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Lst>
  <p:notesMasterIdLst>
    <p:notesMasterId r:id="rId41"/>
  </p:notesMasterIdLst>
  <p:handoutMasterIdLst>
    <p:handoutMasterId r:id="rId42"/>
  </p:handoutMasterIdLst>
  <p:sldIdLst>
    <p:sldId id="256" r:id="rId2"/>
    <p:sldId id="1587" r:id="rId3"/>
    <p:sldId id="1592" r:id="rId4"/>
    <p:sldId id="1578" r:id="rId5"/>
    <p:sldId id="1575" r:id="rId6"/>
    <p:sldId id="273" r:id="rId7"/>
    <p:sldId id="1574" r:id="rId8"/>
    <p:sldId id="1554" r:id="rId9"/>
    <p:sldId id="1546" r:id="rId10"/>
    <p:sldId id="1551" r:id="rId11"/>
    <p:sldId id="1577" r:id="rId12"/>
    <p:sldId id="1571" r:id="rId13"/>
    <p:sldId id="1570" r:id="rId14"/>
    <p:sldId id="1560" r:id="rId15"/>
    <p:sldId id="1572" r:id="rId16"/>
    <p:sldId id="1581" r:id="rId17"/>
    <p:sldId id="1584" r:id="rId18"/>
    <p:sldId id="1582" r:id="rId19"/>
    <p:sldId id="1585" r:id="rId20"/>
    <p:sldId id="1568" r:id="rId21"/>
    <p:sldId id="1583" r:id="rId22"/>
    <p:sldId id="1569" r:id="rId23"/>
    <p:sldId id="1567" r:id="rId24"/>
    <p:sldId id="1563" r:id="rId25"/>
    <p:sldId id="1557" r:id="rId26"/>
    <p:sldId id="1566" r:id="rId27"/>
    <p:sldId id="1562" r:id="rId28"/>
    <p:sldId id="372" r:id="rId29"/>
    <p:sldId id="368" r:id="rId30"/>
    <p:sldId id="1565" r:id="rId31"/>
    <p:sldId id="1564" r:id="rId32"/>
    <p:sldId id="1561" r:id="rId33"/>
    <p:sldId id="1558" r:id="rId34"/>
    <p:sldId id="1559" r:id="rId35"/>
    <p:sldId id="260" r:id="rId36"/>
    <p:sldId id="317" r:id="rId37"/>
    <p:sldId id="1593" r:id="rId38"/>
    <p:sldId id="370" r:id="rId39"/>
    <p:sldId id="369" r:id="rId40"/>
  </p:sldIdLst>
  <p:sldSz cx="12192000" cy="6858000"/>
  <p:notesSz cx="6858000" cy="9144000"/>
  <p:custDataLst>
    <p:tags r:id="rId43"/>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28B35"/>
    <a:srgbClr val="F8C95C"/>
    <a:srgbClr val="E9475A"/>
    <a:srgbClr val="EBAA9C"/>
    <a:srgbClr val="A07A94"/>
    <a:srgbClr val="D94169"/>
    <a:srgbClr val="6DBA66"/>
    <a:srgbClr val="F8B78D"/>
    <a:srgbClr val="DE99A0"/>
    <a:srgbClr val="F8C95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04" autoAdjust="0"/>
    <p:restoredTop sz="94764" autoAdjust="0"/>
  </p:normalViewPr>
  <p:slideViewPr>
    <p:cSldViewPr snapToGrid="0">
      <p:cViewPr varScale="1">
        <p:scale>
          <a:sx n="65" d="100"/>
          <a:sy n="65" d="100"/>
        </p:scale>
        <p:origin x="930" y="78"/>
      </p:cViewPr>
      <p:guideLst/>
    </p:cSldViewPr>
  </p:slideViewPr>
  <p:notesTextViewPr>
    <p:cViewPr>
      <p:scale>
        <a:sx n="3" d="2"/>
        <a:sy n="3" d="2"/>
      </p:scale>
      <p:origin x="0" y="0"/>
    </p:cViewPr>
  </p:notesTextViewPr>
  <p:sorterViewPr>
    <p:cViewPr>
      <p:scale>
        <a:sx n="79" d="100"/>
        <a:sy n="79" d="100"/>
      </p:scale>
      <p:origin x="0" y="-5506"/>
    </p:cViewPr>
  </p:sorterViewPr>
  <p:notesViewPr>
    <p:cSldViewPr snapToGrid="0">
      <p:cViewPr varScale="1">
        <p:scale>
          <a:sx n="52" d="100"/>
          <a:sy n="52" d="100"/>
        </p:scale>
        <p:origin x="2862" y="9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handoutMaster" Target="handoutMasters/handoutMaster1.xml"/><Relationship Id="rId47"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ags" Target="tags/tag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notesMaster" Target="notesMasters/notes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1C954D19-FD35-44E8-86B7-90E3D25DDD9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CEE12292-5D83-45D8-8246-31A494D4E247}"/>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B3D3E5B-3B80-487D-8B8D-ED6B886C50BD}" type="datetimeFigureOut">
              <a:rPr lang="en-US" smtClean="0"/>
              <a:t>5/1/2024</a:t>
            </a:fld>
            <a:endParaRPr lang="en-US"/>
          </a:p>
        </p:txBody>
      </p:sp>
      <p:sp>
        <p:nvSpPr>
          <p:cNvPr id="4" name="Footer Placeholder 3">
            <a:extLst>
              <a:ext uri="{FF2B5EF4-FFF2-40B4-BE49-F238E27FC236}">
                <a16:creationId xmlns:a16="http://schemas.microsoft.com/office/drawing/2014/main" id="{A9F0F97B-3810-4C79-A70F-E1EED0CCB33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13A2D6A-CFF0-4A98-BEF3-4C26B553D62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DD757E0C-B345-4C76-A706-4ED245B8DDE9}" type="slidenum">
              <a:rPr lang="en-US" smtClean="0"/>
              <a:t>‹#›</a:t>
            </a:fld>
            <a:endParaRPr lang="en-US"/>
          </a:p>
        </p:txBody>
      </p:sp>
    </p:spTree>
    <p:extLst>
      <p:ext uri="{BB962C8B-B14F-4D97-AF65-F5344CB8AC3E}">
        <p14:creationId xmlns:p14="http://schemas.microsoft.com/office/powerpoint/2010/main" val="420238457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B82301F-19DB-43DE-8BE8-B598AB07BC26}" type="datetimeFigureOut">
              <a:rPr lang="en-US" smtClean="0"/>
              <a:t>5/1/2024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6940C13-4458-439A-B49C-8C0231ABA990}" type="slidenum">
              <a:rPr lang="en-US" smtClean="0"/>
              <a:t>‹#›</a:t>
            </a:fld>
            <a:endParaRPr lang="en-US"/>
          </a:p>
        </p:txBody>
      </p:sp>
    </p:spTree>
    <p:extLst>
      <p:ext uri="{BB962C8B-B14F-4D97-AF65-F5344CB8AC3E}">
        <p14:creationId xmlns:p14="http://schemas.microsoft.com/office/powerpoint/2010/main" val="63631134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lang="ko-KR" altLang="en-US" sz="1200" dirty="0">
              <a:solidFill>
                <a:schemeClr val="bg1"/>
              </a:solidFill>
              <a:latin typeface="Arial" panose="020B0604020202020204" pitchFamily="34" charset="0"/>
              <a:cs typeface="Arial" panose="020B0604020202020204" pitchFamily="34" charset="0"/>
            </a:endParaRPr>
          </a:p>
        </p:txBody>
      </p:sp>
      <p:sp>
        <p:nvSpPr>
          <p:cNvPr id="4" name="Marcador de número de diapositiva 3"/>
          <p:cNvSpPr>
            <a:spLocks noGrp="1"/>
          </p:cNvSpPr>
          <p:nvPr>
            <p:ph type="sldNum" sz="quarter" idx="5"/>
          </p:nvPr>
        </p:nvSpPr>
        <p:spPr/>
        <p:txBody>
          <a:bodyPr/>
          <a:lstStyle/>
          <a:p>
            <a:fld id="{3E266523-43D8-433D-AE07-1C240F716282}" type="slidenum">
              <a:rPr lang="en-US" smtClean="0"/>
              <a:t>1</a:t>
            </a:fld>
            <a:endParaRPr lang="en-US"/>
          </a:p>
        </p:txBody>
      </p:sp>
    </p:spTree>
    <p:extLst>
      <p:ext uri="{BB962C8B-B14F-4D97-AF65-F5344CB8AC3E}">
        <p14:creationId xmlns:p14="http://schemas.microsoft.com/office/powerpoint/2010/main" val="32307481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15</a:t>
            </a:fld>
            <a:endParaRPr lang="en-US"/>
          </a:p>
        </p:txBody>
      </p:sp>
    </p:spTree>
    <p:extLst>
      <p:ext uri="{BB962C8B-B14F-4D97-AF65-F5344CB8AC3E}">
        <p14:creationId xmlns:p14="http://schemas.microsoft.com/office/powerpoint/2010/main" val="390744578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17</a:t>
            </a:fld>
            <a:endParaRPr lang="en-US"/>
          </a:p>
        </p:txBody>
      </p:sp>
    </p:spTree>
    <p:extLst>
      <p:ext uri="{BB962C8B-B14F-4D97-AF65-F5344CB8AC3E}">
        <p14:creationId xmlns:p14="http://schemas.microsoft.com/office/powerpoint/2010/main" val="1764806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19</a:t>
            </a:fld>
            <a:endParaRPr lang="en-US"/>
          </a:p>
        </p:txBody>
      </p:sp>
    </p:spTree>
    <p:extLst>
      <p:ext uri="{BB962C8B-B14F-4D97-AF65-F5344CB8AC3E}">
        <p14:creationId xmlns:p14="http://schemas.microsoft.com/office/powerpoint/2010/main" val="16032915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21</a:t>
            </a:fld>
            <a:endParaRPr lang="en-US"/>
          </a:p>
        </p:txBody>
      </p:sp>
    </p:spTree>
    <p:extLst>
      <p:ext uri="{BB962C8B-B14F-4D97-AF65-F5344CB8AC3E}">
        <p14:creationId xmlns:p14="http://schemas.microsoft.com/office/powerpoint/2010/main" val="22167586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23</a:t>
            </a:fld>
            <a:endParaRPr lang="en-US"/>
          </a:p>
        </p:txBody>
      </p:sp>
    </p:spTree>
    <p:extLst>
      <p:ext uri="{BB962C8B-B14F-4D97-AF65-F5344CB8AC3E}">
        <p14:creationId xmlns:p14="http://schemas.microsoft.com/office/powerpoint/2010/main" val="31352358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25</a:t>
            </a:fld>
            <a:endParaRPr lang="en-US"/>
          </a:p>
        </p:txBody>
      </p:sp>
    </p:spTree>
    <p:extLst>
      <p:ext uri="{BB962C8B-B14F-4D97-AF65-F5344CB8AC3E}">
        <p14:creationId xmlns:p14="http://schemas.microsoft.com/office/powerpoint/2010/main" val="134396405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27</a:t>
            </a:fld>
            <a:endParaRPr lang="en-US"/>
          </a:p>
        </p:txBody>
      </p:sp>
    </p:spTree>
    <p:extLst>
      <p:ext uri="{BB962C8B-B14F-4D97-AF65-F5344CB8AC3E}">
        <p14:creationId xmlns:p14="http://schemas.microsoft.com/office/powerpoint/2010/main" val="20691885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
        <p:cNvGrpSpPr/>
        <p:nvPr/>
      </p:nvGrpSpPr>
      <p:grpSpPr>
        <a:xfrm>
          <a:off x="0" y="0"/>
          <a:ext cx="0" cy="0"/>
          <a:chOff x="0" y="0"/>
          <a:chExt cx="0" cy="0"/>
        </a:xfrm>
      </p:grpSpPr>
      <p:sp>
        <p:nvSpPr>
          <p:cNvPr id="491" name="Google Shape;491;g11621753f28_0_54: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492" name="Google Shape;492;g11621753f28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5415026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29</a:t>
            </a:fld>
            <a:endParaRPr lang="en-US"/>
          </a:p>
        </p:txBody>
      </p:sp>
    </p:spTree>
    <p:extLst>
      <p:ext uri="{BB962C8B-B14F-4D97-AF65-F5344CB8AC3E}">
        <p14:creationId xmlns:p14="http://schemas.microsoft.com/office/powerpoint/2010/main" val="809169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31</a:t>
            </a:fld>
            <a:endParaRPr lang="en-US"/>
          </a:p>
        </p:txBody>
      </p:sp>
    </p:spTree>
    <p:extLst>
      <p:ext uri="{BB962C8B-B14F-4D97-AF65-F5344CB8AC3E}">
        <p14:creationId xmlns:p14="http://schemas.microsoft.com/office/powerpoint/2010/main" val="35357858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3</a:t>
            </a:fld>
            <a:endParaRPr lang="en-US"/>
          </a:p>
        </p:txBody>
      </p:sp>
    </p:spTree>
    <p:extLst>
      <p:ext uri="{BB962C8B-B14F-4D97-AF65-F5344CB8AC3E}">
        <p14:creationId xmlns:p14="http://schemas.microsoft.com/office/powerpoint/2010/main" val="78841588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33</a:t>
            </a:fld>
            <a:endParaRPr lang="en-US"/>
          </a:p>
        </p:txBody>
      </p:sp>
    </p:spTree>
    <p:extLst>
      <p:ext uri="{BB962C8B-B14F-4D97-AF65-F5344CB8AC3E}">
        <p14:creationId xmlns:p14="http://schemas.microsoft.com/office/powerpoint/2010/main" val="295135149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3E266523-43D8-433D-AE07-1C240F716282}" type="slidenum">
              <a:rPr lang="en-US" smtClean="0"/>
              <a:t>35</a:t>
            </a:fld>
            <a:endParaRPr lang="en-US"/>
          </a:p>
        </p:txBody>
      </p:sp>
    </p:spTree>
    <p:extLst>
      <p:ext uri="{BB962C8B-B14F-4D97-AF65-F5344CB8AC3E}">
        <p14:creationId xmlns:p14="http://schemas.microsoft.com/office/powerpoint/2010/main" val="279809672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PE"/>
          </a:p>
        </p:txBody>
      </p:sp>
    </p:spTree>
    <p:extLst>
      <p:ext uri="{BB962C8B-B14F-4D97-AF65-F5344CB8AC3E}">
        <p14:creationId xmlns:p14="http://schemas.microsoft.com/office/powerpoint/2010/main" val="28453459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C6BA002-EE9D-4AAD-95D8-611292D92FD3}" type="slidenum">
              <a:rPr lang="en-US" smtClean="0"/>
              <a:t>37</a:t>
            </a:fld>
            <a:endParaRPr lang="en-US"/>
          </a:p>
        </p:txBody>
      </p:sp>
    </p:spTree>
    <p:extLst>
      <p:ext uri="{BB962C8B-B14F-4D97-AF65-F5344CB8AC3E}">
        <p14:creationId xmlns:p14="http://schemas.microsoft.com/office/powerpoint/2010/main" val="254395596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38</a:t>
            </a:fld>
            <a:endParaRPr lang="en-US"/>
          </a:p>
        </p:txBody>
      </p:sp>
    </p:spTree>
    <p:extLst>
      <p:ext uri="{BB962C8B-B14F-4D97-AF65-F5344CB8AC3E}">
        <p14:creationId xmlns:p14="http://schemas.microsoft.com/office/powerpoint/2010/main" val="116609308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39</a:t>
            </a:fld>
            <a:endParaRPr lang="en-US"/>
          </a:p>
        </p:txBody>
      </p:sp>
    </p:spTree>
    <p:extLst>
      <p:ext uri="{BB962C8B-B14F-4D97-AF65-F5344CB8AC3E}">
        <p14:creationId xmlns:p14="http://schemas.microsoft.com/office/powerpoint/2010/main" val="33919435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5</a:t>
            </a:fld>
            <a:endParaRPr lang="en-US"/>
          </a:p>
        </p:txBody>
      </p:sp>
    </p:spTree>
    <p:extLst>
      <p:ext uri="{BB962C8B-B14F-4D97-AF65-F5344CB8AC3E}">
        <p14:creationId xmlns:p14="http://schemas.microsoft.com/office/powerpoint/2010/main" val="32324589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
        <p:cNvGrpSpPr/>
        <p:nvPr/>
      </p:nvGrpSpPr>
      <p:grpSpPr>
        <a:xfrm>
          <a:off x="0" y="0"/>
          <a:ext cx="0" cy="0"/>
          <a:chOff x="0" y="0"/>
          <a:chExt cx="0" cy="0"/>
        </a:xfrm>
      </p:grpSpPr>
      <p:sp>
        <p:nvSpPr>
          <p:cNvPr id="250" name="Google Shape;250;g35ed75ccf_057: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251" name="Google Shape;251;g35ed75ccf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36635113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7</a:t>
            </a:fld>
            <a:endParaRPr lang="en-US"/>
          </a:p>
        </p:txBody>
      </p:sp>
    </p:spTree>
    <p:extLst>
      <p:ext uri="{BB962C8B-B14F-4D97-AF65-F5344CB8AC3E}">
        <p14:creationId xmlns:p14="http://schemas.microsoft.com/office/powerpoint/2010/main" val="339951842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9</a:t>
            </a:fld>
            <a:endParaRPr lang="en-US"/>
          </a:p>
        </p:txBody>
      </p:sp>
    </p:spTree>
    <p:extLst>
      <p:ext uri="{BB962C8B-B14F-4D97-AF65-F5344CB8AC3E}">
        <p14:creationId xmlns:p14="http://schemas.microsoft.com/office/powerpoint/2010/main" val="32297171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6940C13-4458-439A-B49C-8C0231ABA990}" type="slidenum">
              <a:rPr lang="en-US" smtClean="0"/>
              <a:t>10</a:t>
            </a:fld>
            <a:endParaRPr lang="en-US"/>
          </a:p>
        </p:txBody>
      </p:sp>
    </p:spTree>
    <p:extLst>
      <p:ext uri="{BB962C8B-B14F-4D97-AF65-F5344CB8AC3E}">
        <p14:creationId xmlns:p14="http://schemas.microsoft.com/office/powerpoint/2010/main" val="20298840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11</a:t>
            </a:fld>
            <a:endParaRPr lang="en-US"/>
          </a:p>
        </p:txBody>
      </p:sp>
    </p:spTree>
    <p:extLst>
      <p:ext uri="{BB962C8B-B14F-4D97-AF65-F5344CB8AC3E}">
        <p14:creationId xmlns:p14="http://schemas.microsoft.com/office/powerpoint/2010/main" val="25019022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86940C13-4458-439A-B49C-8C0231ABA990}" type="slidenum">
              <a:rPr lang="en-US" smtClean="0"/>
              <a:t>13</a:t>
            </a:fld>
            <a:endParaRPr lang="en-US"/>
          </a:p>
        </p:txBody>
      </p:sp>
    </p:spTree>
    <p:extLst>
      <p:ext uri="{BB962C8B-B14F-4D97-AF65-F5344CB8AC3E}">
        <p14:creationId xmlns:p14="http://schemas.microsoft.com/office/powerpoint/2010/main" val="70871150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AA04DE63-C153-4D74-B66F-DE587FB04E38}"/>
              </a:ext>
            </a:extLst>
          </p:cNvPr>
          <p:cNvSpPr>
            <a:spLocks noGrp="1"/>
          </p:cNvSpPr>
          <p:nvPr>
            <p:ph type="pic" sz="quarter" idx="10"/>
          </p:nvPr>
        </p:nvSpPr>
        <p:spPr>
          <a:xfrm>
            <a:off x="0" y="0"/>
            <a:ext cx="6096000" cy="5513696"/>
          </a:xfrm>
          <a:prstGeom prst="rect">
            <a:avLst/>
          </a:prstGeom>
        </p:spPr>
        <p:txBody>
          <a:bodyPr/>
          <a:lstStyle/>
          <a:p>
            <a:endParaRPr lang="en-US"/>
          </a:p>
        </p:txBody>
      </p:sp>
    </p:spTree>
    <p:extLst>
      <p:ext uri="{BB962C8B-B14F-4D97-AF65-F5344CB8AC3E}">
        <p14:creationId xmlns:p14="http://schemas.microsoft.com/office/powerpoint/2010/main" val="1856907906"/>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_slide blank ">
    <p:spTree>
      <p:nvGrpSpPr>
        <p:cNvPr id="1" name=""/>
        <p:cNvGrpSpPr/>
        <p:nvPr/>
      </p:nvGrpSpPr>
      <p:grpSpPr>
        <a:xfrm>
          <a:off x="0" y="0"/>
          <a:ext cx="0" cy="0"/>
          <a:chOff x="0" y="0"/>
          <a:chExt cx="0" cy="0"/>
        </a:xfrm>
      </p:grpSpPr>
      <p:sp>
        <p:nvSpPr>
          <p:cNvPr id="3" name="Freeform 5">
            <a:extLst>
              <a:ext uri="{FF2B5EF4-FFF2-40B4-BE49-F238E27FC236}">
                <a16:creationId xmlns:a16="http://schemas.microsoft.com/office/drawing/2014/main" id="{7B3B11BE-99E5-4AE2-845E-0C84C46BAF59}"/>
              </a:ext>
            </a:extLst>
          </p:cNvPr>
          <p:cNvSpPr/>
          <p:nvPr userDrawn="1"/>
        </p:nvSpPr>
        <p:spPr bwMode="auto">
          <a:xfrm rot="10800000">
            <a:off x="264667" y="246999"/>
            <a:ext cx="944563"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9475A"/>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Freeform 5">
            <a:extLst>
              <a:ext uri="{FF2B5EF4-FFF2-40B4-BE49-F238E27FC236}">
                <a16:creationId xmlns:a16="http://schemas.microsoft.com/office/drawing/2014/main" id="{FC417265-8760-1859-1A98-18351D3219A3}"/>
              </a:ext>
            </a:extLst>
          </p:cNvPr>
          <p:cNvSpPr/>
          <p:nvPr userDrawn="1"/>
        </p:nvSpPr>
        <p:spPr bwMode="auto">
          <a:xfrm>
            <a:off x="549275" y="6151563"/>
            <a:ext cx="11383963" cy="547687"/>
          </a:xfrm>
          <a:custGeom>
            <a:avLst/>
            <a:gdLst>
              <a:gd name="T0" fmla="*/ 3633 w 3723"/>
              <a:gd name="T1" fmla="*/ 180 h 180"/>
              <a:gd name="T2" fmla="*/ 90 w 3723"/>
              <a:gd name="T3" fmla="*/ 180 h 180"/>
              <a:gd name="T4" fmla="*/ 0 w 3723"/>
              <a:gd name="T5" fmla="*/ 90 h 180"/>
              <a:gd name="T6" fmla="*/ 0 w 3723"/>
              <a:gd name="T7" fmla="*/ 90 h 180"/>
              <a:gd name="T8" fmla="*/ 90 w 3723"/>
              <a:gd name="T9" fmla="*/ 0 h 180"/>
              <a:gd name="T10" fmla="*/ 3633 w 3723"/>
              <a:gd name="T11" fmla="*/ 0 h 180"/>
              <a:gd name="T12" fmla="*/ 3723 w 3723"/>
              <a:gd name="T13" fmla="*/ 90 h 180"/>
              <a:gd name="T14" fmla="*/ 3723 w 3723"/>
              <a:gd name="T15" fmla="*/ 90 h 180"/>
              <a:gd name="T16" fmla="*/ 3633 w 3723"/>
              <a:gd name="T17"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23" h="180">
                <a:moveTo>
                  <a:pt x="3633" y="180"/>
                </a:moveTo>
                <a:cubicBezTo>
                  <a:pt x="90" y="180"/>
                  <a:pt x="90" y="180"/>
                  <a:pt x="90" y="180"/>
                </a:cubicBezTo>
                <a:cubicBezTo>
                  <a:pt x="40" y="180"/>
                  <a:pt x="0" y="140"/>
                  <a:pt x="0" y="90"/>
                </a:cubicBezTo>
                <a:cubicBezTo>
                  <a:pt x="0" y="90"/>
                  <a:pt x="0" y="90"/>
                  <a:pt x="0" y="90"/>
                </a:cubicBezTo>
                <a:cubicBezTo>
                  <a:pt x="0" y="40"/>
                  <a:pt x="40" y="0"/>
                  <a:pt x="90" y="0"/>
                </a:cubicBezTo>
                <a:cubicBezTo>
                  <a:pt x="3633" y="0"/>
                  <a:pt x="3633" y="0"/>
                  <a:pt x="3633" y="0"/>
                </a:cubicBezTo>
                <a:cubicBezTo>
                  <a:pt x="3683" y="0"/>
                  <a:pt x="3723" y="40"/>
                  <a:pt x="3723" y="90"/>
                </a:cubicBezTo>
                <a:cubicBezTo>
                  <a:pt x="3723" y="90"/>
                  <a:pt x="3723" y="90"/>
                  <a:pt x="3723" y="90"/>
                </a:cubicBezTo>
                <a:cubicBezTo>
                  <a:pt x="3723" y="140"/>
                  <a:pt x="3683" y="180"/>
                  <a:pt x="3633" y="18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a:extLst>
              <a:ext uri="{FF2B5EF4-FFF2-40B4-BE49-F238E27FC236}">
                <a16:creationId xmlns:a16="http://schemas.microsoft.com/office/drawing/2014/main" id="{93313EBA-C482-72E1-8D8D-B65BD2EE5718}"/>
              </a:ext>
            </a:extLst>
          </p:cNvPr>
          <p:cNvSpPr>
            <a:spLocks noEditPoints="1"/>
          </p:cNvSpPr>
          <p:nvPr userDrawn="1"/>
        </p:nvSpPr>
        <p:spPr bwMode="auto">
          <a:xfrm>
            <a:off x="11272838" y="6184900"/>
            <a:ext cx="504825" cy="450850"/>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4155286887"/>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5_slide blank ">
    <p:spTree>
      <p:nvGrpSpPr>
        <p:cNvPr id="1" name=""/>
        <p:cNvGrpSpPr/>
        <p:nvPr/>
      </p:nvGrpSpPr>
      <p:grpSpPr>
        <a:xfrm>
          <a:off x="0" y="0"/>
          <a:ext cx="0" cy="0"/>
          <a:chOff x="0" y="0"/>
          <a:chExt cx="0" cy="0"/>
        </a:xfrm>
      </p:grpSpPr>
      <p:sp>
        <p:nvSpPr>
          <p:cNvPr id="3" name="Freeform 5">
            <a:extLst>
              <a:ext uri="{FF2B5EF4-FFF2-40B4-BE49-F238E27FC236}">
                <a16:creationId xmlns:a16="http://schemas.microsoft.com/office/drawing/2014/main" id="{47431CB9-E8E4-0A8F-4C54-5DFC41D9A7AA}"/>
              </a:ext>
            </a:extLst>
          </p:cNvPr>
          <p:cNvSpPr/>
          <p:nvPr userDrawn="1"/>
        </p:nvSpPr>
        <p:spPr bwMode="auto">
          <a:xfrm>
            <a:off x="549275" y="6151563"/>
            <a:ext cx="11383963" cy="547687"/>
          </a:xfrm>
          <a:custGeom>
            <a:avLst/>
            <a:gdLst>
              <a:gd name="T0" fmla="*/ 3633 w 3723"/>
              <a:gd name="T1" fmla="*/ 180 h 180"/>
              <a:gd name="T2" fmla="*/ 90 w 3723"/>
              <a:gd name="T3" fmla="*/ 180 h 180"/>
              <a:gd name="T4" fmla="*/ 0 w 3723"/>
              <a:gd name="T5" fmla="*/ 90 h 180"/>
              <a:gd name="T6" fmla="*/ 0 w 3723"/>
              <a:gd name="T7" fmla="*/ 90 h 180"/>
              <a:gd name="T8" fmla="*/ 90 w 3723"/>
              <a:gd name="T9" fmla="*/ 0 h 180"/>
              <a:gd name="T10" fmla="*/ 3633 w 3723"/>
              <a:gd name="T11" fmla="*/ 0 h 180"/>
              <a:gd name="T12" fmla="*/ 3723 w 3723"/>
              <a:gd name="T13" fmla="*/ 90 h 180"/>
              <a:gd name="T14" fmla="*/ 3723 w 3723"/>
              <a:gd name="T15" fmla="*/ 90 h 180"/>
              <a:gd name="T16" fmla="*/ 3633 w 3723"/>
              <a:gd name="T17"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23" h="180">
                <a:moveTo>
                  <a:pt x="3633" y="180"/>
                </a:moveTo>
                <a:cubicBezTo>
                  <a:pt x="90" y="180"/>
                  <a:pt x="90" y="180"/>
                  <a:pt x="90" y="180"/>
                </a:cubicBezTo>
                <a:cubicBezTo>
                  <a:pt x="40" y="180"/>
                  <a:pt x="0" y="140"/>
                  <a:pt x="0" y="90"/>
                </a:cubicBezTo>
                <a:cubicBezTo>
                  <a:pt x="0" y="90"/>
                  <a:pt x="0" y="90"/>
                  <a:pt x="0" y="90"/>
                </a:cubicBezTo>
                <a:cubicBezTo>
                  <a:pt x="0" y="40"/>
                  <a:pt x="40" y="0"/>
                  <a:pt x="90" y="0"/>
                </a:cubicBezTo>
                <a:cubicBezTo>
                  <a:pt x="3633" y="0"/>
                  <a:pt x="3633" y="0"/>
                  <a:pt x="3633" y="0"/>
                </a:cubicBezTo>
                <a:cubicBezTo>
                  <a:pt x="3683" y="0"/>
                  <a:pt x="3723" y="40"/>
                  <a:pt x="3723" y="90"/>
                </a:cubicBezTo>
                <a:cubicBezTo>
                  <a:pt x="3723" y="90"/>
                  <a:pt x="3723" y="90"/>
                  <a:pt x="3723" y="90"/>
                </a:cubicBezTo>
                <a:cubicBezTo>
                  <a:pt x="3723" y="140"/>
                  <a:pt x="3683" y="180"/>
                  <a:pt x="3633" y="18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 name="Freeform 6">
            <a:extLst>
              <a:ext uri="{FF2B5EF4-FFF2-40B4-BE49-F238E27FC236}">
                <a16:creationId xmlns:a16="http://schemas.microsoft.com/office/drawing/2014/main" id="{5C890EEC-9D0D-5CE7-56C9-D1325854E207}"/>
              </a:ext>
            </a:extLst>
          </p:cNvPr>
          <p:cNvSpPr>
            <a:spLocks noEditPoints="1"/>
          </p:cNvSpPr>
          <p:nvPr userDrawn="1"/>
        </p:nvSpPr>
        <p:spPr bwMode="auto">
          <a:xfrm>
            <a:off x="11272838" y="6184900"/>
            <a:ext cx="504825" cy="450850"/>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197996447"/>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6_slide blank ">
    <p:spTree>
      <p:nvGrpSpPr>
        <p:cNvPr id="1" name=""/>
        <p:cNvGrpSpPr/>
        <p:nvPr/>
      </p:nvGrpSpPr>
      <p:grpSpPr>
        <a:xfrm>
          <a:off x="0" y="0"/>
          <a:ext cx="0" cy="0"/>
          <a:chOff x="0" y="0"/>
          <a:chExt cx="0" cy="0"/>
        </a:xfrm>
      </p:grpSpPr>
      <p:sp>
        <p:nvSpPr>
          <p:cNvPr id="12" name="AutoShape 10"/>
          <p:cNvSpPr>
            <a:spLocks noChangeAspect="1" noChangeArrowheads="1" noTextEdit="1"/>
          </p:cNvSpPr>
          <p:nvPr userDrawn="1"/>
        </p:nvSpPr>
        <p:spPr bwMode="auto">
          <a:xfrm>
            <a:off x="546100" y="6148388"/>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3"/>
          <p:cNvSpPr>
            <a:spLocks noEditPoints="1"/>
          </p:cNvSpPr>
          <p:nvPr userDrawn="1"/>
        </p:nvSpPr>
        <p:spPr bwMode="auto">
          <a:xfrm>
            <a:off x="11645900" y="6333129"/>
            <a:ext cx="406397" cy="362946"/>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
        <p:nvSpPr>
          <p:cNvPr id="11" name="Rectángulo 2">
            <a:extLst>
              <a:ext uri="{FF2B5EF4-FFF2-40B4-BE49-F238E27FC236}">
                <a16:creationId xmlns:a16="http://schemas.microsoft.com/office/drawing/2014/main" id="{54F30958-3699-4C24-9108-62004D879BA0}"/>
              </a:ext>
            </a:extLst>
          </p:cNvPr>
          <p:cNvSpPr/>
          <p:nvPr userDrawn="1"/>
        </p:nvSpPr>
        <p:spPr>
          <a:xfrm rot="5400000" flipH="1">
            <a:off x="424543" y="5257799"/>
            <a:ext cx="1162594" cy="2037806"/>
          </a:xfrm>
          <a:custGeom>
            <a:avLst/>
            <a:gdLst>
              <a:gd name="connsiteX0" fmla="*/ 0 w 2909455"/>
              <a:gd name="connsiteY0" fmla="*/ 0 h 3803073"/>
              <a:gd name="connsiteX1" fmla="*/ 2909455 w 2909455"/>
              <a:gd name="connsiteY1" fmla="*/ 2514600 h 3803073"/>
              <a:gd name="connsiteX2" fmla="*/ 1818409 w 2909455"/>
              <a:gd name="connsiteY2" fmla="*/ 3803073 h 3803073"/>
              <a:gd name="connsiteX3" fmla="*/ 0 w 2909455"/>
              <a:gd name="connsiteY3" fmla="*/ 3792682 h 3803073"/>
              <a:gd name="connsiteX4" fmla="*/ 0 w 2909455"/>
              <a:gd name="connsiteY4" fmla="*/ 0 h 3803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455" h="3803073">
                <a:moveTo>
                  <a:pt x="0" y="0"/>
                </a:moveTo>
                <a:lnTo>
                  <a:pt x="2909455" y="2514600"/>
                </a:lnTo>
                <a:lnTo>
                  <a:pt x="1818409" y="3803073"/>
                </a:lnTo>
                <a:lnTo>
                  <a:pt x="0" y="3792682"/>
                </a:lnTo>
                <a:lnTo>
                  <a:pt x="0" y="0"/>
                </a:lnTo>
                <a:close/>
              </a:path>
            </a:pathLst>
          </a:custGeom>
          <a:solidFill>
            <a:srgbClr val="EBAA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a:p>
        </p:txBody>
      </p:sp>
      <p:sp>
        <p:nvSpPr>
          <p:cNvPr id="13" name="Rectángulo 2">
            <a:extLst>
              <a:ext uri="{FF2B5EF4-FFF2-40B4-BE49-F238E27FC236}">
                <a16:creationId xmlns:a16="http://schemas.microsoft.com/office/drawing/2014/main" id="{B9E25499-40CF-4E50-AEBB-C1513FC1246C}"/>
              </a:ext>
            </a:extLst>
          </p:cNvPr>
          <p:cNvSpPr/>
          <p:nvPr userDrawn="1"/>
        </p:nvSpPr>
        <p:spPr>
          <a:xfrm rot="16200000" flipH="1">
            <a:off x="10862420" y="-177003"/>
            <a:ext cx="1152577" cy="1506583"/>
          </a:xfrm>
          <a:custGeom>
            <a:avLst/>
            <a:gdLst>
              <a:gd name="connsiteX0" fmla="*/ 0 w 2909455"/>
              <a:gd name="connsiteY0" fmla="*/ 0 h 3803073"/>
              <a:gd name="connsiteX1" fmla="*/ 2909455 w 2909455"/>
              <a:gd name="connsiteY1" fmla="*/ 2514600 h 3803073"/>
              <a:gd name="connsiteX2" fmla="*/ 1818409 w 2909455"/>
              <a:gd name="connsiteY2" fmla="*/ 3803073 h 3803073"/>
              <a:gd name="connsiteX3" fmla="*/ 0 w 2909455"/>
              <a:gd name="connsiteY3" fmla="*/ 3792682 h 3803073"/>
              <a:gd name="connsiteX4" fmla="*/ 0 w 2909455"/>
              <a:gd name="connsiteY4" fmla="*/ 0 h 3803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455" h="3803073">
                <a:moveTo>
                  <a:pt x="0" y="0"/>
                </a:moveTo>
                <a:lnTo>
                  <a:pt x="2909455" y="2514600"/>
                </a:lnTo>
                <a:lnTo>
                  <a:pt x="1818409" y="3803073"/>
                </a:lnTo>
                <a:lnTo>
                  <a:pt x="0" y="3792682"/>
                </a:lnTo>
                <a:lnTo>
                  <a:pt x="0" y="0"/>
                </a:lnTo>
                <a:close/>
              </a:path>
            </a:pathLst>
          </a:custGeom>
          <a:solidFill>
            <a:srgbClr val="F8C9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a:p>
        </p:txBody>
      </p:sp>
      <p:sp>
        <p:nvSpPr>
          <p:cNvPr id="16" name="Freeform 13">
            <a:extLst>
              <a:ext uri="{FF2B5EF4-FFF2-40B4-BE49-F238E27FC236}">
                <a16:creationId xmlns:a16="http://schemas.microsoft.com/office/drawing/2014/main" id="{FD91BC3A-AB30-4EF0-916C-E022D14A5632}"/>
              </a:ext>
            </a:extLst>
          </p:cNvPr>
          <p:cNvSpPr>
            <a:spLocks noEditPoints="1"/>
          </p:cNvSpPr>
          <p:nvPr userDrawn="1"/>
        </p:nvSpPr>
        <p:spPr bwMode="auto">
          <a:xfrm>
            <a:off x="156440" y="156754"/>
            <a:ext cx="406397" cy="362946"/>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3942313010"/>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_slide blank ">
    <p:spTree>
      <p:nvGrpSpPr>
        <p:cNvPr id="1" name=""/>
        <p:cNvGrpSpPr/>
        <p:nvPr/>
      </p:nvGrpSpPr>
      <p:grpSpPr>
        <a:xfrm>
          <a:off x="0" y="0"/>
          <a:ext cx="0" cy="0"/>
          <a:chOff x="0" y="0"/>
          <a:chExt cx="0" cy="0"/>
        </a:xfrm>
      </p:grpSpPr>
      <p:sp>
        <p:nvSpPr>
          <p:cNvPr id="18" name="Forma libre: forma 17">
            <a:extLst>
              <a:ext uri="{FF2B5EF4-FFF2-40B4-BE49-F238E27FC236}">
                <a16:creationId xmlns:a16="http://schemas.microsoft.com/office/drawing/2014/main" id="{3790EB97-4C27-4970-97A0-3178C9DCC64A}"/>
              </a:ext>
            </a:extLst>
          </p:cNvPr>
          <p:cNvSpPr/>
          <p:nvPr userDrawn="1"/>
        </p:nvSpPr>
        <p:spPr>
          <a:xfrm>
            <a:off x="1489166" y="6387737"/>
            <a:ext cx="10384971" cy="52251"/>
          </a:xfrm>
          <a:custGeom>
            <a:avLst/>
            <a:gdLst>
              <a:gd name="connsiteX0" fmla="*/ 0 w 10384971"/>
              <a:gd name="connsiteY0" fmla="*/ 0 h 52251"/>
              <a:gd name="connsiteX1" fmla="*/ 10384971 w 10384971"/>
              <a:gd name="connsiteY1" fmla="*/ 52251 h 52251"/>
            </a:gdLst>
            <a:ahLst/>
            <a:cxnLst>
              <a:cxn ang="0">
                <a:pos x="connsiteX0" y="connsiteY0"/>
              </a:cxn>
              <a:cxn ang="0">
                <a:pos x="connsiteX1" y="connsiteY1"/>
              </a:cxn>
            </a:cxnLst>
            <a:rect l="l" t="t" r="r" b="b"/>
            <a:pathLst>
              <a:path w="10384971" h="52251">
                <a:moveTo>
                  <a:pt x="0" y="0"/>
                </a:moveTo>
                <a:lnTo>
                  <a:pt x="10384971" y="52251"/>
                </a:lnTo>
              </a:path>
            </a:pathLst>
          </a:custGeom>
          <a:noFill/>
          <a:ln w="38100">
            <a:solidFill>
              <a:srgbClr val="F8C9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6" name="Freeform 5"/>
          <p:cNvSpPr/>
          <p:nvPr userDrawn="1"/>
        </p:nvSpPr>
        <p:spPr bwMode="auto">
          <a:xfrm>
            <a:off x="187843" y="6148388"/>
            <a:ext cx="4727348" cy="475570"/>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5">
            <a:extLst>
              <a:ext uri="{FF2B5EF4-FFF2-40B4-BE49-F238E27FC236}">
                <a16:creationId xmlns:a16="http://schemas.microsoft.com/office/drawing/2014/main" id="{7B3B11BE-99E5-4AE2-845E-0C84C46BAF59}"/>
              </a:ext>
            </a:extLst>
          </p:cNvPr>
          <p:cNvSpPr/>
          <p:nvPr userDrawn="1"/>
        </p:nvSpPr>
        <p:spPr bwMode="auto">
          <a:xfrm rot="10800000">
            <a:off x="206665" y="234040"/>
            <a:ext cx="11667472"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BAA9C"/>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userDrawn="1"/>
        </p:nvSpPr>
        <p:spPr bwMode="auto">
          <a:xfrm>
            <a:off x="11449959" y="6174758"/>
            <a:ext cx="554199" cy="494945"/>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3197732429"/>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8_slide blank ">
    <p:spTree>
      <p:nvGrpSpPr>
        <p:cNvPr id="1" name=""/>
        <p:cNvGrpSpPr/>
        <p:nvPr/>
      </p:nvGrpSpPr>
      <p:grpSpPr>
        <a:xfrm>
          <a:off x="0" y="0"/>
          <a:ext cx="0" cy="0"/>
          <a:chOff x="0" y="0"/>
          <a:chExt cx="0" cy="0"/>
        </a:xfrm>
      </p:grpSpPr>
      <p:grpSp>
        <p:nvGrpSpPr>
          <p:cNvPr id="10" name="Grupo 9"/>
          <p:cNvGrpSpPr/>
          <p:nvPr userDrawn="1"/>
        </p:nvGrpSpPr>
        <p:grpSpPr>
          <a:xfrm>
            <a:off x="624681" y="6148388"/>
            <a:ext cx="11226800" cy="475570"/>
            <a:chOff x="542925" y="5070475"/>
            <a:chExt cx="11226800" cy="528638"/>
          </a:xfrm>
        </p:grpSpPr>
        <p:sp>
          <p:nvSpPr>
            <p:cNvPr id="6" name="Freeform 5"/>
            <p:cNvSpPr/>
            <p:nvPr userDrawn="1"/>
          </p:nvSpPr>
          <p:spPr bwMode="auto">
            <a:xfrm>
              <a:off x="542925" y="5070475"/>
              <a:ext cx="4708525" cy="528638"/>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p:cNvSpPr/>
            <p:nvPr userDrawn="1"/>
          </p:nvSpPr>
          <p:spPr bwMode="auto">
            <a:xfrm>
              <a:off x="5251450" y="5070475"/>
              <a:ext cx="3351213" cy="528638"/>
            </a:xfrm>
            <a:custGeom>
              <a:avLst/>
              <a:gdLst>
                <a:gd name="T0" fmla="*/ 0 w 2111"/>
                <a:gd name="T1" fmla="*/ 0 h 333"/>
                <a:gd name="T2" fmla="*/ 2111 w 2111"/>
                <a:gd name="T3" fmla="*/ 0 h 333"/>
                <a:gd name="T4" fmla="*/ 2111 w 2111"/>
                <a:gd name="T5" fmla="*/ 333 h 333"/>
                <a:gd name="T6" fmla="*/ 0 w 2111"/>
                <a:gd name="T7" fmla="*/ 333 h 333"/>
                <a:gd name="T8" fmla="*/ 0 w 2111"/>
                <a:gd name="T9" fmla="*/ 0 h 333"/>
                <a:gd name="T10" fmla="*/ 0 w 2111"/>
                <a:gd name="T11" fmla="*/ 0 h 333"/>
              </a:gdLst>
              <a:ahLst/>
              <a:cxnLst>
                <a:cxn ang="0">
                  <a:pos x="T0" y="T1"/>
                </a:cxn>
                <a:cxn ang="0">
                  <a:pos x="T2" y="T3"/>
                </a:cxn>
                <a:cxn ang="0">
                  <a:pos x="T4" y="T5"/>
                </a:cxn>
                <a:cxn ang="0">
                  <a:pos x="T6" y="T7"/>
                </a:cxn>
                <a:cxn ang="0">
                  <a:pos x="T8" y="T9"/>
                </a:cxn>
                <a:cxn ang="0">
                  <a:pos x="T10" y="T11"/>
                </a:cxn>
              </a:cxnLst>
              <a:rect l="0" t="0" r="r" b="b"/>
              <a:pathLst>
                <a:path w="2111" h="333">
                  <a:moveTo>
                    <a:pt x="0" y="0"/>
                  </a:moveTo>
                  <a:lnTo>
                    <a:pt x="2111" y="0"/>
                  </a:lnTo>
                  <a:lnTo>
                    <a:pt x="2111" y="333"/>
                  </a:lnTo>
                  <a:lnTo>
                    <a:pt x="0" y="333"/>
                  </a:lnTo>
                  <a:lnTo>
                    <a:pt x="0" y="0"/>
                  </a:lnTo>
                  <a:lnTo>
                    <a:pt x="0" y="0"/>
                  </a:lnTo>
                  <a:close/>
                </a:path>
              </a:pathLst>
            </a:custGeom>
            <a:solidFill>
              <a:srgbClr val="F8C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p:cNvSpPr/>
            <p:nvPr userDrawn="1"/>
          </p:nvSpPr>
          <p:spPr bwMode="auto">
            <a:xfrm>
              <a:off x="8602663" y="5070475"/>
              <a:ext cx="1979613" cy="528638"/>
            </a:xfrm>
            <a:custGeom>
              <a:avLst/>
              <a:gdLst>
                <a:gd name="T0" fmla="*/ 0 w 1247"/>
                <a:gd name="T1" fmla="*/ 0 h 333"/>
                <a:gd name="T2" fmla="*/ 1247 w 1247"/>
                <a:gd name="T3" fmla="*/ 0 h 333"/>
                <a:gd name="T4" fmla="*/ 1247 w 1247"/>
                <a:gd name="T5" fmla="*/ 333 h 333"/>
                <a:gd name="T6" fmla="*/ 0 w 1247"/>
                <a:gd name="T7" fmla="*/ 333 h 333"/>
                <a:gd name="T8" fmla="*/ 0 w 1247"/>
                <a:gd name="T9" fmla="*/ 0 h 333"/>
                <a:gd name="T10" fmla="*/ 0 w 1247"/>
                <a:gd name="T11" fmla="*/ 0 h 333"/>
              </a:gdLst>
              <a:ahLst/>
              <a:cxnLst>
                <a:cxn ang="0">
                  <a:pos x="T0" y="T1"/>
                </a:cxn>
                <a:cxn ang="0">
                  <a:pos x="T2" y="T3"/>
                </a:cxn>
                <a:cxn ang="0">
                  <a:pos x="T4" y="T5"/>
                </a:cxn>
                <a:cxn ang="0">
                  <a:pos x="T6" y="T7"/>
                </a:cxn>
                <a:cxn ang="0">
                  <a:pos x="T8" y="T9"/>
                </a:cxn>
                <a:cxn ang="0">
                  <a:pos x="T10" y="T11"/>
                </a:cxn>
              </a:cxnLst>
              <a:rect l="0" t="0" r="r" b="b"/>
              <a:pathLst>
                <a:path w="1247" h="333">
                  <a:moveTo>
                    <a:pt x="0" y="0"/>
                  </a:moveTo>
                  <a:lnTo>
                    <a:pt x="1247" y="0"/>
                  </a:lnTo>
                  <a:lnTo>
                    <a:pt x="1247" y="333"/>
                  </a:lnTo>
                  <a:lnTo>
                    <a:pt x="0" y="333"/>
                  </a:lnTo>
                  <a:lnTo>
                    <a:pt x="0" y="0"/>
                  </a:lnTo>
                  <a:lnTo>
                    <a:pt x="0" y="0"/>
                  </a:lnTo>
                  <a:close/>
                </a:path>
              </a:pathLst>
            </a:custGeom>
            <a:solidFill>
              <a:srgbClr val="F28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p:cNvSpPr/>
            <p:nvPr userDrawn="1"/>
          </p:nvSpPr>
          <p:spPr bwMode="auto">
            <a:xfrm>
              <a:off x="10582275" y="5070475"/>
              <a:ext cx="1187450" cy="528638"/>
            </a:xfrm>
            <a:custGeom>
              <a:avLst/>
              <a:gdLst>
                <a:gd name="T0" fmla="*/ 0 w 395"/>
                <a:gd name="T1" fmla="*/ 0 h 173"/>
                <a:gd name="T2" fmla="*/ 334 w 395"/>
                <a:gd name="T3" fmla="*/ 0 h 173"/>
                <a:gd name="T4" fmla="*/ 395 w 395"/>
                <a:gd name="T5" fmla="*/ 86 h 173"/>
                <a:gd name="T6" fmla="*/ 395 w 395"/>
                <a:gd name="T7" fmla="*/ 86 h 173"/>
                <a:gd name="T8" fmla="*/ 334 w 395"/>
                <a:gd name="T9" fmla="*/ 173 h 173"/>
                <a:gd name="T10" fmla="*/ 0 w 395"/>
                <a:gd name="T11" fmla="*/ 173 h 173"/>
                <a:gd name="T12" fmla="*/ 0 w 395"/>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395" h="173">
                  <a:moveTo>
                    <a:pt x="0" y="0"/>
                  </a:moveTo>
                  <a:cubicBezTo>
                    <a:pt x="334" y="0"/>
                    <a:pt x="334" y="0"/>
                    <a:pt x="334" y="0"/>
                  </a:cubicBezTo>
                  <a:cubicBezTo>
                    <a:pt x="368" y="0"/>
                    <a:pt x="395" y="38"/>
                    <a:pt x="395" y="86"/>
                  </a:cubicBezTo>
                  <a:cubicBezTo>
                    <a:pt x="395" y="86"/>
                    <a:pt x="395" y="86"/>
                    <a:pt x="395" y="86"/>
                  </a:cubicBezTo>
                  <a:cubicBezTo>
                    <a:pt x="395" y="134"/>
                    <a:pt x="368" y="173"/>
                    <a:pt x="334" y="173"/>
                  </a:cubicBezTo>
                  <a:cubicBezTo>
                    <a:pt x="0" y="173"/>
                    <a:pt x="0" y="173"/>
                    <a:pt x="0" y="173"/>
                  </a:cubicBezTo>
                  <a:cubicBezTo>
                    <a:pt x="0" y="0"/>
                    <a:pt x="0" y="0"/>
                    <a:pt x="0" y="0"/>
                  </a:cubicBezTo>
                  <a:close/>
                </a:path>
              </a:pathLst>
            </a:cu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2" name="AutoShape 10"/>
          <p:cNvSpPr>
            <a:spLocks noChangeAspect="1" noChangeArrowheads="1" noTextEdit="1"/>
          </p:cNvSpPr>
          <p:nvPr userDrawn="1"/>
        </p:nvSpPr>
        <p:spPr bwMode="auto">
          <a:xfrm>
            <a:off x="546100" y="6148388"/>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3"/>
          <p:cNvSpPr>
            <a:spLocks noEditPoints="1"/>
          </p:cNvSpPr>
          <p:nvPr userDrawn="1"/>
        </p:nvSpPr>
        <p:spPr bwMode="auto">
          <a:xfrm>
            <a:off x="11319938" y="6175631"/>
            <a:ext cx="406397" cy="362946"/>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5">
            <a:extLst>
              <a:ext uri="{FF2B5EF4-FFF2-40B4-BE49-F238E27FC236}">
                <a16:creationId xmlns:a16="http://schemas.microsoft.com/office/drawing/2014/main" id="{7B3B11BE-99E5-4AE2-845E-0C84C46BAF59}"/>
              </a:ext>
            </a:extLst>
          </p:cNvPr>
          <p:cNvSpPr/>
          <p:nvPr userDrawn="1"/>
        </p:nvSpPr>
        <p:spPr bwMode="auto">
          <a:xfrm rot="10800000">
            <a:off x="417067" y="399399"/>
            <a:ext cx="944563"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F8C95B"/>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554122905"/>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9_slide blank ">
    <p:spTree>
      <p:nvGrpSpPr>
        <p:cNvPr id="1" name=""/>
        <p:cNvGrpSpPr/>
        <p:nvPr/>
      </p:nvGrpSpPr>
      <p:grpSpPr>
        <a:xfrm>
          <a:off x="0" y="0"/>
          <a:ext cx="0" cy="0"/>
          <a:chOff x="0" y="0"/>
          <a:chExt cx="0" cy="0"/>
        </a:xfrm>
      </p:grpSpPr>
      <p:sp>
        <p:nvSpPr>
          <p:cNvPr id="11" name="Forma libre: forma 10">
            <a:extLst>
              <a:ext uri="{FF2B5EF4-FFF2-40B4-BE49-F238E27FC236}">
                <a16:creationId xmlns:a16="http://schemas.microsoft.com/office/drawing/2014/main" id="{0DA17BB0-1150-493E-B827-AAFE04E83EBC}"/>
              </a:ext>
            </a:extLst>
          </p:cNvPr>
          <p:cNvSpPr/>
          <p:nvPr userDrawn="1"/>
        </p:nvSpPr>
        <p:spPr>
          <a:xfrm>
            <a:off x="1489166" y="6387737"/>
            <a:ext cx="10384971" cy="52251"/>
          </a:xfrm>
          <a:custGeom>
            <a:avLst/>
            <a:gdLst>
              <a:gd name="connsiteX0" fmla="*/ 0 w 10384971"/>
              <a:gd name="connsiteY0" fmla="*/ 0 h 52251"/>
              <a:gd name="connsiteX1" fmla="*/ 10384971 w 10384971"/>
              <a:gd name="connsiteY1" fmla="*/ 52251 h 52251"/>
            </a:gdLst>
            <a:ahLst/>
            <a:cxnLst>
              <a:cxn ang="0">
                <a:pos x="connsiteX0" y="connsiteY0"/>
              </a:cxn>
              <a:cxn ang="0">
                <a:pos x="connsiteX1" y="connsiteY1"/>
              </a:cxn>
            </a:cxnLst>
            <a:rect l="l" t="t" r="r" b="b"/>
            <a:pathLst>
              <a:path w="10384971" h="52251">
                <a:moveTo>
                  <a:pt x="0" y="0"/>
                </a:moveTo>
                <a:lnTo>
                  <a:pt x="10384971" y="52251"/>
                </a:lnTo>
              </a:path>
            </a:pathLst>
          </a:custGeom>
          <a:noFill/>
          <a:ln w="38100">
            <a:solidFill>
              <a:srgbClr val="F8C9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3" name="Freeform 5">
            <a:extLst>
              <a:ext uri="{FF2B5EF4-FFF2-40B4-BE49-F238E27FC236}">
                <a16:creationId xmlns:a16="http://schemas.microsoft.com/office/drawing/2014/main" id="{9E94D217-51FF-41E2-A8FC-3478E2150B4F}"/>
              </a:ext>
            </a:extLst>
          </p:cNvPr>
          <p:cNvSpPr/>
          <p:nvPr userDrawn="1"/>
        </p:nvSpPr>
        <p:spPr bwMode="auto">
          <a:xfrm>
            <a:off x="187843" y="6148388"/>
            <a:ext cx="4727348" cy="475570"/>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5">
            <a:extLst>
              <a:ext uri="{FF2B5EF4-FFF2-40B4-BE49-F238E27FC236}">
                <a16:creationId xmlns:a16="http://schemas.microsoft.com/office/drawing/2014/main" id="{96E20390-A038-4345-83BC-2CB58AE8EA4D}"/>
              </a:ext>
            </a:extLst>
          </p:cNvPr>
          <p:cNvSpPr/>
          <p:nvPr userDrawn="1"/>
        </p:nvSpPr>
        <p:spPr bwMode="auto">
          <a:xfrm rot="10800000">
            <a:off x="206665" y="234040"/>
            <a:ext cx="11667472"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BAA9C"/>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3">
            <a:extLst>
              <a:ext uri="{FF2B5EF4-FFF2-40B4-BE49-F238E27FC236}">
                <a16:creationId xmlns:a16="http://schemas.microsoft.com/office/drawing/2014/main" id="{2725B5BB-4D2A-4374-8317-544D4219A263}"/>
              </a:ext>
            </a:extLst>
          </p:cNvPr>
          <p:cNvSpPr>
            <a:spLocks noEditPoints="1"/>
          </p:cNvSpPr>
          <p:nvPr userDrawn="1"/>
        </p:nvSpPr>
        <p:spPr bwMode="auto">
          <a:xfrm>
            <a:off x="11449959" y="6174758"/>
            <a:ext cx="554199" cy="494945"/>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420860447"/>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slide blank ">
    <p:spTree>
      <p:nvGrpSpPr>
        <p:cNvPr id="1" name=""/>
        <p:cNvGrpSpPr/>
        <p:nvPr/>
      </p:nvGrpSpPr>
      <p:grpSpPr>
        <a:xfrm>
          <a:off x="0" y="0"/>
          <a:ext cx="0" cy="0"/>
          <a:chOff x="0" y="0"/>
          <a:chExt cx="0" cy="0"/>
        </a:xfrm>
      </p:grpSpPr>
      <p:sp>
        <p:nvSpPr>
          <p:cNvPr id="249" name="Forma libre: forma 248">
            <a:extLst>
              <a:ext uri="{FF2B5EF4-FFF2-40B4-BE49-F238E27FC236}">
                <a16:creationId xmlns:a16="http://schemas.microsoft.com/office/drawing/2014/main" id="{2B9CEAF1-B490-4990-A35A-B459E93574C2}"/>
              </a:ext>
            </a:extLst>
          </p:cNvPr>
          <p:cNvSpPr/>
          <p:nvPr userDrawn="1"/>
        </p:nvSpPr>
        <p:spPr>
          <a:xfrm>
            <a:off x="1489166" y="6387737"/>
            <a:ext cx="10384971" cy="52251"/>
          </a:xfrm>
          <a:custGeom>
            <a:avLst/>
            <a:gdLst>
              <a:gd name="connsiteX0" fmla="*/ 0 w 10384971"/>
              <a:gd name="connsiteY0" fmla="*/ 0 h 52251"/>
              <a:gd name="connsiteX1" fmla="*/ 10384971 w 10384971"/>
              <a:gd name="connsiteY1" fmla="*/ 52251 h 52251"/>
            </a:gdLst>
            <a:ahLst/>
            <a:cxnLst>
              <a:cxn ang="0">
                <a:pos x="connsiteX0" y="connsiteY0"/>
              </a:cxn>
              <a:cxn ang="0">
                <a:pos x="connsiteX1" y="connsiteY1"/>
              </a:cxn>
            </a:cxnLst>
            <a:rect l="l" t="t" r="r" b="b"/>
            <a:pathLst>
              <a:path w="10384971" h="52251">
                <a:moveTo>
                  <a:pt x="0" y="0"/>
                </a:moveTo>
                <a:lnTo>
                  <a:pt x="10384971" y="52251"/>
                </a:lnTo>
              </a:path>
            </a:pathLst>
          </a:custGeom>
          <a:noFill/>
          <a:ln w="38100">
            <a:solidFill>
              <a:srgbClr val="F8C9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50" name="Freeform 5">
            <a:extLst>
              <a:ext uri="{FF2B5EF4-FFF2-40B4-BE49-F238E27FC236}">
                <a16:creationId xmlns:a16="http://schemas.microsoft.com/office/drawing/2014/main" id="{52B08A75-97F2-421E-BBE9-92A9C4223ABA}"/>
              </a:ext>
            </a:extLst>
          </p:cNvPr>
          <p:cNvSpPr/>
          <p:nvPr userDrawn="1"/>
        </p:nvSpPr>
        <p:spPr bwMode="auto">
          <a:xfrm>
            <a:off x="187843" y="6148388"/>
            <a:ext cx="4727348" cy="475570"/>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 name="Freeform 5">
            <a:extLst>
              <a:ext uri="{FF2B5EF4-FFF2-40B4-BE49-F238E27FC236}">
                <a16:creationId xmlns:a16="http://schemas.microsoft.com/office/drawing/2014/main" id="{0FC3B776-CB03-4829-A1F7-EF34A43F1AD4}"/>
              </a:ext>
            </a:extLst>
          </p:cNvPr>
          <p:cNvSpPr/>
          <p:nvPr userDrawn="1"/>
        </p:nvSpPr>
        <p:spPr bwMode="auto">
          <a:xfrm rot="10800000">
            <a:off x="206665" y="234040"/>
            <a:ext cx="11667472"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BAA9C"/>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 name="Freeform 13">
            <a:extLst>
              <a:ext uri="{FF2B5EF4-FFF2-40B4-BE49-F238E27FC236}">
                <a16:creationId xmlns:a16="http://schemas.microsoft.com/office/drawing/2014/main" id="{5F32431D-9732-4272-8235-DE64F581D0AE}"/>
              </a:ext>
            </a:extLst>
          </p:cNvPr>
          <p:cNvSpPr>
            <a:spLocks noEditPoints="1"/>
          </p:cNvSpPr>
          <p:nvPr userDrawn="1"/>
        </p:nvSpPr>
        <p:spPr bwMode="auto">
          <a:xfrm>
            <a:off x="11449959" y="6174758"/>
            <a:ext cx="554199" cy="494945"/>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666281312"/>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5_Slide 4">
    <p:spTree>
      <p:nvGrpSpPr>
        <p:cNvPr id="1" name=""/>
        <p:cNvGrpSpPr/>
        <p:nvPr/>
      </p:nvGrpSpPr>
      <p:grpSpPr>
        <a:xfrm>
          <a:off x="0" y="0"/>
          <a:ext cx="0" cy="0"/>
          <a:chOff x="0" y="0"/>
          <a:chExt cx="0" cy="0"/>
        </a:xfrm>
      </p:grpSpPr>
      <p:sp>
        <p:nvSpPr>
          <p:cNvPr id="27" name="그림 개체 틀 5">
            <a:extLst>
              <a:ext uri="{FF2B5EF4-FFF2-40B4-BE49-F238E27FC236}">
                <a16:creationId xmlns:a16="http://schemas.microsoft.com/office/drawing/2014/main" id="{B8C69FCC-3081-4E23-84E1-F2379509B5DD}"/>
              </a:ext>
            </a:extLst>
          </p:cNvPr>
          <p:cNvSpPr>
            <a:spLocks noGrp="1"/>
          </p:cNvSpPr>
          <p:nvPr>
            <p:ph type="pic" sz="quarter" idx="12" hasCustomPrompt="1"/>
          </p:nvPr>
        </p:nvSpPr>
        <p:spPr>
          <a:xfrm>
            <a:off x="1767304"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ct val="0"/>
              </a:spcAft>
              <a:buClrTx/>
              <a:buSzTx/>
              <a:buFontTx/>
              <a:buNone/>
              <a:defRPr sz="1200"/>
            </a:lvl1pPr>
          </a:lstStyle>
          <a:p>
            <a:r>
              <a:rPr lang="en-US" altLang="ko-KR"/>
              <a:t>Your Picture Here</a:t>
            </a:r>
            <a:endParaRPr lang="ko-KR" altLang="en-US"/>
          </a:p>
        </p:txBody>
      </p:sp>
      <p:sp>
        <p:nvSpPr>
          <p:cNvPr id="28" name="직사각형 2">
            <a:extLst>
              <a:ext uri="{FF2B5EF4-FFF2-40B4-BE49-F238E27FC236}">
                <a16:creationId xmlns:a16="http://schemas.microsoft.com/office/drawing/2014/main" id="{1CDA6316-4390-4AFE-AB67-293718995409}"/>
              </a:ext>
            </a:extLst>
          </p:cNvPr>
          <p:cNvSpPr/>
          <p:nvPr userDrawn="1"/>
        </p:nvSpPr>
        <p:spPr>
          <a:xfrm>
            <a:off x="0" y="0"/>
            <a:ext cx="1757779" cy="6858000"/>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4" name="Rectangle 5">
            <a:extLst>
              <a:ext uri="{FF2B5EF4-FFF2-40B4-BE49-F238E27FC236}">
                <a16:creationId xmlns:a16="http://schemas.microsoft.com/office/drawing/2014/main" id="{56DF6D6D-1787-4F70-A868-AA71A0ECE429}"/>
              </a:ext>
            </a:extLst>
          </p:cNvPr>
          <p:cNvSpPr>
            <a:spLocks noChangeArrowheads="1"/>
          </p:cNvSpPr>
          <p:nvPr userDrawn="1"/>
        </p:nvSpPr>
        <p:spPr bwMode="auto">
          <a:xfrm>
            <a:off x="-1588" y="7938"/>
            <a:ext cx="345002" cy="982866"/>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3725417166"/>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Diseño personalizado">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A1D8D1F3-9EB4-4312-80AD-8E40ABFC9F16}"/>
              </a:ext>
            </a:extLst>
          </p:cNvPr>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3200" b="0" baseline="0">
                <a:solidFill>
                  <a:srgbClr val="E9475A"/>
                </a:solidFill>
                <a:latin typeface="+mj-lt"/>
                <a:cs typeface="Arial" panose="020B0604020202020204" pitchFamily="34" charset="0"/>
              </a:defRPr>
            </a:lvl1pPr>
          </a:lstStyle>
          <a:p>
            <a:pPr lvl="0"/>
            <a:r>
              <a:rPr lang="en-US" altLang="ko-KR"/>
              <a:t>Icon Sets Layout</a:t>
            </a:r>
          </a:p>
        </p:txBody>
      </p:sp>
      <p:sp>
        <p:nvSpPr>
          <p:cNvPr id="4" name="Rounded Rectangle 2">
            <a:extLst>
              <a:ext uri="{FF2B5EF4-FFF2-40B4-BE49-F238E27FC236}">
                <a16:creationId xmlns:a16="http://schemas.microsoft.com/office/drawing/2014/main" id="{922F5DCE-EDF9-4C6A-ADDA-0F47F455138E}"/>
              </a:ext>
            </a:extLst>
          </p:cNvPr>
          <p:cNvSpPr/>
          <p:nvPr userDrawn="1"/>
        </p:nvSpPr>
        <p:spPr>
          <a:xfrm>
            <a:off x="354010" y="1131591"/>
            <a:ext cx="3560767" cy="5402561"/>
          </a:xfrm>
          <a:prstGeom prst="roundRect">
            <a:avLst>
              <a:gd name="adj" fmla="val 3968"/>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5" name="Rounded Rectangle 3">
            <a:extLst>
              <a:ext uri="{FF2B5EF4-FFF2-40B4-BE49-F238E27FC236}">
                <a16:creationId xmlns:a16="http://schemas.microsoft.com/office/drawing/2014/main" id="{D63A012C-1E75-46B7-9321-0C0FE7646212}"/>
              </a:ext>
            </a:extLst>
          </p:cNvPr>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6" name="Half Frame 4">
            <a:extLst>
              <a:ext uri="{FF2B5EF4-FFF2-40B4-BE49-F238E27FC236}">
                <a16:creationId xmlns:a16="http://schemas.microsoft.com/office/drawing/2014/main" id="{8DF781D6-04F5-4E4C-B365-62766C4C450C}"/>
              </a:ext>
            </a:extLst>
          </p:cNvPr>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7" name="TextBox 57">
            <a:extLst>
              <a:ext uri="{FF2B5EF4-FFF2-40B4-BE49-F238E27FC236}">
                <a16:creationId xmlns:a16="http://schemas.microsoft.com/office/drawing/2014/main" id="{1D0C7FA4-82F0-42D9-996B-460EB71045EB}"/>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a:solidFill>
                  <a:schemeClr val="bg1"/>
                </a:solidFill>
                <a:latin typeface="Arial" panose="020B0604020202020204" pitchFamily="34" charset="0"/>
                <a:cs typeface="Arial" panose="020B0604020202020204" pitchFamily="34" charset="0"/>
              </a:rPr>
              <a:t>You can Resize without losing quality</a:t>
            </a:r>
            <a:endParaRPr lang="ko-KR" altLang="en-US" sz="1400" b="1">
              <a:solidFill>
                <a:schemeClr val="bg1"/>
              </a:solidFill>
              <a:latin typeface="Arial" panose="020B0604020202020204" pitchFamily="34" charset="0"/>
              <a:cs typeface="Arial" panose="020B0604020202020204" pitchFamily="34" charset="0"/>
            </a:endParaRPr>
          </a:p>
        </p:txBody>
      </p:sp>
      <p:sp>
        <p:nvSpPr>
          <p:cNvPr id="8" name="TextBox 58">
            <a:extLst>
              <a:ext uri="{FF2B5EF4-FFF2-40B4-BE49-F238E27FC236}">
                <a16:creationId xmlns:a16="http://schemas.microsoft.com/office/drawing/2014/main" id="{25DDD7CA-DB1C-4F55-A7A5-95D5514DB60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a:solidFill>
                  <a:schemeClr val="bg1"/>
                </a:solidFill>
                <a:latin typeface="Arial" panose="020B0604020202020204" pitchFamily="34" charset="0"/>
                <a:cs typeface="Arial" panose="020B0604020202020204" pitchFamily="34" charset="0"/>
              </a:rPr>
              <a:t>You can Change Fill Color &amp;</a:t>
            </a:r>
          </a:p>
          <a:p>
            <a:r>
              <a:rPr lang="en-US" altLang="ko-KR" sz="1400" b="1">
                <a:solidFill>
                  <a:schemeClr val="bg1"/>
                </a:solidFill>
                <a:latin typeface="Arial" panose="020B0604020202020204" pitchFamily="34" charset="0"/>
                <a:cs typeface="Arial" panose="020B0604020202020204" pitchFamily="34" charset="0"/>
              </a:rPr>
              <a:t>Line Color</a:t>
            </a:r>
            <a:endParaRPr lang="ko-KR" altLang="en-US" sz="1400" b="1">
              <a:solidFill>
                <a:schemeClr val="bg1"/>
              </a:solidFill>
              <a:latin typeface="Arial" panose="020B0604020202020204" pitchFamily="34" charset="0"/>
              <a:cs typeface="Arial" panose="020B0604020202020204" pitchFamily="34" charset="0"/>
            </a:endParaRPr>
          </a:p>
        </p:txBody>
      </p:sp>
      <p:sp>
        <p:nvSpPr>
          <p:cNvPr id="10" name="TextBox 60">
            <a:extLst>
              <a:ext uri="{FF2B5EF4-FFF2-40B4-BE49-F238E27FC236}">
                <a16:creationId xmlns:a16="http://schemas.microsoft.com/office/drawing/2014/main" id="{A219C656-BF78-45EB-A918-2C9EE4D148F3}"/>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a:solidFill>
                  <a:schemeClr val="bg1"/>
                </a:solidFill>
                <a:latin typeface="+mn-lt"/>
                <a:ea typeface="+mn-ea"/>
                <a:cs typeface="Arial" panose="020B0604020202020204" pitchFamily="34" charset="0"/>
              </a:rPr>
              <a:t>FREE </a:t>
            </a:r>
          </a:p>
          <a:p>
            <a:r>
              <a:rPr lang="en-US" altLang="ko-KR" sz="2800" b="1">
                <a:solidFill>
                  <a:schemeClr val="bg1"/>
                </a:solidFill>
                <a:latin typeface="+mn-lt"/>
                <a:ea typeface="+mn-ea"/>
                <a:cs typeface="Arial" panose="020B0604020202020204" pitchFamily="34" charset="0"/>
              </a:rPr>
              <a:t>PPT TEMPLATES</a:t>
            </a:r>
          </a:p>
        </p:txBody>
      </p:sp>
      <p:sp>
        <p:nvSpPr>
          <p:cNvPr id="13" name="CuadroTexto 12">
            <a:extLst>
              <a:ext uri="{FF2B5EF4-FFF2-40B4-BE49-F238E27FC236}">
                <a16:creationId xmlns:a16="http://schemas.microsoft.com/office/drawing/2014/main" id="{52B1362C-ED0D-4D33-9F98-3E95F2941E8A}"/>
              </a:ext>
            </a:extLst>
          </p:cNvPr>
          <p:cNvSpPr txBox="1"/>
          <p:nvPr userDrawn="1"/>
        </p:nvSpPr>
        <p:spPr>
          <a:xfrm>
            <a:off x="608867" y="5897339"/>
            <a:ext cx="3228976" cy="307777"/>
          </a:xfrm>
          <a:prstGeom prst="rect">
            <a:avLst/>
          </a:prstGeom>
          <a:noFill/>
        </p:spPr>
        <p:txBody>
          <a:bodyPr wrap="square">
            <a:spAutoFit/>
          </a:bodyPr>
          <a:lstStyle/>
          <a:p>
            <a:r>
              <a:rPr lang="es-PE" sz="1400">
                <a:solidFill>
                  <a:schemeClr val="bg1"/>
                </a:solidFill>
              </a:rPr>
              <a:t>https://www.plantillaspower-point.com/</a:t>
            </a:r>
          </a:p>
        </p:txBody>
      </p:sp>
    </p:spTree>
    <p:extLst>
      <p:ext uri="{BB962C8B-B14F-4D97-AF65-F5344CB8AC3E}">
        <p14:creationId xmlns:p14="http://schemas.microsoft.com/office/powerpoint/2010/main" val="3648335729"/>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Cover slide layout">
    <p:bg>
      <p:bgPr>
        <a:solidFill>
          <a:schemeClr val="bg1"/>
        </a:solidFill>
        <a:effectLst/>
      </p:bgPr>
    </p:bg>
    <p:spTree>
      <p:nvGrpSpPr>
        <p:cNvPr id="1" name=""/>
        <p:cNvGrpSpPr/>
        <p:nvPr/>
      </p:nvGrpSpPr>
      <p:grpSpPr>
        <a:xfrm>
          <a:off x="0" y="0"/>
          <a:ext cx="0" cy="0"/>
          <a:chOff x="0" y="0"/>
          <a:chExt cx="0" cy="0"/>
        </a:xfrm>
      </p:grpSpPr>
      <p:sp>
        <p:nvSpPr>
          <p:cNvPr id="6" name="Forma libre: forma 5">
            <a:extLst>
              <a:ext uri="{FF2B5EF4-FFF2-40B4-BE49-F238E27FC236}">
                <a16:creationId xmlns:a16="http://schemas.microsoft.com/office/drawing/2014/main" id="{41BDCC26-9913-417C-B96C-4A5B0890875C}"/>
              </a:ext>
            </a:extLst>
          </p:cNvPr>
          <p:cNvSpPr/>
          <p:nvPr userDrawn="1"/>
        </p:nvSpPr>
        <p:spPr>
          <a:xfrm>
            <a:off x="1489166" y="6387737"/>
            <a:ext cx="10384971" cy="52251"/>
          </a:xfrm>
          <a:custGeom>
            <a:avLst/>
            <a:gdLst>
              <a:gd name="connsiteX0" fmla="*/ 0 w 10384971"/>
              <a:gd name="connsiteY0" fmla="*/ 0 h 52251"/>
              <a:gd name="connsiteX1" fmla="*/ 10384971 w 10384971"/>
              <a:gd name="connsiteY1" fmla="*/ 52251 h 52251"/>
            </a:gdLst>
            <a:ahLst/>
            <a:cxnLst>
              <a:cxn ang="0">
                <a:pos x="connsiteX0" y="connsiteY0"/>
              </a:cxn>
              <a:cxn ang="0">
                <a:pos x="connsiteX1" y="connsiteY1"/>
              </a:cxn>
            </a:cxnLst>
            <a:rect l="l" t="t" r="r" b="b"/>
            <a:pathLst>
              <a:path w="10384971" h="52251">
                <a:moveTo>
                  <a:pt x="0" y="0"/>
                </a:moveTo>
                <a:lnTo>
                  <a:pt x="10384971" y="52251"/>
                </a:lnTo>
              </a:path>
            </a:pathLst>
          </a:custGeom>
          <a:noFill/>
          <a:ln w="38100">
            <a:solidFill>
              <a:srgbClr val="F8C9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 name="Freeform 5">
            <a:extLst>
              <a:ext uri="{FF2B5EF4-FFF2-40B4-BE49-F238E27FC236}">
                <a16:creationId xmlns:a16="http://schemas.microsoft.com/office/drawing/2014/main" id="{A1BEB3E2-F9CB-4341-BBF1-01F24D6F9EE8}"/>
              </a:ext>
            </a:extLst>
          </p:cNvPr>
          <p:cNvSpPr/>
          <p:nvPr userDrawn="1"/>
        </p:nvSpPr>
        <p:spPr bwMode="auto">
          <a:xfrm>
            <a:off x="187843" y="6148388"/>
            <a:ext cx="4727348" cy="475570"/>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5">
            <a:extLst>
              <a:ext uri="{FF2B5EF4-FFF2-40B4-BE49-F238E27FC236}">
                <a16:creationId xmlns:a16="http://schemas.microsoft.com/office/drawing/2014/main" id="{5F14BADF-A64F-4A71-871C-D7478BA1238B}"/>
              </a:ext>
            </a:extLst>
          </p:cNvPr>
          <p:cNvSpPr/>
          <p:nvPr userDrawn="1"/>
        </p:nvSpPr>
        <p:spPr bwMode="auto">
          <a:xfrm rot="10800000">
            <a:off x="206665" y="234040"/>
            <a:ext cx="11667472"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BAA9C"/>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a:extLst>
              <a:ext uri="{FF2B5EF4-FFF2-40B4-BE49-F238E27FC236}">
                <a16:creationId xmlns:a16="http://schemas.microsoft.com/office/drawing/2014/main" id="{9B0C951B-2AEE-4B3A-B9D1-4077EA78A238}"/>
              </a:ext>
            </a:extLst>
          </p:cNvPr>
          <p:cNvSpPr>
            <a:spLocks noEditPoints="1"/>
          </p:cNvSpPr>
          <p:nvPr userDrawn="1"/>
        </p:nvSpPr>
        <p:spPr bwMode="auto">
          <a:xfrm>
            <a:off x="11449959" y="6174758"/>
            <a:ext cx="554199" cy="494945"/>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786384574"/>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slide blank ">
    <p:spTree>
      <p:nvGrpSpPr>
        <p:cNvPr id="1" name=""/>
        <p:cNvGrpSpPr/>
        <p:nvPr/>
      </p:nvGrpSpPr>
      <p:grpSpPr>
        <a:xfrm>
          <a:off x="0" y="0"/>
          <a:ext cx="0" cy="0"/>
          <a:chOff x="0" y="0"/>
          <a:chExt cx="0" cy="0"/>
        </a:xfrm>
      </p:grpSpPr>
      <p:sp>
        <p:nvSpPr>
          <p:cNvPr id="8" name="Rectangle 36">
            <a:extLst>
              <a:ext uri="{FF2B5EF4-FFF2-40B4-BE49-F238E27FC236}">
                <a16:creationId xmlns:a16="http://schemas.microsoft.com/office/drawing/2014/main" id="{F27925C7-7C76-4736-88AB-BC8AC8D3DECB}"/>
              </a:ext>
            </a:extLst>
          </p:cNvPr>
          <p:cNvSpPr>
            <a:spLocks noChangeArrowheads="1"/>
          </p:cNvSpPr>
          <p:nvPr userDrawn="1"/>
        </p:nvSpPr>
        <p:spPr bwMode="auto">
          <a:xfrm>
            <a:off x="17462" y="6630701"/>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a:p>
        </p:txBody>
      </p:sp>
      <p:sp>
        <p:nvSpPr>
          <p:cNvPr id="9" name="Rectangle 37">
            <a:extLst>
              <a:ext uri="{FF2B5EF4-FFF2-40B4-BE49-F238E27FC236}">
                <a16:creationId xmlns:a16="http://schemas.microsoft.com/office/drawing/2014/main" id="{C46C2D2C-BF58-4F96-8D9E-6810BC8D31E7}"/>
              </a:ext>
            </a:extLst>
          </p:cNvPr>
          <p:cNvSpPr>
            <a:spLocks noChangeArrowheads="1"/>
          </p:cNvSpPr>
          <p:nvPr userDrawn="1"/>
        </p:nvSpPr>
        <p:spPr bwMode="auto">
          <a:xfrm>
            <a:off x="5103592" y="6630701"/>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a:p>
        </p:txBody>
      </p:sp>
      <p:sp>
        <p:nvSpPr>
          <p:cNvPr id="10" name="Rectangle 38">
            <a:extLst>
              <a:ext uri="{FF2B5EF4-FFF2-40B4-BE49-F238E27FC236}">
                <a16:creationId xmlns:a16="http://schemas.microsoft.com/office/drawing/2014/main" id="{98061551-19C8-4CEF-A00E-211D51F4A29C}"/>
              </a:ext>
            </a:extLst>
          </p:cNvPr>
          <p:cNvSpPr>
            <a:spLocks noChangeArrowheads="1"/>
          </p:cNvSpPr>
          <p:nvPr userDrawn="1"/>
        </p:nvSpPr>
        <p:spPr bwMode="auto">
          <a:xfrm>
            <a:off x="8739867" y="6630701"/>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a:p>
        </p:txBody>
      </p:sp>
      <p:sp>
        <p:nvSpPr>
          <p:cNvPr id="11" name="Rectangle 39">
            <a:extLst>
              <a:ext uri="{FF2B5EF4-FFF2-40B4-BE49-F238E27FC236}">
                <a16:creationId xmlns:a16="http://schemas.microsoft.com/office/drawing/2014/main" id="{1F54899E-E381-4166-82AE-C76395A8B319}"/>
              </a:ext>
            </a:extLst>
          </p:cNvPr>
          <p:cNvSpPr>
            <a:spLocks noChangeArrowheads="1"/>
          </p:cNvSpPr>
          <p:nvPr userDrawn="1"/>
        </p:nvSpPr>
        <p:spPr bwMode="auto">
          <a:xfrm>
            <a:off x="10890307" y="6630701"/>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
        <p:nvSpPr>
          <p:cNvPr id="12" name="Google Shape;7;p1">
            <a:extLst>
              <a:ext uri="{FF2B5EF4-FFF2-40B4-BE49-F238E27FC236}">
                <a16:creationId xmlns:a16="http://schemas.microsoft.com/office/drawing/2014/main" id="{276229D8-0BCE-454A-B84E-9B5A58D0582C}"/>
              </a:ext>
            </a:extLst>
          </p:cNvPr>
          <p:cNvSpPr txBox="1">
            <a:spLocks noGrp="1"/>
          </p:cNvSpPr>
          <p:nvPr>
            <p:ph type="title"/>
          </p:nvPr>
        </p:nvSpPr>
        <p:spPr>
          <a:xfrm>
            <a:off x="441068" y="145221"/>
            <a:ext cx="8474700" cy="708300"/>
          </a:xfrm>
          <a:prstGeom prst="rect">
            <a:avLst/>
          </a:prstGeom>
          <a:noFill/>
          <a:ln>
            <a:noFill/>
          </a:ln>
        </p:spPr>
        <p:txBody>
          <a:bodyPr spcFirstLastPara="1" wrap="square" lIns="0" tIns="0" rIns="0" bIns="0" anchor="ctr" anchorCtr="0">
            <a:noAutofit/>
          </a:bodyPr>
          <a:lstStyle>
            <a:lvl1pPr lvl="0">
              <a:lnSpc>
                <a:spcPct val="90000"/>
              </a:lnSpc>
              <a:spcBef>
                <a:spcPct val="0"/>
              </a:spcBef>
              <a:spcAft>
                <a:spcPct val="0"/>
              </a:spcAft>
              <a:buClr>
                <a:schemeClr val="accent1"/>
              </a:buClr>
              <a:buSzPts val="3000"/>
              <a:buFont typeface="DM Sans"/>
              <a:buNone/>
              <a:defRPr sz="3200" b="1">
                <a:solidFill>
                  <a:srgbClr val="E9475A"/>
                </a:solidFill>
                <a:latin typeface="DM Sans"/>
                <a:ea typeface="DM Sans"/>
                <a:cs typeface="DM Sans"/>
                <a:sym typeface="DM Sans"/>
              </a:defRPr>
            </a:lvl1pPr>
            <a:lvl2pPr lvl="1">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2pPr>
            <a:lvl3pPr lvl="2">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3pPr>
            <a:lvl4pPr lvl="3">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4pPr>
            <a:lvl5pPr lvl="4">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5pPr>
            <a:lvl6pPr lvl="5">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6pPr>
            <a:lvl7pPr lvl="6">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7pPr>
            <a:lvl8pPr lvl="7">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8pPr>
            <a:lvl9pPr lvl="8">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9pPr>
          </a:lstStyle>
          <a:p>
            <a:endParaRPr/>
          </a:p>
        </p:txBody>
      </p:sp>
      <p:sp>
        <p:nvSpPr>
          <p:cNvPr id="13" name="Rectangle 5">
            <a:extLst>
              <a:ext uri="{FF2B5EF4-FFF2-40B4-BE49-F238E27FC236}">
                <a16:creationId xmlns:a16="http://schemas.microsoft.com/office/drawing/2014/main" id="{9BECB99C-A83B-497E-AECA-E3B8981677AA}"/>
              </a:ext>
            </a:extLst>
          </p:cNvPr>
          <p:cNvSpPr>
            <a:spLocks noChangeArrowheads="1"/>
          </p:cNvSpPr>
          <p:nvPr userDrawn="1"/>
        </p:nvSpPr>
        <p:spPr bwMode="auto">
          <a:xfrm>
            <a:off x="-1588" y="7938"/>
            <a:ext cx="345002" cy="982866"/>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3558285648"/>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End slide layout">
    <p:spTree>
      <p:nvGrpSpPr>
        <p:cNvPr id="1" name=""/>
        <p:cNvGrpSpPr/>
        <p:nvPr/>
      </p:nvGrpSpPr>
      <p:grpSpPr>
        <a:xfrm>
          <a:off x="0" y="0"/>
          <a:ext cx="0" cy="0"/>
          <a:chOff x="0" y="0"/>
          <a:chExt cx="0" cy="0"/>
        </a:xfrm>
      </p:grpSpPr>
      <p:sp>
        <p:nvSpPr>
          <p:cNvPr id="2" name="Freeform 13">
            <a:extLst>
              <a:ext uri="{FF2B5EF4-FFF2-40B4-BE49-F238E27FC236}">
                <a16:creationId xmlns:a16="http://schemas.microsoft.com/office/drawing/2014/main" id="{9A272232-7E81-4085-BBC0-BD33682486EB}"/>
              </a:ext>
            </a:extLst>
          </p:cNvPr>
          <p:cNvSpPr>
            <a:spLocks noEditPoints="1"/>
          </p:cNvSpPr>
          <p:nvPr userDrawn="1"/>
        </p:nvSpPr>
        <p:spPr bwMode="auto">
          <a:xfrm>
            <a:off x="11645900" y="6333129"/>
            <a:ext cx="406397" cy="362946"/>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
        <p:nvSpPr>
          <p:cNvPr id="3" name="Rectángulo 2">
            <a:extLst>
              <a:ext uri="{FF2B5EF4-FFF2-40B4-BE49-F238E27FC236}">
                <a16:creationId xmlns:a16="http://schemas.microsoft.com/office/drawing/2014/main" id="{7BAC6643-4B87-446B-9C30-BB9F36E13A52}"/>
              </a:ext>
            </a:extLst>
          </p:cNvPr>
          <p:cNvSpPr/>
          <p:nvPr userDrawn="1"/>
        </p:nvSpPr>
        <p:spPr>
          <a:xfrm rot="5400000" flipH="1">
            <a:off x="424543" y="5257799"/>
            <a:ext cx="1162594" cy="2037806"/>
          </a:xfrm>
          <a:custGeom>
            <a:avLst/>
            <a:gdLst>
              <a:gd name="connsiteX0" fmla="*/ 0 w 2909455"/>
              <a:gd name="connsiteY0" fmla="*/ 0 h 3803073"/>
              <a:gd name="connsiteX1" fmla="*/ 2909455 w 2909455"/>
              <a:gd name="connsiteY1" fmla="*/ 2514600 h 3803073"/>
              <a:gd name="connsiteX2" fmla="*/ 1818409 w 2909455"/>
              <a:gd name="connsiteY2" fmla="*/ 3803073 h 3803073"/>
              <a:gd name="connsiteX3" fmla="*/ 0 w 2909455"/>
              <a:gd name="connsiteY3" fmla="*/ 3792682 h 3803073"/>
              <a:gd name="connsiteX4" fmla="*/ 0 w 2909455"/>
              <a:gd name="connsiteY4" fmla="*/ 0 h 3803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455" h="3803073">
                <a:moveTo>
                  <a:pt x="0" y="0"/>
                </a:moveTo>
                <a:lnTo>
                  <a:pt x="2909455" y="2514600"/>
                </a:lnTo>
                <a:lnTo>
                  <a:pt x="1818409" y="3803073"/>
                </a:lnTo>
                <a:lnTo>
                  <a:pt x="0" y="3792682"/>
                </a:lnTo>
                <a:lnTo>
                  <a:pt x="0" y="0"/>
                </a:lnTo>
                <a:close/>
              </a:path>
            </a:pathLst>
          </a:custGeom>
          <a:solidFill>
            <a:srgbClr val="EBAA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a:p>
        </p:txBody>
      </p:sp>
      <p:sp>
        <p:nvSpPr>
          <p:cNvPr id="4" name="Rectángulo 2">
            <a:extLst>
              <a:ext uri="{FF2B5EF4-FFF2-40B4-BE49-F238E27FC236}">
                <a16:creationId xmlns:a16="http://schemas.microsoft.com/office/drawing/2014/main" id="{7DE9B764-30B3-44A8-9EC3-83581EDDEEB1}"/>
              </a:ext>
            </a:extLst>
          </p:cNvPr>
          <p:cNvSpPr/>
          <p:nvPr userDrawn="1"/>
        </p:nvSpPr>
        <p:spPr>
          <a:xfrm rot="16200000" flipH="1">
            <a:off x="10862420" y="-177003"/>
            <a:ext cx="1152577" cy="1506583"/>
          </a:xfrm>
          <a:custGeom>
            <a:avLst/>
            <a:gdLst>
              <a:gd name="connsiteX0" fmla="*/ 0 w 2909455"/>
              <a:gd name="connsiteY0" fmla="*/ 0 h 3803073"/>
              <a:gd name="connsiteX1" fmla="*/ 2909455 w 2909455"/>
              <a:gd name="connsiteY1" fmla="*/ 2514600 h 3803073"/>
              <a:gd name="connsiteX2" fmla="*/ 1818409 w 2909455"/>
              <a:gd name="connsiteY2" fmla="*/ 3803073 h 3803073"/>
              <a:gd name="connsiteX3" fmla="*/ 0 w 2909455"/>
              <a:gd name="connsiteY3" fmla="*/ 3792682 h 3803073"/>
              <a:gd name="connsiteX4" fmla="*/ 0 w 2909455"/>
              <a:gd name="connsiteY4" fmla="*/ 0 h 3803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455" h="3803073">
                <a:moveTo>
                  <a:pt x="0" y="0"/>
                </a:moveTo>
                <a:lnTo>
                  <a:pt x="2909455" y="2514600"/>
                </a:lnTo>
                <a:lnTo>
                  <a:pt x="1818409" y="3803073"/>
                </a:lnTo>
                <a:lnTo>
                  <a:pt x="0" y="3792682"/>
                </a:lnTo>
                <a:lnTo>
                  <a:pt x="0" y="0"/>
                </a:lnTo>
                <a:close/>
              </a:path>
            </a:pathLst>
          </a:custGeom>
          <a:solidFill>
            <a:srgbClr val="F8C9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a:p>
        </p:txBody>
      </p:sp>
      <p:sp>
        <p:nvSpPr>
          <p:cNvPr id="5" name="Freeform 13">
            <a:extLst>
              <a:ext uri="{FF2B5EF4-FFF2-40B4-BE49-F238E27FC236}">
                <a16:creationId xmlns:a16="http://schemas.microsoft.com/office/drawing/2014/main" id="{4B02DA68-9AA9-459F-B3EB-525AF9A2C214}"/>
              </a:ext>
            </a:extLst>
          </p:cNvPr>
          <p:cNvSpPr>
            <a:spLocks noEditPoints="1"/>
          </p:cNvSpPr>
          <p:nvPr userDrawn="1"/>
        </p:nvSpPr>
        <p:spPr bwMode="auto">
          <a:xfrm>
            <a:off x="156440" y="156754"/>
            <a:ext cx="406397" cy="362946"/>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628072757"/>
      </p:ext>
    </p:extLst>
  </p:cSld>
  <p:clrMapOvr>
    <a:masterClrMapping/>
  </p:clrMapOvr>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1 column" userDrawn="1">
  <p:cSld name="Title + 1 column">
    <p:spTree>
      <p:nvGrpSpPr>
        <p:cNvPr id="1" name="Shape 24"/>
        <p:cNvGrpSpPr/>
        <p:nvPr/>
      </p:nvGrpSpPr>
      <p:grpSpPr>
        <a:xfrm>
          <a:off x="0" y="0"/>
          <a:ext cx="0" cy="0"/>
          <a:chOff x="0" y="0"/>
          <a:chExt cx="0" cy="0"/>
        </a:xfrm>
      </p:grpSpPr>
      <p:sp>
        <p:nvSpPr>
          <p:cNvPr id="2" name="Google Shape;12;p2"/>
          <p:cNvSpPr txBox="1">
            <a:spLocks noGrp="1"/>
          </p:cNvSpPr>
          <p:nvPr>
            <p:ph type="ctrTitle"/>
          </p:nvPr>
        </p:nvSpPr>
        <p:spPr>
          <a:xfrm>
            <a:off x="1317424" y="131810"/>
            <a:ext cx="9559077" cy="865721"/>
          </a:xfrm>
          <a:prstGeom prst="rect">
            <a:avLst/>
          </a:prstGeom>
        </p:spPr>
        <p:txBody>
          <a:bodyPr spcFirstLastPara="1" wrap="square" lIns="0" tIns="0" rIns="0" bIns="0" anchor="ctr" anchorCtr="0">
            <a:noAutofit/>
          </a:bodyPr>
          <a:lstStyle>
            <a:lvl1pPr lvl="0" algn="ctr">
              <a:lnSpc>
                <a:spcPct val="80000"/>
              </a:lnSpc>
              <a:spcBef>
                <a:spcPct val="0"/>
              </a:spcBef>
              <a:spcAft>
                <a:spcPct val="0"/>
              </a:spcAft>
              <a:buSzPts val="4800"/>
              <a:buNone/>
              <a:defRPr sz="4800">
                <a:solidFill>
                  <a:srgbClr val="27348B"/>
                </a:solidFill>
              </a:defRPr>
            </a:lvl1pPr>
            <a:lvl2pPr lvl="1">
              <a:lnSpc>
                <a:spcPct val="80000"/>
              </a:lnSpc>
              <a:spcBef>
                <a:spcPct val="0"/>
              </a:spcBef>
              <a:spcAft>
                <a:spcPct val="0"/>
              </a:spcAft>
              <a:buSzPts val="4800"/>
              <a:buNone/>
              <a:defRPr sz="6400"/>
            </a:lvl2pPr>
            <a:lvl3pPr lvl="2">
              <a:lnSpc>
                <a:spcPct val="80000"/>
              </a:lnSpc>
              <a:spcBef>
                <a:spcPct val="0"/>
              </a:spcBef>
              <a:spcAft>
                <a:spcPct val="0"/>
              </a:spcAft>
              <a:buSzPts val="4800"/>
              <a:buNone/>
              <a:defRPr sz="6400"/>
            </a:lvl3pPr>
            <a:lvl4pPr lvl="3">
              <a:lnSpc>
                <a:spcPct val="80000"/>
              </a:lnSpc>
              <a:spcBef>
                <a:spcPct val="0"/>
              </a:spcBef>
              <a:spcAft>
                <a:spcPct val="0"/>
              </a:spcAft>
              <a:buSzPts val="4800"/>
              <a:buNone/>
              <a:defRPr sz="6400"/>
            </a:lvl4pPr>
            <a:lvl5pPr lvl="4">
              <a:lnSpc>
                <a:spcPct val="80000"/>
              </a:lnSpc>
              <a:spcBef>
                <a:spcPct val="0"/>
              </a:spcBef>
              <a:spcAft>
                <a:spcPct val="0"/>
              </a:spcAft>
              <a:buSzPts val="4800"/>
              <a:buNone/>
              <a:defRPr sz="6400"/>
            </a:lvl5pPr>
            <a:lvl6pPr lvl="5">
              <a:lnSpc>
                <a:spcPct val="80000"/>
              </a:lnSpc>
              <a:spcBef>
                <a:spcPct val="0"/>
              </a:spcBef>
              <a:spcAft>
                <a:spcPct val="0"/>
              </a:spcAft>
              <a:buSzPts val="4800"/>
              <a:buNone/>
              <a:defRPr sz="6400"/>
            </a:lvl6pPr>
            <a:lvl7pPr lvl="6">
              <a:lnSpc>
                <a:spcPct val="80000"/>
              </a:lnSpc>
              <a:spcBef>
                <a:spcPct val="0"/>
              </a:spcBef>
              <a:spcAft>
                <a:spcPct val="0"/>
              </a:spcAft>
              <a:buSzPts val="4800"/>
              <a:buNone/>
              <a:defRPr sz="6400"/>
            </a:lvl7pPr>
            <a:lvl8pPr lvl="7">
              <a:lnSpc>
                <a:spcPct val="80000"/>
              </a:lnSpc>
              <a:spcBef>
                <a:spcPct val="0"/>
              </a:spcBef>
              <a:spcAft>
                <a:spcPct val="0"/>
              </a:spcAft>
              <a:buSzPts val="4800"/>
              <a:buNone/>
              <a:defRPr sz="6400"/>
            </a:lvl8pPr>
            <a:lvl9pPr lvl="8">
              <a:lnSpc>
                <a:spcPct val="80000"/>
              </a:lnSpc>
              <a:spcBef>
                <a:spcPct val="0"/>
              </a:spcBef>
              <a:spcAft>
                <a:spcPct val="0"/>
              </a:spcAft>
              <a:buSzPts val="4800"/>
              <a:buNone/>
              <a:defRPr sz="6400"/>
            </a:lvl9pPr>
          </a:lstStyle>
          <a:p>
            <a:endParaRPr/>
          </a:p>
        </p:txBody>
      </p:sp>
    </p:spTree>
    <p:extLst>
      <p:ext uri="{BB962C8B-B14F-4D97-AF65-F5344CB8AC3E}">
        <p14:creationId xmlns:p14="http://schemas.microsoft.com/office/powerpoint/2010/main" val="3877705701"/>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51"/>
        <p:cNvGrpSpPr/>
        <p:nvPr/>
      </p:nvGrpSpPr>
      <p:grpSpPr>
        <a:xfrm>
          <a:off x="0" y="0"/>
          <a:ext cx="0" cy="0"/>
          <a:chOff x="0" y="0"/>
          <a:chExt cx="0" cy="0"/>
        </a:xfrm>
      </p:grpSpPr>
      <p:sp>
        <p:nvSpPr>
          <p:cNvPr id="52" name="Google Shape;52;p7"/>
          <p:cNvSpPr/>
          <p:nvPr/>
        </p:nvSpPr>
        <p:spPr>
          <a:xfrm>
            <a:off x="0" y="0"/>
            <a:ext cx="4343400" cy="6902067"/>
          </a:xfrm>
          <a:custGeom>
            <a:avLst/>
            <a:gdLst/>
            <a:ahLst/>
            <a:cxnLst/>
            <a:rect l="l" t="t" r="r" b="b"/>
            <a:pathLst>
              <a:path w="132505" h="208586" extrusionOk="0">
                <a:moveTo>
                  <a:pt x="132505" y="207264"/>
                </a:moveTo>
                <a:lnTo>
                  <a:pt x="25063" y="0"/>
                </a:lnTo>
                <a:lnTo>
                  <a:pt x="0" y="202"/>
                </a:lnTo>
                <a:lnTo>
                  <a:pt x="1322" y="208586"/>
                </a:lnTo>
                <a:close/>
              </a:path>
            </a:pathLst>
          </a:custGeom>
          <a:solidFill>
            <a:srgbClr val="F3F3F3"/>
          </a:solidFill>
          <a:ln>
            <a:noFill/>
          </a:ln>
        </p:spPr>
        <p:txBody>
          <a:bodyPr/>
          <a:lstStyle/>
          <a:p>
            <a:endParaRPr/>
          </a:p>
        </p:txBody>
      </p:sp>
      <p:sp>
        <p:nvSpPr>
          <p:cNvPr id="58" name="Google Shape;58;p7"/>
          <p:cNvSpPr txBox="1">
            <a:spLocks noGrp="1"/>
          </p:cNvSpPr>
          <p:nvPr>
            <p:ph type="title"/>
          </p:nvPr>
        </p:nvSpPr>
        <p:spPr>
          <a:xfrm>
            <a:off x="1473200" y="368100"/>
            <a:ext cx="8966000" cy="998800"/>
          </a:xfrm>
          <a:prstGeom prst="rect">
            <a:avLst/>
          </a:prstGeom>
        </p:spPr>
        <p:txBody>
          <a:bodyPr spcFirstLastPara="1" wrap="square" lIns="91425" tIns="91425" rIns="91425" bIns="91425" anchor="ctr" anchorCtr="0">
            <a:noAutofit/>
          </a:bodyPr>
          <a:lstStyle>
            <a:lvl1pPr lvl="0" rtl="0">
              <a:spcBef>
                <a:spcPct val="0"/>
              </a:spcBef>
              <a:spcAft>
                <a:spcPct val="0"/>
              </a:spcAft>
              <a:buSzPts val="2400"/>
              <a:buNone/>
              <a:defRPr/>
            </a:lvl1pPr>
            <a:lvl2pPr lvl="1" rtl="0">
              <a:spcBef>
                <a:spcPct val="0"/>
              </a:spcBef>
              <a:spcAft>
                <a:spcPct val="0"/>
              </a:spcAft>
              <a:buSzPts val="2400"/>
              <a:buNone/>
              <a:defRPr/>
            </a:lvl2pPr>
            <a:lvl3pPr lvl="2" rtl="0">
              <a:spcBef>
                <a:spcPct val="0"/>
              </a:spcBef>
              <a:spcAft>
                <a:spcPct val="0"/>
              </a:spcAft>
              <a:buSzPts val="2400"/>
              <a:buNone/>
              <a:defRPr/>
            </a:lvl3pPr>
            <a:lvl4pPr lvl="3" rtl="0">
              <a:spcBef>
                <a:spcPct val="0"/>
              </a:spcBef>
              <a:spcAft>
                <a:spcPct val="0"/>
              </a:spcAft>
              <a:buSzPts val="2400"/>
              <a:buNone/>
              <a:defRPr/>
            </a:lvl4pPr>
            <a:lvl5pPr lvl="4" rtl="0">
              <a:spcBef>
                <a:spcPct val="0"/>
              </a:spcBef>
              <a:spcAft>
                <a:spcPct val="0"/>
              </a:spcAft>
              <a:buSzPts val="2400"/>
              <a:buNone/>
              <a:defRPr/>
            </a:lvl5pPr>
            <a:lvl6pPr lvl="5" rtl="0">
              <a:spcBef>
                <a:spcPct val="0"/>
              </a:spcBef>
              <a:spcAft>
                <a:spcPct val="0"/>
              </a:spcAft>
              <a:buSzPts val="2400"/>
              <a:buNone/>
              <a:defRPr/>
            </a:lvl6pPr>
            <a:lvl7pPr lvl="6" rtl="0">
              <a:spcBef>
                <a:spcPct val="0"/>
              </a:spcBef>
              <a:spcAft>
                <a:spcPct val="0"/>
              </a:spcAft>
              <a:buSzPts val="2400"/>
              <a:buNone/>
              <a:defRPr/>
            </a:lvl7pPr>
            <a:lvl8pPr lvl="7" rtl="0">
              <a:spcBef>
                <a:spcPct val="0"/>
              </a:spcBef>
              <a:spcAft>
                <a:spcPct val="0"/>
              </a:spcAft>
              <a:buSzPts val="2400"/>
              <a:buNone/>
              <a:defRPr/>
            </a:lvl8pPr>
            <a:lvl9pPr lvl="8" rtl="0">
              <a:spcBef>
                <a:spcPct val="0"/>
              </a:spcBef>
              <a:spcAft>
                <a:spcPct val="0"/>
              </a:spcAft>
              <a:buSzPts val="2400"/>
              <a:buNone/>
              <a:defRPr/>
            </a:lvl9pPr>
          </a:lstStyle>
          <a:p>
            <a:endParaRPr/>
          </a:p>
        </p:txBody>
      </p:sp>
      <p:sp>
        <p:nvSpPr>
          <p:cNvPr id="59" name="Google Shape;59;p7"/>
          <p:cNvSpPr txBox="1">
            <a:spLocks noGrp="1"/>
          </p:cNvSpPr>
          <p:nvPr>
            <p:ph type="body" idx="1"/>
          </p:nvPr>
        </p:nvSpPr>
        <p:spPr>
          <a:xfrm>
            <a:off x="1473200" y="1632467"/>
            <a:ext cx="3230800" cy="4732000"/>
          </a:xfrm>
          <a:prstGeom prst="rect">
            <a:avLst/>
          </a:prstGeom>
        </p:spPr>
        <p:txBody>
          <a:bodyPr spcFirstLastPara="1" wrap="square" lIns="91425" tIns="91425" rIns="91425" bIns="91425" anchor="t" anchorCtr="0">
            <a:noAutofit/>
          </a:bodyPr>
          <a:lstStyle>
            <a:lvl1pPr marL="609585" lvl="0" indent="-474121" rtl="0">
              <a:spcBef>
                <a:spcPts val="800"/>
              </a:spcBef>
              <a:spcAft>
                <a:spcPct val="0"/>
              </a:spcAft>
              <a:buSzPts val="2000"/>
              <a:buChar char="▸"/>
              <a:defRPr sz="2667"/>
            </a:lvl1pPr>
            <a:lvl2pPr marL="1219170" lvl="1" indent="-474121" rtl="0">
              <a:spcBef>
                <a:spcPct val="0"/>
              </a:spcBef>
              <a:spcAft>
                <a:spcPct val="0"/>
              </a:spcAft>
              <a:buSzPts val="2000"/>
              <a:buChar char="▹"/>
              <a:defRPr sz="2667"/>
            </a:lvl2pPr>
            <a:lvl3pPr marL="1828754" lvl="2" indent="-474121" rtl="0">
              <a:spcBef>
                <a:spcPct val="0"/>
              </a:spcBef>
              <a:spcAft>
                <a:spcPct val="0"/>
              </a:spcAft>
              <a:buSzPts val="2000"/>
              <a:buChar char="▹"/>
              <a:defRPr sz="2667"/>
            </a:lvl3pPr>
            <a:lvl4pPr marL="2438339" lvl="3" indent="-474121" rtl="0">
              <a:spcBef>
                <a:spcPct val="0"/>
              </a:spcBef>
              <a:spcAft>
                <a:spcPct val="0"/>
              </a:spcAft>
              <a:buSzPts val="2000"/>
              <a:buChar char="▹"/>
              <a:defRPr sz="2667"/>
            </a:lvl4pPr>
            <a:lvl5pPr marL="3047924" lvl="4" indent="-474121" rtl="0">
              <a:spcBef>
                <a:spcPct val="0"/>
              </a:spcBef>
              <a:spcAft>
                <a:spcPct val="0"/>
              </a:spcAft>
              <a:buSzPts val="2000"/>
              <a:buChar char="▹"/>
              <a:defRPr sz="2667"/>
            </a:lvl5pPr>
            <a:lvl6pPr marL="3657509" lvl="5" indent="-474121" rtl="0">
              <a:spcBef>
                <a:spcPct val="0"/>
              </a:spcBef>
              <a:spcAft>
                <a:spcPct val="0"/>
              </a:spcAft>
              <a:buSzPts val="2000"/>
              <a:buChar char="▹"/>
              <a:defRPr sz="2667"/>
            </a:lvl6pPr>
            <a:lvl7pPr marL="4267093" lvl="6" indent="-474121" rtl="0">
              <a:spcBef>
                <a:spcPct val="0"/>
              </a:spcBef>
              <a:spcAft>
                <a:spcPct val="0"/>
              </a:spcAft>
              <a:buSzPts val="2000"/>
              <a:buChar char="▹"/>
              <a:defRPr sz="2667"/>
            </a:lvl7pPr>
            <a:lvl8pPr marL="4876678" lvl="7" indent="-474121" rtl="0">
              <a:spcBef>
                <a:spcPct val="0"/>
              </a:spcBef>
              <a:spcAft>
                <a:spcPct val="0"/>
              </a:spcAft>
              <a:buSzPts val="2000"/>
              <a:buChar char="▹"/>
              <a:defRPr sz="2667"/>
            </a:lvl8pPr>
            <a:lvl9pPr marL="5486263" lvl="8" indent="-474121" rtl="0">
              <a:spcBef>
                <a:spcPct val="0"/>
              </a:spcBef>
              <a:spcAft>
                <a:spcPct val="0"/>
              </a:spcAft>
              <a:buSzPts val="2000"/>
              <a:buChar char="▹"/>
              <a:defRPr sz="2667"/>
            </a:lvl9pPr>
          </a:lstStyle>
          <a:p>
            <a:endParaRPr/>
          </a:p>
        </p:txBody>
      </p:sp>
      <p:sp>
        <p:nvSpPr>
          <p:cNvPr id="60" name="Google Shape;60;p7"/>
          <p:cNvSpPr txBox="1">
            <a:spLocks noGrp="1"/>
          </p:cNvSpPr>
          <p:nvPr>
            <p:ph type="body" idx="2"/>
          </p:nvPr>
        </p:nvSpPr>
        <p:spPr>
          <a:xfrm>
            <a:off x="4869585" y="1632467"/>
            <a:ext cx="3230800" cy="4732000"/>
          </a:xfrm>
          <a:prstGeom prst="rect">
            <a:avLst/>
          </a:prstGeom>
        </p:spPr>
        <p:txBody>
          <a:bodyPr spcFirstLastPara="1" wrap="square" lIns="91425" tIns="91425" rIns="91425" bIns="91425" anchor="t" anchorCtr="0">
            <a:noAutofit/>
          </a:bodyPr>
          <a:lstStyle>
            <a:lvl1pPr marL="609585" lvl="0" indent="-474121" rtl="0">
              <a:spcBef>
                <a:spcPts val="800"/>
              </a:spcBef>
              <a:spcAft>
                <a:spcPct val="0"/>
              </a:spcAft>
              <a:buSzPts val="2000"/>
              <a:buChar char="▸"/>
              <a:defRPr sz="2667"/>
            </a:lvl1pPr>
            <a:lvl2pPr marL="1219170" lvl="1" indent="-474121" rtl="0">
              <a:spcBef>
                <a:spcPct val="0"/>
              </a:spcBef>
              <a:spcAft>
                <a:spcPct val="0"/>
              </a:spcAft>
              <a:buSzPts val="2000"/>
              <a:buChar char="▹"/>
              <a:defRPr sz="2667"/>
            </a:lvl2pPr>
            <a:lvl3pPr marL="1828754" lvl="2" indent="-474121" rtl="0">
              <a:spcBef>
                <a:spcPct val="0"/>
              </a:spcBef>
              <a:spcAft>
                <a:spcPct val="0"/>
              </a:spcAft>
              <a:buSzPts val="2000"/>
              <a:buChar char="▹"/>
              <a:defRPr sz="2667"/>
            </a:lvl3pPr>
            <a:lvl4pPr marL="2438339" lvl="3" indent="-474121" rtl="0">
              <a:spcBef>
                <a:spcPct val="0"/>
              </a:spcBef>
              <a:spcAft>
                <a:spcPct val="0"/>
              </a:spcAft>
              <a:buSzPts val="2000"/>
              <a:buChar char="▹"/>
              <a:defRPr sz="2667"/>
            </a:lvl4pPr>
            <a:lvl5pPr marL="3047924" lvl="4" indent="-474121" rtl="0">
              <a:spcBef>
                <a:spcPct val="0"/>
              </a:spcBef>
              <a:spcAft>
                <a:spcPct val="0"/>
              </a:spcAft>
              <a:buSzPts val="2000"/>
              <a:buChar char="▹"/>
              <a:defRPr sz="2667"/>
            </a:lvl5pPr>
            <a:lvl6pPr marL="3657509" lvl="5" indent="-474121" rtl="0">
              <a:spcBef>
                <a:spcPct val="0"/>
              </a:spcBef>
              <a:spcAft>
                <a:spcPct val="0"/>
              </a:spcAft>
              <a:buSzPts val="2000"/>
              <a:buChar char="▹"/>
              <a:defRPr sz="2667"/>
            </a:lvl6pPr>
            <a:lvl7pPr marL="4267093" lvl="6" indent="-474121" rtl="0">
              <a:spcBef>
                <a:spcPct val="0"/>
              </a:spcBef>
              <a:spcAft>
                <a:spcPct val="0"/>
              </a:spcAft>
              <a:buSzPts val="2000"/>
              <a:buChar char="▹"/>
              <a:defRPr sz="2667"/>
            </a:lvl7pPr>
            <a:lvl8pPr marL="4876678" lvl="7" indent="-474121" rtl="0">
              <a:spcBef>
                <a:spcPct val="0"/>
              </a:spcBef>
              <a:spcAft>
                <a:spcPct val="0"/>
              </a:spcAft>
              <a:buSzPts val="2000"/>
              <a:buChar char="▹"/>
              <a:defRPr sz="2667"/>
            </a:lvl8pPr>
            <a:lvl9pPr marL="5486263" lvl="8" indent="-474121" rtl="0">
              <a:spcBef>
                <a:spcPct val="0"/>
              </a:spcBef>
              <a:spcAft>
                <a:spcPct val="0"/>
              </a:spcAft>
              <a:buSzPts val="2000"/>
              <a:buChar char="▹"/>
              <a:defRPr sz="2667"/>
            </a:lvl9pPr>
          </a:lstStyle>
          <a:p>
            <a:endParaRPr/>
          </a:p>
        </p:txBody>
      </p:sp>
      <p:sp>
        <p:nvSpPr>
          <p:cNvPr id="61" name="Google Shape;61;p7"/>
          <p:cNvSpPr txBox="1">
            <a:spLocks noGrp="1"/>
          </p:cNvSpPr>
          <p:nvPr>
            <p:ph type="body" idx="3"/>
          </p:nvPr>
        </p:nvSpPr>
        <p:spPr>
          <a:xfrm>
            <a:off x="8265971" y="1632467"/>
            <a:ext cx="3230800" cy="4732000"/>
          </a:xfrm>
          <a:prstGeom prst="rect">
            <a:avLst/>
          </a:prstGeom>
        </p:spPr>
        <p:txBody>
          <a:bodyPr spcFirstLastPara="1" wrap="square" lIns="91425" tIns="91425" rIns="91425" bIns="91425" anchor="t" anchorCtr="0">
            <a:noAutofit/>
          </a:bodyPr>
          <a:lstStyle>
            <a:lvl1pPr marL="609585" lvl="0" indent="-474121" rtl="0">
              <a:spcBef>
                <a:spcPts val="800"/>
              </a:spcBef>
              <a:spcAft>
                <a:spcPct val="0"/>
              </a:spcAft>
              <a:buSzPts val="2000"/>
              <a:buChar char="▸"/>
              <a:defRPr sz="2667"/>
            </a:lvl1pPr>
            <a:lvl2pPr marL="1219170" lvl="1" indent="-474121" rtl="0">
              <a:spcBef>
                <a:spcPct val="0"/>
              </a:spcBef>
              <a:spcAft>
                <a:spcPct val="0"/>
              </a:spcAft>
              <a:buSzPts val="2000"/>
              <a:buChar char="▹"/>
              <a:defRPr sz="2667"/>
            </a:lvl2pPr>
            <a:lvl3pPr marL="1828754" lvl="2" indent="-474121" rtl="0">
              <a:spcBef>
                <a:spcPct val="0"/>
              </a:spcBef>
              <a:spcAft>
                <a:spcPct val="0"/>
              </a:spcAft>
              <a:buSzPts val="2000"/>
              <a:buChar char="▹"/>
              <a:defRPr sz="2667"/>
            </a:lvl3pPr>
            <a:lvl4pPr marL="2438339" lvl="3" indent="-474121" rtl="0">
              <a:spcBef>
                <a:spcPct val="0"/>
              </a:spcBef>
              <a:spcAft>
                <a:spcPct val="0"/>
              </a:spcAft>
              <a:buSzPts val="2000"/>
              <a:buChar char="▹"/>
              <a:defRPr sz="2667"/>
            </a:lvl4pPr>
            <a:lvl5pPr marL="3047924" lvl="4" indent="-474121" rtl="0">
              <a:spcBef>
                <a:spcPct val="0"/>
              </a:spcBef>
              <a:spcAft>
                <a:spcPct val="0"/>
              </a:spcAft>
              <a:buSzPts val="2000"/>
              <a:buChar char="▹"/>
              <a:defRPr sz="2667"/>
            </a:lvl5pPr>
            <a:lvl6pPr marL="3657509" lvl="5" indent="-474121" rtl="0">
              <a:spcBef>
                <a:spcPct val="0"/>
              </a:spcBef>
              <a:spcAft>
                <a:spcPct val="0"/>
              </a:spcAft>
              <a:buSzPts val="2000"/>
              <a:buChar char="▹"/>
              <a:defRPr sz="2667"/>
            </a:lvl6pPr>
            <a:lvl7pPr marL="4267093" lvl="6" indent="-474121" rtl="0">
              <a:spcBef>
                <a:spcPct val="0"/>
              </a:spcBef>
              <a:spcAft>
                <a:spcPct val="0"/>
              </a:spcAft>
              <a:buSzPts val="2000"/>
              <a:buChar char="▹"/>
              <a:defRPr sz="2667"/>
            </a:lvl7pPr>
            <a:lvl8pPr marL="4876678" lvl="7" indent="-474121" rtl="0">
              <a:spcBef>
                <a:spcPct val="0"/>
              </a:spcBef>
              <a:spcAft>
                <a:spcPct val="0"/>
              </a:spcAft>
              <a:buSzPts val="2000"/>
              <a:buChar char="▹"/>
              <a:defRPr sz="2667"/>
            </a:lvl8pPr>
            <a:lvl9pPr marL="5486263" lvl="8" indent="-474121" rtl="0">
              <a:spcBef>
                <a:spcPct val="0"/>
              </a:spcBef>
              <a:spcAft>
                <a:spcPct val="0"/>
              </a:spcAft>
              <a:buSzPts val="2000"/>
              <a:buChar char="▹"/>
              <a:defRPr sz="2667"/>
            </a:lvl9pPr>
          </a:lstStyle>
          <a:p>
            <a:endParaRPr/>
          </a:p>
        </p:txBody>
      </p:sp>
      <p:sp>
        <p:nvSpPr>
          <p:cNvPr id="62" name="Google Shape;62;p7"/>
          <p:cNvSpPr txBox="1">
            <a:spLocks noGrp="1"/>
          </p:cNvSpPr>
          <p:nvPr>
            <p:ph type="sldNum" idx="12"/>
          </p:nvPr>
        </p:nvSpPr>
        <p:spPr>
          <a:xfrm>
            <a:off x="0" y="0"/>
            <a:ext cx="793200" cy="975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lgn="ctr"/>
            <a:fld id="{00000000-1234-1234-1234-123412341234}" type="slidenum">
              <a:rPr lang="es-PE" smtClean="0"/>
              <a:pPr algn="ctr"/>
              <a:t>‹#›</a:t>
            </a:fld>
            <a:endParaRPr lang="es-PE"/>
          </a:p>
        </p:txBody>
      </p:sp>
      <p:sp>
        <p:nvSpPr>
          <p:cNvPr id="13" name="Forma libre: forma 12">
            <a:extLst>
              <a:ext uri="{FF2B5EF4-FFF2-40B4-BE49-F238E27FC236}">
                <a16:creationId xmlns:a16="http://schemas.microsoft.com/office/drawing/2014/main" id="{630DC5BC-A92B-4FE9-A5A7-12CEC5D30D16}"/>
              </a:ext>
            </a:extLst>
          </p:cNvPr>
          <p:cNvSpPr/>
          <p:nvPr userDrawn="1"/>
        </p:nvSpPr>
        <p:spPr>
          <a:xfrm>
            <a:off x="1489166" y="6387737"/>
            <a:ext cx="10384971" cy="52251"/>
          </a:xfrm>
          <a:custGeom>
            <a:avLst/>
            <a:gdLst>
              <a:gd name="connsiteX0" fmla="*/ 0 w 10384971"/>
              <a:gd name="connsiteY0" fmla="*/ 0 h 52251"/>
              <a:gd name="connsiteX1" fmla="*/ 10384971 w 10384971"/>
              <a:gd name="connsiteY1" fmla="*/ 52251 h 52251"/>
            </a:gdLst>
            <a:ahLst/>
            <a:cxnLst>
              <a:cxn ang="0">
                <a:pos x="connsiteX0" y="connsiteY0"/>
              </a:cxn>
              <a:cxn ang="0">
                <a:pos x="connsiteX1" y="connsiteY1"/>
              </a:cxn>
            </a:cxnLst>
            <a:rect l="l" t="t" r="r" b="b"/>
            <a:pathLst>
              <a:path w="10384971" h="52251">
                <a:moveTo>
                  <a:pt x="0" y="0"/>
                </a:moveTo>
                <a:lnTo>
                  <a:pt x="10384971" y="52251"/>
                </a:lnTo>
              </a:path>
            </a:pathLst>
          </a:custGeom>
          <a:noFill/>
          <a:ln w="38100">
            <a:solidFill>
              <a:srgbClr val="F8C9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7" name="Freeform 5">
            <a:extLst>
              <a:ext uri="{FF2B5EF4-FFF2-40B4-BE49-F238E27FC236}">
                <a16:creationId xmlns:a16="http://schemas.microsoft.com/office/drawing/2014/main" id="{A7CFBAF6-F238-4426-93FC-23F3C1D2F3A9}"/>
              </a:ext>
            </a:extLst>
          </p:cNvPr>
          <p:cNvSpPr/>
          <p:nvPr userDrawn="1"/>
        </p:nvSpPr>
        <p:spPr bwMode="auto">
          <a:xfrm>
            <a:off x="187843" y="6148388"/>
            <a:ext cx="4727348" cy="475570"/>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5">
            <a:extLst>
              <a:ext uri="{FF2B5EF4-FFF2-40B4-BE49-F238E27FC236}">
                <a16:creationId xmlns:a16="http://schemas.microsoft.com/office/drawing/2014/main" id="{7CE73689-E504-4E6C-9CDB-31F34C0D1679}"/>
              </a:ext>
            </a:extLst>
          </p:cNvPr>
          <p:cNvSpPr/>
          <p:nvPr userDrawn="1"/>
        </p:nvSpPr>
        <p:spPr bwMode="auto">
          <a:xfrm rot="10800000">
            <a:off x="206665" y="234040"/>
            <a:ext cx="11667472"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BAA9C"/>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AutoShape 10">
            <a:extLst>
              <a:ext uri="{FF2B5EF4-FFF2-40B4-BE49-F238E27FC236}">
                <a16:creationId xmlns:a16="http://schemas.microsoft.com/office/drawing/2014/main" id="{1277CCEF-4D1A-4711-B83E-35813A3AEA49}"/>
              </a:ext>
            </a:extLst>
          </p:cNvPr>
          <p:cNvSpPr>
            <a:spLocks noChangeAspect="1" noChangeArrowheads="1" noTextEdit="1"/>
          </p:cNvSpPr>
          <p:nvPr userDrawn="1"/>
        </p:nvSpPr>
        <p:spPr bwMode="auto">
          <a:xfrm>
            <a:off x="476429" y="6261599"/>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3">
            <a:extLst>
              <a:ext uri="{FF2B5EF4-FFF2-40B4-BE49-F238E27FC236}">
                <a16:creationId xmlns:a16="http://schemas.microsoft.com/office/drawing/2014/main" id="{B5314EAE-7727-40CE-80F5-2336F3BC0353}"/>
              </a:ext>
            </a:extLst>
          </p:cNvPr>
          <p:cNvSpPr>
            <a:spLocks noEditPoints="1"/>
          </p:cNvSpPr>
          <p:nvPr userDrawn="1"/>
        </p:nvSpPr>
        <p:spPr bwMode="auto">
          <a:xfrm>
            <a:off x="11449959" y="6174758"/>
            <a:ext cx="554199" cy="494945"/>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504987724"/>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58"/>
        <p:cNvGrpSpPr/>
        <p:nvPr/>
      </p:nvGrpSpPr>
      <p:grpSpPr>
        <a:xfrm>
          <a:off x="0" y="0"/>
          <a:ext cx="0" cy="0"/>
          <a:chOff x="0" y="0"/>
          <a:chExt cx="0" cy="0"/>
        </a:xfrm>
      </p:grpSpPr>
      <p:sp>
        <p:nvSpPr>
          <p:cNvPr id="259" name="Google Shape;259;p21"/>
          <p:cNvSpPr txBox="1">
            <a:spLocks noGrp="1"/>
          </p:cNvSpPr>
          <p:nvPr>
            <p:ph type="title"/>
          </p:nvPr>
        </p:nvSpPr>
        <p:spPr>
          <a:xfrm>
            <a:off x="953467" y="2166987"/>
            <a:ext cx="5596800" cy="1090400"/>
          </a:xfrm>
          <a:prstGeom prst="rect">
            <a:avLst/>
          </a:prstGeom>
        </p:spPr>
        <p:txBody>
          <a:bodyPr spcFirstLastPara="1" wrap="square" lIns="91425" tIns="91425" rIns="91425" bIns="91425" anchor="ctr" anchorCtr="0">
            <a:noAutofit/>
          </a:bodyPr>
          <a:lstStyle>
            <a:lvl1pPr lvl="0" rtl="0">
              <a:spcBef>
                <a:spcPct val="0"/>
              </a:spcBef>
              <a:spcAft>
                <a:spcPct val="0"/>
              </a:spcAft>
              <a:buSzPts val="7200"/>
              <a:buNone/>
              <a:defRPr sz="6000"/>
            </a:lvl1pPr>
            <a:lvl2pPr lvl="1" algn="ctr" rtl="0">
              <a:spcBef>
                <a:spcPct val="0"/>
              </a:spcBef>
              <a:spcAft>
                <a:spcPct val="0"/>
              </a:spcAft>
              <a:buSzPts val="3500"/>
              <a:buNone/>
              <a:defRPr/>
            </a:lvl2pPr>
            <a:lvl3pPr lvl="2" algn="ctr" rtl="0">
              <a:spcBef>
                <a:spcPct val="0"/>
              </a:spcBef>
              <a:spcAft>
                <a:spcPct val="0"/>
              </a:spcAft>
              <a:buSzPts val="3500"/>
              <a:buNone/>
              <a:defRPr/>
            </a:lvl3pPr>
            <a:lvl4pPr lvl="3" algn="ctr" rtl="0">
              <a:spcBef>
                <a:spcPct val="0"/>
              </a:spcBef>
              <a:spcAft>
                <a:spcPct val="0"/>
              </a:spcAft>
              <a:buSzPts val="3500"/>
              <a:buNone/>
              <a:defRPr/>
            </a:lvl4pPr>
            <a:lvl5pPr lvl="4" algn="ctr" rtl="0">
              <a:spcBef>
                <a:spcPct val="0"/>
              </a:spcBef>
              <a:spcAft>
                <a:spcPct val="0"/>
              </a:spcAft>
              <a:buSzPts val="3500"/>
              <a:buNone/>
              <a:defRPr/>
            </a:lvl5pPr>
            <a:lvl6pPr lvl="5" algn="ctr" rtl="0">
              <a:spcBef>
                <a:spcPct val="0"/>
              </a:spcBef>
              <a:spcAft>
                <a:spcPct val="0"/>
              </a:spcAft>
              <a:buSzPts val="3500"/>
              <a:buNone/>
              <a:defRPr/>
            </a:lvl6pPr>
            <a:lvl7pPr lvl="6" algn="ctr" rtl="0">
              <a:spcBef>
                <a:spcPct val="0"/>
              </a:spcBef>
              <a:spcAft>
                <a:spcPct val="0"/>
              </a:spcAft>
              <a:buSzPts val="3500"/>
              <a:buNone/>
              <a:defRPr/>
            </a:lvl7pPr>
            <a:lvl8pPr lvl="7" algn="ctr" rtl="0">
              <a:spcBef>
                <a:spcPct val="0"/>
              </a:spcBef>
              <a:spcAft>
                <a:spcPct val="0"/>
              </a:spcAft>
              <a:buSzPts val="3500"/>
              <a:buNone/>
              <a:defRPr/>
            </a:lvl8pPr>
            <a:lvl9pPr lvl="8" algn="ctr" rtl="0">
              <a:spcBef>
                <a:spcPct val="0"/>
              </a:spcBef>
              <a:spcAft>
                <a:spcPct val="0"/>
              </a:spcAft>
              <a:buSzPts val="3500"/>
              <a:buNone/>
              <a:defRPr/>
            </a:lvl9pPr>
          </a:lstStyle>
          <a:p>
            <a:endParaRPr/>
          </a:p>
        </p:txBody>
      </p:sp>
      <p:sp>
        <p:nvSpPr>
          <p:cNvPr id="260" name="Google Shape;260;p21"/>
          <p:cNvSpPr txBox="1">
            <a:spLocks noGrp="1"/>
          </p:cNvSpPr>
          <p:nvPr>
            <p:ph type="subTitle" idx="1"/>
          </p:nvPr>
        </p:nvSpPr>
        <p:spPr>
          <a:xfrm>
            <a:off x="953467" y="3257413"/>
            <a:ext cx="5596800" cy="1433600"/>
          </a:xfrm>
          <a:prstGeom prst="rect">
            <a:avLst/>
          </a:prstGeom>
        </p:spPr>
        <p:txBody>
          <a:bodyPr spcFirstLastPara="1" wrap="square" lIns="91425" tIns="91425" rIns="91425" bIns="91425" anchor="t" anchorCtr="0">
            <a:noAutofit/>
          </a:bodyPr>
          <a:lstStyle>
            <a:lvl1pPr lvl="0" rtl="0">
              <a:lnSpc>
                <a:spcPct val="100000"/>
              </a:lnSpc>
              <a:spcBef>
                <a:spcPct val="0"/>
              </a:spcBef>
              <a:spcAft>
                <a:spcPct val="0"/>
              </a:spcAft>
              <a:buSzPts val="1400"/>
              <a:buNone/>
              <a:defRPr/>
            </a:lvl1pPr>
            <a:lvl2pPr lvl="1" algn="ctr" rtl="0">
              <a:lnSpc>
                <a:spcPct val="100000"/>
              </a:lnSpc>
              <a:spcBef>
                <a:spcPct val="0"/>
              </a:spcBef>
              <a:spcAft>
                <a:spcPct val="0"/>
              </a:spcAft>
              <a:buSzPts val="1400"/>
              <a:buNone/>
              <a:defRPr/>
            </a:lvl2pPr>
            <a:lvl3pPr lvl="2" algn="ctr" rtl="0">
              <a:lnSpc>
                <a:spcPct val="100000"/>
              </a:lnSpc>
              <a:spcBef>
                <a:spcPct val="0"/>
              </a:spcBef>
              <a:spcAft>
                <a:spcPct val="0"/>
              </a:spcAft>
              <a:buSzPts val="1400"/>
              <a:buNone/>
              <a:defRPr/>
            </a:lvl3pPr>
            <a:lvl4pPr lvl="3" algn="ctr" rtl="0">
              <a:lnSpc>
                <a:spcPct val="100000"/>
              </a:lnSpc>
              <a:spcBef>
                <a:spcPct val="0"/>
              </a:spcBef>
              <a:spcAft>
                <a:spcPct val="0"/>
              </a:spcAft>
              <a:buSzPts val="1400"/>
              <a:buNone/>
              <a:defRPr/>
            </a:lvl4pPr>
            <a:lvl5pPr lvl="4" algn="ctr" rtl="0">
              <a:lnSpc>
                <a:spcPct val="100000"/>
              </a:lnSpc>
              <a:spcBef>
                <a:spcPct val="0"/>
              </a:spcBef>
              <a:spcAft>
                <a:spcPct val="0"/>
              </a:spcAft>
              <a:buSzPts val="1400"/>
              <a:buNone/>
              <a:defRPr/>
            </a:lvl5pPr>
            <a:lvl6pPr lvl="5" algn="ctr" rtl="0">
              <a:lnSpc>
                <a:spcPct val="100000"/>
              </a:lnSpc>
              <a:spcBef>
                <a:spcPct val="0"/>
              </a:spcBef>
              <a:spcAft>
                <a:spcPct val="0"/>
              </a:spcAft>
              <a:buSzPts val="1400"/>
              <a:buNone/>
              <a:defRPr/>
            </a:lvl6pPr>
            <a:lvl7pPr lvl="6" algn="ctr" rtl="0">
              <a:lnSpc>
                <a:spcPct val="100000"/>
              </a:lnSpc>
              <a:spcBef>
                <a:spcPct val="0"/>
              </a:spcBef>
              <a:spcAft>
                <a:spcPct val="0"/>
              </a:spcAft>
              <a:buSzPts val="1400"/>
              <a:buNone/>
              <a:defRPr/>
            </a:lvl7pPr>
            <a:lvl8pPr lvl="7" algn="ctr" rtl="0">
              <a:lnSpc>
                <a:spcPct val="100000"/>
              </a:lnSpc>
              <a:spcBef>
                <a:spcPct val="0"/>
              </a:spcBef>
              <a:spcAft>
                <a:spcPct val="0"/>
              </a:spcAft>
              <a:buSzPts val="1400"/>
              <a:buNone/>
              <a:defRPr/>
            </a:lvl8pPr>
            <a:lvl9pPr lvl="8" algn="ctr" rtl="0">
              <a:lnSpc>
                <a:spcPct val="100000"/>
              </a:lnSpc>
              <a:spcBef>
                <a:spcPct val="0"/>
              </a:spcBef>
              <a:spcAft>
                <a:spcPct val="0"/>
              </a:spcAft>
              <a:buSzPts val="1400"/>
              <a:buNone/>
              <a:defRPr/>
            </a:lvl9pPr>
          </a:lstStyle>
          <a:p>
            <a:endParaRPr/>
          </a:p>
        </p:txBody>
      </p:sp>
      <p:sp>
        <p:nvSpPr>
          <p:cNvPr id="6" name="Forma libre: forma 5">
            <a:extLst>
              <a:ext uri="{FF2B5EF4-FFF2-40B4-BE49-F238E27FC236}">
                <a16:creationId xmlns:a16="http://schemas.microsoft.com/office/drawing/2014/main" id="{5022C452-6547-4190-87C8-C5D76FC72F83}"/>
              </a:ext>
            </a:extLst>
          </p:cNvPr>
          <p:cNvSpPr/>
          <p:nvPr userDrawn="1"/>
        </p:nvSpPr>
        <p:spPr>
          <a:xfrm>
            <a:off x="1489166" y="6387737"/>
            <a:ext cx="10384971" cy="52251"/>
          </a:xfrm>
          <a:custGeom>
            <a:avLst/>
            <a:gdLst>
              <a:gd name="connsiteX0" fmla="*/ 0 w 10384971"/>
              <a:gd name="connsiteY0" fmla="*/ 0 h 52251"/>
              <a:gd name="connsiteX1" fmla="*/ 10384971 w 10384971"/>
              <a:gd name="connsiteY1" fmla="*/ 52251 h 52251"/>
            </a:gdLst>
            <a:ahLst/>
            <a:cxnLst>
              <a:cxn ang="0">
                <a:pos x="connsiteX0" y="connsiteY0"/>
              </a:cxn>
              <a:cxn ang="0">
                <a:pos x="connsiteX1" y="connsiteY1"/>
              </a:cxn>
            </a:cxnLst>
            <a:rect l="l" t="t" r="r" b="b"/>
            <a:pathLst>
              <a:path w="10384971" h="52251">
                <a:moveTo>
                  <a:pt x="0" y="0"/>
                </a:moveTo>
                <a:lnTo>
                  <a:pt x="10384971" y="52251"/>
                </a:lnTo>
              </a:path>
            </a:pathLst>
          </a:custGeom>
          <a:noFill/>
          <a:ln w="38100">
            <a:solidFill>
              <a:srgbClr val="F8C9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 name="Freeform 5">
            <a:extLst>
              <a:ext uri="{FF2B5EF4-FFF2-40B4-BE49-F238E27FC236}">
                <a16:creationId xmlns:a16="http://schemas.microsoft.com/office/drawing/2014/main" id="{0AF8A98E-DE35-4B10-8D61-D816074BFF70}"/>
              </a:ext>
            </a:extLst>
          </p:cNvPr>
          <p:cNvSpPr/>
          <p:nvPr userDrawn="1"/>
        </p:nvSpPr>
        <p:spPr bwMode="auto">
          <a:xfrm>
            <a:off x="187843" y="6148388"/>
            <a:ext cx="4727348" cy="475570"/>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5">
            <a:extLst>
              <a:ext uri="{FF2B5EF4-FFF2-40B4-BE49-F238E27FC236}">
                <a16:creationId xmlns:a16="http://schemas.microsoft.com/office/drawing/2014/main" id="{7BD346C7-F357-43C6-B3F8-B502CAAAB282}"/>
              </a:ext>
            </a:extLst>
          </p:cNvPr>
          <p:cNvSpPr/>
          <p:nvPr userDrawn="1"/>
        </p:nvSpPr>
        <p:spPr bwMode="auto">
          <a:xfrm rot="10800000">
            <a:off x="206665" y="234040"/>
            <a:ext cx="11667472"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BAA9C"/>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Freeform 13">
            <a:extLst>
              <a:ext uri="{FF2B5EF4-FFF2-40B4-BE49-F238E27FC236}">
                <a16:creationId xmlns:a16="http://schemas.microsoft.com/office/drawing/2014/main" id="{D1CC0CE0-3F8B-407A-84FE-6760BFAFF9D9}"/>
              </a:ext>
            </a:extLst>
          </p:cNvPr>
          <p:cNvSpPr>
            <a:spLocks noEditPoints="1"/>
          </p:cNvSpPr>
          <p:nvPr userDrawn="1"/>
        </p:nvSpPr>
        <p:spPr bwMode="auto">
          <a:xfrm>
            <a:off x="11449959" y="6174758"/>
            <a:ext cx="554199" cy="494945"/>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49024897"/>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8" y="340046"/>
            <a:ext cx="11573197" cy="724247"/>
          </a:xfrm>
          <a:prstGeom prst="rect">
            <a:avLst/>
          </a:prstGeom>
        </p:spPr>
        <p:txBody>
          <a:bodyPr anchor="ctr"/>
          <a:lstStyle>
            <a:lvl1pPr marL="0" indent="0" algn="ctr">
              <a:buNone/>
              <a:defRPr sz="5400" b="0" baseline="0">
                <a:latin typeface="+mj-lt"/>
                <a:cs typeface="Arial" panose="020B0604020202020204" pitchFamily="34" charset="0"/>
              </a:defRPr>
            </a:lvl1pPr>
          </a:lstStyle>
          <a:p>
            <a:pPr lvl="0"/>
            <a:r>
              <a:rPr lang="en-US" altLang="ko-KR"/>
              <a:t>BASIC LAYOUT</a:t>
            </a:r>
          </a:p>
        </p:txBody>
      </p:sp>
      <p:sp>
        <p:nvSpPr>
          <p:cNvPr id="5" name="Forma libre: forma 4">
            <a:extLst>
              <a:ext uri="{FF2B5EF4-FFF2-40B4-BE49-F238E27FC236}">
                <a16:creationId xmlns:a16="http://schemas.microsoft.com/office/drawing/2014/main" id="{28EB6729-9595-4011-A3F7-9B5AA4DD3D95}"/>
              </a:ext>
            </a:extLst>
          </p:cNvPr>
          <p:cNvSpPr/>
          <p:nvPr userDrawn="1"/>
        </p:nvSpPr>
        <p:spPr>
          <a:xfrm>
            <a:off x="1489166" y="6387737"/>
            <a:ext cx="10384971" cy="52251"/>
          </a:xfrm>
          <a:custGeom>
            <a:avLst/>
            <a:gdLst>
              <a:gd name="connsiteX0" fmla="*/ 0 w 10384971"/>
              <a:gd name="connsiteY0" fmla="*/ 0 h 52251"/>
              <a:gd name="connsiteX1" fmla="*/ 10384971 w 10384971"/>
              <a:gd name="connsiteY1" fmla="*/ 52251 h 52251"/>
            </a:gdLst>
            <a:ahLst/>
            <a:cxnLst>
              <a:cxn ang="0">
                <a:pos x="connsiteX0" y="connsiteY0"/>
              </a:cxn>
              <a:cxn ang="0">
                <a:pos x="connsiteX1" y="connsiteY1"/>
              </a:cxn>
            </a:cxnLst>
            <a:rect l="l" t="t" r="r" b="b"/>
            <a:pathLst>
              <a:path w="10384971" h="52251">
                <a:moveTo>
                  <a:pt x="0" y="0"/>
                </a:moveTo>
                <a:lnTo>
                  <a:pt x="10384971" y="52251"/>
                </a:lnTo>
              </a:path>
            </a:pathLst>
          </a:custGeom>
          <a:noFill/>
          <a:ln w="38100">
            <a:solidFill>
              <a:srgbClr val="F8C9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 name="Freeform 5">
            <a:extLst>
              <a:ext uri="{FF2B5EF4-FFF2-40B4-BE49-F238E27FC236}">
                <a16:creationId xmlns:a16="http://schemas.microsoft.com/office/drawing/2014/main" id="{0A4B22E9-0950-45E9-AC61-ADB38D1E75A4}"/>
              </a:ext>
            </a:extLst>
          </p:cNvPr>
          <p:cNvSpPr/>
          <p:nvPr userDrawn="1"/>
        </p:nvSpPr>
        <p:spPr bwMode="auto">
          <a:xfrm>
            <a:off x="187843" y="6148388"/>
            <a:ext cx="4727348" cy="475570"/>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5">
            <a:extLst>
              <a:ext uri="{FF2B5EF4-FFF2-40B4-BE49-F238E27FC236}">
                <a16:creationId xmlns:a16="http://schemas.microsoft.com/office/drawing/2014/main" id="{248EBFA0-3BE9-48AE-9B2A-7AB39F0A9488}"/>
              </a:ext>
            </a:extLst>
          </p:cNvPr>
          <p:cNvSpPr/>
          <p:nvPr userDrawn="1"/>
        </p:nvSpPr>
        <p:spPr bwMode="auto">
          <a:xfrm rot="10800000">
            <a:off x="206665" y="234040"/>
            <a:ext cx="11667472"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BAA9C"/>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a:extLst>
              <a:ext uri="{FF2B5EF4-FFF2-40B4-BE49-F238E27FC236}">
                <a16:creationId xmlns:a16="http://schemas.microsoft.com/office/drawing/2014/main" id="{98ACBE46-5F9F-4026-80BB-BDFA574F99AD}"/>
              </a:ext>
            </a:extLst>
          </p:cNvPr>
          <p:cNvSpPr>
            <a:spLocks noEditPoints="1"/>
          </p:cNvSpPr>
          <p:nvPr userDrawn="1"/>
        </p:nvSpPr>
        <p:spPr bwMode="auto">
          <a:xfrm>
            <a:off x="11449959" y="6174758"/>
            <a:ext cx="554199" cy="494945"/>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3782673191"/>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_Contents slide layout">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1F6879E5-6761-1A98-5F22-0ECF902CEF5E}"/>
              </a:ext>
            </a:extLst>
          </p:cNvPr>
          <p:cNvPicPr>
            <a:picLocks noChangeAspect="1"/>
          </p:cNvPicPr>
          <p:nvPr userDrawn="1"/>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41271733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slide blank ">
    <p:spTree>
      <p:nvGrpSpPr>
        <p:cNvPr id="1" name=""/>
        <p:cNvGrpSpPr/>
        <p:nvPr/>
      </p:nvGrpSpPr>
      <p:grpSpPr>
        <a:xfrm>
          <a:off x="0" y="0"/>
          <a:ext cx="0" cy="0"/>
          <a:chOff x="0" y="0"/>
          <a:chExt cx="0" cy="0"/>
        </a:xfrm>
      </p:grpSpPr>
      <p:grpSp>
        <p:nvGrpSpPr>
          <p:cNvPr id="2" name="Grupo 1"/>
          <p:cNvGrpSpPr/>
          <p:nvPr userDrawn="1"/>
        </p:nvGrpSpPr>
        <p:grpSpPr>
          <a:xfrm>
            <a:off x="17462" y="6630701"/>
            <a:ext cx="12161840" cy="226474"/>
            <a:chOff x="17462" y="6630701"/>
            <a:chExt cx="12161840" cy="226474"/>
          </a:xfrm>
        </p:grpSpPr>
        <p:sp>
          <p:nvSpPr>
            <p:cNvPr id="4" name="Rectangle 36">
              <a:extLst>
                <a:ext uri="{FF2B5EF4-FFF2-40B4-BE49-F238E27FC236}">
                  <a16:creationId xmlns:a16="http://schemas.microsoft.com/office/drawing/2014/main" id="{53C0E963-BBC5-4C1E-AF7C-9083E6506E8B}"/>
                </a:ext>
              </a:extLst>
            </p:cNvPr>
            <p:cNvSpPr>
              <a:spLocks noChangeArrowheads="1"/>
            </p:cNvSpPr>
            <p:nvPr userDrawn="1"/>
          </p:nvSpPr>
          <p:spPr bwMode="auto">
            <a:xfrm>
              <a:off x="17462" y="6630701"/>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a:p>
          </p:txBody>
        </p:sp>
        <p:sp>
          <p:nvSpPr>
            <p:cNvPr id="5" name="Rectangle 37">
              <a:extLst>
                <a:ext uri="{FF2B5EF4-FFF2-40B4-BE49-F238E27FC236}">
                  <a16:creationId xmlns:a16="http://schemas.microsoft.com/office/drawing/2014/main" id="{2883F6BE-7EF8-4865-B2C0-E731C3AA8121}"/>
                </a:ext>
              </a:extLst>
            </p:cNvPr>
            <p:cNvSpPr>
              <a:spLocks noChangeArrowheads="1"/>
            </p:cNvSpPr>
            <p:nvPr userDrawn="1"/>
          </p:nvSpPr>
          <p:spPr bwMode="auto">
            <a:xfrm>
              <a:off x="5103592" y="6630701"/>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a:p>
          </p:txBody>
        </p:sp>
        <p:sp>
          <p:nvSpPr>
            <p:cNvPr id="6" name="Rectangle 38">
              <a:extLst>
                <a:ext uri="{FF2B5EF4-FFF2-40B4-BE49-F238E27FC236}">
                  <a16:creationId xmlns:a16="http://schemas.microsoft.com/office/drawing/2014/main" id="{E30645DA-ECFF-4364-8378-02FB7209F4C9}"/>
                </a:ext>
              </a:extLst>
            </p:cNvPr>
            <p:cNvSpPr>
              <a:spLocks noChangeArrowheads="1"/>
            </p:cNvSpPr>
            <p:nvPr userDrawn="1"/>
          </p:nvSpPr>
          <p:spPr bwMode="auto">
            <a:xfrm>
              <a:off x="8739867" y="6630701"/>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a:p>
          </p:txBody>
        </p:sp>
        <p:sp>
          <p:nvSpPr>
            <p:cNvPr id="7" name="Rectangle 39">
              <a:extLst>
                <a:ext uri="{FF2B5EF4-FFF2-40B4-BE49-F238E27FC236}">
                  <a16:creationId xmlns:a16="http://schemas.microsoft.com/office/drawing/2014/main" id="{52E2F79A-0247-4275-8273-0E86C9E95015}"/>
                </a:ext>
              </a:extLst>
            </p:cNvPr>
            <p:cNvSpPr>
              <a:spLocks noChangeArrowheads="1"/>
            </p:cNvSpPr>
            <p:nvPr userDrawn="1"/>
          </p:nvSpPr>
          <p:spPr bwMode="auto">
            <a:xfrm>
              <a:off x="10890307" y="6630701"/>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grpSp>
      <p:sp>
        <p:nvSpPr>
          <p:cNvPr id="16" name="Google Shape;7;p1">
            <a:extLst>
              <a:ext uri="{FF2B5EF4-FFF2-40B4-BE49-F238E27FC236}">
                <a16:creationId xmlns:a16="http://schemas.microsoft.com/office/drawing/2014/main" id="{6B521205-9D36-4B4F-8B48-E8F2A5DDABAB}"/>
              </a:ext>
            </a:extLst>
          </p:cNvPr>
          <p:cNvSpPr txBox="1">
            <a:spLocks noGrp="1"/>
          </p:cNvSpPr>
          <p:nvPr>
            <p:ph type="title"/>
          </p:nvPr>
        </p:nvSpPr>
        <p:spPr>
          <a:xfrm>
            <a:off x="1858650" y="225120"/>
            <a:ext cx="8474700" cy="708300"/>
          </a:xfrm>
          <a:prstGeom prst="rect">
            <a:avLst/>
          </a:prstGeom>
          <a:noFill/>
          <a:ln>
            <a:noFill/>
          </a:ln>
        </p:spPr>
        <p:txBody>
          <a:bodyPr spcFirstLastPara="1" wrap="square" lIns="0" tIns="0" rIns="0" bIns="0" anchor="ctr" anchorCtr="0">
            <a:noAutofit/>
          </a:bodyPr>
          <a:lstStyle>
            <a:lvl1pPr lvl="0" algn="ctr">
              <a:lnSpc>
                <a:spcPct val="90000"/>
              </a:lnSpc>
              <a:spcBef>
                <a:spcPct val="0"/>
              </a:spcBef>
              <a:spcAft>
                <a:spcPct val="0"/>
              </a:spcAft>
              <a:buClr>
                <a:schemeClr val="accent1"/>
              </a:buClr>
              <a:buSzPts val="3000"/>
              <a:buFont typeface="DM Sans"/>
              <a:buNone/>
              <a:defRPr sz="3200" b="1">
                <a:solidFill>
                  <a:srgbClr val="E9475A"/>
                </a:solidFill>
                <a:latin typeface="DM Sans"/>
                <a:ea typeface="DM Sans"/>
                <a:cs typeface="DM Sans"/>
              </a:defRPr>
            </a:lvl1pPr>
            <a:lvl2pPr lvl="1">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2pPr>
            <a:lvl3pPr lvl="2">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3pPr>
            <a:lvl4pPr lvl="3">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4pPr>
            <a:lvl5pPr lvl="4">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5pPr>
            <a:lvl6pPr lvl="5">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6pPr>
            <a:lvl7pPr lvl="6">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7pPr>
            <a:lvl8pPr lvl="7">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8pPr>
            <a:lvl9pPr lvl="8">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9pPr>
          </a:lstStyle>
          <a:p>
            <a:pPr lvl="0">
              <a:spcBef>
                <a:spcPct val="0"/>
              </a:spcBef>
              <a:spcAft>
                <a:spcPct val="0"/>
              </a:spcAft>
              <a:buClr>
                <a:schemeClr val="accent1"/>
              </a:buClr>
              <a:buSzPts val="3000"/>
              <a:buFont typeface="DM Sans"/>
            </a:pPr>
            <a:endParaRPr/>
          </a:p>
        </p:txBody>
      </p:sp>
    </p:spTree>
    <p:extLst>
      <p:ext uri="{BB962C8B-B14F-4D97-AF65-F5344CB8AC3E}">
        <p14:creationId xmlns:p14="http://schemas.microsoft.com/office/powerpoint/2010/main" val="3692498683"/>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Slide 4">
    <p:spTree>
      <p:nvGrpSpPr>
        <p:cNvPr id="1" name=""/>
        <p:cNvGrpSpPr/>
        <p:nvPr/>
      </p:nvGrpSpPr>
      <p:grpSpPr>
        <a:xfrm>
          <a:off x="0" y="0"/>
          <a:ext cx="0" cy="0"/>
          <a:chOff x="0" y="0"/>
          <a:chExt cx="0" cy="0"/>
        </a:xfrm>
      </p:grpSpPr>
      <p:grpSp>
        <p:nvGrpSpPr>
          <p:cNvPr id="27" name="Grupo 26">
            <a:extLst>
              <a:ext uri="{FF2B5EF4-FFF2-40B4-BE49-F238E27FC236}">
                <a16:creationId xmlns:a16="http://schemas.microsoft.com/office/drawing/2014/main" id="{49C3AD33-7460-441A-97EE-2DB4FF5D196F}"/>
              </a:ext>
            </a:extLst>
          </p:cNvPr>
          <p:cNvGrpSpPr/>
          <p:nvPr userDrawn="1"/>
        </p:nvGrpSpPr>
        <p:grpSpPr>
          <a:xfrm>
            <a:off x="455289" y="0"/>
            <a:ext cx="11736711" cy="671400"/>
            <a:chOff x="455289" y="0"/>
            <a:chExt cx="12403461" cy="709542"/>
          </a:xfrm>
        </p:grpSpPr>
        <p:cxnSp>
          <p:nvCxnSpPr>
            <p:cNvPr id="25" name="直接连接符 1">
              <a:extLst>
                <a:ext uri="{FF2B5EF4-FFF2-40B4-BE49-F238E27FC236}">
                  <a16:creationId xmlns:a16="http://schemas.microsoft.com/office/drawing/2014/main" id="{A1B1166F-0B74-4085-B781-0BDB6BF520F0}"/>
                </a:ext>
              </a:extLst>
            </p:cNvPr>
            <p:cNvCxnSpPr/>
            <p:nvPr userDrawn="1"/>
          </p:nvCxnSpPr>
          <p:spPr>
            <a:xfrm>
              <a:off x="455289" y="709542"/>
              <a:ext cx="10530592" cy="0"/>
            </a:xfrm>
            <a:prstGeom prst="line">
              <a:avLst/>
            </a:prstGeom>
            <a:ln w="3175">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6" name="矩形 2">
              <a:extLst>
                <a:ext uri="{FF2B5EF4-FFF2-40B4-BE49-F238E27FC236}">
                  <a16:creationId xmlns:a16="http://schemas.microsoft.com/office/drawing/2014/main" id="{6DF7C398-0300-4B5D-8139-0374B6AEDA21}"/>
                </a:ext>
              </a:extLst>
            </p:cNvPr>
            <p:cNvSpPr/>
            <p:nvPr userDrawn="1"/>
          </p:nvSpPr>
          <p:spPr>
            <a:xfrm>
              <a:off x="11125200" y="0"/>
              <a:ext cx="1733550" cy="709542"/>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704792864"/>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Slide 4">
    <p:spTree>
      <p:nvGrpSpPr>
        <p:cNvPr id="1" name=""/>
        <p:cNvGrpSpPr/>
        <p:nvPr/>
      </p:nvGrpSpPr>
      <p:grpSpPr>
        <a:xfrm>
          <a:off x="0" y="0"/>
          <a:ext cx="0" cy="0"/>
          <a:chOff x="0" y="0"/>
          <a:chExt cx="0" cy="0"/>
        </a:xfrm>
      </p:grpSpPr>
      <p:sp>
        <p:nvSpPr>
          <p:cNvPr id="12" name="직사각형 2">
            <a:extLst>
              <a:ext uri="{FF2B5EF4-FFF2-40B4-BE49-F238E27FC236}">
                <a16:creationId xmlns:a16="http://schemas.microsoft.com/office/drawing/2014/main" id="{E554E77A-C328-4FE3-9BAF-5DB71ADFFD52}"/>
              </a:ext>
            </a:extLst>
          </p:cNvPr>
          <p:cNvSpPr/>
          <p:nvPr userDrawn="1"/>
        </p:nvSpPr>
        <p:spPr>
          <a:xfrm>
            <a:off x="7810877" y="2055155"/>
            <a:ext cx="3514372" cy="3514372"/>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3" name="그림 개체 틀 5">
            <a:extLst>
              <a:ext uri="{FF2B5EF4-FFF2-40B4-BE49-F238E27FC236}">
                <a16:creationId xmlns:a16="http://schemas.microsoft.com/office/drawing/2014/main" id="{B6209BF6-51E4-4FCB-9732-EC431F7FA440}"/>
              </a:ext>
            </a:extLst>
          </p:cNvPr>
          <p:cNvSpPr>
            <a:spLocks noGrp="1"/>
          </p:cNvSpPr>
          <p:nvPr userDrawn="1">
            <p:ph type="pic" sz="quarter" idx="13" hasCustomPrompt="1"/>
          </p:nvPr>
        </p:nvSpPr>
        <p:spPr>
          <a:xfrm>
            <a:off x="7550962" y="1813925"/>
            <a:ext cx="3514372" cy="3514372"/>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ct val="0"/>
              </a:spcAft>
              <a:buClrTx/>
              <a:buSzTx/>
              <a:buFontTx/>
              <a:buNone/>
              <a:defRPr sz="1200"/>
            </a:lvl1pPr>
          </a:lstStyle>
          <a:p>
            <a:r>
              <a:rPr lang="en-US" altLang="ko-KR"/>
              <a:t>Your Picture Here</a:t>
            </a:r>
            <a:endParaRPr lang="ko-KR" altLang="en-US"/>
          </a:p>
        </p:txBody>
      </p:sp>
      <p:sp>
        <p:nvSpPr>
          <p:cNvPr id="14" name="Rectangle 36">
            <a:extLst>
              <a:ext uri="{FF2B5EF4-FFF2-40B4-BE49-F238E27FC236}">
                <a16:creationId xmlns:a16="http://schemas.microsoft.com/office/drawing/2014/main" id="{B04A3166-E8BA-413D-B842-5A78C251ACDD}"/>
              </a:ext>
            </a:extLst>
          </p:cNvPr>
          <p:cNvSpPr>
            <a:spLocks noChangeArrowheads="1"/>
          </p:cNvSpPr>
          <p:nvPr userDrawn="1"/>
        </p:nvSpPr>
        <p:spPr bwMode="auto">
          <a:xfrm>
            <a:off x="17462" y="6630701"/>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a:p>
        </p:txBody>
      </p:sp>
      <p:sp>
        <p:nvSpPr>
          <p:cNvPr id="15" name="Rectangle 37">
            <a:extLst>
              <a:ext uri="{FF2B5EF4-FFF2-40B4-BE49-F238E27FC236}">
                <a16:creationId xmlns:a16="http://schemas.microsoft.com/office/drawing/2014/main" id="{A8B34280-7FEE-4235-ADBD-CE6D2C9F654C}"/>
              </a:ext>
            </a:extLst>
          </p:cNvPr>
          <p:cNvSpPr>
            <a:spLocks noChangeArrowheads="1"/>
          </p:cNvSpPr>
          <p:nvPr userDrawn="1"/>
        </p:nvSpPr>
        <p:spPr bwMode="auto">
          <a:xfrm>
            <a:off x="5103592" y="6630701"/>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a:p>
        </p:txBody>
      </p:sp>
      <p:sp>
        <p:nvSpPr>
          <p:cNvPr id="16" name="Rectangle 38">
            <a:extLst>
              <a:ext uri="{FF2B5EF4-FFF2-40B4-BE49-F238E27FC236}">
                <a16:creationId xmlns:a16="http://schemas.microsoft.com/office/drawing/2014/main" id="{40C4D231-281E-4CC6-91D4-D3C0A16E30AC}"/>
              </a:ext>
            </a:extLst>
          </p:cNvPr>
          <p:cNvSpPr>
            <a:spLocks noChangeArrowheads="1"/>
          </p:cNvSpPr>
          <p:nvPr userDrawn="1"/>
        </p:nvSpPr>
        <p:spPr bwMode="auto">
          <a:xfrm>
            <a:off x="8739867" y="6630701"/>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a:p>
        </p:txBody>
      </p:sp>
      <p:sp>
        <p:nvSpPr>
          <p:cNvPr id="17" name="Rectangle 39">
            <a:extLst>
              <a:ext uri="{FF2B5EF4-FFF2-40B4-BE49-F238E27FC236}">
                <a16:creationId xmlns:a16="http://schemas.microsoft.com/office/drawing/2014/main" id="{721A4916-9EE8-4974-9532-40B77680AE61}"/>
              </a:ext>
            </a:extLst>
          </p:cNvPr>
          <p:cNvSpPr>
            <a:spLocks noChangeArrowheads="1"/>
          </p:cNvSpPr>
          <p:nvPr userDrawn="1"/>
        </p:nvSpPr>
        <p:spPr bwMode="auto">
          <a:xfrm>
            <a:off x="10890307" y="6630701"/>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
        <p:nvSpPr>
          <p:cNvPr id="18" name="Google Shape;7;p1">
            <a:extLst>
              <a:ext uri="{FF2B5EF4-FFF2-40B4-BE49-F238E27FC236}">
                <a16:creationId xmlns:a16="http://schemas.microsoft.com/office/drawing/2014/main" id="{DD99C156-3FAE-4F6A-8826-CF43FB77AD49}"/>
              </a:ext>
            </a:extLst>
          </p:cNvPr>
          <p:cNvSpPr txBox="1">
            <a:spLocks noGrp="1"/>
          </p:cNvSpPr>
          <p:nvPr>
            <p:ph type="title"/>
          </p:nvPr>
        </p:nvSpPr>
        <p:spPr>
          <a:xfrm>
            <a:off x="343414" y="145221"/>
            <a:ext cx="8474700" cy="708300"/>
          </a:xfrm>
          <a:prstGeom prst="rect">
            <a:avLst/>
          </a:prstGeom>
          <a:noFill/>
          <a:ln>
            <a:noFill/>
          </a:ln>
        </p:spPr>
        <p:txBody>
          <a:bodyPr spcFirstLastPara="1" wrap="square" lIns="0" tIns="0" rIns="0" bIns="0" anchor="ctr" anchorCtr="0">
            <a:noAutofit/>
          </a:bodyPr>
          <a:lstStyle>
            <a:lvl1pPr lvl="0">
              <a:lnSpc>
                <a:spcPct val="90000"/>
              </a:lnSpc>
              <a:spcBef>
                <a:spcPct val="0"/>
              </a:spcBef>
              <a:spcAft>
                <a:spcPct val="0"/>
              </a:spcAft>
              <a:buClr>
                <a:schemeClr val="accent1"/>
              </a:buClr>
              <a:buSzPts val="3000"/>
              <a:buFont typeface="DM Sans"/>
              <a:buNone/>
              <a:defRPr sz="3000" b="1">
                <a:solidFill>
                  <a:srgbClr val="E9475A"/>
                </a:solidFill>
                <a:latin typeface="DM Sans"/>
                <a:ea typeface="DM Sans"/>
                <a:cs typeface="DM Sans"/>
                <a:sym typeface="DM Sans"/>
              </a:defRPr>
            </a:lvl1pPr>
            <a:lvl2pPr lvl="1">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2pPr>
            <a:lvl3pPr lvl="2">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3pPr>
            <a:lvl4pPr lvl="3">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4pPr>
            <a:lvl5pPr lvl="4">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5pPr>
            <a:lvl6pPr lvl="5">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6pPr>
            <a:lvl7pPr lvl="6">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7pPr>
            <a:lvl8pPr lvl="7">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8pPr>
            <a:lvl9pPr lvl="8">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9pPr>
          </a:lstStyle>
          <a:p>
            <a:endParaRPr/>
          </a:p>
        </p:txBody>
      </p:sp>
      <p:sp>
        <p:nvSpPr>
          <p:cNvPr id="19" name="Rectangle 5">
            <a:extLst>
              <a:ext uri="{FF2B5EF4-FFF2-40B4-BE49-F238E27FC236}">
                <a16:creationId xmlns:a16="http://schemas.microsoft.com/office/drawing/2014/main" id="{B973F8A6-8C5B-45FE-89BE-E5561FD98300}"/>
              </a:ext>
            </a:extLst>
          </p:cNvPr>
          <p:cNvSpPr>
            <a:spLocks noChangeArrowheads="1"/>
          </p:cNvSpPr>
          <p:nvPr userDrawn="1"/>
        </p:nvSpPr>
        <p:spPr bwMode="auto">
          <a:xfrm>
            <a:off x="-1588" y="7938"/>
            <a:ext cx="345002" cy="982866"/>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584677418"/>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Slide 4">
    <p:spTree>
      <p:nvGrpSpPr>
        <p:cNvPr id="1" name=""/>
        <p:cNvGrpSpPr/>
        <p:nvPr/>
      </p:nvGrpSpPr>
      <p:grpSpPr>
        <a:xfrm>
          <a:off x="0" y="0"/>
          <a:ext cx="0" cy="0"/>
          <a:chOff x="0" y="0"/>
          <a:chExt cx="0" cy="0"/>
        </a:xfrm>
      </p:grpSpPr>
      <p:sp>
        <p:nvSpPr>
          <p:cNvPr id="15" name="Rectangle 5">
            <a:extLst>
              <a:ext uri="{FF2B5EF4-FFF2-40B4-BE49-F238E27FC236}">
                <a16:creationId xmlns:a16="http://schemas.microsoft.com/office/drawing/2014/main" id="{52E63B81-C013-419D-A37E-0A48B934F103}"/>
              </a:ext>
            </a:extLst>
          </p:cNvPr>
          <p:cNvSpPr>
            <a:spLocks noChangeArrowheads="1"/>
          </p:cNvSpPr>
          <p:nvPr userDrawn="1"/>
        </p:nvSpPr>
        <p:spPr bwMode="auto">
          <a:xfrm>
            <a:off x="-1588" y="7938"/>
            <a:ext cx="345044" cy="1111336"/>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a:p>
        </p:txBody>
      </p:sp>
      <p:sp>
        <p:nvSpPr>
          <p:cNvPr id="17" name="Rectangle 7">
            <a:extLst>
              <a:ext uri="{FF2B5EF4-FFF2-40B4-BE49-F238E27FC236}">
                <a16:creationId xmlns:a16="http://schemas.microsoft.com/office/drawing/2014/main" id="{B4245C4A-4D8F-4436-B1B3-6D1D518F595B}"/>
              </a:ext>
            </a:extLst>
          </p:cNvPr>
          <p:cNvSpPr>
            <a:spLocks noChangeArrowheads="1"/>
          </p:cNvSpPr>
          <p:nvPr userDrawn="1"/>
        </p:nvSpPr>
        <p:spPr bwMode="auto">
          <a:xfrm>
            <a:off x="343456" y="1089639"/>
            <a:ext cx="11850012" cy="29636"/>
          </a:xfrm>
          <a:prstGeom prst="rect">
            <a:avLst/>
          </a:prstGeom>
          <a:solidFill>
            <a:srgbClr val="E9475A"/>
          </a:solidFill>
          <a:ln w="9525">
            <a:noFill/>
            <a:miter lim="800000"/>
          </a:ln>
        </p:spPr>
        <p:txBody>
          <a:bodyPr vert="horz" wrap="square" lIns="91440" tIns="45720" rIns="91440" bIns="45720" numCol="1" anchor="t" anchorCtr="0" compatLnSpc="1">
            <a:prstTxWarp prst="textNoShape">
              <a:avLst/>
            </a:prstTxWarp>
          </a:bodyPr>
          <a:lstStyle/>
          <a:p>
            <a:endParaRPr lang="es-PE"/>
          </a:p>
        </p:txBody>
      </p:sp>
      <p:sp>
        <p:nvSpPr>
          <p:cNvPr id="24" name="Google Shape;27;p5">
            <a:extLst>
              <a:ext uri="{FF2B5EF4-FFF2-40B4-BE49-F238E27FC236}">
                <a16:creationId xmlns:a16="http://schemas.microsoft.com/office/drawing/2014/main" id="{5A671028-FA37-4D9C-B5DC-9F432730DF24}"/>
              </a:ext>
            </a:extLst>
          </p:cNvPr>
          <p:cNvSpPr txBox="1">
            <a:spLocks noGrp="1"/>
          </p:cNvSpPr>
          <p:nvPr userDrawn="1">
            <p:ph type="title"/>
          </p:nvPr>
        </p:nvSpPr>
        <p:spPr>
          <a:xfrm>
            <a:off x="400730" y="226686"/>
            <a:ext cx="9222389" cy="708300"/>
          </a:xfrm>
          <a:prstGeom prst="rect">
            <a:avLst/>
          </a:prstGeom>
        </p:spPr>
        <p:txBody>
          <a:bodyPr spcFirstLastPara="1" wrap="square" lIns="0" tIns="0" rIns="0" bIns="0" anchor="ctr" anchorCtr="0">
            <a:noAutofit/>
          </a:bodyPr>
          <a:lstStyle>
            <a:lvl1pPr lvl="0">
              <a:spcBef>
                <a:spcPct val="0"/>
              </a:spcBef>
              <a:spcAft>
                <a:spcPct val="0"/>
              </a:spcAft>
              <a:buSzPts val="3000"/>
              <a:buNone/>
              <a:defRPr sz="3200">
                <a:solidFill>
                  <a:schemeClr val="bg1"/>
                </a:solidFill>
              </a:defRPr>
            </a:lvl1pPr>
            <a:lvl2pPr lvl="1">
              <a:spcBef>
                <a:spcPct val="0"/>
              </a:spcBef>
              <a:spcAft>
                <a:spcPct val="0"/>
              </a:spcAft>
              <a:buSzPts val="3000"/>
              <a:buNone/>
              <a:defRPr/>
            </a:lvl2pPr>
            <a:lvl3pPr lvl="2">
              <a:spcBef>
                <a:spcPct val="0"/>
              </a:spcBef>
              <a:spcAft>
                <a:spcPct val="0"/>
              </a:spcAft>
              <a:buSzPts val="3000"/>
              <a:buNone/>
              <a:defRPr/>
            </a:lvl3pPr>
            <a:lvl4pPr lvl="3">
              <a:spcBef>
                <a:spcPct val="0"/>
              </a:spcBef>
              <a:spcAft>
                <a:spcPct val="0"/>
              </a:spcAft>
              <a:buSzPts val="3000"/>
              <a:buNone/>
              <a:defRPr/>
            </a:lvl4pPr>
            <a:lvl5pPr lvl="4">
              <a:spcBef>
                <a:spcPct val="0"/>
              </a:spcBef>
              <a:spcAft>
                <a:spcPct val="0"/>
              </a:spcAft>
              <a:buSzPts val="3000"/>
              <a:buNone/>
              <a:defRPr/>
            </a:lvl5pPr>
            <a:lvl6pPr lvl="5">
              <a:spcBef>
                <a:spcPct val="0"/>
              </a:spcBef>
              <a:spcAft>
                <a:spcPct val="0"/>
              </a:spcAft>
              <a:buSzPts val="3000"/>
              <a:buNone/>
              <a:defRPr/>
            </a:lvl6pPr>
            <a:lvl7pPr lvl="6">
              <a:spcBef>
                <a:spcPct val="0"/>
              </a:spcBef>
              <a:spcAft>
                <a:spcPct val="0"/>
              </a:spcAft>
              <a:buSzPts val="3000"/>
              <a:buNone/>
              <a:defRPr/>
            </a:lvl7pPr>
            <a:lvl8pPr lvl="7">
              <a:spcBef>
                <a:spcPct val="0"/>
              </a:spcBef>
              <a:spcAft>
                <a:spcPct val="0"/>
              </a:spcAft>
              <a:buSzPts val="3000"/>
              <a:buNone/>
              <a:defRPr/>
            </a:lvl8pPr>
            <a:lvl9pPr lvl="8">
              <a:spcBef>
                <a:spcPct val="0"/>
              </a:spcBef>
              <a:spcAft>
                <a:spcPct val="0"/>
              </a:spcAft>
              <a:buSzPts val="3000"/>
              <a:buNone/>
              <a:defRPr/>
            </a:lvl9pPr>
          </a:lstStyle>
          <a:p>
            <a:endParaRPr/>
          </a:p>
        </p:txBody>
      </p:sp>
      <p:sp>
        <p:nvSpPr>
          <p:cNvPr id="27" name="Rectangle 36">
            <a:extLst>
              <a:ext uri="{FF2B5EF4-FFF2-40B4-BE49-F238E27FC236}">
                <a16:creationId xmlns:a16="http://schemas.microsoft.com/office/drawing/2014/main" id="{9CC21FC8-60AD-476E-A071-71B208AA97D8}"/>
              </a:ext>
            </a:extLst>
          </p:cNvPr>
          <p:cNvSpPr>
            <a:spLocks noChangeArrowheads="1"/>
          </p:cNvSpPr>
          <p:nvPr userDrawn="1"/>
        </p:nvSpPr>
        <p:spPr bwMode="auto">
          <a:xfrm>
            <a:off x="12422" y="6632466"/>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a:p>
        </p:txBody>
      </p:sp>
      <p:sp>
        <p:nvSpPr>
          <p:cNvPr id="28" name="Rectangle 37">
            <a:extLst>
              <a:ext uri="{FF2B5EF4-FFF2-40B4-BE49-F238E27FC236}">
                <a16:creationId xmlns:a16="http://schemas.microsoft.com/office/drawing/2014/main" id="{0C8A2595-C2D3-4F10-9793-FB55B9DEA0EB}"/>
              </a:ext>
            </a:extLst>
          </p:cNvPr>
          <p:cNvSpPr>
            <a:spLocks noChangeArrowheads="1"/>
          </p:cNvSpPr>
          <p:nvPr userDrawn="1"/>
        </p:nvSpPr>
        <p:spPr bwMode="auto">
          <a:xfrm>
            <a:off x="5098552" y="6632466"/>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a:p>
        </p:txBody>
      </p:sp>
      <p:sp>
        <p:nvSpPr>
          <p:cNvPr id="29" name="Rectangle 38">
            <a:extLst>
              <a:ext uri="{FF2B5EF4-FFF2-40B4-BE49-F238E27FC236}">
                <a16:creationId xmlns:a16="http://schemas.microsoft.com/office/drawing/2014/main" id="{F91202FC-5766-4C62-BEEA-4FF3EC77D2EC}"/>
              </a:ext>
            </a:extLst>
          </p:cNvPr>
          <p:cNvSpPr>
            <a:spLocks noChangeArrowheads="1"/>
          </p:cNvSpPr>
          <p:nvPr userDrawn="1"/>
        </p:nvSpPr>
        <p:spPr bwMode="auto">
          <a:xfrm>
            <a:off x="8734827" y="6632466"/>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a:p>
        </p:txBody>
      </p:sp>
      <p:sp>
        <p:nvSpPr>
          <p:cNvPr id="30" name="Rectangle 39">
            <a:extLst>
              <a:ext uri="{FF2B5EF4-FFF2-40B4-BE49-F238E27FC236}">
                <a16:creationId xmlns:a16="http://schemas.microsoft.com/office/drawing/2014/main" id="{8B0D69C6-83F5-426B-AA7F-9EB72CCA939D}"/>
              </a:ext>
            </a:extLst>
          </p:cNvPr>
          <p:cNvSpPr>
            <a:spLocks noChangeArrowheads="1"/>
          </p:cNvSpPr>
          <p:nvPr userDrawn="1"/>
        </p:nvSpPr>
        <p:spPr bwMode="auto">
          <a:xfrm>
            <a:off x="10885267" y="6632466"/>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311904195"/>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slide blank ">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620027"/>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1_slide blank ">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5672207"/>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0_slide blank ">
    <p:spTree>
      <p:nvGrpSpPr>
        <p:cNvPr id="1" name=""/>
        <p:cNvGrpSpPr/>
        <p:nvPr/>
      </p:nvGrpSpPr>
      <p:grpSpPr>
        <a:xfrm>
          <a:off x="0" y="0"/>
          <a:ext cx="0" cy="0"/>
          <a:chOff x="0" y="0"/>
          <a:chExt cx="0" cy="0"/>
        </a:xfrm>
      </p:grpSpPr>
      <p:sp>
        <p:nvSpPr>
          <p:cNvPr id="133" name="Forma libre: forma 132">
            <a:extLst>
              <a:ext uri="{FF2B5EF4-FFF2-40B4-BE49-F238E27FC236}">
                <a16:creationId xmlns:a16="http://schemas.microsoft.com/office/drawing/2014/main" id="{11CB0037-9358-4C32-8C0A-E2F81AE433BA}"/>
              </a:ext>
            </a:extLst>
          </p:cNvPr>
          <p:cNvSpPr/>
          <p:nvPr userDrawn="1"/>
        </p:nvSpPr>
        <p:spPr>
          <a:xfrm>
            <a:off x="1489166" y="6387737"/>
            <a:ext cx="10384971" cy="52251"/>
          </a:xfrm>
          <a:custGeom>
            <a:avLst/>
            <a:gdLst>
              <a:gd name="connsiteX0" fmla="*/ 0 w 10384971"/>
              <a:gd name="connsiteY0" fmla="*/ 0 h 52251"/>
              <a:gd name="connsiteX1" fmla="*/ 10384971 w 10384971"/>
              <a:gd name="connsiteY1" fmla="*/ 52251 h 52251"/>
            </a:gdLst>
            <a:ahLst/>
            <a:cxnLst>
              <a:cxn ang="0">
                <a:pos x="connsiteX0" y="connsiteY0"/>
              </a:cxn>
              <a:cxn ang="0">
                <a:pos x="connsiteX1" y="connsiteY1"/>
              </a:cxn>
            </a:cxnLst>
            <a:rect l="l" t="t" r="r" b="b"/>
            <a:pathLst>
              <a:path w="10384971" h="52251">
                <a:moveTo>
                  <a:pt x="0" y="0"/>
                </a:moveTo>
                <a:lnTo>
                  <a:pt x="10384971" y="52251"/>
                </a:lnTo>
              </a:path>
            </a:pathLst>
          </a:custGeom>
          <a:noFill/>
          <a:ln w="38100">
            <a:solidFill>
              <a:srgbClr val="F8C9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34" name="Freeform 5">
            <a:extLst>
              <a:ext uri="{FF2B5EF4-FFF2-40B4-BE49-F238E27FC236}">
                <a16:creationId xmlns:a16="http://schemas.microsoft.com/office/drawing/2014/main" id="{404F855E-36CA-4955-A896-E9EC26E23C2D}"/>
              </a:ext>
            </a:extLst>
          </p:cNvPr>
          <p:cNvSpPr/>
          <p:nvPr userDrawn="1"/>
        </p:nvSpPr>
        <p:spPr bwMode="auto">
          <a:xfrm>
            <a:off x="187843" y="6148388"/>
            <a:ext cx="4727348" cy="475570"/>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 name="Freeform 5">
            <a:extLst>
              <a:ext uri="{FF2B5EF4-FFF2-40B4-BE49-F238E27FC236}">
                <a16:creationId xmlns:a16="http://schemas.microsoft.com/office/drawing/2014/main" id="{61DF44E1-F777-4731-9AA2-3A30419593CB}"/>
              </a:ext>
            </a:extLst>
          </p:cNvPr>
          <p:cNvSpPr/>
          <p:nvPr userDrawn="1"/>
        </p:nvSpPr>
        <p:spPr bwMode="auto">
          <a:xfrm rot="10800000">
            <a:off x="206665" y="234040"/>
            <a:ext cx="11667472"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BAA9C"/>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
            <a:extLst>
              <a:ext uri="{FF2B5EF4-FFF2-40B4-BE49-F238E27FC236}">
                <a16:creationId xmlns:a16="http://schemas.microsoft.com/office/drawing/2014/main" id="{0C932B30-95F2-402F-A34D-52F0B1A43866}"/>
              </a:ext>
            </a:extLst>
          </p:cNvPr>
          <p:cNvSpPr>
            <a:spLocks noEditPoints="1"/>
          </p:cNvSpPr>
          <p:nvPr userDrawn="1"/>
        </p:nvSpPr>
        <p:spPr bwMode="auto">
          <a:xfrm>
            <a:off x="11449959" y="6174758"/>
            <a:ext cx="554199" cy="494945"/>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034274642"/>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6016287"/>
      </p:ext>
    </p:extLst>
  </p:cSld>
  <p:clrMap bg1="lt1" tx1="dk1" bg2="lt2" tx2="dk2" accent1="accent1" accent2="accent2" accent3="accent3" accent4="accent4" accent5="accent5" accent6="accent6" hlink="hlink" folHlink="folHlink"/>
  <p:sldLayoutIdLst>
    <p:sldLayoutId id="2147483651" r:id="rId1"/>
    <p:sldLayoutId id="2147483665" r:id="rId2"/>
    <p:sldLayoutId id="2147483671" r:id="rId3"/>
    <p:sldLayoutId id="2147483668" r:id="rId4"/>
    <p:sldLayoutId id="2147483669" r:id="rId5"/>
    <p:sldLayoutId id="2147483670" r:id="rId6"/>
    <p:sldLayoutId id="2147483673" r:id="rId7"/>
    <p:sldLayoutId id="2147483683" r:id="rId8"/>
    <p:sldLayoutId id="2147483682" r:id="rId9"/>
    <p:sldLayoutId id="2147483676" r:id="rId10"/>
    <p:sldLayoutId id="2147483677" r:id="rId11"/>
    <p:sldLayoutId id="2147483678" r:id="rId12"/>
    <p:sldLayoutId id="2147483679" r:id="rId13"/>
    <p:sldLayoutId id="2147483680" r:id="rId14"/>
    <p:sldLayoutId id="2147483681" r:id="rId15"/>
    <p:sldLayoutId id="2147483675" r:id="rId16"/>
    <p:sldLayoutId id="2147483672" r:id="rId17"/>
    <p:sldLayoutId id="2147483674" r:id="rId18"/>
    <p:sldLayoutId id="2147483684" r:id="rId19"/>
    <p:sldLayoutId id="2147483685" r:id="rId20"/>
    <p:sldLayoutId id="2147483686" r:id="rId21"/>
    <p:sldLayoutId id="2147483689" r:id="rId22"/>
    <p:sldLayoutId id="2147483690" r:id="rId23"/>
    <p:sldLayoutId id="2147483691" r:id="rId24"/>
    <p:sldLayoutId id="2147483692" r:id="rId25"/>
  </p:sldLayoutIdLs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117" Type="http://schemas.openxmlformats.org/officeDocument/2006/relationships/image" Target="../media/image121.jpeg"/><Relationship Id="rId671" Type="http://schemas.openxmlformats.org/officeDocument/2006/relationships/image" Target="../media/image675.jpeg"/><Relationship Id="rId21" Type="http://schemas.openxmlformats.org/officeDocument/2006/relationships/image" Target="../media/image25.jpeg"/><Relationship Id="rId324" Type="http://schemas.openxmlformats.org/officeDocument/2006/relationships/image" Target="../media/image328.jpeg"/><Relationship Id="rId531" Type="http://schemas.openxmlformats.org/officeDocument/2006/relationships/image" Target="../media/image535.jpeg"/><Relationship Id="rId629" Type="http://schemas.openxmlformats.org/officeDocument/2006/relationships/image" Target="../media/image633.jpeg"/><Relationship Id="rId170" Type="http://schemas.openxmlformats.org/officeDocument/2006/relationships/image" Target="../media/image174.jpeg"/><Relationship Id="rId268" Type="http://schemas.openxmlformats.org/officeDocument/2006/relationships/image" Target="../media/image272.jpeg"/><Relationship Id="rId475" Type="http://schemas.openxmlformats.org/officeDocument/2006/relationships/image" Target="../media/image479.jpeg"/><Relationship Id="rId682" Type="http://schemas.openxmlformats.org/officeDocument/2006/relationships/image" Target="../media/image686.jpeg"/><Relationship Id="rId32" Type="http://schemas.openxmlformats.org/officeDocument/2006/relationships/image" Target="../media/image36.jpeg"/><Relationship Id="rId128" Type="http://schemas.openxmlformats.org/officeDocument/2006/relationships/image" Target="../media/image132.jpeg"/><Relationship Id="rId335" Type="http://schemas.openxmlformats.org/officeDocument/2006/relationships/image" Target="../media/image339.jpeg"/><Relationship Id="rId542" Type="http://schemas.openxmlformats.org/officeDocument/2006/relationships/image" Target="../media/image546.jpeg"/><Relationship Id="rId181" Type="http://schemas.openxmlformats.org/officeDocument/2006/relationships/image" Target="../media/image185.jpeg"/><Relationship Id="rId402" Type="http://schemas.openxmlformats.org/officeDocument/2006/relationships/image" Target="../media/image406.jpeg"/><Relationship Id="rId279" Type="http://schemas.openxmlformats.org/officeDocument/2006/relationships/image" Target="../media/image283.jpeg"/><Relationship Id="rId486" Type="http://schemas.openxmlformats.org/officeDocument/2006/relationships/image" Target="../media/image490.jpeg"/><Relationship Id="rId693" Type="http://schemas.openxmlformats.org/officeDocument/2006/relationships/image" Target="../media/image697.jpeg"/><Relationship Id="rId707" Type="http://schemas.openxmlformats.org/officeDocument/2006/relationships/image" Target="../media/image711.jpeg"/><Relationship Id="rId43" Type="http://schemas.openxmlformats.org/officeDocument/2006/relationships/image" Target="../media/image47.jpeg"/><Relationship Id="rId139" Type="http://schemas.openxmlformats.org/officeDocument/2006/relationships/image" Target="../media/image143.jpeg"/><Relationship Id="rId346" Type="http://schemas.openxmlformats.org/officeDocument/2006/relationships/image" Target="../media/image350.jpeg"/><Relationship Id="rId553" Type="http://schemas.openxmlformats.org/officeDocument/2006/relationships/image" Target="../media/image557.jpeg"/><Relationship Id="rId192" Type="http://schemas.openxmlformats.org/officeDocument/2006/relationships/image" Target="../media/image196.jpeg"/><Relationship Id="rId206" Type="http://schemas.openxmlformats.org/officeDocument/2006/relationships/image" Target="../media/image210.jpeg"/><Relationship Id="rId413" Type="http://schemas.openxmlformats.org/officeDocument/2006/relationships/image" Target="../media/image417.jpeg"/><Relationship Id="rId497" Type="http://schemas.openxmlformats.org/officeDocument/2006/relationships/image" Target="../media/image501.jpeg"/><Relationship Id="rId620" Type="http://schemas.openxmlformats.org/officeDocument/2006/relationships/image" Target="../media/image624.jpeg"/><Relationship Id="rId718" Type="http://schemas.openxmlformats.org/officeDocument/2006/relationships/image" Target="../media/image722.jpeg"/><Relationship Id="rId357" Type="http://schemas.openxmlformats.org/officeDocument/2006/relationships/image" Target="../media/image361.jpeg"/><Relationship Id="rId54" Type="http://schemas.openxmlformats.org/officeDocument/2006/relationships/image" Target="../media/image58.jpeg"/><Relationship Id="rId217" Type="http://schemas.openxmlformats.org/officeDocument/2006/relationships/image" Target="../media/image221.jpeg"/><Relationship Id="rId564" Type="http://schemas.openxmlformats.org/officeDocument/2006/relationships/image" Target="../media/image568.jpeg"/><Relationship Id="rId424" Type="http://schemas.openxmlformats.org/officeDocument/2006/relationships/image" Target="../media/image428.jpeg"/><Relationship Id="rId631" Type="http://schemas.openxmlformats.org/officeDocument/2006/relationships/image" Target="../media/image635.jpeg"/><Relationship Id="rId729" Type="http://schemas.openxmlformats.org/officeDocument/2006/relationships/image" Target="../media/image733.jpeg"/><Relationship Id="rId270" Type="http://schemas.openxmlformats.org/officeDocument/2006/relationships/image" Target="../media/image274.jpeg"/><Relationship Id="rId65" Type="http://schemas.openxmlformats.org/officeDocument/2006/relationships/image" Target="../media/image69.jpeg"/><Relationship Id="rId130" Type="http://schemas.openxmlformats.org/officeDocument/2006/relationships/image" Target="../media/image134.jpeg"/><Relationship Id="rId368" Type="http://schemas.openxmlformats.org/officeDocument/2006/relationships/image" Target="../media/image372.jpeg"/><Relationship Id="rId575" Type="http://schemas.openxmlformats.org/officeDocument/2006/relationships/image" Target="../media/image579.jpeg"/><Relationship Id="rId228" Type="http://schemas.openxmlformats.org/officeDocument/2006/relationships/image" Target="../media/image232.jpeg"/><Relationship Id="rId435" Type="http://schemas.openxmlformats.org/officeDocument/2006/relationships/image" Target="../media/image439.jpeg"/><Relationship Id="rId642" Type="http://schemas.openxmlformats.org/officeDocument/2006/relationships/image" Target="../media/image646.jpeg"/><Relationship Id="rId281" Type="http://schemas.openxmlformats.org/officeDocument/2006/relationships/image" Target="../media/image285.jpeg"/><Relationship Id="rId502" Type="http://schemas.openxmlformats.org/officeDocument/2006/relationships/image" Target="../media/image506.jpeg"/><Relationship Id="rId76" Type="http://schemas.openxmlformats.org/officeDocument/2006/relationships/image" Target="../media/image80.jpeg"/><Relationship Id="rId141" Type="http://schemas.openxmlformats.org/officeDocument/2006/relationships/image" Target="../media/image145.jpeg"/><Relationship Id="rId379" Type="http://schemas.openxmlformats.org/officeDocument/2006/relationships/image" Target="../media/image383.jpeg"/><Relationship Id="rId586" Type="http://schemas.openxmlformats.org/officeDocument/2006/relationships/image" Target="../media/image590.jpeg"/><Relationship Id="rId7" Type="http://schemas.openxmlformats.org/officeDocument/2006/relationships/image" Target="../media/image11.jpeg"/><Relationship Id="rId239" Type="http://schemas.openxmlformats.org/officeDocument/2006/relationships/image" Target="../media/image243.jpeg"/><Relationship Id="rId446" Type="http://schemas.openxmlformats.org/officeDocument/2006/relationships/image" Target="../media/image450.jpeg"/><Relationship Id="rId653" Type="http://schemas.openxmlformats.org/officeDocument/2006/relationships/image" Target="../media/image657.jpeg"/><Relationship Id="rId292" Type="http://schemas.openxmlformats.org/officeDocument/2006/relationships/image" Target="../media/image296.jpeg"/><Relationship Id="rId306" Type="http://schemas.openxmlformats.org/officeDocument/2006/relationships/image" Target="../media/image310.jpeg"/><Relationship Id="rId87" Type="http://schemas.openxmlformats.org/officeDocument/2006/relationships/image" Target="../media/image91.jpeg"/><Relationship Id="rId513" Type="http://schemas.openxmlformats.org/officeDocument/2006/relationships/image" Target="../media/image517.jpeg"/><Relationship Id="rId597" Type="http://schemas.openxmlformats.org/officeDocument/2006/relationships/image" Target="../media/image601.jpeg"/><Relationship Id="rId720" Type="http://schemas.openxmlformats.org/officeDocument/2006/relationships/image" Target="../media/image724.jpeg"/><Relationship Id="rId152" Type="http://schemas.openxmlformats.org/officeDocument/2006/relationships/image" Target="../media/image156.jpeg"/><Relationship Id="rId457" Type="http://schemas.openxmlformats.org/officeDocument/2006/relationships/image" Target="../media/image461.jpeg"/><Relationship Id="rId664" Type="http://schemas.openxmlformats.org/officeDocument/2006/relationships/image" Target="../media/image668.jpeg"/><Relationship Id="rId14" Type="http://schemas.openxmlformats.org/officeDocument/2006/relationships/image" Target="../media/image18.jpeg"/><Relationship Id="rId317" Type="http://schemas.openxmlformats.org/officeDocument/2006/relationships/image" Target="../media/image321.jpeg"/><Relationship Id="rId524" Type="http://schemas.openxmlformats.org/officeDocument/2006/relationships/image" Target="../media/image528.jpeg"/><Relationship Id="rId731" Type="http://schemas.openxmlformats.org/officeDocument/2006/relationships/image" Target="../media/image735.jpeg"/><Relationship Id="rId98" Type="http://schemas.openxmlformats.org/officeDocument/2006/relationships/image" Target="../media/image102.jpeg"/><Relationship Id="rId163" Type="http://schemas.openxmlformats.org/officeDocument/2006/relationships/image" Target="../media/image167.jpeg"/><Relationship Id="rId370" Type="http://schemas.openxmlformats.org/officeDocument/2006/relationships/image" Target="../media/image374.jpeg"/><Relationship Id="rId230" Type="http://schemas.openxmlformats.org/officeDocument/2006/relationships/image" Target="../media/image234.jpeg"/><Relationship Id="rId468" Type="http://schemas.openxmlformats.org/officeDocument/2006/relationships/image" Target="../media/image472.jpeg"/><Relationship Id="rId675" Type="http://schemas.openxmlformats.org/officeDocument/2006/relationships/image" Target="../media/image679.jpeg"/><Relationship Id="rId25" Type="http://schemas.openxmlformats.org/officeDocument/2006/relationships/image" Target="../media/image29.jpeg"/><Relationship Id="rId328" Type="http://schemas.openxmlformats.org/officeDocument/2006/relationships/image" Target="../media/image332.jpeg"/><Relationship Id="rId535" Type="http://schemas.openxmlformats.org/officeDocument/2006/relationships/image" Target="../media/image539.jpeg"/><Relationship Id="rId742" Type="http://schemas.openxmlformats.org/officeDocument/2006/relationships/image" Target="../media/image746.jpeg"/><Relationship Id="rId174" Type="http://schemas.openxmlformats.org/officeDocument/2006/relationships/image" Target="../media/image178.jpeg"/><Relationship Id="rId381" Type="http://schemas.openxmlformats.org/officeDocument/2006/relationships/image" Target="../media/image385.jpeg"/><Relationship Id="rId602" Type="http://schemas.openxmlformats.org/officeDocument/2006/relationships/image" Target="../media/image606.jpeg"/><Relationship Id="rId241" Type="http://schemas.openxmlformats.org/officeDocument/2006/relationships/image" Target="../media/image245.jpeg"/><Relationship Id="rId479" Type="http://schemas.openxmlformats.org/officeDocument/2006/relationships/image" Target="../media/image483.jpeg"/><Relationship Id="rId686" Type="http://schemas.openxmlformats.org/officeDocument/2006/relationships/image" Target="../media/image690.jpeg"/><Relationship Id="rId36" Type="http://schemas.openxmlformats.org/officeDocument/2006/relationships/image" Target="../media/image40.jpeg"/><Relationship Id="rId339" Type="http://schemas.openxmlformats.org/officeDocument/2006/relationships/image" Target="../media/image343.jpeg"/><Relationship Id="rId546" Type="http://schemas.openxmlformats.org/officeDocument/2006/relationships/image" Target="../media/image550.jpeg"/><Relationship Id="rId101" Type="http://schemas.openxmlformats.org/officeDocument/2006/relationships/image" Target="../media/image105.jpeg"/><Relationship Id="rId185" Type="http://schemas.openxmlformats.org/officeDocument/2006/relationships/image" Target="../media/image189.jpeg"/><Relationship Id="rId406" Type="http://schemas.openxmlformats.org/officeDocument/2006/relationships/image" Target="../media/image410.jpeg"/><Relationship Id="rId392" Type="http://schemas.openxmlformats.org/officeDocument/2006/relationships/image" Target="../media/image396.jpeg"/><Relationship Id="rId613" Type="http://schemas.openxmlformats.org/officeDocument/2006/relationships/image" Target="../media/image617.jpeg"/><Relationship Id="rId697" Type="http://schemas.openxmlformats.org/officeDocument/2006/relationships/image" Target="../media/image701.jpeg"/><Relationship Id="rId252" Type="http://schemas.openxmlformats.org/officeDocument/2006/relationships/image" Target="../media/image256.jpeg"/><Relationship Id="rId47" Type="http://schemas.openxmlformats.org/officeDocument/2006/relationships/image" Target="../media/image51.jpeg"/><Relationship Id="rId112" Type="http://schemas.openxmlformats.org/officeDocument/2006/relationships/image" Target="../media/image116.jpeg"/><Relationship Id="rId557" Type="http://schemas.openxmlformats.org/officeDocument/2006/relationships/image" Target="../media/image561.jpeg"/><Relationship Id="rId196" Type="http://schemas.openxmlformats.org/officeDocument/2006/relationships/image" Target="../media/image200.jpeg"/><Relationship Id="rId417" Type="http://schemas.openxmlformats.org/officeDocument/2006/relationships/image" Target="../media/image421.jpeg"/><Relationship Id="rId624" Type="http://schemas.openxmlformats.org/officeDocument/2006/relationships/image" Target="../media/image628.jpeg"/><Relationship Id="rId263" Type="http://schemas.openxmlformats.org/officeDocument/2006/relationships/image" Target="../media/image267.jpeg"/><Relationship Id="rId470" Type="http://schemas.openxmlformats.org/officeDocument/2006/relationships/image" Target="../media/image474.jpeg"/><Relationship Id="rId58" Type="http://schemas.openxmlformats.org/officeDocument/2006/relationships/image" Target="../media/image62.jpeg"/><Relationship Id="rId123" Type="http://schemas.openxmlformats.org/officeDocument/2006/relationships/image" Target="../media/image127.jpeg"/><Relationship Id="rId330" Type="http://schemas.openxmlformats.org/officeDocument/2006/relationships/image" Target="../media/image334.jpeg"/><Relationship Id="rId568" Type="http://schemas.openxmlformats.org/officeDocument/2006/relationships/image" Target="../media/image572.jpeg"/><Relationship Id="rId428" Type="http://schemas.openxmlformats.org/officeDocument/2006/relationships/image" Target="../media/image432.jpeg"/><Relationship Id="rId635" Type="http://schemas.openxmlformats.org/officeDocument/2006/relationships/image" Target="../media/image639.jpeg"/><Relationship Id="rId274" Type="http://schemas.openxmlformats.org/officeDocument/2006/relationships/image" Target="../media/image278.jpeg"/><Relationship Id="rId481" Type="http://schemas.openxmlformats.org/officeDocument/2006/relationships/image" Target="../media/image485.jpeg"/><Relationship Id="rId702" Type="http://schemas.openxmlformats.org/officeDocument/2006/relationships/image" Target="../media/image706.jpeg"/><Relationship Id="rId69" Type="http://schemas.openxmlformats.org/officeDocument/2006/relationships/image" Target="../media/image73.jpeg"/><Relationship Id="rId134" Type="http://schemas.openxmlformats.org/officeDocument/2006/relationships/image" Target="../media/image138.jpeg"/><Relationship Id="rId579" Type="http://schemas.openxmlformats.org/officeDocument/2006/relationships/image" Target="../media/image583.jpeg"/><Relationship Id="rId341" Type="http://schemas.openxmlformats.org/officeDocument/2006/relationships/image" Target="../media/image345.jpeg"/><Relationship Id="rId439" Type="http://schemas.openxmlformats.org/officeDocument/2006/relationships/image" Target="../media/image443.jpeg"/><Relationship Id="rId646" Type="http://schemas.openxmlformats.org/officeDocument/2006/relationships/image" Target="../media/image650.jpeg"/><Relationship Id="rId201" Type="http://schemas.openxmlformats.org/officeDocument/2006/relationships/image" Target="../media/image205.jpeg"/><Relationship Id="rId285" Type="http://schemas.openxmlformats.org/officeDocument/2006/relationships/image" Target="../media/image289.jpeg"/><Relationship Id="rId506" Type="http://schemas.openxmlformats.org/officeDocument/2006/relationships/image" Target="../media/image510.jpeg"/><Relationship Id="rId492" Type="http://schemas.openxmlformats.org/officeDocument/2006/relationships/image" Target="../media/image496.jpeg"/><Relationship Id="rId713" Type="http://schemas.openxmlformats.org/officeDocument/2006/relationships/image" Target="../media/image717.jpeg"/><Relationship Id="rId145" Type="http://schemas.openxmlformats.org/officeDocument/2006/relationships/image" Target="../media/image149.jpeg"/><Relationship Id="rId352" Type="http://schemas.openxmlformats.org/officeDocument/2006/relationships/image" Target="../media/image356.jpeg"/><Relationship Id="rId212" Type="http://schemas.openxmlformats.org/officeDocument/2006/relationships/image" Target="../media/image216.jpeg"/><Relationship Id="rId657" Type="http://schemas.openxmlformats.org/officeDocument/2006/relationships/image" Target="../media/image661.jpeg"/><Relationship Id="rId296" Type="http://schemas.openxmlformats.org/officeDocument/2006/relationships/image" Target="../media/image300.jpeg"/><Relationship Id="rId517" Type="http://schemas.openxmlformats.org/officeDocument/2006/relationships/image" Target="../media/image521.jpeg"/><Relationship Id="rId724" Type="http://schemas.openxmlformats.org/officeDocument/2006/relationships/image" Target="../media/image728.jpeg"/><Relationship Id="rId60" Type="http://schemas.openxmlformats.org/officeDocument/2006/relationships/image" Target="../media/image64.jpeg"/><Relationship Id="rId156" Type="http://schemas.openxmlformats.org/officeDocument/2006/relationships/image" Target="../media/image160.jpeg"/><Relationship Id="rId363" Type="http://schemas.openxmlformats.org/officeDocument/2006/relationships/image" Target="../media/image367.jpeg"/><Relationship Id="rId570" Type="http://schemas.openxmlformats.org/officeDocument/2006/relationships/image" Target="../media/image574.jpeg"/><Relationship Id="rId223" Type="http://schemas.openxmlformats.org/officeDocument/2006/relationships/image" Target="../media/image227.jpeg"/><Relationship Id="rId430" Type="http://schemas.openxmlformats.org/officeDocument/2006/relationships/image" Target="../media/image434.jpeg"/><Relationship Id="rId668" Type="http://schemas.openxmlformats.org/officeDocument/2006/relationships/image" Target="../media/image672.jpeg"/><Relationship Id="rId18" Type="http://schemas.openxmlformats.org/officeDocument/2006/relationships/image" Target="../media/image22.jpeg"/><Relationship Id="rId528" Type="http://schemas.openxmlformats.org/officeDocument/2006/relationships/image" Target="../media/image532.jpeg"/><Relationship Id="rId735" Type="http://schemas.openxmlformats.org/officeDocument/2006/relationships/image" Target="../media/image739.jpeg"/><Relationship Id="rId167" Type="http://schemas.openxmlformats.org/officeDocument/2006/relationships/image" Target="../media/image171.jpeg"/><Relationship Id="rId374" Type="http://schemas.openxmlformats.org/officeDocument/2006/relationships/image" Target="../media/image378.jpeg"/><Relationship Id="rId581" Type="http://schemas.openxmlformats.org/officeDocument/2006/relationships/image" Target="../media/image585.jpeg"/><Relationship Id="rId71" Type="http://schemas.openxmlformats.org/officeDocument/2006/relationships/image" Target="../media/image75.jpeg"/><Relationship Id="rId234" Type="http://schemas.openxmlformats.org/officeDocument/2006/relationships/image" Target="../media/image238.jpeg"/><Relationship Id="rId679" Type="http://schemas.openxmlformats.org/officeDocument/2006/relationships/image" Target="../media/image683.jpeg"/><Relationship Id="rId2" Type="http://schemas.openxmlformats.org/officeDocument/2006/relationships/image" Target="../media/image6.jpeg"/><Relationship Id="rId29" Type="http://schemas.openxmlformats.org/officeDocument/2006/relationships/image" Target="../media/image33.jpeg"/><Relationship Id="rId441" Type="http://schemas.openxmlformats.org/officeDocument/2006/relationships/image" Target="../media/image445.jpeg"/><Relationship Id="rId539" Type="http://schemas.openxmlformats.org/officeDocument/2006/relationships/image" Target="../media/image543.jpeg"/><Relationship Id="rId746" Type="http://schemas.openxmlformats.org/officeDocument/2006/relationships/image" Target="../media/image750.jpeg"/><Relationship Id="rId178" Type="http://schemas.openxmlformats.org/officeDocument/2006/relationships/image" Target="../media/image182.jpeg"/><Relationship Id="rId301" Type="http://schemas.openxmlformats.org/officeDocument/2006/relationships/image" Target="../media/image305.jpeg"/><Relationship Id="rId82" Type="http://schemas.openxmlformats.org/officeDocument/2006/relationships/image" Target="../media/image86.jpeg"/><Relationship Id="rId385" Type="http://schemas.openxmlformats.org/officeDocument/2006/relationships/image" Target="../media/image389.jpeg"/><Relationship Id="rId592" Type="http://schemas.openxmlformats.org/officeDocument/2006/relationships/image" Target="../media/image596.jpeg"/><Relationship Id="rId606" Type="http://schemas.openxmlformats.org/officeDocument/2006/relationships/image" Target="../media/image610.jpeg"/><Relationship Id="rId245" Type="http://schemas.openxmlformats.org/officeDocument/2006/relationships/image" Target="../media/image249.jpeg"/><Relationship Id="rId452" Type="http://schemas.openxmlformats.org/officeDocument/2006/relationships/image" Target="../media/image456.jpeg"/><Relationship Id="rId105" Type="http://schemas.openxmlformats.org/officeDocument/2006/relationships/image" Target="../media/image109.jpeg"/><Relationship Id="rId312" Type="http://schemas.openxmlformats.org/officeDocument/2006/relationships/image" Target="../media/image316.jpeg"/><Relationship Id="rId93" Type="http://schemas.openxmlformats.org/officeDocument/2006/relationships/image" Target="../media/image97.jpeg"/><Relationship Id="rId189" Type="http://schemas.openxmlformats.org/officeDocument/2006/relationships/image" Target="../media/image193.jpeg"/><Relationship Id="rId396" Type="http://schemas.openxmlformats.org/officeDocument/2006/relationships/image" Target="../media/image400.jpeg"/><Relationship Id="rId617" Type="http://schemas.openxmlformats.org/officeDocument/2006/relationships/image" Target="../media/image621.jpeg"/><Relationship Id="rId256" Type="http://schemas.openxmlformats.org/officeDocument/2006/relationships/image" Target="../media/image260.jpeg"/><Relationship Id="rId463" Type="http://schemas.openxmlformats.org/officeDocument/2006/relationships/image" Target="../media/image467.jpeg"/><Relationship Id="rId670" Type="http://schemas.openxmlformats.org/officeDocument/2006/relationships/image" Target="../media/image674.jpeg"/><Relationship Id="rId116" Type="http://schemas.openxmlformats.org/officeDocument/2006/relationships/image" Target="../media/image120.jpeg"/><Relationship Id="rId323" Type="http://schemas.openxmlformats.org/officeDocument/2006/relationships/image" Target="../media/image327.jpeg"/><Relationship Id="rId530" Type="http://schemas.openxmlformats.org/officeDocument/2006/relationships/image" Target="../media/image534.jpeg"/><Relationship Id="rId20" Type="http://schemas.openxmlformats.org/officeDocument/2006/relationships/image" Target="../media/image24.jpeg"/><Relationship Id="rId628" Type="http://schemas.openxmlformats.org/officeDocument/2006/relationships/image" Target="../media/image632.jpeg"/><Relationship Id="rId225" Type="http://schemas.openxmlformats.org/officeDocument/2006/relationships/image" Target="../media/image229.jpeg"/><Relationship Id="rId267" Type="http://schemas.openxmlformats.org/officeDocument/2006/relationships/image" Target="../media/image271.jpeg"/><Relationship Id="rId432" Type="http://schemas.openxmlformats.org/officeDocument/2006/relationships/image" Target="../media/image436.jpeg"/><Relationship Id="rId474" Type="http://schemas.openxmlformats.org/officeDocument/2006/relationships/image" Target="../media/image478.jpeg"/><Relationship Id="rId127" Type="http://schemas.openxmlformats.org/officeDocument/2006/relationships/image" Target="../media/image131.jpeg"/><Relationship Id="rId681" Type="http://schemas.openxmlformats.org/officeDocument/2006/relationships/image" Target="../media/image685.jpeg"/><Relationship Id="rId737" Type="http://schemas.openxmlformats.org/officeDocument/2006/relationships/image" Target="../media/image741.jpeg"/><Relationship Id="rId31" Type="http://schemas.openxmlformats.org/officeDocument/2006/relationships/image" Target="../media/image35.jpeg"/><Relationship Id="rId73" Type="http://schemas.openxmlformats.org/officeDocument/2006/relationships/image" Target="../media/image77.jpeg"/><Relationship Id="rId169" Type="http://schemas.openxmlformats.org/officeDocument/2006/relationships/image" Target="../media/image173.jpeg"/><Relationship Id="rId334" Type="http://schemas.openxmlformats.org/officeDocument/2006/relationships/image" Target="../media/image338.jpeg"/><Relationship Id="rId376" Type="http://schemas.openxmlformats.org/officeDocument/2006/relationships/image" Target="../media/image380.jpeg"/><Relationship Id="rId541" Type="http://schemas.openxmlformats.org/officeDocument/2006/relationships/image" Target="../media/image545.jpeg"/><Relationship Id="rId583" Type="http://schemas.openxmlformats.org/officeDocument/2006/relationships/image" Target="../media/image587.jpeg"/><Relationship Id="rId639" Type="http://schemas.openxmlformats.org/officeDocument/2006/relationships/image" Target="../media/image643.jpeg"/><Relationship Id="rId4" Type="http://schemas.openxmlformats.org/officeDocument/2006/relationships/image" Target="../media/image8.jpeg"/><Relationship Id="rId180" Type="http://schemas.openxmlformats.org/officeDocument/2006/relationships/image" Target="../media/image184.jpeg"/><Relationship Id="rId236" Type="http://schemas.openxmlformats.org/officeDocument/2006/relationships/image" Target="../media/image240.jpeg"/><Relationship Id="rId278" Type="http://schemas.openxmlformats.org/officeDocument/2006/relationships/image" Target="../media/image282.jpeg"/><Relationship Id="rId401" Type="http://schemas.openxmlformats.org/officeDocument/2006/relationships/image" Target="../media/image405.jpeg"/><Relationship Id="rId443" Type="http://schemas.openxmlformats.org/officeDocument/2006/relationships/image" Target="../media/image447.jpeg"/><Relationship Id="rId650" Type="http://schemas.openxmlformats.org/officeDocument/2006/relationships/image" Target="../media/image654.jpeg"/><Relationship Id="rId303" Type="http://schemas.openxmlformats.org/officeDocument/2006/relationships/image" Target="../media/image307.jpeg"/><Relationship Id="rId485" Type="http://schemas.openxmlformats.org/officeDocument/2006/relationships/image" Target="../media/image489.jpeg"/><Relationship Id="rId692" Type="http://schemas.openxmlformats.org/officeDocument/2006/relationships/image" Target="../media/image696.jpeg"/><Relationship Id="rId706" Type="http://schemas.openxmlformats.org/officeDocument/2006/relationships/image" Target="../media/image710.jpeg"/><Relationship Id="rId748" Type="http://schemas.openxmlformats.org/officeDocument/2006/relationships/image" Target="../media/image752.jpeg"/><Relationship Id="rId42" Type="http://schemas.openxmlformats.org/officeDocument/2006/relationships/image" Target="../media/image46.jpeg"/><Relationship Id="rId84" Type="http://schemas.openxmlformats.org/officeDocument/2006/relationships/image" Target="../media/image88.jpeg"/><Relationship Id="rId138" Type="http://schemas.openxmlformats.org/officeDocument/2006/relationships/image" Target="../media/image142.jpeg"/><Relationship Id="rId345" Type="http://schemas.openxmlformats.org/officeDocument/2006/relationships/image" Target="../media/image349.jpeg"/><Relationship Id="rId387" Type="http://schemas.openxmlformats.org/officeDocument/2006/relationships/image" Target="../media/image391.jpeg"/><Relationship Id="rId510" Type="http://schemas.openxmlformats.org/officeDocument/2006/relationships/image" Target="../media/image514.jpeg"/><Relationship Id="rId552" Type="http://schemas.openxmlformats.org/officeDocument/2006/relationships/image" Target="../media/image556.jpeg"/><Relationship Id="rId594" Type="http://schemas.openxmlformats.org/officeDocument/2006/relationships/image" Target="../media/image598.jpeg"/><Relationship Id="rId608" Type="http://schemas.openxmlformats.org/officeDocument/2006/relationships/image" Target="../media/image612.jpeg"/><Relationship Id="rId191" Type="http://schemas.openxmlformats.org/officeDocument/2006/relationships/image" Target="../media/image195.jpeg"/><Relationship Id="rId205" Type="http://schemas.openxmlformats.org/officeDocument/2006/relationships/image" Target="../media/image209.jpeg"/><Relationship Id="rId247" Type="http://schemas.openxmlformats.org/officeDocument/2006/relationships/image" Target="../media/image251.jpeg"/><Relationship Id="rId412" Type="http://schemas.openxmlformats.org/officeDocument/2006/relationships/image" Target="../media/image416.jpeg"/><Relationship Id="rId107" Type="http://schemas.openxmlformats.org/officeDocument/2006/relationships/image" Target="../media/image111.jpeg"/><Relationship Id="rId289" Type="http://schemas.openxmlformats.org/officeDocument/2006/relationships/image" Target="../media/image293.jpeg"/><Relationship Id="rId454" Type="http://schemas.openxmlformats.org/officeDocument/2006/relationships/image" Target="../media/image458.jpeg"/><Relationship Id="rId496" Type="http://schemas.openxmlformats.org/officeDocument/2006/relationships/image" Target="../media/image500.jpeg"/><Relationship Id="rId661" Type="http://schemas.openxmlformats.org/officeDocument/2006/relationships/image" Target="../media/image665.jpeg"/><Relationship Id="rId717" Type="http://schemas.openxmlformats.org/officeDocument/2006/relationships/image" Target="../media/image721.jpeg"/><Relationship Id="rId11" Type="http://schemas.openxmlformats.org/officeDocument/2006/relationships/image" Target="../media/image15.jpeg"/><Relationship Id="rId53" Type="http://schemas.openxmlformats.org/officeDocument/2006/relationships/image" Target="../media/image57.jpeg"/><Relationship Id="rId149" Type="http://schemas.openxmlformats.org/officeDocument/2006/relationships/image" Target="../media/image153.jpeg"/><Relationship Id="rId314" Type="http://schemas.openxmlformats.org/officeDocument/2006/relationships/image" Target="../media/image318.jpeg"/><Relationship Id="rId356" Type="http://schemas.openxmlformats.org/officeDocument/2006/relationships/image" Target="../media/image360.jpeg"/><Relationship Id="rId398" Type="http://schemas.openxmlformats.org/officeDocument/2006/relationships/image" Target="../media/image402.jpeg"/><Relationship Id="rId521" Type="http://schemas.openxmlformats.org/officeDocument/2006/relationships/image" Target="../media/image525.jpeg"/><Relationship Id="rId563" Type="http://schemas.openxmlformats.org/officeDocument/2006/relationships/image" Target="../media/image567.jpeg"/><Relationship Id="rId619" Type="http://schemas.openxmlformats.org/officeDocument/2006/relationships/image" Target="../media/image623.jpeg"/><Relationship Id="rId95" Type="http://schemas.openxmlformats.org/officeDocument/2006/relationships/image" Target="../media/image99.jpeg"/><Relationship Id="rId160" Type="http://schemas.openxmlformats.org/officeDocument/2006/relationships/image" Target="../media/image164.jpeg"/><Relationship Id="rId216" Type="http://schemas.openxmlformats.org/officeDocument/2006/relationships/image" Target="../media/image220.jpeg"/><Relationship Id="rId423" Type="http://schemas.openxmlformats.org/officeDocument/2006/relationships/image" Target="../media/image427.jpeg"/><Relationship Id="rId258" Type="http://schemas.openxmlformats.org/officeDocument/2006/relationships/image" Target="../media/image262.jpeg"/><Relationship Id="rId465" Type="http://schemas.openxmlformats.org/officeDocument/2006/relationships/image" Target="../media/image469.jpeg"/><Relationship Id="rId630" Type="http://schemas.openxmlformats.org/officeDocument/2006/relationships/image" Target="../media/image634.jpeg"/><Relationship Id="rId672" Type="http://schemas.openxmlformats.org/officeDocument/2006/relationships/image" Target="../media/image676.jpeg"/><Relationship Id="rId728" Type="http://schemas.openxmlformats.org/officeDocument/2006/relationships/image" Target="../media/image732.jpeg"/><Relationship Id="rId22" Type="http://schemas.openxmlformats.org/officeDocument/2006/relationships/image" Target="../media/image26.jpeg"/><Relationship Id="rId64" Type="http://schemas.openxmlformats.org/officeDocument/2006/relationships/image" Target="../media/image68.jpeg"/><Relationship Id="rId118" Type="http://schemas.openxmlformats.org/officeDocument/2006/relationships/image" Target="../media/image122.jpeg"/><Relationship Id="rId325" Type="http://schemas.openxmlformats.org/officeDocument/2006/relationships/image" Target="../media/image329.jpeg"/><Relationship Id="rId367" Type="http://schemas.openxmlformats.org/officeDocument/2006/relationships/image" Target="../media/image371.jpeg"/><Relationship Id="rId532" Type="http://schemas.openxmlformats.org/officeDocument/2006/relationships/image" Target="../media/image536.jpeg"/><Relationship Id="rId574" Type="http://schemas.openxmlformats.org/officeDocument/2006/relationships/image" Target="../media/image578.jpeg"/><Relationship Id="rId171" Type="http://schemas.openxmlformats.org/officeDocument/2006/relationships/image" Target="../media/image175.jpeg"/><Relationship Id="rId227" Type="http://schemas.openxmlformats.org/officeDocument/2006/relationships/image" Target="../media/image231.jpeg"/><Relationship Id="rId269" Type="http://schemas.openxmlformats.org/officeDocument/2006/relationships/image" Target="../media/image273.jpeg"/><Relationship Id="rId434" Type="http://schemas.openxmlformats.org/officeDocument/2006/relationships/image" Target="../media/image438.jpeg"/><Relationship Id="rId476" Type="http://schemas.openxmlformats.org/officeDocument/2006/relationships/image" Target="../media/image480.jpeg"/><Relationship Id="rId641" Type="http://schemas.openxmlformats.org/officeDocument/2006/relationships/image" Target="../media/image645.jpeg"/><Relationship Id="rId683" Type="http://schemas.openxmlformats.org/officeDocument/2006/relationships/image" Target="../media/image687.jpeg"/><Relationship Id="rId739" Type="http://schemas.openxmlformats.org/officeDocument/2006/relationships/image" Target="../media/image743.jpeg"/><Relationship Id="rId33" Type="http://schemas.openxmlformats.org/officeDocument/2006/relationships/image" Target="../media/image37.jpeg"/><Relationship Id="rId129" Type="http://schemas.openxmlformats.org/officeDocument/2006/relationships/image" Target="../media/image133.jpeg"/><Relationship Id="rId280" Type="http://schemas.openxmlformats.org/officeDocument/2006/relationships/image" Target="../media/image284.jpeg"/><Relationship Id="rId336" Type="http://schemas.openxmlformats.org/officeDocument/2006/relationships/image" Target="../media/image340.jpeg"/><Relationship Id="rId501" Type="http://schemas.openxmlformats.org/officeDocument/2006/relationships/image" Target="../media/image505.jpeg"/><Relationship Id="rId543" Type="http://schemas.openxmlformats.org/officeDocument/2006/relationships/image" Target="../media/image547.jpeg"/><Relationship Id="rId75" Type="http://schemas.openxmlformats.org/officeDocument/2006/relationships/image" Target="../media/image79.jpeg"/><Relationship Id="rId140" Type="http://schemas.openxmlformats.org/officeDocument/2006/relationships/image" Target="../media/image144.jpeg"/><Relationship Id="rId182" Type="http://schemas.openxmlformats.org/officeDocument/2006/relationships/image" Target="../media/image186.jpeg"/><Relationship Id="rId378" Type="http://schemas.openxmlformats.org/officeDocument/2006/relationships/image" Target="../media/image382.jpeg"/><Relationship Id="rId403" Type="http://schemas.openxmlformats.org/officeDocument/2006/relationships/image" Target="../media/image407.jpeg"/><Relationship Id="rId585" Type="http://schemas.openxmlformats.org/officeDocument/2006/relationships/image" Target="../media/image589.jpeg"/><Relationship Id="rId6" Type="http://schemas.openxmlformats.org/officeDocument/2006/relationships/image" Target="../media/image10.jpeg"/><Relationship Id="rId238" Type="http://schemas.openxmlformats.org/officeDocument/2006/relationships/image" Target="../media/image242.jpeg"/><Relationship Id="rId445" Type="http://schemas.openxmlformats.org/officeDocument/2006/relationships/image" Target="../media/image449.jpeg"/><Relationship Id="rId487" Type="http://schemas.openxmlformats.org/officeDocument/2006/relationships/image" Target="../media/image491.jpeg"/><Relationship Id="rId610" Type="http://schemas.openxmlformats.org/officeDocument/2006/relationships/image" Target="../media/image614.jpeg"/><Relationship Id="rId652" Type="http://schemas.openxmlformats.org/officeDocument/2006/relationships/image" Target="../media/image656.jpeg"/><Relationship Id="rId694" Type="http://schemas.openxmlformats.org/officeDocument/2006/relationships/image" Target="../media/image698.jpeg"/><Relationship Id="rId708" Type="http://schemas.openxmlformats.org/officeDocument/2006/relationships/image" Target="../media/image712.jpeg"/><Relationship Id="rId291" Type="http://schemas.openxmlformats.org/officeDocument/2006/relationships/image" Target="../media/image295.jpeg"/><Relationship Id="rId305" Type="http://schemas.openxmlformats.org/officeDocument/2006/relationships/image" Target="../media/image309.jpeg"/><Relationship Id="rId347" Type="http://schemas.openxmlformats.org/officeDocument/2006/relationships/image" Target="../media/image351.jpeg"/><Relationship Id="rId512" Type="http://schemas.openxmlformats.org/officeDocument/2006/relationships/image" Target="../media/image516.jpeg"/><Relationship Id="rId44" Type="http://schemas.openxmlformats.org/officeDocument/2006/relationships/image" Target="../media/image48.jpeg"/><Relationship Id="rId86" Type="http://schemas.openxmlformats.org/officeDocument/2006/relationships/image" Target="../media/image90.jpeg"/><Relationship Id="rId151" Type="http://schemas.openxmlformats.org/officeDocument/2006/relationships/image" Target="../media/image155.jpeg"/><Relationship Id="rId389" Type="http://schemas.openxmlformats.org/officeDocument/2006/relationships/image" Target="../media/image393.jpeg"/><Relationship Id="rId554" Type="http://schemas.openxmlformats.org/officeDocument/2006/relationships/image" Target="../media/image558.jpeg"/><Relationship Id="rId596" Type="http://schemas.openxmlformats.org/officeDocument/2006/relationships/image" Target="../media/image600.jpeg"/><Relationship Id="rId193" Type="http://schemas.openxmlformats.org/officeDocument/2006/relationships/image" Target="../media/image197.jpeg"/><Relationship Id="rId207" Type="http://schemas.openxmlformats.org/officeDocument/2006/relationships/image" Target="../media/image211.jpeg"/><Relationship Id="rId249" Type="http://schemas.openxmlformats.org/officeDocument/2006/relationships/image" Target="../media/image253.jpeg"/><Relationship Id="rId414" Type="http://schemas.openxmlformats.org/officeDocument/2006/relationships/image" Target="../media/image418.jpeg"/><Relationship Id="rId456" Type="http://schemas.openxmlformats.org/officeDocument/2006/relationships/image" Target="../media/image460.jpeg"/><Relationship Id="rId498" Type="http://schemas.openxmlformats.org/officeDocument/2006/relationships/image" Target="../media/image502.jpeg"/><Relationship Id="rId621" Type="http://schemas.openxmlformats.org/officeDocument/2006/relationships/image" Target="../media/image625.jpeg"/><Relationship Id="rId663" Type="http://schemas.openxmlformats.org/officeDocument/2006/relationships/image" Target="../media/image667.jpeg"/><Relationship Id="rId13" Type="http://schemas.openxmlformats.org/officeDocument/2006/relationships/image" Target="../media/image17.jpeg"/><Relationship Id="rId109" Type="http://schemas.openxmlformats.org/officeDocument/2006/relationships/image" Target="../media/image113.jpeg"/><Relationship Id="rId260" Type="http://schemas.openxmlformats.org/officeDocument/2006/relationships/image" Target="../media/image264.jpeg"/><Relationship Id="rId316" Type="http://schemas.openxmlformats.org/officeDocument/2006/relationships/image" Target="../media/image320.jpeg"/><Relationship Id="rId523" Type="http://schemas.openxmlformats.org/officeDocument/2006/relationships/image" Target="../media/image527.jpeg"/><Relationship Id="rId719" Type="http://schemas.openxmlformats.org/officeDocument/2006/relationships/image" Target="../media/image723.jpeg"/><Relationship Id="rId55" Type="http://schemas.openxmlformats.org/officeDocument/2006/relationships/image" Target="../media/image59.jpeg"/><Relationship Id="rId97" Type="http://schemas.openxmlformats.org/officeDocument/2006/relationships/image" Target="../media/image101.jpeg"/><Relationship Id="rId120" Type="http://schemas.openxmlformats.org/officeDocument/2006/relationships/image" Target="../media/image124.jpeg"/><Relationship Id="rId358" Type="http://schemas.openxmlformats.org/officeDocument/2006/relationships/image" Target="../media/image362.jpeg"/><Relationship Id="rId565" Type="http://schemas.openxmlformats.org/officeDocument/2006/relationships/image" Target="../media/image569.jpeg"/><Relationship Id="rId730" Type="http://schemas.openxmlformats.org/officeDocument/2006/relationships/image" Target="../media/image734.jpeg"/><Relationship Id="rId162" Type="http://schemas.openxmlformats.org/officeDocument/2006/relationships/image" Target="../media/image166.jpeg"/><Relationship Id="rId218" Type="http://schemas.openxmlformats.org/officeDocument/2006/relationships/image" Target="../media/image222.jpeg"/><Relationship Id="rId425" Type="http://schemas.openxmlformats.org/officeDocument/2006/relationships/image" Target="../media/image429.jpeg"/><Relationship Id="rId467" Type="http://schemas.openxmlformats.org/officeDocument/2006/relationships/image" Target="../media/image471.jpeg"/><Relationship Id="rId632" Type="http://schemas.openxmlformats.org/officeDocument/2006/relationships/image" Target="../media/image636.jpeg"/><Relationship Id="rId271" Type="http://schemas.openxmlformats.org/officeDocument/2006/relationships/image" Target="../media/image275.jpeg"/><Relationship Id="rId674" Type="http://schemas.openxmlformats.org/officeDocument/2006/relationships/image" Target="../media/image678.jpeg"/><Relationship Id="rId24" Type="http://schemas.openxmlformats.org/officeDocument/2006/relationships/image" Target="../media/image28.jpeg"/><Relationship Id="rId66" Type="http://schemas.openxmlformats.org/officeDocument/2006/relationships/image" Target="../media/image70.jpeg"/><Relationship Id="rId131" Type="http://schemas.openxmlformats.org/officeDocument/2006/relationships/image" Target="../media/image135.jpeg"/><Relationship Id="rId327" Type="http://schemas.openxmlformats.org/officeDocument/2006/relationships/image" Target="../media/image331.jpeg"/><Relationship Id="rId369" Type="http://schemas.openxmlformats.org/officeDocument/2006/relationships/image" Target="../media/image373.jpeg"/><Relationship Id="rId534" Type="http://schemas.openxmlformats.org/officeDocument/2006/relationships/image" Target="../media/image538.jpeg"/><Relationship Id="rId576" Type="http://schemas.openxmlformats.org/officeDocument/2006/relationships/image" Target="../media/image580.jpeg"/><Relationship Id="rId741" Type="http://schemas.openxmlformats.org/officeDocument/2006/relationships/image" Target="../media/image745.jpeg"/><Relationship Id="rId173" Type="http://schemas.openxmlformats.org/officeDocument/2006/relationships/image" Target="../media/image177.jpeg"/><Relationship Id="rId229" Type="http://schemas.openxmlformats.org/officeDocument/2006/relationships/image" Target="../media/image233.jpeg"/><Relationship Id="rId380" Type="http://schemas.openxmlformats.org/officeDocument/2006/relationships/image" Target="../media/image384.jpeg"/><Relationship Id="rId436" Type="http://schemas.openxmlformats.org/officeDocument/2006/relationships/image" Target="../media/image440.jpeg"/><Relationship Id="rId601" Type="http://schemas.openxmlformats.org/officeDocument/2006/relationships/image" Target="../media/image605.jpeg"/><Relationship Id="rId643" Type="http://schemas.openxmlformats.org/officeDocument/2006/relationships/image" Target="../media/image647.jpeg"/><Relationship Id="rId240" Type="http://schemas.openxmlformats.org/officeDocument/2006/relationships/image" Target="../media/image244.jpeg"/><Relationship Id="rId478" Type="http://schemas.openxmlformats.org/officeDocument/2006/relationships/image" Target="../media/image482.jpeg"/><Relationship Id="rId685" Type="http://schemas.openxmlformats.org/officeDocument/2006/relationships/image" Target="../media/image689.jpeg"/><Relationship Id="rId35" Type="http://schemas.openxmlformats.org/officeDocument/2006/relationships/image" Target="../media/image39.jpeg"/><Relationship Id="rId77" Type="http://schemas.openxmlformats.org/officeDocument/2006/relationships/image" Target="../media/image81.jpeg"/><Relationship Id="rId100" Type="http://schemas.openxmlformats.org/officeDocument/2006/relationships/image" Target="../media/image104.jpeg"/><Relationship Id="rId282" Type="http://schemas.openxmlformats.org/officeDocument/2006/relationships/image" Target="../media/image286.jpeg"/><Relationship Id="rId338" Type="http://schemas.openxmlformats.org/officeDocument/2006/relationships/image" Target="../media/image342.jpeg"/><Relationship Id="rId503" Type="http://schemas.openxmlformats.org/officeDocument/2006/relationships/image" Target="../media/image507.jpeg"/><Relationship Id="rId545" Type="http://schemas.openxmlformats.org/officeDocument/2006/relationships/image" Target="../media/image549.jpeg"/><Relationship Id="rId587" Type="http://schemas.openxmlformats.org/officeDocument/2006/relationships/image" Target="../media/image591.jpeg"/><Relationship Id="rId710" Type="http://schemas.openxmlformats.org/officeDocument/2006/relationships/image" Target="../media/image714.jpeg"/><Relationship Id="rId8" Type="http://schemas.openxmlformats.org/officeDocument/2006/relationships/image" Target="../media/image12.jpeg"/><Relationship Id="rId142" Type="http://schemas.openxmlformats.org/officeDocument/2006/relationships/image" Target="../media/image146.jpeg"/><Relationship Id="rId184" Type="http://schemas.openxmlformats.org/officeDocument/2006/relationships/image" Target="../media/image188.jpeg"/><Relationship Id="rId391" Type="http://schemas.openxmlformats.org/officeDocument/2006/relationships/image" Target="../media/image395.jpeg"/><Relationship Id="rId405" Type="http://schemas.openxmlformats.org/officeDocument/2006/relationships/image" Target="../media/image409.jpeg"/><Relationship Id="rId447" Type="http://schemas.openxmlformats.org/officeDocument/2006/relationships/image" Target="../media/image451.jpeg"/><Relationship Id="rId612" Type="http://schemas.openxmlformats.org/officeDocument/2006/relationships/image" Target="../media/image616.jpeg"/><Relationship Id="rId251" Type="http://schemas.openxmlformats.org/officeDocument/2006/relationships/image" Target="../media/image255.jpeg"/><Relationship Id="rId489" Type="http://schemas.openxmlformats.org/officeDocument/2006/relationships/image" Target="../media/image493.jpeg"/><Relationship Id="rId654" Type="http://schemas.openxmlformats.org/officeDocument/2006/relationships/image" Target="../media/image658.jpeg"/><Relationship Id="rId696" Type="http://schemas.openxmlformats.org/officeDocument/2006/relationships/image" Target="../media/image700.jpeg"/><Relationship Id="rId46" Type="http://schemas.openxmlformats.org/officeDocument/2006/relationships/image" Target="../media/image50.jpeg"/><Relationship Id="rId293" Type="http://schemas.openxmlformats.org/officeDocument/2006/relationships/image" Target="../media/image297.jpeg"/><Relationship Id="rId307" Type="http://schemas.openxmlformats.org/officeDocument/2006/relationships/image" Target="../media/image311.jpeg"/><Relationship Id="rId349" Type="http://schemas.openxmlformats.org/officeDocument/2006/relationships/image" Target="../media/image353.jpeg"/><Relationship Id="rId514" Type="http://schemas.openxmlformats.org/officeDocument/2006/relationships/image" Target="../media/image518.jpeg"/><Relationship Id="rId556" Type="http://schemas.openxmlformats.org/officeDocument/2006/relationships/image" Target="../media/image560.jpeg"/><Relationship Id="rId721" Type="http://schemas.openxmlformats.org/officeDocument/2006/relationships/image" Target="../media/image725.jpeg"/><Relationship Id="rId88" Type="http://schemas.openxmlformats.org/officeDocument/2006/relationships/image" Target="../media/image92.jpeg"/><Relationship Id="rId111" Type="http://schemas.openxmlformats.org/officeDocument/2006/relationships/image" Target="../media/image115.jpeg"/><Relationship Id="rId153" Type="http://schemas.openxmlformats.org/officeDocument/2006/relationships/image" Target="../media/image157.jpeg"/><Relationship Id="rId195" Type="http://schemas.openxmlformats.org/officeDocument/2006/relationships/image" Target="../media/image199.jpeg"/><Relationship Id="rId209" Type="http://schemas.openxmlformats.org/officeDocument/2006/relationships/image" Target="../media/image213.jpeg"/><Relationship Id="rId360" Type="http://schemas.openxmlformats.org/officeDocument/2006/relationships/image" Target="../media/image364.jpeg"/><Relationship Id="rId416" Type="http://schemas.openxmlformats.org/officeDocument/2006/relationships/image" Target="../media/image420.jpeg"/><Relationship Id="rId598" Type="http://schemas.openxmlformats.org/officeDocument/2006/relationships/image" Target="../media/image602.jpeg"/><Relationship Id="rId220" Type="http://schemas.openxmlformats.org/officeDocument/2006/relationships/image" Target="../media/image224.jpeg"/><Relationship Id="rId458" Type="http://schemas.openxmlformats.org/officeDocument/2006/relationships/image" Target="../media/image462.jpeg"/><Relationship Id="rId623" Type="http://schemas.openxmlformats.org/officeDocument/2006/relationships/image" Target="../media/image627.jpeg"/><Relationship Id="rId665" Type="http://schemas.openxmlformats.org/officeDocument/2006/relationships/image" Target="../media/image669.jpeg"/><Relationship Id="rId15" Type="http://schemas.openxmlformats.org/officeDocument/2006/relationships/image" Target="../media/image19.jpeg"/><Relationship Id="rId57" Type="http://schemas.openxmlformats.org/officeDocument/2006/relationships/image" Target="../media/image61.jpeg"/><Relationship Id="rId262" Type="http://schemas.openxmlformats.org/officeDocument/2006/relationships/image" Target="../media/image266.jpeg"/><Relationship Id="rId318" Type="http://schemas.openxmlformats.org/officeDocument/2006/relationships/image" Target="../media/image322.jpeg"/><Relationship Id="rId525" Type="http://schemas.openxmlformats.org/officeDocument/2006/relationships/image" Target="../media/image529.jpeg"/><Relationship Id="rId567" Type="http://schemas.openxmlformats.org/officeDocument/2006/relationships/image" Target="../media/image571.jpeg"/><Relationship Id="rId732" Type="http://schemas.openxmlformats.org/officeDocument/2006/relationships/image" Target="../media/image736.jpeg"/><Relationship Id="rId99" Type="http://schemas.openxmlformats.org/officeDocument/2006/relationships/image" Target="../media/image103.jpeg"/><Relationship Id="rId122" Type="http://schemas.openxmlformats.org/officeDocument/2006/relationships/image" Target="../media/image126.jpeg"/><Relationship Id="rId164" Type="http://schemas.openxmlformats.org/officeDocument/2006/relationships/image" Target="../media/image168.jpeg"/><Relationship Id="rId371" Type="http://schemas.openxmlformats.org/officeDocument/2006/relationships/image" Target="../media/image375.jpeg"/><Relationship Id="rId427" Type="http://schemas.openxmlformats.org/officeDocument/2006/relationships/image" Target="../media/image431.jpeg"/><Relationship Id="rId469" Type="http://schemas.openxmlformats.org/officeDocument/2006/relationships/image" Target="../media/image473.jpeg"/><Relationship Id="rId634" Type="http://schemas.openxmlformats.org/officeDocument/2006/relationships/image" Target="../media/image638.jpeg"/><Relationship Id="rId676" Type="http://schemas.openxmlformats.org/officeDocument/2006/relationships/image" Target="../media/image680.jpeg"/><Relationship Id="rId26" Type="http://schemas.openxmlformats.org/officeDocument/2006/relationships/image" Target="../media/image30.jpeg"/><Relationship Id="rId231" Type="http://schemas.openxmlformats.org/officeDocument/2006/relationships/image" Target="../media/image235.jpeg"/><Relationship Id="rId273" Type="http://schemas.openxmlformats.org/officeDocument/2006/relationships/image" Target="../media/image277.jpeg"/><Relationship Id="rId329" Type="http://schemas.openxmlformats.org/officeDocument/2006/relationships/image" Target="../media/image333.jpeg"/><Relationship Id="rId480" Type="http://schemas.openxmlformats.org/officeDocument/2006/relationships/image" Target="../media/image484.jpeg"/><Relationship Id="rId536" Type="http://schemas.openxmlformats.org/officeDocument/2006/relationships/image" Target="../media/image540.jpeg"/><Relationship Id="rId701" Type="http://schemas.openxmlformats.org/officeDocument/2006/relationships/image" Target="../media/image705.jpeg"/><Relationship Id="rId68" Type="http://schemas.openxmlformats.org/officeDocument/2006/relationships/image" Target="../media/image72.jpeg"/><Relationship Id="rId133" Type="http://schemas.openxmlformats.org/officeDocument/2006/relationships/image" Target="../media/image137.jpeg"/><Relationship Id="rId175" Type="http://schemas.openxmlformats.org/officeDocument/2006/relationships/image" Target="../media/image179.jpeg"/><Relationship Id="rId340" Type="http://schemas.openxmlformats.org/officeDocument/2006/relationships/image" Target="../media/image344.jpeg"/><Relationship Id="rId578" Type="http://schemas.openxmlformats.org/officeDocument/2006/relationships/image" Target="../media/image582.jpeg"/><Relationship Id="rId743" Type="http://schemas.openxmlformats.org/officeDocument/2006/relationships/image" Target="../media/image747.jpeg"/><Relationship Id="rId200" Type="http://schemas.openxmlformats.org/officeDocument/2006/relationships/image" Target="../media/image204.jpeg"/><Relationship Id="rId382" Type="http://schemas.openxmlformats.org/officeDocument/2006/relationships/image" Target="../media/image386.jpeg"/><Relationship Id="rId438" Type="http://schemas.openxmlformats.org/officeDocument/2006/relationships/image" Target="../media/image442.jpeg"/><Relationship Id="rId603" Type="http://schemas.openxmlformats.org/officeDocument/2006/relationships/image" Target="../media/image607.jpeg"/><Relationship Id="rId645" Type="http://schemas.openxmlformats.org/officeDocument/2006/relationships/image" Target="../media/image649.jpeg"/><Relationship Id="rId687" Type="http://schemas.openxmlformats.org/officeDocument/2006/relationships/image" Target="../media/image691.jpeg"/><Relationship Id="rId242" Type="http://schemas.openxmlformats.org/officeDocument/2006/relationships/image" Target="../media/image246.jpeg"/><Relationship Id="rId284" Type="http://schemas.openxmlformats.org/officeDocument/2006/relationships/image" Target="../media/image288.jpeg"/><Relationship Id="rId491" Type="http://schemas.openxmlformats.org/officeDocument/2006/relationships/image" Target="../media/image495.jpeg"/><Relationship Id="rId505" Type="http://schemas.openxmlformats.org/officeDocument/2006/relationships/image" Target="../media/image509.jpeg"/><Relationship Id="rId712" Type="http://schemas.openxmlformats.org/officeDocument/2006/relationships/image" Target="../media/image716.jpeg"/><Relationship Id="rId37" Type="http://schemas.openxmlformats.org/officeDocument/2006/relationships/image" Target="../media/image41.jpeg"/><Relationship Id="rId79" Type="http://schemas.openxmlformats.org/officeDocument/2006/relationships/image" Target="../media/image83.jpeg"/><Relationship Id="rId102" Type="http://schemas.openxmlformats.org/officeDocument/2006/relationships/image" Target="../media/image106.jpeg"/><Relationship Id="rId144" Type="http://schemas.openxmlformats.org/officeDocument/2006/relationships/image" Target="../media/image148.jpeg"/><Relationship Id="rId547" Type="http://schemas.openxmlformats.org/officeDocument/2006/relationships/image" Target="../media/image551.jpeg"/><Relationship Id="rId589" Type="http://schemas.openxmlformats.org/officeDocument/2006/relationships/image" Target="../media/image593.jpeg"/><Relationship Id="rId90" Type="http://schemas.openxmlformats.org/officeDocument/2006/relationships/image" Target="../media/image94.jpeg"/><Relationship Id="rId186" Type="http://schemas.openxmlformats.org/officeDocument/2006/relationships/image" Target="../media/image190.jpeg"/><Relationship Id="rId351" Type="http://schemas.openxmlformats.org/officeDocument/2006/relationships/image" Target="../media/image355.jpeg"/><Relationship Id="rId393" Type="http://schemas.openxmlformats.org/officeDocument/2006/relationships/image" Target="../media/image397.jpeg"/><Relationship Id="rId407" Type="http://schemas.openxmlformats.org/officeDocument/2006/relationships/image" Target="../media/image411.jpeg"/><Relationship Id="rId449" Type="http://schemas.openxmlformats.org/officeDocument/2006/relationships/image" Target="../media/image453.jpeg"/><Relationship Id="rId614" Type="http://schemas.openxmlformats.org/officeDocument/2006/relationships/image" Target="../media/image618.jpeg"/><Relationship Id="rId656" Type="http://schemas.openxmlformats.org/officeDocument/2006/relationships/image" Target="../media/image660.jpeg"/><Relationship Id="rId211" Type="http://schemas.openxmlformats.org/officeDocument/2006/relationships/image" Target="../media/image215.jpeg"/><Relationship Id="rId253" Type="http://schemas.openxmlformats.org/officeDocument/2006/relationships/image" Target="../media/image257.jpeg"/><Relationship Id="rId295" Type="http://schemas.openxmlformats.org/officeDocument/2006/relationships/image" Target="../media/image299.jpeg"/><Relationship Id="rId309" Type="http://schemas.openxmlformats.org/officeDocument/2006/relationships/image" Target="../media/image313.jpeg"/><Relationship Id="rId460" Type="http://schemas.openxmlformats.org/officeDocument/2006/relationships/image" Target="../media/image464.jpeg"/><Relationship Id="rId516" Type="http://schemas.openxmlformats.org/officeDocument/2006/relationships/image" Target="../media/image520.jpeg"/><Relationship Id="rId698" Type="http://schemas.openxmlformats.org/officeDocument/2006/relationships/image" Target="../media/image702.jpeg"/><Relationship Id="rId48" Type="http://schemas.openxmlformats.org/officeDocument/2006/relationships/image" Target="../media/image52.jpeg"/><Relationship Id="rId113" Type="http://schemas.openxmlformats.org/officeDocument/2006/relationships/image" Target="../media/image117.jpeg"/><Relationship Id="rId320" Type="http://schemas.openxmlformats.org/officeDocument/2006/relationships/image" Target="../media/image324.jpeg"/><Relationship Id="rId558" Type="http://schemas.openxmlformats.org/officeDocument/2006/relationships/image" Target="../media/image562.jpeg"/><Relationship Id="rId723" Type="http://schemas.openxmlformats.org/officeDocument/2006/relationships/image" Target="../media/image727.jpeg"/><Relationship Id="rId155" Type="http://schemas.openxmlformats.org/officeDocument/2006/relationships/image" Target="../media/image159.jpeg"/><Relationship Id="rId197" Type="http://schemas.openxmlformats.org/officeDocument/2006/relationships/image" Target="../media/image201.jpeg"/><Relationship Id="rId362" Type="http://schemas.openxmlformats.org/officeDocument/2006/relationships/image" Target="../media/image366.jpeg"/><Relationship Id="rId418" Type="http://schemas.openxmlformats.org/officeDocument/2006/relationships/image" Target="../media/image422.jpeg"/><Relationship Id="rId625" Type="http://schemas.openxmlformats.org/officeDocument/2006/relationships/image" Target="../media/image629.jpeg"/><Relationship Id="rId222" Type="http://schemas.openxmlformats.org/officeDocument/2006/relationships/image" Target="../media/image226.jpeg"/><Relationship Id="rId264" Type="http://schemas.openxmlformats.org/officeDocument/2006/relationships/image" Target="../media/image268.jpeg"/><Relationship Id="rId471" Type="http://schemas.openxmlformats.org/officeDocument/2006/relationships/image" Target="../media/image475.jpeg"/><Relationship Id="rId667" Type="http://schemas.openxmlformats.org/officeDocument/2006/relationships/image" Target="../media/image671.jpeg"/><Relationship Id="rId17" Type="http://schemas.openxmlformats.org/officeDocument/2006/relationships/image" Target="../media/image21.jpeg"/><Relationship Id="rId59" Type="http://schemas.openxmlformats.org/officeDocument/2006/relationships/image" Target="../media/image63.jpeg"/><Relationship Id="rId124" Type="http://schemas.openxmlformats.org/officeDocument/2006/relationships/image" Target="../media/image128.jpeg"/><Relationship Id="rId527" Type="http://schemas.openxmlformats.org/officeDocument/2006/relationships/image" Target="../media/image531.jpeg"/><Relationship Id="rId569" Type="http://schemas.openxmlformats.org/officeDocument/2006/relationships/image" Target="../media/image573.jpeg"/><Relationship Id="rId734" Type="http://schemas.openxmlformats.org/officeDocument/2006/relationships/image" Target="../media/image738.jpeg"/><Relationship Id="rId70" Type="http://schemas.openxmlformats.org/officeDocument/2006/relationships/image" Target="../media/image74.jpeg"/><Relationship Id="rId166" Type="http://schemas.openxmlformats.org/officeDocument/2006/relationships/image" Target="../media/image170.jpeg"/><Relationship Id="rId331" Type="http://schemas.openxmlformats.org/officeDocument/2006/relationships/image" Target="../media/image335.jpeg"/><Relationship Id="rId373" Type="http://schemas.openxmlformats.org/officeDocument/2006/relationships/image" Target="../media/image377.jpeg"/><Relationship Id="rId429" Type="http://schemas.openxmlformats.org/officeDocument/2006/relationships/image" Target="../media/image433.jpeg"/><Relationship Id="rId580" Type="http://schemas.openxmlformats.org/officeDocument/2006/relationships/image" Target="../media/image584.jpeg"/><Relationship Id="rId636" Type="http://schemas.openxmlformats.org/officeDocument/2006/relationships/image" Target="../media/image640.jpeg"/><Relationship Id="rId1" Type="http://schemas.openxmlformats.org/officeDocument/2006/relationships/slideLayout" Target="../slideLayouts/slideLayout15.xml"/><Relationship Id="rId233" Type="http://schemas.openxmlformats.org/officeDocument/2006/relationships/image" Target="../media/image237.jpeg"/><Relationship Id="rId440" Type="http://schemas.openxmlformats.org/officeDocument/2006/relationships/image" Target="../media/image444.jpeg"/><Relationship Id="rId678" Type="http://schemas.openxmlformats.org/officeDocument/2006/relationships/image" Target="../media/image682.jpeg"/><Relationship Id="rId28" Type="http://schemas.openxmlformats.org/officeDocument/2006/relationships/image" Target="../media/image32.jpeg"/><Relationship Id="rId275" Type="http://schemas.openxmlformats.org/officeDocument/2006/relationships/image" Target="../media/image279.jpeg"/><Relationship Id="rId300" Type="http://schemas.openxmlformats.org/officeDocument/2006/relationships/image" Target="../media/image304.jpeg"/><Relationship Id="rId482" Type="http://schemas.openxmlformats.org/officeDocument/2006/relationships/image" Target="../media/image486.jpeg"/><Relationship Id="rId538" Type="http://schemas.openxmlformats.org/officeDocument/2006/relationships/image" Target="../media/image542.jpeg"/><Relationship Id="rId703" Type="http://schemas.openxmlformats.org/officeDocument/2006/relationships/image" Target="../media/image707.jpeg"/><Relationship Id="rId745" Type="http://schemas.openxmlformats.org/officeDocument/2006/relationships/image" Target="../media/image749.jpeg"/><Relationship Id="rId81" Type="http://schemas.openxmlformats.org/officeDocument/2006/relationships/image" Target="../media/image85.jpeg"/><Relationship Id="rId135" Type="http://schemas.openxmlformats.org/officeDocument/2006/relationships/image" Target="../media/image139.jpeg"/><Relationship Id="rId177" Type="http://schemas.openxmlformats.org/officeDocument/2006/relationships/image" Target="../media/image181.jpeg"/><Relationship Id="rId342" Type="http://schemas.openxmlformats.org/officeDocument/2006/relationships/image" Target="../media/image346.jpeg"/><Relationship Id="rId384" Type="http://schemas.openxmlformats.org/officeDocument/2006/relationships/image" Target="../media/image388.jpeg"/><Relationship Id="rId591" Type="http://schemas.openxmlformats.org/officeDocument/2006/relationships/image" Target="../media/image595.jpeg"/><Relationship Id="rId605" Type="http://schemas.openxmlformats.org/officeDocument/2006/relationships/image" Target="../media/image609.jpeg"/><Relationship Id="rId202" Type="http://schemas.openxmlformats.org/officeDocument/2006/relationships/image" Target="../media/image206.jpeg"/><Relationship Id="rId244" Type="http://schemas.openxmlformats.org/officeDocument/2006/relationships/image" Target="../media/image248.jpeg"/><Relationship Id="rId647" Type="http://schemas.openxmlformats.org/officeDocument/2006/relationships/image" Target="../media/image651.jpeg"/><Relationship Id="rId689" Type="http://schemas.openxmlformats.org/officeDocument/2006/relationships/image" Target="../media/image693.jpeg"/><Relationship Id="rId39" Type="http://schemas.openxmlformats.org/officeDocument/2006/relationships/image" Target="../media/image43.jpeg"/><Relationship Id="rId286" Type="http://schemas.openxmlformats.org/officeDocument/2006/relationships/image" Target="../media/image290.jpeg"/><Relationship Id="rId451" Type="http://schemas.openxmlformats.org/officeDocument/2006/relationships/image" Target="../media/image455.jpeg"/><Relationship Id="rId493" Type="http://schemas.openxmlformats.org/officeDocument/2006/relationships/image" Target="../media/image497.jpeg"/><Relationship Id="rId507" Type="http://schemas.openxmlformats.org/officeDocument/2006/relationships/image" Target="../media/image511.jpeg"/><Relationship Id="rId549" Type="http://schemas.openxmlformats.org/officeDocument/2006/relationships/image" Target="../media/image553.jpeg"/><Relationship Id="rId714" Type="http://schemas.openxmlformats.org/officeDocument/2006/relationships/image" Target="../media/image718.jpeg"/><Relationship Id="rId50" Type="http://schemas.openxmlformats.org/officeDocument/2006/relationships/image" Target="../media/image54.jpeg"/><Relationship Id="rId104" Type="http://schemas.openxmlformats.org/officeDocument/2006/relationships/image" Target="../media/image108.jpeg"/><Relationship Id="rId146" Type="http://schemas.openxmlformats.org/officeDocument/2006/relationships/image" Target="../media/image150.jpeg"/><Relationship Id="rId188" Type="http://schemas.openxmlformats.org/officeDocument/2006/relationships/image" Target="../media/image192.jpeg"/><Relationship Id="rId311" Type="http://schemas.openxmlformats.org/officeDocument/2006/relationships/image" Target="../media/image315.jpeg"/><Relationship Id="rId353" Type="http://schemas.openxmlformats.org/officeDocument/2006/relationships/image" Target="../media/image357.jpeg"/><Relationship Id="rId395" Type="http://schemas.openxmlformats.org/officeDocument/2006/relationships/image" Target="../media/image399.jpeg"/><Relationship Id="rId409" Type="http://schemas.openxmlformats.org/officeDocument/2006/relationships/image" Target="../media/image413.jpeg"/><Relationship Id="rId560" Type="http://schemas.openxmlformats.org/officeDocument/2006/relationships/image" Target="../media/image564.jpeg"/><Relationship Id="rId92" Type="http://schemas.openxmlformats.org/officeDocument/2006/relationships/image" Target="../media/image96.jpeg"/><Relationship Id="rId213" Type="http://schemas.openxmlformats.org/officeDocument/2006/relationships/image" Target="../media/image217.jpeg"/><Relationship Id="rId420" Type="http://schemas.openxmlformats.org/officeDocument/2006/relationships/image" Target="../media/image424.jpeg"/><Relationship Id="rId616" Type="http://schemas.openxmlformats.org/officeDocument/2006/relationships/image" Target="../media/image620.jpeg"/><Relationship Id="rId658" Type="http://schemas.openxmlformats.org/officeDocument/2006/relationships/image" Target="../media/image662.jpeg"/><Relationship Id="rId255" Type="http://schemas.openxmlformats.org/officeDocument/2006/relationships/image" Target="../media/image259.jpeg"/><Relationship Id="rId297" Type="http://schemas.openxmlformats.org/officeDocument/2006/relationships/image" Target="../media/image301.jpeg"/><Relationship Id="rId462" Type="http://schemas.openxmlformats.org/officeDocument/2006/relationships/image" Target="../media/image466.jpeg"/><Relationship Id="rId518" Type="http://schemas.openxmlformats.org/officeDocument/2006/relationships/image" Target="../media/image522.jpeg"/><Relationship Id="rId725" Type="http://schemas.openxmlformats.org/officeDocument/2006/relationships/image" Target="../media/image729.jpeg"/><Relationship Id="rId115" Type="http://schemas.openxmlformats.org/officeDocument/2006/relationships/image" Target="../media/image119.jpeg"/><Relationship Id="rId157" Type="http://schemas.openxmlformats.org/officeDocument/2006/relationships/image" Target="../media/image161.jpeg"/><Relationship Id="rId322" Type="http://schemas.openxmlformats.org/officeDocument/2006/relationships/image" Target="../media/image326.jpeg"/><Relationship Id="rId364" Type="http://schemas.openxmlformats.org/officeDocument/2006/relationships/image" Target="../media/image368.jpeg"/><Relationship Id="rId61" Type="http://schemas.openxmlformats.org/officeDocument/2006/relationships/image" Target="../media/image65.jpeg"/><Relationship Id="rId199" Type="http://schemas.openxmlformats.org/officeDocument/2006/relationships/image" Target="../media/image203.jpeg"/><Relationship Id="rId571" Type="http://schemas.openxmlformats.org/officeDocument/2006/relationships/image" Target="../media/image575.jpeg"/><Relationship Id="rId627" Type="http://schemas.openxmlformats.org/officeDocument/2006/relationships/image" Target="../media/image631.jpeg"/><Relationship Id="rId669" Type="http://schemas.openxmlformats.org/officeDocument/2006/relationships/image" Target="../media/image673.jpeg"/><Relationship Id="rId19" Type="http://schemas.openxmlformats.org/officeDocument/2006/relationships/image" Target="../media/image23.jpeg"/><Relationship Id="rId224" Type="http://schemas.openxmlformats.org/officeDocument/2006/relationships/image" Target="../media/image228.jpeg"/><Relationship Id="rId266" Type="http://schemas.openxmlformats.org/officeDocument/2006/relationships/image" Target="../media/image270.jpeg"/><Relationship Id="rId431" Type="http://schemas.openxmlformats.org/officeDocument/2006/relationships/image" Target="../media/image435.jpeg"/><Relationship Id="rId473" Type="http://schemas.openxmlformats.org/officeDocument/2006/relationships/image" Target="../media/image477.jpeg"/><Relationship Id="rId529" Type="http://schemas.openxmlformats.org/officeDocument/2006/relationships/image" Target="../media/image533.jpeg"/><Relationship Id="rId680" Type="http://schemas.openxmlformats.org/officeDocument/2006/relationships/image" Target="../media/image684.jpeg"/><Relationship Id="rId736" Type="http://schemas.openxmlformats.org/officeDocument/2006/relationships/image" Target="../media/image740.jpeg"/><Relationship Id="rId30" Type="http://schemas.openxmlformats.org/officeDocument/2006/relationships/image" Target="../media/image34.jpeg"/><Relationship Id="rId126" Type="http://schemas.openxmlformats.org/officeDocument/2006/relationships/image" Target="../media/image130.jpeg"/><Relationship Id="rId168" Type="http://schemas.openxmlformats.org/officeDocument/2006/relationships/image" Target="../media/image172.jpeg"/><Relationship Id="rId333" Type="http://schemas.openxmlformats.org/officeDocument/2006/relationships/image" Target="../media/image337.jpeg"/><Relationship Id="rId540" Type="http://schemas.openxmlformats.org/officeDocument/2006/relationships/image" Target="../media/image544.jpeg"/><Relationship Id="rId72" Type="http://schemas.openxmlformats.org/officeDocument/2006/relationships/image" Target="../media/image76.jpeg"/><Relationship Id="rId375" Type="http://schemas.openxmlformats.org/officeDocument/2006/relationships/image" Target="../media/image379.jpeg"/><Relationship Id="rId582" Type="http://schemas.openxmlformats.org/officeDocument/2006/relationships/image" Target="../media/image586.jpeg"/><Relationship Id="rId638" Type="http://schemas.openxmlformats.org/officeDocument/2006/relationships/image" Target="../media/image642.jpeg"/><Relationship Id="rId3" Type="http://schemas.openxmlformats.org/officeDocument/2006/relationships/image" Target="../media/image7.jpeg"/><Relationship Id="rId235" Type="http://schemas.openxmlformats.org/officeDocument/2006/relationships/image" Target="../media/image239.jpeg"/><Relationship Id="rId277" Type="http://schemas.openxmlformats.org/officeDocument/2006/relationships/image" Target="../media/image281.jpeg"/><Relationship Id="rId400" Type="http://schemas.openxmlformats.org/officeDocument/2006/relationships/image" Target="../media/image404.jpeg"/><Relationship Id="rId442" Type="http://schemas.openxmlformats.org/officeDocument/2006/relationships/image" Target="../media/image446.jpeg"/><Relationship Id="rId484" Type="http://schemas.openxmlformats.org/officeDocument/2006/relationships/image" Target="../media/image488.jpeg"/><Relationship Id="rId705" Type="http://schemas.openxmlformats.org/officeDocument/2006/relationships/image" Target="../media/image709.jpeg"/><Relationship Id="rId137" Type="http://schemas.openxmlformats.org/officeDocument/2006/relationships/image" Target="../media/image141.jpeg"/><Relationship Id="rId302" Type="http://schemas.openxmlformats.org/officeDocument/2006/relationships/image" Target="../media/image306.jpeg"/><Relationship Id="rId344" Type="http://schemas.openxmlformats.org/officeDocument/2006/relationships/image" Target="../media/image348.jpeg"/><Relationship Id="rId691" Type="http://schemas.openxmlformats.org/officeDocument/2006/relationships/image" Target="../media/image695.jpeg"/><Relationship Id="rId747" Type="http://schemas.openxmlformats.org/officeDocument/2006/relationships/image" Target="../media/image751.jpeg"/><Relationship Id="rId41" Type="http://schemas.openxmlformats.org/officeDocument/2006/relationships/image" Target="../media/image45.jpeg"/><Relationship Id="rId83" Type="http://schemas.openxmlformats.org/officeDocument/2006/relationships/image" Target="../media/image87.jpeg"/><Relationship Id="rId179" Type="http://schemas.openxmlformats.org/officeDocument/2006/relationships/image" Target="../media/image183.jpeg"/><Relationship Id="rId386" Type="http://schemas.openxmlformats.org/officeDocument/2006/relationships/image" Target="../media/image390.jpeg"/><Relationship Id="rId551" Type="http://schemas.openxmlformats.org/officeDocument/2006/relationships/image" Target="../media/image555.jpeg"/><Relationship Id="rId593" Type="http://schemas.openxmlformats.org/officeDocument/2006/relationships/image" Target="../media/image597.jpeg"/><Relationship Id="rId607" Type="http://schemas.openxmlformats.org/officeDocument/2006/relationships/image" Target="../media/image611.jpeg"/><Relationship Id="rId649" Type="http://schemas.openxmlformats.org/officeDocument/2006/relationships/image" Target="../media/image653.jpeg"/><Relationship Id="rId190" Type="http://schemas.openxmlformats.org/officeDocument/2006/relationships/image" Target="../media/image194.jpeg"/><Relationship Id="rId204" Type="http://schemas.openxmlformats.org/officeDocument/2006/relationships/image" Target="../media/image208.jpeg"/><Relationship Id="rId246" Type="http://schemas.openxmlformats.org/officeDocument/2006/relationships/image" Target="../media/image250.jpeg"/><Relationship Id="rId288" Type="http://schemas.openxmlformats.org/officeDocument/2006/relationships/image" Target="../media/image292.jpeg"/><Relationship Id="rId411" Type="http://schemas.openxmlformats.org/officeDocument/2006/relationships/image" Target="../media/image415.jpeg"/><Relationship Id="rId453" Type="http://schemas.openxmlformats.org/officeDocument/2006/relationships/image" Target="../media/image457.jpeg"/><Relationship Id="rId509" Type="http://schemas.openxmlformats.org/officeDocument/2006/relationships/image" Target="../media/image513.jpeg"/><Relationship Id="rId660" Type="http://schemas.openxmlformats.org/officeDocument/2006/relationships/image" Target="../media/image664.jpeg"/><Relationship Id="rId106" Type="http://schemas.openxmlformats.org/officeDocument/2006/relationships/image" Target="../media/image110.jpeg"/><Relationship Id="rId313" Type="http://schemas.openxmlformats.org/officeDocument/2006/relationships/image" Target="../media/image317.jpeg"/><Relationship Id="rId495" Type="http://schemas.openxmlformats.org/officeDocument/2006/relationships/image" Target="../media/image499.jpeg"/><Relationship Id="rId716" Type="http://schemas.openxmlformats.org/officeDocument/2006/relationships/image" Target="../media/image720.jpeg"/><Relationship Id="rId10" Type="http://schemas.openxmlformats.org/officeDocument/2006/relationships/image" Target="../media/image14.jpeg"/><Relationship Id="rId52" Type="http://schemas.openxmlformats.org/officeDocument/2006/relationships/image" Target="../media/image56.jpeg"/><Relationship Id="rId94" Type="http://schemas.openxmlformats.org/officeDocument/2006/relationships/image" Target="../media/image98.jpeg"/><Relationship Id="rId148" Type="http://schemas.openxmlformats.org/officeDocument/2006/relationships/image" Target="../media/image152.jpeg"/><Relationship Id="rId355" Type="http://schemas.openxmlformats.org/officeDocument/2006/relationships/image" Target="../media/image359.jpeg"/><Relationship Id="rId397" Type="http://schemas.openxmlformats.org/officeDocument/2006/relationships/image" Target="../media/image401.jpeg"/><Relationship Id="rId520" Type="http://schemas.openxmlformats.org/officeDocument/2006/relationships/image" Target="../media/image524.jpeg"/><Relationship Id="rId562" Type="http://schemas.openxmlformats.org/officeDocument/2006/relationships/image" Target="../media/image566.jpeg"/><Relationship Id="rId618" Type="http://schemas.openxmlformats.org/officeDocument/2006/relationships/image" Target="../media/image622.jpeg"/><Relationship Id="rId215" Type="http://schemas.openxmlformats.org/officeDocument/2006/relationships/image" Target="../media/image219.jpeg"/><Relationship Id="rId257" Type="http://schemas.openxmlformats.org/officeDocument/2006/relationships/image" Target="../media/image261.jpeg"/><Relationship Id="rId422" Type="http://schemas.openxmlformats.org/officeDocument/2006/relationships/image" Target="../media/image426.jpeg"/><Relationship Id="rId464" Type="http://schemas.openxmlformats.org/officeDocument/2006/relationships/image" Target="../media/image468.jpeg"/><Relationship Id="rId299" Type="http://schemas.openxmlformats.org/officeDocument/2006/relationships/image" Target="../media/image303.jpeg"/><Relationship Id="rId727" Type="http://schemas.openxmlformats.org/officeDocument/2006/relationships/image" Target="../media/image731.jpeg"/><Relationship Id="rId63" Type="http://schemas.openxmlformats.org/officeDocument/2006/relationships/image" Target="../media/image67.jpeg"/><Relationship Id="rId159" Type="http://schemas.openxmlformats.org/officeDocument/2006/relationships/image" Target="../media/image163.jpeg"/><Relationship Id="rId366" Type="http://schemas.openxmlformats.org/officeDocument/2006/relationships/image" Target="../media/image370.jpeg"/><Relationship Id="rId573" Type="http://schemas.openxmlformats.org/officeDocument/2006/relationships/image" Target="../media/image577.jpeg"/><Relationship Id="rId226" Type="http://schemas.openxmlformats.org/officeDocument/2006/relationships/image" Target="../media/image230.jpeg"/><Relationship Id="rId433" Type="http://schemas.openxmlformats.org/officeDocument/2006/relationships/image" Target="../media/image437.jpeg"/><Relationship Id="rId640" Type="http://schemas.openxmlformats.org/officeDocument/2006/relationships/image" Target="../media/image644.jpeg"/><Relationship Id="rId738" Type="http://schemas.openxmlformats.org/officeDocument/2006/relationships/image" Target="../media/image742.jpeg"/><Relationship Id="rId74" Type="http://schemas.openxmlformats.org/officeDocument/2006/relationships/image" Target="../media/image78.jpeg"/><Relationship Id="rId377" Type="http://schemas.openxmlformats.org/officeDocument/2006/relationships/image" Target="../media/image381.jpeg"/><Relationship Id="rId500" Type="http://schemas.openxmlformats.org/officeDocument/2006/relationships/image" Target="../media/image504.jpeg"/><Relationship Id="rId584" Type="http://schemas.openxmlformats.org/officeDocument/2006/relationships/image" Target="../media/image588.jpeg"/><Relationship Id="rId5" Type="http://schemas.openxmlformats.org/officeDocument/2006/relationships/image" Target="../media/image9.jpeg"/><Relationship Id="rId237" Type="http://schemas.openxmlformats.org/officeDocument/2006/relationships/image" Target="../media/image241.jpeg"/><Relationship Id="rId444" Type="http://schemas.openxmlformats.org/officeDocument/2006/relationships/image" Target="../media/image448.jpeg"/><Relationship Id="rId651" Type="http://schemas.openxmlformats.org/officeDocument/2006/relationships/image" Target="../media/image655.jpeg"/><Relationship Id="rId749" Type="http://schemas.openxmlformats.org/officeDocument/2006/relationships/image" Target="../media/image753.jpeg"/><Relationship Id="rId290" Type="http://schemas.openxmlformats.org/officeDocument/2006/relationships/image" Target="../media/image294.jpeg"/><Relationship Id="rId304" Type="http://schemas.openxmlformats.org/officeDocument/2006/relationships/image" Target="../media/image308.jpeg"/><Relationship Id="rId388" Type="http://schemas.openxmlformats.org/officeDocument/2006/relationships/image" Target="../media/image392.jpeg"/><Relationship Id="rId511" Type="http://schemas.openxmlformats.org/officeDocument/2006/relationships/image" Target="../media/image515.jpeg"/><Relationship Id="rId609" Type="http://schemas.openxmlformats.org/officeDocument/2006/relationships/image" Target="../media/image613.jpeg"/><Relationship Id="rId85" Type="http://schemas.openxmlformats.org/officeDocument/2006/relationships/image" Target="../media/image89.jpeg"/><Relationship Id="rId150" Type="http://schemas.openxmlformats.org/officeDocument/2006/relationships/image" Target="../media/image154.jpeg"/><Relationship Id="rId595" Type="http://schemas.openxmlformats.org/officeDocument/2006/relationships/image" Target="../media/image599.jpeg"/><Relationship Id="rId248" Type="http://schemas.openxmlformats.org/officeDocument/2006/relationships/image" Target="../media/image252.jpeg"/><Relationship Id="rId455" Type="http://schemas.openxmlformats.org/officeDocument/2006/relationships/image" Target="../media/image459.jpeg"/><Relationship Id="rId662" Type="http://schemas.openxmlformats.org/officeDocument/2006/relationships/image" Target="../media/image666.jpeg"/><Relationship Id="rId12" Type="http://schemas.openxmlformats.org/officeDocument/2006/relationships/image" Target="../media/image16.jpeg"/><Relationship Id="rId108" Type="http://schemas.openxmlformats.org/officeDocument/2006/relationships/image" Target="../media/image112.jpeg"/><Relationship Id="rId315" Type="http://schemas.openxmlformats.org/officeDocument/2006/relationships/image" Target="../media/image319.jpeg"/><Relationship Id="rId522" Type="http://schemas.openxmlformats.org/officeDocument/2006/relationships/image" Target="../media/image526.jpeg"/><Relationship Id="rId96" Type="http://schemas.openxmlformats.org/officeDocument/2006/relationships/image" Target="../media/image100.jpeg"/><Relationship Id="rId161" Type="http://schemas.openxmlformats.org/officeDocument/2006/relationships/image" Target="../media/image165.jpeg"/><Relationship Id="rId399" Type="http://schemas.openxmlformats.org/officeDocument/2006/relationships/image" Target="../media/image403.jpeg"/><Relationship Id="rId259" Type="http://schemas.openxmlformats.org/officeDocument/2006/relationships/image" Target="../media/image263.jpeg"/><Relationship Id="rId466" Type="http://schemas.openxmlformats.org/officeDocument/2006/relationships/image" Target="../media/image470.jpeg"/><Relationship Id="rId673" Type="http://schemas.openxmlformats.org/officeDocument/2006/relationships/image" Target="../media/image677.jpeg"/><Relationship Id="rId23" Type="http://schemas.openxmlformats.org/officeDocument/2006/relationships/image" Target="../media/image27.jpeg"/><Relationship Id="rId119" Type="http://schemas.openxmlformats.org/officeDocument/2006/relationships/image" Target="../media/image123.jpeg"/><Relationship Id="rId326" Type="http://schemas.openxmlformats.org/officeDocument/2006/relationships/image" Target="../media/image330.jpeg"/><Relationship Id="rId533" Type="http://schemas.openxmlformats.org/officeDocument/2006/relationships/image" Target="../media/image537.jpeg"/><Relationship Id="rId740" Type="http://schemas.openxmlformats.org/officeDocument/2006/relationships/image" Target="../media/image744.jpeg"/><Relationship Id="rId172" Type="http://schemas.openxmlformats.org/officeDocument/2006/relationships/image" Target="../media/image176.jpeg"/><Relationship Id="rId477" Type="http://schemas.openxmlformats.org/officeDocument/2006/relationships/image" Target="../media/image481.jpeg"/><Relationship Id="rId600" Type="http://schemas.openxmlformats.org/officeDocument/2006/relationships/image" Target="../media/image604.jpeg"/><Relationship Id="rId684" Type="http://schemas.openxmlformats.org/officeDocument/2006/relationships/image" Target="../media/image688.jpeg"/><Relationship Id="rId337" Type="http://schemas.openxmlformats.org/officeDocument/2006/relationships/image" Target="../media/image341.jpeg"/><Relationship Id="rId34" Type="http://schemas.openxmlformats.org/officeDocument/2006/relationships/image" Target="../media/image38.jpeg"/><Relationship Id="rId544" Type="http://schemas.openxmlformats.org/officeDocument/2006/relationships/image" Target="../media/image548.jpeg"/><Relationship Id="rId183" Type="http://schemas.openxmlformats.org/officeDocument/2006/relationships/image" Target="../media/image187.jpeg"/><Relationship Id="rId390" Type="http://schemas.openxmlformats.org/officeDocument/2006/relationships/image" Target="../media/image394.jpeg"/><Relationship Id="rId404" Type="http://schemas.openxmlformats.org/officeDocument/2006/relationships/image" Target="../media/image408.jpeg"/><Relationship Id="rId611" Type="http://schemas.openxmlformats.org/officeDocument/2006/relationships/image" Target="../media/image615.jpeg"/><Relationship Id="rId250" Type="http://schemas.openxmlformats.org/officeDocument/2006/relationships/image" Target="../media/image254.jpeg"/><Relationship Id="rId488" Type="http://schemas.openxmlformats.org/officeDocument/2006/relationships/image" Target="../media/image492.jpeg"/><Relationship Id="rId695" Type="http://schemas.openxmlformats.org/officeDocument/2006/relationships/image" Target="../media/image699.jpeg"/><Relationship Id="rId709" Type="http://schemas.openxmlformats.org/officeDocument/2006/relationships/image" Target="../media/image713.jpeg"/><Relationship Id="rId45" Type="http://schemas.openxmlformats.org/officeDocument/2006/relationships/image" Target="../media/image49.jpeg"/><Relationship Id="rId110" Type="http://schemas.openxmlformats.org/officeDocument/2006/relationships/image" Target="../media/image114.jpeg"/><Relationship Id="rId348" Type="http://schemas.openxmlformats.org/officeDocument/2006/relationships/image" Target="../media/image352.jpeg"/><Relationship Id="rId555" Type="http://schemas.openxmlformats.org/officeDocument/2006/relationships/image" Target="../media/image559.jpeg"/><Relationship Id="rId194" Type="http://schemas.openxmlformats.org/officeDocument/2006/relationships/image" Target="../media/image198.jpeg"/><Relationship Id="rId208" Type="http://schemas.openxmlformats.org/officeDocument/2006/relationships/image" Target="../media/image212.jpeg"/><Relationship Id="rId415" Type="http://schemas.openxmlformats.org/officeDocument/2006/relationships/image" Target="../media/image419.jpeg"/><Relationship Id="rId622" Type="http://schemas.openxmlformats.org/officeDocument/2006/relationships/image" Target="../media/image626.jpeg"/><Relationship Id="rId261" Type="http://schemas.openxmlformats.org/officeDocument/2006/relationships/image" Target="../media/image265.jpeg"/><Relationship Id="rId499" Type="http://schemas.openxmlformats.org/officeDocument/2006/relationships/image" Target="../media/image503.jpeg"/><Relationship Id="rId56" Type="http://schemas.openxmlformats.org/officeDocument/2006/relationships/image" Target="../media/image60.jpeg"/><Relationship Id="rId359" Type="http://schemas.openxmlformats.org/officeDocument/2006/relationships/image" Target="../media/image363.jpeg"/><Relationship Id="rId566" Type="http://schemas.openxmlformats.org/officeDocument/2006/relationships/image" Target="../media/image570.jpeg"/><Relationship Id="rId121" Type="http://schemas.openxmlformats.org/officeDocument/2006/relationships/image" Target="../media/image125.jpeg"/><Relationship Id="rId219" Type="http://schemas.openxmlformats.org/officeDocument/2006/relationships/image" Target="../media/image223.jpeg"/><Relationship Id="rId426" Type="http://schemas.openxmlformats.org/officeDocument/2006/relationships/image" Target="../media/image430.jpeg"/><Relationship Id="rId633" Type="http://schemas.openxmlformats.org/officeDocument/2006/relationships/image" Target="../media/image637.jpeg"/><Relationship Id="rId67" Type="http://schemas.openxmlformats.org/officeDocument/2006/relationships/image" Target="../media/image71.jpeg"/><Relationship Id="rId272" Type="http://schemas.openxmlformats.org/officeDocument/2006/relationships/image" Target="../media/image276.jpeg"/><Relationship Id="rId577" Type="http://schemas.openxmlformats.org/officeDocument/2006/relationships/image" Target="../media/image581.jpeg"/><Relationship Id="rId700" Type="http://schemas.openxmlformats.org/officeDocument/2006/relationships/image" Target="../media/image704.jpeg"/><Relationship Id="rId132" Type="http://schemas.openxmlformats.org/officeDocument/2006/relationships/image" Target="../media/image136.jpeg"/><Relationship Id="rId437" Type="http://schemas.openxmlformats.org/officeDocument/2006/relationships/image" Target="../media/image441.jpeg"/><Relationship Id="rId644" Type="http://schemas.openxmlformats.org/officeDocument/2006/relationships/image" Target="../media/image648.jpeg"/><Relationship Id="rId283" Type="http://schemas.openxmlformats.org/officeDocument/2006/relationships/image" Target="../media/image287.jpeg"/><Relationship Id="rId490" Type="http://schemas.openxmlformats.org/officeDocument/2006/relationships/image" Target="../media/image494.jpeg"/><Relationship Id="rId504" Type="http://schemas.openxmlformats.org/officeDocument/2006/relationships/image" Target="../media/image508.jpeg"/><Relationship Id="rId711" Type="http://schemas.openxmlformats.org/officeDocument/2006/relationships/image" Target="../media/image715.jpeg"/><Relationship Id="rId78" Type="http://schemas.openxmlformats.org/officeDocument/2006/relationships/image" Target="../media/image82.jpeg"/><Relationship Id="rId143" Type="http://schemas.openxmlformats.org/officeDocument/2006/relationships/image" Target="../media/image147.jpeg"/><Relationship Id="rId350" Type="http://schemas.openxmlformats.org/officeDocument/2006/relationships/image" Target="../media/image354.jpeg"/><Relationship Id="rId588" Type="http://schemas.openxmlformats.org/officeDocument/2006/relationships/image" Target="../media/image592.jpeg"/><Relationship Id="rId9" Type="http://schemas.openxmlformats.org/officeDocument/2006/relationships/image" Target="../media/image13.jpeg"/><Relationship Id="rId210" Type="http://schemas.openxmlformats.org/officeDocument/2006/relationships/image" Target="../media/image214.jpeg"/><Relationship Id="rId448" Type="http://schemas.openxmlformats.org/officeDocument/2006/relationships/image" Target="../media/image452.jpeg"/><Relationship Id="rId655" Type="http://schemas.openxmlformats.org/officeDocument/2006/relationships/image" Target="../media/image659.jpeg"/><Relationship Id="rId294" Type="http://schemas.openxmlformats.org/officeDocument/2006/relationships/image" Target="../media/image298.jpeg"/><Relationship Id="rId308" Type="http://schemas.openxmlformats.org/officeDocument/2006/relationships/image" Target="../media/image312.jpeg"/><Relationship Id="rId515" Type="http://schemas.openxmlformats.org/officeDocument/2006/relationships/image" Target="../media/image519.jpeg"/><Relationship Id="rId722" Type="http://schemas.openxmlformats.org/officeDocument/2006/relationships/image" Target="../media/image726.jpeg"/><Relationship Id="rId89" Type="http://schemas.openxmlformats.org/officeDocument/2006/relationships/image" Target="../media/image93.jpeg"/><Relationship Id="rId154" Type="http://schemas.openxmlformats.org/officeDocument/2006/relationships/image" Target="../media/image158.jpeg"/><Relationship Id="rId361" Type="http://schemas.openxmlformats.org/officeDocument/2006/relationships/image" Target="../media/image365.jpeg"/><Relationship Id="rId599" Type="http://schemas.openxmlformats.org/officeDocument/2006/relationships/image" Target="../media/image603.jpeg"/><Relationship Id="rId459" Type="http://schemas.openxmlformats.org/officeDocument/2006/relationships/image" Target="../media/image463.jpeg"/><Relationship Id="rId666" Type="http://schemas.openxmlformats.org/officeDocument/2006/relationships/image" Target="../media/image670.jpeg"/><Relationship Id="rId16" Type="http://schemas.openxmlformats.org/officeDocument/2006/relationships/image" Target="../media/image20.jpeg"/><Relationship Id="rId221" Type="http://schemas.openxmlformats.org/officeDocument/2006/relationships/image" Target="../media/image225.jpeg"/><Relationship Id="rId319" Type="http://schemas.openxmlformats.org/officeDocument/2006/relationships/image" Target="../media/image323.jpeg"/><Relationship Id="rId526" Type="http://schemas.openxmlformats.org/officeDocument/2006/relationships/image" Target="../media/image530.jpeg"/><Relationship Id="rId733" Type="http://schemas.openxmlformats.org/officeDocument/2006/relationships/image" Target="../media/image737.jpeg"/><Relationship Id="rId165" Type="http://schemas.openxmlformats.org/officeDocument/2006/relationships/image" Target="../media/image169.jpeg"/><Relationship Id="rId372" Type="http://schemas.openxmlformats.org/officeDocument/2006/relationships/image" Target="../media/image376.jpeg"/><Relationship Id="rId677" Type="http://schemas.openxmlformats.org/officeDocument/2006/relationships/image" Target="../media/image681.jpeg"/><Relationship Id="rId232" Type="http://schemas.openxmlformats.org/officeDocument/2006/relationships/image" Target="../media/image236.jpeg"/><Relationship Id="rId27" Type="http://schemas.openxmlformats.org/officeDocument/2006/relationships/image" Target="../media/image31.jpeg"/><Relationship Id="rId537" Type="http://schemas.openxmlformats.org/officeDocument/2006/relationships/image" Target="../media/image541.jpeg"/><Relationship Id="rId744" Type="http://schemas.openxmlformats.org/officeDocument/2006/relationships/image" Target="../media/image748.jpeg"/><Relationship Id="rId80" Type="http://schemas.openxmlformats.org/officeDocument/2006/relationships/image" Target="../media/image84.jpeg"/><Relationship Id="rId176" Type="http://schemas.openxmlformats.org/officeDocument/2006/relationships/image" Target="../media/image180.jpeg"/><Relationship Id="rId383" Type="http://schemas.openxmlformats.org/officeDocument/2006/relationships/image" Target="../media/image387.jpeg"/><Relationship Id="rId590" Type="http://schemas.openxmlformats.org/officeDocument/2006/relationships/image" Target="../media/image594.jpeg"/><Relationship Id="rId604" Type="http://schemas.openxmlformats.org/officeDocument/2006/relationships/image" Target="../media/image608.jpeg"/><Relationship Id="rId243" Type="http://schemas.openxmlformats.org/officeDocument/2006/relationships/image" Target="../media/image247.jpeg"/><Relationship Id="rId450" Type="http://schemas.openxmlformats.org/officeDocument/2006/relationships/image" Target="../media/image454.jpeg"/><Relationship Id="rId688" Type="http://schemas.openxmlformats.org/officeDocument/2006/relationships/image" Target="../media/image692.jpeg"/><Relationship Id="rId38" Type="http://schemas.openxmlformats.org/officeDocument/2006/relationships/image" Target="../media/image42.jpeg"/><Relationship Id="rId103" Type="http://schemas.openxmlformats.org/officeDocument/2006/relationships/image" Target="../media/image107.jpeg"/><Relationship Id="rId310" Type="http://schemas.openxmlformats.org/officeDocument/2006/relationships/image" Target="../media/image314.jpeg"/><Relationship Id="rId548" Type="http://schemas.openxmlformats.org/officeDocument/2006/relationships/image" Target="../media/image552.jpeg"/><Relationship Id="rId91" Type="http://schemas.openxmlformats.org/officeDocument/2006/relationships/image" Target="../media/image95.jpeg"/><Relationship Id="rId187" Type="http://schemas.openxmlformats.org/officeDocument/2006/relationships/image" Target="../media/image191.jpeg"/><Relationship Id="rId394" Type="http://schemas.openxmlformats.org/officeDocument/2006/relationships/image" Target="../media/image398.jpeg"/><Relationship Id="rId408" Type="http://schemas.openxmlformats.org/officeDocument/2006/relationships/image" Target="../media/image412.jpeg"/><Relationship Id="rId615" Type="http://schemas.openxmlformats.org/officeDocument/2006/relationships/image" Target="../media/image619.jpeg"/><Relationship Id="rId254" Type="http://schemas.openxmlformats.org/officeDocument/2006/relationships/image" Target="../media/image258.jpeg"/><Relationship Id="rId699" Type="http://schemas.openxmlformats.org/officeDocument/2006/relationships/image" Target="../media/image703.jpeg"/><Relationship Id="rId49" Type="http://schemas.openxmlformats.org/officeDocument/2006/relationships/image" Target="../media/image53.jpeg"/><Relationship Id="rId114" Type="http://schemas.openxmlformats.org/officeDocument/2006/relationships/image" Target="../media/image118.jpeg"/><Relationship Id="rId461" Type="http://schemas.openxmlformats.org/officeDocument/2006/relationships/image" Target="../media/image465.jpeg"/><Relationship Id="rId559" Type="http://schemas.openxmlformats.org/officeDocument/2006/relationships/image" Target="../media/image563.jpeg"/><Relationship Id="rId198" Type="http://schemas.openxmlformats.org/officeDocument/2006/relationships/image" Target="../media/image202.jpeg"/><Relationship Id="rId321" Type="http://schemas.openxmlformats.org/officeDocument/2006/relationships/image" Target="../media/image325.jpeg"/><Relationship Id="rId419" Type="http://schemas.openxmlformats.org/officeDocument/2006/relationships/image" Target="../media/image423.jpeg"/><Relationship Id="rId626" Type="http://schemas.openxmlformats.org/officeDocument/2006/relationships/image" Target="../media/image630.jpeg"/><Relationship Id="rId265" Type="http://schemas.openxmlformats.org/officeDocument/2006/relationships/image" Target="../media/image269.jpeg"/><Relationship Id="rId472" Type="http://schemas.openxmlformats.org/officeDocument/2006/relationships/image" Target="../media/image476.jpeg"/><Relationship Id="rId125" Type="http://schemas.openxmlformats.org/officeDocument/2006/relationships/image" Target="../media/image129.jpeg"/><Relationship Id="rId332" Type="http://schemas.openxmlformats.org/officeDocument/2006/relationships/image" Target="../media/image336.jpeg"/><Relationship Id="rId637" Type="http://schemas.openxmlformats.org/officeDocument/2006/relationships/image" Target="../media/image641.jpeg"/><Relationship Id="rId276" Type="http://schemas.openxmlformats.org/officeDocument/2006/relationships/image" Target="../media/image280.jpeg"/><Relationship Id="rId483" Type="http://schemas.openxmlformats.org/officeDocument/2006/relationships/image" Target="../media/image487.jpeg"/><Relationship Id="rId690" Type="http://schemas.openxmlformats.org/officeDocument/2006/relationships/image" Target="../media/image694.jpeg"/><Relationship Id="rId704" Type="http://schemas.openxmlformats.org/officeDocument/2006/relationships/image" Target="../media/image708.jpeg"/><Relationship Id="rId40" Type="http://schemas.openxmlformats.org/officeDocument/2006/relationships/image" Target="../media/image44.jpeg"/><Relationship Id="rId136" Type="http://schemas.openxmlformats.org/officeDocument/2006/relationships/image" Target="../media/image140.jpeg"/><Relationship Id="rId343" Type="http://schemas.openxmlformats.org/officeDocument/2006/relationships/image" Target="../media/image347.jpeg"/><Relationship Id="rId550" Type="http://schemas.openxmlformats.org/officeDocument/2006/relationships/image" Target="../media/image554.jpeg"/><Relationship Id="rId203" Type="http://schemas.openxmlformats.org/officeDocument/2006/relationships/image" Target="../media/image207.jpeg"/><Relationship Id="rId648" Type="http://schemas.openxmlformats.org/officeDocument/2006/relationships/image" Target="../media/image652.jpeg"/><Relationship Id="rId287" Type="http://schemas.openxmlformats.org/officeDocument/2006/relationships/image" Target="../media/image291.jpeg"/><Relationship Id="rId410" Type="http://schemas.openxmlformats.org/officeDocument/2006/relationships/image" Target="../media/image414.jpeg"/><Relationship Id="rId494" Type="http://schemas.openxmlformats.org/officeDocument/2006/relationships/image" Target="../media/image498.jpeg"/><Relationship Id="rId508" Type="http://schemas.openxmlformats.org/officeDocument/2006/relationships/image" Target="../media/image512.jpeg"/><Relationship Id="rId715" Type="http://schemas.openxmlformats.org/officeDocument/2006/relationships/image" Target="../media/image719.jpeg"/><Relationship Id="rId147" Type="http://schemas.openxmlformats.org/officeDocument/2006/relationships/image" Target="../media/image151.jpeg"/><Relationship Id="rId354" Type="http://schemas.openxmlformats.org/officeDocument/2006/relationships/image" Target="../media/image358.jpeg"/><Relationship Id="rId51" Type="http://schemas.openxmlformats.org/officeDocument/2006/relationships/image" Target="../media/image55.jpeg"/><Relationship Id="rId561" Type="http://schemas.openxmlformats.org/officeDocument/2006/relationships/image" Target="../media/image565.jpeg"/><Relationship Id="rId659" Type="http://schemas.openxmlformats.org/officeDocument/2006/relationships/image" Target="../media/image663.jpeg"/><Relationship Id="rId214" Type="http://schemas.openxmlformats.org/officeDocument/2006/relationships/image" Target="../media/image218.jpeg"/><Relationship Id="rId298" Type="http://schemas.openxmlformats.org/officeDocument/2006/relationships/image" Target="../media/image302.jpeg"/><Relationship Id="rId421" Type="http://schemas.openxmlformats.org/officeDocument/2006/relationships/image" Target="../media/image425.jpeg"/><Relationship Id="rId519" Type="http://schemas.openxmlformats.org/officeDocument/2006/relationships/image" Target="../media/image523.jpeg"/><Relationship Id="rId158" Type="http://schemas.openxmlformats.org/officeDocument/2006/relationships/image" Target="../media/image162.jpeg"/><Relationship Id="rId726" Type="http://schemas.openxmlformats.org/officeDocument/2006/relationships/image" Target="../media/image730.jpeg"/><Relationship Id="rId62" Type="http://schemas.openxmlformats.org/officeDocument/2006/relationships/image" Target="../media/image66.jpeg"/><Relationship Id="rId365" Type="http://schemas.openxmlformats.org/officeDocument/2006/relationships/image" Target="../media/image369.jpeg"/><Relationship Id="rId572" Type="http://schemas.openxmlformats.org/officeDocument/2006/relationships/image" Target="../media/image576.jpeg"/></Relationships>
</file>

<file path=ppt/slides/_rels/slide19.xml.rels><?xml version="1.0" encoding="UTF-8" standalone="yes"?>
<Relationships xmlns="http://schemas.openxmlformats.org/package/2006/relationships"><Relationship Id="rId8" Type="http://schemas.openxmlformats.org/officeDocument/2006/relationships/image" Target="../media/image759.jpeg"/><Relationship Id="rId3" Type="http://schemas.openxmlformats.org/officeDocument/2006/relationships/image" Target="../media/image754.jpeg"/><Relationship Id="rId7" Type="http://schemas.openxmlformats.org/officeDocument/2006/relationships/image" Target="../media/image758.jpeg"/><Relationship Id="rId2" Type="http://schemas.openxmlformats.org/officeDocument/2006/relationships/notesSlide" Target="../notesSlides/notesSlide12.xml"/><Relationship Id="rId1" Type="http://schemas.openxmlformats.org/officeDocument/2006/relationships/slideLayout" Target="../slideLayouts/slideLayout9.xml"/><Relationship Id="rId6" Type="http://schemas.openxmlformats.org/officeDocument/2006/relationships/image" Target="../media/image757.jpeg"/><Relationship Id="rId5" Type="http://schemas.openxmlformats.org/officeDocument/2006/relationships/image" Target="../media/image756.jpeg"/><Relationship Id="rId4" Type="http://schemas.openxmlformats.org/officeDocument/2006/relationships/image" Target="../media/image755.jpeg"/></Relationships>
</file>

<file path=ppt/slides/_rels/slide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760.jpeg"/><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761.jpe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3" Type="http://schemas.openxmlformats.org/officeDocument/2006/relationships/image" Target="../media/image762.jpeg"/><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3" Type="http://schemas.openxmlformats.org/officeDocument/2006/relationships/image" Target="../media/image763.jpeg"/><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3" Type="http://schemas.openxmlformats.org/officeDocument/2006/relationships/image" Target="../media/image764.jpeg"/><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3.xml.rels><?xml version="1.0" encoding="UTF-8" standalone="yes"?>
<Relationships xmlns="http://schemas.openxmlformats.org/package/2006/relationships"><Relationship Id="rId3" Type="http://schemas.openxmlformats.org/officeDocument/2006/relationships/image" Target="../media/image765.jpe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image" Target="../media/image766.jpeg"/><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DF166F6B-B975-4F3C-BCF2-9971086140FB}"/>
              </a:ext>
            </a:extLst>
          </p:cNvPr>
          <p:cNvSpPr txBox="1"/>
          <p:nvPr/>
        </p:nvSpPr>
        <p:spPr>
          <a:xfrm>
            <a:off x="539683" y="5171775"/>
            <a:ext cx="4474914" cy="276999"/>
          </a:xfrm>
          <a:prstGeom prst="rect">
            <a:avLst/>
          </a:prstGeom>
          <a:noFill/>
        </p:spPr>
        <p:txBody>
          <a:bodyPr wrap="square" rtlCol="0" anchor="ctr">
            <a:spAutoFit/>
          </a:bodyPr>
          <a:lstStyle/>
          <a:p>
            <a:pPr algn="ctr"/>
            <a:r>
              <a:rPr lang="fa-IR" altLang="ko-KR" sz="1200" dirty="0">
                <a:cs typeface="B Nazanin" panose="00000400000000000000" pitchFamily="2" charset="-78"/>
              </a:rPr>
              <a:t>عنوان فرعی ارائه خود را وارد کنید</a:t>
            </a:r>
            <a:endParaRPr lang="ko-KR" altLang="en-US" sz="1200" dirty="0">
              <a:cs typeface="B Nazanin" panose="00000400000000000000" pitchFamily="2" charset="-78"/>
            </a:endParaRPr>
          </a:p>
        </p:txBody>
      </p:sp>
      <p:sp>
        <p:nvSpPr>
          <p:cNvPr id="5" name="Freeform: Shape 4">
            <a:extLst>
              <a:ext uri="{FF2B5EF4-FFF2-40B4-BE49-F238E27FC236}">
                <a16:creationId xmlns:a16="http://schemas.microsoft.com/office/drawing/2014/main" id="{2D27DFF5-FA32-41A8-A04D-E0125D1B6938}"/>
              </a:ext>
            </a:extLst>
          </p:cNvPr>
          <p:cNvSpPr/>
          <p:nvPr/>
        </p:nvSpPr>
        <p:spPr>
          <a:xfrm>
            <a:off x="422703" y="4913286"/>
            <a:ext cx="1046784" cy="292484"/>
          </a:xfrm>
          <a:custGeom>
            <a:avLst/>
            <a:gdLst>
              <a:gd name="connsiteX0" fmla="*/ 67911 w 1046784"/>
              <a:gd name="connsiteY0" fmla="*/ 147959 h 292483"/>
              <a:gd name="connsiteX1" fmla="*/ 137183 w 1046784"/>
              <a:gd name="connsiteY1" fmla="*/ 255716 h 292483"/>
              <a:gd name="connsiteX2" fmla="*/ 158735 w 1046784"/>
              <a:gd name="connsiteY2" fmla="*/ 283425 h 292483"/>
              <a:gd name="connsiteX3" fmla="*/ 913035 w 1046784"/>
              <a:gd name="connsiteY3" fmla="*/ 283425 h 292483"/>
              <a:gd name="connsiteX4" fmla="*/ 933047 w 1046784"/>
              <a:gd name="connsiteY4" fmla="*/ 255716 h 292483"/>
              <a:gd name="connsiteX5" fmla="*/ 997702 w 1046784"/>
              <a:gd name="connsiteY5" fmla="*/ 147959 h 292483"/>
              <a:gd name="connsiteX6" fmla="*/ 1040804 w 1046784"/>
              <a:gd name="connsiteY6" fmla="*/ 18650 h 292483"/>
              <a:gd name="connsiteX7" fmla="*/ 18650 w 1046784"/>
              <a:gd name="connsiteY7" fmla="*/ 18650 h 292483"/>
              <a:gd name="connsiteX8" fmla="*/ 67911 w 1046784"/>
              <a:gd name="connsiteY8" fmla="*/ 147959 h 29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6784" h="292483">
                <a:moveTo>
                  <a:pt x="67911" y="147959"/>
                </a:moveTo>
                <a:cubicBezTo>
                  <a:pt x="87923" y="183365"/>
                  <a:pt x="111014" y="220310"/>
                  <a:pt x="137183" y="255716"/>
                </a:cubicBezTo>
                <a:cubicBezTo>
                  <a:pt x="143341" y="264953"/>
                  <a:pt x="151038" y="274189"/>
                  <a:pt x="158735" y="283425"/>
                </a:cubicBezTo>
                <a:lnTo>
                  <a:pt x="913035" y="283425"/>
                </a:lnTo>
                <a:cubicBezTo>
                  <a:pt x="919193" y="274189"/>
                  <a:pt x="926890" y="264953"/>
                  <a:pt x="933047" y="255716"/>
                </a:cubicBezTo>
                <a:cubicBezTo>
                  <a:pt x="957678" y="220310"/>
                  <a:pt x="979229" y="183365"/>
                  <a:pt x="997702" y="147959"/>
                </a:cubicBezTo>
                <a:cubicBezTo>
                  <a:pt x="1017714" y="104856"/>
                  <a:pt x="1033108" y="61753"/>
                  <a:pt x="1040804" y="18650"/>
                </a:cubicBezTo>
                <a:lnTo>
                  <a:pt x="18650" y="18650"/>
                </a:lnTo>
                <a:cubicBezTo>
                  <a:pt x="29426" y="61753"/>
                  <a:pt x="46359" y="104856"/>
                  <a:pt x="67911" y="147959"/>
                </a:cubicBezTo>
                <a:close/>
              </a:path>
            </a:pathLst>
          </a:custGeom>
          <a:noFill/>
          <a:ln w="15387" cap="flat">
            <a:noFill/>
            <a:prstDash val="solid"/>
            <a:miter/>
          </a:ln>
        </p:spPr>
        <p:txBody>
          <a:bodyPr rtlCol="0" anchor="ctr"/>
          <a:lstStyle/>
          <a:p>
            <a:endParaRPr lang="en-US">
              <a:cs typeface="B Nazanin" panose="00000400000000000000" pitchFamily="2" charset="-78"/>
            </a:endParaRPr>
          </a:p>
        </p:txBody>
      </p:sp>
      <p:sp>
        <p:nvSpPr>
          <p:cNvPr id="16" name="Freeform: Shape 15">
            <a:extLst>
              <a:ext uri="{FF2B5EF4-FFF2-40B4-BE49-F238E27FC236}">
                <a16:creationId xmlns:a16="http://schemas.microsoft.com/office/drawing/2014/main" id="{BB3C9BBE-EC25-47B2-B3D9-832D0DF0F417}"/>
              </a:ext>
            </a:extLst>
          </p:cNvPr>
          <p:cNvSpPr/>
          <p:nvPr/>
        </p:nvSpPr>
        <p:spPr>
          <a:xfrm>
            <a:off x="535078" y="2842808"/>
            <a:ext cx="892846" cy="277090"/>
          </a:xfrm>
          <a:custGeom>
            <a:avLst/>
            <a:gdLst>
              <a:gd name="connsiteX0" fmla="*/ 888405 w 892845"/>
              <a:gd name="connsiteY0" fmla="*/ 74068 h 277089"/>
              <a:gd name="connsiteX1" fmla="*/ 860696 w 892845"/>
              <a:gd name="connsiteY1" fmla="*/ 18650 h 277089"/>
              <a:gd name="connsiteX2" fmla="*/ 97159 w 892845"/>
              <a:gd name="connsiteY2" fmla="*/ 18650 h 277089"/>
              <a:gd name="connsiteX3" fmla="*/ 58674 w 892845"/>
              <a:gd name="connsiteY3" fmla="*/ 81765 h 277089"/>
              <a:gd name="connsiteX4" fmla="*/ 18650 w 892845"/>
              <a:gd name="connsiteY4" fmla="*/ 235704 h 277089"/>
              <a:gd name="connsiteX5" fmla="*/ 18650 w 892845"/>
              <a:gd name="connsiteY5" fmla="*/ 235704 h 277089"/>
              <a:gd name="connsiteX6" fmla="*/ 20190 w 892845"/>
              <a:gd name="connsiteY6" fmla="*/ 269571 h 277089"/>
              <a:gd name="connsiteX7" fmla="*/ 538964 w 892845"/>
              <a:gd name="connsiteY7" fmla="*/ 269571 h 277089"/>
              <a:gd name="connsiteX8" fmla="*/ 538964 w 892845"/>
              <a:gd name="connsiteY8" fmla="*/ 74068 h 277089"/>
              <a:gd name="connsiteX9" fmla="*/ 888405 w 892845"/>
              <a:gd name="connsiteY9" fmla="*/ 74068 h 27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2845" h="277089">
                <a:moveTo>
                  <a:pt x="888405" y="74068"/>
                </a:moveTo>
                <a:cubicBezTo>
                  <a:pt x="880708" y="55596"/>
                  <a:pt x="869932" y="37123"/>
                  <a:pt x="860696" y="18650"/>
                </a:cubicBezTo>
                <a:lnTo>
                  <a:pt x="97159" y="18650"/>
                </a:lnTo>
                <a:cubicBezTo>
                  <a:pt x="81765" y="38662"/>
                  <a:pt x="69450" y="60214"/>
                  <a:pt x="58674" y="81765"/>
                </a:cubicBezTo>
                <a:cubicBezTo>
                  <a:pt x="32505" y="131026"/>
                  <a:pt x="18650" y="181826"/>
                  <a:pt x="18650" y="235704"/>
                </a:cubicBezTo>
                <a:cubicBezTo>
                  <a:pt x="18650" y="235704"/>
                  <a:pt x="18650" y="235704"/>
                  <a:pt x="18650" y="235704"/>
                </a:cubicBezTo>
                <a:cubicBezTo>
                  <a:pt x="18650" y="246480"/>
                  <a:pt x="18650" y="258795"/>
                  <a:pt x="20190" y="269571"/>
                </a:cubicBezTo>
                <a:lnTo>
                  <a:pt x="538964" y="269571"/>
                </a:lnTo>
                <a:lnTo>
                  <a:pt x="538964" y="74068"/>
                </a:lnTo>
                <a:lnTo>
                  <a:pt x="888405" y="74068"/>
                </a:lnTo>
                <a:close/>
              </a:path>
            </a:pathLst>
          </a:custGeom>
          <a:noFill/>
          <a:ln w="15387" cap="flat">
            <a:noFill/>
            <a:prstDash val="solid"/>
            <a:miter/>
          </a:ln>
        </p:spPr>
        <p:txBody>
          <a:bodyPr rtlCol="0" anchor="ctr"/>
          <a:lstStyle/>
          <a:p>
            <a:endParaRPr lang="en-US">
              <a:cs typeface="B Nazanin" panose="00000400000000000000" pitchFamily="2" charset="-78"/>
            </a:endParaRPr>
          </a:p>
        </p:txBody>
      </p:sp>
      <p:sp>
        <p:nvSpPr>
          <p:cNvPr id="18" name="Freeform: Shape 17">
            <a:extLst>
              <a:ext uri="{FF2B5EF4-FFF2-40B4-BE49-F238E27FC236}">
                <a16:creationId xmlns:a16="http://schemas.microsoft.com/office/drawing/2014/main" id="{614DBE7D-3558-4414-95D8-884751D88C88}"/>
              </a:ext>
            </a:extLst>
          </p:cNvPr>
          <p:cNvSpPr/>
          <p:nvPr/>
        </p:nvSpPr>
        <p:spPr>
          <a:xfrm>
            <a:off x="548933" y="3201486"/>
            <a:ext cx="862058" cy="277090"/>
          </a:xfrm>
          <a:custGeom>
            <a:avLst/>
            <a:gdLst>
              <a:gd name="connsiteX0" fmla="*/ 522030 w 862057"/>
              <a:gd name="connsiteY0" fmla="*/ 18650 h 277089"/>
              <a:gd name="connsiteX1" fmla="*/ 18650 w 862057"/>
              <a:gd name="connsiteY1" fmla="*/ 18650 h 277089"/>
              <a:gd name="connsiteX2" fmla="*/ 57135 w 862057"/>
              <a:gd name="connsiteY2" fmla="*/ 138723 h 277089"/>
              <a:gd name="connsiteX3" fmla="*/ 109474 w 862057"/>
              <a:gd name="connsiteY3" fmla="*/ 246480 h 277089"/>
              <a:gd name="connsiteX4" fmla="*/ 123329 w 862057"/>
              <a:gd name="connsiteY4" fmla="*/ 268031 h 277089"/>
              <a:gd name="connsiteX5" fmla="*/ 811436 w 862057"/>
              <a:gd name="connsiteY5" fmla="*/ 268031 h 277089"/>
              <a:gd name="connsiteX6" fmla="*/ 825290 w 862057"/>
              <a:gd name="connsiteY6" fmla="*/ 246480 h 277089"/>
              <a:gd name="connsiteX7" fmla="*/ 848381 w 862057"/>
              <a:gd name="connsiteY7" fmla="*/ 206456 h 277089"/>
              <a:gd name="connsiteX8" fmla="*/ 522030 w 862057"/>
              <a:gd name="connsiteY8" fmla="*/ 206456 h 277089"/>
              <a:gd name="connsiteX9" fmla="*/ 522030 w 862057"/>
              <a:gd name="connsiteY9" fmla="*/ 18650 h 27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057" h="277089">
                <a:moveTo>
                  <a:pt x="522030" y="18650"/>
                </a:moveTo>
                <a:lnTo>
                  <a:pt x="18650" y="18650"/>
                </a:lnTo>
                <a:cubicBezTo>
                  <a:pt x="27887" y="60214"/>
                  <a:pt x="40202" y="100238"/>
                  <a:pt x="57135" y="138723"/>
                </a:cubicBezTo>
                <a:cubicBezTo>
                  <a:pt x="72529" y="175668"/>
                  <a:pt x="89462" y="211074"/>
                  <a:pt x="109474" y="246480"/>
                </a:cubicBezTo>
                <a:cubicBezTo>
                  <a:pt x="114092" y="254177"/>
                  <a:pt x="118711" y="261874"/>
                  <a:pt x="123329" y="268031"/>
                </a:cubicBezTo>
                <a:lnTo>
                  <a:pt x="811436" y="268031"/>
                </a:lnTo>
                <a:cubicBezTo>
                  <a:pt x="816054" y="260334"/>
                  <a:pt x="820672" y="252637"/>
                  <a:pt x="825290" y="246480"/>
                </a:cubicBezTo>
                <a:cubicBezTo>
                  <a:pt x="832987" y="234165"/>
                  <a:pt x="840684" y="220310"/>
                  <a:pt x="848381" y="206456"/>
                </a:cubicBezTo>
                <a:lnTo>
                  <a:pt x="522030" y="206456"/>
                </a:lnTo>
                <a:lnTo>
                  <a:pt x="522030" y="18650"/>
                </a:lnTo>
                <a:close/>
              </a:path>
            </a:pathLst>
          </a:custGeom>
          <a:noFill/>
          <a:ln w="15387" cap="flat">
            <a:noFill/>
            <a:prstDash val="solid"/>
            <a:miter/>
          </a:ln>
        </p:spPr>
        <p:txBody>
          <a:bodyPr rtlCol="0" anchor="ctr"/>
          <a:lstStyle/>
          <a:p>
            <a:endParaRPr lang="en-US">
              <a:cs typeface="B Nazanin" panose="00000400000000000000" pitchFamily="2" charset="-78"/>
            </a:endParaRPr>
          </a:p>
        </p:txBody>
      </p:sp>
      <p:sp>
        <p:nvSpPr>
          <p:cNvPr id="19" name="Freeform: Shape 18">
            <a:extLst>
              <a:ext uri="{FF2B5EF4-FFF2-40B4-BE49-F238E27FC236}">
                <a16:creationId xmlns:a16="http://schemas.microsoft.com/office/drawing/2014/main" id="{05995D32-6A82-439F-AEA6-48407C44F08D}"/>
              </a:ext>
            </a:extLst>
          </p:cNvPr>
          <p:cNvSpPr/>
          <p:nvPr/>
        </p:nvSpPr>
        <p:spPr>
          <a:xfrm>
            <a:off x="415006" y="4534596"/>
            <a:ext cx="1062178" cy="292484"/>
          </a:xfrm>
          <a:custGeom>
            <a:avLst/>
            <a:gdLst>
              <a:gd name="connsiteX0" fmla="*/ 72529 w 1062178"/>
              <a:gd name="connsiteY0" fmla="*/ 109475 h 292483"/>
              <a:gd name="connsiteX1" fmla="*/ 20190 w 1062178"/>
              <a:gd name="connsiteY1" fmla="*/ 263413 h 292483"/>
              <a:gd name="connsiteX2" fmla="*/ 18650 w 1062178"/>
              <a:gd name="connsiteY2" fmla="*/ 281886 h 292483"/>
              <a:gd name="connsiteX3" fmla="*/ 1053120 w 1062178"/>
              <a:gd name="connsiteY3" fmla="*/ 281886 h 292483"/>
              <a:gd name="connsiteX4" fmla="*/ 1050041 w 1062178"/>
              <a:gd name="connsiteY4" fmla="*/ 263413 h 292483"/>
              <a:gd name="connsiteX5" fmla="*/ 991544 w 1062178"/>
              <a:gd name="connsiteY5" fmla="*/ 109475 h 292483"/>
              <a:gd name="connsiteX6" fmla="*/ 933047 w 1062178"/>
              <a:gd name="connsiteY6" fmla="*/ 18650 h 292483"/>
              <a:gd name="connsiteX7" fmla="*/ 131026 w 1062178"/>
              <a:gd name="connsiteY7" fmla="*/ 18650 h 292483"/>
              <a:gd name="connsiteX8" fmla="*/ 72529 w 1062178"/>
              <a:gd name="connsiteY8" fmla="*/ 109475 h 29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2178" h="292483">
                <a:moveTo>
                  <a:pt x="72529" y="109475"/>
                </a:moveTo>
                <a:cubicBezTo>
                  <a:pt x="46359" y="160274"/>
                  <a:pt x="27887" y="211074"/>
                  <a:pt x="20190" y="263413"/>
                </a:cubicBezTo>
                <a:cubicBezTo>
                  <a:pt x="18650" y="269571"/>
                  <a:pt x="18650" y="275728"/>
                  <a:pt x="18650" y="281886"/>
                </a:cubicBezTo>
                <a:lnTo>
                  <a:pt x="1053120" y="281886"/>
                </a:lnTo>
                <a:cubicBezTo>
                  <a:pt x="1051580" y="275728"/>
                  <a:pt x="1051580" y="269571"/>
                  <a:pt x="1050041" y="263413"/>
                </a:cubicBezTo>
                <a:cubicBezTo>
                  <a:pt x="1040804" y="211074"/>
                  <a:pt x="1020792" y="160274"/>
                  <a:pt x="991544" y="109475"/>
                </a:cubicBezTo>
                <a:cubicBezTo>
                  <a:pt x="974611" y="78687"/>
                  <a:pt x="954599" y="49438"/>
                  <a:pt x="933047" y="18650"/>
                </a:cubicBezTo>
                <a:lnTo>
                  <a:pt x="131026" y="18650"/>
                </a:lnTo>
                <a:cubicBezTo>
                  <a:pt x="107935" y="49438"/>
                  <a:pt x="87923" y="78687"/>
                  <a:pt x="72529" y="109475"/>
                </a:cubicBezTo>
                <a:close/>
              </a:path>
            </a:pathLst>
          </a:custGeom>
          <a:noFill/>
          <a:ln w="15387" cap="flat">
            <a:noFill/>
            <a:prstDash val="solid"/>
            <a:miter/>
          </a:ln>
        </p:spPr>
        <p:txBody>
          <a:bodyPr rtlCol="0" anchor="ctr"/>
          <a:lstStyle/>
          <a:p>
            <a:endParaRPr lang="en-US">
              <a:cs typeface="B Nazanin" panose="00000400000000000000" pitchFamily="2" charset="-78"/>
            </a:endParaRPr>
          </a:p>
        </p:txBody>
      </p:sp>
      <p:sp>
        <p:nvSpPr>
          <p:cNvPr id="27" name="TextBox 12">
            <a:extLst>
              <a:ext uri="{FF2B5EF4-FFF2-40B4-BE49-F238E27FC236}">
                <a16:creationId xmlns:a16="http://schemas.microsoft.com/office/drawing/2014/main" id="{CA062E86-8CED-4E7C-B712-074FABBF6272}"/>
              </a:ext>
            </a:extLst>
          </p:cNvPr>
          <p:cNvSpPr txBox="1"/>
          <p:nvPr/>
        </p:nvSpPr>
        <p:spPr>
          <a:xfrm>
            <a:off x="612664" y="4740672"/>
            <a:ext cx="4301127" cy="369332"/>
          </a:xfrm>
          <a:prstGeom prst="rect">
            <a:avLst/>
          </a:prstGeom>
          <a:solidFill>
            <a:srgbClr val="FFC000"/>
          </a:solidFill>
        </p:spPr>
        <p:txBody>
          <a:bodyPr wrap="square" rtlCol="0" anchor="ctr">
            <a:spAutoFit/>
          </a:bodyPr>
          <a:lstStyle/>
          <a:p>
            <a:pPr algn="ctr"/>
            <a:r>
              <a:rPr lang="fa-IR" altLang="ko-KR" b="1" dirty="0">
                <a:solidFill>
                  <a:schemeClr val="bg1"/>
                </a:solidFill>
                <a:cs typeface="B Nazanin" panose="00000400000000000000" pitchFamily="2" charset="-78"/>
              </a:rPr>
              <a:t>قالب پاورپوینت آناتومی</a:t>
            </a:r>
            <a:endParaRPr lang="ko-KR" altLang="en-US" b="1" dirty="0">
              <a:solidFill>
                <a:schemeClr val="bg1"/>
              </a:solidFill>
              <a:cs typeface="B Nazanin" panose="00000400000000000000" pitchFamily="2" charset="-78"/>
            </a:endParaRPr>
          </a:p>
        </p:txBody>
      </p:sp>
      <p:sp>
        <p:nvSpPr>
          <p:cNvPr id="30" name="TextBox 59">
            <a:extLst>
              <a:ext uri="{FF2B5EF4-FFF2-40B4-BE49-F238E27FC236}">
                <a16:creationId xmlns:a16="http://schemas.microsoft.com/office/drawing/2014/main" id="{E5137BF9-F35A-45E8-8321-C22EDB9792F9}"/>
              </a:ext>
            </a:extLst>
          </p:cNvPr>
          <p:cNvSpPr txBox="1"/>
          <p:nvPr/>
        </p:nvSpPr>
        <p:spPr>
          <a:xfrm>
            <a:off x="9568091" y="6257091"/>
            <a:ext cx="2232000" cy="307777"/>
          </a:xfrm>
          <a:prstGeom prst="rect">
            <a:avLst/>
          </a:prstGeom>
          <a:noFill/>
        </p:spPr>
        <p:txBody>
          <a:bodyPr wrap="square" rtlCol="0" anchor="ctr">
            <a:spAutoFit/>
          </a:bodyPr>
          <a:lstStyle/>
          <a:p>
            <a:pPr algn="r"/>
            <a:r>
              <a:rPr lang="en-US" altLang="ko-KR" sz="1400">
                <a:solidFill>
                  <a:schemeClr val="bg1"/>
                </a:solidFill>
                <a:latin typeface="Arial" panose="020B0604020202020204" pitchFamily="34" charset="0"/>
                <a:cs typeface="B Nazanin" panose="00000400000000000000" pitchFamily="2" charset="-78"/>
              </a:rPr>
              <a:t>slidesppt.net</a:t>
            </a:r>
            <a:endParaRPr lang="ko-KR" altLang="en-US" sz="1400">
              <a:solidFill>
                <a:schemeClr val="bg1"/>
              </a:solidFill>
              <a:latin typeface="Arial" panose="020B0604020202020204" pitchFamily="34" charset="0"/>
              <a:cs typeface="B Nazanin" panose="00000400000000000000" pitchFamily="2" charset="-78"/>
            </a:endParaRPr>
          </a:p>
        </p:txBody>
      </p:sp>
      <p:sp>
        <p:nvSpPr>
          <p:cNvPr id="17" name="TextBox 30">
            <a:extLst>
              <a:ext uri="{FF2B5EF4-FFF2-40B4-BE49-F238E27FC236}">
                <a16:creationId xmlns:a16="http://schemas.microsoft.com/office/drawing/2014/main" id="{4AB0D966-8F7D-47E6-BE14-C10483CDB5CA}"/>
              </a:ext>
            </a:extLst>
          </p:cNvPr>
          <p:cNvSpPr txBox="1"/>
          <p:nvPr/>
        </p:nvSpPr>
        <p:spPr>
          <a:xfrm>
            <a:off x="-108524" y="3644333"/>
            <a:ext cx="5976257" cy="769441"/>
          </a:xfrm>
          <a:prstGeom prst="rect">
            <a:avLst/>
          </a:prstGeom>
          <a:noFill/>
        </p:spPr>
        <p:txBody>
          <a:bodyPr wrap="square" rtlCol="0" anchor="ctr">
            <a:spAutoFit/>
          </a:bodyPr>
          <a:lstStyle/>
          <a:p>
            <a:pPr algn="ctr"/>
            <a:r>
              <a:rPr lang="fa-IR" altLang="ko-KR" sz="4400" b="1" dirty="0">
                <a:solidFill>
                  <a:srgbClr val="A07A94"/>
                </a:solidFill>
                <a:cs typeface="B Nazanin" panose="00000400000000000000" pitchFamily="2" charset="-78"/>
              </a:rPr>
              <a:t>تم : ریه</a:t>
            </a:r>
            <a:endParaRPr lang="en-US" altLang="ko-KR" sz="4400" b="1" dirty="0">
              <a:solidFill>
                <a:srgbClr val="A07A94"/>
              </a:solidFill>
              <a:cs typeface="B Nazanin" panose="00000400000000000000" pitchFamily="2" charset="-78"/>
            </a:endParaRPr>
          </a:p>
        </p:txBody>
      </p:sp>
      <p:pic>
        <p:nvPicPr>
          <p:cNvPr id="1043" name="Picture 19" descr="Insuficiencia respiratoria | Galenored News - Salud">
            <a:extLst>
              <a:ext uri="{FF2B5EF4-FFF2-40B4-BE49-F238E27FC236}">
                <a16:creationId xmlns:a16="http://schemas.microsoft.com/office/drawing/2014/main" id="{1F2F9B5E-6AD0-4159-ACFC-773A0DE6AC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9029" y="486009"/>
            <a:ext cx="5450929" cy="5666247"/>
          </a:xfrm>
          <a:prstGeom prst="rect">
            <a:avLst/>
          </a:prstGeom>
          <a:noFill/>
          <a:extLst>
            <a:ext uri="{909E8E84-426E-40DD-AFC4-6F175D3DCCD1}">
              <a14:hiddenFill xmlns:a14="http://schemas.microsoft.com/office/drawing/2010/main">
                <a:solidFill>
                  <a:srgbClr val="FFFFFF"/>
                </a:solidFill>
              </a14:hiddenFill>
            </a:ext>
          </a:extLst>
        </p:spPr>
      </p:pic>
      <p:grpSp>
        <p:nvGrpSpPr>
          <p:cNvPr id="51" name="Grupo 50">
            <a:extLst>
              <a:ext uri="{FF2B5EF4-FFF2-40B4-BE49-F238E27FC236}">
                <a16:creationId xmlns:a16="http://schemas.microsoft.com/office/drawing/2014/main" id="{8BAC36F5-F80B-4867-BCDF-A86DCBADB002}"/>
              </a:ext>
            </a:extLst>
          </p:cNvPr>
          <p:cNvGrpSpPr/>
          <p:nvPr/>
        </p:nvGrpSpPr>
        <p:grpSpPr>
          <a:xfrm>
            <a:off x="1708522" y="1131902"/>
            <a:ext cx="2295908" cy="2173877"/>
            <a:chOff x="2759776" y="1746613"/>
            <a:chExt cx="1284287" cy="1216025"/>
          </a:xfrm>
          <a:solidFill>
            <a:srgbClr val="EBAA9C"/>
          </a:solidFill>
        </p:grpSpPr>
        <p:sp>
          <p:nvSpPr>
            <p:cNvPr id="92" name="Freeform 5">
              <a:extLst>
                <a:ext uri="{FF2B5EF4-FFF2-40B4-BE49-F238E27FC236}">
                  <a16:creationId xmlns:a16="http://schemas.microsoft.com/office/drawing/2014/main" id="{523F902C-3E59-4D71-AB0F-33DF7EF85B48}"/>
                </a:ext>
              </a:extLst>
            </p:cNvPr>
            <p:cNvSpPr/>
            <p:nvPr/>
          </p:nvSpPr>
          <p:spPr bwMode="auto">
            <a:xfrm>
              <a:off x="2759776" y="1746613"/>
              <a:ext cx="725487" cy="1058863"/>
            </a:xfrm>
            <a:custGeom>
              <a:avLst/>
              <a:gdLst>
                <a:gd name="T0" fmla="*/ 80 w 223"/>
                <a:gd name="T1" fmla="*/ 46 h 325"/>
                <a:gd name="T2" fmla="*/ 169 w 223"/>
                <a:gd name="T3" fmla="*/ 58 h 325"/>
                <a:gd name="T4" fmla="*/ 180 w 223"/>
                <a:gd name="T5" fmla="*/ 8 h 325"/>
                <a:gd name="T6" fmla="*/ 218 w 223"/>
                <a:gd name="T7" fmla="*/ 7 h 325"/>
                <a:gd name="T8" fmla="*/ 216 w 223"/>
                <a:gd name="T9" fmla="*/ 68 h 325"/>
                <a:gd name="T10" fmla="*/ 201 w 223"/>
                <a:gd name="T11" fmla="*/ 11 h 325"/>
                <a:gd name="T12" fmla="*/ 178 w 223"/>
                <a:gd name="T13" fmla="*/ 77 h 325"/>
                <a:gd name="T14" fmla="*/ 198 w 223"/>
                <a:gd name="T15" fmla="*/ 83 h 325"/>
                <a:gd name="T16" fmla="*/ 211 w 223"/>
                <a:gd name="T17" fmla="*/ 97 h 325"/>
                <a:gd name="T18" fmla="*/ 183 w 223"/>
                <a:gd name="T19" fmla="*/ 156 h 325"/>
                <a:gd name="T20" fmla="*/ 173 w 223"/>
                <a:gd name="T21" fmla="*/ 162 h 325"/>
                <a:gd name="T22" fmla="*/ 126 w 223"/>
                <a:gd name="T23" fmla="*/ 135 h 325"/>
                <a:gd name="T24" fmla="*/ 126 w 223"/>
                <a:gd name="T25" fmla="*/ 197 h 325"/>
                <a:gd name="T26" fmla="*/ 157 w 223"/>
                <a:gd name="T27" fmla="*/ 211 h 325"/>
                <a:gd name="T28" fmla="*/ 159 w 223"/>
                <a:gd name="T29" fmla="*/ 227 h 325"/>
                <a:gd name="T30" fmla="*/ 121 w 223"/>
                <a:gd name="T31" fmla="*/ 208 h 325"/>
                <a:gd name="T32" fmla="*/ 131 w 223"/>
                <a:gd name="T33" fmla="*/ 252 h 325"/>
                <a:gd name="T34" fmla="*/ 145 w 223"/>
                <a:gd name="T35" fmla="*/ 282 h 325"/>
                <a:gd name="T36" fmla="*/ 133 w 223"/>
                <a:gd name="T37" fmla="*/ 286 h 325"/>
                <a:gd name="T38" fmla="*/ 122 w 223"/>
                <a:gd name="T39" fmla="*/ 279 h 325"/>
                <a:gd name="T40" fmla="*/ 100 w 223"/>
                <a:gd name="T41" fmla="*/ 161 h 325"/>
                <a:gd name="T42" fmla="*/ 114 w 223"/>
                <a:gd name="T43" fmla="*/ 280 h 325"/>
                <a:gd name="T44" fmla="*/ 106 w 223"/>
                <a:gd name="T45" fmla="*/ 291 h 325"/>
                <a:gd name="T46" fmla="*/ 93 w 223"/>
                <a:gd name="T47" fmla="*/ 283 h 325"/>
                <a:gd name="T48" fmla="*/ 81 w 223"/>
                <a:gd name="T49" fmla="*/ 266 h 325"/>
                <a:gd name="T50" fmla="*/ 76 w 223"/>
                <a:gd name="T51" fmla="*/ 224 h 325"/>
                <a:gd name="T52" fmla="*/ 61 w 223"/>
                <a:gd name="T53" fmla="*/ 253 h 325"/>
                <a:gd name="T54" fmla="*/ 82 w 223"/>
                <a:gd name="T55" fmla="*/ 307 h 325"/>
                <a:gd name="T56" fmla="*/ 58 w 223"/>
                <a:gd name="T57" fmla="*/ 300 h 325"/>
                <a:gd name="T58" fmla="*/ 42 w 223"/>
                <a:gd name="T59" fmla="*/ 295 h 325"/>
                <a:gd name="T60" fmla="*/ 46 w 223"/>
                <a:gd name="T61" fmla="*/ 322 h 325"/>
                <a:gd name="T62" fmla="*/ 27 w 223"/>
                <a:gd name="T63" fmla="*/ 317 h 325"/>
                <a:gd name="T64" fmla="*/ 37 w 223"/>
                <a:gd name="T65" fmla="*/ 244 h 325"/>
                <a:gd name="T66" fmla="*/ 47 w 223"/>
                <a:gd name="T67" fmla="*/ 222 h 325"/>
                <a:gd name="T68" fmla="*/ 96 w 223"/>
                <a:gd name="T69" fmla="*/ 147 h 325"/>
                <a:gd name="T70" fmla="*/ 50 w 223"/>
                <a:gd name="T71" fmla="*/ 174 h 325"/>
                <a:gd name="T72" fmla="*/ 45 w 223"/>
                <a:gd name="T73" fmla="*/ 159 h 325"/>
                <a:gd name="T74" fmla="*/ 62 w 223"/>
                <a:gd name="T75" fmla="*/ 146 h 325"/>
                <a:gd name="T76" fmla="*/ 62 w 223"/>
                <a:gd name="T77" fmla="*/ 127 h 325"/>
                <a:gd name="T78" fmla="*/ 84 w 223"/>
                <a:gd name="T79" fmla="*/ 130 h 325"/>
                <a:gd name="T80" fmla="*/ 68 w 223"/>
                <a:gd name="T81" fmla="*/ 118 h 325"/>
                <a:gd name="T82" fmla="*/ 96 w 223"/>
                <a:gd name="T83" fmla="*/ 123 h 325"/>
                <a:gd name="T84" fmla="*/ 137 w 223"/>
                <a:gd name="T85" fmla="*/ 110 h 325"/>
                <a:gd name="T86" fmla="*/ 109 w 223"/>
                <a:gd name="T87" fmla="*/ 108 h 325"/>
                <a:gd name="T88" fmla="*/ 101 w 223"/>
                <a:gd name="T89" fmla="*/ 95 h 325"/>
                <a:gd name="T90" fmla="*/ 126 w 223"/>
                <a:gd name="T91" fmla="*/ 89 h 325"/>
                <a:gd name="T92" fmla="*/ 94 w 223"/>
                <a:gd name="T93" fmla="*/ 71 h 325"/>
                <a:gd name="T94" fmla="*/ 109 w 223"/>
                <a:gd name="T95" fmla="*/ 58 h 325"/>
                <a:gd name="T96" fmla="*/ 115 w 223"/>
                <a:gd name="T97" fmla="*/ 42 h 325"/>
                <a:gd name="T98" fmla="*/ 125 w 223"/>
                <a:gd name="T99" fmla="*/ 50 h 325"/>
                <a:gd name="T100" fmla="*/ 127 w 223"/>
                <a:gd name="T101" fmla="*/ 45 h 325"/>
                <a:gd name="T102" fmla="*/ 146 w 223"/>
                <a:gd name="T103" fmla="*/ 52 h 325"/>
                <a:gd name="T104" fmla="*/ 151 w 223"/>
                <a:gd name="T105" fmla="*/ 98 h 325"/>
                <a:gd name="T106" fmla="*/ 145 w 223"/>
                <a:gd name="T107" fmla="*/ 33 h 325"/>
                <a:gd name="T108" fmla="*/ 16 w 223"/>
                <a:gd name="T109" fmla="*/ 209 h 325"/>
                <a:gd name="T110" fmla="*/ 11 w 223"/>
                <a:gd name="T111" fmla="*/ 308 h 325"/>
                <a:gd name="T112" fmla="*/ 10 w 223"/>
                <a:gd name="T113" fmla="*/ 31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 h="325">
                  <a:moveTo>
                    <a:pt x="8" y="316"/>
                  </a:moveTo>
                  <a:cubicBezTo>
                    <a:pt x="4" y="299"/>
                    <a:pt x="2" y="280"/>
                    <a:pt x="2" y="262"/>
                  </a:cubicBezTo>
                  <a:cubicBezTo>
                    <a:pt x="0" y="180"/>
                    <a:pt x="29" y="109"/>
                    <a:pt x="80" y="46"/>
                  </a:cubicBezTo>
                  <a:cubicBezTo>
                    <a:pt x="90" y="34"/>
                    <a:pt x="102" y="23"/>
                    <a:pt x="118" y="18"/>
                  </a:cubicBezTo>
                  <a:cubicBezTo>
                    <a:pt x="133" y="12"/>
                    <a:pt x="147" y="17"/>
                    <a:pt x="157" y="29"/>
                  </a:cubicBezTo>
                  <a:cubicBezTo>
                    <a:pt x="163" y="38"/>
                    <a:pt x="167" y="47"/>
                    <a:pt x="169" y="58"/>
                  </a:cubicBezTo>
                  <a:cubicBezTo>
                    <a:pt x="169" y="61"/>
                    <a:pt x="170" y="64"/>
                    <a:pt x="171" y="68"/>
                  </a:cubicBezTo>
                  <a:cubicBezTo>
                    <a:pt x="177" y="60"/>
                    <a:pt x="179" y="52"/>
                    <a:pt x="180" y="44"/>
                  </a:cubicBezTo>
                  <a:cubicBezTo>
                    <a:pt x="180" y="32"/>
                    <a:pt x="180" y="20"/>
                    <a:pt x="180" y="8"/>
                  </a:cubicBezTo>
                  <a:cubicBezTo>
                    <a:pt x="180" y="2"/>
                    <a:pt x="181" y="0"/>
                    <a:pt x="187" y="0"/>
                  </a:cubicBezTo>
                  <a:cubicBezTo>
                    <a:pt x="195" y="0"/>
                    <a:pt x="203" y="0"/>
                    <a:pt x="211" y="0"/>
                  </a:cubicBezTo>
                  <a:cubicBezTo>
                    <a:pt x="217" y="0"/>
                    <a:pt x="218" y="2"/>
                    <a:pt x="218" y="7"/>
                  </a:cubicBezTo>
                  <a:cubicBezTo>
                    <a:pt x="218" y="19"/>
                    <a:pt x="218" y="30"/>
                    <a:pt x="218" y="41"/>
                  </a:cubicBezTo>
                  <a:cubicBezTo>
                    <a:pt x="218" y="49"/>
                    <a:pt x="220" y="56"/>
                    <a:pt x="223" y="63"/>
                  </a:cubicBezTo>
                  <a:cubicBezTo>
                    <a:pt x="219" y="63"/>
                    <a:pt x="218" y="67"/>
                    <a:pt x="216" y="68"/>
                  </a:cubicBezTo>
                  <a:cubicBezTo>
                    <a:pt x="210" y="62"/>
                    <a:pt x="208" y="54"/>
                    <a:pt x="208" y="46"/>
                  </a:cubicBezTo>
                  <a:cubicBezTo>
                    <a:pt x="207" y="37"/>
                    <a:pt x="208" y="27"/>
                    <a:pt x="208" y="18"/>
                  </a:cubicBezTo>
                  <a:cubicBezTo>
                    <a:pt x="208" y="12"/>
                    <a:pt x="206" y="11"/>
                    <a:pt x="201" y="11"/>
                  </a:cubicBezTo>
                  <a:cubicBezTo>
                    <a:pt x="190" y="11"/>
                    <a:pt x="190" y="11"/>
                    <a:pt x="190" y="21"/>
                  </a:cubicBezTo>
                  <a:cubicBezTo>
                    <a:pt x="190" y="28"/>
                    <a:pt x="190" y="35"/>
                    <a:pt x="190" y="41"/>
                  </a:cubicBezTo>
                  <a:cubicBezTo>
                    <a:pt x="190" y="55"/>
                    <a:pt x="186" y="66"/>
                    <a:pt x="178" y="77"/>
                  </a:cubicBezTo>
                  <a:cubicBezTo>
                    <a:pt x="175" y="80"/>
                    <a:pt x="175" y="83"/>
                    <a:pt x="175" y="87"/>
                  </a:cubicBezTo>
                  <a:cubicBezTo>
                    <a:pt x="176" y="92"/>
                    <a:pt x="177" y="93"/>
                    <a:pt x="180" y="90"/>
                  </a:cubicBezTo>
                  <a:cubicBezTo>
                    <a:pt x="185" y="85"/>
                    <a:pt x="192" y="83"/>
                    <a:pt x="198" y="83"/>
                  </a:cubicBezTo>
                  <a:cubicBezTo>
                    <a:pt x="201" y="83"/>
                    <a:pt x="203" y="82"/>
                    <a:pt x="205" y="84"/>
                  </a:cubicBezTo>
                  <a:cubicBezTo>
                    <a:pt x="202" y="88"/>
                    <a:pt x="201" y="91"/>
                    <a:pt x="207" y="92"/>
                  </a:cubicBezTo>
                  <a:cubicBezTo>
                    <a:pt x="209" y="93"/>
                    <a:pt x="212" y="94"/>
                    <a:pt x="211" y="97"/>
                  </a:cubicBezTo>
                  <a:cubicBezTo>
                    <a:pt x="198" y="90"/>
                    <a:pt x="183" y="95"/>
                    <a:pt x="177" y="107"/>
                  </a:cubicBezTo>
                  <a:cubicBezTo>
                    <a:pt x="176" y="109"/>
                    <a:pt x="177" y="111"/>
                    <a:pt x="177" y="113"/>
                  </a:cubicBezTo>
                  <a:cubicBezTo>
                    <a:pt x="179" y="127"/>
                    <a:pt x="181" y="141"/>
                    <a:pt x="183" y="156"/>
                  </a:cubicBezTo>
                  <a:cubicBezTo>
                    <a:pt x="178" y="155"/>
                    <a:pt x="180" y="150"/>
                    <a:pt x="177" y="149"/>
                  </a:cubicBezTo>
                  <a:cubicBezTo>
                    <a:pt x="175" y="155"/>
                    <a:pt x="180" y="161"/>
                    <a:pt x="176" y="167"/>
                  </a:cubicBezTo>
                  <a:cubicBezTo>
                    <a:pt x="173" y="167"/>
                    <a:pt x="174" y="164"/>
                    <a:pt x="173" y="162"/>
                  </a:cubicBezTo>
                  <a:cubicBezTo>
                    <a:pt x="171" y="145"/>
                    <a:pt x="169" y="128"/>
                    <a:pt x="166" y="111"/>
                  </a:cubicBezTo>
                  <a:cubicBezTo>
                    <a:pt x="165" y="104"/>
                    <a:pt x="165" y="104"/>
                    <a:pt x="160" y="108"/>
                  </a:cubicBezTo>
                  <a:cubicBezTo>
                    <a:pt x="148" y="117"/>
                    <a:pt x="137" y="125"/>
                    <a:pt x="126" y="135"/>
                  </a:cubicBezTo>
                  <a:cubicBezTo>
                    <a:pt x="117" y="144"/>
                    <a:pt x="113" y="155"/>
                    <a:pt x="111" y="168"/>
                  </a:cubicBezTo>
                  <a:cubicBezTo>
                    <a:pt x="111" y="168"/>
                    <a:pt x="111" y="169"/>
                    <a:pt x="111" y="169"/>
                  </a:cubicBezTo>
                  <a:cubicBezTo>
                    <a:pt x="109" y="182"/>
                    <a:pt x="112" y="192"/>
                    <a:pt x="126" y="197"/>
                  </a:cubicBezTo>
                  <a:cubicBezTo>
                    <a:pt x="133" y="199"/>
                    <a:pt x="138" y="204"/>
                    <a:pt x="143" y="209"/>
                  </a:cubicBezTo>
                  <a:cubicBezTo>
                    <a:pt x="146" y="212"/>
                    <a:pt x="150" y="213"/>
                    <a:pt x="154" y="212"/>
                  </a:cubicBezTo>
                  <a:cubicBezTo>
                    <a:pt x="155" y="212"/>
                    <a:pt x="156" y="211"/>
                    <a:pt x="157" y="211"/>
                  </a:cubicBezTo>
                  <a:cubicBezTo>
                    <a:pt x="161" y="211"/>
                    <a:pt x="165" y="211"/>
                    <a:pt x="166" y="216"/>
                  </a:cubicBezTo>
                  <a:cubicBezTo>
                    <a:pt x="167" y="220"/>
                    <a:pt x="164" y="222"/>
                    <a:pt x="161" y="223"/>
                  </a:cubicBezTo>
                  <a:cubicBezTo>
                    <a:pt x="158" y="224"/>
                    <a:pt x="157" y="225"/>
                    <a:pt x="159" y="227"/>
                  </a:cubicBezTo>
                  <a:cubicBezTo>
                    <a:pt x="161" y="231"/>
                    <a:pt x="161" y="234"/>
                    <a:pt x="157" y="236"/>
                  </a:cubicBezTo>
                  <a:cubicBezTo>
                    <a:pt x="152" y="239"/>
                    <a:pt x="150" y="236"/>
                    <a:pt x="148" y="233"/>
                  </a:cubicBezTo>
                  <a:cubicBezTo>
                    <a:pt x="141" y="222"/>
                    <a:pt x="132" y="214"/>
                    <a:pt x="121" y="208"/>
                  </a:cubicBezTo>
                  <a:cubicBezTo>
                    <a:pt x="121" y="208"/>
                    <a:pt x="120" y="207"/>
                    <a:pt x="119" y="207"/>
                  </a:cubicBezTo>
                  <a:cubicBezTo>
                    <a:pt x="118" y="210"/>
                    <a:pt x="119" y="212"/>
                    <a:pt x="120" y="214"/>
                  </a:cubicBezTo>
                  <a:cubicBezTo>
                    <a:pt x="124" y="226"/>
                    <a:pt x="128" y="239"/>
                    <a:pt x="131" y="252"/>
                  </a:cubicBezTo>
                  <a:cubicBezTo>
                    <a:pt x="132" y="258"/>
                    <a:pt x="136" y="262"/>
                    <a:pt x="140" y="267"/>
                  </a:cubicBezTo>
                  <a:cubicBezTo>
                    <a:pt x="142" y="270"/>
                    <a:pt x="144" y="272"/>
                    <a:pt x="145" y="274"/>
                  </a:cubicBezTo>
                  <a:cubicBezTo>
                    <a:pt x="147" y="277"/>
                    <a:pt x="147" y="280"/>
                    <a:pt x="145" y="282"/>
                  </a:cubicBezTo>
                  <a:cubicBezTo>
                    <a:pt x="143" y="285"/>
                    <a:pt x="140" y="284"/>
                    <a:pt x="137" y="282"/>
                  </a:cubicBezTo>
                  <a:cubicBezTo>
                    <a:pt x="137" y="282"/>
                    <a:pt x="136" y="281"/>
                    <a:pt x="135" y="281"/>
                  </a:cubicBezTo>
                  <a:cubicBezTo>
                    <a:pt x="133" y="282"/>
                    <a:pt x="134" y="285"/>
                    <a:pt x="133" y="286"/>
                  </a:cubicBezTo>
                  <a:cubicBezTo>
                    <a:pt x="132" y="288"/>
                    <a:pt x="131" y="290"/>
                    <a:pt x="128" y="290"/>
                  </a:cubicBezTo>
                  <a:cubicBezTo>
                    <a:pt x="126" y="290"/>
                    <a:pt x="124" y="289"/>
                    <a:pt x="123" y="287"/>
                  </a:cubicBezTo>
                  <a:cubicBezTo>
                    <a:pt x="122" y="284"/>
                    <a:pt x="121" y="282"/>
                    <a:pt x="122" y="279"/>
                  </a:cubicBezTo>
                  <a:cubicBezTo>
                    <a:pt x="122" y="263"/>
                    <a:pt x="118" y="247"/>
                    <a:pt x="113" y="231"/>
                  </a:cubicBezTo>
                  <a:cubicBezTo>
                    <a:pt x="109" y="217"/>
                    <a:pt x="103" y="203"/>
                    <a:pt x="100" y="188"/>
                  </a:cubicBezTo>
                  <a:cubicBezTo>
                    <a:pt x="99" y="179"/>
                    <a:pt x="98" y="170"/>
                    <a:pt x="100" y="161"/>
                  </a:cubicBezTo>
                  <a:cubicBezTo>
                    <a:pt x="85" y="171"/>
                    <a:pt x="78" y="191"/>
                    <a:pt x="82" y="208"/>
                  </a:cubicBezTo>
                  <a:cubicBezTo>
                    <a:pt x="84" y="214"/>
                    <a:pt x="87" y="219"/>
                    <a:pt x="89" y="224"/>
                  </a:cubicBezTo>
                  <a:cubicBezTo>
                    <a:pt x="98" y="242"/>
                    <a:pt x="108" y="260"/>
                    <a:pt x="114" y="280"/>
                  </a:cubicBezTo>
                  <a:cubicBezTo>
                    <a:pt x="114" y="282"/>
                    <a:pt x="115" y="283"/>
                    <a:pt x="115" y="285"/>
                  </a:cubicBezTo>
                  <a:cubicBezTo>
                    <a:pt x="116" y="288"/>
                    <a:pt x="115" y="290"/>
                    <a:pt x="113" y="292"/>
                  </a:cubicBezTo>
                  <a:cubicBezTo>
                    <a:pt x="111" y="293"/>
                    <a:pt x="108" y="293"/>
                    <a:pt x="106" y="291"/>
                  </a:cubicBezTo>
                  <a:cubicBezTo>
                    <a:pt x="105" y="291"/>
                    <a:pt x="105" y="290"/>
                    <a:pt x="103" y="290"/>
                  </a:cubicBezTo>
                  <a:cubicBezTo>
                    <a:pt x="101" y="293"/>
                    <a:pt x="98" y="297"/>
                    <a:pt x="94" y="294"/>
                  </a:cubicBezTo>
                  <a:cubicBezTo>
                    <a:pt x="89" y="291"/>
                    <a:pt x="91" y="286"/>
                    <a:pt x="93" y="283"/>
                  </a:cubicBezTo>
                  <a:cubicBezTo>
                    <a:pt x="101" y="273"/>
                    <a:pt x="95" y="264"/>
                    <a:pt x="91" y="254"/>
                  </a:cubicBezTo>
                  <a:cubicBezTo>
                    <a:pt x="89" y="257"/>
                    <a:pt x="89" y="260"/>
                    <a:pt x="88" y="262"/>
                  </a:cubicBezTo>
                  <a:cubicBezTo>
                    <a:pt x="87" y="265"/>
                    <a:pt x="84" y="266"/>
                    <a:pt x="81" y="266"/>
                  </a:cubicBezTo>
                  <a:cubicBezTo>
                    <a:pt x="77" y="265"/>
                    <a:pt x="76" y="262"/>
                    <a:pt x="77" y="259"/>
                  </a:cubicBezTo>
                  <a:cubicBezTo>
                    <a:pt x="78" y="253"/>
                    <a:pt x="79" y="248"/>
                    <a:pt x="80" y="242"/>
                  </a:cubicBezTo>
                  <a:cubicBezTo>
                    <a:pt x="80" y="235"/>
                    <a:pt x="79" y="230"/>
                    <a:pt x="76" y="224"/>
                  </a:cubicBezTo>
                  <a:cubicBezTo>
                    <a:pt x="74" y="220"/>
                    <a:pt x="72" y="216"/>
                    <a:pt x="70" y="210"/>
                  </a:cubicBezTo>
                  <a:cubicBezTo>
                    <a:pt x="65" y="221"/>
                    <a:pt x="61" y="231"/>
                    <a:pt x="58" y="241"/>
                  </a:cubicBezTo>
                  <a:cubicBezTo>
                    <a:pt x="57" y="245"/>
                    <a:pt x="60" y="250"/>
                    <a:pt x="61" y="253"/>
                  </a:cubicBezTo>
                  <a:cubicBezTo>
                    <a:pt x="65" y="260"/>
                    <a:pt x="70" y="266"/>
                    <a:pt x="71" y="273"/>
                  </a:cubicBezTo>
                  <a:cubicBezTo>
                    <a:pt x="73" y="283"/>
                    <a:pt x="75" y="291"/>
                    <a:pt x="82" y="298"/>
                  </a:cubicBezTo>
                  <a:cubicBezTo>
                    <a:pt x="84" y="301"/>
                    <a:pt x="85" y="304"/>
                    <a:pt x="82" y="307"/>
                  </a:cubicBezTo>
                  <a:cubicBezTo>
                    <a:pt x="79" y="310"/>
                    <a:pt x="76" y="308"/>
                    <a:pt x="73" y="306"/>
                  </a:cubicBezTo>
                  <a:cubicBezTo>
                    <a:pt x="71" y="304"/>
                    <a:pt x="70" y="302"/>
                    <a:pt x="67" y="305"/>
                  </a:cubicBezTo>
                  <a:cubicBezTo>
                    <a:pt x="62" y="308"/>
                    <a:pt x="58" y="305"/>
                    <a:pt x="58" y="300"/>
                  </a:cubicBezTo>
                  <a:cubicBezTo>
                    <a:pt x="58" y="299"/>
                    <a:pt x="58" y="298"/>
                    <a:pt x="58" y="297"/>
                  </a:cubicBezTo>
                  <a:cubicBezTo>
                    <a:pt x="65" y="284"/>
                    <a:pt x="58" y="273"/>
                    <a:pt x="51" y="260"/>
                  </a:cubicBezTo>
                  <a:cubicBezTo>
                    <a:pt x="48" y="272"/>
                    <a:pt x="44" y="283"/>
                    <a:pt x="42" y="295"/>
                  </a:cubicBezTo>
                  <a:cubicBezTo>
                    <a:pt x="41" y="298"/>
                    <a:pt x="43" y="300"/>
                    <a:pt x="44" y="303"/>
                  </a:cubicBezTo>
                  <a:cubicBezTo>
                    <a:pt x="46" y="307"/>
                    <a:pt x="48" y="310"/>
                    <a:pt x="49" y="314"/>
                  </a:cubicBezTo>
                  <a:cubicBezTo>
                    <a:pt x="50" y="317"/>
                    <a:pt x="49" y="320"/>
                    <a:pt x="46" y="322"/>
                  </a:cubicBezTo>
                  <a:cubicBezTo>
                    <a:pt x="43" y="323"/>
                    <a:pt x="40" y="322"/>
                    <a:pt x="38" y="319"/>
                  </a:cubicBezTo>
                  <a:cubicBezTo>
                    <a:pt x="38" y="323"/>
                    <a:pt x="36" y="325"/>
                    <a:pt x="31" y="325"/>
                  </a:cubicBezTo>
                  <a:cubicBezTo>
                    <a:pt x="27" y="324"/>
                    <a:pt x="27" y="321"/>
                    <a:pt x="27" y="317"/>
                  </a:cubicBezTo>
                  <a:cubicBezTo>
                    <a:pt x="26" y="305"/>
                    <a:pt x="30" y="293"/>
                    <a:pt x="33" y="280"/>
                  </a:cubicBezTo>
                  <a:cubicBezTo>
                    <a:pt x="36" y="267"/>
                    <a:pt x="41" y="253"/>
                    <a:pt x="46" y="238"/>
                  </a:cubicBezTo>
                  <a:cubicBezTo>
                    <a:pt x="42" y="240"/>
                    <a:pt x="40" y="243"/>
                    <a:pt x="37" y="244"/>
                  </a:cubicBezTo>
                  <a:cubicBezTo>
                    <a:pt x="34" y="247"/>
                    <a:pt x="31" y="247"/>
                    <a:pt x="28" y="244"/>
                  </a:cubicBezTo>
                  <a:cubicBezTo>
                    <a:pt x="26" y="241"/>
                    <a:pt x="27" y="239"/>
                    <a:pt x="29" y="236"/>
                  </a:cubicBezTo>
                  <a:cubicBezTo>
                    <a:pt x="34" y="230"/>
                    <a:pt x="40" y="226"/>
                    <a:pt x="47" y="222"/>
                  </a:cubicBezTo>
                  <a:cubicBezTo>
                    <a:pt x="52" y="220"/>
                    <a:pt x="54" y="217"/>
                    <a:pt x="56" y="212"/>
                  </a:cubicBezTo>
                  <a:cubicBezTo>
                    <a:pt x="62" y="199"/>
                    <a:pt x="68" y="186"/>
                    <a:pt x="75" y="173"/>
                  </a:cubicBezTo>
                  <a:cubicBezTo>
                    <a:pt x="80" y="163"/>
                    <a:pt x="87" y="155"/>
                    <a:pt x="96" y="147"/>
                  </a:cubicBezTo>
                  <a:cubicBezTo>
                    <a:pt x="92" y="148"/>
                    <a:pt x="92" y="148"/>
                    <a:pt x="88" y="151"/>
                  </a:cubicBezTo>
                  <a:cubicBezTo>
                    <a:pt x="78" y="159"/>
                    <a:pt x="68" y="166"/>
                    <a:pt x="57" y="171"/>
                  </a:cubicBezTo>
                  <a:cubicBezTo>
                    <a:pt x="54" y="172"/>
                    <a:pt x="52" y="173"/>
                    <a:pt x="50" y="174"/>
                  </a:cubicBezTo>
                  <a:cubicBezTo>
                    <a:pt x="47" y="174"/>
                    <a:pt x="45" y="174"/>
                    <a:pt x="43" y="171"/>
                  </a:cubicBezTo>
                  <a:cubicBezTo>
                    <a:pt x="41" y="169"/>
                    <a:pt x="41" y="166"/>
                    <a:pt x="44" y="164"/>
                  </a:cubicBezTo>
                  <a:cubicBezTo>
                    <a:pt x="46" y="162"/>
                    <a:pt x="45" y="161"/>
                    <a:pt x="45" y="159"/>
                  </a:cubicBezTo>
                  <a:cubicBezTo>
                    <a:pt x="43" y="153"/>
                    <a:pt x="46" y="150"/>
                    <a:pt x="52" y="152"/>
                  </a:cubicBezTo>
                  <a:cubicBezTo>
                    <a:pt x="64" y="155"/>
                    <a:pt x="64" y="155"/>
                    <a:pt x="74" y="146"/>
                  </a:cubicBezTo>
                  <a:cubicBezTo>
                    <a:pt x="70" y="145"/>
                    <a:pt x="66" y="145"/>
                    <a:pt x="62" y="146"/>
                  </a:cubicBezTo>
                  <a:cubicBezTo>
                    <a:pt x="54" y="148"/>
                    <a:pt x="51" y="145"/>
                    <a:pt x="52" y="138"/>
                  </a:cubicBezTo>
                  <a:cubicBezTo>
                    <a:pt x="52" y="137"/>
                    <a:pt x="52" y="136"/>
                    <a:pt x="52" y="135"/>
                  </a:cubicBezTo>
                  <a:cubicBezTo>
                    <a:pt x="52" y="127"/>
                    <a:pt x="55" y="125"/>
                    <a:pt x="62" y="127"/>
                  </a:cubicBezTo>
                  <a:cubicBezTo>
                    <a:pt x="66" y="127"/>
                    <a:pt x="69" y="129"/>
                    <a:pt x="72" y="131"/>
                  </a:cubicBezTo>
                  <a:cubicBezTo>
                    <a:pt x="77" y="134"/>
                    <a:pt x="83" y="135"/>
                    <a:pt x="89" y="135"/>
                  </a:cubicBezTo>
                  <a:cubicBezTo>
                    <a:pt x="89" y="131"/>
                    <a:pt x="86" y="131"/>
                    <a:pt x="84" y="130"/>
                  </a:cubicBezTo>
                  <a:cubicBezTo>
                    <a:pt x="80" y="129"/>
                    <a:pt x="76" y="128"/>
                    <a:pt x="72" y="128"/>
                  </a:cubicBezTo>
                  <a:cubicBezTo>
                    <a:pt x="69" y="128"/>
                    <a:pt x="67" y="127"/>
                    <a:pt x="67" y="124"/>
                  </a:cubicBezTo>
                  <a:cubicBezTo>
                    <a:pt x="66" y="122"/>
                    <a:pt x="66" y="119"/>
                    <a:pt x="68" y="118"/>
                  </a:cubicBezTo>
                  <a:cubicBezTo>
                    <a:pt x="71" y="116"/>
                    <a:pt x="72" y="114"/>
                    <a:pt x="73" y="112"/>
                  </a:cubicBezTo>
                  <a:cubicBezTo>
                    <a:pt x="75" y="107"/>
                    <a:pt x="80" y="106"/>
                    <a:pt x="82" y="110"/>
                  </a:cubicBezTo>
                  <a:cubicBezTo>
                    <a:pt x="85" y="117"/>
                    <a:pt x="90" y="120"/>
                    <a:pt x="96" y="123"/>
                  </a:cubicBezTo>
                  <a:cubicBezTo>
                    <a:pt x="98" y="124"/>
                    <a:pt x="100" y="126"/>
                    <a:pt x="102" y="129"/>
                  </a:cubicBezTo>
                  <a:cubicBezTo>
                    <a:pt x="105" y="133"/>
                    <a:pt x="109" y="133"/>
                    <a:pt x="113" y="130"/>
                  </a:cubicBezTo>
                  <a:cubicBezTo>
                    <a:pt x="121" y="123"/>
                    <a:pt x="129" y="117"/>
                    <a:pt x="137" y="110"/>
                  </a:cubicBezTo>
                  <a:cubicBezTo>
                    <a:pt x="139" y="109"/>
                    <a:pt x="140" y="108"/>
                    <a:pt x="139" y="106"/>
                  </a:cubicBezTo>
                  <a:cubicBezTo>
                    <a:pt x="137" y="103"/>
                    <a:pt x="135" y="100"/>
                    <a:pt x="132" y="101"/>
                  </a:cubicBezTo>
                  <a:cubicBezTo>
                    <a:pt x="124" y="103"/>
                    <a:pt x="115" y="101"/>
                    <a:pt x="109" y="108"/>
                  </a:cubicBezTo>
                  <a:cubicBezTo>
                    <a:pt x="107" y="110"/>
                    <a:pt x="105" y="111"/>
                    <a:pt x="102" y="109"/>
                  </a:cubicBezTo>
                  <a:cubicBezTo>
                    <a:pt x="100" y="107"/>
                    <a:pt x="99" y="105"/>
                    <a:pt x="100" y="102"/>
                  </a:cubicBezTo>
                  <a:cubicBezTo>
                    <a:pt x="100" y="100"/>
                    <a:pt x="102" y="98"/>
                    <a:pt x="101" y="95"/>
                  </a:cubicBezTo>
                  <a:cubicBezTo>
                    <a:pt x="100" y="92"/>
                    <a:pt x="98" y="89"/>
                    <a:pt x="102" y="87"/>
                  </a:cubicBezTo>
                  <a:cubicBezTo>
                    <a:pt x="105" y="85"/>
                    <a:pt x="108" y="86"/>
                    <a:pt x="111" y="88"/>
                  </a:cubicBezTo>
                  <a:cubicBezTo>
                    <a:pt x="115" y="92"/>
                    <a:pt x="120" y="91"/>
                    <a:pt x="126" y="89"/>
                  </a:cubicBezTo>
                  <a:cubicBezTo>
                    <a:pt x="114" y="87"/>
                    <a:pt x="104" y="86"/>
                    <a:pt x="94" y="86"/>
                  </a:cubicBezTo>
                  <a:cubicBezTo>
                    <a:pt x="88" y="82"/>
                    <a:pt x="87" y="79"/>
                    <a:pt x="92" y="74"/>
                  </a:cubicBezTo>
                  <a:cubicBezTo>
                    <a:pt x="93" y="73"/>
                    <a:pt x="93" y="72"/>
                    <a:pt x="94" y="71"/>
                  </a:cubicBezTo>
                  <a:cubicBezTo>
                    <a:pt x="98" y="66"/>
                    <a:pt x="101" y="66"/>
                    <a:pt x="106" y="69"/>
                  </a:cubicBezTo>
                  <a:cubicBezTo>
                    <a:pt x="110" y="72"/>
                    <a:pt x="114" y="74"/>
                    <a:pt x="120" y="76"/>
                  </a:cubicBezTo>
                  <a:cubicBezTo>
                    <a:pt x="117" y="69"/>
                    <a:pt x="114" y="63"/>
                    <a:pt x="109" y="58"/>
                  </a:cubicBezTo>
                  <a:cubicBezTo>
                    <a:pt x="107" y="57"/>
                    <a:pt x="105" y="55"/>
                    <a:pt x="104" y="52"/>
                  </a:cubicBezTo>
                  <a:cubicBezTo>
                    <a:pt x="102" y="48"/>
                    <a:pt x="104" y="44"/>
                    <a:pt x="109" y="44"/>
                  </a:cubicBezTo>
                  <a:cubicBezTo>
                    <a:pt x="112" y="44"/>
                    <a:pt x="114" y="44"/>
                    <a:pt x="115" y="42"/>
                  </a:cubicBezTo>
                  <a:cubicBezTo>
                    <a:pt x="117" y="40"/>
                    <a:pt x="119" y="39"/>
                    <a:pt x="121" y="40"/>
                  </a:cubicBezTo>
                  <a:cubicBezTo>
                    <a:pt x="124" y="41"/>
                    <a:pt x="125" y="43"/>
                    <a:pt x="126" y="46"/>
                  </a:cubicBezTo>
                  <a:cubicBezTo>
                    <a:pt x="126" y="47"/>
                    <a:pt x="126" y="49"/>
                    <a:pt x="125" y="50"/>
                  </a:cubicBezTo>
                  <a:cubicBezTo>
                    <a:pt x="124" y="55"/>
                    <a:pt x="125" y="60"/>
                    <a:pt x="129" y="65"/>
                  </a:cubicBezTo>
                  <a:cubicBezTo>
                    <a:pt x="129" y="60"/>
                    <a:pt x="129" y="56"/>
                    <a:pt x="127" y="52"/>
                  </a:cubicBezTo>
                  <a:cubicBezTo>
                    <a:pt x="126" y="50"/>
                    <a:pt x="125" y="47"/>
                    <a:pt x="127" y="45"/>
                  </a:cubicBezTo>
                  <a:cubicBezTo>
                    <a:pt x="129" y="42"/>
                    <a:pt x="132" y="42"/>
                    <a:pt x="135" y="44"/>
                  </a:cubicBezTo>
                  <a:cubicBezTo>
                    <a:pt x="136" y="45"/>
                    <a:pt x="138" y="44"/>
                    <a:pt x="140" y="44"/>
                  </a:cubicBezTo>
                  <a:cubicBezTo>
                    <a:pt x="145" y="43"/>
                    <a:pt x="149" y="47"/>
                    <a:pt x="146" y="52"/>
                  </a:cubicBezTo>
                  <a:cubicBezTo>
                    <a:pt x="141" y="60"/>
                    <a:pt x="142" y="70"/>
                    <a:pt x="139" y="79"/>
                  </a:cubicBezTo>
                  <a:cubicBezTo>
                    <a:pt x="138" y="83"/>
                    <a:pt x="145" y="96"/>
                    <a:pt x="149" y="98"/>
                  </a:cubicBezTo>
                  <a:cubicBezTo>
                    <a:pt x="149" y="98"/>
                    <a:pt x="150" y="98"/>
                    <a:pt x="151" y="98"/>
                  </a:cubicBezTo>
                  <a:cubicBezTo>
                    <a:pt x="156" y="98"/>
                    <a:pt x="163" y="90"/>
                    <a:pt x="162" y="85"/>
                  </a:cubicBezTo>
                  <a:cubicBezTo>
                    <a:pt x="161" y="73"/>
                    <a:pt x="160" y="61"/>
                    <a:pt x="156" y="50"/>
                  </a:cubicBezTo>
                  <a:cubicBezTo>
                    <a:pt x="154" y="43"/>
                    <a:pt x="150" y="38"/>
                    <a:pt x="145" y="33"/>
                  </a:cubicBezTo>
                  <a:cubicBezTo>
                    <a:pt x="138" y="26"/>
                    <a:pt x="130" y="24"/>
                    <a:pt x="121" y="28"/>
                  </a:cubicBezTo>
                  <a:cubicBezTo>
                    <a:pt x="109" y="32"/>
                    <a:pt x="99" y="40"/>
                    <a:pt x="90" y="50"/>
                  </a:cubicBezTo>
                  <a:cubicBezTo>
                    <a:pt x="52" y="96"/>
                    <a:pt x="25" y="148"/>
                    <a:pt x="16" y="209"/>
                  </a:cubicBezTo>
                  <a:cubicBezTo>
                    <a:pt x="11" y="241"/>
                    <a:pt x="11" y="273"/>
                    <a:pt x="17" y="305"/>
                  </a:cubicBezTo>
                  <a:cubicBezTo>
                    <a:pt x="17" y="307"/>
                    <a:pt x="18" y="310"/>
                    <a:pt x="16" y="312"/>
                  </a:cubicBezTo>
                  <a:cubicBezTo>
                    <a:pt x="13" y="314"/>
                    <a:pt x="12" y="311"/>
                    <a:pt x="11" y="308"/>
                  </a:cubicBezTo>
                  <a:cubicBezTo>
                    <a:pt x="10" y="306"/>
                    <a:pt x="10" y="304"/>
                    <a:pt x="10" y="302"/>
                  </a:cubicBezTo>
                  <a:cubicBezTo>
                    <a:pt x="10" y="300"/>
                    <a:pt x="10" y="298"/>
                    <a:pt x="9" y="295"/>
                  </a:cubicBezTo>
                  <a:cubicBezTo>
                    <a:pt x="9" y="301"/>
                    <a:pt x="10" y="306"/>
                    <a:pt x="10" y="310"/>
                  </a:cubicBezTo>
                  <a:cubicBezTo>
                    <a:pt x="10" y="312"/>
                    <a:pt x="10" y="315"/>
                    <a:pt x="8" y="3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93" name="Freeform 10">
              <a:extLst>
                <a:ext uri="{FF2B5EF4-FFF2-40B4-BE49-F238E27FC236}">
                  <a16:creationId xmlns:a16="http://schemas.microsoft.com/office/drawing/2014/main" id="{8648F0FD-EF45-4E16-AEC5-91092BE41250}"/>
                </a:ext>
              </a:extLst>
            </p:cNvPr>
            <p:cNvSpPr/>
            <p:nvPr/>
          </p:nvSpPr>
          <p:spPr bwMode="auto">
            <a:xfrm>
              <a:off x="3420176" y="2316526"/>
              <a:ext cx="623887" cy="615950"/>
            </a:xfrm>
            <a:custGeom>
              <a:avLst/>
              <a:gdLst>
                <a:gd name="T0" fmla="*/ 183 w 192"/>
                <a:gd name="T1" fmla="*/ 13 h 189"/>
                <a:gd name="T2" fmla="*/ 190 w 192"/>
                <a:gd name="T3" fmla="*/ 101 h 189"/>
                <a:gd name="T4" fmla="*/ 180 w 192"/>
                <a:gd name="T5" fmla="*/ 157 h 189"/>
                <a:gd name="T6" fmla="*/ 142 w 192"/>
                <a:gd name="T7" fmla="*/ 188 h 189"/>
                <a:gd name="T8" fmla="*/ 124 w 192"/>
                <a:gd name="T9" fmla="*/ 182 h 189"/>
                <a:gd name="T10" fmla="*/ 41 w 192"/>
                <a:gd name="T11" fmla="*/ 125 h 189"/>
                <a:gd name="T12" fmla="*/ 0 w 192"/>
                <a:gd name="T13" fmla="*/ 50 h 189"/>
                <a:gd name="T14" fmla="*/ 5 w 192"/>
                <a:gd name="T15" fmla="*/ 15 h 189"/>
                <a:gd name="T16" fmla="*/ 7 w 192"/>
                <a:gd name="T17" fmla="*/ 1 h 189"/>
                <a:gd name="T18" fmla="*/ 16 w 192"/>
                <a:gd name="T19" fmla="*/ 10 h 189"/>
                <a:gd name="T20" fmla="*/ 11 w 192"/>
                <a:gd name="T21" fmla="*/ 42 h 189"/>
                <a:gd name="T22" fmla="*/ 16 w 192"/>
                <a:gd name="T23" fmla="*/ 77 h 189"/>
                <a:gd name="T24" fmla="*/ 46 w 192"/>
                <a:gd name="T25" fmla="*/ 115 h 189"/>
                <a:gd name="T26" fmla="*/ 127 w 192"/>
                <a:gd name="T27" fmla="*/ 172 h 189"/>
                <a:gd name="T28" fmla="*/ 168 w 192"/>
                <a:gd name="T29" fmla="*/ 159 h 189"/>
                <a:gd name="T30" fmla="*/ 174 w 192"/>
                <a:gd name="T31" fmla="*/ 138 h 189"/>
                <a:gd name="T32" fmla="*/ 180 w 192"/>
                <a:gd name="T33" fmla="*/ 70 h 189"/>
                <a:gd name="T34" fmla="*/ 173 w 192"/>
                <a:gd name="T35" fmla="*/ 13 h 189"/>
                <a:gd name="T36" fmla="*/ 172 w 192"/>
                <a:gd name="T37" fmla="*/ 7 h 189"/>
                <a:gd name="T38" fmla="*/ 175 w 192"/>
                <a:gd name="T39" fmla="*/ 3 h 189"/>
                <a:gd name="T40" fmla="*/ 182 w 192"/>
                <a:gd name="T41" fmla="*/ 8 h 189"/>
                <a:gd name="T42" fmla="*/ 183 w 192"/>
                <a:gd name="T43" fmla="*/ 1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2" h="189">
                  <a:moveTo>
                    <a:pt x="183" y="13"/>
                  </a:moveTo>
                  <a:cubicBezTo>
                    <a:pt x="190" y="42"/>
                    <a:pt x="192" y="71"/>
                    <a:pt x="190" y="101"/>
                  </a:cubicBezTo>
                  <a:cubicBezTo>
                    <a:pt x="188" y="120"/>
                    <a:pt x="186" y="139"/>
                    <a:pt x="180" y="157"/>
                  </a:cubicBezTo>
                  <a:cubicBezTo>
                    <a:pt x="175" y="176"/>
                    <a:pt x="159" y="189"/>
                    <a:pt x="142" y="188"/>
                  </a:cubicBezTo>
                  <a:cubicBezTo>
                    <a:pt x="135" y="188"/>
                    <a:pt x="129" y="186"/>
                    <a:pt x="124" y="182"/>
                  </a:cubicBezTo>
                  <a:cubicBezTo>
                    <a:pt x="96" y="163"/>
                    <a:pt x="68" y="145"/>
                    <a:pt x="41" y="125"/>
                  </a:cubicBezTo>
                  <a:cubicBezTo>
                    <a:pt x="17" y="107"/>
                    <a:pt x="1" y="82"/>
                    <a:pt x="0" y="50"/>
                  </a:cubicBezTo>
                  <a:cubicBezTo>
                    <a:pt x="0" y="39"/>
                    <a:pt x="3" y="27"/>
                    <a:pt x="5" y="15"/>
                  </a:cubicBezTo>
                  <a:cubicBezTo>
                    <a:pt x="5" y="10"/>
                    <a:pt x="4" y="5"/>
                    <a:pt x="7" y="1"/>
                  </a:cubicBezTo>
                  <a:cubicBezTo>
                    <a:pt x="13" y="0"/>
                    <a:pt x="15" y="3"/>
                    <a:pt x="16" y="10"/>
                  </a:cubicBezTo>
                  <a:cubicBezTo>
                    <a:pt x="14" y="21"/>
                    <a:pt x="13" y="31"/>
                    <a:pt x="11" y="42"/>
                  </a:cubicBezTo>
                  <a:cubicBezTo>
                    <a:pt x="9" y="54"/>
                    <a:pt x="12" y="66"/>
                    <a:pt x="16" y="77"/>
                  </a:cubicBezTo>
                  <a:cubicBezTo>
                    <a:pt x="23" y="92"/>
                    <a:pt x="33" y="105"/>
                    <a:pt x="46" y="115"/>
                  </a:cubicBezTo>
                  <a:cubicBezTo>
                    <a:pt x="73" y="135"/>
                    <a:pt x="100" y="153"/>
                    <a:pt x="127" y="172"/>
                  </a:cubicBezTo>
                  <a:cubicBezTo>
                    <a:pt x="143" y="183"/>
                    <a:pt x="161" y="177"/>
                    <a:pt x="168" y="159"/>
                  </a:cubicBezTo>
                  <a:cubicBezTo>
                    <a:pt x="171" y="152"/>
                    <a:pt x="173" y="145"/>
                    <a:pt x="174" y="138"/>
                  </a:cubicBezTo>
                  <a:cubicBezTo>
                    <a:pt x="179" y="116"/>
                    <a:pt x="181" y="93"/>
                    <a:pt x="180" y="70"/>
                  </a:cubicBezTo>
                  <a:cubicBezTo>
                    <a:pt x="179" y="51"/>
                    <a:pt x="178" y="32"/>
                    <a:pt x="173" y="13"/>
                  </a:cubicBezTo>
                  <a:cubicBezTo>
                    <a:pt x="172" y="11"/>
                    <a:pt x="171" y="9"/>
                    <a:pt x="172" y="7"/>
                  </a:cubicBezTo>
                  <a:cubicBezTo>
                    <a:pt x="172" y="5"/>
                    <a:pt x="172" y="2"/>
                    <a:pt x="175" y="3"/>
                  </a:cubicBezTo>
                  <a:cubicBezTo>
                    <a:pt x="178" y="4"/>
                    <a:pt x="181" y="4"/>
                    <a:pt x="182" y="8"/>
                  </a:cubicBezTo>
                  <a:cubicBezTo>
                    <a:pt x="183" y="10"/>
                    <a:pt x="182" y="12"/>
                    <a:pt x="18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94" name="Freeform 11">
              <a:extLst>
                <a:ext uri="{FF2B5EF4-FFF2-40B4-BE49-F238E27FC236}">
                  <a16:creationId xmlns:a16="http://schemas.microsoft.com/office/drawing/2014/main" id="{E7BAE712-2ECF-4742-ACCE-A623287E60F9}"/>
                </a:ext>
              </a:extLst>
            </p:cNvPr>
            <p:cNvSpPr/>
            <p:nvPr/>
          </p:nvSpPr>
          <p:spPr bwMode="auto">
            <a:xfrm>
              <a:off x="2778826" y="2219688"/>
              <a:ext cx="608012" cy="742950"/>
            </a:xfrm>
            <a:custGeom>
              <a:avLst/>
              <a:gdLst>
                <a:gd name="T0" fmla="*/ 170 w 187"/>
                <a:gd name="T1" fmla="*/ 22 h 228"/>
                <a:gd name="T2" fmla="*/ 169 w 187"/>
                <a:gd name="T3" fmla="*/ 6 h 228"/>
                <a:gd name="T4" fmla="*/ 170 w 187"/>
                <a:gd name="T5" fmla="*/ 1 h 228"/>
                <a:gd name="T6" fmla="*/ 174 w 187"/>
                <a:gd name="T7" fmla="*/ 5 h 228"/>
                <a:gd name="T8" fmla="*/ 177 w 187"/>
                <a:gd name="T9" fmla="*/ 11 h 228"/>
                <a:gd name="T10" fmla="*/ 186 w 187"/>
                <a:gd name="T11" fmla="*/ 80 h 228"/>
                <a:gd name="T12" fmla="*/ 160 w 187"/>
                <a:gd name="T13" fmla="*/ 141 h 228"/>
                <a:gd name="T14" fmla="*/ 114 w 187"/>
                <a:gd name="T15" fmla="*/ 176 h 228"/>
                <a:gd name="T16" fmla="*/ 66 w 187"/>
                <a:gd name="T17" fmla="*/ 210 h 228"/>
                <a:gd name="T18" fmla="*/ 8 w 187"/>
                <a:gd name="T19" fmla="*/ 193 h 228"/>
                <a:gd name="T20" fmla="*/ 2 w 187"/>
                <a:gd name="T21" fmla="*/ 171 h 228"/>
                <a:gd name="T22" fmla="*/ 1 w 187"/>
                <a:gd name="T23" fmla="*/ 152 h 228"/>
                <a:gd name="T24" fmla="*/ 1 w 187"/>
                <a:gd name="T25" fmla="*/ 149 h 228"/>
                <a:gd name="T26" fmla="*/ 4 w 187"/>
                <a:gd name="T27" fmla="*/ 149 h 228"/>
                <a:gd name="T28" fmla="*/ 6 w 187"/>
                <a:gd name="T29" fmla="*/ 152 h 228"/>
                <a:gd name="T30" fmla="*/ 6 w 187"/>
                <a:gd name="T31" fmla="*/ 163 h 228"/>
                <a:gd name="T32" fmla="*/ 10 w 187"/>
                <a:gd name="T33" fmla="*/ 168 h 228"/>
                <a:gd name="T34" fmla="*/ 16 w 187"/>
                <a:gd name="T35" fmla="*/ 185 h 228"/>
                <a:gd name="T36" fmla="*/ 28 w 187"/>
                <a:gd name="T37" fmla="*/ 202 h 228"/>
                <a:gd name="T38" fmla="*/ 55 w 187"/>
                <a:gd name="T39" fmla="*/ 204 h 228"/>
                <a:gd name="T40" fmla="*/ 142 w 187"/>
                <a:gd name="T41" fmla="*/ 143 h 228"/>
                <a:gd name="T42" fmla="*/ 176 w 187"/>
                <a:gd name="T43" fmla="*/ 82 h 228"/>
                <a:gd name="T44" fmla="*/ 172 w 187"/>
                <a:gd name="T45" fmla="*/ 52 h 228"/>
                <a:gd name="T46" fmla="*/ 169 w 187"/>
                <a:gd name="T47" fmla="*/ 29 h 228"/>
                <a:gd name="T48" fmla="*/ 170 w 187"/>
                <a:gd name="T49" fmla="*/ 2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228">
                  <a:moveTo>
                    <a:pt x="170" y="22"/>
                  </a:moveTo>
                  <a:cubicBezTo>
                    <a:pt x="171" y="17"/>
                    <a:pt x="169" y="11"/>
                    <a:pt x="169" y="6"/>
                  </a:cubicBezTo>
                  <a:cubicBezTo>
                    <a:pt x="169" y="4"/>
                    <a:pt x="168" y="1"/>
                    <a:pt x="170" y="1"/>
                  </a:cubicBezTo>
                  <a:cubicBezTo>
                    <a:pt x="173" y="0"/>
                    <a:pt x="173" y="3"/>
                    <a:pt x="174" y="5"/>
                  </a:cubicBezTo>
                  <a:cubicBezTo>
                    <a:pt x="176" y="6"/>
                    <a:pt x="174" y="9"/>
                    <a:pt x="177" y="11"/>
                  </a:cubicBezTo>
                  <a:cubicBezTo>
                    <a:pt x="181" y="34"/>
                    <a:pt x="185" y="57"/>
                    <a:pt x="186" y="80"/>
                  </a:cubicBezTo>
                  <a:cubicBezTo>
                    <a:pt x="187" y="103"/>
                    <a:pt x="176" y="124"/>
                    <a:pt x="160" y="141"/>
                  </a:cubicBezTo>
                  <a:cubicBezTo>
                    <a:pt x="147" y="156"/>
                    <a:pt x="130" y="165"/>
                    <a:pt x="114" y="176"/>
                  </a:cubicBezTo>
                  <a:cubicBezTo>
                    <a:pt x="98" y="187"/>
                    <a:pt x="82" y="198"/>
                    <a:pt x="66" y="210"/>
                  </a:cubicBezTo>
                  <a:cubicBezTo>
                    <a:pt x="41" y="228"/>
                    <a:pt x="17" y="214"/>
                    <a:pt x="8" y="193"/>
                  </a:cubicBezTo>
                  <a:cubicBezTo>
                    <a:pt x="5" y="186"/>
                    <a:pt x="3" y="179"/>
                    <a:pt x="2" y="171"/>
                  </a:cubicBezTo>
                  <a:cubicBezTo>
                    <a:pt x="3" y="165"/>
                    <a:pt x="3" y="158"/>
                    <a:pt x="1" y="152"/>
                  </a:cubicBezTo>
                  <a:cubicBezTo>
                    <a:pt x="0" y="151"/>
                    <a:pt x="0" y="150"/>
                    <a:pt x="1" y="149"/>
                  </a:cubicBezTo>
                  <a:cubicBezTo>
                    <a:pt x="2" y="148"/>
                    <a:pt x="3" y="148"/>
                    <a:pt x="4" y="149"/>
                  </a:cubicBezTo>
                  <a:cubicBezTo>
                    <a:pt x="5" y="150"/>
                    <a:pt x="6" y="151"/>
                    <a:pt x="6" y="152"/>
                  </a:cubicBezTo>
                  <a:cubicBezTo>
                    <a:pt x="5" y="156"/>
                    <a:pt x="5" y="159"/>
                    <a:pt x="6" y="163"/>
                  </a:cubicBezTo>
                  <a:cubicBezTo>
                    <a:pt x="6" y="165"/>
                    <a:pt x="8" y="167"/>
                    <a:pt x="10" y="168"/>
                  </a:cubicBezTo>
                  <a:cubicBezTo>
                    <a:pt x="13" y="173"/>
                    <a:pt x="14" y="179"/>
                    <a:pt x="16" y="185"/>
                  </a:cubicBezTo>
                  <a:cubicBezTo>
                    <a:pt x="18" y="192"/>
                    <a:pt x="22" y="197"/>
                    <a:pt x="28" y="202"/>
                  </a:cubicBezTo>
                  <a:cubicBezTo>
                    <a:pt x="36" y="209"/>
                    <a:pt x="46" y="210"/>
                    <a:pt x="55" y="204"/>
                  </a:cubicBezTo>
                  <a:cubicBezTo>
                    <a:pt x="85" y="184"/>
                    <a:pt x="114" y="165"/>
                    <a:pt x="142" y="143"/>
                  </a:cubicBezTo>
                  <a:cubicBezTo>
                    <a:pt x="162" y="128"/>
                    <a:pt x="174" y="107"/>
                    <a:pt x="176" y="82"/>
                  </a:cubicBezTo>
                  <a:cubicBezTo>
                    <a:pt x="176" y="72"/>
                    <a:pt x="173" y="62"/>
                    <a:pt x="172" y="52"/>
                  </a:cubicBezTo>
                  <a:cubicBezTo>
                    <a:pt x="171" y="44"/>
                    <a:pt x="170" y="36"/>
                    <a:pt x="169" y="29"/>
                  </a:cubicBezTo>
                  <a:cubicBezTo>
                    <a:pt x="169" y="26"/>
                    <a:pt x="168" y="24"/>
                    <a:pt x="17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01" name="Freeform 33">
              <a:extLst>
                <a:ext uri="{FF2B5EF4-FFF2-40B4-BE49-F238E27FC236}">
                  <a16:creationId xmlns:a16="http://schemas.microsoft.com/office/drawing/2014/main" id="{EB2E8840-18B0-4BF4-BCB8-F3977F8774F9}"/>
                </a:ext>
              </a:extLst>
            </p:cNvPr>
            <p:cNvSpPr/>
            <p:nvPr/>
          </p:nvSpPr>
          <p:spPr bwMode="auto">
            <a:xfrm>
              <a:off x="3947226" y="2222863"/>
              <a:ext cx="68262" cy="136525"/>
            </a:xfrm>
            <a:custGeom>
              <a:avLst/>
              <a:gdLst>
                <a:gd name="T0" fmla="*/ 21 w 21"/>
                <a:gd name="T1" fmla="*/ 42 h 42"/>
                <a:gd name="T2" fmla="*/ 13 w 21"/>
                <a:gd name="T3" fmla="*/ 33 h 42"/>
                <a:gd name="T4" fmla="*/ 11 w 21"/>
                <a:gd name="T5" fmla="*/ 36 h 42"/>
                <a:gd name="T6" fmla="*/ 8 w 21"/>
                <a:gd name="T7" fmla="*/ 32 h 42"/>
                <a:gd name="T8" fmla="*/ 1 w 21"/>
                <a:gd name="T9" fmla="*/ 9 h 42"/>
                <a:gd name="T10" fmla="*/ 1 w 21"/>
                <a:gd name="T11" fmla="*/ 5 h 42"/>
                <a:gd name="T12" fmla="*/ 9 w 21"/>
                <a:gd name="T13" fmla="*/ 0 h 42"/>
                <a:gd name="T14" fmla="*/ 21 w 21"/>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1" y="42"/>
                  </a:moveTo>
                  <a:cubicBezTo>
                    <a:pt x="20" y="38"/>
                    <a:pt x="18" y="34"/>
                    <a:pt x="13" y="33"/>
                  </a:cubicBezTo>
                  <a:cubicBezTo>
                    <a:pt x="10" y="33"/>
                    <a:pt x="12" y="35"/>
                    <a:pt x="11" y="36"/>
                  </a:cubicBezTo>
                  <a:cubicBezTo>
                    <a:pt x="8" y="36"/>
                    <a:pt x="8" y="34"/>
                    <a:pt x="8" y="32"/>
                  </a:cubicBezTo>
                  <a:cubicBezTo>
                    <a:pt x="6" y="24"/>
                    <a:pt x="4" y="17"/>
                    <a:pt x="1" y="9"/>
                  </a:cubicBezTo>
                  <a:cubicBezTo>
                    <a:pt x="0" y="8"/>
                    <a:pt x="0" y="6"/>
                    <a:pt x="1" y="5"/>
                  </a:cubicBezTo>
                  <a:cubicBezTo>
                    <a:pt x="5" y="8"/>
                    <a:pt x="7" y="6"/>
                    <a:pt x="9" y="0"/>
                  </a:cubicBezTo>
                  <a:cubicBezTo>
                    <a:pt x="14" y="13"/>
                    <a:pt x="19" y="27"/>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02" name="Freeform 35">
              <a:extLst>
                <a:ext uri="{FF2B5EF4-FFF2-40B4-BE49-F238E27FC236}">
                  <a16:creationId xmlns:a16="http://schemas.microsoft.com/office/drawing/2014/main" id="{312C68CA-2160-439F-A062-CE6F9E1B4A68}"/>
                </a:ext>
              </a:extLst>
            </p:cNvPr>
            <p:cNvSpPr/>
            <p:nvPr/>
          </p:nvSpPr>
          <p:spPr bwMode="auto">
            <a:xfrm>
              <a:off x="3445576" y="2170476"/>
              <a:ext cx="52387" cy="117475"/>
            </a:xfrm>
            <a:custGeom>
              <a:avLst/>
              <a:gdLst>
                <a:gd name="T0" fmla="*/ 5 w 16"/>
                <a:gd name="T1" fmla="*/ 2 h 36"/>
                <a:gd name="T2" fmla="*/ 13 w 16"/>
                <a:gd name="T3" fmla="*/ 0 h 36"/>
                <a:gd name="T4" fmla="*/ 14 w 16"/>
                <a:gd name="T5" fmla="*/ 11 h 36"/>
                <a:gd name="T6" fmla="*/ 11 w 16"/>
                <a:gd name="T7" fmla="*/ 27 h 36"/>
                <a:gd name="T8" fmla="*/ 4 w 16"/>
                <a:gd name="T9" fmla="*/ 25 h 36"/>
                <a:gd name="T10" fmla="*/ 0 w 16"/>
                <a:gd name="T11" fmla="*/ 36 h 36"/>
                <a:gd name="T12" fmla="*/ 5 w 16"/>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16" h="36">
                  <a:moveTo>
                    <a:pt x="5" y="2"/>
                  </a:moveTo>
                  <a:cubicBezTo>
                    <a:pt x="8" y="3"/>
                    <a:pt x="10" y="1"/>
                    <a:pt x="13" y="0"/>
                  </a:cubicBezTo>
                  <a:cubicBezTo>
                    <a:pt x="16" y="4"/>
                    <a:pt x="14" y="7"/>
                    <a:pt x="14" y="11"/>
                  </a:cubicBezTo>
                  <a:cubicBezTo>
                    <a:pt x="13" y="16"/>
                    <a:pt x="14" y="22"/>
                    <a:pt x="11" y="27"/>
                  </a:cubicBezTo>
                  <a:cubicBezTo>
                    <a:pt x="8" y="28"/>
                    <a:pt x="6" y="27"/>
                    <a:pt x="4" y="25"/>
                  </a:cubicBezTo>
                  <a:cubicBezTo>
                    <a:pt x="2" y="28"/>
                    <a:pt x="5" y="33"/>
                    <a:pt x="0" y="36"/>
                  </a:cubicBezTo>
                  <a:cubicBezTo>
                    <a:pt x="0" y="24"/>
                    <a:pt x="3" y="1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06" name="Freeform 42">
              <a:extLst>
                <a:ext uri="{FF2B5EF4-FFF2-40B4-BE49-F238E27FC236}">
                  <a16:creationId xmlns:a16="http://schemas.microsoft.com/office/drawing/2014/main" id="{1AF0BB49-B184-4242-A922-D8755E03C4FF}"/>
                </a:ext>
              </a:extLst>
            </p:cNvPr>
            <p:cNvSpPr/>
            <p:nvPr/>
          </p:nvSpPr>
          <p:spPr bwMode="auto">
            <a:xfrm>
              <a:off x="3442401" y="2245088"/>
              <a:ext cx="39687" cy="58738"/>
            </a:xfrm>
            <a:custGeom>
              <a:avLst/>
              <a:gdLst>
                <a:gd name="T0" fmla="*/ 1 w 12"/>
                <a:gd name="T1" fmla="*/ 13 h 18"/>
                <a:gd name="T2" fmla="*/ 4 w 12"/>
                <a:gd name="T3" fmla="*/ 0 h 18"/>
                <a:gd name="T4" fmla="*/ 11 w 12"/>
                <a:gd name="T5" fmla="*/ 4 h 18"/>
                <a:gd name="T6" fmla="*/ 10 w 12"/>
                <a:gd name="T7" fmla="*/ 15 h 18"/>
                <a:gd name="T8" fmla="*/ 2 w 12"/>
                <a:gd name="T9" fmla="*/ 18 h 18"/>
                <a:gd name="T10" fmla="*/ 1 w 12"/>
                <a:gd name="T11" fmla="*/ 15 h 18"/>
                <a:gd name="T12" fmla="*/ 1 w 12"/>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1" y="13"/>
                  </a:moveTo>
                  <a:cubicBezTo>
                    <a:pt x="3" y="9"/>
                    <a:pt x="3" y="5"/>
                    <a:pt x="4" y="0"/>
                  </a:cubicBezTo>
                  <a:cubicBezTo>
                    <a:pt x="6" y="0"/>
                    <a:pt x="8" y="3"/>
                    <a:pt x="11" y="4"/>
                  </a:cubicBezTo>
                  <a:cubicBezTo>
                    <a:pt x="12" y="8"/>
                    <a:pt x="11" y="11"/>
                    <a:pt x="10" y="15"/>
                  </a:cubicBezTo>
                  <a:cubicBezTo>
                    <a:pt x="8" y="18"/>
                    <a:pt x="5" y="18"/>
                    <a:pt x="2" y="18"/>
                  </a:cubicBezTo>
                  <a:cubicBezTo>
                    <a:pt x="0" y="18"/>
                    <a:pt x="0" y="16"/>
                    <a:pt x="1" y="15"/>
                  </a:cubicBezTo>
                  <a:cubicBezTo>
                    <a:pt x="1" y="14"/>
                    <a:pt x="1" y="14"/>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08" name="Freeform 46">
              <a:extLst>
                <a:ext uri="{FF2B5EF4-FFF2-40B4-BE49-F238E27FC236}">
                  <a16:creationId xmlns:a16="http://schemas.microsoft.com/office/drawing/2014/main" id="{9482F278-65D9-4145-BE8D-277070D969E9}"/>
                </a:ext>
              </a:extLst>
            </p:cNvPr>
            <p:cNvSpPr/>
            <p:nvPr/>
          </p:nvSpPr>
          <p:spPr bwMode="auto">
            <a:xfrm>
              <a:off x="3439226" y="2294301"/>
              <a:ext cx="42862" cy="58738"/>
            </a:xfrm>
            <a:custGeom>
              <a:avLst/>
              <a:gdLst>
                <a:gd name="T0" fmla="*/ 2 w 13"/>
                <a:gd name="T1" fmla="*/ 0 h 18"/>
                <a:gd name="T2" fmla="*/ 10 w 13"/>
                <a:gd name="T3" fmla="*/ 0 h 18"/>
                <a:gd name="T4" fmla="*/ 8 w 13"/>
                <a:gd name="T5" fmla="*/ 18 h 18"/>
                <a:gd name="T6" fmla="*/ 1 w 13"/>
                <a:gd name="T7" fmla="*/ 8 h 18"/>
                <a:gd name="T8" fmla="*/ 2 w 13"/>
                <a:gd name="T9" fmla="*/ 0 h 18"/>
              </a:gdLst>
              <a:ahLst/>
              <a:cxnLst>
                <a:cxn ang="0">
                  <a:pos x="T0" y="T1"/>
                </a:cxn>
                <a:cxn ang="0">
                  <a:pos x="T2" y="T3"/>
                </a:cxn>
                <a:cxn ang="0">
                  <a:pos x="T4" y="T5"/>
                </a:cxn>
                <a:cxn ang="0">
                  <a:pos x="T6" y="T7"/>
                </a:cxn>
                <a:cxn ang="0">
                  <a:pos x="T8" y="T9"/>
                </a:cxn>
              </a:cxnLst>
              <a:rect l="0" t="0" r="r" b="b"/>
              <a:pathLst>
                <a:path w="13" h="18">
                  <a:moveTo>
                    <a:pt x="2" y="0"/>
                  </a:moveTo>
                  <a:cubicBezTo>
                    <a:pt x="5" y="3"/>
                    <a:pt x="7" y="1"/>
                    <a:pt x="10" y="0"/>
                  </a:cubicBezTo>
                  <a:cubicBezTo>
                    <a:pt x="12" y="6"/>
                    <a:pt x="13" y="12"/>
                    <a:pt x="8" y="18"/>
                  </a:cubicBezTo>
                  <a:cubicBezTo>
                    <a:pt x="9" y="12"/>
                    <a:pt x="6" y="9"/>
                    <a:pt x="1" y="8"/>
                  </a:cubicBezTo>
                  <a:cubicBezTo>
                    <a:pt x="0" y="5"/>
                    <a:pt x="0"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15" name="Freeform 67">
              <a:extLst>
                <a:ext uri="{FF2B5EF4-FFF2-40B4-BE49-F238E27FC236}">
                  <a16:creationId xmlns:a16="http://schemas.microsoft.com/office/drawing/2014/main" id="{0D857219-0D44-4F3A-A580-31E9076AC35F}"/>
                </a:ext>
              </a:extLst>
            </p:cNvPr>
            <p:cNvSpPr/>
            <p:nvPr/>
          </p:nvSpPr>
          <p:spPr bwMode="auto">
            <a:xfrm>
              <a:off x="3674176" y="2210163"/>
              <a:ext cx="115887" cy="109538"/>
            </a:xfrm>
            <a:custGeom>
              <a:avLst/>
              <a:gdLst>
                <a:gd name="T0" fmla="*/ 6 w 36"/>
                <a:gd name="T1" fmla="*/ 28 h 34"/>
                <a:gd name="T2" fmla="*/ 0 w 36"/>
                <a:gd name="T3" fmla="*/ 7 h 34"/>
                <a:gd name="T4" fmla="*/ 14 w 36"/>
                <a:gd name="T5" fmla="*/ 1 h 34"/>
                <a:gd name="T6" fmla="*/ 17 w 36"/>
                <a:gd name="T7" fmla="*/ 1 h 34"/>
                <a:gd name="T8" fmla="*/ 17 w 36"/>
                <a:gd name="T9" fmla="*/ 5 h 34"/>
                <a:gd name="T10" fmla="*/ 33 w 36"/>
                <a:gd name="T11" fmla="*/ 22 h 34"/>
                <a:gd name="T12" fmla="*/ 36 w 36"/>
                <a:gd name="T13" fmla="*/ 27 h 34"/>
                <a:gd name="T14" fmla="*/ 30 w 36"/>
                <a:gd name="T15" fmla="*/ 34 h 34"/>
                <a:gd name="T16" fmla="*/ 22 w 36"/>
                <a:gd name="T17" fmla="*/ 24 h 34"/>
                <a:gd name="T18" fmla="*/ 13 w 36"/>
                <a:gd name="T19" fmla="*/ 14 h 34"/>
                <a:gd name="T20" fmla="*/ 12 w 36"/>
                <a:gd name="T21" fmla="*/ 15 h 34"/>
                <a:gd name="T22" fmla="*/ 7 w 36"/>
                <a:gd name="T23" fmla="*/ 21 h 34"/>
                <a:gd name="T24" fmla="*/ 6 w 36"/>
                <a:gd name="T2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4">
                  <a:moveTo>
                    <a:pt x="6" y="28"/>
                  </a:moveTo>
                  <a:cubicBezTo>
                    <a:pt x="3" y="21"/>
                    <a:pt x="4" y="13"/>
                    <a:pt x="0" y="7"/>
                  </a:cubicBezTo>
                  <a:cubicBezTo>
                    <a:pt x="4" y="4"/>
                    <a:pt x="11" y="7"/>
                    <a:pt x="14" y="1"/>
                  </a:cubicBezTo>
                  <a:cubicBezTo>
                    <a:pt x="14" y="0"/>
                    <a:pt x="16" y="0"/>
                    <a:pt x="17" y="1"/>
                  </a:cubicBezTo>
                  <a:cubicBezTo>
                    <a:pt x="14" y="2"/>
                    <a:pt x="16" y="4"/>
                    <a:pt x="17" y="5"/>
                  </a:cubicBezTo>
                  <a:cubicBezTo>
                    <a:pt x="22" y="11"/>
                    <a:pt x="28" y="16"/>
                    <a:pt x="33" y="22"/>
                  </a:cubicBezTo>
                  <a:cubicBezTo>
                    <a:pt x="34" y="24"/>
                    <a:pt x="36" y="25"/>
                    <a:pt x="36" y="27"/>
                  </a:cubicBezTo>
                  <a:cubicBezTo>
                    <a:pt x="32" y="28"/>
                    <a:pt x="32" y="32"/>
                    <a:pt x="30" y="34"/>
                  </a:cubicBezTo>
                  <a:cubicBezTo>
                    <a:pt x="27" y="30"/>
                    <a:pt x="25" y="27"/>
                    <a:pt x="22" y="24"/>
                  </a:cubicBezTo>
                  <a:cubicBezTo>
                    <a:pt x="21" y="15"/>
                    <a:pt x="20" y="14"/>
                    <a:pt x="13" y="14"/>
                  </a:cubicBezTo>
                  <a:cubicBezTo>
                    <a:pt x="13" y="14"/>
                    <a:pt x="13" y="15"/>
                    <a:pt x="12" y="15"/>
                  </a:cubicBezTo>
                  <a:cubicBezTo>
                    <a:pt x="8" y="15"/>
                    <a:pt x="6" y="17"/>
                    <a:pt x="7" y="21"/>
                  </a:cubicBezTo>
                  <a:cubicBezTo>
                    <a:pt x="8" y="23"/>
                    <a:pt x="8" y="26"/>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16" name="Freeform 68">
              <a:extLst>
                <a:ext uri="{FF2B5EF4-FFF2-40B4-BE49-F238E27FC236}">
                  <a16:creationId xmlns:a16="http://schemas.microsoft.com/office/drawing/2014/main" id="{5CB455E4-815B-4EEA-9581-75F1D68C4E92}"/>
                </a:ext>
              </a:extLst>
            </p:cNvPr>
            <p:cNvSpPr>
              <a:spLocks noEditPoints="1"/>
            </p:cNvSpPr>
            <p:nvPr/>
          </p:nvSpPr>
          <p:spPr bwMode="auto">
            <a:xfrm>
              <a:off x="3405889" y="1783126"/>
              <a:ext cx="573087" cy="474663"/>
            </a:xfrm>
            <a:custGeom>
              <a:avLst/>
              <a:gdLst>
                <a:gd name="T0" fmla="*/ 124 w 176"/>
                <a:gd name="T1" fmla="*/ 44 h 146"/>
                <a:gd name="T2" fmla="*/ 37 w 176"/>
                <a:gd name="T3" fmla="*/ 21 h 146"/>
                <a:gd name="T4" fmla="*/ 24 w 176"/>
                <a:gd name="T5" fmla="*/ 52 h 146"/>
                <a:gd name="T6" fmla="*/ 19 w 176"/>
                <a:gd name="T7" fmla="*/ 63 h 146"/>
                <a:gd name="T8" fmla="*/ 5 w 176"/>
                <a:gd name="T9" fmla="*/ 75 h 146"/>
                <a:gd name="T10" fmla="*/ 4 w 176"/>
                <a:gd name="T11" fmla="*/ 81 h 146"/>
                <a:gd name="T12" fmla="*/ 19 w 176"/>
                <a:gd name="T13" fmla="*/ 105 h 146"/>
                <a:gd name="T14" fmla="*/ 19 w 176"/>
                <a:gd name="T15" fmla="*/ 123 h 146"/>
                <a:gd name="T16" fmla="*/ 28 w 176"/>
                <a:gd name="T17" fmla="*/ 113 h 146"/>
                <a:gd name="T18" fmla="*/ 79 w 176"/>
                <a:gd name="T19" fmla="*/ 136 h 146"/>
                <a:gd name="T20" fmla="*/ 99 w 176"/>
                <a:gd name="T21" fmla="*/ 134 h 146"/>
                <a:gd name="T22" fmla="*/ 124 w 176"/>
                <a:gd name="T23" fmla="*/ 137 h 146"/>
                <a:gd name="T24" fmla="*/ 136 w 176"/>
                <a:gd name="T25" fmla="*/ 135 h 146"/>
                <a:gd name="T26" fmla="*/ 145 w 176"/>
                <a:gd name="T27" fmla="*/ 122 h 146"/>
                <a:gd name="T28" fmla="*/ 125 w 176"/>
                <a:gd name="T29" fmla="*/ 120 h 146"/>
                <a:gd name="T30" fmla="*/ 108 w 176"/>
                <a:gd name="T31" fmla="*/ 123 h 146"/>
                <a:gd name="T32" fmla="*/ 125 w 176"/>
                <a:gd name="T33" fmla="*/ 117 h 146"/>
                <a:gd name="T34" fmla="*/ 128 w 176"/>
                <a:gd name="T35" fmla="*/ 107 h 146"/>
                <a:gd name="T36" fmla="*/ 119 w 176"/>
                <a:gd name="T37" fmla="*/ 97 h 146"/>
                <a:gd name="T38" fmla="*/ 104 w 176"/>
                <a:gd name="T39" fmla="*/ 110 h 146"/>
                <a:gd name="T40" fmla="*/ 81 w 176"/>
                <a:gd name="T41" fmla="*/ 117 h 146"/>
                <a:gd name="T42" fmla="*/ 58 w 176"/>
                <a:gd name="T43" fmla="*/ 95 h 146"/>
                <a:gd name="T44" fmla="*/ 88 w 176"/>
                <a:gd name="T45" fmla="*/ 97 h 146"/>
                <a:gd name="T46" fmla="*/ 98 w 176"/>
                <a:gd name="T47" fmla="*/ 92 h 146"/>
                <a:gd name="T48" fmla="*/ 97 w 176"/>
                <a:gd name="T49" fmla="*/ 76 h 146"/>
                <a:gd name="T50" fmla="*/ 105 w 176"/>
                <a:gd name="T51" fmla="*/ 64 h 146"/>
                <a:gd name="T52" fmla="*/ 91 w 176"/>
                <a:gd name="T53" fmla="*/ 58 h 146"/>
                <a:gd name="T54" fmla="*/ 80 w 176"/>
                <a:gd name="T55" fmla="*/ 58 h 146"/>
                <a:gd name="T56" fmla="*/ 94 w 176"/>
                <a:gd name="T57" fmla="*/ 37 h 146"/>
                <a:gd name="T58" fmla="*/ 81 w 176"/>
                <a:gd name="T59" fmla="*/ 30 h 146"/>
                <a:gd name="T60" fmla="*/ 72 w 176"/>
                <a:gd name="T61" fmla="*/ 43 h 146"/>
                <a:gd name="T62" fmla="*/ 70 w 176"/>
                <a:gd name="T63" fmla="*/ 42 h 146"/>
                <a:gd name="T64" fmla="*/ 50 w 176"/>
                <a:gd name="T65" fmla="*/ 37 h 146"/>
                <a:gd name="T66" fmla="*/ 57 w 176"/>
                <a:gd name="T67" fmla="*/ 62 h 146"/>
                <a:gd name="T68" fmla="*/ 43 w 176"/>
                <a:gd name="T69" fmla="*/ 86 h 146"/>
                <a:gd name="T70" fmla="*/ 36 w 176"/>
                <a:gd name="T71" fmla="*/ 60 h 146"/>
                <a:gd name="T72" fmla="*/ 77 w 176"/>
                <a:gd name="T73" fmla="*/ 17 h 146"/>
                <a:gd name="T74" fmla="*/ 155 w 176"/>
                <a:gd name="T75" fmla="*/ 115 h 146"/>
                <a:gd name="T76" fmla="*/ 172 w 176"/>
                <a:gd name="T77" fmla="*/ 142 h 146"/>
                <a:gd name="T78" fmla="*/ 90 w 176"/>
                <a:gd name="T79" fmla="*/ 74 h 146"/>
                <a:gd name="T80" fmla="*/ 90 w 176"/>
                <a:gd name="T81" fmla="*/ 7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6" h="146">
                  <a:moveTo>
                    <a:pt x="175" y="135"/>
                  </a:moveTo>
                  <a:cubicBezTo>
                    <a:pt x="162" y="102"/>
                    <a:pt x="145" y="72"/>
                    <a:pt x="124" y="44"/>
                  </a:cubicBezTo>
                  <a:cubicBezTo>
                    <a:pt x="113" y="30"/>
                    <a:pt x="100" y="17"/>
                    <a:pt x="84" y="9"/>
                  </a:cubicBezTo>
                  <a:cubicBezTo>
                    <a:pt x="66" y="0"/>
                    <a:pt x="48" y="5"/>
                    <a:pt x="37" y="21"/>
                  </a:cubicBezTo>
                  <a:cubicBezTo>
                    <a:pt x="31" y="30"/>
                    <a:pt x="29" y="39"/>
                    <a:pt x="27" y="49"/>
                  </a:cubicBezTo>
                  <a:cubicBezTo>
                    <a:pt x="26" y="50"/>
                    <a:pt x="28" y="53"/>
                    <a:pt x="24" y="52"/>
                  </a:cubicBezTo>
                  <a:cubicBezTo>
                    <a:pt x="17" y="50"/>
                    <a:pt x="16" y="50"/>
                    <a:pt x="18" y="58"/>
                  </a:cubicBezTo>
                  <a:cubicBezTo>
                    <a:pt x="17" y="60"/>
                    <a:pt x="18" y="61"/>
                    <a:pt x="19" y="63"/>
                  </a:cubicBezTo>
                  <a:cubicBezTo>
                    <a:pt x="24" y="68"/>
                    <a:pt x="21" y="74"/>
                    <a:pt x="20" y="80"/>
                  </a:cubicBezTo>
                  <a:cubicBezTo>
                    <a:pt x="15" y="78"/>
                    <a:pt x="11" y="73"/>
                    <a:pt x="5" y="75"/>
                  </a:cubicBezTo>
                  <a:cubicBezTo>
                    <a:pt x="4" y="75"/>
                    <a:pt x="1" y="74"/>
                    <a:pt x="1" y="77"/>
                  </a:cubicBezTo>
                  <a:cubicBezTo>
                    <a:pt x="0" y="80"/>
                    <a:pt x="2" y="81"/>
                    <a:pt x="4" y="81"/>
                  </a:cubicBezTo>
                  <a:cubicBezTo>
                    <a:pt x="7" y="82"/>
                    <a:pt x="11" y="82"/>
                    <a:pt x="12" y="86"/>
                  </a:cubicBezTo>
                  <a:cubicBezTo>
                    <a:pt x="18" y="91"/>
                    <a:pt x="21" y="97"/>
                    <a:pt x="19" y="105"/>
                  </a:cubicBezTo>
                  <a:cubicBezTo>
                    <a:pt x="17" y="110"/>
                    <a:pt x="16" y="116"/>
                    <a:pt x="17" y="121"/>
                  </a:cubicBezTo>
                  <a:cubicBezTo>
                    <a:pt x="16" y="123"/>
                    <a:pt x="18" y="123"/>
                    <a:pt x="19" y="123"/>
                  </a:cubicBezTo>
                  <a:cubicBezTo>
                    <a:pt x="21" y="122"/>
                    <a:pt x="24" y="121"/>
                    <a:pt x="26" y="120"/>
                  </a:cubicBezTo>
                  <a:cubicBezTo>
                    <a:pt x="28" y="118"/>
                    <a:pt x="28" y="115"/>
                    <a:pt x="28" y="113"/>
                  </a:cubicBezTo>
                  <a:cubicBezTo>
                    <a:pt x="29" y="107"/>
                    <a:pt x="29" y="100"/>
                    <a:pt x="32" y="92"/>
                  </a:cubicBezTo>
                  <a:cubicBezTo>
                    <a:pt x="48" y="108"/>
                    <a:pt x="68" y="117"/>
                    <a:pt x="79" y="136"/>
                  </a:cubicBezTo>
                  <a:cubicBezTo>
                    <a:pt x="80" y="137"/>
                    <a:pt x="81" y="138"/>
                    <a:pt x="82" y="138"/>
                  </a:cubicBezTo>
                  <a:cubicBezTo>
                    <a:pt x="88" y="139"/>
                    <a:pt x="93" y="136"/>
                    <a:pt x="99" y="134"/>
                  </a:cubicBezTo>
                  <a:cubicBezTo>
                    <a:pt x="106" y="137"/>
                    <a:pt x="111" y="143"/>
                    <a:pt x="118" y="146"/>
                  </a:cubicBezTo>
                  <a:cubicBezTo>
                    <a:pt x="123" y="145"/>
                    <a:pt x="125" y="142"/>
                    <a:pt x="124" y="137"/>
                  </a:cubicBezTo>
                  <a:cubicBezTo>
                    <a:pt x="123" y="135"/>
                    <a:pt x="124" y="134"/>
                    <a:pt x="126" y="134"/>
                  </a:cubicBezTo>
                  <a:cubicBezTo>
                    <a:pt x="129" y="134"/>
                    <a:pt x="133" y="135"/>
                    <a:pt x="136" y="135"/>
                  </a:cubicBezTo>
                  <a:cubicBezTo>
                    <a:pt x="142" y="137"/>
                    <a:pt x="145" y="134"/>
                    <a:pt x="145" y="128"/>
                  </a:cubicBezTo>
                  <a:cubicBezTo>
                    <a:pt x="144" y="126"/>
                    <a:pt x="144" y="124"/>
                    <a:pt x="145" y="122"/>
                  </a:cubicBezTo>
                  <a:cubicBezTo>
                    <a:pt x="145" y="117"/>
                    <a:pt x="143" y="115"/>
                    <a:pt x="138" y="115"/>
                  </a:cubicBezTo>
                  <a:cubicBezTo>
                    <a:pt x="133" y="115"/>
                    <a:pt x="129" y="118"/>
                    <a:pt x="125" y="120"/>
                  </a:cubicBezTo>
                  <a:cubicBezTo>
                    <a:pt x="121" y="122"/>
                    <a:pt x="116" y="123"/>
                    <a:pt x="111" y="124"/>
                  </a:cubicBezTo>
                  <a:cubicBezTo>
                    <a:pt x="110" y="124"/>
                    <a:pt x="108" y="125"/>
                    <a:pt x="108" y="123"/>
                  </a:cubicBezTo>
                  <a:cubicBezTo>
                    <a:pt x="107" y="121"/>
                    <a:pt x="109" y="121"/>
                    <a:pt x="110" y="120"/>
                  </a:cubicBezTo>
                  <a:cubicBezTo>
                    <a:pt x="115" y="118"/>
                    <a:pt x="120" y="117"/>
                    <a:pt x="125" y="117"/>
                  </a:cubicBezTo>
                  <a:cubicBezTo>
                    <a:pt x="128" y="117"/>
                    <a:pt x="130" y="116"/>
                    <a:pt x="131" y="113"/>
                  </a:cubicBezTo>
                  <a:cubicBezTo>
                    <a:pt x="132" y="110"/>
                    <a:pt x="130" y="108"/>
                    <a:pt x="128" y="107"/>
                  </a:cubicBezTo>
                  <a:cubicBezTo>
                    <a:pt x="126" y="105"/>
                    <a:pt x="125" y="104"/>
                    <a:pt x="124" y="102"/>
                  </a:cubicBezTo>
                  <a:cubicBezTo>
                    <a:pt x="124" y="99"/>
                    <a:pt x="122" y="97"/>
                    <a:pt x="119" y="97"/>
                  </a:cubicBezTo>
                  <a:cubicBezTo>
                    <a:pt x="116" y="97"/>
                    <a:pt x="114" y="98"/>
                    <a:pt x="113" y="101"/>
                  </a:cubicBezTo>
                  <a:cubicBezTo>
                    <a:pt x="112" y="106"/>
                    <a:pt x="108" y="108"/>
                    <a:pt x="104" y="110"/>
                  </a:cubicBezTo>
                  <a:cubicBezTo>
                    <a:pt x="101" y="112"/>
                    <a:pt x="98" y="114"/>
                    <a:pt x="96" y="116"/>
                  </a:cubicBezTo>
                  <a:cubicBezTo>
                    <a:pt x="90" y="122"/>
                    <a:pt x="87" y="123"/>
                    <a:pt x="81" y="117"/>
                  </a:cubicBezTo>
                  <a:cubicBezTo>
                    <a:pt x="74" y="111"/>
                    <a:pt x="68" y="106"/>
                    <a:pt x="61" y="100"/>
                  </a:cubicBezTo>
                  <a:cubicBezTo>
                    <a:pt x="59" y="99"/>
                    <a:pt x="57" y="98"/>
                    <a:pt x="58" y="95"/>
                  </a:cubicBezTo>
                  <a:cubicBezTo>
                    <a:pt x="60" y="92"/>
                    <a:pt x="62" y="89"/>
                    <a:pt x="65" y="90"/>
                  </a:cubicBezTo>
                  <a:cubicBezTo>
                    <a:pt x="72" y="93"/>
                    <a:pt x="82" y="90"/>
                    <a:pt x="88" y="97"/>
                  </a:cubicBezTo>
                  <a:cubicBezTo>
                    <a:pt x="90" y="99"/>
                    <a:pt x="92" y="99"/>
                    <a:pt x="95" y="98"/>
                  </a:cubicBezTo>
                  <a:cubicBezTo>
                    <a:pt x="97" y="97"/>
                    <a:pt x="98" y="95"/>
                    <a:pt x="98" y="92"/>
                  </a:cubicBezTo>
                  <a:cubicBezTo>
                    <a:pt x="97" y="91"/>
                    <a:pt x="97" y="90"/>
                    <a:pt x="97" y="89"/>
                  </a:cubicBezTo>
                  <a:cubicBezTo>
                    <a:pt x="94" y="85"/>
                    <a:pt x="98" y="81"/>
                    <a:pt x="97" y="76"/>
                  </a:cubicBezTo>
                  <a:cubicBezTo>
                    <a:pt x="97" y="74"/>
                    <a:pt x="102" y="75"/>
                    <a:pt x="104" y="74"/>
                  </a:cubicBezTo>
                  <a:cubicBezTo>
                    <a:pt x="108" y="71"/>
                    <a:pt x="109" y="68"/>
                    <a:pt x="105" y="64"/>
                  </a:cubicBezTo>
                  <a:cubicBezTo>
                    <a:pt x="104" y="63"/>
                    <a:pt x="103" y="62"/>
                    <a:pt x="102" y="61"/>
                  </a:cubicBezTo>
                  <a:cubicBezTo>
                    <a:pt x="99" y="55"/>
                    <a:pt x="96" y="55"/>
                    <a:pt x="91" y="58"/>
                  </a:cubicBezTo>
                  <a:cubicBezTo>
                    <a:pt x="87" y="61"/>
                    <a:pt x="83" y="63"/>
                    <a:pt x="78" y="64"/>
                  </a:cubicBezTo>
                  <a:cubicBezTo>
                    <a:pt x="78" y="61"/>
                    <a:pt x="79" y="59"/>
                    <a:pt x="80" y="58"/>
                  </a:cubicBezTo>
                  <a:cubicBezTo>
                    <a:pt x="83" y="52"/>
                    <a:pt x="87" y="47"/>
                    <a:pt x="92" y="43"/>
                  </a:cubicBezTo>
                  <a:cubicBezTo>
                    <a:pt x="94" y="42"/>
                    <a:pt x="95" y="39"/>
                    <a:pt x="94" y="37"/>
                  </a:cubicBezTo>
                  <a:cubicBezTo>
                    <a:pt x="93" y="34"/>
                    <a:pt x="91" y="32"/>
                    <a:pt x="89" y="33"/>
                  </a:cubicBezTo>
                  <a:cubicBezTo>
                    <a:pt x="85" y="34"/>
                    <a:pt x="83" y="32"/>
                    <a:pt x="81" y="30"/>
                  </a:cubicBezTo>
                  <a:cubicBezTo>
                    <a:pt x="77" y="26"/>
                    <a:pt x="73" y="28"/>
                    <a:pt x="72" y="33"/>
                  </a:cubicBezTo>
                  <a:cubicBezTo>
                    <a:pt x="72" y="36"/>
                    <a:pt x="72" y="40"/>
                    <a:pt x="72" y="43"/>
                  </a:cubicBezTo>
                  <a:cubicBezTo>
                    <a:pt x="72" y="47"/>
                    <a:pt x="71" y="50"/>
                    <a:pt x="68" y="54"/>
                  </a:cubicBezTo>
                  <a:cubicBezTo>
                    <a:pt x="67" y="48"/>
                    <a:pt x="67" y="48"/>
                    <a:pt x="70" y="42"/>
                  </a:cubicBezTo>
                  <a:cubicBezTo>
                    <a:pt x="72" y="37"/>
                    <a:pt x="71" y="33"/>
                    <a:pt x="67" y="32"/>
                  </a:cubicBezTo>
                  <a:cubicBezTo>
                    <a:pt x="63" y="31"/>
                    <a:pt x="51" y="34"/>
                    <a:pt x="50" y="37"/>
                  </a:cubicBezTo>
                  <a:cubicBezTo>
                    <a:pt x="50" y="38"/>
                    <a:pt x="50" y="40"/>
                    <a:pt x="50" y="41"/>
                  </a:cubicBezTo>
                  <a:cubicBezTo>
                    <a:pt x="56" y="47"/>
                    <a:pt x="55" y="55"/>
                    <a:pt x="57" y="62"/>
                  </a:cubicBezTo>
                  <a:cubicBezTo>
                    <a:pt x="60" y="72"/>
                    <a:pt x="55" y="79"/>
                    <a:pt x="49" y="86"/>
                  </a:cubicBezTo>
                  <a:cubicBezTo>
                    <a:pt x="48" y="88"/>
                    <a:pt x="46" y="88"/>
                    <a:pt x="43" y="86"/>
                  </a:cubicBezTo>
                  <a:cubicBezTo>
                    <a:pt x="34" y="81"/>
                    <a:pt x="33" y="79"/>
                    <a:pt x="35" y="68"/>
                  </a:cubicBezTo>
                  <a:cubicBezTo>
                    <a:pt x="35" y="65"/>
                    <a:pt x="35" y="63"/>
                    <a:pt x="36" y="60"/>
                  </a:cubicBezTo>
                  <a:cubicBezTo>
                    <a:pt x="37" y="48"/>
                    <a:pt x="40" y="36"/>
                    <a:pt x="47" y="25"/>
                  </a:cubicBezTo>
                  <a:cubicBezTo>
                    <a:pt x="54" y="15"/>
                    <a:pt x="65" y="12"/>
                    <a:pt x="77" y="17"/>
                  </a:cubicBezTo>
                  <a:cubicBezTo>
                    <a:pt x="84" y="20"/>
                    <a:pt x="91" y="25"/>
                    <a:pt x="97" y="30"/>
                  </a:cubicBezTo>
                  <a:cubicBezTo>
                    <a:pt x="122" y="54"/>
                    <a:pt x="139" y="84"/>
                    <a:pt x="155" y="115"/>
                  </a:cubicBezTo>
                  <a:cubicBezTo>
                    <a:pt x="159" y="124"/>
                    <a:pt x="162" y="132"/>
                    <a:pt x="166" y="141"/>
                  </a:cubicBezTo>
                  <a:cubicBezTo>
                    <a:pt x="168" y="143"/>
                    <a:pt x="170" y="144"/>
                    <a:pt x="172" y="142"/>
                  </a:cubicBezTo>
                  <a:cubicBezTo>
                    <a:pt x="175" y="140"/>
                    <a:pt x="176" y="138"/>
                    <a:pt x="175" y="135"/>
                  </a:cubicBezTo>
                  <a:close/>
                  <a:moveTo>
                    <a:pt x="90" y="74"/>
                  </a:moveTo>
                  <a:cubicBezTo>
                    <a:pt x="83" y="83"/>
                    <a:pt x="80" y="84"/>
                    <a:pt x="66" y="78"/>
                  </a:cubicBezTo>
                  <a:cubicBezTo>
                    <a:pt x="75" y="75"/>
                    <a:pt x="82" y="74"/>
                    <a:pt x="90"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17" name="Freeform 69">
              <a:extLst>
                <a:ext uri="{FF2B5EF4-FFF2-40B4-BE49-F238E27FC236}">
                  <a16:creationId xmlns:a16="http://schemas.microsoft.com/office/drawing/2014/main" id="{B72C2DD0-C601-4CF5-AE0C-2C1CF43120F0}"/>
                </a:ext>
              </a:extLst>
            </p:cNvPr>
            <p:cNvSpPr/>
            <p:nvPr/>
          </p:nvSpPr>
          <p:spPr bwMode="auto">
            <a:xfrm>
              <a:off x="3790064" y="2229213"/>
              <a:ext cx="52387" cy="52388"/>
            </a:xfrm>
            <a:custGeom>
              <a:avLst/>
              <a:gdLst>
                <a:gd name="T0" fmla="*/ 11 w 16"/>
                <a:gd name="T1" fmla="*/ 16 h 16"/>
                <a:gd name="T2" fmla="*/ 0 w 16"/>
                <a:gd name="T3" fmla="*/ 8 h 16"/>
                <a:gd name="T4" fmla="*/ 5 w 16"/>
                <a:gd name="T5" fmla="*/ 0 h 16"/>
                <a:gd name="T6" fmla="*/ 16 w 16"/>
                <a:gd name="T7" fmla="*/ 8 h 16"/>
                <a:gd name="T8" fmla="*/ 11 w 16"/>
                <a:gd name="T9" fmla="*/ 16 h 16"/>
              </a:gdLst>
              <a:ahLst/>
              <a:cxnLst>
                <a:cxn ang="0">
                  <a:pos x="T0" y="T1"/>
                </a:cxn>
                <a:cxn ang="0">
                  <a:pos x="T2" y="T3"/>
                </a:cxn>
                <a:cxn ang="0">
                  <a:pos x="T4" y="T5"/>
                </a:cxn>
                <a:cxn ang="0">
                  <a:pos x="T6" y="T7"/>
                </a:cxn>
                <a:cxn ang="0">
                  <a:pos x="T8" y="T9"/>
                </a:cxn>
              </a:cxnLst>
              <a:rect l="0" t="0" r="r" b="b"/>
              <a:pathLst>
                <a:path w="16" h="16">
                  <a:moveTo>
                    <a:pt x="11" y="16"/>
                  </a:moveTo>
                  <a:cubicBezTo>
                    <a:pt x="7" y="13"/>
                    <a:pt x="3" y="10"/>
                    <a:pt x="0" y="8"/>
                  </a:cubicBezTo>
                  <a:cubicBezTo>
                    <a:pt x="3" y="6"/>
                    <a:pt x="6" y="4"/>
                    <a:pt x="5" y="0"/>
                  </a:cubicBezTo>
                  <a:cubicBezTo>
                    <a:pt x="8" y="3"/>
                    <a:pt x="12" y="5"/>
                    <a:pt x="16" y="8"/>
                  </a:cubicBezTo>
                  <a:cubicBezTo>
                    <a:pt x="13" y="10"/>
                    <a:pt x="12" y="13"/>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21" name="Freeform 99">
              <a:extLst>
                <a:ext uri="{FF2B5EF4-FFF2-40B4-BE49-F238E27FC236}">
                  <a16:creationId xmlns:a16="http://schemas.microsoft.com/office/drawing/2014/main" id="{BA74BEA1-8CDD-4A3C-86D3-1F68228F1B06}"/>
                </a:ext>
              </a:extLst>
            </p:cNvPr>
            <p:cNvSpPr/>
            <p:nvPr/>
          </p:nvSpPr>
          <p:spPr bwMode="auto">
            <a:xfrm>
              <a:off x="3774189" y="2368913"/>
              <a:ext cx="185737" cy="433388"/>
            </a:xfrm>
            <a:custGeom>
              <a:avLst/>
              <a:gdLst>
                <a:gd name="T0" fmla="*/ 24 w 57"/>
                <a:gd name="T1" fmla="*/ 18 h 133"/>
                <a:gd name="T2" fmla="*/ 39 w 57"/>
                <a:gd name="T3" fmla="*/ 35 h 133"/>
                <a:gd name="T4" fmla="*/ 53 w 57"/>
                <a:gd name="T5" fmla="*/ 45 h 133"/>
                <a:gd name="T6" fmla="*/ 54 w 57"/>
                <a:gd name="T7" fmla="*/ 53 h 133"/>
                <a:gd name="T8" fmla="*/ 47 w 57"/>
                <a:gd name="T9" fmla="*/ 52 h 133"/>
                <a:gd name="T10" fmla="*/ 36 w 57"/>
                <a:gd name="T11" fmla="*/ 44 h 133"/>
                <a:gd name="T12" fmla="*/ 41 w 57"/>
                <a:gd name="T13" fmla="*/ 60 h 133"/>
                <a:gd name="T14" fmla="*/ 56 w 57"/>
                <a:gd name="T15" fmla="*/ 121 h 133"/>
                <a:gd name="T16" fmla="*/ 56 w 57"/>
                <a:gd name="T17" fmla="*/ 127 h 133"/>
                <a:gd name="T18" fmla="*/ 52 w 57"/>
                <a:gd name="T19" fmla="*/ 133 h 133"/>
                <a:gd name="T20" fmla="*/ 47 w 57"/>
                <a:gd name="T21" fmla="*/ 128 h 133"/>
                <a:gd name="T22" fmla="*/ 47 w 57"/>
                <a:gd name="T23" fmla="*/ 124 h 133"/>
                <a:gd name="T24" fmla="*/ 46 w 57"/>
                <a:gd name="T25" fmla="*/ 124 h 133"/>
                <a:gd name="T26" fmla="*/ 38 w 57"/>
                <a:gd name="T27" fmla="*/ 130 h 133"/>
                <a:gd name="T28" fmla="*/ 37 w 57"/>
                <a:gd name="T29" fmla="*/ 121 h 133"/>
                <a:gd name="T30" fmla="*/ 39 w 57"/>
                <a:gd name="T31" fmla="*/ 117 h 133"/>
                <a:gd name="T32" fmla="*/ 40 w 57"/>
                <a:gd name="T33" fmla="*/ 90 h 133"/>
                <a:gd name="T34" fmla="*/ 33 w 57"/>
                <a:gd name="T35" fmla="*/ 65 h 133"/>
                <a:gd name="T36" fmla="*/ 24 w 57"/>
                <a:gd name="T37" fmla="*/ 106 h 133"/>
                <a:gd name="T38" fmla="*/ 22 w 57"/>
                <a:gd name="T39" fmla="*/ 113 h 133"/>
                <a:gd name="T40" fmla="*/ 16 w 57"/>
                <a:gd name="T41" fmla="*/ 111 h 133"/>
                <a:gd name="T42" fmla="*/ 12 w 57"/>
                <a:gd name="T43" fmla="*/ 111 h 133"/>
                <a:gd name="T44" fmla="*/ 9 w 57"/>
                <a:gd name="T45" fmla="*/ 115 h 133"/>
                <a:gd name="T46" fmla="*/ 2 w 57"/>
                <a:gd name="T47" fmla="*/ 115 h 133"/>
                <a:gd name="T48" fmla="*/ 2 w 57"/>
                <a:gd name="T49" fmla="*/ 109 h 133"/>
                <a:gd name="T50" fmla="*/ 4 w 57"/>
                <a:gd name="T51" fmla="*/ 107 h 133"/>
                <a:gd name="T52" fmla="*/ 13 w 57"/>
                <a:gd name="T53" fmla="*/ 87 h 133"/>
                <a:gd name="T54" fmla="*/ 22 w 57"/>
                <a:gd name="T55" fmla="*/ 66 h 133"/>
                <a:gd name="T56" fmla="*/ 24 w 57"/>
                <a:gd name="T57" fmla="*/ 40 h 133"/>
                <a:gd name="T58" fmla="*/ 16 w 57"/>
                <a:gd name="T59" fmla="*/ 19 h 133"/>
                <a:gd name="T60" fmla="*/ 8 w 57"/>
                <a:gd name="T61" fmla="*/ 4 h 133"/>
                <a:gd name="T62" fmla="*/ 8 w 57"/>
                <a:gd name="T63" fmla="*/ 1 h 133"/>
                <a:gd name="T64" fmla="*/ 11 w 57"/>
                <a:gd name="T65" fmla="*/ 0 h 133"/>
                <a:gd name="T66" fmla="*/ 17 w 57"/>
                <a:gd name="T67" fmla="*/ 3 h 133"/>
                <a:gd name="T68" fmla="*/ 18 w 57"/>
                <a:gd name="T69" fmla="*/ 5 h 133"/>
                <a:gd name="T70" fmla="*/ 23 w 57"/>
                <a:gd name="T71" fmla="*/ 16 h 133"/>
                <a:gd name="T72" fmla="*/ 24 w 57"/>
                <a:gd name="T73"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133">
                  <a:moveTo>
                    <a:pt x="24" y="18"/>
                  </a:moveTo>
                  <a:cubicBezTo>
                    <a:pt x="27" y="26"/>
                    <a:pt x="32" y="31"/>
                    <a:pt x="39" y="35"/>
                  </a:cubicBezTo>
                  <a:cubicBezTo>
                    <a:pt x="44" y="37"/>
                    <a:pt x="49" y="41"/>
                    <a:pt x="53" y="45"/>
                  </a:cubicBezTo>
                  <a:cubicBezTo>
                    <a:pt x="55" y="48"/>
                    <a:pt x="57" y="50"/>
                    <a:pt x="54" y="53"/>
                  </a:cubicBezTo>
                  <a:cubicBezTo>
                    <a:pt x="52" y="56"/>
                    <a:pt x="49" y="54"/>
                    <a:pt x="47" y="52"/>
                  </a:cubicBezTo>
                  <a:cubicBezTo>
                    <a:pt x="44" y="49"/>
                    <a:pt x="40" y="45"/>
                    <a:pt x="36" y="44"/>
                  </a:cubicBezTo>
                  <a:cubicBezTo>
                    <a:pt x="36" y="50"/>
                    <a:pt x="39" y="55"/>
                    <a:pt x="41" y="60"/>
                  </a:cubicBezTo>
                  <a:cubicBezTo>
                    <a:pt x="47" y="80"/>
                    <a:pt x="54" y="100"/>
                    <a:pt x="56" y="121"/>
                  </a:cubicBezTo>
                  <a:cubicBezTo>
                    <a:pt x="56" y="123"/>
                    <a:pt x="56" y="125"/>
                    <a:pt x="56" y="127"/>
                  </a:cubicBezTo>
                  <a:cubicBezTo>
                    <a:pt x="56" y="130"/>
                    <a:pt x="55" y="133"/>
                    <a:pt x="52" y="133"/>
                  </a:cubicBezTo>
                  <a:cubicBezTo>
                    <a:pt x="49" y="133"/>
                    <a:pt x="47" y="131"/>
                    <a:pt x="47" y="128"/>
                  </a:cubicBezTo>
                  <a:cubicBezTo>
                    <a:pt x="47" y="127"/>
                    <a:pt x="47" y="125"/>
                    <a:pt x="47" y="124"/>
                  </a:cubicBezTo>
                  <a:cubicBezTo>
                    <a:pt x="46" y="124"/>
                    <a:pt x="46" y="124"/>
                    <a:pt x="46" y="124"/>
                  </a:cubicBezTo>
                  <a:cubicBezTo>
                    <a:pt x="44" y="128"/>
                    <a:pt x="43" y="132"/>
                    <a:pt x="38" y="130"/>
                  </a:cubicBezTo>
                  <a:cubicBezTo>
                    <a:pt x="34" y="128"/>
                    <a:pt x="36" y="124"/>
                    <a:pt x="37" y="121"/>
                  </a:cubicBezTo>
                  <a:cubicBezTo>
                    <a:pt x="38" y="120"/>
                    <a:pt x="38" y="118"/>
                    <a:pt x="39" y="117"/>
                  </a:cubicBezTo>
                  <a:cubicBezTo>
                    <a:pt x="45" y="108"/>
                    <a:pt x="44" y="99"/>
                    <a:pt x="40" y="90"/>
                  </a:cubicBezTo>
                  <a:cubicBezTo>
                    <a:pt x="38" y="82"/>
                    <a:pt x="36" y="74"/>
                    <a:pt x="33" y="65"/>
                  </a:cubicBezTo>
                  <a:cubicBezTo>
                    <a:pt x="25" y="79"/>
                    <a:pt x="17" y="91"/>
                    <a:pt x="24" y="106"/>
                  </a:cubicBezTo>
                  <a:cubicBezTo>
                    <a:pt x="25" y="109"/>
                    <a:pt x="26" y="112"/>
                    <a:pt x="22" y="113"/>
                  </a:cubicBezTo>
                  <a:cubicBezTo>
                    <a:pt x="20" y="115"/>
                    <a:pt x="18" y="113"/>
                    <a:pt x="16" y="111"/>
                  </a:cubicBezTo>
                  <a:cubicBezTo>
                    <a:pt x="15" y="108"/>
                    <a:pt x="13" y="109"/>
                    <a:pt x="12" y="111"/>
                  </a:cubicBezTo>
                  <a:cubicBezTo>
                    <a:pt x="11" y="112"/>
                    <a:pt x="10" y="114"/>
                    <a:pt x="9" y="115"/>
                  </a:cubicBezTo>
                  <a:cubicBezTo>
                    <a:pt x="7" y="116"/>
                    <a:pt x="5" y="117"/>
                    <a:pt x="2" y="115"/>
                  </a:cubicBezTo>
                  <a:cubicBezTo>
                    <a:pt x="0" y="113"/>
                    <a:pt x="1" y="111"/>
                    <a:pt x="2" y="109"/>
                  </a:cubicBezTo>
                  <a:cubicBezTo>
                    <a:pt x="2" y="108"/>
                    <a:pt x="3" y="108"/>
                    <a:pt x="4" y="107"/>
                  </a:cubicBezTo>
                  <a:cubicBezTo>
                    <a:pt x="9" y="101"/>
                    <a:pt x="13" y="96"/>
                    <a:pt x="13" y="87"/>
                  </a:cubicBezTo>
                  <a:cubicBezTo>
                    <a:pt x="14" y="79"/>
                    <a:pt x="19" y="73"/>
                    <a:pt x="22" y="66"/>
                  </a:cubicBezTo>
                  <a:cubicBezTo>
                    <a:pt x="27" y="58"/>
                    <a:pt x="29" y="50"/>
                    <a:pt x="24" y="40"/>
                  </a:cubicBezTo>
                  <a:cubicBezTo>
                    <a:pt x="21" y="34"/>
                    <a:pt x="19" y="26"/>
                    <a:pt x="16" y="19"/>
                  </a:cubicBezTo>
                  <a:cubicBezTo>
                    <a:pt x="13" y="14"/>
                    <a:pt x="13" y="8"/>
                    <a:pt x="8" y="4"/>
                  </a:cubicBezTo>
                  <a:cubicBezTo>
                    <a:pt x="7" y="3"/>
                    <a:pt x="7" y="2"/>
                    <a:pt x="8" y="1"/>
                  </a:cubicBezTo>
                  <a:cubicBezTo>
                    <a:pt x="9" y="0"/>
                    <a:pt x="10" y="0"/>
                    <a:pt x="11" y="0"/>
                  </a:cubicBezTo>
                  <a:cubicBezTo>
                    <a:pt x="14" y="0"/>
                    <a:pt x="15" y="2"/>
                    <a:pt x="17" y="3"/>
                  </a:cubicBezTo>
                  <a:cubicBezTo>
                    <a:pt x="18" y="3"/>
                    <a:pt x="18" y="4"/>
                    <a:pt x="18" y="5"/>
                  </a:cubicBezTo>
                  <a:cubicBezTo>
                    <a:pt x="17" y="9"/>
                    <a:pt x="18" y="13"/>
                    <a:pt x="23" y="16"/>
                  </a:cubicBezTo>
                  <a:cubicBezTo>
                    <a:pt x="24" y="16"/>
                    <a:pt x="24" y="17"/>
                    <a:pt x="2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22" name="Freeform 100">
              <a:extLst>
                <a:ext uri="{FF2B5EF4-FFF2-40B4-BE49-F238E27FC236}">
                  <a16:creationId xmlns:a16="http://schemas.microsoft.com/office/drawing/2014/main" id="{F26DE739-BC05-4635-B878-643846B47B95}"/>
                </a:ext>
              </a:extLst>
            </p:cNvPr>
            <p:cNvSpPr/>
            <p:nvPr/>
          </p:nvSpPr>
          <p:spPr bwMode="auto">
            <a:xfrm>
              <a:off x="3674176" y="2287951"/>
              <a:ext cx="158750" cy="420688"/>
            </a:xfrm>
            <a:custGeom>
              <a:avLst/>
              <a:gdLst>
                <a:gd name="T0" fmla="*/ 48 w 49"/>
                <a:gd name="T1" fmla="*/ 28 h 129"/>
                <a:gd name="T2" fmla="*/ 39 w 49"/>
                <a:gd name="T3" fmla="*/ 27 h 129"/>
                <a:gd name="T4" fmla="*/ 47 w 49"/>
                <a:gd name="T5" fmla="*/ 44 h 129"/>
                <a:gd name="T6" fmla="*/ 43 w 49"/>
                <a:gd name="T7" fmla="*/ 45 h 129"/>
                <a:gd name="T8" fmla="*/ 35 w 49"/>
                <a:gd name="T9" fmla="*/ 62 h 129"/>
                <a:gd name="T10" fmla="*/ 35 w 49"/>
                <a:gd name="T11" fmla="*/ 88 h 129"/>
                <a:gd name="T12" fmla="*/ 37 w 49"/>
                <a:gd name="T13" fmla="*/ 94 h 129"/>
                <a:gd name="T14" fmla="*/ 33 w 49"/>
                <a:gd name="T15" fmla="*/ 99 h 129"/>
                <a:gd name="T16" fmla="*/ 28 w 49"/>
                <a:gd name="T17" fmla="*/ 96 h 129"/>
                <a:gd name="T18" fmla="*/ 25 w 49"/>
                <a:gd name="T19" fmla="*/ 83 h 129"/>
                <a:gd name="T20" fmla="*/ 20 w 49"/>
                <a:gd name="T21" fmla="*/ 117 h 129"/>
                <a:gd name="T22" fmla="*/ 22 w 49"/>
                <a:gd name="T23" fmla="*/ 122 h 129"/>
                <a:gd name="T24" fmla="*/ 20 w 49"/>
                <a:gd name="T25" fmla="*/ 128 h 129"/>
                <a:gd name="T26" fmla="*/ 14 w 49"/>
                <a:gd name="T27" fmla="*/ 125 h 129"/>
                <a:gd name="T28" fmla="*/ 11 w 49"/>
                <a:gd name="T29" fmla="*/ 120 h 129"/>
                <a:gd name="T30" fmla="*/ 10 w 49"/>
                <a:gd name="T31" fmla="*/ 122 h 129"/>
                <a:gd name="T32" fmla="*/ 3 w 49"/>
                <a:gd name="T33" fmla="*/ 125 h 129"/>
                <a:gd name="T34" fmla="*/ 1 w 49"/>
                <a:gd name="T35" fmla="*/ 118 h 129"/>
                <a:gd name="T36" fmla="*/ 20 w 49"/>
                <a:gd name="T37" fmla="*/ 73 h 129"/>
                <a:gd name="T38" fmla="*/ 33 w 49"/>
                <a:gd name="T39" fmla="*/ 44 h 129"/>
                <a:gd name="T40" fmla="*/ 30 w 49"/>
                <a:gd name="T41" fmla="*/ 10 h 129"/>
                <a:gd name="T42" fmla="*/ 32 w 49"/>
                <a:gd name="T43" fmla="*/ 4 h 129"/>
                <a:gd name="T44" fmla="*/ 36 w 49"/>
                <a:gd name="T45" fmla="*/ 3 h 129"/>
                <a:gd name="T46" fmla="*/ 48 w 49"/>
                <a:gd name="T47" fmla="*/ 27 h 129"/>
                <a:gd name="T48" fmla="*/ 48 w 49"/>
                <a:gd name="T49" fmla="*/ 28 h 129"/>
                <a:gd name="T50" fmla="*/ 48 w 49"/>
                <a:gd name="T51" fmla="*/ 2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129">
                  <a:moveTo>
                    <a:pt x="48" y="28"/>
                  </a:moveTo>
                  <a:cubicBezTo>
                    <a:pt x="45" y="28"/>
                    <a:pt x="43" y="24"/>
                    <a:pt x="39" y="27"/>
                  </a:cubicBezTo>
                  <a:cubicBezTo>
                    <a:pt x="46" y="31"/>
                    <a:pt x="45" y="38"/>
                    <a:pt x="47" y="44"/>
                  </a:cubicBezTo>
                  <a:cubicBezTo>
                    <a:pt x="45" y="42"/>
                    <a:pt x="44" y="40"/>
                    <a:pt x="43" y="45"/>
                  </a:cubicBezTo>
                  <a:cubicBezTo>
                    <a:pt x="41" y="51"/>
                    <a:pt x="38" y="56"/>
                    <a:pt x="35" y="62"/>
                  </a:cubicBezTo>
                  <a:cubicBezTo>
                    <a:pt x="32" y="71"/>
                    <a:pt x="34" y="79"/>
                    <a:pt x="35" y="88"/>
                  </a:cubicBezTo>
                  <a:cubicBezTo>
                    <a:pt x="36" y="90"/>
                    <a:pt x="36" y="92"/>
                    <a:pt x="37" y="94"/>
                  </a:cubicBezTo>
                  <a:cubicBezTo>
                    <a:pt x="37" y="96"/>
                    <a:pt x="36" y="98"/>
                    <a:pt x="33" y="99"/>
                  </a:cubicBezTo>
                  <a:cubicBezTo>
                    <a:pt x="31" y="99"/>
                    <a:pt x="29" y="98"/>
                    <a:pt x="28" y="96"/>
                  </a:cubicBezTo>
                  <a:cubicBezTo>
                    <a:pt x="27" y="92"/>
                    <a:pt x="26" y="88"/>
                    <a:pt x="25" y="83"/>
                  </a:cubicBezTo>
                  <a:cubicBezTo>
                    <a:pt x="20" y="95"/>
                    <a:pt x="11" y="105"/>
                    <a:pt x="20" y="117"/>
                  </a:cubicBezTo>
                  <a:cubicBezTo>
                    <a:pt x="21" y="119"/>
                    <a:pt x="22" y="120"/>
                    <a:pt x="22" y="122"/>
                  </a:cubicBezTo>
                  <a:cubicBezTo>
                    <a:pt x="23" y="124"/>
                    <a:pt x="23" y="126"/>
                    <a:pt x="20" y="128"/>
                  </a:cubicBezTo>
                  <a:cubicBezTo>
                    <a:pt x="18" y="129"/>
                    <a:pt x="16" y="128"/>
                    <a:pt x="14" y="125"/>
                  </a:cubicBezTo>
                  <a:cubicBezTo>
                    <a:pt x="13" y="124"/>
                    <a:pt x="12" y="122"/>
                    <a:pt x="11" y="120"/>
                  </a:cubicBezTo>
                  <a:cubicBezTo>
                    <a:pt x="11" y="121"/>
                    <a:pt x="10" y="121"/>
                    <a:pt x="10" y="122"/>
                  </a:cubicBezTo>
                  <a:cubicBezTo>
                    <a:pt x="9" y="124"/>
                    <a:pt x="7" y="127"/>
                    <a:pt x="3" y="125"/>
                  </a:cubicBezTo>
                  <a:cubicBezTo>
                    <a:pt x="0" y="124"/>
                    <a:pt x="1" y="121"/>
                    <a:pt x="1" y="118"/>
                  </a:cubicBezTo>
                  <a:cubicBezTo>
                    <a:pt x="6" y="102"/>
                    <a:pt x="12" y="87"/>
                    <a:pt x="20" y="73"/>
                  </a:cubicBezTo>
                  <a:cubicBezTo>
                    <a:pt x="24" y="63"/>
                    <a:pt x="30" y="54"/>
                    <a:pt x="33" y="44"/>
                  </a:cubicBezTo>
                  <a:cubicBezTo>
                    <a:pt x="38" y="32"/>
                    <a:pt x="37" y="20"/>
                    <a:pt x="30" y="10"/>
                  </a:cubicBezTo>
                  <a:cubicBezTo>
                    <a:pt x="30" y="8"/>
                    <a:pt x="31" y="6"/>
                    <a:pt x="32" y="4"/>
                  </a:cubicBezTo>
                  <a:cubicBezTo>
                    <a:pt x="32" y="0"/>
                    <a:pt x="34" y="3"/>
                    <a:pt x="36" y="3"/>
                  </a:cubicBezTo>
                  <a:cubicBezTo>
                    <a:pt x="41" y="11"/>
                    <a:pt x="45" y="19"/>
                    <a:pt x="48" y="27"/>
                  </a:cubicBezTo>
                  <a:cubicBezTo>
                    <a:pt x="48" y="27"/>
                    <a:pt x="49" y="28"/>
                    <a:pt x="48" y="28"/>
                  </a:cubicBezTo>
                  <a:cubicBezTo>
                    <a:pt x="48" y="28"/>
                    <a:pt x="48" y="28"/>
                    <a:pt x="4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23" name="Freeform 101">
              <a:extLst>
                <a:ext uri="{FF2B5EF4-FFF2-40B4-BE49-F238E27FC236}">
                  <a16:creationId xmlns:a16="http://schemas.microsoft.com/office/drawing/2014/main" id="{78192C51-9FFE-4519-9274-35FC177504DB}"/>
                </a:ext>
              </a:extLst>
            </p:cNvPr>
            <p:cNvSpPr/>
            <p:nvPr/>
          </p:nvSpPr>
          <p:spPr bwMode="auto">
            <a:xfrm>
              <a:off x="3572576" y="2386376"/>
              <a:ext cx="136525" cy="301625"/>
            </a:xfrm>
            <a:custGeom>
              <a:avLst/>
              <a:gdLst>
                <a:gd name="T0" fmla="*/ 40 w 42"/>
                <a:gd name="T1" fmla="*/ 7 h 93"/>
                <a:gd name="T2" fmla="*/ 28 w 42"/>
                <a:gd name="T3" fmla="*/ 45 h 93"/>
                <a:gd name="T4" fmla="*/ 22 w 42"/>
                <a:gd name="T5" fmla="*/ 85 h 93"/>
                <a:gd name="T6" fmla="*/ 18 w 42"/>
                <a:gd name="T7" fmla="*/ 93 h 93"/>
                <a:gd name="T8" fmla="*/ 13 w 42"/>
                <a:gd name="T9" fmla="*/ 85 h 93"/>
                <a:gd name="T10" fmla="*/ 13 w 42"/>
                <a:gd name="T11" fmla="*/ 81 h 93"/>
                <a:gd name="T12" fmla="*/ 7 w 42"/>
                <a:gd name="T13" fmla="*/ 86 h 93"/>
                <a:gd name="T14" fmla="*/ 2 w 42"/>
                <a:gd name="T15" fmla="*/ 86 h 93"/>
                <a:gd name="T16" fmla="*/ 1 w 42"/>
                <a:gd name="T17" fmla="*/ 80 h 93"/>
                <a:gd name="T18" fmla="*/ 1 w 42"/>
                <a:gd name="T19" fmla="*/ 79 h 93"/>
                <a:gd name="T20" fmla="*/ 22 w 42"/>
                <a:gd name="T21" fmla="*/ 33 h 93"/>
                <a:gd name="T22" fmla="*/ 28 w 42"/>
                <a:gd name="T23" fmla="*/ 17 h 93"/>
                <a:gd name="T24" fmla="*/ 35 w 42"/>
                <a:gd name="T25" fmla="*/ 6 h 93"/>
                <a:gd name="T26" fmla="*/ 37 w 42"/>
                <a:gd name="T27" fmla="*/ 2 h 93"/>
                <a:gd name="T28" fmla="*/ 40 w 42"/>
                <a:gd name="T29" fmla="*/ 0 h 93"/>
                <a:gd name="T30" fmla="*/ 40 w 42"/>
                <a:gd name="T31" fmla="*/ 4 h 93"/>
                <a:gd name="T32" fmla="*/ 40 w 42"/>
                <a:gd name="T33"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93">
                  <a:moveTo>
                    <a:pt x="40" y="7"/>
                  </a:moveTo>
                  <a:cubicBezTo>
                    <a:pt x="37" y="20"/>
                    <a:pt x="31" y="32"/>
                    <a:pt x="28" y="45"/>
                  </a:cubicBezTo>
                  <a:cubicBezTo>
                    <a:pt x="25" y="58"/>
                    <a:pt x="22" y="71"/>
                    <a:pt x="22" y="85"/>
                  </a:cubicBezTo>
                  <a:cubicBezTo>
                    <a:pt x="22" y="88"/>
                    <a:pt x="23" y="93"/>
                    <a:pt x="18" y="93"/>
                  </a:cubicBezTo>
                  <a:cubicBezTo>
                    <a:pt x="13" y="93"/>
                    <a:pt x="14" y="88"/>
                    <a:pt x="13" y="85"/>
                  </a:cubicBezTo>
                  <a:cubicBezTo>
                    <a:pt x="13" y="84"/>
                    <a:pt x="13" y="82"/>
                    <a:pt x="13" y="81"/>
                  </a:cubicBezTo>
                  <a:cubicBezTo>
                    <a:pt x="10" y="82"/>
                    <a:pt x="9" y="84"/>
                    <a:pt x="7" y="86"/>
                  </a:cubicBezTo>
                  <a:cubicBezTo>
                    <a:pt x="6" y="87"/>
                    <a:pt x="4" y="87"/>
                    <a:pt x="2" y="86"/>
                  </a:cubicBezTo>
                  <a:cubicBezTo>
                    <a:pt x="0" y="84"/>
                    <a:pt x="0" y="82"/>
                    <a:pt x="1" y="80"/>
                  </a:cubicBezTo>
                  <a:cubicBezTo>
                    <a:pt x="1" y="80"/>
                    <a:pt x="1" y="80"/>
                    <a:pt x="1" y="79"/>
                  </a:cubicBezTo>
                  <a:cubicBezTo>
                    <a:pt x="15" y="67"/>
                    <a:pt x="18" y="50"/>
                    <a:pt x="22" y="33"/>
                  </a:cubicBezTo>
                  <a:cubicBezTo>
                    <a:pt x="24" y="28"/>
                    <a:pt x="26" y="22"/>
                    <a:pt x="28" y="17"/>
                  </a:cubicBezTo>
                  <a:cubicBezTo>
                    <a:pt x="33" y="14"/>
                    <a:pt x="34" y="10"/>
                    <a:pt x="35" y="6"/>
                  </a:cubicBezTo>
                  <a:cubicBezTo>
                    <a:pt x="36" y="5"/>
                    <a:pt x="36" y="3"/>
                    <a:pt x="37" y="2"/>
                  </a:cubicBezTo>
                  <a:cubicBezTo>
                    <a:pt x="38" y="1"/>
                    <a:pt x="39" y="0"/>
                    <a:pt x="40" y="0"/>
                  </a:cubicBezTo>
                  <a:cubicBezTo>
                    <a:pt x="42" y="1"/>
                    <a:pt x="41" y="3"/>
                    <a:pt x="40" y="4"/>
                  </a:cubicBezTo>
                  <a:cubicBezTo>
                    <a:pt x="40" y="5"/>
                    <a:pt x="40" y="6"/>
                    <a:pt x="4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24" name="Freeform 102">
              <a:extLst>
                <a:ext uri="{FF2B5EF4-FFF2-40B4-BE49-F238E27FC236}">
                  <a16:creationId xmlns:a16="http://schemas.microsoft.com/office/drawing/2014/main" id="{2D874240-90D2-4BF9-ABFC-38D223516ABC}"/>
                </a:ext>
              </a:extLst>
            </p:cNvPr>
            <p:cNvSpPr/>
            <p:nvPr/>
          </p:nvSpPr>
          <p:spPr bwMode="auto">
            <a:xfrm>
              <a:off x="3507489" y="2343513"/>
              <a:ext cx="207962" cy="179388"/>
            </a:xfrm>
            <a:custGeom>
              <a:avLst/>
              <a:gdLst>
                <a:gd name="T0" fmla="*/ 60 w 64"/>
                <a:gd name="T1" fmla="*/ 20 h 55"/>
                <a:gd name="T2" fmla="*/ 60 w 64"/>
                <a:gd name="T3" fmla="*/ 14 h 55"/>
                <a:gd name="T4" fmla="*/ 56 w 64"/>
                <a:gd name="T5" fmla="*/ 22 h 55"/>
                <a:gd name="T6" fmla="*/ 48 w 64"/>
                <a:gd name="T7" fmla="*/ 30 h 55"/>
                <a:gd name="T8" fmla="*/ 49 w 64"/>
                <a:gd name="T9" fmla="*/ 22 h 55"/>
                <a:gd name="T10" fmla="*/ 41 w 64"/>
                <a:gd name="T11" fmla="*/ 25 h 55"/>
                <a:gd name="T12" fmla="*/ 17 w 64"/>
                <a:gd name="T13" fmla="*/ 49 h 55"/>
                <a:gd name="T14" fmla="*/ 9 w 64"/>
                <a:gd name="T15" fmla="*/ 52 h 55"/>
                <a:gd name="T16" fmla="*/ 9 w 64"/>
                <a:gd name="T17" fmla="*/ 45 h 55"/>
                <a:gd name="T18" fmla="*/ 7 w 64"/>
                <a:gd name="T19" fmla="*/ 39 h 55"/>
                <a:gd name="T20" fmla="*/ 1 w 64"/>
                <a:gd name="T21" fmla="*/ 34 h 55"/>
                <a:gd name="T22" fmla="*/ 8 w 64"/>
                <a:gd name="T23" fmla="*/ 30 h 55"/>
                <a:gd name="T24" fmla="*/ 27 w 64"/>
                <a:gd name="T25" fmla="*/ 25 h 55"/>
                <a:gd name="T26" fmla="*/ 48 w 64"/>
                <a:gd name="T27" fmla="*/ 11 h 55"/>
                <a:gd name="T28" fmla="*/ 56 w 64"/>
                <a:gd name="T29" fmla="*/ 0 h 55"/>
                <a:gd name="T30" fmla="*/ 58 w 64"/>
                <a:gd name="T31" fmla="*/ 0 h 55"/>
                <a:gd name="T32" fmla="*/ 53 w 64"/>
                <a:gd name="T33" fmla="*/ 14 h 55"/>
                <a:gd name="T34" fmla="*/ 63 w 64"/>
                <a:gd name="T35" fmla="*/ 5 h 55"/>
                <a:gd name="T36" fmla="*/ 60 w 64"/>
                <a:gd name="T3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55">
                  <a:moveTo>
                    <a:pt x="60" y="20"/>
                  </a:moveTo>
                  <a:cubicBezTo>
                    <a:pt x="60" y="18"/>
                    <a:pt x="60" y="16"/>
                    <a:pt x="60" y="14"/>
                  </a:cubicBezTo>
                  <a:cubicBezTo>
                    <a:pt x="57" y="16"/>
                    <a:pt x="56" y="20"/>
                    <a:pt x="56" y="22"/>
                  </a:cubicBezTo>
                  <a:cubicBezTo>
                    <a:pt x="56" y="28"/>
                    <a:pt x="52" y="29"/>
                    <a:pt x="48" y="30"/>
                  </a:cubicBezTo>
                  <a:cubicBezTo>
                    <a:pt x="48" y="27"/>
                    <a:pt x="52" y="23"/>
                    <a:pt x="49" y="22"/>
                  </a:cubicBezTo>
                  <a:cubicBezTo>
                    <a:pt x="47" y="20"/>
                    <a:pt x="44" y="23"/>
                    <a:pt x="41" y="25"/>
                  </a:cubicBezTo>
                  <a:cubicBezTo>
                    <a:pt x="31" y="32"/>
                    <a:pt x="23" y="39"/>
                    <a:pt x="17" y="49"/>
                  </a:cubicBezTo>
                  <a:cubicBezTo>
                    <a:pt x="15" y="52"/>
                    <a:pt x="13" y="55"/>
                    <a:pt x="9" y="52"/>
                  </a:cubicBezTo>
                  <a:cubicBezTo>
                    <a:pt x="6" y="50"/>
                    <a:pt x="7" y="47"/>
                    <a:pt x="9" y="45"/>
                  </a:cubicBezTo>
                  <a:cubicBezTo>
                    <a:pt x="12" y="41"/>
                    <a:pt x="12" y="39"/>
                    <a:pt x="7" y="39"/>
                  </a:cubicBezTo>
                  <a:cubicBezTo>
                    <a:pt x="4" y="39"/>
                    <a:pt x="0" y="38"/>
                    <a:pt x="1" y="34"/>
                  </a:cubicBezTo>
                  <a:cubicBezTo>
                    <a:pt x="1" y="29"/>
                    <a:pt x="5" y="29"/>
                    <a:pt x="8" y="30"/>
                  </a:cubicBezTo>
                  <a:cubicBezTo>
                    <a:pt x="15" y="32"/>
                    <a:pt x="21" y="31"/>
                    <a:pt x="27" y="25"/>
                  </a:cubicBezTo>
                  <a:cubicBezTo>
                    <a:pt x="32" y="19"/>
                    <a:pt x="40" y="14"/>
                    <a:pt x="48" y="11"/>
                  </a:cubicBezTo>
                  <a:cubicBezTo>
                    <a:pt x="53" y="9"/>
                    <a:pt x="56" y="5"/>
                    <a:pt x="56" y="0"/>
                  </a:cubicBezTo>
                  <a:cubicBezTo>
                    <a:pt x="57" y="0"/>
                    <a:pt x="57" y="0"/>
                    <a:pt x="58" y="0"/>
                  </a:cubicBezTo>
                  <a:cubicBezTo>
                    <a:pt x="60" y="6"/>
                    <a:pt x="55" y="9"/>
                    <a:pt x="53" y="14"/>
                  </a:cubicBezTo>
                  <a:cubicBezTo>
                    <a:pt x="55" y="9"/>
                    <a:pt x="60" y="8"/>
                    <a:pt x="63" y="5"/>
                  </a:cubicBezTo>
                  <a:cubicBezTo>
                    <a:pt x="64" y="10"/>
                    <a:pt x="62" y="15"/>
                    <a:pt x="6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25" name="Freeform 103">
              <a:extLst>
                <a:ext uri="{FF2B5EF4-FFF2-40B4-BE49-F238E27FC236}">
                  <a16:creationId xmlns:a16="http://schemas.microsoft.com/office/drawing/2014/main" id="{A62E4145-3CA2-4C35-B034-046498EDA0C8}"/>
                </a:ext>
              </a:extLst>
            </p:cNvPr>
            <p:cNvSpPr/>
            <p:nvPr/>
          </p:nvSpPr>
          <p:spPr bwMode="auto">
            <a:xfrm>
              <a:off x="3820226" y="2238738"/>
              <a:ext cx="90487" cy="74613"/>
            </a:xfrm>
            <a:custGeom>
              <a:avLst/>
              <a:gdLst>
                <a:gd name="T0" fmla="*/ 2 w 28"/>
                <a:gd name="T1" fmla="*/ 13 h 23"/>
                <a:gd name="T2" fmla="*/ 7 w 28"/>
                <a:gd name="T3" fmla="*/ 5 h 23"/>
                <a:gd name="T4" fmla="*/ 17 w 28"/>
                <a:gd name="T5" fmla="*/ 3 h 23"/>
                <a:gd name="T6" fmla="*/ 24 w 28"/>
                <a:gd name="T7" fmla="*/ 3 h 23"/>
                <a:gd name="T8" fmla="*/ 21 w 28"/>
                <a:gd name="T9" fmla="*/ 11 h 23"/>
                <a:gd name="T10" fmla="*/ 21 w 28"/>
                <a:gd name="T11" fmla="*/ 12 h 23"/>
                <a:gd name="T12" fmla="*/ 27 w 28"/>
                <a:gd name="T13" fmla="*/ 19 h 23"/>
                <a:gd name="T14" fmla="*/ 18 w 28"/>
                <a:gd name="T15" fmla="*/ 20 h 23"/>
                <a:gd name="T16" fmla="*/ 2 w 28"/>
                <a:gd name="T1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3">
                  <a:moveTo>
                    <a:pt x="2" y="13"/>
                  </a:moveTo>
                  <a:cubicBezTo>
                    <a:pt x="0" y="8"/>
                    <a:pt x="1" y="5"/>
                    <a:pt x="7" y="5"/>
                  </a:cubicBezTo>
                  <a:cubicBezTo>
                    <a:pt x="10" y="6"/>
                    <a:pt x="14" y="4"/>
                    <a:pt x="17" y="3"/>
                  </a:cubicBezTo>
                  <a:cubicBezTo>
                    <a:pt x="20" y="2"/>
                    <a:pt x="22" y="0"/>
                    <a:pt x="24" y="3"/>
                  </a:cubicBezTo>
                  <a:cubicBezTo>
                    <a:pt x="27" y="7"/>
                    <a:pt x="23" y="9"/>
                    <a:pt x="21" y="11"/>
                  </a:cubicBezTo>
                  <a:cubicBezTo>
                    <a:pt x="21" y="11"/>
                    <a:pt x="21" y="12"/>
                    <a:pt x="21" y="12"/>
                  </a:cubicBezTo>
                  <a:cubicBezTo>
                    <a:pt x="24" y="13"/>
                    <a:pt x="28" y="14"/>
                    <a:pt x="27" y="19"/>
                  </a:cubicBezTo>
                  <a:cubicBezTo>
                    <a:pt x="25" y="23"/>
                    <a:pt x="21" y="21"/>
                    <a:pt x="18" y="20"/>
                  </a:cubicBezTo>
                  <a:cubicBezTo>
                    <a:pt x="12" y="19"/>
                    <a:pt x="7" y="15"/>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26" name="Freeform 104">
              <a:extLst>
                <a:ext uri="{FF2B5EF4-FFF2-40B4-BE49-F238E27FC236}">
                  <a16:creationId xmlns:a16="http://schemas.microsoft.com/office/drawing/2014/main" id="{E50D0264-7E28-4903-BA4D-BF521EE6B620}"/>
                </a:ext>
              </a:extLst>
            </p:cNvPr>
            <p:cNvSpPr/>
            <p:nvPr/>
          </p:nvSpPr>
          <p:spPr bwMode="auto">
            <a:xfrm>
              <a:off x="3690051" y="2248263"/>
              <a:ext cx="31750" cy="68263"/>
            </a:xfrm>
            <a:custGeom>
              <a:avLst/>
              <a:gdLst>
                <a:gd name="T0" fmla="*/ 1 w 10"/>
                <a:gd name="T1" fmla="*/ 16 h 21"/>
                <a:gd name="T2" fmla="*/ 0 w 10"/>
                <a:gd name="T3" fmla="*/ 7 h 21"/>
                <a:gd name="T4" fmla="*/ 3 w 10"/>
                <a:gd name="T5" fmla="*/ 1 h 21"/>
                <a:gd name="T6" fmla="*/ 7 w 10"/>
                <a:gd name="T7" fmla="*/ 3 h 21"/>
                <a:gd name="T8" fmla="*/ 9 w 10"/>
                <a:gd name="T9" fmla="*/ 10 h 21"/>
                <a:gd name="T10" fmla="*/ 9 w 10"/>
                <a:gd name="T11" fmla="*/ 14 h 21"/>
                <a:gd name="T12" fmla="*/ 8 w 10"/>
                <a:gd name="T13" fmla="*/ 20 h 21"/>
                <a:gd name="T14" fmla="*/ 1 w 10"/>
                <a:gd name="T15" fmla="*/ 17 h 21"/>
                <a:gd name="T16" fmla="*/ 1 w 10"/>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1" y="16"/>
                  </a:moveTo>
                  <a:cubicBezTo>
                    <a:pt x="2" y="13"/>
                    <a:pt x="0" y="10"/>
                    <a:pt x="0" y="7"/>
                  </a:cubicBezTo>
                  <a:cubicBezTo>
                    <a:pt x="0" y="4"/>
                    <a:pt x="1" y="2"/>
                    <a:pt x="3" y="1"/>
                  </a:cubicBezTo>
                  <a:cubicBezTo>
                    <a:pt x="5" y="0"/>
                    <a:pt x="6" y="2"/>
                    <a:pt x="7" y="3"/>
                  </a:cubicBezTo>
                  <a:cubicBezTo>
                    <a:pt x="8" y="6"/>
                    <a:pt x="8" y="8"/>
                    <a:pt x="9" y="10"/>
                  </a:cubicBezTo>
                  <a:cubicBezTo>
                    <a:pt x="9" y="11"/>
                    <a:pt x="9" y="13"/>
                    <a:pt x="9" y="14"/>
                  </a:cubicBezTo>
                  <a:cubicBezTo>
                    <a:pt x="9" y="16"/>
                    <a:pt x="10" y="19"/>
                    <a:pt x="8" y="20"/>
                  </a:cubicBezTo>
                  <a:cubicBezTo>
                    <a:pt x="5" y="21"/>
                    <a:pt x="3" y="19"/>
                    <a:pt x="1" y="17"/>
                  </a:cubicBezTo>
                  <a:cubicBezTo>
                    <a:pt x="1" y="16"/>
                    <a:pt x="1" y="16"/>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27" name="Freeform 105">
              <a:extLst>
                <a:ext uri="{FF2B5EF4-FFF2-40B4-BE49-F238E27FC236}">
                  <a16:creationId xmlns:a16="http://schemas.microsoft.com/office/drawing/2014/main" id="{9941175A-0256-4B0C-BDDA-BDDEDEB22A0A}"/>
                </a:ext>
              </a:extLst>
            </p:cNvPr>
            <p:cNvSpPr/>
            <p:nvPr/>
          </p:nvSpPr>
          <p:spPr bwMode="auto">
            <a:xfrm>
              <a:off x="3674176" y="2330813"/>
              <a:ext cx="44450" cy="71438"/>
            </a:xfrm>
            <a:custGeom>
              <a:avLst/>
              <a:gdLst>
                <a:gd name="T0" fmla="*/ 12 w 14"/>
                <a:gd name="T1" fmla="*/ 9 h 22"/>
                <a:gd name="T2" fmla="*/ 6 w 14"/>
                <a:gd name="T3" fmla="*/ 15 h 22"/>
                <a:gd name="T4" fmla="*/ 2 w 14"/>
                <a:gd name="T5" fmla="*/ 22 h 22"/>
                <a:gd name="T6" fmla="*/ 2 w 14"/>
                <a:gd name="T7" fmla="*/ 14 h 22"/>
                <a:gd name="T8" fmla="*/ 6 w 14"/>
                <a:gd name="T9" fmla="*/ 4 h 22"/>
                <a:gd name="T10" fmla="*/ 9 w 14"/>
                <a:gd name="T11" fmla="*/ 0 h 22"/>
                <a:gd name="T12" fmla="*/ 14 w 14"/>
                <a:gd name="T13" fmla="*/ 4 h 22"/>
                <a:gd name="T14" fmla="*/ 12 w 14"/>
                <a:gd name="T15" fmla="*/ 9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12" y="9"/>
                  </a:moveTo>
                  <a:cubicBezTo>
                    <a:pt x="11" y="12"/>
                    <a:pt x="11" y="15"/>
                    <a:pt x="6" y="15"/>
                  </a:cubicBezTo>
                  <a:cubicBezTo>
                    <a:pt x="3" y="16"/>
                    <a:pt x="6" y="21"/>
                    <a:pt x="2" y="22"/>
                  </a:cubicBezTo>
                  <a:cubicBezTo>
                    <a:pt x="0" y="20"/>
                    <a:pt x="0" y="16"/>
                    <a:pt x="2" y="14"/>
                  </a:cubicBezTo>
                  <a:cubicBezTo>
                    <a:pt x="6" y="11"/>
                    <a:pt x="6" y="8"/>
                    <a:pt x="6" y="4"/>
                  </a:cubicBezTo>
                  <a:cubicBezTo>
                    <a:pt x="5" y="1"/>
                    <a:pt x="7" y="0"/>
                    <a:pt x="9" y="0"/>
                  </a:cubicBezTo>
                  <a:cubicBezTo>
                    <a:pt x="12" y="0"/>
                    <a:pt x="14" y="1"/>
                    <a:pt x="14" y="4"/>
                  </a:cubicBezTo>
                  <a:cubicBezTo>
                    <a:pt x="13" y="6"/>
                    <a:pt x="13" y="7"/>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28" name="Freeform 106">
              <a:extLst>
                <a:ext uri="{FF2B5EF4-FFF2-40B4-BE49-F238E27FC236}">
                  <a16:creationId xmlns:a16="http://schemas.microsoft.com/office/drawing/2014/main" id="{A5318C58-E74E-4ADE-8E28-63FE75D47D58}"/>
                </a:ext>
              </a:extLst>
            </p:cNvPr>
            <p:cNvSpPr/>
            <p:nvPr/>
          </p:nvSpPr>
          <p:spPr bwMode="auto">
            <a:xfrm>
              <a:off x="3690051" y="2281601"/>
              <a:ext cx="34925" cy="61913"/>
            </a:xfrm>
            <a:custGeom>
              <a:avLst/>
              <a:gdLst>
                <a:gd name="T0" fmla="*/ 9 w 11"/>
                <a:gd name="T1" fmla="*/ 19 h 19"/>
                <a:gd name="T2" fmla="*/ 1 w 11"/>
                <a:gd name="T3" fmla="*/ 19 h 19"/>
                <a:gd name="T4" fmla="*/ 0 w 11"/>
                <a:gd name="T5" fmla="*/ 19 h 19"/>
                <a:gd name="T6" fmla="*/ 1 w 11"/>
                <a:gd name="T7" fmla="*/ 7 h 19"/>
                <a:gd name="T8" fmla="*/ 9 w 11"/>
                <a:gd name="T9" fmla="*/ 0 h 19"/>
                <a:gd name="T10" fmla="*/ 9 w 11"/>
                <a:gd name="T11" fmla="*/ 19 h 19"/>
              </a:gdLst>
              <a:ahLst/>
              <a:cxnLst>
                <a:cxn ang="0">
                  <a:pos x="T0" y="T1"/>
                </a:cxn>
                <a:cxn ang="0">
                  <a:pos x="T2" y="T3"/>
                </a:cxn>
                <a:cxn ang="0">
                  <a:pos x="T4" y="T5"/>
                </a:cxn>
                <a:cxn ang="0">
                  <a:pos x="T6" y="T7"/>
                </a:cxn>
                <a:cxn ang="0">
                  <a:pos x="T8" y="T9"/>
                </a:cxn>
                <a:cxn ang="0">
                  <a:pos x="T10" y="T11"/>
                </a:cxn>
              </a:cxnLst>
              <a:rect l="0" t="0" r="r" b="b"/>
              <a:pathLst>
                <a:path w="11" h="19">
                  <a:moveTo>
                    <a:pt x="9" y="19"/>
                  </a:moveTo>
                  <a:cubicBezTo>
                    <a:pt x="6" y="16"/>
                    <a:pt x="4" y="15"/>
                    <a:pt x="1" y="19"/>
                  </a:cubicBezTo>
                  <a:cubicBezTo>
                    <a:pt x="1" y="19"/>
                    <a:pt x="0" y="19"/>
                    <a:pt x="0" y="19"/>
                  </a:cubicBezTo>
                  <a:cubicBezTo>
                    <a:pt x="0" y="15"/>
                    <a:pt x="1" y="11"/>
                    <a:pt x="1" y="7"/>
                  </a:cubicBezTo>
                  <a:cubicBezTo>
                    <a:pt x="8" y="10"/>
                    <a:pt x="8" y="10"/>
                    <a:pt x="9" y="0"/>
                  </a:cubicBezTo>
                  <a:cubicBezTo>
                    <a:pt x="11" y="7"/>
                    <a:pt x="10" y="13"/>
                    <a:pt x="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29" name="Freeform 107">
              <a:extLst>
                <a:ext uri="{FF2B5EF4-FFF2-40B4-BE49-F238E27FC236}">
                  <a16:creationId xmlns:a16="http://schemas.microsoft.com/office/drawing/2014/main" id="{3D5D2831-38C3-4786-A4C8-BD776B33F0B3}"/>
                </a:ext>
              </a:extLst>
            </p:cNvPr>
            <p:cNvSpPr/>
            <p:nvPr/>
          </p:nvSpPr>
          <p:spPr bwMode="auto">
            <a:xfrm>
              <a:off x="3715451" y="2245088"/>
              <a:ext cx="36512" cy="42863"/>
            </a:xfrm>
            <a:custGeom>
              <a:avLst/>
              <a:gdLst>
                <a:gd name="T0" fmla="*/ 0 w 11"/>
                <a:gd name="T1" fmla="*/ 3 h 13"/>
                <a:gd name="T2" fmla="*/ 4 w 11"/>
                <a:gd name="T3" fmla="*/ 1 h 13"/>
                <a:gd name="T4" fmla="*/ 10 w 11"/>
                <a:gd name="T5" fmla="*/ 7 h 13"/>
                <a:gd name="T6" fmla="*/ 9 w 11"/>
                <a:gd name="T7" fmla="*/ 13 h 13"/>
                <a:gd name="T8" fmla="*/ 0 w 11"/>
                <a:gd name="T9" fmla="*/ 3 h 13"/>
              </a:gdLst>
              <a:ahLst/>
              <a:cxnLst>
                <a:cxn ang="0">
                  <a:pos x="T0" y="T1"/>
                </a:cxn>
                <a:cxn ang="0">
                  <a:pos x="T2" y="T3"/>
                </a:cxn>
                <a:cxn ang="0">
                  <a:pos x="T4" y="T5"/>
                </a:cxn>
                <a:cxn ang="0">
                  <a:pos x="T6" y="T7"/>
                </a:cxn>
                <a:cxn ang="0">
                  <a:pos x="T8" y="T9"/>
                </a:cxn>
              </a:cxnLst>
              <a:rect l="0" t="0" r="r" b="b"/>
              <a:pathLst>
                <a:path w="11" h="13">
                  <a:moveTo>
                    <a:pt x="0" y="3"/>
                  </a:moveTo>
                  <a:cubicBezTo>
                    <a:pt x="1" y="1"/>
                    <a:pt x="1" y="0"/>
                    <a:pt x="4" y="1"/>
                  </a:cubicBezTo>
                  <a:cubicBezTo>
                    <a:pt x="7" y="2"/>
                    <a:pt x="9" y="4"/>
                    <a:pt x="10" y="7"/>
                  </a:cubicBezTo>
                  <a:cubicBezTo>
                    <a:pt x="11" y="9"/>
                    <a:pt x="11" y="11"/>
                    <a:pt x="9" y="13"/>
                  </a:cubicBezTo>
                  <a:cubicBezTo>
                    <a:pt x="6" y="9"/>
                    <a:pt x="3" y="6"/>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sp>
          <p:nvSpPr>
            <p:cNvPr id="130" name="Freeform 108">
              <a:extLst>
                <a:ext uri="{FF2B5EF4-FFF2-40B4-BE49-F238E27FC236}">
                  <a16:creationId xmlns:a16="http://schemas.microsoft.com/office/drawing/2014/main" id="{0458113A-65E5-46E2-9DE5-BF6CDA424A32}"/>
                </a:ext>
              </a:extLst>
            </p:cNvPr>
            <p:cNvSpPr/>
            <p:nvPr/>
          </p:nvSpPr>
          <p:spPr bwMode="auto">
            <a:xfrm>
              <a:off x="3823401" y="2375263"/>
              <a:ext cx="28575" cy="52388"/>
            </a:xfrm>
            <a:custGeom>
              <a:avLst/>
              <a:gdLst>
                <a:gd name="T0" fmla="*/ 2 w 9"/>
                <a:gd name="T1" fmla="*/ 1 h 16"/>
                <a:gd name="T2" fmla="*/ 2 w 9"/>
                <a:gd name="T3" fmla="*/ 0 h 16"/>
                <a:gd name="T4" fmla="*/ 9 w 9"/>
                <a:gd name="T5" fmla="*/ 16 h 16"/>
                <a:gd name="T6" fmla="*/ 8 w 9"/>
                <a:gd name="T7" fmla="*/ 15 h 16"/>
                <a:gd name="T8" fmla="*/ 2 w 9"/>
                <a:gd name="T9" fmla="*/ 1 h 16"/>
              </a:gdLst>
              <a:ahLst/>
              <a:cxnLst>
                <a:cxn ang="0">
                  <a:pos x="T0" y="T1"/>
                </a:cxn>
                <a:cxn ang="0">
                  <a:pos x="T2" y="T3"/>
                </a:cxn>
                <a:cxn ang="0">
                  <a:pos x="T4" y="T5"/>
                </a:cxn>
                <a:cxn ang="0">
                  <a:pos x="T6" y="T7"/>
                </a:cxn>
                <a:cxn ang="0">
                  <a:pos x="T8" y="T9"/>
                </a:cxn>
              </a:cxnLst>
              <a:rect l="0" t="0" r="r" b="b"/>
              <a:pathLst>
                <a:path w="9" h="16">
                  <a:moveTo>
                    <a:pt x="2" y="1"/>
                  </a:moveTo>
                  <a:cubicBezTo>
                    <a:pt x="2" y="1"/>
                    <a:pt x="2" y="0"/>
                    <a:pt x="2" y="0"/>
                  </a:cubicBezTo>
                  <a:cubicBezTo>
                    <a:pt x="6" y="5"/>
                    <a:pt x="8" y="10"/>
                    <a:pt x="9" y="16"/>
                  </a:cubicBezTo>
                  <a:cubicBezTo>
                    <a:pt x="9" y="16"/>
                    <a:pt x="9" y="15"/>
                    <a:pt x="8" y="15"/>
                  </a:cubicBezTo>
                  <a:cubicBezTo>
                    <a:pt x="0" y="13"/>
                    <a:pt x="1" y="7"/>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sz="1200">
                <a:cs typeface="B Nazanin" panose="00000400000000000000" pitchFamily="2" charset="-78"/>
              </a:endParaRPr>
            </a:p>
          </p:txBody>
        </p:sp>
      </p:grpSp>
      <p:sp>
        <p:nvSpPr>
          <p:cNvPr id="132" name="TextBox 59">
            <a:extLst>
              <a:ext uri="{FF2B5EF4-FFF2-40B4-BE49-F238E27FC236}">
                <a16:creationId xmlns:a16="http://schemas.microsoft.com/office/drawing/2014/main" id="{1AE31CB7-3252-4361-BA71-3A47EC24A395}"/>
              </a:ext>
            </a:extLst>
          </p:cNvPr>
          <p:cNvSpPr txBox="1"/>
          <p:nvPr/>
        </p:nvSpPr>
        <p:spPr>
          <a:xfrm>
            <a:off x="1620160" y="5527566"/>
            <a:ext cx="2232000" cy="307777"/>
          </a:xfrm>
          <a:prstGeom prst="rect">
            <a:avLst/>
          </a:prstGeom>
          <a:noFill/>
        </p:spPr>
        <p:txBody>
          <a:bodyPr wrap="square" rtlCol="0" anchor="ctr">
            <a:spAutoFit/>
          </a:bodyPr>
          <a:lstStyle/>
          <a:p>
            <a:pPr algn="ctr"/>
            <a:r>
              <a:rPr lang="en-US" altLang="ko-KR" sz="1400" b="1" dirty="0">
                <a:solidFill>
                  <a:srgbClr val="A07A94"/>
                </a:solidFill>
                <a:latin typeface="Arial" panose="020B0604020202020204" pitchFamily="34" charset="0"/>
                <a:cs typeface="B Nazanin" panose="00000400000000000000" pitchFamily="2" charset="-78"/>
              </a:rPr>
              <a:t>20begir.com</a:t>
            </a:r>
            <a:endParaRPr lang="ko-KR" altLang="en-US" sz="1400" b="1" dirty="0">
              <a:solidFill>
                <a:srgbClr val="A07A94"/>
              </a:solidFill>
              <a:latin typeface="Arial" panose="020B0604020202020204" pitchFamily="34" charset="0"/>
              <a:cs typeface="B Nazanin" panose="00000400000000000000" pitchFamily="2" charset="-78"/>
            </a:endParaRPr>
          </a:p>
        </p:txBody>
      </p:sp>
      <p:sp>
        <p:nvSpPr>
          <p:cNvPr id="66" name="Freeform 13">
            <a:extLst>
              <a:ext uri="{FF2B5EF4-FFF2-40B4-BE49-F238E27FC236}">
                <a16:creationId xmlns:a16="http://schemas.microsoft.com/office/drawing/2014/main" id="{23FA804F-B0FE-4F26-8F4B-AAFB22BD00A6}"/>
              </a:ext>
            </a:extLst>
          </p:cNvPr>
          <p:cNvSpPr>
            <a:spLocks noEditPoints="1"/>
          </p:cNvSpPr>
          <p:nvPr/>
        </p:nvSpPr>
        <p:spPr bwMode="auto">
          <a:xfrm>
            <a:off x="11449959" y="6174758"/>
            <a:ext cx="554199" cy="494945"/>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Tree>
    <p:extLst>
      <p:ext uri="{BB962C8B-B14F-4D97-AF65-F5344CB8AC3E}">
        <p14:creationId xmlns:p14="http://schemas.microsoft.com/office/powerpoint/2010/main" val="3337684130"/>
      </p:ext>
    </p:extLst>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3">
            <a:extLst>
              <a:ext uri="{FF2B5EF4-FFF2-40B4-BE49-F238E27FC236}">
                <a16:creationId xmlns:a16="http://schemas.microsoft.com/office/drawing/2014/main" id="{76049133-5EAD-40DC-8507-6688D377A018}"/>
              </a:ext>
            </a:extLst>
          </p:cNvPr>
          <p:cNvGrpSpPr/>
          <p:nvPr/>
        </p:nvGrpSpPr>
        <p:grpSpPr>
          <a:xfrm>
            <a:off x="2237945" y="2108848"/>
            <a:ext cx="3578911" cy="711368"/>
            <a:chOff x="3017859" y="4310610"/>
            <a:chExt cx="1870812" cy="711368"/>
          </a:xfrm>
        </p:grpSpPr>
        <p:sp>
          <p:nvSpPr>
            <p:cNvPr id="5" name="TextBox 44">
              <a:extLst>
                <a:ext uri="{FF2B5EF4-FFF2-40B4-BE49-F238E27FC236}">
                  <a16:creationId xmlns:a16="http://schemas.microsoft.com/office/drawing/2014/main" id="{EE61D7CD-CAE0-466A-A6CE-A047558FC243}"/>
                </a:ext>
              </a:extLst>
            </p:cNvPr>
            <p:cNvSpPr txBox="1"/>
            <p:nvPr/>
          </p:nvSpPr>
          <p:spPr>
            <a:xfrm>
              <a:off x="3021856" y="4560313"/>
              <a:ext cx="186681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6" name="TextBox 45">
              <a:extLst>
                <a:ext uri="{FF2B5EF4-FFF2-40B4-BE49-F238E27FC236}">
                  <a16:creationId xmlns:a16="http://schemas.microsoft.com/office/drawing/2014/main" id="{E4CD0CC3-EC3C-4BCE-B323-55C530B7B2B4}"/>
                </a:ext>
              </a:extLst>
            </p:cNvPr>
            <p:cNvSpPr txBox="1"/>
            <p:nvPr/>
          </p:nvSpPr>
          <p:spPr>
            <a:xfrm>
              <a:off x="3017859" y="4310610"/>
              <a:ext cx="187081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7" name="Group 46">
            <a:extLst>
              <a:ext uri="{FF2B5EF4-FFF2-40B4-BE49-F238E27FC236}">
                <a16:creationId xmlns:a16="http://schemas.microsoft.com/office/drawing/2014/main" id="{B995097C-00CA-4672-9449-06504E751314}"/>
              </a:ext>
            </a:extLst>
          </p:cNvPr>
          <p:cNvGrpSpPr/>
          <p:nvPr/>
        </p:nvGrpSpPr>
        <p:grpSpPr>
          <a:xfrm>
            <a:off x="2237945" y="2994042"/>
            <a:ext cx="3578911" cy="711368"/>
            <a:chOff x="3017859" y="4310610"/>
            <a:chExt cx="1870812" cy="711368"/>
          </a:xfrm>
        </p:grpSpPr>
        <p:sp>
          <p:nvSpPr>
            <p:cNvPr id="8" name="TextBox 47">
              <a:extLst>
                <a:ext uri="{FF2B5EF4-FFF2-40B4-BE49-F238E27FC236}">
                  <a16:creationId xmlns:a16="http://schemas.microsoft.com/office/drawing/2014/main" id="{DE42D73F-6030-467F-A574-0B86D20743A2}"/>
                </a:ext>
              </a:extLst>
            </p:cNvPr>
            <p:cNvSpPr txBox="1"/>
            <p:nvPr/>
          </p:nvSpPr>
          <p:spPr>
            <a:xfrm>
              <a:off x="3021856" y="4560313"/>
              <a:ext cx="186681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9" name="TextBox 48">
              <a:extLst>
                <a:ext uri="{FF2B5EF4-FFF2-40B4-BE49-F238E27FC236}">
                  <a16:creationId xmlns:a16="http://schemas.microsoft.com/office/drawing/2014/main" id="{122CB5E5-1561-4DDD-9412-A189A4E4CB6B}"/>
                </a:ext>
              </a:extLst>
            </p:cNvPr>
            <p:cNvSpPr txBox="1"/>
            <p:nvPr/>
          </p:nvSpPr>
          <p:spPr>
            <a:xfrm>
              <a:off x="3017859" y="4310610"/>
              <a:ext cx="187081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10" name="Group 49">
            <a:extLst>
              <a:ext uri="{FF2B5EF4-FFF2-40B4-BE49-F238E27FC236}">
                <a16:creationId xmlns:a16="http://schemas.microsoft.com/office/drawing/2014/main" id="{545A55D2-37CF-4E6B-8C89-BF8E35BB0B2C}"/>
              </a:ext>
            </a:extLst>
          </p:cNvPr>
          <p:cNvGrpSpPr/>
          <p:nvPr/>
        </p:nvGrpSpPr>
        <p:grpSpPr>
          <a:xfrm>
            <a:off x="2237945" y="3879238"/>
            <a:ext cx="3578911" cy="711368"/>
            <a:chOff x="3017859" y="4310610"/>
            <a:chExt cx="1870812" cy="711368"/>
          </a:xfrm>
        </p:grpSpPr>
        <p:sp>
          <p:nvSpPr>
            <p:cNvPr id="11" name="TextBox 50">
              <a:extLst>
                <a:ext uri="{FF2B5EF4-FFF2-40B4-BE49-F238E27FC236}">
                  <a16:creationId xmlns:a16="http://schemas.microsoft.com/office/drawing/2014/main" id="{925CD4BC-4C38-462D-B541-CF876868BA99}"/>
                </a:ext>
              </a:extLst>
            </p:cNvPr>
            <p:cNvSpPr txBox="1"/>
            <p:nvPr/>
          </p:nvSpPr>
          <p:spPr>
            <a:xfrm>
              <a:off x="3021856" y="4560313"/>
              <a:ext cx="186681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12" name="TextBox 51">
              <a:extLst>
                <a:ext uri="{FF2B5EF4-FFF2-40B4-BE49-F238E27FC236}">
                  <a16:creationId xmlns:a16="http://schemas.microsoft.com/office/drawing/2014/main" id="{979F8AE3-FEAD-4A6B-B16F-34F546C45F6C}"/>
                </a:ext>
              </a:extLst>
            </p:cNvPr>
            <p:cNvSpPr txBox="1"/>
            <p:nvPr/>
          </p:nvSpPr>
          <p:spPr>
            <a:xfrm>
              <a:off x="3017859" y="4310610"/>
              <a:ext cx="187081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13" name="Oval 52">
            <a:extLst>
              <a:ext uri="{FF2B5EF4-FFF2-40B4-BE49-F238E27FC236}">
                <a16:creationId xmlns:a16="http://schemas.microsoft.com/office/drawing/2014/main" id="{97236F3C-49DB-4162-BCF3-127C4A85D091}"/>
              </a:ext>
            </a:extLst>
          </p:cNvPr>
          <p:cNvSpPr/>
          <p:nvPr/>
        </p:nvSpPr>
        <p:spPr>
          <a:xfrm>
            <a:off x="1318874" y="2140498"/>
            <a:ext cx="682337" cy="648072"/>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400000000000000" pitchFamily="2" charset="-78"/>
            </a:endParaRPr>
          </a:p>
        </p:txBody>
      </p:sp>
      <p:sp>
        <p:nvSpPr>
          <p:cNvPr id="14" name="Oval 53">
            <a:extLst>
              <a:ext uri="{FF2B5EF4-FFF2-40B4-BE49-F238E27FC236}">
                <a16:creationId xmlns:a16="http://schemas.microsoft.com/office/drawing/2014/main" id="{30EF93D5-5A66-4D40-AE8E-10529A0CC25D}"/>
              </a:ext>
            </a:extLst>
          </p:cNvPr>
          <p:cNvSpPr/>
          <p:nvPr/>
        </p:nvSpPr>
        <p:spPr>
          <a:xfrm>
            <a:off x="1317868" y="3870775"/>
            <a:ext cx="682337" cy="648072"/>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400000000000000" pitchFamily="2" charset="-78"/>
            </a:endParaRPr>
          </a:p>
        </p:txBody>
      </p:sp>
      <p:sp>
        <p:nvSpPr>
          <p:cNvPr id="15" name="Oval 54">
            <a:extLst>
              <a:ext uri="{FF2B5EF4-FFF2-40B4-BE49-F238E27FC236}">
                <a16:creationId xmlns:a16="http://schemas.microsoft.com/office/drawing/2014/main" id="{BD6983FC-DF57-4D9F-AC15-4260C2252AAF}"/>
              </a:ext>
            </a:extLst>
          </p:cNvPr>
          <p:cNvSpPr/>
          <p:nvPr/>
        </p:nvSpPr>
        <p:spPr>
          <a:xfrm>
            <a:off x="1317868" y="4755970"/>
            <a:ext cx="682337" cy="648072"/>
          </a:xfrm>
          <a:prstGeom prst="ellipse">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400000000000000" pitchFamily="2" charset="-78"/>
            </a:endParaRPr>
          </a:p>
        </p:txBody>
      </p:sp>
      <p:grpSp>
        <p:nvGrpSpPr>
          <p:cNvPr id="16" name="Group 55">
            <a:extLst>
              <a:ext uri="{FF2B5EF4-FFF2-40B4-BE49-F238E27FC236}">
                <a16:creationId xmlns:a16="http://schemas.microsoft.com/office/drawing/2014/main" id="{387CD857-5EFC-45F7-9F71-6E0869F1619A}"/>
              </a:ext>
            </a:extLst>
          </p:cNvPr>
          <p:cNvGrpSpPr/>
          <p:nvPr/>
        </p:nvGrpSpPr>
        <p:grpSpPr>
          <a:xfrm>
            <a:off x="2237945" y="4764432"/>
            <a:ext cx="3578911" cy="711368"/>
            <a:chOff x="3017859" y="4310610"/>
            <a:chExt cx="1870812" cy="711368"/>
          </a:xfrm>
        </p:grpSpPr>
        <p:sp>
          <p:nvSpPr>
            <p:cNvPr id="17" name="TextBox 56">
              <a:extLst>
                <a:ext uri="{FF2B5EF4-FFF2-40B4-BE49-F238E27FC236}">
                  <a16:creationId xmlns:a16="http://schemas.microsoft.com/office/drawing/2014/main" id="{7C2A9E03-4014-45C9-A176-78ED1C24DFAB}"/>
                </a:ext>
              </a:extLst>
            </p:cNvPr>
            <p:cNvSpPr txBox="1"/>
            <p:nvPr/>
          </p:nvSpPr>
          <p:spPr>
            <a:xfrm>
              <a:off x="3021856" y="4560313"/>
              <a:ext cx="186681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18" name="TextBox 57">
              <a:extLst>
                <a:ext uri="{FF2B5EF4-FFF2-40B4-BE49-F238E27FC236}">
                  <a16:creationId xmlns:a16="http://schemas.microsoft.com/office/drawing/2014/main" id="{499B08DD-3F73-43EA-BFFB-0894896C9E3A}"/>
                </a:ext>
              </a:extLst>
            </p:cNvPr>
            <p:cNvSpPr txBox="1"/>
            <p:nvPr/>
          </p:nvSpPr>
          <p:spPr>
            <a:xfrm>
              <a:off x="3017859" y="4310610"/>
              <a:ext cx="187081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19" name="Freeform 9">
            <a:extLst>
              <a:ext uri="{FF2B5EF4-FFF2-40B4-BE49-F238E27FC236}">
                <a16:creationId xmlns:a16="http://schemas.microsoft.com/office/drawing/2014/main" id="{278643EC-64FC-4782-8A6D-799D0214B75A}"/>
              </a:ext>
            </a:extLst>
          </p:cNvPr>
          <p:cNvSpPr>
            <a:spLocks noEditPoints="1"/>
          </p:cNvSpPr>
          <p:nvPr/>
        </p:nvSpPr>
        <p:spPr bwMode="auto">
          <a:xfrm>
            <a:off x="1501934" y="4011585"/>
            <a:ext cx="294743" cy="393830"/>
          </a:xfrm>
          <a:custGeom>
            <a:avLst/>
            <a:gdLst>
              <a:gd name="T0" fmla="*/ 2311 w 2753"/>
              <a:gd name="T1" fmla="*/ 580 h 3873"/>
              <a:gd name="T2" fmla="*/ 2433 w 2753"/>
              <a:gd name="T3" fmla="*/ 735 h 3873"/>
              <a:gd name="T4" fmla="*/ 2415 w 2753"/>
              <a:gd name="T5" fmla="*/ 948 h 3873"/>
              <a:gd name="T6" fmla="*/ 2253 w 2753"/>
              <a:gd name="T7" fmla="*/ 1073 h 3873"/>
              <a:gd name="T8" fmla="*/ 2037 w 2753"/>
              <a:gd name="T9" fmla="*/ 1138 h 3873"/>
              <a:gd name="T10" fmla="*/ 1946 w 2753"/>
              <a:gd name="T11" fmla="*/ 1260 h 3873"/>
              <a:gd name="T12" fmla="*/ 2039 w 2753"/>
              <a:gd name="T13" fmla="*/ 1346 h 3873"/>
              <a:gd name="T14" fmla="*/ 2400 w 2753"/>
              <a:gd name="T15" fmla="*/ 1671 h 3873"/>
              <a:gd name="T16" fmla="*/ 2649 w 2753"/>
              <a:gd name="T17" fmla="*/ 2118 h 3873"/>
              <a:gd name="T18" fmla="*/ 2746 w 2753"/>
              <a:gd name="T19" fmla="*/ 2586 h 3873"/>
              <a:gd name="T20" fmla="*/ 2739 w 2753"/>
              <a:gd name="T21" fmla="*/ 3028 h 3873"/>
              <a:gd name="T22" fmla="*/ 2671 w 2753"/>
              <a:gd name="T23" fmla="*/ 3397 h 3873"/>
              <a:gd name="T24" fmla="*/ 2597 w 2753"/>
              <a:gd name="T25" fmla="*/ 3648 h 3873"/>
              <a:gd name="T26" fmla="*/ 2533 w 2753"/>
              <a:gd name="T27" fmla="*/ 3764 h 3873"/>
              <a:gd name="T28" fmla="*/ 2319 w 2753"/>
              <a:gd name="T29" fmla="*/ 3855 h 3873"/>
              <a:gd name="T30" fmla="*/ 1959 w 2753"/>
              <a:gd name="T31" fmla="*/ 3868 h 3873"/>
              <a:gd name="T32" fmla="*/ 1531 w 2753"/>
              <a:gd name="T33" fmla="*/ 3768 h 3873"/>
              <a:gd name="T34" fmla="*/ 1146 w 2753"/>
              <a:gd name="T35" fmla="*/ 3597 h 3873"/>
              <a:gd name="T36" fmla="*/ 846 w 2753"/>
              <a:gd name="T37" fmla="*/ 3420 h 3873"/>
              <a:gd name="T38" fmla="*/ 669 w 2753"/>
              <a:gd name="T39" fmla="*/ 3297 h 3873"/>
              <a:gd name="T40" fmla="*/ 562 w 2753"/>
              <a:gd name="T41" fmla="*/ 3206 h 3873"/>
              <a:gd name="T42" fmla="*/ 189 w 2753"/>
              <a:gd name="T43" fmla="*/ 2718 h 3873"/>
              <a:gd name="T44" fmla="*/ 0 w 2753"/>
              <a:gd name="T45" fmla="*/ 2148 h 3873"/>
              <a:gd name="T46" fmla="*/ 79 w 2753"/>
              <a:gd name="T47" fmla="*/ 1729 h 3873"/>
              <a:gd name="T48" fmla="*/ 217 w 2753"/>
              <a:gd name="T49" fmla="*/ 1491 h 3873"/>
              <a:gd name="T50" fmla="*/ 319 w 2753"/>
              <a:gd name="T51" fmla="*/ 1380 h 3873"/>
              <a:gd name="T52" fmla="*/ 368 w 2753"/>
              <a:gd name="T53" fmla="*/ 1135 h 3873"/>
              <a:gd name="T54" fmla="*/ 353 w 2753"/>
              <a:gd name="T55" fmla="*/ 831 h 3873"/>
              <a:gd name="T56" fmla="*/ 384 w 2753"/>
              <a:gd name="T57" fmla="*/ 675 h 3873"/>
              <a:gd name="T58" fmla="*/ 559 w 2753"/>
              <a:gd name="T59" fmla="*/ 591 h 3873"/>
              <a:gd name="T60" fmla="*/ 699 w 2753"/>
              <a:gd name="T61" fmla="*/ 664 h 3873"/>
              <a:gd name="T62" fmla="*/ 769 w 2753"/>
              <a:gd name="T63" fmla="*/ 866 h 3873"/>
              <a:gd name="T64" fmla="*/ 791 w 2753"/>
              <a:gd name="T65" fmla="*/ 1115 h 3873"/>
              <a:gd name="T66" fmla="*/ 1008 w 2753"/>
              <a:gd name="T67" fmla="*/ 1053 h 3873"/>
              <a:gd name="T68" fmla="*/ 1433 w 2753"/>
              <a:gd name="T69" fmla="*/ 700 h 3873"/>
              <a:gd name="T70" fmla="*/ 1737 w 2753"/>
              <a:gd name="T71" fmla="*/ 600 h 3873"/>
              <a:gd name="T72" fmla="*/ 2062 w 2753"/>
              <a:gd name="T73" fmla="*/ 557 h 3873"/>
              <a:gd name="T74" fmla="*/ 1277 w 2753"/>
              <a:gd name="T75" fmla="*/ 18 h 3873"/>
              <a:gd name="T76" fmla="*/ 1315 w 2753"/>
              <a:gd name="T77" fmla="*/ 111 h 3873"/>
              <a:gd name="T78" fmla="*/ 1329 w 2753"/>
              <a:gd name="T79" fmla="*/ 229 h 3873"/>
              <a:gd name="T80" fmla="*/ 1389 w 2753"/>
              <a:gd name="T81" fmla="*/ 278 h 3873"/>
              <a:gd name="T82" fmla="*/ 1471 w 2753"/>
              <a:gd name="T83" fmla="*/ 138 h 3873"/>
              <a:gd name="T84" fmla="*/ 1600 w 2753"/>
              <a:gd name="T85" fmla="*/ 22 h 3873"/>
              <a:gd name="T86" fmla="*/ 1671 w 2753"/>
              <a:gd name="T87" fmla="*/ 108 h 3873"/>
              <a:gd name="T88" fmla="*/ 1649 w 2753"/>
              <a:gd name="T89" fmla="*/ 249 h 3873"/>
              <a:gd name="T90" fmla="*/ 1666 w 2753"/>
              <a:gd name="T91" fmla="*/ 408 h 3873"/>
              <a:gd name="T92" fmla="*/ 1775 w 2753"/>
              <a:gd name="T93" fmla="*/ 511 h 3873"/>
              <a:gd name="T94" fmla="*/ 1529 w 2753"/>
              <a:gd name="T95" fmla="*/ 580 h 3873"/>
              <a:gd name="T96" fmla="*/ 1239 w 2753"/>
              <a:gd name="T97" fmla="*/ 735 h 3873"/>
              <a:gd name="T98" fmla="*/ 995 w 2753"/>
              <a:gd name="T99" fmla="*/ 958 h 3873"/>
              <a:gd name="T100" fmla="*/ 871 w 2753"/>
              <a:gd name="T101" fmla="*/ 1124 h 3873"/>
              <a:gd name="T102" fmla="*/ 855 w 2753"/>
              <a:gd name="T103" fmla="*/ 1100 h 3873"/>
              <a:gd name="T104" fmla="*/ 826 w 2753"/>
              <a:gd name="T105" fmla="*/ 798 h 3873"/>
              <a:gd name="T106" fmla="*/ 837 w 2753"/>
              <a:gd name="T107" fmla="*/ 658 h 3873"/>
              <a:gd name="T108" fmla="*/ 897 w 2753"/>
              <a:gd name="T109" fmla="*/ 555 h 3873"/>
              <a:gd name="T110" fmla="*/ 704 w 2753"/>
              <a:gd name="T111" fmla="*/ 437 h 3873"/>
              <a:gd name="T112" fmla="*/ 609 w 2753"/>
              <a:gd name="T113" fmla="*/ 320 h 3873"/>
              <a:gd name="T114" fmla="*/ 691 w 2753"/>
              <a:gd name="T115" fmla="*/ 206 h 3873"/>
              <a:gd name="T116" fmla="*/ 886 w 2753"/>
              <a:gd name="T117" fmla="*/ 251 h 3873"/>
              <a:gd name="T118" fmla="*/ 1144 w 2753"/>
              <a:gd name="T119" fmla="*/ 375 h 3873"/>
              <a:gd name="T120" fmla="*/ 1115 w 2753"/>
              <a:gd name="T121" fmla="*/ 189 h 3873"/>
              <a:gd name="T122" fmla="*/ 1120 w 2753"/>
              <a:gd name="T123" fmla="*/ 38 h 3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3" h="3873">
                <a:moveTo>
                  <a:pt x="2122" y="555"/>
                </a:moveTo>
                <a:lnTo>
                  <a:pt x="2180" y="557"/>
                </a:lnTo>
                <a:lnTo>
                  <a:pt x="2231" y="560"/>
                </a:lnTo>
                <a:lnTo>
                  <a:pt x="2275" y="568"/>
                </a:lnTo>
                <a:lnTo>
                  <a:pt x="2311" y="580"/>
                </a:lnTo>
                <a:lnTo>
                  <a:pt x="2346" y="598"/>
                </a:lnTo>
                <a:lnTo>
                  <a:pt x="2375" y="626"/>
                </a:lnTo>
                <a:lnTo>
                  <a:pt x="2399" y="658"/>
                </a:lnTo>
                <a:lnTo>
                  <a:pt x="2419" y="695"/>
                </a:lnTo>
                <a:lnTo>
                  <a:pt x="2433" y="735"/>
                </a:lnTo>
                <a:lnTo>
                  <a:pt x="2442" y="777"/>
                </a:lnTo>
                <a:lnTo>
                  <a:pt x="2444" y="820"/>
                </a:lnTo>
                <a:lnTo>
                  <a:pt x="2440" y="864"/>
                </a:lnTo>
                <a:lnTo>
                  <a:pt x="2431" y="908"/>
                </a:lnTo>
                <a:lnTo>
                  <a:pt x="2415" y="948"/>
                </a:lnTo>
                <a:lnTo>
                  <a:pt x="2391" y="984"/>
                </a:lnTo>
                <a:lnTo>
                  <a:pt x="2364" y="1013"/>
                </a:lnTo>
                <a:lnTo>
                  <a:pt x="2331" y="1037"/>
                </a:lnTo>
                <a:lnTo>
                  <a:pt x="2293" y="1057"/>
                </a:lnTo>
                <a:lnTo>
                  <a:pt x="2253" y="1073"/>
                </a:lnTo>
                <a:lnTo>
                  <a:pt x="2211" y="1086"/>
                </a:lnTo>
                <a:lnTo>
                  <a:pt x="2166" y="1098"/>
                </a:lnTo>
                <a:lnTo>
                  <a:pt x="2122" y="1111"/>
                </a:lnTo>
                <a:lnTo>
                  <a:pt x="2079" y="1124"/>
                </a:lnTo>
                <a:lnTo>
                  <a:pt x="2037" y="1138"/>
                </a:lnTo>
                <a:lnTo>
                  <a:pt x="1999" y="1157"/>
                </a:lnTo>
                <a:lnTo>
                  <a:pt x="1962" y="1178"/>
                </a:lnTo>
                <a:lnTo>
                  <a:pt x="1931" y="1204"/>
                </a:lnTo>
                <a:lnTo>
                  <a:pt x="1935" y="1235"/>
                </a:lnTo>
                <a:lnTo>
                  <a:pt x="1946" y="1260"/>
                </a:lnTo>
                <a:lnTo>
                  <a:pt x="1959" y="1282"/>
                </a:lnTo>
                <a:lnTo>
                  <a:pt x="1977" y="1302"/>
                </a:lnTo>
                <a:lnTo>
                  <a:pt x="1997" y="1318"/>
                </a:lnTo>
                <a:lnTo>
                  <a:pt x="2019" y="1333"/>
                </a:lnTo>
                <a:lnTo>
                  <a:pt x="2039" y="1346"/>
                </a:lnTo>
                <a:lnTo>
                  <a:pt x="2060" y="1360"/>
                </a:lnTo>
                <a:lnTo>
                  <a:pt x="2159" y="1433"/>
                </a:lnTo>
                <a:lnTo>
                  <a:pt x="2248" y="1509"/>
                </a:lnTo>
                <a:lnTo>
                  <a:pt x="2328" y="1588"/>
                </a:lnTo>
                <a:lnTo>
                  <a:pt x="2400" y="1671"/>
                </a:lnTo>
                <a:lnTo>
                  <a:pt x="2464" y="1757"/>
                </a:lnTo>
                <a:lnTo>
                  <a:pt x="2522" y="1844"/>
                </a:lnTo>
                <a:lnTo>
                  <a:pt x="2571" y="1933"/>
                </a:lnTo>
                <a:lnTo>
                  <a:pt x="2613" y="2026"/>
                </a:lnTo>
                <a:lnTo>
                  <a:pt x="2649" y="2118"/>
                </a:lnTo>
                <a:lnTo>
                  <a:pt x="2679" y="2211"/>
                </a:lnTo>
                <a:lnTo>
                  <a:pt x="2704" y="2304"/>
                </a:lnTo>
                <a:lnTo>
                  <a:pt x="2722" y="2398"/>
                </a:lnTo>
                <a:lnTo>
                  <a:pt x="2737" y="2493"/>
                </a:lnTo>
                <a:lnTo>
                  <a:pt x="2746" y="2586"/>
                </a:lnTo>
                <a:lnTo>
                  <a:pt x="2751" y="2677"/>
                </a:lnTo>
                <a:lnTo>
                  <a:pt x="2753" y="2768"/>
                </a:lnTo>
                <a:lnTo>
                  <a:pt x="2751" y="2857"/>
                </a:lnTo>
                <a:lnTo>
                  <a:pt x="2746" y="2942"/>
                </a:lnTo>
                <a:lnTo>
                  <a:pt x="2739" y="3028"/>
                </a:lnTo>
                <a:lnTo>
                  <a:pt x="2728" y="3108"/>
                </a:lnTo>
                <a:lnTo>
                  <a:pt x="2715" y="3186"/>
                </a:lnTo>
                <a:lnTo>
                  <a:pt x="2702" y="3260"/>
                </a:lnTo>
                <a:lnTo>
                  <a:pt x="2688" y="3331"/>
                </a:lnTo>
                <a:lnTo>
                  <a:pt x="2671" y="3397"/>
                </a:lnTo>
                <a:lnTo>
                  <a:pt x="2657" y="3458"/>
                </a:lnTo>
                <a:lnTo>
                  <a:pt x="2640" y="3515"/>
                </a:lnTo>
                <a:lnTo>
                  <a:pt x="2624" y="3564"/>
                </a:lnTo>
                <a:lnTo>
                  <a:pt x="2609" y="3609"/>
                </a:lnTo>
                <a:lnTo>
                  <a:pt x="2597" y="3648"/>
                </a:lnTo>
                <a:lnTo>
                  <a:pt x="2584" y="3680"/>
                </a:lnTo>
                <a:lnTo>
                  <a:pt x="2573" y="3704"/>
                </a:lnTo>
                <a:lnTo>
                  <a:pt x="2566" y="3722"/>
                </a:lnTo>
                <a:lnTo>
                  <a:pt x="2560" y="3733"/>
                </a:lnTo>
                <a:lnTo>
                  <a:pt x="2533" y="3764"/>
                </a:lnTo>
                <a:lnTo>
                  <a:pt x="2499" y="3789"/>
                </a:lnTo>
                <a:lnTo>
                  <a:pt x="2459" y="3811"/>
                </a:lnTo>
                <a:lnTo>
                  <a:pt x="2415" y="3829"/>
                </a:lnTo>
                <a:lnTo>
                  <a:pt x="2368" y="3844"/>
                </a:lnTo>
                <a:lnTo>
                  <a:pt x="2319" y="3855"/>
                </a:lnTo>
                <a:lnTo>
                  <a:pt x="2269" y="3862"/>
                </a:lnTo>
                <a:lnTo>
                  <a:pt x="2220" y="3868"/>
                </a:lnTo>
                <a:lnTo>
                  <a:pt x="2133" y="3873"/>
                </a:lnTo>
                <a:lnTo>
                  <a:pt x="2046" y="3873"/>
                </a:lnTo>
                <a:lnTo>
                  <a:pt x="1959" y="3868"/>
                </a:lnTo>
                <a:lnTo>
                  <a:pt x="1871" y="3855"/>
                </a:lnTo>
                <a:lnTo>
                  <a:pt x="1784" y="3838"/>
                </a:lnTo>
                <a:lnTo>
                  <a:pt x="1699" y="3818"/>
                </a:lnTo>
                <a:lnTo>
                  <a:pt x="1613" y="3795"/>
                </a:lnTo>
                <a:lnTo>
                  <a:pt x="1531" y="3768"/>
                </a:lnTo>
                <a:lnTo>
                  <a:pt x="1449" y="3737"/>
                </a:lnTo>
                <a:lnTo>
                  <a:pt x="1369" y="3704"/>
                </a:lnTo>
                <a:lnTo>
                  <a:pt x="1293" y="3669"/>
                </a:lnTo>
                <a:lnTo>
                  <a:pt x="1219" y="3635"/>
                </a:lnTo>
                <a:lnTo>
                  <a:pt x="1146" y="3597"/>
                </a:lnTo>
                <a:lnTo>
                  <a:pt x="1079" y="3560"/>
                </a:lnTo>
                <a:lnTo>
                  <a:pt x="1015" y="3524"/>
                </a:lnTo>
                <a:lnTo>
                  <a:pt x="953" y="3488"/>
                </a:lnTo>
                <a:lnTo>
                  <a:pt x="899" y="3453"/>
                </a:lnTo>
                <a:lnTo>
                  <a:pt x="846" y="3420"/>
                </a:lnTo>
                <a:lnTo>
                  <a:pt x="800" y="3389"/>
                </a:lnTo>
                <a:lnTo>
                  <a:pt x="759" y="3360"/>
                </a:lnTo>
                <a:lnTo>
                  <a:pt x="722" y="3335"/>
                </a:lnTo>
                <a:lnTo>
                  <a:pt x="693" y="3313"/>
                </a:lnTo>
                <a:lnTo>
                  <a:pt x="669" y="3297"/>
                </a:lnTo>
                <a:lnTo>
                  <a:pt x="653" y="3284"/>
                </a:lnTo>
                <a:lnTo>
                  <a:pt x="642" y="3275"/>
                </a:lnTo>
                <a:lnTo>
                  <a:pt x="640" y="3273"/>
                </a:lnTo>
                <a:lnTo>
                  <a:pt x="644" y="3277"/>
                </a:lnTo>
                <a:lnTo>
                  <a:pt x="562" y="3206"/>
                </a:lnTo>
                <a:lnTo>
                  <a:pt x="482" y="3124"/>
                </a:lnTo>
                <a:lnTo>
                  <a:pt x="402" y="3033"/>
                </a:lnTo>
                <a:lnTo>
                  <a:pt x="326" y="2935"/>
                </a:lnTo>
                <a:lnTo>
                  <a:pt x="255" y="2829"/>
                </a:lnTo>
                <a:lnTo>
                  <a:pt x="189" y="2718"/>
                </a:lnTo>
                <a:lnTo>
                  <a:pt x="131" y="2604"/>
                </a:lnTo>
                <a:lnTo>
                  <a:pt x="82" y="2484"/>
                </a:lnTo>
                <a:lnTo>
                  <a:pt x="40" y="2362"/>
                </a:lnTo>
                <a:lnTo>
                  <a:pt x="11" y="2240"/>
                </a:lnTo>
                <a:lnTo>
                  <a:pt x="0" y="2148"/>
                </a:lnTo>
                <a:lnTo>
                  <a:pt x="0" y="2057"/>
                </a:lnTo>
                <a:lnTo>
                  <a:pt x="9" y="1969"/>
                </a:lnTo>
                <a:lnTo>
                  <a:pt x="26" y="1886"/>
                </a:lnTo>
                <a:lnTo>
                  <a:pt x="51" y="1804"/>
                </a:lnTo>
                <a:lnTo>
                  <a:pt x="79" y="1729"/>
                </a:lnTo>
                <a:lnTo>
                  <a:pt x="111" y="1658"/>
                </a:lnTo>
                <a:lnTo>
                  <a:pt x="146" y="1595"/>
                </a:lnTo>
                <a:lnTo>
                  <a:pt x="180" y="1537"/>
                </a:lnTo>
                <a:lnTo>
                  <a:pt x="197" y="1513"/>
                </a:lnTo>
                <a:lnTo>
                  <a:pt x="217" y="1491"/>
                </a:lnTo>
                <a:lnTo>
                  <a:pt x="237" y="1471"/>
                </a:lnTo>
                <a:lnTo>
                  <a:pt x="259" y="1451"/>
                </a:lnTo>
                <a:lnTo>
                  <a:pt x="279" y="1429"/>
                </a:lnTo>
                <a:lnTo>
                  <a:pt x="300" y="1406"/>
                </a:lnTo>
                <a:lnTo>
                  <a:pt x="319" y="1380"/>
                </a:lnTo>
                <a:lnTo>
                  <a:pt x="335" y="1349"/>
                </a:lnTo>
                <a:lnTo>
                  <a:pt x="349" y="1313"/>
                </a:lnTo>
                <a:lnTo>
                  <a:pt x="359" y="1269"/>
                </a:lnTo>
                <a:lnTo>
                  <a:pt x="364" y="1220"/>
                </a:lnTo>
                <a:lnTo>
                  <a:pt x="368" y="1135"/>
                </a:lnTo>
                <a:lnTo>
                  <a:pt x="366" y="1058"/>
                </a:lnTo>
                <a:lnTo>
                  <a:pt x="364" y="989"/>
                </a:lnTo>
                <a:lnTo>
                  <a:pt x="360" y="929"/>
                </a:lnTo>
                <a:lnTo>
                  <a:pt x="357" y="877"/>
                </a:lnTo>
                <a:lnTo>
                  <a:pt x="353" y="831"/>
                </a:lnTo>
                <a:lnTo>
                  <a:pt x="353" y="789"/>
                </a:lnTo>
                <a:lnTo>
                  <a:pt x="355" y="755"/>
                </a:lnTo>
                <a:lnTo>
                  <a:pt x="359" y="724"/>
                </a:lnTo>
                <a:lnTo>
                  <a:pt x="369" y="698"/>
                </a:lnTo>
                <a:lnTo>
                  <a:pt x="384" y="675"/>
                </a:lnTo>
                <a:lnTo>
                  <a:pt x="406" y="653"/>
                </a:lnTo>
                <a:lnTo>
                  <a:pt x="435" y="635"/>
                </a:lnTo>
                <a:lnTo>
                  <a:pt x="473" y="617"/>
                </a:lnTo>
                <a:lnTo>
                  <a:pt x="520" y="600"/>
                </a:lnTo>
                <a:lnTo>
                  <a:pt x="559" y="591"/>
                </a:lnTo>
                <a:lnTo>
                  <a:pt x="593" y="591"/>
                </a:lnTo>
                <a:lnTo>
                  <a:pt x="624" y="598"/>
                </a:lnTo>
                <a:lnTo>
                  <a:pt x="651" y="615"/>
                </a:lnTo>
                <a:lnTo>
                  <a:pt x="677" y="635"/>
                </a:lnTo>
                <a:lnTo>
                  <a:pt x="699" y="664"/>
                </a:lnTo>
                <a:lnTo>
                  <a:pt x="717" y="697"/>
                </a:lnTo>
                <a:lnTo>
                  <a:pt x="733" y="733"/>
                </a:lnTo>
                <a:lnTo>
                  <a:pt x="748" y="775"/>
                </a:lnTo>
                <a:lnTo>
                  <a:pt x="760" y="818"/>
                </a:lnTo>
                <a:lnTo>
                  <a:pt x="769" y="866"/>
                </a:lnTo>
                <a:lnTo>
                  <a:pt x="777" y="915"/>
                </a:lnTo>
                <a:lnTo>
                  <a:pt x="782" y="964"/>
                </a:lnTo>
                <a:lnTo>
                  <a:pt x="788" y="1015"/>
                </a:lnTo>
                <a:lnTo>
                  <a:pt x="789" y="1066"/>
                </a:lnTo>
                <a:lnTo>
                  <a:pt x="791" y="1115"/>
                </a:lnTo>
                <a:lnTo>
                  <a:pt x="791" y="1164"/>
                </a:lnTo>
                <a:lnTo>
                  <a:pt x="791" y="1420"/>
                </a:lnTo>
                <a:lnTo>
                  <a:pt x="884" y="1224"/>
                </a:lnTo>
                <a:lnTo>
                  <a:pt x="942" y="1137"/>
                </a:lnTo>
                <a:lnTo>
                  <a:pt x="1008" y="1053"/>
                </a:lnTo>
                <a:lnTo>
                  <a:pt x="1080" y="969"/>
                </a:lnTo>
                <a:lnTo>
                  <a:pt x="1160" y="893"/>
                </a:lnTo>
                <a:lnTo>
                  <a:pt x="1248" y="820"/>
                </a:lnTo>
                <a:lnTo>
                  <a:pt x="1339" y="757"/>
                </a:lnTo>
                <a:lnTo>
                  <a:pt x="1433" y="700"/>
                </a:lnTo>
                <a:lnTo>
                  <a:pt x="1531" y="657"/>
                </a:lnTo>
                <a:lnTo>
                  <a:pt x="1573" y="642"/>
                </a:lnTo>
                <a:lnTo>
                  <a:pt x="1622" y="628"/>
                </a:lnTo>
                <a:lnTo>
                  <a:pt x="1679" y="613"/>
                </a:lnTo>
                <a:lnTo>
                  <a:pt x="1737" y="600"/>
                </a:lnTo>
                <a:lnTo>
                  <a:pt x="1800" y="588"/>
                </a:lnTo>
                <a:lnTo>
                  <a:pt x="1866" y="577"/>
                </a:lnTo>
                <a:lnTo>
                  <a:pt x="1931" y="568"/>
                </a:lnTo>
                <a:lnTo>
                  <a:pt x="1999" y="562"/>
                </a:lnTo>
                <a:lnTo>
                  <a:pt x="2062" y="557"/>
                </a:lnTo>
                <a:lnTo>
                  <a:pt x="2122" y="555"/>
                </a:lnTo>
                <a:close/>
                <a:moveTo>
                  <a:pt x="1200" y="0"/>
                </a:moveTo>
                <a:lnTo>
                  <a:pt x="1231" y="2"/>
                </a:lnTo>
                <a:lnTo>
                  <a:pt x="1257" y="8"/>
                </a:lnTo>
                <a:lnTo>
                  <a:pt x="1277" y="18"/>
                </a:lnTo>
                <a:lnTo>
                  <a:pt x="1291" y="31"/>
                </a:lnTo>
                <a:lnTo>
                  <a:pt x="1300" y="48"/>
                </a:lnTo>
                <a:lnTo>
                  <a:pt x="1308" y="68"/>
                </a:lnTo>
                <a:lnTo>
                  <a:pt x="1311" y="89"/>
                </a:lnTo>
                <a:lnTo>
                  <a:pt x="1315" y="111"/>
                </a:lnTo>
                <a:lnTo>
                  <a:pt x="1315" y="137"/>
                </a:lnTo>
                <a:lnTo>
                  <a:pt x="1317" y="160"/>
                </a:lnTo>
                <a:lnTo>
                  <a:pt x="1320" y="186"/>
                </a:lnTo>
                <a:lnTo>
                  <a:pt x="1324" y="208"/>
                </a:lnTo>
                <a:lnTo>
                  <a:pt x="1329" y="229"/>
                </a:lnTo>
                <a:lnTo>
                  <a:pt x="1339" y="249"/>
                </a:lnTo>
                <a:lnTo>
                  <a:pt x="1349" y="266"/>
                </a:lnTo>
                <a:lnTo>
                  <a:pt x="1364" y="278"/>
                </a:lnTo>
                <a:lnTo>
                  <a:pt x="1375" y="278"/>
                </a:lnTo>
                <a:lnTo>
                  <a:pt x="1389" y="278"/>
                </a:lnTo>
                <a:lnTo>
                  <a:pt x="1400" y="280"/>
                </a:lnTo>
                <a:lnTo>
                  <a:pt x="1420" y="246"/>
                </a:lnTo>
                <a:lnTo>
                  <a:pt x="1439" y="209"/>
                </a:lnTo>
                <a:lnTo>
                  <a:pt x="1455" y="173"/>
                </a:lnTo>
                <a:lnTo>
                  <a:pt x="1471" y="138"/>
                </a:lnTo>
                <a:lnTo>
                  <a:pt x="1489" y="104"/>
                </a:lnTo>
                <a:lnTo>
                  <a:pt x="1511" y="71"/>
                </a:lnTo>
                <a:lnTo>
                  <a:pt x="1537" y="42"/>
                </a:lnTo>
                <a:lnTo>
                  <a:pt x="1568" y="18"/>
                </a:lnTo>
                <a:lnTo>
                  <a:pt x="1600" y="22"/>
                </a:lnTo>
                <a:lnTo>
                  <a:pt x="1626" y="29"/>
                </a:lnTo>
                <a:lnTo>
                  <a:pt x="1646" y="44"/>
                </a:lnTo>
                <a:lnTo>
                  <a:pt x="1659" y="62"/>
                </a:lnTo>
                <a:lnTo>
                  <a:pt x="1668" y="82"/>
                </a:lnTo>
                <a:lnTo>
                  <a:pt x="1671" y="108"/>
                </a:lnTo>
                <a:lnTo>
                  <a:pt x="1673" y="133"/>
                </a:lnTo>
                <a:lnTo>
                  <a:pt x="1669" y="162"/>
                </a:lnTo>
                <a:lnTo>
                  <a:pt x="1664" y="191"/>
                </a:lnTo>
                <a:lnTo>
                  <a:pt x="1657" y="220"/>
                </a:lnTo>
                <a:lnTo>
                  <a:pt x="1649" y="249"/>
                </a:lnTo>
                <a:lnTo>
                  <a:pt x="1640" y="278"/>
                </a:lnTo>
                <a:lnTo>
                  <a:pt x="1633" y="304"/>
                </a:lnTo>
                <a:lnTo>
                  <a:pt x="1626" y="329"/>
                </a:lnTo>
                <a:lnTo>
                  <a:pt x="1620" y="349"/>
                </a:lnTo>
                <a:lnTo>
                  <a:pt x="1666" y="408"/>
                </a:lnTo>
                <a:lnTo>
                  <a:pt x="1717" y="458"/>
                </a:lnTo>
                <a:lnTo>
                  <a:pt x="1771" y="502"/>
                </a:lnTo>
                <a:lnTo>
                  <a:pt x="1773" y="504"/>
                </a:lnTo>
                <a:lnTo>
                  <a:pt x="1773" y="508"/>
                </a:lnTo>
                <a:lnTo>
                  <a:pt x="1775" y="511"/>
                </a:lnTo>
                <a:lnTo>
                  <a:pt x="1775" y="515"/>
                </a:lnTo>
                <a:lnTo>
                  <a:pt x="1777" y="517"/>
                </a:lnTo>
                <a:lnTo>
                  <a:pt x="1686" y="535"/>
                </a:lnTo>
                <a:lnTo>
                  <a:pt x="1604" y="557"/>
                </a:lnTo>
                <a:lnTo>
                  <a:pt x="1529" y="580"/>
                </a:lnTo>
                <a:lnTo>
                  <a:pt x="1462" y="606"/>
                </a:lnTo>
                <a:lnTo>
                  <a:pt x="1400" y="635"/>
                </a:lnTo>
                <a:lnTo>
                  <a:pt x="1342" y="666"/>
                </a:lnTo>
                <a:lnTo>
                  <a:pt x="1289" y="700"/>
                </a:lnTo>
                <a:lnTo>
                  <a:pt x="1239" y="735"/>
                </a:lnTo>
                <a:lnTo>
                  <a:pt x="1189" y="773"/>
                </a:lnTo>
                <a:lnTo>
                  <a:pt x="1140" y="813"/>
                </a:lnTo>
                <a:lnTo>
                  <a:pt x="1091" y="857"/>
                </a:lnTo>
                <a:lnTo>
                  <a:pt x="1039" y="908"/>
                </a:lnTo>
                <a:lnTo>
                  <a:pt x="995" y="958"/>
                </a:lnTo>
                <a:lnTo>
                  <a:pt x="955" y="1009"/>
                </a:lnTo>
                <a:lnTo>
                  <a:pt x="919" y="1060"/>
                </a:lnTo>
                <a:lnTo>
                  <a:pt x="880" y="1111"/>
                </a:lnTo>
                <a:lnTo>
                  <a:pt x="877" y="1115"/>
                </a:lnTo>
                <a:lnTo>
                  <a:pt x="871" y="1124"/>
                </a:lnTo>
                <a:lnTo>
                  <a:pt x="866" y="1135"/>
                </a:lnTo>
                <a:lnTo>
                  <a:pt x="860" y="1146"/>
                </a:lnTo>
                <a:lnTo>
                  <a:pt x="855" y="1153"/>
                </a:lnTo>
                <a:lnTo>
                  <a:pt x="851" y="1157"/>
                </a:lnTo>
                <a:lnTo>
                  <a:pt x="855" y="1100"/>
                </a:lnTo>
                <a:lnTo>
                  <a:pt x="855" y="1038"/>
                </a:lnTo>
                <a:lnTo>
                  <a:pt x="851" y="977"/>
                </a:lnTo>
                <a:lnTo>
                  <a:pt x="844" y="913"/>
                </a:lnTo>
                <a:lnTo>
                  <a:pt x="835" y="853"/>
                </a:lnTo>
                <a:lnTo>
                  <a:pt x="826" y="798"/>
                </a:lnTo>
                <a:lnTo>
                  <a:pt x="813" y="751"/>
                </a:lnTo>
                <a:lnTo>
                  <a:pt x="800" y="713"/>
                </a:lnTo>
                <a:lnTo>
                  <a:pt x="809" y="698"/>
                </a:lnTo>
                <a:lnTo>
                  <a:pt x="822" y="678"/>
                </a:lnTo>
                <a:lnTo>
                  <a:pt x="837" y="658"/>
                </a:lnTo>
                <a:lnTo>
                  <a:pt x="853" y="637"/>
                </a:lnTo>
                <a:lnTo>
                  <a:pt x="869" y="615"/>
                </a:lnTo>
                <a:lnTo>
                  <a:pt x="882" y="593"/>
                </a:lnTo>
                <a:lnTo>
                  <a:pt x="891" y="573"/>
                </a:lnTo>
                <a:lnTo>
                  <a:pt x="897" y="555"/>
                </a:lnTo>
                <a:lnTo>
                  <a:pt x="897" y="540"/>
                </a:lnTo>
                <a:lnTo>
                  <a:pt x="840" y="511"/>
                </a:lnTo>
                <a:lnTo>
                  <a:pt x="788" y="484"/>
                </a:lnTo>
                <a:lnTo>
                  <a:pt x="742" y="460"/>
                </a:lnTo>
                <a:lnTo>
                  <a:pt x="704" y="437"/>
                </a:lnTo>
                <a:lnTo>
                  <a:pt x="669" y="415"/>
                </a:lnTo>
                <a:lnTo>
                  <a:pt x="644" y="393"/>
                </a:lnTo>
                <a:lnTo>
                  <a:pt x="624" y="371"/>
                </a:lnTo>
                <a:lnTo>
                  <a:pt x="613" y="348"/>
                </a:lnTo>
                <a:lnTo>
                  <a:pt x="609" y="320"/>
                </a:lnTo>
                <a:lnTo>
                  <a:pt x="615" y="291"/>
                </a:lnTo>
                <a:lnTo>
                  <a:pt x="628" y="258"/>
                </a:lnTo>
                <a:lnTo>
                  <a:pt x="646" y="233"/>
                </a:lnTo>
                <a:lnTo>
                  <a:pt x="666" y="215"/>
                </a:lnTo>
                <a:lnTo>
                  <a:pt x="691" y="206"/>
                </a:lnTo>
                <a:lnTo>
                  <a:pt x="720" y="202"/>
                </a:lnTo>
                <a:lnTo>
                  <a:pt x="755" y="206"/>
                </a:lnTo>
                <a:lnTo>
                  <a:pt x="793" y="215"/>
                </a:lnTo>
                <a:lnTo>
                  <a:pt x="837" y="231"/>
                </a:lnTo>
                <a:lnTo>
                  <a:pt x="886" y="251"/>
                </a:lnTo>
                <a:lnTo>
                  <a:pt x="940" y="277"/>
                </a:lnTo>
                <a:lnTo>
                  <a:pt x="1000" y="308"/>
                </a:lnTo>
                <a:lnTo>
                  <a:pt x="1066" y="340"/>
                </a:lnTo>
                <a:lnTo>
                  <a:pt x="1137" y="378"/>
                </a:lnTo>
                <a:lnTo>
                  <a:pt x="1144" y="375"/>
                </a:lnTo>
                <a:lnTo>
                  <a:pt x="1142" y="338"/>
                </a:lnTo>
                <a:lnTo>
                  <a:pt x="1137" y="302"/>
                </a:lnTo>
                <a:lnTo>
                  <a:pt x="1129" y="264"/>
                </a:lnTo>
                <a:lnTo>
                  <a:pt x="1122" y="228"/>
                </a:lnTo>
                <a:lnTo>
                  <a:pt x="1115" y="189"/>
                </a:lnTo>
                <a:lnTo>
                  <a:pt x="1109" y="155"/>
                </a:lnTo>
                <a:lnTo>
                  <a:pt x="1106" y="120"/>
                </a:lnTo>
                <a:lnTo>
                  <a:pt x="1106" y="89"/>
                </a:lnTo>
                <a:lnTo>
                  <a:pt x="1111" y="62"/>
                </a:lnTo>
                <a:lnTo>
                  <a:pt x="1120" y="38"/>
                </a:lnTo>
                <a:lnTo>
                  <a:pt x="1137" y="18"/>
                </a:lnTo>
                <a:lnTo>
                  <a:pt x="1160" y="4"/>
                </a:lnTo>
                <a:lnTo>
                  <a:pt x="120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ko-KR" altLang="en-US" sz="2701">
              <a:cs typeface="B Nazanin" panose="00000400000000000000" pitchFamily="2" charset="-78"/>
            </a:endParaRPr>
          </a:p>
        </p:txBody>
      </p:sp>
      <p:sp>
        <p:nvSpPr>
          <p:cNvPr id="20" name="Freeform 9">
            <a:extLst>
              <a:ext uri="{FF2B5EF4-FFF2-40B4-BE49-F238E27FC236}">
                <a16:creationId xmlns:a16="http://schemas.microsoft.com/office/drawing/2014/main" id="{9DBDA35E-55A0-479D-B44B-2D1D3E40EF6B}"/>
              </a:ext>
            </a:extLst>
          </p:cNvPr>
          <p:cNvSpPr>
            <a:spLocks noEditPoints="1"/>
          </p:cNvSpPr>
          <p:nvPr/>
        </p:nvSpPr>
        <p:spPr bwMode="auto">
          <a:xfrm>
            <a:off x="1388538" y="2311150"/>
            <a:ext cx="535648" cy="356790"/>
          </a:xfrm>
          <a:custGeom>
            <a:avLst/>
            <a:gdLst>
              <a:gd name="T0" fmla="*/ 1182 w 4436"/>
              <a:gd name="T1" fmla="*/ 1064 h 3111"/>
              <a:gd name="T2" fmla="*/ 1302 w 4436"/>
              <a:gd name="T3" fmla="*/ 1351 h 3111"/>
              <a:gd name="T4" fmla="*/ 1236 w 4436"/>
              <a:gd name="T5" fmla="*/ 1649 h 3111"/>
              <a:gd name="T6" fmla="*/ 976 w 4436"/>
              <a:gd name="T7" fmla="*/ 1793 h 3111"/>
              <a:gd name="T8" fmla="*/ 702 w 4436"/>
              <a:gd name="T9" fmla="*/ 1633 h 3111"/>
              <a:gd name="T10" fmla="*/ 611 w 4436"/>
              <a:gd name="T11" fmla="*/ 1300 h 3111"/>
              <a:gd name="T12" fmla="*/ 744 w 4436"/>
              <a:gd name="T13" fmla="*/ 1027 h 3111"/>
              <a:gd name="T14" fmla="*/ 3564 w 4436"/>
              <a:gd name="T15" fmla="*/ 958 h 3111"/>
              <a:gd name="T16" fmla="*/ 3798 w 4436"/>
              <a:gd name="T17" fmla="*/ 1113 h 3111"/>
              <a:gd name="T18" fmla="*/ 3851 w 4436"/>
              <a:gd name="T19" fmla="*/ 1396 h 3111"/>
              <a:gd name="T20" fmla="*/ 3749 w 4436"/>
              <a:gd name="T21" fmla="*/ 1671 h 3111"/>
              <a:gd name="T22" fmla="*/ 3520 w 4436"/>
              <a:gd name="T23" fmla="*/ 1795 h 3111"/>
              <a:gd name="T24" fmla="*/ 3235 w 4436"/>
              <a:gd name="T25" fmla="*/ 1644 h 3111"/>
              <a:gd name="T26" fmla="*/ 3167 w 4436"/>
              <a:gd name="T27" fmla="*/ 1302 h 3111"/>
              <a:gd name="T28" fmla="*/ 3325 w 4436"/>
              <a:gd name="T29" fmla="*/ 1027 h 3111"/>
              <a:gd name="T30" fmla="*/ 2318 w 4436"/>
              <a:gd name="T31" fmla="*/ 2 h 3111"/>
              <a:gd name="T32" fmla="*/ 2613 w 4436"/>
              <a:gd name="T33" fmla="*/ 102 h 3111"/>
              <a:gd name="T34" fmla="*/ 2871 w 4436"/>
              <a:gd name="T35" fmla="*/ 233 h 3111"/>
              <a:gd name="T36" fmla="*/ 3215 w 4436"/>
              <a:gd name="T37" fmla="*/ 218 h 3111"/>
              <a:gd name="T38" fmla="*/ 3642 w 4436"/>
              <a:gd name="T39" fmla="*/ 153 h 3111"/>
              <a:gd name="T40" fmla="*/ 4082 w 4436"/>
              <a:gd name="T41" fmla="*/ 240 h 3111"/>
              <a:gd name="T42" fmla="*/ 4364 w 4436"/>
              <a:gd name="T43" fmla="*/ 467 h 3111"/>
              <a:gd name="T44" fmla="*/ 4418 w 4436"/>
              <a:gd name="T45" fmla="*/ 884 h 3111"/>
              <a:gd name="T46" fmla="*/ 4222 w 4436"/>
              <a:gd name="T47" fmla="*/ 1284 h 3111"/>
              <a:gd name="T48" fmla="*/ 3955 w 4436"/>
              <a:gd name="T49" fmla="*/ 1565 h 3111"/>
              <a:gd name="T50" fmla="*/ 3944 w 4436"/>
              <a:gd name="T51" fmla="*/ 1400 h 3111"/>
              <a:gd name="T52" fmla="*/ 3880 w 4436"/>
              <a:gd name="T53" fmla="*/ 1027 h 3111"/>
              <a:gd name="T54" fmla="*/ 4071 w 4436"/>
              <a:gd name="T55" fmla="*/ 1022 h 3111"/>
              <a:gd name="T56" fmla="*/ 4236 w 4436"/>
              <a:gd name="T57" fmla="*/ 831 h 3111"/>
              <a:gd name="T58" fmla="*/ 4167 w 4436"/>
              <a:gd name="T59" fmla="*/ 562 h 3111"/>
              <a:gd name="T60" fmla="*/ 3938 w 4436"/>
              <a:gd name="T61" fmla="*/ 438 h 3111"/>
              <a:gd name="T62" fmla="*/ 3584 w 4436"/>
              <a:gd name="T63" fmla="*/ 431 h 3111"/>
              <a:gd name="T64" fmla="*/ 3165 w 4436"/>
              <a:gd name="T65" fmla="*/ 582 h 3111"/>
              <a:gd name="T66" fmla="*/ 2933 w 4436"/>
              <a:gd name="T67" fmla="*/ 918 h 3111"/>
              <a:gd name="T68" fmla="*/ 2865 w 4436"/>
              <a:gd name="T69" fmla="*/ 1396 h 3111"/>
              <a:gd name="T70" fmla="*/ 2738 w 4436"/>
              <a:gd name="T71" fmla="*/ 1847 h 3111"/>
              <a:gd name="T72" fmla="*/ 2513 w 4436"/>
              <a:gd name="T73" fmla="*/ 2264 h 3111"/>
              <a:gd name="T74" fmla="*/ 2347 w 4436"/>
              <a:gd name="T75" fmla="*/ 2738 h 3111"/>
              <a:gd name="T76" fmla="*/ 2309 w 4436"/>
              <a:gd name="T77" fmla="*/ 3084 h 3111"/>
              <a:gd name="T78" fmla="*/ 2198 w 4436"/>
              <a:gd name="T79" fmla="*/ 3104 h 3111"/>
              <a:gd name="T80" fmla="*/ 2155 w 4436"/>
              <a:gd name="T81" fmla="*/ 2942 h 3111"/>
              <a:gd name="T82" fmla="*/ 2029 w 4436"/>
              <a:gd name="T83" fmla="*/ 2424 h 3111"/>
              <a:gd name="T84" fmla="*/ 1798 w 4436"/>
              <a:gd name="T85" fmla="*/ 2005 h 3111"/>
              <a:gd name="T86" fmla="*/ 1615 w 4436"/>
              <a:gd name="T87" fmla="*/ 1584 h 3111"/>
              <a:gd name="T88" fmla="*/ 1542 w 4436"/>
              <a:gd name="T89" fmla="*/ 1105 h 3111"/>
              <a:gd name="T90" fmla="*/ 1407 w 4436"/>
              <a:gd name="T91" fmla="*/ 691 h 3111"/>
              <a:gd name="T92" fmla="*/ 1093 w 4436"/>
              <a:gd name="T93" fmla="*/ 475 h 3111"/>
              <a:gd name="T94" fmla="*/ 640 w 4436"/>
              <a:gd name="T95" fmla="*/ 424 h 3111"/>
              <a:gd name="T96" fmla="*/ 360 w 4436"/>
              <a:gd name="T97" fmla="*/ 509 h 3111"/>
              <a:gd name="T98" fmla="*/ 191 w 4436"/>
              <a:gd name="T99" fmla="*/ 715 h 3111"/>
              <a:gd name="T100" fmla="*/ 260 w 4436"/>
              <a:gd name="T101" fmla="*/ 965 h 3111"/>
              <a:gd name="T102" fmla="*/ 451 w 4436"/>
              <a:gd name="T103" fmla="*/ 1044 h 3111"/>
              <a:gd name="T104" fmla="*/ 513 w 4436"/>
              <a:gd name="T105" fmla="*/ 1213 h 3111"/>
              <a:gd name="T106" fmla="*/ 547 w 4436"/>
              <a:gd name="T107" fmla="*/ 1607 h 3111"/>
              <a:gd name="T108" fmla="*/ 204 w 4436"/>
              <a:gd name="T109" fmla="*/ 1264 h 3111"/>
              <a:gd name="T110" fmla="*/ 16 w 4436"/>
              <a:gd name="T111" fmla="*/ 889 h 3111"/>
              <a:gd name="T112" fmla="*/ 69 w 4436"/>
              <a:gd name="T113" fmla="*/ 493 h 3111"/>
              <a:gd name="T114" fmla="*/ 371 w 4436"/>
              <a:gd name="T115" fmla="*/ 240 h 3111"/>
              <a:gd name="T116" fmla="*/ 815 w 4436"/>
              <a:gd name="T117" fmla="*/ 145 h 3111"/>
              <a:gd name="T118" fmla="*/ 1333 w 4436"/>
              <a:gd name="T119" fmla="*/ 215 h 3111"/>
              <a:gd name="T120" fmla="*/ 1669 w 4436"/>
              <a:gd name="T121" fmla="*/ 235 h 3111"/>
              <a:gd name="T122" fmla="*/ 1876 w 4436"/>
              <a:gd name="T123" fmla="*/ 115 h 3111"/>
              <a:gd name="T124" fmla="*/ 2125 w 4436"/>
              <a:gd name="T125" fmla="*/ 9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6" h="3111">
                <a:moveTo>
                  <a:pt x="951" y="956"/>
                </a:moveTo>
                <a:lnTo>
                  <a:pt x="1005" y="964"/>
                </a:lnTo>
                <a:lnTo>
                  <a:pt x="1056" y="978"/>
                </a:lnTo>
                <a:lnTo>
                  <a:pt x="1104" y="1002"/>
                </a:lnTo>
                <a:lnTo>
                  <a:pt x="1144" y="1029"/>
                </a:lnTo>
                <a:lnTo>
                  <a:pt x="1182" y="1064"/>
                </a:lnTo>
                <a:lnTo>
                  <a:pt x="1213" y="1104"/>
                </a:lnTo>
                <a:lnTo>
                  <a:pt x="1240" y="1147"/>
                </a:lnTo>
                <a:lnTo>
                  <a:pt x="1264" y="1196"/>
                </a:lnTo>
                <a:lnTo>
                  <a:pt x="1282" y="1245"/>
                </a:lnTo>
                <a:lnTo>
                  <a:pt x="1295" y="1298"/>
                </a:lnTo>
                <a:lnTo>
                  <a:pt x="1302" y="1351"/>
                </a:lnTo>
                <a:lnTo>
                  <a:pt x="1304" y="1404"/>
                </a:lnTo>
                <a:lnTo>
                  <a:pt x="1302" y="1458"/>
                </a:lnTo>
                <a:lnTo>
                  <a:pt x="1293" y="1509"/>
                </a:lnTo>
                <a:lnTo>
                  <a:pt x="1280" y="1560"/>
                </a:lnTo>
                <a:lnTo>
                  <a:pt x="1262" y="1605"/>
                </a:lnTo>
                <a:lnTo>
                  <a:pt x="1236" y="1649"/>
                </a:lnTo>
                <a:lnTo>
                  <a:pt x="1207" y="1689"/>
                </a:lnTo>
                <a:lnTo>
                  <a:pt x="1173" y="1724"/>
                </a:lnTo>
                <a:lnTo>
                  <a:pt x="1131" y="1751"/>
                </a:lnTo>
                <a:lnTo>
                  <a:pt x="1084" y="1773"/>
                </a:lnTo>
                <a:lnTo>
                  <a:pt x="1033" y="1787"/>
                </a:lnTo>
                <a:lnTo>
                  <a:pt x="976" y="1793"/>
                </a:lnTo>
                <a:lnTo>
                  <a:pt x="922" y="1785"/>
                </a:lnTo>
                <a:lnTo>
                  <a:pt x="871" y="1771"/>
                </a:lnTo>
                <a:lnTo>
                  <a:pt x="822" y="1747"/>
                </a:lnTo>
                <a:lnTo>
                  <a:pt x="778" y="1715"/>
                </a:lnTo>
                <a:lnTo>
                  <a:pt x="738" y="1676"/>
                </a:lnTo>
                <a:lnTo>
                  <a:pt x="702" y="1633"/>
                </a:lnTo>
                <a:lnTo>
                  <a:pt x="671" y="1584"/>
                </a:lnTo>
                <a:lnTo>
                  <a:pt x="645" y="1531"/>
                </a:lnTo>
                <a:lnTo>
                  <a:pt x="627" y="1475"/>
                </a:lnTo>
                <a:lnTo>
                  <a:pt x="615" y="1418"/>
                </a:lnTo>
                <a:lnTo>
                  <a:pt x="609" y="1360"/>
                </a:lnTo>
                <a:lnTo>
                  <a:pt x="611" y="1300"/>
                </a:lnTo>
                <a:lnTo>
                  <a:pt x="620" y="1244"/>
                </a:lnTo>
                <a:lnTo>
                  <a:pt x="636" y="1185"/>
                </a:lnTo>
                <a:lnTo>
                  <a:pt x="656" y="1135"/>
                </a:lnTo>
                <a:lnTo>
                  <a:pt x="680" y="1093"/>
                </a:lnTo>
                <a:lnTo>
                  <a:pt x="709" y="1056"/>
                </a:lnTo>
                <a:lnTo>
                  <a:pt x="744" y="1027"/>
                </a:lnTo>
                <a:lnTo>
                  <a:pt x="785" y="1002"/>
                </a:lnTo>
                <a:lnTo>
                  <a:pt x="835" y="978"/>
                </a:lnTo>
                <a:lnTo>
                  <a:pt x="893" y="960"/>
                </a:lnTo>
                <a:lnTo>
                  <a:pt x="951" y="956"/>
                </a:lnTo>
                <a:close/>
                <a:moveTo>
                  <a:pt x="3504" y="955"/>
                </a:moveTo>
                <a:lnTo>
                  <a:pt x="3564" y="958"/>
                </a:lnTo>
                <a:lnTo>
                  <a:pt x="3616" y="969"/>
                </a:lnTo>
                <a:lnTo>
                  <a:pt x="3664" y="987"/>
                </a:lnTo>
                <a:lnTo>
                  <a:pt x="3705" y="1011"/>
                </a:lnTo>
                <a:lnTo>
                  <a:pt x="3742" y="1040"/>
                </a:lnTo>
                <a:lnTo>
                  <a:pt x="3773" y="1075"/>
                </a:lnTo>
                <a:lnTo>
                  <a:pt x="3798" y="1113"/>
                </a:lnTo>
                <a:lnTo>
                  <a:pt x="3818" y="1155"/>
                </a:lnTo>
                <a:lnTo>
                  <a:pt x="3835" y="1200"/>
                </a:lnTo>
                <a:lnTo>
                  <a:pt x="3845" y="1247"/>
                </a:lnTo>
                <a:lnTo>
                  <a:pt x="3853" y="1296"/>
                </a:lnTo>
                <a:lnTo>
                  <a:pt x="3853" y="1347"/>
                </a:lnTo>
                <a:lnTo>
                  <a:pt x="3851" y="1396"/>
                </a:lnTo>
                <a:lnTo>
                  <a:pt x="3844" y="1447"/>
                </a:lnTo>
                <a:lnTo>
                  <a:pt x="3833" y="1496"/>
                </a:lnTo>
                <a:lnTo>
                  <a:pt x="3818" y="1544"/>
                </a:lnTo>
                <a:lnTo>
                  <a:pt x="3798" y="1589"/>
                </a:lnTo>
                <a:lnTo>
                  <a:pt x="3775" y="1633"/>
                </a:lnTo>
                <a:lnTo>
                  <a:pt x="3749" y="1671"/>
                </a:lnTo>
                <a:lnTo>
                  <a:pt x="3718" y="1705"/>
                </a:lnTo>
                <a:lnTo>
                  <a:pt x="3685" y="1736"/>
                </a:lnTo>
                <a:lnTo>
                  <a:pt x="3649" y="1760"/>
                </a:lnTo>
                <a:lnTo>
                  <a:pt x="3609" y="1778"/>
                </a:lnTo>
                <a:lnTo>
                  <a:pt x="3565" y="1791"/>
                </a:lnTo>
                <a:lnTo>
                  <a:pt x="3520" y="1795"/>
                </a:lnTo>
                <a:lnTo>
                  <a:pt x="3473" y="1791"/>
                </a:lnTo>
                <a:lnTo>
                  <a:pt x="3413" y="1776"/>
                </a:lnTo>
                <a:lnTo>
                  <a:pt x="3360" y="1755"/>
                </a:lnTo>
                <a:lnTo>
                  <a:pt x="3313" y="1724"/>
                </a:lnTo>
                <a:lnTo>
                  <a:pt x="3271" y="1687"/>
                </a:lnTo>
                <a:lnTo>
                  <a:pt x="3235" y="1644"/>
                </a:lnTo>
                <a:lnTo>
                  <a:pt x="3205" y="1596"/>
                </a:lnTo>
                <a:lnTo>
                  <a:pt x="3184" y="1544"/>
                </a:lnTo>
                <a:lnTo>
                  <a:pt x="3169" y="1487"/>
                </a:lnTo>
                <a:lnTo>
                  <a:pt x="3160" y="1427"/>
                </a:lnTo>
                <a:lnTo>
                  <a:pt x="3160" y="1365"/>
                </a:lnTo>
                <a:lnTo>
                  <a:pt x="3167" y="1302"/>
                </a:lnTo>
                <a:lnTo>
                  <a:pt x="3184" y="1238"/>
                </a:lnTo>
                <a:lnTo>
                  <a:pt x="3207" y="1175"/>
                </a:lnTo>
                <a:lnTo>
                  <a:pt x="3233" y="1127"/>
                </a:lnTo>
                <a:lnTo>
                  <a:pt x="3260" y="1087"/>
                </a:lnTo>
                <a:lnTo>
                  <a:pt x="3291" y="1053"/>
                </a:lnTo>
                <a:lnTo>
                  <a:pt x="3325" y="1027"/>
                </a:lnTo>
                <a:lnTo>
                  <a:pt x="3362" y="1004"/>
                </a:lnTo>
                <a:lnTo>
                  <a:pt x="3405" y="985"/>
                </a:lnTo>
                <a:lnTo>
                  <a:pt x="3451" y="969"/>
                </a:lnTo>
                <a:lnTo>
                  <a:pt x="3504" y="955"/>
                </a:lnTo>
                <a:close/>
                <a:moveTo>
                  <a:pt x="2253" y="0"/>
                </a:moveTo>
                <a:lnTo>
                  <a:pt x="2318" y="2"/>
                </a:lnTo>
                <a:lnTo>
                  <a:pt x="2378" y="9"/>
                </a:lnTo>
                <a:lnTo>
                  <a:pt x="2433" y="22"/>
                </a:lnTo>
                <a:lnTo>
                  <a:pt x="2482" y="38"/>
                </a:lnTo>
                <a:lnTo>
                  <a:pt x="2529" y="58"/>
                </a:lnTo>
                <a:lnTo>
                  <a:pt x="2571" y="80"/>
                </a:lnTo>
                <a:lnTo>
                  <a:pt x="2613" y="102"/>
                </a:lnTo>
                <a:lnTo>
                  <a:pt x="2653" y="127"/>
                </a:lnTo>
                <a:lnTo>
                  <a:pt x="2693" y="151"/>
                </a:lnTo>
                <a:lnTo>
                  <a:pt x="2735" y="175"/>
                </a:lnTo>
                <a:lnTo>
                  <a:pt x="2776" y="196"/>
                </a:lnTo>
                <a:lnTo>
                  <a:pt x="2822" y="216"/>
                </a:lnTo>
                <a:lnTo>
                  <a:pt x="2871" y="233"/>
                </a:lnTo>
                <a:lnTo>
                  <a:pt x="2924" y="247"/>
                </a:lnTo>
                <a:lnTo>
                  <a:pt x="2982" y="255"/>
                </a:lnTo>
                <a:lnTo>
                  <a:pt x="3042" y="253"/>
                </a:lnTo>
                <a:lnTo>
                  <a:pt x="3100" y="245"/>
                </a:lnTo>
                <a:lnTo>
                  <a:pt x="3158" y="233"/>
                </a:lnTo>
                <a:lnTo>
                  <a:pt x="3215" y="218"/>
                </a:lnTo>
                <a:lnTo>
                  <a:pt x="3267" y="204"/>
                </a:lnTo>
                <a:lnTo>
                  <a:pt x="3316" y="191"/>
                </a:lnTo>
                <a:lnTo>
                  <a:pt x="3393" y="175"/>
                </a:lnTo>
                <a:lnTo>
                  <a:pt x="3473" y="162"/>
                </a:lnTo>
                <a:lnTo>
                  <a:pt x="3556" y="155"/>
                </a:lnTo>
                <a:lnTo>
                  <a:pt x="3642" y="153"/>
                </a:lnTo>
                <a:lnTo>
                  <a:pt x="3727" y="156"/>
                </a:lnTo>
                <a:lnTo>
                  <a:pt x="3809" y="164"/>
                </a:lnTo>
                <a:lnTo>
                  <a:pt x="3887" y="176"/>
                </a:lnTo>
                <a:lnTo>
                  <a:pt x="3960" y="195"/>
                </a:lnTo>
                <a:lnTo>
                  <a:pt x="4022" y="216"/>
                </a:lnTo>
                <a:lnTo>
                  <a:pt x="4082" y="240"/>
                </a:lnTo>
                <a:lnTo>
                  <a:pt x="4138" y="269"/>
                </a:lnTo>
                <a:lnTo>
                  <a:pt x="4193" y="300"/>
                </a:lnTo>
                <a:lnTo>
                  <a:pt x="4244" y="335"/>
                </a:lnTo>
                <a:lnTo>
                  <a:pt x="4289" y="375"/>
                </a:lnTo>
                <a:lnTo>
                  <a:pt x="4329" y="418"/>
                </a:lnTo>
                <a:lnTo>
                  <a:pt x="4364" y="467"/>
                </a:lnTo>
                <a:lnTo>
                  <a:pt x="4398" y="533"/>
                </a:lnTo>
                <a:lnTo>
                  <a:pt x="4420" y="602"/>
                </a:lnTo>
                <a:lnTo>
                  <a:pt x="4433" y="671"/>
                </a:lnTo>
                <a:lnTo>
                  <a:pt x="4436" y="742"/>
                </a:lnTo>
                <a:lnTo>
                  <a:pt x="4431" y="813"/>
                </a:lnTo>
                <a:lnTo>
                  <a:pt x="4418" y="884"/>
                </a:lnTo>
                <a:lnTo>
                  <a:pt x="4398" y="955"/>
                </a:lnTo>
                <a:lnTo>
                  <a:pt x="4371" y="1024"/>
                </a:lnTo>
                <a:lnTo>
                  <a:pt x="4340" y="1091"/>
                </a:lnTo>
                <a:lnTo>
                  <a:pt x="4304" y="1158"/>
                </a:lnTo>
                <a:lnTo>
                  <a:pt x="4265" y="1222"/>
                </a:lnTo>
                <a:lnTo>
                  <a:pt x="4222" y="1284"/>
                </a:lnTo>
                <a:lnTo>
                  <a:pt x="4178" y="1342"/>
                </a:lnTo>
                <a:lnTo>
                  <a:pt x="4133" y="1396"/>
                </a:lnTo>
                <a:lnTo>
                  <a:pt x="4087" y="1445"/>
                </a:lnTo>
                <a:lnTo>
                  <a:pt x="4042" y="1491"/>
                </a:lnTo>
                <a:lnTo>
                  <a:pt x="3996" y="1531"/>
                </a:lnTo>
                <a:lnTo>
                  <a:pt x="3955" y="1565"/>
                </a:lnTo>
                <a:lnTo>
                  <a:pt x="3916" y="1595"/>
                </a:lnTo>
                <a:lnTo>
                  <a:pt x="3904" y="1595"/>
                </a:lnTo>
                <a:lnTo>
                  <a:pt x="3904" y="1591"/>
                </a:lnTo>
                <a:lnTo>
                  <a:pt x="3924" y="1531"/>
                </a:lnTo>
                <a:lnTo>
                  <a:pt x="3936" y="1467"/>
                </a:lnTo>
                <a:lnTo>
                  <a:pt x="3944" y="1400"/>
                </a:lnTo>
                <a:lnTo>
                  <a:pt x="3944" y="1333"/>
                </a:lnTo>
                <a:lnTo>
                  <a:pt x="3940" y="1265"/>
                </a:lnTo>
                <a:lnTo>
                  <a:pt x="3933" y="1200"/>
                </a:lnTo>
                <a:lnTo>
                  <a:pt x="3918" y="1138"/>
                </a:lnTo>
                <a:lnTo>
                  <a:pt x="3902" y="1080"/>
                </a:lnTo>
                <a:lnTo>
                  <a:pt x="3880" y="1027"/>
                </a:lnTo>
                <a:lnTo>
                  <a:pt x="3880" y="1024"/>
                </a:lnTo>
                <a:lnTo>
                  <a:pt x="3916" y="1025"/>
                </a:lnTo>
                <a:lnTo>
                  <a:pt x="3955" y="1027"/>
                </a:lnTo>
                <a:lnTo>
                  <a:pt x="3993" y="1027"/>
                </a:lnTo>
                <a:lnTo>
                  <a:pt x="4033" y="1025"/>
                </a:lnTo>
                <a:lnTo>
                  <a:pt x="4071" y="1022"/>
                </a:lnTo>
                <a:lnTo>
                  <a:pt x="4107" y="1016"/>
                </a:lnTo>
                <a:lnTo>
                  <a:pt x="4140" y="1005"/>
                </a:lnTo>
                <a:lnTo>
                  <a:pt x="4171" y="993"/>
                </a:lnTo>
                <a:lnTo>
                  <a:pt x="4195" y="976"/>
                </a:lnTo>
                <a:lnTo>
                  <a:pt x="4213" y="955"/>
                </a:lnTo>
                <a:lnTo>
                  <a:pt x="4236" y="831"/>
                </a:lnTo>
                <a:lnTo>
                  <a:pt x="4242" y="775"/>
                </a:lnTo>
                <a:lnTo>
                  <a:pt x="4240" y="724"/>
                </a:lnTo>
                <a:lnTo>
                  <a:pt x="4231" y="676"/>
                </a:lnTo>
                <a:lnTo>
                  <a:pt x="4215" y="635"/>
                </a:lnTo>
                <a:lnTo>
                  <a:pt x="4193" y="596"/>
                </a:lnTo>
                <a:lnTo>
                  <a:pt x="4167" y="562"/>
                </a:lnTo>
                <a:lnTo>
                  <a:pt x="4136" y="533"/>
                </a:lnTo>
                <a:lnTo>
                  <a:pt x="4102" y="505"/>
                </a:lnTo>
                <a:lnTo>
                  <a:pt x="4065" y="484"/>
                </a:lnTo>
                <a:lnTo>
                  <a:pt x="4027" y="465"/>
                </a:lnTo>
                <a:lnTo>
                  <a:pt x="3987" y="451"/>
                </a:lnTo>
                <a:lnTo>
                  <a:pt x="3938" y="438"/>
                </a:lnTo>
                <a:lnTo>
                  <a:pt x="3884" y="427"/>
                </a:lnTo>
                <a:lnTo>
                  <a:pt x="3824" y="422"/>
                </a:lnTo>
                <a:lnTo>
                  <a:pt x="3762" y="418"/>
                </a:lnTo>
                <a:lnTo>
                  <a:pt x="3700" y="418"/>
                </a:lnTo>
                <a:lnTo>
                  <a:pt x="3640" y="424"/>
                </a:lnTo>
                <a:lnTo>
                  <a:pt x="3584" y="431"/>
                </a:lnTo>
                <a:lnTo>
                  <a:pt x="3500" y="449"/>
                </a:lnTo>
                <a:lnTo>
                  <a:pt x="3424" y="467"/>
                </a:lnTo>
                <a:lnTo>
                  <a:pt x="3351" y="491"/>
                </a:lnTo>
                <a:lnTo>
                  <a:pt x="3284" y="516"/>
                </a:lnTo>
                <a:lnTo>
                  <a:pt x="3222" y="547"/>
                </a:lnTo>
                <a:lnTo>
                  <a:pt x="3165" y="582"/>
                </a:lnTo>
                <a:lnTo>
                  <a:pt x="3113" y="622"/>
                </a:lnTo>
                <a:lnTo>
                  <a:pt x="3067" y="669"/>
                </a:lnTo>
                <a:lnTo>
                  <a:pt x="3025" y="720"/>
                </a:lnTo>
                <a:lnTo>
                  <a:pt x="2989" y="780"/>
                </a:lnTo>
                <a:lnTo>
                  <a:pt x="2958" y="845"/>
                </a:lnTo>
                <a:lnTo>
                  <a:pt x="2933" y="918"/>
                </a:lnTo>
                <a:lnTo>
                  <a:pt x="2913" y="993"/>
                </a:lnTo>
                <a:lnTo>
                  <a:pt x="2900" y="1069"/>
                </a:lnTo>
                <a:lnTo>
                  <a:pt x="2889" y="1151"/>
                </a:lnTo>
                <a:lnTo>
                  <a:pt x="2882" y="1231"/>
                </a:lnTo>
                <a:lnTo>
                  <a:pt x="2875" y="1315"/>
                </a:lnTo>
                <a:lnTo>
                  <a:pt x="2865" y="1396"/>
                </a:lnTo>
                <a:lnTo>
                  <a:pt x="2856" y="1476"/>
                </a:lnTo>
                <a:lnTo>
                  <a:pt x="2844" y="1555"/>
                </a:lnTo>
                <a:lnTo>
                  <a:pt x="2827" y="1629"/>
                </a:lnTo>
                <a:lnTo>
                  <a:pt x="2804" y="1698"/>
                </a:lnTo>
                <a:lnTo>
                  <a:pt x="2773" y="1775"/>
                </a:lnTo>
                <a:lnTo>
                  <a:pt x="2738" y="1847"/>
                </a:lnTo>
                <a:lnTo>
                  <a:pt x="2702" y="1918"/>
                </a:lnTo>
                <a:lnTo>
                  <a:pt x="2664" y="1987"/>
                </a:lnTo>
                <a:lnTo>
                  <a:pt x="2625" y="2056"/>
                </a:lnTo>
                <a:lnTo>
                  <a:pt x="2587" y="2124"/>
                </a:lnTo>
                <a:lnTo>
                  <a:pt x="2549" y="2193"/>
                </a:lnTo>
                <a:lnTo>
                  <a:pt x="2513" y="2264"/>
                </a:lnTo>
                <a:lnTo>
                  <a:pt x="2476" y="2335"/>
                </a:lnTo>
                <a:lnTo>
                  <a:pt x="2444" y="2409"/>
                </a:lnTo>
                <a:lnTo>
                  <a:pt x="2415" y="2485"/>
                </a:lnTo>
                <a:lnTo>
                  <a:pt x="2387" y="2565"/>
                </a:lnTo>
                <a:lnTo>
                  <a:pt x="2365" y="2649"/>
                </a:lnTo>
                <a:lnTo>
                  <a:pt x="2347" y="2738"/>
                </a:lnTo>
                <a:lnTo>
                  <a:pt x="2336" y="2833"/>
                </a:lnTo>
                <a:lnTo>
                  <a:pt x="2331" y="2933"/>
                </a:lnTo>
                <a:lnTo>
                  <a:pt x="2333" y="3038"/>
                </a:lnTo>
                <a:lnTo>
                  <a:pt x="2324" y="3056"/>
                </a:lnTo>
                <a:lnTo>
                  <a:pt x="2316" y="3071"/>
                </a:lnTo>
                <a:lnTo>
                  <a:pt x="2309" y="3084"/>
                </a:lnTo>
                <a:lnTo>
                  <a:pt x="2300" y="3095"/>
                </a:lnTo>
                <a:lnTo>
                  <a:pt x="2287" y="3104"/>
                </a:lnTo>
                <a:lnTo>
                  <a:pt x="2269" y="3109"/>
                </a:lnTo>
                <a:lnTo>
                  <a:pt x="2244" y="3111"/>
                </a:lnTo>
                <a:lnTo>
                  <a:pt x="2218" y="3109"/>
                </a:lnTo>
                <a:lnTo>
                  <a:pt x="2198" y="3104"/>
                </a:lnTo>
                <a:lnTo>
                  <a:pt x="2184" y="3096"/>
                </a:lnTo>
                <a:lnTo>
                  <a:pt x="2173" y="3085"/>
                </a:lnTo>
                <a:lnTo>
                  <a:pt x="2165" y="3073"/>
                </a:lnTo>
                <a:lnTo>
                  <a:pt x="2160" y="3060"/>
                </a:lnTo>
                <a:lnTo>
                  <a:pt x="2156" y="3047"/>
                </a:lnTo>
                <a:lnTo>
                  <a:pt x="2155" y="2942"/>
                </a:lnTo>
                <a:lnTo>
                  <a:pt x="2147" y="2844"/>
                </a:lnTo>
                <a:lnTo>
                  <a:pt x="2133" y="2749"/>
                </a:lnTo>
                <a:lnTo>
                  <a:pt x="2115" y="2662"/>
                </a:lnTo>
                <a:lnTo>
                  <a:pt x="2089" y="2578"/>
                </a:lnTo>
                <a:lnTo>
                  <a:pt x="2062" y="2498"/>
                </a:lnTo>
                <a:lnTo>
                  <a:pt x="2029" y="2424"/>
                </a:lnTo>
                <a:lnTo>
                  <a:pt x="1995" y="2349"/>
                </a:lnTo>
                <a:lnTo>
                  <a:pt x="1956" y="2278"/>
                </a:lnTo>
                <a:lnTo>
                  <a:pt x="1918" y="2209"/>
                </a:lnTo>
                <a:lnTo>
                  <a:pt x="1878" y="2142"/>
                </a:lnTo>
                <a:lnTo>
                  <a:pt x="1838" y="2073"/>
                </a:lnTo>
                <a:lnTo>
                  <a:pt x="1798" y="2005"/>
                </a:lnTo>
                <a:lnTo>
                  <a:pt x="1760" y="1936"/>
                </a:lnTo>
                <a:lnTo>
                  <a:pt x="1724" y="1865"/>
                </a:lnTo>
                <a:lnTo>
                  <a:pt x="1687" y="1795"/>
                </a:lnTo>
                <a:lnTo>
                  <a:pt x="1656" y="1720"/>
                </a:lnTo>
                <a:lnTo>
                  <a:pt x="1633" y="1653"/>
                </a:lnTo>
                <a:lnTo>
                  <a:pt x="1615" y="1584"/>
                </a:lnTo>
                <a:lnTo>
                  <a:pt x="1600" y="1507"/>
                </a:lnTo>
                <a:lnTo>
                  <a:pt x="1587" y="1429"/>
                </a:lnTo>
                <a:lnTo>
                  <a:pt x="1575" y="1349"/>
                </a:lnTo>
                <a:lnTo>
                  <a:pt x="1565" y="1267"/>
                </a:lnTo>
                <a:lnTo>
                  <a:pt x="1555" y="1185"/>
                </a:lnTo>
                <a:lnTo>
                  <a:pt x="1542" y="1105"/>
                </a:lnTo>
                <a:lnTo>
                  <a:pt x="1529" y="1025"/>
                </a:lnTo>
                <a:lnTo>
                  <a:pt x="1515" y="949"/>
                </a:lnTo>
                <a:lnTo>
                  <a:pt x="1495" y="876"/>
                </a:lnTo>
                <a:lnTo>
                  <a:pt x="1471" y="809"/>
                </a:lnTo>
                <a:lnTo>
                  <a:pt x="1442" y="745"/>
                </a:lnTo>
                <a:lnTo>
                  <a:pt x="1407" y="691"/>
                </a:lnTo>
                <a:lnTo>
                  <a:pt x="1369" y="644"/>
                </a:lnTo>
                <a:lnTo>
                  <a:pt x="1324" y="602"/>
                </a:lnTo>
                <a:lnTo>
                  <a:pt x="1273" y="562"/>
                </a:lnTo>
                <a:lnTo>
                  <a:pt x="1216" y="529"/>
                </a:lnTo>
                <a:lnTo>
                  <a:pt x="1156" y="500"/>
                </a:lnTo>
                <a:lnTo>
                  <a:pt x="1093" y="475"/>
                </a:lnTo>
                <a:lnTo>
                  <a:pt x="1025" y="453"/>
                </a:lnTo>
                <a:lnTo>
                  <a:pt x="956" y="435"/>
                </a:lnTo>
                <a:lnTo>
                  <a:pt x="800" y="424"/>
                </a:lnTo>
                <a:lnTo>
                  <a:pt x="749" y="418"/>
                </a:lnTo>
                <a:lnTo>
                  <a:pt x="695" y="418"/>
                </a:lnTo>
                <a:lnTo>
                  <a:pt x="640" y="424"/>
                </a:lnTo>
                <a:lnTo>
                  <a:pt x="585" y="433"/>
                </a:lnTo>
                <a:lnTo>
                  <a:pt x="536" y="444"/>
                </a:lnTo>
                <a:lnTo>
                  <a:pt x="493" y="455"/>
                </a:lnTo>
                <a:lnTo>
                  <a:pt x="447" y="471"/>
                </a:lnTo>
                <a:lnTo>
                  <a:pt x="402" y="489"/>
                </a:lnTo>
                <a:lnTo>
                  <a:pt x="360" y="509"/>
                </a:lnTo>
                <a:lnTo>
                  <a:pt x="320" y="535"/>
                </a:lnTo>
                <a:lnTo>
                  <a:pt x="284" y="562"/>
                </a:lnTo>
                <a:lnTo>
                  <a:pt x="251" y="595"/>
                </a:lnTo>
                <a:lnTo>
                  <a:pt x="224" y="631"/>
                </a:lnTo>
                <a:lnTo>
                  <a:pt x="204" y="671"/>
                </a:lnTo>
                <a:lnTo>
                  <a:pt x="191" y="715"/>
                </a:lnTo>
                <a:lnTo>
                  <a:pt x="187" y="760"/>
                </a:lnTo>
                <a:lnTo>
                  <a:pt x="191" y="805"/>
                </a:lnTo>
                <a:lnTo>
                  <a:pt x="202" y="849"/>
                </a:lnTo>
                <a:lnTo>
                  <a:pt x="216" y="893"/>
                </a:lnTo>
                <a:lnTo>
                  <a:pt x="236" y="931"/>
                </a:lnTo>
                <a:lnTo>
                  <a:pt x="260" y="965"/>
                </a:lnTo>
                <a:lnTo>
                  <a:pt x="285" y="996"/>
                </a:lnTo>
                <a:lnTo>
                  <a:pt x="313" y="1020"/>
                </a:lnTo>
                <a:lnTo>
                  <a:pt x="340" y="1035"/>
                </a:lnTo>
                <a:lnTo>
                  <a:pt x="378" y="1045"/>
                </a:lnTo>
                <a:lnTo>
                  <a:pt x="415" y="1047"/>
                </a:lnTo>
                <a:lnTo>
                  <a:pt x="451" y="1044"/>
                </a:lnTo>
                <a:lnTo>
                  <a:pt x="487" y="1036"/>
                </a:lnTo>
                <a:lnTo>
                  <a:pt x="522" y="1027"/>
                </a:lnTo>
                <a:lnTo>
                  <a:pt x="555" y="1018"/>
                </a:lnTo>
                <a:lnTo>
                  <a:pt x="587" y="1011"/>
                </a:lnTo>
                <a:lnTo>
                  <a:pt x="527" y="1147"/>
                </a:lnTo>
                <a:lnTo>
                  <a:pt x="513" y="1213"/>
                </a:lnTo>
                <a:lnTo>
                  <a:pt x="505" y="1280"/>
                </a:lnTo>
                <a:lnTo>
                  <a:pt x="505" y="1349"/>
                </a:lnTo>
                <a:lnTo>
                  <a:pt x="511" y="1416"/>
                </a:lnTo>
                <a:lnTo>
                  <a:pt x="520" y="1484"/>
                </a:lnTo>
                <a:lnTo>
                  <a:pt x="533" y="1547"/>
                </a:lnTo>
                <a:lnTo>
                  <a:pt x="547" y="1607"/>
                </a:lnTo>
                <a:lnTo>
                  <a:pt x="482" y="1560"/>
                </a:lnTo>
                <a:lnTo>
                  <a:pt x="420" y="1507"/>
                </a:lnTo>
                <a:lnTo>
                  <a:pt x="360" y="1451"/>
                </a:lnTo>
                <a:lnTo>
                  <a:pt x="305" y="1391"/>
                </a:lnTo>
                <a:lnTo>
                  <a:pt x="253" y="1327"/>
                </a:lnTo>
                <a:lnTo>
                  <a:pt x="204" y="1264"/>
                </a:lnTo>
                <a:lnTo>
                  <a:pt x="165" y="1209"/>
                </a:lnTo>
                <a:lnTo>
                  <a:pt x="129" y="1155"/>
                </a:lnTo>
                <a:lnTo>
                  <a:pt x="96" y="1095"/>
                </a:lnTo>
                <a:lnTo>
                  <a:pt x="65" y="1033"/>
                </a:lnTo>
                <a:lnTo>
                  <a:pt x="40" y="967"/>
                </a:lnTo>
                <a:lnTo>
                  <a:pt x="16" y="889"/>
                </a:lnTo>
                <a:lnTo>
                  <a:pt x="4" y="813"/>
                </a:lnTo>
                <a:lnTo>
                  <a:pt x="0" y="742"/>
                </a:lnTo>
                <a:lnTo>
                  <a:pt x="5" y="675"/>
                </a:lnTo>
                <a:lnTo>
                  <a:pt x="18" y="609"/>
                </a:lnTo>
                <a:lnTo>
                  <a:pt x="40" y="549"/>
                </a:lnTo>
                <a:lnTo>
                  <a:pt x="69" y="493"/>
                </a:lnTo>
                <a:lnTo>
                  <a:pt x="105" y="440"/>
                </a:lnTo>
                <a:lnTo>
                  <a:pt x="147" y="393"/>
                </a:lnTo>
                <a:lnTo>
                  <a:pt x="195" y="347"/>
                </a:lnTo>
                <a:lnTo>
                  <a:pt x="249" y="307"/>
                </a:lnTo>
                <a:lnTo>
                  <a:pt x="307" y="273"/>
                </a:lnTo>
                <a:lnTo>
                  <a:pt x="371" y="240"/>
                </a:lnTo>
                <a:lnTo>
                  <a:pt x="436" y="213"/>
                </a:lnTo>
                <a:lnTo>
                  <a:pt x="507" y="191"/>
                </a:lnTo>
                <a:lnTo>
                  <a:pt x="580" y="173"/>
                </a:lnTo>
                <a:lnTo>
                  <a:pt x="656" y="158"/>
                </a:lnTo>
                <a:lnTo>
                  <a:pt x="735" y="151"/>
                </a:lnTo>
                <a:lnTo>
                  <a:pt x="815" y="145"/>
                </a:lnTo>
                <a:lnTo>
                  <a:pt x="895" y="147"/>
                </a:lnTo>
                <a:lnTo>
                  <a:pt x="975" y="153"/>
                </a:lnTo>
                <a:lnTo>
                  <a:pt x="1056" y="164"/>
                </a:lnTo>
                <a:lnTo>
                  <a:pt x="1236" y="187"/>
                </a:lnTo>
                <a:lnTo>
                  <a:pt x="1282" y="200"/>
                </a:lnTo>
                <a:lnTo>
                  <a:pt x="1333" y="215"/>
                </a:lnTo>
                <a:lnTo>
                  <a:pt x="1385" y="231"/>
                </a:lnTo>
                <a:lnTo>
                  <a:pt x="1444" y="244"/>
                </a:lnTo>
                <a:lnTo>
                  <a:pt x="1502" y="253"/>
                </a:lnTo>
                <a:lnTo>
                  <a:pt x="1562" y="255"/>
                </a:lnTo>
                <a:lnTo>
                  <a:pt x="1624" y="247"/>
                </a:lnTo>
                <a:lnTo>
                  <a:pt x="1669" y="235"/>
                </a:lnTo>
                <a:lnTo>
                  <a:pt x="1709" y="220"/>
                </a:lnTo>
                <a:lnTo>
                  <a:pt x="1745" y="202"/>
                </a:lnTo>
                <a:lnTo>
                  <a:pt x="1780" y="182"/>
                </a:lnTo>
                <a:lnTo>
                  <a:pt x="1813" y="160"/>
                </a:lnTo>
                <a:lnTo>
                  <a:pt x="1844" y="136"/>
                </a:lnTo>
                <a:lnTo>
                  <a:pt x="1876" y="115"/>
                </a:lnTo>
                <a:lnTo>
                  <a:pt x="1909" y="93"/>
                </a:lnTo>
                <a:lnTo>
                  <a:pt x="1944" y="71"/>
                </a:lnTo>
                <a:lnTo>
                  <a:pt x="1982" y="51"/>
                </a:lnTo>
                <a:lnTo>
                  <a:pt x="2025" y="35"/>
                </a:lnTo>
                <a:lnTo>
                  <a:pt x="2073" y="20"/>
                </a:lnTo>
                <a:lnTo>
                  <a:pt x="2125" y="9"/>
                </a:lnTo>
                <a:lnTo>
                  <a:pt x="2185" y="2"/>
                </a:lnTo>
                <a:lnTo>
                  <a:pt x="225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ko-KR" altLang="en-US" sz="2701">
              <a:cs typeface="B Nazanin" panose="00000400000000000000" pitchFamily="2" charset="-78"/>
            </a:endParaRPr>
          </a:p>
        </p:txBody>
      </p:sp>
      <p:sp>
        <p:nvSpPr>
          <p:cNvPr id="21" name="Freeform 9">
            <a:extLst>
              <a:ext uri="{FF2B5EF4-FFF2-40B4-BE49-F238E27FC236}">
                <a16:creationId xmlns:a16="http://schemas.microsoft.com/office/drawing/2014/main" id="{2DF11627-EC6A-4DAF-85FA-35D2A10AE7D7}"/>
              </a:ext>
            </a:extLst>
          </p:cNvPr>
          <p:cNvSpPr>
            <a:spLocks noEditPoints="1"/>
          </p:cNvSpPr>
          <p:nvPr/>
        </p:nvSpPr>
        <p:spPr bwMode="auto">
          <a:xfrm>
            <a:off x="1449507" y="4952545"/>
            <a:ext cx="470389" cy="324307"/>
          </a:xfrm>
          <a:custGeom>
            <a:avLst/>
            <a:gdLst>
              <a:gd name="T0" fmla="*/ 1418 w 1846"/>
              <a:gd name="T1" fmla="*/ 21 h 1340"/>
              <a:gd name="T2" fmla="*/ 1609 w 1846"/>
              <a:gd name="T3" fmla="*/ 47 h 1340"/>
              <a:gd name="T4" fmla="*/ 1771 w 1846"/>
              <a:gd name="T5" fmla="*/ 100 h 1340"/>
              <a:gd name="T6" fmla="*/ 1840 w 1846"/>
              <a:gd name="T7" fmla="*/ 191 h 1340"/>
              <a:gd name="T8" fmla="*/ 1787 w 1846"/>
              <a:gd name="T9" fmla="*/ 294 h 1340"/>
              <a:gd name="T10" fmla="*/ 1673 w 1846"/>
              <a:gd name="T11" fmla="*/ 385 h 1340"/>
              <a:gd name="T12" fmla="*/ 1560 w 1846"/>
              <a:gd name="T13" fmla="*/ 447 h 1340"/>
              <a:gd name="T14" fmla="*/ 1462 w 1846"/>
              <a:gd name="T15" fmla="*/ 498 h 1340"/>
              <a:gd name="T16" fmla="*/ 1380 w 1846"/>
              <a:gd name="T17" fmla="*/ 565 h 1340"/>
              <a:gd name="T18" fmla="*/ 1289 w 1846"/>
              <a:gd name="T19" fmla="*/ 605 h 1340"/>
              <a:gd name="T20" fmla="*/ 1198 w 1846"/>
              <a:gd name="T21" fmla="*/ 596 h 1340"/>
              <a:gd name="T22" fmla="*/ 1140 w 1846"/>
              <a:gd name="T23" fmla="*/ 527 h 1340"/>
              <a:gd name="T24" fmla="*/ 1107 w 1846"/>
              <a:gd name="T25" fmla="*/ 447 h 1340"/>
              <a:gd name="T26" fmla="*/ 1091 w 1846"/>
              <a:gd name="T27" fmla="*/ 371 h 1340"/>
              <a:gd name="T28" fmla="*/ 1091 w 1846"/>
              <a:gd name="T29" fmla="*/ 232 h 1340"/>
              <a:gd name="T30" fmla="*/ 1106 w 1846"/>
              <a:gd name="T31" fmla="*/ 129 h 1340"/>
              <a:gd name="T32" fmla="*/ 1138 w 1846"/>
              <a:gd name="T33" fmla="*/ 80 h 1340"/>
              <a:gd name="T34" fmla="*/ 1213 w 1846"/>
              <a:gd name="T35" fmla="*/ 32 h 1340"/>
              <a:gd name="T36" fmla="*/ 606 w 1846"/>
              <a:gd name="T37" fmla="*/ 0 h 1340"/>
              <a:gd name="T38" fmla="*/ 749 w 1846"/>
              <a:gd name="T39" fmla="*/ 9 h 1340"/>
              <a:gd name="T40" fmla="*/ 882 w 1846"/>
              <a:gd name="T41" fmla="*/ 45 h 1340"/>
              <a:gd name="T42" fmla="*/ 978 w 1846"/>
              <a:gd name="T43" fmla="*/ 111 h 1340"/>
              <a:gd name="T44" fmla="*/ 1018 w 1846"/>
              <a:gd name="T45" fmla="*/ 229 h 1340"/>
              <a:gd name="T46" fmla="*/ 1018 w 1846"/>
              <a:gd name="T47" fmla="*/ 401 h 1340"/>
              <a:gd name="T48" fmla="*/ 1049 w 1846"/>
              <a:gd name="T49" fmla="*/ 511 h 1340"/>
              <a:gd name="T50" fmla="*/ 1086 w 1846"/>
              <a:gd name="T51" fmla="*/ 600 h 1340"/>
              <a:gd name="T52" fmla="*/ 1071 w 1846"/>
              <a:gd name="T53" fmla="*/ 678 h 1340"/>
              <a:gd name="T54" fmla="*/ 1029 w 1846"/>
              <a:gd name="T55" fmla="*/ 731 h 1340"/>
              <a:gd name="T56" fmla="*/ 940 w 1846"/>
              <a:gd name="T57" fmla="*/ 807 h 1340"/>
              <a:gd name="T58" fmla="*/ 780 w 1846"/>
              <a:gd name="T59" fmla="*/ 907 h 1340"/>
              <a:gd name="T60" fmla="*/ 658 w 1846"/>
              <a:gd name="T61" fmla="*/ 1016 h 1340"/>
              <a:gd name="T62" fmla="*/ 564 w 1846"/>
              <a:gd name="T63" fmla="*/ 1147 h 1340"/>
              <a:gd name="T64" fmla="*/ 458 w 1846"/>
              <a:gd name="T65" fmla="*/ 1252 h 1340"/>
              <a:gd name="T66" fmla="*/ 344 w 1846"/>
              <a:gd name="T67" fmla="*/ 1320 h 1340"/>
              <a:gd name="T68" fmla="*/ 246 w 1846"/>
              <a:gd name="T69" fmla="*/ 1340 h 1340"/>
              <a:gd name="T70" fmla="*/ 169 w 1846"/>
              <a:gd name="T71" fmla="*/ 1287 h 1340"/>
              <a:gd name="T72" fmla="*/ 93 w 1846"/>
              <a:gd name="T73" fmla="*/ 1156 h 1340"/>
              <a:gd name="T74" fmla="*/ 33 w 1846"/>
              <a:gd name="T75" fmla="*/ 974 h 1340"/>
              <a:gd name="T76" fmla="*/ 2 w 1846"/>
              <a:gd name="T77" fmla="*/ 760 h 1340"/>
              <a:gd name="T78" fmla="*/ 11 w 1846"/>
              <a:gd name="T79" fmla="*/ 540 h 1340"/>
              <a:gd name="T80" fmla="*/ 77 w 1846"/>
              <a:gd name="T81" fmla="*/ 332 h 1340"/>
              <a:gd name="T82" fmla="*/ 211 w 1846"/>
              <a:gd name="T83" fmla="*/ 161 h 1340"/>
              <a:gd name="T84" fmla="*/ 364 w 1846"/>
              <a:gd name="T85" fmla="*/ 60 h 1340"/>
              <a:gd name="T86" fmla="*/ 509 w 1846"/>
              <a:gd name="T87" fmla="*/ 16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6" h="1340">
                <a:moveTo>
                  <a:pt x="1289" y="20"/>
                </a:moveTo>
                <a:lnTo>
                  <a:pt x="1353" y="20"/>
                </a:lnTo>
                <a:lnTo>
                  <a:pt x="1418" y="21"/>
                </a:lnTo>
                <a:lnTo>
                  <a:pt x="1484" y="27"/>
                </a:lnTo>
                <a:lnTo>
                  <a:pt x="1547" y="36"/>
                </a:lnTo>
                <a:lnTo>
                  <a:pt x="1609" y="47"/>
                </a:lnTo>
                <a:lnTo>
                  <a:pt x="1669" y="61"/>
                </a:lnTo>
                <a:lnTo>
                  <a:pt x="1722" y="78"/>
                </a:lnTo>
                <a:lnTo>
                  <a:pt x="1771" y="100"/>
                </a:lnTo>
                <a:lnTo>
                  <a:pt x="1813" y="123"/>
                </a:lnTo>
                <a:lnTo>
                  <a:pt x="1846" y="151"/>
                </a:lnTo>
                <a:lnTo>
                  <a:pt x="1840" y="191"/>
                </a:lnTo>
                <a:lnTo>
                  <a:pt x="1827" y="229"/>
                </a:lnTo>
                <a:lnTo>
                  <a:pt x="1809" y="263"/>
                </a:lnTo>
                <a:lnTo>
                  <a:pt x="1787" y="294"/>
                </a:lnTo>
                <a:lnTo>
                  <a:pt x="1762" y="320"/>
                </a:lnTo>
                <a:lnTo>
                  <a:pt x="1717" y="356"/>
                </a:lnTo>
                <a:lnTo>
                  <a:pt x="1673" y="385"/>
                </a:lnTo>
                <a:lnTo>
                  <a:pt x="1633" y="409"/>
                </a:lnTo>
                <a:lnTo>
                  <a:pt x="1595" y="429"/>
                </a:lnTo>
                <a:lnTo>
                  <a:pt x="1560" y="447"/>
                </a:lnTo>
                <a:lnTo>
                  <a:pt x="1526" y="463"/>
                </a:lnTo>
                <a:lnTo>
                  <a:pt x="1493" y="480"/>
                </a:lnTo>
                <a:lnTo>
                  <a:pt x="1462" y="498"/>
                </a:lnTo>
                <a:lnTo>
                  <a:pt x="1431" y="520"/>
                </a:lnTo>
                <a:lnTo>
                  <a:pt x="1402" y="547"/>
                </a:lnTo>
                <a:lnTo>
                  <a:pt x="1380" y="565"/>
                </a:lnTo>
                <a:lnTo>
                  <a:pt x="1353" y="581"/>
                </a:lnTo>
                <a:lnTo>
                  <a:pt x="1322" y="594"/>
                </a:lnTo>
                <a:lnTo>
                  <a:pt x="1289" y="605"/>
                </a:lnTo>
                <a:lnTo>
                  <a:pt x="1257" y="609"/>
                </a:lnTo>
                <a:lnTo>
                  <a:pt x="1226" y="605"/>
                </a:lnTo>
                <a:lnTo>
                  <a:pt x="1198" y="596"/>
                </a:lnTo>
                <a:lnTo>
                  <a:pt x="1177" y="578"/>
                </a:lnTo>
                <a:lnTo>
                  <a:pt x="1157" y="554"/>
                </a:lnTo>
                <a:lnTo>
                  <a:pt x="1140" y="527"/>
                </a:lnTo>
                <a:lnTo>
                  <a:pt x="1126" y="498"/>
                </a:lnTo>
                <a:lnTo>
                  <a:pt x="1115" y="471"/>
                </a:lnTo>
                <a:lnTo>
                  <a:pt x="1107" y="447"/>
                </a:lnTo>
                <a:lnTo>
                  <a:pt x="1102" y="431"/>
                </a:lnTo>
                <a:lnTo>
                  <a:pt x="1097" y="405"/>
                </a:lnTo>
                <a:lnTo>
                  <a:pt x="1091" y="371"/>
                </a:lnTo>
                <a:lnTo>
                  <a:pt x="1089" y="327"/>
                </a:lnTo>
                <a:lnTo>
                  <a:pt x="1089" y="281"/>
                </a:lnTo>
                <a:lnTo>
                  <a:pt x="1091" y="232"/>
                </a:lnTo>
                <a:lnTo>
                  <a:pt x="1095" y="183"/>
                </a:lnTo>
                <a:lnTo>
                  <a:pt x="1102" y="140"/>
                </a:lnTo>
                <a:lnTo>
                  <a:pt x="1106" y="129"/>
                </a:lnTo>
                <a:lnTo>
                  <a:pt x="1113" y="114"/>
                </a:lnTo>
                <a:lnTo>
                  <a:pt x="1124" y="98"/>
                </a:lnTo>
                <a:lnTo>
                  <a:pt x="1138" y="80"/>
                </a:lnTo>
                <a:lnTo>
                  <a:pt x="1158" y="63"/>
                </a:lnTo>
                <a:lnTo>
                  <a:pt x="1184" y="47"/>
                </a:lnTo>
                <a:lnTo>
                  <a:pt x="1213" y="32"/>
                </a:lnTo>
                <a:lnTo>
                  <a:pt x="1249" y="23"/>
                </a:lnTo>
                <a:lnTo>
                  <a:pt x="1289" y="20"/>
                </a:lnTo>
                <a:close/>
                <a:moveTo>
                  <a:pt x="606" y="0"/>
                </a:moveTo>
                <a:lnTo>
                  <a:pt x="653" y="0"/>
                </a:lnTo>
                <a:lnTo>
                  <a:pt x="702" y="3"/>
                </a:lnTo>
                <a:lnTo>
                  <a:pt x="749" y="9"/>
                </a:lnTo>
                <a:lnTo>
                  <a:pt x="797" y="18"/>
                </a:lnTo>
                <a:lnTo>
                  <a:pt x="840" y="31"/>
                </a:lnTo>
                <a:lnTo>
                  <a:pt x="882" y="45"/>
                </a:lnTo>
                <a:lnTo>
                  <a:pt x="918" y="63"/>
                </a:lnTo>
                <a:lnTo>
                  <a:pt x="951" y="85"/>
                </a:lnTo>
                <a:lnTo>
                  <a:pt x="978" y="111"/>
                </a:lnTo>
                <a:lnTo>
                  <a:pt x="998" y="138"/>
                </a:lnTo>
                <a:lnTo>
                  <a:pt x="1009" y="171"/>
                </a:lnTo>
                <a:lnTo>
                  <a:pt x="1018" y="229"/>
                </a:lnTo>
                <a:lnTo>
                  <a:pt x="1020" y="289"/>
                </a:lnTo>
                <a:lnTo>
                  <a:pt x="1018" y="345"/>
                </a:lnTo>
                <a:lnTo>
                  <a:pt x="1018" y="401"/>
                </a:lnTo>
                <a:lnTo>
                  <a:pt x="1026" y="456"/>
                </a:lnTo>
                <a:lnTo>
                  <a:pt x="1035" y="481"/>
                </a:lnTo>
                <a:lnTo>
                  <a:pt x="1049" y="511"/>
                </a:lnTo>
                <a:lnTo>
                  <a:pt x="1064" y="540"/>
                </a:lnTo>
                <a:lnTo>
                  <a:pt x="1077" y="569"/>
                </a:lnTo>
                <a:lnTo>
                  <a:pt x="1086" y="600"/>
                </a:lnTo>
                <a:lnTo>
                  <a:pt x="1087" y="631"/>
                </a:lnTo>
                <a:lnTo>
                  <a:pt x="1078" y="663"/>
                </a:lnTo>
                <a:lnTo>
                  <a:pt x="1071" y="678"/>
                </a:lnTo>
                <a:lnTo>
                  <a:pt x="1060" y="694"/>
                </a:lnTo>
                <a:lnTo>
                  <a:pt x="1047" y="712"/>
                </a:lnTo>
                <a:lnTo>
                  <a:pt x="1029" y="731"/>
                </a:lnTo>
                <a:lnTo>
                  <a:pt x="1007" y="754"/>
                </a:lnTo>
                <a:lnTo>
                  <a:pt x="977" y="778"/>
                </a:lnTo>
                <a:lnTo>
                  <a:pt x="940" y="807"/>
                </a:lnTo>
                <a:lnTo>
                  <a:pt x="895" y="840"/>
                </a:lnTo>
                <a:lnTo>
                  <a:pt x="833" y="874"/>
                </a:lnTo>
                <a:lnTo>
                  <a:pt x="780" y="907"/>
                </a:lnTo>
                <a:lnTo>
                  <a:pt x="735" y="941"/>
                </a:lnTo>
                <a:lnTo>
                  <a:pt x="695" y="978"/>
                </a:lnTo>
                <a:lnTo>
                  <a:pt x="658" y="1016"/>
                </a:lnTo>
                <a:lnTo>
                  <a:pt x="624" y="1060"/>
                </a:lnTo>
                <a:lnTo>
                  <a:pt x="589" y="1107"/>
                </a:lnTo>
                <a:lnTo>
                  <a:pt x="564" y="1147"/>
                </a:lnTo>
                <a:lnTo>
                  <a:pt x="531" y="1185"/>
                </a:lnTo>
                <a:lnTo>
                  <a:pt x="497" y="1221"/>
                </a:lnTo>
                <a:lnTo>
                  <a:pt x="458" y="1252"/>
                </a:lnTo>
                <a:lnTo>
                  <a:pt x="420" y="1280"/>
                </a:lnTo>
                <a:lnTo>
                  <a:pt x="382" y="1303"/>
                </a:lnTo>
                <a:lnTo>
                  <a:pt x="344" y="1320"/>
                </a:lnTo>
                <a:lnTo>
                  <a:pt x="307" y="1332"/>
                </a:lnTo>
                <a:lnTo>
                  <a:pt x="275" y="1340"/>
                </a:lnTo>
                <a:lnTo>
                  <a:pt x="246" y="1340"/>
                </a:lnTo>
                <a:lnTo>
                  <a:pt x="220" y="1331"/>
                </a:lnTo>
                <a:lnTo>
                  <a:pt x="195" y="1314"/>
                </a:lnTo>
                <a:lnTo>
                  <a:pt x="169" y="1287"/>
                </a:lnTo>
                <a:lnTo>
                  <a:pt x="144" y="1251"/>
                </a:lnTo>
                <a:lnTo>
                  <a:pt x="118" y="1207"/>
                </a:lnTo>
                <a:lnTo>
                  <a:pt x="93" y="1156"/>
                </a:lnTo>
                <a:lnTo>
                  <a:pt x="71" y="1100"/>
                </a:lnTo>
                <a:lnTo>
                  <a:pt x="51" y="1040"/>
                </a:lnTo>
                <a:lnTo>
                  <a:pt x="33" y="974"/>
                </a:lnTo>
                <a:lnTo>
                  <a:pt x="18" y="905"/>
                </a:lnTo>
                <a:lnTo>
                  <a:pt x="7" y="832"/>
                </a:lnTo>
                <a:lnTo>
                  <a:pt x="2" y="760"/>
                </a:lnTo>
                <a:lnTo>
                  <a:pt x="0" y="687"/>
                </a:lnTo>
                <a:lnTo>
                  <a:pt x="4" y="612"/>
                </a:lnTo>
                <a:lnTo>
                  <a:pt x="11" y="540"/>
                </a:lnTo>
                <a:lnTo>
                  <a:pt x="27" y="467"/>
                </a:lnTo>
                <a:lnTo>
                  <a:pt x="49" y="398"/>
                </a:lnTo>
                <a:lnTo>
                  <a:pt x="77" y="332"/>
                </a:lnTo>
                <a:lnTo>
                  <a:pt x="113" y="271"/>
                </a:lnTo>
                <a:lnTo>
                  <a:pt x="158" y="214"/>
                </a:lnTo>
                <a:lnTo>
                  <a:pt x="211" y="161"/>
                </a:lnTo>
                <a:lnTo>
                  <a:pt x="264" y="120"/>
                </a:lnTo>
                <a:lnTo>
                  <a:pt x="313" y="85"/>
                </a:lnTo>
                <a:lnTo>
                  <a:pt x="364" y="60"/>
                </a:lnTo>
                <a:lnTo>
                  <a:pt x="413" y="41"/>
                </a:lnTo>
                <a:lnTo>
                  <a:pt x="460" y="27"/>
                </a:lnTo>
                <a:lnTo>
                  <a:pt x="509" y="16"/>
                </a:lnTo>
                <a:lnTo>
                  <a:pt x="558" y="7"/>
                </a:lnTo>
                <a:lnTo>
                  <a:pt x="60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ko-KR" altLang="en-US" sz="2701">
              <a:cs typeface="B Nazanin" panose="00000400000000000000" pitchFamily="2" charset="-78"/>
            </a:endParaRPr>
          </a:p>
        </p:txBody>
      </p:sp>
      <p:sp>
        <p:nvSpPr>
          <p:cNvPr id="22" name="Freeform 9">
            <a:extLst>
              <a:ext uri="{FF2B5EF4-FFF2-40B4-BE49-F238E27FC236}">
                <a16:creationId xmlns:a16="http://schemas.microsoft.com/office/drawing/2014/main" id="{AF3EED7C-C8A9-4118-9BA8-245FEDB08369}"/>
              </a:ext>
            </a:extLst>
          </p:cNvPr>
          <p:cNvSpPr/>
          <p:nvPr/>
        </p:nvSpPr>
        <p:spPr bwMode="auto">
          <a:xfrm>
            <a:off x="1382832" y="4904230"/>
            <a:ext cx="426528" cy="414850"/>
          </a:xfrm>
          <a:custGeom>
            <a:avLst/>
            <a:gdLst>
              <a:gd name="T0" fmla="*/ 1754 w 3785"/>
              <a:gd name="T1" fmla="*/ 114 h 3876"/>
              <a:gd name="T2" fmla="*/ 1771 w 3785"/>
              <a:gd name="T3" fmla="*/ 367 h 3876"/>
              <a:gd name="T4" fmla="*/ 1818 w 3785"/>
              <a:gd name="T5" fmla="*/ 614 h 3876"/>
              <a:gd name="T6" fmla="*/ 1902 w 3785"/>
              <a:gd name="T7" fmla="*/ 796 h 3876"/>
              <a:gd name="T8" fmla="*/ 2038 w 3785"/>
              <a:gd name="T9" fmla="*/ 858 h 3876"/>
              <a:gd name="T10" fmla="*/ 2180 w 3785"/>
              <a:gd name="T11" fmla="*/ 802 h 3876"/>
              <a:gd name="T12" fmla="*/ 2320 w 3785"/>
              <a:gd name="T13" fmla="*/ 722 h 3876"/>
              <a:gd name="T14" fmla="*/ 2609 w 3785"/>
              <a:gd name="T15" fmla="*/ 640 h 3876"/>
              <a:gd name="T16" fmla="*/ 2954 w 3785"/>
              <a:gd name="T17" fmla="*/ 674 h 3876"/>
              <a:gd name="T18" fmla="*/ 3298 w 3785"/>
              <a:gd name="T19" fmla="*/ 856 h 3876"/>
              <a:gd name="T20" fmla="*/ 3556 w 3785"/>
              <a:gd name="T21" fmla="*/ 1133 h 3876"/>
              <a:gd name="T22" fmla="*/ 3704 w 3785"/>
              <a:gd name="T23" fmla="*/ 1473 h 3876"/>
              <a:gd name="T24" fmla="*/ 3776 w 3785"/>
              <a:gd name="T25" fmla="*/ 1871 h 3876"/>
              <a:gd name="T26" fmla="*/ 3771 w 3785"/>
              <a:gd name="T27" fmla="*/ 2284 h 3876"/>
              <a:gd name="T28" fmla="*/ 3674 w 3785"/>
              <a:gd name="T29" fmla="*/ 2671 h 3876"/>
              <a:gd name="T30" fmla="*/ 3467 w 3785"/>
              <a:gd name="T31" fmla="*/ 3049 h 3876"/>
              <a:gd name="T32" fmla="*/ 3198 w 3785"/>
              <a:gd name="T33" fmla="*/ 3334 h 3876"/>
              <a:gd name="T34" fmla="*/ 2900 w 3785"/>
              <a:gd name="T35" fmla="*/ 3536 h 3876"/>
              <a:gd name="T36" fmla="*/ 2609 w 3785"/>
              <a:gd name="T37" fmla="*/ 3667 h 3876"/>
              <a:gd name="T38" fmla="*/ 2300 w 3785"/>
              <a:gd name="T39" fmla="*/ 3738 h 3876"/>
              <a:gd name="T40" fmla="*/ 1933 w 3785"/>
              <a:gd name="T41" fmla="*/ 3720 h 3876"/>
              <a:gd name="T42" fmla="*/ 1602 w 3785"/>
              <a:gd name="T43" fmla="*/ 3634 h 3876"/>
              <a:gd name="T44" fmla="*/ 1262 w 3785"/>
              <a:gd name="T45" fmla="*/ 3469 h 3876"/>
              <a:gd name="T46" fmla="*/ 913 w 3785"/>
              <a:gd name="T47" fmla="*/ 3256 h 3876"/>
              <a:gd name="T48" fmla="*/ 842 w 3785"/>
              <a:gd name="T49" fmla="*/ 3214 h 3876"/>
              <a:gd name="T50" fmla="*/ 753 w 3785"/>
              <a:gd name="T51" fmla="*/ 3174 h 3876"/>
              <a:gd name="T52" fmla="*/ 658 w 3785"/>
              <a:gd name="T53" fmla="*/ 3164 h 3876"/>
              <a:gd name="T54" fmla="*/ 571 w 3785"/>
              <a:gd name="T55" fmla="*/ 3213 h 3876"/>
              <a:gd name="T56" fmla="*/ 504 w 3785"/>
              <a:gd name="T57" fmla="*/ 3347 h 3876"/>
              <a:gd name="T58" fmla="*/ 467 w 3785"/>
              <a:gd name="T59" fmla="*/ 3596 h 3876"/>
              <a:gd name="T60" fmla="*/ 382 w 3785"/>
              <a:gd name="T61" fmla="*/ 3873 h 3876"/>
              <a:gd name="T62" fmla="*/ 16 w 3785"/>
              <a:gd name="T63" fmla="*/ 3869 h 3876"/>
              <a:gd name="T64" fmla="*/ 2 w 3785"/>
              <a:gd name="T65" fmla="*/ 3682 h 3876"/>
              <a:gd name="T66" fmla="*/ 9 w 3785"/>
              <a:gd name="T67" fmla="*/ 3413 h 3876"/>
              <a:gd name="T68" fmla="*/ 64 w 3785"/>
              <a:gd name="T69" fmla="*/ 3125 h 3876"/>
              <a:gd name="T70" fmla="*/ 182 w 3785"/>
              <a:gd name="T71" fmla="*/ 2867 h 3876"/>
              <a:gd name="T72" fmla="*/ 382 w 3785"/>
              <a:gd name="T73" fmla="*/ 2689 h 3876"/>
              <a:gd name="T74" fmla="*/ 556 w 3785"/>
              <a:gd name="T75" fmla="*/ 2647 h 3876"/>
              <a:gd name="T76" fmla="*/ 714 w 3785"/>
              <a:gd name="T77" fmla="*/ 2684 h 3876"/>
              <a:gd name="T78" fmla="*/ 971 w 3785"/>
              <a:gd name="T79" fmla="*/ 2734 h 3876"/>
              <a:gd name="T80" fmla="*/ 1387 w 3785"/>
              <a:gd name="T81" fmla="*/ 2694 h 3876"/>
              <a:gd name="T82" fmla="*/ 1711 w 3785"/>
              <a:gd name="T83" fmla="*/ 2527 h 3876"/>
              <a:gd name="T84" fmla="*/ 1909 w 3785"/>
              <a:gd name="T85" fmla="*/ 2273 h 3876"/>
              <a:gd name="T86" fmla="*/ 1973 w 3785"/>
              <a:gd name="T87" fmla="*/ 1993 h 3876"/>
              <a:gd name="T88" fmla="*/ 1916 w 3785"/>
              <a:gd name="T89" fmla="*/ 1658 h 3876"/>
              <a:gd name="T90" fmla="*/ 1760 w 3785"/>
              <a:gd name="T91" fmla="*/ 1404 h 3876"/>
              <a:gd name="T92" fmla="*/ 1564 w 3785"/>
              <a:gd name="T93" fmla="*/ 1238 h 3876"/>
              <a:gd name="T94" fmla="*/ 1387 w 3785"/>
              <a:gd name="T95" fmla="*/ 1056 h 3876"/>
              <a:gd name="T96" fmla="*/ 1300 w 3785"/>
              <a:gd name="T97" fmla="*/ 807 h 3876"/>
              <a:gd name="T98" fmla="*/ 1260 w 3785"/>
              <a:gd name="T99" fmla="*/ 585 h 3876"/>
              <a:gd name="T100" fmla="*/ 1251 w 3785"/>
              <a:gd name="T101" fmla="*/ 485 h 3876"/>
              <a:gd name="T102" fmla="*/ 1236 w 3785"/>
              <a:gd name="T103" fmla="*/ 293 h 3876"/>
              <a:gd name="T104" fmla="*/ 1236 w 3785"/>
              <a:gd name="T105" fmla="*/ 85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85" h="3876">
                <a:moveTo>
                  <a:pt x="1245" y="0"/>
                </a:moveTo>
                <a:lnTo>
                  <a:pt x="1753" y="4"/>
                </a:lnTo>
                <a:lnTo>
                  <a:pt x="1753" y="56"/>
                </a:lnTo>
                <a:lnTo>
                  <a:pt x="1754" y="114"/>
                </a:lnTo>
                <a:lnTo>
                  <a:pt x="1756" y="174"/>
                </a:lnTo>
                <a:lnTo>
                  <a:pt x="1760" y="238"/>
                </a:lnTo>
                <a:lnTo>
                  <a:pt x="1765" y="302"/>
                </a:lnTo>
                <a:lnTo>
                  <a:pt x="1771" y="367"/>
                </a:lnTo>
                <a:lnTo>
                  <a:pt x="1780" y="433"/>
                </a:lnTo>
                <a:lnTo>
                  <a:pt x="1791" y="494"/>
                </a:lnTo>
                <a:lnTo>
                  <a:pt x="1804" y="556"/>
                </a:lnTo>
                <a:lnTo>
                  <a:pt x="1818" y="614"/>
                </a:lnTo>
                <a:lnTo>
                  <a:pt x="1836" y="669"/>
                </a:lnTo>
                <a:lnTo>
                  <a:pt x="1854" y="718"/>
                </a:lnTo>
                <a:lnTo>
                  <a:pt x="1878" y="760"/>
                </a:lnTo>
                <a:lnTo>
                  <a:pt x="1902" y="796"/>
                </a:lnTo>
                <a:lnTo>
                  <a:pt x="1931" y="825"/>
                </a:lnTo>
                <a:lnTo>
                  <a:pt x="1962" y="844"/>
                </a:lnTo>
                <a:lnTo>
                  <a:pt x="2000" y="856"/>
                </a:lnTo>
                <a:lnTo>
                  <a:pt x="2038" y="858"/>
                </a:lnTo>
                <a:lnTo>
                  <a:pt x="2076" y="851"/>
                </a:lnTo>
                <a:lnTo>
                  <a:pt x="2113" y="838"/>
                </a:lnTo>
                <a:lnTo>
                  <a:pt x="2147" y="822"/>
                </a:lnTo>
                <a:lnTo>
                  <a:pt x="2180" y="802"/>
                </a:lnTo>
                <a:lnTo>
                  <a:pt x="2211" y="782"/>
                </a:lnTo>
                <a:lnTo>
                  <a:pt x="2240" y="764"/>
                </a:lnTo>
                <a:lnTo>
                  <a:pt x="2265" y="747"/>
                </a:lnTo>
                <a:lnTo>
                  <a:pt x="2320" y="722"/>
                </a:lnTo>
                <a:lnTo>
                  <a:pt x="2384" y="696"/>
                </a:lnTo>
                <a:lnTo>
                  <a:pt x="2454" y="673"/>
                </a:lnTo>
                <a:lnTo>
                  <a:pt x="2531" y="653"/>
                </a:lnTo>
                <a:lnTo>
                  <a:pt x="2609" y="640"/>
                </a:lnTo>
                <a:lnTo>
                  <a:pt x="2693" y="633"/>
                </a:lnTo>
                <a:lnTo>
                  <a:pt x="2774" y="636"/>
                </a:lnTo>
                <a:lnTo>
                  <a:pt x="2856" y="649"/>
                </a:lnTo>
                <a:lnTo>
                  <a:pt x="2954" y="674"/>
                </a:lnTo>
                <a:lnTo>
                  <a:pt x="3047" y="709"/>
                </a:lnTo>
                <a:lnTo>
                  <a:pt x="3136" y="751"/>
                </a:lnTo>
                <a:lnTo>
                  <a:pt x="3220" y="800"/>
                </a:lnTo>
                <a:lnTo>
                  <a:pt x="3298" y="856"/>
                </a:lnTo>
                <a:lnTo>
                  <a:pt x="3373" y="918"/>
                </a:lnTo>
                <a:lnTo>
                  <a:pt x="3440" y="985"/>
                </a:lnTo>
                <a:lnTo>
                  <a:pt x="3502" y="1056"/>
                </a:lnTo>
                <a:lnTo>
                  <a:pt x="3556" y="1133"/>
                </a:lnTo>
                <a:lnTo>
                  <a:pt x="3604" y="1213"/>
                </a:lnTo>
                <a:lnTo>
                  <a:pt x="3645" y="1296"/>
                </a:lnTo>
                <a:lnTo>
                  <a:pt x="3678" y="1384"/>
                </a:lnTo>
                <a:lnTo>
                  <a:pt x="3704" y="1473"/>
                </a:lnTo>
                <a:lnTo>
                  <a:pt x="3724" y="1567"/>
                </a:lnTo>
                <a:lnTo>
                  <a:pt x="3744" y="1665"/>
                </a:lnTo>
                <a:lnTo>
                  <a:pt x="3762" y="1769"/>
                </a:lnTo>
                <a:lnTo>
                  <a:pt x="3776" y="1871"/>
                </a:lnTo>
                <a:lnTo>
                  <a:pt x="3784" y="1974"/>
                </a:lnTo>
                <a:lnTo>
                  <a:pt x="3785" y="2078"/>
                </a:lnTo>
                <a:lnTo>
                  <a:pt x="3780" y="2182"/>
                </a:lnTo>
                <a:lnTo>
                  <a:pt x="3771" y="2284"/>
                </a:lnTo>
                <a:lnTo>
                  <a:pt x="3756" y="2380"/>
                </a:lnTo>
                <a:lnTo>
                  <a:pt x="3736" y="2473"/>
                </a:lnTo>
                <a:lnTo>
                  <a:pt x="3713" y="2560"/>
                </a:lnTo>
                <a:lnTo>
                  <a:pt x="3674" y="2671"/>
                </a:lnTo>
                <a:lnTo>
                  <a:pt x="3631" y="2774"/>
                </a:lnTo>
                <a:lnTo>
                  <a:pt x="3582" y="2873"/>
                </a:lnTo>
                <a:lnTo>
                  <a:pt x="3527" y="2964"/>
                </a:lnTo>
                <a:lnTo>
                  <a:pt x="3467" y="3049"/>
                </a:lnTo>
                <a:lnTo>
                  <a:pt x="3404" y="3129"/>
                </a:lnTo>
                <a:lnTo>
                  <a:pt x="3338" y="3204"/>
                </a:lnTo>
                <a:lnTo>
                  <a:pt x="3269" y="3271"/>
                </a:lnTo>
                <a:lnTo>
                  <a:pt x="3198" y="3334"/>
                </a:lnTo>
                <a:lnTo>
                  <a:pt x="3124" y="3393"/>
                </a:lnTo>
                <a:lnTo>
                  <a:pt x="3049" y="3445"/>
                </a:lnTo>
                <a:lnTo>
                  <a:pt x="2974" y="3493"/>
                </a:lnTo>
                <a:lnTo>
                  <a:pt x="2900" y="3536"/>
                </a:lnTo>
                <a:lnTo>
                  <a:pt x="2825" y="3576"/>
                </a:lnTo>
                <a:lnTo>
                  <a:pt x="2751" y="3611"/>
                </a:lnTo>
                <a:lnTo>
                  <a:pt x="2680" y="3640"/>
                </a:lnTo>
                <a:lnTo>
                  <a:pt x="2609" y="3667"/>
                </a:lnTo>
                <a:lnTo>
                  <a:pt x="2542" y="3689"/>
                </a:lnTo>
                <a:lnTo>
                  <a:pt x="2476" y="3709"/>
                </a:lnTo>
                <a:lnTo>
                  <a:pt x="2391" y="3727"/>
                </a:lnTo>
                <a:lnTo>
                  <a:pt x="2300" y="3738"/>
                </a:lnTo>
                <a:lnTo>
                  <a:pt x="2209" y="3742"/>
                </a:lnTo>
                <a:lnTo>
                  <a:pt x="2116" y="3740"/>
                </a:lnTo>
                <a:lnTo>
                  <a:pt x="2025" y="3733"/>
                </a:lnTo>
                <a:lnTo>
                  <a:pt x="1933" y="3720"/>
                </a:lnTo>
                <a:lnTo>
                  <a:pt x="1845" y="3704"/>
                </a:lnTo>
                <a:lnTo>
                  <a:pt x="1760" y="3682"/>
                </a:lnTo>
                <a:lnTo>
                  <a:pt x="1678" y="3660"/>
                </a:lnTo>
                <a:lnTo>
                  <a:pt x="1602" y="3634"/>
                </a:lnTo>
                <a:lnTo>
                  <a:pt x="1533" y="3607"/>
                </a:lnTo>
                <a:lnTo>
                  <a:pt x="1438" y="3565"/>
                </a:lnTo>
                <a:lnTo>
                  <a:pt x="1347" y="3518"/>
                </a:lnTo>
                <a:lnTo>
                  <a:pt x="1262" y="3469"/>
                </a:lnTo>
                <a:lnTo>
                  <a:pt x="1176" y="3416"/>
                </a:lnTo>
                <a:lnTo>
                  <a:pt x="1093" y="3364"/>
                </a:lnTo>
                <a:lnTo>
                  <a:pt x="1005" y="3309"/>
                </a:lnTo>
                <a:lnTo>
                  <a:pt x="913" y="3256"/>
                </a:lnTo>
                <a:lnTo>
                  <a:pt x="898" y="3247"/>
                </a:lnTo>
                <a:lnTo>
                  <a:pt x="880" y="3236"/>
                </a:lnTo>
                <a:lnTo>
                  <a:pt x="862" y="3225"/>
                </a:lnTo>
                <a:lnTo>
                  <a:pt x="842" y="3214"/>
                </a:lnTo>
                <a:lnTo>
                  <a:pt x="820" y="3204"/>
                </a:lnTo>
                <a:lnTo>
                  <a:pt x="798" y="3193"/>
                </a:lnTo>
                <a:lnTo>
                  <a:pt x="776" y="3184"/>
                </a:lnTo>
                <a:lnTo>
                  <a:pt x="753" y="3174"/>
                </a:lnTo>
                <a:lnTo>
                  <a:pt x="729" y="3167"/>
                </a:lnTo>
                <a:lnTo>
                  <a:pt x="705" y="3164"/>
                </a:lnTo>
                <a:lnTo>
                  <a:pt x="682" y="3162"/>
                </a:lnTo>
                <a:lnTo>
                  <a:pt x="658" y="3164"/>
                </a:lnTo>
                <a:lnTo>
                  <a:pt x="636" y="3169"/>
                </a:lnTo>
                <a:lnTo>
                  <a:pt x="613" y="3178"/>
                </a:lnTo>
                <a:lnTo>
                  <a:pt x="591" y="3193"/>
                </a:lnTo>
                <a:lnTo>
                  <a:pt x="571" y="3213"/>
                </a:lnTo>
                <a:lnTo>
                  <a:pt x="553" y="3236"/>
                </a:lnTo>
                <a:lnTo>
                  <a:pt x="534" y="3267"/>
                </a:lnTo>
                <a:lnTo>
                  <a:pt x="518" y="3304"/>
                </a:lnTo>
                <a:lnTo>
                  <a:pt x="504" y="3347"/>
                </a:lnTo>
                <a:lnTo>
                  <a:pt x="491" y="3396"/>
                </a:lnTo>
                <a:lnTo>
                  <a:pt x="482" y="3454"/>
                </a:lnTo>
                <a:lnTo>
                  <a:pt x="473" y="3522"/>
                </a:lnTo>
                <a:lnTo>
                  <a:pt x="467" y="3596"/>
                </a:lnTo>
                <a:lnTo>
                  <a:pt x="465" y="3680"/>
                </a:lnTo>
                <a:lnTo>
                  <a:pt x="465" y="3773"/>
                </a:lnTo>
                <a:lnTo>
                  <a:pt x="469" y="3876"/>
                </a:lnTo>
                <a:lnTo>
                  <a:pt x="382" y="3873"/>
                </a:lnTo>
                <a:lnTo>
                  <a:pt x="291" y="3865"/>
                </a:lnTo>
                <a:lnTo>
                  <a:pt x="200" y="3862"/>
                </a:lnTo>
                <a:lnTo>
                  <a:pt x="107" y="3862"/>
                </a:lnTo>
                <a:lnTo>
                  <a:pt x="16" y="3869"/>
                </a:lnTo>
                <a:lnTo>
                  <a:pt x="16" y="3840"/>
                </a:lnTo>
                <a:lnTo>
                  <a:pt x="11" y="3793"/>
                </a:lnTo>
                <a:lnTo>
                  <a:pt x="5" y="3740"/>
                </a:lnTo>
                <a:lnTo>
                  <a:pt x="2" y="3682"/>
                </a:lnTo>
                <a:lnTo>
                  <a:pt x="0" y="3618"/>
                </a:lnTo>
                <a:lnTo>
                  <a:pt x="0" y="3553"/>
                </a:lnTo>
                <a:lnTo>
                  <a:pt x="4" y="3484"/>
                </a:lnTo>
                <a:lnTo>
                  <a:pt x="9" y="3413"/>
                </a:lnTo>
                <a:lnTo>
                  <a:pt x="16" y="3342"/>
                </a:lnTo>
                <a:lnTo>
                  <a:pt x="29" y="3269"/>
                </a:lnTo>
                <a:lnTo>
                  <a:pt x="44" y="3196"/>
                </a:lnTo>
                <a:lnTo>
                  <a:pt x="64" y="3125"/>
                </a:lnTo>
                <a:lnTo>
                  <a:pt x="85" y="3056"/>
                </a:lnTo>
                <a:lnTo>
                  <a:pt x="113" y="2989"/>
                </a:lnTo>
                <a:lnTo>
                  <a:pt x="145" y="2925"/>
                </a:lnTo>
                <a:lnTo>
                  <a:pt x="182" y="2867"/>
                </a:lnTo>
                <a:lnTo>
                  <a:pt x="224" y="2813"/>
                </a:lnTo>
                <a:lnTo>
                  <a:pt x="271" y="2765"/>
                </a:lnTo>
                <a:lnTo>
                  <a:pt x="324" y="2724"/>
                </a:lnTo>
                <a:lnTo>
                  <a:pt x="382" y="2689"/>
                </a:lnTo>
                <a:lnTo>
                  <a:pt x="429" y="2667"/>
                </a:lnTo>
                <a:lnTo>
                  <a:pt x="474" y="2654"/>
                </a:lnTo>
                <a:lnTo>
                  <a:pt x="516" y="2649"/>
                </a:lnTo>
                <a:lnTo>
                  <a:pt x="556" y="2647"/>
                </a:lnTo>
                <a:lnTo>
                  <a:pt x="594" y="2653"/>
                </a:lnTo>
                <a:lnTo>
                  <a:pt x="633" y="2662"/>
                </a:lnTo>
                <a:lnTo>
                  <a:pt x="673" y="2673"/>
                </a:lnTo>
                <a:lnTo>
                  <a:pt x="714" y="2684"/>
                </a:lnTo>
                <a:lnTo>
                  <a:pt x="758" y="2698"/>
                </a:lnTo>
                <a:lnTo>
                  <a:pt x="805" y="2709"/>
                </a:lnTo>
                <a:lnTo>
                  <a:pt x="856" y="2720"/>
                </a:lnTo>
                <a:lnTo>
                  <a:pt x="971" y="2734"/>
                </a:lnTo>
                <a:lnTo>
                  <a:pt x="1082" y="2738"/>
                </a:lnTo>
                <a:lnTo>
                  <a:pt x="1189" y="2733"/>
                </a:lnTo>
                <a:lnTo>
                  <a:pt x="1291" y="2718"/>
                </a:lnTo>
                <a:lnTo>
                  <a:pt x="1387" y="2694"/>
                </a:lnTo>
                <a:lnTo>
                  <a:pt x="1478" y="2664"/>
                </a:lnTo>
                <a:lnTo>
                  <a:pt x="1562" y="2625"/>
                </a:lnTo>
                <a:lnTo>
                  <a:pt x="1640" y="2580"/>
                </a:lnTo>
                <a:lnTo>
                  <a:pt x="1711" y="2527"/>
                </a:lnTo>
                <a:lnTo>
                  <a:pt x="1773" y="2471"/>
                </a:lnTo>
                <a:lnTo>
                  <a:pt x="1827" y="2409"/>
                </a:lnTo>
                <a:lnTo>
                  <a:pt x="1873" y="2342"/>
                </a:lnTo>
                <a:lnTo>
                  <a:pt x="1909" y="2273"/>
                </a:lnTo>
                <a:lnTo>
                  <a:pt x="1931" y="2213"/>
                </a:lnTo>
                <a:lnTo>
                  <a:pt x="1947" y="2149"/>
                </a:lnTo>
                <a:lnTo>
                  <a:pt x="1962" y="2084"/>
                </a:lnTo>
                <a:lnTo>
                  <a:pt x="1973" y="1993"/>
                </a:lnTo>
                <a:lnTo>
                  <a:pt x="1971" y="1904"/>
                </a:lnTo>
                <a:lnTo>
                  <a:pt x="1962" y="1818"/>
                </a:lnTo>
                <a:lnTo>
                  <a:pt x="1942" y="1736"/>
                </a:lnTo>
                <a:lnTo>
                  <a:pt x="1916" y="1658"/>
                </a:lnTo>
                <a:lnTo>
                  <a:pt x="1884" y="1585"/>
                </a:lnTo>
                <a:lnTo>
                  <a:pt x="1845" y="1518"/>
                </a:lnTo>
                <a:lnTo>
                  <a:pt x="1804" y="1458"/>
                </a:lnTo>
                <a:lnTo>
                  <a:pt x="1760" y="1404"/>
                </a:lnTo>
                <a:lnTo>
                  <a:pt x="1714" y="1356"/>
                </a:lnTo>
                <a:lnTo>
                  <a:pt x="1669" y="1316"/>
                </a:lnTo>
                <a:lnTo>
                  <a:pt x="1618" y="1278"/>
                </a:lnTo>
                <a:lnTo>
                  <a:pt x="1564" y="1238"/>
                </a:lnTo>
                <a:lnTo>
                  <a:pt x="1513" y="1198"/>
                </a:lnTo>
                <a:lnTo>
                  <a:pt x="1464" y="1156"/>
                </a:lnTo>
                <a:lnTo>
                  <a:pt x="1422" y="1107"/>
                </a:lnTo>
                <a:lnTo>
                  <a:pt x="1387" y="1056"/>
                </a:lnTo>
                <a:lnTo>
                  <a:pt x="1358" y="1000"/>
                </a:lnTo>
                <a:lnTo>
                  <a:pt x="1334" y="938"/>
                </a:lnTo>
                <a:lnTo>
                  <a:pt x="1316" y="874"/>
                </a:lnTo>
                <a:lnTo>
                  <a:pt x="1300" y="807"/>
                </a:lnTo>
                <a:lnTo>
                  <a:pt x="1285" y="736"/>
                </a:lnTo>
                <a:lnTo>
                  <a:pt x="1273" y="664"/>
                </a:lnTo>
                <a:lnTo>
                  <a:pt x="1262" y="589"/>
                </a:lnTo>
                <a:lnTo>
                  <a:pt x="1260" y="585"/>
                </a:lnTo>
                <a:lnTo>
                  <a:pt x="1258" y="574"/>
                </a:lnTo>
                <a:lnTo>
                  <a:pt x="1256" y="553"/>
                </a:lnTo>
                <a:lnTo>
                  <a:pt x="1253" y="522"/>
                </a:lnTo>
                <a:lnTo>
                  <a:pt x="1251" y="485"/>
                </a:lnTo>
                <a:lnTo>
                  <a:pt x="1247" y="442"/>
                </a:lnTo>
                <a:lnTo>
                  <a:pt x="1244" y="394"/>
                </a:lnTo>
                <a:lnTo>
                  <a:pt x="1240" y="345"/>
                </a:lnTo>
                <a:lnTo>
                  <a:pt x="1236" y="293"/>
                </a:lnTo>
                <a:lnTo>
                  <a:pt x="1234" y="238"/>
                </a:lnTo>
                <a:lnTo>
                  <a:pt x="1234" y="185"/>
                </a:lnTo>
                <a:lnTo>
                  <a:pt x="1234" y="134"/>
                </a:lnTo>
                <a:lnTo>
                  <a:pt x="1236" y="85"/>
                </a:lnTo>
                <a:lnTo>
                  <a:pt x="1240" y="40"/>
                </a:lnTo>
                <a:lnTo>
                  <a:pt x="124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ko-KR" altLang="en-US" sz="2701">
              <a:cs typeface="B Nazanin" panose="00000400000000000000" pitchFamily="2" charset="-78"/>
            </a:endParaRPr>
          </a:p>
        </p:txBody>
      </p:sp>
      <p:sp>
        <p:nvSpPr>
          <p:cNvPr id="23" name="Oval 34">
            <a:extLst>
              <a:ext uri="{FF2B5EF4-FFF2-40B4-BE49-F238E27FC236}">
                <a16:creationId xmlns:a16="http://schemas.microsoft.com/office/drawing/2014/main" id="{D1FBCE97-544D-41ED-9AC1-5EB149A84FDD}"/>
              </a:ext>
            </a:extLst>
          </p:cNvPr>
          <p:cNvSpPr>
            <a:spLocks noChangeArrowheads="1"/>
          </p:cNvSpPr>
          <p:nvPr/>
        </p:nvSpPr>
        <p:spPr bwMode="auto">
          <a:xfrm>
            <a:off x="1344886" y="2992591"/>
            <a:ext cx="679450" cy="682625"/>
          </a:xfrm>
          <a:prstGeom prst="ellipse">
            <a:avLst/>
          </a:prstGeom>
          <a:solidFill>
            <a:srgbClr val="28A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nvGrpSpPr>
          <p:cNvPr id="24" name="Grupo 23">
            <a:extLst>
              <a:ext uri="{FF2B5EF4-FFF2-40B4-BE49-F238E27FC236}">
                <a16:creationId xmlns:a16="http://schemas.microsoft.com/office/drawing/2014/main" id="{BB2B27FB-BBA2-49F8-B70B-118B3F342F85}"/>
              </a:ext>
            </a:extLst>
          </p:cNvPr>
          <p:cNvGrpSpPr/>
          <p:nvPr/>
        </p:nvGrpSpPr>
        <p:grpSpPr>
          <a:xfrm>
            <a:off x="1430982" y="3088546"/>
            <a:ext cx="507257" cy="455961"/>
            <a:chOff x="6403975" y="3382963"/>
            <a:chExt cx="282575" cy="254000"/>
          </a:xfrm>
        </p:grpSpPr>
        <p:sp>
          <p:nvSpPr>
            <p:cNvPr id="25" name="Freeform 809">
              <a:extLst>
                <a:ext uri="{FF2B5EF4-FFF2-40B4-BE49-F238E27FC236}">
                  <a16:creationId xmlns:a16="http://schemas.microsoft.com/office/drawing/2014/main" id="{59D0697F-8704-47A1-9816-C1032B2680FC}"/>
                </a:ext>
              </a:extLst>
            </p:cNvPr>
            <p:cNvSpPr/>
            <p:nvPr/>
          </p:nvSpPr>
          <p:spPr bwMode="auto">
            <a:xfrm>
              <a:off x="6403975" y="3424238"/>
              <a:ext cx="282575" cy="212725"/>
            </a:xfrm>
            <a:custGeom>
              <a:avLst/>
              <a:gdLst>
                <a:gd name="T0" fmla="*/ 340 w 400"/>
                <a:gd name="T1" fmla="*/ 299 h 299"/>
                <a:gd name="T2" fmla="*/ 60 w 400"/>
                <a:gd name="T3" fmla="*/ 299 h 299"/>
                <a:gd name="T4" fmla="*/ 0 w 400"/>
                <a:gd name="T5" fmla="*/ 239 h 299"/>
                <a:gd name="T6" fmla="*/ 0 w 400"/>
                <a:gd name="T7" fmla="*/ 60 h 299"/>
                <a:gd name="T8" fmla="*/ 60 w 400"/>
                <a:gd name="T9" fmla="*/ 0 h 299"/>
                <a:gd name="T10" fmla="*/ 340 w 400"/>
                <a:gd name="T11" fmla="*/ 0 h 299"/>
                <a:gd name="T12" fmla="*/ 400 w 400"/>
                <a:gd name="T13" fmla="*/ 60 h 299"/>
                <a:gd name="T14" fmla="*/ 400 w 400"/>
                <a:gd name="T15" fmla="*/ 239 h 299"/>
                <a:gd name="T16" fmla="*/ 340 w 400"/>
                <a:gd name="T17"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0" h="299">
                  <a:moveTo>
                    <a:pt x="340" y="299"/>
                  </a:moveTo>
                  <a:cubicBezTo>
                    <a:pt x="60" y="299"/>
                    <a:pt x="60" y="299"/>
                    <a:pt x="60" y="299"/>
                  </a:cubicBezTo>
                  <a:cubicBezTo>
                    <a:pt x="27" y="299"/>
                    <a:pt x="0" y="272"/>
                    <a:pt x="0" y="239"/>
                  </a:cubicBezTo>
                  <a:cubicBezTo>
                    <a:pt x="0" y="60"/>
                    <a:pt x="0" y="60"/>
                    <a:pt x="0" y="60"/>
                  </a:cubicBezTo>
                  <a:cubicBezTo>
                    <a:pt x="0" y="27"/>
                    <a:pt x="27" y="0"/>
                    <a:pt x="60" y="0"/>
                  </a:cubicBezTo>
                  <a:cubicBezTo>
                    <a:pt x="340" y="0"/>
                    <a:pt x="340" y="0"/>
                    <a:pt x="340" y="0"/>
                  </a:cubicBezTo>
                  <a:cubicBezTo>
                    <a:pt x="373" y="0"/>
                    <a:pt x="400" y="27"/>
                    <a:pt x="400" y="60"/>
                  </a:cubicBezTo>
                  <a:cubicBezTo>
                    <a:pt x="400" y="239"/>
                    <a:pt x="400" y="239"/>
                    <a:pt x="400" y="239"/>
                  </a:cubicBezTo>
                  <a:cubicBezTo>
                    <a:pt x="400" y="272"/>
                    <a:pt x="373" y="299"/>
                    <a:pt x="340" y="2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 name="Freeform 810">
              <a:extLst>
                <a:ext uri="{FF2B5EF4-FFF2-40B4-BE49-F238E27FC236}">
                  <a16:creationId xmlns:a16="http://schemas.microsoft.com/office/drawing/2014/main" id="{57F7FDE7-1E61-433B-ABD6-40F168976B9A}"/>
                </a:ext>
              </a:extLst>
            </p:cNvPr>
            <p:cNvSpPr/>
            <p:nvPr/>
          </p:nvSpPr>
          <p:spPr bwMode="auto">
            <a:xfrm>
              <a:off x="6483350" y="3382963"/>
              <a:ext cx="123825" cy="47625"/>
            </a:xfrm>
            <a:custGeom>
              <a:avLst/>
              <a:gdLst>
                <a:gd name="T0" fmla="*/ 0 w 175"/>
                <a:gd name="T1" fmla="*/ 68 h 68"/>
                <a:gd name="T2" fmla="*/ 1 w 175"/>
                <a:gd name="T3" fmla="*/ 56 h 68"/>
                <a:gd name="T4" fmla="*/ 16 w 175"/>
                <a:gd name="T5" fmla="*/ 25 h 68"/>
                <a:gd name="T6" fmla="*/ 48 w 175"/>
                <a:gd name="T7" fmla="*/ 4 h 68"/>
                <a:gd name="T8" fmla="*/ 75 w 175"/>
                <a:gd name="T9" fmla="*/ 2 h 68"/>
                <a:gd name="T10" fmla="*/ 119 w 175"/>
                <a:gd name="T11" fmla="*/ 2 h 68"/>
                <a:gd name="T12" fmla="*/ 139 w 175"/>
                <a:gd name="T13" fmla="*/ 9 h 68"/>
                <a:gd name="T14" fmla="*/ 157 w 175"/>
                <a:gd name="T15" fmla="*/ 22 h 68"/>
                <a:gd name="T16" fmla="*/ 172 w 175"/>
                <a:gd name="T17" fmla="*/ 46 h 68"/>
                <a:gd name="T18" fmla="*/ 175 w 175"/>
                <a:gd name="T19" fmla="*/ 66 h 68"/>
                <a:gd name="T20" fmla="*/ 154 w 175"/>
                <a:gd name="T21" fmla="*/ 67 h 68"/>
                <a:gd name="T22" fmla="*/ 151 w 175"/>
                <a:gd name="T23" fmla="*/ 52 h 68"/>
                <a:gd name="T24" fmla="*/ 135 w 175"/>
                <a:gd name="T25" fmla="*/ 32 h 68"/>
                <a:gd name="T26" fmla="*/ 118 w 175"/>
                <a:gd name="T27" fmla="*/ 25 h 68"/>
                <a:gd name="T28" fmla="*/ 99 w 175"/>
                <a:gd name="T29" fmla="*/ 23 h 68"/>
                <a:gd name="T30" fmla="*/ 58 w 175"/>
                <a:gd name="T31" fmla="*/ 24 h 68"/>
                <a:gd name="T32" fmla="*/ 40 w 175"/>
                <a:gd name="T33" fmla="*/ 32 h 68"/>
                <a:gd name="T34" fmla="*/ 25 w 175"/>
                <a:gd name="T35" fmla="*/ 53 h 68"/>
                <a:gd name="T36" fmla="*/ 23 w 175"/>
                <a:gd name="T37" fmla="*/ 68 h 68"/>
                <a:gd name="T38" fmla="*/ 0 w 175"/>
                <a:gd name="T3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5" h="68">
                  <a:moveTo>
                    <a:pt x="0" y="68"/>
                  </a:moveTo>
                  <a:cubicBezTo>
                    <a:pt x="0" y="65"/>
                    <a:pt x="0" y="61"/>
                    <a:pt x="1" y="56"/>
                  </a:cubicBezTo>
                  <a:cubicBezTo>
                    <a:pt x="3" y="40"/>
                    <a:pt x="12" y="29"/>
                    <a:pt x="16" y="25"/>
                  </a:cubicBezTo>
                  <a:cubicBezTo>
                    <a:pt x="28" y="12"/>
                    <a:pt x="42" y="6"/>
                    <a:pt x="48" y="4"/>
                  </a:cubicBezTo>
                  <a:cubicBezTo>
                    <a:pt x="59" y="3"/>
                    <a:pt x="68" y="2"/>
                    <a:pt x="75" y="2"/>
                  </a:cubicBezTo>
                  <a:cubicBezTo>
                    <a:pt x="103" y="0"/>
                    <a:pt x="115" y="2"/>
                    <a:pt x="119" y="2"/>
                  </a:cubicBezTo>
                  <a:cubicBezTo>
                    <a:pt x="131" y="5"/>
                    <a:pt x="137" y="8"/>
                    <a:pt x="139" y="9"/>
                  </a:cubicBezTo>
                  <a:cubicBezTo>
                    <a:pt x="143" y="11"/>
                    <a:pt x="150" y="15"/>
                    <a:pt x="157" y="22"/>
                  </a:cubicBezTo>
                  <a:cubicBezTo>
                    <a:pt x="167" y="33"/>
                    <a:pt x="171" y="43"/>
                    <a:pt x="172" y="46"/>
                  </a:cubicBezTo>
                  <a:cubicBezTo>
                    <a:pt x="174" y="54"/>
                    <a:pt x="175" y="61"/>
                    <a:pt x="175" y="66"/>
                  </a:cubicBezTo>
                  <a:cubicBezTo>
                    <a:pt x="168" y="66"/>
                    <a:pt x="161" y="66"/>
                    <a:pt x="154" y="67"/>
                  </a:cubicBezTo>
                  <a:cubicBezTo>
                    <a:pt x="154" y="63"/>
                    <a:pt x="153" y="58"/>
                    <a:pt x="151" y="52"/>
                  </a:cubicBezTo>
                  <a:cubicBezTo>
                    <a:pt x="146" y="41"/>
                    <a:pt x="138" y="34"/>
                    <a:pt x="135" y="32"/>
                  </a:cubicBezTo>
                  <a:cubicBezTo>
                    <a:pt x="129" y="28"/>
                    <a:pt x="123" y="26"/>
                    <a:pt x="118" y="25"/>
                  </a:cubicBezTo>
                  <a:cubicBezTo>
                    <a:pt x="112" y="24"/>
                    <a:pt x="106" y="24"/>
                    <a:pt x="99" y="23"/>
                  </a:cubicBezTo>
                  <a:cubicBezTo>
                    <a:pt x="85" y="23"/>
                    <a:pt x="71" y="23"/>
                    <a:pt x="58" y="24"/>
                  </a:cubicBezTo>
                  <a:cubicBezTo>
                    <a:pt x="54" y="25"/>
                    <a:pt x="47" y="27"/>
                    <a:pt x="40" y="32"/>
                  </a:cubicBezTo>
                  <a:cubicBezTo>
                    <a:pt x="38" y="34"/>
                    <a:pt x="29" y="41"/>
                    <a:pt x="25" y="53"/>
                  </a:cubicBezTo>
                  <a:cubicBezTo>
                    <a:pt x="23" y="59"/>
                    <a:pt x="23" y="64"/>
                    <a:pt x="23" y="68"/>
                  </a:cubicBezTo>
                  <a:cubicBezTo>
                    <a:pt x="15" y="68"/>
                    <a:pt x="8" y="68"/>
                    <a:pt x="0" y="6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 name="Oval 811">
              <a:extLst>
                <a:ext uri="{FF2B5EF4-FFF2-40B4-BE49-F238E27FC236}">
                  <a16:creationId xmlns:a16="http://schemas.microsoft.com/office/drawing/2014/main" id="{FC737046-81D0-4183-BC52-74317B089861}"/>
                </a:ext>
              </a:extLst>
            </p:cNvPr>
            <p:cNvSpPr>
              <a:spLocks noChangeArrowheads="1"/>
            </p:cNvSpPr>
            <p:nvPr/>
          </p:nvSpPr>
          <p:spPr bwMode="auto">
            <a:xfrm>
              <a:off x="6472238" y="3459163"/>
              <a:ext cx="146050" cy="146050"/>
            </a:xfrm>
            <a:prstGeom prst="ellipse">
              <a:avLst/>
            </a:prstGeom>
            <a:solidFill>
              <a:srgbClr val="28A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 name="Freeform 812">
              <a:extLst>
                <a:ext uri="{FF2B5EF4-FFF2-40B4-BE49-F238E27FC236}">
                  <a16:creationId xmlns:a16="http://schemas.microsoft.com/office/drawing/2014/main" id="{17D73ADC-BF31-49D8-82E8-F85FD8AEEA48}"/>
                </a:ext>
              </a:extLst>
            </p:cNvPr>
            <p:cNvSpPr/>
            <p:nvPr/>
          </p:nvSpPr>
          <p:spPr bwMode="auto">
            <a:xfrm>
              <a:off x="6527800" y="3484563"/>
              <a:ext cx="33338" cy="95250"/>
            </a:xfrm>
            <a:custGeom>
              <a:avLst/>
              <a:gdLst>
                <a:gd name="T0" fmla="*/ 40 w 46"/>
                <a:gd name="T1" fmla="*/ 136 h 136"/>
                <a:gd name="T2" fmla="*/ 7 w 46"/>
                <a:gd name="T3" fmla="*/ 136 h 136"/>
                <a:gd name="T4" fmla="*/ 0 w 46"/>
                <a:gd name="T5" fmla="*/ 130 h 136"/>
                <a:gd name="T6" fmla="*/ 0 w 46"/>
                <a:gd name="T7" fmla="*/ 6 h 136"/>
                <a:gd name="T8" fmla="*/ 7 w 46"/>
                <a:gd name="T9" fmla="*/ 0 h 136"/>
                <a:gd name="T10" fmla="*/ 40 w 46"/>
                <a:gd name="T11" fmla="*/ 0 h 136"/>
                <a:gd name="T12" fmla="*/ 46 w 46"/>
                <a:gd name="T13" fmla="*/ 6 h 136"/>
                <a:gd name="T14" fmla="*/ 46 w 46"/>
                <a:gd name="T15" fmla="*/ 130 h 136"/>
                <a:gd name="T16" fmla="*/ 40 w 46"/>
                <a:gd name="T1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6">
                  <a:moveTo>
                    <a:pt x="40" y="136"/>
                  </a:moveTo>
                  <a:cubicBezTo>
                    <a:pt x="7" y="136"/>
                    <a:pt x="7" y="136"/>
                    <a:pt x="7" y="136"/>
                  </a:cubicBezTo>
                  <a:cubicBezTo>
                    <a:pt x="3" y="136"/>
                    <a:pt x="0" y="133"/>
                    <a:pt x="0" y="130"/>
                  </a:cubicBezTo>
                  <a:cubicBezTo>
                    <a:pt x="0" y="6"/>
                    <a:pt x="0" y="6"/>
                    <a:pt x="0" y="6"/>
                  </a:cubicBezTo>
                  <a:cubicBezTo>
                    <a:pt x="0" y="3"/>
                    <a:pt x="3" y="0"/>
                    <a:pt x="7" y="0"/>
                  </a:cubicBezTo>
                  <a:cubicBezTo>
                    <a:pt x="40" y="0"/>
                    <a:pt x="40" y="0"/>
                    <a:pt x="40" y="0"/>
                  </a:cubicBezTo>
                  <a:cubicBezTo>
                    <a:pt x="44" y="0"/>
                    <a:pt x="46" y="3"/>
                    <a:pt x="46" y="6"/>
                  </a:cubicBezTo>
                  <a:cubicBezTo>
                    <a:pt x="46" y="130"/>
                    <a:pt x="46" y="130"/>
                    <a:pt x="46" y="130"/>
                  </a:cubicBezTo>
                  <a:cubicBezTo>
                    <a:pt x="46" y="133"/>
                    <a:pt x="44" y="136"/>
                    <a:pt x="40" y="1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 name="Freeform 813">
              <a:extLst>
                <a:ext uri="{FF2B5EF4-FFF2-40B4-BE49-F238E27FC236}">
                  <a16:creationId xmlns:a16="http://schemas.microsoft.com/office/drawing/2014/main" id="{83E97FA2-91BE-4D89-AE8A-4090D504E2D8}"/>
                </a:ext>
              </a:extLst>
            </p:cNvPr>
            <p:cNvSpPr/>
            <p:nvPr/>
          </p:nvSpPr>
          <p:spPr bwMode="auto">
            <a:xfrm>
              <a:off x="6497638" y="3516313"/>
              <a:ext cx="95250" cy="31750"/>
            </a:xfrm>
            <a:custGeom>
              <a:avLst/>
              <a:gdLst>
                <a:gd name="T0" fmla="*/ 135 w 135"/>
                <a:gd name="T1" fmla="*/ 6 h 46"/>
                <a:gd name="T2" fmla="*/ 135 w 135"/>
                <a:gd name="T3" fmla="*/ 40 h 46"/>
                <a:gd name="T4" fmla="*/ 129 w 135"/>
                <a:gd name="T5" fmla="*/ 46 h 46"/>
                <a:gd name="T6" fmla="*/ 6 w 135"/>
                <a:gd name="T7" fmla="*/ 46 h 46"/>
                <a:gd name="T8" fmla="*/ 0 w 135"/>
                <a:gd name="T9" fmla="*/ 40 h 46"/>
                <a:gd name="T10" fmla="*/ 0 w 135"/>
                <a:gd name="T11" fmla="*/ 6 h 46"/>
                <a:gd name="T12" fmla="*/ 6 w 135"/>
                <a:gd name="T13" fmla="*/ 0 h 46"/>
                <a:gd name="T14" fmla="*/ 129 w 135"/>
                <a:gd name="T15" fmla="*/ 0 h 46"/>
                <a:gd name="T16" fmla="*/ 135 w 135"/>
                <a:gd name="T1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46">
                  <a:moveTo>
                    <a:pt x="135" y="6"/>
                  </a:moveTo>
                  <a:cubicBezTo>
                    <a:pt x="135" y="40"/>
                    <a:pt x="135" y="40"/>
                    <a:pt x="135" y="40"/>
                  </a:cubicBezTo>
                  <a:cubicBezTo>
                    <a:pt x="135" y="43"/>
                    <a:pt x="133" y="46"/>
                    <a:pt x="129" y="46"/>
                  </a:cubicBezTo>
                  <a:cubicBezTo>
                    <a:pt x="6" y="46"/>
                    <a:pt x="6" y="46"/>
                    <a:pt x="6" y="46"/>
                  </a:cubicBezTo>
                  <a:cubicBezTo>
                    <a:pt x="3" y="46"/>
                    <a:pt x="0" y="43"/>
                    <a:pt x="0" y="40"/>
                  </a:cubicBezTo>
                  <a:cubicBezTo>
                    <a:pt x="0" y="6"/>
                    <a:pt x="0" y="6"/>
                    <a:pt x="0" y="6"/>
                  </a:cubicBezTo>
                  <a:cubicBezTo>
                    <a:pt x="0" y="2"/>
                    <a:pt x="3" y="0"/>
                    <a:pt x="6" y="0"/>
                  </a:cubicBezTo>
                  <a:cubicBezTo>
                    <a:pt x="129" y="0"/>
                    <a:pt x="129" y="0"/>
                    <a:pt x="129" y="0"/>
                  </a:cubicBezTo>
                  <a:cubicBezTo>
                    <a:pt x="133" y="0"/>
                    <a:pt x="135" y="2"/>
                    <a:pt x="135"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sp>
        <p:nvSpPr>
          <p:cNvPr id="30" name="Título 1">
            <a:extLst>
              <a:ext uri="{FF2B5EF4-FFF2-40B4-BE49-F238E27FC236}">
                <a16:creationId xmlns:a16="http://schemas.microsoft.com/office/drawing/2014/main" id="{A9A8E8F4-9F14-41A6-A220-A1FCF5B5CA57}"/>
              </a:ext>
            </a:extLst>
          </p:cNvPr>
          <p:cNvSpPr txBox="1"/>
          <p:nvPr/>
        </p:nvSpPr>
        <p:spPr>
          <a:xfrm>
            <a:off x="1430982" y="505708"/>
            <a:ext cx="8474075" cy="7080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dirty="0">
                <a:solidFill>
                  <a:srgbClr val="FFB98B"/>
                </a:solidFill>
                <a:cs typeface="B Nazanin" panose="00000400000000000000" pitchFamily="2" charset="-78"/>
              </a:rPr>
              <a:t>روند</a:t>
            </a:r>
            <a:endParaRPr lang="es-PE" dirty="0">
              <a:solidFill>
                <a:srgbClr val="FFB98B"/>
              </a:solidFill>
              <a:cs typeface="B Nazanin" panose="00000400000000000000" pitchFamily="2" charset="-78"/>
            </a:endParaRPr>
          </a:p>
        </p:txBody>
      </p:sp>
      <p:pic>
        <p:nvPicPr>
          <p:cNvPr id="3074" name="Picture 2" descr="hombre con pantalones cortos verdes acostado en una cama blanca y negra">
            <a:extLst>
              <a:ext uri="{FF2B5EF4-FFF2-40B4-BE49-F238E27FC236}">
                <a16:creationId xmlns:a16="http://schemas.microsoft.com/office/drawing/2014/main" id="{2EF8BC1B-2949-4E82-96E8-5B0EFCD87AF0}"/>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6118066" y="12915"/>
            <a:ext cx="4572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3358149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7BA781A-0CA7-46A6-B224-5BCCBA4CD4B6}"/>
              </a:ext>
            </a:extLst>
          </p:cNvPr>
          <p:cNvSpPr>
            <a:spLocks noGrp="1"/>
          </p:cNvSpPr>
          <p:nvPr>
            <p:ph type="title" idx="4294967295"/>
          </p:nvPr>
        </p:nvSpPr>
        <p:spPr>
          <a:xfrm>
            <a:off x="463123" y="470755"/>
            <a:ext cx="8474075" cy="709612"/>
          </a:xfrm>
          <a:prstGeom prst="rect">
            <a:avLst/>
          </a:prstGeom>
        </p:spPr>
        <p:txBody>
          <a:bodyPr/>
          <a:lstStyle/>
          <a:p>
            <a:pPr algn="r" rtl="1"/>
            <a:r>
              <a:rPr lang="fa-IR" dirty="0">
                <a:solidFill>
                  <a:srgbClr val="E9475A"/>
                </a:solidFill>
                <a:cs typeface="B Nazanin" panose="00000400000000000000" pitchFamily="2" charset="-78"/>
              </a:rPr>
              <a:t>عنوان را تنظیم کنید</a:t>
            </a:r>
            <a:endParaRPr lang="es-PE" dirty="0">
              <a:solidFill>
                <a:srgbClr val="E9475A"/>
              </a:solidFill>
              <a:cs typeface="B Nazanin" panose="00000400000000000000" pitchFamily="2" charset="-78"/>
            </a:endParaRPr>
          </a:p>
        </p:txBody>
      </p:sp>
      <p:sp>
        <p:nvSpPr>
          <p:cNvPr id="1063" name="Title 20">
            <a:extLst>
              <a:ext uri="{FF2B5EF4-FFF2-40B4-BE49-F238E27FC236}">
                <a16:creationId xmlns:a16="http://schemas.microsoft.com/office/drawing/2014/main" id="{3C508D36-8749-447B-BEAF-54D4CCE2FCF3}"/>
              </a:ext>
            </a:extLst>
          </p:cNvPr>
          <p:cNvSpPr txBox="1"/>
          <p:nvPr/>
        </p:nvSpPr>
        <p:spPr bwMode="auto">
          <a:xfrm>
            <a:off x="5286079" y="1847952"/>
            <a:ext cx="2060255"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fa-IR" altLang="es-MX" sz="1200" dirty="0">
                <a:latin typeface="+mn-lt"/>
                <a:cs typeface="B Nazanin" panose="00000400000000000000" pitchFamily="2" charset="-78"/>
              </a:rPr>
              <a:t>خون بدون اکسیژن به ریه ها می رسد</a:t>
            </a:r>
            <a:endParaRPr lang="en-US" altLang="es-MX" sz="1200" dirty="0">
              <a:latin typeface="+mn-lt"/>
              <a:cs typeface="B Nazanin" panose="00000400000000000000" pitchFamily="2" charset="-78"/>
            </a:endParaRPr>
          </a:p>
        </p:txBody>
      </p:sp>
      <p:sp>
        <p:nvSpPr>
          <p:cNvPr id="1064" name="Title 20">
            <a:extLst>
              <a:ext uri="{FF2B5EF4-FFF2-40B4-BE49-F238E27FC236}">
                <a16:creationId xmlns:a16="http://schemas.microsoft.com/office/drawing/2014/main" id="{5647F802-1CEA-49C7-887F-9C2FEE76438B}"/>
              </a:ext>
            </a:extLst>
          </p:cNvPr>
          <p:cNvSpPr txBox="1"/>
          <p:nvPr/>
        </p:nvSpPr>
        <p:spPr bwMode="auto">
          <a:xfrm>
            <a:off x="5837625" y="2598708"/>
            <a:ext cx="1870644"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fa-IR" altLang="es-MX" sz="1200" dirty="0">
                <a:latin typeface="+mn-lt"/>
                <a:cs typeface="B Nazanin" panose="00000400000000000000" pitchFamily="2" charset="-78"/>
              </a:rPr>
              <a:t>خون اکسیژن دار از ریه ها</a:t>
            </a:r>
            <a:endParaRPr lang="en-US" altLang="es-MX" sz="1200" dirty="0">
              <a:latin typeface="+mn-lt"/>
              <a:cs typeface="B Nazanin" panose="00000400000000000000" pitchFamily="2" charset="-78"/>
            </a:endParaRPr>
          </a:p>
        </p:txBody>
      </p:sp>
      <p:sp>
        <p:nvSpPr>
          <p:cNvPr id="1066" name="Title 20">
            <a:extLst>
              <a:ext uri="{FF2B5EF4-FFF2-40B4-BE49-F238E27FC236}">
                <a16:creationId xmlns:a16="http://schemas.microsoft.com/office/drawing/2014/main" id="{5D556C3A-79CB-4C98-8DB5-307458C38087}"/>
              </a:ext>
            </a:extLst>
          </p:cNvPr>
          <p:cNvSpPr txBox="1"/>
          <p:nvPr/>
        </p:nvSpPr>
        <p:spPr bwMode="auto">
          <a:xfrm>
            <a:off x="2130828" y="1174071"/>
            <a:ext cx="1615580" cy="466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fa-IR" altLang="es-MX" sz="1200" dirty="0">
                <a:latin typeface="+mn-lt"/>
                <a:cs typeface="B Nazanin" panose="00000400000000000000" pitchFamily="2" charset="-78"/>
              </a:rPr>
              <a:t>خون بدون اکسیژن از قسمت فوقانی بدن</a:t>
            </a:r>
            <a:endParaRPr lang="en-US" altLang="es-MX" sz="1200" dirty="0">
              <a:latin typeface="+mn-lt"/>
              <a:cs typeface="B Nazanin" panose="00000400000000000000" pitchFamily="2" charset="-78"/>
            </a:endParaRPr>
          </a:p>
        </p:txBody>
      </p:sp>
      <p:sp>
        <p:nvSpPr>
          <p:cNvPr id="1067" name="Title 20">
            <a:extLst>
              <a:ext uri="{FF2B5EF4-FFF2-40B4-BE49-F238E27FC236}">
                <a16:creationId xmlns:a16="http://schemas.microsoft.com/office/drawing/2014/main" id="{343E8700-A55E-47B8-80C7-D489D11B72B9}"/>
              </a:ext>
            </a:extLst>
          </p:cNvPr>
          <p:cNvSpPr txBox="1"/>
          <p:nvPr/>
        </p:nvSpPr>
        <p:spPr bwMode="auto">
          <a:xfrm>
            <a:off x="1428363" y="2104190"/>
            <a:ext cx="1338214" cy="466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fa-IR" altLang="es-MX" sz="1200" dirty="0">
                <a:latin typeface="+mn-lt"/>
                <a:cs typeface="B Nazanin" panose="00000400000000000000" pitchFamily="2" charset="-78"/>
              </a:rPr>
              <a:t>خون بدون اکسیژن به ریه ها می رسد</a:t>
            </a:r>
            <a:endParaRPr lang="en-US" altLang="es-MX" sz="1200" dirty="0">
              <a:latin typeface="+mn-lt"/>
              <a:cs typeface="B Nazanin" panose="00000400000000000000" pitchFamily="2" charset="-78"/>
            </a:endParaRPr>
          </a:p>
        </p:txBody>
      </p:sp>
      <p:sp>
        <p:nvSpPr>
          <p:cNvPr id="1068" name="Title 20">
            <a:extLst>
              <a:ext uri="{FF2B5EF4-FFF2-40B4-BE49-F238E27FC236}">
                <a16:creationId xmlns:a16="http://schemas.microsoft.com/office/drawing/2014/main" id="{82E2AF2E-89F2-4AC2-85FB-667F5FB2F336}"/>
              </a:ext>
            </a:extLst>
          </p:cNvPr>
          <p:cNvSpPr txBox="1"/>
          <p:nvPr/>
        </p:nvSpPr>
        <p:spPr bwMode="auto">
          <a:xfrm>
            <a:off x="864146" y="3271068"/>
            <a:ext cx="1581700"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fa-IR" altLang="es-MX" sz="1200" dirty="0">
                <a:latin typeface="+mn-lt"/>
                <a:cs typeface="B Nazanin" panose="00000400000000000000" pitchFamily="2" charset="-78"/>
              </a:rPr>
              <a:t>خون اکسیژن دار از ریه ها</a:t>
            </a:r>
            <a:endParaRPr lang="en-US" altLang="es-MX" sz="1200" dirty="0">
              <a:latin typeface="+mn-lt"/>
              <a:cs typeface="B Nazanin" panose="00000400000000000000" pitchFamily="2" charset="-78"/>
            </a:endParaRPr>
          </a:p>
        </p:txBody>
      </p:sp>
      <p:sp>
        <p:nvSpPr>
          <p:cNvPr id="1069" name="Title 20">
            <a:extLst>
              <a:ext uri="{FF2B5EF4-FFF2-40B4-BE49-F238E27FC236}">
                <a16:creationId xmlns:a16="http://schemas.microsoft.com/office/drawing/2014/main" id="{AA6F5476-9E82-46EC-BE0D-06A927BF62D8}"/>
              </a:ext>
            </a:extLst>
          </p:cNvPr>
          <p:cNvSpPr txBox="1"/>
          <p:nvPr/>
        </p:nvSpPr>
        <p:spPr bwMode="auto">
          <a:xfrm>
            <a:off x="2256923" y="5391644"/>
            <a:ext cx="1463808" cy="466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lnSpc>
                <a:spcPct val="130000"/>
              </a:lnSpc>
            </a:pPr>
            <a:r>
              <a:rPr lang="fa-IR" altLang="es-MX" sz="1200" dirty="0">
                <a:latin typeface="+mn-lt"/>
                <a:cs typeface="B Nazanin" panose="00000400000000000000" pitchFamily="2" charset="-78"/>
              </a:rPr>
              <a:t>خون بدون اکسیژن از قسمت پایین بدن</a:t>
            </a:r>
            <a:endParaRPr lang="en-US" altLang="es-MX" sz="1200" dirty="0">
              <a:latin typeface="+mn-lt"/>
              <a:cs typeface="B Nazanin" panose="00000400000000000000" pitchFamily="2" charset="-78"/>
            </a:endParaRPr>
          </a:p>
        </p:txBody>
      </p:sp>
      <p:sp>
        <p:nvSpPr>
          <p:cNvPr id="1070" name="Title 20">
            <a:extLst>
              <a:ext uri="{FF2B5EF4-FFF2-40B4-BE49-F238E27FC236}">
                <a16:creationId xmlns:a16="http://schemas.microsoft.com/office/drawing/2014/main" id="{02061771-8FF0-4FF0-83F7-615E0A6FB986}"/>
              </a:ext>
            </a:extLst>
          </p:cNvPr>
          <p:cNvSpPr txBox="1"/>
          <p:nvPr/>
        </p:nvSpPr>
        <p:spPr bwMode="auto">
          <a:xfrm>
            <a:off x="3510041" y="5774814"/>
            <a:ext cx="1463808" cy="466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lnSpc>
                <a:spcPct val="130000"/>
              </a:lnSpc>
            </a:pPr>
            <a:r>
              <a:rPr lang="fa-IR" altLang="es-MX" sz="1200" dirty="0">
                <a:latin typeface="+mn-lt"/>
                <a:cs typeface="B Nazanin" panose="00000400000000000000" pitchFamily="2" charset="-78"/>
              </a:rPr>
              <a:t>خون اکسیژن دار برای پایین آوردن بدن</a:t>
            </a:r>
            <a:endParaRPr lang="en-US" altLang="es-MX" sz="1200" dirty="0">
              <a:latin typeface="+mn-lt"/>
              <a:cs typeface="B Nazanin" panose="00000400000000000000" pitchFamily="2" charset="-78"/>
            </a:endParaRPr>
          </a:p>
        </p:txBody>
      </p:sp>
      <p:sp>
        <p:nvSpPr>
          <p:cNvPr id="1071" name="TextBox 30">
            <a:extLst>
              <a:ext uri="{FF2B5EF4-FFF2-40B4-BE49-F238E27FC236}">
                <a16:creationId xmlns:a16="http://schemas.microsoft.com/office/drawing/2014/main" id="{6FF6A51E-6666-4035-BDEC-611A8D1A4F5D}"/>
              </a:ext>
            </a:extLst>
          </p:cNvPr>
          <p:cNvSpPr txBox="1">
            <a:spLocks noChangeArrowheads="1"/>
          </p:cNvSpPr>
          <p:nvPr/>
        </p:nvSpPr>
        <p:spPr bwMode="auto">
          <a:xfrm>
            <a:off x="8021439" y="1967162"/>
            <a:ext cx="2947192" cy="36702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eaLnBrk="0" hangingPunct="0">
              <a:lnSpc>
                <a:spcPct val="150000"/>
              </a:lnSpc>
            </a:pPr>
            <a:r>
              <a:rPr lang="fa-IR" altLang="es-MX" sz="1200" b="1" dirty="0">
                <a:latin typeface="+mn-lt"/>
                <a:cs typeface="B Nazanin" panose="00000400000000000000" pitchFamily="2" charset="-78"/>
              </a:rPr>
              <a:t>بسیار از شما متشکرم </a:t>
            </a:r>
            <a:r>
              <a:rPr lang="fa-IR" altLang="es-MX" sz="1200" dirty="0">
                <a:latin typeface="+mn-lt"/>
                <a:cs typeface="B Nazanin" panose="00000400000000000000" pitchFamily="2" charset="-78"/>
              </a:rPr>
              <a:t>مهم است که روند کوچینگ را دنبال کنید. حتی قبل از انجام تکالیف، برخی از اهانت‌ها. خنده دار است یا خنده دار، که بازیکنان می توانند آرایش خود را در آن لبخند تزئین کنند. سبزیجات مانند سالاد و زمان. گاهی گرسنگی انتظار می رود و قبل از آن اولین چیزی است که در گلو قرار می گیرد.</a:t>
            </a:r>
          </a:p>
          <a:p>
            <a:pPr algn="r" rtl="1" eaLnBrk="0" hangingPunct="0">
              <a:lnSpc>
                <a:spcPct val="150000"/>
              </a:lnSpc>
            </a:pPr>
            <a:endParaRPr lang="fa-IR" altLang="es-MX" sz="1200" dirty="0">
              <a:latin typeface="+mn-lt"/>
              <a:cs typeface="B Nazanin" panose="00000400000000000000" pitchFamily="2" charset="-78"/>
            </a:endParaRPr>
          </a:p>
          <a:p>
            <a:pPr algn="r" rtl="1" eaLnBrk="0" hangingPunct="0">
              <a:lnSpc>
                <a:spcPct val="150000"/>
              </a:lnSpc>
            </a:pPr>
            <a:r>
              <a:rPr lang="fa-IR" altLang="es-MX" sz="1200" dirty="0">
                <a:latin typeface="+mn-lt"/>
                <a:cs typeface="B Nazanin" panose="00000400000000000000" pitchFamily="2" charset="-78"/>
              </a:rPr>
              <a:t>مشتری بسیار مهم است، مشتری توسط مشتری دنبال خواهد شد. حتی قبل از انجام تکالیف، برخی از اهانت‌ها. خنده دار است یا خنده دار، که بازیکنان می توانند آرایش خود را در آن لبخند تزئین کنند. سبزیجات مانند سالاد و زمان. گاهی گرسنگی انتظار می رود و قبل از آن اولین چیزی است که در گلو قرار می گیرد.</a:t>
            </a:r>
            <a:r>
              <a:rPr lang="pt-BR" altLang="es-MX" sz="1200" dirty="0">
                <a:latin typeface="+mn-lt"/>
                <a:cs typeface="B Nazanin" panose="00000400000000000000" pitchFamily="2" charset="-78"/>
              </a:rPr>
              <a:t>. </a:t>
            </a:r>
            <a:endParaRPr lang="en-US" altLang="es-MX" sz="1200" dirty="0">
              <a:latin typeface="+mn-lt"/>
              <a:cs typeface="B Nazanin" panose="00000400000000000000" pitchFamily="2" charset="-78"/>
            </a:endParaRPr>
          </a:p>
        </p:txBody>
      </p:sp>
      <p:grpSp>
        <p:nvGrpSpPr>
          <p:cNvPr id="1396" name="Grupo 1395">
            <a:extLst>
              <a:ext uri="{FF2B5EF4-FFF2-40B4-BE49-F238E27FC236}">
                <a16:creationId xmlns:a16="http://schemas.microsoft.com/office/drawing/2014/main" id="{AD75D6F1-4579-7E2E-8174-7D2AF9C8742F}"/>
              </a:ext>
            </a:extLst>
          </p:cNvPr>
          <p:cNvGrpSpPr/>
          <p:nvPr/>
        </p:nvGrpSpPr>
        <p:grpSpPr>
          <a:xfrm>
            <a:off x="3014663" y="1474788"/>
            <a:ext cx="2727325" cy="3800475"/>
            <a:chOff x="3014663" y="1474788"/>
            <a:chExt cx="2727325" cy="3800475"/>
          </a:xfrm>
        </p:grpSpPr>
        <p:grpSp>
          <p:nvGrpSpPr>
            <p:cNvPr id="5" name="Group 205">
              <a:extLst>
                <a:ext uri="{FF2B5EF4-FFF2-40B4-BE49-F238E27FC236}">
                  <a16:creationId xmlns:a16="http://schemas.microsoft.com/office/drawing/2014/main" id="{1A955D34-48B4-2EBC-B4B6-F76F7764D90B}"/>
                </a:ext>
              </a:extLst>
            </p:cNvPr>
            <p:cNvGrpSpPr/>
            <p:nvPr/>
          </p:nvGrpSpPr>
          <p:grpSpPr>
            <a:xfrm>
              <a:off x="3014663" y="1474788"/>
              <a:ext cx="2420938" cy="3800475"/>
              <a:chOff x="1899" y="929"/>
              <a:chExt cx="1525" cy="2394"/>
            </a:xfrm>
          </p:grpSpPr>
          <p:sp>
            <p:nvSpPr>
              <p:cNvPr id="1196" name="Freeform 5">
                <a:extLst>
                  <a:ext uri="{FF2B5EF4-FFF2-40B4-BE49-F238E27FC236}">
                    <a16:creationId xmlns:a16="http://schemas.microsoft.com/office/drawing/2014/main" id="{D2275514-84AE-B511-0FD1-BB6C8D3FF771}"/>
                  </a:ext>
                </a:extLst>
              </p:cNvPr>
              <p:cNvSpPr/>
              <p:nvPr/>
            </p:nvSpPr>
            <p:spPr bwMode="auto">
              <a:xfrm>
                <a:off x="2771" y="929"/>
                <a:ext cx="290" cy="525"/>
              </a:xfrm>
              <a:custGeom>
                <a:avLst/>
                <a:gdLst>
                  <a:gd name="T0" fmla="*/ 74 w 107"/>
                  <a:gd name="T1" fmla="*/ 163 h 194"/>
                  <a:gd name="T2" fmla="*/ 73 w 107"/>
                  <a:gd name="T3" fmla="*/ 157 h 194"/>
                  <a:gd name="T4" fmla="*/ 90 w 107"/>
                  <a:gd name="T5" fmla="*/ 99 h 194"/>
                  <a:gd name="T6" fmla="*/ 93 w 107"/>
                  <a:gd name="T7" fmla="*/ 94 h 194"/>
                  <a:gd name="T8" fmla="*/ 106 w 107"/>
                  <a:gd name="T9" fmla="*/ 38 h 194"/>
                  <a:gd name="T10" fmla="*/ 106 w 107"/>
                  <a:gd name="T11" fmla="*/ 35 h 194"/>
                  <a:gd name="T12" fmla="*/ 98 w 107"/>
                  <a:gd name="T13" fmla="*/ 13 h 194"/>
                  <a:gd name="T14" fmla="*/ 86 w 107"/>
                  <a:gd name="T15" fmla="*/ 3 h 194"/>
                  <a:gd name="T16" fmla="*/ 87 w 107"/>
                  <a:gd name="T17" fmla="*/ 17 h 194"/>
                  <a:gd name="T18" fmla="*/ 92 w 107"/>
                  <a:gd name="T19" fmla="*/ 60 h 194"/>
                  <a:gd name="T20" fmla="*/ 19 w 107"/>
                  <a:gd name="T21" fmla="*/ 38 h 194"/>
                  <a:gd name="T22" fmla="*/ 13 w 107"/>
                  <a:gd name="T23" fmla="*/ 47 h 194"/>
                  <a:gd name="T24" fmla="*/ 5 w 107"/>
                  <a:gd name="T25" fmla="*/ 85 h 194"/>
                  <a:gd name="T26" fmla="*/ 14 w 107"/>
                  <a:gd name="T27" fmla="*/ 67 h 194"/>
                  <a:gd name="T28" fmla="*/ 45 w 107"/>
                  <a:gd name="T29" fmla="*/ 44 h 194"/>
                  <a:gd name="T30" fmla="*/ 70 w 107"/>
                  <a:gd name="T31" fmla="*/ 52 h 194"/>
                  <a:gd name="T32" fmla="*/ 84 w 107"/>
                  <a:gd name="T33" fmla="*/ 79 h 194"/>
                  <a:gd name="T34" fmla="*/ 62 w 107"/>
                  <a:gd name="T35" fmla="*/ 94 h 194"/>
                  <a:gd name="T36" fmla="*/ 37 w 107"/>
                  <a:gd name="T37" fmla="*/ 98 h 194"/>
                  <a:gd name="T38" fmla="*/ 53 w 107"/>
                  <a:gd name="T39" fmla="*/ 102 h 194"/>
                  <a:gd name="T40" fmla="*/ 71 w 107"/>
                  <a:gd name="T41" fmla="*/ 103 h 194"/>
                  <a:gd name="T42" fmla="*/ 68 w 107"/>
                  <a:gd name="T43" fmla="*/ 121 h 194"/>
                  <a:gd name="T44" fmla="*/ 35 w 107"/>
                  <a:gd name="T45" fmla="*/ 156 h 194"/>
                  <a:gd name="T46" fmla="*/ 32 w 107"/>
                  <a:gd name="T47" fmla="*/ 167 h 194"/>
                  <a:gd name="T48" fmla="*/ 34 w 107"/>
                  <a:gd name="T49" fmla="*/ 177 h 194"/>
                  <a:gd name="T50" fmla="*/ 28 w 107"/>
                  <a:gd name="T51" fmla="*/ 176 h 194"/>
                  <a:gd name="T52" fmla="*/ 24 w 107"/>
                  <a:gd name="T53" fmla="*/ 181 h 194"/>
                  <a:gd name="T54" fmla="*/ 25 w 107"/>
                  <a:gd name="T55" fmla="*/ 184 h 194"/>
                  <a:gd name="T56" fmla="*/ 37 w 107"/>
                  <a:gd name="T57" fmla="*/ 191 h 194"/>
                  <a:gd name="T58" fmla="*/ 50 w 107"/>
                  <a:gd name="T59" fmla="*/ 194 h 194"/>
                  <a:gd name="T60" fmla="*/ 66 w 107"/>
                  <a:gd name="T61" fmla="*/ 177 h 194"/>
                  <a:gd name="T62" fmla="*/ 73 w 107"/>
                  <a:gd name="T63" fmla="*/ 169 h 194"/>
                  <a:gd name="T64" fmla="*/ 74 w 107"/>
                  <a:gd name="T65" fmla="*/ 16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94">
                    <a:moveTo>
                      <a:pt x="74" y="163"/>
                    </a:moveTo>
                    <a:cubicBezTo>
                      <a:pt x="73" y="162"/>
                      <a:pt x="73" y="160"/>
                      <a:pt x="73" y="157"/>
                    </a:cubicBezTo>
                    <a:cubicBezTo>
                      <a:pt x="75" y="137"/>
                      <a:pt x="79" y="117"/>
                      <a:pt x="90" y="99"/>
                    </a:cubicBezTo>
                    <a:cubicBezTo>
                      <a:pt x="91" y="98"/>
                      <a:pt x="94" y="97"/>
                      <a:pt x="93" y="94"/>
                    </a:cubicBezTo>
                    <a:cubicBezTo>
                      <a:pt x="100" y="76"/>
                      <a:pt x="107" y="58"/>
                      <a:pt x="106" y="38"/>
                    </a:cubicBezTo>
                    <a:cubicBezTo>
                      <a:pt x="107" y="37"/>
                      <a:pt x="107" y="36"/>
                      <a:pt x="106" y="35"/>
                    </a:cubicBezTo>
                    <a:cubicBezTo>
                      <a:pt x="103" y="28"/>
                      <a:pt x="103" y="20"/>
                      <a:pt x="98" y="13"/>
                    </a:cubicBezTo>
                    <a:cubicBezTo>
                      <a:pt x="95" y="8"/>
                      <a:pt x="91" y="0"/>
                      <a:pt x="86" y="3"/>
                    </a:cubicBezTo>
                    <a:cubicBezTo>
                      <a:pt x="80" y="5"/>
                      <a:pt x="86" y="12"/>
                      <a:pt x="87" y="17"/>
                    </a:cubicBezTo>
                    <a:cubicBezTo>
                      <a:pt x="91" y="31"/>
                      <a:pt x="97" y="45"/>
                      <a:pt x="92" y="60"/>
                    </a:cubicBezTo>
                    <a:cubicBezTo>
                      <a:pt x="71" y="41"/>
                      <a:pt x="47" y="32"/>
                      <a:pt x="19" y="38"/>
                    </a:cubicBezTo>
                    <a:cubicBezTo>
                      <a:pt x="18" y="42"/>
                      <a:pt x="15" y="44"/>
                      <a:pt x="13" y="47"/>
                    </a:cubicBezTo>
                    <a:cubicBezTo>
                      <a:pt x="7" y="58"/>
                      <a:pt x="0" y="70"/>
                      <a:pt x="5" y="85"/>
                    </a:cubicBezTo>
                    <a:cubicBezTo>
                      <a:pt x="13" y="82"/>
                      <a:pt x="11" y="73"/>
                      <a:pt x="14" y="67"/>
                    </a:cubicBezTo>
                    <a:cubicBezTo>
                      <a:pt x="19" y="51"/>
                      <a:pt x="31" y="42"/>
                      <a:pt x="45" y="44"/>
                    </a:cubicBezTo>
                    <a:cubicBezTo>
                      <a:pt x="54" y="46"/>
                      <a:pt x="62" y="48"/>
                      <a:pt x="70" y="52"/>
                    </a:cubicBezTo>
                    <a:cubicBezTo>
                      <a:pt x="86" y="59"/>
                      <a:pt x="88" y="65"/>
                      <a:pt x="84" y="79"/>
                    </a:cubicBezTo>
                    <a:cubicBezTo>
                      <a:pt x="82" y="91"/>
                      <a:pt x="74" y="95"/>
                      <a:pt x="62" y="94"/>
                    </a:cubicBezTo>
                    <a:cubicBezTo>
                      <a:pt x="54" y="93"/>
                      <a:pt x="45" y="91"/>
                      <a:pt x="37" y="98"/>
                    </a:cubicBezTo>
                    <a:cubicBezTo>
                      <a:pt x="42" y="103"/>
                      <a:pt x="48" y="102"/>
                      <a:pt x="53" y="102"/>
                    </a:cubicBezTo>
                    <a:cubicBezTo>
                      <a:pt x="59" y="103"/>
                      <a:pt x="67" y="100"/>
                      <a:pt x="71" y="103"/>
                    </a:cubicBezTo>
                    <a:cubicBezTo>
                      <a:pt x="76" y="109"/>
                      <a:pt x="69" y="115"/>
                      <a:pt x="68" y="121"/>
                    </a:cubicBezTo>
                    <a:cubicBezTo>
                      <a:pt x="65" y="141"/>
                      <a:pt x="54" y="152"/>
                      <a:pt x="35" y="156"/>
                    </a:cubicBezTo>
                    <a:cubicBezTo>
                      <a:pt x="31" y="159"/>
                      <a:pt x="31" y="163"/>
                      <a:pt x="32" y="167"/>
                    </a:cubicBezTo>
                    <a:cubicBezTo>
                      <a:pt x="35" y="170"/>
                      <a:pt x="36" y="173"/>
                      <a:pt x="34" y="177"/>
                    </a:cubicBezTo>
                    <a:cubicBezTo>
                      <a:pt x="32" y="180"/>
                      <a:pt x="30" y="176"/>
                      <a:pt x="28" y="176"/>
                    </a:cubicBezTo>
                    <a:cubicBezTo>
                      <a:pt x="25" y="177"/>
                      <a:pt x="24" y="179"/>
                      <a:pt x="24" y="181"/>
                    </a:cubicBezTo>
                    <a:cubicBezTo>
                      <a:pt x="24" y="182"/>
                      <a:pt x="25" y="183"/>
                      <a:pt x="25" y="184"/>
                    </a:cubicBezTo>
                    <a:cubicBezTo>
                      <a:pt x="28" y="188"/>
                      <a:pt x="32" y="190"/>
                      <a:pt x="37" y="191"/>
                    </a:cubicBezTo>
                    <a:cubicBezTo>
                      <a:pt x="41" y="192"/>
                      <a:pt x="45" y="194"/>
                      <a:pt x="50" y="194"/>
                    </a:cubicBezTo>
                    <a:cubicBezTo>
                      <a:pt x="54" y="187"/>
                      <a:pt x="63" y="184"/>
                      <a:pt x="66" y="177"/>
                    </a:cubicBezTo>
                    <a:cubicBezTo>
                      <a:pt x="68" y="173"/>
                      <a:pt x="70" y="170"/>
                      <a:pt x="73" y="169"/>
                    </a:cubicBezTo>
                    <a:cubicBezTo>
                      <a:pt x="73" y="167"/>
                      <a:pt x="74" y="165"/>
                      <a:pt x="74" y="163"/>
                    </a:cubicBezTo>
                    <a:close/>
                  </a:path>
                </a:pathLst>
              </a:custGeom>
              <a:solidFill>
                <a:srgbClr val="B1A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7" name="Freeform 6">
                <a:extLst>
                  <a:ext uri="{FF2B5EF4-FFF2-40B4-BE49-F238E27FC236}">
                    <a16:creationId xmlns:a16="http://schemas.microsoft.com/office/drawing/2014/main" id="{3AC2D9E2-35F6-A1E7-A2CC-1269AA2E5F9E}"/>
                  </a:ext>
                </a:extLst>
              </p:cNvPr>
              <p:cNvSpPr/>
              <p:nvPr/>
            </p:nvSpPr>
            <p:spPr bwMode="auto">
              <a:xfrm>
                <a:off x="2045" y="2563"/>
                <a:ext cx="331" cy="206"/>
              </a:xfrm>
              <a:custGeom>
                <a:avLst/>
                <a:gdLst>
                  <a:gd name="T0" fmla="*/ 2 w 122"/>
                  <a:gd name="T1" fmla="*/ 22 h 76"/>
                  <a:gd name="T2" fmla="*/ 7 w 122"/>
                  <a:gd name="T3" fmla="*/ 18 h 76"/>
                  <a:gd name="T4" fmla="*/ 7 w 122"/>
                  <a:gd name="T5" fmla="*/ 10 h 76"/>
                  <a:gd name="T6" fmla="*/ 16 w 122"/>
                  <a:gd name="T7" fmla="*/ 13 h 76"/>
                  <a:gd name="T8" fmla="*/ 36 w 122"/>
                  <a:gd name="T9" fmla="*/ 30 h 76"/>
                  <a:gd name="T10" fmla="*/ 40 w 122"/>
                  <a:gd name="T11" fmla="*/ 29 h 76"/>
                  <a:gd name="T12" fmla="*/ 55 w 122"/>
                  <a:gd name="T13" fmla="*/ 34 h 76"/>
                  <a:gd name="T14" fmla="*/ 64 w 122"/>
                  <a:gd name="T15" fmla="*/ 29 h 76"/>
                  <a:gd name="T16" fmla="*/ 62 w 122"/>
                  <a:gd name="T17" fmla="*/ 1 h 76"/>
                  <a:gd name="T18" fmla="*/ 65 w 122"/>
                  <a:gd name="T19" fmla="*/ 0 h 76"/>
                  <a:gd name="T20" fmla="*/ 75 w 122"/>
                  <a:gd name="T21" fmla="*/ 23 h 76"/>
                  <a:gd name="T22" fmla="*/ 84 w 122"/>
                  <a:gd name="T23" fmla="*/ 29 h 76"/>
                  <a:gd name="T24" fmla="*/ 90 w 122"/>
                  <a:gd name="T25" fmla="*/ 29 h 76"/>
                  <a:gd name="T26" fmla="*/ 94 w 122"/>
                  <a:gd name="T27" fmla="*/ 49 h 76"/>
                  <a:gd name="T28" fmla="*/ 95 w 122"/>
                  <a:gd name="T29" fmla="*/ 26 h 76"/>
                  <a:gd name="T30" fmla="*/ 97 w 122"/>
                  <a:gd name="T31" fmla="*/ 26 h 76"/>
                  <a:gd name="T32" fmla="*/ 98 w 122"/>
                  <a:gd name="T33" fmla="*/ 27 h 76"/>
                  <a:gd name="T34" fmla="*/ 111 w 122"/>
                  <a:gd name="T35" fmla="*/ 13 h 76"/>
                  <a:gd name="T36" fmla="*/ 115 w 122"/>
                  <a:gd name="T37" fmla="*/ 21 h 76"/>
                  <a:gd name="T38" fmla="*/ 102 w 122"/>
                  <a:gd name="T39" fmla="*/ 47 h 76"/>
                  <a:gd name="T40" fmla="*/ 105 w 122"/>
                  <a:gd name="T41" fmla="*/ 49 h 76"/>
                  <a:gd name="T42" fmla="*/ 110 w 122"/>
                  <a:gd name="T43" fmla="*/ 56 h 76"/>
                  <a:gd name="T44" fmla="*/ 118 w 122"/>
                  <a:gd name="T45" fmla="*/ 64 h 76"/>
                  <a:gd name="T46" fmla="*/ 118 w 122"/>
                  <a:gd name="T47" fmla="*/ 71 h 76"/>
                  <a:gd name="T48" fmla="*/ 82 w 122"/>
                  <a:gd name="T49" fmla="*/ 71 h 76"/>
                  <a:gd name="T50" fmla="*/ 91 w 122"/>
                  <a:gd name="T51" fmla="*/ 65 h 76"/>
                  <a:gd name="T52" fmla="*/ 92 w 122"/>
                  <a:gd name="T53" fmla="*/ 66 h 76"/>
                  <a:gd name="T54" fmla="*/ 90 w 122"/>
                  <a:gd name="T55" fmla="*/ 64 h 76"/>
                  <a:gd name="T56" fmla="*/ 28 w 122"/>
                  <a:gd name="T57" fmla="*/ 33 h 76"/>
                  <a:gd name="T58" fmla="*/ 9 w 122"/>
                  <a:gd name="T59" fmla="*/ 30 h 76"/>
                  <a:gd name="T60" fmla="*/ 2 w 122"/>
                  <a:gd name="T61"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 h="76">
                    <a:moveTo>
                      <a:pt x="2" y="22"/>
                    </a:moveTo>
                    <a:cubicBezTo>
                      <a:pt x="3" y="20"/>
                      <a:pt x="11" y="24"/>
                      <a:pt x="7" y="18"/>
                    </a:cubicBezTo>
                    <a:cubicBezTo>
                      <a:pt x="5" y="15"/>
                      <a:pt x="3" y="12"/>
                      <a:pt x="7" y="10"/>
                    </a:cubicBezTo>
                    <a:cubicBezTo>
                      <a:pt x="11" y="8"/>
                      <a:pt x="14" y="10"/>
                      <a:pt x="16" y="13"/>
                    </a:cubicBezTo>
                    <a:cubicBezTo>
                      <a:pt x="21" y="20"/>
                      <a:pt x="28" y="25"/>
                      <a:pt x="36" y="30"/>
                    </a:cubicBezTo>
                    <a:cubicBezTo>
                      <a:pt x="37" y="31"/>
                      <a:pt x="39" y="31"/>
                      <a:pt x="40" y="29"/>
                    </a:cubicBezTo>
                    <a:cubicBezTo>
                      <a:pt x="46" y="27"/>
                      <a:pt x="48" y="37"/>
                      <a:pt x="55" y="34"/>
                    </a:cubicBezTo>
                    <a:cubicBezTo>
                      <a:pt x="58" y="33"/>
                      <a:pt x="63" y="34"/>
                      <a:pt x="64" y="29"/>
                    </a:cubicBezTo>
                    <a:cubicBezTo>
                      <a:pt x="66" y="20"/>
                      <a:pt x="60" y="11"/>
                      <a:pt x="62" y="1"/>
                    </a:cubicBezTo>
                    <a:cubicBezTo>
                      <a:pt x="63" y="0"/>
                      <a:pt x="64" y="0"/>
                      <a:pt x="65" y="0"/>
                    </a:cubicBezTo>
                    <a:cubicBezTo>
                      <a:pt x="75" y="4"/>
                      <a:pt x="74" y="14"/>
                      <a:pt x="75" y="23"/>
                    </a:cubicBezTo>
                    <a:cubicBezTo>
                      <a:pt x="76" y="28"/>
                      <a:pt x="77" y="33"/>
                      <a:pt x="84" y="29"/>
                    </a:cubicBezTo>
                    <a:cubicBezTo>
                      <a:pt x="86" y="28"/>
                      <a:pt x="88" y="27"/>
                      <a:pt x="90" y="29"/>
                    </a:cubicBezTo>
                    <a:cubicBezTo>
                      <a:pt x="92" y="35"/>
                      <a:pt x="93" y="42"/>
                      <a:pt x="94" y="49"/>
                    </a:cubicBezTo>
                    <a:cubicBezTo>
                      <a:pt x="95" y="41"/>
                      <a:pt x="87" y="32"/>
                      <a:pt x="95" y="26"/>
                    </a:cubicBezTo>
                    <a:cubicBezTo>
                      <a:pt x="94" y="26"/>
                      <a:pt x="98" y="25"/>
                      <a:pt x="97" y="26"/>
                    </a:cubicBezTo>
                    <a:cubicBezTo>
                      <a:pt x="96" y="26"/>
                      <a:pt x="98" y="27"/>
                      <a:pt x="98" y="27"/>
                    </a:cubicBezTo>
                    <a:cubicBezTo>
                      <a:pt x="98" y="19"/>
                      <a:pt x="104" y="15"/>
                      <a:pt x="111" y="13"/>
                    </a:cubicBezTo>
                    <a:cubicBezTo>
                      <a:pt x="117" y="13"/>
                      <a:pt x="121" y="14"/>
                      <a:pt x="115" y="21"/>
                    </a:cubicBezTo>
                    <a:cubicBezTo>
                      <a:pt x="107" y="27"/>
                      <a:pt x="101" y="35"/>
                      <a:pt x="102" y="47"/>
                    </a:cubicBezTo>
                    <a:cubicBezTo>
                      <a:pt x="102" y="48"/>
                      <a:pt x="102" y="50"/>
                      <a:pt x="105" y="49"/>
                    </a:cubicBezTo>
                    <a:cubicBezTo>
                      <a:pt x="108" y="50"/>
                      <a:pt x="109" y="53"/>
                      <a:pt x="110" y="56"/>
                    </a:cubicBezTo>
                    <a:cubicBezTo>
                      <a:pt x="111" y="60"/>
                      <a:pt x="115" y="61"/>
                      <a:pt x="118" y="64"/>
                    </a:cubicBezTo>
                    <a:cubicBezTo>
                      <a:pt x="120" y="66"/>
                      <a:pt x="122" y="68"/>
                      <a:pt x="118" y="71"/>
                    </a:cubicBezTo>
                    <a:cubicBezTo>
                      <a:pt x="106" y="75"/>
                      <a:pt x="94" y="76"/>
                      <a:pt x="82" y="71"/>
                    </a:cubicBezTo>
                    <a:cubicBezTo>
                      <a:pt x="81" y="65"/>
                      <a:pt x="82" y="64"/>
                      <a:pt x="91" y="65"/>
                    </a:cubicBezTo>
                    <a:cubicBezTo>
                      <a:pt x="92" y="65"/>
                      <a:pt x="92" y="65"/>
                      <a:pt x="92" y="66"/>
                    </a:cubicBezTo>
                    <a:cubicBezTo>
                      <a:pt x="93" y="64"/>
                      <a:pt x="91" y="65"/>
                      <a:pt x="90" y="64"/>
                    </a:cubicBezTo>
                    <a:cubicBezTo>
                      <a:pt x="70" y="52"/>
                      <a:pt x="48" y="44"/>
                      <a:pt x="28" y="33"/>
                    </a:cubicBezTo>
                    <a:cubicBezTo>
                      <a:pt x="22" y="30"/>
                      <a:pt x="15" y="31"/>
                      <a:pt x="9" y="30"/>
                    </a:cubicBezTo>
                    <a:cubicBezTo>
                      <a:pt x="6" y="29"/>
                      <a:pt x="0" y="29"/>
                      <a:pt x="2" y="22"/>
                    </a:cubicBezTo>
                    <a:close/>
                  </a:path>
                </a:pathLst>
              </a:custGeom>
              <a:solidFill>
                <a:srgbClr val="F4A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8" name="Freeform 7">
                <a:extLst>
                  <a:ext uri="{FF2B5EF4-FFF2-40B4-BE49-F238E27FC236}">
                    <a16:creationId xmlns:a16="http://schemas.microsoft.com/office/drawing/2014/main" id="{ED5AF4C8-6FA4-A1C1-3657-F6BD80AE6D1B}"/>
                  </a:ext>
                </a:extLst>
              </p:cNvPr>
              <p:cNvSpPr/>
              <p:nvPr/>
            </p:nvSpPr>
            <p:spPr bwMode="auto">
              <a:xfrm>
                <a:off x="2609" y="2290"/>
                <a:ext cx="243" cy="97"/>
              </a:xfrm>
              <a:custGeom>
                <a:avLst/>
                <a:gdLst>
                  <a:gd name="T0" fmla="*/ 11 w 90"/>
                  <a:gd name="T1" fmla="*/ 15 h 36"/>
                  <a:gd name="T2" fmla="*/ 2 w 90"/>
                  <a:gd name="T3" fmla="*/ 7 h 36"/>
                  <a:gd name="T4" fmla="*/ 11 w 90"/>
                  <a:gd name="T5" fmla="*/ 0 h 36"/>
                  <a:gd name="T6" fmla="*/ 27 w 90"/>
                  <a:gd name="T7" fmla="*/ 3 h 36"/>
                  <a:gd name="T8" fmla="*/ 72 w 90"/>
                  <a:gd name="T9" fmla="*/ 5 h 36"/>
                  <a:gd name="T10" fmla="*/ 86 w 90"/>
                  <a:gd name="T11" fmla="*/ 5 h 36"/>
                  <a:gd name="T12" fmla="*/ 89 w 90"/>
                  <a:gd name="T13" fmla="*/ 8 h 36"/>
                  <a:gd name="T14" fmla="*/ 64 w 90"/>
                  <a:gd name="T15" fmla="*/ 33 h 36"/>
                  <a:gd name="T16" fmla="*/ 18 w 90"/>
                  <a:gd name="T17" fmla="*/ 32 h 36"/>
                  <a:gd name="T18" fmla="*/ 10 w 90"/>
                  <a:gd name="T19" fmla="*/ 29 h 36"/>
                  <a:gd name="T20" fmla="*/ 11 w 90"/>
                  <a:gd name="T21" fmla="*/ 15 h 36"/>
                  <a:gd name="T22" fmla="*/ 12 w 90"/>
                  <a:gd name="T23" fmla="*/ 14 h 36"/>
                  <a:gd name="T24" fmla="*/ 18 w 90"/>
                  <a:gd name="T25" fmla="*/ 16 h 36"/>
                  <a:gd name="T26" fmla="*/ 11 w 90"/>
                  <a:gd name="T27"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36">
                    <a:moveTo>
                      <a:pt x="11" y="15"/>
                    </a:moveTo>
                    <a:cubicBezTo>
                      <a:pt x="6" y="14"/>
                      <a:pt x="2" y="12"/>
                      <a:pt x="2" y="7"/>
                    </a:cubicBezTo>
                    <a:cubicBezTo>
                      <a:pt x="2" y="3"/>
                      <a:pt x="6" y="1"/>
                      <a:pt x="11" y="0"/>
                    </a:cubicBezTo>
                    <a:cubicBezTo>
                      <a:pt x="16" y="1"/>
                      <a:pt x="21" y="3"/>
                      <a:pt x="27" y="3"/>
                    </a:cubicBezTo>
                    <a:cubicBezTo>
                      <a:pt x="42" y="3"/>
                      <a:pt x="57" y="9"/>
                      <a:pt x="72" y="5"/>
                    </a:cubicBezTo>
                    <a:cubicBezTo>
                      <a:pt x="77" y="4"/>
                      <a:pt x="81" y="4"/>
                      <a:pt x="86" y="5"/>
                    </a:cubicBezTo>
                    <a:cubicBezTo>
                      <a:pt x="87" y="6"/>
                      <a:pt x="88" y="7"/>
                      <a:pt x="89" y="8"/>
                    </a:cubicBezTo>
                    <a:cubicBezTo>
                      <a:pt x="90" y="27"/>
                      <a:pt x="89" y="28"/>
                      <a:pt x="64" y="33"/>
                    </a:cubicBezTo>
                    <a:cubicBezTo>
                      <a:pt x="49" y="36"/>
                      <a:pt x="34" y="32"/>
                      <a:pt x="18" y="32"/>
                    </a:cubicBezTo>
                    <a:cubicBezTo>
                      <a:pt x="15" y="32"/>
                      <a:pt x="13" y="30"/>
                      <a:pt x="10" y="29"/>
                    </a:cubicBezTo>
                    <a:cubicBezTo>
                      <a:pt x="0" y="24"/>
                      <a:pt x="0" y="23"/>
                      <a:pt x="11" y="15"/>
                    </a:cubicBezTo>
                    <a:cubicBezTo>
                      <a:pt x="11" y="14"/>
                      <a:pt x="12" y="14"/>
                      <a:pt x="12" y="14"/>
                    </a:cubicBezTo>
                    <a:cubicBezTo>
                      <a:pt x="14" y="14"/>
                      <a:pt x="16" y="16"/>
                      <a:pt x="18" y="16"/>
                    </a:cubicBezTo>
                    <a:cubicBezTo>
                      <a:pt x="15" y="16"/>
                      <a:pt x="14" y="13"/>
                      <a:pt x="11" y="15"/>
                    </a:cubicBezTo>
                    <a:close/>
                  </a:path>
                </a:pathLst>
              </a:custGeom>
              <a:solidFill>
                <a:srgbClr val="E1E0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9" name="Freeform 8">
                <a:extLst>
                  <a:ext uri="{FF2B5EF4-FFF2-40B4-BE49-F238E27FC236}">
                    <a16:creationId xmlns:a16="http://schemas.microsoft.com/office/drawing/2014/main" id="{65A63388-9152-D624-6B2E-454C69EDB02F}"/>
                  </a:ext>
                </a:extLst>
              </p:cNvPr>
              <p:cNvSpPr/>
              <p:nvPr/>
            </p:nvSpPr>
            <p:spPr bwMode="auto">
              <a:xfrm>
                <a:off x="2611" y="1697"/>
                <a:ext cx="233" cy="87"/>
              </a:xfrm>
              <a:custGeom>
                <a:avLst/>
                <a:gdLst>
                  <a:gd name="T0" fmla="*/ 78 w 86"/>
                  <a:gd name="T1" fmla="*/ 6 h 32"/>
                  <a:gd name="T2" fmla="*/ 24 w 86"/>
                  <a:gd name="T3" fmla="*/ 1 h 32"/>
                  <a:gd name="T4" fmla="*/ 20 w 86"/>
                  <a:gd name="T5" fmla="*/ 1 h 32"/>
                  <a:gd name="T6" fmla="*/ 4 w 86"/>
                  <a:gd name="T7" fmla="*/ 17 h 32"/>
                  <a:gd name="T8" fmla="*/ 6 w 86"/>
                  <a:gd name="T9" fmla="*/ 27 h 32"/>
                  <a:gd name="T10" fmla="*/ 9 w 86"/>
                  <a:gd name="T11" fmla="*/ 28 h 32"/>
                  <a:gd name="T12" fmla="*/ 24 w 86"/>
                  <a:gd name="T13" fmla="*/ 28 h 32"/>
                  <a:gd name="T14" fmla="*/ 71 w 86"/>
                  <a:gd name="T15" fmla="*/ 29 h 32"/>
                  <a:gd name="T16" fmla="*/ 78 w 86"/>
                  <a:gd name="T17"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2">
                    <a:moveTo>
                      <a:pt x="78" y="6"/>
                    </a:moveTo>
                    <a:cubicBezTo>
                      <a:pt x="60" y="3"/>
                      <a:pt x="41" y="7"/>
                      <a:pt x="24" y="1"/>
                    </a:cubicBezTo>
                    <a:cubicBezTo>
                      <a:pt x="22" y="1"/>
                      <a:pt x="21" y="1"/>
                      <a:pt x="20" y="1"/>
                    </a:cubicBezTo>
                    <a:cubicBezTo>
                      <a:pt x="3" y="0"/>
                      <a:pt x="0" y="4"/>
                      <a:pt x="4" y="17"/>
                    </a:cubicBezTo>
                    <a:cubicBezTo>
                      <a:pt x="6" y="20"/>
                      <a:pt x="7" y="24"/>
                      <a:pt x="6" y="27"/>
                    </a:cubicBezTo>
                    <a:cubicBezTo>
                      <a:pt x="7" y="27"/>
                      <a:pt x="8" y="27"/>
                      <a:pt x="9" y="28"/>
                    </a:cubicBezTo>
                    <a:cubicBezTo>
                      <a:pt x="14" y="28"/>
                      <a:pt x="19" y="28"/>
                      <a:pt x="24" y="28"/>
                    </a:cubicBezTo>
                    <a:cubicBezTo>
                      <a:pt x="40" y="28"/>
                      <a:pt x="55" y="32"/>
                      <a:pt x="71" y="29"/>
                    </a:cubicBezTo>
                    <a:cubicBezTo>
                      <a:pt x="84" y="21"/>
                      <a:pt x="86" y="15"/>
                      <a:pt x="78" y="6"/>
                    </a:cubicBezTo>
                    <a:close/>
                  </a:path>
                </a:pathLst>
              </a:custGeom>
              <a:solidFill>
                <a:srgbClr val="E3E3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0" name="Freeform 9">
                <a:extLst>
                  <a:ext uri="{FF2B5EF4-FFF2-40B4-BE49-F238E27FC236}">
                    <a16:creationId xmlns:a16="http://schemas.microsoft.com/office/drawing/2014/main" id="{04E944DD-DDC1-D9EC-D372-5D4A40D1DBC0}"/>
                  </a:ext>
                </a:extLst>
              </p:cNvPr>
              <p:cNvSpPr/>
              <p:nvPr/>
            </p:nvSpPr>
            <p:spPr bwMode="auto">
              <a:xfrm>
                <a:off x="2289" y="3026"/>
                <a:ext cx="122" cy="284"/>
              </a:xfrm>
              <a:custGeom>
                <a:avLst/>
                <a:gdLst>
                  <a:gd name="T0" fmla="*/ 33 w 45"/>
                  <a:gd name="T1" fmla="*/ 81 h 105"/>
                  <a:gd name="T2" fmla="*/ 36 w 45"/>
                  <a:gd name="T3" fmla="*/ 94 h 105"/>
                  <a:gd name="T4" fmla="*/ 36 w 45"/>
                  <a:gd name="T5" fmla="*/ 103 h 105"/>
                  <a:gd name="T6" fmla="*/ 28 w 45"/>
                  <a:gd name="T7" fmla="*/ 99 h 105"/>
                  <a:gd name="T8" fmla="*/ 18 w 45"/>
                  <a:gd name="T9" fmla="*/ 77 h 105"/>
                  <a:gd name="T10" fmla="*/ 13 w 45"/>
                  <a:gd name="T11" fmla="*/ 72 h 105"/>
                  <a:gd name="T12" fmla="*/ 10 w 45"/>
                  <a:gd name="T13" fmla="*/ 29 h 105"/>
                  <a:gd name="T14" fmla="*/ 31 w 45"/>
                  <a:gd name="T15" fmla="*/ 0 h 105"/>
                  <a:gd name="T16" fmla="*/ 38 w 45"/>
                  <a:gd name="T17" fmla="*/ 18 h 105"/>
                  <a:gd name="T18" fmla="*/ 34 w 45"/>
                  <a:gd name="T19" fmla="*/ 20 h 105"/>
                  <a:gd name="T20" fmla="*/ 23 w 45"/>
                  <a:gd name="T21" fmla="*/ 30 h 105"/>
                  <a:gd name="T22" fmla="*/ 22 w 45"/>
                  <a:gd name="T23" fmla="*/ 32 h 105"/>
                  <a:gd name="T24" fmla="*/ 26 w 45"/>
                  <a:gd name="T25" fmla="*/ 37 h 105"/>
                  <a:gd name="T26" fmla="*/ 35 w 45"/>
                  <a:gd name="T27" fmla="*/ 38 h 105"/>
                  <a:gd name="T28" fmla="*/ 35 w 45"/>
                  <a:gd name="T29" fmla="*/ 41 h 105"/>
                  <a:gd name="T30" fmla="*/ 38 w 45"/>
                  <a:gd name="T31" fmla="*/ 60 h 105"/>
                  <a:gd name="T32" fmla="*/ 38 w 45"/>
                  <a:gd name="T33" fmla="*/ 64 h 105"/>
                  <a:gd name="T34" fmla="*/ 37 w 45"/>
                  <a:gd name="T35" fmla="*/ 74 h 105"/>
                  <a:gd name="T36" fmla="*/ 33 w 45"/>
                  <a:gd name="T37" fmla="*/ 8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05">
                    <a:moveTo>
                      <a:pt x="33" y="81"/>
                    </a:moveTo>
                    <a:cubicBezTo>
                      <a:pt x="32" y="86"/>
                      <a:pt x="34" y="90"/>
                      <a:pt x="36" y="94"/>
                    </a:cubicBezTo>
                    <a:cubicBezTo>
                      <a:pt x="38" y="97"/>
                      <a:pt x="42" y="100"/>
                      <a:pt x="36" y="103"/>
                    </a:cubicBezTo>
                    <a:cubicBezTo>
                      <a:pt x="32" y="105"/>
                      <a:pt x="30" y="101"/>
                      <a:pt x="28" y="99"/>
                    </a:cubicBezTo>
                    <a:cubicBezTo>
                      <a:pt x="22" y="92"/>
                      <a:pt x="23" y="83"/>
                      <a:pt x="18" y="77"/>
                    </a:cubicBezTo>
                    <a:cubicBezTo>
                      <a:pt x="16" y="75"/>
                      <a:pt x="14" y="74"/>
                      <a:pt x="13" y="72"/>
                    </a:cubicBezTo>
                    <a:cubicBezTo>
                      <a:pt x="0" y="58"/>
                      <a:pt x="2" y="43"/>
                      <a:pt x="10" y="29"/>
                    </a:cubicBezTo>
                    <a:cubicBezTo>
                      <a:pt x="15" y="18"/>
                      <a:pt x="20" y="7"/>
                      <a:pt x="31" y="0"/>
                    </a:cubicBezTo>
                    <a:cubicBezTo>
                      <a:pt x="45" y="2"/>
                      <a:pt x="39" y="11"/>
                      <a:pt x="38" y="18"/>
                    </a:cubicBezTo>
                    <a:cubicBezTo>
                      <a:pt x="37" y="19"/>
                      <a:pt x="35" y="20"/>
                      <a:pt x="34" y="20"/>
                    </a:cubicBezTo>
                    <a:cubicBezTo>
                      <a:pt x="29" y="23"/>
                      <a:pt x="29" y="29"/>
                      <a:pt x="23" y="30"/>
                    </a:cubicBezTo>
                    <a:cubicBezTo>
                      <a:pt x="23" y="31"/>
                      <a:pt x="22" y="31"/>
                      <a:pt x="22" y="32"/>
                    </a:cubicBezTo>
                    <a:cubicBezTo>
                      <a:pt x="21" y="36"/>
                      <a:pt x="19" y="40"/>
                      <a:pt x="26" y="37"/>
                    </a:cubicBezTo>
                    <a:cubicBezTo>
                      <a:pt x="29" y="36"/>
                      <a:pt x="32" y="36"/>
                      <a:pt x="35" y="38"/>
                    </a:cubicBezTo>
                    <a:cubicBezTo>
                      <a:pt x="36" y="39"/>
                      <a:pt x="36" y="40"/>
                      <a:pt x="35" y="41"/>
                    </a:cubicBezTo>
                    <a:cubicBezTo>
                      <a:pt x="21" y="49"/>
                      <a:pt x="35" y="54"/>
                      <a:pt x="38" y="60"/>
                    </a:cubicBezTo>
                    <a:cubicBezTo>
                      <a:pt x="38" y="61"/>
                      <a:pt x="38" y="63"/>
                      <a:pt x="38" y="64"/>
                    </a:cubicBezTo>
                    <a:cubicBezTo>
                      <a:pt x="37" y="68"/>
                      <a:pt x="38" y="71"/>
                      <a:pt x="37" y="74"/>
                    </a:cubicBezTo>
                    <a:cubicBezTo>
                      <a:pt x="37" y="77"/>
                      <a:pt x="36" y="80"/>
                      <a:pt x="33" y="81"/>
                    </a:cubicBezTo>
                    <a:close/>
                  </a:path>
                </a:pathLst>
              </a:custGeom>
              <a:solidFill>
                <a:srgbClr val="F0A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1" name="Freeform 10">
                <a:extLst>
                  <a:ext uri="{FF2B5EF4-FFF2-40B4-BE49-F238E27FC236}">
                    <a16:creationId xmlns:a16="http://schemas.microsoft.com/office/drawing/2014/main" id="{14B4B6A2-FE62-CEC4-5F0F-4B660C3D4B73}"/>
                  </a:ext>
                </a:extLst>
              </p:cNvPr>
              <p:cNvSpPr/>
              <p:nvPr/>
            </p:nvSpPr>
            <p:spPr bwMode="auto">
              <a:xfrm>
                <a:off x="2603" y="2379"/>
                <a:ext cx="252" cy="89"/>
              </a:xfrm>
              <a:custGeom>
                <a:avLst/>
                <a:gdLst>
                  <a:gd name="T0" fmla="*/ 10 w 93"/>
                  <a:gd name="T1" fmla="*/ 22 h 33"/>
                  <a:gd name="T2" fmla="*/ 11 w 93"/>
                  <a:gd name="T3" fmla="*/ 0 h 33"/>
                  <a:gd name="T4" fmla="*/ 22 w 93"/>
                  <a:gd name="T5" fmla="*/ 1 h 33"/>
                  <a:gd name="T6" fmla="*/ 80 w 93"/>
                  <a:gd name="T7" fmla="*/ 5 h 33"/>
                  <a:gd name="T8" fmla="*/ 85 w 93"/>
                  <a:gd name="T9" fmla="*/ 5 h 33"/>
                  <a:gd name="T10" fmla="*/ 93 w 93"/>
                  <a:gd name="T11" fmla="*/ 7 h 33"/>
                  <a:gd name="T12" fmla="*/ 77 w 93"/>
                  <a:gd name="T13" fmla="*/ 31 h 33"/>
                  <a:gd name="T14" fmla="*/ 28 w 93"/>
                  <a:gd name="T15" fmla="*/ 29 h 33"/>
                  <a:gd name="T16" fmla="*/ 10 w 93"/>
                  <a:gd name="T17"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33">
                    <a:moveTo>
                      <a:pt x="10" y="22"/>
                    </a:moveTo>
                    <a:cubicBezTo>
                      <a:pt x="0" y="14"/>
                      <a:pt x="0" y="8"/>
                      <a:pt x="11" y="0"/>
                    </a:cubicBezTo>
                    <a:cubicBezTo>
                      <a:pt x="15" y="1"/>
                      <a:pt x="18" y="0"/>
                      <a:pt x="22" y="1"/>
                    </a:cubicBezTo>
                    <a:cubicBezTo>
                      <a:pt x="41" y="5"/>
                      <a:pt x="60" y="9"/>
                      <a:pt x="80" y="5"/>
                    </a:cubicBezTo>
                    <a:cubicBezTo>
                      <a:pt x="82" y="5"/>
                      <a:pt x="84" y="5"/>
                      <a:pt x="85" y="5"/>
                    </a:cubicBezTo>
                    <a:cubicBezTo>
                      <a:pt x="88" y="5"/>
                      <a:pt x="91" y="5"/>
                      <a:pt x="93" y="7"/>
                    </a:cubicBezTo>
                    <a:cubicBezTo>
                      <a:pt x="92" y="18"/>
                      <a:pt x="87" y="26"/>
                      <a:pt x="77" y="31"/>
                    </a:cubicBezTo>
                    <a:cubicBezTo>
                      <a:pt x="61" y="33"/>
                      <a:pt x="44" y="31"/>
                      <a:pt x="28" y="29"/>
                    </a:cubicBezTo>
                    <a:cubicBezTo>
                      <a:pt x="21" y="29"/>
                      <a:pt x="15" y="27"/>
                      <a:pt x="10" y="22"/>
                    </a:cubicBezTo>
                    <a:close/>
                  </a:path>
                </a:pathLst>
              </a:custGeom>
              <a:solidFill>
                <a:srgbClr val="E1E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2" name="Freeform 11">
                <a:extLst>
                  <a:ext uri="{FF2B5EF4-FFF2-40B4-BE49-F238E27FC236}">
                    <a16:creationId xmlns:a16="http://schemas.microsoft.com/office/drawing/2014/main" id="{286F64C6-8A28-2932-E9EC-DF00771DF069}"/>
                  </a:ext>
                </a:extLst>
              </p:cNvPr>
              <p:cNvSpPr/>
              <p:nvPr/>
            </p:nvSpPr>
            <p:spPr bwMode="auto">
              <a:xfrm>
                <a:off x="2603" y="2209"/>
                <a:ext cx="244" cy="86"/>
              </a:xfrm>
              <a:custGeom>
                <a:avLst/>
                <a:gdLst>
                  <a:gd name="T0" fmla="*/ 13 w 90"/>
                  <a:gd name="T1" fmla="*/ 24 h 32"/>
                  <a:gd name="T2" fmla="*/ 13 w 90"/>
                  <a:gd name="T3" fmla="*/ 0 h 32"/>
                  <a:gd name="T4" fmla="*/ 27 w 90"/>
                  <a:gd name="T5" fmla="*/ 3 h 32"/>
                  <a:gd name="T6" fmla="*/ 70 w 90"/>
                  <a:gd name="T7" fmla="*/ 6 h 32"/>
                  <a:gd name="T8" fmla="*/ 85 w 90"/>
                  <a:gd name="T9" fmla="*/ 8 h 32"/>
                  <a:gd name="T10" fmla="*/ 75 w 90"/>
                  <a:gd name="T11" fmla="*/ 30 h 32"/>
                  <a:gd name="T12" fmla="*/ 28 w 90"/>
                  <a:gd name="T13" fmla="*/ 29 h 32"/>
                  <a:gd name="T14" fmla="*/ 13 w 90"/>
                  <a:gd name="T15" fmla="*/ 24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32">
                    <a:moveTo>
                      <a:pt x="13" y="24"/>
                    </a:moveTo>
                    <a:cubicBezTo>
                      <a:pt x="0" y="17"/>
                      <a:pt x="0" y="9"/>
                      <a:pt x="13" y="0"/>
                    </a:cubicBezTo>
                    <a:cubicBezTo>
                      <a:pt x="18" y="0"/>
                      <a:pt x="22" y="2"/>
                      <a:pt x="27" y="3"/>
                    </a:cubicBezTo>
                    <a:cubicBezTo>
                      <a:pt x="41" y="7"/>
                      <a:pt x="56" y="6"/>
                      <a:pt x="70" y="6"/>
                    </a:cubicBezTo>
                    <a:cubicBezTo>
                      <a:pt x="75" y="6"/>
                      <a:pt x="80" y="5"/>
                      <a:pt x="85" y="8"/>
                    </a:cubicBezTo>
                    <a:cubicBezTo>
                      <a:pt x="90" y="19"/>
                      <a:pt x="84" y="25"/>
                      <a:pt x="75" y="30"/>
                    </a:cubicBezTo>
                    <a:cubicBezTo>
                      <a:pt x="60" y="32"/>
                      <a:pt x="44" y="32"/>
                      <a:pt x="28" y="29"/>
                    </a:cubicBezTo>
                    <a:cubicBezTo>
                      <a:pt x="22" y="29"/>
                      <a:pt x="17" y="27"/>
                      <a:pt x="13" y="24"/>
                    </a:cubicBezTo>
                    <a:close/>
                  </a:path>
                </a:pathLst>
              </a:custGeom>
              <a:solidFill>
                <a:srgbClr val="DF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3" name="Freeform 12">
                <a:extLst>
                  <a:ext uri="{FF2B5EF4-FFF2-40B4-BE49-F238E27FC236}">
                    <a16:creationId xmlns:a16="http://schemas.microsoft.com/office/drawing/2014/main" id="{294F06BC-C5E6-4422-2675-6B4578A71365}"/>
                  </a:ext>
                </a:extLst>
              </p:cNvPr>
              <p:cNvSpPr/>
              <p:nvPr/>
            </p:nvSpPr>
            <p:spPr bwMode="auto">
              <a:xfrm>
                <a:off x="3045" y="2682"/>
                <a:ext cx="162" cy="195"/>
              </a:xfrm>
              <a:custGeom>
                <a:avLst/>
                <a:gdLst>
                  <a:gd name="T0" fmla="*/ 26 w 60"/>
                  <a:gd name="T1" fmla="*/ 8 h 72"/>
                  <a:gd name="T2" fmla="*/ 49 w 60"/>
                  <a:gd name="T3" fmla="*/ 1 h 72"/>
                  <a:gd name="T4" fmla="*/ 55 w 60"/>
                  <a:gd name="T5" fmla="*/ 5 h 72"/>
                  <a:gd name="T6" fmla="*/ 54 w 60"/>
                  <a:gd name="T7" fmla="*/ 14 h 72"/>
                  <a:gd name="T8" fmla="*/ 60 w 60"/>
                  <a:gd name="T9" fmla="*/ 22 h 72"/>
                  <a:gd name="T10" fmla="*/ 57 w 60"/>
                  <a:gd name="T11" fmla="*/ 24 h 72"/>
                  <a:gd name="T12" fmla="*/ 48 w 60"/>
                  <a:gd name="T13" fmla="*/ 20 h 72"/>
                  <a:gd name="T14" fmla="*/ 60 w 60"/>
                  <a:gd name="T15" fmla="*/ 29 h 72"/>
                  <a:gd name="T16" fmla="*/ 60 w 60"/>
                  <a:gd name="T17" fmla="*/ 32 h 72"/>
                  <a:gd name="T18" fmla="*/ 55 w 60"/>
                  <a:gd name="T19" fmla="*/ 38 h 72"/>
                  <a:gd name="T20" fmla="*/ 35 w 60"/>
                  <a:gd name="T21" fmla="*/ 46 h 72"/>
                  <a:gd name="T22" fmla="*/ 34 w 60"/>
                  <a:gd name="T23" fmla="*/ 30 h 72"/>
                  <a:gd name="T24" fmla="*/ 31 w 60"/>
                  <a:gd name="T25" fmla="*/ 23 h 72"/>
                  <a:gd name="T26" fmla="*/ 24 w 60"/>
                  <a:gd name="T27" fmla="*/ 25 h 72"/>
                  <a:gd name="T28" fmla="*/ 13 w 60"/>
                  <a:gd name="T29" fmla="*/ 48 h 72"/>
                  <a:gd name="T30" fmla="*/ 16 w 60"/>
                  <a:gd name="T31" fmla="*/ 56 h 72"/>
                  <a:gd name="T32" fmla="*/ 24 w 60"/>
                  <a:gd name="T33" fmla="*/ 53 h 72"/>
                  <a:gd name="T34" fmla="*/ 36 w 60"/>
                  <a:gd name="T35" fmla="*/ 46 h 72"/>
                  <a:gd name="T36" fmla="*/ 21 w 60"/>
                  <a:gd name="T37" fmla="*/ 72 h 72"/>
                  <a:gd name="T38" fmla="*/ 4 w 60"/>
                  <a:gd name="T39" fmla="*/ 55 h 72"/>
                  <a:gd name="T40" fmla="*/ 8 w 60"/>
                  <a:gd name="T41" fmla="*/ 34 h 72"/>
                  <a:gd name="T42" fmla="*/ 14 w 60"/>
                  <a:gd name="T43" fmla="*/ 22 h 72"/>
                  <a:gd name="T44" fmla="*/ 26 w 60"/>
                  <a:gd name="T45"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72">
                    <a:moveTo>
                      <a:pt x="26" y="8"/>
                    </a:moveTo>
                    <a:cubicBezTo>
                      <a:pt x="34" y="8"/>
                      <a:pt x="42" y="4"/>
                      <a:pt x="49" y="1"/>
                    </a:cubicBezTo>
                    <a:cubicBezTo>
                      <a:pt x="53" y="0"/>
                      <a:pt x="55" y="2"/>
                      <a:pt x="55" y="5"/>
                    </a:cubicBezTo>
                    <a:cubicBezTo>
                      <a:pt x="51" y="8"/>
                      <a:pt x="48" y="10"/>
                      <a:pt x="54" y="14"/>
                    </a:cubicBezTo>
                    <a:cubicBezTo>
                      <a:pt x="56" y="16"/>
                      <a:pt x="60" y="18"/>
                      <a:pt x="60" y="22"/>
                    </a:cubicBezTo>
                    <a:cubicBezTo>
                      <a:pt x="59" y="23"/>
                      <a:pt x="58" y="24"/>
                      <a:pt x="57" y="24"/>
                    </a:cubicBezTo>
                    <a:cubicBezTo>
                      <a:pt x="53" y="24"/>
                      <a:pt x="50" y="22"/>
                      <a:pt x="48" y="20"/>
                    </a:cubicBezTo>
                    <a:cubicBezTo>
                      <a:pt x="51" y="24"/>
                      <a:pt x="57" y="23"/>
                      <a:pt x="60" y="29"/>
                    </a:cubicBezTo>
                    <a:cubicBezTo>
                      <a:pt x="60" y="30"/>
                      <a:pt x="60" y="31"/>
                      <a:pt x="60" y="32"/>
                    </a:cubicBezTo>
                    <a:cubicBezTo>
                      <a:pt x="59" y="35"/>
                      <a:pt x="57" y="37"/>
                      <a:pt x="55" y="38"/>
                    </a:cubicBezTo>
                    <a:cubicBezTo>
                      <a:pt x="48" y="40"/>
                      <a:pt x="43" y="47"/>
                      <a:pt x="35" y="46"/>
                    </a:cubicBezTo>
                    <a:cubicBezTo>
                      <a:pt x="31" y="40"/>
                      <a:pt x="34" y="35"/>
                      <a:pt x="34" y="30"/>
                    </a:cubicBezTo>
                    <a:cubicBezTo>
                      <a:pt x="34" y="27"/>
                      <a:pt x="34" y="24"/>
                      <a:pt x="31" y="23"/>
                    </a:cubicBezTo>
                    <a:cubicBezTo>
                      <a:pt x="28" y="21"/>
                      <a:pt x="26" y="23"/>
                      <a:pt x="24" y="25"/>
                    </a:cubicBezTo>
                    <a:cubicBezTo>
                      <a:pt x="18" y="31"/>
                      <a:pt x="14" y="39"/>
                      <a:pt x="13" y="48"/>
                    </a:cubicBezTo>
                    <a:cubicBezTo>
                      <a:pt x="13" y="51"/>
                      <a:pt x="12" y="54"/>
                      <a:pt x="16" y="56"/>
                    </a:cubicBezTo>
                    <a:cubicBezTo>
                      <a:pt x="19" y="57"/>
                      <a:pt x="22" y="55"/>
                      <a:pt x="24" y="53"/>
                    </a:cubicBezTo>
                    <a:cubicBezTo>
                      <a:pt x="28" y="50"/>
                      <a:pt x="30" y="44"/>
                      <a:pt x="36" y="46"/>
                    </a:cubicBezTo>
                    <a:cubicBezTo>
                      <a:pt x="36" y="60"/>
                      <a:pt x="30" y="69"/>
                      <a:pt x="21" y="72"/>
                    </a:cubicBezTo>
                    <a:cubicBezTo>
                      <a:pt x="12" y="70"/>
                      <a:pt x="8" y="63"/>
                      <a:pt x="4" y="55"/>
                    </a:cubicBezTo>
                    <a:cubicBezTo>
                      <a:pt x="0" y="47"/>
                      <a:pt x="4" y="40"/>
                      <a:pt x="8" y="34"/>
                    </a:cubicBezTo>
                    <a:cubicBezTo>
                      <a:pt x="10" y="30"/>
                      <a:pt x="12" y="26"/>
                      <a:pt x="14" y="22"/>
                    </a:cubicBezTo>
                    <a:cubicBezTo>
                      <a:pt x="16" y="16"/>
                      <a:pt x="20" y="11"/>
                      <a:pt x="26" y="8"/>
                    </a:cubicBezTo>
                    <a:close/>
                  </a:path>
                </a:pathLst>
              </a:custGeom>
              <a:solidFill>
                <a:srgbClr val="9C8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4" name="Freeform 13">
                <a:extLst>
                  <a:ext uri="{FF2B5EF4-FFF2-40B4-BE49-F238E27FC236}">
                    <a16:creationId xmlns:a16="http://schemas.microsoft.com/office/drawing/2014/main" id="{5E1CDC30-69D0-D9CA-7CB0-957B103F24BF}"/>
                  </a:ext>
                </a:extLst>
              </p:cNvPr>
              <p:cNvSpPr/>
              <p:nvPr/>
            </p:nvSpPr>
            <p:spPr bwMode="auto">
              <a:xfrm>
                <a:off x="2476" y="991"/>
                <a:ext cx="200" cy="482"/>
              </a:xfrm>
              <a:custGeom>
                <a:avLst/>
                <a:gdLst>
                  <a:gd name="T0" fmla="*/ 51 w 74"/>
                  <a:gd name="T1" fmla="*/ 177 h 178"/>
                  <a:gd name="T2" fmla="*/ 42 w 74"/>
                  <a:gd name="T3" fmla="*/ 168 h 178"/>
                  <a:gd name="T4" fmla="*/ 44 w 74"/>
                  <a:gd name="T5" fmla="*/ 161 h 178"/>
                  <a:gd name="T6" fmla="*/ 27 w 74"/>
                  <a:gd name="T7" fmla="*/ 102 h 178"/>
                  <a:gd name="T8" fmla="*/ 23 w 74"/>
                  <a:gd name="T9" fmla="*/ 99 h 178"/>
                  <a:gd name="T10" fmla="*/ 22 w 74"/>
                  <a:gd name="T11" fmla="*/ 99 h 178"/>
                  <a:gd name="T12" fmla="*/ 20 w 74"/>
                  <a:gd name="T13" fmla="*/ 95 h 178"/>
                  <a:gd name="T14" fmla="*/ 20 w 74"/>
                  <a:gd name="T15" fmla="*/ 95 h 178"/>
                  <a:gd name="T16" fmla="*/ 20 w 74"/>
                  <a:gd name="T17" fmla="*/ 85 h 178"/>
                  <a:gd name="T18" fmla="*/ 8 w 74"/>
                  <a:gd name="T19" fmla="*/ 61 h 178"/>
                  <a:gd name="T20" fmla="*/ 7 w 74"/>
                  <a:gd name="T21" fmla="*/ 56 h 178"/>
                  <a:gd name="T22" fmla="*/ 8 w 74"/>
                  <a:gd name="T23" fmla="*/ 1 h 178"/>
                  <a:gd name="T24" fmla="*/ 11 w 74"/>
                  <a:gd name="T25" fmla="*/ 6 h 178"/>
                  <a:gd name="T26" fmla="*/ 9 w 74"/>
                  <a:gd name="T27" fmla="*/ 40 h 178"/>
                  <a:gd name="T28" fmla="*/ 15 w 74"/>
                  <a:gd name="T29" fmla="*/ 45 h 178"/>
                  <a:gd name="T30" fmla="*/ 27 w 74"/>
                  <a:gd name="T31" fmla="*/ 59 h 178"/>
                  <a:gd name="T32" fmla="*/ 24 w 74"/>
                  <a:gd name="T33" fmla="*/ 64 h 178"/>
                  <a:gd name="T34" fmla="*/ 34 w 74"/>
                  <a:gd name="T35" fmla="*/ 90 h 178"/>
                  <a:gd name="T36" fmla="*/ 39 w 74"/>
                  <a:gd name="T37" fmla="*/ 94 h 178"/>
                  <a:gd name="T38" fmla="*/ 39 w 74"/>
                  <a:gd name="T39" fmla="*/ 97 h 178"/>
                  <a:gd name="T40" fmla="*/ 36 w 74"/>
                  <a:gd name="T41" fmla="*/ 103 h 178"/>
                  <a:gd name="T42" fmla="*/ 41 w 74"/>
                  <a:gd name="T43" fmla="*/ 115 h 178"/>
                  <a:gd name="T44" fmla="*/ 53 w 74"/>
                  <a:gd name="T45" fmla="*/ 128 h 178"/>
                  <a:gd name="T46" fmla="*/ 73 w 74"/>
                  <a:gd name="T47" fmla="*/ 131 h 178"/>
                  <a:gd name="T48" fmla="*/ 69 w 74"/>
                  <a:gd name="T49" fmla="*/ 145 h 178"/>
                  <a:gd name="T50" fmla="*/ 55 w 74"/>
                  <a:gd name="T51" fmla="*/ 161 h 178"/>
                  <a:gd name="T52" fmla="*/ 55 w 74"/>
                  <a:gd name="T53" fmla="*/ 175 h 178"/>
                  <a:gd name="T54" fmla="*/ 51 w 74"/>
                  <a:gd name="T55" fmla="*/ 17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178">
                    <a:moveTo>
                      <a:pt x="51" y="177"/>
                    </a:moveTo>
                    <a:cubicBezTo>
                      <a:pt x="48" y="174"/>
                      <a:pt x="45" y="171"/>
                      <a:pt x="42" y="168"/>
                    </a:cubicBezTo>
                    <a:cubicBezTo>
                      <a:pt x="43" y="166"/>
                      <a:pt x="45" y="164"/>
                      <a:pt x="44" y="161"/>
                    </a:cubicBezTo>
                    <a:cubicBezTo>
                      <a:pt x="33" y="143"/>
                      <a:pt x="36" y="121"/>
                      <a:pt x="27" y="102"/>
                    </a:cubicBezTo>
                    <a:cubicBezTo>
                      <a:pt x="26" y="101"/>
                      <a:pt x="24" y="100"/>
                      <a:pt x="23" y="99"/>
                    </a:cubicBezTo>
                    <a:cubicBezTo>
                      <a:pt x="22" y="99"/>
                      <a:pt x="22" y="99"/>
                      <a:pt x="22" y="99"/>
                    </a:cubicBezTo>
                    <a:cubicBezTo>
                      <a:pt x="21" y="98"/>
                      <a:pt x="19" y="98"/>
                      <a:pt x="20" y="95"/>
                    </a:cubicBezTo>
                    <a:cubicBezTo>
                      <a:pt x="20" y="95"/>
                      <a:pt x="20" y="95"/>
                      <a:pt x="20" y="95"/>
                    </a:cubicBezTo>
                    <a:cubicBezTo>
                      <a:pt x="24" y="91"/>
                      <a:pt x="21" y="88"/>
                      <a:pt x="20" y="85"/>
                    </a:cubicBezTo>
                    <a:cubicBezTo>
                      <a:pt x="16" y="77"/>
                      <a:pt x="12" y="69"/>
                      <a:pt x="8" y="61"/>
                    </a:cubicBezTo>
                    <a:cubicBezTo>
                      <a:pt x="8" y="59"/>
                      <a:pt x="7" y="58"/>
                      <a:pt x="7" y="56"/>
                    </a:cubicBezTo>
                    <a:cubicBezTo>
                      <a:pt x="1" y="37"/>
                      <a:pt x="0" y="19"/>
                      <a:pt x="8" y="1"/>
                    </a:cubicBezTo>
                    <a:cubicBezTo>
                      <a:pt x="12" y="0"/>
                      <a:pt x="12" y="3"/>
                      <a:pt x="11" y="6"/>
                    </a:cubicBezTo>
                    <a:cubicBezTo>
                      <a:pt x="11" y="17"/>
                      <a:pt x="6" y="28"/>
                      <a:pt x="9" y="40"/>
                    </a:cubicBezTo>
                    <a:cubicBezTo>
                      <a:pt x="10" y="42"/>
                      <a:pt x="9" y="49"/>
                      <a:pt x="15" y="45"/>
                    </a:cubicBezTo>
                    <a:cubicBezTo>
                      <a:pt x="16" y="51"/>
                      <a:pt x="19" y="58"/>
                      <a:pt x="27" y="59"/>
                    </a:cubicBezTo>
                    <a:cubicBezTo>
                      <a:pt x="28" y="62"/>
                      <a:pt x="26" y="63"/>
                      <a:pt x="24" y="64"/>
                    </a:cubicBezTo>
                    <a:cubicBezTo>
                      <a:pt x="20" y="76"/>
                      <a:pt x="30" y="82"/>
                      <a:pt x="34" y="90"/>
                    </a:cubicBezTo>
                    <a:cubicBezTo>
                      <a:pt x="35" y="92"/>
                      <a:pt x="37" y="93"/>
                      <a:pt x="39" y="94"/>
                    </a:cubicBezTo>
                    <a:cubicBezTo>
                      <a:pt x="39" y="95"/>
                      <a:pt x="39" y="96"/>
                      <a:pt x="39" y="97"/>
                    </a:cubicBezTo>
                    <a:cubicBezTo>
                      <a:pt x="39" y="99"/>
                      <a:pt x="32" y="98"/>
                      <a:pt x="36" y="103"/>
                    </a:cubicBezTo>
                    <a:cubicBezTo>
                      <a:pt x="39" y="106"/>
                      <a:pt x="40" y="111"/>
                      <a:pt x="41" y="115"/>
                    </a:cubicBezTo>
                    <a:cubicBezTo>
                      <a:pt x="44" y="121"/>
                      <a:pt x="47" y="125"/>
                      <a:pt x="53" y="128"/>
                    </a:cubicBezTo>
                    <a:cubicBezTo>
                      <a:pt x="60" y="131"/>
                      <a:pt x="67" y="128"/>
                      <a:pt x="73" y="131"/>
                    </a:cubicBezTo>
                    <a:cubicBezTo>
                      <a:pt x="74" y="136"/>
                      <a:pt x="68" y="140"/>
                      <a:pt x="69" y="145"/>
                    </a:cubicBezTo>
                    <a:cubicBezTo>
                      <a:pt x="55" y="146"/>
                      <a:pt x="55" y="147"/>
                      <a:pt x="55" y="161"/>
                    </a:cubicBezTo>
                    <a:cubicBezTo>
                      <a:pt x="56" y="166"/>
                      <a:pt x="56" y="170"/>
                      <a:pt x="55" y="175"/>
                    </a:cubicBezTo>
                    <a:cubicBezTo>
                      <a:pt x="54" y="176"/>
                      <a:pt x="53" y="178"/>
                      <a:pt x="51" y="177"/>
                    </a:cubicBezTo>
                    <a:close/>
                  </a:path>
                </a:pathLst>
              </a:custGeom>
              <a:solidFill>
                <a:srgbClr val="ACA0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5" name="Freeform 14">
                <a:extLst>
                  <a:ext uri="{FF2B5EF4-FFF2-40B4-BE49-F238E27FC236}">
                    <a16:creationId xmlns:a16="http://schemas.microsoft.com/office/drawing/2014/main" id="{636C61E7-72A5-DFA4-FFE9-381ED9526EB2}"/>
                  </a:ext>
                </a:extLst>
              </p:cNvPr>
              <p:cNvSpPr/>
              <p:nvPr/>
            </p:nvSpPr>
            <p:spPr bwMode="auto">
              <a:xfrm>
                <a:off x="2606" y="2463"/>
                <a:ext cx="171" cy="97"/>
              </a:xfrm>
              <a:custGeom>
                <a:avLst/>
                <a:gdLst>
                  <a:gd name="T0" fmla="*/ 5 w 63"/>
                  <a:gd name="T1" fmla="*/ 10 h 36"/>
                  <a:gd name="T2" fmla="*/ 7 w 63"/>
                  <a:gd name="T3" fmla="*/ 0 h 36"/>
                  <a:gd name="T4" fmla="*/ 23 w 63"/>
                  <a:gd name="T5" fmla="*/ 4 h 36"/>
                  <a:gd name="T6" fmla="*/ 34 w 63"/>
                  <a:gd name="T7" fmla="*/ 6 h 36"/>
                  <a:gd name="T8" fmla="*/ 42 w 63"/>
                  <a:gd name="T9" fmla="*/ 8 h 36"/>
                  <a:gd name="T10" fmla="*/ 63 w 63"/>
                  <a:gd name="T11" fmla="*/ 11 h 36"/>
                  <a:gd name="T12" fmla="*/ 56 w 63"/>
                  <a:gd name="T13" fmla="*/ 30 h 36"/>
                  <a:gd name="T14" fmla="*/ 47 w 63"/>
                  <a:gd name="T15" fmla="*/ 36 h 36"/>
                  <a:gd name="T16" fmla="*/ 14 w 63"/>
                  <a:gd name="T17" fmla="*/ 36 h 36"/>
                  <a:gd name="T18" fmla="*/ 5 w 63"/>
                  <a:gd name="T19" fmla="*/ 32 h 36"/>
                  <a:gd name="T20" fmla="*/ 10 w 63"/>
                  <a:gd name="T21" fmla="*/ 22 h 36"/>
                  <a:gd name="T22" fmla="*/ 23 w 63"/>
                  <a:gd name="T23" fmla="*/ 17 h 36"/>
                  <a:gd name="T24" fmla="*/ 5 w 63"/>
                  <a:gd name="T25"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36">
                    <a:moveTo>
                      <a:pt x="5" y="10"/>
                    </a:moveTo>
                    <a:cubicBezTo>
                      <a:pt x="0" y="5"/>
                      <a:pt x="3" y="2"/>
                      <a:pt x="7" y="0"/>
                    </a:cubicBezTo>
                    <a:cubicBezTo>
                      <a:pt x="13" y="1"/>
                      <a:pt x="17" y="5"/>
                      <a:pt x="23" y="4"/>
                    </a:cubicBezTo>
                    <a:cubicBezTo>
                      <a:pt x="27" y="5"/>
                      <a:pt x="30" y="5"/>
                      <a:pt x="34" y="6"/>
                    </a:cubicBezTo>
                    <a:cubicBezTo>
                      <a:pt x="37" y="6"/>
                      <a:pt x="39" y="7"/>
                      <a:pt x="42" y="8"/>
                    </a:cubicBezTo>
                    <a:cubicBezTo>
                      <a:pt x="49" y="10"/>
                      <a:pt x="57" y="7"/>
                      <a:pt x="63" y="11"/>
                    </a:cubicBezTo>
                    <a:cubicBezTo>
                      <a:pt x="62" y="18"/>
                      <a:pt x="56" y="22"/>
                      <a:pt x="56" y="30"/>
                    </a:cubicBezTo>
                    <a:cubicBezTo>
                      <a:pt x="56" y="35"/>
                      <a:pt x="51" y="36"/>
                      <a:pt x="47" y="36"/>
                    </a:cubicBezTo>
                    <a:cubicBezTo>
                      <a:pt x="36" y="36"/>
                      <a:pt x="25" y="36"/>
                      <a:pt x="14" y="36"/>
                    </a:cubicBezTo>
                    <a:cubicBezTo>
                      <a:pt x="11" y="36"/>
                      <a:pt x="6" y="36"/>
                      <a:pt x="5" y="32"/>
                    </a:cubicBezTo>
                    <a:cubicBezTo>
                      <a:pt x="4" y="28"/>
                      <a:pt x="7" y="25"/>
                      <a:pt x="10" y="22"/>
                    </a:cubicBezTo>
                    <a:cubicBezTo>
                      <a:pt x="13" y="18"/>
                      <a:pt x="19" y="19"/>
                      <a:pt x="23" y="17"/>
                    </a:cubicBezTo>
                    <a:cubicBezTo>
                      <a:pt x="16" y="15"/>
                      <a:pt x="10" y="13"/>
                      <a:pt x="5" y="10"/>
                    </a:cubicBezTo>
                    <a:close/>
                  </a:path>
                </a:pathLst>
              </a:custGeom>
              <a:solidFill>
                <a:srgbClr val="E9E7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6" name="Freeform 15">
                <a:extLst>
                  <a:ext uri="{FF2B5EF4-FFF2-40B4-BE49-F238E27FC236}">
                    <a16:creationId xmlns:a16="http://schemas.microsoft.com/office/drawing/2014/main" id="{ABC50EA0-E998-46EE-9EAF-DA024B0A2FC0}"/>
                  </a:ext>
                </a:extLst>
              </p:cNvPr>
              <p:cNvSpPr/>
              <p:nvPr/>
            </p:nvSpPr>
            <p:spPr bwMode="auto">
              <a:xfrm>
                <a:off x="2712" y="2468"/>
                <a:ext cx="184" cy="127"/>
              </a:xfrm>
              <a:custGeom>
                <a:avLst/>
                <a:gdLst>
                  <a:gd name="T0" fmla="*/ 24 w 68"/>
                  <a:gd name="T1" fmla="*/ 10 h 47"/>
                  <a:gd name="T2" fmla="*/ 0 w 68"/>
                  <a:gd name="T3" fmla="*/ 7 h 47"/>
                  <a:gd name="T4" fmla="*/ 39 w 68"/>
                  <a:gd name="T5" fmla="*/ 4 h 47"/>
                  <a:gd name="T6" fmla="*/ 47 w 68"/>
                  <a:gd name="T7" fmla="*/ 4 h 47"/>
                  <a:gd name="T8" fmla="*/ 49 w 68"/>
                  <a:gd name="T9" fmla="*/ 4 h 47"/>
                  <a:gd name="T10" fmla="*/ 61 w 68"/>
                  <a:gd name="T11" fmla="*/ 24 h 47"/>
                  <a:gd name="T12" fmla="*/ 36 w 68"/>
                  <a:gd name="T13" fmla="*/ 47 h 47"/>
                  <a:gd name="T14" fmla="*/ 32 w 68"/>
                  <a:gd name="T15" fmla="*/ 43 h 47"/>
                  <a:gd name="T16" fmla="*/ 27 w 68"/>
                  <a:gd name="T17" fmla="*/ 34 h 47"/>
                  <a:gd name="T18" fmla="*/ 30 w 68"/>
                  <a:gd name="T19" fmla="*/ 22 h 47"/>
                  <a:gd name="T20" fmla="*/ 37 w 68"/>
                  <a:gd name="T21" fmla="*/ 10 h 47"/>
                  <a:gd name="T22" fmla="*/ 24 w 68"/>
                  <a:gd name="T23"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47">
                    <a:moveTo>
                      <a:pt x="24" y="10"/>
                    </a:moveTo>
                    <a:cubicBezTo>
                      <a:pt x="16" y="9"/>
                      <a:pt x="8" y="12"/>
                      <a:pt x="0" y="7"/>
                    </a:cubicBezTo>
                    <a:cubicBezTo>
                      <a:pt x="13" y="0"/>
                      <a:pt x="26" y="5"/>
                      <a:pt x="39" y="4"/>
                    </a:cubicBezTo>
                    <a:cubicBezTo>
                      <a:pt x="42" y="4"/>
                      <a:pt x="44" y="4"/>
                      <a:pt x="47" y="4"/>
                    </a:cubicBezTo>
                    <a:cubicBezTo>
                      <a:pt x="48" y="4"/>
                      <a:pt x="48" y="4"/>
                      <a:pt x="49" y="4"/>
                    </a:cubicBezTo>
                    <a:cubicBezTo>
                      <a:pt x="64" y="5"/>
                      <a:pt x="68" y="10"/>
                      <a:pt x="61" y="24"/>
                    </a:cubicBezTo>
                    <a:cubicBezTo>
                      <a:pt x="56" y="34"/>
                      <a:pt x="49" y="44"/>
                      <a:pt x="36" y="47"/>
                    </a:cubicBezTo>
                    <a:cubicBezTo>
                      <a:pt x="35" y="46"/>
                      <a:pt x="33" y="44"/>
                      <a:pt x="32" y="43"/>
                    </a:cubicBezTo>
                    <a:cubicBezTo>
                      <a:pt x="31" y="39"/>
                      <a:pt x="24" y="39"/>
                      <a:pt x="27" y="34"/>
                    </a:cubicBezTo>
                    <a:cubicBezTo>
                      <a:pt x="29" y="30"/>
                      <a:pt x="32" y="26"/>
                      <a:pt x="30" y="22"/>
                    </a:cubicBezTo>
                    <a:cubicBezTo>
                      <a:pt x="27" y="12"/>
                      <a:pt x="31" y="9"/>
                      <a:pt x="37" y="10"/>
                    </a:cubicBezTo>
                    <a:cubicBezTo>
                      <a:pt x="34" y="10"/>
                      <a:pt x="29" y="13"/>
                      <a:pt x="24" y="10"/>
                    </a:cubicBezTo>
                    <a:close/>
                  </a:path>
                </a:pathLst>
              </a:custGeom>
              <a:solidFill>
                <a:srgbClr val="CAC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7" name="Freeform 16">
                <a:extLst>
                  <a:ext uri="{FF2B5EF4-FFF2-40B4-BE49-F238E27FC236}">
                    <a16:creationId xmlns:a16="http://schemas.microsoft.com/office/drawing/2014/main" id="{75D77918-1D03-54CD-BDFE-382919DA1F48}"/>
                  </a:ext>
                </a:extLst>
              </p:cNvPr>
              <p:cNvSpPr/>
              <p:nvPr/>
            </p:nvSpPr>
            <p:spPr bwMode="auto">
              <a:xfrm>
                <a:off x="1999" y="3150"/>
                <a:ext cx="217" cy="141"/>
              </a:xfrm>
              <a:custGeom>
                <a:avLst/>
                <a:gdLst>
                  <a:gd name="T0" fmla="*/ 31 w 80"/>
                  <a:gd name="T1" fmla="*/ 40 h 52"/>
                  <a:gd name="T2" fmla="*/ 13 w 80"/>
                  <a:gd name="T3" fmla="*/ 45 h 52"/>
                  <a:gd name="T4" fmla="*/ 6 w 80"/>
                  <a:gd name="T5" fmla="*/ 43 h 52"/>
                  <a:gd name="T6" fmla="*/ 11 w 80"/>
                  <a:gd name="T7" fmla="*/ 36 h 52"/>
                  <a:gd name="T8" fmla="*/ 0 w 80"/>
                  <a:gd name="T9" fmla="*/ 33 h 52"/>
                  <a:gd name="T10" fmla="*/ 29 w 80"/>
                  <a:gd name="T11" fmla="*/ 25 h 52"/>
                  <a:gd name="T12" fmla="*/ 41 w 80"/>
                  <a:gd name="T13" fmla="*/ 18 h 52"/>
                  <a:gd name="T14" fmla="*/ 48 w 80"/>
                  <a:gd name="T15" fmla="*/ 10 h 52"/>
                  <a:gd name="T16" fmla="*/ 51 w 80"/>
                  <a:gd name="T17" fmla="*/ 9 h 52"/>
                  <a:gd name="T18" fmla="*/ 58 w 80"/>
                  <a:gd name="T19" fmla="*/ 8 h 52"/>
                  <a:gd name="T20" fmla="*/ 55 w 80"/>
                  <a:gd name="T21" fmla="*/ 5 h 52"/>
                  <a:gd name="T22" fmla="*/ 78 w 80"/>
                  <a:gd name="T23" fmla="*/ 1 h 52"/>
                  <a:gd name="T24" fmla="*/ 80 w 80"/>
                  <a:gd name="T25" fmla="*/ 6 h 52"/>
                  <a:gd name="T26" fmla="*/ 66 w 80"/>
                  <a:gd name="T27" fmla="*/ 21 h 52"/>
                  <a:gd name="T28" fmla="*/ 50 w 80"/>
                  <a:gd name="T29" fmla="*/ 28 h 52"/>
                  <a:gd name="T30" fmla="*/ 41 w 80"/>
                  <a:gd name="T31" fmla="*/ 44 h 52"/>
                  <a:gd name="T32" fmla="*/ 36 w 80"/>
                  <a:gd name="T33" fmla="*/ 52 h 52"/>
                  <a:gd name="T34" fmla="*/ 33 w 80"/>
                  <a:gd name="T35" fmla="*/ 44 h 52"/>
                  <a:gd name="T36" fmla="*/ 31 w 80"/>
                  <a:gd name="T37"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52">
                    <a:moveTo>
                      <a:pt x="31" y="40"/>
                    </a:moveTo>
                    <a:cubicBezTo>
                      <a:pt x="24" y="37"/>
                      <a:pt x="20" y="45"/>
                      <a:pt x="13" y="45"/>
                    </a:cubicBezTo>
                    <a:cubicBezTo>
                      <a:pt x="10" y="45"/>
                      <a:pt x="7" y="46"/>
                      <a:pt x="6" y="43"/>
                    </a:cubicBezTo>
                    <a:cubicBezTo>
                      <a:pt x="4" y="39"/>
                      <a:pt x="7" y="38"/>
                      <a:pt x="11" y="36"/>
                    </a:cubicBezTo>
                    <a:cubicBezTo>
                      <a:pt x="7" y="34"/>
                      <a:pt x="3" y="36"/>
                      <a:pt x="0" y="33"/>
                    </a:cubicBezTo>
                    <a:cubicBezTo>
                      <a:pt x="9" y="28"/>
                      <a:pt x="19" y="27"/>
                      <a:pt x="29" y="25"/>
                    </a:cubicBezTo>
                    <a:cubicBezTo>
                      <a:pt x="34" y="25"/>
                      <a:pt x="40" y="26"/>
                      <a:pt x="41" y="18"/>
                    </a:cubicBezTo>
                    <a:cubicBezTo>
                      <a:pt x="43" y="15"/>
                      <a:pt x="46" y="13"/>
                      <a:pt x="48" y="10"/>
                    </a:cubicBezTo>
                    <a:cubicBezTo>
                      <a:pt x="49" y="9"/>
                      <a:pt x="50" y="9"/>
                      <a:pt x="51" y="9"/>
                    </a:cubicBezTo>
                    <a:cubicBezTo>
                      <a:pt x="54" y="8"/>
                      <a:pt x="56" y="9"/>
                      <a:pt x="58" y="8"/>
                    </a:cubicBezTo>
                    <a:cubicBezTo>
                      <a:pt x="57" y="7"/>
                      <a:pt x="53" y="8"/>
                      <a:pt x="55" y="5"/>
                    </a:cubicBezTo>
                    <a:cubicBezTo>
                      <a:pt x="62" y="0"/>
                      <a:pt x="70" y="0"/>
                      <a:pt x="78" y="1"/>
                    </a:cubicBezTo>
                    <a:cubicBezTo>
                      <a:pt x="79" y="2"/>
                      <a:pt x="80" y="4"/>
                      <a:pt x="80" y="6"/>
                    </a:cubicBezTo>
                    <a:cubicBezTo>
                      <a:pt x="79" y="14"/>
                      <a:pt x="74" y="19"/>
                      <a:pt x="66" y="21"/>
                    </a:cubicBezTo>
                    <a:cubicBezTo>
                      <a:pt x="59" y="19"/>
                      <a:pt x="54" y="22"/>
                      <a:pt x="50" y="28"/>
                    </a:cubicBezTo>
                    <a:cubicBezTo>
                      <a:pt x="46" y="32"/>
                      <a:pt x="41" y="37"/>
                      <a:pt x="41" y="44"/>
                    </a:cubicBezTo>
                    <a:cubicBezTo>
                      <a:pt x="40" y="48"/>
                      <a:pt x="41" y="52"/>
                      <a:pt x="36" y="52"/>
                    </a:cubicBezTo>
                    <a:cubicBezTo>
                      <a:pt x="31" y="52"/>
                      <a:pt x="33" y="47"/>
                      <a:pt x="33" y="44"/>
                    </a:cubicBezTo>
                    <a:cubicBezTo>
                      <a:pt x="32" y="43"/>
                      <a:pt x="32" y="41"/>
                      <a:pt x="31" y="40"/>
                    </a:cubicBezTo>
                    <a:close/>
                  </a:path>
                </a:pathLst>
              </a:custGeom>
              <a:solidFill>
                <a:srgbClr val="F3A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8" name="Freeform 17">
                <a:extLst>
                  <a:ext uri="{FF2B5EF4-FFF2-40B4-BE49-F238E27FC236}">
                    <a16:creationId xmlns:a16="http://schemas.microsoft.com/office/drawing/2014/main" id="{E3AF6553-24D7-7CB8-09B1-03AB3FF2E71E}"/>
                  </a:ext>
                </a:extLst>
              </p:cNvPr>
              <p:cNvSpPr/>
              <p:nvPr/>
            </p:nvSpPr>
            <p:spPr bwMode="auto">
              <a:xfrm>
                <a:off x="3102" y="2782"/>
                <a:ext cx="135" cy="135"/>
              </a:xfrm>
              <a:custGeom>
                <a:avLst/>
                <a:gdLst>
                  <a:gd name="T0" fmla="*/ 15 w 50"/>
                  <a:gd name="T1" fmla="*/ 9 h 50"/>
                  <a:gd name="T2" fmla="*/ 33 w 50"/>
                  <a:gd name="T3" fmla="*/ 0 h 50"/>
                  <a:gd name="T4" fmla="*/ 34 w 50"/>
                  <a:gd name="T5" fmla="*/ 3 h 50"/>
                  <a:gd name="T6" fmla="*/ 35 w 50"/>
                  <a:gd name="T7" fmla="*/ 10 h 50"/>
                  <a:gd name="T8" fmla="*/ 50 w 50"/>
                  <a:gd name="T9" fmla="*/ 20 h 50"/>
                  <a:gd name="T10" fmla="*/ 47 w 50"/>
                  <a:gd name="T11" fmla="*/ 31 h 50"/>
                  <a:gd name="T12" fmla="*/ 34 w 50"/>
                  <a:gd name="T13" fmla="*/ 30 h 50"/>
                  <a:gd name="T14" fmla="*/ 31 w 50"/>
                  <a:gd name="T15" fmla="*/ 30 h 50"/>
                  <a:gd name="T16" fmla="*/ 25 w 50"/>
                  <a:gd name="T17" fmla="*/ 26 h 50"/>
                  <a:gd name="T18" fmla="*/ 21 w 50"/>
                  <a:gd name="T19" fmla="*/ 30 h 50"/>
                  <a:gd name="T20" fmla="*/ 25 w 50"/>
                  <a:gd name="T21" fmla="*/ 46 h 50"/>
                  <a:gd name="T22" fmla="*/ 22 w 50"/>
                  <a:gd name="T23" fmla="*/ 49 h 50"/>
                  <a:gd name="T24" fmla="*/ 10 w 50"/>
                  <a:gd name="T25" fmla="*/ 46 h 50"/>
                  <a:gd name="T26" fmla="*/ 5 w 50"/>
                  <a:gd name="T27" fmla="*/ 44 h 50"/>
                  <a:gd name="T28" fmla="*/ 0 w 50"/>
                  <a:gd name="T29" fmla="*/ 35 h 50"/>
                  <a:gd name="T30" fmla="*/ 15 w 50"/>
                  <a:gd name="T31"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50">
                    <a:moveTo>
                      <a:pt x="15" y="9"/>
                    </a:moveTo>
                    <a:cubicBezTo>
                      <a:pt x="21" y="6"/>
                      <a:pt x="26" y="0"/>
                      <a:pt x="33" y="0"/>
                    </a:cubicBezTo>
                    <a:cubicBezTo>
                      <a:pt x="34" y="1"/>
                      <a:pt x="34" y="2"/>
                      <a:pt x="34" y="3"/>
                    </a:cubicBezTo>
                    <a:cubicBezTo>
                      <a:pt x="34" y="5"/>
                      <a:pt x="34" y="8"/>
                      <a:pt x="35" y="10"/>
                    </a:cubicBezTo>
                    <a:cubicBezTo>
                      <a:pt x="38" y="16"/>
                      <a:pt x="48" y="13"/>
                      <a:pt x="50" y="20"/>
                    </a:cubicBezTo>
                    <a:cubicBezTo>
                      <a:pt x="46" y="23"/>
                      <a:pt x="49" y="27"/>
                      <a:pt x="47" y="31"/>
                    </a:cubicBezTo>
                    <a:cubicBezTo>
                      <a:pt x="42" y="34"/>
                      <a:pt x="38" y="27"/>
                      <a:pt x="34" y="30"/>
                    </a:cubicBezTo>
                    <a:cubicBezTo>
                      <a:pt x="33" y="30"/>
                      <a:pt x="32" y="30"/>
                      <a:pt x="31" y="30"/>
                    </a:cubicBezTo>
                    <a:cubicBezTo>
                      <a:pt x="29" y="30"/>
                      <a:pt x="27" y="28"/>
                      <a:pt x="25" y="26"/>
                    </a:cubicBezTo>
                    <a:cubicBezTo>
                      <a:pt x="18" y="22"/>
                      <a:pt x="22" y="28"/>
                      <a:pt x="21" y="30"/>
                    </a:cubicBezTo>
                    <a:cubicBezTo>
                      <a:pt x="23" y="35"/>
                      <a:pt x="25" y="40"/>
                      <a:pt x="25" y="46"/>
                    </a:cubicBezTo>
                    <a:cubicBezTo>
                      <a:pt x="25" y="47"/>
                      <a:pt x="23" y="49"/>
                      <a:pt x="22" y="49"/>
                    </a:cubicBezTo>
                    <a:cubicBezTo>
                      <a:pt x="17" y="50"/>
                      <a:pt x="14" y="47"/>
                      <a:pt x="10" y="46"/>
                    </a:cubicBezTo>
                    <a:cubicBezTo>
                      <a:pt x="8" y="46"/>
                      <a:pt x="7" y="44"/>
                      <a:pt x="5" y="44"/>
                    </a:cubicBezTo>
                    <a:cubicBezTo>
                      <a:pt x="3" y="41"/>
                      <a:pt x="2" y="38"/>
                      <a:pt x="0" y="35"/>
                    </a:cubicBezTo>
                    <a:cubicBezTo>
                      <a:pt x="9" y="29"/>
                      <a:pt x="10" y="18"/>
                      <a:pt x="15" y="9"/>
                    </a:cubicBezTo>
                    <a:close/>
                  </a:path>
                </a:pathLst>
              </a:custGeom>
              <a:solidFill>
                <a:srgbClr val="F2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9" name="Freeform 18">
                <a:extLst>
                  <a:ext uri="{FF2B5EF4-FFF2-40B4-BE49-F238E27FC236}">
                    <a16:creationId xmlns:a16="http://schemas.microsoft.com/office/drawing/2014/main" id="{80580468-1983-C30D-16CE-9917F3B9D288}"/>
                  </a:ext>
                </a:extLst>
              </p:cNvPr>
              <p:cNvSpPr/>
              <p:nvPr/>
            </p:nvSpPr>
            <p:spPr bwMode="auto">
              <a:xfrm>
                <a:off x="2248" y="3001"/>
                <a:ext cx="119" cy="244"/>
              </a:xfrm>
              <a:custGeom>
                <a:avLst/>
                <a:gdLst>
                  <a:gd name="T0" fmla="*/ 10 w 44"/>
                  <a:gd name="T1" fmla="*/ 82 h 90"/>
                  <a:gd name="T2" fmla="*/ 10 w 44"/>
                  <a:gd name="T3" fmla="*/ 69 h 90"/>
                  <a:gd name="T4" fmla="*/ 2 w 44"/>
                  <a:gd name="T5" fmla="*/ 46 h 90"/>
                  <a:gd name="T6" fmla="*/ 14 w 44"/>
                  <a:gd name="T7" fmla="*/ 30 h 90"/>
                  <a:gd name="T8" fmla="*/ 26 w 44"/>
                  <a:gd name="T9" fmla="*/ 16 h 90"/>
                  <a:gd name="T10" fmla="*/ 3 w 44"/>
                  <a:gd name="T11" fmla="*/ 37 h 90"/>
                  <a:gd name="T12" fmla="*/ 1 w 44"/>
                  <a:gd name="T13" fmla="*/ 31 h 90"/>
                  <a:gd name="T14" fmla="*/ 35 w 44"/>
                  <a:gd name="T15" fmla="*/ 0 h 90"/>
                  <a:gd name="T16" fmla="*/ 44 w 44"/>
                  <a:gd name="T17" fmla="*/ 5 h 90"/>
                  <a:gd name="T18" fmla="*/ 23 w 44"/>
                  <a:gd name="T19" fmla="*/ 39 h 90"/>
                  <a:gd name="T20" fmla="*/ 20 w 44"/>
                  <a:gd name="T21" fmla="*/ 54 h 90"/>
                  <a:gd name="T22" fmla="*/ 20 w 44"/>
                  <a:gd name="T23" fmla="*/ 74 h 90"/>
                  <a:gd name="T24" fmla="*/ 16 w 44"/>
                  <a:gd name="T25" fmla="*/ 87 h 90"/>
                  <a:gd name="T26" fmla="*/ 10 w 44"/>
                  <a:gd name="T27" fmla="*/ 8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90">
                    <a:moveTo>
                      <a:pt x="10" y="82"/>
                    </a:moveTo>
                    <a:cubicBezTo>
                      <a:pt x="10" y="78"/>
                      <a:pt x="13" y="73"/>
                      <a:pt x="10" y="69"/>
                    </a:cubicBezTo>
                    <a:cubicBezTo>
                      <a:pt x="11" y="60"/>
                      <a:pt x="5" y="53"/>
                      <a:pt x="2" y="46"/>
                    </a:cubicBezTo>
                    <a:cubicBezTo>
                      <a:pt x="2" y="38"/>
                      <a:pt x="9" y="35"/>
                      <a:pt x="14" y="30"/>
                    </a:cubicBezTo>
                    <a:cubicBezTo>
                      <a:pt x="18" y="25"/>
                      <a:pt x="22" y="20"/>
                      <a:pt x="26" y="16"/>
                    </a:cubicBezTo>
                    <a:cubicBezTo>
                      <a:pt x="19" y="22"/>
                      <a:pt x="14" y="33"/>
                      <a:pt x="3" y="37"/>
                    </a:cubicBezTo>
                    <a:cubicBezTo>
                      <a:pt x="1" y="35"/>
                      <a:pt x="0" y="33"/>
                      <a:pt x="1" y="31"/>
                    </a:cubicBezTo>
                    <a:cubicBezTo>
                      <a:pt x="14" y="23"/>
                      <a:pt x="23" y="10"/>
                      <a:pt x="35" y="0"/>
                    </a:cubicBezTo>
                    <a:cubicBezTo>
                      <a:pt x="39" y="0"/>
                      <a:pt x="42" y="2"/>
                      <a:pt x="44" y="5"/>
                    </a:cubicBezTo>
                    <a:cubicBezTo>
                      <a:pt x="39" y="18"/>
                      <a:pt x="30" y="28"/>
                      <a:pt x="23" y="39"/>
                    </a:cubicBezTo>
                    <a:cubicBezTo>
                      <a:pt x="12" y="42"/>
                      <a:pt x="20" y="49"/>
                      <a:pt x="20" y="54"/>
                    </a:cubicBezTo>
                    <a:cubicBezTo>
                      <a:pt x="20" y="61"/>
                      <a:pt x="19" y="68"/>
                      <a:pt x="20" y="74"/>
                    </a:cubicBezTo>
                    <a:cubicBezTo>
                      <a:pt x="21" y="79"/>
                      <a:pt x="20" y="84"/>
                      <a:pt x="16" y="87"/>
                    </a:cubicBezTo>
                    <a:cubicBezTo>
                      <a:pt x="11" y="90"/>
                      <a:pt x="8" y="89"/>
                      <a:pt x="10" y="82"/>
                    </a:cubicBezTo>
                    <a:close/>
                  </a:path>
                </a:pathLst>
              </a:custGeom>
              <a:solidFill>
                <a:srgbClr val="F0A2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0" name="Freeform 19">
                <a:extLst>
                  <a:ext uri="{FF2B5EF4-FFF2-40B4-BE49-F238E27FC236}">
                    <a16:creationId xmlns:a16="http://schemas.microsoft.com/office/drawing/2014/main" id="{40C0C1B2-E95A-880F-8176-1339377C9FBF}"/>
                  </a:ext>
                </a:extLst>
              </p:cNvPr>
              <p:cNvSpPr/>
              <p:nvPr/>
            </p:nvSpPr>
            <p:spPr bwMode="auto">
              <a:xfrm>
                <a:off x="2018" y="3012"/>
                <a:ext cx="176" cy="149"/>
              </a:xfrm>
              <a:custGeom>
                <a:avLst/>
                <a:gdLst>
                  <a:gd name="T0" fmla="*/ 18 w 65"/>
                  <a:gd name="T1" fmla="*/ 3 h 55"/>
                  <a:gd name="T2" fmla="*/ 27 w 65"/>
                  <a:gd name="T3" fmla="*/ 8 h 55"/>
                  <a:gd name="T4" fmla="*/ 32 w 65"/>
                  <a:gd name="T5" fmla="*/ 22 h 55"/>
                  <a:gd name="T6" fmla="*/ 45 w 65"/>
                  <a:gd name="T7" fmla="*/ 34 h 55"/>
                  <a:gd name="T8" fmla="*/ 54 w 65"/>
                  <a:gd name="T9" fmla="*/ 36 h 55"/>
                  <a:gd name="T10" fmla="*/ 64 w 65"/>
                  <a:gd name="T11" fmla="*/ 43 h 55"/>
                  <a:gd name="T12" fmla="*/ 56 w 65"/>
                  <a:gd name="T13" fmla="*/ 52 h 55"/>
                  <a:gd name="T14" fmla="*/ 38 w 65"/>
                  <a:gd name="T15" fmla="*/ 55 h 55"/>
                  <a:gd name="T16" fmla="*/ 35 w 65"/>
                  <a:gd name="T17" fmla="*/ 54 h 55"/>
                  <a:gd name="T18" fmla="*/ 25 w 65"/>
                  <a:gd name="T19" fmla="*/ 45 h 55"/>
                  <a:gd name="T20" fmla="*/ 49 w 65"/>
                  <a:gd name="T21" fmla="*/ 45 h 55"/>
                  <a:gd name="T22" fmla="*/ 7 w 65"/>
                  <a:gd name="T23" fmla="*/ 25 h 55"/>
                  <a:gd name="T24" fmla="*/ 8 w 65"/>
                  <a:gd name="T25" fmla="*/ 11 h 55"/>
                  <a:gd name="T26" fmla="*/ 15 w 65"/>
                  <a:gd name="T27" fmla="*/ 6 h 55"/>
                  <a:gd name="T28" fmla="*/ 18 w 65"/>
                  <a:gd name="T2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55">
                    <a:moveTo>
                      <a:pt x="18" y="3"/>
                    </a:moveTo>
                    <a:cubicBezTo>
                      <a:pt x="24" y="0"/>
                      <a:pt x="27" y="1"/>
                      <a:pt x="27" y="8"/>
                    </a:cubicBezTo>
                    <a:cubicBezTo>
                      <a:pt x="28" y="13"/>
                      <a:pt x="30" y="18"/>
                      <a:pt x="32" y="22"/>
                    </a:cubicBezTo>
                    <a:cubicBezTo>
                      <a:pt x="34" y="29"/>
                      <a:pt x="37" y="34"/>
                      <a:pt x="45" y="34"/>
                    </a:cubicBezTo>
                    <a:cubicBezTo>
                      <a:pt x="48" y="35"/>
                      <a:pt x="51" y="35"/>
                      <a:pt x="54" y="36"/>
                    </a:cubicBezTo>
                    <a:cubicBezTo>
                      <a:pt x="58" y="37"/>
                      <a:pt x="64" y="37"/>
                      <a:pt x="64" y="43"/>
                    </a:cubicBezTo>
                    <a:cubicBezTo>
                      <a:pt x="65" y="48"/>
                      <a:pt x="60" y="50"/>
                      <a:pt x="56" y="52"/>
                    </a:cubicBezTo>
                    <a:cubicBezTo>
                      <a:pt x="50" y="53"/>
                      <a:pt x="44" y="54"/>
                      <a:pt x="38" y="55"/>
                    </a:cubicBezTo>
                    <a:cubicBezTo>
                      <a:pt x="37" y="55"/>
                      <a:pt x="36" y="54"/>
                      <a:pt x="35" y="54"/>
                    </a:cubicBezTo>
                    <a:cubicBezTo>
                      <a:pt x="32" y="50"/>
                      <a:pt x="24" y="53"/>
                      <a:pt x="25" y="45"/>
                    </a:cubicBezTo>
                    <a:cubicBezTo>
                      <a:pt x="34" y="41"/>
                      <a:pt x="44" y="45"/>
                      <a:pt x="49" y="45"/>
                    </a:cubicBezTo>
                    <a:cubicBezTo>
                      <a:pt x="34" y="47"/>
                      <a:pt x="23" y="32"/>
                      <a:pt x="7" y="25"/>
                    </a:cubicBezTo>
                    <a:cubicBezTo>
                      <a:pt x="0" y="21"/>
                      <a:pt x="0" y="15"/>
                      <a:pt x="8" y="11"/>
                    </a:cubicBezTo>
                    <a:cubicBezTo>
                      <a:pt x="11" y="10"/>
                      <a:pt x="14" y="9"/>
                      <a:pt x="15" y="6"/>
                    </a:cubicBezTo>
                    <a:cubicBezTo>
                      <a:pt x="16" y="5"/>
                      <a:pt x="17" y="4"/>
                      <a:pt x="18" y="3"/>
                    </a:cubicBezTo>
                    <a:close/>
                  </a:path>
                </a:pathLst>
              </a:custGeom>
              <a:solidFill>
                <a:srgbClr val="E99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1" name="Freeform 20">
                <a:extLst>
                  <a:ext uri="{FF2B5EF4-FFF2-40B4-BE49-F238E27FC236}">
                    <a16:creationId xmlns:a16="http://schemas.microsoft.com/office/drawing/2014/main" id="{4E57A034-42EE-1B45-40F1-A8E79F2B3224}"/>
                  </a:ext>
                </a:extLst>
              </p:cNvPr>
              <p:cNvSpPr/>
              <p:nvPr/>
            </p:nvSpPr>
            <p:spPr bwMode="auto">
              <a:xfrm>
                <a:off x="1983" y="2436"/>
                <a:ext cx="151" cy="143"/>
              </a:xfrm>
              <a:custGeom>
                <a:avLst/>
                <a:gdLst>
                  <a:gd name="T0" fmla="*/ 44 w 56"/>
                  <a:gd name="T1" fmla="*/ 24 h 53"/>
                  <a:gd name="T2" fmla="*/ 56 w 56"/>
                  <a:gd name="T3" fmla="*/ 43 h 53"/>
                  <a:gd name="T4" fmla="*/ 39 w 56"/>
                  <a:gd name="T5" fmla="*/ 46 h 53"/>
                  <a:gd name="T6" fmla="*/ 37 w 56"/>
                  <a:gd name="T7" fmla="*/ 44 h 53"/>
                  <a:gd name="T8" fmla="*/ 16 w 56"/>
                  <a:gd name="T9" fmla="*/ 22 h 53"/>
                  <a:gd name="T10" fmla="*/ 0 w 56"/>
                  <a:gd name="T11" fmla="*/ 10 h 53"/>
                  <a:gd name="T12" fmla="*/ 24 w 56"/>
                  <a:gd name="T13" fmla="*/ 16 h 53"/>
                  <a:gd name="T14" fmla="*/ 23 w 56"/>
                  <a:gd name="T15" fmla="*/ 5 h 53"/>
                  <a:gd name="T16" fmla="*/ 28 w 56"/>
                  <a:gd name="T17" fmla="*/ 0 h 53"/>
                  <a:gd name="T18" fmla="*/ 32 w 56"/>
                  <a:gd name="T19" fmla="*/ 5 h 53"/>
                  <a:gd name="T20" fmla="*/ 34 w 56"/>
                  <a:gd name="T21" fmla="*/ 12 h 53"/>
                  <a:gd name="T22" fmla="*/ 40 w 56"/>
                  <a:gd name="T23" fmla="*/ 23 h 53"/>
                  <a:gd name="T24" fmla="*/ 44 w 56"/>
                  <a:gd name="T2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2">
                    <a:moveTo>
                      <a:pt x="44" y="24"/>
                    </a:moveTo>
                    <a:cubicBezTo>
                      <a:pt x="48" y="30"/>
                      <a:pt x="54" y="36"/>
                      <a:pt x="56" y="43"/>
                    </a:cubicBezTo>
                    <a:cubicBezTo>
                      <a:pt x="52" y="53"/>
                      <a:pt x="45" y="46"/>
                      <a:pt x="39" y="46"/>
                    </a:cubicBezTo>
                    <a:cubicBezTo>
                      <a:pt x="38" y="46"/>
                      <a:pt x="37" y="46"/>
                      <a:pt x="37" y="44"/>
                    </a:cubicBezTo>
                    <a:cubicBezTo>
                      <a:pt x="32" y="35"/>
                      <a:pt x="24" y="28"/>
                      <a:pt x="16" y="22"/>
                    </a:cubicBezTo>
                    <a:cubicBezTo>
                      <a:pt x="12" y="16"/>
                      <a:pt x="4" y="16"/>
                      <a:pt x="0" y="10"/>
                    </a:cubicBezTo>
                    <a:cubicBezTo>
                      <a:pt x="10" y="4"/>
                      <a:pt x="16" y="15"/>
                      <a:pt x="24" y="16"/>
                    </a:cubicBezTo>
                    <a:cubicBezTo>
                      <a:pt x="27" y="12"/>
                      <a:pt x="22" y="9"/>
                      <a:pt x="23" y="5"/>
                    </a:cubicBezTo>
                    <a:cubicBezTo>
                      <a:pt x="24" y="3"/>
                      <a:pt x="25" y="0"/>
                      <a:pt x="28" y="0"/>
                    </a:cubicBezTo>
                    <a:cubicBezTo>
                      <a:pt x="30" y="2"/>
                      <a:pt x="31" y="3"/>
                      <a:pt x="32" y="5"/>
                    </a:cubicBezTo>
                    <a:cubicBezTo>
                      <a:pt x="34" y="7"/>
                      <a:pt x="33" y="10"/>
                      <a:pt x="34" y="12"/>
                    </a:cubicBezTo>
                    <a:cubicBezTo>
                      <a:pt x="34" y="17"/>
                      <a:pt x="36" y="21"/>
                      <a:pt x="40" y="23"/>
                    </a:cubicBezTo>
                    <a:cubicBezTo>
                      <a:pt x="42" y="24"/>
                      <a:pt x="43" y="24"/>
                      <a:pt x="44" y="24"/>
                    </a:cubicBezTo>
                    <a:close/>
                  </a:path>
                </a:pathLst>
              </a:custGeom>
              <a:solidFill>
                <a:srgbClr val="EA9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2" name="Freeform 21">
                <a:extLst>
                  <a:ext uri="{FF2B5EF4-FFF2-40B4-BE49-F238E27FC236}">
                    <a16:creationId xmlns:a16="http://schemas.microsoft.com/office/drawing/2014/main" id="{70C912B9-17E6-C68B-A255-5D117591CB40}"/>
                  </a:ext>
                </a:extLst>
              </p:cNvPr>
              <p:cNvSpPr/>
              <p:nvPr/>
            </p:nvSpPr>
            <p:spPr bwMode="auto">
              <a:xfrm>
                <a:off x="2508" y="1045"/>
                <a:ext cx="201" cy="108"/>
              </a:xfrm>
              <a:custGeom>
                <a:avLst/>
                <a:gdLst>
                  <a:gd name="T0" fmla="*/ 15 w 74"/>
                  <a:gd name="T1" fmla="*/ 40 h 40"/>
                  <a:gd name="T2" fmla="*/ 3 w 74"/>
                  <a:gd name="T3" fmla="*/ 25 h 40"/>
                  <a:gd name="T4" fmla="*/ 15 w 74"/>
                  <a:gd name="T5" fmla="*/ 14 h 40"/>
                  <a:gd name="T6" fmla="*/ 37 w 74"/>
                  <a:gd name="T7" fmla="*/ 3 h 40"/>
                  <a:gd name="T8" fmla="*/ 61 w 74"/>
                  <a:gd name="T9" fmla="*/ 1 h 40"/>
                  <a:gd name="T10" fmla="*/ 74 w 74"/>
                  <a:gd name="T11" fmla="*/ 11 h 40"/>
                  <a:gd name="T12" fmla="*/ 61 w 74"/>
                  <a:gd name="T13" fmla="*/ 13 h 40"/>
                  <a:gd name="T14" fmla="*/ 35 w 74"/>
                  <a:gd name="T15" fmla="*/ 16 h 40"/>
                  <a:gd name="T16" fmla="*/ 21 w 74"/>
                  <a:gd name="T17" fmla="*/ 29 h 40"/>
                  <a:gd name="T18" fmla="*/ 16 w 74"/>
                  <a:gd name="T19" fmla="*/ 39 h 40"/>
                  <a:gd name="T20" fmla="*/ 15 w 74"/>
                  <a:gd name="T2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40">
                    <a:moveTo>
                      <a:pt x="15" y="40"/>
                    </a:moveTo>
                    <a:cubicBezTo>
                      <a:pt x="0" y="38"/>
                      <a:pt x="0" y="38"/>
                      <a:pt x="3" y="25"/>
                    </a:cubicBezTo>
                    <a:cubicBezTo>
                      <a:pt x="6" y="20"/>
                      <a:pt x="10" y="17"/>
                      <a:pt x="15" y="14"/>
                    </a:cubicBezTo>
                    <a:cubicBezTo>
                      <a:pt x="22" y="9"/>
                      <a:pt x="29" y="6"/>
                      <a:pt x="37" y="3"/>
                    </a:cubicBezTo>
                    <a:cubicBezTo>
                      <a:pt x="45" y="0"/>
                      <a:pt x="53" y="0"/>
                      <a:pt x="61" y="1"/>
                    </a:cubicBezTo>
                    <a:cubicBezTo>
                      <a:pt x="67" y="1"/>
                      <a:pt x="73" y="3"/>
                      <a:pt x="74" y="11"/>
                    </a:cubicBezTo>
                    <a:cubicBezTo>
                      <a:pt x="71" y="15"/>
                      <a:pt x="66" y="14"/>
                      <a:pt x="61" y="13"/>
                    </a:cubicBezTo>
                    <a:cubicBezTo>
                      <a:pt x="52" y="12"/>
                      <a:pt x="43" y="14"/>
                      <a:pt x="35" y="16"/>
                    </a:cubicBezTo>
                    <a:cubicBezTo>
                      <a:pt x="28" y="17"/>
                      <a:pt x="23" y="22"/>
                      <a:pt x="21" y="29"/>
                    </a:cubicBezTo>
                    <a:cubicBezTo>
                      <a:pt x="20" y="33"/>
                      <a:pt x="20" y="37"/>
                      <a:pt x="16" y="39"/>
                    </a:cubicBezTo>
                    <a:cubicBezTo>
                      <a:pt x="16" y="40"/>
                      <a:pt x="15" y="40"/>
                      <a:pt x="15" y="40"/>
                    </a:cubicBezTo>
                    <a:close/>
                  </a:path>
                </a:pathLst>
              </a:custGeom>
              <a:solidFill>
                <a:srgbClr val="E1E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3" name="Freeform 22">
                <a:extLst>
                  <a:ext uri="{FF2B5EF4-FFF2-40B4-BE49-F238E27FC236}">
                    <a16:creationId xmlns:a16="http://schemas.microsoft.com/office/drawing/2014/main" id="{CF1F2D05-8B96-BEA7-A29B-1CCE85920773}"/>
                  </a:ext>
                </a:extLst>
              </p:cNvPr>
              <p:cNvSpPr/>
              <p:nvPr/>
            </p:nvSpPr>
            <p:spPr bwMode="auto">
              <a:xfrm>
                <a:off x="3270" y="3104"/>
                <a:ext cx="116" cy="214"/>
              </a:xfrm>
              <a:custGeom>
                <a:avLst/>
                <a:gdLst>
                  <a:gd name="T0" fmla="*/ 11 w 43"/>
                  <a:gd name="T1" fmla="*/ 36 h 79"/>
                  <a:gd name="T2" fmla="*/ 4 w 43"/>
                  <a:gd name="T3" fmla="*/ 24 h 79"/>
                  <a:gd name="T4" fmla="*/ 9 w 43"/>
                  <a:gd name="T5" fmla="*/ 18 h 79"/>
                  <a:gd name="T6" fmla="*/ 14 w 43"/>
                  <a:gd name="T7" fmla="*/ 22 h 79"/>
                  <a:gd name="T8" fmla="*/ 4 w 43"/>
                  <a:gd name="T9" fmla="*/ 10 h 79"/>
                  <a:gd name="T10" fmla="*/ 2 w 43"/>
                  <a:gd name="T11" fmla="*/ 7 h 79"/>
                  <a:gd name="T12" fmla="*/ 2 w 43"/>
                  <a:gd name="T13" fmla="*/ 0 h 79"/>
                  <a:gd name="T14" fmla="*/ 36 w 43"/>
                  <a:gd name="T15" fmla="*/ 25 h 79"/>
                  <a:gd name="T16" fmla="*/ 34 w 43"/>
                  <a:gd name="T17" fmla="*/ 32 h 79"/>
                  <a:gd name="T18" fmla="*/ 39 w 43"/>
                  <a:gd name="T19" fmla="*/ 66 h 79"/>
                  <a:gd name="T20" fmla="*/ 28 w 43"/>
                  <a:gd name="T21" fmla="*/ 68 h 79"/>
                  <a:gd name="T22" fmla="*/ 25 w 43"/>
                  <a:gd name="T23" fmla="*/ 40 h 79"/>
                  <a:gd name="T24" fmla="*/ 21 w 43"/>
                  <a:gd name="T25" fmla="*/ 46 h 79"/>
                  <a:gd name="T26" fmla="*/ 20 w 43"/>
                  <a:gd name="T27" fmla="*/ 45 h 79"/>
                  <a:gd name="T28" fmla="*/ 21 w 43"/>
                  <a:gd name="T29" fmla="*/ 35 h 79"/>
                  <a:gd name="T30" fmla="*/ 21 w 43"/>
                  <a:gd name="T31" fmla="*/ 36 h 79"/>
                  <a:gd name="T32" fmla="*/ 11 w 43"/>
                  <a:gd name="T33"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79">
                    <a:moveTo>
                      <a:pt x="11" y="36"/>
                    </a:moveTo>
                    <a:cubicBezTo>
                      <a:pt x="8" y="32"/>
                      <a:pt x="6" y="28"/>
                      <a:pt x="4" y="24"/>
                    </a:cubicBezTo>
                    <a:cubicBezTo>
                      <a:pt x="4" y="21"/>
                      <a:pt x="5" y="19"/>
                      <a:pt x="9" y="18"/>
                    </a:cubicBezTo>
                    <a:cubicBezTo>
                      <a:pt x="11" y="19"/>
                      <a:pt x="12" y="20"/>
                      <a:pt x="14" y="22"/>
                    </a:cubicBezTo>
                    <a:cubicBezTo>
                      <a:pt x="12" y="16"/>
                      <a:pt x="7" y="14"/>
                      <a:pt x="4" y="10"/>
                    </a:cubicBezTo>
                    <a:cubicBezTo>
                      <a:pt x="4" y="9"/>
                      <a:pt x="3" y="8"/>
                      <a:pt x="2" y="7"/>
                    </a:cubicBezTo>
                    <a:cubicBezTo>
                      <a:pt x="1" y="5"/>
                      <a:pt x="0" y="2"/>
                      <a:pt x="2" y="0"/>
                    </a:cubicBezTo>
                    <a:cubicBezTo>
                      <a:pt x="15" y="7"/>
                      <a:pt x="26" y="15"/>
                      <a:pt x="36" y="25"/>
                    </a:cubicBezTo>
                    <a:cubicBezTo>
                      <a:pt x="35" y="27"/>
                      <a:pt x="34" y="29"/>
                      <a:pt x="34" y="32"/>
                    </a:cubicBezTo>
                    <a:cubicBezTo>
                      <a:pt x="38" y="43"/>
                      <a:pt x="43" y="54"/>
                      <a:pt x="39" y="66"/>
                    </a:cubicBezTo>
                    <a:cubicBezTo>
                      <a:pt x="36" y="72"/>
                      <a:pt x="34" y="79"/>
                      <a:pt x="28" y="68"/>
                    </a:cubicBezTo>
                    <a:cubicBezTo>
                      <a:pt x="27" y="59"/>
                      <a:pt x="29" y="49"/>
                      <a:pt x="25" y="40"/>
                    </a:cubicBezTo>
                    <a:cubicBezTo>
                      <a:pt x="24" y="42"/>
                      <a:pt x="23" y="44"/>
                      <a:pt x="21" y="46"/>
                    </a:cubicBezTo>
                    <a:cubicBezTo>
                      <a:pt x="21" y="45"/>
                      <a:pt x="21" y="45"/>
                      <a:pt x="20" y="45"/>
                    </a:cubicBezTo>
                    <a:cubicBezTo>
                      <a:pt x="17" y="41"/>
                      <a:pt x="20" y="39"/>
                      <a:pt x="21" y="35"/>
                    </a:cubicBezTo>
                    <a:cubicBezTo>
                      <a:pt x="22" y="35"/>
                      <a:pt x="21" y="36"/>
                      <a:pt x="21" y="36"/>
                    </a:cubicBezTo>
                    <a:cubicBezTo>
                      <a:pt x="17" y="39"/>
                      <a:pt x="14" y="36"/>
                      <a:pt x="11" y="36"/>
                    </a:cubicBezTo>
                    <a:close/>
                  </a:path>
                </a:pathLst>
              </a:custGeom>
              <a:solidFill>
                <a:srgbClr val="F2A9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4" name="Freeform 23">
                <a:extLst>
                  <a:ext uri="{FF2B5EF4-FFF2-40B4-BE49-F238E27FC236}">
                    <a16:creationId xmlns:a16="http://schemas.microsoft.com/office/drawing/2014/main" id="{2BB98B7D-827D-BA25-DCC7-F15F5D07D4FD}"/>
                  </a:ext>
                </a:extLst>
              </p:cNvPr>
              <p:cNvSpPr/>
              <p:nvPr/>
            </p:nvSpPr>
            <p:spPr bwMode="auto">
              <a:xfrm>
                <a:off x="2573" y="2679"/>
                <a:ext cx="106" cy="179"/>
              </a:xfrm>
              <a:custGeom>
                <a:avLst/>
                <a:gdLst>
                  <a:gd name="T0" fmla="*/ 38 w 39"/>
                  <a:gd name="T1" fmla="*/ 19 h 66"/>
                  <a:gd name="T2" fmla="*/ 22 w 39"/>
                  <a:gd name="T3" fmla="*/ 50 h 66"/>
                  <a:gd name="T4" fmla="*/ 17 w 39"/>
                  <a:gd name="T5" fmla="*/ 57 h 66"/>
                  <a:gd name="T6" fmla="*/ 8 w 39"/>
                  <a:gd name="T7" fmla="*/ 66 h 66"/>
                  <a:gd name="T8" fmla="*/ 0 w 39"/>
                  <a:gd name="T9" fmla="*/ 59 h 66"/>
                  <a:gd name="T10" fmla="*/ 7 w 39"/>
                  <a:gd name="T11" fmla="*/ 48 h 66"/>
                  <a:gd name="T12" fmla="*/ 6 w 39"/>
                  <a:gd name="T13" fmla="*/ 36 h 66"/>
                  <a:gd name="T14" fmla="*/ 11 w 39"/>
                  <a:gd name="T15" fmla="*/ 36 h 66"/>
                  <a:gd name="T16" fmla="*/ 24 w 39"/>
                  <a:gd name="T17" fmla="*/ 33 h 66"/>
                  <a:gd name="T18" fmla="*/ 20 w 39"/>
                  <a:gd name="T19" fmla="*/ 14 h 66"/>
                  <a:gd name="T20" fmla="*/ 12 w 39"/>
                  <a:gd name="T21" fmla="*/ 4 h 66"/>
                  <a:gd name="T22" fmla="*/ 31 w 39"/>
                  <a:gd name="T23" fmla="*/ 9 h 66"/>
                  <a:gd name="T24" fmla="*/ 38 w 39"/>
                  <a:gd name="T25" fmla="*/ 1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66">
                    <a:moveTo>
                      <a:pt x="38" y="19"/>
                    </a:moveTo>
                    <a:cubicBezTo>
                      <a:pt x="39" y="32"/>
                      <a:pt x="35" y="43"/>
                      <a:pt x="22" y="50"/>
                    </a:cubicBezTo>
                    <a:cubicBezTo>
                      <a:pt x="19" y="51"/>
                      <a:pt x="17" y="53"/>
                      <a:pt x="17" y="57"/>
                    </a:cubicBezTo>
                    <a:cubicBezTo>
                      <a:pt x="16" y="62"/>
                      <a:pt x="14" y="66"/>
                      <a:pt x="8" y="66"/>
                    </a:cubicBezTo>
                    <a:cubicBezTo>
                      <a:pt x="4" y="65"/>
                      <a:pt x="0" y="64"/>
                      <a:pt x="0" y="59"/>
                    </a:cubicBezTo>
                    <a:cubicBezTo>
                      <a:pt x="2" y="56"/>
                      <a:pt x="7" y="53"/>
                      <a:pt x="7" y="48"/>
                    </a:cubicBezTo>
                    <a:cubicBezTo>
                      <a:pt x="9" y="44"/>
                      <a:pt x="1" y="40"/>
                      <a:pt x="6" y="36"/>
                    </a:cubicBezTo>
                    <a:cubicBezTo>
                      <a:pt x="8" y="35"/>
                      <a:pt x="9" y="35"/>
                      <a:pt x="11" y="36"/>
                    </a:cubicBezTo>
                    <a:cubicBezTo>
                      <a:pt x="16" y="36"/>
                      <a:pt x="22" y="39"/>
                      <a:pt x="24" y="33"/>
                    </a:cubicBezTo>
                    <a:cubicBezTo>
                      <a:pt x="27" y="26"/>
                      <a:pt x="25" y="20"/>
                      <a:pt x="20" y="14"/>
                    </a:cubicBezTo>
                    <a:cubicBezTo>
                      <a:pt x="18" y="11"/>
                      <a:pt x="12" y="10"/>
                      <a:pt x="12" y="4"/>
                    </a:cubicBezTo>
                    <a:cubicBezTo>
                      <a:pt x="20" y="0"/>
                      <a:pt x="25" y="6"/>
                      <a:pt x="31" y="9"/>
                    </a:cubicBezTo>
                    <a:cubicBezTo>
                      <a:pt x="36" y="11"/>
                      <a:pt x="37" y="15"/>
                      <a:pt x="38" y="19"/>
                    </a:cubicBezTo>
                    <a:close/>
                  </a:path>
                </a:pathLst>
              </a:custGeom>
              <a:solidFill>
                <a:srgbClr val="B3A7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5" name="Freeform 24">
                <a:extLst>
                  <a:ext uri="{FF2B5EF4-FFF2-40B4-BE49-F238E27FC236}">
                    <a16:creationId xmlns:a16="http://schemas.microsoft.com/office/drawing/2014/main" id="{B4FD1825-2C55-85C8-9441-2B3F1EDB4BAB}"/>
                  </a:ext>
                </a:extLst>
              </p:cNvPr>
              <p:cNvSpPr/>
              <p:nvPr/>
            </p:nvSpPr>
            <p:spPr bwMode="auto">
              <a:xfrm>
                <a:off x="2413" y="2928"/>
                <a:ext cx="160" cy="162"/>
              </a:xfrm>
              <a:custGeom>
                <a:avLst/>
                <a:gdLst>
                  <a:gd name="T0" fmla="*/ 29 w 59"/>
                  <a:gd name="T1" fmla="*/ 20 h 60"/>
                  <a:gd name="T2" fmla="*/ 34 w 59"/>
                  <a:gd name="T3" fmla="*/ 25 h 60"/>
                  <a:gd name="T4" fmla="*/ 50 w 59"/>
                  <a:gd name="T5" fmla="*/ 30 h 60"/>
                  <a:gd name="T6" fmla="*/ 59 w 59"/>
                  <a:gd name="T7" fmla="*/ 33 h 60"/>
                  <a:gd name="T8" fmla="*/ 50 w 59"/>
                  <a:gd name="T9" fmla="*/ 39 h 60"/>
                  <a:gd name="T10" fmla="*/ 40 w 59"/>
                  <a:gd name="T11" fmla="*/ 37 h 60"/>
                  <a:gd name="T12" fmla="*/ 50 w 59"/>
                  <a:gd name="T13" fmla="*/ 58 h 60"/>
                  <a:gd name="T14" fmla="*/ 47 w 59"/>
                  <a:gd name="T15" fmla="*/ 59 h 60"/>
                  <a:gd name="T16" fmla="*/ 17 w 59"/>
                  <a:gd name="T17" fmla="*/ 29 h 60"/>
                  <a:gd name="T18" fmla="*/ 6 w 59"/>
                  <a:gd name="T19" fmla="*/ 13 h 60"/>
                  <a:gd name="T20" fmla="*/ 0 w 59"/>
                  <a:gd name="T21" fmla="*/ 4 h 60"/>
                  <a:gd name="T22" fmla="*/ 5 w 59"/>
                  <a:gd name="T23" fmla="*/ 0 h 60"/>
                  <a:gd name="T24" fmla="*/ 11 w 59"/>
                  <a:gd name="T25" fmla="*/ 2 h 60"/>
                  <a:gd name="T26" fmla="*/ 29 w 59"/>
                  <a:gd name="T2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0">
                    <a:moveTo>
                      <a:pt x="29" y="20"/>
                    </a:moveTo>
                    <a:cubicBezTo>
                      <a:pt x="31" y="22"/>
                      <a:pt x="32" y="23"/>
                      <a:pt x="34" y="25"/>
                    </a:cubicBezTo>
                    <a:cubicBezTo>
                      <a:pt x="38" y="32"/>
                      <a:pt x="42" y="35"/>
                      <a:pt x="50" y="30"/>
                    </a:cubicBezTo>
                    <a:cubicBezTo>
                      <a:pt x="53" y="30"/>
                      <a:pt x="59" y="26"/>
                      <a:pt x="59" y="33"/>
                    </a:cubicBezTo>
                    <a:cubicBezTo>
                      <a:pt x="59" y="38"/>
                      <a:pt x="54" y="39"/>
                      <a:pt x="50" y="39"/>
                    </a:cubicBezTo>
                    <a:cubicBezTo>
                      <a:pt x="47" y="38"/>
                      <a:pt x="44" y="38"/>
                      <a:pt x="40" y="37"/>
                    </a:cubicBezTo>
                    <a:cubicBezTo>
                      <a:pt x="43" y="45"/>
                      <a:pt x="52" y="49"/>
                      <a:pt x="50" y="58"/>
                    </a:cubicBezTo>
                    <a:cubicBezTo>
                      <a:pt x="49" y="59"/>
                      <a:pt x="47" y="60"/>
                      <a:pt x="47" y="59"/>
                    </a:cubicBezTo>
                    <a:cubicBezTo>
                      <a:pt x="41" y="45"/>
                      <a:pt x="24" y="42"/>
                      <a:pt x="17" y="29"/>
                    </a:cubicBezTo>
                    <a:cubicBezTo>
                      <a:pt x="15" y="22"/>
                      <a:pt x="11" y="17"/>
                      <a:pt x="6" y="13"/>
                    </a:cubicBezTo>
                    <a:cubicBezTo>
                      <a:pt x="4" y="10"/>
                      <a:pt x="0" y="8"/>
                      <a:pt x="0" y="4"/>
                    </a:cubicBezTo>
                    <a:cubicBezTo>
                      <a:pt x="0" y="1"/>
                      <a:pt x="2" y="0"/>
                      <a:pt x="5" y="0"/>
                    </a:cubicBezTo>
                    <a:cubicBezTo>
                      <a:pt x="7" y="0"/>
                      <a:pt x="9" y="0"/>
                      <a:pt x="11" y="2"/>
                    </a:cubicBezTo>
                    <a:cubicBezTo>
                      <a:pt x="16" y="9"/>
                      <a:pt x="24" y="14"/>
                      <a:pt x="29" y="20"/>
                    </a:cubicBezTo>
                    <a:close/>
                  </a:path>
                </a:pathLst>
              </a:custGeom>
              <a:solidFill>
                <a:srgbClr val="EB9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6" name="Freeform 25">
                <a:extLst>
                  <a:ext uri="{FF2B5EF4-FFF2-40B4-BE49-F238E27FC236}">
                    <a16:creationId xmlns:a16="http://schemas.microsoft.com/office/drawing/2014/main" id="{31FC6C39-0479-8033-66D7-D292CE5FCE65}"/>
                  </a:ext>
                </a:extLst>
              </p:cNvPr>
              <p:cNvSpPr/>
              <p:nvPr/>
            </p:nvSpPr>
            <p:spPr bwMode="auto">
              <a:xfrm>
                <a:off x="2248" y="3015"/>
                <a:ext cx="130" cy="284"/>
              </a:xfrm>
              <a:custGeom>
                <a:avLst/>
                <a:gdLst>
                  <a:gd name="T0" fmla="*/ 10 w 48"/>
                  <a:gd name="T1" fmla="*/ 77 h 105"/>
                  <a:gd name="T2" fmla="*/ 12 w 48"/>
                  <a:gd name="T3" fmla="*/ 82 h 105"/>
                  <a:gd name="T4" fmla="*/ 17 w 48"/>
                  <a:gd name="T5" fmla="*/ 76 h 105"/>
                  <a:gd name="T6" fmla="*/ 19 w 48"/>
                  <a:gd name="T7" fmla="*/ 45 h 105"/>
                  <a:gd name="T8" fmla="*/ 22 w 48"/>
                  <a:gd name="T9" fmla="*/ 34 h 105"/>
                  <a:gd name="T10" fmla="*/ 43 w 48"/>
                  <a:gd name="T11" fmla="*/ 1 h 105"/>
                  <a:gd name="T12" fmla="*/ 48 w 48"/>
                  <a:gd name="T13" fmla="*/ 5 h 105"/>
                  <a:gd name="T14" fmla="*/ 22 w 48"/>
                  <a:gd name="T15" fmla="*/ 50 h 105"/>
                  <a:gd name="T16" fmla="*/ 31 w 48"/>
                  <a:gd name="T17" fmla="*/ 75 h 105"/>
                  <a:gd name="T18" fmla="*/ 27 w 48"/>
                  <a:gd name="T19" fmla="*/ 84 h 105"/>
                  <a:gd name="T20" fmla="*/ 25 w 48"/>
                  <a:gd name="T21" fmla="*/ 101 h 105"/>
                  <a:gd name="T22" fmla="*/ 21 w 48"/>
                  <a:gd name="T23" fmla="*/ 103 h 105"/>
                  <a:gd name="T24" fmla="*/ 21 w 48"/>
                  <a:gd name="T25" fmla="*/ 99 h 105"/>
                  <a:gd name="T26" fmla="*/ 20 w 48"/>
                  <a:gd name="T27" fmla="*/ 84 h 105"/>
                  <a:gd name="T28" fmla="*/ 5 w 48"/>
                  <a:gd name="T29" fmla="*/ 88 h 105"/>
                  <a:gd name="T30" fmla="*/ 10 w 48"/>
                  <a:gd name="T31" fmla="*/ 7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105">
                    <a:moveTo>
                      <a:pt x="10" y="77"/>
                    </a:moveTo>
                    <a:cubicBezTo>
                      <a:pt x="10" y="79"/>
                      <a:pt x="10" y="82"/>
                      <a:pt x="12" y="82"/>
                    </a:cubicBezTo>
                    <a:cubicBezTo>
                      <a:pt x="16" y="81"/>
                      <a:pt x="17" y="79"/>
                      <a:pt x="17" y="76"/>
                    </a:cubicBezTo>
                    <a:cubicBezTo>
                      <a:pt x="18" y="66"/>
                      <a:pt x="18" y="55"/>
                      <a:pt x="19" y="45"/>
                    </a:cubicBezTo>
                    <a:cubicBezTo>
                      <a:pt x="18" y="41"/>
                      <a:pt x="18" y="37"/>
                      <a:pt x="22" y="34"/>
                    </a:cubicBezTo>
                    <a:cubicBezTo>
                      <a:pt x="29" y="23"/>
                      <a:pt x="36" y="12"/>
                      <a:pt x="43" y="1"/>
                    </a:cubicBezTo>
                    <a:cubicBezTo>
                      <a:pt x="47" y="0"/>
                      <a:pt x="48" y="1"/>
                      <a:pt x="48" y="5"/>
                    </a:cubicBezTo>
                    <a:cubicBezTo>
                      <a:pt x="34" y="18"/>
                      <a:pt x="27" y="33"/>
                      <a:pt x="22" y="50"/>
                    </a:cubicBezTo>
                    <a:cubicBezTo>
                      <a:pt x="18" y="62"/>
                      <a:pt x="28" y="67"/>
                      <a:pt x="31" y="75"/>
                    </a:cubicBezTo>
                    <a:cubicBezTo>
                      <a:pt x="25" y="76"/>
                      <a:pt x="27" y="81"/>
                      <a:pt x="27" y="84"/>
                    </a:cubicBezTo>
                    <a:cubicBezTo>
                      <a:pt x="27" y="90"/>
                      <a:pt x="27" y="96"/>
                      <a:pt x="25" y="101"/>
                    </a:cubicBezTo>
                    <a:cubicBezTo>
                      <a:pt x="25" y="103"/>
                      <a:pt x="23" y="105"/>
                      <a:pt x="21" y="103"/>
                    </a:cubicBezTo>
                    <a:cubicBezTo>
                      <a:pt x="20" y="102"/>
                      <a:pt x="21" y="100"/>
                      <a:pt x="21" y="99"/>
                    </a:cubicBezTo>
                    <a:cubicBezTo>
                      <a:pt x="21" y="94"/>
                      <a:pt x="23" y="89"/>
                      <a:pt x="20" y="84"/>
                    </a:cubicBezTo>
                    <a:cubicBezTo>
                      <a:pt x="14" y="84"/>
                      <a:pt x="11" y="95"/>
                      <a:pt x="5" y="88"/>
                    </a:cubicBezTo>
                    <a:cubicBezTo>
                      <a:pt x="0" y="82"/>
                      <a:pt x="7" y="80"/>
                      <a:pt x="10" y="77"/>
                    </a:cubicBezTo>
                    <a:close/>
                  </a:path>
                </a:pathLst>
              </a:custGeom>
              <a:solidFill>
                <a:srgbClr val="E16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7" name="Freeform 26">
                <a:extLst>
                  <a:ext uri="{FF2B5EF4-FFF2-40B4-BE49-F238E27FC236}">
                    <a16:creationId xmlns:a16="http://schemas.microsoft.com/office/drawing/2014/main" id="{CD0E9FF2-A917-3594-5934-EF71DC172E65}"/>
                  </a:ext>
                </a:extLst>
              </p:cNvPr>
              <p:cNvSpPr/>
              <p:nvPr/>
            </p:nvSpPr>
            <p:spPr bwMode="auto">
              <a:xfrm>
                <a:off x="2880" y="2685"/>
                <a:ext cx="135" cy="89"/>
              </a:xfrm>
              <a:custGeom>
                <a:avLst/>
                <a:gdLst>
                  <a:gd name="T0" fmla="*/ 35 w 50"/>
                  <a:gd name="T1" fmla="*/ 33 h 33"/>
                  <a:gd name="T2" fmla="*/ 8 w 50"/>
                  <a:gd name="T3" fmla="*/ 13 h 33"/>
                  <a:gd name="T4" fmla="*/ 0 w 50"/>
                  <a:gd name="T5" fmla="*/ 5 h 33"/>
                  <a:gd name="T6" fmla="*/ 1 w 50"/>
                  <a:gd name="T7" fmla="*/ 4 h 33"/>
                  <a:gd name="T8" fmla="*/ 5 w 50"/>
                  <a:gd name="T9" fmla="*/ 3 h 33"/>
                  <a:gd name="T10" fmla="*/ 12 w 50"/>
                  <a:gd name="T11" fmla="*/ 2 h 33"/>
                  <a:gd name="T12" fmla="*/ 21 w 50"/>
                  <a:gd name="T13" fmla="*/ 3 h 33"/>
                  <a:gd name="T14" fmla="*/ 30 w 50"/>
                  <a:gd name="T15" fmla="*/ 8 h 33"/>
                  <a:gd name="T16" fmla="*/ 37 w 50"/>
                  <a:gd name="T17" fmla="*/ 5 h 33"/>
                  <a:gd name="T18" fmla="*/ 50 w 50"/>
                  <a:gd name="T19" fmla="*/ 15 h 33"/>
                  <a:gd name="T20" fmla="*/ 35 w 50"/>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33">
                    <a:moveTo>
                      <a:pt x="35" y="33"/>
                    </a:moveTo>
                    <a:cubicBezTo>
                      <a:pt x="26" y="27"/>
                      <a:pt x="12" y="27"/>
                      <a:pt x="8" y="13"/>
                    </a:cubicBezTo>
                    <a:cubicBezTo>
                      <a:pt x="7" y="9"/>
                      <a:pt x="1" y="10"/>
                      <a:pt x="0" y="5"/>
                    </a:cubicBezTo>
                    <a:cubicBezTo>
                      <a:pt x="0" y="5"/>
                      <a:pt x="0" y="5"/>
                      <a:pt x="1" y="4"/>
                    </a:cubicBezTo>
                    <a:cubicBezTo>
                      <a:pt x="2" y="3"/>
                      <a:pt x="3" y="3"/>
                      <a:pt x="5" y="3"/>
                    </a:cubicBezTo>
                    <a:cubicBezTo>
                      <a:pt x="7" y="3"/>
                      <a:pt x="9" y="2"/>
                      <a:pt x="12" y="2"/>
                    </a:cubicBezTo>
                    <a:cubicBezTo>
                      <a:pt x="15" y="3"/>
                      <a:pt x="18" y="0"/>
                      <a:pt x="21" y="3"/>
                    </a:cubicBezTo>
                    <a:cubicBezTo>
                      <a:pt x="20" y="10"/>
                      <a:pt x="24" y="11"/>
                      <a:pt x="30" y="8"/>
                    </a:cubicBezTo>
                    <a:cubicBezTo>
                      <a:pt x="32" y="7"/>
                      <a:pt x="35" y="6"/>
                      <a:pt x="37" y="5"/>
                    </a:cubicBezTo>
                    <a:cubicBezTo>
                      <a:pt x="46" y="1"/>
                      <a:pt x="50" y="4"/>
                      <a:pt x="50" y="15"/>
                    </a:cubicBezTo>
                    <a:cubicBezTo>
                      <a:pt x="47" y="23"/>
                      <a:pt x="44" y="30"/>
                      <a:pt x="35" y="33"/>
                    </a:cubicBezTo>
                    <a:close/>
                  </a:path>
                </a:pathLst>
              </a:custGeom>
              <a:solidFill>
                <a:srgbClr val="B296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8" name="Freeform 27">
                <a:extLst>
                  <a:ext uri="{FF2B5EF4-FFF2-40B4-BE49-F238E27FC236}">
                    <a16:creationId xmlns:a16="http://schemas.microsoft.com/office/drawing/2014/main" id="{DFDB7222-0978-4F8B-6D3C-B0D62545B2CF}"/>
                  </a:ext>
                </a:extLst>
              </p:cNvPr>
              <p:cNvSpPr/>
              <p:nvPr/>
            </p:nvSpPr>
            <p:spPr bwMode="auto">
              <a:xfrm>
                <a:off x="2809" y="2468"/>
                <a:ext cx="136" cy="130"/>
              </a:xfrm>
              <a:custGeom>
                <a:avLst/>
                <a:gdLst>
                  <a:gd name="T0" fmla="*/ 0 w 50"/>
                  <a:gd name="T1" fmla="*/ 47 h 48"/>
                  <a:gd name="T2" fmla="*/ 24 w 50"/>
                  <a:gd name="T3" fmla="*/ 8 h 48"/>
                  <a:gd name="T4" fmla="*/ 12 w 50"/>
                  <a:gd name="T5" fmla="*/ 7 h 48"/>
                  <a:gd name="T6" fmla="*/ 25 w 50"/>
                  <a:gd name="T7" fmla="*/ 2 h 48"/>
                  <a:gd name="T8" fmla="*/ 41 w 50"/>
                  <a:gd name="T9" fmla="*/ 0 h 48"/>
                  <a:gd name="T10" fmla="*/ 45 w 50"/>
                  <a:gd name="T11" fmla="*/ 20 h 48"/>
                  <a:gd name="T12" fmla="*/ 20 w 50"/>
                  <a:gd name="T13" fmla="*/ 37 h 48"/>
                  <a:gd name="T14" fmla="*/ 5 w 50"/>
                  <a:gd name="T15" fmla="*/ 48 h 48"/>
                  <a:gd name="T16" fmla="*/ 0 w 50"/>
                  <a:gd name="T17"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8">
                    <a:moveTo>
                      <a:pt x="0" y="47"/>
                    </a:moveTo>
                    <a:cubicBezTo>
                      <a:pt x="13" y="37"/>
                      <a:pt x="25" y="27"/>
                      <a:pt x="24" y="8"/>
                    </a:cubicBezTo>
                    <a:cubicBezTo>
                      <a:pt x="21" y="8"/>
                      <a:pt x="16" y="7"/>
                      <a:pt x="12" y="7"/>
                    </a:cubicBezTo>
                    <a:cubicBezTo>
                      <a:pt x="14" y="0"/>
                      <a:pt x="20" y="2"/>
                      <a:pt x="25" y="2"/>
                    </a:cubicBezTo>
                    <a:cubicBezTo>
                      <a:pt x="30" y="2"/>
                      <a:pt x="35" y="1"/>
                      <a:pt x="41" y="0"/>
                    </a:cubicBezTo>
                    <a:cubicBezTo>
                      <a:pt x="44" y="6"/>
                      <a:pt x="50" y="12"/>
                      <a:pt x="45" y="20"/>
                    </a:cubicBezTo>
                    <a:cubicBezTo>
                      <a:pt x="38" y="28"/>
                      <a:pt x="27" y="29"/>
                      <a:pt x="20" y="37"/>
                    </a:cubicBezTo>
                    <a:cubicBezTo>
                      <a:pt x="15" y="41"/>
                      <a:pt x="12" y="48"/>
                      <a:pt x="5" y="48"/>
                    </a:cubicBezTo>
                    <a:cubicBezTo>
                      <a:pt x="3" y="48"/>
                      <a:pt x="2" y="47"/>
                      <a:pt x="0" y="47"/>
                    </a:cubicBezTo>
                    <a:close/>
                  </a:path>
                </a:pathLst>
              </a:custGeom>
              <a:solidFill>
                <a:srgbClr val="B4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9" name="Freeform 28">
                <a:extLst>
                  <a:ext uri="{FF2B5EF4-FFF2-40B4-BE49-F238E27FC236}">
                    <a16:creationId xmlns:a16="http://schemas.microsoft.com/office/drawing/2014/main" id="{E0898A35-89F2-7759-2B00-027244EE8898}"/>
                  </a:ext>
                </a:extLst>
              </p:cNvPr>
              <p:cNvSpPr/>
              <p:nvPr/>
            </p:nvSpPr>
            <p:spPr bwMode="auto">
              <a:xfrm>
                <a:off x="2782" y="1437"/>
                <a:ext cx="125" cy="92"/>
              </a:xfrm>
              <a:custGeom>
                <a:avLst/>
                <a:gdLst>
                  <a:gd name="T0" fmla="*/ 34 w 46"/>
                  <a:gd name="T1" fmla="*/ 0 h 34"/>
                  <a:gd name="T2" fmla="*/ 46 w 46"/>
                  <a:gd name="T3" fmla="*/ 6 h 34"/>
                  <a:gd name="T4" fmla="*/ 43 w 46"/>
                  <a:gd name="T5" fmla="*/ 22 h 34"/>
                  <a:gd name="T6" fmla="*/ 22 w 46"/>
                  <a:gd name="T7" fmla="*/ 34 h 34"/>
                  <a:gd name="T8" fmla="*/ 1 w 46"/>
                  <a:gd name="T9" fmla="*/ 32 h 34"/>
                  <a:gd name="T10" fmla="*/ 2 w 46"/>
                  <a:gd name="T11" fmla="*/ 27 h 34"/>
                  <a:gd name="T12" fmla="*/ 8 w 46"/>
                  <a:gd name="T13" fmla="*/ 23 h 34"/>
                  <a:gd name="T14" fmla="*/ 34 w 46"/>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4">
                    <a:moveTo>
                      <a:pt x="34" y="0"/>
                    </a:moveTo>
                    <a:cubicBezTo>
                      <a:pt x="38" y="2"/>
                      <a:pt x="43" y="2"/>
                      <a:pt x="46" y="6"/>
                    </a:cubicBezTo>
                    <a:cubicBezTo>
                      <a:pt x="45" y="11"/>
                      <a:pt x="44" y="17"/>
                      <a:pt x="43" y="22"/>
                    </a:cubicBezTo>
                    <a:cubicBezTo>
                      <a:pt x="40" y="33"/>
                      <a:pt x="32" y="34"/>
                      <a:pt x="22" y="34"/>
                    </a:cubicBezTo>
                    <a:cubicBezTo>
                      <a:pt x="16" y="31"/>
                      <a:pt x="8" y="34"/>
                      <a:pt x="1" y="32"/>
                    </a:cubicBezTo>
                    <a:cubicBezTo>
                      <a:pt x="0" y="30"/>
                      <a:pt x="1" y="29"/>
                      <a:pt x="2" y="27"/>
                    </a:cubicBezTo>
                    <a:cubicBezTo>
                      <a:pt x="3" y="25"/>
                      <a:pt x="5" y="24"/>
                      <a:pt x="8" y="23"/>
                    </a:cubicBezTo>
                    <a:cubicBezTo>
                      <a:pt x="21" y="20"/>
                      <a:pt x="29" y="13"/>
                      <a:pt x="34" y="0"/>
                    </a:cubicBezTo>
                    <a:close/>
                  </a:path>
                </a:pathLst>
              </a:custGeom>
              <a:solidFill>
                <a:srgbClr val="B5AD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0" name="Freeform 29">
                <a:extLst>
                  <a:ext uri="{FF2B5EF4-FFF2-40B4-BE49-F238E27FC236}">
                    <a16:creationId xmlns:a16="http://schemas.microsoft.com/office/drawing/2014/main" id="{74AFE42F-E70A-8E3F-D830-7EAB823207AD}"/>
                  </a:ext>
                </a:extLst>
              </p:cNvPr>
              <p:cNvSpPr/>
              <p:nvPr/>
            </p:nvSpPr>
            <p:spPr bwMode="auto">
              <a:xfrm>
                <a:off x="2833" y="2376"/>
                <a:ext cx="106" cy="90"/>
              </a:xfrm>
              <a:custGeom>
                <a:avLst/>
                <a:gdLst>
                  <a:gd name="T0" fmla="*/ 8 w 39"/>
                  <a:gd name="T1" fmla="*/ 9 h 33"/>
                  <a:gd name="T2" fmla="*/ 0 w 39"/>
                  <a:gd name="T3" fmla="*/ 8 h 33"/>
                  <a:gd name="T4" fmla="*/ 29 w 39"/>
                  <a:gd name="T5" fmla="*/ 0 h 33"/>
                  <a:gd name="T6" fmla="*/ 31 w 39"/>
                  <a:gd name="T7" fmla="*/ 25 h 33"/>
                  <a:gd name="T8" fmla="*/ 15 w 39"/>
                  <a:gd name="T9" fmla="*/ 31 h 33"/>
                  <a:gd name="T10" fmla="*/ 3 w 39"/>
                  <a:gd name="T11" fmla="*/ 30 h 33"/>
                  <a:gd name="T12" fmla="*/ 6 w 39"/>
                  <a:gd name="T13" fmla="*/ 25 h 33"/>
                  <a:gd name="T14" fmla="*/ 8 w 39"/>
                  <a:gd name="T15" fmla="*/ 9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3">
                    <a:moveTo>
                      <a:pt x="8" y="9"/>
                    </a:moveTo>
                    <a:cubicBezTo>
                      <a:pt x="5" y="8"/>
                      <a:pt x="3" y="8"/>
                      <a:pt x="0" y="8"/>
                    </a:cubicBezTo>
                    <a:cubicBezTo>
                      <a:pt x="8" y="0"/>
                      <a:pt x="19" y="0"/>
                      <a:pt x="29" y="0"/>
                    </a:cubicBezTo>
                    <a:cubicBezTo>
                      <a:pt x="39" y="7"/>
                      <a:pt x="39" y="11"/>
                      <a:pt x="31" y="25"/>
                    </a:cubicBezTo>
                    <a:cubicBezTo>
                      <a:pt x="26" y="27"/>
                      <a:pt x="20" y="28"/>
                      <a:pt x="15" y="31"/>
                    </a:cubicBezTo>
                    <a:cubicBezTo>
                      <a:pt x="11" y="32"/>
                      <a:pt x="7" y="33"/>
                      <a:pt x="3" y="30"/>
                    </a:cubicBezTo>
                    <a:cubicBezTo>
                      <a:pt x="2" y="28"/>
                      <a:pt x="4" y="26"/>
                      <a:pt x="6" y="25"/>
                    </a:cubicBezTo>
                    <a:cubicBezTo>
                      <a:pt x="13" y="20"/>
                      <a:pt x="13" y="15"/>
                      <a:pt x="8" y="9"/>
                    </a:cubicBezTo>
                    <a:close/>
                  </a:path>
                </a:pathLst>
              </a:custGeom>
              <a:solidFill>
                <a:srgbClr val="B4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1" name="Freeform 30">
                <a:extLst>
                  <a:ext uri="{FF2B5EF4-FFF2-40B4-BE49-F238E27FC236}">
                    <a16:creationId xmlns:a16="http://schemas.microsoft.com/office/drawing/2014/main" id="{776B00D8-09C6-ED1C-72DB-DCA60D1AAC7F}"/>
                  </a:ext>
                </a:extLst>
              </p:cNvPr>
              <p:cNvSpPr/>
              <p:nvPr/>
            </p:nvSpPr>
            <p:spPr bwMode="auto">
              <a:xfrm>
                <a:off x="2362" y="2701"/>
                <a:ext cx="114" cy="132"/>
              </a:xfrm>
              <a:custGeom>
                <a:avLst/>
                <a:gdLst>
                  <a:gd name="T0" fmla="*/ 30 w 42"/>
                  <a:gd name="T1" fmla="*/ 42 h 49"/>
                  <a:gd name="T2" fmla="*/ 0 w 42"/>
                  <a:gd name="T3" fmla="*/ 42 h 49"/>
                  <a:gd name="T4" fmla="*/ 6 w 42"/>
                  <a:gd name="T5" fmla="*/ 33 h 49"/>
                  <a:gd name="T6" fmla="*/ 7 w 42"/>
                  <a:gd name="T7" fmla="*/ 24 h 49"/>
                  <a:gd name="T8" fmla="*/ 6 w 42"/>
                  <a:gd name="T9" fmla="*/ 18 h 49"/>
                  <a:gd name="T10" fmla="*/ 8 w 42"/>
                  <a:gd name="T11" fmla="*/ 6 h 49"/>
                  <a:gd name="T12" fmla="*/ 39 w 42"/>
                  <a:gd name="T13" fmla="*/ 2 h 49"/>
                  <a:gd name="T14" fmla="*/ 40 w 42"/>
                  <a:gd name="T15" fmla="*/ 6 h 49"/>
                  <a:gd name="T16" fmla="*/ 33 w 42"/>
                  <a:gd name="T17" fmla="*/ 18 h 49"/>
                  <a:gd name="T18" fmla="*/ 33 w 42"/>
                  <a:gd name="T19" fmla="*/ 32 h 49"/>
                  <a:gd name="T20" fmla="*/ 30 w 42"/>
                  <a:gd name="T21"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9">
                    <a:moveTo>
                      <a:pt x="30" y="42"/>
                    </a:moveTo>
                    <a:cubicBezTo>
                      <a:pt x="20" y="49"/>
                      <a:pt x="10" y="43"/>
                      <a:pt x="0" y="42"/>
                    </a:cubicBezTo>
                    <a:cubicBezTo>
                      <a:pt x="1" y="38"/>
                      <a:pt x="5" y="37"/>
                      <a:pt x="6" y="33"/>
                    </a:cubicBezTo>
                    <a:cubicBezTo>
                      <a:pt x="7" y="30"/>
                      <a:pt x="8" y="27"/>
                      <a:pt x="7" y="24"/>
                    </a:cubicBezTo>
                    <a:cubicBezTo>
                      <a:pt x="7" y="22"/>
                      <a:pt x="6" y="20"/>
                      <a:pt x="6" y="18"/>
                    </a:cubicBezTo>
                    <a:cubicBezTo>
                      <a:pt x="8" y="14"/>
                      <a:pt x="2" y="10"/>
                      <a:pt x="8" y="6"/>
                    </a:cubicBezTo>
                    <a:cubicBezTo>
                      <a:pt x="18" y="7"/>
                      <a:pt x="28" y="0"/>
                      <a:pt x="39" y="2"/>
                    </a:cubicBezTo>
                    <a:cubicBezTo>
                      <a:pt x="41" y="3"/>
                      <a:pt x="42" y="5"/>
                      <a:pt x="40" y="6"/>
                    </a:cubicBezTo>
                    <a:cubicBezTo>
                      <a:pt x="36" y="9"/>
                      <a:pt x="31" y="11"/>
                      <a:pt x="33" y="18"/>
                    </a:cubicBezTo>
                    <a:cubicBezTo>
                      <a:pt x="31" y="23"/>
                      <a:pt x="34" y="28"/>
                      <a:pt x="33" y="32"/>
                    </a:cubicBezTo>
                    <a:cubicBezTo>
                      <a:pt x="33" y="36"/>
                      <a:pt x="31" y="39"/>
                      <a:pt x="30" y="42"/>
                    </a:cubicBezTo>
                    <a:close/>
                  </a:path>
                </a:pathLst>
              </a:custGeom>
              <a:solidFill>
                <a:srgbClr val="B9A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2" name="Freeform 31">
                <a:extLst>
                  <a:ext uri="{FF2B5EF4-FFF2-40B4-BE49-F238E27FC236}">
                    <a16:creationId xmlns:a16="http://schemas.microsoft.com/office/drawing/2014/main" id="{E277FD6B-CA2E-97E2-4B4E-32665EDFD9BD}"/>
                  </a:ext>
                </a:extLst>
              </p:cNvPr>
              <p:cNvSpPr/>
              <p:nvPr/>
            </p:nvSpPr>
            <p:spPr bwMode="auto">
              <a:xfrm>
                <a:off x="3083" y="2923"/>
                <a:ext cx="92" cy="124"/>
              </a:xfrm>
              <a:custGeom>
                <a:avLst/>
                <a:gdLst>
                  <a:gd name="T0" fmla="*/ 29 w 34"/>
                  <a:gd name="T1" fmla="*/ 18 h 46"/>
                  <a:gd name="T2" fmla="*/ 22 w 34"/>
                  <a:gd name="T3" fmla="*/ 13 h 46"/>
                  <a:gd name="T4" fmla="*/ 19 w 34"/>
                  <a:gd name="T5" fmla="*/ 40 h 46"/>
                  <a:gd name="T6" fmla="*/ 16 w 34"/>
                  <a:gd name="T7" fmla="*/ 46 h 46"/>
                  <a:gd name="T8" fmla="*/ 11 w 34"/>
                  <a:gd name="T9" fmla="*/ 41 h 46"/>
                  <a:gd name="T10" fmla="*/ 7 w 34"/>
                  <a:gd name="T11" fmla="*/ 25 h 46"/>
                  <a:gd name="T12" fmla="*/ 4 w 34"/>
                  <a:gd name="T13" fmla="*/ 20 h 46"/>
                  <a:gd name="T14" fmla="*/ 18 w 34"/>
                  <a:gd name="T15" fmla="*/ 1 h 46"/>
                  <a:gd name="T16" fmla="*/ 27 w 34"/>
                  <a:gd name="T17" fmla="*/ 2 h 46"/>
                  <a:gd name="T18" fmla="*/ 32 w 34"/>
                  <a:gd name="T19" fmla="*/ 18 h 46"/>
                  <a:gd name="T20" fmla="*/ 29 w 34"/>
                  <a:gd name="T21"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6">
                    <a:moveTo>
                      <a:pt x="29" y="18"/>
                    </a:moveTo>
                    <a:cubicBezTo>
                      <a:pt x="27" y="17"/>
                      <a:pt x="25" y="15"/>
                      <a:pt x="22" y="13"/>
                    </a:cubicBezTo>
                    <a:cubicBezTo>
                      <a:pt x="21" y="22"/>
                      <a:pt x="18" y="31"/>
                      <a:pt x="19" y="40"/>
                    </a:cubicBezTo>
                    <a:cubicBezTo>
                      <a:pt x="20" y="43"/>
                      <a:pt x="20" y="46"/>
                      <a:pt x="16" y="46"/>
                    </a:cubicBezTo>
                    <a:cubicBezTo>
                      <a:pt x="13" y="46"/>
                      <a:pt x="12" y="44"/>
                      <a:pt x="11" y="41"/>
                    </a:cubicBezTo>
                    <a:cubicBezTo>
                      <a:pt x="9" y="36"/>
                      <a:pt x="13" y="29"/>
                      <a:pt x="7" y="25"/>
                    </a:cubicBezTo>
                    <a:cubicBezTo>
                      <a:pt x="5" y="24"/>
                      <a:pt x="0" y="22"/>
                      <a:pt x="4" y="20"/>
                    </a:cubicBezTo>
                    <a:cubicBezTo>
                      <a:pt x="11" y="15"/>
                      <a:pt x="11" y="6"/>
                      <a:pt x="18" y="1"/>
                    </a:cubicBezTo>
                    <a:cubicBezTo>
                      <a:pt x="21" y="0"/>
                      <a:pt x="24" y="0"/>
                      <a:pt x="27" y="2"/>
                    </a:cubicBezTo>
                    <a:cubicBezTo>
                      <a:pt x="31" y="7"/>
                      <a:pt x="34" y="12"/>
                      <a:pt x="32" y="18"/>
                    </a:cubicBezTo>
                    <a:cubicBezTo>
                      <a:pt x="31" y="19"/>
                      <a:pt x="30" y="19"/>
                      <a:pt x="29" y="18"/>
                    </a:cubicBezTo>
                    <a:close/>
                  </a:path>
                </a:pathLst>
              </a:custGeom>
              <a:solidFill>
                <a:srgbClr val="EEA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3" name="Freeform 32">
                <a:extLst>
                  <a:ext uri="{FF2B5EF4-FFF2-40B4-BE49-F238E27FC236}">
                    <a16:creationId xmlns:a16="http://schemas.microsoft.com/office/drawing/2014/main" id="{CD89A499-C45C-DFCC-BD1D-6E26FF8730CD}"/>
                  </a:ext>
                </a:extLst>
              </p:cNvPr>
              <p:cNvSpPr/>
              <p:nvPr/>
            </p:nvSpPr>
            <p:spPr bwMode="auto">
              <a:xfrm>
                <a:off x="1988" y="2671"/>
                <a:ext cx="136" cy="76"/>
              </a:xfrm>
              <a:custGeom>
                <a:avLst/>
                <a:gdLst>
                  <a:gd name="T0" fmla="*/ 0 w 50"/>
                  <a:gd name="T1" fmla="*/ 10 h 28"/>
                  <a:gd name="T2" fmla="*/ 7 w 50"/>
                  <a:gd name="T3" fmla="*/ 8 h 28"/>
                  <a:gd name="T4" fmla="*/ 22 w 50"/>
                  <a:gd name="T5" fmla="*/ 10 h 28"/>
                  <a:gd name="T6" fmla="*/ 25 w 50"/>
                  <a:gd name="T7" fmla="*/ 11 h 28"/>
                  <a:gd name="T8" fmla="*/ 7 w 50"/>
                  <a:gd name="T9" fmla="*/ 5 h 28"/>
                  <a:gd name="T10" fmla="*/ 16 w 50"/>
                  <a:gd name="T11" fmla="*/ 1 h 28"/>
                  <a:gd name="T12" fmla="*/ 45 w 50"/>
                  <a:gd name="T13" fmla="*/ 13 h 28"/>
                  <a:gd name="T14" fmla="*/ 47 w 50"/>
                  <a:gd name="T15" fmla="*/ 25 h 28"/>
                  <a:gd name="T16" fmla="*/ 28 w 50"/>
                  <a:gd name="T17" fmla="*/ 26 h 28"/>
                  <a:gd name="T18" fmla="*/ 2 w 50"/>
                  <a:gd name="T19" fmla="*/ 14 h 28"/>
                  <a:gd name="T20" fmla="*/ 0 w 50"/>
                  <a:gd name="T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28">
                    <a:moveTo>
                      <a:pt x="0" y="10"/>
                    </a:moveTo>
                    <a:cubicBezTo>
                      <a:pt x="2" y="9"/>
                      <a:pt x="5" y="11"/>
                      <a:pt x="7" y="8"/>
                    </a:cubicBezTo>
                    <a:cubicBezTo>
                      <a:pt x="13" y="5"/>
                      <a:pt x="19" y="9"/>
                      <a:pt x="22" y="10"/>
                    </a:cubicBezTo>
                    <a:cubicBezTo>
                      <a:pt x="26" y="12"/>
                      <a:pt x="26" y="9"/>
                      <a:pt x="25" y="11"/>
                    </a:cubicBezTo>
                    <a:cubicBezTo>
                      <a:pt x="19" y="8"/>
                      <a:pt x="12" y="9"/>
                      <a:pt x="7" y="5"/>
                    </a:cubicBezTo>
                    <a:cubicBezTo>
                      <a:pt x="9" y="0"/>
                      <a:pt x="13" y="3"/>
                      <a:pt x="16" y="1"/>
                    </a:cubicBezTo>
                    <a:cubicBezTo>
                      <a:pt x="27" y="1"/>
                      <a:pt x="35" y="9"/>
                      <a:pt x="45" y="13"/>
                    </a:cubicBezTo>
                    <a:cubicBezTo>
                      <a:pt x="46" y="17"/>
                      <a:pt x="50" y="20"/>
                      <a:pt x="47" y="25"/>
                    </a:cubicBezTo>
                    <a:cubicBezTo>
                      <a:pt x="41" y="28"/>
                      <a:pt x="34" y="27"/>
                      <a:pt x="28" y="26"/>
                    </a:cubicBezTo>
                    <a:cubicBezTo>
                      <a:pt x="20" y="21"/>
                      <a:pt x="12" y="15"/>
                      <a:pt x="2" y="14"/>
                    </a:cubicBezTo>
                    <a:cubicBezTo>
                      <a:pt x="1" y="13"/>
                      <a:pt x="0" y="12"/>
                      <a:pt x="0" y="10"/>
                    </a:cubicBezTo>
                    <a:close/>
                  </a:path>
                </a:pathLst>
              </a:custGeom>
              <a:solidFill>
                <a:srgbClr val="F0A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4" name="Freeform 33">
                <a:extLst>
                  <a:ext uri="{FF2B5EF4-FFF2-40B4-BE49-F238E27FC236}">
                    <a16:creationId xmlns:a16="http://schemas.microsoft.com/office/drawing/2014/main" id="{18998F07-6946-3B5E-412C-C6077ADCB00D}"/>
                  </a:ext>
                </a:extLst>
              </p:cNvPr>
              <p:cNvSpPr/>
              <p:nvPr/>
            </p:nvSpPr>
            <p:spPr bwMode="auto">
              <a:xfrm>
                <a:off x="3039" y="2338"/>
                <a:ext cx="122" cy="149"/>
              </a:xfrm>
              <a:custGeom>
                <a:avLst/>
                <a:gdLst>
                  <a:gd name="T0" fmla="*/ 35 w 45"/>
                  <a:gd name="T1" fmla="*/ 18 h 55"/>
                  <a:gd name="T2" fmla="*/ 37 w 45"/>
                  <a:gd name="T3" fmla="*/ 25 h 55"/>
                  <a:gd name="T4" fmla="*/ 40 w 45"/>
                  <a:gd name="T5" fmla="*/ 36 h 55"/>
                  <a:gd name="T6" fmla="*/ 45 w 45"/>
                  <a:gd name="T7" fmla="*/ 51 h 55"/>
                  <a:gd name="T8" fmla="*/ 39 w 45"/>
                  <a:gd name="T9" fmla="*/ 55 h 55"/>
                  <a:gd name="T10" fmla="*/ 35 w 45"/>
                  <a:gd name="T11" fmla="*/ 51 h 55"/>
                  <a:gd name="T12" fmla="*/ 10 w 45"/>
                  <a:gd name="T13" fmla="*/ 39 h 55"/>
                  <a:gd name="T14" fmla="*/ 9 w 45"/>
                  <a:gd name="T15" fmla="*/ 32 h 55"/>
                  <a:gd name="T16" fmla="*/ 28 w 45"/>
                  <a:gd name="T17" fmla="*/ 37 h 55"/>
                  <a:gd name="T18" fmla="*/ 22 w 45"/>
                  <a:gd name="T19" fmla="*/ 21 h 55"/>
                  <a:gd name="T20" fmla="*/ 21 w 45"/>
                  <a:gd name="T21" fmla="*/ 14 h 55"/>
                  <a:gd name="T22" fmla="*/ 29 w 45"/>
                  <a:gd name="T23" fmla="*/ 17 h 55"/>
                  <a:gd name="T24" fmla="*/ 31 w 45"/>
                  <a:gd name="T25" fmla="*/ 0 h 55"/>
                  <a:gd name="T26" fmla="*/ 35 w 45"/>
                  <a:gd name="T27"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5">
                    <a:moveTo>
                      <a:pt x="35" y="18"/>
                    </a:moveTo>
                    <a:cubicBezTo>
                      <a:pt x="38" y="20"/>
                      <a:pt x="38" y="22"/>
                      <a:pt x="37" y="25"/>
                    </a:cubicBezTo>
                    <a:cubicBezTo>
                      <a:pt x="35" y="30"/>
                      <a:pt x="39" y="33"/>
                      <a:pt x="40" y="36"/>
                    </a:cubicBezTo>
                    <a:cubicBezTo>
                      <a:pt x="43" y="41"/>
                      <a:pt x="45" y="46"/>
                      <a:pt x="45" y="51"/>
                    </a:cubicBezTo>
                    <a:cubicBezTo>
                      <a:pt x="45" y="55"/>
                      <a:pt x="42" y="55"/>
                      <a:pt x="39" y="55"/>
                    </a:cubicBezTo>
                    <a:cubicBezTo>
                      <a:pt x="38" y="54"/>
                      <a:pt x="37" y="52"/>
                      <a:pt x="35" y="51"/>
                    </a:cubicBezTo>
                    <a:cubicBezTo>
                      <a:pt x="29" y="42"/>
                      <a:pt x="18" y="44"/>
                      <a:pt x="10" y="39"/>
                    </a:cubicBezTo>
                    <a:cubicBezTo>
                      <a:pt x="6" y="38"/>
                      <a:pt x="0" y="36"/>
                      <a:pt x="9" y="32"/>
                    </a:cubicBezTo>
                    <a:cubicBezTo>
                      <a:pt x="16" y="33"/>
                      <a:pt x="21" y="38"/>
                      <a:pt x="28" y="37"/>
                    </a:cubicBezTo>
                    <a:cubicBezTo>
                      <a:pt x="30" y="30"/>
                      <a:pt x="23" y="27"/>
                      <a:pt x="22" y="21"/>
                    </a:cubicBezTo>
                    <a:cubicBezTo>
                      <a:pt x="21" y="19"/>
                      <a:pt x="18" y="16"/>
                      <a:pt x="21" y="14"/>
                    </a:cubicBezTo>
                    <a:cubicBezTo>
                      <a:pt x="25" y="11"/>
                      <a:pt x="27" y="15"/>
                      <a:pt x="29" y="17"/>
                    </a:cubicBezTo>
                    <a:cubicBezTo>
                      <a:pt x="27" y="12"/>
                      <a:pt x="27" y="6"/>
                      <a:pt x="31" y="0"/>
                    </a:cubicBezTo>
                    <a:cubicBezTo>
                      <a:pt x="37" y="6"/>
                      <a:pt x="31" y="13"/>
                      <a:pt x="35" y="18"/>
                    </a:cubicBezTo>
                    <a:close/>
                  </a:path>
                </a:pathLst>
              </a:custGeom>
              <a:solidFill>
                <a:srgbClr val="F3C7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5" name="Freeform 34">
                <a:extLst>
                  <a:ext uri="{FF2B5EF4-FFF2-40B4-BE49-F238E27FC236}">
                    <a16:creationId xmlns:a16="http://schemas.microsoft.com/office/drawing/2014/main" id="{8DFBE559-387E-0F6D-D1A4-791085BB0578}"/>
                  </a:ext>
                </a:extLst>
              </p:cNvPr>
              <p:cNvSpPr/>
              <p:nvPr/>
            </p:nvSpPr>
            <p:spPr bwMode="auto">
              <a:xfrm>
                <a:off x="2137" y="2944"/>
                <a:ext cx="157" cy="98"/>
              </a:xfrm>
              <a:custGeom>
                <a:avLst/>
                <a:gdLst>
                  <a:gd name="T0" fmla="*/ 20 w 58"/>
                  <a:gd name="T1" fmla="*/ 24 h 36"/>
                  <a:gd name="T2" fmla="*/ 20 w 58"/>
                  <a:gd name="T3" fmla="*/ 19 h 36"/>
                  <a:gd name="T4" fmla="*/ 2 w 58"/>
                  <a:gd name="T5" fmla="*/ 10 h 36"/>
                  <a:gd name="T6" fmla="*/ 2 w 58"/>
                  <a:gd name="T7" fmla="*/ 3 h 36"/>
                  <a:gd name="T8" fmla="*/ 8 w 58"/>
                  <a:gd name="T9" fmla="*/ 2 h 36"/>
                  <a:gd name="T10" fmla="*/ 58 w 58"/>
                  <a:gd name="T11" fmla="*/ 10 h 36"/>
                  <a:gd name="T12" fmla="*/ 58 w 58"/>
                  <a:gd name="T13" fmla="*/ 12 h 36"/>
                  <a:gd name="T14" fmla="*/ 16 w 58"/>
                  <a:gd name="T15" fmla="*/ 13 h 36"/>
                  <a:gd name="T16" fmla="*/ 43 w 58"/>
                  <a:gd name="T17" fmla="*/ 16 h 36"/>
                  <a:gd name="T18" fmla="*/ 43 w 58"/>
                  <a:gd name="T19" fmla="*/ 22 h 36"/>
                  <a:gd name="T20" fmla="*/ 21 w 58"/>
                  <a:gd name="T21" fmla="*/ 33 h 36"/>
                  <a:gd name="T22" fmla="*/ 14 w 58"/>
                  <a:gd name="T23" fmla="*/ 33 h 36"/>
                  <a:gd name="T24" fmla="*/ 17 w 58"/>
                  <a:gd name="T25" fmla="*/ 27 h 36"/>
                  <a:gd name="T26" fmla="*/ 20 w 58"/>
                  <a:gd name="T27"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6">
                    <a:moveTo>
                      <a:pt x="20" y="24"/>
                    </a:moveTo>
                    <a:cubicBezTo>
                      <a:pt x="20" y="22"/>
                      <a:pt x="27" y="21"/>
                      <a:pt x="20" y="19"/>
                    </a:cubicBezTo>
                    <a:cubicBezTo>
                      <a:pt x="13" y="18"/>
                      <a:pt x="7" y="15"/>
                      <a:pt x="2" y="10"/>
                    </a:cubicBezTo>
                    <a:cubicBezTo>
                      <a:pt x="0" y="8"/>
                      <a:pt x="0" y="5"/>
                      <a:pt x="2" y="3"/>
                    </a:cubicBezTo>
                    <a:cubicBezTo>
                      <a:pt x="4" y="1"/>
                      <a:pt x="6" y="0"/>
                      <a:pt x="8" y="2"/>
                    </a:cubicBezTo>
                    <a:cubicBezTo>
                      <a:pt x="23" y="13"/>
                      <a:pt x="41" y="9"/>
                      <a:pt x="58" y="10"/>
                    </a:cubicBezTo>
                    <a:cubicBezTo>
                      <a:pt x="58" y="10"/>
                      <a:pt x="58" y="11"/>
                      <a:pt x="58" y="12"/>
                    </a:cubicBezTo>
                    <a:cubicBezTo>
                      <a:pt x="44" y="19"/>
                      <a:pt x="29" y="14"/>
                      <a:pt x="16" y="13"/>
                    </a:cubicBezTo>
                    <a:cubicBezTo>
                      <a:pt x="23" y="17"/>
                      <a:pt x="34" y="13"/>
                      <a:pt x="43" y="16"/>
                    </a:cubicBezTo>
                    <a:cubicBezTo>
                      <a:pt x="45" y="18"/>
                      <a:pt x="44" y="20"/>
                      <a:pt x="43" y="22"/>
                    </a:cubicBezTo>
                    <a:cubicBezTo>
                      <a:pt x="36" y="27"/>
                      <a:pt x="28" y="29"/>
                      <a:pt x="21" y="33"/>
                    </a:cubicBezTo>
                    <a:cubicBezTo>
                      <a:pt x="19" y="34"/>
                      <a:pt x="16" y="36"/>
                      <a:pt x="14" y="33"/>
                    </a:cubicBezTo>
                    <a:cubicBezTo>
                      <a:pt x="12" y="30"/>
                      <a:pt x="15" y="29"/>
                      <a:pt x="17" y="27"/>
                    </a:cubicBezTo>
                    <a:cubicBezTo>
                      <a:pt x="18" y="26"/>
                      <a:pt x="20" y="26"/>
                      <a:pt x="20" y="24"/>
                    </a:cubicBezTo>
                    <a:close/>
                  </a:path>
                </a:pathLst>
              </a:custGeom>
              <a:solidFill>
                <a:srgbClr val="EAA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6" name="Freeform 35">
                <a:extLst>
                  <a:ext uri="{FF2B5EF4-FFF2-40B4-BE49-F238E27FC236}">
                    <a16:creationId xmlns:a16="http://schemas.microsoft.com/office/drawing/2014/main" id="{AC0957FB-FB84-5378-34C9-940954C506F8}"/>
                  </a:ext>
                </a:extLst>
              </p:cNvPr>
              <p:cNvSpPr/>
              <p:nvPr/>
            </p:nvSpPr>
            <p:spPr bwMode="auto">
              <a:xfrm>
                <a:off x="2833" y="1868"/>
                <a:ext cx="90" cy="83"/>
              </a:xfrm>
              <a:custGeom>
                <a:avLst/>
                <a:gdLst>
                  <a:gd name="T0" fmla="*/ 25 w 33"/>
                  <a:gd name="T1" fmla="*/ 1 h 31"/>
                  <a:gd name="T2" fmla="*/ 25 w 33"/>
                  <a:gd name="T3" fmla="*/ 23 h 31"/>
                  <a:gd name="T4" fmla="*/ 6 w 33"/>
                  <a:gd name="T5" fmla="*/ 28 h 31"/>
                  <a:gd name="T6" fmla="*/ 0 w 33"/>
                  <a:gd name="T7" fmla="*/ 7 h 31"/>
                  <a:gd name="T8" fmla="*/ 25 w 33"/>
                  <a:gd name="T9" fmla="*/ 1 h 31"/>
                </a:gdLst>
                <a:ahLst/>
                <a:cxnLst>
                  <a:cxn ang="0">
                    <a:pos x="T0" y="T1"/>
                  </a:cxn>
                  <a:cxn ang="0">
                    <a:pos x="T2" y="T3"/>
                  </a:cxn>
                  <a:cxn ang="0">
                    <a:pos x="T4" y="T5"/>
                  </a:cxn>
                  <a:cxn ang="0">
                    <a:pos x="T6" y="T7"/>
                  </a:cxn>
                  <a:cxn ang="0">
                    <a:pos x="T8" y="T9"/>
                  </a:cxn>
                </a:cxnLst>
                <a:rect l="0" t="0" r="r" b="b"/>
                <a:pathLst>
                  <a:path w="33" h="31">
                    <a:moveTo>
                      <a:pt x="25" y="1"/>
                    </a:moveTo>
                    <a:cubicBezTo>
                      <a:pt x="33" y="8"/>
                      <a:pt x="32" y="16"/>
                      <a:pt x="25" y="23"/>
                    </a:cubicBezTo>
                    <a:cubicBezTo>
                      <a:pt x="19" y="28"/>
                      <a:pt x="14" y="31"/>
                      <a:pt x="6" y="28"/>
                    </a:cubicBezTo>
                    <a:cubicBezTo>
                      <a:pt x="5" y="21"/>
                      <a:pt x="7" y="13"/>
                      <a:pt x="0" y="7"/>
                    </a:cubicBezTo>
                    <a:cubicBezTo>
                      <a:pt x="8" y="1"/>
                      <a:pt x="16" y="0"/>
                      <a:pt x="25" y="1"/>
                    </a:cubicBezTo>
                    <a:close/>
                  </a:path>
                </a:pathLst>
              </a:custGeom>
              <a:solidFill>
                <a:srgbClr val="B4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7" name="Freeform 36">
                <a:extLst>
                  <a:ext uri="{FF2B5EF4-FFF2-40B4-BE49-F238E27FC236}">
                    <a16:creationId xmlns:a16="http://schemas.microsoft.com/office/drawing/2014/main" id="{82C6681B-24DA-45F3-1A23-D2C428D68C39}"/>
                  </a:ext>
                </a:extLst>
              </p:cNvPr>
              <p:cNvSpPr/>
              <p:nvPr/>
            </p:nvSpPr>
            <p:spPr bwMode="auto">
              <a:xfrm>
                <a:off x="3302" y="2890"/>
                <a:ext cx="122" cy="71"/>
              </a:xfrm>
              <a:custGeom>
                <a:avLst/>
                <a:gdLst>
                  <a:gd name="T0" fmla="*/ 44 w 45"/>
                  <a:gd name="T1" fmla="*/ 21 h 26"/>
                  <a:gd name="T2" fmla="*/ 44 w 45"/>
                  <a:gd name="T3" fmla="*/ 23 h 26"/>
                  <a:gd name="T4" fmla="*/ 24 w 45"/>
                  <a:gd name="T5" fmla="*/ 21 h 26"/>
                  <a:gd name="T6" fmla="*/ 21 w 45"/>
                  <a:gd name="T7" fmla="*/ 20 h 26"/>
                  <a:gd name="T8" fmla="*/ 2 w 45"/>
                  <a:gd name="T9" fmla="*/ 7 h 26"/>
                  <a:gd name="T10" fmla="*/ 1 w 45"/>
                  <a:gd name="T11" fmla="*/ 0 h 26"/>
                  <a:gd name="T12" fmla="*/ 37 w 45"/>
                  <a:gd name="T13" fmla="*/ 9 h 26"/>
                  <a:gd name="T14" fmla="*/ 44 w 45"/>
                  <a:gd name="T15" fmla="*/ 2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26">
                    <a:moveTo>
                      <a:pt x="44" y="21"/>
                    </a:moveTo>
                    <a:cubicBezTo>
                      <a:pt x="44" y="21"/>
                      <a:pt x="44" y="22"/>
                      <a:pt x="44" y="23"/>
                    </a:cubicBezTo>
                    <a:cubicBezTo>
                      <a:pt x="37" y="26"/>
                      <a:pt x="31" y="20"/>
                      <a:pt x="24" y="21"/>
                    </a:cubicBezTo>
                    <a:cubicBezTo>
                      <a:pt x="23" y="21"/>
                      <a:pt x="22" y="20"/>
                      <a:pt x="21" y="20"/>
                    </a:cubicBezTo>
                    <a:cubicBezTo>
                      <a:pt x="8" y="25"/>
                      <a:pt x="6" y="15"/>
                      <a:pt x="2" y="7"/>
                    </a:cubicBezTo>
                    <a:cubicBezTo>
                      <a:pt x="0" y="4"/>
                      <a:pt x="0" y="2"/>
                      <a:pt x="1" y="0"/>
                    </a:cubicBezTo>
                    <a:cubicBezTo>
                      <a:pt x="13" y="2"/>
                      <a:pt x="25" y="5"/>
                      <a:pt x="37" y="9"/>
                    </a:cubicBezTo>
                    <a:cubicBezTo>
                      <a:pt x="40" y="13"/>
                      <a:pt x="45" y="15"/>
                      <a:pt x="44" y="21"/>
                    </a:cubicBezTo>
                    <a:close/>
                  </a:path>
                </a:pathLst>
              </a:custGeom>
              <a:solidFill>
                <a:srgbClr val="E799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8" name="Freeform 37">
                <a:extLst>
                  <a:ext uri="{FF2B5EF4-FFF2-40B4-BE49-F238E27FC236}">
                    <a16:creationId xmlns:a16="http://schemas.microsoft.com/office/drawing/2014/main" id="{8BDAF116-4178-1E4B-1E58-C4555133D3FF}"/>
                  </a:ext>
                </a:extLst>
              </p:cNvPr>
              <p:cNvSpPr/>
              <p:nvPr/>
            </p:nvSpPr>
            <p:spPr bwMode="auto">
              <a:xfrm>
                <a:off x="2110" y="2706"/>
                <a:ext cx="206" cy="63"/>
              </a:xfrm>
              <a:custGeom>
                <a:avLst/>
                <a:gdLst>
                  <a:gd name="T0" fmla="*/ 2 w 76"/>
                  <a:gd name="T1" fmla="*/ 11 h 23"/>
                  <a:gd name="T2" fmla="*/ 0 w 76"/>
                  <a:gd name="T3" fmla="*/ 0 h 23"/>
                  <a:gd name="T4" fmla="*/ 52 w 76"/>
                  <a:gd name="T5" fmla="*/ 11 h 23"/>
                  <a:gd name="T6" fmla="*/ 61 w 76"/>
                  <a:gd name="T7" fmla="*/ 9 h 23"/>
                  <a:gd name="T8" fmla="*/ 68 w 76"/>
                  <a:gd name="T9" fmla="*/ 11 h 23"/>
                  <a:gd name="T10" fmla="*/ 76 w 76"/>
                  <a:gd name="T11" fmla="*/ 15 h 23"/>
                  <a:gd name="T12" fmla="*/ 56 w 76"/>
                  <a:gd name="T13" fmla="*/ 16 h 23"/>
                  <a:gd name="T14" fmla="*/ 51 w 76"/>
                  <a:gd name="T15" fmla="*/ 22 h 23"/>
                  <a:gd name="T16" fmla="*/ 41 w 76"/>
                  <a:gd name="T17" fmla="*/ 20 h 23"/>
                  <a:gd name="T18" fmla="*/ 18 w 76"/>
                  <a:gd name="T19" fmla="*/ 17 h 23"/>
                  <a:gd name="T20" fmla="*/ 8 w 76"/>
                  <a:gd name="T21" fmla="*/ 17 h 23"/>
                  <a:gd name="T22" fmla="*/ 2 w 76"/>
                  <a:gd name="T2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23">
                    <a:moveTo>
                      <a:pt x="2" y="11"/>
                    </a:moveTo>
                    <a:cubicBezTo>
                      <a:pt x="1" y="7"/>
                      <a:pt x="1" y="4"/>
                      <a:pt x="0" y="0"/>
                    </a:cubicBezTo>
                    <a:cubicBezTo>
                      <a:pt x="17" y="7"/>
                      <a:pt x="35" y="8"/>
                      <a:pt x="52" y="11"/>
                    </a:cubicBezTo>
                    <a:cubicBezTo>
                      <a:pt x="55" y="11"/>
                      <a:pt x="58" y="12"/>
                      <a:pt x="61" y="9"/>
                    </a:cubicBezTo>
                    <a:cubicBezTo>
                      <a:pt x="64" y="7"/>
                      <a:pt x="66" y="10"/>
                      <a:pt x="68" y="11"/>
                    </a:cubicBezTo>
                    <a:cubicBezTo>
                      <a:pt x="71" y="11"/>
                      <a:pt x="73" y="12"/>
                      <a:pt x="76" y="15"/>
                    </a:cubicBezTo>
                    <a:cubicBezTo>
                      <a:pt x="69" y="16"/>
                      <a:pt x="62" y="10"/>
                      <a:pt x="56" y="16"/>
                    </a:cubicBezTo>
                    <a:cubicBezTo>
                      <a:pt x="55" y="19"/>
                      <a:pt x="53" y="21"/>
                      <a:pt x="51" y="22"/>
                    </a:cubicBezTo>
                    <a:cubicBezTo>
                      <a:pt x="47" y="23"/>
                      <a:pt x="44" y="23"/>
                      <a:pt x="41" y="20"/>
                    </a:cubicBezTo>
                    <a:cubicBezTo>
                      <a:pt x="32" y="12"/>
                      <a:pt x="24" y="11"/>
                      <a:pt x="18" y="17"/>
                    </a:cubicBezTo>
                    <a:cubicBezTo>
                      <a:pt x="14" y="18"/>
                      <a:pt x="11" y="18"/>
                      <a:pt x="8" y="17"/>
                    </a:cubicBezTo>
                    <a:cubicBezTo>
                      <a:pt x="5" y="16"/>
                      <a:pt x="3" y="14"/>
                      <a:pt x="2" y="11"/>
                    </a:cubicBezTo>
                    <a:close/>
                  </a:path>
                </a:pathLst>
              </a:custGeom>
              <a:solidFill>
                <a:srgbClr val="CBA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9" name="Freeform 38">
                <a:extLst>
                  <a:ext uri="{FF2B5EF4-FFF2-40B4-BE49-F238E27FC236}">
                    <a16:creationId xmlns:a16="http://schemas.microsoft.com/office/drawing/2014/main" id="{A2513AC0-C7BF-4F1A-8457-159C984D08E6}"/>
                  </a:ext>
                </a:extLst>
              </p:cNvPr>
              <p:cNvSpPr/>
              <p:nvPr/>
            </p:nvSpPr>
            <p:spPr bwMode="auto">
              <a:xfrm>
                <a:off x="2833" y="1527"/>
                <a:ext cx="93" cy="84"/>
              </a:xfrm>
              <a:custGeom>
                <a:avLst/>
                <a:gdLst>
                  <a:gd name="T0" fmla="*/ 24 w 34"/>
                  <a:gd name="T1" fmla="*/ 0 h 31"/>
                  <a:gd name="T2" fmla="*/ 24 w 34"/>
                  <a:gd name="T3" fmla="*/ 24 h 31"/>
                  <a:gd name="T4" fmla="*/ 2 w 34"/>
                  <a:gd name="T5" fmla="*/ 30 h 31"/>
                  <a:gd name="T6" fmla="*/ 1 w 34"/>
                  <a:gd name="T7" fmla="*/ 25 h 31"/>
                  <a:gd name="T8" fmla="*/ 6 w 34"/>
                  <a:gd name="T9" fmla="*/ 7 h 31"/>
                  <a:gd name="T10" fmla="*/ 24 w 34"/>
                  <a:gd name="T11" fmla="*/ 0 h 31"/>
                </a:gdLst>
                <a:ahLst/>
                <a:cxnLst>
                  <a:cxn ang="0">
                    <a:pos x="T0" y="T1"/>
                  </a:cxn>
                  <a:cxn ang="0">
                    <a:pos x="T2" y="T3"/>
                  </a:cxn>
                  <a:cxn ang="0">
                    <a:pos x="T4" y="T5"/>
                  </a:cxn>
                  <a:cxn ang="0">
                    <a:pos x="T6" y="T7"/>
                  </a:cxn>
                  <a:cxn ang="0">
                    <a:pos x="T8" y="T9"/>
                  </a:cxn>
                  <a:cxn ang="0">
                    <a:pos x="T10" y="T11"/>
                  </a:cxn>
                </a:cxnLst>
                <a:rect l="0" t="0" r="r" b="b"/>
                <a:pathLst>
                  <a:path w="34" h="31">
                    <a:moveTo>
                      <a:pt x="24" y="0"/>
                    </a:moveTo>
                    <a:cubicBezTo>
                      <a:pt x="34" y="8"/>
                      <a:pt x="31" y="16"/>
                      <a:pt x="24" y="24"/>
                    </a:cubicBezTo>
                    <a:cubicBezTo>
                      <a:pt x="18" y="29"/>
                      <a:pt x="10" y="31"/>
                      <a:pt x="2" y="30"/>
                    </a:cubicBezTo>
                    <a:cubicBezTo>
                      <a:pt x="0" y="28"/>
                      <a:pt x="0" y="26"/>
                      <a:pt x="1" y="25"/>
                    </a:cubicBezTo>
                    <a:cubicBezTo>
                      <a:pt x="8" y="20"/>
                      <a:pt x="6" y="13"/>
                      <a:pt x="6" y="7"/>
                    </a:cubicBezTo>
                    <a:cubicBezTo>
                      <a:pt x="11" y="1"/>
                      <a:pt x="18" y="0"/>
                      <a:pt x="24" y="0"/>
                    </a:cubicBezTo>
                    <a:close/>
                  </a:path>
                </a:pathLst>
              </a:custGeom>
              <a:solidFill>
                <a:srgbClr val="B4AC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0" name="Freeform 39">
                <a:extLst>
                  <a:ext uri="{FF2B5EF4-FFF2-40B4-BE49-F238E27FC236}">
                    <a16:creationId xmlns:a16="http://schemas.microsoft.com/office/drawing/2014/main" id="{9FAB5FE1-2543-2C7E-E000-FEA518682EB5}"/>
                  </a:ext>
                </a:extLst>
              </p:cNvPr>
              <p:cNvSpPr/>
              <p:nvPr/>
            </p:nvSpPr>
            <p:spPr bwMode="auto">
              <a:xfrm>
                <a:off x="2040" y="2622"/>
                <a:ext cx="254" cy="114"/>
              </a:xfrm>
              <a:custGeom>
                <a:avLst/>
                <a:gdLst>
                  <a:gd name="T0" fmla="*/ 94 w 94"/>
                  <a:gd name="T1" fmla="*/ 42 h 42"/>
                  <a:gd name="T2" fmla="*/ 87 w 94"/>
                  <a:gd name="T3" fmla="*/ 40 h 42"/>
                  <a:gd name="T4" fmla="*/ 44 w 94"/>
                  <a:gd name="T5" fmla="*/ 21 h 42"/>
                  <a:gd name="T6" fmla="*/ 7 w 94"/>
                  <a:gd name="T7" fmla="*/ 9 h 42"/>
                  <a:gd name="T8" fmla="*/ 1 w 94"/>
                  <a:gd name="T9" fmla="*/ 6 h 42"/>
                  <a:gd name="T10" fmla="*/ 4 w 94"/>
                  <a:gd name="T11" fmla="*/ 0 h 42"/>
                  <a:gd name="T12" fmla="*/ 12 w 94"/>
                  <a:gd name="T13" fmla="*/ 6 h 42"/>
                  <a:gd name="T14" fmla="*/ 82 w 94"/>
                  <a:gd name="T15" fmla="*/ 34 h 42"/>
                  <a:gd name="T16" fmla="*/ 94 w 94"/>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42">
                    <a:moveTo>
                      <a:pt x="94" y="42"/>
                    </a:moveTo>
                    <a:cubicBezTo>
                      <a:pt x="92" y="41"/>
                      <a:pt x="89" y="41"/>
                      <a:pt x="87" y="40"/>
                    </a:cubicBezTo>
                    <a:cubicBezTo>
                      <a:pt x="72" y="35"/>
                      <a:pt x="58" y="28"/>
                      <a:pt x="44" y="21"/>
                    </a:cubicBezTo>
                    <a:cubicBezTo>
                      <a:pt x="33" y="14"/>
                      <a:pt x="20" y="10"/>
                      <a:pt x="7" y="9"/>
                    </a:cubicBezTo>
                    <a:cubicBezTo>
                      <a:pt x="4" y="9"/>
                      <a:pt x="1" y="10"/>
                      <a:pt x="1" y="6"/>
                    </a:cubicBezTo>
                    <a:cubicBezTo>
                      <a:pt x="0" y="3"/>
                      <a:pt x="1" y="0"/>
                      <a:pt x="4" y="0"/>
                    </a:cubicBezTo>
                    <a:cubicBezTo>
                      <a:pt x="5" y="4"/>
                      <a:pt x="9" y="6"/>
                      <a:pt x="12" y="6"/>
                    </a:cubicBezTo>
                    <a:cubicBezTo>
                      <a:pt x="38" y="8"/>
                      <a:pt x="59" y="24"/>
                      <a:pt x="82" y="34"/>
                    </a:cubicBezTo>
                    <a:cubicBezTo>
                      <a:pt x="86" y="36"/>
                      <a:pt x="92" y="37"/>
                      <a:pt x="94" y="42"/>
                    </a:cubicBezTo>
                    <a:close/>
                  </a:path>
                </a:pathLst>
              </a:custGeom>
              <a:solidFill>
                <a:srgbClr val="EA7E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1" name="Freeform 40">
                <a:extLst>
                  <a:ext uri="{FF2B5EF4-FFF2-40B4-BE49-F238E27FC236}">
                    <a16:creationId xmlns:a16="http://schemas.microsoft.com/office/drawing/2014/main" id="{FF3B140B-8F5C-5A29-757D-D262DA8BAA63}"/>
                  </a:ext>
                </a:extLst>
              </p:cNvPr>
              <p:cNvSpPr/>
              <p:nvPr/>
            </p:nvSpPr>
            <p:spPr bwMode="auto">
              <a:xfrm>
                <a:off x="2839" y="1692"/>
                <a:ext cx="84" cy="81"/>
              </a:xfrm>
              <a:custGeom>
                <a:avLst/>
                <a:gdLst>
                  <a:gd name="T0" fmla="*/ 23 w 31"/>
                  <a:gd name="T1" fmla="*/ 0 h 30"/>
                  <a:gd name="T2" fmla="*/ 23 w 31"/>
                  <a:gd name="T3" fmla="*/ 22 h 30"/>
                  <a:gd name="T4" fmla="*/ 5 w 31"/>
                  <a:gd name="T5" fmla="*/ 28 h 30"/>
                  <a:gd name="T6" fmla="*/ 4 w 31"/>
                  <a:gd name="T7" fmla="*/ 19 h 30"/>
                  <a:gd name="T8" fmla="*/ 0 w 31"/>
                  <a:gd name="T9" fmla="*/ 7 h 30"/>
                  <a:gd name="T10" fmla="*/ 2 w 31"/>
                  <a:gd name="T11" fmla="*/ 4 h 30"/>
                  <a:gd name="T12" fmla="*/ 23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23" y="0"/>
                    </a:moveTo>
                    <a:cubicBezTo>
                      <a:pt x="31" y="7"/>
                      <a:pt x="30" y="15"/>
                      <a:pt x="23" y="22"/>
                    </a:cubicBezTo>
                    <a:cubicBezTo>
                      <a:pt x="18" y="27"/>
                      <a:pt x="12" y="30"/>
                      <a:pt x="5" y="28"/>
                    </a:cubicBezTo>
                    <a:cubicBezTo>
                      <a:pt x="1" y="25"/>
                      <a:pt x="4" y="22"/>
                      <a:pt x="4" y="19"/>
                    </a:cubicBezTo>
                    <a:cubicBezTo>
                      <a:pt x="6" y="14"/>
                      <a:pt x="4" y="10"/>
                      <a:pt x="0" y="7"/>
                    </a:cubicBezTo>
                    <a:cubicBezTo>
                      <a:pt x="0" y="5"/>
                      <a:pt x="1" y="5"/>
                      <a:pt x="2" y="4"/>
                    </a:cubicBezTo>
                    <a:cubicBezTo>
                      <a:pt x="9" y="2"/>
                      <a:pt x="15" y="0"/>
                      <a:pt x="23" y="0"/>
                    </a:cubicBezTo>
                    <a:close/>
                  </a:path>
                </a:pathLst>
              </a:custGeom>
              <a:solidFill>
                <a:srgbClr val="B5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2" name="Freeform 41">
                <a:extLst>
                  <a:ext uri="{FF2B5EF4-FFF2-40B4-BE49-F238E27FC236}">
                    <a16:creationId xmlns:a16="http://schemas.microsoft.com/office/drawing/2014/main" id="{6DBDA38C-FE20-4DB6-89D0-8ABD5B58EC5E}"/>
                  </a:ext>
                </a:extLst>
              </p:cNvPr>
              <p:cNvSpPr/>
              <p:nvPr/>
            </p:nvSpPr>
            <p:spPr bwMode="auto">
              <a:xfrm>
                <a:off x="2842" y="1603"/>
                <a:ext cx="84" cy="86"/>
              </a:xfrm>
              <a:custGeom>
                <a:avLst/>
                <a:gdLst>
                  <a:gd name="T0" fmla="*/ 22 w 31"/>
                  <a:gd name="T1" fmla="*/ 2 h 32"/>
                  <a:gd name="T2" fmla="*/ 21 w 31"/>
                  <a:gd name="T3" fmla="*/ 25 h 32"/>
                  <a:gd name="T4" fmla="*/ 1 w 31"/>
                  <a:gd name="T5" fmla="*/ 30 h 32"/>
                  <a:gd name="T6" fmla="*/ 7 w 31"/>
                  <a:gd name="T7" fmla="*/ 5 h 32"/>
                  <a:gd name="T8" fmla="*/ 22 w 31"/>
                  <a:gd name="T9" fmla="*/ 2 h 32"/>
                </a:gdLst>
                <a:ahLst/>
                <a:cxnLst>
                  <a:cxn ang="0">
                    <a:pos x="T0" y="T1"/>
                  </a:cxn>
                  <a:cxn ang="0">
                    <a:pos x="T2" y="T3"/>
                  </a:cxn>
                  <a:cxn ang="0">
                    <a:pos x="T4" y="T5"/>
                  </a:cxn>
                  <a:cxn ang="0">
                    <a:pos x="T6" y="T7"/>
                  </a:cxn>
                  <a:cxn ang="0">
                    <a:pos x="T8" y="T9"/>
                  </a:cxn>
                </a:cxnLst>
                <a:rect l="0" t="0" r="r" b="b"/>
                <a:pathLst>
                  <a:path w="31" h="32">
                    <a:moveTo>
                      <a:pt x="22" y="2"/>
                    </a:moveTo>
                    <a:cubicBezTo>
                      <a:pt x="31" y="10"/>
                      <a:pt x="29" y="17"/>
                      <a:pt x="21" y="25"/>
                    </a:cubicBezTo>
                    <a:cubicBezTo>
                      <a:pt x="16" y="29"/>
                      <a:pt x="9" y="32"/>
                      <a:pt x="1" y="30"/>
                    </a:cubicBezTo>
                    <a:cubicBezTo>
                      <a:pt x="0" y="21"/>
                      <a:pt x="5" y="13"/>
                      <a:pt x="7" y="5"/>
                    </a:cubicBezTo>
                    <a:cubicBezTo>
                      <a:pt x="11" y="2"/>
                      <a:pt x="16" y="0"/>
                      <a:pt x="22" y="2"/>
                    </a:cubicBezTo>
                    <a:close/>
                  </a:path>
                </a:pathLst>
              </a:custGeom>
              <a:solidFill>
                <a:srgbClr val="B5AD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3" name="Freeform 42">
                <a:extLst>
                  <a:ext uri="{FF2B5EF4-FFF2-40B4-BE49-F238E27FC236}">
                    <a16:creationId xmlns:a16="http://schemas.microsoft.com/office/drawing/2014/main" id="{0C5B2CDE-1A02-C6CA-341C-EC354EFBCA56}"/>
                  </a:ext>
                </a:extLst>
              </p:cNvPr>
              <p:cNvSpPr/>
              <p:nvPr/>
            </p:nvSpPr>
            <p:spPr bwMode="auto">
              <a:xfrm>
                <a:off x="3145" y="2471"/>
                <a:ext cx="81" cy="122"/>
              </a:xfrm>
              <a:custGeom>
                <a:avLst/>
                <a:gdLst>
                  <a:gd name="T0" fmla="*/ 0 w 30"/>
                  <a:gd name="T1" fmla="*/ 6 h 45"/>
                  <a:gd name="T2" fmla="*/ 5 w 30"/>
                  <a:gd name="T3" fmla="*/ 2 h 45"/>
                  <a:gd name="T4" fmla="*/ 10 w 30"/>
                  <a:gd name="T5" fmla="*/ 0 h 45"/>
                  <a:gd name="T6" fmla="*/ 21 w 30"/>
                  <a:gd name="T7" fmla="*/ 10 h 45"/>
                  <a:gd name="T8" fmla="*/ 23 w 30"/>
                  <a:gd name="T9" fmla="*/ 15 h 45"/>
                  <a:gd name="T10" fmla="*/ 26 w 30"/>
                  <a:gd name="T11" fmla="*/ 26 h 45"/>
                  <a:gd name="T12" fmla="*/ 28 w 30"/>
                  <a:gd name="T13" fmla="*/ 28 h 45"/>
                  <a:gd name="T14" fmla="*/ 24 w 30"/>
                  <a:gd name="T15" fmla="*/ 41 h 45"/>
                  <a:gd name="T16" fmla="*/ 17 w 30"/>
                  <a:gd name="T17" fmla="*/ 45 h 45"/>
                  <a:gd name="T18" fmla="*/ 6 w 30"/>
                  <a:gd name="T19" fmla="*/ 36 h 45"/>
                  <a:gd name="T20" fmla="*/ 3 w 30"/>
                  <a:gd name="T21" fmla="*/ 28 h 45"/>
                  <a:gd name="T22" fmla="*/ 12 w 30"/>
                  <a:gd name="T23" fmla="*/ 27 h 45"/>
                  <a:gd name="T24" fmla="*/ 8 w 30"/>
                  <a:gd name="T25" fmla="*/ 19 h 45"/>
                  <a:gd name="T26" fmla="*/ 0 w 30"/>
                  <a:gd name="T2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45">
                    <a:moveTo>
                      <a:pt x="0" y="6"/>
                    </a:moveTo>
                    <a:cubicBezTo>
                      <a:pt x="2" y="5"/>
                      <a:pt x="3" y="3"/>
                      <a:pt x="5" y="2"/>
                    </a:cubicBezTo>
                    <a:cubicBezTo>
                      <a:pt x="6" y="0"/>
                      <a:pt x="8" y="0"/>
                      <a:pt x="10" y="0"/>
                    </a:cubicBezTo>
                    <a:cubicBezTo>
                      <a:pt x="13" y="4"/>
                      <a:pt x="13" y="12"/>
                      <a:pt x="21" y="10"/>
                    </a:cubicBezTo>
                    <a:cubicBezTo>
                      <a:pt x="23" y="11"/>
                      <a:pt x="24" y="13"/>
                      <a:pt x="23" y="15"/>
                    </a:cubicBezTo>
                    <a:cubicBezTo>
                      <a:pt x="17" y="21"/>
                      <a:pt x="21" y="24"/>
                      <a:pt x="26" y="26"/>
                    </a:cubicBezTo>
                    <a:cubicBezTo>
                      <a:pt x="27" y="26"/>
                      <a:pt x="28" y="27"/>
                      <a:pt x="28" y="28"/>
                    </a:cubicBezTo>
                    <a:cubicBezTo>
                      <a:pt x="30" y="33"/>
                      <a:pt x="27" y="37"/>
                      <a:pt x="24" y="41"/>
                    </a:cubicBezTo>
                    <a:cubicBezTo>
                      <a:pt x="22" y="43"/>
                      <a:pt x="20" y="44"/>
                      <a:pt x="17" y="45"/>
                    </a:cubicBezTo>
                    <a:cubicBezTo>
                      <a:pt x="14" y="41"/>
                      <a:pt x="11" y="37"/>
                      <a:pt x="6" y="36"/>
                    </a:cubicBezTo>
                    <a:cubicBezTo>
                      <a:pt x="3" y="34"/>
                      <a:pt x="0" y="32"/>
                      <a:pt x="3" y="28"/>
                    </a:cubicBezTo>
                    <a:cubicBezTo>
                      <a:pt x="6" y="26"/>
                      <a:pt x="10" y="31"/>
                      <a:pt x="12" y="27"/>
                    </a:cubicBezTo>
                    <a:cubicBezTo>
                      <a:pt x="14" y="24"/>
                      <a:pt x="12" y="20"/>
                      <a:pt x="8" y="19"/>
                    </a:cubicBezTo>
                    <a:cubicBezTo>
                      <a:pt x="9" y="13"/>
                      <a:pt x="3" y="10"/>
                      <a:pt x="0" y="6"/>
                    </a:cubicBezTo>
                    <a:close/>
                  </a:path>
                </a:pathLst>
              </a:custGeom>
              <a:solidFill>
                <a:srgbClr val="BB9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4" name="Freeform 43">
                <a:extLst>
                  <a:ext uri="{FF2B5EF4-FFF2-40B4-BE49-F238E27FC236}">
                    <a16:creationId xmlns:a16="http://schemas.microsoft.com/office/drawing/2014/main" id="{CCCF5E16-859A-D1BE-367D-00CB5CD96428}"/>
                  </a:ext>
                </a:extLst>
              </p:cNvPr>
              <p:cNvSpPr/>
              <p:nvPr/>
            </p:nvSpPr>
            <p:spPr bwMode="auto">
              <a:xfrm>
                <a:off x="2199" y="2430"/>
                <a:ext cx="84" cy="125"/>
              </a:xfrm>
              <a:custGeom>
                <a:avLst/>
                <a:gdLst>
                  <a:gd name="T0" fmla="*/ 6 w 31"/>
                  <a:gd name="T1" fmla="*/ 12 h 46"/>
                  <a:gd name="T2" fmla="*/ 9 w 31"/>
                  <a:gd name="T3" fmla="*/ 17 h 46"/>
                  <a:gd name="T4" fmla="*/ 11 w 31"/>
                  <a:gd name="T5" fmla="*/ 13 h 46"/>
                  <a:gd name="T6" fmla="*/ 12 w 31"/>
                  <a:gd name="T7" fmla="*/ 12 h 46"/>
                  <a:gd name="T8" fmla="*/ 23 w 31"/>
                  <a:gd name="T9" fmla="*/ 3 h 46"/>
                  <a:gd name="T10" fmla="*/ 23 w 31"/>
                  <a:gd name="T11" fmla="*/ 16 h 46"/>
                  <a:gd name="T12" fmla="*/ 23 w 31"/>
                  <a:gd name="T13" fmla="*/ 17 h 46"/>
                  <a:gd name="T14" fmla="*/ 17 w 31"/>
                  <a:gd name="T15" fmla="*/ 44 h 46"/>
                  <a:gd name="T16" fmla="*/ 14 w 31"/>
                  <a:gd name="T17" fmla="*/ 45 h 46"/>
                  <a:gd name="T18" fmla="*/ 12 w 31"/>
                  <a:gd name="T19" fmla="*/ 42 h 46"/>
                  <a:gd name="T20" fmla="*/ 13 w 31"/>
                  <a:gd name="T21" fmla="*/ 38 h 46"/>
                  <a:gd name="T22" fmla="*/ 10 w 31"/>
                  <a:gd name="T23" fmla="*/ 41 h 46"/>
                  <a:gd name="T24" fmla="*/ 1 w 31"/>
                  <a:gd name="T25" fmla="*/ 12 h 46"/>
                  <a:gd name="T26" fmla="*/ 6 w 31"/>
                  <a:gd name="T27"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6">
                    <a:moveTo>
                      <a:pt x="6" y="12"/>
                    </a:moveTo>
                    <a:cubicBezTo>
                      <a:pt x="7" y="14"/>
                      <a:pt x="8" y="17"/>
                      <a:pt x="9" y="17"/>
                    </a:cubicBezTo>
                    <a:cubicBezTo>
                      <a:pt x="13" y="18"/>
                      <a:pt x="11" y="15"/>
                      <a:pt x="11" y="13"/>
                    </a:cubicBezTo>
                    <a:cubicBezTo>
                      <a:pt x="12" y="13"/>
                      <a:pt x="12" y="13"/>
                      <a:pt x="12" y="12"/>
                    </a:cubicBezTo>
                    <a:cubicBezTo>
                      <a:pt x="16" y="9"/>
                      <a:pt x="16" y="0"/>
                      <a:pt x="23" y="3"/>
                    </a:cubicBezTo>
                    <a:cubicBezTo>
                      <a:pt x="31" y="6"/>
                      <a:pt x="21" y="11"/>
                      <a:pt x="23" y="16"/>
                    </a:cubicBezTo>
                    <a:cubicBezTo>
                      <a:pt x="23" y="16"/>
                      <a:pt x="23" y="17"/>
                      <a:pt x="23" y="17"/>
                    </a:cubicBezTo>
                    <a:cubicBezTo>
                      <a:pt x="21" y="26"/>
                      <a:pt x="20" y="35"/>
                      <a:pt x="17" y="44"/>
                    </a:cubicBezTo>
                    <a:cubicBezTo>
                      <a:pt x="16" y="45"/>
                      <a:pt x="15" y="46"/>
                      <a:pt x="14" y="45"/>
                    </a:cubicBezTo>
                    <a:cubicBezTo>
                      <a:pt x="13" y="44"/>
                      <a:pt x="12" y="43"/>
                      <a:pt x="12" y="42"/>
                    </a:cubicBezTo>
                    <a:cubicBezTo>
                      <a:pt x="12" y="40"/>
                      <a:pt x="13" y="39"/>
                      <a:pt x="13" y="38"/>
                    </a:cubicBezTo>
                    <a:cubicBezTo>
                      <a:pt x="12" y="39"/>
                      <a:pt x="12" y="41"/>
                      <a:pt x="10" y="41"/>
                    </a:cubicBezTo>
                    <a:cubicBezTo>
                      <a:pt x="3" y="32"/>
                      <a:pt x="0" y="22"/>
                      <a:pt x="1" y="12"/>
                    </a:cubicBezTo>
                    <a:cubicBezTo>
                      <a:pt x="3" y="10"/>
                      <a:pt x="5" y="11"/>
                      <a:pt x="6" y="12"/>
                    </a:cubicBezTo>
                    <a:close/>
                  </a:path>
                </a:pathLst>
              </a:custGeom>
              <a:solidFill>
                <a:srgbClr val="EA9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5" name="Freeform 44">
                <a:extLst>
                  <a:ext uri="{FF2B5EF4-FFF2-40B4-BE49-F238E27FC236}">
                    <a16:creationId xmlns:a16="http://schemas.microsoft.com/office/drawing/2014/main" id="{F172E561-3230-0E04-779E-66A565192774}"/>
                  </a:ext>
                </a:extLst>
              </p:cNvPr>
              <p:cNvSpPr/>
              <p:nvPr/>
            </p:nvSpPr>
            <p:spPr bwMode="auto">
              <a:xfrm>
                <a:off x="3248" y="2374"/>
                <a:ext cx="60" cy="119"/>
              </a:xfrm>
              <a:custGeom>
                <a:avLst/>
                <a:gdLst>
                  <a:gd name="T0" fmla="*/ 1 w 22"/>
                  <a:gd name="T1" fmla="*/ 42 h 44"/>
                  <a:gd name="T2" fmla="*/ 5 w 22"/>
                  <a:gd name="T3" fmla="*/ 26 h 44"/>
                  <a:gd name="T4" fmla="*/ 4 w 22"/>
                  <a:gd name="T5" fmla="*/ 9 h 44"/>
                  <a:gd name="T6" fmla="*/ 5 w 22"/>
                  <a:gd name="T7" fmla="*/ 2 h 44"/>
                  <a:gd name="T8" fmla="*/ 11 w 22"/>
                  <a:gd name="T9" fmla="*/ 5 h 44"/>
                  <a:gd name="T10" fmla="*/ 17 w 22"/>
                  <a:gd name="T11" fmla="*/ 18 h 44"/>
                  <a:gd name="T12" fmla="*/ 21 w 22"/>
                  <a:gd name="T13" fmla="*/ 32 h 44"/>
                  <a:gd name="T14" fmla="*/ 20 w 22"/>
                  <a:gd name="T15" fmla="*/ 35 h 44"/>
                  <a:gd name="T16" fmla="*/ 18 w 22"/>
                  <a:gd name="T17" fmla="*/ 37 h 44"/>
                  <a:gd name="T18" fmla="*/ 11 w 22"/>
                  <a:gd name="T19" fmla="*/ 42 h 44"/>
                  <a:gd name="T20" fmla="*/ 5 w 22"/>
                  <a:gd name="T21" fmla="*/ 44 h 44"/>
                  <a:gd name="T22" fmla="*/ 1 w 22"/>
                  <a:gd name="T23"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4">
                    <a:moveTo>
                      <a:pt x="1" y="42"/>
                    </a:moveTo>
                    <a:cubicBezTo>
                      <a:pt x="0" y="36"/>
                      <a:pt x="3" y="32"/>
                      <a:pt x="5" y="26"/>
                    </a:cubicBezTo>
                    <a:cubicBezTo>
                      <a:pt x="6" y="21"/>
                      <a:pt x="9" y="15"/>
                      <a:pt x="4" y="9"/>
                    </a:cubicBezTo>
                    <a:cubicBezTo>
                      <a:pt x="2" y="7"/>
                      <a:pt x="3" y="4"/>
                      <a:pt x="5" y="2"/>
                    </a:cubicBezTo>
                    <a:cubicBezTo>
                      <a:pt x="8" y="0"/>
                      <a:pt x="10" y="3"/>
                      <a:pt x="11" y="5"/>
                    </a:cubicBezTo>
                    <a:cubicBezTo>
                      <a:pt x="14" y="9"/>
                      <a:pt x="15" y="14"/>
                      <a:pt x="17" y="18"/>
                    </a:cubicBezTo>
                    <a:cubicBezTo>
                      <a:pt x="18" y="23"/>
                      <a:pt x="22" y="27"/>
                      <a:pt x="21" y="32"/>
                    </a:cubicBezTo>
                    <a:cubicBezTo>
                      <a:pt x="21" y="33"/>
                      <a:pt x="21" y="34"/>
                      <a:pt x="20" y="35"/>
                    </a:cubicBezTo>
                    <a:cubicBezTo>
                      <a:pt x="20" y="36"/>
                      <a:pt x="19" y="37"/>
                      <a:pt x="18" y="37"/>
                    </a:cubicBezTo>
                    <a:cubicBezTo>
                      <a:pt x="15" y="39"/>
                      <a:pt x="13" y="40"/>
                      <a:pt x="11" y="42"/>
                    </a:cubicBezTo>
                    <a:cubicBezTo>
                      <a:pt x="9" y="44"/>
                      <a:pt x="7" y="44"/>
                      <a:pt x="5" y="44"/>
                    </a:cubicBezTo>
                    <a:cubicBezTo>
                      <a:pt x="3" y="44"/>
                      <a:pt x="2" y="44"/>
                      <a:pt x="1" y="42"/>
                    </a:cubicBezTo>
                    <a:close/>
                  </a:path>
                </a:pathLst>
              </a:custGeom>
              <a:solidFill>
                <a:srgbClr val="EFA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6" name="Freeform 45">
                <a:extLst>
                  <a:ext uri="{FF2B5EF4-FFF2-40B4-BE49-F238E27FC236}">
                    <a16:creationId xmlns:a16="http://schemas.microsoft.com/office/drawing/2014/main" id="{B7A325EC-BF72-92F1-A467-39CE1FAC9824}"/>
                  </a:ext>
                </a:extLst>
              </p:cNvPr>
              <p:cNvSpPr/>
              <p:nvPr/>
            </p:nvSpPr>
            <p:spPr bwMode="auto">
              <a:xfrm>
                <a:off x="2343" y="2971"/>
                <a:ext cx="92" cy="114"/>
              </a:xfrm>
              <a:custGeom>
                <a:avLst/>
                <a:gdLst>
                  <a:gd name="T0" fmla="*/ 13 w 34"/>
                  <a:gd name="T1" fmla="*/ 21 h 42"/>
                  <a:gd name="T2" fmla="*/ 8 w 34"/>
                  <a:gd name="T3" fmla="*/ 17 h 42"/>
                  <a:gd name="T4" fmla="*/ 0 w 34"/>
                  <a:gd name="T5" fmla="*/ 11 h 42"/>
                  <a:gd name="T6" fmla="*/ 5 w 34"/>
                  <a:gd name="T7" fmla="*/ 3 h 42"/>
                  <a:gd name="T8" fmla="*/ 12 w 34"/>
                  <a:gd name="T9" fmla="*/ 1 h 42"/>
                  <a:gd name="T10" fmla="*/ 23 w 34"/>
                  <a:gd name="T11" fmla="*/ 4 h 42"/>
                  <a:gd name="T12" fmla="*/ 26 w 34"/>
                  <a:gd name="T13" fmla="*/ 5 h 42"/>
                  <a:gd name="T14" fmla="*/ 26 w 34"/>
                  <a:gd name="T15" fmla="*/ 10 h 42"/>
                  <a:gd name="T16" fmla="*/ 26 w 34"/>
                  <a:gd name="T17" fmla="*/ 24 h 42"/>
                  <a:gd name="T18" fmla="*/ 33 w 34"/>
                  <a:gd name="T19" fmla="*/ 30 h 42"/>
                  <a:gd name="T20" fmla="*/ 28 w 34"/>
                  <a:gd name="T21" fmla="*/ 42 h 42"/>
                  <a:gd name="T22" fmla="*/ 17 w 34"/>
                  <a:gd name="T23" fmla="*/ 37 h 42"/>
                  <a:gd name="T24" fmla="*/ 13 w 34"/>
                  <a:gd name="T2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42">
                    <a:moveTo>
                      <a:pt x="13" y="21"/>
                    </a:moveTo>
                    <a:cubicBezTo>
                      <a:pt x="12" y="19"/>
                      <a:pt x="10" y="17"/>
                      <a:pt x="8" y="17"/>
                    </a:cubicBezTo>
                    <a:cubicBezTo>
                      <a:pt x="5" y="15"/>
                      <a:pt x="3" y="13"/>
                      <a:pt x="0" y="11"/>
                    </a:cubicBezTo>
                    <a:cubicBezTo>
                      <a:pt x="2" y="9"/>
                      <a:pt x="3" y="6"/>
                      <a:pt x="5" y="3"/>
                    </a:cubicBezTo>
                    <a:cubicBezTo>
                      <a:pt x="6" y="0"/>
                      <a:pt x="9" y="0"/>
                      <a:pt x="12" y="1"/>
                    </a:cubicBezTo>
                    <a:cubicBezTo>
                      <a:pt x="16" y="2"/>
                      <a:pt x="19" y="4"/>
                      <a:pt x="23" y="4"/>
                    </a:cubicBezTo>
                    <a:cubicBezTo>
                      <a:pt x="25" y="4"/>
                      <a:pt x="26" y="4"/>
                      <a:pt x="26" y="5"/>
                    </a:cubicBezTo>
                    <a:cubicBezTo>
                      <a:pt x="28" y="6"/>
                      <a:pt x="28" y="8"/>
                      <a:pt x="26" y="10"/>
                    </a:cubicBezTo>
                    <a:cubicBezTo>
                      <a:pt x="18" y="15"/>
                      <a:pt x="22" y="19"/>
                      <a:pt x="26" y="24"/>
                    </a:cubicBezTo>
                    <a:cubicBezTo>
                      <a:pt x="29" y="26"/>
                      <a:pt x="34" y="25"/>
                      <a:pt x="33" y="30"/>
                    </a:cubicBezTo>
                    <a:cubicBezTo>
                      <a:pt x="31" y="34"/>
                      <a:pt x="29" y="37"/>
                      <a:pt x="28" y="42"/>
                    </a:cubicBezTo>
                    <a:cubicBezTo>
                      <a:pt x="24" y="41"/>
                      <a:pt x="22" y="35"/>
                      <a:pt x="17" y="37"/>
                    </a:cubicBezTo>
                    <a:cubicBezTo>
                      <a:pt x="13" y="33"/>
                      <a:pt x="22" y="25"/>
                      <a:pt x="13" y="21"/>
                    </a:cubicBezTo>
                    <a:close/>
                  </a:path>
                </a:pathLst>
              </a:custGeom>
              <a:solidFill>
                <a:srgbClr val="9D88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7" name="Freeform 46">
                <a:extLst>
                  <a:ext uri="{FF2B5EF4-FFF2-40B4-BE49-F238E27FC236}">
                    <a16:creationId xmlns:a16="http://schemas.microsoft.com/office/drawing/2014/main" id="{536D55EF-A322-B6F9-64AF-E862195FC7C6}"/>
                  </a:ext>
                </a:extLst>
              </p:cNvPr>
              <p:cNvSpPr/>
              <p:nvPr/>
            </p:nvSpPr>
            <p:spPr bwMode="auto">
              <a:xfrm>
                <a:off x="2378" y="3223"/>
                <a:ext cx="157" cy="89"/>
              </a:xfrm>
              <a:custGeom>
                <a:avLst/>
                <a:gdLst>
                  <a:gd name="T0" fmla="*/ 0 w 58"/>
                  <a:gd name="T1" fmla="*/ 8 h 33"/>
                  <a:gd name="T2" fmla="*/ 2 w 58"/>
                  <a:gd name="T3" fmla="*/ 1 h 33"/>
                  <a:gd name="T4" fmla="*/ 7 w 58"/>
                  <a:gd name="T5" fmla="*/ 3 h 33"/>
                  <a:gd name="T6" fmla="*/ 47 w 58"/>
                  <a:gd name="T7" fmla="*/ 20 h 33"/>
                  <a:gd name="T8" fmla="*/ 58 w 58"/>
                  <a:gd name="T9" fmla="*/ 27 h 33"/>
                  <a:gd name="T10" fmla="*/ 2 w 58"/>
                  <a:gd name="T11" fmla="*/ 11 h 33"/>
                  <a:gd name="T12" fmla="*/ 0 w 58"/>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57" h="33">
                    <a:moveTo>
                      <a:pt x="0" y="8"/>
                    </a:moveTo>
                    <a:cubicBezTo>
                      <a:pt x="0" y="6"/>
                      <a:pt x="1" y="3"/>
                      <a:pt x="2" y="1"/>
                    </a:cubicBezTo>
                    <a:cubicBezTo>
                      <a:pt x="4" y="0"/>
                      <a:pt x="5" y="1"/>
                      <a:pt x="7" y="3"/>
                    </a:cubicBezTo>
                    <a:cubicBezTo>
                      <a:pt x="16" y="17"/>
                      <a:pt x="32" y="18"/>
                      <a:pt x="47" y="20"/>
                    </a:cubicBezTo>
                    <a:cubicBezTo>
                      <a:pt x="52" y="20"/>
                      <a:pt x="58" y="20"/>
                      <a:pt x="58" y="27"/>
                    </a:cubicBezTo>
                    <a:cubicBezTo>
                      <a:pt x="43" y="33"/>
                      <a:pt x="12" y="24"/>
                      <a:pt x="2" y="11"/>
                    </a:cubicBezTo>
                    <a:cubicBezTo>
                      <a:pt x="2" y="10"/>
                      <a:pt x="0" y="9"/>
                      <a:pt x="0" y="8"/>
                    </a:cubicBezTo>
                    <a:close/>
                  </a:path>
                </a:pathLst>
              </a:custGeom>
              <a:solidFill>
                <a:srgbClr val="F2B1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8" name="Freeform 47">
                <a:extLst>
                  <a:ext uri="{FF2B5EF4-FFF2-40B4-BE49-F238E27FC236}">
                    <a16:creationId xmlns:a16="http://schemas.microsoft.com/office/drawing/2014/main" id="{28A44F0A-C8CE-EAE6-3CCC-2AAE405D82D4}"/>
                  </a:ext>
                </a:extLst>
              </p:cNvPr>
              <p:cNvSpPr/>
              <p:nvPr/>
            </p:nvSpPr>
            <p:spPr bwMode="auto">
              <a:xfrm>
                <a:off x="2438" y="2909"/>
                <a:ext cx="87" cy="73"/>
              </a:xfrm>
              <a:custGeom>
                <a:avLst/>
                <a:gdLst>
                  <a:gd name="T0" fmla="*/ 20 w 32"/>
                  <a:gd name="T1" fmla="*/ 27 h 27"/>
                  <a:gd name="T2" fmla="*/ 0 w 32"/>
                  <a:gd name="T3" fmla="*/ 10 h 27"/>
                  <a:gd name="T4" fmla="*/ 6 w 32"/>
                  <a:gd name="T5" fmla="*/ 6 h 27"/>
                  <a:gd name="T6" fmla="*/ 11 w 32"/>
                  <a:gd name="T7" fmla="*/ 5 h 27"/>
                  <a:gd name="T8" fmla="*/ 12 w 32"/>
                  <a:gd name="T9" fmla="*/ 2 h 27"/>
                  <a:gd name="T10" fmla="*/ 23 w 32"/>
                  <a:gd name="T11" fmla="*/ 1 h 27"/>
                  <a:gd name="T12" fmla="*/ 31 w 32"/>
                  <a:gd name="T13" fmla="*/ 11 h 27"/>
                  <a:gd name="T14" fmla="*/ 20 w 32"/>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7">
                    <a:moveTo>
                      <a:pt x="20" y="27"/>
                    </a:moveTo>
                    <a:cubicBezTo>
                      <a:pt x="11" y="25"/>
                      <a:pt x="6" y="18"/>
                      <a:pt x="0" y="10"/>
                    </a:cubicBezTo>
                    <a:cubicBezTo>
                      <a:pt x="2" y="9"/>
                      <a:pt x="4" y="6"/>
                      <a:pt x="6" y="6"/>
                    </a:cubicBezTo>
                    <a:cubicBezTo>
                      <a:pt x="8" y="3"/>
                      <a:pt x="11" y="11"/>
                      <a:pt x="11" y="5"/>
                    </a:cubicBezTo>
                    <a:cubicBezTo>
                      <a:pt x="11" y="4"/>
                      <a:pt x="12" y="3"/>
                      <a:pt x="12" y="2"/>
                    </a:cubicBezTo>
                    <a:cubicBezTo>
                      <a:pt x="16" y="0"/>
                      <a:pt x="19" y="1"/>
                      <a:pt x="23" y="1"/>
                    </a:cubicBezTo>
                    <a:cubicBezTo>
                      <a:pt x="28" y="2"/>
                      <a:pt x="30" y="6"/>
                      <a:pt x="31" y="11"/>
                    </a:cubicBezTo>
                    <a:cubicBezTo>
                      <a:pt x="32" y="20"/>
                      <a:pt x="20" y="19"/>
                      <a:pt x="20" y="27"/>
                    </a:cubicBezTo>
                    <a:close/>
                  </a:path>
                </a:pathLst>
              </a:custGeom>
              <a:solidFill>
                <a:srgbClr val="AC9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9" name="Freeform 48">
                <a:extLst>
                  <a:ext uri="{FF2B5EF4-FFF2-40B4-BE49-F238E27FC236}">
                    <a16:creationId xmlns:a16="http://schemas.microsoft.com/office/drawing/2014/main" id="{388D2A0D-3D92-A572-DBBD-E2C9019179A6}"/>
                  </a:ext>
                </a:extLst>
              </p:cNvPr>
              <p:cNvSpPr/>
              <p:nvPr/>
            </p:nvSpPr>
            <p:spPr bwMode="auto">
              <a:xfrm>
                <a:off x="1983" y="3161"/>
                <a:ext cx="184" cy="81"/>
              </a:xfrm>
              <a:custGeom>
                <a:avLst/>
                <a:gdLst>
                  <a:gd name="T0" fmla="*/ 61 w 68"/>
                  <a:gd name="T1" fmla="*/ 2 h 30"/>
                  <a:gd name="T2" fmla="*/ 68 w 68"/>
                  <a:gd name="T3" fmla="*/ 3 h 30"/>
                  <a:gd name="T4" fmla="*/ 56 w 68"/>
                  <a:gd name="T5" fmla="*/ 7 h 30"/>
                  <a:gd name="T6" fmla="*/ 27 w 68"/>
                  <a:gd name="T7" fmla="*/ 19 h 30"/>
                  <a:gd name="T8" fmla="*/ 35 w 68"/>
                  <a:gd name="T9" fmla="*/ 20 h 30"/>
                  <a:gd name="T10" fmla="*/ 38 w 68"/>
                  <a:gd name="T11" fmla="*/ 24 h 30"/>
                  <a:gd name="T12" fmla="*/ 6 w 68"/>
                  <a:gd name="T13" fmla="*/ 29 h 30"/>
                  <a:gd name="T14" fmla="*/ 2 w 68"/>
                  <a:gd name="T15" fmla="*/ 24 h 30"/>
                  <a:gd name="T16" fmla="*/ 11 w 68"/>
                  <a:gd name="T17" fmla="*/ 21 h 30"/>
                  <a:gd name="T18" fmla="*/ 52 w 68"/>
                  <a:gd name="T19" fmla="*/ 1 h 30"/>
                  <a:gd name="T20" fmla="*/ 61 w 68"/>
                  <a:gd name="T2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30">
                    <a:moveTo>
                      <a:pt x="61" y="2"/>
                    </a:moveTo>
                    <a:cubicBezTo>
                      <a:pt x="63" y="3"/>
                      <a:pt x="65" y="3"/>
                      <a:pt x="68" y="3"/>
                    </a:cubicBezTo>
                    <a:cubicBezTo>
                      <a:pt x="65" y="8"/>
                      <a:pt x="60" y="6"/>
                      <a:pt x="56" y="7"/>
                    </a:cubicBezTo>
                    <a:cubicBezTo>
                      <a:pt x="47" y="13"/>
                      <a:pt x="35" y="13"/>
                      <a:pt x="27" y="19"/>
                    </a:cubicBezTo>
                    <a:cubicBezTo>
                      <a:pt x="29" y="19"/>
                      <a:pt x="32" y="19"/>
                      <a:pt x="35" y="20"/>
                    </a:cubicBezTo>
                    <a:cubicBezTo>
                      <a:pt x="37" y="21"/>
                      <a:pt x="38" y="22"/>
                      <a:pt x="38" y="24"/>
                    </a:cubicBezTo>
                    <a:cubicBezTo>
                      <a:pt x="27" y="24"/>
                      <a:pt x="17" y="30"/>
                      <a:pt x="6" y="29"/>
                    </a:cubicBezTo>
                    <a:cubicBezTo>
                      <a:pt x="3" y="29"/>
                      <a:pt x="0" y="28"/>
                      <a:pt x="2" y="24"/>
                    </a:cubicBezTo>
                    <a:cubicBezTo>
                      <a:pt x="4" y="18"/>
                      <a:pt x="8" y="22"/>
                      <a:pt x="11" y="21"/>
                    </a:cubicBezTo>
                    <a:cubicBezTo>
                      <a:pt x="22" y="8"/>
                      <a:pt x="36" y="4"/>
                      <a:pt x="52" y="1"/>
                    </a:cubicBezTo>
                    <a:cubicBezTo>
                      <a:pt x="55" y="0"/>
                      <a:pt x="58" y="0"/>
                      <a:pt x="61" y="2"/>
                    </a:cubicBezTo>
                    <a:close/>
                  </a:path>
                </a:pathLst>
              </a:custGeom>
              <a:solidFill>
                <a:srgbClr val="E68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0" name="Freeform 49">
                <a:extLst>
                  <a:ext uri="{FF2B5EF4-FFF2-40B4-BE49-F238E27FC236}">
                    <a16:creationId xmlns:a16="http://schemas.microsoft.com/office/drawing/2014/main" id="{117E77E3-90AF-FA1F-BDD7-338F905E7081}"/>
                  </a:ext>
                </a:extLst>
              </p:cNvPr>
              <p:cNvSpPr/>
              <p:nvPr/>
            </p:nvSpPr>
            <p:spPr bwMode="auto">
              <a:xfrm>
                <a:off x="3072" y="2333"/>
                <a:ext cx="62" cy="116"/>
              </a:xfrm>
              <a:custGeom>
                <a:avLst/>
                <a:gdLst>
                  <a:gd name="T0" fmla="*/ 23 w 23"/>
                  <a:gd name="T1" fmla="*/ 20 h 43"/>
                  <a:gd name="T2" fmla="*/ 23 w 23"/>
                  <a:gd name="T3" fmla="*/ 21 h 43"/>
                  <a:gd name="T4" fmla="*/ 22 w 23"/>
                  <a:gd name="T5" fmla="*/ 22 h 43"/>
                  <a:gd name="T6" fmla="*/ 20 w 23"/>
                  <a:gd name="T7" fmla="*/ 6 h 43"/>
                  <a:gd name="T8" fmla="*/ 19 w 23"/>
                  <a:gd name="T9" fmla="*/ 6 h 43"/>
                  <a:gd name="T10" fmla="*/ 19 w 23"/>
                  <a:gd name="T11" fmla="*/ 24 h 43"/>
                  <a:gd name="T12" fmla="*/ 9 w 23"/>
                  <a:gd name="T13" fmla="*/ 14 h 43"/>
                  <a:gd name="T14" fmla="*/ 22 w 23"/>
                  <a:gd name="T15" fmla="*/ 42 h 43"/>
                  <a:gd name="T16" fmla="*/ 16 w 23"/>
                  <a:gd name="T17" fmla="*/ 39 h 43"/>
                  <a:gd name="T18" fmla="*/ 4 w 23"/>
                  <a:gd name="T19" fmla="*/ 16 h 43"/>
                  <a:gd name="T20" fmla="*/ 4 w 23"/>
                  <a:gd name="T21" fmla="*/ 6 h 43"/>
                  <a:gd name="T22" fmla="*/ 13 w 23"/>
                  <a:gd name="T23" fmla="*/ 11 h 43"/>
                  <a:gd name="T24" fmla="*/ 14 w 23"/>
                  <a:gd name="T25" fmla="*/ 4 h 43"/>
                  <a:gd name="T26" fmla="*/ 19 w 23"/>
                  <a:gd name="T27" fmla="*/ 0 h 43"/>
                  <a:gd name="T28" fmla="*/ 23 w 23"/>
                  <a:gd name="T29" fmla="*/ 4 h 43"/>
                  <a:gd name="T30" fmla="*/ 23 w 23"/>
                  <a:gd name="T31"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43">
                    <a:moveTo>
                      <a:pt x="23" y="20"/>
                    </a:moveTo>
                    <a:cubicBezTo>
                      <a:pt x="23" y="20"/>
                      <a:pt x="23" y="20"/>
                      <a:pt x="23" y="21"/>
                    </a:cubicBezTo>
                    <a:cubicBezTo>
                      <a:pt x="23" y="21"/>
                      <a:pt x="22" y="21"/>
                      <a:pt x="22" y="22"/>
                    </a:cubicBezTo>
                    <a:cubicBezTo>
                      <a:pt x="21" y="17"/>
                      <a:pt x="21" y="11"/>
                      <a:pt x="20" y="6"/>
                    </a:cubicBezTo>
                    <a:cubicBezTo>
                      <a:pt x="20" y="6"/>
                      <a:pt x="19" y="6"/>
                      <a:pt x="19" y="6"/>
                    </a:cubicBezTo>
                    <a:cubicBezTo>
                      <a:pt x="19" y="11"/>
                      <a:pt x="19" y="17"/>
                      <a:pt x="19" y="24"/>
                    </a:cubicBezTo>
                    <a:cubicBezTo>
                      <a:pt x="15" y="20"/>
                      <a:pt x="13" y="18"/>
                      <a:pt x="9" y="14"/>
                    </a:cubicBezTo>
                    <a:cubicBezTo>
                      <a:pt x="12" y="26"/>
                      <a:pt x="20" y="33"/>
                      <a:pt x="22" y="42"/>
                    </a:cubicBezTo>
                    <a:cubicBezTo>
                      <a:pt x="18" y="43"/>
                      <a:pt x="18" y="39"/>
                      <a:pt x="16" y="39"/>
                    </a:cubicBezTo>
                    <a:cubicBezTo>
                      <a:pt x="11" y="32"/>
                      <a:pt x="7" y="24"/>
                      <a:pt x="4" y="16"/>
                    </a:cubicBezTo>
                    <a:cubicBezTo>
                      <a:pt x="3" y="13"/>
                      <a:pt x="0" y="9"/>
                      <a:pt x="4" y="6"/>
                    </a:cubicBezTo>
                    <a:cubicBezTo>
                      <a:pt x="9" y="3"/>
                      <a:pt x="10" y="9"/>
                      <a:pt x="13" y="11"/>
                    </a:cubicBezTo>
                    <a:cubicBezTo>
                      <a:pt x="13" y="8"/>
                      <a:pt x="14" y="6"/>
                      <a:pt x="14" y="4"/>
                    </a:cubicBezTo>
                    <a:cubicBezTo>
                      <a:pt x="14" y="1"/>
                      <a:pt x="16" y="0"/>
                      <a:pt x="19" y="0"/>
                    </a:cubicBezTo>
                    <a:cubicBezTo>
                      <a:pt x="21" y="0"/>
                      <a:pt x="23" y="2"/>
                      <a:pt x="23" y="4"/>
                    </a:cubicBezTo>
                    <a:cubicBezTo>
                      <a:pt x="23" y="9"/>
                      <a:pt x="23" y="15"/>
                      <a:pt x="23" y="20"/>
                    </a:cubicBezTo>
                    <a:close/>
                  </a:path>
                </a:pathLst>
              </a:custGeom>
              <a:solidFill>
                <a:srgbClr val="E88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1" name="Freeform 50">
                <a:extLst>
                  <a:ext uri="{FF2B5EF4-FFF2-40B4-BE49-F238E27FC236}">
                    <a16:creationId xmlns:a16="http://schemas.microsoft.com/office/drawing/2014/main" id="{47E23E6E-EE00-2501-F0FE-B68D1F0A9ACC}"/>
                  </a:ext>
                </a:extLst>
              </p:cNvPr>
              <p:cNvSpPr/>
              <p:nvPr/>
            </p:nvSpPr>
            <p:spPr bwMode="auto">
              <a:xfrm>
                <a:off x="1942" y="2698"/>
                <a:ext cx="117" cy="76"/>
              </a:xfrm>
              <a:custGeom>
                <a:avLst/>
                <a:gdLst>
                  <a:gd name="T0" fmla="*/ 17 w 43"/>
                  <a:gd name="T1" fmla="*/ 0 h 28"/>
                  <a:gd name="T2" fmla="*/ 34 w 43"/>
                  <a:gd name="T3" fmla="*/ 5 h 28"/>
                  <a:gd name="T4" fmla="*/ 43 w 43"/>
                  <a:gd name="T5" fmla="*/ 14 h 28"/>
                  <a:gd name="T6" fmla="*/ 16 w 43"/>
                  <a:gd name="T7" fmla="*/ 16 h 28"/>
                  <a:gd name="T8" fmla="*/ 15 w 43"/>
                  <a:gd name="T9" fmla="*/ 16 h 28"/>
                  <a:gd name="T10" fmla="*/ 15 w 43"/>
                  <a:gd name="T11" fmla="*/ 19 h 28"/>
                  <a:gd name="T12" fmla="*/ 3 w 43"/>
                  <a:gd name="T13" fmla="*/ 28 h 28"/>
                  <a:gd name="T14" fmla="*/ 3 w 43"/>
                  <a:gd name="T15" fmla="*/ 26 h 28"/>
                  <a:gd name="T16" fmla="*/ 16 w 43"/>
                  <a:gd name="T17" fmla="*/ 12 h 28"/>
                  <a:gd name="T18" fmla="*/ 27 w 43"/>
                  <a:gd name="T19" fmla="*/ 12 h 28"/>
                  <a:gd name="T20" fmla="*/ 17 w 43"/>
                  <a:gd name="T21" fmla="*/ 7 h 28"/>
                  <a:gd name="T22" fmla="*/ 17 w 43"/>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8">
                    <a:moveTo>
                      <a:pt x="17" y="0"/>
                    </a:moveTo>
                    <a:cubicBezTo>
                      <a:pt x="23" y="2"/>
                      <a:pt x="29" y="3"/>
                      <a:pt x="34" y="5"/>
                    </a:cubicBezTo>
                    <a:cubicBezTo>
                      <a:pt x="38" y="7"/>
                      <a:pt x="42" y="8"/>
                      <a:pt x="43" y="14"/>
                    </a:cubicBezTo>
                    <a:cubicBezTo>
                      <a:pt x="34" y="20"/>
                      <a:pt x="25" y="16"/>
                      <a:pt x="16" y="16"/>
                    </a:cubicBezTo>
                    <a:cubicBezTo>
                      <a:pt x="14" y="16"/>
                      <a:pt x="16" y="16"/>
                      <a:pt x="15" y="16"/>
                    </a:cubicBezTo>
                    <a:cubicBezTo>
                      <a:pt x="13" y="17"/>
                      <a:pt x="16" y="18"/>
                      <a:pt x="15" y="19"/>
                    </a:cubicBezTo>
                    <a:cubicBezTo>
                      <a:pt x="14" y="25"/>
                      <a:pt x="10" y="28"/>
                      <a:pt x="3" y="28"/>
                    </a:cubicBezTo>
                    <a:cubicBezTo>
                      <a:pt x="3" y="27"/>
                      <a:pt x="3" y="26"/>
                      <a:pt x="3" y="26"/>
                    </a:cubicBezTo>
                    <a:cubicBezTo>
                      <a:pt x="0" y="12"/>
                      <a:pt x="0" y="12"/>
                      <a:pt x="16" y="12"/>
                    </a:cubicBezTo>
                    <a:cubicBezTo>
                      <a:pt x="20" y="12"/>
                      <a:pt x="23" y="12"/>
                      <a:pt x="27" y="12"/>
                    </a:cubicBezTo>
                    <a:cubicBezTo>
                      <a:pt x="25" y="5"/>
                      <a:pt x="20" y="8"/>
                      <a:pt x="17" y="7"/>
                    </a:cubicBezTo>
                    <a:cubicBezTo>
                      <a:pt x="10" y="5"/>
                      <a:pt x="12" y="2"/>
                      <a:pt x="17" y="0"/>
                    </a:cubicBezTo>
                    <a:close/>
                  </a:path>
                </a:pathLst>
              </a:custGeom>
              <a:solidFill>
                <a:srgbClr val="E388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2" name="Freeform 51">
                <a:extLst>
                  <a:ext uri="{FF2B5EF4-FFF2-40B4-BE49-F238E27FC236}">
                    <a16:creationId xmlns:a16="http://schemas.microsoft.com/office/drawing/2014/main" id="{4D462B18-6C86-DE2E-CD9F-C73C6FAC0C89}"/>
                  </a:ext>
                </a:extLst>
              </p:cNvPr>
              <p:cNvSpPr/>
              <p:nvPr/>
            </p:nvSpPr>
            <p:spPr bwMode="auto">
              <a:xfrm>
                <a:off x="2785" y="1930"/>
                <a:ext cx="116" cy="51"/>
              </a:xfrm>
              <a:custGeom>
                <a:avLst/>
                <a:gdLst>
                  <a:gd name="T0" fmla="*/ 23 w 43"/>
                  <a:gd name="T1" fmla="*/ 4 h 19"/>
                  <a:gd name="T2" fmla="*/ 43 w 43"/>
                  <a:gd name="T3" fmla="*/ 0 h 19"/>
                  <a:gd name="T4" fmla="*/ 43 w 43"/>
                  <a:gd name="T5" fmla="*/ 9 h 19"/>
                  <a:gd name="T6" fmla="*/ 31 w 43"/>
                  <a:gd name="T7" fmla="*/ 16 h 19"/>
                  <a:gd name="T8" fmla="*/ 19 w 43"/>
                  <a:gd name="T9" fmla="*/ 18 h 19"/>
                  <a:gd name="T10" fmla="*/ 7 w 43"/>
                  <a:gd name="T11" fmla="*/ 19 h 19"/>
                  <a:gd name="T12" fmla="*/ 1 w 43"/>
                  <a:gd name="T13" fmla="*/ 10 h 19"/>
                  <a:gd name="T14" fmla="*/ 11 w 43"/>
                  <a:gd name="T15" fmla="*/ 5 h 19"/>
                  <a:gd name="T16" fmla="*/ 23 w 43"/>
                  <a:gd name="T1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9">
                    <a:moveTo>
                      <a:pt x="23" y="4"/>
                    </a:moveTo>
                    <a:cubicBezTo>
                      <a:pt x="30" y="6"/>
                      <a:pt x="36" y="0"/>
                      <a:pt x="43" y="0"/>
                    </a:cubicBezTo>
                    <a:cubicBezTo>
                      <a:pt x="43" y="3"/>
                      <a:pt x="43" y="6"/>
                      <a:pt x="43" y="9"/>
                    </a:cubicBezTo>
                    <a:cubicBezTo>
                      <a:pt x="42" y="15"/>
                      <a:pt x="36" y="15"/>
                      <a:pt x="31" y="16"/>
                    </a:cubicBezTo>
                    <a:cubicBezTo>
                      <a:pt x="27" y="17"/>
                      <a:pt x="23" y="17"/>
                      <a:pt x="19" y="18"/>
                    </a:cubicBezTo>
                    <a:cubicBezTo>
                      <a:pt x="15" y="19"/>
                      <a:pt x="11" y="19"/>
                      <a:pt x="7" y="19"/>
                    </a:cubicBezTo>
                    <a:cubicBezTo>
                      <a:pt x="2" y="17"/>
                      <a:pt x="0" y="15"/>
                      <a:pt x="1" y="10"/>
                    </a:cubicBezTo>
                    <a:cubicBezTo>
                      <a:pt x="3" y="6"/>
                      <a:pt x="7" y="6"/>
                      <a:pt x="11" y="5"/>
                    </a:cubicBezTo>
                    <a:cubicBezTo>
                      <a:pt x="15" y="4"/>
                      <a:pt x="19" y="1"/>
                      <a:pt x="23" y="4"/>
                    </a:cubicBezTo>
                    <a:close/>
                  </a:path>
                </a:pathLst>
              </a:custGeom>
              <a:solidFill>
                <a:srgbClr val="E76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3" name="Freeform 52">
                <a:extLst>
                  <a:ext uri="{FF2B5EF4-FFF2-40B4-BE49-F238E27FC236}">
                    <a16:creationId xmlns:a16="http://schemas.microsoft.com/office/drawing/2014/main" id="{1C8AB63F-221D-B398-4A40-CDDBC65C5B5D}"/>
                  </a:ext>
                </a:extLst>
              </p:cNvPr>
              <p:cNvSpPr/>
              <p:nvPr/>
            </p:nvSpPr>
            <p:spPr bwMode="auto">
              <a:xfrm>
                <a:off x="2603" y="1040"/>
                <a:ext cx="149" cy="119"/>
              </a:xfrm>
              <a:custGeom>
                <a:avLst/>
                <a:gdLst>
                  <a:gd name="T0" fmla="*/ 38 w 55"/>
                  <a:gd name="T1" fmla="*/ 13 h 44"/>
                  <a:gd name="T2" fmla="*/ 10 w 55"/>
                  <a:gd name="T3" fmla="*/ 5 h 44"/>
                  <a:gd name="T4" fmla="*/ 1 w 55"/>
                  <a:gd name="T5" fmla="*/ 6 h 44"/>
                  <a:gd name="T6" fmla="*/ 1 w 55"/>
                  <a:gd name="T7" fmla="*/ 5 h 44"/>
                  <a:gd name="T8" fmla="*/ 1 w 55"/>
                  <a:gd name="T9" fmla="*/ 4 h 44"/>
                  <a:gd name="T10" fmla="*/ 16 w 55"/>
                  <a:gd name="T11" fmla="*/ 1 h 44"/>
                  <a:gd name="T12" fmla="*/ 53 w 55"/>
                  <a:gd name="T13" fmla="*/ 30 h 44"/>
                  <a:gd name="T14" fmla="*/ 49 w 55"/>
                  <a:gd name="T15" fmla="*/ 27 h 44"/>
                  <a:gd name="T16" fmla="*/ 52 w 55"/>
                  <a:gd name="T17" fmla="*/ 42 h 44"/>
                  <a:gd name="T18" fmla="*/ 50 w 55"/>
                  <a:gd name="T19" fmla="*/ 44 h 44"/>
                  <a:gd name="T20" fmla="*/ 38 w 55"/>
                  <a:gd name="T21"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44">
                    <a:moveTo>
                      <a:pt x="38" y="13"/>
                    </a:moveTo>
                    <a:cubicBezTo>
                      <a:pt x="32" y="1"/>
                      <a:pt x="20" y="4"/>
                      <a:pt x="10" y="5"/>
                    </a:cubicBezTo>
                    <a:cubicBezTo>
                      <a:pt x="7" y="5"/>
                      <a:pt x="4" y="6"/>
                      <a:pt x="1" y="6"/>
                    </a:cubicBezTo>
                    <a:cubicBezTo>
                      <a:pt x="1" y="6"/>
                      <a:pt x="0" y="5"/>
                      <a:pt x="1" y="5"/>
                    </a:cubicBezTo>
                    <a:cubicBezTo>
                      <a:pt x="1" y="5"/>
                      <a:pt x="1" y="4"/>
                      <a:pt x="1" y="4"/>
                    </a:cubicBezTo>
                    <a:cubicBezTo>
                      <a:pt x="6" y="3"/>
                      <a:pt x="11" y="2"/>
                      <a:pt x="16" y="1"/>
                    </a:cubicBezTo>
                    <a:cubicBezTo>
                      <a:pt x="41" y="0"/>
                      <a:pt x="47" y="4"/>
                      <a:pt x="53" y="30"/>
                    </a:cubicBezTo>
                    <a:cubicBezTo>
                      <a:pt x="48" y="34"/>
                      <a:pt x="50" y="30"/>
                      <a:pt x="49" y="27"/>
                    </a:cubicBezTo>
                    <a:cubicBezTo>
                      <a:pt x="48" y="32"/>
                      <a:pt x="55" y="36"/>
                      <a:pt x="52" y="42"/>
                    </a:cubicBezTo>
                    <a:cubicBezTo>
                      <a:pt x="52" y="43"/>
                      <a:pt x="51" y="44"/>
                      <a:pt x="50" y="44"/>
                    </a:cubicBezTo>
                    <a:cubicBezTo>
                      <a:pt x="40" y="36"/>
                      <a:pt x="40" y="24"/>
                      <a:pt x="38" y="13"/>
                    </a:cubicBezTo>
                    <a:close/>
                  </a:path>
                </a:pathLst>
              </a:custGeom>
              <a:solidFill>
                <a:srgbClr val="BCB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4" name="Freeform 53">
                <a:extLst>
                  <a:ext uri="{FF2B5EF4-FFF2-40B4-BE49-F238E27FC236}">
                    <a16:creationId xmlns:a16="http://schemas.microsoft.com/office/drawing/2014/main" id="{952EF13A-1B5C-D5DA-07A2-EB0A1EEB069F}"/>
                  </a:ext>
                </a:extLst>
              </p:cNvPr>
              <p:cNvSpPr/>
              <p:nvPr/>
            </p:nvSpPr>
            <p:spPr bwMode="auto">
              <a:xfrm>
                <a:off x="2796" y="2341"/>
                <a:ext cx="116" cy="62"/>
              </a:xfrm>
              <a:custGeom>
                <a:avLst/>
                <a:gdLst>
                  <a:gd name="T0" fmla="*/ 43 w 43"/>
                  <a:gd name="T1" fmla="*/ 13 h 23"/>
                  <a:gd name="T2" fmla="*/ 14 w 43"/>
                  <a:gd name="T3" fmla="*/ 21 h 23"/>
                  <a:gd name="T4" fmla="*/ 11 w 43"/>
                  <a:gd name="T5" fmla="*/ 21 h 23"/>
                  <a:gd name="T6" fmla="*/ 3 w 43"/>
                  <a:gd name="T7" fmla="*/ 22 h 23"/>
                  <a:gd name="T8" fmla="*/ 1 w 43"/>
                  <a:gd name="T9" fmla="*/ 15 h 23"/>
                  <a:gd name="T10" fmla="*/ 3 w 43"/>
                  <a:gd name="T11" fmla="*/ 11 h 23"/>
                  <a:gd name="T12" fmla="*/ 24 w 43"/>
                  <a:gd name="T13" fmla="*/ 7 h 23"/>
                  <a:gd name="T14" fmla="*/ 42 w 43"/>
                  <a:gd name="T15" fmla="*/ 7 h 23"/>
                  <a:gd name="T16" fmla="*/ 43 w 43"/>
                  <a:gd name="T1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3">
                    <a:moveTo>
                      <a:pt x="43" y="13"/>
                    </a:moveTo>
                    <a:cubicBezTo>
                      <a:pt x="34" y="19"/>
                      <a:pt x="23" y="17"/>
                      <a:pt x="14" y="21"/>
                    </a:cubicBezTo>
                    <a:cubicBezTo>
                      <a:pt x="13" y="21"/>
                      <a:pt x="12" y="21"/>
                      <a:pt x="11" y="21"/>
                    </a:cubicBezTo>
                    <a:cubicBezTo>
                      <a:pt x="8" y="23"/>
                      <a:pt x="5" y="23"/>
                      <a:pt x="3" y="22"/>
                    </a:cubicBezTo>
                    <a:cubicBezTo>
                      <a:pt x="1" y="20"/>
                      <a:pt x="0" y="17"/>
                      <a:pt x="1" y="15"/>
                    </a:cubicBezTo>
                    <a:cubicBezTo>
                      <a:pt x="1" y="13"/>
                      <a:pt x="2" y="12"/>
                      <a:pt x="3" y="11"/>
                    </a:cubicBezTo>
                    <a:cubicBezTo>
                      <a:pt x="11" y="12"/>
                      <a:pt x="17" y="8"/>
                      <a:pt x="24" y="7"/>
                    </a:cubicBezTo>
                    <a:cubicBezTo>
                      <a:pt x="30" y="8"/>
                      <a:pt x="37" y="0"/>
                      <a:pt x="42" y="7"/>
                    </a:cubicBezTo>
                    <a:cubicBezTo>
                      <a:pt x="43" y="9"/>
                      <a:pt x="43" y="11"/>
                      <a:pt x="43" y="13"/>
                    </a:cubicBezTo>
                    <a:close/>
                  </a:path>
                </a:pathLst>
              </a:custGeom>
              <a:solidFill>
                <a:srgbClr val="E36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5" name="Freeform 54">
                <a:extLst>
                  <a:ext uri="{FF2B5EF4-FFF2-40B4-BE49-F238E27FC236}">
                    <a16:creationId xmlns:a16="http://schemas.microsoft.com/office/drawing/2014/main" id="{21A3B07D-0379-2780-2BAF-62B44B812947}"/>
                  </a:ext>
                </a:extLst>
              </p:cNvPr>
              <p:cNvSpPr/>
              <p:nvPr/>
            </p:nvSpPr>
            <p:spPr bwMode="auto">
              <a:xfrm>
                <a:off x="2785" y="1841"/>
                <a:ext cx="116" cy="56"/>
              </a:xfrm>
              <a:custGeom>
                <a:avLst/>
                <a:gdLst>
                  <a:gd name="T0" fmla="*/ 43 w 43"/>
                  <a:gd name="T1" fmla="*/ 11 h 21"/>
                  <a:gd name="T2" fmla="*/ 18 w 43"/>
                  <a:gd name="T3" fmla="*/ 18 h 21"/>
                  <a:gd name="T4" fmla="*/ 9 w 43"/>
                  <a:gd name="T5" fmla="*/ 21 h 21"/>
                  <a:gd name="T6" fmla="*/ 2 w 43"/>
                  <a:gd name="T7" fmla="*/ 19 h 21"/>
                  <a:gd name="T8" fmla="*/ 1 w 43"/>
                  <a:gd name="T9" fmla="*/ 11 h 21"/>
                  <a:gd name="T10" fmla="*/ 5 w 43"/>
                  <a:gd name="T11" fmla="*/ 7 h 21"/>
                  <a:gd name="T12" fmla="*/ 30 w 43"/>
                  <a:gd name="T13" fmla="*/ 3 h 21"/>
                  <a:gd name="T14" fmla="*/ 43 w 43"/>
                  <a:gd name="T15" fmla="*/ 5 h 21"/>
                  <a:gd name="T16" fmla="*/ 43 w 43"/>
                  <a:gd name="T1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1">
                    <a:moveTo>
                      <a:pt x="43" y="11"/>
                    </a:moveTo>
                    <a:cubicBezTo>
                      <a:pt x="35" y="16"/>
                      <a:pt x="26" y="14"/>
                      <a:pt x="18" y="18"/>
                    </a:cubicBezTo>
                    <a:cubicBezTo>
                      <a:pt x="16" y="21"/>
                      <a:pt x="13" y="21"/>
                      <a:pt x="9" y="21"/>
                    </a:cubicBezTo>
                    <a:cubicBezTo>
                      <a:pt x="7" y="21"/>
                      <a:pt x="4" y="21"/>
                      <a:pt x="2" y="19"/>
                    </a:cubicBezTo>
                    <a:cubicBezTo>
                      <a:pt x="0" y="17"/>
                      <a:pt x="0" y="14"/>
                      <a:pt x="1" y="11"/>
                    </a:cubicBezTo>
                    <a:cubicBezTo>
                      <a:pt x="2" y="9"/>
                      <a:pt x="3" y="8"/>
                      <a:pt x="5" y="7"/>
                    </a:cubicBezTo>
                    <a:cubicBezTo>
                      <a:pt x="13" y="5"/>
                      <a:pt x="22" y="5"/>
                      <a:pt x="30" y="3"/>
                    </a:cubicBezTo>
                    <a:cubicBezTo>
                      <a:pt x="34" y="3"/>
                      <a:pt x="39" y="0"/>
                      <a:pt x="43" y="5"/>
                    </a:cubicBezTo>
                    <a:cubicBezTo>
                      <a:pt x="43" y="7"/>
                      <a:pt x="43" y="9"/>
                      <a:pt x="43" y="11"/>
                    </a:cubicBezTo>
                    <a:close/>
                  </a:path>
                </a:pathLst>
              </a:custGeom>
              <a:solidFill>
                <a:srgbClr val="E16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6" name="Freeform 55">
                <a:extLst>
                  <a:ext uri="{FF2B5EF4-FFF2-40B4-BE49-F238E27FC236}">
                    <a16:creationId xmlns:a16="http://schemas.microsoft.com/office/drawing/2014/main" id="{1C82C726-989A-533D-6F34-503CE27EEFF8}"/>
                  </a:ext>
                </a:extLst>
              </p:cNvPr>
              <p:cNvSpPr/>
              <p:nvPr/>
            </p:nvSpPr>
            <p:spPr bwMode="auto">
              <a:xfrm>
                <a:off x="2381" y="3196"/>
                <a:ext cx="111" cy="54"/>
              </a:xfrm>
              <a:custGeom>
                <a:avLst/>
                <a:gdLst>
                  <a:gd name="T0" fmla="*/ 4 w 41"/>
                  <a:gd name="T1" fmla="*/ 13 h 20"/>
                  <a:gd name="T2" fmla="*/ 1 w 41"/>
                  <a:gd name="T3" fmla="*/ 11 h 20"/>
                  <a:gd name="T4" fmla="*/ 3 w 41"/>
                  <a:gd name="T5" fmla="*/ 1 h 20"/>
                  <a:gd name="T6" fmla="*/ 5 w 41"/>
                  <a:gd name="T7" fmla="*/ 2 h 20"/>
                  <a:gd name="T8" fmla="*/ 6 w 41"/>
                  <a:gd name="T9" fmla="*/ 4 h 20"/>
                  <a:gd name="T10" fmla="*/ 10 w 41"/>
                  <a:gd name="T11" fmla="*/ 6 h 20"/>
                  <a:gd name="T12" fmla="*/ 29 w 41"/>
                  <a:gd name="T13" fmla="*/ 7 h 20"/>
                  <a:gd name="T14" fmla="*/ 34 w 41"/>
                  <a:gd name="T15" fmla="*/ 6 h 20"/>
                  <a:gd name="T16" fmla="*/ 40 w 41"/>
                  <a:gd name="T17" fmla="*/ 7 h 20"/>
                  <a:gd name="T18" fmla="*/ 35 w 41"/>
                  <a:gd name="T19" fmla="*/ 14 h 20"/>
                  <a:gd name="T20" fmla="*/ 13 w 41"/>
                  <a:gd name="T21" fmla="*/ 18 h 20"/>
                  <a:gd name="T22" fmla="*/ 4 w 41"/>
                  <a:gd name="T2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20">
                    <a:moveTo>
                      <a:pt x="4" y="13"/>
                    </a:moveTo>
                    <a:cubicBezTo>
                      <a:pt x="3" y="12"/>
                      <a:pt x="2" y="12"/>
                      <a:pt x="1" y="11"/>
                    </a:cubicBezTo>
                    <a:cubicBezTo>
                      <a:pt x="1" y="8"/>
                      <a:pt x="0" y="4"/>
                      <a:pt x="3" y="1"/>
                    </a:cubicBezTo>
                    <a:cubicBezTo>
                      <a:pt x="4" y="0"/>
                      <a:pt x="5" y="1"/>
                      <a:pt x="5" y="2"/>
                    </a:cubicBezTo>
                    <a:cubicBezTo>
                      <a:pt x="5" y="2"/>
                      <a:pt x="6" y="3"/>
                      <a:pt x="6" y="4"/>
                    </a:cubicBezTo>
                    <a:cubicBezTo>
                      <a:pt x="7" y="5"/>
                      <a:pt x="9" y="6"/>
                      <a:pt x="10" y="6"/>
                    </a:cubicBezTo>
                    <a:cubicBezTo>
                      <a:pt x="16" y="2"/>
                      <a:pt x="23" y="5"/>
                      <a:pt x="29" y="7"/>
                    </a:cubicBezTo>
                    <a:cubicBezTo>
                      <a:pt x="31" y="6"/>
                      <a:pt x="32" y="6"/>
                      <a:pt x="34" y="6"/>
                    </a:cubicBezTo>
                    <a:cubicBezTo>
                      <a:pt x="36" y="5"/>
                      <a:pt x="39" y="3"/>
                      <a:pt x="40" y="7"/>
                    </a:cubicBezTo>
                    <a:cubicBezTo>
                      <a:pt x="41" y="11"/>
                      <a:pt x="38" y="12"/>
                      <a:pt x="35" y="14"/>
                    </a:cubicBezTo>
                    <a:cubicBezTo>
                      <a:pt x="28" y="17"/>
                      <a:pt x="20" y="14"/>
                      <a:pt x="13" y="18"/>
                    </a:cubicBezTo>
                    <a:cubicBezTo>
                      <a:pt x="8" y="20"/>
                      <a:pt x="7" y="15"/>
                      <a:pt x="4" y="13"/>
                    </a:cubicBezTo>
                    <a:close/>
                  </a:path>
                </a:pathLst>
              </a:custGeom>
              <a:solidFill>
                <a:srgbClr val="E26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7" name="Freeform 56">
                <a:extLst>
                  <a:ext uri="{FF2B5EF4-FFF2-40B4-BE49-F238E27FC236}">
                    <a16:creationId xmlns:a16="http://schemas.microsoft.com/office/drawing/2014/main" id="{1DBF7AA3-BD02-1716-C263-36F8D007E7C6}"/>
                  </a:ext>
                </a:extLst>
              </p:cNvPr>
              <p:cNvSpPr/>
              <p:nvPr/>
            </p:nvSpPr>
            <p:spPr bwMode="auto">
              <a:xfrm>
                <a:off x="2839" y="1781"/>
                <a:ext cx="84" cy="79"/>
              </a:xfrm>
              <a:custGeom>
                <a:avLst/>
                <a:gdLst>
                  <a:gd name="T0" fmla="*/ 23 w 31"/>
                  <a:gd name="T1" fmla="*/ 27 h 29"/>
                  <a:gd name="T2" fmla="*/ 10 w 31"/>
                  <a:gd name="T3" fmla="*/ 28 h 29"/>
                  <a:gd name="T4" fmla="*/ 5 w 31"/>
                  <a:gd name="T5" fmla="*/ 10 h 29"/>
                  <a:gd name="T6" fmla="*/ 1 w 31"/>
                  <a:gd name="T7" fmla="*/ 8 h 29"/>
                  <a:gd name="T8" fmla="*/ 3 w 31"/>
                  <a:gd name="T9" fmla="*/ 4 h 29"/>
                  <a:gd name="T10" fmla="*/ 20 w 31"/>
                  <a:gd name="T11" fmla="*/ 1 h 29"/>
                  <a:gd name="T12" fmla="*/ 23 w 31"/>
                  <a:gd name="T13" fmla="*/ 0 h 29"/>
                  <a:gd name="T14" fmla="*/ 25 w 31"/>
                  <a:gd name="T15" fmla="*/ 1 h 29"/>
                  <a:gd name="T16" fmla="*/ 25 w 31"/>
                  <a:gd name="T17" fmla="*/ 3 h 29"/>
                  <a:gd name="T18" fmla="*/ 23 w 31"/>
                  <a:gd name="T1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8">
                    <a:moveTo>
                      <a:pt x="23" y="27"/>
                    </a:moveTo>
                    <a:cubicBezTo>
                      <a:pt x="18" y="25"/>
                      <a:pt x="14" y="29"/>
                      <a:pt x="10" y="28"/>
                    </a:cubicBezTo>
                    <a:cubicBezTo>
                      <a:pt x="9" y="22"/>
                      <a:pt x="18" y="13"/>
                      <a:pt x="5" y="10"/>
                    </a:cubicBezTo>
                    <a:cubicBezTo>
                      <a:pt x="3" y="10"/>
                      <a:pt x="2" y="9"/>
                      <a:pt x="1" y="8"/>
                    </a:cubicBezTo>
                    <a:cubicBezTo>
                      <a:pt x="0" y="6"/>
                      <a:pt x="1" y="4"/>
                      <a:pt x="3" y="4"/>
                    </a:cubicBezTo>
                    <a:cubicBezTo>
                      <a:pt x="8" y="1"/>
                      <a:pt x="14" y="3"/>
                      <a:pt x="20" y="1"/>
                    </a:cubicBezTo>
                    <a:cubicBezTo>
                      <a:pt x="21" y="0"/>
                      <a:pt x="22" y="0"/>
                      <a:pt x="23" y="0"/>
                    </a:cubicBezTo>
                    <a:cubicBezTo>
                      <a:pt x="23" y="0"/>
                      <a:pt x="24" y="0"/>
                      <a:pt x="25" y="1"/>
                    </a:cubicBezTo>
                    <a:cubicBezTo>
                      <a:pt x="25" y="1"/>
                      <a:pt x="25" y="2"/>
                      <a:pt x="25" y="3"/>
                    </a:cubicBezTo>
                    <a:cubicBezTo>
                      <a:pt x="30" y="12"/>
                      <a:pt x="31" y="20"/>
                      <a:pt x="23" y="27"/>
                    </a:cubicBezTo>
                    <a:close/>
                  </a:path>
                </a:pathLst>
              </a:custGeom>
              <a:solidFill>
                <a:srgbClr val="B6AB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8" name="Freeform 57">
                <a:extLst>
                  <a:ext uri="{FF2B5EF4-FFF2-40B4-BE49-F238E27FC236}">
                    <a16:creationId xmlns:a16="http://schemas.microsoft.com/office/drawing/2014/main" id="{692F2274-04E8-2ECF-688A-EE548C4A0020}"/>
                  </a:ext>
                </a:extLst>
              </p:cNvPr>
              <p:cNvSpPr/>
              <p:nvPr/>
            </p:nvSpPr>
            <p:spPr bwMode="auto">
              <a:xfrm>
                <a:off x="3278" y="2379"/>
                <a:ext cx="84" cy="84"/>
              </a:xfrm>
              <a:custGeom>
                <a:avLst/>
                <a:gdLst>
                  <a:gd name="T0" fmla="*/ 18 w 31"/>
                  <a:gd name="T1" fmla="*/ 0 h 31"/>
                  <a:gd name="T2" fmla="*/ 29 w 31"/>
                  <a:gd name="T3" fmla="*/ 3 h 31"/>
                  <a:gd name="T4" fmla="*/ 30 w 31"/>
                  <a:gd name="T5" fmla="*/ 5 h 31"/>
                  <a:gd name="T6" fmla="*/ 8 w 31"/>
                  <a:gd name="T7" fmla="*/ 31 h 31"/>
                  <a:gd name="T8" fmla="*/ 2 w 31"/>
                  <a:gd name="T9" fmla="*/ 24 h 31"/>
                  <a:gd name="T10" fmla="*/ 6 w 31"/>
                  <a:gd name="T11" fmla="*/ 16 h 31"/>
                  <a:gd name="T12" fmla="*/ 18 w 3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1" h="31">
                    <a:moveTo>
                      <a:pt x="18" y="0"/>
                    </a:moveTo>
                    <a:cubicBezTo>
                      <a:pt x="22" y="0"/>
                      <a:pt x="26" y="1"/>
                      <a:pt x="29" y="3"/>
                    </a:cubicBezTo>
                    <a:cubicBezTo>
                      <a:pt x="30" y="3"/>
                      <a:pt x="31" y="4"/>
                      <a:pt x="30" y="5"/>
                    </a:cubicBezTo>
                    <a:cubicBezTo>
                      <a:pt x="21" y="12"/>
                      <a:pt x="18" y="25"/>
                      <a:pt x="8" y="31"/>
                    </a:cubicBezTo>
                    <a:cubicBezTo>
                      <a:pt x="3" y="31"/>
                      <a:pt x="13" y="21"/>
                      <a:pt x="2" y="24"/>
                    </a:cubicBezTo>
                    <a:cubicBezTo>
                      <a:pt x="0" y="24"/>
                      <a:pt x="6" y="20"/>
                      <a:pt x="6" y="16"/>
                    </a:cubicBezTo>
                    <a:cubicBezTo>
                      <a:pt x="8" y="10"/>
                      <a:pt x="11" y="4"/>
                      <a:pt x="18" y="0"/>
                    </a:cubicBezTo>
                    <a:close/>
                  </a:path>
                </a:pathLst>
              </a:custGeom>
              <a:solidFill>
                <a:srgbClr val="E78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9" name="Freeform 58">
                <a:extLst>
                  <a:ext uri="{FF2B5EF4-FFF2-40B4-BE49-F238E27FC236}">
                    <a16:creationId xmlns:a16="http://schemas.microsoft.com/office/drawing/2014/main" id="{EF82B609-8881-9DED-CE6A-B87C9E959565}"/>
                  </a:ext>
                </a:extLst>
              </p:cNvPr>
              <p:cNvSpPr/>
              <p:nvPr/>
            </p:nvSpPr>
            <p:spPr bwMode="auto">
              <a:xfrm>
                <a:off x="2771" y="1592"/>
                <a:ext cx="130" cy="46"/>
              </a:xfrm>
              <a:custGeom>
                <a:avLst/>
                <a:gdLst>
                  <a:gd name="T0" fmla="*/ 48 w 48"/>
                  <a:gd name="T1" fmla="*/ 6 h 17"/>
                  <a:gd name="T2" fmla="*/ 33 w 48"/>
                  <a:gd name="T3" fmla="*/ 12 h 17"/>
                  <a:gd name="T4" fmla="*/ 23 w 48"/>
                  <a:gd name="T5" fmla="*/ 16 h 17"/>
                  <a:gd name="T6" fmla="*/ 10 w 48"/>
                  <a:gd name="T7" fmla="*/ 17 h 17"/>
                  <a:gd name="T8" fmla="*/ 4 w 48"/>
                  <a:gd name="T9" fmla="*/ 7 h 17"/>
                  <a:gd name="T10" fmla="*/ 18 w 48"/>
                  <a:gd name="T11" fmla="*/ 3 h 17"/>
                  <a:gd name="T12" fmla="*/ 24 w 48"/>
                  <a:gd name="T13" fmla="*/ 4 h 17"/>
                  <a:gd name="T14" fmla="*/ 47 w 48"/>
                  <a:gd name="T15" fmla="*/ 0 h 17"/>
                  <a:gd name="T16" fmla="*/ 48 w 48"/>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6"/>
                    </a:moveTo>
                    <a:cubicBezTo>
                      <a:pt x="43" y="8"/>
                      <a:pt x="38" y="10"/>
                      <a:pt x="33" y="12"/>
                    </a:cubicBezTo>
                    <a:cubicBezTo>
                      <a:pt x="30" y="14"/>
                      <a:pt x="26" y="15"/>
                      <a:pt x="23" y="16"/>
                    </a:cubicBezTo>
                    <a:cubicBezTo>
                      <a:pt x="18" y="17"/>
                      <a:pt x="14" y="17"/>
                      <a:pt x="10" y="17"/>
                    </a:cubicBezTo>
                    <a:cubicBezTo>
                      <a:pt x="3" y="16"/>
                      <a:pt x="0" y="13"/>
                      <a:pt x="4" y="7"/>
                    </a:cubicBezTo>
                    <a:cubicBezTo>
                      <a:pt x="8" y="3"/>
                      <a:pt x="14" y="4"/>
                      <a:pt x="18" y="3"/>
                    </a:cubicBezTo>
                    <a:cubicBezTo>
                      <a:pt x="20" y="3"/>
                      <a:pt x="22" y="3"/>
                      <a:pt x="24" y="4"/>
                    </a:cubicBezTo>
                    <a:cubicBezTo>
                      <a:pt x="32" y="3"/>
                      <a:pt x="39" y="1"/>
                      <a:pt x="47" y="0"/>
                    </a:cubicBezTo>
                    <a:cubicBezTo>
                      <a:pt x="47" y="2"/>
                      <a:pt x="47" y="4"/>
                      <a:pt x="48" y="6"/>
                    </a:cubicBezTo>
                    <a:close/>
                  </a:path>
                </a:pathLst>
              </a:custGeom>
              <a:solidFill>
                <a:srgbClr val="E2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0" name="Freeform 59">
                <a:extLst>
                  <a:ext uri="{FF2B5EF4-FFF2-40B4-BE49-F238E27FC236}">
                    <a16:creationId xmlns:a16="http://schemas.microsoft.com/office/drawing/2014/main" id="{354F393E-D759-5B8E-43AC-E5C91CD34DB9}"/>
                  </a:ext>
                </a:extLst>
              </p:cNvPr>
              <p:cNvSpPr/>
              <p:nvPr/>
            </p:nvSpPr>
            <p:spPr bwMode="auto">
              <a:xfrm>
                <a:off x="2842" y="2292"/>
                <a:ext cx="84" cy="76"/>
              </a:xfrm>
              <a:custGeom>
                <a:avLst/>
                <a:gdLst>
                  <a:gd name="T0" fmla="*/ 25 w 31"/>
                  <a:gd name="T1" fmla="*/ 25 h 28"/>
                  <a:gd name="T2" fmla="*/ 9 w 31"/>
                  <a:gd name="T3" fmla="*/ 27 h 28"/>
                  <a:gd name="T4" fmla="*/ 2 w 31"/>
                  <a:gd name="T5" fmla="*/ 7 h 28"/>
                  <a:gd name="T6" fmla="*/ 0 w 31"/>
                  <a:gd name="T7" fmla="*/ 6 h 28"/>
                  <a:gd name="T8" fmla="*/ 3 w 31"/>
                  <a:gd name="T9" fmla="*/ 2 h 28"/>
                  <a:gd name="T10" fmla="*/ 24 w 31"/>
                  <a:gd name="T11" fmla="*/ 4 h 28"/>
                  <a:gd name="T12" fmla="*/ 25 w 31"/>
                  <a:gd name="T13" fmla="*/ 25 h 28"/>
                </a:gdLst>
                <a:ahLst/>
                <a:cxnLst>
                  <a:cxn ang="0">
                    <a:pos x="T0" y="T1"/>
                  </a:cxn>
                  <a:cxn ang="0">
                    <a:pos x="T2" y="T3"/>
                  </a:cxn>
                  <a:cxn ang="0">
                    <a:pos x="T4" y="T5"/>
                  </a:cxn>
                  <a:cxn ang="0">
                    <a:pos x="T6" y="T7"/>
                  </a:cxn>
                  <a:cxn ang="0">
                    <a:pos x="T8" y="T9"/>
                  </a:cxn>
                  <a:cxn ang="0">
                    <a:pos x="T10" y="T11"/>
                  </a:cxn>
                  <a:cxn ang="0">
                    <a:pos x="T12" y="T13"/>
                  </a:cxn>
                </a:cxnLst>
                <a:rect l="0" t="0" r="r" b="b"/>
                <a:pathLst>
                  <a:path w="31" h="28">
                    <a:moveTo>
                      <a:pt x="25" y="25"/>
                    </a:moveTo>
                    <a:cubicBezTo>
                      <a:pt x="19" y="22"/>
                      <a:pt x="15" y="28"/>
                      <a:pt x="9" y="27"/>
                    </a:cubicBezTo>
                    <a:cubicBezTo>
                      <a:pt x="11" y="19"/>
                      <a:pt x="13" y="11"/>
                      <a:pt x="2" y="7"/>
                    </a:cubicBezTo>
                    <a:cubicBezTo>
                      <a:pt x="1" y="7"/>
                      <a:pt x="0" y="7"/>
                      <a:pt x="0" y="6"/>
                    </a:cubicBezTo>
                    <a:cubicBezTo>
                      <a:pt x="0" y="4"/>
                      <a:pt x="1" y="3"/>
                      <a:pt x="3" y="2"/>
                    </a:cubicBezTo>
                    <a:cubicBezTo>
                      <a:pt x="10" y="1"/>
                      <a:pt x="17" y="0"/>
                      <a:pt x="24" y="4"/>
                    </a:cubicBezTo>
                    <a:cubicBezTo>
                      <a:pt x="31" y="10"/>
                      <a:pt x="27" y="18"/>
                      <a:pt x="25" y="25"/>
                    </a:cubicBezTo>
                    <a:close/>
                  </a:path>
                </a:pathLst>
              </a:custGeom>
              <a:solidFill>
                <a:srgbClr val="B4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1" name="Freeform 60">
                <a:extLst>
                  <a:ext uri="{FF2B5EF4-FFF2-40B4-BE49-F238E27FC236}">
                    <a16:creationId xmlns:a16="http://schemas.microsoft.com/office/drawing/2014/main" id="{0522B7A4-C2C7-1FE1-E6F2-12D06629E0FB}"/>
                  </a:ext>
                </a:extLst>
              </p:cNvPr>
              <p:cNvSpPr/>
              <p:nvPr/>
            </p:nvSpPr>
            <p:spPr bwMode="auto">
              <a:xfrm>
                <a:off x="2625" y="2585"/>
                <a:ext cx="89" cy="89"/>
              </a:xfrm>
              <a:custGeom>
                <a:avLst/>
                <a:gdLst>
                  <a:gd name="T0" fmla="*/ 33 w 33"/>
                  <a:gd name="T1" fmla="*/ 23 h 33"/>
                  <a:gd name="T2" fmla="*/ 30 w 33"/>
                  <a:gd name="T3" fmla="*/ 30 h 33"/>
                  <a:gd name="T4" fmla="*/ 20 w 33"/>
                  <a:gd name="T5" fmla="*/ 28 h 33"/>
                  <a:gd name="T6" fmla="*/ 0 w 33"/>
                  <a:gd name="T7" fmla="*/ 11 h 33"/>
                  <a:gd name="T8" fmla="*/ 5 w 33"/>
                  <a:gd name="T9" fmla="*/ 11 h 33"/>
                  <a:gd name="T10" fmla="*/ 1 w 33"/>
                  <a:gd name="T11" fmla="*/ 9 h 33"/>
                  <a:gd name="T12" fmla="*/ 2 w 33"/>
                  <a:gd name="T13" fmla="*/ 2 h 33"/>
                  <a:gd name="T14" fmla="*/ 27 w 33"/>
                  <a:gd name="T15" fmla="*/ 16 h 33"/>
                  <a:gd name="T16" fmla="*/ 33 w 33"/>
                  <a:gd name="T17"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33" y="23"/>
                    </a:moveTo>
                    <a:cubicBezTo>
                      <a:pt x="32" y="26"/>
                      <a:pt x="31" y="28"/>
                      <a:pt x="30" y="30"/>
                    </a:cubicBezTo>
                    <a:cubicBezTo>
                      <a:pt x="26" y="33"/>
                      <a:pt x="23" y="29"/>
                      <a:pt x="20" y="28"/>
                    </a:cubicBezTo>
                    <a:cubicBezTo>
                      <a:pt x="13" y="22"/>
                      <a:pt x="2" y="22"/>
                      <a:pt x="0" y="11"/>
                    </a:cubicBezTo>
                    <a:cubicBezTo>
                      <a:pt x="1" y="10"/>
                      <a:pt x="3" y="10"/>
                      <a:pt x="5" y="11"/>
                    </a:cubicBezTo>
                    <a:cubicBezTo>
                      <a:pt x="4" y="10"/>
                      <a:pt x="2" y="10"/>
                      <a:pt x="1" y="9"/>
                    </a:cubicBezTo>
                    <a:cubicBezTo>
                      <a:pt x="0" y="6"/>
                      <a:pt x="0" y="4"/>
                      <a:pt x="2" y="2"/>
                    </a:cubicBezTo>
                    <a:cubicBezTo>
                      <a:pt x="14" y="0"/>
                      <a:pt x="19" y="11"/>
                      <a:pt x="27" y="16"/>
                    </a:cubicBezTo>
                    <a:cubicBezTo>
                      <a:pt x="29" y="19"/>
                      <a:pt x="32" y="20"/>
                      <a:pt x="33" y="23"/>
                    </a:cubicBezTo>
                    <a:close/>
                  </a:path>
                </a:pathLst>
              </a:custGeom>
              <a:solidFill>
                <a:srgbClr val="D99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2" name="Freeform 61">
                <a:extLst>
                  <a:ext uri="{FF2B5EF4-FFF2-40B4-BE49-F238E27FC236}">
                    <a16:creationId xmlns:a16="http://schemas.microsoft.com/office/drawing/2014/main" id="{B81AFFAA-6FF5-966B-9BE6-F4FD5180E4A7}"/>
                  </a:ext>
                </a:extLst>
              </p:cNvPr>
              <p:cNvSpPr/>
              <p:nvPr/>
            </p:nvSpPr>
            <p:spPr bwMode="auto">
              <a:xfrm>
                <a:off x="2132" y="3096"/>
                <a:ext cx="100" cy="59"/>
              </a:xfrm>
              <a:custGeom>
                <a:avLst/>
                <a:gdLst>
                  <a:gd name="T0" fmla="*/ 13 w 37"/>
                  <a:gd name="T1" fmla="*/ 20 h 22"/>
                  <a:gd name="T2" fmla="*/ 20 w 37"/>
                  <a:gd name="T3" fmla="*/ 12 h 22"/>
                  <a:gd name="T4" fmla="*/ 10 w 37"/>
                  <a:gd name="T5" fmla="*/ 8 h 22"/>
                  <a:gd name="T6" fmla="*/ 1 w 37"/>
                  <a:gd name="T7" fmla="*/ 5 h 22"/>
                  <a:gd name="T8" fmla="*/ 6 w 37"/>
                  <a:gd name="T9" fmla="*/ 1 h 22"/>
                  <a:gd name="T10" fmla="*/ 32 w 37"/>
                  <a:gd name="T11" fmla="*/ 3 h 22"/>
                  <a:gd name="T12" fmla="*/ 37 w 37"/>
                  <a:gd name="T13" fmla="*/ 9 h 22"/>
                  <a:gd name="T14" fmla="*/ 13 w 37"/>
                  <a:gd name="T15" fmla="*/ 2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2">
                    <a:moveTo>
                      <a:pt x="13" y="20"/>
                    </a:moveTo>
                    <a:cubicBezTo>
                      <a:pt x="15" y="17"/>
                      <a:pt x="21" y="16"/>
                      <a:pt x="20" y="12"/>
                    </a:cubicBezTo>
                    <a:cubicBezTo>
                      <a:pt x="19" y="8"/>
                      <a:pt x="14" y="8"/>
                      <a:pt x="10" y="8"/>
                    </a:cubicBezTo>
                    <a:cubicBezTo>
                      <a:pt x="7" y="7"/>
                      <a:pt x="4" y="6"/>
                      <a:pt x="1" y="5"/>
                    </a:cubicBezTo>
                    <a:cubicBezTo>
                      <a:pt x="0" y="1"/>
                      <a:pt x="5" y="3"/>
                      <a:pt x="6" y="1"/>
                    </a:cubicBezTo>
                    <a:cubicBezTo>
                      <a:pt x="14" y="1"/>
                      <a:pt x="23" y="0"/>
                      <a:pt x="32" y="3"/>
                    </a:cubicBezTo>
                    <a:cubicBezTo>
                      <a:pt x="34" y="4"/>
                      <a:pt x="37" y="6"/>
                      <a:pt x="37" y="9"/>
                    </a:cubicBezTo>
                    <a:cubicBezTo>
                      <a:pt x="30" y="19"/>
                      <a:pt x="22" y="22"/>
                      <a:pt x="13" y="20"/>
                    </a:cubicBezTo>
                    <a:close/>
                  </a:path>
                </a:pathLst>
              </a:custGeom>
              <a:solidFill>
                <a:srgbClr val="F3A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3" name="Freeform 62">
                <a:extLst>
                  <a:ext uri="{FF2B5EF4-FFF2-40B4-BE49-F238E27FC236}">
                    <a16:creationId xmlns:a16="http://schemas.microsoft.com/office/drawing/2014/main" id="{EA905DC0-BB1E-E5A1-A686-7FF1B1E18322}"/>
                  </a:ext>
                </a:extLst>
              </p:cNvPr>
              <p:cNvSpPr/>
              <p:nvPr/>
            </p:nvSpPr>
            <p:spPr bwMode="auto">
              <a:xfrm>
                <a:off x="2311" y="2414"/>
                <a:ext cx="65" cy="122"/>
              </a:xfrm>
              <a:custGeom>
                <a:avLst/>
                <a:gdLst>
                  <a:gd name="T0" fmla="*/ 2 w 24"/>
                  <a:gd name="T1" fmla="*/ 30 h 45"/>
                  <a:gd name="T2" fmla="*/ 14 w 24"/>
                  <a:gd name="T3" fmla="*/ 15 h 45"/>
                  <a:gd name="T4" fmla="*/ 13 w 24"/>
                  <a:gd name="T5" fmla="*/ 6 h 45"/>
                  <a:gd name="T6" fmla="*/ 22 w 24"/>
                  <a:gd name="T7" fmla="*/ 1 h 45"/>
                  <a:gd name="T8" fmla="*/ 22 w 24"/>
                  <a:gd name="T9" fmla="*/ 22 h 45"/>
                  <a:gd name="T10" fmla="*/ 17 w 24"/>
                  <a:gd name="T11" fmla="*/ 36 h 45"/>
                  <a:gd name="T12" fmla="*/ 9 w 24"/>
                  <a:gd name="T13" fmla="*/ 45 h 45"/>
                  <a:gd name="T14" fmla="*/ 3 w 24"/>
                  <a:gd name="T15" fmla="*/ 40 h 45"/>
                  <a:gd name="T16" fmla="*/ 0 w 24"/>
                  <a:gd name="T17" fmla="*/ 31 h 45"/>
                  <a:gd name="T18" fmla="*/ 2 w 24"/>
                  <a:gd name="T1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5">
                    <a:moveTo>
                      <a:pt x="2" y="30"/>
                    </a:moveTo>
                    <a:cubicBezTo>
                      <a:pt x="13" y="31"/>
                      <a:pt x="13" y="22"/>
                      <a:pt x="14" y="15"/>
                    </a:cubicBezTo>
                    <a:cubicBezTo>
                      <a:pt x="15" y="12"/>
                      <a:pt x="13" y="9"/>
                      <a:pt x="13" y="6"/>
                    </a:cubicBezTo>
                    <a:cubicBezTo>
                      <a:pt x="15" y="4"/>
                      <a:pt x="17" y="0"/>
                      <a:pt x="22" y="1"/>
                    </a:cubicBezTo>
                    <a:cubicBezTo>
                      <a:pt x="24" y="8"/>
                      <a:pt x="24" y="15"/>
                      <a:pt x="22" y="22"/>
                    </a:cubicBezTo>
                    <a:cubicBezTo>
                      <a:pt x="19" y="27"/>
                      <a:pt x="18" y="31"/>
                      <a:pt x="17" y="36"/>
                    </a:cubicBezTo>
                    <a:cubicBezTo>
                      <a:pt x="16" y="41"/>
                      <a:pt x="14" y="44"/>
                      <a:pt x="9" y="45"/>
                    </a:cubicBezTo>
                    <a:cubicBezTo>
                      <a:pt x="6" y="44"/>
                      <a:pt x="4" y="42"/>
                      <a:pt x="3" y="40"/>
                    </a:cubicBezTo>
                    <a:cubicBezTo>
                      <a:pt x="2" y="37"/>
                      <a:pt x="1" y="34"/>
                      <a:pt x="0" y="31"/>
                    </a:cubicBezTo>
                    <a:cubicBezTo>
                      <a:pt x="0" y="30"/>
                      <a:pt x="1" y="29"/>
                      <a:pt x="2" y="30"/>
                    </a:cubicBezTo>
                    <a:close/>
                  </a:path>
                </a:pathLst>
              </a:custGeom>
              <a:solidFill>
                <a:srgbClr val="ECA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4" name="Freeform 63">
                <a:extLst>
                  <a:ext uri="{FF2B5EF4-FFF2-40B4-BE49-F238E27FC236}">
                    <a16:creationId xmlns:a16="http://schemas.microsoft.com/office/drawing/2014/main" id="{A87216BC-9272-71FA-7641-7EF807995B1B}"/>
                  </a:ext>
                </a:extLst>
              </p:cNvPr>
              <p:cNvSpPr/>
              <p:nvPr/>
            </p:nvSpPr>
            <p:spPr bwMode="auto">
              <a:xfrm>
                <a:off x="2397" y="3142"/>
                <a:ext cx="76" cy="89"/>
              </a:xfrm>
              <a:custGeom>
                <a:avLst/>
                <a:gdLst>
                  <a:gd name="T0" fmla="*/ 23 w 28"/>
                  <a:gd name="T1" fmla="*/ 27 h 33"/>
                  <a:gd name="T2" fmla="*/ 0 w 28"/>
                  <a:gd name="T3" fmla="*/ 24 h 33"/>
                  <a:gd name="T4" fmla="*/ 16 w 28"/>
                  <a:gd name="T5" fmla="*/ 8 h 33"/>
                  <a:gd name="T6" fmla="*/ 22 w 28"/>
                  <a:gd name="T7" fmla="*/ 1 h 33"/>
                  <a:gd name="T8" fmla="*/ 26 w 28"/>
                  <a:gd name="T9" fmla="*/ 10 h 33"/>
                  <a:gd name="T10" fmla="*/ 21 w 28"/>
                  <a:gd name="T11" fmla="*/ 23 h 33"/>
                  <a:gd name="T12" fmla="*/ 23 w 28"/>
                  <a:gd name="T13" fmla="*/ 27 h 33"/>
                </a:gdLst>
                <a:ahLst/>
                <a:cxnLst>
                  <a:cxn ang="0">
                    <a:pos x="T0" y="T1"/>
                  </a:cxn>
                  <a:cxn ang="0">
                    <a:pos x="T2" y="T3"/>
                  </a:cxn>
                  <a:cxn ang="0">
                    <a:pos x="T4" y="T5"/>
                  </a:cxn>
                  <a:cxn ang="0">
                    <a:pos x="T6" y="T7"/>
                  </a:cxn>
                  <a:cxn ang="0">
                    <a:pos x="T8" y="T9"/>
                  </a:cxn>
                  <a:cxn ang="0">
                    <a:pos x="T10" y="T11"/>
                  </a:cxn>
                  <a:cxn ang="0">
                    <a:pos x="T12" y="T13"/>
                  </a:cxn>
                </a:cxnLst>
                <a:rect l="0" t="0" r="r" b="b"/>
                <a:pathLst>
                  <a:path w="28" h="33">
                    <a:moveTo>
                      <a:pt x="23" y="27"/>
                    </a:moveTo>
                    <a:cubicBezTo>
                      <a:pt x="16" y="24"/>
                      <a:pt x="7" y="33"/>
                      <a:pt x="0" y="24"/>
                    </a:cubicBezTo>
                    <a:cubicBezTo>
                      <a:pt x="11" y="25"/>
                      <a:pt x="15" y="17"/>
                      <a:pt x="16" y="8"/>
                    </a:cubicBezTo>
                    <a:cubicBezTo>
                      <a:pt x="17" y="4"/>
                      <a:pt x="16" y="0"/>
                      <a:pt x="22" y="1"/>
                    </a:cubicBezTo>
                    <a:cubicBezTo>
                      <a:pt x="28" y="2"/>
                      <a:pt x="26" y="6"/>
                      <a:pt x="26" y="10"/>
                    </a:cubicBezTo>
                    <a:cubicBezTo>
                      <a:pt x="26" y="15"/>
                      <a:pt x="24" y="19"/>
                      <a:pt x="21" y="23"/>
                    </a:cubicBezTo>
                    <a:cubicBezTo>
                      <a:pt x="17" y="26"/>
                      <a:pt x="22" y="26"/>
                      <a:pt x="23" y="27"/>
                    </a:cubicBezTo>
                    <a:close/>
                  </a:path>
                </a:pathLst>
              </a:custGeom>
              <a:solidFill>
                <a:srgbClr val="EC9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5" name="Freeform 64">
                <a:extLst>
                  <a:ext uri="{FF2B5EF4-FFF2-40B4-BE49-F238E27FC236}">
                    <a16:creationId xmlns:a16="http://schemas.microsoft.com/office/drawing/2014/main" id="{FFBAF093-FD33-D876-E9E0-F4A6A878833A}"/>
                  </a:ext>
                </a:extLst>
              </p:cNvPr>
              <p:cNvSpPr/>
              <p:nvPr/>
            </p:nvSpPr>
            <p:spPr bwMode="auto">
              <a:xfrm>
                <a:off x="2603" y="2125"/>
                <a:ext cx="68" cy="70"/>
              </a:xfrm>
              <a:custGeom>
                <a:avLst/>
                <a:gdLst>
                  <a:gd name="T0" fmla="*/ 12 w 25"/>
                  <a:gd name="T1" fmla="*/ 24 h 26"/>
                  <a:gd name="T2" fmla="*/ 12 w 25"/>
                  <a:gd name="T3" fmla="*/ 0 h 26"/>
                  <a:gd name="T4" fmla="*/ 24 w 25"/>
                  <a:gd name="T5" fmla="*/ 4 h 26"/>
                  <a:gd name="T6" fmla="*/ 25 w 25"/>
                  <a:gd name="T7" fmla="*/ 7 h 26"/>
                  <a:gd name="T8" fmla="*/ 22 w 25"/>
                  <a:gd name="T9" fmla="*/ 11 h 26"/>
                  <a:gd name="T10" fmla="*/ 22 w 25"/>
                  <a:gd name="T11" fmla="*/ 19 h 26"/>
                  <a:gd name="T12" fmla="*/ 19 w 25"/>
                  <a:gd name="T13" fmla="*/ 25 h 26"/>
                  <a:gd name="T14" fmla="*/ 12 w 25"/>
                  <a:gd name="T15" fmla="*/ 2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6">
                    <a:moveTo>
                      <a:pt x="12" y="24"/>
                    </a:moveTo>
                    <a:cubicBezTo>
                      <a:pt x="0" y="18"/>
                      <a:pt x="0" y="8"/>
                      <a:pt x="12" y="0"/>
                    </a:cubicBezTo>
                    <a:cubicBezTo>
                      <a:pt x="17" y="0"/>
                      <a:pt x="21" y="2"/>
                      <a:pt x="24" y="4"/>
                    </a:cubicBezTo>
                    <a:cubicBezTo>
                      <a:pt x="25" y="5"/>
                      <a:pt x="25" y="6"/>
                      <a:pt x="25" y="7"/>
                    </a:cubicBezTo>
                    <a:cubicBezTo>
                      <a:pt x="25" y="9"/>
                      <a:pt x="23" y="10"/>
                      <a:pt x="22" y="11"/>
                    </a:cubicBezTo>
                    <a:cubicBezTo>
                      <a:pt x="19" y="14"/>
                      <a:pt x="21" y="16"/>
                      <a:pt x="22" y="19"/>
                    </a:cubicBezTo>
                    <a:cubicBezTo>
                      <a:pt x="22" y="21"/>
                      <a:pt x="21" y="23"/>
                      <a:pt x="19" y="25"/>
                    </a:cubicBezTo>
                    <a:cubicBezTo>
                      <a:pt x="17" y="26"/>
                      <a:pt x="15" y="26"/>
                      <a:pt x="12" y="24"/>
                    </a:cubicBezTo>
                    <a:close/>
                  </a:path>
                </a:pathLst>
              </a:custGeom>
              <a:solidFill>
                <a:srgbClr val="DF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6" name="Freeform 65">
                <a:extLst>
                  <a:ext uri="{FF2B5EF4-FFF2-40B4-BE49-F238E27FC236}">
                    <a16:creationId xmlns:a16="http://schemas.microsoft.com/office/drawing/2014/main" id="{CBBD8184-EAEB-9453-1EE7-4A94975DDA36}"/>
                  </a:ext>
                </a:extLst>
              </p:cNvPr>
              <p:cNvSpPr/>
              <p:nvPr/>
            </p:nvSpPr>
            <p:spPr bwMode="auto">
              <a:xfrm>
                <a:off x="2297" y="3204"/>
                <a:ext cx="41" cy="111"/>
              </a:xfrm>
              <a:custGeom>
                <a:avLst/>
                <a:gdLst>
                  <a:gd name="T0" fmla="*/ 3 w 15"/>
                  <a:gd name="T1" fmla="*/ 29 h 41"/>
                  <a:gd name="T2" fmla="*/ 4 w 15"/>
                  <a:gd name="T3" fmla="*/ 30 h 41"/>
                  <a:gd name="T4" fmla="*/ 6 w 15"/>
                  <a:gd name="T5" fmla="*/ 31 h 41"/>
                  <a:gd name="T6" fmla="*/ 5 w 15"/>
                  <a:gd name="T7" fmla="*/ 10 h 41"/>
                  <a:gd name="T8" fmla="*/ 6 w 15"/>
                  <a:gd name="T9" fmla="*/ 2 h 41"/>
                  <a:gd name="T10" fmla="*/ 13 w 15"/>
                  <a:gd name="T11" fmla="*/ 5 h 41"/>
                  <a:gd name="T12" fmla="*/ 15 w 15"/>
                  <a:gd name="T13" fmla="*/ 11 h 41"/>
                  <a:gd name="T14" fmla="*/ 11 w 15"/>
                  <a:gd name="T15" fmla="*/ 31 h 41"/>
                  <a:gd name="T16" fmla="*/ 7 w 15"/>
                  <a:gd name="T17" fmla="*/ 41 h 41"/>
                  <a:gd name="T18" fmla="*/ 2 w 15"/>
                  <a:gd name="T19" fmla="*/ 40 h 41"/>
                  <a:gd name="T20" fmla="*/ 3 w 15"/>
                  <a:gd name="T2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1">
                    <a:moveTo>
                      <a:pt x="3" y="29"/>
                    </a:moveTo>
                    <a:cubicBezTo>
                      <a:pt x="3" y="29"/>
                      <a:pt x="3" y="30"/>
                      <a:pt x="4" y="30"/>
                    </a:cubicBezTo>
                    <a:cubicBezTo>
                      <a:pt x="4" y="31"/>
                      <a:pt x="6" y="32"/>
                      <a:pt x="6" y="31"/>
                    </a:cubicBezTo>
                    <a:cubicBezTo>
                      <a:pt x="6" y="24"/>
                      <a:pt x="6" y="17"/>
                      <a:pt x="5" y="10"/>
                    </a:cubicBezTo>
                    <a:cubicBezTo>
                      <a:pt x="5" y="7"/>
                      <a:pt x="3" y="4"/>
                      <a:pt x="6" y="2"/>
                    </a:cubicBezTo>
                    <a:cubicBezTo>
                      <a:pt x="9" y="0"/>
                      <a:pt x="10" y="5"/>
                      <a:pt x="13" y="5"/>
                    </a:cubicBezTo>
                    <a:cubicBezTo>
                      <a:pt x="14" y="7"/>
                      <a:pt x="14" y="9"/>
                      <a:pt x="15" y="11"/>
                    </a:cubicBezTo>
                    <a:cubicBezTo>
                      <a:pt x="10" y="17"/>
                      <a:pt x="14" y="25"/>
                      <a:pt x="11" y="31"/>
                    </a:cubicBezTo>
                    <a:cubicBezTo>
                      <a:pt x="10" y="35"/>
                      <a:pt x="12" y="40"/>
                      <a:pt x="7" y="41"/>
                    </a:cubicBezTo>
                    <a:cubicBezTo>
                      <a:pt x="5" y="41"/>
                      <a:pt x="2" y="41"/>
                      <a:pt x="2" y="40"/>
                    </a:cubicBezTo>
                    <a:cubicBezTo>
                      <a:pt x="0" y="36"/>
                      <a:pt x="1" y="32"/>
                      <a:pt x="3" y="29"/>
                    </a:cubicBezTo>
                    <a:close/>
                  </a:path>
                </a:pathLst>
              </a:custGeom>
              <a:solidFill>
                <a:srgbClr val="EBA3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7" name="Freeform 66">
                <a:extLst>
                  <a:ext uri="{FF2B5EF4-FFF2-40B4-BE49-F238E27FC236}">
                    <a16:creationId xmlns:a16="http://schemas.microsoft.com/office/drawing/2014/main" id="{E5F1F4F8-3EA3-6ABC-2355-2224D311CA6E}"/>
                  </a:ext>
                </a:extLst>
              </p:cNvPr>
              <p:cNvSpPr/>
              <p:nvPr/>
            </p:nvSpPr>
            <p:spPr bwMode="auto">
              <a:xfrm>
                <a:off x="2755" y="1032"/>
                <a:ext cx="76" cy="143"/>
              </a:xfrm>
              <a:custGeom>
                <a:avLst/>
                <a:gdLst>
                  <a:gd name="T0" fmla="*/ 25 w 28"/>
                  <a:gd name="T1" fmla="*/ 0 h 53"/>
                  <a:gd name="T2" fmla="*/ 19 w 28"/>
                  <a:gd name="T3" fmla="*/ 13 h 53"/>
                  <a:gd name="T4" fmla="*/ 11 w 28"/>
                  <a:gd name="T5" fmla="*/ 47 h 53"/>
                  <a:gd name="T6" fmla="*/ 11 w 28"/>
                  <a:gd name="T7" fmla="*/ 49 h 53"/>
                  <a:gd name="T8" fmla="*/ 5 w 28"/>
                  <a:gd name="T9" fmla="*/ 53 h 53"/>
                  <a:gd name="T10" fmla="*/ 4 w 28"/>
                  <a:gd name="T11" fmla="*/ 47 h 53"/>
                  <a:gd name="T12" fmla="*/ 11 w 28"/>
                  <a:gd name="T13" fmla="*/ 19 h 53"/>
                  <a:gd name="T14" fmla="*/ 25 w 28"/>
                  <a:gd name="T15" fmla="*/ 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2">
                    <a:moveTo>
                      <a:pt x="25" y="0"/>
                    </a:moveTo>
                    <a:cubicBezTo>
                      <a:pt x="28" y="7"/>
                      <a:pt x="21" y="8"/>
                      <a:pt x="19" y="13"/>
                    </a:cubicBezTo>
                    <a:cubicBezTo>
                      <a:pt x="15" y="24"/>
                      <a:pt x="10" y="35"/>
                      <a:pt x="11" y="47"/>
                    </a:cubicBezTo>
                    <a:cubicBezTo>
                      <a:pt x="11" y="48"/>
                      <a:pt x="11" y="48"/>
                      <a:pt x="11" y="49"/>
                    </a:cubicBezTo>
                    <a:cubicBezTo>
                      <a:pt x="10" y="51"/>
                      <a:pt x="8" y="53"/>
                      <a:pt x="5" y="53"/>
                    </a:cubicBezTo>
                    <a:cubicBezTo>
                      <a:pt x="0" y="52"/>
                      <a:pt x="0" y="50"/>
                      <a:pt x="4" y="47"/>
                    </a:cubicBezTo>
                    <a:cubicBezTo>
                      <a:pt x="6" y="37"/>
                      <a:pt x="8" y="28"/>
                      <a:pt x="11" y="19"/>
                    </a:cubicBezTo>
                    <a:cubicBezTo>
                      <a:pt x="13" y="10"/>
                      <a:pt x="17" y="4"/>
                      <a:pt x="25" y="0"/>
                    </a:cubicBezTo>
                    <a:close/>
                  </a:path>
                </a:pathLst>
              </a:custGeom>
              <a:solidFill>
                <a:srgbClr val="C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8" name="Freeform 67">
                <a:extLst>
                  <a:ext uri="{FF2B5EF4-FFF2-40B4-BE49-F238E27FC236}">
                    <a16:creationId xmlns:a16="http://schemas.microsoft.com/office/drawing/2014/main" id="{48D071F0-A30D-3C1C-203C-CAD016D74476}"/>
                  </a:ext>
                </a:extLst>
              </p:cNvPr>
              <p:cNvSpPr/>
              <p:nvPr/>
            </p:nvSpPr>
            <p:spPr bwMode="auto">
              <a:xfrm>
                <a:off x="3275" y="3185"/>
                <a:ext cx="62" cy="119"/>
              </a:xfrm>
              <a:custGeom>
                <a:avLst/>
                <a:gdLst>
                  <a:gd name="T0" fmla="*/ 9 w 23"/>
                  <a:gd name="T1" fmla="*/ 6 h 44"/>
                  <a:gd name="T2" fmla="*/ 19 w 23"/>
                  <a:gd name="T3" fmla="*/ 2 h 44"/>
                  <a:gd name="T4" fmla="*/ 21 w 23"/>
                  <a:gd name="T5" fmla="*/ 1 h 44"/>
                  <a:gd name="T6" fmla="*/ 23 w 23"/>
                  <a:gd name="T7" fmla="*/ 5 h 44"/>
                  <a:gd name="T8" fmla="*/ 19 w 23"/>
                  <a:gd name="T9" fmla="*/ 16 h 44"/>
                  <a:gd name="T10" fmla="*/ 14 w 23"/>
                  <a:gd name="T11" fmla="*/ 34 h 44"/>
                  <a:gd name="T12" fmla="*/ 7 w 23"/>
                  <a:gd name="T13" fmla="*/ 39 h 44"/>
                  <a:gd name="T14" fmla="*/ 0 w 23"/>
                  <a:gd name="T15" fmla="*/ 36 h 44"/>
                  <a:gd name="T16" fmla="*/ 9 w 23"/>
                  <a:gd name="T17" fmla="*/ 17 h 44"/>
                  <a:gd name="T18" fmla="*/ 9 w 23"/>
                  <a:gd name="T19"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4">
                    <a:moveTo>
                      <a:pt x="9" y="6"/>
                    </a:moveTo>
                    <a:cubicBezTo>
                      <a:pt x="11" y="2"/>
                      <a:pt x="18" y="9"/>
                      <a:pt x="19" y="2"/>
                    </a:cubicBezTo>
                    <a:cubicBezTo>
                      <a:pt x="19" y="1"/>
                      <a:pt x="20" y="0"/>
                      <a:pt x="21" y="1"/>
                    </a:cubicBezTo>
                    <a:cubicBezTo>
                      <a:pt x="22" y="2"/>
                      <a:pt x="23" y="4"/>
                      <a:pt x="23" y="5"/>
                    </a:cubicBezTo>
                    <a:cubicBezTo>
                      <a:pt x="21" y="9"/>
                      <a:pt x="18" y="11"/>
                      <a:pt x="19" y="16"/>
                    </a:cubicBezTo>
                    <a:cubicBezTo>
                      <a:pt x="18" y="22"/>
                      <a:pt x="16" y="28"/>
                      <a:pt x="14" y="34"/>
                    </a:cubicBezTo>
                    <a:cubicBezTo>
                      <a:pt x="12" y="36"/>
                      <a:pt x="10" y="39"/>
                      <a:pt x="7" y="39"/>
                    </a:cubicBezTo>
                    <a:cubicBezTo>
                      <a:pt x="4" y="40"/>
                      <a:pt x="0" y="44"/>
                      <a:pt x="0" y="36"/>
                    </a:cubicBezTo>
                    <a:cubicBezTo>
                      <a:pt x="4" y="30"/>
                      <a:pt x="11" y="26"/>
                      <a:pt x="9" y="17"/>
                    </a:cubicBezTo>
                    <a:cubicBezTo>
                      <a:pt x="9" y="14"/>
                      <a:pt x="9" y="10"/>
                      <a:pt x="9" y="6"/>
                    </a:cubicBezTo>
                    <a:close/>
                  </a:path>
                </a:pathLst>
              </a:custGeom>
              <a:solidFill>
                <a:srgbClr val="D684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9" name="Freeform 68">
                <a:extLst>
                  <a:ext uri="{FF2B5EF4-FFF2-40B4-BE49-F238E27FC236}">
                    <a16:creationId xmlns:a16="http://schemas.microsoft.com/office/drawing/2014/main" id="{DEE035B9-B939-2F6F-B7D0-9E7F9C959F3F}"/>
                  </a:ext>
                </a:extLst>
              </p:cNvPr>
              <p:cNvSpPr/>
              <p:nvPr/>
            </p:nvSpPr>
            <p:spPr bwMode="auto">
              <a:xfrm>
                <a:off x="2012" y="3153"/>
                <a:ext cx="114" cy="65"/>
              </a:xfrm>
              <a:custGeom>
                <a:avLst/>
                <a:gdLst>
                  <a:gd name="T0" fmla="*/ 40 w 42"/>
                  <a:gd name="T1" fmla="*/ 6 h 24"/>
                  <a:gd name="T2" fmla="*/ 0 w 42"/>
                  <a:gd name="T3" fmla="*/ 24 h 24"/>
                  <a:gd name="T4" fmla="*/ 18 w 42"/>
                  <a:gd name="T5" fmla="*/ 7 h 24"/>
                  <a:gd name="T6" fmla="*/ 10 w 42"/>
                  <a:gd name="T7" fmla="*/ 4 h 24"/>
                  <a:gd name="T8" fmla="*/ 14 w 42"/>
                  <a:gd name="T9" fmla="*/ 0 h 24"/>
                  <a:gd name="T10" fmla="*/ 22 w 42"/>
                  <a:gd name="T11" fmla="*/ 1 h 24"/>
                  <a:gd name="T12" fmla="*/ 38 w 42"/>
                  <a:gd name="T13" fmla="*/ 1 h 24"/>
                  <a:gd name="T14" fmla="*/ 38 w 42"/>
                  <a:gd name="T15" fmla="*/ 2 h 24"/>
                  <a:gd name="T16" fmla="*/ 40 w 42"/>
                  <a:gd name="T1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4">
                    <a:moveTo>
                      <a:pt x="40" y="6"/>
                    </a:moveTo>
                    <a:cubicBezTo>
                      <a:pt x="26" y="9"/>
                      <a:pt x="13" y="16"/>
                      <a:pt x="0" y="24"/>
                    </a:cubicBezTo>
                    <a:cubicBezTo>
                      <a:pt x="3" y="16"/>
                      <a:pt x="3" y="16"/>
                      <a:pt x="18" y="7"/>
                    </a:cubicBezTo>
                    <a:cubicBezTo>
                      <a:pt x="15" y="6"/>
                      <a:pt x="12" y="5"/>
                      <a:pt x="10" y="4"/>
                    </a:cubicBezTo>
                    <a:cubicBezTo>
                      <a:pt x="10" y="2"/>
                      <a:pt x="12" y="1"/>
                      <a:pt x="14" y="0"/>
                    </a:cubicBezTo>
                    <a:cubicBezTo>
                      <a:pt x="17" y="0"/>
                      <a:pt x="20" y="0"/>
                      <a:pt x="22" y="1"/>
                    </a:cubicBezTo>
                    <a:cubicBezTo>
                      <a:pt x="28" y="4"/>
                      <a:pt x="33" y="0"/>
                      <a:pt x="38" y="1"/>
                    </a:cubicBezTo>
                    <a:cubicBezTo>
                      <a:pt x="38" y="2"/>
                      <a:pt x="38" y="2"/>
                      <a:pt x="38" y="2"/>
                    </a:cubicBezTo>
                    <a:cubicBezTo>
                      <a:pt x="40" y="3"/>
                      <a:pt x="42" y="3"/>
                      <a:pt x="40" y="6"/>
                    </a:cubicBezTo>
                    <a:close/>
                  </a:path>
                </a:pathLst>
              </a:custGeom>
              <a:solidFill>
                <a:srgbClr val="F3A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0" name="Freeform 69">
                <a:extLst>
                  <a:ext uri="{FF2B5EF4-FFF2-40B4-BE49-F238E27FC236}">
                    <a16:creationId xmlns:a16="http://schemas.microsoft.com/office/drawing/2014/main" id="{CA17101B-391F-4CF9-8008-7ED4B897143C}"/>
                  </a:ext>
                </a:extLst>
              </p:cNvPr>
              <p:cNvSpPr/>
              <p:nvPr/>
            </p:nvSpPr>
            <p:spPr bwMode="auto">
              <a:xfrm>
                <a:off x="2392" y="3231"/>
                <a:ext cx="157" cy="65"/>
              </a:xfrm>
              <a:custGeom>
                <a:avLst/>
                <a:gdLst>
                  <a:gd name="T0" fmla="*/ 0 w 58"/>
                  <a:gd name="T1" fmla="*/ 0 h 24"/>
                  <a:gd name="T2" fmla="*/ 9 w 58"/>
                  <a:gd name="T3" fmla="*/ 5 h 24"/>
                  <a:gd name="T4" fmla="*/ 45 w 58"/>
                  <a:gd name="T5" fmla="*/ 15 h 24"/>
                  <a:gd name="T6" fmla="*/ 53 w 58"/>
                  <a:gd name="T7" fmla="*/ 24 h 24"/>
                  <a:gd name="T8" fmla="*/ 22 w 58"/>
                  <a:gd name="T9" fmla="*/ 15 h 24"/>
                  <a:gd name="T10" fmla="*/ 0 w 58"/>
                  <a:gd name="T11" fmla="*/ 0 h 24"/>
                </a:gdLst>
                <a:ahLst/>
                <a:cxnLst>
                  <a:cxn ang="0">
                    <a:pos x="T0" y="T1"/>
                  </a:cxn>
                  <a:cxn ang="0">
                    <a:pos x="T2" y="T3"/>
                  </a:cxn>
                  <a:cxn ang="0">
                    <a:pos x="T4" y="T5"/>
                  </a:cxn>
                  <a:cxn ang="0">
                    <a:pos x="T6" y="T7"/>
                  </a:cxn>
                  <a:cxn ang="0">
                    <a:pos x="T8" y="T9"/>
                  </a:cxn>
                  <a:cxn ang="0">
                    <a:pos x="T10" y="T11"/>
                  </a:cxn>
                </a:cxnLst>
                <a:rect l="0" t="0" r="r" b="b"/>
                <a:pathLst>
                  <a:path w="57" h="24">
                    <a:moveTo>
                      <a:pt x="0" y="0"/>
                    </a:moveTo>
                    <a:cubicBezTo>
                      <a:pt x="3" y="2"/>
                      <a:pt x="6" y="3"/>
                      <a:pt x="9" y="5"/>
                    </a:cubicBezTo>
                    <a:cubicBezTo>
                      <a:pt x="21" y="11"/>
                      <a:pt x="32" y="16"/>
                      <a:pt x="45" y="15"/>
                    </a:cubicBezTo>
                    <a:cubicBezTo>
                      <a:pt x="52" y="14"/>
                      <a:pt x="58" y="15"/>
                      <a:pt x="53" y="24"/>
                    </a:cubicBezTo>
                    <a:cubicBezTo>
                      <a:pt x="44" y="15"/>
                      <a:pt x="32" y="18"/>
                      <a:pt x="22" y="15"/>
                    </a:cubicBezTo>
                    <a:cubicBezTo>
                      <a:pt x="12" y="13"/>
                      <a:pt x="4" y="9"/>
                      <a:pt x="0" y="0"/>
                    </a:cubicBezTo>
                    <a:close/>
                  </a:path>
                </a:pathLst>
              </a:custGeom>
              <a:solidFill>
                <a:srgbClr val="EA8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1" name="Freeform 70">
                <a:extLst>
                  <a:ext uri="{FF2B5EF4-FFF2-40B4-BE49-F238E27FC236}">
                    <a16:creationId xmlns:a16="http://schemas.microsoft.com/office/drawing/2014/main" id="{70ACE069-9EA8-FA1A-37BB-DB34C7DB71BE}"/>
                  </a:ext>
                </a:extLst>
              </p:cNvPr>
              <p:cNvSpPr/>
              <p:nvPr/>
            </p:nvSpPr>
            <p:spPr bwMode="auto">
              <a:xfrm>
                <a:off x="3129" y="2379"/>
                <a:ext cx="89" cy="97"/>
              </a:xfrm>
              <a:custGeom>
                <a:avLst/>
                <a:gdLst>
                  <a:gd name="T0" fmla="*/ 16 w 33"/>
                  <a:gd name="T1" fmla="*/ 36 h 36"/>
                  <a:gd name="T2" fmla="*/ 11 w 33"/>
                  <a:gd name="T3" fmla="*/ 36 h 36"/>
                  <a:gd name="T4" fmla="*/ 4 w 33"/>
                  <a:gd name="T5" fmla="*/ 10 h 36"/>
                  <a:gd name="T6" fmla="*/ 12 w 33"/>
                  <a:gd name="T7" fmla="*/ 28 h 36"/>
                  <a:gd name="T8" fmla="*/ 17 w 33"/>
                  <a:gd name="T9" fmla="*/ 26 h 36"/>
                  <a:gd name="T10" fmla="*/ 19 w 33"/>
                  <a:gd name="T11" fmla="*/ 7 h 36"/>
                  <a:gd name="T12" fmla="*/ 26 w 33"/>
                  <a:gd name="T13" fmla="*/ 1 h 36"/>
                  <a:gd name="T14" fmla="*/ 26 w 33"/>
                  <a:gd name="T15" fmla="*/ 18 h 36"/>
                  <a:gd name="T16" fmla="*/ 16 w 33"/>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6">
                    <a:moveTo>
                      <a:pt x="16" y="36"/>
                    </a:moveTo>
                    <a:cubicBezTo>
                      <a:pt x="15" y="36"/>
                      <a:pt x="13" y="36"/>
                      <a:pt x="11" y="36"/>
                    </a:cubicBezTo>
                    <a:cubicBezTo>
                      <a:pt x="11" y="26"/>
                      <a:pt x="0" y="20"/>
                      <a:pt x="4" y="10"/>
                    </a:cubicBezTo>
                    <a:cubicBezTo>
                      <a:pt x="6" y="16"/>
                      <a:pt x="9" y="22"/>
                      <a:pt x="12" y="28"/>
                    </a:cubicBezTo>
                    <a:cubicBezTo>
                      <a:pt x="16" y="32"/>
                      <a:pt x="16" y="28"/>
                      <a:pt x="17" y="26"/>
                    </a:cubicBezTo>
                    <a:cubicBezTo>
                      <a:pt x="20" y="20"/>
                      <a:pt x="14" y="13"/>
                      <a:pt x="19" y="7"/>
                    </a:cubicBezTo>
                    <a:cubicBezTo>
                      <a:pt x="24" y="8"/>
                      <a:pt x="22" y="0"/>
                      <a:pt x="26" y="1"/>
                    </a:cubicBezTo>
                    <a:cubicBezTo>
                      <a:pt x="33" y="7"/>
                      <a:pt x="27" y="13"/>
                      <a:pt x="26" y="18"/>
                    </a:cubicBezTo>
                    <a:cubicBezTo>
                      <a:pt x="21" y="24"/>
                      <a:pt x="28" y="34"/>
                      <a:pt x="16" y="36"/>
                    </a:cubicBezTo>
                    <a:close/>
                  </a:path>
                </a:pathLst>
              </a:custGeom>
              <a:solidFill>
                <a:srgbClr val="E9A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2" name="Freeform 71">
                <a:extLst>
                  <a:ext uri="{FF2B5EF4-FFF2-40B4-BE49-F238E27FC236}">
                    <a16:creationId xmlns:a16="http://schemas.microsoft.com/office/drawing/2014/main" id="{579E2994-4F31-7408-1433-973653F241A7}"/>
                  </a:ext>
                </a:extLst>
              </p:cNvPr>
              <p:cNvSpPr/>
              <p:nvPr/>
            </p:nvSpPr>
            <p:spPr bwMode="auto">
              <a:xfrm>
                <a:off x="2782" y="1751"/>
                <a:ext cx="119" cy="41"/>
              </a:xfrm>
              <a:custGeom>
                <a:avLst/>
                <a:gdLst>
                  <a:gd name="T0" fmla="*/ 24 w 44"/>
                  <a:gd name="T1" fmla="*/ 4 h 15"/>
                  <a:gd name="T2" fmla="*/ 44 w 44"/>
                  <a:gd name="T3" fmla="*/ 0 h 15"/>
                  <a:gd name="T4" fmla="*/ 44 w 44"/>
                  <a:gd name="T5" fmla="*/ 11 h 15"/>
                  <a:gd name="T6" fmla="*/ 43 w 44"/>
                  <a:gd name="T7" fmla="*/ 11 h 15"/>
                  <a:gd name="T8" fmla="*/ 3 w 44"/>
                  <a:gd name="T9" fmla="*/ 13 h 15"/>
                  <a:gd name="T10" fmla="*/ 0 w 44"/>
                  <a:gd name="T11" fmla="*/ 11 h 15"/>
                  <a:gd name="T12" fmla="*/ 14 w 44"/>
                  <a:gd name="T13" fmla="*/ 6 h 15"/>
                  <a:gd name="T14" fmla="*/ 24 w 44"/>
                  <a:gd name="T15" fmla="*/ 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15">
                    <a:moveTo>
                      <a:pt x="24" y="4"/>
                    </a:moveTo>
                    <a:cubicBezTo>
                      <a:pt x="31" y="5"/>
                      <a:pt x="37" y="1"/>
                      <a:pt x="44" y="0"/>
                    </a:cubicBezTo>
                    <a:cubicBezTo>
                      <a:pt x="44" y="4"/>
                      <a:pt x="44" y="7"/>
                      <a:pt x="44" y="11"/>
                    </a:cubicBezTo>
                    <a:cubicBezTo>
                      <a:pt x="44" y="11"/>
                      <a:pt x="43" y="11"/>
                      <a:pt x="43" y="11"/>
                    </a:cubicBezTo>
                    <a:cubicBezTo>
                      <a:pt x="30" y="15"/>
                      <a:pt x="16" y="15"/>
                      <a:pt x="3" y="13"/>
                    </a:cubicBezTo>
                    <a:cubicBezTo>
                      <a:pt x="2" y="13"/>
                      <a:pt x="1" y="12"/>
                      <a:pt x="0" y="11"/>
                    </a:cubicBezTo>
                    <a:cubicBezTo>
                      <a:pt x="3" y="5"/>
                      <a:pt x="10" y="9"/>
                      <a:pt x="14" y="6"/>
                    </a:cubicBezTo>
                    <a:cubicBezTo>
                      <a:pt x="17" y="4"/>
                      <a:pt x="20" y="3"/>
                      <a:pt x="24" y="4"/>
                    </a:cubicBezTo>
                    <a:close/>
                  </a:path>
                </a:pathLst>
              </a:custGeom>
              <a:solidFill>
                <a:srgbClr val="E06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3" name="Freeform 72">
                <a:extLst>
                  <a:ext uri="{FF2B5EF4-FFF2-40B4-BE49-F238E27FC236}">
                    <a16:creationId xmlns:a16="http://schemas.microsoft.com/office/drawing/2014/main" id="{B7274F40-E031-97D1-0404-8EE7E9E708F5}"/>
                  </a:ext>
                </a:extLst>
              </p:cNvPr>
              <p:cNvSpPr/>
              <p:nvPr/>
            </p:nvSpPr>
            <p:spPr bwMode="auto">
              <a:xfrm>
                <a:off x="2663" y="2563"/>
                <a:ext cx="78" cy="62"/>
              </a:xfrm>
              <a:custGeom>
                <a:avLst/>
                <a:gdLst>
                  <a:gd name="T0" fmla="*/ 29 w 29"/>
                  <a:gd name="T1" fmla="*/ 13 h 23"/>
                  <a:gd name="T2" fmla="*/ 24 w 29"/>
                  <a:gd name="T3" fmla="*/ 22 h 23"/>
                  <a:gd name="T4" fmla="*/ 17 w 29"/>
                  <a:gd name="T5" fmla="*/ 21 h 23"/>
                  <a:gd name="T6" fmla="*/ 0 w 29"/>
                  <a:gd name="T7" fmla="*/ 6 h 23"/>
                  <a:gd name="T8" fmla="*/ 17 w 29"/>
                  <a:gd name="T9" fmla="*/ 4 h 23"/>
                  <a:gd name="T10" fmla="*/ 29 w 29"/>
                  <a:gd name="T11" fmla="*/ 13 h 23"/>
                </a:gdLst>
                <a:ahLst/>
                <a:cxnLst>
                  <a:cxn ang="0">
                    <a:pos x="T0" y="T1"/>
                  </a:cxn>
                  <a:cxn ang="0">
                    <a:pos x="T2" y="T3"/>
                  </a:cxn>
                  <a:cxn ang="0">
                    <a:pos x="T4" y="T5"/>
                  </a:cxn>
                  <a:cxn ang="0">
                    <a:pos x="T6" y="T7"/>
                  </a:cxn>
                  <a:cxn ang="0">
                    <a:pos x="T8" y="T9"/>
                  </a:cxn>
                  <a:cxn ang="0">
                    <a:pos x="T10" y="T11"/>
                  </a:cxn>
                </a:cxnLst>
                <a:rect l="0" t="0" r="r" b="b"/>
                <a:pathLst>
                  <a:path w="28" h="23">
                    <a:moveTo>
                      <a:pt x="29" y="13"/>
                    </a:moveTo>
                    <a:cubicBezTo>
                      <a:pt x="28" y="16"/>
                      <a:pt x="26" y="19"/>
                      <a:pt x="24" y="22"/>
                    </a:cubicBezTo>
                    <a:cubicBezTo>
                      <a:pt x="22" y="23"/>
                      <a:pt x="19" y="22"/>
                      <a:pt x="17" y="21"/>
                    </a:cubicBezTo>
                    <a:cubicBezTo>
                      <a:pt x="12" y="16"/>
                      <a:pt x="1" y="16"/>
                      <a:pt x="0" y="6"/>
                    </a:cubicBezTo>
                    <a:cubicBezTo>
                      <a:pt x="5" y="0"/>
                      <a:pt x="11" y="3"/>
                      <a:pt x="17" y="4"/>
                    </a:cubicBezTo>
                    <a:cubicBezTo>
                      <a:pt x="22" y="6"/>
                      <a:pt x="27" y="7"/>
                      <a:pt x="29" y="13"/>
                    </a:cubicBezTo>
                    <a:close/>
                  </a:path>
                </a:pathLst>
              </a:custGeom>
              <a:solidFill>
                <a:srgbClr val="EB9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4" name="Freeform 73">
                <a:extLst>
                  <a:ext uri="{FF2B5EF4-FFF2-40B4-BE49-F238E27FC236}">
                    <a16:creationId xmlns:a16="http://schemas.microsoft.com/office/drawing/2014/main" id="{ACF7478E-80D7-527A-E947-C0F9A64BC2FE}"/>
                  </a:ext>
                </a:extLst>
              </p:cNvPr>
              <p:cNvSpPr/>
              <p:nvPr/>
            </p:nvSpPr>
            <p:spPr bwMode="auto">
              <a:xfrm>
                <a:off x="2432" y="2817"/>
                <a:ext cx="79" cy="106"/>
              </a:xfrm>
              <a:custGeom>
                <a:avLst/>
                <a:gdLst>
                  <a:gd name="T0" fmla="*/ 15 w 29"/>
                  <a:gd name="T1" fmla="*/ 36 h 39"/>
                  <a:gd name="T2" fmla="*/ 14 w 29"/>
                  <a:gd name="T3" fmla="*/ 39 h 39"/>
                  <a:gd name="T4" fmla="*/ 0 w 29"/>
                  <a:gd name="T5" fmla="*/ 27 h 39"/>
                  <a:gd name="T6" fmla="*/ 20 w 29"/>
                  <a:gd name="T7" fmla="*/ 3 h 39"/>
                  <a:gd name="T8" fmla="*/ 29 w 29"/>
                  <a:gd name="T9" fmla="*/ 3 h 39"/>
                  <a:gd name="T10" fmla="*/ 29 w 29"/>
                  <a:gd name="T11" fmla="*/ 17 h 39"/>
                  <a:gd name="T12" fmla="*/ 22 w 29"/>
                  <a:gd name="T13" fmla="*/ 21 h 39"/>
                  <a:gd name="T14" fmla="*/ 15 w 2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9">
                    <a:moveTo>
                      <a:pt x="15" y="36"/>
                    </a:moveTo>
                    <a:cubicBezTo>
                      <a:pt x="15" y="37"/>
                      <a:pt x="15" y="38"/>
                      <a:pt x="14" y="39"/>
                    </a:cubicBezTo>
                    <a:cubicBezTo>
                      <a:pt x="6" y="39"/>
                      <a:pt x="2" y="35"/>
                      <a:pt x="0" y="27"/>
                    </a:cubicBezTo>
                    <a:cubicBezTo>
                      <a:pt x="4" y="16"/>
                      <a:pt x="15" y="13"/>
                      <a:pt x="20" y="3"/>
                    </a:cubicBezTo>
                    <a:cubicBezTo>
                      <a:pt x="23" y="0"/>
                      <a:pt x="26" y="0"/>
                      <a:pt x="29" y="3"/>
                    </a:cubicBezTo>
                    <a:cubicBezTo>
                      <a:pt x="26" y="8"/>
                      <a:pt x="26" y="13"/>
                      <a:pt x="29" y="17"/>
                    </a:cubicBezTo>
                    <a:cubicBezTo>
                      <a:pt x="27" y="19"/>
                      <a:pt x="24" y="20"/>
                      <a:pt x="22" y="21"/>
                    </a:cubicBezTo>
                    <a:cubicBezTo>
                      <a:pt x="8" y="21"/>
                      <a:pt x="7" y="21"/>
                      <a:pt x="15" y="36"/>
                    </a:cubicBezTo>
                    <a:close/>
                  </a:path>
                </a:pathLst>
              </a:custGeom>
              <a:solidFill>
                <a:srgbClr val="B194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5" name="Freeform 74">
                <a:extLst>
                  <a:ext uri="{FF2B5EF4-FFF2-40B4-BE49-F238E27FC236}">
                    <a16:creationId xmlns:a16="http://schemas.microsoft.com/office/drawing/2014/main" id="{6B4190E8-1EF5-2D5E-05CA-7893EEF5C6F7}"/>
                  </a:ext>
                </a:extLst>
              </p:cNvPr>
              <p:cNvSpPr/>
              <p:nvPr/>
            </p:nvSpPr>
            <p:spPr bwMode="auto">
              <a:xfrm>
                <a:off x="2538" y="1256"/>
                <a:ext cx="68" cy="190"/>
              </a:xfrm>
              <a:custGeom>
                <a:avLst/>
                <a:gdLst>
                  <a:gd name="T0" fmla="*/ 0 w 25"/>
                  <a:gd name="T1" fmla="*/ 1 h 70"/>
                  <a:gd name="T2" fmla="*/ 4 w 25"/>
                  <a:gd name="T3" fmla="*/ 0 h 70"/>
                  <a:gd name="T4" fmla="*/ 13 w 25"/>
                  <a:gd name="T5" fmla="*/ 43 h 70"/>
                  <a:gd name="T6" fmla="*/ 25 w 25"/>
                  <a:gd name="T7" fmla="*/ 65 h 70"/>
                  <a:gd name="T8" fmla="*/ 19 w 25"/>
                  <a:gd name="T9" fmla="*/ 70 h 70"/>
                  <a:gd name="T10" fmla="*/ 4 w 25"/>
                  <a:gd name="T11" fmla="*/ 22 h 70"/>
                  <a:gd name="T12" fmla="*/ 0 w 25"/>
                  <a:gd name="T13" fmla="*/ 1 h 70"/>
                </a:gdLst>
                <a:ahLst/>
                <a:cxnLst>
                  <a:cxn ang="0">
                    <a:pos x="T0" y="T1"/>
                  </a:cxn>
                  <a:cxn ang="0">
                    <a:pos x="T2" y="T3"/>
                  </a:cxn>
                  <a:cxn ang="0">
                    <a:pos x="T4" y="T5"/>
                  </a:cxn>
                  <a:cxn ang="0">
                    <a:pos x="T6" y="T7"/>
                  </a:cxn>
                  <a:cxn ang="0">
                    <a:pos x="T8" y="T9"/>
                  </a:cxn>
                  <a:cxn ang="0">
                    <a:pos x="T10" y="T11"/>
                  </a:cxn>
                  <a:cxn ang="0">
                    <a:pos x="T12" y="T13"/>
                  </a:cxn>
                </a:cxnLst>
                <a:rect l="0" t="0" r="r" b="b"/>
                <a:pathLst>
                  <a:path w="25" h="70">
                    <a:moveTo>
                      <a:pt x="0" y="1"/>
                    </a:moveTo>
                    <a:cubicBezTo>
                      <a:pt x="1" y="1"/>
                      <a:pt x="3" y="0"/>
                      <a:pt x="4" y="0"/>
                    </a:cubicBezTo>
                    <a:cubicBezTo>
                      <a:pt x="10" y="14"/>
                      <a:pt x="10" y="29"/>
                      <a:pt x="13" y="43"/>
                    </a:cubicBezTo>
                    <a:cubicBezTo>
                      <a:pt x="15" y="51"/>
                      <a:pt x="17" y="60"/>
                      <a:pt x="25" y="65"/>
                    </a:cubicBezTo>
                    <a:cubicBezTo>
                      <a:pt x="25" y="69"/>
                      <a:pt x="23" y="70"/>
                      <a:pt x="19" y="70"/>
                    </a:cubicBezTo>
                    <a:cubicBezTo>
                      <a:pt x="7" y="56"/>
                      <a:pt x="7" y="38"/>
                      <a:pt x="4" y="22"/>
                    </a:cubicBezTo>
                    <a:cubicBezTo>
                      <a:pt x="3" y="15"/>
                      <a:pt x="2" y="8"/>
                      <a:pt x="0" y="1"/>
                    </a:cubicBezTo>
                    <a:close/>
                  </a:path>
                </a:pathLst>
              </a:custGeom>
              <a:solidFill>
                <a:srgbClr val="BFBA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6" name="Freeform 75">
                <a:extLst>
                  <a:ext uri="{FF2B5EF4-FFF2-40B4-BE49-F238E27FC236}">
                    <a16:creationId xmlns:a16="http://schemas.microsoft.com/office/drawing/2014/main" id="{D8D22A54-7D39-ADB8-74B1-08A52A23C394}"/>
                  </a:ext>
                </a:extLst>
              </p:cNvPr>
              <p:cNvSpPr/>
              <p:nvPr/>
            </p:nvSpPr>
            <p:spPr bwMode="auto">
              <a:xfrm>
                <a:off x="3175" y="2963"/>
                <a:ext cx="51" cy="119"/>
              </a:xfrm>
              <a:custGeom>
                <a:avLst/>
                <a:gdLst>
                  <a:gd name="T0" fmla="*/ 14 w 19"/>
                  <a:gd name="T1" fmla="*/ 43 h 44"/>
                  <a:gd name="T2" fmla="*/ 1 w 19"/>
                  <a:gd name="T3" fmla="*/ 17 h 44"/>
                  <a:gd name="T4" fmla="*/ 3 w 19"/>
                  <a:gd name="T5" fmla="*/ 2 h 44"/>
                  <a:gd name="T6" fmla="*/ 15 w 19"/>
                  <a:gd name="T7" fmla="*/ 16 h 44"/>
                  <a:gd name="T8" fmla="*/ 18 w 19"/>
                  <a:gd name="T9" fmla="*/ 35 h 44"/>
                  <a:gd name="T10" fmla="*/ 19 w 19"/>
                  <a:gd name="T11" fmla="*/ 38 h 44"/>
                  <a:gd name="T12" fmla="*/ 14 w 19"/>
                  <a:gd name="T13" fmla="*/ 43 h 44"/>
                </a:gdLst>
                <a:ahLst/>
                <a:cxnLst>
                  <a:cxn ang="0">
                    <a:pos x="T0" y="T1"/>
                  </a:cxn>
                  <a:cxn ang="0">
                    <a:pos x="T2" y="T3"/>
                  </a:cxn>
                  <a:cxn ang="0">
                    <a:pos x="T4" y="T5"/>
                  </a:cxn>
                  <a:cxn ang="0">
                    <a:pos x="T6" y="T7"/>
                  </a:cxn>
                  <a:cxn ang="0">
                    <a:pos x="T8" y="T9"/>
                  </a:cxn>
                  <a:cxn ang="0">
                    <a:pos x="T10" y="T11"/>
                  </a:cxn>
                  <a:cxn ang="0">
                    <a:pos x="T12" y="T13"/>
                  </a:cxn>
                </a:cxnLst>
                <a:rect l="0" t="0" r="r" b="b"/>
                <a:pathLst>
                  <a:path w="19" h="44">
                    <a:moveTo>
                      <a:pt x="14" y="43"/>
                    </a:moveTo>
                    <a:cubicBezTo>
                      <a:pt x="10" y="34"/>
                      <a:pt x="5" y="26"/>
                      <a:pt x="1" y="17"/>
                    </a:cubicBezTo>
                    <a:cubicBezTo>
                      <a:pt x="5" y="12"/>
                      <a:pt x="0" y="7"/>
                      <a:pt x="3" y="2"/>
                    </a:cubicBezTo>
                    <a:cubicBezTo>
                      <a:pt x="13" y="0"/>
                      <a:pt x="15" y="7"/>
                      <a:pt x="15" y="16"/>
                    </a:cubicBezTo>
                    <a:cubicBezTo>
                      <a:pt x="14" y="22"/>
                      <a:pt x="14" y="29"/>
                      <a:pt x="18" y="35"/>
                    </a:cubicBezTo>
                    <a:cubicBezTo>
                      <a:pt x="19" y="36"/>
                      <a:pt x="19" y="37"/>
                      <a:pt x="19" y="38"/>
                    </a:cubicBezTo>
                    <a:cubicBezTo>
                      <a:pt x="18" y="40"/>
                      <a:pt x="18" y="44"/>
                      <a:pt x="14" y="43"/>
                    </a:cubicBezTo>
                    <a:close/>
                  </a:path>
                </a:pathLst>
              </a:custGeom>
              <a:solidFill>
                <a:srgbClr val="B28F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7" name="Freeform 76">
                <a:extLst>
                  <a:ext uri="{FF2B5EF4-FFF2-40B4-BE49-F238E27FC236}">
                    <a16:creationId xmlns:a16="http://schemas.microsoft.com/office/drawing/2014/main" id="{3A3D5456-A9F8-3CD7-F6FD-75E4EA82D005}"/>
                  </a:ext>
                </a:extLst>
              </p:cNvPr>
              <p:cNvSpPr/>
              <p:nvPr/>
            </p:nvSpPr>
            <p:spPr bwMode="auto">
              <a:xfrm>
                <a:off x="2487" y="2804"/>
                <a:ext cx="86" cy="54"/>
              </a:xfrm>
              <a:custGeom>
                <a:avLst/>
                <a:gdLst>
                  <a:gd name="T0" fmla="*/ 9 w 32"/>
                  <a:gd name="T1" fmla="*/ 11 h 20"/>
                  <a:gd name="T2" fmla="*/ 0 w 32"/>
                  <a:gd name="T3" fmla="*/ 8 h 20"/>
                  <a:gd name="T4" fmla="*/ 5 w 32"/>
                  <a:gd name="T5" fmla="*/ 0 h 20"/>
                  <a:gd name="T6" fmla="*/ 16 w 32"/>
                  <a:gd name="T7" fmla="*/ 3 h 20"/>
                  <a:gd name="T8" fmla="*/ 28 w 32"/>
                  <a:gd name="T9" fmla="*/ 9 h 20"/>
                  <a:gd name="T10" fmla="*/ 25 w 32"/>
                  <a:gd name="T11" fmla="*/ 20 h 20"/>
                  <a:gd name="T12" fmla="*/ 9 w 32"/>
                  <a:gd name="T13" fmla="*/ 11 h 20"/>
                </a:gdLst>
                <a:ahLst/>
                <a:cxnLst>
                  <a:cxn ang="0">
                    <a:pos x="T0" y="T1"/>
                  </a:cxn>
                  <a:cxn ang="0">
                    <a:pos x="T2" y="T3"/>
                  </a:cxn>
                  <a:cxn ang="0">
                    <a:pos x="T4" y="T5"/>
                  </a:cxn>
                  <a:cxn ang="0">
                    <a:pos x="T6" y="T7"/>
                  </a:cxn>
                  <a:cxn ang="0">
                    <a:pos x="T8" y="T9"/>
                  </a:cxn>
                  <a:cxn ang="0">
                    <a:pos x="T10" y="T11"/>
                  </a:cxn>
                  <a:cxn ang="0">
                    <a:pos x="T12" y="T13"/>
                  </a:cxn>
                </a:cxnLst>
                <a:rect l="0" t="0" r="r" b="b"/>
                <a:pathLst>
                  <a:path w="32" h="20">
                    <a:moveTo>
                      <a:pt x="9" y="11"/>
                    </a:moveTo>
                    <a:cubicBezTo>
                      <a:pt x="7" y="6"/>
                      <a:pt x="3" y="8"/>
                      <a:pt x="0" y="8"/>
                    </a:cubicBezTo>
                    <a:cubicBezTo>
                      <a:pt x="2" y="6"/>
                      <a:pt x="4" y="3"/>
                      <a:pt x="5" y="0"/>
                    </a:cubicBezTo>
                    <a:cubicBezTo>
                      <a:pt x="9" y="0"/>
                      <a:pt x="13" y="3"/>
                      <a:pt x="16" y="3"/>
                    </a:cubicBezTo>
                    <a:cubicBezTo>
                      <a:pt x="21" y="3"/>
                      <a:pt x="25" y="6"/>
                      <a:pt x="28" y="9"/>
                    </a:cubicBezTo>
                    <a:cubicBezTo>
                      <a:pt x="32" y="14"/>
                      <a:pt x="30" y="18"/>
                      <a:pt x="25" y="20"/>
                    </a:cubicBezTo>
                    <a:cubicBezTo>
                      <a:pt x="18" y="20"/>
                      <a:pt x="11" y="20"/>
                      <a:pt x="9" y="11"/>
                    </a:cubicBezTo>
                    <a:close/>
                  </a:path>
                </a:pathLst>
              </a:custGeom>
              <a:solidFill>
                <a:srgbClr val="EAA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8" name="Freeform 77">
                <a:extLst>
                  <a:ext uri="{FF2B5EF4-FFF2-40B4-BE49-F238E27FC236}">
                    <a16:creationId xmlns:a16="http://schemas.microsoft.com/office/drawing/2014/main" id="{07AD2692-78F4-E2B7-FC7C-8C4075B9A24D}"/>
                  </a:ext>
                </a:extLst>
              </p:cNvPr>
              <p:cNvSpPr/>
              <p:nvPr/>
            </p:nvSpPr>
            <p:spPr bwMode="auto">
              <a:xfrm>
                <a:off x="1950" y="2741"/>
                <a:ext cx="133" cy="46"/>
              </a:xfrm>
              <a:custGeom>
                <a:avLst/>
                <a:gdLst>
                  <a:gd name="T0" fmla="*/ 0 w 49"/>
                  <a:gd name="T1" fmla="*/ 12 h 17"/>
                  <a:gd name="T2" fmla="*/ 12 w 49"/>
                  <a:gd name="T3" fmla="*/ 3 h 17"/>
                  <a:gd name="T4" fmla="*/ 46 w 49"/>
                  <a:gd name="T5" fmla="*/ 1 h 17"/>
                  <a:gd name="T6" fmla="*/ 42 w 49"/>
                  <a:gd name="T7" fmla="*/ 8 h 17"/>
                  <a:gd name="T8" fmla="*/ 10 w 49"/>
                  <a:gd name="T9" fmla="*/ 13 h 17"/>
                  <a:gd name="T10" fmla="*/ 0 w 49"/>
                  <a:gd name="T11" fmla="*/ 12 h 17"/>
                </a:gdLst>
                <a:ahLst/>
                <a:cxnLst>
                  <a:cxn ang="0">
                    <a:pos x="T0" y="T1"/>
                  </a:cxn>
                  <a:cxn ang="0">
                    <a:pos x="T2" y="T3"/>
                  </a:cxn>
                  <a:cxn ang="0">
                    <a:pos x="T4" y="T5"/>
                  </a:cxn>
                  <a:cxn ang="0">
                    <a:pos x="T6" y="T7"/>
                  </a:cxn>
                  <a:cxn ang="0">
                    <a:pos x="T8" y="T9"/>
                  </a:cxn>
                  <a:cxn ang="0">
                    <a:pos x="T10" y="T11"/>
                  </a:cxn>
                </a:cxnLst>
                <a:rect l="0" t="0" r="r" b="b"/>
                <a:pathLst>
                  <a:path w="49" h="17">
                    <a:moveTo>
                      <a:pt x="0" y="12"/>
                    </a:moveTo>
                    <a:cubicBezTo>
                      <a:pt x="4" y="9"/>
                      <a:pt x="8" y="6"/>
                      <a:pt x="12" y="3"/>
                    </a:cubicBezTo>
                    <a:cubicBezTo>
                      <a:pt x="23" y="1"/>
                      <a:pt x="34" y="0"/>
                      <a:pt x="46" y="1"/>
                    </a:cubicBezTo>
                    <a:cubicBezTo>
                      <a:pt x="49" y="6"/>
                      <a:pt x="45" y="7"/>
                      <a:pt x="42" y="8"/>
                    </a:cubicBezTo>
                    <a:cubicBezTo>
                      <a:pt x="31" y="6"/>
                      <a:pt x="21" y="9"/>
                      <a:pt x="10" y="13"/>
                    </a:cubicBezTo>
                    <a:cubicBezTo>
                      <a:pt x="7" y="14"/>
                      <a:pt x="3" y="17"/>
                      <a:pt x="0" y="12"/>
                    </a:cubicBezTo>
                    <a:close/>
                  </a:path>
                </a:pathLst>
              </a:custGeom>
              <a:solidFill>
                <a:srgbClr val="EEA5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9" name="Freeform 78">
                <a:extLst>
                  <a:ext uri="{FF2B5EF4-FFF2-40B4-BE49-F238E27FC236}">
                    <a16:creationId xmlns:a16="http://schemas.microsoft.com/office/drawing/2014/main" id="{78A70422-1D36-A328-A668-20F5580C487B}"/>
                  </a:ext>
                </a:extLst>
              </p:cNvPr>
              <p:cNvSpPr/>
              <p:nvPr/>
            </p:nvSpPr>
            <p:spPr bwMode="auto">
              <a:xfrm>
                <a:off x="1972" y="2647"/>
                <a:ext cx="106" cy="76"/>
              </a:xfrm>
              <a:custGeom>
                <a:avLst/>
                <a:gdLst>
                  <a:gd name="T0" fmla="*/ 22 w 39"/>
                  <a:gd name="T1" fmla="*/ 10 h 28"/>
                  <a:gd name="T2" fmla="*/ 14 w 39"/>
                  <a:gd name="T3" fmla="*/ 13 h 28"/>
                  <a:gd name="T4" fmla="*/ 35 w 39"/>
                  <a:gd name="T5" fmla="*/ 20 h 28"/>
                  <a:gd name="T6" fmla="*/ 38 w 39"/>
                  <a:gd name="T7" fmla="*/ 25 h 28"/>
                  <a:gd name="T8" fmla="*/ 32 w 39"/>
                  <a:gd name="T9" fmla="*/ 25 h 28"/>
                  <a:gd name="T10" fmla="*/ 13 w 39"/>
                  <a:gd name="T11" fmla="*/ 17 h 28"/>
                  <a:gd name="T12" fmla="*/ 2 w 39"/>
                  <a:gd name="T13" fmla="*/ 8 h 28"/>
                  <a:gd name="T14" fmla="*/ 15 w 39"/>
                  <a:gd name="T15" fmla="*/ 8 h 28"/>
                  <a:gd name="T16" fmla="*/ 22 w 39"/>
                  <a:gd name="T1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2" y="10"/>
                    </a:moveTo>
                    <a:cubicBezTo>
                      <a:pt x="20" y="11"/>
                      <a:pt x="17" y="12"/>
                      <a:pt x="14" y="13"/>
                    </a:cubicBezTo>
                    <a:cubicBezTo>
                      <a:pt x="22" y="16"/>
                      <a:pt x="29" y="18"/>
                      <a:pt x="35" y="20"/>
                    </a:cubicBezTo>
                    <a:cubicBezTo>
                      <a:pt x="37" y="21"/>
                      <a:pt x="39" y="23"/>
                      <a:pt x="38" y="25"/>
                    </a:cubicBezTo>
                    <a:cubicBezTo>
                      <a:pt x="36" y="28"/>
                      <a:pt x="34" y="27"/>
                      <a:pt x="32" y="25"/>
                    </a:cubicBezTo>
                    <a:cubicBezTo>
                      <a:pt x="28" y="18"/>
                      <a:pt x="20" y="19"/>
                      <a:pt x="13" y="17"/>
                    </a:cubicBezTo>
                    <a:cubicBezTo>
                      <a:pt x="8" y="15"/>
                      <a:pt x="0" y="14"/>
                      <a:pt x="2" y="8"/>
                    </a:cubicBezTo>
                    <a:cubicBezTo>
                      <a:pt x="5" y="0"/>
                      <a:pt x="11" y="8"/>
                      <a:pt x="15" y="8"/>
                    </a:cubicBezTo>
                    <a:cubicBezTo>
                      <a:pt x="18" y="9"/>
                      <a:pt x="20" y="9"/>
                      <a:pt x="22" y="10"/>
                    </a:cubicBezTo>
                    <a:close/>
                  </a:path>
                </a:pathLst>
              </a:custGeom>
              <a:solidFill>
                <a:srgbClr val="E88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0" name="Freeform 79">
                <a:extLst>
                  <a:ext uri="{FF2B5EF4-FFF2-40B4-BE49-F238E27FC236}">
                    <a16:creationId xmlns:a16="http://schemas.microsoft.com/office/drawing/2014/main" id="{DFEEA82B-2BA5-8572-42FA-BEB277D0F9D8}"/>
                  </a:ext>
                </a:extLst>
              </p:cNvPr>
              <p:cNvSpPr/>
              <p:nvPr/>
            </p:nvSpPr>
            <p:spPr bwMode="auto">
              <a:xfrm>
                <a:off x="2389" y="2996"/>
                <a:ext cx="73" cy="57"/>
              </a:xfrm>
              <a:custGeom>
                <a:avLst/>
                <a:gdLst>
                  <a:gd name="T0" fmla="*/ 16 w 27"/>
                  <a:gd name="T1" fmla="*/ 21 h 21"/>
                  <a:gd name="T2" fmla="*/ 2 w 27"/>
                  <a:gd name="T3" fmla="*/ 10 h 21"/>
                  <a:gd name="T4" fmla="*/ 9 w 27"/>
                  <a:gd name="T5" fmla="*/ 0 h 21"/>
                  <a:gd name="T6" fmla="*/ 26 w 27"/>
                  <a:gd name="T7" fmla="*/ 7 h 21"/>
                  <a:gd name="T8" fmla="*/ 27 w 27"/>
                  <a:gd name="T9" fmla="*/ 10 h 21"/>
                  <a:gd name="T10" fmla="*/ 16 w 27"/>
                  <a:gd name="T11" fmla="*/ 21 h 21"/>
                </a:gdLst>
                <a:ahLst/>
                <a:cxnLst>
                  <a:cxn ang="0">
                    <a:pos x="T0" y="T1"/>
                  </a:cxn>
                  <a:cxn ang="0">
                    <a:pos x="T2" y="T3"/>
                  </a:cxn>
                  <a:cxn ang="0">
                    <a:pos x="T4" y="T5"/>
                  </a:cxn>
                  <a:cxn ang="0">
                    <a:pos x="T6" y="T7"/>
                  </a:cxn>
                  <a:cxn ang="0">
                    <a:pos x="T8" y="T9"/>
                  </a:cxn>
                  <a:cxn ang="0">
                    <a:pos x="T10" y="T11"/>
                  </a:cxn>
                </a:cxnLst>
                <a:rect l="0" t="0" r="r" b="b"/>
                <a:pathLst>
                  <a:path w="27" h="21">
                    <a:moveTo>
                      <a:pt x="16" y="21"/>
                    </a:moveTo>
                    <a:cubicBezTo>
                      <a:pt x="11" y="18"/>
                      <a:pt x="4" y="18"/>
                      <a:pt x="2" y="10"/>
                    </a:cubicBezTo>
                    <a:cubicBezTo>
                      <a:pt x="0" y="2"/>
                      <a:pt x="1" y="0"/>
                      <a:pt x="9" y="0"/>
                    </a:cubicBezTo>
                    <a:cubicBezTo>
                      <a:pt x="11" y="11"/>
                      <a:pt x="19" y="8"/>
                      <a:pt x="26" y="7"/>
                    </a:cubicBezTo>
                    <a:cubicBezTo>
                      <a:pt x="27" y="8"/>
                      <a:pt x="27" y="9"/>
                      <a:pt x="27" y="10"/>
                    </a:cubicBezTo>
                    <a:cubicBezTo>
                      <a:pt x="23" y="13"/>
                      <a:pt x="21" y="19"/>
                      <a:pt x="16" y="21"/>
                    </a:cubicBezTo>
                    <a:close/>
                  </a:path>
                </a:pathLst>
              </a:custGeom>
              <a:solidFill>
                <a:srgbClr val="ADA1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1" name="Freeform 80">
                <a:extLst>
                  <a:ext uri="{FF2B5EF4-FFF2-40B4-BE49-F238E27FC236}">
                    <a16:creationId xmlns:a16="http://schemas.microsoft.com/office/drawing/2014/main" id="{0E4A2FB3-583D-B044-B39F-9DE622054640}"/>
                  </a:ext>
                </a:extLst>
              </p:cNvPr>
              <p:cNvSpPr/>
              <p:nvPr/>
            </p:nvSpPr>
            <p:spPr bwMode="auto">
              <a:xfrm>
                <a:off x="2354" y="2898"/>
                <a:ext cx="81" cy="90"/>
              </a:xfrm>
              <a:custGeom>
                <a:avLst/>
                <a:gdLst>
                  <a:gd name="T0" fmla="*/ 28 w 30"/>
                  <a:gd name="T1" fmla="*/ 13 h 33"/>
                  <a:gd name="T2" fmla="*/ 22 w 30"/>
                  <a:gd name="T3" fmla="*/ 16 h 33"/>
                  <a:gd name="T4" fmla="*/ 19 w 30"/>
                  <a:gd name="T5" fmla="*/ 24 h 33"/>
                  <a:gd name="T6" fmla="*/ 21 w 30"/>
                  <a:gd name="T7" fmla="*/ 31 h 33"/>
                  <a:gd name="T8" fmla="*/ 20 w 30"/>
                  <a:gd name="T9" fmla="*/ 32 h 33"/>
                  <a:gd name="T10" fmla="*/ 10 w 30"/>
                  <a:gd name="T11" fmla="*/ 26 h 33"/>
                  <a:gd name="T12" fmla="*/ 6 w 30"/>
                  <a:gd name="T13" fmla="*/ 24 h 33"/>
                  <a:gd name="T14" fmla="*/ 1 w 30"/>
                  <a:gd name="T15" fmla="*/ 18 h 33"/>
                  <a:gd name="T16" fmla="*/ 25 w 30"/>
                  <a:gd name="T17" fmla="*/ 1 h 33"/>
                  <a:gd name="T18" fmla="*/ 30 w 30"/>
                  <a:gd name="T19" fmla="*/ 5 h 33"/>
                  <a:gd name="T20" fmla="*/ 28 w 30"/>
                  <a:gd name="T21"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3">
                    <a:moveTo>
                      <a:pt x="28" y="13"/>
                    </a:moveTo>
                    <a:cubicBezTo>
                      <a:pt x="26" y="13"/>
                      <a:pt x="23" y="13"/>
                      <a:pt x="22" y="16"/>
                    </a:cubicBezTo>
                    <a:cubicBezTo>
                      <a:pt x="20" y="18"/>
                      <a:pt x="12" y="17"/>
                      <a:pt x="19" y="24"/>
                    </a:cubicBezTo>
                    <a:cubicBezTo>
                      <a:pt x="21" y="25"/>
                      <a:pt x="22" y="28"/>
                      <a:pt x="21" y="31"/>
                    </a:cubicBezTo>
                    <a:cubicBezTo>
                      <a:pt x="20" y="32"/>
                      <a:pt x="20" y="32"/>
                      <a:pt x="20" y="32"/>
                    </a:cubicBezTo>
                    <a:cubicBezTo>
                      <a:pt x="15" y="33"/>
                      <a:pt x="13" y="29"/>
                      <a:pt x="10" y="26"/>
                    </a:cubicBezTo>
                    <a:cubicBezTo>
                      <a:pt x="9" y="25"/>
                      <a:pt x="8" y="24"/>
                      <a:pt x="6" y="24"/>
                    </a:cubicBezTo>
                    <a:cubicBezTo>
                      <a:pt x="5" y="22"/>
                      <a:pt x="0" y="22"/>
                      <a:pt x="1" y="18"/>
                    </a:cubicBezTo>
                    <a:cubicBezTo>
                      <a:pt x="9" y="12"/>
                      <a:pt x="17" y="6"/>
                      <a:pt x="25" y="1"/>
                    </a:cubicBezTo>
                    <a:cubicBezTo>
                      <a:pt x="29" y="0"/>
                      <a:pt x="30" y="2"/>
                      <a:pt x="30" y="5"/>
                    </a:cubicBezTo>
                    <a:cubicBezTo>
                      <a:pt x="22" y="6"/>
                      <a:pt x="30" y="11"/>
                      <a:pt x="28" y="13"/>
                    </a:cubicBezTo>
                    <a:close/>
                  </a:path>
                </a:pathLst>
              </a:custGeom>
              <a:solidFill>
                <a:srgbClr val="BB9C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2" name="Freeform 81">
                <a:extLst>
                  <a:ext uri="{FF2B5EF4-FFF2-40B4-BE49-F238E27FC236}">
                    <a16:creationId xmlns:a16="http://schemas.microsoft.com/office/drawing/2014/main" id="{42017AC6-BC29-1C39-CA5B-3281F8E8B714}"/>
                  </a:ext>
                </a:extLst>
              </p:cNvPr>
              <p:cNvSpPr/>
              <p:nvPr/>
            </p:nvSpPr>
            <p:spPr bwMode="auto">
              <a:xfrm>
                <a:off x="2186" y="2447"/>
                <a:ext cx="49" cy="113"/>
              </a:xfrm>
              <a:custGeom>
                <a:avLst/>
                <a:gdLst>
                  <a:gd name="T0" fmla="*/ 7 w 18"/>
                  <a:gd name="T1" fmla="*/ 6 h 42"/>
                  <a:gd name="T2" fmla="*/ 16 w 18"/>
                  <a:gd name="T3" fmla="*/ 34 h 42"/>
                  <a:gd name="T4" fmla="*/ 17 w 18"/>
                  <a:gd name="T5" fmla="*/ 41 h 42"/>
                  <a:gd name="T6" fmla="*/ 9 w 18"/>
                  <a:gd name="T7" fmla="*/ 40 h 42"/>
                  <a:gd name="T8" fmla="*/ 0 w 18"/>
                  <a:gd name="T9" fmla="*/ 4 h 42"/>
                  <a:gd name="T10" fmla="*/ 7 w 18"/>
                  <a:gd name="T11" fmla="*/ 6 h 42"/>
                </a:gdLst>
                <a:ahLst/>
                <a:cxnLst>
                  <a:cxn ang="0">
                    <a:pos x="T0" y="T1"/>
                  </a:cxn>
                  <a:cxn ang="0">
                    <a:pos x="T2" y="T3"/>
                  </a:cxn>
                  <a:cxn ang="0">
                    <a:pos x="T4" y="T5"/>
                  </a:cxn>
                  <a:cxn ang="0">
                    <a:pos x="T6" y="T7"/>
                  </a:cxn>
                  <a:cxn ang="0">
                    <a:pos x="T8" y="T9"/>
                  </a:cxn>
                  <a:cxn ang="0">
                    <a:pos x="T10" y="T11"/>
                  </a:cxn>
                </a:cxnLst>
                <a:rect l="0" t="0" r="r" b="b"/>
                <a:pathLst>
                  <a:path w="18" h="42">
                    <a:moveTo>
                      <a:pt x="7" y="6"/>
                    </a:moveTo>
                    <a:cubicBezTo>
                      <a:pt x="10" y="15"/>
                      <a:pt x="13" y="25"/>
                      <a:pt x="16" y="34"/>
                    </a:cubicBezTo>
                    <a:cubicBezTo>
                      <a:pt x="18" y="36"/>
                      <a:pt x="17" y="38"/>
                      <a:pt x="17" y="41"/>
                    </a:cubicBezTo>
                    <a:cubicBezTo>
                      <a:pt x="15" y="42"/>
                      <a:pt x="12" y="42"/>
                      <a:pt x="9" y="40"/>
                    </a:cubicBezTo>
                    <a:cubicBezTo>
                      <a:pt x="9" y="27"/>
                      <a:pt x="3" y="16"/>
                      <a:pt x="0" y="4"/>
                    </a:cubicBezTo>
                    <a:cubicBezTo>
                      <a:pt x="3" y="2"/>
                      <a:pt x="6" y="0"/>
                      <a:pt x="7" y="6"/>
                    </a:cubicBezTo>
                    <a:close/>
                  </a:path>
                </a:pathLst>
              </a:custGeom>
              <a:solidFill>
                <a:srgbClr val="E9B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3" name="Freeform 82">
                <a:extLst>
                  <a:ext uri="{FF2B5EF4-FFF2-40B4-BE49-F238E27FC236}">
                    <a16:creationId xmlns:a16="http://schemas.microsoft.com/office/drawing/2014/main" id="{328D5C9F-A83E-3C02-B64D-FD857C7D7C4A}"/>
                  </a:ext>
                </a:extLst>
              </p:cNvPr>
              <p:cNvSpPr/>
              <p:nvPr/>
            </p:nvSpPr>
            <p:spPr bwMode="auto">
              <a:xfrm>
                <a:off x="3064" y="2898"/>
                <a:ext cx="78" cy="100"/>
              </a:xfrm>
              <a:custGeom>
                <a:avLst/>
                <a:gdLst>
                  <a:gd name="T0" fmla="*/ 26 w 29"/>
                  <a:gd name="T1" fmla="*/ 11 h 37"/>
                  <a:gd name="T2" fmla="*/ 12 w 29"/>
                  <a:gd name="T3" fmla="*/ 30 h 37"/>
                  <a:gd name="T4" fmla="*/ 14 w 29"/>
                  <a:gd name="T5" fmla="*/ 34 h 37"/>
                  <a:gd name="T6" fmla="*/ 4 w 29"/>
                  <a:gd name="T7" fmla="*/ 37 h 37"/>
                  <a:gd name="T8" fmla="*/ 1 w 29"/>
                  <a:gd name="T9" fmla="*/ 33 h 37"/>
                  <a:gd name="T10" fmla="*/ 4 w 29"/>
                  <a:gd name="T11" fmla="*/ 29 h 37"/>
                  <a:gd name="T12" fmla="*/ 19 w 29"/>
                  <a:gd name="T13" fmla="*/ 1 h 37"/>
                  <a:gd name="T14" fmla="*/ 22 w 29"/>
                  <a:gd name="T15" fmla="*/ 1 h 37"/>
                  <a:gd name="T16" fmla="*/ 26 w 29"/>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7">
                    <a:moveTo>
                      <a:pt x="26" y="11"/>
                    </a:moveTo>
                    <a:cubicBezTo>
                      <a:pt x="21" y="17"/>
                      <a:pt x="20" y="26"/>
                      <a:pt x="12" y="30"/>
                    </a:cubicBezTo>
                    <a:cubicBezTo>
                      <a:pt x="10" y="31"/>
                      <a:pt x="14" y="32"/>
                      <a:pt x="14" y="34"/>
                    </a:cubicBezTo>
                    <a:cubicBezTo>
                      <a:pt x="11" y="36"/>
                      <a:pt x="8" y="37"/>
                      <a:pt x="4" y="37"/>
                    </a:cubicBezTo>
                    <a:cubicBezTo>
                      <a:pt x="3" y="37"/>
                      <a:pt x="1" y="35"/>
                      <a:pt x="1" y="33"/>
                    </a:cubicBezTo>
                    <a:cubicBezTo>
                      <a:pt x="0" y="31"/>
                      <a:pt x="1" y="30"/>
                      <a:pt x="4" y="29"/>
                    </a:cubicBezTo>
                    <a:cubicBezTo>
                      <a:pt x="18" y="25"/>
                      <a:pt x="20" y="14"/>
                      <a:pt x="19" y="1"/>
                    </a:cubicBezTo>
                    <a:cubicBezTo>
                      <a:pt x="20" y="0"/>
                      <a:pt x="21" y="0"/>
                      <a:pt x="22" y="1"/>
                    </a:cubicBezTo>
                    <a:cubicBezTo>
                      <a:pt x="24" y="4"/>
                      <a:pt x="29" y="6"/>
                      <a:pt x="26" y="11"/>
                    </a:cubicBezTo>
                    <a:close/>
                  </a:path>
                </a:pathLst>
              </a:custGeom>
              <a:solidFill>
                <a:srgbClr val="E06B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4" name="Freeform 83">
                <a:extLst>
                  <a:ext uri="{FF2B5EF4-FFF2-40B4-BE49-F238E27FC236}">
                    <a16:creationId xmlns:a16="http://schemas.microsoft.com/office/drawing/2014/main" id="{3AC86D8D-BD89-B81D-E990-ABF1B0B88F22}"/>
                  </a:ext>
                </a:extLst>
              </p:cNvPr>
              <p:cNvSpPr/>
              <p:nvPr/>
            </p:nvSpPr>
            <p:spPr bwMode="auto">
              <a:xfrm>
                <a:off x="2457" y="2741"/>
                <a:ext cx="92" cy="79"/>
              </a:xfrm>
              <a:custGeom>
                <a:avLst/>
                <a:gdLst>
                  <a:gd name="T0" fmla="*/ 28 w 34"/>
                  <a:gd name="T1" fmla="*/ 28 h 29"/>
                  <a:gd name="T2" fmla="*/ 16 w 34"/>
                  <a:gd name="T3" fmla="*/ 23 h 29"/>
                  <a:gd name="T4" fmla="*/ 3 w 34"/>
                  <a:gd name="T5" fmla="*/ 24 h 29"/>
                  <a:gd name="T6" fmla="*/ 0 w 34"/>
                  <a:gd name="T7" fmla="*/ 17 h 29"/>
                  <a:gd name="T8" fmla="*/ 3 w 34"/>
                  <a:gd name="T9" fmla="*/ 14 h 29"/>
                  <a:gd name="T10" fmla="*/ 10 w 34"/>
                  <a:gd name="T11" fmla="*/ 8 h 29"/>
                  <a:gd name="T12" fmla="*/ 11 w 34"/>
                  <a:gd name="T13" fmla="*/ 0 h 29"/>
                  <a:gd name="T14" fmla="*/ 20 w 34"/>
                  <a:gd name="T15" fmla="*/ 13 h 29"/>
                  <a:gd name="T16" fmla="*/ 34 w 34"/>
                  <a:gd name="T17" fmla="*/ 16 h 29"/>
                  <a:gd name="T18" fmla="*/ 33 w 34"/>
                  <a:gd name="T19" fmla="*/ 18 h 29"/>
                  <a:gd name="T20" fmla="*/ 28 w 34"/>
                  <a:gd name="T2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8">
                    <a:moveTo>
                      <a:pt x="28" y="28"/>
                    </a:moveTo>
                    <a:cubicBezTo>
                      <a:pt x="23" y="29"/>
                      <a:pt x="19" y="28"/>
                      <a:pt x="16" y="23"/>
                    </a:cubicBezTo>
                    <a:cubicBezTo>
                      <a:pt x="12" y="24"/>
                      <a:pt x="8" y="24"/>
                      <a:pt x="3" y="24"/>
                    </a:cubicBezTo>
                    <a:cubicBezTo>
                      <a:pt x="1" y="23"/>
                      <a:pt x="0" y="20"/>
                      <a:pt x="0" y="17"/>
                    </a:cubicBezTo>
                    <a:cubicBezTo>
                      <a:pt x="0" y="15"/>
                      <a:pt x="1" y="14"/>
                      <a:pt x="3" y="14"/>
                    </a:cubicBezTo>
                    <a:cubicBezTo>
                      <a:pt x="8" y="15"/>
                      <a:pt x="12" y="15"/>
                      <a:pt x="10" y="8"/>
                    </a:cubicBezTo>
                    <a:cubicBezTo>
                      <a:pt x="9" y="5"/>
                      <a:pt x="8" y="2"/>
                      <a:pt x="11" y="0"/>
                    </a:cubicBezTo>
                    <a:cubicBezTo>
                      <a:pt x="19" y="1"/>
                      <a:pt x="18" y="8"/>
                      <a:pt x="20" y="13"/>
                    </a:cubicBezTo>
                    <a:cubicBezTo>
                      <a:pt x="25" y="9"/>
                      <a:pt x="30" y="10"/>
                      <a:pt x="34" y="16"/>
                    </a:cubicBezTo>
                    <a:cubicBezTo>
                      <a:pt x="34" y="17"/>
                      <a:pt x="34" y="18"/>
                      <a:pt x="33" y="18"/>
                    </a:cubicBezTo>
                    <a:cubicBezTo>
                      <a:pt x="26" y="19"/>
                      <a:pt x="25" y="23"/>
                      <a:pt x="28" y="28"/>
                    </a:cubicBezTo>
                    <a:close/>
                  </a:path>
                </a:pathLst>
              </a:custGeom>
              <a:solidFill>
                <a:srgbClr val="BD9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5" name="Freeform 84">
                <a:extLst>
                  <a:ext uri="{FF2B5EF4-FFF2-40B4-BE49-F238E27FC236}">
                    <a16:creationId xmlns:a16="http://schemas.microsoft.com/office/drawing/2014/main" id="{FD6D1486-DBAA-366E-352F-1627824E4D4D}"/>
                  </a:ext>
                </a:extLst>
              </p:cNvPr>
              <p:cNvSpPr/>
              <p:nvPr/>
            </p:nvSpPr>
            <p:spPr bwMode="auto">
              <a:xfrm>
                <a:off x="2598" y="1527"/>
                <a:ext cx="54" cy="138"/>
              </a:xfrm>
              <a:custGeom>
                <a:avLst/>
                <a:gdLst>
                  <a:gd name="T0" fmla="*/ 9 w 20"/>
                  <a:gd name="T1" fmla="*/ 50 h 51"/>
                  <a:gd name="T2" fmla="*/ 12 w 20"/>
                  <a:gd name="T3" fmla="*/ 28 h 51"/>
                  <a:gd name="T4" fmla="*/ 7 w 20"/>
                  <a:gd name="T5" fmla="*/ 5 h 51"/>
                  <a:gd name="T6" fmla="*/ 12 w 20"/>
                  <a:gd name="T7" fmla="*/ 2 h 51"/>
                  <a:gd name="T8" fmla="*/ 20 w 20"/>
                  <a:gd name="T9" fmla="*/ 3 h 51"/>
                  <a:gd name="T10" fmla="*/ 18 w 20"/>
                  <a:gd name="T11" fmla="*/ 23 h 51"/>
                  <a:gd name="T12" fmla="*/ 16 w 20"/>
                  <a:gd name="T13" fmla="*/ 33 h 51"/>
                  <a:gd name="T14" fmla="*/ 12 w 20"/>
                  <a:gd name="T15" fmla="*/ 50 h 51"/>
                  <a:gd name="T16" fmla="*/ 9 w 20"/>
                  <a:gd name="T17"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51">
                    <a:moveTo>
                      <a:pt x="9" y="50"/>
                    </a:moveTo>
                    <a:cubicBezTo>
                      <a:pt x="0" y="41"/>
                      <a:pt x="10" y="35"/>
                      <a:pt x="12" y="28"/>
                    </a:cubicBezTo>
                    <a:cubicBezTo>
                      <a:pt x="13" y="21"/>
                      <a:pt x="0" y="14"/>
                      <a:pt x="7" y="5"/>
                    </a:cubicBezTo>
                    <a:cubicBezTo>
                      <a:pt x="8" y="4"/>
                      <a:pt x="11" y="3"/>
                      <a:pt x="12" y="2"/>
                    </a:cubicBezTo>
                    <a:cubicBezTo>
                      <a:pt x="15" y="1"/>
                      <a:pt x="18" y="0"/>
                      <a:pt x="20" y="3"/>
                    </a:cubicBezTo>
                    <a:cubicBezTo>
                      <a:pt x="13" y="9"/>
                      <a:pt x="12" y="16"/>
                      <a:pt x="18" y="23"/>
                    </a:cubicBezTo>
                    <a:cubicBezTo>
                      <a:pt x="18" y="27"/>
                      <a:pt x="18" y="30"/>
                      <a:pt x="16" y="33"/>
                    </a:cubicBezTo>
                    <a:cubicBezTo>
                      <a:pt x="12" y="38"/>
                      <a:pt x="15" y="45"/>
                      <a:pt x="12" y="50"/>
                    </a:cubicBezTo>
                    <a:cubicBezTo>
                      <a:pt x="11" y="51"/>
                      <a:pt x="10" y="50"/>
                      <a:pt x="9" y="50"/>
                    </a:cubicBezTo>
                    <a:close/>
                  </a:path>
                </a:pathLst>
              </a:custGeom>
              <a:solidFill>
                <a:srgbClr val="C0B3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6" name="Freeform 85">
                <a:extLst>
                  <a:ext uri="{FF2B5EF4-FFF2-40B4-BE49-F238E27FC236}">
                    <a16:creationId xmlns:a16="http://schemas.microsoft.com/office/drawing/2014/main" id="{EEC559AB-70F2-1A4A-DE1C-A7C6B323FB29}"/>
                  </a:ext>
                </a:extLst>
              </p:cNvPr>
              <p:cNvSpPr/>
              <p:nvPr/>
            </p:nvSpPr>
            <p:spPr bwMode="auto">
              <a:xfrm>
                <a:off x="2153" y="3004"/>
                <a:ext cx="101" cy="57"/>
              </a:xfrm>
              <a:custGeom>
                <a:avLst/>
                <a:gdLst>
                  <a:gd name="T0" fmla="*/ 14 w 37"/>
                  <a:gd name="T1" fmla="*/ 2 h 21"/>
                  <a:gd name="T2" fmla="*/ 9 w 37"/>
                  <a:gd name="T3" fmla="*/ 11 h 21"/>
                  <a:gd name="T4" fmla="*/ 35 w 37"/>
                  <a:gd name="T5" fmla="*/ 0 h 21"/>
                  <a:gd name="T6" fmla="*/ 35 w 37"/>
                  <a:gd name="T7" fmla="*/ 4 h 21"/>
                  <a:gd name="T8" fmla="*/ 13 w 37"/>
                  <a:gd name="T9" fmla="*/ 15 h 21"/>
                  <a:gd name="T10" fmla="*/ 3 w 37"/>
                  <a:gd name="T11" fmla="*/ 15 h 21"/>
                  <a:gd name="T12" fmla="*/ 8 w 37"/>
                  <a:gd name="T13" fmla="*/ 4 h 21"/>
                  <a:gd name="T14" fmla="*/ 14 w 37"/>
                  <a:gd name="T15" fmla="*/ 2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1">
                    <a:moveTo>
                      <a:pt x="14" y="2"/>
                    </a:moveTo>
                    <a:cubicBezTo>
                      <a:pt x="15" y="6"/>
                      <a:pt x="9" y="6"/>
                      <a:pt x="9" y="11"/>
                    </a:cubicBezTo>
                    <a:cubicBezTo>
                      <a:pt x="18" y="7"/>
                      <a:pt x="26" y="4"/>
                      <a:pt x="35" y="0"/>
                    </a:cubicBezTo>
                    <a:cubicBezTo>
                      <a:pt x="36" y="1"/>
                      <a:pt x="37" y="3"/>
                      <a:pt x="35" y="4"/>
                    </a:cubicBezTo>
                    <a:cubicBezTo>
                      <a:pt x="28" y="8"/>
                      <a:pt x="20" y="11"/>
                      <a:pt x="13" y="15"/>
                    </a:cubicBezTo>
                    <a:cubicBezTo>
                      <a:pt x="10" y="16"/>
                      <a:pt x="6" y="21"/>
                      <a:pt x="3" y="15"/>
                    </a:cubicBezTo>
                    <a:cubicBezTo>
                      <a:pt x="0" y="10"/>
                      <a:pt x="2" y="6"/>
                      <a:pt x="8" y="4"/>
                    </a:cubicBezTo>
                    <a:cubicBezTo>
                      <a:pt x="10" y="3"/>
                      <a:pt x="12" y="3"/>
                      <a:pt x="14" y="2"/>
                    </a:cubicBezTo>
                    <a:close/>
                  </a:path>
                </a:pathLst>
              </a:custGeom>
              <a:solidFill>
                <a:srgbClr val="E16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7" name="Freeform 86">
                <a:extLst>
                  <a:ext uri="{FF2B5EF4-FFF2-40B4-BE49-F238E27FC236}">
                    <a16:creationId xmlns:a16="http://schemas.microsoft.com/office/drawing/2014/main" id="{0445CE3D-37A0-1F65-B6D7-19FC60625071}"/>
                  </a:ext>
                </a:extLst>
              </p:cNvPr>
              <p:cNvSpPr/>
              <p:nvPr/>
            </p:nvSpPr>
            <p:spPr bwMode="auto">
              <a:xfrm>
                <a:off x="2833" y="1670"/>
                <a:ext cx="68" cy="35"/>
              </a:xfrm>
              <a:custGeom>
                <a:avLst/>
                <a:gdLst>
                  <a:gd name="T0" fmla="*/ 3 w 25"/>
                  <a:gd name="T1" fmla="*/ 4 h 13"/>
                  <a:gd name="T2" fmla="*/ 24 w 25"/>
                  <a:gd name="T3" fmla="*/ 0 h 13"/>
                  <a:gd name="T4" fmla="*/ 25 w 25"/>
                  <a:gd name="T5" fmla="*/ 8 h 13"/>
                  <a:gd name="T6" fmla="*/ 3 w 25"/>
                  <a:gd name="T7" fmla="*/ 13 h 13"/>
                  <a:gd name="T8" fmla="*/ 0 w 25"/>
                  <a:gd name="T9" fmla="*/ 6 h 13"/>
                  <a:gd name="T10" fmla="*/ 3 w 25"/>
                  <a:gd name="T11" fmla="*/ 4 h 13"/>
                </a:gdLst>
                <a:ahLst/>
                <a:cxnLst>
                  <a:cxn ang="0">
                    <a:pos x="T0" y="T1"/>
                  </a:cxn>
                  <a:cxn ang="0">
                    <a:pos x="T2" y="T3"/>
                  </a:cxn>
                  <a:cxn ang="0">
                    <a:pos x="T4" y="T5"/>
                  </a:cxn>
                  <a:cxn ang="0">
                    <a:pos x="T6" y="T7"/>
                  </a:cxn>
                  <a:cxn ang="0">
                    <a:pos x="T8" y="T9"/>
                  </a:cxn>
                  <a:cxn ang="0">
                    <a:pos x="T10" y="T11"/>
                  </a:cxn>
                </a:cxnLst>
                <a:rect l="0" t="0" r="r" b="b"/>
                <a:pathLst>
                  <a:path w="25" h="13">
                    <a:moveTo>
                      <a:pt x="3" y="4"/>
                    </a:moveTo>
                    <a:cubicBezTo>
                      <a:pt x="10" y="3"/>
                      <a:pt x="17" y="1"/>
                      <a:pt x="24" y="0"/>
                    </a:cubicBezTo>
                    <a:cubicBezTo>
                      <a:pt x="24" y="2"/>
                      <a:pt x="24" y="5"/>
                      <a:pt x="25" y="8"/>
                    </a:cubicBezTo>
                    <a:cubicBezTo>
                      <a:pt x="18" y="12"/>
                      <a:pt x="11" y="13"/>
                      <a:pt x="3" y="13"/>
                    </a:cubicBezTo>
                    <a:cubicBezTo>
                      <a:pt x="1" y="12"/>
                      <a:pt x="0" y="9"/>
                      <a:pt x="0" y="6"/>
                    </a:cubicBezTo>
                    <a:cubicBezTo>
                      <a:pt x="0" y="5"/>
                      <a:pt x="1" y="3"/>
                      <a:pt x="3" y="4"/>
                    </a:cubicBezTo>
                    <a:close/>
                  </a:path>
                </a:pathLst>
              </a:custGeom>
              <a:solidFill>
                <a:srgbClr val="DC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8" name="Freeform 87">
                <a:extLst>
                  <a:ext uri="{FF2B5EF4-FFF2-40B4-BE49-F238E27FC236}">
                    <a16:creationId xmlns:a16="http://schemas.microsoft.com/office/drawing/2014/main" id="{82D905B8-4A46-8C21-5C29-B3D54301679D}"/>
                  </a:ext>
                </a:extLst>
              </p:cNvPr>
              <p:cNvSpPr/>
              <p:nvPr/>
            </p:nvSpPr>
            <p:spPr bwMode="auto">
              <a:xfrm>
                <a:off x="2831" y="2587"/>
                <a:ext cx="84" cy="81"/>
              </a:xfrm>
              <a:custGeom>
                <a:avLst/>
                <a:gdLst>
                  <a:gd name="T0" fmla="*/ 11 w 31"/>
                  <a:gd name="T1" fmla="*/ 30 h 30"/>
                  <a:gd name="T2" fmla="*/ 0 w 31"/>
                  <a:gd name="T3" fmla="*/ 11 h 30"/>
                  <a:gd name="T4" fmla="*/ 4 w 31"/>
                  <a:gd name="T5" fmla="*/ 10 h 30"/>
                  <a:gd name="T6" fmla="*/ 6 w 31"/>
                  <a:gd name="T7" fmla="*/ 12 h 30"/>
                  <a:gd name="T8" fmla="*/ 15 w 31"/>
                  <a:gd name="T9" fmla="*/ 11 h 30"/>
                  <a:gd name="T10" fmla="*/ 27 w 31"/>
                  <a:gd name="T11" fmla="*/ 0 h 30"/>
                  <a:gd name="T12" fmla="*/ 30 w 31"/>
                  <a:gd name="T13" fmla="*/ 1 h 30"/>
                  <a:gd name="T14" fmla="*/ 27 w 31"/>
                  <a:gd name="T15" fmla="*/ 10 h 30"/>
                  <a:gd name="T16" fmla="*/ 19 w 31"/>
                  <a:gd name="T17" fmla="*/ 23 h 30"/>
                  <a:gd name="T18" fmla="*/ 11 w 3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1" y="30"/>
                    </a:moveTo>
                    <a:cubicBezTo>
                      <a:pt x="0" y="28"/>
                      <a:pt x="3" y="18"/>
                      <a:pt x="0" y="11"/>
                    </a:cubicBezTo>
                    <a:cubicBezTo>
                      <a:pt x="1" y="9"/>
                      <a:pt x="2" y="9"/>
                      <a:pt x="4" y="10"/>
                    </a:cubicBezTo>
                    <a:cubicBezTo>
                      <a:pt x="5" y="10"/>
                      <a:pt x="6" y="11"/>
                      <a:pt x="6" y="12"/>
                    </a:cubicBezTo>
                    <a:cubicBezTo>
                      <a:pt x="10" y="18"/>
                      <a:pt x="12" y="15"/>
                      <a:pt x="15" y="11"/>
                    </a:cubicBezTo>
                    <a:cubicBezTo>
                      <a:pt x="18" y="6"/>
                      <a:pt x="21" y="1"/>
                      <a:pt x="27" y="0"/>
                    </a:cubicBezTo>
                    <a:cubicBezTo>
                      <a:pt x="28" y="0"/>
                      <a:pt x="29" y="0"/>
                      <a:pt x="30" y="1"/>
                    </a:cubicBezTo>
                    <a:cubicBezTo>
                      <a:pt x="31" y="5"/>
                      <a:pt x="28" y="7"/>
                      <a:pt x="27" y="10"/>
                    </a:cubicBezTo>
                    <a:cubicBezTo>
                      <a:pt x="23" y="14"/>
                      <a:pt x="21" y="18"/>
                      <a:pt x="19" y="23"/>
                    </a:cubicBezTo>
                    <a:cubicBezTo>
                      <a:pt x="17" y="26"/>
                      <a:pt x="16" y="30"/>
                      <a:pt x="11" y="30"/>
                    </a:cubicBezTo>
                    <a:close/>
                  </a:path>
                </a:pathLst>
              </a:custGeom>
              <a:solidFill>
                <a:srgbClr val="A38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9" name="Freeform 88">
                <a:extLst>
                  <a:ext uri="{FF2B5EF4-FFF2-40B4-BE49-F238E27FC236}">
                    <a16:creationId xmlns:a16="http://schemas.microsoft.com/office/drawing/2014/main" id="{B86C4FAA-DD4C-F1E0-A508-C3445DA21550}"/>
                  </a:ext>
                </a:extLst>
              </p:cNvPr>
              <p:cNvSpPr/>
              <p:nvPr/>
            </p:nvSpPr>
            <p:spPr bwMode="auto">
              <a:xfrm>
                <a:off x="2833" y="1954"/>
                <a:ext cx="90" cy="49"/>
              </a:xfrm>
              <a:custGeom>
                <a:avLst/>
                <a:gdLst>
                  <a:gd name="T0" fmla="*/ 0 w 33"/>
                  <a:gd name="T1" fmla="*/ 7 h 18"/>
                  <a:gd name="T2" fmla="*/ 25 w 33"/>
                  <a:gd name="T3" fmla="*/ 0 h 18"/>
                  <a:gd name="T4" fmla="*/ 25 w 33"/>
                  <a:gd name="T5" fmla="*/ 14 h 18"/>
                  <a:gd name="T6" fmla="*/ 8 w 33"/>
                  <a:gd name="T7" fmla="*/ 15 h 18"/>
                  <a:gd name="T8" fmla="*/ 0 w 33"/>
                  <a:gd name="T9" fmla="*/ 7 h 18"/>
                </a:gdLst>
                <a:ahLst/>
                <a:cxnLst>
                  <a:cxn ang="0">
                    <a:pos x="T0" y="T1"/>
                  </a:cxn>
                  <a:cxn ang="0">
                    <a:pos x="T2" y="T3"/>
                  </a:cxn>
                  <a:cxn ang="0">
                    <a:pos x="T4" y="T5"/>
                  </a:cxn>
                  <a:cxn ang="0">
                    <a:pos x="T6" y="T7"/>
                  </a:cxn>
                  <a:cxn ang="0">
                    <a:pos x="T8" y="T9"/>
                  </a:cxn>
                </a:cxnLst>
                <a:rect l="0" t="0" r="r" b="b"/>
                <a:pathLst>
                  <a:path w="33" h="18">
                    <a:moveTo>
                      <a:pt x="0" y="7"/>
                    </a:moveTo>
                    <a:cubicBezTo>
                      <a:pt x="8" y="2"/>
                      <a:pt x="18" y="7"/>
                      <a:pt x="25" y="0"/>
                    </a:cubicBezTo>
                    <a:cubicBezTo>
                      <a:pt x="32" y="4"/>
                      <a:pt x="33" y="9"/>
                      <a:pt x="25" y="14"/>
                    </a:cubicBezTo>
                    <a:cubicBezTo>
                      <a:pt x="20" y="16"/>
                      <a:pt x="14" y="18"/>
                      <a:pt x="8" y="15"/>
                    </a:cubicBezTo>
                    <a:cubicBezTo>
                      <a:pt x="9" y="9"/>
                      <a:pt x="3" y="10"/>
                      <a:pt x="0" y="7"/>
                    </a:cubicBezTo>
                    <a:close/>
                  </a:path>
                </a:pathLst>
              </a:custGeom>
              <a:solidFill>
                <a:srgbClr val="B1A2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0" name="Freeform 89">
                <a:extLst>
                  <a:ext uri="{FF2B5EF4-FFF2-40B4-BE49-F238E27FC236}">
                    <a16:creationId xmlns:a16="http://schemas.microsoft.com/office/drawing/2014/main" id="{93FF6DF5-A587-10CF-86FE-DBF0734766E5}"/>
                  </a:ext>
                </a:extLst>
              </p:cNvPr>
              <p:cNvSpPr/>
              <p:nvPr/>
            </p:nvSpPr>
            <p:spPr bwMode="auto">
              <a:xfrm>
                <a:off x="2866" y="2436"/>
                <a:ext cx="54" cy="54"/>
              </a:xfrm>
              <a:custGeom>
                <a:avLst/>
                <a:gdLst>
                  <a:gd name="T0" fmla="*/ 3 w 20"/>
                  <a:gd name="T1" fmla="*/ 6 h 20"/>
                  <a:gd name="T2" fmla="*/ 19 w 20"/>
                  <a:gd name="T3" fmla="*/ 3 h 20"/>
                  <a:gd name="T4" fmla="*/ 20 w 20"/>
                  <a:gd name="T5" fmla="*/ 12 h 20"/>
                  <a:gd name="T6" fmla="*/ 5 w 20"/>
                  <a:gd name="T7" fmla="*/ 17 h 20"/>
                  <a:gd name="T8" fmla="*/ 3 w 20"/>
                  <a:gd name="T9" fmla="*/ 6 h 20"/>
                </a:gdLst>
                <a:ahLst/>
                <a:cxnLst>
                  <a:cxn ang="0">
                    <a:pos x="T0" y="T1"/>
                  </a:cxn>
                  <a:cxn ang="0">
                    <a:pos x="T2" y="T3"/>
                  </a:cxn>
                  <a:cxn ang="0">
                    <a:pos x="T4" y="T5"/>
                  </a:cxn>
                  <a:cxn ang="0">
                    <a:pos x="T6" y="T7"/>
                  </a:cxn>
                  <a:cxn ang="0">
                    <a:pos x="T8" y="T9"/>
                  </a:cxn>
                </a:cxnLst>
                <a:rect l="0" t="0" r="r" b="b"/>
                <a:pathLst>
                  <a:path w="20" h="20">
                    <a:moveTo>
                      <a:pt x="3" y="6"/>
                    </a:moveTo>
                    <a:cubicBezTo>
                      <a:pt x="8" y="5"/>
                      <a:pt x="13" y="0"/>
                      <a:pt x="19" y="3"/>
                    </a:cubicBezTo>
                    <a:cubicBezTo>
                      <a:pt x="19" y="6"/>
                      <a:pt x="19" y="9"/>
                      <a:pt x="20" y="12"/>
                    </a:cubicBezTo>
                    <a:cubicBezTo>
                      <a:pt x="17" y="20"/>
                      <a:pt x="10" y="16"/>
                      <a:pt x="5" y="17"/>
                    </a:cubicBezTo>
                    <a:cubicBezTo>
                      <a:pt x="2" y="14"/>
                      <a:pt x="0" y="10"/>
                      <a:pt x="3" y="6"/>
                    </a:cubicBezTo>
                    <a:close/>
                  </a:path>
                </a:pathLst>
              </a:custGeom>
              <a:solidFill>
                <a:srgbClr val="DE5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1" name="Freeform 90">
                <a:extLst>
                  <a:ext uri="{FF2B5EF4-FFF2-40B4-BE49-F238E27FC236}">
                    <a16:creationId xmlns:a16="http://schemas.microsoft.com/office/drawing/2014/main" id="{D2AF7E99-112A-2165-3ADE-032B13405335}"/>
                  </a:ext>
                </a:extLst>
              </p:cNvPr>
              <p:cNvSpPr/>
              <p:nvPr/>
            </p:nvSpPr>
            <p:spPr bwMode="auto">
              <a:xfrm>
                <a:off x="2974" y="2712"/>
                <a:ext cx="57" cy="81"/>
              </a:xfrm>
              <a:custGeom>
                <a:avLst/>
                <a:gdLst>
                  <a:gd name="T0" fmla="*/ 0 w 21"/>
                  <a:gd name="T1" fmla="*/ 23 h 30"/>
                  <a:gd name="T2" fmla="*/ 12 w 21"/>
                  <a:gd name="T3" fmla="*/ 4 h 30"/>
                  <a:gd name="T4" fmla="*/ 18 w 21"/>
                  <a:gd name="T5" fmla="*/ 2 h 30"/>
                  <a:gd name="T6" fmla="*/ 21 w 21"/>
                  <a:gd name="T7" fmla="*/ 9 h 30"/>
                  <a:gd name="T8" fmla="*/ 20 w 21"/>
                  <a:gd name="T9" fmla="*/ 12 h 30"/>
                  <a:gd name="T10" fmla="*/ 12 w 21"/>
                  <a:gd name="T11" fmla="*/ 30 h 30"/>
                  <a:gd name="T12" fmla="*/ 0 w 21"/>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21" h="30">
                    <a:moveTo>
                      <a:pt x="0" y="23"/>
                    </a:moveTo>
                    <a:cubicBezTo>
                      <a:pt x="4" y="17"/>
                      <a:pt x="10" y="12"/>
                      <a:pt x="12" y="4"/>
                    </a:cubicBezTo>
                    <a:cubicBezTo>
                      <a:pt x="14" y="3"/>
                      <a:pt x="15" y="0"/>
                      <a:pt x="18" y="2"/>
                    </a:cubicBezTo>
                    <a:cubicBezTo>
                      <a:pt x="20" y="3"/>
                      <a:pt x="21" y="6"/>
                      <a:pt x="21" y="9"/>
                    </a:cubicBezTo>
                    <a:cubicBezTo>
                      <a:pt x="21" y="10"/>
                      <a:pt x="21" y="11"/>
                      <a:pt x="20" y="12"/>
                    </a:cubicBezTo>
                    <a:cubicBezTo>
                      <a:pt x="16" y="17"/>
                      <a:pt x="17" y="25"/>
                      <a:pt x="12" y="30"/>
                    </a:cubicBezTo>
                    <a:cubicBezTo>
                      <a:pt x="8" y="28"/>
                      <a:pt x="4" y="25"/>
                      <a:pt x="0" y="23"/>
                    </a:cubicBezTo>
                    <a:close/>
                  </a:path>
                </a:pathLst>
              </a:custGeom>
              <a:solidFill>
                <a:srgbClr val="F2A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2" name="Freeform 91">
                <a:extLst>
                  <a:ext uri="{FF2B5EF4-FFF2-40B4-BE49-F238E27FC236}">
                    <a16:creationId xmlns:a16="http://schemas.microsoft.com/office/drawing/2014/main" id="{2EFB4E4A-5AFB-2F0A-B54E-A98FBD00628C}"/>
                  </a:ext>
                </a:extLst>
              </p:cNvPr>
              <p:cNvSpPr/>
              <p:nvPr/>
            </p:nvSpPr>
            <p:spPr bwMode="auto">
              <a:xfrm>
                <a:off x="2495" y="1156"/>
                <a:ext cx="59" cy="95"/>
              </a:xfrm>
              <a:custGeom>
                <a:avLst/>
                <a:gdLst>
                  <a:gd name="T0" fmla="*/ 1 w 22"/>
                  <a:gd name="T1" fmla="*/ 8 h 35"/>
                  <a:gd name="T2" fmla="*/ 4 w 22"/>
                  <a:gd name="T3" fmla="*/ 0 h 35"/>
                  <a:gd name="T4" fmla="*/ 18 w 22"/>
                  <a:gd name="T5" fmla="*/ 28 h 35"/>
                  <a:gd name="T6" fmla="*/ 13 w 22"/>
                  <a:gd name="T7" fmla="*/ 34 h 35"/>
                  <a:gd name="T8" fmla="*/ 1 w 22"/>
                  <a:gd name="T9" fmla="*/ 8 h 35"/>
                </a:gdLst>
                <a:ahLst/>
                <a:cxnLst>
                  <a:cxn ang="0">
                    <a:pos x="T0" y="T1"/>
                  </a:cxn>
                  <a:cxn ang="0">
                    <a:pos x="T2" y="T3"/>
                  </a:cxn>
                  <a:cxn ang="0">
                    <a:pos x="T4" y="T5"/>
                  </a:cxn>
                  <a:cxn ang="0">
                    <a:pos x="T6" y="T7"/>
                  </a:cxn>
                  <a:cxn ang="0">
                    <a:pos x="T8" y="T9"/>
                  </a:cxn>
                </a:cxnLst>
                <a:rect l="0" t="0" r="r" b="b"/>
                <a:pathLst>
                  <a:path w="22" h="35">
                    <a:moveTo>
                      <a:pt x="1" y="8"/>
                    </a:moveTo>
                    <a:cubicBezTo>
                      <a:pt x="6" y="7"/>
                      <a:pt x="0" y="2"/>
                      <a:pt x="4" y="0"/>
                    </a:cubicBezTo>
                    <a:cubicBezTo>
                      <a:pt x="9" y="10"/>
                      <a:pt x="13" y="19"/>
                      <a:pt x="18" y="28"/>
                    </a:cubicBezTo>
                    <a:cubicBezTo>
                      <a:pt x="22" y="35"/>
                      <a:pt x="16" y="33"/>
                      <a:pt x="13" y="34"/>
                    </a:cubicBezTo>
                    <a:cubicBezTo>
                      <a:pt x="11" y="24"/>
                      <a:pt x="5" y="17"/>
                      <a:pt x="1" y="8"/>
                    </a:cubicBezTo>
                    <a:close/>
                  </a:path>
                </a:pathLst>
              </a:custGeom>
              <a:solidFill>
                <a:srgbClr val="E8E8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3" name="Freeform 92">
                <a:extLst>
                  <a:ext uri="{FF2B5EF4-FFF2-40B4-BE49-F238E27FC236}">
                    <a16:creationId xmlns:a16="http://schemas.microsoft.com/office/drawing/2014/main" id="{76A2D5A3-CB75-8E19-37A1-E7A4E401188C}"/>
                  </a:ext>
                </a:extLst>
              </p:cNvPr>
              <p:cNvSpPr/>
              <p:nvPr/>
            </p:nvSpPr>
            <p:spPr bwMode="auto">
              <a:xfrm>
                <a:off x="2842" y="2263"/>
                <a:ext cx="67" cy="40"/>
              </a:xfrm>
              <a:custGeom>
                <a:avLst/>
                <a:gdLst>
                  <a:gd name="T0" fmla="*/ 24 w 25"/>
                  <a:gd name="T1" fmla="*/ 15 h 15"/>
                  <a:gd name="T2" fmla="*/ 2 w 25"/>
                  <a:gd name="T3" fmla="*/ 15 h 15"/>
                  <a:gd name="T4" fmla="*/ 1 w 25"/>
                  <a:gd name="T5" fmla="*/ 8 h 15"/>
                  <a:gd name="T6" fmla="*/ 9 w 25"/>
                  <a:gd name="T7" fmla="*/ 3 h 15"/>
                  <a:gd name="T8" fmla="*/ 23 w 25"/>
                  <a:gd name="T9" fmla="*/ 3 h 15"/>
                  <a:gd name="T10" fmla="*/ 25 w 25"/>
                  <a:gd name="T11" fmla="*/ 6 h 15"/>
                  <a:gd name="T12" fmla="*/ 24 w 2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5" h="15">
                    <a:moveTo>
                      <a:pt x="24" y="15"/>
                    </a:moveTo>
                    <a:cubicBezTo>
                      <a:pt x="16" y="15"/>
                      <a:pt x="9" y="15"/>
                      <a:pt x="2" y="15"/>
                    </a:cubicBezTo>
                    <a:cubicBezTo>
                      <a:pt x="0" y="13"/>
                      <a:pt x="0" y="11"/>
                      <a:pt x="1" y="8"/>
                    </a:cubicBezTo>
                    <a:cubicBezTo>
                      <a:pt x="3" y="5"/>
                      <a:pt x="6" y="4"/>
                      <a:pt x="9" y="3"/>
                    </a:cubicBezTo>
                    <a:cubicBezTo>
                      <a:pt x="14" y="3"/>
                      <a:pt x="19" y="0"/>
                      <a:pt x="23" y="3"/>
                    </a:cubicBezTo>
                    <a:cubicBezTo>
                      <a:pt x="24" y="4"/>
                      <a:pt x="25" y="5"/>
                      <a:pt x="25" y="6"/>
                    </a:cubicBezTo>
                    <a:cubicBezTo>
                      <a:pt x="25" y="9"/>
                      <a:pt x="24" y="12"/>
                      <a:pt x="24" y="15"/>
                    </a:cubicBezTo>
                    <a:close/>
                  </a:path>
                </a:pathLst>
              </a:custGeom>
              <a:solidFill>
                <a:srgbClr val="DF5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4" name="Freeform 93">
                <a:extLst>
                  <a:ext uri="{FF2B5EF4-FFF2-40B4-BE49-F238E27FC236}">
                    <a16:creationId xmlns:a16="http://schemas.microsoft.com/office/drawing/2014/main" id="{4E1D6DCA-1555-537D-7D4E-7708E800FD45}"/>
                  </a:ext>
                </a:extLst>
              </p:cNvPr>
              <p:cNvSpPr/>
              <p:nvPr/>
            </p:nvSpPr>
            <p:spPr bwMode="auto">
              <a:xfrm>
                <a:off x="3007" y="2741"/>
                <a:ext cx="65" cy="74"/>
              </a:xfrm>
              <a:custGeom>
                <a:avLst/>
                <a:gdLst>
                  <a:gd name="T0" fmla="*/ 0 w 24"/>
                  <a:gd name="T1" fmla="*/ 19 h 27"/>
                  <a:gd name="T2" fmla="*/ 7 w 24"/>
                  <a:gd name="T3" fmla="*/ 0 h 27"/>
                  <a:gd name="T4" fmla="*/ 9 w 24"/>
                  <a:gd name="T5" fmla="*/ 13 h 27"/>
                  <a:gd name="T6" fmla="*/ 21 w 24"/>
                  <a:gd name="T7" fmla="*/ 2 h 27"/>
                  <a:gd name="T8" fmla="*/ 24 w 24"/>
                  <a:gd name="T9" fmla="*/ 3 h 27"/>
                  <a:gd name="T10" fmla="*/ 12 w 24"/>
                  <a:gd name="T11" fmla="*/ 27 h 27"/>
                  <a:gd name="T12" fmla="*/ 0 w 24"/>
                  <a:gd name="T13" fmla="*/ 19 h 27"/>
                </a:gdLst>
                <a:ahLst/>
                <a:cxnLst>
                  <a:cxn ang="0">
                    <a:pos x="T0" y="T1"/>
                  </a:cxn>
                  <a:cxn ang="0">
                    <a:pos x="T2" y="T3"/>
                  </a:cxn>
                  <a:cxn ang="0">
                    <a:pos x="T4" y="T5"/>
                  </a:cxn>
                  <a:cxn ang="0">
                    <a:pos x="T6" y="T7"/>
                  </a:cxn>
                  <a:cxn ang="0">
                    <a:pos x="T8" y="T9"/>
                  </a:cxn>
                  <a:cxn ang="0">
                    <a:pos x="T10" y="T11"/>
                  </a:cxn>
                  <a:cxn ang="0">
                    <a:pos x="T12" y="T13"/>
                  </a:cxn>
                </a:cxnLst>
                <a:rect l="0" t="0" r="r" b="b"/>
                <a:pathLst>
                  <a:path w="24" h="27">
                    <a:moveTo>
                      <a:pt x="0" y="19"/>
                    </a:moveTo>
                    <a:cubicBezTo>
                      <a:pt x="0" y="12"/>
                      <a:pt x="1" y="5"/>
                      <a:pt x="7" y="0"/>
                    </a:cubicBezTo>
                    <a:cubicBezTo>
                      <a:pt x="11" y="4"/>
                      <a:pt x="7" y="9"/>
                      <a:pt x="9" y="13"/>
                    </a:cubicBezTo>
                    <a:cubicBezTo>
                      <a:pt x="15" y="11"/>
                      <a:pt x="15" y="3"/>
                      <a:pt x="21" y="2"/>
                    </a:cubicBezTo>
                    <a:cubicBezTo>
                      <a:pt x="22" y="2"/>
                      <a:pt x="23" y="2"/>
                      <a:pt x="24" y="3"/>
                    </a:cubicBezTo>
                    <a:cubicBezTo>
                      <a:pt x="23" y="12"/>
                      <a:pt x="19" y="21"/>
                      <a:pt x="12" y="27"/>
                    </a:cubicBezTo>
                    <a:cubicBezTo>
                      <a:pt x="6" y="26"/>
                      <a:pt x="2" y="23"/>
                      <a:pt x="0" y="19"/>
                    </a:cubicBezTo>
                    <a:close/>
                  </a:path>
                </a:pathLst>
              </a:custGeom>
              <a:solidFill>
                <a:srgbClr val="A48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5" name="Freeform 94">
                <a:extLst>
                  <a:ext uri="{FF2B5EF4-FFF2-40B4-BE49-F238E27FC236}">
                    <a16:creationId xmlns:a16="http://schemas.microsoft.com/office/drawing/2014/main" id="{EED557CD-467A-FDFB-E68E-43350F483DA4}"/>
                  </a:ext>
                </a:extLst>
              </p:cNvPr>
              <p:cNvSpPr/>
              <p:nvPr/>
            </p:nvSpPr>
            <p:spPr bwMode="auto">
              <a:xfrm>
                <a:off x="3175" y="2379"/>
                <a:ext cx="51" cy="146"/>
              </a:xfrm>
              <a:custGeom>
                <a:avLst/>
                <a:gdLst>
                  <a:gd name="T0" fmla="*/ 7 w 19"/>
                  <a:gd name="T1" fmla="*/ 17 h 54"/>
                  <a:gd name="T2" fmla="*/ 9 w 19"/>
                  <a:gd name="T3" fmla="*/ 1 h 54"/>
                  <a:gd name="T4" fmla="*/ 13 w 19"/>
                  <a:gd name="T5" fmla="*/ 11 h 54"/>
                  <a:gd name="T6" fmla="*/ 16 w 19"/>
                  <a:gd name="T7" fmla="*/ 45 h 54"/>
                  <a:gd name="T8" fmla="*/ 16 w 19"/>
                  <a:gd name="T9" fmla="*/ 52 h 54"/>
                  <a:gd name="T10" fmla="*/ 11 w 19"/>
                  <a:gd name="T11" fmla="*/ 50 h 54"/>
                  <a:gd name="T12" fmla="*/ 9 w 19"/>
                  <a:gd name="T13" fmla="*/ 45 h 54"/>
                  <a:gd name="T14" fmla="*/ 7 w 19"/>
                  <a:gd name="T15" fmla="*/ 17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54">
                    <a:moveTo>
                      <a:pt x="7" y="17"/>
                    </a:moveTo>
                    <a:cubicBezTo>
                      <a:pt x="10" y="12"/>
                      <a:pt x="12" y="7"/>
                      <a:pt x="9" y="1"/>
                    </a:cubicBezTo>
                    <a:cubicBezTo>
                      <a:pt x="19" y="0"/>
                      <a:pt x="14" y="7"/>
                      <a:pt x="13" y="11"/>
                    </a:cubicBezTo>
                    <a:cubicBezTo>
                      <a:pt x="10" y="23"/>
                      <a:pt x="6" y="34"/>
                      <a:pt x="16" y="45"/>
                    </a:cubicBezTo>
                    <a:cubicBezTo>
                      <a:pt x="18" y="47"/>
                      <a:pt x="18" y="50"/>
                      <a:pt x="16" y="52"/>
                    </a:cubicBezTo>
                    <a:cubicBezTo>
                      <a:pt x="13" y="53"/>
                      <a:pt x="11" y="54"/>
                      <a:pt x="11" y="50"/>
                    </a:cubicBezTo>
                    <a:cubicBezTo>
                      <a:pt x="11" y="48"/>
                      <a:pt x="11" y="46"/>
                      <a:pt x="9" y="45"/>
                    </a:cubicBezTo>
                    <a:cubicBezTo>
                      <a:pt x="0" y="36"/>
                      <a:pt x="6" y="26"/>
                      <a:pt x="7" y="17"/>
                    </a:cubicBezTo>
                    <a:close/>
                  </a:path>
                </a:pathLst>
              </a:custGeom>
              <a:solidFill>
                <a:srgbClr val="DF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6" name="Freeform 95">
                <a:extLst>
                  <a:ext uri="{FF2B5EF4-FFF2-40B4-BE49-F238E27FC236}">
                    <a16:creationId xmlns:a16="http://schemas.microsoft.com/office/drawing/2014/main" id="{174BD3A9-4B51-1824-9F0E-2D8BA6B64EB2}"/>
                  </a:ext>
                </a:extLst>
              </p:cNvPr>
              <p:cNvSpPr/>
              <p:nvPr/>
            </p:nvSpPr>
            <p:spPr bwMode="auto">
              <a:xfrm>
                <a:off x="3020" y="2406"/>
                <a:ext cx="125" cy="70"/>
              </a:xfrm>
              <a:custGeom>
                <a:avLst/>
                <a:gdLst>
                  <a:gd name="T0" fmla="*/ 16 w 46"/>
                  <a:gd name="T1" fmla="*/ 7 h 26"/>
                  <a:gd name="T2" fmla="*/ 17 w 46"/>
                  <a:gd name="T3" fmla="*/ 13 h 26"/>
                  <a:gd name="T4" fmla="*/ 40 w 46"/>
                  <a:gd name="T5" fmla="*/ 21 h 26"/>
                  <a:gd name="T6" fmla="*/ 42 w 46"/>
                  <a:gd name="T7" fmla="*/ 26 h 26"/>
                  <a:gd name="T8" fmla="*/ 10 w 46"/>
                  <a:gd name="T9" fmla="*/ 14 h 26"/>
                  <a:gd name="T10" fmla="*/ 3 w 46"/>
                  <a:gd name="T11" fmla="*/ 6 h 26"/>
                  <a:gd name="T12" fmla="*/ 14 w 46"/>
                  <a:gd name="T13" fmla="*/ 7 h 26"/>
                  <a:gd name="T14" fmla="*/ 16 w 46"/>
                  <a:gd name="T15" fmla="*/ 7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6">
                    <a:moveTo>
                      <a:pt x="16" y="7"/>
                    </a:moveTo>
                    <a:cubicBezTo>
                      <a:pt x="12" y="10"/>
                      <a:pt x="13" y="12"/>
                      <a:pt x="17" y="13"/>
                    </a:cubicBezTo>
                    <a:cubicBezTo>
                      <a:pt x="25" y="16"/>
                      <a:pt x="33" y="18"/>
                      <a:pt x="40" y="21"/>
                    </a:cubicBezTo>
                    <a:cubicBezTo>
                      <a:pt x="43" y="22"/>
                      <a:pt x="46" y="23"/>
                      <a:pt x="42" y="26"/>
                    </a:cubicBezTo>
                    <a:cubicBezTo>
                      <a:pt x="32" y="20"/>
                      <a:pt x="21" y="18"/>
                      <a:pt x="10" y="14"/>
                    </a:cubicBezTo>
                    <a:cubicBezTo>
                      <a:pt x="7" y="12"/>
                      <a:pt x="0" y="13"/>
                      <a:pt x="3" y="6"/>
                    </a:cubicBezTo>
                    <a:cubicBezTo>
                      <a:pt x="6" y="0"/>
                      <a:pt x="10" y="6"/>
                      <a:pt x="14" y="7"/>
                    </a:cubicBezTo>
                    <a:cubicBezTo>
                      <a:pt x="14" y="7"/>
                      <a:pt x="15" y="7"/>
                      <a:pt x="16" y="7"/>
                    </a:cubicBezTo>
                    <a:close/>
                  </a:path>
                </a:pathLst>
              </a:custGeom>
              <a:solidFill>
                <a:srgbClr val="E18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7" name="Freeform 96">
                <a:extLst>
                  <a:ext uri="{FF2B5EF4-FFF2-40B4-BE49-F238E27FC236}">
                    <a16:creationId xmlns:a16="http://schemas.microsoft.com/office/drawing/2014/main" id="{D31E2CFD-B6F0-EFF6-FE3E-D39546A6EA7F}"/>
                  </a:ext>
                </a:extLst>
              </p:cNvPr>
              <p:cNvSpPr/>
              <p:nvPr/>
            </p:nvSpPr>
            <p:spPr bwMode="auto">
              <a:xfrm>
                <a:off x="2625" y="2433"/>
                <a:ext cx="54" cy="49"/>
              </a:xfrm>
              <a:custGeom>
                <a:avLst/>
                <a:gdLst>
                  <a:gd name="T0" fmla="*/ 17 w 20"/>
                  <a:gd name="T1" fmla="*/ 18 h 18"/>
                  <a:gd name="T2" fmla="*/ 0 w 20"/>
                  <a:gd name="T3" fmla="*/ 11 h 18"/>
                  <a:gd name="T4" fmla="*/ 2 w 20"/>
                  <a:gd name="T5" fmla="*/ 2 h 18"/>
                  <a:gd name="T6" fmla="*/ 18 w 20"/>
                  <a:gd name="T7" fmla="*/ 6 h 18"/>
                  <a:gd name="T8" fmla="*/ 20 w 20"/>
                  <a:gd name="T9" fmla="*/ 9 h 18"/>
                  <a:gd name="T10" fmla="*/ 17 w 20"/>
                  <a:gd name="T11" fmla="*/ 18 h 18"/>
                </a:gdLst>
                <a:ahLst/>
                <a:cxnLst>
                  <a:cxn ang="0">
                    <a:pos x="T0" y="T1"/>
                  </a:cxn>
                  <a:cxn ang="0">
                    <a:pos x="T2" y="T3"/>
                  </a:cxn>
                  <a:cxn ang="0">
                    <a:pos x="T4" y="T5"/>
                  </a:cxn>
                  <a:cxn ang="0">
                    <a:pos x="T6" y="T7"/>
                  </a:cxn>
                  <a:cxn ang="0">
                    <a:pos x="T8" y="T9"/>
                  </a:cxn>
                  <a:cxn ang="0">
                    <a:pos x="T10" y="T11"/>
                  </a:cxn>
                </a:cxnLst>
                <a:rect l="0" t="0" r="r" b="b"/>
                <a:pathLst>
                  <a:path w="20" h="18">
                    <a:moveTo>
                      <a:pt x="17" y="18"/>
                    </a:moveTo>
                    <a:cubicBezTo>
                      <a:pt x="10" y="18"/>
                      <a:pt x="4" y="18"/>
                      <a:pt x="0" y="11"/>
                    </a:cubicBezTo>
                    <a:cubicBezTo>
                      <a:pt x="2" y="8"/>
                      <a:pt x="3" y="5"/>
                      <a:pt x="2" y="2"/>
                    </a:cubicBezTo>
                    <a:cubicBezTo>
                      <a:pt x="8" y="0"/>
                      <a:pt x="12" y="8"/>
                      <a:pt x="18" y="6"/>
                    </a:cubicBezTo>
                    <a:cubicBezTo>
                      <a:pt x="19" y="7"/>
                      <a:pt x="20" y="7"/>
                      <a:pt x="20" y="9"/>
                    </a:cubicBezTo>
                    <a:cubicBezTo>
                      <a:pt x="20" y="12"/>
                      <a:pt x="19" y="15"/>
                      <a:pt x="17" y="18"/>
                    </a:cubicBezTo>
                    <a:close/>
                  </a:path>
                </a:pathLst>
              </a:custGeom>
              <a:solidFill>
                <a:srgbClr val="E87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8" name="Freeform 97">
                <a:extLst>
                  <a:ext uri="{FF2B5EF4-FFF2-40B4-BE49-F238E27FC236}">
                    <a16:creationId xmlns:a16="http://schemas.microsoft.com/office/drawing/2014/main" id="{01F49F71-9FF9-FBB1-116B-2EC1C9EE5860}"/>
                  </a:ext>
                </a:extLst>
              </p:cNvPr>
              <p:cNvSpPr/>
              <p:nvPr/>
            </p:nvSpPr>
            <p:spPr bwMode="auto">
              <a:xfrm>
                <a:off x="2056" y="2733"/>
                <a:ext cx="68" cy="57"/>
              </a:xfrm>
              <a:custGeom>
                <a:avLst/>
                <a:gdLst>
                  <a:gd name="T0" fmla="*/ 3 w 25"/>
                  <a:gd name="T1" fmla="*/ 11 h 21"/>
                  <a:gd name="T2" fmla="*/ 8 w 25"/>
                  <a:gd name="T3" fmla="*/ 6 h 21"/>
                  <a:gd name="T4" fmla="*/ 19 w 25"/>
                  <a:gd name="T5" fmla="*/ 5 h 21"/>
                  <a:gd name="T6" fmla="*/ 25 w 25"/>
                  <a:gd name="T7" fmla="*/ 11 h 21"/>
                  <a:gd name="T8" fmla="*/ 11 w 25"/>
                  <a:gd name="T9" fmla="*/ 18 h 21"/>
                  <a:gd name="T10" fmla="*/ 4 w 25"/>
                  <a:gd name="T11" fmla="*/ 19 h 21"/>
                  <a:gd name="T12" fmla="*/ 3 w 25"/>
                  <a:gd name="T13" fmla="*/ 11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3" y="11"/>
                    </a:moveTo>
                    <a:cubicBezTo>
                      <a:pt x="5" y="9"/>
                      <a:pt x="6" y="7"/>
                      <a:pt x="8" y="6"/>
                    </a:cubicBezTo>
                    <a:cubicBezTo>
                      <a:pt x="12" y="0"/>
                      <a:pt x="15" y="3"/>
                      <a:pt x="19" y="5"/>
                    </a:cubicBezTo>
                    <a:cubicBezTo>
                      <a:pt x="21" y="7"/>
                      <a:pt x="23" y="8"/>
                      <a:pt x="25" y="11"/>
                    </a:cubicBezTo>
                    <a:cubicBezTo>
                      <a:pt x="20" y="13"/>
                      <a:pt x="15" y="15"/>
                      <a:pt x="11" y="18"/>
                    </a:cubicBezTo>
                    <a:cubicBezTo>
                      <a:pt x="8" y="20"/>
                      <a:pt x="6" y="21"/>
                      <a:pt x="4" y="19"/>
                    </a:cubicBezTo>
                    <a:cubicBezTo>
                      <a:pt x="0" y="16"/>
                      <a:pt x="2" y="13"/>
                      <a:pt x="3" y="11"/>
                    </a:cubicBezTo>
                    <a:close/>
                  </a:path>
                </a:pathLst>
              </a:custGeom>
              <a:solidFill>
                <a:srgbClr val="C49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9" name="Freeform 98">
                <a:extLst>
                  <a:ext uri="{FF2B5EF4-FFF2-40B4-BE49-F238E27FC236}">
                    <a16:creationId xmlns:a16="http://schemas.microsoft.com/office/drawing/2014/main" id="{20342308-E60E-D159-B10E-94476312777A}"/>
                  </a:ext>
                </a:extLst>
              </p:cNvPr>
              <p:cNvSpPr/>
              <p:nvPr/>
            </p:nvSpPr>
            <p:spPr bwMode="auto">
              <a:xfrm>
                <a:off x="2457" y="3001"/>
                <a:ext cx="92" cy="100"/>
              </a:xfrm>
              <a:custGeom>
                <a:avLst/>
                <a:gdLst>
                  <a:gd name="T0" fmla="*/ 2 w 34"/>
                  <a:gd name="T1" fmla="*/ 8 h 37"/>
                  <a:gd name="T2" fmla="*/ 1 w 34"/>
                  <a:gd name="T3" fmla="*/ 4 h 37"/>
                  <a:gd name="T4" fmla="*/ 3 w 34"/>
                  <a:gd name="T5" fmla="*/ 0 h 37"/>
                  <a:gd name="T6" fmla="*/ 34 w 34"/>
                  <a:gd name="T7" fmla="*/ 31 h 37"/>
                  <a:gd name="T8" fmla="*/ 29 w 34"/>
                  <a:gd name="T9" fmla="*/ 35 h 37"/>
                  <a:gd name="T10" fmla="*/ 2 w 34"/>
                  <a:gd name="T11" fmla="*/ 8 h 37"/>
                </a:gdLst>
                <a:ahLst/>
                <a:cxnLst>
                  <a:cxn ang="0">
                    <a:pos x="T0" y="T1"/>
                  </a:cxn>
                  <a:cxn ang="0">
                    <a:pos x="T2" y="T3"/>
                  </a:cxn>
                  <a:cxn ang="0">
                    <a:pos x="T4" y="T5"/>
                  </a:cxn>
                  <a:cxn ang="0">
                    <a:pos x="T6" y="T7"/>
                  </a:cxn>
                  <a:cxn ang="0">
                    <a:pos x="T8" y="T9"/>
                  </a:cxn>
                  <a:cxn ang="0">
                    <a:pos x="T10" y="T11"/>
                  </a:cxn>
                </a:cxnLst>
                <a:rect l="0" t="0" r="r" b="b"/>
                <a:pathLst>
                  <a:path w="34" h="37">
                    <a:moveTo>
                      <a:pt x="2" y="8"/>
                    </a:moveTo>
                    <a:cubicBezTo>
                      <a:pt x="1" y="7"/>
                      <a:pt x="1" y="6"/>
                      <a:pt x="1" y="4"/>
                    </a:cubicBezTo>
                    <a:cubicBezTo>
                      <a:pt x="0" y="2"/>
                      <a:pt x="0" y="0"/>
                      <a:pt x="3" y="0"/>
                    </a:cubicBezTo>
                    <a:cubicBezTo>
                      <a:pt x="13" y="11"/>
                      <a:pt x="24" y="21"/>
                      <a:pt x="34" y="31"/>
                    </a:cubicBezTo>
                    <a:cubicBezTo>
                      <a:pt x="34" y="35"/>
                      <a:pt x="30" y="37"/>
                      <a:pt x="29" y="35"/>
                    </a:cubicBezTo>
                    <a:cubicBezTo>
                      <a:pt x="25" y="20"/>
                      <a:pt x="9" y="19"/>
                      <a:pt x="2" y="8"/>
                    </a:cubicBezTo>
                    <a:close/>
                  </a:path>
                </a:pathLst>
              </a:custGeom>
              <a:solidFill>
                <a:srgbClr val="E36C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0" name="Freeform 99">
                <a:extLst>
                  <a:ext uri="{FF2B5EF4-FFF2-40B4-BE49-F238E27FC236}">
                    <a16:creationId xmlns:a16="http://schemas.microsoft.com/office/drawing/2014/main" id="{D1E62C45-F658-75EB-171E-2F5BC0B16786}"/>
                  </a:ext>
                </a:extLst>
              </p:cNvPr>
              <p:cNvSpPr/>
              <p:nvPr/>
            </p:nvSpPr>
            <p:spPr bwMode="auto">
              <a:xfrm>
                <a:off x="2278" y="2955"/>
                <a:ext cx="108" cy="49"/>
              </a:xfrm>
              <a:custGeom>
                <a:avLst/>
                <a:gdLst>
                  <a:gd name="T0" fmla="*/ 36 w 40"/>
                  <a:gd name="T1" fmla="*/ 1 h 18"/>
                  <a:gd name="T2" fmla="*/ 39 w 40"/>
                  <a:gd name="T3" fmla="*/ 4 h 18"/>
                  <a:gd name="T4" fmla="*/ 36 w 40"/>
                  <a:gd name="T5" fmla="*/ 8 h 18"/>
                  <a:gd name="T6" fmla="*/ 29 w 40"/>
                  <a:gd name="T7" fmla="*/ 9 h 18"/>
                  <a:gd name="T8" fmla="*/ 2 w 40"/>
                  <a:gd name="T9" fmla="*/ 18 h 18"/>
                  <a:gd name="T10" fmla="*/ 0 w 40"/>
                  <a:gd name="T11" fmla="*/ 13 h 18"/>
                  <a:gd name="T12" fmla="*/ 9 w 40"/>
                  <a:gd name="T13" fmla="*/ 7 h 18"/>
                  <a:gd name="T14" fmla="*/ 23 w 40"/>
                  <a:gd name="T15" fmla="*/ 4 h 18"/>
                  <a:gd name="T16" fmla="*/ 36 w 40"/>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8">
                    <a:moveTo>
                      <a:pt x="36" y="1"/>
                    </a:moveTo>
                    <a:cubicBezTo>
                      <a:pt x="37" y="2"/>
                      <a:pt x="38" y="3"/>
                      <a:pt x="39" y="4"/>
                    </a:cubicBezTo>
                    <a:cubicBezTo>
                      <a:pt x="40" y="6"/>
                      <a:pt x="39" y="7"/>
                      <a:pt x="36" y="8"/>
                    </a:cubicBezTo>
                    <a:cubicBezTo>
                      <a:pt x="34" y="8"/>
                      <a:pt x="31" y="9"/>
                      <a:pt x="29" y="9"/>
                    </a:cubicBezTo>
                    <a:cubicBezTo>
                      <a:pt x="20" y="13"/>
                      <a:pt x="11" y="15"/>
                      <a:pt x="2" y="18"/>
                    </a:cubicBezTo>
                    <a:cubicBezTo>
                      <a:pt x="0" y="17"/>
                      <a:pt x="0" y="15"/>
                      <a:pt x="0" y="13"/>
                    </a:cubicBezTo>
                    <a:cubicBezTo>
                      <a:pt x="2" y="10"/>
                      <a:pt x="6" y="10"/>
                      <a:pt x="9" y="7"/>
                    </a:cubicBezTo>
                    <a:cubicBezTo>
                      <a:pt x="13" y="6"/>
                      <a:pt x="19" y="5"/>
                      <a:pt x="23" y="4"/>
                    </a:cubicBezTo>
                    <a:cubicBezTo>
                      <a:pt x="28" y="3"/>
                      <a:pt x="32" y="0"/>
                      <a:pt x="36" y="1"/>
                    </a:cubicBezTo>
                    <a:close/>
                  </a:path>
                </a:pathLst>
              </a:custGeom>
              <a:solidFill>
                <a:srgbClr val="E17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1" name="Freeform 100">
                <a:extLst>
                  <a:ext uri="{FF2B5EF4-FFF2-40B4-BE49-F238E27FC236}">
                    <a16:creationId xmlns:a16="http://schemas.microsoft.com/office/drawing/2014/main" id="{94A2E9B1-46C2-7C43-0ECB-AA206E24DA02}"/>
                  </a:ext>
                </a:extLst>
              </p:cNvPr>
              <p:cNvSpPr/>
              <p:nvPr/>
            </p:nvSpPr>
            <p:spPr bwMode="auto">
              <a:xfrm>
                <a:off x="2828" y="1497"/>
                <a:ext cx="71" cy="54"/>
              </a:xfrm>
              <a:custGeom>
                <a:avLst/>
                <a:gdLst>
                  <a:gd name="T0" fmla="*/ 26 w 26"/>
                  <a:gd name="T1" fmla="*/ 11 h 20"/>
                  <a:gd name="T2" fmla="*/ 9 w 26"/>
                  <a:gd name="T3" fmla="*/ 18 h 20"/>
                  <a:gd name="T4" fmla="*/ 3 w 26"/>
                  <a:gd name="T5" fmla="*/ 19 h 20"/>
                  <a:gd name="T6" fmla="*/ 5 w 26"/>
                  <a:gd name="T7" fmla="*/ 9 h 20"/>
                  <a:gd name="T8" fmla="*/ 26 w 26"/>
                  <a:gd name="T9" fmla="*/ 0 h 20"/>
                  <a:gd name="T10" fmla="*/ 26 w 26"/>
                  <a:gd name="T11" fmla="*/ 11 h 20"/>
                </a:gdLst>
                <a:ahLst/>
                <a:cxnLst>
                  <a:cxn ang="0">
                    <a:pos x="T0" y="T1"/>
                  </a:cxn>
                  <a:cxn ang="0">
                    <a:pos x="T2" y="T3"/>
                  </a:cxn>
                  <a:cxn ang="0">
                    <a:pos x="T4" y="T5"/>
                  </a:cxn>
                  <a:cxn ang="0">
                    <a:pos x="T6" y="T7"/>
                  </a:cxn>
                  <a:cxn ang="0">
                    <a:pos x="T8" y="T9"/>
                  </a:cxn>
                  <a:cxn ang="0">
                    <a:pos x="T10" y="T11"/>
                  </a:cxn>
                </a:cxnLst>
                <a:rect l="0" t="0" r="r" b="b"/>
                <a:pathLst>
                  <a:path w="26" h="20">
                    <a:moveTo>
                      <a:pt x="26" y="11"/>
                    </a:moveTo>
                    <a:cubicBezTo>
                      <a:pt x="22" y="16"/>
                      <a:pt x="14" y="14"/>
                      <a:pt x="9" y="18"/>
                    </a:cubicBezTo>
                    <a:cubicBezTo>
                      <a:pt x="8" y="20"/>
                      <a:pt x="5" y="20"/>
                      <a:pt x="3" y="19"/>
                    </a:cubicBezTo>
                    <a:cubicBezTo>
                      <a:pt x="0" y="15"/>
                      <a:pt x="3" y="12"/>
                      <a:pt x="5" y="9"/>
                    </a:cubicBezTo>
                    <a:cubicBezTo>
                      <a:pt x="14" y="10"/>
                      <a:pt x="21" y="7"/>
                      <a:pt x="26" y="0"/>
                    </a:cubicBezTo>
                    <a:cubicBezTo>
                      <a:pt x="26" y="4"/>
                      <a:pt x="26" y="8"/>
                      <a:pt x="26" y="11"/>
                    </a:cubicBezTo>
                    <a:close/>
                  </a:path>
                </a:pathLst>
              </a:custGeom>
              <a:solidFill>
                <a:srgbClr val="DA5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2" name="Freeform 101">
                <a:extLst>
                  <a:ext uri="{FF2B5EF4-FFF2-40B4-BE49-F238E27FC236}">
                    <a16:creationId xmlns:a16="http://schemas.microsoft.com/office/drawing/2014/main" id="{BCAECC4A-2745-1598-C636-472E129AA5A1}"/>
                  </a:ext>
                </a:extLst>
              </p:cNvPr>
              <p:cNvSpPr/>
              <p:nvPr/>
            </p:nvSpPr>
            <p:spPr bwMode="auto">
              <a:xfrm>
                <a:off x="2064" y="2425"/>
                <a:ext cx="38" cy="81"/>
              </a:xfrm>
              <a:custGeom>
                <a:avLst/>
                <a:gdLst>
                  <a:gd name="T0" fmla="*/ 14 w 14"/>
                  <a:gd name="T1" fmla="*/ 28 h 30"/>
                  <a:gd name="T2" fmla="*/ 12 w 14"/>
                  <a:gd name="T3" fmla="*/ 30 h 30"/>
                  <a:gd name="T4" fmla="*/ 2 w 14"/>
                  <a:gd name="T5" fmla="*/ 17 h 30"/>
                  <a:gd name="T6" fmla="*/ 2 w 14"/>
                  <a:gd name="T7" fmla="*/ 9 h 30"/>
                  <a:gd name="T8" fmla="*/ 7 w 14"/>
                  <a:gd name="T9" fmla="*/ 0 h 30"/>
                  <a:gd name="T10" fmla="*/ 11 w 14"/>
                  <a:gd name="T11" fmla="*/ 9 h 30"/>
                  <a:gd name="T12" fmla="*/ 14 w 14"/>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14" h="30">
                    <a:moveTo>
                      <a:pt x="14" y="28"/>
                    </a:moveTo>
                    <a:cubicBezTo>
                      <a:pt x="13" y="29"/>
                      <a:pt x="13" y="29"/>
                      <a:pt x="12" y="30"/>
                    </a:cubicBezTo>
                    <a:cubicBezTo>
                      <a:pt x="6" y="27"/>
                      <a:pt x="7" y="20"/>
                      <a:pt x="2" y="17"/>
                    </a:cubicBezTo>
                    <a:cubicBezTo>
                      <a:pt x="1" y="14"/>
                      <a:pt x="1" y="11"/>
                      <a:pt x="2" y="9"/>
                    </a:cubicBezTo>
                    <a:cubicBezTo>
                      <a:pt x="3" y="6"/>
                      <a:pt x="0" y="0"/>
                      <a:pt x="7" y="0"/>
                    </a:cubicBezTo>
                    <a:cubicBezTo>
                      <a:pt x="13" y="0"/>
                      <a:pt x="12" y="5"/>
                      <a:pt x="11" y="9"/>
                    </a:cubicBezTo>
                    <a:cubicBezTo>
                      <a:pt x="10" y="16"/>
                      <a:pt x="12" y="22"/>
                      <a:pt x="14" y="28"/>
                    </a:cubicBezTo>
                    <a:close/>
                  </a:path>
                </a:pathLst>
              </a:custGeom>
              <a:solidFill>
                <a:srgbClr val="EC7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3" name="Freeform 102">
                <a:extLst>
                  <a:ext uri="{FF2B5EF4-FFF2-40B4-BE49-F238E27FC236}">
                    <a16:creationId xmlns:a16="http://schemas.microsoft.com/office/drawing/2014/main" id="{8DF307C0-07BF-8E63-AAE6-234A16681DED}"/>
                  </a:ext>
                </a:extLst>
              </p:cNvPr>
              <p:cNvSpPr/>
              <p:nvPr/>
            </p:nvSpPr>
            <p:spPr bwMode="auto">
              <a:xfrm>
                <a:off x="3202" y="2487"/>
                <a:ext cx="76" cy="73"/>
              </a:xfrm>
              <a:custGeom>
                <a:avLst/>
                <a:gdLst>
                  <a:gd name="T0" fmla="*/ 18 w 28"/>
                  <a:gd name="T1" fmla="*/ 0 h 27"/>
                  <a:gd name="T2" fmla="*/ 22 w 28"/>
                  <a:gd name="T3" fmla="*/ 0 h 27"/>
                  <a:gd name="T4" fmla="*/ 24 w 28"/>
                  <a:gd name="T5" fmla="*/ 13 h 27"/>
                  <a:gd name="T6" fmla="*/ 6 w 28"/>
                  <a:gd name="T7" fmla="*/ 22 h 27"/>
                  <a:gd name="T8" fmla="*/ 6 w 28"/>
                  <a:gd name="T9" fmla="*/ 22 h 27"/>
                  <a:gd name="T10" fmla="*/ 6 w 28"/>
                  <a:gd name="T11" fmla="*/ 13 h 27"/>
                  <a:gd name="T12" fmla="*/ 15 w 28"/>
                  <a:gd name="T13" fmla="*/ 3 h 27"/>
                  <a:gd name="T14" fmla="*/ 18 w 28"/>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7">
                    <a:moveTo>
                      <a:pt x="18" y="0"/>
                    </a:moveTo>
                    <a:cubicBezTo>
                      <a:pt x="19" y="0"/>
                      <a:pt x="21" y="0"/>
                      <a:pt x="22" y="0"/>
                    </a:cubicBezTo>
                    <a:cubicBezTo>
                      <a:pt x="28" y="4"/>
                      <a:pt x="27" y="9"/>
                      <a:pt x="24" y="13"/>
                    </a:cubicBezTo>
                    <a:cubicBezTo>
                      <a:pt x="19" y="18"/>
                      <a:pt x="16" y="27"/>
                      <a:pt x="6" y="22"/>
                    </a:cubicBezTo>
                    <a:cubicBezTo>
                      <a:pt x="6" y="22"/>
                      <a:pt x="6" y="22"/>
                      <a:pt x="6" y="22"/>
                    </a:cubicBezTo>
                    <a:cubicBezTo>
                      <a:pt x="4" y="19"/>
                      <a:pt x="0" y="16"/>
                      <a:pt x="6" y="13"/>
                    </a:cubicBezTo>
                    <a:cubicBezTo>
                      <a:pt x="14" y="15"/>
                      <a:pt x="10" y="5"/>
                      <a:pt x="15" y="3"/>
                    </a:cubicBezTo>
                    <a:cubicBezTo>
                      <a:pt x="16" y="2"/>
                      <a:pt x="17" y="1"/>
                      <a:pt x="18" y="0"/>
                    </a:cubicBezTo>
                    <a:close/>
                  </a:path>
                </a:pathLst>
              </a:custGeom>
              <a:solidFill>
                <a:srgbClr val="C3B4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4" name="Freeform 103">
                <a:extLst>
                  <a:ext uri="{FF2B5EF4-FFF2-40B4-BE49-F238E27FC236}">
                    <a16:creationId xmlns:a16="http://schemas.microsoft.com/office/drawing/2014/main" id="{42700A44-EBE6-947C-AB22-103A7BBEBB11}"/>
                  </a:ext>
                </a:extLst>
              </p:cNvPr>
              <p:cNvSpPr/>
              <p:nvPr/>
            </p:nvSpPr>
            <p:spPr bwMode="auto">
              <a:xfrm>
                <a:off x="2603" y="2484"/>
                <a:ext cx="79" cy="49"/>
              </a:xfrm>
              <a:custGeom>
                <a:avLst/>
                <a:gdLst>
                  <a:gd name="T0" fmla="*/ 6 w 29"/>
                  <a:gd name="T1" fmla="*/ 2 h 18"/>
                  <a:gd name="T2" fmla="*/ 26 w 29"/>
                  <a:gd name="T3" fmla="*/ 6 h 18"/>
                  <a:gd name="T4" fmla="*/ 26 w 29"/>
                  <a:gd name="T5" fmla="*/ 11 h 18"/>
                  <a:gd name="T6" fmla="*/ 1 w 29"/>
                  <a:gd name="T7" fmla="*/ 18 h 18"/>
                  <a:gd name="T8" fmla="*/ 2 w 29"/>
                  <a:gd name="T9" fmla="*/ 15 h 18"/>
                  <a:gd name="T10" fmla="*/ 6 w 29"/>
                  <a:gd name="T11" fmla="*/ 2 h 18"/>
                </a:gdLst>
                <a:ahLst/>
                <a:cxnLst>
                  <a:cxn ang="0">
                    <a:pos x="T0" y="T1"/>
                  </a:cxn>
                  <a:cxn ang="0">
                    <a:pos x="T2" y="T3"/>
                  </a:cxn>
                  <a:cxn ang="0">
                    <a:pos x="T4" y="T5"/>
                  </a:cxn>
                  <a:cxn ang="0">
                    <a:pos x="T6" y="T7"/>
                  </a:cxn>
                  <a:cxn ang="0">
                    <a:pos x="T8" y="T9"/>
                  </a:cxn>
                  <a:cxn ang="0">
                    <a:pos x="T10" y="T11"/>
                  </a:cxn>
                </a:cxnLst>
                <a:rect l="0" t="0" r="r" b="b"/>
                <a:pathLst>
                  <a:path w="28" h="18">
                    <a:moveTo>
                      <a:pt x="6" y="2"/>
                    </a:moveTo>
                    <a:cubicBezTo>
                      <a:pt x="13" y="0"/>
                      <a:pt x="19" y="7"/>
                      <a:pt x="26" y="6"/>
                    </a:cubicBezTo>
                    <a:cubicBezTo>
                      <a:pt x="29" y="8"/>
                      <a:pt x="28" y="11"/>
                      <a:pt x="26" y="11"/>
                    </a:cubicBezTo>
                    <a:cubicBezTo>
                      <a:pt x="16" y="10"/>
                      <a:pt x="9" y="17"/>
                      <a:pt x="1" y="18"/>
                    </a:cubicBezTo>
                    <a:cubicBezTo>
                      <a:pt x="0" y="17"/>
                      <a:pt x="0" y="16"/>
                      <a:pt x="2" y="15"/>
                    </a:cubicBezTo>
                    <a:cubicBezTo>
                      <a:pt x="3" y="10"/>
                      <a:pt x="4" y="6"/>
                      <a:pt x="6" y="2"/>
                    </a:cubicBezTo>
                    <a:close/>
                  </a:path>
                </a:pathLst>
              </a:custGeom>
              <a:solidFill>
                <a:srgbClr val="DD6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5" name="Freeform 104">
                <a:extLst>
                  <a:ext uri="{FF2B5EF4-FFF2-40B4-BE49-F238E27FC236}">
                    <a16:creationId xmlns:a16="http://schemas.microsoft.com/office/drawing/2014/main" id="{8D9D9605-74FD-D5CE-0532-7C1A016F2CEC}"/>
                  </a:ext>
                </a:extLst>
              </p:cNvPr>
              <p:cNvSpPr/>
              <p:nvPr/>
            </p:nvSpPr>
            <p:spPr bwMode="auto">
              <a:xfrm>
                <a:off x="3142" y="2833"/>
                <a:ext cx="49" cy="73"/>
              </a:xfrm>
              <a:custGeom>
                <a:avLst/>
                <a:gdLst>
                  <a:gd name="T0" fmla="*/ 3 w 18"/>
                  <a:gd name="T1" fmla="*/ 11 h 27"/>
                  <a:gd name="T2" fmla="*/ 5 w 18"/>
                  <a:gd name="T3" fmla="*/ 1 h 27"/>
                  <a:gd name="T4" fmla="*/ 12 w 18"/>
                  <a:gd name="T5" fmla="*/ 6 h 27"/>
                  <a:gd name="T6" fmla="*/ 16 w 18"/>
                  <a:gd name="T7" fmla="*/ 11 h 27"/>
                  <a:gd name="T8" fmla="*/ 18 w 18"/>
                  <a:gd name="T9" fmla="*/ 18 h 27"/>
                  <a:gd name="T10" fmla="*/ 8 w 18"/>
                  <a:gd name="T11" fmla="*/ 18 h 27"/>
                  <a:gd name="T12" fmla="*/ 3 w 18"/>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8" h="27">
                    <a:moveTo>
                      <a:pt x="3" y="11"/>
                    </a:moveTo>
                    <a:cubicBezTo>
                      <a:pt x="0" y="7"/>
                      <a:pt x="2" y="3"/>
                      <a:pt x="5" y="1"/>
                    </a:cubicBezTo>
                    <a:cubicBezTo>
                      <a:pt x="8" y="0"/>
                      <a:pt x="10" y="4"/>
                      <a:pt x="12" y="6"/>
                    </a:cubicBezTo>
                    <a:cubicBezTo>
                      <a:pt x="14" y="8"/>
                      <a:pt x="15" y="10"/>
                      <a:pt x="16" y="11"/>
                    </a:cubicBezTo>
                    <a:cubicBezTo>
                      <a:pt x="17" y="14"/>
                      <a:pt x="18" y="16"/>
                      <a:pt x="18" y="18"/>
                    </a:cubicBezTo>
                    <a:cubicBezTo>
                      <a:pt x="15" y="25"/>
                      <a:pt x="11" y="27"/>
                      <a:pt x="8" y="18"/>
                    </a:cubicBezTo>
                    <a:cubicBezTo>
                      <a:pt x="7" y="16"/>
                      <a:pt x="6" y="13"/>
                      <a:pt x="3" y="11"/>
                    </a:cubicBezTo>
                    <a:close/>
                  </a:path>
                </a:pathLst>
              </a:custGeom>
              <a:solidFill>
                <a:srgbClr val="C1B5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6" name="Freeform 105">
                <a:extLst>
                  <a:ext uri="{FF2B5EF4-FFF2-40B4-BE49-F238E27FC236}">
                    <a16:creationId xmlns:a16="http://schemas.microsoft.com/office/drawing/2014/main" id="{2ACD0AF6-2C07-FFB9-5B45-98FBA5A9D546}"/>
                  </a:ext>
                </a:extLst>
              </p:cNvPr>
              <p:cNvSpPr/>
              <p:nvPr/>
            </p:nvSpPr>
            <p:spPr bwMode="auto">
              <a:xfrm>
                <a:off x="2083" y="3218"/>
                <a:ext cx="57" cy="86"/>
              </a:xfrm>
              <a:custGeom>
                <a:avLst/>
                <a:gdLst>
                  <a:gd name="T0" fmla="*/ 0 w 21"/>
                  <a:gd name="T1" fmla="*/ 15 h 32"/>
                  <a:gd name="T2" fmla="*/ 6 w 21"/>
                  <a:gd name="T3" fmla="*/ 26 h 32"/>
                  <a:gd name="T4" fmla="*/ 19 w 21"/>
                  <a:gd name="T5" fmla="*/ 0 h 32"/>
                  <a:gd name="T6" fmla="*/ 19 w 21"/>
                  <a:gd name="T7" fmla="*/ 6 h 32"/>
                  <a:gd name="T8" fmla="*/ 12 w 21"/>
                  <a:gd name="T9" fmla="*/ 24 h 32"/>
                  <a:gd name="T10" fmla="*/ 7 w 21"/>
                  <a:gd name="T11" fmla="*/ 32 h 32"/>
                  <a:gd name="T12" fmla="*/ 0 w 21"/>
                  <a:gd name="T13" fmla="*/ 24 h 32"/>
                  <a:gd name="T14" fmla="*/ 0 w 21"/>
                  <a:gd name="T15" fmla="*/ 1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2">
                    <a:moveTo>
                      <a:pt x="0" y="15"/>
                    </a:moveTo>
                    <a:cubicBezTo>
                      <a:pt x="4" y="17"/>
                      <a:pt x="1" y="23"/>
                      <a:pt x="6" y="26"/>
                    </a:cubicBezTo>
                    <a:cubicBezTo>
                      <a:pt x="9" y="16"/>
                      <a:pt x="10" y="6"/>
                      <a:pt x="19" y="0"/>
                    </a:cubicBezTo>
                    <a:cubicBezTo>
                      <a:pt x="20" y="2"/>
                      <a:pt x="21" y="4"/>
                      <a:pt x="19" y="6"/>
                    </a:cubicBezTo>
                    <a:cubicBezTo>
                      <a:pt x="13" y="10"/>
                      <a:pt x="11" y="16"/>
                      <a:pt x="12" y="24"/>
                    </a:cubicBezTo>
                    <a:cubicBezTo>
                      <a:pt x="13" y="28"/>
                      <a:pt x="13" y="32"/>
                      <a:pt x="7" y="32"/>
                    </a:cubicBezTo>
                    <a:cubicBezTo>
                      <a:pt x="2" y="31"/>
                      <a:pt x="0" y="28"/>
                      <a:pt x="0" y="24"/>
                    </a:cubicBezTo>
                    <a:cubicBezTo>
                      <a:pt x="0" y="21"/>
                      <a:pt x="0" y="18"/>
                      <a:pt x="0" y="15"/>
                    </a:cubicBezTo>
                    <a:close/>
                  </a:path>
                </a:pathLst>
              </a:custGeom>
              <a:solidFill>
                <a:srgbClr val="E07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7" name="Freeform 106">
                <a:extLst>
                  <a:ext uri="{FF2B5EF4-FFF2-40B4-BE49-F238E27FC236}">
                    <a16:creationId xmlns:a16="http://schemas.microsoft.com/office/drawing/2014/main" id="{9A24290B-1723-9FBA-C865-D66BAAE914DE}"/>
                  </a:ext>
                </a:extLst>
              </p:cNvPr>
              <p:cNvSpPr/>
              <p:nvPr/>
            </p:nvSpPr>
            <p:spPr bwMode="auto">
              <a:xfrm>
                <a:off x="1901" y="3142"/>
                <a:ext cx="149" cy="78"/>
              </a:xfrm>
              <a:custGeom>
                <a:avLst/>
                <a:gdLst>
                  <a:gd name="T0" fmla="*/ 55 w 55"/>
                  <a:gd name="T1" fmla="*/ 6 h 29"/>
                  <a:gd name="T2" fmla="*/ 51 w 55"/>
                  <a:gd name="T3" fmla="*/ 8 h 29"/>
                  <a:gd name="T4" fmla="*/ 9 w 55"/>
                  <a:gd name="T5" fmla="*/ 21 h 29"/>
                  <a:gd name="T6" fmla="*/ 1 w 55"/>
                  <a:gd name="T7" fmla="*/ 22 h 29"/>
                  <a:gd name="T8" fmla="*/ 9 w 55"/>
                  <a:gd name="T9" fmla="*/ 14 h 29"/>
                  <a:gd name="T10" fmla="*/ 36 w 55"/>
                  <a:gd name="T11" fmla="*/ 3 h 29"/>
                  <a:gd name="T12" fmla="*/ 55 w 55"/>
                  <a:gd name="T13" fmla="*/ 6 h 29"/>
                </a:gdLst>
                <a:ahLst/>
                <a:cxnLst>
                  <a:cxn ang="0">
                    <a:pos x="T0" y="T1"/>
                  </a:cxn>
                  <a:cxn ang="0">
                    <a:pos x="T2" y="T3"/>
                  </a:cxn>
                  <a:cxn ang="0">
                    <a:pos x="T4" y="T5"/>
                  </a:cxn>
                  <a:cxn ang="0">
                    <a:pos x="T6" y="T7"/>
                  </a:cxn>
                  <a:cxn ang="0">
                    <a:pos x="T8" y="T9"/>
                  </a:cxn>
                  <a:cxn ang="0">
                    <a:pos x="T10" y="T11"/>
                  </a:cxn>
                  <a:cxn ang="0">
                    <a:pos x="T12" y="T13"/>
                  </a:cxn>
                </a:cxnLst>
                <a:rect l="0" t="0" r="r" b="b"/>
                <a:pathLst>
                  <a:path w="55" h="28">
                    <a:moveTo>
                      <a:pt x="55" y="6"/>
                    </a:moveTo>
                    <a:cubicBezTo>
                      <a:pt x="54" y="6"/>
                      <a:pt x="52" y="7"/>
                      <a:pt x="51" y="8"/>
                    </a:cubicBezTo>
                    <a:cubicBezTo>
                      <a:pt x="35" y="8"/>
                      <a:pt x="22" y="12"/>
                      <a:pt x="9" y="21"/>
                    </a:cubicBezTo>
                    <a:cubicBezTo>
                      <a:pt x="7" y="22"/>
                      <a:pt x="5" y="29"/>
                      <a:pt x="1" y="22"/>
                    </a:cubicBezTo>
                    <a:cubicBezTo>
                      <a:pt x="0" y="17"/>
                      <a:pt x="5" y="16"/>
                      <a:pt x="9" y="14"/>
                    </a:cubicBezTo>
                    <a:cubicBezTo>
                      <a:pt x="17" y="9"/>
                      <a:pt x="26" y="5"/>
                      <a:pt x="36" y="3"/>
                    </a:cubicBezTo>
                    <a:cubicBezTo>
                      <a:pt x="42" y="2"/>
                      <a:pt x="49" y="0"/>
                      <a:pt x="55" y="6"/>
                    </a:cubicBezTo>
                    <a:close/>
                  </a:path>
                </a:pathLst>
              </a:custGeom>
              <a:solidFill>
                <a:srgbClr val="E27C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8" name="Freeform 107">
                <a:extLst>
                  <a:ext uri="{FF2B5EF4-FFF2-40B4-BE49-F238E27FC236}">
                    <a16:creationId xmlns:a16="http://schemas.microsoft.com/office/drawing/2014/main" id="{D2763E8E-C028-605C-EE6F-120103C4BA32}"/>
                  </a:ext>
                </a:extLst>
              </p:cNvPr>
              <p:cNvSpPr/>
              <p:nvPr/>
            </p:nvSpPr>
            <p:spPr bwMode="auto">
              <a:xfrm>
                <a:off x="3039" y="2739"/>
                <a:ext cx="52" cy="92"/>
              </a:xfrm>
              <a:custGeom>
                <a:avLst/>
                <a:gdLst>
                  <a:gd name="T0" fmla="*/ 0 w 19"/>
                  <a:gd name="T1" fmla="*/ 28 h 34"/>
                  <a:gd name="T2" fmla="*/ 11 w 19"/>
                  <a:gd name="T3" fmla="*/ 4 h 34"/>
                  <a:gd name="T4" fmla="*/ 14 w 19"/>
                  <a:gd name="T5" fmla="*/ 0 h 34"/>
                  <a:gd name="T6" fmla="*/ 19 w 19"/>
                  <a:gd name="T7" fmla="*/ 2 h 34"/>
                  <a:gd name="T8" fmla="*/ 6 w 19"/>
                  <a:gd name="T9" fmla="*/ 34 h 34"/>
                  <a:gd name="T10" fmla="*/ 0 w 19"/>
                  <a:gd name="T11" fmla="*/ 28 h 34"/>
                </a:gdLst>
                <a:ahLst/>
                <a:cxnLst>
                  <a:cxn ang="0">
                    <a:pos x="T0" y="T1"/>
                  </a:cxn>
                  <a:cxn ang="0">
                    <a:pos x="T2" y="T3"/>
                  </a:cxn>
                  <a:cxn ang="0">
                    <a:pos x="T4" y="T5"/>
                  </a:cxn>
                  <a:cxn ang="0">
                    <a:pos x="T6" y="T7"/>
                  </a:cxn>
                  <a:cxn ang="0">
                    <a:pos x="T8" y="T9"/>
                  </a:cxn>
                  <a:cxn ang="0">
                    <a:pos x="T10" y="T11"/>
                  </a:cxn>
                </a:cxnLst>
                <a:rect l="0" t="0" r="r" b="b"/>
                <a:pathLst>
                  <a:path w="19" h="34">
                    <a:moveTo>
                      <a:pt x="0" y="28"/>
                    </a:moveTo>
                    <a:cubicBezTo>
                      <a:pt x="4" y="20"/>
                      <a:pt x="8" y="12"/>
                      <a:pt x="11" y="4"/>
                    </a:cubicBezTo>
                    <a:cubicBezTo>
                      <a:pt x="11" y="2"/>
                      <a:pt x="12" y="1"/>
                      <a:pt x="14" y="0"/>
                    </a:cubicBezTo>
                    <a:cubicBezTo>
                      <a:pt x="16" y="0"/>
                      <a:pt x="17" y="0"/>
                      <a:pt x="19" y="2"/>
                    </a:cubicBezTo>
                    <a:cubicBezTo>
                      <a:pt x="14" y="12"/>
                      <a:pt x="6" y="21"/>
                      <a:pt x="6" y="34"/>
                    </a:cubicBezTo>
                    <a:cubicBezTo>
                      <a:pt x="4" y="32"/>
                      <a:pt x="2" y="30"/>
                      <a:pt x="0" y="28"/>
                    </a:cubicBezTo>
                    <a:close/>
                  </a:path>
                </a:pathLst>
              </a:custGeom>
              <a:solidFill>
                <a:srgbClr val="ECA3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9" name="Freeform 108">
                <a:extLst>
                  <a:ext uri="{FF2B5EF4-FFF2-40B4-BE49-F238E27FC236}">
                    <a16:creationId xmlns:a16="http://schemas.microsoft.com/office/drawing/2014/main" id="{DC3B6D28-C8DE-354E-2B6E-DE3345437844}"/>
                  </a:ext>
                </a:extLst>
              </p:cNvPr>
              <p:cNvSpPr/>
              <p:nvPr/>
            </p:nvSpPr>
            <p:spPr bwMode="auto">
              <a:xfrm>
                <a:off x="2362" y="3055"/>
                <a:ext cx="57" cy="57"/>
              </a:xfrm>
              <a:custGeom>
                <a:avLst/>
                <a:gdLst>
                  <a:gd name="T0" fmla="*/ 10 w 21"/>
                  <a:gd name="T1" fmla="*/ 6 h 21"/>
                  <a:gd name="T2" fmla="*/ 15 w 21"/>
                  <a:gd name="T3" fmla="*/ 1 h 21"/>
                  <a:gd name="T4" fmla="*/ 21 w 21"/>
                  <a:gd name="T5" fmla="*/ 11 h 21"/>
                  <a:gd name="T6" fmla="*/ 18 w 21"/>
                  <a:gd name="T7" fmla="*/ 21 h 21"/>
                  <a:gd name="T8" fmla="*/ 16 w 21"/>
                  <a:gd name="T9" fmla="*/ 20 h 21"/>
                  <a:gd name="T10" fmla="*/ 6 w 21"/>
                  <a:gd name="T11" fmla="*/ 16 h 21"/>
                  <a:gd name="T12" fmla="*/ 6 w 21"/>
                  <a:gd name="T13" fmla="*/ 6 h 21"/>
                  <a:gd name="T14" fmla="*/ 10 w 21"/>
                  <a:gd name="T15" fmla="*/ 6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10" y="6"/>
                    </a:moveTo>
                    <a:cubicBezTo>
                      <a:pt x="13" y="6"/>
                      <a:pt x="11" y="0"/>
                      <a:pt x="15" y="1"/>
                    </a:cubicBezTo>
                    <a:cubicBezTo>
                      <a:pt x="21" y="2"/>
                      <a:pt x="19" y="8"/>
                      <a:pt x="21" y="11"/>
                    </a:cubicBezTo>
                    <a:cubicBezTo>
                      <a:pt x="20" y="14"/>
                      <a:pt x="20" y="18"/>
                      <a:pt x="18" y="21"/>
                    </a:cubicBezTo>
                    <a:cubicBezTo>
                      <a:pt x="17" y="21"/>
                      <a:pt x="16" y="20"/>
                      <a:pt x="16" y="20"/>
                    </a:cubicBezTo>
                    <a:cubicBezTo>
                      <a:pt x="13" y="18"/>
                      <a:pt x="9" y="17"/>
                      <a:pt x="6" y="16"/>
                    </a:cubicBezTo>
                    <a:cubicBezTo>
                      <a:pt x="0" y="13"/>
                      <a:pt x="1" y="9"/>
                      <a:pt x="6" y="6"/>
                    </a:cubicBezTo>
                    <a:cubicBezTo>
                      <a:pt x="7" y="6"/>
                      <a:pt x="9" y="6"/>
                      <a:pt x="10" y="6"/>
                    </a:cubicBezTo>
                    <a:close/>
                  </a:path>
                </a:pathLst>
              </a:custGeom>
              <a:solidFill>
                <a:srgbClr val="CA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0" name="Freeform 109">
                <a:extLst>
                  <a:ext uri="{FF2B5EF4-FFF2-40B4-BE49-F238E27FC236}">
                    <a16:creationId xmlns:a16="http://schemas.microsoft.com/office/drawing/2014/main" id="{DC181BCB-FAD2-5AA6-4461-8ADBAE5953C0}"/>
                  </a:ext>
                </a:extLst>
              </p:cNvPr>
              <p:cNvSpPr/>
              <p:nvPr/>
            </p:nvSpPr>
            <p:spPr bwMode="auto">
              <a:xfrm>
                <a:off x="2194" y="2747"/>
                <a:ext cx="84" cy="43"/>
              </a:xfrm>
              <a:custGeom>
                <a:avLst/>
                <a:gdLst>
                  <a:gd name="T0" fmla="*/ 11 w 31"/>
                  <a:gd name="T1" fmla="*/ 3 h 16"/>
                  <a:gd name="T2" fmla="*/ 20 w 31"/>
                  <a:gd name="T3" fmla="*/ 5 h 16"/>
                  <a:gd name="T4" fmla="*/ 29 w 31"/>
                  <a:gd name="T5" fmla="*/ 6 h 16"/>
                  <a:gd name="T6" fmla="*/ 31 w 31"/>
                  <a:gd name="T7" fmla="*/ 8 h 16"/>
                  <a:gd name="T8" fmla="*/ 30 w 31"/>
                  <a:gd name="T9" fmla="*/ 11 h 16"/>
                  <a:gd name="T10" fmla="*/ 25 w 31"/>
                  <a:gd name="T11" fmla="*/ 15 h 16"/>
                  <a:gd name="T12" fmla="*/ 2 w 31"/>
                  <a:gd name="T13" fmla="*/ 8 h 16"/>
                  <a:gd name="T14" fmla="*/ 1 w 31"/>
                  <a:gd name="T15" fmla="*/ 2 h 16"/>
                  <a:gd name="T16" fmla="*/ 11 w 31"/>
                  <a:gd name="T17"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6">
                    <a:moveTo>
                      <a:pt x="11" y="3"/>
                    </a:moveTo>
                    <a:cubicBezTo>
                      <a:pt x="13" y="6"/>
                      <a:pt x="17" y="5"/>
                      <a:pt x="20" y="5"/>
                    </a:cubicBezTo>
                    <a:cubicBezTo>
                      <a:pt x="23" y="5"/>
                      <a:pt x="26" y="5"/>
                      <a:pt x="29" y="6"/>
                    </a:cubicBezTo>
                    <a:cubicBezTo>
                      <a:pt x="29" y="7"/>
                      <a:pt x="30" y="7"/>
                      <a:pt x="31" y="8"/>
                    </a:cubicBezTo>
                    <a:cubicBezTo>
                      <a:pt x="31" y="9"/>
                      <a:pt x="31" y="10"/>
                      <a:pt x="30" y="11"/>
                    </a:cubicBezTo>
                    <a:cubicBezTo>
                      <a:pt x="29" y="13"/>
                      <a:pt x="29" y="16"/>
                      <a:pt x="25" y="15"/>
                    </a:cubicBezTo>
                    <a:cubicBezTo>
                      <a:pt x="17" y="13"/>
                      <a:pt x="10" y="10"/>
                      <a:pt x="2" y="8"/>
                    </a:cubicBezTo>
                    <a:cubicBezTo>
                      <a:pt x="0" y="6"/>
                      <a:pt x="0" y="4"/>
                      <a:pt x="1" y="2"/>
                    </a:cubicBezTo>
                    <a:cubicBezTo>
                      <a:pt x="5" y="0"/>
                      <a:pt x="8" y="1"/>
                      <a:pt x="11" y="3"/>
                    </a:cubicBezTo>
                    <a:close/>
                  </a:path>
                </a:pathLst>
              </a:custGeom>
              <a:solidFill>
                <a:srgbClr val="E67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1" name="Freeform 110">
                <a:extLst>
                  <a:ext uri="{FF2B5EF4-FFF2-40B4-BE49-F238E27FC236}">
                    <a16:creationId xmlns:a16="http://schemas.microsoft.com/office/drawing/2014/main" id="{48078CAA-FA78-131D-37EA-116C93340FDF}"/>
                  </a:ext>
                </a:extLst>
              </p:cNvPr>
              <p:cNvSpPr/>
              <p:nvPr/>
            </p:nvSpPr>
            <p:spPr bwMode="auto">
              <a:xfrm>
                <a:off x="2319" y="2752"/>
                <a:ext cx="65" cy="63"/>
              </a:xfrm>
              <a:custGeom>
                <a:avLst/>
                <a:gdLst>
                  <a:gd name="T0" fmla="*/ 24 w 24"/>
                  <a:gd name="T1" fmla="*/ 15 h 23"/>
                  <a:gd name="T2" fmla="*/ 16 w 24"/>
                  <a:gd name="T3" fmla="*/ 23 h 23"/>
                  <a:gd name="T4" fmla="*/ 3 w 24"/>
                  <a:gd name="T5" fmla="*/ 20 h 23"/>
                  <a:gd name="T6" fmla="*/ 0 w 24"/>
                  <a:gd name="T7" fmla="*/ 13 h 23"/>
                  <a:gd name="T8" fmla="*/ 15 w 24"/>
                  <a:gd name="T9" fmla="*/ 4 h 23"/>
                  <a:gd name="T10" fmla="*/ 11 w 24"/>
                  <a:gd name="T11" fmla="*/ 13 h 23"/>
                  <a:gd name="T12" fmla="*/ 16 w 24"/>
                  <a:gd name="T13" fmla="*/ 8 h 23"/>
                  <a:gd name="T14" fmla="*/ 24 w 24"/>
                  <a:gd name="T15" fmla="*/ 15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3">
                    <a:moveTo>
                      <a:pt x="24" y="15"/>
                    </a:moveTo>
                    <a:cubicBezTo>
                      <a:pt x="24" y="20"/>
                      <a:pt x="21" y="22"/>
                      <a:pt x="16" y="23"/>
                    </a:cubicBezTo>
                    <a:cubicBezTo>
                      <a:pt x="12" y="23"/>
                      <a:pt x="7" y="22"/>
                      <a:pt x="3" y="20"/>
                    </a:cubicBezTo>
                    <a:cubicBezTo>
                      <a:pt x="1" y="18"/>
                      <a:pt x="0" y="15"/>
                      <a:pt x="0" y="13"/>
                    </a:cubicBezTo>
                    <a:cubicBezTo>
                      <a:pt x="3" y="6"/>
                      <a:pt x="5" y="0"/>
                      <a:pt x="15" y="4"/>
                    </a:cubicBezTo>
                    <a:cubicBezTo>
                      <a:pt x="16" y="8"/>
                      <a:pt x="11" y="9"/>
                      <a:pt x="11" y="13"/>
                    </a:cubicBezTo>
                    <a:cubicBezTo>
                      <a:pt x="15" y="14"/>
                      <a:pt x="14" y="9"/>
                      <a:pt x="16" y="8"/>
                    </a:cubicBezTo>
                    <a:cubicBezTo>
                      <a:pt x="22" y="7"/>
                      <a:pt x="23" y="11"/>
                      <a:pt x="24" y="15"/>
                    </a:cubicBezTo>
                    <a:close/>
                  </a:path>
                </a:pathLst>
              </a:custGeom>
              <a:solidFill>
                <a:srgbClr val="AD9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2" name="Freeform 111">
                <a:extLst>
                  <a:ext uri="{FF2B5EF4-FFF2-40B4-BE49-F238E27FC236}">
                    <a16:creationId xmlns:a16="http://schemas.microsoft.com/office/drawing/2014/main" id="{3B1911F5-1CA3-8041-BDB4-A4570D71D177}"/>
                  </a:ext>
                </a:extLst>
              </p:cNvPr>
              <p:cNvSpPr/>
              <p:nvPr/>
            </p:nvSpPr>
            <p:spPr bwMode="auto">
              <a:xfrm>
                <a:off x="2262" y="2752"/>
                <a:ext cx="65" cy="54"/>
              </a:xfrm>
              <a:custGeom>
                <a:avLst/>
                <a:gdLst>
                  <a:gd name="T0" fmla="*/ 23 w 24"/>
                  <a:gd name="T1" fmla="*/ 12 h 20"/>
                  <a:gd name="T2" fmla="*/ 24 w 24"/>
                  <a:gd name="T3" fmla="*/ 20 h 20"/>
                  <a:gd name="T4" fmla="*/ 0 w 24"/>
                  <a:gd name="T5" fmla="*/ 13 h 20"/>
                  <a:gd name="T6" fmla="*/ 5 w 24"/>
                  <a:gd name="T7" fmla="*/ 8 h 20"/>
                  <a:gd name="T8" fmla="*/ 9 w 24"/>
                  <a:gd name="T9" fmla="*/ 11 h 20"/>
                  <a:gd name="T10" fmla="*/ 5 w 24"/>
                  <a:gd name="T11" fmla="*/ 8 h 20"/>
                  <a:gd name="T12" fmla="*/ 5 w 24"/>
                  <a:gd name="T13" fmla="*/ 6 h 20"/>
                  <a:gd name="T14" fmla="*/ 23 w 24"/>
                  <a:gd name="T15" fmla="*/ 1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0">
                    <a:moveTo>
                      <a:pt x="23" y="12"/>
                    </a:moveTo>
                    <a:cubicBezTo>
                      <a:pt x="23" y="15"/>
                      <a:pt x="23" y="17"/>
                      <a:pt x="24" y="20"/>
                    </a:cubicBezTo>
                    <a:cubicBezTo>
                      <a:pt x="15" y="20"/>
                      <a:pt x="8" y="17"/>
                      <a:pt x="0" y="13"/>
                    </a:cubicBezTo>
                    <a:cubicBezTo>
                      <a:pt x="2" y="11"/>
                      <a:pt x="3" y="10"/>
                      <a:pt x="5" y="8"/>
                    </a:cubicBezTo>
                    <a:cubicBezTo>
                      <a:pt x="6" y="10"/>
                      <a:pt x="8" y="10"/>
                      <a:pt x="9" y="11"/>
                    </a:cubicBezTo>
                    <a:cubicBezTo>
                      <a:pt x="8" y="10"/>
                      <a:pt x="6" y="10"/>
                      <a:pt x="5" y="8"/>
                    </a:cubicBezTo>
                    <a:cubicBezTo>
                      <a:pt x="5" y="7"/>
                      <a:pt x="5" y="7"/>
                      <a:pt x="5" y="6"/>
                    </a:cubicBezTo>
                    <a:cubicBezTo>
                      <a:pt x="14" y="0"/>
                      <a:pt x="18" y="1"/>
                      <a:pt x="23" y="12"/>
                    </a:cubicBezTo>
                    <a:close/>
                  </a:path>
                </a:pathLst>
              </a:custGeom>
              <a:solidFill>
                <a:srgbClr val="B49D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3" name="Freeform 112">
                <a:extLst>
                  <a:ext uri="{FF2B5EF4-FFF2-40B4-BE49-F238E27FC236}">
                    <a16:creationId xmlns:a16="http://schemas.microsoft.com/office/drawing/2014/main" id="{BC3298A5-EFA1-4923-4C4E-8BD777A46DF8}"/>
                  </a:ext>
                </a:extLst>
              </p:cNvPr>
              <p:cNvSpPr/>
              <p:nvPr/>
            </p:nvSpPr>
            <p:spPr bwMode="auto">
              <a:xfrm>
                <a:off x="2592" y="2525"/>
                <a:ext cx="168" cy="49"/>
              </a:xfrm>
              <a:custGeom>
                <a:avLst/>
                <a:gdLst>
                  <a:gd name="T0" fmla="*/ 6 w 62"/>
                  <a:gd name="T1" fmla="*/ 0 h 18"/>
                  <a:gd name="T2" fmla="*/ 6 w 62"/>
                  <a:gd name="T3" fmla="*/ 2 h 18"/>
                  <a:gd name="T4" fmla="*/ 20 w 62"/>
                  <a:gd name="T5" fmla="*/ 11 h 18"/>
                  <a:gd name="T6" fmla="*/ 54 w 62"/>
                  <a:gd name="T7" fmla="*/ 11 h 18"/>
                  <a:gd name="T8" fmla="*/ 62 w 62"/>
                  <a:gd name="T9" fmla="*/ 14 h 18"/>
                  <a:gd name="T10" fmla="*/ 49 w 62"/>
                  <a:gd name="T11" fmla="*/ 18 h 18"/>
                  <a:gd name="T12" fmla="*/ 9 w 62"/>
                  <a:gd name="T13" fmla="*/ 18 h 18"/>
                  <a:gd name="T14" fmla="*/ 4 w 62"/>
                  <a:gd name="T15" fmla="*/ 18 h 18"/>
                  <a:gd name="T16" fmla="*/ 0 w 62"/>
                  <a:gd name="T17" fmla="*/ 14 h 18"/>
                  <a:gd name="T18" fmla="*/ 0 w 62"/>
                  <a:gd name="T19" fmla="*/ 12 h 18"/>
                  <a:gd name="T20" fmla="*/ 3 w 62"/>
                  <a:gd name="T21" fmla="*/ 7 h 18"/>
                  <a:gd name="T22" fmla="*/ 6 w 62"/>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8">
                    <a:moveTo>
                      <a:pt x="6" y="0"/>
                    </a:moveTo>
                    <a:cubicBezTo>
                      <a:pt x="6" y="0"/>
                      <a:pt x="6" y="1"/>
                      <a:pt x="6" y="2"/>
                    </a:cubicBezTo>
                    <a:cubicBezTo>
                      <a:pt x="8" y="10"/>
                      <a:pt x="12" y="12"/>
                      <a:pt x="20" y="11"/>
                    </a:cubicBezTo>
                    <a:cubicBezTo>
                      <a:pt x="32" y="10"/>
                      <a:pt x="43" y="11"/>
                      <a:pt x="54" y="11"/>
                    </a:cubicBezTo>
                    <a:cubicBezTo>
                      <a:pt x="57" y="11"/>
                      <a:pt x="61" y="10"/>
                      <a:pt x="62" y="14"/>
                    </a:cubicBezTo>
                    <a:cubicBezTo>
                      <a:pt x="58" y="18"/>
                      <a:pt x="53" y="18"/>
                      <a:pt x="49" y="18"/>
                    </a:cubicBezTo>
                    <a:cubicBezTo>
                      <a:pt x="35" y="16"/>
                      <a:pt x="22" y="18"/>
                      <a:pt x="9" y="18"/>
                    </a:cubicBezTo>
                    <a:cubicBezTo>
                      <a:pt x="7" y="18"/>
                      <a:pt x="6" y="18"/>
                      <a:pt x="4" y="18"/>
                    </a:cubicBezTo>
                    <a:cubicBezTo>
                      <a:pt x="2" y="18"/>
                      <a:pt x="1" y="17"/>
                      <a:pt x="0" y="14"/>
                    </a:cubicBezTo>
                    <a:cubicBezTo>
                      <a:pt x="0" y="14"/>
                      <a:pt x="0" y="13"/>
                      <a:pt x="0" y="12"/>
                    </a:cubicBezTo>
                    <a:cubicBezTo>
                      <a:pt x="1" y="11"/>
                      <a:pt x="2" y="9"/>
                      <a:pt x="3" y="7"/>
                    </a:cubicBezTo>
                    <a:cubicBezTo>
                      <a:pt x="3" y="5"/>
                      <a:pt x="2" y="2"/>
                      <a:pt x="6" y="0"/>
                    </a:cubicBezTo>
                    <a:close/>
                  </a:path>
                </a:pathLst>
              </a:custGeom>
              <a:solidFill>
                <a:srgbClr val="DAD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4" name="Freeform 113">
                <a:extLst>
                  <a:ext uri="{FF2B5EF4-FFF2-40B4-BE49-F238E27FC236}">
                    <a16:creationId xmlns:a16="http://schemas.microsoft.com/office/drawing/2014/main" id="{DA3AC57B-3343-60D5-23E7-83011E47238B}"/>
                  </a:ext>
                </a:extLst>
              </p:cNvPr>
              <p:cNvSpPr/>
              <p:nvPr/>
            </p:nvSpPr>
            <p:spPr bwMode="auto">
              <a:xfrm>
                <a:off x="2647" y="2655"/>
                <a:ext cx="65" cy="49"/>
              </a:xfrm>
              <a:custGeom>
                <a:avLst/>
                <a:gdLst>
                  <a:gd name="T0" fmla="*/ 13 w 24"/>
                  <a:gd name="T1" fmla="*/ 0 h 18"/>
                  <a:gd name="T2" fmla="*/ 22 w 24"/>
                  <a:gd name="T3" fmla="*/ 4 h 18"/>
                  <a:gd name="T4" fmla="*/ 16 w 24"/>
                  <a:gd name="T5" fmla="*/ 18 h 18"/>
                  <a:gd name="T6" fmla="*/ 5 w 24"/>
                  <a:gd name="T7" fmla="*/ 15 h 18"/>
                  <a:gd name="T8" fmla="*/ 1 w 24"/>
                  <a:gd name="T9" fmla="*/ 8 h 18"/>
                  <a:gd name="T10" fmla="*/ 13 w 24"/>
                  <a:gd name="T11" fmla="*/ 0 h 18"/>
                </a:gdLst>
                <a:ahLst/>
                <a:cxnLst>
                  <a:cxn ang="0">
                    <a:pos x="T0" y="T1"/>
                  </a:cxn>
                  <a:cxn ang="0">
                    <a:pos x="T2" y="T3"/>
                  </a:cxn>
                  <a:cxn ang="0">
                    <a:pos x="T4" y="T5"/>
                  </a:cxn>
                  <a:cxn ang="0">
                    <a:pos x="T6" y="T7"/>
                  </a:cxn>
                  <a:cxn ang="0">
                    <a:pos x="T8" y="T9"/>
                  </a:cxn>
                  <a:cxn ang="0">
                    <a:pos x="T10" y="T11"/>
                  </a:cxn>
                </a:cxnLst>
                <a:rect l="0" t="0" r="r" b="b"/>
                <a:pathLst>
                  <a:path w="24" h="18">
                    <a:moveTo>
                      <a:pt x="13" y="0"/>
                    </a:moveTo>
                    <a:cubicBezTo>
                      <a:pt x="16" y="1"/>
                      <a:pt x="19" y="3"/>
                      <a:pt x="22" y="4"/>
                    </a:cubicBezTo>
                    <a:cubicBezTo>
                      <a:pt x="24" y="11"/>
                      <a:pt x="22" y="16"/>
                      <a:pt x="16" y="18"/>
                    </a:cubicBezTo>
                    <a:cubicBezTo>
                      <a:pt x="12" y="18"/>
                      <a:pt x="9" y="17"/>
                      <a:pt x="5" y="15"/>
                    </a:cubicBezTo>
                    <a:cubicBezTo>
                      <a:pt x="3" y="13"/>
                      <a:pt x="0" y="12"/>
                      <a:pt x="1" y="8"/>
                    </a:cubicBezTo>
                    <a:cubicBezTo>
                      <a:pt x="6" y="6"/>
                      <a:pt x="10" y="4"/>
                      <a:pt x="13" y="0"/>
                    </a:cubicBezTo>
                    <a:close/>
                  </a:path>
                </a:pathLst>
              </a:custGeom>
              <a:solidFill>
                <a:srgbClr val="B8A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5" name="Freeform 114">
                <a:extLst>
                  <a:ext uri="{FF2B5EF4-FFF2-40B4-BE49-F238E27FC236}">
                    <a16:creationId xmlns:a16="http://schemas.microsoft.com/office/drawing/2014/main" id="{1A19DE27-5CD5-7358-112D-21F6C85155EC}"/>
                  </a:ext>
                </a:extLst>
              </p:cNvPr>
              <p:cNvSpPr/>
              <p:nvPr/>
            </p:nvSpPr>
            <p:spPr bwMode="auto">
              <a:xfrm>
                <a:off x="1899" y="3150"/>
                <a:ext cx="95" cy="51"/>
              </a:xfrm>
              <a:custGeom>
                <a:avLst/>
                <a:gdLst>
                  <a:gd name="T0" fmla="*/ 35 w 35"/>
                  <a:gd name="T1" fmla="*/ 2 h 19"/>
                  <a:gd name="T2" fmla="*/ 2 w 35"/>
                  <a:gd name="T3" fmla="*/ 19 h 19"/>
                  <a:gd name="T4" fmla="*/ 0 w 35"/>
                  <a:gd name="T5" fmla="*/ 19 h 19"/>
                  <a:gd name="T6" fmla="*/ 0 w 35"/>
                  <a:gd name="T7" fmla="*/ 12 h 19"/>
                  <a:gd name="T8" fmla="*/ 10 w 35"/>
                  <a:gd name="T9" fmla="*/ 4 h 19"/>
                  <a:gd name="T10" fmla="*/ 31 w 35"/>
                  <a:gd name="T11" fmla="*/ 0 h 19"/>
                  <a:gd name="T12" fmla="*/ 35 w 35"/>
                  <a:gd name="T13" fmla="*/ 2 h 19"/>
                </a:gdLst>
                <a:ahLst/>
                <a:cxnLst>
                  <a:cxn ang="0">
                    <a:pos x="T0" y="T1"/>
                  </a:cxn>
                  <a:cxn ang="0">
                    <a:pos x="T2" y="T3"/>
                  </a:cxn>
                  <a:cxn ang="0">
                    <a:pos x="T4" y="T5"/>
                  </a:cxn>
                  <a:cxn ang="0">
                    <a:pos x="T6" y="T7"/>
                  </a:cxn>
                  <a:cxn ang="0">
                    <a:pos x="T8" y="T9"/>
                  </a:cxn>
                  <a:cxn ang="0">
                    <a:pos x="T10" y="T11"/>
                  </a:cxn>
                  <a:cxn ang="0">
                    <a:pos x="T12" y="T13"/>
                  </a:cxn>
                </a:cxnLst>
                <a:rect l="0" t="0" r="r" b="b"/>
                <a:pathLst>
                  <a:path w="35" h="19">
                    <a:moveTo>
                      <a:pt x="35" y="2"/>
                    </a:moveTo>
                    <a:cubicBezTo>
                      <a:pt x="24" y="8"/>
                      <a:pt x="11" y="10"/>
                      <a:pt x="2" y="19"/>
                    </a:cubicBezTo>
                    <a:cubicBezTo>
                      <a:pt x="1" y="19"/>
                      <a:pt x="1" y="19"/>
                      <a:pt x="0" y="19"/>
                    </a:cubicBezTo>
                    <a:cubicBezTo>
                      <a:pt x="0" y="17"/>
                      <a:pt x="0" y="14"/>
                      <a:pt x="0" y="12"/>
                    </a:cubicBezTo>
                    <a:cubicBezTo>
                      <a:pt x="2" y="7"/>
                      <a:pt x="5" y="5"/>
                      <a:pt x="10" y="4"/>
                    </a:cubicBezTo>
                    <a:cubicBezTo>
                      <a:pt x="17" y="3"/>
                      <a:pt x="24" y="0"/>
                      <a:pt x="31" y="0"/>
                    </a:cubicBezTo>
                    <a:cubicBezTo>
                      <a:pt x="33" y="0"/>
                      <a:pt x="34" y="1"/>
                      <a:pt x="35" y="2"/>
                    </a:cubicBezTo>
                    <a:close/>
                  </a:path>
                </a:pathLst>
              </a:custGeom>
              <a:solidFill>
                <a:srgbClr val="EEA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6" name="Freeform 115">
                <a:extLst>
                  <a:ext uri="{FF2B5EF4-FFF2-40B4-BE49-F238E27FC236}">
                    <a16:creationId xmlns:a16="http://schemas.microsoft.com/office/drawing/2014/main" id="{D0554157-9585-EFA1-61DF-AE377A8EA696}"/>
                  </a:ext>
                </a:extLst>
              </p:cNvPr>
              <p:cNvSpPr/>
              <p:nvPr/>
            </p:nvSpPr>
            <p:spPr bwMode="auto">
              <a:xfrm>
                <a:off x="2861" y="2522"/>
                <a:ext cx="73" cy="54"/>
              </a:xfrm>
              <a:custGeom>
                <a:avLst/>
                <a:gdLst>
                  <a:gd name="T0" fmla="*/ 0 w 27"/>
                  <a:gd name="T1" fmla="*/ 15 h 20"/>
                  <a:gd name="T2" fmla="*/ 26 w 27"/>
                  <a:gd name="T3" fmla="*/ 0 h 20"/>
                  <a:gd name="T4" fmla="*/ 27 w 27"/>
                  <a:gd name="T5" fmla="*/ 4 h 20"/>
                  <a:gd name="T6" fmla="*/ 19 w 27"/>
                  <a:gd name="T7" fmla="*/ 12 h 20"/>
                  <a:gd name="T8" fmla="*/ 15 w 27"/>
                  <a:gd name="T9" fmla="*/ 15 h 20"/>
                  <a:gd name="T10" fmla="*/ 7 w 27"/>
                  <a:gd name="T11" fmla="*/ 19 h 20"/>
                  <a:gd name="T12" fmla="*/ 3 w 27"/>
                  <a:gd name="T13" fmla="*/ 19 h 20"/>
                  <a:gd name="T14" fmla="*/ 0 w 27"/>
                  <a:gd name="T15" fmla="*/ 15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0">
                    <a:moveTo>
                      <a:pt x="0" y="15"/>
                    </a:moveTo>
                    <a:cubicBezTo>
                      <a:pt x="6" y="6"/>
                      <a:pt x="17" y="3"/>
                      <a:pt x="26" y="0"/>
                    </a:cubicBezTo>
                    <a:cubicBezTo>
                      <a:pt x="26" y="1"/>
                      <a:pt x="27" y="2"/>
                      <a:pt x="27" y="4"/>
                    </a:cubicBezTo>
                    <a:cubicBezTo>
                      <a:pt x="27" y="9"/>
                      <a:pt x="21" y="9"/>
                      <a:pt x="19" y="12"/>
                    </a:cubicBezTo>
                    <a:cubicBezTo>
                      <a:pt x="17" y="13"/>
                      <a:pt x="16" y="14"/>
                      <a:pt x="15" y="15"/>
                    </a:cubicBezTo>
                    <a:cubicBezTo>
                      <a:pt x="13" y="16"/>
                      <a:pt x="10" y="18"/>
                      <a:pt x="7" y="19"/>
                    </a:cubicBezTo>
                    <a:cubicBezTo>
                      <a:pt x="6" y="20"/>
                      <a:pt x="4" y="20"/>
                      <a:pt x="3" y="19"/>
                    </a:cubicBezTo>
                    <a:cubicBezTo>
                      <a:pt x="1" y="18"/>
                      <a:pt x="0" y="17"/>
                      <a:pt x="0" y="15"/>
                    </a:cubicBezTo>
                    <a:close/>
                  </a:path>
                </a:pathLst>
              </a:custGeom>
              <a:solidFill>
                <a:srgbClr val="E36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7" name="Freeform 116">
                <a:extLst>
                  <a:ext uri="{FF2B5EF4-FFF2-40B4-BE49-F238E27FC236}">
                    <a16:creationId xmlns:a16="http://schemas.microsoft.com/office/drawing/2014/main" id="{642687AC-EC1D-96E9-BAB3-7D594D44BF16}"/>
                  </a:ext>
                </a:extLst>
              </p:cNvPr>
              <p:cNvSpPr/>
              <p:nvPr/>
            </p:nvSpPr>
            <p:spPr bwMode="auto">
              <a:xfrm>
                <a:off x="3248" y="3115"/>
                <a:ext cx="49" cy="54"/>
              </a:xfrm>
              <a:custGeom>
                <a:avLst/>
                <a:gdLst>
                  <a:gd name="T0" fmla="*/ 17 w 18"/>
                  <a:gd name="T1" fmla="*/ 15 h 20"/>
                  <a:gd name="T2" fmla="*/ 12 w 18"/>
                  <a:gd name="T3" fmla="*/ 20 h 20"/>
                  <a:gd name="T4" fmla="*/ 0 w 18"/>
                  <a:gd name="T5" fmla="*/ 4 h 20"/>
                  <a:gd name="T6" fmla="*/ 2 w 18"/>
                  <a:gd name="T7" fmla="*/ 2 h 20"/>
                  <a:gd name="T8" fmla="*/ 12 w 18"/>
                  <a:gd name="T9" fmla="*/ 3 h 20"/>
                  <a:gd name="T10" fmla="*/ 12 w 18"/>
                  <a:gd name="T11" fmla="*/ 3 h 20"/>
                  <a:gd name="T12" fmla="*/ 17 w 18"/>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18" h="20">
                    <a:moveTo>
                      <a:pt x="17" y="15"/>
                    </a:moveTo>
                    <a:cubicBezTo>
                      <a:pt x="15" y="17"/>
                      <a:pt x="13" y="18"/>
                      <a:pt x="12" y="20"/>
                    </a:cubicBezTo>
                    <a:cubicBezTo>
                      <a:pt x="8" y="15"/>
                      <a:pt x="0" y="12"/>
                      <a:pt x="0" y="4"/>
                    </a:cubicBezTo>
                    <a:cubicBezTo>
                      <a:pt x="1" y="3"/>
                      <a:pt x="1" y="3"/>
                      <a:pt x="2" y="2"/>
                    </a:cubicBezTo>
                    <a:cubicBezTo>
                      <a:pt x="6" y="0"/>
                      <a:pt x="9" y="1"/>
                      <a:pt x="12" y="3"/>
                    </a:cubicBezTo>
                    <a:cubicBezTo>
                      <a:pt x="12" y="3"/>
                      <a:pt x="12" y="3"/>
                      <a:pt x="12" y="3"/>
                    </a:cubicBezTo>
                    <a:cubicBezTo>
                      <a:pt x="14" y="7"/>
                      <a:pt x="18" y="10"/>
                      <a:pt x="17" y="15"/>
                    </a:cubicBezTo>
                    <a:close/>
                  </a:path>
                </a:pathLst>
              </a:custGeom>
              <a:solidFill>
                <a:srgbClr val="BA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8" name="Freeform 117">
                <a:extLst>
                  <a:ext uri="{FF2B5EF4-FFF2-40B4-BE49-F238E27FC236}">
                    <a16:creationId xmlns:a16="http://schemas.microsoft.com/office/drawing/2014/main" id="{44A7D64F-52ED-221C-7793-38D890A1EE21}"/>
                  </a:ext>
                </a:extLst>
              </p:cNvPr>
              <p:cNvSpPr/>
              <p:nvPr/>
            </p:nvSpPr>
            <p:spPr bwMode="auto">
              <a:xfrm>
                <a:off x="2619" y="1470"/>
                <a:ext cx="152" cy="41"/>
              </a:xfrm>
              <a:custGeom>
                <a:avLst/>
                <a:gdLst>
                  <a:gd name="T0" fmla="*/ 0 w 56"/>
                  <a:gd name="T1" fmla="*/ 7 h 15"/>
                  <a:gd name="T2" fmla="*/ 2 w 56"/>
                  <a:gd name="T3" fmla="*/ 2 h 15"/>
                  <a:gd name="T4" fmla="*/ 47 w 56"/>
                  <a:gd name="T5" fmla="*/ 0 h 15"/>
                  <a:gd name="T6" fmla="*/ 56 w 56"/>
                  <a:gd name="T7" fmla="*/ 2 h 15"/>
                  <a:gd name="T8" fmla="*/ 41 w 56"/>
                  <a:gd name="T9" fmla="*/ 10 h 15"/>
                  <a:gd name="T10" fmla="*/ 8 w 56"/>
                  <a:gd name="T11" fmla="*/ 13 h 15"/>
                  <a:gd name="T12" fmla="*/ 5 w 56"/>
                  <a:gd name="T13" fmla="*/ 15 h 15"/>
                  <a:gd name="T14" fmla="*/ 0 w 56"/>
                  <a:gd name="T15" fmla="*/ 7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15">
                    <a:moveTo>
                      <a:pt x="0" y="7"/>
                    </a:moveTo>
                    <a:cubicBezTo>
                      <a:pt x="0" y="5"/>
                      <a:pt x="0" y="3"/>
                      <a:pt x="2" y="2"/>
                    </a:cubicBezTo>
                    <a:cubicBezTo>
                      <a:pt x="17" y="0"/>
                      <a:pt x="32" y="3"/>
                      <a:pt x="47" y="0"/>
                    </a:cubicBezTo>
                    <a:cubicBezTo>
                      <a:pt x="50" y="0"/>
                      <a:pt x="53" y="0"/>
                      <a:pt x="56" y="2"/>
                    </a:cubicBezTo>
                    <a:cubicBezTo>
                      <a:pt x="55" y="11"/>
                      <a:pt x="47" y="9"/>
                      <a:pt x="41" y="10"/>
                    </a:cubicBezTo>
                    <a:cubicBezTo>
                      <a:pt x="30" y="12"/>
                      <a:pt x="19" y="8"/>
                      <a:pt x="8" y="13"/>
                    </a:cubicBezTo>
                    <a:cubicBezTo>
                      <a:pt x="7" y="14"/>
                      <a:pt x="6" y="14"/>
                      <a:pt x="5" y="15"/>
                    </a:cubicBezTo>
                    <a:cubicBezTo>
                      <a:pt x="3" y="12"/>
                      <a:pt x="1" y="10"/>
                      <a:pt x="0" y="7"/>
                    </a:cubicBezTo>
                    <a:close/>
                  </a:path>
                </a:pathLst>
              </a:custGeom>
              <a:solidFill>
                <a:srgbClr val="A49D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9" name="Freeform 118">
                <a:extLst>
                  <a:ext uri="{FF2B5EF4-FFF2-40B4-BE49-F238E27FC236}">
                    <a16:creationId xmlns:a16="http://schemas.microsoft.com/office/drawing/2014/main" id="{8A8249F8-E8E0-9AAD-3B14-350BE22D774A}"/>
                  </a:ext>
                </a:extLst>
              </p:cNvPr>
              <p:cNvSpPr/>
              <p:nvPr/>
            </p:nvSpPr>
            <p:spPr bwMode="auto">
              <a:xfrm>
                <a:off x="2896" y="2563"/>
                <a:ext cx="65" cy="62"/>
              </a:xfrm>
              <a:custGeom>
                <a:avLst/>
                <a:gdLst>
                  <a:gd name="T0" fmla="*/ 1 w 24"/>
                  <a:gd name="T1" fmla="*/ 17 h 23"/>
                  <a:gd name="T2" fmla="*/ 6 w 24"/>
                  <a:gd name="T3" fmla="*/ 10 h 23"/>
                  <a:gd name="T4" fmla="*/ 14 w 24"/>
                  <a:gd name="T5" fmla="*/ 3 h 23"/>
                  <a:gd name="T6" fmla="*/ 22 w 24"/>
                  <a:gd name="T7" fmla="*/ 3 h 23"/>
                  <a:gd name="T8" fmla="*/ 24 w 24"/>
                  <a:gd name="T9" fmla="*/ 7 h 23"/>
                  <a:gd name="T10" fmla="*/ 10 w 24"/>
                  <a:gd name="T11" fmla="*/ 19 h 23"/>
                  <a:gd name="T12" fmla="*/ 3 w 24"/>
                  <a:gd name="T13" fmla="*/ 22 h 23"/>
                  <a:gd name="T14" fmla="*/ 1 w 24"/>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3">
                    <a:moveTo>
                      <a:pt x="1" y="17"/>
                    </a:moveTo>
                    <a:cubicBezTo>
                      <a:pt x="3" y="14"/>
                      <a:pt x="5" y="12"/>
                      <a:pt x="6" y="10"/>
                    </a:cubicBezTo>
                    <a:cubicBezTo>
                      <a:pt x="7" y="6"/>
                      <a:pt x="11" y="5"/>
                      <a:pt x="14" y="3"/>
                    </a:cubicBezTo>
                    <a:cubicBezTo>
                      <a:pt x="17" y="2"/>
                      <a:pt x="20" y="0"/>
                      <a:pt x="22" y="3"/>
                    </a:cubicBezTo>
                    <a:cubicBezTo>
                      <a:pt x="23" y="4"/>
                      <a:pt x="24" y="6"/>
                      <a:pt x="24" y="7"/>
                    </a:cubicBezTo>
                    <a:cubicBezTo>
                      <a:pt x="23" y="14"/>
                      <a:pt x="14" y="14"/>
                      <a:pt x="10" y="19"/>
                    </a:cubicBezTo>
                    <a:cubicBezTo>
                      <a:pt x="8" y="21"/>
                      <a:pt x="7" y="23"/>
                      <a:pt x="3" y="22"/>
                    </a:cubicBezTo>
                    <a:cubicBezTo>
                      <a:pt x="1" y="21"/>
                      <a:pt x="0" y="19"/>
                      <a:pt x="1" y="17"/>
                    </a:cubicBezTo>
                    <a:close/>
                  </a:path>
                </a:pathLst>
              </a:custGeom>
              <a:solidFill>
                <a:srgbClr val="E26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0" name="Freeform 119">
                <a:extLst>
                  <a:ext uri="{FF2B5EF4-FFF2-40B4-BE49-F238E27FC236}">
                    <a16:creationId xmlns:a16="http://schemas.microsoft.com/office/drawing/2014/main" id="{712B7ADE-50FA-DFE6-B078-D8BDDB60B453}"/>
                  </a:ext>
                </a:extLst>
              </p:cNvPr>
              <p:cNvSpPr/>
              <p:nvPr/>
            </p:nvSpPr>
            <p:spPr bwMode="auto">
              <a:xfrm>
                <a:off x="2636" y="2184"/>
                <a:ext cx="51" cy="41"/>
              </a:xfrm>
              <a:custGeom>
                <a:avLst/>
                <a:gdLst>
                  <a:gd name="T0" fmla="*/ 0 w 19"/>
                  <a:gd name="T1" fmla="*/ 2 h 15"/>
                  <a:gd name="T2" fmla="*/ 8 w 19"/>
                  <a:gd name="T3" fmla="*/ 2 h 15"/>
                  <a:gd name="T4" fmla="*/ 16 w 19"/>
                  <a:gd name="T5" fmla="*/ 3 h 15"/>
                  <a:gd name="T6" fmla="*/ 19 w 19"/>
                  <a:gd name="T7" fmla="*/ 8 h 15"/>
                  <a:gd name="T8" fmla="*/ 17 w 19"/>
                  <a:gd name="T9" fmla="*/ 14 h 15"/>
                  <a:gd name="T10" fmla="*/ 12 w 19"/>
                  <a:gd name="T11" fmla="*/ 14 h 15"/>
                  <a:gd name="T12" fmla="*/ 1 w 19"/>
                  <a:gd name="T13" fmla="*/ 9 h 15"/>
                  <a:gd name="T14" fmla="*/ 0 w 19"/>
                  <a:gd name="T15" fmla="*/ 2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5">
                    <a:moveTo>
                      <a:pt x="0" y="2"/>
                    </a:moveTo>
                    <a:cubicBezTo>
                      <a:pt x="3" y="2"/>
                      <a:pt x="5" y="2"/>
                      <a:pt x="8" y="2"/>
                    </a:cubicBezTo>
                    <a:cubicBezTo>
                      <a:pt x="11" y="0"/>
                      <a:pt x="13" y="2"/>
                      <a:pt x="16" y="3"/>
                    </a:cubicBezTo>
                    <a:cubicBezTo>
                      <a:pt x="17" y="4"/>
                      <a:pt x="18" y="6"/>
                      <a:pt x="19" y="8"/>
                    </a:cubicBezTo>
                    <a:cubicBezTo>
                      <a:pt x="19" y="10"/>
                      <a:pt x="19" y="12"/>
                      <a:pt x="17" y="14"/>
                    </a:cubicBezTo>
                    <a:cubicBezTo>
                      <a:pt x="15" y="15"/>
                      <a:pt x="14" y="15"/>
                      <a:pt x="12" y="14"/>
                    </a:cubicBezTo>
                    <a:cubicBezTo>
                      <a:pt x="8" y="13"/>
                      <a:pt x="3" y="14"/>
                      <a:pt x="1" y="9"/>
                    </a:cubicBezTo>
                    <a:cubicBezTo>
                      <a:pt x="1" y="6"/>
                      <a:pt x="1" y="4"/>
                      <a:pt x="0" y="2"/>
                    </a:cubicBezTo>
                    <a:close/>
                  </a:path>
                </a:pathLst>
              </a:custGeom>
              <a:solidFill>
                <a:srgbClr val="DF6B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1" name="Freeform 120">
                <a:extLst>
                  <a:ext uri="{FF2B5EF4-FFF2-40B4-BE49-F238E27FC236}">
                    <a16:creationId xmlns:a16="http://schemas.microsoft.com/office/drawing/2014/main" id="{E41EAF13-1EA2-D115-D6CD-08D1954126FF}"/>
                  </a:ext>
                </a:extLst>
              </p:cNvPr>
              <p:cNvSpPr/>
              <p:nvPr/>
            </p:nvSpPr>
            <p:spPr bwMode="auto">
              <a:xfrm>
                <a:off x="2638" y="2268"/>
                <a:ext cx="49" cy="41"/>
              </a:xfrm>
              <a:custGeom>
                <a:avLst/>
                <a:gdLst>
                  <a:gd name="T0" fmla="*/ 0 w 18"/>
                  <a:gd name="T1" fmla="*/ 2 h 15"/>
                  <a:gd name="T2" fmla="*/ 14 w 18"/>
                  <a:gd name="T3" fmla="*/ 4 h 15"/>
                  <a:gd name="T4" fmla="*/ 18 w 18"/>
                  <a:gd name="T5" fmla="*/ 7 h 15"/>
                  <a:gd name="T6" fmla="*/ 17 w 18"/>
                  <a:gd name="T7" fmla="*/ 13 h 15"/>
                  <a:gd name="T8" fmla="*/ 14 w 18"/>
                  <a:gd name="T9" fmla="*/ 14 h 15"/>
                  <a:gd name="T10" fmla="*/ 0 w 18"/>
                  <a:gd name="T11" fmla="*/ 8 h 15"/>
                  <a:gd name="T12" fmla="*/ 0 w 18"/>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0" y="2"/>
                    </a:moveTo>
                    <a:cubicBezTo>
                      <a:pt x="5" y="0"/>
                      <a:pt x="9" y="4"/>
                      <a:pt x="14" y="4"/>
                    </a:cubicBezTo>
                    <a:cubicBezTo>
                      <a:pt x="15" y="5"/>
                      <a:pt x="17" y="5"/>
                      <a:pt x="18" y="7"/>
                    </a:cubicBezTo>
                    <a:cubicBezTo>
                      <a:pt x="18" y="9"/>
                      <a:pt x="18" y="11"/>
                      <a:pt x="17" y="13"/>
                    </a:cubicBezTo>
                    <a:cubicBezTo>
                      <a:pt x="16" y="14"/>
                      <a:pt x="15" y="14"/>
                      <a:pt x="14" y="14"/>
                    </a:cubicBezTo>
                    <a:cubicBezTo>
                      <a:pt x="9" y="12"/>
                      <a:pt x="3" y="15"/>
                      <a:pt x="0" y="8"/>
                    </a:cubicBezTo>
                    <a:cubicBezTo>
                      <a:pt x="0" y="6"/>
                      <a:pt x="0" y="4"/>
                      <a:pt x="0" y="2"/>
                    </a:cubicBezTo>
                    <a:close/>
                  </a:path>
                </a:pathLst>
              </a:custGeom>
              <a:solidFill>
                <a:srgbClr val="DC6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2" name="Freeform 121">
                <a:extLst>
                  <a:ext uri="{FF2B5EF4-FFF2-40B4-BE49-F238E27FC236}">
                    <a16:creationId xmlns:a16="http://schemas.microsoft.com/office/drawing/2014/main" id="{A39B8DF7-4CE1-3E20-3218-05367F5F054B}"/>
                  </a:ext>
                </a:extLst>
              </p:cNvPr>
              <p:cNvSpPr/>
              <p:nvPr/>
            </p:nvSpPr>
            <p:spPr bwMode="auto">
              <a:xfrm>
                <a:off x="2535" y="2850"/>
                <a:ext cx="55" cy="54"/>
              </a:xfrm>
              <a:custGeom>
                <a:avLst/>
                <a:gdLst>
                  <a:gd name="T0" fmla="*/ 19 w 20"/>
                  <a:gd name="T1" fmla="*/ 7 h 20"/>
                  <a:gd name="T2" fmla="*/ 8 w 20"/>
                  <a:gd name="T3" fmla="*/ 20 h 20"/>
                  <a:gd name="T4" fmla="*/ 0 w 20"/>
                  <a:gd name="T5" fmla="*/ 13 h 20"/>
                  <a:gd name="T6" fmla="*/ 10 w 20"/>
                  <a:gd name="T7" fmla="*/ 2 h 20"/>
                  <a:gd name="T8" fmla="*/ 19 w 20"/>
                  <a:gd name="T9" fmla="*/ 7 h 20"/>
                </a:gdLst>
                <a:ahLst/>
                <a:cxnLst>
                  <a:cxn ang="0">
                    <a:pos x="T0" y="T1"/>
                  </a:cxn>
                  <a:cxn ang="0">
                    <a:pos x="T2" y="T3"/>
                  </a:cxn>
                  <a:cxn ang="0">
                    <a:pos x="T4" y="T5"/>
                  </a:cxn>
                  <a:cxn ang="0">
                    <a:pos x="T6" y="T7"/>
                  </a:cxn>
                  <a:cxn ang="0">
                    <a:pos x="T8" y="T9"/>
                  </a:cxn>
                </a:cxnLst>
                <a:rect l="0" t="0" r="r" b="b"/>
                <a:pathLst>
                  <a:path w="20" h="20">
                    <a:moveTo>
                      <a:pt x="19" y="7"/>
                    </a:moveTo>
                    <a:cubicBezTo>
                      <a:pt x="20" y="16"/>
                      <a:pt x="15" y="19"/>
                      <a:pt x="8" y="20"/>
                    </a:cubicBezTo>
                    <a:cubicBezTo>
                      <a:pt x="3" y="20"/>
                      <a:pt x="0" y="18"/>
                      <a:pt x="0" y="13"/>
                    </a:cubicBezTo>
                    <a:cubicBezTo>
                      <a:pt x="3" y="9"/>
                      <a:pt x="8" y="7"/>
                      <a:pt x="10" y="2"/>
                    </a:cubicBezTo>
                    <a:cubicBezTo>
                      <a:pt x="15" y="0"/>
                      <a:pt x="17" y="3"/>
                      <a:pt x="19" y="7"/>
                    </a:cubicBezTo>
                    <a:close/>
                  </a:path>
                </a:pathLst>
              </a:custGeom>
              <a:solidFill>
                <a:srgbClr val="AE9B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3" name="Freeform 122">
                <a:extLst>
                  <a:ext uri="{FF2B5EF4-FFF2-40B4-BE49-F238E27FC236}">
                    <a16:creationId xmlns:a16="http://schemas.microsoft.com/office/drawing/2014/main" id="{8DBB53B0-71E2-83CD-29E9-D893D46836F5}"/>
                  </a:ext>
                </a:extLst>
              </p:cNvPr>
              <p:cNvSpPr/>
              <p:nvPr/>
            </p:nvSpPr>
            <p:spPr bwMode="auto">
              <a:xfrm>
                <a:off x="3367" y="2925"/>
                <a:ext cx="54" cy="60"/>
              </a:xfrm>
              <a:custGeom>
                <a:avLst/>
                <a:gdLst>
                  <a:gd name="T0" fmla="*/ 0 w 20"/>
                  <a:gd name="T1" fmla="*/ 8 h 22"/>
                  <a:gd name="T2" fmla="*/ 20 w 20"/>
                  <a:gd name="T3" fmla="*/ 10 h 22"/>
                  <a:gd name="T4" fmla="*/ 20 w 20"/>
                  <a:gd name="T5" fmla="*/ 12 h 22"/>
                  <a:gd name="T6" fmla="*/ 0 w 20"/>
                  <a:gd name="T7" fmla="*/ 8 h 22"/>
                </a:gdLst>
                <a:ahLst/>
                <a:cxnLst>
                  <a:cxn ang="0">
                    <a:pos x="T0" y="T1"/>
                  </a:cxn>
                  <a:cxn ang="0">
                    <a:pos x="T2" y="T3"/>
                  </a:cxn>
                  <a:cxn ang="0">
                    <a:pos x="T4" y="T5"/>
                  </a:cxn>
                  <a:cxn ang="0">
                    <a:pos x="T6" y="T7"/>
                  </a:cxn>
                </a:cxnLst>
                <a:rect l="0" t="0" r="r" b="b"/>
                <a:pathLst>
                  <a:path w="20" h="22">
                    <a:moveTo>
                      <a:pt x="0" y="8"/>
                    </a:moveTo>
                    <a:cubicBezTo>
                      <a:pt x="8" y="0"/>
                      <a:pt x="14" y="10"/>
                      <a:pt x="20" y="10"/>
                    </a:cubicBezTo>
                    <a:cubicBezTo>
                      <a:pt x="20" y="11"/>
                      <a:pt x="20" y="12"/>
                      <a:pt x="20" y="12"/>
                    </a:cubicBezTo>
                    <a:cubicBezTo>
                      <a:pt x="12" y="22"/>
                      <a:pt x="7" y="12"/>
                      <a:pt x="0" y="8"/>
                    </a:cubicBezTo>
                    <a:close/>
                  </a:path>
                </a:pathLst>
              </a:custGeom>
              <a:solidFill>
                <a:srgbClr val="B4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4" name="Freeform 123">
                <a:extLst>
                  <a:ext uri="{FF2B5EF4-FFF2-40B4-BE49-F238E27FC236}">
                    <a16:creationId xmlns:a16="http://schemas.microsoft.com/office/drawing/2014/main" id="{34B8A835-9B34-A089-1208-D5E4340501BA}"/>
                  </a:ext>
                </a:extLst>
              </p:cNvPr>
              <p:cNvSpPr/>
              <p:nvPr/>
            </p:nvSpPr>
            <p:spPr bwMode="auto">
              <a:xfrm>
                <a:off x="2709" y="2560"/>
                <a:ext cx="95" cy="38"/>
              </a:xfrm>
              <a:custGeom>
                <a:avLst/>
                <a:gdLst>
                  <a:gd name="T0" fmla="*/ 12 w 35"/>
                  <a:gd name="T1" fmla="*/ 14 h 14"/>
                  <a:gd name="T2" fmla="*/ 0 w 35"/>
                  <a:gd name="T3" fmla="*/ 8 h 14"/>
                  <a:gd name="T4" fmla="*/ 5 w 35"/>
                  <a:gd name="T5" fmla="*/ 4 h 14"/>
                  <a:gd name="T6" fmla="*/ 21 w 35"/>
                  <a:gd name="T7" fmla="*/ 0 h 14"/>
                  <a:gd name="T8" fmla="*/ 28 w 35"/>
                  <a:gd name="T9" fmla="*/ 2 h 14"/>
                  <a:gd name="T10" fmla="*/ 33 w 35"/>
                  <a:gd name="T11" fmla="*/ 9 h 14"/>
                  <a:gd name="T12" fmla="*/ 12 w 3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12" y="14"/>
                    </a:moveTo>
                    <a:cubicBezTo>
                      <a:pt x="8" y="12"/>
                      <a:pt x="4" y="10"/>
                      <a:pt x="0" y="8"/>
                    </a:cubicBezTo>
                    <a:cubicBezTo>
                      <a:pt x="0" y="5"/>
                      <a:pt x="2" y="4"/>
                      <a:pt x="5" y="4"/>
                    </a:cubicBezTo>
                    <a:cubicBezTo>
                      <a:pt x="10" y="3"/>
                      <a:pt x="16" y="5"/>
                      <a:pt x="21" y="0"/>
                    </a:cubicBezTo>
                    <a:cubicBezTo>
                      <a:pt x="24" y="0"/>
                      <a:pt x="26" y="0"/>
                      <a:pt x="28" y="2"/>
                    </a:cubicBezTo>
                    <a:cubicBezTo>
                      <a:pt x="29" y="4"/>
                      <a:pt x="35" y="3"/>
                      <a:pt x="33" y="9"/>
                    </a:cubicBezTo>
                    <a:cubicBezTo>
                      <a:pt x="24" y="3"/>
                      <a:pt x="18" y="9"/>
                      <a:pt x="12" y="14"/>
                    </a:cubicBezTo>
                    <a:close/>
                  </a:path>
                </a:pathLst>
              </a:custGeom>
              <a:solidFill>
                <a:srgbClr val="A997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5" name="Freeform 124">
                <a:extLst>
                  <a:ext uri="{FF2B5EF4-FFF2-40B4-BE49-F238E27FC236}">
                    <a16:creationId xmlns:a16="http://schemas.microsoft.com/office/drawing/2014/main" id="{097E82C3-E2A0-E473-9158-E7C4FE3781D7}"/>
                  </a:ext>
                </a:extLst>
              </p:cNvPr>
              <p:cNvSpPr/>
              <p:nvPr/>
            </p:nvSpPr>
            <p:spPr bwMode="auto">
              <a:xfrm>
                <a:off x="2636" y="2100"/>
                <a:ext cx="54" cy="41"/>
              </a:xfrm>
              <a:custGeom>
                <a:avLst/>
                <a:gdLst>
                  <a:gd name="T0" fmla="*/ 12 w 20"/>
                  <a:gd name="T1" fmla="*/ 14 h 15"/>
                  <a:gd name="T2" fmla="*/ 0 w 20"/>
                  <a:gd name="T3" fmla="*/ 9 h 15"/>
                  <a:gd name="T4" fmla="*/ 1 w 20"/>
                  <a:gd name="T5" fmla="*/ 3 h 15"/>
                  <a:gd name="T6" fmla="*/ 5 w 20"/>
                  <a:gd name="T7" fmla="*/ 0 h 15"/>
                  <a:gd name="T8" fmla="*/ 17 w 20"/>
                  <a:gd name="T9" fmla="*/ 6 h 15"/>
                  <a:gd name="T10" fmla="*/ 17 w 20"/>
                  <a:gd name="T11" fmla="*/ 15 h 15"/>
                  <a:gd name="T12" fmla="*/ 12 w 20"/>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12" y="14"/>
                    </a:moveTo>
                    <a:cubicBezTo>
                      <a:pt x="8" y="13"/>
                      <a:pt x="3" y="14"/>
                      <a:pt x="0" y="9"/>
                    </a:cubicBezTo>
                    <a:cubicBezTo>
                      <a:pt x="0" y="7"/>
                      <a:pt x="1" y="5"/>
                      <a:pt x="1" y="3"/>
                    </a:cubicBezTo>
                    <a:cubicBezTo>
                      <a:pt x="2" y="1"/>
                      <a:pt x="3" y="0"/>
                      <a:pt x="5" y="0"/>
                    </a:cubicBezTo>
                    <a:cubicBezTo>
                      <a:pt x="10" y="0"/>
                      <a:pt x="14" y="2"/>
                      <a:pt x="17" y="6"/>
                    </a:cubicBezTo>
                    <a:cubicBezTo>
                      <a:pt x="19" y="9"/>
                      <a:pt x="20" y="11"/>
                      <a:pt x="17" y="15"/>
                    </a:cubicBezTo>
                    <a:cubicBezTo>
                      <a:pt x="16" y="15"/>
                      <a:pt x="14" y="15"/>
                      <a:pt x="12" y="14"/>
                    </a:cubicBezTo>
                    <a:close/>
                  </a:path>
                </a:pathLst>
              </a:custGeom>
              <a:solidFill>
                <a:srgbClr val="D97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6" name="Freeform 125">
                <a:extLst>
                  <a:ext uri="{FF2B5EF4-FFF2-40B4-BE49-F238E27FC236}">
                    <a16:creationId xmlns:a16="http://schemas.microsoft.com/office/drawing/2014/main" id="{33E8157B-908C-6F21-103E-A291BB62A1BB}"/>
                  </a:ext>
                </a:extLst>
              </p:cNvPr>
              <p:cNvSpPr/>
              <p:nvPr/>
            </p:nvSpPr>
            <p:spPr bwMode="auto">
              <a:xfrm>
                <a:off x="2134" y="3188"/>
                <a:ext cx="46" cy="46"/>
              </a:xfrm>
              <a:custGeom>
                <a:avLst/>
                <a:gdLst>
                  <a:gd name="T0" fmla="*/ 0 w 17"/>
                  <a:gd name="T1" fmla="*/ 17 h 17"/>
                  <a:gd name="T2" fmla="*/ 0 w 17"/>
                  <a:gd name="T3" fmla="*/ 11 h 17"/>
                  <a:gd name="T4" fmla="*/ 14 w 17"/>
                  <a:gd name="T5" fmla="*/ 5 h 17"/>
                  <a:gd name="T6" fmla="*/ 17 w 17"/>
                  <a:gd name="T7" fmla="*/ 9 h 17"/>
                  <a:gd name="T8" fmla="*/ 0 w 17"/>
                  <a:gd name="T9" fmla="*/ 17 h 17"/>
                </a:gdLst>
                <a:ahLst/>
                <a:cxnLst>
                  <a:cxn ang="0">
                    <a:pos x="T0" y="T1"/>
                  </a:cxn>
                  <a:cxn ang="0">
                    <a:pos x="T2" y="T3"/>
                  </a:cxn>
                  <a:cxn ang="0">
                    <a:pos x="T4" y="T5"/>
                  </a:cxn>
                  <a:cxn ang="0">
                    <a:pos x="T6" y="T7"/>
                  </a:cxn>
                  <a:cxn ang="0">
                    <a:pos x="T8" y="T9"/>
                  </a:cxn>
                </a:cxnLst>
                <a:rect l="0" t="0" r="r" b="b"/>
                <a:pathLst>
                  <a:path w="17" h="17">
                    <a:moveTo>
                      <a:pt x="0" y="17"/>
                    </a:moveTo>
                    <a:cubicBezTo>
                      <a:pt x="0" y="15"/>
                      <a:pt x="0" y="13"/>
                      <a:pt x="0" y="11"/>
                    </a:cubicBezTo>
                    <a:cubicBezTo>
                      <a:pt x="2" y="4"/>
                      <a:pt x="6" y="0"/>
                      <a:pt x="14" y="5"/>
                    </a:cubicBezTo>
                    <a:cubicBezTo>
                      <a:pt x="16" y="6"/>
                      <a:pt x="17" y="7"/>
                      <a:pt x="17" y="9"/>
                    </a:cubicBezTo>
                    <a:cubicBezTo>
                      <a:pt x="11" y="12"/>
                      <a:pt x="6" y="14"/>
                      <a:pt x="0" y="17"/>
                    </a:cubicBezTo>
                    <a:close/>
                  </a:path>
                </a:pathLst>
              </a:custGeom>
              <a:solidFill>
                <a:srgbClr val="B79A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7" name="Freeform 126">
                <a:extLst>
                  <a:ext uri="{FF2B5EF4-FFF2-40B4-BE49-F238E27FC236}">
                    <a16:creationId xmlns:a16="http://schemas.microsoft.com/office/drawing/2014/main" id="{D1594B03-7BF1-A787-FCA1-1310D75607E2}"/>
                  </a:ext>
                </a:extLst>
              </p:cNvPr>
              <p:cNvSpPr/>
              <p:nvPr/>
            </p:nvSpPr>
            <p:spPr bwMode="auto">
              <a:xfrm>
                <a:off x="2606" y="1659"/>
                <a:ext cx="59" cy="92"/>
              </a:xfrm>
              <a:custGeom>
                <a:avLst/>
                <a:gdLst>
                  <a:gd name="T0" fmla="*/ 6 w 22"/>
                  <a:gd name="T1" fmla="*/ 1 h 34"/>
                  <a:gd name="T2" fmla="*/ 10 w 22"/>
                  <a:gd name="T3" fmla="*/ 1 h 34"/>
                  <a:gd name="T4" fmla="*/ 14 w 22"/>
                  <a:gd name="T5" fmla="*/ 3 h 34"/>
                  <a:gd name="T6" fmla="*/ 22 w 22"/>
                  <a:gd name="T7" fmla="*/ 17 h 34"/>
                  <a:gd name="T8" fmla="*/ 7 w 22"/>
                  <a:gd name="T9" fmla="*/ 34 h 34"/>
                  <a:gd name="T10" fmla="*/ 6 w 22"/>
                  <a:gd name="T11" fmla="*/ 15 h 34"/>
                  <a:gd name="T12" fmla="*/ 6 w 22"/>
                  <a:gd name="T13" fmla="*/ 1 h 34"/>
                </a:gdLst>
                <a:ahLst/>
                <a:cxnLst>
                  <a:cxn ang="0">
                    <a:pos x="T0" y="T1"/>
                  </a:cxn>
                  <a:cxn ang="0">
                    <a:pos x="T2" y="T3"/>
                  </a:cxn>
                  <a:cxn ang="0">
                    <a:pos x="T4" y="T5"/>
                  </a:cxn>
                  <a:cxn ang="0">
                    <a:pos x="T6" y="T7"/>
                  </a:cxn>
                  <a:cxn ang="0">
                    <a:pos x="T8" y="T9"/>
                  </a:cxn>
                  <a:cxn ang="0">
                    <a:pos x="T10" y="T11"/>
                  </a:cxn>
                  <a:cxn ang="0">
                    <a:pos x="T12" y="T13"/>
                  </a:cxn>
                </a:cxnLst>
                <a:rect l="0" t="0" r="r" b="b"/>
                <a:pathLst>
                  <a:path w="22" h="34">
                    <a:moveTo>
                      <a:pt x="6" y="1"/>
                    </a:moveTo>
                    <a:cubicBezTo>
                      <a:pt x="7" y="1"/>
                      <a:pt x="9" y="1"/>
                      <a:pt x="10" y="1"/>
                    </a:cubicBezTo>
                    <a:cubicBezTo>
                      <a:pt x="12" y="0"/>
                      <a:pt x="13" y="1"/>
                      <a:pt x="14" y="3"/>
                    </a:cubicBezTo>
                    <a:cubicBezTo>
                      <a:pt x="13" y="9"/>
                      <a:pt x="20" y="12"/>
                      <a:pt x="22" y="17"/>
                    </a:cubicBezTo>
                    <a:cubicBezTo>
                      <a:pt x="6" y="17"/>
                      <a:pt x="6" y="17"/>
                      <a:pt x="7" y="34"/>
                    </a:cubicBezTo>
                    <a:cubicBezTo>
                      <a:pt x="0" y="28"/>
                      <a:pt x="0" y="21"/>
                      <a:pt x="6" y="15"/>
                    </a:cubicBezTo>
                    <a:cubicBezTo>
                      <a:pt x="11" y="10"/>
                      <a:pt x="11" y="6"/>
                      <a:pt x="6" y="1"/>
                    </a:cubicBezTo>
                    <a:close/>
                  </a:path>
                </a:pathLst>
              </a:custGeom>
              <a:solidFill>
                <a:srgbClr val="BFA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8" name="Freeform 127">
                <a:extLst>
                  <a:ext uri="{FF2B5EF4-FFF2-40B4-BE49-F238E27FC236}">
                    <a16:creationId xmlns:a16="http://schemas.microsoft.com/office/drawing/2014/main" id="{7879C1FF-CE74-74C2-A005-975A5990B411}"/>
                  </a:ext>
                </a:extLst>
              </p:cNvPr>
              <p:cNvSpPr/>
              <p:nvPr/>
            </p:nvSpPr>
            <p:spPr bwMode="auto">
              <a:xfrm>
                <a:off x="2422" y="2890"/>
                <a:ext cx="65" cy="60"/>
              </a:xfrm>
              <a:custGeom>
                <a:avLst/>
                <a:gdLst>
                  <a:gd name="T0" fmla="*/ 5 w 24"/>
                  <a:gd name="T1" fmla="*/ 9 h 22"/>
                  <a:gd name="T2" fmla="*/ 0 w 24"/>
                  <a:gd name="T3" fmla="*/ 4 h 22"/>
                  <a:gd name="T4" fmla="*/ 4 w 24"/>
                  <a:gd name="T5" fmla="*/ 0 h 22"/>
                  <a:gd name="T6" fmla="*/ 18 w 24"/>
                  <a:gd name="T7" fmla="*/ 12 h 22"/>
                  <a:gd name="T8" fmla="*/ 24 w 24"/>
                  <a:gd name="T9" fmla="*/ 22 h 22"/>
                  <a:gd name="T10" fmla="*/ 10 w 24"/>
                  <a:gd name="T11" fmla="*/ 13 h 22"/>
                  <a:gd name="T12" fmla="*/ 5 w 24"/>
                  <a:gd name="T13" fmla="*/ 9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5" y="9"/>
                    </a:moveTo>
                    <a:cubicBezTo>
                      <a:pt x="4" y="7"/>
                      <a:pt x="2" y="5"/>
                      <a:pt x="0" y="4"/>
                    </a:cubicBezTo>
                    <a:cubicBezTo>
                      <a:pt x="1" y="3"/>
                      <a:pt x="3" y="1"/>
                      <a:pt x="4" y="0"/>
                    </a:cubicBezTo>
                    <a:cubicBezTo>
                      <a:pt x="8" y="5"/>
                      <a:pt x="12" y="9"/>
                      <a:pt x="18" y="12"/>
                    </a:cubicBezTo>
                    <a:cubicBezTo>
                      <a:pt x="20" y="15"/>
                      <a:pt x="22" y="18"/>
                      <a:pt x="24" y="22"/>
                    </a:cubicBezTo>
                    <a:cubicBezTo>
                      <a:pt x="17" y="20"/>
                      <a:pt x="15" y="14"/>
                      <a:pt x="10" y="13"/>
                    </a:cubicBezTo>
                    <a:cubicBezTo>
                      <a:pt x="7" y="14"/>
                      <a:pt x="5" y="13"/>
                      <a:pt x="5" y="9"/>
                    </a:cubicBezTo>
                    <a:close/>
                  </a:path>
                </a:pathLst>
              </a:custGeom>
              <a:solidFill>
                <a:srgbClr val="E8A3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9" name="Freeform 128">
                <a:extLst>
                  <a:ext uri="{FF2B5EF4-FFF2-40B4-BE49-F238E27FC236}">
                    <a16:creationId xmlns:a16="http://schemas.microsoft.com/office/drawing/2014/main" id="{852A64DB-D932-07CB-7133-BBF27948DE24}"/>
                  </a:ext>
                </a:extLst>
              </p:cNvPr>
              <p:cNvSpPr/>
              <p:nvPr/>
            </p:nvSpPr>
            <p:spPr bwMode="auto">
              <a:xfrm>
                <a:off x="2232" y="3123"/>
                <a:ext cx="57" cy="65"/>
              </a:xfrm>
              <a:custGeom>
                <a:avLst/>
                <a:gdLst>
                  <a:gd name="T0" fmla="*/ 9 w 21"/>
                  <a:gd name="T1" fmla="*/ 0 h 24"/>
                  <a:gd name="T2" fmla="*/ 16 w 21"/>
                  <a:gd name="T3" fmla="*/ 24 h 24"/>
                  <a:gd name="T4" fmla="*/ 10 w 21"/>
                  <a:gd name="T5" fmla="*/ 9 h 24"/>
                  <a:gd name="T6" fmla="*/ 4 w 21"/>
                  <a:gd name="T7" fmla="*/ 14 h 24"/>
                  <a:gd name="T8" fmla="*/ 0 w 21"/>
                  <a:gd name="T9" fmla="*/ 10 h 24"/>
                  <a:gd name="T10" fmla="*/ 9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9" y="0"/>
                    </a:moveTo>
                    <a:cubicBezTo>
                      <a:pt x="14" y="7"/>
                      <a:pt x="21" y="13"/>
                      <a:pt x="16" y="24"/>
                    </a:cubicBezTo>
                    <a:cubicBezTo>
                      <a:pt x="14" y="19"/>
                      <a:pt x="12" y="14"/>
                      <a:pt x="10" y="9"/>
                    </a:cubicBezTo>
                    <a:cubicBezTo>
                      <a:pt x="7" y="9"/>
                      <a:pt x="6" y="12"/>
                      <a:pt x="4" y="14"/>
                    </a:cubicBezTo>
                    <a:cubicBezTo>
                      <a:pt x="0" y="15"/>
                      <a:pt x="1" y="12"/>
                      <a:pt x="0" y="10"/>
                    </a:cubicBezTo>
                    <a:cubicBezTo>
                      <a:pt x="2" y="6"/>
                      <a:pt x="4" y="2"/>
                      <a:pt x="9" y="0"/>
                    </a:cubicBezTo>
                    <a:close/>
                  </a:path>
                </a:pathLst>
              </a:custGeom>
              <a:solidFill>
                <a:srgbClr val="DE6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0" name="Freeform 129">
                <a:extLst>
                  <a:ext uri="{FF2B5EF4-FFF2-40B4-BE49-F238E27FC236}">
                    <a16:creationId xmlns:a16="http://schemas.microsoft.com/office/drawing/2014/main" id="{1719BD96-0F3F-E913-6B22-7127A2033C79}"/>
                  </a:ext>
                </a:extLst>
              </p:cNvPr>
              <p:cNvSpPr/>
              <p:nvPr/>
            </p:nvSpPr>
            <p:spPr bwMode="auto">
              <a:xfrm>
                <a:off x="2861" y="2609"/>
                <a:ext cx="48" cy="68"/>
              </a:xfrm>
              <a:custGeom>
                <a:avLst/>
                <a:gdLst>
                  <a:gd name="T0" fmla="*/ 14 w 18"/>
                  <a:gd name="T1" fmla="*/ 0 h 25"/>
                  <a:gd name="T2" fmla="*/ 17 w 18"/>
                  <a:gd name="T3" fmla="*/ 5 h 25"/>
                  <a:gd name="T4" fmla="*/ 18 w 18"/>
                  <a:gd name="T5" fmla="*/ 8 h 25"/>
                  <a:gd name="T6" fmla="*/ 11 w 18"/>
                  <a:gd name="T7" fmla="*/ 19 h 25"/>
                  <a:gd name="T8" fmla="*/ 2 w 18"/>
                  <a:gd name="T9" fmla="*/ 24 h 25"/>
                  <a:gd name="T10" fmla="*/ 0 w 18"/>
                  <a:gd name="T11" fmla="*/ 22 h 25"/>
                  <a:gd name="T12" fmla="*/ 14 w 1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14" y="0"/>
                    </a:moveTo>
                    <a:cubicBezTo>
                      <a:pt x="15" y="1"/>
                      <a:pt x="16" y="3"/>
                      <a:pt x="17" y="5"/>
                    </a:cubicBezTo>
                    <a:cubicBezTo>
                      <a:pt x="18" y="6"/>
                      <a:pt x="18" y="7"/>
                      <a:pt x="18" y="8"/>
                    </a:cubicBezTo>
                    <a:cubicBezTo>
                      <a:pt x="17" y="13"/>
                      <a:pt x="14" y="16"/>
                      <a:pt x="11" y="19"/>
                    </a:cubicBezTo>
                    <a:cubicBezTo>
                      <a:pt x="8" y="20"/>
                      <a:pt x="7" y="25"/>
                      <a:pt x="2" y="24"/>
                    </a:cubicBezTo>
                    <a:cubicBezTo>
                      <a:pt x="1" y="23"/>
                      <a:pt x="0" y="23"/>
                      <a:pt x="0" y="22"/>
                    </a:cubicBezTo>
                    <a:cubicBezTo>
                      <a:pt x="6" y="16"/>
                      <a:pt x="6" y="5"/>
                      <a:pt x="14" y="0"/>
                    </a:cubicBezTo>
                    <a:close/>
                  </a:path>
                </a:pathLst>
              </a:custGeom>
              <a:solidFill>
                <a:srgbClr val="E7A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1" name="Freeform 130">
                <a:extLst>
                  <a:ext uri="{FF2B5EF4-FFF2-40B4-BE49-F238E27FC236}">
                    <a16:creationId xmlns:a16="http://schemas.microsoft.com/office/drawing/2014/main" id="{50F1EE7A-E72D-D3E4-B7F7-260AA1D467F8}"/>
                  </a:ext>
                </a:extLst>
              </p:cNvPr>
              <p:cNvSpPr/>
              <p:nvPr/>
            </p:nvSpPr>
            <p:spPr bwMode="auto">
              <a:xfrm>
                <a:off x="3289" y="3277"/>
                <a:ext cx="43" cy="46"/>
              </a:xfrm>
              <a:custGeom>
                <a:avLst/>
                <a:gdLst>
                  <a:gd name="T0" fmla="*/ 2 w 16"/>
                  <a:gd name="T1" fmla="*/ 5 h 17"/>
                  <a:gd name="T2" fmla="*/ 9 w 16"/>
                  <a:gd name="T3" fmla="*/ 0 h 17"/>
                  <a:gd name="T4" fmla="*/ 10 w 16"/>
                  <a:gd name="T5" fmla="*/ 4 h 17"/>
                  <a:gd name="T6" fmla="*/ 7 w 16"/>
                  <a:gd name="T7" fmla="*/ 16 h 17"/>
                  <a:gd name="T8" fmla="*/ 2 w 16"/>
                  <a:gd name="T9" fmla="*/ 5 h 17"/>
                </a:gdLst>
                <a:ahLst/>
                <a:cxnLst>
                  <a:cxn ang="0">
                    <a:pos x="T0" y="T1"/>
                  </a:cxn>
                  <a:cxn ang="0">
                    <a:pos x="T2" y="T3"/>
                  </a:cxn>
                  <a:cxn ang="0">
                    <a:pos x="T4" y="T5"/>
                  </a:cxn>
                  <a:cxn ang="0">
                    <a:pos x="T6" y="T7"/>
                  </a:cxn>
                  <a:cxn ang="0">
                    <a:pos x="T8" y="T9"/>
                  </a:cxn>
                </a:cxnLst>
                <a:rect l="0" t="0" r="r" b="b"/>
                <a:pathLst>
                  <a:path w="16" h="17">
                    <a:moveTo>
                      <a:pt x="2" y="5"/>
                    </a:moveTo>
                    <a:cubicBezTo>
                      <a:pt x="3" y="2"/>
                      <a:pt x="5" y="0"/>
                      <a:pt x="9" y="0"/>
                    </a:cubicBezTo>
                    <a:cubicBezTo>
                      <a:pt x="9" y="1"/>
                      <a:pt x="10" y="3"/>
                      <a:pt x="10" y="4"/>
                    </a:cubicBezTo>
                    <a:cubicBezTo>
                      <a:pt x="10" y="9"/>
                      <a:pt x="16" y="16"/>
                      <a:pt x="7" y="16"/>
                    </a:cubicBezTo>
                    <a:cubicBezTo>
                      <a:pt x="0" y="17"/>
                      <a:pt x="3" y="9"/>
                      <a:pt x="2" y="5"/>
                    </a:cubicBezTo>
                    <a:close/>
                  </a:path>
                </a:pathLst>
              </a:custGeom>
              <a:solidFill>
                <a:srgbClr val="EBA0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2" name="Freeform 131">
                <a:extLst>
                  <a:ext uri="{FF2B5EF4-FFF2-40B4-BE49-F238E27FC236}">
                    <a16:creationId xmlns:a16="http://schemas.microsoft.com/office/drawing/2014/main" id="{1C3152F3-96BD-F512-C676-698D0B1FCEF3}"/>
                  </a:ext>
                </a:extLst>
              </p:cNvPr>
              <p:cNvSpPr/>
              <p:nvPr/>
            </p:nvSpPr>
            <p:spPr bwMode="auto">
              <a:xfrm>
                <a:off x="3183" y="2909"/>
                <a:ext cx="52" cy="76"/>
              </a:xfrm>
              <a:custGeom>
                <a:avLst/>
                <a:gdLst>
                  <a:gd name="T0" fmla="*/ 6 w 19"/>
                  <a:gd name="T1" fmla="*/ 2 h 28"/>
                  <a:gd name="T2" fmla="*/ 18 w 19"/>
                  <a:gd name="T3" fmla="*/ 23 h 28"/>
                  <a:gd name="T4" fmla="*/ 15 w 19"/>
                  <a:gd name="T5" fmla="*/ 28 h 28"/>
                  <a:gd name="T6" fmla="*/ 1 w 19"/>
                  <a:gd name="T7" fmla="*/ 1 h 28"/>
                  <a:gd name="T8" fmla="*/ 6 w 19"/>
                  <a:gd name="T9" fmla="*/ 2 h 28"/>
                </a:gdLst>
                <a:ahLst/>
                <a:cxnLst>
                  <a:cxn ang="0">
                    <a:pos x="T0" y="T1"/>
                  </a:cxn>
                  <a:cxn ang="0">
                    <a:pos x="T2" y="T3"/>
                  </a:cxn>
                  <a:cxn ang="0">
                    <a:pos x="T4" y="T5"/>
                  </a:cxn>
                  <a:cxn ang="0">
                    <a:pos x="T6" y="T7"/>
                  </a:cxn>
                  <a:cxn ang="0">
                    <a:pos x="T8" y="T9"/>
                  </a:cxn>
                </a:cxnLst>
                <a:rect l="0" t="0" r="r" b="b"/>
                <a:pathLst>
                  <a:path w="19" h="28">
                    <a:moveTo>
                      <a:pt x="6" y="2"/>
                    </a:moveTo>
                    <a:cubicBezTo>
                      <a:pt x="9" y="10"/>
                      <a:pt x="13" y="16"/>
                      <a:pt x="18" y="23"/>
                    </a:cubicBezTo>
                    <a:cubicBezTo>
                      <a:pt x="19" y="26"/>
                      <a:pt x="19" y="28"/>
                      <a:pt x="15" y="28"/>
                    </a:cubicBezTo>
                    <a:cubicBezTo>
                      <a:pt x="6" y="22"/>
                      <a:pt x="0" y="14"/>
                      <a:pt x="1" y="1"/>
                    </a:cubicBezTo>
                    <a:cubicBezTo>
                      <a:pt x="3" y="0"/>
                      <a:pt x="4" y="0"/>
                      <a:pt x="6" y="2"/>
                    </a:cubicBezTo>
                    <a:close/>
                  </a:path>
                </a:pathLst>
              </a:custGeom>
              <a:solidFill>
                <a:srgbClr val="E77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3" name="Freeform 132">
                <a:extLst>
                  <a:ext uri="{FF2B5EF4-FFF2-40B4-BE49-F238E27FC236}">
                    <a16:creationId xmlns:a16="http://schemas.microsoft.com/office/drawing/2014/main" id="{5028BBBD-7C96-D803-4869-A77C6CD6C321}"/>
                  </a:ext>
                </a:extLst>
              </p:cNvPr>
              <p:cNvSpPr/>
              <p:nvPr/>
            </p:nvSpPr>
            <p:spPr bwMode="auto">
              <a:xfrm>
                <a:off x="3151" y="2863"/>
                <a:ext cx="48" cy="57"/>
              </a:xfrm>
              <a:custGeom>
                <a:avLst/>
                <a:gdLst>
                  <a:gd name="T0" fmla="*/ 18 w 18"/>
                  <a:gd name="T1" fmla="*/ 19 h 21"/>
                  <a:gd name="T2" fmla="*/ 13 w 18"/>
                  <a:gd name="T3" fmla="*/ 19 h 21"/>
                  <a:gd name="T4" fmla="*/ 6 w 18"/>
                  <a:gd name="T5" fmla="*/ 16 h 21"/>
                  <a:gd name="T6" fmla="*/ 0 w 18"/>
                  <a:gd name="T7" fmla="*/ 0 h 21"/>
                  <a:gd name="T8" fmla="*/ 6 w 18"/>
                  <a:gd name="T9" fmla="*/ 7 h 21"/>
                  <a:gd name="T10" fmla="*/ 15 w 18"/>
                  <a:gd name="T11" fmla="*/ 7 h 21"/>
                  <a:gd name="T12" fmla="*/ 18 w 18"/>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18" h="21">
                    <a:moveTo>
                      <a:pt x="18" y="19"/>
                    </a:moveTo>
                    <a:cubicBezTo>
                      <a:pt x="16" y="19"/>
                      <a:pt x="14" y="19"/>
                      <a:pt x="13" y="19"/>
                    </a:cubicBezTo>
                    <a:cubicBezTo>
                      <a:pt x="9" y="21"/>
                      <a:pt x="7" y="20"/>
                      <a:pt x="6" y="16"/>
                    </a:cubicBezTo>
                    <a:cubicBezTo>
                      <a:pt x="3" y="12"/>
                      <a:pt x="4" y="5"/>
                      <a:pt x="0" y="0"/>
                    </a:cubicBezTo>
                    <a:cubicBezTo>
                      <a:pt x="4" y="0"/>
                      <a:pt x="5" y="4"/>
                      <a:pt x="6" y="7"/>
                    </a:cubicBezTo>
                    <a:cubicBezTo>
                      <a:pt x="9" y="14"/>
                      <a:pt x="12" y="10"/>
                      <a:pt x="15" y="7"/>
                    </a:cubicBezTo>
                    <a:cubicBezTo>
                      <a:pt x="16" y="11"/>
                      <a:pt x="17" y="15"/>
                      <a:pt x="18" y="19"/>
                    </a:cubicBezTo>
                    <a:close/>
                  </a:path>
                </a:pathLst>
              </a:custGeom>
              <a:solidFill>
                <a:srgbClr val="A18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4" name="Freeform 133">
                <a:extLst>
                  <a:ext uri="{FF2B5EF4-FFF2-40B4-BE49-F238E27FC236}">
                    <a16:creationId xmlns:a16="http://schemas.microsoft.com/office/drawing/2014/main" id="{E9104B63-9EA0-5333-5314-322955037990}"/>
                  </a:ext>
                </a:extLst>
              </p:cNvPr>
              <p:cNvSpPr/>
              <p:nvPr/>
            </p:nvSpPr>
            <p:spPr bwMode="auto">
              <a:xfrm>
                <a:off x="2489" y="2858"/>
                <a:ext cx="68" cy="54"/>
              </a:xfrm>
              <a:custGeom>
                <a:avLst/>
                <a:gdLst>
                  <a:gd name="T0" fmla="*/ 17 w 25"/>
                  <a:gd name="T1" fmla="*/ 8 h 20"/>
                  <a:gd name="T2" fmla="*/ 25 w 25"/>
                  <a:gd name="T3" fmla="*/ 17 h 20"/>
                  <a:gd name="T4" fmla="*/ 22 w 25"/>
                  <a:gd name="T5" fmla="*/ 19 h 20"/>
                  <a:gd name="T6" fmla="*/ 7 w 25"/>
                  <a:gd name="T7" fmla="*/ 11 h 20"/>
                  <a:gd name="T8" fmla="*/ 1 w 25"/>
                  <a:gd name="T9" fmla="*/ 5 h 20"/>
                  <a:gd name="T10" fmla="*/ 9 w 25"/>
                  <a:gd name="T11" fmla="*/ 2 h 20"/>
                  <a:gd name="T12" fmla="*/ 17 w 25"/>
                  <a:gd name="T13" fmla="*/ 8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17" y="8"/>
                    </a:moveTo>
                    <a:cubicBezTo>
                      <a:pt x="18" y="12"/>
                      <a:pt x="22" y="14"/>
                      <a:pt x="25" y="17"/>
                    </a:cubicBezTo>
                    <a:cubicBezTo>
                      <a:pt x="24" y="18"/>
                      <a:pt x="23" y="18"/>
                      <a:pt x="22" y="19"/>
                    </a:cubicBezTo>
                    <a:cubicBezTo>
                      <a:pt x="15" y="20"/>
                      <a:pt x="13" y="12"/>
                      <a:pt x="7" y="11"/>
                    </a:cubicBezTo>
                    <a:cubicBezTo>
                      <a:pt x="4" y="10"/>
                      <a:pt x="0" y="9"/>
                      <a:pt x="1" y="5"/>
                    </a:cubicBezTo>
                    <a:cubicBezTo>
                      <a:pt x="3" y="1"/>
                      <a:pt x="6" y="2"/>
                      <a:pt x="9" y="2"/>
                    </a:cubicBezTo>
                    <a:cubicBezTo>
                      <a:pt x="14" y="0"/>
                      <a:pt x="16" y="3"/>
                      <a:pt x="17" y="8"/>
                    </a:cubicBezTo>
                    <a:close/>
                  </a:path>
                </a:pathLst>
              </a:custGeom>
              <a:solidFill>
                <a:srgbClr val="DB8E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5" name="Freeform 134">
                <a:extLst>
                  <a:ext uri="{FF2B5EF4-FFF2-40B4-BE49-F238E27FC236}">
                    <a16:creationId xmlns:a16="http://schemas.microsoft.com/office/drawing/2014/main" id="{F6BF1EF8-7AF6-AD83-BB5A-F076411CE499}"/>
                  </a:ext>
                </a:extLst>
              </p:cNvPr>
              <p:cNvSpPr/>
              <p:nvPr/>
            </p:nvSpPr>
            <p:spPr bwMode="auto">
              <a:xfrm>
                <a:off x="2359" y="3136"/>
                <a:ext cx="38" cy="65"/>
              </a:xfrm>
              <a:custGeom>
                <a:avLst/>
                <a:gdLst>
                  <a:gd name="T0" fmla="*/ 13 w 14"/>
                  <a:gd name="T1" fmla="*/ 24 h 24"/>
                  <a:gd name="T2" fmla="*/ 11 w 14"/>
                  <a:gd name="T3" fmla="*/ 23 h 24"/>
                  <a:gd name="T4" fmla="*/ 11 w 14"/>
                  <a:gd name="T5" fmla="*/ 18 h 24"/>
                  <a:gd name="T6" fmla="*/ 6 w 14"/>
                  <a:gd name="T7" fmla="*/ 14 h 24"/>
                  <a:gd name="T8" fmla="*/ 1 w 14"/>
                  <a:gd name="T9" fmla="*/ 8 h 24"/>
                  <a:gd name="T10" fmla="*/ 8 w 14"/>
                  <a:gd name="T11" fmla="*/ 1 h 24"/>
                  <a:gd name="T12" fmla="*/ 14 w 14"/>
                  <a:gd name="T13" fmla="*/ 4 h 24"/>
                  <a:gd name="T14" fmla="*/ 13 w 14"/>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4">
                    <a:moveTo>
                      <a:pt x="13" y="24"/>
                    </a:moveTo>
                    <a:cubicBezTo>
                      <a:pt x="13" y="24"/>
                      <a:pt x="12" y="24"/>
                      <a:pt x="11" y="23"/>
                    </a:cubicBezTo>
                    <a:cubicBezTo>
                      <a:pt x="11" y="22"/>
                      <a:pt x="11" y="20"/>
                      <a:pt x="11" y="18"/>
                    </a:cubicBezTo>
                    <a:cubicBezTo>
                      <a:pt x="10" y="17"/>
                      <a:pt x="9" y="14"/>
                      <a:pt x="6" y="14"/>
                    </a:cubicBezTo>
                    <a:cubicBezTo>
                      <a:pt x="4" y="13"/>
                      <a:pt x="0" y="13"/>
                      <a:pt x="1" y="8"/>
                    </a:cubicBezTo>
                    <a:cubicBezTo>
                      <a:pt x="1" y="4"/>
                      <a:pt x="4" y="1"/>
                      <a:pt x="8" y="1"/>
                    </a:cubicBezTo>
                    <a:cubicBezTo>
                      <a:pt x="10" y="1"/>
                      <a:pt x="13" y="0"/>
                      <a:pt x="14" y="4"/>
                    </a:cubicBezTo>
                    <a:cubicBezTo>
                      <a:pt x="14" y="11"/>
                      <a:pt x="13" y="17"/>
                      <a:pt x="13" y="24"/>
                    </a:cubicBezTo>
                    <a:close/>
                  </a:path>
                </a:pathLst>
              </a:custGeom>
              <a:solidFill>
                <a:srgbClr val="BFB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6" name="Freeform 135">
                <a:extLst>
                  <a:ext uri="{FF2B5EF4-FFF2-40B4-BE49-F238E27FC236}">
                    <a16:creationId xmlns:a16="http://schemas.microsoft.com/office/drawing/2014/main" id="{B6765948-2752-24CC-35C2-4E6DB12B80DF}"/>
                  </a:ext>
                </a:extLst>
              </p:cNvPr>
              <p:cNvSpPr/>
              <p:nvPr/>
            </p:nvSpPr>
            <p:spPr bwMode="auto">
              <a:xfrm>
                <a:off x="2904" y="2533"/>
                <a:ext cx="60" cy="43"/>
              </a:xfrm>
              <a:custGeom>
                <a:avLst/>
                <a:gdLst>
                  <a:gd name="T0" fmla="*/ 19 w 22"/>
                  <a:gd name="T1" fmla="*/ 14 h 16"/>
                  <a:gd name="T2" fmla="*/ 12 w 22"/>
                  <a:gd name="T3" fmla="*/ 16 h 16"/>
                  <a:gd name="T4" fmla="*/ 0 w 22"/>
                  <a:gd name="T5" fmla="*/ 7 h 16"/>
                  <a:gd name="T6" fmla="*/ 11 w 22"/>
                  <a:gd name="T7" fmla="*/ 0 h 16"/>
                  <a:gd name="T8" fmla="*/ 19 w 22"/>
                  <a:gd name="T9" fmla="*/ 14 h 16"/>
                </a:gdLst>
                <a:ahLst/>
                <a:cxnLst>
                  <a:cxn ang="0">
                    <a:pos x="T0" y="T1"/>
                  </a:cxn>
                  <a:cxn ang="0">
                    <a:pos x="T2" y="T3"/>
                  </a:cxn>
                  <a:cxn ang="0">
                    <a:pos x="T4" y="T5"/>
                  </a:cxn>
                  <a:cxn ang="0">
                    <a:pos x="T6" y="T7"/>
                  </a:cxn>
                  <a:cxn ang="0">
                    <a:pos x="T8" y="T9"/>
                  </a:cxn>
                </a:cxnLst>
                <a:rect l="0" t="0" r="r" b="b"/>
                <a:pathLst>
                  <a:path w="22" h="16">
                    <a:moveTo>
                      <a:pt x="19" y="14"/>
                    </a:moveTo>
                    <a:cubicBezTo>
                      <a:pt x="17" y="15"/>
                      <a:pt x="14" y="16"/>
                      <a:pt x="12" y="16"/>
                    </a:cubicBezTo>
                    <a:cubicBezTo>
                      <a:pt x="10" y="11"/>
                      <a:pt x="4" y="10"/>
                      <a:pt x="0" y="7"/>
                    </a:cubicBezTo>
                    <a:cubicBezTo>
                      <a:pt x="4" y="5"/>
                      <a:pt x="7" y="2"/>
                      <a:pt x="11" y="0"/>
                    </a:cubicBezTo>
                    <a:cubicBezTo>
                      <a:pt x="17" y="2"/>
                      <a:pt x="22" y="6"/>
                      <a:pt x="19" y="14"/>
                    </a:cubicBezTo>
                    <a:close/>
                  </a:path>
                </a:pathLst>
              </a:custGeom>
              <a:solidFill>
                <a:srgbClr val="9A8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7" name="Freeform 136">
                <a:extLst>
                  <a:ext uri="{FF2B5EF4-FFF2-40B4-BE49-F238E27FC236}">
                    <a16:creationId xmlns:a16="http://schemas.microsoft.com/office/drawing/2014/main" id="{F295EEFE-5D7E-58DA-6397-0D34C40E12FB}"/>
                  </a:ext>
                </a:extLst>
              </p:cNvPr>
              <p:cNvSpPr/>
              <p:nvPr/>
            </p:nvSpPr>
            <p:spPr bwMode="auto">
              <a:xfrm>
                <a:off x="2365" y="3093"/>
                <a:ext cx="46" cy="54"/>
              </a:xfrm>
              <a:custGeom>
                <a:avLst/>
                <a:gdLst>
                  <a:gd name="T0" fmla="*/ 12 w 17"/>
                  <a:gd name="T1" fmla="*/ 20 h 20"/>
                  <a:gd name="T2" fmla="*/ 7 w 17"/>
                  <a:gd name="T3" fmla="*/ 18 h 20"/>
                  <a:gd name="T4" fmla="*/ 6 w 17"/>
                  <a:gd name="T5" fmla="*/ 17 h 20"/>
                  <a:gd name="T6" fmla="*/ 7 w 17"/>
                  <a:gd name="T7" fmla="*/ 16 h 20"/>
                  <a:gd name="T8" fmla="*/ 7 w 17"/>
                  <a:gd name="T9" fmla="*/ 14 h 20"/>
                  <a:gd name="T10" fmla="*/ 4 w 17"/>
                  <a:gd name="T11" fmla="*/ 10 h 20"/>
                  <a:gd name="T12" fmla="*/ 3 w 17"/>
                  <a:gd name="T13" fmla="*/ 2 h 20"/>
                  <a:gd name="T14" fmla="*/ 11 w 17"/>
                  <a:gd name="T15" fmla="*/ 3 h 20"/>
                  <a:gd name="T16" fmla="*/ 16 w 17"/>
                  <a:gd name="T17" fmla="*/ 7 h 20"/>
                  <a:gd name="T18" fmla="*/ 17 w 17"/>
                  <a:gd name="T19" fmla="*/ 7 h 20"/>
                  <a:gd name="T20" fmla="*/ 12 w 17"/>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0">
                    <a:moveTo>
                      <a:pt x="12" y="20"/>
                    </a:moveTo>
                    <a:cubicBezTo>
                      <a:pt x="10" y="19"/>
                      <a:pt x="9" y="19"/>
                      <a:pt x="7" y="18"/>
                    </a:cubicBezTo>
                    <a:cubicBezTo>
                      <a:pt x="6" y="18"/>
                      <a:pt x="6" y="18"/>
                      <a:pt x="6" y="17"/>
                    </a:cubicBezTo>
                    <a:cubicBezTo>
                      <a:pt x="6" y="17"/>
                      <a:pt x="6" y="16"/>
                      <a:pt x="7" y="16"/>
                    </a:cubicBezTo>
                    <a:cubicBezTo>
                      <a:pt x="7" y="15"/>
                      <a:pt x="7" y="14"/>
                      <a:pt x="7" y="14"/>
                    </a:cubicBezTo>
                    <a:cubicBezTo>
                      <a:pt x="6" y="12"/>
                      <a:pt x="4" y="11"/>
                      <a:pt x="4" y="10"/>
                    </a:cubicBezTo>
                    <a:cubicBezTo>
                      <a:pt x="3" y="7"/>
                      <a:pt x="0" y="4"/>
                      <a:pt x="3" y="2"/>
                    </a:cubicBezTo>
                    <a:cubicBezTo>
                      <a:pt x="6" y="0"/>
                      <a:pt x="9" y="1"/>
                      <a:pt x="11" y="3"/>
                    </a:cubicBezTo>
                    <a:cubicBezTo>
                      <a:pt x="13" y="4"/>
                      <a:pt x="14" y="5"/>
                      <a:pt x="16" y="7"/>
                    </a:cubicBezTo>
                    <a:cubicBezTo>
                      <a:pt x="16" y="7"/>
                      <a:pt x="17" y="7"/>
                      <a:pt x="17" y="7"/>
                    </a:cubicBezTo>
                    <a:cubicBezTo>
                      <a:pt x="15" y="11"/>
                      <a:pt x="13" y="16"/>
                      <a:pt x="12" y="20"/>
                    </a:cubicBezTo>
                    <a:close/>
                  </a:path>
                </a:pathLst>
              </a:custGeom>
              <a:solidFill>
                <a:srgbClr val="E08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8" name="Freeform 137">
                <a:extLst>
                  <a:ext uri="{FF2B5EF4-FFF2-40B4-BE49-F238E27FC236}">
                    <a16:creationId xmlns:a16="http://schemas.microsoft.com/office/drawing/2014/main" id="{576B5CA5-F083-071A-594E-05057F5D18CE}"/>
                  </a:ext>
                </a:extLst>
              </p:cNvPr>
              <p:cNvSpPr/>
              <p:nvPr/>
            </p:nvSpPr>
            <p:spPr bwMode="auto">
              <a:xfrm>
                <a:off x="3270" y="3231"/>
                <a:ext cx="49" cy="52"/>
              </a:xfrm>
              <a:custGeom>
                <a:avLst/>
                <a:gdLst>
                  <a:gd name="T0" fmla="*/ 11 w 18"/>
                  <a:gd name="T1" fmla="*/ 0 h 19"/>
                  <a:gd name="T2" fmla="*/ 14 w 18"/>
                  <a:gd name="T3" fmla="*/ 6 h 19"/>
                  <a:gd name="T4" fmla="*/ 2 w 18"/>
                  <a:gd name="T5" fmla="*/ 19 h 19"/>
                  <a:gd name="T6" fmla="*/ 11 w 18"/>
                  <a:gd name="T7" fmla="*/ 0 h 19"/>
                </a:gdLst>
                <a:ahLst/>
                <a:cxnLst>
                  <a:cxn ang="0">
                    <a:pos x="T0" y="T1"/>
                  </a:cxn>
                  <a:cxn ang="0">
                    <a:pos x="T2" y="T3"/>
                  </a:cxn>
                  <a:cxn ang="0">
                    <a:pos x="T4" y="T5"/>
                  </a:cxn>
                  <a:cxn ang="0">
                    <a:pos x="T6" y="T7"/>
                  </a:cxn>
                </a:cxnLst>
                <a:rect l="0" t="0" r="r" b="b"/>
                <a:pathLst>
                  <a:path w="18" h="19">
                    <a:moveTo>
                      <a:pt x="11" y="0"/>
                    </a:moveTo>
                    <a:cubicBezTo>
                      <a:pt x="12" y="2"/>
                      <a:pt x="18" y="1"/>
                      <a:pt x="14" y="6"/>
                    </a:cubicBezTo>
                    <a:cubicBezTo>
                      <a:pt x="11" y="11"/>
                      <a:pt x="10" y="19"/>
                      <a:pt x="2" y="19"/>
                    </a:cubicBezTo>
                    <a:cubicBezTo>
                      <a:pt x="0" y="10"/>
                      <a:pt x="11" y="8"/>
                      <a:pt x="11" y="0"/>
                    </a:cubicBezTo>
                    <a:close/>
                  </a:path>
                </a:pathLst>
              </a:custGeom>
              <a:solidFill>
                <a:srgbClr val="EBA0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9" name="Freeform 138">
                <a:extLst>
                  <a:ext uri="{FF2B5EF4-FFF2-40B4-BE49-F238E27FC236}">
                    <a16:creationId xmlns:a16="http://schemas.microsoft.com/office/drawing/2014/main" id="{C03E8235-ABB8-7327-44E5-B3BCDED65977}"/>
                  </a:ext>
                </a:extLst>
              </p:cNvPr>
              <p:cNvSpPr/>
              <p:nvPr/>
            </p:nvSpPr>
            <p:spPr bwMode="auto">
              <a:xfrm>
                <a:off x="3337" y="3212"/>
                <a:ext cx="19" cy="89"/>
              </a:xfrm>
              <a:custGeom>
                <a:avLst/>
                <a:gdLst>
                  <a:gd name="T0" fmla="*/ 5 w 7"/>
                  <a:gd name="T1" fmla="*/ 28 h 33"/>
                  <a:gd name="T2" fmla="*/ 0 w 7"/>
                  <a:gd name="T3" fmla="*/ 33 h 33"/>
                  <a:gd name="T4" fmla="*/ 0 w 7"/>
                  <a:gd name="T5" fmla="*/ 0 h 33"/>
                  <a:gd name="T6" fmla="*/ 5 w 7"/>
                  <a:gd name="T7" fmla="*/ 28 h 33"/>
                </a:gdLst>
                <a:ahLst/>
                <a:cxnLst>
                  <a:cxn ang="0">
                    <a:pos x="T0" y="T1"/>
                  </a:cxn>
                  <a:cxn ang="0">
                    <a:pos x="T2" y="T3"/>
                  </a:cxn>
                  <a:cxn ang="0">
                    <a:pos x="T4" y="T5"/>
                  </a:cxn>
                  <a:cxn ang="0">
                    <a:pos x="T6" y="T7"/>
                  </a:cxn>
                </a:cxnLst>
                <a:rect l="0" t="0" r="r" b="b"/>
                <a:pathLst>
                  <a:path w="7" h="33">
                    <a:moveTo>
                      <a:pt x="5" y="28"/>
                    </a:moveTo>
                    <a:cubicBezTo>
                      <a:pt x="3" y="30"/>
                      <a:pt x="2" y="31"/>
                      <a:pt x="0" y="33"/>
                    </a:cubicBezTo>
                    <a:cubicBezTo>
                      <a:pt x="2" y="22"/>
                      <a:pt x="1" y="11"/>
                      <a:pt x="0" y="0"/>
                    </a:cubicBezTo>
                    <a:cubicBezTo>
                      <a:pt x="7" y="9"/>
                      <a:pt x="5" y="19"/>
                      <a:pt x="5" y="28"/>
                    </a:cubicBezTo>
                    <a:close/>
                  </a:path>
                </a:pathLst>
              </a:custGeom>
              <a:solidFill>
                <a:srgbClr val="E77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0" name="Freeform 139">
                <a:extLst>
                  <a:ext uri="{FF2B5EF4-FFF2-40B4-BE49-F238E27FC236}">
                    <a16:creationId xmlns:a16="http://schemas.microsoft.com/office/drawing/2014/main" id="{25C969CC-E258-81FA-96B4-080C9A3397FD}"/>
                  </a:ext>
                </a:extLst>
              </p:cNvPr>
              <p:cNvSpPr/>
              <p:nvPr/>
            </p:nvSpPr>
            <p:spPr bwMode="auto">
              <a:xfrm>
                <a:off x="2218" y="3085"/>
                <a:ext cx="38" cy="38"/>
              </a:xfrm>
              <a:custGeom>
                <a:avLst/>
                <a:gdLst>
                  <a:gd name="T0" fmla="*/ 4 w 14"/>
                  <a:gd name="T1" fmla="*/ 12 h 14"/>
                  <a:gd name="T2" fmla="*/ 0 w 14"/>
                  <a:gd name="T3" fmla="*/ 7 h 14"/>
                  <a:gd name="T4" fmla="*/ 11 w 14"/>
                  <a:gd name="T5" fmla="*/ 0 h 14"/>
                  <a:gd name="T6" fmla="*/ 14 w 14"/>
                  <a:gd name="T7" fmla="*/ 5 h 14"/>
                  <a:gd name="T8" fmla="*/ 4 w 14"/>
                  <a:gd name="T9" fmla="*/ 12 h 14"/>
                </a:gdLst>
                <a:ahLst/>
                <a:cxnLst>
                  <a:cxn ang="0">
                    <a:pos x="T0" y="T1"/>
                  </a:cxn>
                  <a:cxn ang="0">
                    <a:pos x="T2" y="T3"/>
                  </a:cxn>
                  <a:cxn ang="0">
                    <a:pos x="T4" y="T5"/>
                  </a:cxn>
                  <a:cxn ang="0">
                    <a:pos x="T6" y="T7"/>
                  </a:cxn>
                  <a:cxn ang="0">
                    <a:pos x="T8" y="T9"/>
                  </a:cxn>
                </a:cxnLst>
                <a:rect l="0" t="0" r="r" b="b"/>
                <a:pathLst>
                  <a:path w="14" h="14">
                    <a:moveTo>
                      <a:pt x="4" y="12"/>
                    </a:moveTo>
                    <a:cubicBezTo>
                      <a:pt x="1" y="12"/>
                      <a:pt x="0" y="10"/>
                      <a:pt x="0" y="7"/>
                    </a:cubicBezTo>
                    <a:cubicBezTo>
                      <a:pt x="3" y="3"/>
                      <a:pt x="7" y="1"/>
                      <a:pt x="11" y="0"/>
                    </a:cubicBezTo>
                    <a:cubicBezTo>
                      <a:pt x="14" y="1"/>
                      <a:pt x="14" y="3"/>
                      <a:pt x="14" y="5"/>
                    </a:cubicBezTo>
                    <a:cubicBezTo>
                      <a:pt x="14" y="11"/>
                      <a:pt x="11" y="14"/>
                      <a:pt x="4" y="12"/>
                    </a:cubicBezTo>
                    <a:close/>
                  </a:path>
                </a:pathLst>
              </a:custGeom>
              <a:solidFill>
                <a:srgbClr val="B492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1" name="Freeform 140">
                <a:extLst>
                  <a:ext uri="{FF2B5EF4-FFF2-40B4-BE49-F238E27FC236}">
                    <a16:creationId xmlns:a16="http://schemas.microsoft.com/office/drawing/2014/main" id="{D12C62EF-B775-3052-6271-90EBEDB5F239}"/>
                  </a:ext>
                </a:extLst>
              </p:cNvPr>
              <p:cNvSpPr/>
              <p:nvPr/>
            </p:nvSpPr>
            <p:spPr bwMode="auto">
              <a:xfrm>
                <a:off x="2630" y="1500"/>
                <a:ext cx="52" cy="46"/>
              </a:xfrm>
              <a:custGeom>
                <a:avLst/>
                <a:gdLst>
                  <a:gd name="T0" fmla="*/ 1 w 19"/>
                  <a:gd name="T1" fmla="*/ 4 h 17"/>
                  <a:gd name="T2" fmla="*/ 1 w 19"/>
                  <a:gd name="T3" fmla="*/ 2 h 17"/>
                  <a:gd name="T4" fmla="*/ 9 w 19"/>
                  <a:gd name="T5" fmla="*/ 4 h 17"/>
                  <a:gd name="T6" fmla="*/ 17 w 19"/>
                  <a:gd name="T7" fmla="*/ 7 h 17"/>
                  <a:gd name="T8" fmla="*/ 17 w 19"/>
                  <a:gd name="T9" fmla="*/ 16 h 17"/>
                  <a:gd name="T10" fmla="*/ 14 w 19"/>
                  <a:gd name="T11" fmla="*/ 17 h 17"/>
                  <a:gd name="T12" fmla="*/ 8 w 19"/>
                  <a:gd name="T13" fmla="*/ 15 h 17"/>
                  <a:gd name="T14" fmla="*/ 0 w 19"/>
                  <a:gd name="T15" fmla="*/ 12 h 17"/>
                  <a:gd name="T16" fmla="*/ 1 w 19"/>
                  <a:gd name="T1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1" y="4"/>
                    </a:moveTo>
                    <a:cubicBezTo>
                      <a:pt x="1" y="3"/>
                      <a:pt x="1" y="2"/>
                      <a:pt x="1" y="2"/>
                    </a:cubicBezTo>
                    <a:cubicBezTo>
                      <a:pt x="5" y="0"/>
                      <a:pt x="6" y="3"/>
                      <a:pt x="9" y="4"/>
                    </a:cubicBezTo>
                    <a:cubicBezTo>
                      <a:pt x="11" y="5"/>
                      <a:pt x="14" y="5"/>
                      <a:pt x="17" y="7"/>
                    </a:cubicBezTo>
                    <a:cubicBezTo>
                      <a:pt x="19" y="10"/>
                      <a:pt x="18" y="13"/>
                      <a:pt x="17" y="16"/>
                    </a:cubicBezTo>
                    <a:cubicBezTo>
                      <a:pt x="16" y="16"/>
                      <a:pt x="15" y="17"/>
                      <a:pt x="14" y="17"/>
                    </a:cubicBezTo>
                    <a:cubicBezTo>
                      <a:pt x="12" y="17"/>
                      <a:pt x="10" y="17"/>
                      <a:pt x="8" y="15"/>
                    </a:cubicBezTo>
                    <a:cubicBezTo>
                      <a:pt x="6" y="14"/>
                      <a:pt x="3" y="13"/>
                      <a:pt x="0" y="12"/>
                    </a:cubicBezTo>
                    <a:cubicBezTo>
                      <a:pt x="0" y="9"/>
                      <a:pt x="0" y="6"/>
                      <a:pt x="1" y="4"/>
                    </a:cubicBezTo>
                    <a:close/>
                  </a:path>
                </a:pathLst>
              </a:custGeom>
              <a:solidFill>
                <a:srgbClr val="D76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2" name="Freeform 141">
                <a:extLst>
                  <a:ext uri="{FF2B5EF4-FFF2-40B4-BE49-F238E27FC236}">
                    <a16:creationId xmlns:a16="http://schemas.microsoft.com/office/drawing/2014/main" id="{D767A937-A799-DCEC-EDF5-A166A0670B89}"/>
                  </a:ext>
                </a:extLst>
              </p:cNvPr>
              <p:cNvSpPr/>
              <p:nvPr/>
            </p:nvSpPr>
            <p:spPr bwMode="auto">
              <a:xfrm>
                <a:off x="2348" y="2471"/>
                <a:ext cx="36" cy="49"/>
              </a:xfrm>
              <a:custGeom>
                <a:avLst/>
                <a:gdLst>
                  <a:gd name="T0" fmla="*/ 1 w 13"/>
                  <a:gd name="T1" fmla="*/ 16 h 18"/>
                  <a:gd name="T2" fmla="*/ 5 w 13"/>
                  <a:gd name="T3" fmla="*/ 2 h 18"/>
                  <a:gd name="T4" fmla="*/ 11 w 13"/>
                  <a:gd name="T5" fmla="*/ 1 h 18"/>
                  <a:gd name="T6" fmla="*/ 13 w 13"/>
                  <a:gd name="T7" fmla="*/ 18 h 18"/>
                  <a:gd name="T8" fmla="*/ 5 w 13"/>
                  <a:gd name="T9" fmla="*/ 18 h 18"/>
                  <a:gd name="T10" fmla="*/ 1 w 13"/>
                  <a:gd name="T11" fmla="*/ 16 h 18"/>
                </a:gdLst>
                <a:ahLst/>
                <a:cxnLst>
                  <a:cxn ang="0">
                    <a:pos x="T0" y="T1"/>
                  </a:cxn>
                  <a:cxn ang="0">
                    <a:pos x="T2" y="T3"/>
                  </a:cxn>
                  <a:cxn ang="0">
                    <a:pos x="T4" y="T5"/>
                  </a:cxn>
                  <a:cxn ang="0">
                    <a:pos x="T6" y="T7"/>
                  </a:cxn>
                  <a:cxn ang="0">
                    <a:pos x="T8" y="T9"/>
                  </a:cxn>
                  <a:cxn ang="0">
                    <a:pos x="T10" y="T11"/>
                  </a:cxn>
                </a:cxnLst>
                <a:rect l="0" t="0" r="r" b="b"/>
                <a:pathLst>
                  <a:path w="13" h="18">
                    <a:moveTo>
                      <a:pt x="1" y="16"/>
                    </a:moveTo>
                    <a:cubicBezTo>
                      <a:pt x="1" y="10"/>
                      <a:pt x="0" y="5"/>
                      <a:pt x="5" y="2"/>
                    </a:cubicBezTo>
                    <a:cubicBezTo>
                      <a:pt x="7" y="0"/>
                      <a:pt x="9" y="0"/>
                      <a:pt x="11" y="1"/>
                    </a:cubicBezTo>
                    <a:cubicBezTo>
                      <a:pt x="12" y="7"/>
                      <a:pt x="5" y="13"/>
                      <a:pt x="13" y="18"/>
                    </a:cubicBezTo>
                    <a:cubicBezTo>
                      <a:pt x="10" y="18"/>
                      <a:pt x="8" y="18"/>
                      <a:pt x="5" y="18"/>
                    </a:cubicBezTo>
                    <a:cubicBezTo>
                      <a:pt x="3" y="18"/>
                      <a:pt x="2" y="17"/>
                      <a:pt x="1" y="16"/>
                    </a:cubicBezTo>
                    <a:close/>
                  </a:path>
                </a:pathLst>
              </a:custGeom>
              <a:solidFill>
                <a:srgbClr val="C3B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3" name="Freeform 142">
                <a:extLst>
                  <a:ext uri="{FF2B5EF4-FFF2-40B4-BE49-F238E27FC236}">
                    <a16:creationId xmlns:a16="http://schemas.microsoft.com/office/drawing/2014/main" id="{AC585619-972D-72C2-6E5C-05564B20E2CC}"/>
                  </a:ext>
                </a:extLst>
              </p:cNvPr>
              <p:cNvSpPr/>
              <p:nvPr/>
            </p:nvSpPr>
            <p:spPr bwMode="auto">
              <a:xfrm>
                <a:off x="2733" y="1107"/>
                <a:ext cx="38" cy="79"/>
              </a:xfrm>
              <a:custGeom>
                <a:avLst/>
                <a:gdLst>
                  <a:gd name="T0" fmla="*/ 12 w 14"/>
                  <a:gd name="T1" fmla="*/ 19 h 29"/>
                  <a:gd name="T2" fmla="*/ 14 w 14"/>
                  <a:gd name="T3" fmla="*/ 24 h 29"/>
                  <a:gd name="T4" fmla="*/ 8 w 14"/>
                  <a:gd name="T5" fmla="*/ 27 h 29"/>
                  <a:gd name="T6" fmla="*/ 3 w 14"/>
                  <a:gd name="T7" fmla="*/ 17 h 29"/>
                  <a:gd name="T8" fmla="*/ 0 w 14"/>
                  <a:gd name="T9" fmla="*/ 2 h 29"/>
                  <a:gd name="T10" fmla="*/ 5 w 14"/>
                  <a:gd name="T11" fmla="*/ 5 h 29"/>
                  <a:gd name="T12" fmla="*/ 12 w 14"/>
                  <a:gd name="T13" fmla="*/ 19 h 29"/>
                </a:gdLst>
                <a:ahLst/>
                <a:cxnLst>
                  <a:cxn ang="0">
                    <a:pos x="T0" y="T1"/>
                  </a:cxn>
                  <a:cxn ang="0">
                    <a:pos x="T2" y="T3"/>
                  </a:cxn>
                  <a:cxn ang="0">
                    <a:pos x="T4" y="T5"/>
                  </a:cxn>
                  <a:cxn ang="0">
                    <a:pos x="T6" y="T7"/>
                  </a:cxn>
                  <a:cxn ang="0">
                    <a:pos x="T8" y="T9"/>
                  </a:cxn>
                  <a:cxn ang="0">
                    <a:pos x="T10" y="T11"/>
                  </a:cxn>
                  <a:cxn ang="0">
                    <a:pos x="T12" y="T13"/>
                  </a:cxn>
                </a:cxnLst>
                <a:rect l="0" t="0" r="r" b="b"/>
                <a:pathLst>
                  <a:path w="14" h="28">
                    <a:moveTo>
                      <a:pt x="12" y="19"/>
                    </a:moveTo>
                    <a:cubicBezTo>
                      <a:pt x="11" y="21"/>
                      <a:pt x="9" y="24"/>
                      <a:pt x="14" y="24"/>
                    </a:cubicBezTo>
                    <a:cubicBezTo>
                      <a:pt x="14" y="29"/>
                      <a:pt x="11" y="28"/>
                      <a:pt x="8" y="27"/>
                    </a:cubicBezTo>
                    <a:cubicBezTo>
                      <a:pt x="3" y="25"/>
                      <a:pt x="4" y="20"/>
                      <a:pt x="3" y="17"/>
                    </a:cubicBezTo>
                    <a:cubicBezTo>
                      <a:pt x="2" y="12"/>
                      <a:pt x="1" y="7"/>
                      <a:pt x="0" y="2"/>
                    </a:cubicBezTo>
                    <a:cubicBezTo>
                      <a:pt x="3" y="0"/>
                      <a:pt x="1" y="8"/>
                      <a:pt x="5" y="5"/>
                    </a:cubicBezTo>
                    <a:cubicBezTo>
                      <a:pt x="9" y="9"/>
                      <a:pt x="7" y="16"/>
                      <a:pt x="12" y="19"/>
                    </a:cubicBezTo>
                    <a:close/>
                  </a:path>
                </a:pathLst>
              </a:custGeom>
              <a:solidFill>
                <a:srgbClr val="EDED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4" name="Freeform 143">
                <a:extLst>
                  <a:ext uri="{FF2B5EF4-FFF2-40B4-BE49-F238E27FC236}">
                    <a16:creationId xmlns:a16="http://schemas.microsoft.com/office/drawing/2014/main" id="{8C8A0470-472F-5512-0F48-96A3C835003B}"/>
                  </a:ext>
                </a:extLst>
              </p:cNvPr>
              <p:cNvSpPr/>
              <p:nvPr/>
            </p:nvSpPr>
            <p:spPr bwMode="auto">
              <a:xfrm>
                <a:off x="3248" y="2863"/>
                <a:ext cx="62" cy="46"/>
              </a:xfrm>
              <a:custGeom>
                <a:avLst/>
                <a:gdLst>
                  <a:gd name="T0" fmla="*/ 22 w 23"/>
                  <a:gd name="T1" fmla="*/ 10 h 17"/>
                  <a:gd name="T2" fmla="*/ 22 w 23"/>
                  <a:gd name="T3" fmla="*/ 17 h 17"/>
                  <a:gd name="T4" fmla="*/ 1 w 23"/>
                  <a:gd name="T5" fmla="*/ 7 h 17"/>
                  <a:gd name="T6" fmla="*/ 5 w 23"/>
                  <a:gd name="T7" fmla="*/ 2 h 17"/>
                  <a:gd name="T8" fmla="*/ 17 w 23"/>
                  <a:gd name="T9" fmla="*/ 1 h 17"/>
                  <a:gd name="T10" fmla="*/ 22 w 23"/>
                  <a:gd name="T11" fmla="*/ 10 h 17"/>
                </a:gdLst>
                <a:ahLst/>
                <a:cxnLst>
                  <a:cxn ang="0">
                    <a:pos x="T0" y="T1"/>
                  </a:cxn>
                  <a:cxn ang="0">
                    <a:pos x="T2" y="T3"/>
                  </a:cxn>
                  <a:cxn ang="0">
                    <a:pos x="T4" y="T5"/>
                  </a:cxn>
                  <a:cxn ang="0">
                    <a:pos x="T6" y="T7"/>
                  </a:cxn>
                  <a:cxn ang="0">
                    <a:pos x="T8" y="T9"/>
                  </a:cxn>
                  <a:cxn ang="0">
                    <a:pos x="T10" y="T11"/>
                  </a:cxn>
                </a:cxnLst>
                <a:rect l="0" t="0" r="r" b="b"/>
                <a:pathLst>
                  <a:path w="23" h="17">
                    <a:moveTo>
                      <a:pt x="22" y="10"/>
                    </a:moveTo>
                    <a:cubicBezTo>
                      <a:pt x="22" y="12"/>
                      <a:pt x="22" y="14"/>
                      <a:pt x="22" y="17"/>
                    </a:cubicBezTo>
                    <a:cubicBezTo>
                      <a:pt x="14" y="14"/>
                      <a:pt x="10" y="5"/>
                      <a:pt x="1" y="7"/>
                    </a:cubicBezTo>
                    <a:cubicBezTo>
                      <a:pt x="0" y="3"/>
                      <a:pt x="3" y="3"/>
                      <a:pt x="5" y="2"/>
                    </a:cubicBezTo>
                    <a:cubicBezTo>
                      <a:pt x="9" y="2"/>
                      <a:pt x="13" y="0"/>
                      <a:pt x="17" y="1"/>
                    </a:cubicBezTo>
                    <a:cubicBezTo>
                      <a:pt x="20" y="3"/>
                      <a:pt x="23" y="5"/>
                      <a:pt x="22" y="10"/>
                    </a:cubicBezTo>
                    <a:close/>
                  </a:path>
                </a:pathLst>
              </a:custGeom>
              <a:solidFill>
                <a:srgbClr val="C09E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5" name="Freeform 144">
                <a:extLst>
                  <a:ext uri="{FF2B5EF4-FFF2-40B4-BE49-F238E27FC236}">
                    <a16:creationId xmlns:a16="http://schemas.microsoft.com/office/drawing/2014/main" id="{599D1038-40B6-FB44-3A7D-495C835A04E0}"/>
                  </a:ext>
                </a:extLst>
              </p:cNvPr>
              <p:cNvSpPr/>
              <p:nvPr/>
            </p:nvSpPr>
            <p:spPr bwMode="auto">
              <a:xfrm>
                <a:off x="2606" y="2043"/>
                <a:ext cx="51" cy="65"/>
              </a:xfrm>
              <a:custGeom>
                <a:avLst/>
                <a:gdLst>
                  <a:gd name="T0" fmla="*/ 17 w 19"/>
                  <a:gd name="T1" fmla="*/ 23 h 24"/>
                  <a:gd name="T2" fmla="*/ 12 w 19"/>
                  <a:gd name="T3" fmla="*/ 24 h 24"/>
                  <a:gd name="T4" fmla="*/ 9 w 19"/>
                  <a:gd name="T5" fmla="*/ 1 h 24"/>
                  <a:gd name="T6" fmla="*/ 12 w 19"/>
                  <a:gd name="T7" fmla="*/ 0 h 24"/>
                  <a:gd name="T8" fmla="*/ 19 w 19"/>
                  <a:gd name="T9" fmla="*/ 3 h 24"/>
                  <a:gd name="T10" fmla="*/ 17 w 19"/>
                  <a:gd name="T11" fmla="*/ 23 h 24"/>
                </a:gdLst>
                <a:ahLst/>
                <a:cxnLst>
                  <a:cxn ang="0">
                    <a:pos x="T0" y="T1"/>
                  </a:cxn>
                  <a:cxn ang="0">
                    <a:pos x="T2" y="T3"/>
                  </a:cxn>
                  <a:cxn ang="0">
                    <a:pos x="T4" y="T5"/>
                  </a:cxn>
                  <a:cxn ang="0">
                    <a:pos x="T6" y="T7"/>
                  </a:cxn>
                  <a:cxn ang="0">
                    <a:pos x="T8" y="T9"/>
                  </a:cxn>
                  <a:cxn ang="0">
                    <a:pos x="T10" y="T11"/>
                  </a:cxn>
                </a:cxnLst>
                <a:rect l="0" t="0" r="r" b="b"/>
                <a:pathLst>
                  <a:path w="19" h="24">
                    <a:moveTo>
                      <a:pt x="17" y="23"/>
                    </a:moveTo>
                    <a:cubicBezTo>
                      <a:pt x="15" y="23"/>
                      <a:pt x="13" y="23"/>
                      <a:pt x="12" y="24"/>
                    </a:cubicBezTo>
                    <a:cubicBezTo>
                      <a:pt x="1" y="15"/>
                      <a:pt x="0" y="10"/>
                      <a:pt x="9" y="1"/>
                    </a:cubicBezTo>
                    <a:cubicBezTo>
                      <a:pt x="10" y="1"/>
                      <a:pt x="11" y="0"/>
                      <a:pt x="12" y="0"/>
                    </a:cubicBezTo>
                    <a:cubicBezTo>
                      <a:pt x="15" y="0"/>
                      <a:pt x="18" y="0"/>
                      <a:pt x="19" y="3"/>
                    </a:cubicBezTo>
                    <a:cubicBezTo>
                      <a:pt x="11" y="11"/>
                      <a:pt x="11" y="11"/>
                      <a:pt x="17" y="23"/>
                    </a:cubicBezTo>
                    <a:close/>
                  </a:path>
                </a:pathLst>
              </a:custGeom>
              <a:solidFill>
                <a:srgbClr val="BDB3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6" name="Freeform 145">
                <a:extLst>
                  <a:ext uri="{FF2B5EF4-FFF2-40B4-BE49-F238E27FC236}">
                    <a16:creationId xmlns:a16="http://schemas.microsoft.com/office/drawing/2014/main" id="{78274F17-96C4-46FE-ADEC-BBDA7AB5DCE1}"/>
                  </a:ext>
                </a:extLst>
              </p:cNvPr>
              <p:cNvSpPr/>
              <p:nvPr/>
            </p:nvSpPr>
            <p:spPr bwMode="auto">
              <a:xfrm>
                <a:off x="2102" y="3072"/>
                <a:ext cx="46" cy="40"/>
              </a:xfrm>
              <a:custGeom>
                <a:avLst/>
                <a:gdLst>
                  <a:gd name="T0" fmla="*/ 17 w 17"/>
                  <a:gd name="T1" fmla="*/ 10 h 15"/>
                  <a:gd name="T2" fmla="*/ 12 w 17"/>
                  <a:gd name="T3" fmla="*/ 14 h 15"/>
                  <a:gd name="T4" fmla="*/ 1 w 17"/>
                  <a:gd name="T5" fmla="*/ 0 h 15"/>
                  <a:gd name="T6" fmla="*/ 17 w 17"/>
                  <a:gd name="T7" fmla="*/ 10 h 15"/>
                </a:gdLst>
                <a:ahLst/>
                <a:cxnLst>
                  <a:cxn ang="0">
                    <a:pos x="T0" y="T1"/>
                  </a:cxn>
                  <a:cxn ang="0">
                    <a:pos x="T2" y="T3"/>
                  </a:cxn>
                  <a:cxn ang="0">
                    <a:pos x="T4" y="T5"/>
                  </a:cxn>
                  <a:cxn ang="0">
                    <a:pos x="T6" y="T7"/>
                  </a:cxn>
                </a:cxnLst>
                <a:rect l="0" t="0" r="r" b="b"/>
                <a:pathLst>
                  <a:path w="17" h="15">
                    <a:moveTo>
                      <a:pt x="17" y="10"/>
                    </a:moveTo>
                    <a:cubicBezTo>
                      <a:pt x="15" y="11"/>
                      <a:pt x="14" y="13"/>
                      <a:pt x="12" y="14"/>
                    </a:cubicBezTo>
                    <a:cubicBezTo>
                      <a:pt x="2" y="15"/>
                      <a:pt x="0" y="9"/>
                      <a:pt x="1" y="0"/>
                    </a:cubicBezTo>
                    <a:cubicBezTo>
                      <a:pt x="5" y="5"/>
                      <a:pt x="11" y="7"/>
                      <a:pt x="17" y="10"/>
                    </a:cubicBezTo>
                    <a:close/>
                  </a:path>
                </a:pathLst>
              </a:custGeom>
              <a:solidFill>
                <a:srgbClr val="BEA6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7" name="Freeform 146">
                <a:extLst>
                  <a:ext uri="{FF2B5EF4-FFF2-40B4-BE49-F238E27FC236}">
                    <a16:creationId xmlns:a16="http://schemas.microsoft.com/office/drawing/2014/main" id="{73D7ACE8-9A81-5AFB-B74B-19618FA746BA}"/>
                  </a:ext>
                </a:extLst>
              </p:cNvPr>
              <p:cNvSpPr/>
              <p:nvPr/>
            </p:nvSpPr>
            <p:spPr bwMode="auto">
              <a:xfrm>
                <a:off x="2129" y="2590"/>
                <a:ext cx="62" cy="87"/>
              </a:xfrm>
              <a:custGeom>
                <a:avLst/>
                <a:gdLst>
                  <a:gd name="T0" fmla="*/ 23 w 23"/>
                  <a:gd name="T1" fmla="*/ 26 h 32"/>
                  <a:gd name="T2" fmla="*/ 9 w 23"/>
                  <a:gd name="T3" fmla="*/ 19 h 32"/>
                  <a:gd name="T4" fmla="*/ 2 w 23"/>
                  <a:gd name="T5" fmla="*/ 10 h 32"/>
                  <a:gd name="T6" fmla="*/ 1 w 23"/>
                  <a:gd name="T7" fmla="*/ 3 h 32"/>
                  <a:gd name="T8" fmla="*/ 8 w 23"/>
                  <a:gd name="T9" fmla="*/ 6 h 32"/>
                  <a:gd name="T10" fmla="*/ 19 w 23"/>
                  <a:gd name="T11" fmla="*/ 19 h 32"/>
                  <a:gd name="T12" fmla="*/ 23 w 2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23" y="26"/>
                    </a:moveTo>
                    <a:cubicBezTo>
                      <a:pt x="14" y="32"/>
                      <a:pt x="15" y="18"/>
                      <a:pt x="9" y="19"/>
                    </a:cubicBezTo>
                    <a:cubicBezTo>
                      <a:pt x="7" y="16"/>
                      <a:pt x="4" y="13"/>
                      <a:pt x="2" y="10"/>
                    </a:cubicBezTo>
                    <a:cubicBezTo>
                      <a:pt x="1" y="8"/>
                      <a:pt x="0" y="6"/>
                      <a:pt x="1" y="3"/>
                    </a:cubicBezTo>
                    <a:cubicBezTo>
                      <a:pt x="5" y="0"/>
                      <a:pt x="6" y="4"/>
                      <a:pt x="8" y="6"/>
                    </a:cubicBezTo>
                    <a:cubicBezTo>
                      <a:pt x="12" y="10"/>
                      <a:pt x="15" y="15"/>
                      <a:pt x="19" y="19"/>
                    </a:cubicBezTo>
                    <a:cubicBezTo>
                      <a:pt x="21" y="21"/>
                      <a:pt x="23" y="23"/>
                      <a:pt x="23" y="26"/>
                    </a:cubicBezTo>
                    <a:close/>
                  </a:path>
                </a:pathLst>
              </a:custGeom>
              <a:solidFill>
                <a:srgbClr val="E5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8" name="Freeform 147">
                <a:extLst>
                  <a:ext uri="{FF2B5EF4-FFF2-40B4-BE49-F238E27FC236}">
                    <a16:creationId xmlns:a16="http://schemas.microsoft.com/office/drawing/2014/main" id="{7EE9AD0B-17E9-7903-C9E6-700F74553326}"/>
                  </a:ext>
                </a:extLst>
              </p:cNvPr>
              <p:cNvSpPr/>
              <p:nvPr/>
            </p:nvSpPr>
            <p:spPr bwMode="auto">
              <a:xfrm>
                <a:off x="3161" y="2969"/>
                <a:ext cx="49" cy="40"/>
              </a:xfrm>
              <a:custGeom>
                <a:avLst/>
                <a:gdLst>
                  <a:gd name="T0" fmla="*/ 7 w 18"/>
                  <a:gd name="T1" fmla="*/ 1 h 15"/>
                  <a:gd name="T2" fmla="*/ 6 w 18"/>
                  <a:gd name="T3" fmla="*/ 15 h 15"/>
                  <a:gd name="T4" fmla="*/ 0 w 18"/>
                  <a:gd name="T5" fmla="*/ 1 h 15"/>
                  <a:gd name="T6" fmla="*/ 2 w 18"/>
                  <a:gd name="T7" fmla="*/ 1 h 15"/>
                  <a:gd name="T8" fmla="*/ 7 w 18"/>
                  <a:gd name="T9" fmla="*/ 1 h 15"/>
                </a:gdLst>
                <a:ahLst/>
                <a:cxnLst>
                  <a:cxn ang="0">
                    <a:pos x="T0" y="T1"/>
                  </a:cxn>
                  <a:cxn ang="0">
                    <a:pos x="T2" y="T3"/>
                  </a:cxn>
                  <a:cxn ang="0">
                    <a:pos x="T4" y="T5"/>
                  </a:cxn>
                  <a:cxn ang="0">
                    <a:pos x="T6" y="T7"/>
                  </a:cxn>
                  <a:cxn ang="0">
                    <a:pos x="T8" y="T9"/>
                  </a:cxn>
                </a:cxnLst>
                <a:rect l="0" t="0" r="r" b="b"/>
                <a:pathLst>
                  <a:path w="18" h="15">
                    <a:moveTo>
                      <a:pt x="7" y="1"/>
                    </a:moveTo>
                    <a:cubicBezTo>
                      <a:pt x="11" y="6"/>
                      <a:pt x="18" y="11"/>
                      <a:pt x="6" y="15"/>
                    </a:cubicBezTo>
                    <a:cubicBezTo>
                      <a:pt x="3" y="11"/>
                      <a:pt x="0" y="7"/>
                      <a:pt x="0" y="1"/>
                    </a:cubicBezTo>
                    <a:cubicBezTo>
                      <a:pt x="0" y="1"/>
                      <a:pt x="1" y="1"/>
                      <a:pt x="2" y="1"/>
                    </a:cubicBezTo>
                    <a:cubicBezTo>
                      <a:pt x="4" y="0"/>
                      <a:pt x="5" y="0"/>
                      <a:pt x="7" y="1"/>
                    </a:cubicBezTo>
                    <a:close/>
                  </a:path>
                </a:pathLst>
              </a:custGeom>
              <a:solidFill>
                <a:srgbClr val="C1B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9" name="Freeform 148">
                <a:extLst>
                  <a:ext uri="{FF2B5EF4-FFF2-40B4-BE49-F238E27FC236}">
                    <a16:creationId xmlns:a16="http://schemas.microsoft.com/office/drawing/2014/main" id="{EAD7EA64-1422-AA15-4E53-71C9AF5D544A}"/>
                  </a:ext>
                </a:extLst>
              </p:cNvPr>
              <p:cNvSpPr/>
              <p:nvPr/>
            </p:nvSpPr>
            <p:spPr bwMode="auto">
              <a:xfrm>
                <a:off x="2205" y="3142"/>
                <a:ext cx="38" cy="51"/>
              </a:xfrm>
              <a:custGeom>
                <a:avLst/>
                <a:gdLst>
                  <a:gd name="T0" fmla="*/ 11 w 14"/>
                  <a:gd name="T1" fmla="*/ 3 h 19"/>
                  <a:gd name="T2" fmla="*/ 14 w 14"/>
                  <a:gd name="T3" fmla="*/ 7 h 19"/>
                  <a:gd name="T4" fmla="*/ 3 w 14"/>
                  <a:gd name="T5" fmla="*/ 19 h 19"/>
                  <a:gd name="T6" fmla="*/ 2 w 14"/>
                  <a:gd name="T7" fmla="*/ 10 h 19"/>
                  <a:gd name="T8" fmla="*/ 3 w 14"/>
                  <a:gd name="T9" fmla="*/ 5 h 19"/>
                  <a:gd name="T10" fmla="*/ 11 w 14"/>
                  <a:gd name="T11" fmla="*/ 3 h 19"/>
                </a:gdLst>
                <a:ahLst/>
                <a:cxnLst>
                  <a:cxn ang="0">
                    <a:pos x="T0" y="T1"/>
                  </a:cxn>
                  <a:cxn ang="0">
                    <a:pos x="T2" y="T3"/>
                  </a:cxn>
                  <a:cxn ang="0">
                    <a:pos x="T4" y="T5"/>
                  </a:cxn>
                  <a:cxn ang="0">
                    <a:pos x="T6" y="T7"/>
                  </a:cxn>
                  <a:cxn ang="0">
                    <a:pos x="T8" y="T9"/>
                  </a:cxn>
                  <a:cxn ang="0">
                    <a:pos x="T10" y="T11"/>
                  </a:cxn>
                </a:cxnLst>
                <a:rect l="0" t="0" r="r" b="b"/>
                <a:pathLst>
                  <a:path w="14" h="19">
                    <a:moveTo>
                      <a:pt x="11" y="3"/>
                    </a:moveTo>
                    <a:cubicBezTo>
                      <a:pt x="12" y="5"/>
                      <a:pt x="12" y="6"/>
                      <a:pt x="14" y="7"/>
                    </a:cubicBezTo>
                    <a:cubicBezTo>
                      <a:pt x="12" y="13"/>
                      <a:pt x="7" y="16"/>
                      <a:pt x="3" y="19"/>
                    </a:cubicBezTo>
                    <a:cubicBezTo>
                      <a:pt x="0" y="16"/>
                      <a:pt x="1" y="13"/>
                      <a:pt x="2" y="10"/>
                    </a:cubicBezTo>
                    <a:cubicBezTo>
                      <a:pt x="2" y="8"/>
                      <a:pt x="2" y="7"/>
                      <a:pt x="3" y="5"/>
                    </a:cubicBezTo>
                    <a:cubicBezTo>
                      <a:pt x="5" y="1"/>
                      <a:pt x="7" y="0"/>
                      <a:pt x="11" y="3"/>
                    </a:cubicBezTo>
                    <a:close/>
                  </a:path>
                </a:pathLst>
              </a:custGeom>
              <a:solidFill>
                <a:srgbClr val="BAA5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0" name="Freeform 149">
                <a:extLst>
                  <a:ext uri="{FF2B5EF4-FFF2-40B4-BE49-F238E27FC236}">
                    <a16:creationId xmlns:a16="http://schemas.microsoft.com/office/drawing/2014/main" id="{16B66869-6C6C-76A0-4D71-599B2EC3E726}"/>
                  </a:ext>
                </a:extLst>
              </p:cNvPr>
              <p:cNvSpPr/>
              <p:nvPr/>
            </p:nvSpPr>
            <p:spPr bwMode="auto">
              <a:xfrm>
                <a:off x="2823" y="2563"/>
                <a:ext cx="46" cy="54"/>
              </a:xfrm>
              <a:custGeom>
                <a:avLst/>
                <a:gdLst>
                  <a:gd name="T0" fmla="*/ 14 w 17"/>
                  <a:gd name="T1" fmla="*/ 0 h 20"/>
                  <a:gd name="T2" fmla="*/ 17 w 17"/>
                  <a:gd name="T3" fmla="*/ 3 h 20"/>
                  <a:gd name="T4" fmla="*/ 7 w 17"/>
                  <a:gd name="T5" fmla="*/ 19 h 20"/>
                  <a:gd name="T6" fmla="*/ 3 w 17"/>
                  <a:gd name="T7" fmla="*/ 20 h 20"/>
                  <a:gd name="T8" fmla="*/ 0 w 17"/>
                  <a:gd name="T9" fmla="*/ 13 h 20"/>
                  <a:gd name="T10" fmla="*/ 14 w 17"/>
                  <a:gd name="T11" fmla="*/ 0 h 20"/>
                </a:gdLst>
                <a:ahLst/>
                <a:cxnLst>
                  <a:cxn ang="0">
                    <a:pos x="T0" y="T1"/>
                  </a:cxn>
                  <a:cxn ang="0">
                    <a:pos x="T2" y="T3"/>
                  </a:cxn>
                  <a:cxn ang="0">
                    <a:pos x="T4" y="T5"/>
                  </a:cxn>
                  <a:cxn ang="0">
                    <a:pos x="T6" y="T7"/>
                  </a:cxn>
                  <a:cxn ang="0">
                    <a:pos x="T8" y="T9"/>
                  </a:cxn>
                  <a:cxn ang="0">
                    <a:pos x="T10" y="T11"/>
                  </a:cxn>
                </a:cxnLst>
                <a:rect l="0" t="0" r="r" b="b"/>
                <a:pathLst>
                  <a:path w="17" h="20">
                    <a:moveTo>
                      <a:pt x="14" y="0"/>
                    </a:moveTo>
                    <a:cubicBezTo>
                      <a:pt x="15" y="1"/>
                      <a:pt x="16" y="2"/>
                      <a:pt x="17" y="3"/>
                    </a:cubicBezTo>
                    <a:cubicBezTo>
                      <a:pt x="16" y="10"/>
                      <a:pt x="12" y="14"/>
                      <a:pt x="7" y="19"/>
                    </a:cubicBezTo>
                    <a:cubicBezTo>
                      <a:pt x="6" y="19"/>
                      <a:pt x="4" y="20"/>
                      <a:pt x="3" y="20"/>
                    </a:cubicBezTo>
                    <a:cubicBezTo>
                      <a:pt x="2" y="18"/>
                      <a:pt x="1" y="15"/>
                      <a:pt x="0" y="13"/>
                    </a:cubicBezTo>
                    <a:cubicBezTo>
                      <a:pt x="4" y="9"/>
                      <a:pt x="9" y="5"/>
                      <a:pt x="14" y="0"/>
                    </a:cubicBezTo>
                    <a:close/>
                  </a:path>
                </a:pathLst>
              </a:custGeom>
              <a:solidFill>
                <a:srgbClr val="F4A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1" name="Freeform 150">
                <a:extLst>
                  <a:ext uri="{FF2B5EF4-FFF2-40B4-BE49-F238E27FC236}">
                    <a16:creationId xmlns:a16="http://schemas.microsoft.com/office/drawing/2014/main" id="{502CE3BA-C565-BF2F-49EC-9E03F4F96E4D}"/>
                  </a:ext>
                </a:extLst>
              </p:cNvPr>
              <p:cNvSpPr/>
              <p:nvPr/>
            </p:nvSpPr>
            <p:spPr bwMode="auto">
              <a:xfrm>
                <a:off x="3216" y="2971"/>
                <a:ext cx="48" cy="46"/>
              </a:xfrm>
              <a:custGeom>
                <a:avLst/>
                <a:gdLst>
                  <a:gd name="T0" fmla="*/ 3 w 18"/>
                  <a:gd name="T1" fmla="*/ 5 h 17"/>
                  <a:gd name="T2" fmla="*/ 6 w 18"/>
                  <a:gd name="T3" fmla="*/ 0 h 17"/>
                  <a:gd name="T4" fmla="*/ 18 w 18"/>
                  <a:gd name="T5" fmla="*/ 11 h 17"/>
                  <a:gd name="T6" fmla="*/ 15 w 18"/>
                  <a:gd name="T7" fmla="*/ 16 h 17"/>
                  <a:gd name="T8" fmla="*/ 7 w 18"/>
                  <a:gd name="T9" fmla="*/ 16 h 17"/>
                  <a:gd name="T10" fmla="*/ 3 w 18"/>
                  <a:gd name="T11" fmla="*/ 5 h 17"/>
                </a:gdLst>
                <a:ahLst/>
                <a:cxnLst>
                  <a:cxn ang="0">
                    <a:pos x="T0" y="T1"/>
                  </a:cxn>
                  <a:cxn ang="0">
                    <a:pos x="T2" y="T3"/>
                  </a:cxn>
                  <a:cxn ang="0">
                    <a:pos x="T4" y="T5"/>
                  </a:cxn>
                  <a:cxn ang="0">
                    <a:pos x="T6" y="T7"/>
                  </a:cxn>
                  <a:cxn ang="0">
                    <a:pos x="T8" y="T9"/>
                  </a:cxn>
                  <a:cxn ang="0">
                    <a:pos x="T10" y="T11"/>
                  </a:cxn>
                </a:cxnLst>
                <a:rect l="0" t="0" r="r" b="b"/>
                <a:pathLst>
                  <a:path w="18" h="17">
                    <a:moveTo>
                      <a:pt x="3" y="5"/>
                    </a:moveTo>
                    <a:cubicBezTo>
                      <a:pt x="5" y="4"/>
                      <a:pt x="6" y="2"/>
                      <a:pt x="6" y="0"/>
                    </a:cubicBezTo>
                    <a:cubicBezTo>
                      <a:pt x="10" y="4"/>
                      <a:pt x="14" y="7"/>
                      <a:pt x="18" y="11"/>
                    </a:cubicBezTo>
                    <a:cubicBezTo>
                      <a:pt x="18" y="14"/>
                      <a:pt x="17" y="15"/>
                      <a:pt x="15" y="16"/>
                    </a:cubicBezTo>
                    <a:cubicBezTo>
                      <a:pt x="13" y="17"/>
                      <a:pt x="10" y="17"/>
                      <a:pt x="7" y="16"/>
                    </a:cubicBezTo>
                    <a:cubicBezTo>
                      <a:pt x="3" y="13"/>
                      <a:pt x="0" y="10"/>
                      <a:pt x="3" y="5"/>
                    </a:cubicBezTo>
                    <a:close/>
                  </a:path>
                </a:pathLst>
              </a:custGeom>
              <a:solidFill>
                <a:srgbClr val="C1A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2" name="Freeform 151">
                <a:extLst>
                  <a:ext uri="{FF2B5EF4-FFF2-40B4-BE49-F238E27FC236}">
                    <a16:creationId xmlns:a16="http://schemas.microsoft.com/office/drawing/2014/main" id="{420ED8A7-BF6A-A265-C58F-7CCAC3A14353}"/>
                  </a:ext>
                </a:extLst>
              </p:cNvPr>
              <p:cNvSpPr/>
              <p:nvPr/>
            </p:nvSpPr>
            <p:spPr bwMode="auto">
              <a:xfrm>
                <a:off x="3221" y="3066"/>
                <a:ext cx="43" cy="60"/>
              </a:xfrm>
              <a:custGeom>
                <a:avLst/>
                <a:gdLst>
                  <a:gd name="T0" fmla="*/ 10 w 16"/>
                  <a:gd name="T1" fmla="*/ 22 h 22"/>
                  <a:gd name="T2" fmla="*/ 1 w 16"/>
                  <a:gd name="T3" fmla="*/ 14 h 22"/>
                  <a:gd name="T4" fmla="*/ 1 w 16"/>
                  <a:gd name="T5" fmla="*/ 0 h 22"/>
                  <a:gd name="T6" fmla="*/ 1 w 16"/>
                  <a:gd name="T7" fmla="*/ 0 h 22"/>
                  <a:gd name="T8" fmla="*/ 10 w 16"/>
                  <a:gd name="T9" fmla="*/ 21 h 22"/>
                  <a:gd name="T10" fmla="*/ 10 w 16"/>
                  <a:gd name="T11" fmla="*/ 22 h 22"/>
                </a:gdLst>
                <a:ahLst/>
                <a:cxnLst>
                  <a:cxn ang="0">
                    <a:pos x="T0" y="T1"/>
                  </a:cxn>
                  <a:cxn ang="0">
                    <a:pos x="T2" y="T3"/>
                  </a:cxn>
                  <a:cxn ang="0">
                    <a:pos x="T4" y="T5"/>
                  </a:cxn>
                  <a:cxn ang="0">
                    <a:pos x="T6" y="T7"/>
                  </a:cxn>
                  <a:cxn ang="0">
                    <a:pos x="T8" y="T9"/>
                  </a:cxn>
                  <a:cxn ang="0">
                    <a:pos x="T10" y="T11"/>
                  </a:cxn>
                </a:cxnLst>
                <a:rect l="0" t="0" r="r" b="b"/>
                <a:pathLst>
                  <a:path w="16" h="22">
                    <a:moveTo>
                      <a:pt x="10" y="22"/>
                    </a:moveTo>
                    <a:cubicBezTo>
                      <a:pt x="5" y="22"/>
                      <a:pt x="2" y="19"/>
                      <a:pt x="1" y="14"/>
                    </a:cubicBezTo>
                    <a:cubicBezTo>
                      <a:pt x="4" y="10"/>
                      <a:pt x="0" y="5"/>
                      <a:pt x="1" y="0"/>
                    </a:cubicBezTo>
                    <a:cubicBezTo>
                      <a:pt x="1" y="0"/>
                      <a:pt x="1" y="0"/>
                      <a:pt x="1" y="0"/>
                    </a:cubicBezTo>
                    <a:cubicBezTo>
                      <a:pt x="12" y="1"/>
                      <a:pt x="16" y="9"/>
                      <a:pt x="10" y="21"/>
                    </a:cubicBezTo>
                    <a:lnTo>
                      <a:pt x="10" y="22"/>
                    </a:lnTo>
                    <a:close/>
                  </a:path>
                </a:pathLst>
              </a:custGeom>
              <a:solidFill>
                <a:srgbClr val="B28F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3" name="Freeform 152">
                <a:extLst>
                  <a:ext uri="{FF2B5EF4-FFF2-40B4-BE49-F238E27FC236}">
                    <a16:creationId xmlns:a16="http://schemas.microsoft.com/office/drawing/2014/main" id="{340DED31-AB4A-484E-3636-5644C25C56B3}"/>
                  </a:ext>
                </a:extLst>
              </p:cNvPr>
              <p:cNvSpPr/>
              <p:nvPr/>
            </p:nvSpPr>
            <p:spPr bwMode="auto">
              <a:xfrm>
                <a:off x="2508" y="2882"/>
                <a:ext cx="41" cy="49"/>
              </a:xfrm>
              <a:custGeom>
                <a:avLst/>
                <a:gdLst>
                  <a:gd name="T0" fmla="*/ 1 w 15"/>
                  <a:gd name="T1" fmla="*/ 0 h 18"/>
                  <a:gd name="T2" fmla="*/ 15 w 15"/>
                  <a:gd name="T3" fmla="*/ 10 h 18"/>
                  <a:gd name="T4" fmla="*/ 8 w 15"/>
                  <a:gd name="T5" fmla="*/ 17 h 18"/>
                  <a:gd name="T6" fmla="*/ 2 w 15"/>
                  <a:gd name="T7" fmla="*/ 13 h 18"/>
                  <a:gd name="T8" fmla="*/ 1 w 15"/>
                  <a:gd name="T9" fmla="*/ 0 h 18"/>
                </a:gdLst>
                <a:ahLst/>
                <a:cxnLst>
                  <a:cxn ang="0">
                    <a:pos x="T0" y="T1"/>
                  </a:cxn>
                  <a:cxn ang="0">
                    <a:pos x="T2" y="T3"/>
                  </a:cxn>
                  <a:cxn ang="0">
                    <a:pos x="T4" y="T5"/>
                  </a:cxn>
                  <a:cxn ang="0">
                    <a:pos x="T6" y="T7"/>
                  </a:cxn>
                  <a:cxn ang="0">
                    <a:pos x="T8" y="T9"/>
                  </a:cxn>
                </a:cxnLst>
                <a:rect l="0" t="0" r="r" b="b"/>
                <a:pathLst>
                  <a:path w="15" h="18">
                    <a:moveTo>
                      <a:pt x="1" y="0"/>
                    </a:moveTo>
                    <a:cubicBezTo>
                      <a:pt x="8" y="0"/>
                      <a:pt x="10" y="8"/>
                      <a:pt x="15" y="10"/>
                    </a:cubicBezTo>
                    <a:cubicBezTo>
                      <a:pt x="14" y="14"/>
                      <a:pt x="13" y="17"/>
                      <a:pt x="8" y="17"/>
                    </a:cubicBezTo>
                    <a:cubicBezTo>
                      <a:pt x="5" y="18"/>
                      <a:pt x="3" y="16"/>
                      <a:pt x="2" y="13"/>
                    </a:cubicBezTo>
                    <a:cubicBezTo>
                      <a:pt x="3" y="9"/>
                      <a:pt x="0" y="5"/>
                      <a:pt x="1" y="0"/>
                    </a:cubicBezTo>
                    <a:close/>
                  </a:path>
                </a:pathLst>
              </a:custGeom>
              <a:solidFill>
                <a:srgbClr val="AC9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4" name="Freeform 153">
                <a:extLst>
                  <a:ext uri="{FF2B5EF4-FFF2-40B4-BE49-F238E27FC236}">
                    <a16:creationId xmlns:a16="http://schemas.microsoft.com/office/drawing/2014/main" id="{E623B4DA-985E-85E1-6D5D-A036825ECBAB}"/>
                  </a:ext>
                </a:extLst>
              </p:cNvPr>
              <p:cNvSpPr/>
              <p:nvPr/>
            </p:nvSpPr>
            <p:spPr bwMode="auto">
              <a:xfrm>
                <a:off x="3294" y="3020"/>
                <a:ext cx="57" cy="35"/>
              </a:xfrm>
              <a:custGeom>
                <a:avLst/>
                <a:gdLst>
                  <a:gd name="T0" fmla="*/ 2 w 21"/>
                  <a:gd name="T1" fmla="*/ 0 h 13"/>
                  <a:gd name="T2" fmla="*/ 21 w 21"/>
                  <a:gd name="T3" fmla="*/ 7 h 13"/>
                  <a:gd name="T4" fmla="*/ 16 w 21"/>
                  <a:gd name="T5" fmla="*/ 12 h 13"/>
                  <a:gd name="T6" fmla="*/ 1 w 21"/>
                  <a:gd name="T7" fmla="*/ 6 h 13"/>
                  <a:gd name="T8" fmla="*/ 2 w 21"/>
                  <a:gd name="T9" fmla="*/ 0 h 13"/>
                </a:gdLst>
                <a:ahLst/>
                <a:cxnLst>
                  <a:cxn ang="0">
                    <a:pos x="T0" y="T1"/>
                  </a:cxn>
                  <a:cxn ang="0">
                    <a:pos x="T2" y="T3"/>
                  </a:cxn>
                  <a:cxn ang="0">
                    <a:pos x="T4" y="T5"/>
                  </a:cxn>
                  <a:cxn ang="0">
                    <a:pos x="T6" y="T7"/>
                  </a:cxn>
                  <a:cxn ang="0">
                    <a:pos x="T8" y="T9"/>
                  </a:cxn>
                </a:cxnLst>
                <a:rect l="0" t="0" r="r" b="b"/>
                <a:pathLst>
                  <a:path w="21" h="13">
                    <a:moveTo>
                      <a:pt x="2" y="0"/>
                    </a:moveTo>
                    <a:cubicBezTo>
                      <a:pt x="9" y="2"/>
                      <a:pt x="15" y="4"/>
                      <a:pt x="21" y="7"/>
                    </a:cubicBezTo>
                    <a:cubicBezTo>
                      <a:pt x="20" y="10"/>
                      <a:pt x="18" y="11"/>
                      <a:pt x="16" y="12"/>
                    </a:cubicBezTo>
                    <a:cubicBezTo>
                      <a:pt x="9" y="13"/>
                      <a:pt x="4" y="13"/>
                      <a:pt x="1" y="6"/>
                    </a:cubicBezTo>
                    <a:cubicBezTo>
                      <a:pt x="0" y="4"/>
                      <a:pt x="1" y="2"/>
                      <a:pt x="2" y="0"/>
                    </a:cubicBezTo>
                    <a:close/>
                  </a:path>
                </a:pathLst>
              </a:custGeom>
              <a:solidFill>
                <a:srgbClr val="B99E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5" name="Freeform 154">
                <a:extLst>
                  <a:ext uri="{FF2B5EF4-FFF2-40B4-BE49-F238E27FC236}">
                    <a16:creationId xmlns:a16="http://schemas.microsoft.com/office/drawing/2014/main" id="{FC0E9805-6D93-214B-BDF1-F16EFACD9E8A}"/>
                  </a:ext>
                </a:extLst>
              </p:cNvPr>
              <p:cNvSpPr/>
              <p:nvPr/>
            </p:nvSpPr>
            <p:spPr bwMode="auto">
              <a:xfrm>
                <a:off x="2105" y="2744"/>
                <a:ext cx="73" cy="19"/>
              </a:xfrm>
              <a:custGeom>
                <a:avLst/>
                <a:gdLst>
                  <a:gd name="T0" fmla="*/ 7 w 27"/>
                  <a:gd name="T1" fmla="*/ 7 h 7"/>
                  <a:gd name="T2" fmla="*/ 0 w 27"/>
                  <a:gd name="T3" fmla="*/ 4 h 7"/>
                  <a:gd name="T4" fmla="*/ 9 w 27"/>
                  <a:gd name="T5" fmla="*/ 1 h 7"/>
                  <a:gd name="T6" fmla="*/ 20 w 27"/>
                  <a:gd name="T7" fmla="*/ 1 h 7"/>
                  <a:gd name="T8" fmla="*/ 26 w 27"/>
                  <a:gd name="T9" fmla="*/ 1 h 7"/>
                  <a:gd name="T10" fmla="*/ 23 w 27"/>
                  <a:gd name="T11" fmla="*/ 7 h 7"/>
                  <a:gd name="T12" fmla="*/ 7 w 2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7" y="7"/>
                    </a:moveTo>
                    <a:cubicBezTo>
                      <a:pt x="4" y="6"/>
                      <a:pt x="1" y="7"/>
                      <a:pt x="0" y="4"/>
                    </a:cubicBezTo>
                    <a:cubicBezTo>
                      <a:pt x="2" y="0"/>
                      <a:pt x="5" y="0"/>
                      <a:pt x="9" y="1"/>
                    </a:cubicBezTo>
                    <a:cubicBezTo>
                      <a:pt x="13" y="1"/>
                      <a:pt x="16" y="1"/>
                      <a:pt x="20" y="1"/>
                    </a:cubicBezTo>
                    <a:cubicBezTo>
                      <a:pt x="22" y="0"/>
                      <a:pt x="24" y="0"/>
                      <a:pt x="26" y="1"/>
                    </a:cubicBezTo>
                    <a:cubicBezTo>
                      <a:pt x="27" y="4"/>
                      <a:pt x="27" y="7"/>
                      <a:pt x="23" y="7"/>
                    </a:cubicBezTo>
                    <a:cubicBezTo>
                      <a:pt x="17" y="7"/>
                      <a:pt x="12" y="7"/>
                      <a:pt x="7" y="7"/>
                    </a:cubicBezTo>
                    <a:close/>
                  </a:path>
                </a:pathLst>
              </a:custGeom>
              <a:solidFill>
                <a:srgbClr val="E16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6" name="Freeform 155">
                <a:extLst>
                  <a:ext uri="{FF2B5EF4-FFF2-40B4-BE49-F238E27FC236}">
                    <a16:creationId xmlns:a16="http://schemas.microsoft.com/office/drawing/2014/main" id="{C89F013A-7578-6323-2D35-50104775E065}"/>
                  </a:ext>
                </a:extLst>
              </p:cNvPr>
              <p:cNvSpPr/>
              <p:nvPr/>
            </p:nvSpPr>
            <p:spPr bwMode="auto">
              <a:xfrm>
                <a:off x="2294" y="2950"/>
                <a:ext cx="63" cy="30"/>
              </a:xfrm>
              <a:custGeom>
                <a:avLst/>
                <a:gdLst>
                  <a:gd name="T0" fmla="*/ 18 w 23"/>
                  <a:gd name="T1" fmla="*/ 8 h 11"/>
                  <a:gd name="T2" fmla="*/ 3 w 23"/>
                  <a:gd name="T3" fmla="*/ 10 h 11"/>
                  <a:gd name="T4" fmla="*/ 0 w 23"/>
                  <a:gd name="T5" fmla="*/ 8 h 11"/>
                  <a:gd name="T6" fmla="*/ 0 w 23"/>
                  <a:gd name="T7" fmla="*/ 8 h 11"/>
                  <a:gd name="T8" fmla="*/ 21 w 23"/>
                  <a:gd name="T9" fmla="*/ 0 h 11"/>
                  <a:gd name="T10" fmla="*/ 18 w 23"/>
                  <a:gd name="T11" fmla="*/ 8 h 11"/>
                </a:gdLst>
                <a:ahLst/>
                <a:cxnLst>
                  <a:cxn ang="0">
                    <a:pos x="T0" y="T1"/>
                  </a:cxn>
                  <a:cxn ang="0">
                    <a:pos x="T2" y="T3"/>
                  </a:cxn>
                  <a:cxn ang="0">
                    <a:pos x="T4" y="T5"/>
                  </a:cxn>
                  <a:cxn ang="0">
                    <a:pos x="T6" y="T7"/>
                  </a:cxn>
                  <a:cxn ang="0">
                    <a:pos x="T8" y="T9"/>
                  </a:cxn>
                  <a:cxn ang="0">
                    <a:pos x="T10" y="T11"/>
                  </a:cxn>
                </a:cxnLst>
                <a:rect l="0" t="0" r="r" b="b"/>
                <a:pathLst>
                  <a:path w="23" h="11">
                    <a:moveTo>
                      <a:pt x="18" y="8"/>
                    </a:moveTo>
                    <a:cubicBezTo>
                      <a:pt x="13" y="11"/>
                      <a:pt x="8" y="10"/>
                      <a:pt x="3" y="10"/>
                    </a:cubicBezTo>
                    <a:cubicBezTo>
                      <a:pt x="1" y="11"/>
                      <a:pt x="1" y="9"/>
                      <a:pt x="0" y="8"/>
                    </a:cubicBezTo>
                    <a:cubicBezTo>
                      <a:pt x="0" y="8"/>
                      <a:pt x="0" y="8"/>
                      <a:pt x="0" y="8"/>
                    </a:cubicBezTo>
                    <a:cubicBezTo>
                      <a:pt x="7" y="5"/>
                      <a:pt x="14" y="3"/>
                      <a:pt x="21" y="0"/>
                    </a:cubicBezTo>
                    <a:cubicBezTo>
                      <a:pt x="23" y="4"/>
                      <a:pt x="21" y="6"/>
                      <a:pt x="18" y="8"/>
                    </a:cubicBezTo>
                    <a:close/>
                  </a:path>
                </a:pathLst>
              </a:custGeom>
              <a:solidFill>
                <a:srgbClr val="BB9C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7" name="Freeform 156">
                <a:extLst>
                  <a:ext uri="{FF2B5EF4-FFF2-40B4-BE49-F238E27FC236}">
                    <a16:creationId xmlns:a16="http://schemas.microsoft.com/office/drawing/2014/main" id="{FADA2DF8-FEF0-B238-369D-C13D44BDE27C}"/>
                  </a:ext>
                </a:extLst>
              </p:cNvPr>
              <p:cNvSpPr/>
              <p:nvPr/>
            </p:nvSpPr>
            <p:spPr bwMode="auto">
              <a:xfrm>
                <a:off x="2836" y="1984"/>
                <a:ext cx="65" cy="38"/>
              </a:xfrm>
              <a:custGeom>
                <a:avLst/>
                <a:gdLst>
                  <a:gd name="T0" fmla="*/ 6 w 24"/>
                  <a:gd name="T1" fmla="*/ 3 h 14"/>
                  <a:gd name="T2" fmla="*/ 24 w 24"/>
                  <a:gd name="T3" fmla="*/ 3 h 14"/>
                  <a:gd name="T4" fmla="*/ 24 w 24"/>
                  <a:gd name="T5" fmla="*/ 5 h 14"/>
                  <a:gd name="T6" fmla="*/ 6 w 24"/>
                  <a:gd name="T7" fmla="*/ 10 h 14"/>
                  <a:gd name="T8" fmla="*/ 2 w 24"/>
                  <a:gd name="T9" fmla="*/ 8 h 14"/>
                  <a:gd name="T10" fmla="*/ 6 w 24"/>
                  <a:gd name="T11" fmla="*/ 3 h 14"/>
                </a:gdLst>
                <a:ahLst/>
                <a:cxnLst>
                  <a:cxn ang="0">
                    <a:pos x="T0" y="T1"/>
                  </a:cxn>
                  <a:cxn ang="0">
                    <a:pos x="T2" y="T3"/>
                  </a:cxn>
                  <a:cxn ang="0">
                    <a:pos x="T4" y="T5"/>
                  </a:cxn>
                  <a:cxn ang="0">
                    <a:pos x="T6" y="T7"/>
                  </a:cxn>
                  <a:cxn ang="0">
                    <a:pos x="T8" y="T9"/>
                  </a:cxn>
                  <a:cxn ang="0">
                    <a:pos x="T10" y="T11"/>
                  </a:cxn>
                </a:cxnLst>
                <a:rect l="0" t="0" r="r" b="b"/>
                <a:pathLst>
                  <a:path w="24" h="14">
                    <a:moveTo>
                      <a:pt x="6" y="3"/>
                    </a:moveTo>
                    <a:cubicBezTo>
                      <a:pt x="12" y="4"/>
                      <a:pt x="18" y="0"/>
                      <a:pt x="24" y="3"/>
                    </a:cubicBezTo>
                    <a:cubicBezTo>
                      <a:pt x="24" y="4"/>
                      <a:pt x="24" y="5"/>
                      <a:pt x="24" y="5"/>
                    </a:cubicBezTo>
                    <a:cubicBezTo>
                      <a:pt x="20" y="14"/>
                      <a:pt x="12" y="10"/>
                      <a:pt x="6" y="10"/>
                    </a:cubicBezTo>
                    <a:cubicBezTo>
                      <a:pt x="4" y="10"/>
                      <a:pt x="3" y="9"/>
                      <a:pt x="2" y="8"/>
                    </a:cubicBezTo>
                    <a:cubicBezTo>
                      <a:pt x="0" y="4"/>
                      <a:pt x="1" y="1"/>
                      <a:pt x="6" y="3"/>
                    </a:cubicBezTo>
                    <a:close/>
                  </a:path>
                </a:pathLst>
              </a:custGeom>
              <a:solidFill>
                <a:srgbClr val="D05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8" name="Freeform 157">
                <a:extLst>
                  <a:ext uri="{FF2B5EF4-FFF2-40B4-BE49-F238E27FC236}">
                    <a16:creationId xmlns:a16="http://schemas.microsoft.com/office/drawing/2014/main" id="{C16A903B-0D84-D9EA-BA76-23DB184A9D50}"/>
                  </a:ext>
                </a:extLst>
              </p:cNvPr>
              <p:cNvSpPr/>
              <p:nvPr/>
            </p:nvSpPr>
            <p:spPr bwMode="auto">
              <a:xfrm>
                <a:off x="3194" y="2850"/>
                <a:ext cx="70" cy="32"/>
              </a:xfrm>
              <a:custGeom>
                <a:avLst/>
                <a:gdLst>
                  <a:gd name="T0" fmla="*/ 25 w 26"/>
                  <a:gd name="T1" fmla="*/ 10 h 12"/>
                  <a:gd name="T2" fmla="*/ 21 w 26"/>
                  <a:gd name="T3" fmla="*/ 12 h 12"/>
                  <a:gd name="T4" fmla="*/ 0 w 26"/>
                  <a:gd name="T5" fmla="*/ 5 h 12"/>
                  <a:gd name="T6" fmla="*/ 14 w 26"/>
                  <a:gd name="T7" fmla="*/ 5 h 12"/>
                  <a:gd name="T8" fmla="*/ 23 w 26"/>
                  <a:gd name="T9" fmla="*/ 5 h 12"/>
                  <a:gd name="T10" fmla="*/ 25 w 26"/>
                  <a:gd name="T11" fmla="*/ 10 h 12"/>
                </a:gdLst>
                <a:ahLst/>
                <a:cxnLst>
                  <a:cxn ang="0">
                    <a:pos x="T0" y="T1"/>
                  </a:cxn>
                  <a:cxn ang="0">
                    <a:pos x="T2" y="T3"/>
                  </a:cxn>
                  <a:cxn ang="0">
                    <a:pos x="T4" y="T5"/>
                  </a:cxn>
                  <a:cxn ang="0">
                    <a:pos x="T6" y="T7"/>
                  </a:cxn>
                  <a:cxn ang="0">
                    <a:pos x="T8" y="T9"/>
                  </a:cxn>
                  <a:cxn ang="0">
                    <a:pos x="T10" y="T11"/>
                  </a:cxn>
                </a:cxnLst>
                <a:rect l="0" t="0" r="r" b="b"/>
                <a:pathLst>
                  <a:path w="26" h="12">
                    <a:moveTo>
                      <a:pt x="25" y="10"/>
                    </a:moveTo>
                    <a:cubicBezTo>
                      <a:pt x="24" y="10"/>
                      <a:pt x="22" y="11"/>
                      <a:pt x="21" y="12"/>
                    </a:cubicBezTo>
                    <a:cubicBezTo>
                      <a:pt x="13" y="12"/>
                      <a:pt x="7" y="7"/>
                      <a:pt x="0" y="5"/>
                    </a:cubicBezTo>
                    <a:cubicBezTo>
                      <a:pt x="4" y="0"/>
                      <a:pt x="9" y="7"/>
                      <a:pt x="14" y="5"/>
                    </a:cubicBezTo>
                    <a:cubicBezTo>
                      <a:pt x="17" y="2"/>
                      <a:pt x="20" y="3"/>
                      <a:pt x="23" y="5"/>
                    </a:cubicBezTo>
                    <a:cubicBezTo>
                      <a:pt x="25" y="6"/>
                      <a:pt x="26" y="8"/>
                      <a:pt x="25" y="10"/>
                    </a:cubicBezTo>
                    <a:close/>
                  </a:path>
                </a:pathLst>
              </a:custGeom>
              <a:solidFill>
                <a:srgbClr val="E16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9" name="Freeform 158">
                <a:extLst>
                  <a:ext uri="{FF2B5EF4-FFF2-40B4-BE49-F238E27FC236}">
                    <a16:creationId xmlns:a16="http://schemas.microsoft.com/office/drawing/2014/main" id="{A6EE2E11-40C7-9E8F-EA3D-1D400265978C}"/>
                  </a:ext>
                </a:extLst>
              </p:cNvPr>
              <p:cNvSpPr/>
              <p:nvPr/>
            </p:nvSpPr>
            <p:spPr bwMode="auto">
              <a:xfrm>
                <a:off x="3159" y="2382"/>
                <a:ext cx="27" cy="67"/>
              </a:xfrm>
              <a:custGeom>
                <a:avLst/>
                <a:gdLst>
                  <a:gd name="T0" fmla="*/ 8 w 10"/>
                  <a:gd name="T1" fmla="*/ 6 h 25"/>
                  <a:gd name="T2" fmla="*/ 6 w 10"/>
                  <a:gd name="T3" fmla="*/ 25 h 25"/>
                  <a:gd name="T4" fmla="*/ 1 w 10"/>
                  <a:gd name="T5" fmla="*/ 8 h 25"/>
                  <a:gd name="T6" fmla="*/ 3 w 10"/>
                  <a:gd name="T7" fmla="*/ 2 h 25"/>
                  <a:gd name="T8" fmla="*/ 8 w 10"/>
                  <a:gd name="T9" fmla="*/ 6 h 25"/>
                </a:gdLst>
                <a:ahLst/>
                <a:cxnLst>
                  <a:cxn ang="0">
                    <a:pos x="T0" y="T1"/>
                  </a:cxn>
                  <a:cxn ang="0">
                    <a:pos x="T2" y="T3"/>
                  </a:cxn>
                  <a:cxn ang="0">
                    <a:pos x="T4" y="T5"/>
                  </a:cxn>
                  <a:cxn ang="0">
                    <a:pos x="T6" y="T7"/>
                  </a:cxn>
                  <a:cxn ang="0">
                    <a:pos x="T8" y="T9"/>
                  </a:cxn>
                </a:cxnLst>
                <a:rect l="0" t="0" r="r" b="b"/>
                <a:pathLst>
                  <a:path w="10" h="25">
                    <a:moveTo>
                      <a:pt x="8" y="6"/>
                    </a:moveTo>
                    <a:cubicBezTo>
                      <a:pt x="6" y="12"/>
                      <a:pt x="10" y="19"/>
                      <a:pt x="6" y="25"/>
                    </a:cubicBezTo>
                    <a:cubicBezTo>
                      <a:pt x="5" y="19"/>
                      <a:pt x="4" y="13"/>
                      <a:pt x="1" y="8"/>
                    </a:cubicBezTo>
                    <a:cubicBezTo>
                      <a:pt x="0" y="6"/>
                      <a:pt x="0" y="3"/>
                      <a:pt x="3" y="2"/>
                    </a:cubicBezTo>
                    <a:cubicBezTo>
                      <a:pt x="6" y="0"/>
                      <a:pt x="7" y="3"/>
                      <a:pt x="8" y="6"/>
                    </a:cubicBezTo>
                    <a:close/>
                  </a:path>
                </a:pathLst>
              </a:custGeom>
              <a:solidFill>
                <a:srgbClr val="E67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0" name="Freeform 159">
                <a:extLst>
                  <a:ext uri="{FF2B5EF4-FFF2-40B4-BE49-F238E27FC236}">
                    <a16:creationId xmlns:a16="http://schemas.microsoft.com/office/drawing/2014/main" id="{ECE23833-A29C-CB31-EAC8-5AAAE149A5D7}"/>
                  </a:ext>
                </a:extLst>
              </p:cNvPr>
              <p:cNvSpPr/>
              <p:nvPr/>
            </p:nvSpPr>
            <p:spPr bwMode="auto">
              <a:xfrm>
                <a:off x="2655" y="2690"/>
                <a:ext cx="35" cy="41"/>
              </a:xfrm>
              <a:custGeom>
                <a:avLst/>
                <a:gdLst>
                  <a:gd name="T0" fmla="*/ 3 w 13"/>
                  <a:gd name="T1" fmla="*/ 0 h 15"/>
                  <a:gd name="T2" fmla="*/ 13 w 13"/>
                  <a:gd name="T3" fmla="*/ 5 h 15"/>
                  <a:gd name="T4" fmla="*/ 8 w 13"/>
                  <a:gd name="T5" fmla="*/ 15 h 15"/>
                  <a:gd name="T6" fmla="*/ 1 w 13"/>
                  <a:gd name="T7" fmla="*/ 7 h 15"/>
                  <a:gd name="T8" fmla="*/ 3 w 13"/>
                  <a:gd name="T9" fmla="*/ 0 h 15"/>
                </a:gdLst>
                <a:ahLst/>
                <a:cxnLst>
                  <a:cxn ang="0">
                    <a:pos x="T0" y="T1"/>
                  </a:cxn>
                  <a:cxn ang="0">
                    <a:pos x="T2" y="T3"/>
                  </a:cxn>
                  <a:cxn ang="0">
                    <a:pos x="T4" y="T5"/>
                  </a:cxn>
                  <a:cxn ang="0">
                    <a:pos x="T6" y="T7"/>
                  </a:cxn>
                  <a:cxn ang="0">
                    <a:pos x="T8" y="T9"/>
                  </a:cxn>
                </a:cxnLst>
                <a:rect l="0" t="0" r="r" b="b"/>
                <a:pathLst>
                  <a:path w="13" h="15">
                    <a:moveTo>
                      <a:pt x="3" y="0"/>
                    </a:moveTo>
                    <a:cubicBezTo>
                      <a:pt x="7" y="1"/>
                      <a:pt x="11" y="2"/>
                      <a:pt x="13" y="5"/>
                    </a:cubicBezTo>
                    <a:cubicBezTo>
                      <a:pt x="11" y="8"/>
                      <a:pt x="10" y="12"/>
                      <a:pt x="8" y="15"/>
                    </a:cubicBezTo>
                    <a:cubicBezTo>
                      <a:pt x="6" y="12"/>
                      <a:pt x="3" y="10"/>
                      <a:pt x="1" y="7"/>
                    </a:cubicBezTo>
                    <a:cubicBezTo>
                      <a:pt x="0" y="4"/>
                      <a:pt x="1" y="2"/>
                      <a:pt x="3" y="0"/>
                    </a:cubicBezTo>
                    <a:close/>
                  </a:path>
                </a:pathLst>
              </a:custGeom>
              <a:solidFill>
                <a:srgbClr val="E571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1" name="Freeform 160">
                <a:extLst>
                  <a:ext uri="{FF2B5EF4-FFF2-40B4-BE49-F238E27FC236}">
                    <a16:creationId xmlns:a16="http://schemas.microsoft.com/office/drawing/2014/main" id="{83752103-CEFF-4203-EFAF-4931B84A7041}"/>
                  </a:ext>
                </a:extLst>
              </p:cNvPr>
              <p:cNvSpPr/>
              <p:nvPr/>
            </p:nvSpPr>
            <p:spPr bwMode="auto">
              <a:xfrm>
                <a:off x="2633" y="2368"/>
                <a:ext cx="51" cy="22"/>
              </a:xfrm>
              <a:custGeom>
                <a:avLst/>
                <a:gdLst>
                  <a:gd name="T0" fmla="*/ 8 w 19"/>
                  <a:gd name="T1" fmla="*/ 7 h 8"/>
                  <a:gd name="T2" fmla="*/ 0 w 19"/>
                  <a:gd name="T3" fmla="*/ 4 h 8"/>
                  <a:gd name="T4" fmla="*/ 1 w 19"/>
                  <a:gd name="T5" fmla="*/ 0 h 8"/>
                  <a:gd name="T6" fmla="*/ 9 w 19"/>
                  <a:gd name="T7" fmla="*/ 0 h 8"/>
                  <a:gd name="T8" fmla="*/ 19 w 19"/>
                  <a:gd name="T9" fmla="*/ 2 h 8"/>
                  <a:gd name="T10" fmla="*/ 16 w 19"/>
                  <a:gd name="T11" fmla="*/ 8 h 8"/>
                  <a:gd name="T12" fmla="*/ 8 w 19"/>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8" y="7"/>
                    </a:moveTo>
                    <a:cubicBezTo>
                      <a:pt x="6" y="6"/>
                      <a:pt x="2" y="8"/>
                      <a:pt x="0" y="4"/>
                    </a:cubicBezTo>
                    <a:cubicBezTo>
                      <a:pt x="2" y="3"/>
                      <a:pt x="2" y="2"/>
                      <a:pt x="1" y="0"/>
                    </a:cubicBezTo>
                    <a:cubicBezTo>
                      <a:pt x="4" y="0"/>
                      <a:pt x="6" y="0"/>
                      <a:pt x="9" y="0"/>
                    </a:cubicBezTo>
                    <a:cubicBezTo>
                      <a:pt x="12" y="2"/>
                      <a:pt x="16" y="0"/>
                      <a:pt x="19" y="2"/>
                    </a:cubicBezTo>
                    <a:cubicBezTo>
                      <a:pt x="19" y="5"/>
                      <a:pt x="18" y="6"/>
                      <a:pt x="16" y="8"/>
                    </a:cubicBezTo>
                    <a:cubicBezTo>
                      <a:pt x="13" y="8"/>
                      <a:pt x="11" y="8"/>
                      <a:pt x="8" y="7"/>
                    </a:cubicBezTo>
                    <a:close/>
                  </a:path>
                </a:pathLst>
              </a:custGeom>
              <a:solidFill>
                <a:srgbClr val="D978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2" name="Freeform 161">
                <a:extLst>
                  <a:ext uri="{FF2B5EF4-FFF2-40B4-BE49-F238E27FC236}">
                    <a16:creationId xmlns:a16="http://schemas.microsoft.com/office/drawing/2014/main" id="{C167A29F-092E-A0C6-ECD7-BD4C2BE1EE6C}"/>
                  </a:ext>
                </a:extLst>
              </p:cNvPr>
              <p:cNvSpPr/>
              <p:nvPr/>
            </p:nvSpPr>
            <p:spPr bwMode="auto">
              <a:xfrm>
                <a:off x="3253" y="3001"/>
                <a:ext cx="47" cy="41"/>
              </a:xfrm>
              <a:custGeom>
                <a:avLst/>
                <a:gdLst>
                  <a:gd name="T0" fmla="*/ 17 w 17"/>
                  <a:gd name="T1" fmla="*/ 7 h 15"/>
                  <a:gd name="T2" fmla="*/ 17 w 17"/>
                  <a:gd name="T3" fmla="*/ 13 h 15"/>
                  <a:gd name="T4" fmla="*/ 7 w 17"/>
                  <a:gd name="T5" fmla="*/ 12 h 15"/>
                  <a:gd name="T6" fmla="*/ 1 w 17"/>
                  <a:gd name="T7" fmla="*/ 3 h 15"/>
                  <a:gd name="T8" fmla="*/ 4 w 17"/>
                  <a:gd name="T9" fmla="*/ 0 h 15"/>
                  <a:gd name="T10" fmla="*/ 17 w 17"/>
                  <a:gd name="T11" fmla="*/ 7 h 15"/>
                </a:gdLst>
                <a:ahLst/>
                <a:cxnLst>
                  <a:cxn ang="0">
                    <a:pos x="T0" y="T1"/>
                  </a:cxn>
                  <a:cxn ang="0">
                    <a:pos x="T2" y="T3"/>
                  </a:cxn>
                  <a:cxn ang="0">
                    <a:pos x="T4" y="T5"/>
                  </a:cxn>
                  <a:cxn ang="0">
                    <a:pos x="T6" y="T7"/>
                  </a:cxn>
                  <a:cxn ang="0">
                    <a:pos x="T8" y="T9"/>
                  </a:cxn>
                  <a:cxn ang="0">
                    <a:pos x="T10" y="T11"/>
                  </a:cxn>
                </a:cxnLst>
                <a:rect l="0" t="0" r="r" b="b"/>
                <a:pathLst>
                  <a:path w="17" h="15">
                    <a:moveTo>
                      <a:pt x="17" y="7"/>
                    </a:moveTo>
                    <a:cubicBezTo>
                      <a:pt x="17" y="9"/>
                      <a:pt x="17" y="11"/>
                      <a:pt x="17" y="13"/>
                    </a:cubicBezTo>
                    <a:cubicBezTo>
                      <a:pt x="14" y="15"/>
                      <a:pt x="10" y="14"/>
                      <a:pt x="7" y="12"/>
                    </a:cubicBezTo>
                    <a:cubicBezTo>
                      <a:pt x="5" y="10"/>
                      <a:pt x="0" y="8"/>
                      <a:pt x="1" y="3"/>
                    </a:cubicBezTo>
                    <a:cubicBezTo>
                      <a:pt x="2" y="2"/>
                      <a:pt x="3" y="1"/>
                      <a:pt x="4" y="0"/>
                    </a:cubicBezTo>
                    <a:cubicBezTo>
                      <a:pt x="8" y="3"/>
                      <a:pt x="13" y="5"/>
                      <a:pt x="17" y="7"/>
                    </a:cubicBezTo>
                    <a:close/>
                  </a:path>
                </a:pathLst>
              </a:custGeom>
              <a:solidFill>
                <a:srgbClr val="EC7E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3" name="Freeform 162">
                <a:extLst>
                  <a:ext uri="{FF2B5EF4-FFF2-40B4-BE49-F238E27FC236}">
                    <a16:creationId xmlns:a16="http://schemas.microsoft.com/office/drawing/2014/main" id="{3C9C1700-95DD-B3B0-7AAE-1B83C55BEC98}"/>
                  </a:ext>
                </a:extLst>
              </p:cNvPr>
              <p:cNvSpPr/>
              <p:nvPr/>
            </p:nvSpPr>
            <p:spPr bwMode="auto">
              <a:xfrm>
                <a:off x="2248" y="2982"/>
                <a:ext cx="35" cy="33"/>
              </a:xfrm>
              <a:custGeom>
                <a:avLst/>
                <a:gdLst>
                  <a:gd name="T0" fmla="*/ 12 w 13"/>
                  <a:gd name="T1" fmla="*/ 3 h 12"/>
                  <a:gd name="T2" fmla="*/ 13 w 13"/>
                  <a:gd name="T3" fmla="*/ 8 h 12"/>
                  <a:gd name="T4" fmla="*/ 0 w 13"/>
                  <a:gd name="T5" fmla="*/ 12 h 12"/>
                  <a:gd name="T6" fmla="*/ 0 w 13"/>
                  <a:gd name="T7" fmla="*/ 8 h 12"/>
                  <a:gd name="T8" fmla="*/ 3 w 13"/>
                  <a:gd name="T9" fmla="*/ 3 h 12"/>
                  <a:gd name="T10" fmla="*/ 12 w 13"/>
                  <a:gd name="T11" fmla="*/ 3 h 12"/>
                </a:gdLst>
                <a:ahLst/>
                <a:cxnLst>
                  <a:cxn ang="0">
                    <a:pos x="T0" y="T1"/>
                  </a:cxn>
                  <a:cxn ang="0">
                    <a:pos x="T2" y="T3"/>
                  </a:cxn>
                  <a:cxn ang="0">
                    <a:pos x="T4" y="T5"/>
                  </a:cxn>
                  <a:cxn ang="0">
                    <a:pos x="T6" y="T7"/>
                  </a:cxn>
                  <a:cxn ang="0">
                    <a:pos x="T8" y="T9"/>
                  </a:cxn>
                  <a:cxn ang="0">
                    <a:pos x="T10" y="T11"/>
                  </a:cxn>
                </a:cxnLst>
                <a:rect l="0" t="0" r="r" b="b"/>
                <a:pathLst>
                  <a:path w="13" h="12">
                    <a:moveTo>
                      <a:pt x="12" y="3"/>
                    </a:moveTo>
                    <a:cubicBezTo>
                      <a:pt x="12" y="5"/>
                      <a:pt x="12" y="6"/>
                      <a:pt x="13" y="8"/>
                    </a:cubicBezTo>
                    <a:cubicBezTo>
                      <a:pt x="9" y="10"/>
                      <a:pt x="5" y="12"/>
                      <a:pt x="0" y="12"/>
                    </a:cubicBezTo>
                    <a:cubicBezTo>
                      <a:pt x="0" y="11"/>
                      <a:pt x="0" y="9"/>
                      <a:pt x="0" y="8"/>
                    </a:cubicBezTo>
                    <a:cubicBezTo>
                      <a:pt x="1" y="6"/>
                      <a:pt x="2" y="5"/>
                      <a:pt x="3" y="3"/>
                    </a:cubicBezTo>
                    <a:cubicBezTo>
                      <a:pt x="6" y="0"/>
                      <a:pt x="9" y="0"/>
                      <a:pt x="12" y="3"/>
                    </a:cubicBezTo>
                    <a:close/>
                  </a:path>
                </a:pathLst>
              </a:custGeom>
              <a:solidFill>
                <a:srgbClr val="C4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4" name="Freeform 163">
                <a:extLst>
                  <a:ext uri="{FF2B5EF4-FFF2-40B4-BE49-F238E27FC236}">
                    <a16:creationId xmlns:a16="http://schemas.microsoft.com/office/drawing/2014/main" id="{CC979F2A-67B2-A9B2-9DA9-A7938204F1D4}"/>
                  </a:ext>
                </a:extLst>
              </p:cNvPr>
              <p:cNvSpPr/>
              <p:nvPr/>
            </p:nvSpPr>
            <p:spPr bwMode="auto">
              <a:xfrm>
                <a:off x="2554" y="2828"/>
                <a:ext cx="41" cy="41"/>
              </a:xfrm>
              <a:custGeom>
                <a:avLst/>
                <a:gdLst>
                  <a:gd name="T0" fmla="*/ 12 w 15"/>
                  <a:gd name="T1" fmla="*/ 15 h 15"/>
                  <a:gd name="T2" fmla="*/ 2 w 15"/>
                  <a:gd name="T3" fmla="*/ 11 h 15"/>
                  <a:gd name="T4" fmla="*/ 0 w 15"/>
                  <a:gd name="T5" fmla="*/ 10 h 15"/>
                  <a:gd name="T6" fmla="*/ 3 w 15"/>
                  <a:gd name="T7" fmla="*/ 1 h 15"/>
                  <a:gd name="T8" fmla="*/ 7 w 15"/>
                  <a:gd name="T9" fmla="*/ 3 h 15"/>
                  <a:gd name="T10" fmla="*/ 15 w 15"/>
                  <a:gd name="T11" fmla="*/ 11 h 15"/>
                  <a:gd name="T12" fmla="*/ 12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2" y="15"/>
                    </a:moveTo>
                    <a:cubicBezTo>
                      <a:pt x="8" y="14"/>
                      <a:pt x="6" y="10"/>
                      <a:pt x="2" y="11"/>
                    </a:cubicBezTo>
                    <a:cubicBezTo>
                      <a:pt x="1" y="11"/>
                      <a:pt x="1" y="11"/>
                      <a:pt x="0" y="10"/>
                    </a:cubicBezTo>
                    <a:cubicBezTo>
                      <a:pt x="1" y="8"/>
                      <a:pt x="6" y="6"/>
                      <a:pt x="3" y="1"/>
                    </a:cubicBezTo>
                    <a:cubicBezTo>
                      <a:pt x="5" y="0"/>
                      <a:pt x="6" y="0"/>
                      <a:pt x="7" y="3"/>
                    </a:cubicBezTo>
                    <a:cubicBezTo>
                      <a:pt x="8" y="7"/>
                      <a:pt x="13" y="8"/>
                      <a:pt x="15" y="11"/>
                    </a:cubicBezTo>
                    <a:cubicBezTo>
                      <a:pt x="14" y="13"/>
                      <a:pt x="13" y="14"/>
                      <a:pt x="12" y="15"/>
                    </a:cubicBezTo>
                    <a:close/>
                  </a:path>
                </a:pathLst>
              </a:custGeom>
              <a:solidFill>
                <a:srgbClr val="CF7F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5" name="Freeform 164">
                <a:extLst>
                  <a:ext uri="{FF2B5EF4-FFF2-40B4-BE49-F238E27FC236}">
                    <a16:creationId xmlns:a16="http://schemas.microsoft.com/office/drawing/2014/main" id="{634C2327-6963-7FFE-23BE-5C5392B76D6A}"/>
                  </a:ext>
                </a:extLst>
              </p:cNvPr>
              <p:cNvSpPr/>
              <p:nvPr/>
            </p:nvSpPr>
            <p:spPr bwMode="auto">
              <a:xfrm>
                <a:off x="2695" y="2614"/>
                <a:ext cx="33" cy="33"/>
              </a:xfrm>
              <a:custGeom>
                <a:avLst/>
                <a:gdLst>
                  <a:gd name="T0" fmla="*/ 6 w 12"/>
                  <a:gd name="T1" fmla="*/ 0 h 12"/>
                  <a:gd name="T2" fmla="*/ 12 w 12"/>
                  <a:gd name="T3" fmla="*/ 3 h 12"/>
                  <a:gd name="T4" fmla="*/ 7 w 12"/>
                  <a:gd name="T5" fmla="*/ 12 h 12"/>
                  <a:gd name="T6" fmla="*/ 0 w 12"/>
                  <a:gd name="T7" fmla="*/ 7 h 12"/>
                  <a:gd name="T8" fmla="*/ 6 w 12"/>
                  <a:gd name="T9" fmla="*/ 0 h 12"/>
                </a:gdLst>
                <a:ahLst/>
                <a:cxnLst>
                  <a:cxn ang="0">
                    <a:pos x="T0" y="T1"/>
                  </a:cxn>
                  <a:cxn ang="0">
                    <a:pos x="T2" y="T3"/>
                  </a:cxn>
                  <a:cxn ang="0">
                    <a:pos x="T4" y="T5"/>
                  </a:cxn>
                  <a:cxn ang="0">
                    <a:pos x="T6" y="T7"/>
                  </a:cxn>
                  <a:cxn ang="0">
                    <a:pos x="T8" y="T9"/>
                  </a:cxn>
                </a:cxnLst>
                <a:rect l="0" t="0" r="r" b="b"/>
                <a:pathLst>
                  <a:path w="12" h="12">
                    <a:moveTo>
                      <a:pt x="6" y="0"/>
                    </a:moveTo>
                    <a:cubicBezTo>
                      <a:pt x="8" y="1"/>
                      <a:pt x="10" y="2"/>
                      <a:pt x="12" y="3"/>
                    </a:cubicBezTo>
                    <a:cubicBezTo>
                      <a:pt x="12" y="6"/>
                      <a:pt x="12" y="11"/>
                      <a:pt x="7" y="12"/>
                    </a:cubicBezTo>
                    <a:cubicBezTo>
                      <a:pt x="4" y="12"/>
                      <a:pt x="1" y="10"/>
                      <a:pt x="0" y="7"/>
                    </a:cubicBezTo>
                    <a:cubicBezTo>
                      <a:pt x="1" y="4"/>
                      <a:pt x="3" y="2"/>
                      <a:pt x="6" y="0"/>
                    </a:cubicBezTo>
                    <a:close/>
                  </a:path>
                </a:pathLst>
              </a:custGeom>
              <a:solidFill>
                <a:srgbClr val="B1A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6" name="Freeform 165">
                <a:extLst>
                  <a:ext uri="{FF2B5EF4-FFF2-40B4-BE49-F238E27FC236}">
                    <a16:creationId xmlns:a16="http://schemas.microsoft.com/office/drawing/2014/main" id="{9CC55834-805D-CCCA-1588-DD0EC6EDCD51}"/>
                  </a:ext>
                </a:extLst>
              </p:cNvPr>
              <p:cNvSpPr/>
              <p:nvPr/>
            </p:nvSpPr>
            <p:spPr bwMode="auto">
              <a:xfrm>
                <a:off x="2506" y="2996"/>
                <a:ext cx="43" cy="35"/>
              </a:xfrm>
              <a:custGeom>
                <a:avLst/>
                <a:gdLst>
                  <a:gd name="T0" fmla="*/ 16 w 16"/>
                  <a:gd name="T1" fmla="*/ 5 h 13"/>
                  <a:gd name="T2" fmla="*/ 0 w 16"/>
                  <a:gd name="T3" fmla="*/ 0 h 13"/>
                  <a:gd name="T4" fmla="*/ 16 w 16"/>
                  <a:gd name="T5" fmla="*/ 5 h 13"/>
                </a:gdLst>
                <a:ahLst/>
                <a:cxnLst>
                  <a:cxn ang="0">
                    <a:pos x="T0" y="T1"/>
                  </a:cxn>
                  <a:cxn ang="0">
                    <a:pos x="T2" y="T3"/>
                  </a:cxn>
                  <a:cxn ang="0">
                    <a:pos x="T4" y="T5"/>
                  </a:cxn>
                </a:cxnLst>
                <a:rect l="0" t="0" r="r" b="b"/>
                <a:pathLst>
                  <a:path w="16" h="13">
                    <a:moveTo>
                      <a:pt x="16" y="5"/>
                    </a:moveTo>
                    <a:cubicBezTo>
                      <a:pt x="9" y="13"/>
                      <a:pt x="4" y="11"/>
                      <a:pt x="0" y="0"/>
                    </a:cubicBezTo>
                    <a:cubicBezTo>
                      <a:pt x="5" y="4"/>
                      <a:pt x="10" y="5"/>
                      <a:pt x="16" y="5"/>
                    </a:cubicBezTo>
                    <a:close/>
                  </a:path>
                </a:pathLst>
              </a:custGeom>
              <a:solidFill>
                <a:srgbClr val="AD8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7" name="Freeform 166">
                <a:extLst>
                  <a:ext uri="{FF2B5EF4-FFF2-40B4-BE49-F238E27FC236}">
                    <a16:creationId xmlns:a16="http://schemas.microsoft.com/office/drawing/2014/main" id="{537EA281-BE99-03EC-DA33-FA64CDB94CBB}"/>
                  </a:ext>
                </a:extLst>
              </p:cNvPr>
              <p:cNvSpPr/>
              <p:nvPr/>
            </p:nvSpPr>
            <p:spPr bwMode="auto">
              <a:xfrm>
                <a:off x="2167" y="2733"/>
                <a:ext cx="32" cy="36"/>
              </a:xfrm>
              <a:custGeom>
                <a:avLst/>
                <a:gdLst>
                  <a:gd name="T0" fmla="*/ 0 w 12"/>
                  <a:gd name="T1" fmla="*/ 11 h 13"/>
                  <a:gd name="T2" fmla="*/ 3 w 12"/>
                  <a:gd name="T3" fmla="*/ 5 h 13"/>
                  <a:gd name="T4" fmla="*/ 12 w 12"/>
                  <a:gd name="T5" fmla="*/ 7 h 13"/>
                  <a:gd name="T6" fmla="*/ 12 w 12"/>
                  <a:gd name="T7" fmla="*/ 13 h 13"/>
                  <a:gd name="T8" fmla="*/ 0 w 12"/>
                  <a:gd name="T9" fmla="*/ 11 h 13"/>
                </a:gdLst>
                <a:ahLst/>
                <a:cxnLst>
                  <a:cxn ang="0">
                    <a:pos x="T0" y="T1"/>
                  </a:cxn>
                  <a:cxn ang="0">
                    <a:pos x="T2" y="T3"/>
                  </a:cxn>
                  <a:cxn ang="0">
                    <a:pos x="T4" y="T5"/>
                  </a:cxn>
                  <a:cxn ang="0">
                    <a:pos x="T6" y="T7"/>
                  </a:cxn>
                  <a:cxn ang="0">
                    <a:pos x="T8" y="T9"/>
                  </a:cxn>
                </a:cxnLst>
                <a:rect l="0" t="0" r="r" b="b"/>
                <a:pathLst>
                  <a:path w="12" h="13">
                    <a:moveTo>
                      <a:pt x="0" y="11"/>
                    </a:moveTo>
                    <a:cubicBezTo>
                      <a:pt x="2" y="10"/>
                      <a:pt x="2" y="8"/>
                      <a:pt x="3" y="5"/>
                    </a:cubicBezTo>
                    <a:cubicBezTo>
                      <a:pt x="7" y="0"/>
                      <a:pt x="10" y="1"/>
                      <a:pt x="12" y="7"/>
                    </a:cubicBezTo>
                    <a:cubicBezTo>
                      <a:pt x="12" y="9"/>
                      <a:pt x="12" y="11"/>
                      <a:pt x="12" y="13"/>
                    </a:cubicBezTo>
                    <a:cubicBezTo>
                      <a:pt x="8" y="13"/>
                      <a:pt x="3" y="13"/>
                      <a:pt x="0" y="11"/>
                    </a:cubicBezTo>
                    <a:close/>
                  </a:path>
                </a:pathLst>
              </a:custGeom>
              <a:solidFill>
                <a:srgbClr val="BDA2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8" name="Freeform 167">
                <a:extLst>
                  <a:ext uri="{FF2B5EF4-FFF2-40B4-BE49-F238E27FC236}">
                    <a16:creationId xmlns:a16="http://schemas.microsoft.com/office/drawing/2014/main" id="{1213BD20-7708-2ED8-FF19-AA4916F58D8D}"/>
                  </a:ext>
                </a:extLst>
              </p:cNvPr>
              <p:cNvSpPr/>
              <p:nvPr/>
            </p:nvSpPr>
            <p:spPr bwMode="auto">
              <a:xfrm>
                <a:off x="3213" y="3066"/>
                <a:ext cx="38" cy="38"/>
              </a:xfrm>
              <a:custGeom>
                <a:avLst/>
                <a:gdLst>
                  <a:gd name="T0" fmla="*/ 4 w 14"/>
                  <a:gd name="T1" fmla="*/ 0 h 14"/>
                  <a:gd name="T2" fmla="*/ 4 w 14"/>
                  <a:gd name="T3" fmla="*/ 14 h 14"/>
                  <a:gd name="T4" fmla="*/ 0 w 14"/>
                  <a:gd name="T5" fmla="*/ 5 h 14"/>
                  <a:gd name="T6" fmla="*/ 4 w 14"/>
                  <a:gd name="T7" fmla="*/ 0 h 14"/>
                </a:gdLst>
                <a:ahLst/>
                <a:cxnLst>
                  <a:cxn ang="0">
                    <a:pos x="T0" y="T1"/>
                  </a:cxn>
                  <a:cxn ang="0">
                    <a:pos x="T2" y="T3"/>
                  </a:cxn>
                  <a:cxn ang="0">
                    <a:pos x="T4" y="T5"/>
                  </a:cxn>
                  <a:cxn ang="0">
                    <a:pos x="T6" y="T7"/>
                  </a:cxn>
                </a:cxnLst>
                <a:rect l="0" t="0" r="r" b="b"/>
                <a:pathLst>
                  <a:path w="14" h="14">
                    <a:moveTo>
                      <a:pt x="4" y="0"/>
                    </a:moveTo>
                    <a:cubicBezTo>
                      <a:pt x="6" y="5"/>
                      <a:pt x="14" y="10"/>
                      <a:pt x="4" y="14"/>
                    </a:cubicBezTo>
                    <a:cubicBezTo>
                      <a:pt x="1" y="12"/>
                      <a:pt x="1" y="8"/>
                      <a:pt x="0" y="5"/>
                    </a:cubicBezTo>
                    <a:cubicBezTo>
                      <a:pt x="1" y="3"/>
                      <a:pt x="3" y="2"/>
                      <a:pt x="4" y="0"/>
                    </a:cubicBezTo>
                    <a:close/>
                  </a:path>
                </a:pathLst>
              </a:custGeom>
              <a:solidFill>
                <a:srgbClr val="CAC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9" name="Freeform 168">
                <a:extLst>
                  <a:ext uri="{FF2B5EF4-FFF2-40B4-BE49-F238E27FC236}">
                    <a16:creationId xmlns:a16="http://schemas.microsoft.com/office/drawing/2014/main" id="{3DEA4FFF-874E-91B9-867A-2F580A796C79}"/>
                  </a:ext>
                </a:extLst>
              </p:cNvPr>
              <p:cNvSpPr/>
              <p:nvPr/>
            </p:nvSpPr>
            <p:spPr bwMode="auto">
              <a:xfrm>
                <a:off x="3335" y="3039"/>
                <a:ext cx="40" cy="33"/>
              </a:xfrm>
              <a:custGeom>
                <a:avLst/>
                <a:gdLst>
                  <a:gd name="T0" fmla="*/ 0 w 15"/>
                  <a:gd name="T1" fmla="*/ 4 h 12"/>
                  <a:gd name="T2" fmla="*/ 6 w 15"/>
                  <a:gd name="T3" fmla="*/ 0 h 12"/>
                  <a:gd name="T4" fmla="*/ 15 w 15"/>
                  <a:gd name="T5" fmla="*/ 6 h 12"/>
                  <a:gd name="T6" fmla="*/ 13 w 15"/>
                  <a:gd name="T7" fmla="*/ 10 h 12"/>
                  <a:gd name="T8" fmla="*/ 0 w 15"/>
                  <a:gd name="T9" fmla="*/ 4 h 12"/>
                </a:gdLst>
                <a:ahLst/>
                <a:cxnLst>
                  <a:cxn ang="0">
                    <a:pos x="T0" y="T1"/>
                  </a:cxn>
                  <a:cxn ang="0">
                    <a:pos x="T2" y="T3"/>
                  </a:cxn>
                  <a:cxn ang="0">
                    <a:pos x="T4" y="T5"/>
                  </a:cxn>
                  <a:cxn ang="0">
                    <a:pos x="T6" y="T7"/>
                  </a:cxn>
                  <a:cxn ang="0">
                    <a:pos x="T8" y="T9"/>
                  </a:cxn>
                </a:cxnLst>
                <a:rect l="0" t="0" r="r" b="b"/>
                <a:pathLst>
                  <a:path w="15" h="12">
                    <a:moveTo>
                      <a:pt x="0" y="4"/>
                    </a:moveTo>
                    <a:cubicBezTo>
                      <a:pt x="2" y="1"/>
                      <a:pt x="4" y="1"/>
                      <a:pt x="6" y="0"/>
                    </a:cubicBezTo>
                    <a:cubicBezTo>
                      <a:pt x="10" y="1"/>
                      <a:pt x="12" y="4"/>
                      <a:pt x="15" y="6"/>
                    </a:cubicBezTo>
                    <a:cubicBezTo>
                      <a:pt x="15" y="7"/>
                      <a:pt x="14" y="9"/>
                      <a:pt x="13" y="10"/>
                    </a:cubicBezTo>
                    <a:cubicBezTo>
                      <a:pt x="7" y="12"/>
                      <a:pt x="3" y="9"/>
                      <a:pt x="0" y="4"/>
                    </a:cubicBezTo>
                    <a:close/>
                  </a:path>
                </a:pathLst>
              </a:custGeom>
              <a:solidFill>
                <a:srgbClr val="EC84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0" name="Freeform 169">
                <a:extLst>
                  <a:ext uri="{FF2B5EF4-FFF2-40B4-BE49-F238E27FC236}">
                    <a16:creationId xmlns:a16="http://schemas.microsoft.com/office/drawing/2014/main" id="{DA358C73-86B8-909D-7089-F82538465435}"/>
                  </a:ext>
                </a:extLst>
              </p:cNvPr>
              <p:cNvSpPr/>
              <p:nvPr/>
            </p:nvSpPr>
            <p:spPr bwMode="auto">
              <a:xfrm>
                <a:off x="2172" y="3169"/>
                <a:ext cx="41" cy="43"/>
              </a:xfrm>
              <a:custGeom>
                <a:avLst/>
                <a:gdLst>
                  <a:gd name="T0" fmla="*/ 14 w 15"/>
                  <a:gd name="T1" fmla="*/ 0 h 16"/>
                  <a:gd name="T2" fmla="*/ 15 w 15"/>
                  <a:gd name="T3" fmla="*/ 9 h 16"/>
                  <a:gd name="T4" fmla="*/ 3 w 15"/>
                  <a:gd name="T5" fmla="*/ 16 h 16"/>
                  <a:gd name="T6" fmla="*/ 0 w 15"/>
                  <a:gd name="T7" fmla="*/ 12 h 16"/>
                  <a:gd name="T8" fmla="*/ 14 w 15"/>
                  <a:gd name="T9" fmla="*/ 0 h 16"/>
                </a:gdLst>
                <a:ahLst/>
                <a:cxnLst>
                  <a:cxn ang="0">
                    <a:pos x="T0" y="T1"/>
                  </a:cxn>
                  <a:cxn ang="0">
                    <a:pos x="T2" y="T3"/>
                  </a:cxn>
                  <a:cxn ang="0">
                    <a:pos x="T4" y="T5"/>
                  </a:cxn>
                  <a:cxn ang="0">
                    <a:pos x="T6" y="T7"/>
                  </a:cxn>
                  <a:cxn ang="0">
                    <a:pos x="T8" y="T9"/>
                  </a:cxn>
                </a:cxnLst>
                <a:rect l="0" t="0" r="r" b="b"/>
                <a:pathLst>
                  <a:path w="15" h="16">
                    <a:moveTo>
                      <a:pt x="14" y="0"/>
                    </a:moveTo>
                    <a:cubicBezTo>
                      <a:pt x="14" y="3"/>
                      <a:pt x="14" y="6"/>
                      <a:pt x="15" y="9"/>
                    </a:cubicBezTo>
                    <a:cubicBezTo>
                      <a:pt x="11" y="12"/>
                      <a:pt x="7" y="14"/>
                      <a:pt x="3" y="16"/>
                    </a:cubicBezTo>
                    <a:cubicBezTo>
                      <a:pt x="1" y="15"/>
                      <a:pt x="0" y="14"/>
                      <a:pt x="0" y="12"/>
                    </a:cubicBezTo>
                    <a:cubicBezTo>
                      <a:pt x="8" y="12"/>
                      <a:pt x="11" y="6"/>
                      <a:pt x="14" y="0"/>
                    </a:cubicBezTo>
                    <a:close/>
                  </a:path>
                </a:pathLst>
              </a:custGeom>
              <a:solidFill>
                <a:srgbClr val="D981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1" name="Freeform 170">
                <a:extLst>
                  <a:ext uri="{FF2B5EF4-FFF2-40B4-BE49-F238E27FC236}">
                    <a16:creationId xmlns:a16="http://schemas.microsoft.com/office/drawing/2014/main" id="{A10A8AEC-ACF6-E652-B402-A2FF15FC9996}"/>
                  </a:ext>
                </a:extLst>
              </p:cNvPr>
              <p:cNvSpPr/>
              <p:nvPr/>
            </p:nvSpPr>
            <p:spPr bwMode="auto">
              <a:xfrm>
                <a:off x="2549" y="1051"/>
                <a:ext cx="57" cy="32"/>
              </a:xfrm>
              <a:custGeom>
                <a:avLst/>
                <a:gdLst>
                  <a:gd name="T0" fmla="*/ 21 w 21"/>
                  <a:gd name="T1" fmla="*/ 0 h 12"/>
                  <a:gd name="T2" fmla="*/ 21 w 21"/>
                  <a:gd name="T3" fmla="*/ 2 h 12"/>
                  <a:gd name="T4" fmla="*/ 0 w 21"/>
                  <a:gd name="T5" fmla="*/ 12 h 12"/>
                  <a:gd name="T6" fmla="*/ 21 w 21"/>
                  <a:gd name="T7" fmla="*/ 0 h 12"/>
                </a:gdLst>
                <a:ahLst/>
                <a:cxnLst>
                  <a:cxn ang="0">
                    <a:pos x="T0" y="T1"/>
                  </a:cxn>
                  <a:cxn ang="0">
                    <a:pos x="T2" y="T3"/>
                  </a:cxn>
                  <a:cxn ang="0">
                    <a:pos x="T4" y="T5"/>
                  </a:cxn>
                  <a:cxn ang="0">
                    <a:pos x="T6" y="T7"/>
                  </a:cxn>
                </a:cxnLst>
                <a:rect l="0" t="0" r="r" b="b"/>
                <a:pathLst>
                  <a:path w="21" h="12">
                    <a:moveTo>
                      <a:pt x="21" y="0"/>
                    </a:moveTo>
                    <a:cubicBezTo>
                      <a:pt x="21" y="1"/>
                      <a:pt x="21" y="2"/>
                      <a:pt x="21" y="2"/>
                    </a:cubicBezTo>
                    <a:cubicBezTo>
                      <a:pt x="14" y="6"/>
                      <a:pt x="7" y="9"/>
                      <a:pt x="0" y="12"/>
                    </a:cubicBezTo>
                    <a:cubicBezTo>
                      <a:pt x="5" y="5"/>
                      <a:pt x="13" y="2"/>
                      <a:pt x="21" y="0"/>
                    </a:cubicBezTo>
                    <a:close/>
                  </a:path>
                </a:pathLst>
              </a:custGeom>
              <a:solidFill>
                <a:srgbClr val="BDB2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2" name="Freeform 171">
                <a:extLst>
                  <a:ext uri="{FF2B5EF4-FFF2-40B4-BE49-F238E27FC236}">
                    <a16:creationId xmlns:a16="http://schemas.microsoft.com/office/drawing/2014/main" id="{35F67741-B3F1-4480-5E1F-0EAC6A01E032}"/>
                  </a:ext>
                </a:extLst>
              </p:cNvPr>
              <p:cNvSpPr/>
              <p:nvPr/>
            </p:nvSpPr>
            <p:spPr bwMode="auto">
              <a:xfrm>
                <a:off x="2441" y="2782"/>
                <a:ext cx="24" cy="33"/>
              </a:xfrm>
              <a:custGeom>
                <a:avLst/>
                <a:gdLst>
                  <a:gd name="T0" fmla="*/ 7 w 9"/>
                  <a:gd name="T1" fmla="*/ 2 h 12"/>
                  <a:gd name="T2" fmla="*/ 9 w 9"/>
                  <a:gd name="T3" fmla="*/ 9 h 12"/>
                  <a:gd name="T4" fmla="*/ 1 w 9"/>
                  <a:gd name="T5" fmla="*/ 12 h 12"/>
                  <a:gd name="T6" fmla="*/ 2 w 9"/>
                  <a:gd name="T7" fmla="*/ 2 h 12"/>
                  <a:gd name="T8" fmla="*/ 7 w 9"/>
                  <a:gd name="T9" fmla="*/ 2 h 12"/>
                </a:gdLst>
                <a:ahLst/>
                <a:cxnLst>
                  <a:cxn ang="0">
                    <a:pos x="T0" y="T1"/>
                  </a:cxn>
                  <a:cxn ang="0">
                    <a:pos x="T2" y="T3"/>
                  </a:cxn>
                  <a:cxn ang="0">
                    <a:pos x="T4" y="T5"/>
                  </a:cxn>
                  <a:cxn ang="0">
                    <a:pos x="T6" y="T7"/>
                  </a:cxn>
                  <a:cxn ang="0">
                    <a:pos x="T8" y="T9"/>
                  </a:cxn>
                </a:cxnLst>
                <a:rect l="0" t="0" r="r" b="b"/>
                <a:pathLst>
                  <a:path w="9" h="12">
                    <a:moveTo>
                      <a:pt x="7" y="2"/>
                    </a:moveTo>
                    <a:cubicBezTo>
                      <a:pt x="8" y="4"/>
                      <a:pt x="9" y="7"/>
                      <a:pt x="9" y="9"/>
                    </a:cubicBezTo>
                    <a:cubicBezTo>
                      <a:pt x="7" y="10"/>
                      <a:pt x="4" y="11"/>
                      <a:pt x="1" y="12"/>
                    </a:cubicBezTo>
                    <a:cubicBezTo>
                      <a:pt x="0" y="8"/>
                      <a:pt x="0" y="5"/>
                      <a:pt x="2" y="2"/>
                    </a:cubicBezTo>
                    <a:cubicBezTo>
                      <a:pt x="4" y="0"/>
                      <a:pt x="5" y="0"/>
                      <a:pt x="7" y="2"/>
                    </a:cubicBezTo>
                    <a:close/>
                  </a:path>
                </a:pathLst>
              </a:custGeom>
              <a:solidFill>
                <a:srgbClr val="DA7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3" name="Freeform 172">
                <a:extLst>
                  <a:ext uri="{FF2B5EF4-FFF2-40B4-BE49-F238E27FC236}">
                    <a16:creationId xmlns:a16="http://schemas.microsoft.com/office/drawing/2014/main" id="{E3584165-BD4C-4D9F-9773-919850D9965A}"/>
                  </a:ext>
                </a:extLst>
              </p:cNvPr>
              <p:cNvSpPr/>
              <p:nvPr/>
            </p:nvSpPr>
            <p:spPr bwMode="auto">
              <a:xfrm>
                <a:off x="2920" y="2582"/>
                <a:ext cx="54" cy="38"/>
              </a:xfrm>
              <a:custGeom>
                <a:avLst/>
                <a:gdLst>
                  <a:gd name="T0" fmla="*/ 0 w 20"/>
                  <a:gd name="T1" fmla="*/ 10 h 14"/>
                  <a:gd name="T2" fmla="*/ 15 w 20"/>
                  <a:gd name="T3" fmla="*/ 0 h 14"/>
                  <a:gd name="T4" fmla="*/ 20 w 20"/>
                  <a:gd name="T5" fmla="*/ 1 h 14"/>
                  <a:gd name="T6" fmla="*/ 20 w 20"/>
                  <a:gd name="T7" fmla="*/ 5 h 14"/>
                  <a:gd name="T8" fmla="*/ 0 w 20"/>
                  <a:gd name="T9" fmla="*/ 10 h 14"/>
                </a:gdLst>
                <a:ahLst/>
                <a:cxnLst>
                  <a:cxn ang="0">
                    <a:pos x="T0" y="T1"/>
                  </a:cxn>
                  <a:cxn ang="0">
                    <a:pos x="T2" y="T3"/>
                  </a:cxn>
                  <a:cxn ang="0">
                    <a:pos x="T4" y="T5"/>
                  </a:cxn>
                  <a:cxn ang="0">
                    <a:pos x="T6" y="T7"/>
                  </a:cxn>
                  <a:cxn ang="0">
                    <a:pos x="T8" y="T9"/>
                  </a:cxn>
                </a:cxnLst>
                <a:rect l="0" t="0" r="r" b="b"/>
                <a:pathLst>
                  <a:path w="20" h="14">
                    <a:moveTo>
                      <a:pt x="0" y="10"/>
                    </a:moveTo>
                    <a:cubicBezTo>
                      <a:pt x="4" y="4"/>
                      <a:pt x="11" y="4"/>
                      <a:pt x="15" y="0"/>
                    </a:cubicBezTo>
                    <a:cubicBezTo>
                      <a:pt x="17" y="0"/>
                      <a:pt x="19" y="0"/>
                      <a:pt x="20" y="1"/>
                    </a:cubicBezTo>
                    <a:cubicBezTo>
                      <a:pt x="20" y="2"/>
                      <a:pt x="20" y="4"/>
                      <a:pt x="20" y="5"/>
                    </a:cubicBezTo>
                    <a:cubicBezTo>
                      <a:pt x="14" y="8"/>
                      <a:pt x="8" y="14"/>
                      <a:pt x="0" y="10"/>
                    </a:cubicBezTo>
                    <a:close/>
                  </a:path>
                </a:pathLst>
              </a:custGeom>
              <a:solidFill>
                <a:srgbClr val="7A6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4" name="Freeform 173">
                <a:extLst>
                  <a:ext uri="{FF2B5EF4-FFF2-40B4-BE49-F238E27FC236}">
                    <a16:creationId xmlns:a16="http://schemas.microsoft.com/office/drawing/2014/main" id="{5FC58B53-911C-DD80-EAF2-5EE5E540A85D}"/>
                  </a:ext>
                </a:extLst>
              </p:cNvPr>
              <p:cNvSpPr/>
              <p:nvPr/>
            </p:nvSpPr>
            <p:spPr bwMode="auto">
              <a:xfrm>
                <a:off x="2484" y="2896"/>
                <a:ext cx="46" cy="43"/>
              </a:xfrm>
              <a:custGeom>
                <a:avLst/>
                <a:gdLst>
                  <a:gd name="T0" fmla="*/ 12 w 17"/>
                  <a:gd name="T1" fmla="*/ 7 h 16"/>
                  <a:gd name="T2" fmla="*/ 17 w 17"/>
                  <a:gd name="T3" fmla="*/ 12 h 16"/>
                  <a:gd name="T4" fmla="*/ 14 w 17"/>
                  <a:gd name="T5" fmla="*/ 16 h 16"/>
                  <a:gd name="T6" fmla="*/ 5 w 17"/>
                  <a:gd name="T7" fmla="*/ 7 h 16"/>
                  <a:gd name="T8" fmla="*/ 0 w 17"/>
                  <a:gd name="T9" fmla="*/ 3 h 16"/>
                  <a:gd name="T10" fmla="*/ 5 w 17"/>
                  <a:gd name="T11" fmla="*/ 1 h 16"/>
                  <a:gd name="T12" fmla="*/ 12 w 1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2" y="7"/>
                    </a:moveTo>
                    <a:cubicBezTo>
                      <a:pt x="14" y="9"/>
                      <a:pt x="16" y="11"/>
                      <a:pt x="17" y="12"/>
                    </a:cubicBezTo>
                    <a:cubicBezTo>
                      <a:pt x="16" y="14"/>
                      <a:pt x="15" y="15"/>
                      <a:pt x="14" y="16"/>
                    </a:cubicBezTo>
                    <a:cubicBezTo>
                      <a:pt x="9" y="15"/>
                      <a:pt x="10" y="8"/>
                      <a:pt x="5" y="7"/>
                    </a:cubicBezTo>
                    <a:cubicBezTo>
                      <a:pt x="2" y="7"/>
                      <a:pt x="0" y="6"/>
                      <a:pt x="0" y="3"/>
                    </a:cubicBezTo>
                    <a:cubicBezTo>
                      <a:pt x="1" y="1"/>
                      <a:pt x="3" y="0"/>
                      <a:pt x="5" y="1"/>
                    </a:cubicBezTo>
                    <a:cubicBezTo>
                      <a:pt x="9" y="1"/>
                      <a:pt x="11" y="3"/>
                      <a:pt x="12" y="7"/>
                    </a:cubicBezTo>
                    <a:close/>
                  </a:path>
                </a:pathLst>
              </a:custGeom>
              <a:solidFill>
                <a:srgbClr val="DC6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5" name="Freeform 174">
                <a:extLst>
                  <a:ext uri="{FF2B5EF4-FFF2-40B4-BE49-F238E27FC236}">
                    <a16:creationId xmlns:a16="http://schemas.microsoft.com/office/drawing/2014/main" id="{A947F5C2-63CD-2A71-4DFA-467785BBF09E}"/>
                  </a:ext>
                </a:extLst>
              </p:cNvPr>
              <p:cNvSpPr/>
              <p:nvPr/>
            </p:nvSpPr>
            <p:spPr bwMode="auto">
              <a:xfrm>
                <a:off x="2327" y="2379"/>
                <a:ext cx="43" cy="51"/>
              </a:xfrm>
              <a:custGeom>
                <a:avLst/>
                <a:gdLst>
                  <a:gd name="T0" fmla="*/ 11 w 16"/>
                  <a:gd name="T1" fmla="*/ 2 h 19"/>
                  <a:gd name="T2" fmla="*/ 9 w 16"/>
                  <a:gd name="T3" fmla="*/ 11 h 19"/>
                  <a:gd name="T4" fmla="*/ 4 w 16"/>
                  <a:gd name="T5" fmla="*/ 0 h 19"/>
                  <a:gd name="T6" fmla="*/ 1 w 16"/>
                  <a:gd name="T7" fmla="*/ 7 h 19"/>
                  <a:gd name="T8" fmla="*/ 7 w 16"/>
                  <a:gd name="T9" fmla="*/ 19 h 19"/>
                  <a:gd name="T10" fmla="*/ 14 w 16"/>
                  <a:gd name="T11" fmla="*/ 15 h 19"/>
                  <a:gd name="T12" fmla="*/ 16 w 16"/>
                  <a:gd name="T13" fmla="*/ 10 h 19"/>
                  <a:gd name="T14" fmla="*/ 11 w 16"/>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11" y="2"/>
                    </a:moveTo>
                    <a:cubicBezTo>
                      <a:pt x="11" y="5"/>
                      <a:pt x="12" y="8"/>
                      <a:pt x="9" y="11"/>
                    </a:cubicBezTo>
                    <a:cubicBezTo>
                      <a:pt x="5" y="9"/>
                      <a:pt x="4" y="5"/>
                      <a:pt x="4" y="0"/>
                    </a:cubicBezTo>
                    <a:cubicBezTo>
                      <a:pt x="0" y="1"/>
                      <a:pt x="0" y="3"/>
                      <a:pt x="1" y="7"/>
                    </a:cubicBezTo>
                    <a:cubicBezTo>
                      <a:pt x="3" y="11"/>
                      <a:pt x="5" y="15"/>
                      <a:pt x="7" y="19"/>
                    </a:cubicBezTo>
                    <a:cubicBezTo>
                      <a:pt x="10" y="19"/>
                      <a:pt x="12" y="17"/>
                      <a:pt x="14" y="15"/>
                    </a:cubicBezTo>
                    <a:cubicBezTo>
                      <a:pt x="16" y="14"/>
                      <a:pt x="15" y="11"/>
                      <a:pt x="16" y="10"/>
                    </a:cubicBezTo>
                    <a:cubicBezTo>
                      <a:pt x="16" y="6"/>
                      <a:pt x="15" y="4"/>
                      <a:pt x="11" y="2"/>
                    </a:cubicBezTo>
                    <a:close/>
                  </a:path>
                </a:pathLst>
              </a:custGeom>
              <a:solidFill>
                <a:srgbClr val="B89B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6" name="Freeform 175">
                <a:extLst>
                  <a:ext uri="{FF2B5EF4-FFF2-40B4-BE49-F238E27FC236}">
                    <a16:creationId xmlns:a16="http://schemas.microsoft.com/office/drawing/2014/main" id="{6B985673-D54C-6F93-AFE7-FCFE652F252C}"/>
                  </a:ext>
                </a:extLst>
              </p:cNvPr>
              <p:cNvSpPr/>
              <p:nvPr/>
            </p:nvSpPr>
            <p:spPr bwMode="auto">
              <a:xfrm>
                <a:off x="2362" y="2406"/>
                <a:ext cx="19" cy="70"/>
              </a:xfrm>
              <a:custGeom>
                <a:avLst/>
                <a:gdLst>
                  <a:gd name="T0" fmla="*/ 1 w 7"/>
                  <a:gd name="T1" fmla="*/ 5 h 26"/>
                  <a:gd name="T2" fmla="*/ 3 w 7"/>
                  <a:gd name="T3" fmla="*/ 0 h 26"/>
                  <a:gd name="T4" fmla="*/ 6 w 7"/>
                  <a:gd name="T5" fmla="*/ 25 h 26"/>
                  <a:gd name="T6" fmla="*/ 0 w 7"/>
                  <a:gd name="T7" fmla="*/ 26 h 26"/>
                  <a:gd name="T8" fmla="*/ 1 w 7"/>
                  <a:gd name="T9" fmla="*/ 5 h 26"/>
                </a:gdLst>
                <a:ahLst/>
                <a:cxnLst>
                  <a:cxn ang="0">
                    <a:pos x="T0" y="T1"/>
                  </a:cxn>
                  <a:cxn ang="0">
                    <a:pos x="T2" y="T3"/>
                  </a:cxn>
                  <a:cxn ang="0">
                    <a:pos x="T4" y="T5"/>
                  </a:cxn>
                  <a:cxn ang="0">
                    <a:pos x="T6" y="T7"/>
                  </a:cxn>
                  <a:cxn ang="0">
                    <a:pos x="T8" y="T9"/>
                  </a:cxn>
                </a:cxnLst>
                <a:rect l="0" t="0" r="r" b="b"/>
                <a:pathLst>
                  <a:path w="7" h="26">
                    <a:moveTo>
                      <a:pt x="1" y="5"/>
                    </a:moveTo>
                    <a:cubicBezTo>
                      <a:pt x="1" y="3"/>
                      <a:pt x="1" y="1"/>
                      <a:pt x="3" y="0"/>
                    </a:cubicBezTo>
                    <a:cubicBezTo>
                      <a:pt x="7" y="8"/>
                      <a:pt x="7" y="17"/>
                      <a:pt x="6" y="25"/>
                    </a:cubicBezTo>
                    <a:cubicBezTo>
                      <a:pt x="4" y="25"/>
                      <a:pt x="2" y="25"/>
                      <a:pt x="0" y="26"/>
                    </a:cubicBezTo>
                    <a:cubicBezTo>
                      <a:pt x="4" y="19"/>
                      <a:pt x="5" y="12"/>
                      <a:pt x="1" y="5"/>
                    </a:cubicBezTo>
                    <a:close/>
                  </a:path>
                </a:pathLst>
              </a:custGeom>
              <a:solidFill>
                <a:srgbClr val="E17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7" name="Freeform 176">
                <a:extLst>
                  <a:ext uri="{FF2B5EF4-FFF2-40B4-BE49-F238E27FC236}">
                    <a16:creationId xmlns:a16="http://schemas.microsoft.com/office/drawing/2014/main" id="{A2DD9FA6-6775-0ECA-19D7-07349FA96C0D}"/>
                  </a:ext>
                </a:extLst>
              </p:cNvPr>
              <p:cNvSpPr/>
              <p:nvPr/>
            </p:nvSpPr>
            <p:spPr bwMode="auto">
              <a:xfrm>
                <a:off x="1983" y="2463"/>
                <a:ext cx="43" cy="32"/>
              </a:xfrm>
              <a:custGeom>
                <a:avLst/>
                <a:gdLst>
                  <a:gd name="T0" fmla="*/ 0 w 16"/>
                  <a:gd name="T1" fmla="*/ 0 h 12"/>
                  <a:gd name="T2" fmla="*/ 16 w 16"/>
                  <a:gd name="T3" fmla="*/ 12 h 12"/>
                  <a:gd name="T4" fmla="*/ 0 w 16"/>
                  <a:gd name="T5" fmla="*/ 0 h 12"/>
                </a:gdLst>
                <a:ahLst/>
                <a:cxnLst>
                  <a:cxn ang="0">
                    <a:pos x="T0" y="T1"/>
                  </a:cxn>
                  <a:cxn ang="0">
                    <a:pos x="T2" y="T3"/>
                  </a:cxn>
                  <a:cxn ang="0">
                    <a:pos x="T4" y="T5"/>
                  </a:cxn>
                </a:cxnLst>
                <a:rect l="0" t="0" r="r" b="b"/>
                <a:pathLst>
                  <a:path w="16" h="12">
                    <a:moveTo>
                      <a:pt x="0" y="0"/>
                    </a:moveTo>
                    <a:cubicBezTo>
                      <a:pt x="5" y="4"/>
                      <a:pt x="14" y="3"/>
                      <a:pt x="16" y="12"/>
                    </a:cubicBezTo>
                    <a:cubicBezTo>
                      <a:pt x="11" y="7"/>
                      <a:pt x="1" y="10"/>
                      <a:pt x="0" y="0"/>
                    </a:cubicBezTo>
                    <a:close/>
                  </a:path>
                </a:pathLst>
              </a:custGeom>
              <a:solidFill>
                <a:srgbClr val="E07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8" name="Freeform 177">
                <a:extLst>
                  <a:ext uri="{FF2B5EF4-FFF2-40B4-BE49-F238E27FC236}">
                    <a16:creationId xmlns:a16="http://schemas.microsoft.com/office/drawing/2014/main" id="{BBF8E034-6ACF-D948-DEE5-EA386A0668FA}"/>
                  </a:ext>
                </a:extLst>
              </p:cNvPr>
              <p:cNvSpPr/>
              <p:nvPr/>
            </p:nvSpPr>
            <p:spPr bwMode="auto">
              <a:xfrm>
                <a:off x="2175" y="2433"/>
                <a:ext cx="41" cy="30"/>
              </a:xfrm>
              <a:custGeom>
                <a:avLst/>
                <a:gdLst>
                  <a:gd name="T0" fmla="*/ 11 w 15"/>
                  <a:gd name="T1" fmla="*/ 11 h 11"/>
                  <a:gd name="T2" fmla="*/ 4 w 15"/>
                  <a:gd name="T3" fmla="*/ 9 h 11"/>
                  <a:gd name="T4" fmla="*/ 2 w 15"/>
                  <a:gd name="T5" fmla="*/ 6 h 11"/>
                  <a:gd name="T6" fmla="*/ 2 w 15"/>
                  <a:gd name="T7" fmla="*/ 4 h 11"/>
                  <a:gd name="T8" fmla="*/ 15 w 15"/>
                  <a:gd name="T9" fmla="*/ 11 h 11"/>
                  <a:gd name="T10" fmla="*/ 11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11" y="11"/>
                    </a:moveTo>
                    <a:cubicBezTo>
                      <a:pt x="9" y="8"/>
                      <a:pt x="6" y="9"/>
                      <a:pt x="4" y="9"/>
                    </a:cubicBezTo>
                    <a:cubicBezTo>
                      <a:pt x="3" y="8"/>
                      <a:pt x="2" y="7"/>
                      <a:pt x="2" y="6"/>
                    </a:cubicBezTo>
                    <a:cubicBezTo>
                      <a:pt x="0" y="5"/>
                      <a:pt x="0" y="5"/>
                      <a:pt x="2" y="4"/>
                    </a:cubicBezTo>
                    <a:cubicBezTo>
                      <a:pt x="10" y="0"/>
                      <a:pt x="13" y="5"/>
                      <a:pt x="15" y="11"/>
                    </a:cubicBezTo>
                    <a:cubicBezTo>
                      <a:pt x="14" y="11"/>
                      <a:pt x="12" y="11"/>
                      <a:pt x="11" y="11"/>
                    </a:cubicBezTo>
                    <a:close/>
                  </a:path>
                </a:pathLst>
              </a:custGeom>
              <a:solidFill>
                <a:srgbClr val="B36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9" name="Freeform 178">
                <a:extLst>
                  <a:ext uri="{FF2B5EF4-FFF2-40B4-BE49-F238E27FC236}">
                    <a16:creationId xmlns:a16="http://schemas.microsoft.com/office/drawing/2014/main" id="{60516944-922A-AF33-E975-A030A817B60C}"/>
                  </a:ext>
                </a:extLst>
              </p:cNvPr>
              <p:cNvSpPr/>
              <p:nvPr/>
            </p:nvSpPr>
            <p:spPr bwMode="auto">
              <a:xfrm>
                <a:off x="2026" y="2420"/>
                <a:ext cx="33" cy="29"/>
              </a:xfrm>
              <a:custGeom>
                <a:avLst/>
                <a:gdLst>
                  <a:gd name="T0" fmla="*/ 12 w 12"/>
                  <a:gd name="T1" fmla="*/ 6 h 11"/>
                  <a:gd name="T2" fmla="*/ 7 w 12"/>
                  <a:gd name="T3" fmla="*/ 11 h 11"/>
                  <a:gd name="T4" fmla="*/ 4 w 12"/>
                  <a:gd name="T5" fmla="*/ 2 h 11"/>
                  <a:gd name="T6" fmla="*/ 12 w 12"/>
                  <a:gd name="T7" fmla="*/ 6 h 11"/>
                </a:gdLst>
                <a:ahLst/>
                <a:cxnLst>
                  <a:cxn ang="0">
                    <a:pos x="T0" y="T1"/>
                  </a:cxn>
                  <a:cxn ang="0">
                    <a:pos x="T2" y="T3"/>
                  </a:cxn>
                  <a:cxn ang="0">
                    <a:pos x="T4" y="T5"/>
                  </a:cxn>
                  <a:cxn ang="0">
                    <a:pos x="T6" y="T7"/>
                  </a:cxn>
                </a:cxnLst>
                <a:rect l="0" t="0" r="r" b="b"/>
                <a:pathLst>
                  <a:path w="12" h="11">
                    <a:moveTo>
                      <a:pt x="12" y="6"/>
                    </a:moveTo>
                    <a:cubicBezTo>
                      <a:pt x="11" y="8"/>
                      <a:pt x="9" y="9"/>
                      <a:pt x="7" y="11"/>
                    </a:cubicBezTo>
                    <a:cubicBezTo>
                      <a:pt x="6" y="8"/>
                      <a:pt x="0" y="6"/>
                      <a:pt x="4" y="2"/>
                    </a:cubicBezTo>
                    <a:cubicBezTo>
                      <a:pt x="7" y="0"/>
                      <a:pt x="12" y="0"/>
                      <a:pt x="12" y="6"/>
                    </a:cubicBezTo>
                    <a:close/>
                  </a:path>
                </a:pathLst>
              </a:custGeom>
              <a:solidFill>
                <a:srgbClr val="DE6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0" name="Freeform 179">
                <a:extLst>
                  <a:ext uri="{FF2B5EF4-FFF2-40B4-BE49-F238E27FC236}">
                    <a16:creationId xmlns:a16="http://schemas.microsoft.com/office/drawing/2014/main" id="{524C7EE0-A30A-DEA6-6A07-7C55B09917F2}"/>
                  </a:ext>
                </a:extLst>
              </p:cNvPr>
              <p:cNvSpPr/>
              <p:nvPr/>
            </p:nvSpPr>
            <p:spPr bwMode="auto">
              <a:xfrm>
                <a:off x="2107" y="2576"/>
                <a:ext cx="30" cy="41"/>
              </a:xfrm>
              <a:custGeom>
                <a:avLst/>
                <a:gdLst>
                  <a:gd name="T0" fmla="*/ 10 w 11"/>
                  <a:gd name="T1" fmla="*/ 7 h 15"/>
                  <a:gd name="T2" fmla="*/ 10 w 11"/>
                  <a:gd name="T3" fmla="*/ 15 h 15"/>
                  <a:gd name="T4" fmla="*/ 0 w 11"/>
                  <a:gd name="T5" fmla="*/ 3 h 15"/>
                  <a:gd name="T6" fmla="*/ 7 w 11"/>
                  <a:gd name="T7" fmla="*/ 1 h 15"/>
                  <a:gd name="T8" fmla="*/ 10 w 11"/>
                  <a:gd name="T9" fmla="*/ 7 h 15"/>
                </a:gdLst>
                <a:ahLst/>
                <a:cxnLst>
                  <a:cxn ang="0">
                    <a:pos x="T0" y="T1"/>
                  </a:cxn>
                  <a:cxn ang="0">
                    <a:pos x="T2" y="T3"/>
                  </a:cxn>
                  <a:cxn ang="0">
                    <a:pos x="T4" y="T5"/>
                  </a:cxn>
                  <a:cxn ang="0">
                    <a:pos x="T6" y="T7"/>
                  </a:cxn>
                  <a:cxn ang="0">
                    <a:pos x="T8" y="T9"/>
                  </a:cxn>
                </a:cxnLst>
                <a:rect l="0" t="0" r="r" b="b"/>
                <a:pathLst>
                  <a:path w="11" h="15">
                    <a:moveTo>
                      <a:pt x="10" y="7"/>
                    </a:moveTo>
                    <a:cubicBezTo>
                      <a:pt x="10" y="10"/>
                      <a:pt x="10" y="12"/>
                      <a:pt x="10" y="15"/>
                    </a:cubicBezTo>
                    <a:cubicBezTo>
                      <a:pt x="5" y="12"/>
                      <a:pt x="3" y="7"/>
                      <a:pt x="0" y="3"/>
                    </a:cubicBezTo>
                    <a:cubicBezTo>
                      <a:pt x="2" y="1"/>
                      <a:pt x="4" y="0"/>
                      <a:pt x="7" y="1"/>
                    </a:cubicBezTo>
                    <a:cubicBezTo>
                      <a:pt x="9" y="2"/>
                      <a:pt x="11" y="4"/>
                      <a:pt x="10" y="7"/>
                    </a:cubicBezTo>
                    <a:close/>
                  </a:path>
                </a:pathLst>
              </a:custGeom>
              <a:solidFill>
                <a:srgbClr val="C1A5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1" name="Freeform 180">
                <a:extLst>
                  <a:ext uri="{FF2B5EF4-FFF2-40B4-BE49-F238E27FC236}">
                    <a16:creationId xmlns:a16="http://schemas.microsoft.com/office/drawing/2014/main" id="{14EA74D2-D983-AB9B-CCC0-ABB8D87626EA}"/>
                  </a:ext>
                </a:extLst>
              </p:cNvPr>
              <p:cNvSpPr/>
              <p:nvPr/>
            </p:nvSpPr>
            <p:spPr bwMode="auto">
              <a:xfrm>
                <a:off x="2847" y="1997"/>
                <a:ext cx="65" cy="28"/>
              </a:xfrm>
              <a:custGeom>
                <a:avLst/>
                <a:gdLst>
                  <a:gd name="T0" fmla="*/ 0 w 24"/>
                  <a:gd name="T1" fmla="*/ 3 h 10"/>
                  <a:gd name="T2" fmla="*/ 20 w 24"/>
                  <a:gd name="T3" fmla="*/ 0 h 10"/>
                  <a:gd name="T4" fmla="*/ 24 w 24"/>
                  <a:gd name="T5" fmla="*/ 5 h 10"/>
                  <a:gd name="T6" fmla="*/ 4 w 24"/>
                  <a:gd name="T7" fmla="*/ 7 h 10"/>
                  <a:gd name="T8" fmla="*/ 0 w 24"/>
                  <a:gd name="T9" fmla="*/ 3 h 10"/>
                </a:gdLst>
                <a:ahLst/>
                <a:cxnLst>
                  <a:cxn ang="0">
                    <a:pos x="T0" y="T1"/>
                  </a:cxn>
                  <a:cxn ang="0">
                    <a:pos x="T2" y="T3"/>
                  </a:cxn>
                  <a:cxn ang="0">
                    <a:pos x="T4" y="T5"/>
                  </a:cxn>
                  <a:cxn ang="0">
                    <a:pos x="T6" y="T7"/>
                  </a:cxn>
                  <a:cxn ang="0">
                    <a:pos x="T8" y="T9"/>
                  </a:cxn>
                </a:cxnLst>
                <a:rect l="0" t="0" r="r" b="b"/>
                <a:pathLst>
                  <a:path w="24" h="10">
                    <a:moveTo>
                      <a:pt x="0" y="3"/>
                    </a:moveTo>
                    <a:cubicBezTo>
                      <a:pt x="7" y="1"/>
                      <a:pt x="14" y="5"/>
                      <a:pt x="20" y="0"/>
                    </a:cubicBezTo>
                    <a:cubicBezTo>
                      <a:pt x="21" y="2"/>
                      <a:pt x="23" y="3"/>
                      <a:pt x="24" y="5"/>
                    </a:cubicBezTo>
                    <a:cubicBezTo>
                      <a:pt x="18" y="10"/>
                      <a:pt x="11" y="8"/>
                      <a:pt x="4" y="7"/>
                    </a:cubicBezTo>
                    <a:cubicBezTo>
                      <a:pt x="2" y="6"/>
                      <a:pt x="0" y="5"/>
                      <a:pt x="0" y="3"/>
                    </a:cubicBezTo>
                    <a:close/>
                  </a:path>
                </a:pathLst>
              </a:custGeom>
              <a:solidFill>
                <a:srgbClr val="B1A2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2" name="Freeform 181">
                <a:extLst>
                  <a:ext uri="{FF2B5EF4-FFF2-40B4-BE49-F238E27FC236}">
                    <a16:creationId xmlns:a16="http://schemas.microsoft.com/office/drawing/2014/main" id="{969F14AF-3FDC-86A8-DB71-CC18306A16D0}"/>
                  </a:ext>
                </a:extLst>
              </p:cNvPr>
              <p:cNvSpPr/>
              <p:nvPr/>
            </p:nvSpPr>
            <p:spPr bwMode="auto">
              <a:xfrm>
                <a:off x="2343" y="2947"/>
                <a:ext cx="33" cy="24"/>
              </a:xfrm>
              <a:custGeom>
                <a:avLst/>
                <a:gdLst>
                  <a:gd name="T0" fmla="*/ 0 w 12"/>
                  <a:gd name="T1" fmla="*/ 9 h 9"/>
                  <a:gd name="T2" fmla="*/ 3 w 12"/>
                  <a:gd name="T3" fmla="*/ 1 h 9"/>
                  <a:gd name="T4" fmla="*/ 5 w 12"/>
                  <a:gd name="T5" fmla="*/ 0 h 9"/>
                  <a:gd name="T6" fmla="*/ 12 w 12"/>
                  <a:gd name="T7" fmla="*/ 4 h 9"/>
                  <a:gd name="T8" fmla="*/ 0 w 12"/>
                  <a:gd name="T9" fmla="*/ 9 h 9"/>
                </a:gdLst>
                <a:ahLst/>
                <a:cxnLst>
                  <a:cxn ang="0">
                    <a:pos x="T0" y="T1"/>
                  </a:cxn>
                  <a:cxn ang="0">
                    <a:pos x="T2" y="T3"/>
                  </a:cxn>
                  <a:cxn ang="0">
                    <a:pos x="T4" y="T5"/>
                  </a:cxn>
                  <a:cxn ang="0">
                    <a:pos x="T6" y="T7"/>
                  </a:cxn>
                  <a:cxn ang="0">
                    <a:pos x="T8" y="T9"/>
                  </a:cxn>
                </a:cxnLst>
                <a:rect l="0" t="0" r="r" b="b"/>
                <a:pathLst>
                  <a:path w="12" h="9">
                    <a:moveTo>
                      <a:pt x="0" y="9"/>
                    </a:moveTo>
                    <a:cubicBezTo>
                      <a:pt x="1" y="6"/>
                      <a:pt x="2" y="4"/>
                      <a:pt x="3" y="1"/>
                    </a:cubicBezTo>
                    <a:cubicBezTo>
                      <a:pt x="4" y="0"/>
                      <a:pt x="5" y="0"/>
                      <a:pt x="5" y="0"/>
                    </a:cubicBezTo>
                    <a:cubicBezTo>
                      <a:pt x="8" y="1"/>
                      <a:pt x="10" y="2"/>
                      <a:pt x="12" y="4"/>
                    </a:cubicBezTo>
                    <a:cubicBezTo>
                      <a:pt x="9" y="6"/>
                      <a:pt x="5" y="9"/>
                      <a:pt x="0" y="9"/>
                    </a:cubicBezTo>
                    <a:close/>
                  </a:path>
                </a:pathLst>
              </a:custGeom>
              <a:solidFill>
                <a:srgbClr val="F7CA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3" name="Freeform 182">
                <a:extLst>
                  <a:ext uri="{FF2B5EF4-FFF2-40B4-BE49-F238E27FC236}">
                    <a16:creationId xmlns:a16="http://schemas.microsoft.com/office/drawing/2014/main" id="{49C100F4-1486-7A90-B116-06F01C5CCEDF}"/>
                  </a:ext>
                </a:extLst>
              </p:cNvPr>
              <p:cNvSpPr/>
              <p:nvPr/>
            </p:nvSpPr>
            <p:spPr bwMode="auto">
              <a:xfrm>
                <a:off x="2088" y="2549"/>
                <a:ext cx="60" cy="25"/>
              </a:xfrm>
              <a:custGeom>
                <a:avLst/>
                <a:gdLst>
                  <a:gd name="T0" fmla="*/ 22 w 22"/>
                  <a:gd name="T1" fmla="*/ 3 h 9"/>
                  <a:gd name="T2" fmla="*/ 22 w 22"/>
                  <a:gd name="T3" fmla="*/ 6 h 9"/>
                  <a:gd name="T4" fmla="*/ 21 w 22"/>
                  <a:gd name="T5" fmla="*/ 7 h 9"/>
                  <a:gd name="T6" fmla="*/ 10 w 22"/>
                  <a:gd name="T7" fmla="*/ 8 h 9"/>
                  <a:gd name="T8" fmla="*/ 2 w 22"/>
                  <a:gd name="T9" fmla="*/ 6 h 9"/>
                  <a:gd name="T10" fmla="*/ 1 w 22"/>
                  <a:gd name="T11" fmla="*/ 5 h 9"/>
                  <a:gd name="T12" fmla="*/ 0 w 22"/>
                  <a:gd name="T13" fmla="*/ 3 h 9"/>
                  <a:gd name="T14" fmla="*/ 17 w 22"/>
                  <a:gd name="T15" fmla="*/ 1 h 9"/>
                  <a:gd name="T16" fmla="*/ 22 w 22"/>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
                    <a:moveTo>
                      <a:pt x="22" y="3"/>
                    </a:moveTo>
                    <a:cubicBezTo>
                      <a:pt x="22" y="4"/>
                      <a:pt x="22" y="5"/>
                      <a:pt x="22" y="6"/>
                    </a:cubicBezTo>
                    <a:cubicBezTo>
                      <a:pt x="22" y="6"/>
                      <a:pt x="21" y="6"/>
                      <a:pt x="21" y="7"/>
                    </a:cubicBezTo>
                    <a:cubicBezTo>
                      <a:pt x="17" y="9"/>
                      <a:pt x="13" y="9"/>
                      <a:pt x="10" y="8"/>
                    </a:cubicBezTo>
                    <a:cubicBezTo>
                      <a:pt x="7" y="8"/>
                      <a:pt x="5" y="7"/>
                      <a:pt x="2" y="6"/>
                    </a:cubicBezTo>
                    <a:cubicBezTo>
                      <a:pt x="2" y="6"/>
                      <a:pt x="1" y="6"/>
                      <a:pt x="1" y="5"/>
                    </a:cubicBezTo>
                    <a:cubicBezTo>
                      <a:pt x="0" y="5"/>
                      <a:pt x="0" y="4"/>
                      <a:pt x="0" y="3"/>
                    </a:cubicBezTo>
                    <a:cubicBezTo>
                      <a:pt x="5" y="0"/>
                      <a:pt x="12" y="7"/>
                      <a:pt x="17" y="1"/>
                    </a:cubicBezTo>
                    <a:cubicBezTo>
                      <a:pt x="19" y="2"/>
                      <a:pt x="20" y="2"/>
                      <a:pt x="22" y="3"/>
                    </a:cubicBezTo>
                    <a:close/>
                  </a:path>
                </a:pathLst>
              </a:custGeom>
              <a:solidFill>
                <a:srgbClr val="EA9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4" name="Freeform 183">
                <a:extLst>
                  <a:ext uri="{FF2B5EF4-FFF2-40B4-BE49-F238E27FC236}">
                    <a16:creationId xmlns:a16="http://schemas.microsoft.com/office/drawing/2014/main" id="{9B6039E8-A73E-F11B-E287-498F4F8A33FD}"/>
                  </a:ext>
                </a:extLst>
              </p:cNvPr>
              <p:cNvSpPr/>
              <p:nvPr/>
            </p:nvSpPr>
            <p:spPr bwMode="auto">
              <a:xfrm>
                <a:off x="2855" y="2011"/>
                <a:ext cx="62" cy="16"/>
              </a:xfrm>
              <a:custGeom>
                <a:avLst/>
                <a:gdLst>
                  <a:gd name="T0" fmla="*/ 0 w 23"/>
                  <a:gd name="T1" fmla="*/ 0 h 6"/>
                  <a:gd name="T2" fmla="*/ 21 w 23"/>
                  <a:gd name="T3" fmla="*/ 0 h 6"/>
                  <a:gd name="T4" fmla="*/ 23 w 23"/>
                  <a:gd name="T5" fmla="*/ 0 h 6"/>
                  <a:gd name="T6" fmla="*/ 23 w 23"/>
                  <a:gd name="T7" fmla="*/ 2 h 6"/>
                  <a:gd name="T8" fmla="*/ 20 w 23"/>
                  <a:gd name="T9" fmla="*/ 4 h 6"/>
                  <a:gd name="T10" fmla="*/ 7 w 23"/>
                  <a:gd name="T11" fmla="*/ 5 h 6"/>
                  <a:gd name="T12" fmla="*/ 0 w 2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3" h="6">
                    <a:moveTo>
                      <a:pt x="0" y="0"/>
                    </a:moveTo>
                    <a:cubicBezTo>
                      <a:pt x="7" y="0"/>
                      <a:pt x="14" y="0"/>
                      <a:pt x="21" y="0"/>
                    </a:cubicBezTo>
                    <a:cubicBezTo>
                      <a:pt x="22" y="0"/>
                      <a:pt x="22" y="0"/>
                      <a:pt x="23" y="0"/>
                    </a:cubicBezTo>
                    <a:cubicBezTo>
                      <a:pt x="23" y="1"/>
                      <a:pt x="23" y="1"/>
                      <a:pt x="23" y="2"/>
                    </a:cubicBezTo>
                    <a:cubicBezTo>
                      <a:pt x="22" y="3"/>
                      <a:pt x="21" y="4"/>
                      <a:pt x="20" y="4"/>
                    </a:cubicBezTo>
                    <a:cubicBezTo>
                      <a:pt x="16" y="6"/>
                      <a:pt x="11" y="5"/>
                      <a:pt x="7" y="5"/>
                    </a:cubicBezTo>
                    <a:cubicBezTo>
                      <a:pt x="4" y="4"/>
                      <a:pt x="0" y="5"/>
                      <a:pt x="0" y="0"/>
                    </a:cubicBezTo>
                    <a:close/>
                  </a:path>
                </a:pathLst>
              </a:custGeom>
              <a:solidFill>
                <a:srgbClr val="7A7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5" name="Freeform 184">
                <a:extLst>
                  <a:ext uri="{FF2B5EF4-FFF2-40B4-BE49-F238E27FC236}">
                    <a16:creationId xmlns:a16="http://schemas.microsoft.com/office/drawing/2014/main" id="{F8169A74-F9C9-B02C-9AA8-1577E065D936}"/>
                  </a:ext>
                </a:extLst>
              </p:cNvPr>
              <p:cNvSpPr/>
              <p:nvPr/>
            </p:nvSpPr>
            <p:spPr bwMode="auto">
              <a:xfrm>
                <a:off x="2094" y="2566"/>
                <a:ext cx="40" cy="19"/>
              </a:xfrm>
              <a:custGeom>
                <a:avLst/>
                <a:gdLst>
                  <a:gd name="T0" fmla="*/ 0 w 15"/>
                  <a:gd name="T1" fmla="*/ 0 h 7"/>
                  <a:gd name="T2" fmla="*/ 8 w 15"/>
                  <a:gd name="T3" fmla="*/ 0 h 7"/>
                  <a:gd name="T4" fmla="*/ 13 w 15"/>
                  <a:gd name="T5" fmla="*/ 7 h 7"/>
                  <a:gd name="T6" fmla="*/ 5 w 15"/>
                  <a:gd name="T7" fmla="*/ 7 h 7"/>
                  <a:gd name="T8" fmla="*/ 0 w 15"/>
                  <a:gd name="T9" fmla="*/ 0 h 7"/>
                </a:gdLst>
                <a:ahLst/>
                <a:cxnLst>
                  <a:cxn ang="0">
                    <a:pos x="T0" y="T1"/>
                  </a:cxn>
                  <a:cxn ang="0">
                    <a:pos x="T2" y="T3"/>
                  </a:cxn>
                  <a:cxn ang="0">
                    <a:pos x="T4" y="T5"/>
                  </a:cxn>
                  <a:cxn ang="0">
                    <a:pos x="T6" y="T7"/>
                  </a:cxn>
                  <a:cxn ang="0">
                    <a:pos x="T8" y="T9"/>
                  </a:cxn>
                </a:cxnLst>
                <a:rect l="0" t="0" r="r" b="b"/>
                <a:pathLst>
                  <a:path w="15" h="7">
                    <a:moveTo>
                      <a:pt x="0" y="0"/>
                    </a:moveTo>
                    <a:cubicBezTo>
                      <a:pt x="3" y="0"/>
                      <a:pt x="6" y="0"/>
                      <a:pt x="8" y="0"/>
                    </a:cubicBezTo>
                    <a:cubicBezTo>
                      <a:pt x="11" y="2"/>
                      <a:pt x="15" y="3"/>
                      <a:pt x="13" y="7"/>
                    </a:cubicBezTo>
                    <a:cubicBezTo>
                      <a:pt x="10" y="7"/>
                      <a:pt x="8" y="7"/>
                      <a:pt x="5" y="7"/>
                    </a:cubicBezTo>
                    <a:cubicBezTo>
                      <a:pt x="4" y="4"/>
                      <a:pt x="2" y="2"/>
                      <a:pt x="0" y="0"/>
                    </a:cubicBezTo>
                    <a:close/>
                  </a:path>
                </a:pathLst>
              </a:custGeom>
              <a:solidFill>
                <a:srgbClr val="DA7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6" name="Freeform 185">
                <a:extLst>
                  <a:ext uri="{FF2B5EF4-FFF2-40B4-BE49-F238E27FC236}">
                    <a16:creationId xmlns:a16="http://schemas.microsoft.com/office/drawing/2014/main" id="{D075A24C-3634-07E9-888F-0F2DE8DCA67D}"/>
                  </a:ext>
                </a:extLst>
              </p:cNvPr>
              <p:cNvSpPr/>
              <p:nvPr/>
            </p:nvSpPr>
            <p:spPr bwMode="auto">
              <a:xfrm>
                <a:off x="2866" y="2652"/>
                <a:ext cx="27" cy="46"/>
              </a:xfrm>
              <a:custGeom>
                <a:avLst/>
                <a:gdLst>
                  <a:gd name="T0" fmla="*/ 0 w 10"/>
                  <a:gd name="T1" fmla="*/ 8 h 17"/>
                  <a:gd name="T2" fmla="*/ 9 w 10"/>
                  <a:gd name="T3" fmla="*/ 0 h 17"/>
                  <a:gd name="T4" fmla="*/ 5 w 10"/>
                  <a:gd name="T5" fmla="*/ 17 h 17"/>
                  <a:gd name="T6" fmla="*/ 5 w 10"/>
                  <a:gd name="T7" fmla="*/ 17 h 17"/>
                  <a:gd name="T8" fmla="*/ 0 w 10"/>
                  <a:gd name="T9" fmla="*/ 8 h 17"/>
                </a:gdLst>
                <a:ahLst/>
                <a:cxnLst>
                  <a:cxn ang="0">
                    <a:pos x="T0" y="T1"/>
                  </a:cxn>
                  <a:cxn ang="0">
                    <a:pos x="T2" y="T3"/>
                  </a:cxn>
                  <a:cxn ang="0">
                    <a:pos x="T4" y="T5"/>
                  </a:cxn>
                  <a:cxn ang="0">
                    <a:pos x="T6" y="T7"/>
                  </a:cxn>
                  <a:cxn ang="0">
                    <a:pos x="T8" y="T9"/>
                  </a:cxn>
                </a:cxnLst>
                <a:rect l="0" t="0" r="r" b="b"/>
                <a:pathLst>
                  <a:path w="10" h="17">
                    <a:moveTo>
                      <a:pt x="0" y="8"/>
                    </a:moveTo>
                    <a:cubicBezTo>
                      <a:pt x="4" y="6"/>
                      <a:pt x="4" y="0"/>
                      <a:pt x="9" y="0"/>
                    </a:cubicBezTo>
                    <a:cubicBezTo>
                      <a:pt x="10" y="6"/>
                      <a:pt x="9" y="12"/>
                      <a:pt x="5" y="17"/>
                    </a:cubicBezTo>
                    <a:cubicBezTo>
                      <a:pt x="5" y="17"/>
                      <a:pt x="5" y="17"/>
                      <a:pt x="5" y="17"/>
                    </a:cubicBezTo>
                    <a:cubicBezTo>
                      <a:pt x="3" y="14"/>
                      <a:pt x="1" y="11"/>
                      <a:pt x="0" y="8"/>
                    </a:cubicBezTo>
                    <a:close/>
                  </a:path>
                </a:pathLst>
              </a:custGeom>
              <a:solidFill>
                <a:srgbClr val="A38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7" name="Freeform 186">
                <a:extLst>
                  <a:ext uri="{FF2B5EF4-FFF2-40B4-BE49-F238E27FC236}">
                    <a16:creationId xmlns:a16="http://schemas.microsoft.com/office/drawing/2014/main" id="{E9953056-B6E8-4DC3-FF11-C93B449CFF0D}"/>
                  </a:ext>
                </a:extLst>
              </p:cNvPr>
              <p:cNvSpPr/>
              <p:nvPr/>
            </p:nvSpPr>
            <p:spPr bwMode="auto">
              <a:xfrm>
                <a:off x="2961" y="2641"/>
                <a:ext cx="97" cy="82"/>
              </a:xfrm>
              <a:custGeom>
                <a:avLst/>
                <a:gdLst>
                  <a:gd name="T0" fmla="*/ 21 w 36"/>
                  <a:gd name="T1" fmla="*/ 28 h 30"/>
                  <a:gd name="T2" fmla="*/ 17 w 36"/>
                  <a:gd name="T3" fmla="*/ 30 h 30"/>
                  <a:gd name="T4" fmla="*/ 8 w 36"/>
                  <a:gd name="T5" fmla="*/ 23 h 30"/>
                  <a:gd name="T6" fmla="*/ 0 w 36"/>
                  <a:gd name="T7" fmla="*/ 25 h 30"/>
                  <a:gd name="T8" fmla="*/ 3 w 36"/>
                  <a:gd name="T9" fmla="*/ 19 h 30"/>
                  <a:gd name="T10" fmla="*/ 5 w 36"/>
                  <a:gd name="T11" fmla="*/ 8 h 30"/>
                  <a:gd name="T12" fmla="*/ 19 w 36"/>
                  <a:gd name="T13" fmla="*/ 1 h 30"/>
                  <a:gd name="T14" fmla="*/ 36 w 36"/>
                  <a:gd name="T15" fmla="*/ 16 h 30"/>
                  <a:gd name="T16" fmla="*/ 21 w 36"/>
                  <a:gd name="T17"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0">
                    <a:moveTo>
                      <a:pt x="21" y="28"/>
                    </a:moveTo>
                    <a:cubicBezTo>
                      <a:pt x="20" y="29"/>
                      <a:pt x="19" y="30"/>
                      <a:pt x="17" y="30"/>
                    </a:cubicBezTo>
                    <a:cubicBezTo>
                      <a:pt x="19" y="22"/>
                      <a:pt x="16" y="20"/>
                      <a:pt x="8" y="23"/>
                    </a:cubicBezTo>
                    <a:cubicBezTo>
                      <a:pt x="6" y="24"/>
                      <a:pt x="4" y="29"/>
                      <a:pt x="0" y="25"/>
                    </a:cubicBezTo>
                    <a:cubicBezTo>
                      <a:pt x="0" y="23"/>
                      <a:pt x="1" y="21"/>
                      <a:pt x="3" y="19"/>
                    </a:cubicBezTo>
                    <a:cubicBezTo>
                      <a:pt x="7" y="16"/>
                      <a:pt x="14" y="14"/>
                      <a:pt x="5" y="8"/>
                    </a:cubicBezTo>
                    <a:cubicBezTo>
                      <a:pt x="7" y="1"/>
                      <a:pt x="13" y="0"/>
                      <a:pt x="19" y="1"/>
                    </a:cubicBezTo>
                    <a:cubicBezTo>
                      <a:pt x="27" y="4"/>
                      <a:pt x="31" y="10"/>
                      <a:pt x="36" y="16"/>
                    </a:cubicBezTo>
                    <a:cubicBezTo>
                      <a:pt x="34" y="23"/>
                      <a:pt x="28" y="26"/>
                      <a:pt x="21" y="28"/>
                    </a:cubicBezTo>
                    <a:close/>
                  </a:path>
                </a:pathLst>
              </a:custGeom>
              <a:solidFill>
                <a:srgbClr val="9B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8" name="Freeform 187">
                <a:extLst>
                  <a:ext uri="{FF2B5EF4-FFF2-40B4-BE49-F238E27FC236}">
                    <a16:creationId xmlns:a16="http://schemas.microsoft.com/office/drawing/2014/main" id="{B2023649-79C2-5E68-4E26-8F6D0C9BF8BE}"/>
                  </a:ext>
                </a:extLst>
              </p:cNvPr>
              <p:cNvSpPr/>
              <p:nvPr/>
            </p:nvSpPr>
            <p:spPr bwMode="auto">
              <a:xfrm>
                <a:off x="3088" y="2547"/>
                <a:ext cx="73" cy="97"/>
              </a:xfrm>
              <a:custGeom>
                <a:avLst/>
                <a:gdLst>
                  <a:gd name="T0" fmla="*/ 24 w 27"/>
                  <a:gd name="T1" fmla="*/ 0 h 36"/>
                  <a:gd name="T2" fmla="*/ 27 w 27"/>
                  <a:gd name="T3" fmla="*/ 8 h 36"/>
                  <a:gd name="T4" fmla="*/ 15 w 27"/>
                  <a:gd name="T5" fmla="*/ 27 h 36"/>
                  <a:gd name="T6" fmla="*/ 14 w 27"/>
                  <a:gd name="T7" fmla="*/ 34 h 36"/>
                  <a:gd name="T8" fmla="*/ 6 w 27"/>
                  <a:gd name="T9" fmla="*/ 29 h 36"/>
                  <a:gd name="T10" fmla="*/ 24 w 27"/>
                  <a:gd name="T11" fmla="*/ 0 h 36"/>
                </a:gdLst>
                <a:ahLst/>
                <a:cxnLst>
                  <a:cxn ang="0">
                    <a:pos x="T0" y="T1"/>
                  </a:cxn>
                  <a:cxn ang="0">
                    <a:pos x="T2" y="T3"/>
                  </a:cxn>
                  <a:cxn ang="0">
                    <a:pos x="T4" y="T5"/>
                  </a:cxn>
                  <a:cxn ang="0">
                    <a:pos x="T6" y="T7"/>
                  </a:cxn>
                  <a:cxn ang="0">
                    <a:pos x="T8" y="T9"/>
                  </a:cxn>
                  <a:cxn ang="0">
                    <a:pos x="T10" y="T11"/>
                  </a:cxn>
                </a:cxnLst>
                <a:rect l="0" t="0" r="r" b="b"/>
                <a:pathLst>
                  <a:path w="27" h="36">
                    <a:moveTo>
                      <a:pt x="24" y="0"/>
                    </a:moveTo>
                    <a:cubicBezTo>
                      <a:pt x="25" y="3"/>
                      <a:pt x="26" y="5"/>
                      <a:pt x="27" y="8"/>
                    </a:cubicBezTo>
                    <a:cubicBezTo>
                      <a:pt x="14" y="9"/>
                      <a:pt x="15" y="18"/>
                      <a:pt x="15" y="27"/>
                    </a:cubicBezTo>
                    <a:cubicBezTo>
                      <a:pt x="15" y="29"/>
                      <a:pt x="19" y="33"/>
                      <a:pt x="14" y="34"/>
                    </a:cubicBezTo>
                    <a:cubicBezTo>
                      <a:pt x="9" y="36"/>
                      <a:pt x="8" y="32"/>
                      <a:pt x="6" y="29"/>
                    </a:cubicBezTo>
                    <a:cubicBezTo>
                      <a:pt x="0" y="13"/>
                      <a:pt x="8" y="0"/>
                      <a:pt x="24" y="0"/>
                    </a:cubicBezTo>
                    <a:close/>
                  </a:path>
                </a:pathLst>
              </a:custGeom>
              <a:solidFill>
                <a:srgbClr val="EC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9" name="Freeform 188">
                <a:extLst>
                  <a:ext uri="{FF2B5EF4-FFF2-40B4-BE49-F238E27FC236}">
                    <a16:creationId xmlns:a16="http://schemas.microsoft.com/office/drawing/2014/main" id="{FB92C9D6-30F0-C8C5-2342-7FCCD0DA05C0}"/>
                  </a:ext>
                </a:extLst>
              </p:cNvPr>
              <p:cNvSpPr/>
              <p:nvPr/>
            </p:nvSpPr>
            <p:spPr bwMode="auto">
              <a:xfrm>
                <a:off x="3034" y="2682"/>
                <a:ext cx="70" cy="68"/>
              </a:xfrm>
              <a:custGeom>
                <a:avLst/>
                <a:gdLst>
                  <a:gd name="T0" fmla="*/ 16 w 26"/>
                  <a:gd name="T1" fmla="*/ 22 h 25"/>
                  <a:gd name="T2" fmla="*/ 13 w 26"/>
                  <a:gd name="T3" fmla="*/ 25 h 25"/>
                  <a:gd name="T4" fmla="*/ 12 w 26"/>
                  <a:gd name="T5" fmla="*/ 25 h 25"/>
                  <a:gd name="T6" fmla="*/ 11 w 26"/>
                  <a:gd name="T7" fmla="*/ 25 h 25"/>
                  <a:gd name="T8" fmla="*/ 2 w 26"/>
                  <a:gd name="T9" fmla="*/ 16 h 25"/>
                  <a:gd name="T10" fmla="*/ 12 w 26"/>
                  <a:gd name="T11" fmla="*/ 2 h 25"/>
                  <a:gd name="T12" fmla="*/ 26 w 26"/>
                  <a:gd name="T13" fmla="*/ 8 h 25"/>
                  <a:gd name="T14" fmla="*/ 16 w 26"/>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16" y="22"/>
                    </a:moveTo>
                    <a:cubicBezTo>
                      <a:pt x="15" y="23"/>
                      <a:pt x="14" y="24"/>
                      <a:pt x="13" y="25"/>
                    </a:cubicBezTo>
                    <a:cubicBezTo>
                      <a:pt x="13" y="25"/>
                      <a:pt x="12" y="25"/>
                      <a:pt x="12" y="25"/>
                    </a:cubicBezTo>
                    <a:cubicBezTo>
                      <a:pt x="11" y="25"/>
                      <a:pt x="11" y="25"/>
                      <a:pt x="11" y="25"/>
                    </a:cubicBezTo>
                    <a:cubicBezTo>
                      <a:pt x="9" y="21"/>
                      <a:pt x="6" y="18"/>
                      <a:pt x="2" y="16"/>
                    </a:cubicBezTo>
                    <a:cubicBezTo>
                      <a:pt x="0" y="8"/>
                      <a:pt x="7" y="5"/>
                      <a:pt x="12" y="2"/>
                    </a:cubicBezTo>
                    <a:cubicBezTo>
                      <a:pt x="18" y="0"/>
                      <a:pt x="23" y="2"/>
                      <a:pt x="26" y="8"/>
                    </a:cubicBezTo>
                    <a:cubicBezTo>
                      <a:pt x="24" y="14"/>
                      <a:pt x="21" y="19"/>
                      <a:pt x="16" y="22"/>
                    </a:cubicBezTo>
                    <a:close/>
                  </a:path>
                </a:pathLst>
              </a:custGeom>
              <a:solidFill>
                <a:srgbClr val="A39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0" name="Freeform 189">
                <a:extLst>
                  <a:ext uri="{FF2B5EF4-FFF2-40B4-BE49-F238E27FC236}">
                    <a16:creationId xmlns:a16="http://schemas.microsoft.com/office/drawing/2014/main" id="{D9B85CEF-4E19-2BF6-0141-9EBA4B7B8507}"/>
                  </a:ext>
                </a:extLst>
              </p:cNvPr>
              <p:cNvSpPr/>
              <p:nvPr/>
            </p:nvSpPr>
            <p:spPr bwMode="auto">
              <a:xfrm>
                <a:off x="3191" y="2576"/>
                <a:ext cx="54" cy="63"/>
              </a:xfrm>
              <a:custGeom>
                <a:avLst/>
                <a:gdLst>
                  <a:gd name="T0" fmla="*/ 0 w 20"/>
                  <a:gd name="T1" fmla="*/ 6 h 23"/>
                  <a:gd name="T2" fmla="*/ 6 w 20"/>
                  <a:gd name="T3" fmla="*/ 0 h 23"/>
                  <a:gd name="T4" fmla="*/ 18 w 20"/>
                  <a:gd name="T5" fmla="*/ 21 h 23"/>
                  <a:gd name="T6" fmla="*/ 13 w 20"/>
                  <a:gd name="T7" fmla="*/ 23 h 23"/>
                  <a:gd name="T8" fmla="*/ 2 w 20"/>
                  <a:gd name="T9" fmla="*/ 14 h 23"/>
                  <a:gd name="T10" fmla="*/ 0 w 20"/>
                  <a:gd name="T11" fmla="*/ 6 h 23"/>
                </a:gdLst>
                <a:ahLst/>
                <a:cxnLst>
                  <a:cxn ang="0">
                    <a:pos x="T0" y="T1"/>
                  </a:cxn>
                  <a:cxn ang="0">
                    <a:pos x="T2" y="T3"/>
                  </a:cxn>
                  <a:cxn ang="0">
                    <a:pos x="T4" y="T5"/>
                  </a:cxn>
                  <a:cxn ang="0">
                    <a:pos x="T6" y="T7"/>
                  </a:cxn>
                  <a:cxn ang="0">
                    <a:pos x="T8" y="T9"/>
                  </a:cxn>
                  <a:cxn ang="0">
                    <a:pos x="T10" y="T11"/>
                  </a:cxn>
                </a:cxnLst>
                <a:rect l="0" t="0" r="r" b="b"/>
                <a:pathLst>
                  <a:path w="20" h="23">
                    <a:moveTo>
                      <a:pt x="0" y="6"/>
                    </a:moveTo>
                    <a:cubicBezTo>
                      <a:pt x="2" y="4"/>
                      <a:pt x="4" y="2"/>
                      <a:pt x="6" y="0"/>
                    </a:cubicBezTo>
                    <a:cubicBezTo>
                      <a:pt x="17" y="4"/>
                      <a:pt x="20" y="9"/>
                      <a:pt x="18" y="21"/>
                    </a:cubicBezTo>
                    <a:cubicBezTo>
                      <a:pt x="16" y="23"/>
                      <a:pt x="15" y="23"/>
                      <a:pt x="13" y="23"/>
                    </a:cubicBezTo>
                    <a:cubicBezTo>
                      <a:pt x="9" y="21"/>
                      <a:pt x="5" y="18"/>
                      <a:pt x="2" y="14"/>
                    </a:cubicBezTo>
                    <a:cubicBezTo>
                      <a:pt x="1" y="11"/>
                      <a:pt x="1" y="9"/>
                      <a:pt x="0" y="6"/>
                    </a:cubicBezTo>
                    <a:close/>
                  </a:path>
                </a:pathLst>
              </a:custGeom>
              <a:solidFill>
                <a:srgbClr val="EB7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1" name="Freeform 190">
                <a:extLst>
                  <a:ext uri="{FF2B5EF4-FFF2-40B4-BE49-F238E27FC236}">
                    <a16:creationId xmlns:a16="http://schemas.microsoft.com/office/drawing/2014/main" id="{8E056357-F694-7A59-2350-9F62035E9E72}"/>
                  </a:ext>
                </a:extLst>
              </p:cNvPr>
              <p:cNvSpPr/>
              <p:nvPr/>
            </p:nvSpPr>
            <p:spPr bwMode="auto">
              <a:xfrm>
                <a:off x="2909" y="2609"/>
                <a:ext cx="87" cy="78"/>
              </a:xfrm>
              <a:custGeom>
                <a:avLst/>
                <a:gdLst>
                  <a:gd name="T0" fmla="*/ 27 w 32"/>
                  <a:gd name="T1" fmla="*/ 0 h 29"/>
                  <a:gd name="T2" fmla="*/ 32 w 32"/>
                  <a:gd name="T3" fmla="*/ 7 h 29"/>
                  <a:gd name="T4" fmla="*/ 14 w 32"/>
                  <a:gd name="T5" fmla="*/ 22 h 29"/>
                  <a:gd name="T6" fmla="*/ 3 w 32"/>
                  <a:gd name="T7" fmla="*/ 29 h 29"/>
                  <a:gd name="T8" fmla="*/ 7 w 32"/>
                  <a:gd name="T9" fmla="*/ 18 h 29"/>
                  <a:gd name="T10" fmla="*/ 12 w 32"/>
                  <a:gd name="T11" fmla="*/ 8 h 29"/>
                  <a:gd name="T12" fmla="*/ 27 w 32"/>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32" h="28">
                    <a:moveTo>
                      <a:pt x="27" y="0"/>
                    </a:moveTo>
                    <a:cubicBezTo>
                      <a:pt x="30" y="1"/>
                      <a:pt x="32" y="3"/>
                      <a:pt x="32" y="7"/>
                    </a:cubicBezTo>
                    <a:cubicBezTo>
                      <a:pt x="28" y="14"/>
                      <a:pt x="19" y="16"/>
                      <a:pt x="14" y="22"/>
                    </a:cubicBezTo>
                    <a:cubicBezTo>
                      <a:pt x="11" y="25"/>
                      <a:pt x="8" y="29"/>
                      <a:pt x="3" y="29"/>
                    </a:cubicBezTo>
                    <a:cubicBezTo>
                      <a:pt x="0" y="24"/>
                      <a:pt x="4" y="21"/>
                      <a:pt x="7" y="18"/>
                    </a:cubicBezTo>
                    <a:cubicBezTo>
                      <a:pt x="9" y="15"/>
                      <a:pt x="13" y="13"/>
                      <a:pt x="12" y="8"/>
                    </a:cubicBezTo>
                    <a:cubicBezTo>
                      <a:pt x="15" y="3"/>
                      <a:pt x="21" y="0"/>
                      <a:pt x="27" y="0"/>
                    </a:cubicBezTo>
                    <a:close/>
                  </a:path>
                </a:pathLst>
              </a:custGeom>
              <a:solidFill>
                <a:srgbClr val="998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2" name="Freeform 191">
                <a:extLst>
                  <a:ext uri="{FF2B5EF4-FFF2-40B4-BE49-F238E27FC236}">
                    <a16:creationId xmlns:a16="http://schemas.microsoft.com/office/drawing/2014/main" id="{063F850F-D362-3C99-C639-6F2DC1F26647}"/>
                  </a:ext>
                </a:extLst>
              </p:cNvPr>
              <p:cNvSpPr/>
              <p:nvPr/>
            </p:nvSpPr>
            <p:spPr bwMode="auto">
              <a:xfrm>
                <a:off x="2942" y="2628"/>
                <a:ext cx="70" cy="49"/>
              </a:xfrm>
              <a:custGeom>
                <a:avLst/>
                <a:gdLst>
                  <a:gd name="T0" fmla="*/ 0 w 26"/>
                  <a:gd name="T1" fmla="*/ 13 h 18"/>
                  <a:gd name="T2" fmla="*/ 20 w 26"/>
                  <a:gd name="T3" fmla="*/ 0 h 18"/>
                  <a:gd name="T4" fmla="*/ 26 w 26"/>
                  <a:gd name="T5" fmla="*/ 6 h 18"/>
                  <a:gd name="T6" fmla="*/ 12 w 26"/>
                  <a:gd name="T7" fmla="*/ 14 h 18"/>
                  <a:gd name="T8" fmla="*/ 5 w 26"/>
                  <a:gd name="T9" fmla="*/ 18 h 18"/>
                  <a:gd name="T10" fmla="*/ 0 w 26"/>
                  <a:gd name="T11" fmla="*/ 13 h 18"/>
                </a:gdLst>
                <a:ahLst/>
                <a:cxnLst>
                  <a:cxn ang="0">
                    <a:pos x="T0" y="T1"/>
                  </a:cxn>
                  <a:cxn ang="0">
                    <a:pos x="T2" y="T3"/>
                  </a:cxn>
                  <a:cxn ang="0">
                    <a:pos x="T4" y="T5"/>
                  </a:cxn>
                  <a:cxn ang="0">
                    <a:pos x="T6" y="T7"/>
                  </a:cxn>
                  <a:cxn ang="0">
                    <a:pos x="T8" y="T9"/>
                  </a:cxn>
                  <a:cxn ang="0">
                    <a:pos x="T10" y="T11"/>
                  </a:cxn>
                </a:cxnLst>
                <a:rect l="0" t="0" r="r" b="b"/>
                <a:pathLst>
                  <a:path w="26" h="18">
                    <a:moveTo>
                      <a:pt x="0" y="13"/>
                    </a:moveTo>
                    <a:cubicBezTo>
                      <a:pt x="6" y="7"/>
                      <a:pt x="13" y="3"/>
                      <a:pt x="20" y="0"/>
                    </a:cubicBezTo>
                    <a:cubicBezTo>
                      <a:pt x="22" y="2"/>
                      <a:pt x="24" y="4"/>
                      <a:pt x="26" y="6"/>
                    </a:cubicBezTo>
                    <a:cubicBezTo>
                      <a:pt x="21" y="9"/>
                      <a:pt x="15" y="9"/>
                      <a:pt x="12" y="14"/>
                    </a:cubicBezTo>
                    <a:cubicBezTo>
                      <a:pt x="10" y="17"/>
                      <a:pt x="8" y="18"/>
                      <a:pt x="5" y="18"/>
                    </a:cubicBezTo>
                    <a:cubicBezTo>
                      <a:pt x="2" y="17"/>
                      <a:pt x="1" y="16"/>
                      <a:pt x="0" y="13"/>
                    </a:cubicBezTo>
                    <a:close/>
                  </a:path>
                </a:pathLst>
              </a:custGeom>
              <a:solidFill>
                <a:srgbClr val="E56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3" name="Freeform 192">
                <a:extLst>
                  <a:ext uri="{FF2B5EF4-FFF2-40B4-BE49-F238E27FC236}">
                    <a16:creationId xmlns:a16="http://schemas.microsoft.com/office/drawing/2014/main" id="{3F33F9F4-6E3C-2A08-B1E6-3FEE845F7E07}"/>
                  </a:ext>
                </a:extLst>
              </p:cNvPr>
              <p:cNvSpPr/>
              <p:nvPr/>
            </p:nvSpPr>
            <p:spPr bwMode="auto">
              <a:xfrm>
                <a:off x="3191" y="2633"/>
                <a:ext cx="57" cy="46"/>
              </a:xfrm>
              <a:custGeom>
                <a:avLst/>
                <a:gdLst>
                  <a:gd name="T0" fmla="*/ 13 w 21"/>
                  <a:gd name="T1" fmla="*/ 0 h 17"/>
                  <a:gd name="T2" fmla="*/ 17 w 21"/>
                  <a:gd name="T3" fmla="*/ 0 h 17"/>
                  <a:gd name="T4" fmla="*/ 18 w 21"/>
                  <a:gd name="T5" fmla="*/ 14 h 17"/>
                  <a:gd name="T6" fmla="*/ 12 w 21"/>
                  <a:gd name="T7" fmla="*/ 17 h 17"/>
                  <a:gd name="T8" fmla="*/ 2 w 21"/>
                  <a:gd name="T9" fmla="*/ 12 h 17"/>
                  <a:gd name="T10" fmla="*/ 0 w 21"/>
                  <a:gd name="T11" fmla="*/ 7 h 17"/>
                  <a:gd name="T12" fmla="*/ 13 w 2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1" h="17">
                    <a:moveTo>
                      <a:pt x="13" y="0"/>
                    </a:moveTo>
                    <a:cubicBezTo>
                      <a:pt x="14" y="0"/>
                      <a:pt x="16" y="0"/>
                      <a:pt x="17" y="0"/>
                    </a:cubicBezTo>
                    <a:cubicBezTo>
                      <a:pt x="21" y="5"/>
                      <a:pt x="20" y="9"/>
                      <a:pt x="18" y="14"/>
                    </a:cubicBezTo>
                    <a:cubicBezTo>
                      <a:pt x="17" y="16"/>
                      <a:pt x="15" y="17"/>
                      <a:pt x="12" y="17"/>
                    </a:cubicBezTo>
                    <a:cubicBezTo>
                      <a:pt x="8" y="17"/>
                      <a:pt x="4" y="16"/>
                      <a:pt x="2" y="12"/>
                    </a:cubicBezTo>
                    <a:cubicBezTo>
                      <a:pt x="2" y="10"/>
                      <a:pt x="1" y="9"/>
                      <a:pt x="0" y="7"/>
                    </a:cubicBezTo>
                    <a:cubicBezTo>
                      <a:pt x="5" y="5"/>
                      <a:pt x="9" y="2"/>
                      <a:pt x="13" y="0"/>
                    </a:cubicBezTo>
                    <a:close/>
                  </a:path>
                </a:pathLst>
              </a:custGeom>
              <a:solidFill>
                <a:srgbClr val="EB7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4" name="Freeform 193">
                <a:extLst>
                  <a:ext uri="{FF2B5EF4-FFF2-40B4-BE49-F238E27FC236}">
                    <a16:creationId xmlns:a16="http://schemas.microsoft.com/office/drawing/2014/main" id="{2139DD61-12B6-70A7-100F-1E36435E0B52}"/>
                  </a:ext>
                </a:extLst>
              </p:cNvPr>
              <p:cNvSpPr/>
              <p:nvPr/>
            </p:nvSpPr>
            <p:spPr bwMode="auto">
              <a:xfrm>
                <a:off x="2904" y="2593"/>
                <a:ext cx="70" cy="43"/>
              </a:xfrm>
              <a:custGeom>
                <a:avLst/>
                <a:gdLst>
                  <a:gd name="T0" fmla="*/ 6 w 26"/>
                  <a:gd name="T1" fmla="*/ 6 h 16"/>
                  <a:gd name="T2" fmla="*/ 26 w 26"/>
                  <a:gd name="T3" fmla="*/ 1 h 16"/>
                  <a:gd name="T4" fmla="*/ 26 w 26"/>
                  <a:gd name="T5" fmla="*/ 3 h 16"/>
                  <a:gd name="T6" fmla="*/ 11 w 26"/>
                  <a:gd name="T7" fmla="*/ 14 h 16"/>
                  <a:gd name="T8" fmla="*/ 0 w 26"/>
                  <a:gd name="T9" fmla="*/ 15 h 16"/>
                  <a:gd name="T10" fmla="*/ 1 w 26"/>
                  <a:gd name="T11" fmla="*/ 11 h 16"/>
                  <a:gd name="T12" fmla="*/ 6 w 26"/>
                  <a:gd name="T13" fmla="*/ 6 h 16"/>
                </a:gdLst>
                <a:ahLst/>
                <a:cxnLst>
                  <a:cxn ang="0">
                    <a:pos x="T0" y="T1"/>
                  </a:cxn>
                  <a:cxn ang="0">
                    <a:pos x="T2" y="T3"/>
                  </a:cxn>
                  <a:cxn ang="0">
                    <a:pos x="T4" y="T5"/>
                  </a:cxn>
                  <a:cxn ang="0">
                    <a:pos x="T6" y="T7"/>
                  </a:cxn>
                  <a:cxn ang="0">
                    <a:pos x="T8" y="T9"/>
                  </a:cxn>
                  <a:cxn ang="0">
                    <a:pos x="T10" y="T11"/>
                  </a:cxn>
                  <a:cxn ang="0">
                    <a:pos x="T12" y="T13"/>
                  </a:cxn>
                </a:cxnLst>
                <a:rect l="0" t="0" r="r" b="b"/>
                <a:pathLst>
                  <a:path w="26" h="16">
                    <a:moveTo>
                      <a:pt x="6" y="6"/>
                    </a:moveTo>
                    <a:cubicBezTo>
                      <a:pt x="13" y="6"/>
                      <a:pt x="19" y="0"/>
                      <a:pt x="26" y="1"/>
                    </a:cubicBezTo>
                    <a:cubicBezTo>
                      <a:pt x="26" y="2"/>
                      <a:pt x="26" y="2"/>
                      <a:pt x="26" y="3"/>
                    </a:cubicBezTo>
                    <a:cubicBezTo>
                      <a:pt x="23" y="9"/>
                      <a:pt x="17" y="11"/>
                      <a:pt x="11" y="14"/>
                    </a:cubicBezTo>
                    <a:cubicBezTo>
                      <a:pt x="7" y="14"/>
                      <a:pt x="4" y="16"/>
                      <a:pt x="0" y="15"/>
                    </a:cubicBezTo>
                    <a:cubicBezTo>
                      <a:pt x="0" y="14"/>
                      <a:pt x="1" y="12"/>
                      <a:pt x="1" y="11"/>
                    </a:cubicBezTo>
                    <a:cubicBezTo>
                      <a:pt x="3" y="9"/>
                      <a:pt x="4" y="8"/>
                      <a:pt x="6" y="6"/>
                    </a:cubicBezTo>
                    <a:close/>
                  </a:path>
                </a:pathLst>
              </a:custGeom>
              <a:solidFill>
                <a:srgbClr val="A08B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5" name="Freeform 194">
                <a:extLst>
                  <a:ext uri="{FF2B5EF4-FFF2-40B4-BE49-F238E27FC236}">
                    <a16:creationId xmlns:a16="http://schemas.microsoft.com/office/drawing/2014/main" id="{ECD8F61C-9EA1-FDCD-72FA-C3A509073E9E}"/>
                  </a:ext>
                </a:extLst>
              </p:cNvPr>
              <p:cNvSpPr/>
              <p:nvPr/>
            </p:nvSpPr>
            <p:spPr bwMode="auto">
              <a:xfrm>
                <a:off x="3191" y="2614"/>
                <a:ext cx="35" cy="46"/>
              </a:xfrm>
              <a:custGeom>
                <a:avLst/>
                <a:gdLst>
                  <a:gd name="T0" fmla="*/ 13 w 13"/>
                  <a:gd name="T1" fmla="*/ 7 h 17"/>
                  <a:gd name="T2" fmla="*/ 0 w 13"/>
                  <a:gd name="T3" fmla="*/ 14 h 17"/>
                  <a:gd name="T4" fmla="*/ 2 w 13"/>
                  <a:gd name="T5" fmla="*/ 0 h 17"/>
                  <a:gd name="T6" fmla="*/ 13 w 13"/>
                  <a:gd name="T7" fmla="*/ 7 h 17"/>
                </a:gdLst>
                <a:ahLst/>
                <a:cxnLst>
                  <a:cxn ang="0">
                    <a:pos x="T0" y="T1"/>
                  </a:cxn>
                  <a:cxn ang="0">
                    <a:pos x="T2" y="T3"/>
                  </a:cxn>
                  <a:cxn ang="0">
                    <a:pos x="T4" y="T5"/>
                  </a:cxn>
                  <a:cxn ang="0">
                    <a:pos x="T6" y="T7"/>
                  </a:cxn>
                </a:cxnLst>
                <a:rect l="0" t="0" r="r" b="b"/>
                <a:pathLst>
                  <a:path w="13" h="17">
                    <a:moveTo>
                      <a:pt x="13" y="7"/>
                    </a:moveTo>
                    <a:cubicBezTo>
                      <a:pt x="13" y="17"/>
                      <a:pt x="6" y="14"/>
                      <a:pt x="0" y="14"/>
                    </a:cubicBezTo>
                    <a:cubicBezTo>
                      <a:pt x="3" y="10"/>
                      <a:pt x="3" y="5"/>
                      <a:pt x="2" y="0"/>
                    </a:cubicBezTo>
                    <a:cubicBezTo>
                      <a:pt x="6" y="3"/>
                      <a:pt x="12" y="1"/>
                      <a:pt x="13" y="7"/>
                    </a:cubicBezTo>
                    <a:close/>
                  </a:path>
                </a:pathLst>
              </a:custGeom>
              <a:solidFill>
                <a:srgbClr val="AC8B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6" name="Freeform 195">
                <a:extLst>
                  <a:ext uri="{FF2B5EF4-FFF2-40B4-BE49-F238E27FC236}">
                    <a16:creationId xmlns:a16="http://schemas.microsoft.com/office/drawing/2014/main" id="{3B78304F-EA99-CC3E-0F1C-CAF885FBB852}"/>
                  </a:ext>
                </a:extLst>
              </p:cNvPr>
              <p:cNvSpPr/>
              <p:nvPr/>
            </p:nvSpPr>
            <p:spPr bwMode="auto">
              <a:xfrm>
                <a:off x="3018" y="2685"/>
                <a:ext cx="49" cy="54"/>
              </a:xfrm>
              <a:custGeom>
                <a:avLst/>
                <a:gdLst>
                  <a:gd name="T0" fmla="*/ 18 w 18"/>
                  <a:gd name="T1" fmla="*/ 1 h 20"/>
                  <a:gd name="T2" fmla="*/ 7 w 18"/>
                  <a:gd name="T3" fmla="*/ 16 h 20"/>
                  <a:gd name="T4" fmla="*/ 3 w 18"/>
                  <a:gd name="T5" fmla="*/ 19 h 20"/>
                  <a:gd name="T6" fmla="*/ 0 w 18"/>
                  <a:gd name="T7" fmla="*/ 12 h 20"/>
                  <a:gd name="T8" fmla="*/ 15 w 18"/>
                  <a:gd name="T9" fmla="*/ 0 h 20"/>
                  <a:gd name="T10" fmla="*/ 18 w 18"/>
                  <a:gd name="T11" fmla="*/ 1 h 20"/>
                </a:gdLst>
                <a:ahLst/>
                <a:cxnLst>
                  <a:cxn ang="0">
                    <a:pos x="T0" y="T1"/>
                  </a:cxn>
                  <a:cxn ang="0">
                    <a:pos x="T2" y="T3"/>
                  </a:cxn>
                  <a:cxn ang="0">
                    <a:pos x="T4" y="T5"/>
                  </a:cxn>
                  <a:cxn ang="0">
                    <a:pos x="T6" y="T7"/>
                  </a:cxn>
                  <a:cxn ang="0">
                    <a:pos x="T8" y="T9"/>
                  </a:cxn>
                  <a:cxn ang="0">
                    <a:pos x="T10" y="T11"/>
                  </a:cxn>
                </a:cxnLst>
                <a:rect l="0" t="0" r="r" b="b"/>
                <a:pathLst>
                  <a:path w="18" h="20">
                    <a:moveTo>
                      <a:pt x="18" y="1"/>
                    </a:moveTo>
                    <a:cubicBezTo>
                      <a:pt x="14" y="6"/>
                      <a:pt x="9" y="9"/>
                      <a:pt x="7" y="16"/>
                    </a:cubicBezTo>
                    <a:cubicBezTo>
                      <a:pt x="7" y="18"/>
                      <a:pt x="6" y="20"/>
                      <a:pt x="3" y="19"/>
                    </a:cubicBezTo>
                    <a:cubicBezTo>
                      <a:pt x="4" y="16"/>
                      <a:pt x="2" y="14"/>
                      <a:pt x="0" y="12"/>
                    </a:cubicBezTo>
                    <a:cubicBezTo>
                      <a:pt x="4" y="6"/>
                      <a:pt x="10" y="4"/>
                      <a:pt x="15" y="0"/>
                    </a:cubicBezTo>
                    <a:cubicBezTo>
                      <a:pt x="16" y="0"/>
                      <a:pt x="17" y="0"/>
                      <a:pt x="18" y="1"/>
                    </a:cubicBezTo>
                    <a:close/>
                  </a:path>
                </a:pathLst>
              </a:custGeom>
              <a:solidFill>
                <a:srgbClr val="E97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7" name="Freeform 196">
                <a:extLst>
                  <a:ext uri="{FF2B5EF4-FFF2-40B4-BE49-F238E27FC236}">
                    <a16:creationId xmlns:a16="http://schemas.microsoft.com/office/drawing/2014/main" id="{3B849751-6F35-C0A6-33D4-15AD192C549C}"/>
                  </a:ext>
                </a:extLst>
              </p:cNvPr>
              <p:cNvSpPr/>
              <p:nvPr/>
            </p:nvSpPr>
            <p:spPr bwMode="auto">
              <a:xfrm>
                <a:off x="3191" y="2666"/>
                <a:ext cx="44" cy="32"/>
              </a:xfrm>
              <a:custGeom>
                <a:avLst/>
                <a:gdLst>
                  <a:gd name="T0" fmla="*/ 2 w 16"/>
                  <a:gd name="T1" fmla="*/ 0 h 12"/>
                  <a:gd name="T2" fmla="*/ 12 w 16"/>
                  <a:gd name="T3" fmla="*/ 3 h 12"/>
                  <a:gd name="T4" fmla="*/ 15 w 16"/>
                  <a:gd name="T5" fmla="*/ 8 h 12"/>
                  <a:gd name="T6" fmla="*/ 8 w 16"/>
                  <a:gd name="T7" fmla="*/ 12 h 12"/>
                  <a:gd name="T8" fmla="*/ 0 w 16"/>
                  <a:gd name="T9" fmla="*/ 4 h 12"/>
                  <a:gd name="T10" fmla="*/ 2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2" y="0"/>
                    </a:moveTo>
                    <a:cubicBezTo>
                      <a:pt x="5" y="1"/>
                      <a:pt x="8" y="3"/>
                      <a:pt x="12" y="3"/>
                    </a:cubicBezTo>
                    <a:cubicBezTo>
                      <a:pt x="14" y="4"/>
                      <a:pt x="16" y="5"/>
                      <a:pt x="15" y="8"/>
                    </a:cubicBezTo>
                    <a:cubicBezTo>
                      <a:pt x="14" y="12"/>
                      <a:pt x="11" y="12"/>
                      <a:pt x="8" y="12"/>
                    </a:cubicBezTo>
                    <a:cubicBezTo>
                      <a:pt x="3" y="11"/>
                      <a:pt x="0" y="10"/>
                      <a:pt x="0" y="4"/>
                    </a:cubicBezTo>
                    <a:cubicBezTo>
                      <a:pt x="0" y="2"/>
                      <a:pt x="0" y="1"/>
                      <a:pt x="2" y="0"/>
                    </a:cubicBezTo>
                    <a:close/>
                  </a:path>
                </a:pathLst>
              </a:custGeom>
              <a:solidFill>
                <a:srgbClr val="D3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8" name="Freeform 197">
                <a:extLst>
                  <a:ext uri="{FF2B5EF4-FFF2-40B4-BE49-F238E27FC236}">
                    <a16:creationId xmlns:a16="http://schemas.microsoft.com/office/drawing/2014/main" id="{C67FB169-9B0C-6F62-8CF1-944AEEA5AA6B}"/>
                  </a:ext>
                </a:extLst>
              </p:cNvPr>
              <p:cNvSpPr/>
              <p:nvPr/>
            </p:nvSpPr>
            <p:spPr bwMode="auto">
              <a:xfrm>
                <a:off x="2931" y="2601"/>
                <a:ext cx="52" cy="38"/>
              </a:xfrm>
              <a:custGeom>
                <a:avLst/>
                <a:gdLst>
                  <a:gd name="T0" fmla="*/ 0 w 19"/>
                  <a:gd name="T1" fmla="*/ 10 h 14"/>
                  <a:gd name="T2" fmla="*/ 16 w 19"/>
                  <a:gd name="T3" fmla="*/ 0 h 14"/>
                  <a:gd name="T4" fmla="*/ 19 w 19"/>
                  <a:gd name="T5" fmla="*/ 3 h 14"/>
                  <a:gd name="T6" fmla="*/ 5 w 19"/>
                  <a:gd name="T7" fmla="*/ 12 h 14"/>
                  <a:gd name="T8" fmla="*/ 0 w 19"/>
                  <a:gd name="T9" fmla="*/ 12 h 14"/>
                  <a:gd name="T10" fmla="*/ 0 w 19"/>
                  <a:gd name="T11" fmla="*/ 10 h 14"/>
                </a:gdLst>
                <a:ahLst/>
                <a:cxnLst>
                  <a:cxn ang="0">
                    <a:pos x="T0" y="T1"/>
                  </a:cxn>
                  <a:cxn ang="0">
                    <a:pos x="T2" y="T3"/>
                  </a:cxn>
                  <a:cxn ang="0">
                    <a:pos x="T4" y="T5"/>
                  </a:cxn>
                  <a:cxn ang="0">
                    <a:pos x="T6" y="T7"/>
                  </a:cxn>
                  <a:cxn ang="0">
                    <a:pos x="T8" y="T9"/>
                  </a:cxn>
                  <a:cxn ang="0">
                    <a:pos x="T10" y="T11"/>
                  </a:cxn>
                </a:cxnLst>
                <a:rect l="0" t="0" r="r" b="b"/>
                <a:pathLst>
                  <a:path w="19" h="14">
                    <a:moveTo>
                      <a:pt x="0" y="10"/>
                    </a:moveTo>
                    <a:cubicBezTo>
                      <a:pt x="5" y="7"/>
                      <a:pt x="11" y="4"/>
                      <a:pt x="16" y="0"/>
                    </a:cubicBezTo>
                    <a:cubicBezTo>
                      <a:pt x="17" y="1"/>
                      <a:pt x="18" y="2"/>
                      <a:pt x="19" y="3"/>
                    </a:cubicBezTo>
                    <a:cubicBezTo>
                      <a:pt x="14" y="6"/>
                      <a:pt x="9" y="9"/>
                      <a:pt x="5" y="12"/>
                    </a:cubicBezTo>
                    <a:cubicBezTo>
                      <a:pt x="3" y="14"/>
                      <a:pt x="1" y="14"/>
                      <a:pt x="0" y="12"/>
                    </a:cubicBezTo>
                    <a:cubicBezTo>
                      <a:pt x="0" y="11"/>
                      <a:pt x="0" y="11"/>
                      <a:pt x="0" y="10"/>
                    </a:cubicBezTo>
                    <a:close/>
                  </a:path>
                </a:pathLst>
              </a:custGeom>
              <a:solidFill>
                <a:srgbClr val="D76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9" name="Freeform 198">
                <a:extLst>
                  <a:ext uri="{FF2B5EF4-FFF2-40B4-BE49-F238E27FC236}">
                    <a16:creationId xmlns:a16="http://schemas.microsoft.com/office/drawing/2014/main" id="{13241323-811B-1318-B0CF-07A528EEE62D}"/>
                  </a:ext>
                </a:extLst>
              </p:cNvPr>
              <p:cNvSpPr/>
              <p:nvPr/>
            </p:nvSpPr>
            <p:spPr bwMode="auto">
              <a:xfrm>
                <a:off x="3178" y="2677"/>
                <a:ext cx="43" cy="43"/>
              </a:xfrm>
              <a:custGeom>
                <a:avLst/>
                <a:gdLst>
                  <a:gd name="T0" fmla="*/ 5 w 16"/>
                  <a:gd name="T1" fmla="*/ 0 h 16"/>
                  <a:gd name="T2" fmla="*/ 12 w 16"/>
                  <a:gd name="T3" fmla="*/ 6 h 16"/>
                  <a:gd name="T4" fmla="*/ 16 w 16"/>
                  <a:gd name="T5" fmla="*/ 9 h 16"/>
                  <a:gd name="T6" fmla="*/ 12 w 16"/>
                  <a:gd name="T7" fmla="*/ 16 h 16"/>
                  <a:gd name="T8" fmla="*/ 5 w 16"/>
                  <a:gd name="T9" fmla="*/ 9 h 16"/>
                  <a:gd name="T10" fmla="*/ 0 w 16"/>
                  <a:gd name="T11" fmla="*/ 3 h 16"/>
                  <a:gd name="T12" fmla="*/ 5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5" y="0"/>
                    </a:moveTo>
                    <a:cubicBezTo>
                      <a:pt x="6" y="3"/>
                      <a:pt x="8" y="6"/>
                      <a:pt x="12" y="6"/>
                    </a:cubicBezTo>
                    <a:cubicBezTo>
                      <a:pt x="13" y="6"/>
                      <a:pt x="15" y="7"/>
                      <a:pt x="16" y="9"/>
                    </a:cubicBezTo>
                    <a:cubicBezTo>
                      <a:pt x="16" y="11"/>
                      <a:pt x="15" y="14"/>
                      <a:pt x="12" y="16"/>
                    </a:cubicBezTo>
                    <a:cubicBezTo>
                      <a:pt x="8" y="15"/>
                      <a:pt x="5" y="13"/>
                      <a:pt x="5" y="9"/>
                    </a:cubicBezTo>
                    <a:cubicBezTo>
                      <a:pt x="5" y="6"/>
                      <a:pt x="2" y="4"/>
                      <a:pt x="0" y="3"/>
                    </a:cubicBezTo>
                    <a:cubicBezTo>
                      <a:pt x="1" y="1"/>
                      <a:pt x="3" y="0"/>
                      <a:pt x="5" y="0"/>
                    </a:cubicBezTo>
                    <a:close/>
                  </a:path>
                </a:pathLst>
              </a:custGeom>
              <a:solidFill>
                <a:srgbClr val="DC7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0" name="Freeform 199">
                <a:extLst>
                  <a:ext uri="{FF2B5EF4-FFF2-40B4-BE49-F238E27FC236}">
                    <a16:creationId xmlns:a16="http://schemas.microsoft.com/office/drawing/2014/main" id="{ED6C99EB-1763-C500-27D4-2A6DD08B9509}"/>
                  </a:ext>
                </a:extLst>
              </p:cNvPr>
              <p:cNvSpPr/>
              <p:nvPr/>
            </p:nvSpPr>
            <p:spPr bwMode="auto">
              <a:xfrm>
                <a:off x="3077" y="2704"/>
                <a:ext cx="38" cy="40"/>
              </a:xfrm>
              <a:custGeom>
                <a:avLst/>
                <a:gdLst>
                  <a:gd name="T0" fmla="*/ 0 w 14"/>
                  <a:gd name="T1" fmla="*/ 14 h 15"/>
                  <a:gd name="T2" fmla="*/ 10 w 14"/>
                  <a:gd name="T3" fmla="*/ 0 h 15"/>
                  <a:gd name="T4" fmla="*/ 14 w 14"/>
                  <a:gd name="T5" fmla="*/ 0 h 15"/>
                  <a:gd name="T6" fmla="*/ 5 w 14"/>
                  <a:gd name="T7" fmla="*/ 15 h 15"/>
                  <a:gd name="T8" fmla="*/ 0 w 14"/>
                  <a:gd name="T9" fmla="*/ 14 h 15"/>
                </a:gdLst>
                <a:ahLst/>
                <a:cxnLst>
                  <a:cxn ang="0">
                    <a:pos x="T0" y="T1"/>
                  </a:cxn>
                  <a:cxn ang="0">
                    <a:pos x="T2" y="T3"/>
                  </a:cxn>
                  <a:cxn ang="0">
                    <a:pos x="T4" y="T5"/>
                  </a:cxn>
                  <a:cxn ang="0">
                    <a:pos x="T6" y="T7"/>
                  </a:cxn>
                  <a:cxn ang="0">
                    <a:pos x="T8" y="T9"/>
                  </a:cxn>
                </a:cxnLst>
                <a:rect l="0" t="0" r="r" b="b"/>
                <a:pathLst>
                  <a:path w="14" h="15">
                    <a:moveTo>
                      <a:pt x="0" y="14"/>
                    </a:moveTo>
                    <a:cubicBezTo>
                      <a:pt x="3" y="9"/>
                      <a:pt x="7" y="4"/>
                      <a:pt x="10" y="0"/>
                    </a:cubicBezTo>
                    <a:cubicBezTo>
                      <a:pt x="11" y="0"/>
                      <a:pt x="12" y="0"/>
                      <a:pt x="14" y="0"/>
                    </a:cubicBezTo>
                    <a:cubicBezTo>
                      <a:pt x="11" y="5"/>
                      <a:pt x="8" y="10"/>
                      <a:pt x="5" y="15"/>
                    </a:cubicBezTo>
                    <a:cubicBezTo>
                      <a:pt x="3" y="14"/>
                      <a:pt x="2" y="14"/>
                      <a:pt x="0" y="14"/>
                    </a:cubicBezTo>
                    <a:close/>
                  </a:path>
                </a:pathLst>
              </a:custGeom>
              <a:solidFill>
                <a:srgbClr val="E56D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1" name="Freeform 200">
                <a:extLst>
                  <a:ext uri="{FF2B5EF4-FFF2-40B4-BE49-F238E27FC236}">
                    <a16:creationId xmlns:a16="http://schemas.microsoft.com/office/drawing/2014/main" id="{BE476A31-B372-34E3-26D1-EB9B6A69D4C5}"/>
                  </a:ext>
                </a:extLst>
              </p:cNvPr>
              <p:cNvSpPr/>
              <p:nvPr/>
            </p:nvSpPr>
            <p:spPr bwMode="auto">
              <a:xfrm>
                <a:off x="2812" y="1072"/>
                <a:ext cx="200" cy="290"/>
              </a:xfrm>
              <a:custGeom>
                <a:avLst/>
                <a:gdLst>
                  <a:gd name="T0" fmla="*/ 72 w 74"/>
                  <a:gd name="T1" fmla="*/ 25 h 107"/>
                  <a:gd name="T2" fmla="*/ 48 w 74"/>
                  <a:gd name="T3" fmla="*/ 44 h 107"/>
                  <a:gd name="T4" fmla="*/ 26 w 74"/>
                  <a:gd name="T5" fmla="*/ 46 h 107"/>
                  <a:gd name="T6" fmla="*/ 65 w 74"/>
                  <a:gd name="T7" fmla="*/ 46 h 107"/>
                  <a:gd name="T8" fmla="*/ 52 w 74"/>
                  <a:gd name="T9" fmla="*/ 83 h 107"/>
                  <a:gd name="T10" fmla="*/ 17 w 74"/>
                  <a:gd name="T11" fmla="*/ 105 h 107"/>
                  <a:gd name="T12" fmla="*/ 10 w 74"/>
                  <a:gd name="T13" fmla="*/ 105 h 107"/>
                  <a:gd name="T14" fmla="*/ 2 w 74"/>
                  <a:gd name="T15" fmla="*/ 88 h 107"/>
                  <a:gd name="T16" fmla="*/ 6 w 74"/>
                  <a:gd name="T17" fmla="*/ 44 h 107"/>
                  <a:gd name="T18" fmla="*/ 18 w 74"/>
                  <a:gd name="T19" fmla="*/ 12 h 107"/>
                  <a:gd name="T20" fmla="*/ 70 w 74"/>
                  <a:gd name="T21" fmla="*/ 14 h 107"/>
                  <a:gd name="T22" fmla="*/ 72 w 74"/>
                  <a:gd name="T23"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107">
                    <a:moveTo>
                      <a:pt x="72" y="25"/>
                    </a:moveTo>
                    <a:cubicBezTo>
                      <a:pt x="67" y="44"/>
                      <a:pt x="67" y="44"/>
                      <a:pt x="48" y="44"/>
                    </a:cubicBezTo>
                    <a:cubicBezTo>
                      <a:pt x="40" y="44"/>
                      <a:pt x="33" y="44"/>
                      <a:pt x="26" y="46"/>
                    </a:cubicBezTo>
                    <a:cubicBezTo>
                      <a:pt x="38" y="46"/>
                      <a:pt x="51" y="46"/>
                      <a:pt x="65" y="46"/>
                    </a:cubicBezTo>
                    <a:cubicBezTo>
                      <a:pt x="59" y="59"/>
                      <a:pt x="56" y="71"/>
                      <a:pt x="52" y="83"/>
                    </a:cubicBezTo>
                    <a:cubicBezTo>
                      <a:pt x="46" y="98"/>
                      <a:pt x="34" y="106"/>
                      <a:pt x="17" y="105"/>
                    </a:cubicBezTo>
                    <a:cubicBezTo>
                      <a:pt x="15" y="107"/>
                      <a:pt x="12" y="107"/>
                      <a:pt x="10" y="105"/>
                    </a:cubicBezTo>
                    <a:cubicBezTo>
                      <a:pt x="1" y="102"/>
                      <a:pt x="0" y="97"/>
                      <a:pt x="2" y="88"/>
                    </a:cubicBezTo>
                    <a:cubicBezTo>
                      <a:pt x="4" y="74"/>
                      <a:pt x="4" y="59"/>
                      <a:pt x="6" y="44"/>
                    </a:cubicBezTo>
                    <a:cubicBezTo>
                      <a:pt x="7" y="32"/>
                      <a:pt x="9" y="21"/>
                      <a:pt x="18" y="12"/>
                    </a:cubicBezTo>
                    <a:cubicBezTo>
                      <a:pt x="30" y="0"/>
                      <a:pt x="59" y="1"/>
                      <a:pt x="70" y="14"/>
                    </a:cubicBezTo>
                    <a:cubicBezTo>
                      <a:pt x="73" y="17"/>
                      <a:pt x="74" y="21"/>
                      <a:pt x="72" y="25"/>
                    </a:cubicBezTo>
                    <a:close/>
                  </a:path>
                </a:pathLst>
              </a:custGeom>
              <a:solidFill>
                <a:srgbClr val="EAE9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2" name="Freeform 201">
                <a:extLst>
                  <a:ext uri="{FF2B5EF4-FFF2-40B4-BE49-F238E27FC236}">
                    <a16:creationId xmlns:a16="http://schemas.microsoft.com/office/drawing/2014/main" id="{5C32FF6D-D485-502F-5ECD-F35F12D5EAF4}"/>
                  </a:ext>
                </a:extLst>
              </p:cNvPr>
              <p:cNvSpPr/>
              <p:nvPr/>
            </p:nvSpPr>
            <p:spPr bwMode="auto">
              <a:xfrm>
                <a:off x="2611" y="1034"/>
                <a:ext cx="409" cy="341"/>
              </a:xfrm>
              <a:custGeom>
                <a:avLst/>
                <a:gdLst>
                  <a:gd name="T0" fmla="*/ 146 w 151"/>
                  <a:gd name="T1" fmla="*/ 39 h 126"/>
                  <a:gd name="T2" fmla="*/ 145 w 151"/>
                  <a:gd name="T3" fmla="*/ 33 h 126"/>
                  <a:gd name="T4" fmla="*/ 108 w 151"/>
                  <a:gd name="T5" fmla="*/ 21 h 126"/>
                  <a:gd name="T6" fmla="*/ 86 w 151"/>
                  <a:gd name="T7" fmla="*/ 41 h 126"/>
                  <a:gd name="T8" fmla="*/ 80 w 151"/>
                  <a:gd name="T9" fmla="*/ 86 h 126"/>
                  <a:gd name="T10" fmla="*/ 80 w 151"/>
                  <a:gd name="T11" fmla="*/ 100 h 126"/>
                  <a:gd name="T12" fmla="*/ 85 w 151"/>
                  <a:gd name="T13" fmla="*/ 118 h 126"/>
                  <a:gd name="T14" fmla="*/ 66 w 151"/>
                  <a:gd name="T15" fmla="*/ 122 h 126"/>
                  <a:gd name="T16" fmla="*/ 37 w 151"/>
                  <a:gd name="T17" fmla="*/ 120 h 126"/>
                  <a:gd name="T18" fmla="*/ 25 w 151"/>
                  <a:gd name="T19" fmla="*/ 116 h 126"/>
                  <a:gd name="T20" fmla="*/ 0 w 151"/>
                  <a:gd name="T21" fmla="*/ 114 h 126"/>
                  <a:gd name="T22" fmla="*/ 5 w 151"/>
                  <a:gd name="T23" fmla="*/ 110 h 126"/>
                  <a:gd name="T24" fmla="*/ 49 w 151"/>
                  <a:gd name="T25" fmla="*/ 111 h 126"/>
                  <a:gd name="T26" fmla="*/ 63 w 151"/>
                  <a:gd name="T27" fmla="*/ 102 h 126"/>
                  <a:gd name="T28" fmla="*/ 67 w 151"/>
                  <a:gd name="T29" fmla="*/ 56 h 126"/>
                  <a:gd name="T30" fmla="*/ 75 w 151"/>
                  <a:gd name="T31" fmla="*/ 24 h 126"/>
                  <a:gd name="T32" fmla="*/ 114 w 151"/>
                  <a:gd name="T33" fmla="*/ 6 h 126"/>
                  <a:gd name="T34" fmla="*/ 130 w 151"/>
                  <a:gd name="T35" fmla="*/ 11 h 126"/>
                  <a:gd name="T36" fmla="*/ 146 w 151"/>
                  <a:gd name="T37" fmla="*/ 3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1" h="125">
                    <a:moveTo>
                      <a:pt x="146" y="39"/>
                    </a:moveTo>
                    <a:cubicBezTo>
                      <a:pt x="146" y="37"/>
                      <a:pt x="146" y="35"/>
                      <a:pt x="145" y="33"/>
                    </a:cubicBezTo>
                    <a:cubicBezTo>
                      <a:pt x="135" y="23"/>
                      <a:pt x="122" y="20"/>
                      <a:pt x="108" y="21"/>
                    </a:cubicBezTo>
                    <a:cubicBezTo>
                      <a:pt x="97" y="21"/>
                      <a:pt x="90" y="30"/>
                      <a:pt x="86" y="41"/>
                    </a:cubicBezTo>
                    <a:cubicBezTo>
                      <a:pt x="82" y="55"/>
                      <a:pt x="82" y="71"/>
                      <a:pt x="80" y="86"/>
                    </a:cubicBezTo>
                    <a:cubicBezTo>
                      <a:pt x="80" y="90"/>
                      <a:pt x="82" y="96"/>
                      <a:pt x="80" y="100"/>
                    </a:cubicBezTo>
                    <a:cubicBezTo>
                      <a:pt x="77" y="108"/>
                      <a:pt x="77" y="114"/>
                      <a:pt x="85" y="118"/>
                    </a:cubicBezTo>
                    <a:cubicBezTo>
                      <a:pt x="79" y="121"/>
                      <a:pt x="72" y="118"/>
                      <a:pt x="66" y="122"/>
                    </a:cubicBezTo>
                    <a:cubicBezTo>
                      <a:pt x="56" y="126"/>
                      <a:pt x="47" y="123"/>
                      <a:pt x="37" y="120"/>
                    </a:cubicBezTo>
                    <a:cubicBezTo>
                      <a:pt x="33" y="119"/>
                      <a:pt x="28" y="120"/>
                      <a:pt x="25" y="116"/>
                    </a:cubicBezTo>
                    <a:cubicBezTo>
                      <a:pt x="17" y="116"/>
                      <a:pt x="8" y="119"/>
                      <a:pt x="0" y="114"/>
                    </a:cubicBezTo>
                    <a:cubicBezTo>
                      <a:pt x="0" y="111"/>
                      <a:pt x="3" y="110"/>
                      <a:pt x="5" y="110"/>
                    </a:cubicBezTo>
                    <a:cubicBezTo>
                      <a:pt x="20" y="110"/>
                      <a:pt x="35" y="106"/>
                      <a:pt x="49" y="111"/>
                    </a:cubicBezTo>
                    <a:cubicBezTo>
                      <a:pt x="58" y="114"/>
                      <a:pt x="62" y="110"/>
                      <a:pt x="63" y="102"/>
                    </a:cubicBezTo>
                    <a:cubicBezTo>
                      <a:pt x="66" y="87"/>
                      <a:pt x="66" y="71"/>
                      <a:pt x="67" y="56"/>
                    </a:cubicBezTo>
                    <a:cubicBezTo>
                      <a:pt x="69" y="45"/>
                      <a:pt x="71" y="34"/>
                      <a:pt x="75" y="24"/>
                    </a:cubicBezTo>
                    <a:cubicBezTo>
                      <a:pt x="83" y="5"/>
                      <a:pt x="94" y="0"/>
                      <a:pt x="114" y="6"/>
                    </a:cubicBezTo>
                    <a:cubicBezTo>
                      <a:pt x="119" y="8"/>
                      <a:pt x="125" y="9"/>
                      <a:pt x="130" y="11"/>
                    </a:cubicBezTo>
                    <a:cubicBezTo>
                      <a:pt x="147" y="17"/>
                      <a:pt x="151" y="24"/>
                      <a:pt x="146" y="39"/>
                    </a:cubicBezTo>
                    <a:close/>
                  </a:path>
                </a:pathLst>
              </a:custGeom>
              <a:solidFill>
                <a:srgbClr val="DAD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3" name="Freeform 202">
                <a:extLst>
                  <a:ext uri="{FF2B5EF4-FFF2-40B4-BE49-F238E27FC236}">
                    <a16:creationId xmlns:a16="http://schemas.microsoft.com/office/drawing/2014/main" id="{89EBEEAA-5B75-7D7A-078C-D95B7E1B998E}"/>
                  </a:ext>
                </a:extLst>
              </p:cNvPr>
              <p:cNvSpPr/>
              <p:nvPr/>
            </p:nvSpPr>
            <p:spPr bwMode="auto">
              <a:xfrm>
                <a:off x="2581" y="1029"/>
                <a:ext cx="383" cy="325"/>
              </a:xfrm>
              <a:custGeom>
                <a:avLst/>
                <a:gdLst>
                  <a:gd name="T0" fmla="*/ 141 w 141"/>
                  <a:gd name="T1" fmla="*/ 13 h 120"/>
                  <a:gd name="T2" fmla="*/ 110 w 141"/>
                  <a:gd name="T3" fmla="*/ 8 h 120"/>
                  <a:gd name="T4" fmla="*/ 95 w 141"/>
                  <a:gd name="T5" fmla="*/ 16 h 120"/>
                  <a:gd name="T6" fmla="*/ 82 w 141"/>
                  <a:gd name="T7" fmla="*/ 53 h 120"/>
                  <a:gd name="T8" fmla="*/ 77 w 141"/>
                  <a:gd name="T9" fmla="*/ 106 h 120"/>
                  <a:gd name="T10" fmla="*/ 61 w 141"/>
                  <a:gd name="T11" fmla="*/ 117 h 120"/>
                  <a:gd name="T12" fmla="*/ 25 w 141"/>
                  <a:gd name="T13" fmla="*/ 116 h 120"/>
                  <a:gd name="T14" fmla="*/ 11 w 141"/>
                  <a:gd name="T15" fmla="*/ 116 h 120"/>
                  <a:gd name="T16" fmla="*/ 0 w 141"/>
                  <a:gd name="T17" fmla="*/ 102 h 120"/>
                  <a:gd name="T18" fmla="*/ 12 w 141"/>
                  <a:gd name="T19" fmla="*/ 99 h 120"/>
                  <a:gd name="T20" fmla="*/ 36 w 141"/>
                  <a:gd name="T21" fmla="*/ 104 h 120"/>
                  <a:gd name="T22" fmla="*/ 58 w 141"/>
                  <a:gd name="T23" fmla="*/ 87 h 120"/>
                  <a:gd name="T24" fmla="*/ 58 w 141"/>
                  <a:gd name="T25" fmla="*/ 80 h 120"/>
                  <a:gd name="T26" fmla="*/ 58 w 141"/>
                  <a:gd name="T27" fmla="*/ 72 h 120"/>
                  <a:gd name="T28" fmla="*/ 58 w 141"/>
                  <a:gd name="T29" fmla="*/ 49 h 120"/>
                  <a:gd name="T30" fmla="*/ 59 w 141"/>
                  <a:gd name="T31" fmla="*/ 46 h 120"/>
                  <a:gd name="T32" fmla="*/ 63 w 141"/>
                  <a:gd name="T33" fmla="*/ 54 h 120"/>
                  <a:gd name="T34" fmla="*/ 70 w 141"/>
                  <a:gd name="T35" fmla="*/ 72 h 120"/>
                  <a:gd name="T36" fmla="*/ 75 w 141"/>
                  <a:gd name="T37" fmla="*/ 48 h 120"/>
                  <a:gd name="T38" fmla="*/ 75 w 141"/>
                  <a:gd name="T39" fmla="*/ 48 h 120"/>
                  <a:gd name="T40" fmla="*/ 80 w 141"/>
                  <a:gd name="T41" fmla="*/ 31 h 120"/>
                  <a:gd name="T42" fmla="*/ 122 w 141"/>
                  <a:gd name="T43" fmla="*/ 6 h 120"/>
                  <a:gd name="T44" fmla="*/ 141 w 141"/>
                  <a:gd name="T45" fmla="*/ 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1" h="120">
                    <a:moveTo>
                      <a:pt x="141" y="13"/>
                    </a:moveTo>
                    <a:cubicBezTo>
                      <a:pt x="130" y="13"/>
                      <a:pt x="121" y="7"/>
                      <a:pt x="110" y="8"/>
                    </a:cubicBezTo>
                    <a:cubicBezTo>
                      <a:pt x="103" y="8"/>
                      <a:pt x="98" y="10"/>
                      <a:pt x="95" y="16"/>
                    </a:cubicBezTo>
                    <a:cubicBezTo>
                      <a:pt x="88" y="27"/>
                      <a:pt x="83" y="39"/>
                      <a:pt x="82" y="53"/>
                    </a:cubicBezTo>
                    <a:cubicBezTo>
                      <a:pt x="81" y="71"/>
                      <a:pt x="80" y="89"/>
                      <a:pt x="77" y="106"/>
                    </a:cubicBezTo>
                    <a:cubicBezTo>
                      <a:pt x="76" y="116"/>
                      <a:pt x="71" y="120"/>
                      <a:pt x="61" y="117"/>
                    </a:cubicBezTo>
                    <a:cubicBezTo>
                      <a:pt x="49" y="113"/>
                      <a:pt x="37" y="112"/>
                      <a:pt x="25" y="116"/>
                    </a:cubicBezTo>
                    <a:cubicBezTo>
                      <a:pt x="20" y="118"/>
                      <a:pt x="16" y="112"/>
                      <a:pt x="11" y="116"/>
                    </a:cubicBezTo>
                    <a:cubicBezTo>
                      <a:pt x="6" y="113"/>
                      <a:pt x="2" y="108"/>
                      <a:pt x="0" y="102"/>
                    </a:cubicBezTo>
                    <a:cubicBezTo>
                      <a:pt x="3" y="96"/>
                      <a:pt x="8" y="98"/>
                      <a:pt x="12" y="99"/>
                    </a:cubicBezTo>
                    <a:cubicBezTo>
                      <a:pt x="20" y="101"/>
                      <a:pt x="28" y="103"/>
                      <a:pt x="36" y="104"/>
                    </a:cubicBezTo>
                    <a:cubicBezTo>
                      <a:pt x="51" y="107"/>
                      <a:pt x="56" y="103"/>
                      <a:pt x="58" y="87"/>
                    </a:cubicBezTo>
                    <a:cubicBezTo>
                      <a:pt x="58" y="85"/>
                      <a:pt x="58" y="83"/>
                      <a:pt x="58" y="80"/>
                    </a:cubicBezTo>
                    <a:cubicBezTo>
                      <a:pt x="59" y="77"/>
                      <a:pt x="59" y="75"/>
                      <a:pt x="58" y="72"/>
                    </a:cubicBezTo>
                    <a:cubicBezTo>
                      <a:pt x="59" y="64"/>
                      <a:pt x="54" y="56"/>
                      <a:pt x="58" y="49"/>
                    </a:cubicBezTo>
                    <a:cubicBezTo>
                      <a:pt x="58" y="48"/>
                      <a:pt x="58" y="47"/>
                      <a:pt x="59" y="46"/>
                    </a:cubicBezTo>
                    <a:cubicBezTo>
                      <a:pt x="61" y="48"/>
                      <a:pt x="62" y="51"/>
                      <a:pt x="63" y="54"/>
                    </a:cubicBezTo>
                    <a:cubicBezTo>
                      <a:pt x="70" y="59"/>
                      <a:pt x="71" y="66"/>
                      <a:pt x="70" y="72"/>
                    </a:cubicBezTo>
                    <a:cubicBezTo>
                      <a:pt x="70" y="65"/>
                      <a:pt x="70" y="56"/>
                      <a:pt x="75" y="48"/>
                    </a:cubicBezTo>
                    <a:cubicBezTo>
                      <a:pt x="75" y="48"/>
                      <a:pt x="75" y="48"/>
                      <a:pt x="75" y="48"/>
                    </a:cubicBezTo>
                    <a:cubicBezTo>
                      <a:pt x="79" y="43"/>
                      <a:pt x="79" y="36"/>
                      <a:pt x="80" y="31"/>
                    </a:cubicBezTo>
                    <a:cubicBezTo>
                      <a:pt x="86" y="9"/>
                      <a:pt x="100" y="0"/>
                      <a:pt x="122" y="6"/>
                    </a:cubicBezTo>
                    <a:cubicBezTo>
                      <a:pt x="129" y="7"/>
                      <a:pt x="135" y="9"/>
                      <a:pt x="141" y="13"/>
                    </a:cubicBezTo>
                    <a:close/>
                  </a:path>
                </a:pathLst>
              </a:custGeom>
              <a:solidFill>
                <a:srgbClr val="C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4" name="Freeform 203">
                <a:extLst>
                  <a:ext uri="{FF2B5EF4-FFF2-40B4-BE49-F238E27FC236}">
                    <a16:creationId xmlns:a16="http://schemas.microsoft.com/office/drawing/2014/main" id="{30F73D98-4233-8BEA-A789-C15FC9A6889F}"/>
                  </a:ext>
                </a:extLst>
              </p:cNvPr>
              <p:cNvSpPr/>
              <p:nvPr/>
            </p:nvSpPr>
            <p:spPr bwMode="auto">
              <a:xfrm>
                <a:off x="2668" y="1351"/>
                <a:ext cx="174" cy="127"/>
              </a:xfrm>
              <a:custGeom>
                <a:avLst/>
                <a:gdLst>
                  <a:gd name="T0" fmla="*/ 17 w 64"/>
                  <a:gd name="T1" fmla="*/ 0 h 47"/>
                  <a:gd name="T2" fmla="*/ 45 w 64"/>
                  <a:gd name="T3" fmla="*/ 2 h 47"/>
                  <a:gd name="T4" fmla="*/ 63 w 64"/>
                  <a:gd name="T5" fmla="*/ 26 h 47"/>
                  <a:gd name="T6" fmla="*/ 64 w 64"/>
                  <a:gd name="T7" fmla="*/ 28 h 47"/>
                  <a:gd name="T8" fmla="*/ 52 w 64"/>
                  <a:gd name="T9" fmla="*/ 44 h 47"/>
                  <a:gd name="T10" fmla="*/ 43 w 64"/>
                  <a:gd name="T11" fmla="*/ 46 h 47"/>
                  <a:gd name="T12" fmla="*/ 36 w 64"/>
                  <a:gd name="T13" fmla="*/ 32 h 47"/>
                  <a:gd name="T14" fmla="*/ 31 w 64"/>
                  <a:gd name="T15" fmla="*/ 20 h 47"/>
                  <a:gd name="T16" fmla="*/ 6 w 64"/>
                  <a:gd name="T17" fmla="*/ 21 h 47"/>
                  <a:gd name="T18" fmla="*/ 0 w 64"/>
                  <a:gd name="T19" fmla="*/ 14 h 47"/>
                  <a:gd name="T20" fmla="*/ 17 w 6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47">
                    <a:moveTo>
                      <a:pt x="17" y="0"/>
                    </a:moveTo>
                    <a:cubicBezTo>
                      <a:pt x="26" y="3"/>
                      <a:pt x="35" y="5"/>
                      <a:pt x="45" y="2"/>
                    </a:cubicBezTo>
                    <a:cubicBezTo>
                      <a:pt x="56" y="6"/>
                      <a:pt x="57" y="18"/>
                      <a:pt x="63" y="26"/>
                    </a:cubicBezTo>
                    <a:cubicBezTo>
                      <a:pt x="63" y="26"/>
                      <a:pt x="64" y="27"/>
                      <a:pt x="64" y="28"/>
                    </a:cubicBezTo>
                    <a:cubicBezTo>
                      <a:pt x="64" y="36"/>
                      <a:pt x="57" y="39"/>
                      <a:pt x="52" y="44"/>
                    </a:cubicBezTo>
                    <a:cubicBezTo>
                      <a:pt x="49" y="45"/>
                      <a:pt x="46" y="47"/>
                      <a:pt x="43" y="46"/>
                    </a:cubicBezTo>
                    <a:cubicBezTo>
                      <a:pt x="37" y="43"/>
                      <a:pt x="37" y="36"/>
                      <a:pt x="36" y="32"/>
                    </a:cubicBezTo>
                    <a:cubicBezTo>
                      <a:pt x="34" y="28"/>
                      <a:pt x="34" y="23"/>
                      <a:pt x="31" y="20"/>
                    </a:cubicBezTo>
                    <a:cubicBezTo>
                      <a:pt x="23" y="9"/>
                      <a:pt x="19" y="9"/>
                      <a:pt x="6" y="21"/>
                    </a:cubicBezTo>
                    <a:cubicBezTo>
                      <a:pt x="1" y="21"/>
                      <a:pt x="0" y="18"/>
                      <a:pt x="0" y="14"/>
                    </a:cubicBezTo>
                    <a:cubicBezTo>
                      <a:pt x="3" y="7"/>
                      <a:pt x="8" y="2"/>
                      <a:pt x="17" y="0"/>
                    </a:cubicBezTo>
                    <a:close/>
                  </a:path>
                </a:pathLst>
              </a:custGeom>
              <a:solidFill>
                <a:srgbClr val="ED79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5" name="Freeform 204">
                <a:extLst>
                  <a:ext uri="{FF2B5EF4-FFF2-40B4-BE49-F238E27FC236}">
                    <a16:creationId xmlns:a16="http://schemas.microsoft.com/office/drawing/2014/main" id="{1CB68952-E7C9-063D-2E02-6B2FA386F56F}"/>
                  </a:ext>
                </a:extLst>
              </p:cNvPr>
              <p:cNvSpPr/>
              <p:nvPr/>
            </p:nvSpPr>
            <p:spPr bwMode="auto">
              <a:xfrm>
                <a:off x="2782" y="1427"/>
                <a:ext cx="92" cy="86"/>
              </a:xfrm>
              <a:custGeom>
                <a:avLst/>
                <a:gdLst>
                  <a:gd name="T0" fmla="*/ 10 w 34"/>
                  <a:gd name="T1" fmla="*/ 14 h 32"/>
                  <a:gd name="T2" fmla="*/ 22 w 34"/>
                  <a:gd name="T3" fmla="*/ 0 h 32"/>
                  <a:gd name="T4" fmla="*/ 34 w 34"/>
                  <a:gd name="T5" fmla="*/ 4 h 32"/>
                  <a:gd name="T6" fmla="*/ 17 w 34"/>
                  <a:gd name="T7" fmla="*/ 27 h 32"/>
                  <a:gd name="T8" fmla="*/ 3 w 34"/>
                  <a:gd name="T9" fmla="*/ 32 h 32"/>
                  <a:gd name="T10" fmla="*/ 10 w 34"/>
                  <a:gd name="T11" fmla="*/ 14 h 32"/>
                </a:gdLst>
                <a:ahLst/>
                <a:cxnLst>
                  <a:cxn ang="0">
                    <a:pos x="T0" y="T1"/>
                  </a:cxn>
                  <a:cxn ang="0">
                    <a:pos x="T2" y="T3"/>
                  </a:cxn>
                  <a:cxn ang="0">
                    <a:pos x="T4" y="T5"/>
                  </a:cxn>
                  <a:cxn ang="0">
                    <a:pos x="T6" y="T7"/>
                  </a:cxn>
                  <a:cxn ang="0">
                    <a:pos x="T8" y="T9"/>
                  </a:cxn>
                  <a:cxn ang="0">
                    <a:pos x="T10" y="T11"/>
                  </a:cxn>
                </a:cxnLst>
                <a:rect l="0" t="0" r="r" b="b"/>
                <a:pathLst>
                  <a:path w="34" h="32">
                    <a:moveTo>
                      <a:pt x="10" y="14"/>
                    </a:moveTo>
                    <a:cubicBezTo>
                      <a:pt x="14" y="9"/>
                      <a:pt x="18" y="5"/>
                      <a:pt x="22" y="0"/>
                    </a:cubicBezTo>
                    <a:cubicBezTo>
                      <a:pt x="26" y="2"/>
                      <a:pt x="30" y="3"/>
                      <a:pt x="34" y="4"/>
                    </a:cubicBezTo>
                    <a:cubicBezTo>
                      <a:pt x="34" y="16"/>
                      <a:pt x="28" y="24"/>
                      <a:pt x="17" y="27"/>
                    </a:cubicBezTo>
                    <a:cubicBezTo>
                      <a:pt x="12" y="28"/>
                      <a:pt x="8" y="30"/>
                      <a:pt x="3" y="32"/>
                    </a:cubicBezTo>
                    <a:cubicBezTo>
                      <a:pt x="0" y="24"/>
                      <a:pt x="8" y="20"/>
                      <a:pt x="10" y="14"/>
                    </a:cubicBezTo>
                    <a:close/>
                  </a:path>
                </a:pathLst>
              </a:custGeom>
              <a:solidFill>
                <a:srgbClr val="C7C8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6" name="Group 406">
              <a:extLst>
                <a:ext uri="{FF2B5EF4-FFF2-40B4-BE49-F238E27FC236}">
                  <a16:creationId xmlns:a16="http://schemas.microsoft.com/office/drawing/2014/main" id="{0C9447CE-F098-B7C6-027F-8F6BCB99CB86}"/>
                </a:ext>
              </a:extLst>
            </p:cNvPr>
            <p:cNvGrpSpPr/>
            <p:nvPr/>
          </p:nvGrpSpPr>
          <p:grpSpPr>
            <a:xfrm>
              <a:off x="3035300" y="1495426"/>
              <a:ext cx="2706688" cy="3767138"/>
              <a:chOff x="1912" y="942"/>
              <a:chExt cx="1705" cy="2373"/>
            </a:xfrm>
          </p:grpSpPr>
          <p:sp>
            <p:nvSpPr>
              <p:cNvPr id="27" name="Freeform 206">
                <a:extLst>
                  <a:ext uri="{FF2B5EF4-FFF2-40B4-BE49-F238E27FC236}">
                    <a16:creationId xmlns:a16="http://schemas.microsoft.com/office/drawing/2014/main" id="{342BE1D7-7660-CAA3-68DE-E5A0834696A0}"/>
                  </a:ext>
                </a:extLst>
              </p:cNvPr>
              <p:cNvSpPr/>
              <p:nvPr/>
            </p:nvSpPr>
            <p:spPr bwMode="auto">
              <a:xfrm>
                <a:off x="2790" y="1345"/>
                <a:ext cx="81" cy="76"/>
              </a:xfrm>
              <a:custGeom>
                <a:avLst/>
                <a:gdLst>
                  <a:gd name="T0" fmla="*/ 18 w 30"/>
                  <a:gd name="T1" fmla="*/ 28 h 28"/>
                  <a:gd name="T2" fmla="*/ 12 w 30"/>
                  <a:gd name="T3" fmla="*/ 23 h 28"/>
                  <a:gd name="T4" fmla="*/ 0 w 30"/>
                  <a:gd name="T5" fmla="*/ 4 h 28"/>
                  <a:gd name="T6" fmla="*/ 19 w 30"/>
                  <a:gd name="T7" fmla="*/ 3 h 28"/>
                  <a:gd name="T8" fmla="*/ 25 w 30"/>
                  <a:gd name="T9" fmla="*/ 4 h 28"/>
                  <a:gd name="T10" fmla="*/ 26 w 30"/>
                  <a:gd name="T11" fmla="*/ 13 h 28"/>
                  <a:gd name="T12" fmla="*/ 21 w 30"/>
                  <a:gd name="T13" fmla="*/ 23 h 28"/>
                  <a:gd name="T14" fmla="*/ 18 w 30"/>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8">
                    <a:moveTo>
                      <a:pt x="18" y="28"/>
                    </a:moveTo>
                    <a:cubicBezTo>
                      <a:pt x="15" y="28"/>
                      <a:pt x="13" y="26"/>
                      <a:pt x="12" y="23"/>
                    </a:cubicBezTo>
                    <a:cubicBezTo>
                      <a:pt x="10" y="15"/>
                      <a:pt x="5" y="10"/>
                      <a:pt x="0" y="4"/>
                    </a:cubicBezTo>
                    <a:cubicBezTo>
                      <a:pt x="6" y="0"/>
                      <a:pt x="13" y="0"/>
                      <a:pt x="19" y="3"/>
                    </a:cubicBezTo>
                    <a:cubicBezTo>
                      <a:pt x="21" y="4"/>
                      <a:pt x="23" y="4"/>
                      <a:pt x="25" y="4"/>
                    </a:cubicBezTo>
                    <a:cubicBezTo>
                      <a:pt x="30" y="7"/>
                      <a:pt x="26" y="10"/>
                      <a:pt x="26" y="13"/>
                    </a:cubicBezTo>
                    <a:cubicBezTo>
                      <a:pt x="26" y="17"/>
                      <a:pt x="26" y="21"/>
                      <a:pt x="21" y="23"/>
                    </a:cubicBezTo>
                    <a:cubicBezTo>
                      <a:pt x="20" y="24"/>
                      <a:pt x="19" y="26"/>
                      <a:pt x="18" y="28"/>
                    </a:cubicBezTo>
                    <a:close/>
                  </a:path>
                </a:pathLst>
              </a:custGeom>
              <a:solidFill>
                <a:srgbClr val="E45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 name="Freeform 207">
                <a:extLst>
                  <a:ext uri="{FF2B5EF4-FFF2-40B4-BE49-F238E27FC236}">
                    <a16:creationId xmlns:a16="http://schemas.microsoft.com/office/drawing/2014/main" id="{1AD218DC-3FBD-217C-1785-5B64F5704B4C}"/>
                  </a:ext>
                </a:extLst>
              </p:cNvPr>
              <p:cNvSpPr/>
              <p:nvPr/>
            </p:nvSpPr>
            <p:spPr bwMode="auto">
              <a:xfrm>
                <a:off x="3004" y="942"/>
                <a:ext cx="52" cy="238"/>
              </a:xfrm>
              <a:custGeom>
                <a:avLst/>
                <a:gdLst>
                  <a:gd name="T0" fmla="*/ 1 w 19"/>
                  <a:gd name="T1" fmla="*/ 88 h 88"/>
                  <a:gd name="T2" fmla="*/ 0 w 19"/>
                  <a:gd name="T3" fmla="*/ 0 h 88"/>
                  <a:gd name="T4" fmla="*/ 1 w 19"/>
                  <a:gd name="T5" fmla="*/ 88 h 88"/>
                </a:gdLst>
                <a:ahLst/>
                <a:cxnLst>
                  <a:cxn ang="0">
                    <a:pos x="T0" y="T1"/>
                  </a:cxn>
                  <a:cxn ang="0">
                    <a:pos x="T2" y="T3"/>
                  </a:cxn>
                  <a:cxn ang="0">
                    <a:pos x="T4" y="T5"/>
                  </a:cxn>
                </a:cxnLst>
                <a:rect l="0" t="0" r="r" b="b"/>
                <a:pathLst>
                  <a:path w="19" h="88">
                    <a:moveTo>
                      <a:pt x="1" y="88"/>
                    </a:moveTo>
                    <a:cubicBezTo>
                      <a:pt x="14" y="59"/>
                      <a:pt x="13" y="31"/>
                      <a:pt x="0" y="0"/>
                    </a:cubicBezTo>
                    <a:cubicBezTo>
                      <a:pt x="18" y="13"/>
                      <a:pt x="19" y="65"/>
                      <a:pt x="1" y="88"/>
                    </a:cubicBezTo>
                    <a:close/>
                  </a:path>
                </a:pathLst>
              </a:custGeom>
              <a:solidFill>
                <a:srgbClr val="E3E4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 name="Freeform 208">
                <a:extLst>
                  <a:ext uri="{FF2B5EF4-FFF2-40B4-BE49-F238E27FC236}">
                    <a16:creationId xmlns:a16="http://schemas.microsoft.com/office/drawing/2014/main" id="{8E9A6E11-B40B-B160-512B-0F68F14780EE}"/>
                  </a:ext>
                </a:extLst>
              </p:cNvPr>
              <p:cNvSpPr/>
              <p:nvPr/>
            </p:nvSpPr>
            <p:spPr bwMode="auto">
              <a:xfrm>
                <a:off x="2896" y="1332"/>
                <a:ext cx="51" cy="62"/>
              </a:xfrm>
              <a:custGeom>
                <a:avLst/>
                <a:gdLst>
                  <a:gd name="T0" fmla="*/ 19 w 19"/>
                  <a:gd name="T1" fmla="*/ 0 h 23"/>
                  <a:gd name="T2" fmla="*/ 11 w 19"/>
                  <a:gd name="T3" fmla="*/ 17 h 23"/>
                  <a:gd name="T4" fmla="*/ 4 w 19"/>
                  <a:gd name="T5" fmla="*/ 18 h 23"/>
                  <a:gd name="T6" fmla="*/ 6 w 19"/>
                  <a:gd name="T7" fmla="*/ 10 h 23"/>
                  <a:gd name="T8" fmla="*/ 19 w 19"/>
                  <a:gd name="T9" fmla="*/ 0 h 23"/>
                </a:gdLst>
                <a:ahLst/>
                <a:cxnLst>
                  <a:cxn ang="0">
                    <a:pos x="T0" y="T1"/>
                  </a:cxn>
                  <a:cxn ang="0">
                    <a:pos x="T2" y="T3"/>
                  </a:cxn>
                  <a:cxn ang="0">
                    <a:pos x="T4" y="T5"/>
                  </a:cxn>
                  <a:cxn ang="0">
                    <a:pos x="T6" y="T7"/>
                  </a:cxn>
                  <a:cxn ang="0">
                    <a:pos x="T8" y="T9"/>
                  </a:cxn>
                </a:cxnLst>
                <a:rect l="0" t="0" r="r" b="b"/>
                <a:pathLst>
                  <a:path w="19" h="23">
                    <a:moveTo>
                      <a:pt x="19" y="0"/>
                    </a:moveTo>
                    <a:cubicBezTo>
                      <a:pt x="18" y="7"/>
                      <a:pt x="16" y="13"/>
                      <a:pt x="11" y="17"/>
                    </a:cubicBezTo>
                    <a:cubicBezTo>
                      <a:pt x="9" y="19"/>
                      <a:pt x="7" y="23"/>
                      <a:pt x="4" y="18"/>
                    </a:cubicBezTo>
                    <a:cubicBezTo>
                      <a:pt x="2" y="15"/>
                      <a:pt x="0" y="12"/>
                      <a:pt x="6" y="10"/>
                    </a:cubicBezTo>
                    <a:cubicBezTo>
                      <a:pt x="11" y="9"/>
                      <a:pt x="14" y="4"/>
                      <a:pt x="19" y="0"/>
                    </a:cubicBezTo>
                    <a:close/>
                  </a:path>
                </a:pathLst>
              </a:custGeom>
              <a:solidFill>
                <a:srgbClr val="F9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 name="Freeform 209">
                <a:extLst>
                  <a:ext uri="{FF2B5EF4-FFF2-40B4-BE49-F238E27FC236}">
                    <a16:creationId xmlns:a16="http://schemas.microsoft.com/office/drawing/2014/main" id="{6372B733-774F-2763-805C-47348ACDD6FD}"/>
                  </a:ext>
                </a:extLst>
              </p:cNvPr>
              <p:cNvSpPr/>
              <p:nvPr/>
            </p:nvSpPr>
            <p:spPr bwMode="auto">
              <a:xfrm>
                <a:off x="2847" y="1375"/>
                <a:ext cx="38" cy="52"/>
              </a:xfrm>
              <a:custGeom>
                <a:avLst/>
                <a:gdLst>
                  <a:gd name="T0" fmla="*/ 0 w 14"/>
                  <a:gd name="T1" fmla="*/ 12 h 19"/>
                  <a:gd name="T2" fmla="*/ 5 w 14"/>
                  <a:gd name="T3" fmla="*/ 2 h 19"/>
                  <a:gd name="T4" fmla="*/ 10 w 14"/>
                  <a:gd name="T5" fmla="*/ 10 h 19"/>
                  <a:gd name="T6" fmla="*/ 6 w 14"/>
                  <a:gd name="T7" fmla="*/ 18 h 19"/>
                  <a:gd name="T8" fmla="*/ 0 w 14"/>
                  <a:gd name="T9" fmla="*/ 12 h 19"/>
                </a:gdLst>
                <a:ahLst/>
                <a:cxnLst>
                  <a:cxn ang="0">
                    <a:pos x="T0" y="T1"/>
                  </a:cxn>
                  <a:cxn ang="0">
                    <a:pos x="T2" y="T3"/>
                  </a:cxn>
                  <a:cxn ang="0">
                    <a:pos x="T4" y="T5"/>
                  </a:cxn>
                  <a:cxn ang="0">
                    <a:pos x="T6" y="T7"/>
                  </a:cxn>
                  <a:cxn ang="0">
                    <a:pos x="T8" y="T9"/>
                  </a:cxn>
                </a:cxnLst>
                <a:rect l="0" t="0" r="r" b="b"/>
                <a:pathLst>
                  <a:path w="14" h="19">
                    <a:moveTo>
                      <a:pt x="0" y="12"/>
                    </a:moveTo>
                    <a:cubicBezTo>
                      <a:pt x="2" y="9"/>
                      <a:pt x="3" y="6"/>
                      <a:pt x="5" y="2"/>
                    </a:cubicBezTo>
                    <a:cubicBezTo>
                      <a:pt x="14" y="0"/>
                      <a:pt x="9" y="7"/>
                      <a:pt x="10" y="10"/>
                    </a:cubicBezTo>
                    <a:cubicBezTo>
                      <a:pt x="10" y="13"/>
                      <a:pt x="12" y="17"/>
                      <a:pt x="6" y="18"/>
                    </a:cubicBezTo>
                    <a:cubicBezTo>
                      <a:pt x="2" y="19"/>
                      <a:pt x="0" y="16"/>
                      <a:pt x="0" y="12"/>
                    </a:cubicBezTo>
                    <a:close/>
                  </a:path>
                </a:pathLst>
              </a:custGeom>
              <a:solidFill>
                <a:srgbClr val="C6C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 name="Freeform 210">
                <a:extLst>
                  <a:ext uri="{FF2B5EF4-FFF2-40B4-BE49-F238E27FC236}">
                    <a16:creationId xmlns:a16="http://schemas.microsoft.com/office/drawing/2014/main" id="{A3950A6E-AB98-2D65-DA73-3FB0672BAAB6}"/>
                  </a:ext>
                </a:extLst>
              </p:cNvPr>
              <p:cNvSpPr/>
              <p:nvPr/>
            </p:nvSpPr>
            <p:spPr bwMode="auto">
              <a:xfrm>
                <a:off x="2912" y="1375"/>
                <a:ext cx="41" cy="44"/>
              </a:xfrm>
              <a:custGeom>
                <a:avLst/>
                <a:gdLst>
                  <a:gd name="T0" fmla="*/ 12 w 15"/>
                  <a:gd name="T1" fmla="*/ 0 h 16"/>
                  <a:gd name="T2" fmla="*/ 3 w 15"/>
                  <a:gd name="T3" fmla="*/ 16 h 16"/>
                  <a:gd name="T4" fmla="*/ 0 w 15"/>
                  <a:gd name="T5" fmla="*/ 14 h 16"/>
                  <a:gd name="T6" fmla="*/ 1 w 15"/>
                  <a:gd name="T7" fmla="*/ 9 h 16"/>
                  <a:gd name="T8" fmla="*/ 12 w 15"/>
                  <a:gd name="T9" fmla="*/ 0 h 16"/>
                </a:gdLst>
                <a:ahLst/>
                <a:cxnLst>
                  <a:cxn ang="0">
                    <a:pos x="T0" y="T1"/>
                  </a:cxn>
                  <a:cxn ang="0">
                    <a:pos x="T2" y="T3"/>
                  </a:cxn>
                  <a:cxn ang="0">
                    <a:pos x="T4" y="T5"/>
                  </a:cxn>
                  <a:cxn ang="0">
                    <a:pos x="T6" y="T7"/>
                  </a:cxn>
                  <a:cxn ang="0">
                    <a:pos x="T8" y="T9"/>
                  </a:cxn>
                </a:cxnLst>
                <a:rect l="0" t="0" r="r" b="b"/>
                <a:pathLst>
                  <a:path w="15" h="16">
                    <a:moveTo>
                      <a:pt x="12" y="0"/>
                    </a:moveTo>
                    <a:cubicBezTo>
                      <a:pt x="15" y="6"/>
                      <a:pt x="9" y="16"/>
                      <a:pt x="3" y="16"/>
                    </a:cubicBezTo>
                    <a:cubicBezTo>
                      <a:pt x="2" y="16"/>
                      <a:pt x="1" y="15"/>
                      <a:pt x="0" y="14"/>
                    </a:cubicBezTo>
                    <a:cubicBezTo>
                      <a:pt x="0" y="13"/>
                      <a:pt x="0" y="10"/>
                      <a:pt x="1" y="9"/>
                    </a:cubicBezTo>
                    <a:cubicBezTo>
                      <a:pt x="5" y="6"/>
                      <a:pt x="8" y="3"/>
                      <a:pt x="12" y="0"/>
                    </a:cubicBezTo>
                    <a:close/>
                  </a:path>
                </a:pathLst>
              </a:custGeom>
              <a:solidFill>
                <a:srgbClr val="F2F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 name="Freeform 211">
                <a:extLst>
                  <a:ext uri="{FF2B5EF4-FFF2-40B4-BE49-F238E27FC236}">
                    <a16:creationId xmlns:a16="http://schemas.microsoft.com/office/drawing/2014/main" id="{22338FE4-606C-838F-7F2B-1E761CCE305E}"/>
                  </a:ext>
                </a:extLst>
              </p:cNvPr>
              <p:cNvSpPr/>
              <p:nvPr/>
            </p:nvSpPr>
            <p:spPr bwMode="auto">
              <a:xfrm>
                <a:off x="2945" y="1310"/>
                <a:ext cx="35" cy="65"/>
              </a:xfrm>
              <a:custGeom>
                <a:avLst/>
                <a:gdLst>
                  <a:gd name="T0" fmla="*/ 0 w 13"/>
                  <a:gd name="T1" fmla="*/ 24 h 24"/>
                  <a:gd name="T2" fmla="*/ 6 w 13"/>
                  <a:gd name="T3" fmla="*/ 0 h 24"/>
                  <a:gd name="T4" fmla="*/ 0 w 13"/>
                  <a:gd name="T5" fmla="*/ 24 h 24"/>
                </a:gdLst>
                <a:ahLst/>
                <a:cxnLst>
                  <a:cxn ang="0">
                    <a:pos x="T0" y="T1"/>
                  </a:cxn>
                  <a:cxn ang="0">
                    <a:pos x="T2" y="T3"/>
                  </a:cxn>
                  <a:cxn ang="0">
                    <a:pos x="T4" y="T5"/>
                  </a:cxn>
                </a:cxnLst>
                <a:rect l="0" t="0" r="r" b="b"/>
                <a:pathLst>
                  <a:path w="13" h="24">
                    <a:moveTo>
                      <a:pt x="0" y="24"/>
                    </a:moveTo>
                    <a:cubicBezTo>
                      <a:pt x="2" y="16"/>
                      <a:pt x="4" y="8"/>
                      <a:pt x="6" y="0"/>
                    </a:cubicBezTo>
                    <a:cubicBezTo>
                      <a:pt x="3" y="8"/>
                      <a:pt x="13" y="19"/>
                      <a:pt x="0" y="24"/>
                    </a:cubicBezTo>
                    <a:close/>
                  </a:path>
                </a:pathLst>
              </a:custGeom>
              <a:solidFill>
                <a:srgbClr val="F0F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 name="Freeform 212">
                <a:extLst>
                  <a:ext uri="{FF2B5EF4-FFF2-40B4-BE49-F238E27FC236}">
                    <a16:creationId xmlns:a16="http://schemas.microsoft.com/office/drawing/2014/main" id="{35777940-56D4-C054-2E3B-EDD351A1B894}"/>
                  </a:ext>
                </a:extLst>
              </p:cNvPr>
              <p:cNvSpPr/>
              <p:nvPr/>
            </p:nvSpPr>
            <p:spPr bwMode="auto">
              <a:xfrm>
                <a:off x="2248" y="2744"/>
                <a:ext cx="141" cy="41"/>
              </a:xfrm>
              <a:custGeom>
                <a:avLst/>
                <a:gdLst>
                  <a:gd name="T0" fmla="*/ 28 w 52"/>
                  <a:gd name="T1" fmla="*/ 15 h 15"/>
                  <a:gd name="T2" fmla="*/ 10 w 52"/>
                  <a:gd name="T3" fmla="*/ 9 h 15"/>
                  <a:gd name="T4" fmla="*/ 0 w 52"/>
                  <a:gd name="T5" fmla="*/ 6 h 15"/>
                  <a:gd name="T6" fmla="*/ 5 w 52"/>
                  <a:gd name="T7" fmla="*/ 2 h 15"/>
                  <a:gd name="T8" fmla="*/ 45 w 52"/>
                  <a:gd name="T9" fmla="*/ 1 h 15"/>
                  <a:gd name="T10" fmla="*/ 50 w 52"/>
                  <a:gd name="T11" fmla="*/ 2 h 15"/>
                  <a:gd name="T12" fmla="*/ 52 w 52"/>
                  <a:gd name="T13" fmla="*/ 6 h 15"/>
                  <a:gd name="T14" fmla="*/ 44 w 52"/>
                  <a:gd name="T15" fmla="*/ 9 h 15"/>
                  <a:gd name="T16" fmla="*/ 41 w 52"/>
                  <a:gd name="T17" fmla="*/ 9 h 15"/>
                  <a:gd name="T18" fmla="*/ 28 w 52"/>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5">
                    <a:moveTo>
                      <a:pt x="28" y="15"/>
                    </a:moveTo>
                    <a:cubicBezTo>
                      <a:pt x="23" y="11"/>
                      <a:pt x="19" y="3"/>
                      <a:pt x="10" y="9"/>
                    </a:cubicBezTo>
                    <a:cubicBezTo>
                      <a:pt x="6" y="8"/>
                      <a:pt x="3" y="9"/>
                      <a:pt x="0" y="6"/>
                    </a:cubicBezTo>
                    <a:cubicBezTo>
                      <a:pt x="2" y="5"/>
                      <a:pt x="4" y="3"/>
                      <a:pt x="5" y="2"/>
                    </a:cubicBezTo>
                    <a:cubicBezTo>
                      <a:pt x="19" y="5"/>
                      <a:pt x="32" y="4"/>
                      <a:pt x="45" y="1"/>
                    </a:cubicBezTo>
                    <a:cubicBezTo>
                      <a:pt x="47" y="0"/>
                      <a:pt x="48" y="0"/>
                      <a:pt x="50" y="2"/>
                    </a:cubicBezTo>
                    <a:cubicBezTo>
                      <a:pt x="50" y="4"/>
                      <a:pt x="51" y="5"/>
                      <a:pt x="52" y="6"/>
                    </a:cubicBezTo>
                    <a:cubicBezTo>
                      <a:pt x="50" y="9"/>
                      <a:pt x="47" y="9"/>
                      <a:pt x="44" y="9"/>
                    </a:cubicBezTo>
                    <a:cubicBezTo>
                      <a:pt x="43" y="9"/>
                      <a:pt x="42" y="9"/>
                      <a:pt x="41" y="9"/>
                    </a:cubicBezTo>
                    <a:cubicBezTo>
                      <a:pt x="33" y="2"/>
                      <a:pt x="32" y="12"/>
                      <a:pt x="28" y="15"/>
                    </a:cubicBezTo>
                    <a:close/>
                  </a:path>
                </a:pathLst>
              </a:custGeom>
              <a:solidFill>
                <a:srgbClr val="F7C8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 name="Freeform 213">
                <a:extLst>
                  <a:ext uri="{FF2B5EF4-FFF2-40B4-BE49-F238E27FC236}">
                    <a16:creationId xmlns:a16="http://schemas.microsoft.com/office/drawing/2014/main" id="{9D59106A-79FD-F96E-5582-29C3FD3F36AD}"/>
                  </a:ext>
                </a:extLst>
              </p:cNvPr>
              <p:cNvSpPr/>
              <p:nvPr/>
            </p:nvSpPr>
            <p:spPr bwMode="auto">
              <a:xfrm>
                <a:off x="2283" y="2557"/>
                <a:ext cx="57" cy="147"/>
              </a:xfrm>
              <a:custGeom>
                <a:avLst/>
                <a:gdLst>
                  <a:gd name="T0" fmla="*/ 21 w 21"/>
                  <a:gd name="T1" fmla="*/ 3 h 54"/>
                  <a:gd name="T2" fmla="*/ 8 w 21"/>
                  <a:gd name="T3" fmla="*/ 28 h 54"/>
                  <a:gd name="T4" fmla="*/ 9 w 21"/>
                  <a:gd name="T5" fmla="*/ 54 h 54"/>
                  <a:gd name="T6" fmla="*/ 1 w 21"/>
                  <a:gd name="T7" fmla="*/ 31 h 54"/>
                  <a:gd name="T8" fmla="*/ 0 w 21"/>
                  <a:gd name="T9" fmla="*/ 27 h 54"/>
                  <a:gd name="T10" fmla="*/ 13 w 21"/>
                  <a:gd name="T11" fmla="*/ 1 h 54"/>
                  <a:gd name="T12" fmla="*/ 20 w 21"/>
                  <a:gd name="T13" fmla="*/ 2 h 54"/>
                  <a:gd name="T14" fmla="*/ 21 w 21"/>
                  <a:gd name="T15" fmla="*/ 3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54">
                    <a:moveTo>
                      <a:pt x="21" y="3"/>
                    </a:moveTo>
                    <a:cubicBezTo>
                      <a:pt x="16" y="11"/>
                      <a:pt x="11" y="19"/>
                      <a:pt x="8" y="28"/>
                    </a:cubicBezTo>
                    <a:cubicBezTo>
                      <a:pt x="3" y="36"/>
                      <a:pt x="9" y="44"/>
                      <a:pt x="9" y="54"/>
                    </a:cubicBezTo>
                    <a:cubicBezTo>
                      <a:pt x="2" y="46"/>
                      <a:pt x="2" y="38"/>
                      <a:pt x="1" y="31"/>
                    </a:cubicBezTo>
                    <a:cubicBezTo>
                      <a:pt x="0" y="30"/>
                      <a:pt x="0" y="29"/>
                      <a:pt x="0" y="27"/>
                    </a:cubicBezTo>
                    <a:cubicBezTo>
                      <a:pt x="3" y="18"/>
                      <a:pt x="5" y="8"/>
                      <a:pt x="13" y="1"/>
                    </a:cubicBezTo>
                    <a:cubicBezTo>
                      <a:pt x="16" y="0"/>
                      <a:pt x="18" y="1"/>
                      <a:pt x="20" y="2"/>
                    </a:cubicBezTo>
                    <a:lnTo>
                      <a:pt x="21" y="3"/>
                    </a:lnTo>
                    <a:close/>
                  </a:path>
                </a:pathLst>
              </a:custGeom>
              <a:solidFill>
                <a:srgbClr val="E372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 name="Freeform 214">
                <a:extLst>
                  <a:ext uri="{FF2B5EF4-FFF2-40B4-BE49-F238E27FC236}">
                    <a16:creationId xmlns:a16="http://schemas.microsoft.com/office/drawing/2014/main" id="{CE862AF3-173C-277A-1009-8B8984447735}"/>
                  </a:ext>
                </a:extLst>
              </p:cNvPr>
              <p:cNvSpPr/>
              <p:nvPr/>
            </p:nvSpPr>
            <p:spPr bwMode="auto">
              <a:xfrm>
                <a:off x="2224" y="2533"/>
                <a:ext cx="51" cy="133"/>
              </a:xfrm>
              <a:custGeom>
                <a:avLst/>
                <a:gdLst>
                  <a:gd name="T0" fmla="*/ 0 w 19"/>
                  <a:gd name="T1" fmla="*/ 12 h 49"/>
                  <a:gd name="T2" fmla="*/ 2 w 19"/>
                  <a:gd name="T3" fmla="*/ 9 h 49"/>
                  <a:gd name="T4" fmla="*/ 2 w 19"/>
                  <a:gd name="T5" fmla="*/ 2 h 49"/>
                  <a:gd name="T6" fmla="*/ 4 w 19"/>
                  <a:gd name="T7" fmla="*/ 0 h 49"/>
                  <a:gd name="T8" fmla="*/ 5 w 19"/>
                  <a:gd name="T9" fmla="*/ 7 h 49"/>
                  <a:gd name="T10" fmla="*/ 9 w 19"/>
                  <a:gd name="T11" fmla="*/ 14 h 49"/>
                  <a:gd name="T12" fmla="*/ 14 w 19"/>
                  <a:gd name="T13" fmla="*/ 35 h 49"/>
                  <a:gd name="T14" fmla="*/ 19 w 19"/>
                  <a:gd name="T15" fmla="*/ 43 h 49"/>
                  <a:gd name="T16" fmla="*/ 14 w 19"/>
                  <a:gd name="T17" fmla="*/ 47 h 49"/>
                  <a:gd name="T18" fmla="*/ 7 w 19"/>
                  <a:gd name="T19" fmla="*/ 36 h 49"/>
                  <a:gd name="T20" fmla="*/ 0 w 19"/>
                  <a:gd name="T2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9">
                    <a:moveTo>
                      <a:pt x="0" y="12"/>
                    </a:moveTo>
                    <a:cubicBezTo>
                      <a:pt x="0" y="11"/>
                      <a:pt x="1" y="10"/>
                      <a:pt x="2" y="9"/>
                    </a:cubicBezTo>
                    <a:cubicBezTo>
                      <a:pt x="2" y="7"/>
                      <a:pt x="2" y="4"/>
                      <a:pt x="2" y="2"/>
                    </a:cubicBezTo>
                    <a:cubicBezTo>
                      <a:pt x="3" y="2"/>
                      <a:pt x="3" y="1"/>
                      <a:pt x="4" y="0"/>
                    </a:cubicBezTo>
                    <a:cubicBezTo>
                      <a:pt x="6" y="2"/>
                      <a:pt x="4" y="5"/>
                      <a:pt x="5" y="7"/>
                    </a:cubicBezTo>
                    <a:cubicBezTo>
                      <a:pt x="7" y="9"/>
                      <a:pt x="8" y="12"/>
                      <a:pt x="9" y="14"/>
                    </a:cubicBezTo>
                    <a:cubicBezTo>
                      <a:pt x="11" y="21"/>
                      <a:pt x="12" y="28"/>
                      <a:pt x="14" y="35"/>
                    </a:cubicBezTo>
                    <a:cubicBezTo>
                      <a:pt x="16" y="38"/>
                      <a:pt x="19" y="39"/>
                      <a:pt x="19" y="43"/>
                    </a:cubicBezTo>
                    <a:cubicBezTo>
                      <a:pt x="17" y="44"/>
                      <a:pt x="17" y="49"/>
                      <a:pt x="14" y="47"/>
                    </a:cubicBezTo>
                    <a:cubicBezTo>
                      <a:pt x="11" y="44"/>
                      <a:pt x="6" y="42"/>
                      <a:pt x="7" y="36"/>
                    </a:cubicBezTo>
                    <a:cubicBezTo>
                      <a:pt x="7" y="28"/>
                      <a:pt x="5" y="19"/>
                      <a:pt x="0" y="12"/>
                    </a:cubicBezTo>
                    <a:close/>
                  </a:path>
                </a:pathLst>
              </a:custGeom>
              <a:solidFill>
                <a:srgbClr val="E18A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 name="Freeform 215">
                <a:extLst>
                  <a:ext uri="{FF2B5EF4-FFF2-40B4-BE49-F238E27FC236}">
                    <a16:creationId xmlns:a16="http://schemas.microsoft.com/office/drawing/2014/main" id="{773F47FC-9882-A747-3625-53B15B2E217F}"/>
                  </a:ext>
                </a:extLst>
              </p:cNvPr>
              <p:cNvSpPr/>
              <p:nvPr/>
            </p:nvSpPr>
            <p:spPr bwMode="auto">
              <a:xfrm>
                <a:off x="2305" y="2614"/>
                <a:ext cx="49" cy="98"/>
              </a:xfrm>
              <a:custGeom>
                <a:avLst/>
                <a:gdLst>
                  <a:gd name="T0" fmla="*/ 17 w 18"/>
                  <a:gd name="T1" fmla="*/ 4 h 36"/>
                  <a:gd name="T2" fmla="*/ 8 w 18"/>
                  <a:gd name="T3" fmla="*/ 31 h 36"/>
                  <a:gd name="T4" fmla="*/ 5 w 18"/>
                  <a:gd name="T5" fmla="*/ 31 h 36"/>
                  <a:gd name="T6" fmla="*/ 17 w 18"/>
                  <a:gd name="T7" fmla="*/ 0 h 36"/>
                  <a:gd name="T8" fmla="*/ 17 w 18"/>
                  <a:gd name="T9" fmla="*/ 4 h 36"/>
                </a:gdLst>
                <a:ahLst/>
                <a:cxnLst>
                  <a:cxn ang="0">
                    <a:pos x="T0" y="T1"/>
                  </a:cxn>
                  <a:cxn ang="0">
                    <a:pos x="T2" y="T3"/>
                  </a:cxn>
                  <a:cxn ang="0">
                    <a:pos x="T4" y="T5"/>
                  </a:cxn>
                  <a:cxn ang="0">
                    <a:pos x="T6" y="T7"/>
                  </a:cxn>
                  <a:cxn ang="0">
                    <a:pos x="T8" y="T9"/>
                  </a:cxn>
                </a:cxnLst>
                <a:rect l="0" t="0" r="r" b="b"/>
                <a:pathLst>
                  <a:path w="18" h="36">
                    <a:moveTo>
                      <a:pt x="17" y="4"/>
                    </a:moveTo>
                    <a:cubicBezTo>
                      <a:pt x="10" y="11"/>
                      <a:pt x="6" y="20"/>
                      <a:pt x="8" y="31"/>
                    </a:cubicBezTo>
                    <a:cubicBezTo>
                      <a:pt x="7" y="33"/>
                      <a:pt x="7" y="36"/>
                      <a:pt x="5" y="31"/>
                    </a:cubicBezTo>
                    <a:cubicBezTo>
                      <a:pt x="0" y="21"/>
                      <a:pt x="5" y="10"/>
                      <a:pt x="17" y="0"/>
                    </a:cubicBezTo>
                    <a:cubicBezTo>
                      <a:pt x="18" y="1"/>
                      <a:pt x="18" y="2"/>
                      <a:pt x="17" y="4"/>
                    </a:cubicBezTo>
                    <a:close/>
                  </a:path>
                </a:pathLst>
              </a:custGeom>
              <a:solidFill>
                <a:srgbClr val="E26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 name="Freeform 216">
                <a:extLst>
                  <a:ext uri="{FF2B5EF4-FFF2-40B4-BE49-F238E27FC236}">
                    <a16:creationId xmlns:a16="http://schemas.microsoft.com/office/drawing/2014/main" id="{D52FF936-060F-566C-5F89-F4F5A30E838C}"/>
                  </a:ext>
                </a:extLst>
              </p:cNvPr>
              <p:cNvSpPr/>
              <p:nvPr/>
            </p:nvSpPr>
            <p:spPr bwMode="auto">
              <a:xfrm>
                <a:off x="2338" y="2717"/>
                <a:ext cx="59" cy="33"/>
              </a:xfrm>
              <a:custGeom>
                <a:avLst/>
                <a:gdLst>
                  <a:gd name="T0" fmla="*/ 17 w 22"/>
                  <a:gd name="T1" fmla="*/ 12 h 12"/>
                  <a:gd name="T2" fmla="*/ 12 w 22"/>
                  <a:gd name="T3" fmla="*/ 11 h 12"/>
                  <a:gd name="T4" fmla="*/ 0 w 22"/>
                  <a:gd name="T5" fmla="*/ 0 h 12"/>
                  <a:gd name="T6" fmla="*/ 15 w 22"/>
                  <a:gd name="T7" fmla="*/ 3 h 12"/>
                  <a:gd name="T8" fmla="*/ 17 w 22"/>
                  <a:gd name="T9" fmla="*/ 12 h 12"/>
                </a:gdLst>
                <a:ahLst/>
                <a:cxnLst>
                  <a:cxn ang="0">
                    <a:pos x="T0" y="T1"/>
                  </a:cxn>
                  <a:cxn ang="0">
                    <a:pos x="T2" y="T3"/>
                  </a:cxn>
                  <a:cxn ang="0">
                    <a:pos x="T4" y="T5"/>
                  </a:cxn>
                  <a:cxn ang="0">
                    <a:pos x="T6" y="T7"/>
                  </a:cxn>
                  <a:cxn ang="0">
                    <a:pos x="T8" y="T9"/>
                  </a:cxn>
                </a:cxnLst>
                <a:rect l="0" t="0" r="r" b="b"/>
                <a:pathLst>
                  <a:path w="22" h="12">
                    <a:moveTo>
                      <a:pt x="17" y="12"/>
                    </a:moveTo>
                    <a:cubicBezTo>
                      <a:pt x="15" y="12"/>
                      <a:pt x="14" y="12"/>
                      <a:pt x="12" y="11"/>
                    </a:cubicBezTo>
                    <a:cubicBezTo>
                      <a:pt x="1" y="4"/>
                      <a:pt x="1" y="4"/>
                      <a:pt x="0" y="0"/>
                    </a:cubicBezTo>
                    <a:cubicBezTo>
                      <a:pt x="5" y="1"/>
                      <a:pt x="10" y="2"/>
                      <a:pt x="15" y="3"/>
                    </a:cubicBezTo>
                    <a:cubicBezTo>
                      <a:pt x="18" y="5"/>
                      <a:pt x="22" y="8"/>
                      <a:pt x="17" y="12"/>
                    </a:cubicBezTo>
                    <a:close/>
                  </a:path>
                </a:pathLst>
              </a:custGeom>
              <a:solidFill>
                <a:srgbClr val="E46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 name="Freeform 217">
                <a:extLst>
                  <a:ext uri="{FF2B5EF4-FFF2-40B4-BE49-F238E27FC236}">
                    <a16:creationId xmlns:a16="http://schemas.microsoft.com/office/drawing/2014/main" id="{D8C13733-53D6-251D-C911-2D9F9E82637A}"/>
                  </a:ext>
                </a:extLst>
              </p:cNvPr>
              <p:cNvSpPr/>
              <p:nvPr/>
            </p:nvSpPr>
            <p:spPr bwMode="auto">
              <a:xfrm>
                <a:off x="2248" y="2601"/>
                <a:ext cx="44" cy="48"/>
              </a:xfrm>
              <a:custGeom>
                <a:avLst/>
                <a:gdLst>
                  <a:gd name="T0" fmla="*/ 10 w 16"/>
                  <a:gd name="T1" fmla="*/ 18 h 18"/>
                  <a:gd name="T2" fmla="*/ 3 w 16"/>
                  <a:gd name="T3" fmla="*/ 12 h 18"/>
                  <a:gd name="T4" fmla="*/ 7 w 16"/>
                  <a:gd name="T5" fmla="*/ 0 h 18"/>
                  <a:gd name="T6" fmla="*/ 15 w 16"/>
                  <a:gd name="T7" fmla="*/ 12 h 18"/>
                  <a:gd name="T8" fmla="*/ 14 w 16"/>
                  <a:gd name="T9" fmla="*/ 15 h 18"/>
                  <a:gd name="T10" fmla="*/ 10 w 16"/>
                  <a:gd name="T11" fmla="*/ 18 h 18"/>
                </a:gdLst>
                <a:ahLst/>
                <a:cxnLst>
                  <a:cxn ang="0">
                    <a:pos x="T0" y="T1"/>
                  </a:cxn>
                  <a:cxn ang="0">
                    <a:pos x="T2" y="T3"/>
                  </a:cxn>
                  <a:cxn ang="0">
                    <a:pos x="T4" y="T5"/>
                  </a:cxn>
                  <a:cxn ang="0">
                    <a:pos x="T6" y="T7"/>
                  </a:cxn>
                  <a:cxn ang="0">
                    <a:pos x="T8" y="T9"/>
                  </a:cxn>
                  <a:cxn ang="0">
                    <a:pos x="T10" y="T11"/>
                  </a:cxn>
                </a:cxnLst>
                <a:rect l="0" t="0" r="r" b="b"/>
                <a:pathLst>
                  <a:path w="16" h="18">
                    <a:moveTo>
                      <a:pt x="10" y="18"/>
                    </a:moveTo>
                    <a:cubicBezTo>
                      <a:pt x="8" y="16"/>
                      <a:pt x="4" y="16"/>
                      <a:pt x="3" y="12"/>
                    </a:cubicBezTo>
                    <a:cubicBezTo>
                      <a:pt x="6" y="9"/>
                      <a:pt x="0" y="3"/>
                      <a:pt x="7" y="0"/>
                    </a:cubicBezTo>
                    <a:cubicBezTo>
                      <a:pt x="12" y="2"/>
                      <a:pt x="16" y="5"/>
                      <a:pt x="15" y="12"/>
                    </a:cubicBezTo>
                    <a:cubicBezTo>
                      <a:pt x="14" y="13"/>
                      <a:pt x="14" y="14"/>
                      <a:pt x="14" y="15"/>
                    </a:cubicBezTo>
                    <a:cubicBezTo>
                      <a:pt x="13" y="16"/>
                      <a:pt x="11" y="17"/>
                      <a:pt x="10" y="18"/>
                    </a:cubicBezTo>
                    <a:close/>
                  </a:path>
                </a:pathLst>
              </a:custGeom>
              <a:solidFill>
                <a:srgbClr val="CAB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 name="Freeform 218">
                <a:extLst>
                  <a:ext uri="{FF2B5EF4-FFF2-40B4-BE49-F238E27FC236}">
                    <a16:creationId xmlns:a16="http://schemas.microsoft.com/office/drawing/2014/main" id="{E5466E23-FDC3-709A-B6DB-898FDC0C1C9A}"/>
                  </a:ext>
                </a:extLst>
              </p:cNvPr>
              <p:cNvSpPr/>
              <p:nvPr/>
            </p:nvSpPr>
            <p:spPr bwMode="auto">
              <a:xfrm>
                <a:off x="2343" y="2582"/>
                <a:ext cx="52" cy="43"/>
              </a:xfrm>
              <a:custGeom>
                <a:avLst/>
                <a:gdLst>
                  <a:gd name="T0" fmla="*/ 3 w 19"/>
                  <a:gd name="T1" fmla="*/ 16 h 16"/>
                  <a:gd name="T2" fmla="*/ 3 w 19"/>
                  <a:gd name="T3" fmla="*/ 12 h 16"/>
                  <a:gd name="T4" fmla="*/ 6 w 19"/>
                  <a:gd name="T5" fmla="*/ 9 h 16"/>
                  <a:gd name="T6" fmla="*/ 0 w 19"/>
                  <a:gd name="T7" fmla="*/ 7 h 16"/>
                  <a:gd name="T8" fmla="*/ 5 w 19"/>
                  <a:gd name="T9" fmla="*/ 4 h 16"/>
                  <a:gd name="T10" fmla="*/ 16 w 19"/>
                  <a:gd name="T11" fmla="*/ 5 h 16"/>
                  <a:gd name="T12" fmla="*/ 9 w 19"/>
                  <a:gd name="T13" fmla="*/ 12 h 16"/>
                  <a:gd name="T14" fmla="*/ 3 w 19"/>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6">
                    <a:moveTo>
                      <a:pt x="3" y="16"/>
                    </a:moveTo>
                    <a:cubicBezTo>
                      <a:pt x="3" y="14"/>
                      <a:pt x="3" y="13"/>
                      <a:pt x="3" y="12"/>
                    </a:cubicBezTo>
                    <a:cubicBezTo>
                      <a:pt x="4" y="11"/>
                      <a:pt x="6" y="9"/>
                      <a:pt x="6" y="9"/>
                    </a:cubicBezTo>
                    <a:cubicBezTo>
                      <a:pt x="4" y="7"/>
                      <a:pt x="2" y="8"/>
                      <a:pt x="0" y="7"/>
                    </a:cubicBezTo>
                    <a:cubicBezTo>
                      <a:pt x="1" y="6"/>
                      <a:pt x="3" y="5"/>
                      <a:pt x="5" y="4"/>
                    </a:cubicBezTo>
                    <a:cubicBezTo>
                      <a:pt x="8" y="2"/>
                      <a:pt x="13" y="0"/>
                      <a:pt x="16" y="5"/>
                    </a:cubicBezTo>
                    <a:cubicBezTo>
                      <a:pt x="19" y="11"/>
                      <a:pt x="11" y="9"/>
                      <a:pt x="9" y="12"/>
                    </a:cubicBezTo>
                    <a:cubicBezTo>
                      <a:pt x="8" y="14"/>
                      <a:pt x="5" y="14"/>
                      <a:pt x="3" y="16"/>
                    </a:cubicBezTo>
                    <a:close/>
                  </a:path>
                </a:pathLst>
              </a:custGeom>
              <a:solidFill>
                <a:srgbClr val="C69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 name="Freeform 219">
                <a:extLst>
                  <a:ext uri="{FF2B5EF4-FFF2-40B4-BE49-F238E27FC236}">
                    <a16:creationId xmlns:a16="http://schemas.microsoft.com/office/drawing/2014/main" id="{ED7851EB-F92D-9C1A-04BE-F994CD6D15E3}"/>
                  </a:ext>
                </a:extLst>
              </p:cNvPr>
              <p:cNvSpPr/>
              <p:nvPr/>
            </p:nvSpPr>
            <p:spPr bwMode="auto">
              <a:xfrm>
                <a:off x="2164" y="2614"/>
                <a:ext cx="60" cy="54"/>
              </a:xfrm>
              <a:custGeom>
                <a:avLst/>
                <a:gdLst>
                  <a:gd name="T0" fmla="*/ 8 w 22"/>
                  <a:gd name="T1" fmla="*/ 0 h 20"/>
                  <a:gd name="T2" fmla="*/ 10 w 22"/>
                  <a:gd name="T3" fmla="*/ 3 h 20"/>
                  <a:gd name="T4" fmla="*/ 22 w 22"/>
                  <a:gd name="T5" fmla="*/ 12 h 20"/>
                  <a:gd name="T6" fmla="*/ 22 w 22"/>
                  <a:gd name="T7" fmla="*/ 12 h 20"/>
                  <a:gd name="T8" fmla="*/ 10 w 22"/>
                  <a:gd name="T9" fmla="*/ 17 h 20"/>
                  <a:gd name="T10" fmla="*/ 6 w 22"/>
                  <a:gd name="T11" fmla="*/ 12 h 20"/>
                  <a:gd name="T12" fmla="*/ 8 w 2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22" h="20">
                    <a:moveTo>
                      <a:pt x="8" y="0"/>
                    </a:moveTo>
                    <a:cubicBezTo>
                      <a:pt x="9" y="1"/>
                      <a:pt x="9" y="2"/>
                      <a:pt x="10" y="3"/>
                    </a:cubicBezTo>
                    <a:cubicBezTo>
                      <a:pt x="11" y="9"/>
                      <a:pt x="16" y="12"/>
                      <a:pt x="22" y="12"/>
                    </a:cubicBezTo>
                    <a:cubicBezTo>
                      <a:pt x="22" y="12"/>
                      <a:pt x="22" y="12"/>
                      <a:pt x="22" y="12"/>
                    </a:cubicBezTo>
                    <a:cubicBezTo>
                      <a:pt x="21" y="20"/>
                      <a:pt x="14" y="15"/>
                      <a:pt x="10" y="17"/>
                    </a:cubicBezTo>
                    <a:cubicBezTo>
                      <a:pt x="9" y="15"/>
                      <a:pt x="7" y="14"/>
                      <a:pt x="6" y="12"/>
                    </a:cubicBezTo>
                    <a:cubicBezTo>
                      <a:pt x="4" y="8"/>
                      <a:pt x="0" y="3"/>
                      <a:pt x="8" y="0"/>
                    </a:cubicBezTo>
                    <a:close/>
                  </a:path>
                </a:pathLst>
              </a:custGeom>
              <a:solidFill>
                <a:srgbClr val="B090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 name="Freeform 220">
                <a:extLst>
                  <a:ext uri="{FF2B5EF4-FFF2-40B4-BE49-F238E27FC236}">
                    <a16:creationId xmlns:a16="http://schemas.microsoft.com/office/drawing/2014/main" id="{0D43860A-6BAD-F04A-EDD2-FC1996241846}"/>
                  </a:ext>
                </a:extLst>
              </p:cNvPr>
              <p:cNvSpPr/>
              <p:nvPr/>
            </p:nvSpPr>
            <p:spPr bwMode="auto">
              <a:xfrm>
                <a:off x="2785" y="2306"/>
                <a:ext cx="100" cy="73"/>
              </a:xfrm>
              <a:custGeom>
                <a:avLst/>
                <a:gdLst>
                  <a:gd name="T0" fmla="*/ 23 w 37"/>
                  <a:gd name="T1" fmla="*/ 2 h 27"/>
                  <a:gd name="T2" fmla="*/ 34 w 37"/>
                  <a:gd name="T3" fmla="*/ 5 h 27"/>
                  <a:gd name="T4" fmla="*/ 30 w 37"/>
                  <a:gd name="T5" fmla="*/ 22 h 27"/>
                  <a:gd name="T6" fmla="*/ 7 w 37"/>
                  <a:gd name="T7" fmla="*/ 25 h 27"/>
                  <a:gd name="T8" fmla="*/ 0 w 37"/>
                  <a:gd name="T9" fmla="*/ 25 h 27"/>
                  <a:gd name="T10" fmla="*/ 1 w 37"/>
                  <a:gd name="T11" fmla="*/ 24 h 27"/>
                  <a:gd name="T12" fmla="*/ 23 w 3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23" y="2"/>
                    </a:moveTo>
                    <a:cubicBezTo>
                      <a:pt x="27" y="2"/>
                      <a:pt x="32" y="0"/>
                      <a:pt x="34" y="5"/>
                    </a:cubicBezTo>
                    <a:cubicBezTo>
                      <a:pt x="37" y="12"/>
                      <a:pt x="35" y="17"/>
                      <a:pt x="30" y="22"/>
                    </a:cubicBezTo>
                    <a:cubicBezTo>
                      <a:pt x="23" y="23"/>
                      <a:pt x="15" y="24"/>
                      <a:pt x="7" y="25"/>
                    </a:cubicBezTo>
                    <a:cubicBezTo>
                      <a:pt x="5" y="27"/>
                      <a:pt x="2" y="27"/>
                      <a:pt x="0" y="25"/>
                    </a:cubicBezTo>
                    <a:cubicBezTo>
                      <a:pt x="0" y="24"/>
                      <a:pt x="0" y="24"/>
                      <a:pt x="1" y="24"/>
                    </a:cubicBezTo>
                    <a:cubicBezTo>
                      <a:pt x="17" y="25"/>
                      <a:pt x="23" y="17"/>
                      <a:pt x="23" y="2"/>
                    </a:cubicBezTo>
                    <a:close/>
                  </a:path>
                </a:pathLst>
              </a:custGeom>
              <a:solidFill>
                <a:srgbClr val="C6C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 name="Freeform 221">
                <a:extLst>
                  <a:ext uri="{FF2B5EF4-FFF2-40B4-BE49-F238E27FC236}">
                    <a16:creationId xmlns:a16="http://schemas.microsoft.com/office/drawing/2014/main" id="{7DA314AD-E94B-3681-FBAF-1F9E34D91028}"/>
                  </a:ext>
                </a:extLst>
              </p:cNvPr>
              <p:cNvSpPr/>
              <p:nvPr/>
            </p:nvSpPr>
            <p:spPr bwMode="auto">
              <a:xfrm>
                <a:off x="2676" y="2287"/>
                <a:ext cx="128" cy="32"/>
              </a:xfrm>
              <a:custGeom>
                <a:avLst/>
                <a:gdLst>
                  <a:gd name="T0" fmla="*/ 0 w 47"/>
                  <a:gd name="T1" fmla="*/ 7 h 12"/>
                  <a:gd name="T2" fmla="*/ 2 w 47"/>
                  <a:gd name="T3" fmla="*/ 6 h 12"/>
                  <a:gd name="T4" fmla="*/ 19 w 47"/>
                  <a:gd name="T5" fmla="*/ 0 h 12"/>
                  <a:gd name="T6" fmla="*/ 39 w 47"/>
                  <a:gd name="T7" fmla="*/ 0 h 12"/>
                  <a:gd name="T8" fmla="*/ 47 w 47"/>
                  <a:gd name="T9" fmla="*/ 9 h 12"/>
                  <a:gd name="T10" fmla="*/ 0 w 47"/>
                  <a:gd name="T11" fmla="*/ 7 h 12"/>
                </a:gdLst>
                <a:ahLst/>
                <a:cxnLst>
                  <a:cxn ang="0">
                    <a:pos x="T0" y="T1"/>
                  </a:cxn>
                  <a:cxn ang="0">
                    <a:pos x="T2" y="T3"/>
                  </a:cxn>
                  <a:cxn ang="0">
                    <a:pos x="T4" y="T5"/>
                  </a:cxn>
                  <a:cxn ang="0">
                    <a:pos x="T6" y="T7"/>
                  </a:cxn>
                  <a:cxn ang="0">
                    <a:pos x="T8" y="T9"/>
                  </a:cxn>
                  <a:cxn ang="0">
                    <a:pos x="T10" y="T11"/>
                  </a:cxn>
                </a:cxnLst>
                <a:rect l="0" t="0" r="r" b="b"/>
                <a:pathLst>
                  <a:path w="47" h="12">
                    <a:moveTo>
                      <a:pt x="0" y="7"/>
                    </a:moveTo>
                    <a:cubicBezTo>
                      <a:pt x="1" y="6"/>
                      <a:pt x="1" y="6"/>
                      <a:pt x="2" y="6"/>
                    </a:cubicBezTo>
                    <a:cubicBezTo>
                      <a:pt x="7" y="2"/>
                      <a:pt x="14" y="4"/>
                      <a:pt x="19" y="0"/>
                    </a:cubicBezTo>
                    <a:cubicBezTo>
                      <a:pt x="26" y="0"/>
                      <a:pt x="33" y="0"/>
                      <a:pt x="39" y="0"/>
                    </a:cubicBezTo>
                    <a:cubicBezTo>
                      <a:pt x="45" y="0"/>
                      <a:pt x="46" y="5"/>
                      <a:pt x="47" y="9"/>
                    </a:cubicBezTo>
                    <a:cubicBezTo>
                      <a:pt x="31" y="12"/>
                      <a:pt x="16" y="9"/>
                      <a:pt x="0" y="7"/>
                    </a:cubicBezTo>
                    <a:close/>
                  </a:path>
                </a:pathLst>
              </a:custGeom>
              <a:solidFill>
                <a:srgbClr val="EDA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 name="Freeform 222">
                <a:extLst>
                  <a:ext uri="{FF2B5EF4-FFF2-40B4-BE49-F238E27FC236}">
                    <a16:creationId xmlns:a16="http://schemas.microsoft.com/office/drawing/2014/main" id="{42E6F97E-49F3-2056-635C-AB21DC231AF4}"/>
                  </a:ext>
                </a:extLst>
              </p:cNvPr>
              <p:cNvSpPr/>
              <p:nvPr/>
            </p:nvSpPr>
            <p:spPr bwMode="auto">
              <a:xfrm>
                <a:off x="2790" y="2279"/>
                <a:ext cx="57" cy="32"/>
              </a:xfrm>
              <a:custGeom>
                <a:avLst/>
                <a:gdLst>
                  <a:gd name="T0" fmla="*/ 5 w 21"/>
                  <a:gd name="T1" fmla="*/ 12 h 12"/>
                  <a:gd name="T2" fmla="*/ 0 w 21"/>
                  <a:gd name="T3" fmla="*/ 5 h 12"/>
                  <a:gd name="T4" fmla="*/ 14 w 21"/>
                  <a:gd name="T5" fmla="*/ 0 h 12"/>
                  <a:gd name="T6" fmla="*/ 21 w 21"/>
                  <a:gd name="T7" fmla="*/ 2 h 12"/>
                  <a:gd name="T8" fmla="*/ 21 w 21"/>
                  <a:gd name="T9" fmla="*/ 9 h 12"/>
                  <a:gd name="T10" fmla="*/ 19 w 21"/>
                  <a:gd name="T11" fmla="*/ 11 h 12"/>
                  <a:gd name="T12" fmla="*/ 5 w 2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1" h="12">
                    <a:moveTo>
                      <a:pt x="5" y="12"/>
                    </a:moveTo>
                    <a:cubicBezTo>
                      <a:pt x="0" y="12"/>
                      <a:pt x="2" y="7"/>
                      <a:pt x="0" y="5"/>
                    </a:cubicBezTo>
                    <a:cubicBezTo>
                      <a:pt x="5" y="2"/>
                      <a:pt x="10" y="3"/>
                      <a:pt x="14" y="0"/>
                    </a:cubicBezTo>
                    <a:cubicBezTo>
                      <a:pt x="17" y="0"/>
                      <a:pt x="19" y="0"/>
                      <a:pt x="21" y="2"/>
                    </a:cubicBezTo>
                    <a:cubicBezTo>
                      <a:pt x="21" y="5"/>
                      <a:pt x="21" y="7"/>
                      <a:pt x="21" y="9"/>
                    </a:cubicBezTo>
                    <a:cubicBezTo>
                      <a:pt x="20" y="10"/>
                      <a:pt x="20" y="11"/>
                      <a:pt x="19" y="11"/>
                    </a:cubicBezTo>
                    <a:cubicBezTo>
                      <a:pt x="14" y="12"/>
                      <a:pt x="10" y="12"/>
                      <a:pt x="5" y="12"/>
                    </a:cubicBezTo>
                    <a:close/>
                  </a:path>
                </a:pathLst>
              </a:custGeom>
              <a:solidFill>
                <a:srgbClr val="DF7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 name="Freeform 223">
                <a:extLst>
                  <a:ext uri="{FF2B5EF4-FFF2-40B4-BE49-F238E27FC236}">
                    <a16:creationId xmlns:a16="http://schemas.microsoft.com/office/drawing/2014/main" id="{EB39BBD9-8472-54BB-BC84-0820934A10A2}"/>
                  </a:ext>
                </a:extLst>
              </p:cNvPr>
              <p:cNvSpPr/>
              <p:nvPr/>
            </p:nvSpPr>
            <p:spPr bwMode="auto">
              <a:xfrm>
                <a:off x="2657" y="2368"/>
                <a:ext cx="147" cy="30"/>
              </a:xfrm>
              <a:custGeom>
                <a:avLst/>
                <a:gdLst>
                  <a:gd name="T0" fmla="*/ 47 w 54"/>
                  <a:gd name="T1" fmla="*/ 2 h 11"/>
                  <a:gd name="T2" fmla="*/ 54 w 54"/>
                  <a:gd name="T3" fmla="*/ 2 h 11"/>
                  <a:gd name="T4" fmla="*/ 54 w 54"/>
                  <a:gd name="T5" fmla="*/ 4 h 11"/>
                  <a:gd name="T6" fmla="*/ 9 w 54"/>
                  <a:gd name="T7" fmla="*/ 2 h 11"/>
                  <a:gd name="T8" fmla="*/ 0 w 54"/>
                  <a:gd name="T9" fmla="*/ 0 h 11"/>
                  <a:gd name="T10" fmla="*/ 47 w 54"/>
                  <a:gd name="T11" fmla="*/ 2 h 11"/>
                </a:gdLst>
                <a:ahLst/>
                <a:cxnLst>
                  <a:cxn ang="0">
                    <a:pos x="T0" y="T1"/>
                  </a:cxn>
                  <a:cxn ang="0">
                    <a:pos x="T2" y="T3"/>
                  </a:cxn>
                  <a:cxn ang="0">
                    <a:pos x="T4" y="T5"/>
                  </a:cxn>
                  <a:cxn ang="0">
                    <a:pos x="T6" y="T7"/>
                  </a:cxn>
                  <a:cxn ang="0">
                    <a:pos x="T8" y="T9"/>
                  </a:cxn>
                  <a:cxn ang="0">
                    <a:pos x="T10" y="T11"/>
                  </a:cxn>
                </a:cxnLst>
                <a:rect l="0" t="0" r="r" b="b"/>
                <a:pathLst>
                  <a:path w="54" h="11">
                    <a:moveTo>
                      <a:pt x="47" y="2"/>
                    </a:moveTo>
                    <a:cubicBezTo>
                      <a:pt x="49" y="2"/>
                      <a:pt x="52" y="2"/>
                      <a:pt x="54" y="2"/>
                    </a:cubicBezTo>
                    <a:cubicBezTo>
                      <a:pt x="54" y="3"/>
                      <a:pt x="54" y="4"/>
                      <a:pt x="54" y="4"/>
                    </a:cubicBezTo>
                    <a:cubicBezTo>
                      <a:pt x="38" y="9"/>
                      <a:pt x="23" y="11"/>
                      <a:pt x="9" y="2"/>
                    </a:cubicBezTo>
                    <a:cubicBezTo>
                      <a:pt x="6" y="2"/>
                      <a:pt x="2" y="3"/>
                      <a:pt x="0" y="0"/>
                    </a:cubicBezTo>
                    <a:cubicBezTo>
                      <a:pt x="15" y="0"/>
                      <a:pt x="31" y="3"/>
                      <a:pt x="47" y="2"/>
                    </a:cubicBezTo>
                    <a:close/>
                  </a:path>
                </a:pathLst>
              </a:custGeom>
              <a:solidFill>
                <a:srgbClr val="BF9D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 name="Freeform 224">
                <a:extLst>
                  <a:ext uri="{FF2B5EF4-FFF2-40B4-BE49-F238E27FC236}">
                    <a16:creationId xmlns:a16="http://schemas.microsoft.com/office/drawing/2014/main" id="{0924C002-60D5-8CB1-2CC5-B31EFD4C4579}"/>
                  </a:ext>
                </a:extLst>
              </p:cNvPr>
              <p:cNvSpPr/>
              <p:nvPr/>
            </p:nvSpPr>
            <p:spPr bwMode="auto">
              <a:xfrm>
                <a:off x="2638" y="2319"/>
                <a:ext cx="44" cy="27"/>
              </a:xfrm>
              <a:custGeom>
                <a:avLst/>
                <a:gdLst>
                  <a:gd name="T0" fmla="*/ 0 w 16"/>
                  <a:gd name="T1" fmla="*/ 4 h 10"/>
                  <a:gd name="T2" fmla="*/ 16 w 16"/>
                  <a:gd name="T3" fmla="*/ 5 h 10"/>
                  <a:gd name="T4" fmla="*/ 0 w 16"/>
                  <a:gd name="T5" fmla="*/ 4 h 10"/>
                </a:gdLst>
                <a:ahLst/>
                <a:cxnLst>
                  <a:cxn ang="0">
                    <a:pos x="T0" y="T1"/>
                  </a:cxn>
                  <a:cxn ang="0">
                    <a:pos x="T2" y="T3"/>
                  </a:cxn>
                  <a:cxn ang="0">
                    <a:pos x="T4" y="T5"/>
                  </a:cxn>
                </a:cxnLst>
                <a:rect l="0" t="0" r="r" b="b"/>
                <a:pathLst>
                  <a:path w="16" h="10">
                    <a:moveTo>
                      <a:pt x="0" y="4"/>
                    </a:moveTo>
                    <a:cubicBezTo>
                      <a:pt x="6" y="0"/>
                      <a:pt x="11" y="4"/>
                      <a:pt x="16" y="5"/>
                    </a:cubicBezTo>
                    <a:cubicBezTo>
                      <a:pt x="10" y="9"/>
                      <a:pt x="5" y="10"/>
                      <a:pt x="0" y="4"/>
                    </a:cubicBezTo>
                    <a:close/>
                  </a:path>
                </a:pathLst>
              </a:custGeom>
              <a:solidFill>
                <a:srgbClr val="EA6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 name="Freeform 225">
                <a:extLst>
                  <a:ext uri="{FF2B5EF4-FFF2-40B4-BE49-F238E27FC236}">
                    <a16:creationId xmlns:a16="http://schemas.microsoft.com/office/drawing/2014/main" id="{611AE591-4D82-411F-D32B-C3CEECAD0899}"/>
                  </a:ext>
                </a:extLst>
              </p:cNvPr>
              <p:cNvSpPr/>
              <p:nvPr/>
            </p:nvSpPr>
            <p:spPr bwMode="auto">
              <a:xfrm>
                <a:off x="2804" y="1705"/>
                <a:ext cx="62" cy="71"/>
              </a:xfrm>
              <a:custGeom>
                <a:avLst/>
                <a:gdLst>
                  <a:gd name="T0" fmla="*/ 16 w 23"/>
                  <a:gd name="T1" fmla="*/ 21 h 26"/>
                  <a:gd name="T2" fmla="*/ 7 w 23"/>
                  <a:gd name="T3" fmla="*/ 24 h 26"/>
                  <a:gd name="T4" fmla="*/ 0 w 23"/>
                  <a:gd name="T5" fmla="*/ 23 h 26"/>
                  <a:gd name="T6" fmla="*/ 7 w 23"/>
                  <a:gd name="T7" fmla="*/ 5 h 26"/>
                  <a:gd name="T8" fmla="*/ 7 w 23"/>
                  <a:gd name="T9" fmla="*/ 2 h 26"/>
                  <a:gd name="T10" fmla="*/ 13 w 23"/>
                  <a:gd name="T11" fmla="*/ 2 h 26"/>
                  <a:gd name="T12" fmla="*/ 16 w 23"/>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23" h="26">
                    <a:moveTo>
                      <a:pt x="16" y="21"/>
                    </a:moveTo>
                    <a:cubicBezTo>
                      <a:pt x="13" y="22"/>
                      <a:pt x="10" y="23"/>
                      <a:pt x="7" y="24"/>
                    </a:cubicBezTo>
                    <a:cubicBezTo>
                      <a:pt x="5" y="25"/>
                      <a:pt x="2" y="26"/>
                      <a:pt x="0" y="23"/>
                    </a:cubicBezTo>
                    <a:cubicBezTo>
                      <a:pt x="6" y="19"/>
                      <a:pt x="13" y="14"/>
                      <a:pt x="7" y="5"/>
                    </a:cubicBezTo>
                    <a:cubicBezTo>
                      <a:pt x="6" y="4"/>
                      <a:pt x="6" y="3"/>
                      <a:pt x="7" y="2"/>
                    </a:cubicBezTo>
                    <a:cubicBezTo>
                      <a:pt x="9" y="1"/>
                      <a:pt x="11" y="0"/>
                      <a:pt x="13" y="2"/>
                    </a:cubicBezTo>
                    <a:cubicBezTo>
                      <a:pt x="23" y="5"/>
                      <a:pt x="23" y="11"/>
                      <a:pt x="16" y="21"/>
                    </a:cubicBezTo>
                    <a:close/>
                  </a:path>
                </a:pathLst>
              </a:custGeom>
              <a:solidFill>
                <a:srgbClr val="C6C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 name="Freeform 226">
                <a:extLst>
                  <a:ext uri="{FF2B5EF4-FFF2-40B4-BE49-F238E27FC236}">
                    <a16:creationId xmlns:a16="http://schemas.microsoft.com/office/drawing/2014/main" id="{23C0B5D2-A9EC-2311-838C-D365AA47F01F}"/>
                  </a:ext>
                </a:extLst>
              </p:cNvPr>
              <p:cNvSpPr/>
              <p:nvPr/>
            </p:nvSpPr>
            <p:spPr bwMode="auto">
              <a:xfrm>
                <a:off x="2633" y="1762"/>
                <a:ext cx="51" cy="41"/>
              </a:xfrm>
              <a:custGeom>
                <a:avLst/>
                <a:gdLst>
                  <a:gd name="T0" fmla="*/ 1 w 19"/>
                  <a:gd name="T1" fmla="*/ 3 h 15"/>
                  <a:gd name="T2" fmla="*/ 2 w 19"/>
                  <a:gd name="T3" fmla="*/ 0 h 15"/>
                  <a:gd name="T4" fmla="*/ 15 w 19"/>
                  <a:gd name="T5" fmla="*/ 0 h 15"/>
                  <a:gd name="T6" fmla="*/ 18 w 19"/>
                  <a:gd name="T7" fmla="*/ 3 h 15"/>
                  <a:gd name="T8" fmla="*/ 17 w 19"/>
                  <a:gd name="T9" fmla="*/ 12 h 15"/>
                  <a:gd name="T10" fmla="*/ 13 w 19"/>
                  <a:gd name="T11" fmla="*/ 14 h 15"/>
                  <a:gd name="T12" fmla="*/ 0 w 19"/>
                  <a:gd name="T13" fmla="*/ 8 h 15"/>
                  <a:gd name="T14" fmla="*/ 1 w 1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5">
                    <a:moveTo>
                      <a:pt x="1" y="3"/>
                    </a:moveTo>
                    <a:cubicBezTo>
                      <a:pt x="2" y="2"/>
                      <a:pt x="2" y="1"/>
                      <a:pt x="2" y="0"/>
                    </a:cubicBezTo>
                    <a:cubicBezTo>
                      <a:pt x="6" y="0"/>
                      <a:pt x="11" y="0"/>
                      <a:pt x="15" y="0"/>
                    </a:cubicBezTo>
                    <a:cubicBezTo>
                      <a:pt x="16" y="1"/>
                      <a:pt x="17" y="2"/>
                      <a:pt x="18" y="3"/>
                    </a:cubicBezTo>
                    <a:cubicBezTo>
                      <a:pt x="19" y="6"/>
                      <a:pt x="19" y="9"/>
                      <a:pt x="17" y="12"/>
                    </a:cubicBezTo>
                    <a:cubicBezTo>
                      <a:pt x="16" y="13"/>
                      <a:pt x="15" y="14"/>
                      <a:pt x="13" y="14"/>
                    </a:cubicBezTo>
                    <a:cubicBezTo>
                      <a:pt x="8" y="15"/>
                      <a:pt x="3" y="14"/>
                      <a:pt x="0" y="8"/>
                    </a:cubicBezTo>
                    <a:cubicBezTo>
                      <a:pt x="0" y="6"/>
                      <a:pt x="0" y="5"/>
                      <a:pt x="1" y="3"/>
                    </a:cubicBezTo>
                    <a:close/>
                  </a:path>
                </a:pathLst>
              </a:custGeom>
              <a:solidFill>
                <a:srgbClr val="E6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 name="Freeform 227">
                <a:extLst>
                  <a:ext uri="{FF2B5EF4-FFF2-40B4-BE49-F238E27FC236}">
                    <a16:creationId xmlns:a16="http://schemas.microsoft.com/office/drawing/2014/main" id="{980844A8-72A9-4A1F-EEBF-FC57948E70D8}"/>
                  </a:ext>
                </a:extLst>
              </p:cNvPr>
              <p:cNvSpPr/>
              <p:nvPr/>
            </p:nvSpPr>
            <p:spPr bwMode="auto">
              <a:xfrm>
                <a:off x="2630" y="1665"/>
                <a:ext cx="54" cy="43"/>
              </a:xfrm>
              <a:custGeom>
                <a:avLst/>
                <a:gdLst>
                  <a:gd name="T0" fmla="*/ 13 w 20"/>
                  <a:gd name="T1" fmla="*/ 15 h 16"/>
                  <a:gd name="T2" fmla="*/ 4 w 20"/>
                  <a:gd name="T3" fmla="*/ 1 h 16"/>
                  <a:gd name="T4" fmla="*/ 13 w 20"/>
                  <a:gd name="T5" fmla="*/ 2 h 16"/>
                  <a:gd name="T6" fmla="*/ 18 w 20"/>
                  <a:gd name="T7" fmla="*/ 7 h 16"/>
                  <a:gd name="T8" fmla="*/ 17 w 20"/>
                  <a:gd name="T9" fmla="*/ 15 h 16"/>
                  <a:gd name="T10" fmla="*/ 14 w 20"/>
                  <a:gd name="T11" fmla="*/ 15 h 16"/>
                  <a:gd name="T12" fmla="*/ 13 w 20"/>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20" h="16">
                    <a:moveTo>
                      <a:pt x="13" y="15"/>
                    </a:moveTo>
                    <a:cubicBezTo>
                      <a:pt x="6" y="13"/>
                      <a:pt x="0" y="10"/>
                      <a:pt x="4" y="1"/>
                    </a:cubicBezTo>
                    <a:cubicBezTo>
                      <a:pt x="7" y="0"/>
                      <a:pt x="10" y="1"/>
                      <a:pt x="13" y="2"/>
                    </a:cubicBezTo>
                    <a:cubicBezTo>
                      <a:pt x="15" y="3"/>
                      <a:pt x="17" y="4"/>
                      <a:pt x="18" y="7"/>
                    </a:cubicBezTo>
                    <a:cubicBezTo>
                      <a:pt x="20" y="10"/>
                      <a:pt x="20" y="13"/>
                      <a:pt x="17" y="15"/>
                    </a:cubicBezTo>
                    <a:cubicBezTo>
                      <a:pt x="16" y="16"/>
                      <a:pt x="15" y="16"/>
                      <a:pt x="14" y="15"/>
                    </a:cubicBezTo>
                    <a:lnTo>
                      <a:pt x="13" y="15"/>
                    </a:lnTo>
                    <a:close/>
                  </a:path>
                </a:pathLst>
              </a:custGeom>
              <a:solidFill>
                <a:srgbClr val="E46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 name="Freeform 228">
                <a:extLst>
                  <a:ext uri="{FF2B5EF4-FFF2-40B4-BE49-F238E27FC236}">
                    <a16:creationId xmlns:a16="http://schemas.microsoft.com/office/drawing/2014/main" id="{4737E1B7-14C7-37E4-EFA8-18B5705CEFAE}"/>
                  </a:ext>
                </a:extLst>
              </p:cNvPr>
              <p:cNvSpPr/>
              <p:nvPr/>
            </p:nvSpPr>
            <p:spPr bwMode="auto">
              <a:xfrm>
                <a:off x="2668" y="1689"/>
                <a:ext cx="155" cy="38"/>
              </a:xfrm>
              <a:custGeom>
                <a:avLst/>
                <a:gdLst>
                  <a:gd name="T0" fmla="*/ 0 w 57"/>
                  <a:gd name="T1" fmla="*/ 6 h 14"/>
                  <a:gd name="T2" fmla="*/ 3 w 57"/>
                  <a:gd name="T3" fmla="*/ 5 h 14"/>
                  <a:gd name="T4" fmla="*/ 29 w 57"/>
                  <a:gd name="T5" fmla="*/ 5 h 14"/>
                  <a:gd name="T6" fmla="*/ 43 w 57"/>
                  <a:gd name="T7" fmla="*/ 5 h 14"/>
                  <a:gd name="T8" fmla="*/ 57 w 57"/>
                  <a:gd name="T9" fmla="*/ 9 h 14"/>
                  <a:gd name="T10" fmla="*/ 57 w 57"/>
                  <a:gd name="T11" fmla="*/ 11 h 14"/>
                  <a:gd name="T12" fmla="*/ 0 w 57"/>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57" h="14">
                    <a:moveTo>
                      <a:pt x="0" y="6"/>
                    </a:moveTo>
                    <a:cubicBezTo>
                      <a:pt x="1" y="6"/>
                      <a:pt x="2" y="6"/>
                      <a:pt x="3" y="5"/>
                    </a:cubicBezTo>
                    <a:cubicBezTo>
                      <a:pt x="12" y="0"/>
                      <a:pt x="20" y="6"/>
                      <a:pt x="29" y="5"/>
                    </a:cubicBezTo>
                    <a:cubicBezTo>
                      <a:pt x="34" y="5"/>
                      <a:pt x="38" y="5"/>
                      <a:pt x="43" y="5"/>
                    </a:cubicBezTo>
                    <a:cubicBezTo>
                      <a:pt x="48" y="5"/>
                      <a:pt x="53" y="4"/>
                      <a:pt x="57" y="9"/>
                    </a:cubicBezTo>
                    <a:cubicBezTo>
                      <a:pt x="57" y="9"/>
                      <a:pt x="57" y="10"/>
                      <a:pt x="57" y="11"/>
                    </a:cubicBezTo>
                    <a:cubicBezTo>
                      <a:pt x="38" y="10"/>
                      <a:pt x="19" y="14"/>
                      <a:pt x="0" y="6"/>
                    </a:cubicBezTo>
                    <a:close/>
                  </a:path>
                </a:pathLst>
              </a:custGeom>
              <a:solidFill>
                <a:srgbClr val="BFA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 name="Freeform 229">
                <a:extLst>
                  <a:ext uri="{FF2B5EF4-FFF2-40B4-BE49-F238E27FC236}">
                    <a16:creationId xmlns:a16="http://schemas.microsoft.com/office/drawing/2014/main" id="{F9439CB6-540F-5165-34B0-8FD170197CC2}"/>
                  </a:ext>
                </a:extLst>
              </p:cNvPr>
              <p:cNvSpPr/>
              <p:nvPr/>
            </p:nvSpPr>
            <p:spPr bwMode="auto">
              <a:xfrm>
                <a:off x="2674" y="1762"/>
                <a:ext cx="149" cy="24"/>
              </a:xfrm>
              <a:custGeom>
                <a:avLst/>
                <a:gdLst>
                  <a:gd name="T0" fmla="*/ 1 w 55"/>
                  <a:gd name="T1" fmla="*/ 3 h 9"/>
                  <a:gd name="T2" fmla="*/ 0 w 55"/>
                  <a:gd name="T3" fmla="*/ 0 h 9"/>
                  <a:gd name="T4" fmla="*/ 48 w 55"/>
                  <a:gd name="T5" fmla="*/ 2 h 9"/>
                  <a:gd name="T6" fmla="*/ 55 w 55"/>
                  <a:gd name="T7" fmla="*/ 3 h 9"/>
                  <a:gd name="T8" fmla="*/ 41 w 55"/>
                  <a:gd name="T9" fmla="*/ 5 h 9"/>
                  <a:gd name="T10" fmla="*/ 23 w 55"/>
                  <a:gd name="T11" fmla="*/ 8 h 9"/>
                  <a:gd name="T12" fmla="*/ 1 w 55"/>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55" h="9">
                    <a:moveTo>
                      <a:pt x="1" y="3"/>
                    </a:moveTo>
                    <a:cubicBezTo>
                      <a:pt x="1" y="2"/>
                      <a:pt x="1" y="1"/>
                      <a:pt x="0" y="0"/>
                    </a:cubicBezTo>
                    <a:cubicBezTo>
                      <a:pt x="16" y="1"/>
                      <a:pt x="32" y="4"/>
                      <a:pt x="48" y="2"/>
                    </a:cubicBezTo>
                    <a:cubicBezTo>
                      <a:pt x="50" y="2"/>
                      <a:pt x="53" y="3"/>
                      <a:pt x="55" y="3"/>
                    </a:cubicBezTo>
                    <a:cubicBezTo>
                      <a:pt x="51" y="6"/>
                      <a:pt x="46" y="4"/>
                      <a:pt x="41" y="5"/>
                    </a:cubicBezTo>
                    <a:cubicBezTo>
                      <a:pt x="36" y="9"/>
                      <a:pt x="29" y="8"/>
                      <a:pt x="23" y="8"/>
                    </a:cubicBezTo>
                    <a:cubicBezTo>
                      <a:pt x="15" y="8"/>
                      <a:pt x="8" y="8"/>
                      <a:pt x="1" y="3"/>
                    </a:cubicBezTo>
                    <a:close/>
                  </a:path>
                </a:pathLst>
              </a:custGeom>
              <a:solidFill>
                <a:srgbClr val="B59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 name="Freeform 230">
                <a:extLst>
                  <a:ext uri="{FF2B5EF4-FFF2-40B4-BE49-F238E27FC236}">
                    <a16:creationId xmlns:a16="http://schemas.microsoft.com/office/drawing/2014/main" id="{BEAEB317-007F-B4B9-4BE6-B3A9BFD2E2C7}"/>
                  </a:ext>
                </a:extLst>
              </p:cNvPr>
              <p:cNvSpPr/>
              <p:nvPr/>
            </p:nvSpPr>
            <p:spPr bwMode="auto">
              <a:xfrm>
                <a:off x="2335" y="3072"/>
                <a:ext cx="73" cy="78"/>
              </a:xfrm>
              <a:custGeom>
                <a:avLst/>
                <a:gdLst>
                  <a:gd name="T0" fmla="*/ 27 w 27"/>
                  <a:gd name="T1" fmla="*/ 15 h 29"/>
                  <a:gd name="T2" fmla="*/ 15 w 27"/>
                  <a:gd name="T3" fmla="*/ 11 h 29"/>
                  <a:gd name="T4" fmla="*/ 18 w 27"/>
                  <a:gd name="T5" fmla="*/ 22 h 29"/>
                  <a:gd name="T6" fmla="*/ 2 w 27"/>
                  <a:gd name="T7" fmla="*/ 29 h 29"/>
                  <a:gd name="T8" fmla="*/ 4 w 27"/>
                  <a:gd name="T9" fmla="*/ 12 h 29"/>
                  <a:gd name="T10" fmla="*/ 6 w 27"/>
                  <a:gd name="T11" fmla="*/ 16 h 29"/>
                  <a:gd name="T12" fmla="*/ 4 w 27"/>
                  <a:gd name="T13" fmla="*/ 13 h 29"/>
                  <a:gd name="T14" fmla="*/ 16 w 27"/>
                  <a:gd name="T15" fmla="*/ 0 h 29"/>
                  <a:gd name="T16" fmla="*/ 18 w 27"/>
                  <a:gd name="T17" fmla="*/ 8 h 29"/>
                  <a:gd name="T18" fmla="*/ 27 w 27"/>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5"/>
                    </a:moveTo>
                    <a:cubicBezTo>
                      <a:pt x="22" y="15"/>
                      <a:pt x="20" y="9"/>
                      <a:pt x="15" y="11"/>
                    </a:cubicBezTo>
                    <a:cubicBezTo>
                      <a:pt x="15" y="14"/>
                      <a:pt x="19" y="17"/>
                      <a:pt x="18" y="22"/>
                    </a:cubicBezTo>
                    <a:cubicBezTo>
                      <a:pt x="11" y="20"/>
                      <a:pt x="7" y="24"/>
                      <a:pt x="2" y="29"/>
                    </a:cubicBezTo>
                    <a:cubicBezTo>
                      <a:pt x="1" y="22"/>
                      <a:pt x="0" y="17"/>
                      <a:pt x="4" y="12"/>
                    </a:cubicBezTo>
                    <a:cubicBezTo>
                      <a:pt x="5" y="13"/>
                      <a:pt x="5" y="15"/>
                      <a:pt x="6" y="16"/>
                    </a:cubicBezTo>
                    <a:cubicBezTo>
                      <a:pt x="7" y="14"/>
                      <a:pt x="5" y="14"/>
                      <a:pt x="4" y="13"/>
                    </a:cubicBezTo>
                    <a:cubicBezTo>
                      <a:pt x="10" y="11"/>
                      <a:pt x="9" y="1"/>
                      <a:pt x="16" y="0"/>
                    </a:cubicBezTo>
                    <a:cubicBezTo>
                      <a:pt x="14" y="3"/>
                      <a:pt x="11" y="7"/>
                      <a:pt x="18" y="8"/>
                    </a:cubicBezTo>
                    <a:cubicBezTo>
                      <a:pt x="22" y="8"/>
                      <a:pt x="27" y="9"/>
                      <a:pt x="27" y="15"/>
                    </a:cubicBezTo>
                    <a:close/>
                  </a:path>
                </a:pathLst>
              </a:custGeom>
              <a:solidFill>
                <a:srgbClr val="A3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 name="Freeform 231">
                <a:extLst>
                  <a:ext uri="{FF2B5EF4-FFF2-40B4-BE49-F238E27FC236}">
                    <a16:creationId xmlns:a16="http://schemas.microsoft.com/office/drawing/2014/main" id="{2EEB0EF8-41BF-5773-1C2D-5B634706BAFC}"/>
                  </a:ext>
                </a:extLst>
              </p:cNvPr>
              <p:cNvSpPr/>
              <p:nvPr/>
            </p:nvSpPr>
            <p:spPr bwMode="auto">
              <a:xfrm>
                <a:off x="2357" y="3136"/>
                <a:ext cx="35" cy="49"/>
              </a:xfrm>
              <a:custGeom>
                <a:avLst/>
                <a:gdLst>
                  <a:gd name="T0" fmla="*/ 10 w 13"/>
                  <a:gd name="T1" fmla="*/ 0 h 18"/>
                  <a:gd name="T2" fmla="*/ 10 w 13"/>
                  <a:gd name="T3" fmla="*/ 2 h 18"/>
                  <a:gd name="T4" fmla="*/ 3 w 13"/>
                  <a:gd name="T5" fmla="*/ 7 h 18"/>
                  <a:gd name="T6" fmla="*/ 9 w 13"/>
                  <a:gd name="T7" fmla="*/ 12 h 18"/>
                  <a:gd name="T8" fmla="*/ 12 w 13"/>
                  <a:gd name="T9" fmla="*/ 18 h 18"/>
                  <a:gd name="T10" fmla="*/ 6 w 13"/>
                  <a:gd name="T11" fmla="*/ 15 h 18"/>
                  <a:gd name="T12" fmla="*/ 0 w 13"/>
                  <a:gd name="T13" fmla="*/ 7 h 18"/>
                  <a:gd name="T14" fmla="*/ 10 w 13"/>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8">
                    <a:moveTo>
                      <a:pt x="10" y="0"/>
                    </a:moveTo>
                    <a:cubicBezTo>
                      <a:pt x="10" y="1"/>
                      <a:pt x="10" y="2"/>
                      <a:pt x="10" y="2"/>
                    </a:cubicBezTo>
                    <a:cubicBezTo>
                      <a:pt x="7" y="3"/>
                      <a:pt x="4" y="3"/>
                      <a:pt x="3" y="7"/>
                    </a:cubicBezTo>
                    <a:cubicBezTo>
                      <a:pt x="2" y="12"/>
                      <a:pt x="6" y="12"/>
                      <a:pt x="9" y="12"/>
                    </a:cubicBezTo>
                    <a:cubicBezTo>
                      <a:pt x="13" y="13"/>
                      <a:pt x="12" y="16"/>
                      <a:pt x="12" y="18"/>
                    </a:cubicBezTo>
                    <a:cubicBezTo>
                      <a:pt x="10" y="17"/>
                      <a:pt x="8" y="16"/>
                      <a:pt x="6" y="15"/>
                    </a:cubicBezTo>
                    <a:cubicBezTo>
                      <a:pt x="2" y="14"/>
                      <a:pt x="0" y="11"/>
                      <a:pt x="0" y="7"/>
                    </a:cubicBezTo>
                    <a:cubicBezTo>
                      <a:pt x="1" y="1"/>
                      <a:pt x="5" y="0"/>
                      <a:pt x="10" y="0"/>
                    </a:cubicBezTo>
                    <a:close/>
                  </a:path>
                </a:pathLst>
              </a:custGeom>
              <a:solidFill>
                <a:srgbClr val="A58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 name="Freeform 232">
                <a:extLst>
                  <a:ext uri="{FF2B5EF4-FFF2-40B4-BE49-F238E27FC236}">
                    <a16:creationId xmlns:a16="http://schemas.microsoft.com/office/drawing/2014/main" id="{DF62D8EB-46A8-AA69-9763-4BFE0C46E512}"/>
                  </a:ext>
                </a:extLst>
              </p:cNvPr>
              <p:cNvSpPr/>
              <p:nvPr/>
            </p:nvSpPr>
            <p:spPr bwMode="auto">
              <a:xfrm>
                <a:off x="2655" y="2403"/>
                <a:ext cx="122" cy="41"/>
              </a:xfrm>
              <a:custGeom>
                <a:avLst/>
                <a:gdLst>
                  <a:gd name="T0" fmla="*/ 36 w 45"/>
                  <a:gd name="T1" fmla="*/ 15 h 15"/>
                  <a:gd name="T2" fmla="*/ 6 w 45"/>
                  <a:gd name="T3" fmla="*/ 9 h 15"/>
                  <a:gd name="T4" fmla="*/ 0 w 45"/>
                  <a:gd name="T5" fmla="*/ 4 h 15"/>
                  <a:gd name="T6" fmla="*/ 8 w 45"/>
                  <a:gd name="T7" fmla="*/ 1 h 15"/>
                  <a:gd name="T8" fmla="*/ 37 w 45"/>
                  <a:gd name="T9" fmla="*/ 6 h 15"/>
                  <a:gd name="T10" fmla="*/ 44 w 45"/>
                  <a:gd name="T11" fmla="*/ 10 h 15"/>
                  <a:gd name="T12" fmla="*/ 36 w 4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45" h="15">
                    <a:moveTo>
                      <a:pt x="36" y="15"/>
                    </a:moveTo>
                    <a:cubicBezTo>
                      <a:pt x="26" y="13"/>
                      <a:pt x="16" y="11"/>
                      <a:pt x="6" y="9"/>
                    </a:cubicBezTo>
                    <a:cubicBezTo>
                      <a:pt x="4" y="8"/>
                      <a:pt x="0" y="7"/>
                      <a:pt x="0" y="4"/>
                    </a:cubicBezTo>
                    <a:cubicBezTo>
                      <a:pt x="1" y="0"/>
                      <a:pt x="5" y="0"/>
                      <a:pt x="8" y="1"/>
                    </a:cubicBezTo>
                    <a:cubicBezTo>
                      <a:pt x="17" y="3"/>
                      <a:pt x="27" y="6"/>
                      <a:pt x="37" y="6"/>
                    </a:cubicBezTo>
                    <a:cubicBezTo>
                      <a:pt x="40" y="5"/>
                      <a:pt x="45" y="5"/>
                      <a:pt x="44" y="10"/>
                    </a:cubicBezTo>
                    <a:cubicBezTo>
                      <a:pt x="44" y="14"/>
                      <a:pt x="39" y="14"/>
                      <a:pt x="36" y="15"/>
                    </a:cubicBezTo>
                    <a:close/>
                  </a:path>
                </a:pathLst>
              </a:custGeom>
              <a:solidFill>
                <a:srgbClr val="FA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 name="Freeform 233">
                <a:extLst>
                  <a:ext uri="{FF2B5EF4-FFF2-40B4-BE49-F238E27FC236}">
                    <a16:creationId xmlns:a16="http://schemas.microsoft.com/office/drawing/2014/main" id="{72DD749E-F29A-59AF-C3BA-FB2DAB97F822}"/>
                  </a:ext>
                </a:extLst>
              </p:cNvPr>
              <p:cNvSpPr/>
              <p:nvPr/>
            </p:nvSpPr>
            <p:spPr bwMode="auto">
              <a:xfrm>
                <a:off x="2815" y="2401"/>
                <a:ext cx="65" cy="62"/>
              </a:xfrm>
              <a:custGeom>
                <a:avLst/>
                <a:gdLst>
                  <a:gd name="T0" fmla="*/ 15 w 24"/>
                  <a:gd name="T1" fmla="*/ 0 h 23"/>
                  <a:gd name="T2" fmla="*/ 18 w 24"/>
                  <a:gd name="T3" fmla="*/ 15 h 23"/>
                  <a:gd name="T4" fmla="*/ 10 w 24"/>
                  <a:gd name="T5" fmla="*/ 20 h 23"/>
                  <a:gd name="T6" fmla="*/ 7 w 24"/>
                  <a:gd name="T7" fmla="*/ 22 h 23"/>
                  <a:gd name="T8" fmla="*/ 0 w 24"/>
                  <a:gd name="T9" fmla="*/ 20 h 23"/>
                  <a:gd name="T10" fmla="*/ 15 w 24"/>
                  <a:gd name="T11" fmla="*/ 0 h 23"/>
                </a:gdLst>
                <a:ahLst/>
                <a:cxnLst>
                  <a:cxn ang="0">
                    <a:pos x="T0" y="T1"/>
                  </a:cxn>
                  <a:cxn ang="0">
                    <a:pos x="T2" y="T3"/>
                  </a:cxn>
                  <a:cxn ang="0">
                    <a:pos x="T4" y="T5"/>
                  </a:cxn>
                  <a:cxn ang="0">
                    <a:pos x="T6" y="T7"/>
                  </a:cxn>
                  <a:cxn ang="0">
                    <a:pos x="T8" y="T9"/>
                  </a:cxn>
                  <a:cxn ang="0">
                    <a:pos x="T10" y="T11"/>
                  </a:cxn>
                </a:cxnLst>
                <a:rect l="0" t="0" r="r" b="b"/>
                <a:pathLst>
                  <a:path w="24" h="23">
                    <a:moveTo>
                      <a:pt x="15" y="0"/>
                    </a:moveTo>
                    <a:cubicBezTo>
                      <a:pt x="23" y="3"/>
                      <a:pt x="24" y="10"/>
                      <a:pt x="18" y="15"/>
                    </a:cubicBezTo>
                    <a:cubicBezTo>
                      <a:pt x="16" y="18"/>
                      <a:pt x="13" y="19"/>
                      <a:pt x="10" y="20"/>
                    </a:cubicBezTo>
                    <a:cubicBezTo>
                      <a:pt x="9" y="21"/>
                      <a:pt x="8" y="22"/>
                      <a:pt x="7" y="22"/>
                    </a:cubicBezTo>
                    <a:cubicBezTo>
                      <a:pt x="4" y="23"/>
                      <a:pt x="2" y="23"/>
                      <a:pt x="0" y="20"/>
                    </a:cubicBezTo>
                    <a:cubicBezTo>
                      <a:pt x="8" y="15"/>
                      <a:pt x="9" y="6"/>
                      <a:pt x="15" y="0"/>
                    </a:cubicBezTo>
                    <a:close/>
                  </a:path>
                </a:pathLst>
              </a:custGeom>
              <a:solidFill>
                <a:srgbClr val="C7C8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 name="Freeform 234">
                <a:extLst>
                  <a:ext uri="{FF2B5EF4-FFF2-40B4-BE49-F238E27FC236}">
                    <a16:creationId xmlns:a16="http://schemas.microsoft.com/office/drawing/2014/main" id="{1C23AC94-2CCF-5509-22A1-B837F8504BC1}"/>
                  </a:ext>
                </a:extLst>
              </p:cNvPr>
              <p:cNvSpPr/>
              <p:nvPr/>
            </p:nvSpPr>
            <p:spPr bwMode="auto">
              <a:xfrm>
                <a:off x="2655" y="2384"/>
                <a:ext cx="170" cy="30"/>
              </a:xfrm>
              <a:custGeom>
                <a:avLst/>
                <a:gdLst>
                  <a:gd name="T0" fmla="*/ 0 w 63"/>
                  <a:gd name="T1" fmla="*/ 1 h 11"/>
                  <a:gd name="T2" fmla="*/ 9 w 63"/>
                  <a:gd name="T3" fmla="*/ 1 h 11"/>
                  <a:gd name="T4" fmla="*/ 55 w 63"/>
                  <a:gd name="T5" fmla="*/ 5 h 11"/>
                  <a:gd name="T6" fmla="*/ 63 w 63"/>
                  <a:gd name="T7" fmla="*/ 5 h 11"/>
                  <a:gd name="T8" fmla="*/ 0 w 63"/>
                  <a:gd name="T9" fmla="*/ 1 h 11"/>
                </a:gdLst>
                <a:ahLst/>
                <a:cxnLst>
                  <a:cxn ang="0">
                    <a:pos x="T0" y="T1"/>
                  </a:cxn>
                  <a:cxn ang="0">
                    <a:pos x="T2" y="T3"/>
                  </a:cxn>
                  <a:cxn ang="0">
                    <a:pos x="T4" y="T5"/>
                  </a:cxn>
                  <a:cxn ang="0">
                    <a:pos x="T6" y="T7"/>
                  </a:cxn>
                  <a:cxn ang="0">
                    <a:pos x="T8" y="T9"/>
                  </a:cxn>
                </a:cxnLst>
                <a:rect l="0" t="0" r="r" b="b"/>
                <a:pathLst>
                  <a:path w="62" h="11">
                    <a:moveTo>
                      <a:pt x="0" y="1"/>
                    </a:moveTo>
                    <a:cubicBezTo>
                      <a:pt x="3" y="1"/>
                      <a:pt x="6" y="1"/>
                      <a:pt x="9" y="1"/>
                    </a:cubicBezTo>
                    <a:cubicBezTo>
                      <a:pt x="24" y="1"/>
                      <a:pt x="40" y="0"/>
                      <a:pt x="55" y="5"/>
                    </a:cubicBezTo>
                    <a:cubicBezTo>
                      <a:pt x="58" y="5"/>
                      <a:pt x="60" y="5"/>
                      <a:pt x="63" y="5"/>
                    </a:cubicBezTo>
                    <a:cubicBezTo>
                      <a:pt x="41" y="11"/>
                      <a:pt x="21" y="7"/>
                      <a:pt x="0" y="1"/>
                    </a:cubicBezTo>
                    <a:close/>
                  </a:path>
                </a:pathLst>
              </a:custGeom>
              <a:solidFill>
                <a:srgbClr val="BD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 name="Freeform 235">
                <a:extLst>
                  <a:ext uri="{FF2B5EF4-FFF2-40B4-BE49-F238E27FC236}">
                    <a16:creationId xmlns:a16="http://schemas.microsoft.com/office/drawing/2014/main" id="{D3BB04B1-90A7-3432-FEC9-0B6A95E79819}"/>
                  </a:ext>
                </a:extLst>
              </p:cNvPr>
              <p:cNvSpPr/>
              <p:nvPr/>
            </p:nvSpPr>
            <p:spPr bwMode="auto">
              <a:xfrm>
                <a:off x="2674" y="2449"/>
                <a:ext cx="162" cy="25"/>
              </a:xfrm>
              <a:custGeom>
                <a:avLst/>
                <a:gdLst>
                  <a:gd name="T0" fmla="*/ 52 w 60"/>
                  <a:gd name="T1" fmla="*/ 2 h 9"/>
                  <a:gd name="T2" fmla="*/ 60 w 60"/>
                  <a:gd name="T3" fmla="*/ 3 h 9"/>
                  <a:gd name="T4" fmla="*/ 54 w 60"/>
                  <a:gd name="T5" fmla="*/ 8 h 9"/>
                  <a:gd name="T6" fmla="*/ 16 w 60"/>
                  <a:gd name="T7" fmla="*/ 8 h 9"/>
                  <a:gd name="T8" fmla="*/ 1 w 60"/>
                  <a:gd name="T9" fmla="*/ 2 h 9"/>
                  <a:gd name="T10" fmla="*/ 0 w 60"/>
                  <a:gd name="T11" fmla="*/ 0 h 9"/>
                  <a:gd name="T12" fmla="*/ 52 w 60"/>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0" h="9">
                    <a:moveTo>
                      <a:pt x="52" y="2"/>
                    </a:moveTo>
                    <a:cubicBezTo>
                      <a:pt x="55" y="2"/>
                      <a:pt x="58" y="2"/>
                      <a:pt x="60" y="3"/>
                    </a:cubicBezTo>
                    <a:cubicBezTo>
                      <a:pt x="60" y="6"/>
                      <a:pt x="57" y="7"/>
                      <a:pt x="54" y="8"/>
                    </a:cubicBezTo>
                    <a:cubicBezTo>
                      <a:pt x="41" y="9"/>
                      <a:pt x="29" y="9"/>
                      <a:pt x="16" y="8"/>
                    </a:cubicBezTo>
                    <a:cubicBezTo>
                      <a:pt x="11" y="7"/>
                      <a:pt x="5" y="7"/>
                      <a:pt x="1" y="2"/>
                    </a:cubicBezTo>
                    <a:cubicBezTo>
                      <a:pt x="1" y="2"/>
                      <a:pt x="0" y="1"/>
                      <a:pt x="0" y="0"/>
                    </a:cubicBezTo>
                    <a:cubicBezTo>
                      <a:pt x="18" y="2"/>
                      <a:pt x="35" y="4"/>
                      <a:pt x="52" y="2"/>
                    </a:cubicBezTo>
                    <a:close/>
                  </a:path>
                </a:pathLst>
              </a:custGeom>
              <a:solidFill>
                <a:srgbClr val="B7A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 name="Freeform 236">
                <a:extLst>
                  <a:ext uri="{FF2B5EF4-FFF2-40B4-BE49-F238E27FC236}">
                    <a16:creationId xmlns:a16="http://schemas.microsoft.com/office/drawing/2014/main" id="{7547A411-7EED-25B5-E5B1-CC0CE278EFFE}"/>
                  </a:ext>
                </a:extLst>
              </p:cNvPr>
              <p:cNvSpPr/>
              <p:nvPr/>
            </p:nvSpPr>
            <p:spPr bwMode="auto">
              <a:xfrm>
                <a:off x="2652" y="2230"/>
                <a:ext cx="116" cy="43"/>
              </a:xfrm>
              <a:custGeom>
                <a:avLst/>
                <a:gdLst>
                  <a:gd name="T0" fmla="*/ 35 w 43"/>
                  <a:gd name="T1" fmla="*/ 15 h 16"/>
                  <a:gd name="T2" fmla="*/ 5 w 43"/>
                  <a:gd name="T3" fmla="*/ 10 h 16"/>
                  <a:gd name="T4" fmla="*/ 0 w 43"/>
                  <a:gd name="T5" fmla="*/ 5 h 16"/>
                  <a:gd name="T6" fmla="*/ 6 w 43"/>
                  <a:gd name="T7" fmla="*/ 3 h 16"/>
                  <a:gd name="T8" fmla="*/ 36 w 43"/>
                  <a:gd name="T9" fmla="*/ 8 h 16"/>
                  <a:gd name="T10" fmla="*/ 42 w 43"/>
                  <a:gd name="T11" fmla="*/ 12 h 16"/>
                  <a:gd name="T12" fmla="*/ 35 w 43"/>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43" h="16">
                    <a:moveTo>
                      <a:pt x="35" y="15"/>
                    </a:moveTo>
                    <a:cubicBezTo>
                      <a:pt x="25" y="14"/>
                      <a:pt x="15" y="12"/>
                      <a:pt x="5" y="10"/>
                    </a:cubicBezTo>
                    <a:cubicBezTo>
                      <a:pt x="2" y="10"/>
                      <a:pt x="0" y="8"/>
                      <a:pt x="0" y="5"/>
                    </a:cubicBezTo>
                    <a:cubicBezTo>
                      <a:pt x="1" y="0"/>
                      <a:pt x="4" y="3"/>
                      <a:pt x="6" y="3"/>
                    </a:cubicBezTo>
                    <a:cubicBezTo>
                      <a:pt x="16" y="5"/>
                      <a:pt x="26" y="7"/>
                      <a:pt x="36" y="8"/>
                    </a:cubicBezTo>
                    <a:cubicBezTo>
                      <a:pt x="39" y="9"/>
                      <a:pt x="43" y="9"/>
                      <a:pt x="42" y="12"/>
                    </a:cubicBezTo>
                    <a:cubicBezTo>
                      <a:pt x="42" y="16"/>
                      <a:pt x="38" y="15"/>
                      <a:pt x="35" y="15"/>
                    </a:cubicBezTo>
                    <a:close/>
                  </a:path>
                </a:pathLst>
              </a:custGeom>
              <a:solidFill>
                <a:srgbClr val="FBFB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 name="Freeform 237">
                <a:extLst>
                  <a:ext uri="{FF2B5EF4-FFF2-40B4-BE49-F238E27FC236}">
                    <a16:creationId xmlns:a16="http://schemas.microsoft.com/office/drawing/2014/main" id="{DB2F495D-4F14-B7B0-7145-2CE26F8A327B}"/>
                  </a:ext>
                </a:extLst>
              </p:cNvPr>
              <p:cNvSpPr/>
              <p:nvPr/>
            </p:nvSpPr>
            <p:spPr bwMode="auto">
              <a:xfrm>
                <a:off x="2809" y="2219"/>
                <a:ext cx="68" cy="71"/>
              </a:xfrm>
              <a:custGeom>
                <a:avLst/>
                <a:gdLst>
                  <a:gd name="T0" fmla="*/ 14 w 25"/>
                  <a:gd name="T1" fmla="*/ 24 h 26"/>
                  <a:gd name="T2" fmla="*/ 8 w 25"/>
                  <a:gd name="T3" fmla="*/ 24 h 26"/>
                  <a:gd name="T4" fmla="*/ 0 w 25"/>
                  <a:gd name="T5" fmla="*/ 24 h 26"/>
                  <a:gd name="T6" fmla="*/ 10 w 25"/>
                  <a:gd name="T7" fmla="*/ 5 h 26"/>
                  <a:gd name="T8" fmla="*/ 10 w 25"/>
                  <a:gd name="T9" fmla="*/ 2 h 26"/>
                  <a:gd name="T10" fmla="*/ 17 w 25"/>
                  <a:gd name="T11" fmla="*/ 1 h 26"/>
                  <a:gd name="T12" fmla="*/ 23 w 25"/>
                  <a:gd name="T13" fmla="*/ 13 h 26"/>
                  <a:gd name="T14" fmla="*/ 21 w 25"/>
                  <a:gd name="T15" fmla="*/ 22 h 26"/>
                  <a:gd name="T16" fmla="*/ 14 w 25"/>
                  <a:gd name="T1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4" y="24"/>
                    </a:moveTo>
                    <a:cubicBezTo>
                      <a:pt x="12" y="24"/>
                      <a:pt x="10" y="24"/>
                      <a:pt x="8" y="24"/>
                    </a:cubicBezTo>
                    <a:cubicBezTo>
                      <a:pt x="5" y="25"/>
                      <a:pt x="2" y="26"/>
                      <a:pt x="0" y="24"/>
                    </a:cubicBezTo>
                    <a:cubicBezTo>
                      <a:pt x="6" y="19"/>
                      <a:pt x="7" y="12"/>
                      <a:pt x="10" y="5"/>
                    </a:cubicBezTo>
                    <a:cubicBezTo>
                      <a:pt x="9" y="4"/>
                      <a:pt x="9" y="3"/>
                      <a:pt x="10" y="2"/>
                    </a:cubicBezTo>
                    <a:cubicBezTo>
                      <a:pt x="12" y="1"/>
                      <a:pt x="14" y="0"/>
                      <a:pt x="17" y="1"/>
                    </a:cubicBezTo>
                    <a:cubicBezTo>
                      <a:pt x="25" y="2"/>
                      <a:pt x="22" y="9"/>
                      <a:pt x="23" y="13"/>
                    </a:cubicBezTo>
                    <a:cubicBezTo>
                      <a:pt x="21" y="16"/>
                      <a:pt x="23" y="19"/>
                      <a:pt x="21" y="22"/>
                    </a:cubicBezTo>
                    <a:cubicBezTo>
                      <a:pt x="19" y="22"/>
                      <a:pt x="17" y="23"/>
                      <a:pt x="14" y="24"/>
                    </a:cubicBezTo>
                    <a:close/>
                  </a:path>
                </a:pathLst>
              </a:custGeom>
              <a:solidFill>
                <a:srgbClr val="C7C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 name="Freeform 238">
                <a:extLst>
                  <a:ext uri="{FF2B5EF4-FFF2-40B4-BE49-F238E27FC236}">
                    <a16:creationId xmlns:a16="http://schemas.microsoft.com/office/drawing/2014/main" id="{3A2D7E32-7F2F-5365-596D-07347AC8F3A2}"/>
                  </a:ext>
                </a:extLst>
              </p:cNvPr>
              <p:cNvSpPr/>
              <p:nvPr/>
            </p:nvSpPr>
            <p:spPr bwMode="auto">
              <a:xfrm>
                <a:off x="2668" y="2206"/>
                <a:ext cx="168" cy="35"/>
              </a:xfrm>
              <a:custGeom>
                <a:avLst/>
                <a:gdLst>
                  <a:gd name="T0" fmla="*/ 62 w 62"/>
                  <a:gd name="T1" fmla="*/ 8 h 13"/>
                  <a:gd name="T2" fmla="*/ 62 w 62"/>
                  <a:gd name="T3" fmla="*/ 10 h 13"/>
                  <a:gd name="T4" fmla="*/ 0 w 62"/>
                  <a:gd name="T5" fmla="*/ 6 h 13"/>
                  <a:gd name="T6" fmla="*/ 5 w 62"/>
                  <a:gd name="T7" fmla="*/ 5 h 13"/>
                  <a:gd name="T8" fmla="*/ 32 w 62"/>
                  <a:gd name="T9" fmla="*/ 5 h 13"/>
                  <a:gd name="T10" fmla="*/ 47 w 62"/>
                  <a:gd name="T11" fmla="*/ 5 h 13"/>
                  <a:gd name="T12" fmla="*/ 62 w 62"/>
                  <a:gd name="T13" fmla="*/ 8 h 13"/>
                </a:gdLst>
                <a:ahLst/>
                <a:cxnLst>
                  <a:cxn ang="0">
                    <a:pos x="T0" y="T1"/>
                  </a:cxn>
                  <a:cxn ang="0">
                    <a:pos x="T2" y="T3"/>
                  </a:cxn>
                  <a:cxn ang="0">
                    <a:pos x="T4" y="T5"/>
                  </a:cxn>
                  <a:cxn ang="0">
                    <a:pos x="T6" y="T7"/>
                  </a:cxn>
                  <a:cxn ang="0">
                    <a:pos x="T8" y="T9"/>
                  </a:cxn>
                  <a:cxn ang="0">
                    <a:pos x="T10" y="T11"/>
                  </a:cxn>
                  <a:cxn ang="0">
                    <a:pos x="T12" y="T13"/>
                  </a:cxn>
                </a:cxnLst>
                <a:rect l="0" t="0" r="r" b="b"/>
                <a:pathLst>
                  <a:path w="62" h="13">
                    <a:moveTo>
                      <a:pt x="62" y="8"/>
                    </a:moveTo>
                    <a:cubicBezTo>
                      <a:pt x="62" y="9"/>
                      <a:pt x="62" y="9"/>
                      <a:pt x="62" y="10"/>
                    </a:cubicBezTo>
                    <a:cubicBezTo>
                      <a:pt x="41" y="10"/>
                      <a:pt x="20" y="13"/>
                      <a:pt x="0" y="6"/>
                    </a:cubicBezTo>
                    <a:cubicBezTo>
                      <a:pt x="2" y="6"/>
                      <a:pt x="3" y="5"/>
                      <a:pt x="5" y="5"/>
                    </a:cubicBezTo>
                    <a:cubicBezTo>
                      <a:pt x="14" y="0"/>
                      <a:pt x="23" y="6"/>
                      <a:pt x="32" y="5"/>
                    </a:cubicBezTo>
                    <a:cubicBezTo>
                      <a:pt x="37" y="4"/>
                      <a:pt x="42" y="4"/>
                      <a:pt x="47" y="5"/>
                    </a:cubicBezTo>
                    <a:cubicBezTo>
                      <a:pt x="52" y="5"/>
                      <a:pt x="58" y="4"/>
                      <a:pt x="62" y="8"/>
                    </a:cubicBezTo>
                    <a:close/>
                  </a:path>
                </a:pathLst>
              </a:custGeom>
              <a:solidFill>
                <a:srgbClr val="BE9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 name="Freeform 239">
                <a:extLst>
                  <a:ext uri="{FF2B5EF4-FFF2-40B4-BE49-F238E27FC236}">
                    <a16:creationId xmlns:a16="http://schemas.microsoft.com/office/drawing/2014/main" id="{BD0F6CAC-38D4-E0F0-02C2-88F7B98AF4C0}"/>
                  </a:ext>
                </a:extLst>
              </p:cNvPr>
              <p:cNvSpPr/>
              <p:nvPr/>
            </p:nvSpPr>
            <p:spPr bwMode="auto">
              <a:xfrm>
                <a:off x="2676" y="2279"/>
                <a:ext cx="155" cy="21"/>
              </a:xfrm>
              <a:custGeom>
                <a:avLst/>
                <a:gdLst>
                  <a:gd name="T0" fmla="*/ 49 w 57"/>
                  <a:gd name="T1" fmla="*/ 2 h 8"/>
                  <a:gd name="T2" fmla="*/ 57 w 57"/>
                  <a:gd name="T3" fmla="*/ 2 h 8"/>
                  <a:gd name="T4" fmla="*/ 42 w 57"/>
                  <a:gd name="T5" fmla="*/ 5 h 8"/>
                  <a:gd name="T6" fmla="*/ 19 w 57"/>
                  <a:gd name="T7" fmla="*/ 5 h 8"/>
                  <a:gd name="T8" fmla="*/ 2 w 57"/>
                  <a:gd name="T9" fmla="*/ 2 h 8"/>
                  <a:gd name="T10" fmla="*/ 0 w 57"/>
                  <a:gd name="T11" fmla="*/ 0 h 8"/>
                  <a:gd name="T12" fmla="*/ 49 w 5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57" h="8">
                    <a:moveTo>
                      <a:pt x="49" y="2"/>
                    </a:moveTo>
                    <a:cubicBezTo>
                      <a:pt x="52" y="2"/>
                      <a:pt x="54" y="2"/>
                      <a:pt x="57" y="2"/>
                    </a:cubicBezTo>
                    <a:cubicBezTo>
                      <a:pt x="52" y="6"/>
                      <a:pt x="47" y="3"/>
                      <a:pt x="42" y="5"/>
                    </a:cubicBezTo>
                    <a:cubicBezTo>
                      <a:pt x="34" y="5"/>
                      <a:pt x="26" y="5"/>
                      <a:pt x="19" y="5"/>
                    </a:cubicBezTo>
                    <a:cubicBezTo>
                      <a:pt x="12" y="8"/>
                      <a:pt x="7" y="7"/>
                      <a:pt x="2" y="2"/>
                    </a:cubicBezTo>
                    <a:cubicBezTo>
                      <a:pt x="1" y="1"/>
                      <a:pt x="1" y="1"/>
                      <a:pt x="0" y="0"/>
                    </a:cubicBezTo>
                    <a:cubicBezTo>
                      <a:pt x="16" y="2"/>
                      <a:pt x="33" y="3"/>
                      <a:pt x="49" y="2"/>
                    </a:cubicBezTo>
                    <a:close/>
                  </a:path>
                </a:pathLst>
              </a:custGeom>
              <a:solidFill>
                <a:srgbClr val="B5A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 name="Freeform 240">
                <a:extLst>
                  <a:ext uri="{FF2B5EF4-FFF2-40B4-BE49-F238E27FC236}">
                    <a16:creationId xmlns:a16="http://schemas.microsoft.com/office/drawing/2014/main" id="{ABB18DBA-3F72-8DAC-C954-ABD52C3C576A}"/>
                  </a:ext>
                </a:extLst>
              </p:cNvPr>
              <p:cNvSpPr/>
              <p:nvPr/>
            </p:nvSpPr>
            <p:spPr bwMode="auto">
              <a:xfrm>
                <a:off x="3069" y="2723"/>
                <a:ext cx="79" cy="124"/>
              </a:xfrm>
              <a:custGeom>
                <a:avLst/>
                <a:gdLst>
                  <a:gd name="T0" fmla="*/ 27 w 29"/>
                  <a:gd name="T1" fmla="*/ 31 h 46"/>
                  <a:gd name="T2" fmla="*/ 17 w 29"/>
                  <a:gd name="T3" fmla="*/ 42 h 46"/>
                  <a:gd name="T4" fmla="*/ 5 w 29"/>
                  <a:gd name="T5" fmla="*/ 45 h 46"/>
                  <a:gd name="T6" fmla="*/ 1 w 29"/>
                  <a:gd name="T7" fmla="*/ 35 h 46"/>
                  <a:gd name="T8" fmla="*/ 17 w 29"/>
                  <a:gd name="T9" fmla="*/ 5 h 46"/>
                  <a:gd name="T10" fmla="*/ 28 w 29"/>
                  <a:gd name="T11" fmla="*/ 13 h 46"/>
                  <a:gd name="T12" fmla="*/ 27 w 29"/>
                  <a:gd name="T13" fmla="*/ 31 h 46"/>
                </a:gdLst>
                <a:ahLst/>
                <a:cxnLst>
                  <a:cxn ang="0">
                    <a:pos x="T0" y="T1"/>
                  </a:cxn>
                  <a:cxn ang="0">
                    <a:pos x="T2" y="T3"/>
                  </a:cxn>
                  <a:cxn ang="0">
                    <a:pos x="T4" y="T5"/>
                  </a:cxn>
                  <a:cxn ang="0">
                    <a:pos x="T6" y="T7"/>
                  </a:cxn>
                  <a:cxn ang="0">
                    <a:pos x="T8" y="T9"/>
                  </a:cxn>
                  <a:cxn ang="0">
                    <a:pos x="T10" y="T11"/>
                  </a:cxn>
                  <a:cxn ang="0">
                    <a:pos x="T12" y="T13"/>
                  </a:cxn>
                </a:cxnLst>
                <a:rect l="0" t="0" r="r" b="b"/>
                <a:pathLst>
                  <a:path w="28" h="46">
                    <a:moveTo>
                      <a:pt x="27" y="31"/>
                    </a:moveTo>
                    <a:cubicBezTo>
                      <a:pt x="21" y="32"/>
                      <a:pt x="20" y="38"/>
                      <a:pt x="17" y="42"/>
                    </a:cubicBezTo>
                    <a:cubicBezTo>
                      <a:pt x="13" y="45"/>
                      <a:pt x="9" y="46"/>
                      <a:pt x="5" y="45"/>
                    </a:cubicBezTo>
                    <a:cubicBezTo>
                      <a:pt x="0" y="43"/>
                      <a:pt x="1" y="38"/>
                      <a:pt x="1" y="35"/>
                    </a:cubicBezTo>
                    <a:cubicBezTo>
                      <a:pt x="1" y="22"/>
                      <a:pt x="8" y="13"/>
                      <a:pt x="17" y="5"/>
                    </a:cubicBezTo>
                    <a:cubicBezTo>
                      <a:pt x="22" y="0"/>
                      <a:pt x="28" y="4"/>
                      <a:pt x="28" y="13"/>
                    </a:cubicBezTo>
                    <a:cubicBezTo>
                      <a:pt x="29" y="19"/>
                      <a:pt x="25" y="25"/>
                      <a:pt x="27" y="31"/>
                    </a:cubicBezTo>
                    <a:close/>
                  </a:path>
                </a:pathLst>
              </a:custGeom>
              <a:solidFill>
                <a:srgbClr val="CCC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 name="Freeform 241">
                <a:extLst>
                  <a:ext uri="{FF2B5EF4-FFF2-40B4-BE49-F238E27FC236}">
                    <a16:creationId xmlns:a16="http://schemas.microsoft.com/office/drawing/2014/main" id="{8E00A2A5-4AE3-55E4-7E36-F8B19ABD7207}"/>
                  </a:ext>
                </a:extLst>
              </p:cNvPr>
              <p:cNvSpPr/>
              <p:nvPr/>
            </p:nvSpPr>
            <p:spPr bwMode="auto">
              <a:xfrm>
                <a:off x="3161" y="2687"/>
                <a:ext cx="68" cy="65"/>
              </a:xfrm>
              <a:custGeom>
                <a:avLst/>
                <a:gdLst>
                  <a:gd name="T0" fmla="*/ 11 w 25"/>
                  <a:gd name="T1" fmla="*/ 5 h 24"/>
                  <a:gd name="T2" fmla="*/ 18 w 25"/>
                  <a:gd name="T3" fmla="*/ 11 h 24"/>
                  <a:gd name="T4" fmla="*/ 23 w 25"/>
                  <a:gd name="T5" fmla="*/ 14 h 24"/>
                  <a:gd name="T6" fmla="*/ 16 w 25"/>
                  <a:gd name="T7" fmla="*/ 20 h 24"/>
                  <a:gd name="T8" fmla="*/ 6 w 25"/>
                  <a:gd name="T9" fmla="*/ 11 h 24"/>
                  <a:gd name="T10" fmla="*/ 3 w 25"/>
                  <a:gd name="T11" fmla="*/ 4 h 24"/>
                  <a:gd name="T12" fmla="*/ 11 w 25"/>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11" y="5"/>
                    </a:moveTo>
                    <a:cubicBezTo>
                      <a:pt x="13" y="7"/>
                      <a:pt x="16" y="9"/>
                      <a:pt x="18" y="11"/>
                    </a:cubicBezTo>
                    <a:cubicBezTo>
                      <a:pt x="20" y="12"/>
                      <a:pt x="22" y="13"/>
                      <a:pt x="23" y="14"/>
                    </a:cubicBezTo>
                    <a:cubicBezTo>
                      <a:pt x="25" y="21"/>
                      <a:pt x="24" y="24"/>
                      <a:pt x="16" y="20"/>
                    </a:cubicBezTo>
                    <a:cubicBezTo>
                      <a:pt x="13" y="17"/>
                      <a:pt x="9" y="15"/>
                      <a:pt x="6" y="11"/>
                    </a:cubicBezTo>
                    <a:cubicBezTo>
                      <a:pt x="4" y="9"/>
                      <a:pt x="0" y="7"/>
                      <a:pt x="3" y="4"/>
                    </a:cubicBezTo>
                    <a:cubicBezTo>
                      <a:pt x="5" y="0"/>
                      <a:pt x="8" y="4"/>
                      <a:pt x="11" y="5"/>
                    </a:cubicBezTo>
                    <a:close/>
                  </a:path>
                </a:pathLst>
              </a:custGeom>
              <a:solidFill>
                <a:srgbClr val="D2D0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 name="Freeform 242">
                <a:extLst>
                  <a:ext uri="{FF2B5EF4-FFF2-40B4-BE49-F238E27FC236}">
                    <a16:creationId xmlns:a16="http://schemas.microsoft.com/office/drawing/2014/main" id="{2B6A9746-5804-9FBE-3842-9981762699E9}"/>
                  </a:ext>
                </a:extLst>
              </p:cNvPr>
              <p:cNvSpPr/>
              <p:nvPr/>
            </p:nvSpPr>
            <p:spPr bwMode="auto">
              <a:xfrm>
                <a:off x="3186" y="2769"/>
                <a:ext cx="46" cy="46"/>
              </a:xfrm>
              <a:custGeom>
                <a:avLst/>
                <a:gdLst>
                  <a:gd name="T0" fmla="*/ 7 w 17"/>
                  <a:gd name="T1" fmla="*/ 0 h 17"/>
                  <a:gd name="T2" fmla="*/ 17 w 17"/>
                  <a:gd name="T3" fmla="*/ 11 h 17"/>
                  <a:gd name="T4" fmla="*/ 7 w 17"/>
                  <a:gd name="T5" fmla="*/ 15 h 17"/>
                  <a:gd name="T6" fmla="*/ 2 w 17"/>
                  <a:gd name="T7" fmla="*/ 7 h 17"/>
                  <a:gd name="T8" fmla="*/ 2 w 17"/>
                  <a:gd name="T9" fmla="*/ 5 h 17"/>
                  <a:gd name="T10" fmla="*/ 7 w 17"/>
                  <a:gd name="T11" fmla="*/ 0 h 17"/>
                </a:gdLst>
                <a:ahLst/>
                <a:cxnLst>
                  <a:cxn ang="0">
                    <a:pos x="T0" y="T1"/>
                  </a:cxn>
                  <a:cxn ang="0">
                    <a:pos x="T2" y="T3"/>
                  </a:cxn>
                  <a:cxn ang="0">
                    <a:pos x="T4" y="T5"/>
                  </a:cxn>
                  <a:cxn ang="0">
                    <a:pos x="T6" y="T7"/>
                  </a:cxn>
                  <a:cxn ang="0">
                    <a:pos x="T8" y="T9"/>
                  </a:cxn>
                  <a:cxn ang="0">
                    <a:pos x="T10" y="T11"/>
                  </a:cxn>
                </a:cxnLst>
                <a:rect l="0" t="0" r="r" b="b"/>
                <a:pathLst>
                  <a:path w="17" h="17">
                    <a:moveTo>
                      <a:pt x="7" y="0"/>
                    </a:moveTo>
                    <a:cubicBezTo>
                      <a:pt x="7" y="6"/>
                      <a:pt x="13" y="8"/>
                      <a:pt x="17" y="11"/>
                    </a:cubicBezTo>
                    <a:cubicBezTo>
                      <a:pt x="15" y="16"/>
                      <a:pt x="11" y="17"/>
                      <a:pt x="7" y="15"/>
                    </a:cubicBezTo>
                    <a:cubicBezTo>
                      <a:pt x="3" y="14"/>
                      <a:pt x="0" y="11"/>
                      <a:pt x="2" y="7"/>
                    </a:cubicBezTo>
                    <a:cubicBezTo>
                      <a:pt x="2" y="6"/>
                      <a:pt x="2" y="6"/>
                      <a:pt x="2" y="5"/>
                    </a:cubicBezTo>
                    <a:cubicBezTo>
                      <a:pt x="4" y="3"/>
                      <a:pt x="5" y="1"/>
                      <a:pt x="7" y="0"/>
                    </a:cubicBezTo>
                    <a:close/>
                  </a:path>
                </a:pathLst>
              </a:custGeom>
              <a:solidFill>
                <a:srgbClr val="C9BB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4" name="Freeform 243">
                <a:extLst>
                  <a:ext uri="{FF2B5EF4-FFF2-40B4-BE49-F238E27FC236}">
                    <a16:creationId xmlns:a16="http://schemas.microsoft.com/office/drawing/2014/main" id="{72181F49-B540-8479-D26E-4E3AF0DC574A}"/>
                  </a:ext>
                </a:extLst>
              </p:cNvPr>
              <p:cNvSpPr/>
              <p:nvPr/>
            </p:nvSpPr>
            <p:spPr bwMode="auto">
              <a:xfrm>
                <a:off x="3161" y="2720"/>
                <a:ext cx="57" cy="43"/>
              </a:xfrm>
              <a:custGeom>
                <a:avLst/>
                <a:gdLst>
                  <a:gd name="T0" fmla="*/ 21 w 21"/>
                  <a:gd name="T1" fmla="*/ 14 h 16"/>
                  <a:gd name="T2" fmla="*/ 16 w 21"/>
                  <a:gd name="T3" fmla="*/ 16 h 16"/>
                  <a:gd name="T4" fmla="*/ 0 w 21"/>
                  <a:gd name="T5" fmla="*/ 0 h 16"/>
                  <a:gd name="T6" fmla="*/ 14 w 21"/>
                  <a:gd name="T7" fmla="*/ 8 h 16"/>
                  <a:gd name="T8" fmla="*/ 21 w 21"/>
                  <a:gd name="T9" fmla="*/ 14 h 16"/>
                </a:gdLst>
                <a:ahLst/>
                <a:cxnLst>
                  <a:cxn ang="0">
                    <a:pos x="T0" y="T1"/>
                  </a:cxn>
                  <a:cxn ang="0">
                    <a:pos x="T2" y="T3"/>
                  </a:cxn>
                  <a:cxn ang="0">
                    <a:pos x="T4" y="T5"/>
                  </a:cxn>
                  <a:cxn ang="0">
                    <a:pos x="T6" y="T7"/>
                  </a:cxn>
                  <a:cxn ang="0">
                    <a:pos x="T8" y="T9"/>
                  </a:cxn>
                </a:cxnLst>
                <a:rect l="0" t="0" r="r" b="b"/>
                <a:pathLst>
                  <a:path w="21" h="16">
                    <a:moveTo>
                      <a:pt x="21" y="14"/>
                    </a:moveTo>
                    <a:cubicBezTo>
                      <a:pt x="19" y="15"/>
                      <a:pt x="18" y="15"/>
                      <a:pt x="16" y="16"/>
                    </a:cubicBezTo>
                    <a:cubicBezTo>
                      <a:pt x="12" y="10"/>
                      <a:pt x="0" y="12"/>
                      <a:pt x="0" y="0"/>
                    </a:cubicBezTo>
                    <a:cubicBezTo>
                      <a:pt x="6" y="2"/>
                      <a:pt x="8" y="8"/>
                      <a:pt x="14" y="8"/>
                    </a:cubicBezTo>
                    <a:cubicBezTo>
                      <a:pt x="16" y="11"/>
                      <a:pt x="20" y="10"/>
                      <a:pt x="21" y="14"/>
                    </a:cubicBezTo>
                    <a:close/>
                  </a:path>
                </a:pathLst>
              </a:custGeom>
              <a:solidFill>
                <a:srgbClr val="EF9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5" name="Freeform 244">
                <a:extLst>
                  <a:ext uri="{FF2B5EF4-FFF2-40B4-BE49-F238E27FC236}">
                    <a16:creationId xmlns:a16="http://schemas.microsoft.com/office/drawing/2014/main" id="{DBA5C73C-E6C0-5BB3-F12B-BBCFDEE9161D}"/>
                  </a:ext>
                </a:extLst>
              </p:cNvPr>
              <p:cNvSpPr/>
              <p:nvPr/>
            </p:nvSpPr>
            <p:spPr bwMode="auto">
              <a:xfrm>
                <a:off x="3199" y="2714"/>
                <a:ext cx="41" cy="44"/>
              </a:xfrm>
              <a:custGeom>
                <a:avLst/>
                <a:gdLst>
                  <a:gd name="T0" fmla="*/ 7 w 15"/>
                  <a:gd name="T1" fmla="*/ 16 h 16"/>
                  <a:gd name="T2" fmla="*/ 0 w 15"/>
                  <a:gd name="T3" fmla="*/ 10 h 16"/>
                  <a:gd name="T4" fmla="*/ 2 w 15"/>
                  <a:gd name="T5" fmla="*/ 10 h 16"/>
                  <a:gd name="T6" fmla="*/ 5 w 15"/>
                  <a:gd name="T7" fmla="*/ 2 h 16"/>
                  <a:gd name="T8" fmla="*/ 15 w 15"/>
                  <a:gd name="T9" fmla="*/ 10 h 16"/>
                  <a:gd name="T10" fmla="*/ 7 w 15"/>
                  <a:gd name="T11" fmla="*/ 16 h 16"/>
                </a:gdLst>
                <a:ahLst/>
                <a:cxnLst>
                  <a:cxn ang="0">
                    <a:pos x="T0" y="T1"/>
                  </a:cxn>
                  <a:cxn ang="0">
                    <a:pos x="T2" y="T3"/>
                  </a:cxn>
                  <a:cxn ang="0">
                    <a:pos x="T4" y="T5"/>
                  </a:cxn>
                  <a:cxn ang="0">
                    <a:pos x="T6" y="T7"/>
                  </a:cxn>
                  <a:cxn ang="0">
                    <a:pos x="T8" y="T9"/>
                  </a:cxn>
                  <a:cxn ang="0">
                    <a:pos x="T10" y="T11"/>
                  </a:cxn>
                </a:cxnLst>
                <a:rect l="0" t="0" r="r" b="b"/>
                <a:pathLst>
                  <a:path w="15" h="16">
                    <a:moveTo>
                      <a:pt x="7" y="16"/>
                    </a:moveTo>
                    <a:cubicBezTo>
                      <a:pt x="4" y="15"/>
                      <a:pt x="1" y="13"/>
                      <a:pt x="0" y="10"/>
                    </a:cubicBezTo>
                    <a:cubicBezTo>
                      <a:pt x="0" y="10"/>
                      <a:pt x="1" y="10"/>
                      <a:pt x="2" y="10"/>
                    </a:cubicBezTo>
                    <a:cubicBezTo>
                      <a:pt x="12" y="10"/>
                      <a:pt x="6" y="6"/>
                      <a:pt x="5" y="2"/>
                    </a:cubicBezTo>
                    <a:cubicBezTo>
                      <a:pt x="12" y="0"/>
                      <a:pt x="15" y="3"/>
                      <a:pt x="15" y="10"/>
                    </a:cubicBezTo>
                    <a:cubicBezTo>
                      <a:pt x="13" y="14"/>
                      <a:pt x="10" y="16"/>
                      <a:pt x="7" y="16"/>
                    </a:cubicBezTo>
                    <a:close/>
                  </a:path>
                </a:pathLst>
              </a:custGeom>
              <a:solidFill>
                <a:srgbClr val="9B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6" name="Freeform 245">
                <a:extLst>
                  <a:ext uri="{FF2B5EF4-FFF2-40B4-BE49-F238E27FC236}">
                    <a16:creationId xmlns:a16="http://schemas.microsoft.com/office/drawing/2014/main" id="{6C53042F-D438-1E23-EE52-66F10D8D7235}"/>
                  </a:ext>
                </a:extLst>
              </p:cNvPr>
              <p:cNvSpPr/>
              <p:nvPr/>
            </p:nvSpPr>
            <p:spPr bwMode="auto">
              <a:xfrm>
                <a:off x="2563" y="1232"/>
                <a:ext cx="184" cy="100"/>
              </a:xfrm>
              <a:custGeom>
                <a:avLst/>
                <a:gdLst>
                  <a:gd name="T0" fmla="*/ 68 w 68"/>
                  <a:gd name="T1" fmla="*/ 4 h 37"/>
                  <a:gd name="T2" fmla="*/ 35 w 68"/>
                  <a:gd name="T3" fmla="*/ 32 h 37"/>
                  <a:gd name="T4" fmla="*/ 7 w 68"/>
                  <a:gd name="T5" fmla="*/ 27 h 37"/>
                  <a:gd name="T6" fmla="*/ 2 w 68"/>
                  <a:gd name="T7" fmla="*/ 13 h 37"/>
                  <a:gd name="T8" fmla="*/ 7 w 68"/>
                  <a:gd name="T9" fmla="*/ 8 h 37"/>
                  <a:gd name="T10" fmla="*/ 22 w 68"/>
                  <a:gd name="T11" fmla="*/ 4 h 37"/>
                  <a:gd name="T12" fmla="*/ 57 w 68"/>
                  <a:gd name="T13" fmla="*/ 1 h 37"/>
                  <a:gd name="T14" fmla="*/ 68 w 68"/>
                  <a:gd name="T15" fmla="*/ 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37">
                    <a:moveTo>
                      <a:pt x="68" y="4"/>
                    </a:moveTo>
                    <a:cubicBezTo>
                      <a:pt x="68" y="33"/>
                      <a:pt x="63" y="37"/>
                      <a:pt x="35" y="32"/>
                    </a:cubicBezTo>
                    <a:cubicBezTo>
                      <a:pt x="26" y="30"/>
                      <a:pt x="17" y="24"/>
                      <a:pt x="7" y="27"/>
                    </a:cubicBezTo>
                    <a:cubicBezTo>
                      <a:pt x="5" y="22"/>
                      <a:pt x="4" y="17"/>
                      <a:pt x="2" y="13"/>
                    </a:cubicBezTo>
                    <a:cubicBezTo>
                      <a:pt x="0" y="8"/>
                      <a:pt x="4" y="9"/>
                      <a:pt x="7" y="8"/>
                    </a:cubicBezTo>
                    <a:cubicBezTo>
                      <a:pt x="11" y="4"/>
                      <a:pt x="17" y="4"/>
                      <a:pt x="22" y="4"/>
                    </a:cubicBezTo>
                    <a:cubicBezTo>
                      <a:pt x="34" y="2"/>
                      <a:pt x="45" y="2"/>
                      <a:pt x="57" y="1"/>
                    </a:cubicBezTo>
                    <a:cubicBezTo>
                      <a:pt x="61" y="0"/>
                      <a:pt x="65" y="0"/>
                      <a:pt x="68" y="4"/>
                    </a:cubicBezTo>
                    <a:close/>
                  </a:path>
                </a:pathLst>
              </a:custGeom>
              <a:solidFill>
                <a:srgbClr val="E0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7" name="Freeform 246">
                <a:extLst>
                  <a:ext uri="{FF2B5EF4-FFF2-40B4-BE49-F238E27FC236}">
                    <a16:creationId xmlns:a16="http://schemas.microsoft.com/office/drawing/2014/main" id="{BBEA1849-E93E-39E3-6ACE-11C2F2404CFB}"/>
                  </a:ext>
                </a:extLst>
              </p:cNvPr>
              <p:cNvSpPr/>
              <p:nvPr/>
            </p:nvSpPr>
            <p:spPr bwMode="auto">
              <a:xfrm>
                <a:off x="2617" y="1367"/>
                <a:ext cx="127" cy="122"/>
              </a:xfrm>
              <a:custGeom>
                <a:avLst/>
                <a:gdLst>
                  <a:gd name="T0" fmla="*/ 20 w 47"/>
                  <a:gd name="T1" fmla="*/ 8 h 45"/>
                  <a:gd name="T2" fmla="*/ 24 w 47"/>
                  <a:gd name="T3" fmla="*/ 15 h 45"/>
                  <a:gd name="T4" fmla="*/ 47 w 47"/>
                  <a:gd name="T5" fmla="*/ 41 h 45"/>
                  <a:gd name="T6" fmla="*/ 3 w 47"/>
                  <a:gd name="T7" fmla="*/ 40 h 45"/>
                  <a:gd name="T8" fmla="*/ 1 w 47"/>
                  <a:gd name="T9" fmla="*/ 36 h 45"/>
                  <a:gd name="T10" fmla="*/ 0 w 47"/>
                  <a:gd name="T11" fmla="*/ 16 h 45"/>
                  <a:gd name="T12" fmla="*/ 17 w 47"/>
                  <a:gd name="T13" fmla="*/ 6 h 45"/>
                  <a:gd name="T14" fmla="*/ 20 w 47"/>
                  <a:gd name="T15" fmla="*/ 8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5">
                    <a:moveTo>
                      <a:pt x="20" y="8"/>
                    </a:moveTo>
                    <a:cubicBezTo>
                      <a:pt x="21" y="10"/>
                      <a:pt x="23" y="13"/>
                      <a:pt x="24" y="15"/>
                    </a:cubicBezTo>
                    <a:cubicBezTo>
                      <a:pt x="31" y="24"/>
                      <a:pt x="37" y="34"/>
                      <a:pt x="47" y="41"/>
                    </a:cubicBezTo>
                    <a:cubicBezTo>
                      <a:pt x="33" y="44"/>
                      <a:pt x="18" y="45"/>
                      <a:pt x="3" y="40"/>
                    </a:cubicBezTo>
                    <a:cubicBezTo>
                      <a:pt x="2" y="39"/>
                      <a:pt x="2" y="37"/>
                      <a:pt x="1" y="36"/>
                    </a:cubicBezTo>
                    <a:cubicBezTo>
                      <a:pt x="1" y="29"/>
                      <a:pt x="0" y="22"/>
                      <a:pt x="0" y="16"/>
                    </a:cubicBezTo>
                    <a:cubicBezTo>
                      <a:pt x="0" y="3"/>
                      <a:pt x="5" y="0"/>
                      <a:pt x="17" y="6"/>
                    </a:cubicBezTo>
                    <a:cubicBezTo>
                      <a:pt x="18" y="6"/>
                      <a:pt x="19" y="7"/>
                      <a:pt x="20" y="8"/>
                    </a:cubicBezTo>
                    <a:close/>
                  </a:path>
                </a:pathLst>
              </a:custGeom>
              <a:solidFill>
                <a:srgbClr val="E1E0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8" name="Freeform 247">
                <a:extLst>
                  <a:ext uri="{FF2B5EF4-FFF2-40B4-BE49-F238E27FC236}">
                    <a16:creationId xmlns:a16="http://schemas.microsoft.com/office/drawing/2014/main" id="{A3601B8F-4CA1-9131-4482-DAE20DF328A4}"/>
                  </a:ext>
                </a:extLst>
              </p:cNvPr>
              <p:cNvSpPr/>
              <p:nvPr/>
            </p:nvSpPr>
            <p:spPr bwMode="auto">
              <a:xfrm>
                <a:off x="2516" y="1148"/>
                <a:ext cx="117" cy="103"/>
              </a:xfrm>
              <a:custGeom>
                <a:avLst/>
                <a:gdLst>
                  <a:gd name="T0" fmla="*/ 24 w 43"/>
                  <a:gd name="T1" fmla="*/ 37 h 38"/>
                  <a:gd name="T2" fmla="*/ 14 w 43"/>
                  <a:gd name="T3" fmla="*/ 29 h 38"/>
                  <a:gd name="T4" fmla="*/ 4 w 43"/>
                  <a:gd name="T5" fmla="*/ 12 h 38"/>
                  <a:gd name="T6" fmla="*/ 7 w 43"/>
                  <a:gd name="T7" fmla="*/ 4 h 38"/>
                  <a:gd name="T8" fmla="*/ 31 w 43"/>
                  <a:gd name="T9" fmla="*/ 6 h 38"/>
                  <a:gd name="T10" fmla="*/ 43 w 43"/>
                  <a:gd name="T11" fmla="*/ 21 h 38"/>
                  <a:gd name="T12" fmla="*/ 34 w 43"/>
                  <a:gd name="T13" fmla="*/ 36 h 38"/>
                  <a:gd name="T14" fmla="*/ 24 w 43"/>
                  <a:gd name="T15" fmla="*/ 37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8">
                    <a:moveTo>
                      <a:pt x="24" y="37"/>
                    </a:moveTo>
                    <a:cubicBezTo>
                      <a:pt x="18" y="37"/>
                      <a:pt x="15" y="35"/>
                      <a:pt x="14" y="29"/>
                    </a:cubicBezTo>
                    <a:cubicBezTo>
                      <a:pt x="12" y="23"/>
                      <a:pt x="7" y="18"/>
                      <a:pt x="4" y="12"/>
                    </a:cubicBezTo>
                    <a:cubicBezTo>
                      <a:pt x="3" y="9"/>
                      <a:pt x="0" y="5"/>
                      <a:pt x="7" y="4"/>
                    </a:cubicBezTo>
                    <a:cubicBezTo>
                      <a:pt x="15" y="6"/>
                      <a:pt x="23" y="0"/>
                      <a:pt x="31" y="6"/>
                    </a:cubicBezTo>
                    <a:cubicBezTo>
                      <a:pt x="36" y="10"/>
                      <a:pt x="42" y="13"/>
                      <a:pt x="43" y="21"/>
                    </a:cubicBezTo>
                    <a:cubicBezTo>
                      <a:pt x="43" y="28"/>
                      <a:pt x="42" y="34"/>
                      <a:pt x="34" y="36"/>
                    </a:cubicBezTo>
                    <a:cubicBezTo>
                      <a:pt x="31" y="37"/>
                      <a:pt x="27" y="38"/>
                      <a:pt x="24" y="37"/>
                    </a:cubicBezTo>
                    <a:close/>
                  </a:path>
                </a:pathLst>
              </a:custGeom>
              <a:solidFill>
                <a:srgbClr val="EDED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9" name="Freeform 248">
                <a:extLst>
                  <a:ext uri="{FF2B5EF4-FFF2-40B4-BE49-F238E27FC236}">
                    <a16:creationId xmlns:a16="http://schemas.microsoft.com/office/drawing/2014/main" id="{99460367-F12B-ED7C-AC74-0B15AF2ADA41}"/>
                  </a:ext>
                </a:extLst>
              </p:cNvPr>
              <p:cNvSpPr/>
              <p:nvPr/>
            </p:nvSpPr>
            <p:spPr bwMode="auto">
              <a:xfrm>
                <a:off x="2546" y="1256"/>
                <a:ext cx="60" cy="187"/>
              </a:xfrm>
              <a:custGeom>
                <a:avLst/>
                <a:gdLst>
                  <a:gd name="T0" fmla="*/ 22 w 22"/>
                  <a:gd name="T1" fmla="*/ 65 h 69"/>
                  <a:gd name="T2" fmla="*/ 13 w 22"/>
                  <a:gd name="T3" fmla="*/ 59 h 69"/>
                  <a:gd name="T4" fmla="*/ 4 w 22"/>
                  <a:gd name="T5" fmla="*/ 16 h 69"/>
                  <a:gd name="T6" fmla="*/ 1 w 22"/>
                  <a:gd name="T7" fmla="*/ 0 h 69"/>
                  <a:gd name="T8" fmla="*/ 9 w 22"/>
                  <a:gd name="T9" fmla="*/ 20 h 69"/>
                  <a:gd name="T10" fmla="*/ 22 w 22"/>
                  <a:gd name="T11" fmla="*/ 65 h 69"/>
                </a:gdLst>
                <a:ahLst/>
                <a:cxnLst>
                  <a:cxn ang="0">
                    <a:pos x="T0" y="T1"/>
                  </a:cxn>
                  <a:cxn ang="0">
                    <a:pos x="T2" y="T3"/>
                  </a:cxn>
                  <a:cxn ang="0">
                    <a:pos x="T4" y="T5"/>
                  </a:cxn>
                  <a:cxn ang="0">
                    <a:pos x="T6" y="T7"/>
                  </a:cxn>
                  <a:cxn ang="0">
                    <a:pos x="T8" y="T9"/>
                  </a:cxn>
                  <a:cxn ang="0">
                    <a:pos x="T10" y="T11"/>
                  </a:cxn>
                </a:cxnLst>
                <a:rect l="0" t="0" r="r" b="b"/>
                <a:pathLst>
                  <a:path w="22" h="69">
                    <a:moveTo>
                      <a:pt x="22" y="65"/>
                    </a:moveTo>
                    <a:cubicBezTo>
                      <a:pt x="15" y="69"/>
                      <a:pt x="15" y="62"/>
                      <a:pt x="13" y="59"/>
                    </a:cubicBezTo>
                    <a:cubicBezTo>
                      <a:pt x="6" y="46"/>
                      <a:pt x="6" y="30"/>
                      <a:pt x="4" y="16"/>
                    </a:cubicBezTo>
                    <a:cubicBezTo>
                      <a:pt x="3" y="11"/>
                      <a:pt x="0" y="5"/>
                      <a:pt x="1" y="0"/>
                    </a:cubicBezTo>
                    <a:cubicBezTo>
                      <a:pt x="7" y="6"/>
                      <a:pt x="9" y="13"/>
                      <a:pt x="9" y="20"/>
                    </a:cubicBezTo>
                    <a:cubicBezTo>
                      <a:pt x="10" y="36"/>
                      <a:pt x="15" y="51"/>
                      <a:pt x="22" y="65"/>
                    </a:cubicBezTo>
                    <a:close/>
                  </a:path>
                </a:pathLst>
              </a:custGeom>
              <a:solidFill>
                <a:srgbClr val="F2F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0" name="Freeform 249">
                <a:extLst>
                  <a:ext uri="{FF2B5EF4-FFF2-40B4-BE49-F238E27FC236}">
                    <a16:creationId xmlns:a16="http://schemas.microsoft.com/office/drawing/2014/main" id="{EFBFE065-D609-0EF0-01A4-9F900C9F5C0C}"/>
                  </a:ext>
                </a:extLst>
              </p:cNvPr>
              <p:cNvSpPr/>
              <p:nvPr/>
            </p:nvSpPr>
            <p:spPr bwMode="auto">
              <a:xfrm>
                <a:off x="2473" y="956"/>
                <a:ext cx="30" cy="189"/>
              </a:xfrm>
              <a:custGeom>
                <a:avLst/>
                <a:gdLst>
                  <a:gd name="T0" fmla="*/ 11 w 11"/>
                  <a:gd name="T1" fmla="*/ 70 h 70"/>
                  <a:gd name="T2" fmla="*/ 3 w 11"/>
                  <a:gd name="T3" fmla="*/ 55 h 70"/>
                  <a:gd name="T4" fmla="*/ 9 w 11"/>
                  <a:gd name="T5" fmla="*/ 0 h 70"/>
                  <a:gd name="T6" fmla="*/ 9 w 11"/>
                  <a:gd name="T7" fmla="*/ 14 h 70"/>
                  <a:gd name="T8" fmla="*/ 11 w 11"/>
                  <a:gd name="T9" fmla="*/ 70 h 70"/>
                </a:gdLst>
                <a:ahLst/>
                <a:cxnLst>
                  <a:cxn ang="0">
                    <a:pos x="T0" y="T1"/>
                  </a:cxn>
                  <a:cxn ang="0">
                    <a:pos x="T2" y="T3"/>
                  </a:cxn>
                  <a:cxn ang="0">
                    <a:pos x="T4" y="T5"/>
                  </a:cxn>
                  <a:cxn ang="0">
                    <a:pos x="T6" y="T7"/>
                  </a:cxn>
                  <a:cxn ang="0">
                    <a:pos x="T8" y="T9"/>
                  </a:cxn>
                </a:cxnLst>
                <a:rect l="0" t="0" r="r" b="b"/>
                <a:pathLst>
                  <a:path w="11" h="70">
                    <a:moveTo>
                      <a:pt x="11" y="70"/>
                    </a:moveTo>
                    <a:cubicBezTo>
                      <a:pt x="3" y="68"/>
                      <a:pt x="3" y="61"/>
                      <a:pt x="3" y="55"/>
                    </a:cubicBezTo>
                    <a:cubicBezTo>
                      <a:pt x="0" y="37"/>
                      <a:pt x="3" y="19"/>
                      <a:pt x="9" y="0"/>
                    </a:cubicBezTo>
                    <a:cubicBezTo>
                      <a:pt x="11" y="8"/>
                      <a:pt x="11" y="8"/>
                      <a:pt x="9" y="14"/>
                    </a:cubicBezTo>
                    <a:cubicBezTo>
                      <a:pt x="7" y="33"/>
                      <a:pt x="4" y="52"/>
                      <a:pt x="11" y="70"/>
                    </a:cubicBezTo>
                    <a:close/>
                  </a:path>
                </a:pathLst>
              </a:custGeom>
              <a:solidFill>
                <a:srgbClr val="E8E8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1" name="Freeform 250">
                <a:extLst>
                  <a:ext uri="{FF2B5EF4-FFF2-40B4-BE49-F238E27FC236}">
                    <a16:creationId xmlns:a16="http://schemas.microsoft.com/office/drawing/2014/main" id="{5AA6CC8D-527F-52BC-299F-855DDAECC105}"/>
                  </a:ext>
                </a:extLst>
              </p:cNvPr>
              <p:cNvSpPr/>
              <p:nvPr/>
            </p:nvSpPr>
            <p:spPr bwMode="auto">
              <a:xfrm>
                <a:off x="2581" y="1221"/>
                <a:ext cx="174" cy="33"/>
              </a:xfrm>
              <a:custGeom>
                <a:avLst/>
                <a:gdLst>
                  <a:gd name="T0" fmla="*/ 0 w 64"/>
                  <a:gd name="T1" fmla="*/ 10 h 12"/>
                  <a:gd name="T2" fmla="*/ 9 w 64"/>
                  <a:gd name="T3" fmla="*/ 7 h 12"/>
                  <a:gd name="T4" fmla="*/ 25 w 64"/>
                  <a:gd name="T5" fmla="*/ 4 h 12"/>
                  <a:gd name="T6" fmla="*/ 61 w 64"/>
                  <a:gd name="T7" fmla="*/ 3 h 12"/>
                  <a:gd name="T8" fmla="*/ 61 w 64"/>
                  <a:gd name="T9" fmla="*/ 8 h 12"/>
                  <a:gd name="T10" fmla="*/ 0 w 64"/>
                  <a:gd name="T11" fmla="*/ 12 h 12"/>
                  <a:gd name="T12" fmla="*/ 0 w 64"/>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64" h="12">
                    <a:moveTo>
                      <a:pt x="0" y="10"/>
                    </a:moveTo>
                    <a:cubicBezTo>
                      <a:pt x="3" y="9"/>
                      <a:pt x="6" y="8"/>
                      <a:pt x="9" y="7"/>
                    </a:cubicBezTo>
                    <a:cubicBezTo>
                      <a:pt x="15" y="6"/>
                      <a:pt x="20" y="4"/>
                      <a:pt x="25" y="4"/>
                    </a:cubicBezTo>
                    <a:cubicBezTo>
                      <a:pt x="37" y="4"/>
                      <a:pt x="49" y="0"/>
                      <a:pt x="61" y="3"/>
                    </a:cubicBezTo>
                    <a:cubicBezTo>
                      <a:pt x="63" y="4"/>
                      <a:pt x="64" y="6"/>
                      <a:pt x="61" y="8"/>
                    </a:cubicBezTo>
                    <a:cubicBezTo>
                      <a:pt x="40" y="7"/>
                      <a:pt x="20" y="12"/>
                      <a:pt x="0" y="12"/>
                    </a:cubicBezTo>
                    <a:cubicBezTo>
                      <a:pt x="0" y="11"/>
                      <a:pt x="0" y="11"/>
                      <a:pt x="0" y="10"/>
                    </a:cubicBezTo>
                    <a:close/>
                  </a:path>
                </a:pathLst>
              </a:custGeom>
              <a:solidFill>
                <a:srgbClr val="ACA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2" name="Freeform 251">
                <a:extLst>
                  <a:ext uri="{FF2B5EF4-FFF2-40B4-BE49-F238E27FC236}">
                    <a16:creationId xmlns:a16="http://schemas.microsoft.com/office/drawing/2014/main" id="{2BB74226-9F48-D17E-5272-09CB1FB400EB}"/>
                  </a:ext>
                </a:extLst>
              </p:cNvPr>
              <p:cNvSpPr/>
              <p:nvPr/>
            </p:nvSpPr>
            <p:spPr bwMode="auto">
              <a:xfrm>
                <a:off x="2584" y="1340"/>
                <a:ext cx="46" cy="57"/>
              </a:xfrm>
              <a:custGeom>
                <a:avLst/>
                <a:gdLst>
                  <a:gd name="T0" fmla="*/ 1 w 17"/>
                  <a:gd name="T1" fmla="*/ 0 h 21"/>
                  <a:gd name="T2" fmla="*/ 7 w 17"/>
                  <a:gd name="T3" fmla="*/ 21 h 21"/>
                  <a:gd name="T4" fmla="*/ 1 w 17"/>
                  <a:gd name="T5" fmla="*/ 0 h 21"/>
                </a:gdLst>
                <a:ahLst/>
                <a:cxnLst>
                  <a:cxn ang="0">
                    <a:pos x="T0" y="T1"/>
                  </a:cxn>
                  <a:cxn ang="0">
                    <a:pos x="T2" y="T3"/>
                  </a:cxn>
                  <a:cxn ang="0">
                    <a:pos x="T4" y="T5"/>
                  </a:cxn>
                </a:cxnLst>
                <a:rect l="0" t="0" r="r" b="b"/>
                <a:pathLst>
                  <a:path w="17" h="21">
                    <a:moveTo>
                      <a:pt x="1" y="0"/>
                    </a:moveTo>
                    <a:cubicBezTo>
                      <a:pt x="17" y="4"/>
                      <a:pt x="12" y="12"/>
                      <a:pt x="7" y="21"/>
                    </a:cubicBezTo>
                    <a:cubicBezTo>
                      <a:pt x="2" y="15"/>
                      <a:pt x="0" y="8"/>
                      <a:pt x="1" y="0"/>
                    </a:cubicBezTo>
                    <a:close/>
                  </a:path>
                </a:pathLst>
              </a:custGeom>
              <a:solidFill>
                <a:srgbClr val="F7F5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3" name="Freeform 252">
                <a:extLst>
                  <a:ext uri="{FF2B5EF4-FFF2-40B4-BE49-F238E27FC236}">
                    <a16:creationId xmlns:a16="http://schemas.microsoft.com/office/drawing/2014/main" id="{F086FFFB-B07F-A108-585A-D4540756A0CB}"/>
                  </a:ext>
                </a:extLst>
              </p:cNvPr>
              <p:cNvSpPr/>
              <p:nvPr/>
            </p:nvSpPr>
            <p:spPr bwMode="auto">
              <a:xfrm>
                <a:off x="2655" y="1345"/>
                <a:ext cx="59" cy="44"/>
              </a:xfrm>
              <a:custGeom>
                <a:avLst/>
                <a:gdLst>
                  <a:gd name="T0" fmla="*/ 6 w 22"/>
                  <a:gd name="T1" fmla="*/ 16 h 16"/>
                  <a:gd name="T2" fmla="*/ 3 w 22"/>
                  <a:gd name="T3" fmla="*/ 14 h 16"/>
                  <a:gd name="T4" fmla="*/ 9 w 22"/>
                  <a:gd name="T5" fmla="*/ 1 h 16"/>
                  <a:gd name="T6" fmla="*/ 22 w 22"/>
                  <a:gd name="T7" fmla="*/ 2 h 16"/>
                  <a:gd name="T8" fmla="*/ 6 w 22"/>
                  <a:gd name="T9" fmla="*/ 16 h 16"/>
                </a:gdLst>
                <a:ahLst/>
                <a:cxnLst>
                  <a:cxn ang="0">
                    <a:pos x="T0" y="T1"/>
                  </a:cxn>
                  <a:cxn ang="0">
                    <a:pos x="T2" y="T3"/>
                  </a:cxn>
                  <a:cxn ang="0">
                    <a:pos x="T4" y="T5"/>
                  </a:cxn>
                  <a:cxn ang="0">
                    <a:pos x="T6" y="T7"/>
                  </a:cxn>
                  <a:cxn ang="0">
                    <a:pos x="T8" y="T9"/>
                  </a:cxn>
                </a:cxnLst>
                <a:rect l="0" t="0" r="r" b="b"/>
                <a:pathLst>
                  <a:path w="22" h="16">
                    <a:moveTo>
                      <a:pt x="6" y="16"/>
                    </a:moveTo>
                    <a:cubicBezTo>
                      <a:pt x="5" y="15"/>
                      <a:pt x="4" y="15"/>
                      <a:pt x="3" y="14"/>
                    </a:cubicBezTo>
                    <a:cubicBezTo>
                      <a:pt x="0" y="8"/>
                      <a:pt x="0" y="3"/>
                      <a:pt x="9" y="1"/>
                    </a:cubicBezTo>
                    <a:cubicBezTo>
                      <a:pt x="13" y="1"/>
                      <a:pt x="18" y="0"/>
                      <a:pt x="22" y="2"/>
                    </a:cubicBezTo>
                    <a:cubicBezTo>
                      <a:pt x="16" y="7"/>
                      <a:pt x="11" y="11"/>
                      <a:pt x="6" y="16"/>
                    </a:cubicBezTo>
                    <a:close/>
                  </a:path>
                </a:pathLst>
              </a:custGeom>
              <a:solidFill>
                <a:srgbClr val="DF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4" name="Freeform 253">
                <a:extLst>
                  <a:ext uri="{FF2B5EF4-FFF2-40B4-BE49-F238E27FC236}">
                    <a16:creationId xmlns:a16="http://schemas.microsoft.com/office/drawing/2014/main" id="{1A5B548A-BA91-6FFD-9FCA-0BAC0ACC76D6}"/>
                  </a:ext>
                </a:extLst>
              </p:cNvPr>
              <p:cNvSpPr/>
              <p:nvPr/>
            </p:nvSpPr>
            <p:spPr bwMode="auto">
              <a:xfrm>
                <a:off x="2535" y="1143"/>
                <a:ext cx="103" cy="40"/>
              </a:xfrm>
              <a:custGeom>
                <a:avLst/>
                <a:gdLst>
                  <a:gd name="T0" fmla="*/ 24 w 38"/>
                  <a:gd name="T1" fmla="*/ 11 h 15"/>
                  <a:gd name="T2" fmla="*/ 0 w 38"/>
                  <a:gd name="T3" fmla="*/ 6 h 15"/>
                  <a:gd name="T4" fmla="*/ 5 w 38"/>
                  <a:gd name="T5" fmla="*/ 4 h 15"/>
                  <a:gd name="T6" fmla="*/ 5 w 38"/>
                  <a:gd name="T7" fmla="*/ 3 h 15"/>
                  <a:gd name="T8" fmla="*/ 20 w 38"/>
                  <a:gd name="T9" fmla="*/ 3 h 15"/>
                  <a:gd name="T10" fmla="*/ 25 w 38"/>
                  <a:gd name="T11" fmla="*/ 3 h 15"/>
                  <a:gd name="T12" fmla="*/ 37 w 38"/>
                  <a:gd name="T13" fmla="*/ 10 h 15"/>
                  <a:gd name="T14" fmla="*/ 24 w 38"/>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5">
                    <a:moveTo>
                      <a:pt x="24" y="11"/>
                    </a:moveTo>
                    <a:cubicBezTo>
                      <a:pt x="16" y="6"/>
                      <a:pt x="7" y="11"/>
                      <a:pt x="0" y="6"/>
                    </a:cubicBezTo>
                    <a:cubicBezTo>
                      <a:pt x="1" y="6"/>
                      <a:pt x="3" y="5"/>
                      <a:pt x="5" y="4"/>
                    </a:cubicBezTo>
                    <a:cubicBezTo>
                      <a:pt x="5" y="4"/>
                      <a:pt x="5" y="3"/>
                      <a:pt x="5" y="3"/>
                    </a:cubicBezTo>
                    <a:cubicBezTo>
                      <a:pt x="10" y="0"/>
                      <a:pt x="15" y="2"/>
                      <a:pt x="20" y="3"/>
                    </a:cubicBezTo>
                    <a:cubicBezTo>
                      <a:pt x="22" y="3"/>
                      <a:pt x="24" y="3"/>
                      <a:pt x="25" y="3"/>
                    </a:cubicBezTo>
                    <a:cubicBezTo>
                      <a:pt x="30" y="4"/>
                      <a:pt x="38" y="4"/>
                      <a:pt x="37" y="10"/>
                    </a:cubicBezTo>
                    <a:cubicBezTo>
                      <a:pt x="36" y="15"/>
                      <a:pt x="28" y="12"/>
                      <a:pt x="24" y="11"/>
                    </a:cubicBezTo>
                    <a:close/>
                  </a:path>
                </a:pathLst>
              </a:custGeom>
              <a:solidFill>
                <a:srgbClr val="B6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5" name="Freeform 254">
                <a:extLst>
                  <a:ext uri="{FF2B5EF4-FFF2-40B4-BE49-F238E27FC236}">
                    <a16:creationId xmlns:a16="http://schemas.microsoft.com/office/drawing/2014/main" id="{098FA87D-6BCE-8595-30C0-929F9F5290EB}"/>
                  </a:ext>
                </a:extLst>
              </p:cNvPr>
              <p:cNvSpPr/>
              <p:nvPr/>
            </p:nvSpPr>
            <p:spPr bwMode="auto">
              <a:xfrm>
                <a:off x="2600" y="2495"/>
                <a:ext cx="223" cy="73"/>
              </a:xfrm>
              <a:custGeom>
                <a:avLst/>
                <a:gdLst>
                  <a:gd name="T0" fmla="*/ 68 w 82"/>
                  <a:gd name="T1" fmla="*/ 26 h 27"/>
                  <a:gd name="T2" fmla="*/ 61 w 82"/>
                  <a:gd name="T3" fmla="*/ 26 h 27"/>
                  <a:gd name="T4" fmla="*/ 58 w 82"/>
                  <a:gd name="T5" fmla="*/ 25 h 27"/>
                  <a:gd name="T6" fmla="*/ 27 w 82"/>
                  <a:gd name="T7" fmla="*/ 23 h 27"/>
                  <a:gd name="T8" fmla="*/ 11 w 82"/>
                  <a:gd name="T9" fmla="*/ 23 h 27"/>
                  <a:gd name="T10" fmla="*/ 3 w 82"/>
                  <a:gd name="T11" fmla="*/ 13 h 27"/>
                  <a:gd name="T12" fmla="*/ 19 w 82"/>
                  <a:gd name="T13" fmla="*/ 7 h 27"/>
                  <a:gd name="T14" fmla="*/ 27 w 82"/>
                  <a:gd name="T15" fmla="*/ 2 h 27"/>
                  <a:gd name="T16" fmla="*/ 34 w 82"/>
                  <a:gd name="T17" fmla="*/ 7 h 27"/>
                  <a:gd name="T18" fmla="*/ 27 w 82"/>
                  <a:gd name="T19" fmla="*/ 9 h 27"/>
                  <a:gd name="T20" fmla="*/ 8 w 82"/>
                  <a:gd name="T21" fmla="*/ 21 h 27"/>
                  <a:gd name="T22" fmla="*/ 50 w 82"/>
                  <a:gd name="T23" fmla="*/ 21 h 27"/>
                  <a:gd name="T24" fmla="*/ 56 w 82"/>
                  <a:gd name="T25" fmla="*/ 14 h 27"/>
                  <a:gd name="T26" fmla="*/ 65 w 82"/>
                  <a:gd name="T27" fmla="*/ 0 h 27"/>
                  <a:gd name="T28" fmla="*/ 82 w 82"/>
                  <a:gd name="T29" fmla="*/ 0 h 27"/>
                  <a:gd name="T30" fmla="*/ 72 w 82"/>
                  <a:gd name="T31" fmla="*/ 3 h 27"/>
                  <a:gd name="T32" fmla="*/ 68 w 82"/>
                  <a:gd name="T3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27">
                    <a:moveTo>
                      <a:pt x="68" y="26"/>
                    </a:moveTo>
                    <a:cubicBezTo>
                      <a:pt x="66" y="26"/>
                      <a:pt x="63" y="26"/>
                      <a:pt x="61" y="26"/>
                    </a:cubicBezTo>
                    <a:cubicBezTo>
                      <a:pt x="60" y="27"/>
                      <a:pt x="59" y="27"/>
                      <a:pt x="58" y="25"/>
                    </a:cubicBezTo>
                    <a:cubicBezTo>
                      <a:pt x="48" y="20"/>
                      <a:pt x="37" y="24"/>
                      <a:pt x="27" y="23"/>
                    </a:cubicBezTo>
                    <a:cubicBezTo>
                      <a:pt x="22" y="23"/>
                      <a:pt x="16" y="23"/>
                      <a:pt x="11" y="23"/>
                    </a:cubicBezTo>
                    <a:cubicBezTo>
                      <a:pt x="3" y="24"/>
                      <a:pt x="0" y="20"/>
                      <a:pt x="3" y="13"/>
                    </a:cubicBezTo>
                    <a:cubicBezTo>
                      <a:pt x="7" y="8"/>
                      <a:pt x="13" y="7"/>
                      <a:pt x="19" y="7"/>
                    </a:cubicBezTo>
                    <a:cubicBezTo>
                      <a:pt x="22" y="7"/>
                      <a:pt x="27" y="9"/>
                      <a:pt x="27" y="2"/>
                    </a:cubicBezTo>
                    <a:cubicBezTo>
                      <a:pt x="31" y="2"/>
                      <a:pt x="34" y="2"/>
                      <a:pt x="34" y="7"/>
                    </a:cubicBezTo>
                    <a:cubicBezTo>
                      <a:pt x="33" y="10"/>
                      <a:pt x="29" y="9"/>
                      <a:pt x="27" y="9"/>
                    </a:cubicBezTo>
                    <a:cubicBezTo>
                      <a:pt x="18" y="8"/>
                      <a:pt x="12" y="11"/>
                      <a:pt x="8" y="21"/>
                    </a:cubicBezTo>
                    <a:cubicBezTo>
                      <a:pt x="23" y="21"/>
                      <a:pt x="36" y="21"/>
                      <a:pt x="50" y="21"/>
                    </a:cubicBezTo>
                    <a:cubicBezTo>
                      <a:pt x="55" y="21"/>
                      <a:pt x="57" y="17"/>
                      <a:pt x="56" y="14"/>
                    </a:cubicBezTo>
                    <a:cubicBezTo>
                      <a:pt x="52" y="4"/>
                      <a:pt x="59" y="2"/>
                      <a:pt x="65" y="0"/>
                    </a:cubicBezTo>
                    <a:cubicBezTo>
                      <a:pt x="71" y="0"/>
                      <a:pt x="76" y="0"/>
                      <a:pt x="82" y="0"/>
                    </a:cubicBezTo>
                    <a:cubicBezTo>
                      <a:pt x="79" y="4"/>
                      <a:pt x="75" y="0"/>
                      <a:pt x="72" y="3"/>
                    </a:cubicBezTo>
                    <a:cubicBezTo>
                      <a:pt x="76" y="12"/>
                      <a:pt x="78" y="20"/>
                      <a:pt x="68" y="26"/>
                    </a:cubicBezTo>
                    <a:close/>
                  </a:path>
                </a:pathLst>
              </a:custGeom>
              <a:solidFill>
                <a:srgbClr val="DAD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6" name="Freeform 255">
                <a:extLst>
                  <a:ext uri="{FF2B5EF4-FFF2-40B4-BE49-F238E27FC236}">
                    <a16:creationId xmlns:a16="http://schemas.microsoft.com/office/drawing/2014/main" id="{7DFD502C-164C-E8CB-EB47-A17A8043E027}"/>
                  </a:ext>
                </a:extLst>
              </p:cNvPr>
              <p:cNvSpPr/>
              <p:nvPr/>
            </p:nvSpPr>
            <p:spPr bwMode="auto">
              <a:xfrm>
                <a:off x="2695" y="2463"/>
                <a:ext cx="136" cy="27"/>
              </a:xfrm>
              <a:custGeom>
                <a:avLst/>
                <a:gdLst>
                  <a:gd name="T0" fmla="*/ 7 w 50"/>
                  <a:gd name="T1" fmla="*/ 0 h 10"/>
                  <a:gd name="T2" fmla="*/ 47 w 50"/>
                  <a:gd name="T3" fmla="*/ 0 h 10"/>
                  <a:gd name="T4" fmla="*/ 47 w 50"/>
                  <a:gd name="T5" fmla="*/ 9 h 10"/>
                  <a:gd name="T6" fmla="*/ 6 w 50"/>
                  <a:gd name="T7" fmla="*/ 9 h 10"/>
                  <a:gd name="T8" fmla="*/ 0 w 50"/>
                  <a:gd name="T9" fmla="*/ 7 h 10"/>
                  <a:gd name="T10" fmla="*/ 7 w 50"/>
                  <a:gd name="T11" fmla="*/ 0 h 10"/>
                </a:gdLst>
                <a:ahLst/>
                <a:cxnLst>
                  <a:cxn ang="0">
                    <a:pos x="T0" y="T1"/>
                  </a:cxn>
                  <a:cxn ang="0">
                    <a:pos x="T2" y="T3"/>
                  </a:cxn>
                  <a:cxn ang="0">
                    <a:pos x="T4" y="T5"/>
                  </a:cxn>
                  <a:cxn ang="0">
                    <a:pos x="T6" y="T7"/>
                  </a:cxn>
                  <a:cxn ang="0">
                    <a:pos x="T8" y="T9"/>
                  </a:cxn>
                  <a:cxn ang="0">
                    <a:pos x="T10" y="T11"/>
                  </a:cxn>
                </a:cxnLst>
                <a:rect l="0" t="0" r="r" b="b"/>
                <a:pathLst>
                  <a:path w="50" h="10">
                    <a:moveTo>
                      <a:pt x="7" y="0"/>
                    </a:moveTo>
                    <a:cubicBezTo>
                      <a:pt x="20" y="0"/>
                      <a:pt x="33" y="0"/>
                      <a:pt x="47" y="0"/>
                    </a:cubicBezTo>
                    <a:cubicBezTo>
                      <a:pt x="50" y="3"/>
                      <a:pt x="50" y="6"/>
                      <a:pt x="47" y="9"/>
                    </a:cubicBezTo>
                    <a:cubicBezTo>
                      <a:pt x="33" y="9"/>
                      <a:pt x="20" y="9"/>
                      <a:pt x="6" y="9"/>
                    </a:cubicBezTo>
                    <a:cubicBezTo>
                      <a:pt x="4" y="9"/>
                      <a:pt x="1" y="10"/>
                      <a:pt x="0" y="7"/>
                    </a:cubicBezTo>
                    <a:cubicBezTo>
                      <a:pt x="2" y="4"/>
                      <a:pt x="5" y="3"/>
                      <a:pt x="7" y="0"/>
                    </a:cubicBezTo>
                    <a:close/>
                  </a:path>
                </a:pathLst>
              </a:custGeom>
              <a:solidFill>
                <a:srgbClr val="F4A7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7" name="Freeform 256">
                <a:extLst>
                  <a:ext uri="{FF2B5EF4-FFF2-40B4-BE49-F238E27FC236}">
                    <a16:creationId xmlns:a16="http://schemas.microsoft.com/office/drawing/2014/main" id="{3D8BE912-4E7E-B270-D98F-85DC51859CFE}"/>
                  </a:ext>
                </a:extLst>
              </p:cNvPr>
              <p:cNvSpPr/>
              <p:nvPr/>
            </p:nvSpPr>
            <p:spPr bwMode="auto">
              <a:xfrm>
                <a:off x="2668" y="2455"/>
                <a:ext cx="49" cy="32"/>
              </a:xfrm>
              <a:custGeom>
                <a:avLst/>
                <a:gdLst>
                  <a:gd name="T0" fmla="*/ 17 w 18"/>
                  <a:gd name="T1" fmla="*/ 3 h 12"/>
                  <a:gd name="T2" fmla="*/ 10 w 18"/>
                  <a:gd name="T3" fmla="*/ 10 h 12"/>
                  <a:gd name="T4" fmla="*/ 1 w 18"/>
                  <a:gd name="T5" fmla="*/ 10 h 12"/>
                  <a:gd name="T6" fmla="*/ 3 w 18"/>
                  <a:gd name="T7" fmla="*/ 0 h 12"/>
                  <a:gd name="T8" fmla="*/ 17 w 18"/>
                  <a:gd name="T9" fmla="*/ 3 h 12"/>
                </a:gdLst>
                <a:ahLst/>
                <a:cxnLst>
                  <a:cxn ang="0">
                    <a:pos x="T0" y="T1"/>
                  </a:cxn>
                  <a:cxn ang="0">
                    <a:pos x="T2" y="T3"/>
                  </a:cxn>
                  <a:cxn ang="0">
                    <a:pos x="T4" y="T5"/>
                  </a:cxn>
                  <a:cxn ang="0">
                    <a:pos x="T6" y="T7"/>
                  </a:cxn>
                  <a:cxn ang="0">
                    <a:pos x="T8" y="T9"/>
                  </a:cxn>
                </a:cxnLst>
                <a:rect l="0" t="0" r="r" b="b"/>
                <a:pathLst>
                  <a:path w="18" h="12">
                    <a:moveTo>
                      <a:pt x="17" y="3"/>
                    </a:moveTo>
                    <a:cubicBezTo>
                      <a:pt x="18" y="8"/>
                      <a:pt x="15" y="10"/>
                      <a:pt x="10" y="10"/>
                    </a:cubicBezTo>
                    <a:cubicBezTo>
                      <a:pt x="7" y="12"/>
                      <a:pt x="4" y="10"/>
                      <a:pt x="1" y="10"/>
                    </a:cubicBezTo>
                    <a:cubicBezTo>
                      <a:pt x="1" y="6"/>
                      <a:pt x="0" y="3"/>
                      <a:pt x="3" y="0"/>
                    </a:cubicBezTo>
                    <a:cubicBezTo>
                      <a:pt x="7" y="1"/>
                      <a:pt x="12" y="2"/>
                      <a:pt x="17" y="3"/>
                    </a:cubicBezTo>
                    <a:close/>
                  </a:path>
                </a:pathLst>
              </a:custGeom>
              <a:solidFill>
                <a:srgbClr val="F9C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8" name="Freeform 257">
                <a:extLst>
                  <a:ext uri="{FF2B5EF4-FFF2-40B4-BE49-F238E27FC236}">
                    <a16:creationId xmlns:a16="http://schemas.microsoft.com/office/drawing/2014/main" id="{4B26D535-A743-C768-A676-342D6CF492D9}"/>
                  </a:ext>
                </a:extLst>
              </p:cNvPr>
              <p:cNvSpPr/>
              <p:nvPr/>
            </p:nvSpPr>
            <p:spPr bwMode="auto">
              <a:xfrm>
                <a:off x="2636" y="2016"/>
                <a:ext cx="46" cy="44"/>
              </a:xfrm>
              <a:custGeom>
                <a:avLst/>
                <a:gdLst>
                  <a:gd name="T0" fmla="*/ 0 w 17"/>
                  <a:gd name="T1" fmla="*/ 4 h 16"/>
                  <a:gd name="T2" fmla="*/ 1 w 17"/>
                  <a:gd name="T3" fmla="*/ 3 h 16"/>
                  <a:gd name="T4" fmla="*/ 12 w 17"/>
                  <a:gd name="T5" fmla="*/ 3 h 16"/>
                  <a:gd name="T6" fmla="*/ 16 w 17"/>
                  <a:gd name="T7" fmla="*/ 7 h 16"/>
                  <a:gd name="T8" fmla="*/ 17 w 17"/>
                  <a:gd name="T9" fmla="*/ 12 h 16"/>
                  <a:gd name="T10" fmla="*/ 13 w 17"/>
                  <a:gd name="T11" fmla="*/ 16 h 16"/>
                  <a:gd name="T12" fmla="*/ 8 w 17"/>
                  <a:gd name="T13" fmla="*/ 14 h 16"/>
                  <a:gd name="T14" fmla="*/ 1 w 17"/>
                  <a:gd name="T15" fmla="*/ 12 h 16"/>
                  <a:gd name="T16" fmla="*/ 0 w 17"/>
                  <a:gd name="T17" fmla="*/ 8 h 16"/>
                  <a:gd name="T18" fmla="*/ 0 w 17"/>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0" y="4"/>
                    </a:moveTo>
                    <a:cubicBezTo>
                      <a:pt x="1" y="4"/>
                      <a:pt x="1" y="3"/>
                      <a:pt x="1" y="3"/>
                    </a:cubicBezTo>
                    <a:cubicBezTo>
                      <a:pt x="5" y="0"/>
                      <a:pt x="8" y="2"/>
                      <a:pt x="12" y="3"/>
                    </a:cubicBezTo>
                    <a:cubicBezTo>
                      <a:pt x="14" y="4"/>
                      <a:pt x="15" y="5"/>
                      <a:pt x="16" y="7"/>
                    </a:cubicBezTo>
                    <a:cubicBezTo>
                      <a:pt x="17" y="9"/>
                      <a:pt x="17" y="10"/>
                      <a:pt x="17" y="12"/>
                    </a:cubicBezTo>
                    <a:cubicBezTo>
                      <a:pt x="16" y="14"/>
                      <a:pt x="15" y="15"/>
                      <a:pt x="13" y="16"/>
                    </a:cubicBezTo>
                    <a:cubicBezTo>
                      <a:pt x="11" y="16"/>
                      <a:pt x="10" y="16"/>
                      <a:pt x="8" y="14"/>
                    </a:cubicBezTo>
                    <a:cubicBezTo>
                      <a:pt x="6" y="12"/>
                      <a:pt x="3" y="12"/>
                      <a:pt x="1" y="12"/>
                    </a:cubicBezTo>
                    <a:cubicBezTo>
                      <a:pt x="1" y="10"/>
                      <a:pt x="1" y="9"/>
                      <a:pt x="0" y="8"/>
                    </a:cubicBezTo>
                    <a:cubicBezTo>
                      <a:pt x="0" y="7"/>
                      <a:pt x="0" y="6"/>
                      <a:pt x="0" y="4"/>
                    </a:cubicBezTo>
                    <a:close/>
                  </a:path>
                </a:pathLst>
              </a:custGeom>
              <a:solidFill>
                <a:srgbClr val="C96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9" name="Freeform 258">
                <a:extLst>
                  <a:ext uri="{FF2B5EF4-FFF2-40B4-BE49-F238E27FC236}">
                    <a16:creationId xmlns:a16="http://schemas.microsoft.com/office/drawing/2014/main" id="{7DBEFF30-1696-825F-CCA7-CEE0BA64A961}"/>
                  </a:ext>
                </a:extLst>
              </p:cNvPr>
              <p:cNvSpPr/>
              <p:nvPr/>
            </p:nvSpPr>
            <p:spPr bwMode="auto">
              <a:xfrm>
                <a:off x="2823" y="2452"/>
                <a:ext cx="57" cy="35"/>
              </a:xfrm>
              <a:custGeom>
                <a:avLst/>
                <a:gdLst>
                  <a:gd name="T0" fmla="*/ 0 w 21"/>
                  <a:gd name="T1" fmla="*/ 13 h 13"/>
                  <a:gd name="T2" fmla="*/ 0 w 21"/>
                  <a:gd name="T3" fmla="*/ 4 h 13"/>
                  <a:gd name="T4" fmla="*/ 5 w 21"/>
                  <a:gd name="T5" fmla="*/ 2 h 13"/>
                  <a:gd name="T6" fmla="*/ 7 w 21"/>
                  <a:gd name="T7" fmla="*/ 1 h 13"/>
                  <a:gd name="T8" fmla="*/ 19 w 21"/>
                  <a:gd name="T9" fmla="*/ 0 h 13"/>
                  <a:gd name="T10" fmla="*/ 21 w 21"/>
                  <a:gd name="T11" fmla="*/ 11 h 13"/>
                  <a:gd name="T12" fmla="*/ 7 w 21"/>
                  <a:gd name="T13" fmla="*/ 13 h 13"/>
                  <a:gd name="T14" fmla="*/ 0 w 21"/>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3">
                    <a:moveTo>
                      <a:pt x="0" y="13"/>
                    </a:moveTo>
                    <a:cubicBezTo>
                      <a:pt x="0" y="10"/>
                      <a:pt x="0" y="7"/>
                      <a:pt x="0" y="4"/>
                    </a:cubicBezTo>
                    <a:cubicBezTo>
                      <a:pt x="1" y="3"/>
                      <a:pt x="3" y="2"/>
                      <a:pt x="5" y="2"/>
                    </a:cubicBezTo>
                    <a:cubicBezTo>
                      <a:pt x="6" y="2"/>
                      <a:pt x="6" y="2"/>
                      <a:pt x="7" y="1"/>
                    </a:cubicBezTo>
                    <a:cubicBezTo>
                      <a:pt x="11" y="1"/>
                      <a:pt x="15" y="0"/>
                      <a:pt x="19" y="0"/>
                    </a:cubicBezTo>
                    <a:cubicBezTo>
                      <a:pt x="19" y="4"/>
                      <a:pt x="20" y="7"/>
                      <a:pt x="21" y="11"/>
                    </a:cubicBezTo>
                    <a:cubicBezTo>
                      <a:pt x="16" y="12"/>
                      <a:pt x="11" y="10"/>
                      <a:pt x="7" y="13"/>
                    </a:cubicBezTo>
                    <a:cubicBezTo>
                      <a:pt x="4" y="13"/>
                      <a:pt x="2" y="13"/>
                      <a:pt x="0" y="13"/>
                    </a:cubicBezTo>
                    <a:close/>
                  </a:path>
                </a:pathLst>
              </a:custGeom>
              <a:solidFill>
                <a:srgbClr val="EC79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0" name="Freeform 259">
                <a:extLst>
                  <a:ext uri="{FF2B5EF4-FFF2-40B4-BE49-F238E27FC236}">
                    <a16:creationId xmlns:a16="http://schemas.microsoft.com/office/drawing/2014/main" id="{730B847B-C781-0036-2A95-E40240233267}"/>
                  </a:ext>
                </a:extLst>
              </p:cNvPr>
              <p:cNvSpPr/>
              <p:nvPr/>
            </p:nvSpPr>
            <p:spPr bwMode="auto">
              <a:xfrm>
                <a:off x="2115" y="3026"/>
                <a:ext cx="217" cy="143"/>
              </a:xfrm>
              <a:custGeom>
                <a:avLst/>
                <a:gdLst>
                  <a:gd name="T0" fmla="*/ 44 w 80"/>
                  <a:gd name="T1" fmla="*/ 46 h 53"/>
                  <a:gd name="T2" fmla="*/ 36 w 80"/>
                  <a:gd name="T3" fmla="*/ 48 h 53"/>
                  <a:gd name="T4" fmla="*/ 12 w 80"/>
                  <a:gd name="T5" fmla="*/ 52 h 53"/>
                  <a:gd name="T6" fmla="*/ 2 w 80"/>
                  <a:gd name="T7" fmla="*/ 53 h 53"/>
                  <a:gd name="T8" fmla="*/ 0 w 80"/>
                  <a:gd name="T9" fmla="*/ 49 h 53"/>
                  <a:gd name="T10" fmla="*/ 19 w 80"/>
                  <a:gd name="T11" fmla="*/ 46 h 53"/>
                  <a:gd name="T12" fmla="*/ 42 w 80"/>
                  <a:gd name="T13" fmla="*/ 34 h 53"/>
                  <a:gd name="T14" fmla="*/ 52 w 80"/>
                  <a:gd name="T15" fmla="*/ 27 h 53"/>
                  <a:gd name="T16" fmla="*/ 80 w 80"/>
                  <a:gd name="T17" fmla="*/ 0 h 53"/>
                  <a:gd name="T18" fmla="*/ 52 w 80"/>
                  <a:gd name="T19" fmla="*/ 36 h 53"/>
                  <a:gd name="T20" fmla="*/ 44 w 80"/>
                  <a:gd name="T21"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52">
                    <a:moveTo>
                      <a:pt x="44" y="46"/>
                    </a:moveTo>
                    <a:cubicBezTo>
                      <a:pt x="41" y="45"/>
                      <a:pt x="38" y="47"/>
                      <a:pt x="36" y="48"/>
                    </a:cubicBezTo>
                    <a:cubicBezTo>
                      <a:pt x="28" y="49"/>
                      <a:pt x="20" y="51"/>
                      <a:pt x="12" y="52"/>
                    </a:cubicBezTo>
                    <a:cubicBezTo>
                      <a:pt x="9" y="53"/>
                      <a:pt x="5" y="53"/>
                      <a:pt x="2" y="53"/>
                    </a:cubicBezTo>
                    <a:cubicBezTo>
                      <a:pt x="2" y="51"/>
                      <a:pt x="1" y="50"/>
                      <a:pt x="0" y="49"/>
                    </a:cubicBezTo>
                    <a:cubicBezTo>
                      <a:pt x="6" y="46"/>
                      <a:pt x="12" y="46"/>
                      <a:pt x="19" y="46"/>
                    </a:cubicBezTo>
                    <a:cubicBezTo>
                      <a:pt x="28" y="45"/>
                      <a:pt x="36" y="41"/>
                      <a:pt x="42" y="34"/>
                    </a:cubicBezTo>
                    <a:cubicBezTo>
                      <a:pt x="47" y="33"/>
                      <a:pt x="50" y="31"/>
                      <a:pt x="52" y="27"/>
                    </a:cubicBezTo>
                    <a:cubicBezTo>
                      <a:pt x="62" y="18"/>
                      <a:pt x="71" y="9"/>
                      <a:pt x="80" y="0"/>
                    </a:cubicBezTo>
                    <a:cubicBezTo>
                      <a:pt x="74" y="15"/>
                      <a:pt x="62" y="24"/>
                      <a:pt x="52" y="36"/>
                    </a:cubicBezTo>
                    <a:cubicBezTo>
                      <a:pt x="49" y="40"/>
                      <a:pt x="47" y="43"/>
                      <a:pt x="44" y="46"/>
                    </a:cubicBezTo>
                    <a:close/>
                  </a:path>
                </a:pathLst>
              </a:custGeom>
              <a:solidFill>
                <a:srgbClr val="FAC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1" name="Freeform 260">
                <a:extLst>
                  <a:ext uri="{FF2B5EF4-FFF2-40B4-BE49-F238E27FC236}">
                    <a16:creationId xmlns:a16="http://schemas.microsoft.com/office/drawing/2014/main" id="{36F7B35D-BE49-4D78-63CC-22A6C8BB73A8}"/>
                  </a:ext>
                </a:extLst>
              </p:cNvPr>
              <p:cNvSpPr/>
              <p:nvPr/>
            </p:nvSpPr>
            <p:spPr bwMode="auto">
              <a:xfrm>
                <a:off x="2075" y="3199"/>
                <a:ext cx="43" cy="29"/>
              </a:xfrm>
              <a:custGeom>
                <a:avLst/>
                <a:gdLst>
                  <a:gd name="T0" fmla="*/ 0 w 16"/>
                  <a:gd name="T1" fmla="*/ 7 h 11"/>
                  <a:gd name="T2" fmla="*/ 15 w 16"/>
                  <a:gd name="T3" fmla="*/ 0 h 11"/>
                  <a:gd name="T4" fmla="*/ 4 w 16"/>
                  <a:gd name="T5" fmla="*/ 10 h 11"/>
                  <a:gd name="T6" fmla="*/ 0 w 16"/>
                  <a:gd name="T7" fmla="*/ 7 h 11"/>
                </a:gdLst>
                <a:ahLst/>
                <a:cxnLst>
                  <a:cxn ang="0">
                    <a:pos x="T0" y="T1"/>
                  </a:cxn>
                  <a:cxn ang="0">
                    <a:pos x="T2" y="T3"/>
                  </a:cxn>
                  <a:cxn ang="0">
                    <a:pos x="T4" y="T5"/>
                  </a:cxn>
                  <a:cxn ang="0">
                    <a:pos x="T6" y="T7"/>
                  </a:cxn>
                </a:cxnLst>
                <a:rect l="0" t="0" r="r" b="b"/>
                <a:pathLst>
                  <a:path w="16" h="11">
                    <a:moveTo>
                      <a:pt x="0" y="7"/>
                    </a:moveTo>
                    <a:cubicBezTo>
                      <a:pt x="5" y="5"/>
                      <a:pt x="10" y="2"/>
                      <a:pt x="15" y="0"/>
                    </a:cubicBezTo>
                    <a:cubicBezTo>
                      <a:pt x="16" y="9"/>
                      <a:pt x="11" y="11"/>
                      <a:pt x="4" y="10"/>
                    </a:cubicBezTo>
                    <a:cubicBezTo>
                      <a:pt x="3" y="9"/>
                      <a:pt x="1" y="8"/>
                      <a:pt x="0" y="7"/>
                    </a:cubicBezTo>
                    <a:close/>
                  </a:path>
                </a:pathLst>
              </a:custGeom>
              <a:solidFill>
                <a:srgbClr val="BFA2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2" name="Freeform 261">
                <a:extLst>
                  <a:ext uri="{FF2B5EF4-FFF2-40B4-BE49-F238E27FC236}">
                    <a16:creationId xmlns:a16="http://schemas.microsoft.com/office/drawing/2014/main" id="{05C40E2D-D6C7-82E6-C0B5-A3F91A88A492}"/>
                  </a:ext>
                </a:extLst>
              </p:cNvPr>
              <p:cNvSpPr/>
              <p:nvPr/>
            </p:nvSpPr>
            <p:spPr bwMode="auto">
              <a:xfrm>
                <a:off x="3151" y="2906"/>
                <a:ext cx="130" cy="217"/>
              </a:xfrm>
              <a:custGeom>
                <a:avLst/>
                <a:gdLst>
                  <a:gd name="T0" fmla="*/ 36 w 48"/>
                  <a:gd name="T1" fmla="*/ 80 h 80"/>
                  <a:gd name="T2" fmla="*/ 27 w 48"/>
                  <a:gd name="T3" fmla="*/ 59 h 80"/>
                  <a:gd name="T4" fmla="*/ 21 w 48"/>
                  <a:gd name="T5" fmla="*/ 36 h 80"/>
                  <a:gd name="T6" fmla="*/ 11 w 48"/>
                  <a:gd name="T7" fmla="*/ 24 h 80"/>
                  <a:gd name="T8" fmla="*/ 6 w 48"/>
                  <a:gd name="T9" fmla="*/ 24 h 80"/>
                  <a:gd name="T10" fmla="*/ 1 w 48"/>
                  <a:gd name="T11" fmla="*/ 8 h 80"/>
                  <a:gd name="T12" fmla="*/ 4 w 48"/>
                  <a:gd name="T13" fmla="*/ 3 h 80"/>
                  <a:gd name="T14" fmla="*/ 6 w 48"/>
                  <a:gd name="T15" fmla="*/ 0 h 80"/>
                  <a:gd name="T16" fmla="*/ 13 w 48"/>
                  <a:gd name="T17" fmla="*/ 3 h 80"/>
                  <a:gd name="T18" fmla="*/ 27 w 48"/>
                  <a:gd name="T19" fmla="*/ 29 h 80"/>
                  <a:gd name="T20" fmla="*/ 32 w 48"/>
                  <a:gd name="T21" fmla="*/ 39 h 80"/>
                  <a:gd name="T22" fmla="*/ 41 w 48"/>
                  <a:gd name="T23" fmla="*/ 54 h 80"/>
                  <a:gd name="T24" fmla="*/ 46 w 48"/>
                  <a:gd name="T25" fmla="*/ 73 h 80"/>
                  <a:gd name="T26" fmla="*/ 48 w 48"/>
                  <a:gd name="T27" fmla="*/ 80 h 80"/>
                  <a:gd name="T28" fmla="*/ 36 w 48"/>
                  <a:gd name="T2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80">
                    <a:moveTo>
                      <a:pt x="36" y="80"/>
                    </a:moveTo>
                    <a:cubicBezTo>
                      <a:pt x="36" y="72"/>
                      <a:pt x="38" y="63"/>
                      <a:pt x="27" y="59"/>
                    </a:cubicBezTo>
                    <a:cubicBezTo>
                      <a:pt x="19" y="53"/>
                      <a:pt x="19" y="45"/>
                      <a:pt x="21" y="36"/>
                    </a:cubicBezTo>
                    <a:cubicBezTo>
                      <a:pt x="22" y="28"/>
                      <a:pt x="20" y="24"/>
                      <a:pt x="11" y="24"/>
                    </a:cubicBezTo>
                    <a:cubicBezTo>
                      <a:pt x="9" y="24"/>
                      <a:pt x="8" y="24"/>
                      <a:pt x="6" y="24"/>
                    </a:cubicBezTo>
                    <a:cubicBezTo>
                      <a:pt x="5" y="18"/>
                      <a:pt x="3" y="13"/>
                      <a:pt x="1" y="8"/>
                    </a:cubicBezTo>
                    <a:cubicBezTo>
                      <a:pt x="0" y="5"/>
                      <a:pt x="2" y="4"/>
                      <a:pt x="4" y="3"/>
                    </a:cubicBezTo>
                    <a:cubicBezTo>
                      <a:pt x="4" y="2"/>
                      <a:pt x="5" y="1"/>
                      <a:pt x="6" y="0"/>
                    </a:cubicBezTo>
                    <a:cubicBezTo>
                      <a:pt x="8" y="1"/>
                      <a:pt x="11" y="2"/>
                      <a:pt x="13" y="3"/>
                    </a:cubicBezTo>
                    <a:cubicBezTo>
                      <a:pt x="16" y="13"/>
                      <a:pt x="22" y="21"/>
                      <a:pt x="27" y="29"/>
                    </a:cubicBezTo>
                    <a:cubicBezTo>
                      <a:pt x="28" y="32"/>
                      <a:pt x="29" y="36"/>
                      <a:pt x="32" y="39"/>
                    </a:cubicBezTo>
                    <a:cubicBezTo>
                      <a:pt x="39" y="41"/>
                      <a:pt x="38" y="49"/>
                      <a:pt x="41" y="54"/>
                    </a:cubicBezTo>
                    <a:cubicBezTo>
                      <a:pt x="41" y="61"/>
                      <a:pt x="46" y="67"/>
                      <a:pt x="46" y="73"/>
                    </a:cubicBezTo>
                    <a:cubicBezTo>
                      <a:pt x="47" y="76"/>
                      <a:pt x="48" y="78"/>
                      <a:pt x="48" y="80"/>
                    </a:cubicBezTo>
                    <a:cubicBezTo>
                      <a:pt x="44" y="80"/>
                      <a:pt x="40" y="80"/>
                      <a:pt x="36" y="80"/>
                    </a:cubicBezTo>
                    <a:close/>
                  </a:path>
                </a:pathLst>
              </a:custGeom>
              <a:solidFill>
                <a:srgbClr val="F9C9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3" name="Freeform 262">
                <a:extLst>
                  <a:ext uri="{FF2B5EF4-FFF2-40B4-BE49-F238E27FC236}">
                    <a16:creationId xmlns:a16="http://schemas.microsoft.com/office/drawing/2014/main" id="{91934D71-2D3D-57AF-B8DD-FDF27A016527}"/>
                  </a:ext>
                </a:extLst>
              </p:cNvPr>
              <p:cNvSpPr/>
              <p:nvPr/>
            </p:nvSpPr>
            <p:spPr bwMode="auto">
              <a:xfrm>
                <a:off x="3191" y="2804"/>
                <a:ext cx="179" cy="46"/>
              </a:xfrm>
              <a:custGeom>
                <a:avLst/>
                <a:gdLst>
                  <a:gd name="T0" fmla="*/ 17 w 66"/>
                  <a:gd name="T1" fmla="*/ 12 h 17"/>
                  <a:gd name="T2" fmla="*/ 0 w 66"/>
                  <a:gd name="T3" fmla="*/ 3 h 17"/>
                  <a:gd name="T4" fmla="*/ 15 w 66"/>
                  <a:gd name="T5" fmla="*/ 2 h 17"/>
                  <a:gd name="T6" fmla="*/ 39 w 66"/>
                  <a:gd name="T7" fmla="*/ 1 h 17"/>
                  <a:gd name="T8" fmla="*/ 44 w 66"/>
                  <a:gd name="T9" fmla="*/ 2 h 17"/>
                  <a:gd name="T10" fmla="*/ 55 w 66"/>
                  <a:gd name="T11" fmla="*/ 2 h 17"/>
                  <a:gd name="T12" fmla="*/ 64 w 66"/>
                  <a:gd name="T13" fmla="*/ 5 h 17"/>
                  <a:gd name="T14" fmla="*/ 62 w 66"/>
                  <a:gd name="T15" fmla="*/ 12 h 17"/>
                  <a:gd name="T16" fmla="*/ 20 w 66"/>
                  <a:gd name="T17" fmla="*/ 15 h 17"/>
                  <a:gd name="T18" fmla="*/ 17 w 6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7">
                    <a:moveTo>
                      <a:pt x="17" y="12"/>
                    </a:moveTo>
                    <a:cubicBezTo>
                      <a:pt x="12" y="8"/>
                      <a:pt x="3" y="11"/>
                      <a:pt x="0" y="3"/>
                    </a:cubicBezTo>
                    <a:cubicBezTo>
                      <a:pt x="5" y="0"/>
                      <a:pt x="10" y="4"/>
                      <a:pt x="15" y="2"/>
                    </a:cubicBezTo>
                    <a:cubicBezTo>
                      <a:pt x="23" y="2"/>
                      <a:pt x="31" y="2"/>
                      <a:pt x="39" y="1"/>
                    </a:cubicBezTo>
                    <a:cubicBezTo>
                      <a:pt x="41" y="1"/>
                      <a:pt x="42" y="2"/>
                      <a:pt x="44" y="2"/>
                    </a:cubicBezTo>
                    <a:cubicBezTo>
                      <a:pt x="48" y="3"/>
                      <a:pt x="51" y="2"/>
                      <a:pt x="55" y="2"/>
                    </a:cubicBezTo>
                    <a:cubicBezTo>
                      <a:pt x="58" y="3"/>
                      <a:pt x="62" y="3"/>
                      <a:pt x="64" y="5"/>
                    </a:cubicBezTo>
                    <a:cubicBezTo>
                      <a:pt x="66" y="8"/>
                      <a:pt x="65" y="10"/>
                      <a:pt x="62" y="12"/>
                    </a:cubicBezTo>
                    <a:cubicBezTo>
                      <a:pt x="48" y="7"/>
                      <a:pt x="34" y="17"/>
                      <a:pt x="20" y="15"/>
                    </a:cubicBezTo>
                    <a:cubicBezTo>
                      <a:pt x="19" y="14"/>
                      <a:pt x="18" y="13"/>
                      <a:pt x="17" y="12"/>
                    </a:cubicBezTo>
                    <a:close/>
                  </a:path>
                </a:pathLst>
              </a:custGeom>
              <a:solidFill>
                <a:srgbClr val="F9D0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4" name="Freeform 263">
                <a:extLst>
                  <a:ext uri="{FF2B5EF4-FFF2-40B4-BE49-F238E27FC236}">
                    <a16:creationId xmlns:a16="http://schemas.microsoft.com/office/drawing/2014/main" id="{AC76D28C-D218-7A35-18FB-FC7D528CEB4B}"/>
                  </a:ext>
                </a:extLst>
              </p:cNvPr>
              <p:cNvSpPr/>
              <p:nvPr/>
            </p:nvSpPr>
            <p:spPr bwMode="auto">
              <a:xfrm>
                <a:off x="3213" y="2833"/>
                <a:ext cx="54" cy="36"/>
              </a:xfrm>
              <a:custGeom>
                <a:avLst/>
                <a:gdLst>
                  <a:gd name="T0" fmla="*/ 9 w 20"/>
                  <a:gd name="T1" fmla="*/ 1 h 13"/>
                  <a:gd name="T2" fmla="*/ 11 w 20"/>
                  <a:gd name="T3" fmla="*/ 2 h 13"/>
                  <a:gd name="T4" fmla="*/ 16 w 20"/>
                  <a:gd name="T5" fmla="*/ 13 h 13"/>
                  <a:gd name="T6" fmla="*/ 7 w 20"/>
                  <a:gd name="T7" fmla="*/ 11 h 13"/>
                  <a:gd name="T8" fmla="*/ 1 w 20"/>
                  <a:gd name="T9" fmla="*/ 3 h 13"/>
                  <a:gd name="T10" fmla="*/ 9 w 20"/>
                  <a:gd name="T11" fmla="*/ 1 h 13"/>
                </a:gdLst>
                <a:ahLst/>
                <a:cxnLst>
                  <a:cxn ang="0">
                    <a:pos x="T0" y="T1"/>
                  </a:cxn>
                  <a:cxn ang="0">
                    <a:pos x="T2" y="T3"/>
                  </a:cxn>
                  <a:cxn ang="0">
                    <a:pos x="T4" y="T5"/>
                  </a:cxn>
                  <a:cxn ang="0">
                    <a:pos x="T6" y="T7"/>
                  </a:cxn>
                  <a:cxn ang="0">
                    <a:pos x="T8" y="T9"/>
                  </a:cxn>
                  <a:cxn ang="0">
                    <a:pos x="T10" y="T11"/>
                  </a:cxn>
                </a:cxnLst>
                <a:rect l="0" t="0" r="r" b="b"/>
                <a:pathLst>
                  <a:path w="20" h="13">
                    <a:moveTo>
                      <a:pt x="9" y="1"/>
                    </a:moveTo>
                    <a:cubicBezTo>
                      <a:pt x="10" y="2"/>
                      <a:pt x="10" y="2"/>
                      <a:pt x="11" y="2"/>
                    </a:cubicBezTo>
                    <a:cubicBezTo>
                      <a:pt x="16" y="4"/>
                      <a:pt x="20" y="7"/>
                      <a:pt x="16" y="13"/>
                    </a:cubicBezTo>
                    <a:cubicBezTo>
                      <a:pt x="13" y="12"/>
                      <a:pt x="10" y="11"/>
                      <a:pt x="7" y="11"/>
                    </a:cubicBezTo>
                    <a:cubicBezTo>
                      <a:pt x="6" y="7"/>
                      <a:pt x="0" y="7"/>
                      <a:pt x="1" y="3"/>
                    </a:cubicBezTo>
                    <a:cubicBezTo>
                      <a:pt x="2" y="0"/>
                      <a:pt x="6" y="2"/>
                      <a:pt x="9" y="1"/>
                    </a:cubicBezTo>
                    <a:close/>
                  </a:path>
                </a:pathLst>
              </a:custGeom>
              <a:solidFill>
                <a:srgbClr val="B8A1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5" name="Freeform 264">
                <a:extLst>
                  <a:ext uri="{FF2B5EF4-FFF2-40B4-BE49-F238E27FC236}">
                    <a16:creationId xmlns:a16="http://schemas.microsoft.com/office/drawing/2014/main" id="{40F9341E-B675-0A6C-0FD6-513139767F7E}"/>
                  </a:ext>
                </a:extLst>
              </p:cNvPr>
              <p:cNvSpPr/>
              <p:nvPr/>
            </p:nvSpPr>
            <p:spPr bwMode="auto">
              <a:xfrm>
                <a:off x="3123" y="2898"/>
                <a:ext cx="38" cy="38"/>
              </a:xfrm>
              <a:custGeom>
                <a:avLst/>
                <a:gdLst>
                  <a:gd name="T0" fmla="*/ 14 w 14"/>
                  <a:gd name="T1" fmla="*/ 6 h 14"/>
                  <a:gd name="T2" fmla="*/ 11 w 14"/>
                  <a:gd name="T3" fmla="*/ 11 h 14"/>
                  <a:gd name="T4" fmla="*/ 4 w 14"/>
                  <a:gd name="T5" fmla="*/ 11 h 14"/>
                  <a:gd name="T6" fmla="*/ 0 w 14"/>
                  <a:gd name="T7" fmla="*/ 1 h 14"/>
                  <a:gd name="T8" fmla="*/ 14 w 14"/>
                  <a:gd name="T9" fmla="*/ 6 h 14"/>
                </a:gdLst>
                <a:ahLst/>
                <a:cxnLst>
                  <a:cxn ang="0">
                    <a:pos x="T0" y="T1"/>
                  </a:cxn>
                  <a:cxn ang="0">
                    <a:pos x="T2" y="T3"/>
                  </a:cxn>
                  <a:cxn ang="0">
                    <a:pos x="T4" y="T5"/>
                  </a:cxn>
                  <a:cxn ang="0">
                    <a:pos x="T6" y="T7"/>
                  </a:cxn>
                  <a:cxn ang="0">
                    <a:pos x="T8" y="T9"/>
                  </a:cxn>
                </a:cxnLst>
                <a:rect l="0" t="0" r="r" b="b"/>
                <a:pathLst>
                  <a:path w="14" h="14">
                    <a:moveTo>
                      <a:pt x="14" y="6"/>
                    </a:moveTo>
                    <a:cubicBezTo>
                      <a:pt x="13" y="8"/>
                      <a:pt x="12" y="9"/>
                      <a:pt x="11" y="11"/>
                    </a:cubicBezTo>
                    <a:cubicBezTo>
                      <a:pt x="9" y="11"/>
                      <a:pt x="7" y="14"/>
                      <a:pt x="4" y="11"/>
                    </a:cubicBezTo>
                    <a:cubicBezTo>
                      <a:pt x="3" y="7"/>
                      <a:pt x="1" y="4"/>
                      <a:pt x="0" y="1"/>
                    </a:cubicBezTo>
                    <a:cubicBezTo>
                      <a:pt x="5" y="0"/>
                      <a:pt x="10" y="2"/>
                      <a:pt x="14" y="6"/>
                    </a:cubicBezTo>
                    <a:close/>
                  </a:path>
                </a:pathLst>
              </a:custGeom>
              <a:solidFill>
                <a:srgbClr val="B8A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6" name="Freeform 265">
                <a:extLst>
                  <a:ext uri="{FF2B5EF4-FFF2-40B4-BE49-F238E27FC236}">
                    <a16:creationId xmlns:a16="http://schemas.microsoft.com/office/drawing/2014/main" id="{D987952C-F7FD-1FC9-C90C-8B7E95EB7B9E}"/>
                  </a:ext>
                </a:extLst>
              </p:cNvPr>
              <p:cNvSpPr/>
              <p:nvPr/>
            </p:nvSpPr>
            <p:spPr bwMode="auto">
              <a:xfrm>
                <a:off x="3183" y="2787"/>
                <a:ext cx="60" cy="30"/>
              </a:xfrm>
              <a:custGeom>
                <a:avLst/>
                <a:gdLst>
                  <a:gd name="T0" fmla="*/ 17 w 22"/>
                  <a:gd name="T1" fmla="*/ 11 h 11"/>
                  <a:gd name="T2" fmla="*/ 3 w 22"/>
                  <a:gd name="T3" fmla="*/ 9 h 11"/>
                  <a:gd name="T4" fmla="*/ 3 w 22"/>
                  <a:gd name="T5" fmla="*/ 0 h 11"/>
                  <a:gd name="T6" fmla="*/ 18 w 22"/>
                  <a:gd name="T7" fmla="*/ 4 h 11"/>
                  <a:gd name="T8" fmla="*/ 20 w 22"/>
                  <a:gd name="T9" fmla="*/ 5 h 11"/>
                  <a:gd name="T10" fmla="*/ 17 w 22"/>
                  <a:gd name="T11" fmla="*/ 11 h 11"/>
                </a:gdLst>
                <a:ahLst/>
                <a:cxnLst>
                  <a:cxn ang="0">
                    <a:pos x="T0" y="T1"/>
                  </a:cxn>
                  <a:cxn ang="0">
                    <a:pos x="T2" y="T3"/>
                  </a:cxn>
                  <a:cxn ang="0">
                    <a:pos x="T4" y="T5"/>
                  </a:cxn>
                  <a:cxn ang="0">
                    <a:pos x="T6" y="T7"/>
                  </a:cxn>
                  <a:cxn ang="0">
                    <a:pos x="T8" y="T9"/>
                  </a:cxn>
                  <a:cxn ang="0">
                    <a:pos x="T10" y="T11"/>
                  </a:cxn>
                </a:cxnLst>
                <a:rect l="0" t="0" r="r" b="b"/>
                <a:pathLst>
                  <a:path w="22" h="11">
                    <a:moveTo>
                      <a:pt x="17" y="11"/>
                    </a:moveTo>
                    <a:cubicBezTo>
                      <a:pt x="13" y="11"/>
                      <a:pt x="8" y="10"/>
                      <a:pt x="3" y="9"/>
                    </a:cubicBezTo>
                    <a:cubicBezTo>
                      <a:pt x="2" y="6"/>
                      <a:pt x="0" y="3"/>
                      <a:pt x="3" y="0"/>
                    </a:cubicBezTo>
                    <a:cubicBezTo>
                      <a:pt x="5" y="10"/>
                      <a:pt x="12" y="7"/>
                      <a:pt x="18" y="4"/>
                    </a:cubicBezTo>
                    <a:cubicBezTo>
                      <a:pt x="18" y="4"/>
                      <a:pt x="19" y="4"/>
                      <a:pt x="20" y="5"/>
                    </a:cubicBezTo>
                    <a:cubicBezTo>
                      <a:pt x="22" y="8"/>
                      <a:pt x="20" y="10"/>
                      <a:pt x="17" y="11"/>
                    </a:cubicBezTo>
                    <a:close/>
                  </a:path>
                </a:pathLst>
              </a:custGeom>
              <a:solidFill>
                <a:srgbClr val="9C8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7" name="Freeform 266">
                <a:extLst>
                  <a:ext uri="{FF2B5EF4-FFF2-40B4-BE49-F238E27FC236}">
                    <a16:creationId xmlns:a16="http://schemas.microsoft.com/office/drawing/2014/main" id="{784E3BC9-2733-CCFA-C393-CD56E4AD8F96}"/>
                  </a:ext>
                </a:extLst>
              </p:cNvPr>
              <p:cNvSpPr/>
              <p:nvPr/>
            </p:nvSpPr>
            <p:spPr bwMode="auto">
              <a:xfrm>
                <a:off x="2281" y="3099"/>
                <a:ext cx="27" cy="48"/>
              </a:xfrm>
              <a:custGeom>
                <a:avLst/>
                <a:gdLst>
                  <a:gd name="T0" fmla="*/ 10 w 10"/>
                  <a:gd name="T1" fmla="*/ 3 h 18"/>
                  <a:gd name="T2" fmla="*/ 7 w 10"/>
                  <a:gd name="T3" fmla="*/ 14 h 18"/>
                  <a:gd name="T4" fmla="*/ 1 w 10"/>
                  <a:gd name="T5" fmla="*/ 13 h 18"/>
                  <a:gd name="T6" fmla="*/ 10 w 10"/>
                  <a:gd name="T7" fmla="*/ 3 h 18"/>
                </a:gdLst>
                <a:ahLst/>
                <a:cxnLst>
                  <a:cxn ang="0">
                    <a:pos x="T0" y="T1"/>
                  </a:cxn>
                  <a:cxn ang="0">
                    <a:pos x="T2" y="T3"/>
                  </a:cxn>
                  <a:cxn ang="0">
                    <a:pos x="T4" y="T5"/>
                  </a:cxn>
                  <a:cxn ang="0">
                    <a:pos x="T6" y="T7"/>
                  </a:cxn>
                </a:cxnLst>
                <a:rect l="0" t="0" r="r" b="b"/>
                <a:pathLst>
                  <a:path w="10" h="18">
                    <a:moveTo>
                      <a:pt x="10" y="3"/>
                    </a:moveTo>
                    <a:cubicBezTo>
                      <a:pt x="10" y="7"/>
                      <a:pt x="9" y="11"/>
                      <a:pt x="7" y="14"/>
                    </a:cubicBezTo>
                    <a:cubicBezTo>
                      <a:pt x="4" y="15"/>
                      <a:pt x="0" y="18"/>
                      <a:pt x="1" y="13"/>
                    </a:cubicBezTo>
                    <a:cubicBezTo>
                      <a:pt x="2" y="9"/>
                      <a:pt x="0" y="0"/>
                      <a:pt x="10" y="3"/>
                    </a:cubicBezTo>
                    <a:close/>
                  </a:path>
                </a:pathLst>
              </a:custGeom>
              <a:solidFill>
                <a:srgbClr val="BC9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8" name="Freeform 267">
                <a:extLst>
                  <a:ext uri="{FF2B5EF4-FFF2-40B4-BE49-F238E27FC236}">
                    <a16:creationId xmlns:a16="http://schemas.microsoft.com/office/drawing/2014/main" id="{B2D6E7DB-218D-71BF-9333-E582DDFB55FA}"/>
                  </a:ext>
                </a:extLst>
              </p:cNvPr>
              <p:cNvSpPr/>
              <p:nvPr/>
            </p:nvSpPr>
            <p:spPr bwMode="auto">
              <a:xfrm>
                <a:off x="2059" y="3134"/>
                <a:ext cx="56" cy="35"/>
              </a:xfrm>
              <a:custGeom>
                <a:avLst/>
                <a:gdLst>
                  <a:gd name="T0" fmla="*/ 2 w 21"/>
                  <a:gd name="T1" fmla="*/ 1 h 13"/>
                  <a:gd name="T2" fmla="*/ 10 w 21"/>
                  <a:gd name="T3" fmla="*/ 2 h 13"/>
                  <a:gd name="T4" fmla="*/ 21 w 21"/>
                  <a:gd name="T5" fmla="*/ 8 h 13"/>
                  <a:gd name="T6" fmla="*/ 5 w 21"/>
                  <a:gd name="T7" fmla="*/ 10 h 13"/>
                  <a:gd name="T8" fmla="*/ 1 w 21"/>
                  <a:gd name="T9" fmla="*/ 6 h 13"/>
                  <a:gd name="T10" fmla="*/ 2 w 21"/>
                  <a:gd name="T11" fmla="*/ 1 h 13"/>
                </a:gdLst>
                <a:ahLst/>
                <a:cxnLst>
                  <a:cxn ang="0">
                    <a:pos x="T0" y="T1"/>
                  </a:cxn>
                  <a:cxn ang="0">
                    <a:pos x="T2" y="T3"/>
                  </a:cxn>
                  <a:cxn ang="0">
                    <a:pos x="T4" y="T5"/>
                  </a:cxn>
                  <a:cxn ang="0">
                    <a:pos x="T6" y="T7"/>
                  </a:cxn>
                  <a:cxn ang="0">
                    <a:pos x="T8" y="T9"/>
                  </a:cxn>
                  <a:cxn ang="0">
                    <a:pos x="T10" y="T11"/>
                  </a:cxn>
                </a:cxnLst>
                <a:rect l="0" t="0" r="r" b="b"/>
                <a:pathLst>
                  <a:path w="21" h="13">
                    <a:moveTo>
                      <a:pt x="2" y="1"/>
                    </a:moveTo>
                    <a:cubicBezTo>
                      <a:pt x="5" y="1"/>
                      <a:pt x="7" y="2"/>
                      <a:pt x="10" y="2"/>
                    </a:cubicBezTo>
                    <a:cubicBezTo>
                      <a:pt x="13" y="6"/>
                      <a:pt x="21" y="0"/>
                      <a:pt x="21" y="8"/>
                    </a:cubicBezTo>
                    <a:cubicBezTo>
                      <a:pt x="16" y="13"/>
                      <a:pt x="11" y="13"/>
                      <a:pt x="5" y="10"/>
                    </a:cubicBezTo>
                    <a:cubicBezTo>
                      <a:pt x="3" y="9"/>
                      <a:pt x="1" y="8"/>
                      <a:pt x="1" y="6"/>
                    </a:cubicBezTo>
                    <a:cubicBezTo>
                      <a:pt x="0" y="4"/>
                      <a:pt x="1" y="2"/>
                      <a:pt x="2" y="1"/>
                    </a:cubicBezTo>
                    <a:close/>
                  </a:path>
                </a:pathLst>
              </a:custGeom>
              <a:solidFill>
                <a:srgbClr val="AF99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9" name="Freeform 268">
                <a:extLst>
                  <a:ext uri="{FF2B5EF4-FFF2-40B4-BE49-F238E27FC236}">
                    <a16:creationId xmlns:a16="http://schemas.microsoft.com/office/drawing/2014/main" id="{A30A0311-75EF-B5AA-EA2B-1EB8555E0943}"/>
                  </a:ext>
                </a:extLst>
              </p:cNvPr>
              <p:cNvSpPr/>
              <p:nvPr/>
            </p:nvSpPr>
            <p:spPr bwMode="auto">
              <a:xfrm>
                <a:off x="2549" y="1072"/>
                <a:ext cx="200" cy="168"/>
              </a:xfrm>
              <a:custGeom>
                <a:avLst/>
                <a:gdLst>
                  <a:gd name="T0" fmla="*/ 14 w 74"/>
                  <a:gd name="T1" fmla="*/ 31 h 62"/>
                  <a:gd name="T2" fmla="*/ 0 w 74"/>
                  <a:gd name="T3" fmla="*/ 29 h 62"/>
                  <a:gd name="T4" fmla="*/ 2 w 74"/>
                  <a:gd name="T5" fmla="*/ 23 h 62"/>
                  <a:gd name="T6" fmla="*/ 25 w 74"/>
                  <a:gd name="T7" fmla="*/ 1 h 62"/>
                  <a:gd name="T8" fmla="*/ 58 w 74"/>
                  <a:gd name="T9" fmla="*/ 1 h 62"/>
                  <a:gd name="T10" fmla="*/ 70 w 74"/>
                  <a:gd name="T11" fmla="*/ 33 h 62"/>
                  <a:gd name="T12" fmla="*/ 73 w 74"/>
                  <a:gd name="T13" fmla="*/ 58 h 62"/>
                  <a:gd name="T14" fmla="*/ 38 w 74"/>
                  <a:gd name="T15" fmla="*/ 62 h 62"/>
                  <a:gd name="T16" fmla="*/ 42 w 74"/>
                  <a:gd name="T17" fmla="*/ 24 h 62"/>
                  <a:gd name="T18" fmla="*/ 36 w 74"/>
                  <a:gd name="T19" fmla="*/ 12 h 62"/>
                  <a:gd name="T20" fmla="*/ 25 w 74"/>
                  <a:gd name="T21" fmla="*/ 20 h 62"/>
                  <a:gd name="T22" fmla="*/ 14 w 74"/>
                  <a:gd name="T23"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2">
                    <a:moveTo>
                      <a:pt x="14" y="31"/>
                    </a:moveTo>
                    <a:cubicBezTo>
                      <a:pt x="10" y="31"/>
                      <a:pt x="5" y="30"/>
                      <a:pt x="0" y="29"/>
                    </a:cubicBezTo>
                    <a:cubicBezTo>
                      <a:pt x="1" y="27"/>
                      <a:pt x="2" y="25"/>
                      <a:pt x="2" y="23"/>
                    </a:cubicBezTo>
                    <a:cubicBezTo>
                      <a:pt x="5" y="9"/>
                      <a:pt x="11" y="3"/>
                      <a:pt x="25" y="1"/>
                    </a:cubicBezTo>
                    <a:cubicBezTo>
                      <a:pt x="36" y="0"/>
                      <a:pt x="47" y="0"/>
                      <a:pt x="58" y="1"/>
                    </a:cubicBezTo>
                    <a:cubicBezTo>
                      <a:pt x="66" y="11"/>
                      <a:pt x="64" y="23"/>
                      <a:pt x="70" y="33"/>
                    </a:cubicBezTo>
                    <a:cubicBezTo>
                      <a:pt x="72" y="41"/>
                      <a:pt x="74" y="49"/>
                      <a:pt x="73" y="58"/>
                    </a:cubicBezTo>
                    <a:cubicBezTo>
                      <a:pt x="61" y="62"/>
                      <a:pt x="49" y="60"/>
                      <a:pt x="38" y="62"/>
                    </a:cubicBezTo>
                    <a:cubicBezTo>
                      <a:pt x="41" y="50"/>
                      <a:pt x="43" y="37"/>
                      <a:pt x="42" y="24"/>
                    </a:cubicBezTo>
                    <a:cubicBezTo>
                      <a:pt x="41" y="19"/>
                      <a:pt x="41" y="14"/>
                      <a:pt x="36" y="12"/>
                    </a:cubicBezTo>
                    <a:cubicBezTo>
                      <a:pt x="30" y="11"/>
                      <a:pt x="27" y="16"/>
                      <a:pt x="25" y="20"/>
                    </a:cubicBezTo>
                    <a:cubicBezTo>
                      <a:pt x="22" y="25"/>
                      <a:pt x="21" y="31"/>
                      <a:pt x="14" y="31"/>
                    </a:cubicBezTo>
                    <a:close/>
                  </a:path>
                </a:pathLst>
              </a:custGeom>
              <a:solidFill>
                <a:srgbClr val="EDED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0" name="Freeform 269">
                <a:extLst>
                  <a:ext uri="{FF2B5EF4-FFF2-40B4-BE49-F238E27FC236}">
                    <a16:creationId xmlns:a16="http://schemas.microsoft.com/office/drawing/2014/main" id="{FD323478-B00E-74F6-4F08-2BB3BB2E5705}"/>
                  </a:ext>
                </a:extLst>
              </p:cNvPr>
              <p:cNvSpPr/>
              <p:nvPr/>
            </p:nvSpPr>
            <p:spPr bwMode="auto">
              <a:xfrm>
                <a:off x="3253" y="3039"/>
                <a:ext cx="160" cy="162"/>
              </a:xfrm>
              <a:custGeom>
                <a:avLst/>
                <a:gdLst>
                  <a:gd name="T0" fmla="*/ 8 w 59"/>
                  <a:gd name="T1" fmla="*/ 24 h 60"/>
                  <a:gd name="T2" fmla="*/ 1 w 59"/>
                  <a:gd name="T3" fmla="*/ 6 h 60"/>
                  <a:gd name="T4" fmla="*/ 8 w 59"/>
                  <a:gd name="T5" fmla="*/ 4 h 60"/>
                  <a:gd name="T6" fmla="*/ 40 w 59"/>
                  <a:gd name="T7" fmla="*/ 38 h 60"/>
                  <a:gd name="T8" fmla="*/ 51 w 59"/>
                  <a:gd name="T9" fmla="*/ 47 h 60"/>
                  <a:gd name="T10" fmla="*/ 57 w 59"/>
                  <a:gd name="T11" fmla="*/ 58 h 60"/>
                  <a:gd name="T12" fmla="*/ 41 w 59"/>
                  <a:gd name="T13" fmla="*/ 50 h 60"/>
                  <a:gd name="T14" fmla="*/ 8 w 59"/>
                  <a:gd name="T15" fmla="*/ 2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8" y="24"/>
                    </a:moveTo>
                    <a:cubicBezTo>
                      <a:pt x="4" y="19"/>
                      <a:pt x="0" y="13"/>
                      <a:pt x="1" y="6"/>
                    </a:cubicBezTo>
                    <a:cubicBezTo>
                      <a:pt x="2" y="0"/>
                      <a:pt x="5" y="2"/>
                      <a:pt x="8" y="4"/>
                    </a:cubicBezTo>
                    <a:cubicBezTo>
                      <a:pt x="17" y="17"/>
                      <a:pt x="25" y="31"/>
                      <a:pt x="40" y="38"/>
                    </a:cubicBezTo>
                    <a:cubicBezTo>
                      <a:pt x="44" y="41"/>
                      <a:pt x="47" y="44"/>
                      <a:pt x="51" y="47"/>
                    </a:cubicBezTo>
                    <a:cubicBezTo>
                      <a:pt x="54" y="50"/>
                      <a:pt x="59" y="52"/>
                      <a:pt x="57" y="58"/>
                    </a:cubicBezTo>
                    <a:cubicBezTo>
                      <a:pt x="49" y="60"/>
                      <a:pt x="45" y="55"/>
                      <a:pt x="41" y="50"/>
                    </a:cubicBezTo>
                    <a:cubicBezTo>
                      <a:pt x="30" y="42"/>
                      <a:pt x="19" y="33"/>
                      <a:pt x="8" y="24"/>
                    </a:cubicBezTo>
                    <a:close/>
                  </a:path>
                </a:pathLst>
              </a:custGeom>
              <a:solidFill>
                <a:srgbClr val="E55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1" name="Freeform 270">
                <a:extLst>
                  <a:ext uri="{FF2B5EF4-FFF2-40B4-BE49-F238E27FC236}">
                    <a16:creationId xmlns:a16="http://schemas.microsoft.com/office/drawing/2014/main" id="{B4DC2B73-6882-BA6C-6973-C87C2C3EFD8D}"/>
                  </a:ext>
                </a:extLst>
              </p:cNvPr>
              <p:cNvSpPr/>
              <p:nvPr/>
            </p:nvSpPr>
            <p:spPr bwMode="auto">
              <a:xfrm>
                <a:off x="3351" y="3174"/>
                <a:ext cx="98" cy="111"/>
              </a:xfrm>
              <a:custGeom>
                <a:avLst/>
                <a:gdLst>
                  <a:gd name="T0" fmla="*/ 5 w 36"/>
                  <a:gd name="T1" fmla="*/ 0 h 41"/>
                  <a:gd name="T2" fmla="*/ 21 w 36"/>
                  <a:gd name="T3" fmla="*/ 7 h 41"/>
                  <a:gd name="T4" fmla="*/ 23 w 36"/>
                  <a:gd name="T5" fmla="*/ 8 h 41"/>
                  <a:gd name="T6" fmla="*/ 33 w 36"/>
                  <a:gd name="T7" fmla="*/ 24 h 41"/>
                  <a:gd name="T8" fmla="*/ 33 w 36"/>
                  <a:gd name="T9" fmla="*/ 32 h 41"/>
                  <a:gd name="T10" fmla="*/ 32 w 36"/>
                  <a:gd name="T11" fmla="*/ 40 h 41"/>
                  <a:gd name="T12" fmla="*/ 24 w 36"/>
                  <a:gd name="T13" fmla="*/ 35 h 41"/>
                  <a:gd name="T14" fmla="*/ 0 w 36"/>
                  <a:gd name="T15" fmla="*/ 3 h 41"/>
                  <a:gd name="T16" fmla="*/ 5 w 36"/>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1">
                    <a:moveTo>
                      <a:pt x="5" y="0"/>
                    </a:moveTo>
                    <a:cubicBezTo>
                      <a:pt x="11" y="1"/>
                      <a:pt x="15" y="8"/>
                      <a:pt x="21" y="7"/>
                    </a:cubicBezTo>
                    <a:cubicBezTo>
                      <a:pt x="22" y="7"/>
                      <a:pt x="22" y="7"/>
                      <a:pt x="23" y="8"/>
                    </a:cubicBezTo>
                    <a:cubicBezTo>
                      <a:pt x="28" y="12"/>
                      <a:pt x="35" y="15"/>
                      <a:pt x="33" y="24"/>
                    </a:cubicBezTo>
                    <a:cubicBezTo>
                      <a:pt x="29" y="26"/>
                      <a:pt x="32" y="29"/>
                      <a:pt x="33" y="32"/>
                    </a:cubicBezTo>
                    <a:cubicBezTo>
                      <a:pt x="33" y="35"/>
                      <a:pt x="36" y="38"/>
                      <a:pt x="32" y="40"/>
                    </a:cubicBezTo>
                    <a:cubicBezTo>
                      <a:pt x="27" y="41"/>
                      <a:pt x="25" y="39"/>
                      <a:pt x="24" y="35"/>
                    </a:cubicBezTo>
                    <a:cubicBezTo>
                      <a:pt x="20" y="22"/>
                      <a:pt x="12" y="11"/>
                      <a:pt x="0" y="3"/>
                    </a:cubicBezTo>
                    <a:cubicBezTo>
                      <a:pt x="1" y="0"/>
                      <a:pt x="3" y="0"/>
                      <a:pt x="5" y="0"/>
                    </a:cubicBezTo>
                    <a:close/>
                  </a:path>
                </a:pathLst>
              </a:custGeom>
              <a:solidFill>
                <a:srgbClr val="E893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2" name="Freeform 271">
                <a:extLst>
                  <a:ext uri="{FF2B5EF4-FFF2-40B4-BE49-F238E27FC236}">
                    <a16:creationId xmlns:a16="http://schemas.microsoft.com/office/drawing/2014/main" id="{D309F716-FA30-4618-0E53-7B8A735C97D0}"/>
                  </a:ext>
                </a:extLst>
              </p:cNvPr>
              <p:cNvSpPr/>
              <p:nvPr/>
            </p:nvSpPr>
            <p:spPr bwMode="auto">
              <a:xfrm>
                <a:off x="3281" y="3123"/>
                <a:ext cx="38" cy="57"/>
              </a:xfrm>
              <a:custGeom>
                <a:avLst/>
                <a:gdLst>
                  <a:gd name="T0" fmla="*/ 5 w 14"/>
                  <a:gd name="T1" fmla="*/ 12 h 21"/>
                  <a:gd name="T2" fmla="*/ 0 w 14"/>
                  <a:gd name="T3" fmla="*/ 0 h 21"/>
                  <a:gd name="T4" fmla="*/ 14 w 14"/>
                  <a:gd name="T5" fmla="*/ 21 h 21"/>
                  <a:gd name="T6" fmla="*/ 5 w 14"/>
                  <a:gd name="T7" fmla="*/ 12 h 21"/>
                </a:gdLst>
                <a:ahLst/>
                <a:cxnLst>
                  <a:cxn ang="0">
                    <a:pos x="T0" y="T1"/>
                  </a:cxn>
                  <a:cxn ang="0">
                    <a:pos x="T2" y="T3"/>
                  </a:cxn>
                  <a:cxn ang="0">
                    <a:pos x="T4" y="T5"/>
                  </a:cxn>
                  <a:cxn ang="0">
                    <a:pos x="T6" y="T7"/>
                  </a:cxn>
                </a:cxnLst>
                <a:rect l="0" t="0" r="r" b="b"/>
                <a:pathLst>
                  <a:path w="14" h="21">
                    <a:moveTo>
                      <a:pt x="5" y="12"/>
                    </a:moveTo>
                    <a:cubicBezTo>
                      <a:pt x="3" y="8"/>
                      <a:pt x="0" y="5"/>
                      <a:pt x="0" y="0"/>
                    </a:cubicBezTo>
                    <a:cubicBezTo>
                      <a:pt x="7" y="5"/>
                      <a:pt x="13" y="11"/>
                      <a:pt x="14" y="21"/>
                    </a:cubicBezTo>
                    <a:cubicBezTo>
                      <a:pt x="8" y="19"/>
                      <a:pt x="7" y="15"/>
                      <a:pt x="5" y="12"/>
                    </a:cubicBezTo>
                    <a:close/>
                  </a:path>
                </a:pathLst>
              </a:custGeom>
              <a:solidFill>
                <a:srgbClr val="FAC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3" name="Freeform 272">
                <a:extLst>
                  <a:ext uri="{FF2B5EF4-FFF2-40B4-BE49-F238E27FC236}">
                    <a16:creationId xmlns:a16="http://schemas.microsoft.com/office/drawing/2014/main" id="{CF3F6D52-2637-9040-C06E-E13457C72278}"/>
                  </a:ext>
                </a:extLst>
              </p:cNvPr>
              <p:cNvSpPr/>
              <p:nvPr/>
            </p:nvSpPr>
            <p:spPr bwMode="auto">
              <a:xfrm>
                <a:off x="2487" y="2655"/>
                <a:ext cx="165" cy="135"/>
              </a:xfrm>
              <a:custGeom>
                <a:avLst/>
                <a:gdLst>
                  <a:gd name="T0" fmla="*/ 43 w 61"/>
                  <a:gd name="T1" fmla="*/ 14 h 50"/>
                  <a:gd name="T2" fmla="*/ 61 w 61"/>
                  <a:gd name="T3" fmla="*/ 36 h 50"/>
                  <a:gd name="T4" fmla="*/ 47 w 61"/>
                  <a:gd name="T5" fmla="*/ 48 h 50"/>
                  <a:gd name="T6" fmla="*/ 36 w 61"/>
                  <a:gd name="T7" fmla="*/ 46 h 50"/>
                  <a:gd name="T8" fmla="*/ 28 w 61"/>
                  <a:gd name="T9" fmla="*/ 43 h 50"/>
                  <a:gd name="T10" fmla="*/ 13 w 61"/>
                  <a:gd name="T11" fmla="*/ 38 h 50"/>
                  <a:gd name="T12" fmla="*/ 0 w 61"/>
                  <a:gd name="T13" fmla="*/ 23 h 50"/>
                  <a:gd name="T14" fmla="*/ 25 w 61"/>
                  <a:gd name="T15" fmla="*/ 18 h 50"/>
                  <a:gd name="T16" fmla="*/ 15 w 61"/>
                  <a:gd name="T17" fmla="*/ 6 h 50"/>
                  <a:gd name="T18" fmla="*/ 24 w 61"/>
                  <a:gd name="T19" fmla="*/ 1 h 50"/>
                  <a:gd name="T20" fmla="*/ 37 w 61"/>
                  <a:gd name="T21" fmla="*/ 7 h 50"/>
                  <a:gd name="T22" fmla="*/ 43 w 61"/>
                  <a:gd name="T23"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50">
                    <a:moveTo>
                      <a:pt x="43" y="14"/>
                    </a:moveTo>
                    <a:cubicBezTo>
                      <a:pt x="53" y="18"/>
                      <a:pt x="60" y="24"/>
                      <a:pt x="61" y="36"/>
                    </a:cubicBezTo>
                    <a:cubicBezTo>
                      <a:pt x="61" y="47"/>
                      <a:pt x="57" y="50"/>
                      <a:pt x="47" y="48"/>
                    </a:cubicBezTo>
                    <a:cubicBezTo>
                      <a:pt x="43" y="48"/>
                      <a:pt x="40" y="47"/>
                      <a:pt x="36" y="46"/>
                    </a:cubicBezTo>
                    <a:cubicBezTo>
                      <a:pt x="33" y="48"/>
                      <a:pt x="30" y="45"/>
                      <a:pt x="28" y="43"/>
                    </a:cubicBezTo>
                    <a:cubicBezTo>
                      <a:pt x="24" y="39"/>
                      <a:pt x="18" y="40"/>
                      <a:pt x="13" y="38"/>
                    </a:cubicBezTo>
                    <a:cubicBezTo>
                      <a:pt x="7" y="34"/>
                      <a:pt x="2" y="30"/>
                      <a:pt x="0" y="23"/>
                    </a:cubicBezTo>
                    <a:cubicBezTo>
                      <a:pt x="0" y="9"/>
                      <a:pt x="8" y="8"/>
                      <a:pt x="25" y="18"/>
                    </a:cubicBezTo>
                    <a:cubicBezTo>
                      <a:pt x="21" y="14"/>
                      <a:pt x="15" y="12"/>
                      <a:pt x="15" y="6"/>
                    </a:cubicBezTo>
                    <a:cubicBezTo>
                      <a:pt x="16" y="1"/>
                      <a:pt x="20" y="0"/>
                      <a:pt x="24" y="1"/>
                    </a:cubicBezTo>
                    <a:cubicBezTo>
                      <a:pt x="29" y="1"/>
                      <a:pt x="33" y="5"/>
                      <a:pt x="37" y="7"/>
                    </a:cubicBezTo>
                    <a:cubicBezTo>
                      <a:pt x="39" y="9"/>
                      <a:pt x="42" y="10"/>
                      <a:pt x="43" y="14"/>
                    </a:cubicBezTo>
                    <a:close/>
                  </a:path>
                </a:pathLst>
              </a:custGeom>
              <a:solidFill>
                <a:srgbClr val="E0E0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4" name="Freeform 273">
                <a:extLst>
                  <a:ext uri="{FF2B5EF4-FFF2-40B4-BE49-F238E27FC236}">
                    <a16:creationId xmlns:a16="http://schemas.microsoft.com/office/drawing/2014/main" id="{855FCF8E-F82C-ACFE-485E-5256D058BBDB}"/>
                  </a:ext>
                </a:extLst>
              </p:cNvPr>
              <p:cNvSpPr/>
              <p:nvPr/>
            </p:nvSpPr>
            <p:spPr bwMode="auto">
              <a:xfrm>
                <a:off x="2473" y="2709"/>
                <a:ext cx="133" cy="97"/>
              </a:xfrm>
              <a:custGeom>
                <a:avLst/>
                <a:gdLst>
                  <a:gd name="T0" fmla="*/ 7 w 49"/>
                  <a:gd name="T1" fmla="*/ 4 h 36"/>
                  <a:gd name="T2" fmla="*/ 19 w 49"/>
                  <a:gd name="T3" fmla="*/ 16 h 36"/>
                  <a:gd name="T4" fmla="*/ 35 w 49"/>
                  <a:gd name="T5" fmla="*/ 22 h 36"/>
                  <a:gd name="T6" fmla="*/ 41 w 49"/>
                  <a:gd name="T7" fmla="*/ 26 h 36"/>
                  <a:gd name="T8" fmla="*/ 46 w 49"/>
                  <a:gd name="T9" fmla="*/ 32 h 36"/>
                  <a:gd name="T10" fmla="*/ 44 w 49"/>
                  <a:gd name="T11" fmla="*/ 36 h 36"/>
                  <a:gd name="T12" fmla="*/ 43 w 49"/>
                  <a:gd name="T13" fmla="*/ 36 h 36"/>
                  <a:gd name="T14" fmla="*/ 28 w 49"/>
                  <a:gd name="T15" fmla="*/ 29 h 36"/>
                  <a:gd name="T16" fmla="*/ 4 w 49"/>
                  <a:gd name="T17" fmla="*/ 12 h 36"/>
                  <a:gd name="T18" fmla="*/ 0 w 49"/>
                  <a:gd name="T19" fmla="*/ 6 h 36"/>
                  <a:gd name="T20" fmla="*/ 7 w 49"/>
                  <a:gd name="T21"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6">
                    <a:moveTo>
                      <a:pt x="7" y="4"/>
                    </a:moveTo>
                    <a:cubicBezTo>
                      <a:pt x="11" y="8"/>
                      <a:pt x="15" y="12"/>
                      <a:pt x="19" y="16"/>
                    </a:cubicBezTo>
                    <a:cubicBezTo>
                      <a:pt x="23" y="21"/>
                      <a:pt x="30" y="18"/>
                      <a:pt x="35" y="22"/>
                    </a:cubicBezTo>
                    <a:cubicBezTo>
                      <a:pt x="37" y="23"/>
                      <a:pt x="39" y="25"/>
                      <a:pt x="41" y="26"/>
                    </a:cubicBezTo>
                    <a:cubicBezTo>
                      <a:pt x="43" y="28"/>
                      <a:pt x="45" y="30"/>
                      <a:pt x="46" y="32"/>
                    </a:cubicBezTo>
                    <a:cubicBezTo>
                      <a:pt x="49" y="36"/>
                      <a:pt x="46" y="35"/>
                      <a:pt x="44" y="36"/>
                    </a:cubicBezTo>
                    <a:cubicBezTo>
                      <a:pt x="44" y="36"/>
                      <a:pt x="43" y="36"/>
                      <a:pt x="43" y="36"/>
                    </a:cubicBezTo>
                    <a:cubicBezTo>
                      <a:pt x="38" y="33"/>
                      <a:pt x="32" y="33"/>
                      <a:pt x="28" y="29"/>
                    </a:cubicBezTo>
                    <a:cubicBezTo>
                      <a:pt x="17" y="27"/>
                      <a:pt x="9" y="22"/>
                      <a:pt x="4" y="12"/>
                    </a:cubicBezTo>
                    <a:cubicBezTo>
                      <a:pt x="0" y="12"/>
                      <a:pt x="0" y="9"/>
                      <a:pt x="0" y="6"/>
                    </a:cubicBezTo>
                    <a:cubicBezTo>
                      <a:pt x="2" y="3"/>
                      <a:pt x="3" y="0"/>
                      <a:pt x="7" y="4"/>
                    </a:cubicBezTo>
                    <a:close/>
                  </a:path>
                </a:pathLst>
              </a:custGeom>
              <a:solidFill>
                <a:srgbClr val="F0A3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5" name="Freeform 274">
                <a:extLst>
                  <a:ext uri="{FF2B5EF4-FFF2-40B4-BE49-F238E27FC236}">
                    <a16:creationId xmlns:a16="http://schemas.microsoft.com/office/drawing/2014/main" id="{DE70418A-4E54-B4D7-4E35-9A04C55C3B63}"/>
                  </a:ext>
                </a:extLst>
              </p:cNvPr>
              <p:cNvSpPr/>
              <p:nvPr/>
            </p:nvSpPr>
            <p:spPr bwMode="auto">
              <a:xfrm>
                <a:off x="2511" y="2782"/>
                <a:ext cx="92" cy="57"/>
              </a:xfrm>
              <a:custGeom>
                <a:avLst/>
                <a:gdLst>
                  <a:gd name="T0" fmla="*/ 23 w 34"/>
                  <a:gd name="T1" fmla="*/ 20 h 21"/>
                  <a:gd name="T2" fmla="*/ 19 w 34"/>
                  <a:gd name="T3" fmla="*/ 18 h 21"/>
                  <a:gd name="T4" fmla="*/ 8 w 34"/>
                  <a:gd name="T5" fmla="*/ 13 h 21"/>
                  <a:gd name="T6" fmla="*/ 1 w 34"/>
                  <a:gd name="T7" fmla="*/ 5 h 21"/>
                  <a:gd name="T8" fmla="*/ 11 w 34"/>
                  <a:gd name="T9" fmla="*/ 2 h 21"/>
                  <a:gd name="T10" fmla="*/ 30 w 34"/>
                  <a:gd name="T11" fmla="*/ 9 h 21"/>
                  <a:gd name="T12" fmla="*/ 30 w 34"/>
                  <a:gd name="T13" fmla="*/ 9 h 21"/>
                  <a:gd name="T14" fmla="*/ 23 w 34"/>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1">
                    <a:moveTo>
                      <a:pt x="23" y="20"/>
                    </a:moveTo>
                    <a:cubicBezTo>
                      <a:pt x="22" y="19"/>
                      <a:pt x="20" y="18"/>
                      <a:pt x="19" y="18"/>
                    </a:cubicBezTo>
                    <a:cubicBezTo>
                      <a:pt x="14" y="18"/>
                      <a:pt x="13" y="12"/>
                      <a:pt x="8" y="13"/>
                    </a:cubicBezTo>
                    <a:cubicBezTo>
                      <a:pt x="6" y="11"/>
                      <a:pt x="0" y="11"/>
                      <a:pt x="1" y="5"/>
                    </a:cubicBezTo>
                    <a:cubicBezTo>
                      <a:pt x="2" y="0"/>
                      <a:pt x="7" y="2"/>
                      <a:pt x="11" y="2"/>
                    </a:cubicBezTo>
                    <a:cubicBezTo>
                      <a:pt x="18" y="4"/>
                      <a:pt x="25" y="5"/>
                      <a:pt x="30" y="9"/>
                    </a:cubicBezTo>
                    <a:cubicBezTo>
                      <a:pt x="30" y="9"/>
                      <a:pt x="30" y="9"/>
                      <a:pt x="30" y="9"/>
                    </a:cubicBezTo>
                    <a:cubicBezTo>
                      <a:pt x="34" y="16"/>
                      <a:pt x="33" y="21"/>
                      <a:pt x="23" y="20"/>
                    </a:cubicBezTo>
                    <a:close/>
                  </a:path>
                </a:pathLst>
              </a:custGeom>
              <a:solidFill>
                <a:srgbClr val="DC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6" name="Freeform 275">
                <a:extLst>
                  <a:ext uri="{FF2B5EF4-FFF2-40B4-BE49-F238E27FC236}">
                    <a16:creationId xmlns:a16="http://schemas.microsoft.com/office/drawing/2014/main" id="{03BF8E1F-224F-2FA9-ED23-1C0551F1CCD4}"/>
                  </a:ext>
                </a:extLst>
              </p:cNvPr>
              <p:cNvSpPr/>
              <p:nvPr/>
            </p:nvSpPr>
            <p:spPr bwMode="auto">
              <a:xfrm>
                <a:off x="2579" y="2652"/>
                <a:ext cx="86" cy="57"/>
              </a:xfrm>
              <a:custGeom>
                <a:avLst/>
                <a:gdLst>
                  <a:gd name="T0" fmla="*/ 9 w 32"/>
                  <a:gd name="T1" fmla="*/ 15 h 21"/>
                  <a:gd name="T2" fmla="*/ 3 w 32"/>
                  <a:gd name="T3" fmla="*/ 10 h 21"/>
                  <a:gd name="T4" fmla="*/ 7 w 32"/>
                  <a:gd name="T5" fmla="*/ 0 h 21"/>
                  <a:gd name="T6" fmla="*/ 26 w 32"/>
                  <a:gd name="T7" fmla="*/ 9 h 21"/>
                  <a:gd name="T8" fmla="*/ 31 w 32"/>
                  <a:gd name="T9" fmla="*/ 14 h 21"/>
                  <a:gd name="T10" fmla="*/ 29 w 32"/>
                  <a:gd name="T11" fmla="*/ 21 h 21"/>
                  <a:gd name="T12" fmla="*/ 9 w 32"/>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9" y="15"/>
                    </a:moveTo>
                    <a:cubicBezTo>
                      <a:pt x="6" y="14"/>
                      <a:pt x="4" y="13"/>
                      <a:pt x="3" y="10"/>
                    </a:cubicBezTo>
                    <a:cubicBezTo>
                      <a:pt x="0" y="5"/>
                      <a:pt x="3" y="2"/>
                      <a:pt x="7" y="0"/>
                    </a:cubicBezTo>
                    <a:cubicBezTo>
                      <a:pt x="15" y="0"/>
                      <a:pt x="22" y="1"/>
                      <a:pt x="26" y="9"/>
                    </a:cubicBezTo>
                    <a:cubicBezTo>
                      <a:pt x="28" y="11"/>
                      <a:pt x="29" y="12"/>
                      <a:pt x="31" y="14"/>
                    </a:cubicBezTo>
                    <a:cubicBezTo>
                      <a:pt x="32" y="17"/>
                      <a:pt x="30" y="19"/>
                      <a:pt x="29" y="21"/>
                    </a:cubicBezTo>
                    <a:cubicBezTo>
                      <a:pt x="22" y="19"/>
                      <a:pt x="17" y="14"/>
                      <a:pt x="9" y="15"/>
                    </a:cubicBezTo>
                    <a:close/>
                  </a:path>
                </a:pathLst>
              </a:custGeom>
              <a:solidFill>
                <a:srgbClr val="E7A3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7" name="Freeform 276">
                <a:extLst>
                  <a:ext uri="{FF2B5EF4-FFF2-40B4-BE49-F238E27FC236}">
                    <a16:creationId xmlns:a16="http://schemas.microsoft.com/office/drawing/2014/main" id="{AEA6E9E0-C269-6545-5D58-4E502580F77B}"/>
                  </a:ext>
                </a:extLst>
              </p:cNvPr>
              <p:cNvSpPr/>
              <p:nvPr/>
            </p:nvSpPr>
            <p:spPr bwMode="auto">
              <a:xfrm>
                <a:off x="2381" y="2934"/>
                <a:ext cx="84" cy="97"/>
              </a:xfrm>
              <a:custGeom>
                <a:avLst/>
                <a:gdLst>
                  <a:gd name="T0" fmla="*/ 31 w 31"/>
                  <a:gd name="T1" fmla="*/ 25 h 36"/>
                  <a:gd name="T2" fmla="*/ 29 w 31"/>
                  <a:gd name="T3" fmla="*/ 30 h 36"/>
                  <a:gd name="T4" fmla="*/ 23 w 31"/>
                  <a:gd name="T5" fmla="*/ 34 h 36"/>
                  <a:gd name="T6" fmla="*/ 13 w 31"/>
                  <a:gd name="T7" fmla="*/ 34 h 36"/>
                  <a:gd name="T8" fmla="*/ 12 w 31"/>
                  <a:gd name="T9" fmla="*/ 23 h 36"/>
                  <a:gd name="T10" fmla="*/ 11 w 31"/>
                  <a:gd name="T11" fmla="*/ 18 h 36"/>
                  <a:gd name="T12" fmla="*/ 0 w 31"/>
                  <a:gd name="T13" fmla="*/ 3 h 36"/>
                  <a:gd name="T14" fmla="*/ 12 w 31"/>
                  <a:gd name="T15" fmla="*/ 3 h 36"/>
                  <a:gd name="T16" fmla="*/ 31 w 31"/>
                  <a:gd name="T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6">
                    <a:moveTo>
                      <a:pt x="31" y="25"/>
                    </a:moveTo>
                    <a:cubicBezTo>
                      <a:pt x="29" y="26"/>
                      <a:pt x="29" y="28"/>
                      <a:pt x="29" y="30"/>
                    </a:cubicBezTo>
                    <a:cubicBezTo>
                      <a:pt x="27" y="31"/>
                      <a:pt x="25" y="33"/>
                      <a:pt x="23" y="34"/>
                    </a:cubicBezTo>
                    <a:cubicBezTo>
                      <a:pt x="19" y="36"/>
                      <a:pt x="16" y="36"/>
                      <a:pt x="13" y="34"/>
                    </a:cubicBezTo>
                    <a:cubicBezTo>
                      <a:pt x="8" y="30"/>
                      <a:pt x="13" y="27"/>
                      <a:pt x="12" y="23"/>
                    </a:cubicBezTo>
                    <a:cubicBezTo>
                      <a:pt x="13" y="21"/>
                      <a:pt x="12" y="19"/>
                      <a:pt x="11" y="18"/>
                    </a:cubicBezTo>
                    <a:cubicBezTo>
                      <a:pt x="10" y="11"/>
                      <a:pt x="2" y="10"/>
                      <a:pt x="0" y="3"/>
                    </a:cubicBezTo>
                    <a:cubicBezTo>
                      <a:pt x="4" y="0"/>
                      <a:pt x="8" y="3"/>
                      <a:pt x="12" y="3"/>
                    </a:cubicBezTo>
                    <a:cubicBezTo>
                      <a:pt x="21" y="8"/>
                      <a:pt x="28" y="15"/>
                      <a:pt x="31" y="25"/>
                    </a:cubicBezTo>
                    <a:close/>
                  </a:path>
                </a:pathLst>
              </a:custGeom>
              <a:solidFill>
                <a:srgbClr val="D8D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8" name="Freeform 277">
                <a:extLst>
                  <a:ext uri="{FF2B5EF4-FFF2-40B4-BE49-F238E27FC236}">
                    <a16:creationId xmlns:a16="http://schemas.microsoft.com/office/drawing/2014/main" id="{7230A69E-5DBF-6041-82D2-EFF094D6040F}"/>
                  </a:ext>
                </a:extLst>
              </p:cNvPr>
              <p:cNvSpPr/>
              <p:nvPr/>
            </p:nvSpPr>
            <p:spPr bwMode="auto">
              <a:xfrm>
                <a:off x="2419" y="2909"/>
                <a:ext cx="35" cy="30"/>
              </a:xfrm>
              <a:custGeom>
                <a:avLst/>
                <a:gdLst>
                  <a:gd name="T0" fmla="*/ 6 w 13"/>
                  <a:gd name="T1" fmla="*/ 2 h 11"/>
                  <a:gd name="T2" fmla="*/ 11 w 13"/>
                  <a:gd name="T3" fmla="*/ 6 h 11"/>
                  <a:gd name="T4" fmla="*/ 8 w 13"/>
                  <a:gd name="T5" fmla="*/ 10 h 11"/>
                  <a:gd name="T6" fmla="*/ 4 w 13"/>
                  <a:gd name="T7" fmla="*/ 9 h 11"/>
                  <a:gd name="T8" fmla="*/ 0 w 13"/>
                  <a:gd name="T9" fmla="*/ 3 h 11"/>
                  <a:gd name="T10" fmla="*/ 6 w 13"/>
                  <a:gd name="T11" fmla="*/ 2 h 11"/>
                </a:gdLst>
                <a:ahLst/>
                <a:cxnLst>
                  <a:cxn ang="0">
                    <a:pos x="T0" y="T1"/>
                  </a:cxn>
                  <a:cxn ang="0">
                    <a:pos x="T2" y="T3"/>
                  </a:cxn>
                  <a:cxn ang="0">
                    <a:pos x="T4" y="T5"/>
                  </a:cxn>
                  <a:cxn ang="0">
                    <a:pos x="T6" y="T7"/>
                  </a:cxn>
                  <a:cxn ang="0">
                    <a:pos x="T8" y="T9"/>
                  </a:cxn>
                  <a:cxn ang="0">
                    <a:pos x="T10" y="T11"/>
                  </a:cxn>
                </a:cxnLst>
                <a:rect l="0" t="0" r="r" b="b"/>
                <a:pathLst>
                  <a:path w="13" h="11">
                    <a:moveTo>
                      <a:pt x="6" y="2"/>
                    </a:moveTo>
                    <a:cubicBezTo>
                      <a:pt x="7" y="4"/>
                      <a:pt x="9" y="5"/>
                      <a:pt x="11" y="6"/>
                    </a:cubicBezTo>
                    <a:cubicBezTo>
                      <a:pt x="13" y="11"/>
                      <a:pt x="11" y="11"/>
                      <a:pt x="8" y="10"/>
                    </a:cubicBezTo>
                    <a:cubicBezTo>
                      <a:pt x="6" y="10"/>
                      <a:pt x="5" y="9"/>
                      <a:pt x="4" y="9"/>
                    </a:cubicBezTo>
                    <a:cubicBezTo>
                      <a:pt x="3" y="7"/>
                      <a:pt x="0" y="5"/>
                      <a:pt x="0" y="3"/>
                    </a:cubicBezTo>
                    <a:cubicBezTo>
                      <a:pt x="0" y="0"/>
                      <a:pt x="3" y="2"/>
                      <a:pt x="6" y="2"/>
                    </a:cubicBezTo>
                    <a:close/>
                  </a:path>
                </a:pathLst>
              </a:custGeom>
              <a:solidFill>
                <a:srgbClr val="DBDC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9" name="Freeform 278">
                <a:extLst>
                  <a:ext uri="{FF2B5EF4-FFF2-40B4-BE49-F238E27FC236}">
                    <a16:creationId xmlns:a16="http://schemas.microsoft.com/office/drawing/2014/main" id="{62968867-3010-C742-31B0-5FF64560E8A9}"/>
                  </a:ext>
                </a:extLst>
              </p:cNvPr>
              <p:cNvSpPr/>
              <p:nvPr/>
            </p:nvSpPr>
            <p:spPr bwMode="auto">
              <a:xfrm>
                <a:off x="2880" y="2614"/>
                <a:ext cx="51" cy="84"/>
              </a:xfrm>
              <a:custGeom>
                <a:avLst/>
                <a:gdLst>
                  <a:gd name="T0" fmla="*/ 9 w 19"/>
                  <a:gd name="T1" fmla="*/ 7 h 31"/>
                  <a:gd name="T2" fmla="*/ 19 w 19"/>
                  <a:gd name="T3" fmla="*/ 5 h 31"/>
                  <a:gd name="T4" fmla="*/ 19 w 19"/>
                  <a:gd name="T5" fmla="*/ 5 h 31"/>
                  <a:gd name="T6" fmla="*/ 5 w 19"/>
                  <a:gd name="T7" fmla="*/ 31 h 31"/>
                  <a:gd name="T8" fmla="*/ 0 w 19"/>
                  <a:gd name="T9" fmla="*/ 31 h 31"/>
                  <a:gd name="T10" fmla="*/ 4 w 19"/>
                  <a:gd name="T11" fmla="*/ 14 h 31"/>
                  <a:gd name="T12" fmla="*/ 9 w 19"/>
                  <a:gd name="T13" fmla="*/ 7 h 31"/>
                </a:gdLst>
                <a:ahLst/>
                <a:cxnLst>
                  <a:cxn ang="0">
                    <a:pos x="T0" y="T1"/>
                  </a:cxn>
                  <a:cxn ang="0">
                    <a:pos x="T2" y="T3"/>
                  </a:cxn>
                  <a:cxn ang="0">
                    <a:pos x="T4" y="T5"/>
                  </a:cxn>
                  <a:cxn ang="0">
                    <a:pos x="T6" y="T7"/>
                  </a:cxn>
                  <a:cxn ang="0">
                    <a:pos x="T8" y="T9"/>
                  </a:cxn>
                  <a:cxn ang="0">
                    <a:pos x="T10" y="T11"/>
                  </a:cxn>
                  <a:cxn ang="0">
                    <a:pos x="T12" y="T13"/>
                  </a:cxn>
                </a:cxnLst>
                <a:rect l="0" t="0" r="r" b="b"/>
                <a:pathLst>
                  <a:path w="19" h="31">
                    <a:moveTo>
                      <a:pt x="9" y="7"/>
                    </a:moveTo>
                    <a:cubicBezTo>
                      <a:pt x="12" y="6"/>
                      <a:pt x="15" y="0"/>
                      <a:pt x="19" y="5"/>
                    </a:cubicBezTo>
                    <a:cubicBezTo>
                      <a:pt x="19" y="5"/>
                      <a:pt x="19" y="5"/>
                      <a:pt x="19" y="5"/>
                    </a:cubicBezTo>
                    <a:cubicBezTo>
                      <a:pt x="19" y="16"/>
                      <a:pt x="13" y="24"/>
                      <a:pt x="5" y="31"/>
                    </a:cubicBezTo>
                    <a:cubicBezTo>
                      <a:pt x="3" y="31"/>
                      <a:pt x="2" y="31"/>
                      <a:pt x="0" y="31"/>
                    </a:cubicBezTo>
                    <a:cubicBezTo>
                      <a:pt x="0" y="25"/>
                      <a:pt x="1" y="19"/>
                      <a:pt x="4" y="14"/>
                    </a:cubicBezTo>
                    <a:cubicBezTo>
                      <a:pt x="6" y="11"/>
                      <a:pt x="7" y="9"/>
                      <a:pt x="9" y="7"/>
                    </a:cubicBezTo>
                    <a:close/>
                  </a:path>
                </a:pathLst>
              </a:custGeom>
              <a:solidFill>
                <a:srgbClr val="D4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0" name="Freeform 279">
                <a:extLst>
                  <a:ext uri="{FF2B5EF4-FFF2-40B4-BE49-F238E27FC236}">
                    <a16:creationId xmlns:a16="http://schemas.microsoft.com/office/drawing/2014/main" id="{3C720BF1-6BC6-0F0E-7783-5E8C7DEF3524}"/>
                  </a:ext>
                </a:extLst>
              </p:cNvPr>
              <p:cNvSpPr/>
              <p:nvPr/>
            </p:nvSpPr>
            <p:spPr bwMode="auto">
              <a:xfrm>
                <a:off x="2893" y="2628"/>
                <a:ext cx="62" cy="78"/>
              </a:xfrm>
              <a:custGeom>
                <a:avLst/>
                <a:gdLst>
                  <a:gd name="T0" fmla="*/ 0 w 23"/>
                  <a:gd name="T1" fmla="*/ 26 h 29"/>
                  <a:gd name="T2" fmla="*/ 14 w 23"/>
                  <a:gd name="T3" fmla="*/ 0 h 29"/>
                  <a:gd name="T4" fmla="*/ 19 w 23"/>
                  <a:gd name="T5" fmla="*/ 2 h 29"/>
                  <a:gd name="T6" fmla="*/ 20 w 23"/>
                  <a:gd name="T7" fmla="*/ 7 h 29"/>
                  <a:gd name="T8" fmla="*/ 9 w 23"/>
                  <a:gd name="T9" fmla="*/ 21 h 29"/>
                  <a:gd name="T10" fmla="*/ 7 w 23"/>
                  <a:gd name="T11" fmla="*/ 23 h 29"/>
                  <a:gd name="T12" fmla="*/ 0 w 23"/>
                  <a:gd name="T13" fmla="*/ 26 h 29"/>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0" y="26"/>
                    </a:moveTo>
                    <a:cubicBezTo>
                      <a:pt x="4" y="17"/>
                      <a:pt x="9" y="8"/>
                      <a:pt x="14" y="0"/>
                    </a:cubicBezTo>
                    <a:cubicBezTo>
                      <a:pt x="15" y="2"/>
                      <a:pt x="17" y="2"/>
                      <a:pt x="19" y="2"/>
                    </a:cubicBezTo>
                    <a:cubicBezTo>
                      <a:pt x="23" y="3"/>
                      <a:pt x="23" y="4"/>
                      <a:pt x="20" y="7"/>
                    </a:cubicBezTo>
                    <a:cubicBezTo>
                      <a:pt x="16" y="11"/>
                      <a:pt x="10" y="14"/>
                      <a:pt x="9" y="21"/>
                    </a:cubicBezTo>
                    <a:cubicBezTo>
                      <a:pt x="10" y="23"/>
                      <a:pt x="9" y="24"/>
                      <a:pt x="7" y="23"/>
                    </a:cubicBezTo>
                    <a:cubicBezTo>
                      <a:pt x="4" y="23"/>
                      <a:pt x="3" y="29"/>
                      <a:pt x="0" y="26"/>
                    </a:cubicBezTo>
                    <a:close/>
                  </a:path>
                </a:pathLst>
              </a:custGeom>
              <a:solidFill>
                <a:srgbClr val="B5A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1" name="Freeform 280">
                <a:extLst>
                  <a:ext uri="{FF2B5EF4-FFF2-40B4-BE49-F238E27FC236}">
                    <a16:creationId xmlns:a16="http://schemas.microsoft.com/office/drawing/2014/main" id="{CC572727-242B-81DA-CFDD-635EF21560E9}"/>
                  </a:ext>
                </a:extLst>
              </p:cNvPr>
              <p:cNvSpPr/>
              <p:nvPr/>
            </p:nvSpPr>
            <p:spPr bwMode="auto">
              <a:xfrm>
                <a:off x="2915" y="2671"/>
                <a:ext cx="54" cy="60"/>
              </a:xfrm>
              <a:custGeom>
                <a:avLst/>
                <a:gdLst>
                  <a:gd name="T0" fmla="*/ 20 w 20"/>
                  <a:gd name="T1" fmla="*/ 10 h 22"/>
                  <a:gd name="T2" fmla="*/ 17 w 20"/>
                  <a:gd name="T3" fmla="*/ 14 h 22"/>
                  <a:gd name="T4" fmla="*/ 16 w 20"/>
                  <a:gd name="T5" fmla="*/ 15 h 22"/>
                  <a:gd name="T6" fmla="*/ 5 w 20"/>
                  <a:gd name="T7" fmla="*/ 18 h 22"/>
                  <a:gd name="T8" fmla="*/ 8 w 20"/>
                  <a:gd name="T9" fmla="*/ 8 h 22"/>
                  <a:gd name="T10" fmla="*/ 9 w 20"/>
                  <a:gd name="T11" fmla="*/ 6 h 22"/>
                  <a:gd name="T12" fmla="*/ 20 w 20"/>
                  <a:gd name="T13" fmla="*/ 10 h 22"/>
                </a:gdLst>
                <a:ahLst/>
                <a:cxnLst>
                  <a:cxn ang="0">
                    <a:pos x="T0" y="T1"/>
                  </a:cxn>
                  <a:cxn ang="0">
                    <a:pos x="T2" y="T3"/>
                  </a:cxn>
                  <a:cxn ang="0">
                    <a:pos x="T4" y="T5"/>
                  </a:cxn>
                  <a:cxn ang="0">
                    <a:pos x="T6" y="T7"/>
                  </a:cxn>
                  <a:cxn ang="0">
                    <a:pos x="T8" y="T9"/>
                  </a:cxn>
                  <a:cxn ang="0">
                    <a:pos x="T10" y="T11"/>
                  </a:cxn>
                  <a:cxn ang="0">
                    <a:pos x="T12" y="T13"/>
                  </a:cxn>
                </a:cxnLst>
                <a:rect l="0" t="0" r="r" b="b"/>
                <a:pathLst>
                  <a:path w="20" h="22">
                    <a:moveTo>
                      <a:pt x="20" y="10"/>
                    </a:moveTo>
                    <a:cubicBezTo>
                      <a:pt x="19" y="11"/>
                      <a:pt x="18" y="13"/>
                      <a:pt x="17" y="14"/>
                    </a:cubicBezTo>
                    <a:cubicBezTo>
                      <a:pt x="17" y="14"/>
                      <a:pt x="17" y="15"/>
                      <a:pt x="16" y="15"/>
                    </a:cubicBezTo>
                    <a:cubicBezTo>
                      <a:pt x="13" y="18"/>
                      <a:pt x="9" y="22"/>
                      <a:pt x="5" y="18"/>
                    </a:cubicBezTo>
                    <a:cubicBezTo>
                      <a:pt x="0" y="14"/>
                      <a:pt x="8" y="11"/>
                      <a:pt x="8" y="8"/>
                    </a:cubicBezTo>
                    <a:cubicBezTo>
                      <a:pt x="9" y="7"/>
                      <a:pt x="9" y="6"/>
                      <a:pt x="9" y="6"/>
                    </a:cubicBezTo>
                    <a:cubicBezTo>
                      <a:pt x="15" y="3"/>
                      <a:pt x="20" y="0"/>
                      <a:pt x="20" y="10"/>
                    </a:cubicBezTo>
                    <a:close/>
                  </a:path>
                </a:pathLst>
              </a:custGeom>
              <a:solidFill>
                <a:srgbClr val="D4D3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2" name="Freeform 281">
                <a:extLst>
                  <a:ext uri="{FF2B5EF4-FFF2-40B4-BE49-F238E27FC236}">
                    <a16:creationId xmlns:a16="http://schemas.microsoft.com/office/drawing/2014/main" id="{32E61DFB-B5F2-E2C5-AEE8-110FD26EE592}"/>
                  </a:ext>
                </a:extLst>
              </p:cNvPr>
              <p:cNvSpPr/>
              <p:nvPr/>
            </p:nvSpPr>
            <p:spPr bwMode="auto">
              <a:xfrm>
                <a:off x="2955" y="2717"/>
                <a:ext cx="46" cy="38"/>
              </a:xfrm>
              <a:custGeom>
                <a:avLst/>
                <a:gdLst>
                  <a:gd name="T0" fmla="*/ 6 w 17"/>
                  <a:gd name="T1" fmla="*/ 14 h 14"/>
                  <a:gd name="T2" fmla="*/ 1 w 17"/>
                  <a:gd name="T3" fmla="*/ 11 h 14"/>
                  <a:gd name="T4" fmla="*/ 14 w 17"/>
                  <a:gd name="T5" fmla="*/ 0 h 14"/>
                  <a:gd name="T6" fmla="*/ 16 w 17"/>
                  <a:gd name="T7" fmla="*/ 3 h 14"/>
                  <a:gd name="T8" fmla="*/ 6 w 17"/>
                  <a:gd name="T9" fmla="*/ 14 h 14"/>
                </a:gdLst>
                <a:ahLst/>
                <a:cxnLst>
                  <a:cxn ang="0">
                    <a:pos x="T0" y="T1"/>
                  </a:cxn>
                  <a:cxn ang="0">
                    <a:pos x="T2" y="T3"/>
                  </a:cxn>
                  <a:cxn ang="0">
                    <a:pos x="T4" y="T5"/>
                  </a:cxn>
                  <a:cxn ang="0">
                    <a:pos x="T6" y="T7"/>
                  </a:cxn>
                  <a:cxn ang="0">
                    <a:pos x="T8" y="T9"/>
                  </a:cxn>
                </a:cxnLst>
                <a:rect l="0" t="0" r="r" b="b"/>
                <a:pathLst>
                  <a:path w="17" h="14">
                    <a:moveTo>
                      <a:pt x="6" y="14"/>
                    </a:moveTo>
                    <a:cubicBezTo>
                      <a:pt x="3" y="14"/>
                      <a:pt x="0" y="13"/>
                      <a:pt x="1" y="11"/>
                    </a:cubicBezTo>
                    <a:cubicBezTo>
                      <a:pt x="3" y="6"/>
                      <a:pt x="8" y="2"/>
                      <a:pt x="14" y="0"/>
                    </a:cubicBezTo>
                    <a:cubicBezTo>
                      <a:pt x="15" y="0"/>
                      <a:pt x="17" y="1"/>
                      <a:pt x="16" y="3"/>
                    </a:cubicBezTo>
                    <a:cubicBezTo>
                      <a:pt x="13" y="7"/>
                      <a:pt x="12" y="13"/>
                      <a:pt x="6" y="14"/>
                    </a:cubicBezTo>
                    <a:close/>
                  </a:path>
                </a:pathLst>
              </a:custGeom>
              <a:solidFill>
                <a:srgbClr val="D1D1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2" name="Freeform 282">
                <a:extLst>
                  <a:ext uri="{FF2B5EF4-FFF2-40B4-BE49-F238E27FC236}">
                    <a16:creationId xmlns:a16="http://schemas.microsoft.com/office/drawing/2014/main" id="{36F4F6F5-5331-6EB2-0DC0-9DC5DFB31ED9}"/>
                  </a:ext>
                </a:extLst>
              </p:cNvPr>
              <p:cNvSpPr/>
              <p:nvPr/>
            </p:nvSpPr>
            <p:spPr bwMode="auto">
              <a:xfrm>
                <a:off x="2912" y="2663"/>
                <a:ext cx="43" cy="51"/>
              </a:xfrm>
              <a:custGeom>
                <a:avLst/>
                <a:gdLst>
                  <a:gd name="T0" fmla="*/ 0 w 16"/>
                  <a:gd name="T1" fmla="*/ 10 h 19"/>
                  <a:gd name="T2" fmla="*/ 2 w 16"/>
                  <a:gd name="T3" fmla="*/ 8 h 19"/>
                  <a:gd name="T4" fmla="*/ 11 w 16"/>
                  <a:gd name="T5" fmla="*/ 0 h 19"/>
                  <a:gd name="T6" fmla="*/ 16 w 16"/>
                  <a:gd name="T7" fmla="*/ 4 h 19"/>
                  <a:gd name="T8" fmla="*/ 9 w 16"/>
                  <a:gd name="T9" fmla="*/ 11 h 19"/>
                  <a:gd name="T10" fmla="*/ 9 w 16"/>
                  <a:gd name="T11" fmla="*/ 11 h 19"/>
                  <a:gd name="T12" fmla="*/ 0 w 16"/>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6" h="19">
                    <a:moveTo>
                      <a:pt x="0" y="10"/>
                    </a:moveTo>
                    <a:cubicBezTo>
                      <a:pt x="1" y="10"/>
                      <a:pt x="2" y="9"/>
                      <a:pt x="2" y="8"/>
                    </a:cubicBezTo>
                    <a:cubicBezTo>
                      <a:pt x="5" y="6"/>
                      <a:pt x="8" y="3"/>
                      <a:pt x="11" y="0"/>
                    </a:cubicBezTo>
                    <a:cubicBezTo>
                      <a:pt x="13" y="2"/>
                      <a:pt x="14" y="3"/>
                      <a:pt x="16" y="4"/>
                    </a:cubicBezTo>
                    <a:cubicBezTo>
                      <a:pt x="16" y="9"/>
                      <a:pt x="11" y="8"/>
                      <a:pt x="9" y="11"/>
                    </a:cubicBezTo>
                    <a:cubicBezTo>
                      <a:pt x="9" y="11"/>
                      <a:pt x="9" y="11"/>
                      <a:pt x="9" y="11"/>
                    </a:cubicBezTo>
                    <a:cubicBezTo>
                      <a:pt x="6" y="7"/>
                      <a:pt x="3" y="19"/>
                      <a:pt x="0" y="10"/>
                    </a:cubicBezTo>
                    <a:close/>
                  </a:path>
                </a:pathLst>
              </a:custGeom>
              <a:solidFill>
                <a:srgbClr val="EDA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3" name="Freeform 283">
                <a:extLst>
                  <a:ext uri="{FF2B5EF4-FFF2-40B4-BE49-F238E27FC236}">
                    <a16:creationId xmlns:a16="http://schemas.microsoft.com/office/drawing/2014/main" id="{C9B71609-7552-7C44-9C9C-8F2C74CA4992}"/>
                  </a:ext>
                </a:extLst>
              </p:cNvPr>
              <p:cNvSpPr/>
              <p:nvPr/>
            </p:nvSpPr>
            <p:spPr bwMode="auto">
              <a:xfrm>
                <a:off x="3465" y="2628"/>
                <a:ext cx="57" cy="54"/>
              </a:xfrm>
              <a:custGeom>
                <a:avLst/>
                <a:gdLst>
                  <a:gd name="T0" fmla="*/ 8 w 21"/>
                  <a:gd name="T1" fmla="*/ 0 h 20"/>
                  <a:gd name="T2" fmla="*/ 14 w 21"/>
                  <a:gd name="T3" fmla="*/ 2 h 20"/>
                  <a:gd name="T4" fmla="*/ 14 w 21"/>
                  <a:gd name="T5" fmla="*/ 18 h 20"/>
                  <a:gd name="T6" fmla="*/ 0 w 21"/>
                  <a:gd name="T7" fmla="*/ 7 h 20"/>
                  <a:gd name="T8" fmla="*/ 8 w 21"/>
                  <a:gd name="T9" fmla="*/ 0 h 20"/>
                </a:gdLst>
                <a:ahLst/>
                <a:cxnLst>
                  <a:cxn ang="0">
                    <a:pos x="T0" y="T1"/>
                  </a:cxn>
                  <a:cxn ang="0">
                    <a:pos x="T2" y="T3"/>
                  </a:cxn>
                  <a:cxn ang="0">
                    <a:pos x="T4" y="T5"/>
                  </a:cxn>
                  <a:cxn ang="0">
                    <a:pos x="T6" y="T7"/>
                  </a:cxn>
                  <a:cxn ang="0">
                    <a:pos x="T8" y="T9"/>
                  </a:cxn>
                </a:cxnLst>
                <a:rect l="0" t="0" r="r" b="b"/>
                <a:pathLst>
                  <a:path w="21" h="20">
                    <a:moveTo>
                      <a:pt x="8" y="0"/>
                    </a:moveTo>
                    <a:cubicBezTo>
                      <a:pt x="10" y="1"/>
                      <a:pt x="12" y="2"/>
                      <a:pt x="14" y="2"/>
                    </a:cubicBezTo>
                    <a:cubicBezTo>
                      <a:pt x="17" y="8"/>
                      <a:pt x="21" y="13"/>
                      <a:pt x="14" y="18"/>
                    </a:cubicBezTo>
                    <a:cubicBezTo>
                      <a:pt x="5" y="20"/>
                      <a:pt x="5" y="11"/>
                      <a:pt x="0" y="7"/>
                    </a:cubicBezTo>
                    <a:cubicBezTo>
                      <a:pt x="5" y="7"/>
                      <a:pt x="6" y="3"/>
                      <a:pt x="8" y="0"/>
                    </a:cubicBezTo>
                    <a:close/>
                  </a:path>
                </a:pathLst>
              </a:custGeom>
              <a:solidFill>
                <a:srgbClr val="E57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4" name="Freeform 284">
                <a:extLst>
                  <a:ext uri="{FF2B5EF4-FFF2-40B4-BE49-F238E27FC236}">
                    <a16:creationId xmlns:a16="http://schemas.microsoft.com/office/drawing/2014/main" id="{2936BFAA-61B3-2154-DC65-CEF9BD7704E9}"/>
                  </a:ext>
                </a:extLst>
              </p:cNvPr>
              <p:cNvSpPr/>
              <p:nvPr/>
            </p:nvSpPr>
            <p:spPr bwMode="auto">
              <a:xfrm>
                <a:off x="2633" y="1465"/>
                <a:ext cx="182" cy="78"/>
              </a:xfrm>
              <a:custGeom>
                <a:avLst/>
                <a:gdLst>
                  <a:gd name="T0" fmla="*/ 65 w 67"/>
                  <a:gd name="T1" fmla="*/ 0 h 29"/>
                  <a:gd name="T2" fmla="*/ 58 w 67"/>
                  <a:gd name="T3" fmla="*/ 18 h 29"/>
                  <a:gd name="T4" fmla="*/ 56 w 67"/>
                  <a:gd name="T5" fmla="*/ 21 h 29"/>
                  <a:gd name="T6" fmla="*/ 52 w 67"/>
                  <a:gd name="T7" fmla="*/ 26 h 29"/>
                  <a:gd name="T8" fmla="*/ 21 w 67"/>
                  <a:gd name="T9" fmla="*/ 21 h 29"/>
                  <a:gd name="T10" fmla="*/ 6 w 67"/>
                  <a:gd name="T11" fmla="*/ 19 h 29"/>
                  <a:gd name="T12" fmla="*/ 0 w 67"/>
                  <a:gd name="T13" fmla="*/ 15 h 29"/>
                  <a:gd name="T14" fmla="*/ 11 w 67"/>
                  <a:gd name="T15" fmla="*/ 9 h 29"/>
                  <a:gd name="T16" fmla="*/ 52 w 67"/>
                  <a:gd name="T17" fmla="*/ 5 h 29"/>
                  <a:gd name="T18" fmla="*/ 56 w 67"/>
                  <a:gd name="T19" fmla="*/ 2 h 29"/>
                  <a:gd name="T20" fmla="*/ 65 w 67"/>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28">
                    <a:moveTo>
                      <a:pt x="65" y="0"/>
                    </a:moveTo>
                    <a:cubicBezTo>
                      <a:pt x="67" y="7"/>
                      <a:pt x="59" y="12"/>
                      <a:pt x="58" y="18"/>
                    </a:cubicBezTo>
                    <a:cubicBezTo>
                      <a:pt x="57" y="19"/>
                      <a:pt x="57" y="20"/>
                      <a:pt x="56" y="21"/>
                    </a:cubicBezTo>
                    <a:cubicBezTo>
                      <a:pt x="56" y="24"/>
                      <a:pt x="54" y="25"/>
                      <a:pt x="52" y="26"/>
                    </a:cubicBezTo>
                    <a:cubicBezTo>
                      <a:pt x="41" y="29"/>
                      <a:pt x="31" y="22"/>
                      <a:pt x="21" y="21"/>
                    </a:cubicBezTo>
                    <a:cubicBezTo>
                      <a:pt x="16" y="21"/>
                      <a:pt x="11" y="21"/>
                      <a:pt x="6" y="19"/>
                    </a:cubicBezTo>
                    <a:cubicBezTo>
                      <a:pt x="4" y="17"/>
                      <a:pt x="2" y="16"/>
                      <a:pt x="0" y="15"/>
                    </a:cubicBezTo>
                    <a:cubicBezTo>
                      <a:pt x="0" y="6"/>
                      <a:pt x="7" y="10"/>
                      <a:pt x="11" y="9"/>
                    </a:cubicBezTo>
                    <a:cubicBezTo>
                      <a:pt x="25" y="8"/>
                      <a:pt x="39" y="12"/>
                      <a:pt x="52" y="5"/>
                    </a:cubicBezTo>
                    <a:cubicBezTo>
                      <a:pt x="53" y="3"/>
                      <a:pt x="55" y="3"/>
                      <a:pt x="56" y="2"/>
                    </a:cubicBezTo>
                    <a:cubicBezTo>
                      <a:pt x="59" y="1"/>
                      <a:pt x="62" y="1"/>
                      <a:pt x="65" y="0"/>
                    </a:cubicBezTo>
                    <a:close/>
                  </a:path>
                </a:pathLst>
              </a:custGeom>
              <a:solidFill>
                <a:srgbClr val="DCDC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5" name="Freeform 285">
                <a:extLst>
                  <a:ext uri="{FF2B5EF4-FFF2-40B4-BE49-F238E27FC236}">
                    <a16:creationId xmlns:a16="http://schemas.microsoft.com/office/drawing/2014/main" id="{2E5E406B-76D9-A75B-E3B6-2D45FC1917BF}"/>
                  </a:ext>
                </a:extLst>
              </p:cNvPr>
              <p:cNvSpPr/>
              <p:nvPr/>
            </p:nvSpPr>
            <p:spPr bwMode="auto">
              <a:xfrm>
                <a:off x="2774" y="1511"/>
                <a:ext cx="68" cy="46"/>
              </a:xfrm>
              <a:custGeom>
                <a:avLst/>
                <a:gdLst>
                  <a:gd name="T0" fmla="*/ 2 w 25"/>
                  <a:gd name="T1" fmla="*/ 6 h 17"/>
                  <a:gd name="T2" fmla="*/ 4 w 25"/>
                  <a:gd name="T3" fmla="*/ 4 h 17"/>
                  <a:gd name="T4" fmla="*/ 25 w 25"/>
                  <a:gd name="T5" fmla="*/ 4 h 17"/>
                  <a:gd name="T6" fmla="*/ 23 w 25"/>
                  <a:gd name="T7" fmla="*/ 13 h 17"/>
                  <a:gd name="T8" fmla="*/ 18 w 25"/>
                  <a:gd name="T9" fmla="*/ 16 h 17"/>
                  <a:gd name="T10" fmla="*/ 2 w 25"/>
                  <a:gd name="T11" fmla="*/ 15 h 17"/>
                  <a:gd name="T12" fmla="*/ 0 w 25"/>
                  <a:gd name="T13" fmla="*/ 9 h 17"/>
                  <a:gd name="T14" fmla="*/ 2 w 2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2" y="6"/>
                    </a:moveTo>
                    <a:cubicBezTo>
                      <a:pt x="3" y="6"/>
                      <a:pt x="3" y="5"/>
                      <a:pt x="4" y="4"/>
                    </a:cubicBezTo>
                    <a:cubicBezTo>
                      <a:pt x="11" y="3"/>
                      <a:pt x="18" y="0"/>
                      <a:pt x="25" y="4"/>
                    </a:cubicBezTo>
                    <a:cubicBezTo>
                      <a:pt x="25" y="7"/>
                      <a:pt x="25" y="10"/>
                      <a:pt x="23" y="13"/>
                    </a:cubicBezTo>
                    <a:cubicBezTo>
                      <a:pt x="22" y="15"/>
                      <a:pt x="20" y="15"/>
                      <a:pt x="18" y="16"/>
                    </a:cubicBezTo>
                    <a:cubicBezTo>
                      <a:pt x="13" y="17"/>
                      <a:pt x="7" y="17"/>
                      <a:pt x="2" y="15"/>
                    </a:cubicBezTo>
                    <a:cubicBezTo>
                      <a:pt x="0" y="13"/>
                      <a:pt x="0" y="11"/>
                      <a:pt x="0" y="9"/>
                    </a:cubicBezTo>
                    <a:cubicBezTo>
                      <a:pt x="0" y="8"/>
                      <a:pt x="1" y="7"/>
                      <a:pt x="2" y="6"/>
                    </a:cubicBezTo>
                    <a:close/>
                  </a:path>
                </a:pathLst>
              </a:custGeom>
              <a:solidFill>
                <a:srgbClr val="E979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6" name="Freeform 286">
                <a:extLst>
                  <a:ext uri="{FF2B5EF4-FFF2-40B4-BE49-F238E27FC236}">
                    <a16:creationId xmlns:a16="http://schemas.microsoft.com/office/drawing/2014/main" id="{0B30593B-088C-F496-C3CB-1A315613A82D}"/>
                  </a:ext>
                </a:extLst>
              </p:cNvPr>
              <p:cNvSpPr/>
              <p:nvPr/>
            </p:nvSpPr>
            <p:spPr bwMode="auto">
              <a:xfrm>
                <a:off x="2438" y="2717"/>
                <a:ext cx="62" cy="81"/>
              </a:xfrm>
              <a:custGeom>
                <a:avLst/>
                <a:gdLst>
                  <a:gd name="T0" fmla="*/ 15 w 23"/>
                  <a:gd name="T1" fmla="*/ 5 h 30"/>
                  <a:gd name="T2" fmla="*/ 17 w 23"/>
                  <a:gd name="T3" fmla="*/ 9 h 30"/>
                  <a:gd name="T4" fmla="*/ 20 w 23"/>
                  <a:gd name="T5" fmla="*/ 18 h 30"/>
                  <a:gd name="T6" fmla="*/ 19 w 23"/>
                  <a:gd name="T7" fmla="*/ 27 h 30"/>
                  <a:gd name="T8" fmla="*/ 10 w 23"/>
                  <a:gd name="T9" fmla="*/ 23 h 30"/>
                  <a:gd name="T10" fmla="*/ 3 w 23"/>
                  <a:gd name="T11" fmla="*/ 12 h 30"/>
                  <a:gd name="T12" fmla="*/ 10 w 23"/>
                  <a:gd name="T13" fmla="*/ 0 h 30"/>
                  <a:gd name="T14" fmla="*/ 15 w 23"/>
                  <a:gd name="T15" fmla="*/ 5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0">
                    <a:moveTo>
                      <a:pt x="15" y="5"/>
                    </a:moveTo>
                    <a:cubicBezTo>
                      <a:pt x="15" y="7"/>
                      <a:pt x="16" y="8"/>
                      <a:pt x="17" y="9"/>
                    </a:cubicBezTo>
                    <a:cubicBezTo>
                      <a:pt x="18" y="12"/>
                      <a:pt x="19" y="15"/>
                      <a:pt x="20" y="18"/>
                    </a:cubicBezTo>
                    <a:cubicBezTo>
                      <a:pt x="21" y="21"/>
                      <a:pt x="23" y="24"/>
                      <a:pt x="19" y="27"/>
                    </a:cubicBezTo>
                    <a:cubicBezTo>
                      <a:pt x="15" y="30"/>
                      <a:pt x="12" y="27"/>
                      <a:pt x="10" y="23"/>
                    </a:cubicBezTo>
                    <a:cubicBezTo>
                      <a:pt x="6" y="21"/>
                      <a:pt x="2" y="17"/>
                      <a:pt x="3" y="12"/>
                    </a:cubicBezTo>
                    <a:cubicBezTo>
                      <a:pt x="0" y="4"/>
                      <a:pt x="1" y="0"/>
                      <a:pt x="10" y="0"/>
                    </a:cubicBezTo>
                    <a:cubicBezTo>
                      <a:pt x="13" y="1"/>
                      <a:pt x="14" y="3"/>
                      <a:pt x="15" y="5"/>
                    </a:cubicBezTo>
                    <a:close/>
                  </a:path>
                </a:pathLst>
              </a:custGeom>
              <a:solidFill>
                <a:srgbClr val="DDDC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7" name="Freeform 287">
                <a:extLst>
                  <a:ext uri="{FF2B5EF4-FFF2-40B4-BE49-F238E27FC236}">
                    <a16:creationId xmlns:a16="http://schemas.microsoft.com/office/drawing/2014/main" id="{61EE0E50-F77E-FDBB-8556-4CEA228D4BD8}"/>
                  </a:ext>
                </a:extLst>
              </p:cNvPr>
              <p:cNvSpPr/>
              <p:nvPr/>
            </p:nvSpPr>
            <p:spPr bwMode="auto">
              <a:xfrm>
                <a:off x="2465" y="2652"/>
                <a:ext cx="111" cy="79"/>
              </a:xfrm>
              <a:custGeom>
                <a:avLst/>
                <a:gdLst>
                  <a:gd name="T0" fmla="*/ 5 w 41"/>
                  <a:gd name="T1" fmla="*/ 29 h 29"/>
                  <a:gd name="T2" fmla="*/ 0 w 41"/>
                  <a:gd name="T3" fmla="*/ 24 h 29"/>
                  <a:gd name="T4" fmla="*/ 3 w 41"/>
                  <a:gd name="T5" fmla="*/ 22 h 29"/>
                  <a:gd name="T6" fmla="*/ 4 w 41"/>
                  <a:gd name="T7" fmla="*/ 18 h 29"/>
                  <a:gd name="T8" fmla="*/ 33 w 41"/>
                  <a:gd name="T9" fmla="*/ 0 h 29"/>
                  <a:gd name="T10" fmla="*/ 33 w 41"/>
                  <a:gd name="T11" fmla="*/ 3 h 29"/>
                  <a:gd name="T12" fmla="*/ 25 w 41"/>
                  <a:gd name="T13" fmla="*/ 6 h 29"/>
                  <a:gd name="T14" fmla="*/ 30 w 41"/>
                  <a:gd name="T15" fmla="*/ 13 h 29"/>
                  <a:gd name="T16" fmla="*/ 34 w 41"/>
                  <a:gd name="T17" fmla="*/ 16 h 29"/>
                  <a:gd name="T18" fmla="*/ 38 w 41"/>
                  <a:gd name="T19" fmla="*/ 24 h 29"/>
                  <a:gd name="T20" fmla="*/ 30 w 41"/>
                  <a:gd name="T21" fmla="*/ 21 h 29"/>
                  <a:gd name="T22" fmla="*/ 24 w 41"/>
                  <a:gd name="T23" fmla="*/ 17 h 29"/>
                  <a:gd name="T24" fmla="*/ 13 w 41"/>
                  <a:gd name="T25" fmla="*/ 15 h 29"/>
                  <a:gd name="T26" fmla="*/ 10 w 41"/>
                  <a:gd name="T27" fmla="*/ 25 h 29"/>
                  <a:gd name="T28" fmla="*/ 5 w 41"/>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8">
                    <a:moveTo>
                      <a:pt x="5" y="29"/>
                    </a:moveTo>
                    <a:cubicBezTo>
                      <a:pt x="3" y="28"/>
                      <a:pt x="2" y="26"/>
                      <a:pt x="0" y="24"/>
                    </a:cubicBezTo>
                    <a:cubicBezTo>
                      <a:pt x="1" y="23"/>
                      <a:pt x="2" y="23"/>
                      <a:pt x="3" y="22"/>
                    </a:cubicBezTo>
                    <a:cubicBezTo>
                      <a:pt x="3" y="20"/>
                      <a:pt x="3" y="18"/>
                      <a:pt x="4" y="18"/>
                    </a:cubicBezTo>
                    <a:cubicBezTo>
                      <a:pt x="13" y="11"/>
                      <a:pt x="23" y="6"/>
                      <a:pt x="33" y="0"/>
                    </a:cubicBezTo>
                    <a:cubicBezTo>
                      <a:pt x="34" y="1"/>
                      <a:pt x="34" y="2"/>
                      <a:pt x="33" y="3"/>
                    </a:cubicBezTo>
                    <a:cubicBezTo>
                      <a:pt x="30" y="3"/>
                      <a:pt x="27" y="3"/>
                      <a:pt x="25" y="6"/>
                    </a:cubicBezTo>
                    <a:cubicBezTo>
                      <a:pt x="24" y="10"/>
                      <a:pt x="28" y="11"/>
                      <a:pt x="30" y="13"/>
                    </a:cubicBezTo>
                    <a:cubicBezTo>
                      <a:pt x="31" y="14"/>
                      <a:pt x="33" y="15"/>
                      <a:pt x="34" y="16"/>
                    </a:cubicBezTo>
                    <a:cubicBezTo>
                      <a:pt x="36" y="18"/>
                      <a:pt x="41" y="20"/>
                      <a:pt x="38" y="24"/>
                    </a:cubicBezTo>
                    <a:cubicBezTo>
                      <a:pt x="36" y="27"/>
                      <a:pt x="32" y="23"/>
                      <a:pt x="30" y="21"/>
                    </a:cubicBezTo>
                    <a:cubicBezTo>
                      <a:pt x="28" y="20"/>
                      <a:pt x="26" y="18"/>
                      <a:pt x="24" y="17"/>
                    </a:cubicBezTo>
                    <a:cubicBezTo>
                      <a:pt x="21" y="14"/>
                      <a:pt x="17" y="13"/>
                      <a:pt x="13" y="15"/>
                    </a:cubicBezTo>
                    <a:cubicBezTo>
                      <a:pt x="8" y="16"/>
                      <a:pt x="11" y="21"/>
                      <a:pt x="10" y="25"/>
                    </a:cubicBezTo>
                    <a:cubicBezTo>
                      <a:pt x="6" y="24"/>
                      <a:pt x="5" y="26"/>
                      <a:pt x="5" y="29"/>
                    </a:cubicBezTo>
                    <a:close/>
                  </a:path>
                </a:pathLst>
              </a:custGeom>
              <a:solidFill>
                <a:srgbClr val="BD9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8" name="Freeform 288">
                <a:extLst>
                  <a:ext uri="{FF2B5EF4-FFF2-40B4-BE49-F238E27FC236}">
                    <a16:creationId xmlns:a16="http://schemas.microsoft.com/office/drawing/2014/main" id="{750C5D44-6538-2BA3-2D78-FDC3B54D5446}"/>
                  </a:ext>
                </a:extLst>
              </p:cNvPr>
              <p:cNvSpPr/>
              <p:nvPr/>
            </p:nvSpPr>
            <p:spPr bwMode="auto">
              <a:xfrm>
                <a:off x="2395" y="2739"/>
                <a:ext cx="43" cy="73"/>
              </a:xfrm>
              <a:custGeom>
                <a:avLst/>
                <a:gdLst>
                  <a:gd name="T0" fmla="*/ 2 w 16"/>
                  <a:gd name="T1" fmla="*/ 3 h 27"/>
                  <a:gd name="T2" fmla="*/ 9 w 16"/>
                  <a:gd name="T3" fmla="*/ 13 h 27"/>
                  <a:gd name="T4" fmla="*/ 12 w 16"/>
                  <a:gd name="T5" fmla="*/ 0 h 27"/>
                  <a:gd name="T6" fmla="*/ 15 w 16"/>
                  <a:gd name="T7" fmla="*/ 20 h 27"/>
                  <a:gd name="T8" fmla="*/ 9 w 16"/>
                  <a:gd name="T9" fmla="*/ 26 h 27"/>
                  <a:gd name="T10" fmla="*/ 2 w 16"/>
                  <a:gd name="T11" fmla="*/ 21 h 27"/>
                  <a:gd name="T12" fmla="*/ 2 w 16"/>
                  <a:gd name="T13" fmla="*/ 3 h 27"/>
                </a:gdLst>
                <a:ahLst/>
                <a:cxnLst>
                  <a:cxn ang="0">
                    <a:pos x="T0" y="T1"/>
                  </a:cxn>
                  <a:cxn ang="0">
                    <a:pos x="T2" y="T3"/>
                  </a:cxn>
                  <a:cxn ang="0">
                    <a:pos x="T4" y="T5"/>
                  </a:cxn>
                  <a:cxn ang="0">
                    <a:pos x="T6" y="T7"/>
                  </a:cxn>
                  <a:cxn ang="0">
                    <a:pos x="T8" y="T9"/>
                  </a:cxn>
                  <a:cxn ang="0">
                    <a:pos x="T10" y="T11"/>
                  </a:cxn>
                  <a:cxn ang="0">
                    <a:pos x="T12" y="T13"/>
                  </a:cxn>
                </a:cxnLst>
                <a:rect l="0" t="0" r="r" b="b"/>
                <a:pathLst>
                  <a:path w="16" h="27">
                    <a:moveTo>
                      <a:pt x="2" y="3"/>
                    </a:moveTo>
                    <a:cubicBezTo>
                      <a:pt x="6" y="6"/>
                      <a:pt x="5" y="11"/>
                      <a:pt x="9" y="13"/>
                    </a:cubicBezTo>
                    <a:cubicBezTo>
                      <a:pt x="14" y="10"/>
                      <a:pt x="8" y="4"/>
                      <a:pt x="12" y="0"/>
                    </a:cubicBezTo>
                    <a:cubicBezTo>
                      <a:pt x="16" y="7"/>
                      <a:pt x="15" y="13"/>
                      <a:pt x="15" y="20"/>
                    </a:cubicBezTo>
                    <a:cubicBezTo>
                      <a:pt x="15" y="23"/>
                      <a:pt x="13" y="26"/>
                      <a:pt x="9" y="26"/>
                    </a:cubicBezTo>
                    <a:cubicBezTo>
                      <a:pt x="5" y="27"/>
                      <a:pt x="2" y="24"/>
                      <a:pt x="2" y="21"/>
                    </a:cubicBezTo>
                    <a:cubicBezTo>
                      <a:pt x="0" y="15"/>
                      <a:pt x="0" y="9"/>
                      <a:pt x="2" y="3"/>
                    </a:cubicBezTo>
                    <a:close/>
                  </a:path>
                </a:pathLst>
              </a:custGeom>
              <a:solidFill>
                <a:srgbClr val="EEE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9" name="Freeform 289">
                <a:extLst>
                  <a:ext uri="{FF2B5EF4-FFF2-40B4-BE49-F238E27FC236}">
                    <a16:creationId xmlns:a16="http://schemas.microsoft.com/office/drawing/2014/main" id="{71CA50E6-5FBA-0964-31E3-99A64B1EF61B}"/>
                  </a:ext>
                </a:extLst>
              </p:cNvPr>
              <p:cNvSpPr/>
              <p:nvPr/>
            </p:nvSpPr>
            <p:spPr bwMode="auto">
              <a:xfrm>
                <a:off x="2365" y="2758"/>
                <a:ext cx="27" cy="35"/>
              </a:xfrm>
              <a:custGeom>
                <a:avLst/>
                <a:gdLst>
                  <a:gd name="T0" fmla="*/ 0 w 10"/>
                  <a:gd name="T1" fmla="*/ 4 h 13"/>
                  <a:gd name="T2" fmla="*/ 9 w 10"/>
                  <a:gd name="T3" fmla="*/ 1 h 13"/>
                  <a:gd name="T4" fmla="*/ 7 w 10"/>
                  <a:gd name="T5" fmla="*/ 13 h 13"/>
                  <a:gd name="T6" fmla="*/ 0 w 10"/>
                  <a:gd name="T7" fmla="*/ 5 h 13"/>
                  <a:gd name="T8" fmla="*/ 0 w 10"/>
                  <a:gd name="T9" fmla="*/ 4 h 13"/>
                </a:gdLst>
                <a:ahLst/>
                <a:cxnLst>
                  <a:cxn ang="0">
                    <a:pos x="T0" y="T1"/>
                  </a:cxn>
                  <a:cxn ang="0">
                    <a:pos x="T2" y="T3"/>
                  </a:cxn>
                  <a:cxn ang="0">
                    <a:pos x="T4" y="T5"/>
                  </a:cxn>
                  <a:cxn ang="0">
                    <a:pos x="T6" y="T7"/>
                  </a:cxn>
                  <a:cxn ang="0">
                    <a:pos x="T8" y="T9"/>
                  </a:cxn>
                </a:cxnLst>
                <a:rect l="0" t="0" r="r" b="b"/>
                <a:pathLst>
                  <a:path w="10" h="13">
                    <a:moveTo>
                      <a:pt x="0" y="4"/>
                    </a:moveTo>
                    <a:cubicBezTo>
                      <a:pt x="2" y="0"/>
                      <a:pt x="6" y="2"/>
                      <a:pt x="9" y="1"/>
                    </a:cubicBezTo>
                    <a:cubicBezTo>
                      <a:pt x="9" y="5"/>
                      <a:pt x="10" y="9"/>
                      <a:pt x="7" y="13"/>
                    </a:cubicBezTo>
                    <a:cubicBezTo>
                      <a:pt x="5" y="10"/>
                      <a:pt x="2" y="8"/>
                      <a:pt x="0" y="5"/>
                    </a:cubicBezTo>
                    <a:cubicBezTo>
                      <a:pt x="0" y="4"/>
                      <a:pt x="0" y="4"/>
                      <a:pt x="0" y="4"/>
                    </a:cubicBezTo>
                    <a:close/>
                  </a:path>
                </a:pathLst>
              </a:custGeom>
              <a:solidFill>
                <a:srgbClr val="F8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0" name="Freeform 290">
                <a:extLst>
                  <a:ext uri="{FF2B5EF4-FFF2-40B4-BE49-F238E27FC236}">
                    <a16:creationId xmlns:a16="http://schemas.microsoft.com/office/drawing/2014/main" id="{6AD5F8C1-3A44-B6D1-41CA-2ECE0BB129D9}"/>
                  </a:ext>
                </a:extLst>
              </p:cNvPr>
              <p:cNvSpPr/>
              <p:nvPr/>
            </p:nvSpPr>
            <p:spPr bwMode="auto">
              <a:xfrm>
                <a:off x="2432" y="2750"/>
                <a:ext cx="33" cy="37"/>
              </a:xfrm>
              <a:custGeom>
                <a:avLst/>
                <a:gdLst>
                  <a:gd name="T0" fmla="*/ 5 w 12"/>
                  <a:gd name="T1" fmla="*/ 0 h 14"/>
                  <a:gd name="T2" fmla="*/ 12 w 12"/>
                  <a:gd name="T3" fmla="*/ 11 h 14"/>
                  <a:gd name="T4" fmla="*/ 10 w 12"/>
                  <a:gd name="T5" fmla="*/ 14 h 14"/>
                  <a:gd name="T6" fmla="*/ 5 w 12"/>
                  <a:gd name="T7" fmla="*/ 14 h 14"/>
                  <a:gd name="T8" fmla="*/ 5 w 12"/>
                  <a:gd name="T9" fmla="*/ 0 h 14"/>
                </a:gdLst>
                <a:ahLst/>
                <a:cxnLst>
                  <a:cxn ang="0">
                    <a:pos x="T0" y="T1"/>
                  </a:cxn>
                  <a:cxn ang="0">
                    <a:pos x="T2" y="T3"/>
                  </a:cxn>
                  <a:cxn ang="0">
                    <a:pos x="T4" y="T5"/>
                  </a:cxn>
                  <a:cxn ang="0">
                    <a:pos x="T6" y="T7"/>
                  </a:cxn>
                  <a:cxn ang="0">
                    <a:pos x="T8" y="T9"/>
                  </a:cxn>
                </a:cxnLst>
                <a:rect l="0" t="0" r="r" b="b"/>
                <a:pathLst>
                  <a:path w="12" h="14">
                    <a:moveTo>
                      <a:pt x="5" y="0"/>
                    </a:moveTo>
                    <a:cubicBezTo>
                      <a:pt x="8" y="4"/>
                      <a:pt x="10" y="7"/>
                      <a:pt x="12" y="11"/>
                    </a:cubicBezTo>
                    <a:cubicBezTo>
                      <a:pt x="11" y="12"/>
                      <a:pt x="11" y="13"/>
                      <a:pt x="10" y="14"/>
                    </a:cubicBezTo>
                    <a:cubicBezTo>
                      <a:pt x="8" y="14"/>
                      <a:pt x="7" y="14"/>
                      <a:pt x="5" y="14"/>
                    </a:cubicBezTo>
                    <a:cubicBezTo>
                      <a:pt x="5" y="9"/>
                      <a:pt x="0" y="4"/>
                      <a:pt x="5" y="0"/>
                    </a:cubicBezTo>
                    <a:close/>
                  </a:path>
                </a:pathLst>
              </a:custGeom>
              <a:solidFill>
                <a:srgbClr val="D9AE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1" name="Freeform 291">
                <a:extLst>
                  <a:ext uri="{FF2B5EF4-FFF2-40B4-BE49-F238E27FC236}">
                    <a16:creationId xmlns:a16="http://schemas.microsoft.com/office/drawing/2014/main" id="{F90C0ED9-E4B2-70E5-9414-B72396F0D2F5}"/>
                  </a:ext>
                </a:extLst>
              </p:cNvPr>
              <p:cNvSpPr/>
              <p:nvPr/>
            </p:nvSpPr>
            <p:spPr bwMode="auto">
              <a:xfrm>
                <a:off x="1961" y="2736"/>
                <a:ext cx="168" cy="24"/>
              </a:xfrm>
              <a:custGeom>
                <a:avLst/>
                <a:gdLst>
                  <a:gd name="T0" fmla="*/ 62 w 62"/>
                  <a:gd name="T1" fmla="*/ 4 h 9"/>
                  <a:gd name="T2" fmla="*/ 53 w 62"/>
                  <a:gd name="T3" fmla="*/ 7 h 9"/>
                  <a:gd name="T4" fmla="*/ 43 w 62"/>
                  <a:gd name="T5" fmla="*/ 5 h 9"/>
                  <a:gd name="T6" fmla="*/ 8 w 62"/>
                  <a:gd name="T7" fmla="*/ 5 h 9"/>
                  <a:gd name="T8" fmla="*/ 0 w 62"/>
                  <a:gd name="T9" fmla="*/ 2 h 9"/>
                  <a:gd name="T10" fmla="*/ 0 w 62"/>
                  <a:gd name="T11" fmla="*/ 0 h 9"/>
                  <a:gd name="T12" fmla="*/ 36 w 62"/>
                  <a:gd name="T13" fmla="*/ 0 h 9"/>
                  <a:gd name="T14" fmla="*/ 57 w 62"/>
                  <a:gd name="T15" fmla="*/ 0 h 9"/>
                  <a:gd name="T16" fmla="*/ 62 w 62"/>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9">
                    <a:moveTo>
                      <a:pt x="62" y="4"/>
                    </a:moveTo>
                    <a:cubicBezTo>
                      <a:pt x="59" y="5"/>
                      <a:pt x="56" y="6"/>
                      <a:pt x="53" y="7"/>
                    </a:cubicBezTo>
                    <a:cubicBezTo>
                      <a:pt x="50" y="2"/>
                      <a:pt x="47" y="1"/>
                      <a:pt x="43" y="5"/>
                    </a:cubicBezTo>
                    <a:cubicBezTo>
                      <a:pt x="31" y="4"/>
                      <a:pt x="19" y="9"/>
                      <a:pt x="8" y="5"/>
                    </a:cubicBezTo>
                    <a:cubicBezTo>
                      <a:pt x="5" y="4"/>
                      <a:pt x="3" y="3"/>
                      <a:pt x="0" y="2"/>
                    </a:cubicBezTo>
                    <a:cubicBezTo>
                      <a:pt x="0" y="1"/>
                      <a:pt x="0" y="0"/>
                      <a:pt x="0" y="0"/>
                    </a:cubicBezTo>
                    <a:cubicBezTo>
                      <a:pt x="12" y="0"/>
                      <a:pt x="24" y="0"/>
                      <a:pt x="36" y="0"/>
                    </a:cubicBezTo>
                    <a:cubicBezTo>
                      <a:pt x="43" y="0"/>
                      <a:pt x="50" y="0"/>
                      <a:pt x="57" y="0"/>
                    </a:cubicBezTo>
                    <a:cubicBezTo>
                      <a:pt x="59" y="1"/>
                      <a:pt x="60" y="3"/>
                      <a:pt x="62" y="4"/>
                    </a:cubicBezTo>
                    <a:close/>
                  </a:path>
                </a:pathLst>
              </a:custGeom>
              <a:solidFill>
                <a:srgbClr val="F7C8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2" name="Freeform 292">
                <a:extLst>
                  <a:ext uri="{FF2B5EF4-FFF2-40B4-BE49-F238E27FC236}">
                    <a16:creationId xmlns:a16="http://schemas.microsoft.com/office/drawing/2014/main" id="{031E874C-DA35-E70D-CCE9-BAEC4E721BFC}"/>
                  </a:ext>
                </a:extLst>
              </p:cNvPr>
              <p:cNvSpPr/>
              <p:nvPr/>
            </p:nvSpPr>
            <p:spPr bwMode="auto">
              <a:xfrm>
                <a:off x="2145" y="2958"/>
                <a:ext cx="157" cy="40"/>
              </a:xfrm>
              <a:custGeom>
                <a:avLst/>
                <a:gdLst>
                  <a:gd name="T0" fmla="*/ 50 w 58"/>
                  <a:gd name="T1" fmla="*/ 12 h 15"/>
                  <a:gd name="T2" fmla="*/ 41 w 58"/>
                  <a:gd name="T3" fmla="*/ 12 h 15"/>
                  <a:gd name="T4" fmla="*/ 0 w 58"/>
                  <a:gd name="T5" fmla="*/ 0 h 15"/>
                  <a:gd name="T6" fmla="*/ 55 w 58"/>
                  <a:gd name="T7" fmla="*/ 5 h 15"/>
                  <a:gd name="T8" fmla="*/ 58 w 58"/>
                  <a:gd name="T9" fmla="*/ 7 h 15"/>
                  <a:gd name="T10" fmla="*/ 50 w 58"/>
                  <a:gd name="T11" fmla="*/ 12 h 15"/>
                </a:gdLst>
                <a:ahLst/>
                <a:cxnLst>
                  <a:cxn ang="0">
                    <a:pos x="T0" y="T1"/>
                  </a:cxn>
                  <a:cxn ang="0">
                    <a:pos x="T2" y="T3"/>
                  </a:cxn>
                  <a:cxn ang="0">
                    <a:pos x="T4" y="T5"/>
                  </a:cxn>
                  <a:cxn ang="0">
                    <a:pos x="T6" y="T7"/>
                  </a:cxn>
                  <a:cxn ang="0">
                    <a:pos x="T8" y="T9"/>
                  </a:cxn>
                  <a:cxn ang="0">
                    <a:pos x="T10" y="T11"/>
                  </a:cxn>
                </a:cxnLst>
                <a:rect l="0" t="0" r="r" b="b"/>
                <a:pathLst>
                  <a:path w="57" h="15">
                    <a:moveTo>
                      <a:pt x="50" y="12"/>
                    </a:moveTo>
                    <a:cubicBezTo>
                      <a:pt x="47" y="12"/>
                      <a:pt x="44" y="12"/>
                      <a:pt x="41" y="12"/>
                    </a:cubicBezTo>
                    <a:cubicBezTo>
                      <a:pt x="27" y="12"/>
                      <a:pt x="13" y="15"/>
                      <a:pt x="0" y="0"/>
                    </a:cubicBezTo>
                    <a:cubicBezTo>
                      <a:pt x="20" y="9"/>
                      <a:pt x="37" y="10"/>
                      <a:pt x="55" y="5"/>
                    </a:cubicBezTo>
                    <a:cubicBezTo>
                      <a:pt x="56" y="6"/>
                      <a:pt x="57" y="7"/>
                      <a:pt x="58" y="7"/>
                    </a:cubicBezTo>
                    <a:cubicBezTo>
                      <a:pt x="56" y="11"/>
                      <a:pt x="53" y="12"/>
                      <a:pt x="50" y="12"/>
                    </a:cubicBezTo>
                    <a:close/>
                  </a:path>
                </a:pathLst>
              </a:custGeom>
              <a:solidFill>
                <a:srgbClr val="FAC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3" name="Freeform 293">
                <a:extLst>
                  <a:ext uri="{FF2B5EF4-FFF2-40B4-BE49-F238E27FC236}">
                    <a16:creationId xmlns:a16="http://schemas.microsoft.com/office/drawing/2014/main" id="{A285DCEE-8776-AC55-5E39-4476BE0AA37C}"/>
                  </a:ext>
                </a:extLst>
              </p:cNvPr>
              <p:cNvSpPr/>
              <p:nvPr/>
            </p:nvSpPr>
            <p:spPr bwMode="auto">
              <a:xfrm>
                <a:off x="2790" y="1889"/>
                <a:ext cx="79" cy="62"/>
              </a:xfrm>
              <a:custGeom>
                <a:avLst/>
                <a:gdLst>
                  <a:gd name="T0" fmla="*/ 7 w 29"/>
                  <a:gd name="T1" fmla="*/ 1 h 23"/>
                  <a:gd name="T2" fmla="*/ 16 w 29"/>
                  <a:gd name="T3" fmla="*/ 0 h 23"/>
                  <a:gd name="T4" fmla="*/ 21 w 29"/>
                  <a:gd name="T5" fmla="*/ 19 h 23"/>
                  <a:gd name="T6" fmla="*/ 10 w 29"/>
                  <a:gd name="T7" fmla="*/ 22 h 23"/>
                  <a:gd name="T8" fmla="*/ 4 w 29"/>
                  <a:gd name="T9" fmla="*/ 22 h 23"/>
                  <a:gd name="T10" fmla="*/ 6 w 29"/>
                  <a:gd name="T11" fmla="*/ 16 h 23"/>
                  <a:gd name="T12" fmla="*/ 7 w 29"/>
                  <a:gd name="T13" fmla="*/ 4 h 23"/>
                  <a:gd name="T14" fmla="*/ 7 w 29"/>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3">
                    <a:moveTo>
                      <a:pt x="7" y="1"/>
                    </a:moveTo>
                    <a:cubicBezTo>
                      <a:pt x="10" y="0"/>
                      <a:pt x="13" y="0"/>
                      <a:pt x="16" y="0"/>
                    </a:cubicBezTo>
                    <a:cubicBezTo>
                      <a:pt x="28" y="3"/>
                      <a:pt x="29" y="8"/>
                      <a:pt x="21" y="19"/>
                    </a:cubicBezTo>
                    <a:cubicBezTo>
                      <a:pt x="17" y="20"/>
                      <a:pt x="14" y="23"/>
                      <a:pt x="10" y="22"/>
                    </a:cubicBezTo>
                    <a:cubicBezTo>
                      <a:pt x="8" y="23"/>
                      <a:pt x="6" y="23"/>
                      <a:pt x="4" y="22"/>
                    </a:cubicBezTo>
                    <a:cubicBezTo>
                      <a:pt x="0" y="18"/>
                      <a:pt x="5" y="17"/>
                      <a:pt x="6" y="16"/>
                    </a:cubicBezTo>
                    <a:cubicBezTo>
                      <a:pt x="11" y="12"/>
                      <a:pt x="12" y="8"/>
                      <a:pt x="7" y="4"/>
                    </a:cubicBezTo>
                    <a:cubicBezTo>
                      <a:pt x="7" y="3"/>
                      <a:pt x="7" y="2"/>
                      <a:pt x="7" y="1"/>
                    </a:cubicBezTo>
                    <a:close/>
                  </a:path>
                </a:pathLst>
              </a:custGeom>
              <a:solidFill>
                <a:srgbClr val="C7C7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4" name="Freeform 294">
                <a:extLst>
                  <a:ext uri="{FF2B5EF4-FFF2-40B4-BE49-F238E27FC236}">
                    <a16:creationId xmlns:a16="http://schemas.microsoft.com/office/drawing/2014/main" id="{65DDBCB2-8455-8A8C-F5BA-26FB28B3B3D2}"/>
                  </a:ext>
                </a:extLst>
              </p:cNvPr>
              <p:cNvSpPr/>
              <p:nvPr/>
            </p:nvSpPr>
            <p:spPr bwMode="auto">
              <a:xfrm>
                <a:off x="3281" y="2844"/>
                <a:ext cx="162" cy="79"/>
              </a:xfrm>
              <a:custGeom>
                <a:avLst/>
                <a:gdLst>
                  <a:gd name="T0" fmla="*/ 5 w 60"/>
                  <a:gd name="T1" fmla="*/ 0 h 29"/>
                  <a:gd name="T2" fmla="*/ 49 w 60"/>
                  <a:gd name="T3" fmla="*/ 21 h 29"/>
                  <a:gd name="T4" fmla="*/ 58 w 60"/>
                  <a:gd name="T5" fmla="*/ 22 h 29"/>
                  <a:gd name="T6" fmla="*/ 49 w 60"/>
                  <a:gd name="T7" fmla="*/ 29 h 29"/>
                  <a:gd name="T8" fmla="*/ 46 w 60"/>
                  <a:gd name="T9" fmla="*/ 29 h 29"/>
                  <a:gd name="T10" fmla="*/ 25 w 60"/>
                  <a:gd name="T11" fmla="*/ 24 h 29"/>
                  <a:gd name="T12" fmla="*/ 10 w 60"/>
                  <a:gd name="T13" fmla="*/ 17 h 29"/>
                  <a:gd name="T14" fmla="*/ 5 w 60"/>
                  <a:gd name="T15" fmla="*/ 9 h 29"/>
                  <a:gd name="T16" fmla="*/ 5 w 60"/>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8">
                    <a:moveTo>
                      <a:pt x="5" y="0"/>
                    </a:moveTo>
                    <a:cubicBezTo>
                      <a:pt x="18" y="21"/>
                      <a:pt x="26" y="25"/>
                      <a:pt x="49" y="21"/>
                    </a:cubicBezTo>
                    <a:cubicBezTo>
                      <a:pt x="52" y="20"/>
                      <a:pt x="57" y="16"/>
                      <a:pt x="58" y="22"/>
                    </a:cubicBezTo>
                    <a:cubicBezTo>
                      <a:pt x="60" y="29"/>
                      <a:pt x="53" y="28"/>
                      <a:pt x="49" y="29"/>
                    </a:cubicBezTo>
                    <a:cubicBezTo>
                      <a:pt x="48" y="29"/>
                      <a:pt x="47" y="29"/>
                      <a:pt x="46" y="29"/>
                    </a:cubicBezTo>
                    <a:cubicBezTo>
                      <a:pt x="40" y="24"/>
                      <a:pt x="32" y="27"/>
                      <a:pt x="25" y="24"/>
                    </a:cubicBezTo>
                    <a:cubicBezTo>
                      <a:pt x="20" y="22"/>
                      <a:pt x="15" y="20"/>
                      <a:pt x="10" y="17"/>
                    </a:cubicBezTo>
                    <a:cubicBezTo>
                      <a:pt x="8" y="14"/>
                      <a:pt x="6" y="12"/>
                      <a:pt x="5" y="9"/>
                    </a:cubicBezTo>
                    <a:cubicBezTo>
                      <a:pt x="0" y="4"/>
                      <a:pt x="0" y="3"/>
                      <a:pt x="5" y="0"/>
                    </a:cubicBezTo>
                    <a:close/>
                  </a:path>
                </a:pathLst>
              </a:custGeom>
              <a:solidFill>
                <a:srgbClr val="E57E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5" name="Freeform 295">
                <a:extLst>
                  <a:ext uri="{FF2B5EF4-FFF2-40B4-BE49-F238E27FC236}">
                    <a16:creationId xmlns:a16="http://schemas.microsoft.com/office/drawing/2014/main" id="{E6A53BB5-46DF-F89E-86C5-EE6E887F58DD}"/>
                  </a:ext>
                </a:extLst>
              </p:cNvPr>
              <p:cNvSpPr/>
              <p:nvPr/>
            </p:nvSpPr>
            <p:spPr bwMode="auto">
              <a:xfrm>
                <a:off x="2145" y="2725"/>
                <a:ext cx="79" cy="30"/>
              </a:xfrm>
              <a:custGeom>
                <a:avLst/>
                <a:gdLst>
                  <a:gd name="T0" fmla="*/ 20 w 29"/>
                  <a:gd name="T1" fmla="*/ 10 h 11"/>
                  <a:gd name="T2" fmla="*/ 11 w 29"/>
                  <a:gd name="T3" fmla="*/ 8 h 11"/>
                  <a:gd name="T4" fmla="*/ 5 w 29"/>
                  <a:gd name="T5" fmla="*/ 8 h 11"/>
                  <a:gd name="T6" fmla="*/ 4 w 29"/>
                  <a:gd name="T7" fmla="*/ 3 h 11"/>
                  <a:gd name="T8" fmla="*/ 29 w 29"/>
                  <a:gd name="T9" fmla="*/ 11 h 11"/>
                  <a:gd name="T10" fmla="*/ 20 w 29"/>
                  <a:gd name="T11" fmla="*/ 10 h 11"/>
                </a:gdLst>
                <a:ahLst/>
                <a:cxnLst>
                  <a:cxn ang="0">
                    <a:pos x="T0" y="T1"/>
                  </a:cxn>
                  <a:cxn ang="0">
                    <a:pos x="T2" y="T3"/>
                  </a:cxn>
                  <a:cxn ang="0">
                    <a:pos x="T4" y="T5"/>
                  </a:cxn>
                  <a:cxn ang="0">
                    <a:pos x="T6" y="T7"/>
                  </a:cxn>
                  <a:cxn ang="0">
                    <a:pos x="T8" y="T9"/>
                  </a:cxn>
                  <a:cxn ang="0">
                    <a:pos x="T10" y="T11"/>
                  </a:cxn>
                </a:cxnLst>
                <a:rect l="0" t="0" r="r" b="b"/>
                <a:pathLst>
                  <a:path w="28" h="11">
                    <a:moveTo>
                      <a:pt x="20" y="10"/>
                    </a:moveTo>
                    <a:cubicBezTo>
                      <a:pt x="18" y="7"/>
                      <a:pt x="14" y="6"/>
                      <a:pt x="11" y="8"/>
                    </a:cubicBezTo>
                    <a:cubicBezTo>
                      <a:pt x="9" y="8"/>
                      <a:pt x="7" y="8"/>
                      <a:pt x="5" y="8"/>
                    </a:cubicBezTo>
                    <a:cubicBezTo>
                      <a:pt x="3" y="6"/>
                      <a:pt x="0" y="2"/>
                      <a:pt x="4" y="3"/>
                    </a:cubicBezTo>
                    <a:cubicBezTo>
                      <a:pt x="13" y="4"/>
                      <a:pt x="24" y="0"/>
                      <a:pt x="29" y="11"/>
                    </a:cubicBezTo>
                    <a:cubicBezTo>
                      <a:pt x="26" y="11"/>
                      <a:pt x="23" y="11"/>
                      <a:pt x="20" y="10"/>
                    </a:cubicBezTo>
                    <a:close/>
                  </a:path>
                </a:pathLst>
              </a:custGeom>
              <a:solidFill>
                <a:srgbClr val="F7C8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6" name="Freeform 296">
                <a:extLst>
                  <a:ext uri="{FF2B5EF4-FFF2-40B4-BE49-F238E27FC236}">
                    <a16:creationId xmlns:a16="http://schemas.microsoft.com/office/drawing/2014/main" id="{3F3225DB-A7DE-26FB-8831-E63B6C3C840D}"/>
                  </a:ext>
                </a:extLst>
              </p:cNvPr>
              <p:cNvSpPr/>
              <p:nvPr/>
            </p:nvSpPr>
            <p:spPr bwMode="auto">
              <a:xfrm>
                <a:off x="2804" y="1546"/>
                <a:ext cx="62" cy="62"/>
              </a:xfrm>
              <a:custGeom>
                <a:avLst/>
                <a:gdLst>
                  <a:gd name="T0" fmla="*/ 7 w 23"/>
                  <a:gd name="T1" fmla="*/ 1 h 23"/>
                  <a:gd name="T2" fmla="*/ 12 w 23"/>
                  <a:gd name="T3" fmla="*/ 0 h 23"/>
                  <a:gd name="T4" fmla="*/ 18 w 23"/>
                  <a:gd name="T5" fmla="*/ 0 h 23"/>
                  <a:gd name="T6" fmla="*/ 12 w 23"/>
                  <a:gd name="T7" fmla="*/ 21 h 23"/>
                  <a:gd name="T8" fmla="*/ 8 w 23"/>
                  <a:gd name="T9" fmla="*/ 22 h 23"/>
                  <a:gd name="T10" fmla="*/ 3 w 23"/>
                  <a:gd name="T11" fmla="*/ 22 h 23"/>
                  <a:gd name="T12" fmla="*/ 6 w 23"/>
                  <a:gd name="T13" fmla="*/ 3 h 23"/>
                  <a:gd name="T14" fmla="*/ 7 w 23"/>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7" y="1"/>
                    </a:moveTo>
                    <a:cubicBezTo>
                      <a:pt x="9" y="0"/>
                      <a:pt x="10" y="0"/>
                      <a:pt x="12" y="0"/>
                    </a:cubicBezTo>
                    <a:cubicBezTo>
                      <a:pt x="14" y="0"/>
                      <a:pt x="16" y="0"/>
                      <a:pt x="18" y="0"/>
                    </a:cubicBezTo>
                    <a:cubicBezTo>
                      <a:pt x="23" y="9"/>
                      <a:pt x="21" y="16"/>
                      <a:pt x="12" y="21"/>
                    </a:cubicBezTo>
                    <a:cubicBezTo>
                      <a:pt x="10" y="22"/>
                      <a:pt x="9" y="22"/>
                      <a:pt x="8" y="22"/>
                    </a:cubicBezTo>
                    <a:cubicBezTo>
                      <a:pt x="6" y="23"/>
                      <a:pt x="4" y="23"/>
                      <a:pt x="3" y="22"/>
                    </a:cubicBezTo>
                    <a:cubicBezTo>
                      <a:pt x="0" y="15"/>
                      <a:pt x="9" y="10"/>
                      <a:pt x="6" y="3"/>
                    </a:cubicBezTo>
                    <a:cubicBezTo>
                      <a:pt x="6" y="2"/>
                      <a:pt x="6" y="1"/>
                      <a:pt x="7" y="1"/>
                    </a:cubicBezTo>
                    <a:close/>
                  </a:path>
                </a:pathLst>
              </a:custGeom>
              <a:solidFill>
                <a:srgbClr val="C7C7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7" name="Freeform 297">
                <a:extLst>
                  <a:ext uri="{FF2B5EF4-FFF2-40B4-BE49-F238E27FC236}">
                    <a16:creationId xmlns:a16="http://schemas.microsoft.com/office/drawing/2014/main" id="{9DFAC1D0-CE0C-58F5-EEC1-5F243732359A}"/>
                  </a:ext>
                </a:extLst>
              </p:cNvPr>
              <p:cNvSpPr/>
              <p:nvPr/>
            </p:nvSpPr>
            <p:spPr bwMode="auto">
              <a:xfrm>
                <a:off x="2777" y="1673"/>
                <a:ext cx="67" cy="40"/>
              </a:xfrm>
              <a:custGeom>
                <a:avLst/>
                <a:gdLst>
                  <a:gd name="T0" fmla="*/ 17 w 25"/>
                  <a:gd name="T1" fmla="*/ 15 h 15"/>
                  <a:gd name="T2" fmla="*/ 2 w 25"/>
                  <a:gd name="T3" fmla="*/ 14 h 15"/>
                  <a:gd name="T4" fmla="*/ 2 w 25"/>
                  <a:gd name="T5" fmla="*/ 6 h 15"/>
                  <a:gd name="T6" fmla="*/ 21 w 25"/>
                  <a:gd name="T7" fmla="*/ 5 h 15"/>
                  <a:gd name="T8" fmla="*/ 24 w 25"/>
                  <a:gd name="T9" fmla="*/ 12 h 15"/>
                  <a:gd name="T10" fmla="*/ 23 w 25"/>
                  <a:gd name="T11" fmla="*/ 14 h 15"/>
                  <a:gd name="T12" fmla="*/ 17 w 2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5" h="15">
                    <a:moveTo>
                      <a:pt x="17" y="15"/>
                    </a:moveTo>
                    <a:cubicBezTo>
                      <a:pt x="12" y="15"/>
                      <a:pt x="7" y="15"/>
                      <a:pt x="2" y="14"/>
                    </a:cubicBezTo>
                    <a:cubicBezTo>
                      <a:pt x="0" y="12"/>
                      <a:pt x="0" y="9"/>
                      <a:pt x="2" y="6"/>
                    </a:cubicBezTo>
                    <a:cubicBezTo>
                      <a:pt x="8" y="0"/>
                      <a:pt x="14" y="0"/>
                      <a:pt x="21" y="5"/>
                    </a:cubicBezTo>
                    <a:cubicBezTo>
                      <a:pt x="25" y="7"/>
                      <a:pt x="24" y="10"/>
                      <a:pt x="24" y="12"/>
                    </a:cubicBezTo>
                    <a:cubicBezTo>
                      <a:pt x="24" y="13"/>
                      <a:pt x="24" y="14"/>
                      <a:pt x="23" y="14"/>
                    </a:cubicBezTo>
                    <a:cubicBezTo>
                      <a:pt x="21" y="14"/>
                      <a:pt x="19" y="15"/>
                      <a:pt x="17" y="15"/>
                    </a:cubicBezTo>
                    <a:close/>
                  </a:path>
                </a:pathLst>
              </a:custGeom>
              <a:solidFill>
                <a:srgbClr val="EE7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8" name="Freeform 298">
                <a:extLst>
                  <a:ext uri="{FF2B5EF4-FFF2-40B4-BE49-F238E27FC236}">
                    <a16:creationId xmlns:a16="http://schemas.microsoft.com/office/drawing/2014/main" id="{0018DF2D-F361-CB23-9B4E-BA6B143D0E5C}"/>
                  </a:ext>
                </a:extLst>
              </p:cNvPr>
              <p:cNvSpPr/>
              <p:nvPr/>
            </p:nvSpPr>
            <p:spPr bwMode="auto">
              <a:xfrm>
                <a:off x="2663" y="1619"/>
                <a:ext cx="200" cy="89"/>
              </a:xfrm>
              <a:custGeom>
                <a:avLst/>
                <a:gdLst>
                  <a:gd name="T0" fmla="*/ 63 w 74"/>
                  <a:gd name="T1" fmla="*/ 25 h 33"/>
                  <a:gd name="T2" fmla="*/ 44 w 74"/>
                  <a:gd name="T3" fmla="*/ 27 h 33"/>
                  <a:gd name="T4" fmla="*/ 5 w 74"/>
                  <a:gd name="T5" fmla="*/ 23 h 33"/>
                  <a:gd name="T6" fmla="*/ 0 w 74"/>
                  <a:gd name="T7" fmla="*/ 20 h 33"/>
                  <a:gd name="T8" fmla="*/ 12 w 74"/>
                  <a:gd name="T9" fmla="*/ 18 h 33"/>
                  <a:gd name="T10" fmla="*/ 28 w 74"/>
                  <a:gd name="T11" fmla="*/ 20 h 33"/>
                  <a:gd name="T12" fmla="*/ 63 w 74"/>
                  <a:gd name="T13" fmla="*/ 4 h 33"/>
                  <a:gd name="T14" fmla="*/ 73 w 74"/>
                  <a:gd name="T15" fmla="*/ 2 h 33"/>
                  <a:gd name="T16" fmla="*/ 66 w 74"/>
                  <a:gd name="T17" fmla="*/ 23 h 33"/>
                  <a:gd name="T18" fmla="*/ 63 w 74"/>
                  <a:gd name="T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
                    <a:moveTo>
                      <a:pt x="63" y="25"/>
                    </a:moveTo>
                    <a:cubicBezTo>
                      <a:pt x="57" y="26"/>
                      <a:pt x="50" y="24"/>
                      <a:pt x="44" y="27"/>
                    </a:cubicBezTo>
                    <a:cubicBezTo>
                      <a:pt x="30" y="33"/>
                      <a:pt x="17" y="31"/>
                      <a:pt x="5" y="23"/>
                    </a:cubicBezTo>
                    <a:cubicBezTo>
                      <a:pt x="3" y="22"/>
                      <a:pt x="1" y="21"/>
                      <a:pt x="0" y="20"/>
                    </a:cubicBezTo>
                    <a:cubicBezTo>
                      <a:pt x="3" y="17"/>
                      <a:pt x="7" y="18"/>
                      <a:pt x="12" y="18"/>
                    </a:cubicBezTo>
                    <a:cubicBezTo>
                      <a:pt x="17" y="19"/>
                      <a:pt x="22" y="19"/>
                      <a:pt x="28" y="20"/>
                    </a:cubicBezTo>
                    <a:cubicBezTo>
                      <a:pt x="43" y="21"/>
                      <a:pt x="56" y="19"/>
                      <a:pt x="63" y="4"/>
                    </a:cubicBezTo>
                    <a:cubicBezTo>
                      <a:pt x="66" y="0"/>
                      <a:pt x="70" y="2"/>
                      <a:pt x="73" y="2"/>
                    </a:cubicBezTo>
                    <a:cubicBezTo>
                      <a:pt x="74" y="10"/>
                      <a:pt x="74" y="18"/>
                      <a:pt x="66" y="23"/>
                    </a:cubicBezTo>
                    <a:cubicBezTo>
                      <a:pt x="65" y="24"/>
                      <a:pt x="64" y="24"/>
                      <a:pt x="63" y="25"/>
                    </a:cubicBezTo>
                    <a:close/>
                  </a:path>
                </a:pathLst>
              </a:custGeom>
              <a:solidFill>
                <a:srgbClr val="C4B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9" name="Freeform 299">
                <a:extLst>
                  <a:ext uri="{FF2B5EF4-FFF2-40B4-BE49-F238E27FC236}">
                    <a16:creationId xmlns:a16="http://schemas.microsoft.com/office/drawing/2014/main" id="{E01ABCCC-159F-96F9-5573-0B007D6D8677}"/>
                  </a:ext>
                </a:extLst>
              </p:cNvPr>
              <p:cNvSpPr/>
              <p:nvPr/>
            </p:nvSpPr>
            <p:spPr bwMode="auto">
              <a:xfrm>
                <a:off x="3207" y="2482"/>
                <a:ext cx="301" cy="205"/>
              </a:xfrm>
              <a:custGeom>
                <a:avLst/>
                <a:gdLst>
                  <a:gd name="T0" fmla="*/ 103 w 111"/>
                  <a:gd name="T1" fmla="*/ 54 h 76"/>
                  <a:gd name="T2" fmla="*/ 108 w 111"/>
                  <a:gd name="T3" fmla="*/ 64 h 76"/>
                  <a:gd name="T4" fmla="*/ 95 w 111"/>
                  <a:gd name="T5" fmla="*/ 61 h 76"/>
                  <a:gd name="T6" fmla="*/ 96 w 111"/>
                  <a:gd name="T7" fmla="*/ 61 h 76"/>
                  <a:gd name="T8" fmla="*/ 62 w 111"/>
                  <a:gd name="T9" fmla="*/ 60 h 76"/>
                  <a:gd name="T10" fmla="*/ 48 w 111"/>
                  <a:gd name="T11" fmla="*/ 54 h 76"/>
                  <a:gd name="T12" fmla="*/ 29 w 111"/>
                  <a:gd name="T13" fmla="*/ 56 h 76"/>
                  <a:gd name="T14" fmla="*/ 23 w 111"/>
                  <a:gd name="T15" fmla="*/ 71 h 76"/>
                  <a:gd name="T16" fmla="*/ 22 w 111"/>
                  <a:gd name="T17" fmla="*/ 73 h 76"/>
                  <a:gd name="T18" fmla="*/ 11 w 111"/>
                  <a:gd name="T19" fmla="*/ 70 h 76"/>
                  <a:gd name="T20" fmla="*/ 11 w 111"/>
                  <a:gd name="T21" fmla="*/ 56 h 76"/>
                  <a:gd name="T22" fmla="*/ 0 w 111"/>
                  <a:gd name="T23" fmla="*/ 35 h 76"/>
                  <a:gd name="T24" fmla="*/ 4 w 111"/>
                  <a:gd name="T25" fmla="*/ 24 h 76"/>
                  <a:gd name="T26" fmla="*/ 20 w 111"/>
                  <a:gd name="T27" fmla="*/ 2 h 76"/>
                  <a:gd name="T28" fmla="*/ 25 w 111"/>
                  <a:gd name="T29" fmla="*/ 0 h 76"/>
                  <a:gd name="T30" fmla="*/ 27 w 111"/>
                  <a:gd name="T31" fmla="*/ 13 h 76"/>
                  <a:gd name="T32" fmla="*/ 25 w 111"/>
                  <a:gd name="T33" fmla="*/ 17 h 76"/>
                  <a:gd name="T34" fmla="*/ 31 w 111"/>
                  <a:gd name="T35" fmla="*/ 27 h 76"/>
                  <a:gd name="T36" fmla="*/ 24 w 111"/>
                  <a:gd name="T37" fmla="*/ 38 h 76"/>
                  <a:gd name="T38" fmla="*/ 25 w 111"/>
                  <a:gd name="T39" fmla="*/ 42 h 76"/>
                  <a:gd name="T40" fmla="*/ 38 w 111"/>
                  <a:gd name="T41" fmla="*/ 38 h 76"/>
                  <a:gd name="T42" fmla="*/ 44 w 111"/>
                  <a:gd name="T43" fmla="*/ 35 h 76"/>
                  <a:gd name="T44" fmla="*/ 73 w 111"/>
                  <a:gd name="T45" fmla="*/ 19 h 76"/>
                  <a:gd name="T46" fmla="*/ 74 w 111"/>
                  <a:gd name="T47" fmla="*/ 19 h 76"/>
                  <a:gd name="T48" fmla="*/ 78 w 111"/>
                  <a:gd name="T49" fmla="*/ 9 h 76"/>
                  <a:gd name="T50" fmla="*/ 86 w 111"/>
                  <a:gd name="T51" fmla="*/ 6 h 76"/>
                  <a:gd name="T52" fmla="*/ 68 w 111"/>
                  <a:gd name="T53" fmla="*/ 38 h 76"/>
                  <a:gd name="T54" fmla="*/ 60 w 111"/>
                  <a:gd name="T55" fmla="*/ 45 h 76"/>
                  <a:gd name="T56" fmla="*/ 88 w 111"/>
                  <a:gd name="T57" fmla="*/ 52 h 76"/>
                  <a:gd name="T58" fmla="*/ 103 w 111"/>
                  <a:gd name="T59"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0" h="76">
                    <a:moveTo>
                      <a:pt x="103" y="54"/>
                    </a:moveTo>
                    <a:cubicBezTo>
                      <a:pt x="102" y="59"/>
                      <a:pt x="111" y="58"/>
                      <a:pt x="108" y="64"/>
                    </a:cubicBezTo>
                    <a:cubicBezTo>
                      <a:pt x="103" y="66"/>
                      <a:pt x="100" y="60"/>
                      <a:pt x="95" y="61"/>
                    </a:cubicBezTo>
                    <a:cubicBezTo>
                      <a:pt x="96" y="61"/>
                      <a:pt x="96" y="61"/>
                      <a:pt x="96" y="61"/>
                    </a:cubicBezTo>
                    <a:cubicBezTo>
                      <a:pt x="85" y="57"/>
                      <a:pt x="73" y="63"/>
                      <a:pt x="62" y="60"/>
                    </a:cubicBezTo>
                    <a:cubicBezTo>
                      <a:pt x="58" y="58"/>
                      <a:pt x="54" y="54"/>
                      <a:pt x="48" y="54"/>
                    </a:cubicBezTo>
                    <a:cubicBezTo>
                      <a:pt x="42" y="54"/>
                      <a:pt x="35" y="53"/>
                      <a:pt x="29" y="56"/>
                    </a:cubicBezTo>
                    <a:cubicBezTo>
                      <a:pt x="18" y="57"/>
                      <a:pt x="18" y="63"/>
                      <a:pt x="23" y="71"/>
                    </a:cubicBezTo>
                    <a:cubicBezTo>
                      <a:pt x="23" y="71"/>
                      <a:pt x="22" y="72"/>
                      <a:pt x="22" y="73"/>
                    </a:cubicBezTo>
                    <a:cubicBezTo>
                      <a:pt x="18" y="76"/>
                      <a:pt x="14" y="75"/>
                      <a:pt x="11" y="70"/>
                    </a:cubicBezTo>
                    <a:cubicBezTo>
                      <a:pt x="11" y="66"/>
                      <a:pt x="11" y="61"/>
                      <a:pt x="11" y="56"/>
                    </a:cubicBezTo>
                    <a:cubicBezTo>
                      <a:pt x="12" y="47"/>
                      <a:pt x="6" y="40"/>
                      <a:pt x="0" y="35"/>
                    </a:cubicBezTo>
                    <a:cubicBezTo>
                      <a:pt x="1" y="31"/>
                      <a:pt x="6" y="29"/>
                      <a:pt x="4" y="24"/>
                    </a:cubicBezTo>
                    <a:cubicBezTo>
                      <a:pt x="16" y="22"/>
                      <a:pt x="23" y="13"/>
                      <a:pt x="20" y="2"/>
                    </a:cubicBezTo>
                    <a:cubicBezTo>
                      <a:pt x="22" y="2"/>
                      <a:pt x="23" y="1"/>
                      <a:pt x="25" y="0"/>
                    </a:cubicBezTo>
                    <a:cubicBezTo>
                      <a:pt x="33" y="4"/>
                      <a:pt x="26" y="9"/>
                      <a:pt x="27" y="13"/>
                    </a:cubicBezTo>
                    <a:cubicBezTo>
                      <a:pt x="26" y="14"/>
                      <a:pt x="26" y="16"/>
                      <a:pt x="25" y="17"/>
                    </a:cubicBezTo>
                    <a:cubicBezTo>
                      <a:pt x="23" y="23"/>
                      <a:pt x="35" y="20"/>
                      <a:pt x="31" y="27"/>
                    </a:cubicBezTo>
                    <a:cubicBezTo>
                      <a:pt x="29" y="31"/>
                      <a:pt x="25" y="33"/>
                      <a:pt x="24" y="38"/>
                    </a:cubicBezTo>
                    <a:cubicBezTo>
                      <a:pt x="24" y="39"/>
                      <a:pt x="24" y="41"/>
                      <a:pt x="25" y="42"/>
                    </a:cubicBezTo>
                    <a:cubicBezTo>
                      <a:pt x="31" y="48"/>
                      <a:pt x="36" y="47"/>
                      <a:pt x="38" y="38"/>
                    </a:cubicBezTo>
                    <a:cubicBezTo>
                      <a:pt x="40" y="36"/>
                      <a:pt x="42" y="35"/>
                      <a:pt x="44" y="35"/>
                    </a:cubicBezTo>
                    <a:cubicBezTo>
                      <a:pt x="57" y="35"/>
                      <a:pt x="65" y="28"/>
                      <a:pt x="73" y="19"/>
                    </a:cubicBezTo>
                    <a:cubicBezTo>
                      <a:pt x="73" y="19"/>
                      <a:pt x="74" y="19"/>
                      <a:pt x="74" y="19"/>
                    </a:cubicBezTo>
                    <a:cubicBezTo>
                      <a:pt x="78" y="17"/>
                      <a:pt x="76" y="12"/>
                      <a:pt x="78" y="9"/>
                    </a:cubicBezTo>
                    <a:cubicBezTo>
                      <a:pt x="81" y="8"/>
                      <a:pt x="83" y="5"/>
                      <a:pt x="86" y="6"/>
                    </a:cubicBezTo>
                    <a:cubicBezTo>
                      <a:pt x="88" y="21"/>
                      <a:pt x="78" y="30"/>
                      <a:pt x="68" y="38"/>
                    </a:cubicBezTo>
                    <a:cubicBezTo>
                      <a:pt x="65" y="40"/>
                      <a:pt x="59" y="39"/>
                      <a:pt x="60" y="45"/>
                    </a:cubicBezTo>
                    <a:cubicBezTo>
                      <a:pt x="68" y="51"/>
                      <a:pt x="78" y="51"/>
                      <a:pt x="88" y="52"/>
                    </a:cubicBezTo>
                    <a:cubicBezTo>
                      <a:pt x="93" y="52"/>
                      <a:pt x="98" y="50"/>
                      <a:pt x="103" y="54"/>
                    </a:cubicBezTo>
                    <a:close/>
                  </a:path>
                </a:pathLst>
              </a:custGeom>
              <a:solidFill>
                <a:srgbClr val="F4A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0" name="Freeform 300">
                <a:extLst>
                  <a:ext uri="{FF2B5EF4-FFF2-40B4-BE49-F238E27FC236}">
                    <a16:creationId xmlns:a16="http://schemas.microsoft.com/office/drawing/2014/main" id="{DD02B9C9-7D7D-E0FB-48B7-CB4DBDA7E637}"/>
                  </a:ext>
                </a:extLst>
              </p:cNvPr>
              <p:cNvSpPr/>
              <p:nvPr/>
            </p:nvSpPr>
            <p:spPr bwMode="auto">
              <a:xfrm>
                <a:off x="3169" y="2425"/>
                <a:ext cx="30" cy="84"/>
              </a:xfrm>
              <a:custGeom>
                <a:avLst/>
                <a:gdLst>
                  <a:gd name="T0" fmla="*/ 9 w 11"/>
                  <a:gd name="T1" fmla="*/ 0 h 31"/>
                  <a:gd name="T2" fmla="*/ 11 w 11"/>
                  <a:gd name="T3" fmla="*/ 28 h 31"/>
                  <a:gd name="T4" fmla="*/ 1 w 11"/>
                  <a:gd name="T5" fmla="*/ 19 h 31"/>
                  <a:gd name="T6" fmla="*/ 9 w 11"/>
                  <a:gd name="T7" fmla="*/ 0 h 31"/>
                </a:gdLst>
                <a:ahLst/>
                <a:cxnLst>
                  <a:cxn ang="0">
                    <a:pos x="T0" y="T1"/>
                  </a:cxn>
                  <a:cxn ang="0">
                    <a:pos x="T2" y="T3"/>
                  </a:cxn>
                  <a:cxn ang="0">
                    <a:pos x="T4" y="T5"/>
                  </a:cxn>
                  <a:cxn ang="0">
                    <a:pos x="T6" y="T7"/>
                  </a:cxn>
                </a:cxnLst>
                <a:rect l="0" t="0" r="r" b="b"/>
                <a:pathLst>
                  <a:path w="11" h="31">
                    <a:moveTo>
                      <a:pt x="9" y="0"/>
                    </a:moveTo>
                    <a:cubicBezTo>
                      <a:pt x="8" y="9"/>
                      <a:pt x="8" y="19"/>
                      <a:pt x="11" y="28"/>
                    </a:cubicBezTo>
                    <a:cubicBezTo>
                      <a:pt x="1" y="31"/>
                      <a:pt x="0" y="30"/>
                      <a:pt x="1" y="19"/>
                    </a:cubicBezTo>
                    <a:cubicBezTo>
                      <a:pt x="10" y="15"/>
                      <a:pt x="2" y="5"/>
                      <a:pt x="9" y="0"/>
                    </a:cubicBezTo>
                    <a:close/>
                  </a:path>
                </a:pathLst>
              </a:custGeom>
              <a:solidFill>
                <a:srgbClr val="FAD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1" name="Freeform 301">
                <a:extLst>
                  <a:ext uri="{FF2B5EF4-FFF2-40B4-BE49-F238E27FC236}">
                    <a16:creationId xmlns:a16="http://schemas.microsoft.com/office/drawing/2014/main" id="{4AF0CB34-DE40-0667-D50A-1042B5106EF3}"/>
                  </a:ext>
                </a:extLst>
              </p:cNvPr>
              <p:cNvSpPr/>
              <p:nvPr/>
            </p:nvSpPr>
            <p:spPr bwMode="auto">
              <a:xfrm>
                <a:off x="3186" y="2514"/>
                <a:ext cx="35" cy="33"/>
              </a:xfrm>
              <a:custGeom>
                <a:avLst/>
                <a:gdLst>
                  <a:gd name="T0" fmla="*/ 12 w 13"/>
                  <a:gd name="T1" fmla="*/ 2 h 12"/>
                  <a:gd name="T2" fmla="*/ 12 w 13"/>
                  <a:gd name="T3" fmla="*/ 4 h 12"/>
                  <a:gd name="T4" fmla="*/ 12 w 13"/>
                  <a:gd name="T5" fmla="*/ 12 h 12"/>
                  <a:gd name="T6" fmla="*/ 0 w 13"/>
                  <a:gd name="T7" fmla="*/ 4 h 12"/>
                  <a:gd name="T8" fmla="*/ 7 w 13"/>
                  <a:gd name="T9" fmla="*/ 0 h 12"/>
                  <a:gd name="T10" fmla="*/ 12 w 13"/>
                  <a:gd name="T11" fmla="*/ 2 h 12"/>
                </a:gdLst>
                <a:ahLst/>
                <a:cxnLst>
                  <a:cxn ang="0">
                    <a:pos x="T0" y="T1"/>
                  </a:cxn>
                  <a:cxn ang="0">
                    <a:pos x="T2" y="T3"/>
                  </a:cxn>
                  <a:cxn ang="0">
                    <a:pos x="T4" y="T5"/>
                  </a:cxn>
                  <a:cxn ang="0">
                    <a:pos x="T6" y="T7"/>
                  </a:cxn>
                  <a:cxn ang="0">
                    <a:pos x="T8" y="T9"/>
                  </a:cxn>
                  <a:cxn ang="0">
                    <a:pos x="T10" y="T11"/>
                  </a:cxn>
                </a:cxnLst>
                <a:rect l="0" t="0" r="r" b="b"/>
                <a:pathLst>
                  <a:path w="13" h="12">
                    <a:moveTo>
                      <a:pt x="12" y="2"/>
                    </a:moveTo>
                    <a:cubicBezTo>
                      <a:pt x="12" y="3"/>
                      <a:pt x="12" y="4"/>
                      <a:pt x="12" y="4"/>
                    </a:cubicBezTo>
                    <a:cubicBezTo>
                      <a:pt x="9" y="7"/>
                      <a:pt x="13" y="9"/>
                      <a:pt x="12" y="12"/>
                    </a:cubicBezTo>
                    <a:cubicBezTo>
                      <a:pt x="7" y="11"/>
                      <a:pt x="1" y="11"/>
                      <a:pt x="0" y="4"/>
                    </a:cubicBezTo>
                    <a:cubicBezTo>
                      <a:pt x="0" y="0"/>
                      <a:pt x="4" y="0"/>
                      <a:pt x="7" y="0"/>
                    </a:cubicBezTo>
                    <a:cubicBezTo>
                      <a:pt x="8" y="2"/>
                      <a:pt x="10" y="2"/>
                      <a:pt x="12" y="2"/>
                    </a:cubicBezTo>
                    <a:close/>
                  </a:path>
                </a:pathLst>
              </a:custGeom>
              <a:solidFill>
                <a:srgbClr val="ECC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2" name="Freeform 302">
                <a:extLst>
                  <a:ext uri="{FF2B5EF4-FFF2-40B4-BE49-F238E27FC236}">
                    <a16:creationId xmlns:a16="http://schemas.microsoft.com/office/drawing/2014/main" id="{6AA92BED-3F35-F1F1-C66D-AFD098A35768}"/>
                  </a:ext>
                </a:extLst>
              </p:cNvPr>
              <p:cNvSpPr/>
              <p:nvPr/>
            </p:nvSpPr>
            <p:spPr bwMode="auto">
              <a:xfrm>
                <a:off x="2235" y="2536"/>
                <a:ext cx="70" cy="35"/>
              </a:xfrm>
              <a:custGeom>
                <a:avLst/>
                <a:gdLst>
                  <a:gd name="T0" fmla="*/ 2 w 26"/>
                  <a:gd name="T1" fmla="*/ 6 h 13"/>
                  <a:gd name="T2" fmla="*/ 22 w 26"/>
                  <a:gd name="T3" fmla="*/ 4 h 13"/>
                  <a:gd name="T4" fmla="*/ 25 w 26"/>
                  <a:gd name="T5" fmla="*/ 8 h 13"/>
                  <a:gd name="T6" fmla="*/ 13 w 26"/>
                  <a:gd name="T7" fmla="*/ 12 h 13"/>
                  <a:gd name="T8" fmla="*/ 10 w 26"/>
                  <a:gd name="T9" fmla="*/ 12 h 13"/>
                  <a:gd name="T10" fmla="*/ 2 w 26"/>
                  <a:gd name="T11" fmla="*/ 13 h 13"/>
                  <a:gd name="T12" fmla="*/ 1 w 26"/>
                  <a:gd name="T13" fmla="*/ 6 h 13"/>
                  <a:gd name="T14" fmla="*/ 2 w 26"/>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3">
                    <a:moveTo>
                      <a:pt x="2" y="6"/>
                    </a:moveTo>
                    <a:cubicBezTo>
                      <a:pt x="8" y="0"/>
                      <a:pt x="15" y="1"/>
                      <a:pt x="22" y="4"/>
                    </a:cubicBezTo>
                    <a:cubicBezTo>
                      <a:pt x="26" y="4"/>
                      <a:pt x="25" y="6"/>
                      <a:pt x="25" y="8"/>
                    </a:cubicBezTo>
                    <a:cubicBezTo>
                      <a:pt x="21" y="12"/>
                      <a:pt x="17" y="10"/>
                      <a:pt x="13" y="12"/>
                    </a:cubicBezTo>
                    <a:cubicBezTo>
                      <a:pt x="12" y="12"/>
                      <a:pt x="11" y="12"/>
                      <a:pt x="10" y="12"/>
                    </a:cubicBezTo>
                    <a:cubicBezTo>
                      <a:pt x="7" y="13"/>
                      <a:pt x="5" y="13"/>
                      <a:pt x="2" y="13"/>
                    </a:cubicBezTo>
                    <a:cubicBezTo>
                      <a:pt x="0" y="11"/>
                      <a:pt x="1" y="8"/>
                      <a:pt x="1" y="6"/>
                    </a:cubicBezTo>
                    <a:cubicBezTo>
                      <a:pt x="1" y="6"/>
                      <a:pt x="2" y="6"/>
                      <a:pt x="2" y="6"/>
                    </a:cubicBezTo>
                    <a:close/>
                  </a:path>
                </a:pathLst>
              </a:custGeom>
              <a:solidFill>
                <a:srgbClr val="B49E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3" name="Freeform 303">
                <a:extLst>
                  <a:ext uri="{FF2B5EF4-FFF2-40B4-BE49-F238E27FC236}">
                    <a16:creationId xmlns:a16="http://schemas.microsoft.com/office/drawing/2014/main" id="{302CC4BE-2E6C-59E8-90E9-EA35184324D9}"/>
                  </a:ext>
                </a:extLst>
              </p:cNvPr>
              <p:cNvSpPr/>
              <p:nvPr/>
            </p:nvSpPr>
            <p:spPr bwMode="auto">
              <a:xfrm>
                <a:off x="3270" y="2468"/>
                <a:ext cx="24" cy="65"/>
              </a:xfrm>
              <a:custGeom>
                <a:avLst/>
                <a:gdLst>
                  <a:gd name="T0" fmla="*/ 9 w 9"/>
                  <a:gd name="T1" fmla="*/ 0 h 24"/>
                  <a:gd name="T2" fmla="*/ 9 w 9"/>
                  <a:gd name="T3" fmla="*/ 4 h 24"/>
                  <a:gd name="T4" fmla="*/ 4 w 9"/>
                  <a:gd name="T5" fmla="*/ 24 h 24"/>
                  <a:gd name="T6" fmla="*/ 1 w 9"/>
                  <a:gd name="T7" fmla="*/ 19 h 24"/>
                  <a:gd name="T8" fmla="*/ 2 w 9"/>
                  <a:gd name="T9" fmla="*/ 5 h 24"/>
                  <a:gd name="T10" fmla="*/ 9 w 9"/>
                  <a:gd name="T11" fmla="*/ 0 h 24"/>
                </a:gdLst>
                <a:ahLst/>
                <a:cxnLst>
                  <a:cxn ang="0">
                    <a:pos x="T0" y="T1"/>
                  </a:cxn>
                  <a:cxn ang="0">
                    <a:pos x="T2" y="T3"/>
                  </a:cxn>
                  <a:cxn ang="0">
                    <a:pos x="T4" y="T5"/>
                  </a:cxn>
                  <a:cxn ang="0">
                    <a:pos x="T6" y="T7"/>
                  </a:cxn>
                  <a:cxn ang="0">
                    <a:pos x="T8" y="T9"/>
                  </a:cxn>
                  <a:cxn ang="0">
                    <a:pos x="T10" y="T11"/>
                  </a:cxn>
                </a:cxnLst>
                <a:rect l="0" t="0" r="r" b="b"/>
                <a:pathLst>
                  <a:path w="9" h="24">
                    <a:moveTo>
                      <a:pt x="9" y="0"/>
                    </a:moveTo>
                    <a:cubicBezTo>
                      <a:pt x="9" y="1"/>
                      <a:pt x="9" y="2"/>
                      <a:pt x="9" y="4"/>
                    </a:cubicBezTo>
                    <a:cubicBezTo>
                      <a:pt x="7" y="10"/>
                      <a:pt x="6" y="17"/>
                      <a:pt x="4" y="24"/>
                    </a:cubicBezTo>
                    <a:cubicBezTo>
                      <a:pt x="0" y="24"/>
                      <a:pt x="1" y="21"/>
                      <a:pt x="1" y="19"/>
                    </a:cubicBezTo>
                    <a:cubicBezTo>
                      <a:pt x="0" y="14"/>
                      <a:pt x="7" y="10"/>
                      <a:pt x="2" y="5"/>
                    </a:cubicBezTo>
                    <a:cubicBezTo>
                      <a:pt x="3" y="2"/>
                      <a:pt x="7" y="2"/>
                      <a:pt x="9" y="0"/>
                    </a:cubicBezTo>
                    <a:close/>
                  </a:path>
                </a:pathLst>
              </a:custGeom>
              <a:solidFill>
                <a:srgbClr val="D36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4" name="Freeform 304">
                <a:extLst>
                  <a:ext uri="{FF2B5EF4-FFF2-40B4-BE49-F238E27FC236}">
                    <a16:creationId xmlns:a16="http://schemas.microsoft.com/office/drawing/2014/main" id="{23D42555-C1CE-D154-E248-FCB0FC994641}"/>
                  </a:ext>
                </a:extLst>
              </p:cNvPr>
              <p:cNvSpPr/>
              <p:nvPr/>
            </p:nvSpPr>
            <p:spPr bwMode="auto">
              <a:xfrm>
                <a:off x="2376" y="2966"/>
                <a:ext cx="32" cy="32"/>
              </a:xfrm>
              <a:custGeom>
                <a:avLst/>
                <a:gdLst>
                  <a:gd name="T0" fmla="*/ 0 w 12"/>
                  <a:gd name="T1" fmla="*/ 4 h 12"/>
                  <a:gd name="T2" fmla="*/ 3 w 12"/>
                  <a:gd name="T3" fmla="*/ 0 h 12"/>
                  <a:gd name="T4" fmla="*/ 12 w 12"/>
                  <a:gd name="T5" fmla="*/ 7 h 12"/>
                  <a:gd name="T6" fmla="*/ 0 w 12"/>
                  <a:gd name="T7" fmla="*/ 4 h 12"/>
                </a:gdLst>
                <a:ahLst/>
                <a:cxnLst>
                  <a:cxn ang="0">
                    <a:pos x="T0" y="T1"/>
                  </a:cxn>
                  <a:cxn ang="0">
                    <a:pos x="T2" y="T3"/>
                  </a:cxn>
                  <a:cxn ang="0">
                    <a:pos x="T4" y="T5"/>
                  </a:cxn>
                  <a:cxn ang="0">
                    <a:pos x="T6" y="T7"/>
                  </a:cxn>
                </a:cxnLst>
                <a:rect l="0" t="0" r="r" b="b"/>
                <a:pathLst>
                  <a:path w="12" h="12">
                    <a:moveTo>
                      <a:pt x="0" y="4"/>
                    </a:moveTo>
                    <a:cubicBezTo>
                      <a:pt x="1" y="3"/>
                      <a:pt x="2" y="1"/>
                      <a:pt x="3" y="0"/>
                    </a:cubicBezTo>
                    <a:cubicBezTo>
                      <a:pt x="6" y="2"/>
                      <a:pt x="9" y="4"/>
                      <a:pt x="12" y="7"/>
                    </a:cubicBezTo>
                    <a:cubicBezTo>
                      <a:pt x="7" y="12"/>
                      <a:pt x="4" y="6"/>
                      <a:pt x="0" y="4"/>
                    </a:cubicBezTo>
                    <a:close/>
                  </a:path>
                </a:pathLst>
              </a:custGeom>
              <a:solidFill>
                <a:srgbClr val="F1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5" name="Freeform 305">
                <a:extLst>
                  <a:ext uri="{FF2B5EF4-FFF2-40B4-BE49-F238E27FC236}">
                    <a16:creationId xmlns:a16="http://schemas.microsoft.com/office/drawing/2014/main" id="{795A15E7-5A58-DF93-44B5-6B46C32FC365}"/>
                  </a:ext>
                </a:extLst>
              </p:cNvPr>
              <p:cNvSpPr/>
              <p:nvPr/>
            </p:nvSpPr>
            <p:spPr bwMode="auto">
              <a:xfrm>
                <a:off x="2441" y="2858"/>
                <a:ext cx="92" cy="70"/>
              </a:xfrm>
              <a:custGeom>
                <a:avLst/>
                <a:gdLst>
                  <a:gd name="T0" fmla="*/ 28 w 34"/>
                  <a:gd name="T1" fmla="*/ 21 h 26"/>
                  <a:gd name="T2" fmla="*/ 22 w 34"/>
                  <a:gd name="T3" fmla="*/ 17 h 26"/>
                  <a:gd name="T4" fmla="*/ 18 w 34"/>
                  <a:gd name="T5" fmla="*/ 18 h 26"/>
                  <a:gd name="T6" fmla="*/ 21 w 34"/>
                  <a:gd name="T7" fmla="*/ 21 h 26"/>
                  <a:gd name="T8" fmla="*/ 12 w 34"/>
                  <a:gd name="T9" fmla="*/ 21 h 26"/>
                  <a:gd name="T10" fmla="*/ 8 w 34"/>
                  <a:gd name="T11" fmla="*/ 18 h 26"/>
                  <a:gd name="T12" fmla="*/ 4 w 34"/>
                  <a:gd name="T13" fmla="*/ 7 h 26"/>
                  <a:gd name="T14" fmla="*/ 19 w 34"/>
                  <a:gd name="T15" fmla="*/ 5 h 26"/>
                  <a:gd name="T16" fmla="*/ 26 w 34"/>
                  <a:gd name="T17" fmla="*/ 9 h 26"/>
                  <a:gd name="T18" fmla="*/ 28 w 34"/>
                  <a:gd name="T1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6">
                    <a:moveTo>
                      <a:pt x="28" y="21"/>
                    </a:moveTo>
                    <a:cubicBezTo>
                      <a:pt x="26" y="20"/>
                      <a:pt x="24" y="18"/>
                      <a:pt x="22" y="17"/>
                    </a:cubicBezTo>
                    <a:cubicBezTo>
                      <a:pt x="21" y="16"/>
                      <a:pt x="19" y="15"/>
                      <a:pt x="18" y="18"/>
                    </a:cubicBezTo>
                    <a:cubicBezTo>
                      <a:pt x="18" y="18"/>
                      <a:pt x="20" y="20"/>
                      <a:pt x="21" y="21"/>
                    </a:cubicBezTo>
                    <a:cubicBezTo>
                      <a:pt x="18" y="26"/>
                      <a:pt x="15" y="22"/>
                      <a:pt x="12" y="21"/>
                    </a:cubicBezTo>
                    <a:cubicBezTo>
                      <a:pt x="10" y="20"/>
                      <a:pt x="9" y="19"/>
                      <a:pt x="8" y="18"/>
                    </a:cubicBezTo>
                    <a:cubicBezTo>
                      <a:pt x="5" y="15"/>
                      <a:pt x="0" y="12"/>
                      <a:pt x="4" y="7"/>
                    </a:cubicBezTo>
                    <a:cubicBezTo>
                      <a:pt x="8" y="0"/>
                      <a:pt x="13" y="2"/>
                      <a:pt x="19" y="5"/>
                    </a:cubicBezTo>
                    <a:cubicBezTo>
                      <a:pt x="21" y="6"/>
                      <a:pt x="23" y="8"/>
                      <a:pt x="26" y="9"/>
                    </a:cubicBezTo>
                    <a:cubicBezTo>
                      <a:pt x="27" y="13"/>
                      <a:pt x="34" y="16"/>
                      <a:pt x="28" y="21"/>
                    </a:cubicBezTo>
                    <a:close/>
                  </a:path>
                </a:pathLst>
              </a:custGeom>
              <a:solidFill>
                <a:srgbClr val="D9D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6" name="Freeform 306">
                <a:extLst>
                  <a:ext uri="{FF2B5EF4-FFF2-40B4-BE49-F238E27FC236}">
                    <a16:creationId xmlns:a16="http://schemas.microsoft.com/office/drawing/2014/main" id="{6338C6A4-4982-35F1-91BD-BD4D7F7BAC2C}"/>
                  </a:ext>
                </a:extLst>
              </p:cNvPr>
              <p:cNvSpPr/>
              <p:nvPr/>
            </p:nvSpPr>
            <p:spPr bwMode="auto">
              <a:xfrm>
                <a:off x="3275" y="3050"/>
                <a:ext cx="187" cy="116"/>
              </a:xfrm>
              <a:custGeom>
                <a:avLst/>
                <a:gdLst>
                  <a:gd name="T0" fmla="*/ 31 w 69"/>
                  <a:gd name="T1" fmla="*/ 37 h 43"/>
                  <a:gd name="T2" fmla="*/ 0 w 69"/>
                  <a:gd name="T3" fmla="*/ 1 h 43"/>
                  <a:gd name="T4" fmla="*/ 3 w 69"/>
                  <a:gd name="T5" fmla="*/ 0 h 43"/>
                  <a:gd name="T6" fmla="*/ 36 w 69"/>
                  <a:gd name="T7" fmla="*/ 11 h 43"/>
                  <a:gd name="T8" fmla="*/ 47 w 69"/>
                  <a:gd name="T9" fmla="*/ 18 h 43"/>
                  <a:gd name="T10" fmla="*/ 51 w 69"/>
                  <a:gd name="T11" fmla="*/ 31 h 43"/>
                  <a:gd name="T12" fmla="*/ 51 w 69"/>
                  <a:gd name="T13" fmla="*/ 30 h 43"/>
                  <a:gd name="T14" fmla="*/ 51 w 69"/>
                  <a:gd name="T15" fmla="*/ 18 h 43"/>
                  <a:gd name="T16" fmla="*/ 54 w 69"/>
                  <a:gd name="T17" fmla="*/ 18 h 43"/>
                  <a:gd name="T18" fmla="*/ 64 w 69"/>
                  <a:gd name="T19" fmla="*/ 37 h 43"/>
                  <a:gd name="T20" fmla="*/ 57 w 69"/>
                  <a:gd name="T21" fmla="*/ 36 h 43"/>
                  <a:gd name="T22" fmla="*/ 47 w 69"/>
                  <a:gd name="T23" fmla="*/ 43 h 43"/>
                  <a:gd name="T24" fmla="*/ 44 w 69"/>
                  <a:gd name="T25" fmla="*/ 41 h 43"/>
                  <a:gd name="T26" fmla="*/ 44 w 69"/>
                  <a:gd name="T27" fmla="*/ 38 h 43"/>
                  <a:gd name="T28" fmla="*/ 39 w 69"/>
                  <a:gd name="T29" fmla="*/ 30 h 43"/>
                  <a:gd name="T30" fmla="*/ 35 w 69"/>
                  <a:gd name="T31" fmla="*/ 33 h 43"/>
                  <a:gd name="T32" fmla="*/ 31 w 69"/>
                  <a:gd name="T33"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43">
                    <a:moveTo>
                      <a:pt x="31" y="37"/>
                    </a:moveTo>
                    <a:cubicBezTo>
                      <a:pt x="16" y="29"/>
                      <a:pt x="6" y="17"/>
                      <a:pt x="0" y="1"/>
                    </a:cubicBezTo>
                    <a:cubicBezTo>
                      <a:pt x="1" y="1"/>
                      <a:pt x="2" y="0"/>
                      <a:pt x="3" y="0"/>
                    </a:cubicBezTo>
                    <a:cubicBezTo>
                      <a:pt x="15" y="1"/>
                      <a:pt x="26" y="2"/>
                      <a:pt x="36" y="11"/>
                    </a:cubicBezTo>
                    <a:cubicBezTo>
                      <a:pt x="39" y="13"/>
                      <a:pt x="43" y="16"/>
                      <a:pt x="47" y="18"/>
                    </a:cubicBezTo>
                    <a:cubicBezTo>
                      <a:pt x="50" y="22"/>
                      <a:pt x="50" y="26"/>
                      <a:pt x="51" y="31"/>
                    </a:cubicBezTo>
                    <a:cubicBezTo>
                      <a:pt x="51" y="32"/>
                      <a:pt x="53" y="29"/>
                      <a:pt x="51" y="30"/>
                    </a:cubicBezTo>
                    <a:cubicBezTo>
                      <a:pt x="50" y="27"/>
                      <a:pt x="49" y="23"/>
                      <a:pt x="51" y="18"/>
                    </a:cubicBezTo>
                    <a:cubicBezTo>
                      <a:pt x="52" y="18"/>
                      <a:pt x="53" y="18"/>
                      <a:pt x="54" y="18"/>
                    </a:cubicBezTo>
                    <a:cubicBezTo>
                      <a:pt x="59" y="23"/>
                      <a:pt x="69" y="26"/>
                      <a:pt x="64" y="37"/>
                    </a:cubicBezTo>
                    <a:cubicBezTo>
                      <a:pt x="62" y="38"/>
                      <a:pt x="59" y="35"/>
                      <a:pt x="57" y="36"/>
                    </a:cubicBezTo>
                    <a:cubicBezTo>
                      <a:pt x="54" y="39"/>
                      <a:pt x="51" y="42"/>
                      <a:pt x="47" y="43"/>
                    </a:cubicBezTo>
                    <a:cubicBezTo>
                      <a:pt x="46" y="43"/>
                      <a:pt x="45" y="42"/>
                      <a:pt x="44" y="41"/>
                    </a:cubicBezTo>
                    <a:cubicBezTo>
                      <a:pt x="44" y="40"/>
                      <a:pt x="43" y="39"/>
                      <a:pt x="44" y="38"/>
                    </a:cubicBezTo>
                    <a:cubicBezTo>
                      <a:pt x="43" y="35"/>
                      <a:pt x="45" y="30"/>
                      <a:pt x="39" y="30"/>
                    </a:cubicBezTo>
                    <a:cubicBezTo>
                      <a:pt x="37" y="30"/>
                      <a:pt x="36" y="31"/>
                      <a:pt x="35" y="33"/>
                    </a:cubicBezTo>
                    <a:cubicBezTo>
                      <a:pt x="34" y="34"/>
                      <a:pt x="32" y="36"/>
                      <a:pt x="31" y="37"/>
                    </a:cubicBezTo>
                    <a:close/>
                  </a:path>
                </a:pathLst>
              </a:custGeom>
              <a:solidFill>
                <a:srgbClr val="EC9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7" name="Freeform 307">
                <a:extLst>
                  <a:ext uri="{FF2B5EF4-FFF2-40B4-BE49-F238E27FC236}">
                    <a16:creationId xmlns:a16="http://schemas.microsoft.com/office/drawing/2014/main" id="{BFC921C9-4D9D-63F7-1388-A9FB40C538CD}"/>
                  </a:ext>
                </a:extLst>
              </p:cNvPr>
              <p:cNvSpPr/>
              <p:nvPr/>
            </p:nvSpPr>
            <p:spPr bwMode="auto">
              <a:xfrm>
                <a:off x="3421" y="3093"/>
                <a:ext cx="117" cy="208"/>
              </a:xfrm>
              <a:custGeom>
                <a:avLst/>
                <a:gdLst>
                  <a:gd name="T0" fmla="*/ 9 w 43"/>
                  <a:gd name="T1" fmla="*/ 21 h 77"/>
                  <a:gd name="T2" fmla="*/ 0 w 43"/>
                  <a:gd name="T3" fmla="*/ 2 h 77"/>
                  <a:gd name="T4" fmla="*/ 2 w 43"/>
                  <a:gd name="T5" fmla="*/ 0 h 77"/>
                  <a:gd name="T6" fmla="*/ 23 w 43"/>
                  <a:gd name="T7" fmla="*/ 31 h 77"/>
                  <a:gd name="T8" fmla="*/ 35 w 43"/>
                  <a:gd name="T9" fmla="*/ 42 h 77"/>
                  <a:gd name="T10" fmla="*/ 40 w 43"/>
                  <a:gd name="T11" fmla="*/ 58 h 77"/>
                  <a:gd name="T12" fmla="*/ 26 w 43"/>
                  <a:gd name="T13" fmla="*/ 54 h 77"/>
                  <a:gd name="T14" fmla="*/ 32 w 43"/>
                  <a:gd name="T15" fmla="*/ 64 h 77"/>
                  <a:gd name="T16" fmla="*/ 34 w 43"/>
                  <a:gd name="T17" fmla="*/ 74 h 77"/>
                  <a:gd name="T18" fmla="*/ 26 w 43"/>
                  <a:gd name="T19" fmla="*/ 68 h 77"/>
                  <a:gd name="T20" fmla="*/ 19 w 43"/>
                  <a:gd name="T21" fmla="*/ 52 h 77"/>
                  <a:gd name="T22" fmla="*/ 16 w 43"/>
                  <a:gd name="T23" fmla="*/ 32 h 77"/>
                  <a:gd name="T24" fmla="*/ 10 w 43"/>
                  <a:gd name="T25" fmla="*/ 22 h 77"/>
                  <a:gd name="T26" fmla="*/ 9 w 43"/>
                  <a:gd name="T27"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77">
                    <a:moveTo>
                      <a:pt x="9" y="21"/>
                    </a:moveTo>
                    <a:cubicBezTo>
                      <a:pt x="13" y="11"/>
                      <a:pt x="3" y="8"/>
                      <a:pt x="0" y="2"/>
                    </a:cubicBezTo>
                    <a:cubicBezTo>
                      <a:pt x="1" y="1"/>
                      <a:pt x="1" y="1"/>
                      <a:pt x="2" y="0"/>
                    </a:cubicBezTo>
                    <a:cubicBezTo>
                      <a:pt x="11" y="9"/>
                      <a:pt x="19" y="19"/>
                      <a:pt x="23" y="31"/>
                    </a:cubicBezTo>
                    <a:cubicBezTo>
                      <a:pt x="25" y="38"/>
                      <a:pt x="30" y="40"/>
                      <a:pt x="35" y="42"/>
                    </a:cubicBezTo>
                    <a:cubicBezTo>
                      <a:pt x="40" y="47"/>
                      <a:pt x="43" y="51"/>
                      <a:pt x="40" y="58"/>
                    </a:cubicBezTo>
                    <a:cubicBezTo>
                      <a:pt x="35" y="60"/>
                      <a:pt x="32" y="55"/>
                      <a:pt x="26" y="54"/>
                    </a:cubicBezTo>
                    <a:cubicBezTo>
                      <a:pt x="28" y="58"/>
                      <a:pt x="30" y="61"/>
                      <a:pt x="32" y="64"/>
                    </a:cubicBezTo>
                    <a:cubicBezTo>
                      <a:pt x="34" y="67"/>
                      <a:pt x="38" y="71"/>
                      <a:pt x="34" y="74"/>
                    </a:cubicBezTo>
                    <a:cubicBezTo>
                      <a:pt x="29" y="77"/>
                      <a:pt x="28" y="71"/>
                      <a:pt x="26" y="68"/>
                    </a:cubicBezTo>
                    <a:cubicBezTo>
                      <a:pt x="23" y="63"/>
                      <a:pt x="21" y="58"/>
                      <a:pt x="19" y="52"/>
                    </a:cubicBezTo>
                    <a:cubicBezTo>
                      <a:pt x="18" y="46"/>
                      <a:pt x="19" y="38"/>
                      <a:pt x="16" y="32"/>
                    </a:cubicBezTo>
                    <a:cubicBezTo>
                      <a:pt x="14" y="28"/>
                      <a:pt x="13" y="25"/>
                      <a:pt x="10" y="22"/>
                    </a:cubicBezTo>
                    <a:cubicBezTo>
                      <a:pt x="10" y="22"/>
                      <a:pt x="9" y="21"/>
                      <a:pt x="9" y="21"/>
                    </a:cubicBezTo>
                    <a:close/>
                  </a:path>
                </a:pathLst>
              </a:custGeom>
              <a:solidFill>
                <a:srgbClr val="E584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8" name="Freeform 308">
                <a:extLst>
                  <a:ext uri="{FF2B5EF4-FFF2-40B4-BE49-F238E27FC236}">
                    <a16:creationId xmlns:a16="http://schemas.microsoft.com/office/drawing/2014/main" id="{336150F8-3D89-713A-7A60-A74D442509D2}"/>
                  </a:ext>
                </a:extLst>
              </p:cNvPr>
              <p:cNvSpPr/>
              <p:nvPr/>
            </p:nvSpPr>
            <p:spPr bwMode="auto">
              <a:xfrm>
                <a:off x="3256" y="3028"/>
                <a:ext cx="117" cy="52"/>
              </a:xfrm>
              <a:custGeom>
                <a:avLst/>
                <a:gdLst>
                  <a:gd name="T0" fmla="*/ 43 w 43"/>
                  <a:gd name="T1" fmla="*/ 19 h 19"/>
                  <a:gd name="T2" fmla="*/ 10 w 43"/>
                  <a:gd name="T3" fmla="*/ 9 h 19"/>
                  <a:gd name="T4" fmla="*/ 7 w 43"/>
                  <a:gd name="T5" fmla="*/ 0 h 19"/>
                  <a:gd name="T6" fmla="*/ 16 w 43"/>
                  <a:gd name="T7" fmla="*/ 3 h 19"/>
                  <a:gd name="T8" fmla="*/ 29 w 43"/>
                  <a:gd name="T9" fmla="*/ 8 h 19"/>
                  <a:gd name="T10" fmla="*/ 42 w 43"/>
                  <a:gd name="T11" fmla="*/ 14 h 19"/>
                  <a:gd name="T12" fmla="*/ 43 w 4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3" h="19">
                    <a:moveTo>
                      <a:pt x="43" y="19"/>
                    </a:moveTo>
                    <a:cubicBezTo>
                      <a:pt x="32" y="14"/>
                      <a:pt x="21" y="12"/>
                      <a:pt x="10" y="9"/>
                    </a:cubicBezTo>
                    <a:cubicBezTo>
                      <a:pt x="7" y="7"/>
                      <a:pt x="0" y="5"/>
                      <a:pt x="7" y="0"/>
                    </a:cubicBezTo>
                    <a:cubicBezTo>
                      <a:pt x="10" y="1"/>
                      <a:pt x="13" y="2"/>
                      <a:pt x="16" y="3"/>
                    </a:cubicBezTo>
                    <a:cubicBezTo>
                      <a:pt x="19" y="8"/>
                      <a:pt x="25" y="7"/>
                      <a:pt x="29" y="8"/>
                    </a:cubicBezTo>
                    <a:cubicBezTo>
                      <a:pt x="34" y="10"/>
                      <a:pt x="38" y="12"/>
                      <a:pt x="42" y="14"/>
                    </a:cubicBezTo>
                    <a:cubicBezTo>
                      <a:pt x="42" y="16"/>
                      <a:pt x="42" y="17"/>
                      <a:pt x="43" y="19"/>
                    </a:cubicBezTo>
                    <a:close/>
                  </a:path>
                </a:pathLst>
              </a:custGeom>
              <a:solidFill>
                <a:srgbClr val="FACE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9" name="Freeform 309">
                <a:extLst>
                  <a:ext uri="{FF2B5EF4-FFF2-40B4-BE49-F238E27FC236}">
                    <a16:creationId xmlns:a16="http://schemas.microsoft.com/office/drawing/2014/main" id="{47E0982F-6786-E174-463D-0729E7807106}"/>
                  </a:ext>
                </a:extLst>
              </p:cNvPr>
              <p:cNvSpPr/>
              <p:nvPr/>
            </p:nvSpPr>
            <p:spPr bwMode="auto">
              <a:xfrm>
                <a:off x="3403" y="3099"/>
                <a:ext cx="13" cy="37"/>
              </a:xfrm>
              <a:custGeom>
                <a:avLst/>
                <a:gdLst>
                  <a:gd name="T0" fmla="*/ 4 w 5"/>
                  <a:gd name="T1" fmla="*/ 0 h 14"/>
                  <a:gd name="T2" fmla="*/ 3 w 5"/>
                  <a:gd name="T3" fmla="*/ 14 h 14"/>
                  <a:gd name="T4" fmla="*/ 0 w 5"/>
                  <a:gd name="T5" fmla="*/ 0 h 14"/>
                  <a:gd name="T6" fmla="*/ 4 w 5"/>
                  <a:gd name="T7" fmla="*/ 0 h 14"/>
                </a:gdLst>
                <a:ahLst/>
                <a:cxnLst>
                  <a:cxn ang="0">
                    <a:pos x="T0" y="T1"/>
                  </a:cxn>
                  <a:cxn ang="0">
                    <a:pos x="T2" y="T3"/>
                  </a:cxn>
                  <a:cxn ang="0">
                    <a:pos x="T4" y="T5"/>
                  </a:cxn>
                  <a:cxn ang="0">
                    <a:pos x="T6" y="T7"/>
                  </a:cxn>
                </a:cxnLst>
                <a:rect l="0" t="0" r="r" b="b"/>
                <a:pathLst>
                  <a:path w="5" h="14">
                    <a:moveTo>
                      <a:pt x="4" y="0"/>
                    </a:moveTo>
                    <a:cubicBezTo>
                      <a:pt x="5" y="5"/>
                      <a:pt x="5" y="10"/>
                      <a:pt x="3" y="14"/>
                    </a:cubicBezTo>
                    <a:cubicBezTo>
                      <a:pt x="2" y="10"/>
                      <a:pt x="1" y="5"/>
                      <a:pt x="0" y="0"/>
                    </a:cubicBezTo>
                    <a:cubicBezTo>
                      <a:pt x="1" y="0"/>
                      <a:pt x="3" y="0"/>
                      <a:pt x="4" y="0"/>
                    </a:cubicBezTo>
                    <a:close/>
                  </a:path>
                </a:pathLst>
              </a:custGeom>
              <a:solidFill>
                <a:srgbClr val="FAD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0" name="Freeform 310">
                <a:extLst>
                  <a:ext uri="{FF2B5EF4-FFF2-40B4-BE49-F238E27FC236}">
                    <a16:creationId xmlns:a16="http://schemas.microsoft.com/office/drawing/2014/main" id="{26E24E85-EC60-F4F8-D9C6-7A3D78957392}"/>
                  </a:ext>
                </a:extLst>
              </p:cNvPr>
              <p:cNvSpPr/>
              <p:nvPr/>
            </p:nvSpPr>
            <p:spPr bwMode="auto">
              <a:xfrm>
                <a:off x="2321" y="2514"/>
                <a:ext cx="41" cy="49"/>
              </a:xfrm>
              <a:custGeom>
                <a:avLst/>
                <a:gdLst>
                  <a:gd name="T0" fmla="*/ 11 w 15"/>
                  <a:gd name="T1" fmla="*/ 0 h 18"/>
                  <a:gd name="T2" fmla="*/ 15 w 15"/>
                  <a:gd name="T3" fmla="*/ 2 h 18"/>
                  <a:gd name="T4" fmla="*/ 9 w 15"/>
                  <a:gd name="T5" fmla="*/ 15 h 18"/>
                  <a:gd name="T6" fmla="*/ 8 w 15"/>
                  <a:gd name="T7" fmla="*/ 16 h 18"/>
                  <a:gd name="T8" fmla="*/ 0 w 15"/>
                  <a:gd name="T9" fmla="*/ 12 h 18"/>
                  <a:gd name="T10" fmla="*/ 4 w 15"/>
                  <a:gd name="T11" fmla="*/ 7 h 18"/>
                  <a:gd name="T12" fmla="*/ 11 w 15"/>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11" y="0"/>
                    </a:moveTo>
                    <a:cubicBezTo>
                      <a:pt x="12" y="0"/>
                      <a:pt x="14" y="1"/>
                      <a:pt x="15" y="2"/>
                    </a:cubicBezTo>
                    <a:cubicBezTo>
                      <a:pt x="13" y="6"/>
                      <a:pt x="11" y="11"/>
                      <a:pt x="9" y="15"/>
                    </a:cubicBezTo>
                    <a:cubicBezTo>
                      <a:pt x="9" y="16"/>
                      <a:pt x="8" y="16"/>
                      <a:pt x="8" y="16"/>
                    </a:cubicBezTo>
                    <a:cubicBezTo>
                      <a:pt x="3" y="18"/>
                      <a:pt x="2" y="15"/>
                      <a:pt x="0" y="12"/>
                    </a:cubicBezTo>
                    <a:cubicBezTo>
                      <a:pt x="0" y="9"/>
                      <a:pt x="0" y="7"/>
                      <a:pt x="4" y="7"/>
                    </a:cubicBezTo>
                    <a:cubicBezTo>
                      <a:pt x="8" y="5"/>
                      <a:pt x="10" y="3"/>
                      <a:pt x="11" y="0"/>
                    </a:cubicBezTo>
                    <a:close/>
                  </a:path>
                </a:pathLst>
              </a:custGeom>
              <a:solidFill>
                <a:srgbClr val="DB6A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1" name="Freeform 311">
                <a:extLst>
                  <a:ext uri="{FF2B5EF4-FFF2-40B4-BE49-F238E27FC236}">
                    <a16:creationId xmlns:a16="http://schemas.microsoft.com/office/drawing/2014/main" id="{E6904864-4C87-37F0-3AB5-6E40CDAF42FE}"/>
                  </a:ext>
                </a:extLst>
              </p:cNvPr>
              <p:cNvSpPr/>
              <p:nvPr/>
            </p:nvSpPr>
            <p:spPr bwMode="auto">
              <a:xfrm>
                <a:off x="2617" y="1957"/>
                <a:ext cx="254" cy="95"/>
              </a:xfrm>
              <a:custGeom>
                <a:avLst/>
                <a:gdLst>
                  <a:gd name="T0" fmla="*/ 19 w 94"/>
                  <a:gd name="T1" fmla="*/ 27 h 35"/>
                  <a:gd name="T2" fmla="*/ 8 w 94"/>
                  <a:gd name="T3" fmla="*/ 25 h 35"/>
                  <a:gd name="T4" fmla="*/ 8 w 94"/>
                  <a:gd name="T5" fmla="*/ 25 h 35"/>
                  <a:gd name="T6" fmla="*/ 4 w 94"/>
                  <a:gd name="T7" fmla="*/ 17 h 35"/>
                  <a:gd name="T8" fmla="*/ 34 w 94"/>
                  <a:gd name="T9" fmla="*/ 20 h 35"/>
                  <a:gd name="T10" fmla="*/ 51 w 94"/>
                  <a:gd name="T11" fmla="*/ 19 h 35"/>
                  <a:gd name="T12" fmla="*/ 4 w 94"/>
                  <a:gd name="T13" fmla="*/ 10 h 35"/>
                  <a:gd name="T14" fmla="*/ 1 w 94"/>
                  <a:gd name="T15" fmla="*/ 6 h 35"/>
                  <a:gd name="T16" fmla="*/ 7 w 94"/>
                  <a:gd name="T17" fmla="*/ 1 h 35"/>
                  <a:gd name="T18" fmla="*/ 24 w 94"/>
                  <a:gd name="T19" fmla="*/ 3 h 35"/>
                  <a:gd name="T20" fmla="*/ 68 w 94"/>
                  <a:gd name="T21" fmla="*/ 6 h 35"/>
                  <a:gd name="T22" fmla="*/ 80 w 94"/>
                  <a:gd name="T23" fmla="*/ 6 h 35"/>
                  <a:gd name="T24" fmla="*/ 94 w 94"/>
                  <a:gd name="T25" fmla="*/ 7 h 35"/>
                  <a:gd name="T26" fmla="*/ 87 w 94"/>
                  <a:gd name="T27" fmla="*/ 13 h 35"/>
                  <a:gd name="T28" fmla="*/ 83 w 94"/>
                  <a:gd name="T29" fmla="*/ 18 h 35"/>
                  <a:gd name="T30" fmla="*/ 74 w 94"/>
                  <a:gd name="T31" fmla="*/ 32 h 35"/>
                  <a:gd name="T32" fmla="*/ 19 w 94"/>
                  <a:gd name="T3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35">
                    <a:moveTo>
                      <a:pt x="19" y="27"/>
                    </a:moveTo>
                    <a:cubicBezTo>
                      <a:pt x="15" y="26"/>
                      <a:pt x="12" y="26"/>
                      <a:pt x="8" y="25"/>
                    </a:cubicBezTo>
                    <a:cubicBezTo>
                      <a:pt x="8" y="25"/>
                      <a:pt x="8" y="25"/>
                      <a:pt x="8" y="25"/>
                    </a:cubicBezTo>
                    <a:cubicBezTo>
                      <a:pt x="6" y="22"/>
                      <a:pt x="0" y="22"/>
                      <a:pt x="4" y="17"/>
                    </a:cubicBezTo>
                    <a:cubicBezTo>
                      <a:pt x="14" y="14"/>
                      <a:pt x="24" y="20"/>
                      <a:pt x="34" y="20"/>
                    </a:cubicBezTo>
                    <a:cubicBezTo>
                      <a:pt x="39" y="21"/>
                      <a:pt x="45" y="23"/>
                      <a:pt x="51" y="19"/>
                    </a:cubicBezTo>
                    <a:cubicBezTo>
                      <a:pt x="35" y="15"/>
                      <a:pt x="19" y="15"/>
                      <a:pt x="4" y="10"/>
                    </a:cubicBezTo>
                    <a:cubicBezTo>
                      <a:pt x="3" y="9"/>
                      <a:pt x="2" y="8"/>
                      <a:pt x="1" y="6"/>
                    </a:cubicBezTo>
                    <a:cubicBezTo>
                      <a:pt x="3" y="4"/>
                      <a:pt x="5" y="3"/>
                      <a:pt x="7" y="1"/>
                    </a:cubicBezTo>
                    <a:cubicBezTo>
                      <a:pt x="13" y="0"/>
                      <a:pt x="18" y="2"/>
                      <a:pt x="24" y="3"/>
                    </a:cubicBezTo>
                    <a:cubicBezTo>
                      <a:pt x="39" y="5"/>
                      <a:pt x="54" y="5"/>
                      <a:pt x="68" y="6"/>
                    </a:cubicBezTo>
                    <a:cubicBezTo>
                      <a:pt x="72" y="6"/>
                      <a:pt x="76" y="6"/>
                      <a:pt x="80" y="6"/>
                    </a:cubicBezTo>
                    <a:cubicBezTo>
                      <a:pt x="85" y="6"/>
                      <a:pt x="89" y="6"/>
                      <a:pt x="94" y="7"/>
                    </a:cubicBezTo>
                    <a:cubicBezTo>
                      <a:pt x="94" y="12"/>
                      <a:pt x="89" y="10"/>
                      <a:pt x="87" y="13"/>
                    </a:cubicBezTo>
                    <a:cubicBezTo>
                      <a:pt x="84" y="13"/>
                      <a:pt x="82" y="14"/>
                      <a:pt x="83" y="18"/>
                    </a:cubicBezTo>
                    <a:cubicBezTo>
                      <a:pt x="86" y="26"/>
                      <a:pt x="80" y="28"/>
                      <a:pt x="74" y="32"/>
                    </a:cubicBezTo>
                    <a:cubicBezTo>
                      <a:pt x="56" y="33"/>
                      <a:pt x="37" y="35"/>
                      <a:pt x="19" y="27"/>
                    </a:cubicBezTo>
                    <a:close/>
                  </a:path>
                </a:pathLst>
              </a:custGeom>
              <a:solidFill>
                <a:srgbClr val="DDDC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2" name="Freeform 312">
                <a:extLst>
                  <a:ext uri="{FF2B5EF4-FFF2-40B4-BE49-F238E27FC236}">
                    <a16:creationId xmlns:a16="http://schemas.microsoft.com/office/drawing/2014/main" id="{78901234-BAC6-8CB2-EE12-A3170ADC56DB}"/>
                  </a:ext>
                </a:extLst>
              </p:cNvPr>
              <p:cNvSpPr/>
              <p:nvPr/>
            </p:nvSpPr>
            <p:spPr bwMode="auto">
              <a:xfrm>
                <a:off x="2676" y="1935"/>
                <a:ext cx="125" cy="52"/>
              </a:xfrm>
              <a:custGeom>
                <a:avLst/>
                <a:gdLst>
                  <a:gd name="T0" fmla="*/ 46 w 46"/>
                  <a:gd name="T1" fmla="*/ 14 h 19"/>
                  <a:gd name="T2" fmla="*/ 0 w 46"/>
                  <a:gd name="T3" fmla="*/ 13 h 19"/>
                  <a:gd name="T4" fmla="*/ 1 w 46"/>
                  <a:gd name="T5" fmla="*/ 10 h 19"/>
                  <a:gd name="T6" fmla="*/ 11 w 46"/>
                  <a:gd name="T7" fmla="*/ 3 h 19"/>
                  <a:gd name="T8" fmla="*/ 16 w 46"/>
                  <a:gd name="T9" fmla="*/ 3 h 19"/>
                  <a:gd name="T10" fmla="*/ 42 w 46"/>
                  <a:gd name="T11" fmla="*/ 7 h 19"/>
                  <a:gd name="T12" fmla="*/ 46 w 46"/>
                  <a:gd name="T13" fmla="*/ 14 h 19"/>
                </a:gdLst>
                <a:ahLst/>
                <a:cxnLst>
                  <a:cxn ang="0">
                    <a:pos x="T0" y="T1"/>
                  </a:cxn>
                  <a:cxn ang="0">
                    <a:pos x="T2" y="T3"/>
                  </a:cxn>
                  <a:cxn ang="0">
                    <a:pos x="T4" y="T5"/>
                  </a:cxn>
                  <a:cxn ang="0">
                    <a:pos x="T6" y="T7"/>
                  </a:cxn>
                  <a:cxn ang="0">
                    <a:pos x="T8" y="T9"/>
                  </a:cxn>
                  <a:cxn ang="0">
                    <a:pos x="T10" y="T11"/>
                  </a:cxn>
                  <a:cxn ang="0">
                    <a:pos x="T12" y="T13"/>
                  </a:cxn>
                </a:cxnLst>
                <a:rect l="0" t="0" r="r" b="b"/>
                <a:pathLst>
                  <a:path w="46" h="19">
                    <a:moveTo>
                      <a:pt x="46" y="14"/>
                    </a:moveTo>
                    <a:cubicBezTo>
                      <a:pt x="31" y="19"/>
                      <a:pt x="15" y="16"/>
                      <a:pt x="0" y="13"/>
                    </a:cubicBezTo>
                    <a:cubicBezTo>
                      <a:pt x="0" y="12"/>
                      <a:pt x="0" y="11"/>
                      <a:pt x="1" y="10"/>
                    </a:cubicBezTo>
                    <a:cubicBezTo>
                      <a:pt x="5" y="10"/>
                      <a:pt x="8" y="6"/>
                      <a:pt x="11" y="3"/>
                    </a:cubicBezTo>
                    <a:cubicBezTo>
                      <a:pt x="13" y="3"/>
                      <a:pt x="14" y="3"/>
                      <a:pt x="16" y="3"/>
                    </a:cubicBezTo>
                    <a:cubicBezTo>
                      <a:pt x="25" y="6"/>
                      <a:pt x="34" y="0"/>
                      <a:pt x="42" y="7"/>
                    </a:cubicBezTo>
                    <a:cubicBezTo>
                      <a:pt x="42" y="10"/>
                      <a:pt x="43" y="13"/>
                      <a:pt x="46" y="14"/>
                    </a:cubicBezTo>
                    <a:close/>
                  </a:path>
                </a:pathLst>
              </a:custGeom>
              <a:solidFill>
                <a:srgbClr val="F5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3" name="Freeform 313">
                <a:extLst>
                  <a:ext uri="{FF2B5EF4-FFF2-40B4-BE49-F238E27FC236}">
                    <a16:creationId xmlns:a16="http://schemas.microsoft.com/office/drawing/2014/main" id="{02CDF051-60BE-2B63-6378-6E0CCD9BF7CB}"/>
                  </a:ext>
                </a:extLst>
              </p:cNvPr>
              <p:cNvSpPr/>
              <p:nvPr/>
            </p:nvSpPr>
            <p:spPr bwMode="auto">
              <a:xfrm>
                <a:off x="2712" y="1933"/>
                <a:ext cx="105" cy="27"/>
              </a:xfrm>
              <a:custGeom>
                <a:avLst/>
                <a:gdLst>
                  <a:gd name="T0" fmla="*/ 29 w 39"/>
                  <a:gd name="T1" fmla="*/ 8 h 10"/>
                  <a:gd name="T2" fmla="*/ 0 w 39"/>
                  <a:gd name="T3" fmla="*/ 5 h 10"/>
                  <a:gd name="T4" fmla="*/ 32 w 39"/>
                  <a:gd name="T5" fmla="*/ 5 h 10"/>
                  <a:gd name="T6" fmla="*/ 39 w 39"/>
                  <a:gd name="T7" fmla="*/ 6 h 10"/>
                  <a:gd name="T8" fmla="*/ 29 w 39"/>
                  <a:gd name="T9" fmla="*/ 8 h 10"/>
                </a:gdLst>
                <a:ahLst/>
                <a:cxnLst>
                  <a:cxn ang="0">
                    <a:pos x="T0" y="T1"/>
                  </a:cxn>
                  <a:cxn ang="0">
                    <a:pos x="T2" y="T3"/>
                  </a:cxn>
                  <a:cxn ang="0">
                    <a:pos x="T4" y="T5"/>
                  </a:cxn>
                  <a:cxn ang="0">
                    <a:pos x="T6" y="T7"/>
                  </a:cxn>
                  <a:cxn ang="0">
                    <a:pos x="T8" y="T9"/>
                  </a:cxn>
                </a:cxnLst>
                <a:rect l="0" t="0" r="r" b="b"/>
                <a:pathLst>
                  <a:path w="39" h="10">
                    <a:moveTo>
                      <a:pt x="29" y="8"/>
                    </a:moveTo>
                    <a:cubicBezTo>
                      <a:pt x="20" y="7"/>
                      <a:pt x="10" y="10"/>
                      <a:pt x="0" y="5"/>
                    </a:cubicBezTo>
                    <a:cubicBezTo>
                      <a:pt x="11" y="1"/>
                      <a:pt x="21" y="0"/>
                      <a:pt x="32" y="5"/>
                    </a:cubicBezTo>
                    <a:cubicBezTo>
                      <a:pt x="34" y="5"/>
                      <a:pt x="37" y="5"/>
                      <a:pt x="39" y="6"/>
                    </a:cubicBezTo>
                    <a:cubicBezTo>
                      <a:pt x="36" y="9"/>
                      <a:pt x="33" y="7"/>
                      <a:pt x="29" y="8"/>
                    </a:cubicBezTo>
                    <a:close/>
                  </a:path>
                </a:pathLst>
              </a:custGeom>
              <a:solidFill>
                <a:srgbClr val="BE9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4" name="Freeform 314">
                <a:extLst>
                  <a:ext uri="{FF2B5EF4-FFF2-40B4-BE49-F238E27FC236}">
                    <a16:creationId xmlns:a16="http://schemas.microsoft.com/office/drawing/2014/main" id="{C06B0ACD-FC56-583E-9C78-32D892725C09}"/>
                  </a:ext>
                </a:extLst>
              </p:cNvPr>
              <p:cNvSpPr/>
              <p:nvPr/>
            </p:nvSpPr>
            <p:spPr bwMode="auto">
              <a:xfrm>
                <a:off x="2679" y="2374"/>
                <a:ext cx="125" cy="29"/>
              </a:xfrm>
              <a:custGeom>
                <a:avLst/>
                <a:gdLst>
                  <a:gd name="T0" fmla="*/ 46 w 46"/>
                  <a:gd name="T1" fmla="*/ 9 h 11"/>
                  <a:gd name="T2" fmla="*/ 0 w 46"/>
                  <a:gd name="T3" fmla="*/ 5 h 11"/>
                  <a:gd name="T4" fmla="*/ 1 w 46"/>
                  <a:gd name="T5" fmla="*/ 0 h 11"/>
                  <a:gd name="T6" fmla="*/ 46 w 46"/>
                  <a:gd name="T7" fmla="*/ 2 h 11"/>
                  <a:gd name="T8" fmla="*/ 46 w 46"/>
                  <a:gd name="T9" fmla="*/ 9 h 11"/>
                </a:gdLst>
                <a:ahLst/>
                <a:cxnLst>
                  <a:cxn ang="0">
                    <a:pos x="T0" y="T1"/>
                  </a:cxn>
                  <a:cxn ang="0">
                    <a:pos x="T2" y="T3"/>
                  </a:cxn>
                  <a:cxn ang="0">
                    <a:pos x="T4" y="T5"/>
                  </a:cxn>
                  <a:cxn ang="0">
                    <a:pos x="T6" y="T7"/>
                  </a:cxn>
                  <a:cxn ang="0">
                    <a:pos x="T8" y="T9"/>
                  </a:cxn>
                </a:cxnLst>
                <a:rect l="0" t="0" r="r" b="b"/>
                <a:pathLst>
                  <a:path w="46" h="11">
                    <a:moveTo>
                      <a:pt x="46" y="9"/>
                    </a:moveTo>
                    <a:cubicBezTo>
                      <a:pt x="30" y="11"/>
                      <a:pt x="15" y="7"/>
                      <a:pt x="0" y="5"/>
                    </a:cubicBezTo>
                    <a:cubicBezTo>
                      <a:pt x="0" y="3"/>
                      <a:pt x="0" y="2"/>
                      <a:pt x="1" y="0"/>
                    </a:cubicBezTo>
                    <a:cubicBezTo>
                      <a:pt x="16" y="4"/>
                      <a:pt x="31" y="1"/>
                      <a:pt x="46" y="2"/>
                    </a:cubicBezTo>
                    <a:cubicBezTo>
                      <a:pt x="46" y="5"/>
                      <a:pt x="46" y="7"/>
                      <a:pt x="46" y="9"/>
                    </a:cubicBezTo>
                    <a:close/>
                  </a:path>
                </a:pathLst>
              </a:custGeom>
              <a:solidFill>
                <a:srgbClr val="F4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5" name="Freeform 315">
                <a:extLst>
                  <a:ext uri="{FF2B5EF4-FFF2-40B4-BE49-F238E27FC236}">
                    <a16:creationId xmlns:a16="http://schemas.microsoft.com/office/drawing/2014/main" id="{C379CB40-0EDC-1E94-14AF-054539EB2755}"/>
                  </a:ext>
                </a:extLst>
              </p:cNvPr>
              <p:cNvSpPr/>
              <p:nvPr/>
            </p:nvSpPr>
            <p:spPr bwMode="auto">
              <a:xfrm>
                <a:off x="2785" y="1803"/>
                <a:ext cx="105" cy="65"/>
              </a:xfrm>
              <a:custGeom>
                <a:avLst/>
                <a:gdLst>
                  <a:gd name="T0" fmla="*/ 25 w 39"/>
                  <a:gd name="T1" fmla="*/ 0 h 24"/>
                  <a:gd name="T2" fmla="*/ 30 w 39"/>
                  <a:gd name="T3" fmla="*/ 20 h 24"/>
                  <a:gd name="T4" fmla="*/ 5 w 39"/>
                  <a:gd name="T5" fmla="*/ 23 h 24"/>
                  <a:gd name="T6" fmla="*/ 0 w 39"/>
                  <a:gd name="T7" fmla="*/ 23 h 24"/>
                  <a:gd name="T8" fmla="*/ 25 w 39"/>
                  <a:gd name="T9" fmla="*/ 0 h 24"/>
                </a:gdLst>
                <a:ahLst/>
                <a:cxnLst>
                  <a:cxn ang="0">
                    <a:pos x="T0" y="T1"/>
                  </a:cxn>
                  <a:cxn ang="0">
                    <a:pos x="T2" y="T3"/>
                  </a:cxn>
                  <a:cxn ang="0">
                    <a:pos x="T4" y="T5"/>
                  </a:cxn>
                  <a:cxn ang="0">
                    <a:pos x="T6" y="T7"/>
                  </a:cxn>
                  <a:cxn ang="0">
                    <a:pos x="T8" y="T9"/>
                  </a:cxn>
                </a:cxnLst>
                <a:rect l="0" t="0" r="r" b="b"/>
                <a:pathLst>
                  <a:path w="39" h="24">
                    <a:moveTo>
                      <a:pt x="25" y="0"/>
                    </a:moveTo>
                    <a:cubicBezTo>
                      <a:pt x="37" y="1"/>
                      <a:pt x="39" y="8"/>
                      <a:pt x="30" y="20"/>
                    </a:cubicBezTo>
                    <a:cubicBezTo>
                      <a:pt x="22" y="22"/>
                      <a:pt x="14" y="24"/>
                      <a:pt x="5" y="23"/>
                    </a:cubicBezTo>
                    <a:cubicBezTo>
                      <a:pt x="3" y="24"/>
                      <a:pt x="1" y="24"/>
                      <a:pt x="0" y="23"/>
                    </a:cubicBezTo>
                    <a:cubicBezTo>
                      <a:pt x="11" y="18"/>
                      <a:pt x="18" y="9"/>
                      <a:pt x="25" y="0"/>
                    </a:cubicBezTo>
                    <a:close/>
                  </a:path>
                </a:pathLst>
              </a:custGeom>
              <a:solidFill>
                <a:srgbClr val="C6C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6" name="Freeform 316">
                <a:extLst>
                  <a:ext uri="{FF2B5EF4-FFF2-40B4-BE49-F238E27FC236}">
                    <a16:creationId xmlns:a16="http://schemas.microsoft.com/office/drawing/2014/main" id="{E90A1923-0792-03A2-FC12-167F0E16045B}"/>
                  </a:ext>
                </a:extLst>
              </p:cNvPr>
              <p:cNvSpPr/>
              <p:nvPr/>
            </p:nvSpPr>
            <p:spPr bwMode="auto">
              <a:xfrm>
                <a:off x="2714" y="1860"/>
                <a:ext cx="76" cy="43"/>
              </a:xfrm>
              <a:custGeom>
                <a:avLst/>
                <a:gdLst>
                  <a:gd name="T0" fmla="*/ 28 w 28"/>
                  <a:gd name="T1" fmla="*/ 4 h 16"/>
                  <a:gd name="T2" fmla="*/ 28 w 28"/>
                  <a:gd name="T3" fmla="*/ 11 h 16"/>
                  <a:gd name="T4" fmla="*/ 0 w 28"/>
                  <a:gd name="T5" fmla="*/ 11 h 16"/>
                  <a:gd name="T6" fmla="*/ 8 w 28"/>
                  <a:gd name="T7" fmla="*/ 3 h 16"/>
                  <a:gd name="T8" fmla="*/ 28 w 28"/>
                  <a:gd name="T9" fmla="*/ 4 h 16"/>
                </a:gdLst>
                <a:ahLst/>
                <a:cxnLst>
                  <a:cxn ang="0">
                    <a:pos x="T0" y="T1"/>
                  </a:cxn>
                  <a:cxn ang="0">
                    <a:pos x="T2" y="T3"/>
                  </a:cxn>
                  <a:cxn ang="0">
                    <a:pos x="T4" y="T5"/>
                  </a:cxn>
                  <a:cxn ang="0">
                    <a:pos x="T6" y="T7"/>
                  </a:cxn>
                  <a:cxn ang="0">
                    <a:pos x="T8" y="T9"/>
                  </a:cxn>
                </a:cxnLst>
                <a:rect l="0" t="0" r="r" b="b"/>
                <a:pathLst>
                  <a:path w="28" h="16">
                    <a:moveTo>
                      <a:pt x="28" y="4"/>
                    </a:moveTo>
                    <a:cubicBezTo>
                      <a:pt x="28" y="7"/>
                      <a:pt x="28" y="9"/>
                      <a:pt x="28" y="11"/>
                    </a:cubicBezTo>
                    <a:cubicBezTo>
                      <a:pt x="19" y="16"/>
                      <a:pt x="9" y="16"/>
                      <a:pt x="0" y="11"/>
                    </a:cubicBezTo>
                    <a:cubicBezTo>
                      <a:pt x="0" y="6"/>
                      <a:pt x="5" y="5"/>
                      <a:pt x="8" y="3"/>
                    </a:cubicBezTo>
                    <a:cubicBezTo>
                      <a:pt x="15" y="1"/>
                      <a:pt x="21" y="0"/>
                      <a:pt x="28" y="4"/>
                    </a:cubicBezTo>
                    <a:close/>
                  </a:path>
                </a:pathLst>
              </a:custGeom>
              <a:solidFill>
                <a:srgbClr val="F4A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7" name="Freeform 317">
                <a:extLst>
                  <a:ext uri="{FF2B5EF4-FFF2-40B4-BE49-F238E27FC236}">
                    <a16:creationId xmlns:a16="http://schemas.microsoft.com/office/drawing/2014/main" id="{9BCC500A-A29A-66A1-F204-51190A9D1BFD}"/>
                  </a:ext>
                </a:extLst>
              </p:cNvPr>
              <p:cNvSpPr/>
              <p:nvPr/>
            </p:nvSpPr>
            <p:spPr bwMode="auto">
              <a:xfrm>
                <a:off x="2652" y="1846"/>
                <a:ext cx="146" cy="38"/>
              </a:xfrm>
              <a:custGeom>
                <a:avLst/>
                <a:gdLst>
                  <a:gd name="T0" fmla="*/ 51 w 54"/>
                  <a:gd name="T1" fmla="*/ 9 h 14"/>
                  <a:gd name="T2" fmla="*/ 30 w 54"/>
                  <a:gd name="T3" fmla="*/ 10 h 14"/>
                  <a:gd name="T4" fmla="*/ 8 w 54"/>
                  <a:gd name="T5" fmla="*/ 10 h 14"/>
                  <a:gd name="T6" fmla="*/ 3 w 54"/>
                  <a:gd name="T7" fmla="*/ 4 h 14"/>
                  <a:gd name="T8" fmla="*/ 49 w 54"/>
                  <a:gd name="T9" fmla="*/ 7 h 14"/>
                  <a:gd name="T10" fmla="*/ 54 w 54"/>
                  <a:gd name="T11" fmla="*/ 7 h 14"/>
                  <a:gd name="T12" fmla="*/ 51 w 54"/>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54" h="14">
                    <a:moveTo>
                      <a:pt x="51" y="9"/>
                    </a:moveTo>
                    <a:cubicBezTo>
                      <a:pt x="44" y="9"/>
                      <a:pt x="37" y="9"/>
                      <a:pt x="30" y="10"/>
                    </a:cubicBezTo>
                    <a:cubicBezTo>
                      <a:pt x="23" y="14"/>
                      <a:pt x="15" y="12"/>
                      <a:pt x="8" y="10"/>
                    </a:cubicBezTo>
                    <a:cubicBezTo>
                      <a:pt x="5" y="9"/>
                      <a:pt x="0" y="9"/>
                      <a:pt x="3" y="4"/>
                    </a:cubicBezTo>
                    <a:cubicBezTo>
                      <a:pt x="18" y="0"/>
                      <a:pt x="34" y="3"/>
                      <a:pt x="49" y="7"/>
                    </a:cubicBezTo>
                    <a:cubicBezTo>
                      <a:pt x="51" y="7"/>
                      <a:pt x="52" y="7"/>
                      <a:pt x="54" y="7"/>
                    </a:cubicBezTo>
                    <a:cubicBezTo>
                      <a:pt x="53" y="8"/>
                      <a:pt x="52" y="9"/>
                      <a:pt x="51" y="9"/>
                    </a:cubicBezTo>
                    <a:close/>
                  </a:path>
                </a:pathLst>
              </a:custGeom>
              <a:solidFill>
                <a:srgbClr val="C59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8" name="Freeform 318">
                <a:extLst>
                  <a:ext uri="{FF2B5EF4-FFF2-40B4-BE49-F238E27FC236}">
                    <a16:creationId xmlns:a16="http://schemas.microsoft.com/office/drawing/2014/main" id="{728C7D23-3A62-EDD3-7EE6-74F9328AC6B0}"/>
                  </a:ext>
                </a:extLst>
              </p:cNvPr>
              <p:cNvSpPr/>
              <p:nvPr/>
            </p:nvSpPr>
            <p:spPr bwMode="auto">
              <a:xfrm>
                <a:off x="2674" y="1870"/>
                <a:ext cx="135" cy="44"/>
              </a:xfrm>
              <a:custGeom>
                <a:avLst/>
                <a:gdLst>
                  <a:gd name="T0" fmla="*/ 15 w 50"/>
                  <a:gd name="T1" fmla="*/ 5 h 16"/>
                  <a:gd name="T2" fmla="*/ 43 w 50"/>
                  <a:gd name="T3" fmla="*/ 7 h 16"/>
                  <a:gd name="T4" fmla="*/ 50 w 50"/>
                  <a:gd name="T5" fmla="*/ 8 h 16"/>
                  <a:gd name="T6" fmla="*/ 50 w 50"/>
                  <a:gd name="T7" fmla="*/ 10 h 16"/>
                  <a:gd name="T8" fmla="*/ 1 w 50"/>
                  <a:gd name="T9" fmla="*/ 8 h 16"/>
                  <a:gd name="T10" fmla="*/ 0 w 50"/>
                  <a:gd name="T11" fmla="*/ 4 h 16"/>
                  <a:gd name="T12" fmla="*/ 15 w 50"/>
                  <a:gd name="T13" fmla="*/ 5 h 16"/>
                </a:gdLst>
                <a:ahLst/>
                <a:cxnLst>
                  <a:cxn ang="0">
                    <a:pos x="T0" y="T1"/>
                  </a:cxn>
                  <a:cxn ang="0">
                    <a:pos x="T2" y="T3"/>
                  </a:cxn>
                  <a:cxn ang="0">
                    <a:pos x="T4" y="T5"/>
                  </a:cxn>
                  <a:cxn ang="0">
                    <a:pos x="T6" y="T7"/>
                  </a:cxn>
                  <a:cxn ang="0">
                    <a:pos x="T8" y="T9"/>
                  </a:cxn>
                  <a:cxn ang="0">
                    <a:pos x="T10" y="T11"/>
                  </a:cxn>
                  <a:cxn ang="0">
                    <a:pos x="T12" y="T13"/>
                  </a:cxn>
                </a:cxnLst>
                <a:rect l="0" t="0" r="r" b="b"/>
                <a:pathLst>
                  <a:path w="50" h="16">
                    <a:moveTo>
                      <a:pt x="15" y="5"/>
                    </a:moveTo>
                    <a:cubicBezTo>
                      <a:pt x="24" y="10"/>
                      <a:pt x="34" y="6"/>
                      <a:pt x="43" y="7"/>
                    </a:cubicBezTo>
                    <a:cubicBezTo>
                      <a:pt x="46" y="7"/>
                      <a:pt x="48" y="8"/>
                      <a:pt x="50" y="8"/>
                    </a:cubicBezTo>
                    <a:cubicBezTo>
                      <a:pt x="50" y="8"/>
                      <a:pt x="50" y="9"/>
                      <a:pt x="50" y="10"/>
                    </a:cubicBezTo>
                    <a:cubicBezTo>
                      <a:pt x="34" y="16"/>
                      <a:pt x="17" y="14"/>
                      <a:pt x="1" y="8"/>
                    </a:cubicBezTo>
                    <a:cubicBezTo>
                      <a:pt x="0" y="6"/>
                      <a:pt x="0" y="5"/>
                      <a:pt x="0" y="4"/>
                    </a:cubicBezTo>
                    <a:cubicBezTo>
                      <a:pt x="5" y="0"/>
                      <a:pt x="10" y="3"/>
                      <a:pt x="15" y="5"/>
                    </a:cubicBezTo>
                    <a:close/>
                  </a:path>
                </a:pathLst>
              </a:custGeom>
              <a:solidFill>
                <a:srgbClr val="BDA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9" name="Freeform 319">
                <a:extLst>
                  <a:ext uri="{FF2B5EF4-FFF2-40B4-BE49-F238E27FC236}">
                    <a16:creationId xmlns:a16="http://schemas.microsoft.com/office/drawing/2014/main" id="{853126F4-D9C4-ED0F-3EB0-95055A708847}"/>
                  </a:ext>
                </a:extLst>
              </p:cNvPr>
              <p:cNvSpPr/>
              <p:nvPr/>
            </p:nvSpPr>
            <p:spPr bwMode="auto">
              <a:xfrm>
                <a:off x="2844" y="2246"/>
                <a:ext cx="68" cy="33"/>
              </a:xfrm>
              <a:custGeom>
                <a:avLst/>
                <a:gdLst>
                  <a:gd name="T0" fmla="*/ 8 w 25"/>
                  <a:gd name="T1" fmla="*/ 12 h 12"/>
                  <a:gd name="T2" fmla="*/ 8 w 25"/>
                  <a:gd name="T3" fmla="*/ 4 h 12"/>
                  <a:gd name="T4" fmla="*/ 25 w 25"/>
                  <a:gd name="T5" fmla="*/ 4 h 12"/>
                  <a:gd name="T6" fmla="*/ 25 w 25"/>
                  <a:gd name="T7" fmla="*/ 4 h 12"/>
                  <a:gd name="T8" fmla="*/ 22 w 25"/>
                  <a:gd name="T9" fmla="*/ 9 h 12"/>
                  <a:gd name="T10" fmla="*/ 8 w 25"/>
                  <a:gd name="T11" fmla="*/ 12 h 12"/>
                </a:gdLst>
                <a:ahLst/>
                <a:cxnLst>
                  <a:cxn ang="0">
                    <a:pos x="T0" y="T1"/>
                  </a:cxn>
                  <a:cxn ang="0">
                    <a:pos x="T2" y="T3"/>
                  </a:cxn>
                  <a:cxn ang="0">
                    <a:pos x="T4" y="T5"/>
                  </a:cxn>
                  <a:cxn ang="0">
                    <a:pos x="T6" y="T7"/>
                  </a:cxn>
                  <a:cxn ang="0">
                    <a:pos x="T8" y="T9"/>
                  </a:cxn>
                  <a:cxn ang="0">
                    <a:pos x="T10" y="T11"/>
                  </a:cxn>
                </a:cxnLst>
                <a:rect l="0" t="0" r="r" b="b"/>
                <a:pathLst>
                  <a:path w="25" h="12">
                    <a:moveTo>
                      <a:pt x="8" y="12"/>
                    </a:moveTo>
                    <a:cubicBezTo>
                      <a:pt x="7" y="9"/>
                      <a:pt x="0" y="7"/>
                      <a:pt x="8" y="4"/>
                    </a:cubicBezTo>
                    <a:cubicBezTo>
                      <a:pt x="14" y="0"/>
                      <a:pt x="20" y="0"/>
                      <a:pt x="25" y="4"/>
                    </a:cubicBezTo>
                    <a:cubicBezTo>
                      <a:pt x="25" y="4"/>
                      <a:pt x="25" y="4"/>
                      <a:pt x="25" y="4"/>
                    </a:cubicBezTo>
                    <a:cubicBezTo>
                      <a:pt x="24" y="6"/>
                      <a:pt x="23" y="8"/>
                      <a:pt x="22" y="9"/>
                    </a:cubicBezTo>
                    <a:cubicBezTo>
                      <a:pt x="18" y="10"/>
                      <a:pt x="13" y="11"/>
                      <a:pt x="8" y="12"/>
                    </a:cubicBezTo>
                    <a:close/>
                  </a:path>
                </a:pathLst>
              </a:custGeom>
              <a:solidFill>
                <a:srgbClr val="8F86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0" name="Freeform 320">
                <a:extLst>
                  <a:ext uri="{FF2B5EF4-FFF2-40B4-BE49-F238E27FC236}">
                    <a16:creationId xmlns:a16="http://schemas.microsoft.com/office/drawing/2014/main" id="{06FE6BB8-2205-977D-8E73-6976FC79CC44}"/>
                  </a:ext>
                </a:extLst>
              </p:cNvPr>
              <p:cNvSpPr/>
              <p:nvPr/>
            </p:nvSpPr>
            <p:spPr bwMode="auto">
              <a:xfrm>
                <a:off x="2614" y="1781"/>
                <a:ext cx="238" cy="89"/>
              </a:xfrm>
              <a:custGeom>
                <a:avLst/>
                <a:gdLst>
                  <a:gd name="T0" fmla="*/ 63 w 88"/>
                  <a:gd name="T1" fmla="*/ 31 h 33"/>
                  <a:gd name="T2" fmla="*/ 15 w 88"/>
                  <a:gd name="T3" fmla="*/ 29 h 33"/>
                  <a:gd name="T4" fmla="*/ 8 w 88"/>
                  <a:gd name="T5" fmla="*/ 29 h 33"/>
                  <a:gd name="T6" fmla="*/ 1 w 88"/>
                  <a:gd name="T7" fmla="*/ 23 h 33"/>
                  <a:gd name="T8" fmla="*/ 8 w 88"/>
                  <a:gd name="T9" fmla="*/ 17 h 33"/>
                  <a:gd name="T10" fmla="*/ 17 w 88"/>
                  <a:gd name="T11" fmla="*/ 16 h 33"/>
                  <a:gd name="T12" fmla="*/ 8 w 88"/>
                  <a:gd name="T13" fmla="*/ 15 h 33"/>
                  <a:gd name="T14" fmla="*/ 0 w 88"/>
                  <a:gd name="T15" fmla="*/ 7 h 33"/>
                  <a:gd name="T16" fmla="*/ 8 w 88"/>
                  <a:gd name="T17" fmla="*/ 0 h 33"/>
                  <a:gd name="T18" fmla="*/ 20 w 88"/>
                  <a:gd name="T19" fmla="*/ 5 h 33"/>
                  <a:gd name="T20" fmla="*/ 76 w 88"/>
                  <a:gd name="T21" fmla="*/ 5 h 33"/>
                  <a:gd name="T22" fmla="*/ 84 w 88"/>
                  <a:gd name="T23" fmla="*/ 7 h 33"/>
                  <a:gd name="T24" fmla="*/ 88 w 88"/>
                  <a:gd name="T25" fmla="*/ 8 h 33"/>
                  <a:gd name="T26" fmla="*/ 86 w 88"/>
                  <a:gd name="T27" fmla="*/ 10 h 33"/>
                  <a:gd name="T28" fmla="*/ 63 w 88"/>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33">
                    <a:moveTo>
                      <a:pt x="63" y="31"/>
                    </a:moveTo>
                    <a:cubicBezTo>
                      <a:pt x="47" y="33"/>
                      <a:pt x="31" y="29"/>
                      <a:pt x="15" y="29"/>
                    </a:cubicBezTo>
                    <a:cubicBezTo>
                      <a:pt x="13" y="31"/>
                      <a:pt x="11" y="30"/>
                      <a:pt x="8" y="29"/>
                    </a:cubicBezTo>
                    <a:cubicBezTo>
                      <a:pt x="4" y="29"/>
                      <a:pt x="1" y="26"/>
                      <a:pt x="1" y="23"/>
                    </a:cubicBezTo>
                    <a:cubicBezTo>
                      <a:pt x="1" y="19"/>
                      <a:pt x="4" y="17"/>
                      <a:pt x="8" y="17"/>
                    </a:cubicBezTo>
                    <a:cubicBezTo>
                      <a:pt x="11" y="16"/>
                      <a:pt x="14" y="16"/>
                      <a:pt x="17" y="16"/>
                    </a:cubicBezTo>
                    <a:cubicBezTo>
                      <a:pt x="14" y="16"/>
                      <a:pt x="11" y="15"/>
                      <a:pt x="8" y="15"/>
                    </a:cubicBezTo>
                    <a:cubicBezTo>
                      <a:pt x="4" y="14"/>
                      <a:pt x="0" y="11"/>
                      <a:pt x="0" y="7"/>
                    </a:cubicBezTo>
                    <a:cubicBezTo>
                      <a:pt x="0" y="3"/>
                      <a:pt x="4" y="1"/>
                      <a:pt x="8" y="0"/>
                    </a:cubicBezTo>
                    <a:cubicBezTo>
                      <a:pt x="10" y="6"/>
                      <a:pt x="16" y="4"/>
                      <a:pt x="20" y="5"/>
                    </a:cubicBezTo>
                    <a:cubicBezTo>
                      <a:pt x="39" y="4"/>
                      <a:pt x="57" y="9"/>
                      <a:pt x="76" y="5"/>
                    </a:cubicBezTo>
                    <a:cubicBezTo>
                      <a:pt x="79" y="5"/>
                      <a:pt x="81" y="5"/>
                      <a:pt x="84" y="7"/>
                    </a:cubicBezTo>
                    <a:cubicBezTo>
                      <a:pt x="85" y="7"/>
                      <a:pt x="87" y="8"/>
                      <a:pt x="88" y="8"/>
                    </a:cubicBezTo>
                    <a:cubicBezTo>
                      <a:pt x="88" y="9"/>
                      <a:pt x="86" y="9"/>
                      <a:pt x="86" y="10"/>
                    </a:cubicBezTo>
                    <a:cubicBezTo>
                      <a:pt x="86" y="26"/>
                      <a:pt x="75" y="29"/>
                      <a:pt x="63" y="31"/>
                    </a:cubicBezTo>
                    <a:close/>
                  </a:path>
                </a:pathLst>
              </a:custGeom>
              <a:solidFill>
                <a:srgbClr val="E1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1" name="Freeform 321">
                <a:extLst>
                  <a:ext uri="{FF2B5EF4-FFF2-40B4-BE49-F238E27FC236}">
                    <a16:creationId xmlns:a16="http://schemas.microsoft.com/office/drawing/2014/main" id="{9DCA7894-FCE6-3515-6715-6F4701397C40}"/>
                  </a:ext>
                </a:extLst>
              </p:cNvPr>
              <p:cNvSpPr/>
              <p:nvPr/>
            </p:nvSpPr>
            <p:spPr bwMode="auto">
              <a:xfrm>
                <a:off x="2763" y="1776"/>
                <a:ext cx="136" cy="32"/>
              </a:xfrm>
              <a:custGeom>
                <a:avLst/>
                <a:gdLst>
                  <a:gd name="T0" fmla="*/ 8 w 50"/>
                  <a:gd name="T1" fmla="*/ 2 h 12"/>
                  <a:gd name="T2" fmla="*/ 50 w 50"/>
                  <a:gd name="T3" fmla="*/ 2 h 12"/>
                  <a:gd name="T4" fmla="*/ 31 w 50"/>
                  <a:gd name="T5" fmla="*/ 7 h 12"/>
                  <a:gd name="T6" fmla="*/ 7 w 50"/>
                  <a:gd name="T7" fmla="*/ 8 h 12"/>
                  <a:gd name="T8" fmla="*/ 1 w 50"/>
                  <a:gd name="T9" fmla="*/ 3 h 12"/>
                  <a:gd name="T10" fmla="*/ 8 w 50"/>
                  <a:gd name="T11" fmla="*/ 2 h 12"/>
                </a:gdLst>
                <a:ahLst/>
                <a:cxnLst>
                  <a:cxn ang="0">
                    <a:pos x="T0" y="T1"/>
                  </a:cxn>
                  <a:cxn ang="0">
                    <a:pos x="T2" y="T3"/>
                  </a:cxn>
                  <a:cxn ang="0">
                    <a:pos x="T4" y="T5"/>
                  </a:cxn>
                  <a:cxn ang="0">
                    <a:pos x="T6" y="T7"/>
                  </a:cxn>
                  <a:cxn ang="0">
                    <a:pos x="T8" y="T9"/>
                  </a:cxn>
                  <a:cxn ang="0">
                    <a:pos x="T10" y="T11"/>
                  </a:cxn>
                </a:cxnLst>
                <a:rect l="0" t="0" r="r" b="b"/>
                <a:pathLst>
                  <a:path w="50" h="12">
                    <a:moveTo>
                      <a:pt x="8" y="2"/>
                    </a:moveTo>
                    <a:cubicBezTo>
                      <a:pt x="22" y="2"/>
                      <a:pt x="36" y="2"/>
                      <a:pt x="50" y="2"/>
                    </a:cubicBezTo>
                    <a:cubicBezTo>
                      <a:pt x="46" y="12"/>
                      <a:pt x="37" y="5"/>
                      <a:pt x="31" y="7"/>
                    </a:cubicBezTo>
                    <a:cubicBezTo>
                      <a:pt x="23" y="6"/>
                      <a:pt x="15" y="9"/>
                      <a:pt x="7" y="8"/>
                    </a:cubicBezTo>
                    <a:cubicBezTo>
                      <a:pt x="5" y="7"/>
                      <a:pt x="0" y="7"/>
                      <a:pt x="1" y="3"/>
                    </a:cubicBezTo>
                    <a:cubicBezTo>
                      <a:pt x="2" y="0"/>
                      <a:pt x="6" y="1"/>
                      <a:pt x="8" y="2"/>
                    </a:cubicBezTo>
                    <a:close/>
                  </a:path>
                </a:pathLst>
              </a:custGeom>
              <a:solidFill>
                <a:srgbClr val="A84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2" name="Freeform 322">
                <a:extLst>
                  <a:ext uri="{FF2B5EF4-FFF2-40B4-BE49-F238E27FC236}">
                    <a16:creationId xmlns:a16="http://schemas.microsoft.com/office/drawing/2014/main" id="{F7DC2C7B-67FF-A005-55B3-6A2CEBCCD330}"/>
                  </a:ext>
                </a:extLst>
              </p:cNvPr>
              <p:cNvSpPr/>
              <p:nvPr/>
            </p:nvSpPr>
            <p:spPr bwMode="auto">
              <a:xfrm>
                <a:off x="2779" y="1781"/>
                <a:ext cx="68" cy="24"/>
              </a:xfrm>
              <a:custGeom>
                <a:avLst/>
                <a:gdLst>
                  <a:gd name="T0" fmla="*/ 2 w 25"/>
                  <a:gd name="T1" fmla="*/ 3 h 9"/>
                  <a:gd name="T2" fmla="*/ 25 w 25"/>
                  <a:gd name="T3" fmla="*/ 5 h 9"/>
                  <a:gd name="T4" fmla="*/ 23 w 25"/>
                  <a:gd name="T5" fmla="*/ 7 h 9"/>
                  <a:gd name="T6" fmla="*/ 16 w 25"/>
                  <a:gd name="T7" fmla="*/ 8 h 9"/>
                  <a:gd name="T8" fmla="*/ 2 w 25"/>
                  <a:gd name="T9" fmla="*/ 8 h 9"/>
                  <a:gd name="T10" fmla="*/ 2 w 25"/>
                  <a:gd name="T11" fmla="*/ 3 h 9"/>
                </a:gdLst>
                <a:ahLst/>
                <a:cxnLst>
                  <a:cxn ang="0">
                    <a:pos x="T0" y="T1"/>
                  </a:cxn>
                  <a:cxn ang="0">
                    <a:pos x="T2" y="T3"/>
                  </a:cxn>
                  <a:cxn ang="0">
                    <a:pos x="T4" y="T5"/>
                  </a:cxn>
                  <a:cxn ang="0">
                    <a:pos x="T6" y="T7"/>
                  </a:cxn>
                  <a:cxn ang="0">
                    <a:pos x="T8" y="T9"/>
                  </a:cxn>
                  <a:cxn ang="0">
                    <a:pos x="T10" y="T11"/>
                  </a:cxn>
                </a:cxnLst>
                <a:rect l="0" t="0" r="r" b="b"/>
                <a:pathLst>
                  <a:path w="25" h="9">
                    <a:moveTo>
                      <a:pt x="2" y="3"/>
                    </a:moveTo>
                    <a:cubicBezTo>
                      <a:pt x="10" y="4"/>
                      <a:pt x="18" y="0"/>
                      <a:pt x="25" y="5"/>
                    </a:cubicBezTo>
                    <a:cubicBezTo>
                      <a:pt x="24" y="6"/>
                      <a:pt x="23" y="7"/>
                      <a:pt x="23" y="7"/>
                    </a:cubicBezTo>
                    <a:cubicBezTo>
                      <a:pt x="20" y="7"/>
                      <a:pt x="18" y="7"/>
                      <a:pt x="16" y="8"/>
                    </a:cubicBezTo>
                    <a:cubicBezTo>
                      <a:pt x="12" y="9"/>
                      <a:pt x="7" y="8"/>
                      <a:pt x="2" y="8"/>
                    </a:cubicBezTo>
                    <a:cubicBezTo>
                      <a:pt x="1" y="6"/>
                      <a:pt x="0" y="5"/>
                      <a:pt x="2" y="3"/>
                    </a:cubicBezTo>
                    <a:close/>
                  </a:path>
                </a:pathLst>
              </a:custGeom>
              <a:solidFill>
                <a:srgbClr val="E4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3" name="Freeform 323">
                <a:extLst>
                  <a:ext uri="{FF2B5EF4-FFF2-40B4-BE49-F238E27FC236}">
                    <a16:creationId xmlns:a16="http://schemas.microsoft.com/office/drawing/2014/main" id="{3A646B79-75DF-D6AF-C911-1619897E801A}"/>
                  </a:ext>
                </a:extLst>
              </p:cNvPr>
              <p:cNvSpPr/>
              <p:nvPr/>
            </p:nvSpPr>
            <p:spPr bwMode="auto">
              <a:xfrm>
                <a:off x="2619" y="1608"/>
                <a:ext cx="220" cy="73"/>
              </a:xfrm>
              <a:custGeom>
                <a:avLst/>
                <a:gdLst>
                  <a:gd name="T0" fmla="*/ 79 w 81"/>
                  <a:gd name="T1" fmla="*/ 8 h 27"/>
                  <a:gd name="T2" fmla="*/ 62 w 81"/>
                  <a:gd name="T3" fmla="*/ 27 h 27"/>
                  <a:gd name="T4" fmla="*/ 16 w 81"/>
                  <a:gd name="T5" fmla="*/ 24 h 27"/>
                  <a:gd name="T6" fmla="*/ 8 w 81"/>
                  <a:gd name="T7" fmla="*/ 22 h 27"/>
                  <a:gd name="T8" fmla="*/ 5 w 81"/>
                  <a:gd name="T9" fmla="*/ 20 h 27"/>
                  <a:gd name="T10" fmla="*/ 8 w 81"/>
                  <a:gd name="T11" fmla="*/ 3 h 27"/>
                  <a:gd name="T12" fmla="*/ 21 w 81"/>
                  <a:gd name="T13" fmla="*/ 3 h 27"/>
                  <a:gd name="T14" fmla="*/ 32 w 81"/>
                  <a:gd name="T15" fmla="*/ 4 h 27"/>
                  <a:gd name="T16" fmla="*/ 66 w 81"/>
                  <a:gd name="T17" fmla="*/ 8 h 27"/>
                  <a:gd name="T18" fmla="*/ 79 w 81"/>
                  <a:gd name="T1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7">
                    <a:moveTo>
                      <a:pt x="79" y="8"/>
                    </a:moveTo>
                    <a:cubicBezTo>
                      <a:pt x="81" y="17"/>
                      <a:pt x="72" y="26"/>
                      <a:pt x="62" y="27"/>
                    </a:cubicBezTo>
                    <a:cubicBezTo>
                      <a:pt x="47" y="27"/>
                      <a:pt x="31" y="27"/>
                      <a:pt x="16" y="24"/>
                    </a:cubicBezTo>
                    <a:cubicBezTo>
                      <a:pt x="13" y="25"/>
                      <a:pt x="10" y="24"/>
                      <a:pt x="8" y="22"/>
                    </a:cubicBezTo>
                    <a:cubicBezTo>
                      <a:pt x="7" y="21"/>
                      <a:pt x="6" y="20"/>
                      <a:pt x="5" y="20"/>
                    </a:cubicBezTo>
                    <a:cubicBezTo>
                      <a:pt x="1" y="13"/>
                      <a:pt x="0" y="7"/>
                      <a:pt x="8" y="3"/>
                    </a:cubicBezTo>
                    <a:cubicBezTo>
                      <a:pt x="12" y="0"/>
                      <a:pt x="16" y="3"/>
                      <a:pt x="21" y="3"/>
                    </a:cubicBezTo>
                    <a:cubicBezTo>
                      <a:pt x="24" y="4"/>
                      <a:pt x="28" y="4"/>
                      <a:pt x="32" y="4"/>
                    </a:cubicBezTo>
                    <a:cubicBezTo>
                      <a:pt x="43" y="7"/>
                      <a:pt x="55" y="9"/>
                      <a:pt x="66" y="8"/>
                    </a:cubicBezTo>
                    <a:cubicBezTo>
                      <a:pt x="70" y="8"/>
                      <a:pt x="75" y="8"/>
                      <a:pt x="79" y="8"/>
                    </a:cubicBezTo>
                    <a:close/>
                  </a:path>
                </a:pathLst>
              </a:custGeom>
              <a:solidFill>
                <a:srgbClr val="E5E5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4" name="Freeform 324">
                <a:extLst>
                  <a:ext uri="{FF2B5EF4-FFF2-40B4-BE49-F238E27FC236}">
                    <a16:creationId xmlns:a16="http://schemas.microsoft.com/office/drawing/2014/main" id="{CBD70C38-DC09-DCBA-830B-2E27B919ED65}"/>
                  </a:ext>
                </a:extLst>
              </p:cNvPr>
              <p:cNvSpPr/>
              <p:nvPr/>
            </p:nvSpPr>
            <p:spPr bwMode="auto">
              <a:xfrm>
                <a:off x="2701" y="1597"/>
                <a:ext cx="97" cy="43"/>
              </a:xfrm>
              <a:custGeom>
                <a:avLst/>
                <a:gdLst>
                  <a:gd name="T0" fmla="*/ 36 w 36"/>
                  <a:gd name="T1" fmla="*/ 12 h 16"/>
                  <a:gd name="T2" fmla="*/ 0 w 36"/>
                  <a:gd name="T3" fmla="*/ 10 h 16"/>
                  <a:gd name="T4" fmla="*/ 14 w 36"/>
                  <a:gd name="T5" fmla="*/ 3 h 16"/>
                  <a:gd name="T6" fmla="*/ 31 w 36"/>
                  <a:gd name="T7" fmla="*/ 5 h 16"/>
                  <a:gd name="T8" fmla="*/ 36 w 36"/>
                  <a:gd name="T9" fmla="*/ 12 h 16"/>
                </a:gdLst>
                <a:ahLst/>
                <a:cxnLst>
                  <a:cxn ang="0">
                    <a:pos x="T0" y="T1"/>
                  </a:cxn>
                  <a:cxn ang="0">
                    <a:pos x="T2" y="T3"/>
                  </a:cxn>
                  <a:cxn ang="0">
                    <a:pos x="T4" y="T5"/>
                  </a:cxn>
                  <a:cxn ang="0">
                    <a:pos x="T6" y="T7"/>
                  </a:cxn>
                  <a:cxn ang="0">
                    <a:pos x="T8" y="T9"/>
                  </a:cxn>
                </a:cxnLst>
                <a:rect l="0" t="0" r="r" b="b"/>
                <a:pathLst>
                  <a:path w="36" h="16">
                    <a:moveTo>
                      <a:pt x="36" y="12"/>
                    </a:moveTo>
                    <a:cubicBezTo>
                      <a:pt x="24" y="15"/>
                      <a:pt x="12" y="16"/>
                      <a:pt x="0" y="10"/>
                    </a:cubicBezTo>
                    <a:cubicBezTo>
                      <a:pt x="4" y="6"/>
                      <a:pt x="10" y="6"/>
                      <a:pt x="14" y="3"/>
                    </a:cubicBezTo>
                    <a:cubicBezTo>
                      <a:pt x="20" y="2"/>
                      <a:pt x="26" y="0"/>
                      <a:pt x="31" y="5"/>
                    </a:cubicBezTo>
                    <a:cubicBezTo>
                      <a:pt x="29" y="10"/>
                      <a:pt x="31" y="12"/>
                      <a:pt x="36" y="12"/>
                    </a:cubicBezTo>
                    <a:close/>
                  </a:path>
                </a:pathLst>
              </a:custGeom>
              <a:solidFill>
                <a:srgbClr val="DEA2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5" name="Freeform 325">
                <a:extLst>
                  <a:ext uri="{FF2B5EF4-FFF2-40B4-BE49-F238E27FC236}">
                    <a16:creationId xmlns:a16="http://schemas.microsoft.com/office/drawing/2014/main" id="{5CBF7CD2-4E15-7AC3-3AEB-6838974347B1}"/>
                  </a:ext>
                </a:extLst>
              </p:cNvPr>
              <p:cNvSpPr/>
              <p:nvPr/>
            </p:nvSpPr>
            <p:spPr bwMode="auto">
              <a:xfrm>
                <a:off x="2703" y="1589"/>
                <a:ext cx="122" cy="30"/>
              </a:xfrm>
              <a:custGeom>
                <a:avLst/>
                <a:gdLst>
                  <a:gd name="T0" fmla="*/ 30 w 45"/>
                  <a:gd name="T1" fmla="*/ 8 h 11"/>
                  <a:gd name="T2" fmla="*/ 11 w 45"/>
                  <a:gd name="T3" fmla="*/ 8 h 11"/>
                  <a:gd name="T4" fmla="*/ 0 w 45"/>
                  <a:gd name="T5" fmla="*/ 5 h 11"/>
                  <a:gd name="T6" fmla="*/ 39 w 45"/>
                  <a:gd name="T7" fmla="*/ 5 h 11"/>
                  <a:gd name="T8" fmla="*/ 45 w 45"/>
                  <a:gd name="T9" fmla="*/ 6 h 11"/>
                  <a:gd name="T10" fmla="*/ 30 w 45"/>
                  <a:gd name="T11" fmla="*/ 8 h 11"/>
                </a:gdLst>
                <a:ahLst/>
                <a:cxnLst>
                  <a:cxn ang="0">
                    <a:pos x="T0" y="T1"/>
                  </a:cxn>
                  <a:cxn ang="0">
                    <a:pos x="T2" y="T3"/>
                  </a:cxn>
                  <a:cxn ang="0">
                    <a:pos x="T4" y="T5"/>
                  </a:cxn>
                  <a:cxn ang="0">
                    <a:pos x="T6" y="T7"/>
                  </a:cxn>
                  <a:cxn ang="0">
                    <a:pos x="T8" y="T9"/>
                  </a:cxn>
                  <a:cxn ang="0">
                    <a:pos x="T10" y="T11"/>
                  </a:cxn>
                </a:cxnLst>
                <a:rect l="0" t="0" r="r" b="b"/>
                <a:pathLst>
                  <a:path w="45" h="11">
                    <a:moveTo>
                      <a:pt x="30" y="8"/>
                    </a:moveTo>
                    <a:cubicBezTo>
                      <a:pt x="24" y="8"/>
                      <a:pt x="17" y="8"/>
                      <a:pt x="11" y="8"/>
                    </a:cubicBezTo>
                    <a:cubicBezTo>
                      <a:pt x="2" y="11"/>
                      <a:pt x="1" y="11"/>
                      <a:pt x="0" y="5"/>
                    </a:cubicBezTo>
                    <a:cubicBezTo>
                      <a:pt x="13" y="1"/>
                      <a:pt x="26" y="0"/>
                      <a:pt x="39" y="5"/>
                    </a:cubicBezTo>
                    <a:cubicBezTo>
                      <a:pt x="41" y="5"/>
                      <a:pt x="43" y="5"/>
                      <a:pt x="45" y="6"/>
                    </a:cubicBezTo>
                    <a:cubicBezTo>
                      <a:pt x="40" y="9"/>
                      <a:pt x="35" y="7"/>
                      <a:pt x="30" y="8"/>
                    </a:cubicBezTo>
                    <a:close/>
                  </a:path>
                </a:pathLst>
              </a:custGeom>
              <a:solidFill>
                <a:srgbClr val="B7A6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6" name="Freeform 326">
                <a:extLst>
                  <a:ext uri="{FF2B5EF4-FFF2-40B4-BE49-F238E27FC236}">
                    <a16:creationId xmlns:a16="http://schemas.microsoft.com/office/drawing/2014/main" id="{A7A2B806-A38A-B670-87F8-9136841C876A}"/>
                  </a:ext>
                </a:extLst>
              </p:cNvPr>
              <p:cNvSpPr/>
              <p:nvPr/>
            </p:nvSpPr>
            <p:spPr bwMode="auto">
              <a:xfrm>
                <a:off x="2262" y="2544"/>
                <a:ext cx="81" cy="35"/>
              </a:xfrm>
              <a:custGeom>
                <a:avLst/>
                <a:gdLst>
                  <a:gd name="T0" fmla="*/ 24 w 30"/>
                  <a:gd name="T1" fmla="*/ 0 h 13"/>
                  <a:gd name="T2" fmla="*/ 30 w 30"/>
                  <a:gd name="T3" fmla="*/ 5 h 13"/>
                  <a:gd name="T4" fmla="*/ 28 w 30"/>
                  <a:gd name="T5" fmla="*/ 7 h 13"/>
                  <a:gd name="T6" fmla="*/ 21 w 30"/>
                  <a:gd name="T7" fmla="*/ 8 h 13"/>
                  <a:gd name="T8" fmla="*/ 0 w 30"/>
                  <a:gd name="T9" fmla="*/ 7 h 13"/>
                  <a:gd name="T10" fmla="*/ 15 w 30"/>
                  <a:gd name="T11" fmla="*/ 4 h 13"/>
                  <a:gd name="T12" fmla="*/ 24 w 30"/>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30" h="13">
                    <a:moveTo>
                      <a:pt x="24" y="0"/>
                    </a:moveTo>
                    <a:cubicBezTo>
                      <a:pt x="26" y="2"/>
                      <a:pt x="26" y="5"/>
                      <a:pt x="30" y="5"/>
                    </a:cubicBezTo>
                    <a:cubicBezTo>
                      <a:pt x="29" y="6"/>
                      <a:pt x="29" y="7"/>
                      <a:pt x="28" y="7"/>
                    </a:cubicBezTo>
                    <a:cubicBezTo>
                      <a:pt x="26" y="7"/>
                      <a:pt x="24" y="8"/>
                      <a:pt x="21" y="8"/>
                    </a:cubicBezTo>
                    <a:cubicBezTo>
                      <a:pt x="14" y="11"/>
                      <a:pt x="7" y="13"/>
                      <a:pt x="0" y="7"/>
                    </a:cubicBezTo>
                    <a:cubicBezTo>
                      <a:pt x="4" y="2"/>
                      <a:pt x="10" y="7"/>
                      <a:pt x="15" y="4"/>
                    </a:cubicBezTo>
                    <a:cubicBezTo>
                      <a:pt x="18" y="2"/>
                      <a:pt x="21" y="0"/>
                      <a:pt x="24" y="0"/>
                    </a:cubicBezTo>
                    <a:close/>
                  </a:path>
                </a:pathLst>
              </a:custGeom>
              <a:solidFill>
                <a:srgbClr val="EA9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7" name="Freeform 327">
                <a:extLst>
                  <a:ext uri="{FF2B5EF4-FFF2-40B4-BE49-F238E27FC236}">
                    <a16:creationId xmlns:a16="http://schemas.microsoft.com/office/drawing/2014/main" id="{D9207C38-C8F3-B95B-4339-07ED5189ABF8}"/>
                  </a:ext>
                </a:extLst>
              </p:cNvPr>
              <p:cNvSpPr/>
              <p:nvPr/>
            </p:nvSpPr>
            <p:spPr bwMode="auto">
              <a:xfrm>
                <a:off x="2538" y="2585"/>
                <a:ext cx="149" cy="100"/>
              </a:xfrm>
              <a:custGeom>
                <a:avLst/>
                <a:gdLst>
                  <a:gd name="T0" fmla="*/ 11 w 55"/>
                  <a:gd name="T1" fmla="*/ 0 h 37"/>
                  <a:gd name="T2" fmla="*/ 16 w 55"/>
                  <a:gd name="T3" fmla="*/ 2 h 37"/>
                  <a:gd name="T4" fmla="*/ 32 w 55"/>
                  <a:gd name="T5" fmla="*/ 12 h 37"/>
                  <a:gd name="T6" fmla="*/ 53 w 55"/>
                  <a:gd name="T7" fmla="*/ 26 h 37"/>
                  <a:gd name="T8" fmla="*/ 41 w 55"/>
                  <a:gd name="T9" fmla="*/ 34 h 37"/>
                  <a:gd name="T10" fmla="*/ 22 w 55"/>
                  <a:gd name="T11" fmla="*/ 26 h 37"/>
                  <a:gd name="T12" fmla="*/ 13 w 55"/>
                  <a:gd name="T13" fmla="*/ 24 h 37"/>
                  <a:gd name="T14" fmla="*/ 6 w 55"/>
                  <a:gd name="T15" fmla="*/ 23 h 37"/>
                  <a:gd name="T16" fmla="*/ 11 w 55"/>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7">
                    <a:moveTo>
                      <a:pt x="11" y="0"/>
                    </a:moveTo>
                    <a:cubicBezTo>
                      <a:pt x="13" y="0"/>
                      <a:pt x="15" y="0"/>
                      <a:pt x="16" y="2"/>
                    </a:cubicBezTo>
                    <a:cubicBezTo>
                      <a:pt x="21" y="6"/>
                      <a:pt x="29" y="5"/>
                      <a:pt x="32" y="12"/>
                    </a:cubicBezTo>
                    <a:cubicBezTo>
                      <a:pt x="39" y="17"/>
                      <a:pt x="46" y="21"/>
                      <a:pt x="53" y="26"/>
                    </a:cubicBezTo>
                    <a:cubicBezTo>
                      <a:pt x="55" y="37"/>
                      <a:pt x="48" y="35"/>
                      <a:pt x="41" y="34"/>
                    </a:cubicBezTo>
                    <a:cubicBezTo>
                      <a:pt x="36" y="30"/>
                      <a:pt x="29" y="28"/>
                      <a:pt x="22" y="26"/>
                    </a:cubicBezTo>
                    <a:cubicBezTo>
                      <a:pt x="19" y="28"/>
                      <a:pt x="14" y="27"/>
                      <a:pt x="13" y="24"/>
                    </a:cubicBezTo>
                    <a:cubicBezTo>
                      <a:pt x="11" y="18"/>
                      <a:pt x="8" y="25"/>
                      <a:pt x="6" y="23"/>
                    </a:cubicBezTo>
                    <a:cubicBezTo>
                      <a:pt x="0" y="13"/>
                      <a:pt x="12" y="8"/>
                      <a:pt x="11" y="0"/>
                    </a:cubicBezTo>
                    <a:close/>
                  </a:path>
                </a:pathLst>
              </a:custGeom>
              <a:solidFill>
                <a:srgbClr val="DFDE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8" name="Freeform 328">
                <a:extLst>
                  <a:ext uri="{FF2B5EF4-FFF2-40B4-BE49-F238E27FC236}">
                    <a16:creationId xmlns:a16="http://schemas.microsoft.com/office/drawing/2014/main" id="{D9B9765C-0FD9-6A50-D927-C6492457B0E3}"/>
                  </a:ext>
                </a:extLst>
              </p:cNvPr>
              <p:cNvSpPr/>
              <p:nvPr/>
            </p:nvSpPr>
            <p:spPr bwMode="auto">
              <a:xfrm>
                <a:off x="2606" y="2557"/>
                <a:ext cx="160" cy="76"/>
              </a:xfrm>
              <a:custGeom>
                <a:avLst/>
                <a:gdLst>
                  <a:gd name="T0" fmla="*/ 56 w 59"/>
                  <a:gd name="T1" fmla="*/ 2 h 28"/>
                  <a:gd name="T2" fmla="*/ 59 w 59"/>
                  <a:gd name="T3" fmla="*/ 3 h 28"/>
                  <a:gd name="T4" fmla="*/ 43 w 59"/>
                  <a:gd name="T5" fmla="*/ 7 h 28"/>
                  <a:gd name="T6" fmla="*/ 24 w 59"/>
                  <a:gd name="T7" fmla="*/ 6 h 28"/>
                  <a:gd name="T8" fmla="*/ 21 w 59"/>
                  <a:gd name="T9" fmla="*/ 10 h 28"/>
                  <a:gd name="T10" fmla="*/ 39 w 59"/>
                  <a:gd name="T11" fmla="*/ 21 h 28"/>
                  <a:gd name="T12" fmla="*/ 33 w 59"/>
                  <a:gd name="T13" fmla="*/ 28 h 28"/>
                  <a:gd name="T14" fmla="*/ 9 w 59"/>
                  <a:gd name="T15" fmla="*/ 12 h 28"/>
                  <a:gd name="T16" fmla="*/ 0 w 59"/>
                  <a:gd name="T17" fmla="*/ 5 h 28"/>
                  <a:gd name="T18" fmla="*/ 23 w 59"/>
                  <a:gd name="T19" fmla="*/ 3 h 28"/>
                  <a:gd name="T20" fmla="*/ 56 w 59"/>
                  <a:gd name="T2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8">
                    <a:moveTo>
                      <a:pt x="56" y="2"/>
                    </a:moveTo>
                    <a:cubicBezTo>
                      <a:pt x="57" y="2"/>
                      <a:pt x="58" y="3"/>
                      <a:pt x="59" y="3"/>
                    </a:cubicBezTo>
                    <a:cubicBezTo>
                      <a:pt x="55" y="7"/>
                      <a:pt x="49" y="8"/>
                      <a:pt x="43" y="7"/>
                    </a:cubicBezTo>
                    <a:cubicBezTo>
                      <a:pt x="37" y="5"/>
                      <a:pt x="30" y="6"/>
                      <a:pt x="24" y="6"/>
                    </a:cubicBezTo>
                    <a:cubicBezTo>
                      <a:pt x="22" y="6"/>
                      <a:pt x="19" y="7"/>
                      <a:pt x="21" y="10"/>
                    </a:cubicBezTo>
                    <a:cubicBezTo>
                      <a:pt x="27" y="14"/>
                      <a:pt x="33" y="17"/>
                      <a:pt x="39" y="21"/>
                    </a:cubicBezTo>
                    <a:cubicBezTo>
                      <a:pt x="39" y="25"/>
                      <a:pt x="36" y="27"/>
                      <a:pt x="33" y="28"/>
                    </a:cubicBezTo>
                    <a:cubicBezTo>
                      <a:pt x="24" y="24"/>
                      <a:pt x="19" y="14"/>
                      <a:pt x="9" y="12"/>
                    </a:cubicBezTo>
                    <a:cubicBezTo>
                      <a:pt x="3" y="14"/>
                      <a:pt x="0" y="12"/>
                      <a:pt x="0" y="5"/>
                    </a:cubicBezTo>
                    <a:cubicBezTo>
                      <a:pt x="7" y="0"/>
                      <a:pt x="15" y="3"/>
                      <a:pt x="23" y="3"/>
                    </a:cubicBezTo>
                    <a:cubicBezTo>
                      <a:pt x="34" y="2"/>
                      <a:pt x="45" y="2"/>
                      <a:pt x="56" y="2"/>
                    </a:cubicBezTo>
                    <a:close/>
                  </a:path>
                </a:pathLst>
              </a:custGeom>
              <a:solidFill>
                <a:srgbClr val="E4E4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9" name="Freeform 329">
                <a:extLst>
                  <a:ext uri="{FF2B5EF4-FFF2-40B4-BE49-F238E27FC236}">
                    <a16:creationId xmlns:a16="http://schemas.microsoft.com/office/drawing/2014/main" id="{081EF7CF-46FA-EB64-4227-9FB402197967}"/>
                  </a:ext>
                </a:extLst>
              </p:cNvPr>
              <p:cNvSpPr/>
              <p:nvPr/>
            </p:nvSpPr>
            <p:spPr bwMode="auto">
              <a:xfrm>
                <a:off x="2587" y="2568"/>
                <a:ext cx="43" cy="41"/>
              </a:xfrm>
              <a:custGeom>
                <a:avLst/>
                <a:gdLst>
                  <a:gd name="T0" fmla="*/ 7 w 16"/>
                  <a:gd name="T1" fmla="*/ 1 h 15"/>
                  <a:gd name="T2" fmla="*/ 16 w 16"/>
                  <a:gd name="T3" fmla="*/ 8 h 15"/>
                  <a:gd name="T4" fmla="*/ 16 w 16"/>
                  <a:gd name="T5" fmla="*/ 15 h 15"/>
                  <a:gd name="T6" fmla="*/ 0 w 16"/>
                  <a:gd name="T7" fmla="*/ 8 h 15"/>
                  <a:gd name="T8" fmla="*/ 4 w 16"/>
                  <a:gd name="T9" fmla="*/ 0 h 15"/>
                  <a:gd name="T10" fmla="*/ 7 w 16"/>
                  <a:gd name="T11" fmla="*/ 1 h 15"/>
                </a:gdLst>
                <a:ahLst/>
                <a:cxnLst>
                  <a:cxn ang="0">
                    <a:pos x="T0" y="T1"/>
                  </a:cxn>
                  <a:cxn ang="0">
                    <a:pos x="T2" y="T3"/>
                  </a:cxn>
                  <a:cxn ang="0">
                    <a:pos x="T4" y="T5"/>
                  </a:cxn>
                  <a:cxn ang="0">
                    <a:pos x="T6" y="T7"/>
                  </a:cxn>
                  <a:cxn ang="0">
                    <a:pos x="T8" y="T9"/>
                  </a:cxn>
                  <a:cxn ang="0">
                    <a:pos x="T10" y="T11"/>
                  </a:cxn>
                </a:cxnLst>
                <a:rect l="0" t="0" r="r" b="b"/>
                <a:pathLst>
                  <a:path w="16" h="15">
                    <a:moveTo>
                      <a:pt x="7" y="1"/>
                    </a:moveTo>
                    <a:cubicBezTo>
                      <a:pt x="9" y="5"/>
                      <a:pt x="12" y="7"/>
                      <a:pt x="16" y="8"/>
                    </a:cubicBezTo>
                    <a:cubicBezTo>
                      <a:pt x="16" y="11"/>
                      <a:pt x="16" y="13"/>
                      <a:pt x="16" y="15"/>
                    </a:cubicBezTo>
                    <a:cubicBezTo>
                      <a:pt x="10" y="15"/>
                      <a:pt x="4" y="14"/>
                      <a:pt x="0" y="8"/>
                    </a:cubicBezTo>
                    <a:cubicBezTo>
                      <a:pt x="2" y="5"/>
                      <a:pt x="3" y="2"/>
                      <a:pt x="4" y="0"/>
                    </a:cubicBezTo>
                    <a:cubicBezTo>
                      <a:pt x="5" y="0"/>
                      <a:pt x="6" y="0"/>
                      <a:pt x="7" y="1"/>
                    </a:cubicBezTo>
                    <a:close/>
                  </a:path>
                </a:pathLst>
              </a:custGeom>
              <a:solidFill>
                <a:srgbClr val="D97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0" name="Freeform 330">
                <a:extLst>
                  <a:ext uri="{FF2B5EF4-FFF2-40B4-BE49-F238E27FC236}">
                    <a16:creationId xmlns:a16="http://schemas.microsoft.com/office/drawing/2014/main" id="{981757C2-5EBF-868C-FD4C-F1E57F25143F}"/>
                  </a:ext>
                </a:extLst>
              </p:cNvPr>
              <p:cNvSpPr/>
              <p:nvPr/>
            </p:nvSpPr>
            <p:spPr bwMode="auto">
              <a:xfrm>
                <a:off x="2581" y="2590"/>
                <a:ext cx="57" cy="27"/>
              </a:xfrm>
              <a:custGeom>
                <a:avLst/>
                <a:gdLst>
                  <a:gd name="T0" fmla="*/ 2 w 21"/>
                  <a:gd name="T1" fmla="*/ 0 h 10"/>
                  <a:gd name="T2" fmla="*/ 18 w 21"/>
                  <a:gd name="T3" fmla="*/ 7 h 10"/>
                  <a:gd name="T4" fmla="*/ 21 w 21"/>
                  <a:gd name="T5" fmla="*/ 8 h 10"/>
                  <a:gd name="T6" fmla="*/ 16 w 21"/>
                  <a:gd name="T7" fmla="*/ 10 h 10"/>
                  <a:gd name="T8" fmla="*/ 0 w 21"/>
                  <a:gd name="T9" fmla="*/ 0 h 10"/>
                  <a:gd name="T10" fmla="*/ 2 w 21"/>
                  <a:gd name="T11" fmla="*/ 0 h 10"/>
                </a:gdLst>
                <a:ahLst/>
                <a:cxnLst>
                  <a:cxn ang="0">
                    <a:pos x="T0" y="T1"/>
                  </a:cxn>
                  <a:cxn ang="0">
                    <a:pos x="T2" y="T3"/>
                  </a:cxn>
                  <a:cxn ang="0">
                    <a:pos x="T4" y="T5"/>
                  </a:cxn>
                  <a:cxn ang="0">
                    <a:pos x="T6" y="T7"/>
                  </a:cxn>
                  <a:cxn ang="0">
                    <a:pos x="T8" y="T9"/>
                  </a:cxn>
                  <a:cxn ang="0">
                    <a:pos x="T10" y="T11"/>
                  </a:cxn>
                </a:cxnLst>
                <a:rect l="0" t="0" r="r" b="b"/>
                <a:pathLst>
                  <a:path w="21" h="10">
                    <a:moveTo>
                      <a:pt x="2" y="0"/>
                    </a:moveTo>
                    <a:cubicBezTo>
                      <a:pt x="8" y="2"/>
                      <a:pt x="13" y="5"/>
                      <a:pt x="18" y="7"/>
                    </a:cubicBezTo>
                    <a:cubicBezTo>
                      <a:pt x="19" y="7"/>
                      <a:pt x="20" y="8"/>
                      <a:pt x="21" y="8"/>
                    </a:cubicBezTo>
                    <a:cubicBezTo>
                      <a:pt x="19" y="9"/>
                      <a:pt x="18" y="9"/>
                      <a:pt x="16" y="10"/>
                    </a:cubicBezTo>
                    <a:cubicBezTo>
                      <a:pt x="11" y="6"/>
                      <a:pt x="2" y="9"/>
                      <a:pt x="0" y="0"/>
                    </a:cubicBezTo>
                    <a:cubicBezTo>
                      <a:pt x="1" y="0"/>
                      <a:pt x="2" y="0"/>
                      <a:pt x="2" y="0"/>
                    </a:cubicBezTo>
                    <a:close/>
                  </a:path>
                </a:pathLst>
              </a:custGeom>
              <a:solidFill>
                <a:srgbClr val="A05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1" name="Freeform 331">
                <a:extLst>
                  <a:ext uri="{FF2B5EF4-FFF2-40B4-BE49-F238E27FC236}">
                    <a16:creationId xmlns:a16="http://schemas.microsoft.com/office/drawing/2014/main" id="{3FF95706-7375-37E5-902C-2597F885B3BE}"/>
                  </a:ext>
                </a:extLst>
              </p:cNvPr>
              <p:cNvSpPr/>
              <p:nvPr/>
            </p:nvSpPr>
            <p:spPr bwMode="auto">
              <a:xfrm>
                <a:off x="2294" y="2520"/>
                <a:ext cx="38" cy="40"/>
              </a:xfrm>
              <a:custGeom>
                <a:avLst/>
                <a:gdLst>
                  <a:gd name="T0" fmla="*/ 12 w 14"/>
                  <a:gd name="T1" fmla="*/ 9 h 15"/>
                  <a:gd name="T2" fmla="*/ 3 w 14"/>
                  <a:gd name="T3" fmla="*/ 13 h 15"/>
                  <a:gd name="T4" fmla="*/ 0 w 14"/>
                  <a:gd name="T5" fmla="*/ 10 h 15"/>
                  <a:gd name="T6" fmla="*/ 9 w 14"/>
                  <a:gd name="T7" fmla="*/ 0 h 15"/>
                  <a:gd name="T8" fmla="*/ 14 w 14"/>
                  <a:gd name="T9" fmla="*/ 5 h 15"/>
                  <a:gd name="T10" fmla="*/ 12 w 14"/>
                  <a:gd name="T11" fmla="*/ 9 h 15"/>
                </a:gdLst>
                <a:ahLst/>
                <a:cxnLst>
                  <a:cxn ang="0">
                    <a:pos x="T0" y="T1"/>
                  </a:cxn>
                  <a:cxn ang="0">
                    <a:pos x="T2" y="T3"/>
                  </a:cxn>
                  <a:cxn ang="0">
                    <a:pos x="T4" y="T5"/>
                  </a:cxn>
                  <a:cxn ang="0">
                    <a:pos x="T6" y="T7"/>
                  </a:cxn>
                  <a:cxn ang="0">
                    <a:pos x="T8" y="T9"/>
                  </a:cxn>
                  <a:cxn ang="0">
                    <a:pos x="T10" y="T11"/>
                  </a:cxn>
                </a:cxnLst>
                <a:rect l="0" t="0" r="r" b="b"/>
                <a:pathLst>
                  <a:path w="14" h="15">
                    <a:moveTo>
                      <a:pt x="12" y="9"/>
                    </a:moveTo>
                    <a:cubicBezTo>
                      <a:pt x="10" y="13"/>
                      <a:pt x="7" y="15"/>
                      <a:pt x="3" y="13"/>
                    </a:cubicBezTo>
                    <a:cubicBezTo>
                      <a:pt x="2" y="12"/>
                      <a:pt x="2" y="10"/>
                      <a:pt x="0" y="10"/>
                    </a:cubicBezTo>
                    <a:cubicBezTo>
                      <a:pt x="1" y="5"/>
                      <a:pt x="6" y="3"/>
                      <a:pt x="9" y="0"/>
                    </a:cubicBezTo>
                    <a:cubicBezTo>
                      <a:pt x="11" y="1"/>
                      <a:pt x="12" y="3"/>
                      <a:pt x="14" y="5"/>
                    </a:cubicBezTo>
                    <a:cubicBezTo>
                      <a:pt x="12" y="6"/>
                      <a:pt x="12" y="7"/>
                      <a:pt x="12" y="9"/>
                    </a:cubicBezTo>
                    <a:close/>
                  </a:path>
                </a:pathLst>
              </a:custGeom>
              <a:solidFill>
                <a:srgbClr val="DBD2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2" name="Freeform 332">
                <a:extLst>
                  <a:ext uri="{FF2B5EF4-FFF2-40B4-BE49-F238E27FC236}">
                    <a16:creationId xmlns:a16="http://schemas.microsoft.com/office/drawing/2014/main" id="{A20E8450-106A-1C0C-3F50-CF304968F9BF}"/>
                  </a:ext>
                </a:extLst>
              </p:cNvPr>
              <p:cNvSpPr/>
              <p:nvPr/>
            </p:nvSpPr>
            <p:spPr bwMode="auto">
              <a:xfrm>
                <a:off x="2657" y="2138"/>
                <a:ext cx="190" cy="79"/>
              </a:xfrm>
              <a:custGeom>
                <a:avLst/>
                <a:gdLst>
                  <a:gd name="T0" fmla="*/ 6 w 70"/>
                  <a:gd name="T1" fmla="*/ 21 h 29"/>
                  <a:gd name="T2" fmla="*/ 0 w 70"/>
                  <a:gd name="T3" fmla="*/ 19 h 29"/>
                  <a:gd name="T4" fmla="*/ 0 w 70"/>
                  <a:gd name="T5" fmla="*/ 12 h 29"/>
                  <a:gd name="T6" fmla="*/ 32 w 70"/>
                  <a:gd name="T7" fmla="*/ 15 h 29"/>
                  <a:gd name="T8" fmla="*/ 12 w 70"/>
                  <a:gd name="T9" fmla="*/ 10 h 29"/>
                  <a:gd name="T10" fmla="*/ 0 w 70"/>
                  <a:gd name="T11" fmla="*/ 5 h 29"/>
                  <a:gd name="T12" fmla="*/ 5 w 70"/>
                  <a:gd name="T13" fmla="*/ 2 h 29"/>
                  <a:gd name="T14" fmla="*/ 62 w 70"/>
                  <a:gd name="T15" fmla="*/ 2 h 29"/>
                  <a:gd name="T16" fmla="*/ 55 w 70"/>
                  <a:gd name="T17" fmla="*/ 26 h 29"/>
                  <a:gd name="T18" fmla="*/ 6 w 70"/>
                  <a:gd name="T1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8">
                    <a:moveTo>
                      <a:pt x="6" y="21"/>
                    </a:moveTo>
                    <a:cubicBezTo>
                      <a:pt x="4" y="20"/>
                      <a:pt x="2" y="20"/>
                      <a:pt x="0" y="19"/>
                    </a:cubicBezTo>
                    <a:cubicBezTo>
                      <a:pt x="0" y="16"/>
                      <a:pt x="0" y="14"/>
                      <a:pt x="0" y="12"/>
                    </a:cubicBezTo>
                    <a:cubicBezTo>
                      <a:pt x="11" y="10"/>
                      <a:pt x="21" y="15"/>
                      <a:pt x="32" y="15"/>
                    </a:cubicBezTo>
                    <a:cubicBezTo>
                      <a:pt x="26" y="12"/>
                      <a:pt x="19" y="12"/>
                      <a:pt x="12" y="10"/>
                    </a:cubicBezTo>
                    <a:cubicBezTo>
                      <a:pt x="8" y="9"/>
                      <a:pt x="3" y="9"/>
                      <a:pt x="0" y="5"/>
                    </a:cubicBezTo>
                    <a:cubicBezTo>
                      <a:pt x="1" y="3"/>
                      <a:pt x="3" y="2"/>
                      <a:pt x="5" y="2"/>
                    </a:cubicBezTo>
                    <a:cubicBezTo>
                      <a:pt x="24" y="0"/>
                      <a:pt x="43" y="2"/>
                      <a:pt x="62" y="2"/>
                    </a:cubicBezTo>
                    <a:cubicBezTo>
                      <a:pt x="70" y="11"/>
                      <a:pt x="68" y="17"/>
                      <a:pt x="55" y="26"/>
                    </a:cubicBezTo>
                    <a:cubicBezTo>
                      <a:pt x="39" y="27"/>
                      <a:pt x="22" y="29"/>
                      <a:pt x="6" y="21"/>
                    </a:cubicBezTo>
                    <a:close/>
                  </a:path>
                </a:pathLst>
              </a:custGeom>
              <a:solidFill>
                <a:srgbClr val="E1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3" name="Freeform 333">
                <a:extLst>
                  <a:ext uri="{FF2B5EF4-FFF2-40B4-BE49-F238E27FC236}">
                    <a16:creationId xmlns:a16="http://schemas.microsoft.com/office/drawing/2014/main" id="{E97D480B-5690-DA37-0289-7894B3A40364}"/>
                  </a:ext>
                </a:extLst>
              </p:cNvPr>
              <p:cNvSpPr/>
              <p:nvPr/>
            </p:nvSpPr>
            <p:spPr bwMode="auto">
              <a:xfrm>
                <a:off x="2644" y="2152"/>
                <a:ext cx="127" cy="38"/>
              </a:xfrm>
              <a:custGeom>
                <a:avLst/>
                <a:gdLst>
                  <a:gd name="T0" fmla="*/ 5 w 47"/>
                  <a:gd name="T1" fmla="*/ 0 h 14"/>
                  <a:gd name="T2" fmla="*/ 40 w 47"/>
                  <a:gd name="T3" fmla="*/ 7 h 14"/>
                  <a:gd name="T4" fmla="*/ 46 w 47"/>
                  <a:gd name="T5" fmla="*/ 10 h 14"/>
                  <a:gd name="T6" fmla="*/ 39 w 47"/>
                  <a:gd name="T7" fmla="*/ 14 h 14"/>
                  <a:gd name="T8" fmla="*/ 5 w 47"/>
                  <a:gd name="T9" fmla="*/ 7 h 14"/>
                  <a:gd name="T10" fmla="*/ 5 w 47"/>
                  <a:gd name="T11" fmla="*/ 0 h 14"/>
                </a:gdLst>
                <a:ahLst/>
                <a:cxnLst>
                  <a:cxn ang="0">
                    <a:pos x="T0" y="T1"/>
                  </a:cxn>
                  <a:cxn ang="0">
                    <a:pos x="T2" y="T3"/>
                  </a:cxn>
                  <a:cxn ang="0">
                    <a:pos x="T4" y="T5"/>
                  </a:cxn>
                  <a:cxn ang="0">
                    <a:pos x="T6" y="T7"/>
                  </a:cxn>
                  <a:cxn ang="0">
                    <a:pos x="T8" y="T9"/>
                  </a:cxn>
                  <a:cxn ang="0">
                    <a:pos x="T10" y="T11"/>
                  </a:cxn>
                </a:cxnLst>
                <a:rect l="0" t="0" r="r" b="b"/>
                <a:pathLst>
                  <a:path w="47" h="14">
                    <a:moveTo>
                      <a:pt x="5" y="0"/>
                    </a:moveTo>
                    <a:cubicBezTo>
                      <a:pt x="17" y="2"/>
                      <a:pt x="28" y="4"/>
                      <a:pt x="40" y="7"/>
                    </a:cubicBezTo>
                    <a:cubicBezTo>
                      <a:pt x="43" y="7"/>
                      <a:pt x="47" y="6"/>
                      <a:pt x="46" y="10"/>
                    </a:cubicBezTo>
                    <a:cubicBezTo>
                      <a:pt x="45" y="14"/>
                      <a:pt x="42" y="14"/>
                      <a:pt x="39" y="14"/>
                    </a:cubicBezTo>
                    <a:cubicBezTo>
                      <a:pt x="28" y="11"/>
                      <a:pt x="16" y="12"/>
                      <a:pt x="5" y="7"/>
                    </a:cubicBezTo>
                    <a:cubicBezTo>
                      <a:pt x="0" y="4"/>
                      <a:pt x="0" y="2"/>
                      <a:pt x="5" y="0"/>
                    </a:cubicBezTo>
                    <a:close/>
                  </a:path>
                </a:pathLst>
              </a:custGeom>
              <a:solidFill>
                <a:srgbClr val="FA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4" name="Freeform 334">
                <a:extLst>
                  <a:ext uri="{FF2B5EF4-FFF2-40B4-BE49-F238E27FC236}">
                    <a16:creationId xmlns:a16="http://schemas.microsoft.com/office/drawing/2014/main" id="{8658BFC8-1C8D-8EF8-FB92-BDA885AECBBC}"/>
                  </a:ext>
                </a:extLst>
              </p:cNvPr>
              <p:cNvSpPr/>
              <p:nvPr/>
            </p:nvSpPr>
            <p:spPr bwMode="auto">
              <a:xfrm>
                <a:off x="2668" y="2125"/>
                <a:ext cx="163" cy="27"/>
              </a:xfrm>
              <a:custGeom>
                <a:avLst/>
                <a:gdLst>
                  <a:gd name="T0" fmla="*/ 59 w 60"/>
                  <a:gd name="T1" fmla="*/ 10 h 10"/>
                  <a:gd name="T2" fmla="*/ 1 w 60"/>
                  <a:gd name="T3" fmla="*/ 7 h 10"/>
                  <a:gd name="T4" fmla="*/ 0 w 60"/>
                  <a:gd name="T5" fmla="*/ 5 h 10"/>
                  <a:gd name="T6" fmla="*/ 5 w 60"/>
                  <a:gd name="T7" fmla="*/ 5 h 10"/>
                  <a:gd name="T8" fmla="*/ 33 w 60"/>
                  <a:gd name="T9" fmla="*/ 4 h 10"/>
                  <a:gd name="T10" fmla="*/ 46 w 60"/>
                  <a:gd name="T11" fmla="*/ 4 h 10"/>
                  <a:gd name="T12" fmla="*/ 58 w 60"/>
                  <a:gd name="T13" fmla="*/ 6 h 10"/>
                  <a:gd name="T14" fmla="*/ 59 w 60"/>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0">
                    <a:moveTo>
                      <a:pt x="59" y="10"/>
                    </a:moveTo>
                    <a:cubicBezTo>
                      <a:pt x="40" y="10"/>
                      <a:pt x="20" y="10"/>
                      <a:pt x="1" y="7"/>
                    </a:cubicBezTo>
                    <a:cubicBezTo>
                      <a:pt x="1" y="6"/>
                      <a:pt x="0" y="6"/>
                      <a:pt x="0" y="5"/>
                    </a:cubicBezTo>
                    <a:cubicBezTo>
                      <a:pt x="2" y="5"/>
                      <a:pt x="3" y="5"/>
                      <a:pt x="5" y="5"/>
                    </a:cubicBezTo>
                    <a:cubicBezTo>
                      <a:pt x="14" y="0"/>
                      <a:pt x="24" y="5"/>
                      <a:pt x="33" y="4"/>
                    </a:cubicBezTo>
                    <a:cubicBezTo>
                      <a:pt x="37" y="3"/>
                      <a:pt x="42" y="4"/>
                      <a:pt x="46" y="4"/>
                    </a:cubicBezTo>
                    <a:cubicBezTo>
                      <a:pt x="50" y="4"/>
                      <a:pt x="55" y="4"/>
                      <a:pt x="58" y="6"/>
                    </a:cubicBezTo>
                    <a:cubicBezTo>
                      <a:pt x="60" y="7"/>
                      <a:pt x="60" y="8"/>
                      <a:pt x="59" y="10"/>
                    </a:cubicBezTo>
                    <a:close/>
                  </a:path>
                </a:pathLst>
              </a:custGeom>
              <a:solidFill>
                <a:srgbClr val="C19D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5" name="Freeform 335">
                <a:extLst>
                  <a:ext uri="{FF2B5EF4-FFF2-40B4-BE49-F238E27FC236}">
                    <a16:creationId xmlns:a16="http://schemas.microsoft.com/office/drawing/2014/main" id="{26684B15-15A2-3211-9929-D8C09C81C97E}"/>
                  </a:ext>
                </a:extLst>
              </p:cNvPr>
              <p:cNvSpPr/>
              <p:nvPr/>
            </p:nvSpPr>
            <p:spPr bwMode="auto">
              <a:xfrm>
                <a:off x="2752" y="1159"/>
                <a:ext cx="33" cy="97"/>
              </a:xfrm>
              <a:custGeom>
                <a:avLst/>
                <a:gdLst>
                  <a:gd name="T0" fmla="*/ 12 w 12"/>
                  <a:gd name="T1" fmla="*/ 0 h 36"/>
                  <a:gd name="T2" fmla="*/ 8 w 12"/>
                  <a:gd name="T3" fmla="*/ 36 h 36"/>
                  <a:gd name="T4" fmla="*/ 0 w 12"/>
                  <a:gd name="T5" fmla="*/ 6 h 36"/>
                  <a:gd name="T6" fmla="*/ 7 w 12"/>
                  <a:gd name="T7" fmla="*/ 5 h 36"/>
                  <a:gd name="T8" fmla="*/ 12 w 12"/>
                  <a:gd name="T9" fmla="*/ 0 h 36"/>
                </a:gdLst>
                <a:ahLst/>
                <a:cxnLst>
                  <a:cxn ang="0">
                    <a:pos x="T0" y="T1"/>
                  </a:cxn>
                  <a:cxn ang="0">
                    <a:pos x="T2" y="T3"/>
                  </a:cxn>
                  <a:cxn ang="0">
                    <a:pos x="T4" y="T5"/>
                  </a:cxn>
                  <a:cxn ang="0">
                    <a:pos x="T6" y="T7"/>
                  </a:cxn>
                  <a:cxn ang="0">
                    <a:pos x="T8" y="T9"/>
                  </a:cxn>
                </a:cxnLst>
                <a:rect l="0" t="0" r="r" b="b"/>
                <a:pathLst>
                  <a:path w="12" h="36">
                    <a:moveTo>
                      <a:pt x="12" y="0"/>
                    </a:moveTo>
                    <a:cubicBezTo>
                      <a:pt x="9" y="12"/>
                      <a:pt x="10" y="24"/>
                      <a:pt x="8" y="36"/>
                    </a:cubicBezTo>
                    <a:cubicBezTo>
                      <a:pt x="2" y="27"/>
                      <a:pt x="9" y="14"/>
                      <a:pt x="0" y="6"/>
                    </a:cubicBezTo>
                    <a:cubicBezTo>
                      <a:pt x="3" y="7"/>
                      <a:pt x="5" y="8"/>
                      <a:pt x="7" y="5"/>
                    </a:cubicBezTo>
                    <a:cubicBezTo>
                      <a:pt x="9" y="3"/>
                      <a:pt x="10" y="2"/>
                      <a:pt x="12" y="0"/>
                    </a:cubicBezTo>
                    <a:close/>
                  </a:path>
                </a:pathLst>
              </a:custGeom>
              <a:solidFill>
                <a:srgbClr val="B6A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6" name="Freeform 336">
                <a:extLst>
                  <a:ext uri="{FF2B5EF4-FFF2-40B4-BE49-F238E27FC236}">
                    <a16:creationId xmlns:a16="http://schemas.microsoft.com/office/drawing/2014/main" id="{444DE92D-F595-44E1-D841-6699BFCCC7F3}"/>
                  </a:ext>
                </a:extLst>
              </p:cNvPr>
              <p:cNvSpPr/>
              <p:nvPr/>
            </p:nvSpPr>
            <p:spPr bwMode="auto">
              <a:xfrm>
                <a:off x="1947" y="3128"/>
                <a:ext cx="125" cy="33"/>
              </a:xfrm>
              <a:custGeom>
                <a:avLst/>
                <a:gdLst>
                  <a:gd name="T0" fmla="*/ 43 w 46"/>
                  <a:gd name="T1" fmla="*/ 8 h 12"/>
                  <a:gd name="T2" fmla="*/ 46 w 46"/>
                  <a:gd name="T3" fmla="*/ 12 h 12"/>
                  <a:gd name="T4" fmla="*/ 38 w 46"/>
                  <a:gd name="T5" fmla="*/ 11 h 12"/>
                  <a:gd name="T6" fmla="*/ 17 w 46"/>
                  <a:gd name="T7" fmla="*/ 10 h 12"/>
                  <a:gd name="T8" fmla="*/ 13 w 46"/>
                  <a:gd name="T9" fmla="*/ 10 h 12"/>
                  <a:gd name="T10" fmla="*/ 0 w 46"/>
                  <a:gd name="T11" fmla="*/ 5 h 12"/>
                  <a:gd name="T12" fmla="*/ 43 w 46"/>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3" y="8"/>
                    </a:moveTo>
                    <a:cubicBezTo>
                      <a:pt x="44" y="9"/>
                      <a:pt x="45" y="11"/>
                      <a:pt x="46" y="12"/>
                    </a:cubicBezTo>
                    <a:cubicBezTo>
                      <a:pt x="43" y="12"/>
                      <a:pt x="41" y="11"/>
                      <a:pt x="38" y="11"/>
                    </a:cubicBezTo>
                    <a:cubicBezTo>
                      <a:pt x="31" y="10"/>
                      <a:pt x="24" y="10"/>
                      <a:pt x="17" y="10"/>
                    </a:cubicBezTo>
                    <a:cubicBezTo>
                      <a:pt x="16" y="10"/>
                      <a:pt x="14" y="10"/>
                      <a:pt x="13" y="10"/>
                    </a:cubicBezTo>
                    <a:cubicBezTo>
                      <a:pt x="10" y="7"/>
                      <a:pt x="4" y="12"/>
                      <a:pt x="0" y="5"/>
                    </a:cubicBezTo>
                    <a:cubicBezTo>
                      <a:pt x="15" y="3"/>
                      <a:pt x="29" y="0"/>
                      <a:pt x="43" y="8"/>
                    </a:cubicBezTo>
                    <a:close/>
                  </a:path>
                </a:pathLst>
              </a:custGeom>
              <a:solidFill>
                <a:srgbClr val="F9C8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7" name="Freeform 337">
                <a:extLst>
                  <a:ext uri="{FF2B5EF4-FFF2-40B4-BE49-F238E27FC236}">
                    <a16:creationId xmlns:a16="http://schemas.microsoft.com/office/drawing/2014/main" id="{BE0E5922-9642-58D4-A91D-89070280B5BC}"/>
                  </a:ext>
                </a:extLst>
              </p:cNvPr>
              <p:cNvSpPr/>
              <p:nvPr/>
            </p:nvSpPr>
            <p:spPr bwMode="auto">
              <a:xfrm>
                <a:off x="2722" y="1776"/>
                <a:ext cx="63" cy="29"/>
              </a:xfrm>
              <a:custGeom>
                <a:avLst/>
                <a:gdLst>
                  <a:gd name="T0" fmla="*/ 23 w 23"/>
                  <a:gd name="T1" fmla="*/ 5 h 11"/>
                  <a:gd name="T2" fmla="*/ 23 w 23"/>
                  <a:gd name="T3" fmla="*/ 9 h 11"/>
                  <a:gd name="T4" fmla="*/ 2 w 23"/>
                  <a:gd name="T5" fmla="*/ 9 h 11"/>
                  <a:gd name="T6" fmla="*/ 4 w 23"/>
                  <a:gd name="T7" fmla="*/ 0 h 11"/>
                  <a:gd name="T8" fmla="*/ 23 w 23"/>
                  <a:gd name="T9" fmla="*/ 0 h 11"/>
                  <a:gd name="T10" fmla="*/ 23 w 23"/>
                  <a:gd name="T11" fmla="*/ 2 h 11"/>
                  <a:gd name="T12" fmla="*/ 16 w 23"/>
                  <a:gd name="T13" fmla="*/ 3 h 11"/>
                  <a:gd name="T14" fmla="*/ 23 w 2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23" y="5"/>
                    </a:moveTo>
                    <a:cubicBezTo>
                      <a:pt x="23" y="6"/>
                      <a:pt x="23" y="8"/>
                      <a:pt x="23" y="9"/>
                    </a:cubicBezTo>
                    <a:cubicBezTo>
                      <a:pt x="16" y="11"/>
                      <a:pt x="9" y="11"/>
                      <a:pt x="2" y="9"/>
                    </a:cubicBezTo>
                    <a:cubicBezTo>
                      <a:pt x="0" y="6"/>
                      <a:pt x="2" y="3"/>
                      <a:pt x="4" y="0"/>
                    </a:cubicBezTo>
                    <a:cubicBezTo>
                      <a:pt x="10" y="0"/>
                      <a:pt x="17" y="0"/>
                      <a:pt x="23" y="0"/>
                    </a:cubicBezTo>
                    <a:cubicBezTo>
                      <a:pt x="23" y="1"/>
                      <a:pt x="23" y="2"/>
                      <a:pt x="23" y="2"/>
                    </a:cubicBezTo>
                    <a:cubicBezTo>
                      <a:pt x="21" y="3"/>
                      <a:pt x="20" y="3"/>
                      <a:pt x="16" y="3"/>
                    </a:cubicBezTo>
                    <a:cubicBezTo>
                      <a:pt x="19" y="4"/>
                      <a:pt x="21" y="5"/>
                      <a:pt x="23" y="5"/>
                    </a:cubicBezTo>
                    <a:close/>
                  </a:path>
                </a:pathLst>
              </a:custGeom>
              <a:solidFill>
                <a:srgbClr val="EFA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8" name="Freeform 338">
                <a:extLst>
                  <a:ext uri="{FF2B5EF4-FFF2-40B4-BE49-F238E27FC236}">
                    <a16:creationId xmlns:a16="http://schemas.microsoft.com/office/drawing/2014/main" id="{F9CD37B3-FBC8-4E1D-A493-4686C281302B}"/>
                  </a:ext>
                </a:extLst>
              </p:cNvPr>
              <p:cNvSpPr/>
              <p:nvPr/>
            </p:nvSpPr>
            <p:spPr bwMode="auto">
              <a:xfrm>
                <a:off x="2644" y="2566"/>
                <a:ext cx="78" cy="19"/>
              </a:xfrm>
              <a:custGeom>
                <a:avLst/>
                <a:gdLst>
                  <a:gd name="T0" fmla="*/ 7 w 29"/>
                  <a:gd name="T1" fmla="*/ 7 h 7"/>
                  <a:gd name="T2" fmla="*/ 2 w 29"/>
                  <a:gd name="T3" fmla="*/ 5 h 7"/>
                  <a:gd name="T4" fmla="*/ 5 w 29"/>
                  <a:gd name="T5" fmla="*/ 2 h 7"/>
                  <a:gd name="T6" fmla="*/ 29 w 29"/>
                  <a:gd name="T7" fmla="*/ 4 h 7"/>
                  <a:gd name="T8" fmla="*/ 24 w 29"/>
                  <a:gd name="T9" fmla="*/ 6 h 7"/>
                  <a:gd name="T10" fmla="*/ 7 w 29"/>
                  <a:gd name="T11" fmla="*/ 7 h 7"/>
                </a:gdLst>
                <a:ahLst/>
                <a:cxnLst>
                  <a:cxn ang="0">
                    <a:pos x="T0" y="T1"/>
                  </a:cxn>
                  <a:cxn ang="0">
                    <a:pos x="T2" y="T3"/>
                  </a:cxn>
                  <a:cxn ang="0">
                    <a:pos x="T4" y="T5"/>
                  </a:cxn>
                  <a:cxn ang="0">
                    <a:pos x="T6" y="T7"/>
                  </a:cxn>
                  <a:cxn ang="0">
                    <a:pos x="T8" y="T9"/>
                  </a:cxn>
                  <a:cxn ang="0">
                    <a:pos x="T10" y="T11"/>
                  </a:cxn>
                </a:cxnLst>
                <a:rect l="0" t="0" r="r" b="b"/>
                <a:pathLst>
                  <a:path w="28" h="7">
                    <a:moveTo>
                      <a:pt x="7" y="7"/>
                    </a:moveTo>
                    <a:cubicBezTo>
                      <a:pt x="5" y="6"/>
                      <a:pt x="2" y="6"/>
                      <a:pt x="2" y="5"/>
                    </a:cubicBezTo>
                    <a:cubicBezTo>
                      <a:pt x="0" y="2"/>
                      <a:pt x="3" y="2"/>
                      <a:pt x="5" y="2"/>
                    </a:cubicBezTo>
                    <a:cubicBezTo>
                      <a:pt x="13" y="3"/>
                      <a:pt x="21" y="0"/>
                      <a:pt x="29" y="4"/>
                    </a:cubicBezTo>
                    <a:cubicBezTo>
                      <a:pt x="27" y="5"/>
                      <a:pt x="26" y="5"/>
                      <a:pt x="24" y="6"/>
                    </a:cubicBezTo>
                    <a:cubicBezTo>
                      <a:pt x="18" y="5"/>
                      <a:pt x="12" y="2"/>
                      <a:pt x="7" y="7"/>
                    </a:cubicBezTo>
                    <a:close/>
                  </a:path>
                </a:pathLst>
              </a:custGeom>
              <a:solidFill>
                <a:srgbClr val="B89E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9" name="Freeform 339">
                <a:extLst>
                  <a:ext uri="{FF2B5EF4-FFF2-40B4-BE49-F238E27FC236}">
                    <a16:creationId xmlns:a16="http://schemas.microsoft.com/office/drawing/2014/main" id="{3CCBD98E-00FA-7414-B155-DB7272F672E3}"/>
                  </a:ext>
                </a:extLst>
              </p:cNvPr>
              <p:cNvSpPr/>
              <p:nvPr/>
            </p:nvSpPr>
            <p:spPr bwMode="auto">
              <a:xfrm>
                <a:off x="2489" y="2831"/>
                <a:ext cx="82" cy="54"/>
              </a:xfrm>
              <a:custGeom>
                <a:avLst/>
                <a:gdLst>
                  <a:gd name="T0" fmla="*/ 24 w 30"/>
                  <a:gd name="T1" fmla="*/ 9 h 20"/>
                  <a:gd name="T2" fmla="*/ 26 w 30"/>
                  <a:gd name="T3" fmla="*/ 10 h 20"/>
                  <a:gd name="T4" fmla="*/ 27 w 30"/>
                  <a:gd name="T5" fmla="*/ 17 h 20"/>
                  <a:gd name="T6" fmla="*/ 17 w 30"/>
                  <a:gd name="T7" fmla="*/ 18 h 20"/>
                  <a:gd name="T8" fmla="*/ 9 w 30"/>
                  <a:gd name="T9" fmla="*/ 12 h 20"/>
                  <a:gd name="T10" fmla="*/ 0 w 30"/>
                  <a:gd name="T11" fmla="*/ 6 h 20"/>
                  <a:gd name="T12" fmla="*/ 8 w 30"/>
                  <a:gd name="T13" fmla="*/ 1 h 20"/>
                  <a:gd name="T14" fmla="*/ 24 w 30"/>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0">
                    <a:moveTo>
                      <a:pt x="24" y="9"/>
                    </a:moveTo>
                    <a:cubicBezTo>
                      <a:pt x="25" y="10"/>
                      <a:pt x="25" y="10"/>
                      <a:pt x="26" y="10"/>
                    </a:cubicBezTo>
                    <a:cubicBezTo>
                      <a:pt x="28" y="12"/>
                      <a:pt x="30" y="14"/>
                      <a:pt x="27" y="17"/>
                    </a:cubicBezTo>
                    <a:cubicBezTo>
                      <a:pt x="24" y="20"/>
                      <a:pt x="21" y="19"/>
                      <a:pt x="17" y="18"/>
                    </a:cubicBezTo>
                    <a:cubicBezTo>
                      <a:pt x="15" y="15"/>
                      <a:pt x="12" y="13"/>
                      <a:pt x="9" y="12"/>
                    </a:cubicBezTo>
                    <a:cubicBezTo>
                      <a:pt x="7" y="9"/>
                      <a:pt x="0" y="10"/>
                      <a:pt x="0" y="6"/>
                    </a:cubicBezTo>
                    <a:cubicBezTo>
                      <a:pt x="0" y="2"/>
                      <a:pt x="4" y="0"/>
                      <a:pt x="8" y="1"/>
                    </a:cubicBezTo>
                    <a:cubicBezTo>
                      <a:pt x="12" y="7"/>
                      <a:pt x="19" y="7"/>
                      <a:pt x="24" y="9"/>
                    </a:cubicBezTo>
                    <a:close/>
                  </a:path>
                </a:pathLst>
              </a:custGeom>
              <a:solidFill>
                <a:srgbClr val="DC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0" name="Freeform 340">
                <a:extLst>
                  <a:ext uri="{FF2B5EF4-FFF2-40B4-BE49-F238E27FC236}">
                    <a16:creationId xmlns:a16="http://schemas.microsoft.com/office/drawing/2014/main" id="{C59B62FF-AC79-058A-24D1-A9F259F3DA69}"/>
                  </a:ext>
                </a:extLst>
              </p:cNvPr>
              <p:cNvSpPr/>
              <p:nvPr/>
            </p:nvSpPr>
            <p:spPr bwMode="auto">
              <a:xfrm>
                <a:off x="2541" y="2787"/>
                <a:ext cx="51" cy="19"/>
              </a:xfrm>
              <a:custGeom>
                <a:avLst/>
                <a:gdLst>
                  <a:gd name="T0" fmla="*/ 19 w 19"/>
                  <a:gd name="T1" fmla="*/ 7 h 7"/>
                  <a:gd name="T2" fmla="*/ 0 w 19"/>
                  <a:gd name="T3" fmla="*/ 0 h 7"/>
                  <a:gd name="T4" fmla="*/ 3 w 19"/>
                  <a:gd name="T5" fmla="*/ 0 h 7"/>
                  <a:gd name="T6" fmla="*/ 19 w 19"/>
                  <a:gd name="T7" fmla="*/ 7 h 7"/>
                </a:gdLst>
                <a:ahLst/>
                <a:cxnLst>
                  <a:cxn ang="0">
                    <a:pos x="T0" y="T1"/>
                  </a:cxn>
                  <a:cxn ang="0">
                    <a:pos x="T2" y="T3"/>
                  </a:cxn>
                  <a:cxn ang="0">
                    <a:pos x="T4" y="T5"/>
                  </a:cxn>
                  <a:cxn ang="0">
                    <a:pos x="T6" y="T7"/>
                  </a:cxn>
                </a:cxnLst>
                <a:rect l="0" t="0" r="r" b="b"/>
                <a:pathLst>
                  <a:path w="19" h="7">
                    <a:moveTo>
                      <a:pt x="19" y="7"/>
                    </a:moveTo>
                    <a:cubicBezTo>
                      <a:pt x="13" y="5"/>
                      <a:pt x="6" y="4"/>
                      <a:pt x="0" y="0"/>
                    </a:cubicBezTo>
                    <a:cubicBezTo>
                      <a:pt x="1" y="0"/>
                      <a:pt x="2" y="0"/>
                      <a:pt x="3" y="0"/>
                    </a:cubicBezTo>
                    <a:cubicBezTo>
                      <a:pt x="9" y="1"/>
                      <a:pt x="16" y="1"/>
                      <a:pt x="19" y="7"/>
                    </a:cubicBezTo>
                    <a:close/>
                  </a:path>
                </a:pathLst>
              </a:custGeom>
              <a:solidFill>
                <a:srgbClr val="B3A7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1" name="Freeform 341">
                <a:extLst>
                  <a:ext uri="{FF2B5EF4-FFF2-40B4-BE49-F238E27FC236}">
                    <a16:creationId xmlns:a16="http://schemas.microsoft.com/office/drawing/2014/main" id="{1B86EF7D-26BE-FFE1-6642-4A1EDE916076}"/>
                  </a:ext>
                </a:extLst>
              </p:cNvPr>
              <p:cNvSpPr/>
              <p:nvPr/>
            </p:nvSpPr>
            <p:spPr bwMode="auto">
              <a:xfrm>
                <a:off x="2622" y="1538"/>
                <a:ext cx="220" cy="73"/>
              </a:xfrm>
              <a:custGeom>
                <a:avLst/>
                <a:gdLst>
                  <a:gd name="T0" fmla="*/ 69 w 81"/>
                  <a:gd name="T1" fmla="*/ 24 h 27"/>
                  <a:gd name="T2" fmla="*/ 29 w 81"/>
                  <a:gd name="T3" fmla="*/ 24 h 27"/>
                  <a:gd name="T4" fmla="*/ 20 w 81"/>
                  <a:gd name="T5" fmla="*/ 26 h 27"/>
                  <a:gd name="T6" fmla="*/ 9 w 81"/>
                  <a:gd name="T7" fmla="*/ 19 h 27"/>
                  <a:gd name="T8" fmla="*/ 1 w 81"/>
                  <a:gd name="T9" fmla="*/ 6 h 27"/>
                  <a:gd name="T10" fmla="*/ 11 w 81"/>
                  <a:gd name="T11" fmla="*/ 1 h 27"/>
                  <a:gd name="T12" fmla="*/ 17 w 81"/>
                  <a:gd name="T13" fmla="*/ 1 h 27"/>
                  <a:gd name="T14" fmla="*/ 74 w 81"/>
                  <a:gd name="T15" fmla="*/ 6 h 27"/>
                  <a:gd name="T16" fmla="*/ 69 w 81"/>
                  <a:gd name="T1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
                    <a:moveTo>
                      <a:pt x="69" y="24"/>
                    </a:moveTo>
                    <a:cubicBezTo>
                      <a:pt x="56" y="24"/>
                      <a:pt x="42" y="24"/>
                      <a:pt x="29" y="24"/>
                    </a:cubicBezTo>
                    <a:cubicBezTo>
                      <a:pt x="26" y="27"/>
                      <a:pt x="23" y="27"/>
                      <a:pt x="20" y="26"/>
                    </a:cubicBezTo>
                    <a:cubicBezTo>
                      <a:pt x="16" y="25"/>
                      <a:pt x="11" y="24"/>
                      <a:pt x="9" y="19"/>
                    </a:cubicBezTo>
                    <a:cubicBezTo>
                      <a:pt x="3" y="16"/>
                      <a:pt x="0" y="13"/>
                      <a:pt x="1" y="6"/>
                    </a:cubicBezTo>
                    <a:cubicBezTo>
                      <a:pt x="3" y="0"/>
                      <a:pt x="8" y="2"/>
                      <a:pt x="11" y="1"/>
                    </a:cubicBezTo>
                    <a:cubicBezTo>
                      <a:pt x="13" y="1"/>
                      <a:pt x="15" y="1"/>
                      <a:pt x="17" y="1"/>
                    </a:cubicBezTo>
                    <a:cubicBezTo>
                      <a:pt x="36" y="2"/>
                      <a:pt x="55" y="3"/>
                      <a:pt x="74" y="6"/>
                    </a:cubicBezTo>
                    <a:cubicBezTo>
                      <a:pt x="81" y="14"/>
                      <a:pt x="73" y="19"/>
                      <a:pt x="69" y="24"/>
                    </a:cubicBezTo>
                    <a:close/>
                  </a:path>
                </a:pathLst>
              </a:custGeom>
              <a:solidFill>
                <a:srgbClr val="E2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2" name="Freeform 342">
                <a:extLst>
                  <a:ext uri="{FF2B5EF4-FFF2-40B4-BE49-F238E27FC236}">
                    <a16:creationId xmlns:a16="http://schemas.microsoft.com/office/drawing/2014/main" id="{09643EBC-6D6D-5212-D7ED-274E81CDD1B0}"/>
                  </a:ext>
                </a:extLst>
              </p:cNvPr>
              <p:cNvSpPr/>
              <p:nvPr/>
            </p:nvSpPr>
            <p:spPr bwMode="auto">
              <a:xfrm>
                <a:off x="2633" y="1589"/>
                <a:ext cx="49" cy="38"/>
              </a:xfrm>
              <a:custGeom>
                <a:avLst/>
                <a:gdLst>
                  <a:gd name="T0" fmla="*/ 5 w 18"/>
                  <a:gd name="T1" fmla="*/ 0 h 14"/>
                  <a:gd name="T2" fmla="*/ 16 w 18"/>
                  <a:gd name="T3" fmla="*/ 5 h 14"/>
                  <a:gd name="T4" fmla="*/ 16 w 18"/>
                  <a:gd name="T5" fmla="*/ 12 h 14"/>
                  <a:gd name="T6" fmla="*/ 3 w 18"/>
                  <a:gd name="T7" fmla="*/ 10 h 14"/>
                  <a:gd name="T8" fmla="*/ 5 w 18"/>
                  <a:gd name="T9" fmla="*/ 0 h 14"/>
                </a:gdLst>
                <a:ahLst/>
                <a:cxnLst>
                  <a:cxn ang="0">
                    <a:pos x="T0" y="T1"/>
                  </a:cxn>
                  <a:cxn ang="0">
                    <a:pos x="T2" y="T3"/>
                  </a:cxn>
                  <a:cxn ang="0">
                    <a:pos x="T4" y="T5"/>
                  </a:cxn>
                  <a:cxn ang="0">
                    <a:pos x="T6" y="T7"/>
                  </a:cxn>
                  <a:cxn ang="0">
                    <a:pos x="T8" y="T9"/>
                  </a:cxn>
                </a:cxnLst>
                <a:rect l="0" t="0" r="r" b="b"/>
                <a:pathLst>
                  <a:path w="18" h="14">
                    <a:moveTo>
                      <a:pt x="5" y="0"/>
                    </a:moveTo>
                    <a:cubicBezTo>
                      <a:pt x="8" y="2"/>
                      <a:pt x="13" y="2"/>
                      <a:pt x="16" y="5"/>
                    </a:cubicBezTo>
                    <a:cubicBezTo>
                      <a:pt x="18" y="8"/>
                      <a:pt x="18" y="10"/>
                      <a:pt x="16" y="12"/>
                    </a:cubicBezTo>
                    <a:cubicBezTo>
                      <a:pt x="11" y="14"/>
                      <a:pt x="7" y="10"/>
                      <a:pt x="3" y="10"/>
                    </a:cubicBezTo>
                    <a:cubicBezTo>
                      <a:pt x="1" y="7"/>
                      <a:pt x="0" y="3"/>
                      <a:pt x="5" y="0"/>
                    </a:cubicBezTo>
                    <a:close/>
                  </a:path>
                </a:pathLst>
              </a:custGeom>
              <a:solidFill>
                <a:srgbClr val="DA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3" name="Freeform 343">
                <a:extLst>
                  <a:ext uri="{FF2B5EF4-FFF2-40B4-BE49-F238E27FC236}">
                    <a16:creationId xmlns:a16="http://schemas.microsoft.com/office/drawing/2014/main" id="{7D2BCE86-B1B6-D7CE-BB90-C965DDA2160F}"/>
                  </a:ext>
                </a:extLst>
              </p:cNvPr>
              <p:cNvSpPr/>
              <p:nvPr/>
            </p:nvSpPr>
            <p:spPr bwMode="auto">
              <a:xfrm>
                <a:off x="2842" y="2552"/>
                <a:ext cx="84" cy="89"/>
              </a:xfrm>
              <a:custGeom>
                <a:avLst/>
                <a:gdLst>
                  <a:gd name="T0" fmla="*/ 14 w 31"/>
                  <a:gd name="T1" fmla="*/ 6 h 33"/>
                  <a:gd name="T2" fmla="*/ 21 w 31"/>
                  <a:gd name="T3" fmla="*/ 2 h 33"/>
                  <a:gd name="T4" fmla="*/ 29 w 31"/>
                  <a:gd name="T5" fmla="*/ 5 h 33"/>
                  <a:gd name="T6" fmla="*/ 24 w 31"/>
                  <a:gd name="T7" fmla="*/ 14 h 33"/>
                  <a:gd name="T8" fmla="*/ 11 w 31"/>
                  <a:gd name="T9" fmla="*/ 29 h 33"/>
                  <a:gd name="T10" fmla="*/ 4 w 31"/>
                  <a:gd name="T11" fmla="*/ 33 h 33"/>
                  <a:gd name="T12" fmla="*/ 1 w 31"/>
                  <a:gd name="T13" fmla="*/ 26 h 33"/>
                  <a:gd name="T14" fmla="*/ 14 w 31"/>
                  <a:gd name="T15" fmla="*/ 6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3">
                    <a:moveTo>
                      <a:pt x="14" y="6"/>
                    </a:moveTo>
                    <a:cubicBezTo>
                      <a:pt x="16" y="5"/>
                      <a:pt x="19" y="3"/>
                      <a:pt x="21" y="2"/>
                    </a:cubicBezTo>
                    <a:cubicBezTo>
                      <a:pt x="25" y="0"/>
                      <a:pt x="28" y="1"/>
                      <a:pt x="29" y="5"/>
                    </a:cubicBezTo>
                    <a:cubicBezTo>
                      <a:pt x="31" y="10"/>
                      <a:pt x="27" y="12"/>
                      <a:pt x="24" y="14"/>
                    </a:cubicBezTo>
                    <a:cubicBezTo>
                      <a:pt x="18" y="17"/>
                      <a:pt x="14" y="23"/>
                      <a:pt x="11" y="29"/>
                    </a:cubicBezTo>
                    <a:cubicBezTo>
                      <a:pt x="10" y="32"/>
                      <a:pt x="7" y="33"/>
                      <a:pt x="4" y="33"/>
                    </a:cubicBezTo>
                    <a:cubicBezTo>
                      <a:pt x="0" y="32"/>
                      <a:pt x="1" y="29"/>
                      <a:pt x="1" y="26"/>
                    </a:cubicBezTo>
                    <a:cubicBezTo>
                      <a:pt x="2" y="17"/>
                      <a:pt x="8" y="12"/>
                      <a:pt x="14" y="6"/>
                    </a:cubicBezTo>
                    <a:close/>
                  </a:path>
                </a:pathLst>
              </a:custGeom>
              <a:solidFill>
                <a:srgbClr val="DAD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4" name="Freeform 344">
                <a:extLst>
                  <a:ext uri="{FF2B5EF4-FFF2-40B4-BE49-F238E27FC236}">
                    <a16:creationId xmlns:a16="http://schemas.microsoft.com/office/drawing/2014/main" id="{7FC33570-5025-CEF7-F6C2-AACC8A504665}"/>
                  </a:ext>
                </a:extLst>
              </p:cNvPr>
              <p:cNvSpPr/>
              <p:nvPr/>
            </p:nvSpPr>
            <p:spPr bwMode="auto">
              <a:xfrm>
                <a:off x="2899" y="2547"/>
                <a:ext cx="46" cy="43"/>
              </a:xfrm>
              <a:custGeom>
                <a:avLst/>
                <a:gdLst>
                  <a:gd name="T0" fmla="*/ 3 w 17"/>
                  <a:gd name="T1" fmla="*/ 16 h 16"/>
                  <a:gd name="T2" fmla="*/ 0 w 17"/>
                  <a:gd name="T3" fmla="*/ 4 h 16"/>
                  <a:gd name="T4" fmla="*/ 2 w 17"/>
                  <a:gd name="T5" fmla="*/ 2 h 16"/>
                  <a:gd name="T6" fmla="*/ 14 w 17"/>
                  <a:gd name="T7" fmla="*/ 11 h 16"/>
                  <a:gd name="T8" fmla="*/ 5 w 17"/>
                  <a:gd name="T9" fmla="*/ 16 h 16"/>
                  <a:gd name="T10" fmla="*/ 3 w 17"/>
                  <a:gd name="T11" fmla="*/ 16 h 16"/>
                </a:gdLst>
                <a:ahLst/>
                <a:cxnLst>
                  <a:cxn ang="0">
                    <a:pos x="T0" y="T1"/>
                  </a:cxn>
                  <a:cxn ang="0">
                    <a:pos x="T2" y="T3"/>
                  </a:cxn>
                  <a:cxn ang="0">
                    <a:pos x="T4" y="T5"/>
                  </a:cxn>
                  <a:cxn ang="0">
                    <a:pos x="T6" y="T7"/>
                  </a:cxn>
                  <a:cxn ang="0">
                    <a:pos x="T8" y="T9"/>
                  </a:cxn>
                  <a:cxn ang="0">
                    <a:pos x="T10" y="T11"/>
                  </a:cxn>
                </a:cxnLst>
                <a:rect l="0" t="0" r="r" b="b"/>
                <a:pathLst>
                  <a:path w="17" h="16">
                    <a:moveTo>
                      <a:pt x="3" y="16"/>
                    </a:moveTo>
                    <a:cubicBezTo>
                      <a:pt x="6" y="11"/>
                      <a:pt x="11" y="6"/>
                      <a:pt x="0" y="4"/>
                    </a:cubicBezTo>
                    <a:cubicBezTo>
                      <a:pt x="1" y="3"/>
                      <a:pt x="2" y="3"/>
                      <a:pt x="2" y="2"/>
                    </a:cubicBezTo>
                    <a:cubicBezTo>
                      <a:pt x="9" y="1"/>
                      <a:pt x="17" y="0"/>
                      <a:pt x="14" y="11"/>
                    </a:cubicBezTo>
                    <a:cubicBezTo>
                      <a:pt x="11" y="13"/>
                      <a:pt x="8" y="14"/>
                      <a:pt x="5" y="16"/>
                    </a:cubicBezTo>
                    <a:cubicBezTo>
                      <a:pt x="4" y="16"/>
                      <a:pt x="3" y="16"/>
                      <a:pt x="3" y="16"/>
                    </a:cubicBezTo>
                    <a:close/>
                  </a:path>
                </a:pathLst>
              </a:custGeom>
              <a:solidFill>
                <a:srgbClr val="BDB7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5" name="Freeform 345">
                <a:extLst>
                  <a:ext uri="{FF2B5EF4-FFF2-40B4-BE49-F238E27FC236}">
                    <a16:creationId xmlns:a16="http://schemas.microsoft.com/office/drawing/2014/main" id="{D84BA9CF-32B1-2DE8-1BB8-CA244EE1B104}"/>
                  </a:ext>
                </a:extLst>
              </p:cNvPr>
              <p:cNvSpPr/>
              <p:nvPr/>
            </p:nvSpPr>
            <p:spPr bwMode="auto">
              <a:xfrm>
                <a:off x="2842" y="2568"/>
                <a:ext cx="38" cy="54"/>
              </a:xfrm>
              <a:custGeom>
                <a:avLst/>
                <a:gdLst>
                  <a:gd name="T0" fmla="*/ 14 w 14"/>
                  <a:gd name="T1" fmla="*/ 0 h 20"/>
                  <a:gd name="T2" fmla="*/ 1 w 14"/>
                  <a:gd name="T3" fmla="*/ 20 h 20"/>
                  <a:gd name="T4" fmla="*/ 0 w 14"/>
                  <a:gd name="T5" fmla="*/ 17 h 20"/>
                  <a:gd name="T6" fmla="*/ 10 w 14"/>
                  <a:gd name="T7" fmla="*/ 1 h 20"/>
                  <a:gd name="T8" fmla="*/ 14 w 14"/>
                  <a:gd name="T9" fmla="*/ 0 h 20"/>
                </a:gdLst>
                <a:ahLst/>
                <a:cxnLst>
                  <a:cxn ang="0">
                    <a:pos x="T0" y="T1"/>
                  </a:cxn>
                  <a:cxn ang="0">
                    <a:pos x="T2" y="T3"/>
                  </a:cxn>
                  <a:cxn ang="0">
                    <a:pos x="T4" y="T5"/>
                  </a:cxn>
                  <a:cxn ang="0">
                    <a:pos x="T6" y="T7"/>
                  </a:cxn>
                  <a:cxn ang="0">
                    <a:pos x="T8" y="T9"/>
                  </a:cxn>
                </a:cxnLst>
                <a:rect l="0" t="0" r="r" b="b"/>
                <a:pathLst>
                  <a:path w="14" h="20">
                    <a:moveTo>
                      <a:pt x="14" y="0"/>
                    </a:moveTo>
                    <a:cubicBezTo>
                      <a:pt x="10" y="7"/>
                      <a:pt x="4" y="12"/>
                      <a:pt x="1" y="20"/>
                    </a:cubicBezTo>
                    <a:cubicBezTo>
                      <a:pt x="0" y="19"/>
                      <a:pt x="0" y="18"/>
                      <a:pt x="0" y="17"/>
                    </a:cubicBezTo>
                    <a:cubicBezTo>
                      <a:pt x="1" y="10"/>
                      <a:pt x="6" y="6"/>
                      <a:pt x="10" y="1"/>
                    </a:cubicBezTo>
                    <a:cubicBezTo>
                      <a:pt x="11" y="1"/>
                      <a:pt x="13" y="0"/>
                      <a:pt x="14" y="0"/>
                    </a:cubicBezTo>
                    <a:close/>
                  </a:path>
                </a:pathLst>
              </a:custGeom>
              <a:solidFill>
                <a:srgbClr val="B696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6" name="Freeform 346">
                <a:extLst>
                  <a:ext uri="{FF2B5EF4-FFF2-40B4-BE49-F238E27FC236}">
                    <a16:creationId xmlns:a16="http://schemas.microsoft.com/office/drawing/2014/main" id="{388F42C5-0C3A-15EF-ECAD-8CEFB227DCCC}"/>
                  </a:ext>
                </a:extLst>
              </p:cNvPr>
              <p:cNvSpPr/>
              <p:nvPr/>
            </p:nvSpPr>
            <p:spPr bwMode="auto">
              <a:xfrm>
                <a:off x="3015" y="2717"/>
                <a:ext cx="52" cy="76"/>
              </a:xfrm>
              <a:custGeom>
                <a:avLst/>
                <a:gdLst>
                  <a:gd name="T0" fmla="*/ 4 w 19"/>
                  <a:gd name="T1" fmla="*/ 7 h 28"/>
                  <a:gd name="T2" fmla="*/ 8 w 19"/>
                  <a:gd name="T3" fmla="*/ 4 h 28"/>
                  <a:gd name="T4" fmla="*/ 18 w 19"/>
                  <a:gd name="T5" fmla="*/ 12 h 28"/>
                  <a:gd name="T6" fmla="*/ 11 w 19"/>
                  <a:gd name="T7" fmla="*/ 23 h 28"/>
                  <a:gd name="T8" fmla="*/ 5 w 19"/>
                  <a:gd name="T9" fmla="*/ 28 h 28"/>
                  <a:gd name="T10" fmla="*/ 2 w 19"/>
                  <a:gd name="T11" fmla="*/ 20 h 28"/>
                  <a:gd name="T12" fmla="*/ 4 w 19"/>
                  <a:gd name="T13" fmla="*/ 9 h 28"/>
                  <a:gd name="T14" fmla="*/ 4 w 19"/>
                  <a:gd name="T15" fmla="*/ 7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8">
                    <a:moveTo>
                      <a:pt x="4" y="7"/>
                    </a:moveTo>
                    <a:cubicBezTo>
                      <a:pt x="6" y="6"/>
                      <a:pt x="7" y="5"/>
                      <a:pt x="8" y="4"/>
                    </a:cubicBezTo>
                    <a:cubicBezTo>
                      <a:pt x="17" y="0"/>
                      <a:pt x="19" y="3"/>
                      <a:pt x="18" y="12"/>
                    </a:cubicBezTo>
                    <a:cubicBezTo>
                      <a:pt x="16" y="16"/>
                      <a:pt x="13" y="20"/>
                      <a:pt x="11" y="23"/>
                    </a:cubicBezTo>
                    <a:cubicBezTo>
                      <a:pt x="10" y="26"/>
                      <a:pt x="8" y="28"/>
                      <a:pt x="5" y="28"/>
                    </a:cubicBezTo>
                    <a:cubicBezTo>
                      <a:pt x="0" y="27"/>
                      <a:pt x="2" y="23"/>
                      <a:pt x="2" y="20"/>
                    </a:cubicBezTo>
                    <a:cubicBezTo>
                      <a:pt x="2" y="16"/>
                      <a:pt x="4" y="12"/>
                      <a:pt x="4" y="9"/>
                    </a:cubicBezTo>
                    <a:cubicBezTo>
                      <a:pt x="4" y="8"/>
                      <a:pt x="4" y="8"/>
                      <a:pt x="4" y="7"/>
                    </a:cubicBezTo>
                    <a:close/>
                  </a:path>
                </a:pathLst>
              </a:custGeom>
              <a:solidFill>
                <a:srgbClr val="D3D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7" name="Freeform 347">
                <a:extLst>
                  <a:ext uri="{FF2B5EF4-FFF2-40B4-BE49-F238E27FC236}">
                    <a16:creationId xmlns:a16="http://schemas.microsoft.com/office/drawing/2014/main" id="{B9BCC269-A040-7DB5-8F9B-E1348932241D}"/>
                  </a:ext>
                </a:extLst>
              </p:cNvPr>
              <p:cNvSpPr/>
              <p:nvPr/>
            </p:nvSpPr>
            <p:spPr bwMode="auto">
              <a:xfrm>
                <a:off x="2338" y="2769"/>
                <a:ext cx="27" cy="37"/>
              </a:xfrm>
              <a:custGeom>
                <a:avLst/>
                <a:gdLst>
                  <a:gd name="T0" fmla="*/ 10 w 10"/>
                  <a:gd name="T1" fmla="*/ 0 h 14"/>
                  <a:gd name="T2" fmla="*/ 10 w 10"/>
                  <a:gd name="T3" fmla="*/ 1 h 14"/>
                  <a:gd name="T4" fmla="*/ 10 w 10"/>
                  <a:gd name="T5" fmla="*/ 3 h 14"/>
                  <a:gd name="T6" fmla="*/ 5 w 10"/>
                  <a:gd name="T7" fmla="*/ 13 h 14"/>
                  <a:gd name="T8" fmla="*/ 0 w 10"/>
                  <a:gd name="T9" fmla="*/ 10 h 14"/>
                  <a:gd name="T10" fmla="*/ 8 w 10"/>
                  <a:gd name="T11" fmla="*/ 0 h 14"/>
                  <a:gd name="T12" fmla="*/ 10 w 10"/>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0" h="14">
                    <a:moveTo>
                      <a:pt x="10" y="0"/>
                    </a:moveTo>
                    <a:cubicBezTo>
                      <a:pt x="10" y="0"/>
                      <a:pt x="10" y="0"/>
                      <a:pt x="10" y="1"/>
                    </a:cubicBezTo>
                    <a:cubicBezTo>
                      <a:pt x="10" y="2"/>
                      <a:pt x="10" y="2"/>
                      <a:pt x="10" y="3"/>
                    </a:cubicBezTo>
                    <a:cubicBezTo>
                      <a:pt x="10" y="7"/>
                      <a:pt x="10" y="12"/>
                      <a:pt x="5" y="13"/>
                    </a:cubicBezTo>
                    <a:cubicBezTo>
                      <a:pt x="2" y="14"/>
                      <a:pt x="1" y="12"/>
                      <a:pt x="0" y="10"/>
                    </a:cubicBezTo>
                    <a:cubicBezTo>
                      <a:pt x="0" y="4"/>
                      <a:pt x="2" y="0"/>
                      <a:pt x="8" y="0"/>
                    </a:cubicBezTo>
                    <a:cubicBezTo>
                      <a:pt x="9" y="0"/>
                      <a:pt x="9" y="0"/>
                      <a:pt x="10" y="0"/>
                    </a:cubicBezTo>
                    <a:close/>
                  </a:path>
                </a:pathLst>
              </a:custGeom>
              <a:solidFill>
                <a:srgbClr val="C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8" name="Freeform 348">
                <a:extLst>
                  <a:ext uri="{FF2B5EF4-FFF2-40B4-BE49-F238E27FC236}">
                    <a16:creationId xmlns:a16="http://schemas.microsoft.com/office/drawing/2014/main" id="{0ABAB875-4FAB-8BC0-E049-E2E4DB3FE256}"/>
                  </a:ext>
                </a:extLst>
              </p:cNvPr>
              <p:cNvSpPr/>
              <p:nvPr/>
            </p:nvSpPr>
            <p:spPr bwMode="auto">
              <a:xfrm>
                <a:off x="2275" y="2769"/>
                <a:ext cx="30" cy="27"/>
              </a:xfrm>
              <a:custGeom>
                <a:avLst/>
                <a:gdLst>
                  <a:gd name="T0" fmla="*/ 0 w 11"/>
                  <a:gd name="T1" fmla="*/ 2 h 10"/>
                  <a:gd name="T2" fmla="*/ 1 w 11"/>
                  <a:gd name="T3" fmla="*/ 2 h 10"/>
                  <a:gd name="T4" fmla="*/ 11 w 11"/>
                  <a:gd name="T5" fmla="*/ 6 h 10"/>
                  <a:gd name="T6" fmla="*/ 9 w 11"/>
                  <a:gd name="T7" fmla="*/ 8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cubicBezTo>
                      <a:pt x="0" y="2"/>
                      <a:pt x="1" y="2"/>
                      <a:pt x="1" y="2"/>
                    </a:cubicBezTo>
                    <a:cubicBezTo>
                      <a:pt x="5" y="3"/>
                      <a:pt x="9" y="0"/>
                      <a:pt x="11" y="6"/>
                    </a:cubicBezTo>
                    <a:cubicBezTo>
                      <a:pt x="11" y="6"/>
                      <a:pt x="10" y="8"/>
                      <a:pt x="9" y="8"/>
                    </a:cubicBezTo>
                    <a:cubicBezTo>
                      <a:pt x="4" y="10"/>
                      <a:pt x="1" y="7"/>
                      <a:pt x="0" y="2"/>
                    </a:cubicBezTo>
                    <a:close/>
                  </a:path>
                </a:pathLst>
              </a:custGeom>
              <a:solidFill>
                <a:srgbClr val="D3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9" name="Freeform 349">
                <a:extLst>
                  <a:ext uri="{FF2B5EF4-FFF2-40B4-BE49-F238E27FC236}">
                    <a16:creationId xmlns:a16="http://schemas.microsoft.com/office/drawing/2014/main" id="{545AF69E-B649-981C-6DC5-8093D662AF13}"/>
                  </a:ext>
                </a:extLst>
              </p:cNvPr>
              <p:cNvSpPr/>
              <p:nvPr/>
            </p:nvSpPr>
            <p:spPr bwMode="auto">
              <a:xfrm>
                <a:off x="1912" y="3128"/>
                <a:ext cx="152" cy="41"/>
              </a:xfrm>
              <a:custGeom>
                <a:avLst/>
                <a:gdLst>
                  <a:gd name="T0" fmla="*/ 56 w 56"/>
                  <a:gd name="T1" fmla="*/ 8 h 15"/>
                  <a:gd name="T2" fmla="*/ 16 w 56"/>
                  <a:gd name="T3" fmla="*/ 6 h 15"/>
                  <a:gd name="T4" fmla="*/ 26 w 56"/>
                  <a:gd name="T5" fmla="*/ 10 h 15"/>
                  <a:gd name="T6" fmla="*/ 3 w 56"/>
                  <a:gd name="T7" fmla="*/ 15 h 15"/>
                  <a:gd name="T8" fmla="*/ 12 w 56"/>
                  <a:gd name="T9" fmla="*/ 3 h 15"/>
                  <a:gd name="T10" fmla="*/ 56 w 56"/>
                  <a:gd name="T11" fmla="*/ 3 h 15"/>
                  <a:gd name="T12" fmla="*/ 56 w 56"/>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56" h="15">
                    <a:moveTo>
                      <a:pt x="56" y="8"/>
                    </a:moveTo>
                    <a:cubicBezTo>
                      <a:pt x="43" y="5"/>
                      <a:pt x="30" y="5"/>
                      <a:pt x="16" y="6"/>
                    </a:cubicBezTo>
                    <a:cubicBezTo>
                      <a:pt x="18" y="10"/>
                      <a:pt x="24" y="6"/>
                      <a:pt x="26" y="10"/>
                    </a:cubicBezTo>
                    <a:cubicBezTo>
                      <a:pt x="18" y="11"/>
                      <a:pt x="11" y="15"/>
                      <a:pt x="3" y="15"/>
                    </a:cubicBezTo>
                    <a:cubicBezTo>
                      <a:pt x="0" y="6"/>
                      <a:pt x="7" y="5"/>
                      <a:pt x="12" y="3"/>
                    </a:cubicBezTo>
                    <a:cubicBezTo>
                      <a:pt x="27" y="0"/>
                      <a:pt x="41" y="1"/>
                      <a:pt x="56" y="3"/>
                    </a:cubicBezTo>
                    <a:cubicBezTo>
                      <a:pt x="56" y="5"/>
                      <a:pt x="56" y="6"/>
                      <a:pt x="56" y="8"/>
                    </a:cubicBezTo>
                    <a:close/>
                  </a:path>
                </a:pathLst>
              </a:custGeom>
              <a:solidFill>
                <a:srgbClr val="E88F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0" name="Freeform 350">
                <a:extLst>
                  <a:ext uri="{FF2B5EF4-FFF2-40B4-BE49-F238E27FC236}">
                    <a16:creationId xmlns:a16="http://schemas.microsoft.com/office/drawing/2014/main" id="{F13EDEDB-66CC-943A-946B-DE85ED8113CB}"/>
                  </a:ext>
                </a:extLst>
              </p:cNvPr>
              <p:cNvSpPr/>
              <p:nvPr/>
            </p:nvSpPr>
            <p:spPr bwMode="auto">
              <a:xfrm>
                <a:off x="2682" y="1373"/>
                <a:ext cx="103" cy="105"/>
              </a:xfrm>
              <a:custGeom>
                <a:avLst/>
                <a:gdLst>
                  <a:gd name="T0" fmla="*/ 38 w 38"/>
                  <a:gd name="T1" fmla="*/ 36 h 39"/>
                  <a:gd name="T2" fmla="*/ 34 w 38"/>
                  <a:gd name="T3" fmla="*/ 39 h 39"/>
                  <a:gd name="T4" fmla="*/ 23 w 38"/>
                  <a:gd name="T5" fmla="*/ 39 h 39"/>
                  <a:gd name="T6" fmla="*/ 0 w 38"/>
                  <a:gd name="T7" fmla="*/ 13 h 39"/>
                  <a:gd name="T8" fmla="*/ 13 w 38"/>
                  <a:gd name="T9" fmla="*/ 1 h 39"/>
                  <a:gd name="T10" fmla="*/ 31 w 38"/>
                  <a:gd name="T11" fmla="*/ 14 h 39"/>
                  <a:gd name="T12" fmla="*/ 38 w 38"/>
                  <a:gd name="T13" fmla="*/ 36 h 39"/>
                </a:gdLst>
                <a:ahLst/>
                <a:cxnLst>
                  <a:cxn ang="0">
                    <a:pos x="T0" y="T1"/>
                  </a:cxn>
                  <a:cxn ang="0">
                    <a:pos x="T2" y="T3"/>
                  </a:cxn>
                  <a:cxn ang="0">
                    <a:pos x="T4" y="T5"/>
                  </a:cxn>
                  <a:cxn ang="0">
                    <a:pos x="T6" y="T7"/>
                  </a:cxn>
                  <a:cxn ang="0">
                    <a:pos x="T8" y="T9"/>
                  </a:cxn>
                  <a:cxn ang="0">
                    <a:pos x="T10" y="T11"/>
                  </a:cxn>
                  <a:cxn ang="0">
                    <a:pos x="T12" y="T13"/>
                  </a:cxn>
                </a:cxnLst>
                <a:rect l="0" t="0" r="r" b="b"/>
                <a:pathLst>
                  <a:path w="38" h="39">
                    <a:moveTo>
                      <a:pt x="38" y="36"/>
                    </a:moveTo>
                    <a:cubicBezTo>
                      <a:pt x="37" y="37"/>
                      <a:pt x="35" y="38"/>
                      <a:pt x="34" y="39"/>
                    </a:cubicBezTo>
                    <a:cubicBezTo>
                      <a:pt x="31" y="39"/>
                      <a:pt x="27" y="39"/>
                      <a:pt x="23" y="39"/>
                    </a:cubicBezTo>
                    <a:cubicBezTo>
                      <a:pt x="10" y="36"/>
                      <a:pt x="4" y="25"/>
                      <a:pt x="0" y="13"/>
                    </a:cubicBezTo>
                    <a:cubicBezTo>
                      <a:pt x="3" y="8"/>
                      <a:pt x="5" y="1"/>
                      <a:pt x="13" y="1"/>
                    </a:cubicBezTo>
                    <a:cubicBezTo>
                      <a:pt x="22" y="0"/>
                      <a:pt x="27" y="6"/>
                      <a:pt x="31" y="14"/>
                    </a:cubicBezTo>
                    <a:cubicBezTo>
                      <a:pt x="34" y="21"/>
                      <a:pt x="33" y="30"/>
                      <a:pt x="38" y="36"/>
                    </a:cubicBezTo>
                    <a:close/>
                  </a:path>
                </a:pathLst>
              </a:custGeom>
              <a:solidFill>
                <a:srgbClr val="F4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1" name="Freeform 351">
                <a:extLst>
                  <a:ext uri="{FF2B5EF4-FFF2-40B4-BE49-F238E27FC236}">
                    <a16:creationId xmlns:a16="http://schemas.microsoft.com/office/drawing/2014/main" id="{9FB1F4E8-35E2-8B48-4AB1-6527117FB03B}"/>
                  </a:ext>
                </a:extLst>
              </p:cNvPr>
              <p:cNvSpPr/>
              <p:nvPr/>
            </p:nvSpPr>
            <p:spPr bwMode="auto">
              <a:xfrm>
                <a:off x="2682" y="2203"/>
                <a:ext cx="122" cy="24"/>
              </a:xfrm>
              <a:custGeom>
                <a:avLst/>
                <a:gdLst>
                  <a:gd name="T0" fmla="*/ 42 w 45"/>
                  <a:gd name="T1" fmla="*/ 9 h 9"/>
                  <a:gd name="T2" fmla="*/ 0 w 45"/>
                  <a:gd name="T3" fmla="*/ 6 h 9"/>
                  <a:gd name="T4" fmla="*/ 0 w 45"/>
                  <a:gd name="T5" fmla="*/ 0 h 9"/>
                  <a:gd name="T6" fmla="*/ 42 w 45"/>
                  <a:gd name="T7" fmla="*/ 1 h 9"/>
                  <a:gd name="T8" fmla="*/ 42 w 45"/>
                  <a:gd name="T9" fmla="*/ 9 h 9"/>
                </a:gdLst>
                <a:ahLst/>
                <a:cxnLst>
                  <a:cxn ang="0">
                    <a:pos x="T0" y="T1"/>
                  </a:cxn>
                  <a:cxn ang="0">
                    <a:pos x="T2" y="T3"/>
                  </a:cxn>
                  <a:cxn ang="0">
                    <a:pos x="T4" y="T5"/>
                  </a:cxn>
                  <a:cxn ang="0">
                    <a:pos x="T6" y="T7"/>
                  </a:cxn>
                  <a:cxn ang="0">
                    <a:pos x="T8" y="T9"/>
                  </a:cxn>
                </a:cxnLst>
                <a:rect l="0" t="0" r="r" b="b"/>
                <a:pathLst>
                  <a:path w="45" h="9">
                    <a:moveTo>
                      <a:pt x="42" y="9"/>
                    </a:moveTo>
                    <a:cubicBezTo>
                      <a:pt x="28" y="9"/>
                      <a:pt x="14" y="9"/>
                      <a:pt x="0" y="6"/>
                    </a:cubicBezTo>
                    <a:cubicBezTo>
                      <a:pt x="0" y="4"/>
                      <a:pt x="0" y="2"/>
                      <a:pt x="0" y="0"/>
                    </a:cubicBezTo>
                    <a:cubicBezTo>
                      <a:pt x="14" y="2"/>
                      <a:pt x="28" y="0"/>
                      <a:pt x="42" y="1"/>
                    </a:cubicBezTo>
                    <a:cubicBezTo>
                      <a:pt x="45" y="4"/>
                      <a:pt x="45" y="7"/>
                      <a:pt x="42" y="9"/>
                    </a:cubicBezTo>
                    <a:close/>
                  </a:path>
                </a:pathLst>
              </a:custGeom>
              <a:solidFill>
                <a:srgbClr val="F4B1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2" name="Freeform 352">
                <a:extLst>
                  <a:ext uri="{FF2B5EF4-FFF2-40B4-BE49-F238E27FC236}">
                    <a16:creationId xmlns:a16="http://schemas.microsoft.com/office/drawing/2014/main" id="{7FE7B56B-47B3-D54E-4301-60006197D7E8}"/>
                  </a:ext>
                </a:extLst>
              </p:cNvPr>
              <p:cNvSpPr/>
              <p:nvPr/>
            </p:nvSpPr>
            <p:spPr bwMode="auto">
              <a:xfrm>
                <a:off x="2674" y="2195"/>
                <a:ext cx="157" cy="24"/>
              </a:xfrm>
              <a:custGeom>
                <a:avLst/>
                <a:gdLst>
                  <a:gd name="T0" fmla="*/ 46 w 58"/>
                  <a:gd name="T1" fmla="*/ 5 h 9"/>
                  <a:gd name="T2" fmla="*/ 3 w 58"/>
                  <a:gd name="T3" fmla="*/ 3 h 9"/>
                  <a:gd name="T4" fmla="*/ 0 w 58"/>
                  <a:gd name="T5" fmla="*/ 0 h 9"/>
                  <a:gd name="T6" fmla="*/ 50 w 58"/>
                  <a:gd name="T7" fmla="*/ 2 h 9"/>
                  <a:gd name="T8" fmla="*/ 58 w 58"/>
                  <a:gd name="T9" fmla="*/ 3 h 9"/>
                  <a:gd name="T10" fmla="*/ 46 w 58"/>
                  <a:gd name="T11" fmla="*/ 5 h 9"/>
                </a:gdLst>
                <a:ahLst/>
                <a:cxnLst>
                  <a:cxn ang="0">
                    <a:pos x="T0" y="T1"/>
                  </a:cxn>
                  <a:cxn ang="0">
                    <a:pos x="T2" y="T3"/>
                  </a:cxn>
                  <a:cxn ang="0">
                    <a:pos x="T4" y="T5"/>
                  </a:cxn>
                  <a:cxn ang="0">
                    <a:pos x="T6" y="T7"/>
                  </a:cxn>
                  <a:cxn ang="0">
                    <a:pos x="T8" y="T9"/>
                  </a:cxn>
                  <a:cxn ang="0">
                    <a:pos x="T10" y="T11"/>
                  </a:cxn>
                </a:cxnLst>
                <a:rect l="0" t="0" r="r" b="b"/>
                <a:pathLst>
                  <a:path w="57" h="9">
                    <a:moveTo>
                      <a:pt x="46" y="5"/>
                    </a:moveTo>
                    <a:cubicBezTo>
                      <a:pt x="31" y="5"/>
                      <a:pt x="17" y="6"/>
                      <a:pt x="3" y="3"/>
                    </a:cubicBezTo>
                    <a:cubicBezTo>
                      <a:pt x="2" y="2"/>
                      <a:pt x="1" y="1"/>
                      <a:pt x="0" y="0"/>
                    </a:cubicBezTo>
                    <a:cubicBezTo>
                      <a:pt x="17" y="2"/>
                      <a:pt x="34" y="4"/>
                      <a:pt x="50" y="2"/>
                    </a:cubicBezTo>
                    <a:cubicBezTo>
                      <a:pt x="53" y="1"/>
                      <a:pt x="55" y="0"/>
                      <a:pt x="58" y="3"/>
                    </a:cubicBezTo>
                    <a:cubicBezTo>
                      <a:pt x="55" y="9"/>
                      <a:pt x="50" y="8"/>
                      <a:pt x="46" y="5"/>
                    </a:cubicBezTo>
                    <a:close/>
                  </a:path>
                </a:pathLst>
              </a:custGeom>
              <a:solidFill>
                <a:srgbClr val="B79E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3" name="Freeform 353">
                <a:extLst>
                  <a:ext uri="{FF2B5EF4-FFF2-40B4-BE49-F238E27FC236}">
                    <a16:creationId xmlns:a16="http://schemas.microsoft.com/office/drawing/2014/main" id="{9EAB94F9-2139-C254-114E-6B4664D67053}"/>
                  </a:ext>
                </a:extLst>
              </p:cNvPr>
              <p:cNvSpPr/>
              <p:nvPr/>
            </p:nvSpPr>
            <p:spPr bwMode="auto">
              <a:xfrm>
                <a:off x="2682" y="2284"/>
                <a:ext cx="46" cy="30"/>
              </a:xfrm>
              <a:custGeom>
                <a:avLst/>
                <a:gdLst>
                  <a:gd name="T0" fmla="*/ 0 w 17"/>
                  <a:gd name="T1" fmla="*/ 0 h 11"/>
                  <a:gd name="T2" fmla="*/ 17 w 17"/>
                  <a:gd name="T3" fmla="*/ 3 h 11"/>
                  <a:gd name="T4" fmla="*/ 0 w 17"/>
                  <a:gd name="T5" fmla="*/ 7 h 11"/>
                  <a:gd name="T6" fmla="*/ 0 w 17"/>
                  <a:gd name="T7" fmla="*/ 0 h 11"/>
                </a:gdLst>
                <a:ahLst/>
                <a:cxnLst>
                  <a:cxn ang="0">
                    <a:pos x="T0" y="T1"/>
                  </a:cxn>
                  <a:cxn ang="0">
                    <a:pos x="T2" y="T3"/>
                  </a:cxn>
                  <a:cxn ang="0">
                    <a:pos x="T4" y="T5"/>
                  </a:cxn>
                  <a:cxn ang="0">
                    <a:pos x="T6" y="T7"/>
                  </a:cxn>
                </a:cxnLst>
                <a:rect l="0" t="0" r="r" b="b"/>
                <a:pathLst>
                  <a:path w="17" h="11">
                    <a:moveTo>
                      <a:pt x="0" y="0"/>
                    </a:moveTo>
                    <a:cubicBezTo>
                      <a:pt x="6" y="1"/>
                      <a:pt x="11" y="2"/>
                      <a:pt x="17" y="3"/>
                    </a:cubicBezTo>
                    <a:cubicBezTo>
                      <a:pt x="13" y="11"/>
                      <a:pt x="6" y="6"/>
                      <a:pt x="0" y="7"/>
                    </a:cubicBezTo>
                    <a:cubicBezTo>
                      <a:pt x="0" y="5"/>
                      <a:pt x="0" y="2"/>
                      <a:pt x="0" y="0"/>
                    </a:cubicBezTo>
                    <a:close/>
                  </a:path>
                </a:pathLst>
              </a:custGeom>
              <a:solidFill>
                <a:srgbClr val="F7C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4" name="Freeform 354">
                <a:extLst>
                  <a:ext uri="{FF2B5EF4-FFF2-40B4-BE49-F238E27FC236}">
                    <a16:creationId xmlns:a16="http://schemas.microsoft.com/office/drawing/2014/main" id="{C6E81B93-B2EF-EAD4-E686-793E20CBB61A}"/>
                  </a:ext>
                </a:extLst>
              </p:cNvPr>
              <p:cNvSpPr/>
              <p:nvPr/>
            </p:nvSpPr>
            <p:spPr bwMode="auto">
              <a:xfrm>
                <a:off x="2622" y="2052"/>
                <a:ext cx="222" cy="78"/>
              </a:xfrm>
              <a:custGeom>
                <a:avLst/>
                <a:gdLst>
                  <a:gd name="T0" fmla="*/ 13 w 82"/>
                  <a:gd name="T1" fmla="*/ 1 h 29"/>
                  <a:gd name="T2" fmla="*/ 17 w 82"/>
                  <a:gd name="T3" fmla="*/ 1 h 29"/>
                  <a:gd name="T4" fmla="*/ 73 w 82"/>
                  <a:gd name="T5" fmla="*/ 3 h 29"/>
                  <a:gd name="T6" fmla="*/ 78 w 82"/>
                  <a:gd name="T7" fmla="*/ 18 h 29"/>
                  <a:gd name="T8" fmla="*/ 68 w 82"/>
                  <a:gd name="T9" fmla="*/ 27 h 29"/>
                  <a:gd name="T10" fmla="*/ 32 w 82"/>
                  <a:gd name="T11" fmla="*/ 28 h 29"/>
                  <a:gd name="T12" fmla="*/ 20 w 82"/>
                  <a:gd name="T13" fmla="*/ 25 h 29"/>
                  <a:gd name="T14" fmla="*/ 11 w 82"/>
                  <a:gd name="T15" fmla="*/ 20 h 29"/>
                  <a:gd name="T16" fmla="*/ 8 w 82"/>
                  <a:gd name="T17" fmla="*/ 18 h 29"/>
                  <a:gd name="T18" fmla="*/ 2 w 82"/>
                  <a:gd name="T19" fmla="*/ 6 h 29"/>
                  <a:gd name="T20" fmla="*/ 13 w 82"/>
                  <a:gd name="T21"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8">
                    <a:moveTo>
                      <a:pt x="13" y="1"/>
                    </a:moveTo>
                    <a:cubicBezTo>
                      <a:pt x="15" y="1"/>
                      <a:pt x="16" y="1"/>
                      <a:pt x="17" y="1"/>
                    </a:cubicBezTo>
                    <a:cubicBezTo>
                      <a:pt x="36" y="3"/>
                      <a:pt x="54" y="3"/>
                      <a:pt x="73" y="3"/>
                    </a:cubicBezTo>
                    <a:cubicBezTo>
                      <a:pt x="82" y="5"/>
                      <a:pt x="80" y="12"/>
                      <a:pt x="78" y="18"/>
                    </a:cubicBezTo>
                    <a:cubicBezTo>
                      <a:pt x="76" y="22"/>
                      <a:pt x="73" y="25"/>
                      <a:pt x="68" y="27"/>
                    </a:cubicBezTo>
                    <a:cubicBezTo>
                      <a:pt x="56" y="29"/>
                      <a:pt x="44" y="28"/>
                      <a:pt x="32" y="28"/>
                    </a:cubicBezTo>
                    <a:cubicBezTo>
                      <a:pt x="28" y="28"/>
                      <a:pt x="24" y="28"/>
                      <a:pt x="20" y="25"/>
                    </a:cubicBezTo>
                    <a:cubicBezTo>
                      <a:pt x="18" y="21"/>
                      <a:pt x="14" y="21"/>
                      <a:pt x="11" y="20"/>
                    </a:cubicBezTo>
                    <a:cubicBezTo>
                      <a:pt x="10" y="19"/>
                      <a:pt x="9" y="18"/>
                      <a:pt x="8" y="18"/>
                    </a:cubicBezTo>
                    <a:cubicBezTo>
                      <a:pt x="3" y="15"/>
                      <a:pt x="0" y="12"/>
                      <a:pt x="2" y="6"/>
                    </a:cubicBezTo>
                    <a:cubicBezTo>
                      <a:pt x="4" y="0"/>
                      <a:pt x="9" y="2"/>
                      <a:pt x="13" y="1"/>
                    </a:cubicBezTo>
                    <a:close/>
                  </a:path>
                </a:pathLst>
              </a:custGeom>
              <a:solidFill>
                <a:srgbClr val="DF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5" name="Freeform 355">
                <a:extLst>
                  <a:ext uri="{FF2B5EF4-FFF2-40B4-BE49-F238E27FC236}">
                    <a16:creationId xmlns:a16="http://schemas.microsoft.com/office/drawing/2014/main" id="{71D965AD-2DCC-6A12-CD28-BD0F6273D7DD}"/>
                  </a:ext>
                </a:extLst>
              </p:cNvPr>
              <p:cNvSpPr/>
              <p:nvPr/>
            </p:nvSpPr>
            <p:spPr bwMode="auto">
              <a:xfrm>
                <a:off x="2676" y="2119"/>
                <a:ext cx="128" cy="27"/>
              </a:xfrm>
              <a:custGeom>
                <a:avLst/>
                <a:gdLst>
                  <a:gd name="T0" fmla="*/ 0 w 47"/>
                  <a:gd name="T1" fmla="*/ 0 h 10"/>
                  <a:gd name="T2" fmla="*/ 11 w 47"/>
                  <a:gd name="T3" fmla="*/ 0 h 10"/>
                  <a:gd name="T4" fmla="*/ 45 w 47"/>
                  <a:gd name="T5" fmla="*/ 2 h 10"/>
                  <a:gd name="T6" fmla="*/ 44 w 47"/>
                  <a:gd name="T7" fmla="*/ 9 h 10"/>
                  <a:gd name="T8" fmla="*/ 2 w 47"/>
                  <a:gd name="T9" fmla="*/ 7 h 10"/>
                  <a:gd name="T10" fmla="*/ 0 w 47"/>
                  <a:gd name="T11" fmla="*/ 0 h 10"/>
                </a:gdLst>
                <a:ahLst/>
                <a:cxnLst>
                  <a:cxn ang="0">
                    <a:pos x="T0" y="T1"/>
                  </a:cxn>
                  <a:cxn ang="0">
                    <a:pos x="T2" y="T3"/>
                  </a:cxn>
                  <a:cxn ang="0">
                    <a:pos x="T4" y="T5"/>
                  </a:cxn>
                  <a:cxn ang="0">
                    <a:pos x="T6" y="T7"/>
                  </a:cxn>
                  <a:cxn ang="0">
                    <a:pos x="T8" y="T9"/>
                  </a:cxn>
                  <a:cxn ang="0">
                    <a:pos x="T10" y="T11"/>
                  </a:cxn>
                </a:cxnLst>
                <a:rect l="0" t="0" r="r" b="b"/>
                <a:pathLst>
                  <a:path w="47" h="10">
                    <a:moveTo>
                      <a:pt x="0" y="0"/>
                    </a:moveTo>
                    <a:cubicBezTo>
                      <a:pt x="4" y="0"/>
                      <a:pt x="8" y="0"/>
                      <a:pt x="11" y="0"/>
                    </a:cubicBezTo>
                    <a:cubicBezTo>
                      <a:pt x="22" y="3"/>
                      <a:pt x="33" y="0"/>
                      <a:pt x="45" y="2"/>
                    </a:cubicBezTo>
                    <a:cubicBezTo>
                      <a:pt x="47" y="4"/>
                      <a:pt x="47" y="7"/>
                      <a:pt x="44" y="9"/>
                    </a:cubicBezTo>
                    <a:cubicBezTo>
                      <a:pt x="30" y="9"/>
                      <a:pt x="16" y="10"/>
                      <a:pt x="2" y="7"/>
                    </a:cubicBezTo>
                    <a:cubicBezTo>
                      <a:pt x="1" y="4"/>
                      <a:pt x="1" y="2"/>
                      <a:pt x="0" y="0"/>
                    </a:cubicBezTo>
                    <a:close/>
                  </a:path>
                </a:pathLst>
              </a:custGeom>
              <a:solidFill>
                <a:srgbClr val="F4B2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6" name="Freeform 356">
                <a:extLst>
                  <a:ext uri="{FF2B5EF4-FFF2-40B4-BE49-F238E27FC236}">
                    <a16:creationId xmlns:a16="http://schemas.microsoft.com/office/drawing/2014/main" id="{DACB807D-A3C9-D49F-9AF4-6F1E55BCDF80}"/>
                  </a:ext>
                </a:extLst>
              </p:cNvPr>
              <p:cNvSpPr/>
              <p:nvPr/>
            </p:nvSpPr>
            <p:spPr bwMode="auto">
              <a:xfrm>
                <a:off x="2674" y="1513"/>
                <a:ext cx="103" cy="41"/>
              </a:xfrm>
              <a:custGeom>
                <a:avLst/>
                <a:gdLst>
                  <a:gd name="T0" fmla="*/ 38 w 38"/>
                  <a:gd name="T1" fmla="*/ 8 h 15"/>
                  <a:gd name="T2" fmla="*/ 38 w 38"/>
                  <a:gd name="T3" fmla="*/ 12 h 15"/>
                  <a:gd name="T4" fmla="*/ 0 w 38"/>
                  <a:gd name="T5" fmla="*/ 10 h 15"/>
                  <a:gd name="T6" fmla="*/ 0 w 38"/>
                  <a:gd name="T7" fmla="*/ 4 h 15"/>
                  <a:gd name="T8" fmla="*/ 13 w 38"/>
                  <a:gd name="T9" fmla="*/ 2 h 15"/>
                  <a:gd name="T10" fmla="*/ 38 w 38"/>
                  <a:gd name="T11" fmla="*/ 8 h 15"/>
                </a:gdLst>
                <a:ahLst/>
                <a:cxnLst>
                  <a:cxn ang="0">
                    <a:pos x="T0" y="T1"/>
                  </a:cxn>
                  <a:cxn ang="0">
                    <a:pos x="T2" y="T3"/>
                  </a:cxn>
                  <a:cxn ang="0">
                    <a:pos x="T4" y="T5"/>
                  </a:cxn>
                  <a:cxn ang="0">
                    <a:pos x="T6" y="T7"/>
                  </a:cxn>
                  <a:cxn ang="0">
                    <a:pos x="T8" y="T9"/>
                  </a:cxn>
                  <a:cxn ang="0">
                    <a:pos x="T10" y="T11"/>
                  </a:cxn>
                </a:cxnLst>
                <a:rect l="0" t="0" r="r" b="b"/>
                <a:pathLst>
                  <a:path w="38" h="15">
                    <a:moveTo>
                      <a:pt x="38" y="8"/>
                    </a:moveTo>
                    <a:cubicBezTo>
                      <a:pt x="38" y="9"/>
                      <a:pt x="38" y="11"/>
                      <a:pt x="38" y="12"/>
                    </a:cubicBezTo>
                    <a:cubicBezTo>
                      <a:pt x="25" y="15"/>
                      <a:pt x="13" y="15"/>
                      <a:pt x="0" y="10"/>
                    </a:cubicBezTo>
                    <a:cubicBezTo>
                      <a:pt x="0" y="8"/>
                      <a:pt x="0" y="6"/>
                      <a:pt x="0" y="4"/>
                    </a:cubicBezTo>
                    <a:cubicBezTo>
                      <a:pt x="4" y="0"/>
                      <a:pt x="9" y="1"/>
                      <a:pt x="13" y="2"/>
                    </a:cubicBezTo>
                    <a:cubicBezTo>
                      <a:pt x="21" y="6"/>
                      <a:pt x="30" y="6"/>
                      <a:pt x="38" y="8"/>
                    </a:cubicBezTo>
                    <a:close/>
                  </a:path>
                </a:pathLst>
              </a:custGeom>
              <a:solidFill>
                <a:srgbClr val="F6BB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7" name="Freeform 357">
                <a:extLst>
                  <a:ext uri="{FF2B5EF4-FFF2-40B4-BE49-F238E27FC236}">
                    <a16:creationId xmlns:a16="http://schemas.microsoft.com/office/drawing/2014/main" id="{9773A3B4-20D1-EAFB-9D36-51207834B1C2}"/>
                  </a:ext>
                </a:extLst>
              </p:cNvPr>
              <p:cNvSpPr/>
              <p:nvPr/>
            </p:nvSpPr>
            <p:spPr bwMode="auto">
              <a:xfrm>
                <a:off x="2668" y="1540"/>
                <a:ext cx="155" cy="22"/>
              </a:xfrm>
              <a:custGeom>
                <a:avLst/>
                <a:gdLst>
                  <a:gd name="T0" fmla="*/ 2 w 57"/>
                  <a:gd name="T1" fmla="*/ 0 h 8"/>
                  <a:gd name="T2" fmla="*/ 40 w 57"/>
                  <a:gd name="T3" fmla="*/ 2 h 8"/>
                  <a:gd name="T4" fmla="*/ 57 w 57"/>
                  <a:gd name="T5" fmla="*/ 3 h 8"/>
                  <a:gd name="T6" fmla="*/ 57 w 57"/>
                  <a:gd name="T7" fmla="*/ 5 h 8"/>
                  <a:gd name="T8" fmla="*/ 0 w 57"/>
                  <a:gd name="T9" fmla="*/ 0 h 8"/>
                  <a:gd name="T10" fmla="*/ 2 w 57"/>
                  <a:gd name="T11" fmla="*/ 0 h 8"/>
                </a:gdLst>
                <a:ahLst/>
                <a:cxnLst>
                  <a:cxn ang="0">
                    <a:pos x="T0" y="T1"/>
                  </a:cxn>
                  <a:cxn ang="0">
                    <a:pos x="T2" y="T3"/>
                  </a:cxn>
                  <a:cxn ang="0">
                    <a:pos x="T4" y="T5"/>
                  </a:cxn>
                  <a:cxn ang="0">
                    <a:pos x="T6" y="T7"/>
                  </a:cxn>
                  <a:cxn ang="0">
                    <a:pos x="T8" y="T9"/>
                  </a:cxn>
                  <a:cxn ang="0">
                    <a:pos x="T10" y="T11"/>
                  </a:cxn>
                </a:cxnLst>
                <a:rect l="0" t="0" r="r" b="b"/>
                <a:pathLst>
                  <a:path w="57" h="8">
                    <a:moveTo>
                      <a:pt x="2" y="0"/>
                    </a:moveTo>
                    <a:cubicBezTo>
                      <a:pt x="15" y="3"/>
                      <a:pt x="28" y="2"/>
                      <a:pt x="40" y="2"/>
                    </a:cubicBezTo>
                    <a:cubicBezTo>
                      <a:pt x="46" y="3"/>
                      <a:pt x="52" y="3"/>
                      <a:pt x="57" y="3"/>
                    </a:cubicBezTo>
                    <a:cubicBezTo>
                      <a:pt x="57" y="3"/>
                      <a:pt x="57" y="4"/>
                      <a:pt x="57" y="5"/>
                    </a:cubicBezTo>
                    <a:cubicBezTo>
                      <a:pt x="38" y="4"/>
                      <a:pt x="19" y="8"/>
                      <a:pt x="0" y="0"/>
                    </a:cubicBezTo>
                    <a:cubicBezTo>
                      <a:pt x="1" y="0"/>
                      <a:pt x="1" y="0"/>
                      <a:pt x="2" y="0"/>
                    </a:cubicBezTo>
                    <a:close/>
                  </a:path>
                </a:pathLst>
              </a:custGeom>
              <a:solidFill>
                <a:srgbClr val="C09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8" name="Freeform 358">
                <a:extLst>
                  <a:ext uri="{FF2B5EF4-FFF2-40B4-BE49-F238E27FC236}">
                    <a16:creationId xmlns:a16="http://schemas.microsoft.com/office/drawing/2014/main" id="{197B7B98-6257-6651-EC8B-9CB180867BD6}"/>
                  </a:ext>
                </a:extLst>
              </p:cNvPr>
              <p:cNvSpPr/>
              <p:nvPr/>
            </p:nvSpPr>
            <p:spPr bwMode="auto">
              <a:xfrm>
                <a:off x="2649" y="1508"/>
                <a:ext cx="130" cy="35"/>
              </a:xfrm>
              <a:custGeom>
                <a:avLst/>
                <a:gdLst>
                  <a:gd name="T0" fmla="*/ 47 w 48"/>
                  <a:gd name="T1" fmla="*/ 10 h 13"/>
                  <a:gd name="T2" fmla="*/ 9 w 48"/>
                  <a:gd name="T3" fmla="*/ 6 h 13"/>
                  <a:gd name="T4" fmla="*/ 0 w 48"/>
                  <a:gd name="T5" fmla="*/ 3 h 13"/>
                  <a:gd name="T6" fmla="*/ 48 w 48"/>
                  <a:gd name="T7" fmla="*/ 7 h 13"/>
                  <a:gd name="T8" fmla="*/ 47 w 48"/>
                  <a:gd name="T9" fmla="*/ 10 h 13"/>
                </a:gdLst>
                <a:ahLst/>
                <a:cxnLst>
                  <a:cxn ang="0">
                    <a:pos x="T0" y="T1"/>
                  </a:cxn>
                  <a:cxn ang="0">
                    <a:pos x="T2" y="T3"/>
                  </a:cxn>
                  <a:cxn ang="0">
                    <a:pos x="T4" y="T5"/>
                  </a:cxn>
                  <a:cxn ang="0">
                    <a:pos x="T6" y="T7"/>
                  </a:cxn>
                  <a:cxn ang="0">
                    <a:pos x="T8" y="T9"/>
                  </a:cxn>
                </a:cxnLst>
                <a:rect l="0" t="0" r="r" b="b"/>
                <a:pathLst>
                  <a:path w="48" h="13">
                    <a:moveTo>
                      <a:pt x="47" y="10"/>
                    </a:moveTo>
                    <a:cubicBezTo>
                      <a:pt x="34" y="13"/>
                      <a:pt x="23" y="2"/>
                      <a:pt x="9" y="6"/>
                    </a:cubicBezTo>
                    <a:cubicBezTo>
                      <a:pt x="6" y="5"/>
                      <a:pt x="2" y="6"/>
                      <a:pt x="0" y="3"/>
                    </a:cubicBezTo>
                    <a:cubicBezTo>
                      <a:pt x="16" y="0"/>
                      <a:pt x="32" y="7"/>
                      <a:pt x="48" y="7"/>
                    </a:cubicBezTo>
                    <a:cubicBezTo>
                      <a:pt x="48" y="8"/>
                      <a:pt x="48" y="9"/>
                      <a:pt x="47" y="10"/>
                    </a:cubicBezTo>
                    <a:close/>
                  </a:path>
                </a:pathLst>
              </a:custGeom>
              <a:solidFill>
                <a:srgbClr val="B1A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9" name="Freeform 359">
                <a:extLst>
                  <a:ext uri="{FF2B5EF4-FFF2-40B4-BE49-F238E27FC236}">
                    <a16:creationId xmlns:a16="http://schemas.microsoft.com/office/drawing/2014/main" id="{C4C8CCE2-22AC-A7A2-94E1-C59BCC130BBB}"/>
                  </a:ext>
                </a:extLst>
              </p:cNvPr>
              <p:cNvSpPr/>
              <p:nvPr/>
            </p:nvSpPr>
            <p:spPr bwMode="auto">
              <a:xfrm>
                <a:off x="3243" y="2820"/>
                <a:ext cx="119" cy="57"/>
              </a:xfrm>
              <a:custGeom>
                <a:avLst/>
                <a:gdLst>
                  <a:gd name="T0" fmla="*/ 19 w 44"/>
                  <a:gd name="T1" fmla="*/ 9 h 21"/>
                  <a:gd name="T2" fmla="*/ 19 w 44"/>
                  <a:gd name="T3" fmla="*/ 18 h 21"/>
                  <a:gd name="T4" fmla="*/ 7 w 44"/>
                  <a:gd name="T5" fmla="*/ 21 h 21"/>
                  <a:gd name="T6" fmla="*/ 5 w 44"/>
                  <a:gd name="T7" fmla="*/ 18 h 21"/>
                  <a:gd name="T8" fmla="*/ 0 w 44"/>
                  <a:gd name="T9" fmla="*/ 7 h 21"/>
                  <a:gd name="T10" fmla="*/ 43 w 44"/>
                  <a:gd name="T11" fmla="*/ 4 h 21"/>
                  <a:gd name="T12" fmla="*/ 43 w 44"/>
                  <a:gd name="T13" fmla="*/ 9 h 21"/>
                  <a:gd name="T14" fmla="*/ 19 w 44"/>
                  <a:gd name="T15" fmla="*/ 9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1">
                    <a:moveTo>
                      <a:pt x="19" y="9"/>
                    </a:moveTo>
                    <a:cubicBezTo>
                      <a:pt x="15" y="12"/>
                      <a:pt x="18" y="15"/>
                      <a:pt x="19" y="18"/>
                    </a:cubicBezTo>
                    <a:cubicBezTo>
                      <a:pt x="15" y="19"/>
                      <a:pt x="11" y="20"/>
                      <a:pt x="7" y="21"/>
                    </a:cubicBezTo>
                    <a:cubicBezTo>
                      <a:pt x="6" y="20"/>
                      <a:pt x="6" y="19"/>
                      <a:pt x="5" y="18"/>
                    </a:cubicBezTo>
                    <a:cubicBezTo>
                      <a:pt x="6" y="13"/>
                      <a:pt x="3" y="10"/>
                      <a:pt x="0" y="7"/>
                    </a:cubicBezTo>
                    <a:cubicBezTo>
                      <a:pt x="14" y="7"/>
                      <a:pt x="28" y="0"/>
                      <a:pt x="43" y="4"/>
                    </a:cubicBezTo>
                    <a:cubicBezTo>
                      <a:pt x="44" y="6"/>
                      <a:pt x="44" y="7"/>
                      <a:pt x="43" y="9"/>
                    </a:cubicBezTo>
                    <a:cubicBezTo>
                      <a:pt x="35" y="10"/>
                      <a:pt x="27" y="3"/>
                      <a:pt x="19" y="9"/>
                    </a:cubicBezTo>
                    <a:close/>
                  </a:path>
                </a:pathLst>
              </a:custGeom>
              <a:solidFill>
                <a:srgbClr val="EFA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0" name="Freeform 360">
                <a:extLst>
                  <a:ext uri="{FF2B5EF4-FFF2-40B4-BE49-F238E27FC236}">
                    <a16:creationId xmlns:a16="http://schemas.microsoft.com/office/drawing/2014/main" id="{B177F32F-2C57-A968-C278-BACF1B5D659A}"/>
                  </a:ext>
                </a:extLst>
              </p:cNvPr>
              <p:cNvSpPr/>
              <p:nvPr/>
            </p:nvSpPr>
            <p:spPr bwMode="auto">
              <a:xfrm>
                <a:off x="2115" y="2566"/>
                <a:ext cx="71" cy="81"/>
              </a:xfrm>
              <a:custGeom>
                <a:avLst/>
                <a:gdLst>
                  <a:gd name="T0" fmla="*/ 26 w 26"/>
                  <a:gd name="T1" fmla="*/ 18 h 30"/>
                  <a:gd name="T2" fmla="*/ 24 w 26"/>
                  <a:gd name="T3" fmla="*/ 30 h 30"/>
                  <a:gd name="T4" fmla="*/ 7 w 26"/>
                  <a:gd name="T5" fmla="*/ 11 h 30"/>
                  <a:gd name="T6" fmla="*/ 5 w 26"/>
                  <a:gd name="T7" fmla="*/ 7 h 30"/>
                  <a:gd name="T8" fmla="*/ 0 w 26"/>
                  <a:gd name="T9" fmla="*/ 0 h 30"/>
                  <a:gd name="T10" fmla="*/ 12 w 26"/>
                  <a:gd name="T11" fmla="*/ 0 h 30"/>
                  <a:gd name="T12" fmla="*/ 26 w 26"/>
                  <a:gd name="T13" fmla="*/ 18 h 30"/>
                </a:gdLst>
                <a:ahLst/>
                <a:cxnLst>
                  <a:cxn ang="0">
                    <a:pos x="T0" y="T1"/>
                  </a:cxn>
                  <a:cxn ang="0">
                    <a:pos x="T2" y="T3"/>
                  </a:cxn>
                  <a:cxn ang="0">
                    <a:pos x="T4" y="T5"/>
                  </a:cxn>
                  <a:cxn ang="0">
                    <a:pos x="T6" y="T7"/>
                  </a:cxn>
                  <a:cxn ang="0">
                    <a:pos x="T8" y="T9"/>
                  </a:cxn>
                  <a:cxn ang="0">
                    <a:pos x="T10" y="T11"/>
                  </a:cxn>
                  <a:cxn ang="0">
                    <a:pos x="T12" y="T13"/>
                  </a:cxn>
                </a:cxnLst>
                <a:rect l="0" t="0" r="r" b="b"/>
                <a:pathLst>
                  <a:path w="26" h="30">
                    <a:moveTo>
                      <a:pt x="26" y="18"/>
                    </a:moveTo>
                    <a:cubicBezTo>
                      <a:pt x="22" y="22"/>
                      <a:pt x="24" y="26"/>
                      <a:pt x="24" y="30"/>
                    </a:cubicBezTo>
                    <a:cubicBezTo>
                      <a:pt x="16" y="26"/>
                      <a:pt x="13" y="17"/>
                      <a:pt x="7" y="11"/>
                    </a:cubicBezTo>
                    <a:cubicBezTo>
                      <a:pt x="6" y="10"/>
                      <a:pt x="6" y="8"/>
                      <a:pt x="5" y="7"/>
                    </a:cubicBezTo>
                    <a:cubicBezTo>
                      <a:pt x="3" y="5"/>
                      <a:pt x="2" y="2"/>
                      <a:pt x="0" y="0"/>
                    </a:cubicBezTo>
                    <a:cubicBezTo>
                      <a:pt x="4" y="0"/>
                      <a:pt x="8" y="0"/>
                      <a:pt x="12" y="0"/>
                    </a:cubicBezTo>
                    <a:cubicBezTo>
                      <a:pt x="17" y="6"/>
                      <a:pt x="21" y="12"/>
                      <a:pt x="26" y="18"/>
                    </a:cubicBezTo>
                    <a:close/>
                  </a:path>
                </a:pathLst>
              </a:custGeom>
              <a:solidFill>
                <a:srgbClr val="F4A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1" name="Freeform 361">
                <a:extLst>
                  <a:ext uri="{FF2B5EF4-FFF2-40B4-BE49-F238E27FC236}">
                    <a16:creationId xmlns:a16="http://schemas.microsoft.com/office/drawing/2014/main" id="{8B4585CA-D32C-F5B7-08ED-784348CF78C7}"/>
                  </a:ext>
                </a:extLst>
              </p:cNvPr>
              <p:cNvSpPr/>
              <p:nvPr/>
            </p:nvSpPr>
            <p:spPr bwMode="auto">
              <a:xfrm>
                <a:off x="3237" y="3009"/>
                <a:ext cx="46" cy="46"/>
              </a:xfrm>
              <a:custGeom>
                <a:avLst/>
                <a:gdLst>
                  <a:gd name="T0" fmla="*/ 14 w 17"/>
                  <a:gd name="T1" fmla="*/ 7 h 17"/>
                  <a:gd name="T2" fmla="*/ 17 w 17"/>
                  <a:gd name="T3" fmla="*/ 16 h 17"/>
                  <a:gd name="T4" fmla="*/ 14 w 17"/>
                  <a:gd name="T5" fmla="*/ 16 h 17"/>
                  <a:gd name="T6" fmla="*/ 7 w 17"/>
                  <a:gd name="T7" fmla="*/ 17 h 17"/>
                  <a:gd name="T8" fmla="*/ 0 w 17"/>
                  <a:gd name="T9" fmla="*/ 1 h 17"/>
                  <a:gd name="T10" fmla="*/ 7 w 17"/>
                  <a:gd name="T11" fmla="*/ 0 h 17"/>
                  <a:gd name="T12" fmla="*/ 14 w 17"/>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4" y="7"/>
                    </a:moveTo>
                    <a:cubicBezTo>
                      <a:pt x="9" y="12"/>
                      <a:pt x="16" y="13"/>
                      <a:pt x="17" y="16"/>
                    </a:cubicBezTo>
                    <a:cubicBezTo>
                      <a:pt x="16" y="16"/>
                      <a:pt x="15" y="16"/>
                      <a:pt x="14" y="16"/>
                    </a:cubicBezTo>
                    <a:cubicBezTo>
                      <a:pt x="12" y="15"/>
                      <a:pt x="9" y="13"/>
                      <a:pt x="7" y="17"/>
                    </a:cubicBezTo>
                    <a:cubicBezTo>
                      <a:pt x="2" y="12"/>
                      <a:pt x="3" y="5"/>
                      <a:pt x="0" y="1"/>
                    </a:cubicBezTo>
                    <a:cubicBezTo>
                      <a:pt x="2" y="0"/>
                      <a:pt x="4" y="0"/>
                      <a:pt x="7" y="0"/>
                    </a:cubicBezTo>
                    <a:cubicBezTo>
                      <a:pt x="9" y="3"/>
                      <a:pt x="12" y="5"/>
                      <a:pt x="14" y="7"/>
                    </a:cubicBezTo>
                    <a:close/>
                  </a:path>
                </a:pathLst>
              </a:custGeom>
              <a:solidFill>
                <a:srgbClr val="F2A9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2" name="Freeform 362">
                <a:extLst>
                  <a:ext uri="{FF2B5EF4-FFF2-40B4-BE49-F238E27FC236}">
                    <a16:creationId xmlns:a16="http://schemas.microsoft.com/office/drawing/2014/main" id="{5F21179F-D929-C6DB-7FD5-A7CC4C3A89EA}"/>
                  </a:ext>
                </a:extLst>
              </p:cNvPr>
              <p:cNvSpPr/>
              <p:nvPr/>
            </p:nvSpPr>
            <p:spPr bwMode="auto">
              <a:xfrm>
                <a:off x="2823" y="2006"/>
                <a:ext cx="54" cy="37"/>
              </a:xfrm>
              <a:custGeom>
                <a:avLst/>
                <a:gdLst>
                  <a:gd name="T0" fmla="*/ 0 w 20"/>
                  <a:gd name="T1" fmla="*/ 11 h 14"/>
                  <a:gd name="T2" fmla="*/ 7 w 20"/>
                  <a:gd name="T3" fmla="*/ 0 h 14"/>
                  <a:gd name="T4" fmla="*/ 9 w 20"/>
                  <a:gd name="T5" fmla="*/ 0 h 14"/>
                  <a:gd name="T6" fmla="*/ 12 w 20"/>
                  <a:gd name="T7" fmla="*/ 2 h 14"/>
                  <a:gd name="T8" fmla="*/ 19 w 20"/>
                  <a:gd name="T9" fmla="*/ 5 h 14"/>
                  <a:gd name="T10" fmla="*/ 11 w 20"/>
                  <a:gd name="T11" fmla="*/ 13 h 14"/>
                  <a:gd name="T12" fmla="*/ 6 w 20"/>
                  <a:gd name="T13" fmla="*/ 14 h 14"/>
                  <a:gd name="T14" fmla="*/ 0 w 20"/>
                  <a:gd name="T15" fmla="*/ 1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0" y="11"/>
                    </a:moveTo>
                    <a:cubicBezTo>
                      <a:pt x="2" y="7"/>
                      <a:pt x="7" y="5"/>
                      <a:pt x="7" y="0"/>
                    </a:cubicBezTo>
                    <a:cubicBezTo>
                      <a:pt x="8" y="0"/>
                      <a:pt x="9" y="0"/>
                      <a:pt x="9" y="0"/>
                    </a:cubicBezTo>
                    <a:cubicBezTo>
                      <a:pt x="10" y="1"/>
                      <a:pt x="11" y="1"/>
                      <a:pt x="12" y="2"/>
                    </a:cubicBezTo>
                    <a:cubicBezTo>
                      <a:pt x="13" y="5"/>
                      <a:pt x="17" y="4"/>
                      <a:pt x="19" y="5"/>
                    </a:cubicBezTo>
                    <a:cubicBezTo>
                      <a:pt x="20" y="10"/>
                      <a:pt x="15" y="11"/>
                      <a:pt x="11" y="13"/>
                    </a:cubicBezTo>
                    <a:cubicBezTo>
                      <a:pt x="10" y="14"/>
                      <a:pt x="8" y="14"/>
                      <a:pt x="6" y="14"/>
                    </a:cubicBezTo>
                    <a:cubicBezTo>
                      <a:pt x="4" y="14"/>
                      <a:pt x="1" y="13"/>
                      <a:pt x="0" y="11"/>
                    </a:cubicBezTo>
                    <a:close/>
                  </a:path>
                </a:pathLst>
              </a:custGeom>
              <a:solidFill>
                <a:srgbClr val="C6C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3" name="Freeform 363">
                <a:extLst>
                  <a:ext uri="{FF2B5EF4-FFF2-40B4-BE49-F238E27FC236}">
                    <a16:creationId xmlns:a16="http://schemas.microsoft.com/office/drawing/2014/main" id="{C6C95E91-7330-422E-7EB1-E6494E60AEFC}"/>
                  </a:ext>
                </a:extLst>
              </p:cNvPr>
              <p:cNvSpPr/>
              <p:nvPr/>
            </p:nvSpPr>
            <p:spPr bwMode="auto">
              <a:xfrm>
                <a:off x="2831" y="2019"/>
                <a:ext cx="92" cy="238"/>
              </a:xfrm>
              <a:custGeom>
                <a:avLst/>
                <a:gdLst>
                  <a:gd name="T0" fmla="*/ 8 w 34"/>
                  <a:gd name="T1" fmla="*/ 6 h 88"/>
                  <a:gd name="T2" fmla="*/ 16 w 34"/>
                  <a:gd name="T3" fmla="*/ 0 h 88"/>
                  <a:gd name="T4" fmla="*/ 30 w 34"/>
                  <a:gd name="T5" fmla="*/ 0 h 88"/>
                  <a:gd name="T6" fmla="*/ 30 w 34"/>
                  <a:gd name="T7" fmla="*/ 12 h 88"/>
                  <a:gd name="T8" fmla="*/ 31 w 34"/>
                  <a:gd name="T9" fmla="*/ 14 h 88"/>
                  <a:gd name="T10" fmla="*/ 30 w 34"/>
                  <a:gd name="T11" fmla="*/ 57 h 88"/>
                  <a:gd name="T12" fmla="*/ 31 w 34"/>
                  <a:gd name="T13" fmla="*/ 75 h 88"/>
                  <a:gd name="T14" fmla="*/ 30 w 34"/>
                  <a:gd name="T15" fmla="*/ 88 h 88"/>
                  <a:gd name="T16" fmla="*/ 13 w 34"/>
                  <a:gd name="T17" fmla="*/ 88 h 88"/>
                  <a:gd name="T18" fmla="*/ 8 w 34"/>
                  <a:gd name="T19" fmla="*/ 77 h 88"/>
                  <a:gd name="T20" fmla="*/ 20 w 34"/>
                  <a:gd name="T21" fmla="*/ 68 h 88"/>
                  <a:gd name="T22" fmla="*/ 2 w 34"/>
                  <a:gd name="T23" fmla="*/ 68 h 88"/>
                  <a:gd name="T24" fmla="*/ 6 w 34"/>
                  <a:gd name="T25" fmla="*/ 60 h 88"/>
                  <a:gd name="T26" fmla="*/ 6 w 34"/>
                  <a:gd name="T27" fmla="*/ 46 h 88"/>
                  <a:gd name="T28" fmla="*/ 19 w 34"/>
                  <a:gd name="T29" fmla="*/ 38 h 88"/>
                  <a:gd name="T30" fmla="*/ 2 w 34"/>
                  <a:gd name="T31" fmla="*/ 38 h 88"/>
                  <a:gd name="T32" fmla="*/ 8 w 34"/>
                  <a:gd name="T33" fmla="*/ 15 h 88"/>
                  <a:gd name="T34" fmla="*/ 18 w 34"/>
                  <a:gd name="T35" fmla="*/ 9 h 88"/>
                  <a:gd name="T36" fmla="*/ 8 w 34"/>
                  <a:gd name="T37"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88">
                    <a:moveTo>
                      <a:pt x="8" y="6"/>
                    </a:moveTo>
                    <a:cubicBezTo>
                      <a:pt x="11" y="4"/>
                      <a:pt x="15" y="3"/>
                      <a:pt x="16" y="0"/>
                    </a:cubicBezTo>
                    <a:cubicBezTo>
                      <a:pt x="21" y="0"/>
                      <a:pt x="25" y="0"/>
                      <a:pt x="30" y="0"/>
                    </a:cubicBezTo>
                    <a:cubicBezTo>
                      <a:pt x="28" y="4"/>
                      <a:pt x="25" y="8"/>
                      <a:pt x="30" y="12"/>
                    </a:cubicBezTo>
                    <a:cubicBezTo>
                      <a:pt x="31" y="13"/>
                      <a:pt x="32" y="14"/>
                      <a:pt x="31" y="14"/>
                    </a:cubicBezTo>
                    <a:cubicBezTo>
                      <a:pt x="27" y="29"/>
                      <a:pt x="33" y="43"/>
                      <a:pt x="30" y="57"/>
                    </a:cubicBezTo>
                    <a:cubicBezTo>
                      <a:pt x="29" y="64"/>
                      <a:pt x="27" y="69"/>
                      <a:pt x="31" y="75"/>
                    </a:cubicBezTo>
                    <a:cubicBezTo>
                      <a:pt x="34" y="79"/>
                      <a:pt x="33" y="84"/>
                      <a:pt x="30" y="88"/>
                    </a:cubicBezTo>
                    <a:cubicBezTo>
                      <a:pt x="25" y="88"/>
                      <a:pt x="19" y="88"/>
                      <a:pt x="13" y="88"/>
                    </a:cubicBezTo>
                    <a:cubicBezTo>
                      <a:pt x="9" y="86"/>
                      <a:pt x="16" y="78"/>
                      <a:pt x="8" y="77"/>
                    </a:cubicBezTo>
                    <a:cubicBezTo>
                      <a:pt x="9" y="70"/>
                      <a:pt x="17" y="73"/>
                      <a:pt x="20" y="68"/>
                    </a:cubicBezTo>
                    <a:cubicBezTo>
                      <a:pt x="14" y="67"/>
                      <a:pt x="8" y="72"/>
                      <a:pt x="2" y="68"/>
                    </a:cubicBezTo>
                    <a:cubicBezTo>
                      <a:pt x="0" y="64"/>
                      <a:pt x="5" y="63"/>
                      <a:pt x="6" y="60"/>
                    </a:cubicBezTo>
                    <a:cubicBezTo>
                      <a:pt x="9" y="55"/>
                      <a:pt x="10" y="51"/>
                      <a:pt x="6" y="46"/>
                    </a:cubicBezTo>
                    <a:cubicBezTo>
                      <a:pt x="8" y="39"/>
                      <a:pt x="16" y="43"/>
                      <a:pt x="19" y="38"/>
                    </a:cubicBezTo>
                    <a:cubicBezTo>
                      <a:pt x="13" y="36"/>
                      <a:pt x="7" y="41"/>
                      <a:pt x="2" y="38"/>
                    </a:cubicBezTo>
                    <a:cubicBezTo>
                      <a:pt x="3" y="30"/>
                      <a:pt x="11" y="24"/>
                      <a:pt x="8" y="15"/>
                    </a:cubicBezTo>
                    <a:cubicBezTo>
                      <a:pt x="9" y="11"/>
                      <a:pt x="14" y="11"/>
                      <a:pt x="18" y="9"/>
                    </a:cubicBezTo>
                    <a:cubicBezTo>
                      <a:pt x="14" y="9"/>
                      <a:pt x="11" y="9"/>
                      <a:pt x="8" y="6"/>
                    </a:cubicBezTo>
                    <a:close/>
                  </a:path>
                </a:pathLst>
              </a:custGeom>
              <a:solidFill>
                <a:srgbClr val="B5AD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4" name="Freeform 364">
                <a:extLst>
                  <a:ext uri="{FF2B5EF4-FFF2-40B4-BE49-F238E27FC236}">
                    <a16:creationId xmlns:a16="http://schemas.microsoft.com/office/drawing/2014/main" id="{63ECC693-9C6A-8F91-87F2-B503C66350A5}"/>
                  </a:ext>
                </a:extLst>
              </p:cNvPr>
              <p:cNvSpPr/>
              <p:nvPr/>
            </p:nvSpPr>
            <p:spPr bwMode="auto">
              <a:xfrm>
                <a:off x="2936" y="2652"/>
                <a:ext cx="68" cy="46"/>
              </a:xfrm>
              <a:custGeom>
                <a:avLst/>
                <a:gdLst>
                  <a:gd name="T0" fmla="*/ 0 w 25"/>
                  <a:gd name="T1" fmla="*/ 15 h 17"/>
                  <a:gd name="T2" fmla="*/ 7 w 25"/>
                  <a:gd name="T3" fmla="*/ 8 h 17"/>
                  <a:gd name="T4" fmla="*/ 14 w 25"/>
                  <a:gd name="T5" fmla="*/ 5 h 17"/>
                  <a:gd name="T6" fmla="*/ 24 w 25"/>
                  <a:gd name="T7" fmla="*/ 6 h 17"/>
                  <a:gd name="T8" fmla="*/ 12 w 25"/>
                  <a:gd name="T9" fmla="*/ 17 h 17"/>
                  <a:gd name="T10" fmla="*/ 0 w 25"/>
                  <a:gd name="T11" fmla="*/ 15 h 17"/>
                </a:gdLst>
                <a:ahLst/>
                <a:cxnLst>
                  <a:cxn ang="0">
                    <a:pos x="T0" y="T1"/>
                  </a:cxn>
                  <a:cxn ang="0">
                    <a:pos x="T2" y="T3"/>
                  </a:cxn>
                  <a:cxn ang="0">
                    <a:pos x="T4" y="T5"/>
                  </a:cxn>
                  <a:cxn ang="0">
                    <a:pos x="T6" y="T7"/>
                  </a:cxn>
                  <a:cxn ang="0">
                    <a:pos x="T8" y="T9"/>
                  </a:cxn>
                  <a:cxn ang="0">
                    <a:pos x="T10" y="T11"/>
                  </a:cxn>
                </a:cxnLst>
                <a:rect l="0" t="0" r="r" b="b"/>
                <a:pathLst>
                  <a:path w="25" h="17">
                    <a:moveTo>
                      <a:pt x="0" y="15"/>
                    </a:moveTo>
                    <a:cubicBezTo>
                      <a:pt x="1" y="11"/>
                      <a:pt x="5" y="10"/>
                      <a:pt x="7" y="8"/>
                    </a:cubicBezTo>
                    <a:cubicBezTo>
                      <a:pt x="9" y="7"/>
                      <a:pt x="11" y="6"/>
                      <a:pt x="14" y="5"/>
                    </a:cubicBezTo>
                    <a:cubicBezTo>
                      <a:pt x="17" y="6"/>
                      <a:pt x="24" y="0"/>
                      <a:pt x="24" y="6"/>
                    </a:cubicBezTo>
                    <a:cubicBezTo>
                      <a:pt x="25" y="11"/>
                      <a:pt x="19" y="16"/>
                      <a:pt x="12" y="17"/>
                    </a:cubicBezTo>
                    <a:cubicBezTo>
                      <a:pt x="10" y="8"/>
                      <a:pt x="4" y="15"/>
                      <a:pt x="0" y="15"/>
                    </a:cubicBezTo>
                    <a:close/>
                  </a:path>
                </a:pathLst>
              </a:custGeom>
              <a:solidFill>
                <a:srgbClr val="B3A7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5" name="Freeform 365">
                <a:extLst>
                  <a:ext uri="{FF2B5EF4-FFF2-40B4-BE49-F238E27FC236}">
                    <a16:creationId xmlns:a16="http://schemas.microsoft.com/office/drawing/2014/main" id="{8C11991B-676C-788D-5319-2EFFD1E5EDA0}"/>
                  </a:ext>
                </a:extLst>
              </p:cNvPr>
              <p:cNvSpPr/>
              <p:nvPr/>
            </p:nvSpPr>
            <p:spPr bwMode="auto">
              <a:xfrm>
                <a:off x="3210" y="2671"/>
                <a:ext cx="60" cy="46"/>
              </a:xfrm>
              <a:custGeom>
                <a:avLst/>
                <a:gdLst>
                  <a:gd name="T0" fmla="*/ 10 w 22"/>
                  <a:gd name="T1" fmla="*/ 0 h 17"/>
                  <a:gd name="T2" fmla="*/ 21 w 22"/>
                  <a:gd name="T3" fmla="*/ 3 h 17"/>
                  <a:gd name="T4" fmla="*/ 19 w 22"/>
                  <a:gd name="T5" fmla="*/ 12 h 17"/>
                  <a:gd name="T6" fmla="*/ 3 w 22"/>
                  <a:gd name="T7" fmla="*/ 10 h 17"/>
                  <a:gd name="T8" fmla="*/ 0 w 22"/>
                  <a:gd name="T9" fmla="*/ 8 h 17"/>
                  <a:gd name="T10" fmla="*/ 5 w 22"/>
                  <a:gd name="T11" fmla="*/ 1 h 17"/>
                  <a:gd name="T12" fmla="*/ 10 w 22"/>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2" h="17">
                    <a:moveTo>
                      <a:pt x="10" y="0"/>
                    </a:moveTo>
                    <a:cubicBezTo>
                      <a:pt x="14" y="1"/>
                      <a:pt x="18" y="2"/>
                      <a:pt x="21" y="3"/>
                    </a:cubicBezTo>
                    <a:cubicBezTo>
                      <a:pt x="22" y="6"/>
                      <a:pt x="20" y="9"/>
                      <a:pt x="19" y="12"/>
                    </a:cubicBezTo>
                    <a:cubicBezTo>
                      <a:pt x="13" y="16"/>
                      <a:pt x="8" y="17"/>
                      <a:pt x="3" y="10"/>
                    </a:cubicBezTo>
                    <a:cubicBezTo>
                      <a:pt x="2" y="9"/>
                      <a:pt x="1" y="9"/>
                      <a:pt x="0" y="8"/>
                    </a:cubicBezTo>
                    <a:cubicBezTo>
                      <a:pt x="5" y="7"/>
                      <a:pt x="10" y="8"/>
                      <a:pt x="5" y="1"/>
                    </a:cubicBezTo>
                    <a:cubicBezTo>
                      <a:pt x="6" y="1"/>
                      <a:pt x="8" y="0"/>
                      <a:pt x="10" y="0"/>
                    </a:cubicBezTo>
                    <a:close/>
                  </a:path>
                </a:pathLst>
              </a:custGeom>
              <a:solidFill>
                <a:srgbClr val="A7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6" name="Freeform 366">
                <a:extLst>
                  <a:ext uri="{FF2B5EF4-FFF2-40B4-BE49-F238E27FC236}">
                    <a16:creationId xmlns:a16="http://schemas.microsoft.com/office/drawing/2014/main" id="{D079CCE3-DB3D-2A0E-3279-5E4D34DFE20E}"/>
                  </a:ext>
                </a:extLst>
              </p:cNvPr>
              <p:cNvSpPr/>
              <p:nvPr/>
            </p:nvSpPr>
            <p:spPr bwMode="auto">
              <a:xfrm>
                <a:off x="3210" y="2698"/>
                <a:ext cx="52" cy="43"/>
              </a:xfrm>
              <a:custGeom>
                <a:avLst/>
                <a:gdLst>
                  <a:gd name="T0" fmla="*/ 3 w 19"/>
                  <a:gd name="T1" fmla="*/ 0 h 16"/>
                  <a:gd name="T2" fmla="*/ 19 w 19"/>
                  <a:gd name="T3" fmla="*/ 2 h 16"/>
                  <a:gd name="T4" fmla="*/ 11 w 19"/>
                  <a:gd name="T5" fmla="*/ 16 h 16"/>
                  <a:gd name="T6" fmla="*/ 1 w 19"/>
                  <a:gd name="T7" fmla="*/ 8 h 16"/>
                  <a:gd name="T8" fmla="*/ 0 w 19"/>
                  <a:gd name="T9" fmla="*/ 7 h 16"/>
                  <a:gd name="T10" fmla="*/ 3 w 19"/>
                  <a:gd name="T11" fmla="*/ 0 h 16"/>
                </a:gdLst>
                <a:ahLst/>
                <a:cxnLst>
                  <a:cxn ang="0">
                    <a:pos x="T0" y="T1"/>
                  </a:cxn>
                  <a:cxn ang="0">
                    <a:pos x="T2" y="T3"/>
                  </a:cxn>
                  <a:cxn ang="0">
                    <a:pos x="T4" y="T5"/>
                  </a:cxn>
                  <a:cxn ang="0">
                    <a:pos x="T6" y="T7"/>
                  </a:cxn>
                  <a:cxn ang="0">
                    <a:pos x="T8" y="T9"/>
                  </a:cxn>
                  <a:cxn ang="0">
                    <a:pos x="T10" y="T11"/>
                  </a:cxn>
                </a:cxnLst>
                <a:rect l="0" t="0" r="r" b="b"/>
                <a:pathLst>
                  <a:path w="19" h="16">
                    <a:moveTo>
                      <a:pt x="3" y="0"/>
                    </a:moveTo>
                    <a:cubicBezTo>
                      <a:pt x="8" y="3"/>
                      <a:pt x="14" y="2"/>
                      <a:pt x="19" y="2"/>
                    </a:cubicBezTo>
                    <a:cubicBezTo>
                      <a:pt x="18" y="8"/>
                      <a:pt x="15" y="13"/>
                      <a:pt x="11" y="16"/>
                    </a:cubicBezTo>
                    <a:cubicBezTo>
                      <a:pt x="9" y="11"/>
                      <a:pt x="5" y="10"/>
                      <a:pt x="1" y="8"/>
                    </a:cubicBezTo>
                    <a:cubicBezTo>
                      <a:pt x="1" y="8"/>
                      <a:pt x="0" y="7"/>
                      <a:pt x="0" y="7"/>
                    </a:cubicBezTo>
                    <a:cubicBezTo>
                      <a:pt x="1" y="5"/>
                      <a:pt x="2" y="3"/>
                      <a:pt x="3" y="0"/>
                    </a:cubicBezTo>
                    <a:close/>
                  </a:path>
                </a:pathLst>
              </a:custGeom>
              <a:solidFill>
                <a:srgbClr val="F0A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7" name="Freeform 367">
                <a:extLst>
                  <a:ext uri="{FF2B5EF4-FFF2-40B4-BE49-F238E27FC236}">
                    <a16:creationId xmlns:a16="http://schemas.microsoft.com/office/drawing/2014/main" id="{37B46753-BE39-69E0-99DF-5192A4779F53}"/>
                  </a:ext>
                </a:extLst>
              </p:cNvPr>
              <p:cNvSpPr/>
              <p:nvPr/>
            </p:nvSpPr>
            <p:spPr bwMode="auto">
              <a:xfrm>
                <a:off x="2554" y="2628"/>
                <a:ext cx="44" cy="51"/>
              </a:xfrm>
              <a:custGeom>
                <a:avLst/>
                <a:gdLst>
                  <a:gd name="T0" fmla="*/ 0 w 16"/>
                  <a:gd name="T1" fmla="*/ 7 h 19"/>
                  <a:gd name="T2" fmla="*/ 16 w 16"/>
                  <a:gd name="T3" fmla="*/ 10 h 19"/>
                  <a:gd name="T4" fmla="*/ 12 w 16"/>
                  <a:gd name="T5" fmla="*/ 19 h 19"/>
                  <a:gd name="T6" fmla="*/ 0 w 16"/>
                  <a:gd name="T7" fmla="*/ 12 h 19"/>
                  <a:gd name="T8" fmla="*/ 0 w 16"/>
                  <a:gd name="T9" fmla="*/ 9 h 19"/>
                  <a:gd name="T10" fmla="*/ 0 w 16"/>
                  <a:gd name="T11" fmla="*/ 7 h 19"/>
                </a:gdLst>
                <a:ahLst/>
                <a:cxnLst>
                  <a:cxn ang="0">
                    <a:pos x="T0" y="T1"/>
                  </a:cxn>
                  <a:cxn ang="0">
                    <a:pos x="T2" y="T3"/>
                  </a:cxn>
                  <a:cxn ang="0">
                    <a:pos x="T4" y="T5"/>
                  </a:cxn>
                  <a:cxn ang="0">
                    <a:pos x="T6" y="T7"/>
                  </a:cxn>
                  <a:cxn ang="0">
                    <a:pos x="T8" y="T9"/>
                  </a:cxn>
                  <a:cxn ang="0">
                    <a:pos x="T10" y="T11"/>
                  </a:cxn>
                </a:cxnLst>
                <a:rect l="0" t="0" r="r" b="b"/>
                <a:pathLst>
                  <a:path w="16" h="19">
                    <a:moveTo>
                      <a:pt x="0" y="7"/>
                    </a:moveTo>
                    <a:cubicBezTo>
                      <a:pt x="7" y="0"/>
                      <a:pt x="11" y="10"/>
                      <a:pt x="16" y="10"/>
                    </a:cubicBezTo>
                    <a:cubicBezTo>
                      <a:pt x="15" y="13"/>
                      <a:pt x="11" y="15"/>
                      <a:pt x="12" y="19"/>
                    </a:cubicBezTo>
                    <a:cubicBezTo>
                      <a:pt x="7" y="19"/>
                      <a:pt x="5" y="14"/>
                      <a:pt x="0" y="12"/>
                    </a:cubicBezTo>
                    <a:cubicBezTo>
                      <a:pt x="0" y="11"/>
                      <a:pt x="0" y="10"/>
                      <a:pt x="0" y="9"/>
                    </a:cubicBezTo>
                    <a:cubicBezTo>
                      <a:pt x="0" y="8"/>
                      <a:pt x="0" y="7"/>
                      <a:pt x="0" y="7"/>
                    </a:cubicBezTo>
                    <a:close/>
                  </a:path>
                </a:pathLst>
              </a:custGeom>
              <a:solidFill>
                <a:srgbClr val="DC7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8" name="Freeform 368">
                <a:extLst>
                  <a:ext uri="{FF2B5EF4-FFF2-40B4-BE49-F238E27FC236}">
                    <a16:creationId xmlns:a16="http://schemas.microsoft.com/office/drawing/2014/main" id="{E18DE190-4956-EE40-A60B-0274A46B92C2}"/>
                  </a:ext>
                </a:extLst>
              </p:cNvPr>
              <p:cNvSpPr/>
              <p:nvPr/>
            </p:nvSpPr>
            <p:spPr bwMode="auto">
              <a:xfrm>
                <a:off x="2186" y="2622"/>
                <a:ext cx="38" cy="33"/>
              </a:xfrm>
              <a:custGeom>
                <a:avLst/>
                <a:gdLst>
                  <a:gd name="T0" fmla="*/ 14 w 14"/>
                  <a:gd name="T1" fmla="*/ 9 h 12"/>
                  <a:gd name="T2" fmla="*/ 2 w 14"/>
                  <a:gd name="T3" fmla="*/ 0 h 12"/>
                  <a:gd name="T4" fmla="*/ 14 w 14"/>
                  <a:gd name="T5" fmla="*/ 9 h 12"/>
                </a:gdLst>
                <a:ahLst/>
                <a:cxnLst>
                  <a:cxn ang="0">
                    <a:pos x="T0" y="T1"/>
                  </a:cxn>
                  <a:cxn ang="0">
                    <a:pos x="T2" y="T3"/>
                  </a:cxn>
                  <a:cxn ang="0">
                    <a:pos x="T4" y="T5"/>
                  </a:cxn>
                </a:cxnLst>
                <a:rect l="0" t="0" r="r" b="b"/>
                <a:pathLst>
                  <a:path w="14" h="12">
                    <a:moveTo>
                      <a:pt x="14" y="9"/>
                    </a:moveTo>
                    <a:cubicBezTo>
                      <a:pt x="3" y="12"/>
                      <a:pt x="0" y="10"/>
                      <a:pt x="2" y="0"/>
                    </a:cubicBezTo>
                    <a:cubicBezTo>
                      <a:pt x="6" y="3"/>
                      <a:pt x="10" y="6"/>
                      <a:pt x="14" y="9"/>
                    </a:cubicBezTo>
                    <a:close/>
                  </a:path>
                </a:pathLst>
              </a:custGeom>
              <a:solidFill>
                <a:srgbClr val="C9B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9" name="Freeform 369">
                <a:extLst>
                  <a:ext uri="{FF2B5EF4-FFF2-40B4-BE49-F238E27FC236}">
                    <a16:creationId xmlns:a16="http://schemas.microsoft.com/office/drawing/2014/main" id="{0E7589D1-92D3-18B1-13C3-CFA7CDFEFE29}"/>
                  </a:ext>
                </a:extLst>
              </p:cNvPr>
              <p:cNvSpPr/>
              <p:nvPr/>
            </p:nvSpPr>
            <p:spPr bwMode="auto">
              <a:xfrm>
                <a:off x="2259" y="2563"/>
                <a:ext cx="60" cy="70"/>
              </a:xfrm>
              <a:custGeom>
                <a:avLst/>
                <a:gdLst>
                  <a:gd name="T0" fmla="*/ 1 w 22"/>
                  <a:gd name="T1" fmla="*/ 0 h 26"/>
                  <a:gd name="T2" fmla="*/ 22 w 22"/>
                  <a:gd name="T3" fmla="*/ 1 h 26"/>
                  <a:gd name="T4" fmla="*/ 11 w 22"/>
                  <a:gd name="T5" fmla="*/ 26 h 26"/>
                  <a:gd name="T6" fmla="*/ 3 w 22"/>
                  <a:gd name="T7" fmla="*/ 14 h 26"/>
                  <a:gd name="T8" fmla="*/ 1 w 22"/>
                  <a:gd name="T9" fmla="*/ 1 h 26"/>
                  <a:gd name="T10" fmla="*/ 1 w 22"/>
                  <a:gd name="T11" fmla="*/ 0 h 26"/>
                </a:gdLst>
                <a:ahLst/>
                <a:cxnLst>
                  <a:cxn ang="0">
                    <a:pos x="T0" y="T1"/>
                  </a:cxn>
                  <a:cxn ang="0">
                    <a:pos x="T2" y="T3"/>
                  </a:cxn>
                  <a:cxn ang="0">
                    <a:pos x="T4" y="T5"/>
                  </a:cxn>
                  <a:cxn ang="0">
                    <a:pos x="T6" y="T7"/>
                  </a:cxn>
                  <a:cxn ang="0">
                    <a:pos x="T8" y="T9"/>
                  </a:cxn>
                  <a:cxn ang="0">
                    <a:pos x="T10" y="T11"/>
                  </a:cxn>
                </a:cxnLst>
                <a:rect l="0" t="0" r="r" b="b"/>
                <a:pathLst>
                  <a:path w="22" h="26">
                    <a:moveTo>
                      <a:pt x="1" y="0"/>
                    </a:moveTo>
                    <a:cubicBezTo>
                      <a:pt x="8" y="0"/>
                      <a:pt x="15" y="1"/>
                      <a:pt x="22" y="1"/>
                    </a:cubicBezTo>
                    <a:cubicBezTo>
                      <a:pt x="18" y="9"/>
                      <a:pt x="14" y="17"/>
                      <a:pt x="11" y="26"/>
                    </a:cubicBezTo>
                    <a:cubicBezTo>
                      <a:pt x="10" y="20"/>
                      <a:pt x="5" y="19"/>
                      <a:pt x="3" y="14"/>
                    </a:cubicBezTo>
                    <a:cubicBezTo>
                      <a:pt x="0" y="10"/>
                      <a:pt x="0" y="6"/>
                      <a:pt x="1" y="1"/>
                    </a:cubicBezTo>
                    <a:lnTo>
                      <a:pt x="1" y="0"/>
                    </a:lnTo>
                    <a:close/>
                  </a:path>
                </a:pathLst>
              </a:custGeom>
              <a:solidFill>
                <a:srgbClr val="EF9E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0" name="Freeform 370">
                <a:extLst>
                  <a:ext uri="{FF2B5EF4-FFF2-40B4-BE49-F238E27FC236}">
                    <a16:creationId xmlns:a16="http://schemas.microsoft.com/office/drawing/2014/main" id="{7CC5D74A-E341-F508-DAF0-D2BB1C0DB62F}"/>
                  </a:ext>
                </a:extLst>
              </p:cNvPr>
              <p:cNvSpPr/>
              <p:nvPr/>
            </p:nvSpPr>
            <p:spPr bwMode="auto">
              <a:xfrm>
                <a:off x="2676" y="1770"/>
                <a:ext cx="57" cy="30"/>
              </a:xfrm>
              <a:custGeom>
                <a:avLst/>
                <a:gdLst>
                  <a:gd name="T0" fmla="*/ 21 w 21"/>
                  <a:gd name="T1" fmla="*/ 2 h 11"/>
                  <a:gd name="T2" fmla="*/ 18 w 21"/>
                  <a:gd name="T3" fmla="*/ 9 h 11"/>
                  <a:gd name="T4" fmla="*/ 0 w 21"/>
                  <a:gd name="T5" fmla="*/ 9 h 11"/>
                  <a:gd name="T6" fmla="*/ 0 w 21"/>
                  <a:gd name="T7" fmla="*/ 0 h 11"/>
                  <a:gd name="T8" fmla="*/ 21 w 21"/>
                  <a:gd name="T9" fmla="*/ 2 h 11"/>
                </a:gdLst>
                <a:ahLst/>
                <a:cxnLst>
                  <a:cxn ang="0">
                    <a:pos x="T0" y="T1"/>
                  </a:cxn>
                  <a:cxn ang="0">
                    <a:pos x="T2" y="T3"/>
                  </a:cxn>
                  <a:cxn ang="0">
                    <a:pos x="T4" y="T5"/>
                  </a:cxn>
                  <a:cxn ang="0">
                    <a:pos x="T6" y="T7"/>
                  </a:cxn>
                  <a:cxn ang="0">
                    <a:pos x="T8" y="T9"/>
                  </a:cxn>
                </a:cxnLst>
                <a:rect l="0" t="0" r="r" b="b"/>
                <a:pathLst>
                  <a:path w="21" h="11">
                    <a:moveTo>
                      <a:pt x="21" y="2"/>
                    </a:moveTo>
                    <a:cubicBezTo>
                      <a:pt x="21" y="5"/>
                      <a:pt x="21" y="8"/>
                      <a:pt x="18" y="9"/>
                    </a:cubicBezTo>
                    <a:cubicBezTo>
                      <a:pt x="12" y="11"/>
                      <a:pt x="6" y="11"/>
                      <a:pt x="0" y="9"/>
                    </a:cubicBezTo>
                    <a:cubicBezTo>
                      <a:pt x="0" y="6"/>
                      <a:pt x="0" y="3"/>
                      <a:pt x="0" y="0"/>
                    </a:cubicBezTo>
                    <a:cubicBezTo>
                      <a:pt x="7" y="1"/>
                      <a:pt x="14" y="1"/>
                      <a:pt x="21" y="2"/>
                    </a:cubicBezTo>
                    <a:close/>
                  </a:path>
                </a:pathLst>
              </a:custGeom>
              <a:solidFill>
                <a:srgbClr val="F8C9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1" name="Freeform 371">
                <a:extLst>
                  <a:ext uri="{FF2B5EF4-FFF2-40B4-BE49-F238E27FC236}">
                    <a16:creationId xmlns:a16="http://schemas.microsoft.com/office/drawing/2014/main" id="{08901036-74D0-F399-4B00-FE0220F311FB}"/>
                  </a:ext>
                </a:extLst>
              </p:cNvPr>
              <p:cNvSpPr/>
              <p:nvPr/>
            </p:nvSpPr>
            <p:spPr bwMode="auto">
              <a:xfrm>
                <a:off x="2668" y="1795"/>
                <a:ext cx="155" cy="19"/>
              </a:xfrm>
              <a:custGeom>
                <a:avLst/>
                <a:gdLst>
                  <a:gd name="T0" fmla="*/ 3 w 57"/>
                  <a:gd name="T1" fmla="*/ 0 h 7"/>
                  <a:gd name="T2" fmla="*/ 21 w 57"/>
                  <a:gd name="T3" fmla="*/ 0 h 7"/>
                  <a:gd name="T4" fmla="*/ 43 w 57"/>
                  <a:gd name="T5" fmla="*/ 2 h 7"/>
                  <a:gd name="T6" fmla="*/ 57 w 57"/>
                  <a:gd name="T7" fmla="*/ 3 h 7"/>
                  <a:gd name="T8" fmla="*/ 0 w 57"/>
                  <a:gd name="T9" fmla="*/ 0 h 7"/>
                  <a:gd name="T10" fmla="*/ 3 w 57"/>
                  <a:gd name="T11" fmla="*/ 0 h 7"/>
                </a:gdLst>
                <a:ahLst/>
                <a:cxnLst>
                  <a:cxn ang="0">
                    <a:pos x="T0" y="T1"/>
                  </a:cxn>
                  <a:cxn ang="0">
                    <a:pos x="T2" y="T3"/>
                  </a:cxn>
                  <a:cxn ang="0">
                    <a:pos x="T4" y="T5"/>
                  </a:cxn>
                  <a:cxn ang="0">
                    <a:pos x="T6" y="T7"/>
                  </a:cxn>
                  <a:cxn ang="0">
                    <a:pos x="T8" y="T9"/>
                  </a:cxn>
                  <a:cxn ang="0">
                    <a:pos x="T10" y="T11"/>
                  </a:cxn>
                </a:cxnLst>
                <a:rect l="0" t="0" r="r" b="b"/>
                <a:pathLst>
                  <a:path w="57" h="7">
                    <a:moveTo>
                      <a:pt x="3" y="0"/>
                    </a:moveTo>
                    <a:cubicBezTo>
                      <a:pt x="9" y="0"/>
                      <a:pt x="15" y="0"/>
                      <a:pt x="21" y="0"/>
                    </a:cubicBezTo>
                    <a:cubicBezTo>
                      <a:pt x="28" y="4"/>
                      <a:pt x="36" y="2"/>
                      <a:pt x="43" y="2"/>
                    </a:cubicBezTo>
                    <a:cubicBezTo>
                      <a:pt x="48" y="2"/>
                      <a:pt x="52" y="2"/>
                      <a:pt x="57" y="3"/>
                    </a:cubicBezTo>
                    <a:cubicBezTo>
                      <a:pt x="38" y="7"/>
                      <a:pt x="19" y="5"/>
                      <a:pt x="0" y="0"/>
                    </a:cubicBezTo>
                    <a:cubicBezTo>
                      <a:pt x="1" y="0"/>
                      <a:pt x="2" y="0"/>
                      <a:pt x="3" y="0"/>
                    </a:cubicBezTo>
                    <a:close/>
                  </a:path>
                </a:pathLst>
              </a:custGeom>
              <a:solidFill>
                <a:srgbClr val="BCA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2" name="Freeform 372">
                <a:extLst>
                  <a:ext uri="{FF2B5EF4-FFF2-40B4-BE49-F238E27FC236}">
                    <a16:creationId xmlns:a16="http://schemas.microsoft.com/office/drawing/2014/main" id="{EF5094F3-3BFB-CD1F-95CD-2151DFF64B59}"/>
                  </a:ext>
                </a:extLst>
              </p:cNvPr>
              <p:cNvSpPr/>
              <p:nvPr/>
            </p:nvSpPr>
            <p:spPr bwMode="auto">
              <a:xfrm>
                <a:off x="2676" y="1681"/>
                <a:ext cx="106" cy="32"/>
              </a:xfrm>
              <a:custGeom>
                <a:avLst/>
                <a:gdLst>
                  <a:gd name="T0" fmla="*/ 0 w 39"/>
                  <a:gd name="T1" fmla="*/ 0 h 12"/>
                  <a:gd name="T2" fmla="*/ 39 w 39"/>
                  <a:gd name="T3" fmla="*/ 4 h 12"/>
                  <a:gd name="T4" fmla="*/ 39 w 39"/>
                  <a:gd name="T5" fmla="*/ 11 h 12"/>
                  <a:gd name="T6" fmla="*/ 0 w 39"/>
                  <a:gd name="T7" fmla="*/ 8 h 12"/>
                  <a:gd name="T8" fmla="*/ 0 w 39"/>
                  <a:gd name="T9" fmla="*/ 0 h 12"/>
                </a:gdLst>
                <a:ahLst/>
                <a:cxnLst>
                  <a:cxn ang="0">
                    <a:pos x="T0" y="T1"/>
                  </a:cxn>
                  <a:cxn ang="0">
                    <a:pos x="T2" y="T3"/>
                  </a:cxn>
                  <a:cxn ang="0">
                    <a:pos x="T4" y="T5"/>
                  </a:cxn>
                  <a:cxn ang="0">
                    <a:pos x="T6" y="T7"/>
                  </a:cxn>
                  <a:cxn ang="0">
                    <a:pos x="T8" y="T9"/>
                  </a:cxn>
                </a:cxnLst>
                <a:rect l="0" t="0" r="r" b="b"/>
                <a:pathLst>
                  <a:path w="39" h="12">
                    <a:moveTo>
                      <a:pt x="0" y="0"/>
                    </a:moveTo>
                    <a:cubicBezTo>
                      <a:pt x="13" y="3"/>
                      <a:pt x="26" y="4"/>
                      <a:pt x="39" y="4"/>
                    </a:cubicBezTo>
                    <a:cubicBezTo>
                      <a:pt x="39" y="7"/>
                      <a:pt x="39" y="9"/>
                      <a:pt x="39" y="11"/>
                    </a:cubicBezTo>
                    <a:cubicBezTo>
                      <a:pt x="26" y="12"/>
                      <a:pt x="13" y="11"/>
                      <a:pt x="0" y="8"/>
                    </a:cubicBezTo>
                    <a:cubicBezTo>
                      <a:pt x="0" y="6"/>
                      <a:pt x="0" y="3"/>
                      <a:pt x="0" y="0"/>
                    </a:cubicBezTo>
                    <a:close/>
                  </a:path>
                </a:pathLst>
              </a:custGeom>
              <a:solidFill>
                <a:srgbClr val="F5B4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3" name="Freeform 373">
                <a:extLst>
                  <a:ext uri="{FF2B5EF4-FFF2-40B4-BE49-F238E27FC236}">
                    <a16:creationId xmlns:a16="http://schemas.microsoft.com/office/drawing/2014/main" id="{7CB5E18B-017D-BBA0-271A-C724B447392F}"/>
                  </a:ext>
                </a:extLst>
              </p:cNvPr>
              <p:cNvSpPr/>
              <p:nvPr/>
            </p:nvSpPr>
            <p:spPr bwMode="auto">
              <a:xfrm>
                <a:off x="2335" y="3104"/>
                <a:ext cx="35" cy="22"/>
              </a:xfrm>
              <a:custGeom>
                <a:avLst/>
                <a:gdLst>
                  <a:gd name="T0" fmla="*/ 4 w 13"/>
                  <a:gd name="T1" fmla="*/ 1 h 8"/>
                  <a:gd name="T2" fmla="*/ 12 w 13"/>
                  <a:gd name="T3" fmla="*/ 4 h 8"/>
                  <a:gd name="T4" fmla="*/ 7 w 13"/>
                  <a:gd name="T5" fmla="*/ 8 h 8"/>
                  <a:gd name="T6" fmla="*/ 4 w 13"/>
                  <a:gd name="T7" fmla="*/ 0 h 8"/>
                  <a:gd name="T8" fmla="*/ 4 w 13"/>
                  <a:gd name="T9" fmla="*/ 1 h 8"/>
                </a:gdLst>
                <a:ahLst/>
                <a:cxnLst>
                  <a:cxn ang="0">
                    <a:pos x="T0" y="T1"/>
                  </a:cxn>
                  <a:cxn ang="0">
                    <a:pos x="T2" y="T3"/>
                  </a:cxn>
                  <a:cxn ang="0">
                    <a:pos x="T4" y="T5"/>
                  </a:cxn>
                  <a:cxn ang="0">
                    <a:pos x="T6" y="T7"/>
                  </a:cxn>
                  <a:cxn ang="0">
                    <a:pos x="T8" y="T9"/>
                  </a:cxn>
                </a:cxnLst>
                <a:rect l="0" t="0" r="r" b="b"/>
                <a:pathLst>
                  <a:path w="13" h="8">
                    <a:moveTo>
                      <a:pt x="4" y="1"/>
                    </a:moveTo>
                    <a:cubicBezTo>
                      <a:pt x="7" y="0"/>
                      <a:pt x="11" y="0"/>
                      <a:pt x="12" y="4"/>
                    </a:cubicBezTo>
                    <a:cubicBezTo>
                      <a:pt x="13" y="8"/>
                      <a:pt x="9" y="8"/>
                      <a:pt x="7" y="8"/>
                    </a:cubicBezTo>
                    <a:cubicBezTo>
                      <a:pt x="0" y="8"/>
                      <a:pt x="5" y="3"/>
                      <a:pt x="4" y="0"/>
                    </a:cubicBezTo>
                    <a:lnTo>
                      <a:pt x="4" y="1"/>
                    </a:lnTo>
                    <a:close/>
                  </a:path>
                </a:pathLst>
              </a:custGeom>
              <a:solidFill>
                <a:srgbClr val="CBC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4" name="Freeform 374">
                <a:extLst>
                  <a:ext uri="{FF2B5EF4-FFF2-40B4-BE49-F238E27FC236}">
                    <a16:creationId xmlns:a16="http://schemas.microsoft.com/office/drawing/2014/main" id="{329E8754-1486-5393-6BA4-6771AFD78EA4}"/>
                  </a:ext>
                </a:extLst>
              </p:cNvPr>
              <p:cNvSpPr/>
              <p:nvPr/>
            </p:nvSpPr>
            <p:spPr bwMode="auto">
              <a:xfrm>
                <a:off x="2796" y="2184"/>
                <a:ext cx="105" cy="43"/>
              </a:xfrm>
              <a:custGeom>
                <a:avLst/>
                <a:gdLst>
                  <a:gd name="T0" fmla="*/ 15 w 39"/>
                  <a:gd name="T1" fmla="*/ 6 h 16"/>
                  <a:gd name="T2" fmla="*/ 32 w 39"/>
                  <a:gd name="T3" fmla="*/ 3 h 16"/>
                  <a:gd name="T4" fmla="*/ 38 w 39"/>
                  <a:gd name="T5" fmla="*/ 4 h 16"/>
                  <a:gd name="T6" fmla="*/ 34 w 39"/>
                  <a:gd name="T7" fmla="*/ 11 h 16"/>
                  <a:gd name="T8" fmla="*/ 21 w 39"/>
                  <a:gd name="T9" fmla="*/ 16 h 16"/>
                  <a:gd name="T10" fmla="*/ 15 w 39"/>
                  <a:gd name="T11" fmla="*/ 16 h 16"/>
                  <a:gd name="T12" fmla="*/ 0 w 39"/>
                  <a:gd name="T13" fmla="*/ 16 h 16"/>
                  <a:gd name="T14" fmla="*/ 1 w 39"/>
                  <a:gd name="T15" fmla="*/ 9 h 16"/>
                  <a:gd name="T16" fmla="*/ 13 w 39"/>
                  <a:gd name="T17" fmla="*/ 7 h 16"/>
                  <a:gd name="T18" fmla="*/ 14 w 39"/>
                  <a:gd name="T19" fmla="*/ 6 h 16"/>
                  <a:gd name="T20" fmla="*/ 15 w 39"/>
                  <a:gd name="T2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6">
                    <a:moveTo>
                      <a:pt x="15" y="6"/>
                    </a:moveTo>
                    <a:cubicBezTo>
                      <a:pt x="21" y="7"/>
                      <a:pt x="26" y="4"/>
                      <a:pt x="32" y="3"/>
                    </a:cubicBezTo>
                    <a:cubicBezTo>
                      <a:pt x="34" y="2"/>
                      <a:pt x="37" y="0"/>
                      <a:pt x="38" y="4"/>
                    </a:cubicBezTo>
                    <a:cubicBezTo>
                      <a:pt x="39" y="8"/>
                      <a:pt x="38" y="10"/>
                      <a:pt x="34" y="11"/>
                    </a:cubicBezTo>
                    <a:cubicBezTo>
                      <a:pt x="30" y="13"/>
                      <a:pt x="26" y="14"/>
                      <a:pt x="21" y="16"/>
                    </a:cubicBezTo>
                    <a:cubicBezTo>
                      <a:pt x="19" y="16"/>
                      <a:pt x="17" y="16"/>
                      <a:pt x="15" y="16"/>
                    </a:cubicBezTo>
                    <a:cubicBezTo>
                      <a:pt x="10" y="16"/>
                      <a:pt x="5" y="16"/>
                      <a:pt x="0" y="16"/>
                    </a:cubicBezTo>
                    <a:cubicBezTo>
                      <a:pt x="0" y="14"/>
                      <a:pt x="0" y="11"/>
                      <a:pt x="1" y="9"/>
                    </a:cubicBezTo>
                    <a:cubicBezTo>
                      <a:pt x="5" y="8"/>
                      <a:pt x="9" y="10"/>
                      <a:pt x="13" y="7"/>
                    </a:cubicBezTo>
                    <a:cubicBezTo>
                      <a:pt x="14" y="6"/>
                      <a:pt x="14" y="6"/>
                      <a:pt x="14" y="6"/>
                    </a:cubicBezTo>
                    <a:lnTo>
                      <a:pt x="15" y="6"/>
                    </a:lnTo>
                    <a:close/>
                  </a:path>
                </a:pathLst>
              </a:custGeom>
              <a:solidFill>
                <a:srgbClr val="E46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5" name="Freeform 375">
                <a:extLst>
                  <a:ext uri="{FF2B5EF4-FFF2-40B4-BE49-F238E27FC236}">
                    <a16:creationId xmlns:a16="http://schemas.microsoft.com/office/drawing/2014/main" id="{4B3EB571-7979-426F-93FA-340295EC9F4F}"/>
                  </a:ext>
                </a:extLst>
              </p:cNvPr>
              <p:cNvSpPr/>
              <p:nvPr/>
            </p:nvSpPr>
            <p:spPr bwMode="auto">
              <a:xfrm>
                <a:off x="3337" y="2793"/>
                <a:ext cx="160" cy="81"/>
              </a:xfrm>
              <a:custGeom>
                <a:avLst/>
                <a:gdLst>
                  <a:gd name="T0" fmla="*/ 11 w 59"/>
                  <a:gd name="T1" fmla="*/ 10 h 30"/>
                  <a:gd name="T2" fmla="*/ 0 w 59"/>
                  <a:gd name="T3" fmla="*/ 9 h 30"/>
                  <a:gd name="T4" fmla="*/ 4 w 59"/>
                  <a:gd name="T5" fmla="*/ 5 h 30"/>
                  <a:gd name="T6" fmla="*/ 33 w 59"/>
                  <a:gd name="T7" fmla="*/ 6 h 30"/>
                  <a:gd name="T8" fmla="*/ 45 w 59"/>
                  <a:gd name="T9" fmla="*/ 4 h 30"/>
                  <a:gd name="T10" fmla="*/ 55 w 59"/>
                  <a:gd name="T11" fmla="*/ 5 h 30"/>
                  <a:gd name="T12" fmla="*/ 48 w 59"/>
                  <a:gd name="T13" fmla="*/ 14 h 30"/>
                  <a:gd name="T14" fmla="*/ 57 w 59"/>
                  <a:gd name="T15" fmla="*/ 27 h 30"/>
                  <a:gd name="T16" fmla="*/ 49 w 59"/>
                  <a:gd name="T17" fmla="*/ 26 h 30"/>
                  <a:gd name="T18" fmla="*/ 26 w 59"/>
                  <a:gd name="T19" fmla="*/ 19 h 30"/>
                  <a:gd name="T20" fmla="*/ 24 w 59"/>
                  <a:gd name="T21" fmla="*/ 14 h 30"/>
                  <a:gd name="T22" fmla="*/ 34 w 59"/>
                  <a:gd name="T23" fmla="*/ 12 h 30"/>
                  <a:gd name="T24" fmla="*/ 23 w 59"/>
                  <a:gd name="T25" fmla="*/ 13 h 30"/>
                  <a:gd name="T26" fmla="*/ 11 w 59"/>
                  <a:gd name="T2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0">
                    <a:moveTo>
                      <a:pt x="11" y="10"/>
                    </a:moveTo>
                    <a:cubicBezTo>
                      <a:pt x="7" y="9"/>
                      <a:pt x="4" y="9"/>
                      <a:pt x="0" y="9"/>
                    </a:cubicBezTo>
                    <a:cubicBezTo>
                      <a:pt x="0" y="7"/>
                      <a:pt x="2" y="6"/>
                      <a:pt x="4" y="5"/>
                    </a:cubicBezTo>
                    <a:cubicBezTo>
                      <a:pt x="13" y="4"/>
                      <a:pt x="23" y="4"/>
                      <a:pt x="33" y="6"/>
                    </a:cubicBezTo>
                    <a:cubicBezTo>
                      <a:pt x="37" y="6"/>
                      <a:pt x="41" y="8"/>
                      <a:pt x="45" y="4"/>
                    </a:cubicBezTo>
                    <a:cubicBezTo>
                      <a:pt x="48" y="3"/>
                      <a:pt x="53" y="0"/>
                      <a:pt x="55" y="5"/>
                    </a:cubicBezTo>
                    <a:cubicBezTo>
                      <a:pt x="58" y="11"/>
                      <a:pt x="48" y="9"/>
                      <a:pt x="48" y="14"/>
                    </a:cubicBezTo>
                    <a:cubicBezTo>
                      <a:pt x="50" y="19"/>
                      <a:pt x="59" y="19"/>
                      <a:pt x="57" y="27"/>
                    </a:cubicBezTo>
                    <a:cubicBezTo>
                      <a:pt x="54" y="30"/>
                      <a:pt x="52" y="28"/>
                      <a:pt x="49" y="26"/>
                    </a:cubicBezTo>
                    <a:cubicBezTo>
                      <a:pt x="42" y="23"/>
                      <a:pt x="35" y="19"/>
                      <a:pt x="26" y="19"/>
                    </a:cubicBezTo>
                    <a:cubicBezTo>
                      <a:pt x="24" y="18"/>
                      <a:pt x="22" y="16"/>
                      <a:pt x="24" y="14"/>
                    </a:cubicBezTo>
                    <a:cubicBezTo>
                      <a:pt x="27" y="11"/>
                      <a:pt x="31" y="12"/>
                      <a:pt x="34" y="12"/>
                    </a:cubicBezTo>
                    <a:cubicBezTo>
                      <a:pt x="31" y="12"/>
                      <a:pt x="27" y="12"/>
                      <a:pt x="23" y="13"/>
                    </a:cubicBezTo>
                    <a:cubicBezTo>
                      <a:pt x="19" y="13"/>
                      <a:pt x="14" y="13"/>
                      <a:pt x="11" y="10"/>
                    </a:cubicBezTo>
                    <a:close/>
                  </a:path>
                </a:pathLst>
              </a:custGeom>
              <a:solidFill>
                <a:srgbClr val="EDA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6" name="Freeform 376">
                <a:extLst>
                  <a:ext uri="{FF2B5EF4-FFF2-40B4-BE49-F238E27FC236}">
                    <a16:creationId xmlns:a16="http://schemas.microsoft.com/office/drawing/2014/main" id="{B9102688-F6AA-3806-20E0-8D96CB3E6472}"/>
                  </a:ext>
                </a:extLst>
              </p:cNvPr>
              <p:cNvSpPr/>
              <p:nvPr/>
            </p:nvSpPr>
            <p:spPr bwMode="auto">
              <a:xfrm>
                <a:off x="3340" y="2785"/>
                <a:ext cx="133" cy="27"/>
              </a:xfrm>
              <a:custGeom>
                <a:avLst/>
                <a:gdLst>
                  <a:gd name="T0" fmla="*/ 44 w 49"/>
                  <a:gd name="T1" fmla="*/ 7 h 10"/>
                  <a:gd name="T2" fmla="*/ 44 w 49"/>
                  <a:gd name="T3" fmla="*/ 10 h 10"/>
                  <a:gd name="T4" fmla="*/ 2 w 49"/>
                  <a:gd name="T5" fmla="*/ 10 h 10"/>
                  <a:gd name="T6" fmla="*/ 2 w 49"/>
                  <a:gd name="T7" fmla="*/ 6 h 10"/>
                  <a:gd name="T8" fmla="*/ 44 w 49"/>
                  <a:gd name="T9" fmla="*/ 7 h 10"/>
                </a:gdLst>
                <a:ahLst/>
                <a:cxnLst>
                  <a:cxn ang="0">
                    <a:pos x="T0" y="T1"/>
                  </a:cxn>
                  <a:cxn ang="0">
                    <a:pos x="T2" y="T3"/>
                  </a:cxn>
                  <a:cxn ang="0">
                    <a:pos x="T4" y="T5"/>
                  </a:cxn>
                  <a:cxn ang="0">
                    <a:pos x="T6" y="T7"/>
                  </a:cxn>
                  <a:cxn ang="0">
                    <a:pos x="T8" y="T9"/>
                  </a:cxn>
                </a:cxnLst>
                <a:rect l="0" t="0" r="r" b="b"/>
                <a:pathLst>
                  <a:path w="49" h="10">
                    <a:moveTo>
                      <a:pt x="44" y="7"/>
                    </a:moveTo>
                    <a:cubicBezTo>
                      <a:pt x="46" y="8"/>
                      <a:pt x="49" y="10"/>
                      <a:pt x="44" y="10"/>
                    </a:cubicBezTo>
                    <a:cubicBezTo>
                      <a:pt x="30" y="10"/>
                      <a:pt x="16" y="10"/>
                      <a:pt x="2" y="10"/>
                    </a:cubicBezTo>
                    <a:cubicBezTo>
                      <a:pt x="0" y="9"/>
                      <a:pt x="0" y="7"/>
                      <a:pt x="2" y="6"/>
                    </a:cubicBezTo>
                    <a:cubicBezTo>
                      <a:pt x="16" y="0"/>
                      <a:pt x="30" y="9"/>
                      <a:pt x="44" y="7"/>
                    </a:cubicBezTo>
                    <a:close/>
                  </a:path>
                </a:pathLst>
              </a:custGeom>
              <a:solidFill>
                <a:srgbClr val="EB8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7" name="Freeform 377">
                <a:extLst>
                  <a:ext uri="{FF2B5EF4-FFF2-40B4-BE49-F238E27FC236}">
                    <a16:creationId xmlns:a16="http://schemas.microsoft.com/office/drawing/2014/main" id="{D28405B2-AC4E-9A8D-BEF6-9EB7AE4C1DBD}"/>
                  </a:ext>
                </a:extLst>
              </p:cNvPr>
              <p:cNvSpPr/>
              <p:nvPr/>
            </p:nvSpPr>
            <p:spPr bwMode="auto">
              <a:xfrm>
                <a:off x="3359" y="2817"/>
                <a:ext cx="49" cy="33"/>
              </a:xfrm>
              <a:custGeom>
                <a:avLst/>
                <a:gdLst>
                  <a:gd name="T0" fmla="*/ 3 w 18"/>
                  <a:gd name="T1" fmla="*/ 1 h 12"/>
                  <a:gd name="T2" fmla="*/ 16 w 18"/>
                  <a:gd name="T3" fmla="*/ 3 h 12"/>
                  <a:gd name="T4" fmla="*/ 17 w 18"/>
                  <a:gd name="T5" fmla="*/ 5 h 12"/>
                  <a:gd name="T6" fmla="*/ 18 w 18"/>
                  <a:gd name="T7" fmla="*/ 10 h 12"/>
                  <a:gd name="T8" fmla="*/ 0 w 18"/>
                  <a:gd name="T9" fmla="*/ 10 h 12"/>
                  <a:gd name="T10" fmla="*/ 0 w 18"/>
                  <a:gd name="T11" fmla="*/ 5 h 12"/>
                  <a:gd name="T12" fmla="*/ 3 w 18"/>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3" y="1"/>
                    </a:moveTo>
                    <a:cubicBezTo>
                      <a:pt x="7" y="1"/>
                      <a:pt x="12" y="0"/>
                      <a:pt x="16" y="3"/>
                    </a:cubicBezTo>
                    <a:cubicBezTo>
                      <a:pt x="17" y="3"/>
                      <a:pt x="17" y="4"/>
                      <a:pt x="17" y="5"/>
                    </a:cubicBezTo>
                    <a:cubicBezTo>
                      <a:pt x="17" y="6"/>
                      <a:pt x="18" y="8"/>
                      <a:pt x="18" y="10"/>
                    </a:cubicBezTo>
                    <a:cubicBezTo>
                      <a:pt x="12" y="12"/>
                      <a:pt x="6" y="11"/>
                      <a:pt x="0" y="10"/>
                    </a:cubicBezTo>
                    <a:cubicBezTo>
                      <a:pt x="0" y="8"/>
                      <a:pt x="0" y="7"/>
                      <a:pt x="0" y="5"/>
                    </a:cubicBezTo>
                    <a:cubicBezTo>
                      <a:pt x="1" y="4"/>
                      <a:pt x="2" y="2"/>
                      <a:pt x="3" y="1"/>
                    </a:cubicBezTo>
                    <a:close/>
                  </a:path>
                </a:pathLst>
              </a:custGeom>
              <a:solidFill>
                <a:srgbClr val="AD9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8" name="Freeform 378">
                <a:extLst>
                  <a:ext uri="{FF2B5EF4-FFF2-40B4-BE49-F238E27FC236}">
                    <a16:creationId xmlns:a16="http://schemas.microsoft.com/office/drawing/2014/main" id="{A9F34B0A-7EB5-DEB5-361F-F51AAC75FA8C}"/>
                  </a:ext>
                </a:extLst>
              </p:cNvPr>
              <p:cNvSpPr/>
              <p:nvPr/>
            </p:nvSpPr>
            <p:spPr bwMode="auto">
              <a:xfrm>
                <a:off x="3229" y="2798"/>
                <a:ext cx="73" cy="22"/>
              </a:xfrm>
              <a:custGeom>
                <a:avLst/>
                <a:gdLst>
                  <a:gd name="T0" fmla="*/ 0 w 27"/>
                  <a:gd name="T1" fmla="*/ 7 h 8"/>
                  <a:gd name="T2" fmla="*/ 3 w 27"/>
                  <a:gd name="T3" fmla="*/ 1 h 8"/>
                  <a:gd name="T4" fmla="*/ 21 w 27"/>
                  <a:gd name="T5" fmla="*/ 0 h 8"/>
                  <a:gd name="T6" fmla="*/ 26 w 27"/>
                  <a:gd name="T7" fmla="*/ 6 h 8"/>
                  <a:gd name="T8" fmla="*/ 0 w 27"/>
                  <a:gd name="T9" fmla="*/ 7 h 8"/>
                </a:gdLst>
                <a:ahLst/>
                <a:cxnLst>
                  <a:cxn ang="0">
                    <a:pos x="T0" y="T1"/>
                  </a:cxn>
                  <a:cxn ang="0">
                    <a:pos x="T2" y="T3"/>
                  </a:cxn>
                  <a:cxn ang="0">
                    <a:pos x="T4" y="T5"/>
                  </a:cxn>
                  <a:cxn ang="0">
                    <a:pos x="T6" y="T7"/>
                  </a:cxn>
                  <a:cxn ang="0">
                    <a:pos x="T8" y="T9"/>
                  </a:cxn>
                </a:cxnLst>
                <a:rect l="0" t="0" r="r" b="b"/>
                <a:pathLst>
                  <a:path w="27" h="8">
                    <a:moveTo>
                      <a:pt x="0" y="7"/>
                    </a:moveTo>
                    <a:cubicBezTo>
                      <a:pt x="1" y="5"/>
                      <a:pt x="2" y="3"/>
                      <a:pt x="3" y="1"/>
                    </a:cubicBezTo>
                    <a:cubicBezTo>
                      <a:pt x="9" y="0"/>
                      <a:pt x="15" y="0"/>
                      <a:pt x="21" y="0"/>
                    </a:cubicBezTo>
                    <a:cubicBezTo>
                      <a:pt x="25" y="0"/>
                      <a:pt x="27" y="1"/>
                      <a:pt x="26" y="6"/>
                    </a:cubicBezTo>
                    <a:cubicBezTo>
                      <a:pt x="18" y="8"/>
                      <a:pt x="9" y="8"/>
                      <a:pt x="0" y="7"/>
                    </a:cubicBezTo>
                    <a:close/>
                  </a:path>
                </a:pathLst>
              </a:custGeom>
              <a:solidFill>
                <a:srgbClr val="EE97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9" name="Freeform 379">
                <a:extLst>
                  <a:ext uri="{FF2B5EF4-FFF2-40B4-BE49-F238E27FC236}">
                    <a16:creationId xmlns:a16="http://schemas.microsoft.com/office/drawing/2014/main" id="{5FED6A57-8E7B-5AF7-50AD-164A94D0E61B}"/>
                  </a:ext>
                </a:extLst>
              </p:cNvPr>
              <p:cNvSpPr/>
              <p:nvPr/>
            </p:nvSpPr>
            <p:spPr bwMode="auto">
              <a:xfrm>
                <a:off x="3245" y="2625"/>
                <a:ext cx="41" cy="49"/>
              </a:xfrm>
              <a:custGeom>
                <a:avLst/>
                <a:gdLst>
                  <a:gd name="T0" fmla="*/ 9 w 15"/>
                  <a:gd name="T1" fmla="*/ 18 h 18"/>
                  <a:gd name="T2" fmla="*/ 2 w 15"/>
                  <a:gd name="T3" fmla="*/ 6 h 18"/>
                  <a:gd name="T4" fmla="*/ 14 w 15"/>
                  <a:gd name="T5" fmla="*/ 1 h 18"/>
                  <a:gd name="T6" fmla="*/ 14 w 15"/>
                  <a:gd name="T7" fmla="*/ 6 h 18"/>
                  <a:gd name="T8" fmla="*/ 9 w 15"/>
                  <a:gd name="T9" fmla="*/ 18 h 18"/>
                </a:gdLst>
                <a:ahLst/>
                <a:cxnLst>
                  <a:cxn ang="0">
                    <a:pos x="T0" y="T1"/>
                  </a:cxn>
                  <a:cxn ang="0">
                    <a:pos x="T2" y="T3"/>
                  </a:cxn>
                  <a:cxn ang="0">
                    <a:pos x="T4" y="T5"/>
                  </a:cxn>
                  <a:cxn ang="0">
                    <a:pos x="T6" y="T7"/>
                  </a:cxn>
                  <a:cxn ang="0">
                    <a:pos x="T8" y="T9"/>
                  </a:cxn>
                </a:cxnLst>
                <a:rect l="0" t="0" r="r" b="b"/>
                <a:pathLst>
                  <a:path w="15" h="18">
                    <a:moveTo>
                      <a:pt x="9" y="18"/>
                    </a:moveTo>
                    <a:cubicBezTo>
                      <a:pt x="4" y="15"/>
                      <a:pt x="0" y="12"/>
                      <a:pt x="2" y="6"/>
                    </a:cubicBezTo>
                    <a:cubicBezTo>
                      <a:pt x="4" y="0"/>
                      <a:pt x="9" y="1"/>
                      <a:pt x="14" y="1"/>
                    </a:cubicBezTo>
                    <a:cubicBezTo>
                      <a:pt x="15" y="2"/>
                      <a:pt x="15" y="4"/>
                      <a:pt x="14" y="6"/>
                    </a:cubicBezTo>
                    <a:cubicBezTo>
                      <a:pt x="12" y="10"/>
                      <a:pt x="10" y="14"/>
                      <a:pt x="9" y="18"/>
                    </a:cubicBezTo>
                    <a:close/>
                  </a:path>
                </a:pathLst>
              </a:custGeom>
              <a:solidFill>
                <a:srgbClr val="BDA7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0" name="Freeform 380">
                <a:extLst>
                  <a:ext uri="{FF2B5EF4-FFF2-40B4-BE49-F238E27FC236}">
                    <a16:creationId xmlns:a16="http://schemas.microsoft.com/office/drawing/2014/main" id="{9481C416-CBD6-1A09-9BE2-B22A68E5A5CE}"/>
                  </a:ext>
                </a:extLst>
              </p:cNvPr>
              <p:cNvSpPr/>
              <p:nvPr/>
            </p:nvSpPr>
            <p:spPr bwMode="auto">
              <a:xfrm>
                <a:off x="3367" y="2631"/>
                <a:ext cx="101" cy="29"/>
              </a:xfrm>
              <a:custGeom>
                <a:avLst/>
                <a:gdLst>
                  <a:gd name="T0" fmla="*/ 2 w 37"/>
                  <a:gd name="T1" fmla="*/ 3 h 11"/>
                  <a:gd name="T2" fmla="*/ 37 w 37"/>
                  <a:gd name="T3" fmla="*/ 6 h 11"/>
                  <a:gd name="T4" fmla="*/ 1 w 37"/>
                  <a:gd name="T5" fmla="*/ 7 h 11"/>
                  <a:gd name="T6" fmla="*/ 2 w 37"/>
                  <a:gd name="T7" fmla="*/ 3 h 11"/>
                </a:gdLst>
                <a:ahLst/>
                <a:cxnLst>
                  <a:cxn ang="0">
                    <a:pos x="T0" y="T1"/>
                  </a:cxn>
                  <a:cxn ang="0">
                    <a:pos x="T2" y="T3"/>
                  </a:cxn>
                  <a:cxn ang="0">
                    <a:pos x="T4" y="T5"/>
                  </a:cxn>
                  <a:cxn ang="0">
                    <a:pos x="T6" y="T7"/>
                  </a:cxn>
                </a:cxnLst>
                <a:rect l="0" t="0" r="r" b="b"/>
                <a:pathLst>
                  <a:path w="37" h="11">
                    <a:moveTo>
                      <a:pt x="2" y="3"/>
                    </a:moveTo>
                    <a:cubicBezTo>
                      <a:pt x="13" y="6"/>
                      <a:pt x="25" y="0"/>
                      <a:pt x="37" y="6"/>
                    </a:cubicBezTo>
                    <a:cubicBezTo>
                      <a:pt x="25" y="5"/>
                      <a:pt x="13" y="11"/>
                      <a:pt x="1" y="7"/>
                    </a:cubicBezTo>
                    <a:cubicBezTo>
                      <a:pt x="0" y="5"/>
                      <a:pt x="0" y="4"/>
                      <a:pt x="2" y="3"/>
                    </a:cubicBezTo>
                    <a:close/>
                  </a:path>
                </a:pathLst>
              </a:custGeom>
              <a:solidFill>
                <a:srgbClr val="E45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1" name="Freeform 381">
                <a:extLst>
                  <a:ext uri="{FF2B5EF4-FFF2-40B4-BE49-F238E27FC236}">
                    <a16:creationId xmlns:a16="http://schemas.microsoft.com/office/drawing/2014/main" id="{3F4DE51E-4459-BCDE-B3B9-2FF195F4A220}"/>
                  </a:ext>
                </a:extLst>
              </p:cNvPr>
              <p:cNvSpPr/>
              <p:nvPr/>
            </p:nvSpPr>
            <p:spPr bwMode="auto">
              <a:xfrm>
                <a:off x="3286" y="2790"/>
                <a:ext cx="54" cy="27"/>
              </a:xfrm>
              <a:custGeom>
                <a:avLst/>
                <a:gdLst>
                  <a:gd name="T0" fmla="*/ 5 w 20"/>
                  <a:gd name="T1" fmla="*/ 9 h 10"/>
                  <a:gd name="T2" fmla="*/ 0 w 20"/>
                  <a:gd name="T3" fmla="*/ 3 h 10"/>
                  <a:gd name="T4" fmla="*/ 20 w 20"/>
                  <a:gd name="T5" fmla="*/ 3 h 10"/>
                  <a:gd name="T6" fmla="*/ 8 w 20"/>
                  <a:gd name="T7" fmla="*/ 10 h 10"/>
                  <a:gd name="T8" fmla="*/ 5 w 20"/>
                  <a:gd name="T9" fmla="*/ 9 h 10"/>
                </a:gdLst>
                <a:ahLst/>
                <a:cxnLst>
                  <a:cxn ang="0">
                    <a:pos x="T0" y="T1"/>
                  </a:cxn>
                  <a:cxn ang="0">
                    <a:pos x="T2" y="T3"/>
                  </a:cxn>
                  <a:cxn ang="0">
                    <a:pos x="T4" y="T5"/>
                  </a:cxn>
                  <a:cxn ang="0">
                    <a:pos x="T6" y="T7"/>
                  </a:cxn>
                  <a:cxn ang="0">
                    <a:pos x="T8" y="T9"/>
                  </a:cxn>
                </a:cxnLst>
                <a:rect l="0" t="0" r="r" b="b"/>
                <a:pathLst>
                  <a:path w="20" h="10">
                    <a:moveTo>
                      <a:pt x="5" y="9"/>
                    </a:moveTo>
                    <a:cubicBezTo>
                      <a:pt x="5" y="6"/>
                      <a:pt x="3" y="4"/>
                      <a:pt x="0" y="3"/>
                    </a:cubicBezTo>
                    <a:cubicBezTo>
                      <a:pt x="7" y="0"/>
                      <a:pt x="13" y="0"/>
                      <a:pt x="20" y="3"/>
                    </a:cubicBezTo>
                    <a:cubicBezTo>
                      <a:pt x="19" y="10"/>
                      <a:pt x="12" y="9"/>
                      <a:pt x="8" y="10"/>
                    </a:cubicBezTo>
                    <a:cubicBezTo>
                      <a:pt x="7" y="10"/>
                      <a:pt x="6" y="9"/>
                      <a:pt x="5" y="9"/>
                    </a:cubicBezTo>
                    <a:close/>
                  </a:path>
                </a:pathLst>
              </a:custGeom>
              <a:solidFill>
                <a:srgbClr val="CFBB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2" name="Freeform 382">
                <a:extLst>
                  <a:ext uri="{FF2B5EF4-FFF2-40B4-BE49-F238E27FC236}">
                    <a16:creationId xmlns:a16="http://schemas.microsoft.com/office/drawing/2014/main" id="{B4A79706-DE9F-39B3-9124-2A46EA0772C9}"/>
                  </a:ext>
                </a:extLst>
              </p:cNvPr>
              <p:cNvSpPr/>
              <p:nvPr/>
            </p:nvSpPr>
            <p:spPr bwMode="auto">
              <a:xfrm>
                <a:off x="3283" y="2620"/>
                <a:ext cx="60" cy="21"/>
              </a:xfrm>
              <a:custGeom>
                <a:avLst/>
                <a:gdLst>
                  <a:gd name="T0" fmla="*/ 0 w 22"/>
                  <a:gd name="T1" fmla="*/ 8 h 8"/>
                  <a:gd name="T2" fmla="*/ 0 w 22"/>
                  <a:gd name="T3" fmla="*/ 3 h 8"/>
                  <a:gd name="T4" fmla="*/ 20 w 22"/>
                  <a:gd name="T5" fmla="*/ 1 h 8"/>
                  <a:gd name="T6" fmla="*/ 20 w 22"/>
                  <a:gd name="T7" fmla="*/ 6 h 8"/>
                  <a:gd name="T8" fmla="*/ 0 w 22"/>
                  <a:gd name="T9" fmla="*/ 8 h 8"/>
                </a:gdLst>
                <a:ahLst/>
                <a:cxnLst>
                  <a:cxn ang="0">
                    <a:pos x="T0" y="T1"/>
                  </a:cxn>
                  <a:cxn ang="0">
                    <a:pos x="T2" y="T3"/>
                  </a:cxn>
                  <a:cxn ang="0">
                    <a:pos x="T4" y="T5"/>
                  </a:cxn>
                  <a:cxn ang="0">
                    <a:pos x="T6" y="T7"/>
                  </a:cxn>
                  <a:cxn ang="0">
                    <a:pos x="T8" y="T9"/>
                  </a:cxn>
                </a:cxnLst>
                <a:rect l="0" t="0" r="r" b="b"/>
                <a:pathLst>
                  <a:path w="22" h="8">
                    <a:moveTo>
                      <a:pt x="0" y="8"/>
                    </a:moveTo>
                    <a:cubicBezTo>
                      <a:pt x="0" y="6"/>
                      <a:pt x="0" y="5"/>
                      <a:pt x="0" y="3"/>
                    </a:cubicBezTo>
                    <a:cubicBezTo>
                      <a:pt x="6" y="1"/>
                      <a:pt x="13" y="0"/>
                      <a:pt x="20" y="1"/>
                    </a:cubicBezTo>
                    <a:cubicBezTo>
                      <a:pt x="22" y="2"/>
                      <a:pt x="22" y="4"/>
                      <a:pt x="20" y="6"/>
                    </a:cubicBezTo>
                    <a:cubicBezTo>
                      <a:pt x="13" y="6"/>
                      <a:pt x="6" y="4"/>
                      <a:pt x="0" y="8"/>
                    </a:cubicBezTo>
                    <a:close/>
                  </a:path>
                </a:pathLst>
              </a:custGeom>
              <a:solidFill>
                <a:srgbClr val="DF7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3" name="Freeform 383">
                <a:extLst>
                  <a:ext uri="{FF2B5EF4-FFF2-40B4-BE49-F238E27FC236}">
                    <a16:creationId xmlns:a16="http://schemas.microsoft.com/office/drawing/2014/main" id="{99C7B407-AE51-A6DF-A46B-5E5484E69600}"/>
                  </a:ext>
                </a:extLst>
              </p:cNvPr>
              <p:cNvSpPr/>
              <p:nvPr/>
            </p:nvSpPr>
            <p:spPr bwMode="auto">
              <a:xfrm>
                <a:off x="3337" y="2620"/>
                <a:ext cx="36" cy="29"/>
              </a:xfrm>
              <a:custGeom>
                <a:avLst/>
                <a:gdLst>
                  <a:gd name="T0" fmla="*/ 0 w 13"/>
                  <a:gd name="T1" fmla="*/ 6 h 11"/>
                  <a:gd name="T2" fmla="*/ 0 w 13"/>
                  <a:gd name="T3" fmla="*/ 1 h 11"/>
                  <a:gd name="T4" fmla="*/ 13 w 13"/>
                  <a:gd name="T5" fmla="*/ 7 h 11"/>
                  <a:gd name="T6" fmla="*/ 12 w 13"/>
                  <a:gd name="T7" fmla="*/ 11 h 11"/>
                  <a:gd name="T8" fmla="*/ 0 w 13"/>
                  <a:gd name="T9" fmla="*/ 6 h 11"/>
                </a:gdLst>
                <a:ahLst/>
                <a:cxnLst>
                  <a:cxn ang="0">
                    <a:pos x="T0" y="T1"/>
                  </a:cxn>
                  <a:cxn ang="0">
                    <a:pos x="T2" y="T3"/>
                  </a:cxn>
                  <a:cxn ang="0">
                    <a:pos x="T4" y="T5"/>
                  </a:cxn>
                  <a:cxn ang="0">
                    <a:pos x="T6" y="T7"/>
                  </a:cxn>
                  <a:cxn ang="0">
                    <a:pos x="T8" y="T9"/>
                  </a:cxn>
                </a:cxnLst>
                <a:rect l="0" t="0" r="r" b="b"/>
                <a:pathLst>
                  <a:path w="13" h="11">
                    <a:moveTo>
                      <a:pt x="0" y="6"/>
                    </a:moveTo>
                    <a:cubicBezTo>
                      <a:pt x="0" y="4"/>
                      <a:pt x="0" y="2"/>
                      <a:pt x="0" y="1"/>
                    </a:cubicBezTo>
                    <a:cubicBezTo>
                      <a:pt x="5" y="0"/>
                      <a:pt x="11" y="0"/>
                      <a:pt x="13" y="7"/>
                    </a:cubicBezTo>
                    <a:cubicBezTo>
                      <a:pt x="13" y="8"/>
                      <a:pt x="12" y="9"/>
                      <a:pt x="12" y="11"/>
                    </a:cubicBezTo>
                    <a:cubicBezTo>
                      <a:pt x="8" y="11"/>
                      <a:pt x="4" y="9"/>
                      <a:pt x="0" y="6"/>
                    </a:cubicBezTo>
                    <a:close/>
                  </a:path>
                </a:pathLst>
              </a:custGeom>
              <a:solidFill>
                <a:srgbClr val="C3B3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4" name="Freeform 384">
                <a:extLst>
                  <a:ext uri="{FF2B5EF4-FFF2-40B4-BE49-F238E27FC236}">
                    <a16:creationId xmlns:a16="http://schemas.microsoft.com/office/drawing/2014/main" id="{BBC6776A-D888-C26B-68C7-B89DCFBB4211}"/>
                  </a:ext>
                </a:extLst>
              </p:cNvPr>
              <p:cNvSpPr/>
              <p:nvPr/>
            </p:nvSpPr>
            <p:spPr bwMode="auto">
              <a:xfrm>
                <a:off x="3462" y="2831"/>
                <a:ext cx="49" cy="35"/>
              </a:xfrm>
              <a:custGeom>
                <a:avLst/>
                <a:gdLst>
                  <a:gd name="T0" fmla="*/ 11 w 18"/>
                  <a:gd name="T1" fmla="*/ 13 h 13"/>
                  <a:gd name="T2" fmla="*/ 2 w 18"/>
                  <a:gd name="T3" fmla="*/ 0 h 13"/>
                  <a:gd name="T4" fmla="*/ 11 w 18"/>
                  <a:gd name="T5" fmla="*/ 13 h 13"/>
                </a:gdLst>
                <a:ahLst/>
                <a:cxnLst>
                  <a:cxn ang="0">
                    <a:pos x="T0" y="T1"/>
                  </a:cxn>
                  <a:cxn ang="0">
                    <a:pos x="T2" y="T3"/>
                  </a:cxn>
                  <a:cxn ang="0">
                    <a:pos x="T4" y="T5"/>
                  </a:cxn>
                </a:cxnLst>
                <a:rect l="0" t="0" r="r" b="b"/>
                <a:pathLst>
                  <a:path w="18" h="13">
                    <a:moveTo>
                      <a:pt x="11" y="13"/>
                    </a:moveTo>
                    <a:cubicBezTo>
                      <a:pt x="11" y="6"/>
                      <a:pt x="0" y="8"/>
                      <a:pt x="2" y="0"/>
                    </a:cubicBezTo>
                    <a:cubicBezTo>
                      <a:pt x="5" y="4"/>
                      <a:pt x="18" y="1"/>
                      <a:pt x="11" y="13"/>
                    </a:cubicBezTo>
                    <a:close/>
                  </a:path>
                </a:pathLst>
              </a:custGeom>
              <a:solidFill>
                <a:srgbClr val="E076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5" name="Freeform 385">
                <a:extLst>
                  <a:ext uri="{FF2B5EF4-FFF2-40B4-BE49-F238E27FC236}">
                    <a16:creationId xmlns:a16="http://schemas.microsoft.com/office/drawing/2014/main" id="{2F3314F9-1704-7190-F040-8A991E3F38B3}"/>
                  </a:ext>
                </a:extLst>
              </p:cNvPr>
              <p:cNvSpPr/>
              <p:nvPr/>
            </p:nvSpPr>
            <p:spPr bwMode="auto">
              <a:xfrm>
                <a:off x="3308" y="2798"/>
                <a:ext cx="38" cy="19"/>
              </a:xfrm>
              <a:custGeom>
                <a:avLst/>
                <a:gdLst>
                  <a:gd name="T0" fmla="*/ 0 w 14"/>
                  <a:gd name="T1" fmla="*/ 7 h 7"/>
                  <a:gd name="T2" fmla="*/ 12 w 14"/>
                  <a:gd name="T3" fmla="*/ 0 h 7"/>
                  <a:gd name="T4" fmla="*/ 14 w 14"/>
                  <a:gd name="T5" fmla="*/ 1 h 7"/>
                  <a:gd name="T6" fmla="*/ 14 w 14"/>
                  <a:gd name="T7" fmla="*/ 5 h 7"/>
                  <a:gd name="T8" fmla="*/ 11 w 14"/>
                  <a:gd name="T9" fmla="*/ 7 h 7"/>
                  <a:gd name="T10" fmla="*/ 0 w 14"/>
                  <a:gd name="T11" fmla="*/ 7 h 7"/>
                </a:gdLst>
                <a:ahLst/>
                <a:cxnLst>
                  <a:cxn ang="0">
                    <a:pos x="T0" y="T1"/>
                  </a:cxn>
                  <a:cxn ang="0">
                    <a:pos x="T2" y="T3"/>
                  </a:cxn>
                  <a:cxn ang="0">
                    <a:pos x="T4" y="T5"/>
                  </a:cxn>
                  <a:cxn ang="0">
                    <a:pos x="T6" y="T7"/>
                  </a:cxn>
                  <a:cxn ang="0">
                    <a:pos x="T8" y="T9"/>
                  </a:cxn>
                  <a:cxn ang="0">
                    <a:pos x="T10" y="T11"/>
                  </a:cxn>
                </a:cxnLst>
                <a:rect l="0" t="0" r="r" b="b"/>
                <a:pathLst>
                  <a:path w="14" h="7">
                    <a:moveTo>
                      <a:pt x="0" y="7"/>
                    </a:moveTo>
                    <a:cubicBezTo>
                      <a:pt x="4" y="5"/>
                      <a:pt x="8" y="3"/>
                      <a:pt x="12" y="0"/>
                    </a:cubicBezTo>
                    <a:cubicBezTo>
                      <a:pt x="12" y="0"/>
                      <a:pt x="13" y="0"/>
                      <a:pt x="14" y="1"/>
                    </a:cubicBezTo>
                    <a:cubicBezTo>
                      <a:pt x="14" y="2"/>
                      <a:pt x="14" y="4"/>
                      <a:pt x="14" y="5"/>
                    </a:cubicBezTo>
                    <a:cubicBezTo>
                      <a:pt x="13" y="6"/>
                      <a:pt x="12" y="6"/>
                      <a:pt x="11" y="7"/>
                    </a:cubicBezTo>
                    <a:cubicBezTo>
                      <a:pt x="8" y="7"/>
                      <a:pt x="4" y="7"/>
                      <a:pt x="0" y="7"/>
                    </a:cubicBezTo>
                    <a:close/>
                  </a:path>
                </a:pathLst>
              </a:custGeom>
              <a:solidFill>
                <a:srgbClr val="A28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6" name="Freeform 386">
                <a:extLst>
                  <a:ext uri="{FF2B5EF4-FFF2-40B4-BE49-F238E27FC236}">
                    <a16:creationId xmlns:a16="http://schemas.microsoft.com/office/drawing/2014/main" id="{C7C71BE6-8DF8-D188-8901-81C92886E68F}"/>
                  </a:ext>
                </a:extLst>
              </p:cNvPr>
              <p:cNvSpPr/>
              <p:nvPr/>
            </p:nvSpPr>
            <p:spPr bwMode="auto">
              <a:xfrm>
                <a:off x="3088" y="2763"/>
                <a:ext cx="30" cy="46"/>
              </a:xfrm>
              <a:custGeom>
                <a:avLst/>
                <a:gdLst>
                  <a:gd name="T0" fmla="*/ 2 w 11"/>
                  <a:gd name="T1" fmla="*/ 17 h 17"/>
                  <a:gd name="T2" fmla="*/ 1 w 11"/>
                  <a:gd name="T3" fmla="*/ 15 h 17"/>
                  <a:gd name="T4" fmla="*/ 6 w 11"/>
                  <a:gd name="T5" fmla="*/ 1 h 17"/>
                  <a:gd name="T6" fmla="*/ 10 w 11"/>
                  <a:gd name="T7" fmla="*/ 2 h 17"/>
                  <a:gd name="T8" fmla="*/ 2 w 11"/>
                  <a:gd name="T9" fmla="*/ 17 h 17"/>
                </a:gdLst>
                <a:ahLst/>
                <a:cxnLst>
                  <a:cxn ang="0">
                    <a:pos x="T0" y="T1"/>
                  </a:cxn>
                  <a:cxn ang="0">
                    <a:pos x="T2" y="T3"/>
                  </a:cxn>
                  <a:cxn ang="0">
                    <a:pos x="T4" y="T5"/>
                  </a:cxn>
                  <a:cxn ang="0">
                    <a:pos x="T6" y="T7"/>
                  </a:cxn>
                  <a:cxn ang="0">
                    <a:pos x="T8" y="T9"/>
                  </a:cxn>
                </a:cxnLst>
                <a:rect l="0" t="0" r="r" b="b"/>
                <a:pathLst>
                  <a:path w="11" h="17">
                    <a:moveTo>
                      <a:pt x="2" y="17"/>
                    </a:moveTo>
                    <a:cubicBezTo>
                      <a:pt x="1" y="16"/>
                      <a:pt x="1" y="16"/>
                      <a:pt x="1" y="15"/>
                    </a:cubicBezTo>
                    <a:cubicBezTo>
                      <a:pt x="0" y="9"/>
                      <a:pt x="2" y="5"/>
                      <a:pt x="6" y="1"/>
                    </a:cubicBezTo>
                    <a:cubicBezTo>
                      <a:pt x="8" y="0"/>
                      <a:pt x="9" y="1"/>
                      <a:pt x="10" y="2"/>
                    </a:cubicBezTo>
                    <a:cubicBezTo>
                      <a:pt x="11" y="9"/>
                      <a:pt x="8" y="13"/>
                      <a:pt x="2" y="17"/>
                    </a:cubicBezTo>
                    <a:close/>
                  </a:path>
                </a:pathLst>
              </a:custGeom>
              <a:solidFill>
                <a:srgbClr val="F2F2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7" name="Freeform 387">
                <a:extLst>
                  <a:ext uri="{FF2B5EF4-FFF2-40B4-BE49-F238E27FC236}">
                    <a16:creationId xmlns:a16="http://schemas.microsoft.com/office/drawing/2014/main" id="{28120C3E-1824-206A-6B01-A9CEC581559A}"/>
                  </a:ext>
                </a:extLst>
              </p:cNvPr>
              <p:cNvSpPr/>
              <p:nvPr/>
            </p:nvSpPr>
            <p:spPr bwMode="auto">
              <a:xfrm>
                <a:off x="2587" y="1088"/>
                <a:ext cx="92" cy="152"/>
              </a:xfrm>
              <a:custGeom>
                <a:avLst/>
                <a:gdLst>
                  <a:gd name="T0" fmla="*/ 0 w 34"/>
                  <a:gd name="T1" fmla="*/ 25 h 56"/>
                  <a:gd name="T2" fmla="*/ 15 w 34"/>
                  <a:gd name="T3" fmla="*/ 5 h 56"/>
                  <a:gd name="T4" fmla="*/ 28 w 34"/>
                  <a:gd name="T5" fmla="*/ 7 h 56"/>
                  <a:gd name="T6" fmla="*/ 24 w 34"/>
                  <a:gd name="T7" fmla="*/ 56 h 56"/>
                  <a:gd name="T8" fmla="*/ 7 w 34"/>
                  <a:gd name="T9" fmla="*/ 56 h 56"/>
                  <a:gd name="T10" fmla="*/ 5 w 34"/>
                  <a:gd name="T11" fmla="*/ 32 h 56"/>
                  <a:gd name="T12" fmla="*/ 4 w 34"/>
                  <a:gd name="T13" fmla="*/ 32 h 56"/>
                  <a:gd name="T14" fmla="*/ 5 w 34"/>
                  <a:gd name="T15" fmla="*/ 31 h 56"/>
                  <a:gd name="T16" fmla="*/ 18 w 34"/>
                  <a:gd name="T17" fmla="*/ 31 h 56"/>
                  <a:gd name="T18" fmla="*/ 0 w 34"/>
                  <a:gd name="T1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6">
                    <a:moveTo>
                      <a:pt x="0" y="25"/>
                    </a:moveTo>
                    <a:cubicBezTo>
                      <a:pt x="8" y="21"/>
                      <a:pt x="7" y="10"/>
                      <a:pt x="15" y="5"/>
                    </a:cubicBezTo>
                    <a:cubicBezTo>
                      <a:pt x="22" y="0"/>
                      <a:pt x="25" y="1"/>
                      <a:pt x="28" y="7"/>
                    </a:cubicBezTo>
                    <a:cubicBezTo>
                      <a:pt x="34" y="17"/>
                      <a:pt x="31" y="47"/>
                      <a:pt x="24" y="56"/>
                    </a:cubicBezTo>
                    <a:cubicBezTo>
                      <a:pt x="18" y="56"/>
                      <a:pt x="13" y="56"/>
                      <a:pt x="7" y="56"/>
                    </a:cubicBezTo>
                    <a:cubicBezTo>
                      <a:pt x="17" y="49"/>
                      <a:pt x="16" y="38"/>
                      <a:pt x="5" y="32"/>
                    </a:cubicBezTo>
                    <a:cubicBezTo>
                      <a:pt x="4" y="32"/>
                      <a:pt x="4" y="32"/>
                      <a:pt x="4" y="32"/>
                    </a:cubicBezTo>
                    <a:cubicBezTo>
                      <a:pt x="4" y="31"/>
                      <a:pt x="5" y="31"/>
                      <a:pt x="5" y="31"/>
                    </a:cubicBezTo>
                    <a:cubicBezTo>
                      <a:pt x="9" y="31"/>
                      <a:pt x="13" y="31"/>
                      <a:pt x="18" y="31"/>
                    </a:cubicBezTo>
                    <a:cubicBezTo>
                      <a:pt x="12" y="26"/>
                      <a:pt x="6" y="27"/>
                      <a:pt x="0" y="25"/>
                    </a:cubicBezTo>
                    <a:close/>
                  </a:path>
                </a:pathLst>
              </a:custGeom>
              <a:solidFill>
                <a:srgbClr val="FA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8" name="Freeform 388">
                <a:extLst>
                  <a:ext uri="{FF2B5EF4-FFF2-40B4-BE49-F238E27FC236}">
                    <a16:creationId xmlns:a16="http://schemas.microsoft.com/office/drawing/2014/main" id="{0281B4A6-2108-4330-74C8-F18103575160}"/>
                  </a:ext>
                </a:extLst>
              </p:cNvPr>
              <p:cNvSpPr/>
              <p:nvPr/>
            </p:nvSpPr>
            <p:spPr bwMode="auto">
              <a:xfrm>
                <a:off x="2636" y="1930"/>
                <a:ext cx="46" cy="43"/>
              </a:xfrm>
              <a:custGeom>
                <a:avLst/>
                <a:gdLst>
                  <a:gd name="T0" fmla="*/ 15 w 17"/>
                  <a:gd name="T1" fmla="*/ 14 h 16"/>
                  <a:gd name="T2" fmla="*/ 15 w 17"/>
                  <a:gd name="T3" fmla="*/ 15 h 16"/>
                  <a:gd name="T4" fmla="*/ 0 w 17"/>
                  <a:gd name="T5" fmla="*/ 11 h 16"/>
                  <a:gd name="T6" fmla="*/ 1 w 17"/>
                  <a:gd name="T7" fmla="*/ 2 h 16"/>
                  <a:gd name="T8" fmla="*/ 6 w 17"/>
                  <a:gd name="T9" fmla="*/ 0 h 16"/>
                  <a:gd name="T10" fmla="*/ 17 w 17"/>
                  <a:gd name="T11" fmla="*/ 6 h 16"/>
                  <a:gd name="T12" fmla="*/ 15 w 17"/>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5" y="14"/>
                    </a:moveTo>
                    <a:cubicBezTo>
                      <a:pt x="15" y="14"/>
                      <a:pt x="15" y="14"/>
                      <a:pt x="15" y="15"/>
                    </a:cubicBezTo>
                    <a:cubicBezTo>
                      <a:pt x="10" y="14"/>
                      <a:pt x="4" y="16"/>
                      <a:pt x="0" y="11"/>
                    </a:cubicBezTo>
                    <a:cubicBezTo>
                      <a:pt x="0" y="8"/>
                      <a:pt x="1" y="5"/>
                      <a:pt x="1" y="2"/>
                    </a:cubicBezTo>
                    <a:cubicBezTo>
                      <a:pt x="2" y="0"/>
                      <a:pt x="4" y="0"/>
                      <a:pt x="6" y="0"/>
                    </a:cubicBezTo>
                    <a:cubicBezTo>
                      <a:pt x="11" y="0"/>
                      <a:pt x="15" y="1"/>
                      <a:pt x="17" y="6"/>
                    </a:cubicBezTo>
                    <a:cubicBezTo>
                      <a:pt x="17" y="9"/>
                      <a:pt x="17" y="11"/>
                      <a:pt x="15" y="14"/>
                    </a:cubicBezTo>
                    <a:close/>
                  </a:path>
                </a:pathLst>
              </a:custGeom>
              <a:solidFill>
                <a:srgbClr val="DE6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9" name="Freeform 389">
                <a:extLst>
                  <a:ext uri="{FF2B5EF4-FFF2-40B4-BE49-F238E27FC236}">
                    <a16:creationId xmlns:a16="http://schemas.microsoft.com/office/drawing/2014/main" id="{BEEB5992-9EA8-91F3-2833-14086DE49DAB}"/>
                  </a:ext>
                </a:extLst>
              </p:cNvPr>
              <p:cNvSpPr/>
              <p:nvPr/>
            </p:nvSpPr>
            <p:spPr bwMode="auto">
              <a:xfrm>
                <a:off x="2600" y="1868"/>
                <a:ext cx="65" cy="67"/>
              </a:xfrm>
              <a:custGeom>
                <a:avLst/>
                <a:gdLst>
                  <a:gd name="T0" fmla="*/ 19 w 24"/>
                  <a:gd name="T1" fmla="*/ 25 h 25"/>
                  <a:gd name="T2" fmla="*/ 14 w 24"/>
                  <a:gd name="T3" fmla="*/ 25 h 25"/>
                  <a:gd name="T4" fmla="*/ 14 w 24"/>
                  <a:gd name="T5" fmla="*/ 1 h 25"/>
                  <a:gd name="T6" fmla="*/ 24 w 24"/>
                  <a:gd name="T7" fmla="*/ 5 h 25"/>
                  <a:gd name="T8" fmla="*/ 19 w 24"/>
                  <a:gd name="T9" fmla="*/ 25 h 25"/>
                </a:gdLst>
                <a:ahLst/>
                <a:cxnLst>
                  <a:cxn ang="0">
                    <a:pos x="T0" y="T1"/>
                  </a:cxn>
                  <a:cxn ang="0">
                    <a:pos x="T2" y="T3"/>
                  </a:cxn>
                  <a:cxn ang="0">
                    <a:pos x="T4" y="T5"/>
                  </a:cxn>
                  <a:cxn ang="0">
                    <a:pos x="T6" y="T7"/>
                  </a:cxn>
                  <a:cxn ang="0">
                    <a:pos x="T8" y="T9"/>
                  </a:cxn>
                </a:cxnLst>
                <a:rect l="0" t="0" r="r" b="b"/>
                <a:pathLst>
                  <a:path w="24" h="25">
                    <a:moveTo>
                      <a:pt x="19" y="25"/>
                    </a:moveTo>
                    <a:cubicBezTo>
                      <a:pt x="17" y="25"/>
                      <a:pt x="15" y="25"/>
                      <a:pt x="14" y="25"/>
                    </a:cubicBezTo>
                    <a:cubicBezTo>
                      <a:pt x="0" y="17"/>
                      <a:pt x="0" y="8"/>
                      <a:pt x="14" y="1"/>
                    </a:cubicBezTo>
                    <a:cubicBezTo>
                      <a:pt x="18" y="1"/>
                      <a:pt x="22" y="0"/>
                      <a:pt x="24" y="5"/>
                    </a:cubicBezTo>
                    <a:cubicBezTo>
                      <a:pt x="11" y="12"/>
                      <a:pt x="11" y="12"/>
                      <a:pt x="19" y="25"/>
                    </a:cubicBezTo>
                    <a:close/>
                  </a:path>
                </a:pathLst>
              </a:custGeom>
              <a:solidFill>
                <a:srgbClr val="BDA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0" name="Freeform 390">
                <a:extLst>
                  <a:ext uri="{FF2B5EF4-FFF2-40B4-BE49-F238E27FC236}">
                    <a16:creationId xmlns:a16="http://schemas.microsoft.com/office/drawing/2014/main" id="{8797BBEF-DACF-1135-138D-B33908741C5F}"/>
                  </a:ext>
                </a:extLst>
              </p:cNvPr>
              <p:cNvSpPr/>
              <p:nvPr/>
            </p:nvSpPr>
            <p:spPr bwMode="auto">
              <a:xfrm>
                <a:off x="2636" y="1860"/>
                <a:ext cx="43" cy="27"/>
              </a:xfrm>
              <a:custGeom>
                <a:avLst/>
                <a:gdLst>
                  <a:gd name="T0" fmla="*/ 11 w 16"/>
                  <a:gd name="T1" fmla="*/ 9 h 10"/>
                  <a:gd name="T2" fmla="*/ 1 w 16"/>
                  <a:gd name="T3" fmla="*/ 4 h 10"/>
                  <a:gd name="T4" fmla="*/ 0 w 16"/>
                  <a:gd name="T5" fmla="*/ 0 h 10"/>
                  <a:gd name="T6" fmla="*/ 7 w 16"/>
                  <a:gd name="T7" fmla="*/ 0 h 10"/>
                  <a:gd name="T8" fmla="*/ 15 w 16"/>
                  <a:gd name="T9" fmla="*/ 2 h 10"/>
                  <a:gd name="T10" fmla="*/ 15 w 16"/>
                  <a:gd name="T11" fmla="*/ 7 h 10"/>
                  <a:gd name="T12" fmla="*/ 15 w 16"/>
                  <a:gd name="T13" fmla="*/ 9 h 10"/>
                  <a:gd name="T14" fmla="*/ 11 w 1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11" y="9"/>
                    </a:moveTo>
                    <a:cubicBezTo>
                      <a:pt x="8" y="5"/>
                      <a:pt x="3" y="8"/>
                      <a:pt x="1" y="4"/>
                    </a:cubicBezTo>
                    <a:cubicBezTo>
                      <a:pt x="0" y="3"/>
                      <a:pt x="0" y="1"/>
                      <a:pt x="0" y="0"/>
                    </a:cubicBezTo>
                    <a:cubicBezTo>
                      <a:pt x="3" y="0"/>
                      <a:pt x="5" y="0"/>
                      <a:pt x="7" y="0"/>
                    </a:cubicBezTo>
                    <a:cubicBezTo>
                      <a:pt x="9" y="2"/>
                      <a:pt x="12" y="2"/>
                      <a:pt x="15" y="2"/>
                    </a:cubicBezTo>
                    <a:cubicBezTo>
                      <a:pt x="16" y="3"/>
                      <a:pt x="16" y="5"/>
                      <a:pt x="15" y="7"/>
                    </a:cubicBezTo>
                    <a:cubicBezTo>
                      <a:pt x="15" y="7"/>
                      <a:pt x="15" y="8"/>
                      <a:pt x="15" y="9"/>
                    </a:cubicBezTo>
                    <a:cubicBezTo>
                      <a:pt x="13" y="10"/>
                      <a:pt x="12" y="10"/>
                      <a:pt x="11" y="9"/>
                    </a:cubicBezTo>
                    <a:close/>
                  </a:path>
                </a:pathLst>
              </a:custGeom>
              <a:solidFill>
                <a:srgbClr val="D86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1" name="Freeform 391">
                <a:extLst>
                  <a:ext uri="{FF2B5EF4-FFF2-40B4-BE49-F238E27FC236}">
                    <a16:creationId xmlns:a16="http://schemas.microsoft.com/office/drawing/2014/main" id="{77085EFF-1857-DBD2-735E-38A2B0CCA7FF}"/>
                  </a:ext>
                </a:extLst>
              </p:cNvPr>
              <p:cNvSpPr/>
              <p:nvPr/>
            </p:nvSpPr>
            <p:spPr bwMode="auto">
              <a:xfrm>
                <a:off x="2636" y="1808"/>
                <a:ext cx="43" cy="30"/>
              </a:xfrm>
              <a:custGeom>
                <a:avLst/>
                <a:gdLst>
                  <a:gd name="T0" fmla="*/ 0 w 16"/>
                  <a:gd name="T1" fmla="*/ 5 h 11"/>
                  <a:gd name="T2" fmla="*/ 16 w 16"/>
                  <a:gd name="T3" fmla="*/ 7 h 11"/>
                  <a:gd name="T4" fmla="*/ 0 w 16"/>
                  <a:gd name="T5" fmla="*/ 7 h 11"/>
                  <a:gd name="T6" fmla="*/ 0 w 16"/>
                  <a:gd name="T7" fmla="*/ 5 h 11"/>
                </a:gdLst>
                <a:ahLst/>
                <a:cxnLst>
                  <a:cxn ang="0">
                    <a:pos x="T0" y="T1"/>
                  </a:cxn>
                  <a:cxn ang="0">
                    <a:pos x="T2" y="T3"/>
                  </a:cxn>
                  <a:cxn ang="0">
                    <a:pos x="T4" y="T5"/>
                  </a:cxn>
                  <a:cxn ang="0">
                    <a:pos x="T6" y="T7"/>
                  </a:cxn>
                </a:cxnLst>
                <a:rect l="0" t="0" r="r" b="b"/>
                <a:pathLst>
                  <a:path w="16" h="11">
                    <a:moveTo>
                      <a:pt x="0" y="5"/>
                    </a:moveTo>
                    <a:cubicBezTo>
                      <a:pt x="6" y="0"/>
                      <a:pt x="11" y="5"/>
                      <a:pt x="16" y="7"/>
                    </a:cubicBezTo>
                    <a:cubicBezTo>
                      <a:pt x="10" y="9"/>
                      <a:pt x="5" y="11"/>
                      <a:pt x="0" y="7"/>
                    </a:cubicBezTo>
                    <a:cubicBezTo>
                      <a:pt x="1" y="6"/>
                      <a:pt x="1" y="5"/>
                      <a:pt x="0" y="5"/>
                    </a:cubicBezTo>
                    <a:close/>
                  </a:path>
                </a:pathLst>
              </a:custGeom>
              <a:solidFill>
                <a:srgbClr val="D66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2" name="Freeform 392">
                <a:extLst>
                  <a:ext uri="{FF2B5EF4-FFF2-40B4-BE49-F238E27FC236}">
                    <a16:creationId xmlns:a16="http://schemas.microsoft.com/office/drawing/2014/main" id="{54543819-AD9B-8BC3-8146-750FD7FF1CA3}"/>
                  </a:ext>
                </a:extLst>
              </p:cNvPr>
              <p:cNvSpPr/>
              <p:nvPr/>
            </p:nvSpPr>
            <p:spPr bwMode="auto">
              <a:xfrm>
                <a:off x="2609" y="1973"/>
                <a:ext cx="29" cy="52"/>
              </a:xfrm>
              <a:custGeom>
                <a:avLst/>
                <a:gdLst>
                  <a:gd name="T0" fmla="*/ 6 w 11"/>
                  <a:gd name="T1" fmla="*/ 11 h 19"/>
                  <a:gd name="T2" fmla="*/ 11 w 11"/>
                  <a:gd name="T3" fmla="*/ 19 h 19"/>
                  <a:gd name="T4" fmla="*/ 4 w 11"/>
                  <a:gd name="T5" fmla="*/ 0 h 19"/>
                  <a:gd name="T6" fmla="*/ 6 w 11"/>
                  <a:gd name="T7" fmla="*/ 2 h 19"/>
                  <a:gd name="T8" fmla="*/ 6 w 11"/>
                  <a:gd name="T9" fmla="*/ 11 h 19"/>
                </a:gdLst>
                <a:ahLst/>
                <a:cxnLst>
                  <a:cxn ang="0">
                    <a:pos x="T0" y="T1"/>
                  </a:cxn>
                  <a:cxn ang="0">
                    <a:pos x="T2" y="T3"/>
                  </a:cxn>
                  <a:cxn ang="0">
                    <a:pos x="T4" y="T5"/>
                  </a:cxn>
                  <a:cxn ang="0">
                    <a:pos x="T6" y="T7"/>
                  </a:cxn>
                  <a:cxn ang="0">
                    <a:pos x="T8" y="T9"/>
                  </a:cxn>
                </a:cxnLst>
                <a:rect l="0" t="0" r="r" b="b"/>
                <a:pathLst>
                  <a:path w="11" h="19">
                    <a:moveTo>
                      <a:pt x="6" y="11"/>
                    </a:moveTo>
                    <a:cubicBezTo>
                      <a:pt x="8" y="14"/>
                      <a:pt x="9" y="16"/>
                      <a:pt x="11" y="19"/>
                    </a:cubicBezTo>
                    <a:cubicBezTo>
                      <a:pt x="0" y="15"/>
                      <a:pt x="0" y="8"/>
                      <a:pt x="4" y="0"/>
                    </a:cubicBezTo>
                    <a:cubicBezTo>
                      <a:pt x="5" y="1"/>
                      <a:pt x="6" y="2"/>
                      <a:pt x="6" y="2"/>
                    </a:cubicBezTo>
                    <a:cubicBezTo>
                      <a:pt x="9" y="5"/>
                      <a:pt x="9" y="8"/>
                      <a:pt x="6" y="11"/>
                    </a:cubicBezTo>
                    <a:close/>
                  </a:path>
                </a:pathLst>
              </a:custGeom>
              <a:solidFill>
                <a:srgbClr val="C6B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3" name="Freeform 393">
                <a:extLst>
                  <a:ext uri="{FF2B5EF4-FFF2-40B4-BE49-F238E27FC236}">
                    <a16:creationId xmlns:a16="http://schemas.microsoft.com/office/drawing/2014/main" id="{47547100-4FAC-5012-BDEB-61E5BEE8096D}"/>
                  </a:ext>
                </a:extLst>
              </p:cNvPr>
              <p:cNvSpPr/>
              <p:nvPr/>
            </p:nvSpPr>
            <p:spPr bwMode="auto">
              <a:xfrm>
                <a:off x="2668" y="2030"/>
                <a:ext cx="174" cy="30"/>
              </a:xfrm>
              <a:custGeom>
                <a:avLst/>
                <a:gdLst>
                  <a:gd name="T0" fmla="*/ 57 w 64"/>
                  <a:gd name="T1" fmla="*/ 2 h 11"/>
                  <a:gd name="T2" fmla="*/ 64 w 64"/>
                  <a:gd name="T3" fmla="*/ 3 h 11"/>
                  <a:gd name="T4" fmla="*/ 45 w 64"/>
                  <a:gd name="T5" fmla="*/ 8 h 11"/>
                  <a:gd name="T6" fmla="*/ 16 w 64"/>
                  <a:gd name="T7" fmla="*/ 8 h 11"/>
                  <a:gd name="T8" fmla="*/ 4 w 64"/>
                  <a:gd name="T9" fmla="*/ 2 h 11"/>
                  <a:gd name="T10" fmla="*/ 0 w 64"/>
                  <a:gd name="T11" fmla="*/ 0 h 11"/>
                  <a:gd name="T12" fmla="*/ 57 w 6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64" h="11">
                    <a:moveTo>
                      <a:pt x="57" y="2"/>
                    </a:moveTo>
                    <a:cubicBezTo>
                      <a:pt x="59" y="2"/>
                      <a:pt x="62" y="2"/>
                      <a:pt x="64" y="3"/>
                    </a:cubicBezTo>
                    <a:cubicBezTo>
                      <a:pt x="60" y="11"/>
                      <a:pt x="52" y="7"/>
                      <a:pt x="45" y="8"/>
                    </a:cubicBezTo>
                    <a:cubicBezTo>
                      <a:pt x="36" y="8"/>
                      <a:pt x="26" y="8"/>
                      <a:pt x="16" y="8"/>
                    </a:cubicBezTo>
                    <a:cubicBezTo>
                      <a:pt x="11" y="8"/>
                      <a:pt x="7" y="7"/>
                      <a:pt x="4" y="2"/>
                    </a:cubicBezTo>
                    <a:cubicBezTo>
                      <a:pt x="2" y="2"/>
                      <a:pt x="1" y="1"/>
                      <a:pt x="0" y="0"/>
                    </a:cubicBezTo>
                    <a:cubicBezTo>
                      <a:pt x="19" y="2"/>
                      <a:pt x="38" y="4"/>
                      <a:pt x="57" y="2"/>
                    </a:cubicBezTo>
                    <a:close/>
                  </a:path>
                </a:pathLst>
              </a:custGeom>
              <a:solidFill>
                <a:srgbClr val="C1A1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4" name="Freeform 394">
                <a:extLst>
                  <a:ext uri="{FF2B5EF4-FFF2-40B4-BE49-F238E27FC236}">
                    <a16:creationId xmlns:a16="http://schemas.microsoft.com/office/drawing/2014/main" id="{0B8AC655-ABA3-30D4-137D-D9CE1C684CDE}"/>
                  </a:ext>
                </a:extLst>
              </p:cNvPr>
              <p:cNvSpPr/>
              <p:nvPr/>
            </p:nvSpPr>
            <p:spPr bwMode="auto">
              <a:xfrm>
                <a:off x="2668" y="2046"/>
                <a:ext cx="157" cy="30"/>
              </a:xfrm>
              <a:custGeom>
                <a:avLst/>
                <a:gdLst>
                  <a:gd name="T0" fmla="*/ 57 w 58"/>
                  <a:gd name="T1" fmla="*/ 8 h 11"/>
                  <a:gd name="T2" fmla="*/ 0 w 58"/>
                  <a:gd name="T3" fmla="*/ 3 h 11"/>
                  <a:gd name="T4" fmla="*/ 4 w 58"/>
                  <a:gd name="T5" fmla="*/ 1 h 11"/>
                  <a:gd name="T6" fmla="*/ 16 w 58"/>
                  <a:gd name="T7" fmla="*/ 2 h 11"/>
                  <a:gd name="T8" fmla="*/ 47 w 58"/>
                  <a:gd name="T9" fmla="*/ 3 h 11"/>
                  <a:gd name="T10" fmla="*/ 56 w 58"/>
                  <a:gd name="T11" fmla="*/ 5 h 11"/>
                  <a:gd name="T12" fmla="*/ 57 w 58"/>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57" h="11">
                    <a:moveTo>
                      <a:pt x="57" y="8"/>
                    </a:moveTo>
                    <a:cubicBezTo>
                      <a:pt x="38" y="8"/>
                      <a:pt x="19" y="11"/>
                      <a:pt x="0" y="3"/>
                    </a:cubicBezTo>
                    <a:cubicBezTo>
                      <a:pt x="1" y="3"/>
                      <a:pt x="3" y="2"/>
                      <a:pt x="4" y="1"/>
                    </a:cubicBezTo>
                    <a:cubicBezTo>
                      <a:pt x="8" y="0"/>
                      <a:pt x="12" y="1"/>
                      <a:pt x="16" y="2"/>
                    </a:cubicBezTo>
                    <a:cubicBezTo>
                      <a:pt x="26" y="3"/>
                      <a:pt x="37" y="2"/>
                      <a:pt x="47" y="3"/>
                    </a:cubicBezTo>
                    <a:cubicBezTo>
                      <a:pt x="50" y="3"/>
                      <a:pt x="53" y="3"/>
                      <a:pt x="56" y="5"/>
                    </a:cubicBezTo>
                    <a:cubicBezTo>
                      <a:pt x="58" y="6"/>
                      <a:pt x="58" y="7"/>
                      <a:pt x="57" y="8"/>
                    </a:cubicBezTo>
                    <a:close/>
                  </a:path>
                </a:pathLst>
              </a:custGeom>
              <a:solidFill>
                <a:srgbClr val="C1A1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5" name="Freeform 395">
                <a:extLst>
                  <a:ext uri="{FF2B5EF4-FFF2-40B4-BE49-F238E27FC236}">
                    <a16:creationId xmlns:a16="http://schemas.microsoft.com/office/drawing/2014/main" id="{D12A3057-0A59-A623-D203-6733CE8D0DF4}"/>
                  </a:ext>
                </a:extLst>
              </p:cNvPr>
              <p:cNvSpPr/>
              <p:nvPr/>
            </p:nvSpPr>
            <p:spPr bwMode="auto">
              <a:xfrm>
                <a:off x="2679" y="2035"/>
                <a:ext cx="33" cy="22"/>
              </a:xfrm>
              <a:custGeom>
                <a:avLst/>
                <a:gdLst>
                  <a:gd name="T0" fmla="*/ 11 w 12"/>
                  <a:gd name="T1" fmla="*/ 7 h 8"/>
                  <a:gd name="T2" fmla="*/ 0 w 12"/>
                  <a:gd name="T3" fmla="*/ 5 h 8"/>
                  <a:gd name="T4" fmla="*/ 0 w 12"/>
                  <a:gd name="T5" fmla="*/ 0 h 8"/>
                  <a:gd name="T6" fmla="*/ 11 w 12"/>
                  <a:gd name="T7" fmla="*/ 3 h 8"/>
                  <a:gd name="T8" fmla="*/ 11 w 12"/>
                  <a:gd name="T9" fmla="*/ 7 h 8"/>
                </a:gdLst>
                <a:ahLst/>
                <a:cxnLst>
                  <a:cxn ang="0">
                    <a:pos x="T0" y="T1"/>
                  </a:cxn>
                  <a:cxn ang="0">
                    <a:pos x="T2" y="T3"/>
                  </a:cxn>
                  <a:cxn ang="0">
                    <a:pos x="T4" y="T5"/>
                  </a:cxn>
                  <a:cxn ang="0">
                    <a:pos x="T6" y="T7"/>
                  </a:cxn>
                  <a:cxn ang="0">
                    <a:pos x="T8" y="T9"/>
                  </a:cxn>
                </a:cxnLst>
                <a:rect l="0" t="0" r="r" b="b"/>
                <a:pathLst>
                  <a:path w="12" h="8">
                    <a:moveTo>
                      <a:pt x="11" y="7"/>
                    </a:moveTo>
                    <a:cubicBezTo>
                      <a:pt x="7" y="7"/>
                      <a:pt x="3" y="8"/>
                      <a:pt x="0" y="5"/>
                    </a:cubicBezTo>
                    <a:cubicBezTo>
                      <a:pt x="0" y="4"/>
                      <a:pt x="0" y="2"/>
                      <a:pt x="0" y="0"/>
                    </a:cubicBezTo>
                    <a:cubicBezTo>
                      <a:pt x="3" y="1"/>
                      <a:pt x="7" y="2"/>
                      <a:pt x="11" y="3"/>
                    </a:cubicBezTo>
                    <a:cubicBezTo>
                      <a:pt x="12" y="4"/>
                      <a:pt x="12" y="6"/>
                      <a:pt x="11" y="7"/>
                    </a:cubicBezTo>
                    <a:close/>
                  </a:path>
                </a:pathLst>
              </a:custGeom>
              <a:solidFill>
                <a:srgbClr val="FAD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6" name="Freeform 396">
                <a:extLst>
                  <a:ext uri="{FF2B5EF4-FFF2-40B4-BE49-F238E27FC236}">
                    <a16:creationId xmlns:a16="http://schemas.microsoft.com/office/drawing/2014/main" id="{58CF6D9E-332B-9D0C-57B6-68CDAFACE589}"/>
                  </a:ext>
                </a:extLst>
              </p:cNvPr>
              <p:cNvSpPr/>
              <p:nvPr/>
            </p:nvSpPr>
            <p:spPr bwMode="auto">
              <a:xfrm>
                <a:off x="3389" y="3161"/>
                <a:ext cx="114" cy="154"/>
              </a:xfrm>
              <a:custGeom>
                <a:avLst/>
                <a:gdLst>
                  <a:gd name="T0" fmla="*/ 34 w 42"/>
                  <a:gd name="T1" fmla="*/ 29 h 57"/>
                  <a:gd name="T2" fmla="*/ 38 w 42"/>
                  <a:gd name="T3" fmla="*/ 43 h 57"/>
                  <a:gd name="T4" fmla="*/ 26 w 42"/>
                  <a:gd name="T5" fmla="*/ 45 h 57"/>
                  <a:gd name="T6" fmla="*/ 7 w 42"/>
                  <a:gd name="T7" fmla="*/ 12 h 57"/>
                  <a:gd name="T8" fmla="*/ 7 w 42"/>
                  <a:gd name="T9" fmla="*/ 12 h 57"/>
                  <a:gd name="T10" fmla="*/ 0 w 42"/>
                  <a:gd name="T11" fmla="*/ 3 h 57"/>
                  <a:gd name="T12" fmla="*/ 3 w 42"/>
                  <a:gd name="T13" fmla="*/ 0 h 57"/>
                  <a:gd name="T14" fmla="*/ 3 w 42"/>
                  <a:gd name="T15" fmla="*/ 1 h 57"/>
                  <a:gd name="T16" fmla="*/ 11 w 42"/>
                  <a:gd name="T17" fmla="*/ 3 h 57"/>
                  <a:gd name="T18" fmla="*/ 23 w 42"/>
                  <a:gd name="T19" fmla="*/ 8 h 57"/>
                  <a:gd name="T20" fmla="*/ 30 w 42"/>
                  <a:gd name="T21" fmla="*/ 11 h 57"/>
                  <a:gd name="T22" fmla="*/ 34 w 42"/>
                  <a:gd name="T23"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57">
                    <a:moveTo>
                      <a:pt x="34" y="29"/>
                    </a:moveTo>
                    <a:cubicBezTo>
                      <a:pt x="34" y="34"/>
                      <a:pt x="42" y="37"/>
                      <a:pt x="38" y="43"/>
                    </a:cubicBezTo>
                    <a:cubicBezTo>
                      <a:pt x="34" y="43"/>
                      <a:pt x="33" y="57"/>
                      <a:pt x="26" y="45"/>
                    </a:cubicBezTo>
                    <a:cubicBezTo>
                      <a:pt x="24" y="32"/>
                      <a:pt x="19" y="20"/>
                      <a:pt x="7" y="12"/>
                    </a:cubicBezTo>
                    <a:cubicBezTo>
                      <a:pt x="7" y="12"/>
                      <a:pt x="7" y="12"/>
                      <a:pt x="7" y="12"/>
                    </a:cubicBezTo>
                    <a:cubicBezTo>
                      <a:pt x="5" y="9"/>
                      <a:pt x="2" y="6"/>
                      <a:pt x="0" y="3"/>
                    </a:cubicBezTo>
                    <a:cubicBezTo>
                      <a:pt x="0" y="1"/>
                      <a:pt x="0" y="0"/>
                      <a:pt x="3" y="0"/>
                    </a:cubicBezTo>
                    <a:cubicBezTo>
                      <a:pt x="3" y="1"/>
                      <a:pt x="3" y="1"/>
                      <a:pt x="3" y="1"/>
                    </a:cubicBezTo>
                    <a:cubicBezTo>
                      <a:pt x="5" y="3"/>
                      <a:pt x="8" y="2"/>
                      <a:pt x="11" y="3"/>
                    </a:cubicBezTo>
                    <a:cubicBezTo>
                      <a:pt x="15" y="4"/>
                      <a:pt x="19" y="7"/>
                      <a:pt x="23" y="8"/>
                    </a:cubicBezTo>
                    <a:cubicBezTo>
                      <a:pt x="25" y="10"/>
                      <a:pt x="28" y="8"/>
                      <a:pt x="30" y="11"/>
                    </a:cubicBezTo>
                    <a:cubicBezTo>
                      <a:pt x="32" y="16"/>
                      <a:pt x="29" y="23"/>
                      <a:pt x="34" y="29"/>
                    </a:cubicBezTo>
                    <a:close/>
                  </a:path>
                </a:pathLst>
              </a:custGeom>
              <a:solidFill>
                <a:srgbClr val="EFA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7" name="Freeform 397">
                <a:extLst>
                  <a:ext uri="{FF2B5EF4-FFF2-40B4-BE49-F238E27FC236}">
                    <a16:creationId xmlns:a16="http://schemas.microsoft.com/office/drawing/2014/main" id="{90E3CFC4-122C-553C-A4E2-ACED86A30BFB}"/>
                  </a:ext>
                </a:extLst>
              </p:cNvPr>
              <p:cNvSpPr/>
              <p:nvPr/>
            </p:nvSpPr>
            <p:spPr bwMode="auto">
              <a:xfrm>
                <a:off x="3546" y="3231"/>
                <a:ext cx="71" cy="52"/>
              </a:xfrm>
              <a:custGeom>
                <a:avLst/>
                <a:gdLst>
                  <a:gd name="T0" fmla="*/ 11 w 26"/>
                  <a:gd name="T1" fmla="*/ 0 h 19"/>
                  <a:gd name="T2" fmla="*/ 22 w 26"/>
                  <a:gd name="T3" fmla="*/ 8 h 19"/>
                  <a:gd name="T4" fmla="*/ 24 w 26"/>
                  <a:gd name="T5" fmla="*/ 14 h 19"/>
                  <a:gd name="T6" fmla="*/ 19 w 26"/>
                  <a:gd name="T7" fmla="*/ 14 h 19"/>
                  <a:gd name="T8" fmla="*/ 16 w 26"/>
                  <a:gd name="T9" fmla="*/ 14 h 19"/>
                  <a:gd name="T10" fmla="*/ 0 w 26"/>
                  <a:gd name="T11" fmla="*/ 10 h 19"/>
                  <a:gd name="T12" fmla="*/ 8 w 26"/>
                  <a:gd name="T13" fmla="*/ 3 h 19"/>
                  <a:gd name="T14" fmla="*/ 11 w 26"/>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9">
                    <a:moveTo>
                      <a:pt x="11" y="0"/>
                    </a:moveTo>
                    <a:cubicBezTo>
                      <a:pt x="15" y="3"/>
                      <a:pt x="19" y="5"/>
                      <a:pt x="22" y="8"/>
                    </a:cubicBezTo>
                    <a:cubicBezTo>
                      <a:pt x="24" y="9"/>
                      <a:pt x="26" y="12"/>
                      <a:pt x="24" y="14"/>
                    </a:cubicBezTo>
                    <a:cubicBezTo>
                      <a:pt x="23" y="17"/>
                      <a:pt x="21" y="16"/>
                      <a:pt x="19" y="14"/>
                    </a:cubicBezTo>
                    <a:cubicBezTo>
                      <a:pt x="18" y="14"/>
                      <a:pt x="16" y="13"/>
                      <a:pt x="16" y="14"/>
                    </a:cubicBezTo>
                    <a:cubicBezTo>
                      <a:pt x="8" y="19"/>
                      <a:pt x="8" y="19"/>
                      <a:pt x="0" y="10"/>
                    </a:cubicBezTo>
                    <a:cubicBezTo>
                      <a:pt x="1" y="6"/>
                      <a:pt x="6" y="7"/>
                      <a:pt x="8" y="3"/>
                    </a:cubicBezTo>
                    <a:cubicBezTo>
                      <a:pt x="9" y="2"/>
                      <a:pt x="9" y="1"/>
                      <a:pt x="11" y="0"/>
                    </a:cubicBezTo>
                    <a:close/>
                  </a:path>
                </a:pathLst>
              </a:custGeom>
              <a:solidFill>
                <a:srgbClr val="E58D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8" name="Freeform 398">
                <a:extLst>
                  <a:ext uri="{FF2B5EF4-FFF2-40B4-BE49-F238E27FC236}">
                    <a16:creationId xmlns:a16="http://schemas.microsoft.com/office/drawing/2014/main" id="{0AAD26FC-A4EF-71D9-19AC-6716FF7360A7}"/>
                  </a:ext>
                </a:extLst>
              </p:cNvPr>
              <p:cNvSpPr/>
              <p:nvPr/>
            </p:nvSpPr>
            <p:spPr bwMode="auto">
              <a:xfrm>
                <a:off x="3516" y="3207"/>
                <a:ext cx="57" cy="54"/>
              </a:xfrm>
              <a:custGeom>
                <a:avLst/>
                <a:gdLst>
                  <a:gd name="T0" fmla="*/ 21 w 21"/>
                  <a:gd name="T1" fmla="*/ 14 h 20"/>
                  <a:gd name="T2" fmla="*/ 11 w 21"/>
                  <a:gd name="T3" fmla="*/ 19 h 20"/>
                  <a:gd name="T4" fmla="*/ 5 w 21"/>
                  <a:gd name="T5" fmla="*/ 16 h 20"/>
                  <a:gd name="T6" fmla="*/ 0 w 21"/>
                  <a:gd name="T7" fmla="*/ 0 h 20"/>
                  <a:gd name="T8" fmla="*/ 14 w 21"/>
                  <a:gd name="T9" fmla="*/ 5 h 20"/>
                  <a:gd name="T10" fmla="*/ 21 w 21"/>
                  <a:gd name="T11" fmla="*/ 14 h 20"/>
                </a:gdLst>
                <a:ahLst/>
                <a:cxnLst>
                  <a:cxn ang="0">
                    <a:pos x="T0" y="T1"/>
                  </a:cxn>
                  <a:cxn ang="0">
                    <a:pos x="T2" y="T3"/>
                  </a:cxn>
                  <a:cxn ang="0">
                    <a:pos x="T4" y="T5"/>
                  </a:cxn>
                  <a:cxn ang="0">
                    <a:pos x="T6" y="T7"/>
                  </a:cxn>
                  <a:cxn ang="0">
                    <a:pos x="T8" y="T9"/>
                  </a:cxn>
                  <a:cxn ang="0">
                    <a:pos x="T10" y="T11"/>
                  </a:cxn>
                </a:cxnLst>
                <a:rect l="0" t="0" r="r" b="b"/>
                <a:pathLst>
                  <a:path w="21" h="20">
                    <a:moveTo>
                      <a:pt x="21" y="14"/>
                    </a:moveTo>
                    <a:cubicBezTo>
                      <a:pt x="20" y="20"/>
                      <a:pt x="14" y="16"/>
                      <a:pt x="11" y="19"/>
                    </a:cubicBezTo>
                    <a:cubicBezTo>
                      <a:pt x="9" y="18"/>
                      <a:pt x="7" y="17"/>
                      <a:pt x="5" y="16"/>
                    </a:cubicBezTo>
                    <a:cubicBezTo>
                      <a:pt x="3" y="11"/>
                      <a:pt x="2" y="5"/>
                      <a:pt x="0" y="0"/>
                    </a:cubicBezTo>
                    <a:cubicBezTo>
                      <a:pt x="5" y="2"/>
                      <a:pt x="10" y="3"/>
                      <a:pt x="14" y="5"/>
                    </a:cubicBezTo>
                    <a:cubicBezTo>
                      <a:pt x="10" y="13"/>
                      <a:pt x="20" y="10"/>
                      <a:pt x="21" y="14"/>
                    </a:cubicBezTo>
                    <a:close/>
                  </a:path>
                </a:pathLst>
              </a:custGeom>
              <a:solidFill>
                <a:srgbClr val="A88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9" name="Freeform 399">
                <a:extLst>
                  <a:ext uri="{FF2B5EF4-FFF2-40B4-BE49-F238E27FC236}">
                    <a16:creationId xmlns:a16="http://schemas.microsoft.com/office/drawing/2014/main" id="{E214B80E-DFF1-DDCF-C386-76D0AAEDFB6C}"/>
                  </a:ext>
                </a:extLst>
              </p:cNvPr>
              <p:cNvSpPr/>
              <p:nvPr/>
            </p:nvSpPr>
            <p:spPr bwMode="auto">
              <a:xfrm>
                <a:off x="3408" y="3193"/>
                <a:ext cx="51" cy="90"/>
              </a:xfrm>
              <a:custGeom>
                <a:avLst/>
                <a:gdLst>
                  <a:gd name="T0" fmla="*/ 0 w 19"/>
                  <a:gd name="T1" fmla="*/ 0 h 33"/>
                  <a:gd name="T2" fmla="*/ 19 w 19"/>
                  <a:gd name="T3" fmla="*/ 33 h 33"/>
                  <a:gd name="T4" fmla="*/ 12 w 19"/>
                  <a:gd name="T5" fmla="*/ 17 h 33"/>
                  <a:gd name="T6" fmla="*/ 0 w 19"/>
                  <a:gd name="T7" fmla="*/ 0 h 33"/>
                </a:gdLst>
                <a:ahLst/>
                <a:cxnLst>
                  <a:cxn ang="0">
                    <a:pos x="T0" y="T1"/>
                  </a:cxn>
                  <a:cxn ang="0">
                    <a:pos x="T2" y="T3"/>
                  </a:cxn>
                  <a:cxn ang="0">
                    <a:pos x="T4" y="T5"/>
                  </a:cxn>
                  <a:cxn ang="0">
                    <a:pos x="T6" y="T7"/>
                  </a:cxn>
                </a:cxnLst>
                <a:rect l="0" t="0" r="r" b="b"/>
                <a:pathLst>
                  <a:path w="19" h="33">
                    <a:moveTo>
                      <a:pt x="0" y="0"/>
                    </a:moveTo>
                    <a:cubicBezTo>
                      <a:pt x="14" y="7"/>
                      <a:pt x="19" y="19"/>
                      <a:pt x="19" y="33"/>
                    </a:cubicBezTo>
                    <a:cubicBezTo>
                      <a:pt x="17" y="28"/>
                      <a:pt x="14" y="22"/>
                      <a:pt x="12" y="17"/>
                    </a:cubicBezTo>
                    <a:cubicBezTo>
                      <a:pt x="11" y="10"/>
                      <a:pt x="3" y="6"/>
                      <a:pt x="0" y="0"/>
                    </a:cubicBezTo>
                    <a:close/>
                  </a:path>
                </a:pathLst>
              </a:custGeom>
              <a:solidFill>
                <a:srgbClr val="E55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0" name="Freeform 400">
                <a:extLst>
                  <a:ext uri="{FF2B5EF4-FFF2-40B4-BE49-F238E27FC236}">
                    <a16:creationId xmlns:a16="http://schemas.microsoft.com/office/drawing/2014/main" id="{BD2530D0-994E-7016-B710-4389A600AEDF}"/>
                  </a:ext>
                </a:extLst>
              </p:cNvPr>
              <p:cNvSpPr/>
              <p:nvPr/>
            </p:nvSpPr>
            <p:spPr bwMode="auto">
              <a:xfrm>
                <a:off x="3541" y="3220"/>
                <a:ext cx="35" cy="25"/>
              </a:xfrm>
              <a:custGeom>
                <a:avLst/>
                <a:gdLst>
                  <a:gd name="T0" fmla="*/ 12 w 13"/>
                  <a:gd name="T1" fmla="*/ 9 h 9"/>
                  <a:gd name="T2" fmla="*/ 4 w 13"/>
                  <a:gd name="T3" fmla="*/ 8 h 9"/>
                  <a:gd name="T4" fmla="*/ 0 w 13"/>
                  <a:gd name="T5" fmla="*/ 4 h 9"/>
                  <a:gd name="T6" fmla="*/ 5 w 13"/>
                  <a:gd name="T7" fmla="*/ 0 h 9"/>
                  <a:gd name="T8" fmla="*/ 13 w 13"/>
                  <a:gd name="T9" fmla="*/ 4 h 9"/>
                  <a:gd name="T10" fmla="*/ 12 w 13"/>
                  <a:gd name="T11" fmla="*/ 9 h 9"/>
                </a:gdLst>
                <a:ahLst/>
                <a:cxnLst>
                  <a:cxn ang="0">
                    <a:pos x="T0" y="T1"/>
                  </a:cxn>
                  <a:cxn ang="0">
                    <a:pos x="T2" y="T3"/>
                  </a:cxn>
                  <a:cxn ang="0">
                    <a:pos x="T4" y="T5"/>
                  </a:cxn>
                  <a:cxn ang="0">
                    <a:pos x="T6" y="T7"/>
                  </a:cxn>
                  <a:cxn ang="0">
                    <a:pos x="T8" y="T9"/>
                  </a:cxn>
                  <a:cxn ang="0">
                    <a:pos x="T10" y="T11"/>
                  </a:cxn>
                </a:cxnLst>
                <a:rect l="0" t="0" r="r" b="b"/>
                <a:pathLst>
                  <a:path w="13" h="9">
                    <a:moveTo>
                      <a:pt x="12" y="9"/>
                    </a:moveTo>
                    <a:cubicBezTo>
                      <a:pt x="10" y="9"/>
                      <a:pt x="7" y="9"/>
                      <a:pt x="4" y="8"/>
                    </a:cubicBezTo>
                    <a:cubicBezTo>
                      <a:pt x="3" y="7"/>
                      <a:pt x="1" y="5"/>
                      <a:pt x="0" y="4"/>
                    </a:cubicBezTo>
                    <a:cubicBezTo>
                      <a:pt x="2" y="2"/>
                      <a:pt x="3" y="1"/>
                      <a:pt x="5" y="0"/>
                    </a:cubicBezTo>
                    <a:cubicBezTo>
                      <a:pt x="8" y="0"/>
                      <a:pt x="11" y="2"/>
                      <a:pt x="13" y="4"/>
                    </a:cubicBezTo>
                    <a:cubicBezTo>
                      <a:pt x="13" y="6"/>
                      <a:pt x="12" y="7"/>
                      <a:pt x="12" y="9"/>
                    </a:cubicBezTo>
                    <a:close/>
                  </a:path>
                </a:pathLst>
              </a:custGeom>
              <a:solidFill>
                <a:srgbClr val="C4B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1" name="Freeform 401">
                <a:extLst>
                  <a:ext uri="{FF2B5EF4-FFF2-40B4-BE49-F238E27FC236}">
                    <a16:creationId xmlns:a16="http://schemas.microsoft.com/office/drawing/2014/main" id="{CF42A754-2978-419B-291E-00116FE57661}"/>
                  </a:ext>
                </a:extLst>
              </p:cNvPr>
              <p:cNvSpPr/>
              <p:nvPr/>
            </p:nvSpPr>
            <p:spPr bwMode="auto">
              <a:xfrm>
                <a:off x="3359" y="3136"/>
                <a:ext cx="38" cy="33"/>
              </a:xfrm>
              <a:custGeom>
                <a:avLst/>
                <a:gdLst>
                  <a:gd name="T0" fmla="*/ 14 w 14"/>
                  <a:gd name="T1" fmla="*/ 9 h 12"/>
                  <a:gd name="T2" fmla="*/ 11 w 14"/>
                  <a:gd name="T3" fmla="*/ 12 h 12"/>
                  <a:gd name="T4" fmla="*/ 0 w 14"/>
                  <a:gd name="T5" fmla="*/ 5 h 12"/>
                  <a:gd name="T6" fmla="*/ 2 w 14"/>
                  <a:gd name="T7" fmla="*/ 0 h 12"/>
                  <a:gd name="T8" fmla="*/ 11 w 14"/>
                  <a:gd name="T9" fmla="*/ 4 h 12"/>
                  <a:gd name="T10" fmla="*/ 14 w 14"/>
                  <a:gd name="T11" fmla="*/ 7 h 12"/>
                  <a:gd name="T12" fmla="*/ 14 w 14"/>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4" y="9"/>
                    </a:moveTo>
                    <a:cubicBezTo>
                      <a:pt x="13" y="10"/>
                      <a:pt x="12" y="11"/>
                      <a:pt x="11" y="12"/>
                    </a:cubicBezTo>
                    <a:cubicBezTo>
                      <a:pt x="6" y="12"/>
                      <a:pt x="4" y="7"/>
                      <a:pt x="0" y="5"/>
                    </a:cubicBezTo>
                    <a:cubicBezTo>
                      <a:pt x="0" y="3"/>
                      <a:pt x="0" y="1"/>
                      <a:pt x="2" y="0"/>
                    </a:cubicBezTo>
                    <a:cubicBezTo>
                      <a:pt x="5" y="0"/>
                      <a:pt x="8" y="3"/>
                      <a:pt x="11" y="4"/>
                    </a:cubicBezTo>
                    <a:cubicBezTo>
                      <a:pt x="12" y="5"/>
                      <a:pt x="13" y="6"/>
                      <a:pt x="14" y="7"/>
                    </a:cubicBezTo>
                    <a:cubicBezTo>
                      <a:pt x="14" y="8"/>
                      <a:pt x="14" y="9"/>
                      <a:pt x="14" y="9"/>
                    </a:cubicBezTo>
                    <a:close/>
                  </a:path>
                </a:pathLst>
              </a:custGeom>
              <a:solidFill>
                <a:srgbClr val="A188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2" name="Freeform 402">
                <a:extLst>
                  <a:ext uri="{FF2B5EF4-FFF2-40B4-BE49-F238E27FC236}">
                    <a16:creationId xmlns:a16="http://schemas.microsoft.com/office/drawing/2014/main" id="{36958EFE-EFA7-F882-960A-34C6E46CB586}"/>
                  </a:ext>
                </a:extLst>
              </p:cNvPr>
              <p:cNvSpPr/>
              <p:nvPr/>
            </p:nvSpPr>
            <p:spPr bwMode="auto">
              <a:xfrm>
                <a:off x="2525" y="2752"/>
                <a:ext cx="43" cy="19"/>
              </a:xfrm>
              <a:custGeom>
                <a:avLst/>
                <a:gdLst>
                  <a:gd name="T0" fmla="*/ 16 w 16"/>
                  <a:gd name="T1" fmla="*/ 6 h 7"/>
                  <a:gd name="T2" fmla="*/ 0 w 16"/>
                  <a:gd name="T3" fmla="*/ 0 h 7"/>
                  <a:gd name="T4" fmla="*/ 16 w 16"/>
                  <a:gd name="T5" fmla="*/ 6 h 7"/>
                </a:gdLst>
                <a:ahLst/>
                <a:cxnLst>
                  <a:cxn ang="0">
                    <a:pos x="T0" y="T1"/>
                  </a:cxn>
                  <a:cxn ang="0">
                    <a:pos x="T2" y="T3"/>
                  </a:cxn>
                  <a:cxn ang="0">
                    <a:pos x="T4" y="T5"/>
                  </a:cxn>
                </a:cxnLst>
                <a:rect l="0" t="0" r="r" b="b"/>
                <a:pathLst>
                  <a:path w="16" h="7">
                    <a:moveTo>
                      <a:pt x="16" y="6"/>
                    </a:moveTo>
                    <a:cubicBezTo>
                      <a:pt x="10" y="5"/>
                      <a:pt x="3" y="7"/>
                      <a:pt x="0" y="0"/>
                    </a:cubicBezTo>
                    <a:cubicBezTo>
                      <a:pt x="5" y="2"/>
                      <a:pt x="12" y="0"/>
                      <a:pt x="16" y="6"/>
                    </a:cubicBezTo>
                    <a:close/>
                  </a:path>
                </a:pathLst>
              </a:custGeom>
              <a:solidFill>
                <a:srgbClr val="B99A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3" name="Freeform 403">
                <a:extLst>
                  <a:ext uri="{FF2B5EF4-FFF2-40B4-BE49-F238E27FC236}">
                    <a16:creationId xmlns:a16="http://schemas.microsoft.com/office/drawing/2014/main" id="{AFA3A54C-438A-5099-C7B7-C87C3359B340}"/>
                  </a:ext>
                </a:extLst>
              </p:cNvPr>
              <p:cNvSpPr/>
              <p:nvPr/>
            </p:nvSpPr>
            <p:spPr bwMode="auto">
              <a:xfrm>
                <a:off x="3251" y="2514"/>
                <a:ext cx="157" cy="87"/>
              </a:xfrm>
              <a:custGeom>
                <a:avLst/>
                <a:gdLst>
                  <a:gd name="T0" fmla="*/ 8 w 58"/>
                  <a:gd name="T1" fmla="*/ 2 h 32"/>
                  <a:gd name="T2" fmla="*/ 11 w 58"/>
                  <a:gd name="T3" fmla="*/ 7 h 32"/>
                  <a:gd name="T4" fmla="*/ 48 w 58"/>
                  <a:gd name="T5" fmla="*/ 3 h 32"/>
                  <a:gd name="T6" fmla="*/ 58 w 58"/>
                  <a:gd name="T7" fmla="*/ 7 h 32"/>
                  <a:gd name="T8" fmla="*/ 58 w 58"/>
                  <a:gd name="T9" fmla="*/ 7 h 32"/>
                  <a:gd name="T10" fmla="*/ 37 w 58"/>
                  <a:gd name="T11" fmla="*/ 17 h 32"/>
                  <a:gd name="T12" fmla="*/ 10 w 58"/>
                  <a:gd name="T13" fmla="*/ 30 h 32"/>
                  <a:gd name="T14" fmla="*/ 7 w 58"/>
                  <a:gd name="T15" fmla="*/ 32 h 32"/>
                  <a:gd name="T16" fmla="*/ 14 w 58"/>
                  <a:gd name="T17" fmla="*/ 12 h 32"/>
                  <a:gd name="T18" fmla="*/ 8 w 58"/>
                  <a:gd name="T1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2">
                    <a:moveTo>
                      <a:pt x="8" y="2"/>
                    </a:moveTo>
                    <a:cubicBezTo>
                      <a:pt x="9" y="4"/>
                      <a:pt x="10" y="5"/>
                      <a:pt x="11" y="7"/>
                    </a:cubicBezTo>
                    <a:cubicBezTo>
                      <a:pt x="23" y="8"/>
                      <a:pt x="36" y="8"/>
                      <a:pt x="48" y="3"/>
                    </a:cubicBezTo>
                    <a:cubicBezTo>
                      <a:pt x="54" y="0"/>
                      <a:pt x="56" y="2"/>
                      <a:pt x="58" y="7"/>
                    </a:cubicBezTo>
                    <a:cubicBezTo>
                      <a:pt x="58" y="7"/>
                      <a:pt x="58" y="7"/>
                      <a:pt x="58" y="7"/>
                    </a:cubicBezTo>
                    <a:cubicBezTo>
                      <a:pt x="54" y="15"/>
                      <a:pt x="46" y="17"/>
                      <a:pt x="37" y="17"/>
                    </a:cubicBezTo>
                    <a:cubicBezTo>
                      <a:pt x="26" y="17"/>
                      <a:pt x="15" y="18"/>
                      <a:pt x="10" y="30"/>
                    </a:cubicBezTo>
                    <a:cubicBezTo>
                      <a:pt x="9" y="31"/>
                      <a:pt x="8" y="32"/>
                      <a:pt x="7" y="32"/>
                    </a:cubicBezTo>
                    <a:cubicBezTo>
                      <a:pt x="0" y="22"/>
                      <a:pt x="10" y="19"/>
                      <a:pt x="14" y="12"/>
                    </a:cubicBezTo>
                    <a:cubicBezTo>
                      <a:pt x="8" y="11"/>
                      <a:pt x="3" y="9"/>
                      <a:pt x="8" y="2"/>
                    </a:cubicBezTo>
                    <a:close/>
                  </a:path>
                </a:pathLst>
              </a:custGeom>
              <a:solidFill>
                <a:srgbClr val="EA90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4" name="Freeform 404">
                <a:extLst>
                  <a:ext uri="{FF2B5EF4-FFF2-40B4-BE49-F238E27FC236}">
                    <a16:creationId xmlns:a16="http://schemas.microsoft.com/office/drawing/2014/main" id="{6849D888-E927-9DAA-FE52-4BCED007496E}"/>
                  </a:ext>
                </a:extLst>
              </p:cNvPr>
              <p:cNvSpPr/>
              <p:nvPr/>
            </p:nvSpPr>
            <p:spPr bwMode="auto">
              <a:xfrm>
                <a:off x="3419" y="2449"/>
                <a:ext cx="38" cy="60"/>
              </a:xfrm>
              <a:custGeom>
                <a:avLst/>
                <a:gdLst>
                  <a:gd name="T0" fmla="*/ 8 w 14"/>
                  <a:gd name="T1" fmla="*/ 19 h 22"/>
                  <a:gd name="T2" fmla="*/ 0 w 14"/>
                  <a:gd name="T3" fmla="*/ 21 h 22"/>
                  <a:gd name="T4" fmla="*/ 1 w 14"/>
                  <a:gd name="T5" fmla="*/ 7 h 22"/>
                  <a:gd name="T6" fmla="*/ 6 w 14"/>
                  <a:gd name="T7" fmla="*/ 0 h 22"/>
                  <a:gd name="T8" fmla="*/ 13 w 14"/>
                  <a:gd name="T9" fmla="*/ 7 h 22"/>
                  <a:gd name="T10" fmla="*/ 11 w 14"/>
                  <a:gd name="T11" fmla="*/ 21 h 22"/>
                  <a:gd name="T12" fmla="*/ 8 w 14"/>
                  <a:gd name="T13" fmla="*/ 19 h 22"/>
                </a:gdLst>
                <a:ahLst/>
                <a:cxnLst>
                  <a:cxn ang="0">
                    <a:pos x="T0" y="T1"/>
                  </a:cxn>
                  <a:cxn ang="0">
                    <a:pos x="T2" y="T3"/>
                  </a:cxn>
                  <a:cxn ang="0">
                    <a:pos x="T4" y="T5"/>
                  </a:cxn>
                  <a:cxn ang="0">
                    <a:pos x="T6" y="T7"/>
                  </a:cxn>
                  <a:cxn ang="0">
                    <a:pos x="T8" y="T9"/>
                  </a:cxn>
                  <a:cxn ang="0">
                    <a:pos x="T10" y="T11"/>
                  </a:cxn>
                  <a:cxn ang="0">
                    <a:pos x="T12" y="T13"/>
                  </a:cxn>
                </a:cxnLst>
                <a:rect l="0" t="0" r="r" b="b"/>
                <a:pathLst>
                  <a:path w="14" h="22">
                    <a:moveTo>
                      <a:pt x="8" y="19"/>
                    </a:moveTo>
                    <a:cubicBezTo>
                      <a:pt x="5" y="20"/>
                      <a:pt x="3" y="21"/>
                      <a:pt x="0" y="21"/>
                    </a:cubicBezTo>
                    <a:cubicBezTo>
                      <a:pt x="1" y="17"/>
                      <a:pt x="1" y="12"/>
                      <a:pt x="1" y="7"/>
                    </a:cubicBezTo>
                    <a:cubicBezTo>
                      <a:pt x="1" y="4"/>
                      <a:pt x="1" y="0"/>
                      <a:pt x="6" y="0"/>
                    </a:cubicBezTo>
                    <a:cubicBezTo>
                      <a:pt x="10" y="1"/>
                      <a:pt x="13" y="3"/>
                      <a:pt x="13" y="7"/>
                    </a:cubicBezTo>
                    <a:cubicBezTo>
                      <a:pt x="13" y="12"/>
                      <a:pt x="14" y="17"/>
                      <a:pt x="11" y="21"/>
                    </a:cubicBezTo>
                    <a:cubicBezTo>
                      <a:pt x="9" y="22"/>
                      <a:pt x="10" y="18"/>
                      <a:pt x="8" y="19"/>
                    </a:cubicBezTo>
                    <a:close/>
                  </a:path>
                </a:pathLst>
              </a:custGeom>
              <a:solidFill>
                <a:srgbClr val="CDB4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5" name="Freeform 405">
                <a:extLst>
                  <a:ext uri="{FF2B5EF4-FFF2-40B4-BE49-F238E27FC236}">
                    <a16:creationId xmlns:a16="http://schemas.microsoft.com/office/drawing/2014/main" id="{8A65C663-903B-417B-5801-D67922148698}"/>
                  </a:ext>
                </a:extLst>
              </p:cNvPr>
              <p:cNvSpPr/>
              <p:nvPr/>
            </p:nvSpPr>
            <p:spPr bwMode="auto">
              <a:xfrm>
                <a:off x="3367" y="2493"/>
                <a:ext cx="82" cy="110"/>
              </a:xfrm>
              <a:custGeom>
                <a:avLst/>
                <a:gdLst>
                  <a:gd name="T0" fmla="*/ 27 w 30"/>
                  <a:gd name="T1" fmla="*/ 3 h 41"/>
                  <a:gd name="T2" fmla="*/ 28 w 30"/>
                  <a:gd name="T3" fmla="*/ 0 h 41"/>
                  <a:gd name="T4" fmla="*/ 30 w 30"/>
                  <a:gd name="T5" fmla="*/ 5 h 41"/>
                  <a:gd name="T6" fmla="*/ 1 w 30"/>
                  <a:gd name="T7" fmla="*/ 41 h 41"/>
                  <a:gd name="T8" fmla="*/ 3 w 30"/>
                  <a:gd name="T9" fmla="*/ 35 h 41"/>
                  <a:gd name="T10" fmla="*/ 27 w 30"/>
                  <a:gd name="T11" fmla="*/ 3 h 41"/>
                </a:gdLst>
                <a:ahLst/>
                <a:cxnLst>
                  <a:cxn ang="0">
                    <a:pos x="T0" y="T1"/>
                  </a:cxn>
                  <a:cxn ang="0">
                    <a:pos x="T2" y="T3"/>
                  </a:cxn>
                  <a:cxn ang="0">
                    <a:pos x="T4" y="T5"/>
                  </a:cxn>
                  <a:cxn ang="0">
                    <a:pos x="T6" y="T7"/>
                  </a:cxn>
                  <a:cxn ang="0">
                    <a:pos x="T8" y="T9"/>
                  </a:cxn>
                  <a:cxn ang="0">
                    <a:pos x="T10" y="T11"/>
                  </a:cxn>
                </a:cxnLst>
                <a:rect l="0" t="0" r="r" b="b"/>
                <a:pathLst>
                  <a:path w="30" h="41">
                    <a:moveTo>
                      <a:pt x="27" y="3"/>
                    </a:moveTo>
                    <a:cubicBezTo>
                      <a:pt x="27" y="2"/>
                      <a:pt x="28" y="1"/>
                      <a:pt x="28" y="0"/>
                    </a:cubicBezTo>
                    <a:cubicBezTo>
                      <a:pt x="29" y="2"/>
                      <a:pt x="29" y="4"/>
                      <a:pt x="30" y="5"/>
                    </a:cubicBezTo>
                    <a:cubicBezTo>
                      <a:pt x="28" y="24"/>
                      <a:pt x="15" y="33"/>
                      <a:pt x="1" y="41"/>
                    </a:cubicBezTo>
                    <a:cubicBezTo>
                      <a:pt x="0" y="37"/>
                      <a:pt x="0" y="37"/>
                      <a:pt x="3" y="35"/>
                    </a:cubicBezTo>
                    <a:cubicBezTo>
                      <a:pt x="15" y="27"/>
                      <a:pt x="26" y="19"/>
                      <a:pt x="27" y="3"/>
                    </a:cubicBezTo>
                    <a:close/>
                  </a:path>
                </a:pathLst>
              </a:custGeom>
              <a:solidFill>
                <a:srgbClr val="E07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
          <p:nvSpPr>
            <p:cNvPr id="7" name="Freeform 407">
              <a:extLst>
                <a:ext uri="{FF2B5EF4-FFF2-40B4-BE49-F238E27FC236}">
                  <a16:creationId xmlns:a16="http://schemas.microsoft.com/office/drawing/2014/main" id="{D3504815-F335-4B5F-EC08-52B692A24E2D}"/>
                </a:ext>
              </a:extLst>
            </p:cNvPr>
            <p:cNvSpPr/>
            <p:nvPr/>
          </p:nvSpPr>
          <p:spPr bwMode="auto">
            <a:xfrm>
              <a:off x="4154488" y="2986088"/>
              <a:ext cx="347663" cy="115888"/>
            </a:xfrm>
            <a:custGeom>
              <a:avLst/>
              <a:gdLst>
                <a:gd name="T0" fmla="*/ 18 w 81"/>
                <a:gd name="T1" fmla="*/ 1 h 27"/>
                <a:gd name="T2" fmla="*/ 22 w 81"/>
                <a:gd name="T3" fmla="*/ 1 h 27"/>
                <a:gd name="T4" fmla="*/ 71 w 81"/>
                <a:gd name="T5" fmla="*/ 6 h 27"/>
                <a:gd name="T6" fmla="*/ 75 w 81"/>
                <a:gd name="T7" fmla="*/ 19 h 27"/>
                <a:gd name="T8" fmla="*/ 67 w 81"/>
                <a:gd name="T9" fmla="*/ 24 h 27"/>
                <a:gd name="T10" fmla="*/ 35 w 81"/>
                <a:gd name="T11" fmla="*/ 24 h 27"/>
                <a:gd name="T12" fmla="*/ 32 w 81"/>
                <a:gd name="T13" fmla="*/ 25 h 27"/>
                <a:gd name="T14" fmla="*/ 22 w 81"/>
                <a:gd name="T15" fmla="*/ 25 h 27"/>
                <a:gd name="T16" fmla="*/ 13 w 81"/>
                <a:gd name="T17" fmla="*/ 20 h 27"/>
                <a:gd name="T18" fmla="*/ 8 w 81"/>
                <a:gd name="T19" fmla="*/ 16 h 27"/>
                <a:gd name="T20" fmla="*/ 2 w 81"/>
                <a:gd name="T21" fmla="*/ 6 h 27"/>
                <a:gd name="T22" fmla="*/ 12 w 81"/>
                <a:gd name="T23" fmla="*/ 1 h 27"/>
                <a:gd name="T24" fmla="*/ 18 w 81"/>
                <a:gd name="T2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27">
                  <a:moveTo>
                    <a:pt x="18" y="1"/>
                  </a:moveTo>
                  <a:cubicBezTo>
                    <a:pt x="19" y="1"/>
                    <a:pt x="20" y="1"/>
                    <a:pt x="22" y="1"/>
                  </a:cubicBezTo>
                  <a:cubicBezTo>
                    <a:pt x="38" y="8"/>
                    <a:pt x="55" y="5"/>
                    <a:pt x="71" y="6"/>
                  </a:cubicBezTo>
                  <a:cubicBezTo>
                    <a:pt x="79" y="8"/>
                    <a:pt x="81" y="14"/>
                    <a:pt x="75" y="19"/>
                  </a:cubicBezTo>
                  <a:cubicBezTo>
                    <a:pt x="73" y="21"/>
                    <a:pt x="69" y="22"/>
                    <a:pt x="67" y="24"/>
                  </a:cubicBezTo>
                  <a:cubicBezTo>
                    <a:pt x="56" y="24"/>
                    <a:pt x="46" y="24"/>
                    <a:pt x="35" y="24"/>
                  </a:cubicBezTo>
                  <a:cubicBezTo>
                    <a:pt x="34" y="25"/>
                    <a:pt x="33" y="25"/>
                    <a:pt x="32" y="25"/>
                  </a:cubicBezTo>
                  <a:cubicBezTo>
                    <a:pt x="29" y="27"/>
                    <a:pt x="25" y="27"/>
                    <a:pt x="22" y="25"/>
                  </a:cubicBezTo>
                  <a:cubicBezTo>
                    <a:pt x="20" y="21"/>
                    <a:pt x="16" y="21"/>
                    <a:pt x="13" y="20"/>
                  </a:cubicBezTo>
                  <a:cubicBezTo>
                    <a:pt x="11" y="19"/>
                    <a:pt x="10" y="17"/>
                    <a:pt x="8" y="16"/>
                  </a:cubicBezTo>
                  <a:cubicBezTo>
                    <a:pt x="4" y="14"/>
                    <a:pt x="0" y="11"/>
                    <a:pt x="2" y="6"/>
                  </a:cubicBezTo>
                  <a:cubicBezTo>
                    <a:pt x="3" y="0"/>
                    <a:pt x="8" y="1"/>
                    <a:pt x="12" y="1"/>
                  </a:cubicBezTo>
                  <a:cubicBezTo>
                    <a:pt x="14" y="1"/>
                    <a:pt x="16" y="1"/>
                    <a:pt x="18" y="1"/>
                  </a:cubicBezTo>
                  <a:close/>
                </a:path>
              </a:pathLst>
            </a:custGeom>
            <a:solidFill>
              <a:srgbClr val="DFD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 name="Freeform 408">
              <a:extLst>
                <a:ext uri="{FF2B5EF4-FFF2-40B4-BE49-F238E27FC236}">
                  <a16:creationId xmlns:a16="http://schemas.microsoft.com/office/drawing/2014/main" id="{DFCC7522-9276-D839-EEE9-E6C963722D4E}"/>
                </a:ext>
              </a:extLst>
            </p:cNvPr>
            <p:cNvSpPr/>
            <p:nvPr/>
          </p:nvSpPr>
          <p:spPr bwMode="auto">
            <a:xfrm>
              <a:off x="5191125" y="4106863"/>
              <a:ext cx="85725" cy="52388"/>
            </a:xfrm>
            <a:custGeom>
              <a:avLst/>
              <a:gdLst>
                <a:gd name="T0" fmla="*/ 0 w 20"/>
                <a:gd name="T1" fmla="*/ 3 h 12"/>
                <a:gd name="T2" fmla="*/ 16 w 20"/>
                <a:gd name="T3" fmla="*/ 0 h 12"/>
                <a:gd name="T4" fmla="*/ 13 w 20"/>
                <a:gd name="T5" fmla="*/ 9 h 12"/>
                <a:gd name="T6" fmla="*/ 0 w 20"/>
                <a:gd name="T7" fmla="*/ 5 h 12"/>
                <a:gd name="T8" fmla="*/ 0 w 20"/>
                <a:gd name="T9" fmla="*/ 3 h 12"/>
              </a:gdLst>
              <a:ahLst/>
              <a:cxnLst>
                <a:cxn ang="0">
                  <a:pos x="T0" y="T1"/>
                </a:cxn>
                <a:cxn ang="0">
                  <a:pos x="T2" y="T3"/>
                </a:cxn>
                <a:cxn ang="0">
                  <a:pos x="T4" y="T5"/>
                </a:cxn>
                <a:cxn ang="0">
                  <a:pos x="T6" y="T7"/>
                </a:cxn>
                <a:cxn ang="0">
                  <a:pos x="T8" y="T9"/>
                </a:cxn>
              </a:cxnLst>
              <a:rect l="0" t="0" r="r" b="b"/>
              <a:pathLst>
                <a:path w="20" h="12">
                  <a:moveTo>
                    <a:pt x="0" y="3"/>
                  </a:moveTo>
                  <a:cubicBezTo>
                    <a:pt x="5" y="2"/>
                    <a:pt x="11" y="1"/>
                    <a:pt x="16" y="0"/>
                  </a:cubicBezTo>
                  <a:cubicBezTo>
                    <a:pt x="20" y="5"/>
                    <a:pt x="16" y="7"/>
                    <a:pt x="13" y="9"/>
                  </a:cubicBezTo>
                  <a:cubicBezTo>
                    <a:pt x="8" y="12"/>
                    <a:pt x="4" y="8"/>
                    <a:pt x="0" y="5"/>
                  </a:cubicBezTo>
                  <a:cubicBezTo>
                    <a:pt x="0" y="5"/>
                    <a:pt x="0" y="4"/>
                    <a:pt x="0" y="3"/>
                  </a:cubicBezTo>
                  <a:close/>
                </a:path>
              </a:pathLst>
            </a:custGeom>
            <a:solidFill>
              <a:srgbClr val="B6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 name="Freeform 409">
              <a:extLst>
                <a:ext uri="{FF2B5EF4-FFF2-40B4-BE49-F238E27FC236}">
                  <a16:creationId xmlns:a16="http://schemas.microsoft.com/office/drawing/2014/main" id="{CCDE2882-F0AA-CF5B-E934-52ECACDED876}"/>
                </a:ext>
              </a:extLst>
            </p:cNvPr>
            <p:cNvSpPr/>
            <p:nvPr/>
          </p:nvSpPr>
          <p:spPr bwMode="auto">
            <a:xfrm>
              <a:off x="5354638" y="4953001"/>
              <a:ext cx="50800" cy="55563"/>
            </a:xfrm>
            <a:custGeom>
              <a:avLst/>
              <a:gdLst>
                <a:gd name="T0" fmla="*/ 9 w 12"/>
                <a:gd name="T1" fmla="*/ 13 h 13"/>
                <a:gd name="T2" fmla="*/ 6 w 12"/>
                <a:gd name="T3" fmla="*/ 11 h 13"/>
                <a:gd name="T4" fmla="*/ 1 w 12"/>
                <a:gd name="T5" fmla="*/ 1 h 13"/>
                <a:gd name="T6" fmla="*/ 9 w 12"/>
                <a:gd name="T7" fmla="*/ 13 h 13"/>
              </a:gdLst>
              <a:ahLst/>
              <a:cxnLst>
                <a:cxn ang="0">
                  <a:pos x="T0" y="T1"/>
                </a:cxn>
                <a:cxn ang="0">
                  <a:pos x="T2" y="T3"/>
                </a:cxn>
                <a:cxn ang="0">
                  <a:pos x="T4" y="T5"/>
                </a:cxn>
                <a:cxn ang="0">
                  <a:pos x="T6" y="T7"/>
                </a:cxn>
              </a:cxnLst>
              <a:rect l="0" t="0" r="r" b="b"/>
              <a:pathLst>
                <a:path w="12" h="13">
                  <a:moveTo>
                    <a:pt x="9" y="13"/>
                  </a:moveTo>
                  <a:cubicBezTo>
                    <a:pt x="8" y="13"/>
                    <a:pt x="7" y="12"/>
                    <a:pt x="6" y="11"/>
                  </a:cubicBezTo>
                  <a:cubicBezTo>
                    <a:pt x="2" y="9"/>
                    <a:pt x="0" y="6"/>
                    <a:pt x="1" y="1"/>
                  </a:cubicBezTo>
                  <a:cubicBezTo>
                    <a:pt x="10" y="0"/>
                    <a:pt x="12" y="3"/>
                    <a:pt x="9" y="13"/>
                  </a:cubicBezTo>
                  <a:close/>
                </a:path>
              </a:pathLst>
            </a:custGeom>
            <a:solidFill>
              <a:srgbClr val="F9F2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 name="Freeform 410">
              <a:extLst>
                <a:ext uri="{FF2B5EF4-FFF2-40B4-BE49-F238E27FC236}">
                  <a16:creationId xmlns:a16="http://schemas.microsoft.com/office/drawing/2014/main" id="{C6417BCC-0293-418C-E93C-CD8FD5CBE9DA}"/>
                </a:ext>
              </a:extLst>
            </p:cNvPr>
            <p:cNvSpPr/>
            <p:nvPr/>
          </p:nvSpPr>
          <p:spPr bwMode="auto">
            <a:xfrm>
              <a:off x="5392738" y="4978401"/>
              <a:ext cx="55563" cy="65088"/>
            </a:xfrm>
            <a:custGeom>
              <a:avLst/>
              <a:gdLst>
                <a:gd name="T0" fmla="*/ 11 w 13"/>
                <a:gd name="T1" fmla="*/ 0 h 15"/>
                <a:gd name="T2" fmla="*/ 8 w 13"/>
                <a:gd name="T3" fmla="*/ 14 h 15"/>
                <a:gd name="T4" fmla="*/ 0 w 13"/>
                <a:gd name="T5" fmla="*/ 10 h 15"/>
                <a:gd name="T6" fmla="*/ 11 w 13"/>
                <a:gd name="T7" fmla="*/ 0 h 15"/>
              </a:gdLst>
              <a:ahLst/>
              <a:cxnLst>
                <a:cxn ang="0">
                  <a:pos x="T0" y="T1"/>
                </a:cxn>
                <a:cxn ang="0">
                  <a:pos x="T2" y="T3"/>
                </a:cxn>
                <a:cxn ang="0">
                  <a:pos x="T4" y="T5"/>
                </a:cxn>
                <a:cxn ang="0">
                  <a:pos x="T6" y="T7"/>
                </a:cxn>
              </a:cxnLst>
              <a:rect l="0" t="0" r="r" b="b"/>
              <a:pathLst>
                <a:path w="13" h="15">
                  <a:moveTo>
                    <a:pt x="11" y="0"/>
                  </a:moveTo>
                  <a:cubicBezTo>
                    <a:pt x="13" y="6"/>
                    <a:pt x="10" y="10"/>
                    <a:pt x="8" y="14"/>
                  </a:cubicBezTo>
                  <a:cubicBezTo>
                    <a:pt x="4" y="15"/>
                    <a:pt x="1" y="13"/>
                    <a:pt x="0" y="10"/>
                  </a:cubicBezTo>
                  <a:cubicBezTo>
                    <a:pt x="6" y="9"/>
                    <a:pt x="8" y="5"/>
                    <a:pt x="11" y="0"/>
                  </a:cubicBezTo>
                  <a:close/>
                </a:path>
              </a:pathLst>
            </a:custGeom>
            <a:solidFill>
              <a:srgbClr val="E27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 name="Freeform 411">
              <a:extLst>
                <a:ext uri="{FF2B5EF4-FFF2-40B4-BE49-F238E27FC236}">
                  <a16:creationId xmlns:a16="http://schemas.microsoft.com/office/drawing/2014/main" id="{83E4D8CB-6B11-433C-3737-72CB7E743545}"/>
                </a:ext>
              </a:extLst>
            </p:cNvPr>
            <p:cNvSpPr/>
            <p:nvPr/>
          </p:nvSpPr>
          <p:spPr bwMode="auto">
            <a:xfrm>
              <a:off x="5341938" y="4957763"/>
              <a:ext cx="38100" cy="55563"/>
            </a:xfrm>
            <a:custGeom>
              <a:avLst/>
              <a:gdLst>
                <a:gd name="T0" fmla="*/ 4 w 9"/>
                <a:gd name="T1" fmla="*/ 0 h 13"/>
                <a:gd name="T2" fmla="*/ 9 w 9"/>
                <a:gd name="T3" fmla="*/ 10 h 13"/>
                <a:gd name="T4" fmla="*/ 0 w 9"/>
                <a:gd name="T5" fmla="*/ 5 h 13"/>
                <a:gd name="T6" fmla="*/ 4 w 9"/>
                <a:gd name="T7" fmla="*/ 0 h 13"/>
              </a:gdLst>
              <a:ahLst/>
              <a:cxnLst>
                <a:cxn ang="0">
                  <a:pos x="T0" y="T1"/>
                </a:cxn>
                <a:cxn ang="0">
                  <a:pos x="T2" y="T3"/>
                </a:cxn>
                <a:cxn ang="0">
                  <a:pos x="T4" y="T5"/>
                </a:cxn>
                <a:cxn ang="0">
                  <a:pos x="T6" y="T7"/>
                </a:cxn>
              </a:cxnLst>
              <a:rect l="0" t="0" r="r" b="b"/>
              <a:pathLst>
                <a:path w="9" h="13">
                  <a:moveTo>
                    <a:pt x="4" y="0"/>
                  </a:moveTo>
                  <a:cubicBezTo>
                    <a:pt x="6" y="4"/>
                    <a:pt x="8" y="7"/>
                    <a:pt x="9" y="10"/>
                  </a:cubicBezTo>
                  <a:cubicBezTo>
                    <a:pt x="3" y="13"/>
                    <a:pt x="2" y="9"/>
                    <a:pt x="0" y="5"/>
                  </a:cubicBezTo>
                  <a:cubicBezTo>
                    <a:pt x="1" y="3"/>
                    <a:pt x="3" y="2"/>
                    <a:pt x="4" y="0"/>
                  </a:cubicBezTo>
                  <a:close/>
                </a:path>
              </a:pathLst>
            </a:custGeom>
            <a:solidFill>
              <a:srgbClr val="CDB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 name="Freeform 412">
              <a:extLst>
                <a:ext uri="{FF2B5EF4-FFF2-40B4-BE49-F238E27FC236}">
                  <a16:creationId xmlns:a16="http://schemas.microsoft.com/office/drawing/2014/main" id="{B4928347-2DD4-13D3-497C-A6B71D2D0935}"/>
                </a:ext>
              </a:extLst>
            </p:cNvPr>
            <p:cNvSpPr/>
            <p:nvPr/>
          </p:nvSpPr>
          <p:spPr bwMode="auto">
            <a:xfrm>
              <a:off x="5491163" y="5043488"/>
              <a:ext cx="44450" cy="98425"/>
            </a:xfrm>
            <a:custGeom>
              <a:avLst/>
              <a:gdLst>
                <a:gd name="T0" fmla="*/ 8 w 10"/>
                <a:gd name="T1" fmla="*/ 23 h 23"/>
                <a:gd name="T2" fmla="*/ 2 w 10"/>
                <a:gd name="T3" fmla="*/ 4 h 23"/>
                <a:gd name="T4" fmla="*/ 3 w 10"/>
                <a:gd name="T5" fmla="*/ 0 h 23"/>
                <a:gd name="T6" fmla="*/ 8 w 10"/>
                <a:gd name="T7" fmla="*/ 23 h 23"/>
              </a:gdLst>
              <a:ahLst/>
              <a:cxnLst>
                <a:cxn ang="0">
                  <a:pos x="T0" y="T1"/>
                </a:cxn>
                <a:cxn ang="0">
                  <a:pos x="T2" y="T3"/>
                </a:cxn>
                <a:cxn ang="0">
                  <a:pos x="T4" y="T5"/>
                </a:cxn>
                <a:cxn ang="0">
                  <a:pos x="T6" y="T7"/>
                </a:cxn>
              </a:cxnLst>
              <a:rect l="0" t="0" r="r" b="b"/>
              <a:pathLst>
                <a:path w="10" h="23">
                  <a:moveTo>
                    <a:pt x="8" y="23"/>
                  </a:moveTo>
                  <a:cubicBezTo>
                    <a:pt x="0" y="18"/>
                    <a:pt x="3" y="10"/>
                    <a:pt x="2" y="4"/>
                  </a:cubicBezTo>
                  <a:cubicBezTo>
                    <a:pt x="1" y="2"/>
                    <a:pt x="1" y="1"/>
                    <a:pt x="3" y="0"/>
                  </a:cubicBezTo>
                  <a:cubicBezTo>
                    <a:pt x="10" y="6"/>
                    <a:pt x="6" y="15"/>
                    <a:pt x="8" y="23"/>
                  </a:cubicBezTo>
                  <a:close/>
                </a:path>
              </a:pathLst>
            </a:custGeom>
            <a:solidFill>
              <a:srgbClr val="F8C5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 name="Freeform 413">
              <a:extLst>
                <a:ext uri="{FF2B5EF4-FFF2-40B4-BE49-F238E27FC236}">
                  <a16:creationId xmlns:a16="http://schemas.microsoft.com/office/drawing/2014/main" id="{F49A9D0A-E314-92A4-4002-CF1CD48199AA}"/>
                </a:ext>
              </a:extLst>
            </p:cNvPr>
            <p:cNvSpPr/>
            <p:nvPr/>
          </p:nvSpPr>
          <p:spPr bwMode="auto">
            <a:xfrm>
              <a:off x="5470525" y="5000626"/>
              <a:ext cx="34925" cy="68263"/>
            </a:xfrm>
            <a:custGeom>
              <a:avLst/>
              <a:gdLst>
                <a:gd name="T0" fmla="*/ 8 w 8"/>
                <a:gd name="T1" fmla="*/ 10 h 16"/>
                <a:gd name="T2" fmla="*/ 7 w 8"/>
                <a:gd name="T3" fmla="*/ 14 h 16"/>
                <a:gd name="T4" fmla="*/ 3 w 8"/>
                <a:gd name="T5" fmla="*/ 14 h 16"/>
                <a:gd name="T6" fmla="*/ 0 w 8"/>
                <a:gd name="T7" fmla="*/ 0 h 16"/>
                <a:gd name="T8" fmla="*/ 8 w 8"/>
                <a:gd name="T9" fmla="*/ 10 h 16"/>
              </a:gdLst>
              <a:ahLst/>
              <a:cxnLst>
                <a:cxn ang="0">
                  <a:pos x="T0" y="T1"/>
                </a:cxn>
                <a:cxn ang="0">
                  <a:pos x="T2" y="T3"/>
                </a:cxn>
                <a:cxn ang="0">
                  <a:pos x="T4" y="T5"/>
                </a:cxn>
                <a:cxn ang="0">
                  <a:pos x="T6" y="T7"/>
                </a:cxn>
                <a:cxn ang="0">
                  <a:pos x="T8" y="T9"/>
                </a:cxn>
              </a:cxnLst>
              <a:rect l="0" t="0" r="r" b="b"/>
              <a:pathLst>
                <a:path w="8" h="16">
                  <a:moveTo>
                    <a:pt x="8" y="10"/>
                  </a:moveTo>
                  <a:cubicBezTo>
                    <a:pt x="8" y="11"/>
                    <a:pt x="7" y="13"/>
                    <a:pt x="7" y="14"/>
                  </a:cubicBezTo>
                  <a:cubicBezTo>
                    <a:pt x="6" y="14"/>
                    <a:pt x="4" y="16"/>
                    <a:pt x="3" y="14"/>
                  </a:cubicBezTo>
                  <a:cubicBezTo>
                    <a:pt x="3" y="9"/>
                    <a:pt x="3" y="4"/>
                    <a:pt x="0" y="0"/>
                  </a:cubicBezTo>
                  <a:cubicBezTo>
                    <a:pt x="7" y="0"/>
                    <a:pt x="7" y="5"/>
                    <a:pt x="8" y="10"/>
                  </a:cubicBezTo>
                  <a:close/>
                </a:path>
              </a:pathLst>
            </a:custGeom>
            <a:solidFill>
              <a:srgbClr val="B99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 name="Freeform 414">
              <a:extLst>
                <a:ext uri="{FF2B5EF4-FFF2-40B4-BE49-F238E27FC236}">
                  <a16:creationId xmlns:a16="http://schemas.microsoft.com/office/drawing/2014/main" id="{9C3D124F-19F1-1B56-A456-6115ED2E5496}"/>
                </a:ext>
              </a:extLst>
            </p:cNvPr>
            <p:cNvSpPr/>
            <p:nvPr/>
          </p:nvSpPr>
          <p:spPr bwMode="auto">
            <a:xfrm>
              <a:off x="4167188" y="3132138"/>
              <a:ext cx="231775" cy="82550"/>
            </a:xfrm>
            <a:custGeom>
              <a:avLst/>
              <a:gdLst>
                <a:gd name="T0" fmla="*/ 0 w 54"/>
                <a:gd name="T1" fmla="*/ 11 h 19"/>
                <a:gd name="T2" fmla="*/ 0 w 54"/>
                <a:gd name="T3" fmla="*/ 2 h 19"/>
                <a:gd name="T4" fmla="*/ 11 w 54"/>
                <a:gd name="T5" fmla="*/ 2 h 19"/>
                <a:gd name="T6" fmla="*/ 44 w 54"/>
                <a:gd name="T7" fmla="*/ 7 h 19"/>
                <a:gd name="T8" fmla="*/ 54 w 54"/>
                <a:gd name="T9" fmla="*/ 13 h 19"/>
                <a:gd name="T10" fmla="*/ 44 w 54"/>
                <a:gd name="T11" fmla="*/ 19 h 19"/>
                <a:gd name="T12" fmla="*/ 0 w 54"/>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54" h="19">
                  <a:moveTo>
                    <a:pt x="0" y="11"/>
                  </a:moveTo>
                  <a:cubicBezTo>
                    <a:pt x="0" y="8"/>
                    <a:pt x="0" y="5"/>
                    <a:pt x="0" y="2"/>
                  </a:cubicBezTo>
                  <a:cubicBezTo>
                    <a:pt x="4" y="0"/>
                    <a:pt x="7" y="0"/>
                    <a:pt x="11" y="2"/>
                  </a:cubicBezTo>
                  <a:cubicBezTo>
                    <a:pt x="22" y="7"/>
                    <a:pt x="33" y="7"/>
                    <a:pt x="44" y="7"/>
                  </a:cubicBezTo>
                  <a:cubicBezTo>
                    <a:pt x="49" y="7"/>
                    <a:pt x="54" y="7"/>
                    <a:pt x="54" y="13"/>
                  </a:cubicBezTo>
                  <a:cubicBezTo>
                    <a:pt x="54" y="19"/>
                    <a:pt x="48" y="19"/>
                    <a:pt x="44" y="19"/>
                  </a:cubicBezTo>
                  <a:cubicBezTo>
                    <a:pt x="29" y="19"/>
                    <a:pt x="15" y="14"/>
                    <a:pt x="0" y="11"/>
                  </a:cubicBezTo>
                  <a:close/>
                </a:path>
              </a:pathLst>
            </a:custGeom>
            <a:solidFill>
              <a:srgbClr val="F6F6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 name="Freeform 415">
              <a:extLst>
                <a:ext uri="{FF2B5EF4-FFF2-40B4-BE49-F238E27FC236}">
                  <a16:creationId xmlns:a16="http://schemas.microsoft.com/office/drawing/2014/main" id="{1C5ABF27-AA13-542E-470B-AF33CBB79117}"/>
                </a:ext>
              </a:extLst>
            </p:cNvPr>
            <p:cNvSpPr/>
            <p:nvPr/>
          </p:nvSpPr>
          <p:spPr bwMode="auto">
            <a:xfrm>
              <a:off x="4248150" y="3094038"/>
              <a:ext cx="57150" cy="50800"/>
            </a:xfrm>
            <a:custGeom>
              <a:avLst/>
              <a:gdLst>
                <a:gd name="T0" fmla="*/ 0 w 13"/>
                <a:gd name="T1" fmla="*/ 0 h 12"/>
                <a:gd name="T2" fmla="*/ 10 w 13"/>
                <a:gd name="T3" fmla="*/ 0 h 12"/>
                <a:gd name="T4" fmla="*/ 0 w 13"/>
                <a:gd name="T5" fmla="*/ 7 h 12"/>
                <a:gd name="T6" fmla="*/ 0 w 13"/>
                <a:gd name="T7" fmla="*/ 0 h 12"/>
              </a:gdLst>
              <a:ahLst/>
              <a:cxnLst>
                <a:cxn ang="0">
                  <a:pos x="T0" y="T1"/>
                </a:cxn>
                <a:cxn ang="0">
                  <a:pos x="T2" y="T3"/>
                </a:cxn>
                <a:cxn ang="0">
                  <a:pos x="T4" y="T5"/>
                </a:cxn>
                <a:cxn ang="0">
                  <a:pos x="T6" y="T7"/>
                </a:cxn>
              </a:cxnLst>
              <a:rect l="0" t="0" r="r" b="b"/>
              <a:pathLst>
                <a:path w="13" h="12">
                  <a:moveTo>
                    <a:pt x="0" y="0"/>
                  </a:moveTo>
                  <a:cubicBezTo>
                    <a:pt x="3" y="0"/>
                    <a:pt x="7" y="0"/>
                    <a:pt x="10" y="0"/>
                  </a:cubicBezTo>
                  <a:cubicBezTo>
                    <a:pt x="13" y="12"/>
                    <a:pt x="4" y="5"/>
                    <a:pt x="0" y="7"/>
                  </a:cubicBezTo>
                  <a:cubicBezTo>
                    <a:pt x="0" y="4"/>
                    <a:pt x="0" y="2"/>
                    <a:pt x="0" y="0"/>
                  </a:cubicBezTo>
                  <a:close/>
                </a:path>
              </a:pathLst>
            </a:custGeom>
            <a:solidFill>
              <a:srgbClr val="FBD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 name="Freeform 416">
              <a:extLst>
                <a:ext uri="{FF2B5EF4-FFF2-40B4-BE49-F238E27FC236}">
                  <a16:creationId xmlns:a16="http://schemas.microsoft.com/office/drawing/2014/main" id="{5D09813E-12A1-1E97-1281-1E1AB1EAD1DC}"/>
                </a:ext>
              </a:extLst>
            </p:cNvPr>
            <p:cNvSpPr/>
            <p:nvPr/>
          </p:nvSpPr>
          <p:spPr bwMode="auto">
            <a:xfrm>
              <a:off x="4248150" y="2960688"/>
              <a:ext cx="90488" cy="34925"/>
            </a:xfrm>
            <a:custGeom>
              <a:avLst/>
              <a:gdLst>
                <a:gd name="T0" fmla="*/ 0 w 21"/>
                <a:gd name="T1" fmla="*/ 5 h 8"/>
                <a:gd name="T2" fmla="*/ 0 w 21"/>
                <a:gd name="T3" fmla="*/ 0 h 8"/>
                <a:gd name="T4" fmla="*/ 21 w 21"/>
                <a:gd name="T5" fmla="*/ 3 h 8"/>
                <a:gd name="T6" fmla="*/ 14 w 21"/>
                <a:gd name="T7" fmla="*/ 7 h 8"/>
                <a:gd name="T8" fmla="*/ 0 w 21"/>
                <a:gd name="T9" fmla="*/ 5 h 8"/>
              </a:gdLst>
              <a:ahLst/>
              <a:cxnLst>
                <a:cxn ang="0">
                  <a:pos x="T0" y="T1"/>
                </a:cxn>
                <a:cxn ang="0">
                  <a:pos x="T2" y="T3"/>
                </a:cxn>
                <a:cxn ang="0">
                  <a:pos x="T4" y="T5"/>
                </a:cxn>
                <a:cxn ang="0">
                  <a:pos x="T6" y="T7"/>
                </a:cxn>
                <a:cxn ang="0">
                  <a:pos x="T8" y="T9"/>
                </a:cxn>
              </a:cxnLst>
              <a:rect l="0" t="0" r="r" b="b"/>
              <a:pathLst>
                <a:path w="21" h="8">
                  <a:moveTo>
                    <a:pt x="0" y="5"/>
                  </a:moveTo>
                  <a:cubicBezTo>
                    <a:pt x="0" y="3"/>
                    <a:pt x="0" y="2"/>
                    <a:pt x="0" y="0"/>
                  </a:cubicBezTo>
                  <a:cubicBezTo>
                    <a:pt x="7" y="2"/>
                    <a:pt x="14" y="3"/>
                    <a:pt x="21" y="3"/>
                  </a:cubicBezTo>
                  <a:cubicBezTo>
                    <a:pt x="21" y="8"/>
                    <a:pt x="17" y="7"/>
                    <a:pt x="14" y="7"/>
                  </a:cubicBezTo>
                  <a:cubicBezTo>
                    <a:pt x="9" y="7"/>
                    <a:pt x="4" y="7"/>
                    <a:pt x="0" y="5"/>
                  </a:cubicBezTo>
                  <a:close/>
                </a:path>
              </a:pathLst>
            </a:custGeom>
            <a:solidFill>
              <a:srgbClr val="F9CD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 name="Freeform 417">
              <a:extLst>
                <a:ext uri="{FF2B5EF4-FFF2-40B4-BE49-F238E27FC236}">
                  <a16:creationId xmlns:a16="http://schemas.microsoft.com/office/drawing/2014/main" id="{6636972E-CC79-9245-7536-83C1ED1C37F1}"/>
                </a:ext>
              </a:extLst>
            </p:cNvPr>
            <p:cNvSpPr/>
            <p:nvPr/>
          </p:nvSpPr>
          <p:spPr bwMode="auto">
            <a:xfrm>
              <a:off x="4248150" y="2544763"/>
              <a:ext cx="90488" cy="46038"/>
            </a:xfrm>
            <a:custGeom>
              <a:avLst/>
              <a:gdLst>
                <a:gd name="T0" fmla="*/ 0 w 21"/>
                <a:gd name="T1" fmla="*/ 7 h 11"/>
                <a:gd name="T2" fmla="*/ 0 w 21"/>
                <a:gd name="T3" fmla="*/ 0 h 11"/>
                <a:gd name="T4" fmla="*/ 9 w 21"/>
                <a:gd name="T5" fmla="*/ 0 h 11"/>
                <a:gd name="T6" fmla="*/ 21 w 21"/>
                <a:gd name="T7" fmla="*/ 3 h 11"/>
                <a:gd name="T8" fmla="*/ 9 w 21"/>
                <a:gd name="T9" fmla="*/ 8 h 11"/>
                <a:gd name="T10" fmla="*/ 0 w 21"/>
                <a:gd name="T11" fmla="*/ 7 h 11"/>
              </a:gdLst>
              <a:ahLst/>
              <a:cxnLst>
                <a:cxn ang="0">
                  <a:pos x="T0" y="T1"/>
                </a:cxn>
                <a:cxn ang="0">
                  <a:pos x="T2" y="T3"/>
                </a:cxn>
                <a:cxn ang="0">
                  <a:pos x="T4" y="T5"/>
                </a:cxn>
                <a:cxn ang="0">
                  <a:pos x="T6" y="T7"/>
                </a:cxn>
                <a:cxn ang="0">
                  <a:pos x="T8" y="T9"/>
                </a:cxn>
                <a:cxn ang="0">
                  <a:pos x="T10" y="T11"/>
                </a:cxn>
              </a:cxnLst>
              <a:rect l="0" t="0" r="r" b="b"/>
              <a:pathLst>
                <a:path w="21" h="11">
                  <a:moveTo>
                    <a:pt x="0" y="7"/>
                  </a:moveTo>
                  <a:cubicBezTo>
                    <a:pt x="0" y="5"/>
                    <a:pt x="0" y="3"/>
                    <a:pt x="0" y="0"/>
                  </a:cubicBezTo>
                  <a:cubicBezTo>
                    <a:pt x="3" y="0"/>
                    <a:pt x="6" y="0"/>
                    <a:pt x="9" y="0"/>
                  </a:cubicBezTo>
                  <a:cubicBezTo>
                    <a:pt x="12" y="4"/>
                    <a:pt x="17" y="3"/>
                    <a:pt x="21" y="3"/>
                  </a:cubicBezTo>
                  <a:cubicBezTo>
                    <a:pt x="19" y="11"/>
                    <a:pt x="13" y="6"/>
                    <a:pt x="9" y="8"/>
                  </a:cubicBezTo>
                  <a:cubicBezTo>
                    <a:pt x="6" y="10"/>
                    <a:pt x="3" y="8"/>
                    <a:pt x="0" y="7"/>
                  </a:cubicBezTo>
                  <a:close/>
                </a:path>
              </a:pathLst>
            </a:custGeom>
            <a:solidFill>
              <a:srgbClr val="F7C7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 name="Freeform 418">
              <a:extLst>
                <a:ext uri="{FF2B5EF4-FFF2-40B4-BE49-F238E27FC236}">
                  <a16:creationId xmlns:a16="http://schemas.microsoft.com/office/drawing/2014/main" id="{57F99D28-1081-7D09-E2E8-7B4746833187}"/>
                </a:ext>
              </a:extLst>
            </p:cNvPr>
            <p:cNvSpPr/>
            <p:nvPr/>
          </p:nvSpPr>
          <p:spPr bwMode="auto">
            <a:xfrm>
              <a:off x="4459288" y="3394076"/>
              <a:ext cx="90488" cy="103188"/>
            </a:xfrm>
            <a:custGeom>
              <a:avLst/>
              <a:gdLst>
                <a:gd name="T0" fmla="*/ 10 w 21"/>
                <a:gd name="T1" fmla="*/ 23 h 24"/>
                <a:gd name="T2" fmla="*/ 8 w 21"/>
                <a:gd name="T3" fmla="*/ 24 h 24"/>
                <a:gd name="T4" fmla="*/ 0 w 21"/>
                <a:gd name="T5" fmla="*/ 23 h 24"/>
                <a:gd name="T6" fmla="*/ 7 w 21"/>
                <a:gd name="T7" fmla="*/ 5 h 24"/>
                <a:gd name="T8" fmla="*/ 8 w 21"/>
                <a:gd name="T9" fmla="*/ 3 h 24"/>
                <a:gd name="T10" fmla="*/ 14 w 21"/>
                <a:gd name="T11" fmla="*/ 2 h 24"/>
                <a:gd name="T12" fmla="*/ 16 w 21"/>
                <a:gd name="T13" fmla="*/ 19 h 24"/>
                <a:gd name="T14" fmla="*/ 10 w 21"/>
                <a:gd name="T15" fmla="*/ 23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4">
                  <a:moveTo>
                    <a:pt x="10" y="23"/>
                  </a:moveTo>
                  <a:cubicBezTo>
                    <a:pt x="9" y="24"/>
                    <a:pt x="8" y="24"/>
                    <a:pt x="8" y="24"/>
                  </a:cubicBezTo>
                  <a:cubicBezTo>
                    <a:pt x="5" y="24"/>
                    <a:pt x="3" y="23"/>
                    <a:pt x="0" y="23"/>
                  </a:cubicBezTo>
                  <a:cubicBezTo>
                    <a:pt x="5" y="18"/>
                    <a:pt x="10" y="13"/>
                    <a:pt x="7" y="5"/>
                  </a:cubicBezTo>
                  <a:cubicBezTo>
                    <a:pt x="7" y="4"/>
                    <a:pt x="7" y="3"/>
                    <a:pt x="8" y="3"/>
                  </a:cubicBezTo>
                  <a:cubicBezTo>
                    <a:pt x="10" y="0"/>
                    <a:pt x="12" y="0"/>
                    <a:pt x="14" y="2"/>
                  </a:cubicBezTo>
                  <a:cubicBezTo>
                    <a:pt x="20" y="4"/>
                    <a:pt x="21" y="14"/>
                    <a:pt x="16" y="19"/>
                  </a:cubicBezTo>
                  <a:cubicBezTo>
                    <a:pt x="14" y="21"/>
                    <a:pt x="12" y="22"/>
                    <a:pt x="10" y="23"/>
                  </a:cubicBezTo>
                  <a:close/>
                </a:path>
              </a:pathLst>
            </a:custGeom>
            <a:solidFill>
              <a:srgbClr val="C7C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 name="Freeform 419">
              <a:extLst>
                <a:ext uri="{FF2B5EF4-FFF2-40B4-BE49-F238E27FC236}">
                  <a16:creationId xmlns:a16="http://schemas.microsoft.com/office/drawing/2014/main" id="{608D7E8C-30FC-ABFD-05FE-B51C785EFBB8}"/>
                </a:ext>
              </a:extLst>
            </p:cNvPr>
            <p:cNvSpPr/>
            <p:nvPr/>
          </p:nvSpPr>
          <p:spPr bwMode="auto">
            <a:xfrm>
              <a:off x="4438650" y="3338513"/>
              <a:ext cx="166688" cy="68263"/>
            </a:xfrm>
            <a:custGeom>
              <a:avLst/>
              <a:gdLst>
                <a:gd name="T0" fmla="*/ 19 w 39"/>
                <a:gd name="T1" fmla="*/ 15 h 16"/>
                <a:gd name="T2" fmla="*/ 13 w 39"/>
                <a:gd name="T3" fmla="*/ 16 h 16"/>
                <a:gd name="T4" fmla="*/ 0 w 39"/>
                <a:gd name="T5" fmla="*/ 15 h 16"/>
                <a:gd name="T6" fmla="*/ 0 w 39"/>
                <a:gd name="T7" fmla="*/ 9 h 16"/>
                <a:gd name="T8" fmla="*/ 11 w 39"/>
                <a:gd name="T9" fmla="*/ 5 h 16"/>
                <a:gd name="T10" fmla="*/ 15 w 39"/>
                <a:gd name="T11" fmla="*/ 6 h 16"/>
                <a:gd name="T12" fmla="*/ 31 w 39"/>
                <a:gd name="T13" fmla="*/ 2 h 16"/>
                <a:gd name="T14" fmla="*/ 38 w 39"/>
                <a:gd name="T15" fmla="*/ 4 h 16"/>
                <a:gd name="T16" fmla="*/ 34 w 39"/>
                <a:gd name="T17" fmla="*/ 11 h 16"/>
                <a:gd name="T18" fmla="*/ 19 w 39"/>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6">
                  <a:moveTo>
                    <a:pt x="19" y="15"/>
                  </a:moveTo>
                  <a:cubicBezTo>
                    <a:pt x="17" y="15"/>
                    <a:pt x="15" y="15"/>
                    <a:pt x="13" y="16"/>
                  </a:cubicBezTo>
                  <a:cubicBezTo>
                    <a:pt x="8" y="15"/>
                    <a:pt x="4" y="15"/>
                    <a:pt x="0" y="15"/>
                  </a:cubicBezTo>
                  <a:cubicBezTo>
                    <a:pt x="0" y="13"/>
                    <a:pt x="0" y="11"/>
                    <a:pt x="0" y="9"/>
                  </a:cubicBezTo>
                  <a:cubicBezTo>
                    <a:pt x="4" y="6"/>
                    <a:pt x="8" y="6"/>
                    <a:pt x="11" y="5"/>
                  </a:cubicBezTo>
                  <a:cubicBezTo>
                    <a:pt x="13" y="5"/>
                    <a:pt x="14" y="5"/>
                    <a:pt x="15" y="6"/>
                  </a:cubicBezTo>
                  <a:cubicBezTo>
                    <a:pt x="20" y="5"/>
                    <a:pt x="26" y="3"/>
                    <a:pt x="31" y="2"/>
                  </a:cubicBezTo>
                  <a:cubicBezTo>
                    <a:pt x="34" y="2"/>
                    <a:pt x="37" y="0"/>
                    <a:pt x="38" y="4"/>
                  </a:cubicBezTo>
                  <a:cubicBezTo>
                    <a:pt x="39" y="7"/>
                    <a:pt x="38" y="10"/>
                    <a:pt x="34" y="11"/>
                  </a:cubicBezTo>
                  <a:cubicBezTo>
                    <a:pt x="29" y="12"/>
                    <a:pt x="24" y="14"/>
                    <a:pt x="19" y="15"/>
                  </a:cubicBezTo>
                  <a:close/>
                </a:path>
              </a:pathLst>
            </a:custGeom>
            <a:solidFill>
              <a:srgbClr val="E36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 name="Freeform 420">
              <a:extLst>
                <a:ext uri="{FF2B5EF4-FFF2-40B4-BE49-F238E27FC236}">
                  <a16:creationId xmlns:a16="http://schemas.microsoft.com/office/drawing/2014/main" id="{49E49A9A-3782-209E-EDC2-1950B4771F0C}"/>
                </a:ext>
              </a:extLst>
            </p:cNvPr>
            <p:cNvSpPr/>
            <p:nvPr/>
          </p:nvSpPr>
          <p:spPr bwMode="auto">
            <a:xfrm>
              <a:off x="4210050" y="3278188"/>
              <a:ext cx="184150" cy="68263"/>
            </a:xfrm>
            <a:custGeom>
              <a:avLst/>
              <a:gdLst>
                <a:gd name="T0" fmla="*/ 34 w 43"/>
                <a:gd name="T1" fmla="*/ 15 h 16"/>
                <a:gd name="T2" fmla="*/ 6 w 43"/>
                <a:gd name="T3" fmla="*/ 10 h 16"/>
                <a:gd name="T4" fmla="*/ 0 w 43"/>
                <a:gd name="T5" fmla="*/ 5 h 16"/>
                <a:gd name="T6" fmla="*/ 7 w 43"/>
                <a:gd name="T7" fmla="*/ 2 h 16"/>
                <a:gd name="T8" fmla="*/ 35 w 43"/>
                <a:gd name="T9" fmla="*/ 6 h 16"/>
                <a:gd name="T10" fmla="*/ 43 w 43"/>
                <a:gd name="T11" fmla="*/ 10 h 16"/>
                <a:gd name="T12" fmla="*/ 34 w 43"/>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43" h="16">
                  <a:moveTo>
                    <a:pt x="34" y="15"/>
                  </a:moveTo>
                  <a:cubicBezTo>
                    <a:pt x="25" y="14"/>
                    <a:pt x="15" y="12"/>
                    <a:pt x="6" y="10"/>
                  </a:cubicBezTo>
                  <a:cubicBezTo>
                    <a:pt x="3" y="10"/>
                    <a:pt x="0" y="8"/>
                    <a:pt x="0" y="5"/>
                  </a:cubicBezTo>
                  <a:cubicBezTo>
                    <a:pt x="1" y="0"/>
                    <a:pt x="4" y="2"/>
                    <a:pt x="7" y="2"/>
                  </a:cubicBezTo>
                  <a:cubicBezTo>
                    <a:pt x="16" y="4"/>
                    <a:pt x="25" y="7"/>
                    <a:pt x="35" y="6"/>
                  </a:cubicBezTo>
                  <a:cubicBezTo>
                    <a:pt x="38" y="6"/>
                    <a:pt x="43" y="6"/>
                    <a:pt x="43" y="10"/>
                  </a:cubicBezTo>
                  <a:cubicBezTo>
                    <a:pt x="43" y="16"/>
                    <a:pt x="38" y="15"/>
                    <a:pt x="34" y="15"/>
                  </a:cubicBezTo>
                  <a:close/>
                </a:path>
              </a:pathLst>
            </a:custGeom>
            <a:solidFill>
              <a:srgbClr val="F5F5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 name="Freeform 421">
              <a:extLst>
                <a:ext uri="{FF2B5EF4-FFF2-40B4-BE49-F238E27FC236}">
                  <a16:creationId xmlns:a16="http://schemas.microsoft.com/office/drawing/2014/main" id="{01E72F40-0682-152C-75AA-CFDA889249F7}"/>
                </a:ext>
              </a:extLst>
            </p:cNvPr>
            <p:cNvSpPr/>
            <p:nvPr/>
          </p:nvSpPr>
          <p:spPr bwMode="auto">
            <a:xfrm>
              <a:off x="4459288" y="3260726"/>
              <a:ext cx="103188" cy="112713"/>
            </a:xfrm>
            <a:custGeom>
              <a:avLst/>
              <a:gdLst>
                <a:gd name="T0" fmla="*/ 10 w 24"/>
                <a:gd name="T1" fmla="*/ 24 h 26"/>
                <a:gd name="T2" fmla="*/ 8 w 24"/>
                <a:gd name="T3" fmla="*/ 24 h 26"/>
                <a:gd name="T4" fmla="*/ 0 w 24"/>
                <a:gd name="T5" fmla="*/ 23 h 26"/>
                <a:gd name="T6" fmla="*/ 5 w 24"/>
                <a:gd name="T7" fmla="*/ 5 h 26"/>
                <a:gd name="T8" fmla="*/ 5 w 24"/>
                <a:gd name="T9" fmla="*/ 3 h 26"/>
                <a:gd name="T10" fmla="*/ 16 w 24"/>
                <a:gd name="T11" fmla="*/ 2 h 26"/>
                <a:gd name="T12" fmla="*/ 10 w 24"/>
                <a:gd name="T13" fmla="*/ 24 h 26"/>
              </a:gdLst>
              <a:ahLst/>
              <a:cxnLst>
                <a:cxn ang="0">
                  <a:pos x="T0" y="T1"/>
                </a:cxn>
                <a:cxn ang="0">
                  <a:pos x="T2" y="T3"/>
                </a:cxn>
                <a:cxn ang="0">
                  <a:pos x="T4" y="T5"/>
                </a:cxn>
                <a:cxn ang="0">
                  <a:pos x="T6" y="T7"/>
                </a:cxn>
                <a:cxn ang="0">
                  <a:pos x="T8" y="T9"/>
                </a:cxn>
                <a:cxn ang="0">
                  <a:pos x="T10" y="T11"/>
                </a:cxn>
                <a:cxn ang="0">
                  <a:pos x="T12" y="T13"/>
                </a:cxn>
              </a:cxnLst>
              <a:rect l="0" t="0" r="r" b="b"/>
              <a:pathLst>
                <a:path w="24" h="26">
                  <a:moveTo>
                    <a:pt x="10" y="24"/>
                  </a:moveTo>
                  <a:cubicBezTo>
                    <a:pt x="9" y="24"/>
                    <a:pt x="8" y="24"/>
                    <a:pt x="8" y="24"/>
                  </a:cubicBezTo>
                  <a:cubicBezTo>
                    <a:pt x="5" y="25"/>
                    <a:pt x="2" y="26"/>
                    <a:pt x="0" y="23"/>
                  </a:cubicBezTo>
                  <a:cubicBezTo>
                    <a:pt x="9" y="13"/>
                    <a:pt x="9" y="12"/>
                    <a:pt x="5" y="5"/>
                  </a:cubicBezTo>
                  <a:cubicBezTo>
                    <a:pt x="5" y="4"/>
                    <a:pt x="5" y="4"/>
                    <a:pt x="5" y="3"/>
                  </a:cubicBezTo>
                  <a:cubicBezTo>
                    <a:pt x="9" y="0"/>
                    <a:pt x="12" y="0"/>
                    <a:pt x="16" y="2"/>
                  </a:cubicBezTo>
                  <a:cubicBezTo>
                    <a:pt x="24" y="13"/>
                    <a:pt x="17" y="18"/>
                    <a:pt x="10" y="24"/>
                  </a:cubicBezTo>
                  <a:close/>
                </a:path>
              </a:pathLst>
            </a:custGeom>
            <a:solidFill>
              <a:srgbClr val="C7C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 name="Freeform 422">
              <a:extLst>
                <a:ext uri="{FF2B5EF4-FFF2-40B4-BE49-F238E27FC236}">
                  <a16:creationId xmlns:a16="http://schemas.microsoft.com/office/drawing/2014/main" id="{B449A660-5739-440B-2EA6-38330B31DF65}"/>
                </a:ext>
              </a:extLst>
            </p:cNvPr>
            <p:cNvSpPr/>
            <p:nvPr/>
          </p:nvSpPr>
          <p:spPr bwMode="auto">
            <a:xfrm>
              <a:off x="4295775" y="3360738"/>
              <a:ext cx="198438" cy="25400"/>
            </a:xfrm>
            <a:custGeom>
              <a:avLst/>
              <a:gdLst>
                <a:gd name="T0" fmla="*/ 38 w 46"/>
                <a:gd name="T1" fmla="*/ 0 h 6"/>
                <a:gd name="T2" fmla="*/ 46 w 46"/>
                <a:gd name="T3" fmla="*/ 1 h 6"/>
                <a:gd name="T4" fmla="*/ 33 w 46"/>
                <a:gd name="T5" fmla="*/ 3 h 6"/>
                <a:gd name="T6" fmla="*/ 0 w 46"/>
                <a:gd name="T7" fmla="*/ 1 h 6"/>
                <a:gd name="T8" fmla="*/ 38 w 46"/>
                <a:gd name="T9" fmla="*/ 0 h 6"/>
              </a:gdLst>
              <a:ahLst/>
              <a:cxnLst>
                <a:cxn ang="0">
                  <a:pos x="T0" y="T1"/>
                </a:cxn>
                <a:cxn ang="0">
                  <a:pos x="T2" y="T3"/>
                </a:cxn>
                <a:cxn ang="0">
                  <a:pos x="T4" y="T5"/>
                </a:cxn>
                <a:cxn ang="0">
                  <a:pos x="T6" y="T7"/>
                </a:cxn>
                <a:cxn ang="0">
                  <a:pos x="T8" y="T9"/>
                </a:cxn>
              </a:cxnLst>
              <a:rect l="0" t="0" r="r" b="b"/>
              <a:pathLst>
                <a:path w="46" h="6">
                  <a:moveTo>
                    <a:pt x="38" y="0"/>
                  </a:moveTo>
                  <a:cubicBezTo>
                    <a:pt x="41" y="1"/>
                    <a:pt x="43" y="1"/>
                    <a:pt x="46" y="1"/>
                  </a:cubicBezTo>
                  <a:cubicBezTo>
                    <a:pt x="42" y="4"/>
                    <a:pt x="37" y="3"/>
                    <a:pt x="33" y="3"/>
                  </a:cubicBezTo>
                  <a:cubicBezTo>
                    <a:pt x="22" y="2"/>
                    <a:pt x="11" y="6"/>
                    <a:pt x="0" y="1"/>
                  </a:cubicBezTo>
                  <a:cubicBezTo>
                    <a:pt x="13" y="1"/>
                    <a:pt x="25" y="1"/>
                    <a:pt x="38" y="0"/>
                  </a:cubicBezTo>
                  <a:close/>
                </a:path>
              </a:pathLst>
            </a:custGeom>
            <a:solidFill>
              <a:srgbClr val="B49D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 name="Freeform 423">
              <a:extLst>
                <a:ext uri="{FF2B5EF4-FFF2-40B4-BE49-F238E27FC236}">
                  <a16:creationId xmlns:a16="http://schemas.microsoft.com/office/drawing/2014/main" id="{014BB671-FC18-B979-8C9E-62561549EFB4}"/>
                </a:ext>
              </a:extLst>
            </p:cNvPr>
            <p:cNvSpPr/>
            <p:nvPr/>
          </p:nvSpPr>
          <p:spPr bwMode="auto">
            <a:xfrm>
              <a:off x="4421188" y="3209926"/>
              <a:ext cx="180975" cy="63500"/>
            </a:xfrm>
            <a:custGeom>
              <a:avLst/>
              <a:gdLst>
                <a:gd name="T0" fmla="*/ 25 w 42"/>
                <a:gd name="T1" fmla="*/ 14 h 15"/>
                <a:gd name="T2" fmla="*/ 14 w 42"/>
                <a:gd name="T3" fmla="*/ 15 h 15"/>
                <a:gd name="T4" fmla="*/ 4 w 42"/>
                <a:gd name="T5" fmla="*/ 15 h 15"/>
                <a:gd name="T6" fmla="*/ 3 w 42"/>
                <a:gd name="T7" fmla="*/ 8 h 15"/>
                <a:gd name="T8" fmla="*/ 21 w 42"/>
                <a:gd name="T9" fmla="*/ 6 h 15"/>
                <a:gd name="T10" fmla="*/ 25 w 42"/>
                <a:gd name="T11" fmla="*/ 5 h 15"/>
                <a:gd name="T12" fmla="*/ 31 w 42"/>
                <a:gd name="T13" fmla="*/ 5 h 15"/>
                <a:gd name="T14" fmla="*/ 42 w 42"/>
                <a:gd name="T15" fmla="*/ 7 h 15"/>
                <a:gd name="T16" fmla="*/ 32 w 42"/>
                <a:gd name="T17" fmla="*/ 12 h 15"/>
                <a:gd name="T18" fmla="*/ 25 w 42"/>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5">
                  <a:moveTo>
                    <a:pt x="25" y="14"/>
                  </a:moveTo>
                  <a:cubicBezTo>
                    <a:pt x="21" y="15"/>
                    <a:pt x="18" y="15"/>
                    <a:pt x="14" y="15"/>
                  </a:cubicBezTo>
                  <a:cubicBezTo>
                    <a:pt x="11" y="15"/>
                    <a:pt x="7" y="15"/>
                    <a:pt x="4" y="15"/>
                  </a:cubicBezTo>
                  <a:cubicBezTo>
                    <a:pt x="3" y="13"/>
                    <a:pt x="0" y="11"/>
                    <a:pt x="3" y="8"/>
                  </a:cubicBezTo>
                  <a:cubicBezTo>
                    <a:pt x="9" y="7"/>
                    <a:pt x="15" y="9"/>
                    <a:pt x="21" y="6"/>
                  </a:cubicBezTo>
                  <a:cubicBezTo>
                    <a:pt x="23" y="5"/>
                    <a:pt x="24" y="5"/>
                    <a:pt x="25" y="5"/>
                  </a:cubicBezTo>
                  <a:cubicBezTo>
                    <a:pt x="27" y="5"/>
                    <a:pt x="29" y="5"/>
                    <a:pt x="31" y="5"/>
                  </a:cubicBezTo>
                  <a:cubicBezTo>
                    <a:pt x="35" y="6"/>
                    <a:pt x="41" y="0"/>
                    <a:pt x="42" y="7"/>
                  </a:cubicBezTo>
                  <a:cubicBezTo>
                    <a:pt x="42" y="12"/>
                    <a:pt x="35" y="10"/>
                    <a:pt x="32" y="12"/>
                  </a:cubicBezTo>
                  <a:cubicBezTo>
                    <a:pt x="30" y="13"/>
                    <a:pt x="27" y="14"/>
                    <a:pt x="25" y="14"/>
                  </a:cubicBezTo>
                  <a:close/>
                </a:path>
              </a:pathLst>
            </a:custGeom>
            <a:solidFill>
              <a:srgbClr val="E06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 name="Freeform 424">
              <a:extLst>
                <a:ext uri="{FF2B5EF4-FFF2-40B4-BE49-F238E27FC236}">
                  <a16:creationId xmlns:a16="http://schemas.microsoft.com/office/drawing/2014/main" id="{6BFFFDF2-A96B-AA3A-AE97-B064259A4CF8}"/>
                </a:ext>
              </a:extLst>
            </p:cNvPr>
            <p:cNvSpPr/>
            <p:nvPr/>
          </p:nvSpPr>
          <p:spPr bwMode="auto">
            <a:xfrm>
              <a:off x="5402263" y="4468813"/>
              <a:ext cx="76200" cy="28575"/>
            </a:xfrm>
            <a:custGeom>
              <a:avLst/>
              <a:gdLst>
                <a:gd name="T0" fmla="*/ 1 w 18"/>
                <a:gd name="T1" fmla="*/ 6 h 7"/>
                <a:gd name="T2" fmla="*/ 0 w 18"/>
                <a:gd name="T3" fmla="*/ 4 h 7"/>
                <a:gd name="T4" fmla="*/ 16 w 18"/>
                <a:gd name="T5" fmla="*/ 3 h 7"/>
                <a:gd name="T6" fmla="*/ 12 w 18"/>
                <a:gd name="T7" fmla="*/ 6 h 7"/>
                <a:gd name="T8" fmla="*/ 1 w 18"/>
                <a:gd name="T9" fmla="*/ 6 h 7"/>
              </a:gdLst>
              <a:ahLst/>
              <a:cxnLst>
                <a:cxn ang="0">
                  <a:pos x="T0" y="T1"/>
                </a:cxn>
                <a:cxn ang="0">
                  <a:pos x="T2" y="T3"/>
                </a:cxn>
                <a:cxn ang="0">
                  <a:pos x="T4" y="T5"/>
                </a:cxn>
                <a:cxn ang="0">
                  <a:pos x="T6" y="T7"/>
                </a:cxn>
                <a:cxn ang="0">
                  <a:pos x="T8" y="T9"/>
                </a:cxn>
              </a:cxnLst>
              <a:rect l="0" t="0" r="r" b="b"/>
              <a:pathLst>
                <a:path w="18" h="7">
                  <a:moveTo>
                    <a:pt x="1" y="6"/>
                  </a:moveTo>
                  <a:cubicBezTo>
                    <a:pt x="0" y="5"/>
                    <a:pt x="0" y="4"/>
                    <a:pt x="0" y="4"/>
                  </a:cubicBezTo>
                  <a:cubicBezTo>
                    <a:pt x="5" y="0"/>
                    <a:pt x="11" y="2"/>
                    <a:pt x="16" y="3"/>
                  </a:cubicBezTo>
                  <a:cubicBezTo>
                    <a:pt x="18" y="3"/>
                    <a:pt x="16" y="7"/>
                    <a:pt x="12" y="6"/>
                  </a:cubicBezTo>
                  <a:cubicBezTo>
                    <a:pt x="8" y="6"/>
                    <a:pt x="4" y="6"/>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 name="Freeform 425">
              <a:extLst>
                <a:ext uri="{FF2B5EF4-FFF2-40B4-BE49-F238E27FC236}">
                  <a16:creationId xmlns:a16="http://schemas.microsoft.com/office/drawing/2014/main" id="{2DABA7D7-1561-D9BF-695A-442C71F242E9}"/>
                </a:ext>
              </a:extLst>
            </p:cNvPr>
            <p:cNvSpPr/>
            <p:nvPr/>
          </p:nvSpPr>
          <p:spPr bwMode="auto">
            <a:xfrm>
              <a:off x="4300538" y="3243263"/>
              <a:ext cx="138113" cy="39688"/>
            </a:xfrm>
            <a:custGeom>
              <a:avLst/>
              <a:gdLst>
                <a:gd name="T0" fmla="*/ 31 w 32"/>
                <a:gd name="T1" fmla="*/ 0 h 9"/>
                <a:gd name="T2" fmla="*/ 32 w 32"/>
                <a:gd name="T3" fmla="*/ 7 h 9"/>
                <a:gd name="T4" fmla="*/ 0 w 32"/>
                <a:gd name="T5" fmla="*/ 4 h 9"/>
                <a:gd name="T6" fmla="*/ 0 w 32"/>
                <a:gd name="T7" fmla="*/ 0 h 9"/>
                <a:gd name="T8" fmla="*/ 31 w 32"/>
                <a:gd name="T9" fmla="*/ 0 h 9"/>
              </a:gdLst>
              <a:ahLst/>
              <a:cxnLst>
                <a:cxn ang="0">
                  <a:pos x="T0" y="T1"/>
                </a:cxn>
                <a:cxn ang="0">
                  <a:pos x="T2" y="T3"/>
                </a:cxn>
                <a:cxn ang="0">
                  <a:pos x="T4" y="T5"/>
                </a:cxn>
                <a:cxn ang="0">
                  <a:pos x="T6" y="T7"/>
                </a:cxn>
                <a:cxn ang="0">
                  <a:pos x="T8" y="T9"/>
                </a:cxn>
              </a:cxnLst>
              <a:rect l="0" t="0" r="r" b="b"/>
              <a:pathLst>
                <a:path w="32" h="9">
                  <a:moveTo>
                    <a:pt x="31" y="0"/>
                  </a:moveTo>
                  <a:cubicBezTo>
                    <a:pt x="31" y="2"/>
                    <a:pt x="31" y="4"/>
                    <a:pt x="32" y="7"/>
                  </a:cubicBezTo>
                  <a:cubicBezTo>
                    <a:pt x="21" y="6"/>
                    <a:pt x="10" y="9"/>
                    <a:pt x="0" y="4"/>
                  </a:cubicBezTo>
                  <a:cubicBezTo>
                    <a:pt x="0" y="3"/>
                    <a:pt x="0" y="1"/>
                    <a:pt x="0" y="0"/>
                  </a:cubicBezTo>
                  <a:cubicBezTo>
                    <a:pt x="10" y="0"/>
                    <a:pt x="20" y="0"/>
                    <a:pt x="31" y="0"/>
                  </a:cubicBezTo>
                  <a:close/>
                </a:path>
              </a:pathLst>
            </a:custGeom>
            <a:solidFill>
              <a:srgbClr val="F5A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 name="Freeform 426">
              <a:extLst>
                <a:ext uri="{FF2B5EF4-FFF2-40B4-BE49-F238E27FC236}">
                  <a16:creationId xmlns:a16="http://schemas.microsoft.com/office/drawing/2014/main" id="{3292B9B2-BAF2-7929-D239-CF48E702C586}"/>
                </a:ext>
              </a:extLst>
            </p:cNvPr>
            <p:cNvSpPr/>
            <p:nvPr/>
          </p:nvSpPr>
          <p:spPr bwMode="auto">
            <a:xfrm>
              <a:off x="4197350" y="3008313"/>
              <a:ext cx="201613" cy="63500"/>
            </a:xfrm>
            <a:custGeom>
              <a:avLst/>
              <a:gdLst>
                <a:gd name="T0" fmla="*/ 38 w 47"/>
                <a:gd name="T1" fmla="*/ 15 h 15"/>
                <a:gd name="T2" fmla="*/ 6 w 47"/>
                <a:gd name="T3" fmla="*/ 8 h 15"/>
                <a:gd name="T4" fmla="*/ 2 w 47"/>
                <a:gd name="T5" fmla="*/ 2 h 15"/>
                <a:gd name="T6" fmla="*/ 8 w 47"/>
                <a:gd name="T7" fmla="*/ 1 h 15"/>
                <a:gd name="T8" fmla="*/ 40 w 47"/>
                <a:gd name="T9" fmla="*/ 5 h 15"/>
                <a:gd name="T10" fmla="*/ 46 w 47"/>
                <a:gd name="T11" fmla="*/ 11 h 15"/>
                <a:gd name="T12" fmla="*/ 38 w 47"/>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47" h="15">
                  <a:moveTo>
                    <a:pt x="38" y="15"/>
                  </a:moveTo>
                  <a:cubicBezTo>
                    <a:pt x="28" y="11"/>
                    <a:pt x="16" y="13"/>
                    <a:pt x="6" y="8"/>
                  </a:cubicBezTo>
                  <a:cubicBezTo>
                    <a:pt x="4" y="7"/>
                    <a:pt x="0" y="6"/>
                    <a:pt x="2" y="2"/>
                  </a:cubicBezTo>
                  <a:cubicBezTo>
                    <a:pt x="3" y="0"/>
                    <a:pt x="6" y="0"/>
                    <a:pt x="8" y="1"/>
                  </a:cubicBezTo>
                  <a:cubicBezTo>
                    <a:pt x="18" y="3"/>
                    <a:pt x="29" y="6"/>
                    <a:pt x="40" y="5"/>
                  </a:cubicBezTo>
                  <a:cubicBezTo>
                    <a:pt x="43" y="5"/>
                    <a:pt x="47" y="7"/>
                    <a:pt x="46" y="11"/>
                  </a:cubicBezTo>
                  <a:cubicBezTo>
                    <a:pt x="46" y="14"/>
                    <a:pt x="42" y="15"/>
                    <a:pt x="38" y="15"/>
                  </a:cubicBezTo>
                  <a:close/>
                </a:path>
              </a:pathLst>
            </a:custGeom>
            <a:solidFill>
              <a:srgbClr val="F5F6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Tree>
    <p:extLst>
      <p:ext uri="{BB962C8B-B14F-4D97-AF65-F5344CB8AC3E}">
        <p14:creationId xmlns:p14="http://schemas.microsoft.com/office/powerpoint/2010/main" val="274495299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A5C0D5B-A9E7-488B-98BA-32FA4D697A7C}"/>
              </a:ext>
            </a:extLst>
          </p:cNvPr>
          <p:cNvSpPr>
            <a:spLocks noGrp="1"/>
          </p:cNvSpPr>
          <p:nvPr>
            <p:ph type="title" idx="4294967295"/>
          </p:nvPr>
        </p:nvSpPr>
        <p:spPr>
          <a:xfrm>
            <a:off x="535932" y="484649"/>
            <a:ext cx="8474075" cy="709612"/>
          </a:xfrm>
          <a:prstGeom prst="rect">
            <a:avLst/>
          </a:prstGeom>
        </p:spPr>
        <p:txBody>
          <a:bodyPr/>
          <a:lstStyle/>
          <a:p>
            <a:r>
              <a:rPr lang="fa-IR" dirty="0">
                <a:solidFill>
                  <a:srgbClr val="E9475A"/>
                </a:solidFill>
                <a:cs typeface="B Nazanin" panose="00000400000000000000" pitchFamily="2" charset="-78"/>
              </a:rPr>
              <a:t>لایه های پوست انسان</a:t>
            </a:r>
            <a:endParaRPr lang="es-PE" dirty="0">
              <a:solidFill>
                <a:srgbClr val="E9475A"/>
              </a:solidFill>
              <a:cs typeface="B Nazanin" panose="00000400000000000000" pitchFamily="2" charset="-78"/>
            </a:endParaRPr>
          </a:p>
        </p:txBody>
      </p:sp>
      <p:sp>
        <p:nvSpPr>
          <p:cNvPr id="342" name="TextBox 30">
            <a:extLst>
              <a:ext uri="{FF2B5EF4-FFF2-40B4-BE49-F238E27FC236}">
                <a16:creationId xmlns:a16="http://schemas.microsoft.com/office/drawing/2014/main" id="{6315A3D7-7DAC-4AE0-82DD-235D25BFE061}"/>
              </a:ext>
            </a:extLst>
          </p:cNvPr>
          <p:cNvSpPr txBox="1">
            <a:spLocks noChangeArrowheads="1"/>
          </p:cNvSpPr>
          <p:nvPr/>
        </p:nvSpPr>
        <p:spPr bwMode="auto">
          <a:xfrm>
            <a:off x="667351" y="2055843"/>
            <a:ext cx="3072712" cy="36702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just" rtl="1" eaLnBrk="0" hangingPunct="0">
              <a:lnSpc>
                <a:spcPct val="150000"/>
              </a:lnSpc>
            </a:pPr>
            <a:r>
              <a:rPr lang="fa-IR" altLang="es-MX" sz="1200" b="1" dirty="0">
                <a:latin typeface="+mn-lt"/>
                <a:cs typeface="B Nazanin" panose="00000400000000000000" pitchFamily="2" charset="-78"/>
              </a:rPr>
              <a:t>بسیار از شما متشکرم </a:t>
            </a:r>
            <a:r>
              <a:rPr lang="fa-IR" altLang="es-MX" sz="1200" dirty="0">
                <a:latin typeface="+mn-lt"/>
                <a:cs typeface="B Nazanin" panose="00000400000000000000" pitchFamily="2" charset="-78"/>
              </a:rPr>
              <a:t>مهم است که روند کوچینگ را دنبال کنید. حتی قبل از انجام تکالیف، برخی از اهانت‌ها. خنده دار است یا خنده دار، که بازیکنان می توانند آرایش خود را در آن لبخند تزئین کنند. سبزیجات مانند سالاد و زمان. گاهی گرسنگی انتظار می رود و قبل از آن اولین چیزی است که در گلو قرار می گیرد.</a:t>
            </a:r>
          </a:p>
          <a:p>
            <a:pPr algn="just" rtl="1" eaLnBrk="0" hangingPunct="0">
              <a:lnSpc>
                <a:spcPct val="150000"/>
              </a:lnSpc>
            </a:pPr>
            <a:endParaRPr lang="fa-IR" altLang="es-MX" sz="1200" dirty="0">
              <a:latin typeface="+mn-lt"/>
              <a:cs typeface="B Nazanin" panose="00000400000000000000" pitchFamily="2" charset="-78"/>
            </a:endParaRPr>
          </a:p>
          <a:p>
            <a:pPr algn="just" rtl="1" eaLnBrk="0" hangingPunct="0">
              <a:lnSpc>
                <a:spcPct val="150000"/>
              </a:lnSpc>
            </a:pPr>
            <a:r>
              <a:rPr lang="fa-IR" altLang="es-MX" sz="1200" dirty="0">
                <a:latin typeface="+mn-lt"/>
                <a:cs typeface="B Nazanin" panose="00000400000000000000" pitchFamily="2" charset="-78"/>
              </a:rPr>
              <a:t>مشتری بسیار مهم است، مشتری توسط مشتری دنبال خواهد شد. حتی قبل از انجام تکالیف، برخی از اهانت‌ها. خنده دار است یا خنده دار، که بازیکنان می توانند آرایش خود را در آن لبخند تزئین کنند. سبزیجات مانند سالاد و زمان. گاهی گرسنگی انتظار می رود و قبل از آن اولین چیزی است که در گلو قرار می گیرد.</a:t>
            </a:r>
            <a:r>
              <a:rPr lang="pt-BR" altLang="es-MX" sz="1200" dirty="0">
                <a:latin typeface="+mn-lt"/>
                <a:cs typeface="B Nazanin" panose="00000400000000000000" pitchFamily="2" charset="-78"/>
              </a:rPr>
              <a:t>. </a:t>
            </a:r>
            <a:endParaRPr lang="en-US" altLang="es-MX" sz="1200" dirty="0">
              <a:latin typeface="+mn-lt"/>
              <a:cs typeface="B Nazanin" panose="00000400000000000000" pitchFamily="2" charset="-78"/>
            </a:endParaRPr>
          </a:p>
        </p:txBody>
      </p:sp>
      <p:sp>
        <p:nvSpPr>
          <p:cNvPr id="344" name="Title 20">
            <a:extLst>
              <a:ext uri="{FF2B5EF4-FFF2-40B4-BE49-F238E27FC236}">
                <a16:creationId xmlns:a16="http://schemas.microsoft.com/office/drawing/2014/main" id="{DDFBEDBA-98BB-47EC-971C-B56963846154}"/>
              </a:ext>
            </a:extLst>
          </p:cNvPr>
          <p:cNvSpPr txBox="1"/>
          <p:nvPr/>
        </p:nvSpPr>
        <p:spPr bwMode="auto">
          <a:xfrm>
            <a:off x="3426380" y="1952211"/>
            <a:ext cx="1721022"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fa-IR" altLang="es-MX" sz="1200" dirty="0">
                <a:latin typeface="+mn-lt"/>
                <a:cs typeface="B Nazanin" panose="00000400000000000000" pitchFamily="2" charset="-78"/>
              </a:rPr>
              <a:t>اپیدرم</a:t>
            </a:r>
            <a:endParaRPr lang="en-US" altLang="es-MX" sz="1200" dirty="0">
              <a:latin typeface="+mn-lt"/>
              <a:cs typeface="B Nazanin" panose="00000400000000000000" pitchFamily="2" charset="-78"/>
            </a:endParaRPr>
          </a:p>
        </p:txBody>
      </p:sp>
      <p:sp>
        <p:nvSpPr>
          <p:cNvPr id="345" name="Title 20">
            <a:extLst>
              <a:ext uri="{FF2B5EF4-FFF2-40B4-BE49-F238E27FC236}">
                <a16:creationId xmlns:a16="http://schemas.microsoft.com/office/drawing/2014/main" id="{AFAEB4A2-66CE-4C3E-B74A-D92B7437A77D}"/>
              </a:ext>
            </a:extLst>
          </p:cNvPr>
          <p:cNvSpPr txBox="1"/>
          <p:nvPr/>
        </p:nvSpPr>
        <p:spPr bwMode="auto">
          <a:xfrm>
            <a:off x="3725957" y="2912455"/>
            <a:ext cx="1425553"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fa-IR" altLang="es-MX" sz="1200" dirty="0">
                <a:latin typeface="+mn-lt"/>
                <a:cs typeface="B Nazanin" panose="00000400000000000000" pitchFamily="2" charset="-78"/>
              </a:rPr>
              <a:t>درم</a:t>
            </a:r>
            <a:endParaRPr lang="en-US" altLang="es-MX" sz="1200" dirty="0">
              <a:latin typeface="+mn-lt"/>
              <a:cs typeface="B Nazanin" panose="00000400000000000000" pitchFamily="2" charset="-78"/>
            </a:endParaRPr>
          </a:p>
        </p:txBody>
      </p:sp>
      <p:sp>
        <p:nvSpPr>
          <p:cNvPr id="346" name="Title 20">
            <a:extLst>
              <a:ext uri="{FF2B5EF4-FFF2-40B4-BE49-F238E27FC236}">
                <a16:creationId xmlns:a16="http://schemas.microsoft.com/office/drawing/2014/main" id="{0DC4B4FD-56D1-43CC-AD4C-C6C37C7FA908}"/>
              </a:ext>
            </a:extLst>
          </p:cNvPr>
          <p:cNvSpPr txBox="1"/>
          <p:nvPr/>
        </p:nvSpPr>
        <p:spPr bwMode="auto">
          <a:xfrm>
            <a:off x="3603422" y="3719715"/>
            <a:ext cx="1581700"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fa-IR" altLang="es-MX" sz="1200" dirty="0">
                <a:latin typeface="+mn-lt"/>
                <a:cs typeface="B Nazanin" panose="00000400000000000000" pitchFamily="2" charset="-78"/>
              </a:rPr>
              <a:t>بافت زیر جلدی</a:t>
            </a:r>
            <a:endParaRPr lang="en-US" altLang="es-MX" sz="1200" dirty="0">
              <a:latin typeface="+mn-lt"/>
              <a:cs typeface="B Nazanin" panose="00000400000000000000" pitchFamily="2" charset="-78"/>
            </a:endParaRPr>
          </a:p>
        </p:txBody>
      </p:sp>
      <p:sp>
        <p:nvSpPr>
          <p:cNvPr id="347" name="Title 20">
            <a:extLst>
              <a:ext uri="{FF2B5EF4-FFF2-40B4-BE49-F238E27FC236}">
                <a16:creationId xmlns:a16="http://schemas.microsoft.com/office/drawing/2014/main" id="{BB23BD58-20E0-4D6A-A7D7-B81D3E3F1EDB}"/>
              </a:ext>
            </a:extLst>
          </p:cNvPr>
          <p:cNvSpPr txBox="1"/>
          <p:nvPr/>
        </p:nvSpPr>
        <p:spPr bwMode="auto">
          <a:xfrm>
            <a:off x="3692047" y="4288428"/>
            <a:ext cx="1581700"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fa-IR" altLang="es-MX" sz="1200" dirty="0">
                <a:latin typeface="+mn-lt"/>
                <a:cs typeface="B Nazanin" panose="00000400000000000000" pitchFamily="2" charset="-78"/>
              </a:rPr>
              <a:t>ماهیچه</a:t>
            </a:r>
            <a:endParaRPr lang="en-US" altLang="es-MX" sz="1200" dirty="0">
              <a:latin typeface="+mn-lt"/>
              <a:cs typeface="B Nazanin" panose="00000400000000000000" pitchFamily="2" charset="-78"/>
            </a:endParaRPr>
          </a:p>
        </p:txBody>
      </p:sp>
      <p:grpSp>
        <p:nvGrpSpPr>
          <p:cNvPr id="555" name="Grupo 554">
            <a:extLst>
              <a:ext uri="{FF2B5EF4-FFF2-40B4-BE49-F238E27FC236}">
                <a16:creationId xmlns:a16="http://schemas.microsoft.com/office/drawing/2014/main" id="{9EAFC1C0-066F-1842-A8AB-10C9CE11AE79}"/>
              </a:ext>
            </a:extLst>
          </p:cNvPr>
          <p:cNvGrpSpPr/>
          <p:nvPr/>
        </p:nvGrpSpPr>
        <p:grpSpPr>
          <a:xfrm>
            <a:off x="6494462" y="1385887"/>
            <a:ext cx="4041776" cy="4592638"/>
            <a:chOff x="6494462" y="1385887"/>
            <a:chExt cx="4041776" cy="4592638"/>
          </a:xfrm>
        </p:grpSpPr>
        <p:grpSp>
          <p:nvGrpSpPr>
            <p:cNvPr id="5" name="Group 205">
              <a:extLst>
                <a:ext uri="{FF2B5EF4-FFF2-40B4-BE49-F238E27FC236}">
                  <a16:creationId xmlns:a16="http://schemas.microsoft.com/office/drawing/2014/main" id="{4E1A7783-7DCE-0626-94EE-30A7CC4A7EF5}"/>
                </a:ext>
              </a:extLst>
            </p:cNvPr>
            <p:cNvGrpSpPr/>
            <p:nvPr/>
          </p:nvGrpSpPr>
          <p:grpSpPr>
            <a:xfrm>
              <a:off x="6494462" y="1385887"/>
              <a:ext cx="4041776" cy="4592638"/>
              <a:chOff x="4091" y="873"/>
              <a:chExt cx="2546" cy="2893"/>
            </a:xfrm>
          </p:grpSpPr>
          <p:sp>
            <p:nvSpPr>
              <p:cNvPr id="355" name="Freeform 5">
                <a:extLst>
                  <a:ext uri="{FF2B5EF4-FFF2-40B4-BE49-F238E27FC236}">
                    <a16:creationId xmlns:a16="http://schemas.microsoft.com/office/drawing/2014/main" id="{7A7AAD45-B603-3A91-81E2-CBBFA7E56868}"/>
                  </a:ext>
                </a:extLst>
              </p:cNvPr>
              <p:cNvSpPr/>
              <p:nvPr/>
            </p:nvSpPr>
            <p:spPr bwMode="auto">
              <a:xfrm>
                <a:off x="4619" y="2646"/>
                <a:ext cx="1205" cy="1120"/>
              </a:xfrm>
              <a:custGeom>
                <a:avLst/>
                <a:gdLst>
                  <a:gd name="T0" fmla="*/ 352 w 356"/>
                  <a:gd name="T1" fmla="*/ 187 h 331"/>
                  <a:gd name="T2" fmla="*/ 351 w 356"/>
                  <a:gd name="T3" fmla="*/ 188 h 331"/>
                  <a:gd name="T4" fmla="*/ 349 w 356"/>
                  <a:gd name="T5" fmla="*/ 188 h 331"/>
                  <a:gd name="T6" fmla="*/ 324 w 356"/>
                  <a:gd name="T7" fmla="*/ 186 h 331"/>
                  <a:gd name="T8" fmla="*/ 315 w 356"/>
                  <a:gd name="T9" fmla="*/ 144 h 331"/>
                  <a:gd name="T10" fmla="*/ 194 w 356"/>
                  <a:gd name="T11" fmla="*/ 36 h 331"/>
                  <a:gd name="T12" fmla="*/ 66 w 356"/>
                  <a:gd name="T13" fmla="*/ 122 h 331"/>
                  <a:gd name="T14" fmla="*/ 115 w 356"/>
                  <a:gd name="T15" fmla="*/ 273 h 331"/>
                  <a:gd name="T16" fmla="*/ 310 w 356"/>
                  <a:gd name="T17" fmla="*/ 211 h 331"/>
                  <a:gd name="T18" fmla="*/ 321 w 356"/>
                  <a:gd name="T19" fmla="*/ 191 h 331"/>
                  <a:gd name="T20" fmla="*/ 345 w 356"/>
                  <a:gd name="T21" fmla="*/ 189 h 331"/>
                  <a:gd name="T22" fmla="*/ 185 w 356"/>
                  <a:gd name="T23" fmla="*/ 326 h 331"/>
                  <a:gd name="T24" fmla="*/ 43 w 356"/>
                  <a:gd name="T25" fmla="*/ 100 h 331"/>
                  <a:gd name="T26" fmla="*/ 61 w 356"/>
                  <a:gd name="T27" fmla="*/ 65 h 331"/>
                  <a:gd name="T28" fmla="*/ 103 w 356"/>
                  <a:gd name="T29" fmla="*/ 26 h 331"/>
                  <a:gd name="T30" fmla="*/ 117 w 356"/>
                  <a:gd name="T31" fmla="*/ 17 h 331"/>
                  <a:gd name="T32" fmla="*/ 139 w 356"/>
                  <a:gd name="T33" fmla="*/ 8 h 331"/>
                  <a:gd name="T34" fmla="*/ 196 w 356"/>
                  <a:gd name="T35" fmla="*/ 1 h 331"/>
                  <a:gd name="T36" fmla="*/ 223 w 356"/>
                  <a:gd name="T37" fmla="*/ 5 h 331"/>
                  <a:gd name="T38" fmla="*/ 264 w 356"/>
                  <a:gd name="T39" fmla="*/ 20 h 331"/>
                  <a:gd name="T40" fmla="*/ 291 w 356"/>
                  <a:gd name="T41" fmla="*/ 30 h 331"/>
                  <a:gd name="T42" fmla="*/ 340 w 356"/>
                  <a:gd name="T43" fmla="*/ 53 h 331"/>
                  <a:gd name="T44" fmla="*/ 344 w 356"/>
                  <a:gd name="T45" fmla="*/ 56 h 331"/>
                  <a:gd name="T46" fmla="*/ 345 w 356"/>
                  <a:gd name="T47" fmla="*/ 56 h 331"/>
                  <a:gd name="T48" fmla="*/ 345 w 356"/>
                  <a:gd name="T49" fmla="*/ 64 h 331"/>
                  <a:gd name="T50" fmla="*/ 348 w 356"/>
                  <a:gd name="T51" fmla="*/ 165 h 331"/>
                  <a:gd name="T52" fmla="*/ 352 w 356"/>
                  <a:gd name="T53" fmla="*/ 182 h 331"/>
                  <a:gd name="T54" fmla="*/ 352 w 356"/>
                  <a:gd name="T55" fmla="*/ 18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6" h="331">
                    <a:moveTo>
                      <a:pt x="352" y="187"/>
                    </a:moveTo>
                    <a:cubicBezTo>
                      <a:pt x="351" y="188"/>
                      <a:pt x="351" y="188"/>
                      <a:pt x="351" y="188"/>
                    </a:cubicBezTo>
                    <a:cubicBezTo>
                      <a:pt x="349" y="188"/>
                      <a:pt x="349" y="188"/>
                      <a:pt x="349" y="188"/>
                    </a:cubicBezTo>
                    <a:cubicBezTo>
                      <a:pt x="341" y="184"/>
                      <a:pt x="333" y="190"/>
                      <a:pt x="324" y="186"/>
                    </a:cubicBezTo>
                    <a:cubicBezTo>
                      <a:pt x="317" y="173"/>
                      <a:pt x="318" y="158"/>
                      <a:pt x="315" y="144"/>
                    </a:cubicBezTo>
                    <a:cubicBezTo>
                      <a:pt x="305" y="83"/>
                      <a:pt x="260" y="40"/>
                      <a:pt x="194" y="36"/>
                    </a:cubicBezTo>
                    <a:cubicBezTo>
                      <a:pt x="137" y="31"/>
                      <a:pt x="83" y="72"/>
                      <a:pt x="66" y="122"/>
                    </a:cubicBezTo>
                    <a:cubicBezTo>
                      <a:pt x="47" y="178"/>
                      <a:pt x="67" y="241"/>
                      <a:pt x="115" y="273"/>
                    </a:cubicBezTo>
                    <a:cubicBezTo>
                      <a:pt x="185" y="321"/>
                      <a:pt x="281" y="290"/>
                      <a:pt x="310" y="211"/>
                    </a:cubicBezTo>
                    <a:cubicBezTo>
                      <a:pt x="312" y="204"/>
                      <a:pt x="314" y="196"/>
                      <a:pt x="321" y="191"/>
                    </a:cubicBezTo>
                    <a:cubicBezTo>
                      <a:pt x="329" y="189"/>
                      <a:pt x="337" y="184"/>
                      <a:pt x="345" y="189"/>
                    </a:cubicBezTo>
                    <a:cubicBezTo>
                      <a:pt x="335" y="271"/>
                      <a:pt x="264" y="331"/>
                      <a:pt x="185" y="326"/>
                    </a:cubicBezTo>
                    <a:cubicBezTo>
                      <a:pt x="56" y="319"/>
                      <a:pt x="0" y="195"/>
                      <a:pt x="43" y="100"/>
                    </a:cubicBezTo>
                    <a:cubicBezTo>
                      <a:pt x="49" y="88"/>
                      <a:pt x="55" y="77"/>
                      <a:pt x="61" y="65"/>
                    </a:cubicBezTo>
                    <a:cubicBezTo>
                      <a:pt x="71" y="47"/>
                      <a:pt x="87" y="37"/>
                      <a:pt x="103" y="26"/>
                    </a:cubicBezTo>
                    <a:cubicBezTo>
                      <a:pt x="108" y="23"/>
                      <a:pt x="112" y="20"/>
                      <a:pt x="117" y="17"/>
                    </a:cubicBezTo>
                    <a:cubicBezTo>
                      <a:pt x="124" y="14"/>
                      <a:pt x="132" y="11"/>
                      <a:pt x="139" y="8"/>
                    </a:cubicBezTo>
                    <a:cubicBezTo>
                      <a:pt x="158" y="3"/>
                      <a:pt x="176" y="0"/>
                      <a:pt x="196" y="1"/>
                    </a:cubicBezTo>
                    <a:cubicBezTo>
                      <a:pt x="204" y="4"/>
                      <a:pt x="214" y="3"/>
                      <a:pt x="223" y="5"/>
                    </a:cubicBezTo>
                    <a:cubicBezTo>
                      <a:pt x="237" y="9"/>
                      <a:pt x="251" y="13"/>
                      <a:pt x="264" y="20"/>
                    </a:cubicBezTo>
                    <a:cubicBezTo>
                      <a:pt x="272" y="25"/>
                      <a:pt x="280" y="32"/>
                      <a:pt x="291" y="30"/>
                    </a:cubicBezTo>
                    <a:cubicBezTo>
                      <a:pt x="309" y="33"/>
                      <a:pt x="323" y="47"/>
                      <a:pt x="340" y="53"/>
                    </a:cubicBezTo>
                    <a:cubicBezTo>
                      <a:pt x="341" y="54"/>
                      <a:pt x="343" y="55"/>
                      <a:pt x="344" y="56"/>
                    </a:cubicBezTo>
                    <a:cubicBezTo>
                      <a:pt x="345" y="56"/>
                      <a:pt x="345" y="56"/>
                      <a:pt x="345" y="56"/>
                    </a:cubicBezTo>
                    <a:cubicBezTo>
                      <a:pt x="347" y="59"/>
                      <a:pt x="347" y="62"/>
                      <a:pt x="345" y="64"/>
                    </a:cubicBezTo>
                    <a:cubicBezTo>
                      <a:pt x="351" y="98"/>
                      <a:pt x="348" y="131"/>
                      <a:pt x="348" y="165"/>
                    </a:cubicBezTo>
                    <a:cubicBezTo>
                      <a:pt x="348" y="171"/>
                      <a:pt x="346" y="177"/>
                      <a:pt x="352" y="182"/>
                    </a:cubicBezTo>
                    <a:cubicBezTo>
                      <a:pt x="356" y="184"/>
                      <a:pt x="355" y="185"/>
                      <a:pt x="352" y="187"/>
                    </a:cubicBezTo>
                    <a:close/>
                  </a:path>
                </a:pathLst>
              </a:custGeom>
              <a:solidFill>
                <a:srgbClr val="C0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6" name="Freeform 6">
                <a:extLst>
                  <a:ext uri="{FF2B5EF4-FFF2-40B4-BE49-F238E27FC236}">
                    <a16:creationId xmlns:a16="http://schemas.microsoft.com/office/drawing/2014/main" id="{1666C7A4-BA36-2002-8849-98FD3A9F1D48}"/>
                  </a:ext>
                </a:extLst>
              </p:cNvPr>
              <p:cNvSpPr/>
              <p:nvPr/>
            </p:nvSpPr>
            <p:spPr bwMode="auto">
              <a:xfrm>
                <a:off x="4886" y="998"/>
                <a:ext cx="420" cy="616"/>
              </a:xfrm>
              <a:custGeom>
                <a:avLst/>
                <a:gdLst>
                  <a:gd name="T0" fmla="*/ 37 w 124"/>
                  <a:gd name="T1" fmla="*/ 8 h 182"/>
                  <a:gd name="T2" fmla="*/ 70 w 124"/>
                  <a:gd name="T3" fmla="*/ 88 h 182"/>
                  <a:gd name="T4" fmla="*/ 77 w 124"/>
                  <a:gd name="T5" fmla="*/ 92 h 182"/>
                  <a:gd name="T6" fmla="*/ 100 w 124"/>
                  <a:gd name="T7" fmla="*/ 122 h 182"/>
                  <a:gd name="T8" fmla="*/ 123 w 124"/>
                  <a:gd name="T9" fmla="*/ 148 h 182"/>
                  <a:gd name="T10" fmla="*/ 123 w 124"/>
                  <a:gd name="T11" fmla="*/ 153 h 182"/>
                  <a:gd name="T12" fmla="*/ 106 w 124"/>
                  <a:gd name="T13" fmla="*/ 163 h 182"/>
                  <a:gd name="T14" fmla="*/ 79 w 124"/>
                  <a:gd name="T15" fmla="*/ 178 h 182"/>
                  <a:gd name="T16" fmla="*/ 68 w 124"/>
                  <a:gd name="T17" fmla="*/ 181 h 182"/>
                  <a:gd name="T18" fmla="*/ 65 w 124"/>
                  <a:gd name="T19" fmla="*/ 163 h 182"/>
                  <a:gd name="T20" fmla="*/ 75 w 124"/>
                  <a:gd name="T21" fmla="*/ 140 h 182"/>
                  <a:gd name="T22" fmla="*/ 40 w 124"/>
                  <a:gd name="T23" fmla="*/ 127 h 182"/>
                  <a:gd name="T24" fmla="*/ 27 w 124"/>
                  <a:gd name="T25" fmla="*/ 132 h 182"/>
                  <a:gd name="T26" fmla="*/ 17 w 124"/>
                  <a:gd name="T27" fmla="*/ 131 h 182"/>
                  <a:gd name="T28" fmla="*/ 20 w 124"/>
                  <a:gd name="T29" fmla="*/ 121 h 182"/>
                  <a:gd name="T30" fmla="*/ 35 w 124"/>
                  <a:gd name="T31" fmla="*/ 112 h 182"/>
                  <a:gd name="T32" fmla="*/ 29 w 124"/>
                  <a:gd name="T33" fmla="*/ 77 h 182"/>
                  <a:gd name="T34" fmla="*/ 13 w 124"/>
                  <a:gd name="T35" fmla="*/ 42 h 182"/>
                  <a:gd name="T36" fmla="*/ 10 w 124"/>
                  <a:gd name="T37" fmla="*/ 30 h 182"/>
                  <a:gd name="T38" fmla="*/ 0 w 124"/>
                  <a:gd name="T39" fmla="*/ 21 h 182"/>
                  <a:gd name="T40" fmla="*/ 37 w 124"/>
                  <a:gd name="T4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4" h="182">
                    <a:moveTo>
                      <a:pt x="37" y="8"/>
                    </a:moveTo>
                    <a:cubicBezTo>
                      <a:pt x="48" y="35"/>
                      <a:pt x="59" y="61"/>
                      <a:pt x="70" y="88"/>
                    </a:cubicBezTo>
                    <a:cubicBezTo>
                      <a:pt x="72" y="90"/>
                      <a:pt x="75" y="90"/>
                      <a:pt x="77" y="92"/>
                    </a:cubicBezTo>
                    <a:cubicBezTo>
                      <a:pt x="84" y="102"/>
                      <a:pt x="91" y="113"/>
                      <a:pt x="100" y="122"/>
                    </a:cubicBezTo>
                    <a:cubicBezTo>
                      <a:pt x="107" y="131"/>
                      <a:pt x="118" y="137"/>
                      <a:pt x="123" y="148"/>
                    </a:cubicBezTo>
                    <a:cubicBezTo>
                      <a:pt x="124" y="150"/>
                      <a:pt x="123" y="152"/>
                      <a:pt x="123" y="153"/>
                    </a:cubicBezTo>
                    <a:cubicBezTo>
                      <a:pt x="119" y="159"/>
                      <a:pt x="112" y="160"/>
                      <a:pt x="106" y="163"/>
                    </a:cubicBezTo>
                    <a:cubicBezTo>
                      <a:pt x="96" y="166"/>
                      <a:pt x="88" y="173"/>
                      <a:pt x="79" y="178"/>
                    </a:cubicBezTo>
                    <a:cubicBezTo>
                      <a:pt x="76" y="180"/>
                      <a:pt x="72" y="182"/>
                      <a:pt x="68" y="181"/>
                    </a:cubicBezTo>
                    <a:cubicBezTo>
                      <a:pt x="59" y="176"/>
                      <a:pt x="58" y="170"/>
                      <a:pt x="65" y="163"/>
                    </a:cubicBezTo>
                    <a:cubicBezTo>
                      <a:pt x="72" y="156"/>
                      <a:pt x="85" y="151"/>
                      <a:pt x="75" y="140"/>
                    </a:cubicBezTo>
                    <a:cubicBezTo>
                      <a:pt x="66" y="130"/>
                      <a:pt x="57" y="117"/>
                      <a:pt x="40" y="127"/>
                    </a:cubicBezTo>
                    <a:cubicBezTo>
                      <a:pt x="36" y="129"/>
                      <a:pt x="31" y="130"/>
                      <a:pt x="27" y="132"/>
                    </a:cubicBezTo>
                    <a:cubicBezTo>
                      <a:pt x="24" y="133"/>
                      <a:pt x="20" y="135"/>
                      <a:pt x="17" y="131"/>
                    </a:cubicBezTo>
                    <a:cubicBezTo>
                      <a:pt x="15" y="127"/>
                      <a:pt x="17" y="124"/>
                      <a:pt x="20" y="121"/>
                    </a:cubicBezTo>
                    <a:cubicBezTo>
                      <a:pt x="24" y="117"/>
                      <a:pt x="30" y="116"/>
                      <a:pt x="35" y="112"/>
                    </a:cubicBezTo>
                    <a:cubicBezTo>
                      <a:pt x="52" y="99"/>
                      <a:pt x="50" y="87"/>
                      <a:pt x="29" y="77"/>
                    </a:cubicBezTo>
                    <a:cubicBezTo>
                      <a:pt x="6" y="72"/>
                      <a:pt x="2" y="62"/>
                      <a:pt x="13" y="42"/>
                    </a:cubicBezTo>
                    <a:cubicBezTo>
                      <a:pt x="17" y="36"/>
                      <a:pt x="16" y="33"/>
                      <a:pt x="10" y="30"/>
                    </a:cubicBezTo>
                    <a:cubicBezTo>
                      <a:pt x="6" y="28"/>
                      <a:pt x="1" y="26"/>
                      <a:pt x="0" y="21"/>
                    </a:cubicBezTo>
                    <a:cubicBezTo>
                      <a:pt x="9" y="7"/>
                      <a:pt x="20" y="0"/>
                      <a:pt x="37" y="8"/>
                    </a:cubicBezTo>
                    <a:close/>
                  </a:path>
                </a:pathLst>
              </a:custGeom>
              <a:solidFill>
                <a:srgbClr val="D17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7" name="Freeform 7">
                <a:extLst>
                  <a:ext uri="{FF2B5EF4-FFF2-40B4-BE49-F238E27FC236}">
                    <a16:creationId xmlns:a16="http://schemas.microsoft.com/office/drawing/2014/main" id="{F9672CD6-889C-77E7-EDFC-49ABE7FD3061}"/>
                  </a:ext>
                </a:extLst>
              </p:cNvPr>
              <p:cNvSpPr/>
              <p:nvPr/>
            </p:nvSpPr>
            <p:spPr bwMode="auto">
              <a:xfrm>
                <a:off x="4690" y="1966"/>
                <a:ext cx="305" cy="402"/>
              </a:xfrm>
              <a:custGeom>
                <a:avLst/>
                <a:gdLst>
                  <a:gd name="T0" fmla="*/ 59 w 90"/>
                  <a:gd name="T1" fmla="*/ 119 h 119"/>
                  <a:gd name="T2" fmla="*/ 52 w 90"/>
                  <a:gd name="T3" fmla="*/ 89 h 119"/>
                  <a:gd name="T4" fmla="*/ 34 w 90"/>
                  <a:gd name="T5" fmla="*/ 83 h 119"/>
                  <a:gd name="T6" fmla="*/ 31 w 90"/>
                  <a:gd name="T7" fmla="*/ 53 h 119"/>
                  <a:gd name="T8" fmla="*/ 39 w 90"/>
                  <a:gd name="T9" fmla="*/ 40 h 119"/>
                  <a:gd name="T10" fmla="*/ 18 w 90"/>
                  <a:gd name="T11" fmla="*/ 55 h 119"/>
                  <a:gd name="T12" fmla="*/ 1 w 90"/>
                  <a:gd name="T13" fmla="*/ 46 h 119"/>
                  <a:gd name="T14" fmla="*/ 0 w 90"/>
                  <a:gd name="T15" fmla="*/ 41 h 119"/>
                  <a:gd name="T16" fmla="*/ 2 w 90"/>
                  <a:gd name="T17" fmla="*/ 19 h 119"/>
                  <a:gd name="T18" fmla="*/ 6 w 90"/>
                  <a:gd name="T19" fmla="*/ 15 h 119"/>
                  <a:gd name="T20" fmla="*/ 35 w 90"/>
                  <a:gd name="T21" fmla="*/ 2 h 119"/>
                  <a:gd name="T22" fmla="*/ 50 w 90"/>
                  <a:gd name="T23" fmla="*/ 13 h 119"/>
                  <a:gd name="T24" fmla="*/ 72 w 90"/>
                  <a:gd name="T25" fmla="*/ 19 h 119"/>
                  <a:gd name="T26" fmla="*/ 90 w 90"/>
                  <a:gd name="T27" fmla="*/ 36 h 119"/>
                  <a:gd name="T28" fmla="*/ 86 w 90"/>
                  <a:gd name="T29" fmla="*/ 46 h 119"/>
                  <a:gd name="T30" fmla="*/ 81 w 90"/>
                  <a:gd name="T31" fmla="*/ 70 h 119"/>
                  <a:gd name="T32" fmla="*/ 59 w 90"/>
                  <a:gd name="T3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19">
                    <a:moveTo>
                      <a:pt x="59" y="119"/>
                    </a:moveTo>
                    <a:cubicBezTo>
                      <a:pt x="52" y="110"/>
                      <a:pt x="62" y="97"/>
                      <a:pt x="52" y="89"/>
                    </a:cubicBezTo>
                    <a:cubicBezTo>
                      <a:pt x="50" y="74"/>
                      <a:pt x="41" y="82"/>
                      <a:pt x="34" y="83"/>
                    </a:cubicBezTo>
                    <a:cubicBezTo>
                      <a:pt x="18" y="73"/>
                      <a:pt x="17" y="65"/>
                      <a:pt x="31" y="53"/>
                    </a:cubicBezTo>
                    <a:cubicBezTo>
                      <a:pt x="35" y="50"/>
                      <a:pt x="41" y="48"/>
                      <a:pt x="39" y="40"/>
                    </a:cubicBezTo>
                    <a:cubicBezTo>
                      <a:pt x="36" y="51"/>
                      <a:pt x="28" y="55"/>
                      <a:pt x="18" y="55"/>
                    </a:cubicBezTo>
                    <a:cubicBezTo>
                      <a:pt x="11" y="54"/>
                      <a:pt x="4" y="54"/>
                      <a:pt x="1" y="46"/>
                    </a:cubicBezTo>
                    <a:cubicBezTo>
                      <a:pt x="0" y="44"/>
                      <a:pt x="0" y="42"/>
                      <a:pt x="0" y="41"/>
                    </a:cubicBezTo>
                    <a:cubicBezTo>
                      <a:pt x="2" y="33"/>
                      <a:pt x="0" y="26"/>
                      <a:pt x="2" y="19"/>
                    </a:cubicBezTo>
                    <a:cubicBezTo>
                      <a:pt x="3" y="17"/>
                      <a:pt x="5" y="16"/>
                      <a:pt x="6" y="15"/>
                    </a:cubicBezTo>
                    <a:cubicBezTo>
                      <a:pt x="16" y="11"/>
                      <a:pt x="30" y="17"/>
                      <a:pt x="35" y="2"/>
                    </a:cubicBezTo>
                    <a:cubicBezTo>
                      <a:pt x="44" y="0"/>
                      <a:pt x="46" y="8"/>
                      <a:pt x="50" y="13"/>
                    </a:cubicBezTo>
                    <a:cubicBezTo>
                      <a:pt x="52" y="34"/>
                      <a:pt x="63" y="22"/>
                      <a:pt x="72" y="19"/>
                    </a:cubicBezTo>
                    <a:cubicBezTo>
                      <a:pt x="83" y="20"/>
                      <a:pt x="87" y="27"/>
                      <a:pt x="90" y="36"/>
                    </a:cubicBezTo>
                    <a:cubicBezTo>
                      <a:pt x="90" y="40"/>
                      <a:pt x="88" y="43"/>
                      <a:pt x="86" y="46"/>
                    </a:cubicBezTo>
                    <a:cubicBezTo>
                      <a:pt x="79" y="53"/>
                      <a:pt x="80" y="61"/>
                      <a:pt x="81" y="70"/>
                    </a:cubicBezTo>
                    <a:cubicBezTo>
                      <a:pt x="68" y="84"/>
                      <a:pt x="66" y="102"/>
                      <a:pt x="59" y="119"/>
                    </a:cubicBezTo>
                    <a:close/>
                  </a:path>
                </a:pathLst>
              </a:custGeom>
              <a:solidFill>
                <a:srgbClr val="CF7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8" name="Freeform 8">
                <a:extLst>
                  <a:ext uri="{FF2B5EF4-FFF2-40B4-BE49-F238E27FC236}">
                    <a16:creationId xmlns:a16="http://schemas.microsoft.com/office/drawing/2014/main" id="{F547D2F6-81F3-0BC2-E996-40F91A9E89A8}"/>
                  </a:ext>
                </a:extLst>
              </p:cNvPr>
              <p:cNvSpPr/>
              <p:nvPr/>
            </p:nvSpPr>
            <p:spPr bwMode="auto">
              <a:xfrm>
                <a:off x="6336" y="2064"/>
                <a:ext cx="301" cy="558"/>
              </a:xfrm>
              <a:custGeom>
                <a:avLst/>
                <a:gdLst>
                  <a:gd name="T0" fmla="*/ 62 w 89"/>
                  <a:gd name="T1" fmla="*/ 1 h 165"/>
                  <a:gd name="T2" fmla="*/ 56 w 89"/>
                  <a:gd name="T3" fmla="*/ 78 h 165"/>
                  <a:gd name="T4" fmla="*/ 83 w 89"/>
                  <a:gd name="T5" fmla="*/ 126 h 165"/>
                  <a:gd name="T6" fmla="*/ 50 w 89"/>
                  <a:gd name="T7" fmla="*/ 165 h 165"/>
                  <a:gd name="T8" fmla="*/ 29 w 89"/>
                  <a:gd name="T9" fmla="*/ 158 h 165"/>
                  <a:gd name="T10" fmla="*/ 29 w 89"/>
                  <a:gd name="T11" fmla="*/ 152 h 165"/>
                  <a:gd name="T12" fmla="*/ 36 w 89"/>
                  <a:gd name="T13" fmla="*/ 149 h 165"/>
                  <a:gd name="T14" fmla="*/ 57 w 89"/>
                  <a:gd name="T15" fmla="*/ 124 h 165"/>
                  <a:gd name="T16" fmla="*/ 32 w 89"/>
                  <a:gd name="T17" fmla="*/ 97 h 165"/>
                  <a:gd name="T18" fmla="*/ 0 w 89"/>
                  <a:gd name="T19" fmla="*/ 75 h 165"/>
                  <a:gd name="T20" fmla="*/ 4 w 89"/>
                  <a:gd name="T21" fmla="*/ 71 h 165"/>
                  <a:gd name="T22" fmla="*/ 46 w 89"/>
                  <a:gd name="T23" fmla="*/ 66 h 165"/>
                  <a:gd name="T24" fmla="*/ 56 w 89"/>
                  <a:gd name="T25" fmla="*/ 42 h 165"/>
                  <a:gd name="T26" fmla="*/ 57 w 89"/>
                  <a:gd name="T27" fmla="*/ 11 h 165"/>
                  <a:gd name="T28" fmla="*/ 62 w 89"/>
                  <a:gd name="T29"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65">
                    <a:moveTo>
                      <a:pt x="62" y="1"/>
                    </a:moveTo>
                    <a:cubicBezTo>
                      <a:pt x="89" y="25"/>
                      <a:pt x="87" y="52"/>
                      <a:pt x="56" y="78"/>
                    </a:cubicBezTo>
                    <a:cubicBezTo>
                      <a:pt x="73" y="90"/>
                      <a:pt x="87" y="105"/>
                      <a:pt x="83" y="126"/>
                    </a:cubicBezTo>
                    <a:cubicBezTo>
                      <a:pt x="80" y="145"/>
                      <a:pt x="69" y="159"/>
                      <a:pt x="50" y="165"/>
                    </a:cubicBezTo>
                    <a:cubicBezTo>
                      <a:pt x="44" y="159"/>
                      <a:pt x="35" y="164"/>
                      <a:pt x="29" y="158"/>
                    </a:cubicBezTo>
                    <a:cubicBezTo>
                      <a:pt x="28" y="156"/>
                      <a:pt x="28" y="154"/>
                      <a:pt x="29" y="152"/>
                    </a:cubicBezTo>
                    <a:cubicBezTo>
                      <a:pt x="31" y="150"/>
                      <a:pt x="33" y="149"/>
                      <a:pt x="36" y="149"/>
                    </a:cubicBezTo>
                    <a:cubicBezTo>
                      <a:pt x="48" y="145"/>
                      <a:pt x="59" y="136"/>
                      <a:pt x="57" y="124"/>
                    </a:cubicBezTo>
                    <a:cubicBezTo>
                      <a:pt x="56" y="111"/>
                      <a:pt x="51" y="96"/>
                      <a:pt x="32" y="97"/>
                    </a:cubicBezTo>
                    <a:cubicBezTo>
                      <a:pt x="21" y="91"/>
                      <a:pt x="3" y="93"/>
                      <a:pt x="0" y="75"/>
                    </a:cubicBezTo>
                    <a:cubicBezTo>
                      <a:pt x="1" y="73"/>
                      <a:pt x="2" y="72"/>
                      <a:pt x="4" y="71"/>
                    </a:cubicBezTo>
                    <a:cubicBezTo>
                      <a:pt x="18" y="69"/>
                      <a:pt x="32" y="72"/>
                      <a:pt x="46" y="66"/>
                    </a:cubicBezTo>
                    <a:cubicBezTo>
                      <a:pt x="50" y="58"/>
                      <a:pt x="54" y="51"/>
                      <a:pt x="56" y="42"/>
                    </a:cubicBezTo>
                    <a:cubicBezTo>
                      <a:pt x="60" y="32"/>
                      <a:pt x="65" y="22"/>
                      <a:pt x="57" y="11"/>
                    </a:cubicBezTo>
                    <a:cubicBezTo>
                      <a:pt x="55" y="7"/>
                      <a:pt x="52" y="0"/>
                      <a:pt x="62" y="1"/>
                    </a:cubicBezTo>
                    <a:close/>
                  </a:path>
                </a:pathLst>
              </a:custGeom>
              <a:solidFill>
                <a:srgbClr val="B3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9" name="Freeform 9">
                <a:extLst>
                  <a:ext uri="{FF2B5EF4-FFF2-40B4-BE49-F238E27FC236}">
                    <a16:creationId xmlns:a16="http://schemas.microsoft.com/office/drawing/2014/main" id="{7A8643C4-6494-DF39-2AFA-AD91E99146B8}"/>
                  </a:ext>
                </a:extLst>
              </p:cNvPr>
              <p:cNvSpPr/>
              <p:nvPr/>
            </p:nvSpPr>
            <p:spPr bwMode="auto">
              <a:xfrm>
                <a:off x="4629" y="1414"/>
                <a:ext cx="244" cy="416"/>
              </a:xfrm>
              <a:custGeom>
                <a:avLst/>
                <a:gdLst>
                  <a:gd name="T0" fmla="*/ 19 w 72"/>
                  <a:gd name="T1" fmla="*/ 86 h 123"/>
                  <a:gd name="T2" fmla="*/ 5 w 72"/>
                  <a:gd name="T3" fmla="*/ 54 h 123"/>
                  <a:gd name="T4" fmla="*/ 11 w 72"/>
                  <a:gd name="T5" fmla="*/ 12 h 123"/>
                  <a:gd name="T6" fmla="*/ 25 w 72"/>
                  <a:gd name="T7" fmla="*/ 0 h 123"/>
                  <a:gd name="T8" fmla="*/ 40 w 72"/>
                  <a:gd name="T9" fmla="*/ 14 h 123"/>
                  <a:gd name="T10" fmla="*/ 44 w 72"/>
                  <a:gd name="T11" fmla="*/ 25 h 123"/>
                  <a:gd name="T12" fmla="*/ 44 w 72"/>
                  <a:gd name="T13" fmla="*/ 31 h 123"/>
                  <a:gd name="T14" fmla="*/ 35 w 72"/>
                  <a:gd name="T15" fmla="*/ 48 h 123"/>
                  <a:gd name="T16" fmla="*/ 56 w 72"/>
                  <a:gd name="T17" fmla="*/ 49 h 123"/>
                  <a:gd name="T18" fmla="*/ 53 w 72"/>
                  <a:gd name="T19" fmla="*/ 62 h 123"/>
                  <a:gd name="T20" fmla="*/ 42 w 72"/>
                  <a:gd name="T21" fmla="*/ 90 h 123"/>
                  <a:gd name="T22" fmla="*/ 71 w 72"/>
                  <a:gd name="T23" fmla="*/ 89 h 123"/>
                  <a:gd name="T24" fmla="*/ 36 w 72"/>
                  <a:gd name="T25" fmla="*/ 123 h 123"/>
                  <a:gd name="T26" fmla="*/ 23 w 72"/>
                  <a:gd name="T27" fmla="*/ 110 h 123"/>
                  <a:gd name="T28" fmla="*/ 19 w 72"/>
                  <a:gd name="T29" fmla="*/ 8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23">
                    <a:moveTo>
                      <a:pt x="19" y="86"/>
                    </a:moveTo>
                    <a:cubicBezTo>
                      <a:pt x="14" y="75"/>
                      <a:pt x="5" y="67"/>
                      <a:pt x="5" y="54"/>
                    </a:cubicBezTo>
                    <a:cubicBezTo>
                      <a:pt x="0" y="39"/>
                      <a:pt x="2" y="25"/>
                      <a:pt x="11" y="12"/>
                    </a:cubicBezTo>
                    <a:cubicBezTo>
                      <a:pt x="14" y="7"/>
                      <a:pt x="17" y="0"/>
                      <a:pt x="25" y="0"/>
                    </a:cubicBezTo>
                    <a:cubicBezTo>
                      <a:pt x="34" y="0"/>
                      <a:pt x="37" y="7"/>
                      <a:pt x="40" y="14"/>
                    </a:cubicBezTo>
                    <a:cubicBezTo>
                      <a:pt x="41" y="18"/>
                      <a:pt x="43" y="22"/>
                      <a:pt x="44" y="25"/>
                    </a:cubicBezTo>
                    <a:cubicBezTo>
                      <a:pt x="45" y="27"/>
                      <a:pt x="45" y="29"/>
                      <a:pt x="44" y="31"/>
                    </a:cubicBezTo>
                    <a:cubicBezTo>
                      <a:pt x="43" y="38"/>
                      <a:pt x="36" y="42"/>
                      <a:pt x="35" y="48"/>
                    </a:cubicBezTo>
                    <a:cubicBezTo>
                      <a:pt x="42" y="44"/>
                      <a:pt x="49" y="37"/>
                      <a:pt x="56" y="49"/>
                    </a:cubicBezTo>
                    <a:cubicBezTo>
                      <a:pt x="57" y="54"/>
                      <a:pt x="55" y="58"/>
                      <a:pt x="53" y="62"/>
                    </a:cubicBezTo>
                    <a:cubicBezTo>
                      <a:pt x="49" y="71"/>
                      <a:pt x="45" y="79"/>
                      <a:pt x="42" y="90"/>
                    </a:cubicBezTo>
                    <a:cubicBezTo>
                      <a:pt x="52" y="89"/>
                      <a:pt x="62" y="80"/>
                      <a:pt x="71" y="89"/>
                    </a:cubicBezTo>
                    <a:cubicBezTo>
                      <a:pt x="72" y="107"/>
                      <a:pt x="63" y="115"/>
                      <a:pt x="36" y="123"/>
                    </a:cubicBezTo>
                    <a:cubicBezTo>
                      <a:pt x="29" y="121"/>
                      <a:pt x="26" y="116"/>
                      <a:pt x="23" y="110"/>
                    </a:cubicBezTo>
                    <a:cubicBezTo>
                      <a:pt x="18" y="103"/>
                      <a:pt x="20" y="94"/>
                      <a:pt x="19" y="86"/>
                    </a:cubicBezTo>
                    <a:close/>
                  </a:path>
                </a:pathLst>
              </a:custGeom>
              <a:solidFill>
                <a:srgbClr val="D17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0" name="Freeform 10">
                <a:extLst>
                  <a:ext uri="{FF2B5EF4-FFF2-40B4-BE49-F238E27FC236}">
                    <a16:creationId xmlns:a16="http://schemas.microsoft.com/office/drawing/2014/main" id="{C477E4E4-0865-1B7A-3E52-8454EFD244A6}"/>
                  </a:ext>
                </a:extLst>
              </p:cNvPr>
              <p:cNvSpPr/>
              <p:nvPr/>
            </p:nvSpPr>
            <p:spPr bwMode="auto">
              <a:xfrm>
                <a:off x="4880" y="2145"/>
                <a:ext cx="193" cy="443"/>
              </a:xfrm>
              <a:custGeom>
                <a:avLst/>
                <a:gdLst>
                  <a:gd name="T0" fmla="*/ 3 w 57"/>
                  <a:gd name="T1" fmla="*/ 66 h 131"/>
                  <a:gd name="T2" fmla="*/ 24 w 57"/>
                  <a:gd name="T3" fmla="*/ 13 h 131"/>
                  <a:gd name="T4" fmla="*/ 45 w 57"/>
                  <a:gd name="T5" fmla="*/ 19 h 131"/>
                  <a:gd name="T6" fmla="*/ 43 w 57"/>
                  <a:gd name="T7" fmla="*/ 26 h 131"/>
                  <a:gd name="T8" fmla="*/ 46 w 57"/>
                  <a:gd name="T9" fmla="*/ 53 h 131"/>
                  <a:gd name="T10" fmla="*/ 41 w 57"/>
                  <a:gd name="T11" fmla="*/ 60 h 131"/>
                  <a:gd name="T12" fmla="*/ 27 w 57"/>
                  <a:gd name="T13" fmla="*/ 76 h 131"/>
                  <a:gd name="T14" fmla="*/ 51 w 57"/>
                  <a:gd name="T15" fmla="*/ 98 h 131"/>
                  <a:gd name="T16" fmla="*/ 57 w 57"/>
                  <a:gd name="T17" fmla="*/ 102 h 131"/>
                  <a:gd name="T18" fmla="*/ 28 w 57"/>
                  <a:gd name="T19" fmla="*/ 116 h 131"/>
                  <a:gd name="T20" fmla="*/ 4 w 57"/>
                  <a:gd name="T21" fmla="*/ 129 h 131"/>
                  <a:gd name="T22" fmla="*/ 3 w 57"/>
                  <a:gd name="T23"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31">
                    <a:moveTo>
                      <a:pt x="3" y="66"/>
                    </a:moveTo>
                    <a:cubicBezTo>
                      <a:pt x="0" y="44"/>
                      <a:pt x="9" y="27"/>
                      <a:pt x="24" y="13"/>
                    </a:cubicBezTo>
                    <a:cubicBezTo>
                      <a:pt x="35" y="0"/>
                      <a:pt x="40" y="8"/>
                      <a:pt x="45" y="19"/>
                    </a:cubicBezTo>
                    <a:cubicBezTo>
                      <a:pt x="45" y="22"/>
                      <a:pt x="44" y="24"/>
                      <a:pt x="43" y="26"/>
                    </a:cubicBezTo>
                    <a:cubicBezTo>
                      <a:pt x="35" y="36"/>
                      <a:pt x="50" y="44"/>
                      <a:pt x="46" y="53"/>
                    </a:cubicBezTo>
                    <a:cubicBezTo>
                      <a:pt x="45" y="56"/>
                      <a:pt x="43" y="58"/>
                      <a:pt x="41" y="60"/>
                    </a:cubicBezTo>
                    <a:cubicBezTo>
                      <a:pt x="37" y="65"/>
                      <a:pt x="31" y="70"/>
                      <a:pt x="27" y="76"/>
                    </a:cubicBezTo>
                    <a:cubicBezTo>
                      <a:pt x="37" y="80"/>
                      <a:pt x="53" y="79"/>
                      <a:pt x="51" y="98"/>
                    </a:cubicBezTo>
                    <a:cubicBezTo>
                      <a:pt x="51" y="98"/>
                      <a:pt x="56" y="100"/>
                      <a:pt x="57" y="102"/>
                    </a:cubicBezTo>
                    <a:cubicBezTo>
                      <a:pt x="53" y="118"/>
                      <a:pt x="37" y="111"/>
                      <a:pt x="28" y="116"/>
                    </a:cubicBezTo>
                    <a:cubicBezTo>
                      <a:pt x="19" y="119"/>
                      <a:pt x="15" y="131"/>
                      <a:pt x="4" y="129"/>
                    </a:cubicBezTo>
                    <a:cubicBezTo>
                      <a:pt x="4" y="108"/>
                      <a:pt x="4" y="87"/>
                      <a:pt x="3" y="66"/>
                    </a:cubicBezTo>
                    <a:close/>
                  </a:path>
                </a:pathLst>
              </a:custGeom>
              <a:solidFill>
                <a:srgbClr val="CE72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1" name="Freeform 11">
                <a:extLst>
                  <a:ext uri="{FF2B5EF4-FFF2-40B4-BE49-F238E27FC236}">
                    <a16:creationId xmlns:a16="http://schemas.microsoft.com/office/drawing/2014/main" id="{B5437436-1D4E-8B85-03E4-CB4092896FB1}"/>
                  </a:ext>
                </a:extLst>
              </p:cNvPr>
              <p:cNvSpPr/>
              <p:nvPr/>
            </p:nvSpPr>
            <p:spPr bwMode="auto">
              <a:xfrm>
                <a:off x="6095" y="2544"/>
                <a:ext cx="410" cy="278"/>
              </a:xfrm>
              <a:custGeom>
                <a:avLst/>
                <a:gdLst>
                  <a:gd name="T0" fmla="*/ 100 w 121"/>
                  <a:gd name="T1" fmla="*/ 14 h 82"/>
                  <a:gd name="T2" fmla="*/ 121 w 121"/>
                  <a:gd name="T3" fmla="*/ 23 h 82"/>
                  <a:gd name="T4" fmla="*/ 85 w 121"/>
                  <a:gd name="T5" fmla="*/ 21 h 82"/>
                  <a:gd name="T6" fmla="*/ 86 w 121"/>
                  <a:gd name="T7" fmla="*/ 56 h 82"/>
                  <a:gd name="T8" fmla="*/ 80 w 121"/>
                  <a:gd name="T9" fmla="*/ 62 h 82"/>
                  <a:gd name="T10" fmla="*/ 0 w 121"/>
                  <a:gd name="T11" fmla="*/ 51 h 82"/>
                  <a:gd name="T12" fmla="*/ 19 w 121"/>
                  <a:gd name="T13" fmla="*/ 49 h 82"/>
                  <a:gd name="T14" fmla="*/ 61 w 121"/>
                  <a:gd name="T15" fmla="*/ 38 h 82"/>
                  <a:gd name="T16" fmla="*/ 60 w 121"/>
                  <a:gd name="T17" fmla="*/ 27 h 82"/>
                  <a:gd name="T18" fmla="*/ 61 w 121"/>
                  <a:gd name="T19" fmla="*/ 2 h 82"/>
                  <a:gd name="T20" fmla="*/ 77 w 121"/>
                  <a:gd name="T21" fmla="*/ 9 h 82"/>
                  <a:gd name="T22" fmla="*/ 100 w 121"/>
                  <a:gd name="T23"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82">
                    <a:moveTo>
                      <a:pt x="100" y="14"/>
                    </a:moveTo>
                    <a:cubicBezTo>
                      <a:pt x="107" y="17"/>
                      <a:pt x="118" y="10"/>
                      <a:pt x="121" y="23"/>
                    </a:cubicBezTo>
                    <a:cubicBezTo>
                      <a:pt x="109" y="28"/>
                      <a:pt x="98" y="25"/>
                      <a:pt x="85" y="21"/>
                    </a:cubicBezTo>
                    <a:cubicBezTo>
                      <a:pt x="89" y="33"/>
                      <a:pt x="72" y="43"/>
                      <a:pt x="86" y="56"/>
                    </a:cubicBezTo>
                    <a:cubicBezTo>
                      <a:pt x="89" y="58"/>
                      <a:pt x="82" y="60"/>
                      <a:pt x="80" y="62"/>
                    </a:cubicBezTo>
                    <a:cubicBezTo>
                      <a:pt x="56" y="82"/>
                      <a:pt x="21" y="77"/>
                      <a:pt x="0" y="51"/>
                    </a:cubicBezTo>
                    <a:cubicBezTo>
                      <a:pt x="6" y="45"/>
                      <a:pt x="12" y="49"/>
                      <a:pt x="19" y="49"/>
                    </a:cubicBezTo>
                    <a:cubicBezTo>
                      <a:pt x="36" y="58"/>
                      <a:pt x="46" y="39"/>
                      <a:pt x="61" y="38"/>
                    </a:cubicBezTo>
                    <a:cubicBezTo>
                      <a:pt x="63" y="37"/>
                      <a:pt x="61" y="30"/>
                      <a:pt x="60" y="27"/>
                    </a:cubicBezTo>
                    <a:cubicBezTo>
                      <a:pt x="58" y="18"/>
                      <a:pt x="53" y="10"/>
                      <a:pt x="61" y="2"/>
                    </a:cubicBezTo>
                    <a:cubicBezTo>
                      <a:pt x="68" y="0"/>
                      <a:pt x="72" y="6"/>
                      <a:pt x="77" y="9"/>
                    </a:cubicBezTo>
                    <a:cubicBezTo>
                      <a:pt x="85" y="8"/>
                      <a:pt x="94" y="6"/>
                      <a:pt x="100" y="14"/>
                    </a:cubicBezTo>
                    <a:close/>
                  </a:path>
                </a:pathLst>
              </a:custGeom>
              <a:solidFill>
                <a:srgbClr val="CF7B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2" name="Freeform 12">
                <a:extLst>
                  <a:ext uri="{FF2B5EF4-FFF2-40B4-BE49-F238E27FC236}">
                    <a16:creationId xmlns:a16="http://schemas.microsoft.com/office/drawing/2014/main" id="{6BFE950D-8052-D518-7A95-C4C3D18FE0DB}"/>
                  </a:ext>
                </a:extLst>
              </p:cNvPr>
              <p:cNvSpPr/>
              <p:nvPr/>
            </p:nvSpPr>
            <p:spPr bwMode="auto">
              <a:xfrm>
                <a:off x="4643" y="2169"/>
                <a:ext cx="247" cy="348"/>
              </a:xfrm>
              <a:custGeom>
                <a:avLst/>
                <a:gdLst>
                  <a:gd name="T0" fmla="*/ 50 w 73"/>
                  <a:gd name="T1" fmla="*/ 22 h 103"/>
                  <a:gd name="T2" fmla="*/ 66 w 73"/>
                  <a:gd name="T3" fmla="*/ 14 h 103"/>
                  <a:gd name="T4" fmla="*/ 66 w 73"/>
                  <a:gd name="T5" fmla="*/ 29 h 103"/>
                  <a:gd name="T6" fmla="*/ 59 w 73"/>
                  <a:gd name="T7" fmla="*/ 42 h 103"/>
                  <a:gd name="T8" fmla="*/ 43 w 73"/>
                  <a:gd name="T9" fmla="*/ 102 h 103"/>
                  <a:gd name="T10" fmla="*/ 37 w 73"/>
                  <a:gd name="T11" fmla="*/ 92 h 103"/>
                  <a:gd name="T12" fmla="*/ 41 w 73"/>
                  <a:gd name="T13" fmla="*/ 77 h 103"/>
                  <a:gd name="T14" fmla="*/ 28 w 73"/>
                  <a:gd name="T15" fmla="*/ 45 h 103"/>
                  <a:gd name="T16" fmla="*/ 0 w 73"/>
                  <a:gd name="T17" fmla="*/ 9 h 103"/>
                  <a:gd name="T18" fmla="*/ 3 w 73"/>
                  <a:gd name="T19" fmla="*/ 4 h 103"/>
                  <a:gd name="T20" fmla="*/ 8 w 73"/>
                  <a:gd name="T21" fmla="*/ 2 h 103"/>
                  <a:gd name="T22" fmla="*/ 32 w 73"/>
                  <a:gd name="T23" fmla="*/ 3 h 103"/>
                  <a:gd name="T24" fmla="*/ 24 w 73"/>
                  <a:gd name="T25" fmla="*/ 22 h 103"/>
                  <a:gd name="T26" fmla="*/ 50 w 73"/>
                  <a:gd name="T27"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103">
                    <a:moveTo>
                      <a:pt x="50" y="22"/>
                    </a:moveTo>
                    <a:cubicBezTo>
                      <a:pt x="54" y="16"/>
                      <a:pt x="59" y="9"/>
                      <a:pt x="66" y="14"/>
                    </a:cubicBezTo>
                    <a:cubicBezTo>
                      <a:pt x="73" y="18"/>
                      <a:pt x="69" y="24"/>
                      <a:pt x="66" y="29"/>
                    </a:cubicBezTo>
                    <a:cubicBezTo>
                      <a:pt x="60" y="31"/>
                      <a:pt x="54" y="31"/>
                      <a:pt x="59" y="42"/>
                    </a:cubicBezTo>
                    <a:cubicBezTo>
                      <a:pt x="72" y="68"/>
                      <a:pt x="67" y="85"/>
                      <a:pt x="43" y="102"/>
                    </a:cubicBezTo>
                    <a:cubicBezTo>
                      <a:pt x="34" y="103"/>
                      <a:pt x="36" y="96"/>
                      <a:pt x="37" y="92"/>
                    </a:cubicBezTo>
                    <a:cubicBezTo>
                      <a:pt x="38" y="87"/>
                      <a:pt x="41" y="83"/>
                      <a:pt x="41" y="77"/>
                    </a:cubicBezTo>
                    <a:cubicBezTo>
                      <a:pt x="39" y="65"/>
                      <a:pt x="40" y="53"/>
                      <a:pt x="28" y="45"/>
                    </a:cubicBezTo>
                    <a:cubicBezTo>
                      <a:pt x="17" y="34"/>
                      <a:pt x="3" y="26"/>
                      <a:pt x="0" y="9"/>
                    </a:cubicBezTo>
                    <a:cubicBezTo>
                      <a:pt x="0" y="7"/>
                      <a:pt x="1" y="5"/>
                      <a:pt x="3" y="4"/>
                    </a:cubicBezTo>
                    <a:cubicBezTo>
                      <a:pt x="5" y="3"/>
                      <a:pt x="6" y="2"/>
                      <a:pt x="8" y="2"/>
                    </a:cubicBezTo>
                    <a:cubicBezTo>
                      <a:pt x="16" y="1"/>
                      <a:pt x="24" y="0"/>
                      <a:pt x="32" y="3"/>
                    </a:cubicBezTo>
                    <a:cubicBezTo>
                      <a:pt x="40" y="12"/>
                      <a:pt x="30" y="14"/>
                      <a:pt x="24" y="22"/>
                    </a:cubicBezTo>
                    <a:cubicBezTo>
                      <a:pt x="36" y="6"/>
                      <a:pt x="40" y="29"/>
                      <a:pt x="50" y="22"/>
                    </a:cubicBezTo>
                    <a:close/>
                  </a:path>
                </a:pathLst>
              </a:custGeom>
              <a:solidFill>
                <a:srgbClr val="B35F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3" name="Freeform 13">
                <a:extLst>
                  <a:ext uri="{FF2B5EF4-FFF2-40B4-BE49-F238E27FC236}">
                    <a16:creationId xmlns:a16="http://schemas.microsoft.com/office/drawing/2014/main" id="{F7B3AF6A-9B22-F6F0-E4E1-C8971E4F29A4}"/>
                  </a:ext>
                </a:extLst>
              </p:cNvPr>
              <p:cNvSpPr/>
              <p:nvPr/>
            </p:nvSpPr>
            <p:spPr bwMode="auto">
              <a:xfrm>
                <a:off x="5543" y="2548"/>
                <a:ext cx="241" cy="291"/>
              </a:xfrm>
              <a:custGeom>
                <a:avLst/>
                <a:gdLst>
                  <a:gd name="T0" fmla="*/ 71 w 71"/>
                  <a:gd name="T1" fmla="*/ 85 h 86"/>
                  <a:gd name="T2" fmla="*/ 69 w 71"/>
                  <a:gd name="T3" fmla="*/ 86 h 86"/>
                  <a:gd name="T4" fmla="*/ 26 w 71"/>
                  <a:gd name="T5" fmla="*/ 61 h 86"/>
                  <a:gd name="T6" fmla="*/ 22 w 71"/>
                  <a:gd name="T7" fmla="*/ 50 h 86"/>
                  <a:gd name="T8" fmla="*/ 11 w 71"/>
                  <a:gd name="T9" fmla="*/ 27 h 86"/>
                  <a:gd name="T10" fmla="*/ 12 w 71"/>
                  <a:gd name="T11" fmla="*/ 0 h 86"/>
                  <a:gd name="T12" fmla="*/ 63 w 71"/>
                  <a:gd name="T13" fmla="*/ 42 h 86"/>
                  <a:gd name="T14" fmla="*/ 71 w 71"/>
                  <a:gd name="T15" fmla="*/ 85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86">
                    <a:moveTo>
                      <a:pt x="71" y="85"/>
                    </a:moveTo>
                    <a:cubicBezTo>
                      <a:pt x="71" y="85"/>
                      <a:pt x="70" y="86"/>
                      <a:pt x="69" y="86"/>
                    </a:cubicBezTo>
                    <a:cubicBezTo>
                      <a:pt x="55" y="78"/>
                      <a:pt x="39" y="71"/>
                      <a:pt x="26" y="61"/>
                    </a:cubicBezTo>
                    <a:cubicBezTo>
                      <a:pt x="23" y="58"/>
                      <a:pt x="22" y="54"/>
                      <a:pt x="22" y="50"/>
                    </a:cubicBezTo>
                    <a:cubicBezTo>
                      <a:pt x="25" y="39"/>
                      <a:pt x="18" y="33"/>
                      <a:pt x="11" y="27"/>
                    </a:cubicBezTo>
                    <a:cubicBezTo>
                      <a:pt x="2" y="18"/>
                      <a:pt x="0" y="9"/>
                      <a:pt x="12" y="0"/>
                    </a:cubicBezTo>
                    <a:cubicBezTo>
                      <a:pt x="36" y="6"/>
                      <a:pt x="54" y="18"/>
                      <a:pt x="63" y="42"/>
                    </a:cubicBezTo>
                    <a:cubicBezTo>
                      <a:pt x="69" y="56"/>
                      <a:pt x="70" y="70"/>
                      <a:pt x="71" y="85"/>
                    </a:cubicBezTo>
                    <a:close/>
                  </a:path>
                </a:pathLst>
              </a:custGeom>
              <a:solidFill>
                <a:srgbClr val="D26A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4" name="Freeform 14">
                <a:extLst>
                  <a:ext uri="{FF2B5EF4-FFF2-40B4-BE49-F238E27FC236}">
                    <a16:creationId xmlns:a16="http://schemas.microsoft.com/office/drawing/2014/main" id="{DED8E7B0-24B8-033E-2CE7-41176841166D}"/>
                  </a:ext>
                </a:extLst>
              </p:cNvPr>
              <p:cNvSpPr/>
              <p:nvPr/>
            </p:nvSpPr>
            <p:spPr bwMode="auto">
              <a:xfrm>
                <a:off x="4328" y="2395"/>
                <a:ext cx="393" cy="251"/>
              </a:xfrm>
              <a:custGeom>
                <a:avLst/>
                <a:gdLst>
                  <a:gd name="T0" fmla="*/ 111 w 116"/>
                  <a:gd name="T1" fmla="*/ 42 h 74"/>
                  <a:gd name="T2" fmla="*/ 81 w 116"/>
                  <a:gd name="T3" fmla="*/ 28 h 74"/>
                  <a:gd name="T4" fmla="*/ 0 w 116"/>
                  <a:gd name="T5" fmla="*/ 39 h 74"/>
                  <a:gd name="T6" fmla="*/ 7 w 116"/>
                  <a:gd name="T7" fmla="*/ 29 h 74"/>
                  <a:gd name="T8" fmla="*/ 13 w 116"/>
                  <a:gd name="T9" fmla="*/ 29 h 74"/>
                  <a:gd name="T10" fmla="*/ 32 w 116"/>
                  <a:gd name="T11" fmla="*/ 26 h 74"/>
                  <a:gd name="T12" fmla="*/ 37 w 116"/>
                  <a:gd name="T13" fmla="*/ 25 h 74"/>
                  <a:gd name="T14" fmla="*/ 58 w 116"/>
                  <a:gd name="T15" fmla="*/ 14 h 74"/>
                  <a:gd name="T16" fmla="*/ 62 w 116"/>
                  <a:gd name="T17" fmla="*/ 3 h 74"/>
                  <a:gd name="T18" fmla="*/ 77 w 116"/>
                  <a:gd name="T19" fmla="*/ 9 h 74"/>
                  <a:gd name="T20" fmla="*/ 85 w 116"/>
                  <a:gd name="T21" fmla="*/ 17 h 74"/>
                  <a:gd name="T22" fmla="*/ 101 w 116"/>
                  <a:gd name="T23" fmla="*/ 24 h 74"/>
                  <a:gd name="T24" fmla="*/ 111 w 116"/>
                  <a:gd name="T25" fmla="*/ 4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74">
                    <a:moveTo>
                      <a:pt x="111" y="42"/>
                    </a:moveTo>
                    <a:cubicBezTo>
                      <a:pt x="99" y="42"/>
                      <a:pt x="90" y="34"/>
                      <a:pt x="81" y="28"/>
                    </a:cubicBezTo>
                    <a:cubicBezTo>
                      <a:pt x="53" y="70"/>
                      <a:pt x="23" y="74"/>
                      <a:pt x="0" y="39"/>
                    </a:cubicBezTo>
                    <a:cubicBezTo>
                      <a:pt x="1" y="34"/>
                      <a:pt x="1" y="29"/>
                      <a:pt x="7" y="29"/>
                    </a:cubicBezTo>
                    <a:cubicBezTo>
                      <a:pt x="9" y="28"/>
                      <a:pt x="11" y="29"/>
                      <a:pt x="13" y="29"/>
                    </a:cubicBezTo>
                    <a:cubicBezTo>
                      <a:pt x="20" y="35"/>
                      <a:pt x="27" y="36"/>
                      <a:pt x="32" y="26"/>
                    </a:cubicBezTo>
                    <a:cubicBezTo>
                      <a:pt x="34" y="25"/>
                      <a:pt x="36" y="25"/>
                      <a:pt x="37" y="25"/>
                    </a:cubicBezTo>
                    <a:cubicBezTo>
                      <a:pt x="56" y="36"/>
                      <a:pt x="56" y="36"/>
                      <a:pt x="58" y="14"/>
                    </a:cubicBezTo>
                    <a:cubicBezTo>
                      <a:pt x="59" y="10"/>
                      <a:pt x="59" y="6"/>
                      <a:pt x="62" y="3"/>
                    </a:cubicBezTo>
                    <a:cubicBezTo>
                      <a:pt x="69" y="0"/>
                      <a:pt x="74" y="3"/>
                      <a:pt x="77" y="9"/>
                    </a:cubicBezTo>
                    <a:cubicBezTo>
                      <a:pt x="81" y="10"/>
                      <a:pt x="73" y="22"/>
                      <a:pt x="85" y="17"/>
                    </a:cubicBezTo>
                    <a:cubicBezTo>
                      <a:pt x="90" y="15"/>
                      <a:pt x="95" y="22"/>
                      <a:pt x="101" y="24"/>
                    </a:cubicBezTo>
                    <a:cubicBezTo>
                      <a:pt x="107" y="29"/>
                      <a:pt x="116" y="32"/>
                      <a:pt x="111" y="42"/>
                    </a:cubicBezTo>
                    <a:close/>
                  </a:path>
                </a:pathLst>
              </a:custGeom>
              <a:solidFill>
                <a:srgbClr val="CF7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5" name="Freeform 15">
                <a:extLst>
                  <a:ext uri="{FF2B5EF4-FFF2-40B4-BE49-F238E27FC236}">
                    <a16:creationId xmlns:a16="http://schemas.microsoft.com/office/drawing/2014/main" id="{E2B945AE-A371-9E8E-A4B6-3B7859D03AA9}"/>
                  </a:ext>
                </a:extLst>
              </p:cNvPr>
              <p:cNvSpPr/>
              <p:nvPr/>
            </p:nvSpPr>
            <p:spPr bwMode="auto">
              <a:xfrm>
                <a:off x="4521" y="1133"/>
                <a:ext cx="186" cy="328"/>
              </a:xfrm>
              <a:custGeom>
                <a:avLst/>
                <a:gdLst>
                  <a:gd name="T0" fmla="*/ 21 w 55"/>
                  <a:gd name="T1" fmla="*/ 93 h 97"/>
                  <a:gd name="T2" fmla="*/ 1 w 55"/>
                  <a:gd name="T3" fmla="*/ 21 h 97"/>
                  <a:gd name="T4" fmla="*/ 1 w 55"/>
                  <a:gd name="T5" fmla="*/ 12 h 97"/>
                  <a:gd name="T6" fmla="*/ 37 w 55"/>
                  <a:gd name="T7" fmla="*/ 2 h 97"/>
                  <a:gd name="T8" fmla="*/ 30 w 55"/>
                  <a:gd name="T9" fmla="*/ 22 h 97"/>
                  <a:gd name="T10" fmla="*/ 28 w 55"/>
                  <a:gd name="T11" fmla="*/ 33 h 97"/>
                  <a:gd name="T12" fmla="*/ 35 w 55"/>
                  <a:gd name="T13" fmla="*/ 31 h 97"/>
                  <a:gd name="T14" fmla="*/ 40 w 55"/>
                  <a:gd name="T15" fmla="*/ 30 h 97"/>
                  <a:gd name="T16" fmla="*/ 55 w 55"/>
                  <a:gd name="T17" fmla="*/ 40 h 97"/>
                  <a:gd name="T18" fmla="*/ 44 w 55"/>
                  <a:gd name="T19" fmla="*/ 57 h 97"/>
                  <a:gd name="T20" fmla="*/ 38 w 55"/>
                  <a:gd name="T21" fmla="*/ 79 h 97"/>
                  <a:gd name="T22" fmla="*/ 21 w 55"/>
                  <a:gd name="T23" fmla="*/ 9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97">
                    <a:moveTo>
                      <a:pt x="21" y="93"/>
                    </a:moveTo>
                    <a:cubicBezTo>
                      <a:pt x="12" y="69"/>
                      <a:pt x="6" y="45"/>
                      <a:pt x="1" y="21"/>
                    </a:cubicBezTo>
                    <a:cubicBezTo>
                      <a:pt x="0" y="18"/>
                      <a:pt x="0" y="15"/>
                      <a:pt x="1" y="12"/>
                    </a:cubicBezTo>
                    <a:cubicBezTo>
                      <a:pt x="14" y="12"/>
                      <a:pt x="23" y="0"/>
                      <a:pt x="37" y="2"/>
                    </a:cubicBezTo>
                    <a:cubicBezTo>
                      <a:pt x="42" y="12"/>
                      <a:pt x="33" y="16"/>
                      <a:pt x="30" y="22"/>
                    </a:cubicBezTo>
                    <a:cubicBezTo>
                      <a:pt x="28" y="25"/>
                      <a:pt x="26" y="29"/>
                      <a:pt x="28" y="33"/>
                    </a:cubicBezTo>
                    <a:cubicBezTo>
                      <a:pt x="30" y="35"/>
                      <a:pt x="33" y="32"/>
                      <a:pt x="35" y="31"/>
                    </a:cubicBezTo>
                    <a:cubicBezTo>
                      <a:pt x="37" y="30"/>
                      <a:pt x="38" y="30"/>
                      <a:pt x="40" y="30"/>
                    </a:cubicBezTo>
                    <a:cubicBezTo>
                      <a:pt x="47" y="30"/>
                      <a:pt x="54" y="32"/>
                      <a:pt x="55" y="40"/>
                    </a:cubicBezTo>
                    <a:cubicBezTo>
                      <a:pt x="53" y="47"/>
                      <a:pt x="47" y="51"/>
                      <a:pt x="44" y="57"/>
                    </a:cubicBezTo>
                    <a:cubicBezTo>
                      <a:pt x="39" y="64"/>
                      <a:pt x="40" y="72"/>
                      <a:pt x="38" y="79"/>
                    </a:cubicBezTo>
                    <a:cubicBezTo>
                      <a:pt x="35" y="87"/>
                      <a:pt x="33" y="97"/>
                      <a:pt x="21" y="93"/>
                    </a:cubicBezTo>
                    <a:close/>
                  </a:path>
                </a:pathLst>
              </a:custGeom>
              <a:solidFill>
                <a:srgbClr val="CA7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6" name="Freeform 16">
                <a:extLst>
                  <a:ext uri="{FF2B5EF4-FFF2-40B4-BE49-F238E27FC236}">
                    <a16:creationId xmlns:a16="http://schemas.microsoft.com/office/drawing/2014/main" id="{D6E38663-966B-D6AD-C1B7-262DCA1727A3}"/>
                  </a:ext>
                </a:extLst>
              </p:cNvPr>
              <p:cNvSpPr/>
              <p:nvPr/>
            </p:nvSpPr>
            <p:spPr bwMode="auto">
              <a:xfrm>
                <a:off x="5773" y="1695"/>
                <a:ext cx="214" cy="291"/>
              </a:xfrm>
              <a:custGeom>
                <a:avLst/>
                <a:gdLst>
                  <a:gd name="T0" fmla="*/ 32 w 63"/>
                  <a:gd name="T1" fmla="*/ 2 h 86"/>
                  <a:gd name="T2" fmla="*/ 36 w 63"/>
                  <a:gd name="T3" fmla="*/ 0 h 86"/>
                  <a:gd name="T4" fmla="*/ 49 w 63"/>
                  <a:gd name="T5" fmla="*/ 56 h 86"/>
                  <a:gd name="T6" fmla="*/ 55 w 63"/>
                  <a:gd name="T7" fmla="*/ 67 h 86"/>
                  <a:gd name="T8" fmla="*/ 53 w 63"/>
                  <a:gd name="T9" fmla="*/ 79 h 86"/>
                  <a:gd name="T10" fmla="*/ 27 w 63"/>
                  <a:gd name="T11" fmla="*/ 84 h 86"/>
                  <a:gd name="T12" fmla="*/ 21 w 63"/>
                  <a:gd name="T13" fmla="*/ 83 h 86"/>
                  <a:gd name="T14" fmla="*/ 4 w 63"/>
                  <a:gd name="T15" fmla="*/ 75 h 86"/>
                  <a:gd name="T16" fmla="*/ 14 w 63"/>
                  <a:gd name="T17" fmla="*/ 60 h 86"/>
                  <a:gd name="T18" fmla="*/ 19 w 63"/>
                  <a:gd name="T19" fmla="*/ 52 h 86"/>
                  <a:gd name="T20" fmla="*/ 21 w 63"/>
                  <a:gd name="T21" fmla="*/ 18 h 86"/>
                  <a:gd name="T22" fmla="*/ 32 w 63"/>
                  <a:gd name="T23"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86">
                    <a:moveTo>
                      <a:pt x="32" y="2"/>
                    </a:moveTo>
                    <a:cubicBezTo>
                      <a:pt x="33" y="1"/>
                      <a:pt x="34" y="1"/>
                      <a:pt x="36" y="0"/>
                    </a:cubicBezTo>
                    <a:cubicBezTo>
                      <a:pt x="50" y="17"/>
                      <a:pt x="63" y="33"/>
                      <a:pt x="49" y="56"/>
                    </a:cubicBezTo>
                    <a:cubicBezTo>
                      <a:pt x="46" y="61"/>
                      <a:pt x="52" y="64"/>
                      <a:pt x="55" y="67"/>
                    </a:cubicBezTo>
                    <a:cubicBezTo>
                      <a:pt x="60" y="72"/>
                      <a:pt x="56" y="76"/>
                      <a:pt x="53" y="79"/>
                    </a:cubicBezTo>
                    <a:cubicBezTo>
                      <a:pt x="42" y="72"/>
                      <a:pt x="36" y="86"/>
                      <a:pt x="27" y="84"/>
                    </a:cubicBezTo>
                    <a:cubicBezTo>
                      <a:pt x="25" y="84"/>
                      <a:pt x="23" y="84"/>
                      <a:pt x="21" y="83"/>
                    </a:cubicBezTo>
                    <a:cubicBezTo>
                      <a:pt x="15" y="82"/>
                      <a:pt x="8" y="82"/>
                      <a:pt x="4" y="75"/>
                    </a:cubicBezTo>
                    <a:cubicBezTo>
                      <a:pt x="0" y="66"/>
                      <a:pt x="14" y="67"/>
                      <a:pt x="14" y="60"/>
                    </a:cubicBezTo>
                    <a:cubicBezTo>
                      <a:pt x="15" y="57"/>
                      <a:pt x="16" y="54"/>
                      <a:pt x="19" y="52"/>
                    </a:cubicBezTo>
                    <a:cubicBezTo>
                      <a:pt x="33" y="41"/>
                      <a:pt x="27" y="30"/>
                      <a:pt x="21" y="18"/>
                    </a:cubicBezTo>
                    <a:cubicBezTo>
                      <a:pt x="21" y="11"/>
                      <a:pt x="26" y="6"/>
                      <a:pt x="32" y="2"/>
                    </a:cubicBezTo>
                    <a:close/>
                  </a:path>
                </a:pathLst>
              </a:custGeom>
              <a:solidFill>
                <a:srgbClr val="CD6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7" name="Freeform 17">
                <a:extLst>
                  <a:ext uri="{FF2B5EF4-FFF2-40B4-BE49-F238E27FC236}">
                    <a16:creationId xmlns:a16="http://schemas.microsoft.com/office/drawing/2014/main" id="{955B97AD-DACA-97DD-C43A-A4E75FF978A5}"/>
                  </a:ext>
                </a:extLst>
              </p:cNvPr>
              <p:cNvSpPr/>
              <p:nvPr/>
            </p:nvSpPr>
            <p:spPr bwMode="auto">
              <a:xfrm>
                <a:off x="5384" y="2355"/>
                <a:ext cx="373" cy="335"/>
              </a:xfrm>
              <a:custGeom>
                <a:avLst/>
                <a:gdLst>
                  <a:gd name="T0" fmla="*/ 110 w 110"/>
                  <a:gd name="T1" fmla="*/ 99 h 99"/>
                  <a:gd name="T2" fmla="*/ 59 w 110"/>
                  <a:gd name="T3" fmla="*/ 59 h 99"/>
                  <a:gd name="T4" fmla="*/ 32 w 110"/>
                  <a:gd name="T5" fmla="*/ 48 h 99"/>
                  <a:gd name="T6" fmla="*/ 9 w 110"/>
                  <a:gd name="T7" fmla="*/ 16 h 99"/>
                  <a:gd name="T8" fmla="*/ 3 w 110"/>
                  <a:gd name="T9" fmla="*/ 6 h 99"/>
                  <a:gd name="T10" fmla="*/ 35 w 110"/>
                  <a:gd name="T11" fmla="*/ 10 h 99"/>
                  <a:gd name="T12" fmla="*/ 103 w 110"/>
                  <a:gd name="T13" fmla="*/ 66 h 99"/>
                  <a:gd name="T14" fmla="*/ 110 w 110"/>
                  <a:gd name="T15" fmla="*/ 87 h 99"/>
                  <a:gd name="T16" fmla="*/ 110 w 110"/>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99">
                    <a:moveTo>
                      <a:pt x="110" y="99"/>
                    </a:moveTo>
                    <a:cubicBezTo>
                      <a:pt x="97" y="80"/>
                      <a:pt x="79" y="68"/>
                      <a:pt x="59" y="59"/>
                    </a:cubicBezTo>
                    <a:cubicBezTo>
                      <a:pt x="47" y="61"/>
                      <a:pt x="39" y="57"/>
                      <a:pt x="32" y="48"/>
                    </a:cubicBezTo>
                    <a:cubicBezTo>
                      <a:pt x="30" y="33"/>
                      <a:pt x="24" y="22"/>
                      <a:pt x="9" y="16"/>
                    </a:cubicBezTo>
                    <a:cubicBezTo>
                      <a:pt x="5" y="14"/>
                      <a:pt x="0" y="12"/>
                      <a:pt x="3" y="6"/>
                    </a:cubicBezTo>
                    <a:cubicBezTo>
                      <a:pt x="15" y="0"/>
                      <a:pt x="25" y="5"/>
                      <a:pt x="35" y="10"/>
                    </a:cubicBezTo>
                    <a:cubicBezTo>
                      <a:pt x="56" y="31"/>
                      <a:pt x="83" y="44"/>
                      <a:pt x="103" y="66"/>
                    </a:cubicBezTo>
                    <a:cubicBezTo>
                      <a:pt x="106" y="73"/>
                      <a:pt x="108" y="80"/>
                      <a:pt x="110" y="87"/>
                    </a:cubicBezTo>
                    <a:cubicBezTo>
                      <a:pt x="110" y="91"/>
                      <a:pt x="110" y="95"/>
                      <a:pt x="110" y="99"/>
                    </a:cubicBezTo>
                    <a:close/>
                  </a:path>
                </a:pathLst>
              </a:custGeom>
              <a:solidFill>
                <a:srgbClr val="CB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8" name="Freeform 18">
                <a:extLst>
                  <a:ext uri="{FF2B5EF4-FFF2-40B4-BE49-F238E27FC236}">
                    <a16:creationId xmlns:a16="http://schemas.microsoft.com/office/drawing/2014/main" id="{666E4E57-1F34-6C04-121F-E82D34A3F446}"/>
                  </a:ext>
                </a:extLst>
              </p:cNvPr>
              <p:cNvSpPr/>
              <p:nvPr/>
            </p:nvSpPr>
            <p:spPr bwMode="auto">
              <a:xfrm>
                <a:off x="5289" y="1093"/>
                <a:ext cx="180" cy="352"/>
              </a:xfrm>
              <a:custGeom>
                <a:avLst/>
                <a:gdLst>
                  <a:gd name="T0" fmla="*/ 12 w 53"/>
                  <a:gd name="T1" fmla="*/ 20 h 104"/>
                  <a:gd name="T2" fmla="*/ 38 w 53"/>
                  <a:gd name="T3" fmla="*/ 0 h 104"/>
                  <a:gd name="T4" fmla="*/ 48 w 53"/>
                  <a:gd name="T5" fmla="*/ 8 h 104"/>
                  <a:gd name="T6" fmla="*/ 47 w 53"/>
                  <a:gd name="T7" fmla="*/ 13 h 104"/>
                  <a:gd name="T8" fmla="*/ 40 w 53"/>
                  <a:gd name="T9" fmla="*/ 30 h 104"/>
                  <a:gd name="T10" fmla="*/ 35 w 53"/>
                  <a:gd name="T11" fmla="*/ 43 h 104"/>
                  <a:gd name="T12" fmla="*/ 46 w 53"/>
                  <a:gd name="T13" fmla="*/ 43 h 104"/>
                  <a:gd name="T14" fmla="*/ 49 w 53"/>
                  <a:gd name="T15" fmla="*/ 47 h 104"/>
                  <a:gd name="T16" fmla="*/ 51 w 53"/>
                  <a:gd name="T17" fmla="*/ 73 h 104"/>
                  <a:gd name="T18" fmla="*/ 51 w 53"/>
                  <a:gd name="T19" fmla="*/ 90 h 104"/>
                  <a:gd name="T20" fmla="*/ 36 w 53"/>
                  <a:gd name="T21" fmla="*/ 101 h 104"/>
                  <a:gd name="T22" fmla="*/ 20 w 53"/>
                  <a:gd name="T23" fmla="*/ 100 h 104"/>
                  <a:gd name="T24" fmla="*/ 5 w 53"/>
                  <a:gd name="T25" fmla="*/ 99 h 104"/>
                  <a:gd name="T26" fmla="*/ 1 w 53"/>
                  <a:gd name="T27" fmla="*/ 95 h 104"/>
                  <a:gd name="T28" fmla="*/ 0 w 53"/>
                  <a:gd name="T29" fmla="*/ 87 h 104"/>
                  <a:gd name="T30" fmla="*/ 9 w 53"/>
                  <a:gd name="T31" fmla="*/ 69 h 104"/>
                  <a:gd name="T32" fmla="*/ 18 w 53"/>
                  <a:gd name="T33" fmla="*/ 52 h 104"/>
                  <a:gd name="T34" fmla="*/ 12 w 53"/>
                  <a:gd name="T35"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104">
                    <a:moveTo>
                      <a:pt x="12" y="20"/>
                    </a:moveTo>
                    <a:cubicBezTo>
                      <a:pt x="18" y="9"/>
                      <a:pt x="25" y="0"/>
                      <a:pt x="38" y="0"/>
                    </a:cubicBezTo>
                    <a:cubicBezTo>
                      <a:pt x="43" y="2"/>
                      <a:pt x="46" y="4"/>
                      <a:pt x="48" y="8"/>
                    </a:cubicBezTo>
                    <a:cubicBezTo>
                      <a:pt x="48" y="10"/>
                      <a:pt x="48" y="12"/>
                      <a:pt x="47" y="13"/>
                    </a:cubicBezTo>
                    <a:cubicBezTo>
                      <a:pt x="43" y="18"/>
                      <a:pt x="40" y="23"/>
                      <a:pt x="40" y="30"/>
                    </a:cubicBezTo>
                    <a:cubicBezTo>
                      <a:pt x="40" y="35"/>
                      <a:pt x="32" y="38"/>
                      <a:pt x="35" y="43"/>
                    </a:cubicBezTo>
                    <a:cubicBezTo>
                      <a:pt x="38" y="47"/>
                      <a:pt x="42" y="42"/>
                      <a:pt x="46" y="43"/>
                    </a:cubicBezTo>
                    <a:cubicBezTo>
                      <a:pt x="48" y="44"/>
                      <a:pt x="49" y="46"/>
                      <a:pt x="49" y="47"/>
                    </a:cubicBezTo>
                    <a:cubicBezTo>
                      <a:pt x="51" y="56"/>
                      <a:pt x="40" y="65"/>
                      <a:pt x="51" y="73"/>
                    </a:cubicBezTo>
                    <a:cubicBezTo>
                      <a:pt x="53" y="78"/>
                      <a:pt x="52" y="84"/>
                      <a:pt x="51" y="90"/>
                    </a:cubicBezTo>
                    <a:cubicBezTo>
                      <a:pt x="49" y="97"/>
                      <a:pt x="44" y="101"/>
                      <a:pt x="36" y="101"/>
                    </a:cubicBezTo>
                    <a:cubicBezTo>
                      <a:pt x="31" y="101"/>
                      <a:pt x="27" y="85"/>
                      <a:pt x="20" y="100"/>
                    </a:cubicBezTo>
                    <a:cubicBezTo>
                      <a:pt x="15" y="104"/>
                      <a:pt x="10" y="101"/>
                      <a:pt x="5" y="99"/>
                    </a:cubicBezTo>
                    <a:cubicBezTo>
                      <a:pt x="3" y="98"/>
                      <a:pt x="2" y="97"/>
                      <a:pt x="1" y="95"/>
                    </a:cubicBezTo>
                    <a:cubicBezTo>
                      <a:pt x="0" y="93"/>
                      <a:pt x="0" y="90"/>
                      <a:pt x="0" y="87"/>
                    </a:cubicBezTo>
                    <a:cubicBezTo>
                      <a:pt x="4" y="82"/>
                      <a:pt x="3" y="74"/>
                      <a:pt x="9" y="69"/>
                    </a:cubicBezTo>
                    <a:cubicBezTo>
                      <a:pt x="15" y="65"/>
                      <a:pt x="22" y="62"/>
                      <a:pt x="18" y="52"/>
                    </a:cubicBezTo>
                    <a:cubicBezTo>
                      <a:pt x="9" y="43"/>
                      <a:pt x="18" y="30"/>
                      <a:pt x="12" y="20"/>
                    </a:cubicBezTo>
                    <a:close/>
                  </a:path>
                </a:pathLst>
              </a:custGeom>
              <a:solidFill>
                <a:srgbClr val="B59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9" name="Freeform 19">
                <a:extLst>
                  <a:ext uri="{FF2B5EF4-FFF2-40B4-BE49-F238E27FC236}">
                    <a16:creationId xmlns:a16="http://schemas.microsoft.com/office/drawing/2014/main" id="{38C8D8F2-F65B-CF1E-7498-E34B95FDD34B}"/>
                  </a:ext>
                </a:extLst>
              </p:cNvPr>
              <p:cNvSpPr/>
              <p:nvPr/>
            </p:nvSpPr>
            <p:spPr bwMode="auto">
              <a:xfrm>
                <a:off x="4521" y="1705"/>
                <a:ext cx="203" cy="389"/>
              </a:xfrm>
              <a:custGeom>
                <a:avLst/>
                <a:gdLst>
                  <a:gd name="T0" fmla="*/ 51 w 60"/>
                  <a:gd name="T1" fmla="*/ 0 h 115"/>
                  <a:gd name="T2" fmla="*/ 59 w 60"/>
                  <a:gd name="T3" fmla="*/ 22 h 115"/>
                  <a:gd name="T4" fmla="*/ 59 w 60"/>
                  <a:gd name="T5" fmla="*/ 38 h 115"/>
                  <a:gd name="T6" fmla="*/ 55 w 60"/>
                  <a:gd name="T7" fmla="*/ 42 h 115"/>
                  <a:gd name="T8" fmla="*/ 55 w 60"/>
                  <a:gd name="T9" fmla="*/ 65 h 115"/>
                  <a:gd name="T10" fmla="*/ 52 w 60"/>
                  <a:gd name="T11" fmla="*/ 81 h 115"/>
                  <a:gd name="T12" fmla="*/ 56 w 60"/>
                  <a:gd name="T13" fmla="*/ 87 h 115"/>
                  <a:gd name="T14" fmla="*/ 54 w 60"/>
                  <a:gd name="T15" fmla="*/ 95 h 115"/>
                  <a:gd name="T16" fmla="*/ 53 w 60"/>
                  <a:gd name="T17" fmla="*/ 95 h 115"/>
                  <a:gd name="T18" fmla="*/ 40 w 60"/>
                  <a:gd name="T19" fmla="*/ 110 h 115"/>
                  <a:gd name="T20" fmla="*/ 27 w 60"/>
                  <a:gd name="T21" fmla="*/ 115 h 115"/>
                  <a:gd name="T22" fmla="*/ 22 w 60"/>
                  <a:gd name="T23" fmla="*/ 112 h 115"/>
                  <a:gd name="T24" fmla="*/ 10 w 60"/>
                  <a:gd name="T25" fmla="*/ 97 h 115"/>
                  <a:gd name="T26" fmla="*/ 1 w 60"/>
                  <a:gd name="T27" fmla="*/ 90 h 115"/>
                  <a:gd name="T28" fmla="*/ 8 w 60"/>
                  <a:gd name="T29" fmla="*/ 69 h 115"/>
                  <a:gd name="T30" fmla="*/ 27 w 60"/>
                  <a:gd name="T31" fmla="*/ 57 h 115"/>
                  <a:gd name="T32" fmla="*/ 24 w 60"/>
                  <a:gd name="T33" fmla="*/ 35 h 115"/>
                  <a:gd name="T34" fmla="*/ 26 w 60"/>
                  <a:gd name="T35" fmla="*/ 30 h 115"/>
                  <a:gd name="T36" fmla="*/ 40 w 60"/>
                  <a:gd name="T37" fmla="*/ 26 h 115"/>
                  <a:gd name="T38" fmla="*/ 30 w 60"/>
                  <a:gd name="T39" fmla="*/ 15 h 115"/>
                  <a:gd name="T40" fmla="*/ 51 w 60"/>
                  <a:gd name="T4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115">
                    <a:moveTo>
                      <a:pt x="51" y="0"/>
                    </a:moveTo>
                    <a:cubicBezTo>
                      <a:pt x="53" y="7"/>
                      <a:pt x="56" y="15"/>
                      <a:pt x="59" y="22"/>
                    </a:cubicBezTo>
                    <a:cubicBezTo>
                      <a:pt x="59" y="28"/>
                      <a:pt x="60" y="33"/>
                      <a:pt x="59" y="38"/>
                    </a:cubicBezTo>
                    <a:cubicBezTo>
                      <a:pt x="58" y="40"/>
                      <a:pt x="57" y="41"/>
                      <a:pt x="55" y="42"/>
                    </a:cubicBezTo>
                    <a:cubicBezTo>
                      <a:pt x="35" y="49"/>
                      <a:pt x="52" y="57"/>
                      <a:pt x="55" y="65"/>
                    </a:cubicBezTo>
                    <a:cubicBezTo>
                      <a:pt x="56" y="70"/>
                      <a:pt x="48" y="75"/>
                      <a:pt x="52" y="81"/>
                    </a:cubicBezTo>
                    <a:cubicBezTo>
                      <a:pt x="54" y="83"/>
                      <a:pt x="55" y="85"/>
                      <a:pt x="56" y="87"/>
                    </a:cubicBezTo>
                    <a:cubicBezTo>
                      <a:pt x="57" y="90"/>
                      <a:pt x="56" y="93"/>
                      <a:pt x="54" y="95"/>
                    </a:cubicBezTo>
                    <a:cubicBezTo>
                      <a:pt x="53" y="95"/>
                      <a:pt x="53" y="95"/>
                      <a:pt x="53" y="95"/>
                    </a:cubicBezTo>
                    <a:cubicBezTo>
                      <a:pt x="49" y="100"/>
                      <a:pt x="43" y="104"/>
                      <a:pt x="40" y="110"/>
                    </a:cubicBezTo>
                    <a:cubicBezTo>
                      <a:pt x="37" y="114"/>
                      <a:pt x="32" y="115"/>
                      <a:pt x="27" y="115"/>
                    </a:cubicBezTo>
                    <a:cubicBezTo>
                      <a:pt x="25" y="114"/>
                      <a:pt x="24" y="113"/>
                      <a:pt x="22" y="112"/>
                    </a:cubicBezTo>
                    <a:cubicBezTo>
                      <a:pt x="24" y="103"/>
                      <a:pt x="21" y="96"/>
                      <a:pt x="10" y="97"/>
                    </a:cubicBezTo>
                    <a:cubicBezTo>
                      <a:pt x="6" y="96"/>
                      <a:pt x="3" y="94"/>
                      <a:pt x="1" y="90"/>
                    </a:cubicBezTo>
                    <a:cubicBezTo>
                      <a:pt x="0" y="82"/>
                      <a:pt x="0" y="75"/>
                      <a:pt x="8" y="69"/>
                    </a:cubicBezTo>
                    <a:cubicBezTo>
                      <a:pt x="14" y="65"/>
                      <a:pt x="30" y="75"/>
                      <a:pt x="27" y="57"/>
                    </a:cubicBezTo>
                    <a:cubicBezTo>
                      <a:pt x="30" y="49"/>
                      <a:pt x="27" y="42"/>
                      <a:pt x="24" y="35"/>
                    </a:cubicBezTo>
                    <a:cubicBezTo>
                      <a:pt x="24" y="33"/>
                      <a:pt x="25" y="31"/>
                      <a:pt x="26" y="30"/>
                    </a:cubicBezTo>
                    <a:cubicBezTo>
                      <a:pt x="30" y="27"/>
                      <a:pt x="35" y="29"/>
                      <a:pt x="40" y="26"/>
                    </a:cubicBezTo>
                    <a:cubicBezTo>
                      <a:pt x="38" y="22"/>
                      <a:pt x="31" y="21"/>
                      <a:pt x="30" y="15"/>
                    </a:cubicBezTo>
                    <a:cubicBezTo>
                      <a:pt x="34" y="6"/>
                      <a:pt x="49" y="11"/>
                      <a:pt x="51" y="0"/>
                    </a:cubicBezTo>
                    <a:close/>
                  </a:path>
                </a:pathLst>
              </a:custGeom>
              <a:solidFill>
                <a:srgbClr val="A98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0" name="Freeform 20">
                <a:extLst>
                  <a:ext uri="{FF2B5EF4-FFF2-40B4-BE49-F238E27FC236}">
                    <a16:creationId xmlns:a16="http://schemas.microsoft.com/office/drawing/2014/main" id="{9BBA1D6B-B957-2E7F-4DFA-65737A85BE2D}"/>
                  </a:ext>
                </a:extLst>
              </p:cNvPr>
              <p:cNvSpPr/>
              <p:nvPr/>
            </p:nvSpPr>
            <p:spPr bwMode="auto">
              <a:xfrm>
                <a:off x="5418" y="1191"/>
                <a:ext cx="200" cy="250"/>
              </a:xfrm>
              <a:custGeom>
                <a:avLst/>
                <a:gdLst>
                  <a:gd name="T0" fmla="*/ 9 w 59"/>
                  <a:gd name="T1" fmla="*/ 21 h 74"/>
                  <a:gd name="T2" fmla="*/ 9 w 59"/>
                  <a:gd name="T3" fmla="*/ 15 h 74"/>
                  <a:gd name="T4" fmla="*/ 6 w 59"/>
                  <a:gd name="T5" fmla="*/ 1 h 74"/>
                  <a:gd name="T6" fmla="*/ 14 w 59"/>
                  <a:gd name="T7" fmla="*/ 0 h 74"/>
                  <a:gd name="T8" fmla="*/ 36 w 59"/>
                  <a:gd name="T9" fmla="*/ 5 h 74"/>
                  <a:gd name="T10" fmla="*/ 45 w 59"/>
                  <a:gd name="T11" fmla="*/ 15 h 74"/>
                  <a:gd name="T12" fmla="*/ 44 w 59"/>
                  <a:gd name="T13" fmla="*/ 31 h 74"/>
                  <a:gd name="T14" fmla="*/ 46 w 59"/>
                  <a:gd name="T15" fmla="*/ 72 h 74"/>
                  <a:gd name="T16" fmla="*/ 18 w 59"/>
                  <a:gd name="T17" fmla="*/ 66 h 74"/>
                  <a:gd name="T18" fmla="*/ 9 w 59"/>
                  <a:gd name="T19" fmla="*/ 59 h 74"/>
                  <a:gd name="T20" fmla="*/ 12 w 59"/>
                  <a:gd name="T21" fmla="*/ 43 h 74"/>
                  <a:gd name="T22" fmla="*/ 14 w 59"/>
                  <a:gd name="T23" fmla="*/ 41 h 74"/>
                  <a:gd name="T24" fmla="*/ 13 w 59"/>
                  <a:gd name="T25" fmla="*/ 33 h 74"/>
                  <a:gd name="T26" fmla="*/ 9 w 59"/>
                  <a:gd name="T27"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74">
                    <a:moveTo>
                      <a:pt x="9" y="21"/>
                    </a:moveTo>
                    <a:cubicBezTo>
                      <a:pt x="9" y="19"/>
                      <a:pt x="9" y="17"/>
                      <a:pt x="9" y="15"/>
                    </a:cubicBezTo>
                    <a:cubicBezTo>
                      <a:pt x="7" y="11"/>
                      <a:pt x="0" y="7"/>
                      <a:pt x="6" y="1"/>
                    </a:cubicBezTo>
                    <a:cubicBezTo>
                      <a:pt x="8" y="0"/>
                      <a:pt x="11" y="0"/>
                      <a:pt x="14" y="0"/>
                    </a:cubicBezTo>
                    <a:cubicBezTo>
                      <a:pt x="21" y="4"/>
                      <a:pt x="28" y="5"/>
                      <a:pt x="36" y="5"/>
                    </a:cubicBezTo>
                    <a:cubicBezTo>
                      <a:pt x="43" y="5"/>
                      <a:pt x="49" y="6"/>
                      <a:pt x="45" y="15"/>
                    </a:cubicBezTo>
                    <a:cubicBezTo>
                      <a:pt x="46" y="21"/>
                      <a:pt x="37" y="25"/>
                      <a:pt x="44" y="31"/>
                    </a:cubicBezTo>
                    <a:cubicBezTo>
                      <a:pt x="59" y="42"/>
                      <a:pt x="59" y="45"/>
                      <a:pt x="46" y="72"/>
                    </a:cubicBezTo>
                    <a:cubicBezTo>
                      <a:pt x="36" y="74"/>
                      <a:pt x="27" y="68"/>
                      <a:pt x="18" y="66"/>
                    </a:cubicBezTo>
                    <a:cubicBezTo>
                      <a:pt x="14" y="65"/>
                      <a:pt x="12" y="62"/>
                      <a:pt x="9" y="59"/>
                    </a:cubicBezTo>
                    <a:cubicBezTo>
                      <a:pt x="8" y="53"/>
                      <a:pt x="10" y="48"/>
                      <a:pt x="12" y="43"/>
                    </a:cubicBezTo>
                    <a:cubicBezTo>
                      <a:pt x="13" y="42"/>
                      <a:pt x="14" y="42"/>
                      <a:pt x="14" y="41"/>
                    </a:cubicBezTo>
                    <a:cubicBezTo>
                      <a:pt x="25" y="36"/>
                      <a:pt x="15" y="35"/>
                      <a:pt x="13" y="33"/>
                    </a:cubicBezTo>
                    <a:cubicBezTo>
                      <a:pt x="9" y="29"/>
                      <a:pt x="12" y="24"/>
                      <a:pt x="9" y="21"/>
                    </a:cubicBezTo>
                    <a:close/>
                  </a:path>
                </a:pathLst>
              </a:custGeom>
              <a:solidFill>
                <a:srgbClr val="CE7A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1" name="Freeform 21">
                <a:extLst>
                  <a:ext uri="{FF2B5EF4-FFF2-40B4-BE49-F238E27FC236}">
                    <a16:creationId xmlns:a16="http://schemas.microsoft.com/office/drawing/2014/main" id="{9ACF80FE-84A5-E1E1-7FC3-941F9857CA69}"/>
                  </a:ext>
                </a:extLst>
              </p:cNvPr>
              <p:cNvSpPr/>
              <p:nvPr/>
            </p:nvSpPr>
            <p:spPr bwMode="auto">
              <a:xfrm>
                <a:off x="4213" y="1871"/>
                <a:ext cx="257" cy="254"/>
              </a:xfrm>
              <a:custGeom>
                <a:avLst/>
                <a:gdLst>
                  <a:gd name="T0" fmla="*/ 29 w 76"/>
                  <a:gd name="T1" fmla="*/ 11 h 75"/>
                  <a:gd name="T2" fmla="*/ 47 w 76"/>
                  <a:gd name="T3" fmla="*/ 2 h 75"/>
                  <a:gd name="T4" fmla="*/ 54 w 76"/>
                  <a:gd name="T5" fmla="*/ 14 h 75"/>
                  <a:gd name="T6" fmla="*/ 60 w 76"/>
                  <a:gd name="T7" fmla="*/ 35 h 75"/>
                  <a:gd name="T8" fmla="*/ 61 w 76"/>
                  <a:gd name="T9" fmla="*/ 35 h 75"/>
                  <a:gd name="T10" fmla="*/ 74 w 76"/>
                  <a:gd name="T11" fmla="*/ 40 h 75"/>
                  <a:gd name="T12" fmla="*/ 67 w 76"/>
                  <a:gd name="T13" fmla="*/ 53 h 75"/>
                  <a:gd name="T14" fmla="*/ 58 w 76"/>
                  <a:gd name="T15" fmla="*/ 63 h 75"/>
                  <a:gd name="T16" fmla="*/ 53 w 76"/>
                  <a:gd name="T17" fmla="*/ 66 h 75"/>
                  <a:gd name="T18" fmla="*/ 49 w 76"/>
                  <a:gd name="T19" fmla="*/ 66 h 75"/>
                  <a:gd name="T20" fmla="*/ 26 w 76"/>
                  <a:gd name="T21" fmla="*/ 75 h 75"/>
                  <a:gd name="T22" fmla="*/ 0 w 76"/>
                  <a:gd name="T23" fmla="*/ 54 h 75"/>
                  <a:gd name="T24" fmla="*/ 22 w 76"/>
                  <a:gd name="T25" fmla="*/ 44 h 75"/>
                  <a:gd name="T26" fmla="*/ 29 w 76"/>
                  <a:gd name="T27" fmla="*/ 24 h 75"/>
                  <a:gd name="T28" fmla="*/ 29 w 76"/>
                  <a:gd name="T2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5">
                    <a:moveTo>
                      <a:pt x="29" y="11"/>
                    </a:moveTo>
                    <a:cubicBezTo>
                      <a:pt x="37" y="11"/>
                      <a:pt x="43" y="9"/>
                      <a:pt x="47" y="2"/>
                    </a:cubicBezTo>
                    <a:cubicBezTo>
                      <a:pt x="59" y="0"/>
                      <a:pt x="52" y="9"/>
                      <a:pt x="54" y="14"/>
                    </a:cubicBezTo>
                    <a:cubicBezTo>
                      <a:pt x="57" y="21"/>
                      <a:pt x="70" y="25"/>
                      <a:pt x="60" y="35"/>
                    </a:cubicBezTo>
                    <a:cubicBezTo>
                      <a:pt x="60" y="35"/>
                      <a:pt x="60" y="36"/>
                      <a:pt x="61" y="35"/>
                    </a:cubicBezTo>
                    <a:cubicBezTo>
                      <a:pt x="67" y="34"/>
                      <a:pt x="72" y="34"/>
                      <a:pt x="74" y="40"/>
                    </a:cubicBezTo>
                    <a:cubicBezTo>
                      <a:pt x="76" y="47"/>
                      <a:pt x="71" y="50"/>
                      <a:pt x="67" y="53"/>
                    </a:cubicBezTo>
                    <a:cubicBezTo>
                      <a:pt x="64" y="56"/>
                      <a:pt x="62" y="61"/>
                      <a:pt x="58" y="63"/>
                    </a:cubicBezTo>
                    <a:cubicBezTo>
                      <a:pt x="56" y="64"/>
                      <a:pt x="54" y="65"/>
                      <a:pt x="53" y="66"/>
                    </a:cubicBezTo>
                    <a:cubicBezTo>
                      <a:pt x="51" y="66"/>
                      <a:pt x="50" y="66"/>
                      <a:pt x="49" y="66"/>
                    </a:cubicBezTo>
                    <a:cubicBezTo>
                      <a:pt x="34" y="64"/>
                      <a:pt x="34" y="64"/>
                      <a:pt x="26" y="75"/>
                    </a:cubicBezTo>
                    <a:cubicBezTo>
                      <a:pt x="12" y="75"/>
                      <a:pt x="4" y="67"/>
                      <a:pt x="0" y="54"/>
                    </a:cubicBezTo>
                    <a:cubicBezTo>
                      <a:pt x="5" y="46"/>
                      <a:pt x="19" y="56"/>
                      <a:pt x="22" y="44"/>
                    </a:cubicBezTo>
                    <a:cubicBezTo>
                      <a:pt x="31" y="39"/>
                      <a:pt x="31" y="32"/>
                      <a:pt x="29" y="24"/>
                    </a:cubicBezTo>
                    <a:cubicBezTo>
                      <a:pt x="28" y="19"/>
                      <a:pt x="27" y="15"/>
                      <a:pt x="29" y="11"/>
                    </a:cubicBezTo>
                    <a:close/>
                  </a:path>
                </a:pathLst>
              </a:custGeom>
              <a:solidFill>
                <a:srgbClr val="D78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2" name="Freeform 22">
                <a:extLst>
                  <a:ext uri="{FF2B5EF4-FFF2-40B4-BE49-F238E27FC236}">
                    <a16:creationId xmlns:a16="http://schemas.microsoft.com/office/drawing/2014/main" id="{1F03233D-ED0C-CA60-79F3-FD529F7DC1BE}"/>
                  </a:ext>
                </a:extLst>
              </p:cNvPr>
              <p:cNvSpPr/>
              <p:nvPr/>
            </p:nvSpPr>
            <p:spPr bwMode="auto">
              <a:xfrm>
                <a:off x="6109" y="1810"/>
                <a:ext cx="196" cy="382"/>
              </a:xfrm>
              <a:custGeom>
                <a:avLst/>
                <a:gdLst>
                  <a:gd name="T0" fmla="*/ 25 w 58"/>
                  <a:gd name="T1" fmla="*/ 4 h 113"/>
                  <a:gd name="T2" fmla="*/ 33 w 58"/>
                  <a:gd name="T3" fmla="*/ 1 h 113"/>
                  <a:gd name="T4" fmla="*/ 46 w 58"/>
                  <a:gd name="T5" fmla="*/ 8 h 113"/>
                  <a:gd name="T6" fmla="*/ 46 w 58"/>
                  <a:gd name="T7" fmla="*/ 13 h 113"/>
                  <a:gd name="T8" fmla="*/ 42 w 58"/>
                  <a:gd name="T9" fmla="*/ 38 h 113"/>
                  <a:gd name="T10" fmla="*/ 34 w 58"/>
                  <a:gd name="T11" fmla="*/ 46 h 113"/>
                  <a:gd name="T12" fmla="*/ 33 w 58"/>
                  <a:gd name="T13" fmla="*/ 53 h 113"/>
                  <a:gd name="T14" fmla="*/ 40 w 58"/>
                  <a:gd name="T15" fmla="*/ 54 h 113"/>
                  <a:gd name="T16" fmla="*/ 52 w 58"/>
                  <a:gd name="T17" fmla="*/ 63 h 113"/>
                  <a:gd name="T18" fmla="*/ 53 w 58"/>
                  <a:gd name="T19" fmla="*/ 82 h 113"/>
                  <a:gd name="T20" fmla="*/ 58 w 58"/>
                  <a:gd name="T21" fmla="*/ 91 h 113"/>
                  <a:gd name="T22" fmla="*/ 47 w 58"/>
                  <a:gd name="T23" fmla="*/ 110 h 113"/>
                  <a:gd name="T24" fmla="*/ 40 w 58"/>
                  <a:gd name="T25" fmla="*/ 113 h 113"/>
                  <a:gd name="T26" fmla="*/ 18 w 58"/>
                  <a:gd name="T27" fmla="*/ 108 h 113"/>
                  <a:gd name="T28" fmla="*/ 13 w 58"/>
                  <a:gd name="T29" fmla="*/ 106 h 113"/>
                  <a:gd name="T30" fmla="*/ 3 w 58"/>
                  <a:gd name="T31" fmla="*/ 92 h 113"/>
                  <a:gd name="T32" fmla="*/ 4 w 58"/>
                  <a:gd name="T33" fmla="*/ 87 h 113"/>
                  <a:gd name="T34" fmla="*/ 24 w 58"/>
                  <a:gd name="T35" fmla="*/ 76 h 113"/>
                  <a:gd name="T36" fmla="*/ 17 w 58"/>
                  <a:gd name="T37" fmla="*/ 64 h 113"/>
                  <a:gd name="T38" fmla="*/ 0 w 58"/>
                  <a:gd name="T39" fmla="*/ 44 h 113"/>
                  <a:gd name="T40" fmla="*/ 17 w 58"/>
                  <a:gd name="T41" fmla="*/ 33 h 113"/>
                  <a:gd name="T42" fmla="*/ 4 w 58"/>
                  <a:gd name="T43" fmla="*/ 24 h 113"/>
                  <a:gd name="T44" fmla="*/ 9 w 58"/>
                  <a:gd name="T45" fmla="*/ 17 h 113"/>
                  <a:gd name="T46" fmla="*/ 25 w 58"/>
                  <a:gd name="T47" fmla="*/ 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113">
                    <a:moveTo>
                      <a:pt x="25" y="4"/>
                    </a:moveTo>
                    <a:cubicBezTo>
                      <a:pt x="26" y="0"/>
                      <a:pt x="29" y="0"/>
                      <a:pt x="33" y="1"/>
                    </a:cubicBezTo>
                    <a:cubicBezTo>
                      <a:pt x="37" y="4"/>
                      <a:pt x="43" y="3"/>
                      <a:pt x="46" y="8"/>
                    </a:cubicBezTo>
                    <a:cubicBezTo>
                      <a:pt x="46" y="10"/>
                      <a:pt x="46" y="12"/>
                      <a:pt x="46" y="13"/>
                    </a:cubicBezTo>
                    <a:cubicBezTo>
                      <a:pt x="40" y="21"/>
                      <a:pt x="39" y="29"/>
                      <a:pt x="42" y="38"/>
                    </a:cubicBezTo>
                    <a:cubicBezTo>
                      <a:pt x="41" y="42"/>
                      <a:pt x="37" y="44"/>
                      <a:pt x="34" y="46"/>
                    </a:cubicBezTo>
                    <a:cubicBezTo>
                      <a:pt x="33" y="48"/>
                      <a:pt x="31" y="51"/>
                      <a:pt x="33" y="53"/>
                    </a:cubicBezTo>
                    <a:cubicBezTo>
                      <a:pt x="35" y="56"/>
                      <a:pt x="38" y="55"/>
                      <a:pt x="40" y="54"/>
                    </a:cubicBezTo>
                    <a:cubicBezTo>
                      <a:pt x="51" y="48"/>
                      <a:pt x="52" y="55"/>
                      <a:pt x="52" y="63"/>
                    </a:cubicBezTo>
                    <a:cubicBezTo>
                      <a:pt x="51" y="70"/>
                      <a:pt x="42" y="76"/>
                      <a:pt x="53" y="82"/>
                    </a:cubicBezTo>
                    <a:cubicBezTo>
                      <a:pt x="56" y="84"/>
                      <a:pt x="58" y="87"/>
                      <a:pt x="58" y="91"/>
                    </a:cubicBezTo>
                    <a:cubicBezTo>
                      <a:pt x="56" y="98"/>
                      <a:pt x="50" y="103"/>
                      <a:pt x="47" y="110"/>
                    </a:cubicBezTo>
                    <a:cubicBezTo>
                      <a:pt x="45" y="112"/>
                      <a:pt x="43" y="113"/>
                      <a:pt x="40" y="113"/>
                    </a:cubicBezTo>
                    <a:cubicBezTo>
                      <a:pt x="33" y="109"/>
                      <a:pt x="25" y="109"/>
                      <a:pt x="18" y="108"/>
                    </a:cubicBezTo>
                    <a:cubicBezTo>
                      <a:pt x="16" y="107"/>
                      <a:pt x="14" y="107"/>
                      <a:pt x="13" y="106"/>
                    </a:cubicBezTo>
                    <a:cubicBezTo>
                      <a:pt x="10" y="101"/>
                      <a:pt x="8" y="96"/>
                      <a:pt x="3" y="92"/>
                    </a:cubicBezTo>
                    <a:cubicBezTo>
                      <a:pt x="3" y="90"/>
                      <a:pt x="3" y="88"/>
                      <a:pt x="4" y="87"/>
                    </a:cubicBezTo>
                    <a:cubicBezTo>
                      <a:pt x="11" y="82"/>
                      <a:pt x="18" y="79"/>
                      <a:pt x="24" y="76"/>
                    </a:cubicBezTo>
                    <a:cubicBezTo>
                      <a:pt x="20" y="74"/>
                      <a:pt x="18" y="69"/>
                      <a:pt x="17" y="64"/>
                    </a:cubicBezTo>
                    <a:cubicBezTo>
                      <a:pt x="17" y="52"/>
                      <a:pt x="3" y="53"/>
                      <a:pt x="0" y="44"/>
                    </a:cubicBezTo>
                    <a:cubicBezTo>
                      <a:pt x="0" y="32"/>
                      <a:pt x="12" y="39"/>
                      <a:pt x="17" y="33"/>
                    </a:cubicBezTo>
                    <a:cubicBezTo>
                      <a:pt x="16" y="26"/>
                      <a:pt x="7" y="29"/>
                      <a:pt x="4" y="24"/>
                    </a:cubicBezTo>
                    <a:cubicBezTo>
                      <a:pt x="6" y="22"/>
                      <a:pt x="7" y="19"/>
                      <a:pt x="9" y="17"/>
                    </a:cubicBezTo>
                    <a:cubicBezTo>
                      <a:pt x="12" y="10"/>
                      <a:pt x="27" y="17"/>
                      <a:pt x="25" y="4"/>
                    </a:cubicBezTo>
                    <a:close/>
                  </a:path>
                </a:pathLst>
              </a:custGeom>
              <a:solidFill>
                <a:srgbClr val="A58B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3" name="Freeform 23">
                <a:extLst>
                  <a:ext uri="{FF2B5EF4-FFF2-40B4-BE49-F238E27FC236}">
                    <a16:creationId xmlns:a16="http://schemas.microsoft.com/office/drawing/2014/main" id="{1AF5DC07-FACF-2F9B-7CAE-ED56E8EA951B}"/>
                  </a:ext>
                </a:extLst>
              </p:cNvPr>
              <p:cNvSpPr/>
              <p:nvPr/>
            </p:nvSpPr>
            <p:spPr bwMode="auto">
              <a:xfrm>
                <a:off x="5167" y="1160"/>
                <a:ext cx="237" cy="237"/>
              </a:xfrm>
              <a:custGeom>
                <a:avLst/>
                <a:gdLst>
                  <a:gd name="T0" fmla="*/ 48 w 70"/>
                  <a:gd name="T1" fmla="*/ 0 h 70"/>
                  <a:gd name="T2" fmla="*/ 52 w 70"/>
                  <a:gd name="T3" fmla="*/ 13 h 70"/>
                  <a:gd name="T4" fmla="*/ 55 w 70"/>
                  <a:gd name="T5" fmla="*/ 18 h 70"/>
                  <a:gd name="T6" fmla="*/ 58 w 70"/>
                  <a:gd name="T7" fmla="*/ 33 h 70"/>
                  <a:gd name="T8" fmla="*/ 47 w 70"/>
                  <a:gd name="T9" fmla="*/ 52 h 70"/>
                  <a:gd name="T10" fmla="*/ 39 w 70"/>
                  <a:gd name="T11" fmla="*/ 68 h 70"/>
                  <a:gd name="T12" fmla="*/ 33 w 70"/>
                  <a:gd name="T13" fmla="*/ 63 h 70"/>
                  <a:gd name="T14" fmla="*/ 34 w 70"/>
                  <a:gd name="T15" fmla="*/ 56 h 70"/>
                  <a:gd name="T16" fmla="*/ 31 w 70"/>
                  <a:gd name="T17" fmla="*/ 62 h 70"/>
                  <a:gd name="T18" fmla="*/ 0 w 70"/>
                  <a:gd name="T19" fmla="*/ 48 h 70"/>
                  <a:gd name="T20" fmla="*/ 2 w 70"/>
                  <a:gd name="T21" fmla="*/ 44 h 70"/>
                  <a:gd name="T22" fmla="*/ 19 w 70"/>
                  <a:gd name="T23" fmla="*/ 42 h 70"/>
                  <a:gd name="T24" fmla="*/ 19 w 70"/>
                  <a:gd name="T25" fmla="*/ 28 h 70"/>
                  <a:gd name="T26" fmla="*/ 14 w 70"/>
                  <a:gd name="T27" fmla="*/ 22 h 70"/>
                  <a:gd name="T28" fmla="*/ 15 w 70"/>
                  <a:gd name="T29" fmla="*/ 17 h 70"/>
                  <a:gd name="T30" fmla="*/ 32 w 70"/>
                  <a:gd name="T31" fmla="*/ 7 h 70"/>
                  <a:gd name="T32" fmla="*/ 48 w 70"/>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70">
                    <a:moveTo>
                      <a:pt x="48" y="0"/>
                    </a:moveTo>
                    <a:cubicBezTo>
                      <a:pt x="51" y="4"/>
                      <a:pt x="70" y="2"/>
                      <a:pt x="52" y="13"/>
                    </a:cubicBezTo>
                    <a:cubicBezTo>
                      <a:pt x="46" y="16"/>
                      <a:pt x="53" y="17"/>
                      <a:pt x="55" y="18"/>
                    </a:cubicBezTo>
                    <a:cubicBezTo>
                      <a:pt x="59" y="23"/>
                      <a:pt x="59" y="28"/>
                      <a:pt x="58" y="33"/>
                    </a:cubicBezTo>
                    <a:cubicBezTo>
                      <a:pt x="55" y="40"/>
                      <a:pt x="51" y="45"/>
                      <a:pt x="47" y="52"/>
                    </a:cubicBezTo>
                    <a:cubicBezTo>
                      <a:pt x="40" y="55"/>
                      <a:pt x="47" y="65"/>
                      <a:pt x="39" y="68"/>
                    </a:cubicBezTo>
                    <a:cubicBezTo>
                      <a:pt x="34" y="70"/>
                      <a:pt x="33" y="67"/>
                      <a:pt x="33" y="63"/>
                    </a:cubicBezTo>
                    <a:cubicBezTo>
                      <a:pt x="32" y="61"/>
                      <a:pt x="34" y="58"/>
                      <a:pt x="34" y="56"/>
                    </a:cubicBezTo>
                    <a:cubicBezTo>
                      <a:pt x="32" y="58"/>
                      <a:pt x="32" y="60"/>
                      <a:pt x="31" y="62"/>
                    </a:cubicBezTo>
                    <a:cubicBezTo>
                      <a:pt x="21" y="70"/>
                      <a:pt x="7" y="64"/>
                      <a:pt x="0" y="48"/>
                    </a:cubicBezTo>
                    <a:cubicBezTo>
                      <a:pt x="0" y="47"/>
                      <a:pt x="1" y="45"/>
                      <a:pt x="2" y="44"/>
                    </a:cubicBezTo>
                    <a:cubicBezTo>
                      <a:pt x="8" y="42"/>
                      <a:pt x="14" y="46"/>
                      <a:pt x="19" y="42"/>
                    </a:cubicBezTo>
                    <a:cubicBezTo>
                      <a:pt x="25" y="37"/>
                      <a:pt x="24" y="33"/>
                      <a:pt x="19" y="28"/>
                    </a:cubicBezTo>
                    <a:cubicBezTo>
                      <a:pt x="17" y="26"/>
                      <a:pt x="16" y="24"/>
                      <a:pt x="14" y="22"/>
                    </a:cubicBezTo>
                    <a:cubicBezTo>
                      <a:pt x="14" y="20"/>
                      <a:pt x="14" y="19"/>
                      <a:pt x="15" y="17"/>
                    </a:cubicBezTo>
                    <a:cubicBezTo>
                      <a:pt x="19" y="12"/>
                      <a:pt x="23" y="7"/>
                      <a:pt x="32" y="7"/>
                    </a:cubicBezTo>
                    <a:cubicBezTo>
                      <a:pt x="38" y="8"/>
                      <a:pt x="44" y="7"/>
                      <a:pt x="48" y="0"/>
                    </a:cubicBezTo>
                    <a:close/>
                  </a:path>
                </a:pathLst>
              </a:custGeom>
              <a:solidFill>
                <a:srgbClr val="D287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4" name="Freeform 24">
                <a:extLst>
                  <a:ext uri="{FF2B5EF4-FFF2-40B4-BE49-F238E27FC236}">
                    <a16:creationId xmlns:a16="http://schemas.microsoft.com/office/drawing/2014/main" id="{1516CDE6-E24E-E9AF-FFEC-5C3D1845BE81}"/>
                  </a:ext>
                </a:extLst>
              </p:cNvPr>
              <p:cNvSpPr/>
              <p:nvPr/>
            </p:nvSpPr>
            <p:spPr bwMode="auto">
              <a:xfrm>
                <a:off x="4592" y="1309"/>
                <a:ext cx="247" cy="288"/>
              </a:xfrm>
              <a:custGeom>
                <a:avLst/>
                <a:gdLst>
                  <a:gd name="T0" fmla="*/ 0 w 73"/>
                  <a:gd name="T1" fmla="*/ 41 h 85"/>
                  <a:gd name="T2" fmla="*/ 13 w 73"/>
                  <a:gd name="T3" fmla="*/ 21 h 85"/>
                  <a:gd name="T4" fmla="*/ 21 w 73"/>
                  <a:gd name="T5" fmla="*/ 0 h 85"/>
                  <a:gd name="T6" fmla="*/ 29 w 73"/>
                  <a:gd name="T7" fmla="*/ 11 h 85"/>
                  <a:gd name="T8" fmla="*/ 45 w 73"/>
                  <a:gd name="T9" fmla="*/ 19 h 85"/>
                  <a:gd name="T10" fmla="*/ 59 w 73"/>
                  <a:gd name="T11" fmla="*/ 19 h 85"/>
                  <a:gd name="T12" fmla="*/ 57 w 73"/>
                  <a:gd name="T13" fmla="*/ 32 h 85"/>
                  <a:gd name="T14" fmla="*/ 53 w 73"/>
                  <a:gd name="T15" fmla="*/ 60 h 85"/>
                  <a:gd name="T16" fmla="*/ 51 w 73"/>
                  <a:gd name="T17" fmla="*/ 57 h 85"/>
                  <a:gd name="T18" fmla="*/ 35 w 73"/>
                  <a:gd name="T19" fmla="*/ 36 h 85"/>
                  <a:gd name="T20" fmla="*/ 17 w 73"/>
                  <a:gd name="T21" fmla="*/ 67 h 85"/>
                  <a:gd name="T22" fmla="*/ 16 w 73"/>
                  <a:gd name="T23" fmla="*/ 85 h 85"/>
                  <a:gd name="T24" fmla="*/ 0 w 73"/>
                  <a:gd name="T25" fmla="*/ 4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85">
                    <a:moveTo>
                      <a:pt x="0" y="41"/>
                    </a:moveTo>
                    <a:cubicBezTo>
                      <a:pt x="11" y="39"/>
                      <a:pt x="13" y="30"/>
                      <a:pt x="13" y="21"/>
                    </a:cubicBezTo>
                    <a:cubicBezTo>
                      <a:pt x="13" y="13"/>
                      <a:pt x="14" y="6"/>
                      <a:pt x="21" y="0"/>
                    </a:cubicBezTo>
                    <a:cubicBezTo>
                      <a:pt x="25" y="3"/>
                      <a:pt x="27" y="7"/>
                      <a:pt x="29" y="11"/>
                    </a:cubicBezTo>
                    <a:cubicBezTo>
                      <a:pt x="31" y="20"/>
                      <a:pt x="36" y="23"/>
                      <a:pt x="45" y="19"/>
                    </a:cubicBezTo>
                    <a:cubicBezTo>
                      <a:pt x="49" y="17"/>
                      <a:pt x="54" y="12"/>
                      <a:pt x="59" y="19"/>
                    </a:cubicBezTo>
                    <a:cubicBezTo>
                      <a:pt x="60" y="23"/>
                      <a:pt x="58" y="28"/>
                      <a:pt x="57" y="32"/>
                    </a:cubicBezTo>
                    <a:cubicBezTo>
                      <a:pt x="73" y="51"/>
                      <a:pt x="73" y="54"/>
                      <a:pt x="53" y="60"/>
                    </a:cubicBezTo>
                    <a:cubicBezTo>
                      <a:pt x="52" y="59"/>
                      <a:pt x="52" y="57"/>
                      <a:pt x="51" y="57"/>
                    </a:cubicBezTo>
                    <a:cubicBezTo>
                      <a:pt x="43" y="52"/>
                      <a:pt x="48" y="32"/>
                      <a:pt x="35" y="36"/>
                    </a:cubicBezTo>
                    <a:cubicBezTo>
                      <a:pt x="23" y="39"/>
                      <a:pt x="21" y="55"/>
                      <a:pt x="17" y="67"/>
                    </a:cubicBezTo>
                    <a:cubicBezTo>
                      <a:pt x="16" y="73"/>
                      <a:pt x="17" y="79"/>
                      <a:pt x="16" y="85"/>
                    </a:cubicBezTo>
                    <a:cubicBezTo>
                      <a:pt x="8" y="71"/>
                      <a:pt x="4" y="56"/>
                      <a:pt x="0" y="41"/>
                    </a:cubicBezTo>
                    <a:close/>
                  </a:path>
                </a:pathLst>
              </a:custGeom>
              <a:solidFill>
                <a:srgbClr val="DA8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5" name="Freeform 25">
                <a:extLst>
                  <a:ext uri="{FF2B5EF4-FFF2-40B4-BE49-F238E27FC236}">
                    <a16:creationId xmlns:a16="http://schemas.microsoft.com/office/drawing/2014/main" id="{ACBE0300-8334-6112-C1CC-BA65C2F343CB}"/>
                  </a:ext>
                </a:extLst>
              </p:cNvPr>
              <p:cNvSpPr/>
              <p:nvPr/>
            </p:nvSpPr>
            <p:spPr bwMode="auto">
              <a:xfrm>
                <a:off x="4758" y="883"/>
                <a:ext cx="254" cy="220"/>
              </a:xfrm>
              <a:custGeom>
                <a:avLst/>
                <a:gdLst>
                  <a:gd name="T0" fmla="*/ 75 w 75"/>
                  <a:gd name="T1" fmla="*/ 42 h 65"/>
                  <a:gd name="T2" fmla="*/ 40 w 75"/>
                  <a:gd name="T3" fmla="*/ 58 h 65"/>
                  <a:gd name="T4" fmla="*/ 38 w 75"/>
                  <a:gd name="T5" fmla="*/ 60 h 65"/>
                  <a:gd name="T6" fmla="*/ 6 w 75"/>
                  <a:gd name="T7" fmla="*/ 60 h 65"/>
                  <a:gd name="T8" fmla="*/ 11 w 75"/>
                  <a:gd name="T9" fmla="*/ 50 h 65"/>
                  <a:gd name="T10" fmla="*/ 26 w 75"/>
                  <a:gd name="T11" fmla="*/ 41 h 65"/>
                  <a:gd name="T12" fmla="*/ 37 w 75"/>
                  <a:gd name="T13" fmla="*/ 35 h 65"/>
                  <a:gd name="T14" fmla="*/ 25 w 75"/>
                  <a:gd name="T15" fmla="*/ 28 h 65"/>
                  <a:gd name="T16" fmla="*/ 34 w 75"/>
                  <a:gd name="T17" fmla="*/ 5 h 65"/>
                  <a:gd name="T18" fmla="*/ 68 w 75"/>
                  <a:gd name="T19" fmla="*/ 7 h 65"/>
                  <a:gd name="T20" fmla="*/ 75 w 75"/>
                  <a:gd name="T21"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65">
                    <a:moveTo>
                      <a:pt x="75" y="42"/>
                    </a:moveTo>
                    <a:cubicBezTo>
                      <a:pt x="61" y="42"/>
                      <a:pt x="49" y="46"/>
                      <a:pt x="40" y="58"/>
                    </a:cubicBezTo>
                    <a:cubicBezTo>
                      <a:pt x="39" y="59"/>
                      <a:pt x="39" y="60"/>
                      <a:pt x="38" y="60"/>
                    </a:cubicBezTo>
                    <a:cubicBezTo>
                      <a:pt x="27" y="65"/>
                      <a:pt x="16" y="65"/>
                      <a:pt x="6" y="60"/>
                    </a:cubicBezTo>
                    <a:cubicBezTo>
                      <a:pt x="0" y="53"/>
                      <a:pt x="7" y="51"/>
                      <a:pt x="11" y="50"/>
                    </a:cubicBezTo>
                    <a:cubicBezTo>
                      <a:pt x="17" y="48"/>
                      <a:pt x="22" y="46"/>
                      <a:pt x="26" y="41"/>
                    </a:cubicBezTo>
                    <a:cubicBezTo>
                      <a:pt x="29" y="38"/>
                      <a:pt x="34" y="39"/>
                      <a:pt x="37" y="35"/>
                    </a:cubicBezTo>
                    <a:cubicBezTo>
                      <a:pt x="36" y="28"/>
                      <a:pt x="28" y="31"/>
                      <a:pt x="25" y="28"/>
                    </a:cubicBezTo>
                    <a:cubicBezTo>
                      <a:pt x="22" y="18"/>
                      <a:pt x="30" y="12"/>
                      <a:pt x="34" y="5"/>
                    </a:cubicBezTo>
                    <a:cubicBezTo>
                      <a:pt x="45" y="1"/>
                      <a:pt x="57" y="0"/>
                      <a:pt x="68" y="7"/>
                    </a:cubicBezTo>
                    <a:cubicBezTo>
                      <a:pt x="70" y="19"/>
                      <a:pt x="73" y="31"/>
                      <a:pt x="75" y="42"/>
                    </a:cubicBezTo>
                    <a:close/>
                  </a:path>
                </a:pathLst>
              </a:custGeom>
              <a:solidFill>
                <a:srgbClr val="DE8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6" name="Freeform 26">
                <a:extLst>
                  <a:ext uri="{FF2B5EF4-FFF2-40B4-BE49-F238E27FC236}">
                    <a16:creationId xmlns:a16="http://schemas.microsoft.com/office/drawing/2014/main" id="{BCFD21F8-9D08-4D14-6649-DAD62164B51A}"/>
                  </a:ext>
                </a:extLst>
              </p:cNvPr>
              <p:cNvSpPr/>
              <p:nvPr/>
            </p:nvSpPr>
            <p:spPr bwMode="auto">
              <a:xfrm>
                <a:off x="4490" y="873"/>
                <a:ext cx="498" cy="260"/>
              </a:xfrm>
              <a:custGeom>
                <a:avLst/>
                <a:gdLst>
                  <a:gd name="T0" fmla="*/ 147 w 147"/>
                  <a:gd name="T1" fmla="*/ 10 h 77"/>
                  <a:gd name="T2" fmla="*/ 111 w 147"/>
                  <a:gd name="T3" fmla="*/ 14 h 77"/>
                  <a:gd name="T4" fmla="*/ 72 w 147"/>
                  <a:gd name="T5" fmla="*/ 37 h 77"/>
                  <a:gd name="T6" fmla="*/ 26 w 147"/>
                  <a:gd name="T7" fmla="*/ 53 h 77"/>
                  <a:gd name="T8" fmla="*/ 12 w 147"/>
                  <a:gd name="T9" fmla="*/ 68 h 77"/>
                  <a:gd name="T10" fmla="*/ 6 w 147"/>
                  <a:gd name="T11" fmla="*/ 77 h 77"/>
                  <a:gd name="T12" fmla="*/ 11 w 147"/>
                  <a:gd name="T13" fmla="*/ 47 h 77"/>
                  <a:gd name="T14" fmla="*/ 129 w 147"/>
                  <a:gd name="T15" fmla="*/ 1 h 77"/>
                  <a:gd name="T16" fmla="*/ 147 w 147"/>
                  <a:gd name="T17"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77">
                    <a:moveTo>
                      <a:pt x="147" y="10"/>
                    </a:moveTo>
                    <a:cubicBezTo>
                      <a:pt x="134" y="7"/>
                      <a:pt x="122" y="8"/>
                      <a:pt x="111" y="14"/>
                    </a:cubicBezTo>
                    <a:cubicBezTo>
                      <a:pt x="100" y="24"/>
                      <a:pt x="85" y="29"/>
                      <a:pt x="72" y="37"/>
                    </a:cubicBezTo>
                    <a:cubicBezTo>
                      <a:pt x="57" y="43"/>
                      <a:pt x="40" y="45"/>
                      <a:pt x="26" y="53"/>
                    </a:cubicBezTo>
                    <a:cubicBezTo>
                      <a:pt x="20" y="57"/>
                      <a:pt x="13" y="59"/>
                      <a:pt x="12" y="68"/>
                    </a:cubicBezTo>
                    <a:cubicBezTo>
                      <a:pt x="11" y="71"/>
                      <a:pt x="10" y="75"/>
                      <a:pt x="6" y="77"/>
                    </a:cubicBezTo>
                    <a:cubicBezTo>
                      <a:pt x="0" y="66"/>
                      <a:pt x="0" y="55"/>
                      <a:pt x="11" y="47"/>
                    </a:cubicBezTo>
                    <a:cubicBezTo>
                      <a:pt x="47" y="23"/>
                      <a:pt x="86" y="8"/>
                      <a:pt x="129" y="1"/>
                    </a:cubicBezTo>
                    <a:cubicBezTo>
                      <a:pt x="136" y="0"/>
                      <a:pt x="144" y="1"/>
                      <a:pt x="147" y="10"/>
                    </a:cubicBezTo>
                    <a:close/>
                  </a:path>
                </a:pathLst>
              </a:custGeom>
              <a:solidFill>
                <a:srgbClr val="E7B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7" name="Freeform 27">
                <a:extLst>
                  <a:ext uri="{FF2B5EF4-FFF2-40B4-BE49-F238E27FC236}">
                    <a16:creationId xmlns:a16="http://schemas.microsoft.com/office/drawing/2014/main" id="{0B7617D5-1B71-9314-8F27-A803F4AC1C8B}"/>
                  </a:ext>
                </a:extLst>
              </p:cNvPr>
              <p:cNvSpPr/>
              <p:nvPr/>
            </p:nvSpPr>
            <p:spPr bwMode="auto">
              <a:xfrm>
                <a:off x="5530" y="1441"/>
                <a:ext cx="179" cy="261"/>
              </a:xfrm>
              <a:custGeom>
                <a:avLst/>
                <a:gdLst>
                  <a:gd name="T0" fmla="*/ 53 w 53"/>
                  <a:gd name="T1" fmla="*/ 13 h 77"/>
                  <a:gd name="T2" fmla="*/ 32 w 53"/>
                  <a:gd name="T3" fmla="*/ 31 h 77"/>
                  <a:gd name="T4" fmla="*/ 47 w 53"/>
                  <a:gd name="T5" fmla="*/ 77 h 77"/>
                  <a:gd name="T6" fmla="*/ 13 w 53"/>
                  <a:gd name="T7" fmla="*/ 44 h 77"/>
                  <a:gd name="T8" fmla="*/ 19 w 53"/>
                  <a:gd name="T9" fmla="*/ 29 h 77"/>
                  <a:gd name="T10" fmla="*/ 16 w 53"/>
                  <a:gd name="T11" fmla="*/ 2 h 77"/>
                  <a:gd name="T12" fmla="*/ 27 w 53"/>
                  <a:gd name="T13" fmla="*/ 1 h 77"/>
                  <a:gd name="T14" fmla="*/ 52 w 53"/>
                  <a:gd name="T15" fmla="*/ 9 h 77"/>
                  <a:gd name="T16" fmla="*/ 53 w 53"/>
                  <a:gd name="T17"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77">
                    <a:moveTo>
                      <a:pt x="53" y="13"/>
                    </a:moveTo>
                    <a:cubicBezTo>
                      <a:pt x="46" y="19"/>
                      <a:pt x="39" y="25"/>
                      <a:pt x="32" y="31"/>
                    </a:cubicBezTo>
                    <a:cubicBezTo>
                      <a:pt x="46" y="44"/>
                      <a:pt x="52" y="58"/>
                      <a:pt x="47" y="77"/>
                    </a:cubicBezTo>
                    <a:cubicBezTo>
                      <a:pt x="30" y="77"/>
                      <a:pt x="19" y="66"/>
                      <a:pt x="13" y="44"/>
                    </a:cubicBezTo>
                    <a:cubicBezTo>
                      <a:pt x="14" y="38"/>
                      <a:pt x="18" y="34"/>
                      <a:pt x="19" y="29"/>
                    </a:cubicBezTo>
                    <a:cubicBezTo>
                      <a:pt x="20" y="20"/>
                      <a:pt x="0" y="13"/>
                      <a:pt x="16" y="2"/>
                    </a:cubicBezTo>
                    <a:cubicBezTo>
                      <a:pt x="20" y="1"/>
                      <a:pt x="24" y="0"/>
                      <a:pt x="27" y="1"/>
                    </a:cubicBezTo>
                    <a:cubicBezTo>
                      <a:pt x="36" y="3"/>
                      <a:pt x="44" y="6"/>
                      <a:pt x="52" y="9"/>
                    </a:cubicBezTo>
                    <a:cubicBezTo>
                      <a:pt x="52" y="11"/>
                      <a:pt x="53" y="12"/>
                      <a:pt x="53" y="13"/>
                    </a:cubicBezTo>
                    <a:close/>
                  </a:path>
                </a:pathLst>
              </a:custGeom>
              <a:solidFill>
                <a:srgbClr val="C77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8" name="Freeform 28">
                <a:extLst>
                  <a:ext uri="{FF2B5EF4-FFF2-40B4-BE49-F238E27FC236}">
                    <a16:creationId xmlns:a16="http://schemas.microsoft.com/office/drawing/2014/main" id="{75D6F8D0-8583-4C06-8BBB-B20FDF9A9249}"/>
                  </a:ext>
                </a:extLst>
              </p:cNvPr>
              <p:cNvSpPr/>
              <p:nvPr/>
            </p:nvSpPr>
            <p:spPr bwMode="auto">
              <a:xfrm>
                <a:off x="6424" y="2027"/>
                <a:ext cx="172" cy="287"/>
              </a:xfrm>
              <a:custGeom>
                <a:avLst/>
                <a:gdLst>
                  <a:gd name="T0" fmla="*/ 36 w 51"/>
                  <a:gd name="T1" fmla="*/ 12 h 85"/>
                  <a:gd name="T2" fmla="*/ 33 w 51"/>
                  <a:gd name="T3" fmla="*/ 16 h 85"/>
                  <a:gd name="T4" fmla="*/ 27 w 51"/>
                  <a:gd name="T5" fmla="*/ 74 h 85"/>
                  <a:gd name="T6" fmla="*/ 23 w 51"/>
                  <a:gd name="T7" fmla="*/ 80 h 85"/>
                  <a:gd name="T8" fmla="*/ 0 w 51"/>
                  <a:gd name="T9" fmla="*/ 62 h 85"/>
                  <a:gd name="T10" fmla="*/ 5 w 51"/>
                  <a:gd name="T11" fmla="*/ 54 h 85"/>
                  <a:gd name="T12" fmla="*/ 22 w 51"/>
                  <a:gd name="T13" fmla="*/ 25 h 85"/>
                  <a:gd name="T14" fmla="*/ 19 w 51"/>
                  <a:gd name="T15" fmla="*/ 18 h 85"/>
                  <a:gd name="T16" fmla="*/ 7 w 51"/>
                  <a:gd name="T17" fmla="*/ 1 h 85"/>
                  <a:gd name="T18" fmla="*/ 36 w 51"/>
                  <a:gd name="T19" fmla="*/ 1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85">
                    <a:moveTo>
                      <a:pt x="36" y="12"/>
                    </a:moveTo>
                    <a:cubicBezTo>
                      <a:pt x="35" y="13"/>
                      <a:pt x="33" y="15"/>
                      <a:pt x="33" y="16"/>
                    </a:cubicBezTo>
                    <a:cubicBezTo>
                      <a:pt x="51" y="37"/>
                      <a:pt x="34" y="55"/>
                      <a:pt x="27" y="74"/>
                    </a:cubicBezTo>
                    <a:cubicBezTo>
                      <a:pt x="26" y="76"/>
                      <a:pt x="24" y="78"/>
                      <a:pt x="23" y="80"/>
                    </a:cubicBezTo>
                    <a:cubicBezTo>
                      <a:pt x="7" y="85"/>
                      <a:pt x="1" y="76"/>
                      <a:pt x="0" y="62"/>
                    </a:cubicBezTo>
                    <a:cubicBezTo>
                      <a:pt x="1" y="59"/>
                      <a:pt x="2" y="56"/>
                      <a:pt x="5" y="54"/>
                    </a:cubicBezTo>
                    <a:cubicBezTo>
                      <a:pt x="18" y="49"/>
                      <a:pt x="31" y="43"/>
                      <a:pt x="22" y="25"/>
                    </a:cubicBezTo>
                    <a:cubicBezTo>
                      <a:pt x="20" y="23"/>
                      <a:pt x="25" y="19"/>
                      <a:pt x="19" y="18"/>
                    </a:cubicBezTo>
                    <a:cubicBezTo>
                      <a:pt x="10" y="17"/>
                      <a:pt x="6" y="11"/>
                      <a:pt x="7" y="1"/>
                    </a:cubicBezTo>
                    <a:cubicBezTo>
                      <a:pt x="19" y="0"/>
                      <a:pt x="28" y="4"/>
                      <a:pt x="36" y="12"/>
                    </a:cubicBezTo>
                    <a:close/>
                  </a:path>
                </a:pathLst>
              </a:custGeom>
              <a:solidFill>
                <a:srgbClr val="C272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9" name="Freeform 29">
                <a:extLst>
                  <a:ext uri="{FF2B5EF4-FFF2-40B4-BE49-F238E27FC236}">
                    <a16:creationId xmlns:a16="http://schemas.microsoft.com/office/drawing/2014/main" id="{D5A1E52D-7FC0-BE1B-548A-E200BE35C723}"/>
                  </a:ext>
                </a:extLst>
              </p:cNvPr>
              <p:cNvSpPr/>
              <p:nvPr/>
            </p:nvSpPr>
            <p:spPr bwMode="auto">
              <a:xfrm>
                <a:off x="5919" y="1922"/>
                <a:ext cx="274" cy="149"/>
              </a:xfrm>
              <a:custGeom>
                <a:avLst/>
                <a:gdLst>
                  <a:gd name="T0" fmla="*/ 57 w 81"/>
                  <a:gd name="T1" fmla="*/ 10 h 44"/>
                  <a:gd name="T2" fmla="*/ 76 w 81"/>
                  <a:gd name="T3" fmla="*/ 31 h 44"/>
                  <a:gd name="T4" fmla="*/ 71 w 81"/>
                  <a:gd name="T5" fmla="*/ 33 h 44"/>
                  <a:gd name="T6" fmla="*/ 45 w 81"/>
                  <a:gd name="T7" fmla="*/ 44 h 44"/>
                  <a:gd name="T8" fmla="*/ 30 w 81"/>
                  <a:gd name="T9" fmla="*/ 25 h 44"/>
                  <a:gd name="T10" fmla="*/ 18 w 81"/>
                  <a:gd name="T11" fmla="*/ 26 h 44"/>
                  <a:gd name="T12" fmla="*/ 3 w 81"/>
                  <a:gd name="T13" fmla="*/ 26 h 44"/>
                  <a:gd name="T14" fmla="*/ 8 w 81"/>
                  <a:gd name="T15" fmla="*/ 11 h 44"/>
                  <a:gd name="T16" fmla="*/ 12 w 81"/>
                  <a:gd name="T17" fmla="*/ 0 h 44"/>
                  <a:gd name="T18" fmla="*/ 40 w 81"/>
                  <a:gd name="T19" fmla="*/ 7 h 44"/>
                  <a:gd name="T20" fmla="*/ 57 w 81"/>
                  <a:gd name="T2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44">
                    <a:moveTo>
                      <a:pt x="57" y="10"/>
                    </a:moveTo>
                    <a:cubicBezTo>
                      <a:pt x="64" y="16"/>
                      <a:pt x="81" y="13"/>
                      <a:pt x="76" y="31"/>
                    </a:cubicBezTo>
                    <a:cubicBezTo>
                      <a:pt x="74" y="32"/>
                      <a:pt x="73" y="33"/>
                      <a:pt x="71" y="33"/>
                    </a:cubicBezTo>
                    <a:cubicBezTo>
                      <a:pt x="59" y="28"/>
                      <a:pt x="54" y="43"/>
                      <a:pt x="45" y="44"/>
                    </a:cubicBezTo>
                    <a:cubicBezTo>
                      <a:pt x="38" y="39"/>
                      <a:pt x="36" y="31"/>
                      <a:pt x="30" y="25"/>
                    </a:cubicBezTo>
                    <a:cubicBezTo>
                      <a:pt x="26" y="20"/>
                      <a:pt x="22" y="24"/>
                      <a:pt x="18" y="26"/>
                    </a:cubicBezTo>
                    <a:cubicBezTo>
                      <a:pt x="13" y="29"/>
                      <a:pt x="8" y="32"/>
                      <a:pt x="3" y="26"/>
                    </a:cubicBezTo>
                    <a:cubicBezTo>
                      <a:pt x="0" y="19"/>
                      <a:pt x="2" y="14"/>
                      <a:pt x="8" y="11"/>
                    </a:cubicBezTo>
                    <a:cubicBezTo>
                      <a:pt x="10" y="7"/>
                      <a:pt x="11" y="4"/>
                      <a:pt x="12" y="0"/>
                    </a:cubicBezTo>
                    <a:cubicBezTo>
                      <a:pt x="21" y="3"/>
                      <a:pt x="30" y="10"/>
                      <a:pt x="40" y="7"/>
                    </a:cubicBezTo>
                    <a:cubicBezTo>
                      <a:pt x="47" y="4"/>
                      <a:pt x="52" y="7"/>
                      <a:pt x="57" y="10"/>
                    </a:cubicBezTo>
                    <a:close/>
                  </a:path>
                </a:pathLst>
              </a:custGeom>
              <a:solidFill>
                <a:srgbClr val="D78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0" name="Freeform 30">
                <a:extLst>
                  <a:ext uri="{FF2B5EF4-FFF2-40B4-BE49-F238E27FC236}">
                    <a16:creationId xmlns:a16="http://schemas.microsoft.com/office/drawing/2014/main" id="{8D96E96F-3301-D1F4-4DE9-FC96E1F774DA}"/>
                  </a:ext>
                </a:extLst>
              </p:cNvPr>
              <p:cNvSpPr/>
              <p:nvPr/>
            </p:nvSpPr>
            <p:spPr bwMode="auto">
              <a:xfrm>
                <a:off x="4216" y="2284"/>
                <a:ext cx="234" cy="176"/>
              </a:xfrm>
              <a:custGeom>
                <a:avLst/>
                <a:gdLst>
                  <a:gd name="T0" fmla="*/ 27 w 69"/>
                  <a:gd name="T1" fmla="*/ 32 h 52"/>
                  <a:gd name="T2" fmla="*/ 0 w 69"/>
                  <a:gd name="T3" fmla="*/ 32 h 52"/>
                  <a:gd name="T4" fmla="*/ 12 w 69"/>
                  <a:gd name="T5" fmla="*/ 3 h 52"/>
                  <a:gd name="T6" fmla="*/ 25 w 69"/>
                  <a:gd name="T7" fmla="*/ 5 h 52"/>
                  <a:gd name="T8" fmla="*/ 33 w 69"/>
                  <a:gd name="T9" fmla="*/ 7 h 52"/>
                  <a:gd name="T10" fmla="*/ 49 w 69"/>
                  <a:gd name="T11" fmla="*/ 8 h 52"/>
                  <a:gd name="T12" fmla="*/ 67 w 69"/>
                  <a:gd name="T13" fmla="*/ 32 h 52"/>
                  <a:gd name="T14" fmla="*/ 62 w 69"/>
                  <a:gd name="T15" fmla="*/ 49 h 52"/>
                  <a:gd name="T16" fmla="*/ 45 w 69"/>
                  <a:gd name="T17" fmla="*/ 44 h 52"/>
                  <a:gd name="T18" fmla="*/ 27 w 69"/>
                  <a:gd name="T19"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52">
                    <a:moveTo>
                      <a:pt x="27" y="32"/>
                    </a:moveTo>
                    <a:cubicBezTo>
                      <a:pt x="18" y="33"/>
                      <a:pt x="9" y="38"/>
                      <a:pt x="0" y="32"/>
                    </a:cubicBezTo>
                    <a:cubicBezTo>
                      <a:pt x="2" y="21"/>
                      <a:pt x="10" y="13"/>
                      <a:pt x="12" y="3"/>
                    </a:cubicBezTo>
                    <a:cubicBezTo>
                      <a:pt x="17" y="0"/>
                      <a:pt x="21" y="2"/>
                      <a:pt x="25" y="5"/>
                    </a:cubicBezTo>
                    <a:cubicBezTo>
                      <a:pt x="28" y="3"/>
                      <a:pt x="26" y="20"/>
                      <a:pt x="33" y="7"/>
                    </a:cubicBezTo>
                    <a:cubicBezTo>
                      <a:pt x="36" y="3"/>
                      <a:pt x="44" y="4"/>
                      <a:pt x="49" y="8"/>
                    </a:cubicBezTo>
                    <a:cubicBezTo>
                      <a:pt x="53" y="18"/>
                      <a:pt x="62" y="23"/>
                      <a:pt x="67" y="32"/>
                    </a:cubicBezTo>
                    <a:cubicBezTo>
                      <a:pt x="69" y="38"/>
                      <a:pt x="69" y="46"/>
                      <a:pt x="62" y="49"/>
                    </a:cubicBezTo>
                    <a:cubicBezTo>
                      <a:pt x="56" y="52"/>
                      <a:pt x="49" y="50"/>
                      <a:pt x="45" y="44"/>
                    </a:cubicBezTo>
                    <a:cubicBezTo>
                      <a:pt x="40" y="37"/>
                      <a:pt x="32" y="37"/>
                      <a:pt x="27" y="32"/>
                    </a:cubicBezTo>
                    <a:close/>
                  </a:path>
                </a:pathLst>
              </a:custGeom>
              <a:solidFill>
                <a:srgbClr val="CA7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1" name="Freeform 31">
                <a:extLst>
                  <a:ext uri="{FF2B5EF4-FFF2-40B4-BE49-F238E27FC236}">
                    <a16:creationId xmlns:a16="http://schemas.microsoft.com/office/drawing/2014/main" id="{E6C1245E-D71E-2D42-C8FC-B481EDF1C7BE}"/>
                  </a:ext>
                </a:extLst>
              </p:cNvPr>
              <p:cNvSpPr/>
              <p:nvPr/>
            </p:nvSpPr>
            <p:spPr bwMode="auto">
              <a:xfrm>
                <a:off x="6065" y="2524"/>
                <a:ext cx="250" cy="193"/>
              </a:xfrm>
              <a:custGeom>
                <a:avLst/>
                <a:gdLst>
                  <a:gd name="T0" fmla="*/ 26 w 74"/>
                  <a:gd name="T1" fmla="*/ 57 h 57"/>
                  <a:gd name="T2" fmla="*/ 9 w 74"/>
                  <a:gd name="T3" fmla="*/ 57 h 57"/>
                  <a:gd name="T4" fmla="*/ 7 w 74"/>
                  <a:gd name="T5" fmla="*/ 53 h 57"/>
                  <a:gd name="T6" fmla="*/ 2 w 74"/>
                  <a:gd name="T7" fmla="*/ 37 h 57"/>
                  <a:gd name="T8" fmla="*/ 0 w 74"/>
                  <a:gd name="T9" fmla="*/ 34 h 57"/>
                  <a:gd name="T10" fmla="*/ 4 w 74"/>
                  <a:gd name="T11" fmla="*/ 26 h 57"/>
                  <a:gd name="T12" fmla="*/ 21 w 74"/>
                  <a:gd name="T13" fmla="*/ 23 h 57"/>
                  <a:gd name="T14" fmla="*/ 30 w 74"/>
                  <a:gd name="T15" fmla="*/ 28 h 57"/>
                  <a:gd name="T16" fmla="*/ 32 w 74"/>
                  <a:gd name="T17" fmla="*/ 19 h 57"/>
                  <a:gd name="T18" fmla="*/ 45 w 74"/>
                  <a:gd name="T19" fmla="*/ 0 h 57"/>
                  <a:gd name="T20" fmla="*/ 64 w 74"/>
                  <a:gd name="T21" fmla="*/ 3 h 57"/>
                  <a:gd name="T22" fmla="*/ 73 w 74"/>
                  <a:gd name="T23" fmla="*/ 9 h 57"/>
                  <a:gd name="T24" fmla="*/ 74 w 74"/>
                  <a:gd name="T25" fmla="*/ 33 h 57"/>
                  <a:gd name="T26" fmla="*/ 50 w 74"/>
                  <a:gd name="T27" fmla="*/ 45 h 57"/>
                  <a:gd name="T28" fmla="*/ 26 w 74"/>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57">
                    <a:moveTo>
                      <a:pt x="26" y="57"/>
                    </a:moveTo>
                    <a:cubicBezTo>
                      <a:pt x="20" y="57"/>
                      <a:pt x="15" y="57"/>
                      <a:pt x="9" y="57"/>
                    </a:cubicBezTo>
                    <a:cubicBezTo>
                      <a:pt x="8" y="56"/>
                      <a:pt x="7" y="55"/>
                      <a:pt x="7" y="53"/>
                    </a:cubicBezTo>
                    <a:cubicBezTo>
                      <a:pt x="14" y="45"/>
                      <a:pt x="8" y="41"/>
                      <a:pt x="2" y="37"/>
                    </a:cubicBezTo>
                    <a:cubicBezTo>
                      <a:pt x="1" y="36"/>
                      <a:pt x="0" y="35"/>
                      <a:pt x="0" y="34"/>
                    </a:cubicBezTo>
                    <a:cubicBezTo>
                      <a:pt x="0" y="30"/>
                      <a:pt x="1" y="28"/>
                      <a:pt x="4" y="26"/>
                    </a:cubicBezTo>
                    <a:cubicBezTo>
                      <a:pt x="9" y="24"/>
                      <a:pt x="15" y="23"/>
                      <a:pt x="21" y="23"/>
                    </a:cubicBezTo>
                    <a:cubicBezTo>
                      <a:pt x="24" y="24"/>
                      <a:pt x="26" y="31"/>
                      <a:pt x="30" y="28"/>
                    </a:cubicBezTo>
                    <a:cubicBezTo>
                      <a:pt x="33" y="26"/>
                      <a:pt x="31" y="22"/>
                      <a:pt x="32" y="19"/>
                    </a:cubicBezTo>
                    <a:cubicBezTo>
                      <a:pt x="36" y="13"/>
                      <a:pt x="35" y="3"/>
                      <a:pt x="45" y="0"/>
                    </a:cubicBezTo>
                    <a:cubicBezTo>
                      <a:pt x="51" y="3"/>
                      <a:pt x="58" y="3"/>
                      <a:pt x="64" y="3"/>
                    </a:cubicBezTo>
                    <a:cubicBezTo>
                      <a:pt x="68" y="2"/>
                      <a:pt x="74" y="1"/>
                      <a:pt x="73" y="9"/>
                    </a:cubicBezTo>
                    <a:cubicBezTo>
                      <a:pt x="64" y="17"/>
                      <a:pt x="74" y="25"/>
                      <a:pt x="74" y="33"/>
                    </a:cubicBezTo>
                    <a:cubicBezTo>
                      <a:pt x="68" y="41"/>
                      <a:pt x="59" y="44"/>
                      <a:pt x="50" y="45"/>
                    </a:cubicBezTo>
                    <a:cubicBezTo>
                      <a:pt x="40" y="46"/>
                      <a:pt x="32" y="50"/>
                      <a:pt x="26" y="57"/>
                    </a:cubicBezTo>
                    <a:close/>
                  </a:path>
                </a:pathLst>
              </a:custGeom>
              <a:solidFill>
                <a:srgbClr val="956A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2" name="Freeform 32">
                <a:extLst>
                  <a:ext uri="{FF2B5EF4-FFF2-40B4-BE49-F238E27FC236}">
                    <a16:creationId xmlns:a16="http://schemas.microsoft.com/office/drawing/2014/main" id="{3023E9A5-51E1-FCE7-9962-6DBEB32B853D}"/>
                  </a:ext>
                </a:extLst>
              </p:cNvPr>
              <p:cNvSpPr/>
              <p:nvPr/>
            </p:nvSpPr>
            <p:spPr bwMode="auto">
              <a:xfrm>
                <a:off x="5435" y="1093"/>
                <a:ext cx="152" cy="149"/>
              </a:xfrm>
              <a:custGeom>
                <a:avLst/>
                <a:gdLst>
                  <a:gd name="T0" fmla="*/ 40 w 45"/>
                  <a:gd name="T1" fmla="*/ 44 h 44"/>
                  <a:gd name="T2" fmla="*/ 25 w 45"/>
                  <a:gd name="T3" fmla="*/ 39 h 44"/>
                  <a:gd name="T4" fmla="*/ 7 w 45"/>
                  <a:gd name="T5" fmla="*/ 31 h 44"/>
                  <a:gd name="T6" fmla="*/ 4 w 45"/>
                  <a:gd name="T7" fmla="*/ 12 h 44"/>
                  <a:gd name="T8" fmla="*/ 4 w 45"/>
                  <a:gd name="T9" fmla="*/ 8 h 44"/>
                  <a:gd name="T10" fmla="*/ 12 w 45"/>
                  <a:gd name="T11" fmla="*/ 0 h 44"/>
                  <a:gd name="T12" fmla="*/ 40 w 45"/>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45" h="44">
                    <a:moveTo>
                      <a:pt x="40" y="44"/>
                    </a:moveTo>
                    <a:cubicBezTo>
                      <a:pt x="39" y="33"/>
                      <a:pt x="28" y="38"/>
                      <a:pt x="25" y="39"/>
                    </a:cubicBezTo>
                    <a:cubicBezTo>
                      <a:pt x="16" y="42"/>
                      <a:pt x="12" y="36"/>
                      <a:pt x="7" y="31"/>
                    </a:cubicBezTo>
                    <a:cubicBezTo>
                      <a:pt x="3" y="25"/>
                      <a:pt x="0" y="19"/>
                      <a:pt x="4" y="12"/>
                    </a:cubicBezTo>
                    <a:cubicBezTo>
                      <a:pt x="4" y="11"/>
                      <a:pt x="4" y="9"/>
                      <a:pt x="4" y="8"/>
                    </a:cubicBezTo>
                    <a:cubicBezTo>
                      <a:pt x="5" y="4"/>
                      <a:pt x="8" y="1"/>
                      <a:pt x="12" y="0"/>
                    </a:cubicBezTo>
                    <a:cubicBezTo>
                      <a:pt x="35" y="8"/>
                      <a:pt x="45" y="23"/>
                      <a:pt x="40" y="44"/>
                    </a:cubicBezTo>
                    <a:close/>
                  </a:path>
                </a:pathLst>
              </a:custGeom>
              <a:solidFill>
                <a:srgbClr val="DF9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3" name="Freeform 33">
                <a:extLst>
                  <a:ext uri="{FF2B5EF4-FFF2-40B4-BE49-F238E27FC236}">
                    <a16:creationId xmlns:a16="http://schemas.microsoft.com/office/drawing/2014/main" id="{5B5672F2-27DB-F2C7-8705-6533A7F3EAF4}"/>
                  </a:ext>
                </a:extLst>
              </p:cNvPr>
              <p:cNvSpPr/>
              <p:nvPr/>
            </p:nvSpPr>
            <p:spPr bwMode="auto">
              <a:xfrm>
                <a:off x="5966" y="2524"/>
                <a:ext cx="156" cy="149"/>
              </a:xfrm>
              <a:custGeom>
                <a:avLst/>
                <a:gdLst>
                  <a:gd name="T0" fmla="*/ 34 w 46"/>
                  <a:gd name="T1" fmla="*/ 29 h 44"/>
                  <a:gd name="T2" fmla="*/ 29 w 46"/>
                  <a:gd name="T3" fmla="*/ 34 h 44"/>
                  <a:gd name="T4" fmla="*/ 3 w 46"/>
                  <a:gd name="T5" fmla="*/ 44 h 44"/>
                  <a:gd name="T6" fmla="*/ 6 w 46"/>
                  <a:gd name="T7" fmla="*/ 7 h 44"/>
                  <a:gd name="T8" fmla="*/ 24 w 46"/>
                  <a:gd name="T9" fmla="*/ 3 h 44"/>
                  <a:gd name="T10" fmla="*/ 44 w 46"/>
                  <a:gd name="T11" fmla="*/ 6 h 44"/>
                  <a:gd name="T12" fmla="*/ 34 w 46"/>
                  <a:gd name="T13" fmla="*/ 29 h 44"/>
                </a:gdLst>
                <a:ahLst/>
                <a:cxnLst>
                  <a:cxn ang="0">
                    <a:pos x="T0" y="T1"/>
                  </a:cxn>
                  <a:cxn ang="0">
                    <a:pos x="T2" y="T3"/>
                  </a:cxn>
                  <a:cxn ang="0">
                    <a:pos x="T4" y="T5"/>
                  </a:cxn>
                  <a:cxn ang="0">
                    <a:pos x="T6" y="T7"/>
                  </a:cxn>
                  <a:cxn ang="0">
                    <a:pos x="T8" y="T9"/>
                  </a:cxn>
                  <a:cxn ang="0">
                    <a:pos x="T10" y="T11"/>
                  </a:cxn>
                  <a:cxn ang="0">
                    <a:pos x="T12" y="T13"/>
                  </a:cxn>
                </a:cxnLst>
                <a:rect l="0" t="0" r="r" b="b"/>
                <a:pathLst>
                  <a:path w="46" h="44">
                    <a:moveTo>
                      <a:pt x="34" y="29"/>
                    </a:moveTo>
                    <a:cubicBezTo>
                      <a:pt x="33" y="30"/>
                      <a:pt x="31" y="32"/>
                      <a:pt x="29" y="34"/>
                    </a:cubicBezTo>
                    <a:cubicBezTo>
                      <a:pt x="20" y="37"/>
                      <a:pt x="13" y="44"/>
                      <a:pt x="3" y="44"/>
                    </a:cubicBezTo>
                    <a:cubicBezTo>
                      <a:pt x="0" y="31"/>
                      <a:pt x="1" y="19"/>
                      <a:pt x="6" y="7"/>
                    </a:cubicBezTo>
                    <a:cubicBezTo>
                      <a:pt x="11" y="4"/>
                      <a:pt x="18" y="7"/>
                      <a:pt x="24" y="3"/>
                    </a:cubicBezTo>
                    <a:cubicBezTo>
                      <a:pt x="31" y="1"/>
                      <a:pt x="38" y="0"/>
                      <a:pt x="44" y="6"/>
                    </a:cubicBezTo>
                    <a:cubicBezTo>
                      <a:pt x="46" y="16"/>
                      <a:pt x="43" y="24"/>
                      <a:pt x="34" y="29"/>
                    </a:cubicBezTo>
                    <a:close/>
                  </a:path>
                </a:pathLst>
              </a:custGeom>
              <a:solidFill>
                <a:srgbClr val="CD7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4" name="Freeform 34">
                <a:extLst>
                  <a:ext uri="{FF2B5EF4-FFF2-40B4-BE49-F238E27FC236}">
                    <a16:creationId xmlns:a16="http://schemas.microsoft.com/office/drawing/2014/main" id="{56EC02DF-8994-D927-65C3-8BEB3EB7971C}"/>
                  </a:ext>
                </a:extLst>
              </p:cNvPr>
              <p:cNvSpPr/>
              <p:nvPr/>
            </p:nvSpPr>
            <p:spPr bwMode="auto">
              <a:xfrm>
                <a:off x="4307" y="2335"/>
                <a:ext cx="237" cy="165"/>
              </a:xfrm>
              <a:custGeom>
                <a:avLst/>
                <a:gdLst>
                  <a:gd name="T0" fmla="*/ 0 w 70"/>
                  <a:gd name="T1" fmla="*/ 17 h 49"/>
                  <a:gd name="T2" fmla="*/ 22 w 70"/>
                  <a:gd name="T3" fmla="*/ 28 h 49"/>
                  <a:gd name="T4" fmla="*/ 34 w 70"/>
                  <a:gd name="T5" fmla="*/ 30 h 49"/>
                  <a:gd name="T6" fmla="*/ 37 w 70"/>
                  <a:gd name="T7" fmla="*/ 16 h 49"/>
                  <a:gd name="T8" fmla="*/ 49 w 70"/>
                  <a:gd name="T9" fmla="*/ 0 h 49"/>
                  <a:gd name="T10" fmla="*/ 55 w 70"/>
                  <a:gd name="T11" fmla="*/ 4 h 49"/>
                  <a:gd name="T12" fmla="*/ 60 w 70"/>
                  <a:gd name="T13" fmla="*/ 22 h 49"/>
                  <a:gd name="T14" fmla="*/ 52 w 70"/>
                  <a:gd name="T15" fmla="*/ 28 h 49"/>
                  <a:gd name="T16" fmla="*/ 62 w 70"/>
                  <a:gd name="T17" fmla="*/ 20 h 49"/>
                  <a:gd name="T18" fmla="*/ 70 w 70"/>
                  <a:gd name="T19" fmla="*/ 21 h 49"/>
                  <a:gd name="T20" fmla="*/ 69 w 70"/>
                  <a:gd name="T21" fmla="*/ 33 h 49"/>
                  <a:gd name="T22" fmla="*/ 41 w 70"/>
                  <a:gd name="T23" fmla="*/ 43 h 49"/>
                  <a:gd name="T24" fmla="*/ 16 w 70"/>
                  <a:gd name="T25" fmla="*/ 49 h 49"/>
                  <a:gd name="T26" fmla="*/ 13 w 70"/>
                  <a:gd name="T27" fmla="*/ 49 h 49"/>
                  <a:gd name="T28" fmla="*/ 5 w 70"/>
                  <a:gd name="T29" fmla="*/ 35 h 49"/>
                  <a:gd name="T30" fmla="*/ 1 w 70"/>
                  <a:gd name="T31" fmla="*/ 21 h 49"/>
                  <a:gd name="T32" fmla="*/ 0 w 70"/>
                  <a:gd name="T3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49">
                    <a:moveTo>
                      <a:pt x="0" y="17"/>
                    </a:moveTo>
                    <a:cubicBezTo>
                      <a:pt x="9" y="18"/>
                      <a:pt x="19" y="14"/>
                      <a:pt x="22" y="28"/>
                    </a:cubicBezTo>
                    <a:cubicBezTo>
                      <a:pt x="22" y="30"/>
                      <a:pt x="31" y="32"/>
                      <a:pt x="34" y="30"/>
                    </a:cubicBezTo>
                    <a:cubicBezTo>
                      <a:pt x="40" y="28"/>
                      <a:pt x="36" y="21"/>
                      <a:pt x="37" y="16"/>
                    </a:cubicBezTo>
                    <a:cubicBezTo>
                      <a:pt x="41" y="11"/>
                      <a:pt x="42" y="3"/>
                      <a:pt x="49" y="0"/>
                    </a:cubicBezTo>
                    <a:cubicBezTo>
                      <a:pt x="52" y="0"/>
                      <a:pt x="54" y="1"/>
                      <a:pt x="55" y="4"/>
                    </a:cubicBezTo>
                    <a:cubicBezTo>
                      <a:pt x="54" y="10"/>
                      <a:pt x="64" y="14"/>
                      <a:pt x="60" y="22"/>
                    </a:cubicBezTo>
                    <a:cubicBezTo>
                      <a:pt x="58" y="24"/>
                      <a:pt x="54" y="25"/>
                      <a:pt x="52" y="28"/>
                    </a:cubicBezTo>
                    <a:cubicBezTo>
                      <a:pt x="58" y="28"/>
                      <a:pt x="58" y="22"/>
                      <a:pt x="62" y="20"/>
                    </a:cubicBezTo>
                    <a:cubicBezTo>
                      <a:pt x="65" y="19"/>
                      <a:pt x="67" y="19"/>
                      <a:pt x="70" y="21"/>
                    </a:cubicBezTo>
                    <a:cubicBezTo>
                      <a:pt x="69" y="25"/>
                      <a:pt x="69" y="29"/>
                      <a:pt x="69" y="33"/>
                    </a:cubicBezTo>
                    <a:cubicBezTo>
                      <a:pt x="64" y="49"/>
                      <a:pt x="53" y="46"/>
                      <a:pt x="41" y="43"/>
                    </a:cubicBezTo>
                    <a:cubicBezTo>
                      <a:pt x="32" y="43"/>
                      <a:pt x="24" y="43"/>
                      <a:pt x="16" y="49"/>
                    </a:cubicBezTo>
                    <a:cubicBezTo>
                      <a:pt x="15" y="49"/>
                      <a:pt x="14" y="49"/>
                      <a:pt x="13" y="49"/>
                    </a:cubicBezTo>
                    <a:cubicBezTo>
                      <a:pt x="7" y="46"/>
                      <a:pt x="3" y="43"/>
                      <a:pt x="5" y="35"/>
                    </a:cubicBezTo>
                    <a:cubicBezTo>
                      <a:pt x="6" y="30"/>
                      <a:pt x="4" y="25"/>
                      <a:pt x="1" y="21"/>
                    </a:cubicBezTo>
                    <a:cubicBezTo>
                      <a:pt x="0" y="20"/>
                      <a:pt x="0" y="19"/>
                      <a:pt x="0" y="17"/>
                    </a:cubicBezTo>
                    <a:close/>
                  </a:path>
                </a:pathLst>
              </a:custGeom>
              <a:solidFill>
                <a:srgbClr val="926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5" name="Freeform 35">
                <a:extLst>
                  <a:ext uri="{FF2B5EF4-FFF2-40B4-BE49-F238E27FC236}">
                    <a16:creationId xmlns:a16="http://schemas.microsoft.com/office/drawing/2014/main" id="{F8BCC9FE-00BB-7AA0-F09D-E03AAC5B7E12}"/>
                  </a:ext>
                </a:extLst>
              </p:cNvPr>
              <p:cNvSpPr/>
              <p:nvPr/>
            </p:nvSpPr>
            <p:spPr bwMode="auto">
              <a:xfrm>
                <a:off x="4863" y="2544"/>
                <a:ext cx="196" cy="203"/>
              </a:xfrm>
              <a:custGeom>
                <a:avLst/>
                <a:gdLst>
                  <a:gd name="T0" fmla="*/ 0 w 58"/>
                  <a:gd name="T1" fmla="*/ 59 h 60"/>
                  <a:gd name="T2" fmla="*/ 6 w 58"/>
                  <a:gd name="T3" fmla="*/ 35 h 60"/>
                  <a:gd name="T4" fmla="*/ 40 w 58"/>
                  <a:gd name="T5" fmla="*/ 1 h 60"/>
                  <a:gd name="T6" fmla="*/ 46 w 58"/>
                  <a:gd name="T7" fmla="*/ 0 h 60"/>
                  <a:gd name="T8" fmla="*/ 58 w 58"/>
                  <a:gd name="T9" fmla="*/ 11 h 60"/>
                  <a:gd name="T10" fmla="*/ 38 w 58"/>
                  <a:gd name="T11" fmla="*/ 28 h 60"/>
                  <a:gd name="T12" fmla="*/ 6 w 58"/>
                  <a:gd name="T13" fmla="*/ 59 h 60"/>
                  <a:gd name="T14" fmla="*/ 0 w 58"/>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0">
                    <a:moveTo>
                      <a:pt x="0" y="59"/>
                    </a:moveTo>
                    <a:cubicBezTo>
                      <a:pt x="0" y="50"/>
                      <a:pt x="1" y="42"/>
                      <a:pt x="6" y="35"/>
                    </a:cubicBezTo>
                    <a:cubicBezTo>
                      <a:pt x="10" y="17"/>
                      <a:pt x="23" y="7"/>
                      <a:pt x="40" y="1"/>
                    </a:cubicBezTo>
                    <a:cubicBezTo>
                      <a:pt x="42" y="0"/>
                      <a:pt x="44" y="0"/>
                      <a:pt x="46" y="0"/>
                    </a:cubicBezTo>
                    <a:cubicBezTo>
                      <a:pt x="52" y="2"/>
                      <a:pt x="56" y="5"/>
                      <a:pt x="58" y="11"/>
                    </a:cubicBezTo>
                    <a:cubicBezTo>
                      <a:pt x="55" y="22"/>
                      <a:pt x="45" y="23"/>
                      <a:pt x="38" y="28"/>
                    </a:cubicBezTo>
                    <a:cubicBezTo>
                      <a:pt x="26" y="37"/>
                      <a:pt x="16" y="49"/>
                      <a:pt x="6" y="59"/>
                    </a:cubicBezTo>
                    <a:cubicBezTo>
                      <a:pt x="4" y="60"/>
                      <a:pt x="2" y="60"/>
                      <a:pt x="0" y="59"/>
                    </a:cubicBezTo>
                    <a:close/>
                  </a:path>
                </a:pathLst>
              </a:custGeom>
              <a:solidFill>
                <a:srgbClr val="D6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6" name="Freeform 36">
                <a:extLst>
                  <a:ext uri="{FF2B5EF4-FFF2-40B4-BE49-F238E27FC236}">
                    <a16:creationId xmlns:a16="http://schemas.microsoft.com/office/drawing/2014/main" id="{012B14AD-4E01-59F7-7CB4-49714D78FF89}"/>
                  </a:ext>
                </a:extLst>
              </p:cNvPr>
              <p:cNvSpPr/>
              <p:nvPr/>
            </p:nvSpPr>
            <p:spPr bwMode="auto">
              <a:xfrm>
                <a:off x="4118" y="2230"/>
                <a:ext cx="173" cy="159"/>
              </a:xfrm>
              <a:custGeom>
                <a:avLst/>
                <a:gdLst>
                  <a:gd name="T0" fmla="*/ 25 w 51"/>
                  <a:gd name="T1" fmla="*/ 47 h 47"/>
                  <a:gd name="T2" fmla="*/ 0 w 51"/>
                  <a:gd name="T3" fmla="*/ 24 h 47"/>
                  <a:gd name="T4" fmla="*/ 15 w 51"/>
                  <a:gd name="T5" fmla="*/ 16 h 47"/>
                  <a:gd name="T6" fmla="*/ 35 w 51"/>
                  <a:gd name="T7" fmla="*/ 0 h 47"/>
                  <a:gd name="T8" fmla="*/ 46 w 51"/>
                  <a:gd name="T9" fmla="*/ 3 h 47"/>
                  <a:gd name="T10" fmla="*/ 40 w 51"/>
                  <a:gd name="T11" fmla="*/ 20 h 47"/>
                  <a:gd name="T12" fmla="*/ 27 w 51"/>
                  <a:gd name="T13" fmla="*/ 39 h 47"/>
                  <a:gd name="T14" fmla="*/ 25 w 51"/>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7">
                    <a:moveTo>
                      <a:pt x="25" y="47"/>
                    </a:moveTo>
                    <a:cubicBezTo>
                      <a:pt x="12" y="44"/>
                      <a:pt x="4" y="36"/>
                      <a:pt x="0" y="24"/>
                    </a:cubicBezTo>
                    <a:cubicBezTo>
                      <a:pt x="6" y="22"/>
                      <a:pt x="12" y="21"/>
                      <a:pt x="15" y="16"/>
                    </a:cubicBezTo>
                    <a:cubicBezTo>
                      <a:pt x="21" y="9"/>
                      <a:pt x="25" y="2"/>
                      <a:pt x="35" y="0"/>
                    </a:cubicBezTo>
                    <a:cubicBezTo>
                      <a:pt x="39" y="0"/>
                      <a:pt x="43" y="0"/>
                      <a:pt x="46" y="3"/>
                    </a:cubicBezTo>
                    <a:cubicBezTo>
                      <a:pt x="51" y="12"/>
                      <a:pt x="46" y="16"/>
                      <a:pt x="40" y="20"/>
                    </a:cubicBezTo>
                    <a:cubicBezTo>
                      <a:pt x="38" y="28"/>
                      <a:pt x="42" y="40"/>
                      <a:pt x="27" y="39"/>
                    </a:cubicBezTo>
                    <a:cubicBezTo>
                      <a:pt x="25" y="39"/>
                      <a:pt x="29" y="45"/>
                      <a:pt x="25" y="47"/>
                    </a:cubicBezTo>
                    <a:close/>
                  </a:path>
                </a:pathLst>
              </a:custGeom>
              <a:solidFill>
                <a:srgbClr val="D58C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7" name="Freeform 37">
                <a:extLst>
                  <a:ext uri="{FF2B5EF4-FFF2-40B4-BE49-F238E27FC236}">
                    <a16:creationId xmlns:a16="http://schemas.microsoft.com/office/drawing/2014/main" id="{F604FAF1-5666-F2DD-1F27-719DFA7F6BB6}"/>
                  </a:ext>
                </a:extLst>
              </p:cNvPr>
              <p:cNvSpPr/>
              <p:nvPr/>
            </p:nvSpPr>
            <p:spPr bwMode="auto">
              <a:xfrm>
                <a:off x="4825" y="2673"/>
                <a:ext cx="156" cy="193"/>
              </a:xfrm>
              <a:custGeom>
                <a:avLst/>
                <a:gdLst>
                  <a:gd name="T0" fmla="*/ 11 w 46"/>
                  <a:gd name="T1" fmla="*/ 21 h 57"/>
                  <a:gd name="T2" fmla="*/ 16 w 46"/>
                  <a:gd name="T3" fmla="*/ 21 h 57"/>
                  <a:gd name="T4" fmla="*/ 41 w 46"/>
                  <a:gd name="T5" fmla="*/ 1 h 57"/>
                  <a:gd name="T6" fmla="*/ 44 w 46"/>
                  <a:gd name="T7" fmla="*/ 21 h 57"/>
                  <a:gd name="T8" fmla="*/ 0 w 46"/>
                  <a:gd name="T9" fmla="*/ 57 h 57"/>
                  <a:gd name="T10" fmla="*/ 11 w 46"/>
                  <a:gd name="T11" fmla="*/ 21 h 57"/>
                </a:gdLst>
                <a:ahLst/>
                <a:cxnLst>
                  <a:cxn ang="0">
                    <a:pos x="T0" y="T1"/>
                  </a:cxn>
                  <a:cxn ang="0">
                    <a:pos x="T2" y="T3"/>
                  </a:cxn>
                  <a:cxn ang="0">
                    <a:pos x="T4" y="T5"/>
                  </a:cxn>
                  <a:cxn ang="0">
                    <a:pos x="T6" y="T7"/>
                  </a:cxn>
                  <a:cxn ang="0">
                    <a:pos x="T8" y="T9"/>
                  </a:cxn>
                  <a:cxn ang="0">
                    <a:pos x="T10" y="T11"/>
                  </a:cxn>
                </a:cxnLst>
                <a:rect l="0" t="0" r="r" b="b"/>
                <a:pathLst>
                  <a:path w="46" h="57">
                    <a:moveTo>
                      <a:pt x="11" y="21"/>
                    </a:moveTo>
                    <a:cubicBezTo>
                      <a:pt x="13" y="21"/>
                      <a:pt x="14" y="21"/>
                      <a:pt x="16" y="21"/>
                    </a:cubicBezTo>
                    <a:cubicBezTo>
                      <a:pt x="24" y="14"/>
                      <a:pt x="27" y="0"/>
                      <a:pt x="41" y="1"/>
                    </a:cubicBezTo>
                    <a:cubicBezTo>
                      <a:pt x="46" y="7"/>
                      <a:pt x="45" y="14"/>
                      <a:pt x="44" y="21"/>
                    </a:cubicBezTo>
                    <a:cubicBezTo>
                      <a:pt x="29" y="33"/>
                      <a:pt x="15" y="45"/>
                      <a:pt x="0" y="57"/>
                    </a:cubicBezTo>
                    <a:cubicBezTo>
                      <a:pt x="4" y="45"/>
                      <a:pt x="8" y="33"/>
                      <a:pt x="11" y="21"/>
                    </a:cubicBezTo>
                    <a:close/>
                  </a:path>
                </a:pathLst>
              </a:custGeom>
              <a:solidFill>
                <a:srgbClr val="D17F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8" name="Freeform 38">
                <a:extLst>
                  <a:ext uri="{FF2B5EF4-FFF2-40B4-BE49-F238E27FC236}">
                    <a16:creationId xmlns:a16="http://schemas.microsoft.com/office/drawing/2014/main" id="{4BF86BFB-70B4-957B-862B-EC6B2C8C6076}"/>
                  </a:ext>
                </a:extLst>
              </p:cNvPr>
              <p:cNvSpPr/>
              <p:nvPr/>
            </p:nvSpPr>
            <p:spPr bwMode="auto">
              <a:xfrm>
                <a:off x="4131" y="2037"/>
                <a:ext cx="176" cy="260"/>
              </a:xfrm>
              <a:custGeom>
                <a:avLst/>
                <a:gdLst>
                  <a:gd name="T0" fmla="*/ 30 w 52"/>
                  <a:gd name="T1" fmla="*/ 61 h 77"/>
                  <a:gd name="T2" fmla="*/ 13 w 52"/>
                  <a:gd name="T3" fmla="*/ 77 h 77"/>
                  <a:gd name="T4" fmla="*/ 9 w 52"/>
                  <a:gd name="T5" fmla="*/ 74 h 77"/>
                  <a:gd name="T6" fmla="*/ 9 w 52"/>
                  <a:gd name="T7" fmla="*/ 58 h 77"/>
                  <a:gd name="T8" fmla="*/ 18 w 52"/>
                  <a:gd name="T9" fmla="*/ 39 h 77"/>
                  <a:gd name="T10" fmla="*/ 22 w 52"/>
                  <a:gd name="T11" fmla="*/ 35 h 77"/>
                  <a:gd name="T12" fmla="*/ 34 w 52"/>
                  <a:gd name="T13" fmla="*/ 32 h 77"/>
                  <a:gd name="T14" fmla="*/ 20 w 52"/>
                  <a:gd name="T15" fmla="*/ 35 h 77"/>
                  <a:gd name="T16" fmla="*/ 13 w 52"/>
                  <a:gd name="T17" fmla="*/ 27 h 77"/>
                  <a:gd name="T18" fmla="*/ 20 w 52"/>
                  <a:gd name="T19" fmla="*/ 9 h 77"/>
                  <a:gd name="T20" fmla="*/ 24 w 52"/>
                  <a:gd name="T21" fmla="*/ 0 h 77"/>
                  <a:gd name="T22" fmla="*/ 25 w 52"/>
                  <a:gd name="T23" fmla="*/ 5 h 77"/>
                  <a:gd name="T24" fmla="*/ 49 w 52"/>
                  <a:gd name="T25" fmla="*/ 25 h 77"/>
                  <a:gd name="T26" fmla="*/ 52 w 52"/>
                  <a:gd name="T27" fmla="*/ 30 h 77"/>
                  <a:gd name="T28" fmla="*/ 51 w 52"/>
                  <a:gd name="T29" fmla="*/ 35 h 77"/>
                  <a:gd name="T30" fmla="*/ 41 w 52"/>
                  <a:gd name="T31" fmla="*/ 47 h 77"/>
                  <a:gd name="T32" fmla="*/ 30 w 52"/>
                  <a:gd name="T33"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77">
                    <a:moveTo>
                      <a:pt x="30" y="61"/>
                    </a:moveTo>
                    <a:cubicBezTo>
                      <a:pt x="21" y="63"/>
                      <a:pt x="19" y="72"/>
                      <a:pt x="13" y="77"/>
                    </a:cubicBezTo>
                    <a:cubicBezTo>
                      <a:pt x="12" y="76"/>
                      <a:pt x="10" y="75"/>
                      <a:pt x="9" y="74"/>
                    </a:cubicBezTo>
                    <a:cubicBezTo>
                      <a:pt x="7" y="69"/>
                      <a:pt x="0" y="64"/>
                      <a:pt x="9" y="58"/>
                    </a:cubicBezTo>
                    <a:cubicBezTo>
                      <a:pt x="19" y="56"/>
                      <a:pt x="15" y="46"/>
                      <a:pt x="18" y="39"/>
                    </a:cubicBezTo>
                    <a:cubicBezTo>
                      <a:pt x="19" y="37"/>
                      <a:pt x="21" y="36"/>
                      <a:pt x="22" y="35"/>
                    </a:cubicBezTo>
                    <a:cubicBezTo>
                      <a:pt x="25" y="34"/>
                      <a:pt x="29" y="35"/>
                      <a:pt x="34" y="32"/>
                    </a:cubicBezTo>
                    <a:cubicBezTo>
                      <a:pt x="27" y="32"/>
                      <a:pt x="24" y="34"/>
                      <a:pt x="20" y="35"/>
                    </a:cubicBezTo>
                    <a:cubicBezTo>
                      <a:pt x="14" y="35"/>
                      <a:pt x="10" y="34"/>
                      <a:pt x="13" y="27"/>
                    </a:cubicBezTo>
                    <a:cubicBezTo>
                      <a:pt x="20" y="23"/>
                      <a:pt x="23" y="17"/>
                      <a:pt x="20" y="9"/>
                    </a:cubicBezTo>
                    <a:cubicBezTo>
                      <a:pt x="19" y="5"/>
                      <a:pt x="19" y="1"/>
                      <a:pt x="24" y="0"/>
                    </a:cubicBezTo>
                    <a:cubicBezTo>
                      <a:pt x="26" y="1"/>
                      <a:pt x="26" y="3"/>
                      <a:pt x="25" y="5"/>
                    </a:cubicBezTo>
                    <a:cubicBezTo>
                      <a:pt x="31" y="14"/>
                      <a:pt x="39" y="20"/>
                      <a:pt x="49" y="25"/>
                    </a:cubicBezTo>
                    <a:cubicBezTo>
                      <a:pt x="50" y="26"/>
                      <a:pt x="51" y="28"/>
                      <a:pt x="52" y="30"/>
                    </a:cubicBezTo>
                    <a:cubicBezTo>
                      <a:pt x="52" y="31"/>
                      <a:pt x="52" y="33"/>
                      <a:pt x="51" y="35"/>
                    </a:cubicBezTo>
                    <a:cubicBezTo>
                      <a:pt x="50" y="40"/>
                      <a:pt x="46" y="44"/>
                      <a:pt x="41" y="47"/>
                    </a:cubicBezTo>
                    <a:cubicBezTo>
                      <a:pt x="36" y="50"/>
                      <a:pt x="32" y="55"/>
                      <a:pt x="30" y="61"/>
                    </a:cubicBezTo>
                    <a:close/>
                  </a:path>
                </a:pathLst>
              </a:custGeom>
              <a:solidFill>
                <a:srgbClr val="D17B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9" name="Freeform 39">
                <a:extLst>
                  <a:ext uri="{FF2B5EF4-FFF2-40B4-BE49-F238E27FC236}">
                    <a16:creationId xmlns:a16="http://schemas.microsoft.com/office/drawing/2014/main" id="{F5DAA3E5-CA66-7D66-DD49-406C0D7970E9}"/>
                  </a:ext>
                </a:extLst>
              </p:cNvPr>
              <p:cNvSpPr/>
              <p:nvPr/>
            </p:nvSpPr>
            <p:spPr bwMode="auto">
              <a:xfrm>
                <a:off x="4372" y="1769"/>
                <a:ext cx="152" cy="156"/>
              </a:xfrm>
              <a:custGeom>
                <a:avLst/>
                <a:gdLst>
                  <a:gd name="T0" fmla="*/ 2 w 45"/>
                  <a:gd name="T1" fmla="*/ 45 h 46"/>
                  <a:gd name="T2" fmla="*/ 0 w 45"/>
                  <a:gd name="T3" fmla="*/ 32 h 46"/>
                  <a:gd name="T4" fmla="*/ 34 w 45"/>
                  <a:gd name="T5" fmla="*/ 0 h 46"/>
                  <a:gd name="T6" fmla="*/ 44 w 45"/>
                  <a:gd name="T7" fmla="*/ 9 h 46"/>
                  <a:gd name="T8" fmla="*/ 43 w 45"/>
                  <a:gd name="T9" fmla="*/ 17 h 46"/>
                  <a:gd name="T10" fmla="*/ 31 w 45"/>
                  <a:gd name="T11" fmla="*/ 36 h 46"/>
                  <a:gd name="T12" fmla="*/ 7 w 45"/>
                  <a:gd name="T13" fmla="*/ 46 h 46"/>
                  <a:gd name="T14" fmla="*/ 2 w 45"/>
                  <a:gd name="T15" fmla="*/ 45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6">
                    <a:moveTo>
                      <a:pt x="2" y="45"/>
                    </a:moveTo>
                    <a:cubicBezTo>
                      <a:pt x="0" y="41"/>
                      <a:pt x="8" y="35"/>
                      <a:pt x="0" y="32"/>
                    </a:cubicBezTo>
                    <a:cubicBezTo>
                      <a:pt x="5" y="14"/>
                      <a:pt x="18" y="5"/>
                      <a:pt x="34" y="0"/>
                    </a:cubicBezTo>
                    <a:cubicBezTo>
                      <a:pt x="38" y="3"/>
                      <a:pt x="43" y="4"/>
                      <a:pt x="44" y="9"/>
                    </a:cubicBezTo>
                    <a:cubicBezTo>
                      <a:pt x="45" y="12"/>
                      <a:pt x="44" y="15"/>
                      <a:pt x="43" y="17"/>
                    </a:cubicBezTo>
                    <a:cubicBezTo>
                      <a:pt x="35" y="21"/>
                      <a:pt x="30" y="27"/>
                      <a:pt x="31" y="36"/>
                    </a:cubicBezTo>
                    <a:cubicBezTo>
                      <a:pt x="23" y="41"/>
                      <a:pt x="14" y="40"/>
                      <a:pt x="7" y="46"/>
                    </a:cubicBezTo>
                    <a:cubicBezTo>
                      <a:pt x="5" y="46"/>
                      <a:pt x="3" y="46"/>
                      <a:pt x="2" y="45"/>
                    </a:cubicBezTo>
                    <a:close/>
                  </a:path>
                </a:pathLst>
              </a:custGeom>
              <a:solidFill>
                <a:srgbClr val="BF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0" name="Freeform 40">
                <a:extLst>
                  <a:ext uri="{FF2B5EF4-FFF2-40B4-BE49-F238E27FC236}">
                    <a16:creationId xmlns:a16="http://schemas.microsoft.com/office/drawing/2014/main" id="{A71C1000-8B86-AC10-0EA2-D59C0E767B33}"/>
                  </a:ext>
                </a:extLst>
              </p:cNvPr>
              <p:cNvSpPr/>
              <p:nvPr/>
            </p:nvSpPr>
            <p:spPr bwMode="auto">
              <a:xfrm>
                <a:off x="6247" y="1935"/>
                <a:ext cx="183" cy="197"/>
              </a:xfrm>
              <a:custGeom>
                <a:avLst/>
                <a:gdLst>
                  <a:gd name="T0" fmla="*/ 16 w 54"/>
                  <a:gd name="T1" fmla="*/ 55 h 58"/>
                  <a:gd name="T2" fmla="*/ 10 w 54"/>
                  <a:gd name="T3" fmla="*/ 46 h 58"/>
                  <a:gd name="T4" fmla="*/ 10 w 54"/>
                  <a:gd name="T5" fmla="*/ 30 h 58"/>
                  <a:gd name="T6" fmla="*/ 6 w 54"/>
                  <a:gd name="T7" fmla="*/ 10 h 58"/>
                  <a:gd name="T8" fmla="*/ 11 w 54"/>
                  <a:gd name="T9" fmla="*/ 0 h 58"/>
                  <a:gd name="T10" fmla="*/ 21 w 54"/>
                  <a:gd name="T11" fmla="*/ 4 h 58"/>
                  <a:gd name="T12" fmla="*/ 45 w 54"/>
                  <a:gd name="T13" fmla="*/ 30 h 58"/>
                  <a:gd name="T14" fmla="*/ 51 w 54"/>
                  <a:gd name="T15" fmla="*/ 30 h 58"/>
                  <a:gd name="T16" fmla="*/ 54 w 54"/>
                  <a:gd name="T17" fmla="*/ 35 h 58"/>
                  <a:gd name="T18" fmla="*/ 21 w 54"/>
                  <a:gd name="T19" fmla="*/ 58 h 58"/>
                  <a:gd name="T20" fmla="*/ 16 w 54"/>
                  <a:gd name="T21"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7">
                    <a:moveTo>
                      <a:pt x="16" y="55"/>
                    </a:moveTo>
                    <a:cubicBezTo>
                      <a:pt x="14" y="52"/>
                      <a:pt x="12" y="49"/>
                      <a:pt x="10" y="46"/>
                    </a:cubicBezTo>
                    <a:cubicBezTo>
                      <a:pt x="3" y="41"/>
                      <a:pt x="8" y="35"/>
                      <a:pt x="10" y="30"/>
                    </a:cubicBezTo>
                    <a:cubicBezTo>
                      <a:pt x="12" y="22"/>
                      <a:pt x="12" y="16"/>
                      <a:pt x="6" y="10"/>
                    </a:cubicBezTo>
                    <a:cubicBezTo>
                      <a:pt x="0" y="4"/>
                      <a:pt x="5" y="1"/>
                      <a:pt x="11" y="0"/>
                    </a:cubicBezTo>
                    <a:cubicBezTo>
                      <a:pt x="15" y="0"/>
                      <a:pt x="18" y="2"/>
                      <a:pt x="21" y="4"/>
                    </a:cubicBezTo>
                    <a:cubicBezTo>
                      <a:pt x="29" y="13"/>
                      <a:pt x="34" y="24"/>
                      <a:pt x="45" y="30"/>
                    </a:cubicBezTo>
                    <a:cubicBezTo>
                      <a:pt x="47" y="30"/>
                      <a:pt x="49" y="30"/>
                      <a:pt x="51" y="30"/>
                    </a:cubicBezTo>
                    <a:cubicBezTo>
                      <a:pt x="53" y="31"/>
                      <a:pt x="54" y="33"/>
                      <a:pt x="54" y="35"/>
                    </a:cubicBezTo>
                    <a:cubicBezTo>
                      <a:pt x="51" y="55"/>
                      <a:pt x="35" y="55"/>
                      <a:pt x="21" y="58"/>
                    </a:cubicBezTo>
                    <a:cubicBezTo>
                      <a:pt x="19" y="57"/>
                      <a:pt x="17" y="56"/>
                      <a:pt x="16" y="55"/>
                    </a:cubicBezTo>
                    <a:close/>
                  </a:path>
                </a:pathLst>
              </a:custGeom>
              <a:solidFill>
                <a:srgbClr val="CB6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1" name="Freeform 41">
                <a:extLst>
                  <a:ext uri="{FF2B5EF4-FFF2-40B4-BE49-F238E27FC236}">
                    <a16:creationId xmlns:a16="http://schemas.microsoft.com/office/drawing/2014/main" id="{E3D82B40-A217-AB90-43F2-820BE871F357}"/>
                  </a:ext>
                </a:extLst>
              </p:cNvPr>
              <p:cNvSpPr/>
              <p:nvPr/>
            </p:nvSpPr>
            <p:spPr bwMode="auto">
              <a:xfrm>
                <a:off x="5814" y="2548"/>
                <a:ext cx="183" cy="135"/>
              </a:xfrm>
              <a:custGeom>
                <a:avLst/>
                <a:gdLst>
                  <a:gd name="T0" fmla="*/ 52 w 54"/>
                  <a:gd name="T1" fmla="*/ 2 h 40"/>
                  <a:gd name="T2" fmla="*/ 48 w 54"/>
                  <a:gd name="T3" fmla="*/ 37 h 40"/>
                  <a:gd name="T4" fmla="*/ 20 w 54"/>
                  <a:gd name="T5" fmla="*/ 34 h 40"/>
                  <a:gd name="T6" fmla="*/ 0 w 54"/>
                  <a:gd name="T7" fmla="*/ 13 h 40"/>
                  <a:gd name="T8" fmla="*/ 19 w 54"/>
                  <a:gd name="T9" fmla="*/ 8 h 40"/>
                  <a:gd name="T10" fmla="*/ 25 w 54"/>
                  <a:gd name="T11" fmla="*/ 12 h 40"/>
                  <a:gd name="T12" fmla="*/ 40 w 54"/>
                  <a:gd name="T13" fmla="*/ 11 h 40"/>
                  <a:gd name="T14" fmla="*/ 47 w 54"/>
                  <a:gd name="T15" fmla="*/ 0 h 40"/>
                  <a:gd name="T16" fmla="*/ 52 w 54"/>
                  <a:gd name="T1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0">
                    <a:moveTo>
                      <a:pt x="52" y="2"/>
                    </a:moveTo>
                    <a:cubicBezTo>
                      <a:pt x="54" y="14"/>
                      <a:pt x="53" y="26"/>
                      <a:pt x="48" y="37"/>
                    </a:cubicBezTo>
                    <a:cubicBezTo>
                      <a:pt x="38" y="40"/>
                      <a:pt x="29" y="35"/>
                      <a:pt x="20" y="34"/>
                    </a:cubicBezTo>
                    <a:cubicBezTo>
                      <a:pt x="13" y="27"/>
                      <a:pt x="4" y="22"/>
                      <a:pt x="0" y="13"/>
                    </a:cubicBezTo>
                    <a:cubicBezTo>
                      <a:pt x="5" y="9"/>
                      <a:pt x="12" y="9"/>
                      <a:pt x="19" y="8"/>
                    </a:cubicBezTo>
                    <a:cubicBezTo>
                      <a:pt x="22" y="8"/>
                      <a:pt x="24" y="10"/>
                      <a:pt x="25" y="12"/>
                    </a:cubicBezTo>
                    <a:cubicBezTo>
                      <a:pt x="31" y="22"/>
                      <a:pt x="36" y="25"/>
                      <a:pt x="40" y="11"/>
                    </a:cubicBezTo>
                    <a:cubicBezTo>
                      <a:pt x="41" y="7"/>
                      <a:pt x="41" y="2"/>
                      <a:pt x="47" y="0"/>
                    </a:cubicBezTo>
                    <a:cubicBezTo>
                      <a:pt x="49" y="0"/>
                      <a:pt x="50" y="1"/>
                      <a:pt x="52" y="2"/>
                    </a:cubicBezTo>
                    <a:close/>
                  </a:path>
                </a:pathLst>
              </a:custGeom>
              <a:solidFill>
                <a:srgbClr val="A77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2" name="Freeform 42">
                <a:extLst>
                  <a:ext uri="{FF2B5EF4-FFF2-40B4-BE49-F238E27FC236}">
                    <a16:creationId xmlns:a16="http://schemas.microsoft.com/office/drawing/2014/main" id="{0A90E3A2-0823-5E2E-EAA8-E77B3FF79608}"/>
                  </a:ext>
                </a:extLst>
              </p:cNvPr>
              <p:cNvSpPr/>
              <p:nvPr/>
            </p:nvSpPr>
            <p:spPr bwMode="auto">
              <a:xfrm>
                <a:off x="5618" y="1323"/>
                <a:ext cx="108" cy="159"/>
              </a:xfrm>
              <a:custGeom>
                <a:avLst/>
                <a:gdLst>
                  <a:gd name="T0" fmla="*/ 26 w 32"/>
                  <a:gd name="T1" fmla="*/ 44 h 47"/>
                  <a:gd name="T2" fmla="*/ 4 w 32"/>
                  <a:gd name="T3" fmla="*/ 40 h 47"/>
                  <a:gd name="T4" fmla="*/ 0 w 32"/>
                  <a:gd name="T5" fmla="*/ 36 h 47"/>
                  <a:gd name="T6" fmla="*/ 7 w 32"/>
                  <a:gd name="T7" fmla="*/ 12 h 47"/>
                  <a:gd name="T8" fmla="*/ 14 w 32"/>
                  <a:gd name="T9" fmla="*/ 0 h 47"/>
                  <a:gd name="T10" fmla="*/ 26 w 32"/>
                  <a:gd name="T11" fmla="*/ 44 h 47"/>
                </a:gdLst>
                <a:ahLst/>
                <a:cxnLst>
                  <a:cxn ang="0">
                    <a:pos x="T0" y="T1"/>
                  </a:cxn>
                  <a:cxn ang="0">
                    <a:pos x="T2" y="T3"/>
                  </a:cxn>
                  <a:cxn ang="0">
                    <a:pos x="T4" y="T5"/>
                  </a:cxn>
                  <a:cxn ang="0">
                    <a:pos x="T6" y="T7"/>
                  </a:cxn>
                  <a:cxn ang="0">
                    <a:pos x="T8" y="T9"/>
                  </a:cxn>
                  <a:cxn ang="0">
                    <a:pos x="T10" y="T11"/>
                  </a:cxn>
                </a:cxnLst>
                <a:rect l="0" t="0" r="r" b="b"/>
                <a:pathLst>
                  <a:path w="32" h="47">
                    <a:moveTo>
                      <a:pt x="26" y="44"/>
                    </a:moveTo>
                    <a:cubicBezTo>
                      <a:pt x="18" y="47"/>
                      <a:pt x="11" y="43"/>
                      <a:pt x="4" y="40"/>
                    </a:cubicBezTo>
                    <a:cubicBezTo>
                      <a:pt x="2" y="40"/>
                      <a:pt x="1" y="39"/>
                      <a:pt x="0" y="36"/>
                    </a:cubicBezTo>
                    <a:cubicBezTo>
                      <a:pt x="5" y="29"/>
                      <a:pt x="9" y="22"/>
                      <a:pt x="7" y="12"/>
                    </a:cubicBezTo>
                    <a:cubicBezTo>
                      <a:pt x="6" y="7"/>
                      <a:pt x="8" y="2"/>
                      <a:pt x="14" y="0"/>
                    </a:cubicBezTo>
                    <a:cubicBezTo>
                      <a:pt x="30" y="11"/>
                      <a:pt x="32" y="27"/>
                      <a:pt x="26" y="44"/>
                    </a:cubicBezTo>
                    <a:close/>
                  </a:path>
                </a:pathLst>
              </a:custGeom>
              <a:solidFill>
                <a:srgbClr val="CA7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3" name="Freeform 43">
                <a:extLst>
                  <a:ext uri="{FF2B5EF4-FFF2-40B4-BE49-F238E27FC236}">
                    <a16:creationId xmlns:a16="http://schemas.microsoft.com/office/drawing/2014/main" id="{CDE61F74-DC20-B440-F99D-0359824E0A7C}"/>
                  </a:ext>
                </a:extLst>
              </p:cNvPr>
              <p:cNvSpPr/>
              <p:nvPr/>
            </p:nvSpPr>
            <p:spPr bwMode="auto">
              <a:xfrm>
                <a:off x="4186" y="1908"/>
                <a:ext cx="138" cy="159"/>
              </a:xfrm>
              <a:custGeom>
                <a:avLst/>
                <a:gdLst>
                  <a:gd name="T0" fmla="*/ 9 w 41"/>
                  <a:gd name="T1" fmla="*/ 39 h 47"/>
                  <a:gd name="T2" fmla="*/ 4 w 41"/>
                  <a:gd name="T3" fmla="*/ 47 h 47"/>
                  <a:gd name="T4" fmla="*/ 37 w 41"/>
                  <a:gd name="T5" fmla="*/ 0 h 47"/>
                  <a:gd name="T6" fmla="*/ 41 w 41"/>
                  <a:gd name="T7" fmla="*/ 11 h 47"/>
                  <a:gd name="T8" fmla="*/ 30 w 41"/>
                  <a:gd name="T9" fmla="*/ 32 h 47"/>
                  <a:gd name="T10" fmla="*/ 9 w 41"/>
                  <a:gd name="T11" fmla="*/ 39 h 47"/>
                </a:gdLst>
                <a:ahLst/>
                <a:cxnLst>
                  <a:cxn ang="0">
                    <a:pos x="T0" y="T1"/>
                  </a:cxn>
                  <a:cxn ang="0">
                    <a:pos x="T2" y="T3"/>
                  </a:cxn>
                  <a:cxn ang="0">
                    <a:pos x="T4" y="T5"/>
                  </a:cxn>
                  <a:cxn ang="0">
                    <a:pos x="T6" y="T7"/>
                  </a:cxn>
                  <a:cxn ang="0">
                    <a:pos x="T8" y="T9"/>
                  </a:cxn>
                  <a:cxn ang="0">
                    <a:pos x="T10" y="T11"/>
                  </a:cxn>
                </a:cxnLst>
                <a:rect l="0" t="0" r="r" b="b"/>
                <a:pathLst>
                  <a:path w="41" h="47">
                    <a:moveTo>
                      <a:pt x="9" y="39"/>
                    </a:moveTo>
                    <a:cubicBezTo>
                      <a:pt x="8" y="42"/>
                      <a:pt x="6" y="44"/>
                      <a:pt x="4" y="47"/>
                    </a:cubicBezTo>
                    <a:cubicBezTo>
                      <a:pt x="0" y="21"/>
                      <a:pt x="13" y="2"/>
                      <a:pt x="37" y="0"/>
                    </a:cubicBezTo>
                    <a:cubicBezTo>
                      <a:pt x="39" y="4"/>
                      <a:pt x="40" y="7"/>
                      <a:pt x="41" y="11"/>
                    </a:cubicBezTo>
                    <a:cubicBezTo>
                      <a:pt x="34" y="16"/>
                      <a:pt x="31" y="24"/>
                      <a:pt x="30" y="32"/>
                    </a:cubicBezTo>
                    <a:cubicBezTo>
                      <a:pt x="24" y="36"/>
                      <a:pt x="16" y="37"/>
                      <a:pt x="9" y="39"/>
                    </a:cubicBezTo>
                    <a:close/>
                  </a:path>
                </a:pathLst>
              </a:custGeom>
              <a:solidFill>
                <a:srgbClr val="B7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4" name="Freeform 44">
                <a:extLst>
                  <a:ext uri="{FF2B5EF4-FFF2-40B4-BE49-F238E27FC236}">
                    <a16:creationId xmlns:a16="http://schemas.microsoft.com/office/drawing/2014/main" id="{1B1AA0BA-9750-6A0D-67DC-DFBF0DF45550}"/>
                  </a:ext>
                </a:extLst>
              </p:cNvPr>
              <p:cNvSpPr/>
              <p:nvPr/>
            </p:nvSpPr>
            <p:spPr bwMode="auto">
              <a:xfrm>
                <a:off x="6386" y="2027"/>
                <a:ext cx="122" cy="209"/>
              </a:xfrm>
              <a:custGeom>
                <a:avLst/>
                <a:gdLst>
                  <a:gd name="T0" fmla="*/ 11 w 36"/>
                  <a:gd name="T1" fmla="*/ 8 h 62"/>
                  <a:gd name="T2" fmla="*/ 10 w 36"/>
                  <a:gd name="T3" fmla="*/ 3 h 62"/>
                  <a:gd name="T4" fmla="*/ 18 w 36"/>
                  <a:gd name="T5" fmla="*/ 1 h 62"/>
                  <a:gd name="T6" fmla="*/ 35 w 36"/>
                  <a:gd name="T7" fmla="*/ 24 h 62"/>
                  <a:gd name="T8" fmla="*/ 18 w 36"/>
                  <a:gd name="T9" fmla="*/ 56 h 62"/>
                  <a:gd name="T10" fmla="*/ 15 w 36"/>
                  <a:gd name="T11" fmla="*/ 60 h 62"/>
                  <a:gd name="T12" fmla="*/ 9 w 36"/>
                  <a:gd name="T13" fmla="*/ 62 h 62"/>
                  <a:gd name="T14" fmla="*/ 5 w 36"/>
                  <a:gd name="T15" fmla="*/ 55 h 62"/>
                  <a:gd name="T16" fmla="*/ 6 w 36"/>
                  <a:gd name="T17" fmla="*/ 40 h 62"/>
                  <a:gd name="T18" fmla="*/ 9 w 36"/>
                  <a:gd name="T19" fmla="*/ 25 h 62"/>
                  <a:gd name="T20" fmla="*/ 11 w 36"/>
                  <a:gd name="T21"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62">
                    <a:moveTo>
                      <a:pt x="11" y="8"/>
                    </a:moveTo>
                    <a:cubicBezTo>
                      <a:pt x="11" y="6"/>
                      <a:pt x="10" y="5"/>
                      <a:pt x="10" y="3"/>
                    </a:cubicBezTo>
                    <a:cubicBezTo>
                      <a:pt x="12" y="0"/>
                      <a:pt x="15" y="0"/>
                      <a:pt x="18" y="1"/>
                    </a:cubicBezTo>
                    <a:cubicBezTo>
                      <a:pt x="19" y="12"/>
                      <a:pt x="36" y="12"/>
                      <a:pt x="35" y="24"/>
                    </a:cubicBezTo>
                    <a:cubicBezTo>
                      <a:pt x="31" y="35"/>
                      <a:pt x="36" y="51"/>
                      <a:pt x="18" y="56"/>
                    </a:cubicBezTo>
                    <a:cubicBezTo>
                      <a:pt x="17" y="57"/>
                      <a:pt x="16" y="59"/>
                      <a:pt x="15" y="60"/>
                    </a:cubicBezTo>
                    <a:cubicBezTo>
                      <a:pt x="13" y="61"/>
                      <a:pt x="11" y="62"/>
                      <a:pt x="9" y="62"/>
                    </a:cubicBezTo>
                    <a:cubicBezTo>
                      <a:pt x="6" y="61"/>
                      <a:pt x="5" y="58"/>
                      <a:pt x="5" y="55"/>
                    </a:cubicBezTo>
                    <a:cubicBezTo>
                      <a:pt x="5" y="50"/>
                      <a:pt x="11" y="45"/>
                      <a:pt x="6" y="40"/>
                    </a:cubicBezTo>
                    <a:cubicBezTo>
                      <a:pt x="0" y="34"/>
                      <a:pt x="2" y="29"/>
                      <a:pt x="9" y="25"/>
                    </a:cubicBezTo>
                    <a:cubicBezTo>
                      <a:pt x="17" y="20"/>
                      <a:pt x="14" y="14"/>
                      <a:pt x="11" y="8"/>
                    </a:cubicBezTo>
                    <a:close/>
                  </a:path>
                </a:pathLst>
              </a:custGeom>
              <a:solidFill>
                <a:srgbClr val="9B73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5" name="Freeform 45">
                <a:extLst>
                  <a:ext uri="{FF2B5EF4-FFF2-40B4-BE49-F238E27FC236}">
                    <a16:creationId xmlns:a16="http://schemas.microsoft.com/office/drawing/2014/main" id="{B359068A-3607-34F4-8E09-A3E27F5A02C8}"/>
                  </a:ext>
                </a:extLst>
              </p:cNvPr>
              <p:cNvSpPr/>
              <p:nvPr/>
            </p:nvSpPr>
            <p:spPr bwMode="auto">
              <a:xfrm>
                <a:off x="4660" y="2412"/>
                <a:ext cx="149" cy="129"/>
              </a:xfrm>
              <a:custGeom>
                <a:avLst/>
                <a:gdLst>
                  <a:gd name="T0" fmla="*/ 13 w 44"/>
                  <a:gd name="T1" fmla="*/ 37 h 38"/>
                  <a:gd name="T2" fmla="*/ 0 w 44"/>
                  <a:gd name="T3" fmla="*/ 21 h 38"/>
                  <a:gd name="T4" fmla="*/ 2 w 44"/>
                  <a:gd name="T5" fmla="*/ 17 h 38"/>
                  <a:gd name="T6" fmla="*/ 41 w 44"/>
                  <a:gd name="T7" fmla="*/ 6 h 38"/>
                  <a:gd name="T8" fmla="*/ 38 w 44"/>
                  <a:gd name="T9" fmla="*/ 30 h 38"/>
                  <a:gd name="T10" fmla="*/ 13 w 44"/>
                  <a:gd name="T11" fmla="*/ 37 h 38"/>
                </a:gdLst>
                <a:ahLst/>
                <a:cxnLst>
                  <a:cxn ang="0">
                    <a:pos x="T0" y="T1"/>
                  </a:cxn>
                  <a:cxn ang="0">
                    <a:pos x="T2" y="T3"/>
                  </a:cxn>
                  <a:cxn ang="0">
                    <a:pos x="T4" y="T5"/>
                  </a:cxn>
                  <a:cxn ang="0">
                    <a:pos x="T6" y="T7"/>
                  </a:cxn>
                  <a:cxn ang="0">
                    <a:pos x="T8" y="T9"/>
                  </a:cxn>
                  <a:cxn ang="0">
                    <a:pos x="T10" y="T11"/>
                  </a:cxn>
                </a:cxnLst>
                <a:rect l="0" t="0" r="r" b="b"/>
                <a:pathLst>
                  <a:path w="44" h="38">
                    <a:moveTo>
                      <a:pt x="13" y="37"/>
                    </a:moveTo>
                    <a:cubicBezTo>
                      <a:pt x="14" y="28"/>
                      <a:pt x="4" y="27"/>
                      <a:pt x="0" y="21"/>
                    </a:cubicBezTo>
                    <a:cubicBezTo>
                      <a:pt x="0" y="19"/>
                      <a:pt x="0" y="18"/>
                      <a:pt x="2" y="17"/>
                    </a:cubicBezTo>
                    <a:cubicBezTo>
                      <a:pt x="15" y="14"/>
                      <a:pt x="25" y="0"/>
                      <a:pt x="41" y="6"/>
                    </a:cubicBezTo>
                    <a:cubicBezTo>
                      <a:pt x="44" y="15"/>
                      <a:pt x="29" y="21"/>
                      <a:pt x="38" y="30"/>
                    </a:cubicBezTo>
                    <a:cubicBezTo>
                      <a:pt x="31" y="37"/>
                      <a:pt x="22" y="38"/>
                      <a:pt x="13" y="37"/>
                    </a:cubicBezTo>
                    <a:close/>
                  </a:path>
                </a:pathLst>
              </a:custGeom>
              <a:solidFill>
                <a:srgbClr val="C46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6" name="Freeform 46">
                <a:extLst>
                  <a:ext uri="{FF2B5EF4-FFF2-40B4-BE49-F238E27FC236}">
                    <a16:creationId xmlns:a16="http://schemas.microsoft.com/office/drawing/2014/main" id="{3834B824-67A3-8918-2C6E-E2A71E1FC26D}"/>
                  </a:ext>
                </a:extLst>
              </p:cNvPr>
              <p:cNvSpPr/>
              <p:nvPr/>
            </p:nvSpPr>
            <p:spPr bwMode="auto">
              <a:xfrm>
                <a:off x="6254" y="1827"/>
                <a:ext cx="156" cy="142"/>
              </a:xfrm>
              <a:custGeom>
                <a:avLst/>
                <a:gdLst>
                  <a:gd name="T0" fmla="*/ 17 w 46"/>
                  <a:gd name="T1" fmla="*/ 39 h 42"/>
                  <a:gd name="T2" fmla="*/ 9 w 46"/>
                  <a:gd name="T3" fmla="*/ 35 h 42"/>
                  <a:gd name="T4" fmla="*/ 7 w 46"/>
                  <a:gd name="T5" fmla="*/ 30 h 42"/>
                  <a:gd name="T6" fmla="*/ 1 w 46"/>
                  <a:gd name="T7" fmla="*/ 7 h 42"/>
                  <a:gd name="T8" fmla="*/ 2 w 46"/>
                  <a:gd name="T9" fmla="*/ 4 h 42"/>
                  <a:gd name="T10" fmla="*/ 38 w 46"/>
                  <a:gd name="T11" fmla="*/ 10 h 42"/>
                  <a:gd name="T12" fmla="*/ 45 w 46"/>
                  <a:gd name="T13" fmla="*/ 35 h 42"/>
                  <a:gd name="T14" fmla="*/ 36 w 46"/>
                  <a:gd name="T15" fmla="*/ 39 h 42"/>
                  <a:gd name="T16" fmla="*/ 27 w 46"/>
                  <a:gd name="T17" fmla="*/ 27 h 42"/>
                  <a:gd name="T18" fmla="*/ 19 w 46"/>
                  <a:gd name="T19" fmla="*/ 38 h 42"/>
                  <a:gd name="T20" fmla="*/ 17 w 46"/>
                  <a:gd name="T21"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42">
                    <a:moveTo>
                      <a:pt x="17" y="39"/>
                    </a:moveTo>
                    <a:cubicBezTo>
                      <a:pt x="15" y="38"/>
                      <a:pt x="12" y="36"/>
                      <a:pt x="9" y="35"/>
                    </a:cubicBezTo>
                    <a:cubicBezTo>
                      <a:pt x="8" y="33"/>
                      <a:pt x="7" y="32"/>
                      <a:pt x="7" y="30"/>
                    </a:cubicBezTo>
                    <a:cubicBezTo>
                      <a:pt x="8" y="22"/>
                      <a:pt x="0" y="16"/>
                      <a:pt x="1" y="7"/>
                    </a:cubicBezTo>
                    <a:cubicBezTo>
                      <a:pt x="2" y="6"/>
                      <a:pt x="2" y="5"/>
                      <a:pt x="2" y="4"/>
                    </a:cubicBezTo>
                    <a:cubicBezTo>
                      <a:pt x="15" y="0"/>
                      <a:pt x="26" y="9"/>
                      <a:pt x="38" y="10"/>
                    </a:cubicBezTo>
                    <a:cubicBezTo>
                      <a:pt x="43" y="18"/>
                      <a:pt x="46" y="26"/>
                      <a:pt x="45" y="35"/>
                    </a:cubicBezTo>
                    <a:cubicBezTo>
                      <a:pt x="43" y="39"/>
                      <a:pt x="41" y="42"/>
                      <a:pt x="36" y="39"/>
                    </a:cubicBezTo>
                    <a:cubicBezTo>
                      <a:pt x="33" y="36"/>
                      <a:pt x="35" y="27"/>
                      <a:pt x="27" y="27"/>
                    </a:cubicBezTo>
                    <a:cubicBezTo>
                      <a:pt x="22" y="28"/>
                      <a:pt x="22" y="34"/>
                      <a:pt x="19" y="38"/>
                    </a:cubicBezTo>
                    <a:cubicBezTo>
                      <a:pt x="19" y="38"/>
                      <a:pt x="18" y="39"/>
                      <a:pt x="17" y="39"/>
                    </a:cubicBezTo>
                    <a:close/>
                  </a:path>
                </a:pathLst>
              </a:custGeom>
              <a:solidFill>
                <a:srgbClr val="D58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7" name="Freeform 47">
                <a:extLst>
                  <a:ext uri="{FF2B5EF4-FFF2-40B4-BE49-F238E27FC236}">
                    <a16:creationId xmlns:a16="http://schemas.microsoft.com/office/drawing/2014/main" id="{B6A63FBF-91FC-B5F0-CE0F-D96E151DACA7}"/>
                  </a:ext>
                </a:extLst>
              </p:cNvPr>
              <p:cNvSpPr/>
              <p:nvPr/>
            </p:nvSpPr>
            <p:spPr bwMode="auto">
              <a:xfrm>
                <a:off x="5594" y="1292"/>
                <a:ext cx="81" cy="163"/>
              </a:xfrm>
              <a:custGeom>
                <a:avLst/>
                <a:gdLst>
                  <a:gd name="T0" fmla="*/ 21 w 24"/>
                  <a:gd name="T1" fmla="*/ 9 h 48"/>
                  <a:gd name="T2" fmla="*/ 19 w 24"/>
                  <a:gd name="T3" fmla="*/ 26 h 48"/>
                  <a:gd name="T4" fmla="*/ 9 w 24"/>
                  <a:gd name="T5" fmla="*/ 45 h 48"/>
                  <a:gd name="T6" fmla="*/ 0 w 24"/>
                  <a:gd name="T7" fmla="*/ 43 h 48"/>
                  <a:gd name="T8" fmla="*/ 1 w 24"/>
                  <a:gd name="T9" fmla="*/ 1 h 48"/>
                  <a:gd name="T10" fmla="*/ 21 w 24"/>
                  <a:gd name="T11" fmla="*/ 9 h 48"/>
                </a:gdLst>
                <a:ahLst/>
                <a:cxnLst>
                  <a:cxn ang="0">
                    <a:pos x="T0" y="T1"/>
                  </a:cxn>
                  <a:cxn ang="0">
                    <a:pos x="T2" y="T3"/>
                  </a:cxn>
                  <a:cxn ang="0">
                    <a:pos x="T4" y="T5"/>
                  </a:cxn>
                  <a:cxn ang="0">
                    <a:pos x="T6" y="T7"/>
                  </a:cxn>
                  <a:cxn ang="0">
                    <a:pos x="T8" y="T9"/>
                  </a:cxn>
                  <a:cxn ang="0">
                    <a:pos x="T10" y="T11"/>
                  </a:cxn>
                </a:cxnLst>
                <a:rect l="0" t="0" r="r" b="b"/>
                <a:pathLst>
                  <a:path w="24" h="48">
                    <a:moveTo>
                      <a:pt x="21" y="9"/>
                    </a:moveTo>
                    <a:cubicBezTo>
                      <a:pt x="18" y="14"/>
                      <a:pt x="16" y="19"/>
                      <a:pt x="19" y="26"/>
                    </a:cubicBezTo>
                    <a:cubicBezTo>
                      <a:pt x="24" y="36"/>
                      <a:pt x="18" y="41"/>
                      <a:pt x="9" y="45"/>
                    </a:cubicBezTo>
                    <a:cubicBezTo>
                      <a:pt x="5" y="48"/>
                      <a:pt x="2" y="47"/>
                      <a:pt x="0" y="43"/>
                    </a:cubicBezTo>
                    <a:cubicBezTo>
                      <a:pt x="1" y="29"/>
                      <a:pt x="6" y="15"/>
                      <a:pt x="1" y="1"/>
                    </a:cubicBezTo>
                    <a:cubicBezTo>
                      <a:pt x="9" y="0"/>
                      <a:pt x="16" y="2"/>
                      <a:pt x="21" y="9"/>
                    </a:cubicBezTo>
                    <a:close/>
                  </a:path>
                </a:pathLst>
              </a:custGeom>
              <a:solidFill>
                <a:srgbClr val="D898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8" name="Freeform 48">
                <a:extLst>
                  <a:ext uri="{FF2B5EF4-FFF2-40B4-BE49-F238E27FC236}">
                    <a16:creationId xmlns:a16="http://schemas.microsoft.com/office/drawing/2014/main" id="{B5F1470A-0F93-E09D-16B6-B8C0F557C0D8}"/>
                  </a:ext>
                </a:extLst>
              </p:cNvPr>
              <p:cNvSpPr/>
              <p:nvPr/>
            </p:nvSpPr>
            <p:spPr bwMode="auto">
              <a:xfrm>
                <a:off x="6220" y="1793"/>
                <a:ext cx="163" cy="78"/>
              </a:xfrm>
              <a:custGeom>
                <a:avLst/>
                <a:gdLst>
                  <a:gd name="T0" fmla="*/ 48 w 48"/>
                  <a:gd name="T1" fmla="*/ 20 h 23"/>
                  <a:gd name="T2" fmla="*/ 12 w 48"/>
                  <a:gd name="T3" fmla="*/ 14 h 23"/>
                  <a:gd name="T4" fmla="*/ 0 w 48"/>
                  <a:gd name="T5" fmla="*/ 6 h 23"/>
                  <a:gd name="T6" fmla="*/ 48 w 48"/>
                  <a:gd name="T7" fmla="*/ 20 h 23"/>
                </a:gdLst>
                <a:ahLst/>
                <a:cxnLst>
                  <a:cxn ang="0">
                    <a:pos x="T0" y="T1"/>
                  </a:cxn>
                  <a:cxn ang="0">
                    <a:pos x="T2" y="T3"/>
                  </a:cxn>
                  <a:cxn ang="0">
                    <a:pos x="T4" y="T5"/>
                  </a:cxn>
                  <a:cxn ang="0">
                    <a:pos x="T6" y="T7"/>
                  </a:cxn>
                </a:cxnLst>
                <a:rect l="0" t="0" r="r" b="b"/>
                <a:pathLst>
                  <a:path w="48" h="23">
                    <a:moveTo>
                      <a:pt x="48" y="20"/>
                    </a:moveTo>
                    <a:cubicBezTo>
                      <a:pt x="35" y="23"/>
                      <a:pt x="23" y="22"/>
                      <a:pt x="12" y="14"/>
                    </a:cubicBezTo>
                    <a:cubicBezTo>
                      <a:pt x="6" y="13"/>
                      <a:pt x="2" y="11"/>
                      <a:pt x="0" y="6"/>
                    </a:cubicBezTo>
                    <a:cubicBezTo>
                      <a:pt x="18" y="4"/>
                      <a:pt x="36" y="0"/>
                      <a:pt x="48" y="20"/>
                    </a:cubicBezTo>
                    <a:close/>
                  </a:path>
                </a:pathLst>
              </a:custGeom>
              <a:solidFill>
                <a:srgbClr val="E4B0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9" name="Freeform 49">
                <a:extLst>
                  <a:ext uri="{FF2B5EF4-FFF2-40B4-BE49-F238E27FC236}">
                    <a16:creationId xmlns:a16="http://schemas.microsoft.com/office/drawing/2014/main" id="{E8690525-DD5A-AE1C-5B0C-02ED0029F716}"/>
                  </a:ext>
                </a:extLst>
              </p:cNvPr>
              <p:cNvSpPr/>
              <p:nvPr/>
            </p:nvSpPr>
            <p:spPr bwMode="auto">
              <a:xfrm>
                <a:off x="6312" y="1942"/>
                <a:ext cx="98" cy="95"/>
              </a:xfrm>
              <a:custGeom>
                <a:avLst/>
                <a:gdLst>
                  <a:gd name="T0" fmla="*/ 20 w 29"/>
                  <a:gd name="T1" fmla="*/ 5 h 28"/>
                  <a:gd name="T2" fmla="*/ 28 w 29"/>
                  <a:gd name="T3" fmla="*/ 1 h 28"/>
                  <a:gd name="T4" fmla="*/ 26 w 29"/>
                  <a:gd name="T5" fmla="*/ 28 h 28"/>
                  <a:gd name="T6" fmla="*/ 0 w 29"/>
                  <a:gd name="T7" fmla="*/ 5 h 28"/>
                  <a:gd name="T8" fmla="*/ 1 w 29"/>
                  <a:gd name="T9" fmla="*/ 5 h 28"/>
                  <a:gd name="T10" fmla="*/ 20 w 29"/>
                  <a:gd name="T11" fmla="*/ 5 h 28"/>
                </a:gdLst>
                <a:ahLst/>
                <a:cxnLst>
                  <a:cxn ang="0">
                    <a:pos x="T0" y="T1"/>
                  </a:cxn>
                  <a:cxn ang="0">
                    <a:pos x="T2" y="T3"/>
                  </a:cxn>
                  <a:cxn ang="0">
                    <a:pos x="T4" y="T5"/>
                  </a:cxn>
                  <a:cxn ang="0">
                    <a:pos x="T6" y="T7"/>
                  </a:cxn>
                  <a:cxn ang="0">
                    <a:pos x="T8" y="T9"/>
                  </a:cxn>
                  <a:cxn ang="0">
                    <a:pos x="T10" y="T11"/>
                  </a:cxn>
                </a:cxnLst>
                <a:rect l="0" t="0" r="r" b="b"/>
                <a:pathLst>
                  <a:path w="28" h="28">
                    <a:moveTo>
                      <a:pt x="20" y="5"/>
                    </a:moveTo>
                    <a:cubicBezTo>
                      <a:pt x="23" y="4"/>
                      <a:pt x="25" y="2"/>
                      <a:pt x="28" y="1"/>
                    </a:cubicBezTo>
                    <a:cubicBezTo>
                      <a:pt x="29" y="10"/>
                      <a:pt x="29" y="19"/>
                      <a:pt x="26" y="28"/>
                    </a:cubicBezTo>
                    <a:cubicBezTo>
                      <a:pt x="11" y="28"/>
                      <a:pt x="4" y="18"/>
                      <a:pt x="0" y="5"/>
                    </a:cubicBezTo>
                    <a:cubicBezTo>
                      <a:pt x="0" y="5"/>
                      <a:pt x="1" y="5"/>
                      <a:pt x="1" y="5"/>
                    </a:cubicBezTo>
                    <a:cubicBezTo>
                      <a:pt x="7" y="0"/>
                      <a:pt x="14" y="0"/>
                      <a:pt x="20" y="5"/>
                    </a:cubicBezTo>
                    <a:close/>
                  </a:path>
                </a:pathLst>
              </a:custGeom>
              <a:solidFill>
                <a:srgbClr val="D27F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0" name="Freeform 50">
                <a:extLst>
                  <a:ext uri="{FF2B5EF4-FFF2-40B4-BE49-F238E27FC236}">
                    <a16:creationId xmlns:a16="http://schemas.microsoft.com/office/drawing/2014/main" id="{F0DE43C0-880B-0983-F246-7EB74C12219C}"/>
                  </a:ext>
                </a:extLst>
              </p:cNvPr>
              <p:cNvSpPr/>
              <p:nvPr/>
            </p:nvSpPr>
            <p:spPr bwMode="auto">
              <a:xfrm>
                <a:off x="4507" y="1039"/>
                <a:ext cx="159" cy="165"/>
              </a:xfrm>
              <a:custGeom>
                <a:avLst/>
                <a:gdLst>
                  <a:gd name="T0" fmla="*/ 1 w 47"/>
                  <a:gd name="T1" fmla="*/ 28 h 49"/>
                  <a:gd name="T2" fmla="*/ 2 w 47"/>
                  <a:gd name="T3" fmla="*/ 16 h 49"/>
                  <a:gd name="T4" fmla="*/ 40 w 47"/>
                  <a:gd name="T5" fmla="*/ 6 h 49"/>
                  <a:gd name="T6" fmla="*/ 29 w 47"/>
                  <a:gd name="T7" fmla="*/ 23 h 49"/>
                  <a:gd name="T8" fmla="*/ 6 w 47"/>
                  <a:gd name="T9" fmla="*/ 40 h 49"/>
                  <a:gd name="T10" fmla="*/ 5 w 47"/>
                  <a:gd name="T11" fmla="*/ 49 h 49"/>
                  <a:gd name="T12" fmla="*/ 1 w 47"/>
                  <a:gd name="T13" fmla="*/ 2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1" y="28"/>
                    </a:moveTo>
                    <a:cubicBezTo>
                      <a:pt x="2" y="24"/>
                      <a:pt x="2" y="20"/>
                      <a:pt x="2" y="16"/>
                    </a:cubicBezTo>
                    <a:cubicBezTo>
                      <a:pt x="13" y="5"/>
                      <a:pt x="25" y="0"/>
                      <a:pt x="40" y="6"/>
                    </a:cubicBezTo>
                    <a:cubicBezTo>
                      <a:pt x="47" y="18"/>
                      <a:pt x="35" y="18"/>
                      <a:pt x="29" y="23"/>
                    </a:cubicBezTo>
                    <a:cubicBezTo>
                      <a:pt x="21" y="28"/>
                      <a:pt x="10" y="29"/>
                      <a:pt x="6" y="40"/>
                    </a:cubicBezTo>
                    <a:cubicBezTo>
                      <a:pt x="6" y="43"/>
                      <a:pt x="6" y="46"/>
                      <a:pt x="5" y="49"/>
                    </a:cubicBezTo>
                    <a:cubicBezTo>
                      <a:pt x="0" y="43"/>
                      <a:pt x="3" y="35"/>
                      <a:pt x="1" y="28"/>
                    </a:cubicBezTo>
                    <a:close/>
                  </a:path>
                </a:pathLst>
              </a:custGeom>
              <a:solidFill>
                <a:srgbClr val="E4B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1" name="Freeform 51">
                <a:extLst>
                  <a:ext uri="{FF2B5EF4-FFF2-40B4-BE49-F238E27FC236}">
                    <a16:creationId xmlns:a16="http://schemas.microsoft.com/office/drawing/2014/main" id="{2311CFAF-1F35-D8EB-3677-0F80CB28611D}"/>
                  </a:ext>
                </a:extLst>
              </p:cNvPr>
              <p:cNvSpPr/>
              <p:nvPr/>
            </p:nvSpPr>
            <p:spPr bwMode="auto">
              <a:xfrm>
                <a:off x="6054" y="1891"/>
                <a:ext cx="149" cy="65"/>
              </a:xfrm>
              <a:custGeom>
                <a:avLst/>
                <a:gdLst>
                  <a:gd name="T0" fmla="*/ 17 w 44"/>
                  <a:gd name="T1" fmla="*/ 19 h 19"/>
                  <a:gd name="T2" fmla="*/ 0 w 44"/>
                  <a:gd name="T3" fmla="*/ 16 h 19"/>
                  <a:gd name="T4" fmla="*/ 20 w 44"/>
                  <a:gd name="T5" fmla="*/ 0 h 19"/>
                  <a:gd name="T6" fmla="*/ 32 w 44"/>
                  <a:gd name="T7" fmla="*/ 0 h 19"/>
                  <a:gd name="T8" fmla="*/ 42 w 44"/>
                  <a:gd name="T9" fmla="*/ 9 h 19"/>
                  <a:gd name="T10" fmla="*/ 31 w 44"/>
                  <a:gd name="T11" fmla="*/ 17 h 19"/>
                  <a:gd name="T12" fmla="*/ 17 w 4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4" h="19">
                    <a:moveTo>
                      <a:pt x="17" y="19"/>
                    </a:moveTo>
                    <a:cubicBezTo>
                      <a:pt x="11" y="18"/>
                      <a:pt x="6" y="17"/>
                      <a:pt x="0" y="16"/>
                    </a:cubicBezTo>
                    <a:cubicBezTo>
                      <a:pt x="7" y="11"/>
                      <a:pt x="19" y="12"/>
                      <a:pt x="20" y="0"/>
                    </a:cubicBezTo>
                    <a:cubicBezTo>
                      <a:pt x="24" y="0"/>
                      <a:pt x="28" y="0"/>
                      <a:pt x="32" y="0"/>
                    </a:cubicBezTo>
                    <a:cubicBezTo>
                      <a:pt x="37" y="1"/>
                      <a:pt x="44" y="1"/>
                      <a:pt x="42" y="9"/>
                    </a:cubicBezTo>
                    <a:cubicBezTo>
                      <a:pt x="41" y="13"/>
                      <a:pt x="38" y="19"/>
                      <a:pt x="31" y="17"/>
                    </a:cubicBezTo>
                    <a:cubicBezTo>
                      <a:pt x="26" y="16"/>
                      <a:pt x="21" y="14"/>
                      <a:pt x="17" y="19"/>
                    </a:cubicBezTo>
                    <a:close/>
                  </a:path>
                </a:pathLst>
              </a:custGeom>
              <a:solidFill>
                <a:srgbClr val="E4B4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2" name="Freeform 52">
                <a:extLst>
                  <a:ext uri="{FF2B5EF4-FFF2-40B4-BE49-F238E27FC236}">
                    <a16:creationId xmlns:a16="http://schemas.microsoft.com/office/drawing/2014/main" id="{EBA7C40E-8E6B-71E2-1271-7FCF650AAE9F}"/>
                  </a:ext>
                </a:extLst>
              </p:cNvPr>
              <p:cNvSpPr/>
              <p:nvPr/>
            </p:nvSpPr>
            <p:spPr bwMode="auto">
              <a:xfrm>
                <a:off x="5540" y="1282"/>
                <a:ext cx="101" cy="159"/>
              </a:xfrm>
              <a:custGeom>
                <a:avLst/>
                <a:gdLst>
                  <a:gd name="T0" fmla="*/ 17 w 30"/>
                  <a:gd name="T1" fmla="*/ 4 h 47"/>
                  <a:gd name="T2" fmla="*/ 16 w 30"/>
                  <a:gd name="T3" fmla="*/ 44 h 47"/>
                  <a:gd name="T4" fmla="*/ 9 w 30"/>
                  <a:gd name="T5" fmla="*/ 42 h 47"/>
                  <a:gd name="T6" fmla="*/ 7 w 30"/>
                  <a:gd name="T7" fmla="*/ 32 h 47"/>
                  <a:gd name="T8" fmla="*/ 5 w 30"/>
                  <a:gd name="T9" fmla="*/ 26 h 47"/>
                  <a:gd name="T10" fmla="*/ 8 w 30"/>
                  <a:gd name="T11" fmla="*/ 4 h 47"/>
                  <a:gd name="T12" fmla="*/ 17 w 30"/>
                  <a:gd name="T13" fmla="*/ 4 h 47"/>
                </a:gdLst>
                <a:ahLst/>
                <a:cxnLst>
                  <a:cxn ang="0">
                    <a:pos x="T0" y="T1"/>
                  </a:cxn>
                  <a:cxn ang="0">
                    <a:pos x="T2" y="T3"/>
                  </a:cxn>
                  <a:cxn ang="0">
                    <a:pos x="T4" y="T5"/>
                  </a:cxn>
                  <a:cxn ang="0">
                    <a:pos x="T6" y="T7"/>
                  </a:cxn>
                  <a:cxn ang="0">
                    <a:pos x="T8" y="T9"/>
                  </a:cxn>
                  <a:cxn ang="0">
                    <a:pos x="T10" y="T11"/>
                  </a:cxn>
                  <a:cxn ang="0">
                    <a:pos x="T12" y="T13"/>
                  </a:cxn>
                </a:cxnLst>
                <a:rect l="0" t="0" r="r" b="b"/>
                <a:pathLst>
                  <a:path w="30" h="47">
                    <a:moveTo>
                      <a:pt x="17" y="4"/>
                    </a:moveTo>
                    <a:cubicBezTo>
                      <a:pt x="30" y="17"/>
                      <a:pt x="23" y="31"/>
                      <a:pt x="16" y="44"/>
                    </a:cubicBezTo>
                    <a:cubicBezTo>
                      <a:pt x="13" y="46"/>
                      <a:pt x="10" y="47"/>
                      <a:pt x="9" y="42"/>
                    </a:cubicBezTo>
                    <a:cubicBezTo>
                      <a:pt x="12" y="38"/>
                      <a:pt x="14" y="34"/>
                      <a:pt x="7" y="32"/>
                    </a:cubicBezTo>
                    <a:cubicBezTo>
                      <a:pt x="3" y="31"/>
                      <a:pt x="0" y="27"/>
                      <a:pt x="5" y="26"/>
                    </a:cubicBezTo>
                    <a:cubicBezTo>
                      <a:pt x="27" y="21"/>
                      <a:pt x="12" y="12"/>
                      <a:pt x="8" y="4"/>
                    </a:cubicBezTo>
                    <a:cubicBezTo>
                      <a:pt x="11" y="0"/>
                      <a:pt x="14" y="3"/>
                      <a:pt x="17" y="4"/>
                    </a:cubicBezTo>
                    <a:close/>
                  </a:path>
                </a:pathLst>
              </a:custGeom>
              <a:solidFill>
                <a:srgbClr val="B386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3" name="Freeform 53">
                <a:extLst>
                  <a:ext uri="{FF2B5EF4-FFF2-40B4-BE49-F238E27FC236}">
                    <a16:creationId xmlns:a16="http://schemas.microsoft.com/office/drawing/2014/main" id="{B62CA845-E85D-680C-47BF-72C94C852475}"/>
                  </a:ext>
                </a:extLst>
              </p:cNvPr>
              <p:cNvSpPr/>
              <p:nvPr/>
            </p:nvSpPr>
            <p:spPr bwMode="auto">
              <a:xfrm>
                <a:off x="4883" y="2527"/>
                <a:ext cx="119" cy="136"/>
              </a:xfrm>
              <a:custGeom>
                <a:avLst/>
                <a:gdLst>
                  <a:gd name="T0" fmla="*/ 35 w 35"/>
                  <a:gd name="T1" fmla="*/ 8 h 40"/>
                  <a:gd name="T2" fmla="*/ 0 w 35"/>
                  <a:gd name="T3" fmla="*/ 40 h 40"/>
                  <a:gd name="T4" fmla="*/ 3 w 35"/>
                  <a:gd name="T5" fmla="*/ 16 h 40"/>
                  <a:gd name="T6" fmla="*/ 23 w 35"/>
                  <a:gd name="T7" fmla="*/ 0 h 40"/>
                  <a:gd name="T8" fmla="*/ 35 w 35"/>
                  <a:gd name="T9" fmla="*/ 8 h 40"/>
                </a:gdLst>
                <a:ahLst/>
                <a:cxnLst>
                  <a:cxn ang="0">
                    <a:pos x="T0" y="T1"/>
                  </a:cxn>
                  <a:cxn ang="0">
                    <a:pos x="T2" y="T3"/>
                  </a:cxn>
                  <a:cxn ang="0">
                    <a:pos x="T4" y="T5"/>
                  </a:cxn>
                  <a:cxn ang="0">
                    <a:pos x="T6" y="T7"/>
                  </a:cxn>
                  <a:cxn ang="0">
                    <a:pos x="T8" y="T9"/>
                  </a:cxn>
                </a:cxnLst>
                <a:rect l="0" t="0" r="r" b="b"/>
                <a:pathLst>
                  <a:path w="35" h="40">
                    <a:moveTo>
                      <a:pt x="35" y="8"/>
                    </a:moveTo>
                    <a:cubicBezTo>
                      <a:pt x="21" y="17"/>
                      <a:pt x="8" y="26"/>
                      <a:pt x="0" y="40"/>
                    </a:cubicBezTo>
                    <a:cubicBezTo>
                      <a:pt x="1" y="32"/>
                      <a:pt x="2" y="24"/>
                      <a:pt x="3" y="16"/>
                    </a:cubicBezTo>
                    <a:cubicBezTo>
                      <a:pt x="10" y="11"/>
                      <a:pt x="16" y="5"/>
                      <a:pt x="23" y="0"/>
                    </a:cubicBezTo>
                    <a:cubicBezTo>
                      <a:pt x="28" y="1"/>
                      <a:pt x="33" y="3"/>
                      <a:pt x="35" y="8"/>
                    </a:cubicBezTo>
                    <a:close/>
                  </a:path>
                </a:pathLst>
              </a:custGeom>
              <a:solidFill>
                <a:srgbClr val="D77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4" name="Freeform 54">
                <a:extLst>
                  <a:ext uri="{FF2B5EF4-FFF2-40B4-BE49-F238E27FC236}">
                    <a16:creationId xmlns:a16="http://schemas.microsoft.com/office/drawing/2014/main" id="{24C385FF-1454-6605-ADF4-A804F5937946}"/>
                  </a:ext>
                </a:extLst>
              </p:cNvPr>
              <p:cNvSpPr/>
              <p:nvPr/>
            </p:nvSpPr>
            <p:spPr bwMode="auto">
              <a:xfrm>
                <a:off x="4294" y="2406"/>
                <a:ext cx="71" cy="121"/>
              </a:xfrm>
              <a:custGeom>
                <a:avLst/>
                <a:gdLst>
                  <a:gd name="T0" fmla="*/ 5 w 21"/>
                  <a:gd name="T1" fmla="*/ 0 h 36"/>
                  <a:gd name="T2" fmla="*/ 14 w 21"/>
                  <a:gd name="T3" fmla="*/ 15 h 36"/>
                  <a:gd name="T4" fmla="*/ 17 w 21"/>
                  <a:gd name="T5" fmla="*/ 28 h 36"/>
                  <a:gd name="T6" fmla="*/ 10 w 21"/>
                  <a:gd name="T7" fmla="*/ 36 h 36"/>
                  <a:gd name="T8" fmla="*/ 5 w 21"/>
                  <a:gd name="T9" fmla="*/ 0 h 36"/>
                </a:gdLst>
                <a:ahLst/>
                <a:cxnLst>
                  <a:cxn ang="0">
                    <a:pos x="T0" y="T1"/>
                  </a:cxn>
                  <a:cxn ang="0">
                    <a:pos x="T2" y="T3"/>
                  </a:cxn>
                  <a:cxn ang="0">
                    <a:pos x="T4" y="T5"/>
                  </a:cxn>
                  <a:cxn ang="0">
                    <a:pos x="T6" y="T7"/>
                  </a:cxn>
                  <a:cxn ang="0">
                    <a:pos x="T8" y="T9"/>
                  </a:cxn>
                </a:cxnLst>
                <a:rect l="0" t="0" r="r" b="b"/>
                <a:pathLst>
                  <a:path w="21" h="36">
                    <a:moveTo>
                      <a:pt x="5" y="0"/>
                    </a:moveTo>
                    <a:cubicBezTo>
                      <a:pt x="14" y="1"/>
                      <a:pt x="21" y="5"/>
                      <a:pt x="14" y="15"/>
                    </a:cubicBezTo>
                    <a:cubicBezTo>
                      <a:pt x="9" y="22"/>
                      <a:pt x="17" y="23"/>
                      <a:pt x="17" y="28"/>
                    </a:cubicBezTo>
                    <a:cubicBezTo>
                      <a:pt x="15" y="30"/>
                      <a:pt x="12" y="33"/>
                      <a:pt x="10" y="36"/>
                    </a:cubicBezTo>
                    <a:cubicBezTo>
                      <a:pt x="2" y="25"/>
                      <a:pt x="0" y="13"/>
                      <a:pt x="5" y="0"/>
                    </a:cubicBezTo>
                    <a:close/>
                  </a:path>
                </a:pathLst>
              </a:custGeom>
              <a:solidFill>
                <a:srgbClr val="C3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5" name="Freeform 55">
                <a:extLst>
                  <a:ext uri="{FF2B5EF4-FFF2-40B4-BE49-F238E27FC236}">
                    <a16:creationId xmlns:a16="http://schemas.microsoft.com/office/drawing/2014/main" id="{D65D1A20-4D43-5850-7C03-1B886A77683E}"/>
                  </a:ext>
                </a:extLst>
              </p:cNvPr>
              <p:cNvSpPr/>
              <p:nvPr/>
            </p:nvSpPr>
            <p:spPr bwMode="auto">
              <a:xfrm>
                <a:off x="4578" y="1756"/>
                <a:ext cx="109" cy="81"/>
              </a:xfrm>
              <a:custGeom>
                <a:avLst/>
                <a:gdLst>
                  <a:gd name="T0" fmla="*/ 13 w 32"/>
                  <a:gd name="T1" fmla="*/ 0 h 24"/>
                  <a:gd name="T2" fmla="*/ 17 w 32"/>
                  <a:gd name="T3" fmla="*/ 2 h 24"/>
                  <a:gd name="T4" fmla="*/ 29 w 32"/>
                  <a:gd name="T5" fmla="*/ 13 h 24"/>
                  <a:gd name="T6" fmla="*/ 9 w 32"/>
                  <a:gd name="T7" fmla="*/ 16 h 24"/>
                  <a:gd name="T8" fmla="*/ 0 w 32"/>
                  <a:gd name="T9" fmla="*/ 9 h 24"/>
                  <a:gd name="T10" fmla="*/ 13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13" y="0"/>
                    </a:moveTo>
                    <a:cubicBezTo>
                      <a:pt x="14" y="1"/>
                      <a:pt x="16" y="1"/>
                      <a:pt x="17" y="2"/>
                    </a:cubicBezTo>
                    <a:cubicBezTo>
                      <a:pt x="21" y="6"/>
                      <a:pt x="32" y="4"/>
                      <a:pt x="29" y="13"/>
                    </a:cubicBezTo>
                    <a:cubicBezTo>
                      <a:pt x="25" y="24"/>
                      <a:pt x="16" y="17"/>
                      <a:pt x="9" y="16"/>
                    </a:cubicBezTo>
                    <a:cubicBezTo>
                      <a:pt x="3" y="19"/>
                      <a:pt x="1" y="14"/>
                      <a:pt x="0" y="9"/>
                    </a:cubicBezTo>
                    <a:cubicBezTo>
                      <a:pt x="6" y="8"/>
                      <a:pt x="9" y="3"/>
                      <a:pt x="13" y="0"/>
                    </a:cubicBezTo>
                    <a:close/>
                  </a:path>
                </a:pathLst>
              </a:custGeom>
              <a:solidFill>
                <a:srgbClr val="E1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6" name="Freeform 56">
                <a:extLst>
                  <a:ext uri="{FF2B5EF4-FFF2-40B4-BE49-F238E27FC236}">
                    <a16:creationId xmlns:a16="http://schemas.microsoft.com/office/drawing/2014/main" id="{F988E6C7-E3D4-0D84-6F09-0BF16502616E}"/>
                  </a:ext>
                </a:extLst>
              </p:cNvPr>
              <p:cNvSpPr/>
              <p:nvPr/>
            </p:nvSpPr>
            <p:spPr bwMode="auto">
              <a:xfrm>
                <a:off x="4091" y="2179"/>
                <a:ext cx="84" cy="132"/>
              </a:xfrm>
              <a:custGeom>
                <a:avLst/>
                <a:gdLst>
                  <a:gd name="T0" fmla="*/ 21 w 25"/>
                  <a:gd name="T1" fmla="*/ 19 h 39"/>
                  <a:gd name="T2" fmla="*/ 25 w 25"/>
                  <a:gd name="T3" fmla="*/ 31 h 39"/>
                  <a:gd name="T4" fmla="*/ 2 w 25"/>
                  <a:gd name="T5" fmla="*/ 27 h 39"/>
                  <a:gd name="T6" fmla="*/ 1 w 25"/>
                  <a:gd name="T7" fmla="*/ 23 h 39"/>
                  <a:gd name="T8" fmla="*/ 3 w 25"/>
                  <a:gd name="T9" fmla="*/ 4 h 39"/>
                  <a:gd name="T10" fmla="*/ 21 w 25"/>
                  <a:gd name="T11" fmla="*/ 13 h 39"/>
                  <a:gd name="T12" fmla="*/ 21 w 25"/>
                  <a:gd name="T13" fmla="*/ 19 h 39"/>
                </a:gdLst>
                <a:ahLst/>
                <a:cxnLst>
                  <a:cxn ang="0">
                    <a:pos x="T0" y="T1"/>
                  </a:cxn>
                  <a:cxn ang="0">
                    <a:pos x="T2" y="T3"/>
                  </a:cxn>
                  <a:cxn ang="0">
                    <a:pos x="T4" y="T5"/>
                  </a:cxn>
                  <a:cxn ang="0">
                    <a:pos x="T6" y="T7"/>
                  </a:cxn>
                  <a:cxn ang="0">
                    <a:pos x="T8" y="T9"/>
                  </a:cxn>
                  <a:cxn ang="0">
                    <a:pos x="T10" y="T11"/>
                  </a:cxn>
                  <a:cxn ang="0">
                    <a:pos x="T12" y="T13"/>
                  </a:cxn>
                </a:cxnLst>
                <a:rect l="0" t="0" r="r" b="b"/>
                <a:pathLst>
                  <a:path w="25" h="39">
                    <a:moveTo>
                      <a:pt x="21" y="19"/>
                    </a:moveTo>
                    <a:cubicBezTo>
                      <a:pt x="16" y="24"/>
                      <a:pt x="25" y="26"/>
                      <a:pt x="25" y="31"/>
                    </a:cubicBezTo>
                    <a:cubicBezTo>
                      <a:pt x="15" y="39"/>
                      <a:pt x="9" y="32"/>
                      <a:pt x="2" y="27"/>
                    </a:cubicBezTo>
                    <a:cubicBezTo>
                      <a:pt x="1" y="26"/>
                      <a:pt x="1" y="24"/>
                      <a:pt x="1" y="23"/>
                    </a:cubicBezTo>
                    <a:cubicBezTo>
                      <a:pt x="2" y="16"/>
                      <a:pt x="0" y="10"/>
                      <a:pt x="3" y="4"/>
                    </a:cubicBezTo>
                    <a:cubicBezTo>
                      <a:pt x="13" y="0"/>
                      <a:pt x="16" y="8"/>
                      <a:pt x="21" y="13"/>
                    </a:cubicBezTo>
                    <a:cubicBezTo>
                      <a:pt x="22" y="15"/>
                      <a:pt x="22" y="17"/>
                      <a:pt x="21" y="19"/>
                    </a:cubicBezTo>
                    <a:close/>
                  </a:path>
                </a:pathLst>
              </a:custGeom>
              <a:solidFill>
                <a:srgbClr val="D38B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7" name="Freeform 57">
                <a:extLst>
                  <a:ext uri="{FF2B5EF4-FFF2-40B4-BE49-F238E27FC236}">
                    <a16:creationId xmlns:a16="http://schemas.microsoft.com/office/drawing/2014/main" id="{C8610E30-F310-E483-2321-F5E3DA27FEE6}"/>
                  </a:ext>
                </a:extLst>
              </p:cNvPr>
              <p:cNvSpPr/>
              <p:nvPr/>
            </p:nvSpPr>
            <p:spPr bwMode="auto">
              <a:xfrm>
                <a:off x="4108" y="2128"/>
                <a:ext cx="94" cy="102"/>
              </a:xfrm>
              <a:custGeom>
                <a:avLst/>
                <a:gdLst>
                  <a:gd name="T0" fmla="*/ 16 w 28"/>
                  <a:gd name="T1" fmla="*/ 30 h 30"/>
                  <a:gd name="T2" fmla="*/ 2 w 28"/>
                  <a:gd name="T3" fmla="*/ 18 h 30"/>
                  <a:gd name="T4" fmla="*/ 0 w 28"/>
                  <a:gd name="T5" fmla="*/ 16 h 30"/>
                  <a:gd name="T6" fmla="*/ 1 w 28"/>
                  <a:gd name="T7" fmla="*/ 15 h 30"/>
                  <a:gd name="T8" fmla="*/ 20 w 28"/>
                  <a:gd name="T9" fmla="*/ 0 h 30"/>
                  <a:gd name="T10" fmla="*/ 28 w 28"/>
                  <a:gd name="T11" fmla="*/ 7 h 30"/>
                  <a:gd name="T12" fmla="*/ 28 w 28"/>
                  <a:gd name="T13" fmla="*/ 9 h 30"/>
                  <a:gd name="T14" fmla="*/ 28 w 28"/>
                  <a:gd name="T15" fmla="*/ 10 h 30"/>
                  <a:gd name="T16" fmla="*/ 16 w 28"/>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0">
                    <a:moveTo>
                      <a:pt x="16" y="30"/>
                    </a:moveTo>
                    <a:cubicBezTo>
                      <a:pt x="8" y="30"/>
                      <a:pt x="7" y="21"/>
                      <a:pt x="2" y="18"/>
                    </a:cubicBezTo>
                    <a:cubicBezTo>
                      <a:pt x="0" y="18"/>
                      <a:pt x="0" y="17"/>
                      <a:pt x="0" y="16"/>
                    </a:cubicBezTo>
                    <a:cubicBezTo>
                      <a:pt x="0" y="15"/>
                      <a:pt x="0" y="15"/>
                      <a:pt x="1" y="15"/>
                    </a:cubicBezTo>
                    <a:cubicBezTo>
                      <a:pt x="10" y="14"/>
                      <a:pt x="9" y="0"/>
                      <a:pt x="20" y="0"/>
                    </a:cubicBezTo>
                    <a:cubicBezTo>
                      <a:pt x="21" y="4"/>
                      <a:pt x="24" y="6"/>
                      <a:pt x="28" y="7"/>
                    </a:cubicBezTo>
                    <a:cubicBezTo>
                      <a:pt x="28" y="7"/>
                      <a:pt x="28" y="8"/>
                      <a:pt x="28" y="9"/>
                    </a:cubicBezTo>
                    <a:cubicBezTo>
                      <a:pt x="28" y="10"/>
                      <a:pt x="28" y="10"/>
                      <a:pt x="28" y="10"/>
                    </a:cubicBezTo>
                    <a:cubicBezTo>
                      <a:pt x="22" y="15"/>
                      <a:pt x="19" y="23"/>
                      <a:pt x="16" y="30"/>
                    </a:cubicBezTo>
                    <a:close/>
                  </a:path>
                </a:pathLst>
              </a:custGeom>
              <a:solidFill>
                <a:srgbClr val="A37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8" name="Freeform 58">
                <a:extLst>
                  <a:ext uri="{FF2B5EF4-FFF2-40B4-BE49-F238E27FC236}">
                    <a16:creationId xmlns:a16="http://schemas.microsoft.com/office/drawing/2014/main" id="{EC06E2E1-60A4-7BEC-9266-91A77847E805}"/>
                  </a:ext>
                </a:extLst>
              </p:cNvPr>
              <p:cNvSpPr/>
              <p:nvPr/>
            </p:nvSpPr>
            <p:spPr bwMode="auto">
              <a:xfrm>
                <a:off x="5123" y="1211"/>
                <a:ext cx="95" cy="108"/>
              </a:xfrm>
              <a:custGeom>
                <a:avLst/>
                <a:gdLst>
                  <a:gd name="T0" fmla="*/ 28 w 28"/>
                  <a:gd name="T1" fmla="*/ 2 h 32"/>
                  <a:gd name="T2" fmla="*/ 28 w 28"/>
                  <a:gd name="T3" fmla="*/ 4 h 32"/>
                  <a:gd name="T4" fmla="*/ 16 w 28"/>
                  <a:gd name="T5" fmla="*/ 29 h 32"/>
                  <a:gd name="T6" fmla="*/ 16 w 28"/>
                  <a:gd name="T7" fmla="*/ 30 h 32"/>
                  <a:gd name="T8" fmla="*/ 4 w 28"/>
                  <a:gd name="T9" fmla="*/ 30 h 32"/>
                  <a:gd name="T10" fmla="*/ 0 w 28"/>
                  <a:gd name="T11" fmla="*/ 25 h 32"/>
                  <a:gd name="T12" fmla="*/ 28 w 28"/>
                  <a:gd name="T13" fmla="*/ 2 h 32"/>
                </a:gdLst>
                <a:ahLst/>
                <a:cxnLst>
                  <a:cxn ang="0">
                    <a:pos x="T0" y="T1"/>
                  </a:cxn>
                  <a:cxn ang="0">
                    <a:pos x="T2" y="T3"/>
                  </a:cxn>
                  <a:cxn ang="0">
                    <a:pos x="T4" y="T5"/>
                  </a:cxn>
                  <a:cxn ang="0">
                    <a:pos x="T6" y="T7"/>
                  </a:cxn>
                  <a:cxn ang="0">
                    <a:pos x="T8" y="T9"/>
                  </a:cxn>
                  <a:cxn ang="0">
                    <a:pos x="T10" y="T11"/>
                  </a:cxn>
                  <a:cxn ang="0">
                    <a:pos x="T12" y="T13"/>
                  </a:cxn>
                </a:cxnLst>
                <a:rect l="0" t="0" r="r" b="b"/>
                <a:pathLst>
                  <a:path w="28" h="32">
                    <a:moveTo>
                      <a:pt x="28" y="2"/>
                    </a:moveTo>
                    <a:cubicBezTo>
                      <a:pt x="28" y="4"/>
                      <a:pt x="28" y="4"/>
                      <a:pt x="28" y="4"/>
                    </a:cubicBezTo>
                    <a:cubicBezTo>
                      <a:pt x="23" y="12"/>
                      <a:pt x="25" y="23"/>
                      <a:pt x="16" y="29"/>
                    </a:cubicBezTo>
                    <a:cubicBezTo>
                      <a:pt x="16" y="30"/>
                      <a:pt x="16" y="30"/>
                      <a:pt x="16" y="30"/>
                    </a:cubicBezTo>
                    <a:cubicBezTo>
                      <a:pt x="12" y="32"/>
                      <a:pt x="8" y="32"/>
                      <a:pt x="4" y="30"/>
                    </a:cubicBezTo>
                    <a:cubicBezTo>
                      <a:pt x="3" y="28"/>
                      <a:pt x="1" y="27"/>
                      <a:pt x="0" y="25"/>
                    </a:cubicBezTo>
                    <a:cubicBezTo>
                      <a:pt x="11" y="20"/>
                      <a:pt x="11" y="0"/>
                      <a:pt x="28" y="2"/>
                    </a:cubicBezTo>
                    <a:close/>
                  </a:path>
                </a:pathLst>
              </a:custGeom>
              <a:solidFill>
                <a:srgbClr val="D09B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9" name="Freeform 59">
                <a:extLst>
                  <a:ext uri="{FF2B5EF4-FFF2-40B4-BE49-F238E27FC236}">
                    <a16:creationId xmlns:a16="http://schemas.microsoft.com/office/drawing/2014/main" id="{98DD2D41-E0D0-75B9-D5B4-49C25504820C}"/>
                  </a:ext>
                </a:extLst>
              </p:cNvPr>
              <p:cNvSpPr/>
              <p:nvPr/>
            </p:nvSpPr>
            <p:spPr bwMode="auto">
              <a:xfrm>
                <a:off x="5631" y="3258"/>
                <a:ext cx="170" cy="68"/>
              </a:xfrm>
              <a:custGeom>
                <a:avLst/>
                <a:gdLst>
                  <a:gd name="T0" fmla="*/ 25 w 50"/>
                  <a:gd name="T1" fmla="*/ 3 h 20"/>
                  <a:gd name="T2" fmla="*/ 50 w 50"/>
                  <a:gd name="T3" fmla="*/ 7 h 20"/>
                  <a:gd name="T4" fmla="*/ 46 w 50"/>
                  <a:gd name="T5" fmla="*/ 8 h 20"/>
                  <a:gd name="T6" fmla="*/ 21 w 50"/>
                  <a:gd name="T7" fmla="*/ 12 h 20"/>
                  <a:gd name="T8" fmla="*/ 2 w 50"/>
                  <a:gd name="T9" fmla="*/ 17 h 20"/>
                  <a:gd name="T10" fmla="*/ 0 w 50"/>
                  <a:gd name="T11" fmla="*/ 12 h 20"/>
                  <a:gd name="T12" fmla="*/ 5 w 50"/>
                  <a:gd name="T13" fmla="*/ 5 h 20"/>
                  <a:gd name="T14" fmla="*/ 25 w 50"/>
                  <a:gd name="T15" fmla="*/ 3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20">
                    <a:moveTo>
                      <a:pt x="25" y="3"/>
                    </a:moveTo>
                    <a:cubicBezTo>
                      <a:pt x="33" y="5"/>
                      <a:pt x="43" y="0"/>
                      <a:pt x="50" y="7"/>
                    </a:cubicBezTo>
                    <a:cubicBezTo>
                      <a:pt x="49" y="7"/>
                      <a:pt x="48" y="8"/>
                      <a:pt x="46" y="8"/>
                    </a:cubicBezTo>
                    <a:cubicBezTo>
                      <a:pt x="38" y="10"/>
                      <a:pt x="30" y="11"/>
                      <a:pt x="21" y="12"/>
                    </a:cubicBezTo>
                    <a:cubicBezTo>
                      <a:pt x="16" y="17"/>
                      <a:pt x="10" y="20"/>
                      <a:pt x="2" y="17"/>
                    </a:cubicBezTo>
                    <a:cubicBezTo>
                      <a:pt x="1" y="16"/>
                      <a:pt x="0" y="14"/>
                      <a:pt x="0" y="12"/>
                    </a:cubicBezTo>
                    <a:cubicBezTo>
                      <a:pt x="0" y="9"/>
                      <a:pt x="2" y="6"/>
                      <a:pt x="5" y="5"/>
                    </a:cubicBezTo>
                    <a:cubicBezTo>
                      <a:pt x="11" y="3"/>
                      <a:pt x="18" y="1"/>
                      <a:pt x="25" y="3"/>
                    </a:cubicBezTo>
                    <a:close/>
                  </a:path>
                </a:pathLst>
              </a:custGeom>
              <a:solidFill>
                <a:srgbClr val="C0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0" name="Freeform 60">
                <a:extLst>
                  <a:ext uri="{FF2B5EF4-FFF2-40B4-BE49-F238E27FC236}">
                    <a16:creationId xmlns:a16="http://schemas.microsoft.com/office/drawing/2014/main" id="{B6303D2B-9713-8D38-1469-0BD260D133C7}"/>
                  </a:ext>
                </a:extLst>
              </p:cNvPr>
              <p:cNvSpPr/>
              <p:nvPr/>
            </p:nvSpPr>
            <p:spPr bwMode="auto">
              <a:xfrm>
                <a:off x="4169" y="2291"/>
                <a:ext cx="111" cy="101"/>
              </a:xfrm>
              <a:custGeom>
                <a:avLst/>
                <a:gdLst>
                  <a:gd name="T0" fmla="*/ 10 w 33"/>
                  <a:gd name="T1" fmla="*/ 29 h 30"/>
                  <a:gd name="T2" fmla="*/ 0 w 33"/>
                  <a:gd name="T3" fmla="*/ 15 h 30"/>
                  <a:gd name="T4" fmla="*/ 22 w 33"/>
                  <a:gd name="T5" fmla="*/ 2 h 30"/>
                  <a:gd name="T6" fmla="*/ 26 w 33"/>
                  <a:gd name="T7" fmla="*/ 2 h 30"/>
                  <a:gd name="T8" fmla="*/ 14 w 33"/>
                  <a:gd name="T9" fmla="*/ 30 h 30"/>
                  <a:gd name="T10" fmla="*/ 10 w 33"/>
                  <a:gd name="T11" fmla="*/ 29 h 30"/>
                </a:gdLst>
                <a:ahLst/>
                <a:cxnLst>
                  <a:cxn ang="0">
                    <a:pos x="T0" y="T1"/>
                  </a:cxn>
                  <a:cxn ang="0">
                    <a:pos x="T2" y="T3"/>
                  </a:cxn>
                  <a:cxn ang="0">
                    <a:pos x="T4" y="T5"/>
                  </a:cxn>
                  <a:cxn ang="0">
                    <a:pos x="T6" y="T7"/>
                  </a:cxn>
                  <a:cxn ang="0">
                    <a:pos x="T8" y="T9"/>
                  </a:cxn>
                  <a:cxn ang="0">
                    <a:pos x="T10" y="T11"/>
                  </a:cxn>
                </a:cxnLst>
                <a:rect l="0" t="0" r="r" b="b"/>
                <a:pathLst>
                  <a:path w="33" h="30">
                    <a:moveTo>
                      <a:pt x="10" y="29"/>
                    </a:moveTo>
                    <a:cubicBezTo>
                      <a:pt x="11" y="23"/>
                      <a:pt x="3" y="22"/>
                      <a:pt x="0" y="15"/>
                    </a:cubicBezTo>
                    <a:cubicBezTo>
                      <a:pt x="13" y="19"/>
                      <a:pt x="25" y="20"/>
                      <a:pt x="22" y="2"/>
                    </a:cubicBezTo>
                    <a:cubicBezTo>
                      <a:pt x="24" y="0"/>
                      <a:pt x="25" y="1"/>
                      <a:pt x="26" y="2"/>
                    </a:cubicBezTo>
                    <a:cubicBezTo>
                      <a:pt x="33" y="16"/>
                      <a:pt x="21" y="22"/>
                      <a:pt x="14" y="30"/>
                    </a:cubicBezTo>
                    <a:cubicBezTo>
                      <a:pt x="13" y="30"/>
                      <a:pt x="11" y="30"/>
                      <a:pt x="10" y="29"/>
                    </a:cubicBezTo>
                    <a:close/>
                  </a:path>
                </a:pathLst>
              </a:custGeom>
              <a:solidFill>
                <a:srgbClr val="8F6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1" name="Freeform 61">
                <a:extLst>
                  <a:ext uri="{FF2B5EF4-FFF2-40B4-BE49-F238E27FC236}">
                    <a16:creationId xmlns:a16="http://schemas.microsoft.com/office/drawing/2014/main" id="{AB859566-8C69-53D6-1F70-6073683146EA}"/>
                  </a:ext>
                </a:extLst>
              </p:cNvPr>
              <p:cNvSpPr/>
              <p:nvPr/>
            </p:nvSpPr>
            <p:spPr bwMode="auto">
              <a:xfrm>
                <a:off x="6139" y="1824"/>
                <a:ext cx="85" cy="57"/>
              </a:xfrm>
              <a:custGeom>
                <a:avLst/>
                <a:gdLst>
                  <a:gd name="T0" fmla="*/ 16 w 25"/>
                  <a:gd name="T1" fmla="*/ 0 h 17"/>
                  <a:gd name="T2" fmla="*/ 21 w 25"/>
                  <a:gd name="T3" fmla="*/ 12 h 17"/>
                  <a:gd name="T4" fmla="*/ 9 w 25"/>
                  <a:gd name="T5" fmla="*/ 14 h 17"/>
                  <a:gd name="T6" fmla="*/ 0 w 25"/>
                  <a:gd name="T7" fmla="*/ 13 h 17"/>
                  <a:gd name="T8" fmla="*/ 16 w 25"/>
                  <a:gd name="T9" fmla="*/ 0 h 17"/>
                </a:gdLst>
                <a:ahLst/>
                <a:cxnLst>
                  <a:cxn ang="0">
                    <a:pos x="T0" y="T1"/>
                  </a:cxn>
                  <a:cxn ang="0">
                    <a:pos x="T2" y="T3"/>
                  </a:cxn>
                  <a:cxn ang="0">
                    <a:pos x="T4" y="T5"/>
                  </a:cxn>
                  <a:cxn ang="0">
                    <a:pos x="T6" y="T7"/>
                  </a:cxn>
                  <a:cxn ang="0">
                    <a:pos x="T8" y="T9"/>
                  </a:cxn>
                </a:cxnLst>
                <a:rect l="0" t="0" r="r" b="b"/>
                <a:pathLst>
                  <a:path w="25" h="17">
                    <a:moveTo>
                      <a:pt x="16" y="0"/>
                    </a:moveTo>
                    <a:cubicBezTo>
                      <a:pt x="20" y="3"/>
                      <a:pt x="25" y="6"/>
                      <a:pt x="21" y="12"/>
                    </a:cubicBezTo>
                    <a:cubicBezTo>
                      <a:pt x="18" y="17"/>
                      <a:pt x="14" y="15"/>
                      <a:pt x="9" y="14"/>
                    </a:cubicBezTo>
                    <a:cubicBezTo>
                      <a:pt x="6" y="13"/>
                      <a:pt x="3" y="13"/>
                      <a:pt x="0" y="13"/>
                    </a:cubicBezTo>
                    <a:cubicBezTo>
                      <a:pt x="2" y="5"/>
                      <a:pt x="10" y="3"/>
                      <a:pt x="16" y="0"/>
                    </a:cubicBezTo>
                    <a:close/>
                  </a:path>
                </a:pathLst>
              </a:custGeom>
              <a:solidFill>
                <a:srgbClr val="ECC8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2" name="Freeform 62">
                <a:extLst>
                  <a:ext uri="{FF2B5EF4-FFF2-40B4-BE49-F238E27FC236}">
                    <a16:creationId xmlns:a16="http://schemas.microsoft.com/office/drawing/2014/main" id="{16335645-67A7-E68F-3931-2448233F8C58}"/>
                  </a:ext>
                </a:extLst>
              </p:cNvPr>
              <p:cNvSpPr/>
              <p:nvPr/>
            </p:nvSpPr>
            <p:spPr bwMode="auto">
              <a:xfrm>
                <a:off x="6068" y="2639"/>
                <a:ext cx="64" cy="64"/>
              </a:xfrm>
              <a:custGeom>
                <a:avLst/>
                <a:gdLst>
                  <a:gd name="T0" fmla="*/ 1 w 19"/>
                  <a:gd name="T1" fmla="*/ 3 h 19"/>
                  <a:gd name="T2" fmla="*/ 18 w 19"/>
                  <a:gd name="T3" fmla="*/ 8 h 19"/>
                  <a:gd name="T4" fmla="*/ 6 w 19"/>
                  <a:gd name="T5" fmla="*/ 19 h 19"/>
                  <a:gd name="T6" fmla="*/ 1 w 19"/>
                  <a:gd name="T7" fmla="*/ 3 h 19"/>
                </a:gdLst>
                <a:ahLst/>
                <a:cxnLst>
                  <a:cxn ang="0">
                    <a:pos x="T0" y="T1"/>
                  </a:cxn>
                  <a:cxn ang="0">
                    <a:pos x="T2" y="T3"/>
                  </a:cxn>
                  <a:cxn ang="0">
                    <a:pos x="T4" y="T5"/>
                  </a:cxn>
                  <a:cxn ang="0">
                    <a:pos x="T6" y="T7"/>
                  </a:cxn>
                </a:cxnLst>
                <a:rect l="0" t="0" r="r" b="b"/>
                <a:pathLst>
                  <a:path w="19" h="19">
                    <a:moveTo>
                      <a:pt x="1" y="3"/>
                    </a:moveTo>
                    <a:cubicBezTo>
                      <a:pt x="7" y="3"/>
                      <a:pt x="16" y="0"/>
                      <a:pt x="18" y="8"/>
                    </a:cubicBezTo>
                    <a:cubicBezTo>
                      <a:pt x="19" y="15"/>
                      <a:pt x="12" y="18"/>
                      <a:pt x="6" y="19"/>
                    </a:cubicBezTo>
                    <a:cubicBezTo>
                      <a:pt x="3" y="14"/>
                      <a:pt x="0" y="9"/>
                      <a:pt x="1" y="3"/>
                    </a:cubicBezTo>
                    <a:close/>
                  </a:path>
                </a:pathLst>
              </a:custGeom>
              <a:solidFill>
                <a:srgbClr val="C47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3" name="Freeform 63">
                <a:extLst>
                  <a:ext uri="{FF2B5EF4-FFF2-40B4-BE49-F238E27FC236}">
                    <a16:creationId xmlns:a16="http://schemas.microsoft.com/office/drawing/2014/main" id="{F0E0C0CB-7EB3-97BB-9EB8-67FBE756E2DD}"/>
                  </a:ext>
                </a:extLst>
              </p:cNvPr>
              <p:cNvSpPr/>
              <p:nvPr/>
            </p:nvSpPr>
            <p:spPr bwMode="auto">
              <a:xfrm>
                <a:off x="4098" y="2270"/>
                <a:ext cx="77" cy="54"/>
              </a:xfrm>
              <a:custGeom>
                <a:avLst/>
                <a:gdLst>
                  <a:gd name="T0" fmla="*/ 0 w 23"/>
                  <a:gd name="T1" fmla="*/ 0 h 16"/>
                  <a:gd name="T2" fmla="*/ 23 w 23"/>
                  <a:gd name="T3" fmla="*/ 4 h 16"/>
                  <a:gd name="T4" fmla="*/ 23 w 23"/>
                  <a:gd name="T5" fmla="*/ 8 h 16"/>
                  <a:gd name="T6" fmla="*/ 6 w 23"/>
                  <a:gd name="T7" fmla="*/ 12 h 16"/>
                  <a:gd name="T8" fmla="*/ 0 w 23"/>
                  <a:gd name="T9" fmla="*/ 0 h 16"/>
                </a:gdLst>
                <a:ahLst/>
                <a:cxnLst>
                  <a:cxn ang="0">
                    <a:pos x="T0" y="T1"/>
                  </a:cxn>
                  <a:cxn ang="0">
                    <a:pos x="T2" y="T3"/>
                  </a:cxn>
                  <a:cxn ang="0">
                    <a:pos x="T4" y="T5"/>
                  </a:cxn>
                  <a:cxn ang="0">
                    <a:pos x="T6" y="T7"/>
                  </a:cxn>
                  <a:cxn ang="0">
                    <a:pos x="T8" y="T9"/>
                  </a:cxn>
                </a:cxnLst>
                <a:rect l="0" t="0" r="r" b="b"/>
                <a:pathLst>
                  <a:path w="23" h="16">
                    <a:moveTo>
                      <a:pt x="0" y="0"/>
                    </a:moveTo>
                    <a:cubicBezTo>
                      <a:pt x="7" y="1"/>
                      <a:pt x="14" y="6"/>
                      <a:pt x="23" y="4"/>
                    </a:cubicBezTo>
                    <a:cubicBezTo>
                      <a:pt x="23" y="5"/>
                      <a:pt x="23" y="7"/>
                      <a:pt x="23" y="8"/>
                    </a:cubicBezTo>
                    <a:cubicBezTo>
                      <a:pt x="19" y="13"/>
                      <a:pt x="13" y="16"/>
                      <a:pt x="6" y="12"/>
                    </a:cubicBezTo>
                    <a:cubicBezTo>
                      <a:pt x="4" y="8"/>
                      <a:pt x="2" y="4"/>
                      <a:pt x="0" y="0"/>
                    </a:cubicBezTo>
                    <a:close/>
                  </a:path>
                </a:pathLst>
              </a:custGeom>
              <a:solidFill>
                <a:srgbClr val="A97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4" name="Freeform 64">
                <a:extLst>
                  <a:ext uri="{FF2B5EF4-FFF2-40B4-BE49-F238E27FC236}">
                    <a16:creationId xmlns:a16="http://schemas.microsoft.com/office/drawing/2014/main" id="{13F229EC-3212-9B42-0E6E-165522BED677}"/>
                  </a:ext>
                </a:extLst>
              </p:cNvPr>
              <p:cNvSpPr/>
              <p:nvPr/>
            </p:nvSpPr>
            <p:spPr bwMode="auto">
              <a:xfrm>
                <a:off x="4487" y="1759"/>
                <a:ext cx="81" cy="58"/>
              </a:xfrm>
              <a:custGeom>
                <a:avLst/>
                <a:gdLst>
                  <a:gd name="T0" fmla="*/ 8 w 24"/>
                  <a:gd name="T1" fmla="*/ 11 h 17"/>
                  <a:gd name="T2" fmla="*/ 0 w 24"/>
                  <a:gd name="T3" fmla="*/ 3 h 17"/>
                  <a:gd name="T4" fmla="*/ 24 w 24"/>
                  <a:gd name="T5" fmla="*/ 7 h 17"/>
                  <a:gd name="T6" fmla="*/ 16 w 24"/>
                  <a:gd name="T7" fmla="*/ 17 h 17"/>
                  <a:gd name="T8" fmla="*/ 8 w 24"/>
                  <a:gd name="T9" fmla="*/ 11 h 17"/>
                </a:gdLst>
                <a:ahLst/>
                <a:cxnLst>
                  <a:cxn ang="0">
                    <a:pos x="T0" y="T1"/>
                  </a:cxn>
                  <a:cxn ang="0">
                    <a:pos x="T2" y="T3"/>
                  </a:cxn>
                  <a:cxn ang="0">
                    <a:pos x="T4" y="T5"/>
                  </a:cxn>
                  <a:cxn ang="0">
                    <a:pos x="T6" y="T7"/>
                  </a:cxn>
                  <a:cxn ang="0">
                    <a:pos x="T8" y="T9"/>
                  </a:cxn>
                </a:cxnLst>
                <a:rect l="0" t="0" r="r" b="b"/>
                <a:pathLst>
                  <a:path w="24" h="17">
                    <a:moveTo>
                      <a:pt x="8" y="11"/>
                    </a:moveTo>
                    <a:cubicBezTo>
                      <a:pt x="5" y="8"/>
                      <a:pt x="3" y="6"/>
                      <a:pt x="0" y="3"/>
                    </a:cubicBezTo>
                    <a:cubicBezTo>
                      <a:pt x="8" y="4"/>
                      <a:pt x="17" y="0"/>
                      <a:pt x="24" y="7"/>
                    </a:cubicBezTo>
                    <a:cubicBezTo>
                      <a:pt x="24" y="12"/>
                      <a:pt x="22" y="16"/>
                      <a:pt x="16" y="17"/>
                    </a:cubicBezTo>
                    <a:cubicBezTo>
                      <a:pt x="12" y="17"/>
                      <a:pt x="10" y="14"/>
                      <a:pt x="8" y="11"/>
                    </a:cubicBezTo>
                    <a:close/>
                  </a:path>
                </a:pathLst>
              </a:custGeom>
              <a:solidFill>
                <a:srgbClr val="E1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5" name="Freeform 65">
                <a:extLst>
                  <a:ext uri="{FF2B5EF4-FFF2-40B4-BE49-F238E27FC236}">
                    <a16:creationId xmlns:a16="http://schemas.microsoft.com/office/drawing/2014/main" id="{3F0B3A74-0716-4B02-09EA-A812581B0422}"/>
                  </a:ext>
                </a:extLst>
              </p:cNvPr>
              <p:cNvSpPr/>
              <p:nvPr/>
            </p:nvSpPr>
            <p:spPr bwMode="auto">
              <a:xfrm>
                <a:off x="5418" y="1076"/>
                <a:ext cx="58" cy="44"/>
              </a:xfrm>
              <a:custGeom>
                <a:avLst/>
                <a:gdLst>
                  <a:gd name="T0" fmla="*/ 17 w 17"/>
                  <a:gd name="T1" fmla="*/ 5 h 13"/>
                  <a:gd name="T2" fmla="*/ 9 w 17"/>
                  <a:gd name="T3" fmla="*/ 13 h 13"/>
                  <a:gd name="T4" fmla="*/ 0 w 17"/>
                  <a:gd name="T5" fmla="*/ 5 h 13"/>
                  <a:gd name="T6" fmla="*/ 17 w 17"/>
                  <a:gd name="T7" fmla="*/ 5 h 13"/>
                </a:gdLst>
                <a:ahLst/>
                <a:cxnLst>
                  <a:cxn ang="0">
                    <a:pos x="T0" y="T1"/>
                  </a:cxn>
                  <a:cxn ang="0">
                    <a:pos x="T2" y="T3"/>
                  </a:cxn>
                  <a:cxn ang="0">
                    <a:pos x="T4" y="T5"/>
                  </a:cxn>
                  <a:cxn ang="0">
                    <a:pos x="T6" y="T7"/>
                  </a:cxn>
                </a:cxnLst>
                <a:rect l="0" t="0" r="r" b="b"/>
                <a:pathLst>
                  <a:path w="17" h="13">
                    <a:moveTo>
                      <a:pt x="17" y="5"/>
                    </a:moveTo>
                    <a:cubicBezTo>
                      <a:pt x="17" y="10"/>
                      <a:pt x="14" y="13"/>
                      <a:pt x="9" y="13"/>
                    </a:cubicBezTo>
                    <a:cubicBezTo>
                      <a:pt x="3" y="13"/>
                      <a:pt x="1" y="10"/>
                      <a:pt x="0" y="5"/>
                    </a:cubicBezTo>
                    <a:cubicBezTo>
                      <a:pt x="6" y="0"/>
                      <a:pt x="11" y="0"/>
                      <a:pt x="17" y="5"/>
                    </a:cubicBezTo>
                    <a:close/>
                  </a:path>
                </a:pathLst>
              </a:custGeom>
              <a:solidFill>
                <a:srgbClr val="E7B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6" name="Freeform 66">
                <a:extLst>
                  <a:ext uri="{FF2B5EF4-FFF2-40B4-BE49-F238E27FC236}">
                    <a16:creationId xmlns:a16="http://schemas.microsoft.com/office/drawing/2014/main" id="{7F1F5D73-130D-E294-7CBF-77340FE6F246}"/>
                  </a:ext>
                </a:extLst>
              </p:cNvPr>
              <p:cNvSpPr/>
              <p:nvPr/>
            </p:nvSpPr>
            <p:spPr bwMode="auto">
              <a:xfrm>
                <a:off x="4541" y="1783"/>
                <a:ext cx="68" cy="71"/>
              </a:xfrm>
              <a:custGeom>
                <a:avLst/>
                <a:gdLst>
                  <a:gd name="T0" fmla="*/ 0 w 20"/>
                  <a:gd name="T1" fmla="*/ 8 h 21"/>
                  <a:gd name="T2" fmla="*/ 8 w 20"/>
                  <a:gd name="T3" fmla="*/ 0 h 21"/>
                  <a:gd name="T4" fmla="*/ 11 w 20"/>
                  <a:gd name="T5" fmla="*/ 1 h 21"/>
                  <a:gd name="T6" fmla="*/ 20 w 20"/>
                  <a:gd name="T7" fmla="*/ 8 h 21"/>
                  <a:gd name="T8" fmla="*/ 20 w 20"/>
                  <a:gd name="T9" fmla="*/ 12 h 21"/>
                  <a:gd name="T10" fmla="*/ 0 w 20"/>
                  <a:gd name="T11" fmla="*/ 8 h 21"/>
                </a:gdLst>
                <a:ahLst/>
                <a:cxnLst>
                  <a:cxn ang="0">
                    <a:pos x="T0" y="T1"/>
                  </a:cxn>
                  <a:cxn ang="0">
                    <a:pos x="T2" y="T3"/>
                  </a:cxn>
                  <a:cxn ang="0">
                    <a:pos x="T4" y="T5"/>
                  </a:cxn>
                  <a:cxn ang="0">
                    <a:pos x="T6" y="T7"/>
                  </a:cxn>
                  <a:cxn ang="0">
                    <a:pos x="T8" y="T9"/>
                  </a:cxn>
                  <a:cxn ang="0">
                    <a:pos x="T10" y="T11"/>
                  </a:cxn>
                </a:cxnLst>
                <a:rect l="0" t="0" r="r" b="b"/>
                <a:pathLst>
                  <a:path w="20" h="21">
                    <a:moveTo>
                      <a:pt x="0" y="8"/>
                    </a:moveTo>
                    <a:cubicBezTo>
                      <a:pt x="3" y="6"/>
                      <a:pt x="5" y="3"/>
                      <a:pt x="8" y="0"/>
                    </a:cubicBezTo>
                    <a:cubicBezTo>
                      <a:pt x="9" y="0"/>
                      <a:pt x="10" y="1"/>
                      <a:pt x="11" y="1"/>
                    </a:cubicBezTo>
                    <a:cubicBezTo>
                      <a:pt x="14" y="3"/>
                      <a:pt x="17" y="5"/>
                      <a:pt x="20" y="8"/>
                    </a:cubicBezTo>
                    <a:cubicBezTo>
                      <a:pt x="20" y="9"/>
                      <a:pt x="20" y="11"/>
                      <a:pt x="20" y="12"/>
                    </a:cubicBezTo>
                    <a:cubicBezTo>
                      <a:pt x="12" y="17"/>
                      <a:pt x="4" y="21"/>
                      <a:pt x="0" y="8"/>
                    </a:cubicBezTo>
                    <a:close/>
                  </a:path>
                </a:pathLst>
              </a:custGeom>
              <a:solidFill>
                <a:srgbClr val="C766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7" name="Freeform 67">
                <a:extLst>
                  <a:ext uri="{FF2B5EF4-FFF2-40B4-BE49-F238E27FC236}">
                    <a16:creationId xmlns:a16="http://schemas.microsoft.com/office/drawing/2014/main" id="{B0BFC469-B98B-A0F9-1790-C7A3EE55B76F}"/>
                  </a:ext>
                </a:extLst>
              </p:cNvPr>
              <p:cNvSpPr/>
              <p:nvPr/>
            </p:nvSpPr>
            <p:spPr bwMode="auto">
              <a:xfrm>
                <a:off x="4792" y="2744"/>
                <a:ext cx="924" cy="951"/>
              </a:xfrm>
              <a:custGeom>
                <a:avLst/>
                <a:gdLst>
                  <a:gd name="T0" fmla="*/ 273 w 273"/>
                  <a:gd name="T1" fmla="*/ 155 h 281"/>
                  <a:gd name="T2" fmla="*/ 254 w 273"/>
                  <a:gd name="T3" fmla="*/ 159 h 281"/>
                  <a:gd name="T4" fmla="*/ 247 w 273"/>
                  <a:gd name="T5" fmla="*/ 116 h 281"/>
                  <a:gd name="T6" fmla="*/ 243 w 273"/>
                  <a:gd name="T7" fmla="*/ 101 h 281"/>
                  <a:gd name="T8" fmla="*/ 223 w 273"/>
                  <a:gd name="T9" fmla="*/ 66 h 281"/>
                  <a:gd name="T10" fmla="*/ 185 w 273"/>
                  <a:gd name="T11" fmla="*/ 38 h 281"/>
                  <a:gd name="T12" fmla="*/ 174 w 273"/>
                  <a:gd name="T13" fmla="*/ 35 h 281"/>
                  <a:gd name="T14" fmla="*/ 69 w 273"/>
                  <a:gd name="T15" fmla="*/ 51 h 281"/>
                  <a:gd name="T16" fmla="*/ 59 w 273"/>
                  <a:gd name="T17" fmla="*/ 216 h 281"/>
                  <a:gd name="T18" fmla="*/ 107 w 273"/>
                  <a:gd name="T19" fmla="*/ 244 h 281"/>
                  <a:gd name="T20" fmla="*/ 146 w 273"/>
                  <a:gd name="T21" fmla="*/ 248 h 281"/>
                  <a:gd name="T22" fmla="*/ 241 w 273"/>
                  <a:gd name="T23" fmla="*/ 180 h 281"/>
                  <a:gd name="T24" fmla="*/ 251 w 273"/>
                  <a:gd name="T25" fmla="*/ 165 h 281"/>
                  <a:gd name="T26" fmla="*/ 269 w 273"/>
                  <a:gd name="T27" fmla="*/ 164 h 281"/>
                  <a:gd name="T28" fmla="*/ 117 w 273"/>
                  <a:gd name="T29" fmla="*/ 271 h 281"/>
                  <a:gd name="T30" fmla="*/ 2 w 273"/>
                  <a:gd name="T31" fmla="*/ 132 h 281"/>
                  <a:gd name="T32" fmla="*/ 135 w 273"/>
                  <a:gd name="T33" fmla="*/ 1 h 281"/>
                  <a:gd name="T34" fmla="*/ 270 w 273"/>
                  <a:gd name="T35" fmla="*/ 118 h 281"/>
                  <a:gd name="T36" fmla="*/ 273 w 273"/>
                  <a:gd name="T37"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3" h="281">
                    <a:moveTo>
                      <a:pt x="273" y="155"/>
                    </a:moveTo>
                    <a:cubicBezTo>
                      <a:pt x="267" y="160"/>
                      <a:pt x="261" y="160"/>
                      <a:pt x="254" y="159"/>
                    </a:cubicBezTo>
                    <a:cubicBezTo>
                      <a:pt x="243" y="146"/>
                      <a:pt x="251" y="130"/>
                      <a:pt x="247" y="116"/>
                    </a:cubicBezTo>
                    <a:cubicBezTo>
                      <a:pt x="246" y="111"/>
                      <a:pt x="245" y="106"/>
                      <a:pt x="243" y="101"/>
                    </a:cubicBezTo>
                    <a:cubicBezTo>
                      <a:pt x="237" y="89"/>
                      <a:pt x="232" y="77"/>
                      <a:pt x="223" y="66"/>
                    </a:cubicBezTo>
                    <a:cubicBezTo>
                      <a:pt x="213" y="54"/>
                      <a:pt x="201" y="44"/>
                      <a:pt x="185" y="38"/>
                    </a:cubicBezTo>
                    <a:cubicBezTo>
                      <a:pt x="181" y="37"/>
                      <a:pt x="178" y="36"/>
                      <a:pt x="174" y="35"/>
                    </a:cubicBezTo>
                    <a:cubicBezTo>
                      <a:pt x="137" y="23"/>
                      <a:pt x="102" y="28"/>
                      <a:pt x="69" y="51"/>
                    </a:cubicBezTo>
                    <a:cubicBezTo>
                      <a:pt x="16" y="88"/>
                      <a:pt x="12" y="171"/>
                      <a:pt x="59" y="216"/>
                    </a:cubicBezTo>
                    <a:cubicBezTo>
                      <a:pt x="72" y="231"/>
                      <a:pt x="89" y="238"/>
                      <a:pt x="107" y="244"/>
                    </a:cubicBezTo>
                    <a:cubicBezTo>
                      <a:pt x="120" y="247"/>
                      <a:pt x="133" y="250"/>
                      <a:pt x="146" y="248"/>
                    </a:cubicBezTo>
                    <a:cubicBezTo>
                      <a:pt x="192" y="244"/>
                      <a:pt x="222" y="220"/>
                      <a:pt x="241" y="180"/>
                    </a:cubicBezTo>
                    <a:cubicBezTo>
                      <a:pt x="243" y="174"/>
                      <a:pt x="244" y="168"/>
                      <a:pt x="251" y="165"/>
                    </a:cubicBezTo>
                    <a:cubicBezTo>
                      <a:pt x="257" y="165"/>
                      <a:pt x="263" y="165"/>
                      <a:pt x="269" y="164"/>
                    </a:cubicBezTo>
                    <a:cubicBezTo>
                      <a:pt x="251" y="237"/>
                      <a:pt x="190" y="281"/>
                      <a:pt x="117" y="271"/>
                    </a:cubicBezTo>
                    <a:cubicBezTo>
                      <a:pt x="51" y="263"/>
                      <a:pt x="0" y="201"/>
                      <a:pt x="2" y="132"/>
                    </a:cubicBezTo>
                    <a:cubicBezTo>
                      <a:pt x="4" y="62"/>
                      <a:pt x="62" y="2"/>
                      <a:pt x="135" y="1"/>
                    </a:cubicBezTo>
                    <a:cubicBezTo>
                      <a:pt x="209" y="0"/>
                      <a:pt x="264" y="55"/>
                      <a:pt x="270" y="118"/>
                    </a:cubicBezTo>
                    <a:cubicBezTo>
                      <a:pt x="271" y="130"/>
                      <a:pt x="272" y="143"/>
                      <a:pt x="273" y="155"/>
                    </a:cubicBezTo>
                    <a:close/>
                  </a:path>
                </a:pathLst>
              </a:custGeom>
              <a:solidFill>
                <a:srgbClr val="F2C3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8" name="Freeform 68">
                <a:extLst>
                  <a:ext uri="{FF2B5EF4-FFF2-40B4-BE49-F238E27FC236}">
                    <a16:creationId xmlns:a16="http://schemas.microsoft.com/office/drawing/2014/main" id="{24C0A21B-313C-50E5-9280-C8D650A75EBD}"/>
                  </a:ext>
                </a:extLst>
              </p:cNvPr>
              <p:cNvSpPr/>
              <p:nvPr/>
            </p:nvSpPr>
            <p:spPr bwMode="auto">
              <a:xfrm>
                <a:off x="5056" y="2544"/>
                <a:ext cx="294" cy="149"/>
              </a:xfrm>
              <a:custGeom>
                <a:avLst/>
                <a:gdLst>
                  <a:gd name="T0" fmla="*/ 67 w 87"/>
                  <a:gd name="T1" fmla="*/ 35 h 44"/>
                  <a:gd name="T2" fmla="*/ 9 w 87"/>
                  <a:gd name="T3" fmla="*/ 43 h 44"/>
                  <a:gd name="T4" fmla="*/ 5 w 87"/>
                  <a:gd name="T5" fmla="*/ 35 h 44"/>
                  <a:gd name="T6" fmla="*/ 22 w 87"/>
                  <a:gd name="T7" fmla="*/ 8 h 44"/>
                  <a:gd name="T8" fmla="*/ 30 w 87"/>
                  <a:gd name="T9" fmla="*/ 3 h 44"/>
                  <a:gd name="T10" fmla="*/ 63 w 87"/>
                  <a:gd name="T11" fmla="*/ 4 h 44"/>
                  <a:gd name="T12" fmla="*/ 77 w 87"/>
                  <a:gd name="T13" fmla="*/ 19 h 44"/>
                  <a:gd name="T14" fmla="*/ 83 w 87"/>
                  <a:gd name="T15" fmla="*/ 34 h 44"/>
                  <a:gd name="T16" fmla="*/ 67 w 87"/>
                  <a:gd name="T17"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44">
                    <a:moveTo>
                      <a:pt x="67" y="35"/>
                    </a:moveTo>
                    <a:cubicBezTo>
                      <a:pt x="47" y="36"/>
                      <a:pt x="28" y="39"/>
                      <a:pt x="9" y="43"/>
                    </a:cubicBezTo>
                    <a:cubicBezTo>
                      <a:pt x="0" y="44"/>
                      <a:pt x="3" y="38"/>
                      <a:pt x="5" y="35"/>
                    </a:cubicBezTo>
                    <a:cubicBezTo>
                      <a:pt x="11" y="26"/>
                      <a:pt x="16" y="17"/>
                      <a:pt x="22" y="8"/>
                    </a:cubicBezTo>
                    <a:cubicBezTo>
                      <a:pt x="25" y="6"/>
                      <a:pt x="27" y="4"/>
                      <a:pt x="30" y="3"/>
                    </a:cubicBezTo>
                    <a:cubicBezTo>
                      <a:pt x="41" y="1"/>
                      <a:pt x="52" y="0"/>
                      <a:pt x="63" y="4"/>
                    </a:cubicBezTo>
                    <a:cubicBezTo>
                      <a:pt x="69" y="8"/>
                      <a:pt x="72" y="14"/>
                      <a:pt x="77" y="19"/>
                    </a:cubicBezTo>
                    <a:cubicBezTo>
                      <a:pt x="80" y="23"/>
                      <a:pt x="87" y="28"/>
                      <a:pt x="83" y="34"/>
                    </a:cubicBezTo>
                    <a:cubicBezTo>
                      <a:pt x="80" y="39"/>
                      <a:pt x="73" y="37"/>
                      <a:pt x="67" y="35"/>
                    </a:cubicBezTo>
                    <a:close/>
                  </a:path>
                </a:pathLst>
              </a:custGeom>
              <a:solidFill>
                <a:srgbClr val="F1CC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9" name="Freeform 69">
                <a:extLst>
                  <a:ext uri="{FF2B5EF4-FFF2-40B4-BE49-F238E27FC236}">
                    <a16:creationId xmlns:a16="http://schemas.microsoft.com/office/drawing/2014/main" id="{49935339-7157-0923-2AE0-C996A78856E6}"/>
                  </a:ext>
                </a:extLst>
              </p:cNvPr>
              <p:cNvSpPr/>
              <p:nvPr/>
            </p:nvSpPr>
            <p:spPr bwMode="auto">
              <a:xfrm>
                <a:off x="5144" y="2524"/>
                <a:ext cx="389" cy="213"/>
              </a:xfrm>
              <a:custGeom>
                <a:avLst/>
                <a:gdLst>
                  <a:gd name="T0" fmla="*/ 38 w 115"/>
                  <a:gd name="T1" fmla="*/ 13 h 63"/>
                  <a:gd name="T2" fmla="*/ 2 w 115"/>
                  <a:gd name="T3" fmla="*/ 13 h 63"/>
                  <a:gd name="T4" fmla="*/ 7 w 115"/>
                  <a:gd name="T5" fmla="*/ 2 h 63"/>
                  <a:gd name="T6" fmla="*/ 26 w 115"/>
                  <a:gd name="T7" fmla="*/ 1 h 63"/>
                  <a:gd name="T8" fmla="*/ 60 w 115"/>
                  <a:gd name="T9" fmla="*/ 4 h 63"/>
                  <a:gd name="T10" fmla="*/ 82 w 115"/>
                  <a:gd name="T11" fmla="*/ 14 h 63"/>
                  <a:gd name="T12" fmla="*/ 95 w 115"/>
                  <a:gd name="T13" fmla="*/ 35 h 63"/>
                  <a:gd name="T14" fmla="*/ 115 w 115"/>
                  <a:gd name="T15" fmla="*/ 57 h 63"/>
                  <a:gd name="T16" fmla="*/ 110 w 115"/>
                  <a:gd name="T17" fmla="*/ 61 h 63"/>
                  <a:gd name="T18" fmla="*/ 69 w 115"/>
                  <a:gd name="T19" fmla="*/ 45 h 63"/>
                  <a:gd name="T20" fmla="*/ 38 w 115"/>
                  <a:gd name="T21"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62">
                    <a:moveTo>
                      <a:pt x="38" y="13"/>
                    </a:moveTo>
                    <a:cubicBezTo>
                      <a:pt x="26" y="13"/>
                      <a:pt x="14" y="13"/>
                      <a:pt x="2" y="13"/>
                    </a:cubicBezTo>
                    <a:cubicBezTo>
                      <a:pt x="0" y="8"/>
                      <a:pt x="3" y="5"/>
                      <a:pt x="7" y="2"/>
                    </a:cubicBezTo>
                    <a:cubicBezTo>
                      <a:pt x="13" y="0"/>
                      <a:pt x="19" y="0"/>
                      <a:pt x="26" y="1"/>
                    </a:cubicBezTo>
                    <a:cubicBezTo>
                      <a:pt x="37" y="5"/>
                      <a:pt x="48" y="3"/>
                      <a:pt x="60" y="4"/>
                    </a:cubicBezTo>
                    <a:cubicBezTo>
                      <a:pt x="68" y="5"/>
                      <a:pt x="75" y="9"/>
                      <a:pt x="82" y="14"/>
                    </a:cubicBezTo>
                    <a:cubicBezTo>
                      <a:pt x="89" y="19"/>
                      <a:pt x="94" y="25"/>
                      <a:pt x="95" y="35"/>
                    </a:cubicBezTo>
                    <a:cubicBezTo>
                      <a:pt x="95" y="48"/>
                      <a:pt x="112" y="46"/>
                      <a:pt x="115" y="57"/>
                    </a:cubicBezTo>
                    <a:cubicBezTo>
                      <a:pt x="114" y="60"/>
                      <a:pt x="114" y="63"/>
                      <a:pt x="110" y="61"/>
                    </a:cubicBezTo>
                    <a:cubicBezTo>
                      <a:pt x="96" y="56"/>
                      <a:pt x="83" y="50"/>
                      <a:pt x="69" y="45"/>
                    </a:cubicBezTo>
                    <a:cubicBezTo>
                      <a:pt x="67" y="26"/>
                      <a:pt x="52" y="20"/>
                      <a:pt x="38" y="13"/>
                    </a:cubicBezTo>
                    <a:close/>
                  </a:path>
                </a:pathLst>
              </a:custGeom>
              <a:solidFill>
                <a:srgbClr val="DEA1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0" name="Freeform 70">
                <a:extLst>
                  <a:ext uri="{FF2B5EF4-FFF2-40B4-BE49-F238E27FC236}">
                    <a16:creationId xmlns:a16="http://schemas.microsoft.com/office/drawing/2014/main" id="{6F2222BA-407D-5C5B-D6B5-D6330B0F5C1E}"/>
                  </a:ext>
                </a:extLst>
              </p:cNvPr>
              <p:cNvSpPr/>
              <p:nvPr/>
            </p:nvSpPr>
            <p:spPr bwMode="auto">
              <a:xfrm>
                <a:off x="5272" y="2554"/>
                <a:ext cx="132" cy="129"/>
              </a:xfrm>
              <a:custGeom>
                <a:avLst/>
                <a:gdLst>
                  <a:gd name="T0" fmla="*/ 0 w 39"/>
                  <a:gd name="T1" fmla="*/ 4 h 38"/>
                  <a:gd name="T2" fmla="*/ 37 w 39"/>
                  <a:gd name="T3" fmla="*/ 30 h 38"/>
                  <a:gd name="T4" fmla="*/ 31 w 39"/>
                  <a:gd name="T5" fmla="*/ 36 h 38"/>
                  <a:gd name="T6" fmla="*/ 3 w 39"/>
                  <a:gd name="T7" fmla="*/ 32 h 38"/>
                  <a:gd name="T8" fmla="*/ 17 w 39"/>
                  <a:gd name="T9" fmla="*/ 31 h 38"/>
                  <a:gd name="T10" fmla="*/ 0 w 39"/>
                  <a:gd name="T11" fmla="*/ 4 h 38"/>
                </a:gdLst>
                <a:ahLst/>
                <a:cxnLst>
                  <a:cxn ang="0">
                    <a:pos x="T0" y="T1"/>
                  </a:cxn>
                  <a:cxn ang="0">
                    <a:pos x="T2" y="T3"/>
                  </a:cxn>
                  <a:cxn ang="0">
                    <a:pos x="T4" y="T5"/>
                  </a:cxn>
                  <a:cxn ang="0">
                    <a:pos x="T6" y="T7"/>
                  </a:cxn>
                  <a:cxn ang="0">
                    <a:pos x="T8" y="T9"/>
                  </a:cxn>
                  <a:cxn ang="0">
                    <a:pos x="T10" y="T11"/>
                  </a:cxn>
                </a:cxnLst>
                <a:rect l="0" t="0" r="r" b="b"/>
                <a:pathLst>
                  <a:path w="39" h="38">
                    <a:moveTo>
                      <a:pt x="0" y="4"/>
                    </a:moveTo>
                    <a:cubicBezTo>
                      <a:pt x="21" y="0"/>
                      <a:pt x="28" y="17"/>
                      <a:pt x="37" y="30"/>
                    </a:cubicBezTo>
                    <a:cubicBezTo>
                      <a:pt x="39" y="35"/>
                      <a:pt x="34" y="35"/>
                      <a:pt x="31" y="36"/>
                    </a:cubicBezTo>
                    <a:cubicBezTo>
                      <a:pt x="22" y="35"/>
                      <a:pt x="12" y="38"/>
                      <a:pt x="3" y="32"/>
                    </a:cubicBezTo>
                    <a:cubicBezTo>
                      <a:pt x="7" y="32"/>
                      <a:pt x="12" y="31"/>
                      <a:pt x="17" y="31"/>
                    </a:cubicBezTo>
                    <a:cubicBezTo>
                      <a:pt x="15" y="19"/>
                      <a:pt x="0" y="16"/>
                      <a:pt x="0" y="4"/>
                    </a:cubicBezTo>
                    <a:close/>
                  </a:path>
                </a:pathLst>
              </a:custGeom>
              <a:solidFill>
                <a:srgbClr val="EDB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1" name="Freeform 71">
                <a:extLst>
                  <a:ext uri="{FF2B5EF4-FFF2-40B4-BE49-F238E27FC236}">
                    <a16:creationId xmlns:a16="http://schemas.microsoft.com/office/drawing/2014/main" id="{4E14C138-2DA1-7D45-C56A-75041E8AADE6}"/>
                  </a:ext>
                </a:extLst>
              </p:cNvPr>
              <p:cNvSpPr/>
              <p:nvPr/>
            </p:nvSpPr>
            <p:spPr bwMode="auto">
              <a:xfrm>
                <a:off x="4951" y="2602"/>
                <a:ext cx="142" cy="142"/>
              </a:xfrm>
              <a:custGeom>
                <a:avLst/>
                <a:gdLst>
                  <a:gd name="T0" fmla="*/ 7 w 42"/>
                  <a:gd name="T1" fmla="*/ 42 h 42"/>
                  <a:gd name="T2" fmla="*/ 3 w 42"/>
                  <a:gd name="T3" fmla="*/ 22 h 42"/>
                  <a:gd name="T4" fmla="*/ 36 w 42"/>
                  <a:gd name="T5" fmla="*/ 2 h 42"/>
                  <a:gd name="T6" fmla="*/ 19 w 42"/>
                  <a:gd name="T7" fmla="*/ 35 h 42"/>
                  <a:gd name="T8" fmla="*/ 7 w 42"/>
                  <a:gd name="T9" fmla="*/ 42 h 42"/>
                </a:gdLst>
                <a:ahLst/>
                <a:cxnLst>
                  <a:cxn ang="0">
                    <a:pos x="T0" y="T1"/>
                  </a:cxn>
                  <a:cxn ang="0">
                    <a:pos x="T2" y="T3"/>
                  </a:cxn>
                  <a:cxn ang="0">
                    <a:pos x="T4" y="T5"/>
                  </a:cxn>
                  <a:cxn ang="0">
                    <a:pos x="T6" y="T7"/>
                  </a:cxn>
                  <a:cxn ang="0">
                    <a:pos x="T8" y="T9"/>
                  </a:cxn>
                </a:cxnLst>
                <a:rect l="0" t="0" r="r" b="b"/>
                <a:pathLst>
                  <a:path w="42" h="42">
                    <a:moveTo>
                      <a:pt x="7" y="42"/>
                    </a:moveTo>
                    <a:cubicBezTo>
                      <a:pt x="0" y="37"/>
                      <a:pt x="4" y="29"/>
                      <a:pt x="3" y="22"/>
                    </a:cubicBezTo>
                    <a:cubicBezTo>
                      <a:pt x="10" y="8"/>
                      <a:pt x="20" y="0"/>
                      <a:pt x="36" y="2"/>
                    </a:cubicBezTo>
                    <a:cubicBezTo>
                      <a:pt x="42" y="19"/>
                      <a:pt x="26" y="25"/>
                      <a:pt x="19" y="35"/>
                    </a:cubicBezTo>
                    <a:cubicBezTo>
                      <a:pt x="15" y="37"/>
                      <a:pt x="11" y="40"/>
                      <a:pt x="7" y="42"/>
                    </a:cubicBezTo>
                    <a:close/>
                  </a:path>
                </a:pathLst>
              </a:custGeom>
              <a:solidFill>
                <a:srgbClr val="E4A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2" name="Freeform 72">
                <a:extLst>
                  <a:ext uri="{FF2B5EF4-FFF2-40B4-BE49-F238E27FC236}">
                    <a16:creationId xmlns:a16="http://schemas.microsoft.com/office/drawing/2014/main" id="{6C3A934C-FD1B-49C2-2FE9-7AFB7F51B51F}"/>
                  </a:ext>
                </a:extLst>
              </p:cNvPr>
              <p:cNvSpPr/>
              <p:nvPr/>
            </p:nvSpPr>
            <p:spPr bwMode="auto">
              <a:xfrm>
                <a:off x="5015" y="2571"/>
                <a:ext cx="122" cy="149"/>
              </a:xfrm>
              <a:custGeom>
                <a:avLst/>
                <a:gdLst>
                  <a:gd name="T0" fmla="*/ 0 w 36"/>
                  <a:gd name="T1" fmla="*/ 44 h 44"/>
                  <a:gd name="T2" fmla="*/ 16 w 36"/>
                  <a:gd name="T3" fmla="*/ 10 h 44"/>
                  <a:gd name="T4" fmla="*/ 23 w 36"/>
                  <a:gd name="T5" fmla="*/ 1 h 44"/>
                  <a:gd name="T6" fmla="*/ 29 w 36"/>
                  <a:gd name="T7" fmla="*/ 0 h 44"/>
                  <a:gd name="T8" fmla="*/ 36 w 36"/>
                  <a:gd name="T9" fmla="*/ 3 h 44"/>
                  <a:gd name="T10" fmla="*/ 21 w 36"/>
                  <a:gd name="T11" fmla="*/ 35 h 44"/>
                  <a:gd name="T12" fmla="*/ 0 w 36"/>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36" h="44">
                    <a:moveTo>
                      <a:pt x="0" y="44"/>
                    </a:moveTo>
                    <a:cubicBezTo>
                      <a:pt x="2" y="31"/>
                      <a:pt x="18" y="25"/>
                      <a:pt x="16" y="10"/>
                    </a:cubicBezTo>
                    <a:cubicBezTo>
                      <a:pt x="14" y="4"/>
                      <a:pt x="19" y="3"/>
                      <a:pt x="23" y="1"/>
                    </a:cubicBezTo>
                    <a:cubicBezTo>
                      <a:pt x="25" y="0"/>
                      <a:pt x="27" y="0"/>
                      <a:pt x="29" y="0"/>
                    </a:cubicBezTo>
                    <a:cubicBezTo>
                      <a:pt x="31" y="0"/>
                      <a:pt x="34" y="1"/>
                      <a:pt x="36" y="3"/>
                    </a:cubicBezTo>
                    <a:cubicBezTo>
                      <a:pt x="35" y="16"/>
                      <a:pt x="20" y="22"/>
                      <a:pt x="21" y="35"/>
                    </a:cubicBezTo>
                    <a:cubicBezTo>
                      <a:pt x="14" y="38"/>
                      <a:pt x="7" y="41"/>
                      <a:pt x="0" y="44"/>
                    </a:cubicBezTo>
                    <a:close/>
                  </a:path>
                </a:pathLst>
              </a:custGeom>
              <a:solidFill>
                <a:srgbClr val="ECB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3" name="Freeform 73">
                <a:extLst>
                  <a:ext uri="{FF2B5EF4-FFF2-40B4-BE49-F238E27FC236}">
                    <a16:creationId xmlns:a16="http://schemas.microsoft.com/office/drawing/2014/main" id="{D772D5D2-6316-9A6B-69F1-3F255CFD9FB2}"/>
                  </a:ext>
                </a:extLst>
              </p:cNvPr>
              <p:cNvSpPr/>
              <p:nvPr/>
            </p:nvSpPr>
            <p:spPr bwMode="auto">
              <a:xfrm>
                <a:off x="5550" y="2697"/>
                <a:ext cx="227" cy="142"/>
              </a:xfrm>
              <a:custGeom>
                <a:avLst/>
                <a:gdLst>
                  <a:gd name="T0" fmla="*/ 26 w 67"/>
                  <a:gd name="T1" fmla="*/ 14 h 42"/>
                  <a:gd name="T2" fmla="*/ 67 w 67"/>
                  <a:gd name="T3" fmla="*/ 42 h 42"/>
                  <a:gd name="T4" fmla="*/ 32 w 67"/>
                  <a:gd name="T5" fmla="*/ 27 h 42"/>
                  <a:gd name="T6" fmla="*/ 13 w 67"/>
                  <a:gd name="T7" fmla="*/ 19 h 42"/>
                  <a:gd name="T8" fmla="*/ 2 w 67"/>
                  <a:gd name="T9" fmla="*/ 5 h 42"/>
                  <a:gd name="T10" fmla="*/ 26 w 67"/>
                  <a:gd name="T11" fmla="*/ 14 h 42"/>
                </a:gdLst>
                <a:ahLst/>
                <a:cxnLst>
                  <a:cxn ang="0">
                    <a:pos x="T0" y="T1"/>
                  </a:cxn>
                  <a:cxn ang="0">
                    <a:pos x="T2" y="T3"/>
                  </a:cxn>
                  <a:cxn ang="0">
                    <a:pos x="T4" y="T5"/>
                  </a:cxn>
                  <a:cxn ang="0">
                    <a:pos x="T6" y="T7"/>
                  </a:cxn>
                  <a:cxn ang="0">
                    <a:pos x="T8" y="T9"/>
                  </a:cxn>
                  <a:cxn ang="0">
                    <a:pos x="T10" y="T11"/>
                  </a:cxn>
                </a:cxnLst>
                <a:rect l="0" t="0" r="r" b="b"/>
                <a:pathLst>
                  <a:path w="67" h="42">
                    <a:moveTo>
                      <a:pt x="26" y="14"/>
                    </a:moveTo>
                    <a:cubicBezTo>
                      <a:pt x="40" y="23"/>
                      <a:pt x="53" y="33"/>
                      <a:pt x="67" y="42"/>
                    </a:cubicBezTo>
                    <a:cubicBezTo>
                      <a:pt x="54" y="41"/>
                      <a:pt x="44" y="33"/>
                      <a:pt x="32" y="27"/>
                    </a:cubicBezTo>
                    <a:cubicBezTo>
                      <a:pt x="26" y="24"/>
                      <a:pt x="21" y="17"/>
                      <a:pt x="13" y="19"/>
                    </a:cubicBezTo>
                    <a:cubicBezTo>
                      <a:pt x="6" y="17"/>
                      <a:pt x="0" y="15"/>
                      <a:pt x="2" y="5"/>
                    </a:cubicBezTo>
                    <a:cubicBezTo>
                      <a:pt x="13" y="0"/>
                      <a:pt x="18" y="10"/>
                      <a:pt x="26" y="14"/>
                    </a:cubicBezTo>
                    <a:close/>
                  </a:path>
                </a:pathLst>
              </a:custGeom>
              <a:solidFill>
                <a:srgbClr val="C0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4" name="Freeform 74">
                <a:extLst>
                  <a:ext uri="{FF2B5EF4-FFF2-40B4-BE49-F238E27FC236}">
                    <a16:creationId xmlns:a16="http://schemas.microsoft.com/office/drawing/2014/main" id="{0C0ED081-1C86-A75C-510A-7FD6EDBC071E}"/>
                  </a:ext>
                </a:extLst>
              </p:cNvPr>
              <p:cNvSpPr/>
              <p:nvPr/>
            </p:nvSpPr>
            <p:spPr bwMode="auto">
              <a:xfrm>
                <a:off x="5516" y="2710"/>
                <a:ext cx="78" cy="64"/>
              </a:xfrm>
              <a:custGeom>
                <a:avLst/>
                <a:gdLst>
                  <a:gd name="T0" fmla="*/ 11 w 23"/>
                  <a:gd name="T1" fmla="*/ 2 h 19"/>
                  <a:gd name="T2" fmla="*/ 23 w 23"/>
                  <a:gd name="T3" fmla="*/ 15 h 19"/>
                  <a:gd name="T4" fmla="*/ 0 w 23"/>
                  <a:gd name="T5" fmla="*/ 6 h 19"/>
                  <a:gd name="T6" fmla="*/ 4 w 23"/>
                  <a:gd name="T7" fmla="*/ 3 h 19"/>
                  <a:gd name="T8" fmla="*/ 10 w 23"/>
                  <a:gd name="T9" fmla="*/ 0 h 19"/>
                  <a:gd name="T10" fmla="*/ 11 w 23"/>
                  <a:gd name="T11" fmla="*/ 2 h 19"/>
                </a:gdLst>
                <a:ahLst/>
                <a:cxnLst>
                  <a:cxn ang="0">
                    <a:pos x="T0" y="T1"/>
                  </a:cxn>
                  <a:cxn ang="0">
                    <a:pos x="T2" y="T3"/>
                  </a:cxn>
                  <a:cxn ang="0">
                    <a:pos x="T4" y="T5"/>
                  </a:cxn>
                  <a:cxn ang="0">
                    <a:pos x="T6" y="T7"/>
                  </a:cxn>
                  <a:cxn ang="0">
                    <a:pos x="T8" y="T9"/>
                  </a:cxn>
                  <a:cxn ang="0">
                    <a:pos x="T10" y="T11"/>
                  </a:cxn>
                </a:cxnLst>
                <a:rect l="0" t="0" r="r" b="b"/>
                <a:pathLst>
                  <a:path w="23" h="19">
                    <a:moveTo>
                      <a:pt x="11" y="2"/>
                    </a:moveTo>
                    <a:cubicBezTo>
                      <a:pt x="14" y="8"/>
                      <a:pt x="19" y="11"/>
                      <a:pt x="23" y="15"/>
                    </a:cubicBezTo>
                    <a:cubicBezTo>
                      <a:pt x="13" y="19"/>
                      <a:pt x="7" y="11"/>
                      <a:pt x="0" y="6"/>
                    </a:cubicBezTo>
                    <a:cubicBezTo>
                      <a:pt x="1" y="5"/>
                      <a:pt x="2" y="4"/>
                      <a:pt x="4" y="3"/>
                    </a:cubicBezTo>
                    <a:cubicBezTo>
                      <a:pt x="5" y="0"/>
                      <a:pt x="7" y="0"/>
                      <a:pt x="10" y="0"/>
                    </a:cubicBezTo>
                    <a:cubicBezTo>
                      <a:pt x="10" y="1"/>
                      <a:pt x="11" y="1"/>
                      <a:pt x="11" y="2"/>
                    </a:cubicBezTo>
                    <a:close/>
                  </a:path>
                </a:pathLst>
              </a:custGeom>
              <a:solidFill>
                <a:srgbClr val="D68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5" name="Freeform 75">
                <a:extLst>
                  <a:ext uri="{FF2B5EF4-FFF2-40B4-BE49-F238E27FC236}">
                    <a16:creationId xmlns:a16="http://schemas.microsoft.com/office/drawing/2014/main" id="{B16252B0-BEC8-24D6-546B-DEB191E54F02}"/>
                  </a:ext>
                </a:extLst>
              </p:cNvPr>
              <p:cNvSpPr/>
              <p:nvPr/>
            </p:nvSpPr>
            <p:spPr bwMode="auto">
              <a:xfrm>
                <a:off x="5245" y="1512"/>
                <a:ext cx="468" cy="356"/>
              </a:xfrm>
              <a:custGeom>
                <a:avLst/>
                <a:gdLst>
                  <a:gd name="T0" fmla="*/ 123 w 138"/>
                  <a:gd name="T1" fmla="*/ 72 h 105"/>
                  <a:gd name="T2" fmla="*/ 135 w 138"/>
                  <a:gd name="T3" fmla="*/ 77 h 105"/>
                  <a:gd name="T4" fmla="*/ 136 w 138"/>
                  <a:gd name="T5" fmla="*/ 87 h 105"/>
                  <a:gd name="T6" fmla="*/ 124 w 138"/>
                  <a:gd name="T7" fmla="*/ 105 h 105"/>
                  <a:gd name="T8" fmla="*/ 67 w 138"/>
                  <a:gd name="T9" fmla="*/ 89 h 105"/>
                  <a:gd name="T10" fmla="*/ 52 w 138"/>
                  <a:gd name="T11" fmla="*/ 63 h 105"/>
                  <a:gd name="T12" fmla="*/ 35 w 138"/>
                  <a:gd name="T13" fmla="*/ 55 h 105"/>
                  <a:gd name="T14" fmla="*/ 27 w 138"/>
                  <a:gd name="T15" fmla="*/ 53 h 105"/>
                  <a:gd name="T16" fmla="*/ 19 w 138"/>
                  <a:gd name="T17" fmla="*/ 46 h 105"/>
                  <a:gd name="T18" fmla="*/ 2 w 138"/>
                  <a:gd name="T19" fmla="*/ 33 h 105"/>
                  <a:gd name="T20" fmla="*/ 0 w 138"/>
                  <a:gd name="T21" fmla="*/ 8 h 105"/>
                  <a:gd name="T22" fmla="*/ 16 w 138"/>
                  <a:gd name="T23" fmla="*/ 0 h 105"/>
                  <a:gd name="T24" fmla="*/ 52 w 138"/>
                  <a:gd name="T25" fmla="*/ 23 h 105"/>
                  <a:gd name="T26" fmla="*/ 93 w 138"/>
                  <a:gd name="T27" fmla="*/ 49 h 105"/>
                  <a:gd name="T28" fmla="*/ 106 w 138"/>
                  <a:gd name="T29" fmla="*/ 71 h 105"/>
                  <a:gd name="T30" fmla="*/ 107 w 138"/>
                  <a:gd name="T31" fmla="*/ 71 h 105"/>
                  <a:gd name="T32" fmla="*/ 123 w 138"/>
                  <a:gd name="T33" fmla="*/ 7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05">
                    <a:moveTo>
                      <a:pt x="123" y="72"/>
                    </a:moveTo>
                    <a:cubicBezTo>
                      <a:pt x="126" y="77"/>
                      <a:pt x="131" y="76"/>
                      <a:pt x="135" y="77"/>
                    </a:cubicBezTo>
                    <a:cubicBezTo>
                      <a:pt x="138" y="80"/>
                      <a:pt x="137" y="84"/>
                      <a:pt x="136" y="87"/>
                    </a:cubicBezTo>
                    <a:cubicBezTo>
                      <a:pt x="134" y="95"/>
                      <a:pt x="134" y="103"/>
                      <a:pt x="124" y="105"/>
                    </a:cubicBezTo>
                    <a:cubicBezTo>
                      <a:pt x="108" y="89"/>
                      <a:pt x="89" y="83"/>
                      <a:pt x="67" y="89"/>
                    </a:cubicBezTo>
                    <a:cubicBezTo>
                      <a:pt x="62" y="80"/>
                      <a:pt x="69" y="64"/>
                      <a:pt x="52" y="63"/>
                    </a:cubicBezTo>
                    <a:cubicBezTo>
                      <a:pt x="46" y="60"/>
                      <a:pt x="43" y="53"/>
                      <a:pt x="35" y="55"/>
                    </a:cubicBezTo>
                    <a:cubicBezTo>
                      <a:pt x="32" y="55"/>
                      <a:pt x="29" y="55"/>
                      <a:pt x="27" y="53"/>
                    </a:cubicBezTo>
                    <a:cubicBezTo>
                      <a:pt x="27" y="47"/>
                      <a:pt x="25" y="45"/>
                      <a:pt x="19" y="46"/>
                    </a:cubicBezTo>
                    <a:cubicBezTo>
                      <a:pt x="9" y="49"/>
                      <a:pt x="3" y="44"/>
                      <a:pt x="2" y="33"/>
                    </a:cubicBezTo>
                    <a:cubicBezTo>
                      <a:pt x="10" y="24"/>
                      <a:pt x="3" y="16"/>
                      <a:pt x="0" y="8"/>
                    </a:cubicBezTo>
                    <a:cubicBezTo>
                      <a:pt x="5" y="5"/>
                      <a:pt x="10" y="3"/>
                      <a:pt x="16" y="0"/>
                    </a:cubicBezTo>
                    <a:cubicBezTo>
                      <a:pt x="30" y="3"/>
                      <a:pt x="40" y="15"/>
                      <a:pt x="52" y="23"/>
                    </a:cubicBezTo>
                    <a:cubicBezTo>
                      <a:pt x="67" y="29"/>
                      <a:pt x="77" y="44"/>
                      <a:pt x="93" y="49"/>
                    </a:cubicBezTo>
                    <a:cubicBezTo>
                      <a:pt x="100" y="55"/>
                      <a:pt x="112" y="57"/>
                      <a:pt x="106" y="71"/>
                    </a:cubicBezTo>
                    <a:cubicBezTo>
                      <a:pt x="106" y="73"/>
                      <a:pt x="107" y="71"/>
                      <a:pt x="107" y="71"/>
                    </a:cubicBezTo>
                    <a:cubicBezTo>
                      <a:pt x="113" y="68"/>
                      <a:pt x="118" y="67"/>
                      <a:pt x="123" y="72"/>
                    </a:cubicBezTo>
                    <a:close/>
                  </a:path>
                </a:pathLst>
              </a:custGeom>
              <a:solidFill>
                <a:srgbClr val="D679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6" name="Freeform 76">
                <a:extLst>
                  <a:ext uri="{FF2B5EF4-FFF2-40B4-BE49-F238E27FC236}">
                    <a16:creationId xmlns:a16="http://schemas.microsoft.com/office/drawing/2014/main" id="{C1FA66A0-51DA-88D6-5F4E-6FF635D02828}"/>
                  </a:ext>
                </a:extLst>
              </p:cNvPr>
              <p:cNvSpPr/>
              <p:nvPr/>
            </p:nvSpPr>
            <p:spPr bwMode="auto">
              <a:xfrm>
                <a:off x="4873" y="1546"/>
                <a:ext cx="328" cy="325"/>
              </a:xfrm>
              <a:custGeom>
                <a:avLst/>
                <a:gdLst>
                  <a:gd name="T0" fmla="*/ 74 w 97"/>
                  <a:gd name="T1" fmla="*/ 18 h 96"/>
                  <a:gd name="T2" fmla="*/ 81 w 97"/>
                  <a:gd name="T3" fmla="*/ 14 h 96"/>
                  <a:gd name="T4" fmla="*/ 97 w 97"/>
                  <a:gd name="T5" fmla="*/ 29 h 96"/>
                  <a:gd name="T6" fmla="*/ 83 w 97"/>
                  <a:gd name="T7" fmla="*/ 48 h 96"/>
                  <a:gd name="T8" fmla="*/ 49 w 97"/>
                  <a:gd name="T9" fmla="*/ 50 h 96"/>
                  <a:gd name="T10" fmla="*/ 38 w 97"/>
                  <a:gd name="T11" fmla="*/ 78 h 96"/>
                  <a:gd name="T12" fmla="*/ 4 w 97"/>
                  <a:gd name="T13" fmla="*/ 91 h 96"/>
                  <a:gd name="T14" fmla="*/ 9 w 97"/>
                  <a:gd name="T15" fmla="*/ 67 h 96"/>
                  <a:gd name="T16" fmla="*/ 17 w 97"/>
                  <a:gd name="T17" fmla="*/ 55 h 96"/>
                  <a:gd name="T18" fmla="*/ 5 w 97"/>
                  <a:gd name="T19" fmla="*/ 46 h 96"/>
                  <a:gd name="T20" fmla="*/ 12 w 97"/>
                  <a:gd name="T21" fmla="*/ 32 h 96"/>
                  <a:gd name="T22" fmla="*/ 49 w 97"/>
                  <a:gd name="T23" fmla="*/ 0 h 96"/>
                  <a:gd name="T24" fmla="*/ 55 w 97"/>
                  <a:gd name="T25" fmla="*/ 1 h 96"/>
                  <a:gd name="T26" fmla="*/ 63 w 97"/>
                  <a:gd name="T27" fmla="*/ 16 h 96"/>
                  <a:gd name="T28" fmla="*/ 74 w 97"/>
                  <a:gd name="T2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96">
                    <a:moveTo>
                      <a:pt x="74" y="18"/>
                    </a:moveTo>
                    <a:cubicBezTo>
                      <a:pt x="76" y="16"/>
                      <a:pt x="79" y="15"/>
                      <a:pt x="81" y="14"/>
                    </a:cubicBezTo>
                    <a:cubicBezTo>
                      <a:pt x="92" y="13"/>
                      <a:pt x="96" y="20"/>
                      <a:pt x="97" y="29"/>
                    </a:cubicBezTo>
                    <a:cubicBezTo>
                      <a:pt x="95" y="37"/>
                      <a:pt x="88" y="41"/>
                      <a:pt x="83" y="48"/>
                    </a:cubicBezTo>
                    <a:cubicBezTo>
                      <a:pt x="72" y="57"/>
                      <a:pt x="61" y="56"/>
                      <a:pt x="49" y="50"/>
                    </a:cubicBezTo>
                    <a:cubicBezTo>
                      <a:pt x="47" y="58"/>
                      <a:pt x="43" y="68"/>
                      <a:pt x="38" y="78"/>
                    </a:cubicBezTo>
                    <a:cubicBezTo>
                      <a:pt x="31" y="92"/>
                      <a:pt x="19" y="96"/>
                      <a:pt x="4" y="91"/>
                    </a:cubicBezTo>
                    <a:cubicBezTo>
                      <a:pt x="0" y="81"/>
                      <a:pt x="5" y="74"/>
                      <a:pt x="9" y="67"/>
                    </a:cubicBezTo>
                    <a:cubicBezTo>
                      <a:pt x="12" y="62"/>
                      <a:pt x="18" y="61"/>
                      <a:pt x="17" y="55"/>
                    </a:cubicBezTo>
                    <a:cubicBezTo>
                      <a:pt x="13" y="52"/>
                      <a:pt x="7" y="52"/>
                      <a:pt x="5" y="46"/>
                    </a:cubicBezTo>
                    <a:cubicBezTo>
                      <a:pt x="4" y="40"/>
                      <a:pt x="8" y="36"/>
                      <a:pt x="12" y="32"/>
                    </a:cubicBezTo>
                    <a:cubicBezTo>
                      <a:pt x="25" y="21"/>
                      <a:pt x="33" y="6"/>
                      <a:pt x="49" y="0"/>
                    </a:cubicBezTo>
                    <a:cubicBezTo>
                      <a:pt x="51" y="0"/>
                      <a:pt x="53" y="0"/>
                      <a:pt x="55" y="1"/>
                    </a:cubicBezTo>
                    <a:cubicBezTo>
                      <a:pt x="60" y="4"/>
                      <a:pt x="62" y="10"/>
                      <a:pt x="63" y="16"/>
                    </a:cubicBezTo>
                    <a:cubicBezTo>
                      <a:pt x="64" y="27"/>
                      <a:pt x="70" y="18"/>
                      <a:pt x="74" y="18"/>
                    </a:cubicBezTo>
                    <a:close/>
                  </a:path>
                </a:pathLst>
              </a:custGeom>
              <a:solidFill>
                <a:srgbClr val="EBA0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7" name="Freeform 77">
                <a:extLst>
                  <a:ext uri="{FF2B5EF4-FFF2-40B4-BE49-F238E27FC236}">
                    <a16:creationId xmlns:a16="http://schemas.microsoft.com/office/drawing/2014/main" id="{00EBA9D7-0999-3B7B-4167-265A77E4CF28}"/>
                  </a:ext>
                </a:extLst>
              </p:cNvPr>
              <p:cNvSpPr/>
              <p:nvPr/>
            </p:nvSpPr>
            <p:spPr bwMode="auto">
              <a:xfrm>
                <a:off x="4825" y="1434"/>
                <a:ext cx="217" cy="227"/>
              </a:xfrm>
              <a:custGeom>
                <a:avLst/>
                <a:gdLst>
                  <a:gd name="T0" fmla="*/ 64 w 64"/>
                  <a:gd name="T1" fmla="*/ 35 h 67"/>
                  <a:gd name="T2" fmla="*/ 28 w 64"/>
                  <a:gd name="T3" fmla="*/ 67 h 67"/>
                  <a:gd name="T4" fmla="*/ 0 w 64"/>
                  <a:gd name="T5" fmla="*/ 40 h 67"/>
                  <a:gd name="T6" fmla="*/ 5 w 64"/>
                  <a:gd name="T7" fmla="*/ 26 h 67"/>
                  <a:gd name="T8" fmla="*/ 36 w 64"/>
                  <a:gd name="T9" fmla="*/ 3 h 67"/>
                  <a:gd name="T10" fmla="*/ 44 w 64"/>
                  <a:gd name="T11" fmla="*/ 0 h 67"/>
                  <a:gd name="T12" fmla="*/ 64 w 64"/>
                  <a:gd name="T13" fmla="*/ 35 h 67"/>
                </a:gdLst>
                <a:ahLst/>
                <a:cxnLst>
                  <a:cxn ang="0">
                    <a:pos x="T0" y="T1"/>
                  </a:cxn>
                  <a:cxn ang="0">
                    <a:pos x="T2" y="T3"/>
                  </a:cxn>
                  <a:cxn ang="0">
                    <a:pos x="T4" y="T5"/>
                  </a:cxn>
                  <a:cxn ang="0">
                    <a:pos x="T6" y="T7"/>
                  </a:cxn>
                  <a:cxn ang="0">
                    <a:pos x="T8" y="T9"/>
                  </a:cxn>
                  <a:cxn ang="0">
                    <a:pos x="T10" y="T11"/>
                  </a:cxn>
                  <a:cxn ang="0">
                    <a:pos x="T12" y="T13"/>
                  </a:cxn>
                </a:cxnLst>
                <a:rect l="0" t="0" r="r" b="b"/>
                <a:pathLst>
                  <a:path w="64" h="67">
                    <a:moveTo>
                      <a:pt x="64" y="35"/>
                    </a:moveTo>
                    <a:cubicBezTo>
                      <a:pt x="52" y="46"/>
                      <a:pt x="40" y="56"/>
                      <a:pt x="28" y="67"/>
                    </a:cubicBezTo>
                    <a:cubicBezTo>
                      <a:pt x="11" y="67"/>
                      <a:pt x="4" y="61"/>
                      <a:pt x="0" y="40"/>
                    </a:cubicBezTo>
                    <a:cubicBezTo>
                      <a:pt x="0" y="35"/>
                      <a:pt x="2" y="30"/>
                      <a:pt x="5" y="26"/>
                    </a:cubicBezTo>
                    <a:cubicBezTo>
                      <a:pt x="14" y="17"/>
                      <a:pt x="22" y="5"/>
                      <a:pt x="36" y="3"/>
                    </a:cubicBezTo>
                    <a:cubicBezTo>
                      <a:pt x="39" y="2"/>
                      <a:pt x="41" y="1"/>
                      <a:pt x="44" y="0"/>
                    </a:cubicBezTo>
                    <a:cubicBezTo>
                      <a:pt x="53" y="10"/>
                      <a:pt x="63" y="20"/>
                      <a:pt x="64" y="35"/>
                    </a:cubicBezTo>
                    <a:close/>
                  </a:path>
                </a:pathLst>
              </a:custGeom>
              <a:solidFill>
                <a:srgbClr val="F2C1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8" name="Freeform 78">
                <a:extLst>
                  <a:ext uri="{FF2B5EF4-FFF2-40B4-BE49-F238E27FC236}">
                    <a16:creationId xmlns:a16="http://schemas.microsoft.com/office/drawing/2014/main" id="{E8514EDA-36FC-3E15-BC60-ECED0FABC32C}"/>
                  </a:ext>
                </a:extLst>
              </p:cNvPr>
              <p:cNvSpPr/>
              <p:nvPr/>
            </p:nvSpPr>
            <p:spPr bwMode="auto">
              <a:xfrm>
                <a:off x="4649" y="1079"/>
                <a:ext cx="342" cy="200"/>
              </a:xfrm>
              <a:custGeom>
                <a:avLst/>
                <a:gdLst>
                  <a:gd name="T0" fmla="*/ 16 w 101"/>
                  <a:gd name="T1" fmla="*/ 56 h 59"/>
                  <a:gd name="T2" fmla="*/ 0 w 101"/>
                  <a:gd name="T3" fmla="*/ 48 h 59"/>
                  <a:gd name="T4" fmla="*/ 22 w 101"/>
                  <a:gd name="T5" fmla="*/ 28 h 59"/>
                  <a:gd name="T6" fmla="*/ 54 w 101"/>
                  <a:gd name="T7" fmla="*/ 17 h 59"/>
                  <a:gd name="T8" fmla="*/ 72 w 101"/>
                  <a:gd name="T9" fmla="*/ 0 h 59"/>
                  <a:gd name="T10" fmla="*/ 72 w 101"/>
                  <a:gd name="T11" fmla="*/ 0 h 59"/>
                  <a:gd name="T12" fmla="*/ 93 w 101"/>
                  <a:gd name="T13" fmla="*/ 8 h 59"/>
                  <a:gd name="T14" fmla="*/ 83 w 101"/>
                  <a:gd name="T15" fmla="*/ 25 h 59"/>
                  <a:gd name="T16" fmla="*/ 80 w 101"/>
                  <a:gd name="T17" fmla="*/ 34 h 59"/>
                  <a:gd name="T18" fmla="*/ 100 w 101"/>
                  <a:gd name="T19" fmla="*/ 48 h 59"/>
                  <a:gd name="T20" fmla="*/ 99 w 101"/>
                  <a:gd name="T21" fmla="*/ 54 h 59"/>
                  <a:gd name="T22" fmla="*/ 70 w 101"/>
                  <a:gd name="T23" fmla="*/ 56 h 59"/>
                  <a:gd name="T24" fmla="*/ 61 w 101"/>
                  <a:gd name="T25" fmla="*/ 48 h 59"/>
                  <a:gd name="T26" fmla="*/ 26 w 101"/>
                  <a:gd name="T27" fmla="*/ 54 h 59"/>
                  <a:gd name="T28" fmla="*/ 16 w 101"/>
                  <a:gd name="T29"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59">
                    <a:moveTo>
                      <a:pt x="16" y="56"/>
                    </a:moveTo>
                    <a:cubicBezTo>
                      <a:pt x="12" y="51"/>
                      <a:pt x="6" y="49"/>
                      <a:pt x="0" y="48"/>
                    </a:cubicBezTo>
                    <a:cubicBezTo>
                      <a:pt x="1" y="35"/>
                      <a:pt x="14" y="34"/>
                      <a:pt x="22" y="28"/>
                    </a:cubicBezTo>
                    <a:cubicBezTo>
                      <a:pt x="32" y="23"/>
                      <a:pt x="43" y="20"/>
                      <a:pt x="54" y="17"/>
                    </a:cubicBezTo>
                    <a:cubicBezTo>
                      <a:pt x="65" y="17"/>
                      <a:pt x="68" y="9"/>
                      <a:pt x="72" y="0"/>
                    </a:cubicBezTo>
                    <a:cubicBezTo>
                      <a:pt x="72" y="0"/>
                      <a:pt x="72" y="0"/>
                      <a:pt x="72" y="0"/>
                    </a:cubicBezTo>
                    <a:cubicBezTo>
                      <a:pt x="80" y="0"/>
                      <a:pt x="89" y="0"/>
                      <a:pt x="93" y="8"/>
                    </a:cubicBezTo>
                    <a:cubicBezTo>
                      <a:pt x="98" y="18"/>
                      <a:pt x="86" y="19"/>
                      <a:pt x="83" y="25"/>
                    </a:cubicBezTo>
                    <a:cubicBezTo>
                      <a:pt x="82" y="28"/>
                      <a:pt x="76" y="30"/>
                      <a:pt x="80" y="34"/>
                    </a:cubicBezTo>
                    <a:cubicBezTo>
                      <a:pt x="86" y="40"/>
                      <a:pt x="88" y="52"/>
                      <a:pt x="100" y="48"/>
                    </a:cubicBezTo>
                    <a:cubicBezTo>
                      <a:pt x="101" y="51"/>
                      <a:pt x="101" y="52"/>
                      <a:pt x="99" y="54"/>
                    </a:cubicBezTo>
                    <a:cubicBezTo>
                      <a:pt x="89" y="59"/>
                      <a:pt x="80" y="58"/>
                      <a:pt x="70" y="56"/>
                    </a:cubicBezTo>
                    <a:cubicBezTo>
                      <a:pt x="66" y="54"/>
                      <a:pt x="64" y="51"/>
                      <a:pt x="61" y="48"/>
                    </a:cubicBezTo>
                    <a:cubicBezTo>
                      <a:pt x="47" y="37"/>
                      <a:pt x="38" y="50"/>
                      <a:pt x="26" y="54"/>
                    </a:cubicBezTo>
                    <a:cubicBezTo>
                      <a:pt x="23" y="56"/>
                      <a:pt x="20" y="58"/>
                      <a:pt x="16" y="56"/>
                    </a:cubicBezTo>
                    <a:close/>
                  </a:path>
                </a:pathLst>
              </a:custGeom>
              <a:solidFill>
                <a:srgbClr val="DE8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9" name="Freeform 79">
                <a:extLst>
                  <a:ext uri="{FF2B5EF4-FFF2-40B4-BE49-F238E27FC236}">
                    <a16:creationId xmlns:a16="http://schemas.microsoft.com/office/drawing/2014/main" id="{F9D3742A-13B9-5B01-B346-711CE8B6C35C}"/>
                  </a:ext>
                </a:extLst>
              </p:cNvPr>
              <p:cNvSpPr/>
              <p:nvPr/>
            </p:nvSpPr>
            <p:spPr bwMode="auto">
              <a:xfrm>
                <a:off x="4751" y="1340"/>
                <a:ext cx="220" cy="223"/>
              </a:xfrm>
              <a:custGeom>
                <a:avLst/>
                <a:gdLst>
                  <a:gd name="T0" fmla="*/ 58 w 65"/>
                  <a:gd name="T1" fmla="*/ 31 h 66"/>
                  <a:gd name="T2" fmla="*/ 30 w 65"/>
                  <a:gd name="T3" fmla="*/ 55 h 66"/>
                  <a:gd name="T4" fmla="*/ 5 w 65"/>
                  <a:gd name="T5" fmla="*/ 55 h 66"/>
                  <a:gd name="T6" fmla="*/ 6 w 65"/>
                  <a:gd name="T7" fmla="*/ 51 h 66"/>
                  <a:gd name="T8" fmla="*/ 19 w 65"/>
                  <a:gd name="T9" fmla="*/ 38 h 66"/>
                  <a:gd name="T10" fmla="*/ 6 w 65"/>
                  <a:gd name="T11" fmla="*/ 23 h 66"/>
                  <a:gd name="T12" fmla="*/ 63 w 65"/>
                  <a:gd name="T13" fmla="*/ 11 h 66"/>
                  <a:gd name="T14" fmla="*/ 62 w 65"/>
                  <a:gd name="T15" fmla="*/ 23 h 66"/>
                  <a:gd name="T16" fmla="*/ 58 w 65"/>
                  <a:gd name="T17"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6">
                    <a:moveTo>
                      <a:pt x="58" y="31"/>
                    </a:moveTo>
                    <a:cubicBezTo>
                      <a:pt x="49" y="39"/>
                      <a:pt x="39" y="47"/>
                      <a:pt x="30" y="55"/>
                    </a:cubicBezTo>
                    <a:cubicBezTo>
                      <a:pt x="22" y="54"/>
                      <a:pt x="13" y="66"/>
                      <a:pt x="5" y="55"/>
                    </a:cubicBezTo>
                    <a:cubicBezTo>
                      <a:pt x="6" y="54"/>
                      <a:pt x="6" y="52"/>
                      <a:pt x="6" y="51"/>
                    </a:cubicBezTo>
                    <a:cubicBezTo>
                      <a:pt x="12" y="48"/>
                      <a:pt x="17" y="44"/>
                      <a:pt x="19" y="38"/>
                    </a:cubicBezTo>
                    <a:cubicBezTo>
                      <a:pt x="16" y="31"/>
                      <a:pt x="0" y="37"/>
                      <a:pt x="6" y="23"/>
                    </a:cubicBezTo>
                    <a:cubicBezTo>
                      <a:pt x="24" y="14"/>
                      <a:pt x="41" y="0"/>
                      <a:pt x="63" y="11"/>
                    </a:cubicBezTo>
                    <a:cubicBezTo>
                      <a:pt x="65" y="15"/>
                      <a:pt x="65" y="19"/>
                      <a:pt x="62" y="23"/>
                    </a:cubicBezTo>
                    <a:cubicBezTo>
                      <a:pt x="58" y="25"/>
                      <a:pt x="58" y="27"/>
                      <a:pt x="58" y="31"/>
                    </a:cubicBezTo>
                    <a:close/>
                  </a:path>
                </a:pathLst>
              </a:custGeom>
              <a:solidFill>
                <a:srgbClr val="E9A0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0" name="Freeform 80">
                <a:extLst>
                  <a:ext uri="{FF2B5EF4-FFF2-40B4-BE49-F238E27FC236}">
                    <a16:creationId xmlns:a16="http://schemas.microsoft.com/office/drawing/2014/main" id="{BE249301-DA80-6901-2316-204E9C568DAA}"/>
                  </a:ext>
                </a:extLst>
              </p:cNvPr>
              <p:cNvSpPr/>
              <p:nvPr/>
            </p:nvSpPr>
            <p:spPr bwMode="auto">
              <a:xfrm>
                <a:off x="5012" y="1394"/>
                <a:ext cx="169" cy="260"/>
              </a:xfrm>
              <a:custGeom>
                <a:avLst/>
                <a:gdLst>
                  <a:gd name="T0" fmla="*/ 33 w 50"/>
                  <a:gd name="T1" fmla="*/ 63 h 77"/>
                  <a:gd name="T2" fmla="*/ 19 w 50"/>
                  <a:gd name="T3" fmla="*/ 77 h 77"/>
                  <a:gd name="T4" fmla="*/ 13 w 50"/>
                  <a:gd name="T5" fmla="*/ 47 h 77"/>
                  <a:gd name="T6" fmla="*/ 5 w 50"/>
                  <a:gd name="T7" fmla="*/ 15 h 77"/>
                  <a:gd name="T8" fmla="*/ 1 w 50"/>
                  <a:gd name="T9" fmla="*/ 7 h 77"/>
                  <a:gd name="T10" fmla="*/ 45 w 50"/>
                  <a:gd name="T11" fmla="*/ 21 h 77"/>
                  <a:gd name="T12" fmla="*/ 37 w 50"/>
                  <a:gd name="T13" fmla="*/ 45 h 77"/>
                  <a:gd name="T14" fmla="*/ 33 w 50"/>
                  <a:gd name="T15" fmla="*/ 63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7">
                    <a:moveTo>
                      <a:pt x="33" y="63"/>
                    </a:moveTo>
                    <a:cubicBezTo>
                      <a:pt x="30" y="69"/>
                      <a:pt x="25" y="73"/>
                      <a:pt x="19" y="77"/>
                    </a:cubicBezTo>
                    <a:cubicBezTo>
                      <a:pt x="18" y="66"/>
                      <a:pt x="18" y="56"/>
                      <a:pt x="13" y="47"/>
                    </a:cubicBezTo>
                    <a:cubicBezTo>
                      <a:pt x="22" y="34"/>
                      <a:pt x="17" y="24"/>
                      <a:pt x="5" y="15"/>
                    </a:cubicBezTo>
                    <a:cubicBezTo>
                      <a:pt x="2" y="14"/>
                      <a:pt x="0" y="11"/>
                      <a:pt x="1" y="7"/>
                    </a:cubicBezTo>
                    <a:cubicBezTo>
                      <a:pt x="15" y="0"/>
                      <a:pt x="39" y="6"/>
                      <a:pt x="45" y="21"/>
                    </a:cubicBezTo>
                    <a:cubicBezTo>
                      <a:pt x="48" y="29"/>
                      <a:pt x="50" y="40"/>
                      <a:pt x="37" y="45"/>
                    </a:cubicBezTo>
                    <a:cubicBezTo>
                      <a:pt x="28" y="48"/>
                      <a:pt x="22" y="54"/>
                      <a:pt x="33" y="63"/>
                    </a:cubicBezTo>
                    <a:close/>
                  </a:path>
                </a:pathLst>
              </a:custGeom>
              <a:solidFill>
                <a:srgbClr val="DD8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1" name="Freeform 81">
                <a:extLst>
                  <a:ext uri="{FF2B5EF4-FFF2-40B4-BE49-F238E27FC236}">
                    <a16:creationId xmlns:a16="http://schemas.microsoft.com/office/drawing/2014/main" id="{FFA1F284-EB1D-57B1-0AC7-DD1AD70F5E74}"/>
                  </a:ext>
                </a:extLst>
              </p:cNvPr>
              <p:cNvSpPr/>
              <p:nvPr/>
            </p:nvSpPr>
            <p:spPr bwMode="auto">
              <a:xfrm>
                <a:off x="5293" y="1455"/>
                <a:ext cx="199" cy="159"/>
              </a:xfrm>
              <a:custGeom>
                <a:avLst/>
                <a:gdLst>
                  <a:gd name="T0" fmla="*/ 34 w 59"/>
                  <a:gd name="T1" fmla="*/ 45 h 47"/>
                  <a:gd name="T2" fmla="*/ 2 w 59"/>
                  <a:gd name="T3" fmla="*/ 17 h 47"/>
                  <a:gd name="T4" fmla="*/ 2 w 59"/>
                  <a:gd name="T5" fmla="*/ 13 h 47"/>
                  <a:gd name="T6" fmla="*/ 9 w 59"/>
                  <a:gd name="T7" fmla="*/ 4 h 47"/>
                  <a:gd name="T8" fmla="*/ 31 w 59"/>
                  <a:gd name="T9" fmla="*/ 0 h 47"/>
                  <a:gd name="T10" fmla="*/ 46 w 59"/>
                  <a:gd name="T11" fmla="*/ 15 h 47"/>
                  <a:gd name="T12" fmla="*/ 56 w 59"/>
                  <a:gd name="T13" fmla="*/ 34 h 47"/>
                  <a:gd name="T14" fmla="*/ 34 w 59"/>
                  <a:gd name="T15" fmla="*/ 4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7">
                    <a:moveTo>
                      <a:pt x="34" y="45"/>
                    </a:moveTo>
                    <a:cubicBezTo>
                      <a:pt x="26" y="33"/>
                      <a:pt x="10" y="29"/>
                      <a:pt x="2" y="17"/>
                    </a:cubicBezTo>
                    <a:cubicBezTo>
                      <a:pt x="2" y="16"/>
                      <a:pt x="2" y="14"/>
                      <a:pt x="2" y="13"/>
                    </a:cubicBezTo>
                    <a:cubicBezTo>
                      <a:pt x="0" y="7"/>
                      <a:pt x="5" y="6"/>
                      <a:pt x="9" y="4"/>
                    </a:cubicBezTo>
                    <a:cubicBezTo>
                      <a:pt x="16" y="3"/>
                      <a:pt x="24" y="1"/>
                      <a:pt x="31" y="0"/>
                    </a:cubicBezTo>
                    <a:cubicBezTo>
                      <a:pt x="38" y="3"/>
                      <a:pt x="36" y="15"/>
                      <a:pt x="46" y="15"/>
                    </a:cubicBezTo>
                    <a:cubicBezTo>
                      <a:pt x="55" y="19"/>
                      <a:pt x="59" y="25"/>
                      <a:pt x="56" y="34"/>
                    </a:cubicBezTo>
                    <a:cubicBezTo>
                      <a:pt x="53" y="47"/>
                      <a:pt x="42" y="42"/>
                      <a:pt x="34" y="45"/>
                    </a:cubicBezTo>
                    <a:close/>
                  </a:path>
                </a:pathLst>
              </a:custGeom>
              <a:solidFill>
                <a:srgbClr val="BC68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2" name="Freeform 82">
                <a:extLst>
                  <a:ext uri="{FF2B5EF4-FFF2-40B4-BE49-F238E27FC236}">
                    <a16:creationId xmlns:a16="http://schemas.microsoft.com/office/drawing/2014/main" id="{F97BB598-E762-8A86-42EE-185E37C72190}"/>
                  </a:ext>
                </a:extLst>
              </p:cNvPr>
              <p:cNvSpPr/>
              <p:nvPr/>
            </p:nvSpPr>
            <p:spPr bwMode="auto">
              <a:xfrm>
                <a:off x="5147" y="1539"/>
                <a:ext cx="190" cy="126"/>
              </a:xfrm>
              <a:custGeom>
                <a:avLst/>
                <a:gdLst>
                  <a:gd name="T0" fmla="*/ 13 w 56"/>
                  <a:gd name="T1" fmla="*/ 32 h 37"/>
                  <a:gd name="T2" fmla="*/ 0 w 56"/>
                  <a:gd name="T3" fmla="*/ 16 h 37"/>
                  <a:gd name="T4" fmla="*/ 29 w 56"/>
                  <a:gd name="T5" fmla="*/ 0 h 37"/>
                  <a:gd name="T6" fmla="*/ 33 w 56"/>
                  <a:gd name="T7" fmla="*/ 24 h 37"/>
                  <a:gd name="T8" fmla="*/ 13 w 56"/>
                  <a:gd name="T9" fmla="*/ 32 h 37"/>
                </a:gdLst>
                <a:ahLst/>
                <a:cxnLst>
                  <a:cxn ang="0">
                    <a:pos x="T0" y="T1"/>
                  </a:cxn>
                  <a:cxn ang="0">
                    <a:pos x="T2" y="T3"/>
                  </a:cxn>
                  <a:cxn ang="0">
                    <a:pos x="T4" y="T5"/>
                  </a:cxn>
                  <a:cxn ang="0">
                    <a:pos x="T6" y="T7"/>
                  </a:cxn>
                  <a:cxn ang="0">
                    <a:pos x="T8" y="T9"/>
                  </a:cxn>
                </a:cxnLst>
                <a:rect l="0" t="0" r="r" b="b"/>
                <a:pathLst>
                  <a:path w="56" h="37">
                    <a:moveTo>
                      <a:pt x="13" y="32"/>
                    </a:moveTo>
                    <a:cubicBezTo>
                      <a:pt x="13" y="24"/>
                      <a:pt x="7" y="19"/>
                      <a:pt x="0" y="16"/>
                    </a:cubicBezTo>
                    <a:cubicBezTo>
                      <a:pt x="8" y="7"/>
                      <a:pt x="17" y="0"/>
                      <a:pt x="29" y="0"/>
                    </a:cubicBezTo>
                    <a:cubicBezTo>
                      <a:pt x="35" y="7"/>
                      <a:pt x="56" y="12"/>
                      <a:pt x="33" y="24"/>
                    </a:cubicBezTo>
                    <a:cubicBezTo>
                      <a:pt x="28" y="32"/>
                      <a:pt x="23" y="37"/>
                      <a:pt x="13" y="32"/>
                    </a:cubicBezTo>
                    <a:close/>
                  </a:path>
                </a:pathLst>
              </a:custGeom>
              <a:solidFill>
                <a:srgbClr val="DD9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3" name="Freeform 83">
                <a:extLst>
                  <a:ext uri="{FF2B5EF4-FFF2-40B4-BE49-F238E27FC236}">
                    <a16:creationId xmlns:a16="http://schemas.microsoft.com/office/drawing/2014/main" id="{A46290BF-2A54-282B-D05D-68ABB48E3DB6}"/>
                  </a:ext>
                </a:extLst>
              </p:cNvPr>
              <p:cNvSpPr/>
              <p:nvPr/>
            </p:nvSpPr>
            <p:spPr bwMode="auto">
              <a:xfrm>
                <a:off x="4974" y="1418"/>
                <a:ext cx="139" cy="135"/>
              </a:xfrm>
              <a:custGeom>
                <a:avLst/>
                <a:gdLst>
                  <a:gd name="T0" fmla="*/ 12 w 41"/>
                  <a:gd name="T1" fmla="*/ 0 h 40"/>
                  <a:gd name="T2" fmla="*/ 27 w 41"/>
                  <a:gd name="T3" fmla="*/ 12 h 40"/>
                  <a:gd name="T4" fmla="*/ 24 w 41"/>
                  <a:gd name="T5" fmla="*/ 40 h 40"/>
                  <a:gd name="T6" fmla="*/ 20 w 41"/>
                  <a:gd name="T7" fmla="*/ 40 h 40"/>
                  <a:gd name="T8" fmla="*/ 0 w 41"/>
                  <a:gd name="T9" fmla="*/ 5 h 40"/>
                  <a:gd name="T10" fmla="*/ 12 w 41"/>
                  <a:gd name="T11" fmla="*/ 0 h 40"/>
                </a:gdLst>
                <a:ahLst/>
                <a:cxnLst>
                  <a:cxn ang="0">
                    <a:pos x="T0" y="T1"/>
                  </a:cxn>
                  <a:cxn ang="0">
                    <a:pos x="T2" y="T3"/>
                  </a:cxn>
                  <a:cxn ang="0">
                    <a:pos x="T4" y="T5"/>
                  </a:cxn>
                  <a:cxn ang="0">
                    <a:pos x="T6" y="T7"/>
                  </a:cxn>
                  <a:cxn ang="0">
                    <a:pos x="T8" y="T9"/>
                  </a:cxn>
                  <a:cxn ang="0">
                    <a:pos x="T10" y="T11"/>
                  </a:cxn>
                </a:cxnLst>
                <a:rect l="0" t="0" r="r" b="b"/>
                <a:pathLst>
                  <a:path w="41" h="40">
                    <a:moveTo>
                      <a:pt x="12" y="0"/>
                    </a:moveTo>
                    <a:cubicBezTo>
                      <a:pt x="17" y="5"/>
                      <a:pt x="22" y="8"/>
                      <a:pt x="27" y="12"/>
                    </a:cubicBezTo>
                    <a:cubicBezTo>
                      <a:pt x="41" y="24"/>
                      <a:pt x="37" y="32"/>
                      <a:pt x="24" y="40"/>
                    </a:cubicBezTo>
                    <a:cubicBezTo>
                      <a:pt x="22" y="40"/>
                      <a:pt x="21" y="40"/>
                      <a:pt x="20" y="40"/>
                    </a:cubicBezTo>
                    <a:cubicBezTo>
                      <a:pt x="13" y="28"/>
                      <a:pt x="2" y="19"/>
                      <a:pt x="0" y="5"/>
                    </a:cubicBezTo>
                    <a:cubicBezTo>
                      <a:pt x="4" y="3"/>
                      <a:pt x="8" y="2"/>
                      <a:pt x="12" y="0"/>
                    </a:cubicBezTo>
                    <a:close/>
                  </a:path>
                </a:pathLst>
              </a:custGeom>
              <a:solidFill>
                <a:srgbClr val="E7AE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4" name="Freeform 84">
                <a:extLst>
                  <a:ext uri="{FF2B5EF4-FFF2-40B4-BE49-F238E27FC236}">
                    <a16:creationId xmlns:a16="http://schemas.microsoft.com/office/drawing/2014/main" id="{58A6905B-69E2-5E66-A305-46A53EA87C09}"/>
                  </a:ext>
                </a:extLst>
              </p:cNvPr>
              <p:cNvSpPr/>
              <p:nvPr/>
            </p:nvSpPr>
            <p:spPr bwMode="auto">
              <a:xfrm>
                <a:off x="5137" y="1313"/>
                <a:ext cx="179" cy="121"/>
              </a:xfrm>
              <a:custGeom>
                <a:avLst/>
                <a:gdLst>
                  <a:gd name="T0" fmla="*/ 0 w 53"/>
                  <a:gd name="T1" fmla="*/ 0 h 36"/>
                  <a:gd name="T2" fmla="*/ 12 w 53"/>
                  <a:gd name="T3" fmla="*/ 0 h 36"/>
                  <a:gd name="T4" fmla="*/ 31 w 53"/>
                  <a:gd name="T5" fmla="*/ 17 h 36"/>
                  <a:gd name="T6" fmla="*/ 36 w 53"/>
                  <a:gd name="T7" fmla="*/ 16 h 36"/>
                  <a:gd name="T8" fmla="*/ 40 w 53"/>
                  <a:gd name="T9" fmla="*/ 4 h 36"/>
                  <a:gd name="T10" fmla="*/ 48 w 53"/>
                  <a:gd name="T11" fmla="*/ 23 h 36"/>
                  <a:gd name="T12" fmla="*/ 48 w 53"/>
                  <a:gd name="T13" fmla="*/ 31 h 36"/>
                  <a:gd name="T14" fmla="*/ 24 w 53"/>
                  <a:gd name="T15" fmla="*/ 31 h 36"/>
                  <a:gd name="T16" fmla="*/ 0 w 53"/>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6">
                    <a:moveTo>
                      <a:pt x="0" y="0"/>
                    </a:moveTo>
                    <a:cubicBezTo>
                      <a:pt x="4" y="0"/>
                      <a:pt x="8" y="0"/>
                      <a:pt x="12" y="0"/>
                    </a:cubicBezTo>
                    <a:cubicBezTo>
                      <a:pt x="10" y="14"/>
                      <a:pt x="26" y="10"/>
                      <a:pt x="31" y="17"/>
                    </a:cubicBezTo>
                    <a:cubicBezTo>
                      <a:pt x="32" y="18"/>
                      <a:pt x="35" y="16"/>
                      <a:pt x="36" y="16"/>
                    </a:cubicBezTo>
                    <a:cubicBezTo>
                      <a:pt x="44" y="14"/>
                      <a:pt x="29" y="3"/>
                      <a:pt x="40" y="4"/>
                    </a:cubicBezTo>
                    <a:cubicBezTo>
                      <a:pt x="53" y="5"/>
                      <a:pt x="40" y="19"/>
                      <a:pt x="48" y="23"/>
                    </a:cubicBezTo>
                    <a:cubicBezTo>
                      <a:pt x="48" y="26"/>
                      <a:pt x="48" y="28"/>
                      <a:pt x="48" y="31"/>
                    </a:cubicBezTo>
                    <a:cubicBezTo>
                      <a:pt x="40" y="36"/>
                      <a:pt x="32" y="36"/>
                      <a:pt x="24" y="31"/>
                    </a:cubicBezTo>
                    <a:cubicBezTo>
                      <a:pt x="13" y="23"/>
                      <a:pt x="5" y="12"/>
                      <a:pt x="0" y="0"/>
                    </a:cubicBezTo>
                    <a:close/>
                  </a:path>
                </a:pathLst>
              </a:custGeom>
              <a:solidFill>
                <a:srgbClr val="BE6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5" name="Freeform 85">
                <a:extLst>
                  <a:ext uri="{FF2B5EF4-FFF2-40B4-BE49-F238E27FC236}">
                    <a16:creationId xmlns:a16="http://schemas.microsoft.com/office/drawing/2014/main" id="{0BBE453C-896D-38D9-C6AB-F1796C1AB6D8}"/>
                  </a:ext>
                </a:extLst>
              </p:cNvPr>
              <p:cNvSpPr/>
              <p:nvPr/>
            </p:nvSpPr>
            <p:spPr bwMode="auto">
              <a:xfrm>
                <a:off x="4958" y="1235"/>
                <a:ext cx="111" cy="183"/>
              </a:xfrm>
              <a:custGeom>
                <a:avLst/>
                <a:gdLst>
                  <a:gd name="T0" fmla="*/ 1 w 33"/>
                  <a:gd name="T1" fmla="*/ 54 h 54"/>
                  <a:gd name="T2" fmla="*/ 1 w 33"/>
                  <a:gd name="T3" fmla="*/ 42 h 54"/>
                  <a:gd name="T4" fmla="*/ 4 w 33"/>
                  <a:gd name="T5" fmla="*/ 35 h 54"/>
                  <a:gd name="T6" fmla="*/ 9 w 33"/>
                  <a:gd name="T7" fmla="*/ 21 h 54"/>
                  <a:gd name="T8" fmla="*/ 9 w 33"/>
                  <a:gd name="T9" fmla="*/ 6 h 54"/>
                  <a:gd name="T10" fmla="*/ 9 w 33"/>
                  <a:gd name="T11" fmla="*/ 2 h 54"/>
                  <a:gd name="T12" fmla="*/ 31 w 33"/>
                  <a:gd name="T13" fmla="*/ 25 h 54"/>
                  <a:gd name="T14" fmla="*/ 14 w 33"/>
                  <a:gd name="T15" fmla="*/ 49 h 54"/>
                  <a:gd name="T16" fmla="*/ 1 w 33"/>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4">
                    <a:moveTo>
                      <a:pt x="1" y="54"/>
                    </a:moveTo>
                    <a:cubicBezTo>
                      <a:pt x="1" y="50"/>
                      <a:pt x="1" y="46"/>
                      <a:pt x="1" y="42"/>
                    </a:cubicBezTo>
                    <a:cubicBezTo>
                      <a:pt x="0" y="38"/>
                      <a:pt x="2" y="37"/>
                      <a:pt x="4" y="35"/>
                    </a:cubicBezTo>
                    <a:cubicBezTo>
                      <a:pt x="12" y="32"/>
                      <a:pt x="12" y="27"/>
                      <a:pt x="9" y="21"/>
                    </a:cubicBezTo>
                    <a:cubicBezTo>
                      <a:pt x="7" y="16"/>
                      <a:pt x="4" y="11"/>
                      <a:pt x="9" y="6"/>
                    </a:cubicBezTo>
                    <a:cubicBezTo>
                      <a:pt x="9" y="5"/>
                      <a:pt x="9" y="4"/>
                      <a:pt x="9" y="2"/>
                    </a:cubicBezTo>
                    <a:cubicBezTo>
                      <a:pt x="26" y="0"/>
                      <a:pt x="29" y="15"/>
                      <a:pt x="31" y="25"/>
                    </a:cubicBezTo>
                    <a:cubicBezTo>
                      <a:pt x="33" y="36"/>
                      <a:pt x="21" y="42"/>
                      <a:pt x="14" y="49"/>
                    </a:cubicBezTo>
                    <a:cubicBezTo>
                      <a:pt x="11" y="52"/>
                      <a:pt x="5" y="52"/>
                      <a:pt x="1" y="54"/>
                    </a:cubicBezTo>
                    <a:close/>
                  </a:path>
                </a:pathLst>
              </a:custGeom>
              <a:solidFill>
                <a:srgbClr val="DD8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6" name="Freeform 86">
                <a:extLst>
                  <a:ext uri="{FF2B5EF4-FFF2-40B4-BE49-F238E27FC236}">
                    <a16:creationId xmlns:a16="http://schemas.microsoft.com/office/drawing/2014/main" id="{E8721BDF-B65A-75DB-BB75-C784FF4EE6E0}"/>
                  </a:ext>
                </a:extLst>
              </p:cNvPr>
              <p:cNvSpPr/>
              <p:nvPr/>
            </p:nvSpPr>
            <p:spPr bwMode="auto">
              <a:xfrm>
                <a:off x="5218" y="1404"/>
                <a:ext cx="112" cy="95"/>
              </a:xfrm>
              <a:custGeom>
                <a:avLst/>
                <a:gdLst>
                  <a:gd name="T0" fmla="*/ 0 w 33"/>
                  <a:gd name="T1" fmla="*/ 4 h 28"/>
                  <a:gd name="T2" fmla="*/ 24 w 33"/>
                  <a:gd name="T3" fmla="*/ 4 h 28"/>
                  <a:gd name="T4" fmla="*/ 25 w 33"/>
                  <a:gd name="T5" fmla="*/ 4 h 28"/>
                  <a:gd name="T6" fmla="*/ 32 w 33"/>
                  <a:gd name="T7" fmla="*/ 20 h 28"/>
                  <a:gd name="T8" fmla="*/ 24 w 33"/>
                  <a:gd name="T9" fmla="*/ 28 h 28"/>
                  <a:gd name="T10" fmla="*/ 0 w 33"/>
                  <a:gd name="T11" fmla="*/ 4 h 28"/>
                </a:gdLst>
                <a:ahLst/>
                <a:cxnLst>
                  <a:cxn ang="0">
                    <a:pos x="T0" y="T1"/>
                  </a:cxn>
                  <a:cxn ang="0">
                    <a:pos x="T2" y="T3"/>
                  </a:cxn>
                  <a:cxn ang="0">
                    <a:pos x="T4" y="T5"/>
                  </a:cxn>
                  <a:cxn ang="0">
                    <a:pos x="T6" y="T7"/>
                  </a:cxn>
                  <a:cxn ang="0">
                    <a:pos x="T8" y="T9"/>
                  </a:cxn>
                  <a:cxn ang="0">
                    <a:pos x="T10" y="T11"/>
                  </a:cxn>
                </a:cxnLst>
                <a:rect l="0" t="0" r="r" b="b"/>
                <a:pathLst>
                  <a:path w="33" h="28">
                    <a:moveTo>
                      <a:pt x="0" y="4"/>
                    </a:moveTo>
                    <a:cubicBezTo>
                      <a:pt x="8" y="6"/>
                      <a:pt x="16" y="0"/>
                      <a:pt x="24" y="4"/>
                    </a:cubicBezTo>
                    <a:cubicBezTo>
                      <a:pt x="24" y="4"/>
                      <a:pt x="25" y="4"/>
                      <a:pt x="25" y="4"/>
                    </a:cubicBezTo>
                    <a:cubicBezTo>
                      <a:pt x="28" y="9"/>
                      <a:pt x="33" y="14"/>
                      <a:pt x="32" y="20"/>
                    </a:cubicBezTo>
                    <a:cubicBezTo>
                      <a:pt x="29" y="23"/>
                      <a:pt x="26" y="26"/>
                      <a:pt x="24" y="28"/>
                    </a:cubicBezTo>
                    <a:cubicBezTo>
                      <a:pt x="14" y="22"/>
                      <a:pt x="6" y="14"/>
                      <a:pt x="0" y="4"/>
                    </a:cubicBezTo>
                    <a:close/>
                  </a:path>
                </a:pathLst>
              </a:custGeom>
              <a:solidFill>
                <a:srgbClr val="AC5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7" name="Freeform 87">
                <a:extLst>
                  <a:ext uri="{FF2B5EF4-FFF2-40B4-BE49-F238E27FC236}">
                    <a16:creationId xmlns:a16="http://schemas.microsoft.com/office/drawing/2014/main" id="{6059DA97-0704-1BAC-A9C5-79CEF4E68B91}"/>
                  </a:ext>
                </a:extLst>
              </p:cNvPr>
              <p:cNvSpPr/>
              <p:nvPr/>
            </p:nvSpPr>
            <p:spPr bwMode="auto">
              <a:xfrm>
                <a:off x="5520" y="1580"/>
                <a:ext cx="172" cy="189"/>
              </a:xfrm>
              <a:custGeom>
                <a:avLst/>
                <a:gdLst>
                  <a:gd name="T0" fmla="*/ 42 w 51"/>
                  <a:gd name="T1" fmla="*/ 52 h 56"/>
                  <a:gd name="T2" fmla="*/ 27 w 51"/>
                  <a:gd name="T3" fmla="*/ 54 h 56"/>
                  <a:gd name="T4" fmla="*/ 22 w 51"/>
                  <a:gd name="T5" fmla="*/ 52 h 56"/>
                  <a:gd name="T6" fmla="*/ 11 w 51"/>
                  <a:gd name="T7" fmla="*/ 32 h 56"/>
                  <a:gd name="T8" fmla="*/ 19 w 51"/>
                  <a:gd name="T9" fmla="*/ 0 h 56"/>
                  <a:gd name="T10" fmla="*/ 50 w 51"/>
                  <a:gd name="T11" fmla="*/ 36 h 56"/>
                  <a:gd name="T12" fmla="*/ 42 w 51"/>
                  <a:gd name="T13" fmla="*/ 52 h 56"/>
                </a:gdLst>
                <a:ahLst/>
                <a:cxnLst>
                  <a:cxn ang="0">
                    <a:pos x="T0" y="T1"/>
                  </a:cxn>
                  <a:cxn ang="0">
                    <a:pos x="T2" y="T3"/>
                  </a:cxn>
                  <a:cxn ang="0">
                    <a:pos x="T4" y="T5"/>
                  </a:cxn>
                  <a:cxn ang="0">
                    <a:pos x="T6" y="T7"/>
                  </a:cxn>
                  <a:cxn ang="0">
                    <a:pos x="T8" y="T9"/>
                  </a:cxn>
                  <a:cxn ang="0">
                    <a:pos x="T10" y="T11"/>
                  </a:cxn>
                  <a:cxn ang="0">
                    <a:pos x="T12" y="T13"/>
                  </a:cxn>
                </a:cxnLst>
                <a:rect l="0" t="0" r="r" b="b"/>
                <a:pathLst>
                  <a:path w="51" h="56">
                    <a:moveTo>
                      <a:pt x="42" y="52"/>
                    </a:moveTo>
                    <a:cubicBezTo>
                      <a:pt x="37" y="53"/>
                      <a:pt x="32" y="53"/>
                      <a:pt x="27" y="54"/>
                    </a:cubicBezTo>
                    <a:cubicBezTo>
                      <a:pt x="25" y="54"/>
                      <a:pt x="20" y="56"/>
                      <a:pt x="22" y="52"/>
                    </a:cubicBezTo>
                    <a:cubicBezTo>
                      <a:pt x="30" y="38"/>
                      <a:pt x="14" y="39"/>
                      <a:pt x="11" y="32"/>
                    </a:cubicBezTo>
                    <a:cubicBezTo>
                      <a:pt x="0" y="15"/>
                      <a:pt x="1" y="9"/>
                      <a:pt x="19" y="0"/>
                    </a:cubicBezTo>
                    <a:cubicBezTo>
                      <a:pt x="23" y="18"/>
                      <a:pt x="34" y="29"/>
                      <a:pt x="50" y="36"/>
                    </a:cubicBezTo>
                    <a:cubicBezTo>
                      <a:pt x="51" y="43"/>
                      <a:pt x="45" y="47"/>
                      <a:pt x="42" y="52"/>
                    </a:cubicBezTo>
                    <a:close/>
                  </a:path>
                </a:pathLst>
              </a:custGeom>
              <a:solidFill>
                <a:srgbClr val="BA6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8" name="Freeform 88">
                <a:extLst>
                  <a:ext uri="{FF2B5EF4-FFF2-40B4-BE49-F238E27FC236}">
                    <a16:creationId xmlns:a16="http://schemas.microsoft.com/office/drawing/2014/main" id="{33D0B5E7-62D8-746D-45AB-F4D60C0FA797}"/>
                  </a:ext>
                </a:extLst>
              </p:cNvPr>
              <p:cNvSpPr/>
              <p:nvPr/>
            </p:nvSpPr>
            <p:spPr bwMode="auto">
              <a:xfrm>
                <a:off x="5736" y="1681"/>
                <a:ext cx="146" cy="109"/>
              </a:xfrm>
              <a:custGeom>
                <a:avLst/>
                <a:gdLst>
                  <a:gd name="T0" fmla="*/ 43 w 43"/>
                  <a:gd name="T1" fmla="*/ 6 h 32"/>
                  <a:gd name="T2" fmla="*/ 34 w 43"/>
                  <a:gd name="T3" fmla="*/ 22 h 32"/>
                  <a:gd name="T4" fmla="*/ 26 w 43"/>
                  <a:gd name="T5" fmla="*/ 32 h 32"/>
                  <a:gd name="T6" fmla="*/ 13 w 43"/>
                  <a:gd name="T7" fmla="*/ 28 h 32"/>
                  <a:gd name="T8" fmla="*/ 1 w 43"/>
                  <a:gd name="T9" fmla="*/ 21 h 32"/>
                  <a:gd name="T10" fmla="*/ 2 w 43"/>
                  <a:gd name="T11" fmla="*/ 13 h 32"/>
                  <a:gd name="T12" fmla="*/ 43 w 43"/>
                  <a:gd name="T13" fmla="*/ 6 h 32"/>
                </a:gdLst>
                <a:ahLst/>
                <a:cxnLst>
                  <a:cxn ang="0">
                    <a:pos x="T0" y="T1"/>
                  </a:cxn>
                  <a:cxn ang="0">
                    <a:pos x="T2" y="T3"/>
                  </a:cxn>
                  <a:cxn ang="0">
                    <a:pos x="T4" y="T5"/>
                  </a:cxn>
                  <a:cxn ang="0">
                    <a:pos x="T6" y="T7"/>
                  </a:cxn>
                  <a:cxn ang="0">
                    <a:pos x="T8" y="T9"/>
                  </a:cxn>
                  <a:cxn ang="0">
                    <a:pos x="T10" y="T11"/>
                  </a:cxn>
                  <a:cxn ang="0">
                    <a:pos x="T12" y="T13"/>
                  </a:cxn>
                </a:cxnLst>
                <a:rect l="0" t="0" r="r" b="b"/>
                <a:pathLst>
                  <a:path w="43" h="32">
                    <a:moveTo>
                      <a:pt x="43" y="6"/>
                    </a:moveTo>
                    <a:cubicBezTo>
                      <a:pt x="40" y="11"/>
                      <a:pt x="37" y="17"/>
                      <a:pt x="34" y="22"/>
                    </a:cubicBezTo>
                    <a:cubicBezTo>
                      <a:pt x="33" y="26"/>
                      <a:pt x="31" y="30"/>
                      <a:pt x="26" y="32"/>
                    </a:cubicBezTo>
                    <a:cubicBezTo>
                      <a:pt x="21" y="32"/>
                      <a:pt x="17" y="30"/>
                      <a:pt x="13" y="28"/>
                    </a:cubicBezTo>
                    <a:cubicBezTo>
                      <a:pt x="8" y="27"/>
                      <a:pt x="4" y="26"/>
                      <a:pt x="1" y="21"/>
                    </a:cubicBezTo>
                    <a:cubicBezTo>
                      <a:pt x="0" y="18"/>
                      <a:pt x="1" y="16"/>
                      <a:pt x="2" y="13"/>
                    </a:cubicBezTo>
                    <a:cubicBezTo>
                      <a:pt x="14" y="0"/>
                      <a:pt x="29" y="6"/>
                      <a:pt x="43" y="6"/>
                    </a:cubicBezTo>
                    <a:close/>
                  </a:path>
                </a:pathLst>
              </a:custGeom>
              <a:solidFill>
                <a:srgbClr val="D28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9" name="Freeform 89">
                <a:extLst>
                  <a:ext uri="{FF2B5EF4-FFF2-40B4-BE49-F238E27FC236}">
                    <a16:creationId xmlns:a16="http://schemas.microsoft.com/office/drawing/2014/main" id="{72430CDF-DF9A-874F-FFE1-752D56A2D161}"/>
                  </a:ext>
                </a:extLst>
              </p:cNvPr>
              <p:cNvSpPr/>
              <p:nvPr/>
            </p:nvSpPr>
            <p:spPr bwMode="auto">
              <a:xfrm>
                <a:off x="5692" y="1725"/>
                <a:ext cx="68" cy="85"/>
              </a:xfrm>
              <a:custGeom>
                <a:avLst/>
                <a:gdLst>
                  <a:gd name="T0" fmla="*/ 15 w 20"/>
                  <a:gd name="T1" fmla="*/ 0 h 25"/>
                  <a:gd name="T2" fmla="*/ 16 w 20"/>
                  <a:gd name="T3" fmla="*/ 8 h 25"/>
                  <a:gd name="T4" fmla="*/ 13 w 20"/>
                  <a:gd name="T5" fmla="*/ 23 h 25"/>
                  <a:gd name="T6" fmla="*/ 0 w 20"/>
                  <a:gd name="T7" fmla="*/ 21 h 25"/>
                  <a:gd name="T8" fmla="*/ 3 w 20"/>
                  <a:gd name="T9" fmla="*/ 14 h 25"/>
                  <a:gd name="T10" fmla="*/ 15 w 20"/>
                  <a:gd name="T11" fmla="*/ 0 h 25"/>
                </a:gdLst>
                <a:ahLst/>
                <a:cxnLst>
                  <a:cxn ang="0">
                    <a:pos x="T0" y="T1"/>
                  </a:cxn>
                  <a:cxn ang="0">
                    <a:pos x="T2" y="T3"/>
                  </a:cxn>
                  <a:cxn ang="0">
                    <a:pos x="T4" y="T5"/>
                  </a:cxn>
                  <a:cxn ang="0">
                    <a:pos x="T6" y="T7"/>
                  </a:cxn>
                  <a:cxn ang="0">
                    <a:pos x="T8" y="T9"/>
                  </a:cxn>
                  <a:cxn ang="0">
                    <a:pos x="T10" y="T11"/>
                  </a:cxn>
                </a:cxnLst>
                <a:rect l="0" t="0" r="r" b="b"/>
                <a:pathLst>
                  <a:path w="20" h="25">
                    <a:moveTo>
                      <a:pt x="15" y="0"/>
                    </a:moveTo>
                    <a:cubicBezTo>
                      <a:pt x="16" y="3"/>
                      <a:pt x="16" y="5"/>
                      <a:pt x="16" y="8"/>
                    </a:cubicBezTo>
                    <a:cubicBezTo>
                      <a:pt x="20" y="14"/>
                      <a:pt x="17" y="19"/>
                      <a:pt x="13" y="23"/>
                    </a:cubicBezTo>
                    <a:cubicBezTo>
                      <a:pt x="8" y="25"/>
                      <a:pt x="4" y="24"/>
                      <a:pt x="0" y="21"/>
                    </a:cubicBezTo>
                    <a:cubicBezTo>
                      <a:pt x="1" y="19"/>
                      <a:pt x="2" y="16"/>
                      <a:pt x="3" y="14"/>
                    </a:cubicBezTo>
                    <a:cubicBezTo>
                      <a:pt x="6" y="8"/>
                      <a:pt x="10" y="3"/>
                      <a:pt x="15" y="0"/>
                    </a:cubicBezTo>
                    <a:close/>
                  </a:path>
                </a:pathLst>
              </a:custGeom>
              <a:solidFill>
                <a:srgbClr val="A677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0" name="Freeform 90">
                <a:extLst>
                  <a:ext uri="{FF2B5EF4-FFF2-40B4-BE49-F238E27FC236}">
                    <a16:creationId xmlns:a16="http://schemas.microsoft.com/office/drawing/2014/main" id="{B4CF5BD0-36FA-273F-E17D-37F89CD973D7}"/>
                  </a:ext>
                </a:extLst>
              </p:cNvPr>
              <p:cNvSpPr/>
              <p:nvPr/>
            </p:nvSpPr>
            <p:spPr bwMode="auto">
              <a:xfrm>
                <a:off x="5327" y="2081"/>
                <a:ext cx="342" cy="294"/>
              </a:xfrm>
              <a:custGeom>
                <a:avLst/>
                <a:gdLst>
                  <a:gd name="T0" fmla="*/ 91 w 101"/>
                  <a:gd name="T1" fmla="*/ 56 h 87"/>
                  <a:gd name="T2" fmla="*/ 100 w 101"/>
                  <a:gd name="T3" fmla="*/ 84 h 87"/>
                  <a:gd name="T4" fmla="*/ 83 w 101"/>
                  <a:gd name="T5" fmla="*/ 76 h 87"/>
                  <a:gd name="T6" fmla="*/ 31 w 101"/>
                  <a:gd name="T7" fmla="*/ 55 h 87"/>
                  <a:gd name="T8" fmla="*/ 0 w 101"/>
                  <a:gd name="T9" fmla="*/ 3 h 87"/>
                  <a:gd name="T10" fmla="*/ 11 w 101"/>
                  <a:gd name="T11" fmla="*/ 0 h 87"/>
                  <a:gd name="T12" fmla="*/ 39 w 101"/>
                  <a:gd name="T13" fmla="*/ 9 h 87"/>
                  <a:gd name="T14" fmla="*/ 65 w 101"/>
                  <a:gd name="T15" fmla="*/ 24 h 87"/>
                  <a:gd name="T16" fmla="*/ 86 w 101"/>
                  <a:gd name="T17" fmla="*/ 36 h 87"/>
                  <a:gd name="T18" fmla="*/ 91 w 101"/>
                  <a:gd name="T19" fmla="*/ 5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87">
                    <a:moveTo>
                      <a:pt x="91" y="56"/>
                    </a:moveTo>
                    <a:cubicBezTo>
                      <a:pt x="93" y="66"/>
                      <a:pt x="101" y="73"/>
                      <a:pt x="100" y="84"/>
                    </a:cubicBezTo>
                    <a:cubicBezTo>
                      <a:pt x="92" y="87"/>
                      <a:pt x="88" y="80"/>
                      <a:pt x="83" y="76"/>
                    </a:cubicBezTo>
                    <a:cubicBezTo>
                      <a:pt x="68" y="63"/>
                      <a:pt x="52" y="53"/>
                      <a:pt x="31" y="55"/>
                    </a:cubicBezTo>
                    <a:cubicBezTo>
                      <a:pt x="22" y="36"/>
                      <a:pt x="15" y="18"/>
                      <a:pt x="0" y="3"/>
                    </a:cubicBezTo>
                    <a:cubicBezTo>
                      <a:pt x="3" y="0"/>
                      <a:pt x="7" y="0"/>
                      <a:pt x="11" y="0"/>
                    </a:cubicBezTo>
                    <a:cubicBezTo>
                      <a:pt x="21" y="1"/>
                      <a:pt x="31" y="4"/>
                      <a:pt x="39" y="9"/>
                    </a:cubicBezTo>
                    <a:cubicBezTo>
                      <a:pt x="47" y="16"/>
                      <a:pt x="55" y="21"/>
                      <a:pt x="65" y="24"/>
                    </a:cubicBezTo>
                    <a:cubicBezTo>
                      <a:pt x="72" y="27"/>
                      <a:pt x="76" y="35"/>
                      <a:pt x="86" y="36"/>
                    </a:cubicBezTo>
                    <a:cubicBezTo>
                      <a:pt x="94" y="37"/>
                      <a:pt x="91" y="49"/>
                      <a:pt x="91" y="56"/>
                    </a:cubicBezTo>
                    <a:close/>
                  </a:path>
                </a:pathLst>
              </a:custGeom>
              <a:solidFill>
                <a:srgbClr val="CA6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1" name="Freeform 91">
                <a:extLst>
                  <a:ext uri="{FF2B5EF4-FFF2-40B4-BE49-F238E27FC236}">
                    <a16:creationId xmlns:a16="http://schemas.microsoft.com/office/drawing/2014/main" id="{4E99FEB5-3359-7047-55B0-75BF14D7F3FB}"/>
                  </a:ext>
                </a:extLst>
              </p:cNvPr>
              <p:cNvSpPr/>
              <p:nvPr/>
            </p:nvSpPr>
            <p:spPr bwMode="auto">
              <a:xfrm>
                <a:off x="5432" y="2243"/>
                <a:ext cx="297" cy="298"/>
              </a:xfrm>
              <a:custGeom>
                <a:avLst/>
                <a:gdLst>
                  <a:gd name="T0" fmla="*/ 1 w 88"/>
                  <a:gd name="T1" fmla="*/ 8 h 88"/>
                  <a:gd name="T2" fmla="*/ 19 w 88"/>
                  <a:gd name="T3" fmla="*/ 2 h 88"/>
                  <a:gd name="T4" fmla="*/ 69 w 88"/>
                  <a:gd name="T5" fmla="*/ 36 h 88"/>
                  <a:gd name="T6" fmla="*/ 88 w 88"/>
                  <a:gd name="T7" fmla="*/ 88 h 88"/>
                  <a:gd name="T8" fmla="*/ 26 w 88"/>
                  <a:gd name="T9" fmla="*/ 48 h 88"/>
                  <a:gd name="T10" fmla="*/ 27 w 88"/>
                  <a:gd name="T11" fmla="*/ 37 h 88"/>
                  <a:gd name="T12" fmla="*/ 39 w 88"/>
                  <a:gd name="T13" fmla="*/ 34 h 88"/>
                  <a:gd name="T14" fmla="*/ 0 w 88"/>
                  <a:gd name="T15" fmla="*/ 10 h 88"/>
                  <a:gd name="T16" fmla="*/ 1 w 88"/>
                  <a:gd name="T17"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8">
                    <a:moveTo>
                      <a:pt x="1" y="8"/>
                    </a:moveTo>
                    <a:cubicBezTo>
                      <a:pt x="6" y="2"/>
                      <a:pt x="10" y="0"/>
                      <a:pt x="19" y="2"/>
                    </a:cubicBezTo>
                    <a:cubicBezTo>
                      <a:pt x="40" y="8"/>
                      <a:pt x="53" y="24"/>
                      <a:pt x="69" y="36"/>
                    </a:cubicBezTo>
                    <a:cubicBezTo>
                      <a:pt x="79" y="52"/>
                      <a:pt x="84" y="69"/>
                      <a:pt x="88" y="88"/>
                    </a:cubicBezTo>
                    <a:cubicBezTo>
                      <a:pt x="65" y="77"/>
                      <a:pt x="46" y="62"/>
                      <a:pt x="26" y="48"/>
                    </a:cubicBezTo>
                    <a:cubicBezTo>
                      <a:pt x="25" y="44"/>
                      <a:pt x="25" y="40"/>
                      <a:pt x="27" y="37"/>
                    </a:cubicBezTo>
                    <a:cubicBezTo>
                      <a:pt x="30" y="32"/>
                      <a:pt x="35" y="34"/>
                      <a:pt x="39" y="34"/>
                    </a:cubicBezTo>
                    <a:cubicBezTo>
                      <a:pt x="26" y="26"/>
                      <a:pt x="10" y="23"/>
                      <a:pt x="0" y="10"/>
                    </a:cubicBezTo>
                    <a:cubicBezTo>
                      <a:pt x="0" y="10"/>
                      <a:pt x="0" y="9"/>
                      <a:pt x="1" y="8"/>
                    </a:cubicBezTo>
                    <a:close/>
                  </a:path>
                </a:pathLst>
              </a:custGeom>
              <a:solidFill>
                <a:srgbClr val="D068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2" name="Freeform 92">
                <a:extLst>
                  <a:ext uri="{FF2B5EF4-FFF2-40B4-BE49-F238E27FC236}">
                    <a16:creationId xmlns:a16="http://schemas.microsoft.com/office/drawing/2014/main" id="{3174101E-032C-2252-20DA-68BDAC4C2E47}"/>
                  </a:ext>
                </a:extLst>
              </p:cNvPr>
              <p:cNvSpPr/>
              <p:nvPr/>
            </p:nvSpPr>
            <p:spPr bwMode="auto">
              <a:xfrm>
                <a:off x="5628" y="2013"/>
                <a:ext cx="227" cy="284"/>
              </a:xfrm>
              <a:custGeom>
                <a:avLst/>
                <a:gdLst>
                  <a:gd name="T0" fmla="*/ 43 w 67"/>
                  <a:gd name="T1" fmla="*/ 76 h 84"/>
                  <a:gd name="T2" fmla="*/ 12 w 67"/>
                  <a:gd name="T3" fmla="*/ 76 h 84"/>
                  <a:gd name="T4" fmla="*/ 1 w 67"/>
                  <a:gd name="T5" fmla="*/ 69 h 84"/>
                  <a:gd name="T6" fmla="*/ 15 w 67"/>
                  <a:gd name="T7" fmla="*/ 56 h 84"/>
                  <a:gd name="T8" fmla="*/ 22 w 67"/>
                  <a:gd name="T9" fmla="*/ 16 h 84"/>
                  <a:gd name="T10" fmla="*/ 23 w 67"/>
                  <a:gd name="T11" fmla="*/ 1 h 84"/>
                  <a:gd name="T12" fmla="*/ 32 w 67"/>
                  <a:gd name="T13" fmla="*/ 1 h 84"/>
                  <a:gd name="T14" fmla="*/ 65 w 67"/>
                  <a:gd name="T15" fmla="*/ 42 h 84"/>
                  <a:gd name="T16" fmla="*/ 60 w 67"/>
                  <a:gd name="T17" fmla="*/ 62 h 84"/>
                  <a:gd name="T18" fmla="*/ 58 w 67"/>
                  <a:gd name="T19" fmla="*/ 67 h 84"/>
                  <a:gd name="T20" fmla="*/ 43 w 67"/>
                  <a:gd name="T21"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84">
                    <a:moveTo>
                      <a:pt x="43" y="76"/>
                    </a:moveTo>
                    <a:cubicBezTo>
                      <a:pt x="32" y="70"/>
                      <a:pt x="22" y="84"/>
                      <a:pt x="12" y="76"/>
                    </a:cubicBezTo>
                    <a:cubicBezTo>
                      <a:pt x="9" y="73"/>
                      <a:pt x="2" y="75"/>
                      <a:pt x="1" y="69"/>
                    </a:cubicBezTo>
                    <a:cubicBezTo>
                      <a:pt x="0" y="59"/>
                      <a:pt x="12" y="62"/>
                      <a:pt x="15" y="56"/>
                    </a:cubicBezTo>
                    <a:cubicBezTo>
                      <a:pt x="30" y="45"/>
                      <a:pt x="29" y="31"/>
                      <a:pt x="22" y="16"/>
                    </a:cubicBezTo>
                    <a:cubicBezTo>
                      <a:pt x="20" y="11"/>
                      <a:pt x="14" y="6"/>
                      <a:pt x="23" y="1"/>
                    </a:cubicBezTo>
                    <a:cubicBezTo>
                      <a:pt x="26" y="0"/>
                      <a:pt x="29" y="1"/>
                      <a:pt x="32" y="1"/>
                    </a:cubicBezTo>
                    <a:cubicBezTo>
                      <a:pt x="56" y="4"/>
                      <a:pt x="60" y="23"/>
                      <a:pt x="65" y="42"/>
                    </a:cubicBezTo>
                    <a:cubicBezTo>
                      <a:pt x="67" y="49"/>
                      <a:pt x="63" y="55"/>
                      <a:pt x="60" y="62"/>
                    </a:cubicBezTo>
                    <a:cubicBezTo>
                      <a:pt x="59" y="63"/>
                      <a:pt x="59" y="65"/>
                      <a:pt x="58" y="67"/>
                    </a:cubicBezTo>
                    <a:cubicBezTo>
                      <a:pt x="54" y="73"/>
                      <a:pt x="52" y="81"/>
                      <a:pt x="43" y="76"/>
                    </a:cubicBezTo>
                    <a:close/>
                  </a:path>
                </a:pathLst>
              </a:custGeom>
              <a:solidFill>
                <a:srgbClr val="CC6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3" name="Freeform 93">
                <a:extLst>
                  <a:ext uri="{FF2B5EF4-FFF2-40B4-BE49-F238E27FC236}">
                    <a16:creationId xmlns:a16="http://schemas.microsoft.com/office/drawing/2014/main" id="{43182AB4-1665-F8D9-DA2C-CC130085B8FD}"/>
                  </a:ext>
                </a:extLst>
              </p:cNvPr>
              <p:cNvSpPr/>
              <p:nvPr/>
            </p:nvSpPr>
            <p:spPr bwMode="auto">
              <a:xfrm>
                <a:off x="5811" y="2260"/>
                <a:ext cx="166" cy="163"/>
              </a:xfrm>
              <a:custGeom>
                <a:avLst/>
                <a:gdLst>
                  <a:gd name="T0" fmla="*/ 12 w 49"/>
                  <a:gd name="T1" fmla="*/ 42 h 48"/>
                  <a:gd name="T2" fmla="*/ 4 w 49"/>
                  <a:gd name="T3" fmla="*/ 15 h 48"/>
                  <a:gd name="T4" fmla="*/ 4 w 49"/>
                  <a:gd name="T5" fmla="*/ 7 h 48"/>
                  <a:gd name="T6" fmla="*/ 21 w 49"/>
                  <a:gd name="T7" fmla="*/ 0 h 48"/>
                  <a:gd name="T8" fmla="*/ 32 w 49"/>
                  <a:gd name="T9" fmla="*/ 4 h 48"/>
                  <a:gd name="T10" fmla="*/ 33 w 49"/>
                  <a:gd name="T11" fmla="*/ 41 h 48"/>
                  <a:gd name="T12" fmla="*/ 17 w 49"/>
                  <a:gd name="T13" fmla="*/ 48 h 48"/>
                  <a:gd name="T14" fmla="*/ 12 w 49"/>
                  <a:gd name="T15" fmla="*/ 42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8">
                    <a:moveTo>
                      <a:pt x="12" y="42"/>
                    </a:moveTo>
                    <a:cubicBezTo>
                      <a:pt x="10" y="33"/>
                      <a:pt x="0" y="26"/>
                      <a:pt x="4" y="15"/>
                    </a:cubicBezTo>
                    <a:cubicBezTo>
                      <a:pt x="2" y="13"/>
                      <a:pt x="2" y="10"/>
                      <a:pt x="4" y="7"/>
                    </a:cubicBezTo>
                    <a:cubicBezTo>
                      <a:pt x="8" y="2"/>
                      <a:pt x="15" y="2"/>
                      <a:pt x="21" y="0"/>
                    </a:cubicBezTo>
                    <a:cubicBezTo>
                      <a:pt x="25" y="0"/>
                      <a:pt x="29" y="1"/>
                      <a:pt x="32" y="4"/>
                    </a:cubicBezTo>
                    <a:cubicBezTo>
                      <a:pt x="49" y="25"/>
                      <a:pt x="49" y="28"/>
                      <a:pt x="33" y="41"/>
                    </a:cubicBezTo>
                    <a:cubicBezTo>
                      <a:pt x="28" y="44"/>
                      <a:pt x="23" y="48"/>
                      <a:pt x="17" y="48"/>
                    </a:cubicBezTo>
                    <a:cubicBezTo>
                      <a:pt x="14" y="47"/>
                      <a:pt x="12" y="45"/>
                      <a:pt x="12" y="42"/>
                    </a:cubicBezTo>
                    <a:close/>
                  </a:path>
                </a:pathLst>
              </a:custGeom>
              <a:solidFill>
                <a:srgbClr val="D58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4" name="Freeform 94">
                <a:extLst>
                  <a:ext uri="{FF2B5EF4-FFF2-40B4-BE49-F238E27FC236}">
                    <a16:creationId xmlns:a16="http://schemas.microsoft.com/office/drawing/2014/main" id="{496EA7C0-5F8D-1861-9A7A-BFB0DC84966B}"/>
                  </a:ext>
                </a:extLst>
              </p:cNvPr>
              <p:cNvSpPr/>
              <p:nvPr/>
            </p:nvSpPr>
            <p:spPr bwMode="auto">
              <a:xfrm>
                <a:off x="5503" y="2395"/>
                <a:ext cx="230" cy="193"/>
              </a:xfrm>
              <a:custGeom>
                <a:avLst/>
                <a:gdLst>
                  <a:gd name="T0" fmla="*/ 8 w 68"/>
                  <a:gd name="T1" fmla="*/ 3 h 57"/>
                  <a:gd name="T2" fmla="*/ 67 w 68"/>
                  <a:gd name="T3" fmla="*/ 43 h 57"/>
                  <a:gd name="T4" fmla="*/ 68 w 68"/>
                  <a:gd name="T5" fmla="*/ 54 h 57"/>
                  <a:gd name="T6" fmla="*/ 43 w 68"/>
                  <a:gd name="T7" fmla="*/ 37 h 57"/>
                  <a:gd name="T8" fmla="*/ 0 w 68"/>
                  <a:gd name="T9" fmla="*/ 3 h 57"/>
                  <a:gd name="T10" fmla="*/ 8 w 68"/>
                  <a:gd name="T11" fmla="*/ 3 h 57"/>
                </a:gdLst>
                <a:ahLst/>
                <a:cxnLst>
                  <a:cxn ang="0">
                    <a:pos x="T0" y="T1"/>
                  </a:cxn>
                  <a:cxn ang="0">
                    <a:pos x="T2" y="T3"/>
                  </a:cxn>
                  <a:cxn ang="0">
                    <a:pos x="T4" y="T5"/>
                  </a:cxn>
                  <a:cxn ang="0">
                    <a:pos x="T6" y="T7"/>
                  </a:cxn>
                  <a:cxn ang="0">
                    <a:pos x="T8" y="T9"/>
                  </a:cxn>
                  <a:cxn ang="0">
                    <a:pos x="T10" y="T11"/>
                  </a:cxn>
                </a:cxnLst>
                <a:rect l="0" t="0" r="r" b="b"/>
                <a:pathLst>
                  <a:path w="68" h="57">
                    <a:moveTo>
                      <a:pt x="8" y="3"/>
                    </a:moveTo>
                    <a:cubicBezTo>
                      <a:pt x="30" y="13"/>
                      <a:pt x="50" y="25"/>
                      <a:pt x="67" y="43"/>
                    </a:cubicBezTo>
                    <a:cubicBezTo>
                      <a:pt x="67" y="46"/>
                      <a:pt x="68" y="50"/>
                      <a:pt x="68" y="54"/>
                    </a:cubicBezTo>
                    <a:cubicBezTo>
                      <a:pt x="54" y="57"/>
                      <a:pt x="52" y="42"/>
                      <a:pt x="43" y="37"/>
                    </a:cubicBezTo>
                    <a:cubicBezTo>
                      <a:pt x="29" y="26"/>
                      <a:pt x="11" y="18"/>
                      <a:pt x="0" y="3"/>
                    </a:cubicBezTo>
                    <a:cubicBezTo>
                      <a:pt x="2" y="0"/>
                      <a:pt x="5" y="1"/>
                      <a:pt x="8" y="3"/>
                    </a:cubicBezTo>
                    <a:close/>
                  </a:path>
                </a:pathLst>
              </a:custGeom>
              <a:solidFill>
                <a:srgbClr val="B86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5" name="Freeform 95">
                <a:extLst>
                  <a:ext uri="{FF2B5EF4-FFF2-40B4-BE49-F238E27FC236}">
                    <a16:creationId xmlns:a16="http://schemas.microsoft.com/office/drawing/2014/main" id="{B44A4CD6-4831-BC45-2897-A56470C64A35}"/>
                  </a:ext>
                </a:extLst>
              </p:cNvPr>
              <p:cNvSpPr/>
              <p:nvPr/>
            </p:nvSpPr>
            <p:spPr bwMode="auto">
              <a:xfrm>
                <a:off x="5523" y="2010"/>
                <a:ext cx="166" cy="260"/>
              </a:xfrm>
              <a:custGeom>
                <a:avLst/>
                <a:gdLst>
                  <a:gd name="T0" fmla="*/ 49 w 49"/>
                  <a:gd name="T1" fmla="*/ 61 h 77"/>
                  <a:gd name="T2" fmla="*/ 46 w 49"/>
                  <a:gd name="T3" fmla="*/ 67 h 77"/>
                  <a:gd name="T4" fmla="*/ 36 w 49"/>
                  <a:gd name="T5" fmla="*/ 69 h 77"/>
                  <a:gd name="T6" fmla="*/ 43 w 49"/>
                  <a:gd name="T7" fmla="*/ 77 h 77"/>
                  <a:gd name="T8" fmla="*/ 33 w 49"/>
                  <a:gd name="T9" fmla="*/ 77 h 77"/>
                  <a:gd name="T10" fmla="*/ 6 w 49"/>
                  <a:gd name="T11" fmla="*/ 49 h 77"/>
                  <a:gd name="T12" fmla="*/ 9 w 49"/>
                  <a:gd name="T13" fmla="*/ 28 h 77"/>
                  <a:gd name="T14" fmla="*/ 20 w 49"/>
                  <a:gd name="T15" fmla="*/ 14 h 77"/>
                  <a:gd name="T16" fmla="*/ 36 w 49"/>
                  <a:gd name="T17" fmla="*/ 16 h 77"/>
                  <a:gd name="T18" fmla="*/ 28 w 49"/>
                  <a:gd name="T19" fmla="*/ 37 h 77"/>
                  <a:gd name="T20" fmla="*/ 30 w 49"/>
                  <a:gd name="T21" fmla="*/ 47 h 77"/>
                  <a:gd name="T22" fmla="*/ 36 w 49"/>
                  <a:gd name="T23" fmla="*/ 51 h 77"/>
                  <a:gd name="T24" fmla="*/ 49 w 49"/>
                  <a:gd name="T25"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77">
                    <a:moveTo>
                      <a:pt x="49" y="61"/>
                    </a:moveTo>
                    <a:cubicBezTo>
                      <a:pt x="49" y="64"/>
                      <a:pt x="49" y="67"/>
                      <a:pt x="46" y="67"/>
                    </a:cubicBezTo>
                    <a:cubicBezTo>
                      <a:pt x="42" y="66"/>
                      <a:pt x="37" y="64"/>
                      <a:pt x="36" y="69"/>
                    </a:cubicBezTo>
                    <a:cubicBezTo>
                      <a:pt x="36" y="71"/>
                      <a:pt x="40" y="74"/>
                      <a:pt x="43" y="77"/>
                    </a:cubicBezTo>
                    <a:cubicBezTo>
                      <a:pt x="39" y="77"/>
                      <a:pt x="36" y="77"/>
                      <a:pt x="33" y="77"/>
                    </a:cubicBezTo>
                    <a:cubicBezTo>
                      <a:pt x="31" y="62"/>
                      <a:pt x="15" y="58"/>
                      <a:pt x="6" y="49"/>
                    </a:cubicBezTo>
                    <a:cubicBezTo>
                      <a:pt x="0" y="41"/>
                      <a:pt x="7" y="35"/>
                      <a:pt x="9" y="28"/>
                    </a:cubicBezTo>
                    <a:cubicBezTo>
                      <a:pt x="12" y="23"/>
                      <a:pt x="16" y="18"/>
                      <a:pt x="20" y="14"/>
                    </a:cubicBezTo>
                    <a:cubicBezTo>
                      <a:pt x="26" y="11"/>
                      <a:pt x="33" y="0"/>
                      <a:pt x="36" y="16"/>
                    </a:cubicBezTo>
                    <a:cubicBezTo>
                      <a:pt x="34" y="23"/>
                      <a:pt x="31" y="30"/>
                      <a:pt x="28" y="37"/>
                    </a:cubicBezTo>
                    <a:cubicBezTo>
                      <a:pt x="25" y="41"/>
                      <a:pt x="20" y="45"/>
                      <a:pt x="30" y="47"/>
                    </a:cubicBezTo>
                    <a:cubicBezTo>
                      <a:pt x="32" y="48"/>
                      <a:pt x="34" y="50"/>
                      <a:pt x="36" y="51"/>
                    </a:cubicBezTo>
                    <a:cubicBezTo>
                      <a:pt x="40" y="56"/>
                      <a:pt x="46" y="56"/>
                      <a:pt x="49" y="61"/>
                    </a:cubicBezTo>
                    <a:close/>
                  </a:path>
                </a:pathLst>
              </a:custGeom>
              <a:solidFill>
                <a:srgbClr val="9A74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6" name="Freeform 96">
                <a:extLst>
                  <a:ext uri="{FF2B5EF4-FFF2-40B4-BE49-F238E27FC236}">
                    <a16:creationId xmlns:a16="http://schemas.microsoft.com/office/drawing/2014/main" id="{1787C79B-A44A-9BD2-1DD5-BE9994BD1762}"/>
                  </a:ext>
                </a:extLst>
              </p:cNvPr>
              <p:cNvSpPr/>
              <p:nvPr/>
            </p:nvSpPr>
            <p:spPr bwMode="auto">
              <a:xfrm>
                <a:off x="5838" y="2402"/>
                <a:ext cx="95" cy="193"/>
              </a:xfrm>
              <a:custGeom>
                <a:avLst/>
                <a:gdLst>
                  <a:gd name="T0" fmla="*/ 4 w 28"/>
                  <a:gd name="T1" fmla="*/ 0 h 57"/>
                  <a:gd name="T2" fmla="*/ 9 w 28"/>
                  <a:gd name="T3" fmla="*/ 5 h 57"/>
                  <a:gd name="T4" fmla="*/ 23 w 28"/>
                  <a:gd name="T5" fmla="*/ 15 h 57"/>
                  <a:gd name="T6" fmla="*/ 26 w 28"/>
                  <a:gd name="T7" fmla="*/ 19 h 57"/>
                  <a:gd name="T8" fmla="*/ 27 w 28"/>
                  <a:gd name="T9" fmla="*/ 36 h 57"/>
                  <a:gd name="T10" fmla="*/ 17 w 28"/>
                  <a:gd name="T11" fmla="*/ 57 h 57"/>
                  <a:gd name="T12" fmla="*/ 13 w 28"/>
                  <a:gd name="T13" fmla="*/ 53 h 57"/>
                  <a:gd name="T14" fmla="*/ 4 w 28"/>
                  <a:gd name="T15" fmla="*/ 41 h 57"/>
                  <a:gd name="T16" fmla="*/ 2 w 28"/>
                  <a:gd name="T17" fmla="*/ 18 h 57"/>
                  <a:gd name="T18" fmla="*/ 0 w 28"/>
                  <a:gd name="T19" fmla="*/ 8 h 57"/>
                  <a:gd name="T20" fmla="*/ 4 w 28"/>
                  <a:gd name="T2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57">
                    <a:moveTo>
                      <a:pt x="4" y="0"/>
                    </a:moveTo>
                    <a:cubicBezTo>
                      <a:pt x="5" y="2"/>
                      <a:pt x="7" y="4"/>
                      <a:pt x="9" y="5"/>
                    </a:cubicBezTo>
                    <a:cubicBezTo>
                      <a:pt x="14" y="9"/>
                      <a:pt x="18" y="12"/>
                      <a:pt x="23" y="15"/>
                    </a:cubicBezTo>
                    <a:cubicBezTo>
                      <a:pt x="25" y="16"/>
                      <a:pt x="26" y="17"/>
                      <a:pt x="26" y="19"/>
                    </a:cubicBezTo>
                    <a:cubicBezTo>
                      <a:pt x="25" y="24"/>
                      <a:pt x="25" y="30"/>
                      <a:pt x="27" y="36"/>
                    </a:cubicBezTo>
                    <a:cubicBezTo>
                      <a:pt x="25" y="43"/>
                      <a:pt x="28" y="53"/>
                      <a:pt x="17" y="57"/>
                    </a:cubicBezTo>
                    <a:cubicBezTo>
                      <a:pt x="16" y="55"/>
                      <a:pt x="14" y="54"/>
                      <a:pt x="13" y="53"/>
                    </a:cubicBezTo>
                    <a:cubicBezTo>
                      <a:pt x="6" y="51"/>
                      <a:pt x="3" y="47"/>
                      <a:pt x="4" y="41"/>
                    </a:cubicBezTo>
                    <a:cubicBezTo>
                      <a:pt x="12" y="33"/>
                      <a:pt x="7" y="25"/>
                      <a:pt x="2" y="18"/>
                    </a:cubicBezTo>
                    <a:cubicBezTo>
                      <a:pt x="1" y="15"/>
                      <a:pt x="0" y="11"/>
                      <a:pt x="0" y="8"/>
                    </a:cubicBezTo>
                    <a:cubicBezTo>
                      <a:pt x="0" y="5"/>
                      <a:pt x="0" y="2"/>
                      <a:pt x="4" y="0"/>
                    </a:cubicBezTo>
                    <a:close/>
                  </a:path>
                </a:pathLst>
              </a:custGeom>
              <a:solidFill>
                <a:srgbClr val="D1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7" name="Freeform 97">
                <a:extLst>
                  <a:ext uri="{FF2B5EF4-FFF2-40B4-BE49-F238E27FC236}">
                    <a16:creationId xmlns:a16="http://schemas.microsoft.com/office/drawing/2014/main" id="{1CD69B98-ABA2-40C2-8154-31E2BD94A986}"/>
                  </a:ext>
                </a:extLst>
              </p:cNvPr>
              <p:cNvSpPr/>
              <p:nvPr/>
            </p:nvSpPr>
            <p:spPr bwMode="auto">
              <a:xfrm>
                <a:off x="5794" y="2490"/>
                <a:ext cx="88" cy="115"/>
              </a:xfrm>
              <a:custGeom>
                <a:avLst/>
                <a:gdLst>
                  <a:gd name="T0" fmla="*/ 18 w 26"/>
                  <a:gd name="T1" fmla="*/ 15 h 34"/>
                  <a:gd name="T2" fmla="*/ 26 w 26"/>
                  <a:gd name="T3" fmla="*/ 27 h 34"/>
                  <a:gd name="T4" fmla="*/ 6 w 26"/>
                  <a:gd name="T5" fmla="*/ 30 h 34"/>
                  <a:gd name="T6" fmla="*/ 2 w 26"/>
                  <a:gd name="T7" fmla="*/ 9 h 34"/>
                  <a:gd name="T8" fmla="*/ 15 w 26"/>
                  <a:gd name="T9" fmla="*/ 8 h 34"/>
                  <a:gd name="T10" fmla="*/ 18 w 26"/>
                  <a:gd name="T11" fmla="*/ 15 h 34"/>
                </a:gdLst>
                <a:ahLst/>
                <a:cxnLst>
                  <a:cxn ang="0">
                    <a:pos x="T0" y="T1"/>
                  </a:cxn>
                  <a:cxn ang="0">
                    <a:pos x="T2" y="T3"/>
                  </a:cxn>
                  <a:cxn ang="0">
                    <a:pos x="T4" y="T5"/>
                  </a:cxn>
                  <a:cxn ang="0">
                    <a:pos x="T6" y="T7"/>
                  </a:cxn>
                  <a:cxn ang="0">
                    <a:pos x="T8" y="T9"/>
                  </a:cxn>
                  <a:cxn ang="0">
                    <a:pos x="T10" y="T11"/>
                  </a:cxn>
                </a:cxnLst>
                <a:rect l="0" t="0" r="r" b="b"/>
                <a:pathLst>
                  <a:path w="26" h="34">
                    <a:moveTo>
                      <a:pt x="18" y="15"/>
                    </a:moveTo>
                    <a:cubicBezTo>
                      <a:pt x="20" y="19"/>
                      <a:pt x="23" y="23"/>
                      <a:pt x="26" y="27"/>
                    </a:cubicBezTo>
                    <a:cubicBezTo>
                      <a:pt x="20" y="34"/>
                      <a:pt x="13" y="30"/>
                      <a:pt x="6" y="30"/>
                    </a:cubicBezTo>
                    <a:cubicBezTo>
                      <a:pt x="3" y="23"/>
                      <a:pt x="0" y="17"/>
                      <a:pt x="2" y="9"/>
                    </a:cubicBezTo>
                    <a:cubicBezTo>
                      <a:pt x="5" y="0"/>
                      <a:pt x="10" y="6"/>
                      <a:pt x="15" y="8"/>
                    </a:cubicBezTo>
                    <a:cubicBezTo>
                      <a:pt x="17" y="9"/>
                      <a:pt x="19" y="11"/>
                      <a:pt x="18" y="15"/>
                    </a:cubicBezTo>
                    <a:close/>
                  </a:path>
                </a:pathLst>
              </a:custGeom>
              <a:solidFill>
                <a:srgbClr val="D58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8" name="Freeform 98">
                <a:extLst>
                  <a:ext uri="{FF2B5EF4-FFF2-40B4-BE49-F238E27FC236}">
                    <a16:creationId xmlns:a16="http://schemas.microsoft.com/office/drawing/2014/main" id="{BE11D5E4-378C-7D33-94F4-CCE5BF9B33B4}"/>
                  </a:ext>
                </a:extLst>
              </p:cNvPr>
              <p:cNvSpPr/>
              <p:nvPr/>
            </p:nvSpPr>
            <p:spPr bwMode="auto">
              <a:xfrm>
                <a:off x="5797" y="2429"/>
                <a:ext cx="65" cy="98"/>
              </a:xfrm>
              <a:custGeom>
                <a:avLst/>
                <a:gdLst>
                  <a:gd name="T0" fmla="*/ 14 w 19"/>
                  <a:gd name="T1" fmla="*/ 29 h 29"/>
                  <a:gd name="T2" fmla="*/ 1 w 19"/>
                  <a:gd name="T3" fmla="*/ 27 h 29"/>
                  <a:gd name="T4" fmla="*/ 12 w 19"/>
                  <a:gd name="T5" fmla="*/ 0 h 29"/>
                  <a:gd name="T6" fmla="*/ 17 w 19"/>
                  <a:gd name="T7" fmla="*/ 10 h 29"/>
                  <a:gd name="T8" fmla="*/ 14 w 19"/>
                  <a:gd name="T9" fmla="*/ 29 h 29"/>
                </a:gdLst>
                <a:ahLst/>
                <a:cxnLst>
                  <a:cxn ang="0">
                    <a:pos x="T0" y="T1"/>
                  </a:cxn>
                  <a:cxn ang="0">
                    <a:pos x="T2" y="T3"/>
                  </a:cxn>
                  <a:cxn ang="0">
                    <a:pos x="T4" y="T5"/>
                  </a:cxn>
                  <a:cxn ang="0">
                    <a:pos x="T6" y="T7"/>
                  </a:cxn>
                  <a:cxn ang="0">
                    <a:pos x="T8" y="T9"/>
                  </a:cxn>
                </a:cxnLst>
                <a:rect l="0" t="0" r="r" b="b"/>
                <a:pathLst>
                  <a:path w="19" h="28">
                    <a:moveTo>
                      <a:pt x="14" y="29"/>
                    </a:moveTo>
                    <a:cubicBezTo>
                      <a:pt x="9" y="28"/>
                      <a:pt x="6" y="23"/>
                      <a:pt x="1" y="27"/>
                    </a:cubicBezTo>
                    <a:cubicBezTo>
                      <a:pt x="0" y="16"/>
                      <a:pt x="0" y="6"/>
                      <a:pt x="12" y="0"/>
                    </a:cubicBezTo>
                    <a:cubicBezTo>
                      <a:pt x="16" y="2"/>
                      <a:pt x="16" y="6"/>
                      <a:pt x="17" y="10"/>
                    </a:cubicBezTo>
                    <a:cubicBezTo>
                      <a:pt x="19" y="17"/>
                      <a:pt x="18" y="23"/>
                      <a:pt x="14" y="29"/>
                    </a:cubicBezTo>
                    <a:close/>
                  </a:path>
                </a:pathLst>
              </a:custGeom>
              <a:solidFill>
                <a:srgbClr val="9F71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9" name="Freeform 99">
                <a:extLst>
                  <a:ext uri="{FF2B5EF4-FFF2-40B4-BE49-F238E27FC236}">
                    <a16:creationId xmlns:a16="http://schemas.microsoft.com/office/drawing/2014/main" id="{0ACC7859-4B3D-B11C-FCE5-DBF86034F246}"/>
                  </a:ext>
                </a:extLst>
              </p:cNvPr>
              <p:cNvSpPr/>
              <p:nvPr/>
            </p:nvSpPr>
            <p:spPr bwMode="auto">
              <a:xfrm>
                <a:off x="5773" y="2230"/>
                <a:ext cx="89" cy="81"/>
              </a:xfrm>
              <a:custGeom>
                <a:avLst/>
                <a:gdLst>
                  <a:gd name="T0" fmla="*/ 16 w 26"/>
                  <a:gd name="T1" fmla="*/ 16 h 24"/>
                  <a:gd name="T2" fmla="*/ 15 w 26"/>
                  <a:gd name="T3" fmla="*/ 24 h 24"/>
                  <a:gd name="T4" fmla="*/ 0 w 26"/>
                  <a:gd name="T5" fmla="*/ 12 h 24"/>
                  <a:gd name="T6" fmla="*/ 12 w 26"/>
                  <a:gd name="T7" fmla="*/ 0 h 24"/>
                  <a:gd name="T8" fmla="*/ 16 w 26"/>
                  <a:gd name="T9" fmla="*/ 16 h 24"/>
                </a:gdLst>
                <a:ahLst/>
                <a:cxnLst>
                  <a:cxn ang="0">
                    <a:pos x="T0" y="T1"/>
                  </a:cxn>
                  <a:cxn ang="0">
                    <a:pos x="T2" y="T3"/>
                  </a:cxn>
                  <a:cxn ang="0">
                    <a:pos x="T4" y="T5"/>
                  </a:cxn>
                  <a:cxn ang="0">
                    <a:pos x="T6" y="T7"/>
                  </a:cxn>
                  <a:cxn ang="0">
                    <a:pos x="T8" y="T9"/>
                  </a:cxn>
                </a:cxnLst>
                <a:rect l="0" t="0" r="r" b="b"/>
                <a:pathLst>
                  <a:path w="26" h="24">
                    <a:moveTo>
                      <a:pt x="16" y="16"/>
                    </a:moveTo>
                    <a:cubicBezTo>
                      <a:pt x="16" y="19"/>
                      <a:pt x="15" y="22"/>
                      <a:pt x="15" y="24"/>
                    </a:cubicBezTo>
                    <a:cubicBezTo>
                      <a:pt x="10" y="20"/>
                      <a:pt x="5" y="16"/>
                      <a:pt x="0" y="12"/>
                    </a:cubicBezTo>
                    <a:cubicBezTo>
                      <a:pt x="7" y="12"/>
                      <a:pt x="9" y="5"/>
                      <a:pt x="12" y="0"/>
                    </a:cubicBezTo>
                    <a:cubicBezTo>
                      <a:pt x="26" y="3"/>
                      <a:pt x="24" y="9"/>
                      <a:pt x="16" y="16"/>
                    </a:cubicBezTo>
                    <a:close/>
                  </a:path>
                </a:pathLst>
              </a:custGeom>
              <a:solidFill>
                <a:srgbClr val="DCA8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0" name="Freeform 100">
                <a:extLst>
                  <a:ext uri="{FF2B5EF4-FFF2-40B4-BE49-F238E27FC236}">
                    <a16:creationId xmlns:a16="http://schemas.microsoft.com/office/drawing/2014/main" id="{C6B4F1FE-FFC7-8419-7FC1-E05E4CC6F904}"/>
                  </a:ext>
                </a:extLst>
              </p:cNvPr>
              <p:cNvSpPr/>
              <p:nvPr/>
            </p:nvSpPr>
            <p:spPr bwMode="auto">
              <a:xfrm>
                <a:off x="4968" y="2020"/>
                <a:ext cx="372" cy="274"/>
              </a:xfrm>
              <a:custGeom>
                <a:avLst/>
                <a:gdLst>
                  <a:gd name="T0" fmla="*/ 14 w 110"/>
                  <a:gd name="T1" fmla="*/ 62 h 81"/>
                  <a:gd name="T2" fmla="*/ 18 w 110"/>
                  <a:gd name="T3" fmla="*/ 58 h 81"/>
                  <a:gd name="T4" fmla="*/ 27 w 110"/>
                  <a:gd name="T5" fmla="*/ 52 h 81"/>
                  <a:gd name="T6" fmla="*/ 76 w 110"/>
                  <a:gd name="T7" fmla="*/ 41 h 81"/>
                  <a:gd name="T8" fmla="*/ 34 w 110"/>
                  <a:gd name="T9" fmla="*/ 48 h 81"/>
                  <a:gd name="T10" fmla="*/ 8 w 110"/>
                  <a:gd name="T11" fmla="*/ 40 h 81"/>
                  <a:gd name="T12" fmla="*/ 2 w 110"/>
                  <a:gd name="T13" fmla="*/ 30 h 81"/>
                  <a:gd name="T14" fmla="*/ 6 w 110"/>
                  <a:gd name="T15" fmla="*/ 22 h 81"/>
                  <a:gd name="T16" fmla="*/ 15 w 110"/>
                  <a:gd name="T17" fmla="*/ 18 h 81"/>
                  <a:gd name="T18" fmla="*/ 40 w 110"/>
                  <a:gd name="T19" fmla="*/ 16 h 81"/>
                  <a:gd name="T20" fmla="*/ 71 w 110"/>
                  <a:gd name="T21" fmla="*/ 1 h 81"/>
                  <a:gd name="T22" fmla="*/ 82 w 110"/>
                  <a:gd name="T23" fmla="*/ 18 h 81"/>
                  <a:gd name="T24" fmla="*/ 109 w 110"/>
                  <a:gd name="T25" fmla="*/ 43 h 81"/>
                  <a:gd name="T26" fmla="*/ 86 w 110"/>
                  <a:gd name="T27" fmla="*/ 71 h 81"/>
                  <a:gd name="T28" fmla="*/ 68 w 110"/>
                  <a:gd name="T29" fmla="*/ 73 h 81"/>
                  <a:gd name="T30" fmla="*/ 63 w 110"/>
                  <a:gd name="T31" fmla="*/ 76 h 81"/>
                  <a:gd name="T32" fmla="*/ 46 w 110"/>
                  <a:gd name="T33" fmla="*/ 80 h 81"/>
                  <a:gd name="T34" fmla="*/ 14 w 110"/>
                  <a:gd name="T35" fmla="*/ 6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81">
                    <a:moveTo>
                      <a:pt x="14" y="62"/>
                    </a:moveTo>
                    <a:cubicBezTo>
                      <a:pt x="15" y="60"/>
                      <a:pt x="16" y="59"/>
                      <a:pt x="18" y="58"/>
                    </a:cubicBezTo>
                    <a:cubicBezTo>
                      <a:pt x="19" y="54"/>
                      <a:pt x="22" y="52"/>
                      <a:pt x="27" y="52"/>
                    </a:cubicBezTo>
                    <a:cubicBezTo>
                      <a:pt x="42" y="50"/>
                      <a:pt x="59" y="50"/>
                      <a:pt x="76" y="41"/>
                    </a:cubicBezTo>
                    <a:cubicBezTo>
                      <a:pt x="58" y="31"/>
                      <a:pt x="47" y="47"/>
                      <a:pt x="34" y="48"/>
                    </a:cubicBezTo>
                    <a:cubicBezTo>
                      <a:pt x="25" y="48"/>
                      <a:pt x="18" y="40"/>
                      <a:pt x="8" y="40"/>
                    </a:cubicBezTo>
                    <a:cubicBezTo>
                      <a:pt x="4" y="40"/>
                      <a:pt x="0" y="36"/>
                      <a:pt x="2" y="30"/>
                    </a:cubicBezTo>
                    <a:cubicBezTo>
                      <a:pt x="2" y="27"/>
                      <a:pt x="3" y="24"/>
                      <a:pt x="6" y="22"/>
                    </a:cubicBezTo>
                    <a:cubicBezTo>
                      <a:pt x="8" y="18"/>
                      <a:pt x="10" y="16"/>
                      <a:pt x="15" y="18"/>
                    </a:cubicBezTo>
                    <a:cubicBezTo>
                      <a:pt x="24" y="26"/>
                      <a:pt x="32" y="19"/>
                      <a:pt x="40" y="16"/>
                    </a:cubicBezTo>
                    <a:cubicBezTo>
                      <a:pt x="50" y="11"/>
                      <a:pt x="58" y="0"/>
                      <a:pt x="71" y="1"/>
                    </a:cubicBezTo>
                    <a:cubicBezTo>
                      <a:pt x="77" y="5"/>
                      <a:pt x="78" y="13"/>
                      <a:pt x="82" y="18"/>
                    </a:cubicBezTo>
                    <a:cubicBezTo>
                      <a:pt x="94" y="23"/>
                      <a:pt x="107" y="27"/>
                      <a:pt x="109" y="43"/>
                    </a:cubicBezTo>
                    <a:cubicBezTo>
                      <a:pt x="110" y="61"/>
                      <a:pt x="103" y="70"/>
                      <a:pt x="86" y="71"/>
                    </a:cubicBezTo>
                    <a:cubicBezTo>
                      <a:pt x="80" y="72"/>
                      <a:pt x="74" y="71"/>
                      <a:pt x="68" y="73"/>
                    </a:cubicBezTo>
                    <a:cubicBezTo>
                      <a:pt x="66" y="74"/>
                      <a:pt x="65" y="75"/>
                      <a:pt x="63" y="76"/>
                    </a:cubicBezTo>
                    <a:cubicBezTo>
                      <a:pt x="58" y="78"/>
                      <a:pt x="52" y="80"/>
                      <a:pt x="46" y="80"/>
                    </a:cubicBezTo>
                    <a:cubicBezTo>
                      <a:pt x="32" y="81"/>
                      <a:pt x="17" y="81"/>
                      <a:pt x="14" y="62"/>
                    </a:cubicBezTo>
                    <a:close/>
                  </a:path>
                </a:pathLst>
              </a:custGeom>
              <a:solidFill>
                <a:srgbClr val="EAA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1" name="Freeform 101">
                <a:extLst>
                  <a:ext uri="{FF2B5EF4-FFF2-40B4-BE49-F238E27FC236}">
                    <a16:creationId xmlns:a16="http://schemas.microsoft.com/office/drawing/2014/main" id="{4C928CE2-6B59-82D6-DB30-C6D0F2014072}"/>
                  </a:ext>
                </a:extLst>
              </p:cNvPr>
              <p:cNvSpPr/>
              <p:nvPr/>
            </p:nvSpPr>
            <p:spPr bwMode="auto">
              <a:xfrm>
                <a:off x="4842" y="1871"/>
                <a:ext cx="153" cy="223"/>
              </a:xfrm>
              <a:custGeom>
                <a:avLst/>
                <a:gdLst>
                  <a:gd name="T0" fmla="*/ 27 w 45"/>
                  <a:gd name="T1" fmla="*/ 50 h 66"/>
                  <a:gd name="T2" fmla="*/ 24 w 45"/>
                  <a:gd name="T3" fmla="*/ 52 h 66"/>
                  <a:gd name="T4" fmla="*/ 7 w 45"/>
                  <a:gd name="T5" fmla="*/ 62 h 66"/>
                  <a:gd name="T6" fmla="*/ 3 w 45"/>
                  <a:gd name="T7" fmla="*/ 42 h 66"/>
                  <a:gd name="T8" fmla="*/ 5 w 45"/>
                  <a:gd name="T9" fmla="*/ 22 h 66"/>
                  <a:gd name="T10" fmla="*/ 10 w 45"/>
                  <a:gd name="T11" fmla="*/ 16 h 66"/>
                  <a:gd name="T12" fmla="*/ 39 w 45"/>
                  <a:gd name="T13" fmla="*/ 17 h 66"/>
                  <a:gd name="T14" fmla="*/ 44 w 45"/>
                  <a:gd name="T15" fmla="*/ 27 h 66"/>
                  <a:gd name="T16" fmla="*/ 42 w 45"/>
                  <a:gd name="T17" fmla="*/ 38 h 66"/>
                  <a:gd name="T18" fmla="*/ 27 w 45"/>
                  <a:gd name="T1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6">
                    <a:moveTo>
                      <a:pt x="27" y="50"/>
                    </a:moveTo>
                    <a:cubicBezTo>
                      <a:pt x="26" y="50"/>
                      <a:pt x="25" y="51"/>
                      <a:pt x="24" y="52"/>
                    </a:cubicBezTo>
                    <a:cubicBezTo>
                      <a:pt x="17" y="55"/>
                      <a:pt x="15" y="66"/>
                      <a:pt x="7" y="62"/>
                    </a:cubicBezTo>
                    <a:cubicBezTo>
                      <a:pt x="0" y="58"/>
                      <a:pt x="4" y="49"/>
                      <a:pt x="3" y="42"/>
                    </a:cubicBezTo>
                    <a:cubicBezTo>
                      <a:pt x="2" y="35"/>
                      <a:pt x="2" y="28"/>
                      <a:pt x="5" y="22"/>
                    </a:cubicBezTo>
                    <a:cubicBezTo>
                      <a:pt x="6" y="20"/>
                      <a:pt x="8" y="18"/>
                      <a:pt x="10" y="16"/>
                    </a:cubicBezTo>
                    <a:cubicBezTo>
                      <a:pt x="23" y="0"/>
                      <a:pt x="26" y="0"/>
                      <a:pt x="39" y="17"/>
                    </a:cubicBezTo>
                    <a:cubicBezTo>
                      <a:pt x="41" y="20"/>
                      <a:pt x="43" y="23"/>
                      <a:pt x="44" y="27"/>
                    </a:cubicBezTo>
                    <a:cubicBezTo>
                      <a:pt x="45" y="31"/>
                      <a:pt x="43" y="34"/>
                      <a:pt x="42" y="38"/>
                    </a:cubicBezTo>
                    <a:cubicBezTo>
                      <a:pt x="38" y="44"/>
                      <a:pt x="32" y="46"/>
                      <a:pt x="27" y="50"/>
                    </a:cubicBezTo>
                    <a:close/>
                  </a:path>
                </a:pathLst>
              </a:custGeom>
              <a:solidFill>
                <a:srgbClr val="CE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2" name="Freeform 102">
                <a:extLst>
                  <a:ext uri="{FF2B5EF4-FFF2-40B4-BE49-F238E27FC236}">
                    <a16:creationId xmlns:a16="http://schemas.microsoft.com/office/drawing/2014/main" id="{8ED4693E-AD30-1F75-39C6-66A394C4D246}"/>
                  </a:ext>
                </a:extLst>
              </p:cNvPr>
              <p:cNvSpPr/>
              <p:nvPr/>
            </p:nvSpPr>
            <p:spPr bwMode="auto">
              <a:xfrm>
                <a:off x="4781" y="1749"/>
                <a:ext cx="139" cy="264"/>
              </a:xfrm>
              <a:custGeom>
                <a:avLst/>
                <a:gdLst>
                  <a:gd name="T0" fmla="*/ 25 w 41"/>
                  <a:gd name="T1" fmla="*/ 58 h 78"/>
                  <a:gd name="T2" fmla="*/ 21 w 41"/>
                  <a:gd name="T3" fmla="*/ 78 h 78"/>
                  <a:gd name="T4" fmla="*/ 9 w 41"/>
                  <a:gd name="T5" fmla="*/ 66 h 78"/>
                  <a:gd name="T6" fmla="*/ 7 w 41"/>
                  <a:gd name="T7" fmla="*/ 64 h 78"/>
                  <a:gd name="T8" fmla="*/ 18 w 41"/>
                  <a:gd name="T9" fmla="*/ 11 h 78"/>
                  <a:gd name="T10" fmla="*/ 41 w 41"/>
                  <a:gd name="T11" fmla="*/ 6 h 78"/>
                  <a:gd name="T12" fmla="*/ 33 w 41"/>
                  <a:gd name="T13" fmla="*/ 30 h 78"/>
                  <a:gd name="T14" fmla="*/ 25 w 41"/>
                  <a:gd name="T15" fmla="*/ 5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78">
                    <a:moveTo>
                      <a:pt x="25" y="58"/>
                    </a:moveTo>
                    <a:cubicBezTo>
                      <a:pt x="24" y="65"/>
                      <a:pt x="28" y="72"/>
                      <a:pt x="21" y="78"/>
                    </a:cubicBezTo>
                    <a:cubicBezTo>
                      <a:pt x="17" y="74"/>
                      <a:pt x="13" y="70"/>
                      <a:pt x="9" y="66"/>
                    </a:cubicBezTo>
                    <a:cubicBezTo>
                      <a:pt x="8" y="65"/>
                      <a:pt x="7" y="64"/>
                      <a:pt x="7" y="64"/>
                    </a:cubicBezTo>
                    <a:cubicBezTo>
                      <a:pt x="0" y="44"/>
                      <a:pt x="9" y="27"/>
                      <a:pt x="18" y="11"/>
                    </a:cubicBezTo>
                    <a:cubicBezTo>
                      <a:pt x="24" y="1"/>
                      <a:pt x="31" y="0"/>
                      <a:pt x="41" y="6"/>
                    </a:cubicBezTo>
                    <a:cubicBezTo>
                      <a:pt x="37" y="14"/>
                      <a:pt x="32" y="21"/>
                      <a:pt x="33" y="30"/>
                    </a:cubicBezTo>
                    <a:cubicBezTo>
                      <a:pt x="35" y="41"/>
                      <a:pt x="30" y="49"/>
                      <a:pt x="25" y="58"/>
                    </a:cubicBezTo>
                    <a:close/>
                  </a:path>
                </a:pathLst>
              </a:custGeom>
              <a:solidFill>
                <a:srgbClr val="D17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3" name="Freeform 103">
                <a:extLst>
                  <a:ext uri="{FF2B5EF4-FFF2-40B4-BE49-F238E27FC236}">
                    <a16:creationId xmlns:a16="http://schemas.microsoft.com/office/drawing/2014/main" id="{FAB83DE2-7469-6D37-BEEE-369CD233ED48}"/>
                  </a:ext>
                </a:extLst>
              </p:cNvPr>
              <p:cNvSpPr/>
              <p:nvPr/>
            </p:nvSpPr>
            <p:spPr bwMode="auto">
              <a:xfrm>
                <a:off x="4572" y="2064"/>
                <a:ext cx="135" cy="135"/>
              </a:xfrm>
              <a:custGeom>
                <a:avLst/>
                <a:gdLst>
                  <a:gd name="T0" fmla="*/ 12 w 40"/>
                  <a:gd name="T1" fmla="*/ 5 h 40"/>
                  <a:gd name="T2" fmla="*/ 24 w 40"/>
                  <a:gd name="T3" fmla="*/ 1 h 40"/>
                  <a:gd name="T4" fmla="*/ 39 w 40"/>
                  <a:gd name="T5" fmla="*/ 8 h 40"/>
                  <a:gd name="T6" fmla="*/ 39 w 40"/>
                  <a:gd name="T7" fmla="*/ 13 h 40"/>
                  <a:gd name="T8" fmla="*/ 27 w 40"/>
                  <a:gd name="T9" fmla="*/ 37 h 40"/>
                  <a:gd name="T10" fmla="*/ 23 w 40"/>
                  <a:gd name="T11" fmla="*/ 37 h 40"/>
                  <a:gd name="T12" fmla="*/ 2 w 40"/>
                  <a:gd name="T13" fmla="*/ 17 h 40"/>
                  <a:gd name="T14" fmla="*/ 12 w 40"/>
                  <a:gd name="T15" fmla="*/ 5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0">
                    <a:moveTo>
                      <a:pt x="12" y="5"/>
                    </a:moveTo>
                    <a:cubicBezTo>
                      <a:pt x="16" y="5"/>
                      <a:pt x="21" y="6"/>
                      <a:pt x="24" y="1"/>
                    </a:cubicBezTo>
                    <a:cubicBezTo>
                      <a:pt x="31" y="0"/>
                      <a:pt x="35" y="4"/>
                      <a:pt x="39" y="8"/>
                    </a:cubicBezTo>
                    <a:cubicBezTo>
                      <a:pt x="39" y="10"/>
                      <a:pt x="39" y="12"/>
                      <a:pt x="39" y="13"/>
                    </a:cubicBezTo>
                    <a:cubicBezTo>
                      <a:pt x="36" y="22"/>
                      <a:pt x="40" y="33"/>
                      <a:pt x="27" y="37"/>
                    </a:cubicBezTo>
                    <a:cubicBezTo>
                      <a:pt x="25" y="37"/>
                      <a:pt x="24" y="37"/>
                      <a:pt x="23" y="37"/>
                    </a:cubicBezTo>
                    <a:cubicBezTo>
                      <a:pt x="3" y="40"/>
                      <a:pt x="0" y="36"/>
                      <a:pt x="2" y="17"/>
                    </a:cubicBezTo>
                    <a:cubicBezTo>
                      <a:pt x="5" y="13"/>
                      <a:pt x="7" y="8"/>
                      <a:pt x="12" y="5"/>
                    </a:cubicBezTo>
                    <a:close/>
                  </a:path>
                </a:pathLst>
              </a:custGeom>
              <a:solidFill>
                <a:srgbClr val="D584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4" name="Freeform 104">
                <a:extLst>
                  <a:ext uri="{FF2B5EF4-FFF2-40B4-BE49-F238E27FC236}">
                    <a16:creationId xmlns:a16="http://schemas.microsoft.com/office/drawing/2014/main" id="{EDE68FDB-CF91-9756-3CEC-DF2FA77DEE0A}"/>
                  </a:ext>
                </a:extLst>
              </p:cNvPr>
              <p:cNvSpPr/>
              <p:nvPr/>
            </p:nvSpPr>
            <p:spPr bwMode="auto">
              <a:xfrm>
                <a:off x="4693" y="2067"/>
                <a:ext cx="149" cy="210"/>
              </a:xfrm>
              <a:custGeom>
                <a:avLst/>
                <a:gdLst>
                  <a:gd name="T0" fmla="*/ 35 w 44"/>
                  <a:gd name="T1" fmla="*/ 52 h 62"/>
                  <a:gd name="T2" fmla="*/ 23 w 44"/>
                  <a:gd name="T3" fmla="*/ 55 h 62"/>
                  <a:gd name="T4" fmla="*/ 0 w 44"/>
                  <a:gd name="T5" fmla="*/ 43 h 62"/>
                  <a:gd name="T6" fmla="*/ 18 w 44"/>
                  <a:gd name="T7" fmla="*/ 36 h 62"/>
                  <a:gd name="T8" fmla="*/ 19 w 44"/>
                  <a:gd name="T9" fmla="*/ 20 h 62"/>
                  <a:gd name="T10" fmla="*/ 30 w 44"/>
                  <a:gd name="T11" fmla="*/ 6 h 62"/>
                  <a:gd name="T12" fmla="*/ 35 w 44"/>
                  <a:gd name="T13" fmla="*/ 1 h 62"/>
                  <a:gd name="T14" fmla="*/ 43 w 44"/>
                  <a:gd name="T15" fmla="*/ 15 h 62"/>
                  <a:gd name="T16" fmla="*/ 38 w 44"/>
                  <a:gd name="T17" fmla="*/ 24 h 62"/>
                  <a:gd name="T18" fmla="*/ 35 w 44"/>
                  <a:gd name="T19"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2">
                    <a:moveTo>
                      <a:pt x="35" y="52"/>
                    </a:moveTo>
                    <a:cubicBezTo>
                      <a:pt x="28" y="61"/>
                      <a:pt x="26" y="62"/>
                      <a:pt x="23" y="55"/>
                    </a:cubicBezTo>
                    <a:cubicBezTo>
                      <a:pt x="19" y="42"/>
                      <a:pt x="2" y="60"/>
                      <a:pt x="0" y="43"/>
                    </a:cubicBezTo>
                    <a:cubicBezTo>
                      <a:pt x="8" y="46"/>
                      <a:pt x="16" y="47"/>
                      <a:pt x="18" y="36"/>
                    </a:cubicBezTo>
                    <a:cubicBezTo>
                      <a:pt x="14" y="30"/>
                      <a:pt x="15" y="25"/>
                      <a:pt x="19" y="20"/>
                    </a:cubicBezTo>
                    <a:cubicBezTo>
                      <a:pt x="27" y="19"/>
                      <a:pt x="38" y="20"/>
                      <a:pt x="30" y="6"/>
                    </a:cubicBezTo>
                    <a:cubicBezTo>
                      <a:pt x="26" y="0"/>
                      <a:pt x="32" y="0"/>
                      <a:pt x="35" y="1"/>
                    </a:cubicBezTo>
                    <a:cubicBezTo>
                      <a:pt x="42" y="3"/>
                      <a:pt x="42" y="9"/>
                      <a:pt x="43" y="15"/>
                    </a:cubicBezTo>
                    <a:cubicBezTo>
                      <a:pt x="44" y="20"/>
                      <a:pt x="44" y="22"/>
                      <a:pt x="38" y="24"/>
                    </a:cubicBezTo>
                    <a:cubicBezTo>
                      <a:pt x="21" y="32"/>
                      <a:pt x="20" y="39"/>
                      <a:pt x="35" y="52"/>
                    </a:cubicBezTo>
                    <a:close/>
                  </a:path>
                </a:pathLst>
              </a:custGeom>
              <a:solidFill>
                <a:srgbClr val="956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5" name="Freeform 105">
                <a:extLst>
                  <a:ext uri="{FF2B5EF4-FFF2-40B4-BE49-F238E27FC236}">
                    <a16:creationId xmlns:a16="http://schemas.microsoft.com/office/drawing/2014/main" id="{A658FA50-5470-73BD-742C-DA12A50150F2}"/>
                  </a:ext>
                </a:extLst>
              </p:cNvPr>
              <p:cNvSpPr/>
              <p:nvPr/>
            </p:nvSpPr>
            <p:spPr bwMode="auto">
              <a:xfrm>
                <a:off x="4910" y="2121"/>
                <a:ext cx="173" cy="95"/>
              </a:xfrm>
              <a:custGeom>
                <a:avLst/>
                <a:gdLst>
                  <a:gd name="T0" fmla="*/ 43 w 51"/>
                  <a:gd name="T1" fmla="*/ 24 h 28"/>
                  <a:gd name="T2" fmla="*/ 35 w 51"/>
                  <a:gd name="T3" fmla="*/ 28 h 28"/>
                  <a:gd name="T4" fmla="*/ 15 w 51"/>
                  <a:gd name="T5" fmla="*/ 20 h 28"/>
                  <a:gd name="T6" fmla="*/ 19 w 51"/>
                  <a:gd name="T7" fmla="*/ 0 h 28"/>
                  <a:gd name="T8" fmla="*/ 51 w 51"/>
                  <a:gd name="T9" fmla="*/ 16 h 28"/>
                  <a:gd name="T10" fmla="*/ 43 w 51"/>
                  <a:gd name="T11" fmla="*/ 24 h 28"/>
                </a:gdLst>
                <a:ahLst/>
                <a:cxnLst>
                  <a:cxn ang="0">
                    <a:pos x="T0" y="T1"/>
                  </a:cxn>
                  <a:cxn ang="0">
                    <a:pos x="T2" y="T3"/>
                  </a:cxn>
                  <a:cxn ang="0">
                    <a:pos x="T4" y="T5"/>
                  </a:cxn>
                  <a:cxn ang="0">
                    <a:pos x="T6" y="T7"/>
                  </a:cxn>
                  <a:cxn ang="0">
                    <a:pos x="T8" y="T9"/>
                  </a:cxn>
                  <a:cxn ang="0">
                    <a:pos x="T10" y="T11"/>
                  </a:cxn>
                </a:cxnLst>
                <a:rect l="0" t="0" r="r" b="b"/>
                <a:pathLst>
                  <a:path w="51" h="28">
                    <a:moveTo>
                      <a:pt x="43" y="24"/>
                    </a:moveTo>
                    <a:cubicBezTo>
                      <a:pt x="40" y="25"/>
                      <a:pt x="37" y="27"/>
                      <a:pt x="35" y="28"/>
                    </a:cubicBezTo>
                    <a:cubicBezTo>
                      <a:pt x="30" y="20"/>
                      <a:pt x="25" y="13"/>
                      <a:pt x="15" y="20"/>
                    </a:cubicBezTo>
                    <a:cubicBezTo>
                      <a:pt x="0" y="10"/>
                      <a:pt x="12" y="6"/>
                      <a:pt x="19" y="0"/>
                    </a:cubicBezTo>
                    <a:cubicBezTo>
                      <a:pt x="26" y="12"/>
                      <a:pt x="43" y="4"/>
                      <a:pt x="51" y="16"/>
                    </a:cubicBezTo>
                    <a:cubicBezTo>
                      <a:pt x="50" y="20"/>
                      <a:pt x="47" y="23"/>
                      <a:pt x="43" y="24"/>
                    </a:cubicBezTo>
                    <a:close/>
                  </a:path>
                </a:pathLst>
              </a:custGeom>
              <a:solidFill>
                <a:srgbClr val="DB8E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6" name="Freeform 106">
                <a:extLst>
                  <a:ext uri="{FF2B5EF4-FFF2-40B4-BE49-F238E27FC236}">
                    <a16:creationId xmlns:a16="http://schemas.microsoft.com/office/drawing/2014/main" id="{F6B48997-AA1E-59DB-C32E-70F3680D380C}"/>
                  </a:ext>
                </a:extLst>
              </p:cNvPr>
              <p:cNvSpPr/>
              <p:nvPr/>
            </p:nvSpPr>
            <p:spPr bwMode="auto">
              <a:xfrm>
                <a:off x="4934" y="1959"/>
                <a:ext cx="125" cy="135"/>
              </a:xfrm>
              <a:custGeom>
                <a:avLst/>
                <a:gdLst>
                  <a:gd name="T0" fmla="*/ 0 w 37"/>
                  <a:gd name="T1" fmla="*/ 24 h 40"/>
                  <a:gd name="T2" fmla="*/ 11 w 37"/>
                  <a:gd name="T3" fmla="*/ 12 h 40"/>
                  <a:gd name="T4" fmla="*/ 37 w 37"/>
                  <a:gd name="T5" fmla="*/ 27 h 40"/>
                  <a:gd name="T6" fmla="*/ 24 w 37"/>
                  <a:gd name="T7" fmla="*/ 36 h 40"/>
                  <a:gd name="T8" fmla="*/ 16 w 37"/>
                  <a:gd name="T9" fmla="*/ 40 h 40"/>
                  <a:gd name="T10" fmla="*/ 0 w 37"/>
                  <a:gd name="T11" fmla="*/ 24 h 40"/>
                </a:gdLst>
                <a:ahLst/>
                <a:cxnLst>
                  <a:cxn ang="0">
                    <a:pos x="T0" y="T1"/>
                  </a:cxn>
                  <a:cxn ang="0">
                    <a:pos x="T2" y="T3"/>
                  </a:cxn>
                  <a:cxn ang="0">
                    <a:pos x="T4" y="T5"/>
                  </a:cxn>
                  <a:cxn ang="0">
                    <a:pos x="T6" y="T7"/>
                  </a:cxn>
                  <a:cxn ang="0">
                    <a:pos x="T8" y="T9"/>
                  </a:cxn>
                  <a:cxn ang="0">
                    <a:pos x="T10" y="T11"/>
                  </a:cxn>
                </a:cxnLst>
                <a:rect l="0" t="0" r="r" b="b"/>
                <a:pathLst>
                  <a:path w="37" h="40">
                    <a:moveTo>
                      <a:pt x="0" y="24"/>
                    </a:moveTo>
                    <a:cubicBezTo>
                      <a:pt x="3" y="19"/>
                      <a:pt x="6" y="15"/>
                      <a:pt x="11" y="12"/>
                    </a:cubicBezTo>
                    <a:cubicBezTo>
                      <a:pt x="30" y="0"/>
                      <a:pt x="32" y="16"/>
                      <a:pt x="37" y="27"/>
                    </a:cubicBezTo>
                    <a:cubicBezTo>
                      <a:pt x="34" y="32"/>
                      <a:pt x="30" y="35"/>
                      <a:pt x="24" y="36"/>
                    </a:cubicBezTo>
                    <a:cubicBezTo>
                      <a:pt x="21" y="37"/>
                      <a:pt x="18" y="39"/>
                      <a:pt x="16" y="40"/>
                    </a:cubicBezTo>
                    <a:cubicBezTo>
                      <a:pt x="11" y="34"/>
                      <a:pt x="9" y="25"/>
                      <a:pt x="0" y="24"/>
                    </a:cubicBezTo>
                    <a:close/>
                  </a:path>
                </a:pathLst>
              </a:custGeom>
              <a:solidFill>
                <a:srgbClr val="E493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7" name="Freeform 107">
                <a:extLst>
                  <a:ext uri="{FF2B5EF4-FFF2-40B4-BE49-F238E27FC236}">
                    <a16:creationId xmlns:a16="http://schemas.microsoft.com/office/drawing/2014/main" id="{2749EF81-6B00-F42E-E78B-16B84C6D1104}"/>
                  </a:ext>
                </a:extLst>
              </p:cNvPr>
              <p:cNvSpPr/>
              <p:nvPr/>
            </p:nvSpPr>
            <p:spPr bwMode="auto">
              <a:xfrm>
                <a:off x="4700" y="1868"/>
                <a:ext cx="112" cy="199"/>
              </a:xfrm>
              <a:custGeom>
                <a:avLst/>
                <a:gdLst>
                  <a:gd name="T0" fmla="*/ 1 w 33"/>
                  <a:gd name="T1" fmla="*/ 47 h 59"/>
                  <a:gd name="T2" fmla="*/ 0 w 33"/>
                  <a:gd name="T3" fmla="*/ 38 h 59"/>
                  <a:gd name="T4" fmla="*/ 23 w 33"/>
                  <a:gd name="T5" fmla="*/ 39 h 59"/>
                  <a:gd name="T6" fmla="*/ 5 w 33"/>
                  <a:gd name="T7" fmla="*/ 29 h 59"/>
                  <a:gd name="T8" fmla="*/ 3 w 33"/>
                  <a:gd name="T9" fmla="*/ 23 h 59"/>
                  <a:gd name="T10" fmla="*/ 12 w 33"/>
                  <a:gd name="T11" fmla="*/ 3 h 59"/>
                  <a:gd name="T12" fmla="*/ 23 w 33"/>
                  <a:gd name="T13" fmla="*/ 12 h 59"/>
                  <a:gd name="T14" fmla="*/ 33 w 33"/>
                  <a:gd name="T15" fmla="*/ 31 h 59"/>
                  <a:gd name="T16" fmla="*/ 33 w 33"/>
                  <a:gd name="T17" fmla="*/ 31 h 59"/>
                  <a:gd name="T18" fmla="*/ 1 w 33"/>
                  <a:gd name="T19"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59">
                    <a:moveTo>
                      <a:pt x="1" y="47"/>
                    </a:moveTo>
                    <a:cubicBezTo>
                      <a:pt x="1" y="44"/>
                      <a:pt x="0" y="41"/>
                      <a:pt x="0" y="38"/>
                    </a:cubicBezTo>
                    <a:cubicBezTo>
                      <a:pt x="8" y="35"/>
                      <a:pt x="16" y="39"/>
                      <a:pt x="23" y="39"/>
                    </a:cubicBezTo>
                    <a:cubicBezTo>
                      <a:pt x="18" y="37"/>
                      <a:pt x="11" y="33"/>
                      <a:pt x="5" y="29"/>
                    </a:cubicBezTo>
                    <a:cubicBezTo>
                      <a:pt x="4" y="27"/>
                      <a:pt x="3" y="25"/>
                      <a:pt x="3" y="23"/>
                    </a:cubicBezTo>
                    <a:cubicBezTo>
                      <a:pt x="6" y="17"/>
                      <a:pt x="7" y="9"/>
                      <a:pt x="12" y="3"/>
                    </a:cubicBezTo>
                    <a:cubicBezTo>
                      <a:pt x="20" y="0"/>
                      <a:pt x="22" y="6"/>
                      <a:pt x="23" y="12"/>
                    </a:cubicBezTo>
                    <a:cubicBezTo>
                      <a:pt x="25" y="19"/>
                      <a:pt x="29" y="25"/>
                      <a:pt x="33" y="31"/>
                    </a:cubicBezTo>
                    <a:cubicBezTo>
                      <a:pt x="33" y="31"/>
                      <a:pt x="33" y="31"/>
                      <a:pt x="33" y="31"/>
                    </a:cubicBezTo>
                    <a:cubicBezTo>
                      <a:pt x="33" y="59"/>
                      <a:pt x="12" y="42"/>
                      <a:pt x="1" y="47"/>
                    </a:cubicBezTo>
                    <a:close/>
                  </a:path>
                </a:pathLst>
              </a:custGeom>
              <a:solidFill>
                <a:srgbClr val="CC6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8" name="Freeform 108">
                <a:extLst>
                  <a:ext uri="{FF2B5EF4-FFF2-40B4-BE49-F238E27FC236}">
                    <a16:creationId xmlns:a16="http://schemas.microsoft.com/office/drawing/2014/main" id="{B7EFA67F-A304-689A-A76D-D49C4BCF0951}"/>
                  </a:ext>
                </a:extLst>
              </p:cNvPr>
              <p:cNvSpPr/>
              <p:nvPr/>
            </p:nvSpPr>
            <p:spPr bwMode="auto">
              <a:xfrm>
                <a:off x="4663" y="2108"/>
                <a:ext cx="95" cy="81"/>
              </a:xfrm>
              <a:custGeom>
                <a:avLst/>
                <a:gdLst>
                  <a:gd name="T0" fmla="*/ 28 w 28"/>
                  <a:gd name="T1" fmla="*/ 8 h 24"/>
                  <a:gd name="T2" fmla="*/ 27 w 28"/>
                  <a:gd name="T3" fmla="*/ 24 h 24"/>
                  <a:gd name="T4" fmla="*/ 0 w 28"/>
                  <a:gd name="T5" fmla="*/ 24 h 24"/>
                  <a:gd name="T6" fmla="*/ 12 w 28"/>
                  <a:gd name="T7" fmla="*/ 0 h 24"/>
                  <a:gd name="T8" fmla="*/ 28 w 28"/>
                  <a:gd name="T9" fmla="*/ 8 h 24"/>
                </a:gdLst>
                <a:ahLst/>
                <a:cxnLst>
                  <a:cxn ang="0">
                    <a:pos x="T0" y="T1"/>
                  </a:cxn>
                  <a:cxn ang="0">
                    <a:pos x="T2" y="T3"/>
                  </a:cxn>
                  <a:cxn ang="0">
                    <a:pos x="T4" y="T5"/>
                  </a:cxn>
                  <a:cxn ang="0">
                    <a:pos x="T6" y="T7"/>
                  </a:cxn>
                  <a:cxn ang="0">
                    <a:pos x="T8" y="T9"/>
                  </a:cxn>
                </a:cxnLst>
                <a:rect l="0" t="0" r="r" b="b"/>
                <a:pathLst>
                  <a:path w="28" h="24">
                    <a:moveTo>
                      <a:pt x="28" y="8"/>
                    </a:moveTo>
                    <a:cubicBezTo>
                      <a:pt x="28" y="13"/>
                      <a:pt x="28" y="19"/>
                      <a:pt x="27" y="24"/>
                    </a:cubicBezTo>
                    <a:cubicBezTo>
                      <a:pt x="18" y="24"/>
                      <a:pt x="9" y="24"/>
                      <a:pt x="0" y="24"/>
                    </a:cubicBezTo>
                    <a:cubicBezTo>
                      <a:pt x="10" y="19"/>
                      <a:pt x="2" y="5"/>
                      <a:pt x="12" y="0"/>
                    </a:cubicBezTo>
                    <a:cubicBezTo>
                      <a:pt x="13" y="11"/>
                      <a:pt x="22" y="7"/>
                      <a:pt x="28" y="8"/>
                    </a:cubicBezTo>
                    <a:close/>
                  </a:path>
                </a:pathLst>
              </a:custGeom>
              <a:solidFill>
                <a:srgbClr val="C76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9" name="Freeform 109">
                <a:extLst>
                  <a:ext uri="{FF2B5EF4-FFF2-40B4-BE49-F238E27FC236}">
                    <a16:creationId xmlns:a16="http://schemas.microsoft.com/office/drawing/2014/main" id="{DD4FB502-996A-2C52-2428-DDDF8FB85DFB}"/>
                  </a:ext>
                </a:extLst>
              </p:cNvPr>
              <p:cNvSpPr/>
              <p:nvPr/>
            </p:nvSpPr>
            <p:spPr bwMode="auto">
              <a:xfrm>
                <a:off x="4649" y="2027"/>
                <a:ext cx="72" cy="71"/>
              </a:xfrm>
              <a:custGeom>
                <a:avLst/>
                <a:gdLst>
                  <a:gd name="T0" fmla="*/ 16 w 21"/>
                  <a:gd name="T1" fmla="*/ 19 h 21"/>
                  <a:gd name="T2" fmla="*/ 1 w 21"/>
                  <a:gd name="T3" fmla="*/ 12 h 21"/>
                  <a:gd name="T4" fmla="*/ 15 w 21"/>
                  <a:gd name="T5" fmla="*/ 0 h 21"/>
                  <a:gd name="T6" fmla="*/ 16 w 21"/>
                  <a:gd name="T7" fmla="*/ 19 h 21"/>
                </a:gdLst>
                <a:ahLst/>
                <a:cxnLst>
                  <a:cxn ang="0">
                    <a:pos x="T0" y="T1"/>
                  </a:cxn>
                  <a:cxn ang="0">
                    <a:pos x="T2" y="T3"/>
                  </a:cxn>
                  <a:cxn ang="0">
                    <a:pos x="T4" y="T5"/>
                  </a:cxn>
                  <a:cxn ang="0">
                    <a:pos x="T6" y="T7"/>
                  </a:cxn>
                </a:cxnLst>
                <a:rect l="0" t="0" r="r" b="b"/>
                <a:pathLst>
                  <a:path w="21" h="21">
                    <a:moveTo>
                      <a:pt x="16" y="19"/>
                    </a:moveTo>
                    <a:cubicBezTo>
                      <a:pt x="9" y="21"/>
                      <a:pt x="6" y="15"/>
                      <a:pt x="1" y="12"/>
                    </a:cubicBezTo>
                    <a:cubicBezTo>
                      <a:pt x="0" y="1"/>
                      <a:pt x="7" y="0"/>
                      <a:pt x="15" y="0"/>
                    </a:cubicBezTo>
                    <a:cubicBezTo>
                      <a:pt x="17" y="6"/>
                      <a:pt x="21" y="13"/>
                      <a:pt x="16" y="19"/>
                    </a:cubicBezTo>
                    <a:close/>
                  </a:path>
                </a:pathLst>
              </a:custGeom>
              <a:solidFill>
                <a:srgbClr val="E3A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0" name="Freeform 110">
                <a:extLst>
                  <a:ext uri="{FF2B5EF4-FFF2-40B4-BE49-F238E27FC236}">
                    <a16:creationId xmlns:a16="http://schemas.microsoft.com/office/drawing/2014/main" id="{DEE7B4D8-D4BA-E4B6-5F83-D045F3502374}"/>
                  </a:ext>
                </a:extLst>
              </p:cNvPr>
              <p:cNvSpPr/>
              <p:nvPr/>
            </p:nvSpPr>
            <p:spPr bwMode="auto">
              <a:xfrm>
                <a:off x="6352" y="2379"/>
                <a:ext cx="204" cy="203"/>
              </a:xfrm>
              <a:custGeom>
                <a:avLst/>
                <a:gdLst>
                  <a:gd name="T0" fmla="*/ 29 w 60"/>
                  <a:gd name="T1" fmla="*/ 0 h 60"/>
                  <a:gd name="T2" fmla="*/ 52 w 60"/>
                  <a:gd name="T3" fmla="*/ 7 h 60"/>
                  <a:gd name="T4" fmla="*/ 60 w 60"/>
                  <a:gd name="T5" fmla="*/ 35 h 60"/>
                  <a:gd name="T6" fmla="*/ 25 w 60"/>
                  <a:gd name="T7" fmla="*/ 60 h 60"/>
                  <a:gd name="T8" fmla="*/ 14 w 60"/>
                  <a:gd name="T9" fmla="*/ 34 h 60"/>
                  <a:gd name="T10" fmla="*/ 15 w 60"/>
                  <a:gd name="T11" fmla="*/ 28 h 60"/>
                  <a:gd name="T12" fmla="*/ 29 w 6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60" h="60">
                    <a:moveTo>
                      <a:pt x="29" y="0"/>
                    </a:moveTo>
                    <a:cubicBezTo>
                      <a:pt x="38" y="0"/>
                      <a:pt x="52" y="3"/>
                      <a:pt x="52" y="7"/>
                    </a:cubicBezTo>
                    <a:cubicBezTo>
                      <a:pt x="51" y="18"/>
                      <a:pt x="60" y="25"/>
                      <a:pt x="60" y="35"/>
                    </a:cubicBezTo>
                    <a:cubicBezTo>
                      <a:pt x="60" y="46"/>
                      <a:pt x="40" y="60"/>
                      <a:pt x="25" y="60"/>
                    </a:cubicBezTo>
                    <a:cubicBezTo>
                      <a:pt x="1" y="55"/>
                      <a:pt x="0" y="52"/>
                      <a:pt x="14" y="34"/>
                    </a:cubicBezTo>
                    <a:cubicBezTo>
                      <a:pt x="16" y="32"/>
                      <a:pt x="16" y="31"/>
                      <a:pt x="15" y="28"/>
                    </a:cubicBezTo>
                    <a:cubicBezTo>
                      <a:pt x="11" y="15"/>
                      <a:pt x="20" y="7"/>
                      <a:pt x="29" y="0"/>
                    </a:cubicBezTo>
                    <a:close/>
                  </a:path>
                </a:pathLst>
              </a:custGeom>
              <a:solidFill>
                <a:srgbClr val="CB7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1" name="Freeform 111">
                <a:extLst>
                  <a:ext uri="{FF2B5EF4-FFF2-40B4-BE49-F238E27FC236}">
                    <a16:creationId xmlns:a16="http://schemas.microsoft.com/office/drawing/2014/main" id="{5BB93086-B7B2-F233-7A04-C2C77ADCF5A3}"/>
                  </a:ext>
                </a:extLst>
              </p:cNvPr>
              <p:cNvSpPr/>
              <p:nvPr/>
            </p:nvSpPr>
            <p:spPr bwMode="auto">
              <a:xfrm>
                <a:off x="6281" y="2287"/>
                <a:ext cx="170" cy="308"/>
              </a:xfrm>
              <a:custGeom>
                <a:avLst/>
                <a:gdLst>
                  <a:gd name="T0" fmla="*/ 50 w 50"/>
                  <a:gd name="T1" fmla="*/ 27 h 91"/>
                  <a:gd name="T2" fmla="*/ 32 w 50"/>
                  <a:gd name="T3" fmla="*/ 70 h 91"/>
                  <a:gd name="T4" fmla="*/ 46 w 50"/>
                  <a:gd name="T5" fmla="*/ 87 h 91"/>
                  <a:gd name="T6" fmla="*/ 45 w 50"/>
                  <a:gd name="T7" fmla="*/ 90 h 91"/>
                  <a:gd name="T8" fmla="*/ 21 w 50"/>
                  <a:gd name="T9" fmla="*/ 91 h 91"/>
                  <a:gd name="T10" fmla="*/ 16 w 50"/>
                  <a:gd name="T11" fmla="*/ 68 h 91"/>
                  <a:gd name="T12" fmla="*/ 28 w 50"/>
                  <a:gd name="T13" fmla="*/ 36 h 91"/>
                  <a:gd name="T14" fmla="*/ 18 w 50"/>
                  <a:gd name="T15" fmla="*/ 40 h 91"/>
                  <a:gd name="T16" fmla="*/ 12 w 50"/>
                  <a:gd name="T17" fmla="*/ 41 h 91"/>
                  <a:gd name="T18" fmla="*/ 0 w 50"/>
                  <a:gd name="T19" fmla="*/ 4 h 91"/>
                  <a:gd name="T20" fmla="*/ 8 w 50"/>
                  <a:gd name="T21" fmla="*/ 0 h 91"/>
                  <a:gd name="T22" fmla="*/ 17 w 50"/>
                  <a:gd name="T23" fmla="*/ 7 h 91"/>
                  <a:gd name="T24" fmla="*/ 50 w 50"/>
                  <a:gd name="T25" fmla="*/ 2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91">
                    <a:moveTo>
                      <a:pt x="50" y="27"/>
                    </a:moveTo>
                    <a:cubicBezTo>
                      <a:pt x="38" y="39"/>
                      <a:pt x="43" y="57"/>
                      <a:pt x="32" y="70"/>
                    </a:cubicBezTo>
                    <a:cubicBezTo>
                      <a:pt x="21" y="82"/>
                      <a:pt x="41" y="81"/>
                      <a:pt x="46" y="87"/>
                    </a:cubicBezTo>
                    <a:cubicBezTo>
                      <a:pt x="45" y="88"/>
                      <a:pt x="45" y="89"/>
                      <a:pt x="45" y="90"/>
                    </a:cubicBezTo>
                    <a:cubicBezTo>
                      <a:pt x="37" y="87"/>
                      <a:pt x="29" y="89"/>
                      <a:pt x="21" y="91"/>
                    </a:cubicBezTo>
                    <a:cubicBezTo>
                      <a:pt x="20" y="83"/>
                      <a:pt x="15" y="76"/>
                      <a:pt x="16" y="68"/>
                    </a:cubicBezTo>
                    <a:cubicBezTo>
                      <a:pt x="22" y="58"/>
                      <a:pt x="28" y="48"/>
                      <a:pt x="28" y="36"/>
                    </a:cubicBezTo>
                    <a:cubicBezTo>
                      <a:pt x="23" y="34"/>
                      <a:pt x="21" y="39"/>
                      <a:pt x="18" y="40"/>
                    </a:cubicBezTo>
                    <a:cubicBezTo>
                      <a:pt x="16" y="41"/>
                      <a:pt x="14" y="41"/>
                      <a:pt x="12" y="41"/>
                    </a:cubicBezTo>
                    <a:cubicBezTo>
                      <a:pt x="5" y="30"/>
                      <a:pt x="6" y="15"/>
                      <a:pt x="0" y="4"/>
                    </a:cubicBezTo>
                    <a:cubicBezTo>
                      <a:pt x="2" y="1"/>
                      <a:pt x="5" y="0"/>
                      <a:pt x="8" y="0"/>
                    </a:cubicBezTo>
                    <a:cubicBezTo>
                      <a:pt x="12" y="1"/>
                      <a:pt x="15" y="3"/>
                      <a:pt x="17" y="7"/>
                    </a:cubicBezTo>
                    <a:cubicBezTo>
                      <a:pt x="23" y="22"/>
                      <a:pt x="39" y="21"/>
                      <a:pt x="50" y="27"/>
                    </a:cubicBezTo>
                    <a:close/>
                  </a:path>
                </a:pathLst>
              </a:custGeom>
              <a:solidFill>
                <a:srgbClr val="8F62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2" name="Freeform 112">
                <a:extLst>
                  <a:ext uri="{FF2B5EF4-FFF2-40B4-BE49-F238E27FC236}">
                    <a16:creationId xmlns:a16="http://schemas.microsoft.com/office/drawing/2014/main" id="{EAF04D9C-CD68-11AF-2419-6E40AD7356EF}"/>
                  </a:ext>
                </a:extLst>
              </p:cNvPr>
              <p:cNvSpPr/>
              <p:nvPr/>
            </p:nvSpPr>
            <p:spPr bwMode="auto">
              <a:xfrm>
                <a:off x="6312" y="2192"/>
                <a:ext cx="128" cy="126"/>
              </a:xfrm>
              <a:custGeom>
                <a:avLst/>
                <a:gdLst>
                  <a:gd name="T0" fmla="*/ 8 w 38"/>
                  <a:gd name="T1" fmla="*/ 35 h 37"/>
                  <a:gd name="T2" fmla="*/ 0 w 38"/>
                  <a:gd name="T3" fmla="*/ 31 h 37"/>
                  <a:gd name="T4" fmla="*/ 1 w 38"/>
                  <a:gd name="T5" fmla="*/ 23 h 37"/>
                  <a:gd name="T6" fmla="*/ 28 w 38"/>
                  <a:gd name="T7" fmla="*/ 7 h 37"/>
                  <a:gd name="T8" fmla="*/ 32 w 38"/>
                  <a:gd name="T9" fmla="*/ 11 h 37"/>
                  <a:gd name="T10" fmla="*/ 13 w 38"/>
                  <a:gd name="T11" fmla="*/ 35 h 37"/>
                  <a:gd name="T12" fmla="*/ 8 w 38"/>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38" h="37">
                    <a:moveTo>
                      <a:pt x="8" y="35"/>
                    </a:moveTo>
                    <a:cubicBezTo>
                      <a:pt x="5" y="34"/>
                      <a:pt x="3" y="32"/>
                      <a:pt x="0" y="31"/>
                    </a:cubicBezTo>
                    <a:cubicBezTo>
                      <a:pt x="0" y="28"/>
                      <a:pt x="1" y="26"/>
                      <a:pt x="1" y="23"/>
                    </a:cubicBezTo>
                    <a:cubicBezTo>
                      <a:pt x="3" y="0"/>
                      <a:pt x="3" y="0"/>
                      <a:pt x="28" y="7"/>
                    </a:cubicBezTo>
                    <a:cubicBezTo>
                      <a:pt x="29" y="8"/>
                      <a:pt x="31" y="10"/>
                      <a:pt x="32" y="11"/>
                    </a:cubicBezTo>
                    <a:cubicBezTo>
                      <a:pt x="38" y="34"/>
                      <a:pt x="35" y="37"/>
                      <a:pt x="13" y="35"/>
                    </a:cubicBezTo>
                    <a:cubicBezTo>
                      <a:pt x="11" y="35"/>
                      <a:pt x="10" y="35"/>
                      <a:pt x="8" y="35"/>
                    </a:cubicBezTo>
                    <a:close/>
                  </a:path>
                </a:pathLst>
              </a:custGeom>
              <a:solidFill>
                <a:srgbClr val="C06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3" name="Freeform 113">
                <a:extLst>
                  <a:ext uri="{FF2B5EF4-FFF2-40B4-BE49-F238E27FC236}">
                    <a16:creationId xmlns:a16="http://schemas.microsoft.com/office/drawing/2014/main" id="{A217804D-417C-9F50-6FB5-7D822E33C595}"/>
                  </a:ext>
                </a:extLst>
              </p:cNvPr>
              <p:cNvSpPr/>
              <p:nvPr/>
            </p:nvSpPr>
            <p:spPr bwMode="auto">
              <a:xfrm>
                <a:off x="6356" y="2230"/>
                <a:ext cx="145" cy="115"/>
              </a:xfrm>
              <a:custGeom>
                <a:avLst/>
                <a:gdLst>
                  <a:gd name="T0" fmla="*/ 0 w 43"/>
                  <a:gd name="T1" fmla="*/ 24 h 34"/>
                  <a:gd name="T2" fmla="*/ 19 w 43"/>
                  <a:gd name="T3" fmla="*/ 0 h 34"/>
                  <a:gd name="T4" fmla="*/ 24 w 43"/>
                  <a:gd name="T5" fmla="*/ 0 h 34"/>
                  <a:gd name="T6" fmla="*/ 43 w 43"/>
                  <a:gd name="T7" fmla="*/ 20 h 34"/>
                  <a:gd name="T8" fmla="*/ 38 w 43"/>
                  <a:gd name="T9" fmla="*/ 30 h 34"/>
                  <a:gd name="T10" fmla="*/ 0 w 43"/>
                  <a:gd name="T11" fmla="*/ 24 h 34"/>
                </a:gdLst>
                <a:ahLst/>
                <a:cxnLst>
                  <a:cxn ang="0">
                    <a:pos x="T0" y="T1"/>
                  </a:cxn>
                  <a:cxn ang="0">
                    <a:pos x="T2" y="T3"/>
                  </a:cxn>
                  <a:cxn ang="0">
                    <a:pos x="T4" y="T5"/>
                  </a:cxn>
                  <a:cxn ang="0">
                    <a:pos x="T6" y="T7"/>
                  </a:cxn>
                  <a:cxn ang="0">
                    <a:pos x="T8" y="T9"/>
                  </a:cxn>
                  <a:cxn ang="0">
                    <a:pos x="T10" y="T11"/>
                  </a:cxn>
                </a:cxnLst>
                <a:rect l="0" t="0" r="r" b="b"/>
                <a:pathLst>
                  <a:path w="43" h="34">
                    <a:moveTo>
                      <a:pt x="0" y="24"/>
                    </a:moveTo>
                    <a:cubicBezTo>
                      <a:pt x="17" y="25"/>
                      <a:pt x="22" y="16"/>
                      <a:pt x="19" y="0"/>
                    </a:cubicBezTo>
                    <a:cubicBezTo>
                      <a:pt x="20" y="0"/>
                      <a:pt x="22" y="0"/>
                      <a:pt x="24" y="0"/>
                    </a:cubicBezTo>
                    <a:cubicBezTo>
                      <a:pt x="23" y="13"/>
                      <a:pt x="30" y="20"/>
                      <a:pt x="43" y="20"/>
                    </a:cubicBezTo>
                    <a:cubicBezTo>
                      <a:pt x="43" y="25"/>
                      <a:pt x="39" y="31"/>
                      <a:pt x="38" y="30"/>
                    </a:cubicBezTo>
                    <a:cubicBezTo>
                      <a:pt x="27" y="18"/>
                      <a:pt x="11" y="34"/>
                      <a:pt x="0" y="24"/>
                    </a:cubicBezTo>
                    <a:close/>
                  </a:path>
                </a:pathLst>
              </a:custGeom>
              <a:solidFill>
                <a:srgbClr val="8F62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4" name="Freeform 114">
                <a:extLst>
                  <a:ext uri="{FF2B5EF4-FFF2-40B4-BE49-F238E27FC236}">
                    <a16:creationId xmlns:a16="http://schemas.microsoft.com/office/drawing/2014/main" id="{F019C1D2-406B-B0F6-76F2-2E57E96658EA}"/>
                  </a:ext>
                </a:extLst>
              </p:cNvPr>
              <p:cNvSpPr/>
              <p:nvPr/>
            </p:nvSpPr>
            <p:spPr bwMode="auto">
              <a:xfrm>
                <a:off x="4704" y="1712"/>
                <a:ext cx="257" cy="260"/>
              </a:xfrm>
              <a:custGeom>
                <a:avLst/>
                <a:gdLst>
                  <a:gd name="T0" fmla="*/ 32 w 76"/>
                  <a:gd name="T1" fmla="*/ 77 h 77"/>
                  <a:gd name="T2" fmla="*/ 19 w 76"/>
                  <a:gd name="T3" fmla="*/ 57 h 77"/>
                  <a:gd name="T4" fmla="*/ 11 w 76"/>
                  <a:gd name="T5" fmla="*/ 49 h 77"/>
                  <a:gd name="T6" fmla="*/ 4 w 76"/>
                  <a:gd name="T7" fmla="*/ 37 h 77"/>
                  <a:gd name="T8" fmla="*/ 4 w 76"/>
                  <a:gd name="T9" fmla="*/ 37 h 77"/>
                  <a:gd name="T10" fmla="*/ 13 w 76"/>
                  <a:gd name="T11" fmla="*/ 33 h 77"/>
                  <a:gd name="T12" fmla="*/ 48 w 76"/>
                  <a:gd name="T13" fmla="*/ 1 h 77"/>
                  <a:gd name="T14" fmla="*/ 72 w 76"/>
                  <a:gd name="T15" fmla="*/ 5 h 77"/>
                  <a:gd name="T16" fmla="*/ 64 w 76"/>
                  <a:gd name="T17" fmla="*/ 17 h 77"/>
                  <a:gd name="T18" fmla="*/ 42 w 76"/>
                  <a:gd name="T19" fmla="*/ 30 h 77"/>
                  <a:gd name="T20" fmla="*/ 32 w 76"/>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7">
                    <a:moveTo>
                      <a:pt x="32" y="77"/>
                    </a:moveTo>
                    <a:cubicBezTo>
                      <a:pt x="24" y="73"/>
                      <a:pt x="13" y="71"/>
                      <a:pt x="19" y="57"/>
                    </a:cubicBezTo>
                    <a:cubicBezTo>
                      <a:pt x="20" y="53"/>
                      <a:pt x="15" y="50"/>
                      <a:pt x="11" y="49"/>
                    </a:cubicBezTo>
                    <a:cubicBezTo>
                      <a:pt x="3" y="49"/>
                      <a:pt x="0" y="45"/>
                      <a:pt x="4" y="37"/>
                    </a:cubicBezTo>
                    <a:cubicBezTo>
                      <a:pt x="4" y="37"/>
                      <a:pt x="4" y="37"/>
                      <a:pt x="4" y="37"/>
                    </a:cubicBezTo>
                    <a:cubicBezTo>
                      <a:pt x="7" y="35"/>
                      <a:pt x="10" y="35"/>
                      <a:pt x="13" y="33"/>
                    </a:cubicBezTo>
                    <a:cubicBezTo>
                      <a:pt x="25" y="23"/>
                      <a:pt x="46" y="23"/>
                      <a:pt x="48" y="1"/>
                    </a:cubicBezTo>
                    <a:cubicBezTo>
                      <a:pt x="56" y="0"/>
                      <a:pt x="64" y="4"/>
                      <a:pt x="72" y="5"/>
                    </a:cubicBezTo>
                    <a:cubicBezTo>
                      <a:pt x="76" y="13"/>
                      <a:pt x="67" y="13"/>
                      <a:pt x="64" y="17"/>
                    </a:cubicBezTo>
                    <a:cubicBezTo>
                      <a:pt x="52" y="14"/>
                      <a:pt x="45" y="19"/>
                      <a:pt x="42" y="30"/>
                    </a:cubicBezTo>
                    <a:cubicBezTo>
                      <a:pt x="36" y="45"/>
                      <a:pt x="30" y="60"/>
                      <a:pt x="32" y="77"/>
                    </a:cubicBezTo>
                    <a:close/>
                  </a:path>
                </a:pathLst>
              </a:custGeom>
              <a:solidFill>
                <a:srgbClr val="D281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5" name="Freeform 115">
                <a:extLst>
                  <a:ext uri="{FF2B5EF4-FFF2-40B4-BE49-F238E27FC236}">
                    <a16:creationId xmlns:a16="http://schemas.microsoft.com/office/drawing/2014/main" id="{6386F459-C4E6-22EB-E81F-5BC684BECE32}"/>
                  </a:ext>
                </a:extLst>
              </p:cNvPr>
              <p:cNvSpPr/>
              <p:nvPr/>
            </p:nvSpPr>
            <p:spPr bwMode="auto">
              <a:xfrm>
                <a:off x="4751" y="1621"/>
                <a:ext cx="196" cy="125"/>
              </a:xfrm>
              <a:custGeom>
                <a:avLst/>
                <a:gdLst>
                  <a:gd name="T0" fmla="*/ 58 w 58"/>
                  <a:gd name="T1" fmla="*/ 32 h 37"/>
                  <a:gd name="T2" fmla="*/ 34 w 58"/>
                  <a:gd name="T3" fmla="*/ 28 h 37"/>
                  <a:gd name="T4" fmla="*/ 0 w 58"/>
                  <a:gd name="T5" fmla="*/ 37 h 37"/>
                  <a:gd name="T6" fmla="*/ 14 w 58"/>
                  <a:gd name="T7" fmla="*/ 0 h 37"/>
                  <a:gd name="T8" fmla="*/ 42 w 58"/>
                  <a:gd name="T9" fmla="*/ 24 h 37"/>
                  <a:gd name="T10" fmla="*/ 58 w 58"/>
                  <a:gd name="T11" fmla="*/ 32 h 37"/>
                </a:gdLst>
                <a:ahLst/>
                <a:cxnLst>
                  <a:cxn ang="0">
                    <a:pos x="T0" y="T1"/>
                  </a:cxn>
                  <a:cxn ang="0">
                    <a:pos x="T2" y="T3"/>
                  </a:cxn>
                  <a:cxn ang="0">
                    <a:pos x="T4" y="T5"/>
                  </a:cxn>
                  <a:cxn ang="0">
                    <a:pos x="T6" y="T7"/>
                  </a:cxn>
                  <a:cxn ang="0">
                    <a:pos x="T8" y="T9"/>
                  </a:cxn>
                  <a:cxn ang="0">
                    <a:pos x="T10" y="T11"/>
                  </a:cxn>
                </a:cxnLst>
                <a:rect l="0" t="0" r="r" b="b"/>
                <a:pathLst>
                  <a:path w="57" h="37">
                    <a:moveTo>
                      <a:pt x="58" y="32"/>
                    </a:moveTo>
                    <a:cubicBezTo>
                      <a:pt x="49" y="36"/>
                      <a:pt x="41" y="35"/>
                      <a:pt x="34" y="28"/>
                    </a:cubicBezTo>
                    <a:cubicBezTo>
                      <a:pt x="22" y="26"/>
                      <a:pt x="13" y="33"/>
                      <a:pt x="0" y="37"/>
                    </a:cubicBezTo>
                    <a:cubicBezTo>
                      <a:pt x="3" y="22"/>
                      <a:pt x="5" y="10"/>
                      <a:pt x="14" y="0"/>
                    </a:cubicBezTo>
                    <a:cubicBezTo>
                      <a:pt x="23" y="8"/>
                      <a:pt x="32" y="17"/>
                      <a:pt x="42" y="24"/>
                    </a:cubicBezTo>
                    <a:cubicBezTo>
                      <a:pt x="45" y="30"/>
                      <a:pt x="57" y="21"/>
                      <a:pt x="58" y="32"/>
                    </a:cubicBezTo>
                    <a:close/>
                  </a:path>
                </a:pathLst>
              </a:custGeom>
              <a:solidFill>
                <a:srgbClr val="DA8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6" name="Freeform 116">
                <a:extLst>
                  <a:ext uri="{FF2B5EF4-FFF2-40B4-BE49-F238E27FC236}">
                    <a16:creationId xmlns:a16="http://schemas.microsoft.com/office/drawing/2014/main" id="{2DE58E52-91FB-A140-CEA6-E1DD73020CF8}"/>
                  </a:ext>
                </a:extLst>
              </p:cNvPr>
              <p:cNvSpPr/>
              <p:nvPr/>
            </p:nvSpPr>
            <p:spPr bwMode="auto">
              <a:xfrm>
                <a:off x="4798" y="1560"/>
                <a:ext cx="122" cy="142"/>
              </a:xfrm>
              <a:custGeom>
                <a:avLst/>
                <a:gdLst>
                  <a:gd name="T0" fmla="*/ 28 w 36"/>
                  <a:gd name="T1" fmla="*/ 42 h 42"/>
                  <a:gd name="T2" fmla="*/ 0 w 36"/>
                  <a:gd name="T3" fmla="*/ 18 h 42"/>
                  <a:gd name="T4" fmla="*/ 4 w 36"/>
                  <a:gd name="T5" fmla="*/ 6 h 42"/>
                  <a:gd name="T6" fmla="*/ 12 w 36"/>
                  <a:gd name="T7" fmla="*/ 2 h 42"/>
                  <a:gd name="T8" fmla="*/ 36 w 36"/>
                  <a:gd name="T9" fmla="*/ 30 h 42"/>
                  <a:gd name="T10" fmla="*/ 28 w 36"/>
                  <a:gd name="T11" fmla="*/ 42 h 42"/>
                </a:gdLst>
                <a:ahLst/>
                <a:cxnLst>
                  <a:cxn ang="0">
                    <a:pos x="T0" y="T1"/>
                  </a:cxn>
                  <a:cxn ang="0">
                    <a:pos x="T2" y="T3"/>
                  </a:cxn>
                  <a:cxn ang="0">
                    <a:pos x="T4" y="T5"/>
                  </a:cxn>
                  <a:cxn ang="0">
                    <a:pos x="T6" y="T7"/>
                  </a:cxn>
                  <a:cxn ang="0">
                    <a:pos x="T8" y="T9"/>
                  </a:cxn>
                  <a:cxn ang="0">
                    <a:pos x="T10" y="T11"/>
                  </a:cxn>
                </a:cxnLst>
                <a:rect l="0" t="0" r="r" b="b"/>
                <a:pathLst>
                  <a:path w="36" h="42">
                    <a:moveTo>
                      <a:pt x="28" y="42"/>
                    </a:moveTo>
                    <a:cubicBezTo>
                      <a:pt x="12" y="41"/>
                      <a:pt x="4" y="32"/>
                      <a:pt x="0" y="18"/>
                    </a:cubicBezTo>
                    <a:cubicBezTo>
                      <a:pt x="1" y="14"/>
                      <a:pt x="3" y="10"/>
                      <a:pt x="4" y="6"/>
                    </a:cubicBezTo>
                    <a:cubicBezTo>
                      <a:pt x="6" y="3"/>
                      <a:pt x="7" y="0"/>
                      <a:pt x="12" y="2"/>
                    </a:cubicBezTo>
                    <a:cubicBezTo>
                      <a:pt x="12" y="17"/>
                      <a:pt x="22" y="26"/>
                      <a:pt x="36" y="30"/>
                    </a:cubicBezTo>
                    <a:cubicBezTo>
                      <a:pt x="33" y="34"/>
                      <a:pt x="30" y="38"/>
                      <a:pt x="28" y="42"/>
                    </a:cubicBezTo>
                    <a:close/>
                  </a:path>
                </a:pathLst>
              </a:custGeom>
              <a:solidFill>
                <a:srgbClr val="E8A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7" name="Freeform 117">
                <a:extLst>
                  <a:ext uri="{FF2B5EF4-FFF2-40B4-BE49-F238E27FC236}">
                    <a16:creationId xmlns:a16="http://schemas.microsoft.com/office/drawing/2014/main" id="{03EEE6E1-81A0-6B0F-BCB4-736904A7AB4E}"/>
                  </a:ext>
                </a:extLst>
              </p:cNvPr>
              <p:cNvSpPr/>
              <p:nvPr/>
            </p:nvSpPr>
            <p:spPr bwMode="auto">
              <a:xfrm>
                <a:off x="4721" y="1499"/>
                <a:ext cx="132" cy="111"/>
              </a:xfrm>
              <a:custGeom>
                <a:avLst/>
                <a:gdLst>
                  <a:gd name="T0" fmla="*/ 35 w 39"/>
                  <a:gd name="T1" fmla="*/ 20 h 33"/>
                  <a:gd name="T2" fmla="*/ 27 w 39"/>
                  <a:gd name="T3" fmla="*/ 24 h 33"/>
                  <a:gd name="T4" fmla="*/ 0 w 39"/>
                  <a:gd name="T5" fmla="*/ 33 h 33"/>
                  <a:gd name="T6" fmla="*/ 14 w 39"/>
                  <a:gd name="T7" fmla="*/ 8 h 33"/>
                  <a:gd name="T8" fmla="*/ 39 w 39"/>
                  <a:gd name="T9" fmla="*/ 8 h 33"/>
                  <a:gd name="T10" fmla="*/ 35 w 39"/>
                  <a:gd name="T11" fmla="*/ 20 h 33"/>
                </a:gdLst>
                <a:ahLst/>
                <a:cxnLst>
                  <a:cxn ang="0">
                    <a:pos x="T0" y="T1"/>
                  </a:cxn>
                  <a:cxn ang="0">
                    <a:pos x="T2" y="T3"/>
                  </a:cxn>
                  <a:cxn ang="0">
                    <a:pos x="T4" y="T5"/>
                  </a:cxn>
                  <a:cxn ang="0">
                    <a:pos x="T6" y="T7"/>
                  </a:cxn>
                  <a:cxn ang="0">
                    <a:pos x="T8" y="T9"/>
                  </a:cxn>
                  <a:cxn ang="0">
                    <a:pos x="T10" y="T11"/>
                  </a:cxn>
                </a:cxnLst>
                <a:rect l="0" t="0" r="r" b="b"/>
                <a:pathLst>
                  <a:path w="39" h="33">
                    <a:moveTo>
                      <a:pt x="35" y="20"/>
                    </a:moveTo>
                    <a:cubicBezTo>
                      <a:pt x="32" y="21"/>
                      <a:pt x="30" y="23"/>
                      <a:pt x="27" y="24"/>
                    </a:cubicBezTo>
                    <a:cubicBezTo>
                      <a:pt x="14" y="13"/>
                      <a:pt x="11" y="32"/>
                      <a:pt x="0" y="33"/>
                    </a:cubicBezTo>
                    <a:cubicBezTo>
                      <a:pt x="0" y="22"/>
                      <a:pt x="6" y="14"/>
                      <a:pt x="14" y="8"/>
                    </a:cubicBezTo>
                    <a:cubicBezTo>
                      <a:pt x="23" y="10"/>
                      <a:pt x="31" y="0"/>
                      <a:pt x="39" y="8"/>
                    </a:cubicBezTo>
                    <a:cubicBezTo>
                      <a:pt x="38" y="12"/>
                      <a:pt x="36" y="16"/>
                      <a:pt x="35" y="20"/>
                    </a:cubicBezTo>
                    <a:close/>
                  </a:path>
                </a:pathLst>
              </a:custGeom>
              <a:solidFill>
                <a:srgbClr val="DA8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8" name="Freeform 118">
                <a:extLst>
                  <a:ext uri="{FF2B5EF4-FFF2-40B4-BE49-F238E27FC236}">
                    <a16:creationId xmlns:a16="http://schemas.microsoft.com/office/drawing/2014/main" id="{B3892770-6A4C-3308-E7A6-1180BD48053F}"/>
                  </a:ext>
                </a:extLst>
              </p:cNvPr>
              <p:cNvSpPr/>
              <p:nvPr/>
            </p:nvSpPr>
            <p:spPr bwMode="auto">
              <a:xfrm>
                <a:off x="4704" y="1780"/>
                <a:ext cx="44" cy="67"/>
              </a:xfrm>
              <a:custGeom>
                <a:avLst/>
                <a:gdLst>
                  <a:gd name="T0" fmla="*/ 13 w 13"/>
                  <a:gd name="T1" fmla="*/ 13 h 20"/>
                  <a:gd name="T2" fmla="*/ 12 w 13"/>
                  <a:gd name="T3" fmla="*/ 20 h 20"/>
                  <a:gd name="T4" fmla="*/ 4 w 13"/>
                  <a:gd name="T5" fmla="*/ 17 h 20"/>
                  <a:gd name="T6" fmla="*/ 5 w 13"/>
                  <a:gd name="T7" fmla="*/ 0 h 20"/>
                  <a:gd name="T8" fmla="*/ 13 w 13"/>
                  <a:gd name="T9" fmla="*/ 13 h 20"/>
                </a:gdLst>
                <a:ahLst/>
                <a:cxnLst>
                  <a:cxn ang="0">
                    <a:pos x="T0" y="T1"/>
                  </a:cxn>
                  <a:cxn ang="0">
                    <a:pos x="T2" y="T3"/>
                  </a:cxn>
                  <a:cxn ang="0">
                    <a:pos x="T4" y="T5"/>
                  </a:cxn>
                  <a:cxn ang="0">
                    <a:pos x="T6" y="T7"/>
                  </a:cxn>
                  <a:cxn ang="0">
                    <a:pos x="T8" y="T9"/>
                  </a:cxn>
                </a:cxnLst>
                <a:rect l="0" t="0" r="r" b="b"/>
                <a:pathLst>
                  <a:path w="13" h="20">
                    <a:moveTo>
                      <a:pt x="13" y="13"/>
                    </a:moveTo>
                    <a:cubicBezTo>
                      <a:pt x="13" y="15"/>
                      <a:pt x="13" y="17"/>
                      <a:pt x="12" y="20"/>
                    </a:cubicBezTo>
                    <a:cubicBezTo>
                      <a:pt x="10" y="19"/>
                      <a:pt x="7" y="18"/>
                      <a:pt x="4" y="17"/>
                    </a:cubicBezTo>
                    <a:cubicBezTo>
                      <a:pt x="0" y="11"/>
                      <a:pt x="0" y="6"/>
                      <a:pt x="5" y="0"/>
                    </a:cubicBezTo>
                    <a:cubicBezTo>
                      <a:pt x="8" y="5"/>
                      <a:pt x="10" y="9"/>
                      <a:pt x="13" y="13"/>
                    </a:cubicBezTo>
                    <a:close/>
                  </a:path>
                </a:pathLst>
              </a:custGeom>
              <a:solidFill>
                <a:srgbClr val="EBC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9" name="Freeform 119">
                <a:extLst>
                  <a:ext uri="{FF2B5EF4-FFF2-40B4-BE49-F238E27FC236}">
                    <a16:creationId xmlns:a16="http://schemas.microsoft.com/office/drawing/2014/main" id="{A94D9AFA-E9ED-57E1-2694-214625729A6E}"/>
                  </a:ext>
                </a:extLst>
              </p:cNvPr>
              <p:cNvSpPr/>
              <p:nvPr/>
            </p:nvSpPr>
            <p:spPr bwMode="auto">
              <a:xfrm>
                <a:off x="4937" y="2067"/>
                <a:ext cx="579" cy="501"/>
              </a:xfrm>
              <a:custGeom>
                <a:avLst/>
                <a:gdLst>
                  <a:gd name="T0" fmla="*/ 71 w 171"/>
                  <a:gd name="T1" fmla="*/ 56 h 148"/>
                  <a:gd name="T2" fmla="*/ 91 w 171"/>
                  <a:gd name="T3" fmla="*/ 52 h 148"/>
                  <a:gd name="T4" fmla="*/ 113 w 171"/>
                  <a:gd name="T5" fmla="*/ 33 h 148"/>
                  <a:gd name="T6" fmla="*/ 93 w 171"/>
                  <a:gd name="T7" fmla="*/ 12 h 148"/>
                  <a:gd name="T8" fmla="*/ 83 w 171"/>
                  <a:gd name="T9" fmla="*/ 8 h 148"/>
                  <a:gd name="T10" fmla="*/ 115 w 171"/>
                  <a:gd name="T11" fmla="*/ 8 h 148"/>
                  <a:gd name="T12" fmla="*/ 147 w 171"/>
                  <a:gd name="T13" fmla="*/ 60 h 148"/>
                  <a:gd name="T14" fmla="*/ 147 w 171"/>
                  <a:gd name="T15" fmla="*/ 60 h 148"/>
                  <a:gd name="T16" fmla="*/ 154 w 171"/>
                  <a:gd name="T17" fmla="*/ 71 h 148"/>
                  <a:gd name="T18" fmla="*/ 135 w 171"/>
                  <a:gd name="T19" fmla="*/ 92 h 148"/>
                  <a:gd name="T20" fmla="*/ 167 w 171"/>
                  <a:gd name="T21" fmla="*/ 132 h 148"/>
                  <a:gd name="T22" fmla="*/ 139 w 171"/>
                  <a:gd name="T23" fmla="*/ 142 h 148"/>
                  <a:gd name="T24" fmla="*/ 123 w 171"/>
                  <a:gd name="T25" fmla="*/ 144 h 148"/>
                  <a:gd name="T26" fmla="*/ 87 w 171"/>
                  <a:gd name="T27" fmla="*/ 140 h 148"/>
                  <a:gd name="T28" fmla="*/ 97 w 171"/>
                  <a:gd name="T29" fmla="*/ 131 h 148"/>
                  <a:gd name="T30" fmla="*/ 110 w 171"/>
                  <a:gd name="T31" fmla="*/ 131 h 148"/>
                  <a:gd name="T32" fmla="*/ 125 w 171"/>
                  <a:gd name="T33" fmla="*/ 125 h 148"/>
                  <a:gd name="T34" fmla="*/ 118 w 171"/>
                  <a:gd name="T35" fmla="*/ 102 h 148"/>
                  <a:gd name="T36" fmla="*/ 56 w 171"/>
                  <a:gd name="T37" fmla="*/ 112 h 148"/>
                  <a:gd name="T38" fmla="*/ 39 w 171"/>
                  <a:gd name="T39" fmla="*/ 124 h 148"/>
                  <a:gd name="T40" fmla="*/ 30 w 171"/>
                  <a:gd name="T41" fmla="*/ 116 h 148"/>
                  <a:gd name="T42" fmla="*/ 12 w 171"/>
                  <a:gd name="T43" fmla="*/ 106 h 148"/>
                  <a:gd name="T44" fmla="*/ 0 w 171"/>
                  <a:gd name="T45" fmla="*/ 110 h 148"/>
                  <a:gd name="T46" fmla="*/ 23 w 171"/>
                  <a:gd name="T47" fmla="*/ 80 h 148"/>
                  <a:gd name="T48" fmla="*/ 70 w 171"/>
                  <a:gd name="T49" fmla="*/ 91 h 148"/>
                  <a:gd name="T50" fmla="*/ 116 w 171"/>
                  <a:gd name="T51" fmla="*/ 69 h 148"/>
                  <a:gd name="T52" fmla="*/ 71 w 171"/>
                  <a:gd name="T53" fmla="*/ 5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148">
                    <a:moveTo>
                      <a:pt x="71" y="56"/>
                    </a:moveTo>
                    <a:cubicBezTo>
                      <a:pt x="77" y="49"/>
                      <a:pt x="85" y="51"/>
                      <a:pt x="91" y="52"/>
                    </a:cubicBezTo>
                    <a:cubicBezTo>
                      <a:pt x="107" y="55"/>
                      <a:pt x="113" y="46"/>
                      <a:pt x="113" y="33"/>
                    </a:cubicBezTo>
                    <a:cubicBezTo>
                      <a:pt x="113" y="21"/>
                      <a:pt x="109" y="10"/>
                      <a:pt x="93" y="12"/>
                    </a:cubicBezTo>
                    <a:cubicBezTo>
                      <a:pt x="89" y="12"/>
                      <a:pt x="85" y="12"/>
                      <a:pt x="83" y="8"/>
                    </a:cubicBezTo>
                    <a:cubicBezTo>
                      <a:pt x="93" y="1"/>
                      <a:pt x="104" y="0"/>
                      <a:pt x="115" y="8"/>
                    </a:cubicBezTo>
                    <a:cubicBezTo>
                      <a:pt x="139" y="17"/>
                      <a:pt x="143" y="38"/>
                      <a:pt x="147" y="60"/>
                    </a:cubicBezTo>
                    <a:cubicBezTo>
                      <a:pt x="147" y="60"/>
                      <a:pt x="147" y="60"/>
                      <a:pt x="147" y="60"/>
                    </a:cubicBezTo>
                    <a:cubicBezTo>
                      <a:pt x="144" y="67"/>
                      <a:pt x="153" y="66"/>
                      <a:pt x="154" y="71"/>
                    </a:cubicBezTo>
                    <a:cubicBezTo>
                      <a:pt x="159" y="88"/>
                      <a:pt x="140" y="84"/>
                      <a:pt x="135" y="92"/>
                    </a:cubicBezTo>
                    <a:cubicBezTo>
                      <a:pt x="151" y="101"/>
                      <a:pt x="171" y="107"/>
                      <a:pt x="167" y="132"/>
                    </a:cubicBezTo>
                    <a:cubicBezTo>
                      <a:pt x="159" y="138"/>
                      <a:pt x="146" y="131"/>
                      <a:pt x="139" y="142"/>
                    </a:cubicBezTo>
                    <a:cubicBezTo>
                      <a:pt x="134" y="145"/>
                      <a:pt x="128" y="139"/>
                      <a:pt x="123" y="144"/>
                    </a:cubicBezTo>
                    <a:cubicBezTo>
                      <a:pt x="111" y="142"/>
                      <a:pt x="98" y="148"/>
                      <a:pt x="87" y="140"/>
                    </a:cubicBezTo>
                    <a:cubicBezTo>
                      <a:pt x="87" y="133"/>
                      <a:pt x="92" y="133"/>
                      <a:pt x="97" y="131"/>
                    </a:cubicBezTo>
                    <a:cubicBezTo>
                      <a:pt x="101" y="131"/>
                      <a:pt x="106" y="131"/>
                      <a:pt x="110" y="131"/>
                    </a:cubicBezTo>
                    <a:cubicBezTo>
                      <a:pt x="116" y="130"/>
                      <a:pt x="124" y="132"/>
                      <a:pt x="125" y="125"/>
                    </a:cubicBezTo>
                    <a:cubicBezTo>
                      <a:pt x="125" y="117"/>
                      <a:pt x="131" y="106"/>
                      <a:pt x="118" y="102"/>
                    </a:cubicBezTo>
                    <a:cubicBezTo>
                      <a:pt x="97" y="100"/>
                      <a:pt x="76" y="104"/>
                      <a:pt x="56" y="112"/>
                    </a:cubicBezTo>
                    <a:cubicBezTo>
                      <a:pt x="48" y="113"/>
                      <a:pt x="44" y="120"/>
                      <a:pt x="39" y="124"/>
                    </a:cubicBezTo>
                    <a:cubicBezTo>
                      <a:pt x="30" y="123"/>
                      <a:pt x="32" y="122"/>
                      <a:pt x="30" y="116"/>
                    </a:cubicBezTo>
                    <a:cubicBezTo>
                      <a:pt x="27" y="109"/>
                      <a:pt x="21" y="102"/>
                      <a:pt x="12" y="106"/>
                    </a:cubicBezTo>
                    <a:cubicBezTo>
                      <a:pt x="8" y="107"/>
                      <a:pt x="6" y="111"/>
                      <a:pt x="0" y="110"/>
                    </a:cubicBezTo>
                    <a:cubicBezTo>
                      <a:pt x="2" y="95"/>
                      <a:pt x="13" y="88"/>
                      <a:pt x="23" y="80"/>
                    </a:cubicBezTo>
                    <a:cubicBezTo>
                      <a:pt x="36" y="96"/>
                      <a:pt x="51" y="99"/>
                      <a:pt x="70" y="91"/>
                    </a:cubicBezTo>
                    <a:cubicBezTo>
                      <a:pt x="85" y="84"/>
                      <a:pt x="104" y="85"/>
                      <a:pt x="116" y="69"/>
                    </a:cubicBezTo>
                    <a:cubicBezTo>
                      <a:pt x="102" y="60"/>
                      <a:pt x="84" y="65"/>
                      <a:pt x="71" y="56"/>
                    </a:cubicBezTo>
                    <a:close/>
                  </a:path>
                </a:pathLst>
              </a:custGeom>
              <a:solidFill>
                <a:srgbClr val="DA8B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0" name="Freeform 120">
                <a:extLst>
                  <a:ext uri="{FF2B5EF4-FFF2-40B4-BE49-F238E27FC236}">
                    <a16:creationId xmlns:a16="http://schemas.microsoft.com/office/drawing/2014/main" id="{FA3E0B8B-D36C-D48A-0CE3-48C2270680C4}"/>
                  </a:ext>
                </a:extLst>
              </p:cNvPr>
              <p:cNvSpPr/>
              <p:nvPr/>
            </p:nvSpPr>
            <p:spPr bwMode="auto">
              <a:xfrm>
                <a:off x="5015" y="2250"/>
                <a:ext cx="345" cy="173"/>
              </a:xfrm>
              <a:custGeom>
                <a:avLst/>
                <a:gdLst>
                  <a:gd name="T0" fmla="*/ 48 w 102"/>
                  <a:gd name="T1" fmla="*/ 2 h 51"/>
                  <a:gd name="T2" fmla="*/ 89 w 102"/>
                  <a:gd name="T3" fmla="*/ 6 h 51"/>
                  <a:gd name="T4" fmla="*/ 100 w 102"/>
                  <a:gd name="T5" fmla="*/ 16 h 51"/>
                  <a:gd name="T6" fmla="*/ 91 w 102"/>
                  <a:gd name="T7" fmla="*/ 23 h 51"/>
                  <a:gd name="T8" fmla="*/ 26 w 102"/>
                  <a:gd name="T9" fmla="*/ 47 h 51"/>
                  <a:gd name="T10" fmla="*/ 0 w 102"/>
                  <a:gd name="T11" fmla="*/ 26 h 51"/>
                  <a:gd name="T12" fmla="*/ 4 w 102"/>
                  <a:gd name="T13" fmla="*/ 22 h 51"/>
                  <a:gd name="T14" fmla="*/ 17 w 102"/>
                  <a:gd name="T15" fmla="*/ 17 h 51"/>
                  <a:gd name="T16" fmla="*/ 65 w 102"/>
                  <a:gd name="T17" fmla="*/ 19 h 51"/>
                  <a:gd name="T18" fmla="*/ 48 w 102"/>
                  <a:gd name="T19" fmla="*/ 6 h 51"/>
                  <a:gd name="T20" fmla="*/ 48 w 102"/>
                  <a:gd name="T21"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51">
                    <a:moveTo>
                      <a:pt x="48" y="2"/>
                    </a:moveTo>
                    <a:cubicBezTo>
                      <a:pt x="62" y="0"/>
                      <a:pt x="75" y="6"/>
                      <a:pt x="89" y="6"/>
                    </a:cubicBezTo>
                    <a:cubicBezTo>
                      <a:pt x="95" y="6"/>
                      <a:pt x="99" y="11"/>
                      <a:pt x="100" y="16"/>
                    </a:cubicBezTo>
                    <a:cubicBezTo>
                      <a:pt x="102" y="24"/>
                      <a:pt x="94" y="20"/>
                      <a:pt x="91" y="23"/>
                    </a:cubicBezTo>
                    <a:cubicBezTo>
                      <a:pt x="74" y="43"/>
                      <a:pt x="47" y="40"/>
                      <a:pt x="26" y="47"/>
                    </a:cubicBezTo>
                    <a:cubicBezTo>
                      <a:pt x="16" y="51"/>
                      <a:pt x="0" y="44"/>
                      <a:pt x="0" y="26"/>
                    </a:cubicBezTo>
                    <a:cubicBezTo>
                      <a:pt x="1" y="25"/>
                      <a:pt x="3" y="23"/>
                      <a:pt x="4" y="22"/>
                    </a:cubicBezTo>
                    <a:cubicBezTo>
                      <a:pt x="7" y="18"/>
                      <a:pt x="11" y="15"/>
                      <a:pt x="17" y="17"/>
                    </a:cubicBezTo>
                    <a:cubicBezTo>
                      <a:pt x="32" y="34"/>
                      <a:pt x="48" y="19"/>
                      <a:pt x="65" y="19"/>
                    </a:cubicBezTo>
                    <a:cubicBezTo>
                      <a:pt x="62" y="9"/>
                      <a:pt x="51" y="12"/>
                      <a:pt x="48" y="6"/>
                    </a:cubicBezTo>
                    <a:cubicBezTo>
                      <a:pt x="48" y="4"/>
                      <a:pt x="48" y="3"/>
                      <a:pt x="48" y="2"/>
                    </a:cubicBezTo>
                    <a:close/>
                  </a:path>
                </a:pathLst>
              </a:custGeom>
              <a:solidFill>
                <a:srgbClr val="EBAA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1" name="Freeform 121">
                <a:extLst>
                  <a:ext uri="{FF2B5EF4-FFF2-40B4-BE49-F238E27FC236}">
                    <a16:creationId xmlns:a16="http://schemas.microsoft.com/office/drawing/2014/main" id="{749FB225-243E-68F4-C282-3454589D8C5E}"/>
                  </a:ext>
                </a:extLst>
              </p:cNvPr>
              <p:cNvSpPr/>
              <p:nvPr/>
            </p:nvSpPr>
            <p:spPr bwMode="auto">
              <a:xfrm>
                <a:off x="4961" y="2433"/>
                <a:ext cx="203" cy="149"/>
              </a:xfrm>
              <a:custGeom>
                <a:avLst/>
                <a:gdLst>
                  <a:gd name="T0" fmla="*/ 32 w 60"/>
                  <a:gd name="T1" fmla="*/ 16 h 44"/>
                  <a:gd name="T2" fmla="*/ 44 w 60"/>
                  <a:gd name="T3" fmla="*/ 0 h 44"/>
                  <a:gd name="T4" fmla="*/ 60 w 60"/>
                  <a:gd name="T5" fmla="*/ 32 h 44"/>
                  <a:gd name="T6" fmla="*/ 56 w 60"/>
                  <a:gd name="T7" fmla="*/ 40 h 44"/>
                  <a:gd name="T8" fmla="*/ 52 w 60"/>
                  <a:gd name="T9" fmla="*/ 44 h 44"/>
                  <a:gd name="T10" fmla="*/ 44 w 60"/>
                  <a:gd name="T11" fmla="*/ 44 h 44"/>
                  <a:gd name="T12" fmla="*/ 16 w 60"/>
                  <a:gd name="T13" fmla="*/ 36 h 44"/>
                  <a:gd name="T14" fmla="*/ 12 w 60"/>
                  <a:gd name="T15" fmla="*/ 36 h 44"/>
                  <a:gd name="T16" fmla="*/ 0 w 60"/>
                  <a:gd name="T17" fmla="*/ 28 h 44"/>
                  <a:gd name="T18" fmla="*/ 32 w 60"/>
                  <a:gd name="T1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44">
                    <a:moveTo>
                      <a:pt x="32" y="16"/>
                    </a:moveTo>
                    <a:cubicBezTo>
                      <a:pt x="30" y="7"/>
                      <a:pt x="36" y="3"/>
                      <a:pt x="44" y="0"/>
                    </a:cubicBezTo>
                    <a:cubicBezTo>
                      <a:pt x="53" y="9"/>
                      <a:pt x="59" y="19"/>
                      <a:pt x="60" y="32"/>
                    </a:cubicBezTo>
                    <a:cubicBezTo>
                      <a:pt x="58" y="35"/>
                      <a:pt x="57" y="38"/>
                      <a:pt x="56" y="40"/>
                    </a:cubicBezTo>
                    <a:cubicBezTo>
                      <a:pt x="55" y="41"/>
                      <a:pt x="53" y="43"/>
                      <a:pt x="52" y="44"/>
                    </a:cubicBezTo>
                    <a:cubicBezTo>
                      <a:pt x="49" y="44"/>
                      <a:pt x="46" y="44"/>
                      <a:pt x="44" y="44"/>
                    </a:cubicBezTo>
                    <a:cubicBezTo>
                      <a:pt x="34" y="43"/>
                      <a:pt x="26" y="34"/>
                      <a:pt x="16" y="36"/>
                    </a:cubicBezTo>
                    <a:cubicBezTo>
                      <a:pt x="15" y="36"/>
                      <a:pt x="13" y="36"/>
                      <a:pt x="12" y="36"/>
                    </a:cubicBezTo>
                    <a:cubicBezTo>
                      <a:pt x="6" y="36"/>
                      <a:pt x="2" y="33"/>
                      <a:pt x="0" y="28"/>
                    </a:cubicBezTo>
                    <a:cubicBezTo>
                      <a:pt x="8" y="18"/>
                      <a:pt x="25" y="31"/>
                      <a:pt x="32" y="16"/>
                    </a:cubicBezTo>
                    <a:close/>
                  </a:path>
                </a:pathLst>
              </a:custGeom>
              <a:solidFill>
                <a:srgbClr val="E39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2" name="Freeform 122">
                <a:extLst>
                  <a:ext uri="{FF2B5EF4-FFF2-40B4-BE49-F238E27FC236}">
                    <a16:creationId xmlns:a16="http://schemas.microsoft.com/office/drawing/2014/main" id="{C4BC2B04-0EA0-9443-2998-DF56A43B334E}"/>
                  </a:ext>
                </a:extLst>
              </p:cNvPr>
              <p:cNvSpPr/>
              <p:nvPr/>
            </p:nvSpPr>
            <p:spPr bwMode="auto">
              <a:xfrm>
                <a:off x="4981" y="2230"/>
                <a:ext cx="142" cy="94"/>
              </a:xfrm>
              <a:custGeom>
                <a:avLst/>
                <a:gdLst>
                  <a:gd name="T0" fmla="*/ 26 w 42"/>
                  <a:gd name="T1" fmla="*/ 24 h 28"/>
                  <a:gd name="T2" fmla="*/ 14 w 42"/>
                  <a:gd name="T3" fmla="*/ 28 h 28"/>
                  <a:gd name="T4" fmla="*/ 7 w 42"/>
                  <a:gd name="T5" fmla="*/ 15 h 28"/>
                  <a:gd name="T6" fmla="*/ 10 w 42"/>
                  <a:gd name="T7" fmla="*/ 0 h 28"/>
                  <a:gd name="T8" fmla="*/ 42 w 42"/>
                  <a:gd name="T9" fmla="*/ 16 h 28"/>
                  <a:gd name="T10" fmla="*/ 26 w 42"/>
                  <a:gd name="T11" fmla="*/ 24 h 28"/>
                </a:gdLst>
                <a:ahLst/>
                <a:cxnLst>
                  <a:cxn ang="0">
                    <a:pos x="T0" y="T1"/>
                  </a:cxn>
                  <a:cxn ang="0">
                    <a:pos x="T2" y="T3"/>
                  </a:cxn>
                  <a:cxn ang="0">
                    <a:pos x="T4" y="T5"/>
                  </a:cxn>
                  <a:cxn ang="0">
                    <a:pos x="T6" y="T7"/>
                  </a:cxn>
                  <a:cxn ang="0">
                    <a:pos x="T8" y="T9"/>
                  </a:cxn>
                  <a:cxn ang="0">
                    <a:pos x="T10" y="T11"/>
                  </a:cxn>
                </a:cxnLst>
                <a:rect l="0" t="0" r="r" b="b"/>
                <a:pathLst>
                  <a:path w="42" h="28">
                    <a:moveTo>
                      <a:pt x="26" y="24"/>
                    </a:moveTo>
                    <a:cubicBezTo>
                      <a:pt x="22" y="25"/>
                      <a:pt x="18" y="27"/>
                      <a:pt x="14" y="28"/>
                    </a:cubicBezTo>
                    <a:cubicBezTo>
                      <a:pt x="14" y="22"/>
                      <a:pt x="11" y="18"/>
                      <a:pt x="7" y="15"/>
                    </a:cubicBezTo>
                    <a:cubicBezTo>
                      <a:pt x="0" y="8"/>
                      <a:pt x="3" y="4"/>
                      <a:pt x="10" y="0"/>
                    </a:cubicBezTo>
                    <a:cubicBezTo>
                      <a:pt x="17" y="11"/>
                      <a:pt x="30" y="13"/>
                      <a:pt x="42" y="16"/>
                    </a:cubicBezTo>
                    <a:cubicBezTo>
                      <a:pt x="38" y="22"/>
                      <a:pt x="33" y="24"/>
                      <a:pt x="26" y="24"/>
                    </a:cubicBezTo>
                    <a:close/>
                  </a:path>
                </a:pathLst>
              </a:custGeom>
              <a:solidFill>
                <a:srgbClr val="DA8B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3" name="Freeform 123">
                <a:extLst>
                  <a:ext uri="{FF2B5EF4-FFF2-40B4-BE49-F238E27FC236}">
                    <a16:creationId xmlns:a16="http://schemas.microsoft.com/office/drawing/2014/main" id="{8B613513-F9F3-5C4B-44EE-8BDD9DBF5022}"/>
                  </a:ext>
                </a:extLst>
              </p:cNvPr>
              <p:cNvSpPr/>
              <p:nvPr/>
            </p:nvSpPr>
            <p:spPr bwMode="auto">
              <a:xfrm>
                <a:off x="6149" y="2636"/>
                <a:ext cx="187" cy="135"/>
              </a:xfrm>
              <a:custGeom>
                <a:avLst/>
                <a:gdLst>
                  <a:gd name="T0" fmla="*/ 1 w 55"/>
                  <a:gd name="T1" fmla="*/ 24 h 40"/>
                  <a:gd name="T2" fmla="*/ 11 w 55"/>
                  <a:gd name="T3" fmla="*/ 9 h 40"/>
                  <a:gd name="T4" fmla="*/ 49 w 55"/>
                  <a:gd name="T5" fmla="*/ 0 h 40"/>
                  <a:gd name="T6" fmla="*/ 37 w 55"/>
                  <a:gd name="T7" fmla="*/ 19 h 40"/>
                  <a:gd name="T8" fmla="*/ 29 w 55"/>
                  <a:gd name="T9" fmla="*/ 21 h 40"/>
                  <a:gd name="T10" fmla="*/ 1 w 55"/>
                  <a:gd name="T11" fmla="*/ 24 h 40"/>
                </a:gdLst>
                <a:ahLst/>
                <a:cxnLst>
                  <a:cxn ang="0">
                    <a:pos x="T0" y="T1"/>
                  </a:cxn>
                  <a:cxn ang="0">
                    <a:pos x="T2" y="T3"/>
                  </a:cxn>
                  <a:cxn ang="0">
                    <a:pos x="T4" y="T5"/>
                  </a:cxn>
                  <a:cxn ang="0">
                    <a:pos x="T6" y="T7"/>
                  </a:cxn>
                  <a:cxn ang="0">
                    <a:pos x="T8" y="T9"/>
                  </a:cxn>
                  <a:cxn ang="0">
                    <a:pos x="T10" y="T11"/>
                  </a:cxn>
                </a:cxnLst>
                <a:rect l="0" t="0" r="r" b="b"/>
                <a:pathLst>
                  <a:path w="55" h="40">
                    <a:moveTo>
                      <a:pt x="1" y="24"/>
                    </a:moveTo>
                    <a:cubicBezTo>
                      <a:pt x="0" y="16"/>
                      <a:pt x="2" y="8"/>
                      <a:pt x="11" y="9"/>
                    </a:cubicBezTo>
                    <a:cubicBezTo>
                      <a:pt x="25" y="10"/>
                      <a:pt x="36" y="2"/>
                      <a:pt x="49" y="0"/>
                    </a:cubicBezTo>
                    <a:cubicBezTo>
                      <a:pt x="55" y="13"/>
                      <a:pt x="55" y="21"/>
                      <a:pt x="37" y="19"/>
                    </a:cubicBezTo>
                    <a:cubicBezTo>
                      <a:pt x="34" y="19"/>
                      <a:pt x="31" y="17"/>
                      <a:pt x="29" y="21"/>
                    </a:cubicBezTo>
                    <a:cubicBezTo>
                      <a:pt x="21" y="40"/>
                      <a:pt x="11" y="30"/>
                      <a:pt x="1" y="24"/>
                    </a:cubicBezTo>
                    <a:close/>
                  </a:path>
                </a:pathLst>
              </a:custGeom>
              <a:solidFill>
                <a:srgbClr val="D78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4" name="Freeform 124">
                <a:extLst>
                  <a:ext uri="{FF2B5EF4-FFF2-40B4-BE49-F238E27FC236}">
                    <a16:creationId xmlns:a16="http://schemas.microsoft.com/office/drawing/2014/main" id="{AE54A516-FDA6-C0A2-9C41-84CE7FBEED99}"/>
                  </a:ext>
                </a:extLst>
              </p:cNvPr>
              <p:cNvSpPr/>
              <p:nvPr/>
            </p:nvSpPr>
            <p:spPr bwMode="auto">
              <a:xfrm>
                <a:off x="6220" y="2494"/>
                <a:ext cx="136" cy="101"/>
              </a:xfrm>
              <a:custGeom>
                <a:avLst/>
                <a:gdLst>
                  <a:gd name="T0" fmla="*/ 35 w 40"/>
                  <a:gd name="T1" fmla="*/ 5 h 30"/>
                  <a:gd name="T2" fmla="*/ 39 w 40"/>
                  <a:gd name="T3" fmla="*/ 30 h 30"/>
                  <a:gd name="T4" fmla="*/ 27 w 40"/>
                  <a:gd name="T5" fmla="*/ 18 h 30"/>
                  <a:gd name="T6" fmla="*/ 14 w 40"/>
                  <a:gd name="T7" fmla="*/ 18 h 30"/>
                  <a:gd name="T8" fmla="*/ 0 w 40"/>
                  <a:gd name="T9" fmla="*/ 10 h 30"/>
                  <a:gd name="T10" fmla="*/ 1 w 40"/>
                  <a:gd name="T11" fmla="*/ 7 h 30"/>
                  <a:gd name="T12" fmla="*/ 15 w 40"/>
                  <a:gd name="T13" fmla="*/ 1 h 30"/>
                  <a:gd name="T14" fmla="*/ 28 w 40"/>
                  <a:gd name="T15" fmla="*/ 0 h 30"/>
                  <a:gd name="T16" fmla="*/ 35 w 40"/>
                  <a:gd name="T17"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0">
                    <a:moveTo>
                      <a:pt x="35" y="5"/>
                    </a:moveTo>
                    <a:cubicBezTo>
                      <a:pt x="40" y="13"/>
                      <a:pt x="40" y="21"/>
                      <a:pt x="39" y="30"/>
                    </a:cubicBezTo>
                    <a:cubicBezTo>
                      <a:pt x="35" y="26"/>
                      <a:pt x="31" y="22"/>
                      <a:pt x="27" y="18"/>
                    </a:cubicBezTo>
                    <a:cubicBezTo>
                      <a:pt x="23" y="11"/>
                      <a:pt x="18" y="18"/>
                      <a:pt x="14" y="18"/>
                    </a:cubicBezTo>
                    <a:cubicBezTo>
                      <a:pt x="7" y="18"/>
                      <a:pt x="0" y="19"/>
                      <a:pt x="0" y="10"/>
                    </a:cubicBezTo>
                    <a:cubicBezTo>
                      <a:pt x="0" y="9"/>
                      <a:pt x="0" y="8"/>
                      <a:pt x="1" y="7"/>
                    </a:cubicBezTo>
                    <a:cubicBezTo>
                      <a:pt x="4" y="2"/>
                      <a:pt x="10" y="2"/>
                      <a:pt x="15" y="1"/>
                    </a:cubicBezTo>
                    <a:cubicBezTo>
                      <a:pt x="20" y="1"/>
                      <a:pt x="24" y="0"/>
                      <a:pt x="28" y="0"/>
                    </a:cubicBezTo>
                    <a:cubicBezTo>
                      <a:pt x="32" y="0"/>
                      <a:pt x="35" y="0"/>
                      <a:pt x="35" y="5"/>
                    </a:cubicBezTo>
                    <a:close/>
                  </a:path>
                </a:pathLst>
              </a:custGeom>
              <a:solidFill>
                <a:srgbClr val="B56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5" name="Freeform 125">
                <a:extLst>
                  <a:ext uri="{FF2B5EF4-FFF2-40B4-BE49-F238E27FC236}">
                    <a16:creationId xmlns:a16="http://schemas.microsoft.com/office/drawing/2014/main" id="{25F6CBF7-BAD5-F0D9-3D3A-57D2E72B3F86}"/>
                  </a:ext>
                </a:extLst>
              </p:cNvPr>
              <p:cNvSpPr/>
              <p:nvPr/>
            </p:nvSpPr>
            <p:spPr bwMode="auto">
              <a:xfrm>
                <a:off x="4375" y="1898"/>
                <a:ext cx="298" cy="477"/>
              </a:xfrm>
              <a:custGeom>
                <a:avLst/>
                <a:gdLst>
                  <a:gd name="T0" fmla="*/ 65 w 88"/>
                  <a:gd name="T1" fmla="*/ 67 h 141"/>
                  <a:gd name="T2" fmla="*/ 81 w 88"/>
                  <a:gd name="T3" fmla="*/ 86 h 141"/>
                  <a:gd name="T4" fmla="*/ 81 w 88"/>
                  <a:gd name="T5" fmla="*/ 90 h 141"/>
                  <a:gd name="T6" fmla="*/ 72 w 88"/>
                  <a:gd name="T7" fmla="*/ 119 h 141"/>
                  <a:gd name="T8" fmla="*/ 49 w 88"/>
                  <a:gd name="T9" fmla="*/ 140 h 141"/>
                  <a:gd name="T10" fmla="*/ 40 w 88"/>
                  <a:gd name="T11" fmla="*/ 136 h 141"/>
                  <a:gd name="T12" fmla="*/ 40 w 88"/>
                  <a:gd name="T13" fmla="*/ 90 h 141"/>
                  <a:gd name="T14" fmla="*/ 35 w 88"/>
                  <a:gd name="T15" fmla="*/ 78 h 141"/>
                  <a:gd name="T16" fmla="*/ 23 w 88"/>
                  <a:gd name="T17" fmla="*/ 71 h 141"/>
                  <a:gd name="T18" fmla="*/ 9 w 88"/>
                  <a:gd name="T19" fmla="*/ 53 h 141"/>
                  <a:gd name="T20" fmla="*/ 24 w 88"/>
                  <a:gd name="T21" fmla="*/ 34 h 141"/>
                  <a:gd name="T22" fmla="*/ 0 w 88"/>
                  <a:gd name="T23" fmla="*/ 28 h 141"/>
                  <a:gd name="T24" fmla="*/ 12 w 88"/>
                  <a:gd name="T25" fmla="*/ 20 h 141"/>
                  <a:gd name="T26" fmla="*/ 0 w 88"/>
                  <a:gd name="T27" fmla="*/ 13 h 141"/>
                  <a:gd name="T28" fmla="*/ 1 w 88"/>
                  <a:gd name="T29" fmla="*/ 7 h 141"/>
                  <a:gd name="T30" fmla="*/ 6 w 88"/>
                  <a:gd name="T31" fmla="*/ 6 h 141"/>
                  <a:gd name="T32" fmla="*/ 33 w 88"/>
                  <a:gd name="T33" fmla="*/ 0 h 141"/>
                  <a:gd name="T34" fmla="*/ 41 w 88"/>
                  <a:gd name="T35" fmla="*/ 24 h 141"/>
                  <a:gd name="T36" fmla="*/ 40 w 88"/>
                  <a:gd name="T37" fmla="*/ 34 h 141"/>
                  <a:gd name="T38" fmla="*/ 42 w 88"/>
                  <a:gd name="T39" fmla="*/ 42 h 141"/>
                  <a:gd name="T40" fmla="*/ 61 w 88"/>
                  <a:gd name="T41" fmla="*/ 63 h 141"/>
                  <a:gd name="T42" fmla="*/ 65 w 88"/>
                  <a:gd name="T43"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41">
                    <a:moveTo>
                      <a:pt x="65" y="67"/>
                    </a:moveTo>
                    <a:cubicBezTo>
                      <a:pt x="54" y="87"/>
                      <a:pt x="74" y="81"/>
                      <a:pt x="81" y="86"/>
                    </a:cubicBezTo>
                    <a:cubicBezTo>
                      <a:pt x="81" y="87"/>
                      <a:pt x="81" y="88"/>
                      <a:pt x="81" y="90"/>
                    </a:cubicBezTo>
                    <a:cubicBezTo>
                      <a:pt x="88" y="103"/>
                      <a:pt x="80" y="111"/>
                      <a:pt x="72" y="119"/>
                    </a:cubicBezTo>
                    <a:cubicBezTo>
                      <a:pt x="62" y="123"/>
                      <a:pt x="57" y="133"/>
                      <a:pt x="49" y="140"/>
                    </a:cubicBezTo>
                    <a:cubicBezTo>
                      <a:pt x="45" y="141"/>
                      <a:pt x="42" y="140"/>
                      <a:pt x="40" y="136"/>
                    </a:cubicBezTo>
                    <a:cubicBezTo>
                      <a:pt x="39" y="120"/>
                      <a:pt x="28" y="105"/>
                      <a:pt x="40" y="90"/>
                    </a:cubicBezTo>
                    <a:cubicBezTo>
                      <a:pt x="43" y="86"/>
                      <a:pt x="39" y="81"/>
                      <a:pt x="35" y="78"/>
                    </a:cubicBezTo>
                    <a:cubicBezTo>
                      <a:pt x="31" y="76"/>
                      <a:pt x="27" y="74"/>
                      <a:pt x="23" y="71"/>
                    </a:cubicBezTo>
                    <a:cubicBezTo>
                      <a:pt x="17" y="66"/>
                      <a:pt x="19" y="55"/>
                      <a:pt x="9" y="53"/>
                    </a:cubicBezTo>
                    <a:cubicBezTo>
                      <a:pt x="9" y="44"/>
                      <a:pt x="19" y="40"/>
                      <a:pt x="24" y="34"/>
                    </a:cubicBezTo>
                    <a:cubicBezTo>
                      <a:pt x="16" y="26"/>
                      <a:pt x="7" y="36"/>
                      <a:pt x="0" y="28"/>
                    </a:cubicBezTo>
                    <a:cubicBezTo>
                      <a:pt x="3" y="24"/>
                      <a:pt x="13" y="28"/>
                      <a:pt x="12" y="20"/>
                    </a:cubicBezTo>
                    <a:cubicBezTo>
                      <a:pt x="12" y="12"/>
                      <a:pt x="4" y="16"/>
                      <a:pt x="0" y="13"/>
                    </a:cubicBezTo>
                    <a:cubicBezTo>
                      <a:pt x="0" y="12"/>
                      <a:pt x="1" y="9"/>
                      <a:pt x="1" y="7"/>
                    </a:cubicBezTo>
                    <a:cubicBezTo>
                      <a:pt x="2" y="7"/>
                      <a:pt x="4" y="6"/>
                      <a:pt x="6" y="6"/>
                    </a:cubicBezTo>
                    <a:cubicBezTo>
                      <a:pt x="15" y="5"/>
                      <a:pt x="24" y="3"/>
                      <a:pt x="33" y="0"/>
                    </a:cubicBezTo>
                    <a:cubicBezTo>
                      <a:pt x="44" y="5"/>
                      <a:pt x="50" y="12"/>
                      <a:pt x="41" y="24"/>
                    </a:cubicBezTo>
                    <a:cubicBezTo>
                      <a:pt x="39" y="27"/>
                      <a:pt x="39" y="31"/>
                      <a:pt x="40" y="34"/>
                    </a:cubicBezTo>
                    <a:cubicBezTo>
                      <a:pt x="41" y="37"/>
                      <a:pt x="41" y="40"/>
                      <a:pt x="42" y="42"/>
                    </a:cubicBezTo>
                    <a:cubicBezTo>
                      <a:pt x="42" y="55"/>
                      <a:pt x="50" y="61"/>
                      <a:pt x="61" y="63"/>
                    </a:cubicBezTo>
                    <a:cubicBezTo>
                      <a:pt x="63" y="64"/>
                      <a:pt x="64" y="65"/>
                      <a:pt x="65" y="67"/>
                    </a:cubicBezTo>
                    <a:close/>
                  </a:path>
                </a:pathLst>
              </a:custGeom>
              <a:solidFill>
                <a:srgbClr val="C76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6" name="Freeform 126">
                <a:extLst>
                  <a:ext uri="{FF2B5EF4-FFF2-40B4-BE49-F238E27FC236}">
                    <a16:creationId xmlns:a16="http://schemas.microsoft.com/office/drawing/2014/main" id="{7294AC66-0EA2-8692-E64B-B3B1E5AFB73F}"/>
                  </a:ext>
                </a:extLst>
              </p:cNvPr>
              <p:cNvSpPr/>
              <p:nvPr/>
            </p:nvSpPr>
            <p:spPr bwMode="auto">
              <a:xfrm>
                <a:off x="4595" y="2301"/>
                <a:ext cx="210" cy="199"/>
              </a:xfrm>
              <a:custGeom>
                <a:avLst/>
                <a:gdLst>
                  <a:gd name="T0" fmla="*/ 60 w 62"/>
                  <a:gd name="T1" fmla="*/ 39 h 59"/>
                  <a:gd name="T2" fmla="*/ 49 w 62"/>
                  <a:gd name="T3" fmla="*/ 46 h 59"/>
                  <a:gd name="T4" fmla="*/ 38 w 62"/>
                  <a:gd name="T5" fmla="*/ 51 h 59"/>
                  <a:gd name="T6" fmla="*/ 20 w 62"/>
                  <a:gd name="T7" fmla="*/ 51 h 59"/>
                  <a:gd name="T8" fmla="*/ 15 w 62"/>
                  <a:gd name="T9" fmla="*/ 24 h 59"/>
                  <a:gd name="T10" fmla="*/ 44 w 62"/>
                  <a:gd name="T11" fmla="*/ 3 h 59"/>
                  <a:gd name="T12" fmla="*/ 60 w 62"/>
                  <a:gd name="T13" fmla="*/ 39 h 59"/>
                </a:gdLst>
                <a:ahLst/>
                <a:cxnLst>
                  <a:cxn ang="0">
                    <a:pos x="T0" y="T1"/>
                  </a:cxn>
                  <a:cxn ang="0">
                    <a:pos x="T2" y="T3"/>
                  </a:cxn>
                  <a:cxn ang="0">
                    <a:pos x="T4" y="T5"/>
                  </a:cxn>
                  <a:cxn ang="0">
                    <a:pos x="T6" y="T7"/>
                  </a:cxn>
                  <a:cxn ang="0">
                    <a:pos x="T8" y="T9"/>
                  </a:cxn>
                  <a:cxn ang="0">
                    <a:pos x="T10" y="T11"/>
                  </a:cxn>
                  <a:cxn ang="0">
                    <a:pos x="T12" y="T13"/>
                  </a:cxn>
                </a:cxnLst>
                <a:rect l="0" t="0" r="r" b="b"/>
                <a:pathLst>
                  <a:path w="62" h="59">
                    <a:moveTo>
                      <a:pt x="60" y="39"/>
                    </a:moveTo>
                    <a:cubicBezTo>
                      <a:pt x="56" y="41"/>
                      <a:pt x="55" y="48"/>
                      <a:pt x="49" y="46"/>
                    </a:cubicBezTo>
                    <a:cubicBezTo>
                      <a:pt x="44" y="45"/>
                      <a:pt x="39" y="36"/>
                      <a:pt x="38" y="51"/>
                    </a:cubicBezTo>
                    <a:cubicBezTo>
                      <a:pt x="37" y="59"/>
                      <a:pt x="26" y="53"/>
                      <a:pt x="20" y="51"/>
                    </a:cubicBezTo>
                    <a:cubicBezTo>
                      <a:pt x="1" y="42"/>
                      <a:pt x="0" y="36"/>
                      <a:pt x="15" y="24"/>
                    </a:cubicBezTo>
                    <a:cubicBezTo>
                      <a:pt x="24" y="17"/>
                      <a:pt x="27" y="0"/>
                      <a:pt x="44" y="3"/>
                    </a:cubicBezTo>
                    <a:cubicBezTo>
                      <a:pt x="62" y="9"/>
                      <a:pt x="57" y="26"/>
                      <a:pt x="60" y="39"/>
                    </a:cubicBezTo>
                    <a:close/>
                  </a:path>
                </a:pathLst>
              </a:custGeom>
              <a:solidFill>
                <a:srgbClr val="CC7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7" name="Freeform 127">
                <a:extLst>
                  <a:ext uri="{FF2B5EF4-FFF2-40B4-BE49-F238E27FC236}">
                    <a16:creationId xmlns:a16="http://schemas.microsoft.com/office/drawing/2014/main" id="{47A5B247-9B88-C477-55F3-5FA672AEE1E8}"/>
                  </a:ext>
                </a:extLst>
              </p:cNvPr>
              <p:cNvSpPr/>
              <p:nvPr/>
            </p:nvSpPr>
            <p:spPr bwMode="auto">
              <a:xfrm>
                <a:off x="4565" y="2203"/>
                <a:ext cx="179" cy="284"/>
              </a:xfrm>
              <a:custGeom>
                <a:avLst/>
                <a:gdLst>
                  <a:gd name="T0" fmla="*/ 53 w 53"/>
                  <a:gd name="T1" fmla="*/ 32 h 84"/>
                  <a:gd name="T2" fmla="*/ 35 w 53"/>
                  <a:gd name="T3" fmla="*/ 53 h 84"/>
                  <a:gd name="T4" fmla="*/ 31 w 53"/>
                  <a:gd name="T5" fmla="*/ 57 h 84"/>
                  <a:gd name="T6" fmla="*/ 17 w 53"/>
                  <a:gd name="T7" fmla="*/ 65 h 84"/>
                  <a:gd name="T8" fmla="*/ 29 w 53"/>
                  <a:gd name="T9" fmla="*/ 80 h 84"/>
                  <a:gd name="T10" fmla="*/ 28 w 53"/>
                  <a:gd name="T11" fmla="*/ 83 h 84"/>
                  <a:gd name="T12" fmla="*/ 5 w 53"/>
                  <a:gd name="T13" fmla="*/ 68 h 84"/>
                  <a:gd name="T14" fmla="*/ 3 w 53"/>
                  <a:gd name="T15" fmla="*/ 50 h 84"/>
                  <a:gd name="T16" fmla="*/ 6 w 53"/>
                  <a:gd name="T17" fmla="*/ 46 h 84"/>
                  <a:gd name="T18" fmla="*/ 22 w 53"/>
                  <a:gd name="T19" fmla="*/ 38 h 84"/>
                  <a:gd name="T20" fmla="*/ 25 w 53"/>
                  <a:gd name="T21" fmla="*/ 34 h 84"/>
                  <a:gd name="T22" fmla="*/ 29 w 53"/>
                  <a:gd name="T23" fmla="*/ 28 h 84"/>
                  <a:gd name="T24" fmla="*/ 21 w 53"/>
                  <a:gd name="T25" fmla="*/ 30 h 84"/>
                  <a:gd name="T26" fmla="*/ 13 w 53"/>
                  <a:gd name="T27" fmla="*/ 28 h 84"/>
                  <a:gd name="T28" fmla="*/ 25 w 53"/>
                  <a:gd name="T29" fmla="*/ 0 h 84"/>
                  <a:gd name="T30" fmla="*/ 53 w 53"/>
                  <a:gd name="T31" fmla="*/ 3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84">
                    <a:moveTo>
                      <a:pt x="53" y="32"/>
                    </a:moveTo>
                    <a:cubicBezTo>
                      <a:pt x="47" y="39"/>
                      <a:pt x="30" y="37"/>
                      <a:pt x="35" y="53"/>
                    </a:cubicBezTo>
                    <a:cubicBezTo>
                      <a:pt x="36" y="57"/>
                      <a:pt x="34" y="58"/>
                      <a:pt x="31" y="57"/>
                    </a:cubicBezTo>
                    <a:cubicBezTo>
                      <a:pt x="24" y="55"/>
                      <a:pt x="19" y="58"/>
                      <a:pt x="17" y="65"/>
                    </a:cubicBezTo>
                    <a:cubicBezTo>
                      <a:pt x="16" y="73"/>
                      <a:pt x="24" y="76"/>
                      <a:pt x="29" y="80"/>
                    </a:cubicBezTo>
                    <a:cubicBezTo>
                      <a:pt x="29" y="81"/>
                      <a:pt x="29" y="82"/>
                      <a:pt x="28" y="83"/>
                    </a:cubicBezTo>
                    <a:cubicBezTo>
                      <a:pt x="21" y="77"/>
                      <a:pt x="6" y="84"/>
                      <a:pt x="5" y="68"/>
                    </a:cubicBezTo>
                    <a:cubicBezTo>
                      <a:pt x="8" y="62"/>
                      <a:pt x="0" y="57"/>
                      <a:pt x="3" y="50"/>
                    </a:cubicBezTo>
                    <a:cubicBezTo>
                      <a:pt x="3" y="48"/>
                      <a:pt x="4" y="47"/>
                      <a:pt x="6" y="46"/>
                    </a:cubicBezTo>
                    <a:cubicBezTo>
                      <a:pt x="13" y="47"/>
                      <a:pt x="20" y="48"/>
                      <a:pt x="22" y="38"/>
                    </a:cubicBezTo>
                    <a:cubicBezTo>
                      <a:pt x="22" y="37"/>
                      <a:pt x="24" y="35"/>
                      <a:pt x="25" y="34"/>
                    </a:cubicBezTo>
                    <a:cubicBezTo>
                      <a:pt x="26" y="32"/>
                      <a:pt x="32" y="31"/>
                      <a:pt x="29" y="28"/>
                    </a:cubicBezTo>
                    <a:cubicBezTo>
                      <a:pt x="28" y="26"/>
                      <a:pt x="24" y="29"/>
                      <a:pt x="21" y="30"/>
                    </a:cubicBezTo>
                    <a:cubicBezTo>
                      <a:pt x="18" y="30"/>
                      <a:pt x="15" y="30"/>
                      <a:pt x="13" y="28"/>
                    </a:cubicBezTo>
                    <a:cubicBezTo>
                      <a:pt x="15" y="18"/>
                      <a:pt x="29" y="12"/>
                      <a:pt x="25" y="0"/>
                    </a:cubicBezTo>
                    <a:cubicBezTo>
                      <a:pt x="34" y="10"/>
                      <a:pt x="44" y="21"/>
                      <a:pt x="53" y="32"/>
                    </a:cubicBezTo>
                    <a:close/>
                  </a:path>
                </a:pathLst>
              </a:custGeom>
              <a:solidFill>
                <a:srgbClr val="8F62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8" name="Freeform 128">
                <a:extLst>
                  <a:ext uri="{FF2B5EF4-FFF2-40B4-BE49-F238E27FC236}">
                    <a16:creationId xmlns:a16="http://schemas.microsoft.com/office/drawing/2014/main" id="{F9692B7E-545F-4E20-4CD3-7924E885BB03}"/>
                  </a:ext>
                </a:extLst>
              </p:cNvPr>
              <p:cNvSpPr/>
              <p:nvPr/>
            </p:nvSpPr>
            <p:spPr bwMode="auto">
              <a:xfrm>
                <a:off x="5408" y="2467"/>
                <a:ext cx="261" cy="253"/>
              </a:xfrm>
              <a:custGeom>
                <a:avLst/>
                <a:gdLst>
                  <a:gd name="T0" fmla="*/ 0 w 77"/>
                  <a:gd name="T1" fmla="*/ 22 h 75"/>
                  <a:gd name="T2" fmla="*/ 28 w 77"/>
                  <a:gd name="T3" fmla="*/ 14 h 75"/>
                  <a:gd name="T4" fmla="*/ 52 w 77"/>
                  <a:gd name="T5" fmla="*/ 26 h 75"/>
                  <a:gd name="T6" fmla="*/ 58 w 77"/>
                  <a:gd name="T7" fmla="*/ 51 h 75"/>
                  <a:gd name="T8" fmla="*/ 64 w 77"/>
                  <a:gd name="T9" fmla="*/ 74 h 75"/>
                  <a:gd name="T10" fmla="*/ 56 w 77"/>
                  <a:gd name="T11" fmla="*/ 73 h 75"/>
                  <a:gd name="T12" fmla="*/ 0 w 77"/>
                  <a:gd name="T13" fmla="*/ 22 h 75"/>
                </a:gdLst>
                <a:ahLst/>
                <a:cxnLst>
                  <a:cxn ang="0">
                    <a:pos x="T0" y="T1"/>
                  </a:cxn>
                  <a:cxn ang="0">
                    <a:pos x="T2" y="T3"/>
                  </a:cxn>
                  <a:cxn ang="0">
                    <a:pos x="T4" y="T5"/>
                  </a:cxn>
                  <a:cxn ang="0">
                    <a:pos x="T6" y="T7"/>
                  </a:cxn>
                  <a:cxn ang="0">
                    <a:pos x="T8" y="T9"/>
                  </a:cxn>
                  <a:cxn ang="0">
                    <a:pos x="T10" y="T11"/>
                  </a:cxn>
                  <a:cxn ang="0">
                    <a:pos x="T12" y="T13"/>
                  </a:cxn>
                </a:cxnLst>
                <a:rect l="0" t="0" r="r" b="b"/>
                <a:pathLst>
                  <a:path w="77" h="75">
                    <a:moveTo>
                      <a:pt x="0" y="22"/>
                    </a:moveTo>
                    <a:cubicBezTo>
                      <a:pt x="3" y="0"/>
                      <a:pt x="18" y="16"/>
                      <a:pt x="28" y="14"/>
                    </a:cubicBezTo>
                    <a:cubicBezTo>
                      <a:pt x="36" y="18"/>
                      <a:pt x="44" y="22"/>
                      <a:pt x="52" y="26"/>
                    </a:cubicBezTo>
                    <a:cubicBezTo>
                      <a:pt x="45" y="36"/>
                      <a:pt x="48" y="43"/>
                      <a:pt x="58" y="51"/>
                    </a:cubicBezTo>
                    <a:cubicBezTo>
                      <a:pt x="65" y="56"/>
                      <a:pt x="77" y="62"/>
                      <a:pt x="64" y="74"/>
                    </a:cubicBezTo>
                    <a:cubicBezTo>
                      <a:pt x="61" y="75"/>
                      <a:pt x="58" y="75"/>
                      <a:pt x="56" y="73"/>
                    </a:cubicBezTo>
                    <a:cubicBezTo>
                      <a:pt x="39" y="55"/>
                      <a:pt x="16" y="42"/>
                      <a:pt x="0" y="22"/>
                    </a:cubicBezTo>
                    <a:close/>
                  </a:path>
                </a:pathLst>
              </a:custGeom>
              <a:solidFill>
                <a:srgbClr val="E07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9" name="Freeform 129">
                <a:extLst>
                  <a:ext uri="{FF2B5EF4-FFF2-40B4-BE49-F238E27FC236}">
                    <a16:creationId xmlns:a16="http://schemas.microsoft.com/office/drawing/2014/main" id="{CF579858-DFEF-32F6-E282-1C9D7960827C}"/>
                  </a:ext>
                </a:extLst>
              </p:cNvPr>
              <p:cNvSpPr/>
              <p:nvPr/>
            </p:nvSpPr>
            <p:spPr bwMode="auto">
              <a:xfrm>
                <a:off x="5354" y="2534"/>
                <a:ext cx="284" cy="210"/>
              </a:xfrm>
              <a:custGeom>
                <a:avLst/>
                <a:gdLst>
                  <a:gd name="T0" fmla="*/ 16 w 84"/>
                  <a:gd name="T1" fmla="*/ 2 h 62"/>
                  <a:gd name="T2" fmla="*/ 80 w 84"/>
                  <a:gd name="T3" fmla="*/ 54 h 62"/>
                  <a:gd name="T4" fmla="*/ 84 w 84"/>
                  <a:gd name="T5" fmla="*/ 62 h 62"/>
                  <a:gd name="T6" fmla="*/ 59 w 84"/>
                  <a:gd name="T7" fmla="*/ 54 h 62"/>
                  <a:gd name="T8" fmla="*/ 60 w 84"/>
                  <a:gd name="T9" fmla="*/ 54 h 62"/>
                  <a:gd name="T10" fmla="*/ 56 w 84"/>
                  <a:gd name="T11" fmla="*/ 50 h 62"/>
                  <a:gd name="T12" fmla="*/ 20 w 84"/>
                  <a:gd name="T13" fmla="*/ 14 h 62"/>
                  <a:gd name="T14" fmla="*/ 0 w 84"/>
                  <a:gd name="T15" fmla="*/ 6 h 62"/>
                  <a:gd name="T16" fmla="*/ 16 w 84"/>
                  <a:gd name="T17"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62">
                    <a:moveTo>
                      <a:pt x="16" y="2"/>
                    </a:moveTo>
                    <a:cubicBezTo>
                      <a:pt x="41" y="15"/>
                      <a:pt x="59" y="36"/>
                      <a:pt x="80" y="54"/>
                    </a:cubicBezTo>
                    <a:cubicBezTo>
                      <a:pt x="81" y="57"/>
                      <a:pt x="82" y="59"/>
                      <a:pt x="84" y="62"/>
                    </a:cubicBezTo>
                    <a:cubicBezTo>
                      <a:pt x="76" y="59"/>
                      <a:pt x="67" y="57"/>
                      <a:pt x="59" y="54"/>
                    </a:cubicBezTo>
                    <a:cubicBezTo>
                      <a:pt x="60" y="54"/>
                      <a:pt x="60" y="54"/>
                      <a:pt x="60" y="54"/>
                    </a:cubicBezTo>
                    <a:cubicBezTo>
                      <a:pt x="58" y="53"/>
                      <a:pt x="57" y="51"/>
                      <a:pt x="56" y="50"/>
                    </a:cubicBezTo>
                    <a:cubicBezTo>
                      <a:pt x="44" y="38"/>
                      <a:pt x="33" y="25"/>
                      <a:pt x="20" y="14"/>
                    </a:cubicBezTo>
                    <a:cubicBezTo>
                      <a:pt x="13" y="11"/>
                      <a:pt x="7" y="8"/>
                      <a:pt x="0" y="6"/>
                    </a:cubicBezTo>
                    <a:cubicBezTo>
                      <a:pt x="4" y="0"/>
                      <a:pt x="10" y="2"/>
                      <a:pt x="16" y="2"/>
                    </a:cubicBezTo>
                    <a:close/>
                  </a:path>
                </a:pathLst>
              </a:custGeom>
              <a:solidFill>
                <a:srgbClr val="BC68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0" name="Freeform 130">
                <a:extLst>
                  <a:ext uri="{FF2B5EF4-FFF2-40B4-BE49-F238E27FC236}">
                    <a16:creationId xmlns:a16="http://schemas.microsoft.com/office/drawing/2014/main" id="{4F3D0F2E-FA26-BBA2-9160-DBC53CCDAEAF}"/>
                  </a:ext>
                </a:extLst>
              </p:cNvPr>
              <p:cNvSpPr/>
              <p:nvPr/>
            </p:nvSpPr>
            <p:spPr bwMode="auto">
              <a:xfrm>
                <a:off x="4429" y="2446"/>
                <a:ext cx="126" cy="105"/>
              </a:xfrm>
              <a:custGeom>
                <a:avLst/>
                <a:gdLst>
                  <a:gd name="T0" fmla="*/ 1 w 37"/>
                  <a:gd name="T1" fmla="*/ 8 h 31"/>
                  <a:gd name="T2" fmla="*/ 33 w 37"/>
                  <a:gd name="T3" fmla="*/ 0 h 31"/>
                  <a:gd name="T4" fmla="*/ 26 w 37"/>
                  <a:gd name="T5" fmla="*/ 26 h 31"/>
                  <a:gd name="T6" fmla="*/ 1 w 37"/>
                  <a:gd name="T7" fmla="*/ 12 h 31"/>
                  <a:gd name="T8" fmla="*/ 0 w 37"/>
                  <a:gd name="T9" fmla="*/ 10 h 31"/>
                  <a:gd name="T10" fmla="*/ 1 w 37"/>
                  <a:gd name="T11" fmla="*/ 8 h 31"/>
                </a:gdLst>
                <a:ahLst/>
                <a:cxnLst>
                  <a:cxn ang="0">
                    <a:pos x="T0" y="T1"/>
                  </a:cxn>
                  <a:cxn ang="0">
                    <a:pos x="T2" y="T3"/>
                  </a:cxn>
                  <a:cxn ang="0">
                    <a:pos x="T4" y="T5"/>
                  </a:cxn>
                  <a:cxn ang="0">
                    <a:pos x="T6" y="T7"/>
                  </a:cxn>
                  <a:cxn ang="0">
                    <a:pos x="T8" y="T9"/>
                  </a:cxn>
                  <a:cxn ang="0">
                    <a:pos x="T10" y="T11"/>
                  </a:cxn>
                </a:cxnLst>
                <a:rect l="0" t="0" r="r" b="b"/>
                <a:pathLst>
                  <a:path w="37" h="31">
                    <a:moveTo>
                      <a:pt x="1" y="8"/>
                    </a:moveTo>
                    <a:cubicBezTo>
                      <a:pt x="12" y="6"/>
                      <a:pt x="25" y="13"/>
                      <a:pt x="33" y="0"/>
                    </a:cubicBezTo>
                    <a:cubicBezTo>
                      <a:pt x="30" y="8"/>
                      <a:pt x="37" y="21"/>
                      <a:pt x="26" y="26"/>
                    </a:cubicBezTo>
                    <a:cubicBezTo>
                      <a:pt x="14" y="31"/>
                      <a:pt x="11" y="15"/>
                      <a:pt x="1" y="12"/>
                    </a:cubicBezTo>
                    <a:cubicBezTo>
                      <a:pt x="0" y="11"/>
                      <a:pt x="0" y="10"/>
                      <a:pt x="0" y="10"/>
                    </a:cubicBezTo>
                    <a:cubicBezTo>
                      <a:pt x="0" y="9"/>
                      <a:pt x="1" y="8"/>
                      <a:pt x="1" y="8"/>
                    </a:cubicBezTo>
                    <a:close/>
                  </a:path>
                </a:pathLst>
              </a:custGeom>
              <a:solidFill>
                <a:srgbClr val="C88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1" name="Freeform 131">
                <a:extLst>
                  <a:ext uri="{FF2B5EF4-FFF2-40B4-BE49-F238E27FC236}">
                    <a16:creationId xmlns:a16="http://schemas.microsoft.com/office/drawing/2014/main" id="{DD11001C-2340-AF5F-BC16-B74B38F28BB0}"/>
                  </a:ext>
                </a:extLst>
              </p:cNvPr>
              <p:cNvSpPr/>
              <p:nvPr/>
            </p:nvSpPr>
            <p:spPr bwMode="auto">
              <a:xfrm>
                <a:off x="4362" y="2439"/>
                <a:ext cx="91" cy="105"/>
              </a:xfrm>
              <a:custGeom>
                <a:avLst/>
                <a:gdLst>
                  <a:gd name="T0" fmla="*/ 21 w 27"/>
                  <a:gd name="T1" fmla="*/ 10 h 31"/>
                  <a:gd name="T2" fmla="*/ 21 w 27"/>
                  <a:gd name="T3" fmla="*/ 14 h 31"/>
                  <a:gd name="T4" fmla="*/ 21 w 27"/>
                  <a:gd name="T5" fmla="*/ 27 h 31"/>
                  <a:gd name="T6" fmla="*/ 0 w 27"/>
                  <a:gd name="T7" fmla="*/ 18 h 31"/>
                  <a:gd name="T8" fmla="*/ 21 w 27"/>
                  <a:gd name="T9" fmla="*/ 10 h 31"/>
                </a:gdLst>
                <a:ahLst/>
                <a:cxnLst>
                  <a:cxn ang="0">
                    <a:pos x="T0" y="T1"/>
                  </a:cxn>
                  <a:cxn ang="0">
                    <a:pos x="T2" y="T3"/>
                  </a:cxn>
                  <a:cxn ang="0">
                    <a:pos x="T4" y="T5"/>
                  </a:cxn>
                  <a:cxn ang="0">
                    <a:pos x="T6" y="T7"/>
                  </a:cxn>
                  <a:cxn ang="0">
                    <a:pos x="T8" y="T9"/>
                  </a:cxn>
                </a:cxnLst>
                <a:rect l="0" t="0" r="r" b="b"/>
                <a:pathLst>
                  <a:path w="27" h="31">
                    <a:moveTo>
                      <a:pt x="21" y="10"/>
                    </a:moveTo>
                    <a:cubicBezTo>
                      <a:pt x="21" y="12"/>
                      <a:pt x="21" y="13"/>
                      <a:pt x="21" y="14"/>
                    </a:cubicBezTo>
                    <a:cubicBezTo>
                      <a:pt x="23" y="19"/>
                      <a:pt x="27" y="24"/>
                      <a:pt x="21" y="27"/>
                    </a:cubicBezTo>
                    <a:cubicBezTo>
                      <a:pt x="11" y="31"/>
                      <a:pt x="5" y="24"/>
                      <a:pt x="0" y="18"/>
                    </a:cubicBezTo>
                    <a:cubicBezTo>
                      <a:pt x="2" y="0"/>
                      <a:pt x="12" y="6"/>
                      <a:pt x="21" y="10"/>
                    </a:cubicBezTo>
                    <a:close/>
                  </a:path>
                </a:pathLst>
              </a:custGeom>
              <a:solidFill>
                <a:srgbClr val="D792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2" name="Freeform 132">
                <a:extLst>
                  <a:ext uri="{FF2B5EF4-FFF2-40B4-BE49-F238E27FC236}">
                    <a16:creationId xmlns:a16="http://schemas.microsoft.com/office/drawing/2014/main" id="{1FC7E7EF-0E47-91DB-1DAA-26D1E1D49BBD}"/>
                  </a:ext>
                </a:extLst>
              </p:cNvPr>
              <p:cNvSpPr/>
              <p:nvPr/>
            </p:nvSpPr>
            <p:spPr bwMode="auto">
              <a:xfrm>
                <a:off x="4463" y="2341"/>
                <a:ext cx="149" cy="92"/>
              </a:xfrm>
              <a:custGeom>
                <a:avLst/>
                <a:gdLst>
                  <a:gd name="T0" fmla="*/ 35 w 44"/>
                  <a:gd name="T1" fmla="*/ 7 h 27"/>
                  <a:gd name="T2" fmla="*/ 35 w 44"/>
                  <a:gd name="T3" fmla="*/ 27 h 27"/>
                  <a:gd name="T4" fmla="*/ 24 w 44"/>
                  <a:gd name="T5" fmla="*/ 19 h 27"/>
                  <a:gd name="T6" fmla="*/ 15 w 44"/>
                  <a:gd name="T7" fmla="*/ 19 h 27"/>
                  <a:gd name="T8" fmla="*/ 15 w 44"/>
                  <a:gd name="T9" fmla="*/ 19 h 27"/>
                  <a:gd name="T10" fmla="*/ 7 w 44"/>
                  <a:gd name="T11" fmla="*/ 3 h 27"/>
                  <a:gd name="T12" fmla="*/ 15 w 44"/>
                  <a:gd name="T13" fmla="*/ 3 h 27"/>
                  <a:gd name="T14" fmla="*/ 23 w 44"/>
                  <a:gd name="T15" fmla="*/ 7 h 27"/>
                  <a:gd name="T16" fmla="*/ 35 w 44"/>
                  <a:gd name="T1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7">
                    <a:moveTo>
                      <a:pt x="35" y="7"/>
                    </a:moveTo>
                    <a:cubicBezTo>
                      <a:pt x="34" y="14"/>
                      <a:pt x="44" y="20"/>
                      <a:pt x="35" y="27"/>
                    </a:cubicBezTo>
                    <a:cubicBezTo>
                      <a:pt x="31" y="24"/>
                      <a:pt x="27" y="22"/>
                      <a:pt x="24" y="19"/>
                    </a:cubicBezTo>
                    <a:cubicBezTo>
                      <a:pt x="21" y="19"/>
                      <a:pt x="18" y="19"/>
                      <a:pt x="15" y="19"/>
                    </a:cubicBezTo>
                    <a:cubicBezTo>
                      <a:pt x="15" y="19"/>
                      <a:pt x="15" y="19"/>
                      <a:pt x="15" y="19"/>
                    </a:cubicBezTo>
                    <a:cubicBezTo>
                      <a:pt x="12" y="13"/>
                      <a:pt x="0" y="12"/>
                      <a:pt x="7" y="3"/>
                    </a:cubicBezTo>
                    <a:cubicBezTo>
                      <a:pt x="10" y="0"/>
                      <a:pt x="12" y="1"/>
                      <a:pt x="15" y="3"/>
                    </a:cubicBezTo>
                    <a:cubicBezTo>
                      <a:pt x="17" y="6"/>
                      <a:pt x="20" y="7"/>
                      <a:pt x="23" y="7"/>
                    </a:cubicBezTo>
                    <a:cubicBezTo>
                      <a:pt x="27" y="4"/>
                      <a:pt x="31" y="3"/>
                      <a:pt x="35" y="7"/>
                    </a:cubicBezTo>
                    <a:close/>
                  </a:path>
                </a:pathLst>
              </a:custGeom>
              <a:solidFill>
                <a:srgbClr val="B765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3" name="Freeform 133">
                <a:extLst>
                  <a:ext uri="{FF2B5EF4-FFF2-40B4-BE49-F238E27FC236}">
                    <a16:creationId xmlns:a16="http://schemas.microsoft.com/office/drawing/2014/main" id="{A3759380-DE1C-5017-2DF5-AED5EE9455C7}"/>
                  </a:ext>
                </a:extLst>
              </p:cNvPr>
              <p:cNvSpPr/>
              <p:nvPr/>
            </p:nvSpPr>
            <p:spPr bwMode="auto">
              <a:xfrm>
                <a:off x="4599" y="1093"/>
                <a:ext cx="142" cy="162"/>
              </a:xfrm>
              <a:custGeom>
                <a:avLst/>
                <a:gdLst>
                  <a:gd name="T0" fmla="*/ 39 w 42"/>
                  <a:gd name="T1" fmla="*/ 28 h 48"/>
                  <a:gd name="T2" fmla="*/ 15 w 42"/>
                  <a:gd name="T3" fmla="*/ 44 h 48"/>
                  <a:gd name="T4" fmla="*/ 15 w 42"/>
                  <a:gd name="T5" fmla="*/ 44 h 48"/>
                  <a:gd name="T6" fmla="*/ 3 w 42"/>
                  <a:gd name="T7" fmla="*/ 32 h 48"/>
                  <a:gd name="T8" fmla="*/ 15 w 42"/>
                  <a:gd name="T9" fmla="*/ 16 h 48"/>
                  <a:gd name="T10" fmla="*/ 15 w 42"/>
                  <a:gd name="T11" fmla="*/ 11 h 48"/>
                  <a:gd name="T12" fmla="*/ 38 w 42"/>
                  <a:gd name="T13" fmla="*/ 3 h 48"/>
                  <a:gd name="T14" fmla="*/ 39 w 42"/>
                  <a:gd name="T15" fmla="*/ 2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8">
                    <a:moveTo>
                      <a:pt x="39" y="28"/>
                    </a:moveTo>
                    <a:cubicBezTo>
                      <a:pt x="31" y="34"/>
                      <a:pt x="21" y="36"/>
                      <a:pt x="15" y="44"/>
                    </a:cubicBezTo>
                    <a:cubicBezTo>
                      <a:pt x="15" y="44"/>
                      <a:pt x="15" y="44"/>
                      <a:pt x="15" y="44"/>
                    </a:cubicBezTo>
                    <a:cubicBezTo>
                      <a:pt x="4" y="48"/>
                      <a:pt x="0" y="43"/>
                      <a:pt x="3" y="32"/>
                    </a:cubicBezTo>
                    <a:cubicBezTo>
                      <a:pt x="7" y="27"/>
                      <a:pt x="11" y="21"/>
                      <a:pt x="15" y="16"/>
                    </a:cubicBezTo>
                    <a:cubicBezTo>
                      <a:pt x="14" y="14"/>
                      <a:pt x="14" y="13"/>
                      <a:pt x="15" y="11"/>
                    </a:cubicBezTo>
                    <a:cubicBezTo>
                      <a:pt x="22" y="7"/>
                      <a:pt x="29" y="0"/>
                      <a:pt x="38" y="3"/>
                    </a:cubicBezTo>
                    <a:cubicBezTo>
                      <a:pt x="42" y="11"/>
                      <a:pt x="34" y="20"/>
                      <a:pt x="39" y="28"/>
                    </a:cubicBezTo>
                    <a:close/>
                  </a:path>
                </a:pathLst>
              </a:custGeom>
              <a:solidFill>
                <a:srgbClr val="E3A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4" name="Freeform 134">
                <a:extLst>
                  <a:ext uri="{FF2B5EF4-FFF2-40B4-BE49-F238E27FC236}">
                    <a16:creationId xmlns:a16="http://schemas.microsoft.com/office/drawing/2014/main" id="{C337B03D-3BD5-3184-717A-A8BAADE61D7E}"/>
                  </a:ext>
                </a:extLst>
              </p:cNvPr>
              <p:cNvSpPr/>
              <p:nvPr/>
            </p:nvSpPr>
            <p:spPr bwMode="auto">
              <a:xfrm>
                <a:off x="4663" y="1255"/>
                <a:ext cx="102" cy="146"/>
              </a:xfrm>
              <a:custGeom>
                <a:avLst/>
                <a:gdLst>
                  <a:gd name="T0" fmla="*/ 12 w 30"/>
                  <a:gd name="T1" fmla="*/ 4 h 43"/>
                  <a:gd name="T2" fmla="*/ 20 w 30"/>
                  <a:gd name="T3" fmla="*/ 0 h 43"/>
                  <a:gd name="T4" fmla="*/ 30 w 30"/>
                  <a:gd name="T5" fmla="*/ 21 h 43"/>
                  <a:gd name="T6" fmla="*/ 4 w 30"/>
                  <a:gd name="T7" fmla="*/ 28 h 43"/>
                  <a:gd name="T8" fmla="*/ 0 w 30"/>
                  <a:gd name="T9" fmla="*/ 16 h 43"/>
                  <a:gd name="T10" fmla="*/ 12 w 30"/>
                  <a:gd name="T11" fmla="*/ 4 h 43"/>
                </a:gdLst>
                <a:ahLst/>
                <a:cxnLst>
                  <a:cxn ang="0">
                    <a:pos x="T0" y="T1"/>
                  </a:cxn>
                  <a:cxn ang="0">
                    <a:pos x="T2" y="T3"/>
                  </a:cxn>
                  <a:cxn ang="0">
                    <a:pos x="T4" y="T5"/>
                  </a:cxn>
                  <a:cxn ang="0">
                    <a:pos x="T6" y="T7"/>
                  </a:cxn>
                  <a:cxn ang="0">
                    <a:pos x="T8" y="T9"/>
                  </a:cxn>
                  <a:cxn ang="0">
                    <a:pos x="T10" y="T11"/>
                  </a:cxn>
                </a:cxnLst>
                <a:rect l="0" t="0" r="r" b="b"/>
                <a:pathLst>
                  <a:path w="30" h="43">
                    <a:moveTo>
                      <a:pt x="12" y="4"/>
                    </a:moveTo>
                    <a:cubicBezTo>
                      <a:pt x="15" y="3"/>
                      <a:pt x="17" y="1"/>
                      <a:pt x="20" y="0"/>
                    </a:cubicBezTo>
                    <a:cubicBezTo>
                      <a:pt x="26" y="6"/>
                      <a:pt x="27" y="14"/>
                      <a:pt x="30" y="21"/>
                    </a:cubicBezTo>
                    <a:cubicBezTo>
                      <a:pt x="21" y="42"/>
                      <a:pt x="18" y="43"/>
                      <a:pt x="4" y="28"/>
                    </a:cubicBezTo>
                    <a:cubicBezTo>
                      <a:pt x="3" y="24"/>
                      <a:pt x="1" y="20"/>
                      <a:pt x="0" y="16"/>
                    </a:cubicBezTo>
                    <a:cubicBezTo>
                      <a:pt x="4" y="12"/>
                      <a:pt x="8" y="8"/>
                      <a:pt x="12" y="4"/>
                    </a:cubicBezTo>
                    <a:close/>
                  </a:path>
                </a:pathLst>
              </a:custGeom>
              <a:solidFill>
                <a:srgbClr val="E6A8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5" name="Freeform 135">
                <a:extLst>
                  <a:ext uri="{FF2B5EF4-FFF2-40B4-BE49-F238E27FC236}">
                    <a16:creationId xmlns:a16="http://schemas.microsoft.com/office/drawing/2014/main" id="{49068D23-687D-B28A-110B-B309543AF54B}"/>
                  </a:ext>
                </a:extLst>
              </p:cNvPr>
              <p:cNvSpPr/>
              <p:nvPr/>
            </p:nvSpPr>
            <p:spPr bwMode="auto">
              <a:xfrm>
                <a:off x="4517" y="1103"/>
                <a:ext cx="132" cy="84"/>
              </a:xfrm>
              <a:custGeom>
                <a:avLst/>
                <a:gdLst>
                  <a:gd name="T0" fmla="*/ 39 w 39"/>
                  <a:gd name="T1" fmla="*/ 9 h 25"/>
                  <a:gd name="T2" fmla="*/ 39 w 39"/>
                  <a:gd name="T3" fmla="*/ 13 h 25"/>
                  <a:gd name="T4" fmla="*/ 3 w 39"/>
                  <a:gd name="T5" fmla="*/ 21 h 25"/>
                  <a:gd name="T6" fmla="*/ 23 w 39"/>
                  <a:gd name="T7" fmla="*/ 1 h 25"/>
                  <a:gd name="T8" fmla="*/ 39 w 39"/>
                  <a:gd name="T9" fmla="*/ 9 h 25"/>
                </a:gdLst>
                <a:ahLst/>
                <a:cxnLst>
                  <a:cxn ang="0">
                    <a:pos x="T0" y="T1"/>
                  </a:cxn>
                  <a:cxn ang="0">
                    <a:pos x="T2" y="T3"/>
                  </a:cxn>
                  <a:cxn ang="0">
                    <a:pos x="T4" y="T5"/>
                  </a:cxn>
                  <a:cxn ang="0">
                    <a:pos x="T6" y="T7"/>
                  </a:cxn>
                  <a:cxn ang="0">
                    <a:pos x="T8" y="T9"/>
                  </a:cxn>
                </a:cxnLst>
                <a:rect l="0" t="0" r="r" b="b"/>
                <a:pathLst>
                  <a:path w="39" h="25">
                    <a:moveTo>
                      <a:pt x="39" y="9"/>
                    </a:moveTo>
                    <a:cubicBezTo>
                      <a:pt x="39" y="11"/>
                      <a:pt x="39" y="12"/>
                      <a:pt x="39" y="13"/>
                    </a:cubicBezTo>
                    <a:cubicBezTo>
                      <a:pt x="27" y="14"/>
                      <a:pt x="17" y="25"/>
                      <a:pt x="3" y="21"/>
                    </a:cubicBezTo>
                    <a:cubicBezTo>
                      <a:pt x="0" y="5"/>
                      <a:pt x="15" y="6"/>
                      <a:pt x="23" y="1"/>
                    </a:cubicBezTo>
                    <a:cubicBezTo>
                      <a:pt x="31" y="0"/>
                      <a:pt x="36" y="3"/>
                      <a:pt x="39" y="9"/>
                    </a:cubicBezTo>
                    <a:close/>
                  </a:path>
                </a:pathLst>
              </a:custGeom>
              <a:solidFill>
                <a:srgbClr val="DE8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6" name="Freeform 136">
                <a:extLst>
                  <a:ext uri="{FF2B5EF4-FFF2-40B4-BE49-F238E27FC236}">
                    <a16:creationId xmlns:a16="http://schemas.microsoft.com/office/drawing/2014/main" id="{F8FC15CC-923B-CBC2-5467-87A4E6133C70}"/>
                  </a:ext>
                </a:extLst>
              </p:cNvPr>
              <p:cNvSpPr/>
              <p:nvPr/>
            </p:nvSpPr>
            <p:spPr bwMode="auto">
              <a:xfrm>
                <a:off x="4585" y="1201"/>
                <a:ext cx="64" cy="88"/>
              </a:xfrm>
              <a:custGeom>
                <a:avLst/>
                <a:gdLst>
                  <a:gd name="T0" fmla="*/ 7 w 19"/>
                  <a:gd name="T1" fmla="*/ 0 h 26"/>
                  <a:gd name="T2" fmla="*/ 19 w 19"/>
                  <a:gd name="T3" fmla="*/ 12 h 26"/>
                  <a:gd name="T4" fmla="*/ 5 w 19"/>
                  <a:gd name="T5" fmla="*/ 21 h 26"/>
                  <a:gd name="T6" fmla="*/ 7 w 19"/>
                  <a:gd name="T7" fmla="*/ 0 h 26"/>
                </a:gdLst>
                <a:ahLst/>
                <a:cxnLst>
                  <a:cxn ang="0">
                    <a:pos x="T0" y="T1"/>
                  </a:cxn>
                  <a:cxn ang="0">
                    <a:pos x="T2" y="T3"/>
                  </a:cxn>
                  <a:cxn ang="0">
                    <a:pos x="T4" y="T5"/>
                  </a:cxn>
                  <a:cxn ang="0">
                    <a:pos x="T6" y="T7"/>
                  </a:cxn>
                </a:cxnLst>
                <a:rect l="0" t="0" r="r" b="b"/>
                <a:pathLst>
                  <a:path w="19" h="26">
                    <a:moveTo>
                      <a:pt x="7" y="0"/>
                    </a:moveTo>
                    <a:cubicBezTo>
                      <a:pt x="7" y="8"/>
                      <a:pt x="11" y="12"/>
                      <a:pt x="19" y="12"/>
                    </a:cubicBezTo>
                    <a:cubicBezTo>
                      <a:pt x="15" y="17"/>
                      <a:pt x="12" y="26"/>
                      <a:pt x="5" y="21"/>
                    </a:cubicBezTo>
                    <a:cubicBezTo>
                      <a:pt x="0" y="17"/>
                      <a:pt x="1" y="7"/>
                      <a:pt x="7" y="0"/>
                    </a:cubicBezTo>
                    <a:close/>
                  </a:path>
                </a:pathLst>
              </a:custGeom>
              <a:solidFill>
                <a:srgbClr val="DE8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7" name="Freeform 137">
                <a:extLst>
                  <a:ext uri="{FF2B5EF4-FFF2-40B4-BE49-F238E27FC236}">
                    <a16:creationId xmlns:a16="http://schemas.microsoft.com/office/drawing/2014/main" id="{87335FCC-D800-A282-73D7-F506229B5003}"/>
                  </a:ext>
                </a:extLst>
              </p:cNvPr>
              <p:cNvSpPr/>
              <p:nvPr/>
            </p:nvSpPr>
            <p:spPr bwMode="auto">
              <a:xfrm>
                <a:off x="5662" y="1797"/>
                <a:ext cx="203" cy="196"/>
              </a:xfrm>
              <a:custGeom>
                <a:avLst/>
                <a:gdLst>
                  <a:gd name="T0" fmla="*/ 9 w 60"/>
                  <a:gd name="T1" fmla="*/ 0 h 58"/>
                  <a:gd name="T2" fmla="*/ 20 w 60"/>
                  <a:gd name="T3" fmla="*/ 0 h 58"/>
                  <a:gd name="T4" fmla="*/ 24 w 60"/>
                  <a:gd name="T5" fmla="*/ 7 h 58"/>
                  <a:gd name="T6" fmla="*/ 25 w 60"/>
                  <a:gd name="T7" fmla="*/ 22 h 58"/>
                  <a:gd name="T8" fmla="*/ 39 w 60"/>
                  <a:gd name="T9" fmla="*/ 29 h 58"/>
                  <a:gd name="T10" fmla="*/ 49 w 60"/>
                  <a:gd name="T11" fmla="*/ 32 h 58"/>
                  <a:gd name="T12" fmla="*/ 40 w 60"/>
                  <a:gd name="T13" fmla="*/ 42 h 58"/>
                  <a:gd name="T14" fmla="*/ 60 w 60"/>
                  <a:gd name="T15" fmla="*/ 52 h 58"/>
                  <a:gd name="T16" fmla="*/ 40 w 60"/>
                  <a:gd name="T17" fmla="*/ 57 h 58"/>
                  <a:gd name="T18" fmla="*/ 34 w 60"/>
                  <a:gd name="T19" fmla="*/ 55 h 58"/>
                  <a:gd name="T20" fmla="*/ 2 w 60"/>
                  <a:gd name="T21" fmla="*/ 28 h 58"/>
                  <a:gd name="T22" fmla="*/ 0 w 60"/>
                  <a:gd name="T23" fmla="*/ 23 h 58"/>
                  <a:gd name="T24" fmla="*/ 1 w 60"/>
                  <a:gd name="T25" fmla="*/ 20 h 58"/>
                  <a:gd name="T26" fmla="*/ 9 w 60"/>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57">
                    <a:moveTo>
                      <a:pt x="9" y="0"/>
                    </a:moveTo>
                    <a:cubicBezTo>
                      <a:pt x="13" y="0"/>
                      <a:pt x="17" y="0"/>
                      <a:pt x="20" y="0"/>
                    </a:cubicBezTo>
                    <a:cubicBezTo>
                      <a:pt x="23" y="2"/>
                      <a:pt x="24" y="4"/>
                      <a:pt x="24" y="7"/>
                    </a:cubicBezTo>
                    <a:cubicBezTo>
                      <a:pt x="23" y="12"/>
                      <a:pt x="18" y="18"/>
                      <a:pt x="25" y="22"/>
                    </a:cubicBezTo>
                    <a:cubicBezTo>
                      <a:pt x="29" y="25"/>
                      <a:pt x="33" y="29"/>
                      <a:pt x="39" y="29"/>
                    </a:cubicBezTo>
                    <a:cubicBezTo>
                      <a:pt x="43" y="28"/>
                      <a:pt x="46" y="29"/>
                      <a:pt x="49" y="32"/>
                    </a:cubicBezTo>
                    <a:cubicBezTo>
                      <a:pt x="52" y="39"/>
                      <a:pt x="52" y="39"/>
                      <a:pt x="40" y="42"/>
                    </a:cubicBezTo>
                    <a:cubicBezTo>
                      <a:pt x="43" y="53"/>
                      <a:pt x="56" y="44"/>
                      <a:pt x="60" y="52"/>
                    </a:cubicBezTo>
                    <a:cubicBezTo>
                      <a:pt x="54" y="58"/>
                      <a:pt x="47" y="57"/>
                      <a:pt x="40" y="57"/>
                    </a:cubicBezTo>
                    <a:cubicBezTo>
                      <a:pt x="38" y="56"/>
                      <a:pt x="36" y="56"/>
                      <a:pt x="34" y="55"/>
                    </a:cubicBezTo>
                    <a:cubicBezTo>
                      <a:pt x="19" y="51"/>
                      <a:pt x="12" y="38"/>
                      <a:pt x="2" y="28"/>
                    </a:cubicBezTo>
                    <a:cubicBezTo>
                      <a:pt x="1" y="26"/>
                      <a:pt x="0" y="25"/>
                      <a:pt x="0" y="23"/>
                    </a:cubicBezTo>
                    <a:cubicBezTo>
                      <a:pt x="0" y="22"/>
                      <a:pt x="1" y="21"/>
                      <a:pt x="1" y="20"/>
                    </a:cubicBezTo>
                    <a:cubicBezTo>
                      <a:pt x="7" y="15"/>
                      <a:pt x="8" y="7"/>
                      <a:pt x="9" y="0"/>
                    </a:cubicBezTo>
                    <a:close/>
                  </a:path>
                </a:pathLst>
              </a:custGeom>
              <a:solidFill>
                <a:srgbClr val="A07A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8" name="Freeform 138">
                <a:extLst>
                  <a:ext uri="{FF2B5EF4-FFF2-40B4-BE49-F238E27FC236}">
                    <a16:creationId xmlns:a16="http://schemas.microsoft.com/office/drawing/2014/main" id="{105BAD23-4A47-2E31-DBF9-247B8E701A79}"/>
                  </a:ext>
                </a:extLst>
              </p:cNvPr>
              <p:cNvSpPr/>
              <p:nvPr/>
            </p:nvSpPr>
            <p:spPr bwMode="auto">
              <a:xfrm>
                <a:off x="5784" y="1918"/>
                <a:ext cx="162" cy="166"/>
              </a:xfrm>
              <a:custGeom>
                <a:avLst/>
                <a:gdLst>
                  <a:gd name="T0" fmla="*/ 0 w 48"/>
                  <a:gd name="T1" fmla="*/ 16 h 49"/>
                  <a:gd name="T2" fmla="*/ 24 w 48"/>
                  <a:gd name="T3" fmla="*/ 16 h 49"/>
                  <a:gd name="T4" fmla="*/ 48 w 48"/>
                  <a:gd name="T5" fmla="*/ 12 h 49"/>
                  <a:gd name="T6" fmla="*/ 45 w 48"/>
                  <a:gd name="T7" fmla="*/ 28 h 49"/>
                  <a:gd name="T8" fmla="*/ 46 w 48"/>
                  <a:gd name="T9" fmla="*/ 37 h 49"/>
                  <a:gd name="T10" fmla="*/ 26 w 48"/>
                  <a:gd name="T11" fmla="*/ 29 h 49"/>
                  <a:gd name="T12" fmla="*/ 13 w 48"/>
                  <a:gd name="T13" fmla="*/ 25 h 49"/>
                  <a:gd name="T14" fmla="*/ 0 w 48"/>
                  <a:gd name="T15" fmla="*/ 1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0" y="16"/>
                    </a:moveTo>
                    <a:cubicBezTo>
                      <a:pt x="8" y="16"/>
                      <a:pt x="16" y="16"/>
                      <a:pt x="24" y="16"/>
                    </a:cubicBezTo>
                    <a:cubicBezTo>
                      <a:pt x="32" y="16"/>
                      <a:pt x="38" y="0"/>
                      <a:pt x="48" y="12"/>
                    </a:cubicBezTo>
                    <a:cubicBezTo>
                      <a:pt x="46" y="17"/>
                      <a:pt x="44" y="22"/>
                      <a:pt x="45" y="28"/>
                    </a:cubicBezTo>
                    <a:cubicBezTo>
                      <a:pt x="47" y="31"/>
                      <a:pt x="47" y="34"/>
                      <a:pt x="46" y="37"/>
                    </a:cubicBezTo>
                    <a:cubicBezTo>
                      <a:pt x="33" y="49"/>
                      <a:pt x="30" y="37"/>
                      <a:pt x="26" y="29"/>
                    </a:cubicBezTo>
                    <a:cubicBezTo>
                      <a:pt x="22" y="25"/>
                      <a:pt x="18" y="25"/>
                      <a:pt x="13" y="25"/>
                    </a:cubicBezTo>
                    <a:cubicBezTo>
                      <a:pt x="8" y="24"/>
                      <a:pt x="1" y="25"/>
                      <a:pt x="0" y="16"/>
                    </a:cubicBezTo>
                    <a:close/>
                  </a:path>
                </a:pathLst>
              </a:custGeom>
              <a:solidFill>
                <a:srgbClr val="DC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9" name="Freeform 139">
                <a:extLst>
                  <a:ext uri="{FF2B5EF4-FFF2-40B4-BE49-F238E27FC236}">
                    <a16:creationId xmlns:a16="http://schemas.microsoft.com/office/drawing/2014/main" id="{DE07FCED-587F-D426-B604-4990AFE2B7E9}"/>
                  </a:ext>
                </a:extLst>
              </p:cNvPr>
              <p:cNvSpPr/>
              <p:nvPr/>
            </p:nvSpPr>
            <p:spPr bwMode="auto">
              <a:xfrm>
                <a:off x="5807" y="1756"/>
                <a:ext cx="95" cy="122"/>
              </a:xfrm>
              <a:custGeom>
                <a:avLst/>
                <a:gdLst>
                  <a:gd name="T0" fmla="*/ 5 w 28"/>
                  <a:gd name="T1" fmla="*/ 9 h 36"/>
                  <a:gd name="T2" fmla="*/ 13 w 28"/>
                  <a:gd name="T3" fmla="*/ 0 h 36"/>
                  <a:gd name="T4" fmla="*/ 10 w 28"/>
                  <a:gd name="T5" fmla="*/ 36 h 36"/>
                  <a:gd name="T6" fmla="*/ 1 w 28"/>
                  <a:gd name="T7" fmla="*/ 28 h 36"/>
                  <a:gd name="T8" fmla="*/ 0 w 28"/>
                  <a:gd name="T9" fmla="*/ 23 h 36"/>
                  <a:gd name="T10" fmla="*/ 5 w 28"/>
                  <a:gd name="T11" fmla="*/ 9 h 36"/>
                </a:gdLst>
                <a:ahLst/>
                <a:cxnLst>
                  <a:cxn ang="0">
                    <a:pos x="T0" y="T1"/>
                  </a:cxn>
                  <a:cxn ang="0">
                    <a:pos x="T2" y="T3"/>
                  </a:cxn>
                  <a:cxn ang="0">
                    <a:pos x="T4" y="T5"/>
                  </a:cxn>
                  <a:cxn ang="0">
                    <a:pos x="T6" y="T7"/>
                  </a:cxn>
                  <a:cxn ang="0">
                    <a:pos x="T8" y="T9"/>
                  </a:cxn>
                  <a:cxn ang="0">
                    <a:pos x="T10" y="T11"/>
                  </a:cxn>
                </a:cxnLst>
                <a:rect l="0" t="0" r="r" b="b"/>
                <a:pathLst>
                  <a:path w="28" h="36">
                    <a:moveTo>
                      <a:pt x="5" y="9"/>
                    </a:moveTo>
                    <a:cubicBezTo>
                      <a:pt x="7" y="5"/>
                      <a:pt x="9" y="2"/>
                      <a:pt x="13" y="0"/>
                    </a:cubicBezTo>
                    <a:cubicBezTo>
                      <a:pt x="28" y="16"/>
                      <a:pt x="27" y="26"/>
                      <a:pt x="10" y="36"/>
                    </a:cubicBezTo>
                    <a:cubicBezTo>
                      <a:pt x="6" y="35"/>
                      <a:pt x="3" y="32"/>
                      <a:pt x="1" y="28"/>
                    </a:cubicBezTo>
                    <a:cubicBezTo>
                      <a:pt x="0" y="27"/>
                      <a:pt x="0" y="25"/>
                      <a:pt x="0" y="23"/>
                    </a:cubicBezTo>
                    <a:cubicBezTo>
                      <a:pt x="2" y="19"/>
                      <a:pt x="3" y="13"/>
                      <a:pt x="5" y="9"/>
                    </a:cubicBezTo>
                    <a:close/>
                  </a:path>
                </a:pathLst>
              </a:custGeom>
              <a:solidFill>
                <a:srgbClr val="D37E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0" name="Freeform 140">
                <a:extLst>
                  <a:ext uri="{FF2B5EF4-FFF2-40B4-BE49-F238E27FC236}">
                    <a16:creationId xmlns:a16="http://schemas.microsoft.com/office/drawing/2014/main" id="{04D38BAA-F1E6-0012-B21F-96C3ED03AAFC}"/>
                  </a:ext>
                </a:extLst>
              </p:cNvPr>
              <p:cNvSpPr/>
              <p:nvPr/>
            </p:nvSpPr>
            <p:spPr bwMode="auto">
              <a:xfrm>
                <a:off x="5757" y="1837"/>
                <a:ext cx="84" cy="68"/>
              </a:xfrm>
              <a:custGeom>
                <a:avLst/>
                <a:gdLst>
                  <a:gd name="T0" fmla="*/ 16 w 25"/>
                  <a:gd name="T1" fmla="*/ 4 h 20"/>
                  <a:gd name="T2" fmla="*/ 25 w 25"/>
                  <a:gd name="T3" fmla="*/ 12 h 20"/>
                  <a:gd name="T4" fmla="*/ 21 w 25"/>
                  <a:gd name="T5" fmla="*/ 20 h 20"/>
                  <a:gd name="T6" fmla="*/ 8 w 25"/>
                  <a:gd name="T7" fmla="*/ 20 h 20"/>
                  <a:gd name="T8" fmla="*/ 3 w 25"/>
                  <a:gd name="T9" fmla="*/ 7 h 20"/>
                  <a:gd name="T10" fmla="*/ 16 w 25"/>
                  <a:gd name="T11" fmla="*/ 4 h 20"/>
                </a:gdLst>
                <a:ahLst/>
                <a:cxnLst>
                  <a:cxn ang="0">
                    <a:pos x="T0" y="T1"/>
                  </a:cxn>
                  <a:cxn ang="0">
                    <a:pos x="T2" y="T3"/>
                  </a:cxn>
                  <a:cxn ang="0">
                    <a:pos x="T4" y="T5"/>
                  </a:cxn>
                  <a:cxn ang="0">
                    <a:pos x="T6" y="T7"/>
                  </a:cxn>
                  <a:cxn ang="0">
                    <a:pos x="T8" y="T9"/>
                  </a:cxn>
                  <a:cxn ang="0">
                    <a:pos x="T10" y="T11"/>
                  </a:cxn>
                </a:cxnLst>
                <a:rect l="0" t="0" r="r" b="b"/>
                <a:pathLst>
                  <a:path w="25" h="20">
                    <a:moveTo>
                      <a:pt x="16" y="4"/>
                    </a:moveTo>
                    <a:cubicBezTo>
                      <a:pt x="22" y="4"/>
                      <a:pt x="24" y="7"/>
                      <a:pt x="25" y="12"/>
                    </a:cubicBezTo>
                    <a:cubicBezTo>
                      <a:pt x="24" y="15"/>
                      <a:pt x="22" y="17"/>
                      <a:pt x="21" y="20"/>
                    </a:cubicBezTo>
                    <a:cubicBezTo>
                      <a:pt x="17" y="20"/>
                      <a:pt x="12" y="20"/>
                      <a:pt x="8" y="20"/>
                    </a:cubicBezTo>
                    <a:cubicBezTo>
                      <a:pt x="0" y="18"/>
                      <a:pt x="0" y="12"/>
                      <a:pt x="3" y="7"/>
                    </a:cubicBezTo>
                    <a:cubicBezTo>
                      <a:pt x="6" y="0"/>
                      <a:pt x="11" y="0"/>
                      <a:pt x="16" y="4"/>
                    </a:cubicBezTo>
                    <a:close/>
                  </a:path>
                </a:pathLst>
              </a:custGeom>
              <a:solidFill>
                <a:srgbClr val="DEA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1" name="Freeform 141">
                <a:extLst>
                  <a:ext uri="{FF2B5EF4-FFF2-40B4-BE49-F238E27FC236}">
                    <a16:creationId xmlns:a16="http://schemas.microsoft.com/office/drawing/2014/main" id="{C16DAAC8-8453-3F67-33FE-7DFC4C9F6DFA}"/>
                  </a:ext>
                </a:extLst>
              </p:cNvPr>
              <p:cNvSpPr/>
              <p:nvPr/>
            </p:nvSpPr>
            <p:spPr bwMode="auto">
              <a:xfrm>
                <a:off x="5394" y="2301"/>
                <a:ext cx="136" cy="105"/>
              </a:xfrm>
              <a:custGeom>
                <a:avLst/>
                <a:gdLst>
                  <a:gd name="T0" fmla="*/ 0 w 40"/>
                  <a:gd name="T1" fmla="*/ 23 h 31"/>
                  <a:gd name="T2" fmla="*/ 12 w 40"/>
                  <a:gd name="T3" fmla="*/ 11 h 31"/>
                  <a:gd name="T4" fmla="*/ 16 w 40"/>
                  <a:gd name="T5" fmla="*/ 3 h 31"/>
                  <a:gd name="T6" fmla="*/ 40 w 40"/>
                  <a:gd name="T7" fmla="*/ 19 h 31"/>
                  <a:gd name="T8" fmla="*/ 40 w 40"/>
                  <a:gd name="T9" fmla="*/ 31 h 31"/>
                  <a:gd name="T10" fmla="*/ 32 w 40"/>
                  <a:gd name="T11" fmla="*/ 31 h 31"/>
                  <a:gd name="T12" fmla="*/ 0 w 40"/>
                  <a:gd name="T13" fmla="*/ 23 h 31"/>
                </a:gdLst>
                <a:ahLst/>
                <a:cxnLst>
                  <a:cxn ang="0">
                    <a:pos x="T0" y="T1"/>
                  </a:cxn>
                  <a:cxn ang="0">
                    <a:pos x="T2" y="T3"/>
                  </a:cxn>
                  <a:cxn ang="0">
                    <a:pos x="T4" y="T5"/>
                  </a:cxn>
                  <a:cxn ang="0">
                    <a:pos x="T6" y="T7"/>
                  </a:cxn>
                  <a:cxn ang="0">
                    <a:pos x="T8" y="T9"/>
                  </a:cxn>
                  <a:cxn ang="0">
                    <a:pos x="T10" y="T11"/>
                  </a:cxn>
                  <a:cxn ang="0">
                    <a:pos x="T12" y="T13"/>
                  </a:cxn>
                </a:cxnLst>
                <a:rect l="0" t="0" r="r" b="b"/>
                <a:pathLst>
                  <a:path w="40" h="31">
                    <a:moveTo>
                      <a:pt x="0" y="23"/>
                    </a:moveTo>
                    <a:cubicBezTo>
                      <a:pt x="3" y="17"/>
                      <a:pt x="4" y="11"/>
                      <a:pt x="12" y="11"/>
                    </a:cubicBezTo>
                    <a:cubicBezTo>
                      <a:pt x="19" y="11"/>
                      <a:pt x="17" y="7"/>
                      <a:pt x="16" y="3"/>
                    </a:cubicBezTo>
                    <a:cubicBezTo>
                      <a:pt x="29" y="0"/>
                      <a:pt x="36" y="7"/>
                      <a:pt x="40" y="19"/>
                    </a:cubicBezTo>
                    <a:cubicBezTo>
                      <a:pt x="40" y="23"/>
                      <a:pt x="40" y="27"/>
                      <a:pt x="40" y="31"/>
                    </a:cubicBezTo>
                    <a:cubicBezTo>
                      <a:pt x="37" y="31"/>
                      <a:pt x="34" y="31"/>
                      <a:pt x="32" y="31"/>
                    </a:cubicBezTo>
                    <a:cubicBezTo>
                      <a:pt x="22" y="25"/>
                      <a:pt x="11" y="23"/>
                      <a:pt x="0" y="23"/>
                    </a:cubicBezTo>
                    <a:close/>
                  </a:path>
                </a:pathLst>
              </a:custGeom>
              <a:solidFill>
                <a:srgbClr val="DD79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2" name="Freeform 142">
                <a:extLst>
                  <a:ext uri="{FF2B5EF4-FFF2-40B4-BE49-F238E27FC236}">
                    <a16:creationId xmlns:a16="http://schemas.microsoft.com/office/drawing/2014/main" id="{5D2F99F2-CFE8-48A8-B5E0-53E7A28DD087}"/>
                  </a:ext>
                </a:extLst>
              </p:cNvPr>
              <p:cNvSpPr/>
              <p:nvPr/>
            </p:nvSpPr>
            <p:spPr bwMode="auto">
              <a:xfrm>
                <a:off x="5381" y="1390"/>
                <a:ext cx="149" cy="132"/>
              </a:xfrm>
              <a:custGeom>
                <a:avLst/>
                <a:gdLst>
                  <a:gd name="T0" fmla="*/ 15 w 44"/>
                  <a:gd name="T1" fmla="*/ 36 h 39"/>
                  <a:gd name="T2" fmla="*/ 4 w 44"/>
                  <a:gd name="T3" fmla="*/ 21 h 39"/>
                  <a:gd name="T4" fmla="*/ 2 w 44"/>
                  <a:gd name="T5" fmla="*/ 15 h 39"/>
                  <a:gd name="T6" fmla="*/ 8 w 44"/>
                  <a:gd name="T7" fmla="*/ 12 h 39"/>
                  <a:gd name="T8" fmla="*/ 20 w 44"/>
                  <a:gd name="T9" fmla="*/ 0 h 39"/>
                  <a:gd name="T10" fmla="*/ 28 w 44"/>
                  <a:gd name="T11" fmla="*/ 2 h 39"/>
                  <a:gd name="T12" fmla="*/ 44 w 44"/>
                  <a:gd name="T13" fmla="*/ 11 h 39"/>
                  <a:gd name="T14" fmla="*/ 26 w 44"/>
                  <a:gd name="T15" fmla="*/ 35 h 39"/>
                  <a:gd name="T16" fmla="*/ 15 w 44"/>
                  <a:gd name="T17"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9">
                    <a:moveTo>
                      <a:pt x="15" y="36"/>
                    </a:moveTo>
                    <a:cubicBezTo>
                      <a:pt x="0" y="39"/>
                      <a:pt x="10" y="24"/>
                      <a:pt x="4" y="21"/>
                    </a:cubicBezTo>
                    <a:cubicBezTo>
                      <a:pt x="3" y="19"/>
                      <a:pt x="2" y="17"/>
                      <a:pt x="2" y="15"/>
                    </a:cubicBezTo>
                    <a:cubicBezTo>
                      <a:pt x="3" y="12"/>
                      <a:pt x="5" y="10"/>
                      <a:pt x="8" y="12"/>
                    </a:cubicBezTo>
                    <a:cubicBezTo>
                      <a:pt x="14" y="9"/>
                      <a:pt x="20" y="7"/>
                      <a:pt x="20" y="0"/>
                    </a:cubicBezTo>
                    <a:cubicBezTo>
                      <a:pt x="23" y="1"/>
                      <a:pt x="25" y="1"/>
                      <a:pt x="28" y="2"/>
                    </a:cubicBezTo>
                    <a:cubicBezTo>
                      <a:pt x="31" y="9"/>
                      <a:pt x="40" y="6"/>
                      <a:pt x="44" y="11"/>
                    </a:cubicBezTo>
                    <a:cubicBezTo>
                      <a:pt x="42" y="22"/>
                      <a:pt x="34" y="28"/>
                      <a:pt x="26" y="35"/>
                    </a:cubicBezTo>
                    <a:cubicBezTo>
                      <a:pt x="23" y="36"/>
                      <a:pt x="19" y="36"/>
                      <a:pt x="15" y="36"/>
                    </a:cubicBezTo>
                    <a:close/>
                  </a:path>
                </a:pathLst>
              </a:custGeom>
              <a:solidFill>
                <a:srgbClr val="D58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3" name="Freeform 143">
                <a:extLst>
                  <a:ext uri="{FF2B5EF4-FFF2-40B4-BE49-F238E27FC236}">
                    <a16:creationId xmlns:a16="http://schemas.microsoft.com/office/drawing/2014/main" id="{6990DC1F-33A9-BBDA-BE14-7C5EB11BB4A5}"/>
                  </a:ext>
                </a:extLst>
              </p:cNvPr>
              <p:cNvSpPr/>
              <p:nvPr/>
            </p:nvSpPr>
            <p:spPr bwMode="auto">
              <a:xfrm>
                <a:off x="5360" y="1184"/>
                <a:ext cx="105" cy="102"/>
              </a:xfrm>
              <a:custGeom>
                <a:avLst/>
                <a:gdLst>
                  <a:gd name="T0" fmla="*/ 22 w 31"/>
                  <a:gd name="T1" fmla="*/ 5 h 30"/>
                  <a:gd name="T2" fmla="*/ 26 w 31"/>
                  <a:gd name="T3" fmla="*/ 17 h 30"/>
                  <a:gd name="T4" fmla="*/ 8 w 31"/>
                  <a:gd name="T5" fmla="*/ 22 h 30"/>
                  <a:gd name="T6" fmla="*/ 18 w 31"/>
                  <a:gd name="T7" fmla="*/ 1 h 30"/>
                  <a:gd name="T8" fmla="*/ 22 w 31"/>
                  <a:gd name="T9" fmla="*/ 5 h 30"/>
                </a:gdLst>
                <a:ahLst/>
                <a:cxnLst>
                  <a:cxn ang="0">
                    <a:pos x="T0" y="T1"/>
                  </a:cxn>
                  <a:cxn ang="0">
                    <a:pos x="T2" y="T3"/>
                  </a:cxn>
                  <a:cxn ang="0">
                    <a:pos x="T4" y="T5"/>
                  </a:cxn>
                  <a:cxn ang="0">
                    <a:pos x="T6" y="T7"/>
                  </a:cxn>
                  <a:cxn ang="0">
                    <a:pos x="T8" y="T9"/>
                  </a:cxn>
                </a:cxnLst>
                <a:rect l="0" t="0" r="r" b="b"/>
                <a:pathLst>
                  <a:path w="31" h="30">
                    <a:moveTo>
                      <a:pt x="22" y="5"/>
                    </a:moveTo>
                    <a:cubicBezTo>
                      <a:pt x="22" y="9"/>
                      <a:pt x="31" y="11"/>
                      <a:pt x="26" y="17"/>
                    </a:cubicBezTo>
                    <a:cubicBezTo>
                      <a:pt x="20" y="21"/>
                      <a:pt x="15" y="30"/>
                      <a:pt x="8" y="22"/>
                    </a:cubicBezTo>
                    <a:cubicBezTo>
                      <a:pt x="0" y="12"/>
                      <a:pt x="12" y="7"/>
                      <a:pt x="18" y="1"/>
                    </a:cubicBezTo>
                    <a:cubicBezTo>
                      <a:pt x="21" y="0"/>
                      <a:pt x="23" y="2"/>
                      <a:pt x="22" y="5"/>
                    </a:cubicBezTo>
                    <a:close/>
                  </a:path>
                </a:pathLst>
              </a:custGeom>
              <a:solidFill>
                <a:srgbClr val="DF9C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4" name="Freeform 144">
                <a:extLst>
                  <a:ext uri="{FF2B5EF4-FFF2-40B4-BE49-F238E27FC236}">
                    <a16:creationId xmlns:a16="http://schemas.microsoft.com/office/drawing/2014/main" id="{DFDBE96C-C528-39EF-9DE9-B168FE5FB0A5}"/>
                  </a:ext>
                </a:extLst>
              </p:cNvPr>
              <p:cNvSpPr/>
              <p:nvPr/>
            </p:nvSpPr>
            <p:spPr bwMode="auto">
              <a:xfrm>
                <a:off x="5299" y="1418"/>
                <a:ext cx="95" cy="71"/>
              </a:xfrm>
              <a:custGeom>
                <a:avLst/>
                <a:gdLst>
                  <a:gd name="T0" fmla="*/ 28 w 28"/>
                  <a:gd name="T1" fmla="*/ 8 h 21"/>
                  <a:gd name="T2" fmla="*/ 28 w 28"/>
                  <a:gd name="T3" fmla="*/ 13 h 21"/>
                  <a:gd name="T4" fmla="*/ 8 w 28"/>
                  <a:gd name="T5" fmla="*/ 16 h 21"/>
                  <a:gd name="T6" fmla="*/ 1 w 28"/>
                  <a:gd name="T7" fmla="*/ 0 h 21"/>
                  <a:gd name="T8" fmla="*/ 16 w 28"/>
                  <a:gd name="T9" fmla="*/ 4 h 21"/>
                  <a:gd name="T10" fmla="*/ 28 w 28"/>
                  <a:gd name="T11" fmla="*/ 8 h 21"/>
                </a:gdLst>
                <a:ahLst/>
                <a:cxnLst>
                  <a:cxn ang="0">
                    <a:pos x="T0" y="T1"/>
                  </a:cxn>
                  <a:cxn ang="0">
                    <a:pos x="T2" y="T3"/>
                  </a:cxn>
                  <a:cxn ang="0">
                    <a:pos x="T4" y="T5"/>
                  </a:cxn>
                  <a:cxn ang="0">
                    <a:pos x="T6" y="T7"/>
                  </a:cxn>
                  <a:cxn ang="0">
                    <a:pos x="T8" y="T9"/>
                  </a:cxn>
                  <a:cxn ang="0">
                    <a:pos x="T10" y="T11"/>
                  </a:cxn>
                </a:cxnLst>
                <a:rect l="0" t="0" r="r" b="b"/>
                <a:pathLst>
                  <a:path w="28" h="21">
                    <a:moveTo>
                      <a:pt x="28" y="8"/>
                    </a:moveTo>
                    <a:cubicBezTo>
                      <a:pt x="28" y="10"/>
                      <a:pt x="28" y="11"/>
                      <a:pt x="28" y="13"/>
                    </a:cubicBezTo>
                    <a:cubicBezTo>
                      <a:pt x="22" y="19"/>
                      <a:pt x="15" y="21"/>
                      <a:pt x="8" y="16"/>
                    </a:cubicBezTo>
                    <a:cubicBezTo>
                      <a:pt x="3" y="12"/>
                      <a:pt x="0" y="7"/>
                      <a:pt x="1" y="0"/>
                    </a:cubicBezTo>
                    <a:cubicBezTo>
                      <a:pt x="6" y="1"/>
                      <a:pt x="11" y="2"/>
                      <a:pt x="16" y="4"/>
                    </a:cubicBezTo>
                    <a:cubicBezTo>
                      <a:pt x="21" y="2"/>
                      <a:pt x="25" y="5"/>
                      <a:pt x="28" y="8"/>
                    </a:cubicBezTo>
                    <a:close/>
                  </a:path>
                </a:pathLst>
              </a:custGeom>
              <a:solidFill>
                <a:srgbClr val="D88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5" name="Freeform 145">
                <a:extLst>
                  <a:ext uri="{FF2B5EF4-FFF2-40B4-BE49-F238E27FC236}">
                    <a16:creationId xmlns:a16="http://schemas.microsoft.com/office/drawing/2014/main" id="{858DCED3-3FF2-5B2D-90D0-F00485AC3DCC}"/>
                  </a:ext>
                </a:extLst>
              </p:cNvPr>
              <p:cNvSpPr/>
              <p:nvPr/>
            </p:nvSpPr>
            <p:spPr bwMode="auto">
              <a:xfrm>
                <a:off x="5333" y="1380"/>
                <a:ext cx="75" cy="65"/>
              </a:xfrm>
              <a:custGeom>
                <a:avLst/>
                <a:gdLst>
                  <a:gd name="T0" fmla="*/ 18 w 22"/>
                  <a:gd name="T1" fmla="*/ 19 h 19"/>
                  <a:gd name="T2" fmla="*/ 6 w 22"/>
                  <a:gd name="T3" fmla="*/ 15 h 19"/>
                  <a:gd name="T4" fmla="*/ 10 w 22"/>
                  <a:gd name="T5" fmla="*/ 1 h 19"/>
                  <a:gd name="T6" fmla="*/ 22 w 22"/>
                  <a:gd name="T7" fmla="*/ 15 h 19"/>
                  <a:gd name="T8" fmla="*/ 18 w 22"/>
                  <a:gd name="T9" fmla="*/ 19 h 19"/>
                </a:gdLst>
                <a:ahLst/>
                <a:cxnLst>
                  <a:cxn ang="0">
                    <a:pos x="T0" y="T1"/>
                  </a:cxn>
                  <a:cxn ang="0">
                    <a:pos x="T2" y="T3"/>
                  </a:cxn>
                  <a:cxn ang="0">
                    <a:pos x="T4" y="T5"/>
                  </a:cxn>
                  <a:cxn ang="0">
                    <a:pos x="T6" y="T7"/>
                  </a:cxn>
                  <a:cxn ang="0">
                    <a:pos x="T8" y="T9"/>
                  </a:cxn>
                </a:cxnLst>
                <a:rect l="0" t="0" r="r" b="b"/>
                <a:pathLst>
                  <a:path w="22" h="19">
                    <a:moveTo>
                      <a:pt x="18" y="19"/>
                    </a:moveTo>
                    <a:cubicBezTo>
                      <a:pt x="14" y="18"/>
                      <a:pt x="10" y="16"/>
                      <a:pt x="6" y="15"/>
                    </a:cubicBezTo>
                    <a:cubicBezTo>
                      <a:pt x="6" y="10"/>
                      <a:pt x="0" y="2"/>
                      <a:pt x="10" y="1"/>
                    </a:cubicBezTo>
                    <a:cubicBezTo>
                      <a:pt x="18" y="0"/>
                      <a:pt x="22" y="6"/>
                      <a:pt x="22" y="15"/>
                    </a:cubicBezTo>
                    <a:cubicBezTo>
                      <a:pt x="21" y="16"/>
                      <a:pt x="19" y="18"/>
                      <a:pt x="18" y="19"/>
                    </a:cubicBezTo>
                    <a:close/>
                  </a:path>
                </a:pathLst>
              </a:custGeom>
              <a:solidFill>
                <a:srgbClr val="E0A7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6" name="Freeform 146">
                <a:extLst>
                  <a:ext uri="{FF2B5EF4-FFF2-40B4-BE49-F238E27FC236}">
                    <a16:creationId xmlns:a16="http://schemas.microsoft.com/office/drawing/2014/main" id="{54BCEEBA-5DA4-4F91-CDAE-EAC9360D4E05}"/>
                  </a:ext>
                </a:extLst>
              </p:cNvPr>
              <p:cNvSpPr/>
              <p:nvPr/>
            </p:nvSpPr>
            <p:spPr bwMode="auto">
              <a:xfrm>
                <a:off x="5391" y="1133"/>
                <a:ext cx="74" cy="68"/>
              </a:xfrm>
              <a:custGeom>
                <a:avLst/>
                <a:gdLst>
                  <a:gd name="T0" fmla="*/ 13 w 22"/>
                  <a:gd name="T1" fmla="*/ 20 h 20"/>
                  <a:gd name="T2" fmla="*/ 9 w 22"/>
                  <a:gd name="T3" fmla="*/ 16 h 20"/>
                  <a:gd name="T4" fmla="*/ 17 w 22"/>
                  <a:gd name="T5" fmla="*/ 0 h 20"/>
                  <a:gd name="T6" fmla="*/ 20 w 22"/>
                  <a:gd name="T7" fmla="*/ 19 h 20"/>
                  <a:gd name="T8" fmla="*/ 13 w 22"/>
                  <a:gd name="T9" fmla="*/ 20 h 20"/>
                </a:gdLst>
                <a:ahLst/>
                <a:cxnLst>
                  <a:cxn ang="0">
                    <a:pos x="T0" y="T1"/>
                  </a:cxn>
                  <a:cxn ang="0">
                    <a:pos x="T2" y="T3"/>
                  </a:cxn>
                  <a:cxn ang="0">
                    <a:pos x="T4" y="T5"/>
                  </a:cxn>
                  <a:cxn ang="0">
                    <a:pos x="T6" y="T7"/>
                  </a:cxn>
                  <a:cxn ang="0">
                    <a:pos x="T8" y="T9"/>
                  </a:cxn>
                </a:cxnLst>
                <a:rect l="0" t="0" r="r" b="b"/>
                <a:pathLst>
                  <a:path w="22" h="20">
                    <a:moveTo>
                      <a:pt x="13" y="20"/>
                    </a:moveTo>
                    <a:cubicBezTo>
                      <a:pt x="11" y="19"/>
                      <a:pt x="10" y="18"/>
                      <a:pt x="9" y="16"/>
                    </a:cubicBezTo>
                    <a:cubicBezTo>
                      <a:pt x="0" y="6"/>
                      <a:pt x="7" y="2"/>
                      <a:pt x="17" y="0"/>
                    </a:cubicBezTo>
                    <a:cubicBezTo>
                      <a:pt x="20" y="6"/>
                      <a:pt x="22" y="12"/>
                      <a:pt x="20" y="19"/>
                    </a:cubicBezTo>
                    <a:cubicBezTo>
                      <a:pt x="18" y="20"/>
                      <a:pt x="15" y="20"/>
                      <a:pt x="13" y="20"/>
                    </a:cubicBezTo>
                    <a:close/>
                  </a:path>
                </a:pathLst>
              </a:custGeom>
              <a:solidFill>
                <a:srgbClr val="EED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7" name="Freeform 147">
                <a:extLst>
                  <a:ext uri="{FF2B5EF4-FFF2-40B4-BE49-F238E27FC236}">
                    <a16:creationId xmlns:a16="http://schemas.microsoft.com/office/drawing/2014/main" id="{F1A115FB-3B64-70E8-B695-A0CC3258CAD2}"/>
                  </a:ext>
                </a:extLst>
              </p:cNvPr>
              <p:cNvSpPr/>
              <p:nvPr/>
            </p:nvSpPr>
            <p:spPr bwMode="auto">
              <a:xfrm>
                <a:off x="5374" y="1262"/>
                <a:ext cx="98" cy="74"/>
              </a:xfrm>
              <a:custGeom>
                <a:avLst/>
                <a:gdLst>
                  <a:gd name="T0" fmla="*/ 22 w 29"/>
                  <a:gd name="T1" fmla="*/ 0 h 22"/>
                  <a:gd name="T2" fmla="*/ 25 w 29"/>
                  <a:gd name="T3" fmla="*/ 11 h 22"/>
                  <a:gd name="T4" fmla="*/ 26 w 29"/>
                  <a:gd name="T5" fmla="*/ 21 h 22"/>
                  <a:gd name="T6" fmla="*/ 25 w 29"/>
                  <a:gd name="T7" fmla="*/ 22 h 22"/>
                  <a:gd name="T8" fmla="*/ 22 w 29"/>
                  <a:gd name="T9" fmla="*/ 0 h 22"/>
                </a:gdLst>
                <a:ahLst/>
                <a:cxnLst>
                  <a:cxn ang="0">
                    <a:pos x="T0" y="T1"/>
                  </a:cxn>
                  <a:cxn ang="0">
                    <a:pos x="T2" y="T3"/>
                  </a:cxn>
                  <a:cxn ang="0">
                    <a:pos x="T4" y="T5"/>
                  </a:cxn>
                  <a:cxn ang="0">
                    <a:pos x="T6" y="T7"/>
                  </a:cxn>
                  <a:cxn ang="0">
                    <a:pos x="T8" y="T9"/>
                  </a:cxn>
                </a:cxnLst>
                <a:rect l="0" t="0" r="r" b="b"/>
                <a:pathLst>
                  <a:path w="28" h="22">
                    <a:moveTo>
                      <a:pt x="22" y="0"/>
                    </a:moveTo>
                    <a:cubicBezTo>
                      <a:pt x="27" y="2"/>
                      <a:pt x="25" y="7"/>
                      <a:pt x="25" y="11"/>
                    </a:cubicBezTo>
                    <a:cubicBezTo>
                      <a:pt x="29" y="14"/>
                      <a:pt x="29" y="18"/>
                      <a:pt x="26" y="21"/>
                    </a:cubicBezTo>
                    <a:cubicBezTo>
                      <a:pt x="26" y="21"/>
                      <a:pt x="25" y="22"/>
                      <a:pt x="25" y="22"/>
                    </a:cubicBezTo>
                    <a:cubicBezTo>
                      <a:pt x="0" y="18"/>
                      <a:pt x="21" y="7"/>
                      <a:pt x="22" y="0"/>
                    </a:cubicBezTo>
                    <a:close/>
                  </a:path>
                </a:pathLst>
              </a:custGeom>
              <a:solidFill>
                <a:srgbClr val="ECC8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8" name="Freeform 148">
                <a:extLst>
                  <a:ext uri="{FF2B5EF4-FFF2-40B4-BE49-F238E27FC236}">
                    <a16:creationId xmlns:a16="http://schemas.microsoft.com/office/drawing/2014/main" id="{4128BC5D-6CB3-BB94-5C6D-78B24A81F187}"/>
                  </a:ext>
                </a:extLst>
              </p:cNvPr>
              <p:cNvSpPr/>
              <p:nvPr/>
            </p:nvSpPr>
            <p:spPr bwMode="auto">
              <a:xfrm>
                <a:off x="5371" y="1319"/>
                <a:ext cx="61" cy="55"/>
              </a:xfrm>
              <a:custGeom>
                <a:avLst/>
                <a:gdLst>
                  <a:gd name="T0" fmla="*/ 18 w 18"/>
                  <a:gd name="T1" fmla="*/ 14 h 16"/>
                  <a:gd name="T2" fmla="*/ 0 w 18"/>
                  <a:gd name="T3" fmla="*/ 8 h 16"/>
                  <a:gd name="T4" fmla="*/ 3 w 18"/>
                  <a:gd name="T5" fmla="*/ 4 h 16"/>
                  <a:gd name="T6" fmla="*/ 18 w 18"/>
                  <a:gd name="T7" fmla="*/ 14 h 16"/>
                </a:gdLst>
                <a:ahLst/>
                <a:cxnLst>
                  <a:cxn ang="0">
                    <a:pos x="T0" y="T1"/>
                  </a:cxn>
                  <a:cxn ang="0">
                    <a:pos x="T2" y="T3"/>
                  </a:cxn>
                  <a:cxn ang="0">
                    <a:pos x="T4" y="T5"/>
                  </a:cxn>
                  <a:cxn ang="0">
                    <a:pos x="T6" y="T7"/>
                  </a:cxn>
                </a:cxnLst>
                <a:rect l="0" t="0" r="r" b="b"/>
                <a:pathLst>
                  <a:path w="18" h="16">
                    <a:moveTo>
                      <a:pt x="18" y="14"/>
                    </a:moveTo>
                    <a:cubicBezTo>
                      <a:pt x="9" y="14"/>
                      <a:pt x="3" y="16"/>
                      <a:pt x="0" y="8"/>
                    </a:cubicBezTo>
                    <a:cubicBezTo>
                      <a:pt x="0" y="7"/>
                      <a:pt x="2" y="4"/>
                      <a:pt x="3" y="4"/>
                    </a:cubicBezTo>
                    <a:cubicBezTo>
                      <a:pt x="12" y="0"/>
                      <a:pt x="14" y="7"/>
                      <a:pt x="18" y="14"/>
                    </a:cubicBezTo>
                    <a:close/>
                  </a:path>
                </a:pathLst>
              </a:custGeom>
              <a:solidFill>
                <a:srgbClr val="E9CB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9" name="Freeform 149">
                <a:extLst>
                  <a:ext uri="{FF2B5EF4-FFF2-40B4-BE49-F238E27FC236}">
                    <a16:creationId xmlns:a16="http://schemas.microsoft.com/office/drawing/2014/main" id="{0BE57530-09EB-8123-4071-8703600B7090}"/>
                  </a:ext>
                </a:extLst>
              </p:cNvPr>
              <p:cNvSpPr/>
              <p:nvPr/>
            </p:nvSpPr>
            <p:spPr bwMode="auto">
              <a:xfrm>
                <a:off x="5320" y="1272"/>
                <a:ext cx="68" cy="64"/>
              </a:xfrm>
              <a:custGeom>
                <a:avLst/>
                <a:gdLst>
                  <a:gd name="T0" fmla="*/ 2 w 20"/>
                  <a:gd name="T1" fmla="*/ 19 h 19"/>
                  <a:gd name="T2" fmla="*/ 13 w 20"/>
                  <a:gd name="T3" fmla="*/ 0 h 19"/>
                  <a:gd name="T4" fmla="*/ 2 w 20"/>
                  <a:gd name="T5" fmla="*/ 19 h 19"/>
                </a:gdLst>
                <a:ahLst/>
                <a:cxnLst>
                  <a:cxn ang="0">
                    <a:pos x="T0" y="T1"/>
                  </a:cxn>
                  <a:cxn ang="0">
                    <a:pos x="T2" y="T3"/>
                  </a:cxn>
                  <a:cxn ang="0">
                    <a:pos x="T4" y="T5"/>
                  </a:cxn>
                </a:cxnLst>
                <a:rect l="0" t="0" r="r" b="b"/>
                <a:pathLst>
                  <a:path w="20" h="19">
                    <a:moveTo>
                      <a:pt x="2" y="19"/>
                    </a:moveTo>
                    <a:cubicBezTo>
                      <a:pt x="0" y="9"/>
                      <a:pt x="5" y="4"/>
                      <a:pt x="13" y="0"/>
                    </a:cubicBezTo>
                    <a:cubicBezTo>
                      <a:pt x="20" y="12"/>
                      <a:pt x="11" y="15"/>
                      <a:pt x="2" y="19"/>
                    </a:cubicBezTo>
                    <a:close/>
                  </a:path>
                </a:pathLst>
              </a:custGeom>
              <a:solidFill>
                <a:srgbClr val="E9CB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0" name="Freeform 150">
                <a:extLst>
                  <a:ext uri="{FF2B5EF4-FFF2-40B4-BE49-F238E27FC236}">
                    <a16:creationId xmlns:a16="http://schemas.microsoft.com/office/drawing/2014/main" id="{CDFDB62E-F034-B303-B806-754B9DD74C9D}"/>
                  </a:ext>
                </a:extLst>
              </p:cNvPr>
              <p:cNvSpPr/>
              <p:nvPr/>
            </p:nvSpPr>
            <p:spPr bwMode="auto">
              <a:xfrm>
                <a:off x="4473" y="1797"/>
                <a:ext cx="173" cy="223"/>
              </a:xfrm>
              <a:custGeom>
                <a:avLst/>
                <a:gdLst>
                  <a:gd name="T0" fmla="*/ 8 w 51"/>
                  <a:gd name="T1" fmla="*/ 64 h 66"/>
                  <a:gd name="T2" fmla="*/ 6 w 51"/>
                  <a:gd name="T3" fmla="*/ 53 h 66"/>
                  <a:gd name="T4" fmla="*/ 4 w 51"/>
                  <a:gd name="T5" fmla="*/ 32 h 66"/>
                  <a:gd name="T6" fmla="*/ 9 w 51"/>
                  <a:gd name="T7" fmla="*/ 15 h 66"/>
                  <a:gd name="T8" fmla="*/ 11 w 51"/>
                  <a:gd name="T9" fmla="*/ 8 h 66"/>
                  <a:gd name="T10" fmla="*/ 12 w 51"/>
                  <a:gd name="T11" fmla="*/ 0 h 66"/>
                  <a:gd name="T12" fmla="*/ 20 w 51"/>
                  <a:gd name="T13" fmla="*/ 4 h 66"/>
                  <a:gd name="T14" fmla="*/ 40 w 51"/>
                  <a:gd name="T15" fmla="*/ 8 h 66"/>
                  <a:gd name="T16" fmla="*/ 43 w 51"/>
                  <a:gd name="T17" fmla="*/ 28 h 66"/>
                  <a:gd name="T18" fmla="*/ 24 w 51"/>
                  <a:gd name="T19" fmla="*/ 44 h 66"/>
                  <a:gd name="T20" fmla="*/ 16 w 51"/>
                  <a:gd name="T21" fmla="*/ 64 h 66"/>
                  <a:gd name="T22" fmla="*/ 8 w 51"/>
                  <a:gd name="T23"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6">
                    <a:moveTo>
                      <a:pt x="8" y="64"/>
                    </a:moveTo>
                    <a:cubicBezTo>
                      <a:pt x="2" y="61"/>
                      <a:pt x="0" y="57"/>
                      <a:pt x="6" y="53"/>
                    </a:cubicBezTo>
                    <a:cubicBezTo>
                      <a:pt x="20" y="44"/>
                      <a:pt x="10" y="38"/>
                      <a:pt x="4" y="32"/>
                    </a:cubicBezTo>
                    <a:cubicBezTo>
                      <a:pt x="7" y="27"/>
                      <a:pt x="12" y="22"/>
                      <a:pt x="9" y="15"/>
                    </a:cubicBezTo>
                    <a:cubicBezTo>
                      <a:pt x="9" y="13"/>
                      <a:pt x="10" y="10"/>
                      <a:pt x="11" y="8"/>
                    </a:cubicBezTo>
                    <a:cubicBezTo>
                      <a:pt x="12" y="5"/>
                      <a:pt x="12" y="3"/>
                      <a:pt x="12" y="0"/>
                    </a:cubicBezTo>
                    <a:cubicBezTo>
                      <a:pt x="15" y="1"/>
                      <a:pt x="17" y="3"/>
                      <a:pt x="20" y="4"/>
                    </a:cubicBezTo>
                    <a:cubicBezTo>
                      <a:pt x="26" y="11"/>
                      <a:pt x="33" y="7"/>
                      <a:pt x="40" y="8"/>
                    </a:cubicBezTo>
                    <a:cubicBezTo>
                      <a:pt x="49" y="13"/>
                      <a:pt x="51" y="20"/>
                      <a:pt x="43" y="28"/>
                    </a:cubicBezTo>
                    <a:cubicBezTo>
                      <a:pt x="38" y="35"/>
                      <a:pt x="32" y="41"/>
                      <a:pt x="24" y="44"/>
                    </a:cubicBezTo>
                    <a:cubicBezTo>
                      <a:pt x="18" y="49"/>
                      <a:pt x="22" y="59"/>
                      <a:pt x="16" y="64"/>
                    </a:cubicBezTo>
                    <a:cubicBezTo>
                      <a:pt x="13" y="66"/>
                      <a:pt x="11" y="66"/>
                      <a:pt x="8" y="64"/>
                    </a:cubicBezTo>
                    <a:close/>
                  </a:path>
                </a:pathLst>
              </a:custGeom>
              <a:solidFill>
                <a:srgbClr val="D686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1" name="Freeform 151">
                <a:extLst>
                  <a:ext uri="{FF2B5EF4-FFF2-40B4-BE49-F238E27FC236}">
                    <a16:creationId xmlns:a16="http://schemas.microsoft.com/office/drawing/2014/main" id="{647A09CA-2145-91F9-BE29-03697BAF480D}"/>
                  </a:ext>
                </a:extLst>
              </p:cNvPr>
              <p:cNvSpPr/>
              <p:nvPr/>
            </p:nvSpPr>
            <p:spPr bwMode="auto">
              <a:xfrm>
                <a:off x="4643" y="1830"/>
                <a:ext cx="105" cy="115"/>
              </a:xfrm>
              <a:custGeom>
                <a:avLst/>
                <a:gdLst>
                  <a:gd name="T0" fmla="*/ 22 w 31"/>
                  <a:gd name="T1" fmla="*/ 2 h 34"/>
                  <a:gd name="T2" fmla="*/ 29 w 31"/>
                  <a:gd name="T3" fmla="*/ 14 h 34"/>
                  <a:gd name="T4" fmla="*/ 22 w 31"/>
                  <a:gd name="T5" fmla="*/ 34 h 34"/>
                  <a:gd name="T6" fmla="*/ 18 w 31"/>
                  <a:gd name="T7" fmla="*/ 30 h 34"/>
                  <a:gd name="T8" fmla="*/ 14 w 31"/>
                  <a:gd name="T9" fmla="*/ 26 h 34"/>
                  <a:gd name="T10" fmla="*/ 3 w 31"/>
                  <a:gd name="T11" fmla="*/ 11 h 34"/>
                  <a:gd name="T12" fmla="*/ 22 w 31"/>
                  <a:gd name="T13" fmla="*/ 2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22" y="2"/>
                    </a:moveTo>
                    <a:cubicBezTo>
                      <a:pt x="22" y="8"/>
                      <a:pt x="24" y="12"/>
                      <a:pt x="29" y="14"/>
                    </a:cubicBezTo>
                    <a:cubicBezTo>
                      <a:pt x="30" y="22"/>
                      <a:pt x="31" y="30"/>
                      <a:pt x="22" y="34"/>
                    </a:cubicBezTo>
                    <a:cubicBezTo>
                      <a:pt x="20" y="34"/>
                      <a:pt x="19" y="32"/>
                      <a:pt x="18" y="30"/>
                    </a:cubicBezTo>
                    <a:cubicBezTo>
                      <a:pt x="17" y="29"/>
                      <a:pt x="16" y="27"/>
                      <a:pt x="14" y="26"/>
                    </a:cubicBezTo>
                    <a:cubicBezTo>
                      <a:pt x="7" y="23"/>
                      <a:pt x="0" y="21"/>
                      <a:pt x="3" y="11"/>
                    </a:cubicBezTo>
                    <a:cubicBezTo>
                      <a:pt x="6" y="0"/>
                      <a:pt x="14" y="2"/>
                      <a:pt x="22" y="2"/>
                    </a:cubicBezTo>
                    <a:close/>
                  </a:path>
                </a:pathLst>
              </a:custGeom>
              <a:solidFill>
                <a:srgbClr val="DF9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2" name="Freeform 152">
                <a:extLst>
                  <a:ext uri="{FF2B5EF4-FFF2-40B4-BE49-F238E27FC236}">
                    <a16:creationId xmlns:a16="http://schemas.microsoft.com/office/drawing/2014/main" id="{0829A844-6ACA-1DE5-4628-64DB68A124B1}"/>
                  </a:ext>
                </a:extLst>
              </p:cNvPr>
              <p:cNvSpPr/>
              <p:nvPr/>
            </p:nvSpPr>
            <p:spPr bwMode="auto">
              <a:xfrm>
                <a:off x="4687" y="1956"/>
                <a:ext cx="101" cy="64"/>
              </a:xfrm>
              <a:custGeom>
                <a:avLst/>
                <a:gdLst>
                  <a:gd name="T0" fmla="*/ 9 w 30"/>
                  <a:gd name="T1" fmla="*/ 1 h 19"/>
                  <a:gd name="T2" fmla="*/ 30 w 30"/>
                  <a:gd name="T3" fmla="*/ 15 h 19"/>
                  <a:gd name="T4" fmla="*/ 4 w 30"/>
                  <a:gd name="T5" fmla="*/ 12 h 19"/>
                  <a:gd name="T6" fmla="*/ 1 w 30"/>
                  <a:gd name="T7" fmla="*/ 9 h 19"/>
                  <a:gd name="T8" fmla="*/ 9 w 30"/>
                  <a:gd name="T9" fmla="*/ 1 h 19"/>
                </a:gdLst>
                <a:ahLst/>
                <a:cxnLst>
                  <a:cxn ang="0">
                    <a:pos x="T0" y="T1"/>
                  </a:cxn>
                  <a:cxn ang="0">
                    <a:pos x="T2" y="T3"/>
                  </a:cxn>
                  <a:cxn ang="0">
                    <a:pos x="T4" y="T5"/>
                  </a:cxn>
                  <a:cxn ang="0">
                    <a:pos x="T6" y="T7"/>
                  </a:cxn>
                  <a:cxn ang="0">
                    <a:pos x="T8" y="T9"/>
                  </a:cxn>
                </a:cxnLst>
                <a:rect l="0" t="0" r="r" b="b"/>
                <a:pathLst>
                  <a:path w="30" h="19">
                    <a:moveTo>
                      <a:pt x="9" y="1"/>
                    </a:moveTo>
                    <a:cubicBezTo>
                      <a:pt x="19" y="0"/>
                      <a:pt x="26" y="5"/>
                      <a:pt x="30" y="15"/>
                    </a:cubicBezTo>
                    <a:cubicBezTo>
                      <a:pt x="20" y="19"/>
                      <a:pt x="12" y="17"/>
                      <a:pt x="4" y="12"/>
                    </a:cubicBezTo>
                    <a:cubicBezTo>
                      <a:pt x="3" y="11"/>
                      <a:pt x="2" y="10"/>
                      <a:pt x="1" y="9"/>
                    </a:cubicBezTo>
                    <a:cubicBezTo>
                      <a:pt x="0" y="2"/>
                      <a:pt x="4" y="2"/>
                      <a:pt x="9" y="1"/>
                    </a:cubicBezTo>
                    <a:close/>
                  </a:path>
                </a:pathLst>
              </a:custGeom>
              <a:solidFill>
                <a:srgbClr val="DE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3" name="Freeform 153">
                <a:extLst>
                  <a:ext uri="{FF2B5EF4-FFF2-40B4-BE49-F238E27FC236}">
                    <a16:creationId xmlns:a16="http://schemas.microsoft.com/office/drawing/2014/main" id="{98D7A9C0-05B7-45D6-33D8-24853E11865C}"/>
                  </a:ext>
                </a:extLst>
              </p:cNvPr>
              <p:cNvSpPr/>
              <p:nvPr/>
            </p:nvSpPr>
            <p:spPr bwMode="auto">
              <a:xfrm>
                <a:off x="4500" y="2013"/>
                <a:ext cx="112" cy="112"/>
              </a:xfrm>
              <a:custGeom>
                <a:avLst/>
                <a:gdLst>
                  <a:gd name="T0" fmla="*/ 0 w 33"/>
                  <a:gd name="T1" fmla="*/ 0 h 33"/>
                  <a:gd name="T2" fmla="*/ 8 w 33"/>
                  <a:gd name="T3" fmla="*/ 0 h 33"/>
                  <a:gd name="T4" fmla="*/ 16 w 33"/>
                  <a:gd name="T5" fmla="*/ 4 h 33"/>
                  <a:gd name="T6" fmla="*/ 28 w 33"/>
                  <a:gd name="T7" fmla="*/ 19 h 33"/>
                  <a:gd name="T8" fmla="*/ 33 w 33"/>
                  <a:gd name="T9" fmla="*/ 20 h 33"/>
                  <a:gd name="T10" fmla="*/ 28 w 33"/>
                  <a:gd name="T11" fmla="*/ 33 h 33"/>
                  <a:gd name="T12" fmla="*/ 23 w 33"/>
                  <a:gd name="T13" fmla="*/ 32 h 33"/>
                  <a:gd name="T14" fmla="*/ 1 w 33"/>
                  <a:gd name="T15" fmla="*/ 7 h 33"/>
                  <a:gd name="T16" fmla="*/ 0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0" y="0"/>
                    </a:moveTo>
                    <a:cubicBezTo>
                      <a:pt x="3" y="0"/>
                      <a:pt x="5" y="0"/>
                      <a:pt x="8" y="0"/>
                    </a:cubicBezTo>
                    <a:cubicBezTo>
                      <a:pt x="11" y="0"/>
                      <a:pt x="14" y="1"/>
                      <a:pt x="16" y="4"/>
                    </a:cubicBezTo>
                    <a:cubicBezTo>
                      <a:pt x="22" y="8"/>
                      <a:pt x="26" y="13"/>
                      <a:pt x="28" y="19"/>
                    </a:cubicBezTo>
                    <a:cubicBezTo>
                      <a:pt x="29" y="20"/>
                      <a:pt x="31" y="20"/>
                      <a:pt x="33" y="20"/>
                    </a:cubicBezTo>
                    <a:cubicBezTo>
                      <a:pt x="31" y="24"/>
                      <a:pt x="30" y="29"/>
                      <a:pt x="28" y="33"/>
                    </a:cubicBezTo>
                    <a:cubicBezTo>
                      <a:pt x="27" y="32"/>
                      <a:pt x="25" y="32"/>
                      <a:pt x="23" y="32"/>
                    </a:cubicBezTo>
                    <a:cubicBezTo>
                      <a:pt x="15" y="24"/>
                      <a:pt x="8" y="16"/>
                      <a:pt x="1" y="7"/>
                    </a:cubicBezTo>
                    <a:cubicBezTo>
                      <a:pt x="0" y="5"/>
                      <a:pt x="0" y="2"/>
                      <a:pt x="0" y="0"/>
                    </a:cubicBezTo>
                    <a:close/>
                  </a:path>
                </a:pathLst>
              </a:custGeom>
              <a:solidFill>
                <a:srgbClr val="A075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4" name="Freeform 154">
                <a:extLst>
                  <a:ext uri="{FF2B5EF4-FFF2-40B4-BE49-F238E27FC236}">
                    <a16:creationId xmlns:a16="http://schemas.microsoft.com/office/drawing/2014/main" id="{0E42AA3B-FB8E-EFC5-E31E-B13C92FF2BE5}"/>
                  </a:ext>
                </a:extLst>
              </p:cNvPr>
              <p:cNvSpPr/>
              <p:nvPr/>
            </p:nvSpPr>
            <p:spPr bwMode="auto">
              <a:xfrm>
                <a:off x="4555" y="2006"/>
                <a:ext cx="84" cy="71"/>
              </a:xfrm>
              <a:custGeom>
                <a:avLst/>
                <a:gdLst>
                  <a:gd name="T0" fmla="*/ 12 w 25"/>
                  <a:gd name="T1" fmla="*/ 21 h 21"/>
                  <a:gd name="T2" fmla="*/ 0 w 25"/>
                  <a:gd name="T3" fmla="*/ 6 h 21"/>
                  <a:gd name="T4" fmla="*/ 20 w 25"/>
                  <a:gd name="T5" fmla="*/ 9 h 21"/>
                  <a:gd name="T6" fmla="*/ 12 w 25"/>
                  <a:gd name="T7" fmla="*/ 21 h 21"/>
                </a:gdLst>
                <a:ahLst/>
                <a:cxnLst>
                  <a:cxn ang="0">
                    <a:pos x="T0" y="T1"/>
                  </a:cxn>
                  <a:cxn ang="0">
                    <a:pos x="T2" y="T3"/>
                  </a:cxn>
                  <a:cxn ang="0">
                    <a:pos x="T4" y="T5"/>
                  </a:cxn>
                  <a:cxn ang="0">
                    <a:pos x="T6" y="T7"/>
                  </a:cxn>
                </a:cxnLst>
                <a:rect l="0" t="0" r="r" b="b"/>
                <a:pathLst>
                  <a:path w="25" h="21">
                    <a:moveTo>
                      <a:pt x="12" y="21"/>
                    </a:moveTo>
                    <a:cubicBezTo>
                      <a:pt x="5" y="19"/>
                      <a:pt x="0" y="14"/>
                      <a:pt x="0" y="6"/>
                    </a:cubicBezTo>
                    <a:cubicBezTo>
                      <a:pt x="8" y="0"/>
                      <a:pt x="16" y="3"/>
                      <a:pt x="20" y="9"/>
                    </a:cubicBezTo>
                    <a:cubicBezTo>
                      <a:pt x="25" y="17"/>
                      <a:pt x="14" y="17"/>
                      <a:pt x="12" y="21"/>
                    </a:cubicBezTo>
                    <a:close/>
                  </a:path>
                </a:pathLst>
              </a:custGeom>
              <a:solidFill>
                <a:srgbClr val="E0A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5" name="Freeform 155">
                <a:extLst>
                  <a:ext uri="{FF2B5EF4-FFF2-40B4-BE49-F238E27FC236}">
                    <a16:creationId xmlns:a16="http://schemas.microsoft.com/office/drawing/2014/main" id="{83C6387B-FE02-07DD-E543-232AA9C502B6}"/>
                  </a:ext>
                </a:extLst>
              </p:cNvPr>
              <p:cNvSpPr/>
              <p:nvPr/>
            </p:nvSpPr>
            <p:spPr bwMode="auto">
              <a:xfrm>
                <a:off x="4555" y="1891"/>
                <a:ext cx="81" cy="71"/>
              </a:xfrm>
              <a:custGeom>
                <a:avLst/>
                <a:gdLst>
                  <a:gd name="T0" fmla="*/ 0 w 24"/>
                  <a:gd name="T1" fmla="*/ 16 h 21"/>
                  <a:gd name="T2" fmla="*/ 19 w 24"/>
                  <a:gd name="T3" fmla="*/ 0 h 21"/>
                  <a:gd name="T4" fmla="*/ 0 w 24"/>
                  <a:gd name="T5" fmla="*/ 16 h 21"/>
                </a:gdLst>
                <a:ahLst/>
                <a:cxnLst>
                  <a:cxn ang="0">
                    <a:pos x="T0" y="T1"/>
                  </a:cxn>
                  <a:cxn ang="0">
                    <a:pos x="T2" y="T3"/>
                  </a:cxn>
                  <a:cxn ang="0">
                    <a:pos x="T4" y="T5"/>
                  </a:cxn>
                </a:cxnLst>
                <a:rect l="0" t="0" r="r" b="b"/>
                <a:pathLst>
                  <a:path w="24" h="21">
                    <a:moveTo>
                      <a:pt x="0" y="16"/>
                    </a:moveTo>
                    <a:cubicBezTo>
                      <a:pt x="4" y="8"/>
                      <a:pt x="10" y="2"/>
                      <a:pt x="19" y="0"/>
                    </a:cubicBezTo>
                    <a:cubicBezTo>
                      <a:pt x="24" y="19"/>
                      <a:pt x="15" y="21"/>
                      <a:pt x="0" y="16"/>
                    </a:cubicBezTo>
                    <a:close/>
                  </a:path>
                </a:pathLst>
              </a:custGeom>
              <a:solidFill>
                <a:srgbClr val="EAC4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6" name="Freeform 156">
                <a:extLst>
                  <a:ext uri="{FF2B5EF4-FFF2-40B4-BE49-F238E27FC236}">
                    <a16:creationId xmlns:a16="http://schemas.microsoft.com/office/drawing/2014/main" id="{ECD87768-4878-D5D4-6336-19869F148625}"/>
                  </a:ext>
                </a:extLst>
              </p:cNvPr>
              <p:cNvSpPr/>
              <p:nvPr/>
            </p:nvSpPr>
            <p:spPr bwMode="auto">
              <a:xfrm>
                <a:off x="4592" y="1962"/>
                <a:ext cx="68" cy="58"/>
              </a:xfrm>
              <a:custGeom>
                <a:avLst/>
                <a:gdLst>
                  <a:gd name="T0" fmla="*/ 20 w 20"/>
                  <a:gd name="T1" fmla="*/ 10 h 17"/>
                  <a:gd name="T2" fmla="*/ 14 w 20"/>
                  <a:gd name="T3" fmla="*/ 16 h 17"/>
                  <a:gd name="T4" fmla="*/ 3 w 20"/>
                  <a:gd name="T5" fmla="*/ 7 h 17"/>
                  <a:gd name="T6" fmla="*/ 7 w 20"/>
                  <a:gd name="T7" fmla="*/ 1 h 17"/>
                  <a:gd name="T8" fmla="*/ 20 w 20"/>
                  <a:gd name="T9" fmla="*/ 10 h 17"/>
                </a:gdLst>
                <a:ahLst/>
                <a:cxnLst>
                  <a:cxn ang="0">
                    <a:pos x="T0" y="T1"/>
                  </a:cxn>
                  <a:cxn ang="0">
                    <a:pos x="T2" y="T3"/>
                  </a:cxn>
                  <a:cxn ang="0">
                    <a:pos x="T4" y="T5"/>
                  </a:cxn>
                  <a:cxn ang="0">
                    <a:pos x="T6" y="T7"/>
                  </a:cxn>
                  <a:cxn ang="0">
                    <a:pos x="T8" y="T9"/>
                  </a:cxn>
                </a:cxnLst>
                <a:rect l="0" t="0" r="r" b="b"/>
                <a:pathLst>
                  <a:path w="20" h="17">
                    <a:moveTo>
                      <a:pt x="20" y="10"/>
                    </a:moveTo>
                    <a:cubicBezTo>
                      <a:pt x="20" y="14"/>
                      <a:pt x="18" y="17"/>
                      <a:pt x="14" y="16"/>
                    </a:cubicBezTo>
                    <a:cubicBezTo>
                      <a:pt x="10" y="14"/>
                      <a:pt x="5" y="11"/>
                      <a:pt x="3" y="7"/>
                    </a:cubicBezTo>
                    <a:cubicBezTo>
                      <a:pt x="0" y="4"/>
                      <a:pt x="4" y="1"/>
                      <a:pt x="7" y="1"/>
                    </a:cubicBezTo>
                    <a:cubicBezTo>
                      <a:pt x="14" y="0"/>
                      <a:pt x="18" y="5"/>
                      <a:pt x="20" y="10"/>
                    </a:cubicBezTo>
                    <a:close/>
                  </a:path>
                </a:pathLst>
              </a:custGeom>
              <a:solidFill>
                <a:srgbClr val="EDD0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7" name="Freeform 157">
                <a:extLst>
                  <a:ext uri="{FF2B5EF4-FFF2-40B4-BE49-F238E27FC236}">
                    <a16:creationId xmlns:a16="http://schemas.microsoft.com/office/drawing/2014/main" id="{BBF7EFA3-5AA6-EC86-7692-26DAE68FBD02}"/>
                  </a:ext>
                </a:extLst>
              </p:cNvPr>
              <p:cNvSpPr/>
              <p:nvPr/>
            </p:nvSpPr>
            <p:spPr bwMode="auto">
              <a:xfrm>
                <a:off x="4632" y="1932"/>
                <a:ext cx="85" cy="54"/>
              </a:xfrm>
              <a:custGeom>
                <a:avLst/>
                <a:gdLst>
                  <a:gd name="T0" fmla="*/ 25 w 25"/>
                  <a:gd name="T1" fmla="*/ 8 h 16"/>
                  <a:gd name="T2" fmla="*/ 17 w 25"/>
                  <a:gd name="T3" fmla="*/ 16 h 16"/>
                  <a:gd name="T4" fmla="*/ 21 w 25"/>
                  <a:gd name="T5" fmla="*/ 0 h 16"/>
                  <a:gd name="T6" fmla="*/ 25 w 25"/>
                  <a:gd name="T7" fmla="*/ 4 h 16"/>
                  <a:gd name="T8" fmla="*/ 25 w 25"/>
                  <a:gd name="T9" fmla="*/ 8 h 16"/>
                </a:gdLst>
                <a:ahLst/>
                <a:cxnLst>
                  <a:cxn ang="0">
                    <a:pos x="T0" y="T1"/>
                  </a:cxn>
                  <a:cxn ang="0">
                    <a:pos x="T2" y="T3"/>
                  </a:cxn>
                  <a:cxn ang="0">
                    <a:pos x="T4" y="T5"/>
                  </a:cxn>
                  <a:cxn ang="0">
                    <a:pos x="T6" y="T7"/>
                  </a:cxn>
                  <a:cxn ang="0">
                    <a:pos x="T8" y="T9"/>
                  </a:cxn>
                </a:cxnLst>
                <a:rect l="0" t="0" r="r" b="b"/>
                <a:pathLst>
                  <a:path w="25" h="16">
                    <a:moveTo>
                      <a:pt x="25" y="8"/>
                    </a:moveTo>
                    <a:cubicBezTo>
                      <a:pt x="22" y="11"/>
                      <a:pt x="19" y="13"/>
                      <a:pt x="17" y="16"/>
                    </a:cubicBezTo>
                    <a:cubicBezTo>
                      <a:pt x="0" y="5"/>
                      <a:pt x="15" y="4"/>
                      <a:pt x="21" y="0"/>
                    </a:cubicBezTo>
                    <a:cubicBezTo>
                      <a:pt x="23" y="1"/>
                      <a:pt x="24" y="3"/>
                      <a:pt x="25" y="4"/>
                    </a:cubicBezTo>
                    <a:cubicBezTo>
                      <a:pt x="25" y="5"/>
                      <a:pt x="24" y="7"/>
                      <a:pt x="25" y="8"/>
                    </a:cubicBezTo>
                    <a:close/>
                  </a:path>
                </a:pathLst>
              </a:custGeom>
              <a:solidFill>
                <a:srgbClr val="EFCD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8" name="Freeform 158">
                <a:extLst>
                  <a:ext uri="{FF2B5EF4-FFF2-40B4-BE49-F238E27FC236}">
                    <a16:creationId xmlns:a16="http://schemas.microsoft.com/office/drawing/2014/main" id="{3D31E7F5-D3B0-3948-B8A4-C91FCBAA33FA}"/>
                  </a:ext>
                </a:extLst>
              </p:cNvPr>
              <p:cNvSpPr/>
              <p:nvPr/>
            </p:nvSpPr>
            <p:spPr bwMode="auto">
              <a:xfrm>
                <a:off x="5476" y="1397"/>
                <a:ext cx="155" cy="64"/>
              </a:xfrm>
              <a:custGeom>
                <a:avLst/>
                <a:gdLst>
                  <a:gd name="T0" fmla="*/ 15 w 46"/>
                  <a:gd name="T1" fmla="*/ 11 h 19"/>
                  <a:gd name="T2" fmla="*/ 0 w 46"/>
                  <a:gd name="T3" fmla="*/ 0 h 19"/>
                  <a:gd name="T4" fmla="*/ 28 w 46"/>
                  <a:gd name="T5" fmla="*/ 8 h 19"/>
                  <a:gd name="T6" fmla="*/ 35 w 46"/>
                  <a:gd name="T7" fmla="*/ 10 h 19"/>
                  <a:gd name="T8" fmla="*/ 44 w 46"/>
                  <a:gd name="T9" fmla="*/ 14 h 19"/>
                  <a:gd name="T10" fmla="*/ 46 w 46"/>
                  <a:gd name="T11" fmla="*/ 18 h 19"/>
                  <a:gd name="T12" fmla="*/ 32 w 46"/>
                  <a:gd name="T13" fmla="*/ 17 h 19"/>
                  <a:gd name="T14" fmla="*/ 20 w 46"/>
                  <a:gd name="T15" fmla="*/ 16 h 19"/>
                  <a:gd name="T16" fmla="*/ 15 w 46"/>
                  <a:gd name="T1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
                    <a:moveTo>
                      <a:pt x="15" y="11"/>
                    </a:moveTo>
                    <a:cubicBezTo>
                      <a:pt x="10" y="7"/>
                      <a:pt x="1" y="9"/>
                      <a:pt x="0" y="0"/>
                    </a:cubicBezTo>
                    <a:cubicBezTo>
                      <a:pt x="9" y="3"/>
                      <a:pt x="18" y="5"/>
                      <a:pt x="28" y="8"/>
                    </a:cubicBezTo>
                    <a:cubicBezTo>
                      <a:pt x="30" y="9"/>
                      <a:pt x="33" y="9"/>
                      <a:pt x="35" y="10"/>
                    </a:cubicBezTo>
                    <a:cubicBezTo>
                      <a:pt x="37" y="14"/>
                      <a:pt x="41" y="14"/>
                      <a:pt x="44" y="14"/>
                    </a:cubicBezTo>
                    <a:cubicBezTo>
                      <a:pt x="45" y="16"/>
                      <a:pt x="45" y="17"/>
                      <a:pt x="46" y="18"/>
                    </a:cubicBezTo>
                    <a:cubicBezTo>
                      <a:pt x="41" y="18"/>
                      <a:pt x="36" y="18"/>
                      <a:pt x="32" y="17"/>
                    </a:cubicBezTo>
                    <a:cubicBezTo>
                      <a:pt x="28" y="15"/>
                      <a:pt x="24" y="19"/>
                      <a:pt x="20" y="16"/>
                    </a:cubicBezTo>
                    <a:cubicBezTo>
                      <a:pt x="18" y="15"/>
                      <a:pt x="17" y="12"/>
                      <a:pt x="15" y="11"/>
                    </a:cubicBezTo>
                    <a:close/>
                  </a:path>
                </a:pathLst>
              </a:custGeom>
              <a:solidFill>
                <a:srgbClr val="B386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9" name="Freeform 159">
                <a:extLst>
                  <a:ext uri="{FF2B5EF4-FFF2-40B4-BE49-F238E27FC236}">
                    <a16:creationId xmlns:a16="http://schemas.microsoft.com/office/drawing/2014/main" id="{829B09BB-8592-B5D4-8FF7-2CC9BB1E3F69}"/>
                  </a:ext>
                </a:extLst>
              </p:cNvPr>
              <p:cNvSpPr/>
              <p:nvPr/>
            </p:nvSpPr>
            <p:spPr bwMode="auto">
              <a:xfrm>
                <a:off x="5459" y="1292"/>
                <a:ext cx="61" cy="48"/>
              </a:xfrm>
              <a:custGeom>
                <a:avLst/>
                <a:gdLst>
                  <a:gd name="T0" fmla="*/ 1 w 18"/>
                  <a:gd name="T1" fmla="*/ 12 h 14"/>
                  <a:gd name="T2" fmla="*/ 0 w 18"/>
                  <a:gd name="T3" fmla="*/ 2 h 14"/>
                  <a:gd name="T4" fmla="*/ 18 w 18"/>
                  <a:gd name="T5" fmla="*/ 6 h 14"/>
                  <a:gd name="T6" fmla="*/ 1 w 18"/>
                  <a:gd name="T7" fmla="*/ 12 h 14"/>
                </a:gdLst>
                <a:ahLst/>
                <a:cxnLst>
                  <a:cxn ang="0">
                    <a:pos x="T0" y="T1"/>
                  </a:cxn>
                  <a:cxn ang="0">
                    <a:pos x="T2" y="T3"/>
                  </a:cxn>
                  <a:cxn ang="0">
                    <a:pos x="T4" y="T5"/>
                  </a:cxn>
                  <a:cxn ang="0">
                    <a:pos x="T6" y="T7"/>
                  </a:cxn>
                </a:cxnLst>
                <a:rect l="0" t="0" r="r" b="b"/>
                <a:pathLst>
                  <a:path w="18" h="14">
                    <a:moveTo>
                      <a:pt x="1" y="12"/>
                    </a:moveTo>
                    <a:cubicBezTo>
                      <a:pt x="1" y="9"/>
                      <a:pt x="0" y="5"/>
                      <a:pt x="0" y="2"/>
                    </a:cubicBezTo>
                    <a:cubicBezTo>
                      <a:pt x="6" y="1"/>
                      <a:pt x="12" y="0"/>
                      <a:pt x="18" y="6"/>
                    </a:cubicBezTo>
                    <a:cubicBezTo>
                      <a:pt x="14" y="12"/>
                      <a:pt x="8" y="14"/>
                      <a:pt x="1" y="12"/>
                    </a:cubicBezTo>
                    <a:close/>
                  </a:path>
                </a:pathLst>
              </a:custGeom>
              <a:solidFill>
                <a:srgbClr val="E5B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0" name="Freeform 160">
                <a:extLst>
                  <a:ext uri="{FF2B5EF4-FFF2-40B4-BE49-F238E27FC236}">
                    <a16:creationId xmlns:a16="http://schemas.microsoft.com/office/drawing/2014/main" id="{CBA4F031-ABA8-C5E1-0C2E-04075FC9C4D4}"/>
                  </a:ext>
                </a:extLst>
              </p:cNvPr>
              <p:cNvSpPr/>
              <p:nvPr/>
            </p:nvSpPr>
            <p:spPr bwMode="auto">
              <a:xfrm>
                <a:off x="4297" y="2060"/>
                <a:ext cx="170" cy="136"/>
              </a:xfrm>
              <a:custGeom>
                <a:avLst/>
                <a:gdLst>
                  <a:gd name="T0" fmla="*/ 0 w 50"/>
                  <a:gd name="T1" fmla="*/ 22 h 40"/>
                  <a:gd name="T2" fmla="*/ 0 w 50"/>
                  <a:gd name="T3" fmla="*/ 18 h 40"/>
                  <a:gd name="T4" fmla="*/ 6 w 50"/>
                  <a:gd name="T5" fmla="*/ 0 h 40"/>
                  <a:gd name="T6" fmla="*/ 28 w 50"/>
                  <a:gd name="T7" fmla="*/ 6 h 40"/>
                  <a:gd name="T8" fmla="*/ 45 w 50"/>
                  <a:gd name="T9" fmla="*/ 22 h 40"/>
                  <a:gd name="T10" fmla="*/ 33 w 50"/>
                  <a:gd name="T11" fmla="*/ 40 h 40"/>
                  <a:gd name="T12" fmla="*/ 27 w 50"/>
                  <a:gd name="T13" fmla="*/ 39 h 40"/>
                  <a:gd name="T14" fmla="*/ 20 w 50"/>
                  <a:gd name="T15" fmla="*/ 31 h 40"/>
                  <a:gd name="T16" fmla="*/ 5 w 50"/>
                  <a:gd name="T17" fmla="*/ 23 h 40"/>
                  <a:gd name="T18" fmla="*/ 0 w 50"/>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0">
                    <a:moveTo>
                      <a:pt x="0" y="22"/>
                    </a:moveTo>
                    <a:cubicBezTo>
                      <a:pt x="0" y="21"/>
                      <a:pt x="0" y="20"/>
                      <a:pt x="0" y="18"/>
                    </a:cubicBezTo>
                    <a:cubicBezTo>
                      <a:pt x="2" y="13"/>
                      <a:pt x="4" y="7"/>
                      <a:pt x="6" y="0"/>
                    </a:cubicBezTo>
                    <a:cubicBezTo>
                      <a:pt x="13" y="5"/>
                      <a:pt x="20" y="7"/>
                      <a:pt x="28" y="6"/>
                    </a:cubicBezTo>
                    <a:cubicBezTo>
                      <a:pt x="37" y="8"/>
                      <a:pt x="42" y="14"/>
                      <a:pt x="45" y="22"/>
                    </a:cubicBezTo>
                    <a:cubicBezTo>
                      <a:pt x="50" y="34"/>
                      <a:pt x="44" y="39"/>
                      <a:pt x="33" y="40"/>
                    </a:cubicBezTo>
                    <a:cubicBezTo>
                      <a:pt x="31" y="40"/>
                      <a:pt x="29" y="40"/>
                      <a:pt x="27" y="39"/>
                    </a:cubicBezTo>
                    <a:cubicBezTo>
                      <a:pt x="25" y="37"/>
                      <a:pt x="23" y="34"/>
                      <a:pt x="20" y="31"/>
                    </a:cubicBezTo>
                    <a:cubicBezTo>
                      <a:pt x="16" y="27"/>
                      <a:pt x="15" y="15"/>
                      <a:pt x="5" y="23"/>
                    </a:cubicBezTo>
                    <a:cubicBezTo>
                      <a:pt x="3" y="24"/>
                      <a:pt x="2" y="24"/>
                      <a:pt x="0" y="22"/>
                    </a:cubicBezTo>
                    <a:close/>
                  </a:path>
                </a:pathLst>
              </a:custGeom>
              <a:solidFill>
                <a:srgbClr val="BB6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1" name="Freeform 161">
                <a:extLst>
                  <a:ext uri="{FF2B5EF4-FFF2-40B4-BE49-F238E27FC236}">
                    <a16:creationId xmlns:a16="http://schemas.microsoft.com/office/drawing/2014/main" id="{20D410B6-A7EF-64B8-136B-2EEB3BA0A79C}"/>
                  </a:ext>
                </a:extLst>
              </p:cNvPr>
              <p:cNvSpPr/>
              <p:nvPr/>
            </p:nvSpPr>
            <p:spPr bwMode="auto">
              <a:xfrm>
                <a:off x="4257" y="1945"/>
                <a:ext cx="105" cy="82"/>
              </a:xfrm>
              <a:custGeom>
                <a:avLst/>
                <a:gdLst>
                  <a:gd name="T0" fmla="*/ 8 w 31"/>
                  <a:gd name="T1" fmla="*/ 20 h 24"/>
                  <a:gd name="T2" fmla="*/ 20 w 31"/>
                  <a:gd name="T3" fmla="*/ 0 h 24"/>
                  <a:gd name="T4" fmla="*/ 12 w 31"/>
                  <a:gd name="T5" fmla="*/ 24 h 24"/>
                  <a:gd name="T6" fmla="*/ 8 w 31"/>
                  <a:gd name="T7" fmla="*/ 20 h 24"/>
                </a:gdLst>
                <a:ahLst/>
                <a:cxnLst>
                  <a:cxn ang="0">
                    <a:pos x="T0" y="T1"/>
                  </a:cxn>
                  <a:cxn ang="0">
                    <a:pos x="T2" y="T3"/>
                  </a:cxn>
                  <a:cxn ang="0">
                    <a:pos x="T4" y="T5"/>
                  </a:cxn>
                  <a:cxn ang="0">
                    <a:pos x="T6" y="T7"/>
                  </a:cxn>
                </a:cxnLst>
                <a:rect l="0" t="0" r="r" b="b"/>
                <a:pathLst>
                  <a:path w="31" h="24">
                    <a:moveTo>
                      <a:pt x="8" y="20"/>
                    </a:moveTo>
                    <a:cubicBezTo>
                      <a:pt x="0" y="6"/>
                      <a:pt x="8" y="2"/>
                      <a:pt x="20" y="0"/>
                    </a:cubicBezTo>
                    <a:cubicBezTo>
                      <a:pt x="21" y="9"/>
                      <a:pt x="31" y="21"/>
                      <a:pt x="12" y="24"/>
                    </a:cubicBezTo>
                    <a:cubicBezTo>
                      <a:pt x="10" y="23"/>
                      <a:pt x="9" y="22"/>
                      <a:pt x="8" y="20"/>
                    </a:cubicBezTo>
                    <a:close/>
                  </a:path>
                </a:pathLst>
              </a:custGeom>
              <a:solidFill>
                <a:srgbClr val="EDC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2" name="Freeform 162">
                <a:extLst>
                  <a:ext uri="{FF2B5EF4-FFF2-40B4-BE49-F238E27FC236}">
                    <a16:creationId xmlns:a16="http://schemas.microsoft.com/office/drawing/2014/main" id="{2041FA49-07D8-80D5-2ED8-FC004A343CA7}"/>
                  </a:ext>
                </a:extLst>
              </p:cNvPr>
              <p:cNvSpPr/>
              <p:nvPr/>
            </p:nvSpPr>
            <p:spPr bwMode="auto">
              <a:xfrm>
                <a:off x="4216" y="2006"/>
                <a:ext cx="81" cy="71"/>
              </a:xfrm>
              <a:custGeom>
                <a:avLst/>
                <a:gdLst>
                  <a:gd name="T0" fmla="*/ 20 w 24"/>
                  <a:gd name="T1" fmla="*/ 2 h 21"/>
                  <a:gd name="T2" fmla="*/ 24 w 24"/>
                  <a:gd name="T3" fmla="*/ 6 h 21"/>
                  <a:gd name="T4" fmla="*/ 0 w 24"/>
                  <a:gd name="T5" fmla="*/ 14 h 21"/>
                  <a:gd name="T6" fmla="*/ 0 w 24"/>
                  <a:gd name="T7" fmla="*/ 10 h 21"/>
                  <a:gd name="T8" fmla="*/ 20 w 24"/>
                  <a:gd name="T9" fmla="*/ 2 h 21"/>
                </a:gdLst>
                <a:ahLst/>
                <a:cxnLst>
                  <a:cxn ang="0">
                    <a:pos x="T0" y="T1"/>
                  </a:cxn>
                  <a:cxn ang="0">
                    <a:pos x="T2" y="T3"/>
                  </a:cxn>
                  <a:cxn ang="0">
                    <a:pos x="T4" y="T5"/>
                  </a:cxn>
                  <a:cxn ang="0">
                    <a:pos x="T6" y="T7"/>
                  </a:cxn>
                  <a:cxn ang="0">
                    <a:pos x="T8" y="T9"/>
                  </a:cxn>
                </a:cxnLst>
                <a:rect l="0" t="0" r="r" b="b"/>
                <a:pathLst>
                  <a:path w="24" h="21">
                    <a:moveTo>
                      <a:pt x="20" y="2"/>
                    </a:moveTo>
                    <a:cubicBezTo>
                      <a:pt x="22" y="3"/>
                      <a:pt x="23" y="4"/>
                      <a:pt x="24" y="6"/>
                    </a:cubicBezTo>
                    <a:cubicBezTo>
                      <a:pt x="21" y="21"/>
                      <a:pt x="9" y="13"/>
                      <a:pt x="0" y="14"/>
                    </a:cubicBezTo>
                    <a:cubicBezTo>
                      <a:pt x="0" y="12"/>
                      <a:pt x="0" y="11"/>
                      <a:pt x="0" y="10"/>
                    </a:cubicBezTo>
                    <a:cubicBezTo>
                      <a:pt x="4" y="0"/>
                      <a:pt x="13" y="3"/>
                      <a:pt x="20" y="2"/>
                    </a:cubicBezTo>
                    <a:close/>
                  </a:path>
                </a:pathLst>
              </a:custGeom>
              <a:solidFill>
                <a:srgbClr val="DCA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3" name="Freeform 163">
                <a:extLst>
                  <a:ext uri="{FF2B5EF4-FFF2-40B4-BE49-F238E27FC236}">
                    <a16:creationId xmlns:a16="http://schemas.microsoft.com/office/drawing/2014/main" id="{30866B3F-46C3-C76F-42B6-E2D10236AC91}"/>
                  </a:ext>
                </a:extLst>
              </p:cNvPr>
              <p:cNvSpPr/>
              <p:nvPr/>
            </p:nvSpPr>
            <p:spPr bwMode="auto">
              <a:xfrm>
                <a:off x="4392" y="2050"/>
                <a:ext cx="78" cy="92"/>
              </a:xfrm>
              <a:custGeom>
                <a:avLst/>
                <a:gdLst>
                  <a:gd name="T0" fmla="*/ 15 w 23"/>
                  <a:gd name="T1" fmla="*/ 25 h 27"/>
                  <a:gd name="T2" fmla="*/ 0 w 23"/>
                  <a:gd name="T3" fmla="*/ 9 h 27"/>
                  <a:gd name="T4" fmla="*/ 4 w 23"/>
                  <a:gd name="T5" fmla="*/ 8 h 27"/>
                  <a:gd name="T6" fmla="*/ 20 w 23"/>
                  <a:gd name="T7" fmla="*/ 25 h 27"/>
                  <a:gd name="T8" fmla="*/ 15 w 23"/>
                  <a:gd name="T9" fmla="*/ 25 h 27"/>
                </a:gdLst>
                <a:ahLst/>
                <a:cxnLst>
                  <a:cxn ang="0">
                    <a:pos x="T0" y="T1"/>
                  </a:cxn>
                  <a:cxn ang="0">
                    <a:pos x="T2" y="T3"/>
                  </a:cxn>
                  <a:cxn ang="0">
                    <a:pos x="T4" y="T5"/>
                  </a:cxn>
                  <a:cxn ang="0">
                    <a:pos x="T6" y="T7"/>
                  </a:cxn>
                  <a:cxn ang="0">
                    <a:pos x="T8" y="T9"/>
                  </a:cxn>
                </a:cxnLst>
                <a:rect l="0" t="0" r="r" b="b"/>
                <a:pathLst>
                  <a:path w="23" h="27">
                    <a:moveTo>
                      <a:pt x="15" y="25"/>
                    </a:moveTo>
                    <a:cubicBezTo>
                      <a:pt x="10" y="20"/>
                      <a:pt x="5" y="14"/>
                      <a:pt x="0" y="9"/>
                    </a:cubicBezTo>
                    <a:cubicBezTo>
                      <a:pt x="1" y="9"/>
                      <a:pt x="2" y="8"/>
                      <a:pt x="4" y="8"/>
                    </a:cubicBezTo>
                    <a:cubicBezTo>
                      <a:pt x="23" y="0"/>
                      <a:pt x="14" y="20"/>
                      <a:pt x="20" y="25"/>
                    </a:cubicBezTo>
                    <a:cubicBezTo>
                      <a:pt x="19" y="27"/>
                      <a:pt x="17" y="27"/>
                      <a:pt x="15" y="25"/>
                    </a:cubicBezTo>
                    <a:close/>
                  </a:path>
                </a:pathLst>
              </a:custGeom>
              <a:solidFill>
                <a:srgbClr val="845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4" name="Freeform 164">
                <a:extLst>
                  <a:ext uri="{FF2B5EF4-FFF2-40B4-BE49-F238E27FC236}">
                    <a16:creationId xmlns:a16="http://schemas.microsoft.com/office/drawing/2014/main" id="{C870C9CD-10BB-1C75-DE72-AF301E12CF05}"/>
                  </a:ext>
                </a:extLst>
              </p:cNvPr>
              <p:cNvSpPr/>
              <p:nvPr/>
            </p:nvSpPr>
            <p:spPr bwMode="auto">
              <a:xfrm>
                <a:off x="5956" y="1983"/>
                <a:ext cx="376" cy="534"/>
              </a:xfrm>
              <a:custGeom>
                <a:avLst/>
                <a:gdLst>
                  <a:gd name="T0" fmla="*/ 106 w 111"/>
                  <a:gd name="T1" fmla="*/ 153 h 158"/>
                  <a:gd name="T2" fmla="*/ 93 w 111"/>
                  <a:gd name="T3" fmla="*/ 157 h 158"/>
                  <a:gd name="T4" fmla="*/ 69 w 111"/>
                  <a:gd name="T5" fmla="*/ 120 h 158"/>
                  <a:gd name="T6" fmla="*/ 57 w 111"/>
                  <a:gd name="T7" fmla="*/ 106 h 158"/>
                  <a:gd name="T8" fmla="*/ 46 w 111"/>
                  <a:gd name="T9" fmla="*/ 104 h 158"/>
                  <a:gd name="T10" fmla="*/ 41 w 111"/>
                  <a:gd name="T11" fmla="*/ 101 h 158"/>
                  <a:gd name="T12" fmla="*/ 21 w 111"/>
                  <a:gd name="T13" fmla="*/ 92 h 158"/>
                  <a:gd name="T14" fmla="*/ 24 w 111"/>
                  <a:gd name="T15" fmla="*/ 65 h 158"/>
                  <a:gd name="T16" fmla="*/ 5 w 111"/>
                  <a:gd name="T17" fmla="*/ 75 h 158"/>
                  <a:gd name="T18" fmla="*/ 3 w 111"/>
                  <a:gd name="T19" fmla="*/ 65 h 158"/>
                  <a:gd name="T20" fmla="*/ 1 w 111"/>
                  <a:gd name="T21" fmla="*/ 53 h 158"/>
                  <a:gd name="T22" fmla="*/ 1 w 111"/>
                  <a:gd name="T23" fmla="*/ 48 h 158"/>
                  <a:gd name="T24" fmla="*/ 26 w 111"/>
                  <a:gd name="T25" fmla="*/ 28 h 158"/>
                  <a:gd name="T26" fmla="*/ 34 w 111"/>
                  <a:gd name="T27" fmla="*/ 25 h 158"/>
                  <a:gd name="T28" fmla="*/ 62 w 111"/>
                  <a:gd name="T29" fmla="*/ 13 h 158"/>
                  <a:gd name="T30" fmla="*/ 50 w 111"/>
                  <a:gd name="T31" fmla="*/ 37 h 158"/>
                  <a:gd name="T32" fmla="*/ 50 w 111"/>
                  <a:gd name="T33" fmla="*/ 41 h 158"/>
                  <a:gd name="T34" fmla="*/ 48 w 111"/>
                  <a:gd name="T35" fmla="*/ 60 h 158"/>
                  <a:gd name="T36" fmla="*/ 49 w 111"/>
                  <a:gd name="T37" fmla="*/ 65 h 158"/>
                  <a:gd name="T38" fmla="*/ 76 w 111"/>
                  <a:gd name="T39" fmla="*/ 83 h 158"/>
                  <a:gd name="T40" fmla="*/ 81 w 111"/>
                  <a:gd name="T41" fmla="*/ 84 h 158"/>
                  <a:gd name="T42" fmla="*/ 98 w 111"/>
                  <a:gd name="T43" fmla="*/ 93 h 158"/>
                  <a:gd name="T44" fmla="*/ 110 w 111"/>
                  <a:gd name="T45" fmla="*/ 129 h 158"/>
                  <a:gd name="T46" fmla="*/ 105 w 111"/>
                  <a:gd name="T47" fmla="*/ 150 h 158"/>
                  <a:gd name="T48" fmla="*/ 106 w 111"/>
                  <a:gd name="T4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58">
                    <a:moveTo>
                      <a:pt x="106" y="153"/>
                    </a:moveTo>
                    <a:cubicBezTo>
                      <a:pt x="103" y="158"/>
                      <a:pt x="98" y="157"/>
                      <a:pt x="93" y="157"/>
                    </a:cubicBezTo>
                    <a:cubicBezTo>
                      <a:pt x="82" y="147"/>
                      <a:pt x="65" y="141"/>
                      <a:pt x="69" y="120"/>
                    </a:cubicBezTo>
                    <a:cubicBezTo>
                      <a:pt x="70" y="115"/>
                      <a:pt x="67" y="105"/>
                      <a:pt x="57" y="106"/>
                    </a:cubicBezTo>
                    <a:cubicBezTo>
                      <a:pt x="53" y="105"/>
                      <a:pt x="49" y="105"/>
                      <a:pt x="46" y="104"/>
                    </a:cubicBezTo>
                    <a:cubicBezTo>
                      <a:pt x="44" y="103"/>
                      <a:pt x="42" y="102"/>
                      <a:pt x="41" y="101"/>
                    </a:cubicBezTo>
                    <a:cubicBezTo>
                      <a:pt x="33" y="93"/>
                      <a:pt x="29" y="91"/>
                      <a:pt x="21" y="92"/>
                    </a:cubicBezTo>
                    <a:cubicBezTo>
                      <a:pt x="14" y="82"/>
                      <a:pt x="18" y="74"/>
                      <a:pt x="24" y="65"/>
                    </a:cubicBezTo>
                    <a:cubicBezTo>
                      <a:pt x="19" y="72"/>
                      <a:pt x="14" y="77"/>
                      <a:pt x="5" y="75"/>
                    </a:cubicBezTo>
                    <a:cubicBezTo>
                      <a:pt x="0" y="73"/>
                      <a:pt x="1" y="69"/>
                      <a:pt x="3" y="65"/>
                    </a:cubicBezTo>
                    <a:cubicBezTo>
                      <a:pt x="11" y="60"/>
                      <a:pt x="6" y="57"/>
                      <a:pt x="1" y="53"/>
                    </a:cubicBezTo>
                    <a:cubicBezTo>
                      <a:pt x="0" y="51"/>
                      <a:pt x="0" y="50"/>
                      <a:pt x="1" y="48"/>
                    </a:cubicBezTo>
                    <a:cubicBezTo>
                      <a:pt x="11" y="43"/>
                      <a:pt x="18" y="34"/>
                      <a:pt x="26" y="28"/>
                    </a:cubicBezTo>
                    <a:cubicBezTo>
                      <a:pt x="28" y="26"/>
                      <a:pt x="31" y="25"/>
                      <a:pt x="34" y="25"/>
                    </a:cubicBezTo>
                    <a:cubicBezTo>
                      <a:pt x="41" y="17"/>
                      <a:pt x="45" y="0"/>
                      <a:pt x="62" y="13"/>
                    </a:cubicBezTo>
                    <a:cubicBezTo>
                      <a:pt x="60" y="22"/>
                      <a:pt x="55" y="30"/>
                      <a:pt x="50" y="37"/>
                    </a:cubicBezTo>
                    <a:cubicBezTo>
                      <a:pt x="50" y="38"/>
                      <a:pt x="50" y="40"/>
                      <a:pt x="50" y="41"/>
                    </a:cubicBezTo>
                    <a:cubicBezTo>
                      <a:pt x="49" y="47"/>
                      <a:pt x="50" y="54"/>
                      <a:pt x="48" y="60"/>
                    </a:cubicBezTo>
                    <a:cubicBezTo>
                      <a:pt x="44" y="62"/>
                      <a:pt x="45" y="64"/>
                      <a:pt x="49" y="65"/>
                    </a:cubicBezTo>
                    <a:cubicBezTo>
                      <a:pt x="56" y="74"/>
                      <a:pt x="59" y="90"/>
                      <a:pt x="76" y="83"/>
                    </a:cubicBezTo>
                    <a:cubicBezTo>
                      <a:pt x="78" y="83"/>
                      <a:pt x="80" y="83"/>
                      <a:pt x="81" y="84"/>
                    </a:cubicBezTo>
                    <a:cubicBezTo>
                      <a:pt x="84" y="91"/>
                      <a:pt x="92" y="90"/>
                      <a:pt x="98" y="93"/>
                    </a:cubicBezTo>
                    <a:cubicBezTo>
                      <a:pt x="111" y="102"/>
                      <a:pt x="108" y="116"/>
                      <a:pt x="110" y="129"/>
                    </a:cubicBezTo>
                    <a:cubicBezTo>
                      <a:pt x="111" y="137"/>
                      <a:pt x="98" y="141"/>
                      <a:pt x="105" y="150"/>
                    </a:cubicBezTo>
                    <a:cubicBezTo>
                      <a:pt x="105" y="151"/>
                      <a:pt x="105" y="152"/>
                      <a:pt x="106" y="153"/>
                    </a:cubicBezTo>
                    <a:close/>
                  </a:path>
                </a:pathLst>
              </a:custGeom>
              <a:solidFill>
                <a:srgbClr val="C86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5" name="Freeform 165">
                <a:extLst>
                  <a:ext uri="{FF2B5EF4-FFF2-40B4-BE49-F238E27FC236}">
                    <a16:creationId xmlns:a16="http://schemas.microsoft.com/office/drawing/2014/main" id="{E4088EAB-0A51-AF5E-251F-F383AAE110B8}"/>
                  </a:ext>
                </a:extLst>
              </p:cNvPr>
              <p:cNvSpPr/>
              <p:nvPr/>
            </p:nvSpPr>
            <p:spPr bwMode="auto">
              <a:xfrm>
                <a:off x="6183" y="1918"/>
                <a:ext cx="122" cy="126"/>
              </a:xfrm>
              <a:custGeom>
                <a:avLst/>
                <a:gdLst>
                  <a:gd name="T0" fmla="*/ 30 w 36"/>
                  <a:gd name="T1" fmla="*/ 4 h 37"/>
                  <a:gd name="T2" fmla="*/ 30 w 36"/>
                  <a:gd name="T3" fmla="*/ 8 h 37"/>
                  <a:gd name="T4" fmla="*/ 30 w 36"/>
                  <a:gd name="T5" fmla="*/ 14 h 37"/>
                  <a:gd name="T6" fmla="*/ 31 w 36"/>
                  <a:gd name="T7" fmla="*/ 37 h 37"/>
                  <a:gd name="T8" fmla="*/ 27 w 36"/>
                  <a:gd name="T9" fmla="*/ 32 h 37"/>
                  <a:gd name="T10" fmla="*/ 22 w 36"/>
                  <a:gd name="T11" fmla="*/ 25 h 37"/>
                  <a:gd name="T12" fmla="*/ 6 w 36"/>
                  <a:gd name="T13" fmla="*/ 26 h 37"/>
                  <a:gd name="T14" fmla="*/ 14 w 36"/>
                  <a:gd name="T15" fmla="*/ 7 h 37"/>
                  <a:gd name="T16" fmla="*/ 18 w 36"/>
                  <a:gd name="T17" fmla="*/ 4 h 37"/>
                  <a:gd name="T18" fmla="*/ 30 w 36"/>
                  <a:gd name="T19"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7">
                    <a:moveTo>
                      <a:pt x="30" y="4"/>
                    </a:moveTo>
                    <a:cubicBezTo>
                      <a:pt x="30" y="5"/>
                      <a:pt x="30" y="6"/>
                      <a:pt x="30" y="8"/>
                    </a:cubicBezTo>
                    <a:cubicBezTo>
                      <a:pt x="23" y="9"/>
                      <a:pt x="26" y="11"/>
                      <a:pt x="30" y="14"/>
                    </a:cubicBezTo>
                    <a:cubicBezTo>
                      <a:pt x="36" y="21"/>
                      <a:pt x="36" y="29"/>
                      <a:pt x="31" y="37"/>
                    </a:cubicBezTo>
                    <a:cubicBezTo>
                      <a:pt x="28" y="36"/>
                      <a:pt x="28" y="34"/>
                      <a:pt x="27" y="32"/>
                    </a:cubicBezTo>
                    <a:cubicBezTo>
                      <a:pt x="25" y="30"/>
                      <a:pt x="30" y="20"/>
                      <a:pt x="22" y="25"/>
                    </a:cubicBezTo>
                    <a:cubicBezTo>
                      <a:pt x="16" y="30"/>
                      <a:pt x="12" y="36"/>
                      <a:pt x="6" y="26"/>
                    </a:cubicBezTo>
                    <a:cubicBezTo>
                      <a:pt x="0" y="17"/>
                      <a:pt x="2" y="10"/>
                      <a:pt x="14" y="7"/>
                    </a:cubicBezTo>
                    <a:cubicBezTo>
                      <a:pt x="15" y="7"/>
                      <a:pt x="17" y="5"/>
                      <a:pt x="18" y="4"/>
                    </a:cubicBezTo>
                    <a:cubicBezTo>
                      <a:pt x="22" y="1"/>
                      <a:pt x="26" y="0"/>
                      <a:pt x="30" y="4"/>
                    </a:cubicBezTo>
                    <a:close/>
                  </a:path>
                </a:pathLst>
              </a:custGeom>
              <a:solidFill>
                <a:srgbClr val="E09F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6" name="Freeform 166">
                <a:extLst>
                  <a:ext uri="{FF2B5EF4-FFF2-40B4-BE49-F238E27FC236}">
                    <a16:creationId xmlns:a16="http://schemas.microsoft.com/office/drawing/2014/main" id="{54EC46FD-A92E-B8D8-80B4-4C73B1C24F58}"/>
                  </a:ext>
                </a:extLst>
              </p:cNvPr>
              <p:cNvSpPr/>
              <p:nvPr/>
            </p:nvSpPr>
            <p:spPr bwMode="auto">
              <a:xfrm>
                <a:off x="6102" y="2162"/>
                <a:ext cx="189" cy="108"/>
              </a:xfrm>
              <a:custGeom>
                <a:avLst/>
                <a:gdLst>
                  <a:gd name="T0" fmla="*/ 3 w 56"/>
                  <a:gd name="T1" fmla="*/ 13 h 32"/>
                  <a:gd name="T2" fmla="*/ 3 w 56"/>
                  <a:gd name="T3" fmla="*/ 8 h 32"/>
                  <a:gd name="T4" fmla="*/ 15 w 56"/>
                  <a:gd name="T5" fmla="*/ 0 h 32"/>
                  <a:gd name="T6" fmla="*/ 19 w 56"/>
                  <a:gd name="T7" fmla="*/ 0 h 32"/>
                  <a:gd name="T8" fmla="*/ 42 w 56"/>
                  <a:gd name="T9" fmla="*/ 8 h 32"/>
                  <a:gd name="T10" fmla="*/ 47 w 56"/>
                  <a:gd name="T11" fmla="*/ 3 h 32"/>
                  <a:gd name="T12" fmla="*/ 56 w 56"/>
                  <a:gd name="T13" fmla="*/ 9 h 32"/>
                  <a:gd name="T14" fmla="*/ 39 w 56"/>
                  <a:gd name="T15" fmla="*/ 32 h 32"/>
                  <a:gd name="T16" fmla="*/ 35 w 56"/>
                  <a:gd name="T17" fmla="*/ 31 h 32"/>
                  <a:gd name="T18" fmla="*/ 3 w 56"/>
                  <a:gd name="T19"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32">
                    <a:moveTo>
                      <a:pt x="3" y="13"/>
                    </a:moveTo>
                    <a:cubicBezTo>
                      <a:pt x="1" y="11"/>
                      <a:pt x="0" y="9"/>
                      <a:pt x="3" y="8"/>
                    </a:cubicBezTo>
                    <a:cubicBezTo>
                      <a:pt x="6" y="4"/>
                      <a:pt x="9" y="0"/>
                      <a:pt x="15" y="0"/>
                    </a:cubicBezTo>
                    <a:cubicBezTo>
                      <a:pt x="16" y="0"/>
                      <a:pt x="17" y="0"/>
                      <a:pt x="19" y="0"/>
                    </a:cubicBezTo>
                    <a:cubicBezTo>
                      <a:pt x="24" y="10"/>
                      <a:pt x="33" y="8"/>
                      <a:pt x="42" y="8"/>
                    </a:cubicBezTo>
                    <a:cubicBezTo>
                      <a:pt x="44" y="6"/>
                      <a:pt x="45" y="5"/>
                      <a:pt x="47" y="3"/>
                    </a:cubicBezTo>
                    <a:cubicBezTo>
                      <a:pt x="51" y="3"/>
                      <a:pt x="54" y="5"/>
                      <a:pt x="56" y="9"/>
                    </a:cubicBezTo>
                    <a:cubicBezTo>
                      <a:pt x="50" y="16"/>
                      <a:pt x="50" y="28"/>
                      <a:pt x="39" y="32"/>
                    </a:cubicBezTo>
                    <a:cubicBezTo>
                      <a:pt x="38" y="32"/>
                      <a:pt x="36" y="31"/>
                      <a:pt x="35" y="31"/>
                    </a:cubicBezTo>
                    <a:cubicBezTo>
                      <a:pt x="22" y="28"/>
                      <a:pt x="14" y="19"/>
                      <a:pt x="3" y="13"/>
                    </a:cubicBezTo>
                    <a:close/>
                  </a:path>
                </a:pathLst>
              </a:custGeom>
              <a:solidFill>
                <a:srgbClr val="A17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7" name="Freeform 167">
                <a:extLst>
                  <a:ext uri="{FF2B5EF4-FFF2-40B4-BE49-F238E27FC236}">
                    <a16:creationId xmlns:a16="http://schemas.microsoft.com/office/drawing/2014/main" id="{093B280E-9291-52BF-5833-D016370F5943}"/>
                  </a:ext>
                </a:extLst>
              </p:cNvPr>
              <p:cNvSpPr/>
              <p:nvPr/>
            </p:nvSpPr>
            <p:spPr bwMode="auto">
              <a:xfrm>
                <a:off x="6200" y="1851"/>
                <a:ext cx="112" cy="81"/>
              </a:xfrm>
              <a:custGeom>
                <a:avLst/>
                <a:gdLst>
                  <a:gd name="T0" fmla="*/ 25 w 33"/>
                  <a:gd name="T1" fmla="*/ 24 h 24"/>
                  <a:gd name="T2" fmla="*/ 13 w 33"/>
                  <a:gd name="T3" fmla="*/ 24 h 24"/>
                  <a:gd name="T4" fmla="*/ 17 w 33"/>
                  <a:gd name="T5" fmla="*/ 0 h 24"/>
                  <a:gd name="T6" fmla="*/ 25 w 33"/>
                  <a:gd name="T7" fmla="*/ 24 h 24"/>
                </a:gdLst>
                <a:ahLst/>
                <a:cxnLst>
                  <a:cxn ang="0">
                    <a:pos x="T0" y="T1"/>
                  </a:cxn>
                  <a:cxn ang="0">
                    <a:pos x="T2" y="T3"/>
                  </a:cxn>
                  <a:cxn ang="0">
                    <a:pos x="T4" y="T5"/>
                  </a:cxn>
                  <a:cxn ang="0">
                    <a:pos x="T6" y="T7"/>
                  </a:cxn>
                </a:cxnLst>
                <a:rect l="0" t="0" r="r" b="b"/>
                <a:pathLst>
                  <a:path w="33" h="24">
                    <a:moveTo>
                      <a:pt x="25" y="24"/>
                    </a:moveTo>
                    <a:cubicBezTo>
                      <a:pt x="21" y="24"/>
                      <a:pt x="17" y="24"/>
                      <a:pt x="13" y="24"/>
                    </a:cubicBezTo>
                    <a:cubicBezTo>
                      <a:pt x="0" y="13"/>
                      <a:pt x="9" y="7"/>
                      <a:pt x="17" y="0"/>
                    </a:cubicBezTo>
                    <a:cubicBezTo>
                      <a:pt x="21" y="8"/>
                      <a:pt x="33" y="12"/>
                      <a:pt x="25" y="24"/>
                    </a:cubicBezTo>
                    <a:close/>
                  </a:path>
                </a:pathLst>
              </a:custGeom>
              <a:solidFill>
                <a:srgbClr val="F0D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8" name="Freeform 168">
                <a:extLst>
                  <a:ext uri="{FF2B5EF4-FFF2-40B4-BE49-F238E27FC236}">
                    <a16:creationId xmlns:a16="http://schemas.microsoft.com/office/drawing/2014/main" id="{625C3699-8465-C1AA-C626-A21BEF251135}"/>
                  </a:ext>
                </a:extLst>
              </p:cNvPr>
              <p:cNvSpPr/>
              <p:nvPr/>
            </p:nvSpPr>
            <p:spPr bwMode="auto">
              <a:xfrm>
                <a:off x="6119" y="2027"/>
                <a:ext cx="101" cy="81"/>
              </a:xfrm>
              <a:custGeom>
                <a:avLst/>
                <a:gdLst>
                  <a:gd name="T0" fmla="*/ 2 w 30"/>
                  <a:gd name="T1" fmla="*/ 24 h 24"/>
                  <a:gd name="T2" fmla="*/ 14 w 30"/>
                  <a:gd name="T3" fmla="*/ 0 h 24"/>
                  <a:gd name="T4" fmla="*/ 17 w 30"/>
                  <a:gd name="T5" fmla="*/ 0 h 24"/>
                  <a:gd name="T6" fmla="*/ 2 w 30"/>
                  <a:gd name="T7" fmla="*/ 24 h 24"/>
                </a:gdLst>
                <a:ahLst/>
                <a:cxnLst>
                  <a:cxn ang="0">
                    <a:pos x="T0" y="T1"/>
                  </a:cxn>
                  <a:cxn ang="0">
                    <a:pos x="T2" y="T3"/>
                  </a:cxn>
                  <a:cxn ang="0">
                    <a:pos x="T4" y="T5"/>
                  </a:cxn>
                  <a:cxn ang="0">
                    <a:pos x="T6" y="T7"/>
                  </a:cxn>
                </a:cxnLst>
                <a:rect l="0" t="0" r="r" b="b"/>
                <a:pathLst>
                  <a:path w="30" h="24">
                    <a:moveTo>
                      <a:pt x="2" y="24"/>
                    </a:moveTo>
                    <a:cubicBezTo>
                      <a:pt x="0" y="13"/>
                      <a:pt x="5" y="6"/>
                      <a:pt x="14" y="0"/>
                    </a:cubicBezTo>
                    <a:cubicBezTo>
                      <a:pt x="15" y="0"/>
                      <a:pt x="16" y="0"/>
                      <a:pt x="17" y="0"/>
                    </a:cubicBezTo>
                    <a:cubicBezTo>
                      <a:pt x="30" y="20"/>
                      <a:pt x="15" y="21"/>
                      <a:pt x="2" y="24"/>
                    </a:cubicBezTo>
                    <a:close/>
                  </a:path>
                </a:pathLst>
              </a:custGeom>
              <a:solidFill>
                <a:srgbClr val="E8B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9" name="Freeform 169">
                <a:extLst>
                  <a:ext uri="{FF2B5EF4-FFF2-40B4-BE49-F238E27FC236}">
                    <a16:creationId xmlns:a16="http://schemas.microsoft.com/office/drawing/2014/main" id="{5290AF11-F7D5-5FB5-58FF-C70B1282D81F}"/>
                  </a:ext>
                </a:extLst>
              </p:cNvPr>
              <p:cNvSpPr/>
              <p:nvPr/>
            </p:nvSpPr>
            <p:spPr bwMode="auto">
              <a:xfrm>
                <a:off x="6166" y="2138"/>
                <a:ext cx="78" cy="92"/>
              </a:xfrm>
              <a:custGeom>
                <a:avLst/>
                <a:gdLst>
                  <a:gd name="T0" fmla="*/ 23 w 23"/>
                  <a:gd name="T1" fmla="*/ 15 h 27"/>
                  <a:gd name="T2" fmla="*/ 0 w 23"/>
                  <a:gd name="T3" fmla="*/ 7 h 27"/>
                  <a:gd name="T4" fmla="*/ 23 w 23"/>
                  <a:gd name="T5" fmla="*/ 15 h 27"/>
                </a:gdLst>
                <a:ahLst/>
                <a:cxnLst>
                  <a:cxn ang="0">
                    <a:pos x="T0" y="T1"/>
                  </a:cxn>
                  <a:cxn ang="0">
                    <a:pos x="T2" y="T3"/>
                  </a:cxn>
                  <a:cxn ang="0">
                    <a:pos x="T4" y="T5"/>
                  </a:cxn>
                </a:cxnLst>
                <a:rect l="0" t="0" r="r" b="b"/>
                <a:pathLst>
                  <a:path w="23" h="27">
                    <a:moveTo>
                      <a:pt x="23" y="15"/>
                    </a:moveTo>
                    <a:cubicBezTo>
                      <a:pt x="6" y="27"/>
                      <a:pt x="4" y="26"/>
                      <a:pt x="0" y="7"/>
                    </a:cubicBezTo>
                    <a:cubicBezTo>
                      <a:pt x="7" y="10"/>
                      <a:pt x="19" y="0"/>
                      <a:pt x="23" y="15"/>
                    </a:cubicBezTo>
                    <a:close/>
                  </a:path>
                </a:pathLst>
              </a:custGeom>
              <a:solidFill>
                <a:srgbClr val="E3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0" name="Freeform 170">
                <a:extLst>
                  <a:ext uri="{FF2B5EF4-FFF2-40B4-BE49-F238E27FC236}">
                    <a16:creationId xmlns:a16="http://schemas.microsoft.com/office/drawing/2014/main" id="{B3FC9DEB-098F-6F88-B988-E9DEFFE9118B}"/>
                  </a:ext>
                </a:extLst>
              </p:cNvPr>
              <p:cNvSpPr/>
              <p:nvPr/>
            </p:nvSpPr>
            <p:spPr bwMode="auto">
              <a:xfrm>
                <a:off x="6261" y="2121"/>
                <a:ext cx="85" cy="82"/>
              </a:xfrm>
              <a:custGeom>
                <a:avLst/>
                <a:gdLst>
                  <a:gd name="T0" fmla="*/ 7 w 25"/>
                  <a:gd name="T1" fmla="*/ 20 h 24"/>
                  <a:gd name="T2" fmla="*/ 0 w 25"/>
                  <a:gd name="T3" fmla="*/ 15 h 24"/>
                  <a:gd name="T4" fmla="*/ 12 w 25"/>
                  <a:gd name="T5" fmla="*/ 0 h 24"/>
                  <a:gd name="T6" fmla="*/ 15 w 25"/>
                  <a:gd name="T7" fmla="*/ 0 h 24"/>
                  <a:gd name="T8" fmla="*/ 21 w 25"/>
                  <a:gd name="T9" fmla="*/ 19 h 24"/>
                  <a:gd name="T10" fmla="*/ 7 w 25"/>
                  <a:gd name="T11" fmla="*/ 20 h 24"/>
                </a:gdLst>
                <a:ahLst/>
                <a:cxnLst>
                  <a:cxn ang="0">
                    <a:pos x="T0" y="T1"/>
                  </a:cxn>
                  <a:cxn ang="0">
                    <a:pos x="T2" y="T3"/>
                  </a:cxn>
                  <a:cxn ang="0">
                    <a:pos x="T4" y="T5"/>
                  </a:cxn>
                  <a:cxn ang="0">
                    <a:pos x="T6" y="T7"/>
                  </a:cxn>
                  <a:cxn ang="0">
                    <a:pos x="T8" y="T9"/>
                  </a:cxn>
                  <a:cxn ang="0">
                    <a:pos x="T10" y="T11"/>
                  </a:cxn>
                </a:cxnLst>
                <a:rect l="0" t="0" r="r" b="b"/>
                <a:pathLst>
                  <a:path w="25" h="24">
                    <a:moveTo>
                      <a:pt x="7" y="20"/>
                    </a:moveTo>
                    <a:cubicBezTo>
                      <a:pt x="5" y="19"/>
                      <a:pt x="2" y="17"/>
                      <a:pt x="0" y="15"/>
                    </a:cubicBezTo>
                    <a:cubicBezTo>
                      <a:pt x="0" y="8"/>
                      <a:pt x="5" y="3"/>
                      <a:pt x="12" y="0"/>
                    </a:cubicBezTo>
                    <a:cubicBezTo>
                      <a:pt x="13" y="0"/>
                      <a:pt x="14" y="0"/>
                      <a:pt x="15" y="0"/>
                    </a:cubicBezTo>
                    <a:cubicBezTo>
                      <a:pt x="21" y="5"/>
                      <a:pt x="25" y="11"/>
                      <a:pt x="21" y="19"/>
                    </a:cubicBezTo>
                    <a:cubicBezTo>
                      <a:pt x="17" y="24"/>
                      <a:pt x="12" y="24"/>
                      <a:pt x="7" y="20"/>
                    </a:cubicBezTo>
                    <a:close/>
                  </a:path>
                </a:pathLst>
              </a:custGeom>
              <a:solidFill>
                <a:srgbClr val="E2A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1" name="Freeform 171">
                <a:extLst>
                  <a:ext uri="{FF2B5EF4-FFF2-40B4-BE49-F238E27FC236}">
                    <a16:creationId xmlns:a16="http://schemas.microsoft.com/office/drawing/2014/main" id="{2DD9FAB8-EBDE-C7EE-9AD1-0CF5251EDDA3}"/>
                  </a:ext>
                </a:extLst>
              </p:cNvPr>
              <p:cNvSpPr/>
              <p:nvPr/>
            </p:nvSpPr>
            <p:spPr bwMode="auto">
              <a:xfrm>
                <a:off x="6183" y="2094"/>
                <a:ext cx="75" cy="54"/>
              </a:xfrm>
              <a:custGeom>
                <a:avLst/>
                <a:gdLst>
                  <a:gd name="T0" fmla="*/ 0 w 22"/>
                  <a:gd name="T1" fmla="*/ 6 h 16"/>
                  <a:gd name="T2" fmla="*/ 11 w 22"/>
                  <a:gd name="T3" fmla="*/ 0 h 16"/>
                  <a:gd name="T4" fmla="*/ 21 w 22"/>
                  <a:gd name="T5" fmla="*/ 9 h 16"/>
                  <a:gd name="T6" fmla="*/ 10 w 22"/>
                  <a:gd name="T7" fmla="*/ 12 h 16"/>
                  <a:gd name="T8" fmla="*/ 0 w 22"/>
                  <a:gd name="T9" fmla="*/ 6 h 16"/>
                </a:gdLst>
                <a:ahLst/>
                <a:cxnLst>
                  <a:cxn ang="0">
                    <a:pos x="T0" y="T1"/>
                  </a:cxn>
                  <a:cxn ang="0">
                    <a:pos x="T2" y="T3"/>
                  </a:cxn>
                  <a:cxn ang="0">
                    <a:pos x="T4" y="T5"/>
                  </a:cxn>
                  <a:cxn ang="0">
                    <a:pos x="T6" y="T7"/>
                  </a:cxn>
                  <a:cxn ang="0">
                    <a:pos x="T8" y="T9"/>
                  </a:cxn>
                </a:cxnLst>
                <a:rect l="0" t="0" r="r" b="b"/>
                <a:pathLst>
                  <a:path w="22" h="16">
                    <a:moveTo>
                      <a:pt x="0" y="6"/>
                    </a:moveTo>
                    <a:cubicBezTo>
                      <a:pt x="2" y="1"/>
                      <a:pt x="6" y="0"/>
                      <a:pt x="11" y="0"/>
                    </a:cubicBezTo>
                    <a:cubicBezTo>
                      <a:pt x="17" y="1"/>
                      <a:pt x="22" y="3"/>
                      <a:pt x="21" y="9"/>
                    </a:cubicBezTo>
                    <a:cubicBezTo>
                      <a:pt x="20" y="16"/>
                      <a:pt x="15" y="14"/>
                      <a:pt x="10" y="12"/>
                    </a:cubicBezTo>
                    <a:cubicBezTo>
                      <a:pt x="6" y="11"/>
                      <a:pt x="1" y="13"/>
                      <a:pt x="0" y="6"/>
                    </a:cubicBezTo>
                    <a:close/>
                  </a:path>
                </a:pathLst>
              </a:custGeom>
              <a:solidFill>
                <a:srgbClr val="EED0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2" name="Freeform 172">
                <a:extLst>
                  <a:ext uri="{FF2B5EF4-FFF2-40B4-BE49-F238E27FC236}">
                    <a16:creationId xmlns:a16="http://schemas.microsoft.com/office/drawing/2014/main" id="{7BB4F2F8-E806-3642-DF7A-923A16D8DF51}"/>
                  </a:ext>
                </a:extLst>
              </p:cNvPr>
              <p:cNvSpPr/>
              <p:nvPr/>
            </p:nvSpPr>
            <p:spPr bwMode="auto">
              <a:xfrm>
                <a:off x="6088" y="2118"/>
                <a:ext cx="82" cy="71"/>
              </a:xfrm>
              <a:custGeom>
                <a:avLst/>
                <a:gdLst>
                  <a:gd name="T0" fmla="*/ 19 w 24"/>
                  <a:gd name="T1" fmla="*/ 13 h 21"/>
                  <a:gd name="T2" fmla="*/ 7 w 24"/>
                  <a:gd name="T3" fmla="*/ 21 h 21"/>
                  <a:gd name="T4" fmla="*/ 11 w 24"/>
                  <a:gd name="T5" fmla="*/ 1 h 21"/>
                  <a:gd name="T6" fmla="*/ 19 w 24"/>
                  <a:gd name="T7" fmla="*/ 13 h 21"/>
                </a:gdLst>
                <a:ahLst/>
                <a:cxnLst>
                  <a:cxn ang="0">
                    <a:pos x="T0" y="T1"/>
                  </a:cxn>
                  <a:cxn ang="0">
                    <a:pos x="T2" y="T3"/>
                  </a:cxn>
                  <a:cxn ang="0">
                    <a:pos x="T4" y="T5"/>
                  </a:cxn>
                  <a:cxn ang="0">
                    <a:pos x="T6" y="T7"/>
                  </a:cxn>
                </a:cxnLst>
                <a:rect l="0" t="0" r="r" b="b"/>
                <a:pathLst>
                  <a:path w="24" h="21">
                    <a:moveTo>
                      <a:pt x="19" y="13"/>
                    </a:moveTo>
                    <a:cubicBezTo>
                      <a:pt x="16" y="17"/>
                      <a:pt x="13" y="21"/>
                      <a:pt x="7" y="21"/>
                    </a:cubicBezTo>
                    <a:cubicBezTo>
                      <a:pt x="8" y="14"/>
                      <a:pt x="0" y="6"/>
                      <a:pt x="11" y="1"/>
                    </a:cubicBezTo>
                    <a:cubicBezTo>
                      <a:pt x="20" y="0"/>
                      <a:pt x="24" y="3"/>
                      <a:pt x="19" y="13"/>
                    </a:cubicBezTo>
                    <a:close/>
                  </a:path>
                </a:pathLst>
              </a:custGeom>
              <a:solidFill>
                <a:srgbClr val="E1A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3" name="Freeform 173">
                <a:extLst>
                  <a:ext uri="{FF2B5EF4-FFF2-40B4-BE49-F238E27FC236}">
                    <a16:creationId xmlns:a16="http://schemas.microsoft.com/office/drawing/2014/main" id="{3B927E01-E8C6-53AD-F41B-731E43064C9C}"/>
                  </a:ext>
                </a:extLst>
              </p:cNvPr>
              <p:cNvSpPr/>
              <p:nvPr/>
            </p:nvSpPr>
            <p:spPr bwMode="auto">
              <a:xfrm>
                <a:off x="6197" y="2027"/>
                <a:ext cx="91" cy="64"/>
              </a:xfrm>
              <a:custGeom>
                <a:avLst/>
                <a:gdLst>
                  <a:gd name="T0" fmla="*/ 23 w 27"/>
                  <a:gd name="T1" fmla="*/ 0 h 19"/>
                  <a:gd name="T2" fmla="*/ 27 w 27"/>
                  <a:gd name="T3" fmla="*/ 5 h 19"/>
                  <a:gd name="T4" fmla="*/ 25 w 27"/>
                  <a:gd name="T5" fmla="*/ 19 h 19"/>
                  <a:gd name="T6" fmla="*/ 23 w 27"/>
                  <a:gd name="T7" fmla="*/ 0 h 19"/>
                </a:gdLst>
                <a:ahLst/>
                <a:cxnLst>
                  <a:cxn ang="0">
                    <a:pos x="T0" y="T1"/>
                  </a:cxn>
                  <a:cxn ang="0">
                    <a:pos x="T2" y="T3"/>
                  </a:cxn>
                  <a:cxn ang="0">
                    <a:pos x="T4" y="T5"/>
                  </a:cxn>
                  <a:cxn ang="0">
                    <a:pos x="T6" y="T7"/>
                  </a:cxn>
                </a:cxnLst>
                <a:rect l="0" t="0" r="r" b="b"/>
                <a:pathLst>
                  <a:path w="27" h="19">
                    <a:moveTo>
                      <a:pt x="23" y="0"/>
                    </a:moveTo>
                    <a:cubicBezTo>
                      <a:pt x="24" y="1"/>
                      <a:pt x="26" y="3"/>
                      <a:pt x="27" y="5"/>
                    </a:cubicBezTo>
                    <a:cubicBezTo>
                      <a:pt x="27" y="10"/>
                      <a:pt x="26" y="14"/>
                      <a:pt x="25" y="19"/>
                    </a:cubicBezTo>
                    <a:cubicBezTo>
                      <a:pt x="0" y="16"/>
                      <a:pt x="18" y="7"/>
                      <a:pt x="23" y="0"/>
                    </a:cubicBezTo>
                    <a:close/>
                  </a:path>
                </a:pathLst>
              </a:custGeom>
              <a:solidFill>
                <a:srgbClr val="EDC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4" name="Freeform 174">
                <a:extLst>
                  <a:ext uri="{FF2B5EF4-FFF2-40B4-BE49-F238E27FC236}">
                    <a16:creationId xmlns:a16="http://schemas.microsoft.com/office/drawing/2014/main" id="{199DDA32-537C-9F19-2D14-A5249DFC919A}"/>
                  </a:ext>
                </a:extLst>
              </p:cNvPr>
              <p:cNvSpPr/>
              <p:nvPr/>
            </p:nvSpPr>
            <p:spPr bwMode="auto">
              <a:xfrm>
                <a:off x="5178" y="1225"/>
                <a:ext cx="61" cy="135"/>
              </a:xfrm>
              <a:custGeom>
                <a:avLst/>
                <a:gdLst>
                  <a:gd name="T0" fmla="*/ 0 w 18"/>
                  <a:gd name="T1" fmla="*/ 25 h 40"/>
                  <a:gd name="T2" fmla="*/ 12 w 18"/>
                  <a:gd name="T3" fmla="*/ 0 h 40"/>
                  <a:gd name="T4" fmla="*/ 16 w 18"/>
                  <a:gd name="T5" fmla="*/ 4 h 40"/>
                  <a:gd name="T6" fmla="*/ 16 w 18"/>
                  <a:gd name="T7" fmla="*/ 25 h 40"/>
                  <a:gd name="T8" fmla="*/ 0 w 18"/>
                  <a:gd name="T9" fmla="*/ 25 h 40"/>
                </a:gdLst>
                <a:ahLst/>
                <a:cxnLst>
                  <a:cxn ang="0">
                    <a:pos x="T0" y="T1"/>
                  </a:cxn>
                  <a:cxn ang="0">
                    <a:pos x="T2" y="T3"/>
                  </a:cxn>
                  <a:cxn ang="0">
                    <a:pos x="T4" y="T5"/>
                  </a:cxn>
                  <a:cxn ang="0">
                    <a:pos x="T6" y="T7"/>
                  </a:cxn>
                  <a:cxn ang="0">
                    <a:pos x="T8" y="T9"/>
                  </a:cxn>
                </a:cxnLst>
                <a:rect l="0" t="0" r="r" b="b"/>
                <a:pathLst>
                  <a:path w="18" h="40">
                    <a:moveTo>
                      <a:pt x="0" y="25"/>
                    </a:moveTo>
                    <a:cubicBezTo>
                      <a:pt x="4" y="16"/>
                      <a:pt x="0" y="4"/>
                      <a:pt x="12" y="0"/>
                    </a:cubicBezTo>
                    <a:cubicBezTo>
                      <a:pt x="14" y="2"/>
                      <a:pt x="15" y="3"/>
                      <a:pt x="16" y="4"/>
                    </a:cubicBezTo>
                    <a:cubicBezTo>
                      <a:pt x="15" y="11"/>
                      <a:pt x="18" y="18"/>
                      <a:pt x="16" y="25"/>
                    </a:cubicBezTo>
                    <a:cubicBezTo>
                      <a:pt x="11" y="40"/>
                      <a:pt x="5" y="25"/>
                      <a:pt x="0" y="25"/>
                    </a:cubicBezTo>
                    <a:close/>
                  </a:path>
                </a:pathLst>
              </a:custGeom>
              <a:solidFill>
                <a:srgbClr val="BD9E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5" name="Freeform 175">
                <a:extLst>
                  <a:ext uri="{FF2B5EF4-FFF2-40B4-BE49-F238E27FC236}">
                    <a16:creationId xmlns:a16="http://schemas.microsoft.com/office/drawing/2014/main" id="{E918528F-4A11-714C-920B-586040397E53}"/>
                  </a:ext>
                </a:extLst>
              </p:cNvPr>
              <p:cNvSpPr/>
              <p:nvPr/>
            </p:nvSpPr>
            <p:spPr bwMode="auto">
              <a:xfrm>
                <a:off x="5201" y="1238"/>
                <a:ext cx="68" cy="75"/>
              </a:xfrm>
              <a:custGeom>
                <a:avLst/>
                <a:gdLst>
                  <a:gd name="T0" fmla="*/ 9 w 20"/>
                  <a:gd name="T1" fmla="*/ 21 h 22"/>
                  <a:gd name="T2" fmla="*/ 9 w 20"/>
                  <a:gd name="T3" fmla="*/ 0 h 22"/>
                  <a:gd name="T4" fmla="*/ 19 w 20"/>
                  <a:gd name="T5" fmla="*/ 16 h 22"/>
                  <a:gd name="T6" fmla="*/ 9 w 20"/>
                  <a:gd name="T7" fmla="*/ 21 h 22"/>
                </a:gdLst>
                <a:ahLst/>
                <a:cxnLst>
                  <a:cxn ang="0">
                    <a:pos x="T0" y="T1"/>
                  </a:cxn>
                  <a:cxn ang="0">
                    <a:pos x="T2" y="T3"/>
                  </a:cxn>
                  <a:cxn ang="0">
                    <a:pos x="T4" y="T5"/>
                  </a:cxn>
                  <a:cxn ang="0">
                    <a:pos x="T6" y="T7"/>
                  </a:cxn>
                </a:cxnLst>
                <a:rect l="0" t="0" r="r" b="b"/>
                <a:pathLst>
                  <a:path w="20" h="22">
                    <a:moveTo>
                      <a:pt x="9" y="21"/>
                    </a:moveTo>
                    <a:cubicBezTo>
                      <a:pt x="2" y="14"/>
                      <a:pt x="0" y="7"/>
                      <a:pt x="9" y="0"/>
                    </a:cubicBezTo>
                    <a:cubicBezTo>
                      <a:pt x="18" y="2"/>
                      <a:pt x="20" y="9"/>
                      <a:pt x="19" y="16"/>
                    </a:cubicBezTo>
                    <a:cubicBezTo>
                      <a:pt x="19" y="22"/>
                      <a:pt x="13" y="20"/>
                      <a:pt x="9" y="21"/>
                    </a:cubicBezTo>
                    <a:close/>
                  </a:path>
                </a:pathLst>
              </a:custGeom>
              <a:solidFill>
                <a:srgbClr val="F0D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6" name="Freeform 176">
                <a:extLst>
                  <a:ext uri="{FF2B5EF4-FFF2-40B4-BE49-F238E27FC236}">
                    <a16:creationId xmlns:a16="http://schemas.microsoft.com/office/drawing/2014/main" id="{7EE63539-A2F1-D5E0-0BC5-E2E51D1F923A}"/>
                  </a:ext>
                </a:extLst>
              </p:cNvPr>
              <p:cNvSpPr/>
              <p:nvPr/>
            </p:nvSpPr>
            <p:spPr bwMode="auto">
              <a:xfrm>
                <a:off x="4771" y="1262"/>
                <a:ext cx="210" cy="169"/>
              </a:xfrm>
              <a:custGeom>
                <a:avLst/>
                <a:gdLst>
                  <a:gd name="T0" fmla="*/ 60 w 62"/>
                  <a:gd name="T1" fmla="*/ 30 h 50"/>
                  <a:gd name="T2" fmla="*/ 56 w 62"/>
                  <a:gd name="T3" fmla="*/ 34 h 50"/>
                  <a:gd name="T4" fmla="*/ 10 w 62"/>
                  <a:gd name="T5" fmla="*/ 46 h 50"/>
                  <a:gd name="T6" fmla="*/ 0 w 62"/>
                  <a:gd name="T7" fmla="*/ 46 h 50"/>
                  <a:gd name="T8" fmla="*/ 4 w 62"/>
                  <a:gd name="T9" fmla="*/ 34 h 50"/>
                  <a:gd name="T10" fmla="*/ 35 w 62"/>
                  <a:gd name="T11" fmla="*/ 0 h 50"/>
                  <a:gd name="T12" fmla="*/ 60 w 62"/>
                  <a:gd name="T13" fmla="*/ 30 h 50"/>
                </a:gdLst>
                <a:ahLst/>
                <a:cxnLst>
                  <a:cxn ang="0">
                    <a:pos x="T0" y="T1"/>
                  </a:cxn>
                  <a:cxn ang="0">
                    <a:pos x="T2" y="T3"/>
                  </a:cxn>
                  <a:cxn ang="0">
                    <a:pos x="T4" y="T5"/>
                  </a:cxn>
                  <a:cxn ang="0">
                    <a:pos x="T6" y="T7"/>
                  </a:cxn>
                  <a:cxn ang="0">
                    <a:pos x="T8" y="T9"/>
                  </a:cxn>
                  <a:cxn ang="0">
                    <a:pos x="T10" y="T11"/>
                  </a:cxn>
                  <a:cxn ang="0">
                    <a:pos x="T12" y="T13"/>
                  </a:cxn>
                </a:cxnLst>
                <a:rect l="0" t="0" r="r" b="b"/>
                <a:pathLst>
                  <a:path w="62" h="50">
                    <a:moveTo>
                      <a:pt x="60" y="30"/>
                    </a:moveTo>
                    <a:cubicBezTo>
                      <a:pt x="58" y="31"/>
                      <a:pt x="57" y="32"/>
                      <a:pt x="56" y="34"/>
                    </a:cubicBezTo>
                    <a:cubicBezTo>
                      <a:pt x="39" y="35"/>
                      <a:pt x="23" y="36"/>
                      <a:pt x="10" y="46"/>
                    </a:cubicBezTo>
                    <a:cubicBezTo>
                      <a:pt x="6" y="49"/>
                      <a:pt x="3" y="50"/>
                      <a:pt x="0" y="46"/>
                    </a:cubicBezTo>
                    <a:cubicBezTo>
                      <a:pt x="1" y="42"/>
                      <a:pt x="3" y="38"/>
                      <a:pt x="4" y="34"/>
                    </a:cubicBezTo>
                    <a:cubicBezTo>
                      <a:pt x="8" y="18"/>
                      <a:pt x="19" y="7"/>
                      <a:pt x="35" y="0"/>
                    </a:cubicBezTo>
                    <a:cubicBezTo>
                      <a:pt x="56" y="2"/>
                      <a:pt x="62" y="9"/>
                      <a:pt x="60" y="30"/>
                    </a:cubicBezTo>
                    <a:close/>
                  </a:path>
                </a:pathLst>
              </a:custGeom>
              <a:solidFill>
                <a:srgbClr val="EEBF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7" name="Freeform 177">
                <a:extLst>
                  <a:ext uri="{FF2B5EF4-FFF2-40B4-BE49-F238E27FC236}">
                    <a16:creationId xmlns:a16="http://schemas.microsoft.com/office/drawing/2014/main" id="{BD54FF9E-D6EE-83D0-F1C5-8CC1766AEC12}"/>
                  </a:ext>
                </a:extLst>
              </p:cNvPr>
              <p:cNvSpPr/>
              <p:nvPr/>
            </p:nvSpPr>
            <p:spPr bwMode="auto">
              <a:xfrm>
                <a:off x="4676" y="1228"/>
                <a:ext cx="210" cy="213"/>
              </a:xfrm>
              <a:custGeom>
                <a:avLst/>
                <a:gdLst>
                  <a:gd name="T0" fmla="*/ 60 w 62"/>
                  <a:gd name="T1" fmla="*/ 13 h 63"/>
                  <a:gd name="T2" fmla="*/ 32 w 62"/>
                  <a:gd name="T3" fmla="*/ 44 h 63"/>
                  <a:gd name="T4" fmla="*/ 0 w 62"/>
                  <a:gd name="T5" fmla="*/ 36 h 63"/>
                  <a:gd name="T6" fmla="*/ 24 w 62"/>
                  <a:gd name="T7" fmla="*/ 28 h 63"/>
                  <a:gd name="T8" fmla="*/ 56 w 62"/>
                  <a:gd name="T9" fmla="*/ 0 h 63"/>
                  <a:gd name="T10" fmla="*/ 60 w 62"/>
                  <a:gd name="T11" fmla="*/ 8 h 63"/>
                  <a:gd name="T12" fmla="*/ 60 w 62"/>
                  <a:gd name="T13" fmla="*/ 13 h 63"/>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60" y="13"/>
                    </a:moveTo>
                    <a:cubicBezTo>
                      <a:pt x="51" y="23"/>
                      <a:pt x="41" y="34"/>
                      <a:pt x="32" y="44"/>
                    </a:cubicBezTo>
                    <a:cubicBezTo>
                      <a:pt x="21" y="43"/>
                      <a:pt x="5" y="63"/>
                      <a:pt x="0" y="36"/>
                    </a:cubicBezTo>
                    <a:cubicBezTo>
                      <a:pt x="13" y="49"/>
                      <a:pt x="18" y="37"/>
                      <a:pt x="24" y="28"/>
                    </a:cubicBezTo>
                    <a:cubicBezTo>
                      <a:pt x="31" y="15"/>
                      <a:pt x="39" y="3"/>
                      <a:pt x="56" y="0"/>
                    </a:cubicBezTo>
                    <a:cubicBezTo>
                      <a:pt x="57" y="3"/>
                      <a:pt x="59" y="5"/>
                      <a:pt x="60" y="8"/>
                    </a:cubicBezTo>
                    <a:cubicBezTo>
                      <a:pt x="62" y="10"/>
                      <a:pt x="62" y="11"/>
                      <a:pt x="60" y="13"/>
                    </a:cubicBezTo>
                    <a:close/>
                  </a:path>
                </a:pathLst>
              </a:custGeom>
              <a:solidFill>
                <a:srgbClr val="E9A0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8" name="Freeform 178">
                <a:extLst>
                  <a:ext uri="{FF2B5EF4-FFF2-40B4-BE49-F238E27FC236}">
                    <a16:creationId xmlns:a16="http://schemas.microsoft.com/office/drawing/2014/main" id="{CA6FA9A8-DE24-BC33-83D7-6428559E8364}"/>
                  </a:ext>
                </a:extLst>
              </p:cNvPr>
              <p:cNvSpPr/>
              <p:nvPr/>
            </p:nvSpPr>
            <p:spPr bwMode="auto">
              <a:xfrm>
                <a:off x="4595" y="920"/>
                <a:ext cx="291" cy="220"/>
              </a:xfrm>
              <a:custGeom>
                <a:avLst/>
                <a:gdLst>
                  <a:gd name="T0" fmla="*/ 16 w 86"/>
                  <a:gd name="T1" fmla="*/ 63 h 65"/>
                  <a:gd name="T2" fmla="*/ 0 w 86"/>
                  <a:gd name="T3" fmla="*/ 55 h 65"/>
                  <a:gd name="T4" fmla="*/ 16 w 86"/>
                  <a:gd name="T5" fmla="*/ 43 h 65"/>
                  <a:gd name="T6" fmla="*/ 40 w 86"/>
                  <a:gd name="T7" fmla="*/ 19 h 65"/>
                  <a:gd name="T8" fmla="*/ 80 w 86"/>
                  <a:gd name="T9" fmla="*/ 0 h 65"/>
                  <a:gd name="T10" fmla="*/ 72 w 86"/>
                  <a:gd name="T11" fmla="*/ 15 h 65"/>
                  <a:gd name="T12" fmla="*/ 70 w 86"/>
                  <a:gd name="T13" fmla="*/ 18 h 65"/>
                  <a:gd name="T14" fmla="*/ 52 w 86"/>
                  <a:gd name="T15" fmla="*/ 29 h 65"/>
                  <a:gd name="T16" fmla="*/ 47 w 86"/>
                  <a:gd name="T17" fmla="*/ 32 h 65"/>
                  <a:gd name="T18" fmla="*/ 54 w 86"/>
                  <a:gd name="T19" fmla="*/ 30 h 65"/>
                  <a:gd name="T20" fmla="*/ 76 w 86"/>
                  <a:gd name="T21" fmla="*/ 31 h 65"/>
                  <a:gd name="T22" fmla="*/ 52 w 86"/>
                  <a:gd name="T23" fmla="*/ 47 h 65"/>
                  <a:gd name="T24" fmla="*/ 53 w 86"/>
                  <a:gd name="T25" fmla="*/ 50 h 65"/>
                  <a:gd name="T26" fmla="*/ 52 w 86"/>
                  <a:gd name="T27" fmla="*/ 52 h 65"/>
                  <a:gd name="T28" fmla="*/ 40 w 86"/>
                  <a:gd name="T29" fmla="*/ 55 h 65"/>
                  <a:gd name="T30" fmla="*/ 16 w 86"/>
                  <a:gd name="T31" fmla="*/ 6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65">
                    <a:moveTo>
                      <a:pt x="16" y="63"/>
                    </a:moveTo>
                    <a:cubicBezTo>
                      <a:pt x="9" y="64"/>
                      <a:pt x="6" y="58"/>
                      <a:pt x="0" y="55"/>
                    </a:cubicBezTo>
                    <a:cubicBezTo>
                      <a:pt x="4" y="49"/>
                      <a:pt x="14" y="52"/>
                      <a:pt x="16" y="43"/>
                    </a:cubicBezTo>
                    <a:cubicBezTo>
                      <a:pt x="17" y="28"/>
                      <a:pt x="33" y="28"/>
                      <a:pt x="40" y="19"/>
                    </a:cubicBezTo>
                    <a:cubicBezTo>
                      <a:pt x="52" y="11"/>
                      <a:pt x="65" y="2"/>
                      <a:pt x="80" y="0"/>
                    </a:cubicBezTo>
                    <a:cubicBezTo>
                      <a:pt x="86" y="9"/>
                      <a:pt x="74" y="10"/>
                      <a:pt x="72" y="15"/>
                    </a:cubicBezTo>
                    <a:cubicBezTo>
                      <a:pt x="71" y="16"/>
                      <a:pt x="71" y="17"/>
                      <a:pt x="70" y="18"/>
                    </a:cubicBezTo>
                    <a:cubicBezTo>
                      <a:pt x="65" y="22"/>
                      <a:pt x="58" y="25"/>
                      <a:pt x="52" y="29"/>
                    </a:cubicBezTo>
                    <a:cubicBezTo>
                      <a:pt x="51" y="31"/>
                      <a:pt x="49" y="31"/>
                      <a:pt x="47" y="32"/>
                    </a:cubicBezTo>
                    <a:cubicBezTo>
                      <a:pt x="49" y="32"/>
                      <a:pt x="51" y="31"/>
                      <a:pt x="54" y="30"/>
                    </a:cubicBezTo>
                    <a:cubicBezTo>
                      <a:pt x="61" y="30"/>
                      <a:pt x="69" y="25"/>
                      <a:pt x="76" y="31"/>
                    </a:cubicBezTo>
                    <a:cubicBezTo>
                      <a:pt x="76" y="48"/>
                      <a:pt x="58" y="39"/>
                      <a:pt x="52" y="47"/>
                    </a:cubicBezTo>
                    <a:cubicBezTo>
                      <a:pt x="53" y="48"/>
                      <a:pt x="53" y="49"/>
                      <a:pt x="53" y="50"/>
                    </a:cubicBezTo>
                    <a:cubicBezTo>
                      <a:pt x="53" y="52"/>
                      <a:pt x="53" y="52"/>
                      <a:pt x="52" y="52"/>
                    </a:cubicBezTo>
                    <a:cubicBezTo>
                      <a:pt x="49" y="55"/>
                      <a:pt x="45" y="58"/>
                      <a:pt x="40" y="55"/>
                    </a:cubicBezTo>
                    <a:cubicBezTo>
                      <a:pt x="31" y="55"/>
                      <a:pt x="26" y="65"/>
                      <a:pt x="16" y="63"/>
                    </a:cubicBezTo>
                    <a:close/>
                  </a:path>
                </a:pathLst>
              </a:custGeom>
              <a:solidFill>
                <a:srgbClr val="EB9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9" name="Freeform 179">
                <a:extLst>
                  <a:ext uri="{FF2B5EF4-FFF2-40B4-BE49-F238E27FC236}">
                    <a16:creationId xmlns:a16="http://schemas.microsoft.com/office/drawing/2014/main" id="{31229D1C-0A59-47DB-0905-299B15CF9CF1}"/>
                  </a:ext>
                </a:extLst>
              </p:cNvPr>
              <p:cNvSpPr/>
              <p:nvPr/>
            </p:nvSpPr>
            <p:spPr bwMode="auto">
              <a:xfrm>
                <a:off x="4771" y="954"/>
                <a:ext cx="146" cy="85"/>
              </a:xfrm>
              <a:custGeom>
                <a:avLst/>
                <a:gdLst>
                  <a:gd name="T0" fmla="*/ 24 w 43"/>
                  <a:gd name="T1" fmla="*/ 21 h 25"/>
                  <a:gd name="T2" fmla="*/ 0 w 43"/>
                  <a:gd name="T3" fmla="*/ 25 h 25"/>
                  <a:gd name="T4" fmla="*/ 20 w 43"/>
                  <a:gd name="T5" fmla="*/ 5 h 25"/>
                  <a:gd name="T6" fmla="*/ 20 w 43"/>
                  <a:gd name="T7" fmla="*/ 5 h 25"/>
                  <a:gd name="T8" fmla="*/ 24 w 43"/>
                  <a:gd name="T9" fmla="*/ 5 h 25"/>
                  <a:gd name="T10" fmla="*/ 42 w 43"/>
                  <a:gd name="T11" fmla="*/ 12 h 25"/>
                  <a:gd name="T12" fmla="*/ 24 w 43"/>
                  <a:gd name="T13" fmla="*/ 21 h 25"/>
                </a:gdLst>
                <a:ahLst/>
                <a:cxnLst>
                  <a:cxn ang="0">
                    <a:pos x="T0" y="T1"/>
                  </a:cxn>
                  <a:cxn ang="0">
                    <a:pos x="T2" y="T3"/>
                  </a:cxn>
                  <a:cxn ang="0">
                    <a:pos x="T4" y="T5"/>
                  </a:cxn>
                  <a:cxn ang="0">
                    <a:pos x="T6" y="T7"/>
                  </a:cxn>
                  <a:cxn ang="0">
                    <a:pos x="T8" y="T9"/>
                  </a:cxn>
                  <a:cxn ang="0">
                    <a:pos x="T10" y="T11"/>
                  </a:cxn>
                  <a:cxn ang="0">
                    <a:pos x="T12" y="T13"/>
                  </a:cxn>
                </a:cxnLst>
                <a:rect l="0" t="0" r="r" b="b"/>
                <a:pathLst>
                  <a:path w="43" h="25">
                    <a:moveTo>
                      <a:pt x="24" y="21"/>
                    </a:moveTo>
                    <a:cubicBezTo>
                      <a:pt x="16" y="23"/>
                      <a:pt x="8" y="24"/>
                      <a:pt x="0" y="25"/>
                    </a:cubicBezTo>
                    <a:cubicBezTo>
                      <a:pt x="0" y="12"/>
                      <a:pt x="13" y="12"/>
                      <a:pt x="20" y="5"/>
                    </a:cubicBezTo>
                    <a:cubicBezTo>
                      <a:pt x="20" y="5"/>
                      <a:pt x="20" y="5"/>
                      <a:pt x="20" y="5"/>
                    </a:cubicBezTo>
                    <a:cubicBezTo>
                      <a:pt x="21" y="5"/>
                      <a:pt x="23" y="5"/>
                      <a:pt x="24" y="5"/>
                    </a:cubicBezTo>
                    <a:cubicBezTo>
                      <a:pt x="30" y="7"/>
                      <a:pt x="42" y="0"/>
                      <a:pt x="42" y="12"/>
                    </a:cubicBezTo>
                    <a:cubicBezTo>
                      <a:pt x="43" y="23"/>
                      <a:pt x="31" y="20"/>
                      <a:pt x="24" y="21"/>
                    </a:cubicBezTo>
                    <a:close/>
                  </a:path>
                </a:pathLst>
              </a:custGeom>
              <a:solidFill>
                <a:srgbClr val="E5B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0" name="Freeform 180">
                <a:extLst>
                  <a:ext uri="{FF2B5EF4-FFF2-40B4-BE49-F238E27FC236}">
                    <a16:creationId xmlns:a16="http://schemas.microsoft.com/office/drawing/2014/main" id="{76D22941-6C59-CDDE-A2A4-06698B1CFD03}"/>
                  </a:ext>
                </a:extLst>
              </p:cNvPr>
              <p:cNvSpPr/>
              <p:nvPr/>
            </p:nvSpPr>
            <p:spPr bwMode="auto">
              <a:xfrm>
                <a:off x="4771" y="1079"/>
                <a:ext cx="146" cy="71"/>
              </a:xfrm>
              <a:custGeom>
                <a:avLst/>
                <a:gdLst>
                  <a:gd name="T0" fmla="*/ 0 w 43"/>
                  <a:gd name="T1" fmla="*/ 4 h 21"/>
                  <a:gd name="T2" fmla="*/ 0 w 43"/>
                  <a:gd name="T3" fmla="*/ 0 h 21"/>
                  <a:gd name="T4" fmla="*/ 36 w 43"/>
                  <a:gd name="T5" fmla="*/ 0 h 21"/>
                  <a:gd name="T6" fmla="*/ 20 w 43"/>
                  <a:gd name="T7" fmla="*/ 20 h 21"/>
                  <a:gd name="T8" fmla="*/ 0 w 43"/>
                  <a:gd name="T9" fmla="*/ 4 h 21"/>
                </a:gdLst>
                <a:ahLst/>
                <a:cxnLst>
                  <a:cxn ang="0">
                    <a:pos x="T0" y="T1"/>
                  </a:cxn>
                  <a:cxn ang="0">
                    <a:pos x="T2" y="T3"/>
                  </a:cxn>
                  <a:cxn ang="0">
                    <a:pos x="T4" y="T5"/>
                  </a:cxn>
                  <a:cxn ang="0">
                    <a:pos x="T6" y="T7"/>
                  </a:cxn>
                  <a:cxn ang="0">
                    <a:pos x="T8" y="T9"/>
                  </a:cxn>
                </a:cxnLst>
                <a:rect l="0" t="0" r="r" b="b"/>
                <a:pathLst>
                  <a:path w="43" h="21">
                    <a:moveTo>
                      <a:pt x="0" y="4"/>
                    </a:moveTo>
                    <a:cubicBezTo>
                      <a:pt x="0" y="3"/>
                      <a:pt x="0" y="2"/>
                      <a:pt x="0" y="0"/>
                    </a:cubicBezTo>
                    <a:cubicBezTo>
                      <a:pt x="12" y="0"/>
                      <a:pt x="24" y="0"/>
                      <a:pt x="36" y="0"/>
                    </a:cubicBezTo>
                    <a:cubicBezTo>
                      <a:pt x="43" y="17"/>
                      <a:pt x="35" y="21"/>
                      <a:pt x="20" y="20"/>
                    </a:cubicBezTo>
                    <a:cubicBezTo>
                      <a:pt x="15" y="12"/>
                      <a:pt x="7" y="9"/>
                      <a:pt x="0" y="4"/>
                    </a:cubicBezTo>
                    <a:close/>
                  </a:path>
                </a:pathLst>
              </a:custGeom>
              <a:solidFill>
                <a:srgbClr val="E6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1" name="Freeform 181">
                <a:extLst>
                  <a:ext uri="{FF2B5EF4-FFF2-40B4-BE49-F238E27FC236}">
                    <a16:creationId xmlns:a16="http://schemas.microsoft.com/office/drawing/2014/main" id="{B3097AD1-73E7-6E15-0EFF-A78273574D7C}"/>
                  </a:ext>
                </a:extLst>
              </p:cNvPr>
              <p:cNvSpPr/>
              <p:nvPr/>
            </p:nvSpPr>
            <p:spPr bwMode="auto">
              <a:xfrm>
                <a:off x="4514" y="984"/>
                <a:ext cx="217" cy="109"/>
              </a:xfrm>
              <a:custGeom>
                <a:avLst/>
                <a:gdLst>
                  <a:gd name="T0" fmla="*/ 64 w 64"/>
                  <a:gd name="T1" fmla="*/ 0 h 32"/>
                  <a:gd name="T2" fmla="*/ 40 w 64"/>
                  <a:gd name="T3" fmla="*/ 24 h 32"/>
                  <a:gd name="T4" fmla="*/ 0 w 64"/>
                  <a:gd name="T5" fmla="*/ 32 h 32"/>
                  <a:gd name="T6" fmla="*/ 24 w 64"/>
                  <a:gd name="T7" fmla="*/ 13 h 32"/>
                  <a:gd name="T8" fmla="*/ 64 w 64"/>
                  <a:gd name="T9" fmla="*/ 0 h 32"/>
                </a:gdLst>
                <a:ahLst/>
                <a:cxnLst>
                  <a:cxn ang="0">
                    <a:pos x="T0" y="T1"/>
                  </a:cxn>
                  <a:cxn ang="0">
                    <a:pos x="T2" y="T3"/>
                  </a:cxn>
                  <a:cxn ang="0">
                    <a:pos x="T4" y="T5"/>
                  </a:cxn>
                  <a:cxn ang="0">
                    <a:pos x="T6" y="T7"/>
                  </a:cxn>
                  <a:cxn ang="0">
                    <a:pos x="T8" y="T9"/>
                  </a:cxn>
                </a:cxnLst>
                <a:rect l="0" t="0" r="r" b="b"/>
                <a:pathLst>
                  <a:path w="64" h="32">
                    <a:moveTo>
                      <a:pt x="64" y="0"/>
                    </a:moveTo>
                    <a:cubicBezTo>
                      <a:pt x="59" y="11"/>
                      <a:pt x="46" y="15"/>
                      <a:pt x="40" y="24"/>
                    </a:cubicBezTo>
                    <a:cubicBezTo>
                      <a:pt x="25" y="22"/>
                      <a:pt x="12" y="26"/>
                      <a:pt x="0" y="32"/>
                    </a:cubicBezTo>
                    <a:cubicBezTo>
                      <a:pt x="1" y="17"/>
                      <a:pt x="15" y="17"/>
                      <a:pt x="24" y="13"/>
                    </a:cubicBezTo>
                    <a:cubicBezTo>
                      <a:pt x="37" y="7"/>
                      <a:pt x="50" y="4"/>
                      <a:pt x="64" y="0"/>
                    </a:cubicBezTo>
                    <a:close/>
                  </a:path>
                </a:pathLst>
              </a:custGeom>
              <a:solidFill>
                <a:srgbClr val="F2D5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2" name="Freeform 182">
                <a:extLst>
                  <a:ext uri="{FF2B5EF4-FFF2-40B4-BE49-F238E27FC236}">
                    <a16:creationId xmlns:a16="http://schemas.microsoft.com/office/drawing/2014/main" id="{512EDCFB-6115-5E06-83ED-D2092E729BDC}"/>
                  </a:ext>
                </a:extLst>
              </p:cNvPr>
              <p:cNvSpPr/>
              <p:nvPr/>
            </p:nvSpPr>
            <p:spPr bwMode="auto">
              <a:xfrm>
                <a:off x="5408" y="1482"/>
                <a:ext cx="203" cy="206"/>
              </a:xfrm>
              <a:custGeom>
                <a:avLst/>
                <a:gdLst>
                  <a:gd name="T0" fmla="*/ 7 w 60"/>
                  <a:gd name="T1" fmla="*/ 9 h 61"/>
                  <a:gd name="T2" fmla="*/ 16 w 60"/>
                  <a:gd name="T3" fmla="*/ 6 h 61"/>
                  <a:gd name="T4" fmla="*/ 45 w 60"/>
                  <a:gd name="T5" fmla="*/ 6 h 61"/>
                  <a:gd name="T6" fmla="*/ 60 w 60"/>
                  <a:gd name="T7" fmla="*/ 17 h 61"/>
                  <a:gd name="T8" fmla="*/ 52 w 60"/>
                  <a:gd name="T9" fmla="*/ 29 h 61"/>
                  <a:gd name="T10" fmla="*/ 44 w 60"/>
                  <a:gd name="T11" fmla="*/ 61 h 61"/>
                  <a:gd name="T12" fmla="*/ 0 w 60"/>
                  <a:gd name="T13" fmla="*/ 37 h 61"/>
                  <a:gd name="T14" fmla="*/ 5 w 60"/>
                  <a:gd name="T15" fmla="*/ 34 h 61"/>
                  <a:gd name="T16" fmla="*/ 19 w 60"/>
                  <a:gd name="T17" fmla="*/ 24 h 61"/>
                  <a:gd name="T18" fmla="*/ 7 w 60"/>
                  <a:gd name="T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1">
                    <a:moveTo>
                      <a:pt x="7" y="9"/>
                    </a:moveTo>
                    <a:cubicBezTo>
                      <a:pt x="9" y="6"/>
                      <a:pt x="12" y="5"/>
                      <a:pt x="16" y="6"/>
                    </a:cubicBezTo>
                    <a:cubicBezTo>
                      <a:pt x="26" y="0"/>
                      <a:pt x="35" y="7"/>
                      <a:pt x="45" y="6"/>
                    </a:cubicBezTo>
                    <a:cubicBezTo>
                      <a:pt x="52" y="7"/>
                      <a:pt x="57" y="11"/>
                      <a:pt x="60" y="17"/>
                    </a:cubicBezTo>
                    <a:cubicBezTo>
                      <a:pt x="60" y="23"/>
                      <a:pt x="57" y="27"/>
                      <a:pt x="52" y="29"/>
                    </a:cubicBezTo>
                    <a:cubicBezTo>
                      <a:pt x="41" y="38"/>
                      <a:pt x="38" y="49"/>
                      <a:pt x="44" y="61"/>
                    </a:cubicBezTo>
                    <a:cubicBezTo>
                      <a:pt x="25" y="60"/>
                      <a:pt x="18" y="39"/>
                      <a:pt x="0" y="37"/>
                    </a:cubicBezTo>
                    <a:cubicBezTo>
                      <a:pt x="2" y="36"/>
                      <a:pt x="3" y="34"/>
                      <a:pt x="5" y="34"/>
                    </a:cubicBezTo>
                    <a:cubicBezTo>
                      <a:pt x="11" y="33"/>
                      <a:pt x="17" y="32"/>
                      <a:pt x="19" y="24"/>
                    </a:cubicBezTo>
                    <a:cubicBezTo>
                      <a:pt x="22" y="13"/>
                      <a:pt x="10" y="14"/>
                      <a:pt x="7" y="9"/>
                    </a:cubicBezTo>
                    <a:close/>
                  </a:path>
                </a:pathLst>
              </a:custGeom>
              <a:solidFill>
                <a:srgbClr val="A45C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3" name="Freeform 183">
                <a:extLst>
                  <a:ext uri="{FF2B5EF4-FFF2-40B4-BE49-F238E27FC236}">
                    <a16:creationId xmlns:a16="http://schemas.microsoft.com/office/drawing/2014/main" id="{2C5DE7DA-6A74-4D3B-A615-8D301380983C}"/>
                  </a:ext>
                </a:extLst>
              </p:cNvPr>
              <p:cNvSpPr/>
              <p:nvPr/>
            </p:nvSpPr>
            <p:spPr bwMode="auto">
              <a:xfrm>
                <a:off x="5530" y="1445"/>
                <a:ext cx="101" cy="94"/>
              </a:xfrm>
              <a:custGeom>
                <a:avLst/>
                <a:gdLst>
                  <a:gd name="T0" fmla="*/ 24 w 30"/>
                  <a:gd name="T1" fmla="*/ 28 h 28"/>
                  <a:gd name="T2" fmla="*/ 7 w 30"/>
                  <a:gd name="T3" fmla="*/ 20 h 28"/>
                  <a:gd name="T4" fmla="*/ 4 w 30"/>
                  <a:gd name="T5" fmla="*/ 0 h 28"/>
                  <a:gd name="T6" fmla="*/ 16 w 30"/>
                  <a:gd name="T7" fmla="*/ 4 h 28"/>
                  <a:gd name="T8" fmla="*/ 21 w 30"/>
                  <a:gd name="T9" fmla="*/ 18 h 28"/>
                  <a:gd name="T10" fmla="*/ 24 w 30"/>
                  <a:gd name="T11" fmla="*/ 28 h 28"/>
                </a:gdLst>
                <a:ahLst/>
                <a:cxnLst>
                  <a:cxn ang="0">
                    <a:pos x="T0" y="T1"/>
                  </a:cxn>
                  <a:cxn ang="0">
                    <a:pos x="T2" y="T3"/>
                  </a:cxn>
                  <a:cxn ang="0">
                    <a:pos x="T4" y="T5"/>
                  </a:cxn>
                  <a:cxn ang="0">
                    <a:pos x="T6" y="T7"/>
                  </a:cxn>
                  <a:cxn ang="0">
                    <a:pos x="T8" y="T9"/>
                  </a:cxn>
                  <a:cxn ang="0">
                    <a:pos x="T10" y="T11"/>
                  </a:cxn>
                </a:cxnLst>
                <a:rect l="0" t="0" r="r" b="b"/>
                <a:pathLst>
                  <a:path w="30" h="28">
                    <a:moveTo>
                      <a:pt x="24" y="28"/>
                    </a:moveTo>
                    <a:cubicBezTo>
                      <a:pt x="18" y="26"/>
                      <a:pt x="15" y="19"/>
                      <a:pt x="7" y="20"/>
                    </a:cubicBezTo>
                    <a:cubicBezTo>
                      <a:pt x="2" y="14"/>
                      <a:pt x="0" y="7"/>
                      <a:pt x="4" y="0"/>
                    </a:cubicBezTo>
                    <a:cubicBezTo>
                      <a:pt x="8" y="1"/>
                      <a:pt x="13" y="0"/>
                      <a:pt x="16" y="4"/>
                    </a:cubicBezTo>
                    <a:cubicBezTo>
                      <a:pt x="8" y="11"/>
                      <a:pt x="17" y="14"/>
                      <a:pt x="21" y="18"/>
                    </a:cubicBezTo>
                    <a:cubicBezTo>
                      <a:pt x="24" y="21"/>
                      <a:pt x="30" y="23"/>
                      <a:pt x="24" y="28"/>
                    </a:cubicBezTo>
                    <a:close/>
                  </a:path>
                </a:pathLst>
              </a:custGeom>
              <a:solidFill>
                <a:srgbClr val="985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4" name="Freeform 184">
                <a:extLst>
                  <a:ext uri="{FF2B5EF4-FFF2-40B4-BE49-F238E27FC236}">
                    <a16:creationId xmlns:a16="http://schemas.microsoft.com/office/drawing/2014/main" id="{E07B9F0B-4BC1-C4C7-CBBA-38F817F7DDB7}"/>
                  </a:ext>
                </a:extLst>
              </p:cNvPr>
              <p:cNvSpPr/>
              <p:nvPr/>
            </p:nvSpPr>
            <p:spPr bwMode="auto">
              <a:xfrm>
                <a:off x="6447" y="2108"/>
                <a:ext cx="102" cy="108"/>
              </a:xfrm>
              <a:custGeom>
                <a:avLst/>
                <a:gdLst>
                  <a:gd name="T0" fmla="*/ 0 w 30"/>
                  <a:gd name="T1" fmla="*/ 32 h 32"/>
                  <a:gd name="T2" fmla="*/ 9 w 30"/>
                  <a:gd name="T3" fmla="*/ 12 h 32"/>
                  <a:gd name="T4" fmla="*/ 17 w 30"/>
                  <a:gd name="T5" fmla="*/ 0 h 32"/>
                  <a:gd name="T6" fmla="*/ 0 w 30"/>
                  <a:gd name="T7" fmla="*/ 32 h 32"/>
                </a:gdLst>
                <a:ahLst/>
                <a:cxnLst>
                  <a:cxn ang="0">
                    <a:pos x="T0" y="T1"/>
                  </a:cxn>
                  <a:cxn ang="0">
                    <a:pos x="T2" y="T3"/>
                  </a:cxn>
                  <a:cxn ang="0">
                    <a:pos x="T4" y="T5"/>
                  </a:cxn>
                  <a:cxn ang="0">
                    <a:pos x="T6" y="T7"/>
                  </a:cxn>
                </a:cxnLst>
                <a:rect l="0" t="0" r="r" b="b"/>
                <a:pathLst>
                  <a:path w="30" h="32">
                    <a:moveTo>
                      <a:pt x="0" y="32"/>
                    </a:moveTo>
                    <a:cubicBezTo>
                      <a:pt x="3" y="25"/>
                      <a:pt x="14" y="23"/>
                      <a:pt x="9" y="12"/>
                    </a:cubicBezTo>
                    <a:cubicBezTo>
                      <a:pt x="6" y="7"/>
                      <a:pt x="11" y="2"/>
                      <a:pt x="17" y="0"/>
                    </a:cubicBezTo>
                    <a:cubicBezTo>
                      <a:pt x="30" y="16"/>
                      <a:pt x="24" y="27"/>
                      <a:pt x="0" y="32"/>
                    </a:cubicBezTo>
                    <a:close/>
                  </a:path>
                </a:pathLst>
              </a:custGeom>
              <a:solidFill>
                <a:srgbClr val="D08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5" name="Freeform 185">
                <a:extLst>
                  <a:ext uri="{FF2B5EF4-FFF2-40B4-BE49-F238E27FC236}">
                    <a16:creationId xmlns:a16="http://schemas.microsoft.com/office/drawing/2014/main" id="{16E8C5F1-60ED-4CF7-8143-96B36AA53304}"/>
                  </a:ext>
                </a:extLst>
              </p:cNvPr>
              <p:cNvSpPr/>
              <p:nvPr/>
            </p:nvSpPr>
            <p:spPr bwMode="auto">
              <a:xfrm>
                <a:off x="5919" y="1945"/>
                <a:ext cx="112" cy="173"/>
              </a:xfrm>
              <a:custGeom>
                <a:avLst/>
                <a:gdLst>
                  <a:gd name="T0" fmla="*/ 4 w 33"/>
                  <a:gd name="T1" fmla="*/ 28 h 51"/>
                  <a:gd name="T2" fmla="*/ 5 w 33"/>
                  <a:gd name="T3" fmla="*/ 20 h 51"/>
                  <a:gd name="T4" fmla="*/ 20 w 33"/>
                  <a:gd name="T5" fmla="*/ 12 h 51"/>
                  <a:gd name="T6" fmla="*/ 33 w 33"/>
                  <a:gd name="T7" fmla="*/ 16 h 51"/>
                  <a:gd name="T8" fmla="*/ 31 w 33"/>
                  <a:gd name="T9" fmla="*/ 42 h 51"/>
                  <a:gd name="T10" fmla="*/ 14 w 33"/>
                  <a:gd name="T11" fmla="*/ 51 h 51"/>
                  <a:gd name="T12" fmla="*/ 4 w 33"/>
                  <a:gd name="T13" fmla="*/ 28 h 51"/>
                </a:gdLst>
                <a:ahLst/>
                <a:cxnLst>
                  <a:cxn ang="0">
                    <a:pos x="T0" y="T1"/>
                  </a:cxn>
                  <a:cxn ang="0">
                    <a:pos x="T2" y="T3"/>
                  </a:cxn>
                  <a:cxn ang="0">
                    <a:pos x="T4" y="T5"/>
                  </a:cxn>
                  <a:cxn ang="0">
                    <a:pos x="T6" y="T7"/>
                  </a:cxn>
                  <a:cxn ang="0">
                    <a:pos x="T8" y="T9"/>
                  </a:cxn>
                  <a:cxn ang="0">
                    <a:pos x="T10" y="T11"/>
                  </a:cxn>
                  <a:cxn ang="0">
                    <a:pos x="T12" y="T13"/>
                  </a:cxn>
                </a:cxnLst>
                <a:rect l="0" t="0" r="r" b="b"/>
                <a:pathLst>
                  <a:path w="33" h="51">
                    <a:moveTo>
                      <a:pt x="4" y="28"/>
                    </a:moveTo>
                    <a:cubicBezTo>
                      <a:pt x="4" y="26"/>
                      <a:pt x="5" y="23"/>
                      <a:pt x="5" y="20"/>
                    </a:cubicBezTo>
                    <a:cubicBezTo>
                      <a:pt x="11" y="19"/>
                      <a:pt x="16" y="17"/>
                      <a:pt x="20" y="12"/>
                    </a:cubicBezTo>
                    <a:cubicBezTo>
                      <a:pt x="28" y="0"/>
                      <a:pt x="30" y="9"/>
                      <a:pt x="33" y="16"/>
                    </a:cubicBezTo>
                    <a:cubicBezTo>
                      <a:pt x="29" y="24"/>
                      <a:pt x="29" y="33"/>
                      <a:pt x="31" y="42"/>
                    </a:cubicBezTo>
                    <a:cubicBezTo>
                      <a:pt x="27" y="49"/>
                      <a:pt x="20" y="50"/>
                      <a:pt x="14" y="51"/>
                    </a:cubicBezTo>
                    <a:cubicBezTo>
                      <a:pt x="0" y="48"/>
                      <a:pt x="2" y="38"/>
                      <a:pt x="4" y="28"/>
                    </a:cubicBezTo>
                    <a:close/>
                  </a:path>
                </a:pathLst>
              </a:custGeom>
              <a:solidFill>
                <a:srgbClr val="AA9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6" name="Freeform 186">
                <a:extLst>
                  <a:ext uri="{FF2B5EF4-FFF2-40B4-BE49-F238E27FC236}">
                    <a16:creationId xmlns:a16="http://schemas.microsoft.com/office/drawing/2014/main" id="{52CD2C60-CE01-C634-377D-48F52E6CE08E}"/>
                  </a:ext>
                </a:extLst>
              </p:cNvPr>
              <p:cNvSpPr/>
              <p:nvPr/>
            </p:nvSpPr>
            <p:spPr bwMode="auto">
              <a:xfrm>
                <a:off x="5983" y="2000"/>
                <a:ext cx="88" cy="91"/>
              </a:xfrm>
              <a:custGeom>
                <a:avLst/>
                <a:gdLst>
                  <a:gd name="T0" fmla="*/ 10 w 26"/>
                  <a:gd name="T1" fmla="*/ 24 h 27"/>
                  <a:gd name="T2" fmla="*/ 14 w 26"/>
                  <a:gd name="T3" fmla="*/ 0 h 27"/>
                  <a:gd name="T4" fmla="*/ 26 w 26"/>
                  <a:gd name="T5" fmla="*/ 20 h 27"/>
                  <a:gd name="T6" fmla="*/ 22 w 26"/>
                  <a:gd name="T7" fmla="*/ 24 h 27"/>
                  <a:gd name="T8" fmla="*/ 10 w 26"/>
                  <a:gd name="T9" fmla="*/ 24 h 27"/>
                </a:gdLst>
                <a:ahLst/>
                <a:cxnLst>
                  <a:cxn ang="0">
                    <a:pos x="T0" y="T1"/>
                  </a:cxn>
                  <a:cxn ang="0">
                    <a:pos x="T2" y="T3"/>
                  </a:cxn>
                  <a:cxn ang="0">
                    <a:pos x="T4" y="T5"/>
                  </a:cxn>
                  <a:cxn ang="0">
                    <a:pos x="T6" y="T7"/>
                  </a:cxn>
                  <a:cxn ang="0">
                    <a:pos x="T8" y="T9"/>
                  </a:cxn>
                </a:cxnLst>
                <a:rect l="0" t="0" r="r" b="b"/>
                <a:pathLst>
                  <a:path w="26" h="27">
                    <a:moveTo>
                      <a:pt x="10" y="24"/>
                    </a:moveTo>
                    <a:cubicBezTo>
                      <a:pt x="0" y="14"/>
                      <a:pt x="3" y="6"/>
                      <a:pt x="14" y="0"/>
                    </a:cubicBezTo>
                    <a:cubicBezTo>
                      <a:pt x="22" y="4"/>
                      <a:pt x="24" y="12"/>
                      <a:pt x="26" y="20"/>
                    </a:cubicBezTo>
                    <a:cubicBezTo>
                      <a:pt x="24" y="21"/>
                      <a:pt x="23" y="23"/>
                      <a:pt x="22" y="24"/>
                    </a:cubicBezTo>
                    <a:cubicBezTo>
                      <a:pt x="18" y="26"/>
                      <a:pt x="14" y="27"/>
                      <a:pt x="10" y="24"/>
                    </a:cubicBezTo>
                    <a:close/>
                  </a:path>
                </a:pathLst>
              </a:custGeom>
              <a:solidFill>
                <a:srgbClr val="EFCB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7" name="Freeform 187">
                <a:extLst>
                  <a:ext uri="{FF2B5EF4-FFF2-40B4-BE49-F238E27FC236}">
                    <a16:creationId xmlns:a16="http://schemas.microsoft.com/office/drawing/2014/main" id="{1F309D09-3B25-6E32-97B0-03F1B48D2B64}"/>
                  </a:ext>
                </a:extLst>
              </p:cNvPr>
              <p:cNvSpPr/>
              <p:nvPr/>
            </p:nvSpPr>
            <p:spPr bwMode="auto">
              <a:xfrm>
                <a:off x="4372" y="2263"/>
                <a:ext cx="101" cy="126"/>
              </a:xfrm>
              <a:custGeom>
                <a:avLst/>
                <a:gdLst>
                  <a:gd name="T0" fmla="*/ 30 w 30"/>
                  <a:gd name="T1" fmla="*/ 22 h 37"/>
                  <a:gd name="T2" fmla="*/ 18 w 30"/>
                  <a:gd name="T3" fmla="*/ 37 h 37"/>
                  <a:gd name="T4" fmla="*/ 2 w 30"/>
                  <a:gd name="T5" fmla="*/ 14 h 37"/>
                  <a:gd name="T6" fmla="*/ 0 w 30"/>
                  <a:gd name="T7" fmla="*/ 9 h 37"/>
                  <a:gd name="T8" fmla="*/ 6 w 30"/>
                  <a:gd name="T9" fmla="*/ 0 h 37"/>
                  <a:gd name="T10" fmla="*/ 12 w 30"/>
                  <a:gd name="T11" fmla="*/ 0 h 37"/>
                  <a:gd name="T12" fmla="*/ 30 w 30"/>
                  <a:gd name="T13" fmla="*/ 22 h 37"/>
                </a:gdLst>
                <a:ahLst/>
                <a:cxnLst>
                  <a:cxn ang="0">
                    <a:pos x="T0" y="T1"/>
                  </a:cxn>
                  <a:cxn ang="0">
                    <a:pos x="T2" y="T3"/>
                  </a:cxn>
                  <a:cxn ang="0">
                    <a:pos x="T4" y="T5"/>
                  </a:cxn>
                  <a:cxn ang="0">
                    <a:pos x="T6" y="T7"/>
                  </a:cxn>
                  <a:cxn ang="0">
                    <a:pos x="T8" y="T9"/>
                  </a:cxn>
                  <a:cxn ang="0">
                    <a:pos x="T10" y="T11"/>
                  </a:cxn>
                  <a:cxn ang="0">
                    <a:pos x="T12" y="T13"/>
                  </a:cxn>
                </a:cxnLst>
                <a:rect l="0" t="0" r="r" b="b"/>
                <a:pathLst>
                  <a:path w="30" h="37">
                    <a:moveTo>
                      <a:pt x="30" y="22"/>
                    </a:moveTo>
                    <a:cubicBezTo>
                      <a:pt x="25" y="26"/>
                      <a:pt x="28" y="37"/>
                      <a:pt x="18" y="37"/>
                    </a:cubicBezTo>
                    <a:cubicBezTo>
                      <a:pt x="8" y="33"/>
                      <a:pt x="1" y="26"/>
                      <a:pt x="2" y="14"/>
                    </a:cubicBezTo>
                    <a:cubicBezTo>
                      <a:pt x="0" y="13"/>
                      <a:pt x="0" y="11"/>
                      <a:pt x="0" y="9"/>
                    </a:cubicBezTo>
                    <a:cubicBezTo>
                      <a:pt x="2" y="6"/>
                      <a:pt x="3" y="3"/>
                      <a:pt x="6" y="0"/>
                    </a:cubicBezTo>
                    <a:cubicBezTo>
                      <a:pt x="8" y="0"/>
                      <a:pt x="10" y="0"/>
                      <a:pt x="12" y="0"/>
                    </a:cubicBezTo>
                    <a:cubicBezTo>
                      <a:pt x="20" y="5"/>
                      <a:pt x="27" y="13"/>
                      <a:pt x="30" y="22"/>
                    </a:cubicBezTo>
                    <a:close/>
                  </a:path>
                </a:pathLst>
              </a:custGeom>
              <a:solidFill>
                <a:srgbClr val="B1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8" name="Freeform 188">
                <a:extLst>
                  <a:ext uri="{FF2B5EF4-FFF2-40B4-BE49-F238E27FC236}">
                    <a16:creationId xmlns:a16="http://schemas.microsoft.com/office/drawing/2014/main" id="{B55846B5-5AD1-F2EB-8297-4A0025D27B7F}"/>
                  </a:ext>
                </a:extLst>
              </p:cNvPr>
              <p:cNvSpPr/>
              <p:nvPr/>
            </p:nvSpPr>
            <p:spPr bwMode="auto">
              <a:xfrm>
                <a:off x="4243" y="2189"/>
                <a:ext cx="88" cy="122"/>
              </a:xfrm>
              <a:custGeom>
                <a:avLst/>
                <a:gdLst>
                  <a:gd name="T0" fmla="*/ 4 w 26"/>
                  <a:gd name="T1" fmla="*/ 32 h 36"/>
                  <a:gd name="T2" fmla="*/ 2 w 26"/>
                  <a:gd name="T3" fmla="*/ 32 h 36"/>
                  <a:gd name="T4" fmla="*/ 0 w 26"/>
                  <a:gd name="T5" fmla="*/ 32 h 36"/>
                  <a:gd name="T6" fmla="*/ 8 w 26"/>
                  <a:gd name="T7" fmla="*/ 16 h 36"/>
                  <a:gd name="T8" fmla="*/ 13 w 26"/>
                  <a:gd name="T9" fmla="*/ 2 h 36"/>
                  <a:gd name="T10" fmla="*/ 23 w 26"/>
                  <a:gd name="T11" fmla="*/ 2 h 36"/>
                  <a:gd name="T12" fmla="*/ 26 w 26"/>
                  <a:gd name="T13" fmla="*/ 7 h 36"/>
                  <a:gd name="T14" fmla="*/ 22 w 26"/>
                  <a:gd name="T15" fmla="*/ 31 h 36"/>
                  <a:gd name="T16" fmla="*/ 16 w 26"/>
                  <a:gd name="T17" fmla="*/ 36 h 36"/>
                  <a:gd name="T18" fmla="*/ 4 w 26"/>
                  <a:gd name="T19"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6">
                    <a:moveTo>
                      <a:pt x="4" y="32"/>
                    </a:moveTo>
                    <a:cubicBezTo>
                      <a:pt x="2" y="32"/>
                      <a:pt x="2" y="32"/>
                      <a:pt x="2" y="32"/>
                    </a:cubicBezTo>
                    <a:cubicBezTo>
                      <a:pt x="2" y="32"/>
                      <a:pt x="0" y="32"/>
                      <a:pt x="0" y="32"/>
                    </a:cubicBezTo>
                    <a:cubicBezTo>
                      <a:pt x="4" y="27"/>
                      <a:pt x="10" y="24"/>
                      <a:pt x="8" y="16"/>
                    </a:cubicBezTo>
                    <a:cubicBezTo>
                      <a:pt x="10" y="12"/>
                      <a:pt x="9" y="6"/>
                      <a:pt x="13" y="2"/>
                    </a:cubicBezTo>
                    <a:cubicBezTo>
                      <a:pt x="16" y="0"/>
                      <a:pt x="20" y="0"/>
                      <a:pt x="23" y="2"/>
                    </a:cubicBezTo>
                    <a:cubicBezTo>
                      <a:pt x="25" y="3"/>
                      <a:pt x="26" y="5"/>
                      <a:pt x="26" y="7"/>
                    </a:cubicBezTo>
                    <a:cubicBezTo>
                      <a:pt x="26" y="15"/>
                      <a:pt x="22" y="22"/>
                      <a:pt x="22" y="31"/>
                    </a:cubicBezTo>
                    <a:cubicBezTo>
                      <a:pt x="21" y="33"/>
                      <a:pt x="19" y="35"/>
                      <a:pt x="16" y="36"/>
                    </a:cubicBezTo>
                    <a:cubicBezTo>
                      <a:pt x="12" y="35"/>
                      <a:pt x="8" y="33"/>
                      <a:pt x="4" y="32"/>
                    </a:cubicBezTo>
                    <a:close/>
                  </a:path>
                </a:pathLst>
              </a:custGeom>
              <a:solidFill>
                <a:srgbClr val="B184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9" name="Freeform 189">
                <a:extLst>
                  <a:ext uri="{FF2B5EF4-FFF2-40B4-BE49-F238E27FC236}">
                    <a16:creationId xmlns:a16="http://schemas.microsoft.com/office/drawing/2014/main" id="{A327B8D3-8940-BCE9-1D40-AC761FD4E475}"/>
                  </a:ext>
                </a:extLst>
              </p:cNvPr>
              <p:cNvSpPr/>
              <p:nvPr/>
            </p:nvSpPr>
            <p:spPr bwMode="auto">
              <a:xfrm>
                <a:off x="4291" y="2277"/>
                <a:ext cx="88" cy="105"/>
              </a:xfrm>
              <a:custGeom>
                <a:avLst/>
                <a:gdLst>
                  <a:gd name="T0" fmla="*/ 2 w 26"/>
                  <a:gd name="T1" fmla="*/ 10 h 31"/>
                  <a:gd name="T2" fmla="*/ 6 w 26"/>
                  <a:gd name="T3" fmla="*/ 6 h 31"/>
                  <a:gd name="T4" fmla="*/ 18 w 26"/>
                  <a:gd name="T5" fmla="*/ 0 h 31"/>
                  <a:gd name="T6" fmla="*/ 26 w 26"/>
                  <a:gd name="T7" fmla="*/ 6 h 31"/>
                  <a:gd name="T8" fmla="*/ 26 w 26"/>
                  <a:gd name="T9" fmla="*/ 10 h 31"/>
                  <a:gd name="T10" fmla="*/ 1 w 26"/>
                  <a:gd name="T11" fmla="*/ 31 h 31"/>
                  <a:gd name="T12" fmla="*/ 2 w 26"/>
                  <a:gd name="T13" fmla="*/ 10 h 31"/>
                </a:gdLst>
                <a:ahLst/>
                <a:cxnLst>
                  <a:cxn ang="0">
                    <a:pos x="T0" y="T1"/>
                  </a:cxn>
                  <a:cxn ang="0">
                    <a:pos x="T2" y="T3"/>
                  </a:cxn>
                  <a:cxn ang="0">
                    <a:pos x="T4" y="T5"/>
                  </a:cxn>
                  <a:cxn ang="0">
                    <a:pos x="T6" y="T7"/>
                  </a:cxn>
                  <a:cxn ang="0">
                    <a:pos x="T8" y="T9"/>
                  </a:cxn>
                  <a:cxn ang="0">
                    <a:pos x="T10" y="T11"/>
                  </a:cxn>
                  <a:cxn ang="0">
                    <a:pos x="T12" y="T13"/>
                  </a:cxn>
                </a:cxnLst>
                <a:rect l="0" t="0" r="r" b="b"/>
                <a:pathLst>
                  <a:path w="26" h="31">
                    <a:moveTo>
                      <a:pt x="2" y="10"/>
                    </a:moveTo>
                    <a:cubicBezTo>
                      <a:pt x="3" y="9"/>
                      <a:pt x="5" y="7"/>
                      <a:pt x="6" y="6"/>
                    </a:cubicBezTo>
                    <a:cubicBezTo>
                      <a:pt x="9" y="2"/>
                      <a:pt x="13" y="0"/>
                      <a:pt x="18" y="0"/>
                    </a:cubicBezTo>
                    <a:cubicBezTo>
                      <a:pt x="22" y="0"/>
                      <a:pt x="25" y="2"/>
                      <a:pt x="26" y="6"/>
                    </a:cubicBezTo>
                    <a:cubicBezTo>
                      <a:pt x="26" y="7"/>
                      <a:pt x="26" y="9"/>
                      <a:pt x="26" y="10"/>
                    </a:cubicBezTo>
                    <a:cubicBezTo>
                      <a:pt x="11" y="7"/>
                      <a:pt x="11" y="23"/>
                      <a:pt x="1" y="31"/>
                    </a:cubicBezTo>
                    <a:cubicBezTo>
                      <a:pt x="0" y="22"/>
                      <a:pt x="9" y="16"/>
                      <a:pt x="2" y="10"/>
                    </a:cubicBezTo>
                    <a:close/>
                  </a:path>
                </a:pathLst>
              </a:custGeom>
              <a:solidFill>
                <a:srgbClr val="9163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0" name="Freeform 190">
                <a:extLst>
                  <a:ext uri="{FF2B5EF4-FFF2-40B4-BE49-F238E27FC236}">
                    <a16:creationId xmlns:a16="http://schemas.microsoft.com/office/drawing/2014/main" id="{F6799085-5472-9C3A-D916-0EC3573B3640}"/>
                  </a:ext>
                </a:extLst>
              </p:cNvPr>
              <p:cNvSpPr/>
              <p:nvPr/>
            </p:nvSpPr>
            <p:spPr bwMode="auto">
              <a:xfrm>
                <a:off x="6082" y="2470"/>
                <a:ext cx="138" cy="156"/>
              </a:xfrm>
              <a:custGeom>
                <a:avLst/>
                <a:gdLst>
                  <a:gd name="T0" fmla="*/ 0 w 41"/>
                  <a:gd name="T1" fmla="*/ 45 h 46"/>
                  <a:gd name="T2" fmla="*/ 8 w 41"/>
                  <a:gd name="T3" fmla="*/ 22 h 46"/>
                  <a:gd name="T4" fmla="*/ 9 w 41"/>
                  <a:gd name="T5" fmla="*/ 0 h 46"/>
                  <a:gd name="T6" fmla="*/ 41 w 41"/>
                  <a:gd name="T7" fmla="*/ 16 h 46"/>
                  <a:gd name="T8" fmla="*/ 41 w 41"/>
                  <a:gd name="T9" fmla="*/ 17 h 46"/>
                  <a:gd name="T10" fmla="*/ 28 w 41"/>
                  <a:gd name="T11" fmla="*/ 37 h 46"/>
                  <a:gd name="T12" fmla="*/ 17 w 41"/>
                  <a:gd name="T13" fmla="*/ 41 h 46"/>
                  <a:gd name="T14" fmla="*/ 0 w 41"/>
                  <a:gd name="T15" fmla="*/ 45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6">
                    <a:moveTo>
                      <a:pt x="0" y="45"/>
                    </a:moveTo>
                    <a:cubicBezTo>
                      <a:pt x="4" y="38"/>
                      <a:pt x="7" y="30"/>
                      <a:pt x="8" y="22"/>
                    </a:cubicBezTo>
                    <a:cubicBezTo>
                      <a:pt x="2" y="14"/>
                      <a:pt x="3" y="7"/>
                      <a:pt x="9" y="0"/>
                    </a:cubicBezTo>
                    <a:cubicBezTo>
                      <a:pt x="21" y="2"/>
                      <a:pt x="34" y="4"/>
                      <a:pt x="41" y="16"/>
                    </a:cubicBezTo>
                    <a:cubicBezTo>
                      <a:pt x="41" y="16"/>
                      <a:pt x="41" y="17"/>
                      <a:pt x="41" y="17"/>
                    </a:cubicBezTo>
                    <a:cubicBezTo>
                      <a:pt x="34" y="22"/>
                      <a:pt x="37" y="33"/>
                      <a:pt x="28" y="37"/>
                    </a:cubicBezTo>
                    <a:cubicBezTo>
                      <a:pt x="25" y="40"/>
                      <a:pt x="21" y="41"/>
                      <a:pt x="17" y="41"/>
                    </a:cubicBezTo>
                    <a:cubicBezTo>
                      <a:pt x="11" y="44"/>
                      <a:pt x="6" y="46"/>
                      <a:pt x="0" y="45"/>
                    </a:cubicBezTo>
                    <a:close/>
                  </a:path>
                </a:pathLst>
              </a:custGeom>
              <a:solidFill>
                <a:srgbClr val="B56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1" name="Freeform 191">
                <a:extLst>
                  <a:ext uri="{FF2B5EF4-FFF2-40B4-BE49-F238E27FC236}">
                    <a16:creationId xmlns:a16="http://schemas.microsoft.com/office/drawing/2014/main" id="{C229A5CB-A337-463B-ED2E-0B167E2DE6B3}"/>
                  </a:ext>
                </a:extLst>
              </p:cNvPr>
              <p:cNvSpPr/>
              <p:nvPr/>
            </p:nvSpPr>
            <p:spPr bwMode="auto">
              <a:xfrm>
                <a:off x="6220" y="2582"/>
                <a:ext cx="65" cy="54"/>
              </a:xfrm>
              <a:custGeom>
                <a:avLst/>
                <a:gdLst>
                  <a:gd name="T0" fmla="*/ 0 w 19"/>
                  <a:gd name="T1" fmla="*/ 8 h 16"/>
                  <a:gd name="T2" fmla="*/ 10 w 19"/>
                  <a:gd name="T3" fmla="*/ 0 h 16"/>
                  <a:gd name="T4" fmla="*/ 19 w 19"/>
                  <a:gd name="T5" fmla="*/ 6 h 16"/>
                  <a:gd name="T6" fmla="*/ 9 w 19"/>
                  <a:gd name="T7" fmla="*/ 16 h 16"/>
                  <a:gd name="T8" fmla="*/ 0 w 19"/>
                  <a:gd name="T9" fmla="*/ 8 h 16"/>
                </a:gdLst>
                <a:ahLst/>
                <a:cxnLst>
                  <a:cxn ang="0">
                    <a:pos x="T0" y="T1"/>
                  </a:cxn>
                  <a:cxn ang="0">
                    <a:pos x="T2" y="T3"/>
                  </a:cxn>
                  <a:cxn ang="0">
                    <a:pos x="T4" y="T5"/>
                  </a:cxn>
                  <a:cxn ang="0">
                    <a:pos x="T6" y="T7"/>
                  </a:cxn>
                  <a:cxn ang="0">
                    <a:pos x="T8" y="T9"/>
                  </a:cxn>
                </a:cxnLst>
                <a:rect l="0" t="0" r="r" b="b"/>
                <a:pathLst>
                  <a:path w="19" h="16">
                    <a:moveTo>
                      <a:pt x="0" y="8"/>
                    </a:moveTo>
                    <a:cubicBezTo>
                      <a:pt x="0" y="1"/>
                      <a:pt x="5" y="0"/>
                      <a:pt x="10" y="0"/>
                    </a:cubicBezTo>
                    <a:cubicBezTo>
                      <a:pt x="15" y="0"/>
                      <a:pt x="19" y="1"/>
                      <a:pt x="19" y="6"/>
                    </a:cubicBezTo>
                    <a:cubicBezTo>
                      <a:pt x="19" y="12"/>
                      <a:pt x="15" y="15"/>
                      <a:pt x="9" y="16"/>
                    </a:cubicBezTo>
                    <a:cubicBezTo>
                      <a:pt x="4" y="16"/>
                      <a:pt x="0" y="14"/>
                      <a:pt x="0" y="8"/>
                    </a:cubicBezTo>
                    <a:close/>
                  </a:path>
                </a:pathLst>
              </a:custGeom>
              <a:solidFill>
                <a:srgbClr val="CD7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2" name="Freeform 192">
                <a:extLst>
                  <a:ext uri="{FF2B5EF4-FFF2-40B4-BE49-F238E27FC236}">
                    <a16:creationId xmlns:a16="http://schemas.microsoft.com/office/drawing/2014/main" id="{3B740176-7984-EBD7-7C31-376AD31CA62E}"/>
                  </a:ext>
                </a:extLst>
              </p:cNvPr>
              <p:cNvSpPr/>
              <p:nvPr/>
            </p:nvSpPr>
            <p:spPr bwMode="auto">
              <a:xfrm>
                <a:off x="6136" y="2582"/>
                <a:ext cx="67" cy="74"/>
              </a:xfrm>
              <a:custGeom>
                <a:avLst/>
                <a:gdLst>
                  <a:gd name="T0" fmla="*/ 1 w 20"/>
                  <a:gd name="T1" fmla="*/ 8 h 22"/>
                  <a:gd name="T2" fmla="*/ 12 w 20"/>
                  <a:gd name="T3" fmla="*/ 4 h 22"/>
                  <a:gd name="T4" fmla="*/ 11 w 20"/>
                  <a:gd name="T5" fmla="*/ 19 h 22"/>
                  <a:gd name="T6" fmla="*/ 1 w 20"/>
                  <a:gd name="T7" fmla="*/ 8 h 22"/>
                </a:gdLst>
                <a:ahLst/>
                <a:cxnLst>
                  <a:cxn ang="0">
                    <a:pos x="T0" y="T1"/>
                  </a:cxn>
                  <a:cxn ang="0">
                    <a:pos x="T2" y="T3"/>
                  </a:cxn>
                  <a:cxn ang="0">
                    <a:pos x="T4" y="T5"/>
                  </a:cxn>
                  <a:cxn ang="0">
                    <a:pos x="T6" y="T7"/>
                  </a:cxn>
                </a:cxnLst>
                <a:rect l="0" t="0" r="r" b="b"/>
                <a:pathLst>
                  <a:path w="20" h="22">
                    <a:moveTo>
                      <a:pt x="1" y="8"/>
                    </a:moveTo>
                    <a:cubicBezTo>
                      <a:pt x="3" y="2"/>
                      <a:pt x="7" y="0"/>
                      <a:pt x="12" y="4"/>
                    </a:cubicBezTo>
                    <a:cubicBezTo>
                      <a:pt x="18" y="9"/>
                      <a:pt x="20" y="15"/>
                      <a:pt x="11" y="19"/>
                    </a:cubicBezTo>
                    <a:cubicBezTo>
                      <a:pt x="3" y="22"/>
                      <a:pt x="0" y="16"/>
                      <a:pt x="1" y="8"/>
                    </a:cubicBezTo>
                    <a:close/>
                  </a:path>
                </a:pathLst>
              </a:custGeom>
              <a:solidFill>
                <a:srgbClr val="C47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3" name="Freeform 193">
                <a:extLst>
                  <a:ext uri="{FF2B5EF4-FFF2-40B4-BE49-F238E27FC236}">
                    <a16:creationId xmlns:a16="http://schemas.microsoft.com/office/drawing/2014/main" id="{6D56D994-0994-D48F-08BF-D98687B55B80}"/>
                  </a:ext>
                </a:extLst>
              </p:cNvPr>
              <p:cNvSpPr/>
              <p:nvPr/>
            </p:nvSpPr>
            <p:spPr bwMode="auto">
              <a:xfrm>
                <a:off x="6034" y="2318"/>
                <a:ext cx="153" cy="236"/>
              </a:xfrm>
              <a:custGeom>
                <a:avLst/>
                <a:gdLst>
                  <a:gd name="T0" fmla="*/ 27 w 45"/>
                  <a:gd name="T1" fmla="*/ 46 h 70"/>
                  <a:gd name="T2" fmla="*/ 22 w 45"/>
                  <a:gd name="T3" fmla="*/ 67 h 70"/>
                  <a:gd name="T4" fmla="*/ 3 w 45"/>
                  <a:gd name="T5" fmla="*/ 66 h 70"/>
                  <a:gd name="T6" fmla="*/ 1 w 45"/>
                  <a:gd name="T7" fmla="*/ 64 h 70"/>
                  <a:gd name="T8" fmla="*/ 1 w 45"/>
                  <a:gd name="T9" fmla="*/ 40 h 70"/>
                  <a:gd name="T10" fmla="*/ 4 w 45"/>
                  <a:gd name="T11" fmla="*/ 36 h 70"/>
                  <a:gd name="T12" fmla="*/ 14 w 45"/>
                  <a:gd name="T13" fmla="*/ 30 h 70"/>
                  <a:gd name="T14" fmla="*/ 17 w 45"/>
                  <a:gd name="T15" fmla="*/ 5 h 70"/>
                  <a:gd name="T16" fmla="*/ 22 w 45"/>
                  <a:gd name="T17" fmla="*/ 2 h 70"/>
                  <a:gd name="T18" fmla="*/ 35 w 45"/>
                  <a:gd name="T19" fmla="*/ 2 h 70"/>
                  <a:gd name="T20" fmla="*/ 39 w 45"/>
                  <a:gd name="T21" fmla="*/ 30 h 70"/>
                  <a:gd name="T22" fmla="*/ 27 w 45"/>
                  <a:gd name="T23"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70">
                    <a:moveTo>
                      <a:pt x="27" y="46"/>
                    </a:moveTo>
                    <a:cubicBezTo>
                      <a:pt x="20" y="52"/>
                      <a:pt x="24" y="60"/>
                      <a:pt x="22" y="67"/>
                    </a:cubicBezTo>
                    <a:cubicBezTo>
                      <a:pt x="15" y="70"/>
                      <a:pt x="9" y="65"/>
                      <a:pt x="3" y="66"/>
                    </a:cubicBezTo>
                    <a:cubicBezTo>
                      <a:pt x="2" y="65"/>
                      <a:pt x="2" y="64"/>
                      <a:pt x="1" y="64"/>
                    </a:cubicBezTo>
                    <a:cubicBezTo>
                      <a:pt x="2" y="56"/>
                      <a:pt x="0" y="48"/>
                      <a:pt x="1" y="40"/>
                    </a:cubicBezTo>
                    <a:cubicBezTo>
                      <a:pt x="1" y="38"/>
                      <a:pt x="3" y="37"/>
                      <a:pt x="4" y="36"/>
                    </a:cubicBezTo>
                    <a:cubicBezTo>
                      <a:pt x="8" y="35"/>
                      <a:pt x="15" y="38"/>
                      <a:pt x="14" y="30"/>
                    </a:cubicBezTo>
                    <a:cubicBezTo>
                      <a:pt x="12" y="21"/>
                      <a:pt x="18" y="14"/>
                      <a:pt x="17" y="5"/>
                    </a:cubicBezTo>
                    <a:cubicBezTo>
                      <a:pt x="18" y="3"/>
                      <a:pt x="19" y="0"/>
                      <a:pt x="22" y="2"/>
                    </a:cubicBezTo>
                    <a:cubicBezTo>
                      <a:pt x="27" y="2"/>
                      <a:pt x="31" y="2"/>
                      <a:pt x="35" y="2"/>
                    </a:cubicBezTo>
                    <a:cubicBezTo>
                      <a:pt x="36" y="11"/>
                      <a:pt x="32" y="20"/>
                      <a:pt x="39" y="30"/>
                    </a:cubicBezTo>
                    <a:cubicBezTo>
                      <a:pt x="45" y="39"/>
                      <a:pt x="34" y="43"/>
                      <a:pt x="27" y="46"/>
                    </a:cubicBezTo>
                    <a:close/>
                  </a:path>
                </a:pathLst>
              </a:custGeom>
              <a:solidFill>
                <a:srgbClr val="936B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4" name="Freeform 194">
                <a:extLst>
                  <a:ext uri="{FF2B5EF4-FFF2-40B4-BE49-F238E27FC236}">
                    <a16:creationId xmlns:a16="http://schemas.microsoft.com/office/drawing/2014/main" id="{70095847-379E-85ED-16C7-DEB8A8BCA24B}"/>
                  </a:ext>
                </a:extLst>
              </p:cNvPr>
              <p:cNvSpPr/>
              <p:nvPr/>
            </p:nvSpPr>
            <p:spPr bwMode="auto">
              <a:xfrm>
                <a:off x="5953" y="2368"/>
                <a:ext cx="115" cy="220"/>
              </a:xfrm>
              <a:custGeom>
                <a:avLst/>
                <a:gdLst>
                  <a:gd name="T0" fmla="*/ 11 w 34"/>
                  <a:gd name="T1" fmla="*/ 55 h 65"/>
                  <a:gd name="T2" fmla="*/ 6 w 34"/>
                  <a:gd name="T3" fmla="*/ 55 h 65"/>
                  <a:gd name="T4" fmla="*/ 3 w 34"/>
                  <a:gd name="T5" fmla="*/ 45 h 65"/>
                  <a:gd name="T6" fmla="*/ 5 w 34"/>
                  <a:gd name="T7" fmla="*/ 29 h 65"/>
                  <a:gd name="T8" fmla="*/ 6 w 34"/>
                  <a:gd name="T9" fmla="*/ 24 h 65"/>
                  <a:gd name="T10" fmla="*/ 1 w 34"/>
                  <a:gd name="T11" fmla="*/ 10 h 65"/>
                  <a:gd name="T12" fmla="*/ 12 w 34"/>
                  <a:gd name="T13" fmla="*/ 0 h 65"/>
                  <a:gd name="T14" fmla="*/ 27 w 34"/>
                  <a:gd name="T15" fmla="*/ 4 h 65"/>
                  <a:gd name="T16" fmla="*/ 32 w 34"/>
                  <a:gd name="T17" fmla="*/ 7 h 65"/>
                  <a:gd name="T18" fmla="*/ 27 w 34"/>
                  <a:gd name="T19" fmla="*/ 23 h 65"/>
                  <a:gd name="T20" fmla="*/ 26 w 34"/>
                  <a:gd name="T21" fmla="*/ 23 h 65"/>
                  <a:gd name="T22" fmla="*/ 26 w 34"/>
                  <a:gd name="T23" fmla="*/ 51 h 65"/>
                  <a:gd name="T24" fmla="*/ 27 w 34"/>
                  <a:gd name="T25" fmla="*/ 51 h 65"/>
                  <a:gd name="T26" fmla="*/ 11 w 34"/>
                  <a:gd name="T27" fmla="*/ 5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5">
                    <a:moveTo>
                      <a:pt x="11" y="55"/>
                    </a:moveTo>
                    <a:cubicBezTo>
                      <a:pt x="9" y="55"/>
                      <a:pt x="8" y="55"/>
                      <a:pt x="6" y="55"/>
                    </a:cubicBezTo>
                    <a:cubicBezTo>
                      <a:pt x="3" y="52"/>
                      <a:pt x="3" y="48"/>
                      <a:pt x="3" y="45"/>
                    </a:cubicBezTo>
                    <a:cubicBezTo>
                      <a:pt x="5" y="40"/>
                      <a:pt x="5" y="34"/>
                      <a:pt x="5" y="29"/>
                    </a:cubicBezTo>
                    <a:cubicBezTo>
                      <a:pt x="5" y="27"/>
                      <a:pt x="5" y="26"/>
                      <a:pt x="6" y="24"/>
                    </a:cubicBezTo>
                    <a:cubicBezTo>
                      <a:pt x="11" y="17"/>
                      <a:pt x="3" y="14"/>
                      <a:pt x="1" y="10"/>
                    </a:cubicBezTo>
                    <a:cubicBezTo>
                      <a:pt x="0" y="1"/>
                      <a:pt x="5" y="0"/>
                      <a:pt x="12" y="0"/>
                    </a:cubicBezTo>
                    <a:cubicBezTo>
                      <a:pt x="17" y="1"/>
                      <a:pt x="22" y="4"/>
                      <a:pt x="27" y="4"/>
                    </a:cubicBezTo>
                    <a:cubicBezTo>
                      <a:pt x="29" y="5"/>
                      <a:pt x="31" y="6"/>
                      <a:pt x="32" y="7"/>
                    </a:cubicBezTo>
                    <a:cubicBezTo>
                      <a:pt x="34" y="14"/>
                      <a:pt x="32" y="19"/>
                      <a:pt x="27" y="23"/>
                    </a:cubicBezTo>
                    <a:cubicBezTo>
                      <a:pt x="26" y="23"/>
                      <a:pt x="26" y="23"/>
                      <a:pt x="26" y="23"/>
                    </a:cubicBezTo>
                    <a:cubicBezTo>
                      <a:pt x="18" y="33"/>
                      <a:pt x="18" y="42"/>
                      <a:pt x="26" y="51"/>
                    </a:cubicBezTo>
                    <a:cubicBezTo>
                      <a:pt x="26" y="51"/>
                      <a:pt x="27" y="51"/>
                      <a:pt x="27" y="51"/>
                    </a:cubicBezTo>
                    <a:cubicBezTo>
                      <a:pt x="24" y="65"/>
                      <a:pt x="15" y="51"/>
                      <a:pt x="11" y="55"/>
                    </a:cubicBezTo>
                    <a:close/>
                  </a:path>
                </a:pathLst>
              </a:custGeom>
              <a:solidFill>
                <a:srgbClr val="9F7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5" name="Freeform 195">
                <a:extLst>
                  <a:ext uri="{FF2B5EF4-FFF2-40B4-BE49-F238E27FC236}">
                    <a16:creationId xmlns:a16="http://schemas.microsoft.com/office/drawing/2014/main" id="{9416DBBC-AA7A-FDD2-2534-BE565D7D50A3}"/>
                  </a:ext>
                </a:extLst>
              </p:cNvPr>
              <p:cNvSpPr/>
              <p:nvPr/>
            </p:nvSpPr>
            <p:spPr bwMode="auto">
              <a:xfrm>
                <a:off x="4402" y="2148"/>
                <a:ext cx="156" cy="203"/>
              </a:xfrm>
              <a:custGeom>
                <a:avLst/>
                <a:gdLst>
                  <a:gd name="T0" fmla="*/ 21 w 46"/>
                  <a:gd name="T1" fmla="*/ 56 h 60"/>
                  <a:gd name="T2" fmla="*/ 1 w 46"/>
                  <a:gd name="T3" fmla="*/ 36 h 60"/>
                  <a:gd name="T4" fmla="*/ 1 w 46"/>
                  <a:gd name="T5" fmla="*/ 31 h 60"/>
                  <a:gd name="T6" fmla="*/ 10 w 46"/>
                  <a:gd name="T7" fmla="*/ 20 h 60"/>
                  <a:gd name="T8" fmla="*/ 29 w 46"/>
                  <a:gd name="T9" fmla="*/ 0 h 60"/>
                  <a:gd name="T10" fmla="*/ 36 w 46"/>
                  <a:gd name="T11" fmla="*/ 23 h 60"/>
                  <a:gd name="T12" fmla="*/ 36 w 46"/>
                  <a:gd name="T13" fmla="*/ 48 h 60"/>
                  <a:gd name="T14" fmla="*/ 33 w 46"/>
                  <a:gd name="T15" fmla="*/ 60 h 60"/>
                  <a:gd name="T16" fmla="*/ 25 w 46"/>
                  <a:gd name="T17" fmla="*/ 60 h 60"/>
                  <a:gd name="T18" fmla="*/ 21 w 46"/>
                  <a:gd name="T19"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60">
                    <a:moveTo>
                      <a:pt x="21" y="56"/>
                    </a:moveTo>
                    <a:cubicBezTo>
                      <a:pt x="12" y="52"/>
                      <a:pt x="8" y="42"/>
                      <a:pt x="1" y="36"/>
                    </a:cubicBezTo>
                    <a:cubicBezTo>
                      <a:pt x="0" y="34"/>
                      <a:pt x="0" y="32"/>
                      <a:pt x="1" y="31"/>
                    </a:cubicBezTo>
                    <a:cubicBezTo>
                      <a:pt x="5" y="28"/>
                      <a:pt x="10" y="27"/>
                      <a:pt x="10" y="20"/>
                    </a:cubicBezTo>
                    <a:cubicBezTo>
                      <a:pt x="10" y="8"/>
                      <a:pt x="18" y="2"/>
                      <a:pt x="29" y="0"/>
                    </a:cubicBezTo>
                    <a:cubicBezTo>
                      <a:pt x="46" y="3"/>
                      <a:pt x="40" y="18"/>
                      <a:pt x="36" y="23"/>
                    </a:cubicBezTo>
                    <a:cubicBezTo>
                      <a:pt x="29" y="33"/>
                      <a:pt x="29" y="39"/>
                      <a:pt x="36" y="48"/>
                    </a:cubicBezTo>
                    <a:cubicBezTo>
                      <a:pt x="39" y="51"/>
                      <a:pt x="38" y="57"/>
                      <a:pt x="33" y="60"/>
                    </a:cubicBezTo>
                    <a:cubicBezTo>
                      <a:pt x="30" y="60"/>
                      <a:pt x="28" y="60"/>
                      <a:pt x="25" y="60"/>
                    </a:cubicBezTo>
                    <a:cubicBezTo>
                      <a:pt x="24" y="58"/>
                      <a:pt x="23" y="57"/>
                      <a:pt x="21" y="56"/>
                    </a:cubicBezTo>
                    <a:close/>
                  </a:path>
                </a:pathLst>
              </a:custGeom>
              <a:solidFill>
                <a:srgbClr val="CA7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6" name="Freeform 196">
                <a:extLst>
                  <a:ext uri="{FF2B5EF4-FFF2-40B4-BE49-F238E27FC236}">
                    <a16:creationId xmlns:a16="http://schemas.microsoft.com/office/drawing/2014/main" id="{22E2BBDD-6F8E-FDDD-60B6-F33CD7E94C9C}"/>
                  </a:ext>
                </a:extLst>
              </p:cNvPr>
              <p:cNvSpPr/>
              <p:nvPr/>
            </p:nvSpPr>
            <p:spPr bwMode="auto">
              <a:xfrm>
                <a:off x="4446" y="2406"/>
                <a:ext cx="68" cy="57"/>
              </a:xfrm>
              <a:custGeom>
                <a:avLst/>
                <a:gdLst>
                  <a:gd name="T0" fmla="*/ 20 w 20"/>
                  <a:gd name="T1" fmla="*/ 0 h 17"/>
                  <a:gd name="T2" fmla="*/ 20 w 20"/>
                  <a:gd name="T3" fmla="*/ 10 h 17"/>
                  <a:gd name="T4" fmla="*/ 7 w 20"/>
                  <a:gd name="T5" fmla="*/ 16 h 17"/>
                  <a:gd name="T6" fmla="*/ 2 w 20"/>
                  <a:gd name="T7" fmla="*/ 10 h 17"/>
                  <a:gd name="T8" fmla="*/ 10 w 20"/>
                  <a:gd name="T9" fmla="*/ 0 h 17"/>
                  <a:gd name="T10" fmla="*/ 20 w 20"/>
                  <a:gd name="T11" fmla="*/ 0 h 17"/>
                </a:gdLst>
                <a:ahLst/>
                <a:cxnLst>
                  <a:cxn ang="0">
                    <a:pos x="T0" y="T1"/>
                  </a:cxn>
                  <a:cxn ang="0">
                    <a:pos x="T2" y="T3"/>
                  </a:cxn>
                  <a:cxn ang="0">
                    <a:pos x="T4" y="T5"/>
                  </a:cxn>
                  <a:cxn ang="0">
                    <a:pos x="T6" y="T7"/>
                  </a:cxn>
                  <a:cxn ang="0">
                    <a:pos x="T8" y="T9"/>
                  </a:cxn>
                  <a:cxn ang="0">
                    <a:pos x="T10" y="T11"/>
                  </a:cxn>
                </a:cxnLst>
                <a:rect l="0" t="0" r="r" b="b"/>
                <a:pathLst>
                  <a:path w="20" h="17">
                    <a:moveTo>
                      <a:pt x="20" y="0"/>
                    </a:moveTo>
                    <a:cubicBezTo>
                      <a:pt x="20" y="3"/>
                      <a:pt x="20" y="7"/>
                      <a:pt x="20" y="10"/>
                    </a:cubicBezTo>
                    <a:cubicBezTo>
                      <a:pt x="18" y="17"/>
                      <a:pt x="12" y="16"/>
                      <a:pt x="7" y="16"/>
                    </a:cubicBezTo>
                    <a:cubicBezTo>
                      <a:pt x="4" y="15"/>
                      <a:pt x="0" y="14"/>
                      <a:pt x="2" y="10"/>
                    </a:cubicBezTo>
                    <a:cubicBezTo>
                      <a:pt x="3" y="5"/>
                      <a:pt x="5" y="1"/>
                      <a:pt x="10" y="0"/>
                    </a:cubicBezTo>
                    <a:cubicBezTo>
                      <a:pt x="13" y="0"/>
                      <a:pt x="17" y="0"/>
                      <a:pt x="20" y="0"/>
                    </a:cubicBezTo>
                    <a:close/>
                  </a:path>
                </a:pathLst>
              </a:custGeom>
              <a:solidFill>
                <a:srgbClr val="C88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7" name="Freeform 197">
                <a:extLst>
                  <a:ext uri="{FF2B5EF4-FFF2-40B4-BE49-F238E27FC236}">
                    <a16:creationId xmlns:a16="http://schemas.microsoft.com/office/drawing/2014/main" id="{417FEFED-9749-52B5-2150-1DBF9B0621BD}"/>
                  </a:ext>
                </a:extLst>
              </p:cNvPr>
              <p:cNvSpPr/>
              <p:nvPr/>
            </p:nvSpPr>
            <p:spPr bwMode="auto">
              <a:xfrm>
                <a:off x="4880" y="2568"/>
                <a:ext cx="216" cy="176"/>
              </a:xfrm>
              <a:custGeom>
                <a:avLst/>
                <a:gdLst>
                  <a:gd name="T0" fmla="*/ 64 w 64"/>
                  <a:gd name="T1" fmla="*/ 4 h 52"/>
                  <a:gd name="T2" fmla="*/ 56 w 64"/>
                  <a:gd name="T3" fmla="*/ 11 h 52"/>
                  <a:gd name="T4" fmla="*/ 24 w 64"/>
                  <a:gd name="T5" fmla="*/ 32 h 52"/>
                  <a:gd name="T6" fmla="*/ 0 w 64"/>
                  <a:gd name="T7" fmla="*/ 52 h 52"/>
                  <a:gd name="T8" fmla="*/ 52 w 64"/>
                  <a:gd name="T9" fmla="*/ 4 h 52"/>
                  <a:gd name="T10" fmla="*/ 64 w 64"/>
                  <a:gd name="T11" fmla="*/ 4 h 52"/>
                </a:gdLst>
                <a:ahLst/>
                <a:cxnLst>
                  <a:cxn ang="0">
                    <a:pos x="T0" y="T1"/>
                  </a:cxn>
                  <a:cxn ang="0">
                    <a:pos x="T2" y="T3"/>
                  </a:cxn>
                  <a:cxn ang="0">
                    <a:pos x="T4" y="T5"/>
                  </a:cxn>
                  <a:cxn ang="0">
                    <a:pos x="T6" y="T7"/>
                  </a:cxn>
                  <a:cxn ang="0">
                    <a:pos x="T8" y="T9"/>
                  </a:cxn>
                  <a:cxn ang="0">
                    <a:pos x="T10" y="T11"/>
                  </a:cxn>
                </a:cxnLst>
                <a:rect l="0" t="0" r="r" b="b"/>
                <a:pathLst>
                  <a:path w="64" h="52">
                    <a:moveTo>
                      <a:pt x="64" y="4"/>
                    </a:moveTo>
                    <a:cubicBezTo>
                      <a:pt x="61" y="6"/>
                      <a:pt x="58" y="9"/>
                      <a:pt x="56" y="11"/>
                    </a:cubicBezTo>
                    <a:cubicBezTo>
                      <a:pt x="42" y="13"/>
                      <a:pt x="35" y="25"/>
                      <a:pt x="24" y="32"/>
                    </a:cubicBezTo>
                    <a:cubicBezTo>
                      <a:pt x="16" y="39"/>
                      <a:pt x="8" y="45"/>
                      <a:pt x="0" y="52"/>
                    </a:cubicBezTo>
                    <a:cubicBezTo>
                      <a:pt x="10" y="28"/>
                      <a:pt x="32" y="17"/>
                      <a:pt x="52" y="4"/>
                    </a:cubicBezTo>
                    <a:cubicBezTo>
                      <a:pt x="56" y="0"/>
                      <a:pt x="60" y="1"/>
                      <a:pt x="64" y="4"/>
                    </a:cubicBezTo>
                    <a:close/>
                  </a:path>
                </a:pathLst>
              </a:custGeom>
              <a:solidFill>
                <a:srgbClr val="BD6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8" name="Freeform 198">
                <a:extLst>
                  <a:ext uri="{FF2B5EF4-FFF2-40B4-BE49-F238E27FC236}">
                    <a16:creationId xmlns:a16="http://schemas.microsoft.com/office/drawing/2014/main" id="{BE23D61E-C60C-ED15-88F8-610494F8F59B}"/>
                  </a:ext>
                </a:extLst>
              </p:cNvPr>
              <p:cNvSpPr/>
              <p:nvPr/>
            </p:nvSpPr>
            <p:spPr bwMode="auto">
              <a:xfrm>
                <a:off x="5015" y="2521"/>
                <a:ext cx="95" cy="61"/>
              </a:xfrm>
              <a:custGeom>
                <a:avLst/>
                <a:gdLst>
                  <a:gd name="T0" fmla="*/ 24 w 28"/>
                  <a:gd name="T1" fmla="*/ 18 h 18"/>
                  <a:gd name="T2" fmla="*/ 12 w 28"/>
                  <a:gd name="T3" fmla="*/ 18 h 18"/>
                  <a:gd name="T4" fmla="*/ 0 w 28"/>
                  <a:gd name="T5" fmla="*/ 10 h 18"/>
                  <a:gd name="T6" fmla="*/ 28 w 28"/>
                  <a:gd name="T7" fmla="*/ 18 h 18"/>
                  <a:gd name="T8" fmla="*/ 24 w 28"/>
                  <a:gd name="T9" fmla="*/ 18 h 18"/>
                </a:gdLst>
                <a:ahLst/>
                <a:cxnLst>
                  <a:cxn ang="0">
                    <a:pos x="T0" y="T1"/>
                  </a:cxn>
                  <a:cxn ang="0">
                    <a:pos x="T2" y="T3"/>
                  </a:cxn>
                  <a:cxn ang="0">
                    <a:pos x="T4" y="T5"/>
                  </a:cxn>
                  <a:cxn ang="0">
                    <a:pos x="T6" y="T7"/>
                  </a:cxn>
                  <a:cxn ang="0">
                    <a:pos x="T8" y="T9"/>
                  </a:cxn>
                </a:cxnLst>
                <a:rect l="0" t="0" r="r" b="b"/>
                <a:pathLst>
                  <a:path w="28" h="18">
                    <a:moveTo>
                      <a:pt x="24" y="18"/>
                    </a:moveTo>
                    <a:cubicBezTo>
                      <a:pt x="20" y="18"/>
                      <a:pt x="16" y="18"/>
                      <a:pt x="12" y="18"/>
                    </a:cubicBezTo>
                    <a:cubicBezTo>
                      <a:pt x="8" y="15"/>
                      <a:pt x="4" y="13"/>
                      <a:pt x="0" y="10"/>
                    </a:cubicBezTo>
                    <a:cubicBezTo>
                      <a:pt x="13" y="0"/>
                      <a:pt x="19" y="12"/>
                      <a:pt x="28" y="18"/>
                    </a:cubicBezTo>
                    <a:cubicBezTo>
                      <a:pt x="26" y="18"/>
                      <a:pt x="25" y="18"/>
                      <a:pt x="24" y="18"/>
                    </a:cubicBezTo>
                    <a:close/>
                  </a:path>
                </a:pathLst>
              </a:custGeom>
              <a:solidFill>
                <a:srgbClr val="D77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9" name="Freeform 199">
                <a:extLst>
                  <a:ext uri="{FF2B5EF4-FFF2-40B4-BE49-F238E27FC236}">
                    <a16:creationId xmlns:a16="http://schemas.microsoft.com/office/drawing/2014/main" id="{D65E56C5-3291-EA80-F72B-0560197CF793}"/>
                  </a:ext>
                </a:extLst>
              </p:cNvPr>
              <p:cNvSpPr/>
              <p:nvPr/>
            </p:nvSpPr>
            <p:spPr bwMode="auto">
              <a:xfrm>
                <a:off x="4199" y="2189"/>
                <a:ext cx="105" cy="54"/>
              </a:xfrm>
              <a:custGeom>
                <a:avLst/>
                <a:gdLst>
                  <a:gd name="T0" fmla="*/ 25 w 31"/>
                  <a:gd name="T1" fmla="*/ 4 h 16"/>
                  <a:gd name="T2" fmla="*/ 21 w 31"/>
                  <a:gd name="T3" fmla="*/ 16 h 16"/>
                  <a:gd name="T4" fmla="*/ 10 w 31"/>
                  <a:gd name="T5" fmla="*/ 16 h 16"/>
                  <a:gd name="T6" fmla="*/ 21 w 31"/>
                  <a:gd name="T7" fmla="*/ 1 h 16"/>
                  <a:gd name="T8" fmla="*/ 25 w 31"/>
                  <a:gd name="T9" fmla="*/ 4 h 16"/>
                </a:gdLst>
                <a:ahLst/>
                <a:cxnLst>
                  <a:cxn ang="0">
                    <a:pos x="T0" y="T1"/>
                  </a:cxn>
                  <a:cxn ang="0">
                    <a:pos x="T2" y="T3"/>
                  </a:cxn>
                  <a:cxn ang="0">
                    <a:pos x="T4" y="T5"/>
                  </a:cxn>
                  <a:cxn ang="0">
                    <a:pos x="T6" y="T7"/>
                  </a:cxn>
                  <a:cxn ang="0">
                    <a:pos x="T8" y="T9"/>
                  </a:cxn>
                </a:cxnLst>
                <a:rect l="0" t="0" r="r" b="b"/>
                <a:pathLst>
                  <a:path w="31" h="16">
                    <a:moveTo>
                      <a:pt x="25" y="4"/>
                    </a:moveTo>
                    <a:cubicBezTo>
                      <a:pt x="28" y="10"/>
                      <a:pt x="31" y="15"/>
                      <a:pt x="21" y="16"/>
                    </a:cubicBezTo>
                    <a:cubicBezTo>
                      <a:pt x="17" y="16"/>
                      <a:pt x="13" y="16"/>
                      <a:pt x="10" y="16"/>
                    </a:cubicBezTo>
                    <a:cubicBezTo>
                      <a:pt x="0" y="0"/>
                      <a:pt x="13" y="3"/>
                      <a:pt x="21" y="1"/>
                    </a:cubicBezTo>
                    <a:cubicBezTo>
                      <a:pt x="23" y="1"/>
                      <a:pt x="24" y="2"/>
                      <a:pt x="25" y="4"/>
                    </a:cubicBezTo>
                    <a:close/>
                  </a:path>
                </a:pathLst>
              </a:custGeom>
              <a:solidFill>
                <a:srgbClr val="E5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0" name="Freeform 200">
                <a:extLst>
                  <a:ext uri="{FF2B5EF4-FFF2-40B4-BE49-F238E27FC236}">
                    <a16:creationId xmlns:a16="http://schemas.microsoft.com/office/drawing/2014/main" id="{801D20C5-204A-65DA-FE7D-2D6442444A8C}"/>
                  </a:ext>
                </a:extLst>
              </p:cNvPr>
              <p:cNvSpPr/>
              <p:nvPr/>
            </p:nvSpPr>
            <p:spPr bwMode="auto">
              <a:xfrm>
                <a:off x="4297" y="2125"/>
                <a:ext cx="109" cy="172"/>
              </a:xfrm>
              <a:custGeom>
                <a:avLst/>
                <a:gdLst>
                  <a:gd name="T0" fmla="*/ 24 w 32"/>
                  <a:gd name="T1" fmla="*/ 51 h 51"/>
                  <a:gd name="T2" fmla="*/ 15 w 32"/>
                  <a:gd name="T3" fmla="*/ 46 h 51"/>
                  <a:gd name="T4" fmla="*/ 8 w 32"/>
                  <a:gd name="T5" fmla="*/ 27 h 51"/>
                  <a:gd name="T6" fmla="*/ 8 w 32"/>
                  <a:gd name="T7" fmla="*/ 23 h 51"/>
                  <a:gd name="T8" fmla="*/ 0 w 32"/>
                  <a:gd name="T9" fmla="*/ 7 h 51"/>
                  <a:gd name="T10" fmla="*/ 0 w 32"/>
                  <a:gd name="T11" fmla="*/ 3 h 51"/>
                  <a:gd name="T12" fmla="*/ 4 w 32"/>
                  <a:gd name="T13" fmla="*/ 2 h 51"/>
                  <a:gd name="T14" fmla="*/ 24 w 32"/>
                  <a:gd name="T15" fmla="*/ 11 h 51"/>
                  <a:gd name="T16" fmla="*/ 27 w 32"/>
                  <a:gd name="T17" fmla="*/ 19 h 51"/>
                  <a:gd name="T18" fmla="*/ 29 w 32"/>
                  <a:gd name="T19" fmla="*/ 43 h 51"/>
                  <a:gd name="T20" fmla="*/ 24 w 32"/>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51">
                    <a:moveTo>
                      <a:pt x="24" y="51"/>
                    </a:moveTo>
                    <a:cubicBezTo>
                      <a:pt x="21" y="49"/>
                      <a:pt x="18" y="48"/>
                      <a:pt x="15" y="46"/>
                    </a:cubicBezTo>
                    <a:cubicBezTo>
                      <a:pt x="10" y="41"/>
                      <a:pt x="12" y="33"/>
                      <a:pt x="8" y="27"/>
                    </a:cubicBezTo>
                    <a:cubicBezTo>
                      <a:pt x="8" y="26"/>
                      <a:pt x="8" y="24"/>
                      <a:pt x="8" y="23"/>
                    </a:cubicBezTo>
                    <a:cubicBezTo>
                      <a:pt x="6" y="17"/>
                      <a:pt x="2" y="13"/>
                      <a:pt x="0" y="7"/>
                    </a:cubicBezTo>
                    <a:cubicBezTo>
                      <a:pt x="0" y="6"/>
                      <a:pt x="0" y="5"/>
                      <a:pt x="0" y="3"/>
                    </a:cubicBezTo>
                    <a:cubicBezTo>
                      <a:pt x="1" y="3"/>
                      <a:pt x="3" y="3"/>
                      <a:pt x="4" y="2"/>
                    </a:cubicBezTo>
                    <a:cubicBezTo>
                      <a:pt x="13" y="0"/>
                      <a:pt x="16" y="11"/>
                      <a:pt x="24" y="11"/>
                    </a:cubicBezTo>
                    <a:cubicBezTo>
                      <a:pt x="27" y="13"/>
                      <a:pt x="27" y="16"/>
                      <a:pt x="27" y="19"/>
                    </a:cubicBezTo>
                    <a:cubicBezTo>
                      <a:pt x="26" y="27"/>
                      <a:pt x="32" y="35"/>
                      <a:pt x="29" y="43"/>
                    </a:cubicBezTo>
                    <a:cubicBezTo>
                      <a:pt x="28" y="46"/>
                      <a:pt x="28" y="49"/>
                      <a:pt x="24" y="51"/>
                    </a:cubicBezTo>
                    <a:close/>
                  </a:path>
                </a:pathLst>
              </a:custGeom>
              <a:solidFill>
                <a:srgbClr val="946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1" name="Freeform 201">
                <a:extLst>
                  <a:ext uri="{FF2B5EF4-FFF2-40B4-BE49-F238E27FC236}">
                    <a16:creationId xmlns:a16="http://schemas.microsoft.com/office/drawing/2014/main" id="{276E2ABC-A6D4-5D59-4782-889237C95887}"/>
                  </a:ext>
                </a:extLst>
              </p:cNvPr>
              <p:cNvSpPr/>
              <p:nvPr/>
            </p:nvSpPr>
            <p:spPr bwMode="auto">
              <a:xfrm>
                <a:off x="4135" y="2162"/>
                <a:ext cx="98" cy="81"/>
              </a:xfrm>
              <a:custGeom>
                <a:avLst/>
                <a:gdLst>
                  <a:gd name="T0" fmla="*/ 8 w 29"/>
                  <a:gd name="T1" fmla="*/ 20 h 24"/>
                  <a:gd name="T2" fmla="*/ 20 w 29"/>
                  <a:gd name="T3" fmla="*/ 0 h 24"/>
                  <a:gd name="T4" fmla="*/ 8 w 29"/>
                  <a:gd name="T5" fmla="*/ 24 h 24"/>
                  <a:gd name="T6" fmla="*/ 8 w 29"/>
                  <a:gd name="T7" fmla="*/ 20 h 24"/>
                </a:gdLst>
                <a:ahLst/>
                <a:cxnLst>
                  <a:cxn ang="0">
                    <a:pos x="T0" y="T1"/>
                  </a:cxn>
                  <a:cxn ang="0">
                    <a:pos x="T2" y="T3"/>
                  </a:cxn>
                  <a:cxn ang="0">
                    <a:pos x="T4" y="T5"/>
                  </a:cxn>
                  <a:cxn ang="0">
                    <a:pos x="T6" y="T7"/>
                  </a:cxn>
                </a:cxnLst>
                <a:rect l="0" t="0" r="r" b="b"/>
                <a:pathLst>
                  <a:path w="28" h="24">
                    <a:moveTo>
                      <a:pt x="8" y="20"/>
                    </a:moveTo>
                    <a:cubicBezTo>
                      <a:pt x="0" y="6"/>
                      <a:pt x="10" y="3"/>
                      <a:pt x="20" y="0"/>
                    </a:cubicBezTo>
                    <a:cubicBezTo>
                      <a:pt x="15" y="7"/>
                      <a:pt x="29" y="24"/>
                      <a:pt x="8" y="24"/>
                    </a:cubicBezTo>
                    <a:cubicBezTo>
                      <a:pt x="8" y="22"/>
                      <a:pt x="8" y="21"/>
                      <a:pt x="8" y="20"/>
                    </a:cubicBezTo>
                    <a:close/>
                  </a:path>
                </a:pathLst>
              </a:custGeom>
              <a:solidFill>
                <a:srgbClr val="E4A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2" name="Freeform 202">
                <a:extLst>
                  <a:ext uri="{FF2B5EF4-FFF2-40B4-BE49-F238E27FC236}">
                    <a16:creationId xmlns:a16="http://schemas.microsoft.com/office/drawing/2014/main" id="{E178DA4E-BDE7-BFB0-837F-3D84A48BA969}"/>
                  </a:ext>
                </a:extLst>
              </p:cNvPr>
              <p:cNvSpPr/>
              <p:nvPr/>
            </p:nvSpPr>
            <p:spPr bwMode="auto">
              <a:xfrm>
                <a:off x="4202" y="2118"/>
                <a:ext cx="75" cy="61"/>
              </a:xfrm>
              <a:custGeom>
                <a:avLst/>
                <a:gdLst>
                  <a:gd name="T0" fmla="*/ 0 w 22"/>
                  <a:gd name="T1" fmla="*/ 12 h 18"/>
                  <a:gd name="T2" fmla="*/ 0 w 22"/>
                  <a:gd name="T3" fmla="*/ 10 h 18"/>
                  <a:gd name="T4" fmla="*/ 5 w 22"/>
                  <a:gd name="T5" fmla="*/ 4 h 18"/>
                  <a:gd name="T6" fmla="*/ 20 w 22"/>
                  <a:gd name="T7" fmla="*/ 4 h 18"/>
                  <a:gd name="T8" fmla="*/ 20 w 22"/>
                  <a:gd name="T9" fmla="*/ 11 h 18"/>
                  <a:gd name="T10" fmla="*/ 7 w 22"/>
                  <a:gd name="T11" fmla="*/ 16 h 18"/>
                  <a:gd name="T12" fmla="*/ 0 w 22"/>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22" h="18">
                    <a:moveTo>
                      <a:pt x="0" y="12"/>
                    </a:moveTo>
                    <a:cubicBezTo>
                      <a:pt x="1" y="11"/>
                      <a:pt x="1" y="10"/>
                      <a:pt x="0" y="10"/>
                    </a:cubicBezTo>
                    <a:cubicBezTo>
                      <a:pt x="2" y="8"/>
                      <a:pt x="3" y="5"/>
                      <a:pt x="5" y="4"/>
                    </a:cubicBezTo>
                    <a:cubicBezTo>
                      <a:pt x="10" y="0"/>
                      <a:pt x="15" y="0"/>
                      <a:pt x="20" y="4"/>
                    </a:cubicBezTo>
                    <a:cubicBezTo>
                      <a:pt x="22" y="6"/>
                      <a:pt x="22" y="8"/>
                      <a:pt x="20" y="11"/>
                    </a:cubicBezTo>
                    <a:cubicBezTo>
                      <a:pt x="17" y="15"/>
                      <a:pt x="13" y="18"/>
                      <a:pt x="7" y="16"/>
                    </a:cubicBezTo>
                    <a:cubicBezTo>
                      <a:pt x="4" y="16"/>
                      <a:pt x="2" y="14"/>
                      <a:pt x="0" y="12"/>
                    </a:cubicBezTo>
                    <a:close/>
                  </a:path>
                </a:pathLst>
              </a:custGeom>
              <a:solidFill>
                <a:srgbClr val="EAC7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3" name="Freeform 203">
                <a:extLst>
                  <a:ext uri="{FF2B5EF4-FFF2-40B4-BE49-F238E27FC236}">
                    <a16:creationId xmlns:a16="http://schemas.microsoft.com/office/drawing/2014/main" id="{C485CC48-735D-55C8-5A3E-BE796C43482A}"/>
                  </a:ext>
                </a:extLst>
              </p:cNvPr>
              <p:cNvSpPr/>
              <p:nvPr/>
            </p:nvSpPr>
            <p:spPr bwMode="auto">
              <a:xfrm>
                <a:off x="4270" y="2148"/>
                <a:ext cx="85" cy="55"/>
              </a:xfrm>
              <a:custGeom>
                <a:avLst/>
                <a:gdLst>
                  <a:gd name="T0" fmla="*/ 8 w 25"/>
                  <a:gd name="T1" fmla="*/ 0 h 16"/>
                  <a:gd name="T2" fmla="*/ 16 w 25"/>
                  <a:gd name="T3" fmla="*/ 16 h 16"/>
                  <a:gd name="T4" fmla="*/ 4 w 25"/>
                  <a:gd name="T5" fmla="*/ 16 h 16"/>
                  <a:gd name="T6" fmla="*/ 0 w 25"/>
                  <a:gd name="T7" fmla="*/ 13 h 16"/>
                  <a:gd name="T8" fmla="*/ 8 w 25"/>
                  <a:gd name="T9" fmla="*/ 0 h 16"/>
                </a:gdLst>
                <a:ahLst/>
                <a:cxnLst>
                  <a:cxn ang="0">
                    <a:pos x="T0" y="T1"/>
                  </a:cxn>
                  <a:cxn ang="0">
                    <a:pos x="T2" y="T3"/>
                  </a:cxn>
                  <a:cxn ang="0">
                    <a:pos x="T4" y="T5"/>
                  </a:cxn>
                  <a:cxn ang="0">
                    <a:pos x="T6" y="T7"/>
                  </a:cxn>
                  <a:cxn ang="0">
                    <a:pos x="T8" y="T9"/>
                  </a:cxn>
                </a:cxnLst>
                <a:rect l="0" t="0" r="r" b="b"/>
                <a:pathLst>
                  <a:path w="25" h="16">
                    <a:moveTo>
                      <a:pt x="8" y="0"/>
                    </a:moveTo>
                    <a:cubicBezTo>
                      <a:pt x="12" y="5"/>
                      <a:pt x="25" y="5"/>
                      <a:pt x="16" y="16"/>
                    </a:cubicBezTo>
                    <a:cubicBezTo>
                      <a:pt x="12" y="16"/>
                      <a:pt x="8" y="16"/>
                      <a:pt x="4" y="16"/>
                    </a:cubicBezTo>
                    <a:cubicBezTo>
                      <a:pt x="3" y="15"/>
                      <a:pt x="2" y="14"/>
                      <a:pt x="0" y="13"/>
                    </a:cubicBezTo>
                    <a:cubicBezTo>
                      <a:pt x="3" y="9"/>
                      <a:pt x="6" y="5"/>
                      <a:pt x="8" y="0"/>
                    </a:cubicBezTo>
                    <a:close/>
                  </a:path>
                </a:pathLst>
              </a:custGeom>
              <a:solidFill>
                <a:srgbClr val="E5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4" name="Freeform 204">
                <a:extLst>
                  <a:ext uri="{FF2B5EF4-FFF2-40B4-BE49-F238E27FC236}">
                    <a16:creationId xmlns:a16="http://schemas.microsoft.com/office/drawing/2014/main" id="{0E5E1610-B3BB-7A89-8CA1-841F275C08FE}"/>
                  </a:ext>
                </a:extLst>
              </p:cNvPr>
              <p:cNvSpPr/>
              <p:nvPr/>
            </p:nvSpPr>
            <p:spPr bwMode="auto">
              <a:xfrm>
                <a:off x="4395" y="1851"/>
                <a:ext cx="146" cy="98"/>
              </a:xfrm>
              <a:custGeom>
                <a:avLst/>
                <a:gdLst>
                  <a:gd name="T0" fmla="*/ 35 w 43"/>
                  <a:gd name="T1" fmla="*/ 0 h 29"/>
                  <a:gd name="T2" fmla="*/ 27 w 43"/>
                  <a:gd name="T3" fmla="*/ 16 h 29"/>
                  <a:gd name="T4" fmla="*/ 0 w 43"/>
                  <a:gd name="T5" fmla="*/ 20 h 29"/>
                  <a:gd name="T6" fmla="*/ 23 w 43"/>
                  <a:gd name="T7" fmla="*/ 12 h 29"/>
                  <a:gd name="T8" fmla="*/ 35 w 43"/>
                  <a:gd name="T9" fmla="*/ 0 h 29"/>
                </a:gdLst>
                <a:ahLst/>
                <a:cxnLst>
                  <a:cxn ang="0">
                    <a:pos x="T0" y="T1"/>
                  </a:cxn>
                  <a:cxn ang="0">
                    <a:pos x="T2" y="T3"/>
                  </a:cxn>
                  <a:cxn ang="0">
                    <a:pos x="T4" y="T5"/>
                  </a:cxn>
                  <a:cxn ang="0">
                    <a:pos x="T6" y="T7"/>
                  </a:cxn>
                  <a:cxn ang="0">
                    <a:pos x="T8" y="T9"/>
                  </a:cxn>
                </a:cxnLst>
                <a:rect l="0" t="0" r="r" b="b"/>
                <a:pathLst>
                  <a:path w="43" h="28">
                    <a:moveTo>
                      <a:pt x="35" y="0"/>
                    </a:moveTo>
                    <a:cubicBezTo>
                      <a:pt x="43" y="11"/>
                      <a:pt x="36" y="14"/>
                      <a:pt x="27" y="16"/>
                    </a:cubicBezTo>
                    <a:cubicBezTo>
                      <a:pt x="18" y="21"/>
                      <a:pt x="10" y="29"/>
                      <a:pt x="0" y="20"/>
                    </a:cubicBezTo>
                    <a:cubicBezTo>
                      <a:pt x="4" y="6"/>
                      <a:pt x="15" y="13"/>
                      <a:pt x="23" y="12"/>
                    </a:cubicBezTo>
                    <a:cubicBezTo>
                      <a:pt x="27" y="7"/>
                      <a:pt x="30" y="3"/>
                      <a:pt x="35" y="0"/>
                    </a:cubicBezTo>
                    <a:close/>
                  </a:path>
                </a:pathLst>
              </a:custGeom>
              <a:solidFill>
                <a:srgbClr val="E7B1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
          <p:nvSpPr>
            <p:cNvPr id="6" name="Freeform 206">
              <a:extLst>
                <a:ext uri="{FF2B5EF4-FFF2-40B4-BE49-F238E27FC236}">
                  <a16:creationId xmlns:a16="http://schemas.microsoft.com/office/drawing/2014/main" id="{9DFF838A-D91B-E29E-020A-EEED331A3EE7}"/>
                </a:ext>
              </a:extLst>
            </p:cNvPr>
            <p:cNvSpPr/>
            <p:nvPr/>
          </p:nvSpPr>
          <p:spPr bwMode="auto">
            <a:xfrm>
              <a:off x="7037388" y="2895600"/>
              <a:ext cx="128588" cy="106363"/>
            </a:xfrm>
            <a:custGeom>
              <a:avLst/>
              <a:gdLst>
                <a:gd name="T0" fmla="*/ 24 w 24"/>
                <a:gd name="T1" fmla="*/ 8 h 20"/>
                <a:gd name="T2" fmla="*/ 12 w 24"/>
                <a:gd name="T3" fmla="*/ 20 h 20"/>
                <a:gd name="T4" fmla="*/ 23 w 24"/>
                <a:gd name="T5" fmla="*/ 0 h 20"/>
                <a:gd name="T6" fmla="*/ 24 w 24"/>
                <a:gd name="T7" fmla="*/ 8 h 20"/>
              </a:gdLst>
              <a:ahLst/>
              <a:cxnLst>
                <a:cxn ang="0">
                  <a:pos x="T0" y="T1"/>
                </a:cxn>
                <a:cxn ang="0">
                  <a:pos x="T2" y="T3"/>
                </a:cxn>
                <a:cxn ang="0">
                  <a:pos x="T4" y="T5"/>
                </a:cxn>
                <a:cxn ang="0">
                  <a:pos x="T6" y="T7"/>
                </a:cxn>
              </a:cxnLst>
              <a:rect l="0" t="0" r="r" b="b"/>
              <a:pathLst>
                <a:path w="24" h="20">
                  <a:moveTo>
                    <a:pt x="24" y="8"/>
                  </a:moveTo>
                  <a:cubicBezTo>
                    <a:pt x="23" y="15"/>
                    <a:pt x="20" y="20"/>
                    <a:pt x="12" y="20"/>
                  </a:cubicBezTo>
                  <a:cubicBezTo>
                    <a:pt x="0" y="4"/>
                    <a:pt x="10" y="1"/>
                    <a:pt x="23" y="0"/>
                  </a:cubicBezTo>
                  <a:cubicBezTo>
                    <a:pt x="24" y="3"/>
                    <a:pt x="24" y="5"/>
                    <a:pt x="24" y="8"/>
                  </a:cubicBezTo>
                  <a:close/>
                </a:path>
              </a:pathLst>
            </a:custGeom>
            <a:solidFill>
              <a:srgbClr val="F2D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 name="Freeform 207">
              <a:extLst>
                <a:ext uri="{FF2B5EF4-FFF2-40B4-BE49-F238E27FC236}">
                  <a16:creationId xmlns:a16="http://schemas.microsoft.com/office/drawing/2014/main" id="{30771C27-7561-9979-AB9C-D968FDA7D146}"/>
                </a:ext>
              </a:extLst>
            </p:cNvPr>
            <p:cNvSpPr/>
            <p:nvPr/>
          </p:nvSpPr>
          <p:spPr bwMode="auto">
            <a:xfrm>
              <a:off x="9880600" y="3260725"/>
              <a:ext cx="403225" cy="439738"/>
            </a:xfrm>
            <a:custGeom>
              <a:avLst/>
              <a:gdLst>
                <a:gd name="T0" fmla="*/ 18 w 75"/>
                <a:gd name="T1" fmla="*/ 40 h 82"/>
                <a:gd name="T2" fmla="*/ 26 w 75"/>
                <a:gd name="T3" fmla="*/ 20 h 82"/>
                <a:gd name="T4" fmla="*/ 59 w 75"/>
                <a:gd name="T5" fmla="*/ 0 h 82"/>
                <a:gd name="T6" fmla="*/ 52 w 75"/>
                <a:gd name="T7" fmla="*/ 24 h 82"/>
                <a:gd name="T8" fmla="*/ 54 w 75"/>
                <a:gd name="T9" fmla="*/ 48 h 82"/>
                <a:gd name="T10" fmla="*/ 31 w 75"/>
                <a:gd name="T11" fmla="*/ 44 h 82"/>
                <a:gd name="T12" fmla="*/ 26 w 75"/>
                <a:gd name="T13" fmla="*/ 72 h 82"/>
                <a:gd name="T14" fmla="*/ 19 w 75"/>
                <a:gd name="T15" fmla="*/ 72 h 82"/>
                <a:gd name="T16" fmla="*/ 3 w 75"/>
                <a:gd name="T17" fmla="*/ 64 h 82"/>
                <a:gd name="T18" fmla="*/ 18 w 75"/>
                <a:gd name="T19"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2">
                  <a:moveTo>
                    <a:pt x="18" y="40"/>
                  </a:moveTo>
                  <a:cubicBezTo>
                    <a:pt x="38" y="40"/>
                    <a:pt x="27" y="28"/>
                    <a:pt x="26" y="20"/>
                  </a:cubicBezTo>
                  <a:cubicBezTo>
                    <a:pt x="37" y="14"/>
                    <a:pt x="55" y="17"/>
                    <a:pt x="59" y="0"/>
                  </a:cubicBezTo>
                  <a:cubicBezTo>
                    <a:pt x="75" y="15"/>
                    <a:pt x="75" y="16"/>
                    <a:pt x="52" y="24"/>
                  </a:cubicBezTo>
                  <a:cubicBezTo>
                    <a:pt x="73" y="32"/>
                    <a:pt x="64" y="40"/>
                    <a:pt x="54" y="48"/>
                  </a:cubicBezTo>
                  <a:cubicBezTo>
                    <a:pt x="47" y="50"/>
                    <a:pt x="39" y="53"/>
                    <a:pt x="31" y="44"/>
                  </a:cubicBezTo>
                  <a:cubicBezTo>
                    <a:pt x="31" y="56"/>
                    <a:pt x="40" y="67"/>
                    <a:pt x="26" y="72"/>
                  </a:cubicBezTo>
                  <a:cubicBezTo>
                    <a:pt x="24" y="72"/>
                    <a:pt x="21" y="72"/>
                    <a:pt x="19" y="72"/>
                  </a:cubicBezTo>
                  <a:cubicBezTo>
                    <a:pt x="11" y="74"/>
                    <a:pt x="0" y="82"/>
                    <a:pt x="3" y="64"/>
                  </a:cubicBezTo>
                  <a:cubicBezTo>
                    <a:pt x="8" y="56"/>
                    <a:pt x="5" y="43"/>
                    <a:pt x="18" y="40"/>
                  </a:cubicBezTo>
                  <a:close/>
                </a:path>
              </a:pathLst>
            </a:custGeom>
            <a:solidFill>
              <a:srgbClr val="D48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 name="Freeform 208">
              <a:extLst>
                <a:ext uri="{FF2B5EF4-FFF2-40B4-BE49-F238E27FC236}">
                  <a16:creationId xmlns:a16="http://schemas.microsoft.com/office/drawing/2014/main" id="{5F03516A-0F18-1735-1FAA-9A6B7A7C7ACA}"/>
                </a:ext>
              </a:extLst>
            </p:cNvPr>
            <p:cNvSpPr/>
            <p:nvPr/>
          </p:nvSpPr>
          <p:spPr bwMode="auto">
            <a:xfrm>
              <a:off x="9998075" y="3244850"/>
              <a:ext cx="119063" cy="95250"/>
            </a:xfrm>
            <a:custGeom>
              <a:avLst/>
              <a:gdLst>
                <a:gd name="T0" fmla="*/ 11 w 22"/>
                <a:gd name="T1" fmla="*/ 0 h 18"/>
                <a:gd name="T2" fmla="*/ 22 w 22"/>
                <a:gd name="T3" fmla="*/ 6 h 18"/>
                <a:gd name="T4" fmla="*/ 7 w 22"/>
                <a:gd name="T5" fmla="*/ 17 h 18"/>
                <a:gd name="T6" fmla="*/ 0 w 22"/>
                <a:gd name="T7" fmla="*/ 9 h 18"/>
                <a:gd name="T8" fmla="*/ 11 w 22"/>
                <a:gd name="T9" fmla="*/ 0 h 18"/>
              </a:gdLst>
              <a:ahLst/>
              <a:cxnLst>
                <a:cxn ang="0">
                  <a:pos x="T0" y="T1"/>
                </a:cxn>
                <a:cxn ang="0">
                  <a:pos x="T2" y="T3"/>
                </a:cxn>
                <a:cxn ang="0">
                  <a:pos x="T4" y="T5"/>
                </a:cxn>
                <a:cxn ang="0">
                  <a:pos x="T6" y="T7"/>
                </a:cxn>
                <a:cxn ang="0">
                  <a:pos x="T8" y="T9"/>
                </a:cxn>
              </a:cxnLst>
              <a:rect l="0" t="0" r="r" b="b"/>
              <a:pathLst>
                <a:path w="22" h="18">
                  <a:moveTo>
                    <a:pt x="11" y="0"/>
                  </a:moveTo>
                  <a:cubicBezTo>
                    <a:pt x="16" y="0"/>
                    <a:pt x="22" y="2"/>
                    <a:pt x="22" y="6"/>
                  </a:cubicBezTo>
                  <a:cubicBezTo>
                    <a:pt x="21" y="14"/>
                    <a:pt x="13" y="15"/>
                    <a:pt x="7" y="17"/>
                  </a:cubicBezTo>
                  <a:cubicBezTo>
                    <a:pt x="3" y="18"/>
                    <a:pt x="0" y="13"/>
                    <a:pt x="0" y="9"/>
                  </a:cubicBezTo>
                  <a:cubicBezTo>
                    <a:pt x="1" y="2"/>
                    <a:pt x="5" y="0"/>
                    <a:pt x="11" y="0"/>
                  </a:cubicBezTo>
                  <a:close/>
                </a:path>
              </a:pathLst>
            </a:custGeom>
            <a:solidFill>
              <a:srgbClr val="DFA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 name="Freeform 209">
              <a:extLst>
                <a:ext uri="{FF2B5EF4-FFF2-40B4-BE49-F238E27FC236}">
                  <a16:creationId xmlns:a16="http://schemas.microsoft.com/office/drawing/2014/main" id="{5789E17C-8425-F145-6C87-A955E05FD068}"/>
                </a:ext>
              </a:extLst>
            </p:cNvPr>
            <p:cNvSpPr/>
            <p:nvPr/>
          </p:nvSpPr>
          <p:spPr bwMode="auto">
            <a:xfrm>
              <a:off x="9326563" y="3952875"/>
              <a:ext cx="161925" cy="231775"/>
            </a:xfrm>
            <a:custGeom>
              <a:avLst/>
              <a:gdLst>
                <a:gd name="T0" fmla="*/ 29 w 30"/>
                <a:gd name="T1" fmla="*/ 7 h 43"/>
                <a:gd name="T2" fmla="*/ 29 w 30"/>
                <a:gd name="T3" fmla="*/ 19 h 43"/>
                <a:gd name="T4" fmla="*/ 28 w 30"/>
                <a:gd name="T5" fmla="*/ 33 h 43"/>
                <a:gd name="T6" fmla="*/ 17 w 30"/>
                <a:gd name="T7" fmla="*/ 42 h 43"/>
                <a:gd name="T8" fmla="*/ 6 w 30"/>
                <a:gd name="T9" fmla="*/ 31 h 43"/>
                <a:gd name="T10" fmla="*/ 14 w 30"/>
                <a:gd name="T11" fmla="*/ 7 h 43"/>
                <a:gd name="T12" fmla="*/ 29 w 30"/>
                <a:gd name="T13" fmla="*/ 7 h 43"/>
              </a:gdLst>
              <a:ahLst/>
              <a:cxnLst>
                <a:cxn ang="0">
                  <a:pos x="T0" y="T1"/>
                </a:cxn>
                <a:cxn ang="0">
                  <a:pos x="T2" y="T3"/>
                </a:cxn>
                <a:cxn ang="0">
                  <a:pos x="T4" y="T5"/>
                </a:cxn>
                <a:cxn ang="0">
                  <a:pos x="T6" y="T7"/>
                </a:cxn>
                <a:cxn ang="0">
                  <a:pos x="T8" y="T9"/>
                </a:cxn>
                <a:cxn ang="0">
                  <a:pos x="T10" y="T11"/>
                </a:cxn>
                <a:cxn ang="0">
                  <a:pos x="T12" y="T13"/>
                </a:cxn>
              </a:cxnLst>
              <a:rect l="0" t="0" r="r" b="b"/>
              <a:pathLst>
                <a:path w="30" h="43">
                  <a:moveTo>
                    <a:pt x="29" y="7"/>
                  </a:moveTo>
                  <a:cubicBezTo>
                    <a:pt x="29" y="11"/>
                    <a:pt x="29" y="15"/>
                    <a:pt x="29" y="19"/>
                  </a:cubicBezTo>
                  <a:cubicBezTo>
                    <a:pt x="24" y="23"/>
                    <a:pt x="27" y="28"/>
                    <a:pt x="28" y="33"/>
                  </a:cubicBezTo>
                  <a:cubicBezTo>
                    <a:pt x="30" y="41"/>
                    <a:pt x="23" y="43"/>
                    <a:pt x="17" y="42"/>
                  </a:cubicBezTo>
                  <a:cubicBezTo>
                    <a:pt x="11" y="41"/>
                    <a:pt x="0" y="43"/>
                    <a:pt x="6" y="31"/>
                  </a:cubicBezTo>
                  <a:cubicBezTo>
                    <a:pt x="9" y="23"/>
                    <a:pt x="11" y="15"/>
                    <a:pt x="14" y="7"/>
                  </a:cubicBezTo>
                  <a:cubicBezTo>
                    <a:pt x="23" y="0"/>
                    <a:pt x="25" y="0"/>
                    <a:pt x="29" y="7"/>
                  </a:cubicBezTo>
                  <a:close/>
                </a:path>
              </a:pathLst>
            </a:custGeom>
            <a:solidFill>
              <a:srgbClr val="D98F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 name="Freeform 210">
              <a:extLst>
                <a:ext uri="{FF2B5EF4-FFF2-40B4-BE49-F238E27FC236}">
                  <a16:creationId xmlns:a16="http://schemas.microsoft.com/office/drawing/2014/main" id="{DAF8A4F6-6524-A69C-1B80-B09F965EBBFA}"/>
                </a:ext>
              </a:extLst>
            </p:cNvPr>
            <p:cNvSpPr/>
            <p:nvPr/>
          </p:nvSpPr>
          <p:spPr bwMode="auto">
            <a:xfrm>
              <a:off x="10013950" y="3001963"/>
              <a:ext cx="146050" cy="107950"/>
            </a:xfrm>
            <a:custGeom>
              <a:avLst/>
              <a:gdLst>
                <a:gd name="T0" fmla="*/ 21 w 27"/>
                <a:gd name="T1" fmla="*/ 20 h 20"/>
                <a:gd name="T2" fmla="*/ 2 w 27"/>
                <a:gd name="T3" fmla="*/ 20 h 20"/>
                <a:gd name="T4" fmla="*/ 12 w 27"/>
                <a:gd name="T5" fmla="*/ 0 h 20"/>
                <a:gd name="T6" fmla="*/ 21 w 27"/>
                <a:gd name="T7" fmla="*/ 20 h 20"/>
              </a:gdLst>
              <a:ahLst/>
              <a:cxnLst>
                <a:cxn ang="0">
                  <a:pos x="T0" y="T1"/>
                </a:cxn>
                <a:cxn ang="0">
                  <a:pos x="T2" y="T3"/>
                </a:cxn>
                <a:cxn ang="0">
                  <a:pos x="T4" y="T5"/>
                </a:cxn>
                <a:cxn ang="0">
                  <a:pos x="T6" y="T7"/>
                </a:cxn>
              </a:cxnLst>
              <a:rect l="0" t="0" r="r" b="b"/>
              <a:pathLst>
                <a:path w="27" h="20">
                  <a:moveTo>
                    <a:pt x="21" y="20"/>
                  </a:moveTo>
                  <a:cubicBezTo>
                    <a:pt x="15" y="20"/>
                    <a:pt x="8" y="20"/>
                    <a:pt x="2" y="20"/>
                  </a:cubicBezTo>
                  <a:cubicBezTo>
                    <a:pt x="2" y="11"/>
                    <a:pt x="0" y="1"/>
                    <a:pt x="12" y="0"/>
                  </a:cubicBezTo>
                  <a:cubicBezTo>
                    <a:pt x="27" y="0"/>
                    <a:pt x="20" y="12"/>
                    <a:pt x="21" y="20"/>
                  </a:cubicBezTo>
                  <a:close/>
                </a:path>
              </a:pathLst>
            </a:custGeom>
            <a:solidFill>
              <a:srgbClr val="E2A9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 name="Freeform 211">
              <a:extLst>
                <a:ext uri="{FF2B5EF4-FFF2-40B4-BE49-F238E27FC236}">
                  <a16:creationId xmlns:a16="http://schemas.microsoft.com/office/drawing/2014/main" id="{D5BD06BA-02AD-98B8-1FE9-20F3856A2ACA}"/>
                </a:ext>
              </a:extLst>
            </p:cNvPr>
            <p:cNvSpPr/>
            <p:nvPr/>
          </p:nvSpPr>
          <p:spPr bwMode="auto">
            <a:xfrm>
              <a:off x="7918450" y="4957763"/>
              <a:ext cx="1074738" cy="736600"/>
            </a:xfrm>
            <a:custGeom>
              <a:avLst/>
              <a:gdLst>
                <a:gd name="T0" fmla="*/ 192 w 200"/>
                <a:gd name="T1" fmla="*/ 0 h 137"/>
                <a:gd name="T2" fmla="*/ 196 w 200"/>
                <a:gd name="T3" fmla="*/ 47 h 137"/>
                <a:gd name="T4" fmla="*/ 192 w 200"/>
                <a:gd name="T5" fmla="*/ 52 h 137"/>
                <a:gd name="T6" fmla="*/ 176 w 200"/>
                <a:gd name="T7" fmla="*/ 54 h 137"/>
                <a:gd name="T8" fmla="*/ 121 w 200"/>
                <a:gd name="T9" fmla="*/ 58 h 137"/>
                <a:gd name="T10" fmla="*/ 68 w 200"/>
                <a:gd name="T11" fmla="*/ 92 h 137"/>
                <a:gd name="T12" fmla="*/ 65 w 200"/>
                <a:gd name="T13" fmla="*/ 120 h 137"/>
                <a:gd name="T14" fmla="*/ 68 w 200"/>
                <a:gd name="T15" fmla="*/ 133 h 137"/>
                <a:gd name="T16" fmla="*/ 48 w 200"/>
                <a:gd name="T17" fmla="*/ 136 h 137"/>
                <a:gd name="T18" fmla="*/ 0 w 200"/>
                <a:gd name="T19" fmla="*/ 108 h 137"/>
                <a:gd name="T20" fmla="*/ 32 w 200"/>
                <a:gd name="T21" fmla="*/ 118 h 137"/>
                <a:gd name="T22" fmla="*/ 12 w 200"/>
                <a:gd name="T23" fmla="*/ 86 h 137"/>
                <a:gd name="T24" fmla="*/ 47 w 200"/>
                <a:gd name="T25" fmla="*/ 68 h 137"/>
                <a:gd name="T26" fmla="*/ 139 w 200"/>
                <a:gd name="T27" fmla="*/ 8 h 137"/>
                <a:gd name="T28" fmla="*/ 164 w 200"/>
                <a:gd name="T29" fmla="*/ 12 h 137"/>
                <a:gd name="T30" fmla="*/ 188 w 200"/>
                <a:gd name="T31" fmla="*/ 3 h 137"/>
                <a:gd name="T32" fmla="*/ 192 w 200"/>
                <a:gd name="T3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37">
                  <a:moveTo>
                    <a:pt x="192" y="0"/>
                  </a:moveTo>
                  <a:cubicBezTo>
                    <a:pt x="200" y="15"/>
                    <a:pt x="194" y="31"/>
                    <a:pt x="196" y="47"/>
                  </a:cubicBezTo>
                  <a:cubicBezTo>
                    <a:pt x="194" y="49"/>
                    <a:pt x="193" y="50"/>
                    <a:pt x="192" y="52"/>
                  </a:cubicBezTo>
                  <a:cubicBezTo>
                    <a:pt x="187" y="59"/>
                    <a:pt x="182" y="56"/>
                    <a:pt x="176" y="54"/>
                  </a:cubicBezTo>
                  <a:cubicBezTo>
                    <a:pt x="157" y="46"/>
                    <a:pt x="139" y="48"/>
                    <a:pt x="121" y="58"/>
                  </a:cubicBezTo>
                  <a:cubicBezTo>
                    <a:pt x="103" y="69"/>
                    <a:pt x="84" y="76"/>
                    <a:pt x="68" y="92"/>
                  </a:cubicBezTo>
                  <a:cubicBezTo>
                    <a:pt x="58" y="102"/>
                    <a:pt x="53" y="109"/>
                    <a:pt x="65" y="120"/>
                  </a:cubicBezTo>
                  <a:cubicBezTo>
                    <a:pt x="68" y="123"/>
                    <a:pt x="70" y="128"/>
                    <a:pt x="68" y="133"/>
                  </a:cubicBezTo>
                  <a:cubicBezTo>
                    <a:pt x="62" y="137"/>
                    <a:pt x="55" y="136"/>
                    <a:pt x="48" y="136"/>
                  </a:cubicBezTo>
                  <a:cubicBezTo>
                    <a:pt x="29" y="131"/>
                    <a:pt x="12" y="124"/>
                    <a:pt x="0" y="108"/>
                  </a:cubicBezTo>
                  <a:cubicBezTo>
                    <a:pt x="15" y="99"/>
                    <a:pt x="22" y="115"/>
                    <a:pt x="32" y="118"/>
                  </a:cubicBezTo>
                  <a:cubicBezTo>
                    <a:pt x="26" y="108"/>
                    <a:pt x="2" y="108"/>
                    <a:pt x="12" y="86"/>
                  </a:cubicBezTo>
                  <a:cubicBezTo>
                    <a:pt x="28" y="89"/>
                    <a:pt x="37" y="81"/>
                    <a:pt x="47" y="68"/>
                  </a:cubicBezTo>
                  <a:cubicBezTo>
                    <a:pt x="77" y="29"/>
                    <a:pt x="90" y="21"/>
                    <a:pt x="139" y="8"/>
                  </a:cubicBezTo>
                  <a:cubicBezTo>
                    <a:pt x="148" y="6"/>
                    <a:pt x="157" y="6"/>
                    <a:pt x="164" y="12"/>
                  </a:cubicBezTo>
                  <a:cubicBezTo>
                    <a:pt x="177" y="22"/>
                    <a:pt x="183" y="17"/>
                    <a:pt x="188" y="3"/>
                  </a:cubicBezTo>
                  <a:cubicBezTo>
                    <a:pt x="188" y="2"/>
                    <a:pt x="190" y="0"/>
                    <a:pt x="192" y="0"/>
                  </a:cubicBezTo>
                  <a:close/>
                </a:path>
              </a:pathLst>
            </a:custGeom>
            <a:solidFill>
              <a:srgbClr val="DAA2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 name="Freeform 212">
              <a:extLst>
                <a:ext uri="{FF2B5EF4-FFF2-40B4-BE49-F238E27FC236}">
                  <a16:creationId xmlns:a16="http://schemas.microsoft.com/office/drawing/2014/main" id="{5294602C-6F02-68CB-1C2E-5F5EFE858406}"/>
                </a:ext>
              </a:extLst>
            </p:cNvPr>
            <p:cNvSpPr/>
            <p:nvPr/>
          </p:nvSpPr>
          <p:spPr bwMode="auto">
            <a:xfrm>
              <a:off x="8154988" y="5172075"/>
              <a:ext cx="800100" cy="538163"/>
            </a:xfrm>
            <a:custGeom>
              <a:avLst/>
              <a:gdLst>
                <a:gd name="T0" fmla="*/ 24 w 149"/>
                <a:gd name="T1" fmla="*/ 92 h 100"/>
                <a:gd name="T2" fmla="*/ 16 w 149"/>
                <a:gd name="T3" fmla="*/ 82 h 100"/>
                <a:gd name="T4" fmla="*/ 21 w 149"/>
                <a:gd name="T5" fmla="*/ 48 h 100"/>
                <a:gd name="T6" fmla="*/ 77 w 149"/>
                <a:gd name="T7" fmla="*/ 13 h 100"/>
                <a:gd name="T8" fmla="*/ 140 w 149"/>
                <a:gd name="T9" fmla="*/ 12 h 100"/>
                <a:gd name="T10" fmla="*/ 148 w 149"/>
                <a:gd name="T11" fmla="*/ 12 h 100"/>
                <a:gd name="T12" fmla="*/ 149 w 149"/>
                <a:gd name="T13" fmla="*/ 12 h 100"/>
                <a:gd name="T14" fmla="*/ 149 w 149"/>
                <a:gd name="T15" fmla="*/ 13 h 100"/>
                <a:gd name="T16" fmla="*/ 44 w 149"/>
                <a:gd name="T17" fmla="*/ 100 h 100"/>
                <a:gd name="T18" fmla="*/ 43 w 149"/>
                <a:gd name="T19" fmla="*/ 93 h 100"/>
                <a:gd name="T20" fmla="*/ 67 w 149"/>
                <a:gd name="T21" fmla="*/ 85 h 100"/>
                <a:gd name="T22" fmla="*/ 130 w 149"/>
                <a:gd name="T23" fmla="*/ 29 h 100"/>
                <a:gd name="T24" fmla="*/ 74 w 149"/>
                <a:gd name="T25" fmla="*/ 51 h 100"/>
                <a:gd name="T26" fmla="*/ 48 w 149"/>
                <a:gd name="T27" fmla="*/ 62 h 100"/>
                <a:gd name="T28" fmla="*/ 35 w 149"/>
                <a:gd name="T29" fmla="*/ 83 h 100"/>
                <a:gd name="T30" fmla="*/ 24 w 149"/>
                <a:gd name="T31" fmla="*/ 9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9" h="100">
                  <a:moveTo>
                    <a:pt x="24" y="92"/>
                  </a:moveTo>
                  <a:cubicBezTo>
                    <a:pt x="21" y="88"/>
                    <a:pt x="19" y="85"/>
                    <a:pt x="16" y="82"/>
                  </a:cubicBezTo>
                  <a:cubicBezTo>
                    <a:pt x="0" y="65"/>
                    <a:pt x="3" y="65"/>
                    <a:pt x="21" y="48"/>
                  </a:cubicBezTo>
                  <a:cubicBezTo>
                    <a:pt x="38" y="31"/>
                    <a:pt x="58" y="24"/>
                    <a:pt x="77" y="13"/>
                  </a:cubicBezTo>
                  <a:cubicBezTo>
                    <a:pt x="98" y="1"/>
                    <a:pt x="119" y="0"/>
                    <a:pt x="140" y="12"/>
                  </a:cubicBezTo>
                  <a:cubicBezTo>
                    <a:pt x="142" y="13"/>
                    <a:pt x="145" y="12"/>
                    <a:pt x="148" y="12"/>
                  </a:cubicBezTo>
                  <a:cubicBezTo>
                    <a:pt x="148" y="12"/>
                    <a:pt x="149" y="12"/>
                    <a:pt x="149" y="12"/>
                  </a:cubicBezTo>
                  <a:cubicBezTo>
                    <a:pt x="149" y="12"/>
                    <a:pt x="149" y="13"/>
                    <a:pt x="149" y="13"/>
                  </a:cubicBezTo>
                  <a:cubicBezTo>
                    <a:pt x="134" y="66"/>
                    <a:pt x="94" y="99"/>
                    <a:pt x="44" y="100"/>
                  </a:cubicBezTo>
                  <a:cubicBezTo>
                    <a:pt x="35" y="99"/>
                    <a:pt x="40" y="95"/>
                    <a:pt x="43" y="93"/>
                  </a:cubicBezTo>
                  <a:cubicBezTo>
                    <a:pt x="50" y="89"/>
                    <a:pt x="59" y="88"/>
                    <a:pt x="67" y="85"/>
                  </a:cubicBezTo>
                  <a:cubicBezTo>
                    <a:pt x="95" y="76"/>
                    <a:pt x="116" y="59"/>
                    <a:pt x="130" y="29"/>
                  </a:cubicBezTo>
                  <a:cubicBezTo>
                    <a:pt x="108" y="36"/>
                    <a:pt x="88" y="36"/>
                    <a:pt x="74" y="51"/>
                  </a:cubicBezTo>
                  <a:cubicBezTo>
                    <a:pt x="67" y="58"/>
                    <a:pt x="58" y="61"/>
                    <a:pt x="48" y="62"/>
                  </a:cubicBezTo>
                  <a:cubicBezTo>
                    <a:pt x="35" y="63"/>
                    <a:pt x="27" y="67"/>
                    <a:pt x="35" y="83"/>
                  </a:cubicBezTo>
                  <a:cubicBezTo>
                    <a:pt x="40" y="94"/>
                    <a:pt x="33" y="96"/>
                    <a:pt x="24" y="92"/>
                  </a:cubicBezTo>
                  <a:close/>
                </a:path>
              </a:pathLst>
            </a:custGeom>
            <a:solidFill>
              <a:srgbClr val="E3B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 name="Freeform 213">
              <a:extLst>
                <a:ext uri="{FF2B5EF4-FFF2-40B4-BE49-F238E27FC236}">
                  <a16:creationId xmlns:a16="http://schemas.microsoft.com/office/drawing/2014/main" id="{5846AF38-A30C-989A-5127-282D732EA464}"/>
                </a:ext>
              </a:extLst>
            </p:cNvPr>
            <p:cNvSpPr/>
            <p:nvPr/>
          </p:nvSpPr>
          <p:spPr bwMode="auto">
            <a:xfrm>
              <a:off x="7794625" y="4430713"/>
              <a:ext cx="817563" cy="511175"/>
            </a:xfrm>
            <a:custGeom>
              <a:avLst/>
              <a:gdLst>
                <a:gd name="T0" fmla="*/ 31 w 152"/>
                <a:gd name="T1" fmla="*/ 34 h 95"/>
                <a:gd name="T2" fmla="*/ 143 w 152"/>
                <a:gd name="T3" fmla="*/ 18 h 95"/>
                <a:gd name="T4" fmla="*/ 141 w 152"/>
                <a:gd name="T5" fmla="*/ 36 h 95"/>
                <a:gd name="T6" fmla="*/ 112 w 152"/>
                <a:gd name="T7" fmla="*/ 46 h 95"/>
                <a:gd name="T8" fmla="*/ 50 w 152"/>
                <a:gd name="T9" fmla="*/ 70 h 95"/>
                <a:gd name="T10" fmla="*/ 22 w 152"/>
                <a:gd name="T11" fmla="*/ 88 h 95"/>
                <a:gd name="T12" fmla="*/ 0 w 152"/>
                <a:gd name="T13" fmla="*/ 84 h 95"/>
                <a:gd name="T14" fmla="*/ 17 w 152"/>
                <a:gd name="T15" fmla="*/ 50 h 95"/>
                <a:gd name="T16" fmla="*/ 31 w 152"/>
                <a:gd name="T17" fmla="*/ 3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95">
                  <a:moveTo>
                    <a:pt x="31" y="34"/>
                  </a:moveTo>
                  <a:cubicBezTo>
                    <a:pt x="65" y="9"/>
                    <a:pt x="102" y="0"/>
                    <a:pt x="143" y="18"/>
                  </a:cubicBezTo>
                  <a:cubicBezTo>
                    <a:pt x="152" y="25"/>
                    <a:pt x="150" y="31"/>
                    <a:pt x="141" y="36"/>
                  </a:cubicBezTo>
                  <a:cubicBezTo>
                    <a:pt x="132" y="42"/>
                    <a:pt x="122" y="47"/>
                    <a:pt x="112" y="46"/>
                  </a:cubicBezTo>
                  <a:cubicBezTo>
                    <a:pt x="87" y="45"/>
                    <a:pt x="69" y="57"/>
                    <a:pt x="50" y="70"/>
                  </a:cubicBezTo>
                  <a:cubicBezTo>
                    <a:pt x="41" y="76"/>
                    <a:pt x="32" y="82"/>
                    <a:pt x="22" y="88"/>
                  </a:cubicBezTo>
                  <a:cubicBezTo>
                    <a:pt x="14" y="93"/>
                    <a:pt x="6" y="95"/>
                    <a:pt x="0" y="84"/>
                  </a:cubicBezTo>
                  <a:cubicBezTo>
                    <a:pt x="0" y="70"/>
                    <a:pt x="8" y="59"/>
                    <a:pt x="17" y="50"/>
                  </a:cubicBezTo>
                  <a:cubicBezTo>
                    <a:pt x="22" y="45"/>
                    <a:pt x="27" y="40"/>
                    <a:pt x="31" y="34"/>
                  </a:cubicBezTo>
                  <a:close/>
                </a:path>
              </a:pathLst>
            </a:custGeom>
            <a:solidFill>
              <a:srgbClr val="913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 name="Freeform 214">
              <a:extLst>
                <a:ext uri="{FF2B5EF4-FFF2-40B4-BE49-F238E27FC236}">
                  <a16:creationId xmlns:a16="http://schemas.microsoft.com/office/drawing/2014/main" id="{A31A3FAE-B68C-A9DB-5C2B-CE3CA2CC48FF}"/>
                </a:ext>
              </a:extLst>
            </p:cNvPr>
            <p:cNvSpPr/>
            <p:nvPr/>
          </p:nvSpPr>
          <p:spPr bwMode="auto">
            <a:xfrm>
              <a:off x="8175625" y="5268913"/>
              <a:ext cx="715963" cy="461963"/>
            </a:xfrm>
            <a:custGeom>
              <a:avLst/>
              <a:gdLst>
                <a:gd name="T0" fmla="*/ 20 w 133"/>
                <a:gd name="T1" fmla="*/ 74 h 86"/>
                <a:gd name="T2" fmla="*/ 26 w 133"/>
                <a:gd name="T3" fmla="*/ 64 h 86"/>
                <a:gd name="T4" fmla="*/ 37 w 133"/>
                <a:gd name="T5" fmla="*/ 40 h 86"/>
                <a:gd name="T6" fmla="*/ 74 w 133"/>
                <a:gd name="T7" fmla="*/ 23 h 86"/>
                <a:gd name="T8" fmla="*/ 125 w 133"/>
                <a:gd name="T9" fmla="*/ 4 h 86"/>
                <a:gd name="T10" fmla="*/ 130 w 133"/>
                <a:gd name="T11" fmla="*/ 16 h 86"/>
                <a:gd name="T12" fmla="*/ 63 w 133"/>
                <a:gd name="T13" fmla="*/ 73 h 86"/>
                <a:gd name="T14" fmla="*/ 40 w 133"/>
                <a:gd name="T15" fmla="*/ 78 h 86"/>
                <a:gd name="T16" fmla="*/ 39 w 133"/>
                <a:gd name="T17" fmla="*/ 80 h 86"/>
                <a:gd name="T18" fmla="*/ 40 w 133"/>
                <a:gd name="T19" fmla="*/ 82 h 86"/>
                <a:gd name="T20" fmla="*/ 0 w 133"/>
                <a:gd name="T21" fmla="*/ 78 h 86"/>
                <a:gd name="T22" fmla="*/ 20 w 133"/>
                <a:gd name="T23"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86">
                  <a:moveTo>
                    <a:pt x="20" y="74"/>
                  </a:moveTo>
                  <a:cubicBezTo>
                    <a:pt x="27" y="74"/>
                    <a:pt x="32" y="74"/>
                    <a:pt x="26" y="64"/>
                  </a:cubicBezTo>
                  <a:cubicBezTo>
                    <a:pt x="16" y="51"/>
                    <a:pt x="17" y="42"/>
                    <a:pt x="37" y="40"/>
                  </a:cubicBezTo>
                  <a:cubicBezTo>
                    <a:pt x="51" y="39"/>
                    <a:pt x="63" y="34"/>
                    <a:pt x="74" y="23"/>
                  </a:cubicBezTo>
                  <a:cubicBezTo>
                    <a:pt x="87" y="9"/>
                    <a:pt x="108" y="13"/>
                    <a:pt x="125" y="4"/>
                  </a:cubicBezTo>
                  <a:cubicBezTo>
                    <a:pt x="133" y="0"/>
                    <a:pt x="132" y="11"/>
                    <a:pt x="130" y="16"/>
                  </a:cubicBezTo>
                  <a:cubicBezTo>
                    <a:pt x="116" y="44"/>
                    <a:pt x="94" y="64"/>
                    <a:pt x="63" y="73"/>
                  </a:cubicBezTo>
                  <a:cubicBezTo>
                    <a:pt x="55" y="75"/>
                    <a:pt x="47" y="77"/>
                    <a:pt x="40" y="78"/>
                  </a:cubicBezTo>
                  <a:cubicBezTo>
                    <a:pt x="39" y="79"/>
                    <a:pt x="39" y="80"/>
                    <a:pt x="39" y="80"/>
                  </a:cubicBezTo>
                  <a:cubicBezTo>
                    <a:pt x="39" y="81"/>
                    <a:pt x="40" y="81"/>
                    <a:pt x="40" y="82"/>
                  </a:cubicBezTo>
                  <a:cubicBezTo>
                    <a:pt x="26" y="86"/>
                    <a:pt x="13" y="83"/>
                    <a:pt x="0" y="78"/>
                  </a:cubicBezTo>
                  <a:cubicBezTo>
                    <a:pt x="6" y="74"/>
                    <a:pt x="13" y="73"/>
                    <a:pt x="20" y="74"/>
                  </a:cubicBezTo>
                  <a:close/>
                </a:path>
              </a:pathLst>
            </a:custGeom>
            <a:solidFill>
              <a:srgbClr val="E7B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 name="Freeform 215">
              <a:extLst>
                <a:ext uri="{FF2B5EF4-FFF2-40B4-BE49-F238E27FC236}">
                  <a16:creationId xmlns:a16="http://schemas.microsoft.com/office/drawing/2014/main" id="{CEA38D53-997F-E7B5-A969-3753DE059938}"/>
                </a:ext>
              </a:extLst>
            </p:cNvPr>
            <p:cNvSpPr/>
            <p:nvPr/>
          </p:nvSpPr>
          <p:spPr bwMode="auto">
            <a:xfrm>
              <a:off x="7783513" y="4543425"/>
              <a:ext cx="1085850" cy="763588"/>
            </a:xfrm>
            <a:custGeom>
              <a:avLst/>
              <a:gdLst>
                <a:gd name="T0" fmla="*/ 153 w 202"/>
                <a:gd name="T1" fmla="*/ 0 h 142"/>
                <a:gd name="T2" fmla="*/ 193 w 202"/>
                <a:gd name="T3" fmla="*/ 29 h 142"/>
                <a:gd name="T4" fmla="*/ 178 w 202"/>
                <a:gd name="T5" fmla="*/ 59 h 142"/>
                <a:gd name="T6" fmla="*/ 129 w 202"/>
                <a:gd name="T7" fmla="*/ 66 h 142"/>
                <a:gd name="T8" fmla="*/ 61 w 202"/>
                <a:gd name="T9" fmla="*/ 94 h 142"/>
                <a:gd name="T10" fmla="*/ 27 w 202"/>
                <a:gd name="T11" fmla="*/ 132 h 142"/>
                <a:gd name="T12" fmla="*/ 4 w 202"/>
                <a:gd name="T13" fmla="*/ 135 h 142"/>
                <a:gd name="T14" fmla="*/ 0 w 202"/>
                <a:gd name="T15" fmla="*/ 131 h 142"/>
                <a:gd name="T16" fmla="*/ 36 w 202"/>
                <a:gd name="T17" fmla="*/ 85 h 142"/>
                <a:gd name="T18" fmla="*/ 63 w 202"/>
                <a:gd name="T19" fmla="*/ 49 h 142"/>
                <a:gd name="T20" fmla="*/ 67 w 202"/>
                <a:gd name="T21" fmla="*/ 46 h 142"/>
                <a:gd name="T22" fmla="*/ 160 w 202"/>
                <a:gd name="T23" fmla="*/ 35 h 142"/>
                <a:gd name="T24" fmla="*/ 176 w 202"/>
                <a:gd name="T25" fmla="*/ 32 h 142"/>
                <a:gd name="T26" fmla="*/ 166 w 202"/>
                <a:gd name="T27" fmla="*/ 17 h 142"/>
                <a:gd name="T28" fmla="*/ 153 w 202"/>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1" h="142">
                  <a:moveTo>
                    <a:pt x="153" y="0"/>
                  </a:moveTo>
                  <a:cubicBezTo>
                    <a:pt x="171" y="4"/>
                    <a:pt x="182" y="15"/>
                    <a:pt x="193" y="29"/>
                  </a:cubicBezTo>
                  <a:cubicBezTo>
                    <a:pt x="202" y="50"/>
                    <a:pt x="200" y="55"/>
                    <a:pt x="178" y="59"/>
                  </a:cubicBezTo>
                  <a:cubicBezTo>
                    <a:pt x="162" y="63"/>
                    <a:pt x="145" y="65"/>
                    <a:pt x="129" y="66"/>
                  </a:cubicBezTo>
                  <a:cubicBezTo>
                    <a:pt x="104" y="68"/>
                    <a:pt x="82" y="79"/>
                    <a:pt x="61" y="94"/>
                  </a:cubicBezTo>
                  <a:cubicBezTo>
                    <a:pt x="46" y="104"/>
                    <a:pt x="33" y="113"/>
                    <a:pt x="27" y="132"/>
                  </a:cubicBezTo>
                  <a:cubicBezTo>
                    <a:pt x="23" y="142"/>
                    <a:pt x="12" y="136"/>
                    <a:pt x="4" y="135"/>
                  </a:cubicBezTo>
                  <a:cubicBezTo>
                    <a:pt x="2" y="134"/>
                    <a:pt x="0" y="133"/>
                    <a:pt x="0" y="131"/>
                  </a:cubicBezTo>
                  <a:cubicBezTo>
                    <a:pt x="11" y="115"/>
                    <a:pt x="18" y="97"/>
                    <a:pt x="36" y="85"/>
                  </a:cubicBezTo>
                  <a:cubicBezTo>
                    <a:pt x="48" y="77"/>
                    <a:pt x="59" y="65"/>
                    <a:pt x="63" y="49"/>
                  </a:cubicBezTo>
                  <a:cubicBezTo>
                    <a:pt x="64" y="48"/>
                    <a:pt x="65" y="47"/>
                    <a:pt x="67" y="46"/>
                  </a:cubicBezTo>
                  <a:cubicBezTo>
                    <a:pt x="97" y="32"/>
                    <a:pt x="128" y="30"/>
                    <a:pt x="160" y="35"/>
                  </a:cubicBezTo>
                  <a:cubicBezTo>
                    <a:pt x="165" y="36"/>
                    <a:pt x="173" y="38"/>
                    <a:pt x="176" y="32"/>
                  </a:cubicBezTo>
                  <a:cubicBezTo>
                    <a:pt x="180" y="24"/>
                    <a:pt x="171" y="22"/>
                    <a:pt x="166" y="17"/>
                  </a:cubicBezTo>
                  <a:cubicBezTo>
                    <a:pt x="161" y="12"/>
                    <a:pt x="151" y="11"/>
                    <a:pt x="153" y="0"/>
                  </a:cubicBezTo>
                  <a:close/>
                </a:path>
              </a:pathLst>
            </a:custGeom>
            <a:solidFill>
              <a:srgbClr val="B36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 name="Freeform 216">
              <a:extLst>
                <a:ext uri="{FF2B5EF4-FFF2-40B4-BE49-F238E27FC236}">
                  <a16:creationId xmlns:a16="http://schemas.microsoft.com/office/drawing/2014/main" id="{E26E647C-0D1E-702B-467D-338D497C2370}"/>
                </a:ext>
              </a:extLst>
            </p:cNvPr>
            <p:cNvSpPr/>
            <p:nvPr/>
          </p:nvSpPr>
          <p:spPr bwMode="auto">
            <a:xfrm>
              <a:off x="7956550" y="4872038"/>
              <a:ext cx="993775" cy="617538"/>
            </a:xfrm>
            <a:custGeom>
              <a:avLst/>
              <a:gdLst>
                <a:gd name="T0" fmla="*/ 185 w 185"/>
                <a:gd name="T1" fmla="*/ 16 h 115"/>
                <a:gd name="T2" fmla="*/ 184 w 185"/>
                <a:gd name="T3" fmla="*/ 21 h 115"/>
                <a:gd name="T4" fmla="*/ 156 w 185"/>
                <a:gd name="T5" fmla="*/ 32 h 115"/>
                <a:gd name="T6" fmla="*/ 135 w 185"/>
                <a:gd name="T7" fmla="*/ 28 h 115"/>
                <a:gd name="T8" fmla="*/ 83 w 185"/>
                <a:gd name="T9" fmla="*/ 47 h 115"/>
                <a:gd name="T10" fmla="*/ 65 w 185"/>
                <a:gd name="T11" fmla="*/ 66 h 115"/>
                <a:gd name="T12" fmla="*/ 26 w 185"/>
                <a:gd name="T13" fmla="*/ 109 h 115"/>
                <a:gd name="T14" fmla="*/ 5 w 185"/>
                <a:gd name="T15" fmla="*/ 104 h 115"/>
                <a:gd name="T16" fmla="*/ 11 w 185"/>
                <a:gd name="T17" fmla="*/ 87 h 115"/>
                <a:gd name="T18" fmla="*/ 38 w 185"/>
                <a:gd name="T19" fmla="*/ 56 h 115"/>
                <a:gd name="T20" fmla="*/ 44 w 185"/>
                <a:gd name="T21" fmla="*/ 49 h 115"/>
                <a:gd name="T22" fmla="*/ 90 w 185"/>
                <a:gd name="T23" fmla="*/ 9 h 115"/>
                <a:gd name="T24" fmla="*/ 157 w 185"/>
                <a:gd name="T25" fmla="*/ 8 h 115"/>
                <a:gd name="T26" fmla="*/ 181 w 185"/>
                <a:gd name="T27" fmla="*/ 3 h 115"/>
                <a:gd name="T28" fmla="*/ 185 w 185"/>
                <a:gd name="T29"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115">
                  <a:moveTo>
                    <a:pt x="185" y="16"/>
                  </a:moveTo>
                  <a:cubicBezTo>
                    <a:pt x="184" y="17"/>
                    <a:pt x="184" y="19"/>
                    <a:pt x="184" y="21"/>
                  </a:cubicBezTo>
                  <a:cubicBezTo>
                    <a:pt x="177" y="45"/>
                    <a:pt x="177" y="45"/>
                    <a:pt x="156" y="32"/>
                  </a:cubicBezTo>
                  <a:cubicBezTo>
                    <a:pt x="149" y="28"/>
                    <a:pt x="141" y="25"/>
                    <a:pt x="135" y="28"/>
                  </a:cubicBezTo>
                  <a:cubicBezTo>
                    <a:pt x="119" y="39"/>
                    <a:pt x="100" y="38"/>
                    <a:pt x="83" y="47"/>
                  </a:cubicBezTo>
                  <a:cubicBezTo>
                    <a:pt x="76" y="51"/>
                    <a:pt x="70" y="59"/>
                    <a:pt x="65" y="66"/>
                  </a:cubicBezTo>
                  <a:cubicBezTo>
                    <a:pt x="52" y="80"/>
                    <a:pt x="39" y="94"/>
                    <a:pt x="26" y="109"/>
                  </a:cubicBezTo>
                  <a:cubicBezTo>
                    <a:pt x="21" y="115"/>
                    <a:pt x="13" y="103"/>
                    <a:pt x="5" y="104"/>
                  </a:cubicBezTo>
                  <a:cubicBezTo>
                    <a:pt x="0" y="95"/>
                    <a:pt x="6" y="92"/>
                    <a:pt x="11" y="87"/>
                  </a:cubicBezTo>
                  <a:cubicBezTo>
                    <a:pt x="22" y="79"/>
                    <a:pt x="33" y="70"/>
                    <a:pt x="38" y="56"/>
                  </a:cubicBezTo>
                  <a:cubicBezTo>
                    <a:pt x="39" y="53"/>
                    <a:pt x="41" y="49"/>
                    <a:pt x="44" y="49"/>
                  </a:cubicBezTo>
                  <a:cubicBezTo>
                    <a:pt x="69" y="47"/>
                    <a:pt x="79" y="27"/>
                    <a:pt x="90" y="9"/>
                  </a:cubicBezTo>
                  <a:cubicBezTo>
                    <a:pt x="112" y="6"/>
                    <a:pt x="134" y="0"/>
                    <a:pt x="157" y="8"/>
                  </a:cubicBezTo>
                  <a:cubicBezTo>
                    <a:pt x="166" y="11"/>
                    <a:pt x="173" y="6"/>
                    <a:pt x="181" y="3"/>
                  </a:cubicBezTo>
                  <a:cubicBezTo>
                    <a:pt x="185" y="6"/>
                    <a:pt x="185" y="11"/>
                    <a:pt x="185" y="16"/>
                  </a:cubicBezTo>
                  <a:close/>
                </a:path>
              </a:pathLst>
            </a:custGeom>
            <a:solidFill>
              <a:srgbClr val="D28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 name="Freeform 217">
              <a:extLst>
                <a:ext uri="{FF2B5EF4-FFF2-40B4-BE49-F238E27FC236}">
                  <a16:creationId xmlns:a16="http://schemas.microsoft.com/office/drawing/2014/main" id="{17E1671C-2B0F-EC7D-2579-4987E7054AE3}"/>
                </a:ext>
              </a:extLst>
            </p:cNvPr>
            <p:cNvSpPr/>
            <p:nvPr/>
          </p:nvSpPr>
          <p:spPr bwMode="auto">
            <a:xfrm>
              <a:off x="7934325" y="4700588"/>
              <a:ext cx="995363" cy="644525"/>
            </a:xfrm>
            <a:custGeom>
              <a:avLst/>
              <a:gdLst>
                <a:gd name="T0" fmla="*/ 185 w 185"/>
                <a:gd name="T1" fmla="*/ 35 h 120"/>
                <a:gd name="T2" fmla="*/ 169 w 185"/>
                <a:gd name="T3" fmla="*/ 47 h 120"/>
                <a:gd name="T4" fmla="*/ 93 w 185"/>
                <a:gd name="T5" fmla="*/ 44 h 120"/>
                <a:gd name="T6" fmla="*/ 50 w 185"/>
                <a:gd name="T7" fmla="*/ 79 h 120"/>
                <a:gd name="T8" fmla="*/ 42 w 185"/>
                <a:gd name="T9" fmla="*/ 86 h 120"/>
                <a:gd name="T10" fmla="*/ 4 w 185"/>
                <a:gd name="T11" fmla="*/ 120 h 120"/>
                <a:gd name="T12" fmla="*/ 23 w 185"/>
                <a:gd name="T13" fmla="*/ 73 h 120"/>
                <a:gd name="T14" fmla="*/ 97 w 185"/>
                <a:gd name="T15" fmla="*/ 32 h 120"/>
                <a:gd name="T16" fmla="*/ 158 w 185"/>
                <a:gd name="T17" fmla="*/ 23 h 120"/>
                <a:gd name="T18" fmla="*/ 165 w 185"/>
                <a:gd name="T19" fmla="*/ 0 h 120"/>
                <a:gd name="T20" fmla="*/ 185 w 185"/>
                <a:gd name="T21" fmla="*/ 3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20">
                  <a:moveTo>
                    <a:pt x="185" y="35"/>
                  </a:moveTo>
                  <a:cubicBezTo>
                    <a:pt x="184" y="45"/>
                    <a:pt x="177" y="51"/>
                    <a:pt x="169" y="47"/>
                  </a:cubicBezTo>
                  <a:cubicBezTo>
                    <a:pt x="144" y="36"/>
                    <a:pt x="118" y="46"/>
                    <a:pt x="93" y="44"/>
                  </a:cubicBezTo>
                  <a:cubicBezTo>
                    <a:pt x="85" y="63"/>
                    <a:pt x="75" y="81"/>
                    <a:pt x="50" y="79"/>
                  </a:cubicBezTo>
                  <a:cubicBezTo>
                    <a:pt x="45" y="79"/>
                    <a:pt x="42" y="81"/>
                    <a:pt x="42" y="86"/>
                  </a:cubicBezTo>
                  <a:cubicBezTo>
                    <a:pt x="40" y="109"/>
                    <a:pt x="18" y="110"/>
                    <a:pt x="4" y="120"/>
                  </a:cubicBezTo>
                  <a:cubicBezTo>
                    <a:pt x="0" y="106"/>
                    <a:pt x="9" y="81"/>
                    <a:pt x="23" y="73"/>
                  </a:cubicBezTo>
                  <a:cubicBezTo>
                    <a:pt x="48" y="60"/>
                    <a:pt x="68" y="38"/>
                    <a:pt x="97" y="32"/>
                  </a:cubicBezTo>
                  <a:cubicBezTo>
                    <a:pt x="117" y="29"/>
                    <a:pt x="138" y="27"/>
                    <a:pt x="158" y="23"/>
                  </a:cubicBezTo>
                  <a:cubicBezTo>
                    <a:pt x="176" y="20"/>
                    <a:pt x="162" y="8"/>
                    <a:pt x="165" y="0"/>
                  </a:cubicBezTo>
                  <a:cubicBezTo>
                    <a:pt x="176" y="9"/>
                    <a:pt x="181" y="22"/>
                    <a:pt x="185" y="35"/>
                  </a:cubicBezTo>
                  <a:close/>
                </a:path>
              </a:pathLst>
            </a:custGeom>
            <a:solidFill>
              <a:srgbClr val="C3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 name="Freeform 218">
              <a:extLst>
                <a:ext uri="{FF2B5EF4-FFF2-40B4-BE49-F238E27FC236}">
                  <a16:creationId xmlns:a16="http://schemas.microsoft.com/office/drawing/2014/main" id="{BB760BFE-11C6-2DB2-67F3-8DDE313B6AF6}"/>
                </a:ext>
              </a:extLst>
            </p:cNvPr>
            <p:cNvSpPr/>
            <p:nvPr/>
          </p:nvSpPr>
          <p:spPr bwMode="auto">
            <a:xfrm>
              <a:off x="7639050" y="4613275"/>
              <a:ext cx="795338" cy="1016000"/>
            </a:xfrm>
            <a:custGeom>
              <a:avLst/>
              <a:gdLst>
                <a:gd name="T0" fmla="*/ 60 w 148"/>
                <a:gd name="T1" fmla="*/ 136 h 189"/>
                <a:gd name="T2" fmla="*/ 89 w 148"/>
                <a:gd name="T3" fmla="*/ 114 h 189"/>
                <a:gd name="T4" fmla="*/ 93 w 148"/>
                <a:gd name="T5" fmla="*/ 110 h 189"/>
                <a:gd name="T6" fmla="*/ 118 w 148"/>
                <a:gd name="T7" fmla="*/ 90 h 189"/>
                <a:gd name="T8" fmla="*/ 140 w 148"/>
                <a:gd name="T9" fmla="*/ 69 h 189"/>
                <a:gd name="T10" fmla="*/ 148 w 148"/>
                <a:gd name="T11" fmla="*/ 60 h 189"/>
                <a:gd name="T12" fmla="*/ 112 w 148"/>
                <a:gd name="T13" fmla="*/ 100 h 189"/>
                <a:gd name="T14" fmla="*/ 101 w 148"/>
                <a:gd name="T15" fmla="*/ 109 h 189"/>
                <a:gd name="T16" fmla="*/ 76 w 148"/>
                <a:gd name="T17" fmla="*/ 138 h 189"/>
                <a:gd name="T18" fmla="*/ 64 w 148"/>
                <a:gd name="T19" fmla="*/ 152 h 189"/>
                <a:gd name="T20" fmla="*/ 97 w 148"/>
                <a:gd name="T21" fmla="*/ 189 h 189"/>
                <a:gd name="T22" fmla="*/ 52 w 148"/>
                <a:gd name="T23" fmla="*/ 172 h 189"/>
                <a:gd name="T24" fmla="*/ 60 w 148"/>
                <a:gd name="T25" fmla="*/ 0 h 189"/>
                <a:gd name="T26" fmla="*/ 32 w 148"/>
                <a:gd name="T27" fmla="*/ 48 h 189"/>
                <a:gd name="T28" fmla="*/ 30 w 148"/>
                <a:gd name="T29" fmla="*/ 82 h 189"/>
                <a:gd name="T30" fmla="*/ 28 w 148"/>
                <a:gd name="T31" fmla="*/ 119 h 189"/>
                <a:gd name="T32" fmla="*/ 28 w 148"/>
                <a:gd name="T33" fmla="*/ 120 h 189"/>
                <a:gd name="T34" fmla="*/ 48 w 148"/>
                <a:gd name="T35" fmla="*/ 151 h 189"/>
                <a:gd name="T36" fmla="*/ 60 w 148"/>
                <a:gd name="T37" fmla="*/ 13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89">
                  <a:moveTo>
                    <a:pt x="60" y="136"/>
                  </a:moveTo>
                  <a:cubicBezTo>
                    <a:pt x="70" y="129"/>
                    <a:pt x="72" y="111"/>
                    <a:pt x="89" y="114"/>
                  </a:cubicBezTo>
                  <a:cubicBezTo>
                    <a:pt x="91" y="114"/>
                    <a:pt x="94" y="111"/>
                    <a:pt x="93" y="110"/>
                  </a:cubicBezTo>
                  <a:cubicBezTo>
                    <a:pt x="87" y="85"/>
                    <a:pt x="106" y="93"/>
                    <a:pt x="118" y="90"/>
                  </a:cubicBezTo>
                  <a:cubicBezTo>
                    <a:pt x="128" y="87"/>
                    <a:pt x="137" y="80"/>
                    <a:pt x="140" y="69"/>
                  </a:cubicBezTo>
                  <a:cubicBezTo>
                    <a:pt x="141" y="64"/>
                    <a:pt x="142" y="60"/>
                    <a:pt x="148" y="60"/>
                  </a:cubicBezTo>
                  <a:cubicBezTo>
                    <a:pt x="146" y="79"/>
                    <a:pt x="131" y="97"/>
                    <a:pt x="112" y="100"/>
                  </a:cubicBezTo>
                  <a:cubicBezTo>
                    <a:pt x="106" y="100"/>
                    <a:pt x="103" y="101"/>
                    <a:pt x="101" y="109"/>
                  </a:cubicBezTo>
                  <a:cubicBezTo>
                    <a:pt x="97" y="121"/>
                    <a:pt x="86" y="130"/>
                    <a:pt x="76" y="138"/>
                  </a:cubicBezTo>
                  <a:cubicBezTo>
                    <a:pt x="70" y="141"/>
                    <a:pt x="64" y="144"/>
                    <a:pt x="64" y="152"/>
                  </a:cubicBezTo>
                  <a:cubicBezTo>
                    <a:pt x="65" y="172"/>
                    <a:pt x="87" y="175"/>
                    <a:pt x="97" y="189"/>
                  </a:cubicBezTo>
                  <a:cubicBezTo>
                    <a:pt x="79" y="189"/>
                    <a:pt x="69" y="171"/>
                    <a:pt x="52" y="172"/>
                  </a:cubicBezTo>
                  <a:cubicBezTo>
                    <a:pt x="0" y="127"/>
                    <a:pt x="4" y="41"/>
                    <a:pt x="60" y="0"/>
                  </a:cubicBezTo>
                  <a:cubicBezTo>
                    <a:pt x="54" y="18"/>
                    <a:pt x="33" y="27"/>
                    <a:pt x="32" y="48"/>
                  </a:cubicBezTo>
                  <a:cubicBezTo>
                    <a:pt x="33" y="59"/>
                    <a:pt x="32" y="70"/>
                    <a:pt x="30" y="82"/>
                  </a:cubicBezTo>
                  <a:cubicBezTo>
                    <a:pt x="30" y="94"/>
                    <a:pt x="29" y="107"/>
                    <a:pt x="28" y="119"/>
                  </a:cubicBezTo>
                  <a:cubicBezTo>
                    <a:pt x="28" y="120"/>
                    <a:pt x="28" y="120"/>
                    <a:pt x="28" y="120"/>
                  </a:cubicBezTo>
                  <a:cubicBezTo>
                    <a:pt x="39" y="128"/>
                    <a:pt x="40" y="142"/>
                    <a:pt x="48" y="151"/>
                  </a:cubicBezTo>
                  <a:cubicBezTo>
                    <a:pt x="50" y="145"/>
                    <a:pt x="51" y="137"/>
                    <a:pt x="60" y="136"/>
                  </a:cubicBezTo>
                  <a:close/>
                </a:path>
              </a:pathLst>
            </a:custGeom>
            <a:solidFill>
              <a:srgbClr val="CB8D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 name="Freeform 219">
              <a:extLst>
                <a:ext uri="{FF2B5EF4-FFF2-40B4-BE49-F238E27FC236}">
                  <a16:creationId xmlns:a16="http://schemas.microsoft.com/office/drawing/2014/main" id="{45A19CFA-1832-C83B-F3E6-8F021F427BA9}"/>
                </a:ext>
              </a:extLst>
            </p:cNvPr>
            <p:cNvSpPr/>
            <p:nvPr/>
          </p:nvSpPr>
          <p:spPr bwMode="auto">
            <a:xfrm>
              <a:off x="7767638" y="4527550"/>
              <a:ext cx="946150" cy="554038"/>
            </a:xfrm>
            <a:custGeom>
              <a:avLst/>
              <a:gdLst>
                <a:gd name="T0" fmla="*/ 0 w 176"/>
                <a:gd name="T1" fmla="*/ 96 h 103"/>
                <a:gd name="T2" fmla="*/ 8 w 176"/>
                <a:gd name="T3" fmla="*/ 64 h 103"/>
                <a:gd name="T4" fmla="*/ 22 w 176"/>
                <a:gd name="T5" fmla="*/ 68 h 103"/>
                <a:gd name="T6" fmla="*/ 52 w 176"/>
                <a:gd name="T7" fmla="*/ 47 h 103"/>
                <a:gd name="T8" fmla="*/ 115 w 176"/>
                <a:gd name="T9" fmla="*/ 24 h 103"/>
                <a:gd name="T10" fmla="*/ 145 w 176"/>
                <a:gd name="T11" fmla="*/ 14 h 103"/>
                <a:gd name="T12" fmla="*/ 148 w 176"/>
                <a:gd name="T13" fmla="*/ 0 h 103"/>
                <a:gd name="T14" fmla="*/ 156 w 176"/>
                <a:gd name="T15" fmla="*/ 3 h 103"/>
                <a:gd name="T16" fmla="*/ 171 w 176"/>
                <a:gd name="T17" fmla="*/ 16 h 103"/>
                <a:gd name="T18" fmla="*/ 166 w 176"/>
                <a:gd name="T19" fmla="*/ 28 h 103"/>
                <a:gd name="T20" fmla="*/ 142 w 176"/>
                <a:gd name="T21" fmla="*/ 35 h 103"/>
                <a:gd name="T22" fmla="*/ 68 w 176"/>
                <a:gd name="T23" fmla="*/ 52 h 103"/>
                <a:gd name="T24" fmla="*/ 68 w 176"/>
                <a:gd name="T25" fmla="*/ 52 h 103"/>
                <a:gd name="T26" fmla="*/ 15 w 176"/>
                <a:gd name="T27" fmla="*/ 100 h 103"/>
                <a:gd name="T28" fmla="*/ 0 w 176"/>
                <a:gd name="T29"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03">
                  <a:moveTo>
                    <a:pt x="0" y="96"/>
                  </a:moveTo>
                  <a:cubicBezTo>
                    <a:pt x="4" y="85"/>
                    <a:pt x="1" y="73"/>
                    <a:pt x="8" y="64"/>
                  </a:cubicBezTo>
                  <a:cubicBezTo>
                    <a:pt x="11" y="70"/>
                    <a:pt x="14" y="73"/>
                    <a:pt x="22" y="68"/>
                  </a:cubicBezTo>
                  <a:cubicBezTo>
                    <a:pt x="32" y="61"/>
                    <a:pt x="42" y="54"/>
                    <a:pt x="52" y="47"/>
                  </a:cubicBezTo>
                  <a:cubicBezTo>
                    <a:pt x="72" y="35"/>
                    <a:pt x="90" y="19"/>
                    <a:pt x="115" y="24"/>
                  </a:cubicBezTo>
                  <a:cubicBezTo>
                    <a:pt x="126" y="25"/>
                    <a:pt x="135" y="17"/>
                    <a:pt x="145" y="14"/>
                  </a:cubicBezTo>
                  <a:cubicBezTo>
                    <a:pt x="153" y="12"/>
                    <a:pt x="150" y="5"/>
                    <a:pt x="148" y="0"/>
                  </a:cubicBezTo>
                  <a:cubicBezTo>
                    <a:pt x="151" y="1"/>
                    <a:pt x="153" y="2"/>
                    <a:pt x="156" y="3"/>
                  </a:cubicBezTo>
                  <a:cubicBezTo>
                    <a:pt x="161" y="7"/>
                    <a:pt x="166" y="12"/>
                    <a:pt x="171" y="16"/>
                  </a:cubicBezTo>
                  <a:cubicBezTo>
                    <a:pt x="176" y="23"/>
                    <a:pt x="171" y="26"/>
                    <a:pt x="166" y="28"/>
                  </a:cubicBezTo>
                  <a:cubicBezTo>
                    <a:pt x="158" y="31"/>
                    <a:pt x="150" y="35"/>
                    <a:pt x="142" y="35"/>
                  </a:cubicBezTo>
                  <a:cubicBezTo>
                    <a:pt x="116" y="36"/>
                    <a:pt x="92" y="42"/>
                    <a:pt x="68" y="52"/>
                  </a:cubicBezTo>
                  <a:cubicBezTo>
                    <a:pt x="68" y="52"/>
                    <a:pt x="68" y="52"/>
                    <a:pt x="68" y="52"/>
                  </a:cubicBezTo>
                  <a:cubicBezTo>
                    <a:pt x="55" y="73"/>
                    <a:pt x="35" y="87"/>
                    <a:pt x="15" y="100"/>
                  </a:cubicBezTo>
                  <a:cubicBezTo>
                    <a:pt x="8" y="103"/>
                    <a:pt x="3" y="102"/>
                    <a:pt x="0" y="96"/>
                  </a:cubicBezTo>
                  <a:close/>
                </a:path>
              </a:pathLst>
            </a:custGeom>
            <a:solidFill>
              <a:srgbClr val="9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 name="Freeform 220">
              <a:extLst>
                <a:ext uri="{FF2B5EF4-FFF2-40B4-BE49-F238E27FC236}">
                  <a16:creationId xmlns:a16="http://schemas.microsoft.com/office/drawing/2014/main" id="{50A74004-9EAE-DD73-216F-F8B1C0BB6B20}"/>
                </a:ext>
              </a:extLst>
            </p:cNvPr>
            <p:cNvSpPr/>
            <p:nvPr/>
          </p:nvSpPr>
          <p:spPr bwMode="auto">
            <a:xfrm>
              <a:off x="8112125" y="3786188"/>
              <a:ext cx="423863" cy="247650"/>
            </a:xfrm>
            <a:custGeom>
              <a:avLst/>
              <a:gdLst>
                <a:gd name="T0" fmla="*/ 16 w 79"/>
                <a:gd name="T1" fmla="*/ 46 h 46"/>
                <a:gd name="T2" fmla="*/ 0 w 79"/>
                <a:gd name="T3" fmla="*/ 14 h 46"/>
                <a:gd name="T4" fmla="*/ 72 w 79"/>
                <a:gd name="T5" fmla="*/ 2 h 46"/>
                <a:gd name="T6" fmla="*/ 62 w 79"/>
                <a:gd name="T7" fmla="*/ 32 h 46"/>
                <a:gd name="T8" fmla="*/ 48 w 79"/>
                <a:gd name="T9" fmla="*/ 42 h 46"/>
                <a:gd name="T10" fmla="*/ 36 w 79"/>
                <a:gd name="T11" fmla="*/ 46 h 46"/>
                <a:gd name="T12" fmla="*/ 16 w 79"/>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9" h="46">
                  <a:moveTo>
                    <a:pt x="16" y="46"/>
                  </a:moveTo>
                  <a:cubicBezTo>
                    <a:pt x="6" y="37"/>
                    <a:pt x="3" y="26"/>
                    <a:pt x="0" y="14"/>
                  </a:cubicBezTo>
                  <a:cubicBezTo>
                    <a:pt x="23" y="4"/>
                    <a:pt x="47" y="0"/>
                    <a:pt x="72" y="2"/>
                  </a:cubicBezTo>
                  <a:cubicBezTo>
                    <a:pt x="79" y="15"/>
                    <a:pt x="78" y="26"/>
                    <a:pt x="62" y="32"/>
                  </a:cubicBezTo>
                  <a:cubicBezTo>
                    <a:pt x="56" y="34"/>
                    <a:pt x="52" y="37"/>
                    <a:pt x="48" y="42"/>
                  </a:cubicBezTo>
                  <a:cubicBezTo>
                    <a:pt x="43" y="42"/>
                    <a:pt x="39" y="41"/>
                    <a:pt x="36" y="46"/>
                  </a:cubicBezTo>
                  <a:cubicBezTo>
                    <a:pt x="29" y="46"/>
                    <a:pt x="22" y="46"/>
                    <a:pt x="16" y="46"/>
                  </a:cubicBezTo>
                  <a:close/>
                </a:path>
              </a:pathLst>
            </a:custGeom>
            <a:solidFill>
              <a:srgbClr val="EEB6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 name="Freeform 221">
              <a:extLst>
                <a:ext uri="{FF2B5EF4-FFF2-40B4-BE49-F238E27FC236}">
                  <a16:creationId xmlns:a16="http://schemas.microsoft.com/office/drawing/2014/main" id="{A4556046-AF34-963B-DE67-42235CF1DA73}"/>
                </a:ext>
              </a:extLst>
            </p:cNvPr>
            <p:cNvSpPr/>
            <p:nvPr/>
          </p:nvSpPr>
          <p:spPr bwMode="auto">
            <a:xfrm>
              <a:off x="8605838" y="4098925"/>
              <a:ext cx="215900" cy="192088"/>
            </a:xfrm>
            <a:custGeom>
              <a:avLst/>
              <a:gdLst>
                <a:gd name="T0" fmla="*/ 0 w 40"/>
                <a:gd name="T1" fmla="*/ 0 h 36"/>
                <a:gd name="T2" fmla="*/ 40 w 40"/>
                <a:gd name="T3" fmla="*/ 36 h 36"/>
                <a:gd name="T4" fmla="*/ 12 w 40"/>
                <a:gd name="T5" fmla="*/ 20 h 36"/>
                <a:gd name="T6" fmla="*/ 0 w 40"/>
                <a:gd name="T7" fmla="*/ 0 h 36"/>
              </a:gdLst>
              <a:ahLst/>
              <a:cxnLst>
                <a:cxn ang="0">
                  <a:pos x="T0" y="T1"/>
                </a:cxn>
                <a:cxn ang="0">
                  <a:pos x="T2" y="T3"/>
                </a:cxn>
                <a:cxn ang="0">
                  <a:pos x="T4" y="T5"/>
                </a:cxn>
                <a:cxn ang="0">
                  <a:pos x="T6" y="T7"/>
                </a:cxn>
              </a:cxnLst>
              <a:rect l="0" t="0" r="r" b="b"/>
              <a:pathLst>
                <a:path w="40" h="36">
                  <a:moveTo>
                    <a:pt x="0" y="0"/>
                  </a:moveTo>
                  <a:cubicBezTo>
                    <a:pt x="17" y="7"/>
                    <a:pt x="29" y="21"/>
                    <a:pt x="40" y="36"/>
                  </a:cubicBezTo>
                  <a:cubicBezTo>
                    <a:pt x="28" y="35"/>
                    <a:pt x="17" y="32"/>
                    <a:pt x="12" y="20"/>
                  </a:cubicBezTo>
                  <a:cubicBezTo>
                    <a:pt x="8" y="13"/>
                    <a:pt x="4" y="7"/>
                    <a:pt x="0" y="0"/>
                  </a:cubicBezTo>
                  <a:close/>
                </a:path>
              </a:pathLst>
            </a:custGeom>
            <a:solidFill>
              <a:srgbClr val="D387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 name="Freeform 222">
              <a:extLst>
                <a:ext uri="{FF2B5EF4-FFF2-40B4-BE49-F238E27FC236}">
                  <a16:creationId xmlns:a16="http://schemas.microsoft.com/office/drawing/2014/main" id="{DDE0D007-993C-171F-2C5E-862EF6BE300D}"/>
                </a:ext>
              </a:extLst>
            </p:cNvPr>
            <p:cNvSpPr/>
            <p:nvPr/>
          </p:nvSpPr>
          <p:spPr bwMode="auto">
            <a:xfrm>
              <a:off x="8612188" y="4194175"/>
              <a:ext cx="209550" cy="123825"/>
            </a:xfrm>
            <a:custGeom>
              <a:avLst/>
              <a:gdLst>
                <a:gd name="T0" fmla="*/ 11 w 39"/>
                <a:gd name="T1" fmla="*/ 2 h 23"/>
                <a:gd name="T2" fmla="*/ 39 w 39"/>
                <a:gd name="T3" fmla="*/ 18 h 23"/>
                <a:gd name="T4" fmla="*/ 39 w 39"/>
                <a:gd name="T5" fmla="*/ 22 h 23"/>
                <a:gd name="T6" fmla="*/ 31 w 39"/>
                <a:gd name="T7" fmla="*/ 23 h 23"/>
                <a:gd name="T8" fmla="*/ 7 w 39"/>
                <a:gd name="T9" fmla="*/ 7 h 23"/>
                <a:gd name="T10" fmla="*/ 11 w 39"/>
                <a:gd name="T11" fmla="*/ 2 h 23"/>
              </a:gdLst>
              <a:ahLst/>
              <a:cxnLst>
                <a:cxn ang="0">
                  <a:pos x="T0" y="T1"/>
                </a:cxn>
                <a:cxn ang="0">
                  <a:pos x="T2" y="T3"/>
                </a:cxn>
                <a:cxn ang="0">
                  <a:pos x="T4" y="T5"/>
                </a:cxn>
                <a:cxn ang="0">
                  <a:pos x="T6" y="T7"/>
                </a:cxn>
                <a:cxn ang="0">
                  <a:pos x="T8" y="T9"/>
                </a:cxn>
                <a:cxn ang="0">
                  <a:pos x="T10" y="T11"/>
                </a:cxn>
              </a:cxnLst>
              <a:rect l="0" t="0" r="r" b="b"/>
              <a:pathLst>
                <a:path w="39" h="23">
                  <a:moveTo>
                    <a:pt x="11" y="2"/>
                  </a:moveTo>
                  <a:cubicBezTo>
                    <a:pt x="19" y="9"/>
                    <a:pt x="29" y="13"/>
                    <a:pt x="39" y="18"/>
                  </a:cubicBezTo>
                  <a:cubicBezTo>
                    <a:pt x="39" y="19"/>
                    <a:pt x="39" y="21"/>
                    <a:pt x="39" y="22"/>
                  </a:cubicBezTo>
                  <a:cubicBezTo>
                    <a:pt x="36" y="22"/>
                    <a:pt x="33" y="22"/>
                    <a:pt x="31" y="23"/>
                  </a:cubicBezTo>
                  <a:cubicBezTo>
                    <a:pt x="23" y="17"/>
                    <a:pt x="14" y="13"/>
                    <a:pt x="7" y="7"/>
                  </a:cubicBezTo>
                  <a:cubicBezTo>
                    <a:pt x="0" y="0"/>
                    <a:pt x="9" y="3"/>
                    <a:pt x="11" y="2"/>
                  </a:cubicBezTo>
                  <a:close/>
                </a:path>
              </a:pathLst>
            </a:custGeom>
            <a:solidFill>
              <a:srgbClr val="C0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 name="Freeform 223">
              <a:extLst>
                <a:ext uri="{FF2B5EF4-FFF2-40B4-BE49-F238E27FC236}">
                  <a16:creationId xmlns:a16="http://schemas.microsoft.com/office/drawing/2014/main" id="{88C5E896-277A-CDFF-B273-E2140FB09121}"/>
                </a:ext>
              </a:extLst>
            </p:cNvPr>
            <p:cNvSpPr/>
            <p:nvPr/>
          </p:nvSpPr>
          <p:spPr bwMode="auto">
            <a:xfrm>
              <a:off x="8612188" y="2803525"/>
              <a:ext cx="381000" cy="381000"/>
            </a:xfrm>
            <a:custGeom>
              <a:avLst/>
              <a:gdLst>
                <a:gd name="T0" fmla="*/ 15 w 71"/>
                <a:gd name="T1" fmla="*/ 13 h 71"/>
                <a:gd name="T2" fmla="*/ 31 w 71"/>
                <a:gd name="T3" fmla="*/ 3 h 71"/>
                <a:gd name="T4" fmla="*/ 71 w 71"/>
                <a:gd name="T5" fmla="*/ 29 h 71"/>
                <a:gd name="T6" fmla="*/ 71 w 71"/>
                <a:gd name="T7" fmla="*/ 30 h 71"/>
                <a:gd name="T8" fmla="*/ 56 w 71"/>
                <a:gd name="T9" fmla="*/ 55 h 71"/>
                <a:gd name="T10" fmla="*/ 25 w 71"/>
                <a:gd name="T11" fmla="*/ 59 h 71"/>
                <a:gd name="T12" fmla="*/ 1 w 71"/>
                <a:gd name="T13" fmla="*/ 42 h 71"/>
                <a:gd name="T14" fmla="*/ 0 w 71"/>
                <a:gd name="T15" fmla="*/ 34 h 71"/>
                <a:gd name="T16" fmla="*/ 8 w 71"/>
                <a:gd name="T17" fmla="*/ 16 h 71"/>
                <a:gd name="T18" fmla="*/ 15 w 71"/>
                <a:gd name="T19" fmla="*/ 1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15" y="13"/>
                  </a:moveTo>
                  <a:cubicBezTo>
                    <a:pt x="21" y="11"/>
                    <a:pt x="25" y="0"/>
                    <a:pt x="31" y="3"/>
                  </a:cubicBezTo>
                  <a:cubicBezTo>
                    <a:pt x="45" y="9"/>
                    <a:pt x="66" y="8"/>
                    <a:pt x="71" y="29"/>
                  </a:cubicBezTo>
                  <a:cubicBezTo>
                    <a:pt x="71" y="29"/>
                    <a:pt x="71" y="30"/>
                    <a:pt x="71" y="30"/>
                  </a:cubicBezTo>
                  <a:cubicBezTo>
                    <a:pt x="64" y="37"/>
                    <a:pt x="62" y="47"/>
                    <a:pt x="56" y="55"/>
                  </a:cubicBezTo>
                  <a:cubicBezTo>
                    <a:pt x="47" y="67"/>
                    <a:pt x="37" y="71"/>
                    <a:pt x="25" y="59"/>
                  </a:cubicBezTo>
                  <a:cubicBezTo>
                    <a:pt x="19" y="50"/>
                    <a:pt x="7" y="50"/>
                    <a:pt x="1" y="42"/>
                  </a:cubicBezTo>
                  <a:cubicBezTo>
                    <a:pt x="0" y="39"/>
                    <a:pt x="0" y="36"/>
                    <a:pt x="0" y="34"/>
                  </a:cubicBezTo>
                  <a:cubicBezTo>
                    <a:pt x="2" y="27"/>
                    <a:pt x="5" y="22"/>
                    <a:pt x="8" y="16"/>
                  </a:cubicBezTo>
                  <a:cubicBezTo>
                    <a:pt x="10" y="14"/>
                    <a:pt x="11" y="12"/>
                    <a:pt x="15" y="13"/>
                  </a:cubicBezTo>
                  <a:close/>
                </a:path>
              </a:pathLst>
            </a:custGeom>
            <a:solidFill>
              <a:srgbClr val="E29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 name="Freeform 224">
              <a:extLst>
                <a:ext uri="{FF2B5EF4-FFF2-40B4-BE49-F238E27FC236}">
                  <a16:creationId xmlns:a16="http://schemas.microsoft.com/office/drawing/2014/main" id="{B11C0957-F338-605A-0A61-80332B09C1E8}"/>
                </a:ext>
              </a:extLst>
            </p:cNvPr>
            <p:cNvSpPr/>
            <p:nvPr/>
          </p:nvSpPr>
          <p:spPr bwMode="auto">
            <a:xfrm>
              <a:off x="8364538" y="2674938"/>
              <a:ext cx="354013" cy="315913"/>
            </a:xfrm>
            <a:custGeom>
              <a:avLst/>
              <a:gdLst>
                <a:gd name="T0" fmla="*/ 61 w 66"/>
                <a:gd name="T1" fmla="*/ 37 h 59"/>
                <a:gd name="T2" fmla="*/ 57 w 66"/>
                <a:gd name="T3" fmla="*/ 41 h 59"/>
                <a:gd name="T4" fmla="*/ 47 w 66"/>
                <a:gd name="T5" fmla="*/ 50 h 59"/>
                <a:gd name="T6" fmla="*/ 24 w 66"/>
                <a:gd name="T7" fmla="*/ 39 h 59"/>
                <a:gd name="T8" fmla="*/ 12 w 66"/>
                <a:gd name="T9" fmla="*/ 30 h 59"/>
                <a:gd name="T10" fmla="*/ 3 w 66"/>
                <a:gd name="T11" fmla="*/ 15 h 59"/>
                <a:gd name="T12" fmla="*/ 26 w 66"/>
                <a:gd name="T13" fmla="*/ 3 h 59"/>
                <a:gd name="T14" fmla="*/ 45 w 66"/>
                <a:gd name="T15" fmla="*/ 9 h 59"/>
                <a:gd name="T16" fmla="*/ 61 w 66"/>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9">
                  <a:moveTo>
                    <a:pt x="61" y="37"/>
                  </a:moveTo>
                  <a:cubicBezTo>
                    <a:pt x="59" y="38"/>
                    <a:pt x="58" y="40"/>
                    <a:pt x="57" y="41"/>
                  </a:cubicBezTo>
                  <a:cubicBezTo>
                    <a:pt x="54" y="45"/>
                    <a:pt x="51" y="48"/>
                    <a:pt x="47" y="50"/>
                  </a:cubicBezTo>
                  <a:cubicBezTo>
                    <a:pt x="33" y="59"/>
                    <a:pt x="29" y="57"/>
                    <a:pt x="24" y="39"/>
                  </a:cubicBezTo>
                  <a:cubicBezTo>
                    <a:pt x="24" y="31"/>
                    <a:pt x="17" y="31"/>
                    <a:pt x="12" y="30"/>
                  </a:cubicBezTo>
                  <a:cubicBezTo>
                    <a:pt x="5" y="28"/>
                    <a:pt x="0" y="23"/>
                    <a:pt x="3" y="15"/>
                  </a:cubicBezTo>
                  <a:cubicBezTo>
                    <a:pt x="7" y="5"/>
                    <a:pt x="16" y="4"/>
                    <a:pt x="26" y="3"/>
                  </a:cubicBezTo>
                  <a:cubicBezTo>
                    <a:pt x="34" y="0"/>
                    <a:pt x="38" y="9"/>
                    <a:pt x="45" y="9"/>
                  </a:cubicBezTo>
                  <a:cubicBezTo>
                    <a:pt x="61" y="6"/>
                    <a:pt x="66" y="14"/>
                    <a:pt x="61" y="37"/>
                  </a:cubicBezTo>
                  <a:close/>
                </a:path>
              </a:pathLst>
            </a:custGeom>
            <a:solidFill>
              <a:srgbClr val="E39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 name="Freeform 225">
              <a:extLst>
                <a:ext uri="{FF2B5EF4-FFF2-40B4-BE49-F238E27FC236}">
                  <a16:creationId xmlns:a16="http://schemas.microsoft.com/office/drawing/2014/main" id="{5D7C8C55-BC65-7AB9-BA27-EFF8016BDE21}"/>
                </a:ext>
              </a:extLst>
            </p:cNvPr>
            <p:cNvSpPr/>
            <p:nvPr/>
          </p:nvSpPr>
          <p:spPr bwMode="auto">
            <a:xfrm>
              <a:off x="8170863" y="2573338"/>
              <a:ext cx="344488" cy="225425"/>
            </a:xfrm>
            <a:custGeom>
              <a:avLst/>
              <a:gdLst>
                <a:gd name="T0" fmla="*/ 13 w 64"/>
                <a:gd name="T1" fmla="*/ 8 h 42"/>
                <a:gd name="T2" fmla="*/ 33 w 64"/>
                <a:gd name="T3" fmla="*/ 0 h 42"/>
                <a:gd name="T4" fmla="*/ 52 w 64"/>
                <a:gd name="T5" fmla="*/ 9 h 42"/>
                <a:gd name="T6" fmla="*/ 62 w 64"/>
                <a:gd name="T7" fmla="*/ 11 h 42"/>
                <a:gd name="T8" fmla="*/ 57 w 64"/>
                <a:gd name="T9" fmla="*/ 20 h 42"/>
                <a:gd name="T10" fmla="*/ 22 w 64"/>
                <a:gd name="T11" fmla="*/ 42 h 42"/>
                <a:gd name="T12" fmla="*/ 12 w 64"/>
                <a:gd name="T13" fmla="*/ 33 h 42"/>
                <a:gd name="T14" fmla="*/ 1 w 64"/>
                <a:gd name="T15" fmla="*/ 24 h 42"/>
                <a:gd name="T16" fmla="*/ 13 w 64"/>
                <a:gd name="T1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42">
                  <a:moveTo>
                    <a:pt x="13" y="8"/>
                  </a:moveTo>
                  <a:cubicBezTo>
                    <a:pt x="20" y="5"/>
                    <a:pt x="26" y="3"/>
                    <a:pt x="33" y="0"/>
                  </a:cubicBezTo>
                  <a:cubicBezTo>
                    <a:pt x="36" y="10"/>
                    <a:pt x="41" y="15"/>
                    <a:pt x="52" y="9"/>
                  </a:cubicBezTo>
                  <a:cubicBezTo>
                    <a:pt x="55" y="7"/>
                    <a:pt x="59" y="5"/>
                    <a:pt x="62" y="11"/>
                  </a:cubicBezTo>
                  <a:cubicBezTo>
                    <a:pt x="64" y="16"/>
                    <a:pt x="58" y="17"/>
                    <a:pt x="57" y="20"/>
                  </a:cubicBezTo>
                  <a:cubicBezTo>
                    <a:pt x="45" y="28"/>
                    <a:pt x="36" y="39"/>
                    <a:pt x="22" y="42"/>
                  </a:cubicBezTo>
                  <a:cubicBezTo>
                    <a:pt x="17" y="40"/>
                    <a:pt x="15" y="36"/>
                    <a:pt x="12" y="33"/>
                  </a:cubicBezTo>
                  <a:cubicBezTo>
                    <a:pt x="10" y="28"/>
                    <a:pt x="4" y="28"/>
                    <a:pt x="1" y="24"/>
                  </a:cubicBezTo>
                  <a:cubicBezTo>
                    <a:pt x="0" y="15"/>
                    <a:pt x="9" y="13"/>
                    <a:pt x="13" y="8"/>
                  </a:cubicBezTo>
                  <a:close/>
                </a:path>
              </a:pathLst>
            </a:custGeom>
            <a:solidFill>
              <a:srgbClr val="E187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 name="Freeform 226">
              <a:extLst>
                <a:ext uri="{FF2B5EF4-FFF2-40B4-BE49-F238E27FC236}">
                  <a16:creationId xmlns:a16="http://schemas.microsoft.com/office/drawing/2014/main" id="{91C91933-D1C2-7851-9733-755A10339E76}"/>
                </a:ext>
              </a:extLst>
            </p:cNvPr>
            <p:cNvSpPr/>
            <p:nvPr/>
          </p:nvSpPr>
          <p:spPr bwMode="auto">
            <a:xfrm>
              <a:off x="8128000" y="2679700"/>
              <a:ext cx="403225" cy="306388"/>
            </a:xfrm>
            <a:custGeom>
              <a:avLst/>
              <a:gdLst>
                <a:gd name="T0" fmla="*/ 28 w 75"/>
                <a:gd name="T1" fmla="*/ 20 h 57"/>
                <a:gd name="T2" fmla="*/ 65 w 75"/>
                <a:gd name="T3" fmla="*/ 0 h 57"/>
                <a:gd name="T4" fmla="*/ 73 w 75"/>
                <a:gd name="T5" fmla="*/ 0 h 57"/>
                <a:gd name="T6" fmla="*/ 74 w 75"/>
                <a:gd name="T7" fmla="*/ 3 h 57"/>
                <a:gd name="T8" fmla="*/ 73 w 75"/>
                <a:gd name="T9" fmla="*/ 4 h 57"/>
                <a:gd name="T10" fmla="*/ 60 w 75"/>
                <a:gd name="T11" fmla="*/ 8 h 57"/>
                <a:gd name="T12" fmla="*/ 61 w 75"/>
                <a:gd name="T13" fmla="*/ 28 h 57"/>
                <a:gd name="T14" fmla="*/ 33 w 75"/>
                <a:gd name="T15" fmla="*/ 57 h 57"/>
                <a:gd name="T16" fmla="*/ 0 w 75"/>
                <a:gd name="T17" fmla="*/ 44 h 57"/>
                <a:gd name="T18" fmla="*/ 28 w 75"/>
                <a:gd name="T19"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57">
                  <a:moveTo>
                    <a:pt x="28" y="20"/>
                  </a:moveTo>
                  <a:cubicBezTo>
                    <a:pt x="40" y="13"/>
                    <a:pt x="53" y="7"/>
                    <a:pt x="65" y="0"/>
                  </a:cubicBezTo>
                  <a:cubicBezTo>
                    <a:pt x="67" y="0"/>
                    <a:pt x="70" y="0"/>
                    <a:pt x="73" y="0"/>
                  </a:cubicBezTo>
                  <a:cubicBezTo>
                    <a:pt x="74" y="1"/>
                    <a:pt x="75" y="2"/>
                    <a:pt x="74" y="3"/>
                  </a:cubicBezTo>
                  <a:cubicBezTo>
                    <a:pt x="74" y="4"/>
                    <a:pt x="73" y="4"/>
                    <a:pt x="73" y="4"/>
                  </a:cubicBezTo>
                  <a:cubicBezTo>
                    <a:pt x="68" y="5"/>
                    <a:pt x="64" y="7"/>
                    <a:pt x="60" y="8"/>
                  </a:cubicBezTo>
                  <a:cubicBezTo>
                    <a:pt x="44" y="16"/>
                    <a:pt x="47" y="22"/>
                    <a:pt x="61" y="28"/>
                  </a:cubicBezTo>
                  <a:cubicBezTo>
                    <a:pt x="58" y="44"/>
                    <a:pt x="48" y="53"/>
                    <a:pt x="33" y="57"/>
                  </a:cubicBezTo>
                  <a:cubicBezTo>
                    <a:pt x="27" y="40"/>
                    <a:pt x="13" y="44"/>
                    <a:pt x="0" y="44"/>
                  </a:cubicBezTo>
                  <a:cubicBezTo>
                    <a:pt x="3" y="28"/>
                    <a:pt x="14" y="22"/>
                    <a:pt x="28" y="20"/>
                  </a:cubicBezTo>
                  <a:close/>
                </a:path>
              </a:pathLst>
            </a:custGeom>
            <a:solidFill>
              <a:srgbClr val="D289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 name="Freeform 227">
              <a:extLst>
                <a:ext uri="{FF2B5EF4-FFF2-40B4-BE49-F238E27FC236}">
                  <a16:creationId xmlns:a16="http://schemas.microsoft.com/office/drawing/2014/main" id="{223DBEDF-03EB-C2AA-0085-28C785E29D01}"/>
                </a:ext>
              </a:extLst>
            </p:cNvPr>
            <p:cNvSpPr/>
            <p:nvPr/>
          </p:nvSpPr>
          <p:spPr bwMode="auto">
            <a:xfrm>
              <a:off x="8520113" y="2643188"/>
              <a:ext cx="85725" cy="160338"/>
            </a:xfrm>
            <a:custGeom>
              <a:avLst/>
              <a:gdLst>
                <a:gd name="T0" fmla="*/ 0 w 16"/>
                <a:gd name="T1" fmla="*/ 11 h 30"/>
                <a:gd name="T2" fmla="*/ 0 w 16"/>
                <a:gd name="T3" fmla="*/ 7 h 30"/>
                <a:gd name="T4" fmla="*/ 16 w 16"/>
                <a:gd name="T5" fmla="*/ 15 h 30"/>
                <a:gd name="T6" fmla="*/ 0 w 16"/>
                <a:gd name="T7" fmla="*/ 11 h 30"/>
              </a:gdLst>
              <a:ahLst/>
              <a:cxnLst>
                <a:cxn ang="0">
                  <a:pos x="T0" y="T1"/>
                </a:cxn>
                <a:cxn ang="0">
                  <a:pos x="T2" y="T3"/>
                </a:cxn>
                <a:cxn ang="0">
                  <a:pos x="T4" y="T5"/>
                </a:cxn>
                <a:cxn ang="0">
                  <a:pos x="T6" y="T7"/>
                </a:cxn>
              </a:cxnLst>
              <a:rect l="0" t="0" r="r" b="b"/>
              <a:pathLst>
                <a:path w="16" h="30">
                  <a:moveTo>
                    <a:pt x="0" y="11"/>
                  </a:moveTo>
                  <a:cubicBezTo>
                    <a:pt x="0" y="10"/>
                    <a:pt x="0" y="8"/>
                    <a:pt x="0" y="7"/>
                  </a:cubicBezTo>
                  <a:cubicBezTo>
                    <a:pt x="10" y="0"/>
                    <a:pt x="14" y="6"/>
                    <a:pt x="16" y="15"/>
                  </a:cubicBezTo>
                  <a:cubicBezTo>
                    <a:pt x="6" y="30"/>
                    <a:pt x="7" y="4"/>
                    <a:pt x="0" y="11"/>
                  </a:cubicBezTo>
                  <a:close/>
                </a:path>
              </a:pathLst>
            </a:custGeom>
            <a:solidFill>
              <a:srgbClr val="E187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 name="Freeform 228">
              <a:extLst>
                <a:ext uri="{FF2B5EF4-FFF2-40B4-BE49-F238E27FC236}">
                  <a16:creationId xmlns:a16="http://schemas.microsoft.com/office/drawing/2014/main" id="{EA36EB9F-5AAE-F985-C9F6-470B9F4029E9}"/>
                </a:ext>
              </a:extLst>
            </p:cNvPr>
            <p:cNvSpPr/>
            <p:nvPr/>
          </p:nvSpPr>
          <p:spPr bwMode="auto">
            <a:xfrm>
              <a:off x="7720013" y="2668588"/>
              <a:ext cx="542925" cy="473075"/>
            </a:xfrm>
            <a:custGeom>
              <a:avLst/>
              <a:gdLst>
                <a:gd name="T0" fmla="*/ 85 w 101"/>
                <a:gd name="T1" fmla="*/ 6 h 88"/>
                <a:gd name="T2" fmla="*/ 101 w 101"/>
                <a:gd name="T3" fmla="*/ 10 h 88"/>
                <a:gd name="T4" fmla="*/ 85 w 101"/>
                <a:gd name="T5" fmla="*/ 17 h 88"/>
                <a:gd name="T6" fmla="*/ 39 w 101"/>
                <a:gd name="T7" fmla="*/ 63 h 88"/>
                <a:gd name="T8" fmla="*/ 50 w 101"/>
                <a:gd name="T9" fmla="*/ 74 h 88"/>
                <a:gd name="T10" fmla="*/ 46 w 101"/>
                <a:gd name="T11" fmla="*/ 84 h 88"/>
                <a:gd name="T12" fmla="*/ 37 w 101"/>
                <a:gd name="T13" fmla="*/ 86 h 88"/>
                <a:gd name="T14" fmla="*/ 1 w 101"/>
                <a:gd name="T15" fmla="*/ 78 h 88"/>
                <a:gd name="T16" fmla="*/ 9 w 101"/>
                <a:gd name="T17" fmla="*/ 50 h 88"/>
                <a:gd name="T18" fmla="*/ 38 w 101"/>
                <a:gd name="T19" fmla="*/ 33 h 88"/>
                <a:gd name="T20" fmla="*/ 52 w 101"/>
                <a:gd name="T21" fmla="*/ 0 h 88"/>
                <a:gd name="T22" fmla="*/ 85 w 101"/>
                <a:gd name="T23"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88">
                  <a:moveTo>
                    <a:pt x="85" y="6"/>
                  </a:moveTo>
                  <a:cubicBezTo>
                    <a:pt x="90" y="7"/>
                    <a:pt x="97" y="4"/>
                    <a:pt x="101" y="10"/>
                  </a:cubicBezTo>
                  <a:cubicBezTo>
                    <a:pt x="97" y="14"/>
                    <a:pt x="91" y="15"/>
                    <a:pt x="85" y="17"/>
                  </a:cubicBezTo>
                  <a:cubicBezTo>
                    <a:pt x="50" y="25"/>
                    <a:pt x="45" y="30"/>
                    <a:pt x="39" y="63"/>
                  </a:cubicBezTo>
                  <a:cubicBezTo>
                    <a:pt x="42" y="68"/>
                    <a:pt x="47" y="70"/>
                    <a:pt x="50" y="74"/>
                  </a:cubicBezTo>
                  <a:cubicBezTo>
                    <a:pt x="51" y="78"/>
                    <a:pt x="49" y="81"/>
                    <a:pt x="46" y="84"/>
                  </a:cubicBezTo>
                  <a:cubicBezTo>
                    <a:pt x="43" y="86"/>
                    <a:pt x="40" y="88"/>
                    <a:pt x="37" y="86"/>
                  </a:cubicBezTo>
                  <a:cubicBezTo>
                    <a:pt x="28" y="69"/>
                    <a:pt x="18" y="58"/>
                    <a:pt x="1" y="78"/>
                  </a:cubicBezTo>
                  <a:cubicBezTo>
                    <a:pt x="0" y="68"/>
                    <a:pt x="4" y="59"/>
                    <a:pt x="9" y="50"/>
                  </a:cubicBezTo>
                  <a:cubicBezTo>
                    <a:pt x="22" y="50"/>
                    <a:pt x="33" y="48"/>
                    <a:pt x="38" y="33"/>
                  </a:cubicBezTo>
                  <a:cubicBezTo>
                    <a:pt x="41" y="22"/>
                    <a:pt x="47" y="12"/>
                    <a:pt x="52" y="0"/>
                  </a:cubicBezTo>
                  <a:cubicBezTo>
                    <a:pt x="61" y="17"/>
                    <a:pt x="73" y="10"/>
                    <a:pt x="85" y="6"/>
                  </a:cubicBezTo>
                  <a:close/>
                </a:path>
              </a:pathLst>
            </a:custGeom>
            <a:solidFill>
              <a:srgbClr val="DA8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 name="Freeform 229">
              <a:extLst>
                <a:ext uri="{FF2B5EF4-FFF2-40B4-BE49-F238E27FC236}">
                  <a16:creationId xmlns:a16="http://schemas.microsoft.com/office/drawing/2014/main" id="{D58640EA-D76E-2A97-0A19-C5F0F9C22DC7}"/>
                </a:ext>
              </a:extLst>
            </p:cNvPr>
            <p:cNvSpPr/>
            <p:nvPr/>
          </p:nvSpPr>
          <p:spPr bwMode="auto">
            <a:xfrm>
              <a:off x="7413625" y="1728788"/>
              <a:ext cx="284163" cy="155575"/>
            </a:xfrm>
            <a:custGeom>
              <a:avLst/>
              <a:gdLst>
                <a:gd name="T0" fmla="*/ 30 w 53"/>
                <a:gd name="T1" fmla="*/ 1 h 29"/>
                <a:gd name="T2" fmla="*/ 50 w 53"/>
                <a:gd name="T3" fmla="*/ 17 h 29"/>
                <a:gd name="T4" fmla="*/ 18 w 53"/>
                <a:gd name="T5" fmla="*/ 29 h 29"/>
                <a:gd name="T6" fmla="*/ 18 w 53"/>
                <a:gd name="T7" fmla="*/ 5 h 29"/>
                <a:gd name="T8" fmla="*/ 30 w 53"/>
                <a:gd name="T9" fmla="*/ 1 h 29"/>
              </a:gdLst>
              <a:ahLst/>
              <a:cxnLst>
                <a:cxn ang="0">
                  <a:pos x="T0" y="T1"/>
                </a:cxn>
                <a:cxn ang="0">
                  <a:pos x="T2" y="T3"/>
                </a:cxn>
                <a:cxn ang="0">
                  <a:pos x="T4" y="T5"/>
                </a:cxn>
                <a:cxn ang="0">
                  <a:pos x="T6" y="T7"/>
                </a:cxn>
                <a:cxn ang="0">
                  <a:pos x="T8" y="T9"/>
                </a:cxn>
              </a:cxnLst>
              <a:rect l="0" t="0" r="r" b="b"/>
              <a:pathLst>
                <a:path w="52" h="28">
                  <a:moveTo>
                    <a:pt x="30" y="1"/>
                  </a:moveTo>
                  <a:cubicBezTo>
                    <a:pt x="41" y="0"/>
                    <a:pt x="53" y="0"/>
                    <a:pt x="50" y="17"/>
                  </a:cubicBezTo>
                  <a:cubicBezTo>
                    <a:pt x="39" y="21"/>
                    <a:pt x="29" y="25"/>
                    <a:pt x="18" y="29"/>
                  </a:cubicBezTo>
                  <a:cubicBezTo>
                    <a:pt x="0" y="21"/>
                    <a:pt x="14" y="13"/>
                    <a:pt x="18" y="5"/>
                  </a:cubicBezTo>
                  <a:cubicBezTo>
                    <a:pt x="22" y="4"/>
                    <a:pt x="26" y="3"/>
                    <a:pt x="30" y="1"/>
                  </a:cubicBezTo>
                  <a:close/>
                </a:path>
              </a:pathLst>
            </a:custGeom>
            <a:solidFill>
              <a:srgbClr val="EFB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 name="Freeform 230">
              <a:extLst>
                <a:ext uri="{FF2B5EF4-FFF2-40B4-BE49-F238E27FC236}">
                  <a16:creationId xmlns:a16="http://schemas.microsoft.com/office/drawing/2014/main" id="{D44495F2-A36B-0CEB-0E81-966BC7FE3415}"/>
                </a:ext>
              </a:extLst>
            </p:cNvPr>
            <p:cNvSpPr/>
            <p:nvPr/>
          </p:nvSpPr>
          <p:spPr bwMode="auto">
            <a:xfrm>
              <a:off x="7504113" y="1901825"/>
              <a:ext cx="220663" cy="198438"/>
            </a:xfrm>
            <a:custGeom>
              <a:avLst/>
              <a:gdLst>
                <a:gd name="T0" fmla="*/ 41 w 41"/>
                <a:gd name="T1" fmla="*/ 9 h 37"/>
                <a:gd name="T2" fmla="*/ 9 w 41"/>
                <a:gd name="T3" fmla="*/ 37 h 37"/>
                <a:gd name="T4" fmla="*/ 1 w 41"/>
                <a:gd name="T5" fmla="*/ 17 h 37"/>
                <a:gd name="T6" fmla="*/ 34 w 41"/>
                <a:gd name="T7" fmla="*/ 2 h 37"/>
                <a:gd name="T8" fmla="*/ 41 w 41"/>
                <a:gd name="T9" fmla="*/ 9 h 37"/>
              </a:gdLst>
              <a:ahLst/>
              <a:cxnLst>
                <a:cxn ang="0">
                  <a:pos x="T0" y="T1"/>
                </a:cxn>
                <a:cxn ang="0">
                  <a:pos x="T2" y="T3"/>
                </a:cxn>
                <a:cxn ang="0">
                  <a:pos x="T4" y="T5"/>
                </a:cxn>
                <a:cxn ang="0">
                  <a:pos x="T6" y="T7"/>
                </a:cxn>
                <a:cxn ang="0">
                  <a:pos x="T8" y="T9"/>
                </a:cxn>
              </a:cxnLst>
              <a:rect l="0" t="0" r="r" b="b"/>
              <a:pathLst>
                <a:path w="41" h="37">
                  <a:moveTo>
                    <a:pt x="41" y="9"/>
                  </a:moveTo>
                  <a:cubicBezTo>
                    <a:pt x="30" y="18"/>
                    <a:pt x="20" y="28"/>
                    <a:pt x="9" y="37"/>
                  </a:cubicBezTo>
                  <a:cubicBezTo>
                    <a:pt x="0" y="33"/>
                    <a:pt x="1" y="25"/>
                    <a:pt x="1" y="17"/>
                  </a:cubicBezTo>
                  <a:cubicBezTo>
                    <a:pt x="9" y="6"/>
                    <a:pt x="22" y="6"/>
                    <a:pt x="34" y="2"/>
                  </a:cubicBezTo>
                  <a:cubicBezTo>
                    <a:pt x="38" y="0"/>
                    <a:pt x="40" y="5"/>
                    <a:pt x="41" y="9"/>
                  </a:cubicBezTo>
                  <a:close/>
                </a:path>
              </a:pathLst>
            </a:custGeom>
            <a:solidFill>
              <a:srgbClr val="F0C1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 name="Freeform 231">
              <a:extLst>
                <a:ext uri="{FF2B5EF4-FFF2-40B4-BE49-F238E27FC236}">
                  <a16:creationId xmlns:a16="http://schemas.microsoft.com/office/drawing/2014/main" id="{DB594D78-ACD2-38A3-93C0-269F9933CF4C}"/>
                </a:ext>
              </a:extLst>
            </p:cNvPr>
            <p:cNvSpPr/>
            <p:nvPr/>
          </p:nvSpPr>
          <p:spPr bwMode="auto">
            <a:xfrm>
              <a:off x="7747000" y="1992313"/>
              <a:ext cx="241300" cy="177800"/>
            </a:xfrm>
            <a:custGeom>
              <a:avLst/>
              <a:gdLst>
                <a:gd name="T0" fmla="*/ 0 w 45"/>
                <a:gd name="T1" fmla="*/ 5 h 33"/>
                <a:gd name="T2" fmla="*/ 0 w 45"/>
                <a:gd name="T3" fmla="*/ 0 h 33"/>
                <a:gd name="T4" fmla="*/ 32 w 45"/>
                <a:gd name="T5" fmla="*/ 0 h 33"/>
                <a:gd name="T6" fmla="*/ 38 w 45"/>
                <a:gd name="T7" fmla="*/ 16 h 33"/>
                <a:gd name="T8" fmla="*/ 28 w 45"/>
                <a:gd name="T9" fmla="*/ 32 h 33"/>
                <a:gd name="T10" fmla="*/ 0 w 45"/>
                <a:gd name="T11" fmla="*/ 5 h 33"/>
              </a:gdLst>
              <a:ahLst/>
              <a:cxnLst>
                <a:cxn ang="0">
                  <a:pos x="T0" y="T1"/>
                </a:cxn>
                <a:cxn ang="0">
                  <a:pos x="T2" y="T3"/>
                </a:cxn>
                <a:cxn ang="0">
                  <a:pos x="T4" y="T5"/>
                </a:cxn>
                <a:cxn ang="0">
                  <a:pos x="T6" y="T7"/>
                </a:cxn>
                <a:cxn ang="0">
                  <a:pos x="T8" y="T9"/>
                </a:cxn>
                <a:cxn ang="0">
                  <a:pos x="T10" y="T11"/>
                </a:cxn>
              </a:cxnLst>
              <a:rect l="0" t="0" r="r" b="b"/>
              <a:pathLst>
                <a:path w="45" h="33">
                  <a:moveTo>
                    <a:pt x="0" y="5"/>
                  </a:moveTo>
                  <a:cubicBezTo>
                    <a:pt x="0" y="3"/>
                    <a:pt x="0" y="2"/>
                    <a:pt x="0" y="0"/>
                  </a:cubicBezTo>
                  <a:cubicBezTo>
                    <a:pt x="11" y="0"/>
                    <a:pt x="21" y="0"/>
                    <a:pt x="32" y="0"/>
                  </a:cubicBezTo>
                  <a:cubicBezTo>
                    <a:pt x="34" y="6"/>
                    <a:pt x="35" y="11"/>
                    <a:pt x="38" y="16"/>
                  </a:cubicBezTo>
                  <a:cubicBezTo>
                    <a:pt x="45" y="29"/>
                    <a:pt x="40" y="33"/>
                    <a:pt x="28" y="32"/>
                  </a:cubicBezTo>
                  <a:cubicBezTo>
                    <a:pt x="23" y="18"/>
                    <a:pt x="21" y="1"/>
                    <a:pt x="0" y="5"/>
                  </a:cubicBezTo>
                  <a:close/>
                </a:path>
              </a:pathLst>
            </a:custGeom>
            <a:solidFill>
              <a:srgbClr val="DE9A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 name="Freeform 232">
              <a:extLst>
                <a:ext uri="{FF2B5EF4-FFF2-40B4-BE49-F238E27FC236}">
                  <a16:creationId xmlns:a16="http://schemas.microsoft.com/office/drawing/2014/main" id="{8FD2F201-5FB7-889B-E5C6-597E1ABC3ECE}"/>
                </a:ext>
              </a:extLst>
            </p:cNvPr>
            <p:cNvSpPr/>
            <p:nvPr/>
          </p:nvSpPr>
          <p:spPr bwMode="auto">
            <a:xfrm>
              <a:off x="9094788" y="2782888"/>
              <a:ext cx="130175" cy="273050"/>
            </a:xfrm>
            <a:custGeom>
              <a:avLst/>
              <a:gdLst>
                <a:gd name="T0" fmla="*/ 24 w 24"/>
                <a:gd name="T1" fmla="*/ 29 h 51"/>
                <a:gd name="T2" fmla="*/ 16 w 24"/>
                <a:gd name="T3" fmla="*/ 45 h 51"/>
                <a:gd name="T4" fmla="*/ 5 w 24"/>
                <a:gd name="T5" fmla="*/ 37 h 51"/>
                <a:gd name="T6" fmla="*/ 1 w 24"/>
                <a:gd name="T7" fmla="*/ 21 h 51"/>
                <a:gd name="T8" fmla="*/ 0 w 24"/>
                <a:gd name="T9" fmla="*/ 13 h 51"/>
                <a:gd name="T10" fmla="*/ 5 w 24"/>
                <a:gd name="T11" fmla="*/ 0 h 51"/>
                <a:gd name="T12" fmla="*/ 17 w 24"/>
                <a:gd name="T13" fmla="*/ 5 h 51"/>
                <a:gd name="T14" fmla="*/ 24 w 24"/>
                <a:gd name="T15" fmla="*/ 25 h 51"/>
                <a:gd name="T16" fmla="*/ 24 w 24"/>
                <a:gd name="T17"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1">
                  <a:moveTo>
                    <a:pt x="24" y="29"/>
                  </a:moveTo>
                  <a:cubicBezTo>
                    <a:pt x="11" y="30"/>
                    <a:pt x="9" y="35"/>
                    <a:pt x="16" y="45"/>
                  </a:cubicBezTo>
                  <a:cubicBezTo>
                    <a:pt x="7" y="51"/>
                    <a:pt x="9" y="40"/>
                    <a:pt x="5" y="37"/>
                  </a:cubicBezTo>
                  <a:cubicBezTo>
                    <a:pt x="1" y="32"/>
                    <a:pt x="4" y="26"/>
                    <a:pt x="1" y="21"/>
                  </a:cubicBezTo>
                  <a:cubicBezTo>
                    <a:pt x="1" y="18"/>
                    <a:pt x="0" y="16"/>
                    <a:pt x="0" y="13"/>
                  </a:cubicBezTo>
                  <a:cubicBezTo>
                    <a:pt x="2" y="9"/>
                    <a:pt x="3" y="4"/>
                    <a:pt x="5" y="0"/>
                  </a:cubicBezTo>
                  <a:cubicBezTo>
                    <a:pt x="9" y="1"/>
                    <a:pt x="14" y="0"/>
                    <a:pt x="17" y="5"/>
                  </a:cubicBezTo>
                  <a:cubicBezTo>
                    <a:pt x="17" y="12"/>
                    <a:pt x="19" y="19"/>
                    <a:pt x="24" y="25"/>
                  </a:cubicBezTo>
                  <a:cubicBezTo>
                    <a:pt x="24" y="26"/>
                    <a:pt x="24" y="28"/>
                    <a:pt x="24" y="29"/>
                  </a:cubicBezTo>
                  <a:close/>
                </a:path>
              </a:pathLst>
            </a:custGeom>
            <a:solidFill>
              <a:srgbClr val="A08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 name="Freeform 233">
              <a:extLst>
                <a:ext uri="{FF2B5EF4-FFF2-40B4-BE49-F238E27FC236}">
                  <a16:creationId xmlns:a16="http://schemas.microsoft.com/office/drawing/2014/main" id="{626917FB-2842-A5EC-4912-3272C97437A8}"/>
                </a:ext>
              </a:extLst>
            </p:cNvPr>
            <p:cNvSpPr/>
            <p:nvPr/>
          </p:nvSpPr>
          <p:spPr bwMode="auto">
            <a:xfrm>
              <a:off x="9139238" y="2808288"/>
              <a:ext cx="133350" cy="107950"/>
            </a:xfrm>
            <a:custGeom>
              <a:avLst/>
              <a:gdLst>
                <a:gd name="T0" fmla="*/ 16 w 25"/>
                <a:gd name="T1" fmla="*/ 20 h 20"/>
                <a:gd name="T2" fmla="*/ 9 w 25"/>
                <a:gd name="T3" fmla="*/ 0 h 20"/>
                <a:gd name="T4" fmla="*/ 20 w 25"/>
                <a:gd name="T5" fmla="*/ 5 h 20"/>
                <a:gd name="T6" fmla="*/ 16 w 25"/>
                <a:gd name="T7" fmla="*/ 20 h 20"/>
              </a:gdLst>
              <a:ahLst/>
              <a:cxnLst>
                <a:cxn ang="0">
                  <a:pos x="T0" y="T1"/>
                </a:cxn>
                <a:cxn ang="0">
                  <a:pos x="T2" y="T3"/>
                </a:cxn>
                <a:cxn ang="0">
                  <a:pos x="T4" y="T5"/>
                </a:cxn>
                <a:cxn ang="0">
                  <a:pos x="T6" y="T7"/>
                </a:cxn>
              </a:cxnLst>
              <a:rect l="0" t="0" r="r" b="b"/>
              <a:pathLst>
                <a:path w="25" h="20">
                  <a:moveTo>
                    <a:pt x="16" y="20"/>
                  </a:moveTo>
                  <a:cubicBezTo>
                    <a:pt x="0" y="19"/>
                    <a:pt x="3" y="10"/>
                    <a:pt x="9" y="0"/>
                  </a:cubicBezTo>
                  <a:cubicBezTo>
                    <a:pt x="12" y="1"/>
                    <a:pt x="16" y="3"/>
                    <a:pt x="20" y="5"/>
                  </a:cubicBezTo>
                  <a:cubicBezTo>
                    <a:pt x="25" y="11"/>
                    <a:pt x="25" y="17"/>
                    <a:pt x="16" y="20"/>
                  </a:cubicBezTo>
                  <a:close/>
                </a:path>
              </a:pathLst>
            </a:custGeom>
            <a:solidFill>
              <a:srgbClr val="E0B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 name="Freeform 234">
              <a:extLst>
                <a:ext uri="{FF2B5EF4-FFF2-40B4-BE49-F238E27FC236}">
                  <a16:creationId xmlns:a16="http://schemas.microsoft.com/office/drawing/2014/main" id="{6121EC8D-D71D-FF56-E306-95CD2DAB8CA6}"/>
                </a:ext>
              </a:extLst>
            </p:cNvPr>
            <p:cNvSpPr/>
            <p:nvPr/>
          </p:nvSpPr>
          <p:spPr bwMode="auto">
            <a:xfrm>
              <a:off x="8247063" y="3051175"/>
              <a:ext cx="315913" cy="273050"/>
            </a:xfrm>
            <a:custGeom>
              <a:avLst/>
              <a:gdLst>
                <a:gd name="T0" fmla="*/ 39 w 59"/>
                <a:gd name="T1" fmla="*/ 51 h 51"/>
                <a:gd name="T2" fmla="*/ 7 w 59"/>
                <a:gd name="T3" fmla="*/ 51 h 51"/>
                <a:gd name="T4" fmla="*/ 3 w 59"/>
                <a:gd name="T5" fmla="*/ 31 h 51"/>
                <a:gd name="T6" fmla="*/ 0 w 59"/>
                <a:gd name="T7" fmla="*/ 25 h 51"/>
                <a:gd name="T8" fmla="*/ 23 w 59"/>
                <a:gd name="T9" fmla="*/ 10 h 51"/>
                <a:gd name="T10" fmla="*/ 44 w 59"/>
                <a:gd name="T11" fmla="*/ 12 h 51"/>
                <a:gd name="T12" fmla="*/ 46 w 59"/>
                <a:gd name="T13" fmla="*/ 25 h 51"/>
                <a:gd name="T14" fmla="*/ 51 w 59"/>
                <a:gd name="T15" fmla="*/ 51 h 51"/>
                <a:gd name="T16" fmla="*/ 39 w 59"/>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1">
                  <a:moveTo>
                    <a:pt x="39" y="51"/>
                  </a:moveTo>
                  <a:cubicBezTo>
                    <a:pt x="28" y="51"/>
                    <a:pt x="17" y="51"/>
                    <a:pt x="7" y="51"/>
                  </a:cubicBezTo>
                  <a:cubicBezTo>
                    <a:pt x="7" y="44"/>
                    <a:pt x="7" y="37"/>
                    <a:pt x="3" y="31"/>
                  </a:cubicBezTo>
                  <a:cubicBezTo>
                    <a:pt x="1" y="29"/>
                    <a:pt x="0" y="28"/>
                    <a:pt x="0" y="25"/>
                  </a:cubicBezTo>
                  <a:cubicBezTo>
                    <a:pt x="2" y="12"/>
                    <a:pt x="12" y="11"/>
                    <a:pt x="23" y="10"/>
                  </a:cubicBezTo>
                  <a:cubicBezTo>
                    <a:pt x="30" y="9"/>
                    <a:pt x="38" y="0"/>
                    <a:pt x="44" y="12"/>
                  </a:cubicBezTo>
                  <a:cubicBezTo>
                    <a:pt x="45" y="17"/>
                    <a:pt x="45" y="21"/>
                    <a:pt x="46" y="25"/>
                  </a:cubicBezTo>
                  <a:cubicBezTo>
                    <a:pt x="45" y="34"/>
                    <a:pt x="59" y="40"/>
                    <a:pt x="51" y="51"/>
                  </a:cubicBezTo>
                  <a:cubicBezTo>
                    <a:pt x="47" y="51"/>
                    <a:pt x="43" y="51"/>
                    <a:pt x="39" y="51"/>
                  </a:cubicBezTo>
                  <a:close/>
                </a:path>
              </a:pathLst>
            </a:custGeom>
            <a:solidFill>
              <a:srgbClr val="E786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 name="Freeform 235">
              <a:extLst>
                <a:ext uri="{FF2B5EF4-FFF2-40B4-BE49-F238E27FC236}">
                  <a16:creationId xmlns:a16="http://schemas.microsoft.com/office/drawing/2014/main" id="{89DB5C91-3173-948E-B35F-24935FAF000D}"/>
                </a:ext>
              </a:extLst>
            </p:cNvPr>
            <p:cNvSpPr/>
            <p:nvPr/>
          </p:nvSpPr>
          <p:spPr bwMode="auto">
            <a:xfrm>
              <a:off x="8612188" y="3206750"/>
              <a:ext cx="230188" cy="246063"/>
            </a:xfrm>
            <a:custGeom>
              <a:avLst/>
              <a:gdLst>
                <a:gd name="T0" fmla="*/ 43 w 43"/>
                <a:gd name="T1" fmla="*/ 26 h 46"/>
                <a:gd name="T2" fmla="*/ 35 w 43"/>
                <a:gd name="T3" fmla="*/ 46 h 46"/>
                <a:gd name="T4" fmla="*/ 11 w 43"/>
                <a:gd name="T5" fmla="*/ 30 h 46"/>
                <a:gd name="T6" fmla="*/ 8 w 43"/>
                <a:gd name="T7" fmla="*/ 7 h 46"/>
                <a:gd name="T8" fmla="*/ 43 w 43"/>
                <a:gd name="T9" fmla="*/ 26 h 46"/>
              </a:gdLst>
              <a:ahLst/>
              <a:cxnLst>
                <a:cxn ang="0">
                  <a:pos x="T0" y="T1"/>
                </a:cxn>
                <a:cxn ang="0">
                  <a:pos x="T2" y="T3"/>
                </a:cxn>
                <a:cxn ang="0">
                  <a:pos x="T4" y="T5"/>
                </a:cxn>
                <a:cxn ang="0">
                  <a:pos x="T6" y="T7"/>
                </a:cxn>
                <a:cxn ang="0">
                  <a:pos x="T8" y="T9"/>
                </a:cxn>
              </a:cxnLst>
              <a:rect l="0" t="0" r="r" b="b"/>
              <a:pathLst>
                <a:path w="43" h="46">
                  <a:moveTo>
                    <a:pt x="43" y="26"/>
                  </a:moveTo>
                  <a:cubicBezTo>
                    <a:pt x="40" y="33"/>
                    <a:pt x="35" y="38"/>
                    <a:pt x="35" y="46"/>
                  </a:cubicBezTo>
                  <a:cubicBezTo>
                    <a:pt x="25" y="43"/>
                    <a:pt x="14" y="42"/>
                    <a:pt x="11" y="30"/>
                  </a:cubicBezTo>
                  <a:cubicBezTo>
                    <a:pt x="9" y="23"/>
                    <a:pt x="0" y="16"/>
                    <a:pt x="8" y="7"/>
                  </a:cubicBezTo>
                  <a:cubicBezTo>
                    <a:pt x="28" y="0"/>
                    <a:pt x="35" y="4"/>
                    <a:pt x="43" y="26"/>
                  </a:cubicBezTo>
                  <a:close/>
                </a:path>
              </a:pathLst>
            </a:custGeom>
            <a:solidFill>
              <a:srgbClr val="C05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 name="Freeform 236">
              <a:extLst>
                <a:ext uri="{FF2B5EF4-FFF2-40B4-BE49-F238E27FC236}">
                  <a16:creationId xmlns:a16="http://schemas.microsoft.com/office/drawing/2014/main" id="{6A5852BE-50D7-1569-CEA4-1D1DC5C0C91B}"/>
                </a:ext>
              </a:extLst>
            </p:cNvPr>
            <p:cNvSpPr/>
            <p:nvPr/>
          </p:nvSpPr>
          <p:spPr bwMode="auto">
            <a:xfrm>
              <a:off x="8434388" y="3152775"/>
              <a:ext cx="284163" cy="214313"/>
            </a:xfrm>
            <a:custGeom>
              <a:avLst/>
              <a:gdLst>
                <a:gd name="T0" fmla="*/ 40 w 53"/>
                <a:gd name="T1" fmla="*/ 20 h 40"/>
                <a:gd name="T2" fmla="*/ 44 w 53"/>
                <a:gd name="T3" fmla="*/ 40 h 40"/>
                <a:gd name="T4" fmla="*/ 16 w 53"/>
                <a:gd name="T5" fmla="*/ 32 h 40"/>
                <a:gd name="T6" fmla="*/ 7 w 53"/>
                <a:gd name="T7" fmla="*/ 4 h 40"/>
                <a:gd name="T8" fmla="*/ 40 w 53"/>
                <a:gd name="T9" fmla="*/ 20 h 40"/>
              </a:gdLst>
              <a:ahLst/>
              <a:cxnLst>
                <a:cxn ang="0">
                  <a:pos x="T0" y="T1"/>
                </a:cxn>
                <a:cxn ang="0">
                  <a:pos x="T2" y="T3"/>
                </a:cxn>
                <a:cxn ang="0">
                  <a:pos x="T4" y="T5"/>
                </a:cxn>
                <a:cxn ang="0">
                  <a:pos x="T6" y="T7"/>
                </a:cxn>
                <a:cxn ang="0">
                  <a:pos x="T8" y="T9"/>
                </a:cxn>
              </a:cxnLst>
              <a:rect l="0" t="0" r="r" b="b"/>
              <a:pathLst>
                <a:path w="52" h="40">
                  <a:moveTo>
                    <a:pt x="40" y="20"/>
                  </a:moveTo>
                  <a:cubicBezTo>
                    <a:pt x="37" y="27"/>
                    <a:pt x="53" y="31"/>
                    <a:pt x="44" y="40"/>
                  </a:cubicBezTo>
                  <a:cubicBezTo>
                    <a:pt x="34" y="37"/>
                    <a:pt x="25" y="35"/>
                    <a:pt x="16" y="32"/>
                  </a:cubicBezTo>
                  <a:cubicBezTo>
                    <a:pt x="19" y="21"/>
                    <a:pt x="0" y="16"/>
                    <a:pt x="7" y="4"/>
                  </a:cubicBezTo>
                  <a:cubicBezTo>
                    <a:pt x="23" y="0"/>
                    <a:pt x="34" y="4"/>
                    <a:pt x="40" y="20"/>
                  </a:cubicBezTo>
                  <a:close/>
                </a:path>
              </a:pathLst>
            </a:custGeom>
            <a:solidFill>
              <a:srgbClr val="D668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 name="Freeform 237">
              <a:extLst>
                <a:ext uri="{FF2B5EF4-FFF2-40B4-BE49-F238E27FC236}">
                  <a16:creationId xmlns:a16="http://schemas.microsoft.com/office/drawing/2014/main" id="{D0A63579-05D5-E721-0D77-E875ADCDA2ED}"/>
                </a:ext>
              </a:extLst>
            </p:cNvPr>
            <p:cNvSpPr/>
            <p:nvPr/>
          </p:nvSpPr>
          <p:spPr bwMode="auto">
            <a:xfrm>
              <a:off x="8558213" y="3603625"/>
              <a:ext cx="317500" cy="188913"/>
            </a:xfrm>
            <a:custGeom>
              <a:avLst/>
              <a:gdLst>
                <a:gd name="T0" fmla="*/ 41 w 59"/>
                <a:gd name="T1" fmla="*/ 28 h 35"/>
                <a:gd name="T2" fmla="*/ 17 w 59"/>
                <a:gd name="T3" fmla="*/ 12 h 35"/>
                <a:gd name="T4" fmla="*/ 13 w 59"/>
                <a:gd name="T5" fmla="*/ 0 h 35"/>
                <a:gd name="T6" fmla="*/ 59 w 59"/>
                <a:gd name="T7" fmla="*/ 29 h 35"/>
                <a:gd name="T8" fmla="*/ 41 w 59"/>
                <a:gd name="T9" fmla="*/ 28 h 35"/>
              </a:gdLst>
              <a:ahLst/>
              <a:cxnLst>
                <a:cxn ang="0">
                  <a:pos x="T0" y="T1"/>
                </a:cxn>
                <a:cxn ang="0">
                  <a:pos x="T2" y="T3"/>
                </a:cxn>
                <a:cxn ang="0">
                  <a:pos x="T4" y="T5"/>
                </a:cxn>
                <a:cxn ang="0">
                  <a:pos x="T6" y="T7"/>
                </a:cxn>
                <a:cxn ang="0">
                  <a:pos x="T8" y="T9"/>
                </a:cxn>
              </a:cxnLst>
              <a:rect l="0" t="0" r="r" b="b"/>
              <a:pathLst>
                <a:path w="59" h="35">
                  <a:moveTo>
                    <a:pt x="41" y="28"/>
                  </a:moveTo>
                  <a:cubicBezTo>
                    <a:pt x="33" y="23"/>
                    <a:pt x="27" y="13"/>
                    <a:pt x="17" y="12"/>
                  </a:cubicBezTo>
                  <a:cubicBezTo>
                    <a:pt x="20" y="7"/>
                    <a:pt x="0" y="9"/>
                    <a:pt x="13" y="0"/>
                  </a:cubicBezTo>
                  <a:cubicBezTo>
                    <a:pt x="27" y="11"/>
                    <a:pt x="46" y="15"/>
                    <a:pt x="59" y="29"/>
                  </a:cubicBezTo>
                  <a:cubicBezTo>
                    <a:pt x="52" y="35"/>
                    <a:pt x="47" y="26"/>
                    <a:pt x="41" y="28"/>
                  </a:cubicBezTo>
                  <a:close/>
                </a:path>
              </a:pathLst>
            </a:custGeom>
            <a:solidFill>
              <a:srgbClr val="B96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 name="Freeform 238">
              <a:extLst>
                <a:ext uri="{FF2B5EF4-FFF2-40B4-BE49-F238E27FC236}">
                  <a16:creationId xmlns:a16="http://schemas.microsoft.com/office/drawing/2014/main" id="{F7ABB991-2C3A-2D78-F03F-5A67037B2597}"/>
                </a:ext>
              </a:extLst>
            </p:cNvPr>
            <p:cNvSpPr/>
            <p:nvPr/>
          </p:nvSpPr>
          <p:spPr bwMode="auto">
            <a:xfrm>
              <a:off x="8740775" y="3087688"/>
              <a:ext cx="398463" cy="441325"/>
            </a:xfrm>
            <a:custGeom>
              <a:avLst/>
              <a:gdLst>
                <a:gd name="T0" fmla="*/ 3 w 74"/>
                <a:gd name="T1" fmla="*/ 4 h 82"/>
                <a:gd name="T2" fmla="*/ 31 w 74"/>
                <a:gd name="T3" fmla="*/ 0 h 82"/>
                <a:gd name="T4" fmla="*/ 59 w 74"/>
                <a:gd name="T5" fmla="*/ 24 h 82"/>
                <a:gd name="T6" fmla="*/ 66 w 74"/>
                <a:gd name="T7" fmla="*/ 39 h 82"/>
                <a:gd name="T8" fmla="*/ 54 w 74"/>
                <a:gd name="T9" fmla="*/ 80 h 82"/>
                <a:gd name="T10" fmla="*/ 38 w 74"/>
                <a:gd name="T11" fmla="*/ 72 h 82"/>
                <a:gd name="T12" fmla="*/ 48 w 74"/>
                <a:gd name="T13" fmla="*/ 58 h 82"/>
                <a:gd name="T14" fmla="*/ 45 w 74"/>
                <a:gd name="T15" fmla="*/ 44 h 82"/>
                <a:gd name="T16" fmla="*/ 39 w 74"/>
                <a:gd name="T17" fmla="*/ 36 h 82"/>
                <a:gd name="T18" fmla="*/ 27 w 74"/>
                <a:gd name="T19" fmla="*/ 36 h 82"/>
                <a:gd name="T20" fmla="*/ 17 w 74"/>
                <a:gd name="T21" fmla="*/ 28 h 82"/>
                <a:gd name="T22" fmla="*/ 0 w 74"/>
                <a:gd name="T23" fmla="*/ 12 h 82"/>
                <a:gd name="T24" fmla="*/ 3 w 74"/>
                <a:gd name="T25" fmla="*/ 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82">
                  <a:moveTo>
                    <a:pt x="3" y="4"/>
                  </a:moveTo>
                  <a:cubicBezTo>
                    <a:pt x="14" y="14"/>
                    <a:pt x="22" y="8"/>
                    <a:pt x="31" y="0"/>
                  </a:cubicBezTo>
                  <a:cubicBezTo>
                    <a:pt x="36" y="13"/>
                    <a:pt x="53" y="12"/>
                    <a:pt x="59" y="24"/>
                  </a:cubicBezTo>
                  <a:cubicBezTo>
                    <a:pt x="53" y="32"/>
                    <a:pt x="64" y="34"/>
                    <a:pt x="66" y="39"/>
                  </a:cubicBezTo>
                  <a:cubicBezTo>
                    <a:pt x="74" y="57"/>
                    <a:pt x="66" y="69"/>
                    <a:pt x="54" y="80"/>
                  </a:cubicBezTo>
                  <a:cubicBezTo>
                    <a:pt x="48" y="79"/>
                    <a:pt x="40" y="82"/>
                    <a:pt x="38" y="72"/>
                  </a:cubicBezTo>
                  <a:cubicBezTo>
                    <a:pt x="36" y="64"/>
                    <a:pt x="44" y="62"/>
                    <a:pt x="48" y="58"/>
                  </a:cubicBezTo>
                  <a:cubicBezTo>
                    <a:pt x="54" y="52"/>
                    <a:pt x="49" y="48"/>
                    <a:pt x="45" y="44"/>
                  </a:cubicBezTo>
                  <a:cubicBezTo>
                    <a:pt x="43" y="41"/>
                    <a:pt x="40" y="39"/>
                    <a:pt x="39" y="36"/>
                  </a:cubicBezTo>
                  <a:cubicBezTo>
                    <a:pt x="34" y="21"/>
                    <a:pt x="31" y="39"/>
                    <a:pt x="27" y="36"/>
                  </a:cubicBezTo>
                  <a:cubicBezTo>
                    <a:pt x="23" y="35"/>
                    <a:pt x="25" y="27"/>
                    <a:pt x="17" y="28"/>
                  </a:cubicBezTo>
                  <a:cubicBezTo>
                    <a:pt x="5" y="31"/>
                    <a:pt x="2" y="21"/>
                    <a:pt x="0" y="12"/>
                  </a:cubicBezTo>
                  <a:cubicBezTo>
                    <a:pt x="0" y="9"/>
                    <a:pt x="0" y="6"/>
                    <a:pt x="3" y="4"/>
                  </a:cubicBezTo>
                  <a:close/>
                </a:path>
              </a:pathLst>
            </a:custGeom>
            <a:solidFill>
              <a:srgbClr val="D9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 name="Freeform 239">
              <a:extLst>
                <a:ext uri="{FF2B5EF4-FFF2-40B4-BE49-F238E27FC236}">
                  <a16:creationId xmlns:a16="http://schemas.microsoft.com/office/drawing/2014/main" id="{EB6FA8E8-95F1-21DB-0D96-F58B82112337}"/>
                </a:ext>
              </a:extLst>
            </p:cNvPr>
            <p:cNvSpPr/>
            <p:nvPr/>
          </p:nvSpPr>
          <p:spPr bwMode="auto">
            <a:xfrm>
              <a:off x="8977313" y="2974975"/>
              <a:ext cx="376238" cy="457200"/>
            </a:xfrm>
            <a:custGeom>
              <a:avLst/>
              <a:gdLst>
                <a:gd name="T0" fmla="*/ 54 w 70"/>
                <a:gd name="T1" fmla="*/ 33 h 85"/>
                <a:gd name="T2" fmla="*/ 67 w 70"/>
                <a:gd name="T3" fmla="*/ 37 h 85"/>
                <a:gd name="T4" fmla="*/ 55 w 70"/>
                <a:gd name="T5" fmla="*/ 85 h 85"/>
                <a:gd name="T6" fmla="*/ 49 w 70"/>
                <a:gd name="T7" fmla="*/ 77 h 85"/>
                <a:gd name="T8" fmla="*/ 22 w 70"/>
                <a:gd name="T9" fmla="*/ 45 h 85"/>
                <a:gd name="T10" fmla="*/ 3 w 70"/>
                <a:gd name="T11" fmla="*/ 0 h 85"/>
                <a:gd name="T12" fmla="*/ 35 w 70"/>
                <a:gd name="T13" fmla="*/ 29 h 85"/>
                <a:gd name="T14" fmla="*/ 54 w 70"/>
                <a:gd name="T15" fmla="*/ 33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85">
                  <a:moveTo>
                    <a:pt x="54" y="33"/>
                  </a:moveTo>
                  <a:cubicBezTo>
                    <a:pt x="59" y="33"/>
                    <a:pt x="64" y="32"/>
                    <a:pt x="67" y="37"/>
                  </a:cubicBezTo>
                  <a:cubicBezTo>
                    <a:pt x="65" y="53"/>
                    <a:pt x="70" y="71"/>
                    <a:pt x="55" y="85"/>
                  </a:cubicBezTo>
                  <a:cubicBezTo>
                    <a:pt x="53" y="82"/>
                    <a:pt x="49" y="79"/>
                    <a:pt x="49" y="77"/>
                  </a:cubicBezTo>
                  <a:cubicBezTo>
                    <a:pt x="49" y="58"/>
                    <a:pt x="37" y="51"/>
                    <a:pt x="22" y="45"/>
                  </a:cubicBezTo>
                  <a:cubicBezTo>
                    <a:pt x="18" y="30"/>
                    <a:pt x="0" y="19"/>
                    <a:pt x="3" y="0"/>
                  </a:cubicBezTo>
                  <a:cubicBezTo>
                    <a:pt x="17" y="6"/>
                    <a:pt x="21" y="23"/>
                    <a:pt x="35" y="29"/>
                  </a:cubicBezTo>
                  <a:cubicBezTo>
                    <a:pt x="41" y="33"/>
                    <a:pt x="44" y="51"/>
                    <a:pt x="54" y="33"/>
                  </a:cubicBezTo>
                  <a:close/>
                </a:path>
              </a:pathLst>
            </a:custGeom>
            <a:solidFill>
              <a:srgbClr val="E59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 name="Freeform 240">
              <a:extLst>
                <a:ext uri="{FF2B5EF4-FFF2-40B4-BE49-F238E27FC236}">
                  <a16:creationId xmlns:a16="http://schemas.microsoft.com/office/drawing/2014/main" id="{7DD0020A-10A6-F409-0C9C-74EF559FCC61}"/>
                </a:ext>
              </a:extLst>
            </p:cNvPr>
            <p:cNvSpPr/>
            <p:nvPr/>
          </p:nvSpPr>
          <p:spPr bwMode="auto">
            <a:xfrm>
              <a:off x="8896350" y="2965450"/>
              <a:ext cx="231775" cy="252413"/>
            </a:xfrm>
            <a:custGeom>
              <a:avLst/>
              <a:gdLst>
                <a:gd name="T0" fmla="*/ 18 w 43"/>
                <a:gd name="T1" fmla="*/ 2 h 47"/>
                <a:gd name="T2" fmla="*/ 37 w 43"/>
                <a:gd name="T3" fmla="*/ 36 h 47"/>
                <a:gd name="T4" fmla="*/ 37 w 43"/>
                <a:gd name="T5" fmla="*/ 47 h 47"/>
                <a:gd name="T6" fmla="*/ 30 w 43"/>
                <a:gd name="T7" fmla="*/ 47 h 47"/>
                <a:gd name="T8" fmla="*/ 2 w 43"/>
                <a:gd name="T9" fmla="*/ 23 h 47"/>
                <a:gd name="T10" fmla="*/ 18 w 43"/>
                <a:gd name="T11" fmla="*/ 0 h 47"/>
                <a:gd name="T12" fmla="*/ 18 w 43"/>
                <a:gd name="T13" fmla="*/ 2 h 47"/>
              </a:gdLst>
              <a:ahLst/>
              <a:cxnLst>
                <a:cxn ang="0">
                  <a:pos x="T0" y="T1"/>
                </a:cxn>
                <a:cxn ang="0">
                  <a:pos x="T2" y="T3"/>
                </a:cxn>
                <a:cxn ang="0">
                  <a:pos x="T4" y="T5"/>
                </a:cxn>
                <a:cxn ang="0">
                  <a:pos x="T6" y="T7"/>
                </a:cxn>
                <a:cxn ang="0">
                  <a:pos x="T8" y="T9"/>
                </a:cxn>
                <a:cxn ang="0">
                  <a:pos x="T10" y="T11"/>
                </a:cxn>
                <a:cxn ang="0">
                  <a:pos x="T12" y="T13"/>
                </a:cxn>
              </a:cxnLst>
              <a:rect l="0" t="0" r="r" b="b"/>
              <a:pathLst>
                <a:path w="43" h="47">
                  <a:moveTo>
                    <a:pt x="18" y="2"/>
                  </a:moveTo>
                  <a:cubicBezTo>
                    <a:pt x="24" y="14"/>
                    <a:pt x="30" y="25"/>
                    <a:pt x="37" y="36"/>
                  </a:cubicBezTo>
                  <a:cubicBezTo>
                    <a:pt x="40" y="40"/>
                    <a:pt x="43" y="43"/>
                    <a:pt x="37" y="47"/>
                  </a:cubicBezTo>
                  <a:cubicBezTo>
                    <a:pt x="35" y="47"/>
                    <a:pt x="32" y="47"/>
                    <a:pt x="30" y="47"/>
                  </a:cubicBezTo>
                  <a:cubicBezTo>
                    <a:pt x="19" y="40"/>
                    <a:pt x="0" y="44"/>
                    <a:pt x="2" y="23"/>
                  </a:cubicBezTo>
                  <a:cubicBezTo>
                    <a:pt x="5" y="14"/>
                    <a:pt x="5" y="2"/>
                    <a:pt x="18" y="0"/>
                  </a:cubicBezTo>
                  <a:cubicBezTo>
                    <a:pt x="18" y="0"/>
                    <a:pt x="18" y="1"/>
                    <a:pt x="18" y="2"/>
                  </a:cubicBezTo>
                  <a:close/>
                </a:path>
              </a:pathLst>
            </a:custGeom>
            <a:solidFill>
              <a:srgbClr val="E7B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 name="Freeform 241">
              <a:extLst>
                <a:ext uri="{FF2B5EF4-FFF2-40B4-BE49-F238E27FC236}">
                  <a16:creationId xmlns:a16="http://schemas.microsoft.com/office/drawing/2014/main" id="{D57B8D71-37BA-62EF-72A0-245F8EB0D002}"/>
                </a:ext>
              </a:extLst>
            </p:cNvPr>
            <p:cNvSpPr/>
            <p:nvPr/>
          </p:nvSpPr>
          <p:spPr bwMode="auto">
            <a:xfrm>
              <a:off x="9234488" y="3175000"/>
              <a:ext cx="236538" cy="385763"/>
            </a:xfrm>
            <a:custGeom>
              <a:avLst/>
              <a:gdLst>
                <a:gd name="T0" fmla="*/ 7 w 44"/>
                <a:gd name="T1" fmla="*/ 48 h 72"/>
                <a:gd name="T2" fmla="*/ 19 w 44"/>
                <a:gd name="T3" fmla="*/ 0 h 72"/>
                <a:gd name="T4" fmla="*/ 34 w 44"/>
                <a:gd name="T5" fmla="*/ 12 h 72"/>
                <a:gd name="T6" fmla="*/ 42 w 44"/>
                <a:gd name="T7" fmla="*/ 32 h 72"/>
                <a:gd name="T8" fmla="*/ 43 w 44"/>
                <a:gd name="T9" fmla="*/ 35 h 72"/>
                <a:gd name="T10" fmla="*/ 43 w 44"/>
                <a:gd name="T11" fmla="*/ 37 h 72"/>
                <a:gd name="T12" fmla="*/ 20 w 44"/>
                <a:gd name="T13" fmla="*/ 53 h 72"/>
                <a:gd name="T14" fmla="*/ 0 w 44"/>
                <a:gd name="T15" fmla="*/ 64 h 72"/>
                <a:gd name="T16" fmla="*/ 7 w 44"/>
                <a:gd name="T17"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72">
                  <a:moveTo>
                    <a:pt x="7" y="48"/>
                  </a:moveTo>
                  <a:cubicBezTo>
                    <a:pt x="14" y="33"/>
                    <a:pt x="9" y="15"/>
                    <a:pt x="19" y="0"/>
                  </a:cubicBezTo>
                  <a:cubicBezTo>
                    <a:pt x="26" y="2"/>
                    <a:pt x="19" y="21"/>
                    <a:pt x="34" y="12"/>
                  </a:cubicBezTo>
                  <a:cubicBezTo>
                    <a:pt x="42" y="17"/>
                    <a:pt x="32" y="29"/>
                    <a:pt x="42" y="32"/>
                  </a:cubicBezTo>
                  <a:cubicBezTo>
                    <a:pt x="43" y="33"/>
                    <a:pt x="44" y="34"/>
                    <a:pt x="43" y="35"/>
                  </a:cubicBezTo>
                  <a:cubicBezTo>
                    <a:pt x="43" y="37"/>
                    <a:pt x="43" y="37"/>
                    <a:pt x="43" y="37"/>
                  </a:cubicBezTo>
                  <a:cubicBezTo>
                    <a:pt x="34" y="41"/>
                    <a:pt x="28" y="48"/>
                    <a:pt x="20" y="53"/>
                  </a:cubicBezTo>
                  <a:cubicBezTo>
                    <a:pt x="13" y="57"/>
                    <a:pt x="13" y="72"/>
                    <a:pt x="0" y="64"/>
                  </a:cubicBezTo>
                  <a:cubicBezTo>
                    <a:pt x="2" y="59"/>
                    <a:pt x="4" y="53"/>
                    <a:pt x="7" y="48"/>
                  </a:cubicBezTo>
                  <a:close/>
                </a:path>
              </a:pathLst>
            </a:custGeom>
            <a:solidFill>
              <a:srgbClr val="DF93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 name="Freeform 242">
              <a:extLst>
                <a:ext uri="{FF2B5EF4-FFF2-40B4-BE49-F238E27FC236}">
                  <a16:creationId xmlns:a16="http://schemas.microsoft.com/office/drawing/2014/main" id="{9EB08D7F-5B1D-81E5-6F94-D8FB8336020D}"/>
                </a:ext>
              </a:extLst>
            </p:cNvPr>
            <p:cNvSpPr/>
            <p:nvPr/>
          </p:nvSpPr>
          <p:spPr bwMode="auto">
            <a:xfrm>
              <a:off x="9229725" y="3432175"/>
              <a:ext cx="171450" cy="204788"/>
            </a:xfrm>
            <a:custGeom>
              <a:avLst/>
              <a:gdLst>
                <a:gd name="T0" fmla="*/ 1 w 32"/>
                <a:gd name="T1" fmla="*/ 16 h 38"/>
                <a:gd name="T2" fmla="*/ 12 w 32"/>
                <a:gd name="T3" fmla="*/ 8 h 38"/>
                <a:gd name="T4" fmla="*/ 20 w 32"/>
                <a:gd name="T5" fmla="*/ 0 h 38"/>
                <a:gd name="T6" fmla="*/ 29 w 32"/>
                <a:gd name="T7" fmla="*/ 11 h 38"/>
                <a:gd name="T8" fmla="*/ 20 w 32"/>
                <a:gd name="T9" fmla="*/ 32 h 38"/>
                <a:gd name="T10" fmla="*/ 4 w 32"/>
                <a:gd name="T11" fmla="*/ 36 h 38"/>
                <a:gd name="T12" fmla="*/ 0 w 32"/>
                <a:gd name="T13" fmla="*/ 20 h 38"/>
                <a:gd name="T14" fmla="*/ 1 w 32"/>
                <a:gd name="T15" fmla="*/ 16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8">
                  <a:moveTo>
                    <a:pt x="1" y="16"/>
                  </a:moveTo>
                  <a:cubicBezTo>
                    <a:pt x="6" y="16"/>
                    <a:pt x="11" y="15"/>
                    <a:pt x="12" y="8"/>
                  </a:cubicBezTo>
                  <a:cubicBezTo>
                    <a:pt x="12" y="2"/>
                    <a:pt x="14" y="0"/>
                    <a:pt x="20" y="0"/>
                  </a:cubicBezTo>
                  <a:cubicBezTo>
                    <a:pt x="24" y="3"/>
                    <a:pt x="32" y="3"/>
                    <a:pt x="29" y="11"/>
                  </a:cubicBezTo>
                  <a:cubicBezTo>
                    <a:pt x="24" y="17"/>
                    <a:pt x="22" y="24"/>
                    <a:pt x="20" y="32"/>
                  </a:cubicBezTo>
                  <a:cubicBezTo>
                    <a:pt x="16" y="38"/>
                    <a:pt x="9" y="35"/>
                    <a:pt x="4" y="36"/>
                  </a:cubicBezTo>
                  <a:cubicBezTo>
                    <a:pt x="7" y="30"/>
                    <a:pt x="9" y="24"/>
                    <a:pt x="0" y="20"/>
                  </a:cubicBezTo>
                  <a:cubicBezTo>
                    <a:pt x="0" y="19"/>
                    <a:pt x="1" y="18"/>
                    <a:pt x="1" y="16"/>
                  </a:cubicBezTo>
                  <a:close/>
                </a:path>
              </a:pathLst>
            </a:custGeom>
            <a:solidFill>
              <a:srgbClr val="A78D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 name="Freeform 243">
              <a:extLst>
                <a:ext uri="{FF2B5EF4-FFF2-40B4-BE49-F238E27FC236}">
                  <a16:creationId xmlns:a16="http://schemas.microsoft.com/office/drawing/2014/main" id="{AFB3ED0A-768D-7BE3-3BCF-A95962BF14CE}"/>
                </a:ext>
              </a:extLst>
            </p:cNvPr>
            <p:cNvSpPr/>
            <p:nvPr/>
          </p:nvSpPr>
          <p:spPr bwMode="auto">
            <a:xfrm>
              <a:off x="9380538" y="3540125"/>
              <a:ext cx="220663" cy="385763"/>
            </a:xfrm>
            <a:custGeom>
              <a:avLst/>
              <a:gdLst>
                <a:gd name="T0" fmla="*/ 39 w 41"/>
                <a:gd name="T1" fmla="*/ 47 h 72"/>
                <a:gd name="T2" fmla="*/ 28 w 41"/>
                <a:gd name="T3" fmla="*/ 47 h 72"/>
                <a:gd name="T4" fmla="*/ 15 w 41"/>
                <a:gd name="T5" fmla="*/ 52 h 72"/>
                <a:gd name="T6" fmla="*/ 20 w 41"/>
                <a:gd name="T7" fmla="*/ 68 h 72"/>
                <a:gd name="T8" fmla="*/ 20 w 41"/>
                <a:gd name="T9" fmla="*/ 68 h 72"/>
                <a:gd name="T10" fmla="*/ 4 w 41"/>
                <a:gd name="T11" fmla="*/ 68 h 72"/>
                <a:gd name="T12" fmla="*/ 4 w 41"/>
                <a:gd name="T13" fmla="*/ 68 h 72"/>
                <a:gd name="T14" fmla="*/ 0 w 41"/>
                <a:gd name="T15" fmla="*/ 47 h 72"/>
                <a:gd name="T16" fmla="*/ 0 w 41"/>
                <a:gd name="T17" fmla="*/ 16 h 72"/>
                <a:gd name="T18" fmla="*/ 8 w 41"/>
                <a:gd name="T19" fmla="*/ 2 h 72"/>
                <a:gd name="T20" fmla="*/ 19 w 41"/>
                <a:gd name="T21" fmla="*/ 10 h 72"/>
                <a:gd name="T22" fmla="*/ 32 w 41"/>
                <a:gd name="T23" fmla="*/ 19 h 72"/>
                <a:gd name="T24" fmla="*/ 39 w 41"/>
                <a:gd name="T25" fmla="*/ 4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72">
                  <a:moveTo>
                    <a:pt x="39" y="47"/>
                  </a:moveTo>
                  <a:cubicBezTo>
                    <a:pt x="35" y="54"/>
                    <a:pt x="32" y="49"/>
                    <a:pt x="28" y="47"/>
                  </a:cubicBezTo>
                  <a:cubicBezTo>
                    <a:pt x="22" y="43"/>
                    <a:pt x="17" y="42"/>
                    <a:pt x="15" y="52"/>
                  </a:cubicBezTo>
                  <a:cubicBezTo>
                    <a:pt x="16" y="57"/>
                    <a:pt x="22" y="61"/>
                    <a:pt x="20" y="68"/>
                  </a:cubicBezTo>
                  <a:cubicBezTo>
                    <a:pt x="20" y="68"/>
                    <a:pt x="20" y="68"/>
                    <a:pt x="20" y="68"/>
                  </a:cubicBezTo>
                  <a:cubicBezTo>
                    <a:pt x="14" y="72"/>
                    <a:pt x="9" y="72"/>
                    <a:pt x="4" y="68"/>
                  </a:cubicBezTo>
                  <a:cubicBezTo>
                    <a:pt x="4" y="68"/>
                    <a:pt x="4" y="68"/>
                    <a:pt x="4" y="68"/>
                  </a:cubicBezTo>
                  <a:cubicBezTo>
                    <a:pt x="1" y="61"/>
                    <a:pt x="3" y="54"/>
                    <a:pt x="0" y="47"/>
                  </a:cubicBezTo>
                  <a:cubicBezTo>
                    <a:pt x="23" y="37"/>
                    <a:pt x="5" y="26"/>
                    <a:pt x="0" y="16"/>
                  </a:cubicBezTo>
                  <a:cubicBezTo>
                    <a:pt x="2" y="11"/>
                    <a:pt x="3" y="5"/>
                    <a:pt x="8" y="2"/>
                  </a:cubicBezTo>
                  <a:cubicBezTo>
                    <a:pt x="15" y="0"/>
                    <a:pt x="18" y="4"/>
                    <a:pt x="19" y="10"/>
                  </a:cubicBezTo>
                  <a:cubicBezTo>
                    <a:pt x="20" y="17"/>
                    <a:pt x="26" y="17"/>
                    <a:pt x="32" y="19"/>
                  </a:cubicBezTo>
                  <a:cubicBezTo>
                    <a:pt x="39" y="27"/>
                    <a:pt x="41" y="37"/>
                    <a:pt x="39" y="47"/>
                  </a:cubicBezTo>
                  <a:close/>
                </a:path>
              </a:pathLst>
            </a:custGeom>
            <a:solidFill>
              <a:srgbClr val="CA7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 name="Freeform 244">
              <a:extLst>
                <a:ext uri="{FF2B5EF4-FFF2-40B4-BE49-F238E27FC236}">
                  <a16:creationId xmlns:a16="http://schemas.microsoft.com/office/drawing/2014/main" id="{39E06619-40AD-C120-F23A-A2611D4988AE}"/>
                </a:ext>
              </a:extLst>
            </p:cNvPr>
            <p:cNvSpPr/>
            <p:nvPr/>
          </p:nvSpPr>
          <p:spPr bwMode="auto">
            <a:xfrm>
              <a:off x="9299575" y="3490913"/>
              <a:ext cx="134938" cy="134938"/>
            </a:xfrm>
            <a:custGeom>
              <a:avLst/>
              <a:gdLst>
                <a:gd name="T0" fmla="*/ 23 w 25"/>
                <a:gd name="T1" fmla="*/ 13 h 25"/>
                <a:gd name="T2" fmla="*/ 15 w 25"/>
                <a:gd name="T3" fmla="*/ 25 h 25"/>
                <a:gd name="T4" fmla="*/ 7 w 25"/>
                <a:gd name="T5" fmla="*/ 21 h 25"/>
                <a:gd name="T6" fmla="*/ 14 w 25"/>
                <a:gd name="T7" fmla="*/ 0 h 25"/>
                <a:gd name="T8" fmla="*/ 23 w 25"/>
                <a:gd name="T9" fmla="*/ 13 h 25"/>
              </a:gdLst>
              <a:ahLst/>
              <a:cxnLst>
                <a:cxn ang="0">
                  <a:pos x="T0" y="T1"/>
                </a:cxn>
                <a:cxn ang="0">
                  <a:pos x="T2" y="T3"/>
                </a:cxn>
                <a:cxn ang="0">
                  <a:pos x="T4" y="T5"/>
                </a:cxn>
                <a:cxn ang="0">
                  <a:pos x="T6" y="T7"/>
                </a:cxn>
                <a:cxn ang="0">
                  <a:pos x="T8" y="T9"/>
                </a:cxn>
              </a:cxnLst>
              <a:rect l="0" t="0" r="r" b="b"/>
              <a:pathLst>
                <a:path w="25" h="25">
                  <a:moveTo>
                    <a:pt x="23" y="13"/>
                  </a:moveTo>
                  <a:cubicBezTo>
                    <a:pt x="23" y="19"/>
                    <a:pt x="20" y="23"/>
                    <a:pt x="15" y="25"/>
                  </a:cubicBezTo>
                  <a:cubicBezTo>
                    <a:pt x="13" y="22"/>
                    <a:pt x="10" y="21"/>
                    <a:pt x="7" y="21"/>
                  </a:cubicBezTo>
                  <a:cubicBezTo>
                    <a:pt x="0" y="11"/>
                    <a:pt x="1" y="3"/>
                    <a:pt x="14" y="0"/>
                  </a:cubicBezTo>
                  <a:cubicBezTo>
                    <a:pt x="23" y="0"/>
                    <a:pt x="25" y="6"/>
                    <a:pt x="23" y="13"/>
                  </a:cubicBezTo>
                  <a:close/>
                </a:path>
              </a:pathLst>
            </a:custGeom>
            <a:solidFill>
              <a:srgbClr val="EFD0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 name="Freeform 245">
              <a:extLst>
                <a:ext uri="{FF2B5EF4-FFF2-40B4-BE49-F238E27FC236}">
                  <a16:creationId xmlns:a16="http://schemas.microsoft.com/office/drawing/2014/main" id="{70D23697-ECFB-FE25-812F-59EB54033657}"/>
                </a:ext>
              </a:extLst>
            </p:cNvPr>
            <p:cNvSpPr/>
            <p:nvPr/>
          </p:nvSpPr>
          <p:spPr bwMode="auto">
            <a:xfrm>
              <a:off x="9315450" y="3792538"/>
              <a:ext cx="146050" cy="112713"/>
            </a:xfrm>
            <a:custGeom>
              <a:avLst/>
              <a:gdLst>
                <a:gd name="T0" fmla="*/ 12 w 27"/>
                <a:gd name="T1" fmla="*/ 0 h 21"/>
                <a:gd name="T2" fmla="*/ 16 w 27"/>
                <a:gd name="T3" fmla="*/ 21 h 21"/>
                <a:gd name="T4" fmla="*/ 0 w 27"/>
                <a:gd name="T5" fmla="*/ 9 h 21"/>
                <a:gd name="T6" fmla="*/ 12 w 27"/>
                <a:gd name="T7" fmla="*/ 0 h 21"/>
              </a:gdLst>
              <a:ahLst/>
              <a:cxnLst>
                <a:cxn ang="0">
                  <a:pos x="T0" y="T1"/>
                </a:cxn>
                <a:cxn ang="0">
                  <a:pos x="T2" y="T3"/>
                </a:cxn>
                <a:cxn ang="0">
                  <a:pos x="T4" y="T5"/>
                </a:cxn>
                <a:cxn ang="0">
                  <a:pos x="T6" y="T7"/>
                </a:cxn>
              </a:cxnLst>
              <a:rect l="0" t="0" r="r" b="b"/>
              <a:pathLst>
                <a:path w="27" h="21">
                  <a:moveTo>
                    <a:pt x="12" y="0"/>
                  </a:moveTo>
                  <a:cubicBezTo>
                    <a:pt x="27" y="5"/>
                    <a:pt x="17" y="13"/>
                    <a:pt x="16" y="21"/>
                  </a:cubicBezTo>
                  <a:cubicBezTo>
                    <a:pt x="7" y="21"/>
                    <a:pt x="0" y="20"/>
                    <a:pt x="0" y="9"/>
                  </a:cubicBezTo>
                  <a:cubicBezTo>
                    <a:pt x="4" y="6"/>
                    <a:pt x="8" y="3"/>
                    <a:pt x="12" y="0"/>
                  </a:cubicBezTo>
                  <a:close/>
                </a:path>
              </a:pathLst>
            </a:custGeom>
            <a:solidFill>
              <a:srgbClr val="E9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 name="Freeform 246">
              <a:extLst>
                <a:ext uri="{FF2B5EF4-FFF2-40B4-BE49-F238E27FC236}">
                  <a16:creationId xmlns:a16="http://schemas.microsoft.com/office/drawing/2014/main" id="{659FB10E-26F6-55BA-50C9-5F07267908E2}"/>
                </a:ext>
              </a:extLst>
            </p:cNvPr>
            <p:cNvSpPr/>
            <p:nvPr/>
          </p:nvSpPr>
          <p:spPr bwMode="auto">
            <a:xfrm>
              <a:off x="8450263" y="2965450"/>
              <a:ext cx="457200" cy="381000"/>
            </a:xfrm>
            <a:custGeom>
              <a:avLst/>
              <a:gdLst>
                <a:gd name="T0" fmla="*/ 57 w 85"/>
                <a:gd name="T1" fmla="*/ 35 h 71"/>
                <a:gd name="T2" fmla="*/ 75 w 85"/>
                <a:gd name="T3" fmla="*/ 47 h 71"/>
                <a:gd name="T4" fmla="*/ 81 w 85"/>
                <a:gd name="T5" fmla="*/ 59 h 71"/>
                <a:gd name="T6" fmla="*/ 73 w 85"/>
                <a:gd name="T7" fmla="*/ 71 h 71"/>
                <a:gd name="T8" fmla="*/ 37 w 85"/>
                <a:gd name="T9" fmla="*/ 55 h 71"/>
                <a:gd name="T10" fmla="*/ 4 w 85"/>
                <a:gd name="T11" fmla="*/ 39 h 71"/>
                <a:gd name="T12" fmla="*/ 4 w 85"/>
                <a:gd name="T13" fmla="*/ 31 h 71"/>
                <a:gd name="T14" fmla="*/ 33 w 85"/>
                <a:gd name="T15" fmla="*/ 3 h 71"/>
                <a:gd name="T16" fmla="*/ 33 w 85"/>
                <a:gd name="T17" fmla="*/ 11 h 71"/>
                <a:gd name="T18" fmla="*/ 57 w 85"/>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1">
                  <a:moveTo>
                    <a:pt x="57" y="35"/>
                  </a:moveTo>
                  <a:cubicBezTo>
                    <a:pt x="61" y="42"/>
                    <a:pt x="61" y="51"/>
                    <a:pt x="75" y="47"/>
                  </a:cubicBezTo>
                  <a:cubicBezTo>
                    <a:pt x="85" y="44"/>
                    <a:pt x="78" y="55"/>
                    <a:pt x="81" y="59"/>
                  </a:cubicBezTo>
                  <a:cubicBezTo>
                    <a:pt x="78" y="63"/>
                    <a:pt x="75" y="67"/>
                    <a:pt x="73" y="71"/>
                  </a:cubicBezTo>
                  <a:cubicBezTo>
                    <a:pt x="63" y="60"/>
                    <a:pt x="55" y="45"/>
                    <a:pt x="37" y="55"/>
                  </a:cubicBezTo>
                  <a:cubicBezTo>
                    <a:pt x="28" y="46"/>
                    <a:pt x="17" y="41"/>
                    <a:pt x="4" y="39"/>
                  </a:cubicBezTo>
                  <a:cubicBezTo>
                    <a:pt x="0" y="36"/>
                    <a:pt x="0" y="34"/>
                    <a:pt x="4" y="31"/>
                  </a:cubicBezTo>
                  <a:cubicBezTo>
                    <a:pt x="9" y="2"/>
                    <a:pt x="10" y="0"/>
                    <a:pt x="33" y="3"/>
                  </a:cubicBezTo>
                  <a:cubicBezTo>
                    <a:pt x="33" y="6"/>
                    <a:pt x="33" y="8"/>
                    <a:pt x="33" y="11"/>
                  </a:cubicBezTo>
                  <a:cubicBezTo>
                    <a:pt x="38" y="22"/>
                    <a:pt x="52" y="24"/>
                    <a:pt x="57" y="35"/>
                  </a:cubicBezTo>
                  <a:close/>
                </a:path>
              </a:pathLst>
            </a:custGeom>
            <a:solidFill>
              <a:srgbClr val="C96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 name="Freeform 247">
              <a:extLst>
                <a:ext uri="{FF2B5EF4-FFF2-40B4-BE49-F238E27FC236}">
                  <a16:creationId xmlns:a16="http://schemas.microsoft.com/office/drawing/2014/main" id="{57A55008-E54E-87D6-561C-E9B4E4364EFB}"/>
                </a:ext>
              </a:extLst>
            </p:cNvPr>
            <p:cNvSpPr/>
            <p:nvPr/>
          </p:nvSpPr>
          <p:spPr bwMode="auto">
            <a:xfrm>
              <a:off x="8902700" y="3281363"/>
              <a:ext cx="106363" cy="193675"/>
            </a:xfrm>
            <a:custGeom>
              <a:avLst/>
              <a:gdLst>
                <a:gd name="T0" fmla="*/ 9 w 20"/>
                <a:gd name="T1" fmla="*/ 0 h 36"/>
                <a:gd name="T2" fmla="*/ 17 w 20"/>
                <a:gd name="T3" fmla="*/ 4 h 36"/>
                <a:gd name="T4" fmla="*/ 20 w 20"/>
                <a:gd name="T5" fmla="*/ 24 h 36"/>
                <a:gd name="T6" fmla="*/ 8 w 20"/>
                <a:gd name="T7" fmla="*/ 36 h 36"/>
                <a:gd name="T8" fmla="*/ 4 w 20"/>
                <a:gd name="T9" fmla="*/ 32 h 36"/>
                <a:gd name="T10" fmla="*/ 0 w 20"/>
                <a:gd name="T11" fmla="*/ 20 h 36"/>
                <a:gd name="T12" fmla="*/ 9 w 20"/>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0" h="36">
                  <a:moveTo>
                    <a:pt x="9" y="0"/>
                  </a:moveTo>
                  <a:cubicBezTo>
                    <a:pt x="12" y="0"/>
                    <a:pt x="15" y="1"/>
                    <a:pt x="17" y="4"/>
                  </a:cubicBezTo>
                  <a:cubicBezTo>
                    <a:pt x="18" y="11"/>
                    <a:pt x="16" y="18"/>
                    <a:pt x="20" y="24"/>
                  </a:cubicBezTo>
                  <a:cubicBezTo>
                    <a:pt x="16" y="28"/>
                    <a:pt x="12" y="32"/>
                    <a:pt x="8" y="36"/>
                  </a:cubicBezTo>
                  <a:cubicBezTo>
                    <a:pt x="7" y="35"/>
                    <a:pt x="6" y="34"/>
                    <a:pt x="4" y="32"/>
                  </a:cubicBezTo>
                  <a:cubicBezTo>
                    <a:pt x="1" y="29"/>
                    <a:pt x="0" y="24"/>
                    <a:pt x="0" y="20"/>
                  </a:cubicBezTo>
                  <a:cubicBezTo>
                    <a:pt x="0" y="12"/>
                    <a:pt x="3" y="5"/>
                    <a:pt x="9" y="0"/>
                  </a:cubicBezTo>
                  <a:close/>
                </a:path>
              </a:pathLst>
            </a:custGeom>
            <a:solidFill>
              <a:srgbClr val="A48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 name="Freeform 248">
              <a:extLst>
                <a:ext uri="{FF2B5EF4-FFF2-40B4-BE49-F238E27FC236}">
                  <a16:creationId xmlns:a16="http://schemas.microsoft.com/office/drawing/2014/main" id="{F7A9C706-8F39-1595-4D9C-85984BFD09D7}"/>
                </a:ext>
              </a:extLst>
            </p:cNvPr>
            <p:cNvSpPr/>
            <p:nvPr/>
          </p:nvSpPr>
          <p:spPr bwMode="auto">
            <a:xfrm>
              <a:off x="8837613" y="3389313"/>
              <a:ext cx="92075" cy="90488"/>
            </a:xfrm>
            <a:custGeom>
              <a:avLst/>
              <a:gdLst>
                <a:gd name="T0" fmla="*/ 12 w 17"/>
                <a:gd name="T1" fmla="*/ 0 h 17"/>
                <a:gd name="T2" fmla="*/ 16 w 17"/>
                <a:gd name="T3" fmla="*/ 12 h 17"/>
                <a:gd name="T4" fmla="*/ 3 w 17"/>
                <a:gd name="T5" fmla="*/ 11 h 17"/>
                <a:gd name="T6" fmla="*/ 12 w 17"/>
                <a:gd name="T7" fmla="*/ 0 h 17"/>
              </a:gdLst>
              <a:ahLst/>
              <a:cxnLst>
                <a:cxn ang="0">
                  <a:pos x="T0" y="T1"/>
                </a:cxn>
                <a:cxn ang="0">
                  <a:pos x="T2" y="T3"/>
                </a:cxn>
                <a:cxn ang="0">
                  <a:pos x="T4" y="T5"/>
                </a:cxn>
                <a:cxn ang="0">
                  <a:pos x="T6" y="T7"/>
                </a:cxn>
              </a:cxnLst>
              <a:rect l="0" t="0" r="r" b="b"/>
              <a:pathLst>
                <a:path w="17" h="17">
                  <a:moveTo>
                    <a:pt x="12" y="0"/>
                  </a:moveTo>
                  <a:cubicBezTo>
                    <a:pt x="17" y="3"/>
                    <a:pt x="17" y="8"/>
                    <a:pt x="16" y="12"/>
                  </a:cubicBezTo>
                  <a:cubicBezTo>
                    <a:pt x="12" y="14"/>
                    <a:pt x="6" y="17"/>
                    <a:pt x="3" y="11"/>
                  </a:cubicBezTo>
                  <a:cubicBezTo>
                    <a:pt x="0" y="3"/>
                    <a:pt x="6" y="1"/>
                    <a:pt x="12" y="0"/>
                  </a:cubicBezTo>
                  <a:close/>
                </a:path>
              </a:pathLst>
            </a:custGeom>
            <a:solidFill>
              <a:srgbClr val="D48C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 name="Freeform 249">
              <a:extLst>
                <a:ext uri="{FF2B5EF4-FFF2-40B4-BE49-F238E27FC236}">
                  <a16:creationId xmlns:a16="http://schemas.microsoft.com/office/drawing/2014/main" id="{003BC7C2-5CFA-CBE2-276B-944372CA005F}"/>
                </a:ext>
              </a:extLst>
            </p:cNvPr>
            <p:cNvSpPr/>
            <p:nvPr/>
          </p:nvSpPr>
          <p:spPr bwMode="auto">
            <a:xfrm>
              <a:off x="9337675" y="3905250"/>
              <a:ext cx="187325" cy="90488"/>
            </a:xfrm>
            <a:custGeom>
              <a:avLst/>
              <a:gdLst>
                <a:gd name="T0" fmla="*/ 12 w 35"/>
                <a:gd name="T1" fmla="*/ 0 h 17"/>
                <a:gd name="T2" fmla="*/ 28 w 35"/>
                <a:gd name="T3" fmla="*/ 0 h 17"/>
                <a:gd name="T4" fmla="*/ 27 w 35"/>
                <a:gd name="T5" fmla="*/ 16 h 17"/>
                <a:gd name="T6" fmla="*/ 12 w 35"/>
                <a:gd name="T7" fmla="*/ 16 h 17"/>
                <a:gd name="T8" fmla="*/ 12 w 35"/>
                <a:gd name="T9" fmla="*/ 0 h 17"/>
              </a:gdLst>
              <a:ahLst/>
              <a:cxnLst>
                <a:cxn ang="0">
                  <a:pos x="T0" y="T1"/>
                </a:cxn>
                <a:cxn ang="0">
                  <a:pos x="T2" y="T3"/>
                </a:cxn>
                <a:cxn ang="0">
                  <a:pos x="T4" y="T5"/>
                </a:cxn>
                <a:cxn ang="0">
                  <a:pos x="T6" y="T7"/>
                </a:cxn>
                <a:cxn ang="0">
                  <a:pos x="T8" y="T9"/>
                </a:cxn>
              </a:cxnLst>
              <a:rect l="0" t="0" r="r" b="b"/>
              <a:pathLst>
                <a:path w="35" h="17">
                  <a:moveTo>
                    <a:pt x="12" y="0"/>
                  </a:moveTo>
                  <a:cubicBezTo>
                    <a:pt x="17" y="0"/>
                    <a:pt x="22" y="0"/>
                    <a:pt x="28" y="0"/>
                  </a:cubicBezTo>
                  <a:cubicBezTo>
                    <a:pt x="30" y="5"/>
                    <a:pt x="35" y="11"/>
                    <a:pt x="27" y="16"/>
                  </a:cubicBezTo>
                  <a:cubicBezTo>
                    <a:pt x="22" y="12"/>
                    <a:pt x="17" y="17"/>
                    <a:pt x="12" y="16"/>
                  </a:cubicBezTo>
                  <a:cubicBezTo>
                    <a:pt x="0" y="11"/>
                    <a:pt x="10" y="5"/>
                    <a:pt x="12" y="0"/>
                  </a:cubicBezTo>
                  <a:close/>
                </a:path>
              </a:pathLst>
            </a:custGeom>
            <a:solidFill>
              <a:srgbClr val="E5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 name="Freeform 250">
              <a:extLst>
                <a:ext uri="{FF2B5EF4-FFF2-40B4-BE49-F238E27FC236}">
                  <a16:creationId xmlns:a16="http://schemas.microsoft.com/office/drawing/2014/main" id="{0E5BCC43-4209-CE5E-6AEC-272BA716BDC8}"/>
                </a:ext>
              </a:extLst>
            </p:cNvPr>
            <p:cNvSpPr/>
            <p:nvPr/>
          </p:nvSpPr>
          <p:spPr bwMode="auto">
            <a:xfrm>
              <a:off x="9267825" y="3910013"/>
              <a:ext cx="96838" cy="123825"/>
            </a:xfrm>
            <a:custGeom>
              <a:avLst/>
              <a:gdLst>
                <a:gd name="T0" fmla="*/ 2 w 18"/>
                <a:gd name="T1" fmla="*/ 19 h 23"/>
                <a:gd name="T2" fmla="*/ 5 w 18"/>
                <a:gd name="T3" fmla="*/ 0 h 23"/>
                <a:gd name="T4" fmla="*/ 5 w 18"/>
                <a:gd name="T5" fmla="*/ 23 h 23"/>
                <a:gd name="T6" fmla="*/ 2 w 18"/>
                <a:gd name="T7" fmla="*/ 19 h 23"/>
              </a:gdLst>
              <a:ahLst/>
              <a:cxnLst>
                <a:cxn ang="0">
                  <a:pos x="T0" y="T1"/>
                </a:cxn>
                <a:cxn ang="0">
                  <a:pos x="T2" y="T3"/>
                </a:cxn>
                <a:cxn ang="0">
                  <a:pos x="T4" y="T5"/>
                </a:cxn>
                <a:cxn ang="0">
                  <a:pos x="T6" y="T7"/>
                </a:cxn>
              </a:cxnLst>
              <a:rect l="0" t="0" r="r" b="b"/>
              <a:pathLst>
                <a:path w="18" h="23">
                  <a:moveTo>
                    <a:pt x="2" y="19"/>
                  </a:moveTo>
                  <a:cubicBezTo>
                    <a:pt x="0" y="12"/>
                    <a:pt x="0" y="6"/>
                    <a:pt x="5" y="0"/>
                  </a:cubicBezTo>
                  <a:cubicBezTo>
                    <a:pt x="18" y="14"/>
                    <a:pt x="18" y="19"/>
                    <a:pt x="5" y="23"/>
                  </a:cubicBezTo>
                  <a:cubicBezTo>
                    <a:pt x="4" y="21"/>
                    <a:pt x="3" y="20"/>
                    <a:pt x="2" y="19"/>
                  </a:cubicBezTo>
                  <a:close/>
                </a:path>
              </a:pathLst>
            </a:custGeom>
            <a:solidFill>
              <a:srgbClr val="E4A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 name="Freeform 251">
              <a:extLst>
                <a:ext uri="{FF2B5EF4-FFF2-40B4-BE49-F238E27FC236}">
                  <a16:creationId xmlns:a16="http://schemas.microsoft.com/office/drawing/2014/main" id="{C3CB8543-AF0B-9A7D-6604-C5E3FC26425C}"/>
                </a:ext>
              </a:extLst>
            </p:cNvPr>
            <p:cNvSpPr/>
            <p:nvPr/>
          </p:nvSpPr>
          <p:spPr bwMode="auto">
            <a:xfrm>
              <a:off x="8047038" y="3603625"/>
              <a:ext cx="317500" cy="155575"/>
            </a:xfrm>
            <a:custGeom>
              <a:avLst/>
              <a:gdLst>
                <a:gd name="T0" fmla="*/ 0 w 59"/>
                <a:gd name="T1" fmla="*/ 12 h 29"/>
                <a:gd name="T2" fmla="*/ 16 w 59"/>
                <a:gd name="T3" fmla="*/ 4 h 29"/>
                <a:gd name="T4" fmla="*/ 32 w 59"/>
                <a:gd name="T5" fmla="*/ 0 h 29"/>
                <a:gd name="T6" fmla="*/ 44 w 59"/>
                <a:gd name="T7" fmla="*/ 0 h 29"/>
                <a:gd name="T8" fmla="*/ 57 w 59"/>
                <a:gd name="T9" fmla="*/ 10 h 29"/>
                <a:gd name="T10" fmla="*/ 45 w 59"/>
                <a:gd name="T11" fmla="*/ 18 h 29"/>
                <a:gd name="T12" fmla="*/ 18 w 59"/>
                <a:gd name="T13" fmla="*/ 24 h 29"/>
                <a:gd name="T14" fmla="*/ 0 w 59"/>
                <a:gd name="T15" fmla="*/ 1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8">
                  <a:moveTo>
                    <a:pt x="0" y="12"/>
                  </a:moveTo>
                  <a:cubicBezTo>
                    <a:pt x="4" y="7"/>
                    <a:pt x="10" y="5"/>
                    <a:pt x="16" y="4"/>
                  </a:cubicBezTo>
                  <a:cubicBezTo>
                    <a:pt x="21" y="2"/>
                    <a:pt x="26" y="1"/>
                    <a:pt x="32" y="0"/>
                  </a:cubicBezTo>
                  <a:cubicBezTo>
                    <a:pt x="36" y="0"/>
                    <a:pt x="40" y="0"/>
                    <a:pt x="44" y="0"/>
                  </a:cubicBezTo>
                  <a:cubicBezTo>
                    <a:pt x="50" y="0"/>
                    <a:pt x="56" y="4"/>
                    <a:pt x="57" y="10"/>
                  </a:cubicBezTo>
                  <a:cubicBezTo>
                    <a:pt x="59" y="19"/>
                    <a:pt x="50" y="17"/>
                    <a:pt x="45" y="18"/>
                  </a:cubicBezTo>
                  <a:cubicBezTo>
                    <a:pt x="36" y="22"/>
                    <a:pt x="27" y="21"/>
                    <a:pt x="18" y="24"/>
                  </a:cubicBezTo>
                  <a:cubicBezTo>
                    <a:pt x="5" y="29"/>
                    <a:pt x="1" y="23"/>
                    <a:pt x="0" y="12"/>
                  </a:cubicBezTo>
                  <a:close/>
                </a:path>
              </a:pathLst>
            </a:custGeom>
            <a:solidFill>
              <a:srgbClr val="F0B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 name="Freeform 252">
              <a:extLst>
                <a:ext uri="{FF2B5EF4-FFF2-40B4-BE49-F238E27FC236}">
                  <a16:creationId xmlns:a16="http://schemas.microsoft.com/office/drawing/2014/main" id="{DDC21433-C14A-9A51-C323-B757F78EE15A}"/>
                </a:ext>
              </a:extLst>
            </p:cNvPr>
            <p:cNvSpPr/>
            <p:nvPr/>
          </p:nvSpPr>
          <p:spPr bwMode="auto">
            <a:xfrm>
              <a:off x="8026400" y="3362325"/>
              <a:ext cx="306388" cy="166688"/>
            </a:xfrm>
            <a:custGeom>
              <a:avLst/>
              <a:gdLst>
                <a:gd name="T0" fmla="*/ 0 w 57"/>
                <a:gd name="T1" fmla="*/ 25 h 31"/>
                <a:gd name="T2" fmla="*/ 8 w 57"/>
                <a:gd name="T3" fmla="*/ 17 h 31"/>
                <a:gd name="T4" fmla="*/ 42 w 57"/>
                <a:gd name="T5" fmla="*/ 1 h 31"/>
                <a:gd name="T6" fmla="*/ 55 w 57"/>
                <a:gd name="T7" fmla="*/ 10 h 31"/>
                <a:gd name="T8" fmla="*/ 45 w 57"/>
                <a:gd name="T9" fmla="*/ 21 h 31"/>
                <a:gd name="T10" fmla="*/ 0 w 57"/>
                <a:gd name="T11" fmla="*/ 25 h 31"/>
              </a:gdLst>
              <a:ahLst/>
              <a:cxnLst>
                <a:cxn ang="0">
                  <a:pos x="T0" y="T1"/>
                </a:cxn>
                <a:cxn ang="0">
                  <a:pos x="T2" y="T3"/>
                </a:cxn>
                <a:cxn ang="0">
                  <a:pos x="T4" y="T5"/>
                </a:cxn>
                <a:cxn ang="0">
                  <a:pos x="T6" y="T7"/>
                </a:cxn>
                <a:cxn ang="0">
                  <a:pos x="T8" y="T9"/>
                </a:cxn>
                <a:cxn ang="0">
                  <a:pos x="T10" y="T11"/>
                </a:cxn>
              </a:cxnLst>
              <a:rect l="0" t="0" r="r" b="b"/>
              <a:pathLst>
                <a:path w="57" h="31">
                  <a:moveTo>
                    <a:pt x="0" y="25"/>
                  </a:moveTo>
                  <a:cubicBezTo>
                    <a:pt x="2" y="22"/>
                    <a:pt x="5" y="19"/>
                    <a:pt x="8" y="17"/>
                  </a:cubicBezTo>
                  <a:cubicBezTo>
                    <a:pt x="18" y="9"/>
                    <a:pt x="29" y="4"/>
                    <a:pt x="42" y="1"/>
                  </a:cubicBezTo>
                  <a:cubicBezTo>
                    <a:pt x="48" y="0"/>
                    <a:pt x="54" y="3"/>
                    <a:pt x="55" y="10"/>
                  </a:cubicBezTo>
                  <a:cubicBezTo>
                    <a:pt x="57" y="18"/>
                    <a:pt x="52" y="21"/>
                    <a:pt x="45" y="21"/>
                  </a:cubicBezTo>
                  <a:cubicBezTo>
                    <a:pt x="30" y="22"/>
                    <a:pt x="15" y="31"/>
                    <a:pt x="0" y="25"/>
                  </a:cubicBezTo>
                  <a:close/>
                </a:path>
              </a:pathLst>
            </a:custGeom>
            <a:solidFill>
              <a:srgbClr val="EFB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 name="Freeform 253">
              <a:extLst>
                <a:ext uri="{FF2B5EF4-FFF2-40B4-BE49-F238E27FC236}">
                  <a16:creationId xmlns:a16="http://schemas.microsoft.com/office/drawing/2014/main" id="{C5BED3AE-1132-FBEF-E95A-2E1FEDEDFA55}"/>
                </a:ext>
              </a:extLst>
            </p:cNvPr>
            <p:cNvSpPr/>
            <p:nvPr/>
          </p:nvSpPr>
          <p:spPr bwMode="auto">
            <a:xfrm>
              <a:off x="7956550" y="3163888"/>
              <a:ext cx="306388" cy="214313"/>
            </a:xfrm>
            <a:custGeom>
              <a:avLst/>
              <a:gdLst>
                <a:gd name="T0" fmla="*/ 56 w 57"/>
                <a:gd name="T1" fmla="*/ 6 h 40"/>
                <a:gd name="T2" fmla="*/ 57 w 57"/>
                <a:gd name="T3" fmla="*/ 10 h 40"/>
                <a:gd name="T4" fmla="*/ 15 w 57"/>
                <a:gd name="T5" fmla="*/ 35 h 40"/>
                <a:gd name="T6" fmla="*/ 1 w 57"/>
                <a:gd name="T7" fmla="*/ 26 h 40"/>
                <a:gd name="T8" fmla="*/ 13 w 57"/>
                <a:gd name="T9" fmla="*/ 18 h 40"/>
                <a:gd name="T10" fmla="*/ 56 w 57"/>
                <a:gd name="T11" fmla="*/ 6 h 40"/>
              </a:gdLst>
              <a:ahLst/>
              <a:cxnLst>
                <a:cxn ang="0">
                  <a:pos x="T0" y="T1"/>
                </a:cxn>
                <a:cxn ang="0">
                  <a:pos x="T2" y="T3"/>
                </a:cxn>
                <a:cxn ang="0">
                  <a:pos x="T4" y="T5"/>
                </a:cxn>
                <a:cxn ang="0">
                  <a:pos x="T6" y="T7"/>
                </a:cxn>
                <a:cxn ang="0">
                  <a:pos x="T8" y="T9"/>
                </a:cxn>
                <a:cxn ang="0">
                  <a:pos x="T10" y="T11"/>
                </a:cxn>
              </a:cxnLst>
              <a:rect l="0" t="0" r="r" b="b"/>
              <a:pathLst>
                <a:path w="57" h="40">
                  <a:moveTo>
                    <a:pt x="56" y="6"/>
                  </a:moveTo>
                  <a:cubicBezTo>
                    <a:pt x="57" y="7"/>
                    <a:pt x="57" y="9"/>
                    <a:pt x="57" y="10"/>
                  </a:cubicBezTo>
                  <a:cubicBezTo>
                    <a:pt x="43" y="19"/>
                    <a:pt x="30" y="28"/>
                    <a:pt x="15" y="35"/>
                  </a:cubicBezTo>
                  <a:cubicBezTo>
                    <a:pt x="5" y="40"/>
                    <a:pt x="0" y="37"/>
                    <a:pt x="1" y="26"/>
                  </a:cubicBezTo>
                  <a:cubicBezTo>
                    <a:pt x="3" y="21"/>
                    <a:pt x="7" y="18"/>
                    <a:pt x="13" y="18"/>
                  </a:cubicBezTo>
                  <a:cubicBezTo>
                    <a:pt x="26" y="3"/>
                    <a:pt x="39" y="0"/>
                    <a:pt x="56" y="6"/>
                  </a:cubicBezTo>
                  <a:close/>
                </a:path>
              </a:pathLst>
            </a:custGeom>
            <a:solidFill>
              <a:srgbClr val="EFB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 name="Freeform 254">
              <a:extLst>
                <a:ext uri="{FF2B5EF4-FFF2-40B4-BE49-F238E27FC236}">
                  <a16:creationId xmlns:a16="http://schemas.microsoft.com/office/drawing/2014/main" id="{4075E3DD-703F-1179-57BB-E713AB9D7EF3}"/>
                </a:ext>
              </a:extLst>
            </p:cNvPr>
            <p:cNvSpPr/>
            <p:nvPr/>
          </p:nvSpPr>
          <p:spPr bwMode="auto">
            <a:xfrm>
              <a:off x="7891463" y="3028950"/>
              <a:ext cx="511175" cy="231775"/>
            </a:xfrm>
            <a:custGeom>
              <a:avLst/>
              <a:gdLst>
                <a:gd name="T0" fmla="*/ 68 w 95"/>
                <a:gd name="T1" fmla="*/ 31 h 43"/>
                <a:gd name="T2" fmla="*/ 25 w 95"/>
                <a:gd name="T3" fmla="*/ 43 h 43"/>
                <a:gd name="T4" fmla="*/ 0 w 95"/>
                <a:gd name="T5" fmla="*/ 27 h 43"/>
                <a:gd name="T6" fmla="*/ 5 w 95"/>
                <a:gd name="T7" fmla="*/ 19 h 43"/>
                <a:gd name="T8" fmla="*/ 13 w 95"/>
                <a:gd name="T9" fmla="*/ 15 h 43"/>
                <a:gd name="T10" fmla="*/ 52 w 95"/>
                <a:gd name="T11" fmla="*/ 1 h 43"/>
                <a:gd name="T12" fmla="*/ 79 w 95"/>
                <a:gd name="T13" fmla="*/ 3 h 43"/>
                <a:gd name="T14" fmla="*/ 93 w 95"/>
                <a:gd name="T15" fmla="*/ 19 h 43"/>
                <a:gd name="T16" fmla="*/ 68 w 95"/>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43">
                  <a:moveTo>
                    <a:pt x="68" y="31"/>
                  </a:moveTo>
                  <a:cubicBezTo>
                    <a:pt x="53" y="31"/>
                    <a:pt x="38" y="36"/>
                    <a:pt x="25" y="43"/>
                  </a:cubicBezTo>
                  <a:cubicBezTo>
                    <a:pt x="18" y="36"/>
                    <a:pt x="15" y="22"/>
                    <a:pt x="0" y="27"/>
                  </a:cubicBezTo>
                  <a:cubicBezTo>
                    <a:pt x="2" y="24"/>
                    <a:pt x="3" y="21"/>
                    <a:pt x="5" y="19"/>
                  </a:cubicBezTo>
                  <a:cubicBezTo>
                    <a:pt x="7" y="17"/>
                    <a:pt x="10" y="16"/>
                    <a:pt x="13" y="15"/>
                  </a:cubicBezTo>
                  <a:cubicBezTo>
                    <a:pt x="28" y="17"/>
                    <a:pt x="37" y="0"/>
                    <a:pt x="52" y="1"/>
                  </a:cubicBezTo>
                  <a:cubicBezTo>
                    <a:pt x="60" y="16"/>
                    <a:pt x="70" y="3"/>
                    <a:pt x="79" y="3"/>
                  </a:cubicBezTo>
                  <a:cubicBezTo>
                    <a:pt x="89" y="4"/>
                    <a:pt x="95" y="8"/>
                    <a:pt x="93" y="19"/>
                  </a:cubicBezTo>
                  <a:cubicBezTo>
                    <a:pt x="82" y="18"/>
                    <a:pt x="72" y="19"/>
                    <a:pt x="68" y="31"/>
                  </a:cubicBezTo>
                  <a:close/>
                </a:path>
              </a:pathLst>
            </a:custGeom>
            <a:solidFill>
              <a:srgbClr val="EAA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 name="Freeform 255">
              <a:extLst>
                <a:ext uri="{FF2B5EF4-FFF2-40B4-BE49-F238E27FC236}">
                  <a16:creationId xmlns:a16="http://schemas.microsoft.com/office/drawing/2014/main" id="{6A6BDAF8-9FCC-A8C1-D0F2-832CC8E49903}"/>
                </a:ext>
              </a:extLst>
            </p:cNvPr>
            <p:cNvSpPr/>
            <p:nvPr/>
          </p:nvSpPr>
          <p:spPr bwMode="auto">
            <a:xfrm>
              <a:off x="10020300" y="3759200"/>
              <a:ext cx="177800" cy="227013"/>
            </a:xfrm>
            <a:custGeom>
              <a:avLst/>
              <a:gdLst>
                <a:gd name="T0" fmla="*/ 8 w 33"/>
                <a:gd name="T1" fmla="*/ 42 h 42"/>
                <a:gd name="T2" fmla="*/ 1 w 33"/>
                <a:gd name="T3" fmla="*/ 39 h 42"/>
                <a:gd name="T4" fmla="*/ 0 w 33"/>
                <a:gd name="T5" fmla="*/ 39 h 42"/>
                <a:gd name="T6" fmla="*/ 8 w 33"/>
                <a:gd name="T7" fmla="*/ 15 h 42"/>
                <a:gd name="T8" fmla="*/ 23 w 33"/>
                <a:gd name="T9" fmla="*/ 4 h 42"/>
                <a:gd name="T10" fmla="*/ 22 w 33"/>
                <a:gd name="T11" fmla="*/ 20 h 42"/>
                <a:gd name="T12" fmla="*/ 8 w 33"/>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33" h="42">
                  <a:moveTo>
                    <a:pt x="8" y="42"/>
                  </a:moveTo>
                  <a:cubicBezTo>
                    <a:pt x="6" y="41"/>
                    <a:pt x="3" y="40"/>
                    <a:pt x="1" y="39"/>
                  </a:cubicBezTo>
                  <a:cubicBezTo>
                    <a:pt x="1" y="39"/>
                    <a:pt x="0" y="39"/>
                    <a:pt x="0" y="39"/>
                  </a:cubicBezTo>
                  <a:cubicBezTo>
                    <a:pt x="0" y="30"/>
                    <a:pt x="13" y="25"/>
                    <a:pt x="8" y="15"/>
                  </a:cubicBezTo>
                  <a:cubicBezTo>
                    <a:pt x="10" y="6"/>
                    <a:pt x="15" y="0"/>
                    <a:pt x="23" y="4"/>
                  </a:cubicBezTo>
                  <a:cubicBezTo>
                    <a:pt x="33" y="8"/>
                    <a:pt x="25" y="14"/>
                    <a:pt x="22" y="20"/>
                  </a:cubicBezTo>
                  <a:cubicBezTo>
                    <a:pt x="18" y="27"/>
                    <a:pt x="23" y="41"/>
                    <a:pt x="8" y="42"/>
                  </a:cubicBezTo>
                  <a:close/>
                </a:path>
              </a:pathLst>
            </a:custGeom>
            <a:solidFill>
              <a:srgbClr val="B96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 name="Freeform 256">
              <a:extLst>
                <a:ext uri="{FF2B5EF4-FFF2-40B4-BE49-F238E27FC236}">
                  <a16:creationId xmlns:a16="http://schemas.microsoft.com/office/drawing/2014/main" id="{49444DC2-5A31-650A-DE4D-E9DAE1AADDBF}"/>
                </a:ext>
              </a:extLst>
            </p:cNvPr>
            <p:cNvSpPr/>
            <p:nvPr/>
          </p:nvSpPr>
          <p:spPr bwMode="auto">
            <a:xfrm>
              <a:off x="9874250" y="3840163"/>
              <a:ext cx="296863" cy="128588"/>
            </a:xfrm>
            <a:custGeom>
              <a:avLst/>
              <a:gdLst>
                <a:gd name="T0" fmla="*/ 35 w 55"/>
                <a:gd name="T1" fmla="*/ 0 h 24"/>
                <a:gd name="T2" fmla="*/ 27 w 55"/>
                <a:gd name="T3" fmla="*/ 24 h 24"/>
                <a:gd name="T4" fmla="*/ 32 w 55"/>
                <a:gd name="T5" fmla="*/ 0 h 24"/>
                <a:gd name="T6" fmla="*/ 35 w 55"/>
                <a:gd name="T7" fmla="*/ 0 h 24"/>
              </a:gdLst>
              <a:ahLst/>
              <a:cxnLst>
                <a:cxn ang="0">
                  <a:pos x="T0" y="T1"/>
                </a:cxn>
                <a:cxn ang="0">
                  <a:pos x="T2" y="T3"/>
                </a:cxn>
                <a:cxn ang="0">
                  <a:pos x="T4" y="T5"/>
                </a:cxn>
                <a:cxn ang="0">
                  <a:pos x="T6" y="T7"/>
                </a:cxn>
              </a:cxnLst>
              <a:rect l="0" t="0" r="r" b="b"/>
              <a:pathLst>
                <a:path w="55" h="24">
                  <a:moveTo>
                    <a:pt x="35" y="0"/>
                  </a:moveTo>
                  <a:cubicBezTo>
                    <a:pt x="55" y="15"/>
                    <a:pt x="31" y="16"/>
                    <a:pt x="27" y="24"/>
                  </a:cubicBezTo>
                  <a:cubicBezTo>
                    <a:pt x="0" y="11"/>
                    <a:pt x="29" y="8"/>
                    <a:pt x="32" y="0"/>
                  </a:cubicBezTo>
                  <a:cubicBezTo>
                    <a:pt x="33" y="0"/>
                    <a:pt x="34" y="0"/>
                    <a:pt x="35" y="0"/>
                  </a:cubicBezTo>
                  <a:close/>
                </a:path>
              </a:pathLst>
            </a:custGeom>
            <a:solidFill>
              <a:srgbClr val="CA7B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 name="Freeform 257">
              <a:extLst>
                <a:ext uri="{FF2B5EF4-FFF2-40B4-BE49-F238E27FC236}">
                  <a16:creationId xmlns:a16="http://schemas.microsoft.com/office/drawing/2014/main" id="{0B1209FB-B527-3CB5-EF4C-9DA1F307ACA3}"/>
                </a:ext>
              </a:extLst>
            </p:cNvPr>
            <p:cNvSpPr/>
            <p:nvPr/>
          </p:nvSpPr>
          <p:spPr bwMode="auto">
            <a:xfrm>
              <a:off x="8359775" y="3797300"/>
              <a:ext cx="230188" cy="220663"/>
            </a:xfrm>
            <a:custGeom>
              <a:avLst/>
              <a:gdLst>
                <a:gd name="T0" fmla="*/ 2 w 43"/>
                <a:gd name="T1" fmla="*/ 40 h 41"/>
                <a:gd name="T2" fmla="*/ 9 w 43"/>
                <a:gd name="T3" fmla="*/ 25 h 41"/>
                <a:gd name="T4" fmla="*/ 26 w 43"/>
                <a:gd name="T5" fmla="*/ 0 h 41"/>
                <a:gd name="T6" fmla="*/ 33 w 43"/>
                <a:gd name="T7" fmla="*/ 34 h 41"/>
                <a:gd name="T8" fmla="*/ 15 w 43"/>
                <a:gd name="T9" fmla="*/ 40 h 41"/>
                <a:gd name="T10" fmla="*/ 2 w 43"/>
                <a:gd name="T11" fmla="*/ 40 h 41"/>
              </a:gdLst>
              <a:ahLst/>
              <a:cxnLst>
                <a:cxn ang="0">
                  <a:pos x="T0" y="T1"/>
                </a:cxn>
                <a:cxn ang="0">
                  <a:pos x="T2" y="T3"/>
                </a:cxn>
                <a:cxn ang="0">
                  <a:pos x="T4" y="T5"/>
                </a:cxn>
                <a:cxn ang="0">
                  <a:pos x="T6" y="T7"/>
                </a:cxn>
                <a:cxn ang="0">
                  <a:pos x="T8" y="T9"/>
                </a:cxn>
                <a:cxn ang="0">
                  <a:pos x="T10" y="T11"/>
                </a:cxn>
              </a:cxnLst>
              <a:rect l="0" t="0" r="r" b="b"/>
              <a:pathLst>
                <a:path w="43" h="41">
                  <a:moveTo>
                    <a:pt x="2" y="40"/>
                  </a:moveTo>
                  <a:cubicBezTo>
                    <a:pt x="3" y="34"/>
                    <a:pt x="0" y="24"/>
                    <a:pt x="9" y="25"/>
                  </a:cubicBezTo>
                  <a:cubicBezTo>
                    <a:pt x="30" y="26"/>
                    <a:pt x="26" y="12"/>
                    <a:pt x="26" y="0"/>
                  </a:cubicBezTo>
                  <a:cubicBezTo>
                    <a:pt x="43" y="8"/>
                    <a:pt x="30" y="23"/>
                    <a:pt x="33" y="34"/>
                  </a:cubicBezTo>
                  <a:cubicBezTo>
                    <a:pt x="35" y="41"/>
                    <a:pt x="22" y="39"/>
                    <a:pt x="15" y="40"/>
                  </a:cubicBezTo>
                  <a:cubicBezTo>
                    <a:pt x="11" y="40"/>
                    <a:pt x="6" y="40"/>
                    <a:pt x="2" y="40"/>
                  </a:cubicBezTo>
                  <a:close/>
                </a:path>
              </a:pathLst>
            </a:custGeom>
            <a:solidFill>
              <a:srgbClr val="ED9F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 name="Freeform 258">
              <a:extLst>
                <a:ext uri="{FF2B5EF4-FFF2-40B4-BE49-F238E27FC236}">
                  <a16:creationId xmlns:a16="http://schemas.microsoft.com/office/drawing/2014/main" id="{6D980EC9-6673-F5DC-5F6D-3A0FBF7EA4F9}"/>
                </a:ext>
              </a:extLst>
            </p:cNvPr>
            <p:cNvSpPr/>
            <p:nvPr/>
          </p:nvSpPr>
          <p:spPr bwMode="auto">
            <a:xfrm>
              <a:off x="9698038" y="3673475"/>
              <a:ext cx="257175" cy="333375"/>
            </a:xfrm>
            <a:custGeom>
              <a:avLst/>
              <a:gdLst>
                <a:gd name="T0" fmla="*/ 5 w 48"/>
                <a:gd name="T1" fmla="*/ 47 h 62"/>
                <a:gd name="T2" fmla="*/ 6 w 48"/>
                <a:gd name="T3" fmla="*/ 24 h 62"/>
                <a:gd name="T4" fmla="*/ 13 w 48"/>
                <a:gd name="T5" fmla="*/ 3 h 62"/>
                <a:gd name="T6" fmla="*/ 30 w 48"/>
                <a:gd name="T7" fmla="*/ 19 h 62"/>
                <a:gd name="T8" fmla="*/ 48 w 48"/>
                <a:gd name="T9" fmla="*/ 59 h 62"/>
                <a:gd name="T10" fmla="*/ 33 w 48"/>
                <a:gd name="T11" fmla="*/ 62 h 62"/>
                <a:gd name="T12" fmla="*/ 5 w 48"/>
                <a:gd name="T13" fmla="*/ 47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5" y="47"/>
                  </a:moveTo>
                  <a:cubicBezTo>
                    <a:pt x="6" y="39"/>
                    <a:pt x="19" y="34"/>
                    <a:pt x="6" y="24"/>
                  </a:cubicBezTo>
                  <a:cubicBezTo>
                    <a:pt x="0" y="19"/>
                    <a:pt x="9" y="10"/>
                    <a:pt x="13" y="3"/>
                  </a:cubicBezTo>
                  <a:cubicBezTo>
                    <a:pt x="26" y="0"/>
                    <a:pt x="22" y="16"/>
                    <a:pt x="30" y="19"/>
                  </a:cubicBezTo>
                  <a:cubicBezTo>
                    <a:pt x="22" y="39"/>
                    <a:pt x="44" y="45"/>
                    <a:pt x="48" y="59"/>
                  </a:cubicBezTo>
                  <a:cubicBezTo>
                    <a:pt x="43" y="60"/>
                    <a:pt x="38" y="61"/>
                    <a:pt x="33" y="62"/>
                  </a:cubicBezTo>
                  <a:cubicBezTo>
                    <a:pt x="24" y="56"/>
                    <a:pt x="10" y="59"/>
                    <a:pt x="5" y="47"/>
                  </a:cubicBezTo>
                  <a:close/>
                </a:path>
              </a:pathLst>
            </a:custGeom>
            <a:solidFill>
              <a:srgbClr val="CA7B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 name="Freeform 259">
              <a:extLst>
                <a:ext uri="{FF2B5EF4-FFF2-40B4-BE49-F238E27FC236}">
                  <a16:creationId xmlns:a16="http://schemas.microsoft.com/office/drawing/2014/main" id="{52C9403C-17DE-B424-0560-FA120AC2FF0C}"/>
                </a:ext>
              </a:extLst>
            </p:cNvPr>
            <p:cNvSpPr/>
            <p:nvPr/>
          </p:nvSpPr>
          <p:spPr bwMode="auto">
            <a:xfrm>
              <a:off x="6977063" y="3389313"/>
              <a:ext cx="166688" cy="193675"/>
            </a:xfrm>
            <a:custGeom>
              <a:avLst/>
              <a:gdLst>
                <a:gd name="T0" fmla="*/ 31 w 31"/>
                <a:gd name="T1" fmla="*/ 4 h 36"/>
                <a:gd name="T2" fmla="*/ 23 w 31"/>
                <a:gd name="T3" fmla="*/ 35 h 36"/>
                <a:gd name="T4" fmla="*/ 3 w 31"/>
                <a:gd name="T5" fmla="*/ 36 h 36"/>
                <a:gd name="T6" fmla="*/ 3 w 31"/>
                <a:gd name="T7" fmla="*/ 16 h 36"/>
                <a:gd name="T8" fmla="*/ 14 w 31"/>
                <a:gd name="T9" fmla="*/ 0 h 36"/>
                <a:gd name="T10" fmla="*/ 19 w 31"/>
                <a:gd name="T11" fmla="*/ 0 h 36"/>
                <a:gd name="T12" fmla="*/ 31 w 31"/>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31" y="4"/>
                  </a:moveTo>
                  <a:cubicBezTo>
                    <a:pt x="22" y="12"/>
                    <a:pt x="6" y="18"/>
                    <a:pt x="23" y="35"/>
                  </a:cubicBezTo>
                  <a:cubicBezTo>
                    <a:pt x="14" y="35"/>
                    <a:pt x="9" y="36"/>
                    <a:pt x="3" y="36"/>
                  </a:cubicBezTo>
                  <a:cubicBezTo>
                    <a:pt x="1" y="29"/>
                    <a:pt x="0" y="23"/>
                    <a:pt x="3" y="16"/>
                  </a:cubicBezTo>
                  <a:cubicBezTo>
                    <a:pt x="10" y="13"/>
                    <a:pt x="17" y="10"/>
                    <a:pt x="14" y="0"/>
                  </a:cubicBezTo>
                  <a:cubicBezTo>
                    <a:pt x="16" y="0"/>
                    <a:pt x="18" y="0"/>
                    <a:pt x="19" y="0"/>
                  </a:cubicBezTo>
                  <a:cubicBezTo>
                    <a:pt x="23" y="1"/>
                    <a:pt x="27" y="3"/>
                    <a:pt x="31" y="4"/>
                  </a:cubicBezTo>
                  <a:close/>
                </a:path>
              </a:pathLst>
            </a:custGeom>
            <a:solidFill>
              <a:srgbClr val="9B7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 name="Freeform 260">
              <a:extLst>
                <a:ext uri="{FF2B5EF4-FFF2-40B4-BE49-F238E27FC236}">
                  <a16:creationId xmlns:a16="http://schemas.microsoft.com/office/drawing/2014/main" id="{1245934C-E345-7B67-3153-CA12C6779495}"/>
                </a:ext>
              </a:extLst>
            </p:cNvPr>
            <p:cNvSpPr/>
            <p:nvPr/>
          </p:nvSpPr>
          <p:spPr bwMode="auto">
            <a:xfrm>
              <a:off x="7208838" y="3641725"/>
              <a:ext cx="182563" cy="112713"/>
            </a:xfrm>
            <a:custGeom>
              <a:avLst/>
              <a:gdLst>
                <a:gd name="T0" fmla="*/ 12 w 34"/>
                <a:gd name="T1" fmla="*/ 21 h 21"/>
                <a:gd name="T2" fmla="*/ 0 w 34"/>
                <a:gd name="T3" fmla="*/ 21 h 21"/>
                <a:gd name="T4" fmla="*/ 20 w 34"/>
                <a:gd name="T5" fmla="*/ 1 h 21"/>
                <a:gd name="T6" fmla="*/ 28 w 34"/>
                <a:gd name="T7" fmla="*/ 0 h 21"/>
                <a:gd name="T8" fmla="*/ 32 w 34"/>
                <a:gd name="T9" fmla="*/ 10 h 21"/>
                <a:gd name="T10" fmla="*/ 32 w 34"/>
                <a:gd name="T11" fmla="*/ 13 h 21"/>
                <a:gd name="T12" fmla="*/ 12 w 3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4" h="21">
                  <a:moveTo>
                    <a:pt x="12" y="21"/>
                  </a:moveTo>
                  <a:cubicBezTo>
                    <a:pt x="8" y="21"/>
                    <a:pt x="4" y="21"/>
                    <a:pt x="0" y="21"/>
                  </a:cubicBezTo>
                  <a:cubicBezTo>
                    <a:pt x="4" y="11"/>
                    <a:pt x="7" y="1"/>
                    <a:pt x="20" y="1"/>
                  </a:cubicBezTo>
                  <a:cubicBezTo>
                    <a:pt x="23" y="1"/>
                    <a:pt x="25" y="1"/>
                    <a:pt x="28" y="0"/>
                  </a:cubicBezTo>
                  <a:cubicBezTo>
                    <a:pt x="32" y="2"/>
                    <a:pt x="34" y="5"/>
                    <a:pt x="32" y="10"/>
                  </a:cubicBezTo>
                  <a:cubicBezTo>
                    <a:pt x="32" y="11"/>
                    <a:pt x="32" y="12"/>
                    <a:pt x="32" y="13"/>
                  </a:cubicBezTo>
                  <a:cubicBezTo>
                    <a:pt x="27" y="21"/>
                    <a:pt x="18" y="18"/>
                    <a:pt x="12" y="21"/>
                  </a:cubicBezTo>
                  <a:close/>
                </a:path>
              </a:pathLst>
            </a:custGeom>
            <a:solidFill>
              <a:srgbClr val="CA7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 name="Freeform 261">
              <a:extLst>
                <a:ext uri="{FF2B5EF4-FFF2-40B4-BE49-F238E27FC236}">
                  <a16:creationId xmlns:a16="http://schemas.microsoft.com/office/drawing/2014/main" id="{87B91759-EBFA-BB58-7836-EEF18BB6E616}"/>
                </a:ext>
              </a:extLst>
            </p:cNvPr>
            <p:cNvSpPr/>
            <p:nvPr/>
          </p:nvSpPr>
          <p:spPr bwMode="auto">
            <a:xfrm>
              <a:off x="7143750" y="3233738"/>
              <a:ext cx="123825" cy="144463"/>
            </a:xfrm>
            <a:custGeom>
              <a:avLst/>
              <a:gdLst>
                <a:gd name="T0" fmla="*/ 1 w 23"/>
                <a:gd name="T1" fmla="*/ 0 h 27"/>
                <a:gd name="T2" fmla="*/ 23 w 23"/>
                <a:gd name="T3" fmla="*/ 25 h 27"/>
                <a:gd name="T4" fmla="*/ 1 w 23"/>
                <a:gd name="T5" fmla="*/ 0 h 27"/>
              </a:gdLst>
              <a:ahLst/>
              <a:cxnLst>
                <a:cxn ang="0">
                  <a:pos x="T0" y="T1"/>
                </a:cxn>
                <a:cxn ang="0">
                  <a:pos x="T2" y="T3"/>
                </a:cxn>
                <a:cxn ang="0">
                  <a:pos x="T4" y="T5"/>
                </a:cxn>
              </a:cxnLst>
              <a:rect l="0" t="0" r="r" b="b"/>
              <a:pathLst>
                <a:path w="23" h="27">
                  <a:moveTo>
                    <a:pt x="1" y="0"/>
                  </a:moveTo>
                  <a:cubicBezTo>
                    <a:pt x="14" y="3"/>
                    <a:pt x="19" y="13"/>
                    <a:pt x="23" y="25"/>
                  </a:cubicBezTo>
                  <a:cubicBezTo>
                    <a:pt x="5" y="27"/>
                    <a:pt x="0" y="16"/>
                    <a:pt x="1" y="0"/>
                  </a:cubicBezTo>
                  <a:close/>
                </a:path>
              </a:pathLst>
            </a:custGeom>
            <a:solidFill>
              <a:srgbClr val="D88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 name="Freeform 262">
              <a:extLst>
                <a:ext uri="{FF2B5EF4-FFF2-40B4-BE49-F238E27FC236}">
                  <a16:creationId xmlns:a16="http://schemas.microsoft.com/office/drawing/2014/main" id="{9626D841-D0FF-277C-1CF0-6D69D4D774BF}"/>
                </a:ext>
              </a:extLst>
            </p:cNvPr>
            <p:cNvSpPr/>
            <p:nvPr/>
          </p:nvSpPr>
          <p:spPr bwMode="auto">
            <a:xfrm>
              <a:off x="7359650" y="3592513"/>
              <a:ext cx="101600" cy="103188"/>
            </a:xfrm>
            <a:custGeom>
              <a:avLst/>
              <a:gdLst>
                <a:gd name="T0" fmla="*/ 4 w 19"/>
                <a:gd name="T1" fmla="*/ 19 h 19"/>
                <a:gd name="T2" fmla="*/ 0 w 19"/>
                <a:gd name="T3" fmla="*/ 9 h 19"/>
                <a:gd name="T4" fmla="*/ 14 w 19"/>
                <a:gd name="T5" fmla="*/ 3 h 19"/>
                <a:gd name="T6" fmla="*/ 18 w 19"/>
                <a:gd name="T7" fmla="*/ 11 h 19"/>
                <a:gd name="T8" fmla="*/ 4 w 19"/>
                <a:gd name="T9" fmla="*/ 19 h 19"/>
              </a:gdLst>
              <a:ahLst/>
              <a:cxnLst>
                <a:cxn ang="0">
                  <a:pos x="T0" y="T1"/>
                </a:cxn>
                <a:cxn ang="0">
                  <a:pos x="T2" y="T3"/>
                </a:cxn>
                <a:cxn ang="0">
                  <a:pos x="T4" y="T5"/>
                </a:cxn>
                <a:cxn ang="0">
                  <a:pos x="T6" y="T7"/>
                </a:cxn>
                <a:cxn ang="0">
                  <a:pos x="T8" y="T9"/>
                </a:cxn>
              </a:cxnLst>
              <a:rect l="0" t="0" r="r" b="b"/>
              <a:pathLst>
                <a:path w="19" h="19">
                  <a:moveTo>
                    <a:pt x="4" y="19"/>
                  </a:moveTo>
                  <a:cubicBezTo>
                    <a:pt x="3" y="15"/>
                    <a:pt x="1" y="12"/>
                    <a:pt x="0" y="9"/>
                  </a:cubicBezTo>
                  <a:cubicBezTo>
                    <a:pt x="3" y="4"/>
                    <a:pt x="7" y="0"/>
                    <a:pt x="14" y="3"/>
                  </a:cubicBezTo>
                  <a:cubicBezTo>
                    <a:pt x="17" y="5"/>
                    <a:pt x="19" y="7"/>
                    <a:pt x="18" y="11"/>
                  </a:cubicBezTo>
                  <a:cubicBezTo>
                    <a:pt x="16" y="18"/>
                    <a:pt x="10" y="18"/>
                    <a:pt x="4" y="19"/>
                  </a:cubicBezTo>
                  <a:close/>
                </a:path>
              </a:pathLst>
            </a:custGeom>
            <a:solidFill>
              <a:srgbClr val="B76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 name="Freeform 263">
              <a:extLst>
                <a:ext uri="{FF2B5EF4-FFF2-40B4-BE49-F238E27FC236}">
                  <a16:creationId xmlns:a16="http://schemas.microsoft.com/office/drawing/2014/main" id="{A2404086-94FB-4371-902A-A36B8D1E4672}"/>
                </a:ext>
              </a:extLst>
            </p:cNvPr>
            <p:cNvSpPr/>
            <p:nvPr/>
          </p:nvSpPr>
          <p:spPr bwMode="auto">
            <a:xfrm>
              <a:off x="7273925" y="3711575"/>
              <a:ext cx="106363" cy="90488"/>
            </a:xfrm>
            <a:custGeom>
              <a:avLst/>
              <a:gdLst>
                <a:gd name="T0" fmla="*/ 0 w 20"/>
                <a:gd name="T1" fmla="*/ 8 h 17"/>
                <a:gd name="T2" fmla="*/ 20 w 20"/>
                <a:gd name="T3" fmla="*/ 0 h 17"/>
                <a:gd name="T4" fmla="*/ 0 w 20"/>
                <a:gd name="T5" fmla="*/ 8 h 17"/>
              </a:gdLst>
              <a:ahLst/>
              <a:cxnLst>
                <a:cxn ang="0">
                  <a:pos x="T0" y="T1"/>
                </a:cxn>
                <a:cxn ang="0">
                  <a:pos x="T2" y="T3"/>
                </a:cxn>
                <a:cxn ang="0">
                  <a:pos x="T4" y="T5"/>
                </a:cxn>
              </a:cxnLst>
              <a:rect l="0" t="0" r="r" b="b"/>
              <a:pathLst>
                <a:path w="20" h="17">
                  <a:moveTo>
                    <a:pt x="0" y="8"/>
                  </a:moveTo>
                  <a:cubicBezTo>
                    <a:pt x="6" y="3"/>
                    <a:pt x="13" y="2"/>
                    <a:pt x="20" y="0"/>
                  </a:cubicBezTo>
                  <a:cubicBezTo>
                    <a:pt x="19" y="17"/>
                    <a:pt x="9" y="11"/>
                    <a:pt x="0" y="8"/>
                  </a:cubicBezTo>
                  <a:close/>
                </a:path>
              </a:pathLst>
            </a:custGeom>
            <a:solidFill>
              <a:srgbClr val="B76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0" name="Freeform 264">
              <a:extLst>
                <a:ext uri="{FF2B5EF4-FFF2-40B4-BE49-F238E27FC236}">
                  <a16:creationId xmlns:a16="http://schemas.microsoft.com/office/drawing/2014/main" id="{3A74E044-8AE7-B5C1-4102-E1FE6BE10B4E}"/>
                </a:ext>
              </a:extLst>
            </p:cNvPr>
            <p:cNvSpPr/>
            <p:nvPr/>
          </p:nvSpPr>
          <p:spPr bwMode="auto">
            <a:xfrm>
              <a:off x="9164638" y="3130550"/>
              <a:ext cx="114300" cy="119063"/>
            </a:xfrm>
            <a:custGeom>
              <a:avLst/>
              <a:gdLst>
                <a:gd name="T0" fmla="*/ 19 w 21"/>
                <a:gd name="T1" fmla="*/ 4 h 22"/>
                <a:gd name="T2" fmla="*/ 15 w 21"/>
                <a:gd name="T3" fmla="*/ 22 h 22"/>
                <a:gd name="T4" fmla="*/ 0 w 21"/>
                <a:gd name="T5" fmla="*/ 0 h 22"/>
                <a:gd name="T6" fmla="*/ 3 w 21"/>
                <a:gd name="T7" fmla="*/ 0 h 22"/>
                <a:gd name="T8" fmla="*/ 19 w 21"/>
                <a:gd name="T9" fmla="*/ 4 h 22"/>
              </a:gdLst>
              <a:ahLst/>
              <a:cxnLst>
                <a:cxn ang="0">
                  <a:pos x="T0" y="T1"/>
                </a:cxn>
                <a:cxn ang="0">
                  <a:pos x="T2" y="T3"/>
                </a:cxn>
                <a:cxn ang="0">
                  <a:pos x="T4" y="T5"/>
                </a:cxn>
                <a:cxn ang="0">
                  <a:pos x="T6" y="T7"/>
                </a:cxn>
                <a:cxn ang="0">
                  <a:pos x="T8" y="T9"/>
                </a:cxn>
              </a:cxnLst>
              <a:rect l="0" t="0" r="r" b="b"/>
              <a:pathLst>
                <a:path w="21" h="22">
                  <a:moveTo>
                    <a:pt x="19" y="4"/>
                  </a:moveTo>
                  <a:cubicBezTo>
                    <a:pt x="19" y="10"/>
                    <a:pt x="21" y="16"/>
                    <a:pt x="15" y="22"/>
                  </a:cubicBezTo>
                  <a:cubicBezTo>
                    <a:pt x="10" y="15"/>
                    <a:pt x="0" y="11"/>
                    <a:pt x="0" y="0"/>
                  </a:cubicBezTo>
                  <a:cubicBezTo>
                    <a:pt x="1" y="0"/>
                    <a:pt x="2" y="0"/>
                    <a:pt x="3" y="0"/>
                  </a:cubicBezTo>
                  <a:cubicBezTo>
                    <a:pt x="7" y="6"/>
                    <a:pt x="14" y="3"/>
                    <a:pt x="19" y="4"/>
                  </a:cubicBezTo>
                  <a:close/>
                </a:path>
              </a:pathLst>
            </a:custGeom>
            <a:solidFill>
              <a:srgbClr val="E6AE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1" name="Freeform 265">
              <a:extLst>
                <a:ext uri="{FF2B5EF4-FFF2-40B4-BE49-F238E27FC236}">
                  <a16:creationId xmlns:a16="http://schemas.microsoft.com/office/drawing/2014/main" id="{4EB80B2E-6E3E-6591-3863-BB5D3DFFDB77}"/>
                </a:ext>
              </a:extLst>
            </p:cNvPr>
            <p:cNvSpPr/>
            <p:nvPr/>
          </p:nvSpPr>
          <p:spPr bwMode="auto">
            <a:xfrm>
              <a:off x="9047163" y="2895600"/>
              <a:ext cx="101600" cy="95250"/>
            </a:xfrm>
            <a:custGeom>
              <a:avLst/>
              <a:gdLst>
                <a:gd name="T0" fmla="*/ 10 w 19"/>
                <a:gd name="T1" fmla="*/ 0 h 18"/>
                <a:gd name="T2" fmla="*/ 14 w 19"/>
                <a:gd name="T3" fmla="*/ 16 h 18"/>
                <a:gd name="T4" fmla="*/ 2 w 19"/>
                <a:gd name="T5" fmla="*/ 12 h 18"/>
                <a:gd name="T6" fmla="*/ 10 w 19"/>
                <a:gd name="T7" fmla="*/ 0 h 18"/>
              </a:gdLst>
              <a:ahLst/>
              <a:cxnLst>
                <a:cxn ang="0">
                  <a:pos x="T0" y="T1"/>
                </a:cxn>
                <a:cxn ang="0">
                  <a:pos x="T2" y="T3"/>
                </a:cxn>
                <a:cxn ang="0">
                  <a:pos x="T4" y="T5"/>
                </a:cxn>
                <a:cxn ang="0">
                  <a:pos x="T6" y="T7"/>
                </a:cxn>
              </a:cxnLst>
              <a:rect l="0" t="0" r="r" b="b"/>
              <a:pathLst>
                <a:path w="19" h="18">
                  <a:moveTo>
                    <a:pt x="10" y="0"/>
                  </a:moveTo>
                  <a:cubicBezTo>
                    <a:pt x="19" y="3"/>
                    <a:pt x="18" y="9"/>
                    <a:pt x="14" y="16"/>
                  </a:cubicBezTo>
                  <a:cubicBezTo>
                    <a:pt x="9" y="16"/>
                    <a:pt x="4" y="18"/>
                    <a:pt x="2" y="12"/>
                  </a:cubicBezTo>
                  <a:cubicBezTo>
                    <a:pt x="0" y="5"/>
                    <a:pt x="7" y="4"/>
                    <a:pt x="10" y="0"/>
                  </a:cubicBezTo>
                  <a:close/>
                </a:path>
              </a:pathLst>
            </a:custGeom>
            <a:solidFill>
              <a:srgbClr val="E5A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2" name="Freeform 266">
              <a:extLst>
                <a:ext uri="{FF2B5EF4-FFF2-40B4-BE49-F238E27FC236}">
                  <a16:creationId xmlns:a16="http://schemas.microsoft.com/office/drawing/2014/main" id="{C29772F5-560C-DCC2-985C-533987C5819B}"/>
                </a:ext>
              </a:extLst>
            </p:cNvPr>
            <p:cNvSpPr/>
            <p:nvPr/>
          </p:nvSpPr>
          <p:spPr bwMode="auto">
            <a:xfrm>
              <a:off x="8670925" y="2276475"/>
              <a:ext cx="150813" cy="161925"/>
            </a:xfrm>
            <a:custGeom>
              <a:avLst/>
              <a:gdLst>
                <a:gd name="T0" fmla="*/ 24 w 28"/>
                <a:gd name="T1" fmla="*/ 3 h 30"/>
                <a:gd name="T2" fmla="*/ 27 w 28"/>
                <a:gd name="T3" fmla="*/ 23 h 30"/>
                <a:gd name="T4" fmla="*/ 0 w 28"/>
                <a:gd name="T5" fmla="*/ 20 h 30"/>
                <a:gd name="T6" fmla="*/ 19 w 28"/>
                <a:gd name="T7" fmla="*/ 0 h 30"/>
                <a:gd name="T8" fmla="*/ 24 w 28"/>
                <a:gd name="T9" fmla="*/ 3 h 30"/>
              </a:gdLst>
              <a:ahLst/>
              <a:cxnLst>
                <a:cxn ang="0">
                  <a:pos x="T0" y="T1"/>
                </a:cxn>
                <a:cxn ang="0">
                  <a:pos x="T2" y="T3"/>
                </a:cxn>
                <a:cxn ang="0">
                  <a:pos x="T4" y="T5"/>
                </a:cxn>
                <a:cxn ang="0">
                  <a:pos x="T6" y="T7"/>
                </a:cxn>
                <a:cxn ang="0">
                  <a:pos x="T8" y="T9"/>
                </a:cxn>
              </a:cxnLst>
              <a:rect l="0" t="0" r="r" b="b"/>
              <a:pathLst>
                <a:path w="28" h="30">
                  <a:moveTo>
                    <a:pt x="24" y="3"/>
                  </a:moveTo>
                  <a:cubicBezTo>
                    <a:pt x="27" y="9"/>
                    <a:pt x="28" y="16"/>
                    <a:pt x="27" y="23"/>
                  </a:cubicBezTo>
                  <a:cubicBezTo>
                    <a:pt x="17" y="30"/>
                    <a:pt x="9" y="18"/>
                    <a:pt x="0" y="20"/>
                  </a:cubicBezTo>
                  <a:cubicBezTo>
                    <a:pt x="8" y="15"/>
                    <a:pt x="8" y="2"/>
                    <a:pt x="19" y="0"/>
                  </a:cubicBezTo>
                  <a:cubicBezTo>
                    <a:pt x="21" y="1"/>
                    <a:pt x="22" y="2"/>
                    <a:pt x="24" y="3"/>
                  </a:cubicBezTo>
                  <a:close/>
                </a:path>
              </a:pathLst>
            </a:custGeom>
            <a:solidFill>
              <a:srgbClr val="BE6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3" name="Freeform 267">
              <a:extLst>
                <a:ext uri="{FF2B5EF4-FFF2-40B4-BE49-F238E27FC236}">
                  <a16:creationId xmlns:a16="http://schemas.microsoft.com/office/drawing/2014/main" id="{A1DE7116-B237-7AFE-CBE9-29CC5AEEB55B}"/>
                </a:ext>
              </a:extLst>
            </p:cNvPr>
            <p:cNvSpPr/>
            <p:nvPr/>
          </p:nvSpPr>
          <p:spPr bwMode="auto">
            <a:xfrm>
              <a:off x="6886575" y="3475038"/>
              <a:ext cx="134938" cy="128588"/>
            </a:xfrm>
            <a:custGeom>
              <a:avLst/>
              <a:gdLst>
                <a:gd name="T0" fmla="*/ 20 w 25"/>
                <a:gd name="T1" fmla="*/ 0 h 24"/>
                <a:gd name="T2" fmla="*/ 20 w 25"/>
                <a:gd name="T3" fmla="*/ 20 h 24"/>
                <a:gd name="T4" fmla="*/ 20 w 25"/>
                <a:gd name="T5" fmla="*/ 24 h 24"/>
                <a:gd name="T6" fmla="*/ 17 w 25"/>
                <a:gd name="T7" fmla="*/ 24 h 24"/>
                <a:gd name="T8" fmla="*/ 15 w 25"/>
                <a:gd name="T9" fmla="*/ 0 h 24"/>
                <a:gd name="T10" fmla="*/ 2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20" y="0"/>
                  </a:moveTo>
                  <a:cubicBezTo>
                    <a:pt x="25" y="7"/>
                    <a:pt x="24" y="13"/>
                    <a:pt x="20" y="20"/>
                  </a:cubicBezTo>
                  <a:cubicBezTo>
                    <a:pt x="20" y="21"/>
                    <a:pt x="20" y="22"/>
                    <a:pt x="20" y="24"/>
                  </a:cubicBezTo>
                  <a:cubicBezTo>
                    <a:pt x="19" y="24"/>
                    <a:pt x="18" y="24"/>
                    <a:pt x="17" y="24"/>
                  </a:cubicBezTo>
                  <a:cubicBezTo>
                    <a:pt x="17" y="16"/>
                    <a:pt x="0" y="9"/>
                    <a:pt x="15" y="0"/>
                  </a:cubicBezTo>
                  <a:cubicBezTo>
                    <a:pt x="17" y="0"/>
                    <a:pt x="18" y="0"/>
                    <a:pt x="20" y="0"/>
                  </a:cubicBezTo>
                  <a:close/>
                </a:path>
              </a:pathLst>
            </a:custGeom>
            <a:solidFill>
              <a:srgbClr val="C678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4" name="Freeform 268">
              <a:extLst>
                <a:ext uri="{FF2B5EF4-FFF2-40B4-BE49-F238E27FC236}">
                  <a16:creationId xmlns:a16="http://schemas.microsoft.com/office/drawing/2014/main" id="{3D844804-687C-497D-EA1F-BA104606A76F}"/>
                </a:ext>
              </a:extLst>
            </p:cNvPr>
            <p:cNvSpPr/>
            <p:nvPr/>
          </p:nvSpPr>
          <p:spPr bwMode="auto">
            <a:xfrm>
              <a:off x="6843713" y="3233738"/>
              <a:ext cx="107950" cy="241300"/>
            </a:xfrm>
            <a:custGeom>
              <a:avLst/>
              <a:gdLst>
                <a:gd name="T0" fmla="*/ 20 w 20"/>
                <a:gd name="T1" fmla="*/ 37 h 45"/>
                <a:gd name="T2" fmla="*/ 0 w 20"/>
                <a:gd name="T3" fmla="*/ 28 h 45"/>
                <a:gd name="T4" fmla="*/ 20 w 20"/>
                <a:gd name="T5" fmla="*/ 37 h 45"/>
              </a:gdLst>
              <a:ahLst/>
              <a:cxnLst>
                <a:cxn ang="0">
                  <a:pos x="T0" y="T1"/>
                </a:cxn>
                <a:cxn ang="0">
                  <a:pos x="T2" y="T3"/>
                </a:cxn>
                <a:cxn ang="0">
                  <a:pos x="T4" y="T5"/>
                </a:cxn>
              </a:cxnLst>
              <a:rect l="0" t="0" r="r" b="b"/>
              <a:pathLst>
                <a:path w="20" h="45">
                  <a:moveTo>
                    <a:pt x="20" y="37"/>
                  </a:moveTo>
                  <a:cubicBezTo>
                    <a:pt x="9" y="45"/>
                    <a:pt x="7" y="29"/>
                    <a:pt x="0" y="28"/>
                  </a:cubicBezTo>
                  <a:cubicBezTo>
                    <a:pt x="20" y="0"/>
                    <a:pt x="10" y="41"/>
                    <a:pt x="20" y="37"/>
                  </a:cubicBezTo>
                  <a:close/>
                </a:path>
              </a:pathLst>
            </a:custGeom>
            <a:solidFill>
              <a:srgbClr val="CB8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5" name="Freeform 269">
              <a:extLst>
                <a:ext uri="{FF2B5EF4-FFF2-40B4-BE49-F238E27FC236}">
                  <a16:creationId xmlns:a16="http://schemas.microsoft.com/office/drawing/2014/main" id="{EC9A4A7A-37AD-A050-C2E4-F6921552D5C6}"/>
                </a:ext>
              </a:extLst>
            </p:cNvPr>
            <p:cNvSpPr/>
            <p:nvPr/>
          </p:nvSpPr>
          <p:spPr bwMode="auto">
            <a:xfrm>
              <a:off x="9337675" y="3362325"/>
              <a:ext cx="268288" cy="327025"/>
            </a:xfrm>
            <a:custGeom>
              <a:avLst/>
              <a:gdLst>
                <a:gd name="T0" fmla="*/ 16 w 50"/>
                <a:gd name="T1" fmla="*/ 37 h 61"/>
                <a:gd name="T2" fmla="*/ 7 w 50"/>
                <a:gd name="T3" fmla="*/ 24 h 61"/>
                <a:gd name="T4" fmla="*/ 0 w 50"/>
                <a:gd name="T5" fmla="*/ 13 h 61"/>
                <a:gd name="T6" fmla="*/ 23 w 50"/>
                <a:gd name="T7" fmla="*/ 1 h 61"/>
                <a:gd name="T8" fmla="*/ 24 w 50"/>
                <a:gd name="T9" fmla="*/ 8 h 61"/>
                <a:gd name="T10" fmla="*/ 24 w 50"/>
                <a:gd name="T11" fmla="*/ 14 h 61"/>
                <a:gd name="T12" fmla="*/ 28 w 50"/>
                <a:gd name="T13" fmla="*/ 25 h 61"/>
                <a:gd name="T14" fmla="*/ 31 w 50"/>
                <a:gd name="T15" fmla="*/ 32 h 61"/>
                <a:gd name="T16" fmla="*/ 50 w 50"/>
                <a:gd name="T17" fmla="*/ 24 h 61"/>
                <a:gd name="T18" fmla="*/ 43 w 50"/>
                <a:gd name="T19" fmla="*/ 52 h 61"/>
                <a:gd name="T20" fmla="*/ 42 w 50"/>
                <a:gd name="T21" fmla="*/ 54 h 61"/>
                <a:gd name="T22" fmla="*/ 40 w 50"/>
                <a:gd name="T23" fmla="*/ 53 h 61"/>
                <a:gd name="T24" fmla="*/ 23 w 50"/>
                <a:gd name="T25" fmla="*/ 43 h 61"/>
                <a:gd name="T26" fmla="*/ 16 w 50"/>
                <a:gd name="T2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61">
                  <a:moveTo>
                    <a:pt x="16" y="37"/>
                  </a:moveTo>
                  <a:cubicBezTo>
                    <a:pt x="13" y="33"/>
                    <a:pt x="10" y="28"/>
                    <a:pt x="7" y="24"/>
                  </a:cubicBezTo>
                  <a:cubicBezTo>
                    <a:pt x="8" y="18"/>
                    <a:pt x="2" y="17"/>
                    <a:pt x="0" y="13"/>
                  </a:cubicBezTo>
                  <a:cubicBezTo>
                    <a:pt x="6" y="7"/>
                    <a:pt x="13" y="0"/>
                    <a:pt x="23" y="1"/>
                  </a:cubicBezTo>
                  <a:cubicBezTo>
                    <a:pt x="26" y="3"/>
                    <a:pt x="26" y="5"/>
                    <a:pt x="24" y="8"/>
                  </a:cubicBezTo>
                  <a:cubicBezTo>
                    <a:pt x="24" y="10"/>
                    <a:pt x="24" y="12"/>
                    <a:pt x="24" y="14"/>
                  </a:cubicBezTo>
                  <a:cubicBezTo>
                    <a:pt x="26" y="17"/>
                    <a:pt x="26" y="22"/>
                    <a:pt x="28" y="25"/>
                  </a:cubicBezTo>
                  <a:cubicBezTo>
                    <a:pt x="26" y="29"/>
                    <a:pt x="24" y="33"/>
                    <a:pt x="31" y="32"/>
                  </a:cubicBezTo>
                  <a:cubicBezTo>
                    <a:pt x="38" y="32"/>
                    <a:pt x="41" y="24"/>
                    <a:pt x="50" y="24"/>
                  </a:cubicBezTo>
                  <a:cubicBezTo>
                    <a:pt x="47" y="33"/>
                    <a:pt x="42" y="42"/>
                    <a:pt x="43" y="52"/>
                  </a:cubicBezTo>
                  <a:cubicBezTo>
                    <a:pt x="43" y="53"/>
                    <a:pt x="42" y="54"/>
                    <a:pt x="42" y="54"/>
                  </a:cubicBezTo>
                  <a:cubicBezTo>
                    <a:pt x="41" y="54"/>
                    <a:pt x="41" y="54"/>
                    <a:pt x="40" y="53"/>
                  </a:cubicBezTo>
                  <a:cubicBezTo>
                    <a:pt x="29" y="57"/>
                    <a:pt x="20" y="61"/>
                    <a:pt x="23" y="43"/>
                  </a:cubicBezTo>
                  <a:cubicBezTo>
                    <a:pt x="24" y="39"/>
                    <a:pt x="20" y="37"/>
                    <a:pt x="16" y="37"/>
                  </a:cubicBezTo>
                  <a:close/>
                </a:path>
              </a:pathLst>
            </a:custGeom>
            <a:solidFill>
              <a:srgbClr val="D58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6" name="Freeform 270">
              <a:extLst>
                <a:ext uri="{FF2B5EF4-FFF2-40B4-BE49-F238E27FC236}">
                  <a16:creationId xmlns:a16="http://schemas.microsoft.com/office/drawing/2014/main" id="{B34476C8-2CC9-90C0-FE8C-E63E4676F419}"/>
                </a:ext>
              </a:extLst>
            </p:cNvPr>
            <p:cNvSpPr/>
            <p:nvPr/>
          </p:nvSpPr>
          <p:spPr bwMode="auto">
            <a:xfrm>
              <a:off x="9702800" y="3497263"/>
              <a:ext cx="171450" cy="160338"/>
            </a:xfrm>
            <a:custGeom>
              <a:avLst/>
              <a:gdLst>
                <a:gd name="T0" fmla="*/ 0 w 32"/>
                <a:gd name="T1" fmla="*/ 1 h 30"/>
                <a:gd name="T2" fmla="*/ 32 w 32"/>
                <a:gd name="T3" fmla="*/ 19 h 30"/>
                <a:gd name="T4" fmla="*/ 0 w 32"/>
                <a:gd name="T5" fmla="*/ 1 h 30"/>
              </a:gdLst>
              <a:ahLst/>
              <a:cxnLst>
                <a:cxn ang="0">
                  <a:pos x="T0" y="T1"/>
                </a:cxn>
                <a:cxn ang="0">
                  <a:pos x="T2" y="T3"/>
                </a:cxn>
                <a:cxn ang="0">
                  <a:pos x="T4" y="T5"/>
                </a:cxn>
              </a:cxnLst>
              <a:rect l="0" t="0" r="r" b="b"/>
              <a:pathLst>
                <a:path w="32" h="30">
                  <a:moveTo>
                    <a:pt x="0" y="1"/>
                  </a:moveTo>
                  <a:cubicBezTo>
                    <a:pt x="14" y="0"/>
                    <a:pt x="23" y="10"/>
                    <a:pt x="32" y="19"/>
                  </a:cubicBezTo>
                  <a:cubicBezTo>
                    <a:pt x="15" y="30"/>
                    <a:pt x="10" y="28"/>
                    <a:pt x="0" y="1"/>
                  </a:cubicBezTo>
                  <a:close/>
                </a:path>
              </a:pathLst>
            </a:custGeom>
            <a:solidFill>
              <a:srgbClr val="D88A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7" name="Freeform 271">
              <a:extLst>
                <a:ext uri="{FF2B5EF4-FFF2-40B4-BE49-F238E27FC236}">
                  <a16:creationId xmlns:a16="http://schemas.microsoft.com/office/drawing/2014/main" id="{4F062319-C72B-D7E5-5256-1FA8B065E6EE}"/>
                </a:ext>
              </a:extLst>
            </p:cNvPr>
            <p:cNvSpPr/>
            <p:nvPr/>
          </p:nvSpPr>
          <p:spPr bwMode="auto">
            <a:xfrm>
              <a:off x="9461500" y="3303588"/>
              <a:ext cx="155575" cy="117475"/>
            </a:xfrm>
            <a:custGeom>
              <a:avLst/>
              <a:gdLst>
                <a:gd name="T0" fmla="*/ 1 w 29"/>
                <a:gd name="T1" fmla="*/ 19 h 22"/>
                <a:gd name="T2" fmla="*/ 0 w 29"/>
                <a:gd name="T3" fmla="*/ 12 h 22"/>
                <a:gd name="T4" fmla="*/ 0 w 29"/>
                <a:gd name="T5" fmla="*/ 8 h 22"/>
                <a:gd name="T6" fmla="*/ 17 w 29"/>
                <a:gd name="T7" fmla="*/ 0 h 22"/>
                <a:gd name="T8" fmla="*/ 29 w 29"/>
                <a:gd name="T9" fmla="*/ 0 h 22"/>
                <a:gd name="T10" fmla="*/ 1 w 29"/>
                <a:gd name="T11" fmla="*/ 19 h 22"/>
              </a:gdLst>
              <a:ahLst/>
              <a:cxnLst>
                <a:cxn ang="0">
                  <a:pos x="T0" y="T1"/>
                </a:cxn>
                <a:cxn ang="0">
                  <a:pos x="T2" y="T3"/>
                </a:cxn>
                <a:cxn ang="0">
                  <a:pos x="T4" y="T5"/>
                </a:cxn>
                <a:cxn ang="0">
                  <a:pos x="T6" y="T7"/>
                </a:cxn>
                <a:cxn ang="0">
                  <a:pos x="T8" y="T9"/>
                </a:cxn>
                <a:cxn ang="0">
                  <a:pos x="T10" y="T11"/>
                </a:cxn>
              </a:cxnLst>
              <a:rect l="0" t="0" r="r" b="b"/>
              <a:pathLst>
                <a:path w="28" h="22">
                  <a:moveTo>
                    <a:pt x="1" y="19"/>
                  </a:moveTo>
                  <a:cubicBezTo>
                    <a:pt x="1" y="17"/>
                    <a:pt x="0" y="14"/>
                    <a:pt x="0" y="12"/>
                  </a:cubicBezTo>
                  <a:cubicBezTo>
                    <a:pt x="0" y="11"/>
                    <a:pt x="0" y="10"/>
                    <a:pt x="0" y="8"/>
                  </a:cubicBezTo>
                  <a:cubicBezTo>
                    <a:pt x="6" y="5"/>
                    <a:pt x="12" y="3"/>
                    <a:pt x="17" y="0"/>
                  </a:cubicBezTo>
                  <a:cubicBezTo>
                    <a:pt x="21" y="0"/>
                    <a:pt x="25" y="0"/>
                    <a:pt x="29" y="0"/>
                  </a:cubicBezTo>
                  <a:cubicBezTo>
                    <a:pt x="20" y="6"/>
                    <a:pt x="17" y="22"/>
                    <a:pt x="1" y="19"/>
                  </a:cubicBezTo>
                  <a:close/>
                </a:path>
              </a:pathLst>
            </a:custGeom>
            <a:solidFill>
              <a:srgbClr val="E7A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8" name="Freeform 272">
              <a:extLst>
                <a:ext uri="{FF2B5EF4-FFF2-40B4-BE49-F238E27FC236}">
                  <a16:creationId xmlns:a16="http://schemas.microsoft.com/office/drawing/2014/main" id="{BA61D533-6190-5F82-BC97-1E92962F1ADC}"/>
                </a:ext>
              </a:extLst>
            </p:cNvPr>
            <p:cNvSpPr/>
            <p:nvPr/>
          </p:nvSpPr>
          <p:spPr bwMode="auto">
            <a:xfrm>
              <a:off x="9563100" y="3567113"/>
              <a:ext cx="134938" cy="155575"/>
            </a:xfrm>
            <a:custGeom>
              <a:avLst/>
              <a:gdLst>
                <a:gd name="T0" fmla="*/ 25 w 25"/>
                <a:gd name="T1" fmla="*/ 23 h 29"/>
                <a:gd name="T2" fmla="*/ 21 w 25"/>
                <a:gd name="T3" fmla="*/ 26 h 29"/>
                <a:gd name="T4" fmla="*/ 11 w 25"/>
                <a:gd name="T5" fmla="*/ 26 h 29"/>
                <a:gd name="T6" fmla="*/ 1 w 25"/>
                <a:gd name="T7" fmla="*/ 15 h 29"/>
                <a:gd name="T8" fmla="*/ 1 w 25"/>
                <a:gd name="T9" fmla="*/ 14 h 29"/>
                <a:gd name="T10" fmla="*/ 20 w 25"/>
                <a:gd name="T11" fmla="*/ 0 h 29"/>
                <a:gd name="T12" fmla="*/ 25 w 25"/>
                <a:gd name="T13" fmla="*/ 23 h 29"/>
              </a:gdLst>
              <a:ahLst/>
              <a:cxnLst>
                <a:cxn ang="0">
                  <a:pos x="T0" y="T1"/>
                </a:cxn>
                <a:cxn ang="0">
                  <a:pos x="T2" y="T3"/>
                </a:cxn>
                <a:cxn ang="0">
                  <a:pos x="T4" y="T5"/>
                </a:cxn>
                <a:cxn ang="0">
                  <a:pos x="T6" y="T7"/>
                </a:cxn>
                <a:cxn ang="0">
                  <a:pos x="T8" y="T9"/>
                </a:cxn>
                <a:cxn ang="0">
                  <a:pos x="T10" y="T11"/>
                </a:cxn>
                <a:cxn ang="0">
                  <a:pos x="T12" y="T13"/>
                </a:cxn>
              </a:cxnLst>
              <a:rect l="0" t="0" r="r" b="b"/>
              <a:pathLst>
                <a:path w="25" h="28">
                  <a:moveTo>
                    <a:pt x="25" y="23"/>
                  </a:moveTo>
                  <a:cubicBezTo>
                    <a:pt x="24" y="24"/>
                    <a:pt x="23" y="25"/>
                    <a:pt x="21" y="26"/>
                  </a:cubicBezTo>
                  <a:cubicBezTo>
                    <a:pt x="18" y="29"/>
                    <a:pt x="14" y="27"/>
                    <a:pt x="11" y="26"/>
                  </a:cubicBezTo>
                  <a:cubicBezTo>
                    <a:pt x="7" y="22"/>
                    <a:pt x="0" y="23"/>
                    <a:pt x="1" y="15"/>
                  </a:cubicBezTo>
                  <a:cubicBezTo>
                    <a:pt x="1" y="15"/>
                    <a:pt x="1" y="14"/>
                    <a:pt x="1" y="14"/>
                  </a:cubicBezTo>
                  <a:cubicBezTo>
                    <a:pt x="7" y="10"/>
                    <a:pt x="13" y="6"/>
                    <a:pt x="20" y="0"/>
                  </a:cubicBezTo>
                  <a:cubicBezTo>
                    <a:pt x="19" y="9"/>
                    <a:pt x="16" y="18"/>
                    <a:pt x="25" y="23"/>
                  </a:cubicBezTo>
                  <a:close/>
                </a:path>
              </a:pathLst>
            </a:custGeom>
            <a:solidFill>
              <a:srgbClr val="8757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9" name="Freeform 273">
              <a:extLst>
                <a:ext uri="{FF2B5EF4-FFF2-40B4-BE49-F238E27FC236}">
                  <a16:creationId xmlns:a16="http://schemas.microsoft.com/office/drawing/2014/main" id="{98059788-23AB-B331-4C8D-EA8FF20ED21C}"/>
                </a:ext>
              </a:extLst>
            </p:cNvPr>
            <p:cNvSpPr/>
            <p:nvPr/>
          </p:nvSpPr>
          <p:spPr bwMode="auto">
            <a:xfrm>
              <a:off x="9434513" y="3427413"/>
              <a:ext cx="106363" cy="69850"/>
            </a:xfrm>
            <a:custGeom>
              <a:avLst/>
              <a:gdLst>
                <a:gd name="T0" fmla="*/ 10 w 20"/>
                <a:gd name="T1" fmla="*/ 13 h 13"/>
                <a:gd name="T2" fmla="*/ 6 w 20"/>
                <a:gd name="T3" fmla="*/ 2 h 13"/>
                <a:gd name="T4" fmla="*/ 19 w 20"/>
                <a:gd name="T5" fmla="*/ 6 h 13"/>
                <a:gd name="T6" fmla="*/ 10 w 20"/>
                <a:gd name="T7" fmla="*/ 13 h 13"/>
              </a:gdLst>
              <a:ahLst/>
              <a:cxnLst>
                <a:cxn ang="0">
                  <a:pos x="T0" y="T1"/>
                </a:cxn>
                <a:cxn ang="0">
                  <a:pos x="T2" y="T3"/>
                </a:cxn>
                <a:cxn ang="0">
                  <a:pos x="T4" y="T5"/>
                </a:cxn>
                <a:cxn ang="0">
                  <a:pos x="T6" y="T7"/>
                </a:cxn>
              </a:cxnLst>
              <a:rect l="0" t="0" r="r" b="b"/>
              <a:pathLst>
                <a:path w="20" h="13">
                  <a:moveTo>
                    <a:pt x="10" y="13"/>
                  </a:moveTo>
                  <a:cubicBezTo>
                    <a:pt x="0" y="13"/>
                    <a:pt x="6" y="6"/>
                    <a:pt x="6" y="2"/>
                  </a:cubicBezTo>
                  <a:cubicBezTo>
                    <a:pt x="11" y="1"/>
                    <a:pt x="17" y="0"/>
                    <a:pt x="19" y="6"/>
                  </a:cubicBezTo>
                  <a:cubicBezTo>
                    <a:pt x="20" y="12"/>
                    <a:pt x="14" y="12"/>
                    <a:pt x="10" y="13"/>
                  </a:cubicBezTo>
                  <a:close/>
                </a:path>
              </a:pathLst>
            </a:custGeom>
            <a:solidFill>
              <a:srgbClr val="DF93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0" name="Freeform 274">
              <a:extLst>
                <a:ext uri="{FF2B5EF4-FFF2-40B4-BE49-F238E27FC236}">
                  <a16:creationId xmlns:a16="http://schemas.microsoft.com/office/drawing/2014/main" id="{417635D3-FF47-6ABD-FFAF-858C591DA66B}"/>
                </a:ext>
              </a:extLst>
            </p:cNvPr>
            <p:cNvSpPr/>
            <p:nvPr/>
          </p:nvSpPr>
          <p:spPr bwMode="auto">
            <a:xfrm>
              <a:off x="9558338" y="3367088"/>
              <a:ext cx="74613" cy="80963"/>
            </a:xfrm>
            <a:custGeom>
              <a:avLst/>
              <a:gdLst>
                <a:gd name="T0" fmla="*/ 14 w 14"/>
                <a:gd name="T1" fmla="*/ 6 h 15"/>
                <a:gd name="T2" fmla="*/ 7 w 14"/>
                <a:gd name="T3" fmla="*/ 14 h 15"/>
                <a:gd name="T4" fmla="*/ 1 w 14"/>
                <a:gd name="T5" fmla="*/ 9 h 15"/>
                <a:gd name="T6" fmla="*/ 9 w 14"/>
                <a:gd name="T7" fmla="*/ 1 h 15"/>
                <a:gd name="T8" fmla="*/ 14 w 14"/>
                <a:gd name="T9" fmla="*/ 6 h 15"/>
              </a:gdLst>
              <a:ahLst/>
              <a:cxnLst>
                <a:cxn ang="0">
                  <a:pos x="T0" y="T1"/>
                </a:cxn>
                <a:cxn ang="0">
                  <a:pos x="T2" y="T3"/>
                </a:cxn>
                <a:cxn ang="0">
                  <a:pos x="T4" y="T5"/>
                </a:cxn>
                <a:cxn ang="0">
                  <a:pos x="T6" y="T7"/>
                </a:cxn>
                <a:cxn ang="0">
                  <a:pos x="T8" y="T9"/>
                </a:cxn>
              </a:cxnLst>
              <a:rect l="0" t="0" r="r" b="b"/>
              <a:pathLst>
                <a:path w="14" h="15">
                  <a:moveTo>
                    <a:pt x="14" y="6"/>
                  </a:moveTo>
                  <a:cubicBezTo>
                    <a:pt x="14" y="10"/>
                    <a:pt x="12" y="13"/>
                    <a:pt x="7" y="14"/>
                  </a:cubicBezTo>
                  <a:cubicBezTo>
                    <a:pt x="4" y="15"/>
                    <a:pt x="0" y="13"/>
                    <a:pt x="1" y="9"/>
                  </a:cubicBezTo>
                  <a:cubicBezTo>
                    <a:pt x="2" y="6"/>
                    <a:pt x="6" y="3"/>
                    <a:pt x="9" y="1"/>
                  </a:cubicBezTo>
                  <a:cubicBezTo>
                    <a:pt x="12" y="0"/>
                    <a:pt x="14" y="2"/>
                    <a:pt x="14" y="6"/>
                  </a:cubicBezTo>
                  <a:close/>
                </a:path>
              </a:pathLst>
            </a:custGeom>
            <a:solidFill>
              <a:srgbClr val="E19E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1" name="Freeform 275">
              <a:extLst>
                <a:ext uri="{FF2B5EF4-FFF2-40B4-BE49-F238E27FC236}">
                  <a16:creationId xmlns:a16="http://schemas.microsoft.com/office/drawing/2014/main" id="{BCAA8BC8-A8D5-709E-2E53-AC6B9A20912F}"/>
                </a:ext>
              </a:extLst>
            </p:cNvPr>
            <p:cNvSpPr/>
            <p:nvPr/>
          </p:nvSpPr>
          <p:spPr bwMode="auto">
            <a:xfrm>
              <a:off x="7488238" y="1541463"/>
              <a:ext cx="193675" cy="144463"/>
            </a:xfrm>
            <a:custGeom>
              <a:avLst/>
              <a:gdLst>
                <a:gd name="T0" fmla="*/ 36 w 36"/>
                <a:gd name="T1" fmla="*/ 0 h 27"/>
                <a:gd name="T2" fmla="*/ 16 w 36"/>
                <a:gd name="T3" fmla="*/ 20 h 27"/>
                <a:gd name="T4" fmla="*/ 0 w 36"/>
                <a:gd name="T5" fmla="*/ 27 h 27"/>
                <a:gd name="T6" fmla="*/ 36 w 36"/>
                <a:gd name="T7" fmla="*/ 0 h 27"/>
              </a:gdLst>
              <a:ahLst/>
              <a:cxnLst>
                <a:cxn ang="0">
                  <a:pos x="T0" y="T1"/>
                </a:cxn>
                <a:cxn ang="0">
                  <a:pos x="T2" y="T3"/>
                </a:cxn>
                <a:cxn ang="0">
                  <a:pos x="T4" y="T5"/>
                </a:cxn>
                <a:cxn ang="0">
                  <a:pos x="T6" y="T7"/>
                </a:cxn>
              </a:cxnLst>
              <a:rect l="0" t="0" r="r" b="b"/>
              <a:pathLst>
                <a:path w="36" h="27">
                  <a:moveTo>
                    <a:pt x="36" y="0"/>
                  </a:moveTo>
                  <a:cubicBezTo>
                    <a:pt x="32" y="9"/>
                    <a:pt x="19" y="10"/>
                    <a:pt x="16" y="20"/>
                  </a:cubicBezTo>
                  <a:cubicBezTo>
                    <a:pt x="10" y="22"/>
                    <a:pt x="5" y="25"/>
                    <a:pt x="0" y="27"/>
                  </a:cubicBezTo>
                  <a:cubicBezTo>
                    <a:pt x="9" y="14"/>
                    <a:pt x="20" y="4"/>
                    <a:pt x="36" y="0"/>
                  </a:cubicBezTo>
                  <a:close/>
                </a:path>
              </a:pathLst>
            </a:custGeom>
            <a:solidFill>
              <a:srgbClr val="D18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2" name="Freeform 276">
              <a:extLst>
                <a:ext uri="{FF2B5EF4-FFF2-40B4-BE49-F238E27FC236}">
                  <a16:creationId xmlns:a16="http://schemas.microsoft.com/office/drawing/2014/main" id="{29205044-BB48-4177-E39A-EEE45CE23680}"/>
                </a:ext>
              </a:extLst>
            </p:cNvPr>
            <p:cNvSpPr/>
            <p:nvPr/>
          </p:nvSpPr>
          <p:spPr bwMode="auto">
            <a:xfrm>
              <a:off x="6805613" y="3517900"/>
              <a:ext cx="128588" cy="128588"/>
            </a:xfrm>
            <a:custGeom>
              <a:avLst/>
              <a:gdLst>
                <a:gd name="T0" fmla="*/ 11 w 24"/>
                <a:gd name="T1" fmla="*/ 0 h 24"/>
                <a:gd name="T2" fmla="*/ 18 w 24"/>
                <a:gd name="T3" fmla="*/ 19 h 24"/>
                <a:gd name="T4" fmla="*/ 7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cubicBezTo>
                    <a:pt x="24" y="3"/>
                    <a:pt x="18" y="12"/>
                    <a:pt x="18" y="19"/>
                  </a:cubicBezTo>
                  <a:cubicBezTo>
                    <a:pt x="14" y="21"/>
                    <a:pt x="11" y="22"/>
                    <a:pt x="7" y="24"/>
                  </a:cubicBezTo>
                  <a:cubicBezTo>
                    <a:pt x="0" y="14"/>
                    <a:pt x="8" y="8"/>
                    <a:pt x="11" y="0"/>
                  </a:cubicBezTo>
                  <a:close/>
                </a:path>
              </a:pathLst>
            </a:custGeom>
            <a:solidFill>
              <a:srgbClr val="DA91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3" name="Freeform 277">
              <a:extLst>
                <a:ext uri="{FF2B5EF4-FFF2-40B4-BE49-F238E27FC236}">
                  <a16:creationId xmlns:a16="http://schemas.microsoft.com/office/drawing/2014/main" id="{B3344FF9-B002-0DA4-D4A3-F60607E87C5D}"/>
                </a:ext>
              </a:extLst>
            </p:cNvPr>
            <p:cNvSpPr/>
            <p:nvPr/>
          </p:nvSpPr>
          <p:spPr bwMode="auto">
            <a:xfrm>
              <a:off x="9594850" y="3684588"/>
              <a:ext cx="130175" cy="225425"/>
            </a:xfrm>
            <a:custGeom>
              <a:avLst/>
              <a:gdLst>
                <a:gd name="T0" fmla="*/ 8 w 24"/>
                <a:gd name="T1" fmla="*/ 0 h 42"/>
                <a:gd name="T2" fmla="*/ 15 w 24"/>
                <a:gd name="T3" fmla="*/ 4 h 42"/>
                <a:gd name="T4" fmla="*/ 17 w 24"/>
                <a:gd name="T5" fmla="*/ 37 h 42"/>
                <a:gd name="T6" fmla="*/ 0 w 24"/>
                <a:gd name="T7" fmla="*/ 37 h 42"/>
                <a:gd name="T8" fmla="*/ 4 w 24"/>
                <a:gd name="T9" fmla="*/ 21 h 42"/>
                <a:gd name="T10" fmla="*/ 8 w 24"/>
                <a:gd name="T11" fmla="*/ 0 h 42"/>
              </a:gdLst>
              <a:ahLst/>
              <a:cxnLst>
                <a:cxn ang="0">
                  <a:pos x="T0" y="T1"/>
                </a:cxn>
                <a:cxn ang="0">
                  <a:pos x="T2" y="T3"/>
                </a:cxn>
                <a:cxn ang="0">
                  <a:pos x="T4" y="T5"/>
                </a:cxn>
                <a:cxn ang="0">
                  <a:pos x="T6" y="T7"/>
                </a:cxn>
                <a:cxn ang="0">
                  <a:pos x="T8" y="T9"/>
                </a:cxn>
                <a:cxn ang="0">
                  <a:pos x="T10" y="T11"/>
                </a:cxn>
              </a:cxnLst>
              <a:rect l="0" t="0" r="r" b="b"/>
              <a:pathLst>
                <a:path w="24" h="42">
                  <a:moveTo>
                    <a:pt x="8" y="0"/>
                  </a:moveTo>
                  <a:cubicBezTo>
                    <a:pt x="10" y="2"/>
                    <a:pt x="13" y="3"/>
                    <a:pt x="15" y="4"/>
                  </a:cubicBezTo>
                  <a:cubicBezTo>
                    <a:pt x="24" y="14"/>
                    <a:pt x="12" y="25"/>
                    <a:pt x="17" y="37"/>
                  </a:cubicBezTo>
                  <a:cubicBezTo>
                    <a:pt x="19" y="42"/>
                    <a:pt x="6" y="39"/>
                    <a:pt x="0" y="37"/>
                  </a:cubicBezTo>
                  <a:cubicBezTo>
                    <a:pt x="1" y="32"/>
                    <a:pt x="3" y="27"/>
                    <a:pt x="4" y="21"/>
                  </a:cubicBezTo>
                  <a:cubicBezTo>
                    <a:pt x="3" y="14"/>
                    <a:pt x="1" y="6"/>
                    <a:pt x="8" y="0"/>
                  </a:cubicBezTo>
                  <a:close/>
                </a:path>
              </a:pathLst>
            </a:custGeom>
            <a:solidFill>
              <a:srgbClr val="C47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4" name="Freeform 278">
              <a:extLst>
                <a:ext uri="{FF2B5EF4-FFF2-40B4-BE49-F238E27FC236}">
                  <a16:creationId xmlns:a16="http://schemas.microsoft.com/office/drawing/2014/main" id="{8CA25A45-5D83-B0F9-5D25-82E188A4740A}"/>
                </a:ext>
              </a:extLst>
            </p:cNvPr>
            <p:cNvSpPr/>
            <p:nvPr/>
          </p:nvSpPr>
          <p:spPr bwMode="auto">
            <a:xfrm>
              <a:off x="9525000" y="3883025"/>
              <a:ext cx="103188" cy="150813"/>
            </a:xfrm>
            <a:custGeom>
              <a:avLst/>
              <a:gdLst>
                <a:gd name="T0" fmla="*/ 12 w 19"/>
                <a:gd name="T1" fmla="*/ 28 h 28"/>
                <a:gd name="T2" fmla="*/ 0 w 19"/>
                <a:gd name="T3" fmla="*/ 17 h 28"/>
                <a:gd name="T4" fmla="*/ 12 w 19"/>
                <a:gd name="T5" fmla="*/ 0 h 28"/>
                <a:gd name="T6" fmla="*/ 12 w 19"/>
                <a:gd name="T7" fmla="*/ 28 h 28"/>
              </a:gdLst>
              <a:ahLst/>
              <a:cxnLst>
                <a:cxn ang="0">
                  <a:pos x="T0" y="T1"/>
                </a:cxn>
                <a:cxn ang="0">
                  <a:pos x="T2" y="T3"/>
                </a:cxn>
                <a:cxn ang="0">
                  <a:pos x="T4" y="T5"/>
                </a:cxn>
                <a:cxn ang="0">
                  <a:pos x="T6" y="T7"/>
                </a:cxn>
              </a:cxnLst>
              <a:rect l="0" t="0" r="r" b="b"/>
              <a:pathLst>
                <a:path w="19" h="28">
                  <a:moveTo>
                    <a:pt x="12" y="28"/>
                  </a:moveTo>
                  <a:cubicBezTo>
                    <a:pt x="5" y="28"/>
                    <a:pt x="0" y="25"/>
                    <a:pt x="0" y="17"/>
                  </a:cubicBezTo>
                  <a:cubicBezTo>
                    <a:pt x="0" y="8"/>
                    <a:pt x="2" y="1"/>
                    <a:pt x="12" y="0"/>
                  </a:cubicBezTo>
                  <a:cubicBezTo>
                    <a:pt x="16" y="9"/>
                    <a:pt x="19" y="19"/>
                    <a:pt x="12" y="28"/>
                  </a:cubicBezTo>
                  <a:close/>
                </a:path>
              </a:pathLst>
            </a:custGeom>
            <a:solidFill>
              <a:srgbClr val="D890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5" name="Freeform 279">
              <a:extLst>
                <a:ext uri="{FF2B5EF4-FFF2-40B4-BE49-F238E27FC236}">
                  <a16:creationId xmlns:a16="http://schemas.microsoft.com/office/drawing/2014/main" id="{1B323F0B-1947-A4A1-E9F5-5C3EBE4FAD7E}"/>
                </a:ext>
              </a:extLst>
            </p:cNvPr>
            <p:cNvSpPr/>
            <p:nvPr/>
          </p:nvSpPr>
          <p:spPr bwMode="auto">
            <a:xfrm>
              <a:off x="9551988" y="3646488"/>
              <a:ext cx="96838" cy="150813"/>
            </a:xfrm>
            <a:custGeom>
              <a:avLst/>
              <a:gdLst>
                <a:gd name="T0" fmla="*/ 16 w 18"/>
                <a:gd name="T1" fmla="*/ 7 h 28"/>
                <a:gd name="T2" fmla="*/ 12 w 18"/>
                <a:gd name="T3" fmla="*/ 28 h 28"/>
                <a:gd name="T4" fmla="*/ 7 w 18"/>
                <a:gd name="T5" fmla="*/ 27 h 28"/>
                <a:gd name="T6" fmla="*/ 0 w 18"/>
                <a:gd name="T7" fmla="*/ 0 h 28"/>
                <a:gd name="T8" fmla="*/ 3 w 18"/>
                <a:gd name="T9" fmla="*/ 0 h 28"/>
                <a:gd name="T10" fmla="*/ 16 w 18"/>
                <a:gd name="T11" fmla="*/ 7 h 28"/>
              </a:gdLst>
              <a:ahLst/>
              <a:cxnLst>
                <a:cxn ang="0">
                  <a:pos x="T0" y="T1"/>
                </a:cxn>
                <a:cxn ang="0">
                  <a:pos x="T2" y="T3"/>
                </a:cxn>
                <a:cxn ang="0">
                  <a:pos x="T4" y="T5"/>
                </a:cxn>
                <a:cxn ang="0">
                  <a:pos x="T6" y="T7"/>
                </a:cxn>
                <a:cxn ang="0">
                  <a:pos x="T8" y="T9"/>
                </a:cxn>
                <a:cxn ang="0">
                  <a:pos x="T10" y="T11"/>
                </a:cxn>
              </a:cxnLst>
              <a:rect l="0" t="0" r="r" b="b"/>
              <a:pathLst>
                <a:path w="18" h="28">
                  <a:moveTo>
                    <a:pt x="16" y="7"/>
                  </a:moveTo>
                  <a:cubicBezTo>
                    <a:pt x="15" y="14"/>
                    <a:pt x="18" y="22"/>
                    <a:pt x="12" y="28"/>
                  </a:cubicBezTo>
                  <a:cubicBezTo>
                    <a:pt x="10" y="28"/>
                    <a:pt x="9" y="28"/>
                    <a:pt x="7" y="27"/>
                  </a:cubicBezTo>
                  <a:cubicBezTo>
                    <a:pt x="0" y="20"/>
                    <a:pt x="3" y="9"/>
                    <a:pt x="0" y="0"/>
                  </a:cubicBezTo>
                  <a:cubicBezTo>
                    <a:pt x="1" y="0"/>
                    <a:pt x="2" y="0"/>
                    <a:pt x="3" y="0"/>
                  </a:cubicBezTo>
                  <a:cubicBezTo>
                    <a:pt x="5" y="6"/>
                    <a:pt x="13" y="2"/>
                    <a:pt x="16" y="7"/>
                  </a:cubicBezTo>
                  <a:close/>
                </a:path>
              </a:pathLst>
            </a:custGeom>
            <a:solidFill>
              <a:srgbClr val="B05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6" name="Freeform 280">
              <a:extLst>
                <a:ext uri="{FF2B5EF4-FFF2-40B4-BE49-F238E27FC236}">
                  <a16:creationId xmlns:a16="http://schemas.microsoft.com/office/drawing/2014/main" id="{AFB5B0FB-29EC-5883-CF10-9F25D1DF0061}"/>
                </a:ext>
              </a:extLst>
            </p:cNvPr>
            <p:cNvSpPr/>
            <p:nvPr/>
          </p:nvSpPr>
          <p:spPr bwMode="auto">
            <a:xfrm>
              <a:off x="9418638" y="3808413"/>
              <a:ext cx="122238" cy="96838"/>
            </a:xfrm>
            <a:custGeom>
              <a:avLst/>
              <a:gdLst>
                <a:gd name="T0" fmla="*/ 13 w 23"/>
                <a:gd name="T1" fmla="*/ 18 h 18"/>
                <a:gd name="T2" fmla="*/ 8 w 23"/>
                <a:gd name="T3" fmla="*/ 2 h 18"/>
                <a:gd name="T4" fmla="*/ 22 w 23"/>
                <a:gd name="T5" fmla="*/ 8 h 18"/>
                <a:gd name="T6" fmla="*/ 13 w 23"/>
                <a:gd name="T7" fmla="*/ 18 h 18"/>
              </a:gdLst>
              <a:ahLst/>
              <a:cxnLst>
                <a:cxn ang="0">
                  <a:pos x="T0" y="T1"/>
                </a:cxn>
                <a:cxn ang="0">
                  <a:pos x="T2" y="T3"/>
                </a:cxn>
                <a:cxn ang="0">
                  <a:pos x="T4" y="T5"/>
                </a:cxn>
                <a:cxn ang="0">
                  <a:pos x="T6" y="T7"/>
                </a:cxn>
              </a:cxnLst>
              <a:rect l="0" t="0" r="r" b="b"/>
              <a:pathLst>
                <a:path w="23" h="18">
                  <a:moveTo>
                    <a:pt x="13" y="18"/>
                  </a:moveTo>
                  <a:cubicBezTo>
                    <a:pt x="8" y="13"/>
                    <a:pt x="0" y="10"/>
                    <a:pt x="8" y="2"/>
                  </a:cubicBezTo>
                  <a:cubicBezTo>
                    <a:pt x="14" y="3"/>
                    <a:pt x="21" y="0"/>
                    <a:pt x="22" y="8"/>
                  </a:cubicBezTo>
                  <a:cubicBezTo>
                    <a:pt x="23" y="13"/>
                    <a:pt x="17" y="16"/>
                    <a:pt x="13" y="18"/>
                  </a:cubicBezTo>
                  <a:close/>
                </a:path>
              </a:pathLst>
            </a:custGeom>
            <a:solidFill>
              <a:srgbClr val="E6B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7" name="Freeform 281">
              <a:extLst>
                <a:ext uri="{FF2B5EF4-FFF2-40B4-BE49-F238E27FC236}">
                  <a16:creationId xmlns:a16="http://schemas.microsoft.com/office/drawing/2014/main" id="{6E6797F8-9636-8B91-C6AA-73AA2984E8D1}"/>
                </a:ext>
              </a:extLst>
            </p:cNvPr>
            <p:cNvSpPr/>
            <p:nvPr/>
          </p:nvSpPr>
          <p:spPr bwMode="auto">
            <a:xfrm>
              <a:off x="7789863" y="4856163"/>
              <a:ext cx="666750" cy="633413"/>
            </a:xfrm>
            <a:custGeom>
              <a:avLst/>
              <a:gdLst>
                <a:gd name="T0" fmla="*/ 32 w 124"/>
                <a:gd name="T1" fmla="*/ 91 h 118"/>
                <a:gd name="T2" fmla="*/ 24 w 124"/>
                <a:gd name="T3" fmla="*/ 118 h 118"/>
                <a:gd name="T4" fmla="*/ 0 w 124"/>
                <a:gd name="T5" fmla="*/ 75 h 118"/>
                <a:gd name="T6" fmla="*/ 30 w 124"/>
                <a:gd name="T7" fmla="*/ 50 h 118"/>
                <a:gd name="T8" fmla="*/ 31 w 124"/>
                <a:gd name="T9" fmla="*/ 46 h 118"/>
                <a:gd name="T10" fmla="*/ 77 w 124"/>
                <a:gd name="T11" fmla="*/ 18 h 118"/>
                <a:gd name="T12" fmla="*/ 124 w 124"/>
                <a:gd name="T13" fmla="*/ 3 h 118"/>
                <a:gd name="T14" fmla="*/ 69 w 124"/>
                <a:gd name="T15" fmla="*/ 38 h 118"/>
                <a:gd name="T16" fmla="*/ 34 w 124"/>
                <a:gd name="T17" fmla="*/ 72 h 118"/>
                <a:gd name="T18" fmla="*/ 32 w 124"/>
                <a:gd name="T19" fmla="*/ 9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18">
                  <a:moveTo>
                    <a:pt x="32" y="91"/>
                  </a:moveTo>
                  <a:cubicBezTo>
                    <a:pt x="25" y="98"/>
                    <a:pt x="22" y="107"/>
                    <a:pt x="24" y="118"/>
                  </a:cubicBezTo>
                  <a:cubicBezTo>
                    <a:pt x="12" y="105"/>
                    <a:pt x="5" y="91"/>
                    <a:pt x="0" y="75"/>
                  </a:cubicBezTo>
                  <a:cubicBezTo>
                    <a:pt x="20" y="79"/>
                    <a:pt x="28" y="68"/>
                    <a:pt x="30" y="50"/>
                  </a:cubicBezTo>
                  <a:cubicBezTo>
                    <a:pt x="30" y="48"/>
                    <a:pt x="31" y="46"/>
                    <a:pt x="31" y="46"/>
                  </a:cubicBezTo>
                  <a:cubicBezTo>
                    <a:pt x="51" y="44"/>
                    <a:pt x="58" y="21"/>
                    <a:pt x="77" y="18"/>
                  </a:cubicBezTo>
                  <a:cubicBezTo>
                    <a:pt x="94" y="16"/>
                    <a:pt x="106" y="0"/>
                    <a:pt x="124" y="3"/>
                  </a:cubicBezTo>
                  <a:cubicBezTo>
                    <a:pt x="105" y="13"/>
                    <a:pt x="88" y="29"/>
                    <a:pt x="69" y="38"/>
                  </a:cubicBezTo>
                  <a:cubicBezTo>
                    <a:pt x="52" y="46"/>
                    <a:pt x="48" y="62"/>
                    <a:pt x="34" y="72"/>
                  </a:cubicBezTo>
                  <a:cubicBezTo>
                    <a:pt x="29" y="76"/>
                    <a:pt x="32" y="84"/>
                    <a:pt x="32" y="91"/>
                  </a:cubicBezTo>
                  <a:close/>
                </a:path>
              </a:pathLst>
            </a:custGeom>
            <a:solidFill>
              <a:srgbClr val="BA7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8" name="Freeform 282">
              <a:extLst>
                <a:ext uri="{FF2B5EF4-FFF2-40B4-BE49-F238E27FC236}">
                  <a16:creationId xmlns:a16="http://schemas.microsoft.com/office/drawing/2014/main" id="{3A163D8C-1046-F5C9-EDAC-F3386184887F}"/>
                </a:ext>
              </a:extLst>
            </p:cNvPr>
            <p:cNvSpPr/>
            <p:nvPr/>
          </p:nvSpPr>
          <p:spPr bwMode="auto">
            <a:xfrm>
              <a:off x="7747000" y="4806950"/>
              <a:ext cx="407988" cy="446088"/>
            </a:xfrm>
            <a:custGeom>
              <a:avLst/>
              <a:gdLst>
                <a:gd name="T0" fmla="*/ 4 w 76"/>
                <a:gd name="T1" fmla="*/ 44 h 83"/>
                <a:gd name="T2" fmla="*/ 46 w 76"/>
                <a:gd name="T3" fmla="*/ 23 h 83"/>
                <a:gd name="T4" fmla="*/ 72 w 76"/>
                <a:gd name="T5" fmla="*/ 0 h 83"/>
                <a:gd name="T6" fmla="*/ 48 w 76"/>
                <a:gd name="T7" fmla="*/ 39 h 83"/>
                <a:gd name="T8" fmla="*/ 8 w 76"/>
                <a:gd name="T9" fmla="*/ 83 h 83"/>
                <a:gd name="T10" fmla="*/ 4 w 76"/>
                <a:gd name="T11" fmla="*/ 44 h 83"/>
              </a:gdLst>
              <a:ahLst/>
              <a:cxnLst>
                <a:cxn ang="0">
                  <a:pos x="T0" y="T1"/>
                </a:cxn>
                <a:cxn ang="0">
                  <a:pos x="T2" y="T3"/>
                </a:cxn>
                <a:cxn ang="0">
                  <a:pos x="T4" y="T5"/>
                </a:cxn>
                <a:cxn ang="0">
                  <a:pos x="T6" y="T7"/>
                </a:cxn>
                <a:cxn ang="0">
                  <a:pos x="T8" y="T9"/>
                </a:cxn>
                <a:cxn ang="0">
                  <a:pos x="T10" y="T11"/>
                </a:cxn>
              </a:cxnLst>
              <a:rect l="0" t="0" r="r" b="b"/>
              <a:pathLst>
                <a:path w="76" h="83">
                  <a:moveTo>
                    <a:pt x="4" y="44"/>
                  </a:moveTo>
                  <a:cubicBezTo>
                    <a:pt x="22" y="45"/>
                    <a:pt x="33" y="32"/>
                    <a:pt x="46" y="23"/>
                  </a:cubicBezTo>
                  <a:cubicBezTo>
                    <a:pt x="55" y="16"/>
                    <a:pt x="63" y="8"/>
                    <a:pt x="72" y="0"/>
                  </a:cubicBezTo>
                  <a:cubicBezTo>
                    <a:pt x="76" y="20"/>
                    <a:pt x="59" y="33"/>
                    <a:pt x="48" y="39"/>
                  </a:cubicBezTo>
                  <a:cubicBezTo>
                    <a:pt x="28" y="50"/>
                    <a:pt x="25" y="72"/>
                    <a:pt x="8" y="83"/>
                  </a:cubicBezTo>
                  <a:cubicBezTo>
                    <a:pt x="0" y="71"/>
                    <a:pt x="5" y="57"/>
                    <a:pt x="4" y="44"/>
                  </a:cubicBezTo>
                  <a:close/>
                </a:path>
              </a:pathLst>
            </a:custGeom>
            <a:solidFill>
              <a:srgbClr val="A65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9" name="Freeform 283">
              <a:extLst>
                <a:ext uri="{FF2B5EF4-FFF2-40B4-BE49-F238E27FC236}">
                  <a16:creationId xmlns:a16="http://schemas.microsoft.com/office/drawing/2014/main" id="{1F0E65B3-C15B-4960-6857-72A569DEF3AD}"/>
                </a:ext>
              </a:extLst>
            </p:cNvPr>
            <p:cNvSpPr/>
            <p:nvPr/>
          </p:nvSpPr>
          <p:spPr bwMode="auto">
            <a:xfrm>
              <a:off x="8132763" y="4613275"/>
              <a:ext cx="666750" cy="204788"/>
            </a:xfrm>
            <a:custGeom>
              <a:avLst/>
              <a:gdLst>
                <a:gd name="T0" fmla="*/ 0 w 124"/>
                <a:gd name="T1" fmla="*/ 36 h 38"/>
                <a:gd name="T2" fmla="*/ 94 w 124"/>
                <a:gd name="T3" fmla="*/ 8 h 38"/>
                <a:gd name="T4" fmla="*/ 103 w 124"/>
                <a:gd name="T5" fmla="*/ 0 h 38"/>
                <a:gd name="T6" fmla="*/ 110 w 124"/>
                <a:gd name="T7" fmla="*/ 4 h 38"/>
                <a:gd name="T8" fmla="*/ 122 w 124"/>
                <a:gd name="T9" fmla="*/ 21 h 38"/>
                <a:gd name="T10" fmla="*/ 101 w 124"/>
                <a:gd name="T11" fmla="*/ 28 h 38"/>
                <a:gd name="T12" fmla="*/ 30 w 124"/>
                <a:gd name="T13" fmla="*/ 28 h 38"/>
                <a:gd name="T14" fmla="*/ 0 w 124"/>
                <a:gd name="T15" fmla="*/ 36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38">
                  <a:moveTo>
                    <a:pt x="0" y="36"/>
                  </a:moveTo>
                  <a:cubicBezTo>
                    <a:pt x="28" y="15"/>
                    <a:pt x="64" y="22"/>
                    <a:pt x="94" y="8"/>
                  </a:cubicBezTo>
                  <a:cubicBezTo>
                    <a:pt x="98" y="6"/>
                    <a:pt x="103" y="6"/>
                    <a:pt x="103" y="0"/>
                  </a:cubicBezTo>
                  <a:cubicBezTo>
                    <a:pt x="106" y="2"/>
                    <a:pt x="108" y="2"/>
                    <a:pt x="110" y="4"/>
                  </a:cubicBezTo>
                  <a:cubicBezTo>
                    <a:pt x="115" y="10"/>
                    <a:pt x="124" y="13"/>
                    <a:pt x="122" y="21"/>
                  </a:cubicBezTo>
                  <a:cubicBezTo>
                    <a:pt x="118" y="31"/>
                    <a:pt x="108" y="27"/>
                    <a:pt x="101" y="28"/>
                  </a:cubicBezTo>
                  <a:cubicBezTo>
                    <a:pt x="77" y="30"/>
                    <a:pt x="53" y="18"/>
                    <a:pt x="30" y="28"/>
                  </a:cubicBezTo>
                  <a:cubicBezTo>
                    <a:pt x="20" y="32"/>
                    <a:pt x="11" y="38"/>
                    <a:pt x="0" y="36"/>
                  </a:cubicBezTo>
                  <a:close/>
                </a:path>
              </a:pathLst>
            </a:custGeom>
            <a:solidFill>
              <a:srgbClr val="AA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0" name="Freeform 284">
              <a:extLst>
                <a:ext uri="{FF2B5EF4-FFF2-40B4-BE49-F238E27FC236}">
                  <a16:creationId xmlns:a16="http://schemas.microsoft.com/office/drawing/2014/main" id="{DDBCEAC4-6226-BE88-7D12-894F88772520}"/>
                </a:ext>
              </a:extLst>
            </p:cNvPr>
            <p:cNvSpPr/>
            <p:nvPr/>
          </p:nvSpPr>
          <p:spPr bwMode="auto">
            <a:xfrm>
              <a:off x="8305800" y="2852738"/>
              <a:ext cx="365125" cy="277813"/>
            </a:xfrm>
            <a:custGeom>
              <a:avLst/>
              <a:gdLst>
                <a:gd name="T0" fmla="*/ 16 w 68"/>
                <a:gd name="T1" fmla="*/ 52 h 52"/>
                <a:gd name="T2" fmla="*/ 0 w 68"/>
                <a:gd name="T3" fmla="*/ 40 h 52"/>
                <a:gd name="T4" fmla="*/ 40 w 68"/>
                <a:gd name="T5" fmla="*/ 0 h 52"/>
                <a:gd name="T6" fmla="*/ 68 w 68"/>
                <a:gd name="T7" fmla="*/ 8 h 52"/>
                <a:gd name="T8" fmla="*/ 60 w 68"/>
                <a:gd name="T9" fmla="*/ 24 h 52"/>
                <a:gd name="T10" fmla="*/ 37 w 68"/>
                <a:gd name="T11" fmla="*/ 47 h 52"/>
                <a:gd name="T12" fmla="*/ 31 w 68"/>
                <a:gd name="T13" fmla="*/ 52 h 52"/>
                <a:gd name="T14" fmla="*/ 16 w 68"/>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52">
                  <a:moveTo>
                    <a:pt x="16" y="52"/>
                  </a:moveTo>
                  <a:cubicBezTo>
                    <a:pt x="13" y="45"/>
                    <a:pt x="9" y="39"/>
                    <a:pt x="0" y="40"/>
                  </a:cubicBezTo>
                  <a:cubicBezTo>
                    <a:pt x="9" y="23"/>
                    <a:pt x="25" y="12"/>
                    <a:pt x="40" y="0"/>
                  </a:cubicBezTo>
                  <a:cubicBezTo>
                    <a:pt x="40" y="19"/>
                    <a:pt x="40" y="19"/>
                    <a:pt x="68" y="8"/>
                  </a:cubicBezTo>
                  <a:cubicBezTo>
                    <a:pt x="67" y="14"/>
                    <a:pt x="65" y="20"/>
                    <a:pt x="60" y="24"/>
                  </a:cubicBezTo>
                  <a:cubicBezTo>
                    <a:pt x="47" y="27"/>
                    <a:pt x="32" y="27"/>
                    <a:pt x="37" y="47"/>
                  </a:cubicBezTo>
                  <a:cubicBezTo>
                    <a:pt x="38" y="48"/>
                    <a:pt x="34" y="50"/>
                    <a:pt x="31" y="52"/>
                  </a:cubicBezTo>
                  <a:cubicBezTo>
                    <a:pt x="26" y="39"/>
                    <a:pt x="21" y="51"/>
                    <a:pt x="16" y="52"/>
                  </a:cubicBezTo>
                  <a:close/>
                </a:path>
              </a:pathLst>
            </a:custGeom>
            <a:solidFill>
              <a:srgbClr val="D17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1" name="Freeform 285">
              <a:extLst>
                <a:ext uri="{FF2B5EF4-FFF2-40B4-BE49-F238E27FC236}">
                  <a16:creationId xmlns:a16="http://schemas.microsoft.com/office/drawing/2014/main" id="{D57E64BB-3ED9-7DB7-99DC-2DD48DC4692C}"/>
                </a:ext>
              </a:extLst>
            </p:cNvPr>
            <p:cNvSpPr/>
            <p:nvPr/>
          </p:nvSpPr>
          <p:spPr bwMode="auto">
            <a:xfrm>
              <a:off x="8772525" y="2905125"/>
              <a:ext cx="134938" cy="177800"/>
            </a:xfrm>
            <a:custGeom>
              <a:avLst/>
              <a:gdLst>
                <a:gd name="T0" fmla="*/ 1 w 25"/>
                <a:gd name="T1" fmla="*/ 19 h 33"/>
                <a:gd name="T2" fmla="*/ 12 w 25"/>
                <a:gd name="T3" fmla="*/ 1 h 33"/>
                <a:gd name="T4" fmla="*/ 24 w 25"/>
                <a:gd name="T5" fmla="*/ 10 h 33"/>
                <a:gd name="T6" fmla="*/ 11 w 25"/>
                <a:gd name="T7" fmla="*/ 32 h 33"/>
                <a:gd name="T8" fmla="*/ 1 w 25"/>
                <a:gd name="T9" fmla="*/ 19 h 33"/>
              </a:gdLst>
              <a:ahLst/>
              <a:cxnLst>
                <a:cxn ang="0">
                  <a:pos x="T0" y="T1"/>
                </a:cxn>
                <a:cxn ang="0">
                  <a:pos x="T2" y="T3"/>
                </a:cxn>
                <a:cxn ang="0">
                  <a:pos x="T4" y="T5"/>
                </a:cxn>
                <a:cxn ang="0">
                  <a:pos x="T6" y="T7"/>
                </a:cxn>
                <a:cxn ang="0">
                  <a:pos x="T8" y="T9"/>
                </a:cxn>
              </a:cxnLst>
              <a:rect l="0" t="0" r="r" b="b"/>
              <a:pathLst>
                <a:path w="25" h="33">
                  <a:moveTo>
                    <a:pt x="1" y="19"/>
                  </a:moveTo>
                  <a:cubicBezTo>
                    <a:pt x="1" y="10"/>
                    <a:pt x="2" y="1"/>
                    <a:pt x="12" y="1"/>
                  </a:cubicBezTo>
                  <a:cubicBezTo>
                    <a:pt x="17" y="0"/>
                    <a:pt x="25" y="2"/>
                    <a:pt x="24" y="10"/>
                  </a:cubicBezTo>
                  <a:cubicBezTo>
                    <a:pt x="23" y="19"/>
                    <a:pt x="21" y="30"/>
                    <a:pt x="11" y="32"/>
                  </a:cubicBezTo>
                  <a:cubicBezTo>
                    <a:pt x="4" y="33"/>
                    <a:pt x="0" y="26"/>
                    <a:pt x="1" y="19"/>
                  </a:cubicBezTo>
                  <a:close/>
                </a:path>
              </a:pathLst>
            </a:custGeom>
            <a:solidFill>
              <a:srgbClr val="E8B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8" name="Freeform 286">
              <a:extLst>
                <a:ext uri="{FF2B5EF4-FFF2-40B4-BE49-F238E27FC236}">
                  <a16:creationId xmlns:a16="http://schemas.microsoft.com/office/drawing/2014/main" id="{7D02AD08-DAB1-E815-4CCD-DBBA33677781}"/>
                </a:ext>
              </a:extLst>
            </p:cNvPr>
            <p:cNvSpPr/>
            <p:nvPr/>
          </p:nvSpPr>
          <p:spPr bwMode="auto">
            <a:xfrm>
              <a:off x="8628063" y="3024188"/>
              <a:ext cx="128588" cy="128588"/>
            </a:xfrm>
            <a:custGeom>
              <a:avLst/>
              <a:gdLst>
                <a:gd name="T0" fmla="*/ 24 w 24"/>
                <a:gd name="T1" fmla="*/ 24 h 24"/>
                <a:gd name="T2" fmla="*/ 0 w 24"/>
                <a:gd name="T3" fmla="*/ 0 h 24"/>
                <a:gd name="T4" fmla="*/ 24 w 24"/>
                <a:gd name="T5" fmla="*/ 16 h 24"/>
                <a:gd name="T6" fmla="*/ 24 w 24"/>
                <a:gd name="T7" fmla="*/ 24 h 24"/>
              </a:gdLst>
              <a:ahLst/>
              <a:cxnLst>
                <a:cxn ang="0">
                  <a:pos x="T0" y="T1"/>
                </a:cxn>
                <a:cxn ang="0">
                  <a:pos x="T2" y="T3"/>
                </a:cxn>
                <a:cxn ang="0">
                  <a:pos x="T4" y="T5"/>
                </a:cxn>
                <a:cxn ang="0">
                  <a:pos x="T6" y="T7"/>
                </a:cxn>
              </a:cxnLst>
              <a:rect l="0" t="0" r="r" b="b"/>
              <a:pathLst>
                <a:path w="24" h="24">
                  <a:moveTo>
                    <a:pt x="24" y="24"/>
                  </a:moveTo>
                  <a:cubicBezTo>
                    <a:pt x="4" y="14"/>
                    <a:pt x="0" y="10"/>
                    <a:pt x="0" y="0"/>
                  </a:cubicBezTo>
                  <a:cubicBezTo>
                    <a:pt x="7" y="6"/>
                    <a:pt x="21" y="2"/>
                    <a:pt x="24" y="16"/>
                  </a:cubicBezTo>
                  <a:cubicBezTo>
                    <a:pt x="24" y="19"/>
                    <a:pt x="24" y="21"/>
                    <a:pt x="24" y="24"/>
                  </a:cubicBezTo>
                  <a:close/>
                </a:path>
              </a:pathLst>
            </a:custGeom>
            <a:solidFill>
              <a:srgbClr val="D17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9" name="Freeform 287">
              <a:extLst>
                <a:ext uri="{FF2B5EF4-FFF2-40B4-BE49-F238E27FC236}">
                  <a16:creationId xmlns:a16="http://schemas.microsoft.com/office/drawing/2014/main" id="{FDD4217C-BFAA-60BC-A5CF-4C7386214919}"/>
                </a:ext>
              </a:extLst>
            </p:cNvPr>
            <p:cNvSpPr/>
            <p:nvPr/>
          </p:nvSpPr>
          <p:spPr bwMode="auto">
            <a:xfrm>
              <a:off x="8175625" y="2792413"/>
              <a:ext cx="344488" cy="376238"/>
            </a:xfrm>
            <a:custGeom>
              <a:avLst/>
              <a:gdLst>
                <a:gd name="T0" fmla="*/ 64 w 64"/>
                <a:gd name="T1" fmla="*/ 11 h 70"/>
                <a:gd name="T2" fmla="*/ 24 w 64"/>
                <a:gd name="T3" fmla="*/ 51 h 70"/>
                <a:gd name="T4" fmla="*/ 0 w 64"/>
                <a:gd name="T5" fmla="*/ 47 h 70"/>
                <a:gd name="T6" fmla="*/ 23 w 64"/>
                <a:gd name="T7" fmla="*/ 35 h 70"/>
                <a:gd name="T8" fmla="*/ 52 w 64"/>
                <a:gd name="T9" fmla="*/ 7 h 70"/>
                <a:gd name="T10" fmla="*/ 64 w 64"/>
                <a:gd name="T11" fmla="*/ 11 h 70"/>
              </a:gdLst>
              <a:ahLst/>
              <a:cxnLst>
                <a:cxn ang="0">
                  <a:pos x="T0" y="T1"/>
                </a:cxn>
                <a:cxn ang="0">
                  <a:pos x="T2" y="T3"/>
                </a:cxn>
                <a:cxn ang="0">
                  <a:pos x="T4" y="T5"/>
                </a:cxn>
                <a:cxn ang="0">
                  <a:pos x="T6" y="T7"/>
                </a:cxn>
                <a:cxn ang="0">
                  <a:pos x="T8" y="T9"/>
                </a:cxn>
                <a:cxn ang="0">
                  <a:pos x="T10" y="T11"/>
                </a:cxn>
              </a:cxnLst>
              <a:rect l="0" t="0" r="r" b="b"/>
              <a:pathLst>
                <a:path w="64" h="70">
                  <a:moveTo>
                    <a:pt x="64" y="11"/>
                  </a:moveTo>
                  <a:cubicBezTo>
                    <a:pt x="55" y="29"/>
                    <a:pt x="38" y="39"/>
                    <a:pt x="24" y="51"/>
                  </a:cubicBezTo>
                  <a:cubicBezTo>
                    <a:pt x="15" y="52"/>
                    <a:pt x="4" y="70"/>
                    <a:pt x="0" y="47"/>
                  </a:cubicBezTo>
                  <a:cubicBezTo>
                    <a:pt x="3" y="33"/>
                    <a:pt x="13" y="34"/>
                    <a:pt x="23" y="35"/>
                  </a:cubicBezTo>
                  <a:cubicBezTo>
                    <a:pt x="35" y="28"/>
                    <a:pt x="44" y="18"/>
                    <a:pt x="52" y="7"/>
                  </a:cubicBezTo>
                  <a:cubicBezTo>
                    <a:pt x="58" y="0"/>
                    <a:pt x="61" y="7"/>
                    <a:pt x="64" y="11"/>
                  </a:cubicBezTo>
                  <a:close/>
                </a:path>
              </a:pathLst>
            </a:custGeom>
            <a:solidFill>
              <a:srgbClr val="E685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0" name="Freeform 288">
              <a:extLst>
                <a:ext uri="{FF2B5EF4-FFF2-40B4-BE49-F238E27FC236}">
                  <a16:creationId xmlns:a16="http://schemas.microsoft.com/office/drawing/2014/main" id="{3F8FC541-ED38-1308-9544-E645600B1D7F}"/>
                </a:ext>
              </a:extLst>
            </p:cNvPr>
            <p:cNvSpPr/>
            <p:nvPr/>
          </p:nvSpPr>
          <p:spPr bwMode="auto">
            <a:xfrm>
              <a:off x="7945438" y="2713038"/>
              <a:ext cx="333375" cy="311150"/>
            </a:xfrm>
            <a:custGeom>
              <a:avLst/>
              <a:gdLst>
                <a:gd name="T0" fmla="*/ 43 w 62"/>
                <a:gd name="T1" fmla="*/ 6 h 58"/>
                <a:gd name="T2" fmla="*/ 59 w 62"/>
                <a:gd name="T3" fmla="*/ 2 h 58"/>
                <a:gd name="T4" fmla="*/ 62 w 62"/>
                <a:gd name="T5" fmla="*/ 14 h 58"/>
                <a:gd name="T6" fmla="*/ 35 w 62"/>
                <a:gd name="T7" fmla="*/ 38 h 58"/>
                <a:gd name="T8" fmla="*/ 19 w 62"/>
                <a:gd name="T9" fmla="*/ 57 h 58"/>
                <a:gd name="T10" fmla="*/ 3 w 62"/>
                <a:gd name="T11" fmla="*/ 51 h 58"/>
                <a:gd name="T12" fmla="*/ 14 w 62"/>
                <a:gd name="T13" fmla="*/ 30 h 58"/>
                <a:gd name="T14" fmla="*/ 43 w 62"/>
                <a:gd name="T15" fmla="*/ 6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7">
                  <a:moveTo>
                    <a:pt x="43" y="6"/>
                  </a:moveTo>
                  <a:cubicBezTo>
                    <a:pt x="47" y="0"/>
                    <a:pt x="53" y="3"/>
                    <a:pt x="59" y="2"/>
                  </a:cubicBezTo>
                  <a:cubicBezTo>
                    <a:pt x="60" y="6"/>
                    <a:pt x="61" y="10"/>
                    <a:pt x="62" y="14"/>
                  </a:cubicBezTo>
                  <a:cubicBezTo>
                    <a:pt x="53" y="22"/>
                    <a:pt x="40" y="26"/>
                    <a:pt x="35" y="38"/>
                  </a:cubicBezTo>
                  <a:cubicBezTo>
                    <a:pt x="36" y="50"/>
                    <a:pt x="28" y="54"/>
                    <a:pt x="19" y="57"/>
                  </a:cubicBezTo>
                  <a:cubicBezTo>
                    <a:pt x="13" y="58"/>
                    <a:pt x="7" y="56"/>
                    <a:pt x="3" y="51"/>
                  </a:cubicBezTo>
                  <a:cubicBezTo>
                    <a:pt x="0" y="41"/>
                    <a:pt x="9" y="37"/>
                    <a:pt x="14" y="30"/>
                  </a:cubicBezTo>
                  <a:cubicBezTo>
                    <a:pt x="22" y="21"/>
                    <a:pt x="34" y="15"/>
                    <a:pt x="43" y="6"/>
                  </a:cubicBezTo>
                  <a:close/>
                </a:path>
              </a:pathLst>
            </a:custGeom>
            <a:solidFill>
              <a:srgbClr val="EBA0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1" name="Freeform 289">
              <a:extLst>
                <a:ext uri="{FF2B5EF4-FFF2-40B4-BE49-F238E27FC236}">
                  <a16:creationId xmlns:a16="http://schemas.microsoft.com/office/drawing/2014/main" id="{C0F09F97-B927-1806-05E8-2C0C929F0F52}"/>
                </a:ext>
              </a:extLst>
            </p:cNvPr>
            <p:cNvSpPr/>
            <p:nvPr/>
          </p:nvSpPr>
          <p:spPr bwMode="auto">
            <a:xfrm>
              <a:off x="7961313" y="2846388"/>
              <a:ext cx="338138" cy="306388"/>
            </a:xfrm>
            <a:custGeom>
              <a:avLst/>
              <a:gdLst>
                <a:gd name="T0" fmla="*/ 16 w 63"/>
                <a:gd name="T1" fmla="*/ 29 h 57"/>
                <a:gd name="T2" fmla="*/ 32 w 63"/>
                <a:gd name="T3" fmla="*/ 13 h 57"/>
                <a:gd name="T4" fmla="*/ 36 w 63"/>
                <a:gd name="T5" fmla="*/ 13 h 57"/>
                <a:gd name="T6" fmla="*/ 63 w 63"/>
                <a:gd name="T7" fmla="*/ 25 h 57"/>
                <a:gd name="T8" fmla="*/ 40 w 63"/>
                <a:gd name="T9" fmla="*/ 37 h 57"/>
                <a:gd name="T10" fmla="*/ 22 w 63"/>
                <a:gd name="T11" fmla="*/ 48 h 57"/>
                <a:gd name="T12" fmla="*/ 0 w 63"/>
                <a:gd name="T13" fmla="*/ 49 h 57"/>
                <a:gd name="T14" fmla="*/ 4 w 63"/>
                <a:gd name="T15" fmla="*/ 41 h 57"/>
                <a:gd name="T16" fmla="*/ 16 w 63"/>
                <a:gd name="T17"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7">
                  <a:moveTo>
                    <a:pt x="16" y="29"/>
                  </a:moveTo>
                  <a:cubicBezTo>
                    <a:pt x="23" y="25"/>
                    <a:pt x="28" y="20"/>
                    <a:pt x="32" y="13"/>
                  </a:cubicBezTo>
                  <a:cubicBezTo>
                    <a:pt x="33" y="13"/>
                    <a:pt x="35" y="13"/>
                    <a:pt x="36" y="13"/>
                  </a:cubicBezTo>
                  <a:cubicBezTo>
                    <a:pt x="57" y="0"/>
                    <a:pt x="57" y="0"/>
                    <a:pt x="63" y="25"/>
                  </a:cubicBezTo>
                  <a:cubicBezTo>
                    <a:pt x="56" y="30"/>
                    <a:pt x="46" y="29"/>
                    <a:pt x="40" y="37"/>
                  </a:cubicBezTo>
                  <a:cubicBezTo>
                    <a:pt x="32" y="37"/>
                    <a:pt x="28" y="44"/>
                    <a:pt x="22" y="48"/>
                  </a:cubicBezTo>
                  <a:cubicBezTo>
                    <a:pt x="15" y="51"/>
                    <a:pt x="8" y="57"/>
                    <a:pt x="0" y="49"/>
                  </a:cubicBezTo>
                  <a:cubicBezTo>
                    <a:pt x="1" y="46"/>
                    <a:pt x="3" y="44"/>
                    <a:pt x="4" y="41"/>
                  </a:cubicBezTo>
                  <a:cubicBezTo>
                    <a:pt x="5" y="34"/>
                    <a:pt x="11" y="32"/>
                    <a:pt x="16" y="29"/>
                  </a:cubicBezTo>
                  <a:close/>
                </a:path>
              </a:pathLst>
            </a:custGeom>
            <a:solidFill>
              <a:srgbClr val="EB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2" name="Freeform 290">
              <a:extLst>
                <a:ext uri="{FF2B5EF4-FFF2-40B4-BE49-F238E27FC236}">
                  <a16:creationId xmlns:a16="http://schemas.microsoft.com/office/drawing/2014/main" id="{3F7EAFAD-CD71-91FF-2DD5-CFCE2FF41F02}"/>
                </a:ext>
              </a:extLst>
            </p:cNvPr>
            <p:cNvSpPr/>
            <p:nvPr/>
          </p:nvSpPr>
          <p:spPr bwMode="auto">
            <a:xfrm>
              <a:off x="7886700" y="2744788"/>
              <a:ext cx="300038" cy="273050"/>
            </a:xfrm>
            <a:custGeom>
              <a:avLst/>
              <a:gdLst>
                <a:gd name="T0" fmla="*/ 54 w 56"/>
                <a:gd name="T1" fmla="*/ 0 h 51"/>
                <a:gd name="T2" fmla="*/ 43 w 56"/>
                <a:gd name="T3" fmla="*/ 15 h 51"/>
                <a:gd name="T4" fmla="*/ 14 w 56"/>
                <a:gd name="T5" fmla="*/ 44 h 51"/>
                <a:gd name="T6" fmla="*/ 6 w 56"/>
                <a:gd name="T7" fmla="*/ 51 h 51"/>
                <a:gd name="T8" fmla="*/ 27 w 56"/>
                <a:gd name="T9" fmla="*/ 5 h 51"/>
                <a:gd name="T10" fmla="*/ 54 w 56"/>
                <a:gd name="T11" fmla="*/ 0 h 51"/>
              </a:gdLst>
              <a:ahLst/>
              <a:cxnLst>
                <a:cxn ang="0">
                  <a:pos x="T0" y="T1"/>
                </a:cxn>
                <a:cxn ang="0">
                  <a:pos x="T2" y="T3"/>
                </a:cxn>
                <a:cxn ang="0">
                  <a:pos x="T4" y="T5"/>
                </a:cxn>
                <a:cxn ang="0">
                  <a:pos x="T6" y="T7"/>
                </a:cxn>
                <a:cxn ang="0">
                  <a:pos x="T8" y="T9"/>
                </a:cxn>
                <a:cxn ang="0">
                  <a:pos x="T10" y="T11"/>
                </a:cxn>
              </a:cxnLst>
              <a:rect l="0" t="0" r="r" b="b"/>
              <a:pathLst>
                <a:path w="56" h="51">
                  <a:moveTo>
                    <a:pt x="54" y="0"/>
                  </a:moveTo>
                  <a:cubicBezTo>
                    <a:pt x="56" y="9"/>
                    <a:pt x="48" y="12"/>
                    <a:pt x="43" y="15"/>
                  </a:cubicBezTo>
                  <a:cubicBezTo>
                    <a:pt x="32" y="23"/>
                    <a:pt x="22" y="33"/>
                    <a:pt x="14" y="44"/>
                  </a:cubicBezTo>
                  <a:cubicBezTo>
                    <a:pt x="13" y="48"/>
                    <a:pt x="10" y="51"/>
                    <a:pt x="6" y="51"/>
                  </a:cubicBezTo>
                  <a:cubicBezTo>
                    <a:pt x="0" y="40"/>
                    <a:pt x="14" y="8"/>
                    <a:pt x="27" y="5"/>
                  </a:cubicBezTo>
                  <a:cubicBezTo>
                    <a:pt x="35" y="2"/>
                    <a:pt x="45" y="1"/>
                    <a:pt x="54" y="0"/>
                  </a:cubicBezTo>
                  <a:close/>
                </a:path>
              </a:pathLst>
            </a:custGeom>
            <a:solidFill>
              <a:srgbClr val="EDB8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3" name="Freeform 291">
              <a:extLst>
                <a:ext uri="{FF2B5EF4-FFF2-40B4-BE49-F238E27FC236}">
                  <a16:creationId xmlns:a16="http://schemas.microsoft.com/office/drawing/2014/main" id="{BCD93DEF-1A3A-6FC1-EF90-46754C9F3BFC}"/>
                </a:ext>
              </a:extLst>
            </p:cNvPr>
            <p:cNvSpPr/>
            <p:nvPr/>
          </p:nvSpPr>
          <p:spPr bwMode="auto">
            <a:xfrm>
              <a:off x="7918450" y="2981325"/>
              <a:ext cx="128588" cy="85725"/>
            </a:xfrm>
            <a:custGeom>
              <a:avLst/>
              <a:gdLst>
                <a:gd name="T0" fmla="*/ 0 w 24"/>
                <a:gd name="T1" fmla="*/ 7 h 16"/>
                <a:gd name="T2" fmla="*/ 8 w 24"/>
                <a:gd name="T3" fmla="*/ 0 h 16"/>
                <a:gd name="T4" fmla="*/ 24 w 24"/>
                <a:gd name="T5" fmla="*/ 4 h 16"/>
                <a:gd name="T6" fmla="*/ 12 w 24"/>
                <a:gd name="T7" fmla="*/ 16 h 16"/>
                <a:gd name="T8" fmla="*/ 0 w 24"/>
                <a:gd name="T9" fmla="*/ 7 h 16"/>
              </a:gdLst>
              <a:ahLst/>
              <a:cxnLst>
                <a:cxn ang="0">
                  <a:pos x="T0" y="T1"/>
                </a:cxn>
                <a:cxn ang="0">
                  <a:pos x="T2" y="T3"/>
                </a:cxn>
                <a:cxn ang="0">
                  <a:pos x="T4" y="T5"/>
                </a:cxn>
                <a:cxn ang="0">
                  <a:pos x="T6" y="T7"/>
                </a:cxn>
                <a:cxn ang="0">
                  <a:pos x="T8" y="T9"/>
                </a:cxn>
              </a:cxnLst>
              <a:rect l="0" t="0" r="r" b="b"/>
              <a:pathLst>
                <a:path w="24" h="16">
                  <a:moveTo>
                    <a:pt x="0" y="7"/>
                  </a:moveTo>
                  <a:cubicBezTo>
                    <a:pt x="2" y="5"/>
                    <a:pt x="5" y="2"/>
                    <a:pt x="8" y="0"/>
                  </a:cubicBezTo>
                  <a:cubicBezTo>
                    <a:pt x="13" y="1"/>
                    <a:pt x="19" y="3"/>
                    <a:pt x="24" y="4"/>
                  </a:cubicBezTo>
                  <a:cubicBezTo>
                    <a:pt x="21" y="9"/>
                    <a:pt x="17" y="13"/>
                    <a:pt x="12" y="16"/>
                  </a:cubicBezTo>
                  <a:cubicBezTo>
                    <a:pt x="6" y="16"/>
                    <a:pt x="2" y="13"/>
                    <a:pt x="0" y="7"/>
                  </a:cubicBezTo>
                  <a:close/>
                </a:path>
              </a:pathLst>
            </a:custGeom>
            <a:solidFill>
              <a:srgbClr val="E493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4" name="Freeform 292">
              <a:extLst>
                <a:ext uri="{FF2B5EF4-FFF2-40B4-BE49-F238E27FC236}">
                  <a16:creationId xmlns:a16="http://schemas.microsoft.com/office/drawing/2014/main" id="{48F852D3-2457-3449-7F6C-09492C3E05CD}"/>
                </a:ext>
              </a:extLst>
            </p:cNvPr>
            <p:cNvSpPr/>
            <p:nvPr/>
          </p:nvSpPr>
          <p:spPr bwMode="auto">
            <a:xfrm>
              <a:off x="8918575" y="3303588"/>
              <a:ext cx="187325" cy="106363"/>
            </a:xfrm>
            <a:custGeom>
              <a:avLst/>
              <a:gdLst>
                <a:gd name="T0" fmla="*/ 17 w 35"/>
                <a:gd name="T1" fmla="*/ 20 h 20"/>
                <a:gd name="T2" fmla="*/ 14 w 35"/>
                <a:gd name="T3" fmla="*/ 0 h 20"/>
                <a:gd name="T4" fmla="*/ 17 w 35"/>
                <a:gd name="T5" fmla="*/ 20 h 20"/>
              </a:gdLst>
              <a:ahLst/>
              <a:cxnLst>
                <a:cxn ang="0">
                  <a:pos x="T0" y="T1"/>
                </a:cxn>
                <a:cxn ang="0">
                  <a:pos x="T2" y="T3"/>
                </a:cxn>
                <a:cxn ang="0">
                  <a:pos x="T4" y="T5"/>
                </a:cxn>
              </a:cxnLst>
              <a:rect l="0" t="0" r="r" b="b"/>
              <a:pathLst>
                <a:path w="35" h="20">
                  <a:moveTo>
                    <a:pt x="17" y="20"/>
                  </a:moveTo>
                  <a:cubicBezTo>
                    <a:pt x="0" y="16"/>
                    <a:pt x="10" y="8"/>
                    <a:pt x="14" y="0"/>
                  </a:cubicBezTo>
                  <a:cubicBezTo>
                    <a:pt x="20" y="6"/>
                    <a:pt x="35" y="10"/>
                    <a:pt x="17" y="20"/>
                  </a:cubicBezTo>
                  <a:close/>
                </a:path>
              </a:pathLst>
            </a:custGeom>
            <a:solidFill>
              <a:srgbClr val="EAB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Tree>
    <p:extLst>
      <p:ext uri="{BB962C8B-B14F-4D97-AF65-F5344CB8AC3E}">
        <p14:creationId xmlns:p14="http://schemas.microsoft.com/office/powerpoint/2010/main" val="140796759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FAA2CE-F9AC-4D3F-803E-0311D232046F}"/>
              </a:ext>
            </a:extLst>
          </p:cNvPr>
          <p:cNvSpPr>
            <a:spLocks noGrp="1"/>
          </p:cNvSpPr>
          <p:nvPr>
            <p:ph type="title" idx="4294967295"/>
          </p:nvPr>
        </p:nvSpPr>
        <p:spPr>
          <a:xfrm>
            <a:off x="1447882" y="326034"/>
            <a:ext cx="8960295" cy="709612"/>
          </a:xfrm>
          <a:prstGeom prst="rect">
            <a:avLst/>
          </a:prstGeom>
        </p:spPr>
        <p:txBody>
          <a:bodyPr/>
          <a:lstStyle/>
          <a:p>
            <a:pPr algn="ctr"/>
            <a:r>
              <a:rPr lang="fa-IR" dirty="0">
                <a:solidFill>
                  <a:srgbClr val="E9475A"/>
                </a:solidFill>
                <a:cs typeface="B Nazanin" panose="00000400000000000000" pitchFamily="2" charset="-78"/>
              </a:rPr>
              <a:t>عنوان را تنظیم کنید</a:t>
            </a:r>
            <a:endParaRPr lang="es-PE" dirty="0">
              <a:solidFill>
                <a:srgbClr val="E9475A"/>
              </a:solidFill>
              <a:cs typeface="B Nazanin" panose="00000400000000000000" pitchFamily="2" charset="-78"/>
            </a:endParaRPr>
          </a:p>
        </p:txBody>
      </p:sp>
      <p:sp>
        <p:nvSpPr>
          <p:cNvPr id="167" name="Title 20">
            <a:extLst>
              <a:ext uri="{FF2B5EF4-FFF2-40B4-BE49-F238E27FC236}">
                <a16:creationId xmlns:a16="http://schemas.microsoft.com/office/drawing/2014/main" id="{DC087842-FF1E-4A85-8659-FCF8D272B1AB}"/>
              </a:ext>
            </a:extLst>
          </p:cNvPr>
          <p:cNvSpPr txBox="1"/>
          <p:nvPr/>
        </p:nvSpPr>
        <p:spPr bwMode="auto">
          <a:xfrm>
            <a:off x="3610111" y="2641347"/>
            <a:ext cx="873522"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fa-IR" altLang="es-MX" sz="1200" dirty="0">
                <a:latin typeface="+mn-lt"/>
                <a:cs typeface="B Nazanin" panose="00000400000000000000" pitchFamily="2" charset="-78"/>
              </a:rPr>
              <a:t>لب قدامی مغز</a:t>
            </a:r>
            <a:endParaRPr lang="en-US" altLang="es-MX" sz="1200" dirty="0">
              <a:latin typeface="+mn-lt"/>
              <a:cs typeface="B Nazanin" panose="00000400000000000000" pitchFamily="2" charset="-78"/>
            </a:endParaRPr>
          </a:p>
        </p:txBody>
      </p:sp>
      <p:sp>
        <p:nvSpPr>
          <p:cNvPr id="168" name="Title 20">
            <a:extLst>
              <a:ext uri="{FF2B5EF4-FFF2-40B4-BE49-F238E27FC236}">
                <a16:creationId xmlns:a16="http://schemas.microsoft.com/office/drawing/2014/main" id="{9DD9071E-3BCA-4CAE-8070-EEB30EE0EE57}"/>
              </a:ext>
            </a:extLst>
          </p:cNvPr>
          <p:cNvSpPr txBox="1"/>
          <p:nvPr/>
        </p:nvSpPr>
        <p:spPr bwMode="auto">
          <a:xfrm>
            <a:off x="6565948" y="4373839"/>
            <a:ext cx="873522"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fa-IR" altLang="es-MX" sz="1200" dirty="0">
                <a:latin typeface="+mn-lt"/>
                <a:cs typeface="B Nazanin" panose="00000400000000000000" pitchFamily="2" charset="-78"/>
              </a:rPr>
              <a:t>لوب تمپورال</a:t>
            </a:r>
            <a:endParaRPr lang="en-US" altLang="es-MX" sz="1200" dirty="0">
              <a:latin typeface="+mn-lt"/>
              <a:cs typeface="B Nazanin" panose="00000400000000000000" pitchFamily="2" charset="-78"/>
            </a:endParaRPr>
          </a:p>
        </p:txBody>
      </p:sp>
      <p:sp>
        <p:nvSpPr>
          <p:cNvPr id="169" name="Title 20">
            <a:extLst>
              <a:ext uri="{FF2B5EF4-FFF2-40B4-BE49-F238E27FC236}">
                <a16:creationId xmlns:a16="http://schemas.microsoft.com/office/drawing/2014/main" id="{8378B37B-11E7-4C6E-86DB-66F630D5636D}"/>
              </a:ext>
            </a:extLst>
          </p:cNvPr>
          <p:cNvSpPr txBox="1"/>
          <p:nvPr/>
        </p:nvSpPr>
        <p:spPr bwMode="auto">
          <a:xfrm>
            <a:off x="9371774" y="2620368"/>
            <a:ext cx="873522"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fa-IR" altLang="es-MX" sz="1200" dirty="0">
                <a:latin typeface="+mn-lt"/>
                <a:cs typeface="B Nazanin" panose="00000400000000000000" pitchFamily="2" charset="-78"/>
              </a:rPr>
              <a:t>نخاع</a:t>
            </a:r>
            <a:endParaRPr lang="en-US" altLang="es-MX" sz="1200" dirty="0">
              <a:latin typeface="+mn-lt"/>
              <a:cs typeface="B Nazanin" panose="00000400000000000000" pitchFamily="2" charset="-78"/>
            </a:endParaRPr>
          </a:p>
        </p:txBody>
      </p:sp>
      <p:sp>
        <p:nvSpPr>
          <p:cNvPr id="170" name="Title 20">
            <a:extLst>
              <a:ext uri="{FF2B5EF4-FFF2-40B4-BE49-F238E27FC236}">
                <a16:creationId xmlns:a16="http://schemas.microsoft.com/office/drawing/2014/main" id="{356E3C8B-C0B1-4EF7-B91A-D3D6A1895E5A}"/>
              </a:ext>
            </a:extLst>
          </p:cNvPr>
          <p:cNvSpPr txBox="1"/>
          <p:nvPr/>
        </p:nvSpPr>
        <p:spPr bwMode="auto">
          <a:xfrm>
            <a:off x="4657805" y="1864034"/>
            <a:ext cx="873522"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fa-IR" altLang="es-MX" sz="1200" dirty="0">
                <a:latin typeface="+mn-lt"/>
                <a:cs typeface="B Nazanin" panose="00000400000000000000" pitchFamily="2" charset="-78"/>
              </a:rPr>
              <a:t>مخچه</a:t>
            </a:r>
            <a:endParaRPr lang="en-US" altLang="es-MX" sz="1200" dirty="0">
              <a:latin typeface="+mn-lt"/>
              <a:cs typeface="B Nazanin" panose="00000400000000000000" pitchFamily="2" charset="-78"/>
            </a:endParaRPr>
          </a:p>
        </p:txBody>
      </p:sp>
      <p:sp>
        <p:nvSpPr>
          <p:cNvPr id="171" name="Title 20">
            <a:extLst>
              <a:ext uri="{FF2B5EF4-FFF2-40B4-BE49-F238E27FC236}">
                <a16:creationId xmlns:a16="http://schemas.microsoft.com/office/drawing/2014/main" id="{DB113F9D-773E-4BD0-A4F2-75170D4E4C14}"/>
              </a:ext>
            </a:extLst>
          </p:cNvPr>
          <p:cNvSpPr txBox="1"/>
          <p:nvPr/>
        </p:nvSpPr>
        <p:spPr bwMode="auto">
          <a:xfrm>
            <a:off x="2503947" y="3933468"/>
            <a:ext cx="873522"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fa-IR" altLang="es-MX" sz="1200" dirty="0">
                <a:latin typeface="+mn-lt"/>
                <a:cs typeface="B Nazanin" panose="00000400000000000000" pitchFamily="2" charset="-78"/>
              </a:rPr>
              <a:t>لوب پس سری</a:t>
            </a:r>
            <a:endParaRPr lang="en-US" altLang="es-MX" sz="1200" dirty="0">
              <a:latin typeface="+mn-lt"/>
              <a:cs typeface="B Nazanin" panose="00000400000000000000" pitchFamily="2" charset="-78"/>
            </a:endParaRPr>
          </a:p>
        </p:txBody>
      </p:sp>
      <p:sp>
        <p:nvSpPr>
          <p:cNvPr id="172" name="Title 20">
            <a:extLst>
              <a:ext uri="{FF2B5EF4-FFF2-40B4-BE49-F238E27FC236}">
                <a16:creationId xmlns:a16="http://schemas.microsoft.com/office/drawing/2014/main" id="{A339299D-1F9D-4616-B002-D89F1665FF7B}"/>
              </a:ext>
            </a:extLst>
          </p:cNvPr>
          <p:cNvSpPr txBox="1"/>
          <p:nvPr/>
        </p:nvSpPr>
        <p:spPr bwMode="auto">
          <a:xfrm>
            <a:off x="2335994" y="5498130"/>
            <a:ext cx="873522"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fa-IR" altLang="es-MX" sz="1200" dirty="0">
                <a:latin typeface="+mn-lt"/>
                <a:cs typeface="B Nazanin" panose="00000400000000000000" pitchFamily="2" charset="-78"/>
              </a:rPr>
              <a:t>لوب آهیانه</a:t>
            </a:r>
            <a:endParaRPr lang="en-US" altLang="es-MX" sz="1200" dirty="0">
              <a:latin typeface="+mn-lt"/>
              <a:cs typeface="B Nazanin" panose="00000400000000000000" pitchFamily="2" charset="-78"/>
            </a:endParaRPr>
          </a:p>
        </p:txBody>
      </p:sp>
      <p:sp>
        <p:nvSpPr>
          <p:cNvPr id="173" name="TextBox 30">
            <a:extLst>
              <a:ext uri="{FF2B5EF4-FFF2-40B4-BE49-F238E27FC236}">
                <a16:creationId xmlns:a16="http://schemas.microsoft.com/office/drawing/2014/main" id="{D69292D4-8620-4140-BD48-69C149538E2B}"/>
              </a:ext>
            </a:extLst>
          </p:cNvPr>
          <p:cNvSpPr txBox="1">
            <a:spLocks noChangeArrowheads="1"/>
          </p:cNvSpPr>
          <p:nvPr/>
        </p:nvSpPr>
        <p:spPr bwMode="auto">
          <a:xfrm>
            <a:off x="8815673" y="4276204"/>
            <a:ext cx="2752407" cy="200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rtl="1" eaLnBrk="0" hangingPunct="0">
              <a:lnSpc>
                <a:spcPct val="150000"/>
              </a:lnSpc>
            </a:pPr>
            <a:r>
              <a:rPr lang="fa-IR" altLang="es-MX" sz="1200" b="1" dirty="0">
                <a:latin typeface="+mn-lt"/>
                <a:cs typeface="B Nazanin" panose="00000400000000000000" pitchFamily="2" charset="-78"/>
              </a:rPr>
              <a:t>بسیار از شما متشکرم </a:t>
            </a:r>
            <a:r>
              <a:rPr lang="fa-IR" altLang="es-MX" sz="1200" dirty="0">
                <a:latin typeface="+mn-lt"/>
                <a:cs typeface="B Nazanin" panose="00000400000000000000" pitchFamily="2" charset="-78"/>
              </a:rPr>
              <a:t>مهم است که روند کوچینگ را دنبال کنید. حتی قبل از انجام تکالیف، برخی از اهانت‌ها. خنده دار است یا خنده دار، که بازیکنان می توانند آرایش خود را در آن لبخند تزئین کنند. سبزیجات مانند سالاد و زمان. گاهی گرسنگی انتظار می رود و قبل از آن اولین چیزی است که در گلو قرار می گیرد.</a:t>
            </a:r>
            <a:endParaRPr lang="en-US" altLang="es-MX" sz="1200" dirty="0">
              <a:latin typeface="+mn-lt"/>
              <a:cs typeface="B Nazanin" panose="00000400000000000000" pitchFamily="2" charset="-78"/>
            </a:endParaRPr>
          </a:p>
        </p:txBody>
      </p:sp>
      <p:grpSp>
        <p:nvGrpSpPr>
          <p:cNvPr id="605" name="Grupo 604">
            <a:extLst>
              <a:ext uri="{FF2B5EF4-FFF2-40B4-BE49-F238E27FC236}">
                <a16:creationId xmlns:a16="http://schemas.microsoft.com/office/drawing/2014/main" id="{BB11FCAC-075A-C1DE-9E50-D5E9E89BCC6B}"/>
              </a:ext>
            </a:extLst>
          </p:cNvPr>
          <p:cNvGrpSpPr/>
          <p:nvPr/>
        </p:nvGrpSpPr>
        <p:grpSpPr>
          <a:xfrm>
            <a:off x="3378200" y="1165225"/>
            <a:ext cx="6022975" cy="5022851"/>
            <a:chOff x="3378200" y="1165225"/>
            <a:chExt cx="6022975" cy="5022851"/>
          </a:xfrm>
        </p:grpSpPr>
        <p:grpSp>
          <p:nvGrpSpPr>
            <p:cNvPr id="5" name="Group 205">
              <a:extLst>
                <a:ext uri="{FF2B5EF4-FFF2-40B4-BE49-F238E27FC236}">
                  <a16:creationId xmlns:a16="http://schemas.microsoft.com/office/drawing/2014/main" id="{211AEC41-2D68-360E-3E86-068962C25B85}"/>
                </a:ext>
              </a:extLst>
            </p:cNvPr>
            <p:cNvGrpSpPr/>
            <p:nvPr/>
          </p:nvGrpSpPr>
          <p:grpSpPr>
            <a:xfrm>
              <a:off x="3378200" y="1165225"/>
              <a:ext cx="6022975" cy="5022851"/>
              <a:chOff x="2128" y="734"/>
              <a:chExt cx="3794" cy="3164"/>
            </a:xfrm>
          </p:grpSpPr>
          <p:sp>
            <p:nvSpPr>
              <p:cNvPr id="405" name="Freeform 5">
                <a:extLst>
                  <a:ext uri="{FF2B5EF4-FFF2-40B4-BE49-F238E27FC236}">
                    <a16:creationId xmlns:a16="http://schemas.microsoft.com/office/drawing/2014/main" id="{391A0760-7748-78E2-A45D-DDE652377861}"/>
                  </a:ext>
                </a:extLst>
              </p:cNvPr>
              <p:cNvSpPr/>
              <p:nvPr/>
            </p:nvSpPr>
            <p:spPr bwMode="auto">
              <a:xfrm>
                <a:off x="3562" y="2949"/>
                <a:ext cx="566" cy="865"/>
              </a:xfrm>
              <a:custGeom>
                <a:avLst/>
                <a:gdLst>
                  <a:gd name="T0" fmla="*/ 109 w 121"/>
                  <a:gd name="T1" fmla="*/ 127 h 185"/>
                  <a:gd name="T2" fmla="*/ 105 w 121"/>
                  <a:gd name="T3" fmla="*/ 156 h 185"/>
                  <a:gd name="T4" fmla="*/ 98 w 121"/>
                  <a:gd name="T5" fmla="*/ 141 h 185"/>
                  <a:gd name="T6" fmla="*/ 93 w 121"/>
                  <a:gd name="T7" fmla="*/ 139 h 185"/>
                  <a:gd name="T8" fmla="*/ 100 w 121"/>
                  <a:gd name="T9" fmla="*/ 153 h 185"/>
                  <a:gd name="T10" fmla="*/ 86 w 121"/>
                  <a:gd name="T11" fmla="*/ 180 h 185"/>
                  <a:gd name="T12" fmla="*/ 77 w 121"/>
                  <a:gd name="T13" fmla="*/ 177 h 185"/>
                  <a:gd name="T14" fmla="*/ 51 w 121"/>
                  <a:gd name="T15" fmla="*/ 179 h 185"/>
                  <a:gd name="T16" fmla="*/ 31 w 121"/>
                  <a:gd name="T17" fmla="*/ 161 h 185"/>
                  <a:gd name="T18" fmla="*/ 15 w 121"/>
                  <a:gd name="T19" fmla="*/ 162 h 185"/>
                  <a:gd name="T20" fmla="*/ 1 w 121"/>
                  <a:gd name="T21" fmla="*/ 158 h 185"/>
                  <a:gd name="T22" fmla="*/ 10 w 121"/>
                  <a:gd name="T23" fmla="*/ 145 h 185"/>
                  <a:gd name="T24" fmla="*/ 15 w 121"/>
                  <a:gd name="T25" fmla="*/ 133 h 185"/>
                  <a:gd name="T26" fmla="*/ 6 w 121"/>
                  <a:gd name="T27" fmla="*/ 121 h 185"/>
                  <a:gd name="T28" fmla="*/ 21 w 121"/>
                  <a:gd name="T29" fmla="*/ 98 h 185"/>
                  <a:gd name="T30" fmla="*/ 32 w 121"/>
                  <a:gd name="T31" fmla="*/ 93 h 185"/>
                  <a:gd name="T32" fmla="*/ 31 w 121"/>
                  <a:gd name="T33" fmla="*/ 105 h 185"/>
                  <a:gd name="T34" fmla="*/ 35 w 121"/>
                  <a:gd name="T35" fmla="*/ 103 h 185"/>
                  <a:gd name="T36" fmla="*/ 38 w 121"/>
                  <a:gd name="T37" fmla="*/ 88 h 185"/>
                  <a:gd name="T38" fmla="*/ 45 w 121"/>
                  <a:gd name="T39" fmla="*/ 68 h 185"/>
                  <a:gd name="T40" fmla="*/ 48 w 121"/>
                  <a:gd name="T41" fmla="*/ 55 h 185"/>
                  <a:gd name="T42" fmla="*/ 46 w 121"/>
                  <a:gd name="T43" fmla="*/ 34 h 185"/>
                  <a:gd name="T44" fmla="*/ 53 w 121"/>
                  <a:gd name="T45" fmla="*/ 29 h 185"/>
                  <a:gd name="T46" fmla="*/ 59 w 121"/>
                  <a:gd name="T47" fmla="*/ 34 h 185"/>
                  <a:gd name="T48" fmla="*/ 69 w 121"/>
                  <a:gd name="T49" fmla="*/ 32 h 185"/>
                  <a:gd name="T50" fmla="*/ 64 w 121"/>
                  <a:gd name="T51" fmla="*/ 30 h 185"/>
                  <a:gd name="T52" fmla="*/ 59 w 121"/>
                  <a:gd name="T53" fmla="*/ 23 h 185"/>
                  <a:gd name="T54" fmla="*/ 74 w 121"/>
                  <a:gd name="T55" fmla="*/ 2 h 185"/>
                  <a:gd name="T56" fmla="*/ 77 w 121"/>
                  <a:gd name="T57" fmla="*/ 20 h 185"/>
                  <a:gd name="T58" fmla="*/ 96 w 121"/>
                  <a:gd name="T59" fmla="*/ 24 h 185"/>
                  <a:gd name="T60" fmla="*/ 92 w 121"/>
                  <a:gd name="T61" fmla="*/ 30 h 185"/>
                  <a:gd name="T62" fmla="*/ 81 w 121"/>
                  <a:gd name="T63" fmla="*/ 43 h 185"/>
                  <a:gd name="T64" fmla="*/ 78 w 121"/>
                  <a:gd name="T65" fmla="*/ 67 h 185"/>
                  <a:gd name="T66" fmla="*/ 72 w 121"/>
                  <a:gd name="T67" fmla="*/ 81 h 185"/>
                  <a:gd name="T68" fmla="*/ 61 w 121"/>
                  <a:gd name="T69" fmla="*/ 80 h 185"/>
                  <a:gd name="T70" fmla="*/ 48 w 121"/>
                  <a:gd name="T71" fmla="*/ 86 h 185"/>
                  <a:gd name="T72" fmla="*/ 64 w 121"/>
                  <a:gd name="T73" fmla="*/ 93 h 185"/>
                  <a:gd name="T74" fmla="*/ 43 w 121"/>
                  <a:gd name="T75" fmla="*/ 99 h 185"/>
                  <a:gd name="T76" fmla="*/ 50 w 121"/>
                  <a:gd name="T77" fmla="*/ 113 h 185"/>
                  <a:gd name="T78" fmla="*/ 37 w 121"/>
                  <a:gd name="T79" fmla="*/ 119 h 185"/>
                  <a:gd name="T80" fmla="*/ 31 w 121"/>
                  <a:gd name="T81" fmla="*/ 141 h 185"/>
                  <a:gd name="T82" fmla="*/ 30 w 121"/>
                  <a:gd name="T83" fmla="*/ 154 h 185"/>
                  <a:gd name="T84" fmla="*/ 50 w 121"/>
                  <a:gd name="T85" fmla="*/ 166 h 185"/>
                  <a:gd name="T86" fmla="*/ 71 w 121"/>
                  <a:gd name="T87" fmla="*/ 165 h 185"/>
                  <a:gd name="T88" fmla="*/ 78 w 121"/>
                  <a:gd name="T89" fmla="*/ 155 h 185"/>
                  <a:gd name="T90" fmla="*/ 88 w 121"/>
                  <a:gd name="T91" fmla="*/ 122 h 185"/>
                  <a:gd name="T92" fmla="*/ 97 w 121"/>
                  <a:gd name="T93" fmla="*/ 96 h 185"/>
                  <a:gd name="T94" fmla="*/ 91 w 121"/>
                  <a:gd name="T95" fmla="*/ 81 h 185"/>
                  <a:gd name="T96" fmla="*/ 107 w 121"/>
                  <a:gd name="T97" fmla="*/ 59 h 185"/>
                  <a:gd name="T98" fmla="*/ 110 w 121"/>
                  <a:gd name="T99" fmla="*/ 7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185">
                    <a:moveTo>
                      <a:pt x="114" y="63"/>
                    </a:moveTo>
                    <a:cubicBezTo>
                      <a:pt x="121" y="85"/>
                      <a:pt x="120" y="106"/>
                      <a:pt x="109" y="127"/>
                    </a:cubicBezTo>
                    <a:cubicBezTo>
                      <a:pt x="105" y="133"/>
                      <a:pt x="107" y="141"/>
                      <a:pt x="106" y="148"/>
                    </a:cubicBezTo>
                    <a:cubicBezTo>
                      <a:pt x="106" y="151"/>
                      <a:pt x="108" y="155"/>
                      <a:pt x="105" y="156"/>
                    </a:cubicBezTo>
                    <a:cubicBezTo>
                      <a:pt x="101" y="157"/>
                      <a:pt x="101" y="152"/>
                      <a:pt x="100" y="150"/>
                    </a:cubicBezTo>
                    <a:cubicBezTo>
                      <a:pt x="97" y="147"/>
                      <a:pt x="97" y="144"/>
                      <a:pt x="98" y="141"/>
                    </a:cubicBezTo>
                    <a:cubicBezTo>
                      <a:pt x="98" y="140"/>
                      <a:pt x="98" y="138"/>
                      <a:pt x="97" y="138"/>
                    </a:cubicBezTo>
                    <a:cubicBezTo>
                      <a:pt x="95" y="138"/>
                      <a:pt x="94" y="138"/>
                      <a:pt x="93" y="139"/>
                    </a:cubicBezTo>
                    <a:cubicBezTo>
                      <a:pt x="91" y="142"/>
                      <a:pt x="92" y="148"/>
                      <a:pt x="95" y="150"/>
                    </a:cubicBezTo>
                    <a:cubicBezTo>
                      <a:pt x="97" y="151"/>
                      <a:pt x="99" y="152"/>
                      <a:pt x="100" y="153"/>
                    </a:cubicBezTo>
                    <a:cubicBezTo>
                      <a:pt x="103" y="156"/>
                      <a:pt x="104" y="159"/>
                      <a:pt x="101" y="161"/>
                    </a:cubicBezTo>
                    <a:cubicBezTo>
                      <a:pt x="95" y="166"/>
                      <a:pt x="91" y="174"/>
                      <a:pt x="86" y="180"/>
                    </a:cubicBezTo>
                    <a:cubicBezTo>
                      <a:pt x="84" y="182"/>
                      <a:pt x="83" y="185"/>
                      <a:pt x="80" y="184"/>
                    </a:cubicBezTo>
                    <a:cubicBezTo>
                      <a:pt x="77" y="183"/>
                      <a:pt x="76" y="180"/>
                      <a:pt x="77" y="177"/>
                    </a:cubicBezTo>
                    <a:cubicBezTo>
                      <a:pt x="76" y="180"/>
                      <a:pt x="75" y="182"/>
                      <a:pt x="72" y="181"/>
                    </a:cubicBezTo>
                    <a:cubicBezTo>
                      <a:pt x="65" y="179"/>
                      <a:pt x="57" y="181"/>
                      <a:pt x="51" y="179"/>
                    </a:cubicBezTo>
                    <a:cubicBezTo>
                      <a:pt x="45" y="177"/>
                      <a:pt x="40" y="175"/>
                      <a:pt x="35" y="173"/>
                    </a:cubicBezTo>
                    <a:cubicBezTo>
                      <a:pt x="30" y="171"/>
                      <a:pt x="31" y="166"/>
                      <a:pt x="31" y="161"/>
                    </a:cubicBezTo>
                    <a:cubicBezTo>
                      <a:pt x="28" y="161"/>
                      <a:pt x="26" y="163"/>
                      <a:pt x="24" y="163"/>
                    </a:cubicBezTo>
                    <a:cubicBezTo>
                      <a:pt x="21" y="161"/>
                      <a:pt x="18" y="162"/>
                      <a:pt x="15" y="162"/>
                    </a:cubicBezTo>
                    <a:cubicBezTo>
                      <a:pt x="12" y="163"/>
                      <a:pt x="10" y="162"/>
                      <a:pt x="8" y="162"/>
                    </a:cubicBezTo>
                    <a:cubicBezTo>
                      <a:pt x="5" y="162"/>
                      <a:pt x="2" y="161"/>
                      <a:pt x="1" y="158"/>
                    </a:cubicBezTo>
                    <a:cubicBezTo>
                      <a:pt x="0" y="155"/>
                      <a:pt x="3" y="154"/>
                      <a:pt x="5" y="153"/>
                    </a:cubicBezTo>
                    <a:cubicBezTo>
                      <a:pt x="8" y="151"/>
                      <a:pt x="10" y="149"/>
                      <a:pt x="10" y="145"/>
                    </a:cubicBezTo>
                    <a:cubicBezTo>
                      <a:pt x="10" y="142"/>
                      <a:pt x="10" y="138"/>
                      <a:pt x="15" y="136"/>
                    </a:cubicBezTo>
                    <a:cubicBezTo>
                      <a:pt x="16" y="135"/>
                      <a:pt x="16" y="134"/>
                      <a:pt x="15" y="133"/>
                    </a:cubicBezTo>
                    <a:cubicBezTo>
                      <a:pt x="13" y="132"/>
                      <a:pt x="12" y="131"/>
                      <a:pt x="11" y="130"/>
                    </a:cubicBezTo>
                    <a:cubicBezTo>
                      <a:pt x="7" y="128"/>
                      <a:pt x="5" y="126"/>
                      <a:pt x="6" y="121"/>
                    </a:cubicBezTo>
                    <a:cubicBezTo>
                      <a:pt x="6" y="117"/>
                      <a:pt x="9" y="114"/>
                      <a:pt x="13" y="113"/>
                    </a:cubicBezTo>
                    <a:cubicBezTo>
                      <a:pt x="19" y="110"/>
                      <a:pt x="22" y="104"/>
                      <a:pt x="21" y="98"/>
                    </a:cubicBezTo>
                    <a:cubicBezTo>
                      <a:pt x="20" y="95"/>
                      <a:pt x="20" y="93"/>
                      <a:pt x="23" y="92"/>
                    </a:cubicBezTo>
                    <a:cubicBezTo>
                      <a:pt x="26" y="90"/>
                      <a:pt x="29" y="91"/>
                      <a:pt x="32" y="93"/>
                    </a:cubicBezTo>
                    <a:cubicBezTo>
                      <a:pt x="35" y="95"/>
                      <a:pt x="33" y="97"/>
                      <a:pt x="31" y="99"/>
                    </a:cubicBezTo>
                    <a:cubicBezTo>
                      <a:pt x="30" y="101"/>
                      <a:pt x="30" y="103"/>
                      <a:pt x="31" y="105"/>
                    </a:cubicBezTo>
                    <a:cubicBezTo>
                      <a:pt x="31" y="106"/>
                      <a:pt x="32" y="107"/>
                      <a:pt x="34" y="107"/>
                    </a:cubicBezTo>
                    <a:cubicBezTo>
                      <a:pt x="36" y="106"/>
                      <a:pt x="36" y="104"/>
                      <a:pt x="35" y="103"/>
                    </a:cubicBezTo>
                    <a:cubicBezTo>
                      <a:pt x="33" y="98"/>
                      <a:pt x="33" y="95"/>
                      <a:pt x="38" y="92"/>
                    </a:cubicBezTo>
                    <a:cubicBezTo>
                      <a:pt x="39" y="91"/>
                      <a:pt x="39" y="89"/>
                      <a:pt x="38" y="88"/>
                    </a:cubicBezTo>
                    <a:cubicBezTo>
                      <a:pt x="36" y="85"/>
                      <a:pt x="33" y="83"/>
                      <a:pt x="36" y="80"/>
                    </a:cubicBezTo>
                    <a:cubicBezTo>
                      <a:pt x="39" y="75"/>
                      <a:pt x="39" y="69"/>
                      <a:pt x="45" y="68"/>
                    </a:cubicBezTo>
                    <a:cubicBezTo>
                      <a:pt x="52" y="67"/>
                      <a:pt x="52" y="64"/>
                      <a:pt x="49" y="60"/>
                    </a:cubicBezTo>
                    <a:cubicBezTo>
                      <a:pt x="48" y="58"/>
                      <a:pt x="48" y="57"/>
                      <a:pt x="48" y="55"/>
                    </a:cubicBezTo>
                    <a:cubicBezTo>
                      <a:pt x="48" y="54"/>
                      <a:pt x="48" y="54"/>
                      <a:pt x="48" y="53"/>
                    </a:cubicBezTo>
                    <a:cubicBezTo>
                      <a:pt x="52" y="46"/>
                      <a:pt x="51" y="40"/>
                      <a:pt x="46" y="34"/>
                    </a:cubicBezTo>
                    <a:cubicBezTo>
                      <a:pt x="45" y="32"/>
                      <a:pt x="43" y="29"/>
                      <a:pt x="46" y="27"/>
                    </a:cubicBezTo>
                    <a:cubicBezTo>
                      <a:pt x="49" y="24"/>
                      <a:pt x="51" y="27"/>
                      <a:pt x="53" y="29"/>
                    </a:cubicBezTo>
                    <a:cubicBezTo>
                      <a:pt x="53" y="30"/>
                      <a:pt x="53" y="30"/>
                      <a:pt x="54" y="31"/>
                    </a:cubicBezTo>
                    <a:cubicBezTo>
                      <a:pt x="54" y="34"/>
                      <a:pt x="56" y="35"/>
                      <a:pt x="59" y="34"/>
                    </a:cubicBezTo>
                    <a:cubicBezTo>
                      <a:pt x="62" y="33"/>
                      <a:pt x="64" y="32"/>
                      <a:pt x="67" y="34"/>
                    </a:cubicBezTo>
                    <a:cubicBezTo>
                      <a:pt x="68" y="34"/>
                      <a:pt x="69" y="33"/>
                      <a:pt x="69" y="32"/>
                    </a:cubicBezTo>
                    <a:cubicBezTo>
                      <a:pt x="69" y="31"/>
                      <a:pt x="69" y="29"/>
                      <a:pt x="67" y="29"/>
                    </a:cubicBezTo>
                    <a:cubicBezTo>
                      <a:pt x="66" y="29"/>
                      <a:pt x="65" y="29"/>
                      <a:pt x="64" y="30"/>
                    </a:cubicBezTo>
                    <a:cubicBezTo>
                      <a:pt x="62" y="30"/>
                      <a:pt x="60" y="30"/>
                      <a:pt x="59" y="28"/>
                    </a:cubicBezTo>
                    <a:cubicBezTo>
                      <a:pt x="58" y="26"/>
                      <a:pt x="58" y="24"/>
                      <a:pt x="59" y="23"/>
                    </a:cubicBezTo>
                    <a:cubicBezTo>
                      <a:pt x="63" y="20"/>
                      <a:pt x="62" y="18"/>
                      <a:pt x="61" y="14"/>
                    </a:cubicBezTo>
                    <a:cubicBezTo>
                      <a:pt x="60" y="6"/>
                      <a:pt x="67" y="0"/>
                      <a:pt x="74" y="2"/>
                    </a:cubicBezTo>
                    <a:cubicBezTo>
                      <a:pt x="78" y="4"/>
                      <a:pt x="79" y="6"/>
                      <a:pt x="77" y="10"/>
                    </a:cubicBezTo>
                    <a:cubicBezTo>
                      <a:pt x="74" y="13"/>
                      <a:pt x="75" y="16"/>
                      <a:pt x="77" y="20"/>
                    </a:cubicBezTo>
                    <a:cubicBezTo>
                      <a:pt x="79" y="23"/>
                      <a:pt x="80" y="26"/>
                      <a:pt x="84" y="21"/>
                    </a:cubicBezTo>
                    <a:cubicBezTo>
                      <a:pt x="89" y="17"/>
                      <a:pt x="92" y="23"/>
                      <a:pt x="96" y="24"/>
                    </a:cubicBezTo>
                    <a:cubicBezTo>
                      <a:pt x="96" y="24"/>
                      <a:pt x="96" y="25"/>
                      <a:pt x="97" y="26"/>
                    </a:cubicBezTo>
                    <a:cubicBezTo>
                      <a:pt x="97" y="29"/>
                      <a:pt x="93" y="28"/>
                      <a:pt x="92" y="30"/>
                    </a:cubicBezTo>
                    <a:cubicBezTo>
                      <a:pt x="95" y="34"/>
                      <a:pt x="98" y="39"/>
                      <a:pt x="94" y="44"/>
                    </a:cubicBezTo>
                    <a:cubicBezTo>
                      <a:pt x="90" y="48"/>
                      <a:pt x="85" y="46"/>
                      <a:pt x="81" y="43"/>
                    </a:cubicBezTo>
                    <a:cubicBezTo>
                      <a:pt x="82" y="48"/>
                      <a:pt x="82" y="52"/>
                      <a:pt x="85" y="56"/>
                    </a:cubicBezTo>
                    <a:cubicBezTo>
                      <a:pt x="88" y="60"/>
                      <a:pt x="84" y="66"/>
                      <a:pt x="78" y="67"/>
                    </a:cubicBezTo>
                    <a:cubicBezTo>
                      <a:pt x="74" y="68"/>
                      <a:pt x="73" y="69"/>
                      <a:pt x="74" y="73"/>
                    </a:cubicBezTo>
                    <a:cubicBezTo>
                      <a:pt x="75" y="76"/>
                      <a:pt x="75" y="79"/>
                      <a:pt x="72" y="81"/>
                    </a:cubicBezTo>
                    <a:cubicBezTo>
                      <a:pt x="70" y="83"/>
                      <a:pt x="67" y="83"/>
                      <a:pt x="65" y="81"/>
                    </a:cubicBezTo>
                    <a:cubicBezTo>
                      <a:pt x="64" y="80"/>
                      <a:pt x="62" y="79"/>
                      <a:pt x="61" y="80"/>
                    </a:cubicBezTo>
                    <a:cubicBezTo>
                      <a:pt x="59" y="81"/>
                      <a:pt x="57" y="83"/>
                      <a:pt x="54" y="84"/>
                    </a:cubicBezTo>
                    <a:cubicBezTo>
                      <a:pt x="52" y="85"/>
                      <a:pt x="50" y="84"/>
                      <a:pt x="48" y="86"/>
                    </a:cubicBezTo>
                    <a:cubicBezTo>
                      <a:pt x="51" y="87"/>
                      <a:pt x="54" y="86"/>
                      <a:pt x="57" y="87"/>
                    </a:cubicBezTo>
                    <a:cubicBezTo>
                      <a:pt x="61" y="87"/>
                      <a:pt x="64" y="89"/>
                      <a:pt x="64" y="93"/>
                    </a:cubicBezTo>
                    <a:cubicBezTo>
                      <a:pt x="65" y="97"/>
                      <a:pt x="62" y="98"/>
                      <a:pt x="59" y="99"/>
                    </a:cubicBezTo>
                    <a:cubicBezTo>
                      <a:pt x="54" y="101"/>
                      <a:pt x="49" y="105"/>
                      <a:pt x="43" y="99"/>
                    </a:cubicBezTo>
                    <a:cubicBezTo>
                      <a:pt x="43" y="103"/>
                      <a:pt x="46" y="104"/>
                      <a:pt x="48" y="106"/>
                    </a:cubicBezTo>
                    <a:cubicBezTo>
                      <a:pt x="50" y="108"/>
                      <a:pt x="51" y="110"/>
                      <a:pt x="50" y="113"/>
                    </a:cubicBezTo>
                    <a:cubicBezTo>
                      <a:pt x="48" y="115"/>
                      <a:pt x="46" y="116"/>
                      <a:pt x="44" y="115"/>
                    </a:cubicBezTo>
                    <a:cubicBezTo>
                      <a:pt x="40" y="113"/>
                      <a:pt x="38" y="115"/>
                      <a:pt x="37" y="119"/>
                    </a:cubicBezTo>
                    <a:cubicBezTo>
                      <a:pt x="36" y="122"/>
                      <a:pt x="35" y="125"/>
                      <a:pt x="35" y="129"/>
                    </a:cubicBezTo>
                    <a:cubicBezTo>
                      <a:pt x="36" y="134"/>
                      <a:pt x="35" y="138"/>
                      <a:pt x="31" y="141"/>
                    </a:cubicBezTo>
                    <a:cubicBezTo>
                      <a:pt x="28" y="147"/>
                      <a:pt x="22" y="151"/>
                      <a:pt x="17" y="156"/>
                    </a:cubicBezTo>
                    <a:cubicBezTo>
                      <a:pt x="23" y="159"/>
                      <a:pt x="26" y="157"/>
                      <a:pt x="30" y="154"/>
                    </a:cubicBezTo>
                    <a:cubicBezTo>
                      <a:pt x="34" y="152"/>
                      <a:pt x="38" y="147"/>
                      <a:pt x="44" y="149"/>
                    </a:cubicBezTo>
                    <a:cubicBezTo>
                      <a:pt x="41" y="156"/>
                      <a:pt x="48" y="160"/>
                      <a:pt x="50" y="166"/>
                    </a:cubicBezTo>
                    <a:cubicBezTo>
                      <a:pt x="51" y="169"/>
                      <a:pt x="54" y="167"/>
                      <a:pt x="55" y="166"/>
                    </a:cubicBezTo>
                    <a:cubicBezTo>
                      <a:pt x="60" y="163"/>
                      <a:pt x="65" y="162"/>
                      <a:pt x="71" y="165"/>
                    </a:cubicBezTo>
                    <a:cubicBezTo>
                      <a:pt x="73" y="166"/>
                      <a:pt x="75" y="165"/>
                      <a:pt x="77" y="163"/>
                    </a:cubicBezTo>
                    <a:cubicBezTo>
                      <a:pt x="80" y="161"/>
                      <a:pt x="83" y="159"/>
                      <a:pt x="78" y="155"/>
                    </a:cubicBezTo>
                    <a:cubicBezTo>
                      <a:pt x="74" y="152"/>
                      <a:pt x="77" y="148"/>
                      <a:pt x="79" y="145"/>
                    </a:cubicBezTo>
                    <a:cubicBezTo>
                      <a:pt x="85" y="138"/>
                      <a:pt x="86" y="130"/>
                      <a:pt x="88" y="122"/>
                    </a:cubicBezTo>
                    <a:cubicBezTo>
                      <a:pt x="89" y="118"/>
                      <a:pt x="92" y="115"/>
                      <a:pt x="91" y="111"/>
                    </a:cubicBezTo>
                    <a:cubicBezTo>
                      <a:pt x="91" y="105"/>
                      <a:pt x="95" y="101"/>
                      <a:pt x="97" y="96"/>
                    </a:cubicBezTo>
                    <a:cubicBezTo>
                      <a:pt x="100" y="92"/>
                      <a:pt x="98" y="90"/>
                      <a:pt x="96" y="87"/>
                    </a:cubicBezTo>
                    <a:cubicBezTo>
                      <a:pt x="94" y="85"/>
                      <a:pt x="92" y="83"/>
                      <a:pt x="91" y="81"/>
                    </a:cubicBezTo>
                    <a:cubicBezTo>
                      <a:pt x="95" y="72"/>
                      <a:pt x="95" y="61"/>
                      <a:pt x="101" y="53"/>
                    </a:cubicBezTo>
                    <a:cubicBezTo>
                      <a:pt x="106" y="52"/>
                      <a:pt x="108" y="54"/>
                      <a:pt x="107" y="59"/>
                    </a:cubicBezTo>
                    <a:cubicBezTo>
                      <a:pt x="107" y="61"/>
                      <a:pt x="108" y="63"/>
                      <a:pt x="108" y="65"/>
                    </a:cubicBezTo>
                    <a:cubicBezTo>
                      <a:pt x="109" y="66"/>
                      <a:pt x="108" y="69"/>
                      <a:pt x="110" y="71"/>
                    </a:cubicBezTo>
                    <a:cubicBezTo>
                      <a:pt x="114" y="69"/>
                      <a:pt x="111" y="64"/>
                      <a:pt x="114" y="63"/>
                    </a:cubicBezTo>
                    <a:close/>
                  </a:path>
                </a:pathLst>
              </a:custGeom>
              <a:solidFill>
                <a:srgbClr val="972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6" name="Freeform 6">
                <a:extLst>
                  <a:ext uri="{FF2B5EF4-FFF2-40B4-BE49-F238E27FC236}">
                    <a16:creationId xmlns:a16="http://schemas.microsoft.com/office/drawing/2014/main" id="{A2A55FCC-A948-8A06-9749-51919890E09A}"/>
                  </a:ext>
                </a:extLst>
              </p:cNvPr>
              <p:cNvSpPr/>
              <p:nvPr/>
            </p:nvSpPr>
            <p:spPr bwMode="auto">
              <a:xfrm>
                <a:off x="3623" y="2229"/>
                <a:ext cx="458" cy="968"/>
              </a:xfrm>
              <a:custGeom>
                <a:avLst/>
                <a:gdLst>
                  <a:gd name="T0" fmla="*/ 34 w 98"/>
                  <a:gd name="T1" fmla="*/ 182 h 207"/>
                  <a:gd name="T2" fmla="*/ 36 w 98"/>
                  <a:gd name="T3" fmla="*/ 207 h 207"/>
                  <a:gd name="T4" fmla="*/ 36 w 98"/>
                  <a:gd name="T5" fmla="*/ 171 h 207"/>
                  <a:gd name="T6" fmla="*/ 45 w 98"/>
                  <a:gd name="T7" fmla="*/ 157 h 207"/>
                  <a:gd name="T8" fmla="*/ 37 w 98"/>
                  <a:gd name="T9" fmla="*/ 153 h 207"/>
                  <a:gd name="T10" fmla="*/ 30 w 98"/>
                  <a:gd name="T11" fmla="*/ 161 h 207"/>
                  <a:gd name="T12" fmla="*/ 27 w 98"/>
                  <a:gd name="T13" fmla="*/ 150 h 207"/>
                  <a:gd name="T14" fmla="*/ 39 w 98"/>
                  <a:gd name="T15" fmla="*/ 135 h 207"/>
                  <a:gd name="T16" fmla="*/ 48 w 98"/>
                  <a:gd name="T17" fmla="*/ 132 h 207"/>
                  <a:gd name="T18" fmla="*/ 38 w 98"/>
                  <a:gd name="T19" fmla="*/ 129 h 207"/>
                  <a:gd name="T20" fmla="*/ 39 w 98"/>
                  <a:gd name="T21" fmla="*/ 119 h 207"/>
                  <a:gd name="T22" fmla="*/ 43 w 98"/>
                  <a:gd name="T23" fmla="*/ 106 h 207"/>
                  <a:gd name="T24" fmla="*/ 28 w 98"/>
                  <a:gd name="T25" fmla="*/ 105 h 207"/>
                  <a:gd name="T26" fmla="*/ 20 w 98"/>
                  <a:gd name="T27" fmla="*/ 98 h 207"/>
                  <a:gd name="T28" fmla="*/ 17 w 98"/>
                  <a:gd name="T29" fmla="*/ 91 h 207"/>
                  <a:gd name="T30" fmla="*/ 18 w 98"/>
                  <a:gd name="T31" fmla="*/ 71 h 207"/>
                  <a:gd name="T32" fmla="*/ 16 w 98"/>
                  <a:gd name="T33" fmla="*/ 60 h 207"/>
                  <a:gd name="T34" fmla="*/ 1 w 98"/>
                  <a:gd name="T35" fmla="*/ 45 h 207"/>
                  <a:gd name="T36" fmla="*/ 26 w 98"/>
                  <a:gd name="T37" fmla="*/ 53 h 207"/>
                  <a:gd name="T38" fmla="*/ 28 w 98"/>
                  <a:gd name="T39" fmla="*/ 47 h 207"/>
                  <a:gd name="T40" fmla="*/ 26 w 98"/>
                  <a:gd name="T41" fmla="*/ 26 h 207"/>
                  <a:gd name="T42" fmla="*/ 27 w 98"/>
                  <a:gd name="T43" fmla="*/ 0 h 207"/>
                  <a:gd name="T44" fmla="*/ 31 w 98"/>
                  <a:gd name="T45" fmla="*/ 15 h 207"/>
                  <a:gd name="T46" fmla="*/ 35 w 98"/>
                  <a:gd name="T47" fmla="*/ 24 h 207"/>
                  <a:gd name="T48" fmla="*/ 44 w 98"/>
                  <a:gd name="T49" fmla="*/ 46 h 207"/>
                  <a:gd name="T50" fmla="*/ 51 w 98"/>
                  <a:gd name="T51" fmla="*/ 71 h 207"/>
                  <a:gd name="T52" fmla="*/ 66 w 98"/>
                  <a:gd name="T53" fmla="*/ 76 h 207"/>
                  <a:gd name="T54" fmla="*/ 62 w 98"/>
                  <a:gd name="T55" fmla="*/ 92 h 207"/>
                  <a:gd name="T56" fmla="*/ 62 w 98"/>
                  <a:gd name="T57" fmla="*/ 95 h 207"/>
                  <a:gd name="T58" fmla="*/ 92 w 98"/>
                  <a:gd name="T59" fmla="*/ 108 h 207"/>
                  <a:gd name="T60" fmla="*/ 88 w 98"/>
                  <a:gd name="T61" fmla="*/ 134 h 207"/>
                  <a:gd name="T62" fmla="*/ 83 w 98"/>
                  <a:gd name="T63" fmla="*/ 146 h 207"/>
                  <a:gd name="T64" fmla="*/ 81 w 98"/>
                  <a:gd name="T65" fmla="*/ 164 h 207"/>
                  <a:gd name="T66" fmla="*/ 83 w 98"/>
                  <a:gd name="T67" fmla="*/ 179 h 207"/>
                  <a:gd name="T68" fmla="*/ 71 w 98"/>
                  <a:gd name="T69" fmla="*/ 179 h 207"/>
                  <a:gd name="T70" fmla="*/ 63 w 98"/>
                  <a:gd name="T71" fmla="*/ 162 h 207"/>
                  <a:gd name="T72" fmla="*/ 52 w 98"/>
                  <a:gd name="T73" fmla="*/ 160 h 207"/>
                  <a:gd name="T74" fmla="*/ 51 w 98"/>
                  <a:gd name="T75" fmla="*/ 176 h 207"/>
                  <a:gd name="T76" fmla="*/ 52 w 98"/>
                  <a:gd name="T77" fmla="*/ 181 h 207"/>
                  <a:gd name="T78" fmla="*/ 57 w 98"/>
                  <a:gd name="T79" fmla="*/ 190 h 207"/>
                  <a:gd name="T80" fmla="*/ 48 w 98"/>
                  <a:gd name="T81" fmla="*/ 189 h 207"/>
                  <a:gd name="T82" fmla="*/ 41 w 98"/>
                  <a:gd name="T83" fmla="*/ 18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206">
                    <a:moveTo>
                      <a:pt x="39" y="185"/>
                    </a:moveTo>
                    <a:cubicBezTo>
                      <a:pt x="37" y="184"/>
                      <a:pt x="37" y="179"/>
                      <a:pt x="34" y="182"/>
                    </a:cubicBezTo>
                    <a:cubicBezTo>
                      <a:pt x="31" y="184"/>
                      <a:pt x="34" y="186"/>
                      <a:pt x="35" y="187"/>
                    </a:cubicBezTo>
                    <a:cubicBezTo>
                      <a:pt x="39" y="194"/>
                      <a:pt x="41" y="200"/>
                      <a:pt x="36" y="207"/>
                    </a:cubicBezTo>
                    <a:cubicBezTo>
                      <a:pt x="34" y="202"/>
                      <a:pt x="33" y="196"/>
                      <a:pt x="31" y="191"/>
                    </a:cubicBezTo>
                    <a:cubicBezTo>
                      <a:pt x="27" y="181"/>
                      <a:pt x="29" y="177"/>
                      <a:pt x="36" y="171"/>
                    </a:cubicBezTo>
                    <a:cubicBezTo>
                      <a:pt x="38" y="169"/>
                      <a:pt x="40" y="164"/>
                      <a:pt x="43" y="162"/>
                    </a:cubicBezTo>
                    <a:cubicBezTo>
                      <a:pt x="45" y="161"/>
                      <a:pt x="46" y="159"/>
                      <a:pt x="45" y="157"/>
                    </a:cubicBezTo>
                    <a:cubicBezTo>
                      <a:pt x="44" y="155"/>
                      <a:pt x="43" y="153"/>
                      <a:pt x="40" y="151"/>
                    </a:cubicBezTo>
                    <a:cubicBezTo>
                      <a:pt x="39" y="151"/>
                      <a:pt x="38" y="152"/>
                      <a:pt x="37" y="153"/>
                    </a:cubicBezTo>
                    <a:cubicBezTo>
                      <a:pt x="36" y="154"/>
                      <a:pt x="36" y="156"/>
                      <a:pt x="35" y="157"/>
                    </a:cubicBezTo>
                    <a:cubicBezTo>
                      <a:pt x="34" y="160"/>
                      <a:pt x="33" y="162"/>
                      <a:pt x="30" y="161"/>
                    </a:cubicBezTo>
                    <a:cubicBezTo>
                      <a:pt x="27" y="160"/>
                      <a:pt x="27" y="158"/>
                      <a:pt x="26" y="156"/>
                    </a:cubicBezTo>
                    <a:cubicBezTo>
                      <a:pt x="26" y="154"/>
                      <a:pt x="26" y="152"/>
                      <a:pt x="27" y="150"/>
                    </a:cubicBezTo>
                    <a:cubicBezTo>
                      <a:pt x="29" y="147"/>
                      <a:pt x="29" y="143"/>
                      <a:pt x="29" y="140"/>
                    </a:cubicBezTo>
                    <a:cubicBezTo>
                      <a:pt x="30" y="135"/>
                      <a:pt x="35" y="134"/>
                      <a:pt x="39" y="135"/>
                    </a:cubicBezTo>
                    <a:cubicBezTo>
                      <a:pt x="40" y="135"/>
                      <a:pt x="42" y="136"/>
                      <a:pt x="43" y="136"/>
                    </a:cubicBezTo>
                    <a:cubicBezTo>
                      <a:pt x="46" y="136"/>
                      <a:pt x="48" y="135"/>
                      <a:pt x="48" y="132"/>
                    </a:cubicBezTo>
                    <a:cubicBezTo>
                      <a:pt x="48" y="130"/>
                      <a:pt x="46" y="131"/>
                      <a:pt x="44" y="131"/>
                    </a:cubicBezTo>
                    <a:cubicBezTo>
                      <a:pt x="42" y="131"/>
                      <a:pt x="40" y="131"/>
                      <a:pt x="38" y="129"/>
                    </a:cubicBezTo>
                    <a:cubicBezTo>
                      <a:pt x="36" y="127"/>
                      <a:pt x="31" y="126"/>
                      <a:pt x="32" y="122"/>
                    </a:cubicBezTo>
                    <a:cubicBezTo>
                      <a:pt x="32" y="119"/>
                      <a:pt x="37" y="120"/>
                      <a:pt x="39" y="119"/>
                    </a:cubicBezTo>
                    <a:cubicBezTo>
                      <a:pt x="43" y="118"/>
                      <a:pt x="46" y="117"/>
                      <a:pt x="44" y="112"/>
                    </a:cubicBezTo>
                    <a:cubicBezTo>
                      <a:pt x="43" y="110"/>
                      <a:pt x="44" y="109"/>
                      <a:pt x="43" y="106"/>
                    </a:cubicBezTo>
                    <a:cubicBezTo>
                      <a:pt x="42" y="113"/>
                      <a:pt x="38" y="114"/>
                      <a:pt x="33" y="113"/>
                    </a:cubicBezTo>
                    <a:cubicBezTo>
                      <a:pt x="24" y="112"/>
                      <a:pt x="24" y="112"/>
                      <a:pt x="28" y="105"/>
                    </a:cubicBezTo>
                    <a:cubicBezTo>
                      <a:pt x="30" y="101"/>
                      <a:pt x="29" y="99"/>
                      <a:pt x="25" y="98"/>
                    </a:cubicBezTo>
                    <a:cubicBezTo>
                      <a:pt x="24" y="97"/>
                      <a:pt x="22" y="97"/>
                      <a:pt x="20" y="98"/>
                    </a:cubicBezTo>
                    <a:cubicBezTo>
                      <a:pt x="18" y="98"/>
                      <a:pt x="17" y="98"/>
                      <a:pt x="16" y="96"/>
                    </a:cubicBezTo>
                    <a:cubicBezTo>
                      <a:pt x="14" y="94"/>
                      <a:pt x="15" y="93"/>
                      <a:pt x="17" y="91"/>
                    </a:cubicBezTo>
                    <a:cubicBezTo>
                      <a:pt x="20" y="88"/>
                      <a:pt x="23" y="84"/>
                      <a:pt x="29" y="85"/>
                    </a:cubicBezTo>
                    <a:cubicBezTo>
                      <a:pt x="26" y="80"/>
                      <a:pt x="24" y="74"/>
                      <a:pt x="18" y="71"/>
                    </a:cubicBezTo>
                    <a:cubicBezTo>
                      <a:pt x="16" y="70"/>
                      <a:pt x="15" y="70"/>
                      <a:pt x="13" y="69"/>
                    </a:cubicBezTo>
                    <a:cubicBezTo>
                      <a:pt x="9" y="65"/>
                      <a:pt x="10" y="63"/>
                      <a:pt x="16" y="60"/>
                    </a:cubicBezTo>
                    <a:cubicBezTo>
                      <a:pt x="11" y="59"/>
                      <a:pt x="7" y="59"/>
                      <a:pt x="5" y="55"/>
                    </a:cubicBezTo>
                    <a:cubicBezTo>
                      <a:pt x="3" y="52"/>
                      <a:pt x="0" y="50"/>
                      <a:pt x="1" y="45"/>
                    </a:cubicBezTo>
                    <a:cubicBezTo>
                      <a:pt x="3" y="44"/>
                      <a:pt x="4" y="46"/>
                      <a:pt x="6" y="47"/>
                    </a:cubicBezTo>
                    <a:cubicBezTo>
                      <a:pt x="12" y="51"/>
                      <a:pt x="19" y="53"/>
                      <a:pt x="26" y="53"/>
                    </a:cubicBezTo>
                    <a:cubicBezTo>
                      <a:pt x="32" y="58"/>
                      <a:pt x="31" y="52"/>
                      <a:pt x="31" y="50"/>
                    </a:cubicBezTo>
                    <a:cubicBezTo>
                      <a:pt x="31" y="48"/>
                      <a:pt x="29" y="48"/>
                      <a:pt x="28" y="47"/>
                    </a:cubicBezTo>
                    <a:cubicBezTo>
                      <a:pt x="21" y="44"/>
                      <a:pt x="20" y="39"/>
                      <a:pt x="25" y="34"/>
                    </a:cubicBezTo>
                    <a:cubicBezTo>
                      <a:pt x="27" y="31"/>
                      <a:pt x="27" y="29"/>
                      <a:pt x="26" y="26"/>
                    </a:cubicBezTo>
                    <a:cubicBezTo>
                      <a:pt x="22" y="19"/>
                      <a:pt x="23" y="12"/>
                      <a:pt x="24" y="4"/>
                    </a:cubicBezTo>
                    <a:cubicBezTo>
                      <a:pt x="24" y="2"/>
                      <a:pt x="24" y="1"/>
                      <a:pt x="27" y="0"/>
                    </a:cubicBezTo>
                    <a:cubicBezTo>
                      <a:pt x="29" y="1"/>
                      <a:pt x="30" y="2"/>
                      <a:pt x="31" y="4"/>
                    </a:cubicBezTo>
                    <a:cubicBezTo>
                      <a:pt x="34" y="8"/>
                      <a:pt x="35" y="11"/>
                      <a:pt x="31" y="15"/>
                    </a:cubicBezTo>
                    <a:cubicBezTo>
                      <a:pt x="29" y="16"/>
                      <a:pt x="28" y="18"/>
                      <a:pt x="32" y="19"/>
                    </a:cubicBezTo>
                    <a:cubicBezTo>
                      <a:pt x="35" y="19"/>
                      <a:pt x="35" y="22"/>
                      <a:pt x="35" y="24"/>
                    </a:cubicBezTo>
                    <a:cubicBezTo>
                      <a:pt x="37" y="30"/>
                      <a:pt x="38" y="35"/>
                      <a:pt x="42" y="40"/>
                    </a:cubicBezTo>
                    <a:cubicBezTo>
                      <a:pt x="44" y="42"/>
                      <a:pt x="44" y="44"/>
                      <a:pt x="44" y="46"/>
                    </a:cubicBezTo>
                    <a:cubicBezTo>
                      <a:pt x="44" y="48"/>
                      <a:pt x="44" y="50"/>
                      <a:pt x="45" y="51"/>
                    </a:cubicBezTo>
                    <a:cubicBezTo>
                      <a:pt x="51" y="57"/>
                      <a:pt x="50" y="64"/>
                      <a:pt x="51" y="71"/>
                    </a:cubicBezTo>
                    <a:cubicBezTo>
                      <a:pt x="52" y="75"/>
                      <a:pt x="53" y="78"/>
                      <a:pt x="57" y="74"/>
                    </a:cubicBezTo>
                    <a:cubicBezTo>
                      <a:pt x="61" y="71"/>
                      <a:pt x="63" y="73"/>
                      <a:pt x="66" y="76"/>
                    </a:cubicBezTo>
                    <a:cubicBezTo>
                      <a:pt x="68" y="80"/>
                      <a:pt x="69" y="84"/>
                      <a:pt x="68" y="89"/>
                    </a:cubicBezTo>
                    <a:cubicBezTo>
                      <a:pt x="68" y="92"/>
                      <a:pt x="65" y="93"/>
                      <a:pt x="62" y="92"/>
                    </a:cubicBezTo>
                    <a:cubicBezTo>
                      <a:pt x="60" y="92"/>
                      <a:pt x="59" y="90"/>
                      <a:pt x="57" y="90"/>
                    </a:cubicBezTo>
                    <a:cubicBezTo>
                      <a:pt x="57" y="94"/>
                      <a:pt x="60" y="93"/>
                      <a:pt x="62" y="95"/>
                    </a:cubicBezTo>
                    <a:cubicBezTo>
                      <a:pt x="67" y="98"/>
                      <a:pt x="73" y="99"/>
                      <a:pt x="77" y="105"/>
                    </a:cubicBezTo>
                    <a:cubicBezTo>
                      <a:pt x="80" y="111"/>
                      <a:pt x="86" y="110"/>
                      <a:pt x="92" y="108"/>
                    </a:cubicBezTo>
                    <a:cubicBezTo>
                      <a:pt x="95" y="116"/>
                      <a:pt x="98" y="123"/>
                      <a:pt x="98" y="131"/>
                    </a:cubicBezTo>
                    <a:cubicBezTo>
                      <a:pt x="94" y="129"/>
                      <a:pt x="91" y="130"/>
                      <a:pt x="88" y="134"/>
                    </a:cubicBezTo>
                    <a:cubicBezTo>
                      <a:pt x="87" y="135"/>
                      <a:pt x="86" y="137"/>
                      <a:pt x="85" y="138"/>
                    </a:cubicBezTo>
                    <a:cubicBezTo>
                      <a:pt x="82" y="140"/>
                      <a:pt x="81" y="143"/>
                      <a:pt x="83" y="146"/>
                    </a:cubicBezTo>
                    <a:cubicBezTo>
                      <a:pt x="85" y="149"/>
                      <a:pt x="85" y="151"/>
                      <a:pt x="82" y="154"/>
                    </a:cubicBezTo>
                    <a:cubicBezTo>
                      <a:pt x="77" y="156"/>
                      <a:pt x="78" y="160"/>
                      <a:pt x="81" y="164"/>
                    </a:cubicBezTo>
                    <a:cubicBezTo>
                      <a:pt x="82" y="167"/>
                      <a:pt x="84" y="169"/>
                      <a:pt x="85" y="172"/>
                    </a:cubicBezTo>
                    <a:cubicBezTo>
                      <a:pt x="86" y="175"/>
                      <a:pt x="86" y="177"/>
                      <a:pt x="83" y="179"/>
                    </a:cubicBezTo>
                    <a:cubicBezTo>
                      <a:pt x="81" y="179"/>
                      <a:pt x="79" y="179"/>
                      <a:pt x="78" y="177"/>
                    </a:cubicBezTo>
                    <a:cubicBezTo>
                      <a:pt x="75" y="174"/>
                      <a:pt x="73" y="174"/>
                      <a:pt x="71" y="179"/>
                    </a:cubicBezTo>
                    <a:cubicBezTo>
                      <a:pt x="69" y="182"/>
                      <a:pt x="66" y="182"/>
                      <a:pt x="65" y="178"/>
                    </a:cubicBezTo>
                    <a:cubicBezTo>
                      <a:pt x="63" y="173"/>
                      <a:pt x="55" y="169"/>
                      <a:pt x="63" y="162"/>
                    </a:cubicBezTo>
                    <a:cubicBezTo>
                      <a:pt x="64" y="161"/>
                      <a:pt x="64" y="158"/>
                      <a:pt x="62" y="158"/>
                    </a:cubicBezTo>
                    <a:cubicBezTo>
                      <a:pt x="59" y="158"/>
                      <a:pt x="54" y="153"/>
                      <a:pt x="52" y="160"/>
                    </a:cubicBezTo>
                    <a:cubicBezTo>
                      <a:pt x="51" y="164"/>
                      <a:pt x="46" y="169"/>
                      <a:pt x="53" y="173"/>
                    </a:cubicBezTo>
                    <a:cubicBezTo>
                      <a:pt x="55" y="174"/>
                      <a:pt x="53" y="176"/>
                      <a:pt x="51" y="176"/>
                    </a:cubicBezTo>
                    <a:cubicBezTo>
                      <a:pt x="48" y="176"/>
                      <a:pt x="46" y="178"/>
                      <a:pt x="47" y="181"/>
                    </a:cubicBezTo>
                    <a:cubicBezTo>
                      <a:pt x="48" y="184"/>
                      <a:pt x="50" y="182"/>
                      <a:pt x="52" y="181"/>
                    </a:cubicBezTo>
                    <a:cubicBezTo>
                      <a:pt x="54" y="180"/>
                      <a:pt x="57" y="180"/>
                      <a:pt x="58" y="182"/>
                    </a:cubicBezTo>
                    <a:cubicBezTo>
                      <a:pt x="59" y="185"/>
                      <a:pt x="58" y="188"/>
                      <a:pt x="57" y="190"/>
                    </a:cubicBezTo>
                    <a:cubicBezTo>
                      <a:pt x="55" y="193"/>
                      <a:pt x="54" y="190"/>
                      <a:pt x="53" y="189"/>
                    </a:cubicBezTo>
                    <a:cubicBezTo>
                      <a:pt x="51" y="187"/>
                      <a:pt x="50" y="188"/>
                      <a:pt x="48" y="189"/>
                    </a:cubicBezTo>
                    <a:cubicBezTo>
                      <a:pt x="43" y="192"/>
                      <a:pt x="41" y="191"/>
                      <a:pt x="39" y="185"/>
                    </a:cubicBezTo>
                    <a:cubicBezTo>
                      <a:pt x="40" y="184"/>
                      <a:pt x="40" y="184"/>
                      <a:pt x="41" y="184"/>
                    </a:cubicBezTo>
                    <a:cubicBezTo>
                      <a:pt x="40" y="184"/>
                      <a:pt x="40" y="184"/>
                      <a:pt x="39" y="185"/>
                    </a:cubicBezTo>
                    <a:close/>
                  </a:path>
                </a:pathLst>
              </a:custGeom>
              <a:solidFill>
                <a:srgbClr val="A32E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7" name="Freeform 7">
                <a:extLst>
                  <a:ext uri="{FF2B5EF4-FFF2-40B4-BE49-F238E27FC236}">
                    <a16:creationId xmlns:a16="http://schemas.microsoft.com/office/drawing/2014/main" id="{16CCA9F3-AFED-7DBE-3448-41B4C547D35F}"/>
                  </a:ext>
                </a:extLst>
              </p:cNvPr>
              <p:cNvSpPr/>
              <p:nvPr/>
            </p:nvSpPr>
            <p:spPr bwMode="auto">
              <a:xfrm>
                <a:off x="3380" y="1154"/>
                <a:ext cx="575" cy="991"/>
              </a:xfrm>
              <a:custGeom>
                <a:avLst/>
                <a:gdLst>
                  <a:gd name="T0" fmla="*/ 121 w 123"/>
                  <a:gd name="T1" fmla="*/ 212 h 212"/>
                  <a:gd name="T2" fmla="*/ 93 w 123"/>
                  <a:gd name="T3" fmla="*/ 196 h 212"/>
                  <a:gd name="T4" fmla="*/ 65 w 123"/>
                  <a:gd name="T5" fmla="*/ 185 h 212"/>
                  <a:gd name="T6" fmla="*/ 57 w 123"/>
                  <a:gd name="T7" fmla="*/ 181 h 212"/>
                  <a:gd name="T8" fmla="*/ 49 w 123"/>
                  <a:gd name="T9" fmla="*/ 178 h 212"/>
                  <a:gd name="T10" fmla="*/ 35 w 123"/>
                  <a:gd name="T11" fmla="*/ 169 h 212"/>
                  <a:gd name="T12" fmla="*/ 29 w 123"/>
                  <a:gd name="T13" fmla="*/ 163 h 212"/>
                  <a:gd name="T14" fmla="*/ 23 w 123"/>
                  <a:gd name="T15" fmla="*/ 159 h 212"/>
                  <a:gd name="T16" fmla="*/ 15 w 123"/>
                  <a:gd name="T17" fmla="*/ 150 h 212"/>
                  <a:gd name="T18" fmla="*/ 9 w 123"/>
                  <a:gd name="T19" fmla="*/ 141 h 212"/>
                  <a:gd name="T20" fmla="*/ 2 w 123"/>
                  <a:gd name="T21" fmla="*/ 113 h 212"/>
                  <a:gd name="T22" fmla="*/ 20 w 123"/>
                  <a:gd name="T23" fmla="*/ 79 h 212"/>
                  <a:gd name="T24" fmla="*/ 18 w 123"/>
                  <a:gd name="T25" fmla="*/ 94 h 212"/>
                  <a:gd name="T26" fmla="*/ 22 w 123"/>
                  <a:gd name="T27" fmla="*/ 120 h 212"/>
                  <a:gd name="T28" fmla="*/ 34 w 123"/>
                  <a:gd name="T29" fmla="*/ 143 h 212"/>
                  <a:gd name="T30" fmla="*/ 41 w 123"/>
                  <a:gd name="T31" fmla="*/ 151 h 212"/>
                  <a:gd name="T32" fmla="*/ 70 w 123"/>
                  <a:gd name="T33" fmla="*/ 173 h 212"/>
                  <a:gd name="T34" fmla="*/ 45 w 123"/>
                  <a:gd name="T35" fmla="*/ 143 h 212"/>
                  <a:gd name="T36" fmla="*/ 39 w 123"/>
                  <a:gd name="T37" fmla="*/ 134 h 212"/>
                  <a:gd name="T38" fmla="*/ 26 w 123"/>
                  <a:gd name="T39" fmla="*/ 103 h 212"/>
                  <a:gd name="T40" fmla="*/ 26 w 123"/>
                  <a:gd name="T41" fmla="*/ 85 h 212"/>
                  <a:gd name="T42" fmla="*/ 33 w 123"/>
                  <a:gd name="T43" fmla="*/ 58 h 212"/>
                  <a:gd name="T44" fmla="*/ 83 w 123"/>
                  <a:gd name="T45" fmla="*/ 0 h 212"/>
                  <a:gd name="T46" fmla="*/ 82 w 123"/>
                  <a:gd name="T47" fmla="*/ 5 h 212"/>
                  <a:gd name="T48" fmla="*/ 74 w 123"/>
                  <a:gd name="T49" fmla="*/ 15 h 212"/>
                  <a:gd name="T50" fmla="*/ 64 w 123"/>
                  <a:gd name="T51" fmla="*/ 29 h 212"/>
                  <a:gd name="T52" fmla="*/ 57 w 123"/>
                  <a:gd name="T53" fmla="*/ 43 h 212"/>
                  <a:gd name="T54" fmla="*/ 52 w 123"/>
                  <a:gd name="T55" fmla="*/ 61 h 212"/>
                  <a:gd name="T56" fmla="*/ 49 w 123"/>
                  <a:gd name="T57" fmla="*/ 100 h 212"/>
                  <a:gd name="T58" fmla="*/ 53 w 123"/>
                  <a:gd name="T59" fmla="*/ 119 h 212"/>
                  <a:gd name="T60" fmla="*/ 56 w 123"/>
                  <a:gd name="T61" fmla="*/ 127 h 212"/>
                  <a:gd name="T62" fmla="*/ 62 w 123"/>
                  <a:gd name="T63" fmla="*/ 139 h 212"/>
                  <a:gd name="T64" fmla="*/ 73 w 123"/>
                  <a:gd name="T65" fmla="*/ 157 h 212"/>
                  <a:gd name="T66" fmla="*/ 82 w 123"/>
                  <a:gd name="T67" fmla="*/ 170 h 212"/>
                  <a:gd name="T68" fmla="*/ 119 w 123"/>
                  <a:gd name="T69" fmla="*/ 206 h 212"/>
                  <a:gd name="T70" fmla="*/ 122 w 123"/>
                  <a:gd name="T71" fmla="*/ 212 h 212"/>
                  <a:gd name="T72" fmla="*/ 122 w 123"/>
                  <a:gd name="T73" fmla="*/ 212 h 212"/>
                  <a:gd name="T74" fmla="*/ 121 w 123"/>
                  <a:gd name="T7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211">
                    <a:moveTo>
                      <a:pt x="121" y="212"/>
                    </a:moveTo>
                    <a:cubicBezTo>
                      <a:pt x="111" y="207"/>
                      <a:pt x="104" y="198"/>
                      <a:pt x="93" y="196"/>
                    </a:cubicBezTo>
                    <a:cubicBezTo>
                      <a:pt x="84" y="190"/>
                      <a:pt x="74" y="190"/>
                      <a:pt x="65" y="185"/>
                    </a:cubicBezTo>
                    <a:cubicBezTo>
                      <a:pt x="62" y="183"/>
                      <a:pt x="60" y="182"/>
                      <a:pt x="57" y="181"/>
                    </a:cubicBezTo>
                    <a:cubicBezTo>
                      <a:pt x="54" y="180"/>
                      <a:pt x="52" y="178"/>
                      <a:pt x="49" y="178"/>
                    </a:cubicBezTo>
                    <a:cubicBezTo>
                      <a:pt x="44" y="175"/>
                      <a:pt x="40" y="172"/>
                      <a:pt x="35" y="169"/>
                    </a:cubicBezTo>
                    <a:cubicBezTo>
                      <a:pt x="33" y="167"/>
                      <a:pt x="31" y="165"/>
                      <a:pt x="29" y="163"/>
                    </a:cubicBezTo>
                    <a:cubicBezTo>
                      <a:pt x="27" y="161"/>
                      <a:pt x="25" y="160"/>
                      <a:pt x="23" y="159"/>
                    </a:cubicBezTo>
                    <a:cubicBezTo>
                      <a:pt x="20" y="156"/>
                      <a:pt x="18" y="153"/>
                      <a:pt x="15" y="150"/>
                    </a:cubicBezTo>
                    <a:cubicBezTo>
                      <a:pt x="13" y="147"/>
                      <a:pt x="11" y="144"/>
                      <a:pt x="9" y="141"/>
                    </a:cubicBezTo>
                    <a:cubicBezTo>
                      <a:pt x="4" y="132"/>
                      <a:pt x="0" y="124"/>
                      <a:pt x="2" y="113"/>
                    </a:cubicBezTo>
                    <a:cubicBezTo>
                      <a:pt x="5" y="100"/>
                      <a:pt x="10" y="88"/>
                      <a:pt x="20" y="79"/>
                    </a:cubicBezTo>
                    <a:cubicBezTo>
                      <a:pt x="22" y="84"/>
                      <a:pt x="18" y="89"/>
                      <a:pt x="18" y="94"/>
                    </a:cubicBezTo>
                    <a:cubicBezTo>
                      <a:pt x="16" y="103"/>
                      <a:pt x="20" y="112"/>
                      <a:pt x="22" y="120"/>
                    </a:cubicBezTo>
                    <a:cubicBezTo>
                      <a:pt x="25" y="128"/>
                      <a:pt x="29" y="136"/>
                      <a:pt x="34" y="143"/>
                    </a:cubicBezTo>
                    <a:cubicBezTo>
                      <a:pt x="36" y="146"/>
                      <a:pt x="39" y="148"/>
                      <a:pt x="41" y="151"/>
                    </a:cubicBezTo>
                    <a:cubicBezTo>
                      <a:pt x="50" y="159"/>
                      <a:pt x="62" y="165"/>
                      <a:pt x="70" y="173"/>
                    </a:cubicBezTo>
                    <a:cubicBezTo>
                      <a:pt x="62" y="163"/>
                      <a:pt x="53" y="154"/>
                      <a:pt x="45" y="143"/>
                    </a:cubicBezTo>
                    <a:cubicBezTo>
                      <a:pt x="43" y="140"/>
                      <a:pt x="41" y="137"/>
                      <a:pt x="39" y="134"/>
                    </a:cubicBezTo>
                    <a:cubicBezTo>
                      <a:pt x="32" y="125"/>
                      <a:pt x="28" y="114"/>
                      <a:pt x="26" y="103"/>
                    </a:cubicBezTo>
                    <a:cubicBezTo>
                      <a:pt x="26" y="97"/>
                      <a:pt x="26" y="91"/>
                      <a:pt x="26" y="85"/>
                    </a:cubicBezTo>
                    <a:cubicBezTo>
                      <a:pt x="28" y="76"/>
                      <a:pt x="28" y="66"/>
                      <a:pt x="33" y="58"/>
                    </a:cubicBezTo>
                    <a:cubicBezTo>
                      <a:pt x="45" y="34"/>
                      <a:pt x="60" y="14"/>
                      <a:pt x="83" y="0"/>
                    </a:cubicBezTo>
                    <a:cubicBezTo>
                      <a:pt x="84" y="3"/>
                      <a:pt x="84" y="3"/>
                      <a:pt x="82" y="5"/>
                    </a:cubicBezTo>
                    <a:cubicBezTo>
                      <a:pt x="79" y="8"/>
                      <a:pt x="76" y="11"/>
                      <a:pt x="74" y="15"/>
                    </a:cubicBezTo>
                    <a:cubicBezTo>
                      <a:pt x="70" y="19"/>
                      <a:pt x="66" y="24"/>
                      <a:pt x="64" y="29"/>
                    </a:cubicBezTo>
                    <a:cubicBezTo>
                      <a:pt x="62" y="34"/>
                      <a:pt x="59" y="38"/>
                      <a:pt x="57" y="43"/>
                    </a:cubicBezTo>
                    <a:cubicBezTo>
                      <a:pt x="55" y="49"/>
                      <a:pt x="53" y="55"/>
                      <a:pt x="52" y="61"/>
                    </a:cubicBezTo>
                    <a:cubicBezTo>
                      <a:pt x="49" y="73"/>
                      <a:pt x="47" y="86"/>
                      <a:pt x="49" y="100"/>
                    </a:cubicBezTo>
                    <a:cubicBezTo>
                      <a:pt x="50" y="106"/>
                      <a:pt x="51" y="113"/>
                      <a:pt x="53" y="119"/>
                    </a:cubicBezTo>
                    <a:cubicBezTo>
                      <a:pt x="54" y="121"/>
                      <a:pt x="55" y="124"/>
                      <a:pt x="56" y="127"/>
                    </a:cubicBezTo>
                    <a:cubicBezTo>
                      <a:pt x="57" y="131"/>
                      <a:pt x="60" y="135"/>
                      <a:pt x="62" y="139"/>
                    </a:cubicBezTo>
                    <a:cubicBezTo>
                      <a:pt x="65" y="146"/>
                      <a:pt x="69" y="151"/>
                      <a:pt x="73" y="157"/>
                    </a:cubicBezTo>
                    <a:cubicBezTo>
                      <a:pt x="75" y="162"/>
                      <a:pt x="79" y="166"/>
                      <a:pt x="82" y="170"/>
                    </a:cubicBezTo>
                    <a:cubicBezTo>
                      <a:pt x="93" y="183"/>
                      <a:pt x="106" y="195"/>
                      <a:pt x="119" y="206"/>
                    </a:cubicBezTo>
                    <a:cubicBezTo>
                      <a:pt x="120" y="208"/>
                      <a:pt x="123" y="209"/>
                      <a:pt x="122" y="212"/>
                    </a:cubicBezTo>
                    <a:cubicBezTo>
                      <a:pt x="122" y="212"/>
                      <a:pt x="122" y="212"/>
                      <a:pt x="122" y="212"/>
                    </a:cubicBezTo>
                    <a:cubicBezTo>
                      <a:pt x="121" y="212"/>
                      <a:pt x="121" y="212"/>
                      <a:pt x="121" y="212"/>
                    </a:cubicBezTo>
                    <a:close/>
                  </a:path>
                </a:pathLst>
              </a:custGeom>
              <a:solidFill>
                <a:srgbClr val="961C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8" name="Freeform 8">
                <a:extLst>
                  <a:ext uri="{FF2B5EF4-FFF2-40B4-BE49-F238E27FC236}">
                    <a16:creationId xmlns:a16="http://schemas.microsoft.com/office/drawing/2014/main" id="{3F416654-D0A6-1079-1559-8CCF51A1F22A}"/>
                  </a:ext>
                </a:extLst>
              </p:cNvPr>
              <p:cNvSpPr/>
              <p:nvPr/>
            </p:nvSpPr>
            <p:spPr bwMode="auto">
              <a:xfrm>
                <a:off x="3165" y="2295"/>
                <a:ext cx="458" cy="743"/>
              </a:xfrm>
              <a:custGeom>
                <a:avLst/>
                <a:gdLst>
                  <a:gd name="T0" fmla="*/ 14 w 98"/>
                  <a:gd name="T1" fmla="*/ 58 h 159"/>
                  <a:gd name="T2" fmla="*/ 20 w 98"/>
                  <a:gd name="T3" fmla="*/ 44 h 159"/>
                  <a:gd name="T4" fmla="*/ 31 w 98"/>
                  <a:gd name="T5" fmla="*/ 31 h 159"/>
                  <a:gd name="T6" fmla="*/ 39 w 98"/>
                  <a:gd name="T7" fmla="*/ 11 h 159"/>
                  <a:gd name="T8" fmla="*/ 41 w 98"/>
                  <a:gd name="T9" fmla="*/ 6 h 159"/>
                  <a:gd name="T10" fmla="*/ 42 w 98"/>
                  <a:gd name="T11" fmla="*/ 5 h 159"/>
                  <a:gd name="T12" fmla="*/ 56 w 98"/>
                  <a:gd name="T13" fmla="*/ 13 h 159"/>
                  <a:gd name="T14" fmla="*/ 60 w 98"/>
                  <a:gd name="T15" fmla="*/ 11 h 159"/>
                  <a:gd name="T16" fmla="*/ 65 w 98"/>
                  <a:gd name="T17" fmla="*/ 0 h 159"/>
                  <a:gd name="T18" fmla="*/ 69 w 98"/>
                  <a:gd name="T19" fmla="*/ 3 h 159"/>
                  <a:gd name="T20" fmla="*/ 69 w 98"/>
                  <a:gd name="T21" fmla="*/ 6 h 159"/>
                  <a:gd name="T22" fmla="*/ 72 w 98"/>
                  <a:gd name="T23" fmla="*/ 15 h 159"/>
                  <a:gd name="T24" fmla="*/ 74 w 98"/>
                  <a:gd name="T25" fmla="*/ 31 h 159"/>
                  <a:gd name="T26" fmla="*/ 75 w 98"/>
                  <a:gd name="T27" fmla="*/ 37 h 159"/>
                  <a:gd name="T28" fmla="*/ 82 w 98"/>
                  <a:gd name="T29" fmla="*/ 66 h 159"/>
                  <a:gd name="T30" fmla="*/ 87 w 98"/>
                  <a:gd name="T31" fmla="*/ 68 h 159"/>
                  <a:gd name="T32" fmla="*/ 89 w 98"/>
                  <a:gd name="T33" fmla="*/ 68 h 159"/>
                  <a:gd name="T34" fmla="*/ 96 w 98"/>
                  <a:gd name="T35" fmla="*/ 71 h 159"/>
                  <a:gd name="T36" fmla="*/ 93 w 98"/>
                  <a:gd name="T37" fmla="*/ 78 h 159"/>
                  <a:gd name="T38" fmla="*/ 91 w 98"/>
                  <a:gd name="T39" fmla="*/ 87 h 159"/>
                  <a:gd name="T40" fmla="*/ 94 w 98"/>
                  <a:gd name="T41" fmla="*/ 94 h 159"/>
                  <a:gd name="T42" fmla="*/ 84 w 98"/>
                  <a:gd name="T43" fmla="*/ 100 h 159"/>
                  <a:gd name="T44" fmla="*/ 75 w 98"/>
                  <a:gd name="T45" fmla="*/ 97 h 159"/>
                  <a:gd name="T46" fmla="*/ 76 w 98"/>
                  <a:gd name="T47" fmla="*/ 104 h 159"/>
                  <a:gd name="T48" fmla="*/ 49 w 98"/>
                  <a:gd name="T49" fmla="*/ 106 h 159"/>
                  <a:gd name="T50" fmla="*/ 42 w 98"/>
                  <a:gd name="T51" fmla="*/ 104 h 159"/>
                  <a:gd name="T52" fmla="*/ 41 w 98"/>
                  <a:gd name="T53" fmla="*/ 96 h 159"/>
                  <a:gd name="T54" fmla="*/ 51 w 98"/>
                  <a:gd name="T55" fmla="*/ 95 h 159"/>
                  <a:gd name="T56" fmla="*/ 48 w 98"/>
                  <a:gd name="T57" fmla="*/ 88 h 159"/>
                  <a:gd name="T58" fmla="*/ 42 w 98"/>
                  <a:gd name="T59" fmla="*/ 92 h 159"/>
                  <a:gd name="T60" fmla="*/ 40 w 98"/>
                  <a:gd name="T61" fmla="*/ 95 h 159"/>
                  <a:gd name="T62" fmla="*/ 30 w 98"/>
                  <a:gd name="T63" fmla="*/ 90 h 159"/>
                  <a:gd name="T64" fmla="*/ 51 w 98"/>
                  <a:gd name="T65" fmla="*/ 74 h 159"/>
                  <a:gd name="T66" fmla="*/ 52 w 98"/>
                  <a:gd name="T67" fmla="*/ 73 h 159"/>
                  <a:gd name="T68" fmla="*/ 55 w 98"/>
                  <a:gd name="T69" fmla="*/ 64 h 159"/>
                  <a:gd name="T70" fmla="*/ 52 w 98"/>
                  <a:gd name="T71" fmla="*/ 63 h 159"/>
                  <a:gd name="T72" fmla="*/ 45 w 98"/>
                  <a:gd name="T73" fmla="*/ 70 h 159"/>
                  <a:gd name="T74" fmla="*/ 45 w 98"/>
                  <a:gd name="T75" fmla="*/ 73 h 159"/>
                  <a:gd name="T76" fmla="*/ 31 w 98"/>
                  <a:gd name="T77" fmla="*/ 78 h 159"/>
                  <a:gd name="T78" fmla="*/ 23 w 98"/>
                  <a:gd name="T79" fmla="*/ 75 h 159"/>
                  <a:gd name="T80" fmla="*/ 19 w 98"/>
                  <a:gd name="T81" fmla="*/ 73 h 159"/>
                  <a:gd name="T82" fmla="*/ 15 w 98"/>
                  <a:gd name="T83" fmla="*/ 77 h 159"/>
                  <a:gd name="T84" fmla="*/ 16 w 98"/>
                  <a:gd name="T85" fmla="*/ 82 h 159"/>
                  <a:gd name="T86" fmla="*/ 15 w 98"/>
                  <a:gd name="T87" fmla="*/ 98 h 159"/>
                  <a:gd name="T88" fmla="*/ 16 w 98"/>
                  <a:gd name="T89" fmla="*/ 102 h 159"/>
                  <a:gd name="T90" fmla="*/ 17 w 98"/>
                  <a:gd name="T91" fmla="*/ 114 h 159"/>
                  <a:gd name="T92" fmla="*/ 17 w 98"/>
                  <a:gd name="T93" fmla="*/ 125 h 159"/>
                  <a:gd name="T94" fmla="*/ 28 w 98"/>
                  <a:gd name="T95" fmla="*/ 133 h 159"/>
                  <a:gd name="T96" fmla="*/ 34 w 98"/>
                  <a:gd name="T97" fmla="*/ 137 h 159"/>
                  <a:gd name="T98" fmla="*/ 28 w 98"/>
                  <a:gd name="T99" fmla="*/ 142 h 159"/>
                  <a:gd name="T100" fmla="*/ 22 w 98"/>
                  <a:gd name="T101" fmla="*/ 141 h 159"/>
                  <a:gd name="T102" fmla="*/ 15 w 98"/>
                  <a:gd name="T103" fmla="*/ 140 h 159"/>
                  <a:gd name="T104" fmla="*/ 22 w 98"/>
                  <a:gd name="T105" fmla="*/ 146 h 159"/>
                  <a:gd name="T106" fmla="*/ 30 w 98"/>
                  <a:gd name="T107" fmla="*/ 151 h 159"/>
                  <a:gd name="T108" fmla="*/ 22 w 98"/>
                  <a:gd name="T109" fmla="*/ 159 h 159"/>
                  <a:gd name="T110" fmla="*/ 19 w 98"/>
                  <a:gd name="T111" fmla="*/ 159 h 159"/>
                  <a:gd name="T112" fmla="*/ 18 w 98"/>
                  <a:gd name="T113" fmla="*/ 158 h 159"/>
                  <a:gd name="T114" fmla="*/ 11 w 98"/>
                  <a:gd name="T115" fmla="*/ 144 h 159"/>
                  <a:gd name="T116" fmla="*/ 0 w 98"/>
                  <a:gd name="T117" fmla="*/ 105 h 159"/>
                  <a:gd name="T118" fmla="*/ 1 w 98"/>
                  <a:gd name="T119" fmla="*/ 91 h 159"/>
                  <a:gd name="T120" fmla="*/ 5 w 98"/>
                  <a:gd name="T121" fmla="*/ 75 h 159"/>
                  <a:gd name="T122" fmla="*/ 14 w 98"/>
                  <a:gd name="T123" fmla="*/ 5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 h="159">
                    <a:moveTo>
                      <a:pt x="14" y="58"/>
                    </a:moveTo>
                    <a:cubicBezTo>
                      <a:pt x="17" y="54"/>
                      <a:pt x="18" y="49"/>
                      <a:pt x="20" y="44"/>
                    </a:cubicBezTo>
                    <a:cubicBezTo>
                      <a:pt x="24" y="40"/>
                      <a:pt x="27" y="35"/>
                      <a:pt x="31" y="31"/>
                    </a:cubicBezTo>
                    <a:cubicBezTo>
                      <a:pt x="39" y="26"/>
                      <a:pt x="37" y="18"/>
                      <a:pt x="39" y="11"/>
                    </a:cubicBezTo>
                    <a:cubicBezTo>
                      <a:pt x="40" y="10"/>
                      <a:pt x="40" y="8"/>
                      <a:pt x="41" y="6"/>
                    </a:cubicBezTo>
                    <a:cubicBezTo>
                      <a:pt x="41" y="5"/>
                      <a:pt x="42" y="5"/>
                      <a:pt x="42" y="5"/>
                    </a:cubicBezTo>
                    <a:cubicBezTo>
                      <a:pt x="47" y="8"/>
                      <a:pt x="52" y="9"/>
                      <a:pt x="56" y="13"/>
                    </a:cubicBezTo>
                    <a:cubicBezTo>
                      <a:pt x="58" y="15"/>
                      <a:pt x="60" y="13"/>
                      <a:pt x="60" y="11"/>
                    </a:cubicBezTo>
                    <a:cubicBezTo>
                      <a:pt x="60" y="6"/>
                      <a:pt x="61" y="2"/>
                      <a:pt x="65" y="0"/>
                    </a:cubicBezTo>
                    <a:cubicBezTo>
                      <a:pt x="67" y="0"/>
                      <a:pt x="68" y="1"/>
                      <a:pt x="69" y="3"/>
                    </a:cubicBezTo>
                    <a:cubicBezTo>
                      <a:pt x="70" y="4"/>
                      <a:pt x="67" y="6"/>
                      <a:pt x="69" y="6"/>
                    </a:cubicBezTo>
                    <a:cubicBezTo>
                      <a:pt x="75" y="8"/>
                      <a:pt x="73" y="11"/>
                      <a:pt x="72" y="15"/>
                    </a:cubicBezTo>
                    <a:cubicBezTo>
                      <a:pt x="69" y="21"/>
                      <a:pt x="66" y="27"/>
                      <a:pt x="74" y="31"/>
                    </a:cubicBezTo>
                    <a:cubicBezTo>
                      <a:pt x="75" y="32"/>
                      <a:pt x="76" y="35"/>
                      <a:pt x="75" y="37"/>
                    </a:cubicBezTo>
                    <a:cubicBezTo>
                      <a:pt x="72" y="48"/>
                      <a:pt x="76" y="57"/>
                      <a:pt x="82" y="66"/>
                    </a:cubicBezTo>
                    <a:cubicBezTo>
                      <a:pt x="83" y="68"/>
                      <a:pt x="85" y="69"/>
                      <a:pt x="87" y="68"/>
                    </a:cubicBezTo>
                    <a:cubicBezTo>
                      <a:pt x="88" y="68"/>
                      <a:pt x="89" y="68"/>
                      <a:pt x="89" y="68"/>
                    </a:cubicBezTo>
                    <a:cubicBezTo>
                      <a:pt x="92" y="67"/>
                      <a:pt x="95" y="68"/>
                      <a:pt x="96" y="71"/>
                    </a:cubicBezTo>
                    <a:cubicBezTo>
                      <a:pt x="98" y="74"/>
                      <a:pt x="95" y="76"/>
                      <a:pt x="93" y="78"/>
                    </a:cubicBezTo>
                    <a:cubicBezTo>
                      <a:pt x="86" y="82"/>
                      <a:pt x="86" y="82"/>
                      <a:pt x="91" y="87"/>
                    </a:cubicBezTo>
                    <a:cubicBezTo>
                      <a:pt x="94" y="89"/>
                      <a:pt x="95" y="91"/>
                      <a:pt x="94" y="94"/>
                    </a:cubicBezTo>
                    <a:cubicBezTo>
                      <a:pt x="92" y="98"/>
                      <a:pt x="89" y="100"/>
                      <a:pt x="84" y="100"/>
                    </a:cubicBezTo>
                    <a:cubicBezTo>
                      <a:pt x="81" y="99"/>
                      <a:pt x="78" y="96"/>
                      <a:pt x="75" y="97"/>
                    </a:cubicBezTo>
                    <a:cubicBezTo>
                      <a:pt x="72" y="100"/>
                      <a:pt x="79" y="101"/>
                      <a:pt x="76" y="104"/>
                    </a:cubicBezTo>
                    <a:cubicBezTo>
                      <a:pt x="67" y="104"/>
                      <a:pt x="58" y="101"/>
                      <a:pt x="49" y="106"/>
                    </a:cubicBezTo>
                    <a:cubicBezTo>
                      <a:pt x="47" y="106"/>
                      <a:pt x="44" y="105"/>
                      <a:pt x="42" y="104"/>
                    </a:cubicBezTo>
                    <a:cubicBezTo>
                      <a:pt x="40" y="101"/>
                      <a:pt x="41" y="99"/>
                      <a:pt x="41" y="96"/>
                    </a:cubicBezTo>
                    <a:cubicBezTo>
                      <a:pt x="44" y="93"/>
                      <a:pt x="48" y="96"/>
                      <a:pt x="51" y="95"/>
                    </a:cubicBezTo>
                    <a:cubicBezTo>
                      <a:pt x="51" y="92"/>
                      <a:pt x="50" y="89"/>
                      <a:pt x="48" y="88"/>
                    </a:cubicBezTo>
                    <a:cubicBezTo>
                      <a:pt x="45" y="87"/>
                      <a:pt x="43" y="90"/>
                      <a:pt x="42" y="92"/>
                    </a:cubicBezTo>
                    <a:cubicBezTo>
                      <a:pt x="41" y="93"/>
                      <a:pt x="41" y="94"/>
                      <a:pt x="40" y="95"/>
                    </a:cubicBezTo>
                    <a:cubicBezTo>
                      <a:pt x="36" y="94"/>
                      <a:pt x="32" y="95"/>
                      <a:pt x="30" y="90"/>
                    </a:cubicBezTo>
                    <a:cubicBezTo>
                      <a:pt x="37" y="85"/>
                      <a:pt x="43" y="78"/>
                      <a:pt x="51" y="74"/>
                    </a:cubicBezTo>
                    <a:cubicBezTo>
                      <a:pt x="51" y="73"/>
                      <a:pt x="52" y="73"/>
                      <a:pt x="52" y="73"/>
                    </a:cubicBezTo>
                    <a:cubicBezTo>
                      <a:pt x="54" y="70"/>
                      <a:pt x="57" y="68"/>
                      <a:pt x="55" y="64"/>
                    </a:cubicBezTo>
                    <a:cubicBezTo>
                      <a:pt x="54" y="63"/>
                      <a:pt x="53" y="62"/>
                      <a:pt x="52" y="63"/>
                    </a:cubicBezTo>
                    <a:cubicBezTo>
                      <a:pt x="49" y="64"/>
                      <a:pt x="46" y="66"/>
                      <a:pt x="45" y="70"/>
                    </a:cubicBezTo>
                    <a:cubicBezTo>
                      <a:pt x="45" y="71"/>
                      <a:pt x="45" y="72"/>
                      <a:pt x="45" y="73"/>
                    </a:cubicBezTo>
                    <a:cubicBezTo>
                      <a:pt x="43" y="81"/>
                      <a:pt x="37" y="83"/>
                      <a:pt x="31" y="78"/>
                    </a:cubicBezTo>
                    <a:cubicBezTo>
                      <a:pt x="29" y="76"/>
                      <a:pt x="26" y="76"/>
                      <a:pt x="23" y="75"/>
                    </a:cubicBezTo>
                    <a:cubicBezTo>
                      <a:pt x="22" y="74"/>
                      <a:pt x="23" y="70"/>
                      <a:pt x="19" y="73"/>
                    </a:cubicBezTo>
                    <a:cubicBezTo>
                      <a:pt x="18" y="74"/>
                      <a:pt x="13" y="72"/>
                      <a:pt x="15" y="77"/>
                    </a:cubicBezTo>
                    <a:cubicBezTo>
                      <a:pt x="15" y="78"/>
                      <a:pt x="15" y="81"/>
                      <a:pt x="16" y="82"/>
                    </a:cubicBezTo>
                    <a:cubicBezTo>
                      <a:pt x="20" y="88"/>
                      <a:pt x="21" y="93"/>
                      <a:pt x="15" y="98"/>
                    </a:cubicBezTo>
                    <a:cubicBezTo>
                      <a:pt x="13" y="99"/>
                      <a:pt x="14" y="101"/>
                      <a:pt x="16" y="102"/>
                    </a:cubicBezTo>
                    <a:cubicBezTo>
                      <a:pt x="19" y="106"/>
                      <a:pt x="19" y="109"/>
                      <a:pt x="17" y="114"/>
                    </a:cubicBezTo>
                    <a:cubicBezTo>
                      <a:pt x="15" y="117"/>
                      <a:pt x="10" y="121"/>
                      <a:pt x="17" y="125"/>
                    </a:cubicBezTo>
                    <a:cubicBezTo>
                      <a:pt x="21" y="127"/>
                      <a:pt x="21" y="134"/>
                      <a:pt x="28" y="133"/>
                    </a:cubicBezTo>
                    <a:cubicBezTo>
                      <a:pt x="31" y="132"/>
                      <a:pt x="34" y="133"/>
                      <a:pt x="34" y="137"/>
                    </a:cubicBezTo>
                    <a:cubicBezTo>
                      <a:pt x="34" y="141"/>
                      <a:pt x="30" y="141"/>
                      <a:pt x="28" y="142"/>
                    </a:cubicBezTo>
                    <a:cubicBezTo>
                      <a:pt x="25" y="143"/>
                      <a:pt x="23" y="142"/>
                      <a:pt x="22" y="141"/>
                    </a:cubicBezTo>
                    <a:cubicBezTo>
                      <a:pt x="20" y="140"/>
                      <a:pt x="18" y="138"/>
                      <a:pt x="15" y="140"/>
                    </a:cubicBezTo>
                    <a:cubicBezTo>
                      <a:pt x="16" y="144"/>
                      <a:pt x="19" y="145"/>
                      <a:pt x="22" y="146"/>
                    </a:cubicBezTo>
                    <a:cubicBezTo>
                      <a:pt x="25" y="147"/>
                      <a:pt x="30" y="146"/>
                      <a:pt x="30" y="151"/>
                    </a:cubicBezTo>
                    <a:cubicBezTo>
                      <a:pt x="29" y="155"/>
                      <a:pt x="26" y="158"/>
                      <a:pt x="22" y="159"/>
                    </a:cubicBezTo>
                    <a:cubicBezTo>
                      <a:pt x="21" y="159"/>
                      <a:pt x="20" y="159"/>
                      <a:pt x="19" y="159"/>
                    </a:cubicBezTo>
                    <a:cubicBezTo>
                      <a:pt x="19" y="159"/>
                      <a:pt x="18" y="159"/>
                      <a:pt x="18" y="158"/>
                    </a:cubicBezTo>
                    <a:cubicBezTo>
                      <a:pt x="17" y="153"/>
                      <a:pt x="14" y="148"/>
                      <a:pt x="11" y="144"/>
                    </a:cubicBezTo>
                    <a:cubicBezTo>
                      <a:pt x="0" y="133"/>
                      <a:pt x="0" y="119"/>
                      <a:pt x="0" y="105"/>
                    </a:cubicBezTo>
                    <a:cubicBezTo>
                      <a:pt x="0" y="100"/>
                      <a:pt x="0" y="96"/>
                      <a:pt x="1" y="91"/>
                    </a:cubicBezTo>
                    <a:cubicBezTo>
                      <a:pt x="0" y="85"/>
                      <a:pt x="2" y="80"/>
                      <a:pt x="5" y="75"/>
                    </a:cubicBezTo>
                    <a:cubicBezTo>
                      <a:pt x="8" y="69"/>
                      <a:pt x="9" y="63"/>
                      <a:pt x="14" y="58"/>
                    </a:cubicBezTo>
                    <a:close/>
                  </a:path>
                </a:pathLst>
              </a:custGeom>
              <a:solidFill>
                <a:srgbClr val="E87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9" name="Freeform 9">
                <a:extLst>
                  <a:ext uri="{FF2B5EF4-FFF2-40B4-BE49-F238E27FC236}">
                    <a16:creationId xmlns:a16="http://schemas.microsoft.com/office/drawing/2014/main" id="{548A3C11-1B8D-25DE-639E-A010CB840997}"/>
                  </a:ext>
                </a:extLst>
              </p:cNvPr>
              <p:cNvSpPr/>
              <p:nvPr/>
            </p:nvSpPr>
            <p:spPr bwMode="auto">
              <a:xfrm>
                <a:off x="3731" y="1425"/>
                <a:ext cx="527" cy="968"/>
              </a:xfrm>
              <a:custGeom>
                <a:avLst/>
                <a:gdLst>
                  <a:gd name="T0" fmla="*/ 109 w 113"/>
                  <a:gd name="T1" fmla="*/ 206 h 207"/>
                  <a:gd name="T2" fmla="*/ 61 w 113"/>
                  <a:gd name="T3" fmla="*/ 165 h 207"/>
                  <a:gd name="T4" fmla="*/ 25 w 113"/>
                  <a:gd name="T5" fmla="*/ 114 h 207"/>
                  <a:gd name="T6" fmla="*/ 21 w 113"/>
                  <a:gd name="T7" fmla="*/ 110 h 207"/>
                  <a:gd name="T8" fmla="*/ 16 w 113"/>
                  <a:gd name="T9" fmla="*/ 103 h 207"/>
                  <a:gd name="T10" fmla="*/ 8 w 113"/>
                  <a:gd name="T11" fmla="*/ 83 h 207"/>
                  <a:gd name="T12" fmla="*/ 2 w 113"/>
                  <a:gd name="T13" fmla="*/ 66 h 207"/>
                  <a:gd name="T14" fmla="*/ 2 w 113"/>
                  <a:gd name="T15" fmla="*/ 60 h 207"/>
                  <a:gd name="T16" fmla="*/ 4 w 113"/>
                  <a:gd name="T17" fmla="*/ 11 h 207"/>
                  <a:gd name="T18" fmla="*/ 8 w 113"/>
                  <a:gd name="T19" fmla="*/ 4 h 207"/>
                  <a:gd name="T20" fmla="*/ 10 w 113"/>
                  <a:gd name="T21" fmla="*/ 5 h 207"/>
                  <a:gd name="T22" fmla="*/ 8 w 113"/>
                  <a:gd name="T23" fmla="*/ 28 h 207"/>
                  <a:gd name="T24" fmla="*/ 7 w 113"/>
                  <a:gd name="T25" fmla="*/ 41 h 207"/>
                  <a:gd name="T26" fmla="*/ 11 w 113"/>
                  <a:gd name="T27" fmla="*/ 68 h 207"/>
                  <a:gd name="T28" fmla="*/ 12 w 113"/>
                  <a:gd name="T29" fmla="*/ 68 h 207"/>
                  <a:gd name="T30" fmla="*/ 11 w 113"/>
                  <a:gd name="T31" fmla="*/ 68 h 207"/>
                  <a:gd name="T32" fmla="*/ 12 w 113"/>
                  <a:gd name="T33" fmla="*/ 6 h 207"/>
                  <a:gd name="T34" fmla="*/ 13 w 113"/>
                  <a:gd name="T35" fmla="*/ 4 h 207"/>
                  <a:gd name="T36" fmla="*/ 17 w 113"/>
                  <a:gd name="T37" fmla="*/ 0 h 207"/>
                  <a:gd name="T38" fmla="*/ 19 w 113"/>
                  <a:gd name="T39" fmla="*/ 5 h 207"/>
                  <a:gd name="T40" fmla="*/ 17 w 113"/>
                  <a:gd name="T41" fmla="*/ 14 h 207"/>
                  <a:gd name="T42" fmla="*/ 13 w 113"/>
                  <a:gd name="T43" fmla="*/ 49 h 207"/>
                  <a:gd name="T44" fmla="*/ 15 w 113"/>
                  <a:gd name="T45" fmla="*/ 43 h 207"/>
                  <a:gd name="T46" fmla="*/ 18 w 113"/>
                  <a:gd name="T47" fmla="*/ 54 h 207"/>
                  <a:gd name="T48" fmla="*/ 23 w 113"/>
                  <a:gd name="T49" fmla="*/ 88 h 207"/>
                  <a:gd name="T50" fmla="*/ 24 w 113"/>
                  <a:gd name="T51" fmla="*/ 87 h 207"/>
                  <a:gd name="T52" fmla="*/ 23 w 113"/>
                  <a:gd name="T53" fmla="*/ 87 h 207"/>
                  <a:gd name="T54" fmla="*/ 18 w 113"/>
                  <a:gd name="T55" fmla="*/ 57 h 207"/>
                  <a:gd name="T56" fmla="*/ 18 w 113"/>
                  <a:gd name="T57" fmla="*/ 36 h 207"/>
                  <a:gd name="T58" fmla="*/ 21 w 113"/>
                  <a:gd name="T59" fmla="*/ 19 h 207"/>
                  <a:gd name="T60" fmla="*/ 25 w 113"/>
                  <a:gd name="T61" fmla="*/ 13 h 207"/>
                  <a:gd name="T62" fmla="*/ 27 w 113"/>
                  <a:gd name="T63" fmla="*/ 21 h 207"/>
                  <a:gd name="T64" fmla="*/ 27 w 113"/>
                  <a:gd name="T65" fmla="*/ 29 h 207"/>
                  <a:gd name="T66" fmla="*/ 25 w 113"/>
                  <a:gd name="T67" fmla="*/ 60 h 207"/>
                  <a:gd name="T68" fmla="*/ 26 w 113"/>
                  <a:gd name="T69" fmla="*/ 56 h 207"/>
                  <a:gd name="T70" fmla="*/ 27 w 113"/>
                  <a:gd name="T71" fmla="*/ 48 h 207"/>
                  <a:gd name="T72" fmla="*/ 31 w 113"/>
                  <a:gd name="T73" fmla="*/ 46 h 207"/>
                  <a:gd name="T74" fmla="*/ 31 w 113"/>
                  <a:gd name="T75" fmla="*/ 52 h 207"/>
                  <a:gd name="T76" fmla="*/ 31 w 113"/>
                  <a:gd name="T77" fmla="*/ 46 h 207"/>
                  <a:gd name="T78" fmla="*/ 34 w 113"/>
                  <a:gd name="T79" fmla="*/ 46 h 207"/>
                  <a:gd name="T80" fmla="*/ 34 w 113"/>
                  <a:gd name="T81" fmla="*/ 57 h 207"/>
                  <a:gd name="T82" fmla="*/ 34 w 113"/>
                  <a:gd name="T83" fmla="*/ 46 h 207"/>
                  <a:gd name="T84" fmla="*/ 37 w 113"/>
                  <a:gd name="T85" fmla="*/ 44 h 207"/>
                  <a:gd name="T86" fmla="*/ 38 w 113"/>
                  <a:gd name="T87" fmla="*/ 70 h 207"/>
                  <a:gd name="T88" fmla="*/ 38 w 113"/>
                  <a:gd name="T89" fmla="*/ 81 h 207"/>
                  <a:gd name="T90" fmla="*/ 52 w 113"/>
                  <a:gd name="T91" fmla="*/ 126 h 207"/>
                  <a:gd name="T92" fmla="*/ 57 w 113"/>
                  <a:gd name="T93" fmla="*/ 127 h 207"/>
                  <a:gd name="T94" fmla="*/ 59 w 113"/>
                  <a:gd name="T95" fmla="*/ 128 h 207"/>
                  <a:gd name="T96" fmla="*/ 79 w 113"/>
                  <a:gd name="T97" fmla="*/ 160 h 207"/>
                  <a:gd name="T98" fmla="*/ 95 w 113"/>
                  <a:gd name="T99" fmla="*/ 183 h 207"/>
                  <a:gd name="T100" fmla="*/ 108 w 113"/>
                  <a:gd name="T101" fmla="*/ 198 h 207"/>
                  <a:gd name="T102" fmla="*/ 112 w 113"/>
                  <a:gd name="T103" fmla="*/ 204 h 207"/>
                  <a:gd name="T104" fmla="*/ 109 w 113"/>
                  <a:gd name="T105" fmla="*/ 20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 h="206">
                    <a:moveTo>
                      <a:pt x="109" y="206"/>
                    </a:moveTo>
                    <a:cubicBezTo>
                      <a:pt x="91" y="195"/>
                      <a:pt x="77" y="179"/>
                      <a:pt x="61" y="165"/>
                    </a:cubicBezTo>
                    <a:cubicBezTo>
                      <a:pt x="46" y="150"/>
                      <a:pt x="35" y="133"/>
                      <a:pt x="25" y="114"/>
                    </a:cubicBezTo>
                    <a:cubicBezTo>
                      <a:pt x="24" y="113"/>
                      <a:pt x="23" y="111"/>
                      <a:pt x="21" y="110"/>
                    </a:cubicBezTo>
                    <a:cubicBezTo>
                      <a:pt x="19" y="108"/>
                      <a:pt x="18" y="105"/>
                      <a:pt x="16" y="103"/>
                    </a:cubicBezTo>
                    <a:cubicBezTo>
                      <a:pt x="14" y="96"/>
                      <a:pt x="11" y="90"/>
                      <a:pt x="8" y="83"/>
                    </a:cubicBezTo>
                    <a:cubicBezTo>
                      <a:pt x="5" y="78"/>
                      <a:pt x="4" y="72"/>
                      <a:pt x="2" y="66"/>
                    </a:cubicBezTo>
                    <a:cubicBezTo>
                      <a:pt x="2" y="64"/>
                      <a:pt x="2" y="62"/>
                      <a:pt x="2" y="60"/>
                    </a:cubicBezTo>
                    <a:cubicBezTo>
                      <a:pt x="0" y="43"/>
                      <a:pt x="0" y="27"/>
                      <a:pt x="4" y="11"/>
                    </a:cubicBezTo>
                    <a:cubicBezTo>
                      <a:pt x="5" y="8"/>
                      <a:pt x="5" y="6"/>
                      <a:pt x="8" y="4"/>
                    </a:cubicBezTo>
                    <a:cubicBezTo>
                      <a:pt x="9" y="4"/>
                      <a:pt x="9" y="4"/>
                      <a:pt x="10" y="5"/>
                    </a:cubicBezTo>
                    <a:cubicBezTo>
                      <a:pt x="12" y="13"/>
                      <a:pt x="8" y="20"/>
                      <a:pt x="8" y="28"/>
                    </a:cubicBezTo>
                    <a:cubicBezTo>
                      <a:pt x="8" y="32"/>
                      <a:pt x="6" y="36"/>
                      <a:pt x="7" y="41"/>
                    </a:cubicBezTo>
                    <a:cubicBezTo>
                      <a:pt x="9" y="50"/>
                      <a:pt x="8" y="59"/>
                      <a:pt x="11" y="68"/>
                    </a:cubicBezTo>
                    <a:cubicBezTo>
                      <a:pt x="12" y="69"/>
                      <a:pt x="13" y="68"/>
                      <a:pt x="12" y="68"/>
                    </a:cubicBezTo>
                    <a:cubicBezTo>
                      <a:pt x="12" y="69"/>
                      <a:pt x="11" y="68"/>
                      <a:pt x="11" y="68"/>
                    </a:cubicBezTo>
                    <a:cubicBezTo>
                      <a:pt x="7" y="47"/>
                      <a:pt x="7" y="27"/>
                      <a:pt x="12" y="6"/>
                    </a:cubicBezTo>
                    <a:cubicBezTo>
                      <a:pt x="13" y="5"/>
                      <a:pt x="13" y="5"/>
                      <a:pt x="13" y="4"/>
                    </a:cubicBezTo>
                    <a:cubicBezTo>
                      <a:pt x="14" y="2"/>
                      <a:pt x="15" y="0"/>
                      <a:pt x="17" y="0"/>
                    </a:cubicBezTo>
                    <a:cubicBezTo>
                      <a:pt x="19" y="1"/>
                      <a:pt x="19" y="3"/>
                      <a:pt x="19" y="5"/>
                    </a:cubicBezTo>
                    <a:cubicBezTo>
                      <a:pt x="18" y="8"/>
                      <a:pt x="18" y="11"/>
                      <a:pt x="17" y="14"/>
                    </a:cubicBezTo>
                    <a:cubicBezTo>
                      <a:pt x="15" y="25"/>
                      <a:pt x="14" y="37"/>
                      <a:pt x="13" y="49"/>
                    </a:cubicBezTo>
                    <a:cubicBezTo>
                      <a:pt x="13" y="47"/>
                      <a:pt x="11" y="44"/>
                      <a:pt x="15" y="43"/>
                    </a:cubicBezTo>
                    <a:cubicBezTo>
                      <a:pt x="18" y="46"/>
                      <a:pt x="17" y="51"/>
                      <a:pt x="18" y="54"/>
                    </a:cubicBezTo>
                    <a:cubicBezTo>
                      <a:pt x="18" y="66"/>
                      <a:pt x="20" y="77"/>
                      <a:pt x="23" y="88"/>
                    </a:cubicBezTo>
                    <a:cubicBezTo>
                      <a:pt x="24" y="88"/>
                      <a:pt x="24" y="87"/>
                      <a:pt x="24" y="87"/>
                    </a:cubicBezTo>
                    <a:cubicBezTo>
                      <a:pt x="24" y="88"/>
                      <a:pt x="24" y="88"/>
                      <a:pt x="23" y="87"/>
                    </a:cubicBezTo>
                    <a:cubicBezTo>
                      <a:pt x="20" y="77"/>
                      <a:pt x="18" y="67"/>
                      <a:pt x="18" y="57"/>
                    </a:cubicBezTo>
                    <a:cubicBezTo>
                      <a:pt x="18" y="50"/>
                      <a:pt x="16" y="43"/>
                      <a:pt x="18" y="36"/>
                    </a:cubicBezTo>
                    <a:cubicBezTo>
                      <a:pt x="21" y="31"/>
                      <a:pt x="19" y="25"/>
                      <a:pt x="21" y="19"/>
                    </a:cubicBezTo>
                    <a:cubicBezTo>
                      <a:pt x="22" y="17"/>
                      <a:pt x="22" y="13"/>
                      <a:pt x="25" y="13"/>
                    </a:cubicBezTo>
                    <a:cubicBezTo>
                      <a:pt x="29" y="14"/>
                      <a:pt x="28" y="18"/>
                      <a:pt x="27" y="21"/>
                    </a:cubicBezTo>
                    <a:cubicBezTo>
                      <a:pt x="27" y="24"/>
                      <a:pt x="27" y="26"/>
                      <a:pt x="27" y="29"/>
                    </a:cubicBezTo>
                    <a:cubicBezTo>
                      <a:pt x="27" y="39"/>
                      <a:pt x="27" y="49"/>
                      <a:pt x="25" y="60"/>
                    </a:cubicBezTo>
                    <a:cubicBezTo>
                      <a:pt x="26" y="58"/>
                      <a:pt x="25" y="57"/>
                      <a:pt x="26" y="56"/>
                    </a:cubicBezTo>
                    <a:cubicBezTo>
                      <a:pt x="26" y="53"/>
                      <a:pt x="26" y="50"/>
                      <a:pt x="27" y="48"/>
                    </a:cubicBezTo>
                    <a:cubicBezTo>
                      <a:pt x="28" y="47"/>
                      <a:pt x="29" y="46"/>
                      <a:pt x="31" y="46"/>
                    </a:cubicBezTo>
                    <a:cubicBezTo>
                      <a:pt x="31" y="48"/>
                      <a:pt x="32" y="50"/>
                      <a:pt x="31" y="52"/>
                    </a:cubicBezTo>
                    <a:cubicBezTo>
                      <a:pt x="32" y="50"/>
                      <a:pt x="31" y="48"/>
                      <a:pt x="31" y="46"/>
                    </a:cubicBezTo>
                    <a:cubicBezTo>
                      <a:pt x="32" y="45"/>
                      <a:pt x="33" y="44"/>
                      <a:pt x="34" y="46"/>
                    </a:cubicBezTo>
                    <a:cubicBezTo>
                      <a:pt x="34" y="50"/>
                      <a:pt x="34" y="53"/>
                      <a:pt x="34" y="57"/>
                    </a:cubicBezTo>
                    <a:cubicBezTo>
                      <a:pt x="34" y="54"/>
                      <a:pt x="34" y="50"/>
                      <a:pt x="34" y="46"/>
                    </a:cubicBezTo>
                    <a:cubicBezTo>
                      <a:pt x="34" y="45"/>
                      <a:pt x="34" y="43"/>
                      <a:pt x="37" y="44"/>
                    </a:cubicBezTo>
                    <a:cubicBezTo>
                      <a:pt x="39" y="53"/>
                      <a:pt x="38" y="61"/>
                      <a:pt x="38" y="70"/>
                    </a:cubicBezTo>
                    <a:cubicBezTo>
                      <a:pt x="36" y="74"/>
                      <a:pt x="37" y="78"/>
                      <a:pt x="38" y="81"/>
                    </a:cubicBezTo>
                    <a:cubicBezTo>
                      <a:pt x="41" y="97"/>
                      <a:pt x="44" y="112"/>
                      <a:pt x="52" y="126"/>
                    </a:cubicBezTo>
                    <a:cubicBezTo>
                      <a:pt x="53" y="128"/>
                      <a:pt x="55" y="128"/>
                      <a:pt x="57" y="127"/>
                    </a:cubicBezTo>
                    <a:cubicBezTo>
                      <a:pt x="58" y="128"/>
                      <a:pt x="59" y="128"/>
                      <a:pt x="59" y="128"/>
                    </a:cubicBezTo>
                    <a:cubicBezTo>
                      <a:pt x="66" y="139"/>
                      <a:pt x="70" y="151"/>
                      <a:pt x="79" y="160"/>
                    </a:cubicBezTo>
                    <a:cubicBezTo>
                      <a:pt x="84" y="167"/>
                      <a:pt x="89" y="175"/>
                      <a:pt x="95" y="183"/>
                    </a:cubicBezTo>
                    <a:cubicBezTo>
                      <a:pt x="98" y="189"/>
                      <a:pt x="103" y="194"/>
                      <a:pt x="108" y="198"/>
                    </a:cubicBezTo>
                    <a:cubicBezTo>
                      <a:pt x="109" y="200"/>
                      <a:pt x="111" y="201"/>
                      <a:pt x="112" y="204"/>
                    </a:cubicBezTo>
                    <a:cubicBezTo>
                      <a:pt x="113" y="206"/>
                      <a:pt x="112" y="207"/>
                      <a:pt x="109" y="206"/>
                    </a:cubicBezTo>
                    <a:close/>
                  </a:path>
                </a:pathLst>
              </a:custGeom>
              <a:solidFill>
                <a:srgbClr val="961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0" name="Freeform 10">
                <a:extLst>
                  <a:ext uri="{FF2B5EF4-FFF2-40B4-BE49-F238E27FC236}">
                    <a16:creationId xmlns:a16="http://schemas.microsoft.com/office/drawing/2014/main" id="{E137A00D-6AD4-4051-9377-05C5667D6DD6}"/>
                  </a:ext>
                </a:extLst>
              </p:cNvPr>
              <p:cNvSpPr/>
              <p:nvPr/>
            </p:nvSpPr>
            <p:spPr bwMode="auto">
              <a:xfrm>
                <a:off x="2367" y="3445"/>
                <a:ext cx="555" cy="299"/>
              </a:xfrm>
              <a:custGeom>
                <a:avLst/>
                <a:gdLst>
                  <a:gd name="T0" fmla="*/ 91 w 119"/>
                  <a:gd name="T1" fmla="*/ 54 h 64"/>
                  <a:gd name="T2" fmla="*/ 74 w 119"/>
                  <a:gd name="T3" fmla="*/ 60 h 64"/>
                  <a:gd name="T4" fmla="*/ 57 w 119"/>
                  <a:gd name="T5" fmla="*/ 62 h 64"/>
                  <a:gd name="T6" fmla="*/ 46 w 119"/>
                  <a:gd name="T7" fmla="*/ 58 h 64"/>
                  <a:gd name="T8" fmla="*/ 43 w 119"/>
                  <a:gd name="T9" fmla="*/ 55 h 64"/>
                  <a:gd name="T10" fmla="*/ 36 w 119"/>
                  <a:gd name="T11" fmla="*/ 42 h 64"/>
                  <a:gd name="T12" fmla="*/ 31 w 119"/>
                  <a:gd name="T13" fmla="*/ 31 h 64"/>
                  <a:gd name="T14" fmla="*/ 28 w 119"/>
                  <a:gd name="T15" fmla="*/ 26 h 64"/>
                  <a:gd name="T16" fmla="*/ 10 w 119"/>
                  <a:gd name="T17" fmla="*/ 19 h 64"/>
                  <a:gd name="T18" fmla="*/ 3 w 119"/>
                  <a:gd name="T19" fmla="*/ 18 h 64"/>
                  <a:gd name="T20" fmla="*/ 0 w 119"/>
                  <a:gd name="T21" fmla="*/ 13 h 64"/>
                  <a:gd name="T22" fmla="*/ 8 w 119"/>
                  <a:gd name="T23" fmla="*/ 9 h 64"/>
                  <a:gd name="T24" fmla="*/ 22 w 119"/>
                  <a:gd name="T25" fmla="*/ 17 h 64"/>
                  <a:gd name="T26" fmla="*/ 27 w 119"/>
                  <a:gd name="T27" fmla="*/ 17 h 64"/>
                  <a:gd name="T28" fmla="*/ 36 w 119"/>
                  <a:gd name="T29" fmla="*/ 20 h 64"/>
                  <a:gd name="T30" fmla="*/ 51 w 119"/>
                  <a:gd name="T31" fmla="*/ 19 h 64"/>
                  <a:gd name="T32" fmla="*/ 54 w 119"/>
                  <a:gd name="T33" fmla="*/ 17 h 64"/>
                  <a:gd name="T34" fmla="*/ 62 w 119"/>
                  <a:gd name="T35" fmla="*/ 20 h 64"/>
                  <a:gd name="T36" fmla="*/ 63 w 119"/>
                  <a:gd name="T37" fmla="*/ 27 h 64"/>
                  <a:gd name="T38" fmla="*/ 73 w 119"/>
                  <a:gd name="T39" fmla="*/ 16 h 64"/>
                  <a:gd name="T40" fmla="*/ 81 w 119"/>
                  <a:gd name="T41" fmla="*/ 13 h 64"/>
                  <a:gd name="T42" fmla="*/ 90 w 119"/>
                  <a:gd name="T43" fmla="*/ 9 h 64"/>
                  <a:gd name="T44" fmla="*/ 97 w 119"/>
                  <a:gd name="T45" fmla="*/ 1 h 64"/>
                  <a:gd name="T46" fmla="*/ 108 w 119"/>
                  <a:gd name="T47" fmla="*/ 7 h 64"/>
                  <a:gd name="T48" fmla="*/ 112 w 119"/>
                  <a:gd name="T49" fmla="*/ 22 h 64"/>
                  <a:gd name="T50" fmla="*/ 113 w 119"/>
                  <a:gd name="T51" fmla="*/ 27 h 64"/>
                  <a:gd name="T52" fmla="*/ 101 w 119"/>
                  <a:gd name="T53" fmla="*/ 49 h 64"/>
                  <a:gd name="T54" fmla="*/ 91 w 119"/>
                  <a:gd name="T55"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9" h="64">
                    <a:moveTo>
                      <a:pt x="91" y="54"/>
                    </a:moveTo>
                    <a:cubicBezTo>
                      <a:pt x="85" y="54"/>
                      <a:pt x="80" y="56"/>
                      <a:pt x="74" y="60"/>
                    </a:cubicBezTo>
                    <a:cubicBezTo>
                      <a:pt x="69" y="64"/>
                      <a:pt x="63" y="63"/>
                      <a:pt x="57" y="62"/>
                    </a:cubicBezTo>
                    <a:cubicBezTo>
                      <a:pt x="53" y="61"/>
                      <a:pt x="50" y="60"/>
                      <a:pt x="46" y="58"/>
                    </a:cubicBezTo>
                    <a:cubicBezTo>
                      <a:pt x="45" y="57"/>
                      <a:pt x="43" y="58"/>
                      <a:pt x="43" y="55"/>
                    </a:cubicBezTo>
                    <a:cubicBezTo>
                      <a:pt x="44" y="47"/>
                      <a:pt x="43" y="44"/>
                      <a:pt x="36" y="42"/>
                    </a:cubicBezTo>
                    <a:cubicBezTo>
                      <a:pt x="30" y="39"/>
                      <a:pt x="29" y="37"/>
                      <a:pt x="31" y="31"/>
                    </a:cubicBezTo>
                    <a:cubicBezTo>
                      <a:pt x="33" y="27"/>
                      <a:pt x="33" y="26"/>
                      <a:pt x="28" y="26"/>
                    </a:cubicBezTo>
                    <a:cubicBezTo>
                      <a:pt x="22" y="25"/>
                      <a:pt x="16" y="20"/>
                      <a:pt x="10" y="19"/>
                    </a:cubicBezTo>
                    <a:cubicBezTo>
                      <a:pt x="8" y="19"/>
                      <a:pt x="6" y="18"/>
                      <a:pt x="3" y="18"/>
                    </a:cubicBezTo>
                    <a:cubicBezTo>
                      <a:pt x="1" y="17"/>
                      <a:pt x="0" y="16"/>
                      <a:pt x="0" y="13"/>
                    </a:cubicBezTo>
                    <a:cubicBezTo>
                      <a:pt x="1" y="8"/>
                      <a:pt x="5" y="6"/>
                      <a:pt x="8" y="9"/>
                    </a:cubicBezTo>
                    <a:cubicBezTo>
                      <a:pt x="13" y="12"/>
                      <a:pt x="19" y="12"/>
                      <a:pt x="22" y="17"/>
                    </a:cubicBezTo>
                    <a:cubicBezTo>
                      <a:pt x="24" y="18"/>
                      <a:pt x="25" y="18"/>
                      <a:pt x="27" y="17"/>
                    </a:cubicBezTo>
                    <a:cubicBezTo>
                      <a:pt x="31" y="16"/>
                      <a:pt x="34" y="17"/>
                      <a:pt x="36" y="20"/>
                    </a:cubicBezTo>
                    <a:cubicBezTo>
                      <a:pt x="43" y="25"/>
                      <a:pt x="45" y="25"/>
                      <a:pt x="51" y="19"/>
                    </a:cubicBezTo>
                    <a:cubicBezTo>
                      <a:pt x="52" y="18"/>
                      <a:pt x="53" y="17"/>
                      <a:pt x="54" y="17"/>
                    </a:cubicBezTo>
                    <a:cubicBezTo>
                      <a:pt x="58" y="13"/>
                      <a:pt x="61" y="14"/>
                      <a:pt x="62" y="20"/>
                    </a:cubicBezTo>
                    <a:cubicBezTo>
                      <a:pt x="62" y="22"/>
                      <a:pt x="61" y="25"/>
                      <a:pt x="63" y="27"/>
                    </a:cubicBezTo>
                    <a:cubicBezTo>
                      <a:pt x="68" y="25"/>
                      <a:pt x="74" y="24"/>
                      <a:pt x="73" y="16"/>
                    </a:cubicBezTo>
                    <a:cubicBezTo>
                      <a:pt x="73" y="11"/>
                      <a:pt x="77" y="10"/>
                      <a:pt x="81" y="13"/>
                    </a:cubicBezTo>
                    <a:cubicBezTo>
                      <a:pt x="87" y="17"/>
                      <a:pt x="89" y="16"/>
                      <a:pt x="90" y="9"/>
                    </a:cubicBezTo>
                    <a:cubicBezTo>
                      <a:pt x="91" y="5"/>
                      <a:pt x="92" y="1"/>
                      <a:pt x="97" y="1"/>
                    </a:cubicBezTo>
                    <a:cubicBezTo>
                      <a:pt x="102" y="0"/>
                      <a:pt x="105" y="3"/>
                      <a:pt x="108" y="7"/>
                    </a:cubicBezTo>
                    <a:cubicBezTo>
                      <a:pt x="111" y="12"/>
                      <a:pt x="114" y="16"/>
                      <a:pt x="112" y="22"/>
                    </a:cubicBezTo>
                    <a:cubicBezTo>
                      <a:pt x="111" y="24"/>
                      <a:pt x="112" y="26"/>
                      <a:pt x="113" y="27"/>
                    </a:cubicBezTo>
                    <a:cubicBezTo>
                      <a:pt x="119" y="36"/>
                      <a:pt x="110" y="47"/>
                      <a:pt x="101" y="49"/>
                    </a:cubicBezTo>
                    <a:cubicBezTo>
                      <a:pt x="97" y="49"/>
                      <a:pt x="94" y="51"/>
                      <a:pt x="91" y="54"/>
                    </a:cubicBezTo>
                    <a:close/>
                  </a:path>
                </a:pathLst>
              </a:custGeom>
              <a:solidFill>
                <a:srgbClr val="7B1A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1" name="Freeform 11">
                <a:extLst>
                  <a:ext uri="{FF2B5EF4-FFF2-40B4-BE49-F238E27FC236}">
                    <a16:creationId xmlns:a16="http://schemas.microsoft.com/office/drawing/2014/main" id="{5075C8F6-EF9A-CC9C-3762-53921D795A9E}"/>
                  </a:ext>
                </a:extLst>
              </p:cNvPr>
              <p:cNvSpPr/>
              <p:nvPr/>
            </p:nvSpPr>
            <p:spPr bwMode="auto">
              <a:xfrm>
                <a:off x="2343" y="3169"/>
                <a:ext cx="612" cy="528"/>
              </a:xfrm>
              <a:custGeom>
                <a:avLst/>
                <a:gdLst>
                  <a:gd name="T0" fmla="*/ 31 w 131"/>
                  <a:gd name="T1" fmla="*/ 78 h 113"/>
                  <a:gd name="T2" fmla="*/ 27 w 131"/>
                  <a:gd name="T3" fmla="*/ 78 h 113"/>
                  <a:gd name="T4" fmla="*/ 25 w 131"/>
                  <a:gd name="T5" fmla="*/ 71 h 113"/>
                  <a:gd name="T6" fmla="*/ 14 w 131"/>
                  <a:gd name="T7" fmla="*/ 63 h 113"/>
                  <a:gd name="T8" fmla="*/ 8 w 131"/>
                  <a:gd name="T9" fmla="*/ 58 h 113"/>
                  <a:gd name="T10" fmla="*/ 0 w 131"/>
                  <a:gd name="T11" fmla="*/ 49 h 113"/>
                  <a:gd name="T12" fmla="*/ 5 w 131"/>
                  <a:gd name="T13" fmla="*/ 45 h 113"/>
                  <a:gd name="T14" fmla="*/ 15 w 131"/>
                  <a:gd name="T15" fmla="*/ 51 h 113"/>
                  <a:gd name="T16" fmla="*/ 38 w 131"/>
                  <a:gd name="T17" fmla="*/ 65 h 113"/>
                  <a:gd name="T18" fmla="*/ 43 w 131"/>
                  <a:gd name="T19" fmla="*/ 64 h 113"/>
                  <a:gd name="T20" fmla="*/ 53 w 131"/>
                  <a:gd name="T21" fmla="*/ 67 h 113"/>
                  <a:gd name="T22" fmla="*/ 54 w 131"/>
                  <a:gd name="T23" fmla="*/ 61 h 113"/>
                  <a:gd name="T24" fmla="*/ 61 w 131"/>
                  <a:gd name="T25" fmla="*/ 62 h 113"/>
                  <a:gd name="T26" fmla="*/ 73 w 131"/>
                  <a:gd name="T27" fmla="*/ 68 h 113"/>
                  <a:gd name="T28" fmla="*/ 76 w 131"/>
                  <a:gd name="T29" fmla="*/ 66 h 113"/>
                  <a:gd name="T30" fmla="*/ 75 w 131"/>
                  <a:gd name="T31" fmla="*/ 63 h 113"/>
                  <a:gd name="T32" fmla="*/ 72 w 131"/>
                  <a:gd name="T33" fmla="*/ 61 h 113"/>
                  <a:gd name="T34" fmla="*/ 72 w 131"/>
                  <a:gd name="T35" fmla="*/ 55 h 113"/>
                  <a:gd name="T36" fmla="*/ 77 w 131"/>
                  <a:gd name="T37" fmla="*/ 54 h 113"/>
                  <a:gd name="T38" fmla="*/ 83 w 131"/>
                  <a:gd name="T39" fmla="*/ 48 h 113"/>
                  <a:gd name="T40" fmla="*/ 85 w 131"/>
                  <a:gd name="T41" fmla="*/ 41 h 113"/>
                  <a:gd name="T42" fmla="*/ 92 w 131"/>
                  <a:gd name="T43" fmla="*/ 42 h 113"/>
                  <a:gd name="T44" fmla="*/ 98 w 131"/>
                  <a:gd name="T45" fmla="*/ 43 h 113"/>
                  <a:gd name="T46" fmla="*/ 100 w 131"/>
                  <a:gd name="T47" fmla="*/ 36 h 113"/>
                  <a:gd name="T48" fmla="*/ 101 w 131"/>
                  <a:gd name="T49" fmla="*/ 28 h 113"/>
                  <a:gd name="T50" fmla="*/ 102 w 131"/>
                  <a:gd name="T51" fmla="*/ 25 h 113"/>
                  <a:gd name="T52" fmla="*/ 109 w 131"/>
                  <a:gd name="T53" fmla="*/ 19 h 113"/>
                  <a:gd name="T54" fmla="*/ 113 w 131"/>
                  <a:gd name="T55" fmla="*/ 10 h 113"/>
                  <a:gd name="T56" fmla="*/ 117 w 131"/>
                  <a:gd name="T57" fmla="*/ 3 h 113"/>
                  <a:gd name="T58" fmla="*/ 124 w 131"/>
                  <a:gd name="T59" fmla="*/ 2 h 113"/>
                  <a:gd name="T60" fmla="*/ 125 w 131"/>
                  <a:gd name="T61" fmla="*/ 10 h 113"/>
                  <a:gd name="T62" fmla="*/ 124 w 131"/>
                  <a:gd name="T63" fmla="*/ 15 h 113"/>
                  <a:gd name="T64" fmla="*/ 125 w 131"/>
                  <a:gd name="T65" fmla="*/ 30 h 113"/>
                  <a:gd name="T66" fmla="*/ 124 w 131"/>
                  <a:gd name="T67" fmla="*/ 42 h 113"/>
                  <a:gd name="T68" fmla="*/ 123 w 131"/>
                  <a:gd name="T69" fmla="*/ 51 h 113"/>
                  <a:gd name="T70" fmla="*/ 124 w 131"/>
                  <a:gd name="T71" fmla="*/ 62 h 113"/>
                  <a:gd name="T72" fmla="*/ 124 w 131"/>
                  <a:gd name="T73" fmla="*/ 74 h 113"/>
                  <a:gd name="T74" fmla="*/ 110 w 131"/>
                  <a:gd name="T75" fmla="*/ 110 h 113"/>
                  <a:gd name="T76" fmla="*/ 96 w 131"/>
                  <a:gd name="T77" fmla="*/ 113 h 113"/>
                  <a:gd name="T78" fmla="*/ 104 w 131"/>
                  <a:gd name="T79" fmla="*/ 106 h 113"/>
                  <a:gd name="T80" fmla="*/ 118 w 131"/>
                  <a:gd name="T81" fmla="*/ 93 h 113"/>
                  <a:gd name="T82" fmla="*/ 115 w 131"/>
                  <a:gd name="T83" fmla="*/ 73 h 113"/>
                  <a:gd name="T84" fmla="*/ 109 w 131"/>
                  <a:gd name="T85" fmla="*/ 63 h 113"/>
                  <a:gd name="T86" fmla="*/ 101 w 131"/>
                  <a:gd name="T87" fmla="*/ 61 h 113"/>
                  <a:gd name="T88" fmla="*/ 98 w 131"/>
                  <a:gd name="T89" fmla="*/ 67 h 113"/>
                  <a:gd name="T90" fmla="*/ 95 w 131"/>
                  <a:gd name="T91" fmla="*/ 74 h 113"/>
                  <a:gd name="T92" fmla="*/ 87 w 131"/>
                  <a:gd name="T93" fmla="*/ 75 h 113"/>
                  <a:gd name="T94" fmla="*/ 82 w 131"/>
                  <a:gd name="T95" fmla="*/ 72 h 113"/>
                  <a:gd name="T96" fmla="*/ 80 w 131"/>
                  <a:gd name="T97" fmla="*/ 78 h 113"/>
                  <a:gd name="T98" fmla="*/ 76 w 131"/>
                  <a:gd name="T99" fmla="*/ 85 h 113"/>
                  <a:gd name="T100" fmla="*/ 73 w 131"/>
                  <a:gd name="T101" fmla="*/ 86 h 113"/>
                  <a:gd name="T102" fmla="*/ 65 w 131"/>
                  <a:gd name="T103" fmla="*/ 81 h 113"/>
                  <a:gd name="T104" fmla="*/ 64 w 131"/>
                  <a:gd name="T105" fmla="*/ 75 h 113"/>
                  <a:gd name="T106" fmla="*/ 58 w 131"/>
                  <a:gd name="T107" fmla="*/ 79 h 113"/>
                  <a:gd name="T108" fmla="*/ 40 w 131"/>
                  <a:gd name="T109" fmla="*/ 79 h 113"/>
                  <a:gd name="T110" fmla="*/ 40 w 131"/>
                  <a:gd name="T111" fmla="*/ 72 h 113"/>
                  <a:gd name="T112" fmla="*/ 31 w 131"/>
                  <a:gd name="T113" fmla="*/ 7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 h="113">
                    <a:moveTo>
                      <a:pt x="31" y="78"/>
                    </a:moveTo>
                    <a:cubicBezTo>
                      <a:pt x="30" y="78"/>
                      <a:pt x="29" y="80"/>
                      <a:pt x="27" y="78"/>
                    </a:cubicBezTo>
                    <a:cubicBezTo>
                      <a:pt x="26" y="76"/>
                      <a:pt x="25" y="74"/>
                      <a:pt x="25" y="71"/>
                    </a:cubicBezTo>
                    <a:cubicBezTo>
                      <a:pt x="23" y="66"/>
                      <a:pt x="20" y="63"/>
                      <a:pt x="14" y="63"/>
                    </a:cubicBezTo>
                    <a:cubicBezTo>
                      <a:pt x="10" y="64"/>
                      <a:pt x="8" y="62"/>
                      <a:pt x="8" y="58"/>
                    </a:cubicBezTo>
                    <a:cubicBezTo>
                      <a:pt x="8" y="53"/>
                      <a:pt x="2" y="52"/>
                      <a:pt x="0" y="49"/>
                    </a:cubicBezTo>
                    <a:cubicBezTo>
                      <a:pt x="0" y="45"/>
                      <a:pt x="2" y="45"/>
                      <a:pt x="5" y="45"/>
                    </a:cubicBezTo>
                    <a:cubicBezTo>
                      <a:pt x="9" y="46"/>
                      <a:pt x="13" y="47"/>
                      <a:pt x="15" y="51"/>
                    </a:cubicBezTo>
                    <a:cubicBezTo>
                      <a:pt x="20" y="60"/>
                      <a:pt x="29" y="62"/>
                      <a:pt x="38" y="65"/>
                    </a:cubicBezTo>
                    <a:cubicBezTo>
                      <a:pt x="39" y="65"/>
                      <a:pt x="41" y="65"/>
                      <a:pt x="43" y="64"/>
                    </a:cubicBezTo>
                    <a:cubicBezTo>
                      <a:pt x="47" y="63"/>
                      <a:pt x="50" y="64"/>
                      <a:pt x="53" y="67"/>
                    </a:cubicBezTo>
                    <a:cubicBezTo>
                      <a:pt x="54" y="65"/>
                      <a:pt x="52" y="62"/>
                      <a:pt x="54" y="61"/>
                    </a:cubicBezTo>
                    <a:cubicBezTo>
                      <a:pt x="57" y="59"/>
                      <a:pt x="59" y="61"/>
                      <a:pt x="61" y="62"/>
                    </a:cubicBezTo>
                    <a:cubicBezTo>
                      <a:pt x="65" y="65"/>
                      <a:pt x="69" y="67"/>
                      <a:pt x="73" y="68"/>
                    </a:cubicBezTo>
                    <a:cubicBezTo>
                      <a:pt x="74" y="68"/>
                      <a:pt x="75" y="68"/>
                      <a:pt x="76" y="66"/>
                    </a:cubicBezTo>
                    <a:cubicBezTo>
                      <a:pt x="77" y="65"/>
                      <a:pt x="76" y="64"/>
                      <a:pt x="75" y="63"/>
                    </a:cubicBezTo>
                    <a:cubicBezTo>
                      <a:pt x="74" y="63"/>
                      <a:pt x="73" y="62"/>
                      <a:pt x="72" y="61"/>
                    </a:cubicBezTo>
                    <a:cubicBezTo>
                      <a:pt x="71" y="59"/>
                      <a:pt x="70" y="57"/>
                      <a:pt x="72" y="55"/>
                    </a:cubicBezTo>
                    <a:cubicBezTo>
                      <a:pt x="73" y="52"/>
                      <a:pt x="75" y="53"/>
                      <a:pt x="77" y="54"/>
                    </a:cubicBezTo>
                    <a:cubicBezTo>
                      <a:pt x="84" y="55"/>
                      <a:pt x="85" y="55"/>
                      <a:pt x="83" y="48"/>
                    </a:cubicBezTo>
                    <a:cubicBezTo>
                      <a:pt x="82" y="45"/>
                      <a:pt x="82" y="43"/>
                      <a:pt x="85" y="41"/>
                    </a:cubicBezTo>
                    <a:cubicBezTo>
                      <a:pt x="87" y="39"/>
                      <a:pt x="89" y="40"/>
                      <a:pt x="92" y="42"/>
                    </a:cubicBezTo>
                    <a:cubicBezTo>
                      <a:pt x="94" y="43"/>
                      <a:pt x="96" y="44"/>
                      <a:pt x="98" y="43"/>
                    </a:cubicBezTo>
                    <a:cubicBezTo>
                      <a:pt x="101" y="41"/>
                      <a:pt x="101" y="39"/>
                      <a:pt x="100" y="36"/>
                    </a:cubicBezTo>
                    <a:cubicBezTo>
                      <a:pt x="100" y="33"/>
                      <a:pt x="100" y="30"/>
                      <a:pt x="101" y="28"/>
                    </a:cubicBezTo>
                    <a:cubicBezTo>
                      <a:pt x="101" y="27"/>
                      <a:pt x="102" y="26"/>
                      <a:pt x="102" y="25"/>
                    </a:cubicBezTo>
                    <a:cubicBezTo>
                      <a:pt x="104" y="23"/>
                      <a:pt x="106" y="21"/>
                      <a:pt x="109" y="19"/>
                    </a:cubicBezTo>
                    <a:cubicBezTo>
                      <a:pt x="112" y="17"/>
                      <a:pt x="115" y="15"/>
                      <a:pt x="113" y="10"/>
                    </a:cubicBezTo>
                    <a:cubicBezTo>
                      <a:pt x="111" y="6"/>
                      <a:pt x="114" y="5"/>
                      <a:pt x="117" y="3"/>
                    </a:cubicBezTo>
                    <a:cubicBezTo>
                      <a:pt x="119" y="2"/>
                      <a:pt x="121" y="0"/>
                      <a:pt x="124" y="2"/>
                    </a:cubicBezTo>
                    <a:cubicBezTo>
                      <a:pt x="126" y="4"/>
                      <a:pt x="126" y="7"/>
                      <a:pt x="125" y="10"/>
                    </a:cubicBezTo>
                    <a:cubicBezTo>
                      <a:pt x="124" y="12"/>
                      <a:pt x="123" y="13"/>
                      <a:pt x="124" y="15"/>
                    </a:cubicBezTo>
                    <a:cubicBezTo>
                      <a:pt x="126" y="24"/>
                      <a:pt x="126" y="24"/>
                      <a:pt x="125" y="30"/>
                    </a:cubicBezTo>
                    <a:cubicBezTo>
                      <a:pt x="131" y="37"/>
                      <a:pt x="131" y="37"/>
                      <a:pt x="124" y="42"/>
                    </a:cubicBezTo>
                    <a:cubicBezTo>
                      <a:pt x="121" y="45"/>
                      <a:pt x="120" y="48"/>
                      <a:pt x="123" y="51"/>
                    </a:cubicBezTo>
                    <a:cubicBezTo>
                      <a:pt x="126" y="54"/>
                      <a:pt x="126" y="58"/>
                      <a:pt x="124" y="62"/>
                    </a:cubicBezTo>
                    <a:cubicBezTo>
                      <a:pt x="122" y="66"/>
                      <a:pt x="122" y="70"/>
                      <a:pt x="124" y="74"/>
                    </a:cubicBezTo>
                    <a:cubicBezTo>
                      <a:pt x="127" y="84"/>
                      <a:pt x="123" y="107"/>
                      <a:pt x="110" y="110"/>
                    </a:cubicBezTo>
                    <a:cubicBezTo>
                      <a:pt x="106" y="112"/>
                      <a:pt x="101" y="113"/>
                      <a:pt x="96" y="113"/>
                    </a:cubicBezTo>
                    <a:cubicBezTo>
                      <a:pt x="96" y="108"/>
                      <a:pt x="99" y="106"/>
                      <a:pt x="104" y="106"/>
                    </a:cubicBezTo>
                    <a:cubicBezTo>
                      <a:pt x="111" y="106"/>
                      <a:pt x="118" y="101"/>
                      <a:pt x="118" y="93"/>
                    </a:cubicBezTo>
                    <a:cubicBezTo>
                      <a:pt x="117" y="87"/>
                      <a:pt x="116" y="80"/>
                      <a:pt x="115" y="73"/>
                    </a:cubicBezTo>
                    <a:cubicBezTo>
                      <a:pt x="114" y="70"/>
                      <a:pt x="111" y="67"/>
                      <a:pt x="109" y="63"/>
                    </a:cubicBezTo>
                    <a:cubicBezTo>
                      <a:pt x="108" y="60"/>
                      <a:pt x="104" y="61"/>
                      <a:pt x="101" y="61"/>
                    </a:cubicBezTo>
                    <a:cubicBezTo>
                      <a:pt x="98" y="62"/>
                      <a:pt x="98" y="64"/>
                      <a:pt x="98" y="67"/>
                    </a:cubicBezTo>
                    <a:cubicBezTo>
                      <a:pt x="98" y="69"/>
                      <a:pt x="96" y="72"/>
                      <a:pt x="95" y="74"/>
                    </a:cubicBezTo>
                    <a:cubicBezTo>
                      <a:pt x="93" y="79"/>
                      <a:pt x="91" y="79"/>
                      <a:pt x="87" y="75"/>
                    </a:cubicBezTo>
                    <a:cubicBezTo>
                      <a:pt x="85" y="74"/>
                      <a:pt x="85" y="70"/>
                      <a:pt x="82" y="72"/>
                    </a:cubicBezTo>
                    <a:cubicBezTo>
                      <a:pt x="79" y="73"/>
                      <a:pt x="79" y="76"/>
                      <a:pt x="80" y="78"/>
                    </a:cubicBezTo>
                    <a:cubicBezTo>
                      <a:pt x="82" y="82"/>
                      <a:pt x="80" y="84"/>
                      <a:pt x="76" y="85"/>
                    </a:cubicBezTo>
                    <a:cubicBezTo>
                      <a:pt x="75" y="85"/>
                      <a:pt x="74" y="85"/>
                      <a:pt x="73" y="86"/>
                    </a:cubicBezTo>
                    <a:cubicBezTo>
                      <a:pt x="65" y="89"/>
                      <a:pt x="65" y="89"/>
                      <a:pt x="65" y="81"/>
                    </a:cubicBezTo>
                    <a:cubicBezTo>
                      <a:pt x="65" y="79"/>
                      <a:pt x="66" y="76"/>
                      <a:pt x="64" y="75"/>
                    </a:cubicBezTo>
                    <a:cubicBezTo>
                      <a:pt x="61" y="74"/>
                      <a:pt x="60" y="77"/>
                      <a:pt x="58" y="79"/>
                    </a:cubicBezTo>
                    <a:cubicBezTo>
                      <a:pt x="50" y="87"/>
                      <a:pt x="46" y="87"/>
                      <a:pt x="40" y="79"/>
                    </a:cubicBezTo>
                    <a:cubicBezTo>
                      <a:pt x="38" y="77"/>
                      <a:pt x="40" y="75"/>
                      <a:pt x="40" y="72"/>
                    </a:cubicBezTo>
                    <a:cubicBezTo>
                      <a:pt x="36" y="73"/>
                      <a:pt x="34" y="76"/>
                      <a:pt x="31" y="78"/>
                    </a:cubicBezTo>
                    <a:close/>
                  </a:path>
                </a:pathLst>
              </a:custGeom>
              <a:solidFill>
                <a:srgbClr val="912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2" name="Freeform 12">
                <a:extLst>
                  <a:ext uri="{FF2B5EF4-FFF2-40B4-BE49-F238E27FC236}">
                    <a16:creationId xmlns:a16="http://schemas.microsoft.com/office/drawing/2014/main" id="{0A99E857-2C6C-CF1F-B70C-C05DA2476AD1}"/>
                  </a:ext>
                </a:extLst>
              </p:cNvPr>
              <p:cNvSpPr/>
              <p:nvPr/>
            </p:nvSpPr>
            <p:spPr bwMode="auto">
              <a:xfrm>
                <a:off x="2236" y="2800"/>
                <a:ext cx="803" cy="299"/>
              </a:xfrm>
              <a:custGeom>
                <a:avLst/>
                <a:gdLst>
                  <a:gd name="T0" fmla="*/ 172 w 172"/>
                  <a:gd name="T1" fmla="*/ 33 h 64"/>
                  <a:gd name="T2" fmla="*/ 169 w 172"/>
                  <a:gd name="T3" fmla="*/ 40 h 64"/>
                  <a:gd name="T4" fmla="*/ 161 w 172"/>
                  <a:gd name="T5" fmla="*/ 44 h 64"/>
                  <a:gd name="T6" fmla="*/ 142 w 172"/>
                  <a:gd name="T7" fmla="*/ 50 h 64"/>
                  <a:gd name="T8" fmla="*/ 139 w 172"/>
                  <a:gd name="T9" fmla="*/ 53 h 64"/>
                  <a:gd name="T10" fmla="*/ 138 w 172"/>
                  <a:gd name="T11" fmla="*/ 55 h 64"/>
                  <a:gd name="T12" fmla="*/ 130 w 172"/>
                  <a:gd name="T13" fmla="*/ 62 h 64"/>
                  <a:gd name="T14" fmla="*/ 126 w 172"/>
                  <a:gd name="T15" fmla="*/ 52 h 64"/>
                  <a:gd name="T16" fmla="*/ 125 w 172"/>
                  <a:gd name="T17" fmla="*/ 50 h 64"/>
                  <a:gd name="T18" fmla="*/ 111 w 172"/>
                  <a:gd name="T19" fmla="*/ 61 h 64"/>
                  <a:gd name="T20" fmla="*/ 98 w 172"/>
                  <a:gd name="T21" fmla="*/ 60 h 64"/>
                  <a:gd name="T22" fmla="*/ 86 w 172"/>
                  <a:gd name="T23" fmla="*/ 60 h 64"/>
                  <a:gd name="T24" fmla="*/ 75 w 172"/>
                  <a:gd name="T25" fmla="*/ 63 h 64"/>
                  <a:gd name="T26" fmla="*/ 62 w 172"/>
                  <a:gd name="T27" fmla="*/ 63 h 64"/>
                  <a:gd name="T28" fmla="*/ 50 w 172"/>
                  <a:gd name="T29" fmla="*/ 59 h 64"/>
                  <a:gd name="T30" fmla="*/ 32 w 172"/>
                  <a:gd name="T31" fmla="*/ 48 h 64"/>
                  <a:gd name="T32" fmla="*/ 15 w 172"/>
                  <a:gd name="T33" fmla="*/ 48 h 64"/>
                  <a:gd name="T34" fmla="*/ 0 w 172"/>
                  <a:gd name="T35" fmla="*/ 23 h 64"/>
                  <a:gd name="T36" fmla="*/ 6 w 172"/>
                  <a:gd name="T37" fmla="*/ 25 h 64"/>
                  <a:gd name="T38" fmla="*/ 27 w 172"/>
                  <a:gd name="T39" fmla="*/ 39 h 64"/>
                  <a:gd name="T40" fmla="*/ 47 w 172"/>
                  <a:gd name="T41" fmla="*/ 42 h 64"/>
                  <a:gd name="T42" fmla="*/ 53 w 172"/>
                  <a:gd name="T43" fmla="*/ 47 h 64"/>
                  <a:gd name="T44" fmla="*/ 63 w 172"/>
                  <a:gd name="T45" fmla="*/ 54 h 64"/>
                  <a:gd name="T46" fmla="*/ 61 w 172"/>
                  <a:gd name="T47" fmla="*/ 50 h 64"/>
                  <a:gd name="T48" fmla="*/ 60 w 172"/>
                  <a:gd name="T49" fmla="*/ 44 h 64"/>
                  <a:gd name="T50" fmla="*/ 67 w 172"/>
                  <a:gd name="T51" fmla="*/ 40 h 64"/>
                  <a:gd name="T52" fmla="*/ 78 w 172"/>
                  <a:gd name="T53" fmla="*/ 37 h 64"/>
                  <a:gd name="T54" fmla="*/ 85 w 172"/>
                  <a:gd name="T55" fmla="*/ 34 h 64"/>
                  <a:gd name="T56" fmla="*/ 86 w 172"/>
                  <a:gd name="T57" fmla="*/ 41 h 64"/>
                  <a:gd name="T58" fmla="*/ 92 w 172"/>
                  <a:gd name="T59" fmla="*/ 46 h 64"/>
                  <a:gd name="T60" fmla="*/ 97 w 172"/>
                  <a:gd name="T61" fmla="*/ 45 h 64"/>
                  <a:gd name="T62" fmla="*/ 109 w 172"/>
                  <a:gd name="T63" fmla="*/ 53 h 64"/>
                  <a:gd name="T64" fmla="*/ 114 w 172"/>
                  <a:gd name="T65" fmla="*/ 43 h 64"/>
                  <a:gd name="T66" fmla="*/ 115 w 172"/>
                  <a:gd name="T67" fmla="*/ 40 h 64"/>
                  <a:gd name="T68" fmla="*/ 106 w 172"/>
                  <a:gd name="T69" fmla="*/ 12 h 64"/>
                  <a:gd name="T70" fmla="*/ 107 w 172"/>
                  <a:gd name="T71" fmla="*/ 4 h 64"/>
                  <a:gd name="T72" fmla="*/ 113 w 172"/>
                  <a:gd name="T73" fmla="*/ 0 h 64"/>
                  <a:gd name="T74" fmla="*/ 117 w 172"/>
                  <a:gd name="T75" fmla="*/ 5 h 64"/>
                  <a:gd name="T76" fmla="*/ 119 w 172"/>
                  <a:gd name="T77" fmla="*/ 8 h 64"/>
                  <a:gd name="T78" fmla="*/ 121 w 172"/>
                  <a:gd name="T79" fmla="*/ 9 h 64"/>
                  <a:gd name="T80" fmla="*/ 135 w 172"/>
                  <a:gd name="T81" fmla="*/ 14 h 64"/>
                  <a:gd name="T82" fmla="*/ 139 w 172"/>
                  <a:gd name="T83" fmla="*/ 14 h 64"/>
                  <a:gd name="T84" fmla="*/ 146 w 172"/>
                  <a:gd name="T85" fmla="*/ 20 h 64"/>
                  <a:gd name="T86" fmla="*/ 153 w 172"/>
                  <a:gd name="T87" fmla="*/ 24 h 64"/>
                  <a:gd name="T88" fmla="*/ 165 w 172"/>
                  <a:gd name="T89" fmla="*/ 27 h 64"/>
                  <a:gd name="T90" fmla="*/ 172 w 172"/>
                  <a:gd name="T91"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64">
                    <a:moveTo>
                      <a:pt x="172" y="33"/>
                    </a:moveTo>
                    <a:cubicBezTo>
                      <a:pt x="171" y="36"/>
                      <a:pt x="170" y="38"/>
                      <a:pt x="169" y="40"/>
                    </a:cubicBezTo>
                    <a:cubicBezTo>
                      <a:pt x="165" y="40"/>
                      <a:pt x="164" y="42"/>
                      <a:pt x="161" y="44"/>
                    </a:cubicBezTo>
                    <a:cubicBezTo>
                      <a:pt x="156" y="48"/>
                      <a:pt x="150" y="52"/>
                      <a:pt x="142" y="50"/>
                    </a:cubicBezTo>
                    <a:cubicBezTo>
                      <a:pt x="140" y="50"/>
                      <a:pt x="139" y="51"/>
                      <a:pt x="139" y="53"/>
                    </a:cubicBezTo>
                    <a:cubicBezTo>
                      <a:pt x="139" y="54"/>
                      <a:pt x="139" y="54"/>
                      <a:pt x="138" y="55"/>
                    </a:cubicBezTo>
                    <a:cubicBezTo>
                      <a:pt x="137" y="59"/>
                      <a:pt x="135" y="63"/>
                      <a:pt x="130" y="62"/>
                    </a:cubicBezTo>
                    <a:cubicBezTo>
                      <a:pt x="126" y="61"/>
                      <a:pt x="124" y="57"/>
                      <a:pt x="126" y="52"/>
                    </a:cubicBezTo>
                    <a:cubicBezTo>
                      <a:pt x="126" y="52"/>
                      <a:pt x="126" y="51"/>
                      <a:pt x="125" y="50"/>
                    </a:cubicBezTo>
                    <a:cubicBezTo>
                      <a:pt x="121" y="54"/>
                      <a:pt x="116" y="58"/>
                      <a:pt x="111" y="61"/>
                    </a:cubicBezTo>
                    <a:cubicBezTo>
                      <a:pt x="106" y="64"/>
                      <a:pt x="102" y="64"/>
                      <a:pt x="98" y="60"/>
                    </a:cubicBezTo>
                    <a:cubicBezTo>
                      <a:pt x="94" y="56"/>
                      <a:pt x="92" y="52"/>
                      <a:pt x="86" y="60"/>
                    </a:cubicBezTo>
                    <a:cubicBezTo>
                      <a:pt x="85" y="62"/>
                      <a:pt x="78" y="63"/>
                      <a:pt x="75" y="63"/>
                    </a:cubicBezTo>
                    <a:cubicBezTo>
                      <a:pt x="70" y="62"/>
                      <a:pt x="66" y="62"/>
                      <a:pt x="62" y="63"/>
                    </a:cubicBezTo>
                    <a:cubicBezTo>
                      <a:pt x="57" y="63"/>
                      <a:pt x="53" y="61"/>
                      <a:pt x="50" y="59"/>
                    </a:cubicBezTo>
                    <a:cubicBezTo>
                      <a:pt x="44" y="54"/>
                      <a:pt x="38" y="51"/>
                      <a:pt x="32" y="48"/>
                    </a:cubicBezTo>
                    <a:cubicBezTo>
                      <a:pt x="26" y="46"/>
                      <a:pt x="21" y="45"/>
                      <a:pt x="15" y="48"/>
                    </a:cubicBezTo>
                    <a:cubicBezTo>
                      <a:pt x="6" y="41"/>
                      <a:pt x="1" y="34"/>
                      <a:pt x="0" y="23"/>
                    </a:cubicBezTo>
                    <a:cubicBezTo>
                      <a:pt x="3" y="21"/>
                      <a:pt x="5" y="23"/>
                      <a:pt x="6" y="25"/>
                    </a:cubicBezTo>
                    <a:cubicBezTo>
                      <a:pt x="10" y="34"/>
                      <a:pt x="19" y="36"/>
                      <a:pt x="27" y="39"/>
                    </a:cubicBezTo>
                    <a:cubicBezTo>
                      <a:pt x="34" y="40"/>
                      <a:pt x="40" y="46"/>
                      <a:pt x="47" y="42"/>
                    </a:cubicBezTo>
                    <a:cubicBezTo>
                      <a:pt x="50" y="41"/>
                      <a:pt x="52" y="45"/>
                      <a:pt x="53" y="47"/>
                    </a:cubicBezTo>
                    <a:cubicBezTo>
                      <a:pt x="55" y="52"/>
                      <a:pt x="58" y="55"/>
                      <a:pt x="63" y="54"/>
                    </a:cubicBezTo>
                    <a:cubicBezTo>
                      <a:pt x="64" y="52"/>
                      <a:pt x="62" y="51"/>
                      <a:pt x="61" y="50"/>
                    </a:cubicBezTo>
                    <a:cubicBezTo>
                      <a:pt x="60" y="48"/>
                      <a:pt x="58" y="46"/>
                      <a:pt x="60" y="44"/>
                    </a:cubicBezTo>
                    <a:cubicBezTo>
                      <a:pt x="62" y="41"/>
                      <a:pt x="64" y="39"/>
                      <a:pt x="67" y="40"/>
                    </a:cubicBezTo>
                    <a:cubicBezTo>
                      <a:pt x="72" y="42"/>
                      <a:pt x="75" y="40"/>
                      <a:pt x="78" y="37"/>
                    </a:cubicBezTo>
                    <a:cubicBezTo>
                      <a:pt x="80" y="35"/>
                      <a:pt x="82" y="33"/>
                      <a:pt x="85" y="34"/>
                    </a:cubicBezTo>
                    <a:cubicBezTo>
                      <a:pt x="88" y="36"/>
                      <a:pt x="87" y="39"/>
                      <a:pt x="86" y="41"/>
                    </a:cubicBezTo>
                    <a:cubicBezTo>
                      <a:pt x="85" y="47"/>
                      <a:pt x="86" y="48"/>
                      <a:pt x="92" y="46"/>
                    </a:cubicBezTo>
                    <a:cubicBezTo>
                      <a:pt x="94" y="46"/>
                      <a:pt x="95" y="45"/>
                      <a:pt x="97" y="45"/>
                    </a:cubicBezTo>
                    <a:cubicBezTo>
                      <a:pt x="104" y="43"/>
                      <a:pt x="108" y="46"/>
                      <a:pt x="109" y="53"/>
                    </a:cubicBezTo>
                    <a:cubicBezTo>
                      <a:pt x="107" y="48"/>
                      <a:pt x="109" y="45"/>
                      <a:pt x="114" y="43"/>
                    </a:cubicBezTo>
                    <a:cubicBezTo>
                      <a:pt x="115" y="42"/>
                      <a:pt x="116" y="41"/>
                      <a:pt x="115" y="40"/>
                    </a:cubicBezTo>
                    <a:cubicBezTo>
                      <a:pt x="111" y="31"/>
                      <a:pt x="111" y="21"/>
                      <a:pt x="106" y="12"/>
                    </a:cubicBezTo>
                    <a:cubicBezTo>
                      <a:pt x="105" y="9"/>
                      <a:pt x="105" y="7"/>
                      <a:pt x="107" y="4"/>
                    </a:cubicBezTo>
                    <a:cubicBezTo>
                      <a:pt x="108" y="2"/>
                      <a:pt x="110" y="0"/>
                      <a:pt x="113" y="0"/>
                    </a:cubicBezTo>
                    <a:cubicBezTo>
                      <a:pt x="116" y="0"/>
                      <a:pt x="116" y="3"/>
                      <a:pt x="117" y="5"/>
                    </a:cubicBezTo>
                    <a:cubicBezTo>
                      <a:pt x="117" y="7"/>
                      <a:pt x="118" y="8"/>
                      <a:pt x="119" y="8"/>
                    </a:cubicBezTo>
                    <a:cubicBezTo>
                      <a:pt x="120" y="9"/>
                      <a:pt x="121" y="9"/>
                      <a:pt x="121" y="9"/>
                    </a:cubicBezTo>
                    <a:cubicBezTo>
                      <a:pt x="126" y="10"/>
                      <a:pt x="131" y="9"/>
                      <a:pt x="135" y="14"/>
                    </a:cubicBezTo>
                    <a:cubicBezTo>
                      <a:pt x="135" y="15"/>
                      <a:pt x="137" y="15"/>
                      <a:pt x="139" y="14"/>
                    </a:cubicBezTo>
                    <a:cubicBezTo>
                      <a:pt x="144" y="12"/>
                      <a:pt x="146" y="15"/>
                      <a:pt x="146" y="20"/>
                    </a:cubicBezTo>
                    <a:cubicBezTo>
                      <a:pt x="147" y="27"/>
                      <a:pt x="147" y="28"/>
                      <a:pt x="153" y="24"/>
                    </a:cubicBezTo>
                    <a:cubicBezTo>
                      <a:pt x="158" y="22"/>
                      <a:pt x="162" y="24"/>
                      <a:pt x="165" y="27"/>
                    </a:cubicBezTo>
                    <a:cubicBezTo>
                      <a:pt x="167" y="30"/>
                      <a:pt x="170" y="31"/>
                      <a:pt x="172" y="33"/>
                    </a:cubicBezTo>
                    <a:close/>
                  </a:path>
                </a:pathLst>
              </a:custGeom>
              <a:solidFill>
                <a:srgbClr val="9B26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3" name="Freeform 13">
                <a:extLst>
                  <a:ext uri="{FF2B5EF4-FFF2-40B4-BE49-F238E27FC236}">
                    <a16:creationId xmlns:a16="http://schemas.microsoft.com/office/drawing/2014/main" id="{A800D308-F285-64B3-6CCA-59C54D461035}"/>
                  </a:ext>
                </a:extLst>
              </p:cNvPr>
              <p:cNvSpPr/>
              <p:nvPr/>
            </p:nvSpPr>
            <p:spPr bwMode="auto">
              <a:xfrm>
                <a:off x="3791" y="776"/>
                <a:ext cx="771" cy="1070"/>
              </a:xfrm>
              <a:custGeom>
                <a:avLst/>
                <a:gdLst>
                  <a:gd name="T0" fmla="*/ 6 w 165"/>
                  <a:gd name="T1" fmla="*/ 176 h 229"/>
                  <a:gd name="T2" fmla="*/ 11 w 165"/>
                  <a:gd name="T3" fmla="*/ 229 h 229"/>
                  <a:gd name="T4" fmla="*/ 2 w 165"/>
                  <a:gd name="T5" fmla="*/ 183 h 229"/>
                  <a:gd name="T6" fmla="*/ 1 w 165"/>
                  <a:gd name="T7" fmla="*/ 176 h 229"/>
                  <a:gd name="T8" fmla="*/ 11 w 165"/>
                  <a:gd name="T9" fmla="*/ 124 h 229"/>
                  <a:gd name="T10" fmla="*/ 19 w 165"/>
                  <a:gd name="T11" fmla="*/ 109 h 229"/>
                  <a:gd name="T12" fmla="*/ 31 w 165"/>
                  <a:gd name="T13" fmla="*/ 83 h 229"/>
                  <a:gd name="T14" fmla="*/ 59 w 165"/>
                  <a:gd name="T15" fmla="*/ 52 h 229"/>
                  <a:gd name="T16" fmla="*/ 85 w 165"/>
                  <a:gd name="T17" fmla="*/ 29 h 229"/>
                  <a:gd name="T18" fmla="*/ 99 w 165"/>
                  <a:gd name="T19" fmla="*/ 18 h 229"/>
                  <a:gd name="T20" fmla="*/ 161 w 165"/>
                  <a:gd name="T21" fmla="*/ 1 h 229"/>
                  <a:gd name="T22" fmla="*/ 164 w 165"/>
                  <a:gd name="T23" fmla="*/ 1 h 229"/>
                  <a:gd name="T24" fmla="*/ 162 w 165"/>
                  <a:gd name="T25" fmla="*/ 6 h 229"/>
                  <a:gd name="T26" fmla="*/ 151 w 165"/>
                  <a:gd name="T27" fmla="*/ 11 h 229"/>
                  <a:gd name="T28" fmla="*/ 144 w 165"/>
                  <a:gd name="T29" fmla="*/ 16 h 229"/>
                  <a:gd name="T30" fmla="*/ 124 w 165"/>
                  <a:gd name="T31" fmla="*/ 28 h 229"/>
                  <a:gd name="T32" fmla="*/ 78 w 165"/>
                  <a:gd name="T33" fmla="*/ 65 h 229"/>
                  <a:gd name="T34" fmla="*/ 75 w 165"/>
                  <a:gd name="T35" fmla="*/ 69 h 229"/>
                  <a:gd name="T36" fmla="*/ 69 w 165"/>
                  <a:gd name="T37" fmla="*/ 65 h 229"/>
                  <a:gd name="T38" fmla="*/ 72 w 165"/>
                  <a:gd name="T39" fmla="*/ 55 h 229"/>
                  <a:gd name="T40" fmla="*/ 125 w 165"/>
                  <a:gd name="T41" fmla="*/ 16 h 229"/>
                  <a:gd name="T42" fmla="*/ 103 w 165"/>
                  <a:gd name="T43" fmla="*/ 30 h 229"/>
                  <a:gd name="T44" fmla="*/ 28 w 165"/>
                  <a:gd name="T45" fmla="*/ 110 h 229"/>
                  <a:gd name="T46" fmla="*/ 9 w 165"/>
                  <a:gd name="T47" fmla="*/ 161 h 229"/>
                  <a:gd name="T48" fmla="*/ 6 w 165"/>
                  <a:gd name="T49" fmla="*/ 1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229">
                    <a:moveTo>
                      <a:pt x="6" y="176"/>
                    </a:moveTo>
                    <a:cubicBezTo>
                      <a:pt x="5" y="194"/>
                      <a:pt x="8" y="212"/>
                      <a:pt x="11" y="229"/>
                    </a:cubicBezTo>
                    <a:cubicBezTo>
                      <a:pt x="3" y="215"/>
                      <a:pt x="4" y="198"/>
                      <a:pt x="2" y="183"/>
                    </a:cubicBezTo>
                    <a:cubicBezTo>
                      <a:pt x="0" y="181"/>
                      <a:pt x="0" y="178"/>
                      <a:pt x="1" y="176"/>
                    </a:cubicBezTo>
                    <a:cubicBezTo>
                      <a:pt x="2" y="158"/>
                      <a:pt x="4" y="141"/>
                      <a:pt x="11" y="124"/>
                    </a:cubicBezTo>
                    <a:cubicBezTo>
                      <a:pt x="13" y="118"/>
                      <a:pt x="16" y="114"/>
                      <a:pt x="19" y="109"/>
                    </a:cubicBezTo>
                    <a:cubicBezTo>
                      <a:pt x="24" y="100"/>
                      <a:pt x="24" y="91"/>
                      <a:pt x="31" y="83"/>
                    </a:cubicBezTo>
                    <a:cubicBezTo>
                      <a:pt x="41" y="73"/>
                      <a:pt x="50" y="62"/>
                      <a:pt x="59" y="52"/>
                    </a:cubicBezTo>
                    <a:cubicBezTo>
                      <a:pt x="67" y="44"/>
                      <a:pt x="75" y="36"/>
                      <a:pt x="85" y="29"/>
                    </a:cubicBezTo>
                    <a:cubicBezTo>
                      <a:pt x="90" y="25"/>
                      <a:pt x="95" y="23"/>
                      <a:pt x="99" y="18"/>
                    </a:cubicBezTo>
                    <a:cubicBezTo>
                      <a:pt x="119" y="10"/>
                      <a:pt x="139" y="2"/>
                      <a:pt x="161" y="1"/>
                    </a:cubicBezTo>
                    <a:cubicBezTo>
                      <a:pt x="162" y="0"/>
                      <a:pt x="163" y="0"/>
                      <a:pt x="164" y="1"/>
                    </a:cubicBezTo>
                    <a:cubicBezTo>
                      <a:pt x="165" y="3"/>
                      <a:pt x="164" y="5"/>
                      <a:pt x="162" y="6"/>
                    </a:cubicBezTo>
                    <a:cubicBezTo>
                      <a:pt x="158" y="8"/>
                      <a:pt x="155" y="9"/>
                      <a:pt x="151" y="11"/>
                    </a:cubicBezTo>
                    <a:cubicBezTo>
                      <a:pt x="149" y="13"/>
                      <a:pt x="146" y="14"/>
                      <a:pt x="144" y="16"/>
                    </a:cubicBezTo>
                    <a:cubicBezTo>
                      <a:pt x="138" y="21"/>
                      <a:pt x="131" y="24"/>
                      <a:pt x="124" y="28"/>
                    </a:cubicBezTo>
                    <a:cubicBezTo>
                      <a:pt x="107" y="39"/>
                      <a:pt x="92" y="51"/>
                      <a:pt x="78" y="65"/>
                    </a:cubicBezTo>
                    <a:cubicBezTo>
                      <a:pt x="77" y="67"/>
                      <a:pt x="76" y="68"/>
                      <a:pt x="75" y="69"/>
                    </a:cubicBezTo>
                    <a:cubicBezTo>
                      <a:pt x="70" y="71"/>
                      <a:pt x="70" y="71"/>
                      <a:pt x="69" y="65"/>
                    </a:cubicBezTo>
                    <a:cubicBezTo>
                      <a:pt x="67" y="59"/>
                      <a:pt x="67" y="59"/>
                      <a:pt x="72" y="55"/>
                    </a:cubicBezTo>
                    <a:cubicBezTo>
                      <a:pt x="90" y="41"/>
                      <a:pt x="105" y="26"/>
                      <a:pt x="125" y="16"/>
                    </a:cubicBezTo>
                    <a:cubicBezTo>
                      <a:pt x="118" y="21"/>
                      <a:pt x="110" y="25"/>
                      <a:pt x="103" y="30"/>
                    </a:cubicBezTo>
                    <a:cubicBezTo>
                      <a:pt x="71" y="50"/>
                      <a:pt x="46" y="77"/>
                      <a:pt x="28" y="110"/>
                    </a:cubicBezTo>
                    <a:cubicBezTo>
                      <a:pt x="19" y="126"/>
                      <a:pt x="13" y="143"/>
                      <a:pt x="9" y="161"/>
                    </a:cubicBezTo>
                    <a:cubicBezTo>
                      <a:pt x="8" y="166"/>
                      <a:pt x="9" y="171"/>
                      <a:pt x="6" y="176"/>
                    </a:cubicBezTo>
                    <a:close/>
                  </a:path>
                </a:pathLst>
              </a:custGeom>
              <a:solidFill>
                <a:srgbClr val="8219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4" name="Freeform 14">
                <a:extLst>
                  <a:ext uri="{FF2B5EF4-FFF2-40B4-BE49-F238E27FC236}">
                    <a16:creationId xmlns:a16="http://schemas.microsoft.com/office/drawing/2014/main" id="{B3F60C94-90C3-A551-1481-447C288AC200}"/>
                  </a:ext>
                </a:extLst>
              </p:cNvPr>
              <p:cNvSpPr/>
              <p:nvPr/>
            </p:nvSpPr>
            <p:spPr bwMode="auto">
              <a:xfrm>
                <a:off x="4459" y="734"/>
                <a:ext cx="1463" cy="1280"/>
              </a:xfrm>
              <a:custGeom>
                <a:avLst/>
                <a:gdLst>
                  <a:gd name="T0" fmla="*/ 0 w 313"/>
                  <a:gd name="T1" fmla="*/ 24 h 274"/>
                  <a:gd name="T2" fmla="*/ 17 w 313"/>
                  <a:gd name="T3" fmla="*/ 14 h 274"/>
                  <a:gd name="T4" fmla="*/ 18 w 313"/>
                  <a:gd name="T5" fmla="*/ 10 h 274"/>
                  <a:gd name="T6" fmla="*/ 44 w 313"/>
                  <a:gd name="T7" fmla="*/ 8 h 274"/>
                  <a:gd name="T8" fmla="*/ 78 w 313"/>
                  <a:gd name="T9" fmla="*/ 5 h 274"/>
                  <a:gd name="T10" fmla="*/ 243 w 313"/>
                  <a:gd name="T11" fmla="*/ 67 h 274"/>
                  <a:gd name="T12" fmla="*/ 290 w 313"/>
                  <a:gd name="T13" fmla="*/ 270 h 274"/>
                  <a:gd name="T14" fmla="*/ 289 w 313"/>
                  <a:gd name="T15" fmla="*/ 274 h 274"/>
                  <a:gd name="T16" fmla="*/ 287 w 313"/>
                  <a:gd name="T17" fmla="*/ 268 h 274"/>
                  <a:gd name="T18" fmla="*/ 289 w 313"/>
                  <a:gd name="T19" fmla="*/ 258 h 274"/>
                  <a:gd name="T20" fmla="*/ 293 w 313"/>
                  <a:gd name="T21" fmla="*/ 236 h 274"/>
                  <a:gd name="T22" fmla="*/ 293 w 313"/>
                  <a:gd name="T23" fmla="*/ 188 h 274"/>
                  <a:gd name="T24" fmla="*/ 288 w 313"/>
                  <a:gd name="T25" fmla="*/ 156 h 274"/>
                  <a:gd name="T26" fmla="*/ 285 w 313"/>
                  <a:gd name="T27" fmla="*/ 147 h 274"/>
                  <a:gd name="T28" fmla="*/ 265 w 313"/>
                  <a:gd name="T29" fmla="*/ 105 h 274"/>
                  <a:gd name="T30" fmla="*/ 255 w 313"/>
                  <a:gd name="T31" fmla="*/ 91 h 274"/>
                  <a:gd name="T32" fmla="*/ 221 w 313"/>
                  <a:gd name="T33" fmla="*/ 55 h 274"/>
                  <a:gd name="T34" fmla="*/ 200 w 313"/>
                  <a:gd name="T35" fmla="*/ 41 h 274"/>
                  <a:gd name="T36" fmla="*/ 146 w 313"/>
                  <a:gd name="T37" fmla="*/ 17 h 274"/>
                  <a:gd name="T38" fmla="*/ 130 w 313"/>
                  <a:gd name="T39" fmla="*/ 14 h 274"/>
                  <a:gd name="T40" fmla="*/ 43 w 313"/>
                  <a:gd name="T41" fmla="*/ 17 h 274"/>
                  <a:gd name="T42" fmla="*/ 41 w 313"/>
                  <a:gd name="T43" fmla="*/ 18 h 274"/>
                  <a:gd name="T44" fmla="*/ 26 w 313"/>
                  <a:gd name="T45" fmla="*/ 22 h 274"/>
                  <a:gd name="T46" fmla="*/ 14 w 313"/>
                  <a:gd name="T47" fmla="*/ 27 h 274"/>
                  <a:gd name="T48" fmla="*/ 0 w 313"/>
                  <a:gd name="T49" fmla="*/ 2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3" h="274">
                    <a:moveTo>
                      <a:pt x="0" y="24"/>
                    </a:moveTo>
                    <a:cubicBezTo>
                      <a:pt x="4" y="19"/>
                      <a:pt x="11" y="17"/>
                      <a:pt x="17" y="14"/>
                    </a:cubicBezTo>
                    <a:cubicBezTo>
                      <a:pt x="19" y="13"/>
                      <a:pt x="22" y="12"/>
                      <a:pt x="18" y="10"/>
                    </a:cubicBezTo>
                    <a:cubicBezTo>
                      <a:pt x="26" y="7"/>
                      <a:pt x="35" y="7"/>
                      <a:pt x="44" y="8"/>
                    </a:cubicBezTo>
                    <a:cubicBezTo>
                      <a:pt x="55" y="9"/>
                      <a:pt x="67" y="6"/>
                      <a:pt x="78" y="5"/>
                    </a:cubicBezTo>
                    <a:cubicBezTo>
                      <a:pt x="143" y="0"/>
                      <a:pt x="199" y="20"/>
                      <a:pt x="243" y="67"/>
                    </a:cubicBezTo>
                    <a:cubicBezTo>
                      <a:pt x="298" y="125"/>
                      <a:pt x="313" y="194"/>
                      <a:pt x="290" y="270"/>
                    </a:cubicBezTo>
                    <a:cubicBezTo>
                      <a:pt x="290" y="271"/>
                      <a:pt x="289" y="273"/>
                      <a:pt x="289" y="274"/>
                    </a:cubicBezTo>
                    <a:cubicBezTo>
                      <a:pt x="285" y="273"/>
                      <a:pt x="287" y="270"/>
                      <a:pt x="287" y="268"/>
                    </a:cubicBezTo>
                    <a:cubicBezTo>
                      <a:pt x="287" y="265"/>
                      <a:pt x="288" y="261"/>
                      <a:pt x="289" y="258"/>
                    </a:cubicBezTo>
                    <a:cubicBezTo>
                      <a:pt x="291" y="251"/>
                      <a:pt x="291" y="243"/>
                      <a:pt x="293" y="236"/>
                    </a:cubicBezTo>
                    <a:cubicBezTo>
                      <a:pt x="295" y="220"/>
                      <a:pt x="296" y="204"/>
                      <a:pt x="293" y="188"/>
                    </a:cubicBezTo>
                    <a:cubicBezTo>
                      <a:pt x="292" y="177"/>
                      <a:pt x="291" y="167"/>
                      <a:pt x="288" y="156"/>
                    </a:cubicBezTo>
                    <a:cubicBezTo>
                      <a:pt x="287" y="153"/>
                      <a:pt x="286" y="150"/>
                      <a:pt x="285" y="147"/>
                    </a:cubicBezTo>
                    <a:cubicBezTo>
                      <a:pt x="280" y="133"/>
                      <a:pt x="273" y="119"/>
                      <a:pt x="265" y="105"/>
                    </a:cubicBezTo>
                    <a:cubicBezTo>
                      <a:pt x="263" y="100"/>
                      <a:pt x="259" y="96"/>
                      <a:pt x="255" y="91"/>
                    </a:cubicBezTo>
                    <a:cubicBezTo>
                      <a:pt x="245" y="78"/>
                      <a:pt x="234" y="65"/>
                      <a:pt x="221" y="55"/>
                    </a:cubicBezTo>
                    <a:cubicBezTo>
                      <a:pt x="214" y="50"/>
                      <a:pt x="206" y="47"/>
                      <a:pt x="200" y="41"/>
                    </a:cubicBezTo>
                    <a:cubicBezTo>
                      <a:pt x="183" y="30"/>
                      <a:pt x="165" y="22"/>
                      <a:pt x="146" y="17"/>
                    </a:cubicBezTo>
                    <a:cubicBezTo>
                      <a:pt x="140" y="17"/>
                      <a:pt x="136" y="14"/>
                      <a:pt x="130" y="14"/>
                    </a:cubicBezTo>
                    <a:cubicBezTo>
                      <a:pt x="101" y="8"/>
                      <a:pt x="72" y="10"/>
                      <a:pt x="43" y="17"/>
                    </a:cubicBezTo>
                    <a:cubicBezTo>
                      <a:pt x="42" y="18"/>
                      <a:pt x="42" y="18"/>
                      <a:pt x="41" y="18"/>
                    </a:cubicBezTo>
                    <a:cubicBezTo>
                      <a:pt x="36" y="19"/>
                      <a:pt x="30" y="20"/>
                      <a:pt x="26" y="22"/>
                    </a:cubicBezTo>
                    <a:cubicBezTo>
                      <a:pt x="22" y="24"/>
                      <a:pt x="18" y="26"/>
                      <a:pt x="14" y="27"/>
                    </a:cubicBezTo>
                    <a:cubicBezTo>
                      <a:pt x="9" y="30"/>
                      <a:pt x="5" y="24"/>
                      <a:pt x="0" y="24"/>
                    </a:cubicBezTo>
                    <a:close/>
                  </a:path>
                </a:pathLst>
              </a:custGeom>
              <a:solidFill>
                <a:srgbClr val="971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5" name="Freeform 15">
                <a:extLst>
                  <a:ext uri="{FF2B5EF4-FFF2-40B4-BE49-F238E27FC236}">
                    <a16:creationId xmlns:a16="http://schemas.microsoft.com/office/drawing/2014/main" id="{889850ED-F8D4-40B5-CDBB-47C473F7739F}"/>
                  </a:ext>
                </a:extLst>
              </p:cNvPr>
              <p:cNvSpPr/>
              <p:nvPr/>
            </p:nvSpPr>
            <p:spPr bwMode="auto">
              <a:xfrm>
                <a:off x="2689" y="3071"/>
                <a:ext cx="355" cy="593"/>
              </a:xfrm>
              <a:custGeom>
                <a:avLst/>
                <a:gdLst>
                  <a:gd name="T0" fmla="*/ 49 w 76"/>
                  <a:gd name="T1" fmla="*/ 51 h 127"/>
                  <a:gd name="T2" fmla="*/ 48 w 76"/>
                  <a:gd name="T3" fmla="*/ 34 h 127"/>
                  <a:gd name="T4" fmla="*/ 49 w 76"/>
                  <a:gd name="T5" fmla="*/ 31 h 127"/>
                  <a:gd name="T6" fmla="*/ 49 w 76"/>
                  <a:gd name="T7" fmla="*/ 24 h 127"/>
                  <a:gd name="T8" fmla="*/ 42 w 76"/>
                  <a:gd name="T9" fmla="*/ 26 h 127"/>
                  <a:gd name="T10" fmla="*/ 41 w 76"/>
                  <a:gd name="T11" fmla="*/ 32 h 127"/>
                  <a:gd name="T12" fmla="*/ 38 w 76"/>
                  <a:gd name="T13" fmla="*/ 40 h 127"/>
                  <a:gd name="T14" fmla="*/ 29 w 76"/>
                  <a:gd name="T15" fmla="*/ 47 h 127"/>
                  <a:gd name="T16" fmla="*/ 16 w 76"/>
                  <a:gd name="T17" fmla="*/ 24 h 127"/>
                  <a:gd name="T18" fmla="*/ 5 w 76"/>
                  <a:gd name="T19" fmla="*/ 32 h 127"/>
                  <a:gd name="T20" fmla="*/ 1 w 76"/>
                  <a:gd name="T21" fmla="*/ 24 h 127"/>
                  <a:gd name="T22" fmla="*/ 1 w 76"/>
                  <a:gd name="T23" fmla="*/ 20 h 127"/>
                  <a:gd name="T24" fmla="*/ 32 w 76"/>
                  <a:gd name="T25" fmla="*/ 12 h 127"/>
                  <a:gd name="T26" fmla="*/ 55 w 76"/>
                  <a:gd name="T27" fmla="*/ 2 h 127"/>
                  <a:gd name="T28" fmla="*/ 60 w 76"/>
                  <a:gd name="T29" fmla="*/ 0 h 127"/>
                  <a:gd name="T30" fmla="*/ 74 w 76"/>
                  <a:gd name="T31" fmla="*/ 14 h 127"/>
                  <a:gd name="T32" fmla="*/ 74 w 76"/>
                  <a:gd name="T33" fmla="*/ 20 h 127"/>
                  <a:gd name="T34" fmla="*/ 71 w 76"/>
                  <a:gd name="T35" fmla="*/ 33 h 127"/>
                  <a:gd name="T36" fmla="*/ 71 w 76"/>
                  <a:gd name="T37" fmla="*/ 47 h 127"/>
                  <a:gd name="T38" fmla="*/ 70 w 76"/>
                  <a:gd name="T39" fmla="*/ 55 h 127"/>
                  <a:gd name="T40" fmla="*/ 68 w 76"/>
                  <a:gd name="T41" fmla="*/ 62 h 127"/>
                  <a:gd name="T42" fmla="*/ 67 w 76"/>
                  <a:gd name="T43" fmla="*/ 70 h 127"/>
                  <a:gd name="T44" fmla="*/ 67 w 76"/>
                  <a:gd name="T45" fmla="*/ 75 h 127"/>
                  <a:gd name="T46" fmla="*/ 68 w 76"/>
                  <a:gd name="T47" fmla="*/ 82 h 127"/>
                  <a:gd name="T48" fmla="*/ 68 w 76"/>
                  <a:gd name="T49" fmla="*/ 98 h 127"/>
                  <a:gd name="T50" fmla="*/ 60 w 76"/>
                  <a:gd name="T51" fmla="*/ 116 h 127"/>
                  <a:gd name="T52" fmla="*/ 59 w 76"/>
                  <a:gd name="T53" fmla="*/ 120 h 127"/>
                  <a:gd name="T54" fmla="*/ 48 w 76"/>
                  <a:gd name="T55" fmla="*/ 127 h 127"/>
                  <a:gd name="T56" fmla="*/ 46 w 76"/>
                  <a:gd name="T57" fmla="*/ 124 h 127"/>
                  <a:gd name="T58" fmla="*/ 55 w 76"/>
                  <a:gd name="T59" fmla="*/ 100 h 127"/>
                  <a:gd name="T60" fmla="*/ 58 w 76"/>
                  <a:gd name="T61" fmla="*/ 91 h 127"/>
                  <a:gd name="T62" fmla="*/ 60 w 76"/>
                  <a:gd name="T63" fmla="*/ 63 h 127"/>
                  <a:gd name="T64" fmla="*/ 51 w 76"/>
                  <a:gd name="T65" fmla="*/ 52 h 127"/>
                  <a:gd name="T66" fmla="*/ 49 w 76"/>
                  <a:gd name="T67" fmla="*/ 5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127">
                    <a:moveTo>
                      <a:pt x="49" y="51"/>
                    </a:moveTo>
                    <a:cubicBezTo>
                      <a:pt x="52" y="45"/>
                      <a:pt x="51" y="40"/>
                      <a:pt x="48" y="34"/>
                    </a:cubicBezTo>
                    <a:cubicBezTo>
                      <a:pt x="47" y="34"/>
                      <a:pt x="48" y="32"/>
                      <a:pt x="49" y="31"/>
                    </a:cubicBezTo>
                    <a:cubicBezTo>
                      <a:pt x="50" y="29"/>
                      <a:pt x="52" y="26"/>
                      <a:pt x="49" y="24"/>
                    </a:cubicBezTo>
                    <a:cubicBezTo>
                      <a:pt x="47" y="22"/>
                      <a:pt x="45" y="26"/>
                      <a:pt x="42" y="26"/>
                    </a:cubicBezTo>
                    <a:cubicBezTo>
                      <a:pt x="39" y="27"/>
                      <a:pt x="39" y="29"/>
                      <a:pt x="41" y="32"/>
                    </a:cubicBezTo>
                    <a:cubicBezTo>
                      <a:pt x="42" y="35"/>
                      <a:pt x="41" y="38"/>
                      <a:pt x="38" y="40"/>
                    </a:cubicBezTo>
                    <a:cubicBezTo>
                      <a:pt x="35" y="42"/>
                      <a:pt x="32" y="45"/>
                      <a:pt x="29" y="47"/>
                    </a:cubicBezTo>
                    <a:cubicBezTo>
                      <a:pt x="21" y="42"/>
                      <a:pt x="20" y="32"/>
                      <a:pt x="16" y="24"/>
                    </a:cubicBezTo>
                    <a:cubicBezTo>
                      <a:pt x="12" y="28"/>
                      <a:pt x="12" y="35"/>
                      <a:pt x="5" y="32"/>
                    </a:cubicBezTo>
                    <a:cubicBezTo>
                      <a:pt x="2" y="30"/>
                      <a:pt x="2" y="27"/>
                      <a:pt x="1" y="24"/>
                    </a:cubicBezTo>
                    <a:cubicBezTo>
                      <a:pt x="1" y="22"/>
                      <a:pt x="0" y="21"/>
                      <a:pt x="1" y="20"/>
                    </a:cubicBezTo>
                    <a:cubicBezTo>
                      <a:pt x="12" y="17"/>
                      <a:pt x="22" y="16"/>
                      <a:pt x="32" y="12"/>
                    </a:cubicBezTo>
                    <a:cubicBezTo>
                      <a:pt x="40" y="10"/>
                      <a:pt x="48" y="7"/>
                      <a:pt x="55" y="2"/>
                    </a:cubicBezTo>
                    <a:cubicBezTo>
                      <a:pt x="56" y="1"/>
                      <a:pt x="58" y="0"/>
                      <a:pt x="60" y="0"/>
                    </a:cubicBezTo>
                    <a:cubicBezTo>
                      <a:pt x="65" y="3"/>
                      <a:pt x="69" y="9"/>
                      <a:pt x="74" y="14"/>
                    </a:cubicBezTo>
                    <a:cubicBezTo>
                      <a:pt x="75" y="16"/>
                      <a:pt x="76" y="18"/>
                      <a:pt x="74" y="20"/>
                    </a:cubicBezTo>
                    <a:cubicBezTo>
                      <a:pt x="74" y="25"/>
                      <a:pt x="72" y="29"/>
                      <a:pt x="71" y="33"/>
                    </a:cubicBezTo>
                    <a:cubicBezTo>
                      <a:pt x="68" y="38"/>
                      <a:pt x="68" y="42"/>
                      <a:pt x="71" y="47"/>
                    </a:cubicBezTo>
                    <a:cubicBezTo>
                      <a:pt x="69" y="49"/>
                      <a:pt x="69" y="52"/>
                      <a:pt x="70" y="55"/>
                    </a:cubicBezTo>
                    <a:cubicBezTo>
                      <a:pt x="70" y="57"/>
                      <a:pt x="70" y="60"/>
                      <a:pt x="68" y="62"/>
                    </a:cubicBezTo>
                    <a:cubicBezTo>
                      <a:pt x="66" y="64"/>
                      <a:pt x="65" y="67"/>
                      <a:pt x="67" y="70"/>
                    </a:cubicBezTo>
                    <a:cubicBezTo>
                      <a:pt x="68" y="72"/>
                      <a:pt x="68" y="73"/>
                      <a:pt x="67" y="75"/>
                    </a:cubicBezTo>
                    <a:cubicBezTo>
                      <a:pt x="66" y="78"/>
                      <a:pt x="67" y="79"/>
                      <a:pt x="68" y="82"/>
                    </a:cubicBezTo>
                    <a:cubicBezTo>
                      <a:pt x="73" y="88"/>
                      <a:pt x="73" y="94"/>
                      <a:pt x="68" y="98"/>
                    </a:cubicBezTo>
                    <a:cubicBezTo>
                      <a:pt x="62" y="103"/>
                      <a:pt x="60" y="109"/>
                      <a:pt x="60" y="116"/>
                    </a:cubicBezTo>
                    <a:cubicBezTo>
                      <a:pt x="60" y="118"/>
                      <a:pt x="60" y="119"/>
                      <a:pt x="59" y="120"/>
                    </a:cubicBezTo>
                    <a:cubicBezTo>
                      <a:pt x="56" y="123"/>
                      <a:pt x="52" y="126"/>
                      <a:pt x="48" y="127"/>
                    </a:cubicBezTo>
                    <a:cubicBezTo>
                      <a:pt x="46" y="126"/>
                      <a:pt x="46" y="125"/>
                      <a:pt x="46" y="124"/>
                    </a:cubicBezTo>
                    <a:cubicBezTo>
                      <a:pt x="50" y="116"/>
                      <a:pt x="49" y="107"/>
                      <a:pt x="55" y="100"/>
                    </a:cubicBezTo>
                    <a:cubicBezTo>
                      <a:pt x="57" y="97"/>
                      <a:pt x="59" y="94"/>
                      <a:pt x="58" y="91"/>
                    </a:cubicBezTo>
                    <a:cubicBezTo>
                      <a:pt x="55" y="81"/>
                      <a:pt x="59" y="72"/>
                      <a:pt x="60" y="63"/>
                    </a:cubicBezTo>
                    <a:cubicBezTo>
                      <a:pt x="61" y="53"/>
                      <a:pt x="61" y="53"/>
                      <a:pt x="51" y="52"/>
                    </a:cubicBezTo>
                    <a:cubicBezTo>
                      <a:pt x="50" y="52"/>
                      <a:pt x="50" y="51"/>
                      <a:pt x="49" y="51"/>
                    </a:cubicBezTo>
                    <a:close/>
                  </a:path>
                </a:pathLst>
              </a:custGeom>
              <a:solidFill>
                <a:srgbClr val="AF3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6" name="Freeform 16">
                <a:extLst>
                  <a:ext uri="{FF2B5EF4-FFF2-40B4-BE49-F238E27FC236}">
                    <a16:creationId xmlns:a16="http://schemas.microsoft.com/office/drawing/2014/main" id="{12F8D602-5A5B-6C2A-1E08-61275398812B}"/>
                  </a:ext>
                </a:extLst>
              </p:cNvPr>
              <p:cNvSpPr/>
              <p:nvPr/>
            </p:nvSpPr>
            <p:spPr bwMode="auto">
              <a:xfrm>
                <a:off x="2306" y="2958"/>
                <a:ext cx="719" cy="220"/>
              </a:xfrm>
              <a:custGeom>
                <a:avLst/>
                <a:gdLst>
                  <a:gd name="T0" fmla="*/ 142 w 154"/>
                  <a:gd name="T1" fmla="*/ 24 h 47"/>
                  <a:gd name="T2" fmla="*/ 98 w 154"/>
                  <a:gd name="T3" fmla="*/ 43 h 47"/>
                  <a:gd name="T4" fmla="*/ 83 w 154"/>
                  <a:gd name="T5" fmla="*/ 44 h 47"/>
                  <a:gd name="T6" fmla="*/ 73 w 154"/>
                  <a:gd name="T7" fmla="*/ 45 h 47"/>
                  <a:gd name="T8" fmla="*/ 13 w 154"/>
                  <a:gd name="T9" fmla="*/ 25 h 47"/>
                  <a:gd name="T10" fmla="*/ 0 w 154"/>
                  <a:gd name="T11" fmla="*/ 13 h 47"/>
                  <a:gd name="T12" fmla="*/ 14 w 154"/>
                  <a:gd name="T13" fmla="*/ 11 h 47"/>
                  <a:gd name="T14" fmla="*/ 36 w 154"/>
                  <a:gd name="T15" fmla="*/ 23 h 47"/>
                  <a:gd name="T16" fmla="*/ 51 w 154"/>
                  <a:gd name="T17" fmla="*/ 26 h 47"/>
                  <a:gd name="T18" fmla="*/ 53 w 154"/>
                  <a:gd name="T19" fmla="*/ 25 h 47"/>
                  <a:gd name="T20" fmla="*/ 68 w 154"/>
                  <a:gd name="T21" fmla="*/ 25 h 47"/>
                  <a:gd name="T22" fmla="*/ 72 w 154"/>
                  <a:gd name="T23" fmla="*/ 22 h 47"/>
                  <a:gd name="T24" fmla="*/ 80 w 154"/>
                  <a:gd name="T25" fmla="*/ 21 h 47"/>
                  <a:gd name="T26" fmla="*/ 103 w 154"/>
                  <a:gd name="T27" fmla="*/ 21 h 47"/>
                  <a:gd name="T28" fmla="*/ 108 w 154"/>
                  <a:gd name="T29" fmla="*/ 15 h 47"/>
                  <a:gd name="T30" fmla="*/ 114 w 154"/>
                  <a:gd name="T31" fmla="*/ 14 h 47"/>
                  <a:gd name="T32" fmla="*/ 112 w 154"/>
                  <a:gd name="T33" fmla="*/ 18 h 47"/>
                  <a:gd name="T34" fmla="*/ 113 w 154"/>
                  <a:gd name="T35" fmla="*/ 25 h 47"/>
                  <a:gd name="T36" fmla="*/ 118 w 154"/>
                  <a:gd name="T37" fmla="*/ 27 h 47"/>
                  <a:gd name="T38" fmla="*/ 122 w 154"/>
                  <a:gd name="T39" fmla="*/ 19 h 47"/>
                  <a:gd name="T40" fmla="*/ 128 w 154"/>
                  <a:gd name="T41" fmla="*/ 15 h 47"/>
                  <a:gd name="T42" fmla="*/ 147 w 154"/>
                  <a:gd name="T43" fmla="*/ 7 h 47"/>
                  <a:gd name="T44" fmla="*/ 154 w 154"/>
                  <a:gd name="T45" fmla="*/ 6 h 47"/>
                  <a:gd name="T46" fmla="*/ 150 w 154"/>
                  <a:gd name="T47" fmla="*/ 15 h 47"/>
                  <a:gd name="T48" fmla="*/ 142 w 154"/>
                  <a:gd name="T4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47">
                    <a:moveTo>
                      <a:pt x="142" y="24"/>
                    </a:moveTo>
                    <a:cubicBezTo>
                      <a:pt x="129" y="34"/>
                      <a:pt x="114" y="39"/>
                      <a:pt x="98" y="43"/>
                    </a:cubicBezTo>
                    <a:cubicBezTo>
                      <a:pt x="93" y="44"/>
                      <a:pt x="88" y="44"/>
                      <a:pt x="83" y="44"/>
                    </a:cubicBezTo>
                    <a:cubicBezTo>
                      <a:pt x="80" y="47"/>
                      <a:pt x="76" y="46"/>
                      <a:pt x="73" y="45"/>
                    </a:cubicBezTo>
                    <a:cubicBezTo>
                      <a:pt x="52" y="41"/>
                      <a:pt x="32" y="34"/>
                      <a:pt x="13" y="25"/>
                    </a:cubicBezTo>
                    <a:cubicBezTo>
                      <a:pt x="8" y="22"/>
                      <a:pt x="2" y="20"/>
                      <a:pt x="0" y="13"/>
                    </a:cubicBezTo>
                    <a:cubicBezTo>
                      <a:pt x="4" y="7"/>
                      <a:pt x="10" y="10"/>
                      <a:pt x="14" y="11"/>
                    </a:cubicBezTo>
                    <a:cubicBezTo>
                      <a:pt x="22" y="14"/>
                      <a:pt x="30" y="18"/>
                      <a:pt x="36" y="23"/>
                    </a:cubicBezTo>
                    <a:cubicBezTo>
                      <a:pt x="41" y="27"/>
                      <a:pt x="46" y="28"/>
                      <a:pt x="51" y="26"/>
                    </a:cubicBezTo>
                    <a:cubicBezTo>
                      <a:pt x="52" y="26"/>
                      <a:pt x="53" y="25"/>
                      <a:pt x="53" y="25"/>
                    </a:cubicBezTo>
                    <a:cubicBezTo>
                      <a:pt x="58" y="29"/>
                      <a:pt x="63" y="25"/>
                      <a:pt x="68" y="25"/>
                    </a:cubicBezTo>
                    <a:cubicBezTo>
                      <a:pt x="71" y="25"/>
                      <a:pt x="71" y="24"/>
                      <a:pt x="72" y="22"/>
                    </a:cubicBezTo>
                    <a:cubicBezTo>
                      <a:pt x="74" y="17"/>
                      <a:pt x="77" y="17"/>
                      <a:pt x="80" y="21"/>
                    </a:cubicBezTo>
                    <a:cubicBezTo>
                      <a:pt x="90" y="32"/>
                      <a:pt x="90" y="29"/>
                      <a:pt x="103" y="21"/>
                    </a:cubicBezTo>
                    <a:cubicBezTo>
                      <a:pt x="105" y="19"/>
                      <a:pt x="106" y="17"/>
                      <a:pt x="108" y="15"/>
                    </a:cubicBezTo>
                    <a:cubicBezTo>
                      <a:pt x="110" y="14"/>
                      <a:pt x="112" y="12"/>
                      <a:pt x="114" y="14"/>
                    </a:cubicBezTo>
                    <a:cubicBezTo>
                      <a:pt x="116" y="16"/>
                      <a:pt x="113" y="17"/>
                      <a:pt x="112" y="18"/>
                    </a:cubicBezTo>
                    <a:cubicBezTo>
                      <a:pt x="110" y="21"/>
                      <a:pt x="112" y="23"/>
                      <a:pt x="113" y="25"/>
                    </a:cubicBezTo>
                    <a:cubicBezTo>
                      <a:pt x="114" y="27"/>
                      <a:pt x="116" y="28"/>
                      <a:pt x="118" y="27"/>
                    </a:cubicBezTo>
                    <a:cubicBezTo>
                      <a:pt x="120" y="25"/>
                      <a:pt x="123" y="22"/>
                      <a:pt x="122" y="19"/>
                    </a:cubicBezTo>
                    <a:cubicBezTo>
                      <a:pt x="120" y="11"/>
                      <a:pt x="124" y="14"/>
                      <a:pt x="128" y="15"/>
                    </a:cubicBezTo>
                    <a:cubicBezTo>
                      <a:pt x="136" y="16"/>
                      <a:pt x="141" y="11"/>
                      <a:pt x="147" y="7"/>
                    </a:cubicBezTo>
                    <a:cubicBezTo>
                      <a:pt x="149" y="5"/>
                      <a:pt x="151" y="0"/>
                      <a:pt x="154" y="6"/>
                    </a:cubicBezTo>
                    <a:cubicBezTo>
                      <a:pt x="153" y="9"/>
                      <a:pt x="152" y="12"/>
                      <a:pt x="150" y="15"/>
                    </a:cubicBezTo>
                    <a:cubicBezTo>
                      <a:pt x="150" y="20"/>
                      <a:pt x="149" y="25"/>
                      <a:pt x="142" y="24"/>
                    </a:cubicBezTo>
                    <a:close/>
                  </a:path>
                </a:pathLst>
              </a:custGeom>
              <a:solidFill>
                <a:srgbClr val="8A1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7" name="Freeform 17">
                <a:extLst>
                  <a:ext uri="{FF2B5EF4-FFF2-40B4-BE49-F238E27FC236}">
                    <a16:creationId xmlns:a16="http://schemas.microsoft.com/office/drawing/2014/main" id="{88EEF30D-6300-7CA6-4798-1D8551EF27C6}"/>
                  </a:ext>
                </a:extLst>
              </p:cNvPr>
              <p:cNvSpPr/>
              <p:nvPr/>
            </p:nvSpPr>
            <p:spPr bwMode="auto">
              <a:xfrm>
                <a:off x="3740" y="2248"/>
                <a:ext cx="313" cy="514"/>
              </a:xfrm>
              <a:custGeom>
                <a:avLst/>
                <a:gdLst>
                  <a:gd name="T0" fmla="*/ 67 w 67"/>
                  <a:gd name="T1" fmla="*/ 104 h 110"/>
                  <a:gd name="T2" fmla="*/ 63 w 67"/>
                  <a:gd name="T3" fmla="*/ 108 h 110"/>
                  <a:gd name="T4" fmla="*/ 58 w 67"/>
                  <a:gd name="T5" fmla="*/ 108 h 110"/>
                  <a:gd name="T6" fmla="*/ 51 w 67"/>
                  <a:gd name="T7" fmla="*/ 103 h 110"/>
                  <a:gd name="T8" fmla="*/ 32 w 67"/>
                  <a:gd name="T9" fmla="*/ 91 h 110"/>
                  <a:gd name="T10" fmla="*/ 29 w 67"/>
                  <a:gd name="T11" fmla="*/ 87 h 110"/>
                  <a:gd name="T12" fmla="*/ 31 w 67"/>
                  <a:gd name="T13" fmla="*/ 83 h 110"/>
                  <a:gd name="T14" fmla="*/ 35 w 67"/>
                  <a:gd name="T15" fmla="*/ 85 h 110"/>
                  <a:gd name="T16" fmla="*/ 41 w 67"/>
                  <a:gd name="T17" fmla="*/ 87 h 110"/>
                  <a:gd name="T18" fmla="*/ 42 w 67"/>
                  <a:gd name="T19" fmla="*/ 82 h 110"/>
                  <a:gd name="T20" fmla="*/ 39 w 67"/>
                  <a:gd name="T21" fmla="*/ 72 h 110"/>
                  <a:gd name="T22" fmla="*/ 32 w 67"/>
                  <a:gd name="T23" fmla="*/ 72 h 110"/>
                  <a:gd name="T24" fmla="*/ 25 w 67"/>
                  <a:gd name="T25" fmla="*/ 71 h 110"/>
                  <a:gd name="T26" fmla="*/ 24 w 67"/>
                  <a:gd name="T27" fmla="*/ 63 h 110"/>
                  <a:gd name="T28" fmla="*/ 17 w 67"/>
                  <a:gd name="T29" fmla="*/ 39 h 110"/>
                  <a:gd name="T30" fmla="*/ 11 w 67"/>
                  <a:gd name="T31" fmla="*/ 28 h 110"/>
                  <a:gd name="T32" fmla="*/ 9 w 67"/>
                  <a:gd name="T33" fmla="*/ 19 h 110"/>
                  <a:gd name="T34" fmla="*/ 7 w 67"/>
                  <a:gd name="T35" fmla="*/ 16 h 110"/>
                  <a:gd name="T36" fmla="*/ 4 w 67"/>
                  <a:gd name="T37" fmla="*/ 11 h 110"/>
                  <a:gd name="T38" fmla="*/ 6 w 67"/>
                  <a:gd name="T39" fmla="*/ 0 h 110"/>
                  <a:gd name="T40" fmla="*/ 39 w 67"/>
                  <a:gd name="T41" fmla="*/ 40 h 110"/>
                  <a:gd name="T42" fmla="*/ 67 w 67"/>
                  <a:gd name="T43" fmla="*/ 10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110">
                    <a:moveTo>
                      <a:pt x="67" y="104"/>
                    </a:moveTo>
                    <a:cubicBezTo>
                      <a:pt x="64" y="104"/>
                      <a:pt x="64" y="106"/>
                      <a:pt x="63" y="108"/>
                    </a:cubicBezTo>
                    <a:cubicBezTo>
                      <a:pt x="62" y="110"/>
                      <a:pt x="60" y="110"/>
                      <a:pt x="58" y="108"/>
                    </a:cubicBezTo>
                    <a:cubicBezTo>
                      <a:pt x="56" y="107"/>
                      <a:pt x="52" y="105"/>
                      <a:pt x="51" y="103"/>
                    </a:cubicBezTo>
                    <a:cubicBezTo>
                      <a:pt x="47" y="96"/>
                      <a:pt x="39" y="94"/>
                      <a:pt x="32" y="91"/>
                    </a:cubicBezTo>
                    <a:cubicBezTo>
                      <a:pt x="30" y="90"/>
                      <a:pt x="29" y="89"/>
                      <a:pt x="29" y="87"/>
                    </a:cubicBezTo>
                    <a:cubicBezTo>
                      <a:pt x="29" y="85"/>
                      <a:pt x="30" y="84"/>
                      <a:pt x="31" y="83"/>
                    </a:cubicBezTo>
                    <a:cubicBezTo>
                      <a:pt x="33" y="82"/>
                      <a:pt x="34" y="84"/>
                      <a:pt x="35" y="85"/>
                    </a:cubicBezTo>
                    <a:cubicBezTo>
                      <a:pt x="37" y="87"/>
                      <a:pt x="39" y="88"/>
                      <a:pt x="41" y="87"/>
                    </a:cubicBezTo>
                    <a:cubicBezTo>
                      <a:pt x="43" y="85"/>
                      <a:pt x="43" y="84"/>
                      <a:pt x="42" y="82"/>
                    </a:cubicBezTo>
                    <a:cubicBezTo>
                      <a:pt x="40" y="79"/>
                      <a:pt x="42" y="75"/>
                      <a:pt x="39" y="72"/>
                    </a:cubicBezTo>
                    <a:cubicBezTo>
                      <a:pt x="37" y="70"/>
                      <a:pt x="35" y="68"/>
                      <a:pt x="32" y="72"/>
                    </a:cubicBezTo>
                    <a:cubicBezTo>
                      <a:pt x="30" y="77"/>
                      <a:pt x="27" y="76"/>
                      <a:pt x="25" y="71"/>
                    </a:cubicBezTo>
                    <a:cubicBezTo>
                      <a:pt x="24" y="68"/>
                      <a:pt x="24" y="65"/>
                      <a:pt x="24" y="63"/>
                    </a:cubicBezTo>
                    <a:cubicBezTo>
                      <a:pt x="25" y="54"/>
                      <a:pt x="17" y="48"/>
                      <a:pt x="17" y="39"/>
                    </a:cubicBezTo>
                    <a:cubicBezTo>
                      <a:pt x="17" y="35"/>
                      <a:pt x="11" y="33"/>
                      <a:pt x="11" y="28"/>
                    </a:cubicBezTo>
                    <a:cubicBezTo>
                      <a:pt x="11" y="25"/>
                      <a:pt x="8" y="22"/>
                      <a:pt x="9" y="19"/>
                    </a:cubicBezTo>
                    <a:cubicBezTo>
                      <a:pt x="9" y="18"/>
                      <a:pt x="9" y="16"/>
                      <a:pt x="7" y="16"/>
                    </a:cubicBezTo>
                    <a:cubicBezTo>
                      <a:pt x="1" y="16"/>
                      <a:pt x="0" y="13"/>
                      <a:pt x="4" y="11"/>
                    </a:cubicBezTo>
                    <a:cubicBezTo>
                      <a:pt x="8" y="7"/>
                      <a:pt x="8" y="4"/>
                      <a:pt x="6" y="0"/>
                    </a:cubicBezTo>
                    <a:cubicBezTo>
                      <a:pt x="22" y="9"/>
                      <a:pt x="32" y="23"/>
                      <a:pt x="39" y="40"/>
                    </a:cubicBezTo>
                    <a:cubicBezTo>
                      <a:pt x="48" y="61"/>
                      <a:pt x="57" y="83"/>
                      <a:pt x="67" y="104"/>
                    </a:cubicBezTo>
                    <a:close/>
                  </a:path>
                </a:pathLst>
              </a:custGeom>
              <a:solidFill>
                <a:srgbClr val="B84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8" name="Freeform 18">
                <a:extLst>
                  <a:ext uri="{FF2B5EF4-FFF2-40B4-BE49-F238E27FC236}">
                    <a16:creationId xmlns:a16="http://schemas.microsoft.com/office/drawing/2014/main" id="{2E3AE853-5F0B-CBB3-EF7C-6CC045D90A72}"/>
                  </a:ext>
                </a:extLst>
              </p:cNvPr>
              <p:cNvSpPr/>
              <p:nvPr/>
            </p:nvSpPr>
            <p:spPr bwMode="auto">
              <a:xfrm>
                <a:off x="3483" y="3164"/>
                <a:ext cx="341" cy="556"/>
              </a:xfrm>
              <a:custGeom>
                <a:avLst/>
                <a:gdLst>
                  <a:gd name="T0" fmla="*/ 66 w 73"/>
                  <a:gd name="T1" fmla="*/ 9 h 119"/>
                  <a:gd name="T2" fmla="*/ 68 w 73"/>
                  <a:gd name="T3" fmla="*/ 15 h 119"/>
                  <a:gd name="T4" fmla="*/ 71 w 73"/>
                  <a:gd name="T5" fmla="*/ 20 h 119"/>
                  <a:gd name="T6" fmla="*/ 65 w 73"/>
                  <a:gd name="T7" fmla="*/ 23 h 119"/>
                  <a:gd name="T8" fmla="*/ 53 w 73"/>
                  <a:gd name="T9" fmla="*/ 36 h 119"/>
                  <a:gd name="T10" fmla="*/ 56 w 73"/>
                  <a:gd name="T11" fmla="*/ 40 h 119"/>
                  <a:gd name="T12" fmla="*/ 54 w 73"/>
                  <a:gd name="T13" fmla="*/ 49 h 119"/>
                  <a:gd name="T14" fmla="*/ 53 w 73"/>
                  <a:gd name="T15" fmla="*/ 53 h 119"/>
                  <a:gd name="T16" fmla="*/ 54 w 73"/>
                  <a:gd name="T17" fmla="*/ 55 h 119"/>
                  <a:gd name="T18" fmla="*/ 52 w 73"/>
                  <a:gd name="T19" fmla="*/ 63 h 119"/>
                  <a:gd name="T20" fmla="*/ 47 w 73"/>
                  <a:gd name="T21" fmla="*/ 62 h 119"/>
                  <a:gd name="T22" fmla="*/ 46 w 73"/>
                  <a:gd name="T23" fmla="*/ 53 h 119"/>
                  <a:gd name="T24" fmla="*/ 48 w 73"/>
                  <a:gd name="T25" fmla="*/ 48 h 119"/>
                  <a:gd name="T26" fmla="*/ 40 w 73"/>
                  <a:gd name="T27" fmla="*/ 47 h 119"/>
                  <a:gd name="T28" fmla="*/ 40 w 73"/>
                  <a:gd name="T29" fmla="*/ 52 h 119"/>
                  <a:gd name="T30" fmla="*/ 31 w 73"/>
                  <a:gd name="T31" fmla="*/ 68 h 119"/>
                  <a:gd name="T32" fmla="*/ 24 w 73"/>
                  <a:gd name="T33" fmla="*/ 75 h 119"/>
                  <a:gd name="T34" fmla="*/ 29 w 73"/>
                  <a:gd name="T35" fmla="*/ 83 h 119"/>
                  <a:gd name="T36" fmla="*/ 33 w 73"/>
                  <a:gd name="T37" fmla="*/ 86 h 119"/>
                  <a:gd name="T38" fmla="*/ 36 w 73"/>
                  <a:gd name="T39" fmla="*/ 89 h 119"/>
                  <a:gd name="T40" fmla="*/ 33 w 73"/>
                  <a:gd name="T41" fmla="*/ 92 h 119"/>
                  <a:gd name="T42" fmla="*/ 29 w 73"/>
                  <a:gd name="T43" fmla="*/ 97 h 119"/>
                  <a:gd name="T44" fmla="*/ 21 w 73"/>
                  <a:gd name="T45" fmla="*/ 109 h 119"/>
                  <a:gd name="T46" fmla="*/ 21 w 73"/>
                  <a:gd name="T47" fmla="*/ 113 h 119"/>
                  <a:gd name="T48" fmla="*/ 32 w 73"/>
                  <a:gd name="T49" fmla="*/ 116 h 119"/>
                  <a:gd name="T50" fmla="*/ 9 w 73"/>
                  <a:gd name="T51" fmla="*/ 105 h 119"/>
                  <a:gd name="T52" fmla="*/ 0 w 73"/>
                  <a:gd name="T53" fmla="*/ 81 h 119"/>
                  <a:gd name="T54" fmla="*/ 6 w 73"/>
                  <a:gd name="T55" fmla="*/ 60 h 119"/>
                  <a:gd name="T56" fmla="*/ 12 w 73"/>
                  <a:gd name="T57" fmla="*/ 42 h 119"/>
                  <a:gd name="T58" fmla="*/ 17 w 73"/>
                  <a:gd name="T59" fmla="*/ 52 h 119"/>
                  <a:gd name="T60" fmla="*/ 13 w 73"/>
                  <a:gd name="T61" fmla="*/ 62 h 119"/>
                  <a:gd name="T62" fmla="*/ 14 w 73"/>
                  <a:gd name="T63" fmla="*/ 70 h 119"/>
                  <a:gd name="T64" fmla="*/ 21 w 73"/>
                  <a:gd name="T65" fmla="*/ 70 h 119"/>
                  <a:gd name="T66" fmla="*/ 27 w 73"/>
                  <a:gd name="T67" fmla="*/ 64 h 119"/>
                  <a:gd name="T68" fmla="*/ 33 w 73"/>
                  <a:gd name="T69" fmla="*/ 42 h 119"/>
                  <a:gd name="T70" fmla="*/ 32 w 73"/>
                  <a:gd name="T71" fmla="*/ 37 h 119"/>
                  <a:gd name="T72" fmla="*/ 37 w 73"/>
                  <a:gd name="T73" fmla="*/ 32 h 119"/>
                  <a:gd name="T74" fmla="*/ 42 w 73"/>
                  <a:gd name="T75" fmla="*/ 37 h 119"/>
                  <a:gd name="T76" fmla="*/ 43 w 73"/>
                  <a:gd name="T77" fmla="*/ 41 h 119"/>
                  <a:gd name="T78" fmla="*/ 50 w 73"/>
                  <a:gd name="T79" fmla="*/ 30 h 119"/>
                  <a:gd name="T80" fmla="*/ 50 w 73"/>
                  <a:gd name="T81" fmla="*/ 26 h 119"/>
                  <a:gd name="T82" fmla="*/ 53 w 73"/>
                  <a:gd name="T83" fmla="*/ 19 h 119"/>
                  <a:gd name="T84" fmla="*/ 55 w 73"/>
                  <a:gd name="T85" fmla="*/ 10 h 119"/>
                  <a:gd name="T86" fmla="*/ 54 w 73"/>
                  <a:gd name="T87" fmla="*/ 7 h 119"/>
                  <a:gd name="T88" fmla="*/ 55 w 73"/>
                  <a:gd name="T89" fmla="*/ 1 h 119"/>
                  <a:gd name="T90" fmla="*/ 61 w 73"/>
                  <a:gd name="T91" fmla="*/ 3 h 119"/>
                  <a:gd name="T92" fmla="*/ 66 w 73"/>
                  <a:gd name="T93" fmla="*/ 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 h="119">
                    <a:moveTo>
                      <a:pt x="66" y="9"/>
                    </a:moveTo>
                    <a:cubicBezTo>
                      <a:pt x="67" y="11"/>
                      <a:pt x="66" y="13"/>
                      <a:pt x="68" y="15"/>
                    </a:cubicBezTo>
                    <a:cubicBezTo>
                      <a:pt x="70" y="16"/>
                      <a:pt x="73" y="17"/>
                      <a:pt x="71" y="20"/>
                    </a:cubicBezTo>
                    <a:cubicBezTo>
                      <a:pt x="70" y="22"/>
                      <a:pt x="68" y="23"/>
                      <a:pt x="65" y="23"/>
                    </a:cubicBezTo>
                    <a:cubicBezTo>
                      <a:pt x="61" y="23"/>
                      <a:pt x="53" y="33"/>
                      <a:pt x="53" y="36"/>
                    </a:cubicBezTo>
                    <a:cubicBezTo>
                      <a:pt x="53" y="38"/>
                      <a:pt x="55" y="39"/>
                      <a:pt x="56" y="40"/>
                    </a:cubicBezTo>
                    <a:cubicBezTo>
                      <a:pt x="59" y="44"/>
                      <a:pt x="60" y="48"/>
                      <a:pt x="54" y="49"/>
                    </a:cubicBezTo>
                    <a:cubicBezTo>
                      <a:pt x="51" y="50"/>
                      <a:pt x="51" y="51"/>
                      <a:pt x="53" y="53"/>
                    </a:cubicBezTo>
                    <a:cubicBezTo>
                      <a:pt x="53" y="54"/>
                      <a:pt x="53" y="55"/>
                      <a:pt x="54" y="55"/>
                    </a:cubicBezTo>
                    <a:cubicBezTo>
                      <a:pt x="56" y="58"/>
                      <a:pt x="55" y="61"/>
                      <a:pt x="52" y="63"/>
                    </a:cubicBezTo>
                    <a:cubicBezTo>
                      <a:pt x="50" y="65"/>
                      <a:pt x="48" y="64"/>
                      <a:pt x="47" y="62"/>
                    </a:cubicBezTo>
                    <a:cubicBezTo>
                      <a:pt x="46" y="59"/>
                      <a:pt x="41" y="57"/>
                      <a:pt x="46" y="53"/>
                    </a:cubicBezTo>
                    <a:cubicBezTo>
                      <a:pt x="47" y="52"/>
                      <a:pt x="50" y="51"/>
                      <a:pt x="48" y="48"/>
                    </a:cubicBezTo>
                    <a:cubicBezTo>
                      <a:pt x="46" y="46"/>
                      <a:pt x="43" y="46"/>
                      <a:pt x="40" y="47"/>
                    </a:cubicBezTo>
                    <a:cubicBezTo>
                      <a:pt x="37" y="48"/>
                      <a:pt x="39" y="50"/>
                      <a:pt x="40" y="52"/>
                    </a:cubicBezTo>
                    <a:cubicBezTo>
                      <a:pt x="42" y="57"/>
                      <a:pt x="36" y="67"/>
                      <a:pt x="31" y="68"/>
                    </a:cubicBezTo>
                    <a:cubicBezTo>
                      <a:pt x="27" y="69"/>
                      <a:pt x="25" y="71"/>
                      <a:pt x="24" y="75"/>
                    </a:cubicBezTo>
                    <a:cubicBezTo>
                      <a:pt x="24" y="78"/>
                      <a:pt x="25" y="81"/>
                      <a:pt x="29" y="83"/>
                    </a:cubicBezTo>
                    <a:cubicBezTo>
                      <a:pt x="30" y="83"/>
                      <a:pt x="32" y="85"/>
                      <a:pt x="33" y="86"/>
                    </a:cubicBezTo>
                    <a:cubicBezTo>
                      <a:pt x="35" y="86"/>
                      <a:pt x="37" y="87"/>
                      <a:pt x="36" y="89"/>
                    </a:cubicBezTo>
                    <a:cubicBezTo>
                      <a:pt x="36" y="91"/>
                      <a:pt x="34" y="91"/>
                      <a:pt x="33" y="92"/>
                    </a:cubicBezTo>
                    <a:cubicBezTo>
                      <a:pt x="29" y="92"/>
                      <a:pt x="29" y="94"/>
                      <a:pt x="29" y="97"/>
                    </a:cubicBezTo>
                    <a:cubicBezTo>
                      <a:pt x="29" y="102"/>
                      <a:pt x="29" y="108"/>
                      <a:pt x="21" y="109"/>
                    </a:cubicBezTo>
                    <a:cubicBezTo>
                      <a:pt x="19" y="109"/>
                      <a:pt x="18" y="111"/>
                      <a:pt x="21" y="113"/>
                    </a:cubicBezTo>
                    <a:cubicBezTo>
                      <a:pt x="24" y="116"/>
                      <a:pt x="28" y="115"/>
                      <a:pt x="32" y="116"/>
                    </a:cubicBezTo>
                    <a:cubicBezTo>
                      <a:pt x="20" y="119"/>
                      <a:pt x="13" y="116"/>
                      <a:pt x="9" y="105"/>
                    </a:cubicBezTo>
                    <a:cubicBezTo>
                      <a:pt x="5" y="97"/>
                      <a:pt x="3" y="89"/>
                      <a:pt x="0" y="81"/>
                    </a:cubicBezTo>
                    <a:cubicBezTo>
                      <a:pt x="4" y="74"/>
                      <a:pt x="6" y="68"/>
                      <a:pt x="6" y="60"/>
                    </a:cubicBezTo>
                    <a:cubicBezTo>
                      <a:pt x="10" y="55"/>
                      <a:pt x="8" y="47"/>
                      <a:pt x="12" y="42"/>
                    </a:cubicBezTo>
                    <a:cubicBezTo>
                      <a:pt x="16" y="44"/>
                      <a:pt x="15" y="49"/>
                      <a:pt x="17" y="52"/>
                    </a:cubicBezTo>
                    <a:cubicBezTo>
                      <a:pt x="20" y="56"/>
                      <a:pt x="16" y="59"/>
                      <a:pt x="13" y="62"/>
                    </a:cubicBezTo>
                    <a:cubicBezTo>
                      <a:pt x="11" y="64"/>
                      <a:pt x="12" y="67"/>
                      <a:pt x="14" y="70"/>
                    </a:cubicBezTo>
                    <a:cubicBezTo>
                      <a:pt x="16" y="73"/>
                      <a:pt x="19" y="71"/>
                      <a:pt x="21" y="70"/>
                    </a:cubicBezTo>
                    <a:cubicBezTo>
                      <a:pt x="23" y="68"/>
                      <a:pt x="25" y="65"/>
                      <a:pt x="27" y="64"/>
                    </a:cubicBezTo>
                    <a:cubicBezTo>
                      <a:pt x="33" y="58"/>
                      <a:pt x="36" y="50"/>
                      <a:pt x="33" y="42"/>
                    </a:cubicBezTo>
                    <a:cubicBezTo>
                      <a:pt x="32" y="40"/>
                      <a:pt x="31" y="39"/>
                      <a:pt x="32" y="37"/>
                    </a:cubicBezTo>
                    <a:cubicBezTo>
                      <a:pt x="32" y="34"/>
                      <a:pt x="34" y="32"/>
                      <a:pt x="37" y="32"/>
                    </a:cubicBezTo>
                    <a:cubicBezTo>
                      <a:pt x="41" y="31"/>
                      <a:pt x="42" y="34"/>
                      <a:pt x="42" y="37"/>
                    </a:cubicBezTo>
                    <a:cubicBezTo>
                      <a:pt x="42" y="38"/>
                      <a:pt x="41" y="39"/>
                      <a:pt x="43" y="41"/>
                    </a:cubicBezTo>
                    <a:cubicBezTo>
                      <a:pt x="45" y="37"/>
                      <a:pt x="44" y="31"/>
                      <a:pt x="50" y="30"/>
                    </a:cubicBezTo>
                    <a:cubicBezTo>
                      <a:pt x="51" y="30"/>
                      <a:pt x="51" y="27"/>
                      <a:pt x="50" y="26"/>
                    </a:cubicBezTo>
                    <a:cubicBezTo>
                      <a:pt x="49" y="23"/>
                      <a:pt x="50" y="20"/>
                      <a:pt x="53" y="19"/>
                    </a:cubicBezTo>
                    <a:cubicBezTo>
                      <a:pt x="57" y="17"/>
                      <a:pt x="57" y="14"/>
                      <a:pt x="55" y="10"/>
                    </a:cubicBezTo>
                    <a:cubicBezTo>
                      <a:pt x="55" y="9"/>
                      <a:pt x="54" y="8"/>
                      <a:pt x="54" y="7"/>
                    </a:cubicBezTo>
                    <a:cubicBezTo>
                      <a:pt x="53" y="4"/>
                      <a:pt x="53" y="2"/>
                      <a:pt x="55" y="1"/>
                    </a:cubicBezTo>
                    <a:cubicBezTo>
                      <a:pt x="58" y="0"/>
                      <a:pt x="59" y="2"/>
                      <a:pt x="61" y="3"/>
                    </a:cubicBezTo>
                    <a:cubicBezTo>
                      <a:pt x="62" y="5"/>
                      <a:pt x="63" y="9"/>
                      <a:pt x="66" y="9"/>
                    </a:cubicBezTo>
                    <a:close/>
                  </a:path>
                </a:pathLst>
              </a:custGeom>
              <a:solidFill>
                <a:srgbClr val="A13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9" name="Freeform 19">
                <a:extLst>
                  <a:ext uri="{FF2B5EF4-FFF2-40B4-BE49-F238E27FC236}">
                    <a16:creationId xmlns:a16="http://schemas.microsoft.com/office/drawing/2014/main" id="{D4ED791B-A150-368A-D9D2-9729DBD7A466}"/>
                  </a:ext>
                </a:extLst>
              </p:cNvPr>
              <p:cNvSpPr/>
              <p:nvPr/>
            </p:nvSpPr>
            <p:spPr bwMode="auto">
              <a:xfrm>
                <a:off x="2437" y="2005"/>
                <a:ext cx="448" cy="346"/>
              </a:xfrm>
              <a:custGeom>
                <a:avLst/>
                <a:gdLst>
                  <a:gd name="T0" fmla="*/ 0 w 96"/>
                  <a:gd name="T1" fmla="*/ 58 h 74"/>
                  <a:gd name="T2" fmla="*/ 21 w 96"/>
                  <a:gd name="T3" fmla="*/ 34 h 74"/>
                  <a:gd name="T4" fmla="*/ 79 w 96"/>
                  <a:gd name="T5" fmla="*/ 4 h 74"/>
                  <a:gd name="T6" fmla="*/ 96 w 96"/>
                  <a:gd name="T7" fmla="*/ 3 h 74"/>
                  <a:gd name="T8" fmla="*/ 87 w 96"/>
                  <a:gd name="T9" fmla="*/ 12 h 74"/>
                  <a:gd name="T10" fmla="*/ 80 w 96"/>
                  <a:gd name="T11" fmla="*/ 13 h 74"/>
                  <a:gd name="T12" fmla="*/ 79 w 96"/>
                  <a:gd name="T13" fmla="*/ 17 h 74"/>
                  <a:gd name="T14" fmla="*/ 70 w 96"/>
                  <a:gd name="T15" fmla="*/ 29 h 74"/>
                  <a:gd name="T16" fmla="*/ 64 w 96"/>
                  <a:gd name="T17" fmla="*/ 34 h 74"/>
                  <a:gd name="T18" fmla="*/ 67 w 96"/>
                  <a:gd name="T19" fmla="*/ 42 h 74"/>
                  <a:gd name="T20" fmla="*/ 67 w 96"/>
                  <a:gd name="T21" fmla="*/ 52 h 74"/>
                  <a:gd name="T22" fmla="*/ 67 w 96"/>
                  <a:gd name="T23" fmla="*/ 58 h 74"/>
                  <a:gd name="T24" fmla="*/ 68 w 96"/>
                  <a:gd name="T25" fmla="*/ 64 h 74"/>
                  <a:gd name="T26" fmla="*/ 62 w 96"/>
                  <a:gd name="T27" fmla="*/ 66 h 74"/>
                  <a:gd name="T28" fmla="*/ 50 w 96"/>
                  <a:gd name="T29" fmla="*/ 70 h 74"/>
                  <a:gd name="T30" fmla="*/ 34 w 96"/>
                  <a:gd name="T31" fmla="*/ 63 h 74"/>
                  <a:gd name="T32" fmla="*/ 33 w 96"/>
                  <a:gd name="T33" fmla="*/ 62 h 74"/>
                  <a:gd name="T34" fmla="*/ 34 w 96"/>
                  <a:gd name="T35" fmla="*/ 53 h 74"/>
                  <a:gd name="T36" fmla="*/ 47 w 96"/>
                  <a:gd name="T37" fmla="*/ 39 h 74"/>
                  <a:gd name="T38" fmla="*/ 51 w 96"/>
                  <a:gd name="T39" fmla="*/ 39 h 74"/>
                  <a:gd name="T40" fmla="*/ 56 w 96"/>
                  <a:gd name="T41" fmla="*/ 35 h 74"/>
                  <a:gd name="T42" fmla="*/ 53 w 96"/>
                  <a:gd name="T43" fmla="*/ 30 h 74"/>
                  <a:gd name="T44" fmla="*/ 47 w 96"/>
                  <a:gd name="T45" fmla="*/ 29 h 74"/>
                  <a:gd name="T46" fmla="*/ 27 w 96"/>
                  <a:gd name="T47" fmla="*/ 39 h 74"/>
                  <a:gd name="T48" fmla="*/ 19 w 96"/>
                  <a:gd name="T49" fmla="*/ 49 h 74"/>
                  <a:gd name="T50" fmla="*/ 16 w 96"/>
                  <a:gd name="T51" fmla="*/ 54 h 74"/>
                  <a:gd name="T52" fmla="*/ 15 w 96"/>
                  <a:gd name="T53" fmla="*/ 56 h 74"/>
                  <a:gd name="T54" fmla="*/ 6 w 96"/>
                  <a:gd name="T55" fmla="*/ 61 h 74"/>
                  <a:gd name="T56" fmla="*/ 0 w 96"/>
                  <a:gd name="T57" fmla="*/ 5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74">
                    <a:moveTo>
                      <a:pt x="0" y="58"/>
                    </a:moveTo>
                    <a:cubicBezTo>
                      <a:pt x="5" y="47"/>
                      <a:pt x="12" y="40"/>
                      <a:pt x="21" y="34"/>
                    </a:cubicBezTo>
                    <a:cubicBezTo>
                      <a:pt x="40" y="22"/>
                      <a:pt x="59" y="12"/>
                      <a:pt x="79" y="4"/>
                    </a:cubicBezTo>
                    <a:cubicBezTo>
                      <a:pt x="85" y="2"/>
                      <a:pt x="90" y="0"/>
                      <a:pt x="96" y="3"/>
                    </a:cubicBezTo>
                    <a:cubicBezTo>
                      <a:pt x="92" y="4"/>
                      <a:pt x="91" y="9"/>
                      <a:pt x="87" y="12"/>
                    </a:cubicBezTo>
                    <a:cubicBezTo>
                      <a:pt x="85" y="13"/>
                      <a:pt x="83" y="13"/>
                      <a:pt x="80" y="13"/>
                    </a:cubicBezTo>
                    <a:cubicBezTo>
                      <a:pt x="77" y="14"/>
                      <a:pt x="78" y="15"/>
                      <a:pt x="79" y="17"/>
                    </a:cubicBezTo>
                    <a:cubicBezTo>
                      <a:pt x="79" y="25"/>
                      <a:pt x="78" y="27"/>
                      <a:pt x="70" y="29"/>
                    </a:cubicBezTo>
                    <a:cubicBezTo>
                      <a:pt x="67" y="30"/>
                      <a:pt x="65" y="30"/>
                      <a:pt x="64" y="34"/>
                    </a:cubicBezTo>
                    <a:cubicBezTo>
                      <a:pt x="64" y="37"/>
                      <a:pt x="64" y="39"/>
                      <a:pt x="67" y="42"/>
                    </a:cubicBezTo>
                    <a:cubicBezTo>
                      <a:pt x="73" y="46"/>
                      <a:pt x="73" y="48"/>
                      <a:pt x="67" y="52"/>
                    </a:cubicBezTo>
                    <a:cubicBezTo>
                      <a:pt x="64" y="54"/>
                      <a:pt x="61" y="55"/>
                      <a:pt x="67" y="58"/>
                    </a:cubicBezTo>
                    <a:cubicBezTo>
                      <a:pt x="69" y="59"/>
                      <a:pt x="70" y="62"/>
                      <a:pt x="68" y="64"/>
                    </a:cubicBezTo>
                    <a:cubicBezTo>
                      <a:pt x="67" y="67"/>
                      <a:pt x="65" y="66"/>
                      <a:pt x="62" y="66"/>
                    </a:cubicBezTo>
                    <a:cubicBezTo>
                      <a:pt x="57" y="64"/>
                      <a:pt x="53" y="64"/>
                      <a:pt x="50" y="70"/>
                    </a:cubicBezTo>
                    <a:cubicBezTo>
                      <a:pt x="42" y="74"/>
                      <a:pt x="39" y="68"/>
                      <a:pt x="34" y="63"/>
                    </a:cubicBezTo>
                    <a:cubicBezTo>
                      <a:pt x="34" y="63"/>
                      <a:pt x="33" y="62"/>
                      <a:pt x="33" y="62"/>
                    </a:cubicBezTo>
                    <a:cubicBezTo>
                      <a:pt x="31" y="59"/>
                      <a:pt x="32" y="55"/>
                      <a:pt x="34" y="53"/>
                    </a:cubicBezTo>
                    <a:cubicBezTo>
                      <a:pt x="40" y="50"/>
                      <a:pt x="36" y="38"/>
                      <a:pt x="47" y="39"/>
                    </a:cubicBezTo>
                    <a:cubicBezTo>
                      <a:pt x="49" y="39"/>
                      <a:pt x="50" y="39"/>
                      <a:pt x="51" y="39"/>
                    </a:cubicBezTo>
                    <a:cubicBezTo>
                      <a:pt x="53" y="38"/>
                      <a:pt x="55" y="37"/>
                      <a:pt x="56" y="35"/>
                    </a:cubicBezTo>
                    <a:cubicBezTo>
                      <a:pt x="57" y="33"/>
                      <a:pt x="55" y="31"/>
                      <a:pt x="53" y="30"/>
                    </a:cubicBezTo>
                    <a:cubicBezTo>
                      <a:pt x="51" y="28"/>
                      <a:pt x="48" y="27"/>
                      <a:pt x="47" y="29"/>
                    </a:cubicBezTo>
                    <a:cubicBezTo>
                      <a:pt x="42" y="37"/>
                      <a:pt x="34" y="37"/>
                      <a:pt x="27" y="39"/>
                    </a:cubicBezTo>
                    <a:cubicBezTo>
                      <a:pt x="22" y="40"/>
                      <a:pt x="18" y="43"/>
                      <a:pt x="19" y="49"/>
                    </a:cubicBezTo>
                    <a:cubicBezTo>
                      <a:pt x="19" y="51"/>
                      <a:pt x="17" y="52"/>
                      <a:pt x="16" y="54"/>
                    </a:cubicBezTo>
                    <a:cubicBezTo>
                      <a:pt x="15" y="55"/>
                      <a:pt x="15" y="55"/>
                      <a:pt x="15" y="56"/>
                    </a:cubicBezTo>
                    <a:cubicBezTo>
                      <a:pt x="12" y="58"/>
                      <a:pt x="9" y="59"/>
                      <a:pt x="6" y="61"/>
                    </a:cubicBezTo>
                    <a:cubicBezTo>
                      <a:pt x="3" y="61"/>
                      <a:pt x="1" y="60"/>
                      <a:pt x="0" y="58"/>
                    </a:cubicBezTo>
                    <a:close/>
                  </a:path>
                </a:pathLst>
              </a:custGeom>
              <a:solidFill>
                <a:srgbClr val="DE6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0" name="Freeform 20">
                <a:extLst>
                  <a:ext uri="{FF2B5EF4-FFF2-40B4-BE49-F238E27FC236}">
                    <a16:creationId xmlns:a16="http://schemas.microsoft.com/office/drawing/2014/main" id="{085198C7-8682-0874-EA83-2B5F763BADCD}"/>
                  </a:ext>
                </a:extLst>
              </p:cNvPr>
              <p:cNvSpPr/>
              <p:nvPr/>
            </p:nvSpPr>
            <p:spPr bwMode="auto">
              <a:xfrm>
                <a:off x="2128" y="3057"/>
                <a:ext cx="248" cy="621"/>
              </a:xfrm>
              <a:custGeom>
                <a:avLst/>
                <a:gdLst>
                  <a:gd name="T0" fmla="*/ 7 w 53"/>
                  <a:gd name="T1" fmla="*/ 119 h 133"/>
                  <a:gd name="T2" fmla="*/ 3 w 53"/>
                  <a:gd name="T3" fmla="*/ 76 h 133"/>
                  <a:gd name="T4" fmla="*/ 6 w 53"/>
                  <a:gd name="T5" fmla="*/ 45 h 133"/>
                  <a:gd name="T6" fmla="*/ 4 w 53"/>
                  <a:gd name="T7" fmla="*/ 26 h 133"/>
                  <a:gd name="T8" fmla="*/ 1 w 53"/>
                  <a:gd name="T9" fmla="*/ 8 h 133"/>
                  <a:gd name="T10" fmla="*/ 12 w 53"/>
                  <a:gd name="T11" fmla="*/ 0 h 133"/>
                  <a:gd name="T12" fmla="*/ 16 w 53"/>
                  <a:gd name="T13" fmla="*/ 9 h 133"/>
                  <a:gd name="T14" fmla="*/ 24 w 53"/>
                  <a:gd name="T15" fmla="*/ 37 h 133"/>
                  <a:gd name="T16" fmla="*/ 29 w 53"/>
                  <a:gd name="T17" fmla="*/ 58 h 133"/>
                  <a:gd name="T18" fmla="*/ 21 w 53"/>
                  <a:gd name="T19" fmla="*/ 58 h 133"/>
                  <a:gd name="T20" fmla="*/ 16 w 53"/>
                  <a:gd name="T21" fmla="*/ 52 h 133"/>
                  <a:gd name="T22" fmla="*/ 18 w 53"/>
                  <a:gd name="T23" fmla="*/ 45 h 133"/>
                  <a:gd name="T24" fmla="*/ 17 w 53"/>
                  <a:gd name="T25" fmla="*/ 41 h 133"/>
                  <a:gd name="T26" fmla="*/ 14 w 53"/>
                  <a:gd name="T27" fmla="*/ 44 h 133"/>
                  <a:gd name="T28" fmla="*/ 12 w 53"/>
                  <a:gd name="T29" fmla="*/ 59 h 133"/>
                  <a:gd name="T30" fmla="*/ 10 w 53"/>
                  <a:gd name="T31" fmla="*/ 79 h 133"/>
                  <a:gd name="T32" fmla="*/ 11 w 53"/>
                  <a:gd name="T33" fmla="*/ 82 h 133"/>
                  <a:gd name="T34" fmla="*/ 11 w 53"/>
                  <a:gd name="T35" fmla="*/ 84 h 133"/>
                  <a:gd name="T36" fmla="*/ 18 w 53"/>
                  <a:gd name="T37" fmla="*/ 102 h 133"/>
                  <a:gd name="T38" fmla="*/ 20 w 53"/>
                  <a:gd name="T39" fmla="*/ 106 h 133"/>
                  <a:gd name="T40" fmla="*/ 26 w 53"/>
                  <a:gd name="T41" fmla="*/ 106 h 133"/>
                  <a:gd name="T42" fmla="*/ 31 w 53"/>
                  <a:gd name="T43" fmla="*/ 103 h 133"/>
                  <a:gd name="T44" fmla="*/ 34 w 53"/>
                  <a:gd name="T45" fmla="*/ 110 h 133"/>
                  <a:gd name="T46" fmla="*/ 37 w 53"/>
                  <a:gd name="T47" fmla="*/ 117 h 133"/>
                  <a:gd name="T48" fmla="*/ 49 w 53"/>
                  <a:gd name="T49" fmla="*/ 106 h 133"/>
                  <a:gd name="T50" fmla="*/ 43 w 53"/>
                  <a:gd name="T51" fmla="*/ 122 h 133"/>
                  <a:gd name="T52" fmla="*/ 41 w 53"/>
                  <a:gd name="T53" fmla="*/ 123 h 133"/>
                  <a:gd name="T54" fmla="*/ 37 w 53"/>
                  <a:gd name="T55" fmla="*/ 132 h 133"/>
                  <a:gd name="T56" fmla="*/ 26 w 53"/>
                  <a:gd name="T57" fmla="*/ 124 h 133"/>
                  <a:gd name="T58" fmla="*/ 19 w 53"/>
                  <a:gd name="T59" fmla="*/ 121 h 133"/>
                  <a:gd name="T60" fmla="*/ 7 w 53"/>
                  <a:gd name="T61" fmla="*/ 11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133">
                    <a:moveTo>
                      <a:pt x="7" y="119"/>
                    </a:moveTo>
                    <a:cubicBezTo>
                      <a:pt x="3" y="105"/>
                      <a:pt x="2" y="91"/>
                      <a:pt x="3" y="76"/>
                    </a:cubicBezTo>
                    <a:cubicBezTo>
                      <a:pt x="3" y="66"/>
                      <a:pt x="4" y="55"/>
                      <a:pt x="6" y="45"/>
                    </a:cubicBezTo>
                    <a:cubicBezTo>
                      <a:pt x="7" y="38"/>
                      <a:pt x="6" y="32"/>
                      <a:pt x="4" y="26"/>
                    </a:cubicBezTo>
                    <a:cubicBezTo>
                      <a:pt x="1" y="20"/>
                      <a:pt x="0" y="14"/>
                      <a:pt x="1" y="8"/>
                    </a:cubicBezTo>
                    <a:cubicBezTo>
                      <a:pt x="3" y="3"/>
                      <a:pt x="8" y="3"/>
                      <a:pt x="12" y="0"/>
                    </a:cubicBezTo>
                    <a:cubicBezTo>
                      <a:pt x="15" y="3"/>
                      <a:pt x="15" y="6"/>
                      <a:pt x="16" y="9"/>
                    </a:cubicBezTo>
                    <a:cubicBezTo>
                      <a:pt x="18" y="18"/>
                      <a:pt x="21" y="27"/>
                      <a:pt x="24" y="37"/>
                    </a:cubicBezTo>
                    <a:cubicBezTo>
                      <a:pt x="26" y="44"/>
                      <a:pt x="29" y="50"/>
                      <a:pt x="29" y="58"/>
                    </a:cubicBezTo>
                    <a:cubicBezTo>
                      <a:pt x="26" y="60"/>
                      <a:pt x="24" y="58"/>
                      <a:pt x="21" y="58"/>
                    </a:cubicBezTo>
                    <a:cubicBezTo>
                      <a:pt x="17" y="58"/>
                      <a:pt x="15" y="56"/>
                      <a:pt x="16" y="52"/>
                    </a:cubicBezTo>
                    <a:cubicBezTo>
                      <a:pt x="17" y="49"/>
                      <a:pt x="18" y="47"/>
                      <a:pt x="18" y="45"/>
                    </a:cubicBezTo>
                    <a:cubicBezTo>
                      <a:pt x="18" y="43"/>
                      <a:pt x="19" y="42"/>
                      <a:pt x="17" y="41"/>
                    </a:cubicBezTo>
                    <a:cubicBezTo>
                      <a:pt x="15" y="41"/>
                      <a:pt x="14" y="42"/>
                      <a:pt x="14" y="44"/>
                    </a:cubicBezTo>
                    <a:cubicBezTo>
                      <a:pt x="12" y="49"/>
                      <a:pt x="11" y="54"/>
                      <a:pt x="12" y="59"/>
                    </a:cubicBezTo>
                    <a:cubicBezTo>
                      <a:pt x="13" y="66"/>
                      <a:pt x="12" y="72"/>
                      <a:pt x="10" y="79"/>
                    </a:cubicBezTo>
                    <a:cubicBezTo>
                      <a:pt x="10" y="80"/>
                      <a:pt x="10" y="81"/>
                      <a:pt x="11" y="82"/>
                    </a:cubicBezTo>
                    <a:cubicBezTo>
                      <a:pt x="11" y="83"/>
                      <a:pt x="11" y="84"/>
                      <a:pt x="11" y="84"/>
                    </a:cubicBezTo>
                    <a:cubicBezTo>
                      <a:pt x="11" y="90"/>
                      <a:pt x="14" y="98"/>
                      <a:pt x="18" y="102"/>
                    </a:cubicBezTo>
                    <a:cubicBezTo>
                      <a:pt x="19" y="103"/>
                      <a:pt x="19" y="104"/>
                      <a:pt x="20" y="106"/>
                    </a:cubicBezTo>
                    <a:cubicBezTo>
                      <a:pt x="22" y="109"/>
                      <a:pt x="24" y="109"/>
                      <a:pt x="26" y="106"/>
                    </a:cubicBezTo>
                    <a:cubicBezTo>
                      <a:pt x="27" y="104"/>
                      <a:pt x="29" y="102"/>
                      <a:pt x="31" y="103"/>
                    </a:cubicBezTo>
                    <a:cubicBezTo>
                      <a:pt x="34" y="104"/>
                      <a:pt x="34" y="107"/>
                      <a:pt x="34" y="110"/>
                    </a:cubicBezTo>
                    <a:cubicBezTo>
                      <a:pt x="33" y="114"/>
                      <a:pt x="33" y="114"/>
                      <a:pt x="37" y="117"/>
                    </a:cubicBezTo>
                    <a:cubicBezTo>
                      <a:pt x="36" y="108"/>
                      <a:pt x="45" y="110"/>
                      <a:pt x="49" y="106"/>
                    </a:cubicBezTo>
                    <a:cubicBezTo>
                      <a:pt x="53" y="113"/>
                      <a:pt x="52" y="116"/>
                      <a:pt x="43" y="122"/>
                    </a:cubicBezTo>
                    <a:cubicBezTo>
                      <a:pt x="43" y="123"/>
                      <a:pt x="42" y="123"/>
                      <a:pt x="41" y="123"/>
                    </a:cubicBezTo>
                    <a:cubicBezTo>
                      <a:pt x="37" y="124"/>
                      <a:pt x="39" y="129"/>
                      <a:pt x="37" y="132"/>
                    </a:cubicBezTo>
                    <a:cubicBezTo>
                      <a:pt x="31" y="133"/>
                      <a:pt x="28" y="131"/>
                      <a:pt x="26" y="124"/>
                    </a:cubicBezTo>
                    <a:cubicBezTo>
                      <a:pt x="25" y="119"/>
                      <a:pt x="24" y="117"/>
                      <a:pt x="19" y="121"/>
                    </a:cubicBezTo>
                    <a:cubicBezTo>
                      <a:pt x="15" y="123"/>
                      <a:pt x="11" y="121"/>
                      <a:pt x="7" y="119"/>
                    </a:cubicBezTo>
                    <a:close/>
                  </a:path>
                </a:pathLst>
              </a:custGeom>
              <a:solidFill>
                <a:srgbClr val="BD3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1" name="Freeform 21">
                <a:extLst>
                  <a:ext uri="{FF2B5EF4-FFF2-40B4-BE49-F238E27FC236}">
                    <a16:creationId xmlns:a16="http://schemas.microsoft.com/office/drawing/2014/main" id="{814E6892-630D-A023-F798-0849C9B258B9}"/>
                  </a:ext>
                </a:extLst>
              </p:cNvPr>
              <p:cNvSpPr/>
              <p:nvPr/>
            </p:nvSpPr>
            <p:spPr bwMode="auto">
              <a:xfrm>
                <a:off x="2899" y="2061"/>
                <a:ext cx="168" cy="879"/>
              </a:xfrm>
              <a:custGeom>
                <a:avLst/>
                <a:gdLst>
                  <a:gd name="T0" fmla="*/ 34 w 36"/>
                  <a:gd name="T1" fmla="*/ 177 h 188"/>
                  <a:gd name="T2" fmla="*/ 31 w 36"/>
                  <a:gd name="T3" fmla="*/ 188 h 188"/>
                  <a:gd name="T4" fmla="*/ 26 w 36"/>
                  <a:gd name="T5" fmla="*/ 172 h 188"/>
                  <a:gd name="T6" fmla="*/ 18 w 36"/>
                  <a:gd name="T7" fmla="*/ 147 h 188"/>
                  <a:gd name="T8" fmla="*/ 11 w 36"/>
                  <a:gd name="T9" fmla="*/ 142 h 188"/>
                  <a:gd name="T10" fmla="*/ 15 w 36"/>
                  <a:gd name="T11" fmla="*/ 134 h 188"/>
                  <a:gd name="T12" fmla="*/ 19 w 36"/>
                  <a:gd name="T13" fmla="*/ 121 h 188"/>
                  <a:gd name="T14" fmla="*/ 11 w 36"/>
                  <a:gd name="T15" fmla="*/ 103 h 188"/>
                  <a:gd name="T16" fmla="*/ 7 w 36"/>
                  <a:gd name="T17" fmla="*/ 100 h 188"/>
                  <a:gd name="T18" fmla="*/ 2 w 36"/>
                  <a:gd name="T19" fmla="*/ 98 h 188"/>
                  <a:gd name="T20" fmla="*/ 5 w 36"/>
                  <a:gd name="T21" fmla="*/ 93 h 188"/>
                  <a:gd name="T22" fmla="*/ 9 w 36"/>
                  <a:gd name="T23" fmla="*/ 92 h 188"/>
                  <a:gd name="T24" fmla="*/ 6 w 36"/>
                  <a:gd name="T25" fmla="*/ 85 h 188"/>
                  <a:gd name="T26" fmla="*/ 14 w 36"/>
                  <a:gd name="T27" fmla="*/ 79 h 188"/>
                  <a:gd name="T28" fmla="*/ 15 w 36"/>
                  <a:gd name="T29" fmla="*/ 65 h 188"/>
                  <a:gd name="T30" fmla="*/ 15 w 36"/>
                  <a:gd name="T31" fmla="*/ 31 h 188"/>
                  <a:gd name="T32" fmla="*/ 6 w 36"/>
                  <a:gd name="T33" fmla="*/ 19 h 188"/>
                  <a:gd name="T34" fmla="*/ 5 w 36"/>
                  <a:gd name="T35" fmla="*/ 7 h 188"/>
                  <a:gd name="T36" fmla="*/ 11 w 36"/>
                  <a:gd name="T37" fmla="*/ 0 h 188"/>
                  <a:gd name="T38" fmla="*/ 18 w 36"/>
                  <a:gd name="T39" fmla="*/ 25 h 188"/>
                  <a:gd name="T40" fmla="*/ 18 w 36"/>
                  <a:gd name="T41" fmla="*/ 53 h 188"/>
                  <a:gd name="T42" fmla="*/ 25 w 36"/>
                  <a:gd name="T43" fmla="*/ 78 h 188"/>
                  <a:gd name="T44" fmla="*/ 32 w 36"/>
                  <a:gd name="T45" fmla="*/ 101 h 188"/>
                  <a:gd name="T46" fmla="*/ 30 w 36"/>
                  <a:gd name="T47" fmla="*/ 113 h 188"/>
                  <a:gd name="T48" fmla="*/ 30 w 36"/>
                  <a:gd name="T49" fmla="*/ 130 h 188"/>
                  <a:gd name="T50" fmla="*/ 34 w 36"/>
                  <a:gd name="T51" fmla="*/ 139 h 188"/>
                  <a:gd name="T52" fmla="*/ 34 w 36"/>
                  <a:gd name="T53" fmla="*/ 17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188">
                    <a:moveTo>
                      <a:pt x="34" y="177"/>
                    </a:moveTo>
                    <a:cubicBezTo>
                      <a:pt x="34" y="181"/>
                      <a:pt x="33" y="185"/>
                      <a:pt x="31" y="188"/>
                    </a:cubicBezTo>
                    <a:cubicBezTo>
                      <a:pt x="22" y="184"/>
                      <a:pt x="21" y="180"/>
                      <a:pt x="26" y="172"/>
                    </a:cubicBezTo>
                    <a:cubicBezTo>
                      <a:pt x="31" y="165"/>
                      <a:pt x="26" y="149"/>
                      <a:pt x="18" y="147"/>
                    </a:cubicBezTo>
                    <a:cubicBezTo>
                      <a:pt x="15" y="146"/>
                      <a:pt x="12" y="146"/>
                      <a:pt x="11" y="142"/>
                    </a:cubicBezTo>
                    <a:cubicBezTo>
                      <a:pt x="11" y="139"/>
                      <a:pt x="12" y="135"/>
                      <a:pt x="15" y="134"/>
                    </a:cubicBezTo>
                    <a:cubicBezTo>
                      <a:pt x="21" y="131"/>
                      <a:pt x="21" y="127"/>
                      <a:pt x="19" y="121"/>
                    </a:cubicBezTo>
                    <a:cubicBezTo>
                      <a:pt x="16" y="115"/>
                      <a:pt x="12" y="110"/>
                      <a:pt x="11" y="103"/>
                    </a:cubicBezTo>
                    <a:cubicBezTo>
                      <a:pt x="11" y="101"/>
                      <a:pt x="10" y="100"/>
                      <a:pt x="7" y="100"/>
                    </a:cubicBezTo>
                    <a:cubicBezTo>
                      <a:pt x="5" y="101"/>
                      <a:pt x="3" y="100"/>
                      <a:pt x="2" y="98"/>
                    </a:cubicBezTo>
                    <a:cubicBezTo>
                      <a:pt x="1" y="96"/>
                      <a:pt x="2" y="94"/>
                      <a:pt x="5" y="93"/>
                    </a:cubicBezTo>
                    <a:cubicBezTo>
                      <a:pt x="6" y="92"/>
                      <a:pt x="7" y="92"/>
                      <a:pt x="9" y="92"/>
                    </a:cubicBezTo>
                    <a:cubicBezTo>
                      <a:pt x="7" y="90"/>
                      <a:pt x="5" y="88"/>
                      <a:pt x="6" y="85"/>
                    </a:cubicBezTo>
                    <a:cubicBezTo>
                      <a:pt x="8" y="82"/>
                      <a:pt x="13" y="82"/>
                      <a:pt x="14" y="79"/>
                    </a:cubicBezTo>
                    <a:cubicBezTo>
                      <a:pt x="16" y="74"/>
                      <a:pt x="17" y="70"/>
                      <a:pt x="15" y="65"/>
                    </a:cubicBezTo>
                    <a:cubicBezTo>
                      <a:pt x="14" y="54"/>
                      <a:pt x="15" y="42"/>
                      <a:pt x="15" y="31"/>
                    </a:cubicBezTo>
                    <a:cubicBezTo>
                      <a:pt x="16" y="24"/>
                      <a:pt x="12" y="21"/>
                      <a:pt x="6" y="19"/>
                    </a:cubicBezTo>
                    <a:cubicBezTo>
                      <a:pt x="0" y="13"/>
                      <a:pt x="0" y="13"/>
                      <a:pt x="5" y="7"/>
                    </a:cubicBezTo>
                    <a:cubicBezTo>
                      <a:pt x="8" y="5"/>
                      <a:pt x="8" y="2"/>
                      <a:pt x="11" y="0"/>
                    </a:cubicBezTo>
                    <a:cubicBezTo>
                      <a:pt x="18" y="7"/>
                      <a:pt x="17" y="16"/>
                      <a:pt x="18" y="25"/>
                    </a:cubicBezTo>
                    <a:cubicBezTo>
                      <a:pt x="18" y="34"/>
                      <a:pt x="18" y="44"/>
                      <a:pt x="18" y="53"/>
                    </a:cubicBezTo>
                    <a:cubicBezTo>
                      <a:pt x="17" y="62"/>
                      <a:pt x="20" y="70"/>
                      <a:pt x="25" y="78"/>
                    </a:cubicBezTo>
                    <a:cubicBezTo>
                      <a:pt x="30" y="85"/>
                      <a:pt x="33" y="92"/>
                      <a:pt x="32" y="101"/>
                    </a:cubicBezTo>
                    <a:cubicBezTo>
                      <a:pt x="34" y="105"/>
                      <a:pt x="33" y="109"/>
                      <a:pt x="30" y="113"/>
                    </a:cubicBezTo>
                    <a:cubicBezTo>
                      <a:pt x="25" y="119"/>
                      <a:pt x="26" y="125"/>
                      <a:pt x="30" y="130"/>
                    </a:cubicBezTo>
                    <a:cubicBezTo>
                      <a:pt x="32" y="133"/>
                      <a:pt x="34" y="136"/>
                      <a:pt x="34" y="139"/>
                    </a:cubicBezTo>
                    <a:cubicBezTo>
                      <a:pt x="32" y="152"/>
                      <a:pt x="36" y="165"/>
                      <a:pt x="34" y="177"/>
                    </a:cubicBezTo>
                    <a:close/>
                  </a:path>
                </a:pathLst>
              </a:custGeom>
              <a:solidFill>
                <a:srgbClr val="C351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2" name="Freeform 22">
                <a:extLst>
                  <a:ext uri="{FF2B5EF4-FFF2-40B4-BE49-F238E27FC236}">
                    <a16:creationId xmlns:a16="http://schemas.microsoft.com/office/drawing/2014/main" id="{E2E324E7-1DC9-8143-06BD-C068E12D2051}"/>
                  </a:ext>
                </a:extLst>
              </p:cNvPr>
              <p:cNvSpPr/>
              <p:nvPr/>
            </p:nvSpPr>
            <p:spPr bwMode="auto">
              <a:xfrm>
                <a:off x="3296" y="3094"/>
                <a:ext cx="220" cy="453"/>
              </a:xfrm>
              <a:custGeom>
                <a:avLst/>
                <a:gdLst>
                  <a:gd name="T0" fmla="*/ 47 w 47"/>
                  <a:gd name="T1" fmla="*/ 76 h 97"/>
                  <a:gd name="T2" fmla="*/ 40 w 47"/>
                  <a:gd name="T3" fmla="*/ 96 h 97"/>
                  <a:gd name="T4" fmla="*/ 5 w 47"/>
                  <a:gd name="T5" fmla="*/ 93 h 97"/>
                  <a:gd name="T6" fmla="*/ 0 w 47"/>
                  <a:gd name="T7" fmla="*/ 77 h 97"/>
                  <a:gd name="T8" fmla="*/ 1 w 47"/>
                  <a:gd name="T9" fmla="*/ 75 h 97"/>
                  <a:gd name="T10" fmla="*/ 17 w 47"/>
                  <a:gd name="T11" fmla="*/ 67 h 97"/>
                  <a:gd name="T12" fmla="*/ 22 w 47"/>
                  <a:gd name="T13" fmla="*/ 60 h 97"/>
                  <a:gd name="T14" fmla="*/ 25 w 47"/>
                  <a:gd name="T15" fmla="*/ 46 h 97"/>
                  <a:gd name="T16" fmla="*/ 26 w 47"/>
                  <a:gd name="T17" fmla="*/ 33 h 97"/>
                  <a:gd name="T18" fmla="*/ 13 w 47"/>
                  <a:gd name="T19" fmla="*/ 14 h 97"/>
                  <a:gd name="T20" fmla="*/ 11 w 47"/>
                  <a:gd name="T21" fmla="*/ 4 h 97"/>
                  <a:gd name="T22" fmla="*/ 19 w 47"/>
                  <a:gd name="T23" fmla="*/ 1 h 97"/>
                  <a:gd name="T24" fmla="*/ 31 w 47"/>
                  <a:gd name="T25" fmla="*/ 10 h 97"/>
                  <a:gd name="T26" fmla="*/ 32 w 47"/>
                  <a:gd name="T27" fmla="*/ 13 h 97"/>
                  <a:gd name="T28" fmla="*/ 36 w 47"/>
                  <a:gd name="T29" fmla="*/ 23 h 97"/>
                  <a:gd name="T30" fmla="*/ 41 w 47"/>
                  <a:gd name="T31" fmla="*/ 34 h 97"/>
                  <a:gd name="T32" fmla="*/ 38 w 47"/>
                  <a:gd name="T33" fmla="*/ 37 h 97"/>
                  <a:gd name="T34" fmla="*/ 35 w 47"/>
                  <a:gd name="T35" fmla="*/ 66 h 97"/>
                  <a:gd name="T36" fmla="*/ 32 w 47"/>
                  <a:gd name="T37" fmla="*/ 81 h 97"/>
                  <a:gd name="T38" fmla="*/ 31 w 47"/>
                  <a:gd name="T39" fmla="*/ 85 h 97"/>
                  <a:gd name="T40" fmla="*/ 37 w 47"/>
                  <a:gd name="T41" fmla="*/ 90 h 97"/>
                  <a:gd name="T42" fmla="*/ 41 w 47"/>
                  <a:gd name="T43" fmla="*/ 86 h 97"/>
                  <a:gd name="T44" fmla="*/ 47 w 47"/>
                  <a:gd name="T45"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97">
                    <a:moveTo>
                      <a:pt x="47" y="76"/>
                    </a:moveTo>
                    <a:cubicBezTo>
                      <a:pt x="47" y="83"/>
                      <a:pt x="47" y="91"/>
                      <a:pt x="40" y="96"/>
                    </a:cubicBezTo>
                    <a:cubicBezTo>
                      <a:pt x="28" y="95"/>
                      <a:pt x="16" y="97"/>
                      <a:pt x="5" y="93"/>
                    </a:cubicBezTo>
                    <a:cubicBezTo>
                      <a:pt x="1" y="88"/>
                      <a:pt x="3" y="82"/>
                      <a:pt x="0" y="77"/>
                    </a:cubicBezTo>
                    <a:cubicBezTo>
                      <a:pt x="0" y="76"/>
                      <a:pt x="1" y="75"/>
                      <a:pt x="1" y="75"/>
                    </a:cubicBezTo>
                    <a:cubicBezTo>
                      <a:pt x="8" y="75"/>
                      <a:pt x="11" y="68"/>
                      <a:pt x="17" y="67"/>
                    </a:cubicBezTo>
                    <a:cubicBezTo>
                      <a:pt x="22" y="67"/>
                      <a:pt x="24" y="65"/>
                      <a:pt x="22" y="60"/>
                    </a:cubicBezTo>
                    <a:cubicBezTo>
                      <a:pt x="19" y="54"/>
                      <a:pt x="20" y="50"/>
                      <a:pt x="25" y="46"/>
                    </a:cubicBezTo>
                    <a:cubicBezTo>
                      <a:pt x="30" y="42"/>
                      <a:pt x="31" y="38"/>
                      <a:pt x="26" y="33"/>
                    </a:cubicBezTo>
                    <a:cubicBezTo>
                      <a:pt x="21" y="27"/>
                      <a:pt x="20" y="19"/>
                      <a:pt x="13" y="14"/>
                    </a:cubicBezTo>
                    <a:cubicBezTo>
                      <a:pt x="11" y="12"/>
                      <a:pt x="10" y="7"/>
                      <a:pt x="11" y="4"/>
                    </a:cubicBezTo>
                    <a:cubicBezTo>
                      <a:pt x="13" y="0"/>
                      <a:pt x="16" y="1"/>
                      <a:pt x="19" y="1"/>
                    </a:cubicBezTo>
                    <a:cubicBezTo>
                      <a:pt x="25" y="2"/>
                      <a:pt x="30" y="4"/>
                      <a:pt x="31" y="10"/>
                    </a:cubicBezTo>
                    <a:cubicBezTo>
                      <a:pt x="32" y="11"/>
                      <a:pt x="32" y="12"/>
                      <a:pt x="32" y="13"/>
                    </a:cubicBezTo>
                    <a:cubicBezTo>
                      <a:pt x="33" y="17"/>
                      <a:pt x="34" y="20"/>
                      <a:pt x="36" y="23"/>
                    </a:cubicBezTo>
                    <a:cubicBezTo>
                      <a:pt x="37" y="27"/>
                      <a:pt x="43" y="29"/>
                      <a:pt x="41" y="34"/>
                    </a:cubicBezTo>
                    <a:cubicBezTo>
                      <a:pt x="40" y="35"/>
                      <a:pt x="38" y="36"/>
                      <a:pt x="38" y="37"/>
                    </a:cubicBezTo>
                    <a:cubicBezTo>
                      <a:pt x="40" y="47"/>
                      <a:pt x="33" y="56"/>
                      <a:pt x="35" y="66"/>
                    </a:cubicBezTo>
                    <a:cubicBezTo>
                      <a:pt x="36" y="71"/>
                      <a:pt x="36" y="77"/>
                      <a:pt x="32" y="81"/>
                    </a:cubicBezTo>
                    <a:cubicBezTo>
                      <a:pt x="31" y="82"/>
                      <a:pt x="29" y="83"/>
                      <a:pt x="31" y="85"/>
                    </a:cubicBezTo>
                    <a:cubicBezTo>
                      <a:pt x="33" y="87"/>
                      <a:pt x="34" y="90"/>
                      <a:pt x="37" y="90"/>
                    </a:cubicBezTo>
                    <a:cubicBezTo>
                      <a:pt x="40" y="90"/>
                      <a:pt x="40" y="88"/>
                      <a:pt x="41" y="86"/>
                    </a:cubicBezTo>
                    <a:cubicBezTo>
                      <a:pt x="43" y="83"/>
                      <a:pt x="42" y="77"/>
                      <a:pt x="47" y="76"/>
                    </a:cubicBezTo>
                    <a:close/>
                  </a:path>
                </a:pathLst>
              </a:custGeom>
              <a:solidFill>
                <a:srgbClr val="7C18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3" name="Freeform 23">
                <a:extLst>
                  <a:ext uri="{FF2B5EF4-FFF2-40B4-BE49-F238E27FC236}">
                    <a16:creationId xmlns:a16="http://schemas.microsoft.com/office/drawing/2014/main" id="{8D5CF834-7E39-EC6B-92A0-B471FE10DA24}"/>
                  </a:ext>
                </a:extLst>
              </p:cNvPr>
              <p:cNvSpPr/>
              <p:nvPr/>
            </p:nvSpPr>
            <p:spPr bwMode="auto">
              <a:xfrm>
                <a:off x="2848" y="2505"/>
                <a:ext cx="201" cy="449"/>
              </a:xfrm>
              <a:custGeom>
                <a:avLst/>
                <a:gdLst>
                  <a:gd name="T0" fmla="*/ 14 w 43"/>
                  <a:gd name="T1" fmla="*/ 3 h 96"/>
                  <a:gd name="T2" fmla="*/ 17 w 43"/>
                  <a:gd name="T3" fmla="*/ 4 h 96"/>
                  <a:gd name="T4" fmla="*/ 24 w 43"/>
                  <a:gd name="T5" fmla="*/ 8 h 96"/>
                  <a:gd name="T6" fmla="*/ 32 w 43"/>
                  <a:gd name="T7" fmla="*/ 28 h 96"/>
                  <a:gd name="T8" fmla="*/ 29 w 43"/>
                  <a:gd name="T9" fmla="*/ 39 h 96"/>
                  <a:gd name="T10" fmla="*/ 24 w 43"/>
                  <a:gd name="T11" fmla="*/ 45 h 96"/>
                  <a:gd name="T12" fmla="*/ 26 w 43"/>
                  <a:gd name="T13" fmla="*/ 49 h 96"/>
                  <a:gd name="T14" fmla="*/ 40 w 43"/>
                  <a:gd name="T15" fmla="*/ 67 h 96"/>
                  <a:gd name="T16" fmla="*/ 37 w 43"/>
                  <a:gd name="T17" fmla="*/ 80 h 96"/>
                  <a:gd name="T18" fmla="*/ 39 w 43"/>
                  <a:gd name="T19" fmla="*/ 90 h 96"/>
                  <a:gd name="T20" fmla="*/ 42 w 43"/>
                  <a:gd name="T21" fmla="*/ 93 h 96"/>
                  <a:gd name="T22" fmla="*/ 41 w 43"/>
                  <a:gd name="T23" fmla="*/ 96 h 96"/>
                  <a:gd name="T24" fmla="*/ 33 w 43"/>
                  <a:gd name="T25" fmla="*/ 92 h 96"/>
                  <a:gd name="T26" fmla="*/ 31 w 43"/>
                  <a:gd name="T27" fmla="*/ 87 h 96"/>
                  <a:gd name="T28" fmla="*/ 20 w 43"/>
                  <a:gd name="T29" fmla="*/ 74 h 96"/>
                  <a:gd name="T30" fmla="*/ 15 w 43"/>
                  <a:gd name="T31" fmla="*/ 71 h 96"/>
                  <a:gd name="T32" fmla="*/ 9 w 43"/>
                  <a:gd name="T33" fmla="*/ 56 h 96"/>
                  <a:gd name="T34" fmla="*/ 13 w 43"/>
                  <a:gd name="T35" fmla="*/ 50 h 96"/>
                  <a:gd name="T36" fmla="*/ 15 w 43"/>
                  <a:gd name="T37" fmla="*/ 34 h 96"/>
                  <a:gd name="T38" fmla="*/ 10 w 43"/>
                  <a:gd name="T39" fmla="*/ 19 h 96"/>
                  <a:gd name="T40" fmla="*/ 2 w 43"/>
                  <a:gd name="T41" fmla="*/ 18 h 96"/>
                  <a:gd name="T42" fmla="*/ 5 w 43"/>
                  <a:gd name="T43" fmla="*/ 8 h 96"/>
                  <a:gd name="T44" fmla="*/ 14 w 43"/>
                  <a:gd name="T4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96">
                    <a:moveTo>
                      <a:pt x="14" y="3"/>
                    </a:moveTo>
                    <a:cubicBezTo>
                      <a:pt x="15" y="3"/>
                      <a:pt x="17" y="5"/>
                      <a:pt x="17" y="4"/>
                    </a:cubicBezTo>
                    <a:cubicBezTo>
                      <a:pt x="23" y="0"/>
                      <a:pt x="24" y="5"/>
                      <a:pt x="24" y="8"/>
                    </a:cubicBezTo>
                    <a:cubicBezTo>
                      <a:pt x="26" y="16"/>
                      <a:pt x="30" y="21"/>
                      <a:pt x="32" y="28"/>
                    </a:cubicBezTo>
                    <a:cubicBezTo>
                      <a:pt x="34" y="33"/>
                      <a:pt x="36" y="37"/>
                      <a:pt x="29" y="39"/>
                    </a:cubicBezTo>
                    <a:cubicBezTo>
                      <a:pt x="26" y="40"/>
                      <a:pt x="25" y="42"/>
                      <a:pt x="24" y="45"/>
                    </a:cubicBezTo>
                    <a:cubicBezTo>
                      <a:pt x="23" y="47"/>
                      <a:pt x="23" y="49"/>
                      <a:pt x="26" y="49"/>
                    </a:cubicBezTo>
                    <a:cubicBezTo>
                      <a:pt x="40" y="51"/>
                      <a:pt x="38" y="53"/>
                      <a:pt x="40" y="67"/>
                    </a:cubicBezTo>
                    <a:cubicBezTo>
                      <a:pt x="41" y="72"/>
                      <a:pt x="43" y="76"/>
                      <a:pt x="37" y="80"/>
                    </a:cubicBezTo>
                    <a:cubicBezTo>
                      <a:pt x="34" y="82"/>
                      <a:pt x="34" y="88"/>
                      <a:pt x="39" y="90"/>
                    </a:cubicBezTo>
                    <a:cubicBezTo>
                      <a:pt x="40" y="91"/>
                      <a:pt x="42" y="91"/>
                      <a:pt x="42" y="93"/>
                    </a:cubicBezTo>
                    <a:cubicBezTo>
                      <a:pt x="41" y="94"/>
                      <a:pt x="41" y="95"/>
                      <a:pt x="41" y="96"/>
                    </a:cubicBezTo>
                    <a:cubicBezTo>
                      <a:pt x="37" y="96"/>
                      <a:pt x="35" y="95"/>
                      <a:pt x="33" y="92"/>
                    </a:cubicBezTo>
                    <a:cubicBezTo>
                      <a:pt x="32" y="90"/>
                      <a:pt x="31" y="88"/>
                      <a:pt x="31" y="87"/>
                    </a:cubicBezTo>
                    <a:cubicBezTo>
                      <a:pt x="32" y="79"/>
                      <a:pt x="26" y="76"/>
                      <a:pt x="20" y="74"/>
                    </a:cubicBezTo>
                    <a:cubicBezTo>
                      <a:pt x="18" y="73"/>
                      <a:pt x="16" y="73"/>
                      <a:pt x="15" y="71"/>
                    </a:cubicBezTo>
                    <a:cubicBezTo>
                      <a:pt x="13" y="66"/>
                      <a:pt x="13" y="60"/>
                      <a:pt x="9" y="56"/>
                    </a:cubicBezTo>
                    <a:cubicBezTo>
                      <a:pt x="7" y="54"/>
                      <a:pt x="11" y="52"/>
                      <a:pt x="13" y="50"/>
                    </a:cubicBezTo>
                    <a:cubicBezTo>
                      <a:pt x="21" y="45"/>
                      <a:pt x="22" y="41"/>
                      <a:pt x="15" y="34"/>
                    </a:cubicBezTo>
                    <a:cubicBezTo>
                      <a:pt x="9" y="28"/>
                      <a:pt x="9" y="28"/>
                      <a:pt x="10" y="19"/>
                    </a:cubicBezTo>
                    <a:cubicBezTo>
                      <a:pt x="7" y="18"/>
                      <a:pt x="4" y="21"/>
                      <a:pt x="2" y="18"/>
                    </a:cubicBezTo>
                    <a:cubicBezTo>
                      <a:pt x="0" y="14"/>
                      <a:pt x="2" y="11"/>
                      <a:pt x="5" y="8"/>
                    </a:cubicBezTo>
                    <a:cubicBezTo>
                      <a:pt x="7" y="5"/>
                      <a:pt x="10" y="4"/>
                      <a:pt x="14" y="3"/>
                    </a:cubicBezTo>
                    <a:close/>
                  </a:path>
                </a:pathLst>
              </a:custGeom>
              <a:solidFill>
                <a:srgbClr val="B33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4" name="Freeform 24">
                <a:extLst>
                  <a:ext uri="{FF2B5EF4-FFF2-40B4-BE49-F238E27FC236}">
                    <a16:creationId xmlns:a16="http://schemas.microsoft.com/office/drawing/2014/main" id="{2EA07A86-E9EC-72F9-31CC-1D2D3C39074F}"/>
                  </a:ext>
                </a:extLst>
              </p:cNvPr>
              <p:cNvSpPr/>
              <p:nvPr/>
            </p:nvSpPr>
            <p:spPr bwMode="auto">
              <a:xfrm>
                <a:off x="3240" y="3033"/>
                <a:ext cx="210" cy="496"/>
              </a:xfrm>
              <a:custGeom>
                <a:avLst/>
                <a:gdLst>
                  <a:gd name="T0" fmla="*/ 31 w 45"/>
                  <a:gd name="T1" fmla="*/ 15 h 106"/>
                  <a:gd name="T2" fmla="*/ 24 w 45"/>
                  <a:gd name="T3" fmla="*/ 17 h 106"/>
                  <a:gd name="T4" fmla="*/ 28 w 45"/>
                  <a:gd name="T5" fmla="*/ 28 h 106"/>
                  <a:gd name="T6" fmla="*/ 34 w 45"/>
                  <a:gd name="T7" fmla="*/ 37 h 106"/>
                  <a:gd name="T8" fmla="*/ 39 w 45"/>
                  <a:gd name="T9" fmla="*/ 43 h 106"/>
                  <a:gd name="T10" fmla="*/ 37 w 45"/>
                  <a:gd name="T11" fmla="*/ 61 h 106"/>
                  <a:gd name="T12" fmla="*/ 35 w 45"/>
                  <a:gd name="T13" fmla="*/ 72 h 106"/>
                  <a:gd name="T14" fmla="*/ 36 w 45"/>
                  <a:gd name="T15" fmla="*/ 80 h 106"/>
                  <a:gd name="T16" fmla="*/ 29 w 45"/>
                  <a:gd name="T17" fmla="*/ 82 h 106"/>
                  <a:gd name="T18" fmla="*/ 14 w 45"/>
                  <a:gd name="T19" fmla="*/ 89 h 106"/>
                  <a:gd name="T20" fmla="*/ 13 w 45"/>
                  <a:gd name="T21" fmla="*/ 91 h 106"/>
                  <a:gd name="T22" fmla="*/ 17 w 45"/>
                  <a:gd name="T23" fmla="*/ 106 h 106"/>
                  <a:gd name="T24" fmla="*/ 1 w 45"/>
                  <a:gd name="T25" fmla="*/ 94 h 106"/>
                  <a:gd name="T26" fmla="*/ 6 w 45"/>
                  <a:gd name="T27" fmla="*/ 75 h 106"/>
                  <a:gd name="T28" fmla="*/ 13 w 45"/>
                  <a:gd name="T29" fmla="*/ 69 h 106"/>
                  <a:gd name="T30" fmla="*/ 20 w 45"/>
                  <a:gd name="T31" fmla="*/ 69 h 106"/>
                  <a:gd name="T32" fmla="*/ 23 w 45"/>
                  <a:gd name="T33" fmla="*/ 64 h 106"/>
                  <a:gd name="T34" fmla="*/ 24 w 45"/>
                  <a:gd name="T35" fmla="*/ 55 h 106"/>
                  <a:gd name="T36" fmla="*/ 22 w 45"/>
                  <a:gd name="T37" fmla="*/ 35 h 106"/>
                  <a:gd name="T38" fmla="*/ 20 w 45"/>
                  <a:gd name="T39" fmla="*/ 33 h 106"/>
                  <a:gd name="T40" fmla="*/ 2 w 45"/>
                  <a:gd name="T41" fmla="*/ 10 h 106"/>
                  <a:gd name="T42" fmla="*/ 0 w 45"/>
                  <a:gd name="T43" fmla="*/ 3 h 106"/>
                  <a:gd name="T44" fmla="*/ 2 w 45"/>
                  <a:gd name="T45" fmla="*/ 0 h 106"/>
                  <a:gd name="T46" fmla="*/ 3 w 45"/>
                  <a:gd name="T47" fmla="*/ 0 h 106"/>
                  <a:gd name="T48" fmla="*/ 9 w 45"/>
                  <a:gd name="T49" fmla="*/ 3 h 106"/>
                  <a:gd name="T50" fmla="*/ 11 w 45"/>
                  <a:gd name="T51" fmla="*/ 5 h 106"/>
                  <a:gd name="T52" fmla="*/ 22 w 45"/>
                  <a:gd name="T53" fmla="*/ 10 h 106"/>
                  <a:gd name="T54" fmla="*/ 31 w 45"/>
                  <a:gd name="T55" fmla="*/ 1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105">
                    <a:moveTo>
                      <a:pt x="31" y="15"/>
                    </a:moveTo>
                    <a:cubicBezTo>
                      <a:pt x="29" y="16"/>
                      <a:pt x="25" y="14"/>
                      <a:pt x="24" y="17"/>
                    </a:cubicBezTo>
                    <a:cubicBezTo>
                      <a:pt x="24" y="21"/>
                      <a:pt x="24" y="26"/>
                      <a:pt x="28" y="28"/>
                    </a:cubicBezTo>
                    <a:cubicBezTo>
                      <a:pt x="32" y="30"/>
                      <a:pt x="34" y="32"/>
                      <a:pt x="34" y="37"/>
                    </a:cubicBezTo>
                    <a:cubicBezTo>
                      <a:pt x="34" y="40"/>
                      <a:pt x="37" y="41"/>
                      <a:pt x="39" y="43"/>
                    </a:cubicBezTo>
                    <a:cubicBezTo>
                      <a:pt x="45" y="50"/>
                      <a:pt x="44" y="55"/>
                      <a:pt x="37" y="61"/>
                    </a:cubicBezTo>
                    <a:cubicBezTo>
                      <a:pt x="34" y="64"/>
                      <a:pt x="32" y="67"/>
                      <a:pt x="35" y="72"/>
                    </a:cubicBezTo>
                    <a:cubicBezTo>
                      <a:pt x="38" y="74"/>
                      <a:pt x="37" y="77"/>
                      <a:pt x="36" y="80"/>
                    </a:cubicBezTo>
                    <a:cubicBezTo>
                      <a:pt x="34" y="83"/>
                      <a:pt x="31" y="82"/>
                      <a:pt x="29" y="82"/>
                    </a:cubicBezTo>
                    <a:cubicBezTo>
                      <a:pt x="23" y="83"/>
                      <a:pt x="20" y="90"/>
                      <a:pt x="14" y="89"/>
                    </a:cubicBezTo>
                    <a:cubicBezTo>
                      <a:pt x="14" y="90"/>
                      <a:pt x="13" y="91"/>
                      <a:pt x="13" y="91"/>
                    </a:cubicBezTo>
                    <a:cubicBezTo>
                      <a:pt x="19" y="95"/>
                      <a:pt x="15" y="101"/>
                      <a:pt x="17" y="106"/>
                    </a:cubicBezTo>
                    <a:cubicBezTo>
                      <a:pt x="10" y="104"/>
                      <a:pt x="4" y="101"/>
                      <a:pt x="1" y="94"/>
                    </a:cubicBezTo>
                    <a:cubicBezTo>
                      <a:pt x="3" y="88"/>
                      <a:pt x="6" y="82"/>
                      <a:pt x="6" y="75"/>
                    </a:cubicBezTo>
                    <a:cubicBezTo>
                      <a:pt x="7" y="72"/>
                      <a:pt x="9" y="69"/>
                      <a:pt x="13" y="69"/>
                    </a:cubicBezTo>
                    <a:cubicBezTo>
                      <a:pt x="16" y="69"/>
                      <a:pt x="18" y="69"/>
                      <a:pt x="20" y="69"/>
                    </a:cubicBezTo>
                    <a:cubicBezTo>
                      <a:pt x="23" y="68"/>
                      <a:pt x="25" y="67"/>
                      <a:pt x="23" y="64"/>
                    </a:cubicBezTo>
                    <a:cubicBezTo>
                      <a:pt x="21" y="61"/>
                      <a:pt x="22" y="58"/>
                      <a:pt x="24" y="55"/>
                    </a:cubicBezTo>
                    <a:cubicBezTo>
                      <a:pt x="30" y="47"/>
                      <a:pt x="29" y="41"/>
                      <a:pt x="22" y="35"/>
                    </a:cubicBezTo>
                    <a:cubicBezTo>
                      <a:pt x="21" y="34"/>
                      <a:pt x="20" y="34"/>
                      <a:pt x="20" y="33"/>
                    </a:cubicBezTo>
                    <a:cubicBezTo>
                      <a:pt x="18" y="22"/>
                      <a:pt x="8" y="17"/>
                      <a:pt x="2" y="10"/>
                    </a:cubicBezTo>
                    <a:cubicBezTo>
                      <a:pt x="1" y="8"/>
                      <a:pt x="1" y="5"/>
                      <a:pt x="0" y="3"/>
                    </a:cubicBezTo>
                    <a:cubicBezTo>
                      <a:pt x="1" y="2"/>
                      <a:pt x="1" y="1"/>
                      <a:pt x="2" y="0"/>
                    </a:cubicBezTo>
                    <a:cubicBezTo>
                      <a:pt x="2" y="0"/>
                      <a:pt x="2" y="0"/>
                      <a:pt x="3" y="0"/>
                    </a:cubicBezTo>
                    <a:cubicBezTo>
                      <a:pt x="5" y="1"/>
                      <a:pt x="7" y="2"/>
                      <a:pt x="9" y="3"/>
                    </a:cubicBezTo>
                    <a:cubicBezTo>
                      <a:pt x="9" y="4"/>
                      <a:pt x="10" y="4"/>
                      <a:pt x="11" y="5"/>
                    </a:cubicBezTo>
                    <a:cubicBezTo>
                      <a:pt x="15" y="6"/>
                      <a:pt x="18" y="9"/>
                      <a:pt x="22" y="10"/>
                    </a:cubicBezTo>
                    <a:cubicBezTo>
                      <a:pt x="25" y="12"/>
                      <a:pt x="30" y="11"/>
                      <a:pt x="31" y="15"/>
                    </a:cubicBezTo>
                    <a:close/>
                  </a:path>
                </a:pathLst>
              </a:custGeom>
              <a:solidFill>
                <a:srgbClr val="9525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5" name="Freeform 25">
                <a:extLst>
                  <a:ext uri="{FF2B5EF4-FFF2-40B4-BE49-F238E27FC236}">
                    <a16:creationId xmlns:a16="http://schemas.microsoft.com/office/drawing/2014/main" id="{2B8741DC-299C-84A6-101A-70B45F03B422}"/>
                  </a:ext>
                </a:extLst>
              </p:cNvPr>
              <p:cNvSpPr/>
              <p:nvPr/>
            </p:nvSpPr>
            <p:spPr bwMode="auto">
              <a:xfrm>
                <a:off x="3539" y="1991"/>
                <a:ext cx="276" cy="472"/>
              </a:xfrm>
              <a:custGeom>
                <a:avLst/>
                <a:gdLst>
                  <a:gd name="T0" fmla="*/ 23 w 59"/>
                  <a:gd name="T1" fmla="*/ 0 h 101"/>
                  <a:gd name="T2" fmla="*/ 52 w 59"/>
                  <a:gd name="T3" fmla="*/ 11 h 101"/>
                  <a:gd name="T4" fmla="*/ 59 w 59"/>
                  <a:gd name="T5" fmla="*/ 17 h 101"/>
                  <a:gd name="T6" fmla="*/ 36 w 59"/>
                  <a:gd name="T7" fmla="*/ 24 h 101"/>
                  <a:gd name="T8" fmla="*/ 27 w 59"/>
                  <a:gd name="T9" fmla="*/ 31 h 101"/>
                  <a:gd name="T10" fmla="*/ 21 w 59"/>
                  <a:gd name="T11" fmla="*/ 45 h 101"/>
                  <a:gd name="T12" fmla="*/ 26 w 59"/>
                  <a:gd name="T13" fmla="*/ 52 h 101"/>
                  <a:gd name="T14" fmla="*/ 27 w 59"/>
                  <a:gd name="T15" fmla="*/ 54 h 101"/>
                  <a:gd name="T16" fmla="*/ 28 w 59"/>
                  <a:gd name="T17" fmla="*/ 79 h 101"/>
                  <a:gd name="T18" fmla="*/ 38 w 59"/>
                  <a:gd name="T19" fmla="*/ 94 h 101"/>
                  <a:gd name="T20" fmla="*/ 39 w 59"/>
                  <a:gd name="T21" fmla="*/ 99 h 101"/>
                  <a:gd name="T22" fmla="*/ 25 w 59"/>
                  <a:gd name="T23" fmla="*/ 96 h 101"/>
                  <a:gd name="T24" fmla="*/ 20 w 59"/>
                  <a:gd name="T25" fmla="*/ 89 h 101"/>
                  <a:gd name="T26" fmla="*/ 19 w 59"/>
                  <a:gd name="T27" fmla="*/ 78 h 101"/>
                  <a:gd name="T28" fmla="*/ 14 w 59"/>
                  <a:gd name="T29" fmla="*/ 56 h 101"/>
                  <a:gd name="T30" fmla="*/ 7 w 59"/>
                  <a:gd name="T31" fmla="*/ 50 h 101"/>
                  <a:gd name="T32" fmla="*/ 0 w 59"/>
                  <a:gd name="T33" fmla="*/ 45 h 101"/>
                  <a:gd name="T34" fmla="*/ 7 w 59"/>
                  <a:gd name="T35" fmla="*/ 27 h 101"/>
                  <a:gd name="T36" fmla="*/ 18 w 59"/>
                  <a:gd name="T37" fmla="*/ 26 h 101"/>
                  <a:gd name="T38" fmla="*/ 12 w 59"/>
                  <a:gd name="T39" fmla="*/ 20 h 101"/>
                  <a:gd name="T40" fmla="*/ 1 w 59"/>
                  <a:gd name="T41" fmla="*/ 13 h 101"/>
                  <a:gd name="T42" fmla="*/ 5 w 59"/>
                  <a:gd name="T43" fmla="*/ 12 h 101"/>
                  <a:gd name="T44" fmla="*/ 19 w 59"/>
                  <a:gd name="T45" fmla="*/ 6 h 101"/>
                  <a:gd name="T46" fmla="*/ 23 w 59"/>
                  <a:gd name="T4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100">
                    <a:moveTo>
                      <a:pt x="23" y="0"/>
                    </a:moveTo>
                    <a:cubicBezTo>
                      <a:pt x="33" y="4"/>
                      <a:pt x="42" y="9"/>
                      <a:pt x="52" y="11"/>
                    </a:cubicBezTo>
                    <a:cubicBezTo>
                      <a:pt x="55" y="12"/>
                      <a:pt x="58" y="13"/>
                      <a:pt x="59" y="17"/>
                    </a:cubicBezTo>
                    <a:cubicBezTo>
                      <a:pt x="50" y="17"/>
                      <a:pt x="42" y="17"/>
                      <a:pt x="36" y="24"/>
                    </a:cubicBezTo>
                    <a:cubicBezTo>
                      <a:pt x="31" y="23"/>
                      <a:pt x="30" y="29"/>
                      <a:pt x="27" y="31"/>
                    </a:cubicBezTo>
                    <a:cubicBezTo>
                      <a:pt x="22" y="35"/>
                      <a:pt x="22" y="40"/>
                      <a:pt x="21" y="45"/>
                    </a:cubicBezTo>
                    <a:cubicBezTo>
                      <a:pt x="21" y="49"/>
                      <a:pt x="24" y="50"/>
                      <a:pt x="26" y="52"/>
                    </a:cubicBezTo>
                    <a:cubicBezTo>
                      <a:pt x="27" y="53"/>
                      <a:pt x="27" y="53"/>
                      <a:pt x="27" y="54"/>
                    </a:cubicBezTo>
                    <a:cubicBezTo>
                      <a:pt x="21" y="63"/>
                      <a:pt x="25" y="71"/>
                      <a:pt x="28" y="79"/>
                    </a:cubicBezTo>
                    <a:cubicBezTo>
                      <a:pt x="31" y="84"/>
                      <a:pt x="34" y="89"/>
                      <a:pt x="38" y="94"/>
                    </a:cubicBezTo>
                    <a:cubicBezTo>
                      <a:pt x="39" y="96"/>
                      <a:pt x="40" y="97"/>
                      <a:pt x="39" y="99"/>
                    </a:cubicBezTo>
                    <a:cubicBezTo>
                      <a:pt x="33" y="101"/>
                      <a:pt x="29" y="99"/>
                      <a:pt x="25" y="96"/>
                    </a:cubicBezTo>
                    <a:cubicBezTo>
                      <a:pt x="23" y="94"/>
                      <a:pt x="20" y="92"/>
                      <a:pt x="20" y="89"/>
                    </a:cubicBezTo>
                    <a:cubicBezTo>
                      <a:pt x="22" y="85"/>
                      <a:pt x="20" y="82"/>
                      <a:pt x="19" y="78"/>
                    </a:cubicBezTo>
                    <a:cubicBezTo>
                      <a:pt x="16" y="71"/>
                      <a:pt x="15" y="64"/>
                      <a:pt x="14" y="56"/>
                    </a:cubicBezTo>
                    <a:cubicBezTo>
                      <a:pt x="14" y="52"/>
                      <a:pt x="12" y="49"/>
                      <a:pt x="7" y="50"/>
                    </a:cubicBezTo>
                    <a:cubicBezTo>
                      <a:pt x="5" y="49"/>
                      <a:pt x="1" y="49"/>
                      <a:pt x="0" y="45"/>
                    </a:cubicBezTo>
                    <a:cubicBezTo>
                      <a:pt x="4" y="39"/>
                      <a:pt x="2" y="32"/>
                      <a:pt x="7" y="27"/>
                    </a:cubicBezTo>
                    <a:cubicBezTo>
                      <a:pt x="11" y="25"/>
                      <a:pt x="15" y="27"/>
                      <a:pt x="18" y="26"/>
                    </a:cubicBezTo>
                    <a:cubicBezTo>
                      <a:pt x="18" y="22"/>
                      <a:pt x="15" y="22"/>
                      <a:pt x="12" y="20"/>
                    </a:cubicBezTo>
                    <a:cubicBezTo>
                      <a:pt x="8" y="18"/>
                      <a:pt x="2" y="19"/>
                      <a:pt x="1" y="13"/>
                    </a:cubicBezTo>
                    <a:cubicBezTo>
                      <a:pt x="2" y="12"/>
                      <a:pt x="3" y="12"/>
                      <a:pt x="5" y="12"/>
                    </a:cubicBezTo>
                    <a:cubicBezTo>
                      <a:pt x="14" y="16"/>
                      <a:pt x="14" y="16"/>
                      <a:pt x="19" y="6"/>
                    </a:cubicBezTo>
                    <a:cubicBezTo>
                      <a:pt x="21" y="4"/>
                      <a:pt x="22" y="2"/>
                      <a:pt x="23" y="0"/>
                    </a:cubicBezTo>
                    <a:close/>
                  </a:path>
                </a:pathLst>
              </a:custGeom>
              <a:solidFill>
                <a:srgbClr val="BE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6" name="Freeform 26">
                <a:extLst>
                  <a:ext uri="{FF2B5EF4-FFF2-40B4-BE49-F238E27FC236}">
                    <a16:creationId xmlns:a16="http://schemas.microsoft.com/office/drawing/2014/main" id="{B61CFB0E-F3EF-916B-A87A-C2F632F96346}"/>
                  </a:ext>
                </a:extLst>
              </p:cNvPr>
              <p:cNvSpPr/>
              <p:nvPr/>
            </p:nvSpPr>
            <p:spPr bwMode="auto">
              <a:xfrm>
                <a:off x="3969" y="2818"/>
                <a:ext cx="149" cy="430"/>
              </a:xfrm>
              <a:custGeom>
                <a:avLst/>
                <a:gdLst>
                  <a:gd name="T0" fmla="*/ 9 w 32"/>
                  <a:gd name="T1" fmla="*/ 53 h 92"/>
                  <a:gd name="T2" fmla="*/ 4 w 32"/>
                  <a:gd name="T3" fmla="*/ 38 h 92"/>
                  <a:gd name="T4" fmla="*/ 7 w 32"/>
                  <a:gd name="T5" fmla="*/ 26 h 92"/>
                  <a:gd name="T6" fmla="*/ 8 w 32"/>
                  <a:gd name="T7" fmla="*/ 21 h 92"/>
                  <a:gd name="T8" fmla="*/ 10 w 32"/>
                  <a:gd name="T9" fmla="*/ 11 h 92"/>
                  <a:gd name="T10" fmla="*/ 14 w 32"/>
                  <a:gd name="T11" fmla="*/ 5 h 92"/>
                  <a:gd name="T12" fmla="*/ 24 w 32"/>
                  <a:gd name="T13" fmla="*/ 5 h 92"/>
                  <a:gd name="T14" fmla="*/ 26 w 32"/>
                  <a:gd name="T15" fmla="*/ 27 h 92"/>
                  <a:gd name="T16" fmla="*/ 27 w 32"/>
                  <a:gd name="T17" fmla="*/ 35 h 92"/>
                  <a:gd name="T18" fmla="*/ 30 w 32"/>
                  <a:gd name="T19" fmla="*/ 52 h 92"/>
                  <a:gd name="T20" fmla="*/ 32 w 32"/>
                  <a:gd name="T21" fmla="*/ 64 h 92"/>
                  <a:gd name="T22" fmla="*/ 27 w 32"/>
                  <a:gd name="T23" fmla="*/ 86 h 92"/>
                  <a:gd name="T24" fmla="*/ 24 w 32"/>
                  <a:gd name="T25" fmla="*/ 82 h 92"/>
                  <a:gd name="T26" fmla="*/ 20 w 32"/>
                  <a:gd name="T27" fmla="*/ 92 h 92"/>
                  <a:gd name="T28" fmla="*/ 18 w 32"/>
                  <a:gd name="T29" fmla="*/ 88 h 92"/>
                  <a:gd name="T30" fmla="*/ 15 w 32"/>
                  <a:gd name="T31" fmla="*/ 81 h 92"/>
                  <a:gd name="T32" fmla="*/ 14 w 32"/>
                  <a:gd name="T33" fmla="*/ 76 h 92"/>
                  <a:gd name="T34" fmla="*/ 16 w 32"/>
                  <a:gd name="T35" fmla="*/ 46 h 92"/>
                  <a:gd name="T36" fmla="*/ 9 w 32"/>
                  <a:gd name="T37"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92">
                    <a:moveTo>
                      <a:pt x="9" y="53"/>
                    </a:moveTo>
                    <a:cubicBezTo>
                      <a:pt x="11" y="47"/>
                      <a:pt x="7" y="42"/>
                      <a:pt x="4" y="38"/>
                    </a:cubicBezTo>
                    <a:cubicBezTo>
                      <a:pt x="0" y="33"/>
                      <a:pt x="2" y="29"/>
                      <a:pt x="7" y="26"/>
                    </a:cubicBezTo>
                    <a:cubicBezTo>
                      <a:pt x="10" y="25"/>
                      <a:pt x="10" y="23"/>
                      <a:pt x="8" y="21"/>
                    </a:cubicBezTo>
                    <a:cubicBezTo>
                      <a:pt x="5" y="17"/>
                      <a:pt x="4" y="13"/>
                      <a:pt x="10" y="11"/>
                    </a:cubicBezTo>
                    <a:cubicBezTo>
                      <a:pt x="12" y="10"/>
                      <a:pt x="13" y="7"/>
                      <a:pt x="14" y="5"/>
                    </a:cubicBezTo>
                    <a:cubicBezTo>
                      <a:pt x="18" y="0"/>
                      <a:pt x="21" y="0"/>
                      <a:pt x="24" y="5"/>
                    </a:cubicBezTo>
                    <a:cubicBezTo>
                      <a:pt x="26" y="12"/>
                      <a:pt x="26" y="20"/>
                      <a:pt x="26" y="27"/>
                    </a:cubicBezTo>
                    <a:cubicBezTo>
                      <a:pt x="27" y="30"/>
                      <a:pt x="27" y="32"/>
                      <a:pt x="27" y="35"/>
                    </a:cubicBezTo>
                    <a:cubicBezTo>
                      <a:pt x="25" y="41"/>
                      <a:pt x="25" y="46"/>
                      <a:pt x="30" y="52"/>
                    </a:cubicBezTo>
                    <a:cubicBezTo>
                      <a:pt x="32" y="55"/>
                      <a:pt x="32" y="60"/>
                      <a:pt x="32" y="64"/>
                    </a:cubicBezTo>
                    <a:cubicBezTo>
                      <a:pt x="30" y="72"/>
                      <a:pt x="29" y="79"/>
                      <a:pt x="27" y="86"/>
                    </a:cubicBezTo>
                    <a:cubicBezTo>
                      <a:pt x="26" y="85"/>
                      <a:pt x="26" y="82"/>
                      <a:pt x="24" y="82"/>
                    </a:cubicBezTo>
                    <a:cubicBezTo>
                      <a:pt x="22" y="85"/>
                      <a:pt x="23" y="90"/>
                      <a:pt x="20" y="92"/>
                    </a:cubicBezTo>
                    <a:cubicBezTo>
                      <a:pt x="19" y="91"/>
                      <a:pt x="18" y="90"/>
                      <a:pt x="18" y="88"/>
                    </a:cubicBezTo>
                    <a:cubicBezTo>
                      <a:pt x="21" y="83"/>
                      <a:pt x="18" y="82"/>
                      <a:pt x="15" y="81"/>
                    </a:cubicBezTo>
                    <a:cubicBezTo>
                      <a:pt x="13" y="80"/>
                      <a:pt x="13" y="78"/>
                      <a:pt x="14" y="76"/>
                    </a:cubicBezTo>
                    <a:cubicBezTo>
                      <a:pt x="17" y="66"/>
                      <a:pt x="13" y="56"/>
                      <a:pt x="16" y="46"/>
                    </a:cubicBezTo>
                    <a:cubicBezTo>
                      <a:pt x="13" y="48"/>
                      <a:pt x="14" y="54"/>
                      <a:pt x="9" y="53"/>
                    </a:cubicBezTo>
                    <a:close/>
                  </a:path>
                </a:pathLst>
              </a:custGeom>
              <a:solidFill>
                <a:srgbClr val="9625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7" name="Freeform 27">
                <a:extLst>
                  <a:ext uri="{FF2B5EF4-FFF2-40B4-BE49-F238E27FC236}">
                    <a16:creationId xmlns:a16="http://schemas.microsoft.com/office/drawing/2014/main" id="{06B9AB04-7136-FC8D-E774-D49CC1F47099}"/>
                  </a:ext>
                </a:extLst>
              </p:cNvPr>
              <p:cNvSpPr/>
              <p:nvPr/>
            </p:nvSpPr>
            <p:spPr bwMode="auto">
              <a:xfrm>
                <a:off x="2203" y="2589"/>
                <a:ext cx="350" cy="393"/>
              </a:xfrm>
              <a:custGeom>
                <a:avLst/>
                <a:gdLst>
                  <a:gd name="T0" fmla="*/ 0 w 75"/>
                  <a:gd name="T1" fmla="*/ 37 h 84"/>
                  <a:gd name="T2" fmla="*/ 14 w 75"/>
                  <a:gd name="T3" fmla="*/ 0 h 84"/>
                  <a:gd name="T4" fmla="*/ 17 w 75"/>
                  <a:gd name="T5" fmla="*/ 11 h 84"/>
                  <a:gd name="T6" fmla="*/ 16 w 75"/>
                  <a:gd name="T7" fmla="*/ 13 h 84"/>
                  <a:gd name="T8" fmla="*/ 11 w 75"/>
                  <a:gd name="T9" fmla="*/ 24 h 84"/>
                  <a:gd name="T10" fmla="*/ 7 w 75"/>
                  <a:gd name="T11" fmla="*/ 33 h 84"/>
                  <a:gd name="T12" fmla="*/ 16 w 75"/>
                  <a:gd name="T13" fmla="*/ 34 h 84"/>
                  <a:gd name="T14" fmla="*/ 19 w 75"/>
                  <a:gd name="T15" fmla="*/ 41 h 84"/>
                  <a:gd name="T16" fmla="*/ 29 w 75"/>
                  <a:gd name="T17" fmla="*/ 56 h 84"/>
                  <a:gd name="T18" fmla="*/ 32 w 75"/>
                  <a:gd name="T19" fmla="*/ 61 h 84"/>
                  <a:gd name="T20" fmla="*/ 38 w 75"/>
                  <a:gd name="T21" fmla="*/ 66 h 84"/>
                  <a:gd name="T22" fmla="*/ 43 w 75"/>
                  <a:gd name="T23" fmla="*/ 65 h 84"/>
                  <a:gd name="T24" fmla="*/ 41 w 75"/>
                  <a:gd name="T25" fmla="*/ 61 h 84"/>
                  <a:gd name="T26" fmla="*/ 39 w 75"/>
                  <a:gd name="T27" fmla="*/ 50 h 84"/>
                  <a:gd name="T28" fmla="*/ 51 w 75"/>
                  <a:gd name="T29" fmla="*/ 49 h 84"/>
                  <a:gd name="T30" fmla="*/ 52 w 75"/>
                  <a:gd name="T31" fmla="*/ 50 h 84"/>
                  <a:gd name="T32" fmla="*/ 60 w 75"/>
                  <a:gd name="T33" fmla="*/ 67 h 84"/>
                  <a:gd name="T34" fmla="*/ 62 w 75"/>
                  <a:gd name="T35" fmla="*/ 70 h 84"/>
                  <a:gd name="T36" fmla="*/ 65 w 75"/>
                  <a:gd name="T37" fmla="*/ 67 h 84"/>
                  <a:gd name="T38" fmla="*/ 72 w 75"/>
                  <a:gd name="T39" fmla="*/ 50 h 84"/>
                  <a:gd name="T40" fmla="*/ 74 w 75"/>
                  <a:gd name="T41" fmla="*/ 50 h 84"/>
                  <a:gd name="T42" fmla="*/ 75 w 75"/>
                  <a:gd name="T43" fmla="*/ 55 h 84"/>
                  <a:gd name="T44" fmla="*/ 74 w 75"/>
                  <a:gd name="T45" fmla="*/ 59 h 84"/>
                  <a:gd name="T46" fmla="*/ 70 w 75"/>
                  <a:gd name="T47" fmla="*/ 76 h 84"/>
                  <a:gd name="T48" fmla="*/ 57 w 75"/>
                  <a:gd name="T49" fmla="*/ 77 h 84"/>
                  <a:gd name="T50" fmla="*/ 38 w 75"/>
                  <a:gd name="T51" fmla="*/ 76 h 84"/>
                  <a:gd name="T52" fmla="*/ 29 w 75"/>
                  <a:gd name="T53" fmla="*/ 77 h 84"/>
                  <a:gd name="T54" fmla="*/ 21 w 75"/>
                  <a:gd name="T55" fmla="*/ 74 h 84"/>
                  <a:gd name="T56" fmla="*/ 13 w 75"/>
                  <a:gd name="T57" fmla="*/ 62 h 84"/>
                  <a:gd name="T58" fmla="*/ 8 w 75"/>
                  <a:gd name="T59" fmla="*/ 54 h 84"/>
                  <a:gd name="T60" fmla="*/ 4 w 75"/>
                  <a:gd name="T61" fmla="*/ 47 h 84"/>
                  <a:gd name="T62" fmla="*/ 0 w 75"/>
                  <a:gd name="T63" fmla="*/ 3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84">
                    <a:moveTo>
                      <a:pt x="0" y="37"/>
                    </a:moveTo>
                    <a:cubicBezTo>
                      <a:pt x="1" y="24"/>
                      <a:pt x="8" y="12"/>
                      <a:pt x="14" y="0"/>
                    </a:cubicBezTo>
                    <a:cubicBezTo>
                      <a:pt x="20" y="2"/>
                      <a:pt x="20" y="6"/>
                      <a:pt x="17" y="11"/>
                    </a:cubicBezTo>
                    <a:cubicBezTo>
                      <a:pt x="17" y="12"/>
                      <a:pt x="17" y="12"/>
                      <a:pt x="16" y="13"/>
                    </a:cubicBezTo>
                    <a:cubicBezTo>
                      <a:pt x="12" y="15"/>
                      <a:pt x="10" y="19"/>
                      <a:pt x="11" y="24"/>
                    </a:cubicBezTo>
                    <a:cubicBezTo>
                      <a:pt x="13" y="28"/>
                      <a:pt x="12" y="31"/>
                      <a:pt x="7" y="33"/>
                    </a:cubicBezTo>
                    <a:cubicBezTo>
                      <a:pt x="11" y="34"/>
                      <a:pt x="14" y="31"/>
                      <a:pt x="16" y="34"/>
                    </a:cubicBezTo>
                    <a:cubicBezTo>
                      <a:pt x="17" y="36"/>
                      <a:pt x="19" y="39"/>
                      <a:pt x="19" y="41"/>
                    </a:cubicBezTo>
                    <a:cubicBezTo>
                      <a:pt x="20" y="48"/>
                      <a:pt x="22" y="53"/>
                      <a:pt x="29" y="56"/>
                    </a:cubicBezTo>
                    <a:cubicBezTo>
                      <a:pt x="31" y="57"/>
                      <a:pt x="31" y="59"/>
                      <a:pt x="32" y="61"/>
                    </a:cubicBezTo>
                    <a:cubicBezTo>
                      <a:pt x="33" y="63"/>
                      <a:pt x="35" y="65"/>
                      <a:pt x="38" y="66"/>
                    </a:cubicBezTo>
                    <a:cubicBezTo>
                      <a:pt x="39" y="66"/>
                      <a:pt x="42" y="67"/>
                      <a:pt x="43" y="65"/>
                    </a:cubicBezTo>
                    <a:cubicBezTo>
                      <a:pt x="44" y="63"/>
                      <a:pt x="42" y="62"/>
                      <a:pt x="41" y="61"/>
                    </a:cubicBezTo>
                    <a:cubicBezTo>
                      <a:pt x="36" y="58"/>
                      <a:pt x="37" y="54"/>
                      <a:pt x="39" y="50"/>
                    </a:cubicBezTo>
                    <a:cubicBezTo>
                      <a:pt x="42" y="44"/>
                      <a:pt x="46" y="44"/>
                      <a:pt x="51" y="49"/>
                    </a:cubicBezTo>
                    <a:cubicBezTo>
                      <a:pt x="51" y="49"/>
                      <a:pt x="52" y="50"/>
                      <a:pt x="52" y="50"/>
                    </a:cubicBezTo>
                    <a:cubicBezTo>
                      <a:pt x="56" y="55"/>
                      <a:pt x="59" y="61"/>
                      <a:pt x="60" y="67"/>
                    </a:cubicBezTo>
                    <a:cubicBezTo>
                      <a:pt x="60" y="68"/>
                      <a:pt x="60" y="70"/>
                      <a:pt x="62" y="70"/>
                    </a:cubicBezTo>
                    <a:cubicBezTo>
                      <a:pt x="64" y="70"/>
                      <a:pt x="65" y="68"/>
                      <a:pt x="65" y="67"/>
                    </a:cubicBezTo>
                    <a:cubicBezTo>
                      <a:pt x="66" y="60"/>
                      <a:pt x="69" y="55"/>
                      <a:pt x="72" y="50"/>
                    </a:cubicBezTo>
                    <a:cubicBezTo>
                      <a:pt x="73" y="49"/>
                      <a:pt x="73" y="49"/>
                      <a:pt x="74" y="50"/>
                    </a:cubicBezTo>
                    <a:cubicBezTo>
                      <a:pt x="75" y="51"/>
                      <a:pt x="75" y="53"/>
                      <a:pt x="75" y="55"/>
                    </a:cubicBezTo>
                    <a:cubicBezTo>
                      <a:pt x="74" y="56"/>
                      <a:pt x="74" y="57"/>
                      <a:pt x="74" y="59"/>
                    </a:cubicBezTo>
                    <a:cubicBezTo>
                      <a:pt x="75" y="65"/>
                      <a:pt x="74" y="71"/>
                      <a:pt x="70" y="76"/>
                    </a:cubicBezTo>
                    <a:cubicBezTo>
                      <a:pt x="65" y="84"/>
                      <a:pt x="62" y="84"/>
                      <a:pt x="57" y="77"/>
                    </a:cubicBezTo>
                    <a:cubicBezTo>
                      <a:pt x="51" y="68"/>
                      <a:pt x="44" y="68"/>
                      <a:pt x="38" y="76"/>
                    </a:cubicBezTo>
                    <a:cubicBezTo>
                      <a:pt x="35" y="79"/>
                      <a:pt x="32" y="79"/>
                      <a:pt x="29" y="77"/>
                    </a:cubicBezTo>
                    <a:cubicBezTo>
                      <a:pt x="27" y="76"/>
                      <a:pt x="24" y="76"/>
                      <a:pt x="21" y="74"/>
                    </a:cubicBezTo>
                    <a:cubicBezTo>
                      <a:pt x="16" y="72"/>
                      <a:pt x="13" y="68"/>
                      <a:pt x="13" y="62"/>
                    </a:cubicBezTo>
                    <a:cubicBezTo>
                      <a:pt x="13" y="58"/>
                      <a:pt x="12" y="55"/>
                      <a:pt x="8" y="54"/>
                    </a:cubicBezTo>
                    <a:cubicBezTo>
                      <a:pt x="5" y="53"/>
                      <a:pt x="4" y="50"/>
                      <a:pt x="4" y="47"/>
                    </a:cubicBezTo>
                    <a:cubicBezTo>
                      <a:pt x="5" y="42"/>
                      <a:pt x="2" y="40"/>
                      <a:pt x="0" y="37"/>
                    </a:cubicBezTo>
                    <a:close/>
                  </a:path>
                </a:pathLst>
              </a:custGeom>
              <a:solidFill>
                <a:srgbClr val="BE4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8" name="Freeform 28">
                <a:extLst>
                  <a:ext uri="{FF2B5EF4-FFF2-40B4-BE49-F238E27FC236}">
                    <a16:creationId xmlns:a16="http://schemas.microsoft.com/office/drawing/2014/main" id="{A258E5F6-E5DD-3BDF-DE23-95022327B9A8}"/>
                  </a:ext>
                </a:extLst>
              </p:cNvPr>
              <p:cNvSpPr/>
              <p:nvPr/>
            </p:nvSpPr>
            <p:spPr bwMode="auto">
              <a:xfrm>
                <a:off x="3801" y="860"/>
                <a:ext cx="453" cy="453"/>
              </a:xfrm>
              <a:custGeom>
                <a:avLst/>
                <a:gdLst>
                  <a:gd name="T0" fmla="*/ 97 w 97"/>
                  <a:gd name="T1" fmla="*/ 0 h 97"/>
                  <a:gd name="T2" fmla="*/ 85 w 97"/>
                  <a:gd name="T3" fmla="*/ 11 h 97"/>
                  <a:gd name="T4" fmla="*/ 59 w 97"/>
                  <a:gd name="T5" fmla="*/ 35 h 97"/>
                  <a:gd name="T6" fmla="*/ 54 w 97"/>
                  <a:gd name="T7" fmla="*/ 38 h 97"/>
                  <a:gd name="T8" fmla="*/ 40 w 97"/>
                  <a:gd name="T9" fmla="*/ 50 h 97"/>
                  <a:gd name="T10" fmla="*/ 30 w 97"/>
                  <a:gd name="T11" fmla="*/ 63 h 97"/>
                  <a:gd name="T12" fmla="*/ 15 w 97"/>
                  <a:gd name="T13" fmla="*/ 77 h 97"/>
                  <a:gd name="T14" fmla="*/ 9 w 97"/>
                  <a:gd name="T15" fmla="*/ 87 h 97"/>
                  <a:gd name="T16" fmla="*/ 5 w 97"/>
                  <a:gd name="T17" fmla="*/ 94 h 97"/>
                  <a:gd name="T18" fmla="*/ 0 w 97"/>
                  <a:gd name="T19" fmla="*/ 94 h 97"/>
                  <a:gd name="T20" fmla="*/ 4 w 97"/>
                  <a:gd name="T21" fmla="*/ 83 h 97"/>
                  <a:gd name="T22" fmla="*/ 14 w 97"/>
                  <a:gd name="T23" fmla="*/ 64 h 97"/>
                  <a:gd name="T24" fmla="*/ 24 w 97"/>
                  <a:gd name="T25" fmla="*/ 50 h 97"/>
                  <a:gd name="T26" fmla="*/ 42 w 97"/>
                  <a:gd name="T27" fmla="*/ 31 h 97"/>
                  <a:gd name="T28" fmla="*/ 97 w 97"/>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97">
                    <a:moveTo>
                      <a:pt x="97" y="0"/>
                    </a:moveTo>
                    <a:cubicBezTo>
                      <a:pt x="95" y="7"/>
                      <a:pt x="89" y="8"/>
                      <a:pt x="85" y="11"/>
                    </a:cubicBezTo>
                    <a:cubicBezTo>
                      <a:pt x="76" y="19"/>
                      <a:pt x="67" y="26"/>
                      <a:pt x="59" y="35"/>
                    </a:cubicBezTo>
                    <a:cubicBezTo>
                      <a:pt x="56" y="34"/>
                      <a:pt x="55" y="37"/>
                      <a:pt x="54" y="38"/>
                    </a:cubicBezTo>
                    <a:cubicBezTo>
                      <a:pt x="50" y="42"/>
                      <a:pt x="46" y="47"/>
                      <a:pt x="40" y="50"/>
                    </a:cubicBezTo>
                    <a:cubicBezTo>
                      <a:pt x="35" y="52"/>
                      <a:pt x="34" y="59"/>
                      <a:pt x="30" y="63"/>
                    </a:cubicBezTo>
                    <a:cubicBezTo>
                      <a:pt x="26" y="68"/>
                      <a:pt x="24" y="75"/>
                      <a:pt x="15" y="77"/>
                    </a:cubicBezTo>
                    <a:cubicBezTo>
                      <a:pt x="12" y="77"/>
                      <a:pt x="10" y="83"/>
                      <a:pt x="9" y="87"/>
                    </a:cubicBezTo>
                    <a:cubicBezTo>
                      <a:pt x="7" y="89"/>
                      <a:pt x="7" y="92"/>
                      <a:pt x="5" y="94"/>
                    </a:cubicBezTo>
                    <a:cubicBezTo>
                      <a:pt x="3" y="96"/>
                      <a:pt x="2" y="97"/>
                      <a:pt x="0" y="94"/>
                    </a:cubicBezTo>
                    <a:cubicBezTo>
                      <a:pt x="0" y="90"/>
                      <a:pt x="2" y="86"/>
                      <a:pt x="4" y="83"/>
                    </a:cubicBezTo>
                    <a:cubicBezTo>
                      <a:pt x="8" y="77"/>
                      <a:pt x="10" y="70"/>
                      <a:pt x="14" y="64"/>
                    </a:cubicBezTo>
                    <a:cubicBezTo>
                      <a:pt x="18" y="60"/>
                      <a:pt x="20" y="54"/>
                      <a:pt x="24" y="50"/>
                    </a:cubicBezTo>
                    <a:cubicBezTo>
                      <a:pt x="30" y="43"/>
                      <a:pt x="35" y="36"/>
                      <a:pt x="42" y="31"/>
                    </a:cubicBezTo>
                    <a:cubicBezTo>
                      <a:pt x="59" y="18"/>
                      <a:pt x="76" y="6"/>
                      <a:pt x="97" y="0"/>
                    </a:cubicBezTo>
                    <a:close/>
                  </a:path>
                </a:pathLst>
              </a:custGeom>
              <a:solidFill>
                <a:srgbClr val="961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9" name="Freeform 29">
                <a:extLst>
                  <a:ext uri="{FF2B5EF4-FFF2-40B4-BE49-F238E27FC236}">
                    <a16:creationId xmlns:a16="http://schemas.microsoft.com/office/drawing/2014/main" id="{8CC25574-570A-1725-F137-C181320E7C6B}"/>
                  </a:ext>
                </a:extLst>
              </p:cNvPr>
              <p:cNvSpPr/>
              <p:nvPr/>
            </p:nvSpPr>
            <p:spPr bwMode="auto">
              <a:xfrm>
                <a:off x="3226" y="3047"/>
                <a:ext cx="168" cy="426"/>
              </a:xfrm>
              <a:custGeom>
                <a:avLst/>
                <a:gdLst>
                  <a:gd name="T0" fmla="*/ 3 w 36"/>
                  <a:gd name="T1" fmla="*/ 0 h 91"/>
                  <a:gd name="T2" fmla="*/ 11 w 36"/>
                  <a:gd name="T3" fmla="*/ 9 h 91"/>
                  <a:gd name="T4" fmla="*/ 14 w 36"/>
                  <a:gd name="T5" fmla="*/ 13 h 91"/>
                  <a:gd name="T6" fmla="*/ 20 w 36"/>
                  <a:gd name="T7" fmla="*/ 18 h 91"/>
                  <a:gd name="T8" fmla="*/ 24 w 36"/>
                  <a:gd name="T9" fmla="*/ 23 h 91"/>
                  <a:gd name="T10" fmla="*/ 26 w 36"/>
                  <a:gd name="T11" fmla="*/ 31 h 91"/>
                  <a:gd name="T12" fmla="*/ 29 w 36"/>
                  <a:gd name="T13" fmla="*/ 53 h 91"/>
                  <a:gd name="T14" fmla="*/ 28 w 36"/>
                  <a:gd name="T15" fmla="*/ 61 h 91"/>
                  <a:gd name="T16" fmla="*/ 25 w 36"/>
                  <a:gd name="T17" fmla="*/ 67 h 91"/>
                  <a:gd name="T18" fmla="*/ 15 w 36"/>
                  <a:gd name="T19" fmla="*/ 68 h 91"/>
                  <a:gd name="T20" fmla="*/ 10 w 36"/>
                  <a:gd name="T21" fmla="*/ 75 h 91"/>
                  <a:gd name="T22" fmla="*/ 4 w 36"/>
                  <a:gd name="T23" fmla="*/ 91 h 91"/>
                  <a:gd name="T24" fmla="*/ 3 w 36"/>
                  <a:gd name="T25" fmla="*/ 89 h 91"/>
                  <a:gd name="T26" fmla="*/ 6 w 36"/>
                  <a:gd name="T27" fmla="*/ 66 h 91"/>
                  <a:gd name="T28" fmla="*/ 8 w 36"/>
                  <a:gd name="T29" fmla="*/ 58 h 91"/>
                  <a:gd name="T30" fmla="*/ 14 w 36"/>
                  <a:gd name="T31" fmla="*/ 45 h 91"/>
                  <a:gd name="T32" fmla="*/ 12 w 36"/>
                  <a:gd name="T33" fmla="*/ 30 h 91"/>
                  <a:gd name="T34" fmla="*/ 0 w 36"/>
                  <a:gd name="T35" fmla="*/ 11 h 91"/>
                  <a:gd name="T36" fmla="*/ 3 w 36"/>
                  <a:gd name="T3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91">
                    <a:moveTo>
                      <a:pt x="3" y="0"/>
                    </a:moveTo>
                    <a:cubicBezTo>
                      <a:pt x="5" y="4"/>
                      <a:pt x="7" y="7"/>
                      <a:pt x="11" y="9"/>
                    </a:cubicBezTo>
                    <a:cubicBezTo>
                      <a:pt x="13" y="10"/>
                      <a:pt x="14" y="11"/>
                      <a:pt x="14" y="13"/>
                    </a:cubicBezTo>
                    <a:cubicBezTo>
                      <a:pt x="14" y="17"/>
                      <a:pt x="17" y="18"/>
                      <a:pt x="20" y="18"/>
                    </a:cubicBezTo>
                    <a:cubicBezTo>
                      <a:pt x="24" y="18"/>
                      <a:pt x="25" y="20"/>
                      <a:pt x="24" y="23"/>
                    </a:cubicBezTo>
                    <a:cubicBezTo>
                      <a:pt x="23" y="26"/>
                      <a:pt x="22" y="29"/>
                      <a:pt x="26" y="31"/>
                    </a:cubicBezTo>
                    <a:cubicBezTo>
                      <a:pt x="34" y="36"/>
                      <a:pt x="36" y="45"/>
                      <a:pt x="29" y="53"/>
                    </a:cubicBezTo>
                    <a:cubicBezTo>
                      <a:pt x="26" y="56"/>
                      <a:pt x="25" y="58"/>
                      <a:pt x="28" y="61"/>
                    </a:cubicBezTo>
                    <a:cubicBezTo>
                      <a:pt x="31" y="65"/>
                      <a:pt x="30" y="68"/>
                      <a:pt x="25" y="67"/>
                    </a:cubicBezTo>
                    <a:cubicBezTo>
                      <a:pt x="22" y="67"/>
                      <a:pt x="19" y="69"/>
                      <a:pt x="15" y="68"/>
                    </a:cubicBezTo>
                    <a:cubicBezTo>
                      <a:pt x="11" y="68"/>
                      <a:pt x="10" y="72"/>
                      <a:pt x="10" y="75"/>
                    </a:cubicBezTo>
                    <a:cubicBezTo>
                      <a:pt x="10" y="82"/>
                      <a:pt x="8" y="87"/>
                      <a:pt x="4" y="91"/>
                    </a:cubicBezTo>
                    <a:cubicBezTo>
                      <a:pt x="4" y="90"/>
                      <a:pt x="3" y="90"/>
                      <a:pt x="3" y="89"/>
                    </a:cubicBezTo>
                    <a:cubicBezTo>
                      <a:pt x="1" y="81"/>
                      <a:pt x="1" y="73"/>
                      <a:pt x="6" y="66"/>
                    </a:cubicBezTo>
                    <a:cubicBezTo>
                      <a:pt x="8" y="64"/>
                      <a:pt x="8" y="61"/>
                      <a:pt x="8" y="58"/>
                    </a:cubicBezTo>
                    <a:cubicBezTo>
                      <a:pt x="8" y="53"/>
                      <a:pt x="9" y="49"/>
                      <a:pt x="14" y="45"/>
                    </a:cubicBezTo>
                    <a:cubicBezTo>
                      <a:pt x="19" y="41"/>
                      <a:pt x="17" y="34"/>
                      <a:pt x="12" y="30"/>
                    </a:cubicBezTo>
                    <a:cubicBezTo>
                      <a:pt x="6" y="25"/>
                      <a:pt x="0" y="20"/>
                      <a:pt x="0" y="11"/>
                    </a:cubicBezTo>
                    <a:cubicBezTo>
                      <a:pt x="1" y="7"/>
                      <a:pt x="2" y="3"/>
                      <a:pt x="3" y="0"/>
                    </a:cubicBezTo>
                    <a:close/>
                  </a:path>
                </a:pathLst>
              </a:custGeom>
              <a:solidFill>
                <a:srgbClr val="B33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0" name="Freeform 30">
                <a:extLst>
                  <a:ext uri="{FF2B5EF4-FFF2-40B4-BE49-F238E27FC236}">
                    <a16:creationId xmlns:a16="http://schemas.microsoft.com/office/drawing/2014/main" id="{A28347C9-D92B-AA83-2F87-B36636A3704D}"/>
                  </a:ext>
                </a:extLst>
              </p:cNvPr>
              <p:cNvSpPr/>
              <p:nvPr/>
            </p:nvSpPr>
            <p:spPr bwMode="auto">
              <a:xfrm>
                <a:off x="3077" y="1855"/>
                <a:ext cx="149" cy="585"/>
              </a:xfrm>
              <a:custGeom>
                <a:avLst/>
                <a:gdLst>
                  <a:gd name="T0" fmla="*/ 1 w 32"/>
                  <a:gd name="T1" fmla="*/ 56 h 125"/>
                  <a:gd name="T2" fmla="*/ 1 w 32"/>
                  <a:gd name="T3" fmla="*/ 53 h 125"/>
                  <a:gd name="T4" fmla="*/ 13 w 32"/>
                  <a:gd name="T5" fmla="*/ 50 h 125"/>
                  <a:gd name="T6" fmla="*/ 24 w 32"/>
                  <a:gd name="T7" fmla="*/ 50 h 125"/>
                  <a:gd name="T8" fmla="*/ 17 w 32"/>
                  <a:gd name="T9" fmla="*/ 48 h 125"/>
                  <a:gd name="T10" fmla="*/ 6 w 32"/>
                  <a:gd name="T11" fmla="*/ 47 h 125"/>
                  <a:gd name="T12" fmla="*/ 1 w 32"/>
                  <a:gd name="T13" fmla="*/ 46 h 125"/>
                  <a:gd name="T14" fmla="*/ 0 w 32"/>
                  <a:gd name="T15" fmla="*/ 22 h 125"/>
                  <a:gd name="T16" fmla="*/ 10 w 32"/>
                  <a:gd name="T17" fmla="*/ 21 h 125"/>
                  <a:gd name="T18" fmla="*/ 21 w 32"/>
                  <a:gd name="T19" fmla="*/ 22 h 125"/>
                  <a:gd name="T20" fmla="*/ 23 w 32"/>
                  <a:gd name="T21" fmla="*/ 18 h 125"/>
                  <a:gd name="T22" fmla="*/ 19 w 32"/>
                  <a:gd name="T23" fmla="*/ 15 h 125"/>
                  <a:gd name="T24" fmla="*/ 8 w 32"/>
                  <a:gd name="T25" fmla="*/ 8 h 125"/>
                  <a:gd name="T26" fmla="*/ 13 w 32"/>
                  <a:gd name="T27" fmla="*/ 0 h 125"/>
                  <a:gd name="T28" fmla="*/ 30 w 32"/>
                  <a:gd name="T29" fmla="*/ 6 h 125"/>
                  <a:gd name="T30" fmla="*/ 32 w 32"/>
                  <a:gd name="T31" fmla="*/ 5 h 125"/>
                  <a:gd name="T32" fmla="*/ 29 w 32"/>
                  <a:gd name="T33" fmla="*/ 116 h 125"/>
                  <a:gd name="T34" fmla="*/ 29 w 32"/>
                  <a:gd name="T35" fmla="*/ 125 h 125"/>
                  <a:gd name="T36" fmla="*/ 27 w 32"/>
                  <a:gd name="T37" fmla="*/ 124 h 125"/>
                  <a:gd name="T38" fmla="*/ 26 w 32"/>
                  <a:gd name="T39" fmla="*/ 121 h 125"/>
                  <a:gd name="T40" fmla="*/ 26 w 32"/>
                  <a:gd name="T41" fmla="*/ 106 h 125"/>
                  <a:gd name="T42" fmla="*/ 26 w 32"/>
                  <a:gd name="T43" fmla="*/ 98 h 125"/>
                  <a:gd name="T44" fmla="*/ 16 w 32"/>
                  <a:gd name="T45" fmla="*/ 89 h 125"/>
                  <a:gd name="T46" fmla="*/ 6 w 32"/>
                  <a:gd name="T47" fmla="*/ 88 h 125"/>
                  <a:gd name="T48" fmla="*/ 2 w 32"/>
                  <a:gd name="T49" fmla="*/ 81 h 125"/>
                  <a:gd name="T50" fmla="*/ 10 w 32"/>
                  <a:gd name="T51" fmla="*/ 80 h 125"/>
                  <a:gd name="T52" fmla="*/ 12 w 32"/>
                  <a:gd name="T53" fmla="*/ 84 h 125"/>
                  <a:gd name="T54" fmla="*/ 13 w 32"/>
                  <a:gd name="T55" fmla="*/ 81 h 125"/>
                  <a:gd name="T56" fmla="*/ 24 w 32"/>
                  <a:gd name="T57" fmla="*/ 79 h 125"/>
                  <a:gd name="T58" fmla="*/ 19 w 32"/>
                  <a:gd name="T59" fmla="*/ 77 h 125"/>
                  <a:gd name="T60" fmla="*/ 6 w 32"/>
                  <a:gd name="T61" fmla="*/ 77 h 125"/>
                  <a:gd name="T62" fmla="*/ 1 w 32"/>
                  <a:gd name="T63" fmla="*/ 75 h 125"/>
                  <a:gd name="T64" fmla="*/ 1 w 32"/>
                  <a:gd name="T65" fmla="*/ 70 h 125"/>
                  <a:gd name="T66" fmla="*/ 1 w 32"/>
                  <a:gd name="T67" fmla="*/ 5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125">
                    <a:moveTo>
                      <a:pt x="1" y="56"/>
                    </a:moveTo>
                    <a:cubicBezTo>
                      <a:pt x="1" y="55"/>
                      <a:pt x="1" y="54"/>
                      <a:pt x="1" y="53"/>
                    </a:cubicBezTo>
                    <a:cubicBezTo>
                      <a:pt x="4" y="49"/>
                      <a:pt x="9" y="50"/>
                      <a:pt x="13" y="50"/>
                    </a:cubicBezTo>
                    <a:cubicBezTo>
                      <a:pt x="16" y="50"/>
                      <a:pt x="20" y="50"/>
                      <a:pt x="24" y="50"/>
                    </a:cubicBezTo>
                    <a:cubicBezTo>
                      <a:pt x="21" y="49"/>
                      <a:pt x="19" y="49"/>
                      <a:pt x="17" y="48"/>
                    </a:cubicBezTo>
                    <a:cubicBezTo>
                      <a:pt x="15" y="43"/>
                      <a:pt x="11" y="42"/>
                      <a:pt x="6" y="47"/>
                    </a:cubicBezTo>
                    <a:cubicBezTo>
                      <a:pt x="4" y="48"/>
                      <a:pt x="3" y="47"/>
                      <a:pt x="1" y="46"/>
                    </a:cubicBezTo>
                    <a:cubicBezTo>
                      <a:pt x="1" y="38"/>
                      <a:pt x="0" y="30"/>
                      <a:pt x="0" y="22"/>
                    </a:cubicBezTo>
                    <a:cubicBezTo>
                      <a:pt x="3" y="19"/>
                      <a:pt x="7" y="20"/>
                      <a:pt x="10" y="21"/>
                    </a:cubicBezTo>
                    <a:cubicBezTo>
                      <a:pt x="14" y="22"/>
                      <a:pt x="17" y="22"/>
                      <a:pt x="21" y="22"/>
                    </a:cubicBezTo>
                    <a:cubicBezTo>
                      <a:pt x="23" y="21"/>
                      <a:pt x="24" y="20"/>
                      <a:pt x="23" y="18"/>
                    </a:cubicBezTo>
                    <a:cubicBezTo>
                      <a:pt x="23" y="15"/>
                      <a:pt x="21" y="16"/>
                      <a:pt x="19" y="15"/>
                    </a:cubicBezTo>
                    <a:cubicBezTo>
                      <a:pt x="14" y="15"/>
                      <a:pt x="10" y="13"/>
                      <a:pt x="8" y="8"/>
                    </a:cubicBezTo>
                    <a:cubicBezTo>
                      <a:pt x="6" y="3"/>
                      <a:pt x="8" y="1"/>
                      <a:pt x="13" y="0"/>
                    </a:cubicBezTo>
                    <a:cubicBezTo>
                      <a:pt x="17" y="12"/>
                      <a:pt x="19" y="13"/>
                      <a:pt x="30" y="6"/>
                    </a:cubicBezTo>
                    <a:cubicBezTo>
                      <a:pt x="31" y="5"/>
                      <a:pt x="31" y="5"/>
                      <a:pt x="32" y="5"/>
                    </a:cubicBezTo>
                    <a:cubicBezTo>
                      <a:pt x="26" y="42"/>
                      <a:pt x="31" y="79"/>
                      <a:pt x="29" y="116"/>
                    </a:cubicBezTo>
                    <a:cubicBezTo>
                      <a:pt x="29" y="119"/>
                      <a:pt x="29" y="122"/>
                      <a:pt x="29" y="125"/>
                    </a:cubicBezTo>
                    <a:cubicBezTo>
                      <a:pt x="28" y="125"/>
                      <a:pt x="28" y="125"/>
                      <a:pt x="27" y="124"/>
                    </a:cubicBezTo>
                    <a:cubicBezTo>
                      <a:pt x="27" y="123"/>
                      <a:pt x="26" y="122"/>
                      <a:pt x="26" y="121"/>
                    </a:cubicBezTo>
                    <a:cubicBezTo>
                      <a:pt x="26" y="116"/>
                      <a:pt x="26" y="111"/>
                      <a:pt x="26" y="106"/>
                    </a:cubicBezTo>
                    <a:cubicBezTo>
                      <a:pt x="26" y="103"/>
                      <a:pt x="26" y="101"/>
                      <a:pt x="26" y="98"/>
                    </a:cubicBezTo>
                    <a:cubicBezTo>
                      <a:pt x="26" y="88"/>
                      <a:pt x="26" y="88"/>
                      <a:pt x="16" y="89"/>
                    </a:cubicBezTo>
                    <a:cubicBezTo>
                      <a:pt x="12" y="89"/>
                      <a:pt x="9" y="90"/>
                      <a:pt x="6" y="88"/>
                    </a:cubicBezTo>
                    <a:cubicBezTo>
                      <a:pt x="3" y="87"/>
                      <a:pt x="1" y="85"/>
                      <a:pt x="2" y="81"/>
                    </a:cubicBezTo>
                    <a:cubicBezTo>
                      <a:pt x="4" y="79"/>
                      <a:pt x="7" y="78"/>
                      <a:pt x="10" y="80"/>
                    </a:cubicBezTo>
                    <a:cubicBezTo>
                      <a:pt x="10" y="82"/>
                      <a:pt x="9" y="84"/>
                      <a:pt x="12" y="84"/>
                    </a:cubicBezTo>
                    <a:cubicBezTo>
                      <a:pt x="14" y="84"/>
                      <a:pt x="11" y="81"/>
                      <a:pt x="13" y="81"/>
                    </a:cubicBezTo>
                    <a:cubicBezTo>
                      <a:pt x="16" y="79"/>
                      <a:pt x="20" y="80"/>
                      <a:pt x="24" y="79"/>
                    </a:cubicBezTo>
                    <a:cubicBezTo>
                      <a:pt x="23" y="77"/>
                      <a:pt x="20" y="78"/>
                      <a:pt x="19" y="77"/>
                    </a:cubicBezTo>
                    <a:cubicBezTo>
                      <a:pt x="13" y="71"/>
                      <a:pt x="11" y="71"/>
                      <a:pt x="6" y="77"/>
                    </a:cubicBezTo>
                    <a:cubicBezTo>
                      <a:pt x="4" y="77"/>
                      <a:pt x="2" y="77"/>
                      <a:pt x="1" y="75"/>
                    </a:cubicBezTo>
                    <a:cubicBezTo>
                      <a:pt x="1" y="74"/>
                      <a:pt x="1" y="72"/>
                      <a:pt x="1" y="70"/>
                    </a:cubicBezTo>
                    <a:cubicBezTo>
                      <a:pt x="3" y="65"/>
                      <a:pt x="3" y="61"/>
                      <a:pt x="1" y="56"/>
                    </a:cubicBezTo>
                    <a:close/>
                  </a:path>
                </a:pathLst>
              </a:custGeom>
              <a:solidFill>
                <a:srgbClr val="7C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1" name="Freeform 31">
                <a:extLst>
                  <a:ext uri="{FF2B5EF4-FFF2-40B4-BE49-F238E27FC236}">
                    <a16:creationId xmlns:a16="http://schemas.microsoft.com/office/drawing/2014/main" id="{5FEF8A0B-3E0F-09D2-034B-4AB7FF39FA3C}"/>
                  </a:ext>
                </a:extLst>
              </p:cNvPr>
              <p:cNvSpPr/>
              <p:nvPr/>
            </p:nvSpPr>
            <p:spPr bwMode="auto">
              <a:xfrm>
                <a:off x="2217" y="3547"/>
                <a:ext cx="322" cy="342"/>
              </a:xfrm>
              <a:custGeom>
                <a:avLst/>
                <a:gdLst>
                  <a:gd name="T0" fmla="*/ 7 w 69"/>
                  <a:gd name="T1" fmla="*/ 68 h 73"/>
                  <a:gd name="T2" fmla="*/ 0 w 69"/>
                  <a:gd name="T3" fmla="*/ 58 h 73"/>
                  <a:gd name="T4" fmla="*/ 16 w 69"/>
                  <a:gd name="T5" fmla="*/ 60 h 73"/>
                  <a:gd name="T6" fmla="*/ 21 w 69"/>
                  <a:gd name="T7" fmla="*/ 50 h 73"/>
                  <a:gd name="T8" fmla="*/ 23 w 69"/>
                  <a:gd name="T9" fmla="*/ 39 h 73"/>
                  <a:gd name="T10" fmla="*/ 35 w 69"/>
                  <a:gd name="T11" fmla="*/ 41 h 73"/>
                  <a:gd name="T12" fmla="*/ 37 w 69"/>
                  <a:gd name="T13" fmla="*/ 43 h 73"/>
                  <a:gd name="T14" fmla="*/ 39 w 69"/>
                  <a:gd name="T15" fmla="*/ 35 h 73"/>
                  <a:gd name="T16" fmla="*/ 47 w 69"/>
                  <a:gd name="T17" fmla="*/ 35 h 73"/>
                  <a:gd name="T18" fmla="*/ 35 w 69"/>
                  <a:gd name="T19" fmla="*/ 33 h 73"/>
                  <a:gd name="T20" fmla="*/ 26 w 69"/>
                  <a:gd name="T21" fmla="*/ 32 h 73"/>
                  <a:gd name="T22" fmla="*/ 35 w 69"/>
                  <a:gd name="T23" fmla="*/ 18 h 73"/>
                  <a:gd name="T24" fmla="*/ 39 w 69"/>
                  <a:gd name="T25" fmla="*/ 8 h 73"/>
                  <a:gd name="T26" fmla="*/ 39 w 69"/>
                  <a:gd name="T27" fmla="*/ 2 h 73"/>
                  <a:gd name="T28" fmla="*/ 46 w 69"/>
                  <a:gd name="T29" fmla="*/ 4 h 73"/>
                  <a:gd name="T30" fmla="*/ 66 w 69"/>
                  <a:gd name="T31" fmla="*/ 24 h 73"/>
                  <a:gd name="T32" fmla="*/ 68 w 69"/>
                  <a:gd name="T33" fmla="*/ 30 h 73"/>
                  <a:gd name="T34" fmla="*/ 55 w 69"/>
                  <a:gd name="T35" fmla="*/ 43 h 73"/>
                  <a:gd name="T36" fmla="*/ 50 w 69"/>
                  <a:gd name="T37" fmla="*/ 47 h 73"/>
                  <a:gd name="T38" fmla="*/ 41 w 69"/>
                  <a:gd name="T39" fmla="*/ 50 h 73"/>
                  <a:gd name="T40" fmla="*/ 28 w 69"/>
                  <a:gd name="T41" fmla="*/ 64 h 73"/>
                  <a:gd name="T42" fmla="*/ 26 w 69"/>
                  <a:gd name="T43" fmla="*/ 66 h 73"/>
                  <a:gd name="T44" fmla="*/ 7 w 69"/>
                  <a:gd name="T45"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73">
                    <a:moveTo>
                      <a:pt x="7" y="68"/>
                    </a:moveTo>
                    <a:cubicBezTo>
                      <a:pt x="4" y="65"/>
                      <a:pt x="2" y="61"/>
                      <a:pt x="0" y="58"/>
                    </a:cubicBezTo>
                    <a:cubicBezTo>
                      <a:pt x="5" y="59"/>
                      <a:pt x="10" y="61"/>
                      <a:pt x="16" y="60"/>
                    </a:cubicBezTo>
                    <a:cubicBezTo>
                      <a:pt x="21" y="59"/>
                      <a:pt x="24" y="55"/>
                      <a:pt x="21" y="50"/>
                    </a:cubicBezTo>
                    <a:cubicBezTo>
                      <a:pt x="19" y="46"/>
                      <a:pt x="19" y="42"/>
                      <a:pt x="23" y="39"/>
                    </a:cubicBezTo>
                    <a:cubicBezTo>
                      <a:pt x="27" y="36"/>
                      <a:pt x="31" y="37"/>
                      <a:pt x="35" y="41"/>
                    </a:cubicBezTo>
                    <a:cubicBezTo>
                      <a:pt x="35" y="42"/>
                      <a:pt x="35" y="42"/>
                      <a:pt x="37" y="43"/>
                    </a:cubicBezTo>
                    <a:cubicBezTo>
                      <a:pt x="38" y="41"/>
                      <a:pt x="37" y="38"/>
                      <a:pt x="39" y="35"/>
                    </a:cubicBezTo>
                    <a:cubicBezTo>
                      <a:pt x="41" y="33"/>
                      <a:pt x="44" y="36"/>
                      <a:pt x="47" y="35"/>
                    </a:cubicBezTo>
                    <a:cubicBezTo>
                      <a:pt x="43" y="31"/>
                      <a:pt x="40" y="29"/>
                      <a:pt x="35" y="33"/>
                    </a:cubicBezTo>
                    <a:cubicBezTo>
                      <a:pt x="33" y="36"/>
                      <a:pt x="28" y="37"/>
                      <a:pt x="26" y="32"/>
                    </a:cubicBezTo>
                    <a:cubicBezTo>
                      <a:pt x="27" y="26"/>
                      <a:pt x="30" y="22"/>
                      <a:pt x="35" y="18"/>
                    </a:cubicBezTo>
                    <a:cubicBezTo>
                      <a:pt x="38" y="16"/>
                      <a:pt x="40" y="12"/>
                      <a:pt x="39" y="8"/>
                    </a:cubicBezTo>
                    <a:cubicBezTo>
                      <a:pt x="38" y="6"/>
                      <a:pt x="38" y="4"/>
                      <a:pt x="39" y="2"/>
                    </a:cubicBezTo>
                    <a:cubicBezTo>
                      <a:pt x="43" y="0"/>
                      <a:pt x="44" y="2"/>
                      <a:pt x="46" y="4"/>
                    </a:cubicBezTo>
                    <a:cubicBezTo>
                      <a:pt x="52" y="12"/>
                      <a:pt x="58" y="18"/>
                      <a:pt x="66" y="24"/>
                    </a:cubicBezTo>
                    <a:cubicBezTo>
                      <a:pt x="68" y="26"/>
                      <a:pt x="69" y="27"/>
                      <a:pt x="68" y="30"/>
                    </a:cubicBezTo>
                    <a:cubicBezTo>
                      <a:pt x="62" y="32"/>
                      <a:pt x="55" y="34"/>
                      <a:pt x="55" y="43"/>
                    </a:cubicBezTo>
                    <a:cubicBezTo>
                      <a:pt x="55" y="45"/>
                      <a:pt x="52" y="46"/>
                      <a:pt x="50" y="47"/>
                    </a:cubicBezTo>
                    <a:cubicBezTo>
                      <a:pt x="47" y="47"/>
                      <a:pt x="44" y="49"/>
                      <a:pt x="41" y="50"/>
                    </a:cubicBezTo>
                    <a:cubicBezTo>
                      <a:pt x="34" y="53"/>
                      <a:pt x="29" y="56"/>
                      <a:pt x="28" y="64"/>
                    </a:cubicBezTo>
                    <a:cubicBezTo>
                      <a:pt x="28" y="65"/>
                      <a:pt x="27" y="66"/>
                      <a:pt x="26" y="66"/>
                    </a:cubicBezTo>
                    <a:cubicBezTo>
                      <a:pt x="20" y="66"/>
                      <a:pt x="14" y="73"/>
                      <a:pt x="7" y="68"/>
                    </a:cubicBezTo>
                    <a:close/>
                  </a:path>
                </a:pathLst>
              </a:custGeom>
              <a:solidFill>
                <a:srgbClr val="99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2" name="Freeform 32">
                <a:extLst>
                  <a:ext uri="{FF2B5EF4-FFF2-40B4-BE49-F238E27FC236}">
                    <a16:creationId xmlns:a16="http://schemas.microsoft.com/office/drawing/2014/main" id="{E01E359C-7C5E-7536-70BE-E54AF97D7FB2}"/>
                  </a:ext>
                </a:extLst>
              </p:cNvPr>
              <p:cNvSpPr/>
              <p:nvPr/>
            </p:nvSpPr>
            <p:spPr bwMode="auto">
              <a:xfrm>
                <a:off x="3675" y="3543"/>
                <a:ext cx="397" cy="308"/>
              </a:xfrm>
              <a:custGeom>
                <a:avLst/>
                <a:gdLst>
                  <a:gd name="T0" fmla="*/ 0 w 85"/>
                  <a:gd name="T1" fmla="*/ 36 h 66"/>
                  <a:gd name="T2" fmla="*/ 10 w 85"/>
                  <a:gd name="T3" fmla="*/ 30 h 66"/>
                  <a:gd name="T4" fmla="*/ 9 w 85"/>
                  <a:gd name="T5" fmla="*/ 35 h 66"/>
                  <a:gd name="T6" fmla="*/ 16 w 85"/>
                  <a:gd name="T7" fmla="*/ 46 h 66"/>
                  <a:gd name="T8" fmla="*/ 25 w 85"/>
                  <a:gd name="T9" fmla="*/ 50 h 66"/>
                  <a:gd name="T10" fmla="*/ 39 w 85"/>
                  <a:gd name="T11" fmla="*/ 51 h 66"/>
                  <a:gd name="T12" fmla="*/ 44 w 85"/>
                  <a:gd name="T13" fmla="*/ 51 h 66"/>
                  <a:gd name="T14" fmla="*/ 51 w 85"/>
                  <a:gd name="T15" fmla="*/ 47 h 66"/>
                  <a:gd name="T16" fmla="*/ 54 w 85"/>
                  <a:gd name="T17" fmla="*/ 45 h 66"/>
                  <a:gd name="T18" fmla="*/ 55 w 85"/>
                  <a:gd name="T19" fmla="*/ 49 h 66"/>
                  <a:gd name="T20" fmla="*/ 56 w 85"/>
                  <a:gd name="T21" fmla="*/ 56 h 66"/>
                  <a:gd name="T22" fmla="*/ 61 w 85"/>
                  <a:gd name="T23" fmla="*/ 52 h 66"/>
                  <a:gd name="T24" fmla="*/ 76 w 85"/>
                  <a:gd name="T25" fmla="*/ 33 h 66"/>
                  <a:gd name="T26" fmla="*/ 75 w 85"/>
                  <a:gd name="T27" fmla="*/ 28 h 66"/>
                  <a:gd name="T28" fmla="*/ 72 w 85"/>
                  <a:gd name="T29" fmla="*/ 25 h 66"/>
                  <a:gd name="T30" fmla="*/ 67 w 85"/>
                  <a:gd name="T31" fmla="*/ 11 h 66"/>
                  <a:gd name="T32" fmla="*/ 75 w 85"/>
                  <a:gd name="T33" fmla="*/ 9 h 66"/>
                  <a:gd name="T34" fmla="*/ 76 w 85"/>
                  <a:gd name="T35" fmla="*/ 14 h 66"/>
                  <a:gd name="T36" fmla="*/ 76 w 85"/>
                  <a:gd name="T37" fmla="*/ 21 h 66"/>
                  <a:gd name="T38" fmla="*/ 82 w 85"/>
                  <a:gd name="T39" fmla="*/ 28 h 66"/>
                  <a:gd name="T40" fmla="*/ 82 w 85"/>
                  <a:gd name="T41" fmla="*/ 7 h 66"/>
                  <a:gd name="T42" fmla="*/ 85 w 85"/>
                  <a:gd name="T43" fmla="*/ 0 h 66"/>
                  <a:gd name="T44" fmla="*/ 82 w 85"/>
                  <a:gd name="T45" fmla="*/ 37 h 66"/>
                  <a:gd name="T46" fmla="*/ 76 w 85"/>
                  <a:gd name="T47" fmla="*/ 51 h 66"/>
                  <a:gd name="T48" fmla="*/ 47 w 85"/>
                  <a:gd name="T49" fmla="*/ 59 h 66"/>
                  <a:gd name="T50" fmla="*/ 16 w 85"/>
                  <a:gd name="T51" fmla="*/ 51 h 66"/>
                  <a:gd name="T52" fmla="*/ 4 w 85"/>
                  <a:gd name="T53" fmla="*/ 41 h 66"/>
                  <a:gd name="T54" fmla="*/ 0 w 85"/>
                  <a:gd name="T5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 h="66">
                    <a:moveTo>
                      <a:pt x="0" y="36"/>
                    </a:moveTo>
                    <a:cubicBezTo>
                      <a:pt x="3" y="33"/>
                      <a:pt x="7" y="32"/>
                      <a:pt x="10" y="30"/>
                    </a:cubicBezTo>
                    <a:cubicBezTo>
                      <a:pt x="11" y="33"/>
                      <a:pt x="9" y="34"/>
                      <a:pt x="9" y="35"/>
                    </a:cubicBezTo>
                    <a:cubicBezTo>
                      <a:pt x="7" y="42"/>
                      <a:pt x="9" y="46"/>
                      <a:pt x="16" y="46"/>
                    </a:cubicBezTo>
                    <a:cubicBezTo>
                      <a:pt x="20" y="46"/>
                      <a:pt x="22" y="47"/>
                      <a:pt x="25" y="50"/>
                    </a:cubicBezTo>
                    <a:cubicBezTo>
                      <a:pt x="28" y="54"/>
                      <a:pt x="35" y="51"/>
                      <a:pt x="39" y="51"/>
                    </a:cubicBezTo>
                    <a:cubicBezTo>
                      <a:pt x="41" y="51"/>
                      <a:pt x="43" y="50"/>
                      <a:pt x="44" y="51"/>
                    </a:cubicBezTo>
                    <a:cubicBezTo>
                      <a:pt x="49" y="54"/>
                      <a:pt x="51" y="53"/>
                      <a:pt x="51" y="47"/>
                    </a:cubicBezTo>
                    <a:cubicBezTo>
                      <a:pt x="51" y="46"/>
                      <a:pt x="53" y="45"/>
                      <a:pt x="54" y="45"/>
                    </a:cubicBezTo>
                    <a:cubicBezTo>
                      <a:pt x="56" y="46"/>
                      <a:pt x="57" y="47"/>
                      <a:pt x="55" y="49"/>
                    </a:cubicBezTo>
                    <a:cubicBezTo>
                      <a:pt x="53" y="52"/>
                      <a:pt x="53" y="54"/>
                      <a:pt x="56" y="56"/>
                    </a:cubicBezTo>
                    <a:cubicBezTo>
                      <a:pt x="60" y="58"/>
                      <a:pt x="60" y="53"/>
                      <a:pt x="61" y="52"/>
                    </a:cubicBezTo>
                    <a:cubicBezTo>
                      <a:pt x="67" y="46"/>
                      <a:pt x="69" y="38"/>
                      <a:pt x="76" y="33"/>
                    </a:cubicBezTo>
                    <a:cubicBezTo>
                      <a:pt x="78" y="32"/>
                      <a:pt x="79" y="29"/>
                      <a:pt x="75" y="28"/>
                    </a:cubicBezTo>
                    <a:cubicBezTo>
                      <a:pt x="74" y="27"/>
                      <a:pt x="73" y="26"/>
                      <a:pt x="72" y="25"/>
                    </a:cubicBezTo>
                    <a:cubicBezTo>
                      <a:pt x="66" y="22"/>
                      <a:pt x="64" y="17"/>
                      <a:pt x="67" y="11"/>
                    </a:cubicBezTo>
                    <a:cubicBezTo>
                      <a:pt x="69" y="6"/>
                      <a:pt x="72" y="9"/>
                      <a:pt x="75" y="9"/>
                    </a:cubicBezTo>
                    <a:cubicBezTo>
                      <a:pt x="79" y="10"/>
                      <a:pt x="77" y="12"/>
                      <a:pt x="76" y="14"/>
                    </a:cubicBezTo>
                    <a:cubicBezTo>
                      <a:pt x="74" y="16"/>
                      <a:pt x="74" y="19"/>
                      <a:pt x="76" y="21"/>
                    </a:cubicBezTo>
                    <a:cubicBezTo>
                      <a:pt x="78" y="23"/>
                      <a:pt x="79" y="26"/>
                      <a:pt x="82" y="28"/>
                    </a:cubicBezTo>
                    <a:cubicBezTo>
                      <a:pt x="82" y="21"/>
                      <a:pt x="82" y="14"/>
                      <a:pt x="82" y="7"/>
                    </a:cubicBezTo>
                    <a:cubicBezTo>
                      <a:pt x="82" y="4"/>
                      <a:pt x="81" y="1"/>
                      <a:pt x="85" y="0"/>
                    </a:cubicBezTo>
                    <a:cubicBezTo>
                      <a:pt x="81" y="12"/>
                      <a:pt x="85" y="25"/>
                      <a:pt x="82" y="37"/>
                    </a:cubicBezTo>
                    <a:cubicBezTo>
                      <a:pt x="81" y="42"/>
                      <a:pt x="79" y="47"/>
                      <a:pt x="76" y="51"/>
                    </a:cubicBezTo>
                    <a:cubicBezTo>
                      <a:pt x="68" y="63"/>
                      <a:pt x="59" y="66"/>
                      <a:pt x="47" y="59"/>
                    </a:cubicBezTo>
                    <a:cubicBezTo>
                      <a:pt x="37" y="54"/>
                      <a:pt x="27" y="53"/>
                      <a:pt x="16" y="51"/>
                    </a:cubicBezTo>
                    <a:cubicBezTo>
                      <a:pt x="10" y="49"/>
                      <a:pt x="6" y="47"/>
                      <a:pt x="4" y="41"/>
                    </a:cubicBezTo>
                    <a:cubicBezTo>
                      <a:pt x="4" y="38"/>
                      <a:pt x="2" y="37"/>
                      <a:pt x="0" y="36"/>
                    </a:cubicBezTo>
                    <a:close/>
                  </a:path>
                </a:pathLst>
              </a:custGeom>
              <a:solidFill>
                <a:srgbClr val="A6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3" name="Freeform 33">
                <a:extLst>
                  <a:ext uri="{FF2B5EF4-FFF2-40B4-BE49-F238E27FC236}">
                    <a16:creationId xmlns:a16="http://schemas.microsoft.com/office/drawing/2014/main" id="{380C33EB-2EE6-4EC4-812C-EA6651A544D9}"/>
                  </a:ext>
                </a:extLst>
              </p:cNvPr>
              <p:cNvSpPr/>
              <p:nvPr/>
            </p:nvSpPr>
            <p:spPr bwMode="auto">
              <a:xfrm>
                <a:off x="3133" y="1495"/>
                <a:ext cx="168" cy="220"/>
              </a:xfrm>
              <a:custGeom>
                <a:avLst/>
                <a:gdLst>
                  <a:gd name="T0" fmla="*/ 30 w 36"/>
                  <a:gd name="T1" fmla="*/ 37 h 47"/>
                  <a:gd name="T2" fmla="*/ 27 w 36"/>
                  <a:gd name="T3" fmla="*/ 46 h 47"/>
                  <a:gd name="T4" fmla="*/ 12 w 36"/>
                  <a:gd name="T5" fmla="*/ 46 h 47"/>
                  <a:gd name="T6" fmla="*/ 4 w 36"/>
                  <a:gd name="T7" fmla="*/ 43 h 47"/>
                  <a:gd name="T8" fmla="*/ 12 w 36"/>
                  <a:gd name="T9" fmla="*/ 40 h 47"/>
                  <a:gd name="T10" fmla="*/ 6 w 36"/>
                  <a:gd name="T11" fmla="*/ 37 h 47"/>
                  <a:gd name="T12" fmla="*/ 1 w 36"/>
                  <a:gd name="T13" fmla="*/ 29 h 47"/>
                  <a:gd name="T14" fmla="*/ 2 w 36"/>
                  <a:gd name="T15" fmla="*/ 10 h 47"/>
                  <a:gd name="T16" fmla="*/ 13 w 36"/>
                  <a:gd name="T17" fmla="*/ 0 h 47"/>
                  <a:gd name="T18" fmla="*/ 34 w 36"/>
                  <a:gd name="T19" fmla="*/ 17 h 47"/>
                  <a:gd name="T20" fmla="*/ 29 w 36"/>
                  <a:gd name="T21" fmla="*/ 31 h 47"/>
                  <a:gd name="T22" fmla="*/ 30 w 36"/>
                  <a:gd name="T23" fmla="*/ 3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7">
                    <a:moveTo>
                      <a:pt x="30" y="37"/>
                    </a:moveTo>
                    <a:cubicBezTo>
                      <a:pt x="30" y="40"/>
                      <a:pt x="29" y="43"/>
                      <a:pt x="27" y="46"/>
                    </a:cubicBezTo>
                    <a:cubicBezTo>
                      <a:pt x="22" y="46"/>
                      <a:pt x="17" y="46"/>
                      <a:pt x="12" y="46"/>
                    </a:cubicBezTo>
                    <a:cubicBezTo>
                      <a:pt x="9" y="46"/>
                      <a:pt x="6" y="47"/>
                      <a:pt x="4" y="43"/>
                    </a:cubicBezTo>
                    <a:cubicBezTo>
                      <a:pt x="6" y="40"/>
                      <a:pt x="9" y="42"/>
                      <a:pt x="12" y="40"/>
                    </a:cubicBezTo>
                    <a:cubicBezTo>
                      <a:pt x="10" y="38"/>
                      <a:pt x="7" y="38"/>
                      <a:pt x="6" y="37"/>
                    </a:cubicBezTo>
                    <a:cubicBezTo>
                      <a:pt x="2" y="35"/>
                      <a:pt x="0" y="33"/>
                      <a:pt x="1" y="29"/>
                    </a:cubicBezTo>
                    <a:cubicBezTo>
                      <a:pt x="2" y="23"/>
                      <a:pt x="1" y="16"/>
                      <a:pt x="2" y="10"/>
                    </a:cubicBezTo>
                    <a:cubicBezTo>
                      <a:pt x="2" y="3"/>
                      <a:pt x="6" y="0"/>
                      <a:pt x="13" y="0"/>
                    </a:cubicBezTo>
                    <a:cubicBezTo>
                      <a:pt x="24" y="2"/>
                      <a:pt x="32" y="8"/>
                      <a:pt x="34" y="17"/>
                    </a:cubicBezTo>
                    <a:cubicBezTo>
                      <a:pt x="36" y="23"/>
                      <a:pt x="32" y="27"/>
                      <a:pt x="29" y="31"/>
                    </a:cubicBezTo>
                    <a:cubicBezTo>
                      <a:pt x="28" y="34"/>
                      <a:pt x="26" y="36"/>
                      <a:pt x="30" y="37"/>
                    </a:cubicBezTo>
                    <a:close/>
                  </a:path>
                </a:pathLst>
              </a:custGeom>
              <a:solidFill>
                <a:srgbClr val="6580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4" name="Freeform 34">
                <a:extLst>
                  <a:ext uri="{FF2B5EF4-FFF2-40B4-BE49-F238E27FC236}">
                    <a16:creationId xmlns:a16="http://schemas.microsoft.com/office/drawing/2014/main" id="{6EDA12B8-2968-81DF-5730-48FD55C74CB6}"/>
                  </a:ext>
                </a:extLst>
              </p:cNvPr>
              <p:cNvSpPr/>
              <p:nvPr/>
            </p:nvSpPr>
            <p:spPr bwMode="auto">
              <a:xfrm>
                <a:off x="3343" y="1776"/>
                <a:ext cx="294" cy="346"/>
              </a:xfrm>
              <a:custGeom>
                <a:avLst/>
                <a:gdLst>
                  <a:gd name="T0" fmla="*/ 43 w 63"/>
                  <a:gd name="T1" fmla="*/ 59 h 74"/>
                  <a:gd name="T2" fmla="*/ 58 w 63"/>
                  <a:gd name="T3" fmla="*/ 66 h 74"/>
                  <a:gd name="T4" fmla="*/ 61 w 63"/>
                  <a:gd name="T5" fmla="*/ 68 h 74"/>
                  <a:gd name="T6" fmla="*/ 59 w 63"/>
                  <a:gd name="T7" fmla="*/ 74 h 74"/>
                  <a:gd name="T8" fmla="*/ 50 w 63"/>
                  <a:gd name="T9" fmla="*/ 73 h 74"/>
                  <a:gd name="T10" fmla="*/ 35 w 63"/>
                  <a:gd name="T11" fmla="*/ 67 h 74"/>
                  <a:gd name="T12" fmla="*/ 31 w 63"/>
                  <a:gd name="T13" fmla="*/ 66 h 74"/>
                  <a:gd name="T14" fmla="*/ 28 w 63"/>
                  <a:gd name="T15" fmla="*/ 64 h 74"/>
                  <a:gd name="T16" fmla="*/ 16 w 63"/>
                  <a:gd name="T17" fmla="*/ 54 h 74"/>
                  <a:gd name="T18" fmla="*/ 2 w 63"/>
                  <a:gd name="T19" fmla="*/ 32 h 74"/>
                  <a:gd name="T20" fmla="*/ 5 w 63"/>
                  <a:gd name="T21" fmla="*/ 0 h 74"/>
                  <a:gd name="T22" fmla="*/ 8 w 63"/>
                  <a:gd name="T23" fmla="*/ 8 h 74"/>
                  <a:gd name="T24" fmla="*/ 12 w 63"/>
                  <a:gd name="T25" fmla="*/ 29 h 74"/>
                  <a:gd name="T26" fmla="*/ 22 w 63"/>
                  <a:gd name="T27" fmla="*/ 41 h 74"/>
                  <a:gd name="T28" fmla="*/ 26 w 63"/>
                  <a:gd name="T29" fmla="*/ 44 h 74"/>
                  <a:gd name="T30" fmla="*/ 31 w 63"/>
                  <a:gd name="T31" fmla="*/ 48 h 74"/>
                  <a:gd name="T32" fmla="*/ 33 w 63"/>
                  <a:gd name="T33" fmla="*/ 50 h 74"/>
                  <a:gd name="T34" fmla="*/ 43 w 63"/>
                  <a:gd name="T35" fmla="*/ 5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74">
                    <a:moveTo>
                      <a:pt x="43" y="59"/>
                    </a:moveTo>
                    <a:cubicBezTo>
                      <a:pt x="47" y="63"/>
                      <a:pt x="53" y="64"/>
                      <a:pt x="58" y="66"/>
                    </a:cubicBezTo>
                    <a:cubicBezTo>
                      <a:pt x="59" y="67"/>
                      <a:pt x="61" y="66"/>
                      <a:pt x="61" y="68"/>
                    </a:cubicBezTo>
                    <a:cubicBezTo>
                      <a:pt x="62" y="71"/>
                      <a:pt x="63" y="73"/>
                      <a:pt x="59" y="74"/>
                    </a:cubicBezTo>
                    <a:cubicBezTo>
                      <a:pt x="55" y="74"/>
                      <a:pt x="53" y="72"/>
                      <a:pt x="50" y="73"/>
                    </a:cubicBezTo>
                    <a:cubicBezTo>
                      <a:pt x="44" y="73"/>
                      <a:pt x="40" y="69"/>
                      <a:pt x="35" y="67"/>
                    </a:cubicBezTo>
                    <a:cubicBezTo>
                      <a:pt x="34" y="67"/>
                      <a:pt x="32" y="66"/>
                      <a:pt x="31" y="66"/>
                    </a:cubicBezTo>
                    <a:cubicBezTo>
                      <a:pt x="30" y="65"/>
                      <a:pt x="29" y="65"/>
                      <a:pt x="28" y="64"/>
                    </a:cubicBezTo>
                    <a:cubicBezTo>
                      <a:pt x="24" y="60"/>
                      <a:pt x="20" y="58"/>
                      <a:pt x="16" y="54"/>
                    </a:cubicBezTo>
                    <a:cubicBezTo>
                      <a:pt x="10" y="48"/>
                      <a:pt x="4" y="42"/>
                      <a:pt x="2" y="32"/>
                    </a:cubicBezTo>
                    <a:cubicBezTo>
                      <a:pt x="0" y="21"/>
                      <a:pt x="0" y="10"/>
                      <a:pt x="5" y="0"/>
                    </a:cubicBezTo>
                    <a:cubicBezTo>
                      <a:pt x="9" y="1"/>
                      <a:pt x="8" y="5"/>
                      <a:pt x="8" y="8"/>
                    </a:cubicBezTo>
                    <a:cubicBezTo>
                      <a:pt x="7" y="15"/>
                      <a:pt x="8" y="22"/>
                      <a:pt x="12" y="29"/>
                    </a:cubicBezTo>
                    <a:cubicBezTo>
                      <a:pt x="15" y="33"/>
                      <a:pt x="18" y="37"/>
                      <a:pt x="22" y="41"/>
                    </a:cubicBezTo>
                    <a:cubicBezTo>
                      <a:pt x="23" y="42"/>
                      <a:pt x="24" y="43"/>
                      <a:pt x="26" y="44"/>
                    </a:cubicBezTo>
                    <a:cubicBezTo>
                      <a:pt x="27" y="45"/>
                      <a:pt x="29" y="46"/>
                      <a:pt x="31" y="48"/>
                    </a:cubicBezTo>
                    <a:cubicBezTo>
                      <a:pt x="31" y="49"/>
                      <a:pt x="32" y="49"/>
                      <a:pt x="33" y="50"/>
                    </a:cubicBezTo>
                    <a:cubicBezTo>
                      <a:pt x="36" y="53"/>
                      <a:pt x="40" y="55"/>
                      <a:pt x="43" y="59"/>
                    </a:cubicBezTo>
                    <a:close/>
                  </a:path>
                </a:pathLst>
              </a:custGeom>
              <a:solidFill>
                <a:srgbClr val="991E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5" name="Freeform 35">
                <a:extLst>
                  <a:ext uri="{FF2B5EF4-FFF2-40B4-BE49-F238E27FC236}">
                    <a16:creationId xmlns:a16="http://schemas.microsoft.com/office/drawing/2014/main" id="{22E8E613-FFBF-882C-E5DD-E0C98064951E}"/>
                  </a:ext>
                </a:extLst>
              </p:cNvPr>
              <p:cNvSpPr/>
              <p:nvPr/>
            </p:nvSpPr>
            <p:spPr bwMode="auto">
              <a:xfrm>
                <a:off x="2203" y="3660"/>
                <a:ext cx="252" cy="182"/>
              </a:xfrm>
              <a:custGeom>
                <a:avLst/>
                <a:gdLst>
                  <a:gd name="T0" fmla="*/ 29 w 54"/>
                  <a:gd name="T1" fmla="*/ 8 h 39"/>
                  <a:gd name="T2" fmla="*/ 38 w 54"/>
                  <a:gd name="T3" fmla="*/ 8 h 39"/>
                  <a:gd name="T4" fmla="*/ 50 w 54"/>
                  <a:gd name="T5" fmla="*/ 8 h 39"/>
                  <a:gd name="T6" fmla="*/ 52 w 54"/>
                  <a:gd name="T7" fmla="*/ 13 h 39"/>
                  <a:gd name="T8" fmla="*/ 47 w 54"/>
                  <a:gd name="T9" fmla="*/ 13 h 39"/>
                  <a:gd name="T10" fmla="*/ 42 w 54"/>
                  <a:gd name="T11" fmla="*/ 16 h 39"/>
                  <a:gd name="T12" fmla="*/ 41 w 54"/>
                  <a:gd name="T13" fmla="*/ 23 h 39"/>
                  <a:gd name="T14" fmla="*/ 36 w 54"/>
                  <a:gd name="T15" fmla="*/ 18 h 39"/>
                  <a:gd name="T16" fmla="*/ 28 w 54"/>
                  <a:gd name="T17" fmla="*/ 16 h 39"/>
                  <a:gd name="T18" fmla="*/ 24 w 54"/>
                  <a:gd name="T19" fmla="*/ 21 h 39"/>
                  <a:gd name="T20" fmla="*/ 25 w 54"/>
                  <a:gd name="T21" fmla="*/ 25 h 39"/>
                  <a:gd name="T22" fmla="*/ 19 w 54"/>
                  <a:gd name="T23" fmla="*/ 38 h 39"/>
                  <a:gd name="T24" fmla="*/ 3 w 54"/>
                  <a:gd name="T25" fmla="*/ 34 h 39"/>
                  <a:gd name="T26" fmla="*/ 1 w 54"/>
                  <a:gd name="T27" fmla="*/ 27 h 39"/>
                  <a:gd name="T28" fmla="*/ 1 w 54"/>
                  <a:gd name="T29" fmla="*/ 21 h 39"/>
                  <a:gd name="T30" fmla="*/ 7 w 54"/>
                  <a:gd name="T31" fmla="*/ 15 h 39"/>
                  <a:gd name="T32" fmla="*/ 16 w 54"/>
                  <a:gd name="T33" fmla="*/ 9 h 39"/>
                  <a:gd name="T34" fmla="*/ 27 w 54"/>
                  <a:gd name="T35" fmla="*/ 3 h 39"/>
                  <a:gd name="T36" fmla="*/ 29 w 54"/>
                  <a:gd name="T37"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39">
                    <a:moveTo>
                      <a:pt x="29" y="8"/>
                    </a:moveTo>
                    <a:cubicBezTo>
                      <a:pt x="32" y="10"/>
                      <a:pt x="36" y="11"/>
                      <a:pt x="38" y="8"/>
                    </a:cubicBezTo>
                    <a:cubicBezTo>
                      <a:pt x="42" y="0"/>
                      <a:pt x="46" y="6"/>
                      <a:pt x="50" y="8"/>
                    </a:cubicBezTo>
                    <a:cubicBezTo>
                      <a:pt x="52" y="8"/>
                      <a:pt x="54" y="11"/>
                      <a:pt x="52" y="13"/>
                    </a:cubicBezTo>
                    <a:cubicBezTo>
                      <a:pt x="51" y="16"/>
                      <a:pt x="49" y="14"/>
                      <a:pt x="47" y="13"/>
                    </a:cubicBezTo>
                    <a:cubicBezTo>
                      <a:pt x="42" y="10"/>
                      <a:pt x="42" y="13"/>
                      <a:pt x="42" y="16"/>
                    </a:cubicBezTo>
                    <a:cubicBezTo>
                      <a:pt x="41" y="19"/>
                      <a:pt x="45" y="21"/>
                      <a:pt x="41" y="23"/>
                    </a:cubicBezTo>
                    <a:cubicBezTo>
                      <a:pt x="39" y="23"/>
                      <a:pt x="37" y="20"/>
                      <a:pt x="36" y="18"/>
                    </a:cubicBezTo>
                    <a:cubicBezTo>
                      <a:pt x="34" y="15"/>
                      <a:pt x="31" y="15"/>
                      <a:pt x="28" y="16"/>
                    </a:cubicBezTo>
                    <a:cubicBezTo>
                      <a:pt x="25" y="16"/>
                      <a:pt x="25" y="19"/>
                      <a:pt x="24" y="21"/>
                    </a:cubicBezTo>
                    <a:cubicBezTo>
                      <a:pt x="23" y="23"/>
                      <a:pt x="25" y="24"/>
                      <a:pt x="25" y="25"/>
                    </a:cubicBezTo>
                    <a:cubicBezTo>
                      <a:pt x="29" y="31"/>
                      <a:pt x="26" y="37"/>
                      <a:pt x="19" y="38"/>
                    </a:cubicBezTo>
                    <a:cubicBezTo>
                      <a:pt x="14" y="38"/>
                      <a:pt x="8" y="39"/>
                      <a:pt x="3" y="34"/>
                    </a:cubicBezTo>
                    <a:cubicBezTo>
                      <a:pt x="1" y="32"/>
                      <a:pt x="3" y="28"/>
                      <a:pt x="1" y="27"/>
                    </a:cubicBezTo>
                    <a:cubicBezTo>
                      <a:pt x="0" y="25"/>
                      <a:pt x="1" y="23"/>
                      <a:pt x="1" y="21"/>
                    </a:cubicBezTo>
                    <a:cubicBezTo>
                      <a:pt x="1" y="17"/>
                      <a:pt x="2" y="14"/>
                      <a:pt x="7" y="15"/>
                    </a:cubicBezTo>
                    <a:cubicBezTo>
                      <a:pt x="13" y="17"/>
                      <a:pt x="15" y="15"/>
                      <a:pt x="16" y="9"/>
                    </a:cubicBezTo>
                    <a:cubicBezTo>
                      <a:pt x="16" y="4"/>
                      <a:pt x="20" y="2"/>
                      <a:pt x="27" y="3"/>
                    </a:cubicBezTo>
                    <a:cubicBezTo>
                      <a:pt x="29" y="5"/>
                      <a:pt x="29" y="6"/>
                      <a:pt x="29" y="8"/>
                    </a:cubicBezTo>
                    <a:close/>
                  </a:path>
                </a:pathLst>
              </a:custGeom>
              <a:solidFill>
                <a:srgbClr val="881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6" name="Freeform 36">
                <a:extLst>
                  <a:ext uri="{FF2B5EF4-FFF2-40B4-BE49-F238E27FC236}">
                    <a16:creationId xmlns:a16="http://schemas.microsoft.com/office/drawing/2014/main" id="{D5AD1231-B200-8AFE-56C2-915622B9A21C}"/>
                  </a:ext>
                </a:extLst>
              </p:cNvPr>
              <p:cNvSpPr/>
              <p:nvPr/>
            </p:nvSpPr>
            <p:spPr bwMode="auto">
              <a:xfrm>
                <a:off x="3039" y="2510"/>
                <a:ext cx="192" cy="243"/>
              </a:xfrm>
              <a:custGeom>
                <a:avLst/>
                <a:gdLst>
                  <a:gd name="T0" fmla="*/ 41 w 41"/>
                  <a:gd name="T1" fmla="*/ 12 h 52"/>
                  <a:gd name="T2" fmla="*/ 28 w 41"/>
                  <a:gd name="T3" fmla="*/ 45 h 52"/>
                  <a:gd name="T4" fmla="*/ 26 w 41"/>
                  <a:gd name="T5" fmla="*/ 42 h 52"/>
                  <a:gd name="T6" fmla="*/ 20 w 41"/>
                  <a:gd name="T7" fmla="*/ 34 h 52"/>
                  <a:gd name="T8" fmla="*/ 11 w 41"/>
                  <a:gd name="T9" fmla="*/ 41 h 52"/>
                  <a:gd name="T10" fmla="*/ 5 w 41"/>
                  <a:gd name="T11" fmla="*/ 52 h 52"/>
                  <a:gd name="T12" fmla="*/ 4 w 41"/>
                  <a:gd name="T13" fmla="*/ 51 h 52"/>
                  <a:gd name="T14" fmla="*/ 3 w 41"/>
                  <a:gd name="T15" fmla="*/ 11 h 52"/>
                  <a:gd name="T16" fmla="*/ 6 w 41"/>
                  <a:gd name="T17" fmla="*/ 11 h 52"/>
                  <a:gd name="T18" fmla="*/ 12 w 41"/>
                  <a:gd name="T19" fmla="*/ 20 h 52"/>
                  <a:gd name="T20" fmla="*/ 29 w 41"/>
                  <a:gd name="T21" fmla="*/ 17 h 52"/>
                  <a:gd name="T22" fmla="*/ 21 w 41"/>
                  <a:gd name="T23" fmla="*/ 6 h 52"/>
                  <a:gd name="T24" fmla="*/ 23 w 41"/>
                  <a:gd name="T25" fmla="*/ 5 h 52"/>
                  <a:gd name="T26" fmla="*/ 33 w 41"/>
                  <a:gd name="T27" fmla="*/ 2 h 52"/>
                  <a:gd name="T28" fmla="*/ 39 w 41"/>
                  <a:gd name="T29" fmla="*/ 6 h 52"/>
                  <a:gd name="T30" fmla="*/ 41 w 41"/>
                  <a:gd name="T31"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52">
                    <a:moveTo>
                      <a:pt x="41" y="12"/>
                    </a:moveTo>
                    <a:cubicBezTo>
                      <a:pt x="36" y="23"/>
                      <a:pt x="32" y="34"/>
                      <a:pt x="28" y="45"/>
                    </a:cubicBezTo>
                    <a:cubicBezTo>
                      <a:pt x="27" y="44"/>
                      <a:pt x="27" y="43"/>
                      <a:pt x="26" y="42"/>
                    </a:cubicBezTo>
                    <a:cubicBezTo>
                      <a:pt x="25" y="39"/>
                      <a:pt x="24" y="35"/>
                      <a:pt x="20" y="34"/>
                    </a:cubicBezTo>
                    <a:cubicBezTo>
                      <a:pt x="15" y="34"/>
                      <a:pt x="13" y="38"/>
                      <a:pt x="11" y="41"/>
                    </a:cubicBezTo>
                    <a:cubicBezTo>
                      <a:pt x="9" y="44"/>
                      <a:pt x="9" y="49"/>
                      <a:pt x="5" y="52"/>
                    </a:cubicBezTo>
                    <a:cubicBezTo>
                      <a:pt x="4" y="51"/>
                      <a:pt x="4" y="51"/>
                      <a:pt x="4" y="51"/>
                    </a:cubicBezTo>
                    <a:cubicBezTo>
                      <a:pt x="3" y="38"/>
                      <a:pt x="0" y="24"/>
                      <a:pt x="3" y="11"/>
                    </a:cubicBezTo>
                    <a:cubicBezTo>
                      <a:pt x="3" y="8"/>
                      <a:pt x="5" y="8"/>
                      <a:pt x="6" y="11"/>
                    </a:cubicBezTo>
                    <a:cubicBezTo>
                      <a:pt x="7" y="14"/>
                      <a:pt x="9" y="17"/>
                      <a:pt x="12" y="20"/>
                    </a:cubicBezTo>
                    <a:cubicBezTo>
                      <a:pt x="18" y="25"/>
                      <a:pt x="23" y="24"/>
                      <a:pt x="29" y="17"/>
                    </a:cubicBezTo>
                    <a:cubicBezTo>
                      <a:pt x="20" y="14"/>
                      <a:pt x="19" y="13"/>
                      <a:pt x="21" y="6"/>
                    </a:cubicBezTo>
                    <a:cubicBezTo>
                      <a:pt x="21" y="6"/>
                      <a:pt x="22" y="5"/>
                      <a:pt x="23" y="5"/>
                    </a:cubicBezTo>
                    <a:cubicBezTo>
                      <a:pt x="26" y="4"/>
                      <a:pt x="30" y="4"/>
                      <a:pt x="33" y="2"/>
                    </a:cubicBezTo>
                    <a:cubicBezTo>
                      <a:pt x="37" y="0"/>
                      <a:pt x="38" y="3"/>
                      <a:pt x="39" y="6"/>
                    </a:cubicBezTo>
                    <a:cubicBezTo>
                      <a:pt x="39" y="8"/>
                      <a:pt x="40" y="10"/>
                      <a:pt x="41" y="12"/>
                    </a:cubicBezTo>
                    <a:close/>
                  </a:path>
                </a:pathLst>
              </a:custGeom>
              <a:solidFill>
                <a:srgbClr val="262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7" name="Freeform 37">
                <a:extLst>
                  <a:ext uri="{FF2B5EF4-FFF2-40B4-BE49-F238E27FC236}">
                    <a16:creationId xmlns:a16="http://schemas.microsoft.com/office/drawing/2014/main" id="{60F5F7DC-E086-8731-5D3C-EE01CD58BFE5}"/>
                  </a:ext>
                </a:extLst>
              </p:cNvPr>
              <p:cNvSpPr/>
              <p:nvPr/>
            </p:nvSpPr>
            <p:spPr bwMode="auto">
              <a:xfrm>
                <a:off x="3273" y="2122"/>
                <a:ext cx="205" cy="252"/>
              </a:xfrm>
              <a:custGeom>
                <a:avLst/>
                <a:gdLst>
                  <a:gd name="T0" fmla="*/ 43 w 44"/>
                  <a:gd name="T1" fmla="*/ 37 h 54"/>
                  <a:gd name="T2" fmla="*/ 39 w 44"/>
                  <a:gd name="T3" fmla="*/ 50 h 54"/>
                  <a:gd name="T4" fmla="*/ 37 w 44"/>
                  <a:gd name="T5" fmla="*/ 53 h 54"/>
                  <a:gd name="T6" fmla="*/ 20 w 44"/>
                  <a:gd name="T7" fmla="*/ 43 h 54"/>
                  <a:gd name="T8" fmla="*/ 16 w 44"/>
                  <a:gd name="T9" fmla="*/ 27 h 54"/>
                  <a:gd name="T10" fmla="*/ 14 w 44"/>
                  <a:gd name="T11" fmla="*/ 21 h 54"/>
                  <a:gd name="T12" fmla="*/ 4 w 44"/>
                  <a:gd name="T13" fmla="*/ 18 h 54"/>
                  <a:gd name="T14" fmla="*/ 0 w 44"/>
                  <a:gd name="T15" fmla="*/ 19 h 54"/>
                  <a:gd name="T16" fmla="*/ 6 w 44"/>
                  <a:gd name="T17" fmla="*/ 3 h 54"/>
                  <a:gd name="T18" fmla="*/ 13 w 44"/>
                  <a:gd name="T19" fmla="*/ 3 h 54"/>
                  <a:gd name="T20" fmla="*/ 22 w 44"/>
                  <a:gd name="T21" fmla="*/ 14 h 54"/>
                  <a:gd name="T22" fmla="*/ 31 w 44"/>
                  <a:gd name="T23" fmla="*/ 17 h 54"/>
                  <a:gd name="T24" fmla="*/ 41 w 44"/>
                  <a:gd name="T25" fmla="*/ 30 h 54"/>
                  <a:gd name="T26" fmla="*/ 43 w 44"/>
                  <a:gd name="T27" fmla="*/ 3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54">
                    <a:moveTo>
                      <a:pt x="43" y="37"/>
                    </a:moveTo>
                    <a:cubicBezTo>
                      <a:pt x="40" y="41"/>
                      <a:pt x="37" y="45"/>
                      <a:pt x="39" y="50"/>
                    </a:cubicBezTo>
                    <a:cubicBezTo>
                      <a:pt x="40" y="52"/>
                      <a:pt x="38" y="54"/>
                      <a:pt x="37" y="53"/>
                    </a:cubicBezTo>
                    <a:cubicBezTo>
                      <a:pt x="31" y="50"/>
                      <a:pt x="24" y="49"/>
                      <a:pt x="20" y="43"/>
                    </a:cubicBezTo>
                    <a:cubicBezTo>
                      <a:pt x="17" y="38"/>
                      <a:pt x="17" y="32"/>
                      <a:pt x="16" y="27"/>
                    </a:cubicBezTo>
                    <a:cubicBezTo>
                      <a:pt x="15" y="25"/>
                      <a:pt x="15" y="23"/>
                      <a:pt x="14" y="21"/>
                    </a:cubicBezTo>
                    <a:cubicBezTo>
                      <a:pt x="11" y="15"/>
                      <a:pt x="9" y="15"/>
                      <a:pt x="4" y="18"/>
                    </a:cubicBezTo>
                    <a:cubicBezTo>
                      <a:pt x="3" y="19"/>
                      <a:pt x="1" y="20"/>
                      <a:pt x="0" y="19"/>
                    </a:cubicBezTo>
                    <a:cubicBezTo>
                      <a:pt x="1" y="13"/>
                      <a:pt x="3" y="8"/>
                      <a:pt x="6" y="3"/>
                    </a:cubicBezTo>
                    <a:cubicBezTo>
                      <a:pt x="8" y="0"/>
                      <a:pt x="11" y="0"/>
                      <a:pt x="13" y="3"/>
                    </a:cubicBezTo>
                    <a:cubicBezTo>
                      <a:pt x="16" y="7"/>
                      <a:pt x="20" y="9"/>
                      <a:pt x="22" y="14"/>
                    </a:cubicBezTo>
                    <a:cubicBezTo>
                      <a:pt x="24" y="19"/>
                      <a:pt x="27" y="20"/>
                      <a:pt x="31" y="17"/>
                    </a:cubicBezTo>
                    <a:cubicBezTo>
                      <a:pt x="38" y="19"/>
                      <a:pt x="37" y="26"/>
                      <a:pt x="41" y="30"/>
                    </a:cubicBezTo>
                    <a:cubicBezTo>
                      <a:pt x="42" y="32"/>
                      <a:pt x="44" y="34"/>
                      <a:pt x="43" y="37"/>
                    </a:cubicBezTo>
                    <a:close/>
                  </a:path>
                </a:pathLst>
              </a:custGeom>
              <a:solidFill>
                <a:srgbClr val="E49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8" name="Freeform 38">
                <a:extLst>
                  <a:ext uri="{FF2B5EF4-FFF2-40B4-BE49-F238E27FC236}">
                    <a16:creationId xmlns:a16="http://schemas.microsoft.com/office/drawing/2014/main" id="{A3C863AA-44A2-3C55-5AAD-17CC9D8D4016}"/>
                  </a:ext>
                </a:extLst>
              </p:cNvPr>
              <p:cNvSpPr/>
              <p:nvPr/>
            </p:nvSpPr>
            <p:spPr bwMode="auto">
              <a:xfrm>
                <a:off x="2857" y="3300"/>
                <a:ext cx="126" cy="383"/>
              </a:xfrm>
              <a:custGeom>
                <a:avLst/>
                <a:gdLst>
                  <a:gd name="T0" fmla="*/ 13 w 27"/>
                  <a:gd name="T1" fmla="*/ 2 h 82"/>
                  <a:gd name="T2" fmla="*/ 18 w 27"/>
                  <a:gd name="T3" fmla="*/ 1 h 82"/>
                  <a:gd name="T4" fmla="*/ 27 w 27"/>
                  <a:gd name="T5" fmla="*/ 7 h 82"/>
                  <a:gd name="T6" fmla="*/ 24 w 27"/>
                  <a:gd name="T7" fmla="*/ 24 h 82"/>
                  <a:gd name="T8" fmla="*/ 24 w 27"/>
                  <a:gd name="T9" fmla="*/ 40 h 82"/>
                  <a:gd name="T10" fmla="*/ 21 w 27"/>
                  <a:gd name="T11" fmla="*/ 52 h 82"/>
                  <a:gd name="T12" fmla="*/ 17 w 27"/>
                  <a:gd name="T13" fmla="*/ 62 h 82"/>
                  <a:gd name="T14" fmla="*/ 16 w 27"/>
                  <a:gd name="T15" fmla="*/ 66 h 82"/>
                  <a:gd name="T16" fmla="*/ 12 w 27"/>
                  <a:gd name="T17" fmla="*/ 78 h 82"/>
                  <a:gd name="T18" fmla="*/ 0 w 27"/>
                  <a:gd name="T19" fmla="*/ 82 h 82"/>
                  <a:gd name="T20" fmla="*/ 10 w 27"/>
                  <a:gd name="T21" fmla="*/ 69 h 82"/>
                  <a:gd name="T22" fmla="*/ 11 w 27"/>
                  <a:gd name="T23" fmla="*/ 45 h 82"/>
                  <a:gd name="T24" fmla="*/ 13 w 27"/>
                  <a:gd name="T25" fmla="*/ 32 h 82"/>
                  <a:gd name="T26" fmla="*/ 11 w 27"/>
                  <a:gd name="T27" fmla="*/ 23 h 82"/>
                  <a:gd name="T28" fmla="*/ 12 w 27"/>
                  <a:gd name="T29" fmla="*/ 14 h 82"/>
                  <a:gd name="T30" fmla="*/ 13 w 27"/>
                  <a:gd name="T31"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82">
                    <a:moveTo>
                      <a:pt x="13" y="2"/>
                    </a:moveTo>
                    <a:cubicBezTo>
                      <a:pt x="15" y="2"/>
                      <a:pt x="17" y="1"/>
                      <a:pt x="18" y="1"/>
                    </a:cubicBezTo>
                    <a:cubicBezTo>
                      <a:pt x="23" y="0"/>
                      <a:pt x="27" y="4"/>
                      <a:pt x="27" y="7"/>
                    </a:cubicBezTo>
                    <a:cubicBezTo>
                      <a:pt x="25" y="13"/>
                      <a:pt x="27" y="19"/>
                      <a:pt x="24" y="24"/>
                    </a:cubicBezTo>
                    <a:cubicBezTo>
                      <a:pt x="22" y="29"/>
                      <a:pt x="22" y="35"/>
                      <a:pt x="24" y="40"/>
                    </a:cubicBezTo>
                    <a:cubicBezTo>
                      <a:pt x="25" y="45"/>
                      <a:pt x="24" y="48"/>
                      <a:pt x="21" y="52"/>
                    </a:cubicBezTo>
                    <a:cubicBezTo>
                      <a:pt x="18" y="54"/>
                      <a:pt x="15" y="57"/>
                      <a:pt x="17" y="62"/>
                    </a:cubicBezTo>
                    <a:cubicBezTo>
                      <a:pt x="18" y="63"/>
                      <a:pt x="17" y="65"/>
                      <a:pt x="16" y="66"/>
                    </a:cubicBezTo>
                    <a:cubicBezTo>
                      <a:pt x="12" y="69"/>
                      <a:pt x="11" y="74"/>
                      <a:pt x="12" y="78"/>
                    </a:cubicBezTo>
                    <a:cubicBezTo>
                      <a:pt x="8" y="80"/>
                      <a:pt x="4" y="82"/>
                      <a:pt x="0" y="82"/>
                    </a:cubicBezTo>
                    <a:cubicBezTo>
                      <a:pt x="5" y="79"/>
                      <a:pt x="9" y="74"/>
                      <a:pt x="10" y="69"/>
                    </a:cubicBezTo>
                    <a:cubicBezTo>
                      <a:pt x="13" y="61"/>
                      <a:pt x="15" y="53"/>
                      <a:pt x="11" y="45"/>
                    </a:cubicBezTo>
                    <a:cubicBezTo>
                      <a:pt x="9" y="40"/>
                      <a:pt x="11" y="36"/>
                      <a:pt x="13" y="32"/>
                    </a:cubicBezTo>
                    <a:cubicBezTo>
                      <a:pt x="15" y="28"/>
                      <a:pt x="14" y="26"/>
                      <a:pt x="11" y="23"/>
                    </a:cubicBezTo>
                    <a:cubicBezTo>
                      <a:pt x="7" y="20"/>
                      <a:pt x="8" y="15"/>
                      <a:pt x="12" y="14"/>
                    </a:cubicBezTo>
                    <a:cubicBezTo>
                      <a:pt x="22" y="10"/>
                      <a:pt x="17" y="6"/>
                      <a:pt x="13" y="2"/>
                    </a:cubicBezTo>
                    <a:close/>
                  </a:path>
                </a:pathLst>
              </a:custGeom>
              <a:solidFill>
                <a:srgbClr val="9F2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9" name="Freeform 39">
                <a:extLst>
                  <a:ext uri="{FF2B5EF4-FFF2-40B4-BE49-F238E27FC236}">
                    <a16:creationId xmlns:a16="http://schemas.microsoft.com/office/drawing/2014/main" id="{4224B059-33C6-E0D5-F96B-2B61BD508C86}"/>
                  </a:ext>
                </a:extLst>
              </p:cNvPr>
              <p:cNvSpPr/>
              <p:nvPr/>
            </p:nvSpPr>
            <p:spPr bwMode="auto">
              <a:xfrm>
                <a:off x="3212" y="3099"/>
                <a:ext cx="112" cy="364"/>
              </a:xfrm>
              <a:custGeom>
                <a:avLst/>
                <a:gdLst>
                  <a:gd name="T0" fmla="*/ 3 w 24"/>
                  <a:gd name="T1" fmla="*/ 0 h 78"/>
                  <a:gd name="T2" fmla="*/ 5 w 24"/>
                  <a:gd name="T3" fmla="*/ 1 h 78"/>
                  <a:gd name="T4" fmla="*/ 20 w 24"/>
                  <a:gd name="T5" fmla="*/ 19 h 78"/>
                  <a:gd name="T6" fmla="*/ 17 w 24"/>
                  <a:gd name="T7" fmla="*/ 37 h 78"/>
                  <a:gd name="T8" fmla="*/ 14 w 24"/>
                  <a:gd name="T9" fmla="*/ 43 h 78"/>
                  <a:gd name="T10" fmla="*/ 9 w 24"/>
                  <a:gd name="T11" fmla="*/ 59 h 78"/>
                  <a:gd name="T12" fmla="*/ 6 w 24"/>
                  <a:gd name="T13" fmla="*/ 78 h 78"/>
                  <a:gd name="T14" fmla="*/ 4 w 24"/>
                  <a:gd name="T15" fmla="*/ 49 h 78"/>
                  <a:gd name="T16" fmla="*/ 3 w 24"/>
                  <a:gd name="T17" fmla="*/ 14 h 78"/>
                  <a:gd name="T18" fmla="*/ 3 w 24"/>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78">
                    <a:moveTo>
                      <a:pt x="3" y="0"/>
                    </a:moveTo>
                    <a:cubicBezTo>
                      <a:pt x="4" y="0"/>
                      <a:pt x="5" y="1"/>
                      <a:pt x="5" y="1"/>
                    </a:cubicBezTo>
                    <a:cubicBezTo>
                      <a:pt x="6" y="11"/>
                      <a:pt x="13" y="15"/>
                      <a:pt x="20" y="19"/>
                    </a:cubicBezTo>
                    <a:cubicBezTo>
                      <a:pt x="24" y="22"/>
                      <a:pt x="23" y="34"/>
                      <a:pt x="17" y="37"/>
                    </a:cubicBezTo>
                    <a:cubicBezTo>
                      <a:pt x="14" y="39"/>
                      <a:pt x="14" y="40"/>
                      <a:pt x="14" y="43"/>
                    </a:cubicBezTo>
                    <a:cubicBezTo>
                      <a:pt x="13" y="49"/>
                      <a:pt x="12" y="54"/>
                      <a:pt x="9" y="59"/>
                    </a:cubicBezTo>
                    <a:cubicBezTo>
                      <a:pt x="5" y="64"/>
                      <a:pt x="6" y="71"/>
                      <a:pt x="6" y="78"/>
                    </a:cubicBezTo>
                    <a:cubicBezTo>
                      <a:pt x="1" y="68"/>
                      <a:pt x="2" y="59"/>
                      <a:pt x="4" y="49"/>
                    </a:cubicBezTo>
                    <a:cubicBezTo>
                      <a:pt x="7" y="37"/>
                      <a:pt x="5" y="26"/>
                      <a:pt x="3" y="14"/>
                    </a:cubicBezTo>
                    <a:cubicBezTo>
                      <a:pt x="1" y="10"/>
                      <a:pt x="0" y="5"/>
                      <a:pt x="3" y="0"/>
                    </a:cubicBezTo>
                    <a:close/>
                  </a:path>
                </a:pathLst>
              </a:custGeom>
              <a:solidFill>
                <a:srgbClr val="C95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0" name="Freeform 40">
                <a:extLst>
                  <a:ext uri="{FF2B5EF4-FFF2-40B4-BE49-F238E27FC236}">
                    <a16:creationId xmlns:a16="http://schemas.microsoft.com/office/drawing/2014/main" id="{9C678F93-F947-547D-5CDC-6CB8992D8138}"/>
                  </a:ext>
                </a:extLst>
              </p:cNvPr>
              <p:cNvSpPr/>
              <p:nvPr/>
            </p:nvSpPr>
            <p:spPr bwMode="auto">
              <a:xfrm>
                <a:off x="2161" y="3594"/>
                <a:ext cx="187" cy="192"/>
              </a:xfrm>
              <a:custGeom>
                <a:avLst/>
                <a:gdLst>
                  <a:gd name="T0" fmla="*/ 36 w 40"/>
                  <a:gd name="T1" fmla="*/ 18 h 41"/>
                  <a:gd name="T2" fmla="*/ 26 w 40"/>
                  <a:gd name="T3" fmla="*/ 27 h 41"/>
                  <a:gd name="T4" fmla="*/ 19 w 40"/>
                  <a:gd name="T5" fmla="*/ 32 h 41"/>
                  <a:gd name="T6" fmla="*/ 11 w 40"/>
                  <a:gd name="T7" fmla="*/ 37 h 41"/>
                  <a:gd name="T8" fmla="*/ 10 w 40"/>
                  <a:gd name="T9" fmla="*/ 41 h 41"/>
                  <a:gd name="T10" fmla="*/ 0 w 40"/>
                  <a:gd name="T11" fmla="*/ 4 h 41"/>
                  <a:gd name="T12" fmla="*/ 2 w 40"/>
                  <a:gd name="T13" fmla="*/ 3 h 41"/>
                  <a:gd name="T14" fmla="*/ 13 w 40"/>
                  <a:gd name="T15" fmla="*/ 3 h 41"/>
                  <a:gd name="T16" fmla="*/ 20 w 40"/>
                  <a:gd name="T17" fmla="*/ 6 h 41"/>
                  <a:gd name="T18" fmla="*/ 29 w 40"/>
                  <a:gd name="T19" fmla="*/ 17 h 41"/>
                  <a:gd name="T20" fmla="*/ 34 w 40"/>
                  <a:gd name="T21" fmla="*/ 7 h 41"/>
                  <a:gd name="T22" fmla="*/ 35 w 40"/>
                  <a:gd name="T23" fmla="*/ 7 h 41"/>
                  <a:gd name="T24" fmla="*/ 39 w 40"/>
                  <a:gd name="T25" fmla="*/ 10 h 41"/>
                  <a:gd name="T26" fmla="*/ 36 w 40"/>
                  <a:gd name="T27"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6" y="18"/>
                    </a:moveTo>
                    <a:cubicBezTo>
                      <a:pt x="31" y="18"/>
                      <a:pt x="25" y="18"/>
                      <a:pt x="26" y="27"/>
                    </a:cubicBezTo>
                    <a:cubicBezTo>
                      <a:pt x="27" y="31"/>
                      <a:pt x="22" y="33"/>
                      <a:pt x="19" y="32"/>
                    </a:cubicBezTo>
                    <a:cubicBezTo>
                      <a:pt x="12" y="29"/>
                      <a:pt x="11" y="31"/>
                      <a:pt x="11" y="37"/>
                    </a:cubicBezTo>
                    <a:cubicBezTo>
                      <a:pt x="11" y="38"/>
                      <a:pt x="10" y="40"/>
                      <a:pt x="10" y="41"/>
                    </a:cubicBezTo>
                    <a:cubicBezTo>
                      <a:pt x="4" y="29"/>
                      <a:pt x="1" y="17"/>
                      <a:pt x="0" y="4"/>
                    </a:cubicBezTo>
                    <a:cubicBezTo>
                      <a:pt x="0" y="3"/>
                      <a:pt x="0" y="1"/>
                      <a:pt x="2" y="3"/>
                    </a:cubicBezTo>
                    <a:cubicBezTo>
                      <a:pt x="6" y="7"/>
                      <a:pt x="9" y="6"/>
                      <a:pt x="13" y="3"/>
                    </a:cubicBezTo>
                    <a:cubicBezTo>
                      <a:pt x="18" y="0"/>
                      <a:pt x="20" y="1"/>
                      <a:pt x="20" y="6"/>
                    </a:cubicBezTo>
                    <a:cubicBezTo>
                      <a:pt x="21" y="12"/>
                      <a:pt x="23" y="16"/>
                      <a:pt x="29" y="17"/>
                    </a:cubicBezTo>
                    <a:cubicBezTo>
                      <a:pt x="31" y="13"/>
                      <a:pt x="29" y="8"/>
                      <a:pt x="34" y="7"/>
                    </a:cubicBezTo>
                    <a:cubicBezTo>
                      <a:pt x="34" y="7"/>
                      <a:pt x="35" y="7"/>
                      <a:pt x="35" y="7"/>
                    </a:cubicBezTo>
                    <a:cubicBezTo>
                      <a:pt x="39" y="5"/>
                      <a:pt x="40" y="7"/>
                      <a:pt x="39" y="10"/>
                    </a:cubicBezTo>
                    <a:cubicBezTo>
                      <a:pt x="39" y="13"/>
                      <a:pt x="39" y="16"/>
                      <a:pt x="36" y="18"/>
                    </a:cubicBezTo>
                    <a:close/>
                  </a:path>
                </a:pathLst>
              </a:custGeom>
              <a:solidFill>
                <a:srgbClr val="A72F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1" name="Freeform 41">
                <a:extLst>
                  <a:ext uri="{FF2B5EF4-FFF2-40B4-BE49-F238E27FC236}">
                    <a16:creationId xmlns:a16="http://schemas.microsoft.com/office/drawing/2014/main" id="{3EA6FCAE-E3E3-FC9A-642E-039A4AFF0497}"/>
                  </a:ext>
                </a:extLst>
              </p:cNvPr>
              <p:cNvSpPr/>
              <p:nvPr/>
            </p:nvSpPr>
            <p:spPr bwMode="auto">
              <a:xfrm>
                <a:off x="2268" y="2276"/>
                <a:ext cx="225" cy="369"/>
              </a:xfrm>
              <a:custGeom>
                <a:avLst/>
                <a:gdLst>
                  <a:gd name="T0" fmla="*/ 2 w 48"/>
                  <a:gd name="T1" fmla="*/ 79 h 79"/>
                  <a:gd name="T2" fmla="*/ 0 w 48"/>
                  <a:gd name="T3" fmla="*/ 67 h 79"/>
                  <a:gd name="T4" fmla="*/ 6 w 48"/>
                  <a:gd name="T5" fmla="*/ 43 h 79"/>
                  <a:gd name="T6" fmla="*/ 22 w 48"/>
                  <a:gd name="T7" fmla="*/ 20 h 79"/>
                  <a:gd name="T8" fmla="*/ 36 w 48"/>
                  <a:gd name="T9" fmla="*/ 0 h 79"/>
                  <a:gd name="T10" fmla="*/ 42 w 48"/>
                  <a:gd name="T11" fmla="*/ 3 h 79"/>
                  <a:gd name="T12" fmla="*/ 48 w 48"/>
                  <a:gd name="T13" fmla="*/ 17 h 79"/>
                  <a:gd name="T14" fmla="*/ 36 w 48"/>
                  <a:gd name="T15" fmla="*/ 17 h 79"/>
                  <a:gd name="T16" fmla="*/ 24 w 48"/>
                  <a:gd name="T17" fmla="*/ 31 h 79"/>
                  <a:gd name="T18" fmla="*/ 18 w 48"/>
                  <a:gd name="T19" fmla="*/ 37 h 79"/>
                  <a:gd name="T20" fmla="*/ 13 w 48"/>
                  <a:gd name="T21" fmla="*/ 47 h 79"/>
                  <a:gd name="T22" fmla="*/ 9 w 48"/>
                  <a:gd name="T23" fmla="*/ 66 h 79"/>
                  <a:gd name="T24" fmla="*/ 2 w 48"/>
                  <a:gd name="T2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79">
                    <a:moveTo>
                      <a:pt x="2" y="79"/>
                    </a:moveTo>
                    <a:cubicBezTo>
                      <a:pt x="4" y="74"/>
                      <a:pt x="4" y="70"/>
                      <a:pt x="0" y="67"/>
                    </a:cubicBezTo>
                    <a:cubicBezTo>
                      <a:pt x="2" y="59"/>
                      <a:pt x="3" y="51"/>
                      <a:pt x="6" y="43"/>
                    </a:cubicBezTo>
                    <a:cubicBezTo>
                      <a:pt x="9" y="34"/>
                      <a:pt x="13" y="26"/>
                      <a:pt x="22" y="20"/>
                    </a:cubicBezTo>
                    <a:cubicBezTo>
                      <a:pt x="30" y="15"/>
                      <a:pt x="31" y="6"/>
                      <a:pt x="36" y="0"/>
                    </a:cubicBezTo>
                    <a:cubicBezTo>
                      <a:pt x="38" y="1"/>
                      <a:pt x="40" y="2"/>
                      <a:pt x="42" y="3"/>
                    </a:cubicBezTo>
                    <a:cubicBezTo>
                      <a:pt x="45" y="7"/>
                      <a:pt x="44" y="13"/>
                      <a:pt x="48" y="17"/>
                    </a:cubicBezTo>
                    <a:cubicBezTo>
                      <a:pt x="46" y="23"/>
                      <a:pt x="44" y="23"/>
                      <a:pt x="36" y="17"/>
                    </a:cubicBezTo>
                    <a:cubicBezTo>
                      <a:pt x="33" y="23"/>
                      <a:pt x="28" y="27"/>
                      <a:pt x="24" y="31"/>
                    </a:cubicBezTo>
                    <a:cubicBezTo>
                      <a:pt x="22" y="33"/>
                      <a:pt x="20" y="34"/>
                      <a:pt x="18" y="37"/>
                    </a:cubicBezTo>
                    <a:cubicBezTo>
                      <a:pt x="16" y="40"/>
                      <a:pt x="14" y="43"/>
                      <a:pt x="13" y="47"/>
                    </a:cubicBezTo>
                    <a:cubicBezTo>
                      <a:pt x="10" y="53"/>
                      <a:pt x="7" y="59"/>
                      <a:pt x="9" y="66"/>
                    </a:cubicBezTo>
                    <a:cubicBezTo>
                      <a:pt x="10" y="73"/>
                      <a:pt x="7" y="77"/>
                      <a:pt x="2" y="79"/>
                    </a:cubicBezTo>
                    <a:close/>
                  </a:path>
                </a:pathLst>
              </a:custGeom>
              <a:solidFill>
                <a:srgbClr val="D75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2" name="Freeform 42">
                <a:extLst>
                  <a:ext uri="{FF2B5EF4-FFF2-40B4-BE49-F238E27FC236}">
                    <a16:creationId xmlns:a16="http://schemas.microsoft.com/office/drawing/2014/main" id="{AAB3513B-3513-25E5-9D93-D526BBBC4FC1}"/>
                  </a:ext>
                </a:extLst>
              </p:cNvPr>
              <p:cNvSpPr/>
              <p:nvPr/>
            </p:nvSpPr>
            <p:spPr bwMode="auto">
              <a:xfrm>
                <a:off x="2955" y="3290"/>
                <a:ext cx="122" cy="342"/>
              </a:xfrm>
              <a:custGeom>
                <a:avLst/>
                <a:gdLst>
                  <a:gd name="T0" fmla="*/ 2 w 26"/>
                  <a:gd name="T1" fmla="*/ 73 h 73"/>
                  <a:gd name="T2" fmla="*/ 8 w 26"/>
                  <a:gd name="T3" fmla="*/ 51 h 73"/>
                  <a:gd name="T4" fmla="*/ 9 w 26"/>
                  <a:gd name="T5" fmla="*/ 35 h 73"/>
                  <a:gd name="T6" fmla="*/ 8 w 26"/>
                  <a:gd name="T7" fmla="*/ 28 h 73"/>
                  <a:gd name="T8" fmla="*/ 9 w 26"/>
                  <a:gd name="T9" fmla="*/ 24 h 73"/>
                  <a:gd name="T10" fmla="*/ 10 w 26"/>
                  <a:gd name="T11" fmla="*/ 13 h 73"/>
                  <a:gd name="T12" fmla="*/ 11 w 26"/>
                  <a:gd name="T13" fmla="*/ 7 h 73"/>
                  <a:gd name="T14" fmla="*/ 14 w 26"/>
                  <a:gd name="T15" fmla="*/ 0 h 73"/>
                  <a:gd name="T16" fmla="*/ 6 w 26"/>
                  <a:gd name="T17" fmla="*/ 69 h 73"/>
                  <a:gd name="T18" fmla="*/ 2 w 26"/>
                  <a:gd name="T1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73">
                    <a:moveTo>
                      <a:pt x="2" y="73"/>
                    </a:moveTo>
                    <a:cubicBezTo>
                      <a:pt x="1" y="65"/>
                      <a:pt x="0" y="57"/>
                      <a:pt x="8" y="51"/>
                    </a:cubicBezTo>
                    <a:cubicBezTo>
                      <a:pt x="15" y="47"/>
                      <a:pt x="15" y="40"/>
                      <a:pt x="9" y="35"/>
                    </a:cubicBezTo>
                    <a:cubicBezTo>
                      <a:pt x="7" y="32"/>
                      <a:pt x="5" y="30"/>
                      <a:pt x="8" y="28"/>
                    </a:cubicBezTo>
                    <a:cubicBezTo>
                      <a:pt x="10" y="27"/>
                      <a:pt x="11" y="25"/>
                      <a:pt x="9" y="24"/>
                    </a:cubicBezTo>
                    <a:cubicBezTo>
                      <a:pt x="4" y="20"/>
                      <a:pt x="7" y="17"/>
                      <a:pt x="10" y="13"/>
                    </a:cubicBezTo>
                    <a:cubicBezTo>
                      <a:pt x="12" y="11"/>
                      <a:pt x="11" y="10"/>
                      <a:pt x="11" y="7"/>
                    </a:cubicBezTo>
                    <a:cubicBezTo>
                      <a:pt x="10" y="4"/>
                      <a:pt x="10" y="1"/>
                      <a:pt x="14" y="0"/>
                    </a:cubicBezTo>
                    <a:cubicBezTo>
                      <a:pt x="26" y="24"/>
                      <a:pt x="19" y="47"/>
                      <a:pt x="6" y="69"/>
                    </a:cubicBezTo>
                    <a:cubicBezTo>
                      <a:pt x="5" y="71"/>
                      <a:pt x="4" y="72"/>
                      <a:pt x="2" y="73"/>
                    </a:cubicBezTo>
                    <a:close/>
                  </a:path>
                </a:pathLst>
              </a:custGeom>
              <a:solidFill>
                <a:srgbClr val="CB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3" name="Freeform 43">
                <a:extLst>
                  <a:ext uri="{FF2B5EF4-FFF2-40B4-BE49-F238E27FC236}">
                    <a16:creationId xmlns:a16="http://schemas.microsoft.com/office/drawing/2014/main" id="{79AD79F4-3369-7EC5-2276-A31901EBF2DD}"/>
                  </a:ext>
                </a:extLst>
              </p:cNvPr>
              <p:cNvSpPr/>
              <p:nvPr/>
            </p:nvSpPr>
            <p:spPr bwMode="auto">
              <a:xfrm>
                <a:off x="3759" y="1935"/>
                <a:ext cx="257" cy="262"/>
              </a:xfrm>
              <a:custGeom>
                <a:avLst/>
                <a:gdLst>
                  <a:gd name="T0" fmla="*/ 16 w 55"/>
                  <a:gd name="T1" fmla="*/ 1 h 56"/>
                  <a:gd name="T2" fmla="*/ 19 w 55"/>
                  <a:gd name="T3" fmla="*/ 2 h 56"/>
                  <a:gd name="T4" fmla="*/ 54 w 55"/>
                  <a:gd name="T5" fmla="*/ 53 h 56"/>
                  <a:gd name="T6" fmla="*/ 55 w 55"/>
                  <a:gd name="T7" fmla="*/ 56 h 56"/>
                  <a:gd name="T8" fmla="*/ 40 w 55"/>
                  <a:gd name="T9" fmla="*/ 45 h 56"/>
                  <a:gd name="T10" fmla="*/ 31 w 55"/>
                  <a:gd name="T11" fmla="*/ 35 h 56"/>
                  <a:gd name="T12" fmla="*/ 1 w 55"/>
                  <a:gd name="T13" fmla="*/ 6 h 56"/>
                  <a:gd name="T14" fmla="*/ 0 w 55"/>
                  <a:gd name="T15" fmla="*/ 4 h 56"/>
                  <a:gd name="T16" fmla="*/ 8 w 55"/>
                  <a:gd name="T17" fmla="*/ 4 h 56"/>
                  <a:gd name="T18" fmla="*/ 16 w 55"/>
                  <a:gd name="T19"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16" y="1"/>
                    </a:moveTo>
                    <a:cubicBezTo>
                      <a:pt x="18" y="0"/>
                      <a:pt x="18" y="1"/>
                      <a:pt x="19" y="2"/>
                    </a:cubicBezTo>
                    <a:cubicBezTo>
                      <a:pt x="29" y="21"/>
                      <a:pt x="40" y="38"/>
                      <a:pt x="54" y="53"/>
                    </a:cubicBezTo>
                    <a:cubicBezTo>
                      <a:pt x="55" y="54"/>
                      <a:pt x="55" y="55"/>
                      <a:pt x="55" y="56"/>
                    </a:cubicBezTo>
                    <a:cubicBezTo>
                      <a:pt x="50" y="52"/>
                      <a:pt x="45" y="48"/>
                      <a:pt x="40" y="45"/>
                    </a:cubicBezTo>
                    <a:cubicBezTo>
                      <a:pt x="38" y="40"/>
                      <a:pt x="34" y="38"/>
                      <a:pt x="31" y="35"/>
                    </a:cubicBezTo>
                    <a:cubicBezTo>
                      <a:pt x="20" y="26"/>
                      <a:pt x="11" y="16"/>
                      <a:pt x="1" y="6"/>
                    </a:cubicBezTo>
                    <a:cubicBezTo>
                      <a:pt x="1" y="6"/>
                      <a:pt x="1" y="5"/>
                      <a:pt x="0" y="4"/>
                    </a:cubicBezTo>
                    <a:cubicBezTo>
                      <a:pt x="3" y="2"/>
                      <a:pt x="6" y="4"/>
                      <a:pt x="8" y="4"/>
                    </a:cubicBezTo>
                    <a:cubicBezTo>
                      <a:pt x="12" y="6"/>
                      <a:pt x="15" y="5"/>
                      <a:pt x="16" y="1"/>
                    </a:cubicBezTo>
                    <a:close/>
                  </a:path>
                </a:pathLst>
              </a:custGeom>
              <a:solidFill>
                <a:srgbClr val="CE3A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4" name="Freeform 44">
                <a:extLst>
                  <a:ext uri="{FF2B5EF4-FFF2-40B4-BE49-F238E27FC236}">
                    <a16:creationId xmlns:a16="http://schemas.microsoft.com/office/drawing/2014/main" id="{B802FBCA-CBEF-099A-4E6A-6611C7A2ED9F}"/>
                  </a:ext>
                </a:extLst>
              </p:cNvPr>
              <p:cNvSpPr/>
              <p:nvPr/>
            </p:nvSpPr>
            <p:spPr bwMode="auto">
              <a:xfrm>
                <a:off x="2988" y="1481"/>
                <a:ext cx="219" cy="225"/>
              </a:xfrm>
              <a:custGeom>
                <a:avLst/>
                <a:gdLst>
                  <a:gd name="T0" fmla="*/ 1 w 47"/>
                  <a:gd name="T1" fmla="*/ 11 h 48"/>
                  <a:gd name="T2" fmla="*/ 18 w 47"/>
                  <a:gd name="T3" fmla="*/ 2 h 48"/>
                  <a:gd name="T4" fmla="*/ 47 w 47"/>
                  <a:gd name="T5" fmla="*/ 2 h 48"/>
                  <a:gd name="T6" fmla="*/ 39 w 47"/>
                  <a:gd name="T7" fmla="*/ 3 h 48"/>
                  <a:gd name="T8" fmla="*/ 33 w 47"/>
                  <a:gd name="T9" fmla="*/ 10 h 48"/>
                  <a:gd name="T10" fmla="*/ 32 w 47"/>
                  <a:gd name="T11" fmla="*/ 33 h 48"/>
                  <a:gd name="T12" fmla="*/ 36 w 47"/>
                  <a:gd name="T13" fmla="*/ 39 h 48"/>
                  <a:gd name="T14" fmla="*/ 40 w 47"/>
                  <a:gd name="T15" fmla="*/ 43 h 48"/>
                  <a:gd name="T16" fmla="*/ 34 w 47"/>
                  <a:gd name="T17" fmla="*/ 46 h 48"/>
                  <a:gd name="T18" fmla="*/ 31 w 47"/>
                  <a:gd name="T19" fmla="*/ 45 h 48"/>
                  <a:gd name="T20" fmla="*/ 25 w 47"/>
                  <a:gd name="T21" fmla="*/ 32 h 48"/>
                  <a:gd name="T22" fmla="*/ 25 w 47"/>
                  <a:gd name="T23" fmla="*/ 12 h 48"/>
                  <a:gd name="T24" fmla="*/ 22 w 47"/>
                  <a:gd name="T25" fmla="*/ 7 h 48"/>
                  <a:gd name="T26" fmla="*/ 16 w 47"/>
                  <a:gd name="T27" fmla="*/ 11 h 48"/>
                  <a:gd name="T28" fmla="*/ 15 w 47"/>
                  <a:gd name="T29" fmla="*/ 16 h 48"/>
                  <a:gd name="T30" fmla="*/ 14 w 47"/>
                  <a:gd name="T31" fmla="*/ 46 h 48"/>
                  <a:gd name="T32" fmla="*/ 8 w 47"/>
                  <a:gd name="T33" fmla="*/ 44 h 48"/>
                  <a:gd name="T34" fmla="*/ 7 w 47"/>
                  <a:gd name="T35" fmla="*/ 40 h 48"/>
                  <a:gd name="T36" fmla="*/ 1 w 47"/>
                  <a:gd name="T37" fmla="*/ 15 h 48"/>
                  <a:gd name="T38" fmla="*/ 1 w 47"/>
                  <a:gd name="T39"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8">
                    <a:moveTo>
                      <a:pt x="1" y="11"/>
                    </a:moveTo>
                    <a:cubicBezTo>
                      <a:pt x="5" y="4"/>
                      <a:pt x="11" y="3"/>
                      <a:pt x="18" y="2"/>
                    </a:cubicBezTo>
                    <a:cubicBezTo>
                      <a:pt x="28" y="0"/>
                      <a:pt x="38" y="0"/>
                      <a:pt x="47" y="2"/>
                    </a:cubicBezTo>
                    <a:cubicBezTo>
                      <a:pt x="45" y="4"/>
                      <a:pt x="42" y="3"/>
                      <a:pt x="39" y="3"/>
                    </a:cubicBezTo>
                    <a:cubicBezTo>
                      <a:pt x="35" y="4"/>
                      <a:pt x="33" y="6"/>
                      <a:pt x="33" y="10"/>
                    </a:cubicBezTo>
                    <a:cubicBezTo>
                      <a:pt x="33" y="18"/>
                      <a:pt x="33" y="25"/>
                      <a:pt x="32" y="33"/>
                    </a:cubicBezTo>
                    <a:cubicBezTo>
                      <a:pt x="32" y="36"/>
                      <a:pt x="33" y="38"/>
                      <a:pt x="36" y="39"/>
                    </a:cubicBezTo>
                    <a:cubicBezTo>
                      <a:pt x="38" y="40"/>
                      <a:pt x="41" y="40"/>
                      <a:pt x="40" y="43"/>
                    </a:cubicBezTo>
                    <a:cubicBezTo>
                      <a:pt x="40" y="46"/>
                      <a:pt x="36" y="44"/>
                      <a:pt x="34" y="46"/>
                    </a:cubicBezTo>
                    <a:cubicBezTo>
                      <a:pt x="34" y="46"/>
                      <a:pt x="32" y="46"/>
                      <a:pt x="31" y="45"/>
                    </a:cubicBezTo>
                    <a:cubicBezTo>
                      <a:pt x="27" y="42"/>
                      <a:pt x="25" y="37"/>
                      <a:pt x="25" y="32"/>
                    </a:cubicBezTo>
                    <a:cubicBezTo>
                      <a:pt x="25" y="25"/>
                      <a:pt x="26" y="19"/>
                      <a:pt x="25" y="12"/>
                    </a:cubicBezTo>
                    <a:cubicBezTo>
                      <a:pt x="25" y="10"/>
                      <a:pt x="25" y="7"/>
                      <a:pt x="22" y="7"/>
                    </a:cubicBezTo>
                    <a:cubicBezTo>
                      <a:pt x="19" y="7"/>
                      <a:pt x="17" y="8"/>
                      <a:pt x="16" y="11"/>
                    </a:cubicBezTo>
                    <a:cubicBezTo>
                      <a:pt x="15" y="12"/>
                      <a:pt x="15" y="14"/>
                      <a:pt x="15" y="16"/>
                    </a:cubicBezTo>
                    <a:cubicBezTo>
                      <a:pt x="18" y="26"/>
                      <a:pt x="15" y="36"/>
                      <a:pt x="14" y="46"/>
                    </a:cubicBezTo>
                    <a:cubicBezTo>
                      <a:pt x="11" y="48"/>
                      <a:pt x="9" y="47"/>
                      <a:pt x="8" y="44"/>
                    </a:cubicBezTo>
                    <a:cubicBezTo>
                      <a:pt x="7" y="42"/>
                      <a:pt x="7" y="41"/>
                      <a:pt x="7" y="40"/>
                    </a:cubicBezTo>
                    <a:cubicBezTo>
                      <a:pt x="8" y="31"/>
                      <a:pt x="8" y="22"/>
                      <a:pt x="1" y="15"/>
                    </a:cubicBezTo>
                    <a:cubicBezTo>
                      <a:pt x="0" y="14"/>
                      <a:pt x="0" y="12"/>
                      <a:pt x="1" y="11"/>
                    </a:cubicBezTo>
                    <a:close/>
                  </a:path>
                </a:pathLst>
              </a:custGeom>
              <a:solidFill>
                <a:srgbClr val="9EB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5" name="Freeform 45">
                <a:extLst>
                  <a:ext uri="{FF2B5EF4-FFF2-40B4-BE49-F238E27FC236}">
                    <a16:creationId xmlns:a16="http://schemas.microsoft.com/office/drawing/2014/main" id="{46AE4E6D-E6F8-C35E-0818-AAA9B12AFE83}"/>
                  </a:ext>
                </a:extLst>
              </p:cNvPr>
              <p:cNvSpPr/>
              <p:nvPr/>
            </p:nvSpPr>
            <p:spPr bwMode="auto">
              <a:xfrm>
                <a:off x="3647" y="2154"/>
                <a:ext cx="93" cy="262"/>
              </a:xfrm>
              <a:custGeom>
                <a:avLst/>
                <a:gdLst>
                  <a:gd name="T0" fmla="*/ 3 w 20"/>
                  <a:gd name="T1" fmla="*/ 19 h 56"/>
                  <a:gd name="T2" fmla="*/ 3 w 20"/>
                  <a:gd name="T3" fmla="*/ 17 h 56"/>
                  <a:gd name="T4" fmla="*/ 1 w 20"/>
                  <a:gd name="T5" fmla="*/ 12 h 56"/>
                  <a:gd name="T6" fmla="*/ 5 w 20"/>
                  <a:gd name="T7" fmla="*/ 0 h 56"/>
                  <a:gd name="T8" fmla="*/ 7 w 20"/>
                  <a:gd name="T9" fmla="*/ 0 h 56"/>
                  <a:gd name="T10" fmla="*/ 18 w 20"/>
                  <a:gd name="T11" fmla="*/ 11 h 56"/>
                  <a:gd name="T12" fmla="*/ 16 w 20"/>
                  <a:gd name="T13" fmla="*/ 55 h 56"/>
                  <a:gd name="T14" fmla="*/ 13 w 20"/>
                  <a:gd name="T15" fmla="*/ 54 h 56"/>
                  <a:gd name="T16" fmla="*/ 1 w 20"/>
                  <a:gd name="T17" fmla="*/ 24 h 56"/>
                  <a:gd name="T18" fmla="*/ 3 w 20"/>
                  <a:gd name="T19"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6">
                    <a:moveTo>
                      <a:pt x="3" y="19"/>
                    </a:moveTo>
                    <a:cubicBezTo>
                      <a:pt x="3" y="18"/>
                      <a:pt x="3" y="18"/>
                      <a:pt x="3" y="17"/>
                    </a:cubicBezTo>
                    <a:cubicBezTo>
                      <a:pt x="2" y="16"/>
                      <a:pt x="1" y="14"/>
                      <a:pt x="1" y="12"/>
                    </a:cubicBezTo>
                    <a:cubicBezTo>
                      <a:pt x="2" y="8"/>
                      <a:pt x="2" y="4"/>
                      <a:pt x="5" y="0"/>
                    </a:cubicBezTo>
                    <a:cubicBezTo>
                      <a:pt x="6" y="0"/>
                      <a:pt x="6" y="0"/>
                      <a:pt x="7" y="0"/>
                    </a:cubicBezTo>
                    <a:cubicBezTo>
                      <a:pt x="11" y="4"/>
                      <a:pt x="14" y="8"/>
                      <a:pt x="18" y="11"/>
                    </a:cubicBezTo>
                    <a:cubicBezTo>
                      <a:pt x="18" y="26"/>
                      <a:pt x="20" y="41"/>
                      <a:pt x="16" y="55"/>
                    </a:cubicBezTo>
                    <a:cubicBezTo>
                      <a:pt x="15" y="56"/>
                      <a:pt x="13" y="55"/>
                      <a:pt x="13" y="54"/>
                    </a:cubicBezTo>
                    <a:cubicBezTo>
                      <a:pt x="6" y="46"/>
                      <a:pt x="2" y="36"/>
                      <a:pt x="1" y="24"/>
                    </a:cubicBezTo>
                    <a:cubicBezTo>
                      <a:pt x="0" y="22"/>
                      <a:pt x="2" y="20"/>
                      <a:pt x="3" y="19"/>
                    </a:cubicBezTo>
                    <a:close/>
                  </a:path>
                </a:pathLst>
              </a:custGeom>
              <a:solidFill>
                <a:srgbClr val="751C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6" name="Freeform 46">
                <a:extLst>
                  <a:ext uri="{FF2B5EF4-FFF2-40B4-BE49-F238E27FC236}">
                    <a16:creationId xmlns:a16="http://schemas.microsoft.com/office/drawing/2014/main" id="{36AA5DB8-AF33-E2B6-7DCA-417E740A18E8}"/>
                  </a:ext>
                </a:extLst>
              </p:cNvPr>
              <p:cNvSpPr/>
              <p:nvPr/>
            </p:nvSpPr>
            <p:spPr bwMode="auto">
              <a:xfrm>
                <a:off x="2250" y="3678"/>
                <a:ext cx="331" cy="220"/>
              </a:xfrm>
              <a:custGeom>
                <a:avLst/>
                <a:gdLst>
                  <a:gd name="T0" fmla="*/ 0 w 71"/>
                  <a:gd name="T1" fmla="*/ 40 h 47"/>
                  <a:gd name="T2" fmla="*/ 11 w 71"/>
                  <a:gd name="T3" fmla="*/ 38 h 47"/>
                  <a:gd name="T4" fmla="*/ 16 w 71"/>
                  <a:gd name="T5" fmla="*/ 37 h 47"/>
                  <a:gd name="T6" fmla="*/ 20 w 71"/>
                  <a:gd name="T7" fmla="*/ 34 h 47"/>
                  <a:gd name="T8" fmla="*/ 30 w 71"/>
                  <a:gd name="T9" fmla="*/ 22 h 47"/>
                  <a:gd name="T10" fmla="*/ 44 w 71"/>
                  <a:gd name="T11" fmla="*/ 17 h 47"/>
                  <a:gd name="T12" fmla="*/ 47 w 71"/>
                  <a:gd name="T13" fmla="*/ 13 h 47"/>
                  <a:gd name="T14" fmla="*/ 61 w 71"/>
                  <a:gd name="T15" fmla="*/ 1 h 47"/>
                  <a:gd name="T16" fmla="*/ 68 w 71"/>
                  <a:gd name="T17" fmla="*/ 6 h 47"/>
                  <a:gd name="T18" fmla="*/ 71 w 71"/>
                  <a:gd name="T19" fmla="*/ 8 h 47"/>
                  <a:gd name="T20" fmla="*/ 66 w 71"/>
                  <a:gd name="T21" fmla="*/ 10 h 47"/>
                  <a:gd name="T22" fmla="*/ 55 w 71"/>
                  <a:gd name="T23" fmla="*/ 18 h 47"/>
                  <a:gd name="T24" fmla="*/ 50 w 71"/>
                  <a:gd name="T25" fmla="*/ 21 h 47"/>
                  <a:gd name="T26" fmla="*/ 33 w 71"/>
                  <a:gd name="T27" fmla="*/ 25 h 47"/>
                  <a:gd name="T28" fmla="*/ 23 w 71"/>
                  <a:gd name="T29" fmla="*/ 38 h 47"/>
                  <a:gd name="T30" fmla="*/ 0 w 71"/>
                  <a:gd name="T3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47">
                    <a:moveTo>
                      <a:pt x="0" y="40"/>
                    </a:moveTo>
                    <a:cubicBezTo>
                      <a:pt x="4" y="40"/>
                      <a:pt x="7" y="41"/>
                      <a:pt x="11" y="38"/>
                    </a:cubicBezTo>
                    <a:cubicBezTo>
                      <a:pt x="12" y="37"/>
                      <a:pt x="14" y="36"/>
                      <a:pt x="16" y="37"/>
                    </a:cubicBezTo>
                    <a:cubicBezTo>
                      <a:pt x="18" y="38"/>
                      <a:pt x="20" y="37"/>
                      <a:pt x="20" y="34"/>
                    </a:cubicBezTo>
                    <a:cubicBezTo>
                      <a:pt x="20" y="28"/>
                      <a:pt x="23" y="24"/>
                      <a:pt x="30" y="22"/>
                    </a:cubicBezTo>
                    <a:cubicBezTo>
                      <a:pt x="35" y="21"/>
                      <a:pt x="39" y="17"/>
                      <a:pt x="44" y="17"/>
                    </a:cubicBezTo>
                    <a:cubicBezTo>
                      <a:pt x="46" y="16"/>
                      <a:pt x="47" y="15"/>
                      <a:pt x="47" y="13"/>
                    </a:cubicBezTo>
                    <a:cubicBezTo>
                      <a:pt x="47" y="5"/>
                      <a:pt x="53" y="0"/>
                      <a:pt x="61" y="1"/>
                    </a:cubicBezTo>
                    <a:cubicBezTo>
                      <a:pt x="65" y="1"/>
                      <a:pt x="67" y="3"/>
                      <a:pt x="68" y="6"/>
                    </a:cubicBezTo>
                    <a:cubicBezTo>
                      <a:pt x="69" y="7"/>
                      <a:pt x="70" y="8"/>
                      <a:pt x="71" y="8"/>
                    </a:cubicBezTo>
                    <a:cubicBezTo>
                      <a:pt x="69" y="9"/>
                      <a:pt x="67" y="10"/>
                      <a:pt x="66" y="10"/>
                    </a:cubicBezTo>
                    <a:cubicBezTo>
                      <a:pt x="62" y="12"/>
                      <a:pt x="58" y="14"/>
                      <a:pt x="55" y="18"/>
                    </a:cubicBezTo>
                    <a:cubicBezTo>
                      <a:pt x="54" y="20"/>
                      <a:pt x="53" y="21"/>
                      <a:pt x="50" y="21"/>
                    </a:cubicBezTo>
                    <a:cubicBezTo>
                      <a:pt x="45" y="22"/>
                      <a:pt x="39" y="23"/>
                      <a:pt x="33" y="25"/>
                    </a:cubicBezTo>
                    <a:cubicBezTo>
                      <a:pt x="28" y="28"/>
                      <a:pt x="26" y="33"/>
                      <a:pt x="23" y="38"/>
                    </a:cubicBezTo>
                    <a:cubicBezTo>
                      <a:pt x="17" y="46"/>
                      <a:pt x="9" y="47"/>
                      <a:pt x="0" y="40"/>
                    </a:cubicBezTo>
                    <a:close/>
                  </a:path>
                </a:pathLst>
              </a:custGeom>
              <a:solidFill>
                <a:srgbClr val="B63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7" name="Freeform 47">
                <a:extLst>
                  <a:ext uri="{FF2B5EF4-FFF2-40B4-BE49-F238E27FC236}">
                    <a16:creationId xmlns:a16="http://schemas.microsoft.com/office/drawing/2014/main" id="{0A7B0708-8442-465F-A103-8FBEF63B8C0F}"/>
                  </a:ext>
                </a:extLst>
              </p:cNvPr>
              <p:cNvSpPr/>
              <p:nvPr/>
            </p:nvSpPr>
            <p:spPr bwMode="auto">
              <a:xfrm>
                <a:off x="3254" y="2304"/>
                <a:ext cx="103" cy="196"/>
              </a:xfrm>
              <a:custGeom>
                <a:avLst/>
                <a:gdLst>
                  <a:gd name="T0" fmla="*/ 13 w 22"/>
                  <a:gd name="T1" fmla="*/ 31 h 42"/>
                  <a:gd name="T2" fmla="*/ 1 w 22"/>
                  <a:gd name="T3" fmla="*/ 42 h 42"/>
                  <a:gd name="T4" fmla="*/ 1 w 22"/>
                  <a:gd name="T5" fmla="*/ 19 h 42"/>
                  <a:gd name="T6" fmla="*/ 1 w 22"/>
                  <a:gd name="T7" fmla="*/ 11 h 42"/>
                  <a:gd name="T8" fmla="*/ 18 w 22"/>
                  <a:gd name="T9" fmla="*/ 3 h 42"/>
                  <a:gd name="T10" fmla="*/ 21 w 22"/>
                  <a:gd name="T11" fmla="*/ 10 h 42"/>
                  <a:gd name="T12" fmla="*/ 13 w 22"/>
                  <a:gd name="T13" fmla="*/ 3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13" y="31"/>
                    </a:moveTo>
                    <a:cubicBezTo>
                      <a:pt x="8" y="34"/>
                      <a:pt x="7" y="41"/>
                      <a:pt x="1" y="42"/>
                    </a:cubicBezTo>
                    <a:cubicBezTo>
                      <a:pt x="1" y="34"/>
                      <a:pt x="1" y="27"/>
                      <a:pt x="1" y="19"/>
                    </a:cubicBezTo>
                    <a:cubicBezTo>
                      <a:pt x="0" y="17"/>
                      <a:pt x="1" y="14"/>
                      <a:pt x="1" y="11"/>
                    </a:cubicBezTo>
                    <a:cubicBezTo>
                      <a:pt x="3" y="5"/>
                      <a:pt x="12" y="0"/>
                      <a:pt x="18" y="3"/>
                    </a:cubicBezTo>
                    <a:cubicBezTo>
                      <a:pt x="22" y="4"/>
                      <a:pt x="21" y="7"/>
                      <a:pt x="21" y="10"/>
                    </a:cubicBezTo>
                    <a:cubicBezTo>
                      <a:pt x="19" y="17"/>
                      <a:pt x="19" y="25"/>
                      <a:pt x="13" y="31"/>
                    </a:cubicBezTo>
                    <a:close/>
                  </a:path>
                </a:pathLst>
              </a:custGeom>
              <a:solidFill>
                <a:srgbClr val="9C2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8" name="Freeform 48">
                <a:extLst>
                  <a:ext uri="{FF2B5EF4-FFF2-40B4-BE49-F238E27FC236}">
                    <a16:creationId xmlns:a16="http://schemas.microsoft.com/office/drawing/2014/main" id="{F882BA10-9557-BBB0-5AEA-36ACFC19A159}"/>
                  </a:ext>
                </a:extLst>
              </p:cNvPr>
              <p:cNvSpPr/>
              <p:nvPr/>
            </p:nvSpPr>
            <p:spPr bwMode="auto">
              <a:xfrm>
                <a:off x="4702" y="2552"/>
                <a:ext cx="612" cy="126"/>
              </a:xfrm>
              <a:custGeom>
                <a:avLst/>
                <a:gdLst>
                  <a:gd name="T0" fmla="*/ 131 w 131"/>
                  <a:gd name="T1" fmla="*/ 3 h 27"/>
                  <a:gd name="T2" fmla="*/ 0 w 131"/>
                  <a:gd name="T3" fmla="*/ 17 h 27"/>
                  <a:gd name="T4" fmla="*/ 4 w 131"/>
                  <a:gd name="T5" fmla="*/ 14 h 27"/>
                  <a:gd name="T6" fmla="*/ 33 w 131"/>
                  <a:gd name="T7" fmla="*/ 17 h 27"/>
                  <a:gd name="T8" fmla="*/ 35 w 131"/>
                  <a:gd name="T9" fmla="*/ 17 h 27"/>
                  <a:gd name="T10" fmla="*/ 54 w 131"/>
                  <a:gd name="T11" fmla="*/ 17 h 27"/>
                  <a:gd name="T12" fmla="*/ 81 w 131"/>
                  <a:gd name="T13" fmla="*/ 13 h 27"/>
                  <a:gd name="T14" fmla="*/ 127 w 131"/>
                  <a:gd name="T15" fmla="*/ 0 h 27"/>
                  <a:gd name="T16" fmla="*/ 131 w 131"/>
                  <a:gd name="T1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27">
                    <a:moveTo>
                      <a:pt x="131" y="3"/>
                    </a:moveTo>
                    <a:cubicBezTo>
                      <a:pt x="89" y="22"/>
                      <a:pt x="45" y="27"/>
                      <a:pt x="0" y="17"/>
                    </a:cubicBezTo>
                    <a:cubicBezTo>
                      <a:pt x="0" y="14"/>
                      <a:pt x="3" y="14"/>
                      <a:pt x="4" y="14"/>
                    </a:cubicBezTo>
                    <a:cubicBezTo>
                      <a:pt x="14" y="13"/>
                      <a:pt x="24" y="16"/>
                      <a:pt x="33" y="17"/>
                    </a:cubicBezTo>
                    <a:cubicBezTo>
                      <a:pt x="34" y="17"/>
                      <a:pt x="35" y="17"/>
                      <a:pt x="35" y="17"/>
                    </a:cubicBezTo>
                    <a:cubicBezTo>
                      <a:pt x="41" y="18"/>
                      <a:pt x="48" y="18"/>
                      <a:pt x="54" y="17"/>
                    </a:cubicBezTo>
                    <a:cubicBezTo>
                      <a:pt x="63" y="16"/>
                      <a:pt x="72" y="15"/>
                      <a:pt x="81" y="13"/>
                    </a:cubicBezTo>
                    <a:cubicBezTo>
                      <a:pt x="97" y="10"/>
                      <a:pt x="111" y="4"/>
                      <a:pt x="127" y="0"/>
                    </a:cubicBezTo>
                    <a:cubicBezTo>
                      <a:pt x="129" y="0"/>
                      <a:pt x="131" y="0"/>
                      <a:pt x="131" y="3"/>
                    </a:cubicBezTo>
                    <a:close/>
                  </a:path>
                </a:pathLst>
              </a:custGeom>
              <a:solidFill>
                <a:srgbClr val="B74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9" name="Freeform 49">
                <a:extLst>
                  <a:ext uri="{FF2B5EF4-FFF2-40B4-BE49-F238E27FC236}">
                    <a16:creationId xmlns:a16="http://schemas.microsoft.com/office/drawing/2014/main" id="{59B52E9E-6F2A-5DEF-F43E-D9B32F22AD24}"/>
                  </a:ext>
                </a:extLst>
              </p:cNvPr>
              <p:cNvSpPr/>
              <p:nvPr/>
            </p:nvSpPr>
            <p:spPr bwMode="auto">
              <a:xfrm>
                <a:off x="3240" y="2173"/>
                <a:ext cx="131" cy="220"/>
              </a:xfrm>
              <a:custGeom>
                <a:avLst/>
                <a:gdLst>
                  <a:gd name="T0" fmla="*/ 4 w 28"/>
                  <a:gd name="T1" fmla="*/ 39 h 47"/>
                  <a:gd name="T2" fmla="*/ 4 w 28"/>
                  <a:gd name="T3" fmla="*/ 47 h 47"/>
                  <a:gd name="T4" fmla="*/ 7 w 28"/>
                  <a:gd name="T5" fmla="*/ 8 h 47"/>
                  <a:gd name="T6" fmla="*/ 9 w 28"/>
                  <a:gd name="T7" fmla="*/ 7 h 47"/>
                  <a:gd name="T8" fmla="*/ 23 w 28"/>
                  <a:gd name="T9" fmla="*/ 11 h 47"/>
                  <a:gd name="T10" fmla="*/ 27 w 28"/>
                  <a:gd name="T11" fmla="*/ 32 h 47"/>
                  <a:gd name="T12" fmla="*/ 25 w 28"/>
                  <a:gd name="T13" fmla="*/ 32 h 47"/>
                  <a:gd name="T14" fmla="*/ 19 w 28"/>
                  <a:gd name="T15" fmla="*/ 25 h 47"/>
                  <a:gd name="T16" fmla="*/ 5 w 28"/>
                  <a:gd name="T17" fmla="*/ 35 h 47"/>
                  <a:gd name="T18" fmla="*/ 4 w 28"/>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7">
                    <a:moveTo>
                      <a:pt x="4" y="39"/>
                    </a:moveTo>
                    <a:cubicBezTo>
                      <a:pt x="4" y="42"/>
                      <a:pt x="4" y="45"/>
                      <a:pt x="4" y="47"/>
                    </a:cubicBezTo>
                    <a:cubicBezTo>
                      <a:pt x="3" y="34"/>
                      <a:pt x="0" y="20"/>
                      <a:pt x="7" y="8"/>
                    </a:cubicBezTo>
                    <a:cubicBezTo>
                      <a:pt x="8" y="7"/>
                      <a:pt x="8" y="7"/>
                      <a:pt x="9" y="7"/>
                    </a:cubicBezTo>
                    <a:cubicBezTo>
                      <a:pt x="16" y="0"/>
                      <a:pt x="21" y="1"/>
                      <a:pt x="23" y="11"/>
                    </a:cubicBezTo>
                    <a:cubicBezTo>
                      <a:pt x="25" y="18"/>
                      <a:pt x="28" y="24"/>
                      <a:pt x="27" y="32"/>
                    </a:cubicBezTo>
                    <a:cubicBezTo>
                      <a:pt x="26" y="32"/>
                      <a:pt x="26" y="32"/>
                      <a:pt x="25" y="32"/>
                    </a:cubicBezTo>
                    <a:cubicBezTo>
                      <a:pt x="23" y="30"/>
                      <a:pt x="24" y="25"/>
                      <a:pt x="19" y="25"/>
                    </a:cubicBezTo>
                    <a:cubicBezTo>
                      <a:pt x="10" y="27"/>
                      <a:pt x="7" y="28"/>
                      <a:pt x="5" y="35"/>
                    </a:cubicBezTo>
                    <a:cubicBezTo>
                      <a:pt x="5" y="36"/>
                      <a:pt x="5" y="38"/>
                      <a:pt x="4" y="39"/>
                    </a:cubicBezTo>
                    <a:close/>
                  </a:path>
                </a:pathLst>
              </a:custGeom>
              <a:solidFill>
                <a:srgbClr val="CA6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0" name="Freeform 50">
                <a:extLst>
                  <a:ext uri="{FF2B5EF4-FFF2-40B4-BE49-F238E27FC236}">
                    <a16:creationId xmlns:a16="http://schemas.microsoft.com/office/drawing/2014/main" id="{D4EE6FAD-B1EC-2D5E-5618-4157FD7A1A4B}"/>
                  </a:ext>
                </a:extLst>
              </p:cNvPr>
              <p:cNvSpPr/>
              <p:nvPr/>
            </p:nvSpPr>
            <p:spPr bwMode="auto">
              <a:xfrm>
                <a:off x="3114" y="1486"/>
                <a:ext cx="210" cy="220"/>
              </a:xfrm>
              <a:custGeom>
                <a:avLst/>
                <a:gdLst>
                  <a:gd name="T0" fmla="*/ 3 w 45"/>
                  <a:gd name="T1" fmla="*/ 43 h 47"/>
                  <a:gd name="T2" fmla="*/ 7 w 45"/>
                  <a:gd name="T3" fmla="*/ 43 h 47"/>
                  <a:gd name="T4" fmla="*/ 12 w 45"/>
                  <a:gd name="T5" fmla="*/ 42 h 47"/>
                  <a:gd name="T6" fmla="*/ 8 w 45"/>
                  <a:gd name="T7" fmla="*/ 39 h 47"/>
                  <a:gd name="T8" fmla="*/ 4 w 45"/>
                  <a:gd name="T9" fmla="*/ 33 h 47"/>
                  <a:gd name="T10" fmla="*/ 4 w 45"/>
                  <a:gd name="T11" fmla="*/ 9 h 47"/>
                  <a:gd name="T12" fmla="*/ 13 w 45"/>
                  <a:gd name="T13" fmla="*/ 1 h 47"/>
                  <a:gd name="T14" fmla="*/ 20 w 45"/>
                  <a:gd name="T15" fmla="*/ 1 h 47"/>
                  <a:gd name="T16" fmla="*/ 38 w 45"/>
                  <a:gd name="T17" fmla="*/ 32 h 47"/>
                  <a:gd name="T18" fmla="*/ 34 w 45"/>
                  <a:gd name="T19" fmla="*/ 39 h 47"/>
                  <a:gd name="T20" fmla="*/ 28 w 45"/>
                  <a:gd name="T21" fmla="*/ 41 h 47"/>
                  <a:gd name="T22" fmla="*/ 34 w 45"/>
                  <a:gd name="T23" fmla="*/ 29 h 47"/>
                  <a:gd name="T24" fmla="*/ 27 w 45"/>
                  <a:gd name="T25" fmla="*/ 7 h 47"/>
                  <a:gd name="T26" fmla="*/ 27 w 45"/>
                  <a:gd name="T27" fmla="*/ 7 h 47"/>
                  <a:gd name="T28" fmla="*/ 7 w 45"/>
                  <a:gd name="T29" fmla="*/ 20 h 47"/>
                  <a:gd name="T30" fmla="*/ 7 w 45"/>
                  <a:gd name="T31" fmla="*/ 22 h 47"/>
                  <a:gd name="T32" fmla="*/ 18 w 45"/>
                  <a:gd name="T33" fmla="*/ 40 h 47"/>
                  <a:gd name="T34" fmla="*/ 20 w 45"/>
                  <a:gd name="T35" fmla="*/ 43 h 47"/>
                  <a:gd name="T36" fmla="*/ 16 w 45"/>
                  <a:gd name="T37" fmla="*/ 45 h 47"/>
                  <a:gd name="T38" fmla="*/ 9 w 45"/>
                  <a:gd name="T39" fmla="*/ 45 h 47"/>
                  <a:gd name="T40" fmla="*/ 1 w 45"/>
                  <a:gd name="T41" fmla="*/ 45 h 47"/>
                  <a:gd name="T42" fmla="*/ 3 w 45"/>
                  <a:gd name="T4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7">
                    <a:moveTo>
                      <a:pt x="3" y="43"/>
                    </a:moveTo>
                    <a:cubicBezTo>
                      <a:pt x="4" y="43"/>
                      <a:pt x="5" y="43"/>
                      <a:pt x="7" y="43"/>
                    </a:cubicBezTo>
                    <a:cubicBezTo>
                      <a:pt x="8" y="43"/>
                      <a:pt x="12" y="44"/>
                      <a:pt x="12" y="42"/>
                    </a:cubicBezTo>
                    <a:cubicBezTo>
                      <a:pt x="13" y="39"/>
                      <a:pt x="9" y="40"/>
                      <a:pt x="8" y="39"/>
                    </a:cubicBezTo>
                    <a:cubicBezTo>
                      <a:pt x="4" y="38"/>
                      <a:pt x="4" y="35"/>
                      <a:pt x="4" y="33"/>
                    </a:cubicBezTo>
                    <a:cubicBezTo>
                      <a:pt x="4" y="25"/>
                      <a:pt x="5" y="17"/>
                      <a:pt x="4" y="9"/>
                    </a:cubicBezTo>
                    <a:cubicBezTo>
                      <a:pt x="4" y="3"/>
                      <a:pt x="7" y="0"/>
                      <a:pt x="13" y="1"/>
                    </a:cubicBezTo>
                    <a:cubicBezTo>
                      <a:pt x="15" y="1"/>
                      <a:pt x="18" y="1"/>
                      <a:pt x="20" y="1"/>
                    </a:cubicBezTo>
                    <a:cubicBezTo>
                      <a:pt x="36" y="3"/>
                      <a:pt x="45" y="17"/>
                      <a:pt x="38" y="32"/>
                    </a:cubicBezTo>
                    <a:cubicBezTo>
                      <a:pt x="37" y="34"/>
                      <a:pt x="36" y="37"/>
                      <a:pt x="34" y="39"/>
                    </a:cubicBezTo>
                    <a:cubicBezTo>
                      <a:pt x="32" y="39"/>
                      <a:pt x="31" y="42"/>
                      <a:pt x="28" y="41"/>
                    </a:cubicBezTo>
                    <a:cubicBezTo>
                      <a:pt x="28" y="36"/>
                      <a:pt x="31" y="33"/>
                      <a:pt x="34" y="29"/>
                    </a:cubicBezTo>
                    <a:cubicBezTo>
                      <a:pt x="39" y="21"/>
                      <a:pt x="36" y="11"/>
                      <a:pt x="27" y="7"/>
                    </a:cubicBezTo>
                    <a:cubicBezTo>
                      <a:pt x="27" y="7"/>
                      <a:pt x="27" y="7"/>
                      <a:pt x="27" y="7"/>
                    </a:cubicBezTo>
                    <a:cubicBezTo>
                      <a:pt x="10" y="1"/>
                      <a:pt x="7" y="2"/>
                      <a:pt x="7" y="20"/>
                    </a:cubicBezTo>
                    <a:cubicBezTo>
                      <a:pt x="7" y="21"/>
                      <a:pt x="7" y="21"/>
                      <a:pt x="7" y="22"/>
                    </a:cubicBezTo>
                    <a:cubicBezTo>
                      <a:pt x="6" y="31"/>
                      <a:pt x="5" y="39"/>
                      <a:pt x="18" y="40"/>
                    </a:cubicBezTo>
                    <a:cubicBezTo>
                      <a:pt x="19" y="40"/>
                      <a:pt x="20" y="41"/>
                      <a:pt x="20" y="43"/>
                    </a:cubicBezTo>
                    <a:cubicBezTo>
                      <a:pt x="19" y="45"/>
                      <a:pt x="18" y="45"/>
                      <a:pt x="16" y="45"/>
                    </a:cubicBezTo>
                    <a:cubicBezTo>
                      <a:pt x="14" y="45"/>
                      <a:pt x="11" y="45"/>
                      <a:pt x="9" y="45"/>
                    </a:cubicBezTo>
                    <a:cubicBezTo>
                      <a:pt x="6" y="47"/>
                      <a:pt x="3" y="47"/>
                      <a:pt x="1" y="45"/>
                    </a:cubicBezTo>
                    <a:cubicBezTo>
                      <a:pt x="0" y="43"/>
                      <a:pt x="1" y="43"/>
                      <a:pt x="3" y="43"/>
                    </a:cubicBezTo>
                    <a:close/>
                  </a:path>
                </a:pathLst>
              </a:custGeom>
              <a:solidFill>
                <a:srgbClr val="7C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1" name="Freeform 51">
                <a:extLst>
                  <a:ext uri="{FF2B5EF4-FFF2-40B4-BE49-F238E27FC236}">
                    <a16:creationId xmlns:a16="http://schemas.microsoft.com/office/drawing/2014/main" id="{15E5D602-EA3B-0CA2-3F33-4E1F5B28FA16}"/>
                  </a:ext>
                </a:extLst>
              </p:cNvPr>
              <p:cNvSpPr/>
              <p:nvPr/>
            </p:nvSpPr>
            <p:spPr bwMode="auto">
              <a:xfrm>
                <a:off x="3623" y="2206"/>
                <a:ext cx="164" cy="290"/>
              </a:xfrm>
              <a:custGeom>
                <a:avLst/>
                <a:gdLst>
                  <a:gd name="T0" fmla="*/ 20 w 35"/>
                  <a:gd name="T1" fmla="*/ 44 h 62"/>
                  <a:gd name="T2" fmla="*/ 21 w 35"/>
                  <a:gd name="T3" fmla="*/ 13 h 62"/>
                  <a:gd name="T4" fmla="*/ 23 w 35"/>
                  <a:gd name="T5" fmla="*/ 0 h 62"/>
                  <a:gd name="T6" fmla="*/ 27 w 35"/>
                  <a:gd name="T7" fmla="*/ 5 h 62"/>
                  <a:gd name="T8" fmla="*/ 28 w 35"/>
                  <a:gd name="T9" fmla="*/ 32 h 62"/>
                  <a:gd name="T10" fmla="*/ 27 w 35"/>
                  <a:gd name="T11" fmla="*/ 40 h 62"/>
                  <a:gd name="T12" fmla="*/ 23 w 35"/>
                  <a:gd name="T13" fmla="*/ 46 h 62"/>
                  <a:gd name="T14" fmla="*/ 30 w 35"/>
                  <a:gd name="T15" fmla="*/ 51 h 62"/>
                  <a:gd name="T16" fmla="*/ 32 w 35"/>
                  <a:gd name="T17" fmla="*/ 56 h 62"/>
                  <a:gd name="T18" fmla="*/ 27 w 35"/>
                  <a:gd name="T19" fmla="*/ 58 h 62"/>
                  <a:gd name="T20" fmla="*/ 22 w 35"/>
                  <a:gd name="T21" fmla="*/ 60 h 62"/>
                  <a:gd name="T22" fmla="*/ 1 w 35"/>
                  <a:gd name="T23" fmla="*/ 50 h 62"/>
                  <a:gd name="T24" fmla="*/ 1 w 35"/>
                  <a:gd name="T25" fmla="*/ 49 h 62"/>
                  <a:gd name="T26" fmla="*/ 3 w 35"/>
                  <a:gd name="T27" fmla="*/ 46 h 62"/>
                  <a:gd name="T28" fmla="*/ 7 w 35"/>
                  <a:gd name="T29" fmla="*/ 48 h 62"/>
                  <a:gd name="T30" fmla="*/ 21 w 35"/>
                  <a:gd name="T31" fmla="*/ 53 h 62"/>
                  <a:gd name="T32" fmla="*/ 20 w 35"/>
                  <a:gd name="T33"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2">
                    <a:moveTo>
                      <a:pt x="20" y="44"/>
                    </a:moveTo>
                    <a:cubicBezTo>
                      <a:pt x="23" y="34"/>
                      <a:pt x="20" y="23"/>
                      <a:pt x="21" y="13"/>
                    </a:cubicBezTo>
                    <a:cubicBezTo>
                      <a:pt x="21" y="9"/>
                      <a:pt x="20" y="4"/>
                      <a:pt x="23" y="0"/>
                    </a:cubicBezTo>
                    <a:cubicBezTo>
                      <a:pt x="25" y="1"/>
                      <a:pt x="25" y="4"/>
                      <a:pt x="27" y="5"/>
                    </a:cubicBezTo>
                    <a:cubicBezTo>
                      <a:pt x="24" y="14"/>
                      <a:pt x="24" y="23"/>
                      <a:pt x="28" y="32"/>
                    </a:cubicBezTo>
                    <a:cubicBezTo>
                      <a:pt x="30" y="35"/>
                      <a:pt x="31" y="39"/>
                      <a:pt x="27" y="40"/>
                    </a:cubicBezTo>
                    <a:cubicBezTo>
                      <a:pt x="23" y="41"/>
                      <a:pt x="23" y="44"/>
                      <a:pt x="23" y="46"/>
                    </a:cubicBezTo>
                    <a:cubicBezTo>
                      <a:pt x="24" y="49"/>
                      <a:pt x="26" y="51"/>
                      <a:pt x="30" y="51"/>
                    </a:cubicBezTo>
                    <a:cubicBezTo>
                      <a:pt x="35" y="50"/>
                      <a:pt x="35" y="52"/>
                      <a:pt x="32" y="56"/>
                    </a:cubicBezTo>
                    <a:cubicBezTo>
                      <a:pt x="31" y="58"/>
                      <a:pt x="29" y="59"/>
                      <a:pt x="27" y="58"/>
                    </a:cubicBezTo>
                    <a:cubicBezTo>
                      <a:pt x="25" y="59"/>
                      <a:pt x="25" y="62"/>
                      <a:pt x="22" y="60"/>
                    </a:cubicBezTo>
                    <a:cubicBezTo>
                      <a:pt x="15" y="57"/>
                      <a:pt x="6" y="57"/>
                      <a:pt x="1" y="50"/>
                    </a:cubicBezTo>
                    <a:cubicBezTo>
                      <a:pt x="1" y="50"/>
                      <a:pt x="1" y="50"/>
                      <a:pt x="1" y="49"/>
                    </a:cubicBezTo>
                    <a:cubicBezTo>
                      <a:pt x="0" y="48"/>
                      <a:pt x="1" y="47"/>
                      <a:pt x="3" y="46"/>
                    </a:cubicBezTo>
                    <a:cubicBezTo>
                      <a:pt x="4" y="46"/>
                      <a:pt x="6" y="47"/>
                      <a:pt x="7" y="48"/>
                    </a:cubicBezTo>
                    <a:cubicBezTo>
                      <a:pt x="11" y="51"/>
                      <a:pt x="16" y="52"/>
                      <a:pt x="21" y="53"/>
                    </a:cubicBezTo>
                    <a:cubicBezTo>
                      <a:pt x="24" y="50"/>
                      <a:pt x="17" y="48"/>
                      <a:pt x="20" y="44"/>
                    </a:cubicBezTo>
                    <a:close/>
                  </a:path>
                </a:pathLst>
              </a:custGeom>
              <a:solidFill>
                <a:srgbClr val="8A2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2" name="Freeform 52">
                <a:extLst>
                  <a:ext uri="{FF2B5EF4-FFF2-40B4-BE49-F238E27FC236}">
                    <a16:creationId xmlns:a16="http://schemas.microsoft.com/office/drawing/2014/main" id="{46700CC9-CDF3-D3EE-47D2-667225448503}"/>
                  </a:ext>
                </a:extLst>
              </p:cNvPr>
              <p:cNvSpPr/>
              <p:nvPr/>
            </p:nvSpPr>
            <p:spPr bwMode="auto">
              <a:xfrm>
                <a:off x="4170" y="2281"/>
                <a:ext cx="551" cy="350"/>
              </a:xfrm>
              <a:custGeom>
                <a:avLst/>
                <a:gdLst>
                  <a:gd name="T0" fmla="*/ 118 w 118"/>
                  <a:gd name="T1" fmla="*/ 73 h 75"/>
                  <a:gd name="T2" fmla="*/ 114 w 118"/>
                  <a:gd name="T3" fmla="*/ 75 h 75"/>
                  <a:gd name="T4" fmla="*/ 26 w 118"/>
                  <a:gd name="T5" fmla="*/ 31 h 75"/>
                  <a:gd name="T6" fmla="*/ 15 w 118"/>
                  <a:gd name="T7" fmla="*/ 23 h 75"/>
                  <a:gd name="T8" fmla="*/ 16 w 118"/>
                  <a:gd name="T9" fmla="*/ 20 h 75"/>
                  <a:gd name="T10" fmla="*/ 2 w 118"/>
                  <a:gd name="T11" fmla="*/ 5 h 75"/>
                  <a:gd name="T12" fmla="*/ 0 w 118"/>
                  <a:gd name="T13" fmla="*/ 0 h 75"/>
                  <a:gd name="T14" fmla="*/ 2 w 118"/>
                  <a:gd name="T15" fmla="*/ 0 h 75"/>
                  <a:gd name="T16" fmla="*/ 24 w 118"/>
                  <a:gd name="T17" fmla="*/ 22 h 75"/>
                  <a:gd name="T18" fmla="*/ 86 w 118"/>
                  <a:gd name="T19" fmla="*/ 62 h 75"/>
                  <a:gd name="T20" fmla="*/ 115 w 118"/>
                  <a:gd name="T21" fmla="*/ 70 h 75"/>
                  <a:gd name="T22" fmla="*/ 118 w 118"/>
                  <a:gd name="T23"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75">
                    <a:moveTo>
                      <a:pt x="118" y="73"/>
                    </a:moveTo>
                    <a:cubicBezTo>
                      <a:pt x="117" y="74"/>
                      <a:pt x="115" y="73"/>
                      <a:pt x="114" y="75"/>
                    </a:cubicBezTo>
                    <a:cubicBezTo>
                      <a:pt x="81" y="68"/>
                      <a:pt x="52" y="52"/>
                      <a:pt x="26" y="31"/>
                    </a:cubicBezTo>
                    <a:cubicBezTo>
                      <a:pt x="22" y="28"/>
                      <a:pt x="19" y="25"/>
                      <a:pt x="15" y="23"/>
                    </a:cubicBezTo>
                    <a:cubicBezTo>
                      <a:pt x="19" y="22"/>
                      <a:pt x="17" y="21"/>
                      <a:pt x="16" y="20"/>
                    </a:cubicBezTo>
                    <a:cubicBezTo>
                      <a:pt x="11" y="15"/>
                      <a:pt x="6" y="10"/>
                      <a:pt x="2" y="5"/>
                    </a:cubicBezTo>
                    <a:cubicBezTo>
                      <a:pt x="1" y="3"/>
                      <a:pt x="0" y="2"/>
                      <a:pt x="0" y="0"/>
                    </a:cubicBezTo>
                    <a:cubicBezTo>
                      <a:pt x="0" y="0"/>
                      <a:pt x="1" y="0"/>
                      <a:pt x="2" y="0"/>
                    </a:cubicBezTo>
                    <a:cubicBezTo>
                      <a:pt x="9" y="7"/>
                      <a:pt x="16" y="15"/>
                      <a:pt x="24" y="22"/>
                    </a:cubicBezTo>
                    <a:cubicBezTo>
                      <a:pt x="42" y="39"/>
                      <a:pt x="63" y="52"/>
                      <a:pt x="86" y="62"/>
                    </a:cubicBezTo>
                    <a:cubicBezTo>
                      <a:pt x="95" y="66"/>
                      <a:pt x="105" y="68"/>
                      <a:pt x="115" y="70"/>
                    </a:cubicBezTo>
                    <a:cubicBezTo>
                      <a:pt x="117" y="70"/>
                      <a:pt x="118" y="71"/>
                      <a:pt x="118" y="73"/>
                    </a:cubicBezTo>
                    <a:close/>
                  </a:path>
                </a:pathLst>
              </a:custGeom>
              <a:solidFill>
                <a:srgbClr val="BF5D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3" name="Freeform 53">
                <a:extLst>
                  <a:ext uri="{FF2B5EF4-FFF2-40B4-BE49-F238E27FC236}">
                    <a16:creationId xmlns:a16="http://schemas.microsoft.com/office/drawing/2014/main" id="{B5FE9998-6942-E0A1-CBA7-B5EA46BC8458}"/>
                  </a:ext>
                </a:extLst>
              </p:cNvPr>
              <p:cNvSpPr/>
              <p:nvPr/>
            </p:nvSpPr>
            <p:spPr bwMode="auto">
              <a:xfrm>
                <a:off x="3301" y="2061"/>
                <a:ext cx="126" cy="164"/>
              </a:xfrm>
              <a:custGeom>
                <a:avLst/>
                <a:gdLst>
                  <a:gd name="T0" fmla="*/ 25 w 27"/>
                  <a:gd name="T1" fmla="*/ 30 h 35"/>
                  <a:gd name="T2" fmla="*/ 21 w 27"/>
                  <a:gd name="T3" fmla="*/ 34 h 35"/>
                  <a:gd name="T4" fmla="*/ 15 w 27"/>
                  <a:gd name="T5" fmla="*/ 29 h 35"/>
                  <a:gd name="T6" fmla="*/ 6 w 27"/>
                  <a:gd name="T7" fmla="*/ 17 h 35"/>
                  <a:gd name="T8" fmla="*/ 0 w 27"/>
                  <a:gd name="T9" fmla="*/ 16 h 35"/>
                  <a:gd name="T10" fmla="*/ 14 w 27"/>
                  <a:gd name="T11" fmla="*/ 1 h 35"/>
                  <a:gd name="T12" fmla="*/ 16 w 27"/>
                  <a:gd name="T13" fmla="*/ 1 h 35"/>
                  <a:gd name="T14" fmla="*/ 22 w 27"/>
                  <a:gd name="T15" fmla="*/ 16 h 35"/>
                  <a:gd name="T16" fmla="*/ 25 w 27"/>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
                    <a:moveTo>
                      <a:pt x="25" y="30"/>
                    </a:moveTo>
                    <a:cubicBezTo>
                      <a:pt x="25" y="32"/>
                      <a:pt x="24" y="35"/>
                      <a:pt x="21" y="34"/>
                    </a:cubicBezTo>
                    <a:cubicBezTo>
                      <a:pt x="19" y="33"/>
                      <a:pt x="16" y="33"/>
                      <a:pt x="15" y="29"/>
                    </a:cubicBezTo>
                    <a:cubicBezTo>
                      <a:pt x="14" y="24"/>
                      <a:pt x="9" y="21"/>
                      <a:pt x="6" y="17"/>
                    </a:cubicBezTo>
                    <a:cubicBezTo>
                      <a:pt x="4" y="14"/>
                      <a:pt x="2" y="16"/>
                      <a:pt x="0" y="16"/>
                    </a:cubicBezTo>
                    <a:cubicBezTo>
                      <a:pt x="3" y="9"/>
                      <a:pt x="7" y="4"/>
                      <a:pt x="14" y="1"/>
                    </a:cubicBezTo>
                    <a:cubicBezTo>
                      <a:pt x="15" y="0"/>
                      <a:pt x="15" y="0"/>
                      <a:pt x="16" y="1"/>
                    </a:cubicBezTo>
                    <a:cubicBezTo>
                      <a:pt x="19" y="6"/>
                      <a:pt x="20" y="11"/>
                      <a:pt x="22" y="16"/>
                    </a:cubicBezTo>
                    <a:cubicBezTo>
                      <a:pt x="22" y="21"/>
                      <a:pt x="27" y="25"/>
                      <a:pt x="25" y="30"/>
                    </a:cubicBezTo>
                    <a:close/>
                  </a:path>
                </a:pathLst>
              </a:custGeom>
              <a:solidFill>
                <a:srgbClr val="E9A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4" name="Freeform 54">
                <a:extLst>
                  <a:ext uri="{FF2B5EF4-FFF2-40B4-BE49-F238E27FC236}">
                    <a16:creationId xmlns:a16="http://schemas.microsoft.com/office/drawing/2014/main" id="{F7CCA945-3754-97ED-0B88-E1068F8E325E}"/>
                  </a:ext>
                </a:extLst>
              </p:cNvPr>
              <p:cNvSpPr/>
              <p:nvPr/>
            </p:nvSpPr>
            <p:spPr bwMode="auto">
              <a:xfrm>
                <a:off x="3002" y="1687"/>
                <a:ext cx="257" cy="80"/>
              </a:xfrm>
              <a:custGeom>
                <a:avLst/>
                <a:gdLst>
                  <a:gd name="T0" fmla="*/ 24 w 55"/>
                  <a:gd name="T1" fmla="*/ 2 h 17"/>
                  <a:gd name="T2" fmla="*/ 33 w 55"/>
                  <a:gd name="T3" fmla="*/ 2 h 17"/>
                  <a:gd name="T4" fmla="*/ 50 w 55"/>
                  <a:gd name="T5" fmla="*/ 3 h 17"/>
                  <a:gd name="T6" fmla="*/ 55 w 55"/>
                  <a:gd name="T7" fmla="*/ 5 h 17"/>
                  <a:gd name="T8" fmla="*/ 54 w 55"/>
                  <a:gd name="T9" fmla="*/ 10 h 17"/>
                  <a:gd name="T10" fmla="*/ 49 w 55"/>
                  <a:gd name="T11" fmla="*/ 13 h 17"/>
                  <a:gd name="T12" fmla="*/ 33 w 55"/>
                  <a:gd name="T13" fmla="*/ 16 h 17"/>
                  <a:gd name="T14" fmla="*/ 29 w 55"/>
                  <a:gd name="T15" fmla="*/ 9 h 17"/>
                  <a:gd name="T16" fmla="*/ 17 w 55"/>
                  <a:gd name="T17" fmla="*/ 10 h 17"/>
                  <a:gd name="T18" fmla="*/ 2 w 55"/>
                  <a:gd name="T19" fmla="*/ 9 h 17"/>
                  <a:gd name="T20" fmla="*/ 0 w 55"/>
                  <a:gd name="T21" fmla="*/ 6 h 17"/>
                  <a:gd name="T22" fmla="*/ 14 w 55"/>
                  <a:gd name="T23" fmla="*/ 2 h 17"/>
                  <a:gd name="T24" fmla="*/ 20 w 55"/>
                  <a:gd name="T25" fmla="*/ 1 h 17"/>
                  <a:gd name="T26" fmla="*/ 24 w 55"/>
                  <a:gd name="T2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7">
                    <a:moveTo>
                      <a:pt x="24" y="2"/>
                    </a:moveTo>
                    <a:cubicBezTo>
                      <a:pt x="27" y="2"/>
                      <a:pt x="30" y="2"/>
                      <a:pt x="33" y="2"/>
                    </a:cubicBezTo>
                    <a:cubicBezTo>
                      <a:pt x="38" y="4"/>
                      <a:pt x="44" y="3"/>
                      <a:pt x="50" y="3"/>
                    </a:cubicBezTo>
                    <a:cubicBezTo>
                      <a:pt x="53" y="2"/>
                      <a:pt x="55" y="1"/>
                      <a:pt x="55" y="5"/>
                    </a:cubicBezTo>
                    <a:cubicBezTo>
                      <a:pt x="55" y="6"/>
                      <a:pt x="54" y="8"/>
                      <a:pt x="54" y="10"/>
                    </a:cubicBezTo>
                    <a:cubicBezTo>
                      <a:pt x="53" y="12"/>
                      <a:pt x="51" y="13"/>
                      <a:pt x="49" y="13"/>
                    </a:cubicBezTo>
                    <a:cubicBezTo>
                      <a:pt x="44" y="15"/>
                      <a:pt x="39" y="17"/>
                      <a:pt x="33" y="16"/>
                    </a:cubicBezTo>
                    <a:cubicBezTo>
                      <a:pt x="27" y="16"/>
                      <a:pt x="26" y="15"/>
                      <a:pt x="29" y="9"/>
                    </a:cubicBezTo>
                    <a:cubicBezTo>
                      <a:pt x="25" y="8"/>
                      <a:pt x="21" y="7"/>
                      <a:pt x="17" y="10"/>
                    </a:cubicBezTo>
                    <a:cubicBezTo>
                      <a:pt x="12" y="15"/>
                      <a:pt x="7" y="13"/>
                      <a:pt x="2" y="9"/>
                    </a:cubicBezTo>
                    <a:cubicBezTo>
                      <a:pt x="1" y="8"/>
                      <a:pt x="1" y="7"/>
                      <a:pt x="0" y="6"/>
                    </a:cubicBezTo>
                    <a:cubicBezTo>
                      <a:pt x="4" y="2"/>
                      <a:pt x="9" y="4"/>
                      <a:pt x="14" y="2"/>
                    </a:cubicBezTo>
                    <a:cubicBezTo>
                      <a:pt x="16" y="2"/>
                      <a:pt x="18" y="1"/>
                      <a:pt x="20" y="1"/>
                    </a:cubicBezTo>
                    <a:cubicBezTo>
                      <a:pt x="22" y="0"/>
                      <a:pt x="23" y="0"/>
                      <a:pt x="24" y="2"/>
                    </a:cubicBezTo>
                    <a:close/>
                  </a:path>
                </a:pathLst>
              </a:custGeom>
              <a:solidFill>
                <a:srgbClr val="475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5" name="Freeform 55">
                <a:extLst>
                  <a:ext uri="{FF2B5EF4-FFF2-40B4-BE49-F238E27FC236}">
                    <a16:creationId xmlns:a16="http://schemas.microsoft.com/office/drawing/2014/main" id="{BEC6DC45-203A-121B-6882-3744C28B1F41}"/>
                  </a:ext>
                </a:extLst>
              </p:cNvPr>
              <p:cNvSpPr/>
              <p:nvPr/>
            </p:nvSpPr>
            <p:spPr bwMode="auto">
              <a:xfrm>
                <a:off x="3721" y="1005"/>
                <a:ext cx="276" cy="229"/>
              </a:xfrm>
              <a:custGeom>
                <a:avLst/>
                <a:gdLst>
                  <a:gd name="T0" fmla="*/ 59 w 59"/>
                  <a:gd name="T1" fmla="*/ 0 h 49"/>
                  <a:gd name="T2" fmla="*/ 42 w 59"/>
                  <a:gd name="T3" fmla="*/ 20 h 49"/>
                  <a:gd name="T4" fmla="*/ 6 w 59"/>
                  <a:gd name="T5" fmla="*/ 44 h 49"/>
                  <a:gd name="T6" fmla="*/ 0 w 59"/>
                  <a:gd name="T7" fmla="*/ 46 h 49"/>
                  <a:gd name="T8" fmla="*/ 10 w 59"/>
                  <a:gd name="T9" fmla="*/ 32 h 49"/>
                  <a:gd name="T10" fmla="*/ 55 w 59"/>
                  <a:gd name="T11" fmla="*/ 1 h 49"/>
                  <a:gd name="T12" fmla="*/ 59 w 5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9" h="49">
                    <a:moveTo>
                      <a:pt x="59" y="0"/>
                    </a:moveTo>
                    <a:cubicBezTo>
                      <a:pt x="53" y="7"/>
                      <a:pt x="48" y="13"/>
                      <a:pt x="42" y="20"/>
                    </a:cubicBezTo>
                    <a:cubicBezTo>
                      <a:pt x="29" y="26"/>
                      <a:pt x="18" y="36"/>
                      <a:pt x="6" y="44"/>
                    </a:cubicBezTo>
                    <a:cubicBezTo>
                      <a:pt x="4" y="46"/>
                      <a:pt x="3" y="49"/>
                      <a:pt x="0" y="46"/>
                    </a:cubicBezTo>
                    <a:cubicBezTo>
                      <a:pt x="2" y="40"/>
                      <a:pt x="8" y="38"/>
                      <a:pt x="10" y="32"/>
                    </a:cubicBezTo>
                    <a:cubicBezTo>
                      <a:pt x="25" y="21"/>
                      <a:pt x="39" y="10"/>
                      <a:pt x="55" y="1"/>
                    </a:cubicBezTo>
                    <a:cubicBezTo>
                      <a:pt x="56" y="1"/>
                      <a:pt x="57" y="0"/>
                      <a:pt x="59" y="0"/>
                    </a:cubicBezTo>
                    <a:close/>
                  </a:path>
                </a:pathLst>
              </a:custGeom>
              <a:solidFill>
                <a:srgbClr val="D84D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6" name="Freeform 56">
                <a:extLst>
                  <a:ext uri="{FF2B5EF4-FFF2-40B4-BE49-F238E27FC236}">
                    <a16:creationId xmlns:a16="http://schemas.microsoft.com/office/drawing/2014/main" id="{0598B652-543A-4DC7-7DC4-9C5C536A0A0F}"/>
                  </a:ext>
                </a:extLst>
              </p:cNvPr>
              <p:cNvSpPr/>
              <p:nvPr/>
            </p:nvSpPr>
            <p:spPr bwMode="auto">
              <a:xfrm>
                <a:off x="3053" y="1799"/>
                <a:ext cx="187" cy="150"/>
              </a:xfrm>
              <a:custGeom>
                <a:avLst/>
                <a:gdLst>
                  <a:gd name="T0" fmla="*/ 19 w 40"/>
                  <a:gd name="T1" fmla="*/ 13 h 32"/>
                  <a:gd name="T2" fmla="*/ 15 w 40"/>
                  <a:gd name="T3" fmla="*/ 21 h 32"/>
                  <a:gd name="T4" fmla="*/ 31 w 40"/>
                  <a:gd name="T5" fmla="*/ 26 h 32"/>
                  <a:gd name="T6" fmla="*/ 29 w 40"/>
                  <a:gd name="T7" fmla="*/ 30 h 32"/>
                  <a:gd name="T8" fmla="*/ 27 w 40"/>
                  <a:gd name="T9" fmla="*/ 31 h 32"/>
                  <a:gd name="T10" fmla="*/ 14 w 40"/>
                  <a:gd name="T11" fmla="*/ 31 h 32"/>
                  <a:gd name="T12" fmla="*/ 12 w 40"/>
                  <a:gd name="T13" fmla="*/ 31 h 32"/>
                  <a:gd name="T14" fmla="*/ 6 w 40"/>
                  <a:gd name="T15" fmla="*/ 21 h 32"/>
                  <a:gd name="T16" fmla="*/ 5 w 40"/>
                  <a:gd name="T17" fmla="*/ 13 h 32"/>
                  <a:gd name="T18" fmla="*/ 3 w 40"/>
                  <a:gd name="T19" fmla="*/ 6 h 32"/>
                  <a:gd name="T20" fmla="*/ 10 w 40"/>
                  <a:gd name="T21" fmla="*/ 5 h 32"/>
                  <a:gd name="T22" fmla="*/ 16 w 40"/>
                  <a:gd name="T23" fmla="*/ 9 h 32"/>
                  <a:gd name="T24" fmla="*/ 13 w 40"/>
                  <a:gd name="T25" fmla="*/ 5 h 32"/>
                  <a:gd name="T26" fmla="*/ 16 w 40"/>
                  <a:gd name="T27" fmla="*/ 4 h 32"/>
                  <a:gd name="T28" fmla="*/ 40 w 40"/>
                  <a:gd name="T29" fmla="*/ 0 h 32"/>
                  <a:gd name="T30" fmla="*/ 37 w 40"/>
                  <a:gd name="T31" fmla="*/ 14 h 32"/>
                  <a:gd name="T32" fmla="*/ 36 w 40"/>
                  <a:gd name="T33" fmla="*/ 13 h 32"/>
                  <a:gd name="T34" fmla="*/ 24 w 40"/>
                  <a:gd name="T35" fmla="*/ 13 h 32"/>
                  <a:gd name="T36" fmla="*/ 19 w 40"/>
                  <a:gd name="T37"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2">
                    <a:moveTo>
                      <a:pt x="19" y="13"/>
                    </a:moveTo>
                    <a:cubicBezTo>
                      <a:pt x="13" y="14"/>
                      <a:pt x="12" y="17"/>
                      <a:pt x="15" y="21"/>
                    </a:cubicBezTo>
                    <a:cubicBezTo>
                      <a:pt x="20" y="27"/>
                      <a:pt x="26" y="25"/>
                      <a:pt x="31" y="26"/>
                    </a:cubicBezTo>
                    <a:cubicBezTo>
                      <a:pt x="33" y="29"/>
                      <a:pt x="29" y="28"/>
                      <a:pt x="29" y="30"/>
                    </a:cubicBezTo>
                    <a:cubicBezTo>
                      <a:pt x="28" y="30"/>
                      <a:pt x="28" y="31"/>
                      <a:pt x="27" y="31"/>
                    </a:cubicBezTo>
                    <a:cubicBezTo>
                      <a:pt x="23" y="32"/>
                      <a:pt x="18" y="32"/>
                      <a:pt x="14" y="31"/>
                    </a:cubicBezTo>
                    <a:cubicBezTo>
                      <a:pt x="13" y="31"/>
                      <a:pt x="12" y="31"/>
                      <a:pt x="12" y="31"/>
                    </a:cubicBezTo>
                    <a:cubicBezTo>
                      <a:pt x="6" y="29"/>
                      <a:pt x="4" y="26"/>
                      <a:pt x="6" y="21"/>
                    </a:cubicBezTo>
                    <a:cubicBezTo>
                      <a:pt x="7" y="18"/>
                      <a:pt x="6" y="16"/>
                      <a:pt x="5" y="13"/>
                    </a:cubicBezTo>
                    <a:cubicBezTo>
                      <a:pt x="3" y="11"/>
                      <a:pt x="0" y="9"/>
                      <a:pt x="3" y="6"/>
                    </a:cubicBezTo>
                    <a:cubicBezTo>
                      <a:pt x="5" y="4"/>
                      <a:pt x="7" y="4"/>
                      <a:pt x="10" y="5"/>
                    </a:cubicBezTo>
                    <a:cubicBezTo>
                      <a:pt x="11" y="8"/>
                      <a:pt x="12" y="11"/>
                      <a:pt x="16" y="9"/>
                    </a:cubicBezTo>
                    <a:cubicBezTo>
                      <a:pt x="15" y="8"/>
                      <a:pt x="10" y="9"/>
                      <a:pt x="13" y="5"/>
                    </a:cubicBezTo>
                    <a:cubicBezTo>
                      <a:pt x="14" y="4"/>
                      <a:pt x="15" y="4"/>
                      <a:pt x="16" y="4"/>
                    </a:cubicBezTo>
                    <a:cubicBezTo>
                      <a:pt x="24" y="5"/>
                      <a:pt x="32" y="3"/>
                      <a:pt x="40" y="0"/>
                    </a:cubicBezTo>
                    <a:cubicBezTo>
                      <a:pt x="38" y="5"/>
                      <a:pt x="40" y="10"/>
                      <a:pt x="37" y="14"/>
                    </a:cubicBezTo>
                    <a:cubicBezTo>
                      <a:pt x="37" y="14"/>
                      <a:pt x="36" y="14"/>
                      <a:pt x="36" y="13"/>
                    </a:cubicBezTo>
                    <a:cubicBezTo>
                      <a:pt x="32" y="9"/>
                      <a:pt x="28" y="13"/>
                      <a:pt x="24" y="13"/>
                    </a:cubicBezTo>
                    <a:cubicBezTo>
                      <a:pt x="22" y="14"/>
                      <a:pt x="21" y="14"/>
                      <a:pt x="19" y="13"/>
                    </a:cubicBezTo>
                    <a:close/>
                  </a:path>
                </a:pathLst>
              </a:custGeom>
              <a:solidFill>
                <a:srgbClr val="93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7" name="Freeform 57">
                <a:extLst>
                  <a:ext uri="{FF2B5EF4-FFF2-40B4-BE49-F238E27FC236}">
                    <a16:creationId xmlns:a16="http://schemas.microsoft.com/office/drawing/2014/main" id="{5DDAAFBC-167E-DD00-03A1-CF1409FC8DC0}"/>
                  </a:ext>
                </a:extLst>
              </p:cNvPr>
              <p:cNvSpPr/>
              <p:nvPr/>
            </p:nvSpPr>
            <p:spPr bwMode="auto">
              <a:xfrm>
                <a:off x="5613" y="1939"/>
                <a:ext cx="210" cy="398"/>
              </a:xfrm>
              <a:custGeom>
                <a:avLst/>
                <a:gdLst>
                  <a:gd name="T0" fmla="*/ 43 w 45"/>
                  <a:gd name="T1" fmla="*/ 0 h 85"/>
                  <a:gd name="T2" fmla="*/ 42 w 45"/>
                  <a:gd name="T3" fmla="*/ 16 h 85"/>
                  <a:gd name="T4" fmla="*/ 19 w 45"/>
                  <a:gd name="T5" fmla="*/ 63 h 85"/>
                  <a:gd name="T6" fmla="*/ 1 w 45"/>
                  <a:gd name="T7" fmla="*/ 85 h 85"/>
                  <a:gd name="T8" fmla="*/ 0 w 45"/>
                  <a:gd name="T9" fmla="*/ 82 h 85"/>
                  <a:gd name="T10" fmla="*/ 6 w 45"/>
                  <a:gd name="T11" fmla="*/ 72 h 85"/>
                  <a:gd name="T12" fmla="*/ 39 w 45"/>
                  <a:gd name="T13" fmla="*/ 5 h 85"/>
                  <a:gd name="T14" fmla="*/ 43 w 45"/>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85">
                    <a:moveTo>
                      <a:pt x="43" y="0"/>
                    </a:moveTo>
                    <a:cubicBezTo>
                      <a:pt x="45" y="5"/>
                      <a:pt x="40" y="10"/>
                      <a:pt x="42" y="16"/>
                    </a:cubicBezTo>
                    <a:cubicBezTo>
                      <a:pt x="38" y="33"/>
                      <a:pt x="29" y="48"/>
                      <a:pt x="19" y="63"/>
                    </a:cubicBezTo>
                    <a:cubicBezTo>
                      <a:pt x="14" y="71"/>
                      <a:pt x="8" y="79"/>
                      <a:pt x="1" y="85"/>
                    </a:cubicBezTo>
                    <a:cubicBezTo>
                      <a:pt x="0" y="84"/>
                      <a:pt x="0" y="83"/>
                      <a:pt x="0" y="82"/>
                    </a:cubicBezTo>
                    <a:cubicBezTo>
                      <a:pt x="1" y="78"/>
                      <a:pt x="4" y="76"/>
                      <a:pt x="6" y="72"/>
                    </a:cubicBezTo>
                    <a:cubicBezTo>
                      <a:pt x="20" y="51"/>
                      <a:pt x="33" y="30"/>
                      <a:pt x="39" y="5"/>
                    </a:cubicBezTo>
                    <a:cubicBezTo>
                      <a:pt x="40" y="3"/>
                      <a:pt x="39" y="0"/>
                      <a:pt x="43" y="0"/>
                    </a:cubicBezTo>
                    <a:close/>
                  </a:path>
                </a:pathLst>
              </a:custGeom>
              <a:solidFill>
                <a:srgbClr val="C74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8" name="Freeform 58">
                <a:extLst>
                  <a:ext uri="{FF2B5EF4-FFF2-40B4-BE49-F238E27FC236}">
                    <a16:creationId xmlns:a16="http://schemas.microsoft.com/office/drawing/2014/main" id="{C793FBD2-4AF6-41BB-B769-9A74643B2D36}"/>
                  </a:ext>
                </a:extLst>
              </p:cNvPr>
              <p:cNvSpPr/>
              <p:nvPr/>
            </p:nvSpPr>
            <p:spPr bwMode="auto">
              <a:xfrm>
                <a:off x="2133" y="2762"/>
                <a:ext cx="107" cy="332"/>
              </a:xfrm>
              <a:custGeom>
                <a:avLst/>
                <a:gdLst>
                  <a:gd name="T0" fmla="*/ 15 w 23"/>
                  <a:gd name="T1" fmla="*/ 0 h 71"/>
                  <a:gd name="T2" fmla="*/ 20 w 23"/>
                  <a:gd name="T3" fmla="*/ 9 h 71"/>
                  <a:gd name="T4" fmla="*/ 16 w 23"/>
                  <a:gd name="T5" fmla="*/ 12 h 71"/>
                  <a:gd name="T6" fmla="*/ 11 w 23"/>
                  <a:gd name="T7" fmla="*/ 27 h 71"/>
                  <a:gd name="T8" fmla="*/ 10 w 23"/>
                  <a:gd name="T9" fmla="*/ 45 h 71"/>
                  <a:gd name="T10" fmla="*/ 10 w 23"/>
                  <a:gd name="T11" fmla="*/ 57 h 71"/>
                  <a:gd name="T12" fmla="*/ 5 w 23"/>
                  <a:gd name="T13" fmla="*/ 59 h 71"/>
                  <a:gd name="T14" fmla="*/ 11 w 23"/>
                  <a:gd name="T15" fmla="*/ 61 h 71"/>
                  <a:gd name="T16" fmla="*/ 10 w 23"/>
                  <a:gd name="T17" fmla="*/ 64 h 71"/>
                  <a:gd name="T18" fmla="*/ 0 w 23"/>
                  <a:gd name="T19" fmla="*/ 71 h 71"/>
                  <a:gd name="T20" fmla="*/ 2 w 23"/>
                  <a:gd name="T21" fmla="*/ 60 h 71"/>
                  <a:gd name="T22" fmla="*/ 6 w 23"/>
                  <a:gd name="T23" fmla="*/ 24 h 71"/>
                  <a:gd name="T24" fmla="*/ 15 w 23"/>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71">
                    <a:moveTo>
                      <a:pt x="15" y="0"/>
                    </a:moveTo>
                    <a:cubicBezTo>
                      <a:pt x="19" y="1"/>
                      <a:pt x="23" y="3"/>
                      <a:pt x="20" y="9"/>
                    </a:cubicBezTo>
                    <a:cubicBezTo>
                      <a:pt x="17" y="8"/>
                      <a:pt x="16" y="9"/>
                      <a:pt x="16" y="12"/>
                    </a:cubicBezTo>
                    <a:cubicBezTo>
                      <a:pt x="15" y="17"/>
                      <a:pt x="13" y="22"/>
                      <a:pt x="11" y="27"/>
                    </a:cubicBezTo>
                    <a:cubicBezTo>
                      <a:pt x="7" y="32"/>
                      <a:pt x="8" y="39"/>
                      <a:pt x="10" y="45"/>
                    </a:cubicBezTo>
                    <a:cubicBezTo>
                      <a:pt x="11" y="50"/>
                      <a:pt x="11" y="53"/>
                      <a:pt x="10" y="57"/>
                    </a:cubicBezTo>
                    <a:cubicBezTo>
                      <a:pt x="9" y="59"/>
                      <a:pt x="8" y="60"/>
                      <a:pt x="5" y="59"/>
                    </a:cubicBezTo>
                    <a:cubicBezTo>
                      <a:pt x="7" y="60"/>
                      <a:pt x="9" y="59"/>
                      <a:pt x="11" y="61"/>
                    </a:cubicBezTo>
                    <a:cubicBezTo>
                      <a:pt x="11" y="62"/>
                      <a:pt x="11" y="63"/>
                      <a:pt x="10" y="64"/>
                    </a:cubicBezTo>
                    <a:cubicBezTo>
                      <a:pt x="10" y="70"/>
                      <a:pt x="3" y="67"/>
                      <a:pt x="0" y="71"/>
                    </a:cubicBezTo>
                    <a:cubicBezTo>
                      <a:pt x="0" y="67"/>
                      <a:pt x="1" y="64"/>
                      <a:pt x="2" y="60"/>
                    </a:cubicBezTo>
                    <a:cubicBezTo>
                      <a:pt x="4" y="48"/>
                      <a:pt x="6" y="37"/>
                      <a:pt x="6" y="24"/>
                    </a:cubicBezTo>
                    <a:cubicBezTo>
                      <a:pt x="6" y="16"/>
                      <a:pt x="11" y="8"/>
                      <a:pt x="15" y="0"/>
                    </a:cubicBezTo>
                    <a:close/>
                  </a:path>
                </a:pathLst>
              </a:custGeom>
              <a:solidFill>
                <a:srgbClr val="B9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9" name="Freeform 59">
                <a:extLst>
                  <a:ext uri="{FF2B5EF4-FFF2-40B4-BE49-F238E27FC236}">
                    <a16:creationId xmlns:a16="http://schemas.microsoft.com/office/drawing/2014/main" id="{C6FCAB8C-1838-A06C-B46C-B5BC8FCD4CB7}"/>
                  </a:ext>
                </a:extLst>
              </p:cNvPr>
              <p:cNvSpPr/>
              <p:nvPr/>
            </p:nvSpPr>
            <p:spPr bwMode="auto">
              <a:xfrm>
                <a:off x="3063" y="2407"/>
                <a:ext cx="158" cy="135"/>
              </a:xfrm>
              <a:custGeom>
                <a:avLst/>
                <a:gdLst>
                  <a:gd name="T0" fmla="*/ 34 w 34"/>
                  <a:gd name="T1" fmla="*/ 28 h 29"/>
                  <a:gd name="T2" fmla="*/ 29 w 34"/>
                  <a:gd name="T3" fmla="*/ 26 h 29"/>
                  <a:gd name="T4" fmla="*/ 17 w 34"/>
                  <a:gd name="T5" fmla="*/ 28 h 29"/>
                  <a:gd name="T6" fmla="*/ 17 w 34"/>
                  <a:gd name="T7" fmla="*/ 26 h 29"/>
                  <a:gd name="T8" fmla="*/ 14 w 34"/>
                  <a:gd name="T9" fmla="*/ 23 h 29"/>
                  <a:gd name="T10" fmla="*/ 6 w 34"/>
                  <a:gd name="T11" fmla="*/ 22 h 29"/>
                  <a:gd name="T12" fmla="*/ 1 w 34"/>
                  <a:gd name="T13" fmla="*/ 14 h 29"/>
                  <a:gd name="T14" fmla="*/ 2 w 34"/>
                  <a:gd name="T15" fmla="*/ 3 h 29"/>
                  <a:gd name="T16" fmla="*/ 3 w 34"/>
                  <a:gd name="T17" fmla="*/ 0 h 29"/>
                  <a:gd name="T18" fmla="*/ 5 w 34"/>
                  <a:gd name="T19" fmla="*/ 2 h 29"/>
                  <a:gd name="T20" fmla="*/ 6 w 34"/>
                  <a:gd name="T21" fmla="*/ 11 h 29"/>
                  <a:gd name="T22" fmla="*/ 22 w 34"/>
                  <a:gd name="T23" fmla="*/ 13 h 29"/>
                  <a:gd name="T24" fmla="*/ 25 w 34"/>
                  <a:gd name="T25" fmla="*/ 12 h 29"/>
                  <a:gd name="T26" fmla="*/ 32 w 34"/>
                  <a:gd name="T27" fmla="*/ 17 h 29"/>
                  <a:gd name="T28" fmla="*/ 34 w 34"/>
                  <a:gd name="T2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28">
                    <a:moveTo>
                      <a:pt x="34" y="28"/>
                    </a:moveTo>
                    <a:cubicBezTo>
                      <a:pt x="32" y="27"/>
                      <a:pt x="33" y="24"/>
                      <a:pt x="29" y="26"/>
                    </a:cubicBezTo>
                    <a:cubicBezTo>
                      <a:pt x="26" y="28"/>
                      <a:pt x="21" y="29"/>
                      <a:pt x="17" y="28"/>
                    </a:cubicBezTo>
                    <a:cubicBezTo>
                      <a:pt x="17" y="28"/>
                      <a:pt x="16" y="27"/>
                      <a:pt x="17" y="26"/>
                    </a:cubicBezTo>
                    <a:cubicBezTo>
                      <a:pt x="17" y="24"/>
                      <a:pt x="16" y="23"/>
                      <a:pt x="14" y="23"/>
                    </a:cubicBezTo>
                    <a:cubicBezTo>
                      <a:pt x="11" y="23"/>
                      <a:pt x="8" y="23"/>
                      <a:pt x="6" y="22"/>
                    </a:cubicBezTo>
                    <a:cubicBezTo>
                      <a:pt x="1" y="21"/>
                      <a:pt x="0" y="18"/>
                      <a:pt x="1" y="14"/>
                    </a:cubicBezTo>
                    <a:cubicBezTo>
                      <a:pt x="1" y="10"/>
                      <a:pt x="2" y="6"/>
                      <a:pt x="2" y="3"/>
                    </a:cubicBezTo>
                    <a:cubicBezTo>
                      <a:pt x="2" y="2"/>
                      <a:pt x="2" y="0"/>
                      <a:pt x="3" y="0"/>
                    </a:cubicBezTo>
                    <a:cubicBezTo>
                      <a:pt x="5" y="0"/>
                      <a:pt x="5" y="1"/>
                      <a:pt x="5" y="2"/>
                    </a:cubicBezTo>
                    <a:cubicBezTo>
                      <a:pt x="7" y="5"/>
                      <a:pt x="4" y="8"/>
                      <a:pt x="6" y="11"/>
                    </a:cubicBezTo>
                    <a:cubicBezTo>
                      <a:pt x="11" y="15"/>
                      <a:pt x="17" y="14"/>
                      <a:pt x="22" y="13"/>
                    </a:cubicBezTo>
                    <a:cubicBezTo>
                      <a:pt x="23" y="12"/>
                      <a:pt x="24" y="12"/>
                      <a:pt x="25" y="12"/>
                    </a:cubicBezTo>
                    <a:cubicBezTo>
                      <a:pt x="29" y="11"/>
                      <a:pt x="32" y="12"/>
                      <a:pt x="32" y="17"/>
                    </a:cubicBezTo>
                    <a:cubicBezTo>
                      <a:pt x="33" y="21"/>
                      <a:pt x="33" y="24"/>
                      <a:pt x="34" y="28"/>
                    </a:cubicBezTo>
                    <a:close/>
                  </a:path>
                </a:pathLst>
              </a:custGeom>
              <a:solidFill>
                <a:srgbClr val="333E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0" name="Freeform 60">
                <a:extLst>
                  <a:ext uri="{FF2B5EF4-FFF2-40B4-BE49-F238E27FC236}">
                    <a16:creationId xmlns:a16="http://schemas.microsoft.com/office/drawing/2014/main" id="{187A6ACD-EC84-32F3-C611-CCDBC6594129}"/>
                  </a:ext>
                </a:extLst>
              </p:cNvPr>
              <p:cNvSpPr/>
              <p:nvPr/>
            </p:nvSpPr>
            <p:spPr bwMode="auto">
              <a:xfrm>
                <a:off x="5291" y="2318"/>
                <a:ext cx="327" cy="248"/>
              </a:xfrm>
              <a:custGeom>
                <a:avLst/>
                <a:gdLst>
                  <a:gd name="T0" fmla="*/ 70 w 70"/>
                  <a:gd name="T1" fmla="*/ 1 h 53"/>
                  <a:gd name="T2" fmla="*/ 70 w 70"/>
                  <a:gd name="T3" fmla="*/ 4 h 53"/>
                  <a:gd name="T4" fmla="*/ 5 w 70"/>
                  <a:gd name="T5" fmla="*/ 53 h 53"/>
                  <a:gd name="T6" fmla="*/ 1 w 70"/>
                  <a:gd name="T7" fmla="*/ 51 h 53"/>
                  <a:gd name="T8" fmla="*/ 1 w 70"/>
                  <a:gd name="T9" fmla="*/ 49 h 53"/>
                  <a:gd name="T10" fmla="*/ 33 w 70"/>
                  <a:gd name="T11" fmla="*/ 30 h 53"/>
                  <a:gd name="T12" fmla="*/ 63 w 70"/>
                  <a:gd name="T13" fmla="*/ 4 h 53"/>
                  <a:gd name="T14" fmla="*/ 68 w 70"/>
                  <a:gd name="T15" fmla="*/ 0 h 53"/>
                  <a:gd name="T16" fmla="*/ 70 w 70"/>
                  <a:gd name="T1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52">
                    <a:moveTo>
                      <a:pt x="70" y="1"/>
                    </a:moveTo>
                    <a:cubicBezTo>
                      <a:pt x="70" y="2"/>
                      <a:pt x="70" y="3"/>
                      <a:pt x="70" y="4"/>
                    </a:cubicBezTo>
                    <a:cubicBezTo>
                      <a:pt x="52" y="25"/>
                      <a:pt x="31" y="42"/>
                      <a:pt x="5" y="53"/>
                    </a:cubicBezTo>
                    <a:cubicBezTo>
                      <a:pt x="4" y="51"/>
                      <a:pt x="2" y="52"/>
                      <a:pt x="1" y="51"/>
                    </a:cubicBezTo>
                    <a:cubicBezTo>
                      <a:pt x="0" y="51"/>
                      <a:pt x="0" y="50"/>
                      <a:pt x="1" y="49"/>
                    </a:cubicBezTo>
                    <a:cubicBezTo>
                      <a:pt x="11" y="42"/>
                      <a:pt x="23" y="38"/>
                      <a:pt x="33" y="30"/>
                    </a:cubicBezTo>
                    <a:cubicBezTo>
                      <a:pt x="44" y="22"/>
                      <a:pt x="55" y="15"/>
                      <a:pt x="63" y="4"/>
                    </a:cubicBezTo>
                    <a:cubicBezTo>
                      <a:pt x="65" y="3"/>
                      <a:pt x="66" y="1"/>
                      <a:pt x="68" y="0"/>
                    </a:cubicBezTo>
                    <a:cubicBezTo>
                      <a:pt x="69" y="0"/>
                      <a:pt x="69" y="0"/>
                      <a:pt x="70" y="1"/>
                    </a:cubicBezTo>
                    <a:close/>
                  </a:path>
                </a:pathLst>
              </a:custGeom>
              <a:solidFill>
                <a:srgbClr val="CD5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1" name="Freeform 61">
                <a:extLst>
                  <a:ext uri="{FF2B5EF4-FFF2-40B4-BE49-F238E27FC236}">
                    <a16:creationId xmlns:a16="http://schemas.microsoft.com/office/drawing/2014/main" id="{56C6C960-0FCD-78B2-5530-68E8F6824B51}"/>
                  </a:ext>
                </a:extLst>
              </p:cNvPr>
              <p:cNvSpPr/>
              <p:nvPr/>
            </p:nvSpPr>
            <p:spPr bwMode="auto">
              <a:xfrm>
                <a:off x="3077" y="2327"/>
                <a:ext cx="135" cy="159"/>
              </a:xfrm>
              <a:custGeom>
                <a:avLst/>
                <a:gdLst>
                  <a:gd name="T0" fmla="*/ 29 w 29"/>
                  <a:gd name="T1" fmla="*/ 34 h 34"/>
                  <a:gd name="T2" fmla="*/ 22 w 29"/>
                  <a:gd name="T3" fmla="*/ 31 h 34"/>
                  <a:gd name="T4" fmla="*/ 14 w 29"/>
                  <a:gd name="T5" fmla="*/ 28 h 34"/>
                  <a:gd name="T6" fmla="*/ 13 w 29"/>
                  <a:gd name="T7" fmla="*/ 27 h 34"/>
                  <a:gd name="T8" fmla="*/ 15 w 29"/>
                  <a:gd name="T9" fmla="*/ 15 h 34"/>
                  <a:gd name="T10" fmla="*/ 23 w 29"/>
                  <a:gd name="T11" fmla="*/ 12 h 34"/>
                  <a:gd name="T12" fmla="*/ 11 w 29"/>
                  <a:gd name="T13" fmla="*/ 10 h 34"/>
                  <a:gd name="T14" fmla="*/ 0 w 29"/>
                  <a:gd name="T15" fmla="*/ 7 h 34"/>
                  <a:gd name="T16" fmla="*/ 0 w 29"/>
                  <a:gd name="T17" fmla="*/ 2 h 34"/>
                  <a:gd name="T18" fmla="*/ 3 w 29"/>
                  <a:gd name="T19" fmla="*/ 0 h 34"/>
                  <a:gd name="T20" fmla="*/ 10 w 29"/>
                  <a:gd name="T21" fmla="*/ 2 h 34"/>
                  <a:gd name="T22" fmla="*/ 18 w 29"/>
                  <a:gd name="T23" fmla="*/ 1 h 34"/>
                  <a:gd name="T24" fmla="*/ 22 w 29"/>
                  <a:gd name="T25" fmla="*/ 1 h 34"/>
                  <a:gd name="T26" fmla="*/ 28 w 29"/>
                  <a:gd name="T27" fmla="*/ 4 h 34"/>
                  <a:gd name="T28" fmla="*/ 28 w 29"/>
                  <a:gd name="T29" fmla="*/ 21 h 34"/>
                  <a:gd name="T30" fmla="*/ 22 w 29"/>
                  <a:gd name="T31" fmla="*/ 20 h 34"/>
                  <a:gd name="T32" fmla="*/ 18 w 29"/>
                  <a:gd name="T33" fmla="*/ 21 h 34"/>
                  <a:gd name="T34" fmla="*/ 21 w 29"/>
                  <a:gd name="T35" fmla="*/ 24 h 34"/>
                  <a:gd name="T36" fmla="*/ 28 w 29"/>
                  <a:gd name="T37" fmla="*/ 24 h 34"/>
                  <a:gd name="T38" fmla="*/ 29 w 29"/>
                  <a:gd name="T39" fmla="*/ 24 h 34"/>
                  <a:gd name="T40" fmla="*/ 29 w 29"/>
                  <a:gd name="T4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34">
                    <a:moveTo>
                      <a:pt x="29" y="34"/>
                    </a:moveTo>
                    <a:cubicBezTo>
                      <a:pt x="28" y="30"/>
                      <a:pt x="26" y="30"/>
                      <a:pt x="22" y="31"/>
                    </a:cubicBezTo>
                    <a:cubicBezTo>
                      <a:pt x="21" y="27"/>
                      <a:pt x="17" y="29"/>
                      <a:pt x="14" y="28"/>
                    </a:cubicBezTo>
                    <a:cubicBezTo>
                      <a:pt x="14" y="28"/>
                      <a:pt x="13" y="27"/>
                      <a:pt x="13" y="27"/>
                    </a:cubicBezTo>
                    <a:cubicBezTo>
                      <a:pt x="7" y="22"/>
                      <a:pt x="11" y="18"/>
                      <a:pt x="15" y="15"/>
                    </a:cubicBezTo>
                    <a:cubicBezTo>
                      <a:pt x="17" y="13"/>
                      <a:pt x="19" y="13"/>
                      <a:pt x="23" y="12"/>
                    </a:cubicBezTo>
                    <a:cubicBezTo>
                      <a:pt x="18" y="12"/>
                      <a:pt x="14" y="11"/>
                      <a:pt x="11" y="10"/>
                    </a:cubicBezTo>
                    <a:cubicBezTo>
                      <a:pt x="7" y="8"/>
                      <a:pt x="3" y="10"/>
                      <a:pt x="0" y="7"/>
                    </a:cubicBezTo>
                    <a:cubicBezTo>
                      <a:pt x="0" y="5"/>
                      <a:pt x="0" y="3"/>
                      <a:pt x="0" y="2"/>
                    </a:cubicBezTo>
                    <a:cubicBezTo>
                      <a:pt x="1" y="1"/>
                      <a:pt x="2" y="0"/>
                      <a:pt x="3" y="0"/>
                    </a:cubicBezTo>
                    <a:cubicBezTo>
                      <a:pt x="5" y="1"/>
                      <a:pt x="7" y="1"/>
                      <a:pt x="10" y="2"/>
                    </a:cubicBezTo>
                    <a:cubicBezTo>
                      <a:pt x="13" y="3"/>
                      <a:pt x="15" y="2"/>
                      <a:pt x="18" y="1"/>
                    </a:cubicBezTo>
                    <a:cubicBezTo>
                      <a:pt x="20" y="1"/>
                      <a:pt x="21" y="1"/>
                      <a:pt x="22" y="1"/>
                    </a:cubicBezTo>
                    <a:cubicBezTo>
                      <a:pt x="25" y="1"/>
                      <a:pt x="27" y="2"/>
                      <a:pt x="28" y="4"/>
                    </a:cubicBezTo>
                    <a:cubicBezTo>
                      <a:pt x="28" y="10"/>
                      <a:pt x="28" y="16"/>
                      <a:pt x="28" y="21"/>
                    </a:cubicBezTo>
                    <a:cubicBezTo>
                      <a:pt x="26" y="22"/>
                      <a:pt x="24" y="20"/>
                      <a:pt x="22" y="20"/>
                    </a:cubicBezTo>
                    <a:cubicBezTo>
                      <a:pt x="21" y="19"/>
                      <a:pt x="19" y="19"/>
                      <a:pt x="18" y="21"/>
                    </a:cubicBezTo>
                    <a:cubicBezTo>
                      <a:pt x="17" y="23"/>
                      <a:pt x="20" y="23"/>
                      <a:pt x="21" y="24"/>
                    </a:cubicBezTo>
                    <a:cubicBezTo>
                      <a:pt x="23" y="24"/>
                      <a:pt x="26" y="23"/>
                      <a:pt x="28" y="24"/>
                    </a:cubicBezTo>
                    <a:cubicBezTo>
                      <a:pt x="28" y="24"/>
                      <a:pt x="29" y="24"/>
                      <a:pt x="29" y="24"/>
                    </a:cubicBezTo>
                    <a:cubicBezTo>
                      <a:pt x="29" y="27"/>
                      <a:pt x="29" y="31"/>
                      <a:pt x="29" y="34"/>
                    </a:cubicBezTo>
                    <a:close/>
                  </a:path>
                </a:pathLst>
              </a:custGeom>
              <a:solidFill>
                <a:srgbClr val="3B4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2" name="Freeform 62">
                <a:extLst>
                  <a:ext uri="{FF2B5EF4-FFF2-40B4-BE49-F238E27FC236}">
                    <a16:creationId xmlns:a16="http://schemas.microsoft.com/office/drawing/2014/main" id="{03DC728E-3971-4D9E-2A2E-0BB3E842FA9B}"/>
                  </a:ext>
                </a:extLst>
              </p:cNvPr>
              <p:cNvSpPr/>
              <p:nvPr/>
            </p:nvSpPr>
            <p:spPr bwMode="auto">
              <a:xfrm>
                <a:off x="3007" y="2533"/>
                <a:ext cx="60" cy="355"/>
              </a:xfrm>
              <a:custGeom>
                <a:avLst/>
                <a:gdLst>
                  <a:gd name="T0" fmla="*/ 11 w 13"/>
                  <a:gd name="T1" fmla="*/ 4 h 76"/>
                  <a:gd name="T2" fmla="*/ 12 w 13"/>
                  <a:gd name="T3" fmla="*/ 47 h 76"/>
                  <a:gd name="T4" fmla="*/ 11 w 13"/>
                  <a:gd name="T5" fmla="*/ 76 h 76"/>
                  <a:gd name="T6" fmla="*/ 10 w 13"/>
                  <a:gd name="T7" fmla="*/ 60 h 76"/>
                  <a:gd name="T8" fmla="*/ 9 w 13"/>
                  <a:gd name="T9" fmla="*/ 38 h 76"/>
                  <a:gd name="T10" fmla="*/ 3 w 13"/>
                  <a:gd name="T11" fmla="*/ 27 h 76"/>
                  <a:gd name="T12" fmla="*/ 3 w 13"/>
                  <a:gd name="T13" fmla="*/ 14 h 76"/>
                  <a:gd name="T14" fmla="*/ 9 w 13"/>
                  <a:gd name="T15" fmla="*/ 0 h 76"/>
                  <a:gd name="T16" fmla="*/ 11 w 13"/>
                  <a:gd name="T17" fmla="*/ 1 h 76"/>
                  <a:gd name="T18" fmla="*/ 11 w 13"/>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6">
                    <a:moveTo>
                      <a:pt x="11" y="4"/>
                    </a:moveTo>
                    <a:cubicBezTo>
                      <a:pt x="11" y="18"/>
                      <a:pt x="10" y="32"/>
                      <a:pt x="12" y="47"/>
                    </a:cubicBezTo>
                    <a:cubicBezTo>
                      <a:pt x="11" y="56"/>
                      <a:pt x="13" y="66"/>
                      <a:pt x="11" y="76"/>
                    </a:cubicBezTo>
                    <a:cubicBezTo>
                      <a:pt x="11" y="71"/>
                      <a:pt x="12" y="64"/>
                      <a:pt x="10" y="60"/>
                    </a:cubicBezTo>
                    <a:cubicBezTo>
                      <a:pt x="7" y="52"/>
                      <a:pt x="9" y="45"/>
                      <a:pt x="9" y="38"/>
                    </a:cubicBezTo>
                    <a:cubicBezTo>
                      <a:pt x="9" y="33"/>
                      <a:pt x="6" y="31"/>
                      <a:pt x="3" y="27"/>
                    </a:cubicBezTo>
                    <a:cubicBezTo>
                      <a:pt x="0" y="23"/>
                      <a:pt x="0" y="18"/>
                      <a:pt x="3" y="14"/>
                    </a:cubicBezTo>
                    <a:cubicBezTo>
                      <a:pt x="6" y="10"/>
                      <a:pt x="9" y="5"/>
                      <a:pt x="9" y="0"/>
                    </a:cubicBezTo>
                    <a:cubicBezTo>
                      <a:pt x="10" y="0"/>
                      <a:pt x="11" y="0"/>
                      <a:pt x="11" y="1"/>
                    </a:cubicBezTo>
                    <a:cubicBezTo>
                      <a:pt x="12" y="2"/>
                      <a:pt x="12" y="3"/>
                      <a:pt x="11" y="4"/>
                    </a:cubicBezTo>
                    <a:close/>
                  </a:path>
                </a:pathLst>
              </a:custGeom>
              <a:solidFill>
                <a:srgbClr val="D7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3" name="Freeform 63">
                <a:extLst>
                  <a:ext uri="{FF2B5EF4-FFF2-40B4-BE49-F238E27FC236}">
                    <a16:creationId xmlns:a16="http://schemas.microsoft.com/office/drawing/2014/main" id="{F4B3FE2D-3534-D358-9C4A-6D4CBCF543B8}"/>
                  </a:ext>
                </a:extLst>
              </p:cNvPr>
              <p:cNvSpPr/>
              <p:nvPr/>
            </p:nvSpPr>
            <p:spPr bwMode="auto">
              <a:xfrm>
                <a:off x="2838" y="2019"/>
                <a:ext cx="112" cy="93"/>
              </a:xfrm>
              <a:custGeom>
                <a:avLst/>
                <a:gdLst>
                  <a:gd name="T0" fmla="*/ 24 w 24"/>
                  <a:gd name="T1" fmla="*/ 9 h 20"/>
                  <a:gd name="T2" fmla="*/ 20 w 24"/>
                  <a:gd name="T3" fmla="*/ 17 h 20"/>
                  <a:gd name="T4" fmla="*/ 8 w 24"/>
                  <a:gd name="T5" fmla="*/ 17 h 20"/>
                  <a:gd name="T6" fmla="*/ 1 w 24"/>
                  <a:gd name="T7" fmla="*/ 13 h 20"/>
                  <a:gd name="T8" fmla="*/ 0 w 24"/>
                  <a:gd name="T9" fmla="*/ 10 h 20"/>
                  <a:gd name="T10" fmla="*/ 0 w 24"/>
                  <a:gd name="T11" fmla="*/ 8 h 20"/>
                  <a:gd name="T12" fmla="*/ 2 w 24"/>
                  <a:gd name="T13" fmla="*/ 6 h 20"/>
                  <a:gd name="T14" fmla="*/ 10 w 24"/>
                  <a:gd name="T15" fmla="*/ 0 h 20"/>
                  <a:gd name="T16" fmla="*/ 24 w 24"/>
                  <a:gd name="T1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0">
                    <a:moveTo>
                      <a:pt x="24" y="9"/>
                    </a:moveTo>
                    <a:cubicBezTo>
                      <a:pt x="24" y="13"/>
                      <a:pt x="22" y="15"/>
                      <a:pt x="20" y="17"/>
                    </a:cubicBezTo>
                    <a:cubicBezTo>
                      <a:pt x="16" y="15"/>
                      <a:pt x="12" y="15"/>
                      <a:pt x="8" y="17"/>
                    </a:cubicBezTo>
                    <a:cubicBezTo>
                      <a:pt x="2" y="20"/>
                      <a:pt x="1" y="20"/>
                      <a:pt x="1" y="13"/>
                    </a:cubicBezTo>
                    <a:cubicBezTo>
                      <a:pt x="1" y="12"/>
                      <a:pt x="0" y="11"/>
                      <a:pt x="0" y="10"/>
                    </a:cubicBezTo>
                    <a:cubicBezTo>
                      <a:pt x="0" y="9"/>
                      <a:pt x="0" y="9"/>
                      <a:pt x="0" y="8"/>
                    </a:cubicBezTo>
                    <a:cubicBezTo>
                      <a:pt x="1" y="8"/>
                      <a:pt x="2" y="7"/>
                      <a:pt x="2" y="6"/>
                    </a:cubicBezTo>
                    <a:cubicBezTo>
                      <a:pt x="2" y="0"/>
                      <a:pt x="6" y="0"/>
                      <a:pt x="10" y="0"/>
                    </a:cubicBezTo>
                    <a:cubicBezTo>
                      <a:pt x="16" y="1"/>
                      <a:pt x="21" y="4"/>
                      <a:pt x="24" y="9"/>
                    </a:cubicBezTo>
                    <a:close/>
                  </a:path>
                </a:pathLst>
              </a:custGeom>
              <a:solidFill>
                <a:srgbClr val="C84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4" name="Freeform 64">
                <a:extLst>
                  <a:ext uri="{FF2B5EF4-FFF2-40B4-BE49-F238E27FC236}">
                    <a16:creationId xmlns:a16="http://schemas.microsoft.com/office/drawing/2014/main" id="{91FE230E-D941-C0FD-40A5-6D2DDA846980}"/>
                  </a:ext>
                </a:extLst>
              </p:cNvPr>
              <p:cNvSpPr/>
              <p:nvPr/>
            </p:nvSpPr>
            <p:spPr bwMode="auto">
              <a:xfrm>
                <a:off x="3366" y="1682"/>
                <a:ext cx="66" cy="239"/>
              </a:xfrm>
              <a:custGeom>
                <a:avLst/>
                <a:gdLst>
                  <a:gd name="T0" fmla="*/ 7 w 14"/>
                  <a:gd name="T1" fmla="*/ 51 h 51"/>
                  <a:gd name="T2" fmla="*/ 1 w 14"/>
                  <a:gd name="T3" fmla="*/ 28 h 51"/>
                  <a:gd name="T4" fmla="*/ 0 w 14"/>
                  <a:gd name="T5" fmla="*/ 20 h 51"/>
                  <a:gd name="T6" fmla="*/ 5 w 14"/>
                  <a:gd name="T7" fmla="*/ 0 h 51"/>
                  <a:gd name="T8" fmla="*/ 14 w 14"/>
                  <a:gd name="T9" fmla="*/ 28 h 51"/>
                  <a:gd name="T10" fmla="*/ 10 w 14"/>
                  <a:gd name="T11" fmla="*/ 35 h 51"/>
                  <a:gd name="T12" fmla="*/ 7 w 14"/>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14" h="51">
                    <a:moveTo>
                      <a:pt x="7" y="51"/>
                    </a:moveTo>
                    <a:cubicBezTo>
                      <a:pt x="1" y="44"/>
                      <a:pt x="0" y="36"/>
                      <a:pt x="1" y="28"/>
                    </a:cubicBezTo>
                    <a:cubicBezTo>
                      <a:pt x="1" y="25"/>
                      <a:pt x="2" y="23"/>
                      <a:pt x="0" y="20"/>
                    </a:cubicBezTo>
                    <a:cubicBezTo>
                      <a:pt x="2" y="13"/>
                      <a:pt x="4" y="7"/>
                      <a:pt x="5" y="0"/>
                    </a:cubicBezTo>
                    <a:cubicBezTo>
                      <a:pt x="4" y="11"/>
                      <a:pt x="10" y="19"/>
                      <a:pt x="14" y="28"/>
                    </a:cubicBezTo>
                    <a:cubicBezTo>
                      <a:pt x="11" y="30"/>
                      <a:pt x="10" y="32"/>
                      <a:pt x="10" y="35"/>
                    </a:cubicBezTo>
                    <a:cubicBezTo>
                      <a:pt x="8" y="41"/>
                      <a:pt x="10" y="46"/>
                      <a:pt x="7" y="51"/>
                    </a:cubicBezTo>
                    <a:close/>
                  </a:path>
                </a:pathLst>
              </a:custGeom>
              <a:solidFill>
                <a:srgbClr val="E96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5" name="Freeform 65">
                <a:extLst>
                  <a:ext uri="{FF2B5EF4-FFF2-40B4-BE49-F238E27FC236}">
                    <a16:creationId xmlns:a16="http://schemas.microsoft.com/office/drawing/2014/main" id="{445BABB7-7DD7-6C96-88A2-AEE45E3D568A}"/>
                  </a:ext>
                </a:extLst>
              </p:cNvPr>
              <p:cNvSpPr/>
              <p:nvPr/>
            </p:nvSpPr>
            <p:spPr bwMode="auto">
              <a:xfrm>
                <a:off x="3035" y="1781"/>
                <a:ext cx="205" cy="126"/>
              </a:xfrm>
              <a:custGeom>
                <a:avLst/>
                <a:gdLst>
                  <a:gd name="T0" fmla="*/ 14 w 44"/>
                  <a:gd name="T1" fmla="*/ 10 h 27"/>
                  <a:gd name="T2" fmla="*/ 7 w 44"/>
                  <a:gd name="T3" fmla="*/ 12 h 27"/>
                  <a:gd name="T4" fmla="*/ 10 w 44"/>
                  <a:gd name="T5" fmla="*/ 17 h 27"/>
                  <a:gd name="T6" fmla="*/ 7 w 44"/>
                  <a:gd name="T7" fmla="*/ 27 h 27"/>
                  <a:gd name="T8" fmla="*/ 0 w 44"/>
                  <a:gd name="T9" fmla="*/ 1 h 27"/>
                  <a:gd name="T10" fmla="*/ 7 w 44"/>
                  <a:gd name="T11" fmla="*/ 2 h 27"/>
                  <a:gd name="T12" fmla="*/ 29 w 44"/>
                  <a:gd name="T13" fmla="*/ 3 h 27"/>
                  <a:gd name="T14" fmla="*/ 30 w 44"/>
                  <a:gd name="T15" fmla="*/ 6 h 27"/>
                  <a:gd name="T16" fmla="*/ 26 w 44"/>
                  <a:gd name="T17" fmla="*/ 7 h 27"/>
                  <a:gd name="T18" fmla="*/ 31 w 44"/>
                  <a:gd name="T19" fmla="*/ 6 h 27"/>
                  <a:gd name="T20" fmla="*/ 30 w 44"/>
                  <a:gd name="T21" fmla="*/ 3 h 27"/>
                  <a:gd name="T22" fmla="*/ 44 w 44"/>
                  <a:gd name="T23" fmla="*/ 2 h 27"/>
                  <a:gd name="T24" fmla="*/ 44 w 44"/>
                  <a:gd name="T25" fmla="*/ 4 h 27"/>
                  <a:gd name="T26" fmla="*/ 23 w 44"/>
                  <a:gd name="T27" fmla="*/ 10 h 27"/>
                  <a:gd name="T28" fmla="*/ 16 w 44"/>
                  <a:gd name="T29" fmla="*/ 10 h 27"/>
                  <a:gd name="T30" fmla="*/ 14 w 44"/>
                  <a:gd name="T3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7">
                    <a:moveTo>
                      <a:pt x="14" y="10"/>
                    </a:moveTo>
                    <a:cubicBezTo>
                      <a:pt x="12" y="10"/>
                      <a:pt x="9" y="9"/>
                      <a:pt x="7" y="12"/>
                    </a:cubicBezTo>
                    <a:cubicBezTo>
                      <a:pt x="6" y="14"/>
                      <a:pt x="10" y="15"/>
                      <a:pt x="10" y="17"/>
                    </a:cubicBezTo>
                    <a:cubicBezTo>
                      <a:pt x="11" y="21"/>
                      <a:pt x="14" y="25"/>
                      <a:pt x="7" y="27"/>
                    </a:cubicBezTo>
                    <a:cubicBezTo>
                      <a:pt x="5" y="18"/>
                      <a:pt x="3" y="10"/>
                      <a:pt x="0" y="1"/>
                    </a:cubicBezTo>
                    <a:cubicBezTo>
                      <a:pt x="2" y="0"/>
                      <a:pt x="5" y="1"/>
                      <a:pt x="7" y="2"/>
                    </a:cubicBezTo>
                    <a:cubicBezTo>
                      <a:pt x="14" y="4"/>
                      <a:pt x="22" y="1"/>
                      <a:pt x="29" y="3"/>
                    </a:cubicBezTo>
                    <a:cubicBezTo>
                      <a:pt x="29" y="4"/>
                      <a:pt x="31" y="4"/>
                      <a:pt x="30" y="6"/>
                    </a:cubicBezTo>
                    <a:cubicBezTo>
                      <a:pt x="29" y="7"/>
                      <a:pt x="27" y="7"/>
                      <a:pt x="26" y="7"/>
                    </a:cubicBezTo>
                    <a:cubicBezTo>
                      <a:pt x="28" y="7"/>
                      <a:pt x="30" y="8"/>
                      <a:pt x="31" y="6"/>
                    </a:cubicBezTo>
                    <a:cubicBezTo>
                      <a:pt x="32" y="5"/>
                      <a:pt x="30" y="5"/>
                      <a:pt x="30" y="3"/>
                    </a:cubicBezTo>
                    <a:cubicBezTo>
                      <a:pt x="34" y="0"/>
                      <a:pt x="39" y="0"/>
                      <a:pt x="44" y="2"/>
                    </a:cubicBezTo>
                    <a:cubicBezTo>
                      <a:pt x="44" y="2"/>
                      <a:pt x="44" y="3"/>
                      <a:pt x="44" y="4"/>
                    </a:cubicBezTo>
                    <a:cubicBezTo>
                      <a:pt x="38" y="10"/>
                      <a:pt x="31" y="11"/>
                      <a:pt x="23" y="10"/>
                    </a:cubicBezTo>
                    <a:cubicBezTo>
                      <a:pt x="21" y="10"/>
                      <a:pt x="18" y="10"/>
                      <a:pt x="16" y="10"/>
                    </a:cubicBezTo>
                    <a:cubicBezTo>
                      <a:pt x="15" y="11"/>
                      <a:pt x="15" y="11"/>
                      <a:pt x="14" y="10"/>
                    </a:cubicBezTo>
                    <a:close/>
                  </a:path>
                </a:pathLst>
              </a:custGeom>
              <a:solidFill>
                <a:srgbClr val="6A8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6" name="Freeform 66">
                <a:extLst>
                  <a:ext uri="{FF2B5EF4-FFF2-40B4-BE49-F238E27FC236}">
                    <a16:creationId xmlns:a16="http://schemas.microsoft.com/office/drawing/2014/main" id="{AC4759F2-345A-D4A0-CAFD-0E2C46F38E7D}"/>
                  </a:ext>
                </a:extLst>
              </p:cNvPr>
              <p:cNvSpPr/>
              <p:nvPr/>
            </p:nvSpPr>
            <p:spPr bwMode="auto">
              <a:xfrm>
                <a:off x="3352" y="1925"/>
                <a:ext cx="75" cy="192"/>
              </a:xfrm>
              <a:custGeom>
                <a:avLst/>
                <a:gdLst>
                  <a:gd name="T0" fmla="*/ 4 w 16"/>
                  <a:gd name="T1" fmla="*/ 30 h 41"/>
                  <a:gd name="T2" fmla="*/ 3 w 16"/>
                  <a:gd name="T3" fmla="*/ 30 h 41"/>
                  <a:gd name="T4" fmla="*/ 0 w 16"/>
                  <a:gd name="T5" fmla="*/ 0 h 41"/>
                  <a:gd name="T6" fmla="*/ 15 w 16"/>
                  <a:gd name="T7" fmla="*/ 21 h 41"/>
                  <a:gd name="T8" fmla="*/ 15 w 16"/>
                  <a:gd name="T9" fmla="*/ 39 h 41"/>
                  <a:gd name="T10" fmla="*/ 8 w 16"/>
                  <a:gd name="T11" fmla="*/ 36 h 41"/>
                  <a:gd name="T12" fmla="*/ 4 w 16"/>
                  <a:gd name="T13" fmla="*/ 30 h 41"/>
                </a:gdLst>
                <a:ahLst/>
                <a:cxnLst>
                  <a:cxn ang="0">
                    <a:pos x="T0" y="T1"/>
                  </a:cxn>
                  <a:cxn ang="0">
                    <a:pos x="T2" y="T3"/>
                  </a:cxn>
                  <a:cxn ang="0">
                    <a:pos x="T4" y="T5"/>
                  </a:cxn>
                  <a:cxn ang="0">
                    <a:pos x="T6" y="T7"/>
                  </a:cxn>
                  <a:cxn ang="0">
                    <a:pos x="T8" y="T9"/>
                  </a:cxn>
                  <a:cxn ang="0">
                    <a:pos x="T10" y="T11"/>
                  </a:cxn>
                  <a:cxn ang="0">
                    <a:pos x="T12" y="T13"/>
                  </a:cxn>
                </a:cxnLst>
                <a:rect l="0" t="0" r="r" b="b"/>
                <a:pathLst>
                  <a:path w="16" h="41">
                    <a:moveTo>
                      <a:pt x="4" y="30"/>
                    </a:moveTo>
                    <a:cubicBezTo>
                      <a:pt x="4" y="30"/>
                      <a:pt x="3" y="30"/>
                      <a:pt x="3" y="30"/>
                    </a:cubicBezTo>
                    <a:cubicBezTo>
                      <a:pt x="3" y="20"/>
                      <a:pt x="0" y="10"/>
                      <a:pt x="0" y="0"/>
                    </a:cubicBezTo>
                    <a:cubicBezTo>
                      <a:pt x="4" y="8"/>
                      <a:pt x="10" y="15"/>
                      <a:pt x="15" y="21"/>
                    </a:cubicBezTo>
                    <a:cubicBezTo>
                      <a:pt x="13" y="27"/>
                      <a:pt x="16" y="33"/>
                      <a:pt x="15" y="39"/>
                    </a:cubicBezTo>
                    <a:cubicBezTo>
                      <a:pt x="11" y="41"/>
                      <a:pt x="10" y="38"/>
                      <a:pt x="8" y="36"/>
                    </a:cubicBezTo>
                    <a:cubicBezTo>
                      <a:pt x="6" y="34"/>
                      <a:pt x="6" y="31"/>
                      <a:pt x="4" y="30"/>
                    </a:cubicBezTo>
                    <a:close/>
                  </a:path>
                </a:pathLst>
              </a:custGeom>
              <a:solidFill>
                <a:srgbClr val="EC7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7" name="Freeform 67">
                <a:extLst>
                  <a:ext uri="{FF2B5EF4-FFF2-40B4-BE49-F238E27FC236}">
                    <a16:creationId xmlns:a16="http://schemas.microsoft.com/office/drawing/2014/main" id="{1477A262-E11E-5E29-7ADE-6ED1BA5095FE}"/>
                  </a:ext>
                </a:extLst>
              </p:cNvPr>
              <p:cNvSpPr/>
              <p:nvPr/>
            </p:nvSpPr>
            <p:spPr bwMode="auto">
              <a:xfrm>
                <a:off x="2960" y="1566"/>
                <a:ext cx="107" cy="149"/>
              </a:xfrm>
              <a:custGeom>
                <a:avLst/>
                <a:gdLst>
                  <a:gd name="T0" fmla="*/ 23 w 23"/>
                  <a:gd name="T1" fmla="*/ 29 h 32"/>
                  <a:gd name="T2" fmla="*/ 9 w 23"/>
                  <a:gd name="T3" fmla="*/ 32 h 32"/>
                  <a:gd name="T4" fmla="*/ 0 w 23"/>
                  <a:gd name="T5" fmla="*/ 8 h 32"/>
                  <a:gd name="T6" fmla="*/ 2 w 23"/>
                  <a:gd name="T7" fmla="*/ 0 h 32"/>
                  <a:gd name="T8" fmla="*/ 12 w 23"/>
                  <a:gd name="T9" fmla="*/ 12 h 32"/>
                  <a:gd name="T10" fmla="*/ 12 w 23"/>
                  <a:gd name="T11" fmla="*/ 20 h 32"/>
                  <a:gd name="T12" fmla="*/ 20 w 23"/>
                  <a:gd name="T13" fmla="*/ 28 h 32"/>
                  <a:gd name="T14" fmla="*/ 23 w 23"/>
                  <a:gd name="T15" fmla="*/ 29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2">
                    <a:moveTo>
                      <a:pt x="23" y="29"/>
                    </a:moveTo>
                    <a:cubicBezTo>
                      <a:pt x="19" y="31"/>
                      <a:pt x="14" y="32"/>
                      <a:pt x="9" y="32"/>
                    </a:cubicBezTo>
                    <a:cubicBezTo>
                      <a:pt x="4" y="24"/>
                      <a:pt x="1" y="16"/>
                      <a:pt x="0" y="8"/>
                    </a:cubicBezTo>
                    <a:cubicBezTo>
                      <a:pt x="0" y="5"/>
                      <a:pt x="1" y="2"/>
                      <a:pt x="2" y="0"/>
                    </a:cubicBezTo>
                    <a:cubicBezTo>
                      <a:pt x="7" y="0"/>
                      <a:pt x="12" y="5"/>
                      <a:pt x="12" y="12"/>
                    </a:cubicBezTo>
                    <a:cubicBezTo>
                      <a:pt x="13" y="15"/>
                      <a:pt x="12" y="18"/>
                      <a:pt x="12" y="20"/>
                    </a:cubicBezTo>
                    <a:cubicBezTo>
                      <a:pt x="12" y="28"/>
                      <a:pt x="13" y="28"/>
                      <a:pt x="20" y="28"/>
                    </a:cubicBezTo>
                    <a:cubicBezTo>
                      <a:pt x="22" y="28"/>
                      <a:pt x="23" y="28"/>
                      <a:pt x="23" y="29"/>
                    </a:cubicBezTo>
                    <a:close/>
                  </a:path>
                </a:pathLst>
              </a:custGeom>
              <a:solidFill>
                <a:srgbClr val="738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8" name="Freeform 68">
                <a:extLst>
                  <a:ext uri="{FF2B5EF4-FFF2-40B4-BE49-F238E27FC236}">
                    <a16:creationId xmlns:a16="http://schemas.microsoft.com/office/drawing/2014/main" id="{D131EE41-FFDD-39D9-A281-DDF1650293B7}"/>
                  </a:ext>
                </a:extLst>
              </p:cNvPr>
              <p:cNvSpPr/>
              <p:nvPr/>
            </p:nvSpPr>
            <p:spPr bwMode="auto">
              <a:xfrm>
                <a:off x="3058" y="2472"/>
                <a:ext cx="84" cy="145"/>
              </a:xfrm>
              <a:custGeom>
                <a:avLst/>
                <a:gdLst>
                  <a:gd name="T0" fmla="*/ 0 w 18"/>
                  <a:gd name="T1" fmla="*/ 17 h 31"/>
                  <a:gd name="T2" fmla="*/ 0 w 18"/>
                  <a:gd name="T3" fmla="*/ 14 h 31"/>
                  <a:gd name="T4" fmla="*/ 2 w 18"/>
                  <a:gd name="T5" fmla="*/ 0 h 31"/>
                  <a:gd name="T6" fmla="*/ 8 w 18"/>
                  <a:gd name="T7" fmla="*/ 7 h 31"/>
                  <a:gd name="T8" fmla="*/ 18 w 18"/>
                  <a:gd name="T9" fmla="*/ 13 h 31"/>
                  <a:gd name="T10" fmla="*/ 18 w 18"/>
                  <a:gd name="T11" fmla="*/ 14 h 31"/>
                  <a:gd name="T12" fmla="*/ 18 w 18"/>
                  <a:gd name="T13" fmla="*/ 14 h 31"/>
                  <a:gd name="T14" fmla="*/ 15 w 18"/>
                  <a:gd name="T15" fmla="*/ 20 h 31"/>
                  <a:gd name="T16" fmla="*/ 7 w 18"/>
                  <a:gd name="T17" fmla="*/ 30 h 31"/>
                  <a:gd name="T18" fmla="*/ 0 w 18"/>
                  <a:gd name="T19"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1">
                    <a:moveTo>
                      <a:pt x="0" y="17"/>
                    </a:moveTo>
                    <a:cubicBezTo>
                      <a:pt x="0" y="16"/>
                      <a:pt x="0" y="15"/>
                      <a:pt x="0" y="14"/>
                    </a:cubicBezTo>
                    <a:cubicBezTo>
                      <a:pt x="2" y="9"/>
                      <a:pt x="0" y="4"/>
                      <a:pt x="2" y="0"/>
                    </a:cubicBezTo>
                    <a:cubicBezTo>
                      <a:pt x="1" y="4"/>
                      <a:pt x="5" y="6"/>
                      <a:pt x="8" y="7"/>
                    </a:cubicBezTo>
                    <a:cubicBezTo>
                      <a:pt x="9" y="13"/>
                      <a:pt x="15" y="10"/>
                      <a:pt x="18" y="13"/>
                    </a:cubicBezTo>
                    <a:cubicBezTo>
                      <a:pt x="18" y="13"/>
                      <a:pt x="18" y="14"/>
                      <a:pt x="18" y="14"/>
                    </a:cubicBezTo>
                    <a:cubicBezTo>
                      <a:pt x="18" y="14"/>
                      <a:pt x="18" y="14"/>
                      <a:pt x="18" y="14"/>
                    </a:cubicBezTo>
                    <a:cubicBezTo>
                      <a:pt x="15" y="15"/>
                      <a:pt x="16" y="18"/>
                      <a:pt x="15" y="20"/>
                    </a:cubicBezTo>
                    <a:cubicBezTo>
                      <a:pt x="13" y="24"/>
                      <a:pt x="14" y="31"/>
                      <a:pt x="7" y="30"/>
                    </a:cubicBezTo>
                    <a:cubicBezTo>
                      <a:pt x="3" y="26"/>
                      <a:pt x="1" y="22"/>
                      <a:pt x="0" y="17"/>
                    </a:cubicBezTo>
                    <a:close/>
                  </a:path>
                </a:pathLst>
              </a:custGeom>
              <a:solidFill>
                <a:srgbClr val="444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9" name="Freeform 69">
                <a:extLst>
                  <a:ext uri="{FF2B5EF4-FFF2-40B4-BE49-F238E27FC236}">
                    <a16:creationId xmlns:a16="http://schemas.microsoft.com/office/drawing/2014/main" id="{AD58651B-777F-50B0-08BC-5D446821DCBA}"/>
                  </a:ext>
                </a:extLst>
              </p:cNvPr>
              <p:cNvSpPr/>
              <p:nvPr/>
            </p:nvSpPr>
            <p:spPr bwMode="auto">
              <a:xfrm>
                <a:off x="3011" y="1706"/>
                <a:ext cx="224" cy="65"/>
              </a:xfrm>
              <a:custGeom>
                <a:avLst/>
                <a:gdLst>
                  <a:gd name="T0" fmla="*/ 0 w 48"/>
                  <a:gd name="T1" fmla="*/ 5 h 14"/>
                  <a:gd name="T2" fmla="*/ 17 w 48"/>
                  <a:gd name="T3" fmla="*/ 3 h 14"/>
                  <a:gd name="T4" fmla="*/ 30 w 48"/>
                  <a:gd name="T5" fmla="*/ 4 h 14"/>
                  <a:gd name="T6" fmla="*/ 30 w 48"/>
                  <a:gd name="T7" fmla="*/ 7 h 14"/>
                  <a:gd name="T8" fmla="*/ 26 w 48"/>
                  <a:gd name="T9" fmla="*/ 10 h 14"/>
                  <a:gd name="T10" fmla="*/ 48 w 48"/>
                  <a:gd name="T11" fmla="*/ 8 h 14"/>
                  <a:gd name="T12" fmla="*/ 40 w 48"/>
                  <a:gd name="T13" fmla="*/ 14 h 14"/>
                  <a:gd name="T14" fmla="*/ 25 w 48"/>
                  <a:gd name="T15" fmla="*/ 14 h 14"/>
                  <a:gd name="T16" fmla="*/ 15 w 48"/>
                  <a:gd name="T17" fmla="*/ 12 h 14"/>
                  <a:gd name="T18" fmla="*/ 7 w 48"/>
                  <a:gd name="T19" fmla="*/ 11 h 14"/>
                  <a:gd name="T20" fmla="*/ 1 w 48"/>
                  <a:gd name="T21" fmla="*/ 9 h 14"/>
                  <a:gd name="T22" fmla="*/ 0 w 48"/>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4">
                    <a:moveTo>
                      <a:pt x="0" y="5"/>
                    </a:moveTo>
                    <a:cubicBezTo>
                      <a:pt x="5" y="6"/>
                      <a:pt x="11" y="9"/>
                      <a:pt x="17" y="3"/>
                    </a:cubicBezTo>
                    <a:cubicBezTo>
                      <a:pt x="20" y="0"/>
                      <a:pt x="25" y="2"/>
                      <a:pt x="30" y="4"/>
                    </a:cubicBezTo>
                    <a:cubicBezTo>
                      <a:pt x="32" y="4"/>
                      <a:pt x="32" y="6"/>
                      <a:pt x="30" y="7"/>
                    </a:cubicBezTo>
                    <a:cubicBezTo>
                      <a:pt x="29" y="8"/>
                      <a:pt x="27" y="7"/>
                      <a:pt x="26" y="10"/>
                    </a:cubicBezTo>
                    <a:cubicBezTo>
                      <a:pt x="34" y="12"/>
                      <a:pt x="41" y="9"/>
                      <a:pt x="48" y="8"/>
                    </a:cubicBezTo>
                    <a:cubicBezTo>
                      <a:pt x="47" y="13"/>
                      <a:pt x="43" y="13"/>
                      <a:pt x="40" y="14"/>
                    </a:cubicBezTo>
                    <a:cubicBezTo>
                      <a:pt x="35" y="14"/>
                      <a:pt x="30" y="14"/>
                      <a:pt x="25" y="14"/>
                    </a:cubicBezTo>
                    <a:cubicBezTo>
                      <a:pt x="21" y="14"/>
                      <a:pt x="18" y="13"/>
                      <a:pt x="15" y="12"/>
                    </a:cubicBezTo>
                    <a:cubicBezTo>
                      <a:pt x="13" y="11"/>
                      <a:pt x="10" y="11"/>
                      <a:pt x="7" y="11"/>
                    </a:cubicBezTo>
                    <a:cubicBezTo>
                      <a:pt x="5" y="11"/>
                      <a:pt x="3" y="12"/>
                      <a:pt x="1" y="9"/>
                    </a:cubicBezTo>
                    <a:cubicBezTo>
                      <a:pt x="1" y="8"/>
                      <a:pt x="0" y="6"/>
                      <a:pt x="0" y="5"/>
                    </a:cubicBezTo>
                    <a:close/>
                  </a:path>
                </a:pathLst>
              </a:custGeom>
              <a:solidFill>
                <a:srgbClr val="708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0" name="Freeform 70">
                <a:extLst>
                  <a:ext uri="{FF2B5EF4-FFF2-40B4-BE49-F238E27FC236}">
                    <a16:creationId xmlns:a16="http://schemas.microsoft.com/office/drawing/2014/main" id="{61C4E396-2119-8E2C-EF76-DBE1C0D81A5C}"/>
                  </a:ext>
                </a:extLst>
              </p:cNvPr>
              <p:cNvSpPr/>
              <p:nvPr/>
            </p:nvSpPr>
            <p:spPr bwMode="auto">
              <a:xfrm>
                <a:off x="3455" y="1425"/>
                <a:ext cx="79" cy="178"/>
              </a:xfrm>
              <a:custGeom>
                <a:avLst/>
                <a:gdLst>
                  <a:gd name="T0" fmla="*/ 0 w 17"/>
                  <a:gd name="T1" fmla="*/ 37 h 38"/>
                  <a:gd name="T2" fmla="*/ 4 w 17"/>
                  <a:gd name="T3" fmla="*/ 21 h 38"/>
                  <a:gd name="T4" fmla="*/ 17 w 17"/>
                  <a:gd name="T5" fmla="*/ 0 h 38"/>
                  <a:gd name="T6" fmla="*/ 12 w 17"/>
                  <a:gd name="T7" fmla="*/ 27 h 38"/>
                  <a:gd name="T8" fmla="*/ 11 w 17"/>
                  <a:gd name="T9" fmla="*/ 23 h 38"/>
                  <a:gd name="T10" fmla="*/ 4 w 17"/>
                  <a:gd name="T11" fmla="*/ 36 h 38"/>
                  <a:gd name="T12" fmla="*/ 0 w 17"/>
                  <a:gd name="T13" fmla="*/ 37 h 38"/>
                </a:gdLst>
                <a:ahLst/>
                <a:cxnLst>
                  <a:cxn ang="0">
                    <a:pos x="T0" y="T1"/>
                  </a:cxn>
                  <a:cxn ang="0">
                    <a:pos x="T2" y="T3"/>
                  </a:cxn>
                  <a:cxn ang="0">
                    <a:pos x="T4" y="T5"/>
                  </a:cxn>
                  <a:cxn ang="0">
                    <a:pos x="T6" y="T7"/>
                  </a:cxn>
                  <a:cxn ang="0">
                    <a:pos x="T8" y="T9"/>
                  </a:cxn>
                  <a:cxn ang="0">
                    <a:pos x="T10" y="T11"/>
                  </a:cxn>
                  <a:cxn ang="0">
                    <a:pos x="T12" y="T13"/>
                  </a:cxn>
                </a:cxnLst>
                <a:rect l="0" t="0" r="r" b="b"/>
                <a:pathLst>
                  <a:path w="17" h="38">
                    <a:moveTo>
                      <a:pt x="0" y="37"/>
                    </a:moveTo>
                    <a:cubicBezTo>
                      <a:pt x="0" y="31"/>
                      <a:pt x="3" y="26"/>
                      <a:pt x="4" y="21"/>
                    </a:cubicBezTo>
                    <a:cubicBezTo>
                      <a:pt x="7" y="12"/>
                      <a:pt x="12" y="6"/>
                      <a:pt x="17" y="0"/>
                    </a:cubicBezTo>
                    <a:cubicBezTo>
                      <a:pt x="16" y="9"/>
                      <a:pt x="14" y="18"/>
                      <a:pt x="12" y="27"/>
                    </a:cubicBezTo>
                    <a:cubicBezTo>
                      <a:pt x="11" y="26"/>
                      <a:pt x="11" y="25"/>
                      <a:pt x="11" y="23"/>
                    </a:cubicBezTo>
                    <a:cubicBezTo>
                      <a:pt x="10" y="28"/>
                      <a:pt x="7" y="32"/>
                      <a:pt x="4" y="36"/>
                    </a:cubicBezTo>
                    <a:cubicBezTo>
                      <a:pt x="3" y="37"/>
                      <a:pt x="2" y="38"/>
                      <a:pt x="0" y="37"/>
                    </a:cubicBezTo>
                    <a:close/>
                  </a:path>
                </a:pathLst>
              </a:custGeom>
              <a:solidFill>
                <a:srgbClr val="EC7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1" name="Freeform 71">
                <a:extLst>
                  <a:ext uri="{FF2B5EF4-FFF2-40B4-BE49-F238E27FC236}">
                    <a16:creationId xmlns:a16="http://schemas.microsoft.com/office/drawing/2014/main" id="{F1139D16-0C4B-AF36-5AD6-216182BD8D0A}"/>
                  </a:ext>
                </a:extLst>
              </p:cNvPr>
              <p:cNvSpPr/>
              <p:nvPr/>
            </p:nvSpPr>
            <p:spPr bwMode="auto">
              <a:xfrm>
                <a:off x="2969" y="1533"/>
                <a:ext cx="126" cy="173"/>
              </a:xfrm>
              <a:custGeom>
                <a:avLst/>
                <a:gdLst>
                  <a:gd name="T0" fmla="*/ 21 w 27"/>
                  <a:gd name="T1" fmla="*/ 36 h 37"/>
                  <a:gd name="T2" fmla="*/ 19 w 27"/>
                  <a:gd name="T3" fmla="*/ 36 h 37"/>
                  <a:gd name="T4" fmla="*/ 9 w 27"/>
                  <a:gd name="T5" fmla="*/ 24 h 37"/>
                  <a:gd name="T6" fmla="*/ 0 w 27"/>
                  <a:gd name="T7" fmla="*/ 7 h 37"/>
                  <a:gd name="T8" fmla="*/ 5 w 27"/>
                  <a:gd name="T9" fmla="*/ 0 h 37"/>
                  <a:gd name="T10" fmla="*/ 11 w 27"/>
                  <a:gd name="T11" fmla="*/ 9 h 37"/>
                  <a:gd name="T12" fmla="*/ 13 w 27"/>
                  <a:gd name="T13" fmla="*/ 29 h 37"/>
                  <a:gd name="T14" fmla="*/ 17 w 27"/>
                  <a:gd name="T15" fmla="*/ 35 h 37"/>
                  <a:gd name="T16" fmla="*/ 27 w 27"/>
                  <a:gd name="T17" fmla="*/ 35 h 37"/>
                  <a:gd name="T18" fmla="*/ 21 w 27"/>
                  <a:gd name="T1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7">
                    <a:moveTo>
                      <a:pt x="21" y="36"/>
                    </a:moveTo>
                    <a:cubicBezTo>
                      <a:pt x="21" y="36"/>
                      <a:pt x="20" y="36"/>
                      <a:pt x="19" y="36"/>
                    </a:cubicBezTo>
                    <a:cubicBezTo>
                      <a:pt x="8" y="36"/>
                      <a:pt x="7" y="35"/>
                      <a:pt x="9" y="24"/>
                    </a:cubicBezTo>
                    <a:cubicBezTo>
                      <a:pt x="9" y="16"/>
                      <a:pt x="7" y="11"/>
                      <a:pt x="0" y="7"/>
                    </a:cubicBezTo>
                    <a:cubicBezTo>
                      <a:pt x="1" y="4"/>
                      <a:pt x="3" y="2"/>
                      <a:pt x="5" y="0"/>
                    </a:cubicBezTo>
                    <a:cubicBezTo>
                      <a:pt x="5" y="4"/>
                      <a:pt x="9" y="6"/>
                      <a:pt x="11" y="9"/>
                    </a:cubicBezTo>
                    <a:cubicBezTo>
                      <a:pt x="16" y="16"/>
                      <a:pt x="13" y="22"/>
                      <a:pt x="13" y="29"/>
                    </a:cubicBezTo>
                    <a:cubicBezTo>
                      <a:pt x="13" y="32"/>
                      <a:pt x="12" y="35"/>
                      <a:pt x="17" y="35"/>
                    </a:cubicBezTo>
                    <a:cubicBezTo>
                      <a:pt x="21" y="32"/>
                      <a:pt x="24" y="32"/>
                      <a:pt x="27" y="35"/>
                    </a:cubicBezTo>
                    <a:cubicBezTo>
                      <a:pt x="26" y="37"/>
                      <a:pt x="23" y="36"/>
                      <a:pt x="21" y="36"/>
                    </a:cubicBezTo>
                    <a:close/>
                  </a:path>
                </a:pathLst>
              </a:custGeom>
              <a:solidFill>
                <a:srgbClr val="89A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2" name="Freeform 72">
                <a:extLst>
                  <a:ext uri="{FF2B5EF4-FFF2-40B4-BE49-F238E27FC236}">
                    <a16:creationId xmlns:a16="http://schemas.microsoft.com/office/drawing/2014/main" id="{18911F60-22E6-7039-C0CC-84BE8EE73F68}"/>
                  </a:ext>
                </a:extLst>
              </p:cNvPr>
              <p:cNvSpPr/>
              <p:nvPr/>
            </p:nvSpPr>
            <p:spPr bwMode="auto">
              <a:xfrm>
                <a:off x="3063" y="1734"/>
                <a:ext cx="191" cy="75"/>
              </a:xfrm>
              <a:custGeom>
                <a:avLst/>
                <a:gdLst>
                  <a:gd name="T0" fmla="*/ 13 w 41"/>
                  <a:gd name="T1" fmla="*/ 6 h 16"/>
                  <a:gd name="T2" fmla="*/ 28 w 41"/>
                  <a:gd name="T3" fmla="*/ 6 h 16"/>
                  <a:gd name="T4" fmla="*/ 37 w 41"/>
                  <a:gd name="T5" fmla="*/ 2 h 16"/>
                  <a:gd name="T6" fmla="*/ 41 w 41"/>
                  <a:gd name="T7" fmla="*/ 0 h 16"/>
                  <a:gd name="T8" fmla="*/ 38 w 41"/>
                  <a:gd name="T9" fmla="*/ 12 h 16"/>
                  <a:gd name="T10" fmla="*/ 24 w 41"/>
                  <a:gd name="T11" fmla="*/ 14 h 16"/>
                  <a:gd name="T12" fmla="*/ 24 w 41"/>
                  <a:gd name="T13" fmla="*/ 14 h 16"/>
                  <a:gd name="T14" fmla="*/ 0 w 41"/>
                  <a:gd name="T15" fmla="*/ 13 h 16"/>
                  <a:gd name="T16" fmla="*/ 1 w 41"/>
                  <a:gd name="T17" fmla="*/ 12 h 16"/>
                  <a:gd name="T18" fmla="*/ 17 w 41"/>
                  <a:gd name="T19" fmla="*/ 11 h 16"/>
                  <a:gd name="T20" fmla="*/ 13 w 41"/>
                  <a:gd name="T2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6">
                    <a:moveTo>
                      <a:pt x="13" y="6"/>
                    </a:moveTo>
                    <a:cubicBezTo>
                      <a:pt x="18" y="6"/>
                      <a:pt x="23" y="6"/>
                      <a:pt x="28" y="6"/>
                    </a:cubicBezTo>
                    <a:cubicBezTo>
                      <a:pt x="31" y="6"/>
                      <a:pt x="35" y="5"/>
                      <a:pt x="37" y="2"/>
                    </a:cubicBezTo>
                    <a:cubicBezTo>
                      <a:pt x="38" y="1"/>
                      <a:pt x="39" y="1"/>
                      <a:pt x="41" y="0"/>
                    </a:cubicBezTo>
                    <a:cubicBezTo>
                      <a:pt x="40" y="4"/>
                      <a:pt x="40" y="8"/>
                      <a:pt x="38" y="12"/>
                    </a:cubicBezTo>
                    <a:cubicBezTo>
                      <a:pt x="34" y="14"/>
                      <a:pt x="28" y="11"/>
                      <a:pt x="24" y="14"/>
                    </a:cubicBezTo>
                    <a:cubicBezTo>
                      <a:pt x="24" y="14"/>
                      <a:pt x="24" y="14"/>
                      <a:pt x="24" y="14"/>
                    </a:cubicBezTo>
                    <a:cubicBezTo>
                      <a:pt x="16" y="14"/>
                      <a:pt x="8" y="16"/>
                      <a:pt x="0" y="13"/>
                    </a:cubicBezTo>
                    <a:cubicBezTo>
                      <a:pt x="0" y="12"/>
                      <a:pt x="1" y="12"/>
                      <a:pt x="1" y="12"/>
                    </a:cubicBezTo>
                    <a:cubicBezTo>
                      <a:pt x="6" y="10"/>
                      <a:pt x="12" y="12"/>
                      <a:pt x="17" y="11"/>
                    </a:cubicBezTo>
                    <a:cubicBezTo>
                      <a:pt x="16" y="8"/>
                      <a:pt x="12" y="9"/>
                      <a:pt x="13" y="6"/>
                    </a:cubicBezTo>
                    <a:close/>
                  </a:path>
                </a:pathLst>
              </a:custGeom>
              <a:solidFill>
                <a:srgbClr val="91A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3" name="Freeform 73">
                <a:extLst>
                  <a:ext uri="{FF2B5EF4-FFF2-40B4-BE49-F238E27FC236}">
                    <a16:creationId xmlns:a16="http://schemas.microsoft.com/office/drawing/2014/main" id="{9D9C0103-7E94-DE30-5330-BB0C129C1121}"/>
                  </a:ext>
                </a:extLst>
              </p:cNvPr>
              <p:cNvSpPr/>
              <p:nvPr/>
            </p:nvSpPr>
            <p:spPr bwMode="auto">
              <a:xfrm>
                <a:off x="3128" y="1841"/>
                <a:ext cx="98" cy="75"/>
              </a:xfrm>
              <a:custGeom>
                <a:avLst/>
                <a:gdLst>
                  <a:gd name="T0" fmla="*/ 21 w 21"/>
                  <a:gd name="T1" fmla="*/ 4 h 16"/>
                  <a:gd name="T2" fmla="*/ 21 w 21"/>
                  <a:gd name="T3" fmla="*/ 5 h 16"/>
                  <a:gd name="T4" fmla="*/ 21 w 21"/>
                  <a:gd name="T5" fmla="*/ 8 h 16"/>
                  <a:gd name="T6" fmla="*/ 12 w 21"/>
                  <a:gd name="T7" fmla="*/ 14 h 16"/>
                  <a:gd name="T8" fmla="*/ 5 w 21"/>
                  <a:gd name="T9" fmla="*/ 13 h 16"/>
                  <a:gd name="T10" fmla="*/ 3 w 21"/>
                  <a:gd name="T11" fmla="*/ 4 h 16"/>
                  <a:gd name="T12" fmla="*/ 7 w 21"/>
                  <a:gd name="T13" fmla="*/ 3 h 16"/>
                  <a:gd name="T14" fmla="*/ 21 w 21"/>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6">
                    <a:moveTo>
                      <a:pt x="21" y="4"/>
                    </a:moveTo>
                    <a:cubicBezTo>
                      <a:pt x="21" y="5"/>
                      <a:pt x="21" y="5"/>
                      <a:pt x="21" y="5"/>
                    </a:cubicBezTo>
                    <a:cubicBezTo>
                      <a:pt x="21" y="6"/>
                      <a:pt x="21" y="7"/>
                      <a:pt x="21" y="8"/>
                    </a:cubicBezTo>
                    <a:cubicBezTo>
                      <a:pt x="19" y="12"/>
                      <a:pt x="16" y="13"/>
                      <a:pt x="12" y="14"/>
                    </a:cubicBezTo>
                    <a:cubicBezTo>
                      <a:pt x="9" y="15"/>
                      <a:pt x="7" y="16"/>
                      <a:pt x="5" y="13"/>
                    </a:cubicBezTo>
                    <a:cubicBezTo>
                      <a:pt x="2" y="11"/>
                      <a:pt x="0" y="8"/>
                      <a:pt x="3" y="4"/>
                    </a:cubicBezTo>
                    <a:cubicBezTo>
                      <a:pt x="4" y="4"/>
                      <a:pt x="6" y="3"/>
                      <a:pt x="7" y="3"/>
                    </a:cubicBezTo>
                    <a:cubicBezTo>
                      <a:pt x="12" y="2"/>
                      <a:pt x="17" y="0"/>
                      <a:pt x="21" y="4"/>
                    </a:cubicBezTo>
                    <a:close/>
                  </a:path>
                </a:pathLst>
              </a:custGeom>
              <a:solidFill>
                <a:srgbClr val="5872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4" name="Freeform 74">
                <a:extLst>
                  <a:ext uri="{FF2B5EF4-FFF2-40B4-BE49-F238E27FC236}">
                    <a16:creationId xmlns:a16="http://schemas.microsoft.com/office/drawing/2014/main" id="{73F3C0D4-8952-741D-734E-406AFFD76E97}"/>
                  </a:ext>
                </a:extLst>
              </p:cNvPr>
              <p:cNvSpPr/>
              <p:nvPr/>
            </p:nvSpPr>
            <p:spPr bwMode="auto">
              <a:xfrm>
                <a:off x="4072" y="2944"/>
                <a:ext cx="65" cy="173"/>
              </a:xfrm>
              <a:custGeom>
                <a:avLst/>
                <a:gdLst>
                  <a:gd name="T0" fmla="*/ 10 w 14"/>
                  <a:gd name="T1" fmla="*/ 37 h 37"/>
                  <a:gd name="T2" fmla="*/ 2 w 14"/>
                  <a:gd name="T3" fmla="*/ 20 h 37"/>
                  <a:gd name="T4" fmla="*/ 2 w 14"/>
                  <a:gd name="T5" fmla="*/ 14 h 37"/>
                  <a:gd name="T6" fmla="*/ 4 w 14"/>
                  <a:gd name="T7" fmla="*/ 0 h 37"/>
                  <a:gd name="T8" fmla="*/ 11 w 14"/>
                  <a:gd name="T9" fmla="*/ 34 h 37"/>
                  <a:gd name="T10" fmla="*/ 10 w 14"/>
                  <a:gd name="T11" fmla="*/ 37 h 37"/>
                </a:gdLst>
                <a:ahLst/>
                <a:cxnLst>
                  <a:cxn ang="0">
                    <a:pos x="T0" y="T1"/>
                  </a:cxn>
                  <a:cxn ang="0">
                    <a:pos x="T2" y="T3"/>
                  </a:cxn>
                  <a:cxn ang="0">
                    <a:pos x="T4" y="T5"/>
                  </a:cxn>
                  <a:cxn ang="0">
                    <a:pos x="T6" y="T7"/>
                  </a:cxn>
                  <a:cxn ang="0">
                    <a:pos x="T8" y="T9"/>
                  </a:cxn>
                  <a:cxn ang="0">
                    <a:pos x="T10" y="T11"/>
                  </a:cxn>
                </a:cxnLst>
                <a:rect l="0" t="0" r="r" b="b"/>
                <a:pathLst>
                  <a:path w="14" h="37">
                    <a:moveTo>
                      <a:pt x="10" y="37"/>
                    </a:moveTo>
                    <a:cubicBezTo>
                      <a:pt x="7" y="32"/>
                      <a:pt x="9" y="24"/>
                      <a:pt x="2" y="20"/>
                    </a:cubicBezTo>
                    <a:cubicBezTo>
                      <a:pt x="0" y="19"/>
                      <a:pt x="1" y="16"/>
                      <a:pt x="2" y="14"/>
                    </a:cubicBezTo>
                    <a:cubicBezTo>
                      <a:pt x="2" y="9"/>
                      <a:pt x="3" y="5"/>
                      <a:pt x="4" y="0"/>
                    </a:cubicBezTo>
                    <a:cubicBezTo>
                      <a:pt x="9" y="11"/>
                      <a:pt x="14" y="21"/>
                      <a:pt x="11" y="34"/>
                    </a:cubicBezTo>
                    <a:cubicBezTo>
                      <a:pt x="11" y="35"/>
                      <a:pt x="10" y="36"/>
                      <a:pt x="10" y="37"/>
                    </a:cubicBezTo>
                    <a:close/>
                  </a:path>
                </a:pathLst>
              </a:custGeom>
              <a:solidFill>
                <a:srgbClr val="B54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5" name="Freeform 75">
                <a:extLst>
                  <a:ext uri="{FF2B5EF4-FFF2-40B4-BE49-F238E27FC236}">
                    <a16:creationId xmlns:a16="http://schemas.microsoft.com/office/drawing/2014/main" id="{D2BBA597-540C-2883-67E5-28F457E40316}"/>
                  </a:ext>
                </a:extLst>
              </p:cNvPr>
              <p:cNvSpPr/>
              <p:nvPr/>
            </p:nvSpPr>
            <p:spPr bwMode="auto">
              <a:xfrm>
                <a:off x="3067" y="2355"/>
                <a:ext cx="80" cy="113"/>
              </a:xfrm>
              <a:custGeom>
                <a:avLst/>
                <a:gdLst>
                  <a:gd name="T0" fmla="*/ 17 w 17"/>
                  <a:gd name="T1" fmla="*/ 10 h 24"/>
                  <a:gd name="T2" fmla="*/ 16 w 17"/>
                  <a:gd name="T3" fmla="*/ 21 h 24"/>
                  <a:gd name="T4" fmla="*/ 3 w 17"/>
                  <a:gd name="T5" fmla="*/ 24 h 24"/>
                  <a:gd name="T6" fmla="*/ 3 w 17"/>
                  <a:gd name="T7" fmla="*/ 14 h 24"/>
                  <a:gd name="T8" fmla="*/ 1 w 17"/>
                  <a:gd name="T9" fmla="*/ 14 h 24"/>
                  <a:gd name="T10" fmla="*/ 2 w 17"/>
                  <a:gd name="T11" fmla="*/ 1 h 24"/>
                  <a:gd name="T12" fmla="*/ 15 w 17"/>
                  <a:gd name="T13" fmla="*/ 2 h 24"/>
                  <a:gd name="T14" fmla="*/ 7 w 17"/>
                  <a:gd name="T15" fmla="*/ 5 h 24"/>
                  <a:gd name="T16" fmla="*/ 17 w 17"/>
                  <a:gd name="T1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4">
                    <a:moveTo>
                      <a:pt x="17" y="10"/>
                    </a:moveTo>
                    <a:cubicBezTo>
                      <a:pt x="14" y="13"/>
                      <a:pt x="11" y="16"/>
                      <a:pt x="16" y="21"/>
                    </a:cubicBezTo>
                    <a:cubicBezTo>
                      <a:pt x="12" y="24"/>
                      <a:pt x="7" y="21"/>
                      <a:pt x="3" y="24"/>
                    </a:cubicBezTo>
                    <a:cubicBezTo>
                      <a:pt x="0" y="20"/>
                      <a:pt x="4" y="17"/>
                      <a:pt x="3" y="14"/>
                    </a:cubicBezTo>
                    <a:cubicBezTo>
                      <a:pt x="2" y="10"/>
                      <a:pt x="2" y="14"/>
                      <a:pt x="1" y="14"/>
                    </a:cubicBezTo>
                    <a:cubicBezTo>
                      <a:pt x="0" y="10"/>
                      <a:pt x="1" y="5"/>
                      <a:pt x="2" y="1"/>
                    </a:cubicBezTo>
                    <a:cubicBezTo>
                      <a:pt x="6" y="2"/>
                      <a:pt x="10" y="0"/>
                      <a:pt x="15" y="2"/>
                    </a:cubicBezTo>
                    <a:cubicBezTo>
                      <a:pt x="13" y="5"/>
                      <a:pt x="10" y="4"/>
                      <a:pt x="7" y="5"/>
                    </a:cubicBezTo>
                    <a:cubicBezTo>
                      <a:pt x="10" y="9"/>
                      <a:pt x="15" y="6"/>
                      <a:pt x="17" y="10"/>
                    </a:cubicBezTo>
                    <a:close/>
                  </a:path>
                </a:pathLst>
              </a:custGeom>
              <a:solidFill>
                <a:srgbClr val="4A5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6" name="Freeform 76">
                <a:extLst>
                  <a:ext uri="{FF2B5EF4-FFF2-40B4-BE49-F238E27FC236}">
                    <a16:creationId xmlns:a16="http://schemas.microsoft.com/office/drawing/2014/main" id="{0D31B26E-6913-4384-6C92-F117A952247B}"/>
                  </a:ext>
                </a:extLst>
              </p:cNvPr>
              <p:cNvSpPr/>
              <p:nvPr/>
            </p:nvSpPr>
            <p:spPr bwMode="auto">
              <a:xfrm>
                <a:off x="3077" y="2234"/>
                <a:ext cx="121" cy="107"/>
              </a:xfrm>
              <a:custGeom>
                <a:avLst/>
                <a:gdLst>
                  <a:gd name="T0" fmla="*/ 9 w 26"/>
                  <a:gd name="T1" fmla="*/ 23 h 23"/>
                  <a:gd name="T2" fmla="*/ 3 w 26"/>
                  <a:gd name="T3" fmla="*/ 22 h 23"/>
                  <a:gd name="T4" fmla="*/ 2 w 26"/>
                  <a:gd name="T5" fmla="*/ 13 h 23"/>
                  <a:gd name="T6" fmla="*/ 0 w 26"/>
                  <a:gd name="T7" fmla="*/ 5 h 23"/>
                  <a:gd name="T8" fmla="*/ 0 w 26"/>
                  <a:gd name="T9" fmla="*/ 0 h 23"/>
                  <a:gd name="T10" fmla="*/ 3 w 26"/>
                  <a:gd name="T11" fmla="*/ 0 h 23"/>
                  <a:gd name="T12" fmla="*/ 15 w 26"/>
                  <a:gd name="T13" fmla="*/ 6 h 23"/>
                  <a:gd name="T14" fmla="*/ 21 w 26"/>
                  <a:gd name="T15" fmla="*/ 16 h 23"/>
                  <a:gd name="T16" fmla="*/ 22 w 26"/>
                  <a:gd name="T17" fmla="*/ 23 h 23"/>
                  <a:gd name="T18" fmla="*/ 18 w 26"/>
                  <a:gd name="T19" fmla="*/ 23 h 23"/>
                  <a:gd name="T20" fmla="*/ 10 w 26"/>
                  <a:gd name="T21" fmla="*/ 20 h 23"/>
                  <a:gd name="T22" fmla="*/ 9 w 26"/>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9" y="23"/>
                    </a:moveTo>
                    <a:cubicBezTo>
                      <a:pt x="7" y="23"/>
                      <a:pt x="5" y="22"/>
                      <a:pt x="3" y="22"/>
                    </a:cubicBezTo>
                    <a:cubicBezTo>
                      <a:pt x="0" y="19"/>
                      <a:pt x="2" y="16"/>
                      <a:pt x="2" y="13"/>
                    </a:cubicBezTo>
                    <a:cubicBezTo>
                      <a:pt x="2" y="10"/>
                      <a:pt x="2" y="7"/>
                      <a:pt x="0" y="5"/>
                    </a:cubicBezTo>
                    <a:cubicBezTo>
                      <a:pt x="0" y="3"/>
                      <a:pt x="0" y="2"/>
                      <a:pt x="0" y="0"/>
                    </a:cubicBezTo>
                    <a:cubicBezTo>
                      <a:pt x="1" y="0"/>
                      <a:pt x="2" y="0"/>
                      <a:pt x="3" y="0"/>
                    </a:cubicBezTo>
                    <a:cubicBezTo>
                      <a:pt x="4" y="8"/>
                      <a:pt x="10" y="6"/>
                      <a:pt x="15" y="6"/>
                    </a:cubicBezTo>
                    <a:cubicBezTo>
                      <a:pt x="15" y="11"/>
                      <a:pt x="14" y="16"/>
                      <a:pt x="21" y="16"/>
                    </a:cubicBezTo>
                    <a:cubicBezTo>
                      <a:pt x="24" y="17"/>
                      <a:pt x="26" y="20"/>
                      <a:pt x="22" y="23"/>
                    </a:cubicBezTo>
                    <a:cubicBezTo>
                      <a:pt x="21" y="23"/>
                      <a:pt x="20" y="23"/>
                      <a:pt x="18" y="23"/>
                    </a:cubicBezTo>
                    <a:cubicBezTo>
                      <a:pt x="17" y="19"/>
                      <a:pt x="13" y="20"/>
                      <a:pt x="10" y="20"/>
                    </a:cubicBezTo>
                    <a:cubicBezTo>
                      <a:pt x="8" y="20"/>
                      <a:pt x="11" y="22"/>
                      <a:pt x="9" y="23"/>
                    </a:cubicBezTo>
                    <a:close/>
                  </a:path>
                </a:pathLst>
              </a:custGeom>
              <a:solidFill>
                <a:srgbClr val="677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7" name="Freeform 77">
                <a:extLst>
                  <a:ext uri="{FF2B5EF4-FFF2-40B4-BE49-F238E27FC236}">
                    <a16:creationId xmlns:a16="http://schemas.microsoft.com/office/drawing/2014/main" id="{91F66FAB-437D-68C2-0CBE-16A2B58400E8}"/>
                  </a:ext>
                </a:extLst>
              </p:cNvPr>
              <p:cNvSpPr/>
              <p:nvPr/>
            </p:nvSpPr>
            <p:spPr bwMode="auto">
              <a:xfrm>
                <a:off x="4058" y="3183"/>
                <a:ext cx="42" cy="112"/>
              </a:xfrm>
              <a:custGeom>
                <a:avLst/>
                <a:gdLst>
                  <a:gd name="T0" fmla="*/ 1 w 9"/>
                  <a:gd name="T1" fmla="*/ 14 h 24"/>
                  <a:gd name="T2" fmla="*/ 2 w 9"/>
                  <a:gd name="T3" fmla="*/ 5 h 24"/>
                  <a:gd name="T4" fmla="*/ 4 w 9"/>
                  <a:gd name="T5" fmla="*/ 1 h 24"/>
                  <a:gd name="T6" fmla="*/ 8 w 9"/>
                  <a:gd name="T7" fmla="*/ 5 h 24"/>
                  <a:gd name="T8" fmla="*/ 8 w 9"/>
                  <a:gd name="T9" fmla="*/ 8 h 24"/>
                  <a:gd name="T10" fmla="*/ 8 w 9"/>
                  <a:gd name="T11" fmla="*/ 13 h 24"/>
                  <a:gd name="T12" fmla="*/ 8 w 9"/>
                  <a:gd name="T13" fmla="*/ 18 h 24"/>
                  <a:gd name="T14" fmla="*/ 4 w 9"/>
                  <a:gd name="T15" fmla="*/ 24 h 24"/>
                  <a:gd name="T16" fmla="*/ 1 w 9"/>
                  <a:gd name="T17" fmla="*/ 19 h 24"/>
                  <a:gd name="T18" fmla="*/ 1 w 9"/>
                  <a:gd name="T1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4">
                    <a:moveTo>
                      <a:pt x="1" y="14"/>
                    </a:moveTo>
                    <a:cubicBezTo>
                      <a:pt x="2" y="11"/>
                      <a:pt x="2" y="8"/>
                      <a:pt x="2" y="5"/>
                    </a:cubicBezTo>
                    <a:cubicBezTo>
                      <a:pt x="2" y="4"/>
                      <a:pt x="0" y="1"/>
                      <a:pt x="4" y="1"/>
                    </a:cubicBezTo>
                    <a:cubicBezTo>
                      <a:pt x="6" y="0"/>
                      <a:pt x="8" y="2"/>
                      <a:pt x="8" y="5"/>
                    </a:cubicBezTo>
                    <a:cubicBezTo>
                      <a:pt x="8" y="6"/>
                      <a:pt x="8" y="7"/>
                      <a:pt x="8" y="8"/>
                    </a:cubicBezTo>
                    <a:cubicBezTo>
                      <a:pt x="8" y="9"/>
                      <a:pt x="8" y="11"/>
                      <a:pt x="8" y="13"/>
                    </a:cubicBezTo>
                    <a:cubicBezTo>
                      <a:pt x="8" y="14"/>
                      <a:pt x="8" y="16"/>
                      <a:pt x="8" y="18"/>
                    </a:cubicBezTo>
                    <a:cubicBezTo>
                      <a:pt x="9" y="21"/>
                      <a:pt x="8" y="24"/>
                      <a:pt x="4" y="24"/>
                    </a:cubicBezTo>
                    <a:cubicBezTo>
                      <a:pt x="1" y="24"/>
                      <a:pt x="1" y="21"/>
                      <a:pt x="1" y="19"/>
                    </a:cubicBezTo>
                    <a:cubicBezTo>
                      <a:pt x="1" y="17"/>
                      <a:pt x="1" y="16"/>
                      <a:pt x="1" y="14"/>
                    </a:cubicBezTo>
                    <a:close/>
                  </a:path>
                </a:pathLst>
              </a:custGeom>
              <a:solidFill>
                <a:srgbClr val="871E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8" name="Freeform 78">
                <a:extLst>
                  <a:ext uri="{FF2B5EF4-FFF2-40B4-BE49-F238E27FC236}">
                    <a16:creationId xmlns:a16="http://schemas.microsoft.com/office/drawing/2014/main" id="{896B0858-83FB-9B8C-91DE-25436501EE21}"/>
                  </a:ext>
                </a:extLst>
              </p:cNvPr>
              <p:cNvSpPr/>
              <p:nvPr/>
            </p:nvSpPr>
            <p:spPr bwMode="auto">
              <a:xfrm>
                <a:off x="2404" y="3720"/>
                <a:ext cx="154" cy="75"/>
              </a:xfrm>
              <a:custGeom>
                <a:avLst/>
                <a:gdLst>
                  <a:gd name="T0" fmla="*/ 0 w 33"/>
                  <a:gd name="T1" fmla="*/ 16 h 16"/>
                  <a:gd name="T2" fmla="*/ 17 w 33"/>
                  <a:gd name="T3" fmla="*/ 10 h 16"/>
                  <a:gd name="T4" fmla="*/ 21 w 33"/>
                  <a:gd name="T5" fmla="*/ 7 h 16"/>
                  <a:gd name="T6" fmla="*/ 33 w 33"/>
                  <a:gd name="T7" fmla="*/ 1 h 16"/>
                  <a:gd name="T8" fmla="*/ 0 w 33"/>
                  <a:gd name="T9" fmla="*/ 16 h 16"/>
                </a:gdLst>
                <a:ahLst/>
                <a:cxnLst>
                  <a:cxn ang="0">
                    <a:pos x="T0" y="T1"/>
                  </a:cxn>
                  <a:cxn ang="0">
                    <a:pos x="T2" y="T3"/>
                  </a:cxn>
                  <a:cxn ang="0">
                    <a:pos x="T4" y="T5"/>
                  </a:cxn>
                  <a:cxn ang="0">
                    <a:pos x="T6" y="T7"/>
                  </a:cxn>
                  <a:cxn ang="0">
                    <a:pos x="T8" y="T9"/>
                  </a:cxn>
                </a:cxnLst>
                <a:rect l="0" t="0" r="r" b="b"/>
                <a:pathLst>
                  <a:path w="33" h="16">
                    <a:moveTo>
                      <a:pt x="0" y="16"/>
                    </a:moveTo>
                    <a:cubicBezTo>
                      <a:pt x="5" y="11"/>
                      <a:pt x="11" y="12"/>
                      <a:pt x="17" y="10"/>
                    </a:cubicBezTo>
                    <a:cubicBezTo>
                      <a:pt x="19" y="10"/>
                      <a:pt x="20" y="9"/>
                      <a:pt x="21" y="7"/>
                    </a:cubicBezTo>
                    <a:cubicBezTo>
                      <a:pt x="24" y="3"/>
                      <a:pt x="27" y="0"/>
                      <a:pt x="33" y="1"/>
                    </a:cubicBezTo>
                    <a:cubicBezTo>
                      <a:pt x="26" y="16"/>
                      <a:pt x="13" y="16"/>
                      <a:pt x="0" y="16"/>
                    </a:cubicBezTo>
                    <a:close/>
                  </a:path>
                </a:pathLst>
              </a:custGeom>
              <a:solidFill>
                <a:srgbClr val="CA5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9" name="Freeform 79">
                <a:extLst>
                  <a:ext uri="{FF2B5EF4-FFF2-40B4-BE49-F238E27FC236}">
                    <a16:creationId xmlns:a16="http://schemas.microsoft.com/office/drawing/2014/main" id="{D9FFD02E-94D7-1757-6FBA-77198F5AF442}"/>
                  </a:ext>
                </a:extLst>
              </p:cNvPr>
              <p:cNvSpPr/>
              <p:nvPr/>
            </p:nvSpPr>
            <p:spPr bwMode="auto">
              <a:xfrm>
                <a:off x="3072" y="2197"/>
                <a:ext cx="135" cy="51"/>
              </a:xfrm>
              <a:custGeom>
                <a:avLst/>
                <a:gdLst>
                  <a:gd name="T0" fmla="*/ 4 w 29"/>
                  <a:gd name="T1" fmla="*/ 8 h 11"/>
                  <a:gd name="T2" fmla="*/ 1 w 29"/>
                  <a:gd name="T3" fmla="*/ 8 h 11"/>
                  <a:gd name="T4" fmla="*/ 2 w 29"/>
                  <a:gd name="T5" fmla="*/ 2 h 11"/>
                  <a:gd name="T6" fmla="*/ 8 w 29"/>
                  <a:gd name="T7" fmla="*/ 3 h 11"/>
                  <a:gd name="T8" fmla="*/ 19 w 29"/>
                  <a:gd name="T9" fmla="*/ 3 h 11"/>
                  <a:gd name="T10" fmla="*/ 28 w 29"/>
                  <a:gd name="T11" fmla="*/ 5 h 11"/>
                  <a:gd name="T12" fmla="*/ 19 w 29"/>
                  <a:gd name="T13" fmla="*/ 8 h 11"/>
                  <a:gd name="T14" fmla="*/ 13 w 29"/>
                  <a:gd name="T15" fmla="*/ 8 h 11"/>
                  <a:gd name="T16" fmla="*/ 11 w 29"/>
                  <a:gd name="T17" fmla="*/ 8 h 11"/>
                  <a:gd name="T18" fmla="*/ 4 w 29"/>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1">
                    <a:moveTo>
                      <a:pt x="4" y="8"/>
                    </a:moveTo>
                    <a:cubicBezTo>
                      <a:pt x="3" y="8"/>
                      <a:pt x="2" y="8"/>
                      <a:pt x="1" y="8"/>
                    </a:cubicBezTo>
                    <a:cubicBezTo>
                      <a:pt x="1" y="6"/>
                      <a:pt x="0" y="4"/>
                      <a:pt x="2" y="2"/>
                    </a:cubicBezTo>
                    <a:cubicBezTo>
                      <a:pt x="4" y="2"/>
                      <a:pt x="6" y="3"/>
                      <a:pt x="8" y="3"/>
                    </a:cubicBezTo>
                    <a:cubicBezTo>
                      <a:pt x="12" y="2"/>
                      <a:pt x="15" y="2"/>
                      <a:pt x="19" y="3"/>
                    </a:cubicBezTo>
                    <a:cubicBezTo>
                      <a:pt x="22" y="4"/>
                      <a:pt x="28" y="0"/>
                      <a:pt x="28" y="5"/>
                    </a:cubicBezTo>
                    <a:cubicBezTo>
                      <a:pt x="29" y="11"/>
                      <a:pt x="22" y="8"/>
                      <a:pt x="19" y="8"/>
                    </a:cubicBezTo>
                    <a:cubicBezTo>
                      <a:pt x="17" y="9"/>
                      <a:pt x="15" y="8"/>
                      <a:pt x="13" y="8"/>
                    </a:cubicBezTo>
                    <a:cubicBezTo>
                      <a:pt x="13" y="9"/>
                      <a:pt x="12" y="9"/>
                      <a:pt x="11" y="8"/>
                    </a:cubicBezTo>
                    <a:cubicBezTo>
                      <a:pt x="8" y="6"/>
                      <a:pt x="6" y="8"/>
                      <a:pt x="4" y="8"/>
                    </a:cubicBezTo>
                    <a:close/>
                  </a:path>
                </a:pathLst>
              </a:custGeom>
              <a:solidFill>
                <a:srgbClr val="4F6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0" name="Freeform 80">
                <a:extLst>
                  <a:ext uri="{FF2B5EF4-FFF2-40B4-BE49-F238E27FC236}">
                    <a16:creationId xmlns:a16="http://schemas.microsoft.com/office/drawing/2014/main" id="{F328E9E1-AE38-5F8B-3646-93C412E12F55}"/>
                  </a:ext>
                </a:extLst>
              </p:cNvPr>
              <p:cNvSpPr/>
              <p:nvPr/>
            </p:nvSpPr>
            <p:spPr bwMode="auto">
              <a:xfrm>
                <a:off x="2969" y="3029"/>
                <a:ext cx="80" cy="135"/>
              </a:xfrm>
              <a:custGeom>
                <a:avLst/>
                <a:gdLst>
                  <a:gd name="T0" fmla="*/ 0 w 17"/>
                  <a:gd name="T1" fmla="*/ 9 h 29"/>
                  <a:gd name="T2" fmla="*/ 8 w 17"/>
                  <a:gd name="T3" fmla="*/ 0 h 29"/>
                  <a:gd name="T4" fmla="*/ 12 w 17"/>
                  <a:gd name="T5" fmla="*/ 16 h 29"/>
                  <a:gd name="T6" fmla="*/ 14 w 17"/>
                  <a:gd name="T7" fmla="*/ 29 h 29"/>
                  <a:gd name="T8" fmla="*/ 10 w 17"/>
                  <a:gd name="T9" fmla="*/ 21 h 29"/>
                  <a:gd name="T10" fmla="*/ 0 w 17"/>
                  <a:gd name="T11" fmla="*/ 9 h 29"/>
                </a:gdLst>
                <a:ahLst/>
                <a:cxnLst>
                  <a:cxn ang="0">
                    <a:pos x="T0" y="T1"/>
                  </a:cxn>
                  <a:cxn ang="0">
                    <a:pos x="T2" y="T3"/>
                  </a:cxn>
                  <a:cxn ang="0">
                    <a:pos x="T4" y="T5"/>
                  </a:cxn>
                  <a:cxn ang="0">
                    <a:pos x="T6" y="T7"/>
                  </a:cxn>
                  <a:cxn ang="0">
                    <a:pos x="T8" y="T9"/>
                  </a:cxn>
                  <a:cxn ang="0">
                    <a:pos x="T10" y="T11"/>
                  </a:cxn>
                </a:cxnLst>
                <a:rect l="0" t="0" r="r" b="b"/>
                <a:pathLst>
                  <a:path w="17" h="28">
                    <a:moveTo>
                      <a:pt x="0" y="9"/>
                    </a:moveTo>
                    <a:cubicBezTo>
                      <a:pt x="4" y="7"/>
                      <a:pt x="7" y="4"/>
                      <a:pt x="8" y="0"/>
                    </a:cubicBezTo>
                    <a:cubicBezTo>
                      <a:pt x="8" y="5"/>
                      <a:pt x="10" y="10"/>
                      <a:pt x="12" y="16"/>
                    </a:cubicBezTo>
                    <a:cubicBezTo>
                      <a:pt x="15" y="20"/>
                      <a:pt x="17" y="24"/>
                      <a:pt x="14" y="29"/>
                    </a:cubicBezTo>
                    <a:cubicBezTo>
                      <a:pt x="15" y="26"/>
                      <a:pt x="13" y="23"/>
                      <a:pt x="10" y="21"/>
                    </a:cubicBezTo>
                    <a:cubicBezTo>
                      <a:pt x="6" y="18"/>
                      <a:pt x="3" y="14"/>
                      <a:pt x="0" y="9"/>
                    </a:cubicBezTo>
                    <a:close/>
                  </a:path>
                </a:pathLst>
              </a:custGeom>
              <a:solidFill>
                <a:srgbClr val="BC4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1" name="Freeform 81">
                <a:extLst>
                  <a:ext uri="{FF2B5EF4-FFF2-40B4-BE49-F238E27FC236}">
                    <a16:creationId xmlns:a16="http://schemas.microsoft.com/office/drawing/2014/main" id="{A2CC4CB5-BBDF-276A-1322-AA3FCF2B8F21}"/>
                  </a:ext>
                </a:extLst>
              </p:cNvPr>
              <p:cNvSpPr/>
              <p:nvPr/>
            </p:nvSpPr>
            <p:spPr bwMode="auto">
              <a:xfrm>
                <a:off x="3081" y="2066"/>
                <a:ext cx="126" cy="37"/>
              </a:xfrm>
              <a:custGeom>
                <a:avLst/>
                <a:gdLst>
                  <a:gd name="T0" fmla="*/ 0 w 27"/>
                  <a:gd name="T1" fmla="*/ 1 h 8"/>
                  <a:gd name="T2" fmla="*/ 6 w 27"/>
                  <a:gd name="T3" fmla="*/ 1 h 8"/>
                  <a:gd name="T4" fmla="*/ 16 w 27"/>
                  <a:gd name="T5" fmla="*/ 2 h 8"/>
                  <a:gd name="T6" fmla="*/ 23 w 27"/>
                  <a:gd name="T7" fmla="*/ 2 h 8"/>
                  <a:gd name="T8" fmla="*/ 27 w 27"/>
                  <a:gd name="T9" fmla="*/ 5 h 8"/>
                  <a:gd name="T10" fmla="*/ 23 w 27"/>
                  <a:gd name="T11" fmla="*/ 7 h 8"/>
                  <a:gd name="T12" fmla="*/ 0 w 27"/>
                  <a:gd name="T13" fmla="*/ 8 h 8"/>
                  <a:gd name="T14" fmla="*/ 0 w 27"/>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8">
                    <a:moveTo>
                      <a:pt x="0" y="1"/>
                    </a:moveTo>
                    <a:cubicBezTo>
                      <a:pt x="2" y="1"/>
                      <a:pt x="4" y="1"/>
                      <a:pt x="6" y="1"/>
                    </a:cubicBezTo>
                    <a:cubicBezTo>
                      <a:pt x="9" y="1"/>
                      <a:pt x="13" y="0"/>
                      <a:pt x="16" y="2"/>
                    </a:cubicBezTo>
                    <a:cubicBezTo>
                      <a:pt x="18" y="2"/>
                      <a:pt x="21" y="2"/>
                      <a:pt x="23" y="2"/>
                    </a:cubicBezTo>
                    <a:cubicBezTo>
                      <a:pt x="25" y="3"/>
                      <a:pt x="27" y="3"/>
                      <a:pt x="27" y="5"/>
                    </a:cubicBezTo>
                    <a:cubicBezTo>
                      <a:pt x="26" y="7"/>
                      <a:pt x="25" y="7"/>
                      <a:pt x="23" y="7"/>
                    </a:cubicBezTo>
                    <a:cubicBezTo>
                      <a:pt x="16" y="7"/>
                      <a:pt x="8" y="6"/>
                      <a:pt x="0" y="8"/>
                    </a:cubicBezTo>
                    <a:cubicBezTo>
                      <a:pt x="0" y="6"/>
                      <a:pt x="0" y="3"/>
                      <a:pt x="0" y="1"/>
                    </a:cubicBezTo>
                    <a:close/>
                  </a:path>
                </a:pathLst>
              </a:custGeom>
              <a:solidFill>
                <a:srgbClr val="546B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2" name="Freeform 82">
                <a:extLst>
                  <a:ext uri="{FF2B5EF4-FFF2-40B4-BE49-F238E27FC236}">
                    <a16:creationId xmlns:a16="http://schemas.microsoft.com/office/drawing/2014/main" id="{374849BB-0D6D-9B2D-5AF0-F77D6606B0FE}"/>
                  </a:ext>
                </a:extLst>
              </p:cNvPr>
              <p:cNvSpPr/>
              <p:nvPr/>
            </p:nvSpPr>
            <p:spPr bwMode="auto">
              <a:xfrm>
                <a:off x="3067" y="1930"/>
                <a:ext cx="140" cy="38"/>
              </a:xfrm>
              <a:custGeom>
                <a:avLst/>
                <a:gdLst>
                  <a:gd name="T0" fmla="*/ 24 w 30"/>
                  <a:gd name="T1" fmla="*/ 2 h 8"/>
                  <a:gd name="T2" fmla="*/ 26 w 30"/>
                  <a:gd name="T3" fmla="*/ 2 h 8"/>
                  <a:gd name="T4" fmla="*/ 29 w 30"/>
                  <a:gd name="T5" fmla="*/ 4 h 8"/>
                  <a:gd name="T6" fmla="*/ 25 w 30"/>
                  <a:gd name="T7" fmla="*/ 7 h 8"/>
                  <a:gd name="T8" fmla="*/ 13 w 30"/>
                  <a:gd name="T9" fmla="*/ 7 h 8"/>
                  <a:gd name="T10" fmla="*/ 2 w 30"/>
                  <a:gd name="T11" fmla="*/ 6 h 8"/>
                  <a:gd name="T12" fmla="*/ 1 w 30"/>
                  <a:gd name="T13" fmla="*/ 2 h 8"/>
                  <a:gd name="T14" fmla="*/ 9 w 30"/>
                  <a:gd name="T15" fmla="*/ 2 h 8"/>
                  <a:gd name="T16" fmla="*/ 9 w 30"/>
                  <a:gd name="T17" fmla="*/ 2 h 8"/>
                  <a:gd name="T18" fmla="*/ 24 w 30"/>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8">
                    <a:moveTo>
                      <a:pt x="24" y="2"/>
                    </a:moveTo>
                    <a:cubicBezTo>
                      <a:pt x="25" y="2"/>
                      <a:pt x="25" y="2"/>
                      <a:pt x="26" y="2"/>
                    </a:cubicBezTo>
                    <a:cubicBezTo>
                      <a:pt x="27" y="2"/>
                      <a:pt x="30" y="1"/>
                      <a:pt x="29" y="4"/>
                    </a:cubicBezTo>
                    <a:cubicBezTo>
                      <a:pt x="29" y="6"/>
                      <a:pt x="27" y="7"/>
                      <a:pt x="25" y="7"/>
                    </a:cubicBezTo>
                    <a:cubicBezTo>
                      <a:pt x="21" y="7"/>
                      <a:pt x="17" y="8"/>
                      <a:pt x="13" y="7"/>
                    </a:cubicBezTo>
                    <a:cubicBezTo>
                      <a:pt x="9" y="6"/>
                      <a:pt x="6" y="6"/>
                      <a:pt x="2" y="6"/>
                    </a:cubicBezTo>
                    <a:cubicBezTo>
                      <a:pt x="1" y="5"/>
                      <a:pt x="0" y="4"/>
                      <a:pt x="1" y="2"/>
                    </a:cubicBezTo>
                    <a:cubicBezTo>
                      <a:pt x="3" y="0"/>
                      <a:pt x="6" y="1"/>
                      <a:pt x="9" y="2"/>
                    </a:cubicBezTo>
                    <a:cubicBezTo>
                      <a:pt x="9" y="2"/>
                      <a:pt x="9" y="2"/>
                      <a:pt x="9" y="2"/>
                    </a:cubicBezTo>
                    <a:cubicBezTo>
                      <a:pt x="14" y="3"/>
                      <a:pt x="19" y="3"/>
                      <a:pt x="24" y="2"/>
                    </a:cubicBezTo>
                    <a:close/>
                  </a:path>
                </a:pathLst>
              </a:custGeom>
              <a:solidFill>
                <a:srgbClr val="4D6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3" name="Freeform 83">
                <a:extLst>
                  <a:ext uri="{FF2B5EF4-FFF2-40B4-BE49-F238E27FC236}">
                    <a16:creationId xmlns:a16="http://schemas.microsoft.com/office/drawing/2014/main" id="{7CB50644-28AE-8F5D-1845-C53CA34949B5}"/>
                  </a:ext>
                </a:extLst>
              </p:cNvPr>
              <p:cNvSpPr/>
              <p:nvPr/>
            </p:nvSpPr>
            <p:spPr bwMode="auto">
              <a:xfrm>
                <a:off x="3628" y="2117"/>
                <a:ext cx="65" cy="122"/>
              </a:xfrm>
              <a:custGeom>
                <a:avLst/>
                <a:gdLst>
                  <a:gd name="T0" fmla="*/ 7 w 14"/>
                  <a:gd name="T1" fmla="*/ 20 h 26"/>
                  <a:gd name="T2" fmla="*/ 7 w 14"/>
                  <a:gd name="T3" fmla="*/ 25 h 26"/>
                  <a:gd name="T4" fmla="*/ 0 w 14"/>
                  <a:gd name="T5" fmla="*/ 17 h 26"/>
                  <a:gd name="T6" fmla="*/ 7 w 14"/>
                  <a:gd name="T7" fmla="*/ 3 h 26"/>
                  <a:gd name="T8" fmla="*/ 14 w 14"/>
                  <a:gd name="T9" fmla="*/ 3 h 26"/>
                  <a:gd name="T10" fmla="*/ 11 w 14"/>
                  <a:gd name="T11" fmla="*/ 8 h 26"/>
                  <a:gd name="T12" fmla="*/ 10 w 14"/>
                  <a:gd name="T13" fmla="*/ 8 h 26"/>
                  <a:gd name="T14" fmla="*/ 7 w 14"/>
                  <a:gd name="T15" fmla="*/ 2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6">
                    <a:moveTo>
                      <a:pt x="7" y="20"/>
                    </a:moveTo>
                    <a:cubicBezTo>
                      <a:pt x="7" y="22"/>
                      <a:pt x="7" y="24"/>
                      <a:pt x="7" y="25"/>
                    </a:cubicBezTo>
                    <a:cubicBezTo>
                      <a:pt x="2" y="26"/>
                      <a:pt x="0" y="22"/>
                      <a:pt x="0" y="17"/>
                    </a:cubicBezTo>
                    <a:cubicBezTo>
                      <a:pt x="1" y="12"/>
                      <a:pt x="0" y="5"/>
                      <a:pt x="7" y="3"/>
                    </a:cubicBezTo>
                    <a:cubicBezTo>
                      <a:pt x="10" y="3"/>
                      <a:pt x="12" y="0"/>
                      <a:pt x="14" y="3"/>
                    </a:cubicBezTo>
                    <a:cubicBezTo>
                      <a:pt x="13" y="5"/>
                      <a:pt x="11" y="6"/>
                      <a:pt x="11" y="8"/>
                    </a:cubicBezTo>
                    <a:cubicBezTo>
                      <a:pt x="11" y="8"/>
                      <a:pt x="11" y="8"/>
                      <a:pt x="10" y="8"/>
                    </a:cubicBezTo>
                    <a:cubicBezTo>
                      <a:pt x="5" y="11"/>
                      <a:pt x="5" y="15"/>
                      <a:pt x="7" y="20"/>
                    </a:cubicBezTo>
                    <a:close/>
                  </a:path>
                </a:pathLst>
              </a:custGeom>
              <a:solidFill>
                <a:srgbClr val="E16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4" name="Freeform 84">
                <a:extLst>
                  <a:ext uri="{FF2B5EF4-FFF2-40B4-BE49-F238E27FC236}">
                    <a16:creationId xmlns:a16="http://schemas.microsoft.com/office/drawing/2014/main" id="{1CCA2DF8-FB6F-C881-AD9D-DE5024DD9AB1}"/>
                  </a:ext>
                </a:extLst>
              </p:cNvPr>
              <p:cNvSpPr/>
              <p:nvPr/>
            </p:nvSpPr>
            <p:spPr bwMode="auto">
              <a:xfrm>
                <a:off x="3016" y="1738"/>
                <a:ext cx="65" cy="57"/>
              </a:xfrm>
              <a:custGeom>
                <a:avLst/>
                <a:gdLst>
                  <a:gd name="T0" fmla="*/ 12 w 14"/>
                  <a:gd name="T1" fmla="*/ 12 h 12"/>
                  <a:gd name="T2" fmla="*/ 10 w 14"/>
                  <a:gd name="T3" fmla="*/ 12 h 12"/>
                  <a:gd name="T4" fmla="*/ 4 w 14"/>
                  <a:gd name="T5" fmla="*/ 10 h 12"/>
                  <a:gd name="T6" fmla="*/ 0 w 14"/>
                  <a:gd name="T7" fmla="*/ 2 h 12"/>
                  <a:gd name="T8" fmla="*/ 14 w 14"/>
                  <a:gd name="T9" fmla="*/ 3 h 12"/>
                  <a:gd name="T10" fmla="*/ 12 w 14"/>
                  <a:gd name="T11" fmla="*/ 12 h 12"/>
                </a:gdLst>
                <a:ahLst/>
                <a:cxnLst>
                  <a:cxn ang="0">
                    <a:pos x="T0" y="T1"/>
                  </a:cxn>
                  <a:cxn ang="0">
                    <a:pos x="T2" y="T3"/>
                  </a:cxn>
                  <a:cxn ang="0">
                    <a:pos x="T4" y="T5"/>
                  </a:cxn>
                  <a:cxn ang="0">
                    <a:pos x="T6" y="T7"/>
                  </a:cxn>
                  <a:cxn ang="0">
                    <a:pos x="T8" y="T9"/>
                  </a:cxn>
                  <a:cxn ang="0">
                    <a:pos x="T10" y="T11"/>
                  </a:cxn>
                </a:cxnLst>
                <a:rect l="0" t="0" r="r" b="b"/>
                <a:pathLst>
                  <a:path w="14" h="12">
                    <a:moveTo>
                      <a:pt x="12" y="12"/>
                    </a:moveTo>
                    <a:cubicBezTo>
                      <a:pt x="11" y="12"/>
                      <a:pt x="10" y="12"/>
                      <a:pt x="10" y="12"/>
                    </a:cubicBezTo>
                    <a:cubicBezTo>
                      <a:pt x="8" y="11"/>
                      <a:pt x="6" y="11"/>
                      <a:pt x="4" y="10"/>
                    </a:cubicBezTo>
                    <a:cubicBezTo>
                      <a:pt x="2" y="8"/>
                      <a:pt x="1" y="5"/>
                      <a:pt x="0" y="2"/>
                    </a:cubicBezTo>
                    <a:cubicBezTo>
                      <a:pt x="5" y="4"/>
                      <a:pt x="10" y="0"/>
                      <a:pt x="14" y="3"/>
                    </a:cubicBezTo>
                    <a:cubicBezTo>
                      <a:pt x="11" y="6"/>
                      <a:pt x="11" y="9"/>
                      <a:pt x="12" y="12"/>
                    </a:cubicBezTo>
                    <a:close/>
                  </a:path>
                </a:pathLst>
              </a:custGeom>
              <a:solidFill>
                <a:srgbClr val="93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5" name="Freeform 85">
                <a:extLst>
                  <a:ext uri="{FF2B5EF4-FFF2-40B4-BE49-F238E27FC236}">
                    <a16:creationId xmlns:a16="http://schemas.microsoft.com/office/drawing/2014/main" id="{BCA7A211-AAA5-03FA-7BE9-60E569774F39}"/>
                  </a:ext>
                </a:extLst>
              </p:cNvPr>
              <p:cNvSpPr/>
              <p:nvPr/>
            </p:nvSpPr>
            <p:spPr bwMode="auto">
              <a:xfrm>
                <a:off x="3077" y="2257"/>
                <a:ext cx="23" cy="80"/>
              </a:xfrm>
              <a:custGeom>
                <a:avLst/>
                <a:gdLst>
                  <a:gd name="T0" fmla="*/ 0 w 5"/>
                  <a:gd name="T1" fmla="*/ 0 h 17"/>
                  <a:gd name="T2" fmla="*/ 4 w 5"/>
                  <a:gd name="T3" fmla="*/ 10 h 17"/>
                  <a:gd name="T4" fmla="*/ 3 w 5"/>
                  <a:gd name="T5" fmla="*/ 17 h 17"/>
                  <a:gd name="T6" fmla="*/ 0 w 5"/>
                  <a:gd name="T7" fmla="*/ 17 h 17"/>
                  <a:gd name="T8" fmla="*/ 0 w 5"/>
                  <a:gd name="T9" fmla="*/ 0 h 17"/>
                </a:gdLst>
                <a:ahLst/>
                <a:cxnLst>
                  <a:cxn ang="0">
                    <a:pos x="T0" y="T1"/>
                  </a:cxn>
                  <a:cxn ang="0">
                    <a:pos x="T2" y="T3"/>
                  </a:cxn>
                  <a:cxn ang="0">
                    <a:pos x="T4" y="T5"/>
                  </a:cxn>
                  <a:cxn ang="0">
                    <a:pos x="T6" y="T7"/>
                  </a:cxn>
                  <a:cxn ang="0">
                    <a:pos x="T8" y="T9"/>
                  </a:cxn>
                </a:cxnLst>
                <a:rect l="0" t="0" r="r" b="b"/>
                <a:pathLst>
                  <a:path w="5" h="17">
                    <a:moveTo>
                      <a:pt x="0" y="0"/>
                    </a:moveTo>
                    <a:cubicBezTo>
                      <a:pt x="5" y="2"/>
                      <a:pt x="4" y="6"/>
                      <a:pt x="4" y="10"/>
                    </a:cubicBezTo>
                    <a:cubicBezTo>
                      <a:pt x="4" y="12"/>
                      <a:pt x="3" y="14"/>
                      <a:pt x="3" y="17"/>
                    </a:cubicBezTo>
                    <a:cubicBezTo>
                      <a:pt x="2" y="17"/>
                      <a:pt x="1" y="17"/>
                      <a:pt x="0" y="17"/>
                    </a:cubicBezTo>
                    <a:cubicBezTo>
                      <a:pt x="0" y="11"/>
                      <a:pt x="0" y="5"/>
                      <a:pt x="0" y="0"/>
                    </a:cubicBezTo>
                    <a:close/>
                  </a:path>
                </a:pathLst>
              </a:custGeom>
              <a:solidFill>
                <a:srgbClr val="4F6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6" name="Freeform 86">
                <a:extLst>
                  <a:ext uri="{FF2B5EF4-FFF2-40B4-BE49-F238E27FC236}">
                    <a16:creationId xmlns:a16="http://schemas.microsoft.com/office/drawing/2014/main" id="{4B56FCCE-BB87-264E-E3F4-DC311F8C5224}"/>
                  </a:ext>
                </a:extLst>
              </p:cNvPr>
              <p:cNvSpPr/>
              <p:nvPr/>
            </p:nvSpPr>
            <p:spPr bwMode="auto">
              <a:xfrm>
                <a:off x="3661" y="2080"/>
                <a:ext cx="46" cy="51"/>
              </a:xfrm>
              <a:custGeom>
                <a:avLst/>
                <a:gdLst>
                  <a:gd name="T0" fmla="*/ 7 w 10"/>
                  <a:gd name="T1" fmla="*/ 11 h 11"/>
                  <a:gd name="T2" fmla="*/ 0 w 10"/>
                  <a:gd name="T3" fmla="*/ 11 h 11"/>
                  <a:gd name="T4" fmla="*/ 10 w 10"/>
                  <a:gd name="T5" fmla="*/ 5 h 11"/>
                  <a:gd name="T6" fmla="*/ 7 w 10"/>
                  <a:gd name="T7" fmla="*/ 11 h 11"/>
                </a:gdLst>
                <a:ahLst/>
                <a:cxnLst>
                  <a:cxn ang="0">
                    <a:pos x="T0" y="T1"/>
                  </a:cxn>
                  <a:cxn ang="0">
                    <a:pos x="T2" y="T3"/>
                  </a:cxn>
                  <a:cxn ang="0">
                    <a:pos x="T4" y="T5"/>
                  </a:cxn>
                  <a:cxn ang="0">
                    <a:pos x="T6" y="T7"/>
                  </a:cxn>
                </a:cxnLst>
                <a:rect l="0" t="0" r="r" b="b"/>
                <a:pathLst>
                  <a:path w="10" h="11">
                    <a:moveTo>
                      <a:pt x="7" y="11"/>
                    </a:moveTo>
                    <a:cubicBezTo>
                      <a:pt x="5" y="11"/>
                      <a:pt x="3" y="11"/>
                      <a:pt x="0" y="11"/>
                    </a:cubicBezTo>
                    <a:cubicBezTo>
                      <a:pt x="3" y="8"/>
                      <a:pt x="3" y="0"/>
                      <a:pt x="10" y="5"/>
                    </a:cubicBezTo>
                    <a:cubicBezTo>
                      <a:pt x="9" y="7"/>
                      <a:pt x="10" y="10"/>
                      <a:pt x="7" y="11"/>
                    </a:cubicBezTo>
                    <a:close/>
                  </a:path>
                </a:pathLst>
              </a:custGeom>
              <a:solidFill>
                <a:srgbClr val="9320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7" name="Freeform 87">
                <a:extLst>
                  <a:ext uri="{FF2B5EF4-FFF2-40B4-BE49-F238E27FC236}">
                    <a16:creationId xmlns:a16="http://schemas.microsoft.com/office/drawing/2014/main" id="{14826550-9D93-5D53-42AB-E061887F5D4A}"/>
                  </a:ext>
                </a:extLst>
              </p:cNvPr>
              <p:cNvSpPr/>
              <p:nvPr/>
            </p:nvSpPr>
            <p:spPr bwMode="auto">
              <a:xfrm>
                <a:off x="3067" y="1860"/>
                <a:ext cx="42" cy="79"/>
              </a:xfrm>
              <a:custGeom>
                <a:avLst/>
                <a:gdLst>
                  <a:gd name="T0" fmla="*/ 9 w 9"/>
                  <a:gd name="T1" fmla="*/ 17 h 17"/>
                  <a:gd name="T2" fmla="*/ 1 w 9"/>
                  <a:gd name="T3" fmla="*/ 17 h 17"/>
                  <a:gd name="T4" fmla="*/ 0 w 9"/>
                  <a:gd name="T5" fmla="*/ 10 h 17"/>
                  <a:gd name="T6" fmla="*/ 3 w 9"/>
                  <a:gd name="T7" fmla="*/ 0 h 17"/>
                  <a:gd name="T8" fmla="*/ 5 w 9"/>
                  <a:gd name="T9" fmla="*/ 8 h 17"/>
                  <a:gd name="T10" fmla="*/ 9 w 9"/>
                  <a:gd name="T11" fmla="*/ 17 h 17"/>
                </a:gdLst>
                <a:ahLst/>
                <a:cxnLst>
                  <a:cxn ang="0">
                    <a:pos x="T0" y="T1"/>
                  </a:cxn>
                  <a:cxn ang="0">
                    <a:pos x="T2" y="T3"/>
                  </a:cxn>
                  <a:cxn ang="0">
                    <a:pos x="T4" y="T5"/>
                  </a:cxn>
                  <a:cxn ang="0">
                    <a:pos x="T6" y="T7"/>
                  </a:cxn>
                  <a:cxn ang="0">
                    <a:pos x="T8" y="T9"/>
                  </a:cxn>
                  <a:cxn ang="0">
                    <a:pos x="T10" y="T11"/>
                  </a:cxn>
                </a:cxnLst>
                <a:rect l="0" t="0" r="r" b="b"/>
                <a:pathLst>
                  <a:path w="9" h="17">
                    <a:moveTo>
                      <a:pt x="9" y="17"/>
                    </a:moveTo>
                    <a:cubicBezTo>
                      <a:pt x="6" y="17"/>
                      <a:pt x="3" y="17"/>
                      <a:pt x="1" y="17"/>
                    </a:cubicBezTo>
                    <a:cubicBezTo>
                      <a:pt x="1" y="15"/>
                      <a:pt x="1" y="12"/>
                      <a:pt x="0" y="10"/>
                    </a:cubicBezTo>
                    <a:cubicBezTo>
                      <a:pt x="5" y="8"/>
                      <a:pt x="3" y="3"/>
                      <a:pt x="3" y="0"/>
                    </a:cubicBezTo>
                    <a:cubicBezTo>
                      <a:pt x="5" y="2"/>
                      <a:pt x="7" y="5"/>
                      <a:pt x="5" y="8"/>
                    </a:cubicBezTo>
                    <a:cubicBezTo>
                      <a:pt x="1" y="13"/>
                      <a:pt x="5" y="15"/>
                      <a:pt x="9" y="17"/>
                    </a:cubicBezTo>
                    <a:close/>
                  </a:path>
                </a:pathLst>
              </a:custGeom>
              <a:solidFill>
                <a:srgbClr val="7C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8" name="Freeform 88">
                <a:extLst>
                  <a:ext uri="{FF2B5EF4-FFF2-40B4-BE49-F238E27FC236}">
                    <a16:creationId xmlns:a16="http://schemas.microsoft.com/office/drawing/2014/main" id="{9283E91B-7AD7-B4DE-2150-52D92A3A0C22}"/>
                  </a:ext>
                </a:extLst>
              </p:cNvPr>
              <p:cNvSpPr/>
              <p:nvPr/>
            </p:nvSpPr>
            <p:spPr bwMode="auto">
              <a:xfrm>
                <a:off x="3081" y="2117"/>
                <a:ext cx="24" cy="66"/>
              </a:xfrm>
              <a:custGeom>
                <a:avLst/>
                <a:gdLst>
                  <a:gd name="T0" fmla="*/ 0 w 5"/>
                  <a:gd name="T1" fmla="*/ 0 h 14"/>
                  <a:gd name="T2" fmla="*/ 0 w 5"/>
                  <a:gd name="T3" fmla="*/ 14 h 14"/>
                  <a:gd name="T4" fmla="*/ 0 w 5"/>
                  <a:gd name="T5" fmla="*/ 0 h 14"/>
                </a:gdLst>
                <a:ahLst/>
                <a:cxnLst>
                  <a:cxn ang="0">
                    <a:pos x="T0" y="T1"/>
                  </a:cxn>
                  <a:cxn ang="0">
                    <a:pos x="T2" y="T3"/>
                  </a:cxn>
                  <a:cxn ang="0">
                    <a:pos x="T4" y="T5"/>
                  </a:cxn>
                </a:cxnLst>
                <a:rect l="0" t="0" r="r" b="b"/>
                <a:pathLst>
                  <a:path w="5" h="14">
                    <a:moveTo>
                      <a:pt x="0" y="0"/>
                    </a:moveTo>
                    <a:cubicBezTo>
                      <a:pt x="5" y="5"/>
                      <a:pt x="4" y="9"/>
                      <a:pt x="0" y="14"/>
                    </a:cubicBezTo>
                    <a:cubicBezTo>
                      <a:pt x="0" y="9"/>
                      <a:pt x="0" y="5"/>
                      <a:pt x="0" y="0"/>
                    </a:cubicBezTo>
                    <a:close/>
                  </a:path>
                </a:pathLst>
              </a:custGeom>
              <a:solidFill>
                <a:srgbClr val="546B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9" name="Freeform 89">
                <a:extLst>
                  <a:ext uri="{FF2B5EF4-FFF2-40B4-BE49-F238E27FC236}">
                    <a16:creationId xmlns:a16="http://schemas.microsoft.com/office/drawing/2014/main" id="{1505B83A-B4A7-8017-79FB-EC5C10E53A57}"/>
                  </a:ext>
                </a:extLst>
              </p:cNvPr>
              <p:cNvSpPr/>
              <p:nvPr/>
            </p:nvSpPr>
            <p:spPr bwMode="auto">
              <a:xfrm>
                <a:off x="3703" y="3019"/>
                <a:ext cx="350" cy="589"/>
              </a:xfrm>
              <a:custGeom>
                <a:avLst/>
                <a:gdLst>
                  <a:gd name="T0" fmla="*/ 66 w 75"/>
                  <a:gd name="T1" fmla="*/ 10 h 126"/>
                  <a:gd name="T2" fmla="*/ 69 w 75"/>
                  <a:gd name="T3" fmla="*/ 5 h 126"/>
                  <a:gd name="T4" fmla="*/ 74 w 75"/>
                  <a:gd name="T5" fmla="*/ 0 h 126"/>
                  <a:gd name="T6" fmla="*/ 72 w 75"/>
                  <a:gd name="T7" fmla="*/ 38 h 126"/>
                  <a:gd name="T8" fmla="*/ 62 w 75"/>
                  <a:gd name="T9" fmla="*/ 66 h 126"/>
                  <a:gd name="T10" fmla="*/ 59 w 75"/>
                  <a:gd name="T11" fmla="*/ 72 h 126"/>
                  <a:gd name="T12" fmla="*/ 53 w 75"/>
                  <a:gd name="T13" fmla="*/ 69 h 126"/>
                  <a:gd name="T14" fmla="*/ 45 w 75"/>
                  <a:gd name="T15" fmla="*/ 76 h 126"/>
                  <a:gd name="T16" fmla="*/ 30 w 75"/>
                  <a:gd name="T17" fmla="*/ 93 h 126"/>
                  <a:gd name="T18" fmla="*/ 31 w 75"/>
                  <a:gd name="T19" fmla="*/ 102 h 126"/>
                  <a:gd name="T20" fmla="*/ 22 w 75"/>
                  <a:gd name="T21" fmla="*/ 105 h 126"/>
                  <a:gd name="T22" fmla="*/ 17 w 75"/>
                  <a:gd name="T23" fmla="*/ 110 h 126"/>
                  <a:gd name="T24" fmla="*/ 0 w 75"/>
                  <a:gd name="T25" fmla="*/ 125 h 126"/>
                  <a:gd name="T26" fmla="*/ 4 w 75"/>
                  <a:gd name="T27" fmla="*/ 113 h 126"/>
                  <a:gd name="T28" fmla="*/ 7 w 75"/>
                  <a:gd name="T29" fmla="*/ 100 h 126"/>
                  <a:gd name="T30" fmla="*/ 13 w 75"/>
                  <a:gd name="T31" fmla="*/ 98 h 126"/>
                  <a:gd name="T32" fmla="*/ 18 w 75"/>
                  <a:gd name="T33" fmla="*/ 97 h 126"/>
                  <a:gd name="T34" fmla="*/ 17 w 75"/>
                  <a:gd name="T35" fmla="*/ 92 h 126"/>
                  <a:gd name="T36" fmla="*/ 10 w 75"/>
                  <a:gd name="T37" fmla="*/ 86 h 126"/>
                  <a:gd name="T38" fmla="*/ 12 w 75"/>
                  <a:gd name="T39" fmla="*/ 81 h 126"/>
                  <a:gd name="T40" fmla="*/ 15 w 75"/>
                  <a:gd name="T41" fmla="*/ 83 h 126"/>
                  <a:gd name="T42" fmla="*/ 21 w 75"/>
                  <a:gd name="T43" fmla="*/ 86 h 126"/>
                  <a:gd name="T44" fmla="*/ 31 w 75"/>
                  <a:gd name="T45" fmla="*/ 81 h 126"/>
                  <a:gd name="T46" fmla="*/ 33 w 75"/>
                  <a:gd name="T47" fmla="*/ 78 h 126"/>
                  <a:gd name="T48" fmla="*/ 29 w 75"/>
                  <a:gd name="T49" fmla="*/ 74 h 126"/>
                  <a:gd name="T50" fmla="*/ 19 w 75"/>
                  <a:gd name="T51" fmla="*/ 74 h 126"/>
                  <a:gd name="T52" fmla="*/ 15 w 75"/>
                  <a:gd name="T53" fmla="*/ 72 h 126"/>
                  <a:gd name="T54" fmla="*/ 19 w 75"/>
                  <a:gd name="T55" fmla="*/ 68 h 126"/>
                  <a:gd name="T56" fmla="*/ 31 w 75"/>
                  <a:gd name="T57" fmla="*/ 62 h 126"/>
                  <a:gd name="T58" fmla="*/ 35 w 75"/>
                  <a:gd name="T59" fmla="*/ 63 h 126"/>
                  <a:gd name="T60" fmla="*/ 42 w 75"/>
                  <a:gd name="T61" fmla="*/ 65 h 126"/>
                  <a:gd name="T62" fmla="*/ 42 w 75"/>
                  <a:gd name="T63" fmla="*/ 58 h 126"/>
                  <a:gd name="T64" fmla="*/ 47 w 75"/>
                  <a:gd name="T65" fmla="*/ 51 h 126"/>
                  <a:gd name="T66" fmla="*/ 54 w 75"/>
                  <a:gd name="T67" fmla="*/ 46 h 126"/>
                  <a:gd name="T68" fmla="*/ 52 w 75"/>
                  <a:gd name="T69" fmla="*/ 40 h 126"/>
                  <a:gd name="T70" fmla="*/ 50 w 75"/>
                  <a:gd name="T71" fmla="*/ 36 h 126"/>
                  <a:gd name="T72" fmla="*/ 46 w 75"/>
                  <a:gd name="T73" fmla="*/ 25 h 126"/>
                  <a:gd name="T74" fmla="*/ 53 w 75"/>
                  <a:gd name="T75" fmla="*/ 28 h 126"/>
                  <a:gd name="T76" fmla="*/ 63 w 75"/>
                  <a:gd name="T77" fmla="*/ 27 h 126"/>
                  <a:gd name="T78" fmla="*/ 62 w 75"/>
                  <a:gd name="T79" fmla="*/ 18 h 126"/>
                  <a:gd name="T80" fmla="*/ 64 w 75"/>
                  <a:gd name="T81" fmla="*/ 12 h 126"/>
                  <a:gd name="T82" fmla="*/ 66 w 75"/>
                  <a:gd name="T83" fmla="*/ 1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5" h="125">
                    <a:moveTo>
                      <a:pt x="66" y="10"/>
                    </a:moveTo>
                    <a:cubicBezTo>
                      <a:pt x="68" y="9"/>
                      <a:pt x="69" y="7"/>
                      <a:pt x="69" y="5"/>
                    </a:cubicBezTo>
                    <a:cubicBezTo>
                      <a:pt x="69" y="2"/>
                      <a:pt x="70" y="0"/>
                      <a:pt x="74" y="0"/>
                    </a:cubicBezTo>
                    <a:cubicBezTo>
                      <a:pt x="74" y="13"/>
                      <a:pt x="75" y="26"/>
                      <a:pt x="72" y="38"/>
                    </a:cubicBezTo>
                    <a:cubicBezTo>
                      <a:pt x="67" y="47"/>
                      <a:pt x="67" y="58"/>
                      <a:pt x="62" y="66"/>
                    </a:cubicBezTo>
                    <a:cubicBezTo>
                      <a:pt x="63" y="69"/>
                      <a:pt x="62" y="71"/>
                      <a:pt x="59" y="72"/>
                    </a:cubicBezTo>
                    <a:cubicBezTo>
                      <a:pt x="57" y="72"/>
                      <a:pt x="57" y="67"/>
                      <a:pt x="53" y="69"/>
                    </a:cubicBezTo>
                    <a:cubicBezTo>
                      <a:pt x="50" y="71"/>
                      <a:pt x="46" y="71"/>
                      <a:pt x="45" y="76"/>
                    </a:cubicBezTo>
                    <a:cubicBezTo>
                      <a:pt x="45" y="86"/>
                      <a:pt x="37" y="88"/>
                      <a:pt x="30" y="93"/>
                    </a:cubicBezTo>
                    <a:cubicBezTo>
                      <a:pt x="32" y="96"/>
                      <a:pt x="35" y="99"/>
                      <a:pt x="31" y="102"/>
                    </a:cubicBezTo>
                    <a:cubicBezTo>
                      <a:pt x="29" y="105"/>
                      <a:pt x="26" y="106"/>
                      <a:pt x="22" y="105"/>
                    </a:cubicBezTo>
                    <a:cubicBezTo>
                      <a:pt x="17" y="103"/>
                      <a:pt x="17" y="106"/>
                      <a:pt x="17" y="110"/>
                    </a:cubicBezTo>
                    <a:cubicBezTo>
                      <a:pt x="16" y="118"/>
                      <a:pt x="8" y="126"/>
                      <a:pt x="0" y="125"/>
                    </a:cubicBezTo>
                    <a:cubicBezTo>
                      <a:pt x="3" y="122"/>
                      <a:pt x="4" y="118"/>
                      <a:pt x="4" y="113"/>
                    </a:cubicBezTo>
                    <a:cubicBezTo>
                      <a:pt x="3" y="109"/>
                      <a:pt x="5" y="104"/>
                      <a:pt x="7" y="100"/>
                    </a:cubicBezTo>
                    <a:cubicBezTo>
                      <a:pt x="8" y="98"/>
                      <a:pt x="10" y="94"/>
                      <a:pt x="13" y="98"/>
                    </a:cubicBezTo>
                    <a:cubicBezTo>
                      <a:pt x="15" y="100"/>
                      <a:pt x="17" y="100"/>
                      <a:pt x="18" y="97"/>
                    </a:cubicBezTo>
                    <a:cubicBezTo>
                      <a:pt x="20" y="95"/>
                      <a:pt x="19" y="93"/>
                      <a:pt x="17" y="92"/>
                    </a:cubicBezTo>
                    <a:cubicBezTo>
                      <a:pt x="14" y="90"/>
                      <a:pt x="12" y="89"/>
                      <a:pt x="10" y="86"/>
                    </a:cubicBezTo>
                    <a:cubicBezTo>
                      <a:pt x="10" y="84"/>
                      <a:pt x="10" y="82"/>
                      <a:pt x="12" y="81"/>
                    </a:cubicBezTo>
                    <a:cubicBezTo>
                      <a:pt x="14" y="80"/>
                      <a:pt x="15" y="82"/>
                      <a:pt x="15" y="83"/>
                    </a:cubicBezTo>
                    <a:cubicBezTo>
                      <a:pt x="17" y="86"/>
                      <a:pt x="19" y="87"/>
                      <a:pt x="21" y="86"/>
                    </a:cubicBezTo>
                    <a:cubicBezTo>
                      <a:pt x="24" y="83"/>
                      <a:pt x="27" y="82"/>
                      <a:pt x="31" y="81"/>
                    </a:cubicBezTo>
                    <a:cubicBezTo>
                      <a:pt x="33" y="81"/>
                      <a:pt x="34" y="79"/>
                      <a:pt x="33" y="78"/>
                    </a:cubicBezTo>
                    <a:cubicBezTo>
                      <a:pt x="33" y="76"/>
                      <a:pt x="31" y="74"/>
                      <a:pt x="29" y="74"/>
                    </a:cubicBezTo>
                    <a:cubicBezTo>
                      <a:pt x="26" y="73"/>
                      <a:pt x="22" y="73"/>
                      <a:pt x="19" y="74"/>
                    </a:cubicBezTo>
                    <a:cubicBezTo>
                      <a:pt x="17" y="74"/>
                      <a:pt x="15" y="74"/>
                      <a:pt x="15" y="72"/>
                    </a:cubicBezTo>
                    <a:cubicBezTo>
                      <a:pt x="14" y="68"/>
                      <a:pt x="17" y="68"/>
                      <a:pt x="19" y="68"/>
                    </a:cubicBezTo>
                    <a:cubicBezTo>
                      <a:pt x="24" y="68"/>
                      <a:pt x="28" y="67"/>
                      <a:pt x="31" y="62"/>
                    </a:cubicBezTo>
                    <a:cubicBezTo>
                      <a:pt x="32" y="60"/>
                      <a:pt x="34" y="62"/>
                      <a:pt x="35" y="63"/>
                    </a:cubicBezTo>
                    <a:cubicBezTo>
                      <a:pt x="37" y="66"/>
                      <a:pt x="39" y="67"/>
                      <a:pt x="42" y="65"/>
                    </a:cubicBezTo>
                    <a:cubicBezTo>
                      <a:pt x="44" y="63"/>
                      <a:pt x="44" y="60"/>
                      <a:pt x="42" y="58"/>
                    </a:cubicBezTo>
                    <a:cubicBezTo>
                      <a:pt x="40" y="52"/>
                      <a:pt x="41" y="50"/>
                      <a:pt x="47" y="51"/>
                    </a:cubicBezTo>
                    <a:cubicBezTo>
                      <a:pt x="51" y="51"/>
                      <a:pt x="52" y="49"/>
                      <a:pt x="54" y="46"/>
                    </a:cubicBezTo>
                    <a:cubicBezTo>
                      <a:pt x="55" y="43"/>
                      <a:pt x="55" y="41"/>
                      <a:pt x="52" y="40"/>
                    </a:cubicBezTo>
                    <a:cubicBezTo>
                      <a:pt x="51" y="39"/>
                      <a:pt x="50" y="37"/>
                      <a:pt x="50" y="36"/>
                    </a:cubicBezTo>
                    <a:cubicBezTo>
                      <a:pt x="52" y="32"/>
                      <a:pt x="49" y="29"/>
                      <a:pt x="46" y="25"/>
                    </a:cubicBezTo>
                    <a:cubicBezTo>
                      <a:pt x="50" y="24"/>
                      <a:pt x="51" y="27"/>
                      <a:pt x="53" y="28"/>
                    </a:cubicBezTo>
                    <a:cubicBezTo>
                      <a:pt x="57" y="30"/>
                      <a:pt x="60" y="31"/>
                      <a:pt x="63" y="27"/>
                    </a:cubicBezTo>
                    <a:cubicBezTo>
                      <a:pt x="66" y="24"/>
                      <a:pt x="64" y="20"/>
                      <a:pt x="62" y="18"/>
                    </a:cubicBezTo>
                    <a:cubicBezTo>
                      <a:pt x="56" y="13"/>
                      <a:pt x="58" y="12"/>
                      <a:pt x="64" y="12"/>
                    </a:cubicBezTo>
                    <a:cubicBezTo>
                      <a:pt x="65" y="13"/>
                      <a:pt x="66" y="11"/>
                      <a:pt x="66" y="10"/>
                    </a:cubicBezTo>
                    <a:close/>
                  </a:path>
                </a:pathLst>
              </a:custGeom>
              <a:solidFill>
                <a:srgbClr val="871E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0" name="Freeform 90">
                <a:extLst>
                  <a:ext uri="{FF2B5EF4-FFF2-40B4-BE49-F238E27FC236}">
                    <a16:creationId xmlns:a16="http://schemas.microsoft.com/office/drawing/2014/main" id="{4DFAA745-EF19-C0F9-B479-385A61C83F56}"/>
                  </a:ext>
                </a:extLst>
              </p:cNvPr>
              <p:cNvSpPr/>
              <p:nvPr/>
            </p:nvSpPr>
            <p:spPr bwMode="auto">
              <a:xfrm>
                <a:off x="3581" y="2879"/>
                <a:ext cx="271" cy="589"/>
              </a:xfrm>
              <a:custGeom>
                <a:avLst/>
                <a:gdLst>
                  <a:gd name="T0" fmla="*/ 45 w 58"/>
                  <a:gd name="T1" fmla="*/ 70 h 126"/>
                  <a:gd name="T2" fmla="*/ 40 w 58"/>
                  <a:gd name="T3" fmla="*/ 67 h 126"/>
                  <a:gd name="T4" fmla="*/ 35 w 58"/>
                  <a:gd name="T5" fmla="*/ 63 h 126"/>
                  <a:gd name="T6" fmla="*/ 35 w 58"/>
                  <a:gd name="T7" fmla="*/ 69 h 126"/>
                  <a:gd name="T8" fmla="*/ 32 w 58"/>
                  <a:gd name="T9" fmla="*/ 81 h 126"/>
                  <a:gd name="T10" fmla="*/ 31 w 58"/>
                  <a:gd name="T11" fmla="*/ 87 h 126"/>
                  <a:gd name="T12" fmla="*/ 32 w 58"/>
                  <a:gd name="T13" fmla="*/ 92 h 126"/>
                  <a:gd name="T14" fmla="*/ 25 w 58"/>
                  <a:gd name="T15" fmla="*/ 103 h 126"/>
                  <a:gd name="T16" fmla="*/ 21 w 58"/>
                  <a:gd name="T17" fmla="*/ 104 h 126"/>
                  <a:gd name="T18" fmla="*/ 19 w 58"/>
                  <a:gd name="T19" fmla="*/ 100 h 126"/>
                  <a:gd name="T20" fmla="*/ 17 w 58"/>
                  <a:gd name="T21" fmla="*/ 94 h 126"/>
                  <a:gd name="T22" fmla="*/ 13 w 58"/>
                  <a:gd name="T23" fmla="*/ 96 h 126"/>
                  <a:gd name="T24" fmla="*/ 14 w 58"/>
                  <a:gd name="T25" fmla="*/ 103 h 126"/>
                  <a:gd name="T26" fmla="*/ 14 w 58"/>
                  <a:gd name="T27" fmla="*/ 108 h 126"/>
                  <a:gd name="T28" fmla="*/ 13 w 58"/>
                  <a:gd name="T29" fmla="*/ 112 h 126"/>
                  <a:gd name="T30" fmla="*/ 7 w 58"/>
                  <a:gd name="T31" fmla="*/ 126 h 126"/>
                  <a:gd name="T32" fmla="*/ 5 w 58"/>
                  <a:gd name="T33" fmla="*/ 114 h 126"/>
                  <a:gd name="T34" fmla="*/ 3 w 58"/>
                  <a:gd name="T35" fmla="*/ 102 h 126"/>
                  <a:gd name="T36" fmla="*/ 5 w 58"/>
                  <a:gd name="T37" fmla="*/ 95 h 126"/>
                  <a:gd name="T38" fmla="*/ 16 w 58"/>
                  <a:gd name="T39" fmla="*/ 85 h 126"/>
                  <a:gd name="T40" fmla="*/ 16 w 58"/>
                  <a:gd name="T41" fmla="*/ 81 h 126"/>
                  <a:gd name="T42" fmla="*/ 20 w 58"/>
                  <a:gd name="T43" fmla="*/ 74 h 126"/>
                  <a:gd name="T44" fmla="*/ 31 w 58"/>
                  <a:gd name="T45" fmla="*/ 72 h 126"/>
                  <a:gd name="T46" fmla="*/ 25 w 58"/>
                  <a:gd name="T47" fmla="*/ 67 h 126"/>
                  <a:gd name="T48" fmla="*/ 22 w 58"/>
                  <a:gd name="T49" fmla="*/ 55 h 126"/>
                  <a:gd name="T50" fmla="*/ 23 w 58"/>
                  <a:gd name="T51" fmla="*/ 45 h 126"/>
                  <a:gd name="T52" fmla="*/ 25 w 58"/>
                  <a:gd name="T53" fmla="*/ 42 h 126"/>
                  <a:gd name="T54" fmla="*/ 31 w 58"/>
                  <a:gd name="T55" fmla="*/ 30 h 126"/>
                  <a:gd name="T56" fmla="*/ 33 w 58"/>
                  <a:gd name="T57" fmla="*/ 24 h 126"/>
                  <a:gd name="T58" fmla="*/ 38 w 58"/>
                  <a:gd name="T59" fmla="*/ 1 h 126"/>
                  <a:gd name="T60" fmla="*/ 40 w 58"/>
                  <a:gd name="T61" fmla="*/ 0 h 126"/>
                  <a:gd name="T62" fmla="*/ 37 w 58"/>
                  <a:gd name="T63" fmla="*/ 14 h 126"/>
                  <a:gd name="T64" fmla="*/ 39 w 58"/>
                  <a:gd name="T65" fmla="*/ 21 h 126"/>
                  <a:gd name="T66" fmla="*/ 43 w 58"/>
                  <a:gd name="T67" fmla="*/ 16 h 126"/>
                  <a:gd name="T68" fmla="*/ 48 w 58"/>
                  <a:gd name="T69" fmla="*/ 9 h 126"/>
                  <a:gd name="T70" fmla="*/ 56 w 58"/>
                  <a:gd name="T71" fmla="*/ 19 h 126"/>
                  <a:gd name="T72" fmla="*/ 53 w 58"/>
                  <a:gd name="T73" fmla="*/ 25 h 126"/>
                  <a:gd name="T74" fmla="*/ 48 w 58"/>
                  <a:gd name="T75" fmla="*/ 31 h 126"/>
                  <a:gd name="T76" fmla="*/ 44 w 58"/>
                  <a:gd name="T77" fmla="*/ 36 h 126"/>
                  <a:gd name="T78" fmla="*/ 42 w 58"/>
                  <a:gd name="T79" fmla="*/ 49 h 126"/>
                  <a:gd name="T80" fmla="*/ 42 w 58"/>
                  <a:gd name="T81" fmla="*/ 52 h 126"/>
                  <a:gd name="T82" fmla="*/ 45 w 58"/>
                  <a:gd name="T83" fmla="*/ 61 h 126"/>
                  <a:gd name="T84" fmla="*/ 45 w 58"/>
                  <a:gd name="T85" fmla="*/ 68 h 126"/>
                  <a:gd name="T86" fmla="*/ 45 w 58"/>
                  <a:gd name="T8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125">
                    <a:moveTo>
                      <a:pt x="45" y="70"/>
                    </a:moveTo>
                    <a:cubicBezTo>
                      <a:pt x="42" y="72"/>
                      <a:pt x="40" y="73"/>
                      <a:pt x="40" y="67"/>
                    </a:cubicBezTo>
                    <a:cubicBezTo>
                      <a:pt x="39" y="65"/>
                      <a:pt x="38" y="62"/>
                      <a:pt x="35" y="63"/>
                    </a:cubicBezTo>
                    <a:cubicBezTo>
                      <a:pt x="31" y="64"/>
                      <a:pt x="35" y="67"/>
                      <a:pt x="35" y="69"/>
                    </a:cubicBezTo>
                    <a:cubicBezTo>
                      <a:pt x="37" y="74"/>
                      <a:pt x="41" y="79"/>
                      <a:pt x="32" y="81"/>
                    </a:cubicBezTo>
                    <a:cubicBezTo>
                      <a:pt x="29" y="82"/>
                      <a:pt x="30" y="85"/>
                      <a:pt x="31" y="87"/>
                    </a:cubicBezTo>
                    <a:cubicBezTo>
                      <a:pt x="32" y="89"/>
                      <a:pt x="33" y="91"/>
                      <a:pt x="32" y="92"/>
                    </a:cubicBezTo>
                    <a:cubicBezTo>
                      <a:pt x="25" y="93"/>
                      <a:pt x="25" y="98"/>
                      <a:pt x="25" y="103"/>
                    </a:cubicBezTo>
                    <a:cubicBezTo>
                      <a:pt x="25" y="104"/>
                      <a:pt x="23" y="105"/>
                      <a:pt x="21" y="104"/>
                    </a:cubicBezTo>
                    <a:cubicBezTo>
                      <a:pt x="19" y="104"/>
                      <a:pt x="19" y="102"/>
                      <a:pt x="19" y="100"/>
                    </a:cubicBezTo>
                    <a:cubicBezTo>
                      <a:pt x="18" y="98"/>
                      <a:pt x="21" y="95"/>
                      <a:pt x="17" y="94"/>
                    </a:cubicBezTo>
                    <a:cubicBezTo>
                      <a:pt x="15" y="93"/>
                      <a:pt x="14" y="95"/>
                      <a:pt x="13" y="96"/>
                    </a:cubicBezTo>
                    <a:cubicBezTo>
                      <a:pt x="11" y="99"/>
                      <a:pt x="11" y="101"/>
                      <a:pt x="14" y="103"/>
                    </a:cubicBezTo>
                    <a:cubicBezTo>
                      <a:pt x="16" y="104"/>
                      <a:pt x="15" y="106"/>
                      <a:pt x="14" y="108"/>
                    </a:cubicBezTo>
                    <a:cubicBezTo>
                      <a:pt x="14" y="109"/>
                      <a:pt x="13" y="111"/>
                      <a:pt x="13" y="112"/>
                    </a:cubicBezTo>
                    <a:cubicBezTo>
                      <a:pt x="17" y="120"/>
                      <a:pt x="12" y="122"/>
                      <a:pt x="7" y="126"/>
                    </a:cubicBezTo>
                    <a:cubicBezTo>
                      <a:pt x="3" y="123"/>
                      <a:pt x="1" y="119"/>
                      <a:pt x="5" y="114"/>
                    </a:cubicBezTo>
                    <a:cubicBezTo>
                      <a:pt x="8" y="110"/>
                      <a:pt x="11" y="105"/>
                      <a:pt x="3" y="102"/>
                    </a:cubicBezTo>
                    <a:cubicBezTo>
                      <a:pt x="0" y="101"/>
                      <a:pt x="0" y="97"/>
                      <a:pt x="5" y="95"/>
                    </a:cubicBezTo>
                    <a:cubicBezTo>
                      <a:pt x="10" y="93"/>
                      <a:pt x="11" y="87"/>
                      <a:pt x="16" y="85"/>
                    </a:cubicBezTo>
                    <a:cubicBezTo>
                      <a:pt x="17" y="84"/>
                      <a:pt x="16" y="83"/>
                      <a:pt x="16" y="81"/>
                    </a:cubicBezTo>
                    <a:cubicBezTo>
                      <a:pt x="14" y="77"/>
                      <a:pt x="16" y="75"/>
                      <a:pt x="20" y="74"/>
                    </a:cubicBezTo>
                    <a:cubicBezTo>
                      <a:pt x="23" y="73"/>
                      <a:pt x="27" y="71"/>
                      <a:pt x="31" y="72"/>
                    </a:cubicBezTo>
                    <a:cubicBezTo>
                      <a:pt x="30" y="68"/>
                      <a:pt x="27" y="68"/>
                      <a:pt x="25" y="67"/>
                    </a:cubicBezTo>
                    <a:cubicBezTo>
                      <a:pt x="17" y="64"/>
                      <a:pt x="16" y="61"/>
                      <a:pt x="22" y="55"/>
                    </a:cubicBezTo>
                    <a:cubicBezTo>
                      <a:pt x="25" y="52"/>
                      <a:pt x="23" y="49"/>
                      <a:pt x="23" y="45"/>
                    </a:cubicBezTo>
                    <a:cubicBezTo>
                      <a:pt x="24" y="44"/>
                      <a:pt x="24" y="43"/>
                      <a:pt x="25" y="42"/>
                    </a:cubicBezTo>
                    <a:cubicBezTo>
                      <a:pt x="27" y="38"/>
                      <a:pt x="28" y="33"/>
                      <a:pt x="31" y="30"/>
                    </a:cubicBezTo>
                    <a:cubicBezTo>
                      <a:pt x="33" y="29"/>
                      <a:pt x="33" y="25"/>
                      <a:pt x="33" y="24"/>
                    </a:cubicBezTo>
                    <a:cubicBezTo>
                      <a:pt x="30" y="15"/>
                      <a:pt x="35" y="8"/>
                      <a:pt x="38" y="1"/>
                    </a:cubicBezTo>
                    <a:cubicBezTo>
                      <a:pt x="39" y="0"/>
                      <a:pt x="39" y="0"/>
                      <a:pt x="40" y="0"/>
                    </a:cubicBezTo>
                    <a:cubicBezTo>
                      <a:pt x="41" y="5"/>
                      <a:pt x="39" y="10"/>
                      <a:pt x="37" y="14"/>
                    </a:cubicBezTo>
                    <a:cubicBezTo>
                      <a:pt x="37" y="16"/>
                      <a:pt x="36" y="20"/>
                      <a:pt x="39" y="21"/>
                    </a:cubicBezTo>
                    <a:cubicBezTo>
                      <a:pt x="43" y="22"/>
                      <a:pt x="42" y="18"/>
                      <a:pt x="43" y="16"/>
                    </a:cubicBezTo>
                    <a:cubicBezTo>
                      <a:pt x="45" y="13"/>
                      <a:pt x="43" y="9"/>
                      <a:pt x="48" y="9"/>
                    </a:cubicBezTo>
                    <a:cubicBezTo>
                      <a:pt x="53" y="10"/>
                      <a:pt x="55" y="15"/>
                      <a:pt x="56" y="19"/>
                    </a:cubicBezTo>
                    <a:cubicBezTo>
                      <a:pt x="58" y="22"/>
                      <a:pt x="56" y="25"/>
                      <a:pt x="53" y="25"/>
                    </a:cubicBezTo>
                    <a:cubicBezTo>
                      <a:pt x="49" y="26"/>
                      <a:pt x="49" y="29"/>
                      <a:pt x="48" y="31"/>
                    </a:cubicBezTo>
                    <a:cubicBezTo>
                      <a:pt x="47" y="33"/>
                      <a:pt x="46" y="35"/>
                      <a:pt x="44" y="36"/>
                    </a:cubicBezTo>
                    <a:cubicBezTo>
                      <a:pt x="38" y="39"/>
                      <a:pt x="36" y="43"/>
                      <a:pt x="42" y="49"/>
                    </a:cubicBezTo>
                    <a:cubicBezTo>
                      <a:pt x="43" y="50"/>
                      <a:pt x="43" y="51"/>
                      <a:pt x="42" y="52"/>
                    </a:cubicBezTo>
                    <a:cubicBezTo>
                      <a:pt x="41" y="56"/>
                      <a:pt x="41" y="59"/>
                      <a:pt x="45" y="61"/>
                    </a:cubicBezTo>
                    <a:cubicBezTo>
                      <a:pt x="46" y="63"/>
                      <a:pt x="45" y="66"/>
                      <a:pt x="45" y="68"/>
                    </a:cubicBezTo>
                    <a:cubicBezTo>
                      <a:pt x="45" y="69"/>
                      <a:pt x="45" y="69"/>
                      <a:pt x="45" y="70"/>
                    </a:cubicBezTo>
                    <a:close/>
                  </a:path>
                </a:pathLst>
              </a:custGeom>
              <a:solidFill>
                <a:srgbClr val="B03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1" name="Freeform 91">
                <a:extLst>
                  <a:ext uri="{FF2B5EF4-FFF2-40B4-BE49-F238E27FC236}">
                    <a16:creationId xmlns:a16="http://schemas.microsoft.com/office/drawing/2014/main" id="{F92E9B46-A99C-5C2B-46A0-A0E514B9BBC6}"/>
                  </a:ext>
                </a:extLst>
              </p:cNvPr>
              <p:cNvSpPr/>
              <p:nvPr/>
            </p:nvSpPr>
            <p:spPr bwMode="auto">
              <a:xfrm>
                <a:off x="3632" y="3309"/>
                <a:ext cx="351" cy="388"/>
              </a:xfrm>
              <a:custGeom>
                <a:avLst/>
                <a:gdLst>
                  <a:gd name="T0" fmla="*/ 15 w 75"/>
                  <a:gd name="T1" fmla="*/ 63 h 83"/>
                  <a:gd name="T2" fmla="*/ 29 w 75"/>
                  <a:gd name="T3" fmla="*/ 44 h 83"/>
                  <a:gd name="T4" fmla="*/ 37 w 75"/>
                  <a:gd name="T5" fmla="*/ 41 h 83"/>
                  <a:gd name="T6" fmla="*/ 46 w 75"/>
                  <a:gd name="T7" fmla="*/ 38 h 83"/>
                  <a:gd name="T8" fmla="*/ 43 w 75"/>
                  <a:gd name="T9" fmla="*/ 32 h 83"/>
                  <a:gd name="T10" fmla="*/ 41 w 75"/>
                  <a:gd name="T11" fmla="*/ 30 h 83"/>
                  <a:gd name="T12" fmla="*/ 44 w 75"/>
                  <a:gd name="T13" fmla="*/ 28 h 83"/>
                  <a:gd name="T14" fmla="*/ 58 w 75"/>
                  <a:gd name="T15" fmla="*/ 13 h 83"/>
                  <a:gd name="T16" fmla="*/ 63 w 75"/>
                  <a:gd name="T17" fmla="*/ 7 h 83"/>
                  <a:gd name="T18" fmla="*/ 67 w 75"/>
                  <a:gd name="T19" fmla="*/ 6 h 83"/>
                  <a:gd name="T20" fmla="*/ 74 w 75"/>
                  <a:gd name="T21" fmla="*/ 10 h 83"/>
                  <a:gd name="T22" fmla="*/ 74 w 75"/>
                  <a:gd name="T23" fmla="*/ 14 h 83"/>
                  <a:gd name="T24" fmla="*/ 55 w 75"/>
                  <a:gd name="T25" fmla="*/ 48 h 83"/>
                  <a:gd name="T26" fmla="*/ 50 w 75"/>
                  <a:gd name="T27" fmla="*/ 54 h 83"/>
                  <a:gd name="T28" fmla="*/ 35 w 75"/>
                  <a:gd name="T29" fmla="*/ 69 h 83"/>
                  <a:gd name="T30" fmla="*/ 29 w 75"/>
                  <a:gd name="T31" fmla="*/ 72 h 83"/>
                  <a:gd name="T32" fmla="*/ 15 w 75"/>
                  <a:gd name="T33" fmla="*/ 79 h 83"/>
                  <a:gd name="T34" fmla="*/ 4 w 75"/>
                  <a:gd name="T35" fmla="*/ 82 h 83"/>
                  <a:gd name="T36" fmla="*/ 0 w 75"/>
                  <a:gd name="T37" fmla="*/ 80 h 83"/>
                  <a:gd name="T38" fmla="*/ 2 w 75"/>
                  <a:gd name="T39" fmla="*/ 76 h 83"/>
                  <a:gd name="T40" fmla="*/ 15 w 75"/>
                  <a:gd name="T41"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3">
                    <a:moveTo>
                      <a:pt x="15" y="63"/>
                    </a:moveTo>
                    <a:cubicBezTo>
                      <a:pt x="26" y="60"/>
                      <a:pt x="28" y="56"/>
                      <a:pt x="29" y="44"/>
                    </a:cubicBezTo>
                    <a:cubicBezTo>
                      <a:pt x="30" y="40"/>
                      <a:pt x="34" y="38"/>
                      <a:pt x="37" y="41"/>
                    </a:cubicBezTo>
                    <a:cubicBezTo>
                      <a:pt x="41" y="44"/>
                      <a:pt x="44" y="42"/>
                      <a:pt x="46" y="38"/>
                    </a:cubicBezTo>
                    <a:cubicBezTo>
                      <a:pt x="48" y="35"/>
                      <a:pt x="46" y="33"/>
                      <a:pt x="43" y="32"/>
                    </a:cubicBezTo>
                    <a:cubicBezTo>
                      <a:pt x="42" y="32"/>
                      <a:pt x="41" y="31"/>
                      <a:pt x="41" y="30"/>
                    </a:cubicBezTo>
                    <a:cubicBezTo>
                      <a:pt x="42" y="29"/>
                      <a:pt x="43" y="28"/>
                      <a:pt x="44" y="28"/>
                    </a:cubicBezTo>
                    <a:cubicBezTo>
                      <a:pt x="52" y="27"/>
                      <a:pt x="58" y="21"/>
                      <a:pt x="58" y="13"/>
                    </a:cubicBezTo>
                    <a:cubicBezTo>
                      <a:pt x="59" y="10"/>
                      <a:pt x="60" y="8"/>
                      <a:pt x="63" y="7"/>
                    </a:cubicBezTo>
                    <a:cubicBezTo>
                      <a:pt x="64" y="7"/>
                      <a:pt x="66" y="7"/>
                      <a:pt x="67" y="6"/>
                    </a:cubicBezTo>
                    <a:cubicBezTo>
                      <a:pt x="73" y="0"/>
                      <a:pt x="73" y="5"/>
                      <a:pt x="74" y="10"/>
                    </a:cubicBezTo>
                    <a:cubicBezTo>
                      <a:pt x="75" y="11"/>
                      <a:pt x="75" y="13"/>
                      <a:pt x="74" y="14"/>
                    </a:cubicBezTo>
                    <a:cubicBezTo>
                      <a:pt x="69" y="26"/>
                      <a:pt x="62" y="37"/>
                      <a:pt x="55" y="48"/>
                    </a:cubicBezTo>
                    <a:cubicBezTo>
                      <a:pt x="54" y="50"/>
                      <a:pt x="52" y="52"/>
                      <a:pt x="50" y="54"/>
                    </a:cubicBezTo>
                    <a:cubicBezTo>
                      <a:pt x="45" y="59"/>
                      <a:pt x="41" y="65"/>
                      <a:pt x="35" y="69"/>
                    </a:cubicBezTo>
                    <a:cubicBezTo>
                      <a:pt x="33" y="70"/>
                      <a:pt x="31" y="72"/>
                      <a:pt x="29" y="72"/>
                    </a:cubicBezTo>
                    <a:cubicBezTo>
                      <a:pt x="24" y="73"/>
                      <a:pt x="19" y="76"/>
                      <a:pt x="15" y="79"/>
                    </a:cubicBezTo>
                    <a:cubicBezTo>
                      <a:pt x="12" y="82"/>
                      <a:pt x="8" y="83"/>
                      <a:pt x="4" y="82"/>
                    </a:cubicBezTo>
                    <a:cubicBezTo>
                      <a:pt x="2" y="81"/>
                      <a:pt x="0" y="83"/>
                      <a:pt x="0" y="80"/>
                    </a:cubicBezTo>
                    <a:cubicBezTo>
                      <a:pt x="0" y="79"/>
                      <a:pt x="1" y="77"/>
                      <a:pt x="2" y="76"/>
                    </a:cubicBezTo>
                    <a:cubicBezTo>
                      <a:pt x="7" y="72"/>
                      <a:pt x="12" y="69"/>
                      <a:pt x="15" y="63"/>
                    </a:cubicBezTo>
                    <a:close/>
                  </a:path>
                </a:pathLst>
              </a:custGeom>
              <a:solidFill>
                <a:srgbClr val="791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2" name="Freeform 92">
                <a:extLst>
                  <a:ext uri="{FF2B5EF4-FFF2-40B4-BE49-F238E27FC236}">
                    <a16:creationId xmlns:a16="http://schemas.microsoft.com/office/drawing/2014/main" id="{DC3B2BCC-ABB7-79A1-163E-D955E7FD1464}"/>
                  </a:ext>
                </a:extLst>
              </p:cNvPr>
              <p:cNvSpPr/>
              <p:nvPr/>
            </p:nvSpPr>
            <p:spPr bwMode="auto">
              <a:xfrm>
                <a:off x="3829" y="3328"/>
                <a:ext cx="219" cy="289"/>
              </a:xfrm>
              <a:custGeom>
                <a:avLst/>
                <a:gdLst>
                  <a:gd name="T0" fmla="*/ 7 w 47"/>
                  <a:gd name="T1" fmla="*/ 50 h 62"/>
                  <a:gd name="T2" fmla="*/ 32 w 47"/>
                  <a:gd name="T3" fmla="*/ 6 h 62"/>
                  <a:gd name="T4" fmla="*/ 35 w 47"/>
                  <a:gd name="T5" fmla="*/ 0 h 62"/>
                  <a:gd name="T6" fmla="*/ 43 w 47"/>
                  <a:gd name="T7" fmla="*/ 8 h 62"/>
                  <a:gd name="T8" fmla="*/ 42 w 47"/>
                  <a:gd name="T9" fmla="*/ 16 h 62"/>
                  <a:gd name="T10" fmla="*/ 35 w 47"/>
                  <a:gd name="T11" fmla="*/ 30 h 62"/>
                  <a:gd name="T12" fmla="*/ 34 w 47"/>
                  <a:gd name="T13" fmla="*/ 30 h 62"/>
                  <a:gd name="T14" fmla="*/ 22 w 47"/>
                  <a:gd name="T15" fmla="*/ 41 h 62"/>
                  <a:gd name="T16" fmla="*/ 18 w 47"/>
                  <a:gd name="T17" fmla="*/ 45 h 62"/>
                  <a:gd name="T18" fmla="*/ 13 w 47"/>
                  <a:gd name="T19" fmla="*/ 51 h 62"/>
                  <a:gd name="T20" fmla="*/ 5 w 47"/>
                  <a:gd name="T21" fmla="*/ 59 h 62"/>
                  <a:gd name="T22" fmla="*/ 1 w 47"/>
                  <a:gd name="T23" fmla="*/ 61 h 62"/>
                  <a:gd name="T24" fmla="*/ 7 w 47"/>
                  <a:gd name="T25"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62">
                    <a:moveTo>
                      <a:pt x="7" y="50"/>
                    </a:moveTo>
                    <a:cubicBezTo>
                      <a:pt x="17" y="36"/>
                      <a:pt x="25" y="21"/>
                      <a:pt x="32" y="6"/>
                    </a:cubicBezTo>
                    <a:cubicBezTo>
                      <a:pt x="34" y="5"/>
                      <a:pt x="35" y="3"/>
                      <a:pt x="35" y="0"/>
                    </a:cubicBezTo>
                    <a:cubicBezTo>
                      <a:pt x="39" y="2"/>
                      <a:pt x="41" y="5"/>
                      <a:pt x="43" y="8"/>
                    </a:cubicBezTo>
                    <a:cubicBezTo>
                      <a:pt x="44" y="10"/>
                      <a:pt x="47" y="12"/>
                      <a:pt x="42" y="16"/>
                    </a:cubicBezTo>
                    <a:cubicBezTo>
                      <a:pt x="39" y="18"/>
                      <a:pt x="36" y="24"/>
                      <a:pt x="35" y="30"/>
                    </a:cubicBezTo>
                    <a:cubicBezTo>
                      <a:pt x="35" y="30"/>
                      <a:pt x="34" y="30"/>
                      <a:pt x="34" y="30"/>
                    </a:cubicBezTo>
                    <a:cubicBezTo>
                      <a:pt x="29" y="33"/>
                      <a:pt x="24" y="35"/>
                      <a:pt x="22" y="41"/>
                    </a:cubicBezTo>
                    <a:cubicBezTo>
                      <a:pt x="21" y="43"/>
                      <a:pt x="19" y="44"/>
                      <a:pt x="18" y="45"/>
                    </a:cubicBezTo>
                    <a:cubicBezTo>
                      <a:pt x="15" y="46"/>
                      <a:pt x="14" y="49"/>
                      <a:pt x="13" y="51"/>
                    </a:cubicBezTo>
                    <a:cubicBezTo>
                      <a:pt x="10" y="53"/>
                      <a:pt x="7" y="56"/>
                      <a:pt x="5" y="59"/>
                    </a:cubicBezTo>
                    <a:cubicBezTo>
                      <a:pt x="4" y="60"/>
                      <a:pt x="3" y="62"/>
                      <a:pt x="1" y="61"/>
                    </a:cubicBezTo>
                    <a:cubicBezTo>
                      <a:pt x="0" y="56"/>
                      <a:pt x="5" y="53"/>
                      <a:pt x="7" y="50"/>
                    </a:cubicBezTo>
                    <a:close/>
                  </a:path>
                </a:pathLst>
              </a:custGeom>
              <a:solidFill>
                <a:srgbClr val="B63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3" name="Freeform 93">
                <a:extLst>
                  <a:ext uri="{FF2B5EF4-FFF2-40B4-BE49-F238E27FC236}">
                    <a16:creationId xmlns:a16="http://schemas.microsoft.com/office/drawing/2014/main" id="{0EAD045B-A171-A524-9C08-B27D30ECB345}"/>
                  </a:ext>
                </a:extLst>
              </p:cNvPr>
              <p:cNvSpPr/>
              <p:nvPr/>
            </p:nvSpPr>
            <p:spPr bwMode="auto">
              <a:xfrm>
                <a:off x="3815" y="3468"/>
                <a:ext cx="187" cy="262"/>
              </a:xfrm>
              <a:custGeom>
                <a:avLst/>
                <a:gdLst>
                  <a:gd name="T0" fmla="*/ 38 w 40"/>
                  <a:gd name="T1" fmla="*/ 0 h 56"/>
                  <a:gd name="T2" fmla="*/ 35 w 40"/>
                  <a:gd name="T3" fmla="*/ 17 h 56"/>
                  <a:gd name="T4" fmla="*/ 25 w 40"/>
                  <a:gd name="T5" fmla="*/ 38 h 56"/>
                  <a:gd name="T6" fmla="*/ 26 w 40"/>
                  <a:gd name="T7" fmla="*/ 44 h 56"/>
                  <a:gd name="T8" fmla="*/ 26 w 40"/>
                  <a:gd name="T9" fmla="*/ 52 h 56"/>
                  <a:gd name="T10" fmla="*/ 24 w 40"/>
                  <a:gd name="T11" fmla="*/ 53 h 56"/>
                  <a:gd name="T12" fmla="*/ 8 w 40"/>
                  <a:gd name="T13" fmla="*/ 48 h 56"/>
                  <a:gd name="T14" fmla="*/ 4 w 40"/>
                  <a:gd name="T15" fmla="*/ 54 h 56"/>
                  <a:gd name="T16" fmla="*/ 14 w 40"/>
                  <a:gd name="T17" fmla="*/ 38 h 56"/>
                  <a:gd name="T18" fmla="*/ 22 w 40"/>
                  <a:gd name="T19" fmla="*/ 32 h 56"/>
                  <a:gd name="T20" fmla="*/ 29 w 40"/>
                  <a:gd name="T21" fmla="*/ 21 h 56"/>
                  <a:gd name="T22" fmla="*/ 38 w 40"/>
                  <a:gd name="T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56">
                    <a:moveTo>
                      <a:pt x="38" y="0"/>
                    </a:moveTo>
                    <a:cubicBezTo>
                      <a:pt x="40" y="6"/>
                      <a:pt x="36" y="12"/>
                      <a:pt x="35" y="17"/>
                    </a:cubicBezTo>
                    <a:cubicBezTo>
                      <a:pt x="32" y="24"/>
                      <a:pt x="30" y="32"/>
                      <a:pt x="25" y="38"/>
                    </a:cubicBezTo>
                    <a:cubicBezTo>
                      <a:pt x="23" y="40"/>
                      <a:pt x="23" y="43"/>
                      <a:pt x="26" y="44"/>
                    </a:cubicBezTo>
                    <a:cubicBezTo>
                      <a:pt x="36" y="47"/>
                      <a:pt x="29" y="49"/>
                      <a:pt x="26" y="52"/>
                    </a:cubicBezTo>
                    <a:cubicBezTo>
                      <a:pt x="25" y="52"/>
                      <a:pt x="24" y="53"/>
                      <a:pt x="24" y="53"/>
                    </a:cubicBezTo>
                    <a:cubicBezTo>
                      <a:pt x="17" y="56"/>
                      <a:pt x="13" y="50"/>
                      <a:pt x="8" y="48"/>
                    </a:cubicBezTo>
                    <a:cubicBezTo>
                      <a:pt x="6" y="49"/>
                      <a:pt x="8" y="54"/>
                      <a:pt x="4" y="54"/>
                    </a:cubicBezTo>
                    <a:cubicBezTo>
                      <a:pt x="0" y="45"/>
                      <a:pt x="4" y="38"/>
                      <a:pt x="14" y="38"/>
                    </a:cubicBezTo>
                    <a:cubicBezTo>
                      <a:pt x="18" y="38"/>
                      <a:pt x="21" y="37"/>
                      <a:pt x="22" y="32"/>
                    </a:cubicBezTo>
                    <a:cubicBezTo>
                      <a:pt x="23" y="28"/>
                      <a:pt x="27" y="25"/>
                      <a:pt x="29" y="21"/>
                    </a:cubicBezTo>
                    <a:cubicBezTo>
                      <a:pt x="32" y="14"/>
                      <a:pt x="31" y="5"/>
                      <a:pt x="38" y="0"/>
                    </a:cubicBezTo>
                    <a:close/>
                  </a:path>
                </a:pathLst>
              </a:custGeom>
              <a:solidFill>
                <a:srgbClr val="B63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4" name="Freeform 94">
                <a:extLst>
                  <a:ext uri="{FF2B5EF4-FFF2-40B4-BE49-F238E27FC236}">
                    <a16:creationId xmlns:a16="http://schemas.microsoft.com/office/drawing/2014/main" id="{8AFC774F-23A1-7675-3888-8B116888FF51}"/>
                  </a:ext>
                </a:extLst>
              </p:cNvPr>
              <p:cNvSpPr/>
              <p:nvPr/>
            </p:nvSpPr>
            <p:spPr bwMode="auto">
              <a:xfrm>
                <a:off x="3745" y="3561"/>
                <a:ext cx="182" cy="192"/>
              </a:xfrm>
              <a:custGeom>
                <a:avLst/>
                <a:gdLst>
                  <a:gd name="T0" fmla="*/ 19 w 39"/>
                  <a:gd name="T1" fmla="*/ 33 h 41"/>
                  <a:gd name="T2" fmla="*/ 20 w 39"/>
                  <a:gd name="T3" fmla="*/ 31 h 41"/>
                  <a:gd name="T4" fmla="*/ 22 w 39"/>
                  <a:gd name="T5" fmla="*/ 24 h 41"/>
                  <a:gd name="T6" fmla="*/ 26 w 39"/>
                  <a:gd name="T7" fmla="*/ 28 h 41"/>
                  <a:gd name="T8" fmla="*/ 39 w 39"/>
                  <a:gd name="T9" fmla="*/ 33 h 41"/>
                  <a:gd name="T10" fmla="*/ 30 w 39"/>
                  <a:gd name="T11" fmla="*/ 35 h 41"/>
                  <a:gd name="T12" fmla="*/ 18 w 39"/>
                  <a:gd name="T13" fmla="*/ 36 h 41"/>
                  <a:gd name="T14" fmla="*/ 8 w 39"/>
                  <a:gd name="T15" fmla="*/ 33 h 41"/>
                  <a:gd name="T16" fmla="*/ 5 w 39"/>
                  <a:gd name="T17" fmla="*/ 29 h 41"/>
                  <a:gd name="T18" fmla="*/ 5 w 39"/>
                  <a:gd name="T19" fmla="*/ 18 h 41"/>
                  <a:gd name="T20" fmla="*/ 25 w 39"/>
                  <a:gd name="T21" fmla="*/ 0 h 41"/>
                  <a:gd name="T22" fmla="*/ 19 w 39"/>
                  <a:gd name="T23" fmla="*/ 11 h 41"/>
                  <a:gd name="T24" fmla="*/ 17 w 39"/>
                  <a:gd name="T25" fmla="*/ 15 h 41"/>
                  <a:gd name="T26" fmla="*/ 15 w 39"/>
                  <a:gd name="T27" fmla="*/ 17 h 41"/>
                  <a:gd name="T28" fmla="*/ 13 w 39"/>
                  <a:gd name="T29" fmla="*/ 27 h 41"/>
                  <a:gd name="T30" fmla="*/ 15 w 39"/>
                  <a:gd name="T31" fmla="*/ 31 h 41"/>
                  <a:gd name="T32" fmla="*/ 19 w 39"/>
                  <a:gd name="T33"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1">
                    <a:moveTo>
                      <a:pt x="19" y="33"/>
                    </a:moveTo>
                    <a:cubicBezTo>
                      <a:pt x="19" y="33"/>
                      <a:pt x="20" y="32"/>
                      <a:pt x="20" y="31"/>
                    </a:cubicBezTo>
                    <a:cubicBezTo>
                      <a:pt x="21" y="29"/>
                      <a:pt x="19" y="25"/>
                      <a:pt x="22" y="24"/>
                    </a:cubicBezTo>
                    <a:cubicBezTo>
                      <a:pt x="25" y="23"/>
                      <a:pt x="24" y="28"/>
                      <a:pt x="26" y="28"/>
                    </a:cubicBezTo>
                    <a:cubicBezTo>
                      <a:pt x="30" y="30"/>
                      <a:pt x="34" y="33"/>
                      <a:pt x="39" y="33"/>
                    </a:cubicBezTo>
                    <a:cubicBezTo>
                      <a:pt x="37" y="38"/>
                      <a:pt x="33" y="36"/>
                      <a:pt x="30" y="35"/>
                    </a:cubicBezTo>
                    <a:cubicBezTo>
                      <a:pt x="26" y="33"/>
                      <a:pt x="22" y="34"/>
                      <a:pt x="18" y="36"/>
                    </a:cubicBezTo>
                    <a:cubicBezTo>
                      <a:pt x="11" y="41"/>
                      <a:pt x="10" y="40"/>
                      <a:pt x="8" y="33"/>
                    </a:cubicBezTo>
                    <a:cubicBezTo>
                      <a:pt x="7" y="31"/>
                      <a:pt x="7" y="30"/>
                      <a:pt x="5" y="29"/>
                    </a:cubicBezTo>
                    <a:cubicBezTo>
                      <a:pt x="0" y="26"/>
                      <a:pt x="1" y="22"/>
                      <a:pt x="5" y="18"/>
                    </a:cubicBezTo>
                    <a:cubicBezTo>
                      <a:pt x="12" y="12"/>
                      <a:pt x="18" y="6"/>
                      <a:pt x="25" y="0"/>
                    </a:cubicBezTo>
                    <a:cubicBezTo>
                      <a:pt x="24" y="4"/>
                      <a:pt x="19" y="6"/>
                      <a:pt x="19" y="11"/>
                    </a:cubicBezTo>
                    <a:cubicBezTo>
                      <a:pt x="19" y="12"/>
                      <a:pt x="18" y="13"/>
                      <a:pt x="17" y="15"/>
                    </a:cubicBezTo>
                    <a:cubicBezTo>
                      <a:pt x="16" y="15"/>
                      <a:pt x="15" y="16"/>
                      <a:pt x="15" y="17"/>
                    </a:cubicBezTo>
                    <a:cubicBezTo>
                      <a:pt x="13" y="20"/>
                      <a:pt x="15" y="24"/>
                      <a:pt x="13" y="27"/>
                    </a:cubicBezTo>
                    <a:cubicBezTo>
                      <a:pt x="11" y="29"/>
                      <a:pt x="12" y="31"/>
                      <a:pt x="15" y="31"/>
                    </a:cubicBezTo>
                    <a:cubicBezTo>
                      <a:pt x="16" y="31"/>
                      <a:pt x="18" y="32"/>
                      <a:pt x="19" y="33"/>
                    </a:cubicBezTo>
                    <a:close/>
                  </a:path>
                </a:pathLst>
              </a:custGeom>
              <a:solidFill>
                <a:srgbClr val="A6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5" name="Freeform 95">
                <a:extLst>
                  <a:ext uri="{FF2B5EF4-FFF2-40B4-BE49-F238E27FC236}">
                    <a16:creationId xmlns:a16="http://schemas.microsoft.com/office/drawing/2014/main" id="{82082F5F-D0FD-2253-6497-AF252380D03E}"/>
                  </a:ext>
                </a:extLst>
              </p:cNvPr>
              <p:cNvSpPr/>
              <p:nvPr/>
            </p:nvSpPr>
            <p:spPr bwMode="auto">
              <a:xfrm>
                <a:off x="3511" y="2346"/>
                <a:ext cx="355" cy="533"/>
              </a:xfrm>
              <a:custGeom>
                <a:avLst/>
                <a:gdLst>
                  <a:gd name="T0" fmla="*/ 55 w 76"/>
                  <a:gd name="T1" fmla="*/ 114 h 114"/>
                  <a:gd name="T2" fmla="*/ 53 w 76"/>
                  <a:gd name="T3" fmla="*/ 114 h 114"/>
                  <a:gd name="T4" fmla="*/ 47 w 76"/>
                  <a:gd name="T5" fmla="*/ 100 h 114"/>
                  <a:gd name="T6" fmla="*/ 43 w 76"/>
                  <a:gd name="T7" fmla="*/ 89 h 114"/>
                  <a:gd name="T8" fmla="*/ 38 w 76"/>
                  <a:gd name="T9" fmla="*/ 82 h 114"/>
                  <a:gd name="T10" fmla="*/ 30 w 76"/>
                  <a:gd name="T11" fmla="*/ 67 h 114"/>
                  <a:gd name="T12" fmla="*/ 32 w 76"/>
                  <a:gd name="T13" fmla="*/ 48 h 114"/>
                  <a:gd name="T14" fmla="*/ 32 w 76"/>
                  <a:gd name="T15" fmla="*/ 47 h 114"/>
                  <a:gd name="T16" fmla="*/ 26 w 76"/>
                  <a:gd name="T17" fmla="*/ 40 h 114"/>
                  <a:gd name="T18" fmla="*/ 23 w 76"/>
                  <a:gd name="T19" fmla="*/ 31 h 114"/>
                  <a:gd name="T20" fmla="*/ 9 w 76"/>
                  <a:gd name="T21" fmla="*/ 14 h 114"/>
                  <a:gd name="T22" fmla="*/ 3 w 76"/>
                  <a:gd name="T23" fmla="*/ 8 h 114"/>
                  <a:gd name="T24" fmla="*/ 3 w 76"/>
                  <a:gd name="T25" fmla="*/ 0 h 114"/>
                  <a:gd name="T26" fmla="*/ 6 w 76"/>
                  <a:gd name="T27" fmla="*/ 1 h 114"/>
                  <a:gd name="T28" fmla="*/ 15 w 76"/>
                  <a:gd name="T29" fmla="*/ 13 h 114"/>
                  <a:gd name="T30" fmla="*/ 19 w 76"/>
                  <a:gd name="T31" fmla="*/ 16 h 114"/>
                  <a:gd name="T32" fmla="*/ 25 w 76"/>
                  <a:gd name="T33" fmla="*/ 20 h 114"/>
                  <a:gd name="T34" fmla="*/ 25 w 76"/>
                  <a:gd name="T35" fmla="*/ 20 h 114"/>
                  <a:gd name="T36" fmla="*/ 30 w 76"/>
                  <a:gd name="T37" fmla="*/ 29 h 114"/>
                  <a:gd name="T38" fmla="*/ 37 w 76"/>
                  <a:gd name="T39" fmla="*/ 32 h 114"/>
                  <a:gd name="T40" fmla="*/ 42 w 76"/>
                  <a:gd name="T41" fmla="*/ 35 h 114"/>
                  <a:gd name="T42" fmla="*/ 37 w 76"/>
                  <a:gd name="T43" fmla="*/ 38 h 114"/>
                  <a:gd name="T44" fmla="*/ 36 w 76"/>
                  <a:gd name="T45" fmla="*/ 38 h 114"/>
                  <a:gd name="T46" fmla="*/ 39 w 76"/>
                  <a:gd name="T47" fmla="*/ 43 h 114"/>
                  <a:gd name="T48" fmla="*/ 55 w 76"/>
                  <a:gd name="T49" fmla="*/ 57 h 114"/>
                  <a:gd name="T50" fmla="*/ 55 w 76"/>
                  <a:gd name="T51" fmla="*/ 62 h 114"/>
                  <a:gd name="T52" fmla="*/ 51 w 76"/>
                  <a:gd name="T53" fmla="*/ 63 h 114"/>
                  <a:gd name="T54" fmla="*/ 41 w 76"/>
                  <a:gd name="T55" fmla="*/ 69 h 114"/>
                  <a:gd name="T56" fmla="*/ 41 w 76"/>
                  <a:gd name="T57" fmla="*/ 71 h 114"/>
                  <a:gd name="T58" fmla="*/ 43 w 76"/>
                  <a:gd name="T59" fmla="*/ 71 h 114"/>
                  <a:gd name="T60" fmla="*/ 55 w 76"/>
                  <a:gd name="T61" fmla="*/ 74 h 114"/>
                  <a:gd name="T62" fmla="*/ 51 w 76"/>
                  <a:gd name="T63" fmla="*/ 84 h 114"/>
                  <a:gd name="T64" fmla="*/ 50 w 76"/>
                  <a:gd name="T65" fmla="*/ 86 h 114"/>
                  <a:gd name="T66" fmla="*/ 57 w 76"/>
                  <a:gd name="T67" fmla="*/ 87 h 114"/>
                  <a:gd name="T68" fmla="*/ 65 w 76"/>
                  <a:gd name="T69" fmla="*/ 82 h 114"/>
                  <a:gd name="T70" fmla="*/ 68 w 76"/>
                  <a:gd name="T71" fmla="*/ 78 h 114"/>
                  <a:gd name="T72" fmla="*/ 70 w 76"/>
                  <a:gd name="T73" fmla="*/ 82 h 114"/>
                  <a:gd name="T74" fmla="*/ 71 w 76"/>
                  <a:gd name="T75" fmla="*/ 90 h 114"/>
                  <a:gd name="T76" fmla="*/ 70 w 76"/>
                  <a:gd name="T77" fmla="*/ 94 h 114"/>
                  <a:gd name="T78" fmla="*/ 57 w 76"/>
                  <a:gd name="T79" fmla="*/ 97 h 114"/>
                  <a:gd name="T80" fmla="*/ 70 w 76"/>
                  <a:gd name="T81" fmla="*/ 104 h 114"/>
                  <a:gd name="T82" fmla="*/ 75 w 76"/>
                  <a:gd name="T83" fmla="*/ 106 h 114"/>
                  <a:gd name="T84" fmla="*/ 73 w 76"/>
                  <a:gd name="T85" fmla="*/ 110 h 114"/>
                  <a:gd name="T86" fmla="*/ 65 w 76"/>
                  <a:gd name="T87" fmla="*/ 112 h 114"/>
                  <a:gd name="T88" fmla="*/ 56 w 76"/>
                  <a:gd name="T89" fmla="*/ 112 h 114"/>
                  <a:gd name="T90" fmla="*/ 55 w 76"/>
                  <a:gd name="T91"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114">
                    <a:moveTo>
                      <a:pt x="55" y="114"/>
                    </a:moveTo>
                    <a:cubicBezTo>
                      <a:pt x="54" y="114"/>
                      <a:pt x="54" y="114"/>
                      <a:pt x="53" y="114"/>
                    </a:cubicBezTo>
                    <a:cubicBezTo>
                      <a:pt x="47" y="113"/>
                      <a:pt x="43" y="107"/>
                      <a:pt x="47" y="100"/>
                    </a:cubicBezTo>
                    <a:cubicBezTo>
                      <a:pt x="49" y="95"/>
                      <a:pt x="48" y="92"/>
                      <a:pt x="43" y="89"/>
                    </a:cubicBezTo>
                    <a:cubicBezTo>
                      <a:pt x="41" y="87"/>
                      <a:pt x="39" y="84"/>
                      <a:pt x="38" y="82"/>
                    </a:cubicBezTo>
                    <a:cubicBezTo>
                      <a:pt x="36" y="76"/>
                      <a:pt x="33" y="71"/>
                      <a:pt x="30" y="67"/>
                    </a:cubicBezTo>
                    <a:cubicBezTo>
                      <a:pt x="26" y="60"/>
                      <a:pt x="27" y="52"/>
                      <a:pt x="32" y="48"/>
                    </a:cubicBezTo>
                    <a:cubicBezTo>
                      <a:pt x="31" y="48"/>
                      <a:pt x="32" y="47"/>
                      <a:pt x="32" y="47"/>
                    </a:cubicBezTo>
                    <a:cubicBezTo>
                      <a:pt x="26" y="48"/>
                      <a:pt x="24" y="45"/>
                      <a:pt x="26" y="40"/>
                    </a:cubicBezTo>
                    <a:cubicBezTo>
                      <a:pt x="28" y="35"/>
                      <a:pt x="26" y="34"/>
                      <a:pt x="23" y="31"/>
                    </a:cubicBezTo>
                    <a:cubicBezTo>
                      <a:pt x="17" y="26"/>
                      <a:pt x="12" y="21"/>
                      <a:pt x="9" y="14"/>
                    </a:cubicBezTo>
                    <a:cubicBezTo>
                      <a:pt x="7" y="11"/>
                      <a:pt x="5" y="9"/>
                      <a:pt x="3" y="8"/>
                    </a:cubicBezTo>
                    <a:cubicBezTo>
                      <a:pt x="1" y="5"/>
                      <a:pt x="0" y="3"/>
                      <a:pt x="3" y="0"/>
                    </a:cubicBezTo>
                    <a:cubicBezTo>
                      <a:pt x="4" y="0"/>
                      <a:pt x="5" y="0"/>
                      <a:pt x="6" y="1"/>
                    </a:cubicBezTo>
                    <a:cubicBezTo>
                      <a:pt x="9" y="5"/>
                      <a:pt x="13" y="8"/>
                      <a:pt x="15" y="13"/>
                    </a:cubicBezTo>
                    <a:cubicBezTo>
                      <a:pt x="15" y="15"/>
                      <a:pt x="17" y="15"/>
                      <a:pt x="19" y="16"/>
                    </a:cubicBezTo>
                    <a:cubicBezTo>
                      <a:pt x="22" y="16"/>
                      <a:pt x="24" y="18"/>
                      <a:pt x="25" y="20"/>
                    </a:cubicBezTo>
                    <a:cubicBezTo>
                      <a:pt x="25" y="20"/>
                      <a:pt x="25" y="20"/>
                      <a:pt x="25" y="20"/>
                    </a:cubicBezTo>
                    <a:cubicBezTo>
                      <a:pt x="26" y="24"/>
                      <a:pt x="29" y="26"/>
                      <a:pt x="30" y="29"/>
                    </a:cubicBezTo>
                    <a:cubicBezTo>
                      <a:pt x="31" y="32"/>
                      <a:pt x="34" y="34"/>
                      <a:pt x="37" y="32"/>
                    </a:cubicBezTo>
                    <a:cubicBezTo>
                      <a:pt x="40" y="31"/>
                      <a:pt x="42" y="32"/>
                      <a:pt x="42" y="35"/>
                    </a:cubicBezTo>
                    <a:cubicBezTo>
                      <a:pt x="43" y="37"/>
                      <a:pt x="40" y="39"/>
                      <a:pt x="37" y="38"/>
                    </a:cubicBezTo>
                    <a:cubicBezTo>
                      <a:pt x="37" y="37"/>
                      <a:pt x="36" y="38"/>
                      <a:pt x="36" y="38"/>
                    </a:cubicBezTo>
                    <a:cubicBezTo>
                      <a:pt x="36" y="41"/>
                      <a:pt x="38" y="42"/>
                      <a:pt x="39" y="43"/>
                    </a:cubicBezTo>
                    <a:cubicBezTo>
                      <a:pt x="47" y="44"/>
                      <a:pt x="50" y="52"/>
                      <a:pt x="55" y="57"/>
                    </a:cubicBezTo>
                    <a:cubicBezTo>
                      <a:pt x="56" y="58"/>
                      <a:pt x="57" y="60"/>
                      <a:pt x="55" y="62"/>
                    </a:cubicBezTo>
                    <a:cubicBezTo>
                      <a:pt x="54" y="63"/>
                      <a:pt x="53" y="63"/>
                      <a:pt x="51" y="63"/>
                    </a:cubicBezTo>
                    <a:cubicBezTo>
                      <a:pt x="45" y="60"/>
                      <a:pt x="44" y="66"/>
                      <a:pt x="41" y="69"/>
                    </a:cubicBezTo>
                    <a:cubicBezTo>
                      <a:pt x="40" y="69"/>
                      <a:pt x="40" y="70"/>
                      <a:pt x="41" y="71"/>
                    </a:cubicBezTo>
                    <a:cubicBezTo>
                      <a:pt x="41" y="72"/>
                      <a:pt x="42" y="72"/>
                      <a:pt x="43" y="71"/>
                    </a:cubicBezTo>
                    <a:cubicBezTo>
                      <a:pt x="48" y="67"/>
                      <a:pt x="53" y="71"/>
                      <a:pt x="55" y="74"/>
                    </a:cubicBezTo>
                    <a:cubicBezTo>
                      <a:pt x="58" y="78"/>
                      <a:pt x="53" y="81"/>
                      <a:pt x="51" y="84"/>
                    </a:cubicBezTo>
                    <a:cubicBezTo>
                      <a:pt x="51" y="84"/>
                      <a:pt x="50" y="85"/>
                      <a:pt x="50" y="86"/>
                    </a:cubicBezTo>
                    <a:cubicBezTo>
                      <a:pt x="53" y="86"/>
                      <a:pt x="55" y="86"/>
                      <a:pt x="57" y="87"/>
                    </a:cubicBezTo>
                    <a:cubicBezTo>
                      <a:pt x="62" y="88"/>
                      <a:pt x="65" y="87"/>
                      <a:pt x="65" y="82"/>
                    </a:cubicBezTo>
                    <a:cubicBezTo>
                      <a:pt x="65" y="79"/>
                      <a:pt x="65" y="78"/>
                      <a:pt x="68" y="78"/>
                    </a:cubicBezTo>
                    <a:cubicBezTo>
                      <a:pt x="71" y="78"/>
                      <a:pt x="71" y="81"/>
                      <a:pt x="70" y="82"/>
                    </a:cubicBezTo>
                    <a:cubicBezTo>
                      <a:pt x="69" y="85"/>
                      <a:pt x="69" y="88"/>
                      <a:pt x="71" y="90"/>
                    </a:cubicBezTo>
                    <a:cubicBezTo>
                      <a:pt x="72" y="92"/>
                      <a:pt x="72" y="94"/>
                      <a:pt x="70" y="94"/>
                    </a:cubicBezTo>
                    <a:cubicBezTo>
                      <a:pt x="65" y="94"/>
                      <a:pt x="62" y="98"/>
                      <a:pt x="57" y="97"/>
                    </a:cubicBezTo>
                    <a:cubicBezTo>
                      <a:pt x="61" y="101"/>
                      <a:pt x="63" y="107"/>
                      <a:pt x="70" y="104"/>
                    </a:cubicBezTo>
                    <a:cubicBezTo>
                      <a:pt x="72" y="103"/>
                      <a:pt x="74" y="104"/>
                      <a:pt x="75" y="106"/>
                    </a:cubicBezTo>
                    <a:cubicBezTo>
                      <a:pt x="76" y="108"/>
                      <a:pt x="75" y="109"/>
                      <a:pt x="73" y="110"/>
                    </a:cubicBezTo>
                    <a:cubicBezTo>
                      <a:pt x="71" y="112"/>
                      <a:pt x="68" y="114"/>
                      <a:pt x="65" y="112"/>
                    </a:cubicBezTo>
                    <a:cubicBezTo>
                      <a:pt x="62" y="110"/>
                      <a:pt x="59" y="112"/>
                      <a:pt x="56" y="112"/>
                    </a:cubicBezTo>
                    <a:cubicBezTo>
                      <a:pt x="56" y="112"/>
                      <a:pt x="55" y="114"/>
                      <a:pt x="55" y="114"/>
                    </a:cubicBezTo>
                    <a:close/>
                  </a:path>
                </a:pathLst>
              </a:custGeom>
              <a:solidFill>
                <a:srgbClr val="AF3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6" name="Freeform 96">
                <a:extLst>
                  <a:ext uri="{FF2B5EF4-FFF2-40B4-BE49-F238E27FC236}">
                    <a16:creationId xmlns:a16="http://schemas.microsoft.com/office/drawing/2014/main" id="{CBEBA896-044B-6024-32D4-DE70DC0B07F0}"/>
                  </a:ext>
                </a:extLst>
              </p:cNvPr>
              <p:cNvSpPr/>
              <p:nvPr/>
            </p:nvSpPr>
            <p:spPr bwMode="auto">
              <a:xfrm>
                <a:off x="3745" y="2468"/>
                <a:ext cx="32" cy="37"/>
              </a:xfrm>
              <a:custGeom>
                <a:avLst/>
                <a:gdLst>
                  <a:gd name="T0" fmla="*/ 1 w 7"/>
                  <a:gd name="T1" fmla="*/ 2 h 8"/>
                  <a:gd name="T2" fmla="*/ 6 w 7"/>
                  <a:gd name="T3" fmla="*/ 0 h 8"/>
                  <a:gd name="T4" fmla="*/ 3 w 7"/>
                  <a:gd name="T5" fmla="*/ 7 h 8"/>
                  <a:gd name="T6" fmla="*/ 1 w 7"/>
                  <a:gd name="T7" fmla="*/ 2 h 8"/>
                </a:gdLst>
                <a:ahLst/>
                <a:cxnLst>
                  <a:cxn ang="0">
                    <a:pos x="T0" y="T1"/>
                  </a:cxn>
                  <a:cxn ang="0">
                    <a:pos x="T2" y="T3"/>
                  </a:cxn>
                  <a:cxn ang="0">
                    <a:pos x="T4" y="T5"/>
                  </a:cxn>
                  <a:cxn ang="0">
                    <a:pos x="T6" y="T7"/>
                  </a:cxn>
                </a:cxnLst>
                <a:rect l="0" t="0" r="r" b="b"/>
                <a:pathLst>
                  <a:path w="7" h="8">
                    <a:moveTo>
                      <a:pt x="1" y="2"/>
                    </a:moveTo>
                    <a:cubicBezTo>
                      <a:pt x="2" y="1"/>
                      <a:pt x="4" y="0"/>
                      <a:pt x="6" y="0"/>
                    </a:cubicBezTo>
                    <a:cubicBezTo>
                      <a:pt x="7" y="3"/>
                      <a:pt x="6" y="6"/>
                      <a:pt x="3" y="7"/>
                    </a:cubicBezTo>
                    <a:cubicBezTo>
                      <a:pt x="0" y="8"/>
                      <a:pt x="1" y="4"/>
                      <a:pt x="1" y="2"/>
                    </a:cubicBezTo>
                    <a:close/>
                  </a:path>
                </a:pathLst>
              </a:custGeom>
              <a:solidFill>
                <a:srgbClr val="BB5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7" name="Freeform 97">
                <a:extLst>
                  <a:ext uri="{FF2B5EF4-FFF2-40B4-BE49-F238E27FC236}">
                    <a16:creationId xmlns:a16="http://schemas.microsoft.com/office/drawing/2014/main" id="{7D9B1E4C-07C3-A38F-C5BE-869FCF7800F4}"/>
                  </a:ext>
                </a:extLst>
              </p:cNvPr>
              <p:cNvSpPr/>
              <p:nvPr/>
            </p:nvSpPr>
            <p:spPr bwMode="auto">
              <a:xfrm>
                <a:off x="3805" y="3071"/>
                <a:ext cx="28" cy="32"/>
              </a:xfrm>
              <a:custGeom>
                <a:avLst/>
                <a:gdLst>
                  <a:gd name="T0" fmla="*/ 0 w 6"/>
                  <a:gd name="T1" fmla="*/ 5 h 7"/>
                  <a:gd name="T2" fmla="*/ 4 w 6"/>
                  <a:gd name="T3" fmla="*/ 1 h 7"/>
                  <a:gd name="T4" fmla="*/ 5 w 6"/>
                  <a:gd name="T5" fmla="*/ 4 h 7"/>
                  <a:gd name="T6" fmla="*/ 0 w 6"/>
                  <a:gd name="T7" fmla="*/ 5 h 7"/>
                </a:gdLst>
                <a:ahLst/>
                <a:cxnLst>
                  <a:cxn ang="0">
                    <a:pos x="T0" y="T1"/>
                  </a:cxn>
                  <a:cxn ang="0">
                    <a:pos x="T2" y="T3"/>
                  </a:cxn>
                  <a:cxn ang="0">
                    <a:pos x="T4" y="T5"/>
                  </a:cxn>
                  <a:cxn ang="0">
                    <a:pos x="T6" y="T7"/>
                  </a:cxn>
                </a:cxnLst>
                <a:rect l="0" t="0" r="r" b="b"/>
                <a:pathLst>
                  <a:path w="6" h="7">
                    <a:moveTo>
                      <a:pt x="0" y="5"/>
                    </a:moveTo>
                    <a:cubicBezTo>
                      <a:pt x="1" y="2"/>
                      <a:pt x="1" y="0"/>
                      <a:pt x="4" y="1"/>
                    </a:cubicBezTo>
                    <a:cubicBezTo>
                      <a:pt x="5" y="1"/>
                      <a:pt x="6" y="3"/>
                      <a:pt x="5" y="4"/>
                    </a:cubicBezTo>
                    <a:cubicBezTo>
                      <a:pt x="4" y="7"/>
                      <a:pt x="2" y="5"/>
                      <a:pt x="0" y="5"/>
                    </a:cubicBezTo>
                    <a:close/>
                  </a:path>
                </a:pathLst>
              </a:custGeom>
              <a:solidFill>
                <a:srgbClr val="B03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8" name="Freeform 98">
                <a:extLst>
                  <a:ext uri="{FF2B5EF4-FFF2-40B4-BE49-F238E27FC236}">
                    <a16:creationId xmlns:a16="http://schemas.microsoft.com/office/drawing/2014/main" id="{FCD77465-D865-168B-7D77-089EFDC0FFCE}"/>
                  </a:ext>
                </a:extLst>
              </p:cNvPr>
              <p:cNvSpPr/>
              <p:nvPr/>
            </p:nvSpPr>
            <p:spPr bwMode="auto">
              <a:xfrm>
                <a:off x="3595" y="1439"/>
                <a:ext cx="154" cy="285"/>
              </a:xfrm>
              <a:custGeom>
                <a:avLst/>
                <a:gdLst>
                  <a:gd name="T0" fmla="*/ 6 w 33"/>
                  <a:gd name="T1" fmla="*/ 59 h 61"/>
                  <a:gd name="T2" fmla="*/ 1 w 33"/>
                  <a:gd name="T3" fmla="*/ 39 h 61"/>
                  <a:gd name="T4" fmla="*/ 7 w 33"/>
                  <a:gd name="T5" fmla="*/ 18 h 61"/>
                  <a:gd name="T6" fmla="*/ 16 w 33"/>
                  <a:gd name="T7" fmla="*/ 6 h 61"/>
                  <a:gd name="T8" fmla="*/ 33 w 33"/>
                  <a:gd name="T9" fmla="*/ 7 h 61"/>
                  <a:gd name="T10" fmla="*/ 31 w 33"/>
                  <a:gd name="T11" fmla="*/ 19 h 61"/>
                  <a:gd name="T12" fmla="*/ 30 w 33"/>
                  <a:gd name="T13" fmla="*/ 43 h 61"/>
                  <a:gd name="T14" fmla="*/ 23 w 33"/>
                  <a:gd name="T15" fmla="*/ 54 h 61"/>
                  <a:gd name="T16" fmla="*/ 6 w 33"/>
                  <a:gd name="T17"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1">
                    <a:moveTo>
                      <a:pt x="6" y="59"/>
                    </a:moveTo>
                    <a:cubicBezTo>
                      <a:pt x="3" y="53"/>
                      <a:pt x="2" y="46"/>
                      <a:pt x="1" y="39"/>
                    </a:cubicBezTo>
                    <a:cubicBezTo>
                      <a:pt x="0" y="31"/>
                      <a:pt x="0" y="24"/>
                      <a:pt x="7" y="18"/>
                    </a:cubicBezTo>
                    <a:cubicBezTo>
                      <a:pt x="11" y="15"/>
                      <a:pt x="13" y="10"/>
                      <a:pt x="16" y="6"/>
                    </a:cubicBezTo>
                    <a:cubicBezTo>
                      <a:pt x="22" y="0"/>
                      <a:pt x="29" y="0"/>
                      <a:pt x="33" y="7"/>
                    </a:cubicBezTo>
                    <a:cubicBezTo>
                      <a:pt x="33" y="11"/>
                      <a:pt x="33" y="15"/>
                      <a:pt x="31" y="19"/>
                    </a:cubicBezTo>
                    <a:cubicBezTo>
                      <a:pt x="30" y="27"/>
                      <a:pt x="29" y="35"/>
                      <a:pt x="30" y="43"/>
                    </a:cubicBezTo>
                    <a:cubicBezTo>
                      <a:pt x="30" y="48"/>
                      <a:pt x="28" y="52"/>
                      <a:pt x="23" y="54"/>
                    </a:cubicBezTo>
                    <a:cubicBezTo>
                      <a:pt x="17" y="55"/>
                      <a:pt x="13" y="61"/>
                      <a:pt x="6" y="59"/>
                    </a:cubicBezTo>
                    <a:close/>
                  </a:path>
                </a:pathLst>
              </a:custGeom>
              <a:solidFill>
                <a:srgbClr val="FAD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9" name="Freeform 99">
                <a:extLst>
                  <a:ext uri="{FF2B5EF4-FFF2-40B4-BE49-F238E27FC236}">
                    <a16:creationId xmlns:a16="http://schemas.microsoft.com/office/drawing/2014/main" id="{F22899C1-576A-3FE4-59C4-01476E207364}"/>
                  </a:ext>
                </a:extLst>
              </p:cNvPr>
              <p:cNvSpPr/>
              <p:nvPr/>
            </p:nvSpPr>
            <p:spPr bwMode="auto">
              <a:xfrm>
                <a:off x="3590" y="1313"/>
                <a:ext cx="201" cy="309"/>
              </a:xfrm>
              <a:custGeom>
                <a:avLst/>
                <a:gdLst>
                  <a:gd name="T0" fmla="*/ 32 w 43"/>
                  <a:gd name="T1" fmla="*/ 34 h 66"/>
                  <a:gd name="T2" fmla="*/ 18 w 43"/>
                  <a:gd name="T3" fmla="*/ 35 h 66"/>
                  <a:gd name="T4" fmla="*/ 10 w 43"/>
                  <a:gd name="T5" fmla="*/ 46 h 66"/>
                  <a:gd name="T6" fmla="*/ 2 w 43"/>
                  <a:gd name="T7" fmla="*/ 66 h 66"/>
                  <a:gd name="T8" fmla="*/ 5 w 43"/>
                  <a:gd name="T9" fmla="*/ 25 h 66"/>
                  <a:gd name="T10" fmla="*/ 38 w 43"/>
                  <a:gd name="T11" fmla="*/ 1 h 66"/>
                  <a:gd name="T12" fmla="*/ 43 w 43"/>
                  <a:gd name="T13" fmla="*/ 3 h 66"/>
                  <a:gd name="T14" fmla="*/ 32 w 43"/>
                  <a:gd name="T15" fmla="*/ 34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66">
                    <a:moveTo>
                      <a:pt x="32" y="34"/>
                    </a:moveTo>
                    <a:cubicBezTo>
                      <a:pt x="28" y="29"/>
                      <a:pt x="21" y="29"/>
                      <a:pt x="18" y="35"/>
                    </a:cubicBezTo>
                    <a:cubicBezTo>
                      <a:pt x="16" y="39"/>
                      <a:pt x="13" y="43"/>
                      <a:pt x="10" y="46"/>
                    </a:cubicBezTo>
                    <a:cubicBezTo>
                      <a:pt x="3" y="52"/>
                      <a:pt x="2" y="59"/>
                      <a:pt x="2" y="66"/>
                    </a:cubicBezTo>
                    <a:cubicBezTo>
                      <a:pt x="0" y="52"/>
                      <a:pt x="1" y="39"/>
                      <a:pt x="5" y="25"/>
                    </a:cubicBezTo>
                    <a:cubicBezTo>
                      <a:pt x="14" y="14"/>
                      <a:pt x="25" y="7"/>
                      <a:pt x="38" y="1"/>
                    </a:cubicBezTo>
                    <a:cubicBezTo>
                      <a:pt x="40" y="0"/>
                      <a:pt x="42" y="1"/>
                      <a:pt x="43" y="3"/>
                    </a:cubicBezTo>
                    <a:cubicBezTo>
                      <a:pt x="41" y="14"/>
                      <a:pt x="39" y="25"/>
                      <a:pt x="32" y="34"/>
                    </a:cubicBezTo>
                    <a:close/>
                  </a:path>
                </a:pathLst>
              </a:custGeom>
              <a:solidFill>
                <a:srgbClr val="F4AB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0" name="Freeform 100">
                <a:extLst>
                  <a:ext uri="{FF2B5EF4-FFF2-40B4-BE49-F238E27FC236}">
                    <a16:creationId xmlns:a16="http://schemas.microsoft.com/office/drawing/2014/main" id="{35A4BF91-60A4-C733-E641-17E6A75305AA}"/>
                  </a:ext>
                </a:extLst>
              </p:cNvPr>
              <p:cNvSpPr/>
              <p:nvPr/>
            </p:nvSpPr>
            <p:spPr bwMode="auto">
              <a:xfrm>
                <a:off x="3614" y="1234"/>
                <a:ext cx="210" cy="196"/>
              </a:xfrm>
              <a:custGeom>
                <a:avLst/>
                <a:gdLst>
                  <a:gd name="T0" fmla="*/ 37 w 45"/>
                  <a:gd name="T1" fmla="*/ 20 h 42"/>
                  <a:gd name="T2" fmla="*/ 23 w 45"/>
                  <a:gd name="T3" fmla="*/ 25 h 42"/>
                  <a:gd name="T4" fmla="*/ 0 w 45"/>
                  <a:gd name="T5" fmla="*/ 42 h 42"/>
                  <a:gd name="T6" fmla="*/ 6 w 45"/>
                  <a:gd name="T7" fmla="*/ 25 h 42"/>
                  <a:gd name="T8" fmla="*/ 37 w 45"/>
                  <a:gd name="T9" fmla="*/ 2 h 42"/>
                  <a:gd name="T10" fmla="*/ 45 w 45"/>
                  <a:gd name="T11" fmla="*/ 3 h 42"/>
                  <a:gd name="T12" fmla="*/ 41 w 45"/>
                  <a:gd name="T13" fmla="*/ 14 h 42"/>
                  <a:gd name="T14" fmla="*/ 37 w 45"/>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2">
                    <a:moveTo>
                      <a:pt x="37" y="20"/>
                    </a:moveTo>
                    <a:cubicBezTo>
                      <a:pt x="32" y="18"/>
                      <a:pt x="27" y="22"/>
                      <a:pt x="23" y="25"/>
                    </a:cubicBezTo>
                    <a:cubicBezTo>
                      <a:pt x="15" y="30"/>
                      <a:pt x="8" y="36"/>
                      <a:pt x="0" y="42"/>
                    </a:cubicBezTo>
                    <a:cubicBezTo>
                      <a:pt x="1" y="36"/>
                      <a:pt x="3" y="31"/>
                      <a:pt x="6" y="25"/>
                    </a:cubicBezTo>
                    <a:cubicBezTo>
                      <a:pt x="16" y="17"/>
                      <a:pt x="26" y="9"/>
                      <a:pt x="37" y="2"/>
                    </a:cubicBezTo>
                    <a:cubicBezTo>
                      <a:pt x="42" y="0"/>
                      <a:pt x="43" y="0"/>
                      <a:pt x="45" y="3"/>
                    </a:cubicBezTo>
                    <a:cubicBezTo>
                      <a:pt x="44" y="7"/>
                      <a:pt x="43" y="10"/>
                      <a:pt x="41" y="14"/>
                    </a:cubicBezTo>
                    <a:cubicBezTo>
                      <a:pt x="40" y="16"/>
                      <a:pt x="41" y="20"/>
                      <a:pt x="37" y="20"/>
                    </a:cubicBezTo>
                    <a:close/>
                  </a:path>
                </a:pathLst>
              </a:custGeom>
              <a:solidFill>
                <a:srgbClr val="F18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1" name="Freeform 101">
                <a:extLst>
                  <a:ext uri="{FF2B5EF4-FFF2-40B4-BE49-F238E27FC236}">
                    <a16:creationId xmlns:a16="http://schemas.microsoft.com/office/drawing/2014/main" id="{ED5F02E0-E722-36BB-A3F5-520F7C7578A1}"/>
                  </a:ext>
                </a:extLst>
              </p:cNvPr>
              <p:cNvSpPr/>
              <p:nvPr/>
            </p:nvSpPr>
            <p:spPr bwMode="auto">
              <a:xfrm>
                <a:off x="3642" y="1145"/>
                <a:ext cx="233" cy="206"/>
              </a:xfrm>
              <a:custGeom>
                <a:avLst/>
                <a:gdLst>
                  <a:gd name="T0" fmla="*/ 39 w 50"/>
                  <a:gd name="T1" fmla="*/ 22 h 44"/>
                  <a:gd name="T2" fmla="*/ 31 w 50"/>
                  <a:gd name="T3" fmla="*/ 24 h 44"/>
                  <a:gd name="T4" fmla="*/ 8 w 50"/>
                  <a:gd name="T5" fmla="*/ 40 h 44"/>
                  <a:gd name="T6" fmla="*/ 0 w 50"/>
                  <a:gd name="T7" fmla="*/ 44 h 44"/>
                  <a:gd name="T8" fmla="*/ 7 w 50"/>
                  <a:gd name="T9" fmla="*/ 30 h 44"/>
                  <a:gd name="T10" fmla="*/ 45 w 50"/>
                  <a:gd name="T11" fmla="*/ 3 h 44"/>
                  <a:gd name="T12" fmla="*/ 50 w 50"/>
                  <a:gd name="T13" fmla="*/ 4 h 44"/>
                  <a:gd name="T14" fmla="*/ 39 w 50"/>
                  <a:gd name="T15" fmla="*/ 2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4">
                    <a:moveTo>
                      <a:pt x="39" y="22"/>
                    </a:moveTo>
                    <a:cubicBezTo>
                      <a:pt x="36" y="19"/>
                      <a:pt x="33" y="22"/>
                      <a:pt x="31" y="24"/>
                    </a:cubicBezTo>
                    <a:cubicBezTo>
                      <a:pt x="23" y="29"/>
                      <a:pt x="15" y="35"/>
                      <a:pt x="8" y="40"/>
                    </a:cubicBezTo>
                    <a:cubicBezTo>
                      <a:pt x="5" y="42"/>
                      <a:pt x="3" y="44"/>
                      <a:pt x="0" y="44"/>
                    </a:cubicBezTo>
                    <a:cubicBezTo>
                      <a:pt x="2" y="39"/>
                      <a:pt x="4" y="35"/>
                      <a:pt x="7" y="30"/>
                    </a:cubicBezTo>
                    <a:cubicBezTo>
                      <a:pt x="19" y="20"/>
                      <a:pt x="31" y="11"/>
                      <a:pt x="45" y="3"/>
                    </a:cubicBezTo>
                    <a:cubicBezTo>
                      <a:pt x="47" y="1"/>
                      <a:pt x="49" y="0"/>
                      <a:pt x="50" y="4"/>
                    </a:cubicBezTo>
                    <a:cubicBezTo>
                      <a:pt x="46" y="10"/>
                      <a:pt x="43" y="16"/>
                      <a:pt x="39" y="22"/>
                    </a:cubicBezTo>
                    <a:close/>
                  </a:path>
                </a:pathLst>
              </a:custGeom>
              <a:solidFill>
                <a:srgbClr val="ED7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2" name="Freeform 102">
                <a:extLst>
                  <a:ext uri="{FF2B5EF4-FFF2-40B4-BE49-F238E27FC236}">
                    <a16:creationId xmlns:a16="http://schemas.microsoft.com/office/drawing/2014/main" id="{73BBA410-3B5E-921C-CEDC-D270DA69973F}"/>
                  </a:ext>
                </a:extLst>
              </p:cNvPr>
              <p:cNvSpPr/>
              <p:nvPr/>
            </p:nvSpPr>
            <p:spPr bwMode="auto">
              <a:xfrm>
                <a:off x="3661" y="1781"/>
                <a:ext cx="154" cy="135"/>
              </a:xfrm>
              <a:custGeom>
                <a:avLst/>
                <a:gdLst>
                  <a:gd name="T0" fmla="*/ 24 w 33"/>
                  <a:gd name="T1" fmla="*/ 7 h 29"/>
                  <a:gd name="T2" fmla="*/ 33 w 33"/>
                  <a:gd name="T3" fmla="*/ 27 h 29"/>
                  <a:gd name="T4" fmla="*/ 11 w 33"/>
                  <a:gd name="T5" fmla="*/ 24 h 29"/>
                  <a:gd name="T6" fmla="*/ 0 w 33"/>
                  <a:gd name="T7" fmla="*/ 6 h 29"/>
                  <a:gd name="T8" fmla="*/ 16 w 33"/>
                  <a:gd name="T9" fmla="*/ 4 h 29"/>
                  <a:gd name="T10" fmla="*/ 24 w 33"/>
                  <a:gd name="T11" fmla="*/ 7 h 29"/>
                </a:gdLst>
                <a:ahLst/>
                <a:cxnLst>
                  <a:cxn ang="0">
                    <a:pos x="T0" y="T1"/>
                  </a:cxn>
                  <a:cxn ang="0">
                    <a:pos x="T2" y="T3"/>
                  </a:cxn>
                  <a:cxn ang="0">
                    <a:pos x="T4" y="T5"/>
                  </a:cxn>
                  <a:cxn ang="0">
                    <a:pos x="T6" y="T7"/>
                  </a:cxn>
                  <a:cxn ang="0">
                    <a:pos x="T8" y="T9"/>
                  </a:cxn>
                  <a:cxn ang="0">
                    <a:pos x="T10" y="T11"/>
                  </a:cxn>
                </a:cxnLst>
                <a:rect l="0" t="0" r="r" b="b"/>
                <a:pathLst>
                  <a:path w="33" h="28">
                    <a:moveTo>
                      <a:pt x="24" y="7"/>
                    </a:moveTo>
                    <a:cubicBezTo>
                      <a:pt x="27" y="14"/>
                      <a:pt x="30" y="20"/>
                      <a:pt x="33" y="27"/>
                    </a:cubicBezTo>
                    <a:cubicBezTo>
                      <a:pt x="26" y="29"/>
                      <a:pt x="18" y="28"/>
                      <a:pt x="11" y="24"/>
                    </a:cubicBezTo>
                    <a:cubicBezTo>
                      <a:pt x="7" y="18"/>
                      <a:pt x="3" y="12"/>
                      <a:pt x="0" y="6"/>
                    </a:cubicBezTo>
                    <a:cubicBezTo>
                      <a:pt x="5" y="0"/>
                      <a:pt x="11" y="4"/>
                      <a:pt x="16" y="4"/>
                    </a:cubicBezTo>
                    <a:cubicBezTo>
                      <a:pt x="19" y="4"/>
                      <a:pt x="22" y="5"/>
                      <a:pt x="24" y="7"/>
                    </a:cubicBezTo>
                    <a:close/>
                  </a:path>
                </a:pathLst>
              </a:custGeom>
              <a:solidFill>
                <a:srgbClr val="EB6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3" name="Freeform 103">
                <a:extLst>
                  <a:ext uri="{FF2B5EF4-FFF2-40B4-BE49-F238E27FC236}">
                    <a16:creationId xmlns:a16="http://schemas.microsoft.com/office/drawing/2014/main" id="{55A6E70B-79CD-1409-B685-CC54D36AE1D6}"/>
                  </a:ext>
                </a:extLst>
              </p:cNvPr>
              <p:cNvSpPr/>
              <p:nvPr/>
            </p:nvSpPr>
            <p:spPr bwMode="auto">
              <a:xfrm>
                <a:off x="3469" y="1636"/>
                <a:ext cx="103" cy="191"/>
              </a:xfrm>
              <a:custGeom>
                <a:avLst/>
                <a:gdLst>
                  <a:gd name="T0" fmla="*/ 14 w 22"/>
                  <a:gd name="T1" fmla="*/ 41 h 41"/>
                  <a:gd name="T2" fmla="*/ 2 w 22"/>
                  <a:gd name="T3" fmla="*/ 18 h 41"/>
                  <a:gd name="T4" fmla="*/ 2 w 22"/>
                  <a:gd name="T5" fmla="*/ 6 h 41"/>
                  <a:gd name="T6" fmla="*/ 9 w 22"/>
                  <a:gd name="T7" fmla="*/ 1 h 41"/>
                  <a:gd name="T8" fmla="*/ 21 w 22"/>
                  <a:gd name="T9" fmla="*/ 31 h 41"/>
                  <a:gd name="T10" fmla="*/ 14 w 22"/>
                  <a:gd name="T11" fmla="*/ 41 h 41"/>
                </a:gdLst>
                <a:ahLst/>
                <a:cxnLst>
                  <a:cxn ang="0">
                    <a:pos x="T0" y="T1"/>
                  </a:cxn>
                  <a:cxn ang="0">
                    <a:pos x="T2" y="T3"/>
                  </a:cxn>
                  <a:cxn ang="0">
                    <a:pos x="T4" y="T5"/>
                  </a:cxn>
                  <a:cxn ang="0">
                    <a:pos x="T6" y="T7"/>
                  </a:cxn>
                  <a:cxn ang="0">
                    <a:pos x="T8" y="T9"/>
                  </a:cxn>
                  <a:cxn ang="0">
                    <a:pos x="T10" y="T11"/>
                  </a:cxn>
                </a:cxnLst>
                <a:rect l="0" t="0" r="r" b="b"/>
                <a:pathLst>
                  <a:path w="22" h="41">
                    <a:moveTo>
                      <a:pt x="14" y="41"/>
                    </a:moveTo>
                    <a:cubicBezTo>
                      <a:pt x="8" y="34"/>
                      <a:pt x="4" y="27"/>
                      <a:pt x="2" y="18"/>
                    </a:cubicBezTo>
                    <a:cubicBezTo>
                      <a:pt x="1" y="14"/>
                      <a:pt x="0" y="10"/>
                      <a:pt x="2" y="6"/>
                    </a:cubicBezTo>
                    <a:cubicBezTo>
                      <a:pt x="3" y="3"/>
                      <a:pt x="4" y="0"/>
                      <a:pt x="9" y="1"/>
                    </a:cubicBezTo>
                    <a:cubicBezTo>
                      <a:pt x="11" y="12"/>
                      <a:pt x="16" y="22"/>
                      <a:pt x="21" y="31"/>
                    </a:cubicBezTo>
                    <a:cubicBezTo>
                      <a:pt x="22" y="37"/>
                      <a:pt x="20" y="40"/>
                      <a:pt x="14" y="41"/>
                    </a:cubicBezTo>
                    <a:close/>
                  </a:path>
                </a:pathLst>
              </a:custGeom>
              <a:solidFill>
                <a:srgbClr val="F8CE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4" name="Freeform 104">
                <a:extLst>
                  <a:ext uri="{FF2B5EF4-FFF2-40B4-BE49-F238E27FC236}">
                    <a16:creationId xmlns:a16="http://schemas.microsoft.com/office/drawing/2014/main" id="{8B3EB558-3E24-5678-3F31-285B82F2C14C}"/>
                  </a:ext>
                </a:extLst>
              </p:cNvPr>
              <p:cNvSpPr/>
              <p:nvPr/>
            </p:nvSpPr>
            <p:spPr bwMode="auto">
              <a:xfrm>
                <a:off x="3675" y="1098"/>
                <a:ext cx="242" cy="187"/>
              </a:xfrm>
              <a:custGeom>
                <a:avLst/>
                <a:gdLst>
                  <a:gd name="T0" fmla="*/ 43 w 52"/>
                  <a:gd name="T1" fmla="*/ 14 h 40"/>
                  <a:gd name="T2" fmla="*/ 39 w 52"/>
                  <a:gd name="T3" fmla="*/ 13 h 40"/>
                  <a:gd name="T4" fmla="*/ 11 w 52"/>
                  <a:gd name="T5" fmla="*/ 34 h 40"/>
                  <a:gd name="T6" fmla="*/ 0 w 52"/>
                  <a:gd name="T7" fmla="*/ 40 h 40"/>
                  <a:gd name="T8" fmla="*/ 10 w 52"/>
                  <a:gd name="T9" fmla="*/ 26 h 40"/>
                  <a:gd name="T10" fmla="*/ 34 w 52"/>
                  <a:gd name="T11" fmla="*/ 8 h 40"/>
                  <a:gd name="T12" fmla="*/ 52 w 52"/>
                  <a:gd name="T13" fmla="*/ 0 h 40"/>
                  <a:gd name="T14" fmla="*/ 43 w 52"/>
                  <a:gd name="T15" fmla="*/ 1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0">
                    <a:moveTo>
                      <a:pt x="43" y="14"/>
                    </a:moveTo>
                    <a:cubicBezTo>
                      <a:pt x="42" y="12"/>
                      <a:pt x="41" y="12"/>
                      <a:pt x="39" y="13"/>
                    </a:cubicBezTo>
                    <a:cubicBezTo>
                      <a:pt x="30" y="20"/>
                      <a:pt x="20" y="25"/>
                      <a:pt x="11" y="34"/>
                    </a:cubicBezTo>
                    <a:cubicBezTo>
                      <a:pt x="8" y="37"/>
                      <a:pt x="4" y="38"/>
                      <a:pt x="0" y="40"/>
                    </a:cubicBezTo>
                    <a:cubicBezTo>
                      <a:pt x="2" y="35"/>
                      <a:pt x="5" y="30"/>
                      <a:pt x="10" y="26"/>
                    </a:cubicBezTo>
                    <a:cubicBezTo>
                      <a:pt x="18" y="21"/>
                      <a:pt x="27" y="15"/>
                      <a:pt x="34" y="8"/>
                    </a:cubicBezTo>
                    <a:cubicBezTo>
                      <a:pt x="39" y="4"/>
                      <a:pt x="46" y="1"/>
                      <a:pt x="52" y="0"/>
                    </a:cubicBezTo>
                    <a:cubicBezTo>
                      <a:pt x="49" y="4"/>
                      <a:pt x="47" y="10"/>
                      <a:pt x="43" y="14"/>
                    </a:cubicBezTo>
                    <a:close/>
                  </a:path>
                </a:pathLst>
              </a:custGeom>
              <a:solidFill>
                <a:srgbClr val="E45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5" name="Freeform 105">
                <a:extLst>
                  <a:ext uri="{FF2B5EF4-FFF2-40B4-BE49-F238E27FC236}">
                    <a16:creationId xmlns:a16="http://schemas.microsoft.com/office/drawing/2014/main" id="{58979D8F-1041-C37F-9969-933ECC200920}"/>
                  </a:ext>
                </a:extLst>
              </p:cNvPr>
              <p:cNvSpPr/>
              <p:nvPr/>
            </p:nvSpPr>
            <p:spPr bwMode="auto">
              <a:xfrm>
                <a:off x="3623" y="1523"/>
                <a:ext cx="126" cy="239"/>
              </a:xfrm>
              <a:custGeom>
                <a:avLst/>
                <a:gdLst>
                  <a:gd name="T0" fmla="*/ 0 w 27"/>
                  <a:gd name="T1" fmla="*/ 41 h 51"/>
                  <a:gd name="T2" fmla="*/ 19 w 27"/>
                  <a:gd name="T3" fmla="*/ 33 h 51"/>
                  <a:gd name="T4" fmla="*/ 22 w 27"/>
                  <a:gd name="T5" fmla="*/ 26 h 51"/>
                  <a:gd name="T6" fmla="*/ 24 w 27"/>
                  <a:gd name="T7" fmla="*/ 0 h 51"/>
                  <a:gd name="T8" fmla="*/ 25 w 27"/>
                  <a:gd name="T9" fmla="*/ 11 h 51"/>
                  <a:gd name="T10" fmla="*/ 26 w 27"/>
                  <a:gd name="T11" fmla="*/ 40 h 51"/>
                  <a:gd name="T12" fmla="*/ 27 w 27"/>
                  <a:gd name="T13" fmla="*/ 45 h 51"/>
                  <a:gd name="T14" fmla="*/ 25 w 27"/>
                  <a:gd name="T15" fmla="*/ 48 h 51"/>
                  <a:gd name="T16" fmla="*/ 6 w 27"/>
                  <a:gd name="T17" fmla="*/ 51 h 51"/>
                  <a:gd name="T18" fmla="*/ 3 w 27"/>
                  <a:gd name="T19" fmla="*/ 48 h 51"/>
                  <a:gd name="T20" fmla="*/ 0 w 27"/>
                  <a:gd name="T21"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1">
                    <a:moveTo>
                      <a:pt x="0" y="41"/>
                    </a:moveTo>
                    <a:cubicBezTo>
                      <a:pt x="6" y="38"/>
                      <a:pt x="13" y="35"/>
                      <a:pt x="19" y="33"/>
                    </a:cubicBezTo>
                    <a:cubicBezTo>
                      <a:pt x="22" y="31"/>
                      <a:pt x="22" y="29"/>
                      <a:pt x="22" y="26"/>
                    </a:cubicBezTo>
                    <a:cubicBezTo>
                      <a:pt x="23" y="17"/>
                      <a:pt x="21" y="9"/>
                      <a:pt x="24" y="0"/>
                    </a:cubicBezTo>
                    <a:cubicBezTo>
                      <a:pt x="26" y="3"/>
                      <a:pt x="26" y="7"/>
                      <a:pt x="25" y="11"/>
                    </a:cubicBezTo>
                    <a:cubicBezTo>
                      <a:pt x="24" y="21"/>
                      <a:pt x="26" y="30"/>
                      <a:pt x="26" y="40"/>
                    </a:cubicBezTo>
                    <a:cubicBezTo>
                      <a:pt x="27" y="42"/>
                      <a:pt x="27" y="43"/>
                      <a:pt x="27" y="45"/>
                    </a:cubicBezTo>
                    <a:cubicBezTo>
                      <a:pt x="27" y="47"/>
                      <a:pt x="26" y="47"/>
                      <a:pt x="25" y="48"/>
                    </a:cubicBezTo>
                    <a:cubicBezTo>
                      <a:pt x="19" y="50"/>
                      <a:pt x="13" y="50"/>
                      <a:pt x="6" y="51"/>
                    </a:cubicBezTo>
                    <a:cubicBezTo>
                      <a:pt x="5" y="51"/>
                      <a:pt x="4" y="49"/>
                      <a:pt x="3" y="48"/>
                    </a:cubicBezTo>
                    <a:cubicBezTo>
                      <a:pt x="1" y="46"/>
                      <a:pt x="0" y="44"/>
                      <a:pt x="0" y="41"/>
                    </a:cubicBezTo>
                    <a:close/>
                  </a:path>
                </a:pathLst>
              </a:custGeom>
              <a:solidFill>
                <a:srgbClr val="F6B7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6" name="Freeform 106">
                <a:extLst>
                  <a:ext uri="{FF2B5EF4-FFF2-40B4-BE49-F238E27FC236}">
                    <a16:creationId xmlns:a16="http://schemas.microsoft.com/office/drawing/2014/main" id="{2E6AF293-68EC-85FA-0871-FB30EBE22EFE}"/>
                  </a:ext>
                </a:extLst>
              </p:cNvPr>
              <p:cNvSpPr/>
              <p:nvPr/>
            </p:nvSpPr>
            <p:spPr bwMode="auto">
              <a:xfrm>
                <a:off x="3492" y="1939"/>
                <a:ext cx="117" cy="113"/>
              </a:xfrm>
              <a:custGeom>
                <a:avLst/>
                <a:gdLst>
                  <a:gd name="T0" fmla="*/ 11 w 25"/>
                  <a:gd name="T1" fmla="*/ 24 h 24"/>
                  <a:gd name="T2" fmla="*/ 0 w 25"/>
                  <a:gd name="T3" fmla="*/ 16 h 24"/>
                  <a:gd name="T4" fmla="*/ 5 w 25"/>
                  <a:gd name="T5" fmla="*/ 7 h 24"/>
                  <a:gd name="T6" fmla="*/ 11 w 25"/>
                  <a:gd name="T7" fmla="*/ 0 h 24"/>
                  <a:gd name="T8" fmla="*/ 25 w 25"/>
                  <a:gd name="T9" fmla="*/ 8 h 24"/>
                  <a:gd name="T10" fmla="*/ 15 w 25"/>
                  <a:gd name="T11" fmla="*/ 24 h 24"/>
                  <a:gd name="T12" fmla="*/ 11 w 25"/>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11" y="24"/>
                    </a:moveTo>
                    <a:cubicBezTo>
                      <a:pt x="7" y="21"/>
                      <a:pt x="3" y="18"/>
                      <a:pt x="0" y="16"/>
                    </a:cubicBezTo>
                    <a:cubicBezTo>
                      <a:pt x="2" y="13"/>
                      <a:pt x="4" y="11"/>
                      <a:pt x="5" y="7"/>
                    </a:cubicBezTo>
                    <a:cubicBezTo>
                      <a:pt x="6" y="4"/>
                      <a:pt x="7" y="1"/>
                      <a:pt x="11" y="0"/>
                    </a:cubicBezTo>
                    <a:cubicBezTo>
                      <a:pt x="16" y="2"/>
                      <a:pt x="21" y="5"/>
                      <a:pt x="25" y="8"/>
                    </a:cubicBezTo>
                    <a:cubicBezTo>
                      <a:pt x="25" y="16"/>
                      <a:pt x="22" y="20"/>
                      <a:pt x="15" y="24"/>
                    </a:cubicBezTo>
                    <a:cubicBezTo>
                      <a:pt x="14" y="24"/>
                      <a:pt x="12" y="24"/>
                      <a:pt x="11" y="24"/>
                    </a:cubicBezTo>
                    <a:close/>
                  </a:path>
                </a:pathLst>
              </a:custGeom>
              <a:solidFill>
                <a:srgbClr val="E35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7" name="Freeform 107">
                <a:extLst>
                  <a:ext uri="{FF2B5EF4-FFF2-40B4-BE49-F238E27FC236}">
                    <a16:creationId xmlns:a16="http://schemas.microsoft.com/office/drawing/2014/main" id="{6F2BA89B-CAE7-2AA1-419D-621A5CA0BA23}"/>
                  </a:ext>
                </a:extLst>
              </p:cNvPr>
              <p:cNvSpPr/>
              <p:nvPr/>
            </p:nvSpPr>
            <p:spPr bwMode="auto">
              <a:xfrm>
                <a:off x="3637" y="1734"/>
                <a:ext cx="136" cy="79"/>
              </a:xfrm>
              <a:custGeom>
                <a:avLst/>
                <a:gdLst>
                  <a:gd name="T0" fmla="*/ 0 w 29"/>
                  <a:gd name="T1" fmla="*/ 3 h 17"/>
                  <a:gd name="T2" fmla="*/ 24 w 29"/>
                  <a:gd name="T3" fmla="*/ 0 h 17"/>
                  <a:gd name="T4" fmla="*/ 29 w 29"/>
                  <a:gd name="T5" fmla="*/ 17 h 17"/>
                  <a:gd name="T6" fmla="*/ 14 w 29"/>
                  <a:gd name="T7" fmla="*/ 15 h 17"/>
                  <a:gd name="T8" fmla="*/ 5 w 29"/>
                  <a:gd name="T9" fmla="*/ 16 h 17"/>
                  <a:gd name="T10" fmla="*/ 0 w 29"/>
                  <a:gd name="T11" fmla="*/ 3 h 17"/>
                </a:gdLst>
                <a:ahLst/>
                <a:cxnLst>
                  <a:cxn ang="0">
                    <a:pos x="T0" y="T1"/>
                  </a:cxn>
                  <a:cxn ang="0">
                    <a:pos x="T2" y="T3"/>
                  </a:cxn>
                  <a:cxn ang="0">
                    <a:pos x="T4" y="T5"/>
                  </a:cxn>
                  <a:cxn ang="0">
                    <a:pos x="T6" y="T7"/>
                  </a:cxn>
                  <a:cxn ang="0">
                    <a:pos x="T8" y="T9"/>
                  </a:cxn>
                  <a:cxn ang="0">
                    <a:pos x="T10" y="T11"/>
                  </a:cxn>
                </a:cxnLst>
                <a:rect l="0" t="0" r="r" b="b"/>
                <a:pathLst>
                  <a:path w="28" h="17">
                    <a:moveTo>
                      <a:pt x="0" y="3"/>
                    </a:moveTo>
                    <a:cubicBezTo>
                      <a:pt x="8" y="5"/>
                      <a:pt x="16" y="3"/>
                      <a:pt x="24" y="0"/>
                    </a:cubicBezTo>
                    <a:cubicBezTo>
                      <a:pt x="26" y="6"/>
                      <a:pt x="27" y="11"/>
                      <a:pt x="29" y="17"/>
                    </a:cubicBezTo>
                    <a:cubicBezTo>
                      <a:pt x="24" y="17"/>
                      <a:pt x="19" y="17"/>
                      <a:pt x="14" y="15"/>
                    </a:cubicBezTo>
                    <a:cubicBezTo>
                      <a:pt x="11" y="14"/>
                      <a:pt x="8" y="15"/>
                      <a:pt x="5" y="16"/>
                    </a:cubicBezTo>
                    <a:cubicBezTo>
                      <a:pt x="3" y="12"/>
                      <a:pt x="1" y="8"/>
                      <a:pt x="0" y="3"/>
                    </a:cubicBezTo>
                    <a:close/>
                  </a:path>
                </a:pathLst>
              </a:custGeom>
              <a:solidFill>
                <a:srgbClr val="F2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8" name="Freeform 108">
                <a:extLst>
                  <a:ext uri="{FF2B5EF4-FFF2-40B4-BE49-F238E27FC236}">
                    <a16:creationId xmlns:a16="http://schemas.microsoft.com/office/drawing/2014/main" id="{6DE1532F-97BF-FFC3-BA8D-04429FA79CCB}"/>
                  </a:ext>
                </a:extLst>
              </p:cNvPr>
              <p:cNvSpPr/>
              <p:nvPr/>
            </p:nvSpPr>
            <p:spPr bwMode="auto">
              <a:xfrm>
                <a:off x="3408" y="1855"/>
                <a:ext cx="108" cy="141"/>
              </a:xfrm>
              <a:custGeom>
                <a:avLst/>
                <a:gdLst>
                  <a:gd name="T0" fmla="*/ 11 w 23"/>
                  <a:gd name="T1" fmla="*/ 28 h 30"/>
                  <a:gd name="T2" fmla="*/ 8 w 23"/>
                  <a:gd name="T3" fmla="*/ 25 h 30"/>
                  <a:gd name="T4" fmla="*/ 3 w 23"/>
                  <a:gd name="T5" fmla="*/ 20 h 30"/>
                  <a:gd name="T6" fmla="*/ 3 w 23"/>
                  <a:gd name="T7" fmla="*/ 9 h 30"/>
                  <a:gd name="T8" fmla="*/ 10 w 23"/>
                  <a:gd name="T9" fmla="*/ 0 h 30"/>
                  <a:gd name="T10" fmla="*/ 18 w 23"/>
                  <a:gd name="T11" fmla="*/ 8 h 30"/>
                  <a:gd name="T12" fmla="*/ 18 w 23"/>
                  <a:gd name="T13" fmla="*/ 21 h 30"/>
                  <a:gd name="T14" fmla="*/ 11 w 23"/>
                  <a:gd name="T15" fmla="*/ 2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0">
                    <a:moveTo>
                      <a:pt x="11" y="28"/>
                    </a:moveTo>
                    <a:cubicBezTo>
                      <a:pt x="10" y="27"/>
                      <a:pt x="9" y="26"/>
                      <a:pt x="8" y="25"/>
                    </a:cubicBezTo>
                    <a:cubicBezTo>
                      <a:pt x="7" y="23"/>
                      <a:pt x="5" y="21"/>
                      <a:pt x="3" y="20"/>
                    </a:cubicBezTo>
                    <a:cubicBezTo>
                      <a:pt x="1" y="16"/>
                      <a:pt x="0" y="12"/>
                      <a:pt x="3" y="9"/>
                    </a:cubicBezTo>
                    <a:cubicBezTo>
                      <a:pt x="6" y="6"/>
                      <a:pt x="4" y="0"/>
                      <a:pt x="10" y="0"/>
                    </a:cubicBezTo>
                    <a:cubicBezTo>
                      <a:pt x="13" y="2"/>
                      <a:pt x="16" y="4"/>
                      <a:pt x="18" y="8"/>
                    </a:cubicBezTo>
                    <a:cubicBezTo>
                      <a:pt x="23" y="13"/>
                      <a:pt x="23" y="16"/>
                      <a:pt x="18" y="21"/>
                    </a:cubicBezTo>
                    <a:cubicBezTo>
                      <a:pt x="16" y="24"/>
                      <a:pt x="17" y="30"/>
                      <a:pt x="11" y="28"/>
                    </a:cubicBezTo>
                    <a:close/>
                  </a:path>
                </a:pathLst>
              </a:custGeom>
              <a:solidFill>
                <a:srgbClr val="F9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9" name="Freeform 109">
                <a:extLst>
                  <a:ext uri="{FF2B5EF4-FFF2-40B4-BE49-F238E27FC236}">
                    <a16:creationId xmlns:a16="http://schemas.microsoft.com/office/drawing/2014/main" id="{2D93A21F-8C54-597C-7202-4B0097C7CC16}"/>
                  </a:ext>
                </a:extLst>
              </p:cNvPr>
              <p:cNvSpPr/>
              <p:nvPr/>
            </p:nvSpPr>
            <p:spPr bwMode="auto">
              <a:xfrm>
                <a:off x="3567" y="1818"/>
                <a:ext cx="164" cy="154"/>
              </a:xfrm>
              <a:custGeom>
                <a:avLst/>
                <a:gdLst>
                  <a:gd name="T0" fmla="*/ 6 w 35"/>
                  <a:gd name="T1" fmla="*/ 0 h 33"/>
                  <a:gd name="T2" fmla="*/ 35 w 35"/>
                  <a:gd name="T3" fmla="*/ 33 h 33"/>
                  <a:gd name="T4" fmla="*/ 0 w 35"/>
                  <a:gd name="T5" fmla="*/ 9 h 33"/>
                  <a:gd name="T6" fmla="*/ 6 w 35"/>
                  <a:gd name="T7" fmla="*/ 0 h 33"/>
                </a:gdLst>
                <a:ahLst/>
                <a:cxnLst>
                  <a:cxn ang="0">
                    <a:pos x="T0" y="T1"/>
                  </a:cxn>
                  <a:cxn ang="0">
                    <a:pos x="T2" y="T3"/>
                  </a:cxn>
                  <a:cxn ang="0">
                    <a:pos x="T4" y="T5"/>
                  </a:cxn>
                  <a:cxn ang="0">
                    <a:pos x="T6" y="T7"/>
                  </a:cxn>
                </a:cxnLst>
                <a:rect l="0" t="0" r="r" b="b"/>
                <a:pathLst>
                  <a:path w="35" h="33">
                    <a:moveTo>
                      <a:pt x="6" y="0"/>
                    </a:moveTo>
                    <a:cubicBezTo>
                      <a:pt x="16" y="11"/>
                      <a:pt x="25" y="22"/>
                      <a:pt x="35" y="33"/>
                    </a:cubicBezTo>
                    <a:cubicBezTo>
                      <a:pt x="23" y="26"/>
                      <a:pt x="10" y="20"/>
                      <a:pt x="0" y="9"/>
                    </a:cubicBezTo>
                    <a:cubicBezTo>
                      <a:pt x="0" y="5"/>
                      <a:pt x="3" y="2"/>
                      <a:pt x="6" y="0"/>
                    </a:cubicBezTo>
                    <a:close/>
                  </a:path>
                </a:pathLst>
              </a:custGeom>
              <a:solidFill>
                <a:srgbClr val="E65F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0" name="Freeform 110">
                <a:extLst>
                  <a:ext uri="{FF2B5EF4-FFF2-40B4-BE49-F238E27FC236}">
                    <a16:creationId xmlns:a16="http://schemas.microsoft.com/office/drawing/2014/main" id="{BE2F1893-D425-5532-5B17-8197809B93C5}"/>
                  </a:ext>
                </a:extLst>
              </p:cNvPr>
              <p:cNvSpPr/>
              <p:nvPr/>
            </p:nvSpPr>
            <p:spPr bwMode="auto">
              <a:xfrm>
                <a:off x="3450" y="1528"/>
                <a:ext cx="61" cy="192"/>
              </a:xfrm>
              <a:custGeom>
                <a:avLst/>
                <a:gdLst>
                  <a:gd name="T0" fmla="*/ 13 w 13"/>
                  <a:gd name="T1" fmla="*/ 24 h 41"/>
                  <a:gd name="T2" fmla="*/ 6 w 13"/>
                  <a:gd name="T3" fmla="*/ 36 h 41"/>
                  <a:gd name="T4" fmla="*/ 6 w 13"/>
                  <a:gd name="T5" fmla="*/ 41 h 41"/>
                  <a:gd name="T6" fmla="*/ 1 w 13"/>
                  <a:gd name="T7" fmla="*/ 15 h 41"/>
                  <a:gd name="T8" fmla="*/ 12 w 13"/>
                  <a:gd name="T9" fmla="*/ 0 h 41"/>
                  <a:gd name="T10" fmla="*/ 13 w 13"/>
                  <a:gd name="T11" fmla="*/ 5 h 41"/>
                  <a:gd name="T12" fmla="*/ 13 w 13"/>
                  <a:gd name="T13" fmla="*/ 24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13" y="24"/>
                    </a:moveTo>
                    <a:cubicBezTo>
                      <a:pt x="6" y="26"/>
                      <a:pt x="7" y="31"/>
                      <a:pt x="6" y="36"/>
                    </a:cubicBezTo>
                    <a:cubicBezTo>
                      <a:pt x="6" y="38"/>
                      <a:pt x="6" y="40"/>
                      <a:pt x="6" y="41"/>
                    </a:cubicBezTo>
                    <a:cubicBezTo>
                      <a:pt x="2" y="33"/>
                      <a:pt x="0" y="24"/>
                      <a:pt x="1" y="15"/>
                    </a:cubicBezTo>
                    <a:cubicBezTo>
                      <a:pt x="7" y="11"/>
                      <a:pt x="7" y="4"/>
                      <a:pt x="12" y="0"/>
                    </a:cubicBezTo>
                    <a:cubicBezTo>
                      <a:pt x="13" y="2"/>
                      <a:pt x="13" y="3"/>
                      <a:pt x="13" y="5"/>
                    </a:cubicBezTo>
                    <a:cubicBezTo>
                      <a:pt x="13" y="11"/>
                      <a:pt x="13" y="18"/>
                      <a:pt x="13" y="24"/>
                    </a:cubicBezTo>
                    <a:close/>
                  </a:path>
                </a:pathLst>
              </a:custGeom>
              <a:solidFill>
                <a:srgbClr val="F299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1" name="Freeform 111">
                <a:extLst>
                  <a:ext uri="{FF2B5EF4-FFF2-40B4-BE49-F238E27FC236}">
                    <a16:creationId xmlns:a16="http://schemas.microsoft.com/office/drawing/2014/main" id="{C7ED7F5C-BB12-6D94-F69A-ECB936477A10}"/>
                  </a:ext>
                </a:extLst>
              </p:cNvPr>
              <p:cNvSpPr/>
              <p:nvPr/>
            </p:nvSpPr>
            <p:spPr bwMode="auto">
              <a:xfrm>
                <a:off x="3712" y="1893"/>
                <a:ext cx="131" cy="79"/>
              </a:xfrm>
              <a:custGeom>
                <a:avLst/>
                <a:gdLst>
                  <a:gd name="T0" fmla="*/ 0 w 28"/>
                  <a:gd name="T1" fmla="*/ 0 h 17"/>
                  <a:gd name="T2" fmla="*/ 22 w 28"/>
                  <a:gd name="T3" fmla="*/ 3 h 17"/>
                  <a:gd name="T4" fmla="*/ 26 w 28"/>
                  <a:gd name="T5" fmla="*/ 10 h 17"/>
                  <a:gd name="T6" fmla="*/ 21 w 28"/>
                  <a:gd name="T7" fmla="*/ 16 h 17"/>
                  <a:gd name="T8" fmla="*/ 10 w 28"/>
                  <a:gd name="T9" fmla="*/ 13 h 17"/>
                  <a:gd name="T10" fmla="*/ 0 w 28"/>
                  <a:gd name="T11" fmla="*/ 0 h 17"/>
                </a:gdLst>
                <a:ahLst/>
                <a:cxnLst>
                  <a:cxn ang="0">
                    <a:pos x="T0" y="T1"/>
                  </a:cxn>
                  <a:cxn ang="0">
                    <a:pos x="T2" y="T3"/>
                  </a:cxn>
                  <a:cxn ang="0">
                    <a:pos x="T4" y="T5"/>
                  </a:cxn>
                  <a:cxn ang="0">
                    <a:pos x="T6" y="T7"/>
                  </a:cxn>
                  <a:cxn ang="0">
                    <a:pos x="T8" y="T9"/>
                  </a:cxn>
                  <a:cxn ang="0">
                    <a:pos x="T10" y="T11"/>
                  </a:cxn>
                </a:cxnLst>
                <a:rect l="0" t="0" r="r" b="b"/>
                <a:pathLst>
                  <a:path w="28" h="17">
                    <a:moveTo>
                      <a:pt x="0" y="0"/>
                    </a:moveTo>
                    <a:cubicBezTo>
                      <a:pt x="8" y="1"/>
                      <a:pt x="15" y="2"/>
                      <a:pt x="22" y="3"/>
                    </a:cubicBezTo>
                    <a:cubicBezTo>
                      <a:pt x="23" y="5"/>
                      <a:pt x="25" y="7"/>
                      <a:pt x="26" y="10"/>
                    </a:cubicBezTo>
                    <a:cubicBezTo>
                      <a:pt x="28" y="15"/>
                      <a:pt x="26" y="17"/>
                      <a:pt x="21" y="16"/>
                    </a:cubicBezTo>
                    <a:cubicBezTo>
                      <a:pt x="17" y="15"/>
                      <a:pt x="14" y="14"/>
                      <a:pt x="10" y="13"/>
                    </a:cubicBezTo>
                    <a:cubicBezTo>
                      <a:pt x="6" y="9"/>
                      <a:pt x="3" y="5"/>
                      <a:pt x="0" y="0"/>
                    </a:cubicBezTo>
                    <a:close/>
                  </a:path>
                </a:pathLst>
              </a:custGeom>
              <a:solidFill>
                <a:srgbClr val="DE4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2" name="Freeform 112">
                <a:extLst>
                  <a:ext uri="{FF2B5EF4-FFF2-40B4-BE49-F238E27FC236}">
                    <a16:creationId xmlns:a16="http://schemas.microsoft.com/office/drawing/2014/main" id="{CBB160A9-A70F-FC94-5BEC-5C7B62A833CA}"/>
                  </a:ext>
                </a:extLst>
              </p:cNvPr>
              <p:cNvSpPr/>
              <p:nvPr/>
            </p:nvSpPr>
            <p:spPr bwMode="auto">
              <a:xfrm>
                <a:off x="3394" y="1809"/>
                <a:ext cx="61" cy="163"/>
              </a:xfrm>
              <a:custGeom>
                <a:avLst/>
                <a:gdLst>
                  <a:gd name="T0" fmla="*/ 13 w 13"/>
                  <a:gd name="T1" fmla="*/ 10 h 35"/>
                  <a:gd name="T2" fmla="*/ 6 w 13"/>
                  <a:gd name="T3" fmla="*/ 22 h 35"/>
                  <a:gd name="T4" fmla="*/ 11 w 13"/>
                  <a:gd name="T5" fmla="*/ 35 h 35"/>
                  <a:gd name="T6" fmla="*/ 1 w 13"/>
                  <a:gd name="T7" fmla="*/ 24 h 35"/>
                  <a:gd name="T8" fmla="*/ 2 w 13"/>
                  <a:gd name="T9" fmla="*/ 3 h 35"/>
                  <a:gd name="T10" fmla="*/ 8 w 13"/>
                  <a:gd name="T11" fmla="*/ 1 h 35"/>
                  <a:gd name="T12" fmla="*/ 13 w 13"/>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13" h="35">
                    <a:moveTo>
                      <a:pt x="13" y="10"/>
                    </a:moveTo>
                    <a:cubicBezTo>
                      <a:pt x="9" y="12"/>
                      <a:pt x="8" y="18"/>
                      <a:pt x="6" y="22"/>
                    </a:cubicBezTo>
                    <a:cubicBezTo>
                      <a:pt x="3" y="26"/>
                      <a:pt x="10" y="30"/>
                      <a:pt x="11" y="35"/>
                    </a:cubicBezTo>
                    <a:cubicBezTo>
                      <a:pt x="7" y="32"/>
                      <a:pt x="3" y="28"/>
                      <a:pt x="1" y="24"/>
                    </a:cubicBezTo>
                    <a:cubicBezTo>
                      <a:pt x="0" y="17"/>
                      <a:pt x="2" y="10"/>
                      <a:pt x="2" y="3"/>
                    </a:cubicBezTo>
                    <a:cubicBezTo>
                      <a:pt x="3" y="0"/>
                      <a:pt x="5" y="0"/>
                      <a:pt x="8" y="1"/>
                    </a:cubicBezTo>
                    <a:cubicBezTo>
                      <a:pt x="10" y="4"/>
                      <a:pt x="13" y="6"/>
                      <a:pt x="13" y="10"/>
                    </a:cubicBezTo>
                    <a:close/>
                  </a:path>
                </a:pathLst>
              </a:custGeom>
              <a:solidFill>
                <a:srgbClr val="F3A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3" name="Freeform 113">
                <a:extLst>
                  <a:ext uri="{FF2B5EF4-FFF2-40B4-BE49-F238E27FC236}">
                    <a16:creationId xmlns:a16="http://schemas.microsoft.com/office/drawing/2014/main" id="{0F0722CB-5FBA-E432-DCEC-59AC52DD2F2C}"/>
                  </a:ext>
                </a:extLst>
              </p:cNvPr>
              <p:cNvSpPr/>
              <p:nvPr/>
            </p:nvSpPr>
            <p:spPr bwMode="auto">
              <a:xfrm>
                <a:off x="3562" y="1972"/>
                <a:ext cx="85" cy="108"/>
              </a:xfrm>
              <a:custGeom>
                <a:avLst/>
                <a:gdLst>
                  <a:gd name="T0" fmla="*/ 0 w 18"/>
                  <a:gd name="T1" fmla="*/ 17 h 23"/>
                  <a:gd name="T2" fmla="*/ 10 w 18"/>
                  <a:gd name="T3" fmla="*/ 1 h 23"/>
                  <a:gd name="T4" fmla="*/ 18 w 18"/>
                  <a:gd name="T5" fmla="*/ 4 h 23"/>
                  <a:gd name="T6" fmla="*/ 11 w 18"/>
                  <a:gd name="T7" fmla="*/ 19 h 23"/>
                  <a:gd name="T8" fmla="*/ 0 w 18"/>
                  <a:gd name="T9" fmla="*/ 17 h 23"/>
                </a:gdLst>
                <a:ahLst/>
                <a:cxnLst>
                  <a:cxn ang="0">
                    <a:pos x="T0" y="T1"/>
                  </a:cxn>
                  <a:cxn ang="0">
                    <a:pos x="T2" y="T3"/>
                  </a:cxn>
                  <a:cxn ang="0">
                    <a:pos x="T4" y="T5"/>
                  </a:cxn>
                  <a:cxn ang="0">
                    <a:pos x="T6" y="T7"/>
                  </a:cxn>
                  <a:cxn ang="0">
                    <a:pos x="T8" y="T9"/>
                  </a:cxn>
                </a:cxnLst>
                <a:rect l="0" t="0" r="r" b="b"/>
                <a:pathLst>
                  <a:path w="18" h="23">
                    <a:moveTo>
                      <a:pt x="0" y="17"/>
                    </a:moveTo>
                    <a:cubicBezTo>
                      <a:pt x="4" y="12"/>
                      <a:pt x="9" y="8"/>
                      <a:pt x="10" y="1"/>
                    </a:cubicBezTo>
                    <a:cubicBezTo>
                      <a:pt x="13" y="0"/>
                      <a:pt x="15" y="4"/>
                      <a:pt x="18" y="4"/>
                    </a:cubicBezTo>
                    <a:cubicBezTo>
                      <a:pt x="18" y="10"/>
                      <a:pt x="14" y="15"/>
                      <a:pt x="11" y="19"/>
                    </a:cubicBezTo>
                    <a:cubicBezTo>
                      <a:pt x="7" y="23"/>
                      <a:pt x="3" y="19"/>
                      <a:pt x="0" y="17"/>
                    </a:cubicBezTo>
                    <a:close/>
                  </a:path>
                </a:pathLst>
              </a:custGeom>
              <a:solidFill>
                <a:srgbClr val="D33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4" name="Freeform 114">
                <a:extLst>
                  <a:ext uri="{FF2B5EF4-FFF2-40B4-BE49-F238E27FC236}">
                    <a16:creationId xmlns:a16="http://schemas.microsoft.com/office/drawing/2014/main" id="{65EBF76A-2C42-5990-1482-B8E87A921EB2}"/>
                  </a:ext>
                </a:extLst>
              </p:cNvPr>
              <p:cNvSpPr/>
              <p:nvPr/>
            </p:nvSpPr>
            <p:spPr bwMode="auto">
              <a:xfrm>
                <a:off x="3483" y="1911"/>
                <a:ext cx="61" cy="103"/>
              </a:xfrm>
              <a:custGeom>
                <a:avLst/>
                <a:gdLst>
                  <a:gd name="T0" fmla="*/ 13 w 13"/>
                  <a:gd name="T1" fmla="*/ 6 h 22"/>
                  <a:gd name="T2" fmla="*/ 7 w 13"/>
                  <a:gd name="T3" fmla="*/ 17 h 22"/>
                  <a:gd name="T4" fmla="*/ 2 w 13"/>
                  <a:gd name="T5" fmla="*/ 22 h 22"/>
                  <a:gd name="T6" fmla="*/ 0 w 13"/>
                  <a:gd name="T7" fmla="*/ 20 h 22"/>
                  <a:gd name="T8" fmla="*/ 7 w 13"/>
                  <a:gd name="T9" fmla="*/ 0 h 22"/>
                  <a:gd name="T10" fmla="*/ 13 w 13"/>
                  <a:gd name="T11" fmla="*/ 6 h 22"/>
                </a:gdLst>
                <a:ahLst/>
                <a:cxnLst>
                  <a:cxn ang="0">
                    <a:pos x="T0" y="T1"/>
                  </a:cxn>
                  <a:cxn ang="0">
                    <a:pos x="T2" y="T3"/>
                  </a:cxn>
                  <a:cxn ang="0">
                    <a:pos x="T4" y="T5"/>
                  </a:cxn>
                  <a:cxn ang="0">
                    <a:pos x="T6" y="T7"/>
                  </a:cxn>
                  <a:cxn ang="0">
                    <a:pos x="T8" y="T9"/>
                  </a:cxn>
                  <a:cxn ang="0">
                    <a:pos x="T10" y="T11"/>
                  </a:cxn>
                </a:cxnLst>
                <a:rect l="0" t="0" r="r" b="b"/>
                <a:pathLst>
                  <a:path w="13" h="22">
                    <a:moveTo>
                      <a:pt x="13" y="6"/>
                    </a:moveTo>
                    <a:cubicBezTo>
                      <a:pt x="10" y="9"/>
                      <a:pt x="8" y="13"/>
                      <a:pt x="7" y="17"/>
                    </a:cubicBezTo>
                    <a:cubicBezTo>
                      <a:pt x="7" y="21"/>
                      <a:pt x="5" y="22"/>
                      <a:pt x="2" y="22"/>
                    </a:cubicBezTo>
                    <a:cubicBezTo>
                      <a:pt x="1" y="21"/>
                      <a:pt x="1" y="21"/>
                      <a:pt x="0" y="20"/>
                    </a:cubicBezTo>
                    <a:cubicBezTo>
                      <a:pt x="0" y="12"/>
                      <a:pt x="5" y="7"/>
                      <a:pt x="7" y="0"/>
                    </a:cubicBezTo>
                    <a:cubicBezTo>
                      <a:pt x="10" y="1"/>
                      <a:pt x="11" y="4"/>
                      <a:pt x="13" y="6"/>
                    </a:cubicBezTo>
                    <a:close/>
                  </a:path>
                </a:pathLst>
              </a:custGeom>
              <a:solidFill>
                <a:srgbClr val="ED7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5" name="Freeform 115">
                <a:extLst>
                  <a:ext uri="{FF2B5EF4-FFF2-40B4-BE49-F238E27FC236}">
                    <a16:creationId xmlns:a16="http://schemas.microsoft.com/office/drawing/2014/main" id="{EC786E07-3328-934F-B6A7-C658BD7273E4}"/>
                  </a:ext>
                </a:extLst>
              </p:cNvPr>
              <p:cNvSpPr/>
              <p:nvPr/>
            </p:nvSpPr>
            <p:spPr bwMode="auto">
              <a:xfrm>
                <a:off x="3534" y="1781"/>
                <a:ext cx="61" cy="79"/>
              </a:xfrm>
              <a:custGeom>
                <a:avLst/>
                <a:gdLst>
                  <a:gd name="T0" fmla="*/ 13 w 13"/>
                  <a:gd name="T1" fmla="*/ 8 h 17"/>
                  <a:gd name="T2" fmla="*/ 7 w 13"/>
                  <a:gd name="T3" fmla="*/ 17 h 17"/>
                  <a:gd name="T4" fmla="*/ 0 w 13"/>
                  <a:gd name="T5" fmla="*/ 10 h 17"/>
                  <a:gd name="T6" fmla="*/ 7 w 13"/>
                  <a:gd name="T7" fmla="*/ 0 h 17"/>
                  <a:gd name="T8" fmla="*/ 13 w 13"/>
                  <a:gd name="T9" fmla="*/ 8 h 17"/>
                </a:gdLst>
                <a:ahLst/>
                <a:cxnLst>
                  <a:cxn ang="0">
                    <a:pos x="T0" y="T1"/>
                  </a:cxn>
                  <a:cxn ang="0">
                    <a:pos x="T2" y="T3"/>
                  </a:cxn>
                  <a:cxn ang="0">
                    <a:pos x="T4" y="T5"/>
                  </a:cxn>
                  <a:cxn ang="0">
                    <a:pos x="T6" y="T7"/>
                  </a:cxn>
                  <a:cxn ang="0">
                    <a:pos x="T8" y="T9"/>
                  </a:cxn>
                </a:cxnLst>
                <a:rect l="0" t="0" r="r" b="b"/>
                <a:pathLst>
                  <a:path w="13" h="17">
                    <a:moveTo>
                      <a:pt x="13" y="8"/>
                    </a:moveTo>
                    <a:cubicBezTo>
                      <a:pt x="11" y="11"/>
                      <a:pt x="9" y="14"/>
                      <a:pt x="7" y="17"/>
                    </a:cubicBezTo>
                    <a:cubicBezTo>
                      <a:pt x="4" y="15"/>
                      <a:pt x="2" y="13"/>
                      <a:pt x="0" y="10"/>
                    </a:cubicBezTo>
                    <a:cubicBezTo>
                      <a:pt x="4" y="7"/>
                      <a:pt x="6" y="4"/>
                      <a:pt x="7" y="0"/>
                    </a:cubicBezTo>
                    <a:cubicBezTo>
                      <a:pt x="10" y="2"/>
                      <a:pt x="11" y="6"/>
                      <a:pt x="13" y="8"/>
                    </a:cubicBezTo>
                    <a:close/>
                  </a:path>
                </a:pathLst>
              </a:custGeom>
              <a:solidFill>
                <a:srgbClr val="F3A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6" name="Freeform 116">
                <a:extLst>
                  <a:ext uri="{FF2B5EF4-FFF2-40B4-BE49-F238E27FC236}">
                    <a16:creationId xmlns:a16="http://schemas.microsoft.com/office/drawing/2014/main" id="{72427147-13E3-C264-D4FA-1FE39A00E6EB}"/>
                  </a:ext>
                </a:extLst>
              </p:cNvPr>
              <p:cNvSpPr/>
              <p:nvPr/>
            </p:nvSpPr>
            <p:spPr bwMode="auto">
              <a:xfrm>
                <a:off x="3460" y="1893"/>
                <a:ext cx="56" cy="112"/>
              </a:xfrm>
              <a:custGeom>
                <a:avLst/>
                <a:gdLst>
                  <a:gd name="T0" fmla="*/ 12 w 12"/>
                  <a:gd name="T1" fmla="*/ 4 h 24"/>
                  <a:gd name="T2" fmla="*/ 5 w 12"/>
                  <a:gd name="T3" fmla="*/ 24 h 24"/>
                  <a:gd name="T4" fmla="*/ 0 w 12"/>
                  <a:gd name="T5" fmla="*/ 20 h 24"/>
                  <a:gd name="T6" fmla="*/ 7 w 12"/>
                  <a:gd name="T7" fmla="*/ 0 h 24"/>
                  <a:gd name="T8" fmla="*/ 12 w 12"/>
                  <a:gd name="T9" fmla="*/ 4 h 24"/>
                </a:gdLst>
                <a:ahLst/>
                <a:cxnLst>
                  <a:cxn ang="0">
                    <a:pos x="T0" y="T1"/>
                  </a:cxn>
                  <a:cxn ang="0">
                    <a:pos x="T2" y="T3"/>
                  </a:cxn>
                  <a:cxn ang="0">
                    <a:pos x="T4" y="T5"/>
                  </a:cxn>
                  <a:cxn ang="0">
                    <a:pos x="T6" y="T7"/>
                  </a:cxn>
                  <a:cxn ang="0">
                    <a:pos x="T8" y="T9"/>
                  </a:cxn>
                </a:cxnLst>
                <a:rect l="0" t="0" r="r" b="b"/>
                <a:pathLst>
                  <a:path w="12" h="24">
                    <a:moveTo>
                      <a:pt x="12" y="4"/>
                    </a:moveTo>
                    <a:cubicBezTo>
                      <a:pt x="12" y="12"/>
                      <a:pt x="8" y="18"/>
                      <a:pt x="5" y="24"/>
                    </a:cubicBezTo>
                    <a:cubicBezTo>
                      <a:pt x="3" y="23"/>
                      <a:pt x="1" y="22"/>
                      <a:pt x="0" y="20"/>
                    </a:cubicBezTo>
                    <a:cubicBezTo>
                      <a:pt x="8" y="15"/>
                      <a:pt x="10" y="7"/>
                      <a:pt x="7" y="0"/>
                    </a:cubicBezTo>
                    <a:cubicBezTo>
                      <a:pt x="9" y="0"/>
                      <a:pt x="11" y="2"/>
                      <a:pt x="12" y="4"/>
                    </a:cubicBezTo>
                    <a:close/>
                  </a:path>
                </a:pathLst>
              </a:custGeom>
              <a:solidFill>
                <a:srgbClr val="F4A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7" name="Freeform 117">
                <a:extLst>
                  <a:ext uri="{FF2B5EF4-FFF2-40B4-BE49-F238E27FC236}">
                    <a16:creationId xmlns:a16="http://schemas.microsoft.com/office/drawing/2014/main" id="{EFCDF71C-D159-7887-7CAF-F76295FA4300}"/>
                  </a:ext>
                </a:extLst>
              </p:cNvPr>
              <p:cNvSpPr/>
              <p:nvPr/>
            </p:nvSpPr>
            <p:spPr bwMode="auto">
              <a:xfrm>
                <a:off x="3464" y="2360"/>
                <a:ext cx="248" cy="776"/>
              </a:xfrm>
              <a:custGeom>
                <a:avLst/>
                <a:gdLst>
                  <a:gd name="T0" fmla="*/ 20 w 53"/>
                  <a:gd name="T1" fmla="*/ 85 h 166"/>
                  <a:gd name="T2" fmla="*/ 27 w 53"/>
                  <a:gd name="T3" fmla="*/ 82 h 166"/>
                  <a:gd name="T4" fmla="*/ 27 w 53"/>
                  <a:gd name="T5" fmla="*/ 74 h 166"/>
                  <a:gd name="T6" fmla="*/ 23 w 53"/>
                  <a:gd name="T7" fmla="*/ 71 h 166"/>
                  <a:gd name="T8" fmla="*/ 24 w 53"/>
                  <a:gd name="T9" fmla="*/ 64 h 166"/>
                  <a:gd name="T10" fmla="*/ 31 w 53"/>
                  <a:gd name="T11" fmla="*/ 57 h 166"/>
                  <a:gd name="T12" fmla="*/ 21 w 53"/>
                  <a:gd name="T13" fmla="*/ 57 h 166"/>
                  <a:gd name="T14" fmla="*/ 17 w 53"/>
                  <a:gd name="T15" fmla="*/ 56 h 166"/>
                  <a:gd name="T16" fmla="*/ 9 w 53"/>
                  <a:gd name="T17" fmla="*/ 35 h 166"/>
                  <a:gd name="T18" fmla="*/ 10 w 53"/>
                  <a:gd name="T19" fmla="*/ 23 h 166"/>
                  <a:gd name="T20" fmla="*/ 5 w 53"/>
                  <a:gd name="T21" fmla="*/ 16 h 166"/>
                  <a:gd name="T22" fmla="*/ 3 w 53"/>
                  <a:gd name="T23" fmla="*/ 9 h 166"/>
                  <a:gd name="T24" fmla="*/ 7 w 53"/>
                  <a:gd name="T25" fmla="*/ 0 h 166"/>
                  <a:gd name="T26" fmla="*/ 13 w 53"/>
                  <a:gd name="T27" fmla="*/ 5 h 166"/>
                  <a:gd name="T28" fmla="*/ 17 w 53"/>
                  <a:gd name="T29" fmla="*/ 15 h 166"/>
                  <a:gd name="T30" fmla="*/ 18 w 53"/>
                  <a:gd name="T31" fmla="*/ 25 h 166"/>
                  <a:gd name="T32" fmla="*/ 31 w 53"/>
                  <a:gd name="T33" fmla="*/ 50 h 166"/>
                  <a:gd name="T34" fmla="*/ 34 w 53"/>
                  <a:gd name="T35" fmla="*/ 53 h 166"/>
                  <a:gd name="T36" fmla="*/ 36 w 53"/>
                  <a:gd name="T37" fmla="*/ 61 h 166"/>
                  <a:gd name="T38" fmla="*/ 39 w 53"/>
                  <a:gd name="T39" fmla="*/ 66 h 166"/>
                  <a:gd name="T40" fmla="*/ 44 w 53"/>
                  <a:gd name="T41" fmla="*/ 77 h 166"/>
                  <a:gd name="T42" fmla="*/ 43 w 53"/>
                  <a:gd name="T43" fmla="*/ 93 h 166"/>
                  <a:gd name="T44" fmla="*/ 45 w 53"/>
                  <a:gd name="T45" fmla="*/ 98 h 166"/>
                  <a:gd name="T46" fmla="*/ 48 w 53"/>
                  <a:gd name="T47" fmla="*/ 111 h 166"/>
                  <a:gd name="T48" fmla="*/ 48 w 53"/>
                  <a:gd name="T49" fmla="*/ 117 h 166"/>
                  <a:gd name="T50" fmla="*/ 52 w 53"/>
                  <a:gd name="T51" fmla="*/ 131 h 166"/>
                  <a:gd name="T52" fmla="*/ 49 w 53"/>
                  <a:gd name="T53" fmla="*/ 138 h 166"/>
                  <a:gd name="T54" fmla="*/ 45 w 53"/>
                  <a:gd name="T55" fmla="*/ 143 h 166"/>
                  <a:gd name="T56" fmla="*/ 37 w 53"/>
                  <a:gd name="T57" fmla="*/ 150 h 166"/>
                  <a:gd name="T58" fmla="*/ 29 w 53"/>
                  <a:gd name="T59" fmla="*/ 144 h 166"/>
                  <a:gd name="T60" fmla="*/ 30 w 53"/>
                  <a:gd name="T61" fmla="*/ 152 h 166"/>
                  <a:gd name="T62" fmla="*/ 32 w 53"/>
                  <a:gd name="T63" fmla="*/ 156 h 166"/>
                  <a:gd name="T64" fmla="*/ 33 w 53"/>
                  <a:gd name="T65" fmla="*/ 163 h 166"/>
                  <a:gd name="T66" fmla="*/ 25 w 53"/>
                  <a:gd name="T67" fmla="*/ 163 h 166"/>
                  <a:gd name="T68" fmla="*/ 19 w 53"/>
                  <a:gd name="T69" fmla="*/ 155 h 166"/>
                  <a:gd name="T70" fmla="*/ 17 w 53"/>
                  <a:gd name="T71" fmla="*/ 148 h 166"/>
                  <a:gd name="T72" fmla="*/ 21 w 53"/>
                  <a:gd name="T73" fmla="*/ 140 h 166"/>
                  <a:gd name="T74" fmla="*/ 22 w 53"/>
                  <a:gd name="T75" fmla="*/ 134 h 166"/>
                  <a:gd name="T76" fmla="*/ 24 w 53"/>
                  <a:gd name="T77" fmla="*/ 120 h 166"/>
                  <a:gd name="T78" fmla="*/ 31 w 53"/>
                  <a:gd name="T79" fmla="*/ 106 h 166"/>
                  <a:gd name="T80" fmla="*/ 32 w 53"/>
                  <a:gd name="T81" fmla="*/ 98 h 166"/>
                  <a:gd name="T82" fmla="*/ 24 w 53"/>
                  <a:gd name="T83" fmla="*/ 92 h 166"/>
                  <a:gd name="T84" fmla="*/ 16 w 53"/>
                  <a:gd name="T85" fmla="*/ 90 h 166"/>
                  <a:gd name="T86" fmla="*/ 14 w 53"/>
                  <a:gd name="T87" fmla="*/ 85 h 166"/>
                  <a:gd name="T88" fmla="*/ 20 w 53"/>
                  <a:gd name="T89" fmla="*/ 8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166">
                    <a:moveTo>
                      <a:pt x="20" y="85"/>
                    </a:moveTo>
                    <a:cubicBezTo>
                      <a:pt x="22" y="85"/>
                      <a:pt x="25" y="84"/>
                      <a:pt x="27" y="82"/>
                    </a:cubicBezTo>
                    <a:cubicBezTo>
                      <a:pt x="29" y="80"/>
                      <a:pt x="30" y="77"/>
                      <a:pt x="27" y="74"/>
                    </a:cubicBezTo>
                    <a:cubicBezTo>
                      <a:pt x="25" y="73"/>
                      <a:pt x="24" y="72"/>
                      <a:pt x="23" y="71"/>
                    </a:cubicBezTo>
                    <a:cubicBezTo>
                      <a:pt x="19" y="68"/>
                      <a:pt x="19" y="66"/>
                      <a:pt x="24" y="64"/>
                    </a:cubicBezTo>
                    <a:cubicBezTo>
                      <a:pt x="27" y="63"/>
                      <a:pt x="33" y="62"/>
                      <a:pt x="31" y="57"/>
                    </a:cubicBezTo>
                    <a:cubicBezTo>
                      <a:pt x="29" y="53"/>
                      <a:pt x="24" y="55"/>
                      <a:pt x="21" y="57"/>
                    </a:cubicBezTo>
                    <a:cubicBezTo>
                      <a:pt x="19" y="58"/>
                      <a:pt x="17" y="58"/>
                      <a:pt x="17" y="56"/>
                    </a:cubicBezTo>
                    <a:cubicBezTo>
                      <a:pt x="17" y="49"/>
                      <a:pt x="8" y="44"/>
                      <a:pt x="9" y="35"/>
                    </a:cubicBezTo>
                    <a:cubicBezTo>
                      <a:pt x="10" y="32"/>
                      <a:pt x="7" y="27"/>
                      <a:pt x="10" y="23"/>
                    </a:cubicBezTo>
                    <a:cubicBezTo>
                      <a:pt x="11" y="20"/>
                      <a:pt x="9" y="17"/>
                      <a:pt x="5" y="16"/>
                    </a:cubicBezTo>
                    <a:cubicBezTo>
                      <a:pt x="1" y="14"/>
                      <a:pt x="0" y="12"/>
                      <a:pt x="3" y="9"/>
                    </a:cubicBezTo>
                    <a:cubicBezTo>
                      <a:pt x="5" y="6"/>
                      <a:pt x="3" y="2"/>
                      <a:pt x="7" y="0"/>
                    </a:cubicBezTo>
                    <a:cubicBezTo>
                      <a:pt x="8" y="3"/>
                      <a:pt x="8" y="5"/>
                      <a:pt x="13" y="5"/>
                    </a:cubicBezTo>
                    <a:cubicBezTo>
                      <a:pt x="18" y="5"/>
                      <a:pt x="20" y="11"/>
                      <a:pt x="17" y="15"/>
                    </a:cubicBezTo>
                    <a:cubicBezTo>
                      <a:pt x="13" y="19"/>
                      <a:pt x="14" y="22"/>
                      <a:pt x="18" y="25"/>
                    </a:cubicBezTo>
                    <a:cubicBezTo>
                      <a:pt x="26" y="31"/>
                      <a:pt x="30" y="40"/>
                      <a:pt x="31" y="50"/>
                    </a:cubicBezTo>
                    <a:cubicBezTo>
                      <a:pt x="32" y="52"/>
                      <a:pt x="33" y="52"/>
                      <a:pt x="34" y="53"/>
                    </a:cubicBezTo>
                    <a:cubicBezTo>
                      <a:pt x="37" y="55"/>
                      <a:pt x="37" y="58"/>
                      <a:pt x="36" y="61"/>
                    </a:cubicBezTo>
                    <a:cubicBezTo>
                      <a:pt x="35" y="64"/>
                      <a:pt x="32" y="67"/>
                      <a:pt x="39" y="66"/>
                    </a:cubicBezTo>
                    <a:cubicBezTo>
                      <a:pt x="45" y="66"/>
                      <a:pt x="48" y="72"/>
                      <a:pt x="44" y="77"/>
                    </a:cubicBezTo>
                    <a:cubicBezTo>
                      <a:pt x="40" y="82"/>
                      <a:pt x="40" y="88"/>
                      <a:pt x="43" y="93"/>
                    </a:cubicBezTo>
                    <a:cubicBezTo>
                      <a:pt x="44" y="94"/>
                      <a:pt x="45" y="96"/>
                      <a:pt x="45" y="98"/>
                    </a:cubicBezTo>
                    <a:cubicBezTo>
                      <a:pt x="45" y="103"/>
                      <a:pt x="44" y="108"/>
                      <a:pt x="48" y="111"/>
                    </a:cubicBezTo>
                    <a:cubicBezTo>
                      <a:pt x="50" y="113"/>
                      <a:pt x="49" y="115"/>
                      <a:pt x="48" y="117"/>
                    </a:cubicBezTo>
                    <a:cubicBezTo>
                      <a:pt x="47" y="122"/>
                      <a:pt x="48" y="127"/>
                      <a:pt x="52" y="131"/>
                    </a:cubicBezTo>
                    <a:cubicBezTo>
                      <a:pt x="53" y="134"/>
                      <a:pt x="53" y="137"/>
                      <a:pt x="49" y="138"/>
                    </a:cubicBezTo>
                    <a:cubicBezTo>
                      <a:pt x="46" y="139"/>
                      <a:pt x="46" y="141"/>
                      <a:pt x="45" y="143"/>
                    </a:cubicBezTo>
                    <a:cubicBezTo>
                      <a:pt x="43" y="147"/>
                      <a:pt x="41" y="150"/>
                      <a:pt x="37" y="150"/>
                    </a:cubicBezTo>
                    <a:cubicBezTo>
                      <a:pt x="32" y="151"/>
                      <a:pt x="32" y="147"/>
                      <a:pt x="29" y="144"/>
                    </a:cubicBezTo>
                    <a:cubicBezTo>
                      <a:pt x="31" y="147"/>
                      <a:pt x="32" y="149"/>
                      <a:pt x="30" y="152"/>
                    </a:cubicBezTo>
                    <a:cubicBezTo>
                      <a:pt x="29" y="154"/>
                      <a:pt x="31" y="155"/>
                      <a:pt x="32" y="156"/>
                    </a:cubicBezTo>
                    <a:cubicBezTo>
                      <a:pt x="34" y="158"/>
                      <a:pt x="36" y="160"/>
                      <a:pt x="33" y="163"/>
                    </a:cubicBezTo>
                    <a:cubicBezTo>
                      <a:pt x="31" y="166"/>
                      <a:pt x="28" y="165"/>
                      <a:pt x="25" y="163"/>
                    </a:cubicBezTo>
                    <a:cubicBezTo>
                      <a:pt x="26" y="158"/>
                      <a:pt x="22" y="157"/>
                      <a:pt x="19" y="155"/>
                    </a:cubicBezTo>
                    <a:cubicBezTo>
                      <a:pt x="17" y="153"/>
                      <a:pt x="15" y="151"/>
                      <a:pt x="17" y="148"/>
                    </a:cubicBezTo>
                    <a:cubicBezTo>
                      <a:pt x="21" y="147"/>
                      <a:pt x="23" y="145"/>
                      <a:pt x="21" y="140"/>
                    </a:cubicBezTo>
                    <a:cubicBezTo>
                      <a:pt x="21" y="138"/>
                      <a:pt x="21" y="136"/>
                      <a:pt x="22" y="134"/>
                    </a:cubicBezTo>
                    <a:cubicBezTo>
                      <a:pt x="26" y="130"/>
                      <a:pt x="25" y="125"/>
                      <a:pt x="24" y="120"/>
                    </a:cubicBezTo>
                    <a:cubicBezTo>
                      <a:pt x="22" y="113"/>
                      <a:pt x="24" y="109"/>
                      <a:pt x="31" y="106"/>
                    </a:cubicBezTo>
                    <a:cubicBezTo>
                      <a:pt x="35" y="103"/>
                      <a:pt x="35" y="101"/>
                      <a:pt x="32" y="98"/>
                    </a:cubicBezTo>
                    <a:cubicBezTo>
                      <a:pt x="30" y="96"/>
                      <a:pt x="31" y="88"/>
                      <a:pt x="24" y="92"/>
                    </a:cubicBezTo>
                    <a:cubicBezTo>
                      <a:pt x="21" y="93"/>
                      <a:pt x="18" y="92"/>
                      <a:pt x="16" y="90"/>
                    </a:cubicBezTo>
                    <a:cubicBezTo>
                      <a:pt x="15" y="89"/>
                      <a:pt x="13" y="87"/>
                      <a:pt x="14" y="85"/>
                    </a:cubicBezTo>
                    <a:cubicBezTo>
                      <a:pt x="15" y="83"/>
                      <a:pt x="18" y="84"/>
                      <a:pt x="20" y="85"/>
                    </a:cubicBezTo>
                    <a:close/>
                  </a:path>
                </a:pathLst>
              </a:custGeom>
              <a:solidFill>
                <a:srgbClr val="D8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8" name="Freeform 118">
                <a:extLst>
                  <a:ext uri="{FF2B5EF4-FFF2-40B4-BE49-F238E27FC236}">
                    <a16:creationId xmlns:a16="http://schemas.microsoft.com/office/drawing/2014/main" id="{C0B9B261-1A31-90FF-5AA0-522F7EA8A2FF}"/>
                  </a:ext>
                </a:extLst>
              </p:cNvPr>
              <p:cNvSpPr/>
              <p:nvPr/>
            </p:nvSpPr>
            <p:spPr bwMode="auto">
              <a:xfrm>
                <a:off x="3184" y="2613"/>
                <a:ext cx="238" cy="448"/>
              </a:xfrm>
              <a:custGeom>
                <a:avLst/>
                <a:gdLst>
                  <a:gd name="T0" fmla="*/ 20 w 51"/>
                  <a:gd name="T1" fmla="*/ 94 h 96"/>
                  <a:gd name="T2" fmla="*/ 15 w 51"/>
                  <a:gd name="T3" fmla="*/ 90 h 96"/>
                  <a:gd name="T4" fmla="*/ 22 w 51"/>
                  <a:gd name="T5" fmla="*/ 87 h 96"/>
                  <a:gd name="T6" fmla="*/ 24 w 51"/>
                  <a:gd name="T7" fmla="*/ 82 h 96"/>
                  <a:gd name="T8" fmla="*/ 20 w 51"/>
                  <a:gd name="T9" fmla="*/ 81 h 96"/>
                  <a:gd name="T10" fmla="*/ 9 w 51"/>
                  <a:gd name="T11" fmla="*/ 74 h 96"/>
                  <a:gd name="T12" fmla="*/ 8 w 51"/>
                  <a:gd name="T13" fmla="*/ 70 h 96"/>
                  <a:gd name="T14" fmla="*/ 12 w 51"/>
                  <a:gd name="T15" fmla="*/ 69 h 96"/>
                  <a:gd name="T16" fmla="*/ 18 w 51"/>
                  <a:gd name="T17" fmla="*/ 71 h 96"/>
                  <a:gd name="T18" fmla="*/ 25 w 51"/>
                  <a:gd name="T19" fmla="*/ 72 h 96"/>
                  <a:gd name="T20" fmla="*/ 29 w 51"/>
                  <a:gd name="T21" fmla="*/ 69 h 96"/>
                  <a:gd name="T22" fmla="*/ 24 w 51"/>
                  <a:gd name="T23" fmla="*/ 66 h 96"/>
                  <a:gd name="T24" fmla="*/ 14 w 51"/>
                  <a:gd name="T25" fmla="*/ 60 h 96"/>
                  <a:gd name="T26" fmla="*/ 13 w 51"/>
                  <a:gd name="T27" fmla="*/ 59 h 96"/>
                  <a:gd name="T28" fmla="*/ 12 w 51"/>
                  <a:gd name="T29" fmla="*/ 45 h 96"/>
                  <a:gd name="T30" fmla="*/ 10 w 51"/>
                  <a:gd name="T31" fmla="*/ 35 h 96"/>
                  <a:gd name="T32" fmla="*/ 10 w 51"/>
                  <a:gd name="T33" fmla="*/ 28 h 96"/>
                  <a:gd name="T34" fmla="*/ 11 w 51"/>
                  <a:gd name="T35" fmla="*/ 17 h 96"/>
                  <a:gd name="T36" fmla="*/ 5 w 51"/>
                  <a:gd name="T37" fmla="*/ 3 h 96"/>
                  <a:gd name="T38" fmla="*/ 17 w 51"/>
                  <a:gd name="T39" fmla="*/ 1 h 96"/>
                  <a:gd name="T40" fmla="*/ 20 w 51"/>
                  <a:gd name="T41" fmla="*/ 1 h 96"/>
                  <a:gd name="T42" fmla="*/ 19 w 51"/>
                  <a:gd name="T43" fmla="*/ 7 h 96"/>
                  <a:gd name="T44" fmla="*/ 20 w 51"/>
                  <a:gd name="T45" fmla="*/ 14 h 96"/>
                  <a:gd name="T46" fmla="*/ 26 w 51"/>
                  <a:gd name="T47" fmla="*/ 22 h 96"/>
                  <a:gd name="T48" fmla="*/ 36 w 51"/>
                  <a:gd name="T49" fmla="*/ 27 h 96"/>
                  <a:gd name="T50" fmla="*/ 37 w 51"/>
                  <a:gd name="T51" fmla="*/ 28 h 96"/>
                  <a:gd name="T52" fmla="*/ 37 w 51"/>
                  <a:gd name="T53" fmla="*/ 35 h 96"/>
                  <a:gd name="T54" fmla="*/ 37 w 51"/>
                  <a:gd name="T55" fmla="*/ 36 h 96"/>
                  <a:gd name="T56" fmla="*/ 36 w 51"/>
                  <a:gd name="T57" fmla="*/ 42 h 96"/>
                  <a:gd name="T58" fmla="*/ 35 w 51"/>
                  <a:gd name="T59" fmla="*/ 55 h 96"/>
                  <a:gd name="T60" fmla="*/ 35 w 51"/>
                  <a:gd name="T61" fmla="*/ 64 h 96"/>
                  <a:gd name="T62" fmla="*/ 44 w 51"/>
                  <a:gd name="T63" fmla="*/ 65 h 96"/>
                  <a:gd name="T64" fmla="*/ 51 w 51"/>
                  <a:gd name="T65" fmla="*/ 68 h 96"/>
                  <a:gd name="T66" fmla="*/ 51 w 51"/>
                  <a:gd name="T67" fmla="*/ 70 h 96"/>
                  <a:gd name="T68" fmla="*/ 41 w 51"/>
                  <a:gd name="T69" fmla="*/ 78 h 96"/>
                  <a:gd name="T70" fmla="*/ 33 w 51"/>
                  <a:gd name="T71" fmla="*/ 92 h 96"/>
                  <a:gd name="T72" fmla="*/ 32 w 51"/>
                  <a:gd name="T73" fmla="*/ 95 h 96"/>
                  <a:gd name="T74" fmla="*/ 20 w 51"/>
                  <a:gd name="T75" fmla="*/ 9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96">
                    <a:moveTo>
                      <a:pt x="20" y="94"/>
                    </a:moveTo>
                    <a:cubicBezTo>
                      <a:pt x="18" y="94"/>
                      <a:pt x="16" y="92"/>
                      <a:pt x="15" y="90"/>
                    </a:cubicBezTo>
                    <a:cubicBezTo>
                      <a:pt x="17" y="90"/>
                      <a:pt x="20" y="89"/>
                      <a:pt x="22" y="87"/>
                    </a:cubicBezTo>
                    <a:cubicBezTo>
                      <a:pt x="23" y="86"/>
                      <a:pt x="25" y="84"/>
                      <a:pt x="24" y="82"/>
                    </a:cubicBezTo>
                    <a:cubicBezTo>
                      <a:pt x="24" y="79"/>
                      <a:pt x="21" y="81"/>
                      <a:pt x="20" y="81"/>
                    </a:cubicBezTo>
                    <a:cubicBezTo>
                      <a:pt x="16" y="79"/>
                      <a:pt x="12" y="78"/>
                      <a:pt x="9" y="74"/>
                    </a:cubicBezTo>
                    <a:cubicBezTo>
                      <a:pt x="8" y="73"/>
                      <a:pt x="8" y="72"/>
                      <a:pt x="8" y="70"/>
                    </a:cubicBezTo>
                    <a:cubicBezTo>
                      <a:pt x="9" y="68"/>
                      <a:pt x="11" y="69"/>
                      <a:pt x="12" y="69"/>
                    </a:cubicBezTo>
                    <a:cubicBezTo>
                      <a:pt x="14" y="69"/>
                      <a:pt x="16" y="70"/>
                      <a:pt x="18" y="71"/>
                    </a:cubicBezTo>
                    <a:cubicBezTo>
                      <a:pt x="20" y="73"/>
                      <a:pt x="23" y="73"/>
                      <a:pt x="25" y="72"/>
                    </a:cubicBezTo>
                    <a:cubicBezTo>
                      <a:pt x="27" y="71"/>
                      <a:pt x="29" y="71"/>
                      <a:pt x="29" y="69"/>
                    </a:cubicBezTo>
                    <a:cubicBezTo>
                      <a:pt x="28" y="66"/>
                      <a:pt x="26" y="65"/>
                      <a:pt x="24" y="66"/>
                    </a:cubicBezTo>
                    <a:cubicBezTo>
                      <a:pt x="18" y="68"/>
                      <a:pt x="15" y="66"/>
                      <a:pt x="14" y="60"/>
                    </a:cubicBezTo>
                    <a:cubicBezTo>
                      <a:pt x="14" y="60"/>
                      <a:pt x="13" y="59"/>
                      <a:pt x="13" y="59"/>
                    </a:cubicBezTo>
                    <a:cubicBezTo>
                      <a:pt x="0" y="56"/>
                      <a:pt x="10" y="49"/>
                      <a:pt x="12" y="45"/>
                    </a:cubicBezTo>
                    <a:cubicBezTo>
                      <a:pt x="13" y="40"/>
                      <a:pt x="14" y="38"/>
                      <a:pt x="10" y="35"/>
                    </a:cubicBezTo>
                    <a:cubicBezTo>
                      <a:pt x="7" y="33"/>
                      <a:pt x="7" y="30"/>
                      <a:pt x="10" y="28"/>
                    </a:cubicBezTo>
                    <a:cubicBezTo>
                      <a:pt x="15" y="24"/>
                      <a:pt x="16" y="21"/>
                      <a:pt x="11" y="17"/>
                    </a:cubicBezTo>
                    <a:cubicBezTo>
                      <a:pt x="7" y="14"/>
                      <a:pt x="11" y="7"/>
                      <a:pt x="5" y="3"/>
                    </a:cubicBezTo>
                    <a:cubicBezTo>
                      <a:pt x="11" y="3"/>
                      <a:pt x="15" y="6"/>
                      <a:pt x="17" y="1"/>
                    </a:cubicBezTo>
                    <a:cubicBezTo>
                      <a:pt x="18" y="0"/>
                      <a:pt x="19" y="0"/>
                      <a:pt x="20" y="1"/>
                    </a:cubicBezTo>
                    <a:cubicBezTo>
                      <a:pt x="23" y="3"/>
                      <a:pt x="20" y="5"/>
                      <a:pt x="19" y="7"/>
                    </a:cubicBezTo>
                    <a:cubicBezTo>
                      <a:pt x="17" y="9"/>
                      <a:pt x="15" y="12"/>
                      <a:pt x="20" y="14"/>
                    </a:cubicBezTo>
                    <a:cubicBezTo>
                      <a:pt x="24" y="15"/>
                      <a:pt x="26" y="18"/>
                      <a:pt x="26" y="22"/>
                    </a:cubicBezTo>
                    <a:cubicBezTo>
                      <a:pt x="29" y="24"/>
                      <a:pt x="33" y="25"/>
                      <a:pt x="36" y="27"/>
                    </a:cubicBezTo>
                    <a:cubicBezTo>
                      <a:pt x="37" y="27"/>
                      <a:pt x="37" y="27"/>
                      <a:pt x="37" y="28"/>
                    </a:cubicBezTo>
                    <a:cubicBezTo>
                      <a:pt x="39" y="30"/>
                      <a:pt x="39" y="33"/>
                      <a:pt x="37" y="35"/>
                    </a:cubicBezTo>
                    <a:cubicBezTo>
                      <a:pt x="37" y="35"/>
                      <a:pt x="37" y="36"/>
                      <a:pt x="37" y="36"/>
                    </a:cubicBezTo>
                    <a:cubicBezTo>
                      <a:pt x="36" y="38"/>
                      <a:pt x="35" y="40"/>
                      <a:pt x="36" y="42"/>
                    </a:cubicBezTo>
                    <a:cubicBezTo>
                      <a:pt x="39" y="47"/>
                      <a:pt x="39" y="51"/>
                      <a:pt x="35" y="55"/>
                    </a:cubicBezTo>
                    <a:cubicBezTo>
                      <a:pt x="33" y="58"/>
                      <a:pt x="33" y="61"/>
                      <a:pt x="35" y="64"/>
                    </a:cubicBezTo>
                    <a:cubicBezTo>
                      <a:pt x="37" y="68"/>
                      <a:pt x="41" y="69"/>
                      <a:pt x="44" y="65"/>
                    </a:cubicBezTo>
                    <a:cubicBezTo>
                      <a:pt x="48" y="63"/>
                      <a:pt x="50" y="64"/>
                      <a:pt x="51" y="68"/>
                    </a:cubicBezTo>
                    <a:cubicBezTo>
                      <a:pt x="51" y="69"/>
                      <a:pt x="51" y="70"/>
                      <a:pt x="51" y="70"/>
                    </a:cubicBezTo>
                    <a:cubicBezTo>
                      <a:pt x="50" y="77"/>
                      <a:pt x="47" y="79"/>
                      <a:pt x="41" y="78"/>
                    </a:cubicBezTo>
                    <a:cubicBezTo>
                      <a:pt x="35" y="79"/>
                      <a:pt x="30" y="87"/>
                      <a:pt x="33" y="92"/>
                    </a:cubicBezTo>
                    <a:cubicBezTo>
                      <a:pt x="33" y="94"/>
                      <a:pt x="33" y="94"/>
                      <a:pt x="32" y="95"/>
                    </a:cubicBezTo>
                    <a:cubicBezTo>
                      <a:pt x="28" y="96"/>
                      <a:pt x="24" y="96"/>
                      <a:pt x="20" y="94"/>
                    </a:cubicBezTo>
                    <a:close/>
                  </a:path>
                </a:pathLst>
              </a:custGeom>
              <a:solidFill>
                <a:srgbClr val="DF6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9" name="Freeform 119">
                <a:extLst>
                  <a:ext uri="{FF2B5EF4-FFF2-40B4-BE49-F238E27FC236}">
                    <a16:creationId xmlns:a16="http://schemas.microsoft.com/office/drawing/2014/main" id="{4C0FA0E6-EAA4-389D-48BB-87C74C189316}"/>
                  </a:ext>
                </a:extLst>
              </p:cNvPr>
              <p:cNvSpPr/>
              <p:nvPr/>
            </p:nvSpPr>
            <p:spPr bwMode="auto">
              <a:xfrm>
                <a:off x="3366" y="2734"/>
                <a:ext cx="234" cy="327"/>
              </a:xfrm>
              <a:custGeom>
                <a:avLst/>
                <a:gdLst>
                  <a:gd name="T0" fmla="*/ 11 w 50"/>
                  <a:gd name="T1" fmla="*/ 43 h 70"/>
                  <a:gd name="T2" fmla="*/ 5 w 50"/>
                  <a:gd name="T3" fmla="*/ 40 h 70"/>
                  <a:gd name="T4" fmla="*/ 6 w 50"/>
                  <a:gd name="T5" fmla="*/ 34 h 70"/>
                  <a:gd name="T6" fmla="*/ 19 w 50"/>
                  <a:gd name="T7" fmla="*/ 27 h 70"/>
                  <a:gd name="T8" fmla="*/ 21 w 50"/>
                  <a:gd name="T9" fmla="*/ 28 h 70"/>
                  <a:gd name="T10" fmla="*/ 31 w 50"/>
                  <a:gd name="T11" fmla="*/ 24 h 70"/>
                  <a:gd name="T12" fmla="*/ 36 w 50"/>
                  <a:gd name="T13" fmla="*/ 16 h 70"/>
                  <a:gd name="T14" fmla="*/ 34 w 50"/>
                  <a:gd name="T15" fmla="*/ 9 h 70"/>
                  <a:gd name="T16" fmla="*/ 31 w 50"/>
                  <a:gd name="T17" fmla="*/ 7 h 70"/>
                  <a:gd name="T18" fmla="*/ 28 w 50"/>
                  <a:gd name="T19" fmla="*/ 3 h 70"/>
                  <a:gd name="T20" fmla="*/ 34 w 50"/>
                  <a:gd name="T21" fmla="*/ 1 h 70"/>
                  <a:gd name="T22" fmla="*/ 41 w 50"/>
                  <a:gd name="T23" fmla="*/ 5 h 70"/>
                  <a:gd name="T24" fmla="*/ 36 w 50"/>
                  <a:gd name="T25" fmla="*/ 6 h 70"/>
                  <a:gd name="T26" fmla="*/ 45 w 50"/>
                  <a:gd name="T27" fmla="*/ 10 h 70"/>
                  <a:gd name="T28" fmla="*/ 46 w 50"/>
                  <a:gd name="T29" fmla="*/ 14 h 70"/>
                  <a:gd name="T30" fmla="*/ 43 w 50"/>
                  <a:gd name="T31" fmla="*/ 17 h 70"/>
                  <a:gd name="T32" fmla="*/ 47 w 50"/>
                  <a:gd name="T33" fmla="*/ 18 h 70"/>
                  <a:gd name="T34" fmla="*/ 42 w 50"/>
                  <a:gd name="T35" fmla="*/ 26 h 70"/>
                  <a:gd name="T36" fmla="*/ 38 w 50"/>
                  <a:gd name="T37" fmla="*/ 40 h 70"/>
                  <a:gd name="T38" fmla="*/ 38 w 50"/>
                  <a:gd name="T39" fmla="*/ 48 h 70"/>
                  <a:gd name="T40" fmla="*/ 38 w 50"/>
                  <a:gd name="T41" fmla="*/ 52 h 70"/>
                  <a:gd name="T42" fmla="*/ 42 w 50"/>
                  <a:gd name="T43" fmla="*/ 51 h 70"/>
                  <a:gd name="T44" fmla="*/ 45 w 50"/>
                  <a:gd name="T45" fmla="*/ 43 h 70"/>
                  <a:gd name="T46" fmla="*/ 46 w 50"/>
                  <a:gd name="T47" fmla="*/ 40 h 70"/>
                  <a:gd name="T48" fmla="*/ 45 w 50"/>
                  <a:gd name="T49" fmla="*/ 55 h 70"/>
                  <a:gd name="T50" fmla="*/ 44 w 50"/>
                  <a:gd name="T51" fmla="*/ 62 h 70"/>
                  <a:gd name="T52" fmla="*/ 38 w 50"/>
                  <a:gd name="T53" fmla="*/ 68 h 70"/>
                  <a:gd name="T54" fmla="*/ 28 w 50"/>
                  <a:gd name="T55" fmla="*/ 67 h 70"/>
                  <a:gd name="T56" fmla="*/ 23 w 50"/>
                  <a:gd name="T57" fmla="*/ 67 h 70"/>
                  <a:gd name="T58" fmla="*/ 11 w 50"/>
                  <a:gd name="T59" fmla="*/ 59 h 70"/>
                  <a:gd name="T60" fmla="*/ 2 w 50"/>
                  <a:gd name="T61" fmla="*/ 55 h 70"/>
                  <a:gd name="T62" fmla="*/ 1 w 50"/>
                  <a:gd name="T63" fmla="*/ 50 h 70"/>
                  <a:gd name="T64" fmla="*/ 11 w 50"/>
                  <a:gd name="T65" fmla="*/ 44 h 70"/>
                  <a:gd name="T66" fmla="*/ 14 w 50"/>
                  <a:gd name="T67" fmla="*/ 47 h 70"/>
                  <a:gd name="T68" fmla="*/ 24 w 50"/>
                  <a:gd name="T69" fmla="*/ 46 h 70"/>
                  <a:gd name="T70" fmla="*/ 25 w 50"/>
                  <a:gd name="T71" fmla="*/ 42 h 70"/>
                  <a:gd name="T72" fmla="*/ 21 w 50"/>
                  <a:gd name="T73" fmla="*/ 40 h 70"/>
                  <a:gd name="T74" fmla="*/ 11 w 50"/>
                  <a:gd name="T75" fmla="*/ 4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70">
                    <a:moveTo>
                      <a:pt x="11" y="43"/>
                    </a:moveTo>
                    <a:cubicBezTo>
                      <a:pt x="11" y="39"/>
                      <a:pt x="9" y="38"/>
                      <a:pt x="5" y="40"/>
                    </a:cubicBezTo>
                    <a:cubicBezTo>
                      <a:pt x="4" y="38"/>
                      <a:pt x="4" y="36"/>
                      <a:pt x="6" y="34"/>
                    </a:cubicBezTo>
                    <a:cubicBezTo>
                      <a:pt x="10" y="32"/>
                      <a:pt x="13" y="28"/>
                      <a:pt x="19" y="27"/>
                    </a:cubicBezTo>
                    <a:cubicBezTo>
                      <a:pt x="19" y="27"/>
                      <a:pt x="20" y="27"/>
                      <a:pt x="21" y="28"/>
                    </a:cubicBezTo>
                    <a:cubicBezTo>
                      <a:pt x="26" y="30"/>
                      <a:pt x="30" y="31"/>
                      <a:pt x="31" y="24"/>
                    </a:cubicBezTo>
                    <a:cubicBezTo>
                      <a:pt x="32" y="21"/>
                      <a:pt x="36" y="20"/>
                      <a:pt x="36" y="16"/>
                    </a:cubicBezTo>
                    <a:cubicBezTo>
                      <a:pt x="37" y="13"/>
                      <a:pt x="34" y="11"/>
                      <a:pt x="34" y="9"/>
                    </a:cubicBezTo>
                    <a:cubicBezTo>
                      <a:pt x="33" y="8"/>
                      <a:pt x="32" y="8"/>
                      <a:pt x="31" y="7"/>
                    </a:cubicBezTo>
                    <a:cubicBezTo>
                      <a:pt x="29" y="6"/>
                      <a:pt x="28" y="5"/>
                      <a:pt x="28" y="3"/>
                    </a:cubicBezTo>
                    <a:cubicBezTo>
                      <a:pt x="29" y="1"/>
                      <a:pt x="31" y="0"/>
                      <a:pt x="34" y="1"/>
                    </a:cubicBezTo>
                    <a:cubicBezTo>
                      <a:pt x="36" y="2"/>
                      <a:pt x="39" y="2"/>
                      <a:pt x="41" y="5"/>
                    </a:cubicBezTo>
                    <a:cubicBezTo>
                      <a:pt x="39" y="5"/>
                      <a:pt x="37" y="4"/>
                      <a:pt x="36" y="6"/>
                    </a:cubicBezTo>
                    <a:cubicBezTo>
                      <a:pt x="39" y="8"/>
                      <a:pt x="39" y="13"/>
                      <a:pt x="45" y="10"/>
                    </a:cubicBezTo>
                    <a:cubicBezTo>
                      <a:pt x="46" y="11"/>
                      <a:pt x="46" y="13"/>
                      <a:pt x="46" y="14"/>
                    </a:cubicBezTo>
                    <a:cubicBezTo>
                      <a:pt x="45" y="15"/>
                      <a:pt x="43" y="15"/>
                      <a:pt x="43" y="17"/>
                    </a:cubicBezTo>
                    <a:cubicBezTo>
                      <a:pt x="44" y="18"/>
                      <a:pt x="46" y="16"/>
                      <a:pt x="47" y="18"/>
                    </a:cubicBezTo>
                    <a:cubicBezTo>
                      <a:pt x="48" y="22"/>
                      <a:pt x="46" y="24"/>
                      <a:pt x="42" y="26"/>
                    </a:cubicBezTo>
                    <a:cubicBezTo>
                      <a:pt x="36" y="30"/>
                      <a:pt x="35" y="34"/>
                      <a:pt x="38" y="40"/>
                    </a:cubicBezTo>
                    <a:cubicBezTo>
                      <a:pt x="39" y="43"/>
                      <a:pt x="39" y="46"/>
                      <a:pt x="38" y="48"/>
                    </a:cubicBezTo>
                    <a:cubicBezTo>
                      <a:pt x="37" y="50"/>
                      <a:pt x="35" y="51"/>
                      <a:pt x="38" y="52"/>
                    </a:cubicBezTo>
                    <a:cubicBezTo>
                      <a:pt x="39" y="53"/>
                      <a:pt x="41" y="52"/>
                      <a:pt x="42" y="51"/>
                    </a:cubicBezTo>
                    <a:cubicBezTo>
                      <a:pt x="43" y="48"/>
                      <a:pt x="44" y="46"/>
                      <a:pt x="45" y="43"/>
                    </a:cubicBezTo>
                    <a:cubicBezTo>
                      <a:pt x="45" y="42"/>
                      <a:pt x="45" y="41"/>
                      <a:pt x="46" y="40"/>
                    </a:cubicBezTo>
                    <a:cubicBezTo>
                      <a:pt x="48" y="45"/>
                      <a:pt x="50" y="50"/>
                      <a:pt x="45" y="55"/>
                    </a:cubicBezTo>
                    <a:cubicBezTo>
                      <a:pt x="43" y="57"/>
                      <a:pt x="44" y="59"/>
                      <a:pt x="44" y="62"/>
                    </a:cubicBezTo>
                    <a:cubicBezTo>
                      <a:pt x="46" y="69"/>
                      <a:pt x="45" y="70"/>
                      <a:pt x="38" y="68"/>
                    </a:cubicBezTo>
                    <a:cubicBezTo>
                      <a:pt x="35" y="66"/>
                      <a:pt x="32" y="63"/>
                      <a:pt x="28" y="67"/>
                    </a:cubicBezTo>
                    <a:cubicBezTo>
                      <a:pt x="26" y="68"/>
                      <a:pt x="24" y="68"/>
                      <a:pt x="23" y="67"/>
                    </a:cubicBezTo>
                    <a:cubicBezTo>
                      <a:pt x="19" y="64"/>
                      <a:pt x="14" y="63"/>
                      <a:pt x="11" y="59"/>
                    </a:cubicBezTo>
                    <a:cubicBezTo>
                      <a:pt x="9" y="55"/>
                      <a:pt x="5" y="56"/>
                      <a:pt x="2" y="55"/>
                    </a:cubicBezTo>
                    <a:cubicBezTo>
                      <a:pt x="1" y="54"/>
                      <a:pt x="0" y="52"/>
                      <a:pt x="1" y="50"/>
                    </a:cubicBezTo>
                    <a:cubicBezTo>
                      <a:pt x="7" y="52"/>
                      <a:pt x="10" y="49"/>
                      <a:pt x="11" y="44"/>
                    </a:cubicBezTo>
                    <a:cubicBezTo>
                      <a:pt x="13" y="45"/>
                      <a:pt x="13" y="46"/>
                      <a:pt x="14" y="47"/>
                    </a:cubicBezTo>
                    <a:cubicBezTo>
                      <a:pt x="18" y="50"/>
                      <a:pt x="22" y="50"/>
                      <a:pt x="24" y="46"/>
                    </a:cubicBezTo>
                    <a:cubicBezTo>
                      <a:pt x="25" y="45"/>
                      <a:pt x="26" y="43"/>
                      <a:pt x="25" y="42"/>
                    </a:cubicBezTo>
                    <a:cubicBezTo>
                      <a:pt x="24" y="40"/>
                      <a:pt x="23" y="41"/>
                      <a:pt x="21" y="40"/>
                    </a:cubicBezTo>
                    <a:cubicBezTo>
                      <a:pt x="18" y="40"/>
                      <a:pt x="15" y="43"/>
                      <a:pt x="11" y="43"/>
                    </a:cubicBezTo>
                    <a:close/>
                  </a:path>
                </a:pathLst>
              </a:custGeom>
              <a:solidFill>
                <a:srgbClr val="E56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0" name="Freeform 120">
                <a:extLst>
                  <a:ext uri="{FF2B5EF4-FFF2-40B4-BE49-F238E27FC236}">
                    <a16:creationId xmlns:a16="http://schemas.microsoft.com/office/drawing/2014/main" id="{4701CFA5-3D4F-0980-DC9E-0FE94437D073}"/>
                  </a:ext>
                </a:extLst>
              </p:cNvPr>
              <p:cNvSpPr/>
              <p:nvPr/>
            </p:nvSpPr>
            <p:spPr bwMode="auto">
              <a:xfrm>
                <a:off x="3460" y="2215"/>
                <a:ext cx="196" cy="201"/>
              </a:xfrm>
              <a:custGeom>
                <a:avLst/>
                <a:gdLst>
                  <a:gd name="T0" fmla="*/ 3 w 42"/>
                  <a:gd name="T1" fmla="*/ 17 h 43"/>
                  <a:gd name="T2" fmla="*/ 0 w 42"/>
                  <a:gd name="T3" fmla="*/ 11 h 43"/>
                  <a:gd name="T4" fmla="*/ 4 w 42"/>
                  <a:gd name="T5" fmla="*/ 12 h 43"/>
                  <a:gd name="T6" fmla="*/ 11 w 42"/>
                  <a:gd name="T7" fmla="*/ 18 h 43"/>
                  <a:gd name="T8" fmla="*/ 17 w 42"/>
                  <a:gd name="T9" fmla="*/ 20 h 43"/>
                  <a:gd name="T10" fmla="*/ 20 w 42"/>
                  <a:gd name="T11" fmla="*/ 22 h 43"/>
                  <a:gd name="T12" fmla="*/ 23 w 42"/>
                  <a:gd name="T13" fmla="*/ 17 h 43"/>
                  <a:gd name="T14" fmla="*/ 22 w 42"/>
                  <a:gd name="T15" fmla="*/ 7 h 43"/>
                  <a:gd name="T16" fmla="*/ 25 w 42"/>
                  <a:gd name="T17" fmla="*/ 0 h 43"/>
                  <a:gd name="T18" fmla="*/ 33 w 42"/>
                  <a:gd name="T19" fmla="*/ 7 h 43"/>
                  <a:gd name="T20" fmla="*/ 40 w 42"/>
                  <a:gd name="T21" fmla="*/ 39 h 43"/>
                  <a:gd name="T22" fmla="*/ 37 w 42"/>
                  <a:gd name="T23" fmla="*/ 41 h 43"/>
                  <a:gd name="T24" fmla="*/ 29 w 42"/>
                  <a:gd name="T25" fmla="*/ 38 h 43"/>
                  <a:gd name="T26" fmla="*/ 27 w 42"/>
                  <a:gd name="T27" fmla="*/ 33 h 43"/>
                  <a:gd name="T28" fmla="*/ 13 w 42"/>
                  <a:gd name="T29" fmla="*/ 27 h 43"/>
                  <a:gd name="T30" fmla="*/ 5 w 42"/>
                  <a:gd name="T31" fmla="*/ 20 h 43"/>
                  <a:gd name="T32" fmla="*/ 3 w 42"/>
                  <a:gd name="T33"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3">
                    <a:moveTo>
                      <a:pt x="3" y="17"/>
                    </a:moveTo>
                    <a:cubicBezTo>
                      <a:pt x="2" y="15"/>
                      <a:pt x="1" y="13"/>
                      <a:pt x="0" y="11"/>
                    </a:cubicBezTo>
                    <a:cubicBezTo>
                      <a:pt x="2" y="8"/>
                      <a:pt x="3" y="11"/>
                      <a:pt x="4" y="12"/>
                    </a:cubicBezTo>
                    <a:cubicBezTo>
                      <a:pt x="6" y="14"/>
                      <a:pt x="8" y="16"/>
                      <a:pt x="11" y="18"/>
                    </a:cubicBezTo>
                    <a:cubicBezTo>
                      <a:pt x="13" y="19"/>
                      <a:pt x="15" y="19"/>
                      <a:pt x="17" y="20"/>
                    </a:cubicBezTo>
                    <a:cubicBezTo>
                      <a:pt x="18" y="21"/>
                      <a:pt x="19" y="21"/>
                      <a:pt x="20" y="22"/>
                    </a:cubicBezTo>
                    <a:cubicBezTo>
                      <a:pt x="24" y="22"/>
                      <a:pt x="23" y="19"/>
                      <a:pt x="23" y="17"/>
                    </a:cubicBezTo>
                    <a:cubicBezTo>
                      <a:pt x="22" y="14"/>
                      <a:pt x="20" y="11"/>
                      <a:pt x="22" y="7"/>
                    </a:cubicBezTo>
                    <a:cubicBezTo>
                      <a:pt x="26" y="7"/>
                      <a:pt x="22" y="2"/>
                      <a:pt x="25" y="0"/>
                    </a:cubicBezTo>
                    <a:cubicBezTo>
                      <a:pt x="30" y="0"/>
                      <a:pt x="32" y="2"/>
                      <a:pt x="33" y="7"/>
                    </a:cubicBezTo>
                    <a:cubicBezTo>
                      <a:pt x="34" y="18"/>
                      <a:pt x="36" y="28"/>
                      <a:pt x="40" y="39"/>
                    </a:cubicBezTo>
                    <a:cubicBezTo>
                      <a:pt x="42" y="43"/>
                      <a:pt x="38" y="40"/>
                      <a:pt x="37" y="41"/>
                    </a:cubicBezTo>
                    <a:cubicBezTo>
                      <a:pt x="34" y="42"/>
                      <a:pt x="32" y="39"/>
                      <a:pt x="29" y="38"/>
                    </a:cubicBezTo>
                    <a:cubicBezTo>
                      <a:pt x="28" y="36"/>
                      <a:pt x="29" y="34"/>
                      <a:pt x="27" y="33"/>
                    </a:cubicBezTo>
                    <a:cubicBezTo>
                      <a:pt x="23" y="30"/>
                      <a:pt x="18" y="29"/>
                      <a:pt x="13" y="27"/>
                    </a:cubicBezTo>
                    <a:cubicBezTo>
                      <a:pt x="10" y="25"/>
                      <a:pt x="7" y="23"/>
                      <a:pt x="5" y="20"/>
                    </a:cubicBezTo>
                    <a:cubicBezTo>
                      <a:pt x="4" y="19"/>
                      <a:pt x="3" y="18"/>
                      <a:pt x="3" y="17"/>
                    </a:cubicBezTo>
                    <a:close/>
                  </a:path>
                </a:pathLst>
              </a:custGeom>
              <a:solidFill>
                <a:srgbClr val="A6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1" name="Freeform 121">
                <a:extLst>
                  <a:ext uri="{FF2B5EF4-FFF2-40B4-BE49-F238E27FC236}">
                    <a16:creationId xmlns:a16="http://schemas.microsoft.com/office/drawing/2014/main" id="{3C67FAA6-76A8-C9A7-C971-E354695BBE0A}"/>
                  </a:ext>
                </a:extLst>
              </p:cNvPr>
              <p:cNvSpPr/>
              <p:nvPr/>
            </p:nvSpPr>
            <p:spPr bwMode="auto">
              <a:xfrm>
                <a:off x="3474" y="2309"/>
                <a:ext cx="177" cy="336"/>
              </a:xfrm>
              <a:custGeom>
                <a:avLst/>
                <a:gdLst>
                  <a:gd name="T0" fmla="*/ 2 w 38"/>
                  <a:gd name="T1" fmla="*/ 0 h 72"/>
                  <a:gd name="T2" fmla="*/ 11 w 38"/>
                  <a:gd name="T3" fmla="*/ 5 h 72"/>
                  <a:gd name="T4" fmla="*/ 11 w 38"/>
                  <a:gd name="T5" fmla="*/ 8 h 72"/>
                  <a:gd name="T6" fmla="*/ 13 w 38"/>
                  <a:gd name="T7" fmla="*/ 15 h 72"/>
                  <a:gd name="T8" fmla="*/ 18 w 38"/>
                  <a:gd name="T9" fmla="*/ 21 h 72"/>
                  <a:gd name="T10" fmla="*/ 23 w 38"/>
                  <a:gd name="T11" fmla="*/ 29 h 72"/>
                  <a:gd name="T12" fmla="*/ 26 w 38"/>
                  <a:gd name="T13" fmla="*/ 32 h 72"/>
                  <a:gd name="T14" fmla="*/ 34 w 38"/>
                  <a:gd name="T15" fmla="*/ 40 h 72"/>
                  <a:gd name="T16" fmla="*/ 35 w 38"/>
                  <a:gd name="T17" fmla="*/ 46 h 72"/>
                  <a:gd name="T18" fmla="*/ 35 w 38"/>
                  <a:gd name="T19" fmla="*/ 64 h 72"/>
                  <a:gd name="T20" fmla="*/ 33 w 38"/>
                  <a:gd name="T21" fmla="*/ 72 h 72"/>
                  <a:gd name="T22" fmla="*/ 33 w 38"/>
                  <a:gd name="T23" fmla="*/ 69 h 72"/>
                  <a:gd name="T24" fmla="*/ 25 w 38"/>
                  <a:gd name="T25" fmla="*/ 54 h 72"/>
                  <a:gd name="T26" fmla="*/ 24 w 38"/>
                  <a:gd name="T27" fmla="*/ 52 h 72"/>
                  <a:gd name="T28" fmla="*/ 14 w 38"/>
                  <a:gd name="T29" fmla="*/ 37 h 72"/>
                  <a:gd name="T30" fmla="*/ 14 w 38"/>
                  <a:gd name="T31" fmla="*/ 25 h 72"/>
                  <a:gd name="T32" fmla="*/ 14 w 38"/>
                  <a:gd name="T33" fmla="*/ 19 h 72"/>
                  <a:gd name="T34" fmla="*/ 10 w 38"/>
                  <a:gd name="T35" fmla="*/ 17 h 72"/>
                  <a:gd name="T36" fmla="*/ 5 w 38"/>
                  <a:gd name="T37" fmla="*/ 11 h 72"/>
                  <a:gd name="T38" fmla="*/ 2 w 38"/>
                  <a:gd name="T39" fmla="*/ 4 h 72"/>
                  <a:gd name="T40" fmla="*/ 2 w 38"/>
                  <a:gd name="T4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72">
                    <a:moveTo>
                      <a:pt x="2" y="0"/>
                    </a:moveTo>
                    <a:cubicBezTo>
                      <a:pt x="5" y="2"/>
                      <a:pt x="8" y="4"/>
                      <a:pt x="11" y="5"/>
                    </a:cubicBezTo>
                    <a:cubicBezTo>
                      <a:pt x="11" y="6"/>
                      <a:pt x="12" y="7"/>
                      <a:pt x="11" y="8"/>
                    </a:cubicBezTo>
                    <a:cubicBezTo>
                      <a:pt x="10" y="11"/>
                      <a:pt x="10" y="14"/>
                      <a:pt x="13" y="15"/>
                    </a:cubicBezTo>
                    <a:cubicBezTo>
                      <a:pt x="16" y="16"/>
                      <a:pt x="16" y="19"/>
                      <a:pt x="18" y="21"/>
                    </a:cubicBezTo>
                    <a:cubicBezTo>
                      <a:pt x="19" y="24"/>
                      <a:pt x="19" y="28"/>
                      <a:pt x="23" y="29"/>
                    </a:cubicBezTo>
                    <a:cubicBezTo>
                      <a:pt x="24" y="29"/>
                      <a:pt x="25" y="30"/>
                      <a:pt x="26" y="32"/>
                    </a:cubicBezTo>
                    <a:cubicBezTo>
                      <a:pt x="26" y="37"/>
                      <a:pt x="28" y="39"/>
                      <a:pt x="34" y="40"/>
                    </a:cubicBezTo>
                    <a:cubicBezTo>
                      <a:pt x="36" y="40"/>
                      <a:pt x="37" y="44"/>
                      <a:pt x="35" y="46"/>
                    </a:cubicBezTo>
                    <a:cubicBezTo>
                      <a:pt x="31" y="52"/>
                      <a:pt x="33" y="58"/>
                      <a:pt x="35" y="64"/>
                    </a:cubicBezTo>
                    <a:cubicBezTo>
                      <a:pt x="36" y="67"/>
                      <a:pt x="38" y="70"/>
                      <a:pt x="33" y="72"/>
                    </a:cubicBezTo>
                    <a:cubicBezTo>
                      <a:pt x="33" y="71"/>
                      <a:pt x="34" y="69"/>
                      <a:pt x="33" y="69"/>
                    </a:cubicBezTo>
                    <a:cubicBezTo>
                      <a:pt x="28" y="65"/>
                      <a:pt x="30" y="58"/>
                      <a:pt x="25" y="54"/>
                    </a:cubicBezTo>
                    <a:cubicBezTo>
                      <a:pt x="24" y="54"/>
                      <a:pt x="24" y="53"/>
                      <a:pt x="24" y="52"/>
                    </a:cubicBezTo>
                    <a:cubicBezTo>
                      <a:pt x="27" y="43"/>
                      <a:pt x="17" y="42"/>
                      <a:pt x="14" y="37"/>
                    </a:cubicBezTo>
                    <a:cubicBezTo>
                      <a:pt x="12" y="33"/>
                      <a:pt x="5" y="30"/>
                      <a:pt x="14" y="25"/>
                    </a:cubicBezTo>
                    <a:cubicBezTo>
                      <a:pt x="16" y="24"/>
                      <a:pt x="15" y="21"/>
                      <a:pt x="14" y="19"/>
                    </a:cubicBezTo>
                    <a:cubicBezTo>
                      <a:pt x="14" y="17"/>
                      <a:pt x="12" y="16"/>
                      <a:pt x="10" y="17"/>
                    </a:cubicBezTo>
                    <a:cubicBezTo>
                      <a:pt x="1" y="22"/>
                      <a:pt x="4" y="15"/>
                      <a:pt x="5" y="11"/>
                    </a:cubicBezTo>
                    <a:cubicBezTo>
                      <a:pt x="5" y="8"/>
                      <a:pt x="8" y="5"/>
                      <a:pt x="2" y="4"/>
                    </a:cubicBezTo>
                    <a:cubicBezTo>
                      <a:pt x="0" y="4"/>
                      <a:pt x="2" y="2"/>
                      <a:pt x="2" y="0"/>
                    </a:cubicBezTo>
                    <a:close/>
                  </a:path>
                </a:pathLst>
              </a:custGeom>
              <a:solidFill>
                <a:srgbClr val="CC5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2" name="Freeform 122">
                <a:extLst>
                  <a:ext uri="{FF2B5EF4-FFF2-40B4-BE49-F238E27FC236}">
                    <a16:creationId xmlns:a16="http://schemas.microsoft.com/office/drawing/2014/main" id="{428F289B-9FC8-E64A-1EEE-B27F239A2D43}"/>
                  </a:ext>
                </a:extLst>
              </p:cNvPr>
              <p:cNvSpPr/>
              <p:nvPr/>
            </p:nvSpPr>
            <p:spPr bwMode="auto">
              <a:xfrm>
                <a:off x="3357" y="2398"/>
                <a:ext cx="112" cy="130"/>
              </a:xfrm>
              <a:custGeom>
                <a:avLst/>
                <a:gdLst>
                  <a:gd name="T0" fmla="*/ 14 w 24"/>
                  <a:gd name="T1" fmla="*/ 0 h 28"/>
                  <a:gd name="T2" fmla="*/ 20 w 24"/>
                  <a:gd name="T3" fmla="*/ 6 h 28"/>
                  <a:gd name="T4" fmla="*/ 23 w 24"/>
                  <a:gd name="T5" fmla="*/ 13 h 28"/>
                  <a:gd name="T6" fmla="*/ 17 w 24"/>
                  <a:gd name="T7" fmla="*/ 18 h 28"/>
                  <a:gd name="T8" fmla="*/ 13 w 24"/>
                  <a:gd name="T9" fmla="*/ 22 h 28"/>
                  <a:gd name="T10" fmla="*/ 9 w 24"/>
                  <a:gd name="T11" fmla="*/ 27 h 28"/>
                  <a:gd name="T12" fmla="*/ 3 w 24"/>
                  <a:gd name="T13" fmla="*/ 17 h 28"/>
                  <a:gd name="T14" fmla="*/ 14 w 24"/>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8">
                    <a:moveTo>
                      <a:pt x="14" y="0"/>
                    </a:moveTo>
                    <a:cubicBezTo>
                      <a:pt x="14" y="3"/>
                      <a:pt x="17" y="4"/>
                      <a:pt x="20" y="6"/>
                    </a:cubicBezTo>
                    <a:cubicBezTo>
                      <a:pt x="22" y="8"/>
                      <a:pt x="24" y="10"/>
                      <a:pt x="23" y="13"/>
                    </a:cubicBezTo>
                    <a:cubicBezTo>
                      <a:pt x="22" y="16"/>
                      <a:pt x="20" y="18"/>
                      <a:pt x="17" y="18"/>
                    </a:cubicBezTo>
                    <a:cubicBezTo>
                      <a:pt x="14" y="18"/>
                      <a:pt x="13" y="19"/>
                      <a:pt x="13" y="22"/>
                    </a:cubicBezTo>
                    <a:cubicBezTo>
                      <a:pt x="13" y="25"/>
                      <a:pt x="12" y="28"/>
                      <a:pt x="9" y="27"/>
                    </a:cubicBezTo>
                    <a:cubicBezTo>
                      <a:pt x="5" y="25"/>
                      <a:pt x="0" y="22"/>
                      <a:pt x="3" y="17"/>
                    </a:cubicBezTo>
                    <a:cubicBezTo>
                      <a:pt x="6" y="12"/>
                      <a:pt x="6" y="3"/>
                      <a:pt x="14" y="0"/>
                    </a:cubicBezTo>
                    <a:close/>
                  </a:path>
                </a:pathLst>
              </a:custGeom>
              <a:solidFill>
                <a:srgbClr val="EF9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3" name="Freeform 123">
                <a:extLst>
                  <a:ext uri="{FF2B5EF4-FFF2-40B4-BE49-F238E27FC236}">
                    <a16:creationId xmlns:a16="http://schemas.microsoft.com/office/drawing/2014/main" id="{FAE40C9B-136F-8089-8EFF-00A5F2EA2392}"/>
                  </a:ext>
                </a:extLst>
              </p:cNvPr>
              <p:cNvSpPr/>
              <p:nvPr/>
            </p:nvSpPr>
            <p:spPr bwMode="auto">
              <a:xfrm>
                <a:off x="3235" y="2631"/>
                <a:ext cx="178" cy="84"/>
              </a:xfrm>
              <a:custGeom>
                <a:avLst/>
                <a:gdLst>
                  <a:gd name="T0" fmla="*/ 15 w 38"/>
                  <a:gd name="T1" fmla="*/ 18 h 18"/>
                  <a:gd name="T2" fmla="*/ 5 w 38"/>
                  <a:gd name="T3" fmla="*/ 9 h 18"/>
                  <a:gd name="T4" fmla="*/ 8 w 38"/>
                  <a:gd name="T5" fmla="*/ 3 h 18"/>
                  <a:gd name="T6" fmla="*/ 17 w 38"/>
                  <a:gd name="T7" fmla="*/ 5 h 18"/>
                  <a:gd name="T8" fmla="*/ 24 w 38"/>
                  <a:gd name="T9" fmla="*/ 7 h 18"/>
                  <a:gd name="T10" fmla="*/ 28 w 38"/>
                  <a:gd name="T11" fmla="*/ 0 h 18"/>
                  <a:gd name="T12" fmla="*/ 38 w 38"/>
                  <a:gd name="T13" fmla="*/ 3 h 18"/>
                  <a:gd name="T14" fmla="*/ 27 w 38"/>
                  <a:gd name="T15" fmla="*/ 9 h 18"/>
                  <a:gd name="T16" fmla="*/ 24 w 38"/>
                  <a:gd name="T17" fmla="*/ 13 h 18"/>
                  <a:gd name="T18" fmla="*/ 15 w 3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8">
                    <a:moveTo>
                      <a:pt x="15" y="18"/>
                    </a:moveTo>
                    <a:cubicBezTo>
                      <a:pt x="12" y="15"/>
                      <a:pt x="9" y="12"/>
                      <a:pt x="5" y="9"/>
                    </a:cubicBezTo>
                    <a:cubicBezTo>
                      <a:pt x="0" y="6"/>
                      <a:pt x="5" y="4"/>
                      <a:pt x="8" y="3"/>
                    </a:cubicBezTo>
                    <a:cubicBezTo>
                      <a:pt x="12" y="1"/>
                      <a:pt x="15" y="0"/>
                      <a:pt x="17" y="5"/>
                    </a:cubicBezTo>
                    <a:cubicBezTo>
                      <a:pt x="19" y="8"/>
                      <a:pt x="22" y="7"/>
                      <a:pt x="24" y="7"/>
                    </a:cubicBezTo>
                    <a:cubicBezTo>
                      <a:pt x="28" y="6"/>
                      <a:pt x="28" y="3"/>
                      <a:pt x="28" y="0"/>
                    </a:cubicBezTo>
                    <a:cubicBezTo>
                      <a:pt x="31" y="0"/>
                      <a:pt x="35" y="1"/>
                      <a:pt x="38" y="3"/>
                    </a:cubicBezTo>
                    <a:cubicBezTo>
                      <a:pt x="34" y="5"/>
                      <a:pt x="31" y="8"/>
                      <a:pt x="27" y="9"/>
                    </a:cubicBezTo>
                    <a:cubicBezTo>
                      <a:pt x="26" y="10"/>
                      <a:pt x="24" y="11"/>
                      <a:pt x="24" y="13"/>
                    </a:cubicBezTo>
                    <a:cubicBezTo>
                      <a:pt x="23" y="18"/>
                      <a:pt x="19" y="18"/>
                      <a:pt x="15" y="18"/>
                    </a:cubicBezTo>
                    <a:close/>
                  </a:path>
                </a:pathLst>
              </a:custGeom>
              <a:solidFill>
                <a:srgbClr val="E98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4" name="Freeform 124">
                <a:extLst>
                  <a:ext uri="{FF2B5EF4-FFF2-40B4-BE49-F238E27FC236}">
                    <a16:creationId xmlns:a16="http://schemas.microsoft.com/office/drawing/2014/main" id="{367FC6E5-E1C0-2E50-0DBC-9D36731CE135}"/>
                  </a:ext>
                </a:extLst>
              </p:cNvPr>
              <p:cNvSpPr/>
              <p:nvPr/>
            </p:nvSpPr>
            <p:spPr bwMode="auto">
              <a:xfrm>
                <a:off x="3357" y="2757"/>
                <a:ext cx="187" cy="94"/>
              </a:xfrm>
              <a:custGeom>
                <a:avLst/>
                <a:gdLst>
                  <a:gd name="T0" fmla="*/ 36 w 40"/>
                  <a:gd name="T1" fmla="*/ 4 h 20"/>
                  <a:gd name="T2" fmla="*/ 40 w 40"/>
                  <a:gd name="T3" fmla="*/ 11 h 20"/>
                  <a:gd name="T4" fmla="*/ 36 w 40"/>
                  <a:gd name="T5" fmla="*/ 14 h 20"/>
                  <a:gd name="T6" fmla="*/ 30 w 40"/>
                  <a:gd name="T7" fmla="*/ 20 h 20"/>
                  <a:gd name="T8" fmla="*/ 23 w 40"/>
                  <a:gd name="T9" fmla="*/ 13 h 20"/>
                  <a:gd name="T10" fmla="*/ 19 w 40"/>
                  <a:gd name="T11" fmla="*/ 9 h 20"/>
                  <a:gd name="T12" fmla="*/ 8 w 40"/>
                  <a:gd name="T13" fmla="*/ 13 h 20"/>
                  <a:gd name="T14" fmla="*/ 3 w 40"/>
                  <a:gd name="T15" fmla="*/ 13 h 20"/>
                  <a:gd name="T16" fmla="*/ 0 w 40"/>
                  <a:gd name="T17" fmla="*/ 6 h 20"/>
                  <a:gd name="T18" fmla="*/ 0 w 40"/>
                  <a:gd name="T19" fmla="*/ 4 h 20"/>
                  <a:gd name="T20" fmla="*/ 0 w 40"/>
                  <a:gd name="T21" fmla="*/ 4 h 20"/>
                  <a:gd name="T22" fmla="*/ 18 w 40"/>
                  <a:gd name="T23" fmla="*/ 2 h 20"/>
                  <a:gd name="T24" fmla="*/ 25 w 40"/>
                  <a:gd name="T25" fmla="*/ 2 h 20"/>
                  <a:gd name="T26" fmla="*/ 36 w 40"/>
                  <a:gd name="T2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0">
                    <a:moveTo>
                      <a:pt x="36" y="4"/>
                    </a:moveTo>
                    <a:cubicBezTo>
                      <a:pt x="38" y="5"/>
                      <a:pt x="40" y="8"/>
                      <a:pt x="40" y="11"/>
                    </a:cubicBezTo>
                    <a:cubicBezTo>
                      <a:pt x="39" y="12"/>
                      <a:pt x="38" y="14"/>
                      <a:pt x="36" y="14"/>
                    </a:cubicBezTo>
                    <a:cubicBezTo>
                      <a:pt x="32" y="14"/>
                      <a:pt x="31" y="17"/>
                      <a:pt x="30" y="20"/>
                    </a:cubicBezTo>
                    <a:cubicBezTo>
                      <a:pt x="26" y="20"/>
                      <a:pt x="24" y="17"/>
                      <a:pt x="23" y="13"/>
                    </a:cubicBezTo>
                    <a:cubicBezTo>
                      <a:pt x="24" y="9"/>
                      <a:pt x="23" y="7"/>
                      <a:pt x="19" y="9"/>
                    </a:cubicBezTo>
                    <a:cubicBezTo>
                      <a:pt x="15" y="10"/>
                      <a:pt x="12" y="11"/>
                      <a:pt x="8" y="13"/>
                    </a:cubicBezTo>
                    <a:cubicBezTo>
                      <a:pt x="7" y="14"/>
                      <a:pt x="5" y="15"/>
                      <a:pt x="3" y="13"/>
                    </a:cubicBezTo>
                    <a:cubicBezTo>
                      <a:pt x="2" y="10"/>
                      <a:pt x="4" y="7"/>
                      <a:pt x="0" y="6"/>
                    </a:cubicBezTo>
                    <a:cubicBezTo>
                      <a:pt x="0" y="5"/>
                      <a:pt x="0" y="4"/>
                      <a:pt x="0" y="4"/>
                    </a:cubicBezTo>
                    <a:cubicBezTo>
                      <a:pt x="0" y="4"/>
                      <a:pt x="0" y="4"/>
                      <a:pt x="0" y="4"/>
                    </a:cubicBezTo>
                    <a:cubicBezTo>
                      <a:pt x="6" y="5"/>
                      <a:pt x="12" y="6"/>
                      <a:pt x="18" y="2"/>
                    </a:cubicBezTo>
                    <a:cubicBezTo>
                      <a:pt x="19" y="0"/>
                      <a:pt x="23" y="1"/>
                      <a:pt x="25" y="2"/>
                    </a:cubicBezTo>
                    <a:cubicBezTo>
                      <a:pt x="28" y="4"/>
                      <a:pt x="32" y="4"/>
                      <a:pt x="36" y="4"/>
                    </a:cubicBezTo>
                    <a:close/>
                  </a:path>
                </a:pathLst>
              </a:custGeom>
              <a:solidFill>
                <a:srgbClr val="EF9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5" name="Freeform 125">
                <a:extLst>
                  <a:ext uri="{FF2B5EF4-FFF2-40B4-BE49-F238E27FC236}">
                    <a16:creationId xmlns:a16="http://schemas.microsoft.com/office/drawing/2014/main" id="{C8CEA95F-205F-5FCE-C4FB-5A2181B8D276}"/>
                  </a:ext>
                </a:extLst>
              </p:cNvPr>
              <p:cNvSpPr/>
              <p:nvPr/>
            </p:nvSpPr>
            <p:spPr bwMode="auto">
              <a:xfrm>
                <a:off x="3249" y="2281"/>
                <a:ext cx="117" cy="168"/>
              </a:xfrm>
              <a:custGeom>
                <a:avLst/>
                <a:gdLst>
                  <a:gd name="T0" fmla="*/ 2 w 25"/>
                  <a:gd name="T1" fmla="*/ 16 h 36"/>
                  <a:gd name="T2" fmla="*/ 4 w 25"/>
                  <a:gd name="T3" fmla="*/ 5 h 36"/>
                  <a:gd name="T4" fmla="*/ 20 w 25"/>
                  <a:gd name="T5" fmla="*/ 0 h 36"/>
                  <a:gd name="T6" fmla="*/ 23 w 25"/>
                  <a:gd name="T7" fmla="*/ 9 h 36"/>
                  <a:gd name="T8" fmla="*/ 20 w 25"/>
                  <a:gd name="T9" fmla="*/ 29 h 36"/>
                  <a:gd name="T10" fmla="*/ 14 w 25"/>
                  <a:gd name="T11" fmla="*/ 36 h 36"/>
                  <a:gd name="T12" fmla="*/ 21 w 25"/>
                  <a:gd name="T13" fmla="*/ 16 h 36"/>
                  <a:gd name="T14" fmla="*/ 14 w 25"/>
                  <a:gd name="T15" fmla="*/ 10 h 36"/>
                  <a:gd name="T16" fmla="*/ 2 w 25"/>
                  <a:gd name="T1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6">
                    <a:moveTo>
                      <a:pt x="2" y="16"/>
                    </a:moveTo>
                    <a:cubicBezTo>
                      <a:pt x="3" y="12"/>
                      <a:pt x="0" y="7"/>
                      <a:pt x="4" y="5"/>
                    </a:cubicBezTo>
                    <a:cubicBezTo>
                      <a:pt x="9" y="1"/>
                      <a:pt x="15" y="1"/>
                      <a:pt x="20" y="0"/>
                    </a:cubicBezTo>
                    <a:cubicBezTo>
                      <a:pt x="24" y="0"/>
                      <a:pt x="23" y="5"/>
                      <a:pt x="23" y="9"/>
                    </a:cubicBezTo>
                    <a:cubicBezTo>
                      <a:pt x="25" y="16"/>
                      <a:pt x="20" y="22"/>
                      <a:pt x="20" y="29"/>
                    </a:cubicBezTo>
                    <a:cubicBezTo>
                      <a:pt x="20" y="32"/>
                      <a:pt x="16" y="33"/>
                      <a:pt x="14" y="36"/>
                    </a:cubicBezTo>
                    <a:cubicBezTo>
                      <a:pt x="17" y="29"/>
                      <a:pt x="20" y="23"/>
                      <a:pt x="21" y="16"/>
                    </a:cubicBezTo>
                    <a:cubicBezTo>
                      <a:pt x="21" y="11"/>
                      <a:pt x="21" y="7"/>
                      <a:pt x="14" y="10"/>
                    </a:cubicBezTo>
                    <a:cubicBezTo>
                      <a:pt x="9" y="11"/>
                      <a:pt x="4" y="11"/>
                      <a:pt x="2" y="16"/>
                    </a:cubicBezTo>
                    <a:close/>
                  </a:path>
                </a:pathLst>
              </a:custGeom>
              <a:solidFill>
                <a:srgbClr val="B7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6" name="Freeform 126">
                <a:extLst>
                  <a:ext uri="{FF2B5EF4-FFF2-40B4-BE49-F238E27FC236}">
                    <a16:creationId xmlns:a16="http://schemas.microsoft.com/office/drawing/2014/main" id="{5647F4A1-6DF5-F598-E83C-D1D59935B8D9}"/>
                  </a:ext>
                </a:extLst>
              </p:cNvPr>
              <p:cNvSpPr/>
              <p:nvPr/>
            </p:nvSpPr>
            <p:spPr bwMode="auto">
              <a:xfrm>
                <a:off x="3362" y="2570"/>
                <a:ext cx="79" cy="80"/>
              </a:xfrm>
              <a:custGeom>
                <a:avLst/>
                <a:gdLst>
                  <a:gd name="T0" fmla="*/ 11 w 17"/>
                  <a:gd name="T1" fmla="*/ 16 h 17"/>
                  <a:gd name="T2" fmla="*/ 1 w 17"/>
                  <a:gd name="T3" fmla="*/ 13 h 17"/>
                  <a:gd name="T4" fmla="*/ 10 w 17"/>
                  <a:gd name="T5" fmla="*/ 1 h 17"/>
                  <a:gd name="T6" fmla="*/ 14 w 17"/>
                  <a:gd name="T7" fmla="*/ 3 h 17"/>
                  <a:gd name="T8" fmla="*/ 15 w 17"/>
                  <a:gd name="T9" fmla="*/ 9 h 17"/>
                  <a:gd name="T10" fmla="*/ 11 w 17"/>
                  <a:gd name="T11" fmla="*/ 16 h 17"/>
                </a:gdLst>
                <a:ahLst/>
                <a:cxnLst>
                  <a:cxn ang="0">
                    <a:pos x="T0" y="T1"/>
                  </a:cxn>
                  <a:cxn ang="0">
                    <a:pos x="T2" y="T3"/>
                  </a:cxn>
                  <a:cxn ang="0">
                    <a:pos x="T4" y="T5"/>
                  </a:cxn>
                  <a:cxn ang="0">
                    <a:pos x="T6" y="T7"/>
                  </a:cxn>
                  <a:cxn ang="0">
                    <a:pos x="T8" y="T9"/>
                  </a:cxn>
                  <a:cxn ang="0">
                    <a:pos x="T10" y="T11"/>
                  </a:cxn>
                </a:cxnLst>
                <a:rect l="0" t="0" r="r" b="b"/>
                <a:pathLst>
                  <a:path w="17" h="17">
                    <a:moveTo>
                      <a:pt x="11" y="16"/>
                    </a:moveTo>
                    <a:cubicBezTo>
                      <a:pt x="7" y="16"/>
                      <a:pt x="3" y="17"/>
                      <a:pt x="1" y="13"/>
                    </a:cubicBezTo>
                    <a:cubicBezTo>
                      <a:pt x="0" y="6"/>
                      <a:pt x="6" y="5"/>
                      <a:pt x="10" y="1"/>
                    </a:cubicBezTo>
                    <a:cubicBezTo>
                      <a:pt x="11" y="0"/>
                      <a:pt x="13" y="1"/>
                      <a:pt x="14" y="3"/>
                    </a:cubicBezTo>
                    <a:cubicBezTo>
                      <a:pt x="15" y="4"/>
                      <a:pt x="17" y="6"/>
                      <a:pt x="15" y="9"/>
                    </a:cubicBezTo>
                    <a:cubicBezTo>
                      <a:pt x="14" y="11"/>
                      <a:pt x="12" y="13"/>
                      <a:pt x="11" y="16"/>
                    </a:cubicBezTo>
                    <a:close/>
                  </a:path>
                </a:pathLst>
              </a:custGeom>
              <a:solidFill>
                <a:srgbClr val="F2A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7" name="Freeform 127">
                <a:extLst>
                  <a:ext uri="{FF2B5EF4-FFF2-40B4-BE49-F238E27FC236}">
                    <a16:creationId xmlns:a16="http://schemas.microsoft.com/office/drawing/2014/main" id="{A6C8C22A-9628-6440-576D-0D4306FB974D}"/>
                  </a:ext>
                </a:extLst>
              </p:cNvPr>
              <p:cNvSpPr/>
              <p:nvPr/>
            </p:nvSpPr>
            <p:spPr bwMode="auto">
              <a:xfrm>
                <a:off x="3352" y="2687"/>
                <a:ext cx="66" cy="70"/>
              </a:xfrm>
              <a:custGeom>
                <a:avLst/>
                <a:gdLst>
                  <a:gd name="T0" fmla="*/ 1 w 14"/>
                  <a:gd name="T1" fmla="*/ 12 h 15"/>
                  <a:gd name="T2" fmla="*/ 0 w 14"/>
                  <a:gd name="T3" fmla="*/ 11 h 15"/>
                  <a:gd name="T4" fmla="*/ 2 w 14"/>
                  <a:gd name="T5" fmla="*/ 5 h 15"/>
                  <a:gd name="T6" fmla="*/ 9 w 14"/>
                  <a:gd name="T7" fmla="*/ 2 h 15"/>
                  <a:gd name="T8" fmla="*/ 14 w 14"/>
                  <a:gd name="T9" fmla="*/ 12 h 15"/>
                  <a:gd name="T10" fmla="*/ 9 w 14"/>
                  <a:gd name="T11" fmla="*/ 14 h 15"/>
                  <a:gd name="T12" fmla="*/ 1 w 14"/>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 y="12"/>
                    </a:moveTo>
                    <a:cubicBezTo>
                      <a:pt x="1" y="11"/>
                      <a:pt x="0" y="11"/>
                      <a:pt x="0" y="11"/>
                    </a:cubicBezTo>
                    <a:cubicBezTo>
                      <a:pt x="0" y="9"/>
                      <a:pt x="0" y="7"/>
                      <a:pt x="2" y="5"/>
                    </a:cubicBezTo>
                    <a:cubicBezTo>
                      <a:pt x="4" y="3"/>
                      <a:pt x="6" y="0"/>
                      <a:pt x="9" y="2"/>
                    </a:cubicBezTo>
                    <a:cubicBezTo>
                      <a:pt x="12" y="4"/>
                      <a:pt x="13" y="8"/>
                      <a:pt x="14" y="12"/>
                    </a:cubicBezTo>
                    <a:cubicBezTo>
                      <a:pt x="14" y="14"/>
                      <a:pt x="12" y="15"/>
                      <a:pt x="9" y="14"/>
                    </a:cubicBezTo>
                    <a:cubicBezTo>
                      <a:pt x="7" y="12"/>
                      <a:pt x="4" y="12"/>
                      <a:pt x="1" y="12"/>
                    </a:cubicBezTo>
                    <a:close/>
                  </a:path>
                </a:pathLst>
              </a:custGeom>
              <a:solidFill>
                <a:srgbClr val="E98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8" name="Freeform 128">
                <a:extLst>
                  <a:ext uri="{FF2B5EF4-FFF2-40B4-BE49-F238E27FC236}">
                    <a16:creationId xmlns:a16="http://schemas.microsoft.com/office/drawing/2014/main" id="{77E83D1F-1EE9-4D5F-D199-2C08A48E7EE1}"/>
                  </a:ext>
                </a:extLst>
              </p:cNvPr>
              <p:cNvSpPr/>
              <p:nvPr/>
            </p:nvSpPr>
            <p:spPr bwMode="auto">
              <a:xfrm>
                <a:off x="3240" y="2547"/>
                <a:ext cx="79" cy="52"/>
              </a:xfrm>
              <a:custGeom>
                <a:avLst/>
                <a:gdLst>
                  <a:gd name="T0" fmla="*/ 9 w 17"/>
                  <a:gd name="T1" fmla="*/ 1 h 11"/>
                  <a:gd name="T2" fmla="*/ 16 w 17"/>
                  <a:gd name="T3" fmla="*/ 5 h 11"/>
                  <a:gd name="T4" fmla="*/ 6 w 17"/>
                  <a:gd name="T5" fmla="*/ 10 h 11"/>
                  <a:gd name="T6" fmla="*/ 1 w 17"/>
                  <a:gd name="T7" fmla="*/ 7 h 11"/>
                  <a:gd name="T8" fmla="*/ 9 w 17"/>
                  <a:gd name="T9" fmla="*/ 1 h 11"/>
                </a:gdLst>
                <a:ahLst/>
                <a:cxnLst>
                  <a:cxn ang="0">
                    <a:pos x="T0" y="T1"/>
                  </a:cxn>
                  <a:cxn ang="0">
                    <a:pos x="T2" y="T3"/>
                  </a:cxn>
                  <a:cxn ang="0">
                    <a:pos x="T4" y="T5"/>
                  </a:cxn>
                  <a:cxn ang="0">
                    <a:pos x="T6" y="T7"/>
                  </a:cxn>
                  <a:cxn ang="0">
                    <a:pos x="T8" y="T9"/>
                  </a:cxn>
                </a:cxnLst>
                <a:rect l="0" t="0" r="r" b="b"/>
                <a:pathLst>
                  <a:path w="17" h="11">
                    <a:moveTo>
                      <a:pt x="9" y="1"/>
                    </a:moveTo>
                    <a:cubicBezTo>
                      <a:pt x="12" y="1"/>
                      <a:pt x="17" y="2"/>
                      <a:pt x="16" y="5"/>
                    </a:cubicBezTo>
                    <a:cubicBezTo>
                      <a:pt x="14" y="8"/>
                      <a:pt x="10" y="10"/>
                      <a:pt x="6" y="10"/>
                    </a:cubicBezTo>
                    <a:cubicBezTo>
                      <a:pt x="4" y="10"/>
                      <a:pt x="0" y="11"/>
                      <a:pt x="1" y="7"/>
                    </a:cubicBezTo>
                    <a:cubicBezTo>
                      <a:pt x="2" y="3"/>
                      <a:pt x="5" y="0"/>
                      <a:pt x="9" y="1"/>
                    </a:cubicBezTo>
                    <a:close/>
                  </a:path>
                </a:pathLst>
              </a:custGeom>
              <a:solidFill>
                <a:srgbClr val="DF6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9" name="Freeform 129">
                <a:extLst>
                  <a:ext uri="{FF2B5EF4-FFF2-40B4-BE49-F238E27FC236}">
                    <a16:creationId xmlns:a16="http://schemas.microsoft.com/office/drawing/2014/main" id="{189C97B2-B6E4-3646-5616-17D289DF1657}"/>
                  </a:ext>
                </a:extLst>
              </p:cNvPr>
              <p:cNvSpPr/>
              <p:nvPr/>
            </p:nvSpPr>
            <p:spPr bwMode="auto">
              <a:xfrm>
                <a:off x="3446" y="2510"/>
                <a:ext cx="51" cy="42"/>
              </a:xfrm>
              <a:custGeom>
                <a:avLst/>
                <a:gdLst>
                  <a:gd name="T0" fmla="*/ 4 w 11"/>
                  <a:gd name="T1" fmla="*/ 0 h 9"/>
                  <a:gd name="T2" fmla="*/ 11 w 11"/>
                  <a:gd name="T3" fmla="*/ 4 h 9"/>
                  <a:gd name="T4" fmla="*/ 5 w 11"/>
                  <a:gd name="T5" fmla="*/ 9 h 9"/>
                  <a:gd name="T6" fmla="*/ 0 w 11"/>
                  <a:gd name="T7" fmla="*/ 5 h 9"/>
                  <a:gd name="T8" fmla="*/ 4 w 11"/>
                  <a:gd name="T9" fmla="*/ 0 h 9"/>
                </a:gdLst>
                <a:ahLst/>
                <a:cxnLst>
                  <a:cxn ang="0">
                    <a:pos x="T0" y="T1"/>
                  </a:cxn>
                  <a:cxn ang="0">
                    <a:pos x="T2" y="T3"/>
                  </a:cxn>
                  <a:cxn ang="0">
                    <a:pos x="T4" y="T5"/>
                  </a:cxn>
                  <a:cxn ang="0">
                    <a:pos x="T6" y="T7"/>
                  </a:cxn>
                  <a:cxn ang="0">
                    <a:pos x="T8" y="T9"/>
                  </a:cxn>
                </a:cxnLst>
                <a:rect l="0" t="0" r="r" b="b"/>
                <a:pathLst>
                  <a:path w="11" h="9">
                    <a:moveTo>
                      <a:pt x="4" y="0"/>
                    </a:moveTo>
                    <a:cubicBezTo>
                      <a:pt x="8" y="1"/>
                      <a:pt x="11" y="1"/>
                      <a:pt x="11" y="4"/>
                    </a:cubicBezTo>
                    <a:cubicBezTo>
                      <a:pt x="11" y="8"/>
                      <a:pt x="8" y="9"/>
                      <a:pt x="5" y="9"/>
                    </a:cubicBezTo>
                    <a:cubicBezTo>
                      <a:pt x="2" y="9"/>
                      <a:pt x="0" y="8"/>
                      <a:pt x="0" y="5"/>
                    </a:cubicBezTo>
                    <a:cubicBezTo>
                      <a:pt x="0" y="2"/>
                      <a:pt x="2" y="0"/>
                      <a:pt x="4" y="0"/>
                    </a:cubicBezTo>
                    <a:close/>
                  </a:path>
                </a:pathLst>
              </a:custGeom>
              <a:solidFill>
                <a:srgbClr val="EE9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0" name="Freeform 130">
                <a:extLst>
                  <a:ext uri="{FF2B5EF4-FFF2-40B4-BE49-F238E27FC236}">
                    <a16:creationId xmlns:a16="http://schemas.microsoft.com/office/drawing/2014/main" id="{8C1E3959-2124-7F30-AC04-0D092F530854}"/>
                  </a:ext>
                </a:extLst>
              </p:cNvPr>
              <p:cNvSpPr/>
              <p:nvPr/>
            </p:nvSpPr>
            <p:spPr bwMode="auto">
              <a:xfrm>
                <a:off x="3319" y="2533"/>
                <a:ext cx="61" cy="37"/>
              </a:xfrm>
              <a:custGeom>
                <a:avLst/>
                <a:gdLst>
                  <a:gd name="T0" fmla="*/ 8 w 13"/>
                  <a:gd name="T1" fmla="*/ 8 h 8"/>
                  <a:gd name="T2" fmla="*/ 0 w 13"/>
                  <a:gd name="T3" fmla="*/ 3 h 8"/>
                  <a:gd name="T4" fmla="*/ 4 w 13"/>
                  <a:gd name="T5" fmla="*/ 0 h 8"/>
                  <a:gd name="T6" fmla="*/ 12 w 13"/>
                  <a:gd name="T7" fmla="*/ 5 h 8"/>
                  <a:gd name="T8" fmla="*/ 8 w 13"/>
                  <a:gd name="T9" fmla="*/ 8 h 8"/>
                </a:gdLst>
                <a:ahLst/>
                <a:cxnLst>
                  <a:cxn ang="0">
                    <a:pos x="T0" y="T1"/>
                  </a:cxn>
                  <a:cxn ang="0">
                    <a:pos x="T2" y="T3"/>
                  </a:cxn>
                  <a:cxn ang="0">
                    <a:pos x="T4" y="T5"/>
                  </a:cxn>
                  <a:cxn ang="0">
                    <a:pos x="T6" y="T7"/>
                  </a:cxn>
                  <a:cxn ang="0">
                    <a:pos x="T8" y="T9"/>
                  </a:cxn>
                </a:cxnLst>
                <a:rect l="0" t="0" r="r" b="b"/>
                <a:pathLst>
                  <a:path w="13" h="8">
                    <a:moveTo>
                      <a:pt x="8" y="8"/>
                    </a:moveTo>
                    <a:cubicBezTo>
                      <a:pt x="4" y="8"/>
                      <a:pt x="1" y="7"/>
                      <a:pt x="0" y="3"/>
                    </a:cubicBezTo>
                    <a:cubicBezTo>
                      <a:pt x="0" y="1"/>
                      <a:pt x="2" y="0"/>
                      <a:pt x="4" y="0"/>
                    </a:cubicBezTo>
                    <a:cubicBezTo>
                      <a:pt x="8" y="0"/>
                      <a:pt x="11" y="2"/>
                      <a:pt x="12" y="5"/>
                    </a:cubicBezTo>
                    <a:cubicBezTo>
                      <a:pt x="13" y="8"/>
                      <a:pt x="9" y="8"/>
                      <a:pt x="8" y="8"/>
                    </a:cubicBezTo>
                    <a:close/>
                  </a:path>
                </a:pathLst>
              </a:custGeom>
              <a:solidFill>
                <a:srgbClr val="F29E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1" name="Freeform 131">
                <a:extLst>
                  <a:ext uri="{FF2B5EF4-FFF2-40B4-BE49-F238E27FC236}">
                    <a16:creationId xmlns:a16="http://schemas.microsoft.com/office/drawing/2014/main" id="{75A5DEAF-EE0E-6B1E-2281-0F2FD9BCAD6D}"/>
                  </a:ext>
                </a:extLst>
              </p:cNvPr>
              <p:cNvSpPr/>
              <p:nvPr/>
            </p:nvSpPr>
            <p:spPr bwMode="auto">
              <a:xfrm>
                <a:off x="3432" y="2664"/>
                <a:ext cx="46" cy="51"/>
              </a:xfrm>
              <a:custGeom>
                <a:avLst/>
                <a:gdLst>
                  <a:gd name="T0" fmla="*/ 10 w 10"/>
                  <a:gd name="T1" fmla="*/ 6 h 11"/>
                  <a:gd name="T2" fmla="*/ 5 w 10"/>
                  <a:gd name="T3" fmla="*/ 11 h 11"/>
                  <a:gd name="T4" fmla="*/ 0 w 10"/>
                  <a:gd name="T5" fmla="*/ 5 h 11"/>
                  <a:gd name="T6" fmla="*/ 4 w 10"/>
                  <a:gd name="T7" fmla="*/ 1 h 11"/>
                  <a:gd name="T8" fmla="*/ 10 w 10"/>
                  <a:gd name="T9" fmla="*/ 6 h 11"/>
                </a:gdLst>
                <a:ahLst/>
                <a:cxnLst>
                  <a:cxn ang="0">
                    <a:pos x="T0" y="T1"/>
                  </a:cxn>
                  <a:cxn ang="0">
                    <a:pos x="T2" y="T3"/>
                  </a:cxn>
                  <a:cxn ang="0">
                    <a:pos x="T4" y="T5"/>
                  </a:cxn>
                  <a:cxn ang="0">
                    <a:pos x="T6" y="T7"/>
                  </a:cxn>
                  <a:cxn ang="0">
                    <a:pos x="T8" y="T9"/>
                  </a:cxn>
                </a:cxnLst>
                <a:rect l="0" t="0" r="r" b="b"/>
                <a:pathLst>
                  <a:path w="10" h="11">
                    <a:moveTo>
                      <a:pt x="10" y="6"/>
                    </a:moveTo>
                    <a:cubicBezTo>
                      <a:pt x="9" y="10"/>
                      <a:pt x="8" y="11"/>
                      <a:pt x="5" y="11"/>
                    </a:cubicBezTo>
                    <a:cubicBezTo>
                      <a:pt x="2" y="10"/>
                      <a:pt x="0" y="8"/>
                      <a:pt x="0" y="5"/>
                    </a:cubicBezTo>
                    <a:cubicBezTo>
                      <a:pt x="0" y="2"/>
                      <a:pt x="2" y="0"/>
                      <a:pt x="4" y="1"/>
                    </a:cubicBezTo>
                    <a:cubicBezTo>
                      <a:pt x="7" y="1"/>
                      <a:pt x="9" y="4"/>
                      <a:pt x="10" y="6"/>
                    </a:cubicBezTo>
                    <a:close/>
                  </a:path>
                </a:pathLst>
              </a:custGeom>
              <a:solidFill>
                <a:srgbClr val="F0A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2" name="Freeform 132">
                <a:extLst>
                  <a:ext uri="{FF2B5EF4-FFF2-40B4-BE49-F238E27FC236}">
                    <a16:creationId xmlns:a16="http://schemas.microsoft.com/office/drawing/2014/main" id="{E5FD0DF9-485F-E777-AE82-6B62235EA3D1}"/>
                  </a:ext>
                </a:extLst>
              </p:cNvPr>
              <p:cNvSpPr/>
              <p:nvPr/>
            </p:nvSpPr>
            <p:spPr bwMode="auto">
              <a:xfrm>
                <a:off x="3726" y="1014"/>
                <a:ext cx="350" cy="757"/>
              </a:xfrm>
              <a:custGeom>
                <a:avLst/>
                <a:gdLst>
                  <a:gd name="T0" fmla="*/ 4 w 75"/>
                  <a:gd name="T1" fmla="*/ 149 h 162"/>
                  <a:gd name="T2" fmla="*/ 2 w 75"/>
                  <a:gd name="T3" fmla="*/ 109 h 162"/>
                  <a:gd name="T4" fmla="*/ 3 w 75"/>
                  <a:gd name="T5" fmla="*/ 98 h 162"/>
                  <a:gd name="T6" fmla="*/ 13 w 75"/>
                  <a:gd name="T7" fmla="*/ 67 h 162"/>
                  <a:gd name="T8" fmla="*/ 17 w 75"/>
                  <a:gd name="T9" fmla="*/ 61 h 162"/>
                  <a:gd name="T10" fmla="*/ 21 w 75"/>
                  <a:gd name="T11" fmla="*/ 59 h 162"/>
                  <a:gd name="T12" fmla="*/ 27 w 75"/>
                  <a:gd name="T13" fmla="*/ 46 h 162"/>
                  <a:gd name="T14" fmla="*/ 35 w 75"/>
                  <a:gd name="T15" fmla="*/ 41 h 162"/>
                  <a:gd name="T16" fmla="*/ 39 w 75"/>
                  <a:gd name="T17" fmla="*/ 38 h 162"/>
                  <a:gd name="T18" fmla="*/ 51 w 75"/>
                  <a:gd name="T19" fmla="*/ 20 h 162"/>
                  <a:gd name="T20" fmla="*/ 71 w 75"/>
                  <a:gd name="T21" fmla="*/ 3 h 162"/>
                  <a:gd name="T22" fmla="*/ 75 w 75"/>
                  <a:gd name="T23" fmla="*/ 2 h 162"/>
                  <a:gd name="T24" fmla="*/ 42 w 75"/>
                  <a:gd name="T25" fmla="*/ 41 h 162"/>
                  <a:gd name="T26" fmla="*/ 35 w 75"/>
                  <a:gd name="T27" fmla="*/ 58 h 162"/>
                  <a:gd name="T28" fmla="*/ 19 w 75"/>
                  <a:gd name="T29" fmla="*/ 99 h 162"/>
                  <a:gd name="T30" fmla="*/ 16 w 75"/>
                  <a:gd name="T31" fmla="*/ 132 h 162"/>
                  <a:gd name="T32" fmla="*/ 13 w 75"/>
                  <a:gd name="T33" fmla="*/ 143 h 162"/>
                  <a:gd name="T34" fmla="*/ 19 w 75"/>
                  <a:gd name="T35" fmla="*/ 88 h 162"/>
                  <a:gd name="T36" fmla="*/ 14 w 75"/>
                  <a:gd name="T37" fmla="*/ 162 h 162"/>
                  <a:gd name="T38" fmla="*/ 7 w 75"/>
                  <a:gd name="T39" fmla="*/ 139 h 162"/>
                  <a:gd name="T40" fmla="*/ 10 w 75"/>
                  <a:gd name="T41" fmla="*/ 98 h 162"/>
                  <a:gd name="T42" fmla="*/ 10 w 75"/>
                  <a:gd name="T43" fmla="*/ 92 h 162"/>
                  <a:gd name="T44" fmla="*/ 18 w 75"/>
                  <a:gd name="T45" fmla="*/ 71 h 162"/>
                  <a:gd name="T46" fmla="*/ 17 w 75"/>
                  <a:gd name="T47" fmla="*/ 73 h 162"/>
                  <a:gd name="T48" fmla="*/ 10 w 75"/>
                  <a:gd name="T49" fmla="*/ 92 h 162"/>
                  <a:gd name="T50" fmla="*/ 5 w 75"/>
                  <a:gd name="T51" fmla="*/ 116 h 162"/>
                  <a:gd name="T52" fmla="*/ 4 w 75"/>
                  <a:gd name="T53" fmla="*/ 14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62">
                    <a:moveTo>
                      <a:pt x="4" y="149"/>
                    </a:moveTo>
                    <a:cubicBezTo>
                      <a:pt x="0" y="136"/>
                      <a:pt x="2" y="122"/>
                      <a:pt x="2" y="109"/>
                    </a:cubicBezTo>
                    <a:cubicBezTo>
                      <a:pt x="2" y="105"/>
                      <a:pt x="3" y="102"/>
                      <a:pt x="3" y="98"/>
                    </a:cubicBezTo>
                    <a:cubicBezTo>
                      <a:pt x="7" y="88"/>
                      <a:pt x="10" y="78"/>
                      <a:pt x="13" y="67"/>
                    </a:cubicBezTo>
                    <a:cubicBezTo>
                      <a:pt x="15" y="65"/>
                      <a:pt x="16" y="63"/>
                      <a:pt x="17" y="61"/>
                    </a:cubicBezTo>
                    <a:cubicBezTo>
                      <a:pt x="20" y="63"/>
                      <a:pt x="20" y="60"/>
                      <a:pt x="21" y="59"/>
                    </a:cubicBezTo>
                    <a:cubicBezTo>
                      <a:pt x="23" y="55"/>
                      <a:pt x="24" y="50"/>
                      <a:pt x="27" y="46"/>
                    </a:cubicBezTo>
                    <a:cubicBezTo>
                      <a:pt x="29" y="43"/>
                      <a:pt x="30" y="39"/>
                      <a:pt x="35" y="41"/>
                    </a:cubicBezTo>
                    <a:cubicBezTo>
                      <a:pt x="37" y="42"/>
                      <a:pt x="38" y="40"/>
                      <a:pt x="39" y="38"/>
                    </a:cubicBezTo>
                    <a:cubicBezTo>
                      <a:pt x="42" y="31"/>
                      <a:pt x="48" y="26"/>
                      <a:pt x="51" y="20"/>
                    </a:cubicBezTo>
                    <a:cubicBezTo>
                      <a:pt x="56" y="12"/>
                      <a:pt x="66" y="11"/>
                      <a:pt x="71" y="3"/>
                    </a:cubicBezTo>
                    <a:cubicBezTo>
                      <a:pt x="71" y="2"/>
                      <a:pt x="73" y="0"/>
                      <a:pt x="75" y="2"/>
                    </a:cubicBezTo>
                    <a:cubicBezTo>
                      <a:pt x="63" y="14"/>
                      <a:pt x="51" y="26"/>
                      <a:pt x="42" y="41"/>
                    </a:cubicBezTo>
                    <a:cubicBezTo>
                      <a:pt x="38" y="46"/>
                      <a:pt x="38" y="52"/>
                      <a:pt x="35" y="58"/>
                    </a:cubicBezTo>
                    <a:cubicBezTo>
                      <a:pt x="27" y="71"/>
                      <a:pt x="22" y="84"/>
                      <a:pt x="19" y="99"/>
                    </a:cubicBezTo>
                    <a:cubicBezTo>
                      <a:pt x="17" y="110"/>
                      <a:pt x="17" y="121"/>
                      <a:pt x="16" y="132"/>
                    </a:cubicBezTo>
                    <a:cubicBezTo>
                      <a:pt x="12" y="135"/>
                      <a:pt x="19" y="140"/>
                      <a:pt x="13" y="143"/>
                    </a:cubicBezTo>
                    <a:cubicBezTo>
                      <a:pt x="12" y="125"/>
                      <a:pt x="15" y="107"/>
                      <a:pt x="19" y="88"/>
                    </a:cubicBezTo>
                    <a:cubicBezTo>
                      <a:pt x="12" y="97"/>
                      <a:pt x="10" y="117"/>
                      <a:pt x="14" y="162"/>
                    </a:cubicBezTo>
                    <a:cubicBezTo>
                      <a:pt x="9" y="155"/>
                      <a:pt x="9" y="147"/>
                      <a:pt x="7" y="139"/>
                    </a:cubicBezTo>
                    <a:cubicBezTo>
                      <a:pt x="5" y="125"/>
                      <a:pt x="6" y="111"/>
                      <a:pt x="10" y="98"/>
                    </a:cubicBezTo>
                    <a:cubicBezTo>
                      <a:pt x="10" y="96"/>
                      <a:pt x="10" y="94"/>
                      <a:pt x="10" y="92"/>
                    </a:cubicBezTo>
                    <a:cubicBezTo>
                      <a:pt x="12" y="85"/>
                      <a:pt x="15" y="78"/>
                      <a:pt x="18" y="71"/>
                    </a:cubicBezTo>
                    <a:cubicBezTo>
                      <a:pt x="17" y="72"/>
                      <a:pt x="17" y="73"/>
                      <a:pt x="17" y="73"/>
                    </a:cubicBezTo>
                    <a:cubicBezTo>
                      <a:pt x="15" y="79"/>
                      <a:pt x="12" y="86"/>
                      <a:pt x="10" y="92"/>
                    </a:cubicBezTo>
                    <a:cubicBezTo>
                      <a:pt x="6" y="99"/>
                      <a:pt x="6" y="108"/>
                      <a:pt x="5" y="116"/>
                    </a:cubicBezTo>
                    <a:cubicBezTo>
                      <a:pt x="2" y="127"/>
                      <a:pt x="5" y="138"/>
                      <a:pt x="4" y="149"/>
                    </a:cubicBezTo>
                    <a:close/>
                  </a:path>
                </a:pathLst>
              </a:custGeom>
              <a:solidFill>
                <a:srgbClr val="A91E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3" name="Freeform 133">
                <a:extLst>
                  <a:ext uri="{FF2B5EF4-FFF2-40B4-BE49-F238E27FC236}">
                    <a16:creationId xmlns:a16="http://schemas.microsoft.com/office/drawing/2014/main" id="{BE77B01A-5D71-5386-4DA2-DF85D7241D97}"/>
                  </a:ext>
                </a:extLst>
              </p:cNvPr>
              <p:cNvSpPr/>
              <p:nvPr/>
            </p:nvSpPr>
            <p:spPr bwMode="auto">
              <a:xfrm>
                <a:off x="3819" y="832"/>
                <a:ext cx="584" cy="766"/>
              </a:xfrm>
              <a:custGeom>
                <a:avLst/>
                <a:gdLst>
                  <a:gd name="T0" fmla="*/ 0 w 125"/>
                  <a:gd name="T1" fmla="*/ 164 h 164"/>
                  <a:gd name="T2" fmla="*/ 8 w 125"/>
                  <a:gd name="T3" fmla="*/ 124 h 164"/>
                  <a:gd name="T4" fmla="*/ 44 w 125"/>
                  <a:gd name="T5" fmla="*/ 62 h 164"/>
                  <a:gd name="T6" fmla="*/ 89 w 125"/>
                  <a:gd name="T7" fmla="*/ 21 h 164"/>
                  <a:gd name="T8" fmla="*/ 117 w 125"/>
                  <a:gd name="T9" fmla="*/ 2 h 164"/>
                  <a:gd name="T10" fmla="*/ 125 w 125"/>
                  <a:gd name="T11" fmla="*/ 1 h 164"/>
                  <a:gd name="T12" fmla="*/ 60 w 125"/>
                  <a:gd name="T13" fmla="*/ 51 h 164"/>
                  <a:gd name="T14" fmla="*/ 67 w 125"/>
                  <a:gd name="T15" fmla="*/ 50 h 164"/>
                  <a:gd name="T16" fmla="*/ 62 w 125"/>
                  <a:gd name="T17" fmla="*/ 57 h 164"/>
                  <a:gd name="T18" fmla="*/ 68 w 125"/>
                  <a:gd name="T19" fmla="*/ 55 h 164"/>
                  <a:gd name="T20" fmla="*/ 57 w 125"/>
                  <a:gd name="T21" fmla="*/ 69 h 164"/>
                  <a:gd name="T22" fmla="*/ 51 w 125"/>
                  <a:gd name="T23" fmla="*/ 70 h 164"/>
                  <a:gd name="T24" fmla="*/ 45 w 125"/>
                  <a:gd name="T25" fmla="*/ 75 h 164"/>
                  <a:gd name="T26" fmla="*/ 10 w 125"/>
                  <a:gd name="T27" fmla="*/ 154 h 164"/>
                  <a:gd name="T28" fmla="*/ 8 w 125"/>
                  <a:gd name="T29" fmla="*/ 158 h 164"/>
                  <a:gd name="T30" fmla="*/ 6 w 125"/>
                  <a:gd name="T31" fmla="*/ 157 h 164"/>
                  <a:gd name="T32" fmla="*/ 7 w 125"/>
                  <a:gd name="T33" fmla="*/ 140 h 164"/>
                  <a:gd name="T34" fmla="*/ 3 w 125"/>
                  <a:gd name="T35" fmla="*/ 157 h 164"/>
                  <a:gd name="T36" fmla="*/ 0 w 125"/>
                  <a:gd name="T37"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64">
                    <a:moveTo>
                      <a:pt x="0" y="164"/>
                    </a:moveTo>
                    <a:cubicBezTo>
                      <a:pt x="1" y="150"/>
                      <a:pt x="4" y="137"/>
                      <a:pt x="8" y="124"/>
                    </a:cubicBezTo>
                    <a:cubicBezTo>
                      <a:pt x="17" y="102"/>
                      <a:pt x="28" y="81"/>
                      <a:pt x="44" y="62"/>
                    </a:cubicBezTo>
                    <a:cubicBezTo>
                      <a:pt x="57" y="47"/>
                      <a:pt x="72" y="32"/>
                      <a:pt x="89" y="21"/>
                    </a:cubicBezTo>
                    <a:cubicBezTo>
                      <a:pt x="98" y="14"/>
                      <a:pt x="108" y="8"/>
                      <a:pt x="117" y="2"/>
                    </a:cubicBezTo>
                    <a:cubicBezTo>
                      <a:pt x="119" y="1"/>
                      <a:pt x="121" y="0"/>
                      <a:pt x="125" y="1"/>
                    </a:cubicBezTo>
                    <a:cubicBezTo>
                      <a:pt x="101" y="16"/>
                      <a:pt x="80" y="33"/>
                      <a:pt x="60" y="51"/>
                    </a:cubicBezTo>
                    <a:cubicBezTo>
                      <a:pt x="63" y="53"/>
                      <a:pt x="64" y="48"/>
                      <a:pt x="67" y="50"/>
                    </a:cubicBezTo>
                    <a:cubicBezTo>
                      <a:pt x="65" y="52"/>
                      <a:pt x="64" y="54"/>
                      <a:pt x="62" y="57"/>
                    </a:cubicBezTo>
                    <a:cubicBezTo>
                      <a:pt x="65" y="59"/>
                      <a:pt x="66" y="55"/>
                      <a:pt x="68" y="55"/>
                    </a:cubicBezTo>
                    <a:cubicBezTo>
                      <a:pt x="68" y="60"/>
                      <a:pt x="63" y="67"/>
                      <a:pt x="57" y="69"/>
                    </a:cubicBezTo>
                    <a:cubicBezTo>
                      <a:pt x="56" y="70"/>
                      <a:pt x="53" y="70"/>
                      <a:pt x="51" y="70"/>
                    </a:cubicBezTo>
                    <a:cubicBezTo>
                      <a:pt x="48" y="70"/>
                      <a:pt x="46" y="73"/>
                      <a:pt x="45" y="75"/>
                    </a:cubicBezTo>
                    <a:cubicBezTo>
                      <a:pt x="26" y="98"/>
                      <a:pt x="13" y="124"/>
                      <a:pt x="10" y="154"/>
                    </a:cubicBezTo>
                    <a:cubicBezTo>
                      <a:pt x="10" y="156"/>
                      <a:pt x="10" y="157"/>
                      <a:pt x="8" y="158"/>
                    </a:cubicBezTo>
                    <a:cubicBezTo>
                      <a:pt x="7" y="159"/>
                      <a:pt x="6" y="157"/>
                      <a:pt x="6" y="157"/>
                    </a:cubicBezTo>
                    <a:cubicBezTo>
                      <a:pt x="5" y="151"/>
                      <a:pt x="8" y="146"/>
                      <a:pt x="7" y="140"/>
                    </a:cubicBezTo>
                    <a:cubicBezTo>
                      <a:pt x="4" y="146"/>
                      <a:pt x="3" y="152"/>
                      <a:pt x="3" y="157"/>
                    </a:cubicBezTo>
                    <a:cubicBezTo>
                      <a:pt x="3" y="160"/>
                      <a:pt x="4" y="163"/>
                      <a:pt x="0" y="164"/>
                    </a:cubicBezTo>
                    <a:close/>
                  </a:path>
                </a:pathLst>
              </a:custGeom>
              <a:solidFill>
                <a:srgbClr val="A01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4" name="Freeform 134">
                <a:extLst>
                  <a:ext uri="{FF2B5EF4-FFF2-40B4-BE49-F238E27FC236}">
                    <a16:creationId xmlns:a16="http://schemas.microsoft.com/office/drawing/2014/main" id="{89FA4296-5A4E-3096-0B22-51C0E966F71C}"/>
                  </a:ext>
                </a:extLst>
              </p:cNvPr>
              <p:cNvSpPr/>
              <p:nvPr/>
            </p:nvSpPr>
            <p:spPr bwMode="auto">
              <a:xfrm>
                <a:off x="3847" y="822"/>
                <a:ext cx="678" cy="828"/>
              </a:xfrm>
              <a:custGeom>
                <a:avLst/>
                <a:gdLst>
                  <a:gd name="T0" fmla="*/ 45 w 145"/>
                  <a:gd name="T1" fmla="*/ 71 h 177"/>
                  <a:gd name="T2" fmla="*/ 62 w 145"/>
                  <a:gd name="T3" fmla="*/ 57 h 177"/>
                  <a:gd name="T4" fmla="*/ 92 w 145"/>
                  <a:gd name="T5" fmla="*/ 30 h 177"/>
                  <a:gd name="T6" fmla="*/ 124 w 145"/>
                  <a:gd name="T7" fmla="*/ 10 h 177"/>
                  <a:gd name="T8" fmla="*/ 131 w 145"/>
                  <a:gd name="T9" fmla="*/ 5 h 177"/>
                  <a:gd name="T10" fmla="*/ 139 w 145"/>
                  <a:gd name="T11" fmla="*/ 7 h 177"/>
                  <a:gd name="T12" fmla="*/ 145 w 145"/>
                  <a:gd name="T13" fmla="*/ 7 h 177"/>
                  <a:gd name="T14" fmla="*/ 134 w 145"/>
                  <a:gd name="T15" fmla="*/ 14 h 177"/>
                  <a:gd name="T16" fmla="*/ 113 w 145"/>
                  <a:gd name="T17" fmla="*/ 26 h 177"/>
                  <a:gd name="T18" fmla="*/ 94 w 145"/>
                  <a:gd name="T19" fmla="*/ 39 h 177"/>
                  <a:gd name="T20" fmla="*/ 86 w 145"/>
                  <a:gd name="T21" fmla="*/ 45 h 177"/>
                  <a:gd name="T22" fmla="*/ 80 w 145"/>
                  <a:gd name="T23" fmla="*/ 48 h 177"/>
                  <a:gd name="T24" fmla="*/ 45 w 145"/>
                  <a:gd name="T25" fmla="*/ 85 h 177"/>
                  <a:gd name="T26" fmla="*/ 30 w 145"/>
                  <a:gd name="T27" fmla="*/ 101 h 177"/>
                  <a:gd name="T28" fmla="*/ 7 w 145"/>
                  <a:gd name="T29" fmla="*/ 170 h 177"/>
                  <a:gd name="T30" fmla="*/ 5 w 145"/>
                  <a:gd name="T31" fmla="*/ 175 h 177"/>
                  <a:gd name="T32" fmla="*/ 3 w 145"/>
                  <a:gd name="T33" fmla="*/ 177 h 177"/>
                  <a:gd name="T34" fmla="*/ 1 w 145"/>
                  <a:gd name="T35" fmla="*/ 167 h 177"/>
                  <a:gd name="T36" fmla="*/ 17 w 145"/>
                  <a:gd name="T37" fmla="*/ 110 h 177"/>
                  <a:gd name="T38" fmla="*/ 39 w 145"/>
                  <a:gd name="T39" fmla="*/ 76 h 177"/>
                  <a:gd name="T40" fmla="*/ 45 w 145"/>
                  <a:gd name="T41" fmla="*/ 7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77">
                    <a:moveTo>
                      <a:pt x="45" y="71"/>
                    </a:moveTo>
                    <a:cubicBezTo>
                      <a:pt x="53" y="70"/>
                      <a:pt x="59" y="65"/>
                      <a:pt x="62" y="57"/>
                    </a:cubicBezTo>
                    <a:cubicBezTo>
                      <a:pt x="72" y="48"/>
                      <a:pt x="81" y="38"/>
                      <a:pt x="92" y="30"/>
                    </a:cubicBezTo>
                    <a:cubicBezTo>
                      <a:pt x="103" y="22"/>
                      <a:pt x="113" y="16"/>
                      <a:pt x="124" y="10"/>
                    </a:cubicBezTo>
                    <a:cubicBezTo>
                      <a:pt x="126" y="8"/>
                      <a:pt x="128" y="6"/>
                      <a:pt x="131" y="5"/>
                    </a:cubicBezTo>
                    <a:cubicBezTo>
                      <a:pt x="133" y="6"/>
                      <a:pt x="137" y="0"/>
                      <a:pt x="139" y="7"/>
                    </a:cubicBezTo>
                    <a:cubicBezTo>
                      <a:pt x="139" y="7"/>
                      <a:pt x="143" y="7"/>
                      <a:pt x="145" y="7"/>
                    </a:cubicBezTo>
                    <a:cubicBezTo>
                      <a:pt x="143" y="12"/>
                      <a:pt x="137" y="11"/>
                      <a:pt x="134" y="14"/>
                    </a:cubicBezTo>
                    <a:cubicBezTo>
                      <a:pt x="127" y="18"/>
                      <a:pt x="120" y="23"/>
                      <a:pt x="113" y="26"/>
                    </a:cubicBezTo>
                    <a:cubicBezTo>
                      <a:pt x="106" y="29"/>
                      <a:pt x="100" y="34"/>
                      <a:pt x="94" y="39"/>
                    </a:cubicBezTo>
                    <a:cubicBezTo>
                      <a:pt x="92" y="41"/>
                      <a:pt x="90" y="44"/>
                      <a:pt x="86" y="45"/>
                    </a:cubicBezTo>
                    <a:cubicBezTo>
                      <a:pt x="84" y="45"/>
                      <a:pt x="82" y="46"/>
                      <a:pt x="80" y="48"/>
                    </a:cubicBezTo>
                    <a:cubicBezTo>
                      <a:pt x="67" y="59"/>
                      <a:pt x="55" y="71"/>
                      <a:pt x="45" y="85"/>
                    </a:cubicBezTo>
                    <a:cubicBezTo>
                      <a:pt x="40" y="90"/>
                      <a:pt x="33" y="94"/>
                      <a:pt x="30" y="101"/>
                    </a:cubicBezTo>
                    <a:cubicBezTo>
                      <a:pt x="18" y="123"/>
                      <a:pt x="9" y="145"/>
                      <a:pt x="7" y="170"/>
                    </a:cubicBezTo>
                    <a:cubicBezTo>
                      <a:pt x="7" y="172"/>
                      <a:pt x="7" y="174"/>
                      <a:pt x="5" y="175"/>
                    </a:cubicBezTo>
                    <a:cubicBezTo>
                      <a:pt x="4" y="176"/>
                      <a:pt x="4" y="176"/>
                      <a:pt x="3" y="177"/>
                    </a:cubicBezTo>
                    <a:cubicBezTo>
                      <a:pt x="0" y="174"/>
                      <a:pt x="1" y="170"/>
                      <a:pt x="1" y="167"/>
                    </a:cubicBezTo>
                    <a:cubicBezTo>
                      <a:pt x="5" y="147"/>
                      <a:pt x="8" y="128"/>
                      <a:pt x="17" y="110"/>
                    </a:cubicBezTo>
                    <a:cubicBezTo>
                      <a:pt x="23" y="98"/>
                      <a:pt x="30" y="86"/>
                      <a:pt x="39" y="76"/>
                    </a:cubicBezTo>
                    <a:cubicBezTo>
                      <a:pt x="41" y="74"/>
                      <a:pt x="42" y="72"/>
                      <a:pt x="45" y="71"/>
                    </a:cubicBezTo>
                    <a:close/>
                  </a:path>
                </a:pathLst>
              </a:custGeom>
              <a:solidFill>
                <a:srgbClr val="B22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5" name="Freeform 135">
                <a:extLst>
                  <a:ext uri="{FF2B5EF4-FFF2-40B4-BE49-F238E27FC236}">
                    <a16:creationId xmlns:a16="http://schemas.microsoft.com/office/drawing/2014/main" id="{1707EFAD-C486-04B1-BEA5-E56AB28AE03D}"/>
                  </a:ext>
                </a:extLst>
              </p:cNvPr>
              <p:cNvSpPr/>
              <p:nvPr/>
            </p:nvSpPr>
            <p:spPr bwMode="auto">
              <a:xfrm>
                <a:off x="3889" y="1351"/>
                <a:ext cx="113" cy="687"/>
              </a:xfrm>
              <a:custGeom>
                <a:avLst/>
                <a:gdLst>
                  <a:gd name="T0" fmla="*/ 2 w 24"/>
                  <a:gd name="T1" fmla="*/ 88 h 147"/>
                  <a:gd name="T2" fmla="*/ 2 w 24"/>
                  <a:gd name="T3" fmla="*/ 60 h 147"/>
                  <a:gd name="T4" fmla="*/ 0 w 24"/>
                  <a:gd name="T5" fmla="*/ 52 h 147"/>
                  <a:gd name="T6" fmla="*/ 18 w 24"/>
                  <a:gd name="T7" fmla="*/ 2 h 147"/>
                  <a:gd name="T8" fmla="*/ 20 w 24"/>
                  <a:gd name="T9" fmla="*/ 0 h 147"/>
                  <a:gd name="T10" fmla="*/ 22 w 24"/>
                  <a:gd name="T11" fmla="*/ 0 h 147"/>
                  <a:gd name="T12" fmla="*/ 20 w 24"/>
                  <a:gd name="T13" fmla="*/ 11 h 147"/>
                  <a:gd name="T14" fmla="*/ 9 w 24"/>
                  <a:gd name="T15" fmla="*/ 57 h 147"/>
                  <a:gd name="T16" fmla="*/ 9 w 24"/>
                  <a:gd name="T17" fmla="*/ 88 h 147"/>
                  <a:gd name="T18" fmla="*/ 16 w 24"/>
                  <a:gd name="T19" fmla="*/ 119 h 147"/>
                  <a:gd name="T20" fmla="*/ 23 w 24"/>
                  <a:gd name="T21" fmla="*/ 144 h 147"/>
                  <a:gd name="T22" fmla="*/ 18 w 24"/>
                  <a:gd name="T23" fmla="*/ 144 h 147"/>
                  <a:gd name="T24" fmla="*/ 2 w 24"/>
                  <a:gd name="T25" fmla="*/ 92 h 147"/>
                  <a:gd name="T26" fmla="*/ 2 w 24"/>
                  <a:gd name="T27"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47">
                    <a:moveTo>
                      <a:pt x="2" y="88"/>
                    </a:moveTo>
                    <a:cubicBezTo>
                      <a:pt x="2" y="79"/>
                      <a:pt x="2" y="69"/>
                      <a:pt x="2" y="60"/>
                    </a:cubicBezTo>
                    <a:cubicBezTo>
                      <a:pt x="0" y="57"/>
                      <a:pt x="0" y="54"/>
                      <a:pt x="0" y="52"/>
                    </a:cubicBezTo>
                    <a:cubicBezTo>
                      <a:pt x="3" y="34"/>
                      <a:pt x="9" y="17"/>
                      <a:pt x="18" y="2"/>
                    </a:cubicBezTo>
                    <a:cubicBezTo>
                      <a:pt x="18" y="1"/>
                      <a:pt x="19" y="0"/>
                      <a:pt x="20" y="0"/>
                    </a:cubicBezTo>
                    <a:cubicBezTo>
                      <a:pt x="20" y="0"/>
                      <a:pt x="21" y="0"/>
                      <a:pt x="22" y="0"/>
                    </a:cubicBezTo>
                    <a:cubicBezTo>
                      <a:pt x="24" y="4"/>
                      <a:pt x="21" y="7"/>
                      <a:pt x="20" y="11"/>
                    </a:cubicBezTo>
                    <a:cubicBezTo>
                      <a:pt x="15" y="26"/>
                      <a:pt x="10" y="41"/>
                      <a:pt x="9" y="57"/>
                    </a:cubicBezTo>
                    <a:cubicBezTo>
                      <a:pt x="7" y="68"/>
                      <a:pt x="8" y="78"/>
                      <a:pt x="9" y="88"/>
                    </a:cubicBezTo>
                    <a:cubicBezTo>
                      <a:pt x="10" y="99"/>
                      <a:pt x="13" y="109"/>
                      <a:pt x="16" y="119"/>
                    </a:cubicBezTo>
                    <a:cubicBezTo>
                      <a:pt x="18" y="128"/>
                      <a:pt x="22" y="135"/>
                      <a:pt x="23" y="144"/>
                    </a:cubicBezTo>
                    <a:cubicBezTo>
                      <a:pt x="22" y="146"/>
                      <a:pt x="20" y="147"/>
                      <a:pt x="18" y="144"/>
                    </a:cubicBezTo>
                    <a:cubicBezTo>
                      <a:pt x="9" y="128"/>
                      <a:pt x="5" y="110"/>
                      <a:pt x="2" y="92"/>
                    </a:cubicBezTo>
                    <a:cubicBezTo>
                      <a:pt x="1" y="91"/>
                      <a:pt x="1" y="89"/>
                      <a:pt x="2" y="88"/>
                    </a:cubicBezTo>
                    <a:close/>
                  </a:path>
                </a:pathLst>
              </a:custGeom>
              <a:solidFill>
                <a:srgbClr val="831A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6" name="Freeform 136">
                <a:extLst>
                  <a:ext uri="{FF2B5EF4-FFF2-40B4-BE49-F238E27FC236}">
                    <a16:creationId xmlns:a16="http://schemas.microsoft.com/office/drawing/2014/main" id="{6344C46B-EB7E-5116-1C37-B2D7E4622F04}"/>
                  </a:ext>
                </a:extLst>
              </p:cNvPr>
              <p:cNvSpPr/>
              <p:nvPr/>
            </p:nvSpPr>
            <p:spPr bwMode="auto">
              <a:xfrm>
                <a:off x="3945" y="1589"/>
                <a:ext cx="155" cy="589"/>
              </a:xfrm>
              <a:custGeom>
                <a:avLst/>
                <a:gdLst>
                  <a:gd name="T0" fmla="*/ 32 w 33"/>
                  <a:gd name="T1" fmla="*/ 126 h 126"/>
                  <a:gd name="T2" fmla="*/ 13 w 33"/>
                  <a:gd name="T3" fmla="*/ 93 h 126"/>
                  <a:gd name="T4" fmla="*/ 5 w 33"/>
                  <a:gd name="T5" fmla="*/ 65 h 126"/>
                  <a:gd name="T6" fmla="*/ 2 w 33"/>
                  <a:gd name="T7" fmla="*/ 12 h 126"/>
                  <a:gd name="T8" fmla="*/ 5 w 33"/>
                  <a:gd name="T9" fmla="*/ 0 h 126"/>
                  <a:gd name="T10" fmla="*/ 9 w 33"/>
                  <a:gd name="T11" fmla="*/ 9 h 126"/>
                  <a:gd name="T12" fmla="*/ 9 w 33"/>
                  <a:gd name="T13" fmla="*/ 50 h 126"/>
                  <a:gd name="T14" fmla="*/ 32 w 33"/>
                  <a:gd name="T15" fmla="*/ 121 h 126"/>
                  <a:gd name="T16" fmla="*/ 33 w 33"/>
                  <a:gd name="T17" fmla="*/ 124 h 126"/>
                  <a:gd name="T18" fmla="*/ 32 w 33"/>
                  <a:gd name="T19"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25">
                    <a:moveTo>
                      <a:pt x="32" y="126"/>
                    </a:moveTo>
                    <a:cubicBezTo>
                      <a:pt x="23" y="117"/>
                      <a:pt x="17" y="105"/>
                      <a:pt x="13" y="93"/>
                    </a:cubicBezTo>
                    <a:cubicBezTo>
                      <a:pt x="10" y="84"/>
                      <a:pt x="8" y="75"/>
                      <a:pt x="5" y="65"/>
                    </a:cubicBezTo>
                    <a:cubicBezTo>
                      <a:pt x="0" y="48"/>
                      <a:pt x="3" y="30"/>
                      <a:pt x="2" y="12"/>
                    </a:cubicBezTo>
                    <a:cubicBezTo>
                      <a:pt x="2" y="8"/>
                      <a:pt x="0" y="3"/>
                      <a:pt x="5" y="0"/>
                    </a:cubicBezTo>
                    <a:cubicBezTo>
                      <a:pt x="9" y="2"/>
                      <a:pt x="9" y="6"/>
                      <a:pt x="9" y="9"/>
                    </a:cubicBezTo>
                    <a:cubicBezTo>
                      <a:pt x="7" y="23"/>
                      <a:pt x="9" y="36"/>
                      <a:pt x="9" y="50"/>
                    </a:cubicBezTo>
                    <a:cubicBezTo>
                      <a:pt x="13" y="75"/>
                      <a:pt x="20" y="98"/>
                      <a:pt x="32" y="121"/>
                    </a:cubicBezTo>
                    <a:cubicBezTo>
                      <a:pt x="33" y="122"/>
                      <a:pt x="33" y="123"/>
                      <a:pt x="33" y="124"/>
                    </a:cubicBezTo>
                    <a:cubicBezTo>
                      <a:pt x="33" y="125"/>
                      <a:pt x="33" y="125"/>
                      <a:pt x="32" y="126"/>
                    </a:cubicBezTo>
                    <a:close/>
                  </a:path>
                </a:pathLst>
              </a:custGeom>
              <a:solidFill>
                <a:srgbClr val="C35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7" name="Freeform 137">
                <a:extLst>
                  <a:ext uri="{FF2B5EF4-FFF2-40B4-BE49-F238E27FC236}">
                    <a16:creationId xmlns:a16="http://schemas.microsoft.com/office/drawing/2014/main" id="{BEB4C5D3-4A88-4C1B-6309-B4FF0E9BABDA}"/>
                  </a:ext>
                </a:extLst>
              </p:cNvPr>
              <p:cNvSpPr/>
              <p:nvPr/>
            </p:nvSpPr>
            <p:spPr bwMode="auto">
              <a:xfrm>
                <a:off x="3847" y="1145"/>
                <a:ext cx="211" cy="537"/>
              </a:xfrm>
              <a:custGeom>
                <a:avLst/>
                <a:gdLst>
                  <a:gd name="T0" fmla="*/ 45 w 45"/>
                  <a:gd name="T1" fmla="*/ 2 h 115"/>
                  <a:gd name="T2" fmla="*/ 9 w 45"/>
                  <a:gd name="T3" fmla="*/ 64 h 115"/>
                  <a:gd name="T4" fmla="*/ 3 w 45"/>
                  <a:gd name="T5" fmla="*/ 108 h 115"/>
                  <a:gd name="T6" fmla="*/ 1 w 45"/>
                  <a:gd name="T7" fmla="*/ 115 h 115"/>
                  <a:gd name="T8" fmla="*/ 1 w 45"/>
                  <a:gd name="T9" fmla="*/ 91 h 115"/>
                  <a:gd name="T10" fmla="*/ 8 w 45"/>
                  <a:gd name="T11" fmla="*/ 59 h 115"/>
                  <a:gd name="T12" fmla="*/ 38 w 45"/>
                  <a:gd name="T13" fmla="*/ 6 h 115"/>
                  <a:gd name="T14" fmla="*/ 45 w 45"/>
                  <a:gd name="T15" fmla="*/ 2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15">
                    <a:moveTo>
                      <a:pt x="45" y="2"/>
                    </a:moveTo>
                    <a:cubicBezTo>
                      <a:pt x="29" y="20"/>
                      <a:pt x="16" y="41"/>
                      <a:pt x="9" y="64"/>
                    </a:cubicBezTo>
                    <a:cubicBezTo>
                      <a:pt x="5" y="78"/>
                      <a:pt x="3" y="93"/>
                      <a:pt x="3" y="108"/>
                    </a:cubicBezTo>
                    <a:cubicBezTo>
                      <a:pt x="2" y="110"/>
                      <a:pt x="3" y="113"/>
                      <a:pt x="1" y="115"/>
                    </a:cubicBezTo>
                    <a:cubicBezTo>
                      <a:pt x="0" y="107"/>
                      <a:pt x="0" y="99"/>
                      <a:pt x="1" y="91"/>
                    </a:cubicBezTo>
                    <a:cubicBezTo>
                      <a:pt x="4" y="81"/>
                      <a:pt x="4" y="70"/>
                      <a:pt x="8" y="59"/>
                    </a:cubicBezTo>
                    <a:cubicBezTo>
                      <a:pt x="15" y="40"/>
                      <a:pt x="25" y="22"/>
                      <a:pt x="38" y="6"/>
                    </a:cubicBezTo>
                    <a:cubicBezTo>
                      <a:pt x="40" y="4"/>
                      <a:pt x="41" y="0"/>
                      <a:pt x="45" y="2"/>
                    </a:cubicBezTo>
                    <a:close/>
                  </a:path>
                </a:pathLst>
              </a:custGeom>
              <a:solidFill>
                <a:srgbClr val="8319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8" name="Freeform 138">
                <a:extLst>
                  <a:ext uri="{FF2B5EF4-FFF2-40B4-BE49-F238E27FC236}">
                    <a16:creationId xmlns:a16="http://schemas.microsoft.com/office/drawing/2014/main" id="{62DD8DB4-5FE3-777A-71A9-8E642E73B2AB}"/>
                  </a:ext>
                </a:extLst>
              </p:cNvPr>
              <p:cNvSpPr/>
              <p:nvPr/>
            </p:nvSpPr>
            <p:spPr bwMode="auto">
              <a:xfrm>
                <a:off x="3871" y="1280"/>
                <a:ext cx="135" cy="398"/>
              </a:xfrm>
              <a:custGeom>
                <a:avLst/>
                <a:gdLst>
                  <a:gd name="T0" fmla="*/ 0 w 29"/>
                  <a:gd name="T1" fmla="*/ 77 h 85"/>
                  <a:gd name="T2" fmla="*/ 24 w 29"/>
                  <a:gd name="T3" fmla="*/ 1 h 85"/>
                  <a:gd name="T4" fmla="*/ 28 w 29"/>
                  <a:gd name="T5" fmla="*/ 7 h 85"/>
                  <a:gd name="T6" fmla="*/ 5 w 29"/>
                  <a:gd name="T7" fmla="*/ 65 h 85"/>
                  <a:gd name="T8" fmla="*/ 3 w 29"/>
                  <a:gd name="T9" fmla="*/ 76 h 85"/>
                  <a:gd name="T10" fmla="*/ 1 w 29"/>
                  <a:gd name="T11" fmla="*/ 85 h 85"/>
                  <a:gd name="T12" fmla="*/ 0 w 29"/>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28" h="85">
                    <a:moveTo>
                      <a:pt x="0" y="77"/>
                    </a:moveTo>
                    <a:cubicBezTo>
                      <a:pt x="1" y="50"/>
                      <a:pt x="10" y="25"/>
                      <a:pt x="24" y="1"/>
                    </a:cubicBezTo>
                    <a:cubicBezTo>
                      <a:pt x="29" y="0"/>
                      <a:pt x="29" y="3"/>
                      <a:pt x="28" y="7"/>
                    </a:cubicBezTo>
                    <a:cubicBezTo>
                      <a:pt x="16" y="24"/>
                      <a:pt x="10" y="44"/>
                      <a:pt x="5" y="65"/>
                    </a:cubicBezTo>
                    <a:cubicBezTo>
                      <a:pt x="4" y="68"/>
                      <a:pt x="6" y="73"/>
                      <a:pt x="3" y="76"/>
                    </a:cubicBezTo>
                    <a:cubicBezTo>
                      <a:pt x="1" y="78"/>
                      <a:pt x="3" y="82"/>
                      <a:pt x="1" y="85"/>
                    </a:cubicBezTo>
                    <a:cubicBezTo>
                      <a:pt x="0" y="82"/>
                      <a:pt x="1" y="80"/>
                      <a:pt x="0" y="77"/>
                    </a:cubicBezTo>
                    <a:close/>
                  </a:path>
                </a:pathLst>
              </a:custGeom>
              <a:solidFill>
                <a:srgbClr val="7C18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9" name="Freeform 139">
                <a:extLst>
                  <a:ext uri="{FF2B5EF4-FFF2-40B4-BE49-F238E27FC236}">
                    <a16:creationId xmlns:a16="http://schemas.microsoft.com/office/drawing/2014/main" id="{CC04610D-382E-7223-F28D-DE9E4560FA7A}"/>
                  </a:ext>
                </a:extLst>
              </p:cNvPr>
              <p:cNvSpPr/>
              <p:nvPr/>
            </p:nvSpPr>
            <p:spPr bwMode="auto">
              <a:xfrm>
                <a:off x="3885" y="1308"/>
                <a:ext cx="126" cy="393"/>
              </a:xfrm>
              <a:custGeom>
                <a:avLst/>
                <a:gdLst>
                  <a:gd name="T0" fmla="*/ 0 w 27"/>
                  <a:gd name="T1" fmla="*/ 70 h 84"/>
                  <a:gd name="T2" fmla="*/ 24 w 27"/>
                  <a:gd name="T3" fmla="*/ 0 h 84"/>
                  <a:gd name="T4" fmla="*/ 21 w 27"/>
                  <a:gd name="T5" fmla="*/ 9 h 84"/>
                  <a:gd name="T6" fmla="*/ 3 w 27"/>
                  <a:gd name="T7" fmla="*/ 69 h 84"/>
                  <a:gd name="T8" fmla="*/ 0 w 27"/>
                  <a:gd name="T9" fmla="*/ 84 h 84"/>
                  <a:gd name="T10" fmla="*/ 0 w 27"/>
                  <a:gd name="T11" fmla="*/ 70 h 84"/>
                </a:gdLst>
                <a:ahLst/>
                <a:cxnLst>
                  <a:cxn ang="0">
                    <a:pos x="T0" y="T1"/>
                  </a:cxn>
                  <a:cxn ang="0">
                    <a:pos x="T2" y="T3"/>
                  </a:cxn>
                  <a:cxn ang="0">
                    <a:pos x="T4" y="T5"/>
                  </a:cxn>
                  <a:cxn ang="0">
                    <a:pos x="T6" y="T7"/>
                  </a:cxn>
                  <a:cxn ang="0">
                    <a:pos x="T8" y="T9"/>
                  </a:cxn>
                  <a:cxn ang="0">
                    <a:pos x="T10" y="T11"/>
                  </a:cxn>
                </a:cxnLst>
                <a:rect l="0" t="0" r="r" b="b"/>
                <a:pathLst>
                  <a:path w="27" h="84">
                    <a:moveTo>
                      <a:pt x="0" y="70"/>
                    </a:moveTo>
                    <a:cubicBezTo>
                      <a:pt x="2" y="44"/>
                      <a:pt x="11" y="21"/>
                      <a:pt x="24" y="0"/>
                    </a:cubicBezTo>
                    <a:cubicBezTo>
                      <a:pt x="27" y="3"/>
                      <a:pt x="27" y="5"/>
                      <a:pt x="21" y="9"/>
                    </a:cubicBezTo>
                    <a:cubicBezTo>
                      <a:pt x="12" y="28"/>
                      <a:pt x="4" y="47"/>
                      <a:pt x="3" y="69"/>
                    </a:cubicBezTo>
                    <a:cubicBezTo>
                      <a:pt x="0" y="73"/>
                      <a:pt x="3" y="79"/>
                      <a:pt x="0" y="84"/>
                    </a:cubicBezTo>
                    <a:cubicBezTo>
                      <a:pt x="0" y="79"/>
                      <a:pt x="0" y="75"/>
                      <a:pt x="0" y="70"/>
                    </a:cubicBezTo>
                    <a:close/>
                  </a:path>
                </a:pathLst>
              </a:custGeom>
              <a:solidFill>
                <a:srgbClr val="B224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0" name="Freeform 140">
                <a:extLst>
                  <a:ext uri="{FF2B5EF4-FFF2-40B4-BE49-F238E27FC236}">
                    <a16:creationId xmlns:a16="http://schemas.microsoft.com/office/drawing/2014/main" id="{D62C19C0-4E7D-7796-6E84-F619850B1DFF}"/>
                  </a:ext>
                </a:extLst>
              </p:cNvPr>
              <p:cNvSpPr/>
              <p:nvPr/>
            </p:nvSpPr>
            <p:spPr bwMode="auto">
              <a:xfrm>
                <a:off x="3959" y="1897"/>
                <a:ext cx="52" cy="127"/>
              </a:xfrm>
              <a:custGeom>
                <a:avLst/>
                <a:gdLst>
                  <a:gd name="T0" fmla="*/ 4 w 11"/>
                  <a:gd name="T1" fmla="*/ 0 h 27"/>
                  <a:gd name="T2" fmla="*/ 11 w 11"/>
                  <a:gd name="T3" fmla="*/ 24 h 27"/>
                  <a:gd name="T4" fmla="*/ 10 w 11"/>
                  <a:gd name="T5" fmla="*/ 27 h 27"/>
                  <a:gd name="T6" fmla="*/ 8 w 11"/>
                  <a:gd name="T7" fmla="*/ 27 h 27"/>
                  <a:gd name="T8" fmla="*/ 0 w 11"/>
                  <a:gd name="T9" fmla="*/ 3 h 27"/>
                  <a:gd name="T10" fmla="*/ 4 w 11"/>
                  <a:gd name="T11" fmla="*/ 0 h 27"/>
                </a:gdLst>
                <a:ahLst/>
                <a:cxnLst>
                  <a:cxn ang="0">
                    <a:pos x="T0" y="T1"/>
                  </a:cxn>
                  <a:cxn ang="0">
                    <a:pos x="T2" y="T3"/>
                  </a:cxn>
                  <a:cxn ang="0">
                    <a:pos x="T4" y="T5"/>
                  </a:cxn>
                  <a:cxn ang="0">
                    <a:pos x="T6" y="T7"/>
                  </a:cxn>
                  <a:cxn ang="0">
                    <a:pos x="T8" y="T9"/>
                  </a:cxn>
                  <a:cxn ang="0">
                    <a:pos x="T10" y="T11"/>
                  </a:cxn>
                </a:cxnLst>
                <a:rect l="0" t="0" r="r" b="b"/>
                <a:pathLst>
                  <a:path w="11" h="27">
                    <a:moveTo>
                      <a:pt x="4" y="0"/>
                    </a:moveTo>
                    <a:cubicBezTo>
                      <a:pt x="6" y="8"/>
                      <a:pt x="8" y="16"/>
                      <a:pt x="11" y="24"/>
                    </a:cubicBezTo>
                    <a:cubicBezTo>
                      <a:pt x="11" y="26"/>
                      <a:pt x="11" y="27"/>
                      <a:pt x="10" y="27"/>
                    </a:cubicBezTo>
                    <a:cubicBezTo>
                      <a:pt x="9" y="27"/>
                      <a:pt x="9" y="27"/>
                      <a:pt x="8" y="27"/>
                    </a:cubicBezTo>
                    <a:cubicBezTo>
                      <a:pt x="4" y="20"/>
                      <a:pt x="2" y="11"/>
                      <a:pt x="0" y="3"/>
                    </a:cubicBezTo>
                    <a:cubicBezTo>
                      <a:pt x="1" y="2"/>
                      <a:pt x="2" y="1"/>
                      <a:pt x="4" y="0"/>
                    </a:cubicBezTo>
                    <a:close/>
                  </a:path>
                </a:pathLst>
              </a:custGeom>
              <a:solidFill>
                <a:srgbClr val="E569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1" name="Freeform 141">
                <a:extLst>
                  <a:ext uri="{FF2B5EF4-FFF2-40B4-BE49-F238E27FC236}">
                    <a16:creationId xmlns:a16="http://schemas.microsoft.com/office/drawing/2014/main" id="{1A98D1BC-BF05-55BF-841D-09FFE1C7DEC4}"/>
                  </a:ext>
                </a:extLst>
              </p:cNvPr>
              <p:cNvSpPr/>
              <p:nvPr/>
            </p:nvSpPr>
            <p:spPr bwMode="auto">
              <a:xfrm>
                <a:off x="3889" y="1762"/>
                <a:ext cx="85" cy="262"/>
              </a:xfrm>
              <a:custGeom>
                <a:avLst/>
                <a:gdLst>
                  <a:gd name="T0" fmla="*/ 2 w 18"/>
                  <a:gd name="T1" fmla="*/ 0 h 56"/>
                  <a:gd name="T2" fmla="*/ 17 w 18"/>
                  <a:gd name="T3" fmla="*/ 50 h 56"/>
                  <a:gd name="T4" fmla="*/ 18 w 18"/>
                  <a:gd name="T5" fmla="*/ 56 h 56"/>
                  <a:gd name="T6" fmla="*/ 3 w 18"/>
                  <a:gd name="T7" fmla="*/ 16 h 56"/>
                  <a:gd name="T8" fmla="*/ 2 w 18"/>
                  <a:gd name="T9" fmla="*/ 0 h 56"/>
                </a:gdLst>
                <a:ahLst/>
                <a:cxnLst>
                  <a:cxn ang="0">
                    <a:pos x="T0" y="T1"/>
                  </a:cxn>
                  <a:cxn ang="0">
                    <a:pos x="T2" y="T3"/>
                  </a:cxn>
                  <a:cxn ang="0">
                    <a:pos x="T4" y="T5"/>
                  </a:cxn>
                  <a:cxn ang="0">
                    <a:pos x="T6" y="T7"/>
                  </a:cxn>
                  <a:cxn ang="0">
                    <a:pos x="T8" y="T9"/>
                  </a:cxn>
                </a:cxnLst>
                <a:rect l="0" t="0" r="r" b="b"/>
                <a:pathLst>
                  <a:path w="18" h="56">
                    <a:moveTo>
                      <a:pt x="2" y="0"/>
                    </a:moveTo>
                    <a:cubicBezTo>
                      <a:pt x="5" y="17"/>
                      <a:pt x="8" y="34"/>
                      <a:pt x="17" y="50"/>
                    </a:cubicBezTo>
                    <a:cubicBezTo>
                      <a:pt x="18" y="52"/>
                      <a:pt x="18" y="54"/>
                      <a:pt x="18" y="56"/>
                    </a:cubicBezTo>
                    <a:cubicBezTo>
                      <a:pt x="9" y="44"/>
                      <a:pt x="7" y="30"/>
                      <a:pt x="3" y="16"/>
                    </a:cubicBezTo>
                    <a:cubicBezTo>
                      <a:pt x="2" y="11"/>
                      <a:pt x="0" y="6"/>
                      <a:pt x="2" y="0"/>
                    </a:cubicBezTo>
                    <a:close/>
                  </a:path>
                </a:pathLst>
              </a:custGeom>
              <a:solidFill>
                <a:srgbClr val="B2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2" name="Freeform 142">
                <a:extLst>
                  <a:ext uri="{FF2B5EF4-FFF2-40B4-BE49-F238E27FC236}">
                    <a16:creationId xmlns:a16="http://schemas.microsoft.com/office/drawing/2014/main" id="{4CEEFAFC-E7FA-85DA-2987-8A3916EFC223}"/>
                  </a:ext>
                </a:extLst>
              </p:cNvPr>
              <p:cNvSpPr/>
              <p:nvPr/>
            </p:nvSpPr>
            <p:spPr bwMode="auto">
              <a:xfrm>
                <a:off x="4095" y="2169"/>
                <a:ext cx="84" cy="112"/>
              </a:xfrm>
              <a:custGeom>
                <a:avLst/>
                <a:gdLst>
                  <a:gd name="T0" fmla="*/ 0 w 18"/>
                  <a:gd name="T1" fmla="*/ 2 h 24"/>
                  <a:gd name="T2" fmla="*/ 0 w 18"/>
                  <a:gd name="T3" fmla="*/ 0 h 24"/>
                  <a:gd name="T4" fmla="*/ 4 w 18"/>
                  <a:gd name="T5" fmla="*/ 2 h 24"/>
                  <a:gd name="T6" fmla="*/ 17 w 18"/>
                  <a:gd name="T7" fmla="*/ 20 h 24"/>
                  <a:gd name="T8" fmla="*/ 17 w 18"/>
                  <a:gd name="T9" fmla="*/ 24 h 24"/>
                  <a:gd name="T10" fmla="*/ 16 w 18"/>
                  <a:gd name="T11" fmla="*/ 24 h 24"/>
                  <a:gd name="T12" fmla="*/ 0 w 18"/>
                  <a:gd name="T13" fmla="*/ 2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2"/>
                    </a:moveTo>
                    <a:cubicBezTo>
                      <a:pt x="0" y="1"/>
                      <a:pt x="0" y="1"/>
                      <a:pt x="0" y="0"/>
                    </a:cubicBezTo>
                    <a:cubicBezTo>
                      <a:pt x="2" y="0"/>
                      <a:pt x="3" y="1"/>
                      <a:pt x="4" y="2"/>
                    </a:cubicBezTo>
                    <a:cubicBezTo>
                      <a:pt x="9" y="8"/>
                      <a:pt x="13" y="14"/>
                      <a:pt x="17" y="20"/>
                    </a:cubicBezTo>
                    <a:cubicBezTo>
                      <a:pt x="17" y="21"/>
                      <a:pt x="18" y="23"/>
                      <a:pt x="17" y="24"/>
                    </a:cubicBezTo>
                    <a:cubicBezTo>
                      <a:pt x="17" y="24"/>
                      <a:pt x="16" y="24"/>
                      <a:pt x="16" y="24"/>
                    </a:cubicBezTo>
                    <a:cubicBezTo>
                      <a:pt x="10" y="17"/>
                      <a:pt x="5" y="9"/>
                      <a:pt x="0" y="2"/>
                    </a:cubicBezTo>
                    <a:close/>
                  </a:path>
                </a:pathLst>
              </a:custGeom>
              <a:solidFill>
                <a:srgbClr val="EA96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3" name="Freeform 143">
                <a:extLst>
                  <a:ext uri="{FF2B5EF4-FFF2-40B4-BE49-F238E27FC236}">
                    <a16:creationId xmlns:a16="http://schemas.microsoft.com/office/drawing/2014/main" id="{87748ADE-03C5-365B-AB6C-C1A1266B94C1}"/>
                  </a:ext>
                </a:extLst>
              </p:cNvPr>
              <p:cNvSpPr/>
              <p:nvPr/>
            </p:nvSpPr>
            <p:spPr bwMode="auto">
              <a:xfrm>
                <a:off x="3847" y="1566"/>
                <a:ext cx="5" cy="154"/>
              </a:xfrm>
              <a:custGeom>
                <a:avLst/>
                <a:gdLst>
                  <a:gd name="T0" fmla="*/ 1 w 1"/>
                  <a:gd name="T1" fmla="*/ 1 h 33"/>
                  <a:gd name="T2" fmla="*/ 1 w 1"/>
                  <a:gd name="T3" fmla="*/ 25 h 33"/>
                  <a:gd name="T4" fmla="*/ 1 w 1"/>
                  <a:gd name="T5" fmla="*/ 33 h 33"/>
                  <a:gd name="T6" fmla="*/ 0 w 1"/>
                  <a:gd name="T7" fmla="*/ 33 h 33"/>
                  <a:gd name="T8" fmla="*/ 0 w 1"/>
                  <a:gd name="T9" fmla="*/ 0 h 33"/>
                  <a:gd name="T10" fmla="*/ 1 w 1"/>
                  <a:gd name="T11" fmla="*/ 1 h 33"/>
                </a:gdLst>
                <a:ahLst/>
                <a:cxnLst>
                  <a:cxn ang="0">
                    <a:pos x="T0" y="T1"/>
                  </a:cxn>
                  <a:cxn ang="0">
                    <a:pos x="T2" y="T3"/>
                  </a:cxn>
                  <a:cxn ang="0">
                    <a:pos x="T4" y="T5"/>
                  </a:cxn>
                  <a:cxn ang="0">
                    <a:pos x="T6" y="T7"/>
                  </a:cxn>
                  <a:cxn ang="0">
                    <a:pos x="T8" y="T9"/>
                  </a:cxn>
                  <a:cxn ang="0">
                    <a:pos x="T10" y="T11"/>
                  </a:cxn>
                </a:cxnLst>
                <a:rect l="0" t="0" r="r" b="b"/>
                <a:pathLst>
                  <a:path w="1" h="33">
                    <a:moveTo>
                      <a:pt x="1" y="1"/>
                    </a:moveTo>
                    <a:cubicBezTo>
                      <a:pt x="1" y="9"/>
                      <a:pt x="1" y="17"/>
                      <a:pt x="1" y="25"/>
                    </a:cubicBezTo>
                    <a:cubicBezTo>
                      <a:pt x="1" y="28"/>
                      <a:pt x="1" y="30"/>
                      <a:pt x="1" y="33"/>
                    </a:cubicBezTo>
                    <a:cubicBezTo>
                      <a:pt x="1" y="33"/>
                      <a:pt x="0" y="33"/>
                      <a:pt x="0" y="33"/>
                    </a:cubicBezTo>
                    <a:cubicBezTo>
                      <a:pt x="0" y="22"/>
                      <a:pt x="0" y="11"/>
                      <a:pt x="0" y="0"/>
                    </a:cubicBezTo>
                    <a:cubicBezTo>
                      <a:pt x="0" y="0"/>
                      <a:pt x="1" y="1"/>
                      <a:pt x="1" y="1"/>
                    </a:cubicBezTo>
                    <a:close/>
                  </a:path>
                </a:pathLst>
              </a:custGeom>
              <a:solidFill>
                <a:srgbClr val="BC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4" name="Freeform 144">
                <a:extLst>
                  <a:ext uri="{FF2B5EF4-FFF2-40B4-BE49-F238E27FC236}">
                    <a16:creationId xmlns:a16="http://schemas.microsoft.com/office/drawing/2014/main" id="{22C8123A-114E-39F5-4F15-DB6EB404111D}"/>
                  </a:ext>
                </a:extLst>
              </p:cNvPr>
              <p:cNvSpPr/>
              <p:nvPr/>
            </p:nvSpPr>
            <p:spPr bwMode="auto">
              <a:xfrm>
                <a:off x="2259" y="3314"/>
                <a:ext cx="210" cy="219"/>
              </a:xfrm>
              <a:custGeom>
                <a:avLst/>
                <a:gdLst>
                  <a:gd name="T0" fmla="*/ 18 w 45"/>
                  <a:gd name="T1" fmla="*/ 17 h 47"/>
                  <a:gd name="T2" fmla="*/ 27 w 45"/>
                  <a:gd name="T3" fmla="*/ 29 h 47"/>
                  <a:gd name="T4" fmla="*/ 30 w 45"/>
                  <a:gd name="T5" fmla="*/ 31 h 47"/>
                  <a:gd name="T6" fmla="*/ 45 w 45"/>
                  <a:gd name="T7" fmla="*/ 47 h 47"/>
                  <a:gd name="T8" fmla="*/ 30 w 45"/>
                  <a:gd name="T9" fmla="*/ 37 h 47"/>
                  <a:gd name="T10" fmla="*/ 24 w 45"/>
                  <a:gd name="T11" fmla="*/ 41 h 47"/>
                  <a:gd name="T12" fmla="*/ 14 w 45"/>
                  <a:gd name="T13" fmla="*/ 33 h 47"/>
                  <a:gd name="T14" fmla="*/ 3 w 45"/>
                  <a:gd name="T15" fmla="*/ 11 h 47"/>
                  <a:gd name="T16" fmla="*/ 1 w 45"/>
                  <a:gd name="T17" fmla="*/ 4 h 47"/>
                  <a:gd name="T18" fmla="*/ 11 w 45"/>
                  <a:gd name="T19" fmla="*/ 1 h 47"/>
                  <a:gd name="T20" fmla="*/ 14 w 45"/>
                  <a:gd name="T21" fmla="*/ 8 h 47"/>
                  <a:gd name="T22" fmla="*/ 18 w 45"/>
                  <a:gd name="T23"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7">
                    <a:moveTo>
                      <a:pt x="18" y="17"/>
                    </a:moveTo>
                    <a:cubicBezTo>
                      <a:pt x="23" y="20"/>
                      <a:pt x="29" y="21"/>
                      <a:pt x="27" y="29"/>
                    </a:cubicBezTo>
                    <a:cubicBezTo>
                      <a:pt x="27" y="30"/>
                      <a:pt x="28" y="31"/>
                      <a:pt x="30" y="31"/>
                    </a:cubicBezTo>
                    <a:cubicBezTo>
                      <a:pt x="44" y="33"/>
                      <a:pt x="45" y="33"/>
                      <a:pt x="45" y="47"/>
                    </a:cubicBezTo>
                    <a:cubicBezTo>
                      <a:pt x="42" y="42"/>
                      <a:pt x="34" y="42"/>
                      <a:pt x="30" y="37"/>
                    </a:cubicBezTo>
                    <a:cubicBezTo>
                      <a:pt x="29" y="36"/>
                      <a:pt x="25" y="38"/>
                      <a:pt x="24" y="41"/>
                    </a:cubicBezTo>
                    <a:cubicBezTo>
                      <a:pt x="18" y="41"/>
                      <a:pt x="16" y="37"/>
                      <a:pt x="14" y="33"/>
                    </a:cubicBezTo>
                    <a:cubicBezTo>
                      <a:pt x="9" y="26"/>
                      <a:pt x="6" y="19"/>
                      <a:pt x="3" y="11"/>
                    </a:cubicBezTo>
                    <a:cubicBezTo>
                      <a:pt x="2" y="9"/>
                      <a:pt x="0" y="7"/>
                      <a:pt x="1" y="4"/>
                    </a:cubicBezTo>
                    <a:cubicBezTo>
                      <a:pt x="3" y="0"/>
                      <a:pt x="7" y="0"/>
                      <a:pt x="11" y="1"/>
                    </a:cubicBezTo>
                    <a:cubicBezTo>
                      <a:pt x="15" y="2"/>
                      <a:pt x="14" y="5"/>
                      <a:pt x="14" y="8"/>
                    </a:cubicBezTo>
                    <a:cubicBezTo>
                      <a:pt x="13" y="12"/>
                      <a:pt x="16" y="15"/>
                      <a:pt x="18" y="17"/>
                    </a:cubicBezTo>
                    <a:close/>
                  </a:path>
                </a:pathLst>
              </a:custGeom>
              <a:solidFill>
                <a:srgbClr val="81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5" name="Freeform 145">
                <a:extLst>
                  <a:ext uri="{FF2B5EF4-FFF2-40B4-BE49-F238E27FC236}">
                    <a16:creationId xmlns:a16="http://schemas.microsoft.com/office/drawing/2014/main" id="{56F332BA-F8A5-265D-C277-B9A2D697054D}"/>
                  </a:ext>
                </a:extLst>
              </p:cNvPr>
              <p:cNvSpPr/>
              <p:nvPr/>
            </p:nvSpPr>
            <p:spPr bwMode="auto">
              <a:xfrm>
                <a:off x="2264" y="3360"/>
                <a:ext cx="149" cy="337"/>
              </a:xfrm>
              <a:custGeom>
                <a:avLst/>
                <a:gdLst>
                  <a:gd name="T0" fmla="*/ 3 w 32"/>
                  <a:gd name="T1" fmla="*/ 0 h 72"/>
                  <a:gd name="T2" fmla="*/ 20 w 32"/>
                  <a:gd name="T3" fmla="*/ 29 h 72"/>
                  <a:gd name="T4" fmla="*/ 23 w 32"/>
                  <a:gd name="T5" fmla="*/ 31 h 72"/>
                  <a:gd name="T6" fmla="*/ 26 w 32"/>
                  <a:gd name="T7" fmla="*/ 36 h 72"/>
                  <a:gd name="T8" fmla="*/ 30 w 32"/>
                  <a:gd name="T9" fmla="*/ 41 h 72"/>
                  <a:gd name="T10" fmla="*/ 31 w 32"/>
                  <a:gd name="T11" fmla="*/ 50 h 72"/>
                  <a:gd name="T12" fmla="*/ 27 w 32"/>
                  <a:gd name="T13" fmla="*/ 59 h 72"/>
                  <a:gd name="T14" fmla="*/ 18 w 32"/>
                  <a:gd name="T15" fmla="*/ 71 h 72"/>
                  <a:gd name="T16" fmla="*/ 16 w 32"/>
                  <a:gd name="T17" fmla="*/ 72 h 72"/>
                  <a:gd name="T18" fmla="*/ 14 w 32"/>
                  <a:gd name="T19" fmla="*/ 68 h 72"/>
                  <a:gd name="T20" fmla="*/ 16 w 32"/>
                  <a:gd name="T21" fmla="*/ 60 h 72"/>
                  <a:gd name="T22" fmla="*/ 13 w 32"/>
                  <a:gd name="T23" fmla="*/ 57 h 72"/>
                  <a:gd name="T24" fmla="*/ 19 w 32"/>
                  <a:gd name="T25" fmla="*/ 41 h 72"/>
                  <a:gd name="T26" fmla="*/ 10 w 32"/>
                  <a:gd name="T27" fmla="*/ 35 h 72"/>
                  <a:gd name="T28" fmla="*/ 1 w 32"/>
                  <a:gd name="T29" fmla="*/ 9 h 72"/>
                  <a:gd name="T30" fmla="*/ 0 w 32"/>
                  <a:gd name="T31" fmla="*/ 4 h 72"/>
                  <a:gd name="T32" fmla="*/ 3 w 32"/>
                  <a:gd name="T3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72">
                    <a:moveTo>
                      <a:pt x="3" y="0"/>
                    </a:moveTo>
                    <a:cubicBezTo>
                      <a:pt x="8" y="10"/>
                      <a:pt x="12" y="21"/>
                      <a:pt x="20" y="29"/>
                    </a:cubicBezTo>
                    <a:cubicBezTo>
                      <a:pt x="21" y="30"/>
                      <a:pt x="22" y="31"/>
                      <a:pt x="23" y="31"/>
                    </a:cubicBezTo>
                    <a:cubicBezTo>
                      <a:pt x="23" y="33"/>
                      <a:pt x="24" y="35"/>
                      <a:pt x="26" y="36"/>
                    </a:cubicBezTo>
                    <a:cubicBezTo>
                      <a:pt x="28" y="37"/>
                      <a:pt x="31" y="38"/>
                      <a:pt x="30" y="41"/>
                    </a:cubicBezTo>
                    <a:cubicBezTo>
                      <a:pt x="30" y="44"/>
                      <a:pt x="30" y="47"/>
                      <a:pt x="31" y="50"/>
                    </a:cubicBezTo>
                    <a:cubicBezTo>
                      <a:pt x="32" y="54"/>
                      <a:pt x="30" y="57"/>
                      <a:pt x="27" y="59"/>
                    </a:cubicBezTo>
                    <a:cubicBezTo>
                      <a:pt x="23" y="62"/>
                      <a:pt x="18" y="65"/>
                      <a:pt x="18" y="71"/>
                    </a:cubicBezTo>
                    <a:cubicBezTo>
                      <a:pt x="18" y="71"/>
                      <a:pt x="17" y="72"/>
                      <a:pt x="16" y="72"/>
                    </a:cubicBezTo>
                    <a:cubicBezTo>
                      <a:pt x="14" y="71"/>
                      <a:pt x="14" y="70"/>
                      <a:pt x="14" y="68"/>
                    </a:cubicBezTo>
                    <a:cubicBezTo>
                      <a:pt x="15" y="65"/>
                      <a:pt x="14" y="63"/>
                      <a:pt x="16" y="60"/>
                    </a:cubicBezTo>
                    <a:cubicBezTo>
                      <a:pt x="18" y="57"/>
                      <a:pt x="15" y="57"/>
                      <a:pt x="13" y="57"/>
                    </a:cubicBezTo>
                    <a:cubicBezTo>
                      <a:pt x="18" y="53"/>
                      <a:pt x="24" y="49"/>
                      <a:pt x="19" y="41"/>
                    </a:cubicBezTo>
                    <a:cubicBezTo>
                      <a:pt x="15" y="41"/>
                      <a:pt x="11" y="39"/>
                      <a:pt x="10" y="35"/>
                    </a:cubicBezTo>
                    <a:cubicBezTo>
                      <a:pt x="9" y="26"/>
                      <a:pt x="4" y="18"/>
                      <a:pt x="1" y="9"/>
                    </a:cubicBezTo>
                    <a:cubicBezTo>
                      <a:pt x="1" y="8"/>
                      <a:pt x="0" y="6"/>
                      <a:pt x="0" y="4"/>
                    </a:cubicBezTo>
                    <a:cubicBezTo>
                      <a:pt x="1" y="3"/>
                      <a:pt x="0" y="0"/>
                      <a:pt x="3" y="0"/>
                    </a:cubicBezTo>
                    <a:close/>
                  </a:path>
                </a:pathLst>
              </a:custGeom>
              <a:solidFill>
                <a:srgbClr val="AB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6" name="Freeform 146">
                <a:extLst>
                  <a:ext uri="{FF2B5EF4-FFF2-40B4-BE49-F238E27FC236}">
                    <a16:creationId xmlns:a16="http://schemas.microsoft.com/office/drawing/2014/main" id="{FB93009D-004B-C6AB-761C-E3043B23F9AF}"/>
                  </a:ext>
                </a:extLst>
              </p:cNvPr>
              <p:cNvSpPr/>
              <p:nvPr/>
            </p:nvSpPr>
            <p:spPr bwMode="auto">
              <a:xfrm>
                <a:off x="2385" y="3515"/>
                <a:ext cx="201" cy="191"/>
              </a:xfrm>
              <a:custGeom>
                <a:avLst/>
                <a:gdLst>
                  <a:gd name="T0" fmla="*/ 4 w 43"/>
                  <a:gd name="T1" fmla="*/ 8 h 41"/>
                  <a:gd name="T2" fmla="*/ 0 w 43"/>
                  <a:gd name="T3" fmla="*/ 3 h 41"/>
                  <a:gd name="T4" fmla="*/ 3 w 43"/>
                  <a:gd name="T5" fmla="*/ 0 h 41"/>
                  <a:gd name="T6" fmla="*/ 16 w 43"/>
                  <a:gd name="T7" fmla="*/ 6 h 41"/>
                  <a:gd name="T8" fmla="*/ 26 w 43"/>
                  <a:gd name="T9" fmla="*/ 9 h 41"/>
                  <a:gd name="T10" fmla="*/ 30 w 43"/>
                  <a:gd name="T11" fmla="*/ 11 h 41"/>
                  <a:gd name="T12" fmla="*/ 30 w 43"/>
                  <a:gd name="T13" fmla="*/ 16 h 41"/>
                  <a:gd name="T14" fmla="*/ 34 w 43"/>
                  <a:gd name="T15" fmla="*/ 25 h 41"/>
                  <a:gd name="T16" fmla="*/ 41 w 43"/>
                  <a:gd name="T17" fmla="*/ 35 h 41"/>
                  <a:gd name="T18" fmla="*/ 39 w 43"/>
                  <a:gd name="T19" fmla="*/ 41 h 41"/>
                  <a:gd name="T20" fmla="*/ 32 w 43"/>
                  <a:gd name="T21" fmla="*/ 36 h 41"/>
                  <a:gd name="T22" fmla="*/ 4 w 43"/>
                  <a:gd name="T23"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1">
                    <a:moveTo>
                      <a:pt x="4" y="8"/>
                    </a:moveTo>
                    <a:cubicBezTo>
                      <a:pt x="3" y="6"/>
                      <a:pt x="1" y="5"/>
                      <a:pt x="0" y="3"/>
                    </a:cubicBezTo>
                    <a:cubicBezTo>
                      <a:pt x="0" y="1"/>
                      <a:pt x="2" y="0"/>
                      <a:pt x="3" y="0"/>
                    </a:cubicBezTo>
                    <a:cubicBezTo>
                      <a:pt x="6" y="4"/>
                      <a:pt x="12" y="3"/>
                      <a:pt x="16" y="6"/>
                    </a:cubicBezTo>
                    <a:cubicBezTo>
                      <a:pt x="19" y="8"/>
                      <a:pt x="22" y="11"/>
                      <a:pt x="26" y="9"/>
                    </a:cubicBezTo>
                    <a:cubicBezTo>
                      <a:pt x="28" y="8"/>
                      <a:pt x="30" y="9"/>
                      <a:pt x="30" y="11"/>
                    </a:cubicBezTo>
                    <a:cubicBezTo>
                      <a:pt x="31" y="12"/>
                      <a:pt x="31" y="14"/>
                      <a:pt x="30" y="16"/>
                    </a:cubicBezTo>
                    <a:cubicBezTo>
                      <a:pt x="26" y="22"/>
                      <a:pt x="27" y="23"/>
                      <a:pt x="34" y="25"/>
                    </a:cubicBezTo>
                    <a:cubicBezTo>
                      <a:pt x="39" y="26"/>
                      <a:pt x="40" y="30"/>
                      <a:pt x="41" y="35"/>
                    </a:cubicBezTo>
                    <a:cubicBezTo>
                      <a:pt x="42" y="38"/>
                      <a:pt x="43" y="40"/>
                      <a:pt x="39" y="41"/>
                    </a:cubicBezTo>
                    <a:cubicBezTo>
                      <a:pt x="37" y="39"/>
                      <a:pt x="35" y="38"/>
                      <a:pt x="32" y="36"/>
                    </a:cubicBezTo>
                    <a:cubicBezTo>
                      <a:pt x="22" y="28"/>
                      <a:pt x="13" y="18"/>
                      <a:pt x="4" y="8"/>
                    </a:cubicBezTo>
                    <a:close/>
                  </a:path>
                </a:pathLst>
              </a:custGeom>
              <a:solidFill>
                <a:srgbClr val="6A1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7" name="Freeform 147">
                <a:extLst>
                  <a:ext uri="{FF2B5EF4-FFF2-40B4-BE49-F238E27FC236}">
                    <a16:creationId xmlns:a16="http://schemas.microsoft.com/office/drawing/2014/main" id="{95FD8262-FF79-3D57-C830-338ADB14AF75}"/>
                  </a:ext>
                </a:extLst>
              </p:cNvPr>
              <p:cNvSpPr/>
              <p:nvPr/>
            </p:nvSpPr>
            <p:spPr bwMode="auto">
              <a:xfrm>
                <a:off x="2488" y="3491"/>
                <a:ext cx="61" cy="47"/>
              </a:xfrm>
              <a:custGeom>
                <a:avLst/>
                <a:gdLst>
                  <a:gd name="T0" fmla="*/ 0 w 13"/>
                  <a:gd name="T1" fmla="*/ 9 h 10"/>
                  <a:gd name="T2" fmla="*/ 9 w 13"/>
                  <a:gd name="T3" fmla="*/ 1 h 10"/>
                  <a:gd name="T4" fmla="*/ 12 w 13"/>
                  <a:gd name="T5" fmla="*/ 2 h 10"/>
                  <a:gd name="T6" fmla="*/ 11 w 13"/>
                  <a:gd name="T7" fmla="*/ 5 h 10"/>
                  <a:gd name="T8" fmla="*/ 9 w 13"/>
                  <a:gd name="T9" fmla="*/ 10 h 10"/>
                  <a:gd name="T10" fmla="*/ 0 w 13"/>
                  <a:gd name="T11" fmla="*/ 9 h 10"/>
                </a:gdLst>
                <a:ahLst/>
                <a:cxnLst>
                  <a:cxn ang="0">
                    <a:pos x="T0" y="T1"/>
                  </a:cxn>
                  <a:cxn ang="0">
                    <a:pos x="T2" y="T3"/>
                  </a:cxn>
                  <a:cxn ang="0">
                    <a:pos x="T4" y="T5"/>
                  </a:cxn>
                  <a:cxn ang="0">
                    <a:pos x="T6" y="T7"/>
                  </a:cxn>
                  <a:cxn ang="0">
                    <a:pos x="T8" y="T9"/>
                  </a:cxn>
                  <a:cxn ang="0">
                    <a:pos x="T10" y="T11"/>
                  </a:cxn>
                </a:cxnLst>
                <a:rect l="0" t="0" r="r" b="b"/>
                <a:pathLst>
                  <a:path w="13" h="10">
                    <a:moveTo>
                      <a:pt x="0" y="9"/>
                    </a:moveTo>
                    <a:cubicBezTo>
                      <a:pt x="0" y="3"/>
                      <a:pt x="5" y="3"/>
                      <a:pt x="9" y="1"/>
                    </a:cubicBezTo>
                    <a:cubicBezTo>
                      <a:pt x="10" y="0"/>
                      <a:pt x="11" y="1"/>
                      <a:pt x="12" y="2"/>
                    </a:cubicBezTo>
                    <a:cubicBezTo>
                      <a:pt x="13" y="3"/>
                      <a:pt x="12" y="4"/>
                      <a:pt x="11" y="5"/>
                    </a:cubicBezTo>
                    <a:cubicBezTo>
                      <a:pt x="9" y="6"/>
                      <a:pt x="9" y="8"/>
                      <a:pt x="9" y="10"/>
                    </a:cubicBezTo>
                    <a:cubicBezTo>
                      <a:pt x="6" y="8"/>
                      <a:pt x="3" y="8"/>
                      <a:pt x="0" y="9"/>
                    </a:cubicBezTo>
                    <a:close/>
                  </a:path>
                </a:pathLst>
              </a:custGeom>
              <a:solidFill>
                <a:srgbClr val="81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8" name="Freeform 148">
                <a:extLst>
                  <a:ext uri="{FF2B5EF4-FFF2-40B4-BE49-F238E27FC236}">
                    <a16:creationId xmlns:a16="http://schemas.microsoft.com/office/drawing/2014/main" id="{DABACE0F-8484-BE8E-358F-89DFCA3EC135}"/>
                  </a:ext>
                </a:extLst>
              </p:cNvPr>
              <p:cNvSpPr/>
              <p:nvPr/>
            </p:nvSpPr>
            <p:spPr bwMode="auto">
              <a:xfrm>
                <a:off x="2189" y="2879"/>
                <a:ext cx="640" cy="533"/>
              </a:xfrm>
              <a:custGeom>
                <a:avLst/>
                <a:gdLst>
                  <a:gd name="T0" fmla="*/ 25 w 137"/>
                  <a:gd name="T1" fmla="*/ 30 h 114"/>
                  <a:gd name="T2" fmla="*/ 108 w 137"/>
                  <a:gd name="T3" fmla="*/ 61 h 114"/>
                  <a:gd name="T4" fmla="*/ 110 w 137"/>
                  <a:gd name="T5" fmla="*/ 64 h 114"/>
                  <a:gd name="T6" fmla="*/ 102 w 137"/>
                  <a:gd name="T7" fmla="*/ 68 h 114"/>
                  <a:gd name="T8" fmla="*/ 91 w 137"/>
                  <a:gd name="T9" fmla="*/ 70 h 114"/>
                  <a:gd name="T10" fmla="*/ 82 w 137"/>
                  <a:gd name="T11" fmla="*/ 68 h 114"/>
                  <a:gd name="T12" fmla="*/ 71 w 137"/>
                  <a:gd name="T13" fmla="*/ 65 h 114"/>
                  <a:gd name="T14" fmla="*/ 66 w 137"/>
                  <a:gd name="T15" fmla="*/ 64 h 114"/>
                  <a:gd name="T16" fmla="*/ 46 w 137"/>
                  <a:gd name="T17" fmla="*/ 53 h 114"/>
                  <a:gd name="T18" fmla="*/ 31 w 137"/>
                  <a:gd name="T19" fmla="*/ 43 h 114"/>
                  <a:gd name="T20" fmla="*/ 20 w 137"/>
                  <a:gd name="T21" fmla="*/ 42 h 114"/>
                  <a:gd name="T22" fmla="*/ 30 w 137"/>
                  <a:gd name="T23" fmla="*/ 62 h 114"/>
                  <a:gd name="T24" fmla="*/ 30 w 137"/>
                  <a:gd name="T25" fmla="*/ 66 h 114"/>
                  <a:gd name="T26" fmla="*/ 32 w 137"/>
                  <a:gd name="T27" fmla="*/ 70 h 114"/>
                  <a:gd name="T28" fmla="*/ 54 w 137"/>
                  <a:gd name="T29" fmla="*/ 88 h 114"/>
                  <a:gd name="T30" fmla="*/ 61 w 137"/>
                  <a:gd name="T31" fmla="*/ 99 h 114"/>
                  <a:gd name="T32" fmla="*/ 58 w 137"/>
                  <a:gd name="T33" fmla="*/ 92 h 114"/>
                  <a:gd name="T34" fmla="*/ 59 w 137"/>
                  <a:gd name="T35" fmla="*/ 87 h 114"/>
                  <a:gd name="T36" fmla="*/ 64 w 137"/>
                  <a:gd name="T37" fmla="*/ 88 h 114"/>
                  <a:gd name="T38" fmla="*/ 70 w 137"/>
                  <a:gd name="T39" fmla="*/ 93 h 114"/>
                  <a:gd name="T40" fmla="*/ 71 w 137"/>
                  <a:gd name="T41" fmla="*/ 94 h 114"/>
                  <a:gd name="T42" fmla="*/ 75 w 137"/>
                  <a:gd name="T43" fmla="*/ 100 h 114"/>
                  <a:gd name="T44" fmla="*/ 86 w 137"/>
                  <a:gd name="T45" fmla="*/ 93 h 114"/>
                  <a:gd name="T46" fmla="*/ 95 w 137"/>
                  <a:gd name="T47" fmla="*/ 90 h 114"/>
                  <a:gd name="T48" fmla="*/ 108 w 137"/>
                  <a:gd name="T49" fmla="*/ 99 h 114"/>
                  <a:gd name="T50" fmla="*/ 111 w 137"/>
                  <a:gd name="T51" fmla="*/ 99 h 114"/>
                  <a:gd name="T52" fmla="*/ 112 w 137"/>
                  <a:gd name="T53" fmla="*/ 96 h 114"/>
                  <a:gd name="T54" fmla="*/ 112 w 137"/>
                  <a:gd name="T55" fmla="*/ 72 h 114"/>
                  <a:gd name="T56" fmla="*/ 118 w 137"/>
                  <a:gd name="T57" fmla="*/ 68 h 114"/>
                  <a:gd name="T58" fmla="*/ 123 w 137"/>
                  <a:gd name="T59" fmla="*/ 63 h 114"/>
                  <a:gd name="T60" fmla="*/ 126 w 137"/>
                  <a:gd name="T61" fmla="*/ 68 h 114"/>
                  <a:gd name="T62" fmla="*/ 135 w 137"/>
                  <a:gd name="T63" fmla="*/ 83 h 114"/>
                  <a:gd name="T64" fmla="*/ 136 w 137"/>
                  <a:gd name="T65" fmla="*/ 88 h 114"/>
                  <a:gd name="T66" fmla="*/ 135 w 137"/>
                  <a:gd name="T67" fmla="*/ 89 h 114"/>
                  <a:gd name="T68" fmla="*/ 126 w 137"/>
                  <a:gd name="T69" fmla="*/ 93 h 114"/>
                  <a:gd name="T70" fmla="*/ 118 w 137"/>
                  <a:gd name="T71" fmla="*/ 100 h 114"/>
                  <a:gd name="T72" fmla="*/ 109 w 137"/>
                  <a:gd name="T73" fmla="*/ 106 h 114"/>
                  <a:gd name="T74" fmla="*/ 100 w 137"/>
                  <a:gd name="T75" fmla="*/ 108 h 114"/>
                  <a:gd name="T76" fmla="*/ 86 w 137"/>
                  <a:gd name="T77" fmla="*/ 104 h 114"/>
                  <a:gd name="T78" fmla="*/ 84 w 137"/>
                  <a:gd name="T79" fmla="*/ 112 h 114"/>
                  <a:gd name="T80" fmla="*/ 75 w 137"/>
                  <a:gd name="T81" fmla="*/ 111 h 114"/>
                  <a:gd name="T82" fmla="*/ 54 w 137"/>
                  <a:gd name="T83" fmla="*/ 108 h 114"/>
                  <a:gd name="T84" fmla="*/ 48 w 137"/>
                  <a:gd name="T85" fmla="*/ 102 h 114"/>
                  <a:gd name="T86" fmla="*/ 42 w 137"/>
                  <a:gd name="T87" fmla="*/ 96 h 114"/>
                  <a:gd name="T88" fmla="*/ 39 w 137"/>
                  <a:gd name="T89" fmla="*/ 96 h 114"/>
                  <a:gd name="T90" fmla="*/ 27 w 137"/>
                  <a:gd name="T91" fmla="*/ 81 h 114"/>
                  <a:gd name="T92" fmla="*/ 19 w 137"/>
                  <a:gd name="T93" fmla="*/ 77 h 114"/>
                  <a:gd name="T94" fmla="*/ 19 w 137"/>
                  <a:gd name="T95" fmla="*/ 69 h 114"/>
                  <a:gd name="T96" fmla="*/ 17 w 137"/>
                  <a:gd name="T97" fmla="*/ 62 h 114"/>
                  <a:gd name="T98" fmla="*/ 12 w 137"/>
                  <a:gd name="T99" fmla="*/ 54 h 114"/>
                  <a:gd name="T100" fmla="*/ 9 w 137"/>
                  <a:gd name="T101" fmla="*/ 51 h 114"/>
                  <a:gd name="T102" fmla="*/ 5 w 137"/>
                  <a:gd name="T103" fmla="*/ 44 h 114"/>
                  <a:gd name="T104" fmla="*/ 2 w 137"/>
                  <a:gd name="T105" fmla="*/ 15 h 114"/>
                  <a:gd name="T106" fmla="*/ 0 w 137"/>
                  <a:gd name="T107" fmla="*/ 9 h 114"/>
                  <a:gd name="T108" fmla="*/ 5 w 137"/>
                  <a:gd name="T109" fmla="*/ 1 h 114"/>
                  <a:gd name="T110" fmla="*/ 11 w 137"/>
                  <a:gd name="T111" fmla="*/ 6 h 114"/>
                  <a:gd name="T112" fmla="*/ 25 w 137"/>
                  <a:gd name="T113" fmla="*/ 3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114">
                    <a:moveTo>
                      <a:pt x="25" y="30"/>
                    </a:moveTo>
                    <a:cubicBezTo>
                      <a:pt x="49" y="49"/>
                      <a:pt x="78" y="57"/>
                      <a:pt x="108" y="61"/>
                    </a:cubicBezTo>
                    <a:cubicBezTo>
                      <a:pt x="109" y="62"/>
                      <a:pt x="109" y="63"/>
                      <a:pt x="110" y="64"/>
                    </a:cubicBezTo>
                    <a:cubicBezTo>
                      <a:pt x="108" y="67"/>
                      <a:pt x="105" y="68"/>
                      <a:pt x="102" y="68"/>
                    </a:cubicBezTo>
                    <a:cubicBezTo>
                      <a:pt x="98" y="67"/>
                      <a:pt x="94" y="68"/>
                      <a:pt x="91" y="70"/>
                    </a:cubicBezTo>
                    <a:cubicBezTo>
                      <a:pt x="88" y="72"/>
                      <a:pt x="85" y="69"/>
                      <a:pt x="82" y="68"/>
                    </a:cubicBezTo>
                    <a:cubicBezTo>
                      <a:pt x="78" y="67"/>
                      <a:pt x="75" y="66"/>
                      <a:pt x="71" y="65"/>
                    </a:cubicBezTo>
                    <a:cubicBezTo>
                      <a:pt x="69" y="65"/>
                      <a:pt x="67" y="65"/>
                      <a:pt x="66" y="64"/>
                    </a:cubicBezTo>
                    <a:cubicBezTo>
                      <a:pt x="62" y="55"/>
                      <a:pt x="53" y="56"/>
                      <a:pt x="46" y="53"/>
                    </a:cubicBezTo>
                    <a:cubicBezTo>
                      <a:pt x="41" y="49"/>
                      <a:pt x="35" y="47"/>
                      <a:pt x="31" y="43"/>
                    </a:cubicBezTo>
                    <a:cubicBezTo>
                      <a:pt x="27" y="40"/>
                      <a:pt x="24" y="43"/>
                      <a:pt x="20" y="42"/>
                    </a:cubicBezTo>
                    <a:cubicBezTo>
                      <a:pt x="25" y="48"/>
                      <a:pt x="25" y="56"/>
                      <a:pt x="30" y="62"/>
                    </a:cubicBezTo>
                    <a:cubicBezTo>
                      <a:pt x="31" y="63"/>
                      <a:pt x="31" y="65"/>
                      <a:pt x="30" y="66"/>
                    </a:cubicBezTo>
                    <a:cubicBezTo>
                      <a:pt x="29" y="68"/>
                      <a:pt x="31" y="69"/>
                      <a:pt x="32" y="70"/>
                    </a:cubicBezTo>
                    <a:cubicBezTo>
                      <a:pt x="39" y="77"/>
                      <a:pt x="50" y="78"/>
                      <a:pt x="54" y="88"/>
                    </a:cubicBezTo>
                    <a:cubicBezTo>
                      <a:pt x="56" y="92"/>
                      <a:pt x="56" y="96"/>
                      <a:pt x="61" y="99"/>
                    </a:cubicBezTo>
                    <a:cubicBezTo>
                      <a:pt x="61" y="96"/>
                      <a:pt x="58" y="94"/>
                      <a:pt x="58" y="92"/>
                    </a:cubicBezTo>
                    <a:cubicBezTo>
                      <a:pt x="58" y="90"/>
                      <a:pt x="58" y="88"/>
                      <a:pt x="59" y="87"/>
                    </a:cubicBezTo>
                    <a:cubicBezTo>
                      <a:pt x="61" y="86"/>
                      <a:pt x="63" y="87"/>
                      <a:pt x="64" y="88"/>
                    </a:cubicBezTo>
                    <a:cubicBezTo>
                      <a:pt x="65" y="91"/>
                      <a:pt x="68" y="92"/>
                      <a:pt x="70" y="93"/>
                    </a:cubicBezTo>
                    <a:cubicBezTo>
                      <a:pt x="71" y="93"/>
                      <a:pt x="71" y="94"/>
                      <a:pt x="71" y="94"/>
                    </a:cubicBezTo>
                    <a:cubicBezTo>
                      <a:pt x="74" y="95"/>
                      <a:pt x="71" y="101"/>
                      <a:pt x="75" y="100"/>
                    </a:cubicBezTo>
                    <a:cubicBezTo>
                      <a:pt x="79" y="99"/>
                      <a:pt x="84" y="99"/>
                      <a:pt x="86" y="93"/>
                    </a:cubicBezTo>
                    <a:cubicBezTo>
                      <a:pt x="87" y="87"/>
                      <a:pt x="90" y="87"/>
                      <a:pt x="95" y="90"/>
                    </a:cubicBezTo>
                    <a:cubicBezTo>
                      <a:pt x="99" y="93"/>
                      <a:pt x="104" y="95"/>
                      <a:pt x="108" y="99"/>
                    </a:cubicBezTo>
                    <a:cubicBezTo>
                      <a:pt x="109" y="99"/>
                      <a:pt x="110" y="100"/>
                      <a:pt x="111" y="99"/>
                    </a:cubicBezTo>
                    <a:cubicBezTo>
                      <a:pt x="112" y="98"/>
                      <a:pt x="112" y="97"/>
                      <a:pt x="112" y="96"/>
                    </a:cubicBezTo>
                    <a:cubicBezTo>
                      <a:pt x="105" y="88"/>
                      <a:pt x="112" y="80"/>
                      <a:pt x="112" y="72"/>
                    </a:cubicBezTo>
                    <a:cubicBezTo>
                      <a:pt x="116" y="73"/>
                      <a:pt x="118" y="72"/>
                      <a:pt x="118" y="68"/>
                    </a:cubicBezTo>
                    <a:cubicBezTo>
                      <a:pt x="119" y="66"/>
                      <a:pt x="120" y="63"/>
                      <a:pt x="123" y="63"/>
                    </a:cubicBezTo>
                    <a:cubicBezTo>
                      <a:pt x="126" y="63"/>
                      <a:pt x="125" y="66"/>
                      <a:pt x="126" y="68"/>
                    </a:cubicBezTo>
                    <a:cubicBezTo>
                      <a:pt x="129" y="73"/>
                      <a:pt x="128" y="80"/>
                      <a:pt x="135" y="83"/>
                    </a:cubicBezTo>
                    <a:cubicBezTo>
                      <a:pt x="137" y="84"/>
                      <a:pt x="136" y="86"/>
                      <a:pt x="136" y="88"/>
                    </a:cubicBezTo>
                    <a:cubicBezTo>
                      <a:pt x="136" y="88"/>
                      <a:pt x="135" y="89"/>
                      <a:pt x="135" y="89"/>
                    </a:cubicBezTo>
                    <a:cubicBezTo>
                      <a:pt x="132" y="91"/>
                      <a:pt x="129" y="92"/>
                      <a:pt x="126" y="93"/>
                    </a:cubicBezTo>
                    <a:cubicBezTo>
                      <a:pt x="122" y="94"/>
                      <a:pt x="119" y="95"/>
                      <a:pt x="118" y="100"/>
                    </a:cubicBezTo>
                    <a:cubicBezTo>
                      <a:pt x="118" y="104"/>
                      <a:pt x="114" y="107"/>
                      <a:pt x="109" y="106"/>
                    </a:cubicBezTo>
                    <a:cubicBezTo>
                      <a:pt x="106" y="105"/>
                      <a:pt x="103" y="106"/>
                      <a:pt x="100" y="108"/>
                    </a:cubicBezTo>
                    <a:cubicBezTo>
                      <a:pt x="95" y="110"/>
                      <a:pt x="90" y="110"/>
                      <a:pt x="86" y="104"/>
                    </a:cubicBezTo>
                    <a:cubicBezTo>
                      <a:pt x="86" y="107"/>
                      <a:pt x="87" y="111"/>
                      <a:pt x="84" y="112"/>
                    </a:cubicBezTo>
                    <a:cubicBezTo>
                      <a:pt x="81" y="114"/>
                      <a:pt x="78" y="113"/>
                      <a:pt x="75" y="111"/>
                    </a:cubicBezTo>
                    <a:cubicBezTo>
                      <a:pt x="69" y="106"/>
                      <a:pt x="62" y="106"/>
                      <a:pt x="54" y="108"/>
                    </a:cubicBezTo>
                    <a:cubicBezTo>
                      <a:pt x="49" y="109"/>
                      <a:pt x="47" y="107"/>
                      <a:pt x="48" y="102"/>
                    </a:cubicBezTo>
                    <a:cubicBezTo>
                      <a:pt x="50" y="94"/>
                      <a:pt x="50" y="93"/>
                      <a:pt x="42" y="96"/>
                    </a:cubicBezTo>
                    <a:cubicBezTo>
                      <a:pt x="41" y="96"/>
                      <a:pt x="40" y="96"/>
                      <a:pt x="39" y="96"/>
                    </a:cubicBezTo>
                    <a:cubicBezTo>
                      <a:pt x="36" y="90"/>
                      <a:pt x="28" y="89"/>
                      <a:pt x="27" y="81"/>
                    </a:cubicBezTo>
                    <a:cubicBezTo>
                      <a:pt x="26" y="78"/>
                      <a:pt x="21" y="79"/>
                      <a:pt x="19" y="77"/>
                    </a:cubicBezTo>
                    <a:cubicBezTo>
                      <a:pt x="17" y="74"/>
                      <a:pt x="17" y="71"/>
                      <a:pt x="19" y="69"/>
                    </a:cubicBezTo>
                    <a:cubicBezTo>
                      <a:pt x="22" y="65"/>
                      <a:pt x="21" y="63"/>
                      <a:pt x="17" y="62"/>
                    </a:cubicBezTo>
                    <a:cubicBezTo>
                      <a:pt x="13" y="61"/>
                      <a:pt x="10" y="59"/>
                      <a:pt x="12" y="54"/>
                    </a:cubicBezTo>
                    <a:cubicBezTo>
                      <a:pt x="13" y="51"/>
                      <a:pt x="11" y="51"/>
                      <a:pt x="9" y="51"/>
                    </a:cubicBezTo>
                    <a:cubicBezTo>
                      <a:pt x="6" y="50"/>
                      <a:pt x="5" y="47"/>
                      <a:pt x="5" y="44"/>
                    </a:cubicBezTo>
                    <a:cubicBezTo>
                      <a:pt x="7" y="34"/>
                      <a:pt x="4" y="25"/>
                      <a:pt x="2" y="15"/>
                    </a:cubicBezTo>
                    <a:cubicBezTo>
                      <a:pt x="1" y="13"/>
                      <a:pt x="0" y="11"/>
                      <a:pt x="0" y="9"/>
                    </a:cubicBezTo>
                    <a:cubicBezTo>
                      <a:pt x="0" y="5"/>
                      <a:pt x="1" y="2"/>
                      <a:pt x="5" y="1"/>
                    </a:cubicBezTo>
                    <a:cubicBezTo>
                      <a:pt x="8" y="0"/>
                      <a:pt x="10" y="3"/>
                      <a:pt x="11" y="6"/>
                    </a:cubicBezTo>
                    <a:cubicBezTo>
                      <a:pt x="13" y="15"/>
                      <a:pt x="18" y="23"/>
                      <a:pt x="25" y="30"/>
                    </a:cubicBezTo>
                    <a:close/>
                  </a:path>
                </a:pathLst>
              </a:custGeom>
              <a:solidFill>
                <a:srgbClr val="B9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9" name="Freeform 149">
                <a:extLst>
                  <a:ext uri="{FF2B5EF4-FFF2-40B4-BE49-F238E27FC236}">
                    <a16:creationId xmlns:a16="http://schemas.microsoft.com/office/drawing/2014/main" id="{660F9D3B-A93F-5D71-66EA-293B5AAA9E00}"/>
                  </a:ext>
                </a:extLst>
              </p:cNvPr>
              <p:cNvSpPr/>
              <p:nvPr/>
            </p:nvSpPr>
            <p:spPr bwMode="auto">
              <a:xfrm>
                <a:off x="2175" y="3015"/>
                <a:ext cx="547" cy="490"/>
              </a:xfrm>
              <a:custGeom>
                <a:avLst/>
                <a:gdLst>
                  <a:gd name="T0" fmla="*/ 22 w 117"/>
                  <a:gd name="T1" fmla="*/ 48 h 105"/>
                  <a:gd name="T2" fmla="*/ 32 w 117"/>
                  <a:gd name="T3" fmla="*/ 56 h 105"/>
                  <a:gd name="T4" fmla="*/ 35 w 117"/>
                  <a:gd name="T5" fmla="*/ 58 h 105"/>
                  <a:gd name="T6" fmla="*/ 42 w 117"/>
                  <a:gd name="T7" fmla="*/ 66 h 105"/>
                  <a:gd name="T8" fmla="*/ 51 w 117"/>
                  <a:gd name="T9" fmla="*/ 76 h 105"/>
                  <a:gd name="T10" fmla="*/ 56 w 117"/>
                  <a:gd name="T11" fmla="*/ 78 h 105"/>
                  <a:gd name="T12" fmla="*/ 73 w 117"/>
                  <a:gd name="T13" fmla="*/ 79 h 105"/>
                  <a:gd name="T14" fmla="*/ 79 w 117"/>
                  <a:gd name="T15" fmla="*/ 85 h 105"/>
                  <a:gd name="T16" fmla="*/ 89 w 117"/>
                  <a:gd name="T17" fmla="*/ 86 h 105"/>
                  <a:gd name="T18" fmla="*/ 102 w 117"/>
                  <a:gd name="T19" fmla="*/ 79 h 105"/>
                  <a:gd name="T20" fmla="*/ 112 w 117"/>
                  <a:gd name="T21" fmla="*/ 88 h 105"/>
                  <a:gd name="T22" fmla="*/ 109 w 117"/>
                  <a:gd name="T23" fmla="*/ 91 h 105"/>
                  <a:gd name="T24" fmla="*/ 111 w 117"/>
                  <a:gd name="T25" fmla="*/ 94 h 105"/>
                  <a:gd name="T26" fmla="*/ 115 w 117"/>
                  <a:gd name="T27" fmla="*/ 100 h 105"/>
                  <a:gd name="T28" fmla="*/ 105 w 117"/>
                  <a:gd name="T29" fmla="*/ 102 h 105"/>
                  <a:gd name="T30" fmla="*/ 95 w 117"/>
                  <a:gd name="T31" fmla="*/ 96 h 105"/>
                  <a:gd name="T32" fmla="*/ 91 w 117"/>
                  <a:gd name="T33" fmla="*/ 95 h 105"/>
                  <a:gd name="T34" fmla="*/ 91 w 117"/>
                  <a:gd name="T35" fmla="*/ 99 h 105"/>
                  <a:gd name="T36" fmla="*/ 92 w 117"/>
                  <a:gd name="T37" fmla="*/ 103 h 105"/>
                  <a:gd name="T38" fmla="*/ 87 w 117"/>
                  <a:gd name="T39" fmla="*/ 101 h 105"/>
                  <a:gd name="T40" fmla="*/ 81 w 117"/>
                  <a:gd name="T41" fmla="*/ 99 h 105"/>
                  <a:gd name="T42" fmla="*/ 63 w 117"/>
                  <a:gd name="T43" fmla="*/ 96 h 105"/>
                  <a:gd name="T44" fmla="*/ 49 w 117"/>
                  <a:gd name="T45" fmla="*/ 84 h 105"/>
                  <a:gd name="T46" fmla="*/ 36 w 117"/>
                  <a:gd name="T47" fmla="*/ 81 h 105"/>
                  <a:gd name="T48" fmla="*/ 30 w 117"/>
                  <a:gd name="T49" fmla="*/ 74 h 105"/>
                  <a:gd name="T50" fmla="*/ 29 w 117"/>
                  <a:gd name="T51" fmla="*/ 66 h 105"/>
                  <a:gd name="T52" fmla="*/ 20 w 117"/>
                  <a:gd name="T53" fmla="*/ 69 h 105"/>
                  <a:gd name="T54" fmla="*/ 18 w 117"/>
                  <a:gd name="T55" fmla="*/ 68 h 105"/>
                  <a:gd name="T56" fmla="*/ 18 w 117"/>
                  <a:gd name="T57" fmla="*/ 67 h 105"/>
                  <a:gd name="T58" fmla="*/ 14 w 117"/>
                  <a:gd name="T59" fmla="*/ 58 h 105"/>
                  <a:gd name="T60" fmla="*/ 13 w 117"/>
                  <a:gd name="T61" fmla="*/ 56 h 105"/>
                  <a:gd name="T62" fmla="*/ 1 w 117"/>
                  <a:gd name="T63" fmla="*/ 10 h 105"/>
                  <a:gd name="T64" fmla="*/ 1 w 117"/>
                  <a:gd name="T65" fmla="*/ 7 h 105"/>
                  <a:gd name="T66" fmla="*/ 0 w 117"/>
                  <a:gd name="T67" fmla="*/ 4 h 105"/>
                  <a:gd name="T68" fmla="*/ 6 w 117"/>
                  <a:gd name="T69" fmla="*/ 1 h 105"/>
                  <a:gd name="T70" fmla="*/ 9 w 117"/>
                  <a:gd name="T71" fmla="*/ 6 h 105"/>
                  <a:gd name="T72" fmla="*/ 20 w 117"/>
                  <a:gd name="T73" fmla="*/ 42 h 105"/>
                  <a:gd name="T74" fmla="*/ 22 w 117"/>
                  <a:gd name="T75"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05">
                    <a:moveTo>
                      <a:pt x="22" y="48"/>
                    </a:moveTo>
                    <a:cubicBezTo>
                      <a:pt x="28" y="48"/>
                      <a:pt x="34" y="46"/>
                      <a:pt x="32" y="56"/>
                    </a:cubicBezTo>
                    <a:cubicBezTo>
                      <a:pt x="32" y="57"/>
                      <a:pt x="33" y="58"/>
                      <a:pt x="35" y="58"/>
                    </a:cubicBezTo>
                    <a:cubicBezTo>
                      <a:pt x="40" y="58"/>
                      <a:pt x="40" y="63"/>
                      <a:pt x="42" y="66"/>
                    </a:cubicBezTo>
                    <a:cubicBezTo>
                      <a:pt x="47" y="68"/>
                      <a:pt x="52" y="69"/>
                      <a:pt x="51" y="76"/>
                    </a:cubicBezTo>
                    <a:cubicBezTo>
                      <a:pt x="51" y="78"/>
                      <a:pt x="54" y="79"/>
                      <a:pt x="56" y="78"/>
                    </a:cubicBezTo>
                    <a:cubicBezTo>
                      <a:pt x="62" y="76"/>
                      <a:pt x="67" y="77"/>
                      <a:pt x="73" y="79"/>
                    </a:cubicBezTo>
                    <a:cubicBezTo>
                      <a:pt x="75" y="80"/>
                      <a:pt x="77" y="82"/>
                      <a:pt x="79" y="85"/>
                    </a:cubicBezTo>
                    <a:cubicBezTo>
                      <a:pt x="82" y="90"/>
                      <a:pt x="84" y="90"/>
                      <a:pt x="89" y="86"/>
                    </a:cubicBezTo>
                    <a:cubicBezTo>
                      <a:pt x="93" y="83"/>
                      <a:pt x="97" y="79"/>
                      <a:pt x="102" y="79"/>
                    </a:cubicBezTo>
                    <a:cubicBezTo>
                      <a:pt x="108" y="78"/>
                      <a:pt x="112" y="82"/>
                      <a:pt x="112" y="88"/>
                    </a:cubicBezTo>
                    <a:cubicBezTo>
                      <a:pt x="110" y="87"/>
                      <a:pt x="108" y="87"/>
                      <a:pt x="109" y="91"/>
                    </a:cubicBezTo>
                    <a:cubicBezTo>
                      <a:pt x="109" y="92"/>
                      <a:pt x="110" y="93"/>
                      <a:pt x="111" y="94"/>
                    </a:cubicBezTo>
                    <a:cubicBezTo>
                      <a:pt x="112" y="96"/>
                      <a:pt x="117" y="97"/>
                      <a:pt x="115" y="100"/>
                    </a:cubicBezTo>
                    <a:cubicBezTo>
                      <a:pt x="113" y="104"/>
                      <a:pt x="109" y="103"/>
                      <a:pt x="105" y="102"/>
                    </a:cubicBezTo>
                    <a:cubicBezTo>
                      <a:pt x="102" y="100"/>
                      <a:pt x="98" y="99"/>
                      <a:pt x="95" y="96"/>
                    </a:cubicBezTo>
                    <a:cubicBezTo>
                      <a:pt x="94" y="95"/>
                      <a:pt x="93" y="94"/>
                      <a:pt x="91" y="95"/>
                    </a:cubicBezTo>
                    <a:cubicBezTo>
                      <a:pt x="89" y="96"/>
                      <a:pt x="90" y="97"/>
                      <a:pt x="91" y="99"/>
                    </a:cubicBezTo>
                    <a:cubicBezTo>
                      <a:pt x="91" y="100"/>
                      <a:pt x="93" y="102"/>
                      <a:pt x="92" y="103"/>
                    </a:cubicBezTo>
                    <a:cubicBezTo>
                      <a:pt x="89" y="105"/>
                      <a:pt x="88" y="103"/>
                      <a:pt x="87" y="101"/>
                    </a:cubicBezTo>
                    <a:cubicBezTo>
                      <a:pt x="86" y="99"/>
                      <a:pt x="84" y="98"/>
                      <a:pt x="81" y="99"/>
                    </a:cubicBezTo>
                    <a:cubicBezTo>
                      <a:pt x="75" y="101"/>
                      <a:pt x="69" y="97"/>
                      <a:pt x="63" y="96"/>
                    </a:cubicBezTo>
                    <a:cubicBezTo>
                      <a:pt x="56" y="94"/>
                      <a:pt x="53" y="89"/>
                      <a:pt x="49" y="84"/>
                    </a:cubicBezTo>
                    <a:cubicBezTo>
                      <a:pt x="46" y="80"/>
                      <a:pt x="41" y="78"/>
                      <a:pt x="36" y="81"/>
                    </a:cubicBezTo>
                    <a:cubicBezTo>
                      <a:pt x="31" y="82"/>
                      <a:pt x="29" y="78"/>
                      <a:pt x="30" y="74"/>
                    </a:cubicBezTo>
                    <a:cubicBezTo>
                      <a:pt x="30" y="71"/>
                      <a:pt x="32" y="68"/>
                      <a:pt x="29" y="66"/>
                    </a:cubicBezTo>
                    <a:cubicBezTo>
                      <a:pt x="26" y="65"/>
                      <a:pt x="22" y="65"/>
                      <a:pt x="20" y="69"/>
                    </a:cubicBezTo>
                    <a:cubicBezTo>
                      <a:pt x="19" y="69"/>
                      <a:pt x="19" y="68"/>
                      <a:pt x="18" y="68"/>
                    </a:cubicBezTo>
                    <a:cubicBezTo>
                      <a:pt x="18" y="68"/>
                      <a:pt x="18" y="68"/>
                      <a:pt x="18" y="67"/>
                    </a:cubicBezTo>
                    <a:cubicBezTo>
                      <a:pt x="18" y="64"/>
                      <a:pt x="17" y="60"/>
                      <a:pt x="14" y="58"/>
                    </a:cubicBezTo>
                    <a:cubicBezTo>
                      <a:pt x="14" y="57"/>
                      <a:pt x="13" y="56"/>
                      <a:pt x="13" y="56"/>
                    </a:cubicBezTo>
                    <a:cubicBezTo>
                      <a:pt x="12" y="39"/>
                      <a:pt x="4" y="25"/>
                      <a:pt x="1" y="10"/>
                    </a:cubicBezTo>
                    <a:cubicBezTo>
                      <a:pt x="1" y="9"/>
                      <a:pt x="1" y="8"/>
                      <a:pt x="1" y="7"/>
                    </a:cubicBezTo>
                    <a:cubicBezTo>
                      <a:pt x="0" y="6"/>
                      <a:pt x="0" y="5"/>
                      <a:pt x="0" y="4"/>
                    </a:cubicBezTo>
                    <a:cubicBezTo>
                      <a:pt x="1" y="1"/>
                      <a:pt x="3" y="0"/>
                      <a:pt x="6" y="1"/>
                    </a:cubicBezTo>
                    <a:cubicBezTo>
                      <a:pt x="8" y="2"/>
                      <a:pt x="9" y="3"/>
                      <a:pt x="9" y="6"/>
                    </a:cubicBezTo>
                    <a:cubicBezTo>
                      <a:pt x="6" y="20"/>
                      <a:pt x="16" y="30"/>
                      <a:pt x="20" y="42"/>
                    </a:cubicBezTo>
                    <a:cubicBezTo>
                      <a:pt x="21" y="44"/>
                      <a:pt x="21" y="46"/>
                      <a:pt x="22" y="48"/>
                    </a:cubicBezTo>
                    <a:close/>
                  </a:path>
                </a:pathLst>
              </a:custGeom>
              <a:solidFill>
                <a:srgbClr val="9E2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0" name="Freeform 150">
                <a:extLst>
                  <a:ext uri="{FF2B5EF4-FFF2-40B4-BE49-F238E27FC236}">
                    <a16:creationId xmlns:a16="http://schemas.microsoft.com/office/drawing/2014/main" id="{121E791A-4834-464F-3918-CBC7DE29D43B}"/>
                  </a:ext>
                </a:extLst>
              </p:cNvPr>
              <p:cNvSpPr/>
              <p:nvPr/>
            </p:nvSpPr>
            <p:spPr bwMode="auto">
              <a:xfrm>
                <a:off x="2371" y="3286"/>
                <a:ext cx="458" cy="163"/>
              </a:xfrm>
              <a:custGeom>
                <a:avLst/>
                <a:gdLst>
                  <a:gd name="T0" fmla="*/ 70 w 98"/>
                  <a:gd name="T1" fmla="*/ 30 h 35"/>
                  <a:gd name="T2" fmla="*/ 53 w 98"/>
                  <a:gd name="T3" fmla="*/ 26 h 35"/>
                  <a:gd name="T4" fmla="*/ 47 w 98"/>
                  <a:gd name="T5" fmla="*/ 31 h 35"/>
                  <a:gd name="T6" fmla="*/ 36 w 98"/>
                  <a:gd name="T7" fmla="*/ 30 h 35"/>
                  <a:gd name="T8" fmla="*/ 16 w 98"/>
                  <a:gd name="T9" fmla="*/ 21 h 35"/>
                  <a:gd name="T10" fmla="*/ 8 w 98"/>
                  <a:gd name="T11" fmla="*/ 15 h 35"/>
                  <a:gd name="T12" fmla="*/ 0 w 98"/>
                  <a:gd name="T13" fmla="*/ 8 h 35"/>
                  <a:gd name="T14" fmla="*/ 8 w 98"/>
                  <a:gd name="T15" fmla="*/ 2 h 35"/>
                  <a:gd name="T16" fmla="*/ 10 w 98"/>
                  <a:gd name="T17" fmla="*/ 16 h 35"/>
                  <a:gd name="T18" fmla="*/ 11 w 98"/>
                  <a:gd name="T19" fmla="*/ 19 h 35"/>
                  <a:gd name="T20" fmla="*/ 14 w 98"/>
                  <a:gd name="T21" fmla="*/ 19 h 35"/>
                  <a:gd name="T22" fmla="*/ 38 w 98"/>
                  <a:gd name="T23" fmla="*/ 23 h 35"/>
                  <a:gd name="T24" fmla="*/ 45 w 98"/>
                  <a:gd name="T25" fmla="*/ 24 h 35"/>
                  <a:gd name="T26" fmla="*/ 44 w 98"/>
                  <a:gd name="T27" fmla="*/ 18 h 35"/>
                  <a:gd name="T28" fmla="*/ 46 w 98"/>
                  <a:gd name="T29" fmla="*/ 14 h 35"/>
                  <a:gd name="T30" fmla="*/ 49 w 98"/>
                  <a:gd name="T31" fmla="*/ 16 h 35"/>
                  <a:gd name="T32" fmla="*/ 61 w 98"/>
                  <a:gd name="T33" fmla="*/ 19 h 35"/>
                  <a:gd name="T34" fmla="*/ 70 w 98"/>
                  <a:gd name="T35" fmla="*/ 17 h 35"/>
                  <a:gd name="T36" fmla="*/ 78 w 98"/>
                  <a:gd name="T37" fmla="*/ 9 h 35"/>
                  <a:gd name="T38" fmla="*/ 78 w 98"/>
                  <a:gd name="T39" fmla="*/ 6 h 35"/>
                  <a:gd name="T40" fmla="*/ 96 w 98"/>
                  <a:gd name="T41" fmla="*/ 2 h 35"/>
                  <a:gd name="T42" fmla="*/ 97 w 98"/>
                  <a:gd name="T43" fmla="*/ 12 h 35"/>
                  <a:gd name="T44" fmla="*/ 93 w 98"/>
                  <a:gd name="T45" fmla="*/ 19 h 35"/>
                  <a:gd name="T46" fmla="*/ 85 w 98"/>
                  <a:gd name="T47" fmla="*/ 19 h 35"/>
                  <a:gd name="T48" fmla="*/ 79 w 98"/>
                  <a:gd name="T49" fmla="*/ 17 h 35"/>
                  <a:gd name="T50" fmla="*/ 79 w 98"/>
                  <a:gd name="T51" fmla="*/ 23 h 35"/>
                  <a:gd name="T52" fmla="*/ 80 w 98"/>
                  <a:gd name="T53" fmla="*/ 31 h 35"/>
                  <a:gd name="T54" fmla="*/ 70 w 98"/>
                  <a:gd name="T55"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 h="35">
                    <a:moveTo>
                      <a:pt x="70" y="30"/>
                    </a:moveTo>
                    <a:cubicBezTo>
                      <a:pt x="66" y="20"/>
                      <a:pt x="61" y="19"/>
                      <a:pt x="53" y="26"/>
                    </a:cubicBezTo>
                    <a:cubicBezTo>
                      <a:pt x="51" y="28"/>
                      <a:pt x="49" y="30"/>
                      <a:pt x="47" y="31"/>
                    </a:cubicBezTo>
                    <a:cubicBezTo>
                      <a:pt x="43" y="34"/>
                      <a:pt x="39" y="35"/>
                      <a:pt x="36" y="30"/>
                    </a:cubicBezTo>
                    <a:cubicBezTo>
                      <a:pt x="31" y="22"/>
                      <a:pt x="25" y="19"/>
                      <a:pt x="16" y="21"/>
                    </a:cubicBezTo>
                    <a:cubicBezTo>
                      <a:pt x="10" y="22"/>
                      <a:pt x="7" y="22"/>
                      <a:pt x="8" y="15"/>
                    </a:cubicBezTo>
                    <a:cubicBezTo>
                      <a:pt x="8" y="10"/>
                      <a:pt x="1" y="12"/>
                      <a:pt x="0" y="8"/>
                    </a:cubicBezTo>
                    <a:cubicBezTo>
                      <a:pt x="4" y="9"/>
                      <a:pt x="6" y="5"/>
                      <a:pt x="8" y="2"/>
                    </a:cubicBezTo>
                    <a:cubicBezTo>
                      <a:pt x="10" y="7"/>
                      <a:pt x="17" y="10"/>
                      <a:pt x="10" y="16"/>
                    </a:cubicBezTo>
                    <a:cubicBezTo>
                      <a:pt x="10" y="17"/>
                      <a:pt x="10" y="18"/>
                      <a:pt x="11" y="19"/>
                    </a:cubicBezTo>
                    <a:cubicBezTo>
                      <a:pt x="12" y="20"/>
                      <a:pt x="13" y="20"/>
                      <a:pt x="14" y="19"/>
                    </a:cubicBezTo>
                    <a:cubicBezTo>
                      <a:pt x="23" y="16"/>
                      <a:pt x="30" y="17"/>
                      <a:pt x="38" y="23"/>
                    </a:cubicBezTo>
                    <a:cubicBezTo>
                      <a:pt x="40" y="24"/>
                      <a:pt x="42" y="26"/>
                      <a:pt x="45" y="24"/>
                    </a:cubicBezTo>
                    <a:cubicBezTo>
                      <a:pt x="48" y="22"/>
                      <a:pt x="45" y="20"/>
                      <a:pt x="44" y="18"/>
                    </a:cubicBezTo>
                    <a:cubicBezTo>
                      <a:pt x="44" y="16"/>
                      <a:pt x="44" y="15"/>
                      <a:pt x="46" y="14"/>
                    </a:cubicBezTo>
                    <a:cubicBezTo>
                      <a:pt x="48" y="13"/>
                      <a:pt x="49" y="14"/>
                      <a:pt x="49" y="16"/>
                    </a:cubicBezTo>
                    <a:cubicBezTo>
                      <a:pt x="52" y="21"/>
                      <a:pt x="57" y="23"/>
                      <a:pt x="61" y="19"/>
                    </a:cubicBezTo>
                    <a:cubicBezTo>
                      <a:pt x="64" y="17"/>
                      <a:pt x="67" y="16"/>
                      <a:pt x="70" y="17"/>
                    </a:cubicBezTo>
                    <a:cubicBezTo>
                      <a:pt x="75" y="19"/>
                      <a:pt x="79" y="14"/>
                      <a:pt x="78" y="9"/>
                    </a:cubicBezTo>
                    <a:cubicBezTo>
                      <a:pt x="77" y="8"/>
                      <a:pt x="77" y="6"/>
                      <a:pt x="78" y="6"/>
                    </a:cubicBezTo>
                    <a:cubicBezTo>
                      <a:pt x="85" y="7"/>
                      <a:pt x="89" y="0"/>
                      <a:pt x="96" y="2"/>
                    </a:cubicBezTo>
                    <a:cubicBezTo>
                      <a:pt x="96" y="6"/>
                      <a:pt x="95" y="9"/>
                      <a:pt x="97" y="12"/>
                    </a:cubicBezTo>
                    <a:cubicBezTo>
                      <a:pt x="98" y="16"/>
                      <a:pt x="96" y="18"/>
                      <a:pt x="93" y="19"/>
                    </a:cubicBezTo>
                    <a:cubicBezTo>
                      <a:pt x="90" y="21"/>
                      <a:pt x="88" y="21"/>
                      <a:pt x="85" y="19"/>
                    </a:cubicBezTo>
                    <a:cubicBezTo>
                      <a:pt x="83" y="18"/>
                      <a:pt x="82" y="14"/>
                      <a:pt x="79" y="17"/>
                    </a:cubicBezTo>
                    <a:cubicBezTo>
                      <a:pt x="77" y="19"/>
                      <a:pt x="78" y="21"/>
                      <a:pt x="79" y="23"/>
                    </a:cubicBezTo>
                    <a:cubicBezTo>
                      <a:pt x="81" y="26"/>
                      <a:pt x="81" y="29"/>
                      <a:pt x="80" y="31"/>
                    </a:cubicBezTo>
                    <a:cubicBezTo>
                      <a:pt x="77" y="33"/>
                      <a:pt x="74" y="32"/>
                      <a:pt x="70" y="30"/>
                    </a:cubicBezTo>
                    <a:close/>
                  </a:path>
                </a:pathLst>
              </a:custGeom>
              <a:solidFill>
                <a:srgbClr val="AE3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1" name="Freeform 151">
                <a:extLst>
                  <a:ext uri="{FF2B5EF4-FFF2-40B4-BE49-F238E27FC236}">
                    <a16:creationId xmlns:a16="http://schemas.microsoft.com/office/drawing/2014/main" id="{BD835ECF-D1D5-20B8-6E74-799916704EA0}"/>
                  </a:ext>
                </a:extLst>
              </p:cNvPr>
              <p:cNvSpPr/>
              <p:nvPr/>
            </p:nvSpPr>
            <p:spPr bwMode="auto">
              <a:xfrm>
                <a:off x="2161" y="2781"/>
                <a:ext cx="635" cy="458"/>
              </a:xfrm>
              <a:custGeom>
                <a:avLst/>
                <a:gdLst>
                  <a:gd name="T0" fmla="*/ 25 w 136"/>
                  <a:gd name="T1" fmla="*/ 98 h 98"/>
                  <a:gd name="T2" fmla="*/ 9 w 136"/>
                  <a:gd name="T3" fmla="*/ 63 h 98"/>
                  <a:gd name="T4" fmla="*/ 10 w 136"/>
                  <a:gd name="T5" fmla="*/ 58 h 98"/>
                  <a:gd name="T6" fmla="*/ 10 w 136"/>
                  <a:gd name="T7" fmla="*/ 53 h 98"/>
                  <a:gd name="T8" fmla="*/ 4 w 136"/>
                  <a:gd name="T9" fmla="*/ 54 h 98"/>
                  <a:gd name="T10" fmla="*/ 3 w 136"/>
                  <a:gd name="T11" fmla="*/ 54 h 98"/>
                  <a:gd name="T12" fmla="*/ 1 w 136"/>
                  <a:gd name="T13" fmla="*/ 28 h 98"/>
                  <a:gd name="T14" fmla="*/ 5 w 136"/>
                  <a:gd name="T15" fmla="*/ 19 h 98"/>
                  <a:gd name="T16" fmla="*/ 8 w 136"/>
                  <a:gd name="T17" fmla="*/ 7 h 98"/>
                  <a:gd name="T18" fmla="*/ 10 w 136"/>
                  <a:gd name="T19" fmla="*/ 2 h 98"/>
                  <a:gd name="T20" fmla="*/ 14 w 136"/>
                  <a:gd name="T21" fmla="*/ 5 h 98"/>
                  <a:gd name="T22" fmla="*/ 21 w 136"/>
                  <a:gd name="T23" fmla="*/ 12 h 98"/>
                  <a:gd name="T24" fmla="*/ 24 w 136"/>
                  <a:gd name="T25" fmla="*/ 18 h 98"/>
                  <a:gd name="T26" fmla="*/ 35 w 136"/>
                  <a:gd name="T27" fmla="*/ 33 h 98"/>
                  <a:gd name="T28" fmla="*/ 40 w 136"/>
                  <a:gd name="T29" fmla="*/ 36 h 98"/>
                  <a:gd name="T30" fmla="*/ 45 w 136"/>
                  <a:gd name="T31" fmla="*/ 35 h 98"/>
                  <a:gd name="T32" fmla="*/ 68 w 136"/>
                  <a:gd name="T33" fmla="*/ 35 h 98"/>
                  <a:gd name="T34" fmla="*/ 73 w 136"/>
                  <a:gd name="T35" fmla="*/ 40 h 98"/>
                  <a:gd name="T36" fmla="*/ 77 w 136"/>
                  <a:gd name="T37" fmla="*/ 34 h 98"/>
                  <a:gd name="T38" fmla="*/ 79 w 136"/>
                  <a:gd name="T39" fmla="*/ 32 h 98"/>
                  <a:gd name="T40" fmla="*/ 82 w 136"/>
                  <a:gd name="T41" fmla="*/ 17 h 98"/>
                  <a:gd name="T42" fmla="*/ 82 w 136"/>
                  <a:gd name="T43" fmla="*/ 13 h 98"/>
                  <a:gd name="T44" fmla="*/ 87 w 136"/>
                  <a:gd name="T45" fmla="*/ 15 h 98"/>
                  <a:gd name="T46" fmla="*/ 97 w 136"/>
                  <a:gd name="T47" fmla="*/ 23 h 98"/>
                  <a:gd name="T48" fmla="*/ 124 w 136"/>
                  <a:gd name="T49" fmla="*/ 16 h 98"/>
                  <a:gd name="T50" fmla="*/ 130 w 136"/>
                  <a:gd name="T51" fmla="*/ 37 h 98"/>
                  <a:gd name="T52" fmla="*/ 130 w 136"/>
                  <a:gd name="T53" fmla="*/ 38 h 98"/>
                  <a:gd name="T54" fmla="*/ 127 w 136"/>
                  <a:gd name="T55" fmla="*/ 50 h 98"/>
                  <a:gd name="T56" fmla="*/ 127 w 136"/>
                  <a:gd name="T57" fmla="*/ 56 h 98"/>
                  <a:gd name="T58" fmla="*/ 126 w 136"/>
                  <a:gd name="T59" fmla="*/ 60 h 98"/>
                  <a:gd name="T60" fmla="*/ 122 w 136"/>
                  <a:gd name="T61" fmla="*/ 60 h 98"/>
                  <a:gd name="T62" fmla="*/ 122 w 136"/>
                  <a:gd name="T63" fmla="*/ 57 h 98"/>
                  <a:gd name="T64" fmla="*/ 113 w 136"/>
                  <a:gd name="T65" fmla="*/ 50 h 98"/>
                  <a:gd name="T66" fmla="*/ 104 w 136"/>
                  <a:gd name="T67" fmla="*/ 53 h 98"/>
                  <a:gd name="T68" fmla="*/ 99 w 136"/>
                  <a:gd name="T69" fmla="*/ 48 h 98"/>
                  <a:gd name="T70" fmla="*/ 100 w 136"/>
                  <a:gd name="T71" fmla="*/ 45 h 98"/>
                  <a:gd name="T72" fmla="*/ 100 w 136"/>
                  <a:gd name="T73" fmla="*/ 39 h 98"/>
                  <a:gd name="T74" fmla="*/ 94 w 136"/>
                  <a:gd name="T75" fmla="*/ 42 h 98"/>
                  <a:gd name="T76" fmla="*/ 84 w 136"/>
                  <a:gd name="T77" fmla="*/ 46 h 98"/>
                  <a:gd name="T78" fmla="*/ 77 w 136"/>
                  <a:gd name="T79" fmla="*/ 48 h 98"/>
                  <a:gd name="T80" fmla="*/ 79 w 136"/>
                  <a:gd name="T81" fmla="*/ 53 h 98"/>
                  <a:gd name="T82" fmla="*/ 81 w 136"/>
                  <a:gd name="T83" fmla="*/ 60 h 98"/>
                  <a:gd name="T84" fmla="*/ 74 w 136"/>
                  <a:gd name="T85" fmla="*/ 60 h 98"/>
                  <a:gd name="T86" fmla="*/ 67 w 136"/>
                  <a:gd name="T87" fmla="*/ 50 h 98"/>
                  <a:gd name="T88" fmla="*/ 61 w 136"/>
                  <a:gd name="T89" fmla="*/ 48 h 98"/>
                  <a:gd name="T90" fmla="*/ 50 w 136"/>
                  <a:gd name="T91" fmla="*/ 47 h 98"/>
                  <a:gd name="T92" fmla="*/ 34 w 136"/>
                  <a:gd name="T93" fmla="*/ 42 h 98"/>
                  <a:gd name="T94" fmla="*/ 26 w 136"/>
                  <a:gd name="T95" fmla="*/ 36 h 98"/>
                  <a:gd name="T96" fmla="*/ 17 w 136"/>
                  <a:gd name="T97" fmla="*/ 27 h 98"/>
                  <a:gd name="T98" fmla="*/ 10 w 136"/>
                  <a:gd name="T99" fmla="*/ 24 h 98"/>
                  <a:gd name="T100" fmla="*/ 8 w 136"/>
                  <a:gd name="T101" fmla="*/ 32 h 98"/>
                  <a:gd name="T102" fmla="*/ 13 w 136"/>
                  <a:gd name="T103" fmla="*/ 66 h 98"/>
                  <a:gd name="T104" fmla="*/ 17 w 136"/>
                  <a:gd name="T105" fmla="*/ 70 h 98"/>
                  <a:gd name="T106" fmla="*/ 20 w 136"/>
                  <a:gd name="T107" fmla="*/ 75 h 98"/>
                  <a:gd name="T108" fmla="*/ 23 w 136"/>
                  <a:gd name="T109" fmla="*/ 81 h 98"/>
                  <a:gd name="T110" fmla="*/ 29 w 136"/>
                  <a:gd name="T111" fmla="*/ 85 h 98"/>
                  <a:gd name="T112" fmla="*/ 27 w 136"/>
                  <a:gd name="T113" fmla="*/ 90 h 98"/>
                  <a:gd name="T114" fmla="*/ 25 w 136"/>
                  <a:gd name="T11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98">
                    <a:moveTo>
                      <a:pt x="25" y="98"/>
                    </a:moveTo>
                    <a:cubicBezTo>
                      <a:pt x="17" y="88"/>
                      <a:pt x="14" y="75"/>
                      <a:pt x="9" y="63"/>
                    </a:cubicBezTo>
                    <a:cubicBezTo>
                      <a:pt x="8" y="61"/>
                      <a:pt x="10" y="60"/>
                      <a:pt x="10" y="58"/>
                    </a:cubicBezTo>
                    <a:cubicBezTo>
                      <a:pt x="11" y="56"/>
                      <a:pt x="12" y="54"/>
                      <a:pt x="10" y="53"/>
                    </a:cubicBezTo>
                    <a:cubicBezTo>
                      <a:pt x="8" y="52"/>
                      <a:pt x="6" y="51"/>
                      <a:pt x="4" y="54"/>
                    </a:cubicBezTo>
                    <a:cubicBezTo>
                      <a:pt x="4" y="54"/>
                      <a:pt x="3" y="54"/>
                      <a:pt x="3" y="54"/>
                    </a:cubicBezTo>
                    <a:cubicBezTo>
                      <a:pt x="4" y="45"/>
                      <a:pt x="0" y="37"/>
                      <a:pt x="1" y="28"/>
                    </a:cubicBezTo>
                    <a:cubicBezTo>
                      <a:pt x="2" y="25"/>
                      <a:pt x="2" y="22"/>
                      <a:pt x="5" y="19"/>
                    </a:cubicBezTo>
                    <a:cubicBezTo>
                      <a:pt x="8" y="16"/>
                      <a:pt x="8" y="11"/>
                      <a:pt x="8" y="7"/>
                    </a:cubicBezTo>
                    <a:cubicBezTo>
                      <a:pt x="8" y="5"/>
                      <a:pt x="8" y="3"/>
                      <a:pt x="10" y="2"/>
                    </a:cubicBezTo>
                    <a:cubicBezTo>
                      <a:pt x="13" y="0"/>
                      <a:pt x="12" y="4"/>
                      <a:pt x="14" y="5"/>
                    </a:cubicBezTo>
                    <a:cubicBezTo>
                      <a:pt x="15" y="8"/>
                      <a:pt x="15" y="12"/>
                      <a:pt x="21" y="12"/>
                    </a:cubicBezTo>
                    <a:cubicBezTo>
                      <a:pt x="24" y="12"/>
                      <a:pt x="24" y="15"/>
                      <a:pt x="24" y="18"/>
                    </a:cubicBezTo>
                    <a:cubicBezTo>
                      <a:pt x="24" y="29"/>
                      <a:pt x="25" y="30"/>
                      <a:pt x="35" y="33"/>
                    </a:cubicBezTo>
                    <a:cubicBezTo>
                      <a:pt x="37" y="34"/>
                      <a:pt x="39" y="35"/>
                      <a:pt x="40" y="36"/>
                    </a:cubicBezTo>
                    <a:cubicBezTo>
                      <a:pt x="42" y="37"/>
                      <a:pt x="43" y="36"/>
                      <a:pt x="45" y="35"/>
                    </a:cubicBezTo>
                    <a:cubicBezTo>
                      <a:pt x="52" y="24"/>
                      <a:pt x="61" y="24"/>
                      <a:pt x="68" y="35"/>
                    </a:cubicBezTo>
                    <a:cubicBezTo>
                      <a:pt x="69" y="37"/>
                      <a:pt x="70" y="40"/>
                      <a:pt x="73" y="40"/>
                    </a:cubicBezTo>
                    <a:cubicBezTo>
                      <a:pt x="76" y="39"/>
                      <a:pt x="76" y="36"/>
                      <a:pt x="77" y="34"/>
                    </a:cubicBezTo>
                    <a:cubicBezTo>
                      <a:pt x="78" y="34"/>
                      <a:pt x="78" y="33"/>
                      <a:pt x="79" y="32"/>
                    </a:cubicBezTo>
                    <a:cubicBezTo>
                      <a:pt x="85" y="28"/>
                      <a:pt x="84" y="23"/>
                      <a:pt x="82" y="17"/>
                    </a:cubicBezTo>
                    <a:cubicBezTo>
                      <a:pt x="82" y="16"/>
                      <a:pt x="82" y="14"/>
                      <a:pt x="82" y="13"/>
                    </a:cubicBezTo>
                    <a:cubicBezTo>
                      <a:pt x="85" y="11"/>
                      <a:pt x="86" y="13"/>
                      <a:pt x="87" y="15"/>
                    </a:cubicBezTo>
                    <a:cubicBezTo>
                      <a:pt x="89" y="20"/>
                      <a:pt x="93" y="22"/>
                      <a:pt x="97" y="23"/>
                    </a:cubicBezTo>
                    <a:cubicBezTo>
                      <a:pt x="111" y="27"/>
                      <a:pt x="118" y="27"/>
                      <a:pt x="124" y="16"/>
                    </a:cubicBezTo>
                    <a:cubicBezTo>
                      <a:pt x="126" y="23"/>
                      <a:pt x="131" y="29"/>
                      <a:pt x="130" y="37"/>
                    </a:cubicBezTo>
                    <a:cubicBezTo>
                      <a:pt x="130" y="37"/>
                      <a:pt x="130" y="38"/>
                      <a:pt x="130" y="38"/>
                    </a:cubicBezTo>
                    <a:cubicBezTo>
                      <a:pt x="135" y="44"/>
                      <a:pt x="136" y="48"/>
                      <a:pt x="127" y="50"/>
                    </a:cubicBezTo>
                    <a:cubicBezTo>
                      <a:pt x="124" y="51"/>
                      <a:pt x="126" y="54"/>
                      <a:pt x="127" y="56"/>
                    </a:cubicBezTo>
                    <a:cubicBezTo>
                      <a:pt x="128" y="58"/>
                      <a:pt x="127" y="59"/>
                      <a:pt x="126" y="60"/>
                    </a:cubicBezTo>
                    <a:cubicBezTo>
                      <a:pt x="124" y="61"/>
                      <a:pt x="123" y="61"/>
                      <a:pt x="122" y="60"/>
                    </a:cubicBezTo>
                    <a:cubicBezTo>
                      <a:pt x="121" y="59"/>
                      <a:pt x="122" y="58"/>
                      <a:pt x="122" y="57"/>
                    </a:cubicBezTo>
                    <a:cubicBezTo>
                      <a:pt x="123" y="51"/>
                      <a:pt x="119" y="48"/>
                      <a:pt x="113" y="50"/>
                    </a:cubicBezTo>
                    <a:cubicBezTo>
                      <a:pt x="110" y="51"/>
                      <a:pt x="107" y="52"/>
                      <a:pt x="104" y="53"/>
                    </a:cubicBezTo>
                    <a:cubicBezTo>
                      <a:pt x="99" y="54"/>
                      <a:pt x="98" y="52"/>
                      <a:pt x="99" y="48"/>
                    </a:cubicBezTo>
                    <a:cubicBezTo>
                      <a:pt x="100" y="47"/>
                      <a:pt x="100" y="46"/>
                      <a:pt x="100" y="45"/>
                    </a:cubicBezTo>
                    <a:cubicBezTo>
                      <a:pt x="101" y="43"/>
                      <a:pt x="103" y="40"/>
                      <a:pt x="100" y="39"/>
                    </a:cubicBezTo>
                    <a:cubicBezTo>
                      <a:pt x="98" y="38"/>
                      <a:pt x="96" y="40"/>
                      <a:pt x="94" y="42"/>
                    </a:cubicBezTo>
                    <a:cubicBezTo>
                      <a:pt x="92" y="46"/>
                      <a:pt x="89" y="50"/>
                      <a:pt x="84" y="46"/>
                    </a:cubicBezTo>
                    <a:cubicBezTo>
                      <a:pt x="82" y="44"/>
                      <a:pt x="79" y="46"/>
                      <a:pt x="77" y="48"/>
                    </a:cubicBezTo>
                    <a:cubicBezTo>
                      <a:pt x="75" y="50"/>
                      <a:pt x="78" y="52"/>
                      <a:pt x="79" y="53"/>
                    </a:cubicBezTo>
                    <a:cubicBezTo>
                      <a:pt x="81" y="55"/>
                      <a:pt x="84" y="57"/>
                      <a:pt x="81" y="60"/>
                    </a:cubicBezTo>
                    <a:cubicBezTo>
                      <a:pt x="79" y="62"/>
                      <a:pt x="77" y="61"/>
                      <a:pt x="74" y="60"/>
                    </a:cubicBezTo>
                    <a:cubicBezTo>
                      <a:pt x="70" y="58"/>
                      <a:pt x="68" y="55"/>
                      <a:pt x="67" y="50"/>
                    </a:cubicBezTo>
                    <a:cubicBezTo>
                      <a:pt x="66" y="47"/>
                      <a:pt x="64" y="46"/>
                      <a:pt x="61" y="48"/>
                    </a:cubicBezTo>
                    <a:cubicBezTo>
                      <a:pt x="57" y="51"/>
                      <a:pt x="54" y="49"/>
                      <a:pt x="50" y="47"/>
                    </a:cubicBezTo>
                    <a:cubicBezTo>
                      <a:pt x="45" y="45"/>
                      <a:pt x="40" y="41"/>
                      <a:pt x="34" y="42"/>
                    </a:cubicBezTo>
                    <a:cubicBezTo>
                      <a:pt x="30" y="43"/>
                      <a:pt x="28" y="39"/>
                      <a:pt x="26" y="36"/>
                    </a:cubicBezTo>
                    <a:cubicBezTo>
                      <a:pt x="23" y="33"/>
                      <a:pt x="22" y="28"/>
                      <a:pt x="17" y="27"/>
                    </a:cubicBezTo>
                    <a:cubicBezTo>
                      <a:pt x="14" y="27"/>
                      <a:pt x="14" y="21"/>
                      <a:pt x="10" y="24"/>
                    </a:cubicBezTo>
                    <a:cubicBezTo>
                      <a:pt x="7" y="26"/>
                      <a:pt x="7" y="29"/>
                      <a:pt x="8" y="32"/>
                    </a:cubicBezTo>
                    <a:cubicBezTo>
                      <a:pt x="11" y="43"/>
                      <a:pt x="15" y="54"/>
                      <a:pt x="13" y="66"/>
                    </a:cubicBezTo>
                    <a:cubicBezTo>
                      <a:pt x="12" y="69"/>
                      <a:pt x="13" y="70"/>
                      <a:pt x="17" y="70"/>
                    </a:cubicBezTo>
                    <a:cubicBezTo>
                      <a:pt x="20" y="70"/>
                      <a:pt x="24" y="70"/>
                      <a:pt x="20" y="75"/>
                    </a:cubicBezTo>
                    <a:cubicBezTo>
                      <a:pt x="17" y="79"/>
                      <a:pt x="19" y="81"/>
                      <a:pt x="23" y="81"/>
                    </a:cubicBezTo>
                    <a:cubicBezTo>
                      <a:pt x="27" y="81"/>
                      <a:pt x="28" y="82"/>
                      <a:pt x="29" y="85"/>
                    </a:cubicBezTo>
                    <a:cubicBezTo>
                      <a:pt x="31" y="88"/>
                      <a:pt x="28" y="89"/>
                      <a:pt x="27" y="90"/>
                    </a:cubicBezTo>
                    <a:cubicBezTo>
                      <a:pt x="25" y="92"/>
                      <a:pt x="25" y="95"/>
                      <a:pt x="25" y="98"/>
                    </a:cubicBezTo>
                    <a:close/>
                  </a:path>
                </a:pathLst>
              </a:custGeom>
              <a:solidFill>
                <a:srgbClr val="A7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2" name="Freeform 152">
                <a:extLst>
                  <a:ext uri="{FF2B5EF4-FFF2-40B4-BE49-F238E27FC236}">
                    <a16:creationId xmlns:a16="http://schemas.microsoft.com/office/drawing/2014/main" id="{F968150F-BF95-CF84-6CD5-A45AD787EEB8}"/>
                  </a:ext>
                </a:extLst>
              </p:cNvPr>
              <p:cNvSpPr/>
              <p:nvPr/>
            </p:nvSpPr>
            <p:spPr bwMode="auto">
              <a:xfrm>
                <a:off x="2614" y="2183"/>
                <a:ext cx="393" cy="761"/>
              </a:xfrm>
              <a:custGeom>
                <a:avLst/>
                <a:gdLst>
                  <a:gd name="T0" fmla="*/ 0 w 84"/>
                  <a:gd name="T1" fmla="*/ 152 h 163"/>
                  <a:gd name="T2" fmla="*/ 19 w 84"/>
                  <a:gd name="T3" fmla="*/ 146 h 163"/>
                  <a:gd name="T4" fmla="*/ 28 w 84"/>
                  <a:gd name="T5" fmla="*/ 126 h 163"/>
                  <a:gd name="T6" fmla="*/ 23 w 84"/>
                  <a:gd name="T7" fmla="*/ 103 h 163"/>
                  <a:gd name="T8" fmla="*/ 24 w 84"/>
                  <a:gd name="T9" fmla="*/ 95 h 163"/>
                  <a:gd name="T10" fmla="*/ 37 w 84"/>
                  <a:gd name="T11" fmla="*/ 92 h 163"/>
                  <a:gd name="T12" fmla="*/ 40 w 84"/>
                  <a:gd name="T13" fmla="*/ 83 h 163"/>
                  <a:gd name="T14" fmla="*/ 49 w 84"/>
                  <a:gd name="T15" fmla="*/ 71 h 163"/>
                  <a:gd name="T16" fmla="*/ 44 w 84"/>
                  <a:gd name="T17" fmla="*/ 48 h 163"/>
                  <a:gd name="T18" fmla="*/ 49 w 84"/>
                  <a:gd name="T19" fmla="*/ 38 h 163"/>
                  <a:gd name="T20" fmla="*/ 58 w 84"/>
                  <a:gd name="T21" fmla="*/ 21 h 163"/>
                  <a:gd name="T22" fmla="*/ 61 w 84"/>
                  <a:gd name="T23" fmla="*/ 3 h 163"/>
                  <a:gd name="T24" fmla="*/ 78 w 84"/>
                  <a:gd name="T25" fmla="*/ 41 h 163"/>
                  <a:gd name="T26" fmla="*/ 73 w 84"/>
                  <a:gd name="T27" fmla="*/ 31 h 163"/>
                  <a:gd name="T28" fmla="*/ 69 w 84"/>
                  <a:gd name="T29" fmla="*/ 12 h 163"/>
                  <a:gd name="T30" fmla="*/ 61 w 84"/>
                  <a:gd name="T31" fmla="*/ 29 h 163"/>
                  <a:gd name="T32" fmla="*/ 53 w 84"/>
                  <a:gd name="T33" fmla="*/ 46 h 163"/>
                  <a:gd name="T34" fmla="*/ 60 w 84"/>
                  <a:gd name="T35" fmla="*/ 64 h 163"/>
                  <a:gd name="T36" fmla="*/ 66 w 84"/>
                  <a:gd name="T37" fmla="*/ 68 h 163"/>
                  <a:gd name="T38" fmla="*/ 60 w 84"/>
                  <a:gd name="T39" fmla="*/ 76 h 163"/>
                  <a:gd name="T40" fmla="*/ 53 w 84"/>
                  <a:gd name="T41" fmla="*/ 87 h 163"/>
                  <a:gd name="T42" fmla="*/ 62 w 84"/>
                  <a:gd name="T43" fmla="*/ 86 h 163"/>
                  <a:gd name="T44" fmla="*/ 65 w 84"/>
                  <a:gd name="T45" fmla="*/ 100 h 163"/>
                  <a:gd name="T46" fmla="*/ 64 w 84"/>
                  <a:gd name="T47" fmla="*/ 120 h 163"/>
                  <a:gd name="T48" fmla="*/ 65 w 84"/>
                  <a:gd name="T49" fmla="*/ 134 h 163"/>
                  <a:gd name="T50" fmla="*/ 83 w 84"/>
                  <a:gd name="T51" fmla="*/ 161 h 163"/>
                  <a:gd name="T52" fmla="*/ 64 w 84"/>
                  <a:gd name="T53" fmla="*/ 157 h 163"/>
                  <a:gd name="T54" fmla="*/ 57 w 84"/>
                  <a:gd name="T55" fmla="*/ 148 h 163"/>
                  <a:gd name="T56" fmla="*/ 42 w 84"/>
                  <a:gd name="T57" fmla="*/ 144 h 163"/>
                  <a:gd name="T58" fmla="*/ 40 w 84"/>
                  <a:gd name="T59" fmla="*/ 135 h 163"/>
                  <a:gd name="T60" fmla="*/ 38 w 84"/>
                  <a:gd name="T61" fmla="*/ 142 h 163"/>
                  <a:gd name="T62" fmla="*/ 32 w 84"/>
                  <a:gd name="T63" fmla="*/ 133 h 163"/>
                  <a:gd name="T64" fmla="*/ 27 w 84"/>
                  <a:gd name="T65" fmla="*/ 14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163">
                    <a:moveTo>
                      <a:pt x="27" y="144"/>
                    </a:moveTo>
                    <a:cubicBezTo>
                      <a:pt x="25" y="156"/>
                      <a:pt x="12" y="160"/>
                      <a:pt x="0" y="152"/>
                    </a:cubicBezTo>
                    <a:cubicBezTo>
                      <a:pt x="4" y="149"/>
                      <a:pt x="8" y="149"/>
                      <a:pt x="12" y="150"/>
                    </a:cubicBezTo>
                    <a:cubicBezTo>
                      <a:pt x="16" y="150"/>
                      <a:pt x="18" y="149"/>
                      <a:pt x="19" y="146"/>
                    </a:cubicBezTo>
                    <a:cubicBezTo>
                      <a:pt x="21" y="143"/>
                      <a:pt x="22" y="139"/>
                      <a:pt x="23" y="136"/>
                    </a:cubicBezTo>
                    <a:cubicBezTo>
                      <a:pt x="23" y="132"/>
                      <a:pt x="25" y="128"/>
                      <a:pt x="28" y="126"/>
                    </a:cubicBezTo>
                    <a:cubicBezTo>
                      <a:pt x="32" y="124"/>
                      <a:pt x="32" y="121"/>
                      <a:pt x="30" y="118"/>
                    </a:cubicBezTo>
                    <a:cubicBezTo>
                      <a:pt x="25" y="114"/>
                      <a:pt x="26" y="108"/>
                      <a:pt x="23" y="103"/>
                    </a:cubicBezTo>
                    <a:cubicBezTo>
                      <a:pt x="22" y="101"/>
                      <a:pt x="22" y="99"/>
                      <a:pt x="23" y="97"/>
                    </a:cubicBezTo>
                    <a:cubicBezTo>
                      <a:pt x="23" y="96"/>
                      <a:pt x="24" y="95"/>
                      <a:pt x="24" y="95"/>
                    </a:cubicBezTo>
                    <a:cubicBezTo>
                      <a:pt x="27" y="93"/>
                      <a:pt x="30" y="94"/>
                      <a:pt x="33" y="95"/>
                    </a:cubicBezTo>
                    <a:cubicBezTo>
                      <a:pt x="36" y="97"/>
                      <a:pt x="38" y="96"/>
                      <a:pt x="37" y="92"/>
                    </a:cubicBezTo>
                    <a:cubicBezTo>
                      <a:pt x="36" y="89"/>
                      <a:pt x="36" y="86"/>
                      <a:pt x="39" y="84"/>
                    </a:cubicBezTo>
                    <a:cubicBezTo>
                      <a:pt x="39" y="84"/>
                      <a:pt x="40" y="84"/>
                      <a:pt x="40" y="83"/>
                    </a:cubicBezTo>
                    <a:cubicBezTo>
                      <a:pt x="44" y="82"/>
                      <a:pt x="46" y="79"/>
                      <a:pt x="49" y="77"/>
                    </a:cubicBezTo>
                    <a:cubicBezTo>
                      <a:pt x="50" y="75"/>
                      <a:pt x="51" y="74"/>
                      <a:pt x="49" y="71"/>
                    </a:cubicBezTo>
                    <a:cubicBezTo>
                      <a:pt x="44" y="63"/>
                      <a:pt x="45" y="59"/>
                      <a:pt x="54" y="53"/>
                    </a:cubicBezTo>
                    <a:cubicBezTo>
                      <a:pt x="50" y="52"/>
                      <a:pt x="46" y="52"/>
                      <a:pt x="44" y="48"/>
                    </a:cubicBezTo>
                    <a:cubicBezTo>
                      <a:pt x="44" y="45"/>
                      <a:pt x="45" y="43"/>
                      <a:pt x="47" y="40"/>
                    </a:cubicBezTo>
                    <a:cubicBezTo>
                      <a:pt x="47" y="39"/>
                      <a:pt x="48" y="39"/>
                      <a:pt x="49" y="38"/>
                    </a:cubicBezTo>
                    <a:cubicBezTo>
                      <a:pt x="51" y="36"/>
                      <a:pt x="51" y="34"/>
                      <a:pt x="50" y="31"/>
                    </a:cubicBezTo>
                    <a:cubicBezTo>
                      <a:pt x="46" y="25"/>
                      <a:pt x="49" y="21"/>
                      <a:pt x="58" y="21"/>
                    </a:cubicBezTo>
                    <a:cubicBezTo>
                      <a:pt x="55" y="20"/>
                      <a:pt x="52" y="19"/>
                      <a:pt x="53" y="16"/>
                    </a:cubicBezTo>
                    <a:cubicBezTo>
                      <a:pt x="54" y="11"/>
                      <a:pt x="55" y="5"/>
                      <a:pt x="61" y="3"/>
                    </a:cubicBezTo>
                    <a:cubicBezTo>
                      <a:pt x="66" y="1"/>
                      <a:pt x="72" y="0"/>
                      <a:pt x="77" y="3"/>
                    </a:cubicBezTo>
                    <a:cubicBezTo>
                      <a:pt x="78" y="16"/>
                      <a:pt x="78" y="28"/>
                      <a:pt x="78" y="41"/>
                    </a:cubicBezTo>
                    <a:cubicBezTo>
                      <a:pt x="79" y="42"/>
                      <a:pt x="78" y="43"/>
                      <a:pt x="77" y="44"/>
                    </a:cubicBezTo>
                    <a:cubicBezTo>
                      <a:pt x="71" y="41"/>
                      <a:pt x="72" y="36"/>
                      <a:pt x="73" y="31"/>
                    </a:cubicBezTo>
                    <a:cubicBezTo>
                      <a:pt x="74" y="26"/>
                      <a:pt x="73" y="21"/>
                      <a:pt x="73" y="16"/>
                    </a:cubicBezTo>
                    <a:cubicBezTo>
                      <a:pt x="73" y="13"/>
                      <a:pt x="71" y="12"/>
                      <a:pt x="69" y="12"/>
                    </a:cubicBezTo>
                    <a:cubicBezTo>
                      <a:pt x="66" y="13"/>
                      <a:pt x="66" y="15"/>
                      <a:pt x="66" y="17"/>
                    </a:cubicBezTo>
                    <a:cubicBezTo>
                      <a:pt x="68" y="22"/>
                      <a:pt x="65" y="26"/>
                      <a:pt x="61" y="29"/>
                    </a:cubicBezTo>
                    <a:cubicBezTo>
                      <a:pt x="59" y="31"/>
                      <a:pt x="57" y="34"/>
                      <a:pt x="58" y="37"/>
                    </a:cubicBezTo>
                    <a:cubicBezTo>
                      <a:pt x="61" y="42"/>
                      <a:pt x="59" y="45"/>
                      <a:pt x="53" y="46"/>
                    </a:cubicBezTo>
                    <a:cubicBezTo>
                      <a:pt x="57" y="49"/>
                      <a:pt x="62" y="48"/>
                      <a:pt x="64" y="52"/>
                    </a:cubicBezTo>
                    <a:cubicBezTo>
                      <a:pt x="66" y="57"/>
                      <a:pt x="60" y="59"/>
                      <a:pt x="60" y="64"/>
                    </a:cubicBezTo>
                    <a:cubicBezTo>
                      <a:pt x="63" y="64"/>
                      <a:pt x="63" y="58"/>
                      <a:pt x="67" y="61"/>
                    </a:cubicBezTo>
                    <a:cubicBezTo>
                      <a:pt x="67" y="64"/>
                      <a:pt x="68" y="66"/>
                      <a:pt x="66" y="68"/>
                    </a:cubicBezTo>
                    <a:cubicBezTo>
                      <a:pt x="65" y="68"/>
                      <a:pt x="64" y="70"/>
                      <a:pt x="64" y="72"/>
                    </a:cubicBezTo>
                    <a:cubicBezTo>
                      <a:pt x="64" y="74"/>
                      <a:pt x="62" y="75"/>
                      <a:pt x="60" y="76"/>
                    </a:cubicBezTo>
                    <a:cubicBezTo>
                      <a:pt x="56" y="76"/>
                      <a:pt x="55" y="79"/>
                      <a:pt x="53" y="82"/>
                    </a:cubicBezTo>
                    <a:cubicBezTo>
                      <a:pt x="53" y="84"/>
                      <a:pt x="52" y="85"/>
                      <a:pt x="53" y="87"/>
                    </a:cubicBezTo>
                    <a:cubicBezTo>
                      <a:pt x="55" y="88"/>
                      <a:pt x="56" y="87"/>
                      <a:pt x="57" y="86"/>
                    </a:cubicBezTo>
                    <a:cubicBezTo>
                      <a:pt x="59" y="85"/>
                      <a:pt x="60" y="84"/>
                      <a:pt x="62" y="86"/>
                    </a:cubicBezTo>
                    <a:cubicBezTo>
                      <a:pt x="64" y="87"/>
                      <a:pt x="61" y="88"/>
                      <a:pt x="61" y="90"/>
                    </a:cubicBezTo>
                    <a:cubicBezTo>
                      <a:pt x="60" y="94"/>
                      <a:pt x="61" y="98"/>
                      <a:pt x="65" y="100"/>
                    </a:cubicBezTo>
                    <a:cubicBezTo>
                      <a:pt x="67" y="102"/>
                      <a:pt x="69" y="104"/>
                      <a:pt x="70" y="107"/>
                    </a:cubicBezTo>
                    <a:cubicBezTo>
                      <a:pt x="73" y="115"/>
                      <a:pt x="73" y="116"/>
                      <a:pt x="64" y="120"/>
                    </a:cubicBezTo>
                    <a:cubicBezTo>
                      <a:pt x="61" y="122"/>
                      <a:pt x="57" y="124"/>
                      <a:pt x="63" y="127"/>
                    </a:cubicBezTo>
                    <a:cubicBezTo>
                      <a:pt x="66" y="129"/>
                      <a:pt x="66" y="131"/>
                      <a:pt x="65" y="134"/>
                    </a:cubicBezTo>
                    <a:cubicBezTo>
                      <a:pt x="64" y="137"/>
                      <a:pt x="65" y="140"/>
                      <a:pt x="69" y="141"/>
                    </a:cubicBezTo>
                    <a:cubicBezTo>
                      <a:pt x="81" y="143"/>
                      <a:pt x="84" y="150"/>
                      <a:pt x="83" y="161"/>
                    </a:cubicBezTo>
                    <a:cubicBezTo>
                      <a:pt x="79" y="157"/>
                      <a:pt x="75" y="155"/>
                      <a:pt x="70" y="160"/>
                    </a:cubicBezTo>
                    <a:cubicBezTo>
                      <a:pt x="67" y="163"/>
                      <a:pt x="64" y="163"/>
                      <a:pt x="64" y="157"/>
                    </a:cubicBezTo>
                    <a:cubicBezTo>
                      <a:pt x="64" y="155"/>
                      <a:pt x="63" y="154"/>
                      <a:pt x="64" y="153"/>
                    </a:cubicBezTo>
                    <a:cubicBezTo>
                      <a:pt x="64" y="148"/>
                      <a:pt x="63" y="145"/>
                      <a:pt x="57" y="148"/>
                    </a:cubicBezTo>
                    <a:cubicBezTo>
                      <a:pt x="55" y="149"/>
                      <a:pt x="53" y="150"/>
                      <a:pt x="52" y="148"/>
                    </a:cubicBezTo>
                    <a:cubicBezTo>
                      <a:pt x="50" y="143"/>
                      <a:pt x="47" y="142"/>
                      <a:pt x="42" y="144"/>
                    </a:cubicBezTo>
                    <a:cubicBezTo>
                      <a:pt x="41" y="144"/>
                      <a:pt x="40" y="143"/>
                      <a:pt x="40" y="142"/>
                    </a:cubicBezTo>
                    <a:cubicBezTo>
                      <a:pt x="40" y="140"/>
                      <a:pt x="43" y="137"/>
                      <a:pt x="40" y="135"/>
                    </a:cubicBezTo>
                    <a:cubicBezTo>
                      <a:pt x="37" y="133"/>
                      <a:pt x="38" y="136"/>
                      <a:pt x="38" y="138"/>
                    </a:cubicBezTo>
                    <a:cubicBezTo>
                      <a:pt x="38" y="139"/>
                      <a:pt x="39" y="141"/>
                      <a:pt x="38" y="142"/>
                    </a:cubicBezTo>
                    <a:cubicBezTo>
                      <a:pt x="35" y="142"/>
                      <a:pt x="34" y="140"/>
                      <a:pt x="34" y="137"/>
                    </a:cubicBezTo>
                    <a:cubicBezTo>
                      <a:pt x="34" y="136"/>
                      <a:pt x="35" y="133"/>
                      <a:pt x="32" y="133"/>
                    </a:cubicBezTo>
                    <a:cubicBezTo>
                      <a:pt x="30" y="133"/>
                      <a:pt x="29" y="134"/>
                      <a:pt x="28" y="136"/>
                    </a:cubicBezTo>
                    <a:cubicBezTo>
                      <a:pt x="26" y="139"/>
                      <a:pt x="24" y="141"/>
                      <a:pt x="27" y="144"/>
                    </a:cubicBezTo>
                    <a:close/>
                  </a:path>
                </a:pathLst>
              </a:custGeom>
              <a:solidFill>
                <a:srgbClr val="AC3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3" name="Freeform 153">
                <a:extLst>
                  <a:ext uri="{FF2B5EF4-FFF2-40B4-BE49-F238E27FC236}">
                    <a16:creationId xmlns:a16="http://schemas.microsoft.com/office/drawing/2014/main" id="{8EE3790A-8ACE-8E9A-D6EE-4A599DED6CB9}"/>
                  </a:ext>
                </a:extLst>
              </p:cNvPr>
              <p:cNvSpPr/>
              <p:nvPr/>
            </p:nvSpPr>
            <p:spPr bwMode="auto">
              <a:xfrm>
                <a:off x="2773" y="2795"/>
                <a:ext cx="51" cy="51"/>
              </a:xfrm>
              <a:custGeom>
                <a:avLst/>
                <a:gdLst>
                  <a:gd name="T0" fmla="*/ 4 w 11"/>
                  <a:gd name="T1" fmla="*/ 11 h 11"/>
                  <a:gd name="T2" fmla="*/ 3 w 11"/>
                  <a:gd name="T3" fmla="*/ 9 h 11"/>
                  <a:gd name="T4" fmla="*/ 3 w 11"/>
                  <a:gd name="T5" fmla="*/ 1 h 11"/>
                  <a:gd name="T6" fmla="*/ 8 w 11"/>
                  <a:gd name="T7" fmla="*/ 2 h 11"/>
                  <a:gd name="T8" fmla="*/ 7 w 11"/>
                  <a:gd name="T9" fmla="*/ 10 h 11"/>
                  <a:gd name="T10" fmla="*/ 6 w 11"/>
                  <a:gd name="T11" fmla="*/ 11 h 11"/>
                  <a:gd name="T12" fmla="*/ 5 w 11"/>
                  <a:gd name="T13" fmla="*/ 11 h 11"/>
                  <a:gd name="T14" fmla="*/ 4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4" y="11"/>
                    </a:moveTo>
                    <a:cubicBezTo>
                      <a:pt x="4" y="11"/>
                      <a:pt x="3" y="10"/>
                      <a:pt x="3" y="9"/>
                    </a:cubicBezTo>
                    <a:cubicBezTo>
                      <a:pt x="1" y="6"/>
                      <a:pt x="0" y="3"/>
                      <a:pt x="3" y="1"/>
                    </a:cubicBezTo>
                    <a:cubicBezTo>
                      <a:pt x="5" y="0"/>
                      <a:pt x="7" y="0"/>
                      <a:pt x="8" y="2"/>
                    </a:cubicBezTo>
                    <a:cubicBezTo>
                      <a:pt x="10" y="5"/>
                      <a:pt x="11" y="8"/>
                      <a:pt x="7" y="10"/>
                    </a:cubicBezTo>
                    <a:cubicBezTo>
                      <a:pt x="7" y="11"/>
                      <a:pt x="6" y="11"/>
                      <a:pt x="6" y="11"/>
                    </a:cubicBezTo>
                    <a:cubicBezTo>
                      <a:pt x="5" y="11"/>
                      <a:pt x="5" y="11"/>
                      <a:pt x="5" y="11"/>
                    </a:cubicBezTo>
                    <a:lnTo>
                      <a:pt x="4" y="11"/>
                    </a:lnTo>
                    <a:close/>
                  </a:path>
                </a:pathLst>
              </a:custGeom>
              <a:solidFill>
                <a:srgbClr val="AA3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4" name="Freeform 154">
                <a:extLst>
                  <a:ext uri="{FF2B5EF4-FFF2-40B4-BE49-F238E27FC236}">
                    <a16:creationId xmlns:a16="http://schemas.microsoft.com/office/drawing/2014/main" id="{CA758B06-89B4-4C87-7A11-C98397801AA6}"/>
                  </a:ext>
                </a:extLst>
              </p:cNvPr>
              <p:cNvSpPr/>
              <p:nvPr/>
            </p:nvSpPr>
            <p:spPr bwMode="auto">
              <a:xfrm>
                <a:off x="5552" y="1692"/>
                <a:ext cx="295" cy="645"/>
              </a:xfrm>
              <a:custGeom>
                <a:avLst/>
                <a:gdLst>
                  <a:gd name="T0" fmla="*/ 14 w 63"/>
                  <a:gd name="T1" fmla="*/ 135 h 138"/>
                  <a:gd name="T2" fmla="*/ 13 w 63"/>
                  <a:gd name="T3" fmla="*/ 135 h 138"/>
                  <a:gd name="T4" fmla="*/ 1 w 63"/>
                  <a:gd name="T5" fmla="*/ 135 h 138"/>
                  <a:gd name="T6" fmla="*/ 3 w 63"/>
                  <a:gd name="T7" fmla="*/ 130 h 138"/>
                  <a:gd name="T8" fmla="*/ 15 w 63"/>
                  <a:gd name="T9" fmla="*/ 120 h 138"/>
                  <a:gd name="T10" fmla="*/ 38 w 63"/>
                  <a:gd name="T11" fmla="*/ 89 h 138"/>
                  <a:gd name="T12" fmla="*/ 40 w 63"/>
                  <a:gd name="T13" fmla="*/ 82 h 138"/>
                  <a:gd name="T14" fmla="*/ 45 w 63"/>
                  <a:gd name="T15" fmla="*/ 64 h 138"/>
                  <a:gd name="T16" fmla="*/ 37 w 63"/>
                  <a:gd name="T17" fmla="*/ 84 h 138"/>
                  <a:gd name="T18" fmla="*/ 32 w 63"/>
                  <a:gd name="T19" fmla="*/ 90 h 138"/>
                  <a:gd name="T20" fmla="*/ 29 w 63"/>
                  <a:gd name="T21" fmla="*/ 88 h 138"/>
                  <a:gd name="T22" fmla="*/ 39 w 63"/>
                  <a:gd name="T23" fmla="*/ 59 h 138"/>
                  <a:gd name="T24" fmla="*/ 51 w 63"/>
                  <a:gd name="T25" fmla="*/ 29 h 138"/>
                  <a:gd name="T26" fmla="*/ 54 w 63"/>
                  <a:gd name="T27" fmla="*/ 23 h 138"/>
                  <a:gd name="T28" fmla="*/ 57 w 63"/>
                  <a:gd name="T29" fmla="*/ 10 h 138"/>
                  <a:gd name="T30" fmla="*/ 57 w 63"/>
                  <a:gd name="T31" fmla="*/ 5 h 138"/>
                  <a:gd name="T32" fmla="*/ 60 w 63"/>
                  <a:gd name="T33" fmla="*/ 0 h 138"/>
                  <a:gd name="T34" fmla="*/ 62 w 63"/>
                  <a:gd name="T35" fmla="*/ 5 h 138"/>
                  <a:gd name="T36" fmla="*/ 60 w 63"/>
                  <a:gd name="T37" fmla="*/ 32 h 138"/>
                  <a:gd name="T38" fmla="*/ 56 w 63"/>
                  <a:gd name="T39" fmla="*/ 53 h 138"/>
                  <a:gd name="T40" fmla="*/ 47 w 63"/>
                  <a:gd name="T41" fmla="*/ 81 h 138"/>
                  <a:gd name="T42" fmla="*/ 14 w 63"/>
                  <a:gd name="T43" fmla="*/ 1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138">
                    <a:moveTo>
                      <a:pt x="14" y="135"/>
                    </a:moveTo>
                    <a:cubicBezTo>
                      <a:pt x="13" y="135"/>
                      <a:pt x="13" y="135"/>
                      <a:pt x="13" y="135"/>
                    </a:cubicBezTo>
                    <a:cubicBezTo>
                      <a:pt x="9" y="134"/>
                      <a:pt x="5" y="138"/>
                      <a:pt x="1" y="135"/>
                    </a:cubicBezTo>
                    <a:cubicBezTo>
                      <a:pt x="0" y="132"/>
                      <a:pt x="1" y="131"/>
                      <a:pt x="3" y="130"/>
                    </a:cubicBezTo>
                    <a:cubicBezTo>
                      <a:pt x="9" y="129"/>
                      <a:pt x="11" y="124"/>
                      <a:pt x="15" y="120"/>
                    </a:cubicBezTo>
                    <a:cubicBezTo>
                      <a:pt x="23" y="110"/>
                      <a:pt x="30" y="99"/>
                      <a:pt x="38" y="89"/>
                    </a:cubicBezTo>
                    <a:cubicBezTo>
                      <a:pt x="39" y="87"/>
                      <a:pt x="40" y="85"/>
                      <a:pt x="40" y="82"/>
                    </a:cubicBezTo>
                    <a:cubicBezTo>
                      <a:pt x="41" y="76"/>
                      <a:pt x="43" y="70"/>
                      <a:pt x="45" y="64"/>
                    </a:cubicBezTo>
                    <a:cubicBezTo>
                      <a:pt x="42" y="71"/>
                      <a:pt x="40" y="77"/>
                      <a:pt x="37" y="84"/>
                    </a:cubicBezTo>
                    <a:cubicBezTo>
                      <a:pt x="36" y="86"/>
                      <a:pt x="35" y="89"/>
                      <a:pt x="32" y="90"/>
                    </a:cubicBezTo>
                    <a:cubicBezTo>
                      <a:pt x="31" y="90"/>
                      <a:pt x="30" y="89"/>
                      <a:pt x="29" y="88"/>
                    </a:cubicBezTo>
                    <a:cubicBezTo>
                      <a:pt x="30" y="77"/>
                      <a:pt x="34" y="68"/>
                      <a:pt x="39" y="59"/>
                    </a:cubicBezTo>
                    <a:cubicBezTo>
                      <a:pt x="44" y="49"/>
                      <a:pt x="47" y="39"/>
                      <a:pt x="51" y="29"/>
                    </a:cubicBezTo>
                    <a:cubicBezTo>
                      <a:pt x="52" y="27"/>
                      <a:pt x="52" y="24"/>
                      <a:pt x="54" y="23"/>
                    </a:cubicBezTo>
                    <a:cubicBezTo>
                      <a:pt x="57" y="19"/>
                      <a:pt x="56" y="14"/>
                      <a:pt x="57" y="10"/>
                    </a:cubicBezTo>
                    <a:cubicBezTo>
                      <a:pt x="57" y="8"/>
                      <a:pt x="57" y="6"/>
                      <a:pt x="57" y="5"/>
                    </a:cubicBezTo>
                    <a:cubicBezTo>
                      <a:pt x="58" y="3"/>
                      <a:pt x="58" y="0"/>
                      <a:pt x="60" y="0"/>
                    </a:cubicBezTo>
                    <a:cubicBezTo>
                      <a:pt x="63" y="0"/>
                      <a:pt x="63" y="3"/>
                      <a:pt x="62" y="5"/>
                    </a:cubicBezTo>
                    <a:cubicBezTo>
                      <a:pt x="62" y="14"/>
                      <a:pt x="61" y="23"/>
                      <a:pt x="60" y="32"/>
                    </a:cubicBezTo>
                    <a:cubicBezTo>
                      <a:pt x="59" y="39"/>
                      <a:pt x="59" y="46"/>
                      <a:pt x="56" y="53"/>
                    </a:cubicBezTo>
                    <a:cubicBezTo>
                      <a:pt x="52" y="62"/>
                      <a:pt x="51" y="72"/>
                      <a:pt x="47" y="81"/>
                    </a:cubicBezTo>
                    <a:cubicBezTo>
                      <a:pt x="37" y="100"/>
                      <a:pt x="28" y="118"/>
                      <a:pt x="14" y="135"/>
                    </a:cubicBezTo>
                    <a:close/>
                  </a:path>
                </a:pathLst>
              </a:custGeom>
              <a:solidFill>
                <a:srgbClr val="EB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5" name="Freeform 155">
                <a:extLst>
                  <a:ext uri="{FF2B5EF4-FFF2-40B4-BE49-F238E27FC236}">
                    <a16:creationId xmlns:a16="http://schemas.microsoft.com/office/drawing/2014/main" id="{7B516241-C482-D591-A0DC-384DD6BD152E}"/>
                  </a:ext>
                </a:extLst>
              </p:cNvPr>
              <p:cNvSpPr/>
              <p:nvPr/>
            </p:nvSpPr>
            <p:spPr bwMode="auto">
              <a:xfrm>
                <a:off x="5090" y="804"/>
                <a:ext cx="458" cy="271"/>
              </a:xfrm>
              <a:custGeom>
                <a:avLst/>
                <a:gdLst>
                  <a:gd name="T0" fmla="*/ 11 w 98"/>
                  <a:gd name="T1" fmla="*/ 1 h 58"/>
                  <a:gd name="T2" fmla="*/ 66 w 98"/>
                  <a:gd name="T3" fmla="*/ 25 h 58"/>
                  <a:gd name="T4" fmla="*/ 70 w 98"/>
                  <a:gd name="T5" fmla="*/ 29 h 58"/>
                  <a:gd name="T6" fmla="*/ 96 w 98"/>
                  <a:gd name="T7" fmla="*/ 51 h 58"/>
                  <a:gd name="T8" fmla="*/ 98 w 98"/>
                  <a:gd name="T9" fmla="*/ 55 h 58"/>
                  <a:gd name="T10" fmla="*/ 96 w 98"/>
                  <a:gd name="T11" fmla="*/ 58 h 58"/>
                  <a:gd name="T12" fmla="*/ 88 w 98"/>
                  <a:gd name="T13" fmla="*/ 53 h 58"/>
                  <a:gd name="T14" fmla="*/ 35 w 98"/>
                  <a:gd name="T15" fmla="*/ 18 h 58"/>
                  <a:gd name="T16" fmla="*/ 2 w 98"/>
                  <a:gd name="T17" fmla="*/ 6 h 58"/>
                  <a:gd name="T18" fmla="*/ 0 w 98"/>
                  <a:gd name="T19" fmla="*/ 2 h 58"/>
                  <a:gd name="T20" fmla="*/ 4 w 98"/>
                  <a:gd name="T21" fmla="*/ 1 h 58"/>
                  <a:gd name="T22" fmla="*/ 11 w 98"/>
                  <a:gd name="T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7">
                    <a:moveTo>
                      <a:pt x="11" y="1"/>
                    </a:moveTo>
                    <a:cubicBezTo>
                      <a:pt x="31" y="5"/>
                      <a:pt x="50" y="13"/>
                      <a:pt x="66" y="25"/>
                    </a:cubicBezTo>
                    <a:cubicBezTo>
                      <a:pt x="66" y="27"/>
                      <a:pt x="68" y="28"/>
                      <a:pt x="70" y="29"/>
                    </a:cubicBezTo>
                    <a:cubicBezTo>
                      <a:pt x="80" y="35"/>
                      <a:pt x="87" y="44"/>
                      <a:pt x="96" y="51"/>
                    </a:cubicBezTo>
                    <a:cubicBezTo>
                      <a:pt x="97" y="52"/>
                      <a:pt x="98" y="53"/>
                      <a:pt x="98" y="55"/>
                    </a:cubicBezTo>
                    <a:cubicBezTo>
                      <a:pt x="98" y="56"/>
                      <a:pt x="98" y="57"/>
                      <a:pt x="96" y="58"/>
                    </a:cubicBezTo>
                    <a:cubicBezTo>
                      <a:pt x="93" y="57"/>
                      <a:pt x="90" y="55"/>
                      <a:pt x="88" y="53"/>
                    </a:cubicBezTo>
                    <a:cubicBezTo>
                      <a:pt x="72" y="40"/>
                      <a:pt x="54" y="28"/>
                      <a:pt x="35" y="18"/>
                    </a:cubicBezTo>
                    <a:cubicBezTo>
                      <a:pt x="25" y="12"/>
                      <a:pt x="13" y="9"/>
                      <a:pt x="2" y="6"/>
                    </a:cubicBezTo>
                    <a:cubicBezTo>
                      <a:pt x="1" y="5"/>
                      <a:pt x="0" y="4"/>
                      <a:pt x="0" y="2"/>
                    </a:cubicBezTo>
                    <a:cubicBezTo>
                      <a:pt x="1" y="1"/>
                      <a:pt x="3" y="0"/>
                      <a:pt x="4" y="1"/>
                    </a:cubicBezTo>
                    <a:cubicBezTo>
                      <a:pt x="7" y="2"/>
                      <a:pt x="9" y="3"/>
                      <a:pt x="11" y="1"/>
                    </a:cubicBezTo>
                    <a:close/>
                  </a:path>
                </a:pathLst>
              </a:custGeom>
              <a:solidFill>
                <a:srgbClr val="DD5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6" name="Freeform 156">
                <a:extLst>
                  <a:ext uri="{FF2B5EF4-FFF2-40B4-BE49-F238E27FC236}">
                    <a16:creationId xmlns:a16="http://schemas.microsoft.com/office/drawing/2014/main" id="{71396E88-42D6-0A72-8223-66CA45F34264}"/>
                  </a:ext>
                </a:extLst>
              </p:cNvPr>
              <p:cNvSpPr/>
              <p:nvPr/>
            </p:nvSpPr>
            <p:spPr bwMode="auto">
              <a:xfrm>
                <a:off x="5702" y="1313"/>
                <a:ext cx="112" cy="533"/>
              </a:xfrm>
              <a:custGeom>
                <a:avLst/>
                <a:gdLst>
                  <a:gd name="T0" fmla="*/ 20 w 24"/>
                  <a:gd name="T1" fmla="*/ 23 h 114"/>
                  <a:gd name="T2" fmla="*/ 23 w 24"/>
                  <a:gd name="T3" fmla="*/ 31 h 114"/>
                  <a:gd name="T4" fmla="*/ 22 w 24"/>
                  <a:gd name="T5" fmla="*/ 36 h 114"/>
                  <a:gd name="T6" fmla="*/ 19 w 24"/>
                  <a:gd name="T7" fmla="*/ 34 h 114"/>
                  <a:gd name="T8" fmla="*/ 18 w 24"/>
                  <a:gd name="T9" fmla="*/ 40 h 114"/>
                  <a:gd name="T10" fmla="*/ 13 w 24"/>
                  <a:gd name="T11" fmla="*/ 27 h 114"/>
                  <a:gd name="T12" fmla="*/ 20 w 24"/>
                  <a:gd name="T13" fmla="*/ 68 h 114"/>
                  <a:gd name="T14" fmla="*/ 17 w 24"/>
                  <a:gd name="T15" fmla="*/ 108 h 114"/>
                  <a:gd name="T16" fmla="*/ 15 w 24"/>
                  <a:gd name="T17" fmla="*/ 112 h 114"/>
                  <a:gd name="T18" fmla="*/ 11 w 24"/>
                  <a:gd name="T19" fmla="*/ 111 h 114"/>
                  <a:gd name="T20" fmla="*/ 11 w 24"/>
                  <a:gd name="T21" fmla="*/ 102 h 114"/>
                  <a:gd name="T22" fmla="*/ 10 w 24"/>
                  <a:gd name="T23" fmla="*/ 54 h 114"/>
                  <a:gd name="T24" fmla="*/ 5 w 24"/>
                  <a:gd name="T25" fmla="*/ 28 h 114"/>
                  <a:gd name="T26" fmla="*/ 2 w 24"/>
                  <a:gd name="T27" fmla="*/ 21 h 114"/>
                  <a:gd name="T28" fmla="*/ 3 w 24"/>
                  <a:gd name="T29" fmla="*/ 11 h 114"/>
                  <a:gd name="T30" fmla="*/ 8 w 24"/>
                  <a:gd name="T31" fmla="*/ 19 h 114"/>
                  <a:gd name="T32" fmla="*/ 5 w 24"/>
                  <a:gd name="T33" fmla="*/ 2 h 114"/>
                  <a:gd name="T34" fmla="*/ 11 w 24"/>
                  <a:gd name="T35" fmla="*/ 7 h 114"/>
                  <a:gd name="T36" fmla="*/ 19 w 24"/>
                  <a:gd name="T37" fmla="*/ 23 h 114"/>
                  <a:gd name="T38" fmla="*/ 20 w 24"/>
                  <a:gd name="T39" fmla="*/ 2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114">
                    <a:moveTo>
                      <a:pt x="20" y="23"/>
                    </a:moveTo>
                    <a:cubicBezTo>
                      <a:pt x="22" y="25"/>
                      <a:pt x="23" y="28"/>
                      <a:pt x="23" y="31"/>
                    </a:cubicBezTo>
                    <a:cubicBezTo>
                      <a:pt x="23" y="33"/>
                      <a:pt x="24" y="35"/>
                      <a:pt x="22" y="36"/>
                    </a:cubicBezTo>
                    <a:cubicBezTo>
                      <a:pt x="20" y="38"/>
                      <a:pt x="20" y="34"/>
                      <a:pt x="19" y="34"/>
                    </a:cubicBezTo>
                    <a:cubicBezTo>
                      <a:pt x="20" y="36"/>
                      <a:pt x="20" y="38"/>
                      <a:pt x="18" y="40"/>
                    </a:cubicBezTo>
                    <a:cubicBezTo>
                      <a:pt x="14" y="37"/>
                      <a:pt x="15" y="31"/>
                      <a:pt x="13" y="27"/>
                    </a:cubicBezTo>
                    <a:cubicBezTo>
                      <a:pt x="16" y="41"/>
                      <a:pt x="19" y="54"/>
                      <a:pt x="20" y="68"/>
                    </a:cubicBezTo>
                    <a:cubicBezTo>
                      <a:pt x="20" y="81"/>
                      <a:pt x="19" y="94"/>
                      <a:pt x="17" y="108"/>
                    </a:cubicBezTo>
                    <a:cubicBezTo>
                      <a:pt x="17" y="109"/>
                      <a:pt x="16" y="111"/>
                      <a:pt x="15" y="112"/>
                    </a:cubicBezTo>
                    <a:cubicBezTo>
                      <a:pt x="13" y="114"/>
                      <a:pt x="11" y="114"/>
                      <a:pt x="11" y="111"/>
                    </a:cubicBezTo>
                    <a:cubicBezTo>
                      <a:pt x="10" y="108"/>
                      <a:pt x="11" y="105"/>
                      <a:pt x="11" y="102"/>
                    </a:cubicBezTo>
                    <a:cubicBezTo>
                      <a:pt x="13" y="86"/>
                      <a:pt x="13" y="70"/>
                      <a:pt x="10" y="54"/>
                    </a:cubicBezTo>
                    <a:cubicBezTo>
                      <a:pt x="9" y="45"/>
                      <a:pt x="8" y="37"/>
                      <a:pt x="5" y="28"/>
                    </a:cubicBezTo>
                    <a:cubicBezTo>
                      <a:pt x="3" y="26"/>
                      <a:pt x="2" y="24"/>
                      <a:pt x="2" y="21"/>
                    </a:cubicBezTo>
                    <a:cubicBezTo>
                      <a:pt x="3" y="18"/>
                      <a:pt x="0" y="14"/>
                      <a:pt x="3" y="11"/>
                    </a:cubicBezTo>
                    <a:cubicBezTo>
                      <a:pt x="8" y="12"/>
                      <a:pt x="6" y="17"/>
                      <a:pt x="8" y="19"/>
                    </a:cubicBezTo>
                    <a:cubicBezTo>
                      <a:pt x="8" y="14"/>
                      <a:pt x="2" y="8"/>
                      <a:pt x="5" y="2"/>
                    </a:cubicBezTo>
                    <a:cubicBezTo>
                      <a:pt x="10" y="0"/>
                      <a:pt x="10" y="4"/>
                      <a:pt x="11" y="7"/>
                    </a:cubicBezTo>
                    <a:cubicBezTo>
                      <a:pt x="14" y="12"/>
                      <a:pt x="17" y="17"/>
                      <a:pt x="19" y="23"/>
                    </a:cubicBezTo>
                    <a:cubicBezTo>
                      <a:pt x="19" y="26"/>
                      <a:pt x="19" y="22"/>
                      <a:pt x="20" y="23"/>
                    </a:cubicBezTo>
                    <a:close/>
                  </a:path>
                </a:pathLst>
              </a:custGeom>
              <a:solidFill>
                <a:srgbClr val="E7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7" name="Freeform 157">
                <a:extLst>
                  <a:ext uri="{FF2B5EF4-FFF2-40B4-BE49-F238E27FC236}">
                    <a16:creationId xmlns:a16="http://schemas.microsoft.com/office/drawing/2014/main" id="{02C4C4D1-9818-8260-45AC-271405CBEA99}"/>
                  </a:ext>
                </a:extLst>
              </p:cNvPr>
              <p:cNvSpPr/>
              <p:nvPr/>
            </p:nvSpPr>
            <p:spPr bwMode="auto">
              <a:xfrm>
                <a:off x="5781" y="1458"/>
                <a:ext cx="70" cy="383"/>
              </a:xfrm>
              <a:custGeom>
                <a:avLst/>
                <a:gdLst>
                  <a:gd name="T0" fmla="*/ 1 w 15"/>
                  <a:gd name="T1" fmla="*/ 9 h 82"/>
                  <a:gd name="T2" fmla="*/ 5 w 15"/>
                  <a:gd name="T3" fmla="*/ 5 h 82"/>
                  <a:gd name="T4" fmla="*/ 6 w 15"/>
                  <a:gd name="T5" fmla="*/ 0 h 82"/>
                  <a:gd name="T6" fmla="*/ 13 w 15"/>
                  <a:gd name="T7" fmla="*/ 34 h 82"/>
                  <a:gd name="T8" fmla="*/ 13 w 15"/>
                  <a:gd name="T9" fmla="*/ 79 h 82"/>
                  <a:gd name="T10" fmla="*/ 11 w 15"/>
                  <a:gd name="T11" fmla="*/ 82 h 82"/>
                  <a:gd name="T12" fmla="*/ 13 w 15"/>
                  <a:gd name="T13" fmla="*/ 52 h 82"/>
                  <a:gd name="T14" fmla="*/ 11 w 15"/>
                  <a:gd name="T15" fmla="*/ 52 h 82"/>
                  <a:gd name="T16" fmla="*/ 9 w 15"/>
                  <a:gd name="T17" fmla="*/ 74 h 82"/>
                  <a:gd name="T18" fmla="*/ 7 w 15"/>
                  <a:gd name="T19" fmla="*/ 76 h 82"/>
                  <a:gd name="T20" fmla="*/ 6 w 15"/>
                  <a:gd name="T21" fmla="*/ 73 h 82"/>
                  <a:gd name="T22" fmla="*/ 4 w 15"/>
                  <a:gd name="T23" fmla="*/ 65 h 82"/>
                  <a:gd name="T24" fmla="*/ 1 w 15"/>
                  <a:gd name="T25" fmla="*/ 15 h 82"/>
                  <a:gd name="T26" fmla="*/ 1 w 15"/>
                  <a:gd name="T27" fmla="*/ 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82">
                    <a:moveTo>
                      <a:pt x="1" y="9"/>
                    </a:moveTo>
                    <a:cubicBezTo>
                      <a:pt x="2" y="5"/>
                      <a:pt x="2" y="6"/>
                      <a:pt x="5" y="5"/>
                    </a:cubicBezTo>
                    <a:cubicBezTo>
                      <a:pt x="7" y="4"/>
                      <a:pt x="5" y="1"/>
                      <a:pt x="6" y="0"/>
                    </a:cubicBezTo>
                    <a:cubicBezTo>
                      <a:pt x="10" y="11"/>
                      <a:pt x="11" y="22"/>
                      <a:pt x="13" y="34"/>
                    </a:cubicBezTo>
                    <a:cubicBezTo>
                      <a:pt x="15" y="49"/>
                      <a:pt x="14" y="64"/>
                      <a:pt x="13" y="79"/>
                    </a:cubicBezTo>
                    <a:cubicBezTo>
                      <a:pt x="13" y="80"/>
                      <a:pt x="12" y="81"/>
                      <a:pt x="11" y="82"/>
                    </a:cubicBezTo>
                    <a:cubicBezTo>
                      <a:pt x="10" y="72"/>
                      <a:pt x="13" y="62"/>
                      <a:pt x="13" y="52"/>
                    </a:cubicBezTo>
                    <a:cubicBezTo>
                      <a:pt x="12" y="52"/>
                      <a:pt x="11" y="52"/>
                      <a:pt x="11" y="52"/>
                    </a:cubicBezTo>
                    <a:cubicBezTo>
                      <a:pt x="10" y="59"/>
                      <a:pt x="9" y="66"/>
                      <a:pt x="9" y="74"/>
                    </a:cubicBezTo>
                    <a:cubicBezTo>
                      <a:pt x="8" y="75"/>
                      <a:pt x="9" y="77"/>
                      <a:pt x="7" y="76"/>
                    </a:cubicBezTo>
                    <a:cubicBezTo>
                      <a:pt x="6" y="76"/>
                      <a:pt x="6" y="74"/>
                      <a:pt x="6" y="73"/>
                    </a:cubicBezTo>
                    <a:cubicBezTo>
                      <a:pt x="3" y="71"/>
                      <a:pt x="4" y="68"/>
                      <a:pt x="4" y="65"/>
                    </a:cubicBezTo>
                    <a:cubicBezTo>
                      <a:pt x="4" y="49"/>
                      <a:pt x="3" y="32"/>
                      <a:pt x="1" y="15"/>
                    </a:cubicBezTo>
                    <a:cubicBezTo>
                      <a:pt x="1" y="13"/>
                      <a:pt x="0" y="11"/>
                      <a:pt x="1" y="9"/>
                    </a:cubicBezTo>
                    <a:close/>
                  </a:path>
                </a:pathLst>
              </a:custGeom>
              <a:solidFill>
                <a:srgbClr val="D6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8" name="Freeform 158">
                <a:extLst>
                  <a:ext uri="{FF2B5EF4-FFF2-40B4-BE49-F238E27FC236}">
                    <a16:creationId xmlns:a16="http://schemas.microsoft.com/office/drawing/2014/main" id="{0D3EB4C4-4296-2238-2295-4EB94D487000}"/>
                  </a:ext>
                </a:extLst>
              </p:cNvPr>
              <p:cNvSpPr/>
              <p:nvPr/>
            </p:nvSpPr>
            <p:spPr bwMode="auto">
              <a:xfrm>
                <a:off x="4810" y="790"/>
                <a:ext cx="429" cy="121"/>
              </a:xfrm>
              <a:custGeom>
                <a:avLst/>
                <a:gdLst>
                  <a:gd name="T0" fmla="*/ 71 w 92"/>
                  <a:gd name="T1" fmla="*/ 4 h 26"/>
                  <a:gd name="T2" fmla="*/ 66 w 92"/>
                  <a:gd name="T3" fmla="*/ 6 h 26"/>
                  <a:gd name="T4" fmla="*/ 62 w 92"/>
                  <a:gd name="T5" fmla="*/ 8 h 26"/>
                  <a:gd name="T6" fmla="*/ 87 w 92"/>
                  <a:gd name="T7" fmla="*/ 18 h 26"/>
                  <a:gd name="T8" fmla="*/ 90 w 92"/>
                  <a:gd name="T9" fmla="*/ 25 h 26"/>
                  <a:gd name="T10" fmla="*/ 86 w 92"/>
                  <a:gd name="T11" fmla="*/ 26 h 26"/>
                  <a:gd name="T12" fmla="*/ 63 w 92"/>
                  <a:gd name="T13" fmla="*/ 18 h 26"/>
                  <a:gd name="T14" fmla="*/ 9 w 92"/>
                  <a:gd name="T15" fmla="*/ 10 h 26"/>
                  <a:gd name="T16" fmla="*/ 7 w 92"/>
                  <a:gd name="T17" fmla="*/ 11 h 26"/>
                  <a:gd name="T18" fmla="*/ 1 w 92"/>
                  <a:gd name="T19" fmla="*/ 8 h 26"/>
                  <a:gd name="T20" fmla="*/ 6 w 92"/>
                  <a:gd name="T21" fmla="*/ 4 h 26"/>
                  <a:gd name="T22" fmla="*/ 33 w 92"/>
                  <a:gd name="T23" fmla="*/ 2 h 26"/>
                  <a:gd name="T24" fmla="*/ 55 w 92"/>
                  <a:gd name="T25" fmla="*/ 1 h 26"/>
                  <a:gd name="T26" fmla="*/ 56 w 92"/>
                  <a:gd name="T27" fmla="*/ 1 h 26"/>
                  <a:gd name="T28" fmla="*/ 71 w 92"/>
                  <a:gd name="T2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26">
                    <a:moveTo>
                      <a:pt x="71" y="4"/>
                    </a:moveTo>
                    <a:cubicBezTo>
                      <a:pt x="71" y="9"/>
                      <a:pt x="68" y="6"/>
                      <a:pt x="66" y="6"/>
                    </a:cubicBezTo>
                    <a:cubicBezTo>
                      <a:pt x="64" y="6"/>
                      <a:pt x="61" y="2"/>
                      <a:pt x="62" y="8"/>
                    </a:cubicBezTo>
                    <a:cubicBezTo>
                      <a:pt x="70" y="12"/>
                      <a:pt x="79" y="13"/>
                      <a:pt x="87" y="18"/>
                    </a:cubicBezTo>
                    <a:cubicBezTo>
                      <a:pt x="90" y="20"/>
                      <a:pt x="92" y="21"/>
                      <a:pt x="90" y="25"/>
                    </a:cubicBezTo>
                    <a:cubicBezTo>
                      <a:pt x="88" y="26"/>
                      <a:pt x="87" y="26"/>
                      <a:pt x="86" y="26"/>
                    </a:cubicBezTo>
                    <a:cubicBezTo>
                      <a:pt x="78" y="22"/>
                      <a:pt x="70" y="21"/>
                      <a:pt x="63" y="18"/>
                    </a:cubicBezTo>
                    <a:cubicBezTo>
                      <a:pt x="46" y="10"/>
                      <a:pt x="28" y="9"/>
                      <a:pt x="9" y="10"/>
                    </a:cubicBezTo>
                    <a:cubicBezTo>
                      <a:pt x="9" y="10"/>
                      <a:pt x="8" y="11"/>
                      <a:pt x="7" y="11"/>
                    </a:cubicBezTo>
                    <a:cubicBezTo>
                      <a:pt x="5" y="11"/>
                      <a:pt x="1" y="11"/>
                      <a:pt x="1" y="8"/>
                    </a:cubicBezTo>
                    <a:cubicBezTo>
                      <a:pt x="0" y="5"/>
                      <a:pt x="4" y="4"/>
                      <a:pt x="6" y="4"/>
                    </a:cubicBezTo>
                    <a:cubicBezTo>
                      <a:pt x="15" y="3"/>
                      <a:pt x="24" y="0"/>
                      <a:pt x="33" y="2"/>
                    </a:cubicBezTo>
                    <a:cubicBezTo>
                      <a:pt x="41" y="3"/>
                      <a:pt x="48" y="2"/>
                      <a:pt x="55" y="1"/>
                    </a:cubicBezTo>
                    <a:cubicBezTo>
                      <a:pt x="55" y="1"/>
                      <a:pt x="56" y="1"/>
                      <a:pt x="56" y="1"/>
                    </a:cubicBezTo>
                    <a:cubicBezTo>
                      <a:pt x="62" y="0"/>
                      <a:pt x="66" y="4"/>
                      <a:pt x="71" y="4"/>
                    </a:cubicBezTo>
                    <a:close/>
                  </a:path>
                </a:pathLst>
              </a:custGeom>
              <a:solidFill>
                <a:srgbClr val="E4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9" name="Freeform 159">
                <a:extLst>
                  <a:ext uri="{FF2B5EF4-FFF2-40B4-BE49-F238E27FC236}">
                    <a16:creationId xmlns:a16="http://schemas.microsoft.com/office/drawing/2014/main" id="{52BC47E6-CCBB-A499-B46F-AD717160E2A0}"/>
                  </a:ext>
                </a:extLst>
              </p:cNvPr>
              <p:cNvSpPr/>
              <p:nvPr/>
            </p:nvSpPr>
            <p:spPr bwMode="auto">
              <a:xfrm>
                <a:off x="4651" y="771"/>
                <a:ext cx="420" cy="79"/>
              </a:xfrm>
              <a:custGeom>
                <a:avLst/>
                <a:gdLst>
                  <a:gd name="T0" fmla="*/ 0 w 90"/>
                  <a:gd name="T1" fmla="*/ 9 h 17"/>
                  <a:gd name="T2" fmla="*/ 27 w 90"/>
                  <a:gd name="T3" fmla="*/ 3 h 17"/>
                  <a:gd name="T4" fmla="*/ 87 w 90"/>
                  <a:gd name="T5" fmla="*/ 3 h 17"/>
                  <a:gd name="T6" fmla="*/ 90 w 90"/>
                  <a:gd name="T7" fmla="*/ 5 h 17"/>
                  <a:gd name="T8" fmla="*/ 90 w 90"/>
                  <a:gd name="T9" fmla="*/ 5 h 17"/>
                  <a:gd name="T10" fmla="*/ 78 w 90"/>
                  <a:gd name="T11" fmla="*/ 6 h 17"/>
                  <a:gd name="T12" fmla="*/ 44 w 90"/>
                  <a:gd name="T13" fmla="*/ 6 h 17"/>
                  <a:gd name="T14" fmla="*/ 18 w 90"/>
                  <a:gd name="T15" fmla="*/ 14 h 17"/>
                  <a:gd name="T16" fmla="*/ 10 w 90"/>
                  <a:gd name="T17" fmla="*/ 17 h 17"/>
                  <a:gd name="T18" fmla="*/ 9 w 90"/>
                  <a:gd name="T19" fmla="*/ 14 h 17"/>
                  <a:gd name="T20" fmla="*/ 11 w 90"/>
                  <a:gd name="T21" fmla="*/ 10 h 17"/>
                  <a:gd name="T22" fmla="*/ 0 w 90"/>
                  <a:gd name="T2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7">
                    <a:moveTo>
                      <a:pt x="0" y="9"/>
                    </a:moveTo>
                    <a:cubicBezTo>
                      <a:pt x="8" y="4"/>
                      <a:pt x="18" y="4"/>
                      <a:pt x="27" y="3"/>
                    </a:cubicBezTo>
                    <a:cubicBezTo>
                      <a:pt x="47" y="0"/>
                      <a:pt x="67" y="0"/>
                      <a:pt x="87" y="3"/>
                    </a:cubicBezTo>
                    <a:cubicBezTo>
                      <a:pt x="88" y="4"/>
                      <a:pt x="89" y="4"/>
                      <a:pt x="90" y="5"/>
                    </a:cubicBezTo>
                    <a:cubicBezTo>
                      <a:pt x="90" y="5"/>
                      <a:pt x="90" y="5"/>
                      <a:pt x="90" y="5"/>
                    </a:cubicBezTo>
                    <a:cubicBezTo>
                      <a:pt x="86" y="7"/>
                      <a:pt x="82" y="6"/>
                      <a:pt x="78" y="6"/>
                    </a:cubicBezTo>
                    <a:cubicBezTo>
                      <a:pt x="67" y="5"/>
                      <a:pt x="55" y="4"/>
                      <a:pt x="44" y="6"/>
                    </a:cubicBezTo>
                    <a:cubicBezTo>
                      <a:pt x="35" y="7"/>
                      <a:pt x="26" y="10"/>
                      <a:pt x="18" y="14"/>
                    </a:cubicBezTo>
                    <a:cubicBezTo>
                      <a:pt x="16" y="15"/>
                      <a:pt x="13" y="17"/>
                      <a:pt x="10" y="17"/>
                    </a:cubicBezTo>
                    <a:cubicBezTo>
                      <a:pt x="8" y="17"/>
                      <a:pt x="7" y="16"/>
                      <a:pt x="9" y="14"/>
                    </a:cubicBezTo>
                    <a:cubicBezTo>
                      <a:pt x="9" y="13"/>
                      <a:pt x="12" y="13"/>
                      <a:pt x="11" y="10"/>
                    </a:cubicBezTo>
                    <a:cubicBezTo>
                      <a:pt x="8" y="8"/>
                      <a:pt x="3" y="13"/>
                      <a:pt x="0" y="9"/>
                    </a:cubicBezTo>
                    <a:close/>
                  </a:path>
                </a:pathLst>
              </a:custGeom>
              <a:solidFill>
                <a:srgbClr val="E4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0" name="Freeform 160">
                <a:extLst>
                  <a:ext uri="{FF2B5EF4-FFF2-40B4-BE49-F238E27FC236}">
                    <a16:creationId xmlns:a16="http://schemas.microsoft.com/office/drawing/2014/main" id="{3E6EF6C2-6273-682E-1405-C73ADB116144}"/>
                  </a:ext>
                </a:extLst>
              </p:cNvPr>
              <p:cNvSpPr/>
              <p:nvPr/>
            </p:nvSpPr>
            <p:spPr bwMode="auto">
              <a:xfrm>
                <a:off x="5384" y="921"/>
                <a:ext cx="271" cy="257"/>
              </a:xfrm>
              <a:custGeom>
                <a:avLst/>
                <a:gdLst>
                  <a:gd name="T0" fmla="*/ 34 w 58"/>
                  <a:gd name="T1" fmla="*/ 29 h 55"/>
                  <a:gd name="T2" fmla="*/ 4 w 58"/>
                  <a:gd name="T3" fmla="*/ 3 h 55"/>
                  <a:gd name="T4" fmla="*/ 3 w 58"/>
                  <a:gd name="T5" fmla="*/ 0 h 55"/>
                  <a:gd name="T6" fmla="*/ 42 w 58"/>
                  <a:gd name="T7" fmla="*/ 31 h 55"/>
                  <a:gd name="T8" fmla="*/ 58 w 58"/>
                  <a:gd name="T9" fmla="*/ 50 h 55"/>
                  <a:gd name="T10" fmla="*/ 53 w 58"/>
                  <a:gd name="T11" fmla="*/ 50 h 55"/>
                  <a:gd name="T12" fmla="*/ 34 w 58"/>
                  <a:gd name="T13" fmla="*/ 29 h 55"/>
                </a:gdLst>
                <a:ahLst/>
                <a:cxnLst>
                  <a:cxn ang="0">
                    <a:pos x="T0" y="T1"/>
                  </a:cxn>
                  <a:cxn ang="0">
                    <a:pos x="T2" y="T3"/>
                  </a:cxn>
                  <a:cxn ang="0">
                    <a:pos x="T4" y="T5"/>
                  </a:cxn>
                  <a:cxn ang="0">
                    <a:pos x="T6" y="T7"/>
                  </a:cxn>
                  <a:cxn ang="0">
                    <a:pos x="T8" y="T9"/>
                  </a:cxn>
                  <a:cxn ang="0">
                    <a:pos x="T10" y="T11"/>
                  </a:cxn>
                  <a:cxn ang="0">
                    <a:pos x="T12" y="T13"/>
                  </a:cxn>
                </a:cxnLst>
                <a:rect l="0" t="0" r="r" b="b"/>
                <a:pathLst>
                  <a:path w="57" h="55">
                    <a:moveTo>
                      <a:pt x="34" y="29"/>
                    </a:moveTo>
                    <a:cubicBezTo>
                      <a:pt x="24" y="21"/>
                      <a:pt x="15" y="11"/>
                      <a:pt x="4" y="3"/>
                    </a:cubicBezTo>
                    <a:cubicBezTo>
                      <a:pt x="3" y="3"/>
                      <a:pt x="0" y="2"/>
                      <a:pt x="3" y="0"/>
                    </a:cubicBezTo>
                    <a:cubicBezTo>
                      <a:pt x="18" y="8"/>
                      <a:pt x="31" y="18"/>
                      <a:pt x="42" y="31"/>
                    </a:cubicBezTo>
                    <a:cubicBezTo>
                      <a:pt x="48" y="37"/>
                      <a:pt x="53" y="44"/>
                      <a:pt x="58" y="50"/>
                    </a:cubicBezTo>
                    <a:cubicBezTo>
                      <a:pt x="56" y="55"/>
                      <a:pt x="54" y="51"/>
                      <a:pt x="53" y="50"/>
                    </a:cubicBezTo>
                    <a:cubicBezTo>
                      <a:pt x="46" y="44"/>
                      <a:pt x="39" y="38"/>
                      <a:pt x="34" y="29"/>
                    </a:cubicBezTo>
                    <a:close/>
                  </a:path>
                </a:pathLst>
              </a:custGeom>
              <a:solidFill>
                <a:srgbClr val="F0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1" name="Freeform 161">
                <a:extLst>
                  <a:ext uri="{FF2B5EF4-FFF2-40B4-BE49-F238E27FC236}">
                    <a16:creationId xmlns:a16="http://schemas.microsoft.com/office/drawing/2014/main" id="{C09F41D6-B1C9-756F-EFD5-2B3A7F2BB70A}"/>
                  </a:ext>
                </a:extLst>
              </p:cNvPr>
              <p:cNvSpPr/>
              <p:nvPr/>
            </p:nvSpPr>
            <p:spPr bwMode="auto">
              <a:xfrm>
                <a:off x="5669" y="1201"/>
                <a:ext cx="126" cy="243"/>
              </a:xfrm>
              <a:custGeom>
                <a:avLst/>
                <a:gdLst>
                  <a:gd name="T0" fmla="*/ 27 w 27"/>
                  <a:gd name="T1" fmla="*/ 47 h 52"/>
                  <a:gd name="T2" fmla="*/ 27 w 27"/>
                  <a:gd name="T3" fmla="*/ 52 h 52"/>
                  <a:gd name="T4" fmla="*/ 13 w 27"/>
                  <a:gd name="T5" fmla="*/ 26 h 52"/>
                  <a:gd name="T6" fmla="*/ 0 w 27"/>
                  <a:gd name="T7" fmla="*/ 4 h 52"/>
                  <a:gd name="T8" fmla="*/ 2 w 27"/>
                  <a:gd name="T9" fmla="*/ 0 h 52"/>
                  <a:gd name="T10" fmla="*/ 7 w 27"/>
                  <a:gd name="T11" fmla="*/ 4 h 52"/>
                  <a:gd name="T12" fmla="*/ 27 w 27"/>
                  <a:gd name="T13" fmla="*/ 47 h 52"/>
                </a:gdLst>
                <a:ahLst/>
                <a:cxnLst>
                  <a:cxn ang="0">
                    <a:pos x="T0" y="T1"/>
                  </a:cxn>
                  <a:cxn ang="0">
                    <a:pos x="T2" y="T3"/>
                  </a:cxn>
                  <a:cxn ang="0">
                    <a:pos x="T4" y="T5"/>
                  </a:cxn>
                  <a:cxn ang="0">
                    <a:pos x="T6" y="T7"/>
                  </a:cxn>
                  <a:cxn ang="0">
                    <a:pos x="T8" y="T9"/>
                  </a:cxn>
                  <a:cxn ang="0">
                    <a:pos x="T10" y="T11"/>
                  </a:cxn>
                  <a:cxn ang="0">
                    <a:pos x="T12" y="T13"/>
                  </a:cxn>
                </a:cxnLst>
                <a:rect l="0" t="0" r="r" b="b"/>
                <a:pathLst>
                  <a:path w="27" h="52">
                    <a:moveTo>
                      <a:pt x="27" y="47"/>
                    </a:moveTo>
                    <a:cubicBezTo>
                      <a:pt x="27" y="48"/>
                      <a:pt x="27" y="49"/>
                      <a:pt x="27" y="52"/>
                    </a:cubicBezTo>
                    <a:cubicBezTo>
                      <a:pt x="21" y="43"/>
                      <a:pt x="20" y="33"/>
                      <a:pt x="13" y="26"/>
                    </a:cubicBezTo>
                    <a:cubicBezTo>
                      <a:pt x="7" y="20"/>
                      <a:pt x="4" y="12"/>
                      <a:pt x="0" y="4"/>
                    </a:cubicBezTo>
                    <a:cubicBezTo>
                      <a:pt x="0" y="3"/>
                      <a:pt x="0" y="0"/>
                      <a:pt x="2" y="0"/>
                    </a:cubicBezTo>
                    <a:cubicBezTo>
                      <a:pt x="5" y="0"/>
                      <a:pt x="6" y="2"/>
                      <a:pt x="7" y="4"/>
                    </a:cubicBezTo>
                    <a:cubicBezTo>
                      <a:pt x="16" y="17"/>
                      <a:pt x="22" y="31"/>
                      <a:pt x="27" y="47"/>
                    </a:cubicBezTo>
                    <a:close/>
                  </a:path>
                </a:pathLst>
              </a:custGeom>
              <a:solidFill>
                <a:srgbClr val="F09E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2" name="Freeform 162">
                <a:extLst>
                  <a:ext uri="{FF2B5EF4-FFF2-40B4-BE49-F238E27FC236}">
                    <a16:creationId xmlns:a16="http://schemas.microsoft.com/office/drawing/2014/main" id="{42A05B42-7FEE-1D91-6D19-51432398B17B}"/>
                  </a:ext>
                </a:extLst>
              </p:cNvPr>
              <p:cNvSpPr/>
              <p:nvPr/>
            </p:nvSpPr>
            <p:spPr bwMode="auto">
              <a:xfrm>
                <a:off x="5534" y="1056"/>
                <a:ext cx="168" cy="173"/>
              </a:xfrm>
              <a:custGeom>
                <a:avLst/>
                <a:gdLst>
                  <a:gd name="T0" fmla="*/ 36 w 36"/>
                  <a:gd name="T1" fmla="*/ 35 h 37"/>
                  <a:gd name="T2" fmla="*/ 30 w 36"/>
                  <a:gd name="T3" fmla="*/ 35 h 37"/>
                  <a:gd name="T4" fmla="*/ 25 w 36"/>
                  <a:gd name="T5" fmla="*/ 31 h 37"/>
                  <a:gd name="T6" fmla="*/ 25 w 36"/>
                  <a:gd name="T7" fmla="*/ 31 h 37"/>
                  <a:gd name="T8" fmla="*/ 26 w 36"/>
                  <a:gd name="T9" fmla="*/ 33 h 37"/>
                  <a:gd name="T10" fmla="*/ 25 w 36"/>
                  <a:gd name="T11" fmla="*/ 34 h 37"/>
                  <a:gd name="T12" fmla="*/ 17 w 36"/>
                  <a:gd name="T13" fmla="*/ 27 h 37"/>
                  <a:gd name="T14" fmla="*/ 2 w 36"/>
                  <a:gd name="T15" fmla="*/ 7 h 37"/>
                  <a:gd name="T16" fmla="*/ 1 w 36"/>
                  <a:gd name="T17" fmla="*/ 3 h 37"/>
                  <a:gd name="T18" fmla="*/ 2 w 36"/>
                  <a:gd name="T19" fmla="*/ 0 h 37"/>
                  <a:gd name="T20" fmla="*/ 21 w 36"/>
                  <a:gd name="T21" fmla="*/ 19 h 37"/>
                  <a:gd name="T22" fmla="*/ 26 w 36"/>
                  <a:gd name="T23" fmla="*/ 21 h 37"/>
                  <a:gd name="T24" fmla="*/ 36 w 36"/>
                  <a:gd name="T25"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7">
                    <a:moveTo>
                      <a:pt x="36" y="35"/>
                    </a:moveTo>
                    <a:cubicBezTo>
                      <a:pt x="34" y="37"/>
                      <a:pt x="32" y="27"/>
                      <a:pt x="30" y="35"/>
                    </a:cubicBezTo>
                    <a:cubicBezTo>
                      <a:pt x="27" y="36"/>
                      <a:pt x="27" y="33"/>
                      <a:pt x="25" y="31"/>
                    </a:cubicBezTo>
                    <a:cubicBezTo>
                      <a:pt x="25" y="30"/>
                      <a:pt x="24" y="31"/>
                      <a:pt x="25" y="31"/>
                    </a:cubicBezTo>
                    <a:cubicBezTo>
                      <a:pt x="26" y="31"/>
                      <a:pt x="26" y="32"/>
                      <a:pt x="26" y="33"/>
                    </a:cubicBezTo>
                    <a:cubicBezTo>
                      <a:pt x="26" y="33"/>
                      <a:pt x="25" y="34"/>
                      <a:pt x="25" y="34"/>
                    </a:cubicBezTo>
                    <a:cubicBezTo>
                      <a:pt x="21" y="34"/>
                      <a:pt x="19" y="30"/>
                      <a:pt x="17" y="27"/>
                    </a:cubicBezTo>
                    <a:cubicBezTo>
                      <a:pt x="13" y="20"/>
                      <a:pt x="7" y="14"/>
                      <a:pt x="2" y="7"/>
                    </a:cubicBezTo>
                    <a:cubicBezTo>
                      <a:pt x="1" y="6"/>
                      <a:pt x="0" y="4"/>
                      <a:pt x="1" y="3"/>
                    </a:cubicBezTo>
                    <a:cubicBezTo>
                      <a:pt x="2" y="2"/>
                      <a:pt x="2" y="1"/>
                      <a:pt x="2" y="0"/>
                    </a:cubicBezTo>
                    <a:cubicBezTo>
                      <a:pt x="8" y="7"/>
                      <a:pt x="14" y="13"/>
                      <a:pt x="21" y="19"/>
                    </a:cubicBezTo>
                    <a:cubicBezTo>
                      <a:pt x="22" y="20"/>
                      <a:pt x="23" y="24"/>
                      <a:pt x="26" y="21"/>
                    </a:cubicBezTo>
                    <a:cubicBezTo>
                      <a:pt x="31" y="25"/>
                      <a:pt x="34" y="30"/>
                      <a:pt x="36" y="35"/>
                    </a:cubicBezTo>
                    <a:close/>
                  </a:path>
                </a:pathLst>
              </a:custGeom>
              <a:solidFill>
                <a:srgbClr val="EC8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3" name="Freeform 163">
                <a:extLst>
                  <a:ext uri="{FF2B5EF4-FFF2-40B4-BE49-F238E27FC236}">
                    <a16:creationId xmlns:a16="http://schemas.microsoft.com/office/drawing/2014/main" id="{C2A736BD-21E2-6930-9BDA-0DA2EE5C367D}"/>
                  </a:ext>
                </a:extLst>
              </p:cNvPr>
              <p:cNvSpPr/>
              <p:nvPr/>
            </p:nvSpPr>
            <p:spPr bwMode="auto">
              <a:xfrm>
                <a:off x="4469" y="804"/>
                <a:ext cx="247" cy="88"/>
              </a:xfrm>
              <a:custGeom>
                <a:avLst/>
                <a:gdLst>
                  <a:gd name="T0" fmla="*/ 39 w 53"/>
                  <a:gd name="T1" fmla="*/ 2 h 19"/>
                  <a:gd name="T2" fmla="*/ 49 w 53"/>
                  <a:gd name="T3" fmla="*/ 1 h 19"/>
                  <a:gd name="T4" fmla="*/ 51 w 53"/>
                  <a:gd name="T5" fmla="*/ 3 h 19"/>
                  <a:gd name="T6" fmla="*/ 21 w 53"/>
                  <a:gd name="T7" fmla="*/ 14 h 19"/>
                  <a:gd name="T8" fmla="*/ 14 w 53"/>
                  <a:gd name="T9" fmla="*/ 14 h 19"/>
                  <a:gd name="T10" fmla="*/ 2 w 53"/>
                  <a:gd name="T11" fmla="*/ 18 h 19"/>
                  <a:gd name="T12" fmla="*/ 0 w 53"/>
                  <a:gd name="T13" fmla="*/ 17 h 19"/>
                  <a:gd name="T14" fmla="*/ 12 w 53"/>
                  <a:gd name="T15" fmla="*/ 11 h 19"/>
                  <a:gd name="T16" fmla="*/ 24 w 53"/>
                  <a:gd name="T17" fmla="*/ 6 h 19"/>
                  <a:gd name="T18" fmla="*/ 39 w 53"/>
                  <a:gd name="T1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9">
                    <a:moveTo>
                      <a:pt x="39" y="2"/>
                    </a:moveTo>
                    <a:cubicBezTo>
                      <a:pt x="42" y="3"/>
                      <a:pt x="45" y="0"/>
                      <a:pt x="49" y="1"/>
                    </a:cubicBezTo>
                    <a:cubicBezTo>
                      <a:pt x="51" y="1"/>
                      <a:pt x="53" y="0"/>
                      <a:pt x="51" y="3"/>
                    </a:cubicBezTo>
                    <a:cubicBezTo>
                      <a:pt x="42" y="9"/>
                      <a:pt x="32" y="12"/>
                      <a:pt x="21" y="14"/>
                    </a:cubicBezTo>
                    <a:cubicBezTo>
                      <a:pt x="19" y="13"/>
                      <a:pt x="17" y="13"/>
                      <a:pt x="14" y="14"/>
                    </a:cubicBezTo>
                    <a:cubicBezTo>
                      <a:pt x="10" y="16"/>
                      <a:pt x="7" y="19"/>
                      <a:pt x="2" y="18"/>
                    </a:cubicBezTo>
                    <a:cubicBezTo>
                      <a:pt x="1" y="18"/>
                      <a:pt x="1" y="18"/>
                      <a:pt x="0" y="17"/>
                    </a:cubicBezTo>
                    <a:cubicBezTo>
                      <a:pt x="3" y="13"/>
                      <a:pt x="9" y="14"/>
                      <a:pt x="12" y="11"/>
                    </a:cubicBezTo>
                    <a:cubicBezTo>
                      <a:pt x="16" y="9"/>
                      <a:pt x="20" y="8"/>
                      <a:pt x="24" y="6"/>
                    </a:cubicBezTo>
                    <a:cubicBezTo>
                      <a:pt x="29" y="5"/>
                      <a:pt x="34" y="4"/>
                      <a:pt x="39" y="2"/>
                    </a:cubicBezTo>
                    <a:close/>
                  </a:path>
                </a:pathLst>
              </a:custGeom>
              <a:solidFill>
                <a:srgbClr val="F0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4" name="Freeform 164">
                <a:extLst>
                  <a:ext uri="{FF2B5EF4-FFF2-40B4-BE49-F238E27FC236}">
                    <a16:creationId xmlns:a16="http://schemas.microsoft.com/office/drawing/2014/main" id="{44F358A9-6A20-5A83-FA8E-6F82FD9A15D1}"/>
                  </a:ext>
                </a:extLst>
              </p:cNvPr>
              <p:cNvSpPr/>
              <p:nvPr/>
            </p:nvSpPr>
            <p:spPr bwMode="auto">
              <a:xfrm>
                <a:off x="4581" y="813"/>
                <a:ext cx="70" cy="19"/>
              </a:xfrm>
              <a:custGeom>
                <a:avLst/>
                <a:gdLst>
                  <a:gd name="T0" fmla="*/ 15 w 15"/>
                  <a:gd name="T1" fmla="*/ 0 h 4"/>
                  <a:gd name="T2" fmla="*/ 0 w 15"/>
                  <a:gd name="T3" fmla="*/ 4 h 4"/>
                  <a:gd name="T4" fmla="*/ 15 w 15"/>
                  <a:gd name="T5" fmla="*/ 0 h 4"/>
                </a:gdLst>
                <a:ahLst/>
                <a:cxnLst>
                  <a:cxn ang="0">
                    <a:pos x="T0" y="T1"/>
                  </a:cxn>
                  <a:cxn ang="0">
                    <a:pos x="T2" y="T3"/>
                  </a:cxn>
                  <a:cxn ang="0">
                    <a:pos x="T4" y="T5"/>
                  </a:cxn>
                </a:cxnLst>
                <a:rect l="0" t="0" r="r" b="b"/>
                <a:pathLst>
                  <a:path w="15" h="4">
                    <a:moveTo>
                      <a:pt x="15" y="0"/>
                    </a:moveTo>
                    <a:cubicBezTo>
                      <a:pt x="10" y="3"/>
                      <a:pt x="5" y="4"/>
                      <a:pt x="0" y="4"/>
                    </a:cubicBezTo>
                    <a:cubicBezTo>
                      <a:pt x="4" y="1"/>
                      <a:pt x="9" y="0"/>
                      <a:pt x="15" y="0"/>
                    </a:cubicBezTo>
                    <a:close/>
                  </a:path>
                </a:pathLst>
              </a:custGeom>
              <a:solidFill>
                <a:srgbClr val="E4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5" name="Freeform 165">
                <a:extLst>
                  <a:ext uri="{FF2B5EF4-FFF2-40B4-BE49-F238E27FC236}">
                    <a16:creationId xmlns:a16="http://schemas.microsoft.com/office/drawing/2014/main" id="{FCBCE78F-1CB8-1571-453E-42CAA06B4BAD}"/>
                  </a:ext>
                </a:extLst>
              </p:cNvPr>
              <p:cNvSpPr/>
              <p:nvPr/>
            </p:nvSpPr>
            <p:spPr bwMode="auto">
              <a:xfrm>
                <a:off x="2516" y="3178"/>
                <a:ext cx="215" cy="187"/>
              </a:xfrm>
              <a:custGeom>
                <a:avLst/>
                <a:gdLst>
                  <a:gd name="T0" fmla="*/ 42 w 46"/>
                  <a:gd name="T1" fmla="*/ 8 h 40"/>
                  <a:gd name="T2" fmla="*/ 43 w 46"/>
                  <a:gd name="T3" fmla="*/ 16 h 40"/>
                  <a:gd name="T4" fmla="*/ 44 w 46"/>
                  <a:gd name="T5" fmla="*/ 31 h 40"/>
                  <a:gd name="T6" fmla="*/ 44 w 46"/>
                  <a:gd name="T7" fmla="*/ 37 h 40"/>
                  <a:gd name="T8" fmla="*/ 37 w 46"/>
                  <a:gd name="T9" fmla="*/ 36 h 40"/>
                  <a:gd name="T10" fmla="*/ 23 w 46"/>
                  <a:gd name="T11" fmla="*/ 27 h 40"/>
                  <a:gd name="T12" fmla="*/ 17 w 46"/>
                  <a:gd name="T13" fmla="*/ 30 h 40"/>
                  <a:gd name="T14" fmla="*/ 3 w 46"/>
                  <a:gd name="T15" fmla="*/ 39 h 40"/>
                  <a:gd name="T16" fmla="*/ 1 w 46"/>
                  <a:gd name="T17" fmla="*/ 35 h 40"/>
                  <a:gd name="T18" fmla="*/ 0 w 46"/>
                  <a:gd name="T19" fmla="*/ 29 h 40"/>
                  <a:gd name="T20" fmla="*/ 12 w 46"/>
                  <a:gd name="T21" fmla="*/ 31 h 40"/>
                  <a:gd name="T22" fmla="*/ 8 w 46"/>
                  <a:gd name="T23" fmla="*/ 25 h 40"/>
                  <a:gd name="T24" fmla="*/ 9 w 46"/>
                  <a:gd name="T25" fmla="*/ 13 h 40"/>
                  <a:gd name="T26" fmla="*/ 13 w 46"/>
                  <a:gd name="T27" fmla="*/ 3 h 40"/>
                  <a:gd name="T28" fmla="*/ 23 w 46"/>
                  <a:gd name="T29" fmla="*/ 3 h 40"/>
                  <a:gd name="T30" fmla="*/ 40 w 46"/>
                  <a:gd name="T31" fmla="*/ 0 h 40"/>
                  <a:gd name="T32" fmla="*/ 42 w 46"/>
                  <a:gd name="T3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0">
                    <a:moveTo>
                      <a:pt x="42" y="8"/>
                    </a:moveTo>
                    <a:cubicBezTo>
                      <a:pt x="44" y="11"/>
                      <a:pt x="45" y="14"/>
                      <a:pt x="43" y="16"/>
                    </a:cubicBezTo>
                    <a:cubicBezTo>
                      <a:pt x="38" y="22"/>
                      <a:pt x="41" y="26"/>
                      <a:pt x="44" y="31"/>
                    </a:cubicBezTo>
                    <a:cubicBezTo>
                      <a:pt x="45" y="33"/>
                      <a:pt x="46" y="35"/>
                      <a:pt x="44" y="37"/>
                    </a:cubicBezTo>
                    <a:cubicBezTo>
                      <a:pt x="42" y="39"/>
                      <a:pt x="39" y="38"/>
                      <a:pt x="37" y="36"/>
                    </a:cubicBezTo>
                    <a:cubicBezTo>
                      <a:pt x="33" y="32"/>
                      <a:pt x="27" y="31"/>
                      <a:pt x="23" y="27"/>
                    </a:cubicBezTo>
                    <a:cubicBezTo>
                      <a:pt x="20" y="24"/>
                      <a:pt x="18" y="26"/>
                      <a:pt x="17" y="30"/>
                    </a:cubicBezTo>
                    <a:cubicBezTo>
                      <a:pt x="16" y="33"/>
                      <a:pt x="6" y="40"/>
                      <a:pt x="3" y="39"/>
                    </a:cubicBezTo>
                    <a:cubicBezTo>
                      <a:pt x="1" y="39"/>
                      <a:pt x="0" y="37"/>
                      <a:pt x="1" y="35"/>
                    </a:cubicBezTo>
                    <a:cubicBezTo>
                      <a:pt x="2" y="33"/>
                      <a:pt x="1" y="31"/>
                      <a:pt x="0" y="29"/>
                    </a:cubicBezTo>
                    <a:cubicBezTo>
                      <a:pt x="5" y="22"/>
                      <a:pt x="8" y="29"/>
                      <a:pt x="12" y="31"/>
                    </a:cubicBezTo>
                    <a:cubicBezTo>
                      <a:pt x="13" y="27"/>
                      <a:pt x="10" y="26"/>
                      <a:pt x="8" y="25"/>
                    </a:cubicBezTo>
                    <a:cubicBezTo>
                      <a:pt x="1" y="20"/>
                      <a:pt x="1" y="17"/>
                      <a:pt x="9" y="13"/>
                    </a:cubicBezTo>
                    <a:cubicBezTo>
                      <a:pt x="13" y="11"/>
                      <a:pt x="14" y="7"/>
                      <a:pt x="13" y="3"/>
                    </a:cubicBezTo>
                    <a:cubicBezTo>
                      <a:pt x="16" y="4"/>
                      <a:pt x="19" y="5"/>
                      <a:pt x="23" y="3"/>
                    </a:cubicBezTo>
                    <a:cubicBezTo>
                      <a:pt x="28" y="0"/>
                      <a:pt x="34" y="3"/>
                      <a:pt x="40" y="0"/>
                    </a:cubicBezTo>
                    <a:cubicBezTo>
                      <a:pt x="42" y="2"/>
                      <a:pt x="39" y="6"/>
                      <a:pt x="42" y="8"/>
                    </a:cubicBezTo>
                    <a:close/>
                  </a:path>
                </a:pathLst>
              </a:custGeom>
              <a:solidFill>
                <a:srgbClr val="C547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6" name="Freeform 166">
                <a:extLst>
                  <a:ext uri="{FF2B5EF4-FFF2-40B4-BE49-F238E27FC236}">
                    <a16:creationId xmlns:a16="http://schemas.microsoft.com/office/drawing/2014/main" id="{7B0EAB2A-508F-6454-B2E1-26D71A8585A9}"/>
                  </a:ext>
                </a:extLst>
              </p:cNvPr>
              <p:cNvSpPr/>
              <p:nvPr/>
            </p:nvSpPr>
            <p:spPr bwMode="auto">
              <a:xfrm>
                <a:off x="3418" y="3248"/>
                <a:ext cx="140" cy="290"/>
              </a:xfrm>
              <a:custGeom>
                <a:avLst/>
                <a:gdLst>
                  <a:gd name="T0" fmla="*/ 21 w 30"/>
                  <a:gd name="T1" fmla="*/ 43 h 62"/>
                  <a:gd name="T2" fmla="*/ 15 w 30"/>
                  <a:gd name="T3" fmla="*/ 56 h 62"/>
                  <a:gd name="T4" fmla="*/ 7 w 30"/>
                  <a:gd name="T5" fmla="*/ 57 h 62"/>
                  <a:gd name="T6" fmla="*/ 5 w 30"/>
                  <a:gd name="T7" fmla="*/ 54 h 62"/>
                  <a:gd name="T8" fmla="*/ 5 w 30"/>
                  <a:gd name="T9" fmla="*/ 46 h 62"/>
                  <a:gd name="T10" fmla="*/ 7 w 30"/>
                  <a:gd name="T11" fmla="*/ 32 h 62"/>
                  <a:gd name="T12" fmla="*/ 7 w 30"/>
                  <a:gd name="T13" fmla="*/ 24 h 62"/>
                  <a:gd name="T14" fmla="*/ 10 w 30"/>
                  <a:gd name="T15" fmla="*/ 5 h 62"/>
                  <a:gd name="T16" fmla="*/ 16 w 30"/>
                  <a:gd name="T17" fmla="*/ 0 h 62"/>
                  <a:gd name="T18" fmla="*/ 25 w 30"/>
                  <a:gd name="T19" fmla="*/ 8 h 62"/>
                  <a:gd name="T20" fmla="*/ 27 w 30"/>
                  <a:gd name="T21" fmla="*/ 10 h 62"/>
                  <a:gd name="T22" fmla="*/ 29 w 30"/>
                  <a:gd name="T23" fmla="*/ 14 h 62"/>
                  <a:gd name="T24" fmla="*/ 27 w 30"/>
                  <a:gd name="T25" fmla="*/ 24 h 62"/>
                  <a:gd name="T26" fmla="*/ 21 w 30"/>
                  <a:gd name="T2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62">
                    <a:moveTo>
                      <a:pt x="21" y="43"/>
                    </a:moveTo>
                    <a:cubicBezTo>
                      <a:pt x="19" y="47"/>
                      <a:pt x="17" y="52"/>
                      <a:pt x="15" y="56"/>
                    </a:cubicBezTo>
                    <a:cubicBezTo>
                      <a:pt x="13" y="62"/>
                      <a:pt x="10" y="62"/>
                      <a:pt x="7" y="57"/>
                    </a:cubicBezTo>
                    <a:cubicBezTo>
                      <a:pt x="7" y="56"/>
                      <a:pt x="6" y="54"/>
                      <a:pt x="5" y="54"/>
                    </a:cubicBezTo>
                    <a:cubicBezTo>
                      <a:pt x="0" y="51"/>
                      <a:pt x="0" y="50"/>
                      <a:pt x="5" y="46"/>
                    </a:cubicBezTo>
                    <a:cubicBezTo>
                      <a:pt x="9" y="43"/>
                      <a:pt x="8" y="37"/>
                      <a:pt x="7" y="32"/>
                    </a:cubicBezTo>
                    <a:cubicBezTo>
                      <a:pt x="6" y="29"/>
                      <a:pt x="6" y="26"/>
                      <a:pt x="7" y="24"/>
                    </a:cubicBezTo>
                    <a:cubicBezTo>
                      <a:pt x="9" y="18"/>
                      <a:pt x="11" y="12"/>
                      <a:pt x="10" y="5"/>
                    </a:cubicBezTo>
                    <a:cubicBezTo>
                      <a:pt x="9" y="1"/>
                      <a:pt x="12" y="0"/>
                      <a:pt x="16" y="0"/>
                    </a:cubicBezTo>
                    <a:cubicBezTo>
                      <a:pt x="21" y="0"/>
                      <a:pt x="22" y="5"/>
                      <a:pt x="25" y="8"/>
                    </a:cubicBezTo>
                    <a:cubicBezTo>
                      <a:pt x="26" y="9"/>
                      <a:pt x="26" y="9"/>
                      <a:pt x="27" y="10"/>
                    </a:cubicBezTo>
                    <a:cubicBezTo>
                      <a:pt x="28" y="12"/>
                      <a:pt x="28" y="13"/>
                      <a:pt x="29" y="14"/>
                    </a:cubicBezTo>
                    <a:cubicBezTo>
                      <a:pt x="29" y="18"/>
                      <a:pt x="30" y="21"/>
                      <a:pt x="27" y="24"/>
                    </a:cubicBezTo>
                    <a:cubicBezTo>
                      <a:pt x="24" y="30"/>
                      <a:pt x="26" y="37"/>
                      <a:pt x="21" y="43"/>
                    </a:cubicBezTo>
                    <a:close/>
                  </a:path>
                </a:pathLst>
              </a:custGeom>
              <a:solidFill>
                <a:srgbClr val="6614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7" name="Freeform 167">
                <a:extLst>
                  <a:ext uri="{FF2B5EF4-FFF2-40B4-BE49-F238E27FC236}">
                    <a16:creationId xmlns:a16="http://schemas.microsoft.com/office/drawing/2014/main" id="{EDA0C688-4024-5B08-6BB4-D637447F8B4A}"/>
                  </a:ext>
                </a:extLst>
              </p:cNvPr>
              <p:cNvSpPr/>
              <p:nvPr/>
            </p:nvSpPr>
            <p:spPr bwMode="auto">
              <a:xfrm>
                <a:off x="3511" y="3258"/>
                <a:ext cx="159" cy="266"/>
              </a:xfrm>
              <a:custGeom>
                <a:avLst/>
                <a:gdLst>
                  <a:gd name="T0" fmla="*/ 7 w 34"/>
                  <a:gd name="T1" fmla="*/ 22 h 57"/>
                  <a:gd name="T2" fmla="*/ 7 w 34"/>
                  <a:gd name="T3" fmla="*/ 11 h 57"/>
                  <a:gd name="T4" fmla="*/ 9 w 34"/>
                  <a:gd name="T5" fmla="*/ 11 h 57"/>
                  <a:gd name="T6" fmla="*/ 13 w 34"/>
                  <a:gd name="T7" fmla="*/ 12 h 57"/>
                  <a:gd name="T8" fmla="*/ 21 w 34"/>
                  <a:gd name="T9" fmla="*/ 7 h 57"/>
                  <a:gd name="T10" fmla="*/ 23 w 34"/>
                  <a:gd name="T11" fmla="*/ 4 h 57"/>
                  <a:gd name="T12" fmla="*/ 25 w 34"/>
                  <a:gd name="T13" fmla="*/ 3 h 57"/>
                  <a:gd name="T14" fmla="*/ 32 w 34"/>
                  <a:gd name="T15" fmla="*/ 0 h 57"/>
                  <a:gd name="T16" fmla="*/ 33 w 34"/>
                  <a:gd name="T17" fmla="*/ 5 h 57"/>
                  <a:gd name="T18" fmla="*/ 21 w 34"/>
                  <a:gd name="T19" fmla="*/ 15 h 57"/>
                  <a:gd name="T20" fmla="*/ 17 w 34"/>
                  <a:gd name="T21" fmla="*/ 18 h 57"/>
                  <a:gd name="T22" fmla="*/ 21 w 34"/>
                  <a:gd name="T23" fmla="*/ 21 h 57"/>
                  <a:gd name="T24" fmla="*/ 24 w 34"/>
                  <a:gd name="T25" fmla="*/ 29 h 57"/>
                  <a:gd name="T26" fmla="*/ 22 w 34"/>
                  <a:gd name="T27" fmla="*/ 45 h 57"/>
                  <a:gd name="T28" fmla="*/ 15 w 34"/>
                  <a:gd name="T29" fmla="*/ 51 h 57"/>
                  <a:gd name="T30" fmla="*/ 7 w 34"/>
                  <a:gd name="T31" fmla="*/ 53 h 57"/>
                  <a:gd name="T32" fmla="*/ 8 w 34"/>
                  <a:gd name="T33" fmla="*/ 39 h 57"/>
                  <a:gd name="T34" fmla="*/ 9 w 34"/>
                  <a:gd name="T35" fmla="*/ 32 h 57"/>
                  <a:gd name="T36" fmla="*/ 7 w 34"/>
                  <a:gd name="T37"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57">
                    <a:moveTo>
                      <a:pt x="7" y="22"/>
                    </a:moveTo>
                    <a:cubicBezTo>
                      <a:pt x="7" y="18"/>
                      <a:pt x="7" y="15"/>
                      <a:pt x="7" y="11"/>
                    </a:cubicBezTo>
                    <a:cubicBezTo>
                      <a:pt x="8" y="11"/>
                      <a:pt x="8" y="10"/>
                      <a:pt x="9" y="11"/>
                    </a:cubicBezTo>
                    <a:cubicBezTo>
                      <a:pt x="11" y="11"/>
                      <a:pt x="12" y="12"/>
                      <a:pt x="13" y="12"/>
                    </a:cubicBezTo>
                    <a:cubicBezTo>
                      <a:pt x="17" y="13"/>
                      <a:pt x="22" y="14"/>
                      <a:pt x="21" y="7"/>
                    </a:cubicBezTo>
                    <a:cubicBezTo>
                      <a:pt x="20" y="5"/>
                      <a:pt x="22" y="4"/>
                      <a:pt x="23" y="4"/>
                    </a:cubicBezTo>
                    <a:cubicBezTo>
                      <a:pt x="24" y="3"/>
                      <a:pt x="25" y="3"/>
                      <a:pt x="25" y="3"/>
                    </a:cubicBezTo>
                    <a:cubicBezTo>
                      <a:pt x="29" y="4"/>
                      <a:pt x="30" y="2"/>
                      <a:pt x="32" y="0"/>
                    </a:cubicBezTo>
                    <a:cubicBezTo>
                      <a:pt x="34" y="1"/>
                      <a:pt x="34" y="4"/>
                      <a:pt x="33" y="5"/>
                    </a:cubicBezTo>
                    <a:cubicBezTo>
                      <a:pt x="28" y="7"/>
                      <a:pt x="27" y="14"/>
                      <a:pt x="21" y="15"/>
                    </a:cubicBezTo>
                    <a:cubicBezTo>
                      <a:pt x="19" y="16"/>
                      <a:pt x="17" y="16"/>
                      <a:pt x="17" y="18"/>
                    </a:cubicBezTo>
                    <a:cubicBezTo>
                      <a:pt x="17" y="20"/>
                      <a:pt x="19" y="21"/>
                      <a:pt x="21" y="21"/>
                    </a:cubicBezTo>
                    <a:cubicBezTo>
                      <a:pt x="26" y="22"/>
                      <a:pt x="28" y="24"/>
                      <a:pt x="24" y="29"/>
                    </a:cubicBezTo>
                    <a:cubicBezTo>
                      <a:pt x="21" y="33"/>
                      <a:pt x="17" y="39"/>
                      <a:pt x="22" y="45"/>
                    </a:cubicBezTo>
                    <a:cubicBezTo>
                      <a:pt x="19" y="46"/>
                      <a:pt x="19" y="51"/>
                      <a:pt x="15" y="51"/>
                    </a:cubicBezTo>
                    <a:cubicBezTo>
                      <a:pt x="12" y="52"/>
                      <a:pt x="10" y="57"/>
                      <a:pt x="7" y="53"/>
                    </a:cubicBezTo>
                    <a:cubicBezTo>
                      <a:pt x="5" y="48"/>
                      <a:pt x="0" y="43"/>
                      <a:pt x="8" y="39"/>
                    </a:cubicBezTo>
                    <a:cubicBezTo>
                      <a:pt x="11" y="37"/>
                      <a:pt x="12" y="35"/>
                      <a:pt x="9" y="32"/>
                    </a:cubicBezTo>
                    <a:cubicBezTo>
                      <a:pt x="6" y="29"/>
                      <a:pt x="7" y="25"/>
                      <a:pt x="7" y="22"/>
                    </a:cubicBezTo>
                    <a:close/>
                  </a:path>
                </a:pathLst>
              </a:custGeom>
              <a:solidFill>
                <a:srgbClr val="BB4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8" name="Freeform 168">
                <a:extLst>
                  <a:ext uri="{FF2B5EF4-FFF2-40B4-BE49-F238E27FC236}">
                    <a16:creationId xmlns:a16="http://schemas.microsoft.com/office/drawing/2014/main" id="{64F2E322-18C2-E427-019F-55C5788F7AE0}"/>
                  </a:ext>
                </a:extLst>
              </p:cNvPr>
              <p:cNvSpPr/>
              <p:nvPr/>
            </p:nvSpPr>
            <p:spPr bwMode="auto">
              <a:xfrm>
                <a:off x="2572" y="2084"/>
                <a:ext cx="285" cy="496"/>
              </a:xfrm>
              <a:custGeom>
                <a:avLst/>
                <a:gdLst>
                  <a:gd name="T0" fmla="*/ 22 w 61"/>
                  <a:gd name="T1" fmla="*/ 52 h 106"/>
                  <a:gd name="T2" fmla="*/ 30 w 61"/>
                  <a:gd name="T3" fmla="*/ 46 h 106"/>
                  <a:gd name="T4" fmla="*/ 36 w 61"/>
                  <a:gd name="T5" fmla="*/ 48 h 106"/>
                  <a:gd name="T6" fmla="*/ 39 w 61"/>
                  <a:gd name="T7" fmla="*/ 46 h 106"/>
                  <a:gd name="T8" fmla="*/ 37 w 61"/>
                  <a:gd name="T9" fmla="*/ 42 h 106"/>
                  <a:gd name="T10" fmla="*/ 32 w 61"/>
                  <a:gd name="T11" fmla="*/ 40 h 106"/>
                  <a:gd name="T12" fmla="*/ 36 w 61"/>
                  <a:gd name="T13" fmla="*/ 34 h 106"/>
                  <a:gd name="T14" fmla="*/ 41 w 61"/>
                  <a:gd name="T15" fmla="*/ 30 h 106"/>
                  <a:gd name="T16" fmla="*/ 37 w 61"/>
                  <a:gd name="T17" fmla="*/ 26 h 106"/>
                  <a:gd name="T18" fmla="*/ 34 w 61"/>
                  <a:gd name="T19" fmla="*/ 14 h 106"/>
                  <a:gd name="T20" fmla="*/ 40 w 61"/>
                  <a:gd name="T21" fmla="*/ 11 h 106"/>
                  <a:gd name="T22" fmla="*/ 49 w 61"/>
                  <a:gd name="T23" fmla="*/ 0 h 106"/>
                  <a:gd name="T24" fmla="*/ 50 w 61"/>
                  <a:gd name="T25" fmla="*/ 0 h 106"/>
                  <a:gd name="T26" fmla="*/ 55 w 61"/>
                  <a:gd name="T27" fmla="*/ 17 h 106"/>
                  <a:gd name="T28" fmla="*/ 58 w 61"/>
                  <a:gd name="T29" fmla="*/ 20 h 106"/>
                  <a:gd name="T30" fmla="*/ 60 w 61"/>
                  <a:gd name="T31" fmla="*/ 23 h 106"/>
                  <a:gd name="T32" fmla="*/ 54 w 61"/>
                  <a:gd name="T33" fmla="*/ 30 h 106"/>
                  <a:gd name="T34" fmla="*/ 58 w 61"/>
                  <a:gd name="T35" fmla="*/ 37 h 106"/>
                  <a:gd name="T36" fmla="*/ 50 w 61"/>
                  <a:gd name="T37" fmla="*/ 46 h 106"/>
                  <a:gd name="T38" fmla="*/ 40 w 61"/>
                  <a:gd name="T39" fmla="*/ 59 h 106"/>
                  <a:gd name="T40" fmla="*/ 39 w 61"/>
                  <a:gd name="T41" fmla="*/ 64 h 106"/>
                  <a:gd name="T42" fmla="*/ 40 w 61"/>
                  <a:gd name="T43" fmla="*/ 73 h 106"/>
                  <a:gd name="T44" fmla="*/ 35 w 61"/>
                  <a:gd name="T45" fmla="*/ 94 h 106"/>
                  <a:gd name="T46" fmla="*/ 29 w 61"/>
                  <a:gd name="T47" fmla="*/ 87 h 106"/>
                  <a:gd name="T48" fmla="*/ 14 w 61"/>
                  <a:gd name="T49" fmla="*/ 102 h 106"/>
                  <a:gd name="T50" fmla="*/ 5 w 61"/>
                  <a:gd name="T51" fmla="*/ 106 h 106"/>
                  <a:gd name="T52" fmla="*/ 1 w 61"/>
                  <a:gd name="T53" fmla="*/ 104 h 106"/>
                  <a:gd name="T54" fmla="*/ 6 w 61"/>
                  <a:gd name="T55" fmla="*/ 95 h 106"/>
                  <a:gd name="T56" fmla="*/ 8 w 61"/>
                  <a:gd name="T57" fmla="*/ 91 h 106"/>
                  <a:gd name="T58" fmla="*/ 5 w 61"/>
                  <a:gd name="T59" fmla="*/ 69 h 106"/>
                  <a:gd name="T60" fmla="*/ 12 w 61"/>
                  <a:gd name="T61" fmla="*/ 67 h 106"/>
                  <a:gd name="T62" fmla="*/ 24 w 61"/>
                  <a:gd name="T63" fmla="*/ 63 h 106"/>
                  <a:gd name="T64" fmla="*/ 32 w 61"/>
                  <a:gd name="T65" fmla="*/ 59 h 106"/>
                  <a:gd name="T66" fmla="*/ 30 w 61"/>
                  <a:gd name="T67" fmla="*/ 58 h 106"/>
                  <a:gd name="T68" fmla="*/ 23 w 61"/>
                  <a:gd name="T69" fmla="*/ 55 h 106"/>
                  <a:gd name="T70" fmla="*/ 22 w 61"/>
                  <a:gd name="T71" fmla="*/ 5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105">
                    <a:moveTo>
                      <a:pt x="22" y="52"/>
                    </a:moveTo>
                    <a:cubicBezTo>
                      <a:pt x="21" y="47"/>
                      <a:pt x="24" y="44"/>
                      <a:pt x="30" y="46"/>
                    </a:cubicBezTo>
                    <a:cubicBezTo>
                      <a:pt x="32" y="46"/>
                      <a:pt x="34" y="47"/>
                      <a:pt x="36" y="48"/>
                    </a:cubicBezTo>
                    <a:cubicBezTo>
                      <a:pt x="37" y="48"/>
                      <a:pt x="38" y="47"/>
                      <a:pt x="39" y="46"/>
                    </a:cubicBezTo>
                    <a:cubicBezTo>
                      <a:pt x="39" y="44"/>
                      <a:pt x="39" y="42"/>
                      <a:pt x="37" y="42"/>
                    </a:cubicBezTo>
                    <a:cubicBezTo>
                      <a:pt x="35" y="41"/>
                      <a:pt x="32" y="43"/>
                      <a:pt x="32" y="40"/>
                    </a:cubicBezTo>
                    <a:cubicBezTo>
                      <a:pt x="32" y="37"/>
                      <a:pt x="33" y="35"/>
                      <a:pt x="36" y="34"/>
                    </a:cubicBezTo>
                    <a:cubicBezTo>
                      <a:pt x="38" y="33"/>
                      <a:pt x="41" y="32"/>
                      <a:pt x="41" y="30"/>
                    </a:cubicBezTo>
                    <a:cubicBezTo>
                      <a:pt x="41" y="27"/>
                      <a:pt x="38" y="26"/>
                      <a:pt x="37" y="26"/>
                    </a:cubicBezTo>
                    <a:cubicBezTo>
                      <a:pt x="29" y="23"/>
                      <a:pt x="34" y="18"/>
                      <a:pt x="34" y="14"/>
                    </a:cubicBezTo>
                    <a:cubicBezTo>
                      <a:pt x="33" y="11"/>
                      <a:pt x="37" y="11"/>
                      <a:pt x="40" y="11"/>
                    </a:cubicBezTo>
                    <a:cubicBezTo>
                      <a:pt x="46" y="11"/>
                      <a:pt x="50" y="7"/>
                      <a:pt x="49" y="0"/>
                    </a:cubicBezTo>
                    <a:cubicBezTo>
                      <a:pt x="49" y="0"/>
                      <a:pt x="49" y="0"/>
                      <a:pt x="50" y="0"/>
                    </a:cubicBezTo>
                    <a:cubicBezTo>
                      <a:pt x="53" y="5"/>
                      <a:pt x="52" y="12"/>
                      <a:pt x="55" y="17"/>
                    </a:cubicBezTo>
                    <a:cubicBezTo>
                      <a:pt x="56" y="18"/>
                      <a:pt x="57" y="19"/>
                      <a:pt x="58" y="20"/>
                    </a:cubicBezTo>
                    <a:cubicBezTo>
                      <a:pt x="59" y="21"/>
                      <a:pt x="60" y="22"/>
                      <a:pt x="60" y="23"/>
                    </a:cubicBezTo>
                    <a:cubicBezTo>
                      <a:pt x="61" y="28"/>
                      <a:pt x="57" y="27"/>
                      <a:pt x="54" y="30"/>
                    </a:cubicBezTo>
                    <a:cubicBezTo>
                      <a:pt x="56" y="32"/>
                      <a:pt x="59" y="33"/>
                      <a:pt x="58" y="37"/>
                    </a:cubicBezTo>
                    <a:cubicBezTo>
                      <a:pt x="58" y="42"/>
                      <a:pt x="53" y="43"/>
                      <a:pt x="50" y="46"/>
                    </a:cubicBezTo>
                    <a:cubicBezTo>
                      <a:pt x="44" y="48"/>
                      <a:pt x="40" y="52"/>
                      <a:pt x="40" y="59"/>
                    </a:cubicBezTo>
                    <a:cubicBezTo>
                      <a:pt x="41" y="61"/>
                      <a:pt x="40" y="63"/>
                      <a:pt x="39" y="64"/>
                    </a:cubicBezTo>
                    <a:cubicBezTo>
                      <a:pt x="37" y="68"/>
                      <a:pt x="38" y="70"/>
                      <a:pt x="40" y="73"/>
                    </a:cubicBezTo>
                    <a:cubicBezTo>
                      <a:pt x="45" y="82"/>
                      <a:pt x="44" y="88"/>
                      <a:pt x="35" y="94"/>
                    </a:cubicBezTo>
                    <a:cubicBezTo>
                      <a:pt x="29" y="95"/>
                      <a:pt x="29" y="91"/>
                      <a:pt x="29" y="87"/>
                    </a:cubicBezTo>
                    <a:cubicBezTo>
                      <a:pt x="22" y="90"/>
                      <a:pt x="16" y="94"/>
                      <a:pt x="14" y="102"/>
                    </a:cubicBezTo>
                    <a:cubicBezTo>
                      <a:pt x="13" y="106"/>
                      <a:pt x="8" y="105"/>
                      <a:pt x="5" y="106"/>
                    </a:cubicBezTo>
                    <a:cubicBezTo>
                      <a:pt x="3" y="106"/>
                      <a:pt x="2" y="105"/>
                      <a:pt x="1" y="104"/>
                    </a:cubicBezTo>
                    <a:cubicBezTo>
                      <a:pt x="0" y="100"/>
                      <a:pt x="1" y="96"/>
                      <a:pt x="6" y="95"/>
                    </a:cubicBezTo>
                    <a:cubicBezTo>
                      <a:pt x="9" y="95"/>
                      <a:pt x="11" y="93"/>
                      <a:pt x="8" y="91"/>
                    </a:cubicBezTo>
                    <a:cubicBezTo>
                      <a:pt x="1" y="84"/>
                      <a:pt x="4" y="76"/>
                      <a:pt x="5" y="69"/>
                    </a:cubicBezTo>
                    <a:cubicBezTo>
                      <a:pt x="6" y="64"/>
                      <a:pt x="9" y="66"/>
                      <a:pt x="12" y="67"/>
                    </a:cubicBezTo>
                    <a:cubicBezTo>
                      <a:pt x="15" y="63"/>
                      <a:pt x="19" y="60"/>
                      <a:pt x="24" y="63"/>
                    </a:cubicBezTo>
                    <a:cubicBezTo>
                      <a:pt x="28" y="64"/>
                      <a:pt x="30" y="62"/>
                      <a:pt x="32" y="59"/>
                    </a:cubicBezTo>
                    <a:cubicBezTo>
                      <a:pt x="33" y="58"/>
                      <a:pt x="31" y="58"/>
                      <a:pt x="30" y="58"/>
                    </a:cubicBezTo>
                    <a:cubicBezTo>
                      <a:pt x="27" y="57"/>
                      <a:pt x="25" y="56"/>
                      <a:pt x="23" y="55"/>
                    </a:cubicBezTo>
                    <a:cubicBezTo>
                      <a:pt x="22" y="54"/>
                      <a:pt x="21" y="53"/>
                      <a:pt x="22" y="52"/>
                    </a:cubicBezTo>
                    <a:close/>
                  </a:path>
                </a:pathLst>
              </a:custGeom>
              <a:solidFill>
                <a:srgbClr val="D45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9" name="Freeform 169">
                <a:extLst>
                  <a:ext uri="{FF2B5EF4-FFF2-40B4-BE49-F238E27FC236}">
                    <a16:creationId xmlns:a16="http://schemas.microsoft.com/office/drawing/2014/main" id="{863C9FA4-DAFA-D65B-1F3B-56FBFF5C4376}"/>
                  </a:ext>
                </a:extLst>
              </p:cNvPr>
              <p:cNvSpPr/>
              <p:nvPr/>
            </p:nvSpPr>
            <p:spPr bwMode="auto">
              <a:xfrm>
                <a:off x="2465" y="2117"/>
                <a:ext cx="252" cy="327"/>
              </a:xfrm>
              <a:custGeom>
                <a:avLst/>
                <a:gdLst>
                  <a:gd name="T0" fmla="*/ 5 w 54"/>
                  <a:gd name="T1" fmla="*/ 51 h 70"/>
                  <a:gd name="T2" fmla="*/ 0 w 54"/>
                  <a:gd name="T3" fmla="*/ 37 h 70"/>
                  <a:gd name="T4" fmla="*/ 8 w 54"/>
                  <a:gd name="T5" fmla="*/ 31 h 70"/>
                  <a:gd name="T6" fmla="*/ 16 w 54"/>
                  <a:gd name="T7" fmla="*/ 37 h 70"/>
                  <a:gd name="T8" fmla="*/ 21 w 54"/>
                  <a:gd name="T9" fmla="*/ 37 h 70"/>
                  <a:gd name="T10" fmla="*/ 20 w 54"/>
                  <a:gd name="T11" fmla="*/ 32 h 70"/>
                  <a:gd name="T12" fmla="*/ 8 w 54"/>
                  <a:gd name="T13" fmla="*/ 31 h 70"/>
                  <a:gd name="T14" fmla="*/ 10 w 54"/>
                  <a:gd name="T15" fmla="*/ 20 h 70"/>
                  <a:gd name="T16" fmla="*/ 11 w 54"/>
                  <a:gd name="T17" fmla="*/ 18 h 70"/>
                  <a:gd name="T18" fmla="*/ 31 w 54"/>
                  <a:gd name="T19" fmla="*/ 12 h 70"/>
                  <a:gd name="T20" fmla="*/ 34 w 54"/>
                  <a:gd name="T21" fmla="*/ 10 h 70"/>
                  <a:gd name="T22" fmla="*/ 38 w 54"/>
                  <a:gd name="T23" fmla="*/ 5 h 70"/>
                  <a:gd name="T24" fmla="*/ 53 w 54"/>
                  <a:gd name="T25" fmla="*/ 10 h 70"/>
                  <a:gd name="T26" fmla="*/ 46 w 54"/>
                  <a:gd name="T27" fmla="*/ 17 h 70"/>
                  <a:gd name="T28" fmla="*/ 39 w 54"/>
                  <a:gd name="T29" fmla="*/ 17 h 70"/>
                  <a:gd name="T30" fmla="*/ 35 w 54"/>
                  <a:gd name="T31" fmla="*/ 22 h 70"/>
                  <a:gd name="T32" fmla="*/ 31 w 54"/>
                  <a:gd name="T33" fmla="*/ 28 h 70"/>
                  <a:gd name="T34" fmla="*/ 28 w 54"/>
                  <a:gd name="T35" fmla="*/ 38 h 70"/>
                  <a:gd name="T36" fmla="*/ 32 w 54"/>
                  <a:gd name="T37" fmla="*/ 42 h 70"/>
                  <a:gd name="T38" fmla="*/ 39 w 54"/>
                  <a:gd name="T39" fmla="*/ 46 h 70"/>
                  <a:gd name="T40" fmla="*/ 45 w 54"/>
                  <a:gd name="T41" fmla="*/ 53 h 70"/>
                  <a:gd name="T42" fmla="*/ 38 w 54"/>
                  <a:gd name="T43" fmla="*/ 56 h 70"/>
                  <a:gd name="T44" fmla="*/ 19 w 54"/>
                  <a:gd name="T45" fmla="*/ 52 h 70"/>
                  <a:gd name="T46" fmla="*/ 24 w 54"/>
                  <a:gd name="T47" fmla="*/ 57 h 70"/>
                  <a:gd name="T48" fmla="*/ 25 w 54"/>
                  <a:gd name="T49" fmla="*/ 67 h 70"/>
                  <a:gd name="T50" fmla="*/ 17 w 54"/>
                  <a:gd name="T51" fmla="*/ 67 h 70"/>
                  <a:gd name="T52" fmla="*/ 8 w 54"/>
                  <a:gd name="T53" fmla="*/ 64 h 70"/>
                  <a:gd name="T54" fmla="*/ 7 w 54"/>
                  <a:gd name="T55" fmla="*/ 60 h 70"/>
                  <a:gd name="T56" fmla="*/ 5 w 54"/>
                  <a:gd name="T57"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70">
                    <a:moveTo>
                      <a:pt x="5" y="51"/>
                    </a:moveTo>
                    <a:cubicBezTo>
                      <a:pt x="0" y="48"/>
                      <a:pt x="1" y="42"/>
                      <a:pt x="0" y="37"/>
                    </a:cubicBezTo>
                    <a:cubicBezTo>
                      <a:pt x="1" y="33"/>
                      <a:pt x="5" y="33"/>
                      <a:pt x="8" y="31"/>
                    </a:cubicBezTo>
                    <a:cubicBezTo>
                      <a:pt x="11" y="32"/>
                      <a:pt x="14" y="34"/>
                      <a:pt x="16" y="37"/>
                    </a:cubicBezTo>
                    <a:cubicBezTo>
                      <a:pt x="17" y="39"/>
                      <a:pt x="19" y="39"/>
                      <a:pt x="21" y="37"/>
                    </a:cubicBezTo>
                    <a:cubicBezTo>
                      <a:pt x="23" y="35"/>
                      <a:pt x="22" y="34"/>
                      <a:pt x="20" y="32"/>
                    </a:cubicBezTo>
                    <a:cubicBezTo>
                      <a:pt x="16" y="29"/>
                      <a:pt x="12" y="30"/>
                      <a:pt x="8" y="31"/>
                    </a:cubicBezTo>
                    <a:cubicBezTo>
                      <a:pt x="8" y="27"/>
                      <a:pt x="14" y="25"/>
                      <a:pt x="10" y="20"/>
                    </a:cubicBezTo>
                    <a:cubicBezTo>
                      <a:pt x="10" y="20"/>
                      <a:pt x="10" y="19"/>
                      <a:pt x="11" y="18"/>
                    </a:cubicBezTo>
                    <a:cubicBezTo>
                      <a:pt x="18" y="15"/>
                      <a:pt x="23" y="8"/>
                      <a:pt x="31" y="12"/>
                    </a:cubicBezTo>
                    <a:cubicBezTo>
                      <a:pt x="33" y="13"/>
                      <a:pt x="33" y="12"/>
                      <a:pt x="34" y="10"/>
                    </a:cubicBezTo>
                    <a:cubicBezTo>
                      <a:pt x="34" y="8"/>
                      <a:pt x="36" y="7"/>
                      <a:pt x="38" y="5"/>
                    </a:cubicBezTo>
                    <a:cubicBezTo>
                      <a:pt x="43" y="0"/>
                      <a:pt x="52" y="3"/>
                      <a:pt x="53" y="10"/>
                    </a:cubicBezTo>
                    <a:cubicBezTo>
                      <a:pt x="54" y="15"/>
                      <a:pt x="49" y="15"/>
                      <a:pt x="46" y="17"/>
                    </a:cubicBezTo>
                    <a:cubicBezTo>
                      <a:pt x="44" y="17"/>
                      <a:pt x="41" y="17"/>
                      <a:pt x="39" y="17"/>
                    </a:cubicBezTo>
                    <a:cubicBezTo>
                      <a:pt x="36" y="17"/>
                      <a:pt x="33" y="17"/>
                      <a:pt x="35" y="22"/>
                    </a:cubicBezTo>
                    <a:cubicBezTo>
                      <a:pt x="36" y="25"/>
                      <a:pt x="33" y="27"/>
                      <a:pt x="31" y="28"/>
                    </a:cubicBezTo>
                    <a:cubicBezTo>
                      <a:pt x="28" y="31"/>
                      <a:pt x="27" y="34"/>
                      <a:pt x="28" y="38"/>
                    </a:cubicBezTo>
                    <a:cubicBezTo>
                      <a:pt x="29" y="39"/>
                      <a:pt x="31" y="40"/>
                      <a:pt x="32" y="42"/>
                    </a:cubicBezTo>
                    <a:cubicBezTo>
                      <a:pt x="33" y="46"/>
                      <a:pt x="35" y="47"/>
                      <a:pt x="39" y="46"/>
                    </a:cubicBezTo>
                    <a:cubicBezTo>
                      <a:pt x="44" y="45"/>
                      <a:pt x="46" y="47"/>
                      <a:pt x="45" y="53"/>
                    </a:cubicBezTo>
                    <a:cubicBezTo>
                      <a:pt x="44" y="55"/>
                      <a:pt x="40" y="55"/>
                      <a:pt x="38" y="56"/>
                    </a:cubicBezTo>
                    <a:cubicBezTo>
                      <a:pt x="31" y="59"/>
                      <a:pt x="26" y="51"/>
                      <a:pt x="19" y="52"/>
                    </a:cubicBezTo>
                    <a:cubicBezTo>
                      <a:pt x="20" y="55"/>
                      <a:pt x="22" y="56"/>
                      <a:pt x="24" y="57"/>
                    </a:cubicBezTo>
                    <a:cubicBezTo>
                      <a:pt x="27" y="60"/>
                      <a:pt x="28" y="64"/>
                      <a:pt x="25" y="67"/>
                    </a:cubicBezTo>
                    <a:cubicBezTo>
                      <a:pt x="23" y="70"/>
                      <a:pt x="19" y="70"/>
                      <a:pt x="17" y="67"/>
                    </a:cubicBezTo>
                    <a:cubicBezTo>
                      <a:pt x="14" y="65"/>
                      <a:pt x="11" y="65"/>
                      <a:pt x="8" y="64"/>
                    </a:cubicBezTo>
                    <a:cubicBezTo>
                      <a:pt x="7" y="63"/>
                      <a:pt x="7" y="62"/>
                      <a:pt x="7" y="60"/>
                    </a:cubicBezTo>
                    <a:cubicBezTo>
                      <a:pt x="8" y="57"/>
                      <a:pt x="7" y="54"/>
                      <a:pt x="5" y="51"/>
                    </a:cubicBezTo>
                    <a:close/>
                  </a:path>
                </a:pathLst>
              </a:custGeom>
              <a:solidFill>
                <a:srgbClr val="EB8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0" name="Freeform 170">
                <a:extLst>
                  <a:ext uri="{FF2B5EF4-FFF2-40B4-BE49-F238E27FC236}">
                    <a16:creationId xmlns:a16="http://schemas.microsoft.com/office/drawing/2014/main" id="{0C893441-2D27-94DE-9D54-6E8548CD3A6F}"/>
                  </a:ext>
                </a:extLst>
              </p:cNvPr>
              <p:cNvSpPr/>
              <p:nvPr/>
            </p:nvSpPr>
            <p:spPr bwMode="auto">
              <a:xfrm>
                <a:off x="2595" y="2295"/>
                <a:ext cx="99" cy="65"/>
              </a:xfrm>
              <a:custGeom>
                <a:avLst/>
                <a:gdLst>
                  <a:gd name="T0" fmla="*/ 17 w 21"/>
                  <a:gd name="T1" fmla="*/ 14 h 14"/>
                  <a:gd name="T2" fmla="*/ 10 w 21"/>
                  <a:gd name="T3" fmla="*/ 10 h 14"/>
                  <a:gd name="T4" fmla="*/ 4 w 21"/>
                  <a:gd name="T5" fmla="*/ 6 h 14"/>
                  <a:gd name="T6" fmla="*/ 0 w 21"/>
                  <a:gd name="T7" fmla="*/ 0 h 14"/>
                  <a:gd name="T8" fmla="*/ 4 w 21"/>
                  <a:gd name="T9" fmla="*/ 1 h 14"/>
                  <a:gd name="T10" fmla="*/ 17 w 21"/>
                  <a:gd name="T11" fmla="*/ 7 h 14"/>
                  <a:gd name="T12" fmla="*/ 18 w 21"/>
                  <a:gd name="T13" fmla="*/ 8 h 14"/>
                  <a:gd name="T14" fmla="*/ 17 w 2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4">
                    <a:moveTo>
                      <a:pt x="17" y="14"/>
                    </a:moveTo>
                    <a:cubicBezTo>
                      <a:pt x="17" y="9"/>
                      <a:pt x="14" y="7"/>
                      <a:pt x="10" y="10"/>
                    </a:cubicBezTo>
                    <a:cubicBezTo>
                      <a:pt x="6" y="12"/>
                      <a:pt x="4" y="12"/>
                      <a:pt x="4" y="6"/>
                    </a:cubicBezTo>
                    <a:cubicBezTo>
                      <a:pt x="3" y="4"/>
                      <a:pt x="0" y="3"/>
                      <a:pt x="0" y="0"/>
                    </a:cubicBezTo>
                    <a:cubicBezTo>
                      <a:pt x="1" y="0"/>
                      <a:pt x="3" y="0"/>
                      <a:pt x="4" y="1"/>
                    </a:cubicBezTo>
                    <a:cubicBezTo>
                      <a:pt x="6" y="9"/>
                      <a:pt x="12" y="7"/>
                      <a:pt x="17" y="7"/>
                    </a:cubicBezTo>
                    <a:cubicBezTo>
                      <a:pt x="17" y="8"/>
                      <a:pt x="18" y="8"/>
                      <a:pt x="18" y="8"/>
                    </a:cubicBezTo>
                    <a:cubicBezTo>
                      <a:pt x="20" y="11"/>
                      <a:pt x="21" y="13"/>
                      <a:pt x="17" y="14"/>
                    </a:cubicBezTo>
                    <a:close/>
                  </a:path>
                </a:pathLst>
              </a:custGeom>
              <a:solidFill>
                <a:srgbClr val="E36F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1" name="Freeform 171">
                <a:extLst>
                  <a:ext uri="{FF2B5EF4-FFF2-40B4-BE49-F238E27FC236}">
                    <a16:creationId xmlns:a16="http://schemas.microsoft.com/office/drawing/2014/main" id="{3E318E74-E118-BDC7-F977-167052FE562E}"/>
                  </a:ext>
                </a:extLst>
              </p:cNvPr>
              <p:cNvSpPr/>
              <p:nvPr/>
            </p:nvSpPr>
            <p:spPr bwMode="auto">
              <a:xfrm>
                <a:off x="2782" y="2056"/>
                <a:ext cx="56" cy="28"/>
              </a:xfrm>
              <a:custGeom>
                <a:avLst/>
                <a:gdLst>
                  <a:gd name="T0" fmla="*/ 12 w 12"/>
                  <a:gd name="T1" fmla="*/ 0 h 6"/>
                  <a:gd name="T2" fmla="*/ 12 w 12"/>
                  <a:gd name="T3" fmla="*/ 2 h 6"/>
                  <a:gd name="T4" fmla="*/ 9 w 12"/>
                  <a:gd name="T5" fmla="*/ 3 h 6"/>
                  <a:gd name="T6" fmla="*/ 4 w 12"/>
                  <a:gd name="T7" fmla="*/ 6 h 6"/>
                  <a:gd name="T8" fmla="*/ 4 w 12"/>
                  <a:gd name="T9" fmla="*/ 6 h 6"/>
                  <a:gd name="T10" fmla="*/ 4 w 12"/>
                  <a:gd name="T11" fmla="*/ 0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cubicBezTo>
                      <a:pt x="12" y="1"/>
                      <a:pt x="12" y="1"/>
                      <a:pt x="12" y="2"/>
                    </a:cubicBezTo>
                    <a:cubicBezTo>
                      <a:pt x="11" y="3"/>
                      <a:pt x="10" y="3"/>
                      <a:pt x="9" y="3"/>
                    </a:cubicBezTo>
                    <a:cubicBezTo>
                      <a:pt x="6" y="2"/>
                      <a:pt x="5" y="5"/>
                      <a:pt x="4" y="6"/>
                    </a:cubicBezTo>
                    <a:cubicBezTo>
                      <a:pt x="4" y="6"/>
                      <a:pt x="4" y="6"/>
                      <a:pt x="4" y="6"/>
                    </a:cubicBezTo>
                    <a:cubicBezTo>
                      <a:pt x="0" y="4"/>
                      <a:pt x="0" y="1"/>
                      <a:pt x="4" y="0"/>
                    </a:cubicBezTo>
                    <a:cubicBezTo>
                      <a:pt x="7" y="0"/>
                      <a:pt x="10" y="0"/>
                      <a:pt x="12" y="0"/>
                    </a:cubicBezTo>
                    <a:close/>
                  </a:path>
                </a:pathLst>
              </a:custGeom>
              <a:solidFill>
                <a:srgbClr val="D45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2" name="Freeform 172">
                <a:extLst>
                  <a:ext uri="{FF2B5EF4-FFF2-40B4-BE49-F238E27FC236}">
                    <a16:creationId xmlns:a16="http://schemas.microsoft.com/office/drawing/2014/main" id="{F3A1E193-840D-A15D-5518-BCF320A4CD82}"/>
                  </a:ext>
                </a:extLst>
              </p:cNvPr>
              <p:cNvSpPr/>
              <p:nvPr/>
            </p:nvSpPr>
            <p:spPr bwMode="auto">
              <a:xfrm>
                <a:off x="2156" y="3230"/>
                <a:ext cx="196" cy="387"/>
              </a:xfrm>
              <a:custGeom>
                <a:avLst/>
                <a:gdLst>
                  <a:gd name="T0" fmla="*/ 25 w 42"/>
                  <a:gd name="T1" fmla="*/ 33 h 83"/>
                  <a:gd name="T2" fmla="*/ 32 w 42"/>
                  <a:gd name="T3" fmla="*/ 49 h 83"/>
                  <a:gd name="T4" fmla="*/ 33 w 42"/>
                  <a:gd name="T5" fmla="*/ 52 h 83"/>
                  <a:gd name="T6" fmla="*/ 42 w 42"/>
                  <a:gd name="T7" fmla="*/ 69 h 83"/>
                  <a:gd name="T8" fmla="*/ 40 w 42"/>
                  <a:gd name="T9" fmla="*/ 73 h 83"/>
                  <a:gd name="T10" fmla="*/ 34 w 42"/>
                  <a:gd name="T11" fmla="*/ 81 h 83"/>
                  <a:gd name="T12" fmla="*/ 33 w 42"/>
                  <a:gd name="T13" fmla="*/ 83 h 83"/>
                  <a:gd name="T14" fmla="*/ 26 w 42"/>
                  <a:gd name="T15" fmla="*/ 74 h 83"/>
                  <a:gd name="T16" fmla="*/ 25 w 42"/>
                  <a:gd name="T17" fmla="*/ 67 h 83"/>
                  <a:gd name="T18" fmla="*/ 21 w 42"/>
                  <a:gd name="T19" fmla="*/ 71 h 83"/>
                  <a:gd name="T20" fmla="*/ 16 w 42"/>
                  <a:gd name="T21" fmla="*/ 74 h 83"/>
                  <a:gd name="T22" fmla="*/ 12 w 42"/>
                  <a:gd name="T23" fmla="*/ 70 h 83"/>
                  <a:gd name="T24" fmla="*/ 5 w 42"/>
                  <a:gd name="T25" fmla="*/ 63 h 83"/>
                  <a:gd name="T26" fmla="*/ 2 w 42"/>
                  <a:gd name="T27" fmla="*/ 54 h 83"/>
                  <a:gd name="T28" fmla="*/ 4 w 42"/>
                  <a:gd name="T29" fmla="*/ 47 h 83"/>
                  <a:gd name="T30" fmla="*/ 7 w 42"/>
                  <a:gd name="T31" fmla="*/ 43 h 83"/>
                  <a:gd name="T32" fmla="*/ 4 w 42"/>
                  <a:gd name="T33" fmla="*/ 47 h 83"/>
                  <a:gd name="T34" fmla="*/ 4 w 42"/>
                  <a:gd name="T35" fmla="*/ 35 h 83"/>
                  <a:gd name="T36" fmla="*/ 4 w 42"/>
                  <a:gd name="T37" fmla="*/ 24 h 83"/>
                  <a:gd name="T38" fmla="*/ 7 w 42"/>
                  <a:gd name="T39" fmla="*/ 3 h 83"/>
                  <a:gd name="T40" fmla="*/ 13 w 42"/>
                  <a:gd name="T41" fmla="*/ 1 h 83"/>
                  <a:gd name="T42" fmla="*/ 14 w 42"/>
                  <a:gd name="T43" fmla="*/ 6 h 83"/>
                  <a:gd name="T44" fmla="*/ 12 w 42"/>
                  <a:gd name="T45" fmla="*/ 15 h 83"/>
                  <a:gd name="T46" fmla="*/ 15 w 42"/>
                  <a:gd name="T47" fmla="*/ 19 h 83"/>
                  <a:gd name="T48" fmla="*/ 22 w 42"/>
                  <a:gd name="T49" fmla="*/ 21 h 83"/>
                  <a:gd name="T50" fmla="*/ 22 w 42"/>
                  <a:gd name="T51" fmla="*/ 21 h 83"/>
                  <a:gd name="T52" fmla="*/ 25 w 42"/>
                  <a:gd name="T5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83">
                    <a:moveTo>
                      <a:pt x="25" y="33"/>
                    </a:moveTo>
                    <a:cubicBezTo>
                      <a:pt x="27" y="38"/>
                      <a:pt x="27" y="44"/>
                      <a:pt x="32" y="49"/>
                    </a:cubicBezTo>
                    <a:cubicBezTo>
                      <a:pt x="33" y="50"/>
                      <a:pt x="33" y="51"/>
                      <a:pt x="33" y="52"/>
                    </a:cubicBezTo>
                    <a:cubicBezTo>
                      <a:pt x="33" y="59"/>
                      <a:pt x="36" y="65"/>
                      <a:pt x="42" y="69"/>
                    </a:cubicBezTo>
                    <a:cubicBezTo>
                      <a:pt x="42" y="71"/>
                      <a:pt x="41" y="73"/>
                      <a:pt x="40" y="73"/>
                    </a:cubicBezTo>
                    <a:cubicBezTo>
                      <a:pt x="35" y="75"/>
                      <a:pt x="31" y="75"/>
                      <a:pt x="34" y="81"/>
                    </a:cubicBezTo>
                    <a:cubicBezTo>
                      <a:pt x="35" y="82"/>
                      <a:pt x="34" y="83"/>
                      <a:pt x="33" y="83"/>
                    </a:cubicBezTo>
                    <a:cubicBezTo>
                      <a:pt x="28" y="83"/>
                      <a:pt x="24" y="78"/>
                      <a:pt x="26" y="74"/>
                    </a:cubicBezTo>
                    <a:cubicBezTo>
                      <a:pt x="26" y="72"/>
                      <a:pt x="28" y="68"/>
                      <a:pt x="25" y="67"/>
                    </a:cubicBezTo>
                    <a:cubicBezTo>
                      <a:pt x="22" y="65"/>
                      <a:pt x="22" y="70"/>
                      <a:pt x="21" y="71"/>
                    </a:cubicBezTo>
                    <a:cubicBezTo>
                      <a:pt x="20" y="72"/>
                      <a:pt x="19" y="75"/>
                      <a:pt x="16" y="74"/>
                    </a:cubicBezTo>
                    <a:cubicBezTo>
                      <a:pt x="14" y="74"/>
                      <a:pt x="12" y="72"/>
                      <a:pt x="12" y="70"/>
                    </a:cubicBezTo>
                    <a:cubicBezTo>
                      <a:pt x="12" y="65"/>
                      <a:pt x="8" y="64"/>
                      <a:pt x="5" y="63"/>
                    </a:cubicBezTo>
                    <a:cubicBezTo>
                      <a:pt x="0" y="61"/>
                      <a:pt x="0" y="58"/>
                      <a:pt x="2" y="54"/>
                    </a:cubicBezTo>
                    <a:cubicBezTo>
                      <a:pt x="4" y="52"/>
                      <a:pt x="3" y="49"/>
                      <a:pt x="4" y="47"/>
                    </a:cubicBezTo>
                    <a:cubicBezTo>
                      <a:pt x="5" y="45"/>
                      <a:pt x="7" y="45"/>
                      <a:pt x="7" y="43"/>
                    </a:cubicBezTo>
                    <a:cubicBezTo>
                      <a:pt x="5" y="43"/>
                      <a:pt x="5" y="46"/>
                      <a:pt x="4" y="47"/>
                    </a:cubicBezTo>
                    <a:cubicBezTo>
                      <a:pt x="0" y="43"/>
                      <a:pt x="4" y="39"/>
                      <a:pt x="4" y="35"/>
                    </a:cubicBezTo>
                    <a:cubicBezTo>
                      <a:pt x="5" y="31"/>
                      <a:pt x="3" y="27"/>
                      <a:pt x="4" y="24"/>
                    </a:cubicBezTo>
                    <a:cubicBezTo>
                      <a:pt x="5" y="17"/>
                      <a:pt x="3" y="10"/>
                      <a:pt x="7" y="3"/>
                    </a:cubicBezTo>
                    <a:cubicBezTo>
                      <a:pt x="8" y="1"/>
                      <a:pt x="10" y="0"/>
                      <a:pt x="13" y="1"/>
                    </a:cubicBezTo>
                    <a:cubicBezTo>
                      <a:pt x="16" y="3"/>
                      <a:pt x="14" y="5"/>
                      <a:pt x="14" y="6"/>
                    </a:cubicBezTo>
                    <a:cubicBezTo>
                      <a:pt x="13" y="9"/>
                      <a:pt x="14" y="12"/>
                      <a:pt x="12" y="15"/>
                    </a:cubicBezTo>
                    <a:cubicBezTo>
                      <a:pt x="10" y="18"/>
                      <a:pt x="12" y="20"/>
                      <a:pt x="15" y="19"/>
                    </a:cubicBezTo>
                    <a:cubicBezTo>
                      <a:pt x="18" y="18"/>
                      <a:pt x="20" y="20"/>
                      <a:pt x="22" y="21"/>
                    </a:cubicBezTo>
                    <a:cubicBezTo>
                      <a:pt x="22" y="21"/>
                      <a:pt x="22" y="21"/>
                      <a:pt x="22" y="21"/>
                    </a:cubicBezTo>
                    <a:cubicBezTo>
                      <a:pt x="24" y="25"/>
                      <a:pt x="23" y="29"/>
                      <a:pt x="25" y="33"/>
                    </a:cubicBezTo>
                    <a:close/>
                  </a:path>
                </a:pathLst>
              </a:custGeom>
              <a:solidFill>
                <a:srgbClr val="CC5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3" name="Freeform 173">
                <a:extLst>
                  <a:ext uri="{FF2B5EF4-FFF2-40B4-BE49-F238E27FC236}">
                    <a16:creationId xmlns:a16="http://schemas.microsoft.com/office/drawing/2014/main" id="{49E610D8-46EA-291A-52BC-53859D3ABEB2}"/>
                  </a:ext>
                </a:extLst>
              </p:cNvPr>
              <p:cNvSpPr/>
              <p:nvPr/>
            </p:nvSpPr>
            <p:spPr bwMode="auto">
              <a:xfrm>
                <a:off x="2282" y="3627"/>
                <a:ext cx="38" cy="47"/>
              </a:xfrm>
              <a:custGeom>
                <a:avLst/>
                <a:gdLst>
                  <a:gd name="T0" fmla="*/ 8 w 8"/>
                  <a:gd name="T1" fmla="*/ 0 h 10"/>
                  <a:gd name="T2" fmla="*/ 3 w 8"/>
                  <a:gd name="T3" fmla="*/ 10 h 10"/>
                  <a:gd name="T4" fmla="*/ 8 w 8"/>
                  <a:gd name="T5" fmla="*/ 0 h 10"/>
                </a:gdLst>
                <a:ahLst/>
                <a:cxnLst>
                  <a:cxn ang="0">
                    <a:pos x="T0" y="T1"/>
                  </a:cxn>
                  <a:cxn ang="0">
                    <a:pos x="T2" y="T3"/>
                  </a:cxn>
                  <a:cxn ang="0">
                    <a:pos x="T4" y="T5"/>
                  </a:cxn>
                </a:cxnLst>
                <a:rect l="0" t="0" r="r" b="b"/>
                <a:pathLst>
                  <a:path w="8" h="10">
                    <a:moveTo>
                      <a:pt x="8" y="0"/>
                    </a:moveTo>
                    <a:cubicBezTo>
                      <a:pt x="4" y="2"/>
                      <a:pt x="6" y="7"/>
                      <a:pt x="3" y="10"/>
                    </a:cubicBezTo>
                    <a:cubicBezTo>
                      <a:pt x="5" y="6"/>
                      <a:pt x="0" y="0"/>
                      <a:pt x="8" y="0"/>
                    </a:cubicBezTo>
                    <a:close/>
                  </a:path>
                </a:pathLst>
              </a:custGeom>
              <a:solidFill>
                <a:srgbClr val="AB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4" name="Freeform 174">
                <a:extLst>
                  <a:ext uri="{FF2B5EF4-FFF2-40B4-BE49-F238E27FC236}">
                    <a16:creationId xmlns:a16="http://schemas.microsoft.com/office/drawing/2014/main" id="{5133FD8C-6F64-5864-4ED7-30D2726ECC96}"/>
                  </a:ext>
                </a:extLst>
              </p:cNvPr>
              <p:cNvSpPr/>
              <p:nvPr/>
            </p:nvSpPr>
            <p:spPr bwMode="auto">
              <a:xfrm>
                <a:off x="2801" y="2108"/>
                <a:ext cx="177" cy="261"/>
              </a:xfrm>
              <a:custGeom>
                <a:avLst/>
                <a:gdLst>
                  <a:gd name="T0" fmla="*/ 37 w 38"/>
                  <a:gd name="T1" fmla="*/ 19 h 56"/>
                  <a:gd name="T2" fmla="*/ 23 w 38"/>
                  <a:gd name="T3" fmla="*/ 20 h 56"/>
                  <a:gd name="T4" fmla="*/ 14 w 38"/>
                  <a:gd name="T5" fmla="*/ 33 h 56"/>
                  <a:gd name="T6" fmla="*/ 18 w 38"/>
                  <a:gd name="T7" fmla="*/ 35 h 56"/>
                  <a:gd name="T8" fmla="*/ 22 w 38"/>
                  <a:gd name="T9" fmla="*/ 37 h 56"/>
                  <a:gd name="T10" fmla="*/ 18 w 38"/>
                  <a:gd name="T11" fmla="*/ 39 h 56"/>
                  <a:gd name="T12" fmla="*/ 11 w 38"/>
                  <a:gd name="T13" fmla="*/ 41 h 56"/>
                  <a:gd name="T14" fmla="*/ 10 w 38"/>
                  <a:gd name="T15" fmla="*/ 46 h 56"/>
                  <a:gd name="T16" fmla="*/ 9 w 38"/>
                  <a:gd name="T17" fmla="*/ 56 h 56"/>
                  <a:gd name="T18" fmla="*/ 4 w 38"/>
                  <a:gd name="T19" fmla="*/ 47 h 56"/>
                  <a:gd name="T20" fmla="*/ 4 w 38"/>
                  <a:gd name="T21" fmla="*/ 39 h 56"/>
                  <a:gd name="T22" fmla="*/ 8 w 38"/>
                  <a:gd name="T23" fmla="*/ 37 h 56"/>
                  <a:gd name="T24" fmla="*/ 11 w 38"/>
                  <a:gd name="T25" fmla="*/ 32 h 56"/>
                  <a:gd name="T26" fmla="*/ 13 w 38"/>
                  <a:gd name="T27" fmla="*/ 22 h 56"/>
                  <a:gd name="T28" fmla="*/ 11 w 38"/>
                  <a:gd name="T29" fmla="*/ 15 h 56"/>
                  <a:gd name="T30" fmla="*/ 10 w 38"/>
                  <a:gd name="T31" fmla="*/ 6 h 56"/>
                  <a:gd name="T32" fmla="*/ 21 w 38"/>
                  <a:gd name="T33" fmla="*/ 3 h 56"/>
                  <a:gd name="T34" fmla="*/ 28 w 38"/>
                  <a:gd name="T35" fmla="*/ 8 h 56"/>
                  <a:gd name="T36" fmla="*/ 37 w 38"/>
                  <a:gd name="T3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56">
                    <a:moveTo>
                      <a:pt x="37" y="19"/>
                    </a:moveTo>
                    <a:cubicBezTo>
                      <a:pt x="33" y="18"/>
                      <a:pt x="28" y="21"/>
                      <a:pt x="23" y="20"/>
                    </a:cubicBezTo>
                    <a:cubicBezTo>
                      <a:pt x="20" y="19"/>
                      <a:pt x="13" y="30"/>
                      <a:pt x="14" y="33"/>
                    </a:cubicBezTo>
                    <a:cubicBezTo>
                      <a:pt x="15" y="35"/>
                      <a:pt x="16" y="36"/>
                      <a:pt x="18" y="35"/>
                    </a:cubicBezTo>
                    <a:cubicBezTo>
                      <a:pt x="20" y="34"/>
                      <a:pt x="22" y="34"/>
                      <a:pt x="22" y="37"/>
                    </a:cubicBezTo>
                    <a:cubicBezTo>
                      <a:pt x="22" y="39"/>
                      <a:pt x="19" y="40"/>
                      <a:pt x="18" y="39"/>
                    </a:cubicBezTo>
                    <a:cubicBezTo>
                      <a:pt x="14" y="36"/>
                      <a:pt x="13" y="39"/>
                      <a:pt x="11" y="41"/>
                    </a:cubicBezTo>
                    <a:cubicBezTo>
                      <a:pt x="8" y="42"/>
                      <a:pt x="8" y="44"/>
                      <a:pt x="10" y="46"/>
                    </a:cubicBezTo>
                    <a:cubicBezTo>
                      <a:pt x="15" y="49"/>
                      <a:pt x="14" y="53"/>
                      <a:pt x="9" y="56"/>
                    </a:cubicBezTo>
                    <a:cubicBezTo>
                      <a:pt x="8" y="52"/>
                      <a:pt x="8" y="49"/>
                      <a:pt x="4" y="47"/>
                    </a:cubicBezTo>
                    <a:cubicBezTo>
                      <a:pt x="0" y="45"/>
                      <a:pt x="1" y="42"/>
                      <a:pt x="4" y="39"/>
                    </a:cubicBezTo>
                    <a:cubicBezTo>
                      <a:pt x="5" y="38"/>
                      <a:pt x="7" y="38"/>
                      <a:pt x="8" y="37"/>
                    </a:cubicBezTo>
                    <a:cubicBezTo>
                      <a:pt x="10" y="36"/>
                      <a:pt x="10" y="34"/>
                      <a:pt x="11" y="32"/>
                    </a:cubicBezTo>
                    <a:cubicBezTo>
                      <a:pt x="11" y="29"/>
                      <a:pt x="11" y="25"/>
                      <a:pt x="13" y="22"/>
                    </a:cubicBezTo>
                    <a:cubicBezTo>
                      <a:pt x="14" y="19"/>
                      <a:pt x="14" y="17"/>
                      <a:pt x="11" y="15"/>
                    </a:cubicBezTo>
                    <a:cubicBezTo>
                      <a:pt x="8" y="12"/>
                      <a:pt x="7" y="9"/>
                      <a:pt x="10" y="6"/>
                    </a:cubicBezTo>
                    <a:cubicBezTo>
                      <a:pt x="13" y="2"/>
                      <a:pt x="17" y="0"/>
                      <a:pt x="21" y="3"/>
                    </a:cubicBezTo>
                    <a:cubicBezTo>
                      <a:pt x="24" y="5"/>
                      <a:pt x="26" y="6"/>
                      <a:pt x="28" y="8"/>
                    </a:cubicBezTo>
                    <a:cubicBezTo>
                      <a:pt x="34" y="9"/>
                      <a:pt x="38" y="12"/>
                      <a:pt x="37" y="19"/>
                    </a:cubicBezTo>
                    <a:close/>
                  </a:path>
                </a:pathLst>
              </a:custGeom>
              <a:solidFill>
                <a:srgbClr val="B03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5" name="Freeform 175">
                <a:extLst>
                  <a:ext uri="{FF2B5EF4-FFF2-40B4-BE49-F238E27FC236}">
                    <a16:creationId xmlns:a16="http://schemas.microsoft.com/office/drawing/2014/main" id="{905E86EF-3498-3742-7DFD-B2E71B0A39C2}"/>
                  </a:ext>
                </a:extLst>
              </p:cNvPr>
              <p:cNvSpPr/>
              <p:nvPr/>
            </p:nvSpPr>
            <p:spPr bwMode="auto">
              <a:xfrm>
                <a:off x="2792" y="2066"/>
                <a:ext cx="140" cy="224"/>
              </a:xfrm>
              <a:custGeom>
                <a:avLst/>
                <a:gdLst>
                  <a:gd name="T0" fmla="*/ 30 w 30"/>
                  <a:gd name="T1" fmla="*/ 17 h 48"/>
                  <a:gd name="T2" fmla="*/ 24 w 30"/>
                  <a:gd name="T3" fmla="*/ 15 h 48"/>
                  <a:gd name="T4" fmla="*/ 13 w 30"/>
                  <a:gd name="T5" fmla="*/ 16 h 48"/>
                  <a:gd name="T6" fmla="*/ 17 w 30"/>
                  <a:gd name="T7" fmla="*/ 24 h 48"/>
                  <a:gd name="T8" fmla="*/ 18 w 30"/>
                  <a:gd name="T9" fmla="*/ 29 h 48"/>
                  <a:gd name="T10" fmla="*/ 14 w 30"/>
                  <a:gd name="T11" fmla="*/ 42 h 48"/>
                  <a:gd name="T12" fmla="*/ 10 w 30"/>
                  <a:gd name="T13" fmla="*/ 48 h 48"/>
                  <a:gd name="T14" fmla="*/ 13 w 30"/>
                  <a:gd name="T15" fmla="*/ 27 h 48"/>
                  <a:gd name="T16" fmla="*/ 10 w 30"/>
                  <a:gd name="T17" fmla="*/ 25 h 48"/>
                  <a:gd name="T18" fmla="*/ 6 w 30"/>
                  <a:gd name="T19" fmla="*/ 0 h 48"/>
                  <a:gd name="T20" fmla="*/ 10 w 30"/>
                  <a:gd name="T21" fmla="*/ 0 h 48"/>
                  <a:gd name="T22" fmla="*/ 13 w 30"/>
                  <a:gd name="T23" fmla="*/ 3 h 48"/>
                  <a:gd name="T24" fmla="*/ 13 w 30"/>
                  <a:gd name="T25" fmla="*/ 8 h 48"/>
                  <a:gd name="T26" fmla="*/ 16 w 30"/>
                  <a:gd name="T27" fmla="*/ 6 h 48"/>
                  <a:gd name="T28" fmla="*/ 30 w 30"/>
                  <a:gd name="T29" fmla="*/ 7 h 48"/>
                  <a:gd name="T30" fmla="*/ 30 w 30"/>
                  <a:gd name="T31"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48">
                    <a:moveTo>
                      <a:pt x="30" y="17"/>
                    </a:moveTo>
                    <a:cubicBezTo>
                      <a:pt x="28" y="17"/>
                      <a:pt x="26" y="16"/>
                      <a:pt x="24" y="15"/>
                    </a:cubicBezTo>
                    <a:cubicBezTo>
                      <a:pt x="20" y="10"/>
                      <a:pt x="16" y="13"/>
                      <a:pt x="13" y="16"/>
                    </a:cubicBezTo>
                    <a:cubicBezTo>
                      <a:pt x="9" y="21"/>
                      <a:pt x="14" y="22"/>
                      <a:pt x="17" y="24"/>
                    </a:cubicBezTo>
                    <a:cubicBezTo>
                      <a:pt x="19" y="25"/>
                      <a:pt x="21" y="26"/>
                      <a:pt x="18" y="29"/>
                    </a:cubicBezTo>
                    <a:cubicBezTo>
                      <a:pt x="15" y="32"/>
                      <a:pt x="15" y="37"/>
                      <a:pt x="14" y="42"/>
                    </a:cubicBezTo>
                    <a:cubicBezTo>
                      <a:pt x="14" y="45"/>
                      <a:pt x="14" y="47"/>
                      <a:pt x="10" y="48"/>
                    </a:cubicBezTo>
                    <a:cubicBezTo>
                      <a:pt x="11" y="41"/>
                      <a:pt x="11" y="33"/>
                      <a:pt x="13" y="27"/>
                    </a:cubicBezTo>
                    <a:cubicBezTo>
                      <a:pt x="12" y="26"/>
                      <a:pt x="11" y="26"/>
                      <a:pt x="10" y="25"/>
                    </a:cubicBezTo>
                    <a:cubicBezTo>
                      <a:pt x="7" y="17"/>
                      <a:pt x="0" y="9"/>
                      <a:pt x="6" y="0"/>
                    </a:cubicBezTo>
                    <a:cubicBezTo>
                      <a:pt x="7" y="0"/>
                      <a:pt x="9" y="0"/>
                      <a:pt x="10" y="0"/>
                    </a:cubicBezTo>
                    <a:cubicBezTo>
                      <a:pt x="12" y="0"/>
                      <a:pt x="15" y="0"/>
                      <a:pt x="13" y="3"/>
                    </a:cubicBezTo>
                    <a:cubicBezTo>
                      <a:pt x="12" y="5"/>
                      <a:pt x="11" y="6"/>
                      <a:pt x="13" y="8"/>
                    </a:cubicBezTo>
                    <a:cubicBezTo>
                      <a:pt x="14" y="9"/>
                      <a:pt x="15" y="7"/>
                      <a:pt x="16" y="6"/>
                    </a:cubicBezTo>
                    <a:cubicBezTo>
                      <a:pt x="21" y="4"/>
                      <a:pt x="26" y="0"/>
                      <a:pt x="30" y="7"/>
                    </a:cubicBezTo>
                    <a:cubicBezTo>
                      <a:pt x="23" y="10"/>
                      <a:pt x="26" y="13"/>
                      <a:pt x="30" y="17"/>
                    </a:cubicBezTo>
                    <a:close/>
                  </a:path>
                </a:pathLst>
              </a:custGeom>
              <a:solidFill>
                <a:srgbClr val="C2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6" name="Freeform 176">
                <a:extLst>
                  <a:ext uri="{FF2B5EF4-FFF2-40B4-BE49-F238E27FC236}">
                    <a16:creationId xmlns:a16="http://schemas.microsoft.com/office/drawing/2014/main" id="{0826C250-73BE-6A02-C462-608A99E1D49F}"/>
                  </a:ext>
                </a:extLst>
              </p:cNvPr>
              <p:cNvSpPr/>
              <p:nvPr/>
            </p:nvSpPr>
            <p:spPr bwMode="auto">
              <a:xfrm>
                <a:off x="2922" y="2374"/>
                <a:ext cx="75" cy="89"/>
              </a:xfrm>
              <a:custGeom>
                <a:avLst/>
                <a:gdLst>
                  <a:gd name="T0" fmla="*/ 10 w 16"/>
                  <a:gd name="T1" fmla="*/ 3 h 19"/>
                  <a:gd name="T2" fmla="*/ 12 w 16"/>
                  <a:gd name="T3" fmla="*/ 0 h 19"/>
                  <a:gd name="T4" fmla="*/ 2 w 16"/>
                  <a:gd name="T5" fmla="*/ 18 h 19"/>
                  <a:gd name="T6" fmla="*/ 0 w 16"/>
                  <a:gd name="T7" fmla="*/ 18 h 19"/>
                  <a:gd name="T8" fmla="*/ 10 w 16"/>
                  <a:gd name="T9" fmla="*/ 3 h 19"/>
                </a:gdLst>
                <a:ahLst/>
                <a:cxnLst>
                  <a:cxn ang="0">
                    <a:pos x="T0" y="T1"/>
                  </a:cxn>
                  <a:cxn ang="0">
                    <a:pos x="T2" y="T3"/>
                  </a:cxn>
                  <a:cxn ang="0">
                    <a:pos x="T4" y="T5"/>
                  </a:cxn>
                  <a:cxn ang="0">
                    <a:pos x="T6" y="T7"/>
                  </a:cxn>
                  <a:cxn ang="0">
                    <a:pos x="T8" y="T9"/>
                  </a:cxn>
                </a:cxnLst>
                <a:rect l="0" t="0" r="r" b="b"/>
                <a:pathLst>
                  <a:path w="16" h="19">
                    <a:moveTo>
                      <a:pt x="10" y="3"/>
                    </a:moveTo>
                    <a:cubicBezTo>
                      <a:pt x="11" y="2"/>
                      <a:pt x="12" y="1"/>
                      <a:pt x="12" y="0"/>
                    </a:cubicBezTo>
                    <a:cubicBezTo>
                      <a:pt x="16" y="8"/>
                      <a:pt x="13" y="14"/>
                      <a:pt x="2" y="18"/>
                    </a:cubicBezTo>
                    <a:cubicBezTo>
                      <a:pt x="1" y="19"/>
                      <a:pt x="1" y="19"/>
                      <a:pt x="0" y="18"/>
                    </a:cubicBezTo>
                    <a:cubicBezTo>
                      <a:pt x="1" y="12"/>
                      <a:pt x="6" y="8"/>
                      <a:pt x="10" y="3"/>
                    </a:cubicBezTo>
                    <a:close/>
                  </a:path>
                </a:pathLst>
              </a:custGeom>
              <a:solidFill>
                <a:srgbClr val="B03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7" name="Freeform 177">
                <a:extLst>
                  <a:ext uri="{FF2B5EF4-FFF2-40B4-BE49-F238E27FC236}">
                    <a16:creationId xmlns:a16="http://schemas.microsoft.com/office/drawing/2014/main" id="{79B27A7A-871E-8142-6A8F-A206C95C5C41}"/>
                  </a:ext>
                </a:extLst>
              </p:cNvPr>
              <p:cNvSpPr/>
              <p:nvPr/>
            </p:nvSpPr>
            <p:spPr bwMode="auto">
              <a:xfrm>
                <a:off x="2922" y="2458"/>
                <a:ext cx="33" cy="42"/>
              </a:xfrm>
              <a:custGeom>
                <a:avLst/>
                <a:gdLst>
                  <a:gd name="T0" fmla="*/ 0 w 7"/>
                  <a:gd name="T1" fmla="*/ 0 h 9"/>
                  <a:gd name="T2" fmla="*/ 2 w 7"/>
                  <a:gd name="T3" fmla="*/ 0 h 9"/>
                  <a:gd name="T4" fmla="*/ 7 w 7"/>
                  <a:gd name="T5" fmla="*/ 8 h 9"/>
                  <a:gd name="T6" fmla="*/ 0 w 7"/>
                  <a:gd name="T7" fmla="*/ 9 h 9"/>
                  <a:gd name="T8" fmla="*/ 0 w 7"/>
                  <a:gd name="T9" fmla="*/ 2 h 9"/>
                  <a:gd name="T10" fmla="*/ 0 w 7"/>
                  <a:gd name="T11" fmla="*/ 1 h 9"/>
                  <a:gd name="T12" fmla="*/ 0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0" y="0"/>
                    </a:moveTo>
                    <a:cubicBezTo>
                      <a:pt x="1" y="0"/>
                      <a:pt x="1" y="0"/>
                      <a:pt x="2" y="0"/>
                    </a:cubicBezTo>
                    <a:cubicBezTo>
                      <a:pt x="1" y="4"/>
                      <a:pt x="5" y="5"/>
                      <a:pt x="7" y="8"/>
                    </a:cubicBezTo>
                    <a:cubicBezTo>
                      <a:pt x="5" y="9"/>
                      <a:pt x="2" y="8"/>
                      <a:pt x="0" y="9"/>
                    </a:cubicBezTo>
                    <a:cubicBezTo>
                      <a:pt x="0" y="6"/>
                      <a:pt x="0" y="4"/>
                      <a:pt x="0" y="2"/>
                    </a:cubicBezTo>
                    <a:cubicBezTo>
                      <a:pt x="0" y="1"/>
                      <a:pt x="0" y="1"/>
                      <a:pt x="0" y="1"/>
                    </a:cubicBezTo>
                    <a:cubicBezTo>
                      <a:pt x="0" y="0"/>
                      <a:pt x="0" y="0"/>
                      <a:pt x="0" y="0"/>
                    </a:cubicBezTo>
                    <a:close/>
                  </a:path>
                </a:pathLst>
              </a:custGeom>
              <a:solidFill>
                <a:srgbClr val="B33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8" name="Freeform 178">
                <a:extLst>
                  <a:ext uri="{FF2B5EF4-FFF2-40B4-BE49-F238E27FC236}">
                    <a16:creationId xmlns:a16="http://schemas.microsoft.com/office/drawing/2014/main" id="{B0B09814-EC43-F05E-C776-5D9314934FAB}"/>
                  </a:ext>
                </a:extLst>
              </p:cNvPr>
              <p:cNvSpPr/>
              <p:nvPr/>
            </p:nvSpPr>
            <p:spPr bwMode="auto">
              <a:xfrm>
                <a:off x="3277" y="2991"/>
                <a:ext cx="281" cy="154"/>
              </a:xfrm>
              <a:custGeom>
                <a:avLst/>
                <a:gdLst>
                  <a:gd name="T0" fmla="*/ 30 w 60"/>
                  <a:gd name="T1" fmla="*/ 3 h 33"/>
                  <a:gd name="T2" fmla="*/ 42 w 60"/>
                  <a:gd name="T3" fmla="*/ 10 h 33"/>
                  <a:gd name="T4" fmla="*/ 47 w 60"/>
                  <a:gd name="T5" fmla="*/ 10 h 33"/>
                  <a:gd name="T6" fmla="*/ 57 w 60"/>
                  <a:gd name="T7" fmla="*/ 13 h 33"/>
                  <a:gd name="T8" fmla="*/ 60 w 60"/>
                  <a:gd name="T9" fmla="*/ 20 h 33"/>
                  <a:gd name="T10" fmla="*/ 50 w 60"/>
                  <a:gd name="T11" fmla="*/ 22 h 33"/>
                  <a:gd name="T12" fmla="*/ 38 w 60"/>
                  <a:gd name="T13" fmla="*/ 16 h 33"/>
                  <a:gd name="T14" fmla="*/ 34 w 60"/>
                  <a:gd name="T15" fmla="*/ 15 h 33"/>
                  <a:gd name="T16" fmla="*/ 33 w 60"/>
                  <a:gd name="T17" fmla="*/ 20 h 33"/>
                  <a:gd name="T18" fmla="*/ 36 w 60"/>
                  <a:gd name="T19" fmla="*/ 33 h 33"/>
                  <a:gd name="T20" fmla="*/ 34 w 60"/>
                  <a:gd name="T21" fmla="*/ 33 h 33"/>
                  <a:gd name="T22" fmla="*/ 23 w 60"/>
                  <a:gd name="T23" fmla="*/ 24 h 33"/>
                  <a:gd name="T24" fmla="*/ 13 w 60"/>
                  <a:gd name="T25" fmla="*/ 20 h 33"/>
                  <a:gd name="T26" fmla="*/ 2 w 60"/>
                  <a:gd name="T27" fmla="*/ 14 h 33"/>
                  <a:gd name="T28" fmla="*/ 0 w 60"/>
                  <a:gd name="T29" fmla="*/ 13 h 33"/>
                  <a:gd name="T30" fmla="*/ 13 w 60"/>
                  <a:gd name="T31" fmla="*/ 13 h 33"/>
                  <a:gd name="T32" fmla="*/ 14 w 60"/>
                  <a:gd name="T33" fmla="*/ 13 h 33"/>
                  <a:gd name="T34" fmla="*/ 23 w 60"/>
                  <a:gd name="T35" fmla="*/ 5 h 33"/>
                  <a:gd name="T36" fmla="*/ 24 w 60"/>
                  <a:gd name="T37" fmla="*/ 1 h 33"/>
                  <a:gd name="T38" fmla="*/ 30 w 60"/>
                  <a:gd name="T3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33">
                    <a:moveTo>
                      <a:pt x="30" y="3"/>
                    </a:moveTo>
                    <a:cubicBezTo>
                      <a:pt x="34" y="6"/>
                      <a:pt x="38" y="8"/>
                      <a:pt x="42" y="10"/>
                    </a:cubicBezTo>
                    <a:cubicBezTo>
                      <a:pt x="44" y="12"/>
                      <a:pt x="45" y="11"/>
                      <a:pt x="47" y="10"/>
                    </a:cubicBezTo>
                    <a:cubicBezTo>
                      <a:pt x="52" y="4"/>
                      <a:pt x="55" y="8"/>
                      <a:pt x="57" y="13"/>
                    </a:cubicBezTo>
                    <a:cubicBezTo>
                      <a:pt x="58" y="15"/>
                      <a:pt x="59" y="18"/>
                      <a:pt x="60" y="20"/>
                    </a:cubicBezTo>
                    <a:cubicBezTo>
                      <a:pt x="57" y="25"/>
                      <a:pt x="53" y="23"/>
                      <a:pt x="50" y="22"/>
                    </a:cubicBezTo>
                    <a:cubicBezTo>
                      <a:pt x="46" y="20"/>
                      <a:pt x="42" y="18"/>
                      <a:pt x="38" y="16"/>
                    </a:cubicBezTo>
                    <a:cubicBezTo>
                      <a:pt x="37" y="15"/>
                      <a:pt x="35" y="14"/>
                      <a:pt x="34" y="15"/>
                    </a:cubicBezTo>
                    <a:cubicBezTo>
                      <a:pt x="32" y="17"/>
                      <a:pt x="32" y="18"/>
                      <a:pt x="33" y="20"/>
                    </a:cubicBezTo>
                    <a:cubicBezTo>
                      <a:pt x="34" y="24"/>
                      <a:pt x="38" y="28"/>
                      <a:pt x="36" y="33"/>
                    </a:cubicBezTo>
                    <a:cubicBezTo>
                      <a:pt x="35" y="33"/>
                      <a:pt x="35" y="33"/>
                      <a:pt x="34" y="33"/>
                    </a:cubicBezTo>
                    <a:cubicBezTo>
                      <a:pt x="33" y="27"/>
                      <a:pt x="28" y="26"/>
                      <a:pt x="23" y="24"/>
                    </a:cubicBezTo>
                    <a:cubicBezTo>
                      <a:pt x="20" y="23"/>
                      <a:pt x="16" y="22"/>
                      <a:pt x="13" y="20"/>
                    </a:cubicBezTo>
                    <a:cubicBezTo>
                      <a:pt x="10" y="17"/>
                      <a:pt x="6" y="15"/>
                      <a:pt x="2" y="14"/>
                    </a:cubicBezTo>
                    <a:cubicBezTo>
                      <a:pt x="1" y="14"/>
                      <a:pt x="1" y="14"/>
                      <a:pt x="0" y="13"/>
                    </a:cubicBezTo>
                    <a:cubicBezTo>
                      <a:pt x="5" y="13"/>
                      <a:pt x="9" y="13"/>
                      <a:pt x="13" y="13"/>
                    </a:cubicBezTo>
                    <a:cubicBezTo>
                      <a:pt x="14" y="13"/>
                      <a:pt x="14" y="13"/>
                      <a:pt x="14" y="13"/>
                    </a:cubicBezTo>
                    <a:cubicBezTo>
                      <a:pt x="23" y="15"/>
                      <a:pt x="24" y="15"/>
                      <a:pt x="23" y="5"/>
                    </a:cubicBezTo>
                    <a:cubicBezTo>
                      <a:pt x="22" y="3"/>
                      <a:pt x="22" y="2"/>
                      <a:pt x="24" y="1"/>
                    </a:cubicBezTo>
                    <a:cubicBezTo>
                      <a:pt x="27" y="0"/>
                      <a:pt x="29" y="1"/>
                      <a:pt x="30" y="3"/>
                    </a:cubicBezTo>
                    <a:close/>
                  </a:path>
                </a:pathLst>
              </a:custGeom>
              <a:solidFill>
                <a:srgbClr val="D55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9" name="Freeform 179">
                <a:extLst>
                  <a:ext uri="{FF2B5EF4-FFF2-40B4-BE49-F238E27FC236}">
                    <a16:creationId xmlns:a16="http://schemas.microsoft.com/office/drawing/2014/main" id="{922B2D70-4E39-CD59-3887-677BC47ED848}"/>
                  </a:ext>
                </a:extLst>
              </p:cNvPr>
              <p:cNvSpPr/>
              <p:nvPr/>
            </p:nvSpPr>
            <p:spPr bwMode="auto">
              <a:xfrm>
                <a:off x="3436" y="3113"/>
                <a:ext cx="168" cy="182"/>
              </a:xfrm>
              <a:custGeom>
                <a:avLst/>
                <a:gdLst>
                  <a:gd name="T0" fmla="*/ 0 w 36"/>
                  <a:gd name="T1" fmla="*/ 7 h 39"/>
                  <a:gd name="T2" fmla="*/ 2 w 36"/>
                  <a:gd name="T3" fmla="*/ 7 h 39"/>
                  <a:gd name="T4" fmla="*/ 14 w 36"/>
                  <a:gd name="T5" fmla="*/ 5 h 39"/>
                  <a:gd name="T6" fmla="*/ 26 w 36"/>
                  <a:gd name="T7" fmla="*/ 5 h 39"/>
                  <a:gd name="T8" fmla="*/ 30 w 36"/>
                  <a:gd name="T9" fmla="*/ 3 h 39"/>
                  <a:gd name="T10" fmla="*/ 31 w 36"/>
                  <a:gd name="T11" fmla="*/ 11 h 39"/>
                  <a:gd name="T12" fmla="*/ 24 w 36"/>
                  <a:gd name="T13" fmla="*/ 19 h 39"/>
                  <a:gd name="T14" fmla="*/ 25 w 36"/>
                  <a:gd name="T15" fmla="*/ 24 h 39"/>
                  <a:gd name="T16" fmla="*/ 21 w 36"/>
                  <a:gd name="T17" fmla="*/ 39 h 39"/>
                  <a:gd name="T18" fmla="*/ 20 w 36"/>
                  <a:gd name="T19" fmla="*/ 38 h 39"/>
                  <a:gd name="T20" fmla="*/ 20 w 36"/>
                  <a:gd name="T21" fmla="*/ 32 h 39"/>
                  <a:gd name="T22" fmla="*/ 14 w 36"/>
                  <a:gd name="T23" fmla="*/ 26 h 39"/>
                  <a:gd name="T24" fmla="*/ 7 w 36"/>
                  <a:gd name="T25" fmla="*/ 22 h 39"/>
                  <a:gd name="T26" fmla="*/ 4 w 36"/>
                  <a:gd name="T27" fmla="*/ 15 h 39"/>
                  <a:gd name="T28" fmla="*/ 0 w 36"/>
                  <a:gd name="T29" fmla="*/ 10 h 39"/>
                  <a:gd name="T30" fmla="*/ 0 w 36"/>
                  <a:gd name="T3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39">
                    <a:moveTo>
                      <a:pt x="0" y="7"/>
                    </a:moveTo>
                    <a:cubicBezTo>
                      <a:pt x="1" y="7"/>
                      <a:pt x="1" y="7"/>
                      <a:pt x="2" y="7"/>
                    </a:cubicBezTo>
                    <a:cubicBezTo>
                      <a:pt x="6" y="6"/>
                      <a:pt x="10" y="0"/>
                      <a:pt x="14" y="5"/>
                    </a:cubicBezTo>
                    <a:cubicBezTo>
                      <a:pt x="18" y="7"/>
                      <a:pt x="22" y="9"/>
                      <a:pt x="26" y="5"/>
                    </a:cubicBezTo>
                    <a:cubicBezTo>
                      <a:pt x="27" y="4"/>
                      <a:pt x="29" y="3"/>
                      <a:pt x="30" y="3"/>
                    </a:cubicBezTo>
                    <a:cubicBezTo>
                      <a:pt x="36" y="5"/>
                      <a:pt x="36" y="5"/>
                      <a:pt x="31" y="11"/>
                    </a:cubicBezTo>
                    <a:cubicBezTo>
                      <a:pt x="29" y="14"/>
                      <a:pt x="25" y="15"/>
                      <a:pt x="24" y="19"/>
                    </a:cubicBezTo>
                    <a:cubicBezTo>
                      <a:pt x="23" y="21"/>
                      <a:pt x="24" y="22"/>
                      <a:pt x="25" y="24"/>
                    </a:cubicBezTo>
                    <a:cubicBezTo>
                      <a:pt x="29" y="32"/>
                      <a:pt x="29" y="33"/>
                      <a:pt x="21" y="39"/>
                    </a:cubicBezTo>
                    <a:cubicBezTo>
                      <a:pt x="21" y="39"/>
                      <a:pt x="21" y="38"/>
                      <a:pt x="20" y="38"/>
                    </a:cubicBezTo>
                    <a:cubicBezTo>
                      <a:pt x="18" y="36"/>
                      <a:pt x="20" y="34"/>
                      <a:pt x="20" y="32"/>
                    </a:cubicBezTo>
                    <a:cubicBezTo>
                      <a:pt x="19" y="28"/>
                      <a:pt x="20" y="24"/>
                      <a:pt x="14" y="26"/>
                    </a:cubicBezTo>
                    <a:cubicBezTo>
                      <a:pt x="10" y="28"/>
                      <a:pt x="9" y="24"/>
                      <a:pt x="7" y="22"/>
                    </a:cubicBezTo>
                    <a:cubicBezTo>
                      <a:pt x="5" y="20"/>
                      <a:pt x="5" y="17"/>
                      <a:pt x="4" y="15"/>
                    </a:cubicBezTo>
                    <a:cubicBezTo>
                      <a:pt x="3" y="13"/>
                      <a:pt x="2" y="11"/>
                      <a:pt x="0" y="10"/>
                    </a:cubicBezTo>
                    <a:cubicBezTo>
                      <a:pt x="0" y="9"/>
                      <a:pt x="0" y="8"/>
                      <a:pt x="0" y="7"/>
                    </a:cubicBezTo>
                    <a:close/>
                  </a:path>
                </a:pathLst>
              </a:custGeom>
              <a:solidFill>
                <a:srgbClr val="C84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0" name="Freeform 180">
                <a:extLst>
                  <a:ext uri="{FF2B5EF4-FFF2-40B4-BE49-F238E27FC236}">
                    <a16:creationId xmlns:a16="http://schemas.microsoft.com/office/drawing/2014/main" id="{C2527A9B-51EB-C6E8-298B-09B218BA6359}"/>
                  </a:ext>
                </a:extLst>
              </p:cNvPr>
              <p:cNvSpPr/>
              <p:nvPr/>
            </p:nvSpPr>
            <p:spPr bwMode="auto">
              <a:xfrm>
                <a:off x="3450" y="3178"/>
                <a:ext cx="94" cy="112"/>
              </a:xfrm>
              <a:custGeom>
                <a:avLst/>
                <a:gdLst>
                  <a:gd name="T0" fmla="*/ 2 w 20"/>
                  <a:gd name="T1" fmla="*/ 0 h 24"/>
                  <a:gd name="T2" fmla="*/ 5 w 20"/>
                  <a:gd name="T3" fmla="*/ 7 h 24"/>
                  <a:gd name="T4" fmla="*/ 12 w 20"/>
                  <a:gd name="T5" fmla="*/ 10 h 24"/>
                  <a:gd name="T6" fmla="*/ 16 w 20"/>
                  <a:gd name="T7" fmla="*/ 9 h 24"/>
                  <a:gd name="T8" fmla="*/ 19 w 20"/>
                  <a:gd name="T9" fmla="*/ 18 h 24"/>
                  <a:gd name="T10" fmla="*/ 17 w 20"/>
                  <a:gd name="T11" fmla="*/ 24 h 24"/>
                  <a:gd name="T12" fmla="*/ 9 w 20"/>
                  <a:gd name="T13" fmla="*/ 15 h 24"/>
                  <a:gd name="T14" fmla="*/ 1 w 20"/>
                  <a:gd name="T15" fmla="*/ 6 h 24"/>
                  <a:gd name="T16" fmla="*/ 2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2" y="0"/>
                    </a:moveTo>
                    <a:cubicBezTo>
                      <a:pt x="4" y="2"/>
                      <a:pt x="3" y="5"/>
                      <a:pt x="5" y="7"/>
                    </a:cubicBezTo>
                    <a:cubicBezTo>
                      <a:pt x="7" y="10"/>
                      <a:pt x="8" y="14"/>
                      <a:pt x="12" y="10"/>
                    </a:cubicBezTo>
                    <a:cubicBezTo>
                      <a:pt x="13" y="9"/>
                      <a:pt x="16" y="8"/>
                      <a:pt x="16" y="9"/>
                    </a:cubicBezTo>
                    <a:cubicBezTo>
                      <a:pt x="17" y="12"/>
                      <a:pt x="20" y="15"/>
                      <a:pt x="19" y="18"/>
                    </a:cubicBezTo>
                    <a:cubicBezTo>
                      <a:pt x="18" y="20"/>
                      <a:pt x="18" y="22"/>
                      <a:pt x="17" y="24"/>
                    </a:cubicBezTo>
                    <a:cubicBezTo>
                      <a:pt x="14" y="21"/>
                      <a:pt x="12" y="17"/>
                      <a:pt x="9" y="15"/>
                    </a:cubicBezTo>
                    <a:cubicBezTo>
                      <a:pt x="7" y="12"/>
                      <a:pt x="2" y="10"/>
                      <a:pt x="1" y="6"/>
                    </a:cubicBezTo>
                    <a:cubicBezTo>
                      <a:pt x="1" y="4"/>
                      <a:pt x="0" y="2"/>
                      <a:pt x="2" y="0"/>
                    </a:cubicBezTo>
                    <a:close/>
                  </a:path>
                </a:pathLst>
              </a:custGeom>
              <a:solidFill>
                <a:srgbClr val="AF3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1" name="Freeform 181">
                <a:extLst>
                  <a:ext uri="{FF2B5EF4-FFF2-40B4-BE49-F238E27FC236}">
                    <a16:creationId xmlns:a16="http://schemas.microsoft.com/office/drawing/2014/main" id="{3B555661-5CBB-56F4-DCF4-48F3D1FC61F1}"/>
                  </a:ext>
                </a:extLst>
              </p:cNvPr>
              <p:cNvSpPr/>
              <p:nvPr/>
            </p:nvSpPr>
            <p:spPr bwMode="auto">
              <a:xfrm>
                <a:off x="3436" y="3159"/>
                <a:ext cx="24" cy="47"/>
              </a:xfrm>
              <a:custGeom>
                <a:avLst/>
                <a:gdLst>
                  <a:gd name="T0" fmla="*/ 5 w 5"/>
                  <a:gd name="T1" fmla="*/ 4 h 10"/>
                  <a:gd name="T2" fmla="*/ 4 w 5"/>
                  <a:gd name="T3" fmla="*/ 10 h 10"/>
                  <a:gd name="T4" fmla="*/ 0 w 5"/>
                  <a:gd name="T5" fmla="*/ 0 h 10"/>
                  <a:gd name="T6" fmla="*/ 5 w 5"/>
                  <a:gd name="T7" fmla="*/ 4 h 10"/>
                </a:gdLst>
                <a:ahLst/>
                <a:cxnLst>
                  <a:cxn ang="0">
                    <a:pos x="T0" y="T1"/>
                  </a:cxn>
                  <a:cxn ang="0">
                    <a:pos x="T2" y="T3"/>
                  </a:cxn>
                  <a:cxn ang="0">
                    <a:pos x="T4" y="T5"/>
                  </a:cxn>
                  <a:cxn ang="0">
                    <a:pos x="T6" y="T7"/>
                  </a:cxn>
                </a:cxnLst>
                <a:rect l="0" t="0" r="r" b="b"/>
                <a:pathLst>
                  <a:path w="5" h="10">
                    <a:moveTo>
                      <a:pt x="5" y="4"/>
                    </a:moveTo>
                    <a:cubicBezTo>
                      <a:pt x="5" y="6"/>
                      <a:pt x="4" y="8"/>
                      <a:pt x="4" y="10"/>
                    </a:cubicBezTo>
                    <a:cubicBezTo>
                      <a:pt x="3" y="6"/>
                      <a:pt x="1" y="3"/>
                      <a:pt x="0" y="0"/>
                    </a:cubicBezTo>
                    <a:cubicBezTo>
                      <a:pt x="2" y="1"/>
                      <a:pt x="4" y="2"/>
                      <a:pt x="5" y="4"/>
                    </a:cubicBezTo>
                    <a:close/>
                  </a:path>
                </a:pathLst>
              </a:custGeom>
              <a:solidFill>
                <a:srgbClr val="A7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2" name="Freeform 182">
                <a:extLst>
                  <a:ext uri="{FF2B5EF4-FFF2-40B4-BE49-F238E27FC236}">
                    <a16:creationId xmlns:a16="http://schemas.microsoft.com/office/drawing/2014/main" id="{D38AC655-BAC4-778B-7B6E-A3B6062AF90B}"/>
                  </a:ext>
                </a:extLst>
              </p:cNvPr>
              <p:cNvSpPr/>
              <p:nvPr/>
            </p:nvSpPr>
            <p:spPr bwMode="auto">
              <a:xfrm>
                <a:off x="3287" y="3057"/>
                <a:ext cx="51" cy="28"/>
              </a:xfrm>
              <a:custGeom>
                <a:avLst/>
                <a:gdLst>
                  <a:gd name="T0" fmla="*/ 0 w 11"/>
                  <a:gd name="T1" fmla="*/ 0 h 6"/>
                  <a:gd name="T2" fmla="*/ 11 w 11"/>
                  <a:gd name="T3" fmla="*/ 6 h 6"/>
                  <a:gd name="T4" fmla="*/ 0 w 11"/>
                  <a:gd name="T5" fmla="*/ 0 h 6"/>
                </a:gdLst>
                <a:ahLst/>
                <a:cxnLst>
                  <a:cxn ang="0">
                    <a:pos x="T0" y="T1"/>
                  </a:cxn>
                  <a:cxn ang="0">
                    <a:pos x="T2" y="T3"/>
                  </a:cxn>
                  <a:cxn ang="0">
                    <a:pos x="T4" y="T5"/>
                  </a:cxn>
                </a:cxnLst>
                <a:rect l="0" t="0" r="r" b="b"/>
                <a:pathLst>
                  <a:path w="11" h="6">
                    <a:moveTo>
                      <a:pt x="0" y="0"/>
                    </a:moveTo>
                    <a:cubicBezTo>
                      <a:pt x="5" y="0"/>
                      <a:pt x="10" y="0"/>
                      <a:pt x="11" y="6"/>
                    </a:cubicBezTo>
                    <a:cubicBezTo>
                      <a:pt x="7" y="6"/>
                      <a:pt x="4" y="2"/>
                      <a:pt x="0" y="0"/>
                    </a:cubicBezTo>
                    <a:close/>
                  </a:path>
                </a:pathLst>
              </a:custGeom>
              <a:solidFill>
                <a:srgbClr val="B33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3" name="Freeform 183">
                <a:extLst>
                  <a:ext uri="{FF2B5EF4-FFF2-40B4-BE49-F238E27FC236}">
                    <a16:creationId xmlns:a16="http://schemas.microsoft.com/office/drawing/2014/main" id="{A8E2412D-0D77-5298-E12C-12BE72966DD7}"/>
                  </a:ext>
                </a:extLst>
              </p:cNvPr>
              <p:cNvSpPr/>
              <p:nvPr/>
            </p:nvSpPr>
            <p:spPr bwMode="auto">
              <a:xfrm>
                <a:off x="3371" y="2056"/>
                <a:ext cx="229" cy="201"/>
              </a:xfrm>
              <a:custGeom>
                <a:avLst/>
                <a:gdLst>
                  <a:gd name="T0" fmla="*/ 44 w 49"/>
                  <a:gd name="T1" fmla="*/ 34 h 43"/>
                  <a:gd name="T2" fmla="*/ 44 w 49"/>
                  <a:gd name="T3" fmla="*/ 38 h 43"/>
                  <a:gd name="T4" fmla="*/ 47 w 49"/>
                  <a:gd name="T5" fmla="*/ 41 h 43"/>
                  <a:gd name="T6" fmla="*/ 41 w 49"/>
                  <a:gd name="T7" fmla="*/ 41 h 43"/>
                  <a:gd name="T8" fmla="*/ 34 w 49"/>
                  <a:gd name="T9" fmla="*/ 39 h 43"/>
                  <a:gd name="T10" fmla="*/ 26 w 49"/>
                  <a:gd name="T11" fmla="*/ 36 h 43"/>
                  <a:gd name="T12" fmla="*/ 18 w 49"/>
                  <a:gd name="T13" fmla="*/ 30 h 43"/>
                  <a:gd name="T14" fmla="*/ 6 w 49"/>
                  <a:gd name="T15" fmla="*/ 17 h 43"/>
                  <a:gd name="T16" fmla="*/ 0 w 49"/>
                  <a:gd name="T17" fmla="*/ 2 h 43"/>
                  <a:gd name="T18" fmla="*/ 4 w 49"/>
                  <a:gd name="T19" fmla="*/ 5 h 43"/>
                  <a:gd name="T20" fmla="*/ 10 w 49"/>
                  <a:gd name="T21" fmla="*/ 12 h 43"/>
                  <a:gd name="T22" fmla="*/ 22 w 49"/>
                  <a:gd name="T23" fmla="*/ 22 h 43"/>
                  <a:gd name="T24" fmla="*/ 28 w 49"/>
                  <a:gd name="T25" fmla="*/ 26 h 43"/>
                  <a:gd name="T26" fmla="*/ 33 w 49"/>
                  <a:gd name="T27" fmla="*/ 29 h 43"/>
                  <a:gd name="T28" fmla="*/ 37 w 49"/>
                  <a:gd name="T29" fmla="*/ 32 h 43"/>
                  <a:gd name="T30" fmla="*/ 44 w 49"/>
                  <a:gd name="T31"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3">
                    <a:moveTo>
                      <a:pt x="44" y="34"/>
                    </a:moveTo>
                    <a:cubicBezTo>
                      <a:pt x="45" y="35"/>
                      <a:pt x="44" y="37"/>
                      <a:pt x="44" y="38"/>
                    </a:cubicBezTo>
                    <a:cubicBezTo>
                      <a:pt x="44" y="39"/>
                      <a:pt x="49" y="37"/>
                      <a:pt x="47" y="41"/>
                    </a:cubicBezTo>
                    <a:cubicBezTo>
                      <a:pt x="46" y="43"/>
                      <a:pt x="43" y="40"/>
                      <a:pt x="41" y="41"/>
                    </a:cubicBezTo>
                    <a:cubicBezTo>
                      <a:pt x="38" y="42"/>
                      <a:pt x="36" y="40"/>
                      <a:pt x="34" y="39"/>
                    </a:cubicBezTo>
                    <a:cubicBezTo>
                      <a:pt x="31" y="38"/>
                      <a:pt x="29" y="37"/>
                      <a:pt x="26" y="36"/>
                    </a:cubicBezTo>
                    <a:cubicBezTo>
                      <a:pt x="23" y="34"/>
                      <a:pt x="20" y="32"/>
                      <a:pt x="18" y="30"/>
                    </a:cubicBezTo>
                    <a:cubicBezTo>
                      <a:pt x="13" y="26"/>
                      <a:pt x="9" y="22"/>
                      <a:pt x="6" y="17"/>
                    </a:cubicBezTo>
                    <a:cubicBezTo>
                      <a:pt x="4" y="12"/>
                      <a:pt x="2" y="7"/>
                      <a:pt x="0" y="2"/>
                    </a:cubicBezTo>
                    <a:cubicBezTo>
                      <a:pt x="3" y="0"/>
                      <a:pt x="3" y="4"/>
                      <a:pt x="4" y="5"/>
                    </a:cubicBezTo>
                    <a:cubicBezTo>
                      <a:pt x="6" y="7"/>
                      <a:pt x="7" y="11"/>
                      <a:pt x="10" y="12"/>
                    </a:cubicBezTo>
                    <a:cubicBezTo>
                      <a:pt x="15" y="13"/>
                      <a:pt x="18" y="19"/>
                      <a:pt x="22" y="22"/>
                    </a:cubicBezTo>
                    <a:cubicBezTo>
                      <a:pt x="24" y="23"/>
                      <a:pt x="26" y="25"/>
                      <a:pt x="28" y="26"/>
                    </a:cubicBezTo>
                    <a:cubicBezTo>
                      <a:pt x="29" y="27"/>
                      <a:pt x="31" y="28"/>
                      <a:pt x="33" y="29"/>
                    </a:cubicBezTo>
                    <a:cubicBezTo>
                      <a:pt x="34" y="30"/>
                      <a:pt x="36" y="30"/>
                      <a:pt x="37" y="32"/>
                    </a:cubicBezTo>
                    <a:cubicBezTo>
                      <a:pt x="39" y="32"/>
                      <a:pt x="42" y="33"/>
                      <a:pt x="44" y="34"/>
                    </a:cubicBezTo>
                    <a:close/>
                  </a:path>
                </a:pathLst>
              </a:custGeom>
              <a:solidFill>
                <a:srgbClr val="8F1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4" name="Freeform 184">
                <a:extLst>
                  <a:ext uri="{FF2B5EF4-FFF2-40B4-BE49-F238E27FC236}">
                    <a16:creationId xmlns:a16="http://schemas.microsoft.com/office/drawing/2014/main" id="{828B8580-86FC-BCEF-A053-669274C7D482}"/>
                  </a:ext>
                </a:extLst>
              </p:cNvPr>
              <p:cNvSpPr/>
              <p:nvPr/>
            </p:nvSpPr>
            <p:spPr bwMode="auto">
              <a:xfrm>
                <a:off x="3488" y="2084"/>
                <a:ext cx="88" cy="122"/>
              </a:xfrm>
              <a:custGeom>
                <a:avLst/>
                <a:gdLst>
                  <a:gd name="T0" fmla="*/ 12 w 19"/>
                  <a:gd name="T1" fmla="*/ 26 h 26"/>
                  <a:gd name="T2" fmla="*/ 8 w 19"/>
                  <a:gd name="T3" fmla="*/ 24 h 26"/>
                  <a:gd name="T4" fmla="*/ 4 w 19"/>
                  <a:gd name="T5" fmla="*/ 0 h 26"/>
                  <a:gd name="T6" fmla="*/ 19 w 19"/>
                  <a:gd name="T7" fmla="*/ 7 h 26"/>
                  <a:gd name="T8" fmla="*/ 16 w 19"/>
                  <a:gd name="T9" fmla="*/ 19 h 26"/>
                  <a:gd name="T10" fmla="*/ 12 w 19"/>
                  <a:gd name="T11" fmla="*/ 26 h 26"/>
                </a:gdLst>
                <a:ahLst/>
                <a:cxnLst>
                  <a:cxn ang="0">
                    <a:pos x="T0" y="T1"/>
                  </a:cxn>
                  <a:cxn ang="0">
                    <a:pos x="T2" y="T3"/>
                  </a:cxn>
                  <a:cxn ang="0">
                    <a:pos x="T4" y="T5"/>
                  </a:cxn>
                  <a:cxn ang="0">
                    <a:pos x="T6" y="T7"/>
                  </a:cxn>
                  <a:cxn ang="0">
                    <a:pos x="T8" y="T9"/>
                  </a:cxn>
                  <a:cxn ang="0">
                    <a:pos x="T10" y="T11"/>
                  </a:cxn>
                </a:cxnLst>
                <a:rect l="0" t="0" r="r" b="b"/>
                <a:pathLst>
                  <a:path w="19" h="26">
                    <a:moveTo>
                      <a:pt x="12" y="26"/>
                    </a:moveTo>
                    <a:cubicBezTo>
                      <a:pt x="10" y="25"/>
                      <a:pt x="9" y="26"/>
                      <a:pt x="8" y="24"/>
                    </a:cubicBezTo>
                    <a:cubicBezTo>
                      <a:pt x="6" y="16"/>
                      <a:pt x="0" y="9"/>
                      <a:pt x="4" y="0"/>
                    </a:cubicBezTo>
                    <a:cubicBezTo>
                      <a:pt x="9" y="2"/>
                      <a:pt x="14" y="5"/>
                      <a:pt x="19" y="7"/>
                    </a:cubicBezTo>
                    <a:cubicBezTo>
                      <a:pt x="17" y="11"/>
                      <a:pt x="16" y="15"/>
                      <a:pt x="16" y="19"/>
                    </a:cubicBezTo>
                    <a:cubicBezTo>
                      <a:pt x="15" y="21"/>
                      <a:pt x="15" y="24"/>
                      <a:pt x="12" y="26"/>
                    </a:cubicBezTo>
                    <a:close/>
                  </a:path>
                </a:pathLst>
              </a:custGeom>
              <a:solidFill>
                <a:srgbClr val="E152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5" name="Freeform 185">
                <a:extLst>
                  <a:ext uri="{FF2B5EF4-FFF2-40B4-BE49-F238E27FC236}">
                    <a16:creationId xmlns:a16="http://schemas.microsoft.com/office/drawing/2014/main" id="{C0819541-8500-BB55-8684-EF40F673FD3F}"/>
                  </a:ext>
                </a:extLst>
              </p:cNvPr>
              <p:cNvSpPr/>
              <p:nvPr/>
            </p:nvSpPr>
            <p:spPr bwMode="auto">
              <a:xfrm>
                <a:off x="3632" y="2243"/>
                <a:ext cx="113" cy="215"/>
              </a:xfrm>
              <a:custGeom>
                <a:avLst/>
                <a:gdLst>
                  <a:gd name="T0" fmla="*/ 18 w 24"/>
                  <a:gd name="T1" fmla="*/ 36 h 46"/>
                  <a:gd name="T2" fmla="*/ 22 w 24"/>
                  <a:gd name="T3" fmla="*/ 43 h 46"/>
                  <a:gd name="T4" fmla="*/ 22 w 24"/>
                  <a:gd name="T5" fmla="*/ 45 h 46"/>
                  <a:gd name="T6" fmla="*/ 19 w 24"/>
                  <a:gd name="T7" fmla="*/ 45 h 46"/>
                  <a:gd name="T8" fmla="*/ 3 w 24"/>
                  <a:gd name="T9" fmla="*/ 9 h 46"/>
                  <a:gd name="T10" fmla="*/ 6 w 24"/>
                  <a:gd name="T11" fmla="*/ 0 h 46"/>
                  <a:gd name="T12" fmla="*/ 10 w 24"/>
                  <a:gd name="T13" fmla="*/ 22 h 46"/>
                  <a:gd name="T14" fmla="*/ 18 w 24"/>
                  <a:gd name="T15" fmla="*/ 3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6">
                    <a:moveTo>
                      <a:pt x="18" y="36"/>
                    </a:moveTo>
                    <a:cubicBezTo>
                      <a:pt x="19" y="38"/>
                      <a:pt x="20" y="41"/>
                      <a:pt x="22" y="43"/>
                    </a:cubicBezTo>
                    <a:cubicBezTo>
                      <a:pt x="22" y="43"/>
                      <a:pt x="24" y="44"/>
                      <a:pt x="22" y="45"/>
                    </a:cubicBezTo>
                    <a:cubicBezTo>
                      <a:pt x="21" y="46"/>
                      <a:pt x="20" y="46"/>
                      <a:pt x="19" y="45"/>
                    </a:cubicBezTo>
                    <a:cubicBezTo>
                      <a:pt x="11" y="34"/>
                      <a:pt x="3" y="23"/>
                      <a:pt x="3" y="9"/>
                    </a:cubicBezTo>
                    <a:cubicBezTo>
                      <a:pt x="2" y="6"/>
                      <a:pt x="0" y="1"/>
                      <a:pt x="6" y="0"/>
                    </a:cubicBezTo>
                    <a:cubicBezTo>
                      <a:pt x="4" y="8"/>
                      <a:pt x="6" y="15"/>
                      <a:pt x="10" y="22"/>
                    </a:cubicBezTo>
                    <a:cubicBezTo>
                      <a:pt x="12" y="27"/>
                      <a:pt x="14" y="32"/>
                      <a:pt x="18" y="36"/>
                    </a:cubicBezTo>
                    <a:close/>
                  </a:path>
                </a:pathLst>
              </a:custGeom>
              <a:solidFill>
                <a:srgbClr val="E58A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6" name="Freeform 186">
                <a:extLst>
                  <a:ext uri="{FF2B5EF4-FFF2-40B4-BE49-F238E27FC236}">
                    <a16:creationId xmlns:a16="http://schemas.microsoft.com/office/drawing/2014/main" id="{87E1969B-C3A5-5E6B-99C3-3CBC30E8CD30}"/>
                  </a:ext>
                </a:extLst>
              </p:cNvPr>
              <p:cNvSpPr/>
              <p:nvPr/>
            </p:nvSpPr>
            <p:spPr bwMode="auto">
              <a:xfrm>
                <a:off x="3562" y="2369"/>
                <a:ext cx="94" cy="61"/>
              </a:xfrm>
              <a:custGeom>
                <a:avLst/>
                <a:gdLst>
                  <a:gd name="T0" fmla="*/ 7 w 20"/>
                  <a:gd name="T1" fmla="*/ 4 h 13"/>
                  <a:gd name="T2" fmla="*/ 15 w 20"/>
                  <a:gd name="T3" fmla="*/ 8 h 13"/>
                  <a:gd name="T4" fmla="*/ 20 w 20"/>
                  <a:gd name="T5" fmla="*/ 13 h 13"/>
                  <a:gd name="T6" fmla="*/ 16 w 20"/>
                  <a:gd name="T7" fmla="*/ 12 h 13"/>
                  <a:gd name="T8" fmla="*/ 5 w 20"/>
                  <a:gd name="T9" fmla="*/ 7 h 13"/>
                  <a:gd name="T10" fmla="*/ 2 w 20"/>
                  <a:gd name="T11" fmla="*/ 2 h 13"/>
                  <a:gd name="T12" fmla="*/ 7 w 20"/>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20" h="13">
                    <a:moveTo>
                      <a:pt x="7" y="4"/>
                    </a:moveTo>
                    <a:cubicBezTo>
                      <a:pt x="10" y="5"/>
                      <a:pt x="13" y="7"/>
                      <a:pt x="15" y="8"/>
                    </a:cubicBezTo>
                    <a:cubicBezTo>
                      <a:pt x="16" y="10"/>
                      <a:pt x="20" y="10"/>
                      <a:pt x="20" y="13"/>
                    </a:cubicBezTo>
                    <a:cubicBezTo>
                      <a:pt x="18" y="13"/>
                      <a:pt x="17" y="13"/>
                      <a:pt x="16" y="12"/>
                    </a:cubicBezTo>
                    <a:cubicBezTo>
                      <a:pt x="11" y="12"/>
                      <a:pt x="8" y="10"/>
                      <a:pt x="5" y="7"/>
                    </a:cubicBezTo>
                    <a:cubicBezTo>
                      <a:pt x="3" y="6"/>
                      <a:pt x="0" y="5"/>
                      <a:pt x="2" y="2"/>
                    </a:cubicBezTo>
                    <a:cubicBezTo>
                      <a:pt x="4" y="0"/>
                      <a:pt x="6" y="2"/>
                      <a:pt x="7" y="4"/>
                    </a:cubicBezTo>
                    <a:close/>
                  </a:path>
                </a:pathLst>
              </a:custGeom>
              <a:solidFill>
                <a:srgbClr val="DC6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7" name="Freeform 187">
                <a:extLst>
                  <a:ext uri="{FF2B5EF4-FFF2-40B4-BE49-F238E27FC236}">
                    <a16:creationId xmlns:a16="http://schemas.microsoft.com/office/drawing/2014/main" id="{B3D2F856-A1FD-BEFD-C628-466603223A9C}"/>
                  </a:ext>
                </a:extLst>
              </p:cNvPr>
              <p:cNvSpPr/>
              <p:nvPr/>
            </p:nvSpPr>
            <p:spPr bwMode="auto">
              <a:xfrm>
                <a:off x="2240" y="2491"/>
                <a:ext cx="281" cy="337"/>
              </a:xfrm>
              <a:custGeom>
                <a:avLst/>
                <a:gdLst>
                  <a:gd name="T0" fmla="*/ 8 w 60"/>
                  <a:gd name="T1" fmla="*/ 33 h 72"/>
                  <a:gd name="T2" fmla="*/ 13 w 60"/>
                  <a:gd name="T3" fmla="*/ 18 h 72"/>
                  <a:gd name="T4" fmla="*/ 18 w 60"/>
                  <a:gd name="T5" fmla="*/ 0 h 72"/>
                  <a:gd name="T6" fmla="*/ 19 w 60"/>
                  <a:gd name="T7" fmla="*/ 4 h 72"/>
                  <a:gd name="T8" fmla="*/ 24 w 60"/>
                  <a:gd name="T9" fmla="*/ 9 h 72"/>
                  <a:gd name="T10" fmla="*/ 30 w 60"/>
                  <a:gd name="T11" fmla="*/ 12 h 72"/>
                  <a:gd name="T12" fmla="*/ 24 w 60"/>
                  <a:gd name="T13" fmla="*/ 17 h 72"/>
                  <a:gd name="T14" fmla="*/ 19 w 60"/>
                  <a:gd name="T15" fmla="*/ 25 h 72"/>
                  <a:gd name="T16" fmla="*/ 28 w 60"/>
                  <a:gd name="T17" fmla="*/ 33 h 72"/>
                  <a:gd name="T18" fmla="*/ 35 w 60"/>
                  <a:gd name="T19" fmla="*/ 27 h 72"/>
                  <a:gd name="T20" fmla="*/ 48 w 60"/>
                  <a:gd name="T21" fmla="*/ 28 h 72"/>
                  <a:gd name="T22" fmla="*/ 49 w 60"/>
                  <a:gd name="T23" fmla="*/ 36 h 72"/>
                  <a:gd name="T24" fmla="*/ 54 w 60"/>
                  <a:gd name="T25" fmla="*/ 39 h 72"/>
                  <a:gd name="T26" fmla="*/ 48 w 60"/>
                  <a:gd name="T27" fmla="*/ 51 h 72"/>
                  <a:gd name="T28" fmla="*/ 46 w 60"/>
                  <a:gd name="T29" fmla="*/ 55 h 72"/>
                  <a:gd name="T30" fmla="*/ 49 w 60"/>
                  <a:gd name="T31" fmla="*/ 61 h 72"/>
                  <a:gd name="T32" fmla="*/ 42 w 60"/>
                  <a:gd name="T33" fmla="*/ 72 h 72"/>
                  <a:gd name="T34" fmla="*/ 42 w 60"/>
                  <a:gd name="T35" fmla="*/ 71 h 72"/>
                  <a:gd name="T36" fmla="*/ 40 w 60"/>
                  <a:gd name="T37" fmla="*/ 64 h 72"/>
                  <a:gd name="T38" fmla="*/ 24 w 60"/>
                  <a:gd name="T39" fmla="*/ 56 h 72"/>
                  <a:gd name="T40" fmla="*/ 8 w 60"/>
                  <a:gd name="T41" fmla="*/ 56 h 72"/>
                  <a:gd name="T42" fmla="*/ 8 w 60"/>
                  <a:gd name="T43" fmla="*/ 3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72">
                    <a:moveTo>
                      <a:pt x="8" y="33"/>
                    </a:moveTo>
                    <a:cubicBezTo>
                      <a:pt x="14" y="29"/>
                      <a:pt x="14" y="24"/>
                      <a:pt x="13" y="18"/>
                    </a:cubicBezTo>
                    <a:cubicBezTo>
                      <a:pt x="11" y="11"/>
                      <a:pt x="14" y="5"/>
                      <a:pt x="18" y="0"/>
                    </a:cubicBezTo>
                    <a:cubicBezTo>
                      <a:pt x="19" y="1"/>
                      <a:pt x="20" y="3"/>
                      <a:pt x="19" y="4"/>
                    </a:cubicBezTo>
                    <a:cubicBezTo>
                      <a:pt x="19" y="8"/>
                      <a:pt x="21" y="10"/>
                      <a:pt x="24" y="9"/>
                    </a:cubicBezTo>
                    <a:cubicBezTo>
                      <a:pt x="28" y="8"/>
                      <a:pt x="30" y="9"/>
                      <a:pt x="30" y="12"/>
                    </a:cubicBezTo>
                    <a:cubicBezTo>
                      <a:pt x="30" y="16"/>
                      <a:pt x="28" y="17"/>
                      <a:pt x="24" y="17"/>
                    </a:cubicBezTo>
                    <a:cubicBezTo>
                      <a:pt x="19" y="17"/>
                      <a:pt x="17" y="21"/>
                      <a:pt x="19" y="25"/>
                    </a:cubicBezTo>
                    <a:cubicBezTo>
                      <a:pt x="21" y="29"/>
                      <a:pt x="24" y="32"/>
                      <a:pt x="28" y="33"/>
                    </a:cubicBezTo>
                    <a:cubicBezTo>
                      <a:pt x="32" y="34"/>
                      <a:pt x="34" y="30"/>
                      <a:pt x="35" y="27"/>
                    </a:cubicBezTo>
                    <a:cubicBezTo>
                      <a:pt x="38" y="22"/>
                      <a:pt x="42" y="23"/>
                      <a:pt x="48" y="28"/>
                    </a:cubicBezTo>
                    <a:cubicBezTo>
                      <a:pt x="45" y="31"/>
                      <a:pt x="45" y="34"/>
                      <a:pt x="49" y="36"/>
                    </a:cubicBezTo>
                    <a:cubicBezTo>
                      <a:pt x="51" y="37"/>
                      <a:pt x="53" y="38"/>
                      <a:pt x="54" y="39"/>
                    </a:cubicBezTo>
                    <a:cubicBezTo>
                      <a:pt x="60" y="48"/>
                      <a:pt x="59" y="51"/>
                      <a:pt x="48" y="51"/>
                    </a:cubicBezTo>
                    <a:cubicBezTo>
                      <a:pt x="45" y="52"/>
                      <a:pt x="45" y="53"/>
                      <a:pt x="46" y="55"/>
                    </a:cubicBezTo>
                    <a:cubicBezTo>
                      <a:pt x="47" y="57"/>
                      <a:pt x="49" y="59"/>
                      <a:pt x="49" y="61"/>
                    </a:cubicBezTo>
                    <a:cubicBezTo>
                      <a:pt x="51" y="66"/>
                      <a:pt x="48" y="71"/>
                      <a:pt x="42" y="72"/>
                    </a:cubicBezTo>
                    <a:cubicBezTo>
                      <a:pt x="42" y="72"/>
                      <a:pt x="42" y="71"/>
                      <a:pt x="42" y="71"/>
                    </a:cubicBezTo>
                    <a:cubicBezTo>
                      <a:pt x="41" y="69"/>
                      <a:pt x="41" y="66"/>
                      <a:pt x="40" y="64"/>
                    </a:cubicBezTo>
                    <a:cubicBezTo>
                      <a:pt x="28" y="67"/>
                      <a:pt x="26" y="66"/>
                      <a:pt x="24" y="56"/>
                    </a:cubicBezTo>
                    <a:cubicBezTo>
                      <a:pt x="19" y="56"/>
                      <a:pt x="13" y="64"/>
                      <a:pt x="8" y="56"/>
                    </a:cubicBezTo>
                    <a:cubicBezTo>
                      <a:pt x="0" y="42"/>
                      <a:pt x="0" y="39"/>
                      <a:pt x="8" y="33"/>
                    </a:cubicBezTo>
                    <a:close/>
                  </a:path>
                </a:pathLst>
              </a:custGeom>
              <a:solidFill>
                <a:srgbClr val="DF6E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8" name="Freeform 188">
                <a:extLst>
                  <a:ext uri="{FF2B5EF4-FFF2-40B4-BE49-F238E27FC236}">
                    <a16:creationId xmlns:a16="http://schemas.microsoft.com/office/drawing/2014/main" id="{4F1F8D71-110F-637D-EDDC-B274D2C42514}"/>
                  </a:ext>
                </a:extLst>
              </p:cNvPr>
              <p:cNvSpPr/>
              <p:nvPr/>
            </p:nvSpPr>
            <p:spPr bwMode="auto">
              <a:xfrm>
                <a:off x="2437" y="2641"/>
                <a:ext cx="214" cy="289"/>
              </a:xfrm>
              <a:custGeom>
                <a:avLst/>
                <a:gdLst>
                  <a:gd name="T0" fmla="*/ 0 w 46"/>
                  <a:gd name="T1" fmla="*/ 40 h 62"/>
                  <a:gd name="T2" fmla="*/ 4 w 46"/>
                  <a:gd name="T3" fmla="*/ 26 h 62"/>
                  <a:gd name="T4" fmla="*/ 2 w 46"/>
                  <a:gd name="T5" fmla="*/ 18 h 62"/>
                  <a:gd name="T6" fmla="*/ 9 w 46"/>
                  <a:gd name="T7" fmla="*/ 18 h 62"/>
                  <a:gd name="T8" fmla="*/ 14 w 46"/>
                  <a:gd name="T9" fmla="*/ 13 h 62"/>
                  <a:gd name="T10" fmla="*/ 11 w 46"/>
                  <a:gd name="T11" fmla="*/ 8 h 62"/>
                  <a:gd name="T12" fmla="*/ 11 w 46"/>
                  <a:gd name="T13" fmla="*/ 0 h 62"/>
                  <a:gd name="T14" fmla="*/ 14 w 46"/>
                  <a:gd name="T15" fmla="*/ 1 h 62"/>
                  <a:gd name="T16" fmla="*/ 24 w 46"/>
                  <a:gd name="T17" fmla="*/ 11 h 62"/>
                  <a:gd name="T18" fmla="*/ 30 w 46"/>
                  <a:gd name="T19" fmla="*/ 15 h 62"/>
                  <a:gd name="T20" fmla="*/ 33 w 46"/>
                  <a:gd name="T21" fmla="*/ 10 h 62"/>
                  <a:gd name="T22" fmla="*/ 37 w 46"/>
                  <a:gd name="T23" fmla="*/ 5 h 62"/>
                  <a:gd name="T24" fmla="*/ 42 w 46"/>
                  <a:gd name="T25" fmla="*/ 1 h 62"/>
                  <a:gd name="T26" fmla="*/ 46 w 46"/>
                  <a:gd name="T27" fmla="*/ 4 h 62"/>
                  <a:gd name="T28" fmla="*/ 39 w 46"/>
                  <a:gd name="T29" fmla="*/ 11 h 62"/>
                  <a:gd name="T30" fmla="*/ 42 w 46"/>
                  <a:gd name="T31" fmla="*/ 14 h 62"/>
                  <a:gd name="T32" fmla="*/ 42 w 46"/>
                  <a:gd name="T33" fmla="*/ 22 h 62"/>
                  <a:gd name="T34" fmla="*/ 20 w 46"/>
                  <a:gd name="T35" fmla="*/ 31 h 62"/>
                  <a:gd name="T36" fmla="*/ 23 w 46"/>
                  <a:gd name="T37" fmla="*/ 39 h 62"/>
                  <a:gd name="T38" fmla="*/ 16 w 46"/>
                  <a:gd name="T39" fmla="*/ 57 h 62"/>
                  <a:gd name="T40" fmla="*/ 11 w 46"/>
                  <a:gd name="T41" fmla="*/ 62 h 62"/>
                  <a:gd name="T42" fmla="*/ 9 w 46"/>
                  <a:gd name="T43" fmla="*/ 57 h 62"/>
                  <a:gd name="T44" fmla="*/ 0 w 46"/>
                  <a:gd name="T45"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62">
                    <a:moveTo>
                      <a:pt x="0" y="40"/>
                    </a:moveTo>
                    <a:cubicBezTo>
                      <a:pt x="7" y="36"/>
                      <a:pt x="8" y="32"/>
                      <a:pt x="4" y="26"/>
                    </a:cubicBezTo>
                    <a:cubicBezTo>
                      <a:pt x="2" y="24"/>
                      <a:pt x="0" y="21"/>
                      <a:pt x="2" y="18"/>
                    </a:cubicBezTo>
                    <a:cubicBezTo>
                      <a:pt x="4" y="15"/>
                      <a:pt x="6" y="18"/>
                      <a:pt x="9" y="18"/>
                    </a:cubicBezTo>
                    <a:cubicBezTo>
                      <a:pt x="13" y="19"/>
                      <a:pt x="15" y="17"/>
                      <a:pt x="14" y="13"/>
                    </a:cubicBezTo>
                    <a:cubicBezTo>
                      <a:pt x="13" y="11"/>
                      <a:pt x="12" y="9"/>
                      <a:pt x="11" y="8"/>
                    </a:cubicBezTo>
                    <a:cubicBezTo>
                      <a:pt x="11" y="5"/>
                      <a:pt x="4" y="3"/>
                      <a:pt x="11" y="0"/>
                    </a:cubicBezTo>
                    <a:cubicBezTo>
                      <a:pt x="12" y="0"/>
                      <a:pt x="13" y="0"/>
                      <a:pt x="14" y="1"/>
                    </a:cubicBezTo>
                    <a:cubicBezTo>
                      <a:pt x="19" y="2"/>
                      <a:pt x="21" y="7"/>
                      <a:pt x="24" y="11"/>
                    </a:cubicBezTo>
                    <a:cubicBezTo>
                      <a:pt x="26" y="13"/>
                      <a:pt x="27" y="16"/>
                      <a:pt x="30" y="15"/>
                    </a:cubicBezTo>
                    <a:cubicBezTo>
                      <a:pt x="33" y="14"/>
                      <a:pt x="32" y="12"/>
                      <a:pt x="33" y="10"/>
                    </a:cubicBezTo>
                    <a:cubicBezTo>
                      <a:pt x="33" y="7"/>
                      <a:pt x="35" y="6"/>
                      <a:pt x="37" y="5"/>
                    </a:cubicBezTo>
                    <a:cubicBezTo>
                      <a:pt x="40" y="4"/>
                      <a:pt x="41" y="2"/>
                      <a:pt x="42" y="1"/>
                    </a:cubicBezTo>
                    <a:cubicBezTo>
                      <a:pt x="45" y="0"/>
                      <a:pt x="46" y="2"/>
                      <a:pt x="46" y="4"/>
                    </a:cubicBezTo>
                    <a:cubicBezTo>
                      <a:pt x="46" y="9"/>
                      <a:pt x="41" y="9"/>
                      <a:pt x="39" y="11"/>
                    </a:cubicBezTo>
                    <a:cubicBezTo>
                      <a:pt x="39" y="13"/>
                      <a:pt x="40" y="13"/>
                      <a:pt x="42" y="14"/>
                    </a:cubicBezTo>
                    <a:cubicBezTo>
                      <a:pt x="46" y="16"/>
                      <a:pt x="45" y="19"/>
                      <a:pt x="42" y="22"/>
                    </a:cubicBezTo>
                    <a:cubicBezTo>
                      <a:pt x="34" y="30"/>
                      <a:pt x="30" y="31"/>
                      <a:pt x="20" y="31"/>
                    </a:cubicBezTo>
                    <a:cubicBezTo>
                      <a:pt x="20" y="34"/>
                      <a:pt x="25" y="35"/>
                      <a:pt x="23" y="39"/>
                    </a:cubicBezTo>
                    <a:cubicBezTo>
                      <a:pt x="22" y="46"/>
                      <a:pt x="16" y="50"/>
                      <a:pt x="16" y="57"/>
                    </a:cubicBezTo>
                    <a:cubicBezTo>
                      <a:pt x="17" y="59"/>
                      <a:pt x="14" y="62"/>
                      <a:pt x="11" y="62"/>
                    </a:cubicBezTo>
                    <a:cubicBezTo>
                      <a:pt x="8" y="62"/>
                      <a:pt x="9" y="59"/>
                      <a:pt x="9" y="57"/>
                    </a:cubicBezTo>
                    <a:cubicBezTo>
                      <a:pt x="8" y="50"/>
                      <a:pt x="4" y="45"/>
                      <a:pt x="0" y="40"/>
                    </a:cubicBezTo>
                    <a:close/>
                  </a:path>
                </a:pathLst>
              </a:custGeom>
              <a:solidFill>
                <a:srgbClr val="CE5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9" name="Freeform 189">
                <a:extLst>
                  <a:ext uri="{FF2B5EF4-FFF2-40B4-BE49-F238E27FC236}">
                    <a16:creationId xmlns:a16="http://schemas.microsoft.com/office/drawing/2014/main" id="{2F2DC838-740E-EC6A-5821-FD03FA6FF821}"/>
                  </a:ext>
                </a:extLst>
              </p:cNvPr>
              <p:cNvSpPr/>
              <p:nvPr/>
            </p:nvSpPr>
            <p:spPr bwMode="auto">
              <a:xfrm>
                <a:off x="2507" y="2468"/>
                <a:ext cx="238" cy="355"/>
              </a:xfrm>
              <a:custGeom>
                <a:avLst/>
                <a:gdLst>
                  <a:gd name="T0" fmla="*/ 8 w 51"/>
                  <a:gd name="T1" fmla="*/ 76 h 76"/>
                  <a:gd name="T2" fmla="*/ 3 w 51"/>
                  <a:gd name="T3" fmla="*/ 71 h 76"/>
                  <a:gd name="T4" fmla="*/ 2 w 51"/>
                  <a:gd name="T5" fmla="*/ 67 h 76"/>
                  <a:gd name="T6" fmla="*/ 6 w 51"/>
                  <a:gd name="T7" fmla="*/ 65 h 76"/>
                  <a:gd name="T8" fmla="*/ 14 w 51"/>
                  <a:gd name="T9" fmla="*/ 67 h 76"/>
                  <a:gd name="T10" fmla="*/ 27 w 51"/>
                  <a:gd name="T11" fmla="*/ 57 h 76"/>
                  <a:gd name="T12" fmla="*/ 26 w 51"/>
                  <a:gd name="T13" fmla="*/ 52 h 76"/>
                  <a:gd name="T14" fmla="*/ 21 w 51"/>
                  <a:gd name="T15" fmla="*/ 48 h 76"/>
                  <a:gd name="T16" fmla="*/ 26 w 51"/>
                  <a:gd name="T17" fmla="*/ 45 h 76"/>
                  <a:gd name="T18" fmla="*/ 27 w 51"/>
                  <a:gd name="T19" fmla="*/ 38 h 76"/>
                  <a:gd name="T20" fmla="*/ 19 w 51"/>
                  <a:gd name="T21" fmla="*/ 24 h 76"/>
                  <a:gd name="T22" fmla="*/ 31 w 51"/>
                  <a:gd name="T23" fmla="*/ 10 h 76"/>
                  <a:gd name="T24" fmla="*/ 44 w 51"/>
                  <a:gd name="T25" fmla="*/ 2 h 76"/>
                  <a:gd name="T26" fmla="*/ 45 w 51"/>
                  <a:gd name="T27" fmla="*/ 6 h 76"/>
                  <a:gd name="T28" fmla="*/ 49 w 51"/>
                  <a:gd name="T29" fmla="*/ 11 h 76"/>
                  <a:gd name="T30" fmla="*/ 49 w 51"/>
                  <a:gd name="T31" fmla="*/ 12 h 76"/>
                  <a:gd name="T32" fmla="*/ 49 w 51"/>
                  <a:gd name="T33" fmla="*/ 13 h 76"/>
                  <a:gd name="T34" fmla="*/ 51 w 51"/>
                  <a:gd name="T35" fmla="*/ 17 h 76"/>
                  <a:gd name="T36" fmla="*/ 51 w 51"/>
                  <a:gd name="T37" fmla="*/ 19 h 76"/>
                  <a:gd name="T38" fmla="*/ 49 w 51"/>
                  <a:gd name="T39" fmla="*/ 23 h 76"/>
                  <a:gd name="T40" fmla="*/ 36 w 51"/>
                  <a:gd name="T41" fmla="*/ 19 h 76"/>
                  <a:gd name="T42" fmla="*/ 49 w 51"/>
                  <a:gd name="T43" fmla="*/ 24 h 76"/>
                  <a:gd name="T44" fmla="*/ 45 w 51"/>
                  <a:gd name="T45" fmla="*/ 45 h 76"/>
                  <a:gd name="T46" fmla="*/ 47 w 51"/>
                  <a:gd name="T47" fmla="*/ 55 h 76"/>
                  <a:gd name="T48" fmla="*/ 46 w 51"/>
                  <a:gd name="T49" fmla="*/ 62 h 76"/>
                  <a:gd name="T50" fmla="*/ 40 w 51"/>
                  <a:gd name="T51" fmla="*/ 64 h 76"/>
                  <a:gd name="T52" fmla="*/ 35 w 51"/>
                  <a:gd name="T53" fmla="*/ 58 h 76"/>
                  <a:gd name="T54" fmla="*/ 35 w 51"/>
                  <a:gd name="T55" fmla="*/ 46 h 76"/>
                  <a:gd name="T56" fmla="*/ 32 w 51"/>
                  <a:gd name="T57" fmla="*/ 55 h 76"/>
                  <a:gd name="T58" fmla="*/ 25 w 51"/>
                  <a:gd name="T59" fmla="*/ 65 h 76"/>
                  <a:gd name="T60" fmla="*/ 10 w 51"/>
                  <a:gd name="T61" fmla="*/ 76 h 76"/>
                  <a:gd name="T62" fmla="*/ 9 w 51"/>
                  <a:gd name="T63" fmla="*/ 76 h 76"/>
                  <a:gd name="T64" fmla="*/ 8 w 51"/>
                  <a:gd name="T6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6">
                    <a:moveTo>
                      <a:pt x="8" y="76"/>
                    </a:moveTo>
                    <a:cubicBezTo>
                      <a:pt x="8" y="73"/>
                      <a:pt x="5" y="72"/>
                      <a:pt x="3" y="71"/>
                    </a:cubicBezTo>
                    <a:cubicBezTo>
                      <a:pt x="2" y="70"/>
                      <a:pt x="0" y="69"/>
                      <a:pt x="2" y="67"/>
                    </a:cubicBezTo>
                    <a:cubicBezTo>
                      <a:pt x="3" y="65"/>
                      <a:pt x="4" y="64"/>
                      <a:pt x="6" y="65"/>
                    </a:cubicBezTo>
                    <a:cubicBezTo>
                      <a:pt x="9" y="66"/>
                      <a:pt x="11" y="69"/>
                      <a:pt x="14" y="67"/>
                    </a:cubicBezTo>
                    <a:cubicBezTo>
                      <a:pt x="19" y="64"/>
                      <a:pt x="23" y="60"/>
                      <a:pt x="27" y="57"/>
                    </a:cubicBezTo>
                    <a:cubicBezTo>
                      <a:pt x="29" y="55"/>
                      <a:pt x="28" y="53"/>
                      <a:pt x="26" y="52"/>
                    </a:cubicBezTo>
                    <a:cubicBezTo>
                      <a:pt x="23" y="51"/>
                      <a:pt x="20" y="52"/>
                      <a:pt x="21" y="48"/>
                    </a:cubicBezTo>
                    <a:cubicBezTo>
                      <a:pt x="21" y="45"/>
                      <a:pt x="24" y="45"/>
                      <a:pt x="26" y="45"/>
                    </a:cubicBezTo>
                    <a:cubicBezTo>
                      <a:pt x="31" y="43"/>
                      <a:pt x="32" y="41"/>
                      <a:pt x="27" y="38"/>
                    </a:cubicBezTo>
                    <a:cubicBezTo>
                      <a:pt x="22" y="35"/>
                      <a:pt x="21" y="29"/>
                      <a:pt x="19" y="24"/>
                    </a:cubicBezTo>
                    <a:cubicBezTo>
                      <a:pt x="26" y="21"/>
                      <a:pt x="28" y="16"/>
                      <a:pt x="31" y="10"/>
                    </a:cubicBezTo>
                    <a:cubicBezTo>
                      <a:pt x="33" y="6"/>
                      <a:pt x="40" y="5"/>
                      <a:pt x="44" y="2"/>
                    </a:cubicBezTo>
                    <a:cubicBezTo>
                      <a:pt x="45" y="0"/>
                      <a:pt x="45" y="4"/>
                      <a:pt x="45" y="6"/>
                    </a:cubicBezTo>
                    <a:cubicBezTo>
                      <a:pt x="44" y="9"/>
                      <a:pt x="44" y="11"/>
                      <a:pt x="49" y="11"/>
                    </a:cubicBezTo>
                    <a:cubicBezTo>
                      <a:pt x="49" y="11"/>
                      <a:pt x="49" y="12"/>
                      <a:pt x="49" y="12"/>
                    </a:cubicBezTo>
                    <a:cubicBezTo>
                      <a:pt x="49" y="12"/>
                      <a:pt x="49" y="13"/>
                      <a:pt x="49" y="13"/>
                    </a:cubicBezTo>
                    <a:cubicBezTo>
                      <a:pt x="47" y="15"/>
                      <a:pt x="50" y="15"/>
                      <a:pt x="51" y="17"/>
                    </a:cubicBezTo>
                    <a:cubicBezTo>
                      <a:pt x="51" y="17"/>
                      <a:pt x="51" y="18"/>
                      <a:pt x="51" y="19"/>
                    </a:cubicBezTo>
                    <a:cubicBezTo>
                      <a:pt x="51" y="20"/>
                      <a:pt x="51" y="22"/>
                      <a:pt x="49" y="23"/>
                    </a:cubicBezTo>
                    <a:cubicBezTo>
                      <a:pt x="45" y="21"/>
                      <a:pt x="42" y="16"/>
                      <a:pt x="36" y="19"/>
                    </a:cubicBezTo>
                    <a:cubicBezTo>
                      <a:pt x="41" y="22"/>
                      <a:pt x="46" y="21"/>
                      <a:pt x="49" y="24"/>
                    </a:cubicBezTo>
                    <a:cubicBezTo>
                      <a:pt x="47" y="31"/>
                      <a:pt x="45" y="38"/>
                      <a:pt x="45" y="45"/>
                    </a:cubicBezTo>
                    <a:cubicBezTo>
                      <a:pt x="45" y="49"/>
                      <a:pt x="45" y="52"/>
                      <a:pt x="47" y="55"/>
                    </a:cubicBezTo>
                    <a:cubicBezTo>
                      <a:pt x="48" y="57"/>
                      <a:pt x="49" y="60"/>
                      <a:pt x="46" y="62"/>
                    </a:cubicBezTo>
                    <a:cubicBezTo>
                      <a:pt x="45" y="64"/>
                      <a:pt x="43" y="65"/>
                      <a:pt x="40" y="64"/>
                    </a:cubicBezTo>
                    <a:cubicBezTo>
                      <a:pt x="37" y="63"/>
                      <a:pt x="35" y="61"/>
                      <a:pt x="35" y="58"/>
                    </a:cubicBezTo>
                    <a:cubicBezTo>
                      <a:pt x="35" y="54"/>
                      <a:pt x="36" y="50"/>
                      <a:pt x="35" y="46"/>
                    </a:cubicBezTo>
                    <a:cubicBezTo>
                      <a:pt x="32" y="49"/>
                      <a:pt x="32" y="52"/>
                      <a:pt x="32" y="55"/>
                    </a:cubicBezTo>
                    <a:cubicBezTo>
                      <a:pt x="32" y="60"/>
                      <a:pt x="30" y="63"/>
                      <a:pt x="25" y="65"/>
                    </a:cubicBezTo>
                    <a:cubicBezTo>
                      <a:pt x="19" y="67"/>
                      <a:pt x="15" y="72"/>
                      <a:pt x="10" y="76"/>
                    </a:cubicBezTo>
                    <a:cubicBezTo>
                      <a:pt x="10" y="76"/>
                      <a:pt x="9" y="76"/>
                      <a:pt x="9" y="76"/>
                    </a:cubicBezTo>
                    <a:cubicBezTo>
                      <a:pt x="9" y="76"/>
                      <a:pt x="8" y="76"/>
                      <a:pt x="8" y="76"/>
                    </a:cubicBezTo>
                    <a:close/>
                  </a:path>
                </a:pathLst>
              </a:custGeom>
              <a:solidFill>
                <a:srgbClr val="C74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0" name="Freeform 190">
                <a:extLst>
                  <a:ext uri="{FF2B5EF4-FFF2-40B4-BE49-F238E27FC236}">
                    <a16:creationId xmlns:a16="http://schemas.microsoft.com/office/drawing/2014/main" id="{C2F92B80-B5CB-E2B7-824F-3ED52302AD24}"/>
                  </a:ext>
                </a:extLst>
              </p:cNvPr>
              <p:cNvSpPr/>
              <p:nvPr/>
            </p:nvSpPr>
            <p:spPr bwMode="auto">
              <a:xfrm>
                <a:off x="2544" y="2664"/>
                <a:ext cx="234" cy="234"/>
              </a:xfrm>
              <a:custGeom>
                <a:avLst/>
                <a:gdLst>
                  <a:gd name="T0" fmla="*/ 39 w 50"/>
                  <a:gd name="T1" fmla="*/ 0 h 50"/>
                  <a:gd name="T2" fmla="*/ 42 w 50"/>
                  <a:gd name="T3" fmla="*/ 4 h 50"/>
                  <a:gd name="T4" fmla="*/ 46 w 50"/>
                  <a:gd name="T5" fmla="*/ 14 h 50"/>
                  <a:gd name="T6" fmla="*/ 45 w 50"/>
                  <a:gd name="T7" fmla="*/ 24 h 50"/>
                  <a:gd name="T8" fmla="*/ 39 w 50"/>
                  <a:gd name="T9" fmla="*/ 33 h 50"/>
                  <a:gd name="T10" fmla="*/ 35 w 50"/>
                  <a:gd name="T11" fmla="*/ 47 h 50"/>
                  <a:gd name="T12" fmla="*/ 31 w 50"/>
                  <a:gd name="T13" fmla="*/ 49 h 50"/>
                  <a:gd name="T14" fmla="*/ 15 w 50"/>
                  <a:gd name="T15" fmla="*/ 49 h 50"/>
                  <a:gd name="T16" fmla="*/ 4 w 50"/>
                  <a:gd name="T17" fmla="*/ 42 h 50"/>
                  <a:gd name="T18" fmla="*/ 0 w 50"/>
                  <a:gd name="T19" fmla="*/ 38 h 50"/>
                  <a:gd name="T20" fmla="*/ 1 w 50"/>
                  <a:gd name="T21" fmla="*/ 34 h 50"/>
                  <a:gd name="T22" fmla="*/ 1 w 50"/>
                  <a:gd name="T23" fmla="*/ 34 h 50"/>
                  <a:gd name="T24" fmla="*/ 23 w 50"/>
                  <a:gd name="T25" fmla="*/ 19 h 50"/>
                  <a:gd name="T26" fmla="*/ 28 w 50"/>
                  <a:gd name="T27" fmla="*/ 19 h 50"/>
                  <a:gd name="T28" fmla="*/ 33 w 50"/>
                  <a:gd name="T29" fmla="*/ 23 h 50"/>
                  <a:gd name="T30" fmla="*/ 41 w 50"/>
                  <a:gd name="T31" fmla="*/ 20 h 50"/>
                  <a:gd name="T32" fmla="*/ 40 w 50"/>
                  <a:gd name="T33" fmla="*/ 14 h 50"/>
                  <a:gd name="T34" fmla="*/ 39 w 50"/>
                  <a:gd name="T3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0">
                    <a:moveTo>
                      <a:pt x="39" y="0"/>
                    </a:moveTo>
                    <a:cubicBezTo>
                      <a:pt x="41" y="1"/>
                      <a:pt x="42" y="2"/>
                      <a:pt x="42" y="4"/>
                    </a:cubicBezTo>
                    <a:cubicBezTo>
                      <a:pt x="41" y="9"/>
                      <a:pt x="44" y="12"/>
                      <a:pt x="46" y="14"/>
                    </a:cubicBezTo>
                    <a:cubicBezTo>
                      <a:pt x="50" y="18"/>
                      <a:pt x="50" y="21"/>
                      <a:pt x="45" y="24"/>
                    </a:cubicBezTo>
                    <a:cubicBezTo>
                      <a:pt x="41" y="26"/>
                      <a:pt x="39" y="29"/>
                      <a:pt x="39" y="33"/>
                    </a:cubicBezTo>
                    <a:cubicBezTo>
                      <a:pt x="40" y="38"/>
                      <a:pt x="35" y="42"/>
                      <a:pt x="35" y="47"/>
                    </a:cubicBezTo>
                    <a:cubicBezTo>
                      <a:pt x="34" y="49"/>
                      <a:pt x="32" y="50"/>
                      <a:pt x="31" y="49"/>
                    </a:cubicBezTo>
                    <a:cubicBezTo>
                      <a:pt x="26" y="47"/>
                      <a:pt x="20" y="49"/>
                      <a:pt x="15" y="49"/>
                    </a:cubicBezTo>
                    <a:cubicBezTo>
                      <a:pt x="9" y="50"/>
                      <a:pt x="5" y="48"/>
                      <a:pt x="4" y="42"/>
                    </a:cubicBezTo>
                    <a:cubicBezTo>
                      <a:pt x="3" y="39"/>
                      <a:pt x="2" y="38"/>
                      <a:pt x="0" y="38"/>
                    </a:cubicBezTo>
                    <a:cubicBezTo>
                      <a:pt x="0" y="37"/>
                      <a:pt x="1" y="35"/>
                      <a:pt x="1" y="34"/>
                    </a:cubicBezTo>
                    <a:cubicBezTo>
                      <a:pt x="1" y="34"/>
                      <a:pt x="1" y="34"/>
                      <a:pt x="1" y="34"/>
                    </a:cubicBezTo>
                    <a:cubicBezTo>
                      <a:pt x="7" y="27"/>
                      <a:pt x="16" y="24"/>
                      <a:pt x="23" y="19"/>
                    </a:cubicBezTo>
                    <a:cubicBezTo>
                      <a:pt x="25" y="18"/>
                      <a:pt x="27" y="18"/>
                      <a:pt x="28" y="19"/>
                    </a:cubicBezTo>
                    <a:cubicBezTo>
                      <a:pt x="30" y="21"/>
                      <a:pt x="31" y="22"/>
                      <a:pt x="33" y="23"/>
                    </a:cubicBezTo>
                    <a:cubicBezTo>
                      <a:pt x="36" y="24"/>
                      <a:pt x="39" y="22"/>
                      <a:pt x="41" y="20"/>
                    </a:cubicBezTo>
                    <a:cubicBezTo>
                      <a:pt x="44" y="18"/>
                      <a:pt x="41" y="16"/>
                      <a:pt x="40" y="14"/>
                    </a:cubicBezTo>
                    <a:cubicBezTo>
                      <a:pt x="37" y="10"/>
                      <a:pt x="36" y="5"/>
                      <a:pt x="39" y="0"/>
                    </a:cubicBezTo>
                    <a:close/>
                  </a:path>
                </a:pathLst>
              </a:custGeom>
              <a:solidFill>
                <a:srgbClr val="B7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1" name="Freeform 191">
                <a:extLst>
                  <a:ext uri="{FF2B5EF4-FFF2-40B4-BE49-F238E27FC236}">
                    <a16:creationId xmlns:a16="http://schemas.microsoft.com/office/drawing/2014/main" id="{1E0D9170-D49A-4639-453B-091BCC5A684F}"/>
                  </a:ext>
                </a:extLst>
              </p:cNvPr>
              <p:cNvSpPr/>
              <p:nvPr/>
            </p:nvSpPr>
            <p:spPr bwMode="auto">
              <a:xfrm>
                <a:off x="2222" y="2645"/>
                <a:ext cx="219" cy="267"/>
              </a:xfrm>
              <a:custGeom>
                <a:avLst/>
                <a:gdLst>
                  <a:gd name="T0" fmla="*/ 12 w 47"/>
                  <a:gd name="T1" fmla="*/ 0 h 57"/>
                  <a:gd name="T2" fmla="*/ 7 w 47"/>
                  <a:gd name="T3" fmla="*/ 8 h 57"/>
                  <a:gd name="T4" fmla="*/ 13 w 47"/>
                  <a:gd name="T5" fmla="*/ 24 h 57"/>
                  <a:gd name="T6" fmla="*/ 18 w 47"/>
                  <a:gd name="T7" fmla="*/ 25 h 57"/>
                  <a:gd name="T8" fmla="*/ 31 w 47"/>
                  <a:gd name="T9" fmla="*/ 18 h 57"/>
                  <a:gd name="T10" fmla="*/ 33 w 47"/>
                  <a:gd name="T11" fmla="*/ 30 h 57"/>
                  <a:gd name="T12" fmla="*/ 43 w 47"/>
                  <a:gd name="T13" fmla="*/ 28 h 57"/>
                  <a:gd name="T14" fmla="*/ 47 w 47"/>
                  <a:gd name="T15" fmla="*/ 30 h 57"/>
                  <a:gd name="T16" fmla="*/ 46 w 47"/>
                  <a:gd name="T17" fmla="*/ 38 h 57"/>
                  <a:gd name="T18" fmla="*/ 40 w 47"/>
                  <a:gd name="T19" fmla="*/ 34 h 57"/>
                  <a:gd name="T20" fmla="*/ 35 w 47"/>
                  <a:gd name="T21" fmla="*/ 42 h 57"/>
                  <a:gd name="T22" fmla="*/ 38 w 47"/>
                  <a:gd name="T23" fmla="*/ 48 h 57"/>
                  <a:gd name="T24" fmla="*/ 41 w 47"/>
                  <a:gd name="T25" fmla="*/ 54 h 57"/>
                  <a:gd name="T26" fmla="*/ 35 w 47"/>
                  <a:gd name="T27" fmla="*/ 56 h 57"/>
                  <a:gd name="T28" fmla="*/ 26 w 47"/>
                  <a:gd name="T29" fmla="*/ 48 h 57"/>
                  <a:gd name="T30" fmla="*/ 23 w 47"/>
                  <a:gd name="T31" fmla="*/ 45 h 57"/>
                  <a:gd name="T32" fmla="*/ 14 w 47"/>
                  <a:gd name="T33" fmla="*/ 32 h 57"/>
                  <a:gd name="T34" fmla="*/ 12 w 47"/>
                  <a:gd name="T35" fmla="*/ 25 h 57"/>
                  <a:gd name="T36" fmla="*/ 6 w 47"/>
                  <a:gd name="T37" fmla="*/ 24 h 57"/>
                  <a:gd name="T38" fmla="*/ 2 w 47"/>
                  <a:gd name="T39" fmla="*/ 23 h 57"/>
                  <a:gd name="T40" fmla="*/ 3 w 47"/>
                  <a:gd name="T41" fmla="*/ 18 h 57"/>
                  <a:gd name="T42" fmla="*/ 6 w 47"/>
                  <a:gd name="T43" fmla="*/ 12 h 57"/>
                  <a:gd name="T44" fmla="*/ 12 w 47"/>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57">
                    <a:moveTo>
                      <a:pt x="12" y="0"/>
                    </a:moveTo>
                    <a:cubicBezTo>
                      <a:pt x="11" y="3"/>
                      <a:pt x="6" y="4"/>
                      <a:pt x="7" y="8"/>
                    </a:cubicBezTo>
                    <a:cubicBezTo>
                      <a:pt x="8" y="14"/>
                      <a:pt x="12" y="18"/>
                      <a:pt x="13" y="24"/>
                    </a:cubicBezTo>
                    <a:cubicBezTo>
                      <a:pt x="14" y="25"/>
                      <a:pt x="16" y="25"/>
                      <a:pt x="18" y="25"/>
                    </a:cubicBezTo>
                    <a:cubicBezTo>
                      <a:pt x="22" y="24"/>
                      <a:pt x="26" y="22"/>
                      <a:pt x="31" y="18"/>
                    </a:cubicBezTo>
                    <a:cubicBezTo>
                      <a:pt x="31" y="23"/>
                      <a:pt x="28" y="28"/>
                      <a:pt x="33" y="30"/>
                    </a:cubicBezTo>
                    <a:cubicBezTo>
                      <a:pt x="37" y="32"/>
                      <a:pt x="40" y="30"/>
                      <a:pt x="43" y="28"/>
                    </a:cubicBezTo>
                    <a:cubicBezTo>
                      <a:pt x="45" y="26"/>
                      <a:pt x="47" y="27"/>
                      <a:pt x="47" y="30"/>
                    </a:cubicBezTo>
                    <a:cubicBezTo>
                      <a:pt x="46" y="33"/>
                      <a:pt x="46" y="35"/>
                      <a:pt x="46" y="38"/>
                    </a:cubicBezTo>
                    <a:cubicBezTo>
                      <a:pt x="44" y="37"/>
                      <a:pt x="44" y="33"/>
                      <a:pt x="40" y="34"/>
                    </a:cubicBezTo>
                    <a:cubicBezTo>
                      <a:pt x="37" y="36"/>
                      <a:pt x="36" y="39"/>
                      <a:pt x="35" y="42"/>
                    </a:cubicBezTo>
                    <a:cubicBezTo>
                      <a:pt x="34" y="44"/>
                      <a:pt x="35" y="47"/>
                      <a:pt x="38" y="48"/>
                    </a:cubicBezTo>
                    <a:cubicBezTo>
                      <a:pt x="41" y="49"/>
                      <a:pt x="43" y="52"/>
                      <a:pt x="41" y="54"/>
                    </a:cubicBezTo>
                    <a:cubicBezTo>
                      <a:pt x="40" y="57"/>
                      <a:pt x="37" y="56"/>
                      <a:pt x="35" y="56"/>
                    </a:cubicBezTo>
                    <a:cubicBezTo>
                      <a:pt x="31" y="55"/>
                      <a:pt x="27" y="54"/>
                      <a:pt x="26" y="48"/>
                    </a:cubicBezTo>
                    <a:cubicBezTo>
                      <a:pt x="26" y="47"/>
                      <a:pt x="25" y="45"/>
                      <a:pt x="23" y="45"/>
                    </a:cubicBezTo>
                    <a:cubicBezTo>
                      <a:pt x="17" y="43"/>
                      <a:pt x="14" y="38"/>
                      <a:pt x="14" y="32"/>
                    </a:cubicBezTo>
                    <a:cubicBezTo>
                      <a:pt x="13" y="29"/>
                      <a:pt x="13" y="27"/>
                      <a:pt x="12" y="25"/>
                    </a:cubicBezTo>
                    <a:cubicBezTo>
                      <a:pt x="10" y="23"/>
                      <a:pt x="9" y="20"/>
                      <a:pt x="6" y="24"/>
                    </a:cubicBezTo>
                    <a:cubicBezTo>
                      <a:pt x="5" y="26"/>
                      <a:pt x="3" y="25"/>
                      <a:pt x="2" y="23"/>
                    </a:cubicBezTo>
                    <a:cubicBezTo>
                      <a:pt x="1" y="21"/>
                      <a:pt x="0" y="19"/>
                      <a:pt x="3" y="18"/>
                    </a:cubicBezTo>
                    <a:cubicBezTo>
                      <a:pt x="8" y="18"/>
                      <a:pt x="7" y="16"/>
                      <a:pt x="6" y="12"/>
                    </a:cubicBezTo>
                    <a:cubicBezTo>
                      <a:pt x="4" y="7"/>
                      <a:pt x="5" y="1"/>
                      <a:pt x="12" y="0"/>
                    </a:cubicBezTo>
                    <a:close/>
                  </a:path>
                </a:pathLst>
              </a:custGeom>
              <a:solidFill>
                <a:srgbClr val="CE5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2" name="Freeform 192">
                <a:extLst>
                  <a:ext uri="{FF2B5EF4-FFF2-40B4-BE49-F238E27FC236}">
                    <a16:creationId xmlns:a16="http://schemas.microsoft.com/office/drawing/2014/main" id="{254EDBD6-EF0A-BA56-F57B-AA64167E49C9}"/>
                  </a:ext>
                </a:extLst>
              </p:cNvPr>
              <p:cNvSpPr/>
              <p:nvPr/>
            </p:nvSpPr>
            <p:spPr bwMode="auto">
              <a:xfrm>
                <a:off x="2521" y="2860"/>
                <a:ext cx="51" cy="80"/>
              </a:xfrm>
              <a:custGeom>
                <a:avLst/>
                <a:gdLst>
                  <a:gd name="T0" fmla="*/ 5 w 11"/>
                  <a:gd name="T1" fmla="*/ 0 h 17"/>
                  <a:gd name="T2" fmla="*/ 0 w 11"/>
                  <a:gd name="T3" fmla="*/ 17 h 17"/>
                  <a:gd name="T4" fmla="*/ 5 w 11"/>
                  <a:gd name="T5" fmla="*/ 0 h 17"/>
                </a:gdLst>
                <a:ahLst/>
                <a:cxnLst>
                  <a:cxn ang="0">
                    <a:pos x="T0" y="T1"/>
                  </a:cxn>
                  <a:cxn ang="0">
                    <a:pos x="T2" y="T3"/>
                  </a:cxn>
                  <a:cxn ang="0">
                    <a:pos x="T4" y="T5"/>
                  </a:cxn>
                </a:cxnLst>
                <a:rect l="0" t="0" r="r" b="b"/>
                <a:pathLst>
                  <a:path w="11" h="17">
                    <a:moveTo>
                      <a:pt x="5" y="0"/>
                    </a:moveTo>
                    <a:cubicBezTo>
                      <a:pt x="11" y="8"/>
                      <a:pt x="11" y="9"/>
                      <a:pt x="0" y="17"/>
                    </a:cubicBezTo>
                    <a:cubicBezTo>
                      <a:pt x="5" y="12"/>
                      <a:pt x="4" y="6"/>
                      <a:pt x="5" y="0"/>
                    </a:cubicBezTo>
                    <a:close/>
                  </a:path>
                </a:pathLst>
              </a:custGeom>
              <a:solidFill>
                <a:srgbClr val="B7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3" name="Freeform 193">
                <a:extLst>
                  <a:ext uri="{FF2B5EF4-FFF2-40B4-BE49-F238E27FC236}">
                    <a16:creationId xmlns:a16="http://schemas.microsoft.com/office/drawing/2014/main" id="{81D4B10E-D681-4841-10D2-293295BB8846}"/>
                  </a:ext>
                </a:extLst>
              </p:cNvPr>
              <p:cNvSpPr/>
              <p:nvPr/>
            </p:nvSpPr>
            <p:spPr bwMode="auto">
              <a:xfrm>
                <a:off x="3123" y="2257"/>
                <a:ext cx="84" cy="89"/>
              </a:xfrm>
              <a:custGeom>
                <a:avLst/>
                <a:gdLst>
                  <a:gd name="T0" fmla="*/ 12 w 18"/>
                  <a:gd name="T1" fmla="*/ 18 h 19"/>
                  <a:gd name="T2" fmla="*/ 10 w 18"/>
                  <a:gd name="T3" fmla="*/ 12 h 19"/>
                  <a:gd name="T4" fmla="*/ 5 w 18"/>
                  <a:gd name="T5" fmla="*/ 1 h 19"/>
                  <a:gd name="T6" fmla="*/ 18 w 18"/>
                  <a:gd name="T7" fmla="*/ 13 h 19"/>
                  <a:gd name="T8" fmla="*/ 18 w 18"/>
                  <a:gd name="T9" fmla="*/ 19 h 19"/>
                  <a:gd name="T10" fmla="*/ 12 w 18"/>
                  <a:gd name="T11" fmla="*/ 18 h 19"/>
                </a:gdLst>
                <a:ahLst/>
                <a:cxnLst>
                  <a:cxn ang="0">
                    <a:pos x="T0" y="T1"/>
                  </a:cxn>
                  <a:cxn ang="0">
                    <a:pos x="T2" y="T3"/>
                  </a:cxn>
                  <a:cxn ang="0">
                    <a:pos x="T4" y="T5"/>
                  </a:cxn>
                  <a:cxn ang="0">
                    <a:pos x="T6" y="T7"/>
                  </a:cxn>
                  <a:cxn ang="0">
                    <a:pos x="T8" y="T9"/>
                  </a:cxn>
                  <a:cxn ang="0">
                    <a:pos x="T10" y="T11"/>
                  </a:cxn>
                </a:cxnLst>
                <a:rect l="0" t="0" r="r" b="b"/>
                <a:pathLst>
                  <a:path w="18" h="19">
                    <a:moveTo>
                      <a:pt x="12" y="18"/>
                    </a:moveTo>
                    <a:cubicBezTo>
                      <a:pt x="14" y="15"/>
                      <a:pt x="14" y="13"/>
                      <a:pt x="10" y="12"/>
                    </a:cubicBezTo>
                    <a:cubicBezTo>
                      <a:pt x="1" y="10"/>
                      <a:pt x="0" y="9"/>
                      <a:pt x="5" y="1"/>
                    </a:cubicBezTo>
                    <a:cubicBezTo>
                      <a:pt x="18" y="0"/>
                      <a:pt x="18" y="0"/>
                      <a:pt x="18" y="13"/>
                    </a:cubicBezTo>
                    <a:cubicBezTo>
                      <a:pt x="18" y="15"/>
                      <a:pt x="18" y="17"/>
                      <a:pt x="18" y="19"/>
                    </a:cubicBezTo>
                    <a:cubicBezTo>
                      <a:pt x="16" y="18"/>
                      <a:pt x="14" y="18"/>
                      <a:pt x="12" y="18"/>
                    </a:cubicBezTo>
                    <a:close/>
                  </a:path>
                </a:pathLst>
              </a:custGeom>
              <a:solidFill>
                <a:srgbClr val="455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4" name="Freeform 194">
                <a:extLst>
                  <a:ext uri="{FF2B5EF4-FFF2-40B4-BE49-F238E27FC236}">
                    <a16:creationId xmlns:a16="http://schemas.microsoft.com/office/drawing/2014/main" id="{E25B771E-DC7D-9EC4-71AC-FB6DBC29F805}"/>
                  </a:ext>
                </a:extLst>
              </p:cNvPr>
              <p:cNvSpPr/>
              <p:nvPr/>
            </p:nvSpPr>
            <p:spPr bwMode="auto">
              <a:xfrm>
                <a:off x="3142" y="2122"/>
                <a:ext cx="75" cy="65"/>
              </a:xfrm>
              <a:custGeom>
                <a:avLst/>
                <a:gdLst>
                  <a:gd name="T0" fmla="*/ 14 w 16"/>
                  <a:gd name="T1" fmla="*/ 6 h 14"/>
                  <a:gd name="T2" fmla="*/ 8 w 16"/>
                  <a:gd name="T3" fmla="*/ 13 h 14"/>
                  <a:gd name="T4" fmla="*/ 0 w 16"/>
                  <a:gd name="T5" fmla="*/ 8 h 14"/>
                  <a:gd name="T6" fmla="*/ 11 w 16"/>
                  <a:gd name="T7" fmla="*/ 1 h 14"/>
                  <a:gd name="T8" fmla="*/ 14 w 16"/>
                  <a:gd name="T9" fmla="*/ 6 h 14"/>
                </a:gdLst>
                <a:ahLst/>
                <a:cxnLst>
                  <a:cxn ang="0">
                    <a:pos x="T0" y="T1"/>
                  </a:cxn>
                  <a:cxn ang="0">
                    <a:pos x="T2" y="T3"/>
                  </a:cxn>
                  <a:cxn ang="0">
                    <a:pos x="T4" y="T5"/>
                  </a:cxn>
                  <a:cxn ang="0">
                    <a:pos x="T6" y="T7"/>
                  </a:cxn>
                  <a:cxn ang="0">
                    <a:pos x="T8" y="T9"/>
                  </a:cxn>
                </a:cxnLst>
                <a:rect l="0" t="0" r="r" b="b"/>
                <a:pathLst>
                  <a:path w="16" h="14">
                    <a:moveTo>
                      <a:pt x="14" y="6"/>
                    </a:moveTo>
                    <a:cubicBezTo>
                      <a:pt x="15" y="12"/>
                      <a:pt x="12" y="14"/>
                      <a:pt x="8" y="13"/>
                    </a:cubicBezTo>
                    <a:cubicBezTo>
                      <a:pt x="4" y="13"/>
                      <a:pt x="0" y="14"/>
                      <a:pt x="0" y="8"/>
                    </a:cubicBezTo>
                    <a:cubicBezTo>
                      <a:pt x="0" y="0"/>
                      <a:pt x="7" y="2"/>
                      <a:pt x="11" y="1"/>
                    </a:cubicBezTo>
                    <a:cubicBezTo>
                      <a:pt x="16" y="0"/>
                      <a:pt x="13" y="5"/>
                      <a:pt x="14" y="6"/>
                    </a:cubicBezTo>
                    <a:close/>
                  </a:path>
                </a:pathLst>
              </a:custGeom>
              <a:solidFill>
                <a:srgbClr val="576F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5" name="Freeform 195">
                <a:extLst>
                  <a:ext uri="{FF2B5EF4-FFF2-40B4-BE49-F238E27FC236}">
                    <a16:creationId xmlns:a16="http://schemas.microsoft.com/office/drawing/2014/main" id="{70EEF3D0-3547-CFA9-8D6B-9B2CFD87EAB0}"/>
                  </a:ext>
                </a:extLst>
              </p:cNvPr>
              <p:cNvSpPr/>
              <p:nvPr/>
            </p:nvSpPr>
            <p:spPr bwMode="auto">
              <a:xfrm>
                <a:off x="3137" y="1977"/>
                <a:ext cx="75" cy="75"/>
              </a:xfrm>
              <a:custGeom>
                <a:avLst/>
                <a:gdLst>
                  <a:gd name="T0" fmla="*/ 5 w 16"/>
                  <a:gd name="T1" fmla="*/ 3 h 16"/>
                  <a:gd name="T2" fmla="*/ 15 w 16"/>
                  <a:gd name="T3" fmla="*/ 7 h 16"/>
                  <a:gd name="T4" fmla="*/ 11 w 16"/>
                  <a:gd name="T5" fmla="*/ 15 h 16"/>
                  <a:gd name="T6" fmla="*/ 3 w 16"/>
                  <a:gd name="T7" fmla="*/ 12 h 16"/>
                  <a:gd name="T8" fmla="*/ 5 w 16"/>
                  <a:gd name="T9" fmla="*/ 3 h 16"/>
                </a:gdLst>
                <a:ahLst/>
                <a:cxnLst>
                  <a:cxn ang="0">
                    <a:pos x="T0" y="T1"/>
                  </a:cxn>
                  <a:cxn ang="0">
                    <a:pos x="T2" y="T3"/>
                  </a:cxn>
                  <a:cxn ang="0">
                    <a:pos x="T4" y="T5"/>
                  </a:cxn>
                  <a:cxn ang="0">
                    <a:pos x="T6" y="T7"/>
                  </a:cxn>
                  <a:cxn ang="0">
                    <a:pos x="T8" y="T9"/>
                  </a:cxn>
                </a:cxnLst>
                <a:rect l="0" t="0" r="r" b="b"/>
                <a:pathLst>
                  <a:path w="16" h="16">
                    <a:moveTo>
                      <a:pt x="5" y="3"/>
                    </a:moveTo>
                    <a:cubicBezTo>
                      <a:pt x="8" y="4"/>
                      <a:pt x="14" y="0"/>
                      <a:pt x="15" y="7"/>
                    </a:cubicBezTo>
                    <a:cubicBezTo>
                      <a:pt x="15" y="10"/>
                      <a:pt x="16" y="14"/>
                      <a:pt x="11" y="15"/>
                    </a:cubicBezTo>
                    <a:cubicBezTo>
                      <a:pt x="7" y="16"/>
                      <a:pt x="5" y="15"/>
                      <a:pt x="3" y="12"/>
                    </a:cubicBezTo>
                    <a:cubicBezTo>
                      <a:pt x="0" y="8"/>
                      <a:pt x="2" y="6"/>
                      <a:pt x="5" y="3"/>
                    </a:cubicBezTo>
                    <a:close/>
                  </a:path>
                </a:pathLst>
              </a:custGeom>
              <a:solidFill>
                <a:srgbClr val="617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6" name="Freeform 196">
                <a:extLst>
                  <a:ext uri="{FF2B5EF4-FFF2-40B4-BE49-F238E27FC236}">
                    <a16:creationId xmlns:a16="http://schemas.microsoft.com/office/drawing/2014/main" id="{9678D656-B6B8-CB0B-CE96-44F601BA8074}"/>
                  </a:ext>
                </a:extLst>
              </p:cNvPr>
              <p:cNvSpPr/>
              <p:nvPr/>
            </p:nvSpPr>
            <p:spPr bwMode="auto">
              <a:xfrm>
                <a:off x="3147" y="2407"/>
                <a:ext cx="60" cy="42"/>
              </a:xfrm>
              <a:custGeom>
                <a:avLst/>
                <a:gdLst>
                  <a:gd name="T0" fmla="*/ 13 w 13"/>
                  <a:gd name="T1" fmla="*/ 7 h 9"/>
                  <a:gd name="T2" fmla="*/ 5 w 13"/>
                  <a:gd name="T3" fmla="*/ 8 h 9"/>
                  <a:gd name="T4" fmla="*/ 0 w 13"/>
                  <a:gd name="T5" fmla="*/ 6 h 9"/>
                  <a:gd name="T6" fmla="*/ 2 w 13"/>
                  <a:gd name="T7" fmla="*/ 1 h 9"/>
                  <a:gd name="T8" fmla="*/ 8 w 13"/>
                  <a:gd name="T9" fmla="*/ 1 h 9"/>
                  <a:gd name="T10" fmla="*/ 13 w 13"/>
                  <a:gd name="T11" fmla="*/ 4 h 9"/>
                  <a:gd name="T12" fmla="*/ 13 w 13"/>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13" y="7"/>
                    </a:moveTo>
                    <a:cubicBezTo>
                      <a:pt x="11" y="9"/>
                      <a:pt x="8" y="8"/>
                      <a:pt x="5" y="8"/>
                    </a:cubicBezTo>
                    <a:cubicBezTo>
                      <a:pt x="3" y="9"/>
                      <a:pt x="1" y="9"/>
                      <a:pt x="0" y="6"/>
                    </a:cubicBezTo>
                    <a:cubicBezTo>
                      <a:pt x="0" y="4"/>
                      <a:pt x="0" y="2"/>
                      <a:pt x="2" y="1"/>
                    </a:cubicBezTo>
                    <a:cubicBezTo>
                      <a:pt x="4" y="0"/>
                      <a:pt x="6" y="0"/>
                      <a:pt x="8" y="1"/>
                    </a:cubicBezTo>
                    <a:cubicBezTo>
                      <a:pt x="10" y="2"/>
                      <a:pt x="11" y="3"/>
                      <a:pt x="13" y="4"/>
                    </a:cubicBezTo>
                    <a:cubicBezTo>
                      <a:pt x="13" y="5"/>
                      <a:pt x="13" y="6"/>
                      <a:pt x="13" y="7"/>
                    </a:cubicBezTo>
                    <a:close/>
                  </a:path>
                </a:pathLst>
              </a:custGeom>
              <a:solidFill>
                <a:srgbClr val="333E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7" name="Freeform 197">
                <a:extLst>
                  <a:ext uri="{FF2B5EF4-FFF2-40B4-BE49-F238E27FC236}">
                    <a16:creationId xmlns:a16="http://schemas.microsoft.com/office/drawing/2014/main" id="{62027CA4-A661-D20C-7DA5-8EDF272AD558}"/>
                  </a:ext>
                </a:extLst>
              </p:cNvPr>
              <p:cNvSpPr/>
              <p:nvPr/>
            </p:nvSpPr>
            <p:spPr bwMode="auto">
              <a:xfrm>
                <a:off x="3091" y="1972"/>
                <a:ext cx="79" cy="33"/>
              </a:xfrm>
              <a:custGeom>
                <a:avLst/>
                <a:gdLst>
                  <a:gd name="T0" fmla="*/ 15 w 17"/>
                  <a:gd name="T1" fmla="*/ 4 h 7"/>
                  <a:gd name="T2" fmla="*/ 2 w 17"/>
                  <a:gd name="T3" fmla="*/ 4 h 7"/>
                  <a:gd name="T4" fmla="*/ 0 w 17"/>
                  <a:gd name="T5" fmla="*/ 2 h 7"/>
                  <a:gd name="T6" fmla="*/ 2 w 17"/>
                  <a:gd name="T7" fmla="*/ 0 h 7"/>
                  <a:gd name="T8" fmla="*/ 14 w 17"/>
                  <a:gd name="T9" fmla="*/ 0 h 7"/>
                  <a:gd name="T10" fmla="*/ 15 w 17"/>
                  <a:gd name="T11" fmla="*/ 4 h 7"/>
                  <a:gd name="T12" fmla="*/ 15 w 17"/>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7" h="7">
                    <a:moveTo>
                      <a:pt x="15" y="4"/>
                    </a:moveTo>
                    <a:cubicBezTo>
                      <a:pt x="11" y="4"/>
                      <a:pt x="6" y="7"/>
                      <a:pt x="2" y="4"/>
                    </a:cubicBezTo>
                    <a:cubicBezTo>
                      <a:pt x="1" y="3"/>
                      <a:pt x="0" y="2"/>
                      <a:pt x="0" y="2"/>
                    </a:cubicBezTo>
                    <a:cubicBezTo>
                      <a:pt x="0" y="1"/>
                      <a:pt x="1" y="0"/>
                      <a:pt x="2" y="0"/>
                    </a:cubicBezTo>
                    <a:cubicBezTo>
                      <a:pt x="6" y="0"/>
                      <a:pt x="10" y="0"/>
                      <a:pt x="14" y="0"/>
                    </a:cubicBezTo>
                    <a:cubicBezTo>
                      <a:pt x="17" y="0"/>
                      <a:pt x="16" y="3"/>
                      <a:pt x="15" y="4"/>
                    </a:cubicBezTo>
                    <a:cubicBezTo>
                      <a:pt x="15" y="4"/>
                      <a:pt x="15" y="4"/>
                      <a:pt x="15" y="4"/>
                    </a:cubicBezTo>
                    <a:close/>
                  </a:path>
                </a:pathLst>
              </a:custGeom>
              <a:solidFill>
                <a:srgbClr val="AF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8" name="Freeform 198">
                <a:extLst>
                  <a:ext uri="{FF2B5EF4-FFF2-40B4-BE49-F238E27FC236}">
                    <a16:creationId xmlns:a16="http://schemas.microsoft.com/office/drawing/2014/main" id="{F2274B06-709A-8C1D-537A-C1E448AFEB16}"/>
                  </a:ext>
                </a:extLst>
              </p:cNvPr>
              <p:cNvSpPr/>
              <p:nvPr/>
            </p:nvSpPr>
            <p:spPr bwMode="auto">
              <a:xfrm>
                <a:off x="3100" y="2178"/>
                <a:ext cx="70" cy="42"/>
              </a:xfrm>
              <a:custGeom>
                <a:avLst/>
                <a:gdLst>
                  <a:gd name="T0" fmla="*/ 13 w 15"/>
                  <a:gd name="T1" fmla="*/ 7 h 9"/>
                  <a:gd name="T2" fmla="*/ 2 w 15"/>
                  <a:gd name="T3" fmla="*/ 7 h 9"/>
                  <a:gd name="T4" fmla="*/ 2 w 15"/>
                  <a:gd name="T5" fmla="*/ 2 h 9"/>
                  <a:gd name="T6" fmla="*/ 13 w 15"/>
                  <a:gd name="T7" fmla="*/ 3 h 9"/>
                  <a:gd name="T8" fmla="*/ 13 w 15"/>
                  <a:gd name="T9" fmla="*/ 7 h 9"/>
                </a:gdLst>
                <a:ahLst/>
                <a:cxnLst>
                  <a:cxn ang="0">
                    <a:pos x="T0" y="T1"/>
                  </a:cxn>
                  <a:cxn ang="0">
                    <a:pos x="T2" y="T3"/>
                  </a:cxn>
                  <a:cxn ang="0">
                    <a:pos x="T4" y="T5"/>
                  </a:cxn>
                  <a:cxn ang="0">
                    <a:pos x="T6" y="T7"/>
                  </a:cxn>
                  <a:cxn ang="0">
                    <a:pos x="T8" y="T9"/>
                  </a:cxn>
                </a:cxnLst>
                <a:rect l="0" t="0" r="r" b="b"/>
                <a:pathLst>
                  <a:path w="15" h="9">
                    <a:moveTo>
                      <a:pt x="13" y="7"/>
                    </a:moveTo>
                    <a:cubicBezTo>
                      <a:pt x="9" y="9"/>
                      <a:pt x="6" y="9"/>
                      <a:pt x="2" y="7"/>
                    </a:cubicBezTo>
                    <a:cubicBezTo>
                      <a:pt x="1" y="5"/>
                      <a:pt x="0" y="3"/>
                      <a:pt x="2" y="2"/>
                    </a:cubicBezTo>
                    <a:cubicBezTo>
                      <a:pt x="6" y="0"/>
                      <a:pt x="9" y="2"/>
                      <a:pt x="13" y="3"/>
                    </a:cubicBezTo>
                    <a:cubicBezTo>
                      <a:pt x="15" y="3"/>
                      <a:pt x="14" y="5"/>
                      <a:pt x="13" y="7"/>
                    </a:cubicBezTo>
                    <a:close/>
                  </a:path>
                </a:pathLst>
              </a:custGeom>
              <a:solidFill>
                <a:srgbClr val="9EB6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9" name="Freeform 199">
                <a:extLst>
                  <a:ext uri="{FF2B5EF4-FFF2-40B4-BE49-F238E27FC236}">
                    <a16:creationId xmlns:a16="http://schemas.microsoft.com/office/drawing/2014/main" id="{5A582DF2-2AB7-7A0C-692A-AB5A78FFE2D4}"/>
                  </a:ext>
                </a:extLst>
              </p:cNvPr>
              <p:cNvSpPr/>
              <p:nvPr/>
            </p:nvSpPr>
            <p:spPr bwMode="auto">
              <a:xfrm>
                <a:off x="3091" y="2052"/>
                <a:ext cx="84" cy="32"/>
              </a:xfrm>
              <a:custGeom>
                <a:avLst/>
                <a:gdLst>
                  <a:gd name="T0" fmla="*/ 14 w 18"/>
                  <a:gd name="T1" fmla="*/ 5 h 7"/>
                  <a:gd name="T2" fmla="*/ 4 w 18"/>
                  <a:gd name="T3" fmla="*/ 4 h 7"/>
                  <a:gd name="T4" fmla="*/ 5 w 18"/>
                  <a:gd name="T5" fmla="*/ 0 h 7"/>
                  <a:gd name="T6" fmla="*/ 18 w 18"/>
                  <a:gd name="T7" fmla="*/ 2 h 7"/>
                  <a:gd name="T8" fmla="*/ 14 w 18"/>
                  <a:gd name="T9" fmla="*/ 5 h 7"/>
                </a:gdLst>
                <a:ahLst/>
                <a:cxnLst>
                  <a:cxn ang="0">
                    <a:pos x="T0" y="T1"/>
                  </a:cxn>
                  <a:cxn ang="0">
                    <a:pos x="T2" y="T3"/>
                  </a:cxn>
                  <a:cxn ang="0">
                    <a:pos x="T4" y="T5"/>
                  </a:cxn>
                  <a:cxn ang="0">
                    <a:pos x="T6" y="T7"/>
                  </a:cxn>
                  <a:cxn ang="0">
                    <a:pos x="T8" y="T9"/>
                  </a:cxn>
                </a:cxnLst>
                <a:rect l="0" t="0" r="r" b="b"/>
                <a:pathLst>
                  <a:path w="18" h="7">
                    <a:moveTo>
                      <a:pt x="14" y="5"/>
                    </a:moveTo>
                    <a:cubicBezTo>
                      <a:pt x="10" y="5"/>
                      <a:pt x="7" y="7"/>
                      <a:pt x="4" y="4"/>
                    </a:cubicBezTo>
                    <a:cubicBezTo>
                      <a:pt x="3" y="2"/>
                      <a:pt x="0" y="0"/>
                      <a:pt x="5" y="0"/>
                    </a:cubicBezTo>
                    <a:cubicBezTo>
                      <a:pt x="9" y="0"/>
                      <a:pt x="13" y="1"/>
                      <a:pt x="18" y="2"/>
                    </a:cubicBezTo>
                    <a:cubicBezTo>
                      <a:pt x="16" y="4"/>
                      <a:pt x="15" y="5"/>
                      <a:pt x="14" y="5"/>
                    </a:cubicBezTo>
                    <a:close/>
                  </a:path>
                </a:pathLst>
              </a:custGeom>
              <a:solidFill>
                <a:srgbClr val="AE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0" name="Freeform 200">
                <a:extLst>
                  <a:ext uri="{FF2B5EF4-FFF2-40B4-BE49-F238E27FC236}">
                    <a16:creationId xmlns:a16="http://schemas.microsoft.com/office/drawing/2014/main" id="{9FE9620A-5C1A-A003-0BB4-845F5BCB6412}"/>
                  </a:ext>
                </a:extLst>
              </p:cNvPr>
              <p:cNvSpPr/>
              <p:nvPr/>
            </p:nvSpPr>
            <p:spPr bwMode="auto">
              <a:xfrm>
                <a:off x="3114" y="2094"/>
                <a:ext cx="61" cy="37"/>
              </a:xfrm>
              <a:custGeom>
                <a:avLst/>
                <a:gdLst>
                  <a:gd name="T0" fmla="*/ 6 w 13"/>
                  <a:gd name="T1" fmla="*/ 2 h 8"/>
                  <a:gd name="T2" fmla="*/ 13 w 13"/>
                  <a:gd name="T3" fmla="*/ 4 h 8"/>
                  <a:gd name="T4" fmla="*/ 6 w 13"/>
                  <a:gd name="T5" fmla="*/ 6 h 8"/>
                  <a:gd name="T6" fmla="*/ 0 w 13"/>
                  <a:gd name="T7" fmla="*/ 4 h 8"/>
                  <a:gd name="T8" fmla="*/ 6 w 13"/>
                  <a:gd name="T9" fmla="*/ 2 h 8"/>
                </a:gdLst>
                <a:ahLst/>
                <a:cxnLst>
                  <a:cxn ang="0">
                    <a:pos x="T0" y="T1"/>
                  </a:cxn>
                  <a:cxn ang="0">
                    <a:pos x="T2" y="T3"/>
                  </a:cxn>
                  <a:cxn ang="0">
                    <a:pos x="T4" y="T5"/>
                  </a:cxn>
                  <a:cxn ang="0">
                    <a:pos x="T6" y="T7"/>
                  </a:cxn>
                  <a:cxn ang="0">
                    <a:pos x="T8" y="T9"/>
                  </a:cxn>
                </a:cxnLst>
                <a:rect l="0" t="0" r="r" b="b"/>
                <a:pathLst>
                  <a:path w="13" h="8">
                    <a:moveTo>
                      <a:pt x="6" y="2"/>
                    </a:moveTo>
                    <a:cubicBezTo>
                      <a:pt x="9" y="3"/>
                      <a:pt x="13" y="1"/>
                      <a:pt x="13" y="4"/>
                    </a:cubicBezTo>
                    <a:cubicBezTo>
                      <a:pt x="13" y="8"/>
                      <a:pt x="8" y="6"/>
                      <a:pt x="6" y="6"/>
                    </a:cubicBezTo>
                    <a:cubicBezTo>
                      <a:pt x="3" y="7"/>
                      <a:pt x="0" y="7"/>
                      <a:pt x="0" y="4"/>
                    </a:cubicBezTo>
                    <a:cubicBezTo>
                      <a:pt x="0" y="0"/>
                      <a:pt x="4" y="3"/>
                      <a:pt x="6" y="2"/>
                    </a:cubicBezTo>
                    <a:close/>
                  </a:path>
                </a:pathLst>
              </a:custGeom>
              <a:solidFill>
                <a:srgbClr val="AEC6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1" name="Freeform 201">
                <a:extLst>
                  <a:ext uri="{FF2B5EF4-FFF2-40B4-BE49-F238E27FC236}">
                    <a16:creationId xmlns:a16="http://schemas.microsoft.com/office/drawing/2014/main" id="{8CC0A122-4BAC-3351-B92B-1BD5CC904846}"/>
                  </a:ext>
                </a:extLst>
              </p:cNvPr>
              <p:cNvSpPr/>
              <p:nvPr/>
            </p:nvSpPr>
            <p:spPr bwMode="auto">
              <a:xfrm>
                <a:off x="3105" y="2234"/>
                <a:ext cx="51" cy="23"/>
              </a:xfrm>
              <a:custGeom>
                <a:avLst/>
                <a:gdLst>
                  <a:gd name="T0" fmla="*/ 4 w 11"/>
                  <a:gd name="T1" fmla="*/ 0 h 5"/>
                  <a:gd name="T2" fmla="*/ 6 w 11"/>
                  <a:gd name="T3" fmla="*/ 0 h 5"/>
                  <a:gd name="T4" fmla="*/ 11 w 11"/>
                  <a:gd name="T5" fmla="*/ 3 h 5"/>
                  <a:gd name="T6" fmla="*/ 3 w 11"/>
                  <a:gd name="T7" fmla="*/ 5 h 5"/>
                  <a:gd name="T8" fmla="*/ 0 w 11"/>
                  <a:gd name="T9" fmla="*/ 2 h 5"/>
                  <a:gd name="T10" fmla="*/ 4 w 11"/>
                  <a:gd name="T11" fmla="*/ 0 h 5"/>
                </a:gdLst>
                <a:ahLst/>
                <a:cxnLst>
                  <a:cxn ang="0">
                    <a:pos x="T0" y="T1"/>
                  </a:cxn>
                  <a:cxn ang="0">
                    <a:pos x="T2" y="T3"/>
                  </a:cxn>
                  <a:cxn ang="0">
                    <a:pos x="T4" y="T5"/>
                  </a:cxn>
                  <a:cxn ang="0">
                    <a:pos x="T6" y="T7"/>
                  </a:cxn>
                  <a:cxn ang="0">
                    <a:pos x="T8" y="T9"/>
                  </a:cxn>
                  <a:cxn ang="0">
                    <a:pos x="T10" y="T11"/>
                  </a:cxn>
                </a:cxnLst>
                <a:rect l="0" t="0" r="r" b="b"/>
                <a:pathLst>
                  <a:path w="11" h="5">
                    <a:moveTo>
                      <a:pt x="4" y="0"/>
                    </a:moveTo>
                    <a:cubicBezTo>
                      <a:pt x="5" y="0"/>
                      <a:pt x="6" y="0"/>
                      <a:pt x="6" y="0"/>
                    </a:cubicBezTo>
                    <a:cubicBezTo>
                      <a:pt x="8" y="1"/>
                      <a:pt x="10" y="2"/>
                      <a:pt x="11" y="3"/>
                    </a:cubicBezTo>
                    <a:cubicBezTo>
                      <a:pt x="9" y="5"/>
                      <a:pt x="6" y="5"/>
                      <a:pt x="3" y="5"/>
                    </a:cubicBezTo>
                    <a:cubicBezTo>
                      <a:pt x="2" y="5"/>
                      <a:pt x="0" y="4"/>
                      <a:pt x="0" y="2"/>
                    </a:cubicBezTo>
                    <a:cubicBezTo>
                      <a:pt x="1" y="1"/>
                      <a:pt x="2" y="1"/>
                      <a:pt x="4" y="0"/>
                    </a:cubicBezTo>
                    <a:close/>
                  </a:path>
                </a:pathLst>
              </a:custGeom>
              <a:solidFill>
                <a:srgbClr val="A6B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2" name="Freeform 202">
                <a:extLst>
                  <a:ext uri="{FF2B5EF4-FFF2-40B4-BE49-F238E27FC236}">
                    <a16:creationId xmlns:a16="http://schemas.microsoft.com/office/drawing/2014/main" id="{135B7CA9-CEE9-6670-10DD-168FF5999507}"/>
                  </a:ext>
                </a:extLst>
              </p:cNvPr>
              <p:cNvSpPr/>
              <p:nvPr/>
            </p:nvSpPr>
            <p:spPr bwMode="auto">
              <a:xfrm>
                <a:off x="3408" y="2024"/>
                <a:ext cx="84" cy="145"/>
              </a:xfrm>
              <a:custGeom>
                <a:avLst/>
                <a:gdLst>
                  <a:gd name="T0" fmla="*/ 13 w 18"/>
                  <a:gd name="T1" fmla="*/ 30 h 31"/>
                  <a:gd name="T2" fmla="*/ 2 w 18"/>
                  <a:gd name="T3" fmla="*/ 19 h 31"/>
                  <a:gd name="T4" fmla="*/ 1 w 18"/>
                  <a:gd name="T5" fmla="*/ 6 h 31"/>
                  <a:gd name="T6" fmla="*/ 3 w 18"/>
                  <a:gd name="T7" fmla="*/ 0 h 31"/>
                  <a:gd name="T8" fmla="*/ 15 w 18"/>
                  <a:gd name="T9" fmla="*/ 10 h 31"/>
                  <a:gd name="T10" fmla="*/ 17 w 18"/>
                  <a:gd name="T11" fmla="*/ 28 h 31"/>
                  <a:gd name="T12" fmla="*/ 13 w 18"/>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8" h="31">
                    <a:moveTo>
                      <a:pt x="13" y="30"/>
                    </a:moveTo>
                    <a:cubicBezTo>
                      <a:pt x="9" y="27"/>
                      <a:pt x="6" y="23"/>
                      <a:pt x="2" y="19"/>
                    </a:cubicBezTo>
                    <a:cubicBezTo>
                      <a:pt x="2" y="15"/>
                      <a:pt x="1" y="10"/>
                      <a:pt x="1" y="6"/>
                    </a:cubicBezTo>
                    <a:cubicBezTo>
                      <a:pt x="1" y="4"/>
                      <a:pt x="0" y="1"/>
                      <a:pt x="3" y="0"/>
                    </a:cubicBezTo>
                    <a:cubicBezTo>
                      <a:pt x="7" y="3"/>
                      <a:pt x="11" y="7"/>
                      <a:pt x="15" y="10"/>
                    </a:cubicBezTo>
                    <a:cubicBezTo>
                      <a:pt x="18" y="15"/>
                      <a:pt x="17" y="22"/>
                      <a:pt x="17" y="28"/>
                    </a:cubicBezTo>
                    <a:cubicBezTo>
                      <a:pt x="17" y="30"/>
                      <a:pt x="16" y="31"/>
                      <a:pt x="13" y="30"/>
                    </a:cubicBezTo>
                    <a:close/>
                  </a:path>
                </a:pathLst>
              </a:custGeom>
              <a:solidFill>
                <a:srgbClr val="F8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3" name="Freeform 203">
                <a:extLst>
                  <a:ext uri="{FF2B5EF4-FFF2-40B4-BE49-F238E27FC236}">
                    <a16:creationId xmlns:a16="http://schemas.microsoft.com/office/drawing/2014/main" id="{B44E330C-BC21-89BB-3F0B-F7B2AC928313}"/>
                  </a:ext>
                </a:extLst>
              </p:cNvPr>
              <p:cNvSpPr/>
              <p:nvPr/>
            </p:nvSpPr>
            <p:spPr bwMode="auto">
              <a:xfrm>
                <a:off x="3474" y="2075"/>
                <a:ext cx="56" cy="122"/>
              </a:xfrm>
              <a:custGeom>
                <a:avLst/>
                <a:gdLst>
                  <a:gd name="T0" fmla="*/ 7 w 12"/>
                  <a:gd name="T1" fmla="*/ 2 h 26"/>
                  <a:gd name="T2" fmla="*/ 10 w 12"/>
                  <a:gd name="T3" fmla="*/ 19 h 26"/>
                  <a:gd name="T4" fmla="*/ 11 w 12"/>
                  <a:gd name="T5" fmla="*/ 26 h 26"/>
                  <a:gd name="T6" fmla="*/ 5 w 12"/>
                  <a:gd name="T7" fmla="*/ 23 h 26"/>
                  <a:gd name="T8" fmla="*/ 4 w 12"/>
                  <a:gd name="T9" fmla="*/ 1 h 26"/>
                  <a:gd name="T10" fmla="*/ 7 w 12"/>
                  <a:gd name="T11" fmla="*/ 2 h 26"/>
                </a:gdLst>
                <a:ahLst/>
                <a:cxnLst>
                  <a:cxn ang="0">
                    <a:pos x="T0" y="T1"/>
                  </a:cxn>
                  <a:cxn ang="0">
                    <a:pos x="T2" y="T3"/>
                  </a:cxn>
                  <a:cxn ang="0">
                    <a:pos x="T4" y="T5"/>
                  </a:cxn>
                  <a:cxn ang="0">
                    <a:pos x="T6" y="T7"/>
                  </a:cxn>
                  <a:cxn ang="0">
                    <a:pos x="T8" y="T9"/>
                  </a:cxn>
                  <a:cxn ang="0">
                    <a:pos x="T10" y="T11"/>
                  </a:cxn>
                </a:cxnLst>
                <a:rect l="0" t="0" r="r" b="b"/>
                <a:pathLst>
                  <a:path w="12" h="26">
                    <a:moveTo>
                      <a:pt x="7" y="2"/>
                    </a:moveTo>
                    <a:cubicBezTo>
                      <a:pt x="6" y="8"/>
                      <a:pt x="8" y="14"/>
                      <a:pt x="10" y="19"/>
                    </a:cubicBezTo>
                    <a:cubicBezTo>
                      <a:pt x="11" y="21"/>
                      <a:pt x="12" y="24"/>
                      <a:pt x="11" y="26"/>
                    </a:cubicBezTo>
                    <a:cubicBezTo>
                      <a:pt x="9" y="26"/>
                      <a:pt x="7" y="25"/>
                      <a:pt x="5" y="23"/>
                    </a:cubicBezTo>
                    <a:cubicBezTo>
                      <a:pt x="3" y="16"/>
                      <a:pt x="0" y="8"/>
                      <a:pt x="4" y="1"/>
                    </a:cubicBezTo>
                    <a:cubicBezTo>
                      <a:pt x="5" y="0"/>
                      <a:pt x="6" y="1"/>
                      <a:pt x="7" y="2"/>
                    </a:cubicBezTo>
                    <a:close/>
                  </a:path>
                </a:pathLst>
              </a:custGeom>
              <a:solidFill>
                <a:srgbClr val="EC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4" name="Freeform 204">
                <a:extLst>
                  <a:ext uri="{FF2B5EF4-FFF2-40B4-BE49-F238E27FC236}">
                    <a16:creationId xmlns:a16="http://schemas.microsoft.com/office/drawing/2014/main" id="{1AAE49F8-8047-FB0D-5F25-CDE556F2BC2F}"/>
                  </a:ext>
                </a:extLst>
              </p:cNvPr>
              <p:cNvSpPr/>
              <p:nvPr/>
            </p:nvSpPr>
            <p:spPr bwMode="auto">
              <a:xfrm>
                <a:off x="3469" y="2070"/>
                <a:ext cx="37" cy="113"/>
              </a:xfrm>
              <a:custGeom>
                <a:avLst/>
                <a:gdLst>
                  <a:gd name="T0" fmla="*/ 5 w 8"/>
                  <a:gd name="T1" fmla="*/ 2 h 24"/>
                  <a:gd name="T2" fmla="*/ 7 w 8"/>
                  <a:gd name="T3" fmla="*/ 20 h 24"/>
                  <a:gd name="T4" fmla="*/ 6 w 8"/>
                  <a:gd name="T5" fmla="*/ 24 h 24"/>
                  <a:gd name="T6" fmla="*/ 0 w 8"/>
                  <a:gd name="T7" fmla="*/ 20 h 24"/>
                  <a:gd name="T8" fmla="*/ 3 w 8"/>
                  <a:gd name="T9" fmla="*/ 17 h 24"/>
                  <a:gd name="T10" fmla="*/ 2 w 8"/>
                  <a:gd name="T11" fmla="*/ 0 h 24"/>
                  <a:gd name="T12" fmla="*/ 5 w 8"/>
                  <a:gd name="T13" fmla="*/ 2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5" y="2"/>
                    </a:moveTo>
                    <a:cubicBezTo>
                      <a:pt x="4" y="8"/>
                      <a:pt x="5" y="14"/>
                      <a:pt x="7" y="20"/>
                    </a:cubicBezTo>
                    <a:cubicBezTo>
                      <a:pt x="7" y="21"/>
                      <a:pt x="8" y="23"/>
                      <a:pt x="6" y="24"/>
                    </a:cubicBezTo>
                    <a:cubicBezTo>
                      <a:pt x="4" y="23"/>
                      <a:pt x="2" y="21"/>
                      <a:pt x="0" y="20"/>
                    </a:cubicBezTo>
                    <a:cubicBezTo>
                      <a:pt x="2" y="20"/>
                      <a:pt x="3" y="19"/>
                      <a:pt x="3" y="17"/>
                    </a:cubicBezTo>
                    <a:cubicBezTo>
                      <a:pt x="1" y="11"/>
                      <a:pt x="2" y="6"/>
                      <a:pt x="2" y="0"/>
                    </a:cubicBezTo>
                    <a:cubicBezTo>
                      <a:pt x="3" y="0"/>
                      <a:pt x="4" y="1"/>
                      <a:pt x="5" y="2"/>
                    </a:cubicBezTo>
                    <a:close/>
                  </a:path>
                </a:pathLst>
              </a:custGeom>
              <a:solidFill>
                <a:srgbClr val="F3A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6" name="Group 406">
              <a:extLst>
                <a:ext uri="{FF2B5EF4-FFF2-40B4-BE49-F238E27FC236}">
                  <a16:creationId xmlns:a16="http://schemas.microsoft.com/office/drawing/2014/main" id="{B3A74284-E620-A632-5137-729C0FE7A519}"/>
                </a:ext>
              </a:extLst>
            </p:cNvPr>
            <p:cNvGrpSpPr/>
            <p:nvPr/>
          </p:nvGrpSpPr>
          <p:grpSpPr>
            <a:xfrm>
              <a:off x="3408363" y="1246188"/>
              <a:ext cx="5813425" cy="4659313"/>
              <a:chOff x="2147" y="785"/>
              <a:chExt cx="3662" cy="2935"/>
            </a:xfrm>
          </p:grpSpPr>
          <p:sp>
            <p:nvSpPr>
              <p:cNvPr id="205" name="Freeform 206">
                <a:extLst>
                  <a:ext uri="{FF2B5EF4-FFF2-40B4-BE49-F238E27FC236}">
                    <a16:creationId xmlns:a16="http://schemas.microsoft.com/office/drawing/2014/main" id="{676E3CC6-056B-3DEE-977D-3D18578492BA}"/>
                  </a:ext>
                </a:extLst>
              </p:cNvPr>
              <p:cNvSpPr/>
              <p:nvPr/>
            </p:nvSpPr>
            <p:spPr bwMode="auto">
              <a:xfrm>
                <a:off x="3091" y="2538"/>
                <a:ext cx="98" cy="103"/>
              </a:xfrm>
              <a:custGeom>
                <a:avLst/>
                <a:gdLst>
                  <a:gd name="T0" fmla="*/ 0 w 21"/>
                  <a:gd name="T1" fmla="*/ 16 h 22"/>
                  <a:gd name="T2" fmla="*/ 7 w 21"/>
                  <a:gd name="T3" fmla="*/ 5 h 22"/>
                  <a:gd name="T4" fmla="*/ 11 w 21"/>
                  <a:gd name="T5" fmla="*/ 0 h 22"/>
                  <a:gd name="T6" fmla="*/ 21 w 21"/>
                  <a:gd name="T7" fmla="*/ 9 h 22"/>
                  <a:gd name="T8" fmla="*/ 0 w 21"/>
                  <a:gd name="T9" fmla="*/ 16 h 22"/>
                </a:gdLst>
                <a:ahLst/>
                <a:cxnLst>
                  <a:cxn ang="0">
                    <a:pos x="T0" y="T1"/>
                  </a:cxn>
                  <a:cxn ang="0">
                    <a:pos x="T2" y="T3"/>
                  </a:cxn>
                  <a:cxn ang="0">
                    <a:pos x="T4" y="T5"/>
                  </a:cxn>
                  <a:cxn ang="0">
                    <a:pos x="T6" y="T7"/>
                  </a:cxn>
                  <a:cxn ang="0">
                    <a:pos x="T8" y="T9"/>
                  </a:cxn>
                </a:cxnLst>
                <a:rect l="0" t="0" r="r" b="b"/>
                <a:pathLst>
                  <a:path w="21" h="22">
                    <a:moveTo>
                      <a:pt x="0" y="16"/>
                    </a:moveTo>
                    <a:cubicBezTo>
                      <a:pt x="5" y="14"/>
                      <a:pt x="6" y="9"/>
                      <a:pt x="7" y="5"/>
                    </a:cubicBezTo>
                    <a:cubicBezTo>
                      <a:pt x="7" y="2"/>
                      <a:pt x="7" y="0"/>
                      <a:pt x="11" y="0"/>
                    </a:cubicBezTo>
                    <a:cubicBezTo>
                      <a:pt x="10" y="7"/>
                      <a:pt x="11" y="8"/>
                      <a:pt x="21" y="9"/>
                    </a:cubicBezTo>
                    <a:cubicBezTo>
                      <a:pt x="17" y="18"/>
                      <a:pt x="7" y="22"/>
                      <a:pt x="0" y="16"/>
                    </a:cubicBezTo>
                    <a:close/>
                  </a:path>
                </a:pathLst>
              </a:custGeom>
              <a:solidFill>
                <a:srgbClr val="333E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6" name="Freeform 207">
                <a:extLst>
                  <a:ext uri="{FF2B5EF4-FFF2-40B4-BE49-F238E27FC236}">
                    <a16:creationId xmlns:a16="http://schemas.microsoft.com/office/drawing/2014/main" id="{A43CB296-7F62-7292-7398-B263D5D43FC2}"/>
                  </a:ext>
                </a:extLst>
              </p:cNvPr>
              <p:cNvSpPr/>
              <p:nvPr/>
            </p:nvSpPr>
            <p:spPr bwMode="auto">
              <a:xfrm>
                <a:off x="3399" y="2136"/>
                <a:ext cx="84" cy="140"/>
              </a:xfrm>
              <a:custGeom>
                <a:avLst/>
                <a:gdLst>
                  <a:gd name="T0" fmla="*/ 0 w 18"/>
                  <a:gd name="T1" fmla="*/ 0 h 30"/>
                  <a:gd name="T2" fmla="*/ 12 w 18"/>
                  <a:gd name="T3" fmla="*/ 12 h 30"/>
                  <a:gd name="T4" fmla="*/ 18 w 18"/>
                  <a:gd name="T5" fmla="*/ 28 h 30"/>
                  <a:gd name="T6" fmla="*/ 17 w 18"/>
                  <a:gd name="T7" fmla="*/ 30 h 30"/>
                  <a:gd name="T8" fmla="*/ 13 w 18"/>
                  <a:gd name="T9" fmla="*/ 28 h 30"/>
                  <a:gd name="T10" fmla="*/ 4 w 18"/>
                  <a:gd name="T11" fmla="*/ 14 h 30"/>
                  <a:gd name="T12" fmla="*/ 0 w 1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8" h="30">
                    <a:moveTo>
                      <a:pt x="0" y="0"/>
                    </a:moveTo>
                    <a:cubicBezTo>
                      <a:pt x="4" y="4"/>
                      <a:pt x="8" y="8"/>
                      <a:pt x="12" y="12"/>
                    </a:cubicBezTo>
                    <a:cubicBezTo>
                      <a:pt x="13" y="17"/>
                      <a:pt x="18" y="21"/>
                      <a:pt x="18" y="28"/>
                    </a:cubicBezTo>
                    <a:cubicBezTo>
                      <a:pt x="18" y="29"/>
                      <a:pt x="18" y="30"/>
                      <a:pt x="17" y="30"/>
                    </a:cubicBezTo>
                    <a:cubicBezTo>
                      <a:pt x="15" y="30"/>
                      <a:pt x="15" y="27"/>
                      <a:pt x="13" y="28"/>
                    </a:cubicBezTo>
                    <a:cubicBezTo>
                      <a:pt x="9" y="24"/>
                      <a:pt x="9" y="18"/>
                      <a:pt x="4" y="14"/>
                    </a:cubicBezTo>
                    <a:cubicBezTo>
                      <a:pt x="3" y="9"/>
                      <a:pt x="0" y="5"/>
                      <a:pt x="0" y="0"/>
                    </a:cubicBezTo>
                    <a:close/>
                  </a:path>
                </a:pathLst>
              </a:custGeom>
              <a:solidFill>
                <a:srgbClr val="EA7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7" name="Freeform 208">
                <a:extLst>
                  <a:ext uri="{FF2B5EF4-FFF2-40B4-BE49-F238E27FC236}">
                    <a16:creationId xmlns:a16="http://schemas.microsoft.com/office/drawing/2014/main" id="{DD99AD52-6A95-9608-EDF0-E237CF14C7CB}"/>
                  </a:ext>
                </a:extLst>
              </p:cNvPr>
              <p:cNvSpPr/>
              <p:nvPr/>
            </p:nvSpPr>
            <p:spPr bwMode="auto">
              <a:xfrm>
                <a:off x="2194" y="3646"/>
                <a:ext cx="65" cy="60"/>
              </a:xfrm>
              <a:custGeom>
                <a:avLst/>
                <a:gdLst>
                  <a:gd name="T0" fmla="*/ 14 w 14"/>
                  <a:gd name="T1" fmla="*/ 9 h 13"/>
                  <a:gd name="T2" fmla="*/ 11 w 14"/>
                  <a:gd name="T3" fmla="*/ 12 h 13"/>
                  <a:gd name="T4" fmla="*/ 0 w 14"/>
                  <a:gd name="T5" fmla="*/ 5 h 13"/>
                  <a:gd name="T6" fmla="*/ 5 w 14"/>
                  <a:gd name="T7" fmla="*/ 0 h 13"/>
                  <a:gd name="T8" fmla="*/ 14 w 14"/>
                  <a:gd name="T9" fmla="*/ 9 h 13"/>
                </a:gdLst>
                <a:ahLst/>
                <a:cxnLst>
                  <a:cxn ang="0">
                    <a:pos x="T0" y="T1"/>
                  </a:cxn>
                  <a:cxn ang="0">
                    <a:pos x="T2" y="T3"/>
                  </a:cxn>
                  <a:cxn ang="0">
                    <a:pos x="T4" y="T5"/>
                  </a:cxn>
                  <a:cxn ang="0">
                    <a:pos x="T6" y="T7"/>
                  </a:cxn>
                  <a:cxn ang="0">
                    <a:pos x="T8" y="T9"/>
                  </a:cxn>
                </a:cxnLst>
                <a:rect l="0" t="0" r="r" b="b"/>
                <a:pathLst>
                  <a:path w="14" h="13">
                    <a:moveTo>
                      <a:pt x="14" y="9"/>
                    </a:moveTo>
                    <a:cubicBezTo>
                      <a:pt x="13" y="11"/>
                      <a:pt x="12" y="13"/>
                      <a:pt x="11" y="12"/>
                    </a:cubicBezTo>
                    <a:cubicBezTo>
                      <a:pt x="8" y="8"/>
                      <a:pt x="1" y="10"/>
                      <a:pt x="0" y="5"/>
                    </a:cubicBezTo>
                    <a:cubicBezTo>
                      <a:pt x="0" y="2"/>
                      <a:pt x="3" y="0"/>
                      <a:pt x="5" y="0"/>
                    </a:cubicBezTo>
                    <a:cubicBezTo>
                      <a:pt x="12" y="0"/>
                      <a:pt x="9" y="8"/>
                      <a:pt x="14" y="9"/>
                    </a:cubicBezTo>
                    <a:close/>
                  </a:path>
                </a:pathLst>
              </a:custGeom>
              <a:solidFill>
                <a:srgbClr val="C04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8" name="Freeform 209">
                <a:extLst>
                  <a:ext uri="{FF2B5EF4-FFF2-40B4-BE49-F238E27FC236}">
                    <a16:creationId xmlns:a16="http://schemas.microsoft.com/office/drawing/2014/main" id="{06117D9A-88C6-ED32-DE60-115277ABEBE6}"/>
                  </a:ext>
                </a:extLst>
              </p:cNvPr>
              <p:cNvSpPr/>
              <p:nvPr/>
            </p:nvSpPr>
            <p:spPr bwMode="auto">
              <a:xfrm>
                <a:off x="2310" y="2393"/>
                <a:ext cx="234" cy="266"/>
              </a:xfrm>
              <a:custGeom>
                <a:avLst/>
                <a:gdLst>
                  <a:gd name="T0" fmla="*/ 33 w 50"/>
                  <a:gd name="T1" fmla="*/ 49 h 57"/>
                  <a:gd name="T2" fmla="*/ 26 w 50"/>
                  <a:gd name="T3" fmla="*/ 47 h 57"/>
                  <a:gd name="T4" fmla="*/ 21 w 50"/>
                  <a:gd name="T5" fmla="*/ 49 h 57"/>
                  <a:gd name="T6" fmla="*/ 14 w 50"/>
                  <a:gd name="T7" fmla="*/ 56 h 57"/>
                  <a:gd name="T8" fmla="*/ 2 w 50"/>
                  <a:gd name="T9" fmla="*/ 47 h 57"/>
                  <a:gd name="T10" fmla="*/ 4 w 50"/>
                  <a:gd name="T11" fmla="*/ 36 h 57"/>
                  <a:gd name="T12" fmla="*/ 7 w 50"/>
                  <a:gd name="T13" fmla="*/ 36 h 57"/>
                  <a:gd name="T14" fmla="*/ 14 w 50"/>
                  <a:gd name="T15" fmla="*/ 35 h 57"/>
                  <a:gd name="T16" fmla="*/ 14 w 50"/>
                  <a:gd name="T17" fmla="*/ 32 h 57"/>
                  <a:gd name="T18" fmla="*/ 8 w 50"/>
                  <a:gd name="T19" fmla="*/ 32 h 57"/>
                  <a:gd name="T20" fmla="*/ 2 w 50"/>
                  <a:gd name="T21" fmla="*/ 27 h 57"/>
                  <a:gd name="T22" fmla="*/ 3 w 50"/>
                  <a:gd name="T23" fmla="*/ 21 h 57"/>
                  <a:gd name="T24" fmla="*/ 9 w 50"/>
                  <a:gd name="T25" fmla="*/ 11 h 57"/>
                  <a:gd name="T26" fmla="*/ 23 w 50"/>
                  <a:gd name="T27" fmla="*/ 14 h 57"/>
                  <a:gd name="T28" fmla="*/ 33 w 50"/>
                  <a:gd name="T29" fmla="*/ 23 h 57"/>
                  <a:gd name="T30" fmla="*/ 31 w 50"/>
                  <a:gd name="T31" fmla="*/ 16 h 57"/>
                  <a:gd name="T32" fmla="*/ 37 w 50"/>
                  <a:gd name="T33" fmla="*/ 18 h 57"/>
                  <a:gd name="T34" fmla="*/ 42 w 50"/>
                  <a:gd name="T35" fmla="*/ 20 h 57"/>
                  <a:gd name="T36" fmla="*/ 40 w 50"/>
                  <a:gd name="T37" fmla="*/ 15 h 57"/>
                  <a:gd name="T38" fmla="*/ 33 w 50"/>
                  <a:gd name="T39" fmla="*/ 9 h 57"/>
                  <a:gd name="T40" fmla="*/ 41 w 50"/>
                  <a:gd name="T41" fmla="*/ 0 h 57"/>
                  <a:gd name="T42" fmla="*/ 41 w 50"/>
                  <a:gd name="T43" fmla="*/ 4 h 57"/>
                  <a:gd name="T44" fmla="*/ 47 w 50"/>
                  <a:gd name="T45" fmla="*/ 15 h 57"/>
                  <a:gd name="T46" fmla="*/ 47 w 50"/>
                  <a:gd name="T47" fmla="*/ 27 h 57"/>
                  <a:gd name="T48" fmla="*/ 43 w 50"/>
                  <a:gd name="T49" fmla="*/ 41 h 57"/>
                  <a:gd name="T50" fmla="*/ 38 w 50"/>
                  <a:gd name="T51" fmla="*/ 50 h 57"/>
                  <a:gd name="T52" fmla="*/ 34 w 50"/>
                  <a:gd name="T53" fmla="*/ 50 h 57"/>
                  <a:gd name="T54" fmla="*/ 33 w 50"/>
                  <a:gd name="T55"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57">
                    <a:moveTo>
                      <a:pt x="33" y="49"/>
                    </a:moveTo>
                    <a:cubicBezTo>
                      <a:pt x="31" y="48"/>
                      <a:pt x="29" y="48"/>
                      <a:pt x="26" y="47"/>
                    </a:cubicBezTo>
                    <a:cubicBezTo>
                      <a:pt x="24" y="46"/>
                      <a:pt x="22" y="46"/>
                      <a:pt x="21" y="49"/>
                    </a:cubicBezTo>
                    <a:cubicBezTo>
                      <a:pt x="21" y="53"/>
                      <a:pt x="18" y="56"/>
                      <a:pt x="14" y="56"/>
                    </a:cubicBezTo>
                    <a:cubicBezTo>
                      <a:pt x="8" y="57"/>
                      <a:pt x="5" y="51"/>
                      <a:pt x="2" y="47"/>
                    </a:cubicBezTo>
                    <a:cubicBezTo>
                      <a:pt x="0" y="44"/>
                      <a:pt x="2" y="40"/>
                      <a:pt x="4" y="36"/>
                    </a:cubicBezTo>
                    <a:cubicBezTo>
                      <a:pt x="5" y="34"/>
                      <a:pt x="6" y="35"/>
                      <a:pt x="7" y="36"/>
                    </a:cubicBezTo>
                    <a:cubicBezTo>
                      <a:pt x="10" y="37"/>
                      <a:pt x="12" y="37"/>
                      <a:pt x="14" y="35"/>
                    </a:cubicBezTo>
                    <a:cubicBezTo>
                      <a:pt x="14" y="34"/>
                      <a:pt x="15" y="33"/>
                      <a:pt x="14" y="32"/>
                    </a:cubicBezTo>
                    <a:cubicBezTo>
                      <a:pt x="12" y="29"/>
                      <a:pt x="10" y="32"/>
                      <a:pt x="8" y="32"/>
                    </a:cubicBezTo>
                    <a:cubicBezTo>
                      <a:pt x="4" y="33"/>
                      <a:pt x="2" y="31"/>
                      <a:pt x="2" y="27"/>
                    </a:cubicBezTo>
                    <a:cubicBezTo>
                      <a:pt x="3" y="25"/>
                      <a:pt x="3" y="23"/>
                      <a:pt x="3" y="21"/>
                    </a:cubicBezTo>
                    <a:cubicBezTo>
                      <a:pt x="4" y="17"/>
                      <a:pt x="4" y="13"/>
                      <a:pt x="9" y="11"/>
                    </a:cubicBezTo>
                    <a:cubicBezTo>
                      <a:pt x="13" y="13"/>
                      <a:pt x="18" y="14"/>
                      <a:pt x="23" y="14"/>
                    </a:cubicBezTo>
                    <a:cubicBezTo>
                      <a:pt x="28" y="13"/>
                      <a:pt x="29" y="20"/>
                      <a:pt x="33" y="23"/>
                    </a:cubicBezTo>
                    <a:cubicBezTo>
                      <a:pt x="33" y="20"/>
                      <a:pt x="29" y="19"/>
                      <a:pt x="31" y="16"/>
                    </a:cubicBezTo>
                    <a:cubicBezTo>
                      <a:pt x="34" y="15"/>
                      <a:pt x="35" y="17"/>
                      <a:pt x="37" y="18"/>
                    </a:cubicBezTo>
                    <a:cubicBezTo>
                      <a:pt x="38" y="20"/>
                      <a:pt x="40" y="22"/>
                      <a:pt x="42" y="20"/>
                    </a:cubicBezTo>
                    <a:cubicBezTo>
                      <a:pt x="44" y="18"/>
                      <a:pt x="41" y="17"/>
                      <a:pt x="40" y="15"/>
                    </a:cubicBezTo>
                    <a:cubicBezTo>
                      <a:pt x="38" y="12"/>
                      <a:pt x="35" y="11"/>
                      <a:pt x="33" y="9"/>
                    </a:cubicBezTo>
                    <a:cubicBezTo>
                      <a:pt x="34" y="4"/>
                      <a:pt x="37" y="2"/>
                      <a:pt x="41" y="0"/>
                    </a:cubicBezTo>
                    <a:cubicBezTo>
                      <a:pt x="41" y="2"/>
                      <a:pt x="41" y="3"/>
                      <a:pt x="41" y="4"/>
                    </a:cubicBezTo>
                    <a:cubicBezTo>
                      <a:pt x="43" y="8"/>
                      <a:pt x="45" y="12"/>
                      <a:pt x="47" y="15"/>
                    </a:cubicBezTo>
                    <a:cubicBezTo>
                      <a:pt x="50" y="19"/>
                      <a:pt x="50" y="23"/>
                      <a:pt x="47" y="27"/>
                    </a:cubicBezTo>
                    <a:cubicBezTo>
                      <a:pt x="44" y="31"/>
                      <a:pt x="44" y="36"/>
                      <a:pt x="43" y="41"/>
                    </a:cubicBezTo>
                    <a:cubicBezTo>
                      <a:pt x="43" y="46"/>
                      <a:pt x="42" y="49"/>
                      <a:pt x="38" y="50"/>
                    </a:cubicBezTo>
                    <a:cubicBezTo>
                      <a:pt x="36" y="51"/>
                      <a:pt x="35" y="51"/>
                      <a:pt x="34" y="50"/>
                    </a:cubicBezTo>
                    <a:cubicBezTo>
                      <a:pt x="33" y="50"/>
                      <a:pt x="33" y="50"/>
                      <a:pt x="33" y="49"/>
                    </a:cubicBezTo>
                    <a:close/>
                  </a:path>
                </a:pathLst>
              </a:custGeom>
              <a:solidFill>
                <a:srgbClr val="EA7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9" name="Freeform 210">
                <a:extLst>
                  <a:ext uri="{FF2B5EF4-FFF2-40B4-BE49-F238E27FC236}">
                    <a16:creationId xmlns:a16="http://schemas.microsoft.com/office/drawing/2014/main" id="{AB90F524-897B-92EB-6490-FE837471B6DF}"/>
                  </a:ext>
                </a:extLst>
              </p:cNvPr>
              <p:cNvSpPr/>
              <p:nvPr/>
            </p:nvSpPr>
            <p:spPr bwMode="auto">
              <a:xfrm>
                <a:off x="2352" y="2337"/>
                <a:ext cx="164" cy="187"/>
              </a:xfrm>
              <a:custGeom>
                <a:avLst/>
                <a:gdLst>
                  <a:gd name="T0" fmla="*/ 22 w 35"/>
                  <a:gd name="T1" fmla="*/ 28 h 40"/>
                  <a:gd name="T2" fmla="*/ 25 w 35"/>
                  <a:gd name="T3" fmla="*/ 33 h 40"/>
                  <a:gd name="T4" fmla="*/ 26 w 35"/>
                  <a:gd name="T5" fmla="*/ 38 h 40"/>
                  <a:gd name="T6" fmla="*/ 21 w 35"/>
                  <a:gd name="T7" fmla="*/ 36 h 40"/>
                  <a:gd name="T8" fmla="*/ 19 w 35"/>
                  <a:gd name="T9" fmla="*/ 32 h 40"/>
                  <a:gd name="T10" fmla="*/ 8 w 35"/>
                  <a:gd name="T11" fmla="*/ 29 h 40"/>
                  <a:gd name="T12" fmla="*/ 4 w 35"/>
                  <a:gd name="T13" fmla="*/ 27 h 40"/>
                  <a:gd name="T14" fmla="*/ 0 w 35"/>
                  <a:gd name="T15" fmla="*/ 23 h 40"/>
                  <a:gd name="T16" fmla="*/ 1 w 35"/>
                  <a:gd name="T17" fmla="*/ 20 h 40"/>
                  <a:gd name="T18" fmla="*/ 13 w 35"/>
                  <a:gd name="T19" fmla="*/ 9 h 40"/>
                  <a:gd name="T20" fmla="*/ 16 w 35"/>
                  <a:gd name="T21" fmla="*/ 4 h 40"/>
                  <a:gd name="T22" fmla="*/ 17 w 35"/>
                  <a:gd name="T23" fmla="*/ 0 h 40"/>
                  <a:gd name="T24" fmla="*/ 20 w 35"/>
                  <a:gd name="T25" fmla="*/ 3 h 40"/>
                  <a:gd name="T26" fmla="*/ 29 w 35"/>
                  <a:gd name="T27" fmla="*/ 4 h 40"/>
                  <a:gd name="T28" fmla="*/ 32 w 35"/>
                  <a:gd name="T29" fmla="*/ 12 h 40"/>
                  <a:gd name="T30" fmla="*/ 24 w 35"/>
                  <a:gd name="T31" fmla="*/ 21 h 40"/>
                  <a:gd name="T32" fmla="*/ 22 w 35"/>
                  <a:gd name="T33"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0">
                    <a:moveTo>
                      <a:pt x="22" y="28"/>
                    </a:moveTo>
                    <a:cubicBezTo>
                      <a:pt x="22" y="30"/>
                      <a:pt x="24" y="31"/>
                      <a:pt x="25" y="33"/>
                    </a:cubicBezTo>
                    <a:cubicBezTo>
                      <a:pt x="26" y="35"/>
                      <a:pt x="28" y="36"/>
                      <a:pt x="26" y="38"/>
                    </a:cubicBezTo>
                    <a:cubicBezTo>
                      <a:pt x="24" y="40"/>
                      <a:pt x="23" y="37"/>
                      <a:pt x="21" y="36"/>
                    </a:cubicBezTo>
                    <a:cubicBezTo>
                      <a:pt x="20" y="34"/>
                      <a:pt x="19" y="33"/>
                      <a:pt x="19" y="32"/>
                    </a:cubicBezTo>
                    <a:cubicBezTo>
                      <a:pt x="16" y="27"/>
                      <a:pt x="13" y="25"/>
                      <a:pt x="8" y="29"/>
                    </a:cubicBezTo>
                    <a:cubicBezTo>
                      <a:pt x="6" y="30"/>
                      <a:pt x="5" y="30"/>
                      <a:pt x="4" y="27"/>
                    </a:cubicBezTo>
                    <a:cubicBezTo>
                      <a:pt x="4" y="25"/>
                      <a:pt x="1" y="25"/>
                      <a:pt x="0" y="23"/>
                    </a:cubicBezTo>
                    <a:cubicBezTo>
                      <a:pt x="0" y="22"/>
                      <a:pt x="0" y="20"/>
                      <a:pt x="1" y="20"/>
                    </a:cubicBezTo>
                    <a:cubicBezTo>
                      <a:pt x="6" y="17"/>
                      <a:pt x="8" y="12"/>
                      <a:pt x="13" y="9"/>
                    </a:cubicBezTo>
                    <a:cubicBezTo>
                      <a:pt x="15" y="8"/>
                      <a:pt x="16" y="7"/>
                      <a:pt x="16" y="4"/>
                    </a:cubicBezTo>
                    <a:cubicBezTo>
                      <a:pt x="15" y="3"/>
                      <a:pt x="14" y="1"/>
                      <a:pt x="17" y="0"/>
                    </a:cubicBezTo>
                    <a:cubicBezTo>
                      <a:pt x="19" y="0"/>
                      <a:pt x="19" y="2"/>
                      <a:pt x="20" y="3"/>
                    </a:cubicBezTo>
                    <a:cubicBezTo>
                      <a:pt x="24" y="9"/>
                      <a:pt x="27" y="9"/>
                      <a:pt x="29" y="4"/>
                    </a:cubicBezTo>
                    <a:cubicBezTo>
                      <a:pt x="33" y="6"/>
                      <a:pt x="35" y="8"/>
                      <a:pt x="32" y="12"/>
                    </a:cubicBezTo>
                    <a:cubicBezTo>
                      <a:pt x="29" y="15"/>
                      <a:pt x="27" y="18"/>
                      <a:pt x="24" y="21"/>
                    </a:cubicBezTo>
                    <a:cubicBezTo>
                      <a:pt x="25" y="23"/>
                      <a:pt x="23" y="25"/>
                      <a:pt x="22" y="28"/>
                    </a:cubicBezTo>
                    <a:close/>
                  </a:path>
                </a:pathLst>
              </a:custGeom>
              <a:solidFill>
                <a:srgbClr val="E36F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0" name="Freeform 211">
                <a:extLst>
                  <a:ext uri="{FF2B5EF4-FFF2-40B4-BE49-F238E27FC236}">
                    <a16:creationId xmlns:a16="http://schemas.microsoft.com/office/drawing/2014/main" id="{31BC441E-6CFA-9136-3BB7-7AD4886AA69C}"/>
                  </a:ext>
                </a:extLst>
              </p:cNvPr>
              <p:cNvSpPr/>
              <p:nvPr/>
            </p:nvSpPr>
            <p:spPr bwMode="auto">
              <a:xfrm>
                <a:off x="3039" y="1495"/>
                <a:ext cx="89" cy="201"/>
              </a:xfrm>
              <a:custGeom>
                <a:avLst/>
                <a:gdLst>
                  <a:gd name="T0" fmla="*/ 12 w 19"/>
                  <a:gd name="T1" fmla="*/ 43 h 43"/>
                  <a:gd name="T2" fmla="*/ 2 w 19"/>
                  <a:gd name="T3" fmla="*/ 43 h 43"/>
                  <a:gd name="T4" fmla="*/ 1 w 19"/>
                  <a:gd name="T5" fmla="*/ 35 h 43"/>
                  <a:gd name="T6" fmla="*/ 2 w 19"/>
                  <a:gd name="T7" fmla="*/ 15 h 43"/>
                  <a:gd name="T8" fmla="*/ 7 w 19"/>
                  <a:gd name="T9" fmla="*/ 2 h 43"/>
                  <a:gd name="T10" fmla="*/ 16 w 19"/>
                  <a:gd name="T11" fmla="*/ 7 h 43"/>
                  <a:gd name="T12" fmla="*/ 16 w 19"/>
                  <a:gd name="T13" fmla="*/ 23 h 43"/>
                  <a:gd name="T14" fmla="*/ 19 w 19"/>
                  <a:gd name="T15" fmla="*/ 41 h 43"/>
                  <a:gd name="T16" fmla="*/ 16 w 19"/>
                  <a:gd name="T17" fmla="*/ 43 h 43"/>
                  <a:gd name="T18" fmla="*/ 12 w 19"/>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43">
                    <a:moveTo>
                      <a:pt x="12" y="43"/>
                    </a:moveTo>
                    <a:cubicBezTo>
                      <a:pt x="9" y="43"/>
                      <a:pt x="6" y="43"/>
                      <a:pt x="2" y="43"/>
                    </a:cubicBezTo>
                    <a:cubicBezTo>
                      <a:pt x="1" y="40"/>
                      <a:pt x="0" y="37"/>
                      <a:pt x="1" y="35"/>
                    </a:cubicBezTo>
                    <a:cubicBezTo>
                      <a:pt x="5" y="29"/>
                      <a:pt x="3" y="22"/>
                      <a:pt x="2" y="15"/>
                    </a:cubicBezTo>
                    <a:cubicBezTo>
                      <a:pt x="1" y="10"/>
                      <a:pt x="2" y="5"/>
                      <a:pt x="7" y="2"/>
                    </a:cubicBezTo>
                    <a:cubicBezTo>
                      <a:pt x="13" y="0"/>
                      <a:pt x="16" y="1"/>
                      <a:pt x="16" y="7"/>
                    </a:cubicBezTo>
                    <a:cubicBezTo>
                      <a:pt x="16" y="12"/>
                      <a:pt x="17" y="18"/>
                      <a:pt x="16" y="23"/>
                    </a:cubicBezTo>
                    <a:cubicBezTo>
                      <a:pt x="15" y="29"/>
                      <a:pt x="18" y="35"/>
                      <a:pt x="19" y="41"/>
                    </a:cubicBezTo>
                    <a:cubicBezTo>
                      <a:pt x="18" y="42"/>
                      <a:pt x="17" y="42"/>
                      <a:pt x="16" y="43"/>
                    </a:cubicBezTo>
                    <a:cubicBezTo>
                      <a:pt x="15" y="43"/>
                      <a:pt x="14" y="43"/>
                      <a:pt x="12" y="43"/>
                    </a:cubicBezTo>
                    <a:close/>
                  </a:path>
                </a:pathLst>
              </a:custGeom>
              <a:solidFill>
                <a:srgbClr val="BAD5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1" name="Freeform 212">
                <a:extLst>
                  <a:ext uri="{FF2B5EF4-FFF2-40B4-BE49-F238E27FC236}">
                    <a16:creationId xmlns:a16="http://schemas.microsoft.com/office/drawing/2014/main" id="{7D3F26A7-B2F5-E45F-88C4-B533F15A7644}"/>
                  </a:ext>
                </a:extLst>
              </p:cNvPr>
              <p:cNvSpPr/>
              <p:nvPr/>
            </p:nvSpPr>
            <p:spPr bwMode="auto">
              <a:xfrm>
                <a:off x="3632" y="2145"/>
                <a:ext cx="43" cy="66"/>
              </a:xfrm>
              <a:custGeom>
                <a:avLst/>
                <a:gdLst>
                  <a:gd name="T0" fmla="*/ 6 w 9"/>
                  <a:gd name="T1" fmla="*/ 14 h 14"/>
                  <a:gd name="T2" fmla="*/ 4 w 9"/>
                  <a:gd name="T3" fmla="*/ 7 h 14"/>
                  <a:gd name="T4" fmla="*/ 9 w 9"/>
                  <a:gd name="T5" fmla="*/ 2 h 14"/>
                  <a:gd name="T6" fmla="*/ 6 w 9"/>
                  <a:gd name="T7" fmla="*/ 14 h 14"/>
                </a:gdLst>
                <a:ahLst/>
                <a:cxnLst>
                  <a:cxn ang="0">
                    <a:pos x="T0" y="T1"/>
                  </a:cxn>
                  <a:cxn ang="0">
                    <a:pos x="T2" y="T3"/>
                  </a:cxn>
                  <a:cxn ang="0">
                    <a:pos x="T4" y="T5"/>
                  </a:cxn>
                  <a:cxn ang="0">
                    <a:pos x="T6" y="T7"/>
                  </a:cxn>
                </a:cxnLst>
                <a:rect l="0" t="0" r="r" b="b"/>
                <a:pathLst>
                  <a:path w="9" h="14">
                    <a:moveTo>
                      <a:pt x="6" y="14"/>
                    </a:moveTo>
                    <a:cubicBezTo>
                      <a:pt x="0" y="13"/>
                      <a:pt x="4" y="9"/>
                      <a:pt x="4" y="7"/>
                    </a:cubicBezTo>
                    <a:cubicBezTo>
                      <a:pt x="4" y="5"/>
                      <a:pt x="4" y="0"/>
                      <a:pt x="9" y="2"/>
                    </a:cubicBezTo>
                    <a:cubicBezTo>
                      <a:pt x="8" y="6"/>
                      <a:pt x="7" y="10"/>
                      <a:pt x="6" y="14"/>
                    </a:cubicBezTo>
                    <a:close/>
                  </a:path>
                </a:pathLst>
              </a:custGeom>
              <a:solidFill>
                <a:srgbClr val="F0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2" name="Freeform 213">
                <a:extLst>
                  <a:ext uri="{FF2B5EF4-FFF2-40B4-BE49-F238E27FC236}">
                    <a16:creationId xmlns:a16="http://schemas.microsoft.com/office/drawing/2014/main" id="{6D216D28-2AD6-73FA-B9D5-0C10D237255D}"/>
                  </a:ext>
                </a:extLst>
              </p:cNvPr>
              <p:cNvSpPr/>
              <p:nvPr/>
            </p:nvSpPr>
            <p:spPr bwMode="auto">
              <a:xfrm>
                <a:off x="4160" y="2136"/>
                <a:ext cx="1350" cy="481"/>
              </a:xfrm>
              <a:custGeom>
                <a:avLst/>
                <a:gdLst>
                  <a:gd name="T0" fmla="*/ 243 w 289"/>
                  <a:gd name="T1" fmla="*/ 89 h 103"/>
                  <a:gd name="T2" fmla="*/ 243 w 289"/>
                  <a:gd name="T3" fmla="*/ 90 h 103"/>
                  <a:gd name="T4" fmla="*/ 198 w 289"/>
                  <a:gd name="T5" fmla="*/ 103 h 103"/>
                  <a:gd name="T6" fmla="*/ 200 w 289"/>
                  <a:gd name="T7" fmla="*/ 99 h 103"/>
                  <a:gd name="T8" fmla="*/ 187 w 289"/>
                  <a:gd name="T9" fmla="*/ 101 h 103"/>
                  <a:gd name="T10" fmla="*/ 178 w 289"/>
                  <a:gd name="T11" fmla="*/ 99 h 103"/>
                  <a:gd name="T12" fmla="*/ 191 w 289"/>
                  <a:gd name="T13" fmla="*/ 95 h 103"/>
                  <a:gd name="T14" fmla="*/ 158 w 289"/>
                  <a:gd name="T15" fmla="*/ 98 h 103"/>
                  <a:gd name="T16" fmla="*/ 117 w 289"/>
                  <a:gd name="T17" fmla="*/ 93 h 103"/>
                  <a:gd name="T18" fmla="*/ 110 w 289"/>
                  <a:gd name="T19" fmla="*/ 93 h 103"/>
                  <a:gd name="T20" fmla="*/ 92 w 289"/>
                  <a:gd name="T21" fmla="*/ 89 h 103"/>
                  <a:gd name="T22" fmla="*/ 65 w 289"/>
                  <a:gd name="T23" fmla="*/ 76 h 103"/>
                  <a:gd name="T24" fmla="*/ 61 w 289"/>
                  <a:gd name="T25" fmla="*/ 69 h 103"/>
                  <a:gd name="T26" fmla="*/ 45 w 289"/>
                  <a:gd name="T27" fmla="*/ 57 h 103"/>
                  <a:gd name="T28" fmla="*/ 3 w 289"/>
                  <a:gd name="T29" fmla="*/ 8 h 103"/>
                  <a:gd name="T30" fmla="*/ 1 w 289"/>
                  <a:gd name="T31" fmla="*/ 1 h 103"/>
                  <a:gd name="T32" fmla="*/ 3 w 289"/>
                  <a:gd name="T33" fmla="*/ 0 h 103"/>
                  <a:gd name="T34" fmla="*/ 7 w 289"/>
                  <a:gd name="T35" fmla="*/ 4 h 103"/>
                  <a:gd name="T36" fmla="*/ 90 w 289"/>
                  <a:gd name="T37" fmla="*/ 74 h 103"/>
                  <a:gd name="T38" fmla="*/ 189 w 289"/>
                  <a:gd name="T39" fmla="*/ 86 h 103"/>
                  <a:gd name="T40" fmla="*/ 231 w 289"/>
                  <a:gd name="T41" fmla="*/ 75 h 103"/>
                  <a:gd name="T42" fmla="*/ 263 w 289"/>
                  <a:gd name="T43" fmla="*/ 57 h 103"/>
                  <a:gd name="T44" fmla="*/ 284 w 289"/>
                  <a:gd name="T45" fmla="*/ 42 h 103"/>
                  <a:gd name="T46" fmla="*/ 288 w 289"/>
                  <a:gd name="T47" fmla="*/ 43 h 103"/>
                  <a:gd name="T48" fmla="*/ 285 w 289"/>
                  <a:gd name="T49" fmla="*/ 49 h 103"/>
                  <a:gd name="T50" fmla="*/ 274 w 289"/>
                  <a:gd name="T51" fmla="*/ 65 h 103"/>
                  <a:gd name="T52" fmla="*/ 258 w 289"/>
                  <a:gd name="T53" fmla="*/ 76 h 103"/>
                  <a:gd name="T54" fmla="*/ 233 w 289"/>
                  <a:gd name="T55" fmla="*/ 87 h 103"/>
                  <a:gd name="T56" fmla="*/ 243 w 289"/>
                  <a:gd name="T57" fmla="*/ 8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9" h="103">
                    <a:moveTo>
                      <a:pt x="243" y="89"/>
                    </a:moveTo>
                    <a:cubicBezTo>
                      <a:pt x="243" y="89"/>
                      <a:pt x="243" y="90"/>
                      <a:pt x="243" y="90"/>
                    </a:cubicBezTo>
                    <a:cubicBezTo>
                      <a:pt x="228" y="95"/>
                      <a:pt x="213" y="101"/>
                      <a:pt x="198" y="103"/>
                    </a:cubicBezTo>
                    <a:cubicBezTo>
                      <a:pt x="197" y="101"/>
                      <a:pt x="198" y="100"/>
                      <a:pt x="200" y="99"/>
                    </a:cubicBezTo>
                    <a:cubicBezTo>
                      <a:pt x="196" y="102"/>
                      <a:pt x="192" y="102"/>
                      <a:pt x="187" y="101"/>
                    </a:cubicBezTo>
                    <a:cubicBezTo>
                      <a:pt x="184" y="100"/>
                      <a:pt x="180" y="101"/>
                      <a:pt x="178" y="99"/>
                    </a:cubicBezTo>
                    <a:cubicBezTo>
                      <a:pt x="181" y="93"/>
                      <a:pt x="188" y="97"/>
                      <a:pt x="191" y="95"/>
                    </a:cubicBezTo>
                    <a:cubicBezTo>
                      <a:pt x="181" y="94"/>
                      <a:pt x="170" y="97"/>
                      <a:pt x="158" y="98"/>
                    </a:cubicBezTo>
                    <a:cubicBezTo>
                      <a:pt x="144" y="99"/>
                      <a:pt x="131" y="95"/>
                      <a:pt x="117" y="93"/>
                    </a:cubicBezTo>
                    <a:cubicBezTo>
                      <a:pt x="115" y="92"/>
                      <a:pt x="112" y="91"/>
                      <a:pt x="110" y="93"/>
                    </a:cubicBezTo>
                    <a:cubicBezTo>
                      <a:pt x="103" y="95"/>
                      <a:pt x="97" y="92"/>
                      <a:pt x="92" y="89"/>
                    </a:cubicBezTo>
                    <a:cubicBezTo>
                      <a:pt x="83" y="85"/>
                      <a:pt x="73" y="82"/>
                      <a:pt x="65" y="76"/>
                    </a:cubicBezTo>
                    <a:cubicBezTo>
                      <a:pt x="65" y="73"/>
                      <a:pt x="63" y="71"/>
                      <a:pt x="61" y="69"/>
                    </a:cubicBezTo>
                    <a:cubicBezTo>
                      <a:pt x="55" y="65"/>
                      <a:pt x="50" y="61"/>
                      <a:pt x="45" y="57"/>
                    </a:cubicBezTo>
                    <a:cubicBezTo>
                      <a:pt x="27" y="44"/>
                      <a:pt x="15" y="26"/>
                      <a:pt x="3" y="8"/>
                    </a:cubicBezTo>
                    <a:cubicBezTo>
                      <a:pt x="2" y="6"/>
                      <a:pt x="0" y="3"/>
                      <a:pt x="1" y="1"/>
                    </a:cubicBezTo>
                    <a:cubicBezTo>
                      <a:pt x="2" y="0"/>
                      <a:pt x="2" y="0"/>
                      <a:pt x="3" y="0"/>
                    </a:cubicBezTo>
                    <a:cubicBezTo>
                      <a:pt x="5" y="1"/>
                      <a:pt x="6" y="3"/>
                      <a:pt x="7" y="4"/>
                    </a:cubicBezTo>
                    <a:cubicBezTo>
                      <a:pt x="27" y="37"/>
                      <a:pt x="55" y="60"/>
                      <a:pt x="90" y="74"/>
                    </a:cubicBezTo>
                    <a:cubicBezTo>
                      <a:pt x="122" y="88"/>
                      <a:pt x="155" y="92"/>
                      <a:pt x="189" y="86"/>
                    </a:cubicBezTo>
                    <a:cubicBezTo>
                      <a:pt x="204" y="84"/>
                      <a:pt x="217" y="79"/>
                      <a:pt x="231" y="75"/>
                    </a:cubicBezTo>
                    <a:cubicBezTo>
                      <a:pt x="243" y="71"/>
                      <a:pt x="253" y="64"/>
                      <a:pt x="263" y="57"/>
                    </a:cubicBezTo>
                    <a:cubicBezTo>
                      <a:pt x="270" y="52"/>
                      <a:pt x="276" y="45"/>
                      <a:pt x="284" y="42"/>
                    </a:cubicBezTo>
                    <a:cubicBezTo>
                      <a:pt x="285" y="42"/>
                      <a:pt x="286" y="42"/>
                      <a:pt x="288" y="43"/>
                    </a:cubicBezTo>
                    <a:cubicBezTo>
                      <a:pt x="289" y="47"/>
                      <a:pt x="286" y="48"/>
                      <a:pt x="285" y="49"/>
                    </a:cubicBezTo>
                    <a:cubicBezTo>
                      <a:pt x="280" y="53"/>
                      <a:pt x="276" y="58"/>
                      <a:pt x="274" y="65"/>
                    </a:cubicBezTo>
                    <a:cubicBezTo>
                      <a:pt x="271" y="71"/>
                      <a:pt x="264" y="74"/>
                      <a:pt x="258" y="76"/>
                    </a:cubicBezTo>
                    <a:cubicBezTo>
                      <a:pt x="249" y="79"/>
                      <a:pt x="241" y="83"/>
                      <a:pt x="233" y="87"/>
                    </a:cubicBezTo>
                    <a:cubicBezTo>
                      <a:pt x="236" y="87"/>
                      <a:pt x="240" y="86"/>
                      <a:pt x="243" y="89"/>
                    </a:cubicBezTo>
                    <a:close/>
                  </a:path>
                </a:pathLst>
              </a:custGeom>
              <a:solidFill>
                <a:srgbClr val="EE8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3" name="Freeform 214">
                <a:extLst>
                  <a:ext uri="{FF2B5EF4-FFF2-40B4-BE49-F238E27FC236}">
                    <a16:creationId xmlns:a16="http://schemas.microsoft.com/office/drawing/2014/main" id="{A2C6B139-9CAA-7B82-CA22-7E08E7FC3DE4}"/>
                  </a:ext>
                </a:extLst>
              </p:cNvPr>
              <p:cNvSpPr/>
              <p:nvPr/>
            </p:nvSpPr>
            <p:spPr bwMode="auto">
              <a:xfrm>
                <a:off x="4067" y="1897"/>
                <a:ext cx="972" cy="744"/>
              </a:xfrm>
              <a:custGeom>
                <a:avLst/>
                <a:gdLst>
                  <a:gd name="T0" fmla="*/ 198 w 208"/>
                  <a:gd name="T1" fmla="*/ 150 h 159"/>
                  <a:gd name="T2" fmla="*/ 208 w 208"/>
                  <a:gd name="T3" fmla="*/ 151 h 159"/>
                  <a:gd name="T4" fmla="*/ 183 w 208"/>
                  <a:gd name="T5" fmla="*/ 157 h 159"/>
                  <a:gd name="T6" fmla="*/ 170 w 208"/>
                  <a:gd name="T7" fmla="*/ 158 h 159"/>
                  <a:gd name="T8" fmla="*/ 140 w 208"/>
                  <a:gd name="T9" fmla="*/ 155 h 159"/>
                  <a:gd name="T10" fmla="*/ 137 w 208"/>
                  <a:gd name="T11" fmla="*/ 153 h 159"/>
                  <a:gd name="T12" fmla="*/ 100 w 208"/>
                  <a:gd name="T13" fmla="*/ 140 h 159"/>
                  <a:gd name="T14" fmla="*/ 45 w 208"/>
                  <a:gd name="T15" fmla="*/ 103 h 159"/>
                  <a:gd name="T16" fmla="*/ 39 w 208"/>
                  <a:gd name="T17" fmla="*/ 96 h 159"/>
                  <a:gd name="T18" fmla="*/ 24 w 208"/>
                  <a:gd name="T19" fmla="*/ 74 h 159"/>
                  <a:gd name="T20" fmla="*/ 19 w 208"/>
                  <a:gd name="T21" fmla="*/ 67 h 159"/>
                  <a:gd name="T22" fmla="*/ 11 w 208"/>
                  <a:gd name="T23" fmla="*/ 44 h 159"/>
                  <a:gd name="T24" fmla="*/ 2 w 208"/>
                  <a:gd name="T25" fmla="*/ 20 h 159"/>
                  <a:gd name="T26" fmla="*/ 1 w 208"/>
                  <a:gd name="T27" fmla="*/ 8 h 159"/>
                  <a:gd name="T28" fmla="*/ 2 w 208"/>
                  <a:gd name="T29" fmla="*/ 1 h 159"/>
                  <a:gd name="T30" fmla="*/ 6 w 208"/>
                  <a:gd name="T31" fmla="*/ 5 h 159"/>
                  <a:gd name="T32" fmla="*/ 22 w 208"/>
                  <a:gd name="T33" fmla="*/ 45 h 159"/>
                  <a:gd name="T34" fmla="*/ 22 w 208"/>
                  <a:gd name="T35" fmla="*/ 51 h 159"/>
                  <a:gd name="T36" fmla="*/ 22 w 208"/>
                  <a:gd name="T37" fmla="*/ 52 h 159"/>
                  <a:gd name="T38" fmla="*/ 22 w 208"/>
                  <a:gd name="T39" fmla="*/ 56 h 159"/>
                  <a:gd name="T40" fmla="*/ 78 w 208"/>
                  <a:gd name="T41" fmla="*/ 120 h 159"/>
                  <a:gd name="T42" fmla="*/ 85 w 208"/>
                  <a:gd name="T43" fmla="*/ 126 h 159"/>
                  <a:gd name="T44" fmla="*/ 129 w 208"/>
                  <a:gd name="T45" fmla="*/ 144 h 159"/>
                  <a:gd name="T46" fmla="*/ 149 w 208"/>
                  <a:gd name="T47" fmla="*/ 147 h 159"/>
                  <a:gd name="T48" fmla="*/ 193 w 208"/>
                  <a:gd name="T49" fmla="*/ 149 h 159"/>
                  <a:gd name="T50" fmla="*/ 198 w 208"/>
                  <a:gd name="T51" fmla="*/ 1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8" h="159">
                    <a:moveTo>
                      <a:pt x="198" y="150"/>
                    </a:moveTo>
                    <a:cubicBezTo>
                      <a:pt x="201" y="150"/>
                      <a:pt x="205" y="149"/>
                      <a:pt x="208" y="151"/>
                    </a:cubicBezTo>
                    <a:cubicBezTo>
                      <a:pt x="201" y="157"/>
                      <a:pt x="192" y="156"/>
                      <a:pt x="183" y="157"/>
                    </a:cubicBezTo>
                    <a:cubicBezTo>
                      <a:pt x="179" y="158"/>
                      <a:pt x="174" y="156"/>
                      <a:pt x="170" y="158"/>
                    </a:cubicBezTo>
                    <a:cubicBezTo>
                      <a:pt x="160" y="159"/>
                      <a:pt x="150" y="155"/>
                      <a:pt x="140" y="155"/>
                    </a:cubicBezTo>
                    <a:cubicBezTo>
                      <a:pt x="139" y="154"/>
                      <a:pt x="138" y="154"/>
                      <a:pt x="137" y="153"/>
                    </a:cubicBezTo>
                    <a:cubicBezTo>
                      <a:pt x="125" y="148"/>
                      <a:pt x="112" y="146"/>
                      <a:pt x="100" y="140"/>
                    </a:cubicBezTo>
                    <a:cubicBezTo>
                      <a:pt x="80" y="131"/>
                      <a:pt x="61" y="119"/>
                      <a:pt x="45" y="103"/>
                    </a:cubicBezTo>
                    <a:cubicBezTo>
                      <a:pt x="42" y="102"/>
                      <a:pt x="40" y="99"/>
                      <a:pt x="39" y="96"/>
                    </a:cubicBezTo>
                    <a:cubicBezTo>
                      <a:pt x="35" y="87"/>
                      <a:pt x="29" y="82"/>
                      <a:pt x="24" y="74"/>
                    </a:cubicBezTo>
                    <a:cubicBezTo>
                      <a:pt x="21" y="72"/>
                      <a:pt x="20" y="70"/>
                      <a:pt x="19" y="67"/>
                    </a:cubicBezTo>
                    <a:cubicBezTo>
                      <a:pt x="14" y="60"/>
                      <a:pt x="13" y="52"/>
                      <a:pt x="11" y="44"/>
                    </a:cubicBezTo>
                    <a:cubicBezTo>
                      <a:pt x="7" y="36"/>
                      <a:pt x="3" y="29"/>
                      <a:pt x="2" y="20"/>
                    </a:cubicBezTo>
                    <a:cubicBezTo>
                      <a:pt x="2" y="16"/>
                      <a:pt x="2" y="12"/>
                      <a:pt x="1" y="8"/>
                    </a:cubicBezTo>
                    <a:cubicBezTo>
                      <a:pt x="0" y="5"/>
                      <a:pt x="0" y="3"/>
                      <a:pt x="2" y="1"/>
                    </a:cubicBezTo>
                    <a:cubicBezTo>
                      <a:pt x="5" y="0"/>
                      <a:pt x="5" y="3"/>
                      <a:pt x="6" y="5"/>
                    </a:cubicBezTo>
                    <a:cubicBezTo>
                      <a:pt x="9" y="19"/>
                      <a:pt x="15" y="32"/>
                      <a:pt x="22" y="45"/>
                    </a:cubicBezTo>
                    <a:cubicBezTo>
                      <a:pt x="22" y="47"/>
                      <a:pt x="23" y="49"/>
                      <a:pt x="22" y="51"/>
                    </a:cubicBezTo>
                    <a:cubicBezTo>
                      <a:pt x="22" y="51"/>
                      <a:pt x="22" y="51"/>
                      <a:pt x="22" y="52"/>
                    </a:cubicBezTo>
                    <a:cubicBezTo>
                      <a:pt x="19" y="53"/>
                      <a:pt x="21" y="54"/>
                      <a:pt x="22" y="56"/>
                    </a:cubicBezTo>
                    <a:cubicBezTo>
                      <a:pt x="35" y="82"/>
                      <a:pt x="53" y="104"/>
                      <a:pt x="78" y="120"/>
                    </a:cubicBezTo>
                    <a:cubicBezTo>
                      <a:pt x="81" y="121"/>
                      <a:pt x="84" y="122"/>
                      <a:pt x="85" y="126"/>
                    </a:cubicBezTo>
                    <a:cubicBezTo>
                      <a:pt x="100" y="132"/>
                      <a:pt x="113" y="141"/>
                      <a:pt x="129" y="144"/>
                    </a:cubicBezTo>
                    <a:cubicBezTo>
                      <a:pt x="136" y="142"/>
                      <a:pt x="143" y="146"/>
                      <a:pt x="149" y="147"/>
                    </a:cubicBezTo>
                    <a:cubicBezTo>
                      <a:pt x="164" y="149"/>
                      <a:pt x="179" y="149"/>
                      <a:pt x="193" y="149"/>
                    </a:cubicBezTo>
                    <a:cubicBezTo>
                      <a:pt x="195" y="149"/>
                      <a:pt x="197" y="149"/>
                      <a:pt x="198" y="150"/>
                    </a:cubicBezTo>
                    <a:close/>
                  </a:path>
                </a:pathLst>
              </a:custGeom>
              <a:solidFill>
                <a:srgbClr val="E57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4" name="Freeform 215">
                <a:extLst>
                  <a:ext uri="{FF2B5EF4-FFF2-40B4-BE49-F238E27FC236}">
                    <a16:creationId xmlns:a16="http://schemas.microsoft.com/office/drawing/2014/main" id="{8B4C5EF8-B6D6-9C42-A753-986E2704D651}"/>
                  </a:ext>
                </a:extLst>
              </p:cNvPr>
              <p:cNvSpPr/>
              <p:nvPr/>
            </p:nvSpPr>
            <p:spPr bwMode="auto">
              <a:xfrm>
                <a:off x="4842" y="2589"/>
                <a:ext cx="271" cy="52"/>
              </a:xfrm>
              <a:custGeom>
                <a:avLst/>
                <a:gdLst>
                  <a:gd name="T0" fmla="*/ 4 w 58"/>
                  <a:gd name="T1" fmla="*/ 10 h 11"/>
                  <a:gd name="T2" fmla="*/ 6 w 58"/>
                  <a:gd name="T3" fmla="*/ 8 h 11"/>
                  <a:gd name="T4" fmla="*/ 42 w 58"/>
                  <a:gd name="T5" fmla="*/ 3 h 11"/>
                  <a:gd name="T6" fmla="*/ 58 w 58"/>
                  <a:gd name="T7" fmla="*/ 0 h 11"/>
                  <a:gd name="T8" fmla="*/ 52 w 58"/>
                  <a:gd name="T9" fmla="*/ 6 h 11"/>
                  <a:gd name="T10" fmla="*/ 23 w 58"/>
                  <a:gd name="T11" fmla="*/ 11 h 11"/>
                  <a:gd name="T12" fmla="*/ 5 w 58"/>
                  <a:gd name="T13" fmla="*/ 10 h 11"/>
                  <a:gd name="T14" fmla="*/ 4 w 58"/>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1">
                    <a:moveTo>
                      <a:pt x="4" y="10"/>
                    </a:moveTo>
                    <a:cubicBezTo>
                      <a:pt x="0" y="6"/>
                      <a:pt x="4" y="7"/>
                      <a:pt x="6" y="8"/>
                    </a:cubicBezTo>
                    <a:cubicBezTo>
                      <a:pt x="18" y="8"/>
                      <a:pt x="30" y="6"/>
                      <a:pt x="42" y="3"/>
                    </a:cubicBezTo>
                    <a:cubicBezTo>
                      <a:pt x="48" y="4"/>
                      <a:pt x="53" y="0"/>
                      <a:pt x="58" y="0"/>
                    </a:cubicBezTo>
                    <a:cubicBezTo>
                      <a:pt x="58" y="4"/>
                      <a:pt x="53" y="3"/>
                      <a:pt x="52" y="6"/>
                    </a:cubicBezTo>
                    <a:cubicBezTo>
                      <a:pt x="43" y="10"/>
                      <a:pt x="33" y="9"/>
                      <a:pt x="23" y="11"/>
                    </a:cubicBezTo>
                    <a:cubicBezTo>
                      <a:pt x="17" y="11"/>
                      <a:pt x="11" y="11"/>
                      <a:pt x="5" y="10"/>
                    </a:cubicBezTo>
                    <a:cubicBezTo>
                      <a:pt x="5" y="10"/>
                      <a:pt x="4" y="10"/>
                      <a:pt x="4" y="10"/>
                    </a:cubicBezTo>
                    <a:close/>
                  </a:path>
                </a:pathLst>
              </a:custGeom>
              <a:solidFill>
                <a:srgbClr val="EDA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5" name="Freeform 216">
                <a:extLst>
                  <a:ext uri="{FF2B5EF4-FFF2-40B4-BE49-F238E27FC236}">
                    <a16:creationId xmlns:a16="http://schemas.microsoft.com/office/drawing/2014/main" id="{0BD4AE0E-AC47-5FE7-6C18-8B294061E8A5}"/>
                  </a:ext>
                </a:extLst>
              </p:cNvPr>
              <p:cNvSpPr/>
              <p:nvPr/>
            </p:nvSpPr>
            <p:spPr bwMode="auto">
              <a:xfrm>
                <a:off x="4866" y="2636"/>
                <a:ext cx="84" cy="9"/>
              </a:xfrm>
              <a:custGeom>
                <a:avLst/>
                <a:gdLst>
                  <a:gd name="T0" fmla="*/ 0 w 18"/>
                  <a:gd name="T1" fmla="*/ 0 h 2"/>
                  <a:gd name="T2" fmla="*/ 18 w 18"/>
                  <a:gd name="T3" fmla="*/ 1 h 2"/>
                  <a:gd name="T4" fmla="*/ 0 w 18"/>
                  <a:gd name="T5" fmla="*/ 0 h 2"/>
                </a:gdLst>
                <a:ahLst/>
                <a:cxnLst>
                  <a:cxn ang="0">
                    <a:pos x="T0" y="T1"/>
                  </a:cxn>
                  <a:cxn ang="0">
                    <a:pos x="T2" y="T3"/>
                  </a:cxn>
                  <a:cxn ang="0">
                    <a:pos x="T4" y="T5"/>
                  </a:cxn>
                </a:cxnLst>
                <a:rect l="0" t="0" r="r" b="b"/>
                <a:pathLst>
                  <a:path w="18" h="2">
                    <a:moveTo>
                      <a:pt x="0" y="0"/>
                    </a:moveTo>
                    <a:cubicBezTo>
                      <a:pt x="6" y="0"/>
                      <a:pt x="12" y="0"/>
                      <a:pt x="18" y="1"/>
                    </a:cubicBezTo>
                    <a:cubicBezTo>
                      <a:pt x="12" y="2"/>
                      <a:pt x="6" y="2"/>
                      <a:pt x="0" y="0"/>
                    </a:cubicBezTo>
                    <a:close/>
                  </a:path>
                </a:pathLst>
              </a:custGeom>
              <a:solidFill>
                <a:srgbClr val="E57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6" name="Freeform 217">
                <a:extLst>
                  <a:ext uri="{FF2B5EF4-FFF2-40B4-BE49-F238E27FC236}">
                    <a16:creationId xmlns:a16="http://schemas.microsoft.com/office/drawing/2014/main" id="{F013C2F9-882D-6AED-6929-C6D7B22B1F02}"/>
                  </a:ext>
                </a:extLst>
              </p:cNvPr>
              <p:cNvSpPr/>
              <p:nvPr/>
            </p:nvSpPr>
            <p:spPr bwMode="auto">
              <a:xfrm>
                <a:off x="3539" y="2346"/>
                <a:ext cx="98" cy="94"/>
              </a:xfrm>
              <a:custGeom>
                <a:avLst/>
                <a:gdLst>
                  <a:gd name="T0" fmla="*/ 12 w 21"/>
                  <a:gd name="T1" fmla="*/ 9 h 20"/>
                  <a:gd name="T2" fmla="*/ 7 w 21"/>
                  <a:gd name="T3" fmla="*/ 8 h 20"/>
                  <a:gd name="T4" fmla="*/ 21 w 21"/>
                  <a:gd name="T5" fmla="*/ 17 h 20"/>
                  <a:gd name="T6" fmla="*/ 19 w 21"/>
                  <a:gd name="T7" fmla="*/ 20 h 20"/>
                  <a:gd name="T8" fmla="*/ 17 w 21"/>
                  <a:gd name="T9" fmla="*/ 19 h 20"/>
                  <a:gd name="T10" fmla="*/ 0 w 21"/>
                  <a:gd name="T11" fmla="*/ 2 h 20"/>
                  <a:gd name="T12" fmla="*/ 12 w 21"/>
                  <a:gd name="T13" fmla="*/ 5 h 20"/>
                  <a:gd name="T14" fmla="*/ 12 w 21"/>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0">
                    <a:moveTo>
                      <a:pt x="12" y="9"/>
                    </a:moveTo>
                    <a:cubicBezTo>
                      <a:pt x="11" y="8"/>
                      <a:pt x="9" y="8"/>
                      <a:pt x="7" y="8"/>
                    </a:cubicBezTo>
                    <a:cubicBezTo>
                      <a:pt x="11" y="13"/>
                      <a:pt x="17" y="14"/>
                      <a:pt x="21" y="17"/>
                    </a:cubicBezTo>
                    <a:cubicBezTo>
                      <a:pt x="20" y="18"/>
                      <a:pt x="19" y="19"/>
                      <a:pt x="19" y="20"/>
                    </a:cubicBezTo>
                    <a:cubicBezTo>
                      <a:pt x="18" y="20"/>
                      <a:pt x="18" y="19"/>
                      <a:pt x="17" y="19"/>
                    </a:cubicBezTo>
                    <a:cubicBezTo>
                      <a:pt x="6" y="18"/>
                      <a:pt x="5" y="8"/>
                      <a:pt x="0" y="2"/>
                    </a:cubicBezTo>
                    <a:cubicBezTo>
                      <a:pt x="4" y="0"/>
                      <a:pt x="8" y="5"/>
                      <a:pt x="12" y="5"/>
                    </a:cubicBezTo>
                    <a:cubicBezTo>
                      <a:pt x="14" y="6"/>
                      <a:pt x="13" y="7"/>
                      <a:pt x="12" y="9"/>
                    </a:cubicBezTo>
                    <a:close/>
                  </a:path>
                </a:pathLst>
              </a:custGeom>
              <a:solidFill>
                <a:srgbClr val="A32E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7" name="Freeform 218">
                <a:extLst>
                  <a:ext uri="{FF2B5EF4-FFF2-40B4-BE49-F238E27FC236}">
                    <a16:creationId xmlns:a16="http://schemas.microsoft.com/office/drawing/2014/main" id="{51F1823A-36DC-2C91-DC0E-6921EA7D67E5}"/>
                  </a:ext>
                </a:extLst>
              </p:cNvPr>
              <p:cNvSpPr/>
              <p:nvPr/>
            </p:nvSpPr>
            <p:spPr bwMode="auto">
              <a:xfrm>
                <a:off x="3978" y="1650"/>
                <a:ext cx="309" cy="738"/>
              </a:xfrm>
              <a:custGeom>
                <a:avLst/>
                <a:gdLst>
                  <a:gd name="T0" fmla="*/ 59 w 66"/>
                  <a:gd name="T1" fmla="*/ 148 h 158"/>
                  <a:gd name="T2" fmla="*/ 65 w 66"/>
                  <a:gd name="T3" fmla="*/ 155 h 158"/>
                  <a:gd name="T4" fmla="*/ 63 w 66"/>
                  <a:gd name="T5" fmla="*/ 158 h 158"/>
                  <a:gd name="T6" fmla="*/ 42 w 66"/>
                  <a:gd name="T7" fmla="*/ 135 h 158"/>
                  <a:gd name="T8" fmla="*/ 25 w 66"/>
                  <a:gd name="T9" fmla="*/ 111 h 158"/>
                  <a:gd name="T10" fmla="*/ 1 w 66"/>
                  <a:gd name="T11" fmla="*/ 38 h 158"/>
                  <a:gd name="T12" fmla="*/ 0 w 66"/>
                  <a:gd name="T13" fmla="*/ 5 h 158"/>
                  <a:gd name="T14" fmla="*/ 3 w 66"/>
                  <a:gd name="T15" fmla="*/ 0 h 158"/>
                  <a:gd name="T16" fmla="*/ 6 w 66"/>
                  <a:gd name="T17" fmla="*/ 5 h 158"/>
                  <a:gd name="T18" fmla="*/ 7 w 66"/>
                  <a:gd name="T19" fmla="*/ 29 h 158"/>
                  <a:gd name="T20" fmla="*/ 11 w 66"/>
                  <a:gd name="T21" fmla="*/ 60 h 158"/>
                  <a:gd name="T22" fmla="*/ 39 w 66"/>
                  <a:gd name="T23" fmla="*/ 120 h 158"/>
                  <a:gd name="T24" fmla="*/ 44 w 66"/>
                  <a:gd name="T25" fmla="*/ 127 h 158"/>
                  <a:gd name="T26" fmla="*/ 59 w 66"/>
                  <a:gd name="T27" fmla="*/ 14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158">
                    <a:moveTo>
                      <a:pt x="59" y="148"/>
                    </a:moveTo>
                    <a:cubicBezTo>
                      <a:pt x="61" y="151"/>
                      <a:pt x="62" y="154"/>
                      <a:pt x="65" y="155"/>
                    </a:cubicBezTo>
                    <a:cubicBezTo>
                      <a:pt x="66" y="157"/>
                      <a:pt x="66" y="158"/>
                      <a:pt x="63" y="158"/>
                    </a:cubicBezTo>
                    <a:cubicBezTo>
                      <a:pt x="55" y="151"/>
                      <a:pt x="48" y="144"/>
                      <a:pt x="42" y="135"/>
                    </a:cubicBezTo>
                    <a:cubicBezTo>
                      <a:pt x="37" y="127"/>
                      <a:pt x="32" y="119"/>
                      <a:pt x="25" y="111"/>
                    </a:cubicBezTo>
                    <a:cubicBezTo>
                      <a:pt x="12" y="89"/>
                      <a:pt x="4" y="64"/>
                      <a:pt x="1" y="38"/>
                    </a:cubicBezTo>
                    <a:cubicBezTo>
                      <a:pt x="0" y="27"/>
                      <a:pt x="1" y="16"/>
                      <a:pt x="0" y="5"/>
                    </a:cubicBezTo>
                    <a:cubicBezTo>
                      <a:pt x="0" y="3"/>
                      <a:pt x="0" y="0"/>
                      <a:pt x="3" y="0"/>
                    </a:cubicBezTo>
                    <a:cubicBezTo>
                      <a:pt x="6" y="0"/>
                      <a:pt x="6" y="3"/>
                      <a:pt x="6" y="5"/>
                    </a:cubicBezTo>
                    <a:cubicBezTo>
                      <a:pt x="7" y="13"/>
                      <a:pt x="5" y="21"/>
                      <a:pt x="7" y="29"/>
                    </a:cubicBezTo>
                    <a:cubicBezTo>
                      <a:pt x="8" y="39"/>
                      <a:pt x="8" y="50"/>
                      <a:pt x="11" y="60"/>
                    </a:cubicBezTo>
                    <a:cubicBezTo>
                      <a:pt x="15" y="83"/>
                      <a:pt x="27" y="101"/>
                      <a:pt x="39" y="120"/>
                    </a:cubicBezTo>
                    <a:cubicBezTo>
                      <a:pt x="41" y="122"/>
                      <a:pt x="42" y="124"/>
                      <a:pt x="44" y="127"/>
                    </a:cubicBezTo>
                    <a:cubicBezTo>
                      <a:pt x="48" y="135"/>
                      <a:pt x="54" y="141"/>
                      <a:pt x="59" y="148"/>
                    </a:cubicBezTo>
                    <a:close/>
                  </a:path>
                </a:pathLst>
              </a:custGeom>
              <a:solidFill>
                <a:srgbClr val="F2AD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8" name="Freeform 219">
                <a:extLst>
                  <a:ext uri="{FF2B5EF4-FFF2-40B4-BE49-F238E27FC236}">
                    <a16:creationId xmlns:a16="http://schemas.microsoft.com/office/drawing/2014/main" id="{F7419FF0-B082-F10D-C51F-0280A1CBF03D}"/>
                  </a:ext>
                </a:extLst>
              </p:cNvPr>
              <p:cNvSpPr/>
              <p:nvPr/>
            </p:nvSpPr>
            <p:spPr bwMode="auto">
              <a:xfrm>
                <a:off x="4272" y="2374"/>
                <a:ext cx="435" cy="239"/>
              </a:xfrm>
              <a:custGeom>
                <a:avLst/>
                <a:gdLst>
                  <a:gd name="T0" fmla="*/ 0 w 93"/>
                  <a:gd name="T1" fmla="*/ 3 h 51"/>
                  <a:gd name="T2" fmla="*/ 2 w 93"/>
                  <a:gd name="T3" fmla="*/ 0 h 51"/>
                  <a:gd name="T4" fmla="*/ 47 w 93"/>
                  <a:gd name="T5" fmla="*/ 32 h 51"/>
                  <a:gd name="T6" fmla="*/ 82 w 93"/>
                  <a:gd name="T7" fmla="*/ 45 h 51"/>
                  <a:gd name="T8" fmla="*/ 93 w 93"/>
                  <a:gd name="T9" fmla="*/ 51 h 51"/>
                  <a:gd name="T10" fmla="*/ 44 w 93"/>
                  <a:gd name="T11" fmla="*/ 34 h 51"/>
                  <a:gd name="T12" fmla="*/ 2 w 93"/>
                  <a:gd name="T13" fmla="*/ 5 h 51"/>
                  <a:gd name="T14" fmla="*/ 0 w 93"/>
                  <a:gd name="T15" fmla="*/ 3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51">
                    <a:moveTo>
                      <a:pt x="0" y="3"/>
                    </a:moveTo>
                    <a:cubicBezTo>
                      <a:pt x="1" y="2"/>
                      <a:pt x="2" y="1"/>
                      <a:pt x="2" y="0"/>
                    </a:cubicBezTo>
                    <a:cubicBezTo>
                      <a:pt x="16" y="13"/>
                      <a:pt x="30" y="24"/>
                      <a:pt x="47" y="32"/>
                    </a:cubicBezTo>
                    <a:cubicBezTo>
                      <a:pt x="58" y="37"/>
                      <a:pt x="70" y="42"/>
                      <a:pt x="82" y="45"/>
                    </a:cubicBezTo>
                    <a:cubicBezTo>
                      <a:pt x="86" y="46"/>
                      <a:pt x="91" y="47"/>
                      <a:pt x="93" y="51"/>
                    </a:cubicBezTo>
                    <a:cubicBezTo>
                      <a:pt x="75" y="50"/>
                      <a:pt x="59" y="43"/>
                      <a:pt x="44" y="34"/>
                    </a:cubicBezTo>
                    <a:cubicBezTo>
                      <a:pt x="29" y="26"/>
                      <a:pt x="15" y="16"/>
                      <a:pt x="2" y="5"/>
                    </a:cubicBezTo>
                    <a:cubicBezTo>
                      <a:pt x="1" y="4"/>
                      <a:pt x="1" y="3"/>
                      <a:pt x="0" y="3"/>
                    </a:cubicBezTo>
                    <a:close/>
                  </a:path>
                </a:pathLst>
              </a:custGeom>
              <a:solidFill>
                <a:srgbClr val="EA96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9" name="Freeform 220">
                <a:extLst>
                  <a:ext uri="{FF2B5EF4-FFF2-40B4-BE49-F238E27FC236}">
                    <a16:creationId xmlns:a16="http://schemas.microsoft.com/office/drawing/2014/main" id="{6C30728A-1BCE-FDE1-5B3A-EE1AC72A32A5}"/>
                  </a:ext>
                </a:extLst>
              </p:cNvPr>
              <p:cNvSpPr/>
              <p:nvPr/>
            </p:nvSpPr>
            <p:spPr bwMode="auto">
              <a:xfrm>
                <a:off x="3086" y="1827"/>
                <a:ext cx="65" cy="28"/>
              </a:xfrm>
              <a:custGeom>
                <a:avLst/>
                <a:gdLst>
                  <a:gd name="T0" fmla="*/ 3 w 14"/>
                  <a:gd name="T1" fmla="*/ 0 h 6"/>
                  <a:gd name="T2" fmla="*/ 5 w 14"/>
                  <a:gd name="T3" fmla="*/ 0 h 6"/>
                  <a:gd name="T4" fmla="*/ 11 w 14"/>
                  <a:gd name="T5" fmla="*/ 1 h 6"/>
                  <a:gd name="T6" fmla="*/ 14 w 14"/>
                  <a:gd name="T7" fmla="*/ 4 h 6"/>
                  <a:gd name="T8" fmla="*/ 11 w 14"/>
                  <a:gd name="T9" fmla="*/ 5 h 6"/>
                  <a:gd name="T10" fmla="*/ 5 w 14"/>
                  <a:gd name="T11" fmla="*/ 6 h 6"/>
                  <a:gd name="T12" fmla="*/ 3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3" y="0"/>
                    </a:moveTo>
                    <a:cubicBezTo>
                      <a:pt x="4" y="0"/>
                      <a:pt x="4" y="0"/>
                      <a:pt x="5" y="0"/>
                    </a:cubicBezTo>
                    <a:cubicBezTo>
                      <a:pt x="7" y="2"/>
                      <a:pt x="9" y="1"/>
                      <a:pt x="11" y="1"/>
                    </a:cubicBezTo>
                    <a:cubicBezTo>
                      <a:pt x="13" y="2"/>
                      <a:pt x="14" y="2"/>
                      <a:pt x="14" y="4"/>
                    </a:cubicBezTo>
                    <a:cubicBezTo>
                      <a:pt x="14" y="5"/>
                      <a:pt x="12" y="5"/>
                      <a:pt x="11" y="5"/>
                    </a:cubicBezTo>
                    <a:cubicBezTo>
                      <a:pt x="9" y="6"/>
                      <a:pt x="7" y="6"/>
                      <a:pt x="5" y="6"/>
                    </a:cubicBezTo>
                    <a:cubicBezTo>
                      <a:pt x="0" y="5"/>
                      <a:pt x="0" y="3"/>
                      <a:pt x="3" y="0"/>
                    </a:cubicBezTo>
                    <a:close/>
                  </a:path>
                </a:pathLst>
              </a:custGeom>
              <a:solidFill>
                <a:srgbClr val="C1D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0" name="Freeform 221">
                <a:extLst>
                  <a:ext uri="{FF2B5EF4-FFF2-40B4-BE49-F238E27FC236}">
                    <a16:creationId xmlns:a16="http://schemas.microsoft.com/office/drawing/2014/main" id="{090DB11C-6D3F-6117-3E41-672F9A11E7CF}"/>
                  </a:ext>
                </a:extLst>
              </p:cNvPr>
              <p:cNvSpPr/>
              <p:nvPr/>
            </p:nvSpPr>
            <p:spPr bwMode="auto">
              <a:xfrm>
                <a:off x="3161" y="1837"/>
                <a:ext cx="65" cy="23"/>
              </a:xfrm>
              <a:custGeom>
                <a:avLst/>
                <a:gdLst>
                  <a:gd name="T0" fmla="*/ 14 w 14"/>
                  <a:gd name="T1" fmla="*/ 5 h 5"/>
                  <a:gd name="T2" fmla="*/ 0 w 14"/>
                  <a:gd name="T3" fmla="*/ 4 h 5"/>
                  <a:gd name="T4" fmla="*/ 11 w 14"/>
                  <a:gd name="T5" fmla="*/ 1 h 5"/>
                  <a:gd name="T6" fmla="*/ 14 w 14"/>
                  <a:gd name="T7" fmla="*/ 5 h 5"/>
                </a:gdLst>
                <a:ahLst/>
                <a:cxnLst>
                  <a:cxn ang="0">
                    <a:pos x="T0" y="T1"/>
                  </a:cxn>
                  <a:cxn ang="0">
                    <a:pos x="T2" y="T3"/>
                  </a:cxn>
                  <a:cxn ang="0">
                    <a:pos x="T4" y="T5"/>
                  </a:cxn>
                  <a:cxn ang="0">
                    <a:pos x="T6" y="T7"/>
                  </a:cxn>
                </a:cxnLst>
                <a:rect l="0" t="0" r="r" b="b"/>
                <a:pathLst>
                  <a:path w="14" h="5">
                    <a:moveTo>
                      <a:pt x="14" y="5"/>
                    </a:moveTo>
                    <a:cubicBezTo>
                      <a:pt x="9" y="4"/>
                      <a:pt x="5" y="3"/>
                      <a:pt x="0" y="4"/>
                    </a:cubicBezTo>
                    <a:cubicBezTo>
                      <a:pt x="3" y="1"/>
                      <a:pt x="7" y="2"/>
                      <a:pt x="11" y="1"/>
                    </a:cubicBezTo>
                    <a:cubicBezTo>
                      <a:pt x="14" y="0"/>
                      <a:pt x="14" y="3"/>
                      <a:pt x="14" y="5"/>
                    </a:cubicBezTo>
                    <a:close/>
                  </a:path>
                </a:pathLst>
              </a:custGeom>
              <a:solidFill>
                <a:srgbClr val="7C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1" name="Freeform 222">
                <a:extLst>
                  <a:ext uri="{FF2B5EF4-FFF2-40B4-BE49-F238E27FC236}">
                    <a16:creationId xmlns:a16="http://schemas.microsoft.com/office/drawing/2014/main" id="{63A73C29-B324-C732-EF8A-D491DC110C24}"/>
                  </a:ext>
                </a:extLst>
              </p:cNvPr>
              <p:cNvSpPr/>
              <p:nvPr/>
            </p:nvSpPr>
            <p:spPr bwMode="auto">
              <a:xfrm>
                <a:off x="3109" y="1939"/>
                <a:ext cx="70" cy="10"/>
              </a:xfrm>
              <a:custGeom>
                <a:avLst/>
                <a:gdLst>
                  <a:gd name="T0" fmla="*/ 15 w 15"/>
                  <a:gd name="T1" fmla="*/ 0 h 2"/>
                  <a:gd name="T2" fmla="*/ 0 w 15"/>
                  <a:gd name="T3" fmla="*/ 0 h 2"/>
                  <a:gd name="T4" fmla="*/ 15 w 15"/>
                  <a:gd name="T5" fmla="*/ 0 h 2"/>
                </a:gdLst>
                <a:ahLst/>
                <a:cxnLst>
                  <a:cxn ang="0">
                    <a:pos x="T0" y="T1"/>
                  </a:cxn>
                  <a:cxn ang="0">
                    <a:pos x="T2" y="T3"/>
                  </a:cxn>
                  <a:cxn ang="0">
                    <a:pos x="T4" y="T5"/>
                  </a:cxn>
                </a:cxnLst>
                <a:rect l="0" t="0" r="r" b="b"/>
                <a:pathLst>
                  <a:path w="15" h="2">
                    <a:moveTo>
                      <a:pt x="15" y="0"/>
                    </a:moveTo>
                    <a:cubicBezTo>
                      <a:pt x="10" y="2"/>
                      <a:pt x="5" y="2"/>
                      <a:pt x="0" y="0"/>
                    </a:cubicBezTo>
                    <a:cubicBezTo>
                      <a:pt x="5" y="0"/>
                      <a:pt x="10" y="0"/>
                      <a:pt x="15" y="0"/>
                    </a:cubicBezTo>
                    <a:close/>
                  </a:path>
                </a:pathLst>
              </a:custGeom>
              <a:solidFill>
                <a:srgbClr val="7C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2" name="Freeform 223">
                <a:extLst>
                  <a:ext uri="{FF2B5EF4-FFF2-40B4-BE49-F238E27FC236}">
                    <a16:creationId xmlns:a16="http://schemas.microsoft.com/office/drawing/2014/main" id="{6563D244-2DE6-D57D-E76D-F1AFF556F35A}"/>
                  </a:ext>
                </a:extLst>
              </p:cNvPr>
              <p:cNvSpPr/>
              <p:nvPr/>
            </p:nvSpPr>
            <p:spPr bwMode="auto">
              <a:xfrm>
                <a:off x="2147" y="3019"/>
                <a:ext cx="33" cy="28"/>
              </a:xfrm>
              <a:custGeom>
                <a:avLst/>
                <a:gdLst>
                  <a:gd name="T0" fmla="*/ 6 w 7"/>
                  <a:gd name="T1" fmla="*/ 3 h 6"/>
                  <a:gd name="T2" fmla="*/ 7 w 7"/>
                  <a:gd name="T3" fmla="*/ 3 h 6"/>
                  <a:gd name="T4" fmla="*/ 7 w 7"/>
                  <a:gd name="T5" fmla="*/ 6 h 6"/>
                  <a:gd name="T6" fmla="*/ 3 w 7"/>
                  <a:gd name="T7" fmla="*/ 5 h 6"/>
                  <a:gd name="T8" fmla="*/ 1 w 7"/>
                  <a:gd name="T9" fmla="*/ 3 h 6"/>
                  <a:gd name="T10" fmla="*/ 2 w 7"/>
                  <a:gd name="T11" fmla="*/ 1 h 6"/>
                  <a:gd name="T12" fmla="*/ 4 w 7"/>
                  <a:gd name="T13" fmla="*/ 3 h 6"/>
                  <a:gd name="T14" fmla="*/ 6 w 7"/>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6" y="3"/>
                    </a:moveTo>
                    <a:cubicBezTo>
                      <a:pt x="6" y="3"/>
                      <a:pt x="7" y="3"/>
                      <a:pt x="7" y="3"/>
                    </a:cubicBezTo>
                    <a:cubicBezTo>
                      <a:pt x="7" y="4"/>
                      <a:pt x="7" y="5"/>
                      <a:pt x="7" y="6"/>
                    </a:cubicBezTo>
                    <a:cubicBezTo>
                      <a:pt x="6" y="6"/>
                      <a:pt x="4" y="6"/>
                      <a:pt x="3" y="5"/>
                    </a:cubicBezTo>
                    <a:cubicBezTo>
                      <a:pt x="2" y="5"/>
                      <a:pt x="0" y="4"/>
                      <a:pt x="1" y="3"/>
                    </a:cubicBezTo>
                    <a:cubicBezTo>
                      <a:pt x="1" y="2"/>
                      <a:pt x="2" y="1"/>
                      <a:pt x="2" y="1"/>
                    </a:cubicBezTo>
                    <a:cubicBezTo>
                      <a:pt x="5" y="0"/>
                      <a:pt x="2" y="3"/>
                      <a:pt x="4" y="3"/>
                    </a:cubicBezTo>
                    <a:cubicBezTo>
                      <a:pt x="4" y="3"/>
                      <a:pt x="5" y="3"/>
                      <a:pt x="6" y="3"/>
                    </a:cubicBezTo>
                    <a:close/>
                  </a:path>
                </a:pathLst>
              </a:custGeom>
              <a:solidFill>
                <a:srgbClr val="BD3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3" name="Freeform 224">
                <a:extLst>
                  <a:ext uri="{FF2B5EF4-FFF2-40B4-BE49-F238E27FC236}">
                    <a16:creationId xmlns:a16="http://schemas.microsoft.com/office/drawing/2014/main" id="{D029BAD1-5045-678D-BCA6-A70CD244C5DE}"/>
                  </a:ext>
                </a:extLst>
              </p:cNvPr>
              <p:cNvSpPr/>
              <p:nvPr/>
            </p:nvSpPr>
            <p:spPr bwMode="auto">
              <a:xfrm>
                <a:off x="3081" y="2435"/>
                <a:ext cx="98" cy="56"/>
              </a:xfrm>
              <a:custGeom>
                <a:avLst/>
                <a:gdLst>
                  <a:gd name="T0" fmla="*/ 0 w 21"/>
                  <a:gd name="T1" fmla="*/ 7 h 12"/>
                  <a:gd name="T2" fmla="*/ 13 w 21"/>
                  <a:gd name="T3" fmla="*/ 4 h 12"/>
                  <a:gd name="T4" fmla="*/ 13 w 21"/>
                  <a:gd name="T5" fmla="*/ 4 h 12"/>
                  <a:gd name="T6" fmla="*/ 18 w 21"/>
                  <a:gd name="T7" fmla="*/ 5 h 12"/>
                  <a:gd name="T8" fmla="*/ 19 w 21"/>
                  <a:gd name="T9" fmla="*/ 8 h 12"/>
                  <a:gd name="T10" fmla="*/ 0 w 21"/>
                  <a:gd name="T11" fmla="*/ 7 h 12"/>
                </a:gdLst>
                <a:ahLst/>
                <a:cxnLst>
                  <a:cxn ang="0">
                    <a:pos x="T0" y="T1"/>
                  </a:cxn>
                  <a:cxn ang="0">
                    <a:pos x="T2" y="T3"/>
                  </a:cxn>
                  <a:cxn ang="0">
                    <a:pos x="T4" y="T5"/>
                  </a:cxn>
                  <a:cxn ang="0">
                    <a:pos x="T6" y="T7"/>
                  </a:cxn>
                  <a:cxn ang="0">
                    <a:pos x="T8" y="T9"/>
                  </a:cxn>
                  <a:cxn ang="0">
                    <a:pos x="T10" y="T11"/>
                  </a:cxn>
                </a:cxnLst>
                <a:rect l="0" t="0" r="r" b="b"/>
                <a:pathLst>
                  <a:path w="21" h="12">
                    <a:moveTo>
                      <a:pt x="0" y="7"/>
                    </a:moveTo>
                    <a:cubicBezTo>
                      <a:pt x="3" y="0"/>
                      <a:pt x="9" y="5"/>
                      <a:pt x="13" y="4"/>
                    </a:cubicBezTo>
                    <a:cubicBezTo>
                      <a:pt x="13" y="4"/>
                      <a:pt x="13" y="4"/>
                      <a:pt x="13" y="4"/>
                    </a:cubicBezTo>
                    <a:cubicBezTo>
                      <a:pt x="14" y="5"/>
                      <a:pt x="16" y="4"/>
                      <a:pt x="18" y="5"/>
                    </a:cubicBezTo>
                    <a:cubicBezTo>
                      <a:pt x="21" y="5"/>
                      <a:pt x="20" y="7"/>
                      <a:pt x="19" y="8"/>
                    </a:cubicBezTo>
                    <a:cubicBezTo>
                      <a:pt x="12" y="10"/>
                      <a:pt x="6" y="12"/>
                      <a:pt x="0" y="7"/>
                    </a:cubicBezTo>
                    <a:close/>
                  </a:path>
                </a:pathLst>
              </a:custGeom>
              <a:solidFill>
                <a:srgbClr val="616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4" name="Freeform 225">
                <a:extLst>
                  <a:ext uri="{FF2B5EF4-FFF2-40B4-BE49-F238E27FC236}">
                    <a16:creationId xmlns:a16="http://schemas.microsoft.com/office/drawing/2014/main" id="{FAE3A613-F127-D338-6BDE-90DE0039729D}"/>
                  </a:ext>
                </a:extLst>
              </p:cNvPr>
              <p:cNvSpPr/>
              <p:nvPr/>
            </p:nvSpPr>
            <p:spPr bwMode="auto">
              <a:xfrm>
                <a:off x="3067" y="2505"/>
                <a:ext cx="89" cy="28"/>
              </a:xfrm>
              <a:custGeom>
                <a:avLst/>
                <a:gdLst>
                  <a:gd name="T0" fmla="*/ 16 w 19"/>
                  <a:gd name="T1" fmla="*/ 6 h 6"/>
                  <a:gd name="T2" fmla="*/ 8 w 19"/>
                  <a:gd name="T3" fmla="*/ 5 h 6"/>
                  <a:gd name="T4" fmla="*/ 6 w 19"/>
                  <a:gd name="T5" fmla="*/ 0 h 6"/>
                  <a:gd name="T6" fmla="*/ 16 w 19"/>
                  <a:gd name="T7" fmla="*/ 1 h 6"/>
                  <a:gd name="T8" fmla="*/ 19 w 19"/>
                  <a:gd name="T9" fmla="*/ 3 h 6"/>
                  <a:gd name="T10" fmla="*/ 16 w 19"/>
                  <a:gd name="T11" fmla="*/ 6 h 6"/>
                </a:gdLst>
                <a:ahLst/>
                <a:cxnLst>
                  <a:cxn ang="0">
                    <a:pos x="T0" y="T1"/>
                  </a:cxn>
                  <a:cxn ang="0">
                    <a:pos x="T2" y="T3"/>
                  </a:cxn>
                  <a:cxn ang="0">
                    <a:pos x="T4" y="T5"/>
                  </a:cxn>
                  <a:cxn ang="0">
                    <a:pos x="T6" y="T7"/>
                  </a:cxn>
                  <a:cxn ang="0">
                    <a:pos x="T8" y="T9"/>
                  </a:cxn>
                  <a:cxn ang="0">
                    <a:pos x="T10" y="T11"/>
                  </a:cxn>
                </a:cxnLst>
                <a:rect l="0" t="0" r="r" b="b"/>
                <a:pathLst>
                  <a:path w="19" h="6">
                    <a:moveTo>
                      <a:pt x="16" y="6"/>
                    </a:moveTo>
                    <a:cubicBezTo>
                      <a:pt x="13" y="6"/>
                      <a:pt x="10" y="6"/>
                      <a:pt x="8" y="5"/>
                    </a:cubicBezTo>
                    <a:cubicBezTo>
                      <a:pt x="6" y="5"/>
                      <a:pt x="0" y="4"/>
                      <a:pt x="6" y="0"/>
                    </a:cubicBezTo>
                    <a:cubicBezTo>
                      <a:pt x="9" y="0"/>
                      <a:pt x="12" y="0"/>
                      <a:pt x="16" y="1"/>
                    </a:cubicBezTo>
                    <a:cubicBezTo>
                      <a:pt x="17" y="1"/>
                      <a:pt x="19" y="1"/>
                      <a:pt x="19" y="3"/>
                    </a:cubicBezTo>
                    <a:cubicBezTo>
                      <a:pt x="19" y="5"/>
                      <a:pt x="17" y="5"/>
                      <a:pt x="16" y="6"/>
                    </a:cubicBezTo>
                    <a:close/>
                  </a:path>
                </a:pathLst>
              </a:custGeom>
              <a:solidFill>
                <a:srgbClr val="667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5" name="Freeform 226">
                <a:extLst>
                  <a:ext uri="{FF2B5EF4-FFF2-40B4-BE49-F238E27FC236}">
                    <a16:creationId xmlns:a16="http://schemas.microsoft.com/office/drawing/2014/main" id="{E8B310DD-28B3-0BC1-7043-12B86434546A}"/>
                  </a:ext>
                </a:extLst>
              </p:cNvPr>
              <p:cNvSpPr/>
              <p:nvPr/>
            </p:nvSpPr>
            <p:spPr bwMode="auto">
              <a:xfrm>
                <a:off x="3142" y="2444"/>
                <a:ext cx="47" cy="28"/>
              </a:xfrm>
              <a:custGeom>
                <a:avLst/>
                <a:gdLst>
                  <a:gd name="T0" fmla="*/ 6 w 10"/>
                  <a:gd name="T1" fmla="*/ 6 h 6"/>
                  <a:gd name="T2" fmla="*/ 0 w 10"/>
                  <a:gd name="T3" fmla="*/ 2 h 6"/>
                  <a:gd name="T4" fmla="*/ 7 w 10"/>
                  <a:gd name="T5" fmla="*/ 2 h 6"/>
                  <a:gd name="T6" fmla="*/ 8 w 10"/>
                  <a:gd name="T7" fmla="*/ 6 h 6"/>
                  <a:gd name="T8" fmla="*/ 6 w 10"/>
                  <a:gd name="T9" fmla="*/ 6 h 6"/>
                </a:gdLst>
                <a:ahLst/>
                <a:cxnLst>
                  <a:cxn ang="0">
                    <a:pos x="T0" y="T1"/>
                  </a:cxn>
                  <a:cxn ang="0">
                    <a:pos x="T2" y="T3"/>
                  </a:cxn>
                  <a:cxn ang="0">
                    <a:pos x="T4" y="T5"/>
                  </a:cxn>
                  <a:cxn ang="0">
                    <a:pos x="T6" y="T7"/>
                  </a:cxn>
                  <a:cxn ang="0">
                    <a:pos x="T8" y="T9"/>
                  </a:cxn>
                </a:cxnLst>
                <a:rect l="0" t="0" r="r" b="b"/>
                <a:pathLst>
                  <a:path w="10" h="6">
                    <a:moveTo>
                      <a:pt x="6" y="6"/>
                    </a:moveTo>
                    <a:cubicBezTo>
                      <a:pt x="7" y="0"/>
                      <a:pt x="0" y="5"/>
                      <a:pt x="0" y="2"/>
                    </a:cubicBezTo>
                    <a:cubicBezTo>
                      <a:pt x="2" y="2"/>
                      <a:pt x="4" y="2"/>
                      <a:pt x="7" y="2"/>
                    </a:cubicBezTo>
                    <a:cubicBezTo>
                      <a:pt x="10" y="2"/>
                      <a:pt x="9" y="4"/>
                      <a:pt x="8" y="6"/>
                    </a:cubicBezTo>
                    <a:cubicBezTo>
                      <a:pt x="7" y="6"/>
                      <a:pt x="6" y="6"/>
                      <a:pt x="6" y="6"/>
                    </a:cubicBezTo>
                    <a:close/>
                  </a:path>
                </a:pathLst>
              </a:custGeom>
              <a:solidFill>
                <a:srgbClr val="4A5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6" name="Freeform 227">
                <a:extLst>
                  <a:ext uri="{FF2B5EF4-FFF2-40B4-BE49-F238E27FC236}">
                    <a16:creationId xmlns:a16="http://schemas.microsoft.com/office/drawing/2014/main" id="{16B6100A-A10C-7EB0-C4F6-2B8631C9D14D}"/>
                  </a:ext>
                </a:extLst>
              </p:cNvPr>
              <p:cNvSpPr/>
              <p:nvPr/>
            </p:nvSpPr>
            <p:spPr bwMode="auto">
              <a:xfrm>
                <a:off x="5225" y="2299"/>
                <a:ext cx="388" cy="253"/>
              </a:xfrm>
              <a:custGeom>
                <a:avLst/>
                <a:gdLst>
                  <a:gd name="T0" fmla="*/ 15 w 83"/>
                  <a:gd name="T1" fmla="*/ 54 h 54"/>
                  <a:gd name="T2" fmla="*/ 0 w 83"/>
                  <a:gd name="T3" fmla="*/ 54 h 54"/>
                  <a:gd name="T4" fmla="*/ 25 w 83"/>
                  <a:gd name="T5" fmla="*/ 41 h 54"/>
                  <a:gd name="T6" fmla="*/ 46 w 83"/>
                  <a:gd name="T7" fmla="*/ 29 h 54"/>
                  <a:gd name="T8" fmla="*/ 54 w 83"/>
                  <a:gd name="T9" fmla="*/ 19 h 54"/>
                  <a:gd name="T10" fmla="*/ 68 w 83"/>
                  <a:gd name="T11" fmla="*/ 6 h 54"/>
                  <a:gd name="T12" fmla="*/ 71 w 83"/>
                  <a:gd name="T13" fmla="*/ 5 h 54"/>
                  <a:gd name="T14" fmla="*/ 81 w 83"/>
                  <a:gd name="T15" fmla="*/ 2 h 54"/>
                  <a:gd name="T16" fmla="*/ 83 w 83"/>
                  <a:gd name="T17" fmla="*/ 2 h 54"/>
                  <a:gd name="T18" fmla="*/ 83 w 83"/>
                  <a:gd name="T19" fmla="*/ 5 h 54"/>
                  <a:gd name="T20" fmla="*/ 15 w 83"/>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54">
                    <a:moveTo>
                      <a:pt x="15" y="54"/>
                    </a:moveTo>
                    <a:cubicBezTo>
                      <a:pt x="10" y="54"/>
                      <a:pt x="5" y="54"/>
                      <a:pt x="0" y="54"/>
                    </a:cubicBezTo>
                    <a:cubicBezTo>
                      <a:pt x="8" y="48"/>
                      <a:pt x="16" y="43"/>
                      <a:pt x="25" y="41"/>
                    </a:cubicBezTo>
                    <a:cubicBezTo>
                      <a:pt x="33" y="39"/>
                      <a:pt x="40" y="35"/>
                      <a:pt x="46" y="29"/>
                    </a:cubicBezTo>
                    <a:cubicBezTo>
                      <a:pt x="48" y="24"/>
                      <a:pt x="51" y="21"/>
                      <a:pt x="54" y="19"/>
                    </a:cubicBezTo>
                    <a:cubicBezTo>
                      <a:pt x="59" y="15"/>
                      <a:pt x="64" y="11"/>
                      <a:pt x="68" y="6"/>
                    </a:cubicBezTo>
                    <a:cubicBezTo>
                      <a:pt x="68" y="5"/>
                      <a:pt x="70" y="4"/>
                      <a:pt x="71" y="5"/>
                    </a:cubicBezTo>
                    <a:cubicBezTo>
                      <a:pt x="75" y="5"/>
                      <a:pt x="78" y="5"/>
                      <a:pt x="81" y="2"/>
                    </a:cubicBezTo>
                    <a:cubicBezTo>
                      <a:pt x="82" y="2"/>
                      <a:pt x="83" y="0"/>
                      <a:pt x="83" y="2"/>
                    </a:cubicBezTo>
                    <a:cubicBezTo>
                      <a:pt x="83" y="3"/>
                      <a:pt x="83" y="4"/>
                      <a:pt x="83" y="5"/>
                    </a:cubicBezTo>
                    <a:cubicBezTo>
                      <a:pt x="64" y="27"/>
                      <a:pt x="41" y="43"/>
                      <a:pt x="15" y="54"/>
                    </a:cubicBezTo>
                    <a:close/>
                  </a:path>
                </a:pathLst>
              </a:custGeom>
              <a:solidFill>
                <a:srgbClr val="F298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7" name="Freeform 228">
                <a:extLst>
                  <a:ext uri="{FF2B5EF4-FFF2-40B4-BE49-F238E27FC236}">
                    <a16:creationId xmlns:a16="http://schemas.microsoft.com/office/drawing/2014/main" id="{F1461BCE-340F-C227-58D9-98D5A2CC3A2F}"/>
                  </a:ext>
                </a:extLst>
              </p:cNvPr>
              <p:cNvSpPr/>
              <p:nvPr/>
            </p:nvSpPr>
            <p:spPr bwMode="auto">
              <a:xfrm>
                <a:off x="3081" y="2365"/>
                <a:ext cx="117" cy="42"/>
              </a:xfrm>
              <a:custGeom>
                <a:avLst/>
                <a:gdLst>
                  <a:gd name="T0" fmla="*/ 14 w 25"/>
                  <a:gd name="T1" fmla="*/ 8 h 9"/>
                  <a:gd name="T2" fmla="*/ 4 w 25"/>
                  <a:gd name="T3" fmla="*/ 6 h 9"/>
                  <a:gd name="T4" fmla="*/ 1 w 25"/>
                  <a:gd name="T5" fmla="*/ 2 h 9"/>
                  <a:gd name="T6" fmla="*/ 5 w 25"/>
                  <a:gd name="T7" fmla="*/ 0 h 9"/>
                  <a:gd name="T8" fmla="*/ 12 w 25"/>
                  <a:gd name="T9" fmla="*/ 0 h 9"/>
                  <a:gd name="T10" fmla="*/ 21 w 25"/>
                  <a:gd name="T11" fmla="*/ 2 h 9"/>
                  <a:gd name="T12" fmla="*/ 25 w 25"/>
                  <a:gd name="T13" fmla="*/ 4 h 9"/>
                  <a:gd name="T14" fmla="*/ 21 w 25"/>
                  <a:gd name="T15" fmla="*/ 6 h 9"/>
                  <a:gd name="T16" fmla="*/ 14 w 25"/>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
                    <a:moveTo>
                      <a:pt x="14" y="8"/>
                    </a:moveTo>
                    <a:cubicBezTo>
                      <a:pt x="11" y="7"/>
                      <a:pt x="7" y="9"/>
                      <a:pt x="4" y="6"/>
                    </a:cubicBezTo>
                    <a:cubicBezTo>
                      <a:pt x="2" y="5"/>
                      <a:pt x="0" y="4"/>
                      <a:pt x="1" y="2"/>
                    </a:cubicBezTo>
                    <a:cubicBezTo>
                      <a:pt x="1" y="0"/>
                      <a:pt x="4" y="1"/>
                      <a:pt x="5" y="0"/>
                    </a:cubicBezTo>
                    <a:cubicBezTo>
                      <a:pt x="7" y="0"/>
                      <a:pt x="9" y="0"/>
                      <a:pt x="12" y="0"/>
                    </a:cubicBezTo>
                    <a:cubicBezTo>
                      <a:pt x="15" y="1"/>
                      <a:pt x="18" y="2"/>
                      <a:pt x="21" y="2"/>
                    </a:cubicBezTo>
                    <a:cubicBezTo>
                      <a:pt x="23" y="2"/>
                      <a:pt x="25" y="1"/>
                      <a:pt x="25" y="4"/>
                    </a:cubicBezTo>
                    <a:cubicBezTo>
                      <a:pt x="25" y="6"/>
                      <a:pt x="23" y="6"/>
                      <a:pt x="21" y="6"/>
                    </a:cubicBezTo>
                    <a:cubicBezTo>
                      <a:pt x="19" y="7"/>
                      <a:pt x="17" y="7"/>
                      <a:pt x="14" y="8"/>
                    </a:cubicBezTo>
                    <a:close/>
                  </a:path>
                </a:pathLst>
              </a:custGeom>
              <a:solidFill>
                <a:srgbClr val="7483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8" name="Freeform 229">
                <a:extLst>
                  <a:ext uri="{FF2B5EF4-FFF2-40B4-BE49-F238E27FC236}">
                    <a16:creationId xmlns:a16="http://schemas.microsoft.com/office/drawing/2014/main" id="{1849371A-1F73-3617-453E-5D130377180C}"/>
                  </a:ext>
                </a:extLst>
              </p:cNvPr>
              <p:cNvSpPr/>
              <p:nvPr/>
            </p:nvSpPr>
            <p:spPr bwMode="auto">
              <a:xfrm>
                <a:off x="3100" y="2309"/>
                <a:ext cx="84" cy="46"/>
              </a:xfrm>
              <a:custGeom>
                <a:avLst/>
                <a:gdLst>
                  <a:gd name="T0" fmla="*/ 4 w 18"/>
                  <a:gd name="T1" fmla="*/ 7 h 10"/>
                  <a:gd name="T2" fmla="*/ 1 w 18"/>
                  <a:gd name="T3" fmla="*/ 3 h 10"/>
                  <a:gd name="T4" fmla="*/ 7 w 18"/>
                  <a:gd name="T5" fmla="*/ 2 h 10"/>
                  <a:gd name="T6" fmla="*/ 13 w 18"/>
                  <a:gd name="T7" fmla="*/ 3 h 10"/>
                  <a:gd name="T8" fmla="*/ 13 w 18"/>
                  <a:gd name="T9" fmla="*/ 7 h 10"/>
                  <a:gd name="T10" fmla="*/ 4 w 18"/>
                  <a:gd name="T11" fmla="*/ 7 h 10"/>
                </a:gdLst>
                <a:ahLst/>
                <a:cxnLst>
                  <a:cxn ang="0">
                    <a:pos x="T0" y="T1"/>
                  </a:cxn>
                  <a:cxn ang="0">
                    <a:pos x="T2" y="T3"/>
                  </a:cxn>
                  <a:cxn ang="0">
                    <a:pos x="T4" y="T5"/>
                  </a:cxn>
                  <a:cxn ang="0">
                    <a:pos x="T6" y="T7"/>
                  </a:cxn>
                  <a:cxn ang="0">
                    <a:pos x="T8" y="T9"/>
                  </a:cxn>
                  <a:cxn ang="0">
                    <a:pos x="T10" y="T11"/>
                  </a:cxn>
                </a:cxnLst>
                <a:rect l="0" t="0" r="r" b="b"/>
                <a:pathLst>
                  <a:path w="18" h="10">
                    <a:moveTo>
                      <a:pt x="4" y="7"/>
                    </a:moveTo>
                    <a:cubicBezTo>
                      <a:pt x="4" y="5"/>
                      <a:pt x="0" y="6"/>
                      <a:pt x="1" y="3"/>
                    </a:cubicBezTo>
                    <a:cubicBezTo>
                      <a:pt x="2" y="0"/>
                      <a:pt x="5" y="2"/>
                      <a:pt x="7" y="2"/>
                    </a:cubicBezTo>
                    <a:cubicBezTo>
                      <a:pt x="9" y="3"/>
                      <a:pt x="11" y="3"/>
                      <a:pt x="13" y="3"/>
                    </a:cubicBezTo>
                    <a:cubicBezTo>
                      <a:pt x="18" y="3"/>
                      <a:pt x="14" y="5"/>
                      <a:pt x="13" y="7"/>
                    </a:cubicBezTo>
                    <a:cubicBezTo>
                      <a:pt x="10" y="7"/>
                      <a:pt x="7" y="10"/>
                      <a:pt x="4" y="7"/>
                    </a:cubicBezTo>
                    <a:close/>
                  </a:path>
                </a:pathLst>
              </a:custGeom>
              <a:solidFill>
                <a:srgbClr val="8A9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9" name="Freeform 230">
                <a:extLst>
                  <a:ext uri="{FF2B5EF4-FFF2-40B4-BE49-F238E27FC236}">
                    <a16:creationId xmlns:a16="http://schemas.microsoft.com/office/drawing/2014/main" id="{DCFE2678-1ACC-21D3-F13C-8F706B3B977E}"/>
                  </a:ext>
                </a:extLst>
              </p:cNvPr>
              <p:cNvSpPr/>
              <p:nvPr/>
            </p:nvSpPr>
            <p:spPr bwMode="auto">
              <a:xfrm>
                <a:off x="3123" y="1799"/>
                <a:ext cx="80" cy="24"/>
              </a:xfrm>
              <a:custGeom>
                <a:avLst/>
                <a:gdLst>
                  <a:gd name="T0" fmla="*/ 11 w 17"/>
                  <a:gd name="T1" fmla="*/ 0 h 5"/>
                  <a:gd name="T2" fmla="*/ 14 w 17"/>
                  <a:gd name="T3" fmla="*/ 0 h 5"/>
                  <a:gd name="T4" fmla="*/ 17 w 17"/>
                  <a:gd name="T5" fmla="*/ 2 h 5"/>
                  <a:gd name="T6" fmla="*/ 14 w 17"/>
                  <a:gd name="T7" fmla="*/ 4 h 5"/>
                  <a:gd name="T8" fmla="*/ 0 w 17"/>
                  <a:gd name="T9" fmla="*/ 3 h 5"/>
                  <a:gd name="T10" fmla="*/ 11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11" y="0"/>
                    </a:moveTo>
                    <a:cubicBezTo>
                      <a:pt x="12" y="0"/>
                      <a:pt x="13" y="0"/>
                      <a:pt x="14" y="0"/>
                    </a:cubicBezTo>
                    <a:cubicBezTo>
                      <a:pt x="15" y="1"/>
                      <a:pt x="17" y="0"/>
                      <a:pt x="17" y="2"/>
                    </a:cubicBezTo>
                    <a:cubicBezTo>
                      <a:pt x="17" y="4"/>
                      <a:pt x="16" y="4"/>
                      <a:pt x="14" y="4"/>
                    </a:cubicBezTo>
                    <a:cubicBezTo>
                      <a:pt x="12" y="5"/>
                      <a:pt x="4" y="4"/>
                      <a:pt x="0" y="3"/>
                    </a:cubicBezTo>
                    <a:cubicBezTo>
                      <a:pt x="3" y="0"/>
                      <a:pt x="8" y="4"/>
                      <a:pt x="11" y="0"/>
                    </a:cubicBezTo>
                    <a:close/>
                  </a:path>
                </a:pathLst>
              </a:custGeom>
              <a:solidFill>
                <a:srgbClr val="4962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0" name="Freeform 231">
                <a:extLst>
                  <a:ext uri="{FF2B5EF4-FFF2-40B4-BE49-F238E27FC236}">
                    <a16:creationId xmlns:a16="http://schemas.microsoft.com/office/drawing/2014/main" id="{C399CF3F-8D22-9EED-7AE8-D02C188374CD}"/>
                  </a:ext>
                </a:extLst>
              </p:cNvPr>
              <p:cNvSpPr/>
              <p:nvPr/>
            </p:nvSpPr>
            <p:spPr bwMode="auto">
              <a:xfrm>
                <a:off x="3049" y="1753"/>
                <a:ext cx="116" cy="51"/>
              </a:xfrm>
              <a:custGeom>
                <a:avLst/>
                <a:gdLst>
                  <a:gd name="T0" fmla="*/ 5 w 25"/>
                  <a:gd name="T1" fmla="*/ 9 h 11"/>
                  <a:gd name="T2" fmla="*/ 7 w 25"/>
                  <a:gd name="T3" fmla="*/ 0 h 11"/>
                  <a:gd name="T4" fmla="*/ 16 w 25"/>
                  <a:gd name="T5" fmla="*/ 2 h 11"/>
                  <a:gd name="T6" fmla="*/ 23 w 25"/>
                  <a:gd name="T7" fmla="*/ 7 h 11"/>
                  <a:gd name="T8" fmla="*/ 14 w 25"/>
                  <a:gd name="T9" fmla="*/ 9 h 11"/>
                  <a:gd name="T10" fmla="*/ 5 w 25"/>
                  <a:gd name="T11" fmla="*/ 9 h 11"/>
                </a:gdLst>
                <a:ahLst/>
                <a:cxnLst>
                  <a:cxn ang="0">
                    <a:pos x="T0" y="T1"/>
                  </a:cxn>
                  <a:cxn ang="0">
                    <a:pos x="T2" y="T3"/>
                  </a:cxn>
                  <a:cxn ang="0">
                    <a:pos x="T4" y="T5"/>
                  </a:cxn>
                  <a:cxn ang="0">
                    <a:pos x="T6" y="T7"/>
                  </a:cxn>
                  <a:cxn ang="0">
                    <a:pos x="T8" y="T9"/>
                  </a:cxn>
                  <a:cxn ang="0">
                    <a:pos x="T10" y="T11"/>
                  </a:cxn>
                </a:cxnLst>
                <a:rect l="0" t="0" r="r" b="b"/>
                <a:pathLst>
                  <a:path w="25" h="11">
                    <a:moveTo>
                      <a:pt x="5" y="9"/>
                    </a:moveTo>
                    <a:cubicBezTo>
                      <a:pt x="0" y="4"/>
                      <a:pt x="0" y="2"/>
                      <a:pt x="7" y="0"/>
                    </a:cubicBezTo>
                    <a:cubicBezTo>
                      <a:pt x="10" y="1"/>
                      <a:pt x="13" y="1"/>
                      <a:pt x="16" y="2"/>
                    </a:cubicBezTo>
                    <a:cubicBezTo>
                      <a:pt x="18" y="5"/>
                      <a:pt x="25" y="2"/>
                      <a:pt x="23" y="7"/>
                    </a:cubicBezTo>
                    <a:cubicBezTo>
                      <a:pt x="23" y="11"/>
                      <a:pt x="17" y="8"/>
                      <a:pt x="14" y="9"/>
                    </a:cubicBezTo>
                    <a:cubicBezTo>
                      <a:pt x="11" y="9"/>
                      <a:pt x="8" y="9"/>
                      <a:pt x="5" y="9"/>
                    </a:cubicBezTo>
                    <a:close/>
                  </a:path>
                </a:pathLst>
              </a:custGeom>
              <a:solidFill>
                <a:srgbClr val="C9DD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1" name="Freeform 232">
                <a:extLst>
                  <a:ext uri="{FF2B5EF4-FFF2-40B4-BE49-F238E27FC236}">
                    <a16:creationId xmlns:a16="http://schemas.microsoft.com/office/drawing/2014/main" id="{27C179DC-DFF6-40F8-EADE-243D047CE177}"/>
                  </a:ext>
                </a:extLst>
              </p:cNvPr>
              <p:cNvSpPr/>
              <p:nvPr/>
            </p:nvSpPr>
            <p:spPr bwMode="auto">
              <a:xfrm>
                <a:off x="3548" y="2407"/>
                <a:ext cx="215" cy="673"/>
              </a:xfrm>
              <a:custGeom>
                <a:avLst/>
                <a:gdLst>
                  <a:gd name="T0" fmla="*/ 17 w 46"/>
                  <a:gd name="T1" fmla="*/ 51 h 144"/>
                  <a:gd name="T2" fmla="*/ 18 w 46"/>
                  <a:gd name="T3" fmla="*/ 46 h 144"/>
                  <a:gd name="T4" fmla="*/ 14 w 46"/>
                  <a:gd name="T5" fmla="*/ 31 h 144"/>
                  <a:gd name="T6" fmla="*/ 16 w 46"/>
                  <a:gd name="T7" fmla="*/ 27 h 144"/>
                  <a:gd name="T8" fmla="*/ 18 w 46"/>
                  <a:gd name="T9" fmla="*/ 21 h 144"/>
                  <a:gd name="T10" fmla="*/ 13 w 46"/>
                  <a:gd name="T11" fmla="*/ 19 h 144"/>
                  <a:gd name="T12" fmla="*/ 9 w 46"/>
                  <a:gd name="T13" fmla="*/ 15 h 144"/>
                  <a:gd name="T14" fmla="*/ 4 w 46"/>
                  <a:gd name="T15" fmla="*/ 8 h 144"/>
                  <a:gd name="T16" fmla="*/ 2 w 46"/>
                  <a:gd name="T17" fmla="*/ 0 h 144"/>
                  <a:gd name="T18" fmla="*/ 19 w 46"/>
                  <a:gd name="T19" fmla="*/ 18 h 144"/>
                  <a:gd name="T20" fmla="*/ 21 w 46"/>
                  <a:gd name="T21" fmla="*/ 26 h 144"/>
                  <a:gd name="T22" fmla="*/ 25 w 46"/>
                  <a:gd name="T23" fmla="*/ 31 h 144"/>
                  <a:gd name="T24" fmla="*/ 28 w 46"/>
                  <a:gd name="T25" fmla="*/ 33 h 144"/>
                  <a:gd name="T26" fmla="*/ 27 w 46"/>
                  <a:gd name="T27" fmla="*/ 36 h 144"/>
                  <a:gd name="T28" fmla="*/ 23 w 46"/>
                  <a:gd name="T29" fmla="*/ 53 h 144"/>
                  <a:gd name="T30" fmla="*/ 32 w 46"/>
                  <a:gd name="T31" fmla="*/ 68 h 144"/>
                  <a:gd name="T32" fmla="*/ 40 w 46"/>
                  <a:gd name="T33" fmla="*/ 77 h 144"/>
                  <a:gd name="T34" fmla="*/ 41 w 46"/>
                  <a:gd name="T35" fmla="*/ 85 h 144"/>
                  <a:gd name="T36" fmla="*/ 45 w 46"/>
                  <a:gd name="T37" fmla="*/ 101 h 144"/>
                  <a:gd name="T38" fmla="*/ 42 w 46"/>
                  <a:gd name="T39" fmla="*/ 111 h 144"/>
                  <a:gd name="T40" fmla="*/ 41 w 46"/>
                  <a:gd name="T41" fmla="*/ 119 h 144"/>
                  <a:gd name="T42" fmla="*/ 37 w 46"/>
                  <a:gd name="T43" fmla="*/ 135 h 144"/>
                  <a:gd name="T44" fmla="*/ 33 w 46"/>
                  <a:gd name="T45" fmla="*/ 144 h 144"/>
                  <a:gd name="T46" fmla="*/ 31 w 46"/>
                  <a:gd name="T47" fmla="*/ 142 h 144"/>
                  <a:gd name="T48" fmla="*/ 29 w 46"/>
                  <a:gd name="T49" fmla="*/ 138 h 144"/>
                  <a:gd name="T50" fmla="*/ 32 w 46"/>
                  <a:gd name="T51" fmla="*/ 129 h 144"/>
                  <a:gd name="T52" fmla="*/ 33 w 46"/>
                  <a:gd name="T53" fmla="*/ 121 h 144"/>
                  <a:gd name="T54" fmla="*/ 29 w 46"/>
                  <a:gd name="T55" fmla="*/ 106 h 144"/>
                  <a:gd name="T56" fmla="*/ 27 w 46"/>
                  <a:gd name="T57" fmla="*/ 100 h 144"/>
                  <a:gd name="T58" fmla="*/ 25 w 46"/>
                  <a:gd name="T59" fmla="*/ 92 h 144"/>
                  <a:gd name="T60" fmla="*/ 24 w 46"/>
                  <a:gd name="T61" fmla="*/ 84 h 144"/>
                  <a:gd name="T62" fmla="*/ 25 w 46"/>
                  <a:gd name="T63" fmla="*/ 66 h 144"/>
                  <a:gd name="T64" fmla="*/ 26 w 46"/>
                  <a:gd name="T65" fmla="*/ 60 h 144"/>
                  <a:gd name="T66" fmla="*/ 20 w 46"/>
                  <a:gd name="T67" fmla="*/ 58 h 144"/>
                  <a:gd name="T68" fmla="*/ 14 w 46"/>
                  <a:gd name="T69" fmla="*/ 57 h 144"/>
                  <a:gd name="T70" fmla="*/ 17 w 46"/>
                  <a:gd name="T71" fmla="*/ 5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144">
                    <a:moveTo>
                      <a:pt x="17" y="51"/>
                    </a:moveTo>
                    <a:cubicBezTo>
                      <a:pt x="19" y="49"/>
                      <a:pt x="19" y="47"/>
                      <a:pt x="18" y="46"/>
                    </a:cubicBezTo>
                    <a:cubicBezTo>
                      <a:pt x="14" y="42"/>
                      <a:pt x="17" y="36"/>
                      <a:pt x="14" y="31"/>
                    </a:cubicBezTo>
                    <a:cubicBezTo>
                      <a:pt x="12" y="29"/>
                      <a:pt x="14" y="28"/>
                      <a:pt x="16" y="27"/>
                    </a:cubicBezTo>
                    <a:cubicBezTo>
                      <a:pt x="18" y="25"/>
                      <a:pt x="19" y="23"/>
                      <a:pt x="18" y="21"/>
                    </a:cubicBezTo>
                    <a:cubicBezTo>
                      <a:pt x="18" y="18"/>
                      <a:pt x="16" y="19"/>
                      <a:pt x="13" y="19"/>
                    </a:cubicBezTo>
                    <a:cubicBezTo>
                      <a:pt x="10" y="20"/>
                      <a:pt x="9" y="19"/>
                      <a:pt x="9" y="15"/>
                    </a:cubicBezTo>
                    <a:cubicBezTo>
                      <a:pt x="9" y="12"/>
                      <a:pt x="8" y="9"/>
                      <a:pt x="4" y="8"/>
                    </a:cubicBezTo>
                    <a:cubicBezTo>
                      <a:pt x="0" y="7"/>
                      <a:pt x="2" y="3"/>
                      <a:pt x="2" y="0"/>
                    </a:cubicBezTo>
                    <a:cubicBezTo>
                      <a:pt x="8" y="6"/>
                      <a:pt x="11" y="14"/>
                      <a:pt x="19" y="18"/>
                    </a:cubicBezTo>
                    <a:cubicBezTo>
                      <a:pt x="22" y="20"/>
                      <a:pt x="23" y="22"/>
                      <a:pt x="21" y="26"/>
                    </a:cubicBezTo>
                    <a:cubicBezTo>
                      <a:pt x="18" y="32"/>
                      <a:pt x="18" y="32"/>
                      <a:pt x="25" y="31"/>
                    </a:cubicBezTo>
                    <a:cubicBezTo>
                      <a:pt x="26" y="31"/>
                      <a:pt x="27" y="32"/>
                      <a:pt x="28" y="33"/>
                    </a:cubicBezTo>
                    <a:cubicBezTo>
                      <a:pt x="28" y="34"/>
                      <a:pt x="27" y="35"/>
                      <a:pt x="27" y="36"/>
                    </a:cubicBezTo>
                    <a:cubicBezTo>
                      <a:pt x="21" y="40"/>
                      <a:pt x="19" y="47"/>
                      <a:pt x="23" y="53"/>
                    </a:cubicBezTo>
                    <a:cubicBezTo>
                      <a:pt x="27" y="57"/>
                      <a:pt x="30" y="62"/>
                      <a:pt x="32" y="68"/>
                    </a:cubicBezTo>
                    <a:cubicBezTo>
                      <a:pt x="33" y="72"/>
                      <a:pt x="36" y="75"/>
                      <a:pt x="40" y="77"/>
                    </a:cubicBezTo>
                    <a:cubicBezTo>
                      <a:pt x="43" y="79"/>
                      <a:pt x="45" y="81"/>
                      <a:pt x="41" y="85"/>
                    </a:cubicBezTo>
                    <a:cubicBezTo>
                      <a:pt x="37" y="91"/>
                      <a:pt x="39" y="98"/>
                      <a:pt x="45" y="101"/>
                    </a:cubicBezTo>
                    <a:cubicBezTo>
                      <a:pt x="46" y="105"/>
                      <a:pt x="45" y="108"/>
                      <a:pt x="42" y="111"/>
                    </a:cubicBezTo>
                    <a:cubicBezTo>
                      <a:pt x="40" y="113"/>
                      <a:pt x="40" y="116"/>
                      <a:pt x="41" y="119"/>
                    </a:cubicBezTo>
                    <a:cubicBezTo>
                      <a:pt x="42" y="125"/>
                      <a:pt x="43" y="131"/>
                      <a:pt x="37" y="135"/>
                    </a:cubicBezTo>
                    <a:cubicBezTo>
                      <a:pt x="34" y="137"/>
                      <a:pt x="37" y="142"/>
                      <a:pt x="33" y="144"/>
                    </a:cubicBezTo>
                    <a:cubicBezTo>
                      <a:pt x="32" y="143"/>
                      <a:pt x="32" y="143"/>
                      <a:pt x="31" y="142"/>
                    </a:cubicBezTo>
                    <a:cubicBezTo>
                      <a:pt x="31" y="141"/>
                      <a:pt x="30" y="139"/>
                      <a:pt x="29" y="138"/>
                    </a:cubicBezTo>
                    <a:cubicBezTo>
                      <a:pt x="25" y="132"/>
                      <a:pt x="25" y="130"/>
                      <a:pt x="32" y="129"/>
                    </a:cubicBezTo>
                    <a:cubicBezTo>
                      <a:pt x="37" y="127"/>
                      <a:pt x="37" y="126"/>
                      <a:pt x="33" y="121"/>
                    </a:cubicBezTo>
                    <a:cubicBezTo>
                      <a:pt x="27" y="117"/>
                      <a:pt x="26" y="112"/>
                      <a:pt x="29" y="106"/>
                    </a:cubicBezTo>
                    <a:cubicBezTo>
                      <a:pt x="30" y="103"/>
                      <a:pt x="30" y="101"/>
                      <a:pt x="27" y="100"/>
                    </a:cubicBezTo>
                    <a:cubicBezTo>
                      <a:pt x="22" y="98"/>
                      <a:pt x="24" y="96"/>
                      <a:pt x="25" y="92"/>
                    </a:cubicBezTo>
                    <a:cubicBezTo>
                      <a:pt x="26" y="90"/>
                      <a:pt x="26" y="87"/>
                      <a:pt x="24" y="84"/>
                    </a:cubicBezTo>
                    <a:cubicBezTo>
                      <a:pt x="20" y="78"/>
                      <a:pt x="20" y="72"/>
                      <a:pt x="25" y="66"/>
                    </a:cubicBezTo>
                    <a:cubicBezTo>
                      <a:pt x="27" y="64"/>
                      <a:pt x="28" y="62"/>
                      <a:pt x="26" y="60"/>
                    </a:cubicBezTo>
                    <a:cubicBezTo>
                      <a:pt x="24" y="58"/>
                      <a:pt x="23" y="56"/>
                      <a:pt x="20" y="58"/>
                    </a:cubicBezTo>
                    <a:cubicBezTo>
                      <a:pt x="18" y="59"/>
                      <a:pt x="15" y="60"/>
                      <a:pt x="14" y="57"/>
                    </a:cubicBezTo>
                    <a:cubicBezTo>
                      <a:pt x="12" y="54"/>
                      <a:pt x="15" y="52"/>
                      <a:pt x="17" y="51"/>
                    </a:cubicBezTo>
                    <a:close/>
                  </a:path>
                </a:pathLst>
              </a:custGeom>
              <a:solidFill>
                <a:srgbClr val="C349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2" name="Freeform 233">
                <a:extLst>
                  <a:ext uri="{FF2B5EF4-FFF2-40B4-BE49-F238E27FC236}">
                    <a16:creationId xmlns:a16="http://schemas.microsoft.com/office/drawing/2014/main" id="{959D94EE-1EE8-94E4-53FA-4444D4277F7B}"/>
                  </a:ext>
                </a:extLst>
              </p:cNvPr>
              <p:cNvSpPr/>
              <p:nvPr/>
            </p:nvSpPr>
            <p:spPr bwMode="auto">
              <a:xfrm>
                <a:off x="3600" y="3071"/>
                <a:ext cx="145" cy="219"/>
              </a:xfrm>
              <a:custGeom>
                <a:avLst/>
                <a:gdLst>
                  <a:gd name="T0" fmla="*/ 22 w 31"/>
                  <a:gd name="T1" fmla="*/ 0 h 47"/>
                  <a:gd name="T2" fmla="*/ 22 w 31"/>
                  <a:gd name="T3" fmla="*/ 2 h 47"/>
                  <a:gd name="T4" fmla="*/ 20 w 31"/>
                  <a:gd name="T5" fmla="*/ 5 h 47"/>
                  <a:gd name="T6" fmla="*/ 19 w 31"/>
                  <a:gd name="T7" fmla="*/ 14 h 47"/>
                  <a:gd name="T8" fmla="*/ 23 w 31"/>
                  <a:gd name="T9" fmla="*/ 24 h 47"/>
                  <a:gd name="T10" fmla="*/ 29 w 31"/>
                  <a:gd name="T11" fmla="*/ 28 h 47"/>
                  <a:gd name="T12" fmla="*/ 26 w 31"/>
                  <a:gd name="T13" fmla="*/ 33 h 47"/>
                  <a:gd name="T14" fmla="*/ 16 w 31"/>
                  <a:gd name="T15" fmla="*/ 34 h 47"/>
                  <a:gd name="T16" fmla="*/ 13 w 31"/>
                  <a:gd name="T17" fmla="*/ 40 h 47"/>
                  <a:gd name="T18" fmla="*/ 6 w 31"/>
                  <a:gd name="T19" fmla="*/ 44 h 47"/>
                  <a:gd name="T20" fmla="*/ 4 w 31"/>
                  <a:gd name="T21" fmla="*/ 38 h 47"/>
                  <a:gd name="T22" fmla="*/ 2 w 31"/>
                  <a:gd name="T23" fmla="*/ 27 h 47"/>
                  <a:gd name="T24" fmla="*/ 8 w 31"/>
                  <a:gd name="T25" fmla="*/ 19 h 47"/>
                  <a:gd name="T26" fmla="*/ 13 w 31"/>
                  <a:gd name="T27" fmla="*/ 8 h 47"/>
                  <a:gd name="T28" fmla="*/ 22 w 31"/>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47">
                    <a:moveTo>
                      <a:pt x="22" y="0"/>
                    </a:moveTo>
                    <a:cubicBezTo>
                      <a:pt x="22" y="1"/>
                      <a:pt x="22" y="1"/>
                      <a:pt x="22" y="2"/>
                    </a:cubicBezTo>
                    <a:cubicBezTo>
                      <a:pt x="21" y="3"/>
                      <a:pt x="21" y="4"/>
                      <a:pt x="20" y="5"/>
                    </a:cubicBezTo>
                    <a:cubicBezTo>
                      <a:pt x="19" y="8"/>
                      <a:pt x="22" y="11"/>
                      <a:pt x="19" y="14"/>
                    </a:cubicBezTo>
                    <a:cubicBezTo>
                      <a:pt x="14" y="21"/>
                      <a:pt x="14" y="23"/>
                      <a:pt x="23" y="24"/>
                    </a:cubicBezTo>
                    <a:cubicBezTo>
                      <a:pt x="26" y="25"/>
                      <a:pt x="27" y="26"/>
                      <a:pt x="29" y="28"/>
                    </a:cubicBezTo>
                    <a:cubicBezTo>
                      <a:pt x="31" y="32"/>
                      <a:pt x="29" y="34"/>
                      <a:pt x="26" y="33"/>
                    </a:cubicBezTo>
                    <a:cubicBezTo>
                      <a:pt x="22" y="32"/>
                      <a:pt x="19" y="35"/>
                      <a:pt x="16" y="34"/>
                    </a:cubicBezTo>
                    <a:cubicBezTo>
                      <a:pt x="12" y="34"/>
                      <a:pt x="12" y="37"/>
                      <a:pt x="13" y="40"/>
                    </a:cubicBezTo>
                    <a:cubicBezTo>
                      <a:pt x="13" y="45"/>
                      <a:pt x="11" y="47"/>
                      <a:pt x="6" y="44"/>
                    </a:cubicBezTo>
                    <a:cubicBezTo>
                      <a:pt x="8" y="41"/>
                      <a:pt x="7" y="39"/>
                      <a:pt x="4" y="38"/>
                    </a:cubicBezTo>
                    <a:cubicBezTo>
                      <a:pt x="0" y="35"/>
                      <a:pt x="0" y="31"/>
                      <a:pt x="2" y="27"/>
                    </a:cubicBezTo>
                    <a:cubicBezTo>
                      <a:pt x="4" y="24"/>
                      <a:pt x="6" y="21"/>
                      <a:pt x="8" y="19"/>
                    </a:cubicBezTo>
                    <a:cubicBezTo>
                      <a:pt x="11" y="15"/>
                      <a:pt x="13" y="12"/>
                      <a:pt x="13" y="8"/>
                    </a:cubicBezTo>
                    <a:cubicBezTo>
                      <a:pt x="14" y="3"/>
                      <a:pt x="17" y="0"/>
                      <a:pt x="22" y="0"/>
                    </a:cubicBezTo>
                    <a:close/>
                  </a:path>
                </a:pathLst>
              </a:custGeom>
              <a:solidFill>
                <a:srgbClr val="C84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3" name="Freeform 234">
                <a:extLst>
                  <a:ext uri="{FF2B5EF4-FFF2-40B4-BE49-F238E27FC236}">
                    <a16:creationId xmlns:a16="http://schemas.microsoft.com/office/drawing/2014/main" id="{F74D0466-E5EE-8934-5A64-C7660F6DD841}"/>
                  </a:ext>
                </a:extLst>
              </p:cNvPr>
              <p:cNvSpPr/>
              <p:nvPr/>
            </p:nvSpPr>
            <p:spPr bwMode="auto">
              <a:xfrm>
                <a:off x="3684" y="3094"/>
                <a:ext cx="28" cy="42"/>
              </a:xfrm>
              <a:custGeom>
                <a:avLst/>
                <a:gdLst>
                  <a:gd name="T0" fmla="*/ 1 w 6"/>
                  <a:gd name="T1" fmla="*/ 9 h 9"/>
                  <a:gd name="T2" fmla="*/ 2 w 6"/>
                  <a:gd name="T3" fmla="*/ 0 h 9"/>
                  <a:gd name="T4" fmla="*/ 1 w 6"/>
                  <a:gd name="T5" fmla="*/ 9 h 9"/>
                </a:gdLst>
                <a:ahLst/>
                <a:cxnLst>
                  <a:cxn ang="0">
                    <a:pos x="T0" y="T1"/>
                  </a:cxn>
                  <a:cxn ang="0">
                    <a:pos x="T2" y="T3"/>
                  </a:cxn>
                  <a:cxn ang="0">
                    <a:pos x="T4" y="T5"/>
                  </a:cxn>
                </a:cxnLst>
                <a:rect l="0" t="0" r="r" b="b"/>
                <a:pathLst>
                  <a:path w="6" h="9">
                    <a:moveTo>
                      <a:pt x="1" y="9"/>
                    </a:moveTo>
                    <a:cubicBezTo>
                      <a:pt x="1" y="6"/>
                      <a:pt x="0" y="3"/>
                      <a:pt x="2" y="0"/>
                    </a:cubicBezTo>
                    <a:cubicBezTo>
                      <a:pt x="3" y="3"/>
                      <a:pt x="6" y="7"/>
                      <a:pt x="1" y="9"/>
                    </a:cubicBezTo>
                    <a:close/>
                  </a:path>
                </a:pathLst>
              </a:custGeom>
              <a:solidFill>
                <a:srgbClr val="C349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4" name="Freeform 235">
                <a:extLst>
                  <a:ext uri="{FF2B5EF4-FFF2-40B4-BE49-F238E27FC236}">
                    <a16:creationId xmlns:a16="http://schemas.microsoft.com/office/drawing/2014/main" id="{F0FA1CFB-D150-C98A-D80D-BAE5A2477563}"/>
                  </a:ext>
                </a:extLst>
              </p:cNvPr>
              <p:cNvSpPr/>
              <p:nvPr/>
            </p:nvSpPr>
            <p:spPr bwMode="auto">
              <a:xfrm>
                <a:off x="3782" y="3459"/>
                <a:ext cx="210" cy="261"/>
              </a:xfrm>
              <a:custGeom>
                <a:avLst/>
                <a:gdLst>
                  <a:gd name="T0" fmla="*/ 8 w 45"/>
                  <a:gd name="T1" fmla="*/ 36 h 56"/>
                  <a:gd name="T2" fmla="*/ 11 w 45"/>
                  <a:gd name="T3" fmla="*/ 33 h 56"/>
                  <a:gd name="T4" fmla="*/ 22 w 45"/>
                  <a:gd name="T5" fmla="*/ 22 h 56"/>
                  <a:gd name="T6" fmla="*/ 24 w 45"/>
                  <a:gd name="T7" fmla="*/ 27 h 56"/>
                  <a:gd name="T8" fmla="*/ 26 w 45"/>
                  <a:gd name="T9" fmla="*/ 16 h 56"/>
                  <a:gd name="T10" fmla="*/ 39 w 45"/>
                  <a:gd name="T11" fmla="*/ 3 h 56"/>
                  <a:gd name="T12" fmla="*/ 45 w 45"/>
                  <a:gd name="T13" fmla="*/ 2 h 56"/>
                  <a:gd name="T14" fmla="*/ 38 w 45"/>
                  <a:gd name="T15" fmla="*/ 22 h 56"/>
                  <a:gd name="T16" fmla="*/ 30 w 45"/>
                  <a:gd name="T17" fmla="*/ 38 h 56"/>
                  <a:gd name="T18" fmla="*/ 23 w 45"/>
                  <a:gd name="T19" fmla="*/ 43 h 56"/>
                  <a:gd name="T20" fmla="*/ 11 w 45"/>
                  <a:gd name="T21" fmla="*/ 55 h 56"/>
                  <a:gd name="T22" fmla="*/ 0 w 45"/>
                  <a:gd name="T23" fmla="*/ 56 h 56"/>
                  <a:gd name="T24" fmla="*/ 7 w 45"/>
                  <a:gd name="T25" fmla="*/ 37 h 56"/>
                  <a:gd name="T26" fmla="*/ 9 w 45"/>
                  <a:gd name="T27" fmla="*/ 39 h 56"/>
                  <a:gd name="T28" fmla="*/ 13 w 45"/>
                  <a:gd name="T29" fmla="*/ 40 h 56"/>
                  <a:gd name="T30" fmla="*/ 14 w 45"/>
                  <a:gd name="T31" fmla="*/ 38 h 56"/>
                  <a:gd name="T32" fmla="*/ 10 w 45"/>
                  <a:gd name="T33" fmla="*/ 37 h 56"/>
                  <a:gd name="T34" fmla="*/ 8 w 45"/>
                  <a:gd name="T35"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56">
                    <a:moveTo>
                      <a:pt x="8" y="36"/>
                    </a:moveTo>
                    <a:cubicBezTo>
                      <a:pt x="9" y="35"/>
                      <a:pt x="10" y="34"/>
                      <a:pt x="11" y="33"/>
                    </a:cubicBezTo>
                    <a:cubicBezTo>
                      <a:pt x="15" y="30"/>
                      <a:pt x="17" y="24"/>
                      <a:pt x="22" y="22"/>
                    </a:cubicBezTo>
                    <a:cubicBezTo>
                      <a:pt x="24" y="23"/>
                      <a:pt x="23" y="25"/>
                      <a:pt x="24" y="27"/>
                    </a:cubicBezTo>
                    <a:cubicBezTo>
                      <a:pt x="27" y="24"/>
                      <a:pt x="30" y="21"/>
                      <a:pt x="26" y="16"/>
                    </a:cubicBezTo>
                    <a:cubicBezTo>
                      <a:pt x="31" y="12"/>
                      <a:pt x="33" y="6"/>
                      <a:pt x="39" y="3"/>
                    </a:cubicBezTo>
                    <a:cubicBezTo>
                      <a:pt x="41" y="2"/>
                      <a:pt x="42" y="0"/>
                      <a:pt x="45" y="2"/>
                    </a:cubicBezTo>
                    <a:cubicBezTo>
                      <a:pt x="41" y="8"/>
                      <a:pt x="40" y="15"/>
                      <a:pt x="38" y="22"/>
                    </a:cubicBezTo>
                    <a:cubicBezTo>
                      <a:pt x="37" y="28"/>
                      <a:pt x="30" y="31"/>
                      <a:pt x="30" y="38"/>
                    </a:cubicBezTo>
                    <a:cubicBezTo>
                      <a:pt x="30" y="41"/>
                      <a:pt x="27" y="43"/>
                      <a:pt x="23" y="43"/>
                    </a:cubicBezTo>
                    <a:cubicBezTo>
                      <a:pt x="10" y="43"/>
                      <a:pt x="10" y="45"/>
                      <a:pt x="11" y="55"/>
                    </a:cubicBezTo>
                    <a:cubicBezTo>
                      <a:pt x="8" y="56"/>
                      <a:pt x="5" y="54"/>
                      <a:pt x="0" y="56"/>
                    </a:cubicBezTo>
                    <a:cubicBezTo>
                      <a:pt x="4" y="49"/>
                      <a:pt x="3" y="42"/>
                      <a:pt x="7" y="37"/>
                    </a:cubicBezTo>
                    <a:cubicBezTo>
                      <a:pt x="7" y="38"/>
                      <a:pt x="8" y="38"/>
                      <a:pt x="9" y="39"/>
                    </a:cubicBezTo>
                    <a:cubicBezTo>
                      <a:pt x="10" y="40"/>
                      <a:pt x="11" y="41"/>
                      <a:pt x="13" y="40"/>
                    </a:cubicBezTo>
                    <a:cubicBezTo>
                      <a:pt x="13" y="39"/>
                      <a:pt x="14" y="39"/>
                      <a:pt x="14" y="38"/>
                    </a:cubicBezTo>
                    <a:cubicBezTo>
                      <a:pt x="13" y="36"/>
                      <a:pt x="11" y="37"/>
                      <a:pt x="10" y="37"/>
                    </a:cubicBezTo>
                    <a:cubicBezTo>
                      <a:pt x="9" y="36"/>
                      <a:pt x="9" y="36"/>
                      <a:pt x="8" y="36"/>
                    </a:cubicBezTo>
                    <a:close/>
                  </a:path>
                </a:pathLst>
              </a:custGeom>
              <a:solidFill>
                <a:srgbClr val="C44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5" name="Freeform 236">
                <a:extLst>
                  <a:ext uri="{FF2B5EF4-FFF2-40B4-BE49-F238E27FC236}">
                    <a16:creationId xmlns:a16="http://schemas.microsoft.com/office/drawing/2014/main" id="{B07D9EFA-24C2-C455-2DCF-AB78C4C90C20}"/>
                  </a:ext>
                </a:extLst>
              </p:cNvPr>
              <p:cNvSpPr/>
              <p:nvPr/>
            </p:nvSpPr>
            <p:spPr bwMode="auto">
              <a:xfrm>
                <a:off x="3871" y="3533"/>
                <a:ext cx="56" cy="61"/>
              </a:xfrm>
              <a:custGeom>
                <a:avLst/>
                <a:gdLst>
                  <a:gd name="T0" fmla="*/ 7 w 12"/>
                  <a:gd name="T1" fmla="*/ 0 h 13"/>
                  <a:gd name="T2" fmla="*/ 11 w 12"/>
                  <a:gd name="T3" fmla="*/ 5 h 13"/>
                  <a:gd name="T4" fmla="*/ 4 w 12"/>
                  <a:gd name="T5" fmla="*/ 13 h 13"/>
                  <a:gd name="T6" fmla="*/ 3 w 12"/>
                  <a:gd name="T7" fmla="*/ 6 h 13"/>
                  <a:gd name="T8" fmla="*/ 7 w 12"/>
                  <a:gd name="T9" fmla="*/ 0 h 13"/>
                </a:gdLst>
                <a:ahLst/>
                <a:cxnLst>
                  <a:cxn ang="0">
                    <a:pos x="T0" y="T1"/>
                  </a:cxn>
                  <a:cxn ang="0">
                    <a:pos x="T2" y="T3"/>
                  </a:cxn>
                  <a:cxn ang="0">
                    <a:pos x="T4" y="T5"/>
                  </a:cxn>
                  <a:cxn ang="0">
                    <a:pos x="T6" y="T7"/>
                  </a:cxn>
                  <a:cxn ang="0">
                    <a:pos x="T8" y="T9"/>
                  </a:cxn>
                </a:cxnLst>
                <a:rect l="0" t="0" r="r" b="b"/>
                <a:pathLst>
                  <a:path w="12" h="13">
                    <a:moveTo>
                      <a:pt x="7" y="0"/>
                    </a:moveTo>
                    <a:cubicBezTo>
                      <a:pt x="12" y="0"/>
                      <a:pt x="12" y="2"/>
                      <a:pt x="11" y="5"/>
                    </a:cubicBezTo>
                    <a:cubicBezTo>
                      <a:pt x="9" y="9"/>
                      <a:pt x="7" y="13"/>
                      <a:pt x="4" y="13"/>
                    </a:cubicBezTo>
                    <a:cubicBezTo>
                      <a:pt x="0" y="12"/>
                      <a:pt x="3" y="8"/>
                      <a:pt x="3" y="6"/>
                    </a:cubicBezTo>
                    <a:cubicBezTo>
                      <a:pt x="4" y="4"/>
                      <a:pt x="5" y="1"/>
                      <a:pt x="7" y="0"/>
                    </a:cubicBezTo>
                    <a:close/>
                  </a:path>
                </a:pathLst>
              </a:custGeom>
              <a:solidFill>
                <a:srgbClr val="D86E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6" name="Freeform 237">
                <a:extLst>
                  <a:ext uri="{FF2B5EF4-FFF2-40B4-BE49-F238E27FC236}">
                    <a16:creationId xmlns:a16="http://schemas.microsoft.com/office/drawing/2014/main" id="{87EA7453-610D-CCEC-9521-E54AE736DBB9}"/>
                  </a:ext>
                </a:extLst>
              </p:cNvPr>
              <p:cNvSpPr/>
              <p:nvPr/>
            </p:nvSpPr>
            <p:spPr bwMode="auto">
              <a:xfrm>
                <a:off x="3815" y="3613"/>
                <a:ext cx="46" cy="47"/>
              </a:xfrm>
              <a:custGeom>
                <a:avLst/>
                <a:gdLst>
                  <a:gd name="T0" fmla="*/ 1 w 10"/>
                  <a:gd name="T1" fmla="*/ 3 h 10"/>
                  <a:gd name="T2" fmla="*/ 9 w 10"/>
                  <a:gd name="T3" fmla="*/ 3 h 10"/>
                  <a:gd name="T4" fmla="*/ 9 w 10"/>
                  <a:gd name="T5" fmla="*/ 6 h 10"/>
                  <a:gd name="T6" fmla="*/ 4 w 10"/>
                  <a:gd name="T7" fmla="*/ 10 h 10"/>
                  <a:gd name="T8" fmla="*/ 0 w 10"/>
                  <a:gd name="T9" fmla="*/ 4 h 10"/>
                  <a:gd name="T10" fmla="*/ 1 w 10"/>
                  <a:gd name="T11" fmla="*/ 3 h 10"/>
                </a:gdLst>
                <a:ahLst/>
                <a:cxnLst>
                  <a:cxn ang="0">
                    <a:pos x="T0" y="T1"/>
                  </a:cxn>
                  <a:cxn ang="0">
                    <a:pos x="T2" y="T3"/>
                  </a:cxn>
                  <a:cxn ang="0">
                    <a:pos x="T4" y="T5"/>
                  </a:cxn>
                  <a:cxn ang="0">
                    <a:pos x="T6" y="T7"/>
                  </a:cxn>
                  <a:cxn ang="0">
                    <a:pos x="T8" y="T9"/>
                  </a:cxn>
                  <a:cxn ang="0">
                    <a:pos x="T10" y="T11"/>
                  </a:cxn>
                </a:cxnLst>
                <a:rect l="0" t="0" r="r" b="b"/>
                <a:pathLst>
                  <a:path w="10" h="10">
                    <a:moveTo>
                      <a:pt x="1" y="3"/>
                    </a:moveTo>
                    <a:cubicBezTo>
                      <a:pt x="4" y="3"/>
                      <a:pt x="6" y="0"/>
                      <a:pt x="9" y="3"/>
                    </a:cubicBezTo>
                    <a:cubicBezTo>
                      <a:pt x="9" y="4"/>
                      <a:pt x="10" y="5"/>
                      <a:pt x="9" y="6"/>
                    </a:cubicBezTo>
                    <a:cubicBezTo>
                      <a:pt x="8" y="8"/>
                      <a:pt x="7" y="10"/>
                      <a:pt x="4" y="10"/>
                    </a:cubicBezTo>
                    <a:cubicBezTo>
                      <a:pt x="0" y="10"/>
                      <a:pt x="0" y="7"/>
                      <a:pt x="0" y="4"/>
                    </a:cubicBezTo>
                    <a:cubicBezTo>
                      <a:pt x="0" y="4"/>
                      <a:pt x="1" y="3"/>
                      <a:pt x="1" y="3"/>
                    </a:cubicBezTo>
                    <a:close/>
                  </a:path>
                </a:pathLst>
              </a:custGeom>
              <a:solidFill>
                <a:srgbClr val="D46B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7" name="Freeform 238">
                <a:extLst>
                  <a:ext uri="{FF2B5EF4-FFF2-40B4-BE49-F238E27FC236}">
                    <a16:creationId xmlns:a16="http://schemas.microsoft.com/office/drawing/2014/main" id="{57868E7F-7B5A-B063-2134-17A57B20BB5B}"/>
                  </a:ext>
                </a:extLst>
              </p:cNvPr>
              <p:cNvSpPr/>
              <p:nvPr/>
            </p:nvSpPr>
            <p:spPr bwMode="auto">
              <a:xfrm>
                <a:off x="3516" y="2332"/>
                <a:ext cx="79" cy="47"/>
              </a:xfrm>
              <a:custGeom>
                <a:avLst/>
                <a:gdLst>
                  <a:gd name="T0" fmla="*/ 17 w 17"/>
                  <a:gd name="T1" fmla="*/ 8 h 10"/>
                  <a:gd name="T2" fmla="*/ 5 w 17"/>
                  <a:gd name="T3" fmla="*/ 5 h 10"/>
                  <a:gd name="T4" fmla="*/ 2 w 17"/>
                  <a:gd name="T5" fmla="*/ 3 h 10"/>
                  <a:gd name="T6" fmla="*/ 2 w 17"/>
                  <a:gd name="T7" fmla="*/ 0 h 10"/>
                  <a:gd name="T8" fmla="*/ 17 w 17"/>
                  <a:gd name="T9" fmla="*/ 8 h 10"/>
                </a:gdLst>
                <a:ahLst/>
                <a:cxnLst>
                  <a:cxn ang="0">
                    <a:pos x="T0" y="T1"/>
                  </a:cxn>
                  <a:cxn ang="0">
                    <a:pos x="T2" y="T3"/>
                  </a:cxn>
                  <a:cxn ang="0">
                    <a:pos x="T4" y="T5"/>
                  </a:cxn>
                  <a:cxn ang="0">
                    <a:pos x="T6" y="T7"/>
                  </a:cxn>
                  <a:cxn ang="0">
                    <a:pos x="T8" y="T9"/>
                  </a:cxn>
                </a:cxnLst>
                <a:rect l="0" t="0" r="r" b="b"/>
                <a:pathLst>
                  <a:path w="17" h="10">
                    <a:moveTo>
                      <a:pt x="17" y="8"/>
                    </a:moveTo>
                    <a:cubicBezTo>
                      <a:pt x="12" y="10"/>
                      <a:pt x="9" y="6"/>
                      <a:pt x="5" y="5"/>
                    </a:cubicBezTo>
                    <a:cubicBezTo>
                      <a:pt x="4" y="4"/>
                      <a:pt x="3" y="4"/>
                      <a:pt x="2" y="3"/>
                    </a:cubicBezTo>
                    <a:cubicBezTo>
                      <a:pt x="1" y="2"/>
                      <a:pt x="0" y="1"/>
                      <a:pt x="2" y="0"/>
                    </a:cubicBezTo>
                    <a:cubicBezTo>
                      <a:pt x="7" y="3"/>
                      <a:pt x="13" y="3"/>
                      <a:pt x="17" y="8"/>
                    </a:cubicBezTo>
                    <a:close/>
                  </a:path>
                </a:pathLst>
              </a:custGeom>
              <a:solidFill>
                <a:srgbClr val="E87F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8" name="Freeform 239">
                <a:extLst>
                  <a:ext uri="{FF2B5EF4-FFF2-40B4-BE49-F238E27FC236}">
                    <a16:creationId xmlns:a16="http://schemas.microsoft.com/office/drawing/2014/main" id="{200ABD34-F3C0-8BDC-4805-0BE4960E4072}"/>
                  </a:ext>
                </a:extLst>
              </p:cNvPr>
              <p:cNvSpPr/>
              <p:nvPr/>
            </p:nvSpPr>
            <p:spPr bwMode="auto">
              <a:xfrm>
                <a:off x="3530" y="2972"/>
                <a:ext cx="205" cy="342"/>
              </a:xfrm>
              <a:custGeom>
                <a:avLst/>
                <a:gdLst>
                  <a:gd name="T0" fmla="*/ 37 w 44"/>
                  <a:gd name="T1" fmla="*/ 21 h 73"/>
                  <a:gd name="T2" fmla="*/ 29 w 44"/>
                  <a:gd name="T3" fmla="*/ 33 h 73"/>
                  <a:gd name="T4" fmla="*/ 20 w 44"/>
                  <a:gd name="T5" fmla="*/ 46 h 73"/>
                  <a:gd name="T6" fmla="*/ 22 w 44"/>
                  <a:gd name="T7" fmla="*/ 58 h 73"/>
                  <a:gd name="T8" fmla="*/ 25 w 44"/>
                  <a:gd name="T9" fmla="*/ 63 h 73"/>
                  <a:gd name="T10" fmla="*/ 21 w 44"/>
                  <a:gd name="T11" fmla="*/ 65 h 73"/>
                  <a:gd name="T12" fmla="*/ 20 w 44"/>
                  <a:gd name="T13" fmla="*/ 65 h 73"/>
                  <a:gd name="T14" fmla="*/ 11 w 44"/>
                  <a:gd name="T15" fmla="*/ 69 h 73"/>
                  <a:gd name="T16" fmla="*/ 4 w 44"/>
                  <a:gd name="T17" fmla="*/ 72 h 73"/>
                  <a:gd name="T18" fmla="*/ 3 w 44"/>
                  <a:gd name="T19" fmla="*/ 72 h 73"/>
                  <a:gd name="T20" fmla="*/ 1 w 44"/>
                  <a:gd name="T21" fmla="*/ 69 h 73"/>
                  <a:gd name="T22" fmla="*/ 4 w 44"/>
                  <a:gd name="T23" fmla="*/ 66 h 73"/>
                  <a:gd name="T24" fmla="*/ 4 w 44"/>
                  <a:gd name="T25" fmla="*/ 55 h 73"/>
                  <a:gd name="T26" fmla="*/ 3 w 44"/>
                  <a:gd name="T27" fmla="*/ 48 h 73"/>
                  <a:gd name="T28" fmla="*/ 5 w 44"/>
                  <a:gd name="T29" fmla="*/ 50 h 73"/>
                  <a:gd name="T30" fmla="*/ 11 w 44"/>
                  <a:gd name="T31" fmla="*/ 51 h 73"/>
                  <a:gd name="T32" fmla="*/ 12 w 44"/>
                  <a:gd name="T33" fmla="*/ 45 h 73"/>
                  <a:gd name="T34" fmla="*/ 10 w 44"/>
                  <a:gd name="T35" fmla="*/ 41 h 73"/>
                  <a:gd name="T36" fmla="*/ 10 w 44"/>
                  <a:gd name="T37" fmla="*/ 34 h 73"/>
                  <a:gd name="T38" fmla="*/ 11 w 44"/>
                  <a:gd name="T39" fmla="*/ 31 h 73"/>
                  <a:gd name="T40" fmla="*/ 13 w 44"/>
                  <a:gd name="T41" fmla="*/ 32 h 73"/>
                  <a:gd name="T42" fmla="*/ 19 w 44"/>
                  <a:gd name="T43" fmla="*/ 31 h 73"/>
                  <a:gd name="T44" fmla="*/ 16 w 44"/>
                  <a:gd name="T45" fmla="*/ 26 h 73"/>
                  <a:gd name="T46" fmla="*/ 12 w 44"/>
                  <a:gd name="T47" fmla="*/ 23 h 73"/>
                  <a:gd name="T48" fmla="*/ 13 w 44"/>
                  <a:gd name="T49" fmla="*/ 15 h 73"/>
                  <a:gd name="T50" fmla="*/ 13 w 44"/>
                  <a:gd name="T51" fmla="*/ 11 h 73"/>
                  <a:gd name="T52" fmla="*/ 16 w 44"/>
                  <a:gd name="T53" fmla="*/ 10 h 73"/>
                  <a:gd name="T54" fmla="*/ 18 w 44"/>
                  <a:gd name="T55" fmla="*/ 12 h 73"/>
                  <a:gd name="T56" fmla="*/ 22 w 44"/>
                  <a:gd name="T57" fmla="*/ 18 h 73"/>
                  <a:gd name="T58" fmla="*/ 29 w 44"/>
                  <a:gd name="T59" fmla="*/ 12 h 73"/>
                  <a:gd name="T60" fmla="*/ 35 w 44"/>
                  <a:gd name="T61" fmla="*/ 6 h 73"/>
                  <a:gd name="T62" fmla="*/ 37 w 44"/>
                  <a:gd name="T63" fmla="*/ 0 h 73"/>
                  <a:gd name="T64" fmla="*/ 43 w 44"/>
                  <a:gd name="T65" fmla="*/ 5 h 73"/>
                  <a:gd name="T66" fmla="*/ 36 w 44"/>
                  <a:gd name="T67" fmla="*/ 9 h 73"/>
                  <a:gd name="T68" fmla="*/ 31 w 44"/>
                  <a:gd name="T69" fmla="*/ 10 h 73"/>
                  <a:gd name="T70" fmla="*/ 34 w 44"/>
                  <a:gd name="T71" fmla="*/ 15 h 73"/>
                  <a:gd name="T72" fmla="*/ 37 w 44"/>
                  <a:gd name="T73" fmla="*/ 2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73">
                    <a:moveTo>
                      <a:pt x="37" y="21"/>
                    </a:moveTo>
                    <a:cubicBezTo>
                      <a:pt x="32" y="24"/>
                      <a:pt x="29" y="27"/>
                      <a:pt x="29" y="33"/>
                    </a:cubicBezTo>
                    <a:cubicBezTo>
                      <a:pt x="30" y="39"/>
                      <a:pt x="23" y="41"/>
                      <a:pt x="20" y="46"/>
                    </a:cubicBezTo>
                    <a:cubicBezTo>
                      <a:pt x="18" y="51"/>
                      <a:pt x="14" y="55"/>
                      <a:pt x="22" y="58"/>
                    </a:cubicBezTo>
                    <a:cubicBezTo>
                      <a:pt x="24" y="59"/>
                      <a:pt x="26" y="61"/>
                      <a:pt x="25" y="63"/>
                    </a:cubicBezTo>
                    <a:cubicBezTo>
                      <a:pt x="25" y="65"/>
                      <a:pt x="23" y="65"/>
                      <a:pt x="21" y="65"/>
                    </a:cubicBezTo>
                    <a:cubicBezTo>
                      <a:pt x="21" y="65"/>
                      <a:pt x="20" y="65"/>
                      <a:pt x="20" y="65"/>
                    </a:cubicBezTo>
                    <a:cubicBezTo>
                      <a:pt x="16" y="65"/>
                      <a:pt x="13" y="66"/>
                      <a:pt x="11" y="69"/>
                    </a:cubicBezTo>
                    <a:cubicBezTo>
                      <a:pt x="9" y="72"/>
                      <a:pt x="7" y="73"/>
                      <a:pt x="4" y="72"/>
                    </a:cubicBezTo>
                    <a:cubicBezTo>
                      <a:pt x="4" y="72"/>
                      <a:pt x="3" y="72"/>
                      <a:pt x="3" y="72"/>
                    </a:cubicBezTo>
                    <a:cubicBezTo>
                      <a:pt x="3" y="71"/>
                      <a:pt x="2" y="70"/>
                      <a:pt x="1" y="69"/>
                    </a:cubicBezTo>
                    <a:cubicBezTo>
                      <a:pt x="2" y="68"/>
                      <a:pt x="3" y="67"/>
                      <a:pt x="4" y="66"/>
                    </a:cubicBezTo>
                    <a:cubicBezTo>
                      <a:pt x="7" y="62"/>
                      <a:pt x="8" y="59"/>
                      <a:pt x="4" y="55"/>
                    </a:cubicBezTo>
                    <a:cubicBezTo>
                      <a:pt x="2" y="53"/>
                      <a:pt x="0" y="51"/>
                      <a:pt x="3" y="48"/>
                    </a:cubicBezTo>
                    <a:cubicBezTo>
                      <a:pt x="4" y="49"/>
                      <a:pt x="4" y="49"/>
                      <a:pt x="5" y="50"/>
                    </a:cubicBezTo>
                    <a:cubicBezTo>
                      <a:pt x="7" y="52"/>
                      <a:pt x="9" y="52"/>
                      <a:pt x="11" y="51"/>
                    </a:cubicBezTo>
                    <a:cubicBezTo>
                      <a:pt x="14" y="49"/>
                      <a:pt x="13" y="47"/>
                      <a:pt x="12" y="45"/>
                    </a:cubicBezTo>
                    <a:cubicBezTo>
                      <a:pt x="12" y="43"/>
                      <a:pt x="10" y="42"/>
                      <a:pt x="10" y="41"/>
                    </a:cubicBezTo>
                    <a:cubicBezTo>
                      <a:pt x="9" y="39"/>
                      <a:pt x="19" y="36"/>
                      <a:pt x="10" y="34"/>
                    </a:cubicBezTo>
                    <a:cubicBezTo>
                      <a:pt x="9" y="32"/>
                      <a:pt x="9" y="31"/>
                      <a:pt x="11" y="31"/>
                    </a:cubicBezTo>
                    <a:cubicBezTo>
                      <a:pt x="12" y="31"/>
                      <a:pt x="13" y="31"/>
                      <a:pt x="13" y="32"/>
                    </a:cubicBezTo>
                    <a:cubicBezTo>
                      <a:pt x="15" y="33"/>
                      <a:pt x="18" y="33"/>
                      <a:pt x="19" y="31"/>
                    </a:cubicBezTo>
                    <a:cubicBezTo>
                      <a:pt x="20" y="28"/>
                      <a:pt x="18" y="27"/>
                      <a:pt x="16" y="26"/>
                    </a:cubicBezTo>
                    <a:cubicBezTo>
                      <a:pt x="15" y="25"/>
                      <a:pt x="14" y="24"/>
                      <a:pt x="12" y="23"/>
                    </a:cubicBezTo>
                    <a:cubicBezTo>
                      <a:pt x="14" y="21"/>
                      <a:pt x="19" y="18"/>
                      <a:pt x="13" y="15"/>
                    </a:cubicBezTo>
                    <a:cubicBezTo>
                      <a:pt x="12" y="14"/>
                      <a:pt x="12" y="13"/>
                      <a:pt x="13" y="11"/>
                    </a:cubicBezTo>
                    <a:cubicBezTo>
                      <a:pt x="13" y="10"/>
                      <a:pt x="14" y="9"/>
                      <a:pt x="16" y="10"/>
                    </a:cubicBezTo>
                    <a:cubicBezTo>
                      <a:pt x="17" y="10"/>
                      <a:pt x="18" y="11"/>
                      <a:pt x="18" y="12"/>
                    </a:cubicBezTo>
                    <a:cubicBezTo>
                      <a:pt x="19" y="15"/>
                      <a:pt x="18" y="18"/>
                      <a:pt x="22" y="18"/>
                    </a:cubicBezTo>
                    <a:cubicBezTo>
                      <a:pt x="26" y="18"/>
                      <a:pt x="28" y="15"/>
                      <a:pt x="29" y="12"/>
                    </a:cubicBezTo>
                    <a:cubicBezTo>
                      <a:pt x="30" y="9"/>
                      <a:pt x="30" y="6"/>
                      <a:pt x="35" y="6"/>
                    </a:cubicBezTo>
                    <a:cubicBezTo>
                      <a:pt x="37" y="6"/>
                      <a:pt x="36" y="2"/>
                      <a:pt x="37" y="0"/>
                    </a:cubicBezTo>
                    <a:cubicBezTo>
                      <a:pt x="40" y="1"/>
                      <a:pt x="44" y="1"/>
                      <a:pt x="43" y="5"/>
                    </a:cubicBezTo>
                    <a:cubicBezTo>
                      <a:pt x="42" y="8"/>
                      <a:pt x="39" y="9"/>
                      <a:pt x="36" y="9"/>
                    </a:cubicBezTo>
                    <a:cubicBezTo>
                      <a:pt x="34" y="9"/>
                      <a:pt x="32" y="8"/>
                      <a:pt x="31" y="10"/>
                    </a:cubicBezTo>
                    <a:cubicBezTo>
                      <a:pt x="31" y="12"/>
                      <a:pt x="32" y="14"/>
                      <a:pt x="34" y="15"/>
                    </a:cubicBezTo>
                    <a:cubicBezTo>
                      <a:pt x="36" y="16"/>
                      <a:pt x="37" y="19"/>
                      <a:pt x="37" y="21"/>
                    </a:cubicBezTo>
                    <a:close/>
                  </a:path>
                </a:pathLst>
              </a:custGeom>
              <a:solidFill>
                <a:srgbClr val="D55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9" name="Freeform 240">
                <a:extLst>
                  <a:ext uri="{FF2B5EF4-FFF2-40B4-BE49-F238E27FC236}">
                    <a16:creationId xmlns:a16="http://schemas.microsoft.com/office/drawing/2014/main" id="{D635962F-8387-0B51-93FF-53204B91CBE8}"/>
                  </a:ext>
                </a:extLst>
              </p:cNvPr>
              <p:cNvSpPr/>
              <p:nvPr/>
            </p:nvSpPr>
            <p:spPr bwMode="auto">
              <a:xfrm>
                <a:off x="3516" y="2767"/>
                <a:ext cx="126" cy="229"/>
              </a:xfrm>
              <a:custGeom>
                <a:avLst/>
                <a:gdLst>
                  <a:gd name="T0" fmla="*/ 14 w 27"/>
                  <a:gd name="T1" fmla="*/ 33 h 49"/>
                  <a:gd name="T2" fmla="*/ 12 w 27"/>
                  <a:gd name="T3" fmla="*/ 44 h 49"/>
                  <a:gd name="T4" fmla="*/ 6 w 27"/>
                  <a:gd name="T5" fmla="*/ 48 h 49"/>
                  <a:gd name="T6" fmla="*/ 2 w 27"/>
                  <a:gd name="T7" fmla="*/ 46 h 49"/>
                  <a:gd name="T8" fmla="*/ 4 w 27"/>
                  <a:gd name="T9" fmla="*/ 41 h 49"/>
                  <a:gd name="T10" fmla="*/ 4 w 27"/>
                  <a:gd name="T11" fmla="*/ 33 h 49"/>
                  <a:gd name="T12" fmla="*/ 8 w 27"/>
                  <a:gd name="T13" fmla="*/ 18 h 49"/>
                  <a:gd name="T14" fmla="*/ 14 w 27"/>
                  <a:gd name="T15" fmla="*/ 10 h 49"/>
                  <a:gd name="T16" fmla="*/ 13 w 27"/>
                  <a:gd name="T17" fmla="*/ 8 h 49"/>
                  <a:gd name="T18" fmla="*/ 13 w 27"/>
                  <a:gd name="T19" fmla="*/ 3 h 49"/>
                  <a:gd name="T20" fmla="*/ 21 w 27"/>
                  <a:gd name="T21" fmla="*/ 6 h 49"/>
                  <a:gd name="T22" fmla="*/ 17 w 27"/>
                  <a:gd name="T23" fmla="*/ 22 h 49"/>
                  <a:gd name="T24" fmla="*/ 14 w 27"/>
                  <a:gd name="T25"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9">
                    <a:moveTo>
                      <a:pt x="14" y="33"/>
                    </a:moveTo>
                    <a:cubicBezTo>
                      <a:pt x="15" y="37"/>
                      <a:pt x="12" y="40"/>
                      <a:pt x="12" y="44"/>
                    </a:cubicBezTo>
                    <a:cubicBezTo>
                      <a:pt x="11" y="48"/>
                      <a:pt x="8" y="47"/>
                      <a:pt x="6" y="48"/>
                    </a:cubicBezTo>
                    <a:cubicBezTo>
                      <a:pt x="4" y="49"/>
                      <a:pt x="2" y="47"/>
                      <a:pt x="2" y="46"/>
                    </a:cubicBezTo>
                    <a:cubicBezTo>
                      <a:pt x="0" y="43"/>
                      <a:pt x="3" y="42"/>
                      <a:pt x="4" y="41"/>
                    </a:cubicBezTo>
                    <a:cubicBezTo>
                      <a:pt x="7" y="38"/>
                      <a:pt x="6" y="36"/>
                      <a:pt x="4" y="33"/>
                    </a:cubicBezTo>
                    <a:cubicBezTo>
                      <a:pt x="1" y="28"/>
                      <a:pt x="3" y="19"/>
                      <a:pt x="8" y="18"/>
                    </a:cubicBezTo>
                    <a:cubicBezTo>
                      <a:pt x="13" y="17"/>
                      <a:pt x="14" y="14"/>
                      <a:pt x="14" y="10"/>
                    </a:cubicBezTo>
                    <a:cubicBezTo>
                      <a:pt x="13" y="10"/>
                      <a:pt x="13" y="9"/>
                      <a:pt x="13" y="8"/>
                    </a:cubicBezTo>
                    <a:cubicBezTo>
                      <a:pt x="13" y="6"/>
                      <a:pt x="13" y="5"/>
                      <a:pt x="13" y="3"/>
                    </a:cubicBezTo>
                    <a:cubicBezTo>
                      <a:pt x="16" y="3"/>
                      <a:pt x="18" y="0"/>
                      <a:pt x="21" y="6"/>
                    </a:cubicBezTo>
                    <a:cubicBezTo>
                      <a:pt x="26" y="15"/>
                      <a:pt x="27" y="19"/>
                      <a:pt x="17" y="22"/>
                    </a:cubicBezTo>
                    <a:cubicBezTo>
                      <a:pt x="15" y="23"/>
                      <a:pt x="12" y="29"/>
                      <a:pt x="14" y="33"/>
                    </a:cubicBezTo>
                    <a:close/>
                  </a:path>
                </a:pathLst>
              </a:custGeom>
              <a:solidFill>
                <a:srgbClr val="E87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0" name="Freeform 241">
                <a:extLst>
                  <a:ext uri="{FF2B5EF4-FFF2-40B4-BE49-F238E27FC236}">
                    <a16:creationId xmlns:a16="http://schemas.microsoft.com/office/drawing/2014/main" id="{20136D21-63B7-B83C-0255-C067B2B6F042}"/>
                  </a:ext>
                </a:extLst>
              </p:cNvPr>
              <p:cNvSpPr/>
              <p:nvPr/>
            </p:nvSpPr>
            <p:spPr bwMode="auto">
              <a:xfrm>
                <a:off x="3413" y="3043"/>
                <a:ext cx="191" cy="112"/>
              </a:xfrm>
              <a:custGeom>
                <a:avLst/>
                <a:gdLst>
                  <a:gd name="T0" fmla="*/ 36 w 41"/>
                  <a:gd name="T1" fmla="*/ 16 h 24"/>
                  <a:gd name="T2" fmla="*/ 35 w 41"/>
                  <a:gd name="T3" fmla="*/ 19 h 24"/>
                  <a:gd name="T4" fmla="*/ 32 w 41"/>
                  <a:gd name="T5" fmla="*/ 22 h 24"/>
                  <a:gd name="T6" fmla="*/ 18 w 41"/>
                  <a:gd name="T7" fmla="*/ 22 h 24"/>
                  <a:gd name="T8" fmla="*/ 13 w 41"/>
                  <a:gd name="T9" fmla="*/ 21 h 24"/>
                  <a:gd name="T10" fmla="*/ 7 w 41"/>
                  <a:gd name="T11" fmla="*/ 22 h 24"/>
                  <a:gd name="T12" fmla="*/ 2 w 41"/>
                  <a:gd name="T13" fmla="*/ 10 h 24"/>
                  <a:gd name="T14" fmla="*/ 3 w 41"/>
                  <a:gd name="T15" fmla="*/ 2 h 24"/>
                  <a:gd name="T16" fmla="*/ 10 w 41"/>
                  <a:gd name="T17" fmla="*/ 3 h 24"/>
                  <a:gd name="T18" fmla="*/ 31 w 41"/>
                  <a:gd name="T19" fmla="*/ 9 h 24"/>
                  <a:gd name="T20" fmla="*/ 35 w 41"/>
                  <a:gd name="T21" fmla="*/ 10 h 24"/>
                  <a:gd name="T22" fmla="*/ 36 w 41"/>
                  <a:gd name="T23"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24">
                    <a:moveTo>
                      <a:pt x="36" y="16"/>
                    </a:moveTo>
                    <a:cubicBezTo>
                      <a:pt x="35" y="17"/>
                      <a:pt x="35" y="18"/>
                      <a:pt x="35" y="19"/>
                    </a:cubicBezTo>
                    <a:cubicBezTo>
                      <a:pt x="34" y="20"/>
                      <a:pt x="33" y="21"/>
                      <a:pt x="32" y="22"/>
                    </a:cubicBezTo>
                    <a:cubicBezTo>
                      <a:pt x="27" y="24"/>
                      <a:pt x="23" y="23"/>
                      <a:pt x="18" y="22"/>
                    </a:cubicBezTo>
                    <a:cubicBezTo>
                      <a:pt x="17" y="19"/>
                      <a:pt x="15" y="18"/>
                      <a:pt x="13" y="21"/>
                    </a:cubicBezTo>
                    <a:cubicBezTo>
                      <a:pt x="11" y="23"/>
                      <a:pt x="9" y="24"/>
                      <a:pt x="7" y="22"/>
                    </a:cubicBezTo>
                    <a:cubicBezTo>
                      <a:pt x="6" y="18"/>
                      <a:pt x="4" y="14"/>
                      <a:pt x="2" y="10"/>
                    </a:cubicBezTo>
                    <a:cubicBezTo>
                      <a:pt x="1" y="8"/>
                      <a:pt x="0" y="5"/>
                      <a:pt x="3" y="2"/>
                    </a:cubicBezTo>
                    <a:cubicBezTo>
                      <a:pt x="6" y="0"/>
                      <a:pt x="8" y="2"/>
                      <a:pt x="10" y="3"/>
                    </a:cubicBezTo>
                    <a:cubicBezTo>
                      <a:pt x="17" y="5"/>
                      <a:pt x="22" y="14"/>
                      <a:pt x="31" y="9"/>
                    </a:cubicBezTo>
                    <a:cubicBezTo>
                      <a:pt x="32" y="9"/>
                      <a:pt x="34" y="10"/>
                      <a:pt x="35" y="10"/>
                    </a:cubicBezTo>
                    <a:cubicBezTo>
                      <a:pt x="41" y="11"/>
                      <a:pt x="39" y="14"/>
                      <a:pt x="36" y="16"/>
                    </a:cubicBezTo>
                    <a:close/>
                  </a:path>
                </a:pathLst>
              </a:custGeom>
              <a:solidFill>
                <a:srgbClr val="E37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1" name="Freeform 242">
                <a:extLst>
                  <a:ext uri="{FF2B5EF4-FFF2-40B4-BE49-F238E27FC236}">
                    <a16:creationId xmlns:a16="http://schemas.microsoft.com/office/drawing/2014/main" id="{43950704-E2A9-EB6E-254A-841C71441225}"/>
                  </a:ext>
                </a:extLst>
              </p:cNvPr>
              <p:cNvSpPr/>
              <p:nvPr/>
            </p:nvSpPr>
            <p:spPr bwMode="auto">
              <a:xfrm>
                <a:off x="3324" y="2776"/>
                <a:ext cx="159" cy="164"/>
              </a:xfrm>
              <a:custGeom>
                <a:avLst/>
                <a:gdLst>
                  <a:gd name="T0" fmla="*/ 7 w 34"/>
                  <a:gd name="T1" fmla="*/ 0 h 35"/>
                  <a:gd name="T2" fmla="*/ 7 w 34"/>
                  <a:gd name="T3" fmla="*/ 1 h 35"/>
                  <a:gd name="T4" fmla="*/ 10 w 34"/>
                  <a:gd name="T5" fmla="*/ 8 h 35"/>
                  <a:gd name="T6" fmla="*/ 26 w 34"/>
                  <a:gd name="T7" fmla="*/ 3 h 35"/>
                  <a:gd name="T8" fmla="*/ 32 w 34"/>
                  <a:gd name="T9" fmla="*/ 2 h 35"/>
                  <a:gd name="T10" fmla="*/ 31 w 34"/>
                  <a:gd name="T11" fmla="*/ 8 h 35"/>
                  <a:gd name="T12" fmla="*/ 29 w 34"/>
                  <a:gd name="T13" fmla="*/ 16 h 35"/>
                  <a:gd name="T14" fmla="*/ 29 w 34"/>
                  <a:gd name="T15" fmla="*/ 20 h 35"/>
                  <a:gd name="T16" fmla="*/ 14 w 34"/>
                  <a:gd name="T17" fmla="*/ 31 h 35"/>
                  <a:gd name="T18" fmla="*/ 10 w 34"/>
                  <a:gd name="T19" fmla="*/ 35 h 35"/>
                  <a:gd name="T20" fmla="*/ 2 w 34"/>
                  <a:gd name="T21" fmla="*/ 30 h 35"/>
                  <a:gd name="T22" fmla="*/ 4 w 34"/>
                  <a:gd name="T23" fmla="*/ 19 h 35"/>
                  <a:gd name="T24" fmla="*/ 5 w 34"/>
                  <a:gd name="T25" fmla="*/ 9 h 35"/>
                  <a:gd name="T26" fmla="*/ 7 w 34"/>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5">
                    <a:moveTo>
                      <a:pt x="7" y="0"/>
                    </a:moveTo>
                    <a:cubicBezTo>
                      <a:pt x="7" y="0"/>
                      <a:pt x="7" y="1"/>
                      <a:pt x="7" y="1"/>
                    </a:cubicBezTo>
                    <a:cubicBezTo>
                      <a:pt x="8" y="4"/>
                      <a:pt x="8" y="6"/>
                      <a:pt x="10" y="8"/>
                    </a:cubicBezTo>
                    <a:cubicBezTo>
                      <a:pt x="16" y="8"/>
                      <a:pt x="21" y="4"/>
                      <a:pt x="26" y="3"/>
                    </a:cubicBezTo>
                    <a:cubicBezTo>
                      <a:pt x="28" y="2"/>
                      <a:pt x="30" y="0"/>
                      <a:pt x="32" y="2"/>
                    </a:cubicBezTo>
                    <a:cubicBezTo>
                      <a:pt x="34" y="4"/>
                      <a:pt x="33" y="6"/>
                      <a:pt x="31" y="8"/>
                    </a:cubicBezTo>
                    <a:cubicBezTo>
                      <a:pt x="28" y="10"/>
                      <a:pt x="26" y="13"/>
                      <a:pt x="29" y="16"/>
                    </a:cubicBezTo>
                    <a:cubicBezTo>
                      <a:pt x="30" y="17"/>
                      <a:pt x="30" y="19"/>
                      <a:pt x="29" y="20"/>
                    </a:cubicBezTo>
                    <a:cubicBezTo>
                      <a:pt x="23" y="22"/>
                      <a:pt x="16" y="24"/>
                      <a:pt x="14" y="31"/>
                    </a:cubicBezTo>
                    <a:cubicBezTo>
                      <a:pt x="14" y="34"/>
                      <a:pt x="13" y="35"/>
                      <a:pt x="10" y="35"/>
                    </a:cubicBezTo>
                    <a:cubicBezTo>
                      <a:pt x="7" y="34"/>
                      <a:pt x="3" y="33"/>
                      <a:pt x="2" y="30"/>
                    </a:cubicBezTo>
                    <a:cubicBezTo>
                      <a:pt x="1" y="26"/>
                      <a:pt x="0" y="22"/>
                      <a:pt x="4" y="19"/>
                    </a:cubicBezTo>
                    <a:cubicBezTo>
                      <a:pt x="7" y="16"/>
                      <a:pt x="8" y="12"/>
                      <a:pt x="5" y="9"/>
                    </a:cubicBezTo>
                    <a:cubicBezTo>
                      <a:pt x="2" y="5"/>
                      <a:pt x="3" y="2"/>
                      <a:pt x="7" y="0"/>
                    </a:cubicBezTo>
                    <a:close/>
                  </a:path>
                </a:pathLst>
              </a:custGeom>
              <a:solidFill>
                <a:srgbClr val="E87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2" name="Freeform 243">
                <a:extLst>
                  <a:ext uri="{FF2B5EF4-FFF2-40B4-BE49-F238E27FC236}">
                    <a16:creationId xmlns:a16="http://schemas.microsoft.com/office/drawing/2014/main" id="{BC97D680-3BD4-83F2-B9AD-B2E267B360CF}"/>
                  </a:ext>
                </a:extLst>
              </p:cNvPr>
              <p:cNvSpPr/>
              <p:nvPr/>
            </p:nvSpPr>
            <p:spPr bwMode="auto">
              <a:xfrm>
                <a:off x="3301" y="2958"/>
                <a:ext cx="98" cy="103"/>
              </a:xfrm>
              <a:custGeom>
                <a:avLst/>
                <a:gdLst>
                  <a:gd name="T0" fmla="*/ 15 w 21"/>
                  <a:gd name="T1" fmla="*/ 2 h 22"/>
                  <a:gd name="T2" fmla="*/ 17 w 21"/>
                  <a:gd name="T3" fmla="*/ 7 h 22"/>
                  <a:gd name="T4" fmla="*/ 18 w 21"/>
                  <a:gd name="T5" fmla="*/ 12 h 22"/>
                  <a:gd name="T6" fmla="*/ 11 w 21"/>
                  <a:gd name="T7" fmla="*/ 21 h 22"/>
                  <a:gd name="T8" fmla="*/ 8 w 21"/>
                  <a:gd name="T9" fmla="*/ 20 h 22"/>
                  <a:gd name="T10" fmla="*/ 8 w 21"/>
                  <a:gd name="T11" fmla="*/ 20 h 22"/>
                  <a:gd name="T12" fmla="*/ 7 w 21"/>
                  <a:gd name="T13" fmla="*/ 10 h 22"/>
                  <a:gd name="T14" fmla="*/ 15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5" y="2"/>
                    </a:moveTo>
                    <a:cubicBezTo>
                      <a:pt x="16" y="4"/>
                      <a:pt x="17" y="5"/>
                      <a:pt x="17" y="7"/>
                    </a:cubicBezTo>
                    <a:cubicBezTo>
                      <a:pt x="17" y="9"/>
                      <a:pt x="17" y="11"/>
                      <a:pt x="18" y="12"/>
                    </a:cubicBezTo>
                    <a:cubicBezTo>
                      <a:pt x="21" y="19"/>
                      <a:pt x="19" y="22"/>
                      <a:pt x="11" y="21"/>
                    </a:cubicBezTo>
                    <a:cubicBezTo>
                      <a:pt x="10" y="21"/>
                      <a:pt x="9" y="21"/>
                      <a:pt x="8" y="20"/>
                    </a:cubicBezTo>
                    <a:cubicBezTo>
                      <a:pt x="8" y="20"/>
                      <a:pt x="8" y="20"/>
                      <a:pt x="8" y="20"/>
                    </a:cubicBezTo>
                    <a:cubicBezTo>
                      <a:pt x="3" y="17"/>
                      <a:pt x="0" y="15"/>
                      <a:pt x="7" y="10"/>
                    </a:cubicBezTo>
                    <a:cubicBezTo>
                      <a:pt x="10" y="7"/>
                      <a:pt x="8" y="0"/>
                      <a:pt x="15" y="2"/>
                    </a:cubicBezTo>
                    <a:close/>
                  </a:path>
                </a:pathLst>
              </a:custGeom>
              <a:solidFill>
                <a:srgbClr val="EB8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3" name="Freeform 244">
                <a:extLst>
                  <a:ext uri="{FF2B5EF4-FFF2-40B4-BE49-F238E27FC236}">
                    <a16:creationId xmlns:a16="http://schemas.microsoft.com/office/drawing/2014/main" id="{C375704B-F8B4-F0FB-8CB6-6B5636326757}"/>
                  </a:ext>
                </a:extLst>
              </p:cNvPr>
              <p:cNvSpPr/>
              <p:nvPr/>
            </p:nvSpPr>
            <p:spPr bwMode="auto">
              <a:xfrm>
                <a:off x="3418" y="2907"/>
                <a:ext cx="84" cy="70"/>
              </a:xfrm>
              <a:custGeom>
                <a:avLst/>
                <a:gdLst>
                  <a:gd name="T0" fmla="*/ 0 w 18"/>
                  <a:gd name="T1" fmla="*/ 6 h 15"/>
                  <a:gd name="T2" fmla="*/ 7 w 18"/>
                  <a:gd name="T3" fmla="*/ 2 h 15"/>
                  <a:gd name="T4" fmla="*/ 16 w 18"/>
                  <a:gd name="T5" fmla="*/ 4 h 15"/>
                  <a:gd name="T6" fmla="*/ 10 w 18"/>
                  <a:gd name="T7" fmla="*/ 14 h 15"/>
                  <a:gd name="T8" fmla="*/ 1 w 18"/>
                  <a:gd name="T9" fmla="*/ 9 h 15"/>
                  <a:gd name="T10" fmla="*/ 0 w 18"/>
                  <a:gd name="T11" fmla="*/ 7 h 15"/>
                  <a:gd name="T12" fmla="*/ 0 w 18"/>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0" y="6"/>
                    </a:moveTo>
                    <a:cubicBezTo>
                      <a:pt x="2" y="4"/>
                      <a:pt x="4" y="2"/>
                      <a:pt x="7" y="2"/>
                    </a:cubicBezTo>
                    <a:cubicBezTo>
                      <a:pt x="10" y="2"/>
                      <a:pt x="15" y="0"/>
                      <a:pt x="16" y="4"/>
                    </a:cubicBezTo>
                    <a:cubicBezTo>
                      <a:pt x="18" y="9"/>
                      <a:pt x="14" y="12"/>
                      <a:pt x="10" y="14"/>
                    </a:cubicBezTo>
                    <a:cubicBezTo>
                      <a:pt x="6" y="15"/>
                      <a:pt x="2" y="15"/>
                      <a:pt x="1" y="9"/>
                    </a:cubicBezTo>
                    <a:cubicBezTo>
                      <a:pt x="1" y="8"/>
                      <a:pt x="0" y="8"/>
                      <a:pt x="0" y="7"/>
                    </a:cubicBezTo>
                    <a:cubicBezTo>
                      <a:pt x="0" y="7"/>
                      <a:pt x="0" y="6"/>
                      <a:pt x="0" y="6"/>
                    </a:cubicBezTo>
                    <a:close/>
                  </a:path>
                </a:pathLst>
              </a:custGeom>
              <a:solidFill>
                <a:srgbClr val="F19E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4" name="Freeform 245">
                <a:extLst>
                  <a:ext uri="{FF2B5EF4-FFF2-40B4-BE49-F238E27FC236}">
                    <a16:creationId xmlns:a16="http://schemas.microsoft.com/office/drawing/2014/main" id="{9C59D388-BB66-AE6A-E3B3-AAF549A36322}"/>
                  </a:ext>
                </a:extLst>
              </p:cNvPr>
              <p:cNvSpPr/>
              <p:nvPr/>
            </p:nvSpPr>
            <p:spPr bwMode="auto">
              <a:xfrm>
                <a:off x="3268" y="2734"/>
                <a:ext cx="42" cy="103"/>
              </a:xfrm>
              <a:custGeom>
                <a:avLst/>
                <a:gdLst>
                  <a:gd name="T0" fmla="*/ 1 w 9"/>
                  <a:gd name="T1" fmla="*/ 16 h 22"/>
                  <a:gd name="T2" fmla="*/ 1 w 9"/>
                  <a:gd name="T3" fmla="*/ 5 h 22"/>
                  <a:gd name="T4" fmla="*/ 4 w 9"/>
                  <a:gd name="T5" fmla="*/ 1 h 22"/>
                  <a:gd name="T6" fmla="*/ 8 w 9"/>
                  <a:gd name="T7" fmla="*/ 3 h 22"/>
                  <a:gd name="T8" fmla="*/ 8 w 9"/>
                  <a:gd name="T9" fmla="*/ 19 h 22"/>
                  <a:gd name="T10" fmla="*/ 4 w 9"/>
                  <a:gd name="T11" fmla="*/ 22 h 22"/>
                  <a:gd name="T12" fmla="*/ 1 w 9"/>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9" h="22">
                    <a:moveTo>
                      <a:pt x="1" y="16"/>
                    </a:moveTo>
                    <a:cubicBezTo>
                      <a:pt x="2" y="12"/>
                      <a:pt x="3" y="8"/>
                      <a:pt x="1" y="5"/>
                    </a:cubicBezTo>
                    <a:cubicBezTo>
                      <a:pt x="1" y="3"/>
                      <a:pt x="2" y="1"/>
                      <a:pt x="4" y="1"/>
                    </a:cubicBezTo>
                    <a:cubicBezTo>
                      <a:pt x="6" y="0"/>
                      <a:pt x="8" y="1"/>
                      <a:pt x="8" y="3"/>
                    </a:cubicBezTo>
                    <a:cubicBezTo>
                      <a:pt x="9" y="9"/>
                      <a:pt x="9" y="14"/>
                      <a:pt x="8" y="19"/>
                    </a:cubicBezTo>
                    <a:cubicBezTo>
                      <a:pt x="8" y="22"/>
                      <a:pt x="6" y="22"/>
                      <a:pt x="4" y="22"/>
                    </a:cubicBezTo>
                    <a:cubicBezTo>
                      <a:pt x="0" y="21"/>
                      <a:pt x="3" y="18"/>
                      <a:pt x="1" y="16"/>
                    </a:cubicBezTo>
                    <a:close/>
                  </a:path>
                </a:pathLst>
              </a:custGeom>
              <a:solidFill>
                <a:srgbClr val="E878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5" name="Freeform 246">
                <a:extLst>
                  <a:ext uri="{FF2B5EF4-FFF2-40B4-BE49-F238E27FC236}">
                    <a16:creationId xmlns:a16="http://schemas.microsoft.com/office/drawing/2014/main" id="{B521C362-C1A7-4EAA-D6FC-FDDBF04284BF}"/>
                  </a:ext>
                </a:extLst>
              </p:cNvPr>
              <p:cNvSpPr/>
              <p:nvPr/>
            </p:nvSpPr>
            <p:spPr bwMode="auto">
              <a:xfrm>
                <a:off x="3432" y="2814"/>
                <a:ext cx="84" cy="60"/>
              </a:xfrm>
              <a:custGeom>
                <a:avLst/>
                <a:gdLst>
                  <a:gd name="T0" fmla="*/ 6 w 18"/>
                  <a:gd name="T1" fmla="*/ 12 h 13"/>
                  <a:gd name="T2" fmla="*/ 4 w 18"/>
                  <a:gd name="T3" fmla="*/ 8 h 13"/>
                  <a:gd name="T4" fmla="*/ 8 w 18"/>
                  <a:gd name="T5" fmla="*/ 0 h 13"/>
                  <a:gd name="T6" fmla="*/ 14 w 18"/>
                  <a:gd name="T7" fmla="*/ 7 h 13"/>
                  <a:gd name="T8" fmla="*/ 13 w 18"/>
                  <a:gd name="T9" fmla="*/ 13 h 13"/>
                  <a:gd name="T10" fmla="*/ 7 w 18"/>
                  <a:gd name="T11" fmla="*/ 12 h 13"/>
                  <a:gd name="T12" fmla="*/ 6 w 18"/>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6" y="12"/>
                    </a:moveTo>
                    <a:cubicBezTo>
                      <a:pt x="5" y="11"/>
                      <a:pt x="5" y="9"/>
                      <a:pt x="4" y="8"/>
                    </a:cubicBezTo>
                    <a:cubicBezTo>
                      <a:pt x="0" y="3"/>
                      <a:pt x="1" y="1"/>
                      <a:pt x="8" y="0"/>
                    </a:cubicBezTo>
                    <a:cubicBezTo>
                      <a:pt x="9" y="4"/>
                      <a:pt x="11" y="6"/>
                      <a:pt x="14" y="7"/>
                    </a:cubicBezTo>
                    <a:cubicBezTo>
                      <a:pt x="18" y="10"/>
                      <a:pt x="16" y="12"/>
                      <a:pt x="13" y="13"/>
                    </a:cubicBezTo>
                    <a:cubicBezTo>
                      <a:pt x="11" y="13"/>
                      <a:pt x="9" y="13"/>
                      <a:pt x="7" y="12"/>
                    </a:cubicBezTo>
                    <a:cubicBezTo>
                      <a:pt x="7" y="12"/>
                      <a:pt x="6" y="12"/>
                      <a:pt x="6" y="12"/>
                    </a:cubicBezTo>
                    <a:close/>
                  </a:path>
                </a:pathLst>
              </a:custGeom>
              <a:solidFill>
                <a:srgbClr val="EF9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6" name="Freeform 247">
                <a:extLst>
                  <a:ext uri="{FF2B5EF4-FFF2-40B4-BE49-F238E27FC236}">
                    <a16:creationId xmlns:a16="http://schemas.microsoft.com/office/drawing/2014/main" id="{D3D1E3D9-BE80-6EB9-7E32-B90C9EA2320F}"/>
                  </a:ext>
                </a:extLst>
              </p:cNvPr>
              <p:cNvSpPr/>
              <p:nvPr/>
            </p:nvSpPr>
            <p:spPr bwMode="auto">
              <a:xfrm>
                <a:off x="3464" y="2809"/>
                <a:ext cx="80" cy="79"/>
              </a:xfrm>
              <a:custGeom>
                <a:avLst/>
                <a:gdLst>
                  <a:gd name="T0" fmla="*/ 0 w 17"/>
                  <a:gd name="T1" fmla="*/ 13 h 17"/>
                  <a:gd name="T2" fmla="*/ 6 w 17"/>
                  <a:gd name="T3" fmla="*/ 13 h 17"/>
                  <a:gd name="T4" fmla="*/ 7 w 17"/>
                  <a:gd name="T5" fmla="*/ 8 h 17"/>
                  <a:gd name="T6" fmla="*/ 12 w 17"/>
                  <a:gd name="T7" fmla="*/ 1 h 17"/>
                  <a:gd name="T8" fmla="*/ 17 w 17"/>
                  <a:gd name="T9" fmla="*/ 0 h 17"/>
                  <a:gd name="T10" fmla="*/ 8 w 17"/>
                  <a:gd name="T11" fmla="*/ 14 h 17"/>
                  <a:gd name="T12" fmla="*/ 0 w 17"/>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3"/>
                    </a:moveTo>
                    <a:cubicBezTo>
                      <a:pt x="2" y="13"/>
                      <a:pt x="4" y="13"/>
                      <a:pt x="6" y="13"/>
                    </a:cubicBezTo>
                    <a:cubicBezTo>
                      <a:pt x="8" y="12"/>
                      <a:pt x="9" y="11"/>
                      <a:pt x="7" y="8"/>
                    </a:cubicBezTo>
                    <a:cubicBezTo>
                      <a:pt x="6" y="4"/>
                      <a:pt x="5" y="1"/>
                      <a:pt x="12" y="1"/>
                    </a:cubicBezTo>
                    <a:cubicBezTo>
                      <a:pt x="13" y="1"/>
                      <a:pt x="15" y="0"/>
                      <a:pt x="17" y="0"/>
                    </a:cubicBezTo>
                    <a:cubicBezTo>
                      <a:pt x="16" y="6"/>
                      <a:pt x="11" y="9"/>
                      <a:pt x="8" y="14"/>
                    </a:cubicBezTo>
                    <a:cubicBezTo>
                      <a:pt x="7" y="17"/>
                      <a:pt x="3" y="15"/>
                      <a:pt x="0" y="13"/>
                    </a:cubicBezTo>
                    <a:close/>
                  </a:path>
                </a:pathLst>
              </a:custGeom>
              <a:solidFill>
                <a:srgbClr val="E87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7" name="Freeform 248">
                <a:extLst>
                  <a:ext uri="{FF2B5EF4-FFF2-40B4-BE49-F238E27FC236}">
                    <a16:creationId xmlns:a16="http://schemas.microsoft.com/office/drawing/2014/main" id="{85BDEF63-5613-A2DE-8852-AC1F215D01F1}"/>
                  </a:ext>
                </a:extLst>
              </p:cNvPr>
              <p:cNvSpPr/>
              <p:nvPr/>
            </p:nvSpPr>
            <p:spPr bwMode="auto">
              <a:xfrm>
                <a:off x="3338" y="2977"/>
                <a:ext cx="80" cy="103"/>
              </a:xfrm>
              <a:custGeom>
                <a:avLst/>
                <a:gdLst>
                  <a:gd name="T0" fmla="*/ 0 w 17"/>
                  <a:gd name="T1" fmla="*/ 16 h 22"/>
                  <a:gd name="T2" fmla="*/ 8 w 17"/>
                  <a:gd name="T3" fmla="*/ 7 h 22"/>
                  <a:gd name="T4" fmla="*/ 9 w 17"/>
                  <a:gd name="T5" fmla="*/ 3 h 22"/>
                  <a:gd name="T6" fmla="*/ 17 w 17"/>
                  <a:gd name="T7" fmla="*/ 6 h 22"/>
                  <a:gd name="T8" fmla="*/ 11 w 17"/>
                  <a:gd name="T9" fmla="*/ 5 h 22"/>
                  <a:gd name="T10" fmla="*/ 13 w 17"/>
                  <a:gd name="T11" fmla="*/ 10 h 22"/>
                  <a:gd name="T12" fmla="*/ 10 w 17"/>
                  <a:gd name="T13" fmla="*/ 19 h 22"/>
                  <a:gd name="T14" fmla="*/ 0 w 17"/>
                  <a:gd name="T15" fmla="*/ 1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2">
                    <a:moveTo>
                      <a:pt x="0" y="16"/>
                    </a:moveTo>
                    <a:cubicBezTo>
                      <a:pt x="10" y="16"/>
                      <a:pt x="10" y="16"/>
                      <a:pt x="8" y="7"/>
                    </a:cubicBezTo>
                    <a:cubicBezTo>
                      <a:pt x="8" y="6"/>
                      <a:pt x="8" y="5"/>
                      <a:pt x="9" y="3"/>
                    </a:cubicBezTo>
                    <a:cubicBezTo>
                      <a:pt x="13" y="1"/>
                      <a:pt x="16" y="0"/>
                      <a:pt x="17" y="6"/>
                    </a:cubicBezTo>
                    <a:cubicBezTo>
                      <a:pt x="15" y="5"/>
                      <a:pt x="13" y="4"/>
                      <a:pt x="11" y="5"/>
                    </a:cubicBezTo>
                    <a:cubicBezTo>
                      <a:pt x="9" y="7"/>
                      <a:pt x="12" y="9"/>
                      <a:pt x="13" y="10"/>
                    </a:cubicBezTo>
                    <a:cubicBezTo>
                      <a:pt x="14" y="14"/>
                      <a:pt x="12" y="16"/>
                      <a:pt x="10" y="19"/>
                    </a:cubicBezTo>
                    <a:cubicBezTo>
                      <a:pt x="5" y="22"/>
                      <a:pt x="3" y="17"/>
                      <a:pt x="0" y="16"/>
                    </a:cubicBezTo>
                    <a:close/>
                  </a:path>
                </a:pathLst>
              </a:custGeom>
              <a:solidFill>
                <a:srgbClr val="DF6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8" name="Freeform 249">
                <a:extLst>
                  <a:ext uri="{FF2B5EF4-FFF2-40B4-BE49-F238E27FC236}">
                    <a16:creationId xmlns:a16="http://schemas.microsoft.com/office/drawing/2014/main" id="{5A8A8160-187E-0CF1-BE19-6B2279F7A08E}"/>
                  </a:ext>
                </a:extLst>
              </p:cNvPr>
              <p:cNvSpPr/>
              <p:nvPr/>
            </p:nvSpPr>
            <p:spPr bwMode="auto">
              <a:xfrm>
                <a:off x="3553" y="2795"/>
                <a:ext cx="28" cy="37"/>
              </a:xfrm>
              <a:custGeom>
                <a:avLst/>
                <a:gdLst>
                  <a:gd name="T0" fmla="*/ 5 w 6"/>
                  <a:gd name="T1" fmla="*/ 2 h 8"/>
                  <a:gd name="T2" fmla="*/ 6 w 6"/>
                  <a:gd name="T3" fmla="*/ 4 h 8"/>
                  <a:gd name="T4" fmla="*/ 2 w 6"/>
                  <a:gd name="T5" fmla="*/ 6 h 8"/>
                  <a:gd name="T6" fmla="*/ 0 w 6"/>
                  <a:gd name="T7" fmla="*/ 3 h 8"/>
                  <a:gd name="T8" fmla="*/ 5 w 6"/>
                  <a:gd name="T9" fmla="*/ 2 h 8"/>
                </a:gdLst>
                <a:ahLst/>
                <a:cxnLst>
                  <a:cxn ang="0">
                    <a:pos x="T0" y="T1"/>
                  </a:cxn>
                  <a:cxn ang="0">
                    <a:pos x="T2" y="T3"/>
                  </a:cxn>
                  <a:cxn ang="0">
                    <a:pos x="T4" y="T5"/>
                  </a:cxn>
                  <a:cxn ang="0">
                    <a:pos x="T6" y="T7"/>
                  </a:cxn>
                  <a:cxn ang="0">
                    <a:pos x="T8" y="T9"/>
                  </a:cxn>
                </a:cxnLst>
                <a:rect l="0" t="0" r="r" b="b"/>
                <a:pathLst>
                  <a:path w="6" h="8">
                    <a:moveTo>
                      <a:pt x="5" y="2"/>
                    </a:moveTo>
                    <a:cubicBezTo>
                      <a:pt x="6" y="2"/>
                      <a:pt x="6" y="3"/>
                      <a:pt x="6" y="4"/>
                    </a:cubicBezTo>
                    <a:cubicBezTo>
                      <a:pt x="5" y="5"/>
                      <a:pt x="4" y="8"/>
                      <a:pt x="2" y="6"/>
                    </a:cubicBezTo>
                    <a:cubicBezTo>
                      <a:pt x="1" y="5"/>
                      <a:pt x="0" y="4"/>
                      <a:pt x="0" y="3"/>
                    </a:cubicBezTo>
                    <a:cubicBezTo>
                      <a:pt x="1" y="1"/>
                      <a:pt x="3" y="0"/>
                      <a:pt x="5" y="2"/>
                    </a:cubicBezTo>
                    <a:close/>
                  </a:path>
                </a:pathLst>
              </a:custGeom>
              <a:solidFill>
                <a:srgbClr val="D8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9" name="Freeform 250">
                <a:extLst>
                  <a:ext uri="{FF2B5EF4-FFF2-40B4-BE49-F238E27FC236}">
                    <a16:creationId xmlns:a16="http://schemas.microsoft.com/office/drawing/2014/main" id="{AF764BDA-EF4E-64FD-DCC8-74C7E28ACB37}"/>
                  </a:ext>
                </a:extLst>
              </p:cNvPr>
              <p:cNvSpPr/>
              <p:nvPr/>
            </p:nvSpPr>
            <p:spPr bwMode="auto">
              <a:xfrm>
                <a:off x="3441" y="2192"/>
                <a:ext cx="112" cy="121"/>
              </a:xfrm>
              <a:custGeom>
                <a:avLst/>
                <a:gdLst>
                  <a:gd name="T0" fmla="*/ 8 w 24"/>
                  <a:gd name="T1" fmla="*/ 15 h 26"/>
                  <a:gd name="T2" fmla="*/ 2 w 24"/>
                  <a:gd name="T3" fmla="*/ 3 h 26"/>
                  <a:gd name="T4" fmla="*/ 3 w 24"/>
                  <a:gd name="T5" fmla="*/ 0 h 26"/>
                  <a:gd name="T6" fmla="*/ 12 w 24"/>
                  <a:gd name="T7" fmla="*/ 5 h 26"/>
                  <a:gd name="T8" fmla="*/ 22 w 24"/>
                  <a:gd name="T9" fmla="*/ 22 h 26"/>
                  <a:gd name="T10" fmla="*/ 20 w 24"/>
                  <a:gd name="T11" fmla="*/ 26 h 26"/>
                  <a:gd name="T12" fmla="*/ 15 w 24"/>
                  <a:gd name="T13" fmla="*/ 24 h 26"/>
                  <a:gd name="T14" fmla="*/ 8 w 24"/>
                  <a:gd name="T15" fmla="*/ 1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6">
                    <a:moveTo>
                      <a:pt x="8" y="15"/>
                    </a:moveTo>
                    <a:cubicBezTo>
                      <a:pt x="7" y="11"/>
                      <a:pt x="4" y="7"/>
                      <a:pt x="2" y="3"/>
                    </a:cubicBezTo>
                    <a:cubicBezTo>
                      <a:pt x="1" y="1"/>
                      <a:pt x="0" y="0"/>
                      <a:pt x="3" y="0"/>
                    </a:cubicBezTo>
                    <a:cubicBezTo>
                      <a:pt x="6" y="2"/>
                      <a:pt x="9" y="3"/>
                      <a:pt x="12" y="5"/>
                    </a:cubicBezTo>
                    <a:cubicBezTo>
                      <a:pt x="18" y="9"/>
                      <a:pt x="19" y="16"/>
                      <a:pt x="22" y="22"/>
                    </a:cubicBezTo>
                    <a:cubicBezTo>
                      <a:pt x="23" y="24"/>
                      <a:pt x="24" y="26"/>
                      <a:pt x="20" y="26"/>
                    </a:cubicBezTo>
                    <a:cubicBezTo>
                      <a:pt x="18" y="26"/>
                      <a:pt x="16" y="25"/>
                      <a:pt x="15" y="24"/>
                    </a:cubicBezTo>
                    <a:cubicBezTo>
                      <a:pt x="12" y="21"/>
                      <a:pt x="10" y="18"/>
                      <a:pt x="8" y="15"/>
                    </a:cubicBezTo>
                    <a:close/>
                  </a:path>
                </a:pathLst>
              </a:custGeom>
              <a:solidFill>
                <a:srgbClr val="F8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0" name="Freeform 251">
                <a:extLst>
                  <a:ext uri="{FF2B5EF4-FFF2-40B4-BE49-F238E27FC236}">
                    <a16:creationId xmlns:a16="http://schemas.microsoft.com/office/drawing/2014/main" id="{4A886730-02DA-F955-E4EF-F2183FF2ABCD}"/>
                  </a:ext>
                </a:extLst>
              </p:cNvPr>
              <p:cNvSpPr/>
              <p:nvPr/>
            </p:nvSpPr>
            <p:spPr bwMode="auto">
              <a:xfrm>
                <a:off x="3520" y="2234"/>
                <a:ext cx="56" cy="103"/>
              </a:xfrm>
              <a:custGeom>
                <a:avLst/>
                <a:gdLst>
                  <a:gd name="T0" fmla="*/ 2 w 12"/>
                  <a:gd name="T1" fmla="*/ 0 h 22"/>
                  <a:gd name="T2" fmla="*/ 9 w 12"/>
                  <a:gd name="T3" fmla="*/ 3 h 22"/>
                  <a:gd name="T4" fmla="*/ 12 w 12"/>
                  <a:gd name="T5" fmla="*/ 15 h 22"/>
                  <a:gd name="T6" fmla="*/ 6 w 12"/>
                  <a:gd name="T7" fmla="*/ 19 h 22"/>
                  <a:gd name="T8" fmla="*/ 4 w 12"/>
                  <a:gd name="T9" fmla="*/ 11 h 22"/>
                  <a:gd name="T10" fmla="*/ 2 w 12"/>
                  <a:gd name="T11" fmla="*/ 0 h 22"/>
                </a:gdLst>
                <a:ahLst/>
                <a:cxnLst>
                  <a:cxn ang="0">
                    <a:pos x="T0" y="T1"/>
                  </a:cxn>
                  <a:cxn ang="0">
                    <a:pos x="T2" y="T3"/>
                  </a:cxn>
                  <a:cxn ang="0">
                    <a:pos x="T4" y="T5"/>
                  </a:cxn>
                  <a:cxn ang="0">
                    <a:pos x="T6" y="T7"/>
                  </a:cxn>
                  <a:cxn ang="0">
                    <a:pos x="T8" y="T9"/>
                  </a:cxn>
                  <a:cxn ang="0">
                    <a:pos x="T10" y="T11"/>
                  </a:cxn>
                </a:cxnLst>
                <a:rect l="0" t="0" r="r" b="b"/>
                <a:pathLst>
                  <a:path w="12" h="22">
                    <a:moveTo>
                      <a:pt x="2" y="0"/>
                    </a:moveTo>
                    <a:cubicBezTo>
                      <a:pt x="4" y="1"/>
                      <a:pt x="7" y="2"/>
                      <a:pt x="9" y="3"/>
                    </a:cubicBezTo>
                    <a:cubicBezTo>
                      <a:pt x="10" y="7"/>
                      <a:pt x="11" y="11"/>
                      <a:pt x="12" y="15"/>
                    </a:cubicBezTo>
                    <a:cubicBezTo>
                      <a:pt x="12" y="20"/>
                      <a:pt x="11" y="22"/>
                      <a:pt x="6" y="19"/>
                    </a:cubicBezTo>
                    <a:cubicBezTo>
                      <a:pt x="7" y="16"/>
                      <a:pt x="5" y="14"/>
                      <a:pt x="4" y="11"/>
                    </a:cubicBezTo>
                    <a:cubicBezTo>
                      <a:pt x="3" y="8"/>
                      <a:pt x="0" y="4"/>
                      <a:pt x="2" y="0"/>
                    </a:cubicBezTo>
                    <a:close/>
                  </a:path>
                </a:pathLst>
              </a:custGeom>
              <a:solidFill>
                <a:srgbClr val="E35D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1" name="Freeform 252">
                <a:extLst>
                  <a:ext uri="{FF2B5EF4-FFF2-40B4-BE49-F238E27FC236}">
                    <a16:creationId xmlns:a16="http://schemas.microsoft.com/office/drawing/2014/main" id="{BD7778BE-39F4-C4EA-9FFE-72B19F2EA3C9}"/>
                  </a:ext>
                </a:extLst>
              </p:cNvPr>
              <p:cNvSpPr/>
              <p:nvPr/>
            </p:nvSpPr>
            <p:spPr bwMode="auto">
              <a:xfrm>
                <a:off x="3497" y="2215"/>
                <a:ext cx="70" cy="108"/>
              </a:xfrm>
              <a:custGeom>
                <a:avLst/>
                <a:gdLst>
                  <a:gd name="T0" fmla="*/ 7 w 15"/>
                  <a:gd name="T1" fmla="*/ 4 h 23"/>
                  <a:gd name="T2" fmla="*/ 12 w 15"/>
                  <a:gd name="T3" fmla="*/ 18 h 23"/>
                  <a:gd name="T4" fmla="*/ 11 w 15"/>
                  <a:gd name="T5" fmla="*/ 23 h 23"/>
                  <a:gd name="T6" fmla="*/ 8 w 15"/>
                  <a:gd name="T7" fmla="*/ 21 h 23"/>
                  <a:gd name="T8" fmla="*/ 3 w 15"/>
                  <a:gd name="T9" fmla="*/ 5 h 23"/>
                  <a:gd name="T10" fmla="*/ 0 w 15"/>
                  <a:gd name="T11" fmla="*/ 0 h 23"/>
                  <a:gd name="T12" fmla="*/ 7 w 15"/>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7" y="4"/>
                    </a:moveTo>
                    <a:cubicBezTo>
                      <a:pt x="8" y="9"/>
                      <a:pt x="10" y="14"/>
                      <a:pt x="12" y="18"/>
                    </a:cubicBezTo>
                    <a:cubicBezTo>
                      <a:pt x="13" y="19"/>
                      <a:pt x="15" y="22"/>
                      <a:pt x="11" y="23"/>
                    </a:cubicBezTo>
                    <a:cubicBezTo>
                      <a:pt x="10" y="22"/>
                      <a:pt x="9" y="22"/>
                      <a:pt x="8" y="21"/>
                    </a:cubicBezTo>
                    <a:cubicBezTo>
                      <a:pt x="9" y="15"/>
                      <a:pt x="5" y="10"/>
                      <a:pt x="3" y="5"/>
                    </a:cubicBezTo>
                    <a:cubicBezTo>
                      <a:pt x="2" y="3"/>
                      <a:pt x="0" y="2"/>
                      <a:pt x="0" y="0"/>
                    </a:cubicBezTo>
                    <a:cubicBezTo>
                      <a:pt x="2" y="2"/>
                      <a:pt x="5" y="3"/>
                      <a:pt x="7" y="4"/>
                    </a:cubicBezTo>
                    <a:close/>
                  </a:path>
                </a:pathLst>
              </a:custGeom>
              <a:solidFill>
                <a:srgbClr val="F3A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2" name="Freeform 253">
                <a:extLst>
                  <a:ext uri="{FF2B5EF4-FFF2-40B4-BE49-F238E27FC236}">
                    <a16:creationId xmlns:a16="http://schemas.microsoft.com/office/drawing/2014/main" id="{44FE2E1F-3923-9C36-0F89-167F398C7BBC}"/>
                  </a:ext>
                </a:extLst>
              </p:cNvPr>
              <p:cNvSpPr/>
              <p:nvPr/>
            </p:nvSpPr>
            <p:spPr bwMode="auto">
              <a:xfrm>
                <a:off x="3478" y="2262"/>
                <a:ext cx="33" cy="42"/>
              </a:xfrm>
              <a:custGeom>
                <a:avLst/>
                <a:gdLst>
                  <a:gd name="T0" fmla="*/ 0 w 7"/>
                  <a:gd name="T1" fmla="*/ 0 h 9"/>
                  <a:gd name="T2" fmla="*/ 7 w 7"/>
                  <a:gd name="T3" fmla="*/ 9 h 9"/>
                  <a:gd name="T4" fmla="*/ 0 w 7"/>
                  <a:gd name="T5" fmla="*/ 3 h 9"/>
                  <a:gd name="T6" fmla="*/ 0 w 7"/>
                  <a:gd name="T7" fmla="*/ 0 h 9"/>
                </a:gdLst>
                <a:ahLst/>
                <a:cxnLst>
                  <a:cxn ang="0">
                    <a:pos x="T0" y="T1"/>
                  </a:cxn>
                  <a:cxn ang="0">
                    <a:pos x="T2" y="T3"/>
                  </a:cxn>
                  <a:cxn ang="0">
                    <a:pos x="T4" y="T5"/>
                  </a:cxn>
                  <a:cxn ang="0">
                    <a:pos x="T6" y="T7"/>
                  </a:cxn>
                </a:cxnLst>
                <a:rect l="0" t="0" r="r" b="b"/>
                <a:pathLst>
                  <a:path w="7" h="9">
                    <a:moveTo>
                      <a:pt x="0" y="0"/>
                    </a:moveTo>
                    <a:cubicBezTo>
                      <a:pt x="3" y="2"/>
                      <a:pt x="5" y="5"/>
                      <a:pt x="7" y="9"/>
                    </a:cubicBezTo>
                    <a:cubicBezTo>
                      <a:pt x="4" y="7"/>
                      <a:pt x="2" y="6"/>
                      <a:pt x="0" y="3"/>
                    </a:cubicBezTo>
                    <a:cubicBezTo>
                      <a:pt x="0" y="2"/>
                      <a:pt x="0" y="1"/>
                      <a:pt x="0" y="0"/>
                    </a:cubicBezTo>
                    <a:close/>
                  </a:path>
                </a:pathLst>
              </a:custGeom>
              <a:solidFill>
                <a:srgbClr val="F3A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3" name="Freeform 254">
                <a:extLst>
                  <a:ext uri="{FF2B5EF4-FFF2-40B4-BE49-F238E27FC236}">
                    <a16:creationId xmlns:a16="http://schemas.microsoft.com/office/drawing/2014/main" id="{0631D70B-F000-4A67-CEEE-857D4B2B2E5D}"/>
                  </a:ext>
                </a:extLst>
              </p:cNvPr>
              <p:cNvSpPr/>
              <p:nvPr/>
            </p:nvSpPr>
            <p:spPr bwMode="auto">
              <a:xfrm>
                <a:off x="3548" y="2454"/>
                <a:ext cx="33" cy="32"/>
              </a:xfrm>
              <a:custGeom>
                <a:avLst/>
                <a:gdLst>
                  <a:gd name="T0" fmla="*/ 3 w 7"/>
                  <a:gd name="T1" fmla="*/ 0 h 7"/>
                  <a:gd name="T2" fmla="*/ 7 w 7"/>
                  <a:gd name="T3" fmla="*/ 3 h 7"/>
                  <a:gd name="T4" fmla="*/ 4 w 7"/>
                  <a:gd name="T5" fmla="*/ 7 h 7"/>
                  <a:gd name="T6" fmla="*/ 1 w 7"/>
                  <a:gd name="T7" fmla="*/ 4 h 7"/>
                  <a:gd name="T8" fmla="*/ 3 w 7"/>
                  <a:gd name="T9" fmla="*/ 0 h 7"/>
                </a:gdLst>
                <a:ahLst/>
                <a:cxnLst>
                  <a:cxn ang="0">
                    <a:pos x="T0" y="T1"/>
                  </a:cxn>
                  <a:cxn ang="0">
                    <a:pos x="T2" y="T3"/>
                  </a:cxn>
                  <a:cxn ang="0">
                    <a:pos x="T4" y="T5"/>
                  </a:cxn>
                  <a:cxn ang="0">
                    <a:pos x="T6" y="T7"/>
                  </a:cxn>
                  <a:cxn ang="0">
                    <a:pos x="T8" y="T9"/>
                  </a:cxn>
                </a:cxnLst>
                <a:rect l="0" t="0" r="r" b="b"/>
                <a:pathLst>
                  <a:path w="7" h="7">
                    <a:moveTo>
                      <a:pt x="3" y="0"/>
                    </a:moveTo>
                    <a:cubicBezTo>
                      <a:pt x="5" y="0"/>
                      <a:pt x="7" y="1"/>
                      <a:pt x="7" y="3"/>
                    </a:cubicBezTo>
                    <a:cubicBezTo>
                      <a:pt x="7" y="5"/>
                      <a:pt x="6" y="6"/>
                      <a:pt x="4" y="7"/>
                    </a:cubicBezTo>
                    <a:cubicBezTo>
                      <a:pt x="2" y="7"/>
                      <a:pt x="1" y="6"/>
                      <a:pt x="1" y="4"/>
                    </a:cubicBezTo>
                    <a:cubicBezTo>
                      <a:pt x="0" y="2"/>
                      <a:pt x="2" y="1"/>
                      <a:pt x="3" y="0"/>
                    </a:cubicBezTo>
                    <a:close/>
                  </a:path>
                </a:pathLst>
              </a:custGeom>
              <a:solidFill>
                <a:srgbClr val="D8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4" name="Freeform 255">
                <a:extLst>
                  <a:ext uri="{FF2B5EF4-FFF2-40B4-BE49-F238E27FC236}">
                    <a16:creationId xmlns:a16="http://schemas.microsoft.com/office/drawing/2014/main" id="{E3C18273-6782-96C8-B233-3245B3FA6E44}"/>
                  </a:ext>
                </a:extLst>
              </p:cNvPr>
              <p:cNvSpPr/>
              <p:nvPr/>
            </p:nvSpPr>
            <p:spPr bwMode="auto">
              <a:xfrm>
                <a:off x="3348" y="2781"/>
                <a:ext cx="42" cy="33"/>
              </a:xfrm>
              <a:custGeom>
                <a:avLst/>
                <a:gdLst>
                  <a:gd name="T0" fmla="*/ 5 w 9"/>
                  <a:gd name="T1" fmla="*/ 7 h 7"/>
                  <a:gd name="T2" fmla="*/ 2 w 9"/>
                  <a:gd name="T3" fmla="*/ 0 h 7"/>
                  <a:gd name="T4" fmla="*/ 5 w 9"/>
                  <a:gd name="T5" fmla="*/ 7 h 7"/>
                </a:gdLst>
                <a:ahLst/>
                <a:cxnLst>
                  <a:cxn ang="0">
                    <a:pos x="T0" y="T1"/>
                  </a:cxn>
                  <a:cxn ang="0">
                    <a:pos x="T2" y="T3"/>
                  </a:cxn>
                  <a:cxn ang="0">
                    <a:pos x="T4" y="T5"/>
                  </a:cxn>
                </a:cxnLst>
                <a:rect l="0" t="0" r="r" b="b"/>
                <a:pathLst>
                  <a:path w="9" h="7">
                    <a:moveTo>
                      <a:pt x="5" y="7"/>
                    </a:moveTo>
                    <a:cubicBezTo>
                      <a:pt x="0" y="7"/>
                      <a:pt x="0" y="4"/>
                      <a:pt x="2" y="0"/>
                    </a:cubicBezTo>
                    <a:cubicBezTo>
                      <a:pt x="9" y="0"/>
                      <a:pt x="8" y="4"/>
                      <a:pt x="5" y="7"/>
                    </a:cubicBezTo>
                    <a:close/>
                  </a:path>
                </a:pathLst>
              </a:custGeom>
              <a:solidFill>
                <a:srgbClr val="EEA9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5" name="Freeform 256">
                <a:extLst>
                  <a:ext uri="{FF2B5EF4-FFF2-40B4-BE49-F238E27FC236}">
                    <a16:creationId xmlns:a16="http://schemas.microsoft.com/office/drawing/2014/main" id="{1A9DE295-C7A2-BF82-F28C-AFB8F58E137B}"/>
                  </a:ext>
                </a:extLst>
              </p:cNvPr>
              <p:cNvSpPr/>
              <p:nvPr/>
            </p:nvSpPr>
            <p:spPr bwMode="auto">
              <a:xfrm>
                <a:off x="3773" y="1341"/>
                <a:ext cx="37" cy="103"/>
              </a:xfrm>
              <a:custGeom>
                <a:avLst/>
                <a:gdLst>
                  <a:gd name="T0" fmla="*/ 0 w 8"/>
                  <a:gd name="T1" fmla="*/ 22 h 22"/>
                  <a:gd name="T2" fmla="*/ 8 w 8"/>
                  <a:gd name="T3" fmla="*/ 0 h 22"/>
                  <a:gd name="T4" fmla="*/ 0 w 8"/>
                  <a:gd name="T5" fmla="*/ 22 h 22"/>
                </a:gdLst>
                <a:ahLst/>
                <a:cxnLst>
                  <a:cxn ang="0">
                    <a:pos x="T0" y="T1"/>
                  </a:cxn>
                  <a:cxn ang="0">
                    <a:pos x="T2" y="T3"/>
                  </a:cxn>
                  <a:cxn ang="0">
                    <a:pos x="T4" y="T5"/>
                  </a:cxn>
                </a:cxnLst>
                <a:rect l="0" t="0" r="r" b="b"/>
                <a:pathLst>
                  <a:path w="8" h="22">
                    <a:moveTo>
                      <a:pt x="0" y="22"/>
                    </a:moveTo>
                    <a:cubicBezTo>
                      <a:pt x="0" y="14"/>
                      <a:pt x="5" y="7"/>
                      <a:pt x="8" y="0"/>
                    </a:cubicBezTo>
                    <a:cubicBezTo>
                      <a:pt x="7" y="8"/>
                      <a:pt x="4" y="15"/>
                      <a:pt x="0" y="22"/>
                    </a:cubicBezTo>
                    <a:close/>
                  </a:path>
                </a:pathLst>
              </a:custGeom>
              <a:solidFill>
                <a:srgbClr val="961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6" name="Freeform 257">
                <a:extLst>
                  <a:ext uri="{FF2B5EF4-FFF2-40B4-BE49-F238E27FC236}">
                    <a16:creationId xmlns:a16="http://schemas.microsoft.com/office/drawing/2014/main" id="{E36B1A9C-ECCC-C0E5-8BAA-55C8D8E2158F}"/>
                  </a:ext>
                </a:extLst>
              </p:cNvPr>
              <p:cNvSpPr/>
              <p:nvPr/>
            </p:nvSpPr>
            <p:spPr bwMode="auto">
              <a:xfrm>
                <a:off x="3983" y="1019"/>
                <a:ext cx="266" cy="336"/>
              </a:xfrm>
              <a:custGeom>
                <a:avLst/>
                <a:gdLst>
                  <a:gd name="T0" fmla="*/ 0 w 57"/>
                  <a:gd name="T1" fmla="*/ 71 h 72"/>
                  <a:gd name="T2" fmla="*/ 3 w 57"/>
                  <a:gd name="T3" fmla="*/ 62 h 72"/>
                  <a:gd name="T4" fmla="*/ 0 w 57"/>
                  <a:gd name="T5" fmla="*/ 57 h 72"/>
                  <a:gd name="T6" fmla="*/ 17 w 57"/>
                  <a:gd name="T7" fmla="*/ 39 h 72"/>
                  <a:gd name="T8" fmla="*/ 49 w 57"/>
                  <a:gd name="T9" fmla="*/ 5 h 72"/>
                  <a:gd name="T10" fmla="*/ 57 w 57"/>
                  <a:gd name="T11" fmla="*/ 1 h 72"/>
                  <a:gd name="T12" fmla="*/ 42 w 57"/>
                  <a:gd name="T13" fmla="*/ 22 h 72"/>
                  <a:gd name="T14" fmla="*/ 27 w 57"/>
                  <a:gd name="T15" fmla="*/ 37 h 72"/>
                  <a:gd name="T16" fmla="*/ 21 w 57"/>
                  <a:gd name="T17" fmla="*/ 46 h 72"/>
                  <a:gd name="T18" fmla="*/ 7 w 57"/>
                  <a:gd name="T19" fmla="*/ 66 h 72"/>
                  <a:gd name="T20" fmla="*/ 2 w 57"/>
                  <a:gd name="T21" fmla="*/ 72 h 72"/>
                  <a:gd name="T22" fmla="*/ 0 w 57"/>
                  <a:gd name="T23"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72">
                    <a:moveTo>
                      <a:pt x="0" y="71"/>
                    </a:moveTo>
                    <a:cubicBezTo>
                      <a:pt x="1" y="68"/>
                      <a:pt x="5" y="66"/>
                      <a:pt x="3" y="62"/>
                    </a:cubicBezTo>
                    <a:cubicBezTo>
                      <a:pt x="5" y="59"/>
                      <a:pt x="3" y="58"/>
                      <a:pt x="0" y="57"/>
                    </a:cubicBezTo>
                    <a:cubicBezTo>
                      <a:pt x="3" y="49"/>
                      <a:pt x="12" y="46"/>
                      <a:pt x="17" y="39"/>
                    </a:cubicBezTo>
                    <a:cubicBezTo>
                      <a:pt x="26" y="26"/>
                      <a:pt x="38" y="16"/>
                      <a:pt x="49" y="5"/>
                    </a:cubicBezTo>
                    <a:cubicBezTo>
                      <a:pt x="51" y="3"/>
                      <a:pt x="53" y="0"/>
                      <a:pt x="57" y="1"/>
                    </a:cubicBezTo>
                    <a:cubicBezTo>
                      <a:pt x="54" y="9"/>
                      <a:pt x="47" y="15"/>
                      <a:pt x="42" y="22"/>
                    </a:cubicBezTo>
                    <a:cubicBezTo>
                      <a:pt x="38" y="28"/>
                      <a:pt x="32" y="31"/>
                      <a:pt x="27" y="37"/>
                    </a:cubicBezTo>
                    <a:cubicBezTo>
                      <a:pt x="25" y="40"/>
                      <a:pt x="23" y="43"/>
                      <a:pt x="21" y="46"/>
                    </a:cubicBezTo>
                    <a:cubicBezTo>
                      <a:pt x="16" y="52"/>
                      <a:pt x="12" y="59"/>
                      <a:pt x="7" y="66"/>
                    </a:cubicBezTo>
                    <a:cubicBezTo>
                      <a:pt x="6" y="68"/>
                      <a:pt x="5" y="71"/>
                      <a:pt x="2" y="72"/>
                    </a:cubicBezTo>
                    <a:cubicBezTo>
                      <a:pt x="1" y="72"/>
                      <a:pt x="1" y="72"/>
                      <a:pt x="0" y="71"/>
                    </a:cubicBezTo>
                    <a:close/>
                  </a:path>
                </a:pathLst>
              </a:custGeom>
              <a:solidFill>
                <a:srgbClr val="971D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7" name="Freeform 258">
                <a:extLst>
                  <a:ext uri="{FF2B5EF4-FFF2-40B4-BE49-F238E27FC236}">
                    <a16:creationId xmlns:a16="http://schemas.microsoft.com/office/drawing/2014/main" id="{581BDD22-752A-C20F-E193-616B95E41371}"/>
                  </a:ext>
                </a:extLst>
              </p:cNvPr>
              <p:cNvSpPr/>
              <p:nvPr/>
            </p:nvSpPr>
            <p:spPr bwMode="auto">
              <a:xfrm>
                <a:off x="3974" y="939"/>
                <a:ext cx="401" cy="594"/>
              </a:xfrm>
              <a:custGeom>
                <a:avLst/>
                <a:gdLst>
                  <a:gd name="T0" fmla="*/ 28 w 86"/>
                  <a:gd name="T1" fmla="*/ 53 h 127"/>
                  <a:gd name="T2" fmla="*/ 59 w 86"/>
                  <a:gd name="T3" fmla="*/ 18 h 127"/>
                  <a:gd name="T4" fmla="*/ 79 w 86"/>
                  <a:gd name="T5" fmla="*/ 2 h 127"/>
                  <a:gd name="T6" fmla="*/ 86 w 86"/>
                  <a:gd name="T7" fmla="*/ 0 h 127"/>
                  <a:gd name="T8" fmla="*/ 85 w 86"/>
                  <a:gd name="T9" fmla="*/ 3 h 127"/>
                  <a:gd name="T10" fmla="*/ 70 w 86"/>
                  <a:gd name="T11" fmla="*/ 16 h 127"/>
                  <a:gd name="T12" fmla="*/ 68 w 86"/>
                  <a:gd name="T13" fmla="*/ 17 h 127"/>
                  <a:gd name="T14" fmla="*/ 25 w 86"/>
                  <a:gd name="T15" fmla="*/ 72 h 127"/>
                  <a:gd name="T16" fmla="*/ 23 w 86"/>
                  <a:gd name="T17" fmla="*/ 77 h 127"/>
                  <a:gd name="T18" fmla="*/ 7 w 86"/>
                  <a:gd name="T19" fmla="*/ 119 h 127"/>
                  <a:gd name="T20" fmla="*/ 4 w 86"/>
                  <a:gd name="T21" fmla="*/ 127 h 127"/>
                  <a:gd name="T22" fmla="*/ 1 w 86"/>
                  <a:gd name="T23" fmla="*/ 123 h 127"/>
                  <a:gd name="T24" fmla="*/ 4 w 86"/>
                  <a:gd name="T25" fmla="*/ 106 h 127"/>
                  <a:gd name="T26" fmla="*/ 18 w 86"/>
                  <a:gd name="T27" fmla="*/ 70 h 127"/>
                  <a:gd name="T28" fmla="*/ 22 w 86"/>
                  <a:gd name="T29" fmla="*/ 63 h 127"/>
                  <a:gd name="T30" fmla="*/ 28 w 86"/>
                  <a:gd name="T31" fmla="*/ 5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27">
                    <a:moveTo>
                      <a:pt x="28" y="53"/>
                    </a:moveTo>
                    <a:cubicBezTo>
                      <a:pt x="39" y="42"/>
                      <a:pt x="49" y="30"/>
                      <a:pt x="59" y="18"/>
                    </a:cubicBezTo>
                    <a:cubicBezTo>
                      <a:pt x="67" y="14"/>
                      <a:pt x="72" y="7"/>
                      <a:pt x="79" y="2"/>
                    </a:cubicBezTo>
                    <a:cubicBezTo>
                      <a:pt x="81" y="1"/>
                      <a:pt x="83" y="0"/>
                      <a:pt x="86" y="0"/>
                    </a:cubicBezTo>
                    <a:cubicBezTo>
                      <a:pt x="86" y="1"/>
                      <a:pt x="85" y="2"/>
                      <a:pt x="85" y="3"/>
                    </a:cubicBezTo>
                    <a:cubicBezTo>
                      <a:pt x="80" y="8"/>
                      <a:pt x="75" y="12"/>
                      <a:pt x="70" y="16"/>
                    </a:cubicBezTo>
                    <a:cubicBezTo>
                      <a:pt x="69" y="16"/>
                      <a:pt x="69" y="17"/>
                      <a:pt x="68" y="17"/>
                    </a:cubicBezTo>
                    <a:cubicBezTo>
                      <a:pt x="50" y="33"/>
                      <a:pt x="36" y="51"/>
                      <a:pt x="25" y="72"/>
                    </a:cubicBezTo>
                    <a:cubicBezTo>
                      <a:pt x="24" y="74"/>
                      <a:pt x="24" y="75"/>
                      <a:pt x="23" y="77"/>
                    </a:cubicBezTo>
                    <a:cubicBezTo>
                      <a:pt x="15" y="90"/>
                      <a:pt x="10" y="104"/>
                      <a:pt x="7" y="119"/>
                    </a:cubicBezTo>
                    <a:cubicBezTo>
                      <a:pt x="6" y="122"/>
                      <a:pt x="6" y="125"/>
                      <a:pt x="4" y="127"/>
                    </a:cubicBezTo>
                    <a:cubicBezTo>
                      <a:pt x="1" y="126"/>
                      <a:pt x="1" y="124"/>
                      <a:pt x="1" y="123"/>
                    </a:cubicBezTo>
                    <a:cubicBezTo>
                      <a:pt x="0" y="117"/>
                      <a:pt x="2" y="111"/>
                      <a:pt x="4" y="106"/>
                    </a:cubicBezTo>
                    <a:cubicBezTo>
                      <a:pt x="8" y="94"/>
                      <a:pt x="12" y="81"/>
                      <a:pt x="18" y="70"/>
                    </a:cubicBezTo>
                    <a:cubicBezTo>
                      <a:pt x="19" y="68"/>
                      <a:pt x="20" y="65"/>
                      <a:pt x="22" y="63"/>
                    </a:cubicBezTo>
                    <a:cubicBezTo>
                      <a:pt x="24" y="60"/>
                      <a:pt x="27" y="57"/>
                      <a:pt x="28" y="53"/>
                    </a:cubicBezTo>
                    <a:close/>
                  </a:path>
                </a:pathLst>
              </a:custGeom>
              <a:solidFill>
                <a:srgbClr val="C752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8" name="Freeform 259">
                <a:extLst>
                  <a:ext uri="{FF2B5EF4-FFF2-40B4-BE49-F238E27FC236}">
                    <a16:creationId xmlns:a16="http://schemas.microsoft.com/office/drawing/2014/main" id="{E9C5C964-BB14-EBDD-E328-285276B1C03B}"/>
                  </a:ext>
                </a:extLst>
              </p:cNvPr>
              <p:cNvSpPr/>
              <p:nvPr/>
            </p:nvSpPr>
            <p:spPr bwMode="auto">
              <a:xfrm>
                <a:off x="4366" y="883"/>
                <a:ext cx="112" cy="80"/>
              </a:xfrm>
              <a:custGeom>
                <a:avLst/>
                <a:gdLst>
                  <a:gd name="T0" fmla="*/ 0 w 24"/>
                  <a:gd name="T1" fmla="*/ 14 h 17"/>
                  <a:gd name="T2" fmla="*/ 2 w 24"/>
                  <a:gd name="T3" fmla="*/ 12 h 17"/>
                  <a:gd name="T4" fmla="*/ 22 w 24"/>
                  <a:gd name="T5" fmla="*/ 0 h 17"/>
                  <a:gd name="T6" fmla="*/ 24 w 24"/>
                  <a:gd name="T7" fmla="*/ 1 h 17"/>
                  <a:gd name="T8" fmla="*/ 19 w 24"/>
                  <a:gd name="T9" fmla="*/ 6 h 17"/>
                  <a:gd name="T10" fmla="*/ 7 w 24"/>
                  <a:gd name="T11" fmla="*/ 14 h 17"/>
                  <a:gd name="T12" fmla="*/ 0 w 24"/>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24" h="17">
                    <a:moveTo>
                      <a:pt x="0" y="14"/>
                    </a:moveTo>
                    <a:cubicBezTo>
                      <a:pt x="1" y="14"/>
                      <a:pt x="1" y="13"/>
                      <a:pt x="2" y="12"/>
                    </a:cubicBezTo>
                    <a:cubicBezTo>
                      <a:pt x="9" y="8"/>
                      <a:pt x="15" y="3"/>
                      <a:pt x="22" y="0"/>
                    </a:cubicBezTo>
                    <a:cubicBezTo>
                      <a:pt x="23" y="0"/>
                      <a:pt x="24" y="0"/>
                      <a:pt x="24" y="1"/>
                    </a:cubicBezTo>
                    <a:cubicBezTo>
                      <a:pt x="24" y="4"/>
                      <a:pt x="21" y="5"/>
                      <a:pt x="19" y="6"/>
                    </a:cubicBezTo>
                    <a:cubicBezTo>
                      <a:pt x="15" y="9"/>
                      <a:pt x="11" y="11"/>
                      <a:pt x="7" y="14"/>
                    </a:cubicBezTo>
                    <a:cubicBezTo>
                      <a:pt x="5" y="15"/>
                      <a:pt x="3" y="17"/>
                      <a:pt x="0" y="14"/>
                    </a:cubicBezTo>
                    <a:close/>
                  </a:path>
                </a:pathLst>
              </a:custGeom>
              <a:solidFill>
                <a:srgbClr val="F297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9" name="Freeform 260">
                <a:extLst>
                  <a:ext uri="{FF2B5EF4-FFF2-40B4-BE49-F238E27FC236}">
                    <a16:creationId xmlns:a16="http://schemas.microsoft.com/office/drawing/2014/main" id="{12ECB2B0-7E5F-CFF9-D50F-A280E93F1FBA}"/>
                  </a:ext>
                </a:extLst>
              </p:cNvPr>
              <p:cNvSpPr/>
              <p:nvPr/>
            </p:nvSpPr>
            <p:spPr bwMode="auto">
              <a:xfrm>
                <a:off x="3917" y="1397"/>
                <a:ext cx="85" cy="318"/>
              </a:xfrm>
              <a:custGeom>
                <a:avLst/>
                <a:gdLst>
                  <a:gd name="T0" fmla="*/ 17 w 18"/>
                  <a:gd name="T1" fmla="*/ 8 h 68"/>
                  <a:gd name="T2" fmla="*/ 14 w 18"/>
                  <a:gd name="T3" fmla="*/ 24 h 68"/>
                  <a:gd name="T4" fmla="*/ 14 w 18"/>
                  <a:gd name="T5" fmla="*/ 39 h 68"/>
                  <a:gd name="T6" fmla="*/ 12 w 18"/>
                  <a:gd name="T7" fmla="*/ 41 h 68"/>
                  <a:gd name="T8" fmla="*/ 10 w 18"/>
                  <a:gd name="T9" fmla="*/ 52 h 68"/>
                  <a:gd name="T10" fmla="*/ 9 w 18"/>
                  <a:gd name="T11" fmla="*/ 68 h 68"/>
                  <a:gd name="T12" fmla="*/ 1 w 18"/>
                  <a:gd name="T13" fmla="*/ 56 h 68"/>
                  <a:gd name="T14" fmla="*/ 1 w 18"/>
                  <a:gd name="T15" fmla="*/ 46 h 68"/>
                  <a:gd name="T16" fmla="*/ 13 w 18"/>
                  <a:gd name="T17" fmla="*/ 0 h 68"/>
                  <a:gd name="T18" fmla="*/ 17 w 18"/>
                  <a:gd name="T1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8">
                    <a:moveTo>
                      <a:pt x="17" y="8"/>
                    </a:moveTo>
                    <a:cubicBezTo>
                      <a:pt x="17" y="13"/>
                      <a:pt x="14" y="18"/>
                      <a:pt x="14" y="24"/>
                    </a:cubicBezTo>
                    <a:cubicBezTo>
                      <a:pt x="14" y="29"/>
                      <a:pt x="13" y="34"/>
                      <a:pt x="14" y="39"/>
                    </a:cubicBezTo>
                    <a:cubicBezTo>
                      <a:pt x="13" y="40"/>
                      <a:pt x="13" y="41"/>
                      <a:pt x="12" y="41"/>
                    </a:cubicBezTo>
                    <a:cubicBezTo>
                      <a:pt x="9" y="44"/>
                      <a:pt x="11" y="49"/>
                      <a:pt x="10" y="52"/>
                    </a:cubicBezTo>
                    <a:cubicBezTo>
                      <a:pt x="9" y="58"/>
                      <a:pt x="10" y="63"/>
                      <a:pt x="9" y="68"/>
                    </a:cubicBezTo>
                    <a:cubicBezTo>
                      <a:pt x="3" y="66"/>
                      <a:pt x="1" y="62"/>
                      <a:pt x="1" y="56"/>
                    </a:cubicBezTo>
                    <a:cubicBezTo>
                      <a:pt x="1" y="53"/>
                      <a:pt x="0" y="50"/>
                      <a:pt x="1" y="46"/>
                    </a:cubicBezTo>
                    <a:cubicBezTo>
                      <a:pt x="2" y="30"/>
                      <a:pt x="7" y="15"/>
                      <a:pt x="13" y="0"/>
                    </a:cubicBezTo>
                    <a:cubicBezTo>
                      <a:pt x="18" y="0"/>
                      <a:pt x="18" y="3"/>
                      <a:pt x="17" y="8"/>
                    </a:cubicBezTo>
                    <a:close/>
                  </a:path>
                </a:pathLst>
              </a:custGeom>
              <a:solidFill>
                <a:srgbClr val="F8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0" name="Freeform 261">
                <a:extLst>
                  <a:ext uri="{FF2B5EF4-FFF2-40B4-BE49-F238E27FC236}">
                    <a16:creationId xmlns:a16="http://schemas.microsoft.com/office/drawing/2014/main" id="{08EC9241-5234-1E03-D33E-25569417295F}"/>
                  </a:ext>
                </a:extLst>
              </p:cNvPr>
              <p:cNvSpPr/>
              <p:nvPr/>
            </p:nvSpPr>
            <p:spPr bwMode="auto">
              <a:xfrm>
                <a:off x="3927" y="1640"/>
                <a:ext cx="51" cy="271"/>
              </a:xfrm>
              <a:custGeom>
                <a:avLst/>
                <a:gdLst>
                  <a:gd name="T0" fmla="*/ 6 w 11"/>
                  <a:gd name="T1" fmla="*/ 16 h 58"/>
                  <a:gd name="T2" fmla="*/ 8 w 11"/>
                  <a:gd name="T3" fmla="*/ 0 h 58"/>
                  <a:gd name="T4" fmla="*/ 11 w 11"/>
                  <a:gd name="T5" fmla="*/ 55 h 58"/>
                  <a:gd name="T6" fmla="*/ 7 w 11"/>
                  <a:gd name="T7" fmla="*/ 58 h 58"/>
                  <a:gd name="T8" fmla="*/ 0 w 11"/>
                  <a:gd name="T9" fmla="*/ 27 h 58"/>
                  <a:gd name="T10" fmla="*/ 6 w 11"/>
                  <a:gd name="T11" fmla="*/ 16 h 58"/>
                </a:gdLst>
                <a:ahLst/>
                <a:cxnLst>
                  <a:cxn ang="0">
                    <a:pos x="T0" y="T1"/>
                  </a:cxn>
                  <a:cxn ang="0">
                    <a:pos x="T2" y="T3"/>
                  </a:cxn>
                  <a:cxn ang="0">
                    <a:pos x="T4" y="T5"/>
                  </a:cxn>
                  <a:cxn ang="0">
                    <a:pos x="T6" y="T7"/>
                  </a:cxn>
                  <a:cxn ang="0">
                    <a:pos x="T8" y="T9"/>
                  </a:cxn>
                  <a:cxn ang="0">
                    <a:pos x="T10" y="T11"/>
                  </a:cxn>
                </a:cxnLst>
                <a:rect l="0" t="0" r="r" b="b"/>
                <a:pathLst>
                  <a:path w="11" h="57">
                    <a:moveTo>
                      <a:pt x="6" y="16"/>
                    </a:moveTo>
                    <a:cubicBezTo>
                      <a:pt x="7" y="11"/>
                      <a:pt x="5" y="5"/>
                      <a:pt x="8" y="0"/>
                    </a:cubicBezTo>
                    <a:cubicBezTo>
                      <a:pt x="8" y="19"/>
                      <a:pt x="7" y="37"/>
                      <a:pt x="11" y="55"/>
                    </a:cubicBezTo>
                    <a:cubicBezTo>
                      <a:pt x="11" y="58"/>
                      <a:pt x="9" y="58"/>
                      <a:pt x="7" y="58"/>
                    </a:cubicBezTo>
                    <a:cubicBezTo>
                      <a:pt x="3" y="48"/>
                      <a:pt x="0" y="38"/>
                      <a:pt x="0" y="27"/>
                    </a:cubicBezTo>
                    <a:cubicBezTo>
                      <a:pt x="5" y="25"/>
                      <a:pt x="4" y="20"/>
                      <a:pt x="6" y="16"/>
                    </a:cubicBezTo>
                    <a:close/>
                  </a:path>
                </a:pathLst>
              </a:custGeom>
              <a:solidFill>
                <a:srgbClr val="F19C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1" name="Freeform 262">
                <a:extLst>
                  <a:ext uri="{FF2B5EF4-FFF2-40B4-BE49-F238E27FC236}">
                    <a16:creationId xmlns:a16="http://schemas.microsoft.com/office/drawing/2014/main" id="{ACF17A02-0B40-BA3E-B884-2A715E14F82F}"/>
                  </a:ext>
                </a:extLst>
              </p:cNvPr>
              <p:cNvSpPr/>
              <p:nvPr/>
            </p:nvSpPr>
            <p:spPr bwMode="auto">
              <a:xfrm>
                <a:off x="3978" y="1224"/>
                <a:ext cx="108" cy="211"/>
              </a:xfrm>
              <a:custGeom>
                <a:avLst/>
                <a:gdLst>
                  <a:gd name="T0" fmla="*/ 4 w 23"/>
                  <a:gd name="T1" fmla="*/ 45 h 45"/>
                  <a:gd name="T2" fmla="*/ 0 w 23"/>
                  <a:gd name="T3" fmla="*/ 37 h 45"/>
                  <a:gd name="T4" fmla="*/ 3 w 23"/>
                  <a:gd name="T5" fmla="*/ 28 h 45"/>
                  <a:gd name="T6" fmla="*/ 21 w 23"/>
                  <a:gd name="T7" fmla="*/ 1 h 45"/>
                  <a:gd name="T8" fmla="*/ 22 w 23"/>
                  <a:gd name="T9" fmla="*/ 2 h 45"/>
                  <a:gd name="T10" fmla="*/ 7 w 23"/>
                  <a:gd name="T11" fmla="*/ 38 h 45"/>
                  <a:gd name="T12" fmla="*/ 4 w 23"/>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23" h="45">
                    <a:moveTo>
                      <a:pt x="4" y="45"/>
                    </a:moveTo>
                    <a:cubicBezTo>
                      <a:pt x="4" y="41"/>
                      <a:pt x="3" y="39"/>
                      <a:pt x="0" y="37"/>
                    </a:cubicBezTo>
                    <a:cubicBezTo>
                      <a:pt x="1" y="34"/>
                      <a:pt x="2" y="31"/>
                      <a:pt x="3" y="28"/>
                    </a:cubicBezTo>
                    <a:cubicBezTo>
                      <a:pt x="9" y="18"/>
                      <a:pt x="13" y="9"/>
                      <a:pt x="21" y="1"/>
                    </a:cubicBezTo>
                    <a:cubicBezTo>
                      <a:pt x="22" y="0"/>
                      <a:pt x="23" y="1"/>
                      <a:pt x="22" y="2"/>
                    </a:cubicBezTo>
                    <a:cubicBezTo>
                      <a:pt x="16" y="13"/>
                      <a:pt x="11" y="25"/>
                      <a:pt x="7" y="38"/>
                    </a:cubicBezTo>
                    <a:cubicBezTo>
                      <a:pt x="6" y="40"/>
                      <a:pt x="6" y="43"/>
                      <a:pt x="4" y="45"/>
                    </a:cubicBezTo>
                    <a:close/>
                  </a:path>
                </a:pathLst>
              </a:custGeom>
              <a:solidFill>
                <a:srgbClr val="F3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2" name="Freeform 263">
                <a:extLst>
                  <a:ext uri="{FF2B5EF4-FFF2-40B4-BE49-F238E27FC236}">
                    <a16:creationId xmlns:a16="http://schemas.microsoft.com/office/drawing/2014/main" id="{26B30F51-2C4B-B068-492E-9BD149B06FE0}"/>
                  </a:ext>
                </a:extLst>
              </p:cNvPr>
              <p:cNvSpPr/>
              <p:nvPr/>
            </p:nvSpPr>
            <p:spPr bwMode="auto">
              <a:xfrm>
                <a:off x="3913" y="1612"/>
                <a:ext cx="51" cy="159"/>
              </a:xfrm>
              <a:custGeom>
                <a:avLst/>
                <a:gdLst>
                  <a:gd name="T0" fmla="*/ 9 w 11"/>
                  <a:gd name="T1" fmla="*/ 22 h 34"/>
                  <a:gd name="T2" fmla="*/ 10 w 11"/>
                  <a:gd name="T3" fmla="*/ 27 h 34"/>
                  <a:gd name="T4" fmla="*/ 3 w 11"/>
                  <a:gd name="T5" fmla="*/ 33 h 34"/>
                  <a:gd name="T6" fmla="*/ 2 w 11"/>
                  <a:gd name="T7" fmla="*/ 0 h 34"/>
                  <a:gd name="T8" fmla="*/ 9 w 11"/>
                  <a:gd name="T9" fmla="*/ 22 h 34"/>
                </a:gdLst>
                <a:ahLst/>
                <a:cxnLst>
                  <a:cxn ang="0">
                    <a:pos x="T0" y="T1"/>
                  </a:cxn>
                  <a:cxn ang="0">
                    <a:pos x="T2" y="T3"/>
                  </a:cxn>
                  <a:cxn ang="0">
                    <a:pos x="T4" y="T5"/>
                  </a:cxn>
                  <a:cxn ang="0">
                    <a:pos x="T6" y="T7"/>
                  </a:cxn>
                  <a:cxn ang="0">
                    <a:pos x="T8" y="T9"/>
                  </a:cxn>
                </a:cxnLst>
                <a:rect l="0" t="0" r="r" b="b"/>
                <a:pathLst>
                  <a:path w="11" h="34">
                    <a:moveTo>
                      <a:pt x="9" y="22"/>
                    </a:moveTo>
                    <a:cubicBezTo>
                      <a:pt x="10" y="23"/>
                      <a:pt x="9" y="25"/>
                      <a:pt x="10" y="27"/>
                    </a:cubicBezTo>
                    <a:cubicBezTo>
                      <a:pt x="11" y="32"/>
                      <a:pt x="8" y="34"/>
                      <a:pt x="3" y="33"/>
                    </a:cubicBezTo>
                    <a:cubicBezTo>
                      <a:pt x="1" y="22"/>
                      <a:pt x="0" y="11"/>
                      <a:pt x="2" y="0"/>
                    </a:cubicBezTo>
                    <a:cubicBezTo>
                      <a:pt x="1" y="9"/>
                      <a:pt x="4" y="16"/>
                      <a:pt x="9" y="22"/>
                    </a:cubicBezTo>
                    <a:close/>
                  </a:path>
                </a:pathLst>
              </a:custGeom>
              <a:solidFill>
                <a:srgbClr val="F6C0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3" name="Freeform 264">
                <a:extLst>
                  <a:ext uri="{FF2B5EF4-FFF2-40B4-BE49-F238E27FC236}">
                    <a16:creationId xmlns:a16="http://schemas.microsoft.com/office/drawing/2014/main" id="{F1017F7D-2E05-ABEE-9479-C49BD07E4BFC}"/>
                  </a:ext>
                </a:extLst>
              </p:cNvPr>
              <p:cNvSpPr/>
              <p:nvPr/>
            </p:nvSpPr>
            <p:spPr bwMode="auto">
              <a:xfrm>
                <a:off x="3964" y="1294"/>
                <a:ext cx="122" cy="533"/>
              </a:xfrm>
              <a:custGeom>
                <a:avLst/>
                <a:gdLst>
                  <a:gd name="T0" fmla="*/ 2 w 26"/>
                  <a:gd name="T1" fmla="*/ 63 h 114"/>
                  <a:gd name="T2" fmla="*/ 3 w 26"/>
                  <a:gd name="T3" fmla="*/ 63 h 114"/>
                  <a:gd name="T4" fmla="*/ 5 w 26"/>
                  <a:gd name="T5" fmla="*/ 50 h 114"/>
                  <a:gd name="T6" fmla="*/ 21 w 26"/>
                  <a:gd name="T7" fmla="*/ 3 h 114"/>
                  <a:gd name="T8" fmla="*/ 24 w 26"/>
                  <a:gd name="T9" fmla="*/ 0 h 114"/>
                  <a:gd name="T10" fmla="*/ 19 w 26"/>
                  <a:gd name="T11" fmla="*/ 17 h 114"/>
                  <a:gd name="T12" fmla="*/ 19 w 26"/>
                  <a:gd name="T13" fmla="*/ 28 h 114"/>
                  <a:gd name="T14" fmla="*/ 18 w 26"/>
                  <a:gd name="T15" fmla="*/ 44 h 114"/>
                  <a:gd name="T16" fmla="*/ 12 w 26"/>
                  <a:gd name="T17" fmla="*/ 63 h 114"/>
                  <a:gd name="T18" fmla="*/ 10 w 26"/>
                  <a:gd name="T19" fmla="*/ 98 h 114"/>
                  <a:gd name="T20" fmla="*/ 8 w 26"/>
                  <a:gd name="T21" fmla="*/ 106 h 114"/>
                  <a:gd name="T22" fmla="*/ 7 w 26"/>
                  <a:gd name="T23" fmla="*/ 85 h 114"/>
                  <a:gd name="T24" fmla="*/ 6 w 26"/>
                  <a:gd name="T25" fmla="*/ 77 h 114"/>
                  <a:gd name="T26" fmla="*/ 4 w 26"/>
                  <a:gd name="T27" fmla="*/ 114 h 114"/>
                  <a:gd name="T28" fmla="*/ 3 w 26"/>
                  <a:gd name="T29" fmla="*/ 107 h 114"/>
                  <a:gd name="T30" fmla="*/ 3 w 26"/>
                  <a:gd name="T31" fmla="*/ 70 h 114"/>
                  <a:gd name="T32" fmla="*/ 2 w 26"/>
                  <a:gd name="T33" fmla="*/ 6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14">
                    <a:moveTo>
                      <a:pt x="2" y="63"/>
                    </a:moveTo>
                    <a:cubicBezTo>
                      <a:pt x="2" y="63"/>
                      <a:pt x="2" y="63"/>
                      <a:pt x="3" y="63"/>
                    </a:cubicBezTo>
                    <a:cubicBezTo>
                      <a:pt x="3" y="58"/>
                      <a:pt x="2" y="54"/>
                      <a:pt x="5" y="50"/>
                    </a:cubicBezTo>
                    <a:cubicBezTo>
                      <a:pt x="9" y="34"/>
                      <a:pt x="13" y="18"/>
                      <a:pt x="21" y="3"/>
                    </a:cubicBezTo>
                    <a:cubicBezTo>
                      <a:pt x="22" y="1"/>
                      <a:pt x="23" y="0"/>
                      <a:pt x="24" y="0"/>
                    </a:cubicBezTo>
                    <a:cubicBezTo>
                      <a:pt x="26" y="7"/>
                      <a:pt x="21" y="11"/>
                      <a:pt x="19" y="17"/>
                    </a:cubicBezTo>
                    <a:cubicBezTo>
                      <a:pt x="18" y="21"/>
                      <a:pt x="14" y="24"/>
                      <a:pt x="19" y="28"/>
                    </a:cubicBezTo>
                    <a:cubicBezTo>
                      <a:pt x="24" y="36"/>
                      <a:pt x="24" y="38"/>
                      <a:pt x="18" y="44"/>
                    </a:cubicBezTo>
                    <a:cubicBezTo>
                      <a:pt x="13" y="50"/>
                      <a:pt x="13" y="56"/>
                      <a:pt x="12" y="63"/>
                    </a:cubicBezTo>
                    <a:cubicBezTo>
                      <a:pt x="10" y="74"/>
                      <a:pt x="11" y="86"/>
                      <a:pt x="10" y="98"/>
                    </a:cubicBezTo>
                    <a:cubicBezTo>
                      <a:pt x="10" y="100"/>
                      <a:pt x="11" y="103"/>
                      <a:pt x="8" y="106"/>
                    </a:cubicBezTo>
                    <a:cubicBezTo>
                      <a:pt x="6" y="99"/>
                      <a:pt x="8" y="92"/>
                      <a:pt x="7" y="85"/>
                    </a:cubicBezTo>
                    <a:cubicBezTo>
                      <a:pt x="7" y="83"/>
                      <a:pt x="7" y="80"/>
                      <a:pt x="6" y="77"/>
                    </a:cubicBezTo>
                    <a:cubicBezTo>
                      <a:pt x="3" y="89"/>
                      <a:pt x="5" y="102"/>
                      <a:pt x="4" y="114"/>
                    </a:cubicBezTo>
                    <a:cubicBezTo>
                      <a:pt x="2" y="112"/>
                      <a:pt x="3" y="109"/>
                      <a:pt x="3" y="107"/>
                    </a:cubicBezTo>
                    <a:cubicBezTo>
                      <a:pt x="4" y="94"/>
                      <a:pt x="0" y="82"/>
                      <a:pt x="3" y="70"/>
                    </a:cubicBezTo>
                    <a:cubicBezTo>
                      <a:pt x="3" y="68"/>
                      <a:pt x="2" y="65"/>
                      <a:pt x="2" y="63"/>
                    </a:cubicBezTo>
                    <a:close/>
                  </a:path>
                </a:pathLst>
              </a:custGeom>
              <a:solidFill>
                <a:srgbClr val="F096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4" name="Freeform 265">
                <a:extLst>
                  <a:ext uri="{FF2B5EF4-FFF2-40B4-BE49-F238E27FC236}">
                    <a16:creationId xmlns:a16="http://schemas.microsoft.com/office/drawing/2014/main" id="{8E504A59-08DA-2B0D-B12D-40AFE3106F2F}"/>
                  </a:ext>
                </a:extLst>
              </p:cNvPr>
              <p:cNvSpPr/>
              <p:nvPr/>
            </p:nvSpPr>
            <p:spPr bwMode="auto">
              <a:xfrm>
                <a:off x="2250" y="3328"/>
                <a:ext cx="28" cy="56"/>
              </a:xfrm>
              <a:custGeom>
                <a:avLst/>
                <a:gdLst>
                  <a:gd name="T0" fmla="*/ 5 w 6"/>
                  <a:gd name="T1" fmla="*/ 12 h 12"/>
                  <a:gd name="T2" fmla="*/ 2 w 6"/>
                  <a:gd name="T3" fmla="*/ 0 h 12"/>
                  <a:gd name="T4" fmla="*/ 4 w 6"/>
                  <a:gd name="T5" fmla="*/ 2 h 12"/>
                  <a:gd name="T6" fmla="*/ 6 w 6"/>
                  <a:gd name="T7" fmla="*/ 7 h 12"/>
                  <a:gd name="T8" fmla="*/ 5 w 6"/>
                  <a:gd name="T9" fmla="*/ 12 h 12"/>
                </a:gdLst>
                <a:ahLst/>
                <a:cxnLst>
                  <a:cxn ang="0">
                    <a:pos x="T0" y="T1"/>
                  </a:cxn>
                  <a:cxn ang="0">
                    <a:pos x="T2" y="T3"/>
                  </a:cxn>
                  <a:cxn ang="0">
                    <a:pos x="T4" y="T5"/>
                  </a:cxn>
                  <a:cxn ang="0">
                    <a:pos x="T6" y="T7"/>
                  </a:cxn>
                  <a:cxn ang="0">
                    <a:pos x="T8" y="T9"/>
                  </a:cxn>
                </a:cxnLst>
                <a:rect l="0" t="0" r="r" b="b"/>
                <a:pathLst>
                  <a:path w="6" h="12">
                    <a:moveTo>
                      <a:pt x="5" y="12"/>
                    </a:moveTo>
                    <a:cubicBezTo>
                      <a:pt x="0" y="9"/>
                      <a:pt x="3" y="4"/>
                      <a:pt x="2" y="0"/>
                    </a:cubicBezTo>
                    <a:cubicBezTo>
                      <a:pt x="3" y="1"/>
                      <a:pt x="3" y="1"/>
                      <a:pt x="4" y="2"/>
                    </a:cubicBezTo>
                    <a:cubicBezTo>
                      <a:pt x="4" y="4"/>
                      <a:pt x="5" y="6"/>
                      <a:pt x="6" y="7"/>
                    </a:cubicBezTo>
                    <a:cubicBezTo>
                      <a:pt x="5" y="8"/>
                      <a:pt x="5" y="10"/>
                      <a:pt x="5" y="12"/>
                    </a:cubicBezTo>
                    <a:close/>
                  </a:path>
                </a:pathLst>
              </a:custGeom>
              <a:solidFill>
                <a:srgbClr val="BD3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5" name="Freeform 266">
                <a:extLst>
                  <a:ext uri="{FF2B5EF4-FFF2-40B4-BE49-F238E27FC236}">
                    <a16:creationId xmlns:a16="http://schemas.microsoft.com/office/drawing/2014/main" id="{01710789-90B9-A99B-F731-C86F008DE073}"/>
                  </a:ext>
                </a:extLst>
              </p:cNvPr>
              <p:cNvSpPr/>
              <p:nvPr/>
            </p:nvSpPr>
            <p:spPr bwMode="auto">
              <a:xfrm>
                <a:off x="2264" y="3043"/>
                <a:ext cx="243" cy="247"/>
              </a:xfrm>
              <a:custGeom>
                <a:avLst/>
                <a:gdLst>
                  <a:gd name="T0" fmla="*/ 37 w 52"/>
                  <a:gd name="T1" fmla="*/ 53 h 53"/>
                  <a:gd name="T2" fmla="*/ 27 w 52"/>
                  <a:gd name="T3" fmla="*/ 43 h 53"/>
                  <a:gd name="T4" fmla="*/ 23 w 52"/>
                  <a:gd name="T5" fmla="*/ 43 h 53"/>
                  <a:gd name="T6" fmla="*/ 20 w 52"/>
                  <a:gd name="T7" fmla="*/ 43 h 53"/>
                  <a:gd name="T8" fmla="*/ 12 w 52"/>
                  <a:gd name="T9" fmla="*/ 37 h 53"/>
                  <a:gd name="T10" fmla="*/ 11 w 52"/>
                  <a:gd name="T11" fmla="*/ 33 h 53"/>
                  <a:gd name="T12" fmla="*/ 11 w 52"/>
                  <a:gd name="T13" fmla="*/ 26 h 53"/>
                  <a:gd name="T14" fmla="*/ 1 w 52"/>
                  <a:gd name="T15" fmla="*/ 7 h 53"/>
                  <a:gd name="T16" fmla="*/ 2 w 52"/>
                  <a:gd name="T17" fmla="*/ 5 h 53"/>
                  <a:gd name="T18" fmla="*/ 17 w 52"/>
                  <a:gd name="T19" fmla="*/ 8 h 53"/>
                  <a:gd name="T20" fmla="*/ 30 w 52"/>
                  <a:gd name="T21" fmla="*/ 16 h 53"/>
                  <a:gd name="T22" fmla="*/ 46 w 52"/>
                  <a:gd name="T23" fmla="*/ 27 h 53"/>
                  <a:gd name="T24" fmla="*/ 49 w 52"/>
                  <a:gd name="T25" fmla="*/ 39 h 53"/>
                  <a:gd name="T26" fmla="*/ 40 w 52"/>
                  <a:gd name="T27" fmla="*/ 52 h 53"/>
                  <a:gd name="T28" fmla="*/ 37 w 52"/>
                  <a:gd name="T2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2">
                    <a:moveTo>
                      <a:pt x="37" y="53"/>
                    </a:moveTo>
                    <a:cubicBezTo>
                      <a:pt x="35" y="49"/>
                      <a:pt x="29" y="48"/>
                      <a:pt x="27" y="43"/>
                    </a:cubicBezTo>
                    <a:cubicBezTo>
                      <a:pt x="26" y="42"/>
                      <a:pt x="24" y="43"/>
                      <a:pt x="23" y="43"/>
                    </a:cubicBezTo>
                    <a:cubicBezTo>
                      <a:pt x="22" y="44"/>
                      <a:pt x="20" y="44"/>
                      <a:pt x="20" y="43"/>
                    </a:cubicBezTo>
                    <a:cubicBezTo>
                      <a:pt x="19" y="38"/>
                      <a:pt x="17" y="35"/>
                      <a:pt x="12" y="37"/>
                    </a:cubicBezTo>
                    <a:cubicBezTo>
                      <a:pt x="10" y="37"/>
                      <a:pt x="10" y="34"/>
                      <a:pt x="11" y="33"/>
                    </a:cubicBezTo>
                    <a:cubicBezTo>
                      <a:pt x="15" y="30"/>
                      <a:pt x="13" y="28"/>
                      <a:pt x="11" y="26"/>
                    </a:cubicBezTo>
                    <a:cubicBezTo>
                      <a:pt x="7" y="20"/>
                      <a:pt x="7" y="12"/>
                      <a:pt x="1" y="7"/>
                    </a:cubicBezTo>
                    <a:cubicBezTo>
                      <a:pt x="0" y="7"/>
                      <a:pt x="2" y="4"/>
                      <a:pt x="2" y="5"/>
                    </a:cubicBezTo>
                    <a:cubicBezTo>
                      <a:pt x="6" y="9"/>
                      <a:pt x="13" y="0"/>
                      <a:pt x="17" y="8"/>
                    </a:cubicBezTo>
                    <a:cubicBezTo>
                      <a:pt x="20" y="12"/>
                      <a:pt x="27" y="11"/>
                      <a:pt x="30" y="16"/>
                    </a:cubicBezTo>
                    <a:cubicBezTo>
                      <a:pt x="34" y="22"/>
                      <a:pt x="38" y="26"/>
                      <a:pt x="46" y="27"/>
                    </a:cubicBezTo>
                    <a:cubicBezTo>
                      <a:pt x="50" y="28"/>
                      <a:pt x="52" y="35"/>
                      <a:pt x="49" y="39"/>
                    </a:cubicBezTo>
                    <a:cubicBezTo>
                      <a:pt x="46" y="44"/>
                      <a:pt x="42" y="47"/>
                      <a:pt x="40" y="52"/>
                    </a:cubicBezTo>
                    <a:cubicBezTo>
                      <a:pt x="39" y="53"/>
                      <a:pt x="38" y="53"/>
                      <a:pt x="37" y="53"/>
                    </a:cubicBezTo>
                    <a:close/>
                  </a:path>
                </a:pathLst>
              </a:custGeom>
              <a:solidFill>
                <a:srgbClr val="CF6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6" name="Freeform 267">
                <a:extLst>
                  <a:ext uri="{FF2B5EF4-FFF2-40B4-BE49-F238E27FC236}">
                    <a16:creationId xmlns:a16="http://schemas.microsoft.com/office/drawing/2014/main" id="{177089A2-902D-6F59-340A-1C61257FA30B}"/>
                  </a:ext>
                </a:extLst>
              </p:cNvPr>
              <p:cNvSpPr/>
              <p:nvPr/>
            </p:nvSpPr>
            <p:spPr bwMode="auto">
              <a:xfrm>
                <a:off x="2404" y="3117"/>
                <a:ext cx="191" cy="243"/>
              </a:xfrm>
              <a:custGeom>
                <a:avLst/>
                <a:gdLst>
                  <a:gd name="T0" fmla="*/ 7 w 41"/>
                  <a:gd name="T1" fmla="*/ 37 h 52"/>
                  <a:gd name="T2" fmla="*/ 17 w 41"/>
                  <a:gd name="T3" fmla="*/ 22 h 52"/>
                  <a:gd name="T4" fmla="*/ 13 w 41"/>
                  <a:gd name="T5" fmla="*/ 12 h 52"/>
                  <a:gd name="T6" fmla="*/ 0 w 41"/>
                  <a:gd name="T7" fmla="*/ 0 h 52"/>
                  <a:gd name="T8" fmla="*/ 7 w 41"/>
                  <a:gd name="T9" fmla="*/ 2 h 52"/>
                  <a:gd name="T10" fmla="*/ 22 w 41"/>
                  <a:gd name="T11" fmla="*/ 12 h 52"/>
                  <a:gd name="T12" fmla="*/ 37 w 41"/>
                  <a:gd name="T13" fmla="*/ 16 h 52"/>
                  <a:gd name="T14" fmla="*/ 33 w 41"/>
                  <a:gd name="T15" fmla="*/ 28 h 52"/>
                  <a:gd name="T16" fmla="*/ 29 w 41"/>
                  <a:gd name="T17" fmla="*/ 31 h 52"/>
                  <a:gd name="T18" fmla="*/ 33 w 41"/>
                  <a:gd name="T19" fmla="*/ 36 h 52"/>
                  <a:gd name="T20" fmla="*/ 38 w 41"/>
                  <a:gd name="T21" fmla="*/ 41 h 52"/>
                  <a:gd name="T22" fmla="*/ 38 w 41"/>
                  <a:gd name="T23" fmla="*/ 46 h 52"/>
                  <a:gd name="T24" fmla="*/ 32 w 41"/>
                  <a:gd name="T25" fmla="*/ 44 h 52"/>
                  <a:gd name="T26" fmla="*/ 24 w 41"/>
                  <a:gd name="T27" fmla="*/ 42 h 52"/>
                  <a:gd name="T28" fmla="*/ 15 w 41"/>
                  <a:gd name="T29" fmla="*/ 36 h 52"/>
                  <a:gd name="T30" fmla="*/ 16 w 41"/>
                  <a:gd name="T31" fmla="*/ 44 h 52"/>
                  <a:gd name="T32" fmla="*/ 17 w 41"/>
                  <a:gd name="T33" fmla="*/ 49 h 52"/>
                  <a:gd name="T34" fmla="*/ 12 w 41"/>
                  <a:gd name="T35" fmla="*/ 48 h 52"/>
                  <a:gd name="T36" fmla="*/ 7 w 41"/>
                  <a:gd name="T3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2">
                    <a:moveTo>
                      <a:pt x="7" y="37"/>
                    </a:moveTo>
                    <a:cubicBezTo>
                      <a:pt x="10" y="32"/>
                      <a:pt x="13" y="27"/>
                      <a:pt x="17" y="22"/>
                    </a:cubicBezTo>
                    <a:cubicBezTo>
                      <a:pt x="21" y="18"/>
                      <a:pt x="18" y="12"/>
                      <a:pt x="13" y="12"/>
                    </a:cubicBezTo>
                    <a:cubicBezTo>
                      <a:pt x="5" y="12"/>
                      <a:pt x="1" y="8"/>
                      <a:pt x="0" y="0"/>
                    </a:cubicBezTo>
                    <a:cubicBezTo>
                      <a:pt x="3" y="0"/>
                      <a:pt x="5" y="1"/>
                      <a:pt x="7" y="2"/>
                    </a:cubicBezTo>
                    <a:cubicBezTo>
                      <a:pt x="13" y="5"/>
                      <a:pt x="19" y="4"/>
                      <a:pt x="22" y="12"/>
                    </a:cubicBezTo>
                    <a:cubicBezTo>
                      <a:pt x="23" y="15"/>
                      <a:pt x="32" y="14"/>
                      <a:pt x="37" y="16"/>
                    </a:cubicBezTo>
                    <a:cubicBezTo>
                      <a:pt x="41" y="21"/>
                      <a:pt x="39" y="25"/>
                      <a:pt x="33" y="28"/>
                    </a:cubicBezTo>
                    <a:cubicBezTo>
                      <a:pt x="31" y="29"/>
                      <a:pt x="28" y="28"/>
                      <a:pt x="29" y="31"/>
                    </a:cubicBezTo>
                    <a:cubicBezTo>
                      <a:pt x="29" y="34"/>
                      <a:pt x="31" y="36"/>
                      <a:pt x="33" y="36"/>
                    </a:cubicBezTo>
                    <a:cubicBezTo>
                      <a:pt x="36" y="37"/>
                      <a:pt x="38" y="38"/>
                      <a:pt x="38" y="41"/>
                    </a:cubicBezTo>
                    <a:cubicBezTo>
                      <a:pt x="39" y="43"/>
                      <a:pt x="40" y="45"/>
                      <a:pt x="38" y="46"/>
                    </a:cubicBezTo>
                    <a:cubicBezTo>
                      <a:pt x="35" y="47"/>
                      <a:pt x="33" y="46"/>
                      <a:pt x="32" y="44"/>
                    </a:cubicBezTo>
                    <a:cubicBezTo>
                      <a:pt x="30" y="40"/>
                      <a:pt x="28" y="40"/>
                      <a:pt x="24" y="42"/>
                    </a:cubicBezTo>
                    <a:cubicBezTo>
                      <a:pt x="19" y="42"/>
                      <a:pt x="19" y="42"/>
                      <a:pt x="15" y="36"/>
                    </a:cubicBezTo>
                    <a:cubicBezTo>
                      <a:pt x="11" y="40"/>
                      <a:pt x="14" y="42"/>
                      <a:pt x="16" y="44"/>
                    </a:cubicBezTo>
                    <a:cubicBezTo>
                      <a:pt x="18" y="46"/>
                      <a:pt x="19" y="47"/>
                      <a:pt x="17" y="49"/>
                    </a:cubicBezTo>
                    <a:cubicBezTo>
                      <a:pt x="15" y="52"/>
                      <a:pt x="13" y="49"/>
                      <a:pt x="12" y="48"/>
                    </a:cubicBezTo>
                    <a:cubicBezTo>
                      <a:pt x="9" y="45"/>
                      <a:pt x="7" y="41"/>
                      <a:pt x="7" y="37"/>
                    </a:cubicBezTo>
                    <a:close/>
                  </a:path>
                </a:pathLst>
              </a:custGeom>
              <a:solidFill>
                <a:srgbClr val="CA56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7" name="Freeform 268">
                <a:extLst>
                  <a:ext uri="{FF2B5EF4-FFF2-40B4-BE49-F238E27FC236}">
                    <a16:creationId xmlns:a16="http://schemas.microsoft.com/office/drawing/2014/main" id="{AF980763-E28D-CA17-E0C4-548F4AD74305}"/>
                  </a:ext>
                </a:extLst>
              </p:cNvPr>
              <p:cNvSpPr/>
              <p:nvPr/>
            </p:nvSpPr>
            <p:spPr bwMode="auto">
              <a:xfrm>
                <a:off x="2614" y="3416"/>
                <a:ext cx="47" cy="38"/>
              </a:xfrm>
              <a:custGeom>
                <a:avLst/>
                <a:gdLst>
                  <a:gd name="T0" fmla="*/ 5 w 10"/>
                  <a:gd name="T1" fmla="*/ 8 h 8"/>
                  <a:gd name="T2" fmla="*/ 0 w 10"/>
                  <a:gd name="T3" fmla="*/ 3 h 8"/>
                  <a:gd name="T4" fmla="*/ 4 w 10"/>
                  <a:gd name="T5" fmla="*/ 0 h 8"/>
                  <a:gd name="T6" fmla="*/ 10 w 10"/>
                  <a:gd name="T7" fmla="*/ 3 h 8"/>
                  <a:gd name="T8" fmla="*/ 5 w 10"/>
                  <a:gd name="T9" fmla="*/ 8 h 8"/>
                </a:gdLst>
                <a:ahLst/>
                <a:cxnLst>
                  <a:cxn ang="0">
                    <a:pos x="T0" y="T1"/>
                  </a:cxn>
                  <a:cxn ang="0">
                    <a:pos x="T2" y="T3"/>
                  </a:cxn>
                  <a:cxn ang="0">
                    <a:pos x="T4" y="T5"/>
                  </a:cxn>
                  <a:cxn ang="0">
                    <a:pos x="T6" y="T7"/>
                  </a:cxn>
                  <a:cxn ang="0">
                    <a:pos x="T8" y="T9"/>
                  </a:cxn>
                </a:cxnLst>
                <a:rect l="0" t="0" r="r" b="b"/>
                <a:pathLst>
                  <a:path w="10" h="8">
                    <a:moveTo>
                      <a:pt x="5" y="8"/>
                    </a:moveTo>
                    <a:cubicBezTo>
                      <a:pt x="2" y="8"/>
                      <a:pt x="1" y="6"/>
                      <a:pt x="0" y="3"/>
                    </a:cubicBezTo>
                    <a:cubicBezTo>
                      <a:pt x="0" y="1"/>
                      <a:pt x="2" y="0"/>
                      <a:pt x="4" y="0"/>
                    </a:cubicBezTo>
                    <a:cubicBezTo>
                      <a:pt x="7" y="0"/>
                      <a:pt x="10" y="0"/>
                      <a:pt x="10" y="3"/>
                    </a:cubicBezTo>
                    <a:cubicBezTo>
                      <a:pt x="10" y="6"/>
                      <a:pt x="7" y="8"/>
                      <a:pt x="5" y="8"/>
                    </a:cubicBezTo>
                    <a:close/>
                  </a:path>
                </a:pathLst>
              </a:custGeom>
              <a:solidFill>
                <a:srgbClr val="AE3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8" name="Freeform 269">
                <a:extLst>
                  <a:ext uri="{FF2B5EF4-FFF2-40B4-BE49-F238E27FC236}">
                    <a16:creationId xmlns:a16="http://schemas.microsoft.com/office/drawing/2014/main" id="{5AF1D5FB-579F-8C3E-A606-071CFE679929}"/>
                  </a:ext>
                </a:extLst>
              </p:cNvPr>
              <p:cNvSpPr/>
              <p:nvPr/>
            </p:nvSpPr>
            <p:spPr bwMode="auto">
              <a:xfrm>
                <a:off x="2848" y="2229"/>
                <a:ext cx="126" cy="276"/>
              </a:xfrm>
              <a:custGeom>
                <a:avLst/>
                <a:gdLst>
                  <a:gd name="T0" fmla="*/ 16 w 27"/>
                  <a:gd name="T1" fmla="*/ 49 h 59"/>
                  <a:gd name="T2" fmla="*/ 16 w 27"/>
                  <a:gd name="T3" fmla="*/ 51 h 59"/>
                  <a:gd name="T4" fmla="*/ 9 w 27"/>
                  <a:gd name="T5" fmla="*/ 59 h 59"/>
                  <a:gd name="T6" fmla="*/ 11 w 27"/>
                  <a:gd name="T7" fmla="*/ 48 h 59"/>
                  <a:gd name="T8" fmla="*/ 9 w 27"/>
                  <a:gd name="T9" fmla="*/ 41 h 59"/>
                  <a:gd name="T10" fmla="*/ 6 w 27"/>
                  <a:gd name="T11" fmla="*/ 40 h 59"/>
                  <a:gd name="T12" fmla="*/ 0 w 27"/>
                  <a:gd name="T13" fmla="*/ 37 h 59"/>
                  <a:gd name="T14" fmla="*/ 6 w 27"/>
                  <a:gd name="T15" fmla="*/ 33 h 59"/>
                  <a:gd name="T16" fmla="*/ 7 w 27"/>
                  <a:gd name="T17" fmla="*/ 30 h 59"/>
                  <a:gd name="T18" fmla="*/ 10 w 27"/>
                  <a:gd name="T19" fmla="*/ 18 h 59"/>
                  <a:gd name="T20" fmla="*/ 14 w 27"/>
                  <a:gd name="T21" fmla="*/ 6 h 59"/>
                  <a:gd name="T22" fmla="*/ 18 w 27"/>
                  <a:gd name="T23" fmla="*/ 0 h 59"/>
                  <a:gd name="T24" fmla="*/ 25 w 27"/>
                  <a:gd name="T25" fmla="*/ 4 h 59"/>
                  <a:gd name="T26" fmla="*/ 24 w 27"/>
                  <a:gd name="T27" fmla="*/ 21 h 59"/>
                  <a:gd name="T28" fmla="*/ 26 w 27"/>
                  <a:gd name="T29" fmla="*/ 34 h 59"/>
                  <a:gd name="T30" fmla="*/ 16 w 27"/>
                  <a:gd name="T3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59">
                    <a:moveTo>
                      <a:pt x="16" y="49"/>
                    </a:moveTo>
                    <a:cubicBezTo>
                      <a:pt x="16" y="50"/>
                      <a:pt x="16" y="50"/>
                      <a:pt x="16" y="51"/>
                    </a:cubicBezTo>
                    <a:cubicBezTo>
                      <a:pt x="13" y="52"/>
                      <a:pt x="12" y="56"/>
                      <a:pt x="9" y="59"/>
                    </a:cubicBezTo>
                    <a:cubicBezTo>
                      <a:pt x="7" y="54"/>
                      <a:pt x="8" y="50"/>
                      <a:pt x="11" y="48"/>
                    </a:cubicBezTo>
                    <a:cubicBezTo>
                      <a:pt x="15" y="43"/>
                      <a:pt x="14" y="42"/>
                      <a:pt x="9" y="41"/>
                    </a:cubicBezTo>
                    <a:cubicBezTo>
                      <a:pt x="8" y="40"/>
                      <a:pt x="7" y="40"/>
                      <a:pt x="6" y="40"/>
                    </a:cubicBezTo>
                    <a:cubicBezTo>
                      <a:pt x="3" y="39"/>
                      <a:pt x="0" y="40"/>
                      <a:pt x="0" y="37"/>
                    </a:cubicBezTo>
                    <a:cubicBezTo>
                      <a:pt x="0" y="33"/>
                      <a:pt x="3" y="33"/>
                      <a:pt x="6" y="33"/>
                    </a:cubicBezTo>
                    <a:cubicBezTo>
                      <a:pt x="8" y="34"/>
                      <a:pt x="9" y="32"/>
                      <a:pt x="7" y="30"/>
                    </a:cubicBezTo>
                    <a:cubicBezTo>
                      <a:pt x="4" y="25"/>
                      <a:pt x="6" y="20"/>
                      <a:pt x="10" y="18"/>
                    </a:cubicBezTo>
                    <a:cubicBezTo>
                      <a:pt x="14" y="15"/>
                      <a:pt x="17" y="12"/>
                      <a:pt x="14" y="6"/>
                    </a:cubicBezTo>
                    <a:cubicBezTo>
                      <a:pt x="12" y="3"/>
                      <a:pt x="15" y="1"/>
                      <a:pt x="18" y="0"/>
                    </a:cubicBezTo>
                    <a:cubicBezTo>
                      <a:pt x="21" y="0"/>
                      <a:pt x="25" y="0"/>
                      <a:pt x="25" y="4"/>
                    </a:cubicBezTo>
                    <a:cubicBezTo>
                      <a:pt x="24" y="10"/>
                      <a:pt x="27" y="15"/>
                      <a:pt x="24" y="21"/>
                    </a:cubicBezTo>
                    <a:cubicBezTo>
                      <a:pt x="22" y="26"/>
                      <a:pt x="24" y="30"/>
                      <a:pt x="26" y="34"/>
                    </a:cubicBezTo>
                    <a:cubicBezTo>
                      <a:pt x="25" y="40"/>
                      <a:pt x="19" y="44"/>
                      <a:pt x="16" y="49"/>
                    </a:cubicBezTo>
                    <a:close/>
                  </a:path>
                </a:pathLst>
              </a:custGeom>
              <a:solidFill>
                <a:srgbClr val="9B25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9" name="Freeform 270">
                <a:extLst>
                  <a:ext uri="{FF2B5EF4-FFF2-40B4-BE49-F238E27FC236}">
                    <a16:creationId xmlns:a16="http://schemas.microsoft.com/office/drawing/2014/main" id="{7EBAEE55-8F5A-7C54-649B-E133986989CF}"/>
                  </a:ext>
                </a:extLst>
              </p:cNvPr>
              <p:cNvSpPr/>
              <p:nvPr/>
            </p:nvSpPr>
            <p:spPr bwMode="auto">
              <a:xfrm>
                <a:off x="2731" y="2290"/>
                <a:ext cx="126" cy="243"/>
              </a:xfrm>
              <a:custGeom>
                <a:avLst/>
                <a:gdLst>
                  <a:gd name="T0" fmla="*/ 1 w 27"/>
                  <a:gd name="T1" fmla="*/ 50 h 52"/>
                  <a:gd name="T2" fmla="*/ 1 w 27"/>
                  <a:gd name="T3" fmla="*/ 49 h 52"/>
                  <a:gd name="T4" fmla="*/ 8 w 27"/>
                  <a:gd name="T5" fmla="*/ 38 h 52"/>
                  <a:gd name="T6" fmla="*/ 3 w 27"/>
                  <a:gd name="T7" fmla="*/ 29 h 52"/>
                  <a:gd name="T8" fmla="*/ 1 w 27"/>
                  <a:gd name="T9" fmla="*/ 25 h 52"/>
                  <a:gd name="T10" fmla="*/ 5 w 27"/>
                  <a:gd name="T11" fmla="*/ 8 h 52"/>
                  <a:gd name="T12" fmla="*/ 16 w 27"/>
                  <a:gd name="T13" fmla="*/ 1 h 52"/>
                  <a:gd name="T14" fmla="*/ 20 w 27"/>
                  <a:gd name="T15" fmla="*/ 1 h 52"/>
                  <a:gd name="T16" fmla="*/ 20 w 27"/>
                  <a:gd name="T17" fmla="*/ 8 h 52"/>
                  <a:gd name="T18" fmla="*/ 24 w 27"/>
                  <a:gd name="T19" fmla="*/ 17 h 52"/>
                  <a:gd name="T20" fmla="*/ 23 w 27"/>
                  <a:gd name="T21" fmla="*/ 18 h 52"/>
                  <a:gd name="T22" fmla="*/ 18 w 27"/>
                  <a:gd name="T23" fmla="*/ 26 h 52"/>
                  <a:gd name="T24" fmla="*/ 9 w 27"/>
                  <a:gd name="T25" fmla="*/ 48 h 52"/>
                  <a:gd name="T26" fmla="*/ 1 w 27"/>
                  <a:gd name="T2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1" y="50"/>
                    </a:moveTo>
                    <a:cubicBezTo>
                      <a:pt x="1" y="50"/>
                      <a:pt x="1" y="49"/>
                      <a:pt x="1" y="49"/>
                    </a:cubicBezTo>
                    <a:cubicBezTo>
                      <a:pt x="5" y="47"/>
                      <a:pt x="7" y="42"/>
                      <a:pt x="8" y="38"/>
                    </a:cubicBezTo>
                    <a:cubicBezTo>
                      <a:pt x="9" y="34"/>
                      <a:pt x="4" y="32"/>
                      <a:pt x="3" y="29"/>
                    </a:cubicBezTo>
                    <a:cubicBezTo>
                      <a:pt x="3" y="27"/>
                      <a:pt x="0" y="26"/>
                      <a:pt x="1" y="25"/>
                    </a:cubicBezTo>
                    <a:cubicBezTo>
                      <a:pt x="5" y="20"/>
                      <a:pt x="4" y="13"/>
                      <a:pt x="5" y="8"/>
                    </a:cubicBezTo>
                    <a:cubicBezTo>
                      <a:pt x="7" y="3"/>
                      <a:pt x="11" y="1"/>
                      <a:pt x="16" y="1"/>
                    </a:cubicBezTo>
                    <a:cubicBezTo>
                      <a:pt x="17" y="0"/>
                      <a:pt x="19" y="0"/>
                      <a:pt x="20" y="1"/>
                    </a:cubicBezTo>
                    <a:cubicBezTo>
                      <a:pt x="18" y="3"/>
                      <a:pt x="15" y="7"/>
                      <a:pt x="20" y="8"/>
                    </a:cubicBezTo>
                    <a:cubicBezTo>
                      <a:pt x="27" y="9"/>
                      <a:pt x="26" y="12"/>
                      <a:pt x="24" y="17"/>
                    </a:cubicBezTo>
                    <a:cubicBezTo>
                      <a:pt x="24" y="17"/>
                      <a:pt x="24" y="17"/>
                      <a:pt x="23" y="18"/>
                    </a:cubicBezTo>
                    <a:cubicBezTo>
                      <a:pt x="20" y="20"/>
                      <a:pt x="20" y="23"/>
                      <a:pt x="18" y="26"/>
                    </a:cubicBezTo>
                    <a:cubicBezTo>
                      <a:pt x="15" y="33"/>
                      <a:pt x="16" y="42"/>
                      <a:pt x="9" y="48"/>
                    </a:cubicBezTo>
                    <a:cubicBezTo>
                      <a:pt x="6" y="50"/>
                      <a:pt x="4" y="52"/>
                      <a:pt x="1" y="50"/>
                    </a:cubicBezTo>
                    <a:close/>
                  </a:path>
                </a:pathLst>
              </a:custGeom>
              <a:solidFill>
                <a:srgbClr val="C2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0" name="Freeform 271">
                <a:extLst>
                  <a:ext uri="{FF2B5EF4-FFF2-40B4-BE49-F238E27FC236}">
                    <a16:creationId xmlns:a16="http://schemas.microsoft.com/office/drawing/2014/main" id="{84F57786-E718-0AEF-9FE1-6BB02E37764C}"/>
                  </a:ext>
                </a:extLst>
              </p:cNvPr>
              <p:cNvSpPr/>
              <p:nvPr/>
            </p:nvSpPr>
            <p:spPr bwMode="auto">
              <a:xfrm>
                <a:off x="2717" y="2374"/>
                <a:ext cx="163" cy="206"/>
              </a:xfrm>
              <a:custGeom>
                <a:avLst/>
                <a:gdLst>
                  <a:gd name="T0" fmla="*/ 4 w 35"/>
                  <a:gd name="T1" fmla="*/ 32 h 44"/>
                  <a:gd name="T2" fmla="*/ 15 w 35"/>
                  <a:gd name="T3" fmla="*/ 17 h 44"/>
                  <a:gd name="T4" fmla="*/ 17 w 35"/>
                  <a:gd name="T5" fmla="*/ 14 h 44"/>
                  <a:gd name="T6" fmla="*/ 20 w 35"/>
                  <a:gd name="T7" fmla="*/ 6 h 44"/>
                  <a:gd name="T8" fmla="*/ 26 w 35"/>
                  <a:gd name="T9" fmla="*/ 0 h 44"/>
                  <a:gd name="T10" fmla="*/ 31 w 35"/>
                  <a:gd name="T11" fmla="*/ 10 h 44"/>
                  <a:gd name="T12" fmla="*/ 35 w 35"/>
                  <a:gd name="T13" fmla="*/ 12 h 44"/>
                  <a:gd name="T14" fmla="*/ 32 w 35"/>
                  <a:gd name="T15" fmla="*/ 15 h 44"/>
                  <a:gd name="T16" fmla="*/ 29 w 35"/>
                  <a:gd name="T17" fmla="*/ 29 h 44"/>
                  <a:gd name="T18" fmla="*/ 30 w 35"/>
                  <a:gd name="T19" fmla="*/ 35 h 44"/>
                  <a:gd name="T20" fmla="*/ 18 w 35"/>
                  <a:gd name="T21" fmla="*/ 44 h 44"/>
                  <a:gd name="T22" fmla="*/ 22 w 35"/>
                  <a:gd name="T23" fmla="*/ 36 h 44"/>
                  <a:gd name="T24" fmla="*/ 22 w 35"/>
                  <a:gd name="T25" fmla="*/ 32 h 44"/>
                  <a:gd name="T26" fmla="*/ 18 w 35"/>
                  <a:gd name="T27" fmla="*/ 33 h 44"/>
                  <a:gd name="T28" fmla="*/ 5 w 35"/>
                  <a:gd name="T29" fmla="*/ 37 h 44"/>
                  <a:gd name="T30" fmla="*/ 0 w 35"/>
                  <a:gd name="T31" fmla="*/ 34 h 44"/>
                  <a:gd name="T32" fmla="*/ 4 w 35"/>
                  <a:gd name="T33"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4">
                    <a:moveTo>
                      <a:pt x="4" y="32"/>
                    </a:moveTo>
                    <a:cubicBezTo>
                      <a:pt x="10" y="30"/>
                      <a:pt x="17" y="27"/>
                      <a:pt x="15" y="17"/>
                    </a:cubicBezTo>
                    <a:cubicBezTo>
                      <a:pt x="15" y="17"/>
                      <a:pt x="16" y="15"/>
                      <a:pt x="17" y="14"/>
                    </a:cubicBezTo>
                    <a:cubicBezTo>
                      <a:pt x="19" y="12"/>
                      <a:pt x="21" y="10"/>
                      <a:pt x="20" y="6"/>
                    </a:cubicBezTo>
                    <a:cubicBezTo>
                      <a:pt x="19" y="3"/>
                      <a:pt x="23" y="1"/>
                      <a:pt x="26" y="0"/>
                    </a:cubicBezTo>
                    <a:cubicBezTo>
                      <a:pt x="22" y="7"/>
                      <a:pt x="23" y="9"/>
                      <a:pt x="31" y="10"/>
                    </a:cubicBezTo>
                    <a:cubicBezTo>
                      <a:pt x="33" y="10"/>
                      <a:pt x="35" y="10"/>
                      <a:pt x="35" y="12"/>
                    </a:cubicBezTo>
                    <a:cubicBezTo>
                      <a:pt x="35" y="13"/>
                      <a:pt x="33" y="14"/>
                      <a:pt x="32" y="15"/>
                    </a:cubicBezTo>
                    <a:cubicBezTo>
                      <a:pt x="25" y="19"/>
                      <a:pt x="24" y="23"/>
                      <a:pt x="29" y="29"/>
                    </a:cubicBezTo>
                    <a:cubicBezTo>
                      <a:pt x="30" y="31"/>
                      <a:pt x="32" y="33"/>
                      <a:pt x="30" y="35"/>
                    </a:cubicBezTo>
                    <a:cubicBezTo>
                      <a:pt x="26" y="38"/>
                      <a:pt x="24" y="44"/>
                      <a:pt x="18" y="44"/>
                    </a:cubicBezTo>
                    <a:cubicBezTo>
                      <a:pt x="17" y="40"/>
                      <a:pt x="21" y="39"/>
                      <a:pt x="22" y="36"/>
                    </a:cubicBezTo>
                    <a:cubicBezTo>
                      <a:pt x="22" y="35"/>
                      <a:pt x="23" y="33"/>
                      <a:pt x="22" y="32"/>
                    </a:cubicBezTo>
                    <a:cubicBezTo>
                      <a:pt x="21" y="31"/>
                      <a:pt x="19" y="33"/>
                      <a:pt x="18" y="33"/>
                    </a:cubicBezTo>
                    <a:cubicBezTo>
                      <a:pt x="14" y="36"/>
                      <a:pt x="11" y="40"/>
                      <a:pt x="5" y="37"/>
                    </a:cubicBezTo>
                    <a:cubicBezTo>
                      <a:pt x="3" y="37"/>
                      <a:pt x="0" y="37"/>
                      <a:pt x="0" y="34"/>
                    </a:cubicBezTo>
                    <a:cubicBezTo>
                      <a:pt x="0" y="32"/>
                      <a:pt x="2" y="33"/>
                      <a:pt x="4" y="32"/>
                    </a:cubicBezTo>
                    <a:close/>
                  </a:path>
                </a:pathLst>
              </a:custGeom>
              <a:solidFill>
                <a:srgbClr val="B33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1" name="Freeform 272">
                <a:extLst>
                  <a:ext uri="{FF2B5EF4-FFF2-40B4-BE49-F238E27FC236}">
                    <a16:creationId xmlns:a16="http://schemas.microsoft.com/office/drawing/2014/main" id="{F2931A78-7E01-0F37-06F1-FAC7EAEFDC31}"/>
                  </a:ext>
                </a:extLst>
              </p:cNvPr>
              <p:cNvSpPr/>
              <p:nvPr/>
            </p:nvSpPr>
            <p:spPr bwMode="auto">
              <a:xfrm>
                <a:off x="2549" y="2552"/>
                <a:ext cx="219" cy="271"/>
              </a:xfrm>
              <a:custGeom>
                <a:avLst/>
                <a:gdLst>
                  <a:gd name="T0" fmla="*/ 38 w 47"/>
                  <a:gd name="T1" fmla="*/ 24 h 58"/>
                  <a:gd name="T2" fmla="*/ 43 w 47"/>
                  <a:gd name="T3" fmla="*/ 41 h 58"/>
                  <a:gd name="T4" fmla="*/ 43 w 47"/>
                  <a:gd name="T5" fmla="*/ 45 h 58"/>
                  <a:gd name="T6" fmla="*/ 28 w 47"/>
                  <a:gd name="T7" fmla="*/ 45 h 58"/>
                  <a:gd name="T8" fmla="*/ 22 w 47"/>
                  <a:gd name="T9" fmla="*/ 45 h 58"/>
                  <a:gd name="T10" fmla="*/ 0 w 47"/>
                  <a:gd name="T11" fmla="*/ 58 h 58"/>
                  <a:gd name="T12" fmla="*/ 15 w 47"/>
                  <a:gd name="T13" fmla="*/ 45 h 58"/>
                  <a:gd name="T14" fmla="*/ 21 w 47"/>
                  <a:gd name="T15" fmla="*/ 37 h 58"/>
                  <a:gd name="T16" fmla="*/ 23 w 47"/>
                  <a:gd name="T17" fmla="*/ 27 h 58"/>
                  <a:gd name="T18" fmla="*/ 28 w 47"/>
                  <a:gd name="T19" fmla="*/ 25 h 58"/>
                  <a:gd name="T20" fmla="*/ 29 w 47"/>
                  <a:gd name="T21" fmla="*/ 29 h 58"/>
                  <a:gd name="T22" fmla="*/ 28 w 47"/>
                  <a:gd name="T23" fmla="*/ 40 h 58"/>
                  <a:gd name="T24" fmla="*/ 31 w 47"/>
                  <a:gd name="T25" fmla="*/ 44 h 58"/>
                  <a:gd name="T26" fmla="*/ 36 w 47"/>
                  <a:gd name="T27" fmla="*/ 44 h 58"/>
                  <a:gd name="T28" fmla="*/ 37 w 47"/>
                  <a:gd name="T29" fmla="*/ 39 h 58"/>
                  <a:gd name="T30" fmla="*/ 39 w 47"/>
                  <a:gd name="T31" fmla="*/ 7 h 58"/>
                  <a:gd name="T32" fmla="*/ 39 w 47"/>
                  <a:gd name="T33" fmla="*/ 6 h 58"/>
                  <a:gd name="T34" fmla="*/ 39 w 47"/>
                  <a:gd name="T35" fmla="*/ 5 h 58"/>
                  <a:gd name="T36" fmla="*/ 40 w 47"/>
                  <a:gd name="T37" fmla="*/ 4 h 58"/>
                  <a:gd name="T38" fmla="*/ 41 w 47"/>
                  <a:gd name="T39" fmla="*/ 0 h 58"/>
                  <a:gd name="T40" fmla="*/ 44 w 47"/>
                  <a:gd name="T41" fmla="*/ 8 h 58"/>
                  <a:gd name="T42" fmla="*/ 38 w 47"/>
                  <a:gd name="T43" fmla="*/ 17 h 58"/>
                  <a:gd name="T44" fmla="*/ 38 w 47"/>
                  <a:gd name="T45"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57">
                    <a:moveTo>
                      <a:pt x="38" y="24"/>
                    </a:moveTo>
                    <a:cubicBezTo>
                      <a:pt x="37" y="30"/>
                      <a:pt x="38" y="36"/>
                      <a:pt x="43" y="41"/>
                    </a:cubicBezTo>
                    <a:cubicBezTo>
                      <a:pt x="44" y="42"/>
                      <a:pt x="46" y="43"/>
                      <a:pt x="43" y="45"/>
                    </a:cubicBezTo>
                    <a:cubicBezTo>
                      <a:pt x="37" y="50"/>
                      <a:pt x="34" y="50"/>
                      <a:pt x="28" y="45"/>
                    </a:cubicBezTo>
                    <a:cubicBezTo>
                      <a:pt x="25" y="43"/>
                      <a:pt x="24" y="44"/>
                      <a:pt x="22" y="45"/>
                    </a:cubicBezTo>
                    <a:cubicBezTo>
                      <a:pt x="14" y="49"/>
                      <a:pt x="7" y="53"/>
                      <a:pt x="0" y="58"/>
                    </a:cubicBezTo>
                    <a:cubicBezTo>
                      <a:pt x="4" y="52"/>
                      <a:pt x="9" y="48"/>
                      <a:pt x="15" y="45"/>
                    </a:cubicBezTo>
                    <a:cubicBezTo>
                      <a:pt x="20" y="43"/>
                      <a:pt x="21" y="41"/>
                      <a:pt x="21" y="37"/>
                    </a:cubicBezTo>
                    <a:cubicBezTo>
                      <a:pt x="21" y="34"/>
                      <a:pt x="21" y="30"/>
                      <a:pt x="23" y="27"/>
                    </a:cubicBezTo>
                    <a:cubicBezTo>
                      <a:pt x="24" y="26"/>
                      <a:pt x="26" y="24"/>
                      <a:pt x="28" y="25"/>
                    </a:cubicBezTo>
                    <a:cubicBezTo>
                      <a:pt x="30" y="26"/>
                      <a:pt x="29" y="27"/>
                      <a:pt x="29" y="29"/>
                    </a:cubicBezTo>
                    <a:cubicBezTo>
                      <a:pt x="28" y="33"/>
                      <a:pt x="28" y="36"/>
                      <a:pt x="28" y="40"/>
                    </a:cubicBezTo>
                    <a:cubicBezTo>
                      <a:pt x="27" y="42"/>
                      <a:pt x="29" y="43"/>
                      <a:pt x="31" y="44"/>
                    </a:cubicBezTo>
                    <a:cubicBezTo>
                      <a:pt x="33" y="45"/>
                      <a:pt x="35" y="45"/>
                      <a:pt x="36" y="44"/>
                    </a:cubicBezTo>
                    <a:cubicBezTo>
                      <a:pt x="38" y="42"/>
                      <a:pt x="38" y="41"/>
                      <a:pt x="37" y="39"/>
                    </a:cubicBezTo>
                    <a:cubicBezTo>
                      <a:pt x="32" y="28"/>
                      <a:pt x="34" y="17"/>
                      <a:pt x="39" y="7"/>
                    </a:cubicBezTo>
                    <a:cubicBezTo>
                      <a:pt x="39" y="7"/>
                      <a:pt x="39" y="6"/>
                      <a:pt x="39" y="6"/>
                    </a:cubicBezTo>
                    <a:cubicBezTo>
                      <a:pt x="39" y="5"/>
                      <a:pt x="39" y="5"/>
                      <a:pt x="39" y="5"/>
                    </a:cubicBezTo>
                    <a:cubicBezTo>
                      <a:pt x="39" y="4"/>
                      <a:pt x="39" y="4"/>
                      <a:pt x="40" y="4"/>
                    </a:cubicBezTo>
                    <a:cubicBezTo>
                      <a:pt x="41" y="3"/>
                      <a:pt x="41" y="2"/>
                      <a:pt x="41" y="0"/>
                    </a:cubicBezTo>
                    <a:cubicBezTo>
                      <a:pt x="47" y="1"/>
                      <a:pt x="45" y="5"/>
                      <a:pt x="44" y="8"/>
                    </a:cubicBezTo>
                    <a:cubicBezTo>
                      <a:pt x="42" y="11"/>
                      <a:pt x="39" y="14"/>
                      <a:pt x="38" y="17"/>
                    </a:cubicBezTo>
                    <a:cubicBezTo>
                      <a:pt x="38" y="19"/>
                      <a:pt x="38" y="22"/>
                      <a:pt x="38" y="24"/>
                    </a:cubicBezTo>
                    <a:close/>
                  </a:path>
                </a:pathLst>
              </a:custGeom>
              <a:solidFill>
                <a:srgbClr val="BE4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2" name="Freeform 273">
                <a:extLst>
                  <a:ext uri="{FF2B5EF4-FFF2-40B4-BE49-F238E27FC236}">
                    <a16:creationId xmlns:a16="http://schemas.microsoft.com/office/drawing/2014/main" id="{3CEB2530-825D-B44E-C950-A6F2E1794854}"/>
                  </a:ext>
                </a:extLst>
              </p:cNvPr>
              <p:cNvSpPr/>
              <p:nvPr/>
            </p:nvSpPr>
            <p:spPr bwMode="auto">
              <a:xfrm>
                <a:off x="2773" y="2729"/>
                <a:ext cx="131" cy="94"/>
              </a:xfrm>
              <a:custGeom>
                <a:avLst/>
                <a:gdLst>
                  <a:gd name="T0" fmla="*/ 18 w 28"/>
                  <a:gd name="T1" fmla="*/ 18 h 20"/>
                  <a:gd name="T2" fmla="*/ 3 w 28"/>
                  <a:gd name="T3" fmla="*/ 11 h 20"/>
                  <a:gd name="T4" fmla="*/ 3 w 28"/>
                  <a:gd name="T5" fmla="*/ 5 h 20"/>
                  <a:gd name="T6" fmla="*/ 8 w 28"/>
                  <a:gd name="T7" fmla="*/ 0 h 20"/>
                  <a:gd name="T8" fmla="*/ 11 w 28"/>
                  <a:gd name="T9" fmla="*/ 4 h 20"/>
                  <a:gd name="T10" fmla="*/ 18 w 28"/>
                  <a:gd name="T11" fmla="*/ 6 h 20"/>
                  <a:gd name="T12" fmla="*/ 23 w 28"/>
                  <a:gd name="T13" fmla="*/ 4 h 20"/>
                  <a:gd name="T14" fmla="*/ 27 w 28"/>
                  <a:gd name="T15" fmla="*/ 13 h 20"/>
                  <a:gd name="T16" fmla="*/ 22 w 28"/>
                  <a:gd name="T17" fmla="*/ 16 h 20"/>
                  <a:gd name="T18" fmla="*/ 18 w 28"/>
                  <a:gd name="T19"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0">
                    <a:moveTo>
                      <a:pt x="18" y="18"/>
                    </a:moveTo>
                    <a:cubicBezTo>
                      <a:pt x="11" y="20"/>
                      <a:pt x="9" y="12"/>
                      <a:pt x="3" y="11"/>
                    </a:cubicBezTo>
                    <a:cubicBezTo>
                      <a:pt x="0" y="11"/>
                      <a:pt x="2" y="7"/>
                      <a:pt x="3" y="5"/>
                    </a:cubicBezTo>
                    <a:cubicBezTo>
                      <a:pt x="3" y="2"/>
                      <a:pt x="5" y="0"/>
                      <a:pt x="8" y="0"/>
                    </a:cubicBezTo>
                    <a:cubicBezTo>
                      <a:pt x="11" y="0"/>
                      <a:pt x="11" y="2"/>
                      <a:pt x="11" y="4"/>
                    </a:cubicBezTo>
                    <a:cubicBezTo>
                      <a:pt x="13" y="9"/>
                      <a:pt x="15" y="7"/>
                      <a:pt x="18" y="6"/>
                    </a:cubicBezTo>
                    <a:cubicBezTo>
                      <a:pt x="19" y="5"/>
                      <a:pt x="21" y="2"/>
                      <a:pt x="23" y="4"/>
                    </a:cubicBezTo>
                    <a:cubicBezTo>
                      <a:pt x="24" y="7"/>
                      <a:pt x="26" y="10"/>
                      <a:pt x="27" y="13"/>
                    </a:cubicBezTo>
                    <a:cubicBezTo>
                      <a:pt x="28" y="16"/>
                      <a:pt x="24" y="15"/>
                      <a:pt x="22" y="16"/>
                    </a:cubicBezTo>
                    <a:cubicBezTo>
                      <a:pt x="20" y="16"/>
                      <a:pt x="19" y="17"/>
                      <a:pt x="18" y="18"/>
                    </a:cubicBezTo>
                    <a:close/>
                  </a:path>
                </a:pathLst>
              </a:custGeom>
              <a:solidFill>
                <a:srgbClr val="9B26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3" name="Freeform 274">
                <a:extLst>
                  <a:ext uri="{FF2B5EF4-FFF2-40B4-BE49-F238E27FC236}">
                    <a16:creationId xmlns:a16="http://schemas.microsoft.com/office/drawing/2014/main" id="{694D6A42-6D87-E1BE-E71B-AE3ACCFCCE82}"/>
                  </a:ext>
                </a:extLst>
              </p:cNvPr>
              <p:cNvSpPr/>
              <p:nvPr/>
            </p:nvSpPr>
            <p:spPr bwMode="auto">
              <a:xfrm>
                <a:off x="2717" y="2505"/>
                <a:ext cx="117" cy="126"/>
              </a:xfrm>
              <a:custGeom>
                <a:avLst/>
                <a:gdLst>
                  <a:gd name="T0" fmla="*/ 2 w 25"/>
                  <a:gd name="T1" fmla="*/ 27 h 27"/>
                  <a:gd name="T2" fmla="*/ 5 w 25"/>
                  <a:gd name="T3" fmla="*/ 19 h 27"/>
                  <a:gd name="T4" fmla="*/ 5 w 25"/>
                  <a:gd name="T5" fmla="*/ 10 h 27"/>
                  <a:gd name="T6" fmla="*/ 5 w 25"/>
                  <a:gd name="T7" fmla="*/ 9 h 27"/>
                  <a:gd name="T8" fmla="*/ 19 w 25"/>
                  <a:gd name="T9" fmla="*/ 3 h 27"/>
                  <a:gd name="T10" fmla="*/ 23 w 25"/>
                  <a:gd name="T11" fmla="*/ 1 h 27"/>
                  <a:gd name="T12" fmla="*/ 25 w 25"/>
                  <a:gd name="T13" fmla="*/ 5 h 27"/>
                  <a:gd name="T14" fmla="*/ 18 w 25"/>
                  <a:gd name="T15" fmla="*/ 16 h 27"/>
                  <a:gd name="T16" fmla="*/ 18 w 25"/>
                  <a:gd name="T17" fmla="*/ 16 h 27"/>
                  <a:gd name="T18" fmla="*/ 4 w 25"/>
                  <a:gd name="T19" fmla="*/ 27 h 27"/>
                  <a:gd name="T20" fmla="*/ 2 w 25"/>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2" y="27"/>
                    </a:moveTo>
                    <a:cubicBezTo>
                      <a:pt x="0" y="23"/>
                      <a:pt x="3" y="21"/>
                      <a:pt x="5" y="19"/>
                    </a:cubicBezTo>
                    <a:cubicBezTo>
                      <a:pt x="8" y="16"/>
                      <a:pt x="9" y="13"/>
                      <a:pt x="5" y="10"/>
                    </a:cubicBezTo>
                    <a:cubicBezTo>
                      <a:pt x="5" y="10"/>
                      <a:pt x="5" y="9"/>
                      <a:pt x="5" y="9"/>
                    </a:cubicBezTo>
                    <a:cubicBezTo>
                      <a:pt x="11" y="9"/>
                      <a:pt x="15" y="7"/>
                      <a:pt x="19" y="3"/>
                    </a:cubicBezTo>
                    <a:cubicBezTo>
                      <a:pt x="20" y="1"/>
                      <a:pt x="21" y="0"/>
                      <a:pt x="23" y="1"/>
                    </a:cubicBezTo>
                    <a:cubicBezTo>
                      <a:pt x="25" y="2"/>
                      <a:pt x="25" y="4"/>
                      <a:pt x="25" y="5"/>
                    </a:cubicBezTo>
                    <a:cubicBezTo>
                      <a:pt x="25" y="10"/>
                      <a:pt x="21" y="13"/>
                      <a:pt x="18" y="16"/>
                    </a:cubicBezTo>
                    <a:cubicBezTo>
                      <a:pt x="18" y="16"/>
                      <a:pt x="18" y="16"/>
                      <a:pt x="18" y="16"/>
                    </a:cubicBezTo>
                    <a:cubicBezTo>
                      <a:pt x="12" y="18"/>
                      <a:pt x="8" y="23"/>
                      <a:pt x="4" y="27"/>
                    </a:cubicBezTo>
                    <a:cubicBezTo>
                      <a:pt x="3" y="27"/>
                      <a:pt x="3" y="27"/>
                      <a:pt x="2" y="27"/>
                    </a:cubicBezTo>
                    <a:close/>
                  </a:path>
                </a:pathLst>
              </a:custGeom>
              <a:solidFill>
                <a:srgbClr val="B7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4" name="Freeform 275">
                <a:extLst>
                  <a:ext uri="{FF2B5EF4-FFF2-40B4-BE49-F238E27FC236}">
                    <a16:creationId xmlns:a16="http://schemas.microsoft.com/office/drawing/2014/main" id="{0D15A370-4BED-4654-986A-8ACD175FA5F3}"/>
                  </a:ext>
                </a:extLst>
              </p:cNvPr>
              <p:cNvSpPr/>
              <p:nvPr/>
            </p:nvSpPr>
            <p:spPr bwMode="auto">
              <a:xfrm>
                <a:off x="2736" y="2575"/>
                <a:ext cx="70" cy="70"/>
              </a:xfrm>
              <a:custGeom>
                <a:avLst/>
                <a:gdLst>
                  <a:gd name="T0" fmla="*/ 0 w 15"/>
                  <a:gd name="T1" fmla="*/ 12 h 15"/>
                  <a:gd name="T2" fmla="*/ 14 w 15"/>
                  <a:gd name="T3" fmla="*/ 1 h 15"/>
                  <a:gd name="T4" fmla="*/ 12 w 15"/>
                  <a:gd name="T5" fmla="*/ 7 h 15"/>
                  <a:gd name="T6" fmla="*/ 12 w 15"/>
                  <a:gd name="T7" fmla="*/ 13 h 15"/>
                  <a:gd name="T8" fmla="*/ 6 w 15"/>
                  <a:gd name="T9" fmla="*/ 13 h 15"/>
                  <a:gd name="T10" fmla="*/ 0 w 15"/>
                  <a:gd name="T11" fmla="*/ 12 h 15"/>
                </a:gdLst>
                <a:ahLst/>
                <a:cxnLst>
                  <a:cxn ang="0">
                    <a:pos x="T0" y="T1"/>
                  </a:cxn>
                  <a:cxn ang="0">
                    <a:pos x="T2" y="T3"/>
                  </a:cxn>
                  <a:cxn ang="0">
                    <a:pos x="T4" y="T5"/>
                  </a:cxn>
                  <a:cxn ang="0">
                    <a:pos x="T6" y="T7"/>
                  </a:cxn>
                  <a:cxn ang="0">
                    <a:pos x="T8" y="T9"/>
                  </a:cxn>
                  <a:cxn ang="0">
                    <a:pos x="T10" y="T11"/>
                  </a:cxn>
                </a:cxnLst>
                <a:rect l="0" t="0" r="r" b="b"/>
                <a:pathLst>
                  <a:path w="15" h="15">
                    <a:moveTo>
                      <a:pt x="0" y="12"/>
                    </a:moveTo>
                    <a:cubicBezTo>
                      <a:pt x="3" y="6"/>
                      <a:pt x="5" y="0"/>
                      <a:pt x="14" y="1"/>
                    </a:cubicBezTo>
                    <a:cubicBezTo>
                      <a:pt x="13" y="3"/>
                      <a:pt x="9" y="4"/>
                      <a:pt x="12" y="7"/>
                    </a:cubicBezTo>
                    <a:cubicBezTo>
                      <a:pt x="15" y="9"/>
                      <a:pt x="14" y="11"/>
                      <a:pt x="12" y="13"/>
                    </a:cubicBezTo>
                    <a:cubicBezTo>
                      <a:pt x="10" y="15"/>
                      <a:pt x="8" y="15"/>
                      <a:pt x="6" y="13"/>
                    </a:cubicBezTo>
                    <a:cubicBezTo>
                      <a:pt x="4" y="11"/>
                      <a:pt x="2" y="10"/>
                      <a:pt x="0" y="12"/>
                    </a:cubicBezTo>
                    <a:close/>
                  </a:path>
                </a:pathLst>
              </a:custGeom>
              <a:solidFill>
                <a:srgbClr val="B33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5" name="Freeform 276">
                <a:extLst>
                  <a:ext uri="{FF2B5EF4-FFF2-40B4-BE49-F238E27FC236}">
                    <a16:creationId xmlns:a16="http://schemas.microsoft.com/office/drawing/2014/main" id="{D83847CE-E8E1-B6CD-557F-EC75B49C2435}"/>
                  </a:ext>
                </a:extLst>
              </p:cNvPr>
              <p:cNvSpPr/>
              <p:nvPr/>
            </p:nvSpPr>
            <p:spPr bwMode="auto">
              <a:xfrm>
                <a:off x="2927" y="2884"/>
                <a:ext cx="37" cy="28"/>
              </a:xfrm>
              <a:custGeom>
                <a:avLst/>
                <a:gdLst>
                  <a:gd name="T0" fmla="*/ 2 w 8"/>
                  <a:gd name="T1" fmla="*/ 6 h 6"/>
                  <a:gd name="T2" fmla="*/ 0 w 8"/>
                  <a:gd name="T3" fmla="*/ 3 h 6"/>
                  <a:gd name="T4" fmla="*/ 4 w 8"/>
                  <a:gd name="T5" fmla="*/ 0 h 6"/>
                  <a:gd name="T6" fmla="*/ 7 w 8"/>
                  <a:gd name="T7" fmla="*/ 3 h 6"/>
                  <a:gd name="T8" fmla="*/ 2 w 8"/>
                  <a:gd name="T9" fmla="*/ 6 h 6"/>
                </a:gdLst>
                <a:ahLst/>
                <a:cxnLst>
                  <a:cxn ang="0">
                    <a:pos x="T0" y="T1"/>
                  </a:cxn>
                  <a:cxn ang="0">
                    <a:pos x="T2" y="T3"/>
                  </a:cxn>
                  <a:cxn ang="0">
                    <a:pos x="T4" y="T5"/>
                  </a:cxn>
                  <a:cxn ang="0">
                    <a:pos x="T6" y="T7"/>
                  </a:cxn>
                  <a:cxn ang="0">
                    <a:pos x="T8" y="T9"/>
                  </a:cxn>
                </a:cxnLst>
                <a:rect l="0" t="0" r="r" b="b"/>
                <a:pathLst>
                  <a:path w="8" h="6">
                    <a:moveTo>
                      <a:pt x="2" y="6"/>
                    </a:moveTo>
                    <a:cubicBezTo>
                      <a:pt x="1" y="6"/>
                      <a:pt x="0" y="5"/>
                      <a:pt x="0" y="3"/>
                    </a:cubicBezTo>
                    <a:cubicBezTo>
                      <a:pt x="0" y="1"/>
                      <a:pt x="2" y="0"/>
                      <a:pt x="4" y="0"/>
                    </a:cubicBezTo>
                    <a:cubicBezTo>
                      <a:pt x="6" y="0"/>
                      <a:pt x="8" y="1"/>
                      <a:pt x="7" y="3"/>
                    </a:cubicBezTo>
                    <a:cubicBezTo>
                      <a:pt x="7" y="5"/>
                      <a:pt x="4" y="5"/>
                      <a:pt x="2" y="6"/>
                    </a:cubicBezTo>
                    <a:close/>
                  </a:path>
                </a:pathLst>
              </a:custGeom>
              <a:solidFill>
                <a:srgbClr val="B33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6" name="Freeform 277">
                <a:extLst>
                  <a:ext uri="{FF2B5EF4-FFF2-40B4-BE49-F238E27FC236}">
                    <a16:creationId xmlns:a16="http://schemas.microsoft.com/office/drawing/2014/main" id="{1D4368D5-C869-AAE7-1573-BC9995B7B1C4}"/>
                  </a:ext>
                </a:extLst>
              </p:cNvPr>
              <p:cNvSpPr/>
              <p:nvPr/>
            </p:nvSpPr>
            <p:spPr bwMode="auto">
              <a:xfrm>
                <a:off x="2857" y="2804"/>
                <a:ext cx="28" cy="28"/>
              </a:xfrm>
              <a:custGeom>
                <a:avLst/>
                <a:gdLst>
                  <a:gd name="T0" fmla="*/ 0 w 6"/>
                  <a:gd name="T1" fmla="*/ 2 h 6"/>
                  <a:gd name="T2" fmla="*/ 6 w 6"/>
                  <a:gd name="T3" fmla="*/ 3 h 6"/>
                  <a:gd name="T4" fmla="*/ 4 w 6"/>
                  <a:gd name="T5" fmla="*/ 5 h 6"/>
                  <a:gd name="T6" fmla="*/ 0 w 6"/>
                  <a:gd name="T7" fmla="*/ 2 h 6"/>
                </a:gdLst>
                <a:ahLst/>
                <a:cxnLst>
                  <a:cxn ang="0">
                    <a:pos x="T0" y="T1"/>
                  </a:cxn>
                  <a:cxn ang="0">
                    <a:pos x="T2" y="T3"/>
                  </a:cxn>
                  <a:cxn ang="0">
                    <a:pos x="T4" y="T5"/>
                  </a:cxn>
                  <a:cxn ang="0">
                    <a:pos x="T6" y="T7"/>
                  </a:cxn>
                </a:cxnLst>
                <a:rect l="0" t="0" r="r" b="b"/>
                <a:pathLst>
                  <a:path w="6" h="6">
                    <a:moveTo>
                      <a:pt x="0" y="2"/>
                    </a:moveTo>
                    <a:cubicBezTo>
                      <a:pt x="2" y="3"/>
                      <a:pt x="4" y="0"/>
                      <a:pt x="6" y="3"/>
                    </a:cubicBezTo>
                    <a:cubicBezTo>
                      <a:pt x="6" y="4"/>
                      <a:pt x="6" y="5"/>
                      <a:pt x="4" y="5"/>
                    </a:cubicBezTo>
                    <a:cubicBezTo>
                      <a:pt x="2" y="6"/>
                      <a:pt x="1" y="5"/>
                      <a:pt x="0" y="2"/>
                    </a:cubicBezTo>
                    <a:close/>
                  </a:path>
                </a:pathLst>
              </a:custGeom>
              <a:solidFill>
                <a:srgbClr val="B33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7" name="Freeform 278">
                <a:extLst>
                  <a:ext uri="{FF2B5EF4-FFF2-40B4-BE49-F238E27FC236}">
                    <a16:creationId xmlns:a16="http://schemas.microsoft.com/office/drawing/2014/main" id="{BDD88777-9118-45F7-3C5F-5C506D81450D}"/>
                  </a:ext>
                </a:extLst>
              </p:cNvPr>
              <p:cNvSpPr/>
              <p:nvPr/>
            </p:nvSpPr>
            <p:spPr bwMode="auto">
              <a:xfrm>
                <a:off x="5482" y="1402"/>
                <a:ext cx="327" cy="939"/>
              </a:xfrm>
              <a:custGeom>
                <a:avLst/>
                <a:gdLst>
                  <a:gd name="T0" fmla="*/ 5 w 70"/>
                  <a:gd name="T1" fmla="*/ 201 h 201"/>
                  <a:gd name="T2" fmla="*/ 1 w 70"/>
                  <a:gd name="T3" fmla="*/ 201 h 201"/>
                  <a:gd name="T4" fmla="*/ 5 w 70"/>
                  <a:gd name="T5" fmla="*/ 194 h 201"/>
                  <a:gd name="T6" fmla="*/ 25 w 70"/>
                  <a:gd name="T7" fmla="*/ 168 h 201"/>
                  <a:gd name="T8" fmla="*/ 29 w 70"/>
                  <a:gd name="T9" fmla="*/ 157 h 201"/>
                  <a:gd name="T10" fmla="*/ 44 w 70"/>
                  <a:gd name="T11" fmla="*/ 124 h 201"/>
                  <a:gd name="T12" fmla="*/ 54 w 70"/>
                  <a:gd name="T13" fmla="*/ 77 h 201"/>
                  <a:gd name="T14" fmla="*/ 56 w 70"/>
                  <a:gd name="T15" fmla="*/ 71 h 201"/>
                  <a:gd name="T16" fmla="*/ 58 w 70"/>
                  <a:gd name="T17" fmla="*/ 68 h 201"/>
                  <a:gd name="T18" fmla="*/ 57 w 70"/>
                  <a:gd name="T19" fmla="*/ 44 h 201"/>
                  <a:gd name="T20" fmla="*/ 59 w 70"/>
                  <a:gd name="T21" fmla="*/ 34 h 201"/>
                  <a:gd name="T22" fmla="*/ 61 w 70"/>
                  <a:gd name="T23" fmla="*/ 79 h 201"/>
                  <a:gd name="T24" fmla="*/ 59 w 70"/>
                  <a:gd name="T25" fmla="*/ 93 h 201"/>
                  <a:gd name="T26" fmla="*/ 65 w 70"/>
                  <a:gd name="T27" fmla="*/ 48 h 201"/>
                  <a:gd name="T28" fmla="*/ 57 w 70"/>
                  <a:gd name="T29" fmla="*/ 0 h 201"/>
                  <a:gd name="T30" fmla="*/ 65 w 70"/>
                  <a:gd name="T31" fmla="*/ 21 h 201"/>
                  <a:gd name="T32" fmla="*/ 70 w 70"/>
                  <a:gd name="T33" fmla="*/ 85 h 201"/>
                  <a:gd name="T34" fmla="*/ 44 w 70"/>
                  <a:gd name="T35" fmla="*/ 150 h 201"/>
                  <a:gd name="T36" fmla="*/ 41 w 70"/>
                  <a:gd name="T37" fmla="*/ 160 h 201"/>
                  <a:gd name="T38" fmla="*/ 11 w 70"/>
                  <a:gd name="T39" fmla="*/ 197 h 201"/>
                  <a:gd name="T40" fmla="*/ 5 w 70"/>
                  <a:gd name="T4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201">
                    <a:moveTo>
                      <a:pt x="5" y="201"/>
                    </a:moveTo>
                    <a:cubicBezTo>
                      <a:pt x="3" y="201"/>
                      <a:pt x="2" y="201"/>
                      <a:pt x="1" y="201"/>
                    </a:cubicBezTo>
                    <a:cubicBezTo>
                      <a:pt x="0" y="197"/>
                      <a:pt x="3" y="196"/>
                      <a:pt x="5" y="194"/>
                    </a:cubicBezTo>
                    <a:cubicBezTo>
                      <a:pt x="12" y="185"/>
                      <a:pt x="19" y="177"/>
                      <a:pt x="25" y="168"/>
                    </a:cubicBezTo>
                    <a:cubicBezTo>
                      <a:pt x="27" y="165"/>
                      <a:pt x="28" y="161"/>
                      <a:pt x="29" y="157"/>
                    </a:cubicBezTo>
                    <a:cubicBezTo>
                      <a:pt x="34" y="146"/>
                      <a:pt x="41" y="136"/>
                      <a:pt x="44" y="124"/>
                    </a:cubicBezTo>
                    <a:cubicBezTo>
                      <a:pt x="49" y="109"/>
                      <a:pt x="53" y="93"/>
                      <a:pt x="54" y="77"/>
                    </a:cubicBezTo>
                    <a:cubicBezTo>
                      <a:pt x="54" y="75"/>
                      <a:pt x="54" y="72"/>
                      <a:pt x="56" y="71"/>
                    </a:cubicBezTo>
                    <a:cubicBezTo>
                      <a:pt x="59" y="71"/>
                      <a:pt x="58" y="69"/>
                      <a:pt x="58" y="68"/>
                    </a:cubicBezTo>
                    <a:cubicBezTo>
                      <a:pt x="58" y="60"/>
                      <a:pt x="59" y="52"/>
                      <a:pt x="57" y="44"/>
                    </a:cubicBezTo>
                    <a:cubicBezTo>
                      <a:pt x="56" y="41"/>
                      <a:pt x="56" y="37"/>
                      <a:pt x="59" y="34"/>
                    </a:cubicBezTo>
                    <a:cubicBezTo>
                      <a:pt x="63" y="49"/>
                      <a:pt x="62" y="64"/>
                      <a:pt x="61" y="79"/>
                    </a:cubicBezTo>
                    <a:cubicBezTo>
                      <a:pt x="61" y="83"/>
                      <a:pt x="60" y="88"/>
                      <a:pt x="59" y="93"/>
                    </a:cubicBezTo>
                    <a:cubicBezTo>
                      <a:pt x="64" y="89"/>
                      <a:pt x="66" y="66"/>
                      <a:pt x="65" y="48"/>
                    </a:cubicBezTo>
                    <a:cubicBezTo>
                      <a:pt x="64" y="32"/>
                      <a:pt x="60" y="17"/>
                      <a:pt x="57" y="0"/>
                    </a:cubicBezTo>
                    <a:cubicBezTo>
                      <a:pt x="65" y="6"/>
                      <a:pt x="62" y="15"/>
                      <a:pt x="65" y="21"/>
                    </a:cubicBezTo>
                    <a:cubicBezTo>
                      <a:pt x="70" y="42"/>
                      <a:pt x="70" y="64"/>
                      <a:pt x="70" y="85"/>
                    </a:cubicBezTo>
                    <a:cubicBezTo>
                      <a:pt x="64" y="108"/>
                      <a:pt x="52" y="128"/>
                      <a:pt x="44" y="150"/>
                    </a:cubicBezTo>
                    <a:cubicBezTo>
                      <a:pt x="44" y="154"/>
                      <a:pt x="42" y="157"/>
                      <a:pt x="41" y="160"/>
                    </a:cubicBezTo>
                    <a:cubicBezTo>
                      <a:pt x="33" y="174"/>
                      <a:pt x="22" y="186"/>
                      <a:pt x="11" y="197"/>
                    </a:cubicBezTo>
                    <a:cubicBezTo>
                      <a:pt x="9" y="199"/>
                      <a:pt x="7" y="201"/>
                      <a:pt x="5" y="201"/>
                    </a:cubicBezTo>
                    <a:close/>
                  </a:path>
                </a:pathLst>
              </a:custGeom>
              <a:solidFill>
                <a:srgbClr val="F3A2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8" name="Freeform 279">
                <a:extLst>
                  <a:ext uri="{FF2B5EF4-FFF2-40B4-BE49-F238E27FC236}">
                    <a16:creationId xmlns:a16="http://schemas.microsoft.com/office/drawing/2014/main" id="{7C02707C-4570-9B53-BA0E-C92F72B471E3}"/>
                  </a:ext>
                </a:extLst>
              </p:cNvPr>
              <p:cNvSpPr/>
              <p:nvPr/>
            </p:nvSpPr>
            <p:spPr bwMode="auto">
              <a:xfrm>
                <a:off x="5440" y="2103"/>
                <a:ext cx="271" cy="332"/>
              </a:xfrm>
              <a:custGeom>
                <a:avLst/>
                <a:gdLst>
                  <a:gd name="T0" fmla="*/ 14 w 58"/>
                  <a:gd name="T1" fmla="*/ 51 h 71"/>
                  <a:gd name="T2" fmla="*/ 46 w 58"/>
                  <a:gd name="T3" fmla="*/ 12 h 71"/>
                  <a:gd name="T4" fmla="*/ 53 w 58"/>
                  <a:gd name="T5" fmla="*/ 0 h 71"/>
                  <a:gd name="T6" fmla="*/ 56 w 58"/>
                  <a:gd name="T7" fmla="*/ 2 h 71"/>
                  <a:gd name="T8" fmla="*/ 56 w 58"/>
                  <a:gd name="T9" fmla="*/ 7 h 71"/>
                  <a:gd name="T10" fmla="*/ 30 w 58"/>
                  <a:gd name="T11" fmla="*/ 42 h 71"/>
                  <a:gd name="T12" fmla="*/ 28 w 58"/>
                  <a:gd name="T13" fmla="*/ 43 h 71"/>
                  <a:gd name="T14" fmla="*/ 25 w 58"/>
                  <a:gd name="T15" fmla="*/ 47 h 71"/>
                  <a:gd name="T16" fmla="*/ 0 w 58"/>
                  <a:gd name="T17" fmla="*/ 71 h 71"/>
                  <a:gd name="T18" fmla="*/ 9 w 58"/>
                  <a:gd name="T19" fmla="*/ 55 h 71"/>
                  <a:gd name="T20" fmla="*/ 14 w 58"/>
                  <a:gd name="T21"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71">
                    <a:moveTo>
                      <a:pt x="14" y="51"/>
                    </a:moveTo>
                    <a:cubicBezTo>
                      <a:pt x="26" y="39"/>
                      <a:pt x="38" y="27"/>
                      <a:pt x="46" y="12"/>
                    </a:cubicBezTo>
                    <a:cubicBezTo>
                      <a:pt x="49" y="8"/>
                      <a:pt x="51" y="4"/>
                      <a:pt x="53" y="0"/>
                    </a:cubicBezTo>
                    <a:cubicBezTo>
                      <a:pt x="54" y="0"/>
                      <a:pt x="56" y="0"/>
                      <a:pt x="56" y="2"/>
                    </a:cubicBezTo>
                    <a:cubicBezTo>
                      <a:pt x="58" y="4"/>
                      <a:pt x="57" y="6"/>
                      <a:pt x="56" y="7"/>
                    </a:cubicBezTo>
                    <a:cubicBezTo>
                      <a:pt x="48" y="20"/>
                      <a:pt x="40" y="32"/>
                      <a:pt x="30" y="42"/>
                    </a:cubicBezTo>
                    <a:cubicBezTo>
                      <a:pt x="30" y="43"/>
                      <a:pt x="29" y="43"/>
                      <a:pt x="28" y="43"/>
                    </a:cubicBezTo>
                    <a:cubicBezTo>
                      <a:pt x="26" y="43"/>
                      <a:pt x="25" y="45"/>
                      <a:pt x="25" y="47"/>
                    </a:cubicBezTo>
                    <a:cubicBezTo>
                      <a:pt x="18" y="56"/>
                      <a:pt x="8" y="63"/>
                      <a:pt x="0" y="71"/>
                    </a:cubicBezTo>
                    <a:cubicBezTo>
                      <a:pt x="0" y="64"/>
                      <a:pt x="4" y="60"/>
                      <a:pt x="9" y="55"/>
                    </a:cubicBezTo>
                    <a:cubicBezTo>
                      <a:pt x="10" y="54"/>
                      <a:pt x="13" y="53"/>
                      <a:pt x="14" y="51"/>
                    </a:cubicBezTo>
                    <a:close/>
                  </a:path>
                </a:pathLst>
              </a:custGeom>
              <a:solidFill>
                <a:srgbClr val="E4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9" name="Freeform 280">
                <a:extLst>
                  <a:ext uri="{FF2B5EF4-FFF2-40B4-BE49-F238E27FC236}">
                    <a16:creationId xmlns:a16="http://schemas.microsoft.com/office/drawing/2014/main" id="{A62429B1-B292-CE85-735F-D5CA3A1D45EE}"/>
                  </a:ext>
                </a:extLst>
              </p:cNvPr>
              <p:cNvSpPr/>
              <p:nvPr/>
            </p:nvSpPr>
            <p:spPr bwMode="auto">
              <a:xfrm>
                <a:off x="5571" y="1968"/>
                <a:ext cx="210" cy="350"/>
              </a:xfrm>
              <a:custGeom>
                <a:avLst/>
                <a:gdLst>
                  <a:gd name="T0" fmla="*/ 0 w 45"/>
                  <a:gd name="T1" fmla="*/ 72 h 75"/>
                  <a:gd name="T2" fmla="*/ 25 w 45"/>
                  <a:gd name="T3" fmla="*/ 37 h 75"/>
                  <a:gd name="T4" fmla="*/ 28 w 45"/>
                  <a:gd name="T5" fmla="*/ 31 h 75"/>
                  <a:gd name="T6" fmla="*/ 39 w 45"/>
                  <a:gd name="T7" fmla="*/ 4 h 75"/>
                  <a:gd name="T8" fmla="*/ 42 w 45"/>
                  <a:gd name="T9" fmla="*/ 0 h 75"/>
                  <a:gd name="T10" fmla="*/ 43 w 45"/>
                  <a:gd name="T11" fmla="*/ 5 h 75"/>
                  <a:gd name="T12" fmla="*/ 38 w 45"/>
                  <a:gd name="T13" fmla="*/ 24 h 75"/>
                  <a:gd name="T14" fmla="*/ 20 w 45"/>
                  <a:gd name="T15" fmla="*/ 52 h 75"/>
                  <a:gd name="T16" fmla="*/ 3 w 45"/>
                  <a:gd name="T17" fmla="*/ 72 h 75"/>
                  <a:gd name="T18" fmla="*/ 0 w 45"/>
                  <a:gd name="T19" fmla="*/ 7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75">
                    <a:moveTo>
                      <a:pt x="0" y="72"/>
                    </a:moveTo>
                    <a:cubicBezTo>
                      <a:pt x="9" y="61"/>
                      <a:pt x="18" y="49"/>
                      <a:pt x="25" y="37"/>
                    </a:cubicBezTo>
                    <a:cubicBezTo>
                      <a:pt x="27" y="35"/>
                      <a:pt x="28" y="33"/>
                      <a:pt x="28" y="31"/>
                    </a:cubicBezTo>
                    <a:cubicBezTo>
                      <a:pt x="33" y="22"/>
                      <a:pt x="36" y="13"/>
                      <a:pt x="39" y="4"/>
                    </a:cubicBezTo>
                    <a:cubicBezTo>
                      <a:pt x="40" y="3"/>
                      <a:pt x="40" y="0"/>
                      <a:pt x="42" y="0"/>
                    </a:cubicBezTo>
                    <a:cubicBezTo>
                      <a:pt x="45" y="1"/>
                      <a:pt x="44" y="3"/>
                      <a:pt x="43" y="5"/>
                    </a:cubicBezTo>
                    <a:cubicBezTo>
                      <a:pt x="40" y="11"/>
                      <a:pt x="40" y="18"/>
                      <a:pt x="38" y="24"/>
                    </a:cubicBezTo>
                    <a:cubicBezTo>
                      <a:pt x="35" y="35"/>
                      <a:pt x="26" y="43"/>
                      <a:pt x="20" y="52"/>
                    </a:cubicBezTo>
                    <a:cubicBezTo>
                      <a:pt x="15" y="59"/>
                      <a:pt x="10" y="66"/>
                      <a:pt x="3" y="72"/>
                    </a:cubicBezTo>
                    <a:cubicBezTo>
                      <a:pt x="2" y="73"/>
                      <a:pt x="1" y="75"/>
                      <a:pt x="0" y="72"/>
                    </a:cubicBezTo>
                    <a:close/>
                  </a:path>
                </a:pathLst>
              </a:custGeom>
              <a:solidFill>
                <a:srgbClr val="F298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0" name="Freeform 281">
                <a:extLst>
                  <a:ext uri="{FF2B5EF4-FFF2-40B4-BE49-F238E27FC236}">
                    <a16:creationId xmlns:a16="http://schemas.microsoft.com/office/drawing/2014/main" id="{C8B3427E-AC53-37D6-F0E7-7356C9E09336}"/>
                  </a:ext>
                </a:extLst>
              </p:cNvPr>
              <p:cNvSpPr/>
              <p:nvPr/>
            </p:nvSpPr>
            <p:spPr bwMode="auto">
              <a:xfrm>
                <a:off x="5090" y="827"/>
                <a:ext cx="640" cy="584"/>
              </a:xfrm>
              <a:custGeom>
                <a:avLst/>
                <a:gdLst>
                  <a:gd name="T0" fmla="*/ 96 w 137"/>
                  <a:gd name="T1" fmla="*/ 52 h 125"/>
                  <a:gd name="T2" fmla="*/ 120 w 137"/>
                  <a:gd name="T3" fmla="*/ 83 h 125"/>
                  <a:gd name="T4" fmla="*/ 134 w 137"/>
                  <a:gd name="T5" fmla="*/ 115 h 125"/>
                  <a:gd name="T6" fmla="*/ 134 w 137"/>
                  <a:gd name="T7" fmla="*/ 125 h 125"/>
                  <a:gd name="T8" fmla="*/ 127 w 137"/>
                  <a:gd name="T9" fmla="*/ 112 h 125"/>
                  <a:gd name="T10" fmla="*/ 102 w 137"/>
                  <a:gd name="T11" fmla="*/ 72 h 125"/>
                  <a:gd name="T12" fmla="*/ 65 w 137"/>
                  <a:gd name="T13" fmla="*/ 39 h 125"/>
                  <a:gd name="T14" fmla="*/ 35 w 137"/>
                  <a:gd name="T15" fmla="*/ 22 h 125"/>
                  <a:gd name="T16" fmla="*/ 30 w 137"/>
                  <a:gd name="T17" fmla="*/ 17 h 125"/>
                  <a:gd name="T18" fmla="*/ 16 w 137"/>
                  <a:gd name="T19" fmla="*/ 7 h 125"/>
                  <a:gd name="T20" fmla="*/ 1 w 137"/>
                  <a:gd name="T21" fmla="*/ 2 h 125"/>
                  <a:gd name="T22" fmla="*/ 2 w 137"/>
                  <a:gd name="T23" fmla="*/ 0 h 125"/>
                  <a:gd name="T24" fmla="*/ 53 w 137"/>
                  <a:gd name="T25" fmla="*/ 21 h 125"/>
                  <a:gd name="T26" fmla="*/ 96 w 137"/>
                  <a:gd name="T27" fmla="*/ 5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7" h="125">
                    <a:moveTo>
                      <a:pt x="96" y="52"/>
                    </a:moveTo>
                    <a:cubicBezTo>
                      <a:pt x="105" y="61"/>
                      <a:pt x="111" y="73"/>
                      <a:pt x="120" y="83"/>
                    </a:cubicBezTo>
                    <a:cubicBezTo>
                      <a:pt x="128" y="92"/>
                      <a:pt x="134" y="103"/>
                      <a:pt x="134" y="115"/>
                    </a:cubicBezTo>
                    <a:cubicBezTo>
                      <a:pt x="133" y="119"/>
                      <a:pt x="137" y="122"/>
                      <a:pt x="134" y="125"/>
                    </a:cubicBezTo>
                    <a:cubicBezTo>
                      <a:pt x="130" y="122"/>
                      <a:pt x="128" y="117"/>
                      <a:pt x="127" y="112"/>
                    </a:cubicBezTo>
                    <a:cubicBezTo>
                      <a:pt x="121" y="97"/>
                      <a:pt x="113" y="84"/>
                      <a:pt x="102" y="72"/>
                    </a:cubicBezTo>
                    <a:cubicBezTo>
                      <a:pt x="92" y="60"/>
                      <a:pt x="79" y="48"/>
                      <a:pt x="65" y="39"/>
                    </a:cubicBezTo>
                    <a:cubicBezTo>
                      <a:pt x="55" y="33"/>
                      <a:pt x="46" y="26"/>
                      <a:pt x="35" y="22"/>
                    </a:cubicBezTo>
                    <a:cubicBezTo>
                      <a:pt x="33" y="22"/>
                      <a:pt x="30" y="20"/>
                      <a:pt x="30" y="17"/>
                    </a:cubicBezTo>
                    <a:cubicBezTo>
                      <a:pt x="28" y="10"/>
                      <a:pt x="22" y="8"/>
                      <a:pt x="16" y="7"/>
                    </a:cubicBezTo>
                    <a:cubicBezTo>
                      <a:pt x="11" y="6"/>
                      <a:pt x="7" y="2"/>
                      <a:pt x="1" y="2"/>
                    </a:cubicBezTo>
                    <a:cubicBezTo>
                      <a:pt x="0" y="2"/>
                      <a:pt x="1" y="0"/>
                      <a:pt x="2" y="0"/>
                    </a:cubicBezTo>
                    <a:cubicBezTo>
                      <a:pt x="20" y="3"/>
                      <a:pt x="37" y="11"/>
                      <a:pt x="53" y="21"/>
                    </a:cubicBezTo>
                    <a:cubicBezTo>
                      <a:pt x="68" y="30"/>
                      <a:pt x="82" y="41"/>
                      <a:pt x="96" y="52"/>
                    </a:cubicBezTo>
                    <a:close/>
                  </a:path>
                </a:pathLst>
              </a:custGeom>
              <a:solidFill>
                <a:srgbClr val="F39F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1" name="Freeform 282">
                <a:extLst>
                  <a:ext uri="{FF2B5EF4-FFF2-40B4-BE49-F238E27FC236}">
                    <a16:creationId xmlns:a16="http://schemas.microsoft.com/office/drawing/2014/main" id="{A1D06761-9C27-BB38-DFE9-38C6D6E80AD4}"/>
                  </a:ext>
                </a:extLst>
              </p:cNvPr>
              <p:cNvSpPr/>
              <p:nvPr/>
            </p:nvSpPr>
            <p:spPr bwMode="auto">
              <a:xfrm>
                <a:off x="4964" y="850"/>
                <a:ext cx="785" cy="678"/>
              </a:xfrm>
              <a:custGeom>
                <a:avLst/>
                <a:gdLst>
                  <a:gd name="T0" fmla="*/ 57 w 168"/>
                  <a:gd name="T1" fmla="*/ 12 h 145"/>
                  <a:gd name="T2" fmla="*/ 67 w 168"/>
                  <a:gd name="T3" fmla="*/ 18 h 145"/>
                  <a:gd name="T4" fmla="*/ 100 w 168"/>
                  <a:gd name="T5" fmla="*/ 38 h 145"/>
                  <a:gd name="T6" fmla="*/ 124 w 168"/>
                  <a:gd name="T7" fmla="*/ 58 h 145"/>
                  <a:gd name="T8" fmla="*/ 154 w 168"/>
                  <a:gd name="T9" fmla="*/ 104 h 145"/>
                  <a:gd name="T10" fmla="*/ 161 w 168"/>
                  <a:gd name="T11" fmla="*/ 120 h 145"/>
                  <a:gd name="T12" fmla="*/ 164 w 168"/>
                  <a:gd name="T13" fmla="*/ 126 h 145"/>
                  <a:gd name="T14" fmla="*/ 167 w 168"/>
                  <a:gd name="T15" fmla="*/ 140 h 145"/>
                  <a:gd name="T16" fmla="*/ 165 w 168"/>
                  <a:gd name="T17" fmla="*/ 145 h 145"/>
                  <a:gd name="T18" fmla="*/ 161 w 168"/>
                  <a:gd name="T19" fmla="*/ 140 h 145"/>
                  <a:gd name="T20" fmla="*/ 151 w 168"/>
                  <a:gd name="T21" fmla="*/ 112 h 145"/>
                  <a:gd name="T22" fmla="*/ 124 w 168"/>
                  <a:gd name="T23" fmla="*/ 69 h 145"/>
                  <a:gd name="T24" fmla="*/ 66 w 168"/>
                  <a:gd name="T25" fmla="*/ 24 h 145"/>
                  <a:gd name="T26" fmla="*/ 53 w 168"/>
                  <a:gd name="T27" fmla="*/ 18 h 145"/>
                  <a:gd name="T28" fmla="*/ 7 w 168"/>
                  <a:gd name="T29" fmla="*/ 7 h 145"/>
                  <a:gd name="T30" fmla="*/ 0 w 168"/>
                  <a:gd name="T31" fmla="*/ 4 h 145"/>
                  <a:gd name="T32" fmla="*/ 13 w 168"/>
                  <a:gd name="T33" fmla="*/ 1 h 145"/>
                  <a:gd name="T34" fmla="*/ 23 w 168"/>
                  <a:gd name="T35" fmla="*/ 2 h 145"/>
                  <a:gd name="T36" fmla="*/ 31 w 168"/>
                  <a:gd name="T37" fmla="*/ 3 h 145"/>
                  <a:gd name="T38" fmla="*/ 57 w 168"/>
                  <a:gd name="T39"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8" h="145">
                    <a:moveTo>
                      <a:pt x="57" y="12"/>
                    </a:moveTo>
                    <a:cubicBezTo>
                      <a:pt x="60" y="14"/>
                      <a:pt x="63" y="16"/>
                      <a:pt x="67" y="18"/>
                    </a:cubicBezTo>
                    <a:cubicBezTo>
                      <a:pt x="79" y="23"/>
                      <a:pt x="89" y="31"/>
                      <a:pt x="100" y="38"/>
                    </a:cubicBezTo>
                    <a:cubicBezTo>
                      <a:pt x="109" y="43"/>
                      <a:pt x="116" y="51"/>
                      <a:pt x="124" y="58"/>
                    </a:cubicBezTo>
                    <a:cubicBezTo>
                      <a:pt x="137" y="71"/>
                      <a:pt x="148" y="87"/>
                      <a:pt x="154" y="104"/>
                    </a:cubicBezTo>
                    <a:cubicBezTo>
                      <a:pt x="156" y="110"/>
                      <a:pt x="159" y="115"/>
                      <a:pt x="161" y="120"/>
                    </a:cubicBezTo>
                    <a:cubicBezTo>
                      <a:pt x="162" y="122"/>
                      <a:pt x="163" y="124"/>
                      <a:pt x="164" y="126"/>
                    </a:cubicBezTo>
                    <a:cubicBezTo>
                      <a:pt x="165" y="131"/>
                      <a:pt x="165" y="136"/>
                      <a:pt x="167" y="140"/>
                    </a:cubicBezTo>
                    <a:cubicBezTo>
                      <a:pt x="168" y="142"/>
                      <a:pt x="168" y="145"/>
                      <a:pt x="165" y="145"/>
                    </a:cubicBezTo>
                    <a:cubicBezTo>
                      <a:pt x="162" y="144"/>
                      <a:pt x="161" y="142"/>
                      <a:pt x="161" y="140"/>
                    </a:cubicBezTo>
                    <a:cubicBezTo>
                      <a:pt x="158" y="130"/>
                      <a:pt x="154" y="121"/>
                      <a:pt x="151" y="112"/>
                    </a:cubicBezTo>
                    <a:cubicBezTo>
                      <a:pt x="145" y="96"/>
                      <a:pt x="135" y="82"/>
                      <a:pt x="124" y="69"/>
                    </a:cubicBezTo>
                    <a:cubicBezTo>
                      <a:pt x="108" y="50"/>
                      <a:pt x="89" y="34"/>
                      <a:pt x="66" y="24"/>
                    </a:cubicBezTo>
                    <a:cubicBezTo>
                      <a:pt x="62" y="22"/>
                      <a:pt x="58" y="19"/>
                      <a:pt x="53" y="18"/>
                    </a:cubicBezTo>
                    <a:cubicBezTo>
                      <a:pt x="38" y="12"/>
                      <a:pt x="22" y="9"/>
                      <a:pt x="7" y="7"/>
                    </a:cubicBezTo>
                    <a:cubicBezTo>
                      <a:pt x="4" y="6"/>
                      <a:pt x="1" y="7"/>
                      <a:pt x="0" y="4"/>
                    </a:cubicBezTo>
                    <a:cubicBezTo>
                      <a:pt x="4" y="0"/>
                      <a:pt x="9" y="2"/>
                      <a:pt x="13" y="1"/>
                    </a:cubicBezTo>
                    <a:cubicBezTo>
                      <a:pt x="16" y="1"/>
                      <a:pt x="19" y="1"/>
                      <a:pt x="23" y="2"/>
                    </a:cubicBezTo>
                    <a:cubicBezTo>
                      <a:pt x="25" y="2"/>
                      <a:pt x="29" y="2"/>
                      <a:pt x="31" y="3"/>
                    </a:cubicBezTo>
                    <a:cubicBezTo>
                      <a:pt x="40" y="6"/>
                      <a:pt x="48" y="9"/>
                      <a:pt x="57" y="12"/>
                    </a:cubicBezTo>
                    <a:close/>
                  </a:path>
                </a:pathLst>
              </a:custGeom>
              <a:solidFill>
                <a:srgbClr val="F4C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2" name="Freeform 283">
                <a:extLst>
                  <a:ext uri="{FF2B5EF4-FFF2-40B4-BE49-F238E27FC236}">
                    <a16:creationId xmlns:a16="http://schemas.microsoft.com/office/drawing/2014/main" id="{7EBBEE72-6EA1-9C0C-922D-D4B68E4AE141}"/>
                  </a:ext>
                </a:extLst>
              </p:cNvPr>
              <p:cNvSpPr/>
              <p:nvPr/>
            </p:nvSpPr>
            <p:spPr bwMode="auto">
              <a:xfrm>
                <a:off x="5721" y="1439"/>
                <a:ext cx="46" cy="323"/>
              </a:xfrm>
              <a:custGeom>
                <a:avLst/>
                <a:gdLst>
                  <a:gd name="T0" fmla="*/ 2 w 10"/>
                  <a:gd name="T1" fmla="*/ 18 h 69"/>
                  <a:gd name="T2" fmla="*/ 4 w 10"/>
                  <a:gd name="T3" fmla="*/ 13 h 69"/>
                  <a:gd name="T4" fmla="*/ 2 w 10"/>
                  <a:gd name="T5" fmla="*/ 0 h 69"/>
                  <a:gd name="T6" fmla="*/ 8 w 10"/>
                  <a:gd name="T7" fmla="*/ 26 h 69"/>
                  <a:gd name="T8" fmla="*/ 8 w 10"/>
                  <a:gd name="T9" fmla="*/ 69 h 69"/>
                  <a:gd name="T10" fmla="*/ 6 w 10"/>
                  <a:gd name="T11" fmla="*/ 63 h 69"/>
                  <a:gd name="T12" fmla="*/ 4 w 10"/>
                  <a:gd name="T13" fmla="*/ 48 h 69"/>
                  <a:gd name="T14" fmla="*/ 1 w 10"/>
                  <a:gd name="T15" fmla="*/ 25 h 69"/>
                  <a:gd name="T16" fmla="*/ 2 w 10"/>
                  <a:gd name="T17"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9">
                    <a:moveTo>
                      <a:pt x="2" y="18"/>
                    </a:moveTo>
                    <a:cubicBezTo>
                      <a:pt x="6" y="18"/>
                      <a:pt x="4" y="15"/>
                      <a:pt x="4" y="13"/>
                    </a:cubicBezTo>
                    <a:cubicBezTo>
                      <a:pt x="2" y="9"/>
                      <a:pt x="2" y="4"/>
                      <a:pt x="2" y="0"/>
                    </a:cubicBezTo>
                    <a:cubicBezTo>
                      <a:pt x="5" y="8"/>
                      <a:pt x="7" y="17"/>
                      <a:pt x="8" y="26"/>
                    </a:cubicBezTo>
                    <a:cubicBezTo>
                      <a:pt x="8" y="40"/>
                      <a:pt x="10" y="54"/>
                      <a:pt x="8" y="69"/>
                    </a:cubicBezTo>
                    <a:cubicBezTo>
                      <a:pt x="5" y="67"/>
                      <a:pt x="7" y="65"/>
                      <a:pt x="6" y="63"/>
                    </a:cubicBezTo>
                    <a:cubicBezTo>
                      <a:pt x="3" y="58"/>
                      <a:pt x="4" y="53"/>
                      <a:pt x="4" y="48"/>
                    </a:cubicBezTo>
                    <a:cubicBezTo>
                      <a:pt x="2" y="40"/>
                      <a:pt x="2" y="32"/>
                      <a:pt x="1" y="25"/>
                    </a:cubicBezTo>
                    <a:cubicBezTo>
                      <a:pt x="0" y="23"/>
                      <a:pt x="0" y="20"/>
                      <a:pt x="2" y="18"/>
                    </a:cubicBezTo>
                    <a:close/>
                  </a:path>
                </a:pathLst>
              </a:custGeom>
              <a:solidFill>
                <a:srgbClr val="F5B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3" name="Freeform 284">
                <a:extLst>
                  <a:ext uri="{FF2B5EF4-FFF2-40B4-BE49-F238E27FC236}">
                    <a16:creationId xmlns:a16="http://schemas.microsoft.com/office/drawing/2014/main" id="{72C4C44E-24D5-FEA7-E47A-07F8FFBAA62A}"/>
                  </a:ext>
                </a:extLst>
              </p:cNvPr>
              <p:cNvSpPr/>
              <p:nvPr/>
            </p:nvSpPr>
            <p:spPr bwMode="auto">
              <a:xfrm>
                <a:off x="5651" y="1201"/>
                <a:ext cx="93" cy="215"/>
              </a:xfrm>
              <a:custGeom>
                <a:avLst/>
                <a:gdLst>
                  <a:gd name="T0" fmla="*/ 14 w 20"/>
                  <a:gd name="T1" fmla="*/ 35 h 46"/>
                  <a:gd name="T2" fmla="*/ 0 w 20"/>
                  <a:gd name="T3" fmla="*/ 3 h 46"/>
                  <a:gd name="T4" fmla="*/ 1 w 20"/>
                  <a:gd name="T5" fmla="*/ 0 h 46"/>
                  <a:gd name="T6" fmla="*/ 3 w 20"/>
                  <a:gd name="T7" fmla="*/ 1 h 46"/>
                  <a:gd name="T8" fmla="*/ 5 w 20"/>
                  <a:gd name="T9" fmla="*/ 4 h 46"/>
                  <a:gd name="T10" fmla="*/ 17 w 20"/>
                  <a:gd name="T11" fmla="*/ 26 h 46"/>
                  <a:gd name="T12" fmla="*/ 20 w 20"/>
                  <a:gd name="T13" fmla="*/ 46 h 46"/>
                  <a:gd name="T14" fmla="*/ 14 w 20"/>
                  <a:gd name="T15" fmla="*/ 35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6">
                    <a:moveTo>
                      <a:pt x="14" y="35"/>
                    </a:moveTo>
                    <a:cubicBezTo>
                      <a:pt x="11" y="24"/>
                      <a:pt x="5" y="14"/>
                      <a:pt x="0" y="3"/>
                    </a:cubicBezTo>
                    <a:cubicBezTo>
                      <a:pt x="0" y="2"/>
                      <a:pt x="0" y="1"/>
                      <a:pt x="1" y="0"/>
                    </a:cubicBezTo>
                    <a:cubicBezTo>
                      <a:pt x="1" y="0"/>
                      <a:pt x="2" y="1"/>
                      <a:pt x="3" y="1"/>
                    </a:cubicBezTo>
                    <a:cubicBezTo>
                      <a:pt x="4" y="2"/>
                      <a:pt x="5" y="3"/>
                      <a:pt x="5" y="4"/>
                    </a:cubicBezTo>
                    <a:cubicBezTo>
                      <a:pt x="9" y="11"/>
                      <a:pt x="13" y="19"/>
                      <a:pt x="17" y="26"/>
                    </a:cubicBezTo>
                    <a:cubicBezTo>
                      <a:pt x="17" y="32"/>
                      <a:pt x="19" y="38"/>
                      <a:pt x="20" y="46"/>
                    </a:cubicBezTo>
                    <a:cubicBezTo>
                      <a:pt x="17" y="42"/>
                      <a:pt x="17" y="38"/>
                      <a:pt x="14" y="35"/>
                    </a:cubicBezTo>
                    <a:close/>
                  </a:path>
                </a:pathLst>
              </a:custGeom>
              <a:solidFill>
                <a:srgbClr val="D8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4" name="Freeform 285">
                <a:extLst>
                  <a:ext uri="{FF2B5EF4-FFF2-40B4-BE49-F238E27FC236}">
                    <a16:creationId xmlns:a16="http://schemas.microsoft.com/office/drawing/2014/main" id="{19A0E42A-F779-A1E4-506C-12411E221FC8}"/>
                  </a:ext>
                </a:extLst>
              </p:cNvPr>
              <p:cNvSpPr/>
              <p:nvPr/>
            </p:nvSpPr>
            <p:spPr bwMode="auto">
              <a:xfrm>
                <a:off x="4637" y="785"/>
                <a:ext cx="472" cy="89"/>
              </a:xfrm>
              <a:custGeom>
                <a:avLst/>
                <a:gdLst>
                  <a:gd name="T0" fmla="*/ 101 w 101"/>
                  <a:gd name="T1" fmla="*/ 17 h 19"/>
                  <a:gd name="T2" fmla="*/ 93 w 101"/>
                  <a:gd name="T3" fmla="*/ 17 h 19"/>
                  <a:gd name="T4" fmla="*/ 37 w 101"/>
                  <a:gd name="T5" fmla="*/ 15 h 19"/>
                  <a:gd name="T6" fmla="*/ 27 w 101"/>
                  <a:gd name="T7" fmla="*/ 16 h 19"/>
                  <a:gd name="T8" fmla="*/ 0 w 101"/>
                  <a:gd name="T9" fmla="*/ 18 h 19"/>
                  <a:gd name="T10" fmla="*/ 11 w 101"/>
                  <a:gd name="T11" fmla="*/ 13 h 19"/>
                  <a:gd name="T12" fmla="*/ 39 w 101"/>
                  <a:gd name="T13" fmla="*/ 2 h 19"/>
                  <a:gd name="T14" fmla="*/ 47 w 101"/>
                  <a:gd name="T15" fmla="*/ 0 h 19"/>
                  <a:gd name="T16" fmla="*/ 93 w 101"/>
                  <a:gd name="T17" fmla="*/ 2 h 19"/>
                  <a:gd name="T18" fmla="*/ 74 w 101"/>
                  <a:gd name="T19" fmla="*/ 6 h 19"/>
                  <a:gd name="T20" fmla="*/ 38 w 101"/>
                  <a:gd name="T21" fmla="*/ 8 h 19"/>
                  <a:gd name="T22" fmla="*/ 43 w 101"/>
                  <a:gd name="T23" fmla="*/ 10 h 19"/>
                  <a:gd name="T24" fmla="*/ 100 w 101"/>
                  <a:gd name="T25" fmla="*/ 16 h 19"/>
                  <a:gd name="T26" fmla="*/ 101 w 101"/>
                  <a:gd name="T2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9">
                    <a:moveTo>
                      <a:pt x="101" y="17"/>
                    </a:moveTo>
                    <a:cubicBezTo>
                      <a:pt x="99" y="17"/>
                      <a:pt x="96" y="17"/>
                      <a:pt x="93" y="17"/>
                    </a:cubicBezTo>
                    <a:cubicBezTo>
                      <a:pt x="74" y="13"/>
                      <a:pt x="56" y="10"/>
                      <a:pt x="37" y="15"/>
                    </a:cubicBezTo>
                    <a:cubicBezTo>
                      <a:pt x="33" y="15"/>
                      <a:pt x="30" y="15"/>
                      <a:pt x="27" y="16"/>
                    </a:cubicBezTo>
                    <a:cubicBezTo>
                      <a:pt x="18" y="19"/>
                      <a:pt x="9" y="19"/>
                      <a:pt x="0" y="18"/>
                    </a:cubicBezTo>
                    <a:cubicBezTo>
                      <a:pt x="2" y="13"/>
                      <a:pt x="3" y="12"/>
                      <a:pt x="11" y="13"/>
                    </a:cubicBezTo>
                    <a:cubicBezTo>
                      <a:pt x="20" y="9"/>
                      <a:pt x="30" y="6"/>
                      <a:pt x="39" y="2"/>
                    </a:cubicBezTo>
                    <a:cubicBezTo>
                      <a:pt x="42" y="1"/>
                      <a:pt x="44" y="0"/>
                      <a:pt x="47" y="0"/>
                    </a:cubicBezTo>
                    <a:cubicBezTo>
                      <a:pt x="62" y="0"/>
                      <a:pt x="77" y="0"/>
                      <a:pt x="93" y="2"/>
                    </a:cubicBezTo>
                    <a:cubicBezTo>
                      <a:pt x="87" y="6"/>
                      <a:pt x="81" y="7"/>
                      <a:pt x="74" y="6"/>
                    </a:cubicBezTo>
                    <a:cubicBezTo>
                      <a:pt x="62" y="3"/>
                      <a:pt x="51" y="6"/>
                      <a:pt x="38" y="8"/>
                    </a:cubicBezTo>
                    <a:cubicBezTo>
                      <a:pt x="40" y="11"/>
                      <a:pt x="42" y="10"/>
                      <a:pt x="43" y="10"/>
                    </a:cubicBezTo>
                    <a:cubicBezTo>
                      <a:pt x="63" y="6"/>
                      <a:pt x="81" y="10"/>
                      <a:pt x="100" y="16"/>
                    </a:cubicBezTo>
                    <a:cubicBezTo>
                      <a:pt x="100" y="16"/>
                      <a:pt x="101" y="17"/>
                      <a:pt x="101" y="17"/>
                    </a:cubicBezTo>
                    <a:close/>
                  </a:path>
                </a:pathLst>
              </a:custGeom>
              <a:solidFill>
                <a:srgbClr val="F18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5" name="Freeform 286">
                <a:extLst>
                  <a:ext uri="{FF2B5EF4-FFF2-40B4-BE49-F238E27FC236}">
                    <a16:creationId xmlns:a16="http://schemas.microsoft.com/office/drawing/2014/main" id="{81A0DDB1-A31B-BFEE-C0D8-3B0350166DE7}"/>
                  </a:ext>
                </a:extLst>
              </p:cNvPr>
              <p:cNvSpPr/>
              <p:nvPr/>
            </p:nvSpPr>
            <p:spPr bwMode="auto">
              <a:xfrm>
                <a:off x="4207" y="818"/>
                <a:ext cx="514" cy="322"/>
              </a:xfrm>
              <a:custGeom>
                <a:avLst/>
                <a:gdLst>
                  <a:gd name="T0" fmla="*/ 103 w 110"/>
                  <a:gd name="T1" fmla="*/ 6 h 69"/>
                  <a:gd name="T2" fmla="*/ 92 w 110"/>
                  <a:gd name="T3" fmla="*/ 10 h 69"/>
                  <a:gd name="T4" fmla="*/ 73 w 110"/>
                  <a:gd name="T5" fmla="*/ 19 h 69"/>
                  <a:gd name="T6" fmla="*/ 22 w 110"/>
                  <a:gd name="T7" fmla="*/ 55 h 69"/>
                  <a:gd name="T8" fmla="*/ 7 w 110"/>
                  <a:gd name="T9" fmla="*/ 68 h 69"/>
                  <a:gd name="T10" fmla="*/ 1 w 110"/>
                  <a:gd name="T11" fmla="*/ 66 h 69"/>
                  <a:gd name="T12" fmla="*/ 4 w 110"/>
                  <a:gd name="T13" fmla="*/ 60 h 69"/>
                  <a:gd name="T14" fmla="*/ 14 w 110"/>
                  <a:gd name="T15" fmla="*/ 50 h 69"/>
                  <a:gd name="T16" fmla="*/ 22 w 110"/>
                  <a:gd name="T17" fmla="*/ 43 h 69"/>
                  <a:gd name="T18" fmla="*/ 72 w 110"/>
                  <a:gd name="T19" fmla="*/ 11 h 69"/>
                  <a:gd name="T20" fmla="*/ 76 w 110"/>
                  <a:gd name="T21" fmla="*/ 10 h 69"/>
                  <a:gd name="T22" fmla="*/ 103 w 110"/>
                  <a:gd name="T23" fmla="*/ 1 h 69"/>
                  <a:gd name="T24" fmla="*/ 107 w 110"/>
                  <a:gd name="T25" fmla="*/ 0 h 69"/>
                  <a:gd name="T26" fmla="*/ 108 w 110"/>
                  <a:gd name="T27" fmla="*/ 3 h 69"/>
                  <a:gd name="T28" fmla="*/ 103 w 110"/>
                  <a:gd name="T29"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69">
                    <a:moveTo>
                      <a:pt x="103" y="6"/>
                    </a:moveTo>
                    <a:cubicBezTo>
                      <a:pt x="100" y="8"/>
                      <a:pt x="95" y="6"/>
                      <a:pt x="92" y="10"/>
                    </a:cubicBezTo>
                    <a:cubicBezTo>
                      <a:pt x="86" y="15"/>
                      <a:pt x="79" y="16"/>
                      <a:pt x="73" y="19"/>
                    </a:cubicBezTo>
                    <a:cubicBezTo>
                      <a:pt x="54" y="28"/>
                      <a:pt x="37" y="41"/>
                      <a:pt x="22" y="55"/>
                    </a:cubicBezTo>
                    <a:cubicBezTo>
                      <a:pt x="17" y="60"/>
                      <a:pt x="13" y="65"/>
                      <a:pt x="7" y="68"/>
                    </a:cubicBezTo>
                    <a:cubicBezTo>
                      <a:pt x="5" y="68"/>
                      <a:pt x="2" y="69"/>
                      <a:pt x="1" y="66"/>
                    </a:cubicBezTo>
                    <a:cubicBezTo>
                      <a:pt x="0" y="63"/>
                      <a:pt x="2" y="62"/>
                      <a:pt x="4" y="60"/>
                    </a:cubicBezTo>
                    <a:cubicBezTo>
                      <a:pt x="7" y="56"/>
                      <a:pt x="11" y="54"/>
                      <a:pt x="14" y="50"/>
                    </a:cubicBezTo>
                    <a:cubicBezTo>
                      <a:pt x="16" y="47"/>
                      <a:pt x="19" y="45"/>
                      <a:pt x="22" y="43"/>
                    </a:cubicBezTo>
                    <a:cubicBezTo>
                      <a:pt x="37" y="30"/>
                      <a:pt x="53" y="19"/>
                      <a:pt x="72" y="11"/>
                    </a:cubicBezTo>
                    <a:cubicBezTo>
                      <a:pt x="73" y="10"/>
                      <a:pt x="74" y="9"/>
                      <a:pt x="76" y="10"/>
                    </a:cubicBezTo>
                    <a:cubicBezTo>
                      <a:pt x="85" y="8"/>
                      <a:pt x="94" y="4"/>
                      <a:pt x="103" y="1"/>
                    </a:cubicBezTo>
                    <a:cubicBezTo>
                      <a:pt x="104" y="1"/>
                      <a:pt x="106" y="0"/>
                      <a:pt x="107" y="0"/>
                    </a:cubicBezTo>
                    <a:cubicBezTo>
                      <a:pt x="109" y="1"/>
                      <a:pt x="110" y="1"/>
                      <a:pt x="108" y="3"/>
                    </a:cubicBezTo>
                    <a:cubicBezTo>
                      <a:pt x="107" y="4"/>
                      <a:pt x="105" y="5"/>
                      <a:pt x="103" y="6"/>
                    </a:cubicBezTo>
                    <a:close/>
                  </a:path>
                </a:pathLst>
              </a:custGeom>
              <a:solidFill>
                <a:srgbClr val="E9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6" name="Freeform 287">
                <a:extLst>
                  <a:ext uri="{FF2B5EF4-FFF2-40B4-BE49-F238E27FC236}">
                    <a16:creationId xmlns:a16="http://schemas.microsoft.com/office/drawing/2014/main" id="{C1B40A02-C5FA-A2E7-C267-FB40A6584EBC}"/>
                  </a:ext>
                </a:extLst>
              </p:cNvPr>
              <p:cNvSpPr/>
              <p:nvPr/>
            </p:nvSpPr>
            <p:spPr bwMode="auto">
              <a:xfrm>
                <a:off x="4296" y="850"/>
                <a:ext cx="266" cy="178"/>
              </a:xfrm>
              <a:custGeom>
                <a:avLst/>
                <a:gdLst>
                  <a:gd name="T0" fmla="*/ 57 w 57"/>
                  <a:gd name="T1" fmla="*/ 3 h 38"/>
                  <a:gd name="T2" fmla="*/ 15 w 57"/>
                  <a:gd name="T3" fmla="*/ 28 h 38"/>
                  <a:gd name="T4" fmla="*/ 4 w 57"/>
                  <a:gd name="T5" fmla="*/ 37 h 38"/>
                  <a:gd name="T6" fmla="*/ 1 w 57"/>
                  <a:gd name="T7" fmla="*/ 34 h 38"/>
                  <a:gd name="T8" fmla="*/ 15 w 57"/>
                  <a:gd name="T9" fmla="*/ 21 h 38"/>
                  <a:gd name="T10" fmla="*/ 27 w 57"/>
                  <a:gd name="T11" fmla="*/ 15 h 38"/>
                  <a:gd name="T12" fmla="*/ 39 w 57"/>
                  <a:gd name="T13" fmla="*/ 8 h 38"/>
                  <a:gd name="T14" fmla="*/ 53 w 57"/>
                  <a:gd name="T15" fmla="*/ 1 h 38"/>
                  <a:gd name="T16" fmla="*/ 57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57" y="3"/>
                    </a:moveTo>
                    <a:cubicBezTo>
                      <a:pt x="43" y="11"/>
                      <a:pt x="28" y="18"/>
                      <a:pt x="15" y="28"/>
                    </a:cubicBezTo>
                    <a:cubicBezTo>
                      <a:pt x="12" y="31"/>
                      <a:pt x="8" y="34"/>
                      <a:pt x="4" y="37"/>
                    </a:cubicBezTo>
                    <a:cubicBezTo>
                      <a:pt x="1" y="38"/>
                      <a:pt x="0" y="37"/>
                      <a:pt x="1" y="34"/>
                    </a:cubicBezTo>
                    <a:cubicBezTo>
                      <a:pt x="5" y="29"/>
                      <a:pt x="10" y="26"/>
                      <a:pt x="15" y="21"/>
                    </a:cubicBezTo>
                    <a:cubicBezTo>
                      <a:pt x="20" y="22"/>
                      <a:pt x="23" y="17"/>
                      <a:pt x="27" y="15"/>
                    </a:cubicBezTo>
                    <a:cubicBezTo>
                      <a:pt x="31" y="13"/>
                      <a:pt x="35" y="10"/>
                      <a:pt x="39" y="8"/>
                    </a:cubicBezTo>
                    <a:cubicBezTo>
                      <a:pt x="44" y="6"/>
                      <a:pt x="48" y="4"/>
                      <a:pt x="53" y="1"/>
                    </a:cubicBezTo>
                    <a:cubicBezTo>
                      <a:pt x="55" y="1"/>
                      <a:pt x="57" y="0"/>
                      <a:pt x="57" y="3"/>
                    </a:cubicBezTo>
                    <a:close/>
                  </a:path>
                </a:pathLst>
              </a:custGeom>
              <a:solidFill>
                <a:srgbClr val="F6B5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7" name="Freeform 288">
                <a:extLst>
                  <a:ext uri="{FF2B5EF4-FFF2-40B4-BE49-F238E27FC236}">
                    <a16:creationId xmlns:a16="http://schemas.microsoft.com/office/drawing/2014/main" id="{2A3A045F-3CDC-FFED-374F-59C01B5AC61F}"/>
                  </a:ext>
                </a:extLst>
              </p:cNvPr>
              <p:cNvSpPr/>
              <p:nvPr/>
            </p:nvSpPr>
            <p:spPr bwMode="auto">
              <a:xfrm>
                <a:off x="2581" y="3239"/>
                <a:ext cx="103" cy="70"/>
              </a:xfrm>
              <a:custGeom>
                <a:avLst/>
                <a:gdLst>
                  <a:gd name="T0" fmla="*/ 15 w 22"/>
                  <a:gd name="T1" fmla="*/ 15 h 15"/>
                  <a:gd name="T2" fmla="*/ 2 w 22"/>
                  <a:gd name="T3" fmla="*/ 7 h 15"/>
                  <a:gd name="T4" fmla="*/ 3 w 22"/>
                  <a:gd name="T5" fmla="*/ 3 h 15"/>
                  <a:gd name="T6" fmla="*/ 10 w 22"/>
                  <a:gd name="T7" fmla="*/ 2 h 15"/>
                  <a:gd name="T8" fmla="*/ 17 w 22"/>
                  <a:gd name="T9" fmla="*/ 7 h 15"/>
                  <a:gd name="T10" fmla="*/ 21 w 22"/>
                  <a:gd name="T11" fmla="*/ 11 h 15"/>
                  <a:gd name="T12" fmla="*/ 15 w 22"/>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2" h="15">
                    <a:moveTo>
                      <a:pt x="15" y="15"/>
                    </a:moveTo>
                    <a:cubicBezTo>
                      <a:pt x="11" y="11"/>
                      <a:pt x="5" y="12"/>
                      <a:pt x="2" y="7"/>
                    </a:cubicBezTo>
                    <a:cubicBezTo>
                      <a:pt x="0" y="6"/>
                      <a:pt x="2" y="5"/>
                      <a:pt x="3" y="3"/>
                    </a:cubicBezTo>
                    <a:cubicBezTo>
                      <a:pt x="5" y="1"/>
                      <a:pt x="7" y="0"/>
                      <a:pt x="10" y="2"/>
                    </a:cubicBezTo>
                    <a:cubicBezTo>
                      <a:pt x="12" y="4"/>
                      <a:pt x="14" y="6"/>
                      <a:pt x="17" y="7"/>
                    </a:cubicBezTo>
                    <a:cubicBezTo>
                      <a:pt x="19" y="7"/>
                      <a:pt x="22" y="8"/>
                      <a:pt x="21" y="11"/>
                    </a:cubicBezTo>
                    <a:cubicBezTo>
                      <a:pt x="20" y="14"/>
                      <a:pt x="18" y="14"/>
                      <a:pt x="15" y="15"/>
                    </a:cubicBezTo>
                    <a:close/>
                  </a:path>
                </a:pathLst>
              </a:custGeom>
              <a:solidFill>
                <a:srgbClr val="CF5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8" name="Freeform 289">
                <a:extLst>
                  <a:ext uri="{FF2B5EF4-FFF2-40B4-BE49-F238E27FC236}">
                    <a16:creationId xmlns:a16="http://schemas.microsoft.com/office/drawing/2014/main" id="{A3E45BB2-D2C7-9685-C754-9DAB8B895195}"/>
                  </a:ext>
                </a:extLst>
              </p:cNvPr>
              <p:cNvSpPr/>
              <p:nvPr/>
            </p:nvSpPr>
            <p:spPr bwMode="auto">
              <a:xfrm>
                <a:off x="3548" y="3262"/>
                <a:ext cx="84" cy="66"/>
              </a:xfrm>
              <a:custGeom>
                <a:avLst/>
                <a:gdLst>
                  <a:gd name="T0" fmla="*/ 0 w 18"/>
                  <a:gd name="T1" fmla="*/ 10 h 14"/>
                  <a:gd name="T2" fmla="*/ 6 w 18"/>
                  <a:gd name="T3" fmla="*/ 6 h 14"/>
                  <a:gd name="T4" fmla="*/ 16 w 18"/>
                  <a:gd name="T5" fmla="*/ 3 h 14"/>
                  <a:gd name="T6" fmla="*/ 14 w 18"/>
                  <a:gd name="T7" fmla="*/ 5 h 14"/>
                  <a:gd name="T8" fmla="*/ 13 w 18"/>
                  <a:gd name="T9" fmla="*/ 13 h 14"/>
                  <a:gd name="T10" fmla="*/ 1 w 18"/>
                  <a:gd name="T11" fmla="*/ 11 h 14"/>
                  <a:gd name="T12" fmla="*/ 0 w 18"/>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18" h="14">
                    <a:moveTo>
                      <a:pt x="0" y="10"/>
                    </a:moveTo>
                    <a:cubicBezTo>
                      <a:pt x="3" y="9"/>
                      <a:pt x="6" y="8"/>
                      <a:pt x="6" y="6"/>
                    </a:cubicBezTo>
                    <a:cubicBezTo>
                      <a:pt x="8" y="0"/>
                      <a:pt x="12" y="1"/>
                      <a:pt x="16" y="3"/>
                    </a:cubicBezTo>
                    <a:cubicBezTo>
                      <a:pt x="15" y="4"/>
                      <a:pt x="15" y="4"/>
                      <a:pt x="14" y="5"/>
                    </a:cubicBezTo>
                    <a:cubicBezTo>
                      <a:pt x="13" y="7"/>
                      <a:pt x="18" y="11"/>
                      <a:pt x="13" y="13"/>
                    </a:cubicBezTo>
                    <a:cubicBezTo>
                      <a:pt x="9" y="14"/>
                      <a:pt x="5" y="13"/>
                      <a:pt x="1" y="11"/>
                    </a:cubicBezTo>
                    <a:cubicBezTo>
                      <a:pt x="1" y="10"/>
                      <a:pt x="0" y="10"/>
                      <a:pt x="0" y="10"/>
                    </a:cubicBezTo>
                    <a:close/>
                  </a:path>
                </a:pathLst>
              </a:custGeom>
              <a:solidFill>
                <a:srgbClr val="C84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9" name="Freeform 290">
                <a:extLst>
                  <a:ext uri="{FF2B5EF4-FFF2-40B4-BE49-F238E27FC236}">
                    <a16:creationId xmlns:a16="http://schemas.microsoft.com/office/drawing/2014/main" id="{EC1F10F4-4790-DBAC-5313-35590C110FE6}"/>
                  </a:ext>
                </a:extLst>
              </p:cNvPr>
              <p:cNvSpPr/>
              <p:nvPr/>
            </p:nvSpPr>
            <p:spPr bwMode="auto">
              <a:xfrm>
                <a:off x="2483" y="2337"/>
                <a:ext cx="159" cy="313"/>
              </a:xfrm>
              <a:custGeom>
                <a:avLst/>
                <a:gdLst>
                  <a:gd name="T0" fmla="*/ 0 w 34"/>
                  <a:gd name="T1" fmla="*/ 61 h 67"/>
                  <a:gd name="T2" fmla="*/ 6 w 34"/>
                  <a:gd name="T3" fmla="*/ 43 h 67"/>
                  <a:gd name="T4" fmla="*/ 7 w 34"/>
                  <a:gd name="T5" fmla="*/ 38 h 67"/>
                  <a:gd name="T6" fmla="*/ 8 w 34"/>
                  <a:gd name="T7" fmla="*/ 26 h 67"/>
                  <a:gd name="T8" fmla="*/ 4 w 34"/>
                  <a:gd name="T9" fmla="*/ 16 h 67"/>
                  <a:gd name="T10" fmla="*/ 14 w 34"/>
                  <a:gd name="T11" fmla="*/ 19 h 67"/>
                  <a:gd name="T12" fmla="*/ 20 w 34"/>
                  <a:gd name="T13" fmla="*/ 19 h 67"/>
                  <a:gd name="T14" fmla="*/ 19 w 34"/>
                  <a:gd name="T15" fmla="*/ 11 h 67"/>
                  <a:gd name="T16" fmla="*/ 13 w 34"/>
                  <a:gd name="T17" fmla="*/ 4 h 67"/>
                  <a:gd name="T18" fmla="*/ 24 w 34"/>
                  <a:gd name="T19" fmla="*/ 6 h 67"/>
                  <a:gd name="T20" fmla="*/ 34 w 34"/>
                  <a:gd name="T21" fmla="*/ 8 h 67"/>
                  <a:gd name="T22" fmla="*/ 32 w 34"/>
                  <a:gd name="T23" fmla="*/ 16 h 67"/>
                  <a:gd name="T24" fmla="*/ 26 w 34"/>
                  <a:gd name="T25" fmla="*/ 12 h 67"/>
                  <a:gd name="T26" fmla="*/ 30 w 34"/>
                  <a:gd name="T27" fmla="*/ 37 h 67"/>
                  <a:gd name="T28" fmla="*/ 27 w 34"/>
                  <a:gd name="T29" fmla="*/ 43 h 67"/>
                  <a:gd name="T30" fmla="*/ 21 w 34"/>
                  <a:gd name="T31" fmla="*/ 50 h 67"/>
                  <a:gd name="T32" fmla="*/ 22 w 34"/>
                  <a:gd name="T33" fmla="*/ 57 h 67"/>
                  <a:gd name="T34" fmla="*/ 15 w 34"/>
                  <a:gd name="T35" fmla="*/ 57 h 67"/>
                  <a:gd name="T36" fmla="*/ 8 w 34"/>
                  <a:gd name="T37" fmla="*/ 60 h 67"/>
                  <a:gd name="T38" fmla="*/ 0 w 34"/>
                  <a:gd name="T39"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67">
                    <a:moveTo>
                      <a:pt x="0" y="61"/>
                    </a:moveTo>
                    <a:cubicBezTo>
                      <a:pt x="7" y="57"/>
                      <a:pt x="4" y="49"/>
                      <a:pt x="6" y="43"/>
                    </a:cubicBezTo>
                    <a:cubicBezTo>
                      <a:pt x="7" y="42"/>
                      <a:pt x="5" y="39"/>
                      <a:pt x="7" y="38"/>
                    </a:cubicBezTo>
                    <a:cubicBezTo>
                      <a:pt x="14" y="35"/>
                      <a:pt x="11" y="30"/>
                      <a:pt x="8" y="26"/>
                    </a:cubicBezTo>
                    <a:cubicBezTo>
                      <a:pt x="5" y="23"/>
                      <a:pt x="4" y="20"/>
                      <a:pt x="4" y="16"/>
                    </a:cubicBezTo>
                    <a:cubicBezTo>
                      <a:pt x="8" y="16"/>
                      <a:pt x="11" y="14"/>
                      <a:pt x="14" y="19"/>
                    </a:cubicBezTo>
                    <a:cubicBezTo>
                      <a:pt x="15" y="21"/>
                      <a:pt x="19" y="22"/>
                      <a:pt x="20" y="19"/>
                    </a:cubicBezTo>
                    <a:cubicBezTo>
                      <a:pt x="22" y="17"/>
                      <a:pt x="22" y="13"/>
                      <a:pt x="19" y="11"/>
                    </a:cubicBezTo>
                    <a:cubicBezTo>
                      <a:pt x="16" y="10"/>
                      <a:pt x="10" y="7"/>
                      <a:pt x="13" y="4"/>
                    </a:cubicBezTo>
                    <a:cubicBezTo>
                      <a:pt x="16" y="0"/>
                      <a:pt x="20" y="4"/>
                      <a:pt x="24" y="6"/>
                    </a:cubicBezTo>
                    <a:cubicBezTo>
                      <a:pt x="27" y="8"/>
                      <a:pt x="30" y="8"/>
                      <a:pt x="34" y="8"/>
                    </a:cubicBezTo>
                    <a:cubicBezTo>
                      <a:pt x="34" y="11"/>
                      <a:pt x="33" y="14"/>
                      <a:pt x="32" y="16"/>
                    </a:cubicBezTo>
                    <a:cubicBezTo>
                      <a:pt x="30" y="17"/>
                      <a:pt x="29" y="14"/>
                      <a:pt x="26" y="12"/>
                    </a:cubicBezTo>
                    <a:cubicBezTo>
                      <a:pt x="25" y="21"/>
                      <a:pt x="20" y="30"/>
                      <a:pt x="30" y="37"/>
                    </a:cubicBezTo>
                    <a:cubicBezTo>
                      <a:pt x="34" y="41"/>
                      <a:pt x="30" y="43"/>
                      <a:pt x="27" y="43"/>
                    </a:cubicBezTo>
                    <a:cubicBezTo>
                      <a:pt x="22" y="43"/>
                      <a:pt x="20" y="45"/>
                      <a:pt x="21" y="50"/>
                    </a:cubicBezTo>
                    <a:cubicBezTo>
                      <a:pt x="22" y="52"/>
                      <a:pt x="25" y="55"/>
                      <a:pt x="22" y="57"/>
                    </a:cubicBezTo>
                    <a:cubicBezTo>
                      <a:pt x="20" y="59"/>
                      <a:pt x="17" y="59"/>
                      <a:pt x="15" y="57"/>
                    </a:cubicBezTo>
                    <a:cubicBezTo>
                      <a:pt x="11" y="55"/>
                      <a:pt x="10" y="57"/>
                      <a:pt x="8" y="60"/>
                    </a:cubicBezTo>
                    <a:cubicBezTo>
                      <a:pt x="6" y="61"/>
                      <a:pt x="4" y="67"/>
                      <a:pt x="0" y="61"/>
                    </a:cubicBezTo>
                    <a:close/>
                  </a:path>
                </a:pathLst>
              </a:custGeom>
              <a:solidFill>
                <a:srgbClr val="E36F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0" name="Freeform 291">
                <a:extLst>
                  <a:ext uri="{FF2B5EF4-FFF2-40B4-BE49-F238E27FC236}">
                    <a16:creationId xmlns:a16="http://schemas.microsoft.com/office/drawing/2014/main" id="{469D7784-CFEA-D235-05BB-E45D86DEC6BA}"/>
                  </a:ext>
                </a:extLst>
              </p:cNvPr>
              <p:cNvSpPr/>
              <p:nvPr/>
            </p:nvSpPr>
            <p:spPr bwMode="auto">
              <a:xfrm>
                <a:off x="2497" y="2570"/>
                <a:ext cx="145" cy="155"/>
              </a:xfrm>
              <a:custGeom>
                <a:avLst/>
                <a:gdLst>
                  <a:gd name="T0" fmla="*/ 4 w 31"/>
                  <a:gd name="T1" fmla="*/ 9 h 33"/>
                  <a:gd name="T2" fmla="*/ 13 w 31"/>
                  <a:gd name="T3" fmla="*/ 6 h 33"/>
                  <a:gd name="T4" fmla="*/ 18 w 31"/>
                  <a:gd name="T5" fmla="*/ 7 h 33"/>
                  <a:gd name="T6" fmla="*/ 18 w 31"/>
                  <a:gd name="T7" fmla="*/ 0 h 33"/>
                  <a:gd name="T8" fmla="*/ 21 w 31"/>
                  <a:gd name="T9" fmla="*/ 2 h 33"/>
                  <a:gd name="T10" fmla="*/ 29 w 31"/>
                  <a:gd name="T11" fmla="*/ 16 h 33"/>
                  <a:gd name="T12" fmla="*/ 26 w 31"/>
                  <a:gd name="T13" fmla="*/ 21 h 33"/>
                  <a:gd name="T14" fmla="*/ 21 w 31"/>
                  <a:gd name="T15" fmla="*/ 27 h 33"/>
                  <a:gd name="T16" fmla="*/ 19 w 31"/>
                  <a:gd name="T17" fmla="*/ 32 h 33"/>
                  <a:gd name="T18" fmla="*/ 12 w 31"/>
                  <a:gd name="T19" fmla="*/ 30 h 33"/>
                  <a:gd name="T20" fmla="*/ 8 w 31"/>
                  <a:gd name="T21" fmla="*/ 24 h 33"/>
                  <a:gd name="T22" fmla="*/ 0 w 31"/>
                  <a:gd name="T23" fmla="*/ 17 h 33"/>
                  <a:gd name="T24" fmla="*/ 4 w 31"/>
                  <a:gd name="T25"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4" y="9"/>
                    </a:moveTo>
                    <a:cubicBezTo>
                      <a:pt x="6" y="5"/>
                      <a:pt x="7" y="0"/>
                      <a:pt x="13" y="6"/>
                    </a:cubicBezTo>
                    <a:cubicBezTo>
                      <a:pt x="14" y="8"/>
                      <a:pt x="16" y="8"/>
                      <a:pt x="18" y="7"/>
                    </a:cubicBezTo>
                    <a:cubicBezTo>
                      <a:pt x="21" y="5"/>
                      <a:pt x="18" y="2"/>
                      <a:pt x="18" y="0"/>
                    </a:cubicBezTo>
                    <a:cubicBezTo>
                      <a:pt x="19" y="1"/>
                      <a:pt x="20" y="1"/>
                      <a:pt x="21" y="2"/>
                    </a:cubicBezTo>
                    <a:cubicBezTo>
                      <a:pt x="25" y="6"/>
                      <a:pt x="26" y="11"/>
                      <a:pt x="29" y="16"/>
                    </a:cubicBezTo>
                    <a:cubicBezTo>
                      <a:pt x="30" y="19"/>
                      <a:pt x="31" y="22"/>
                      <a:pt x="26" y="21"/>
                    </a:cubicBezTo>
                    <a:cubicBezTo>
                      <a:pt x="22" y="21"/>
                      <a:pt x="21" y="23"/>
                      <a:pt x="21" y="27"/>
                    </a:cubicBezTo>
                    <a:cubicBezTo>
                      <a:pt x="21" y="29"/>
                      <a:pt x="22" y="32"/>
                      <a:pt x="19" y="32"/>
                    </a:cubicBezTo>
                    <a:cubicBezTo>
                      <a:pt x="16" y="33"/>
                      <a:pt x="14" y="32"/>
                      <a:pt x="12" y="30"/>
                    </a:cubicBezTo>
                    <a:cubicBezTo>
                      <a:pt x="11" y="28"/>
                      <a:pt x="9" y="26"/>
                      <a:pt x="8" y="24"/>
                    </a:cubicBezTo>
                    <a:cubicBezTo>
                      <a:pt x="7" y="20"/>
                      <a:pt x="3" y="19"/>
                      <a:pt x="0" y="17"/>
                    </a:cubicBezTo>
                    <a:cubicBezTo>
                      <a:pt x="2" y="15"/>
                      <a:pt x="3" y="11"/>
                      <a:pt x="4" y="9"/>
                    </a:cubicBezTo>
                    <a:close/>
                  </a:path>
                </a:pathLst>
              </a:custGeom>
              <a:solidFill>
                <a:srgbClr val="D95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1" name="Freeform 292">
                <a:extLst>
                  <a:ext uri="{FF2B5EF4-FFF2-40B4-BE49-F238E27FC236}">
                    <a16:creationId xmlns:a16="http://schemas.microsoft.com/office/drawing/2014/main" id="{E65DA2E8-7F23-AAA5-0ACA-D9FEA9CDFC27}"/>
                  </a:ext>
                </a:extLst>
              </p:cNvPr>
              <p:cNvSpPr/>
              <p:nvPr/>
            </p:nvSpPr>
            <p:spPr bwMode="auto">
              <a:xfrm>
                <a:off x="2806" y="2192"/>
                <a:ext cx="46" cy="103"/>
              </a:xfrm>
              <a:custGeom>
                <a:avLst/>
                <a:gdLst>
                  <a:gd name="T0" fmla="*/ 4 w 10"/>
                  <a:gd name="T1" fmla="*/ 22 h 22"/>
                  <a:gd name="T2" fmla="*/ 0 w 10"/>
                  <a:gd name="T3" fmla="*/ 22 h 22"/>
                  <a:gd name="T4" fmla="*/ 4 w 10"/>
                  <a:gd name="T5" fmla="*/ 18 h 22"/>
                  <a:gd name="T6" fmla="*/ 3 w 10"/>
                  <a:gd name="T7" fmla="*/ 9 h 22"/>
                  <a:gd name="T8" fmla="*/ 1 w 10"/>
                  <a:gd name="T9" fmla="*/ 7 h 22"/>
                  <a:gd name="T10" fmla="*/ 4 w 10"/>
                  <a:gd name="T11" fmla="*/ 4 h 22"/>
                  <a:gd name="T12" fmla="*/ 10 w 10"/>
                  <a:gd name="T13" fmla="*/ 0 h 22"/>
                  <a:gd name="T14" fmla="*/ 7 w 10"/>
                  <a:gd name="T15" fmla="*/ 21 h 22"/>
                  <a:gd name="T16" fmla="*/ 4 w 10"/>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2">
                    <a:moveTo>
                      <a:pt x="4" y="22"/>
                    </a:moveTo>
                    <a:cubicBezTo>
                      <a:pt x="3" y="22"/>
                      <a:pt x="1" y="22"/>
                      <a:pt x="0" y="22"/>
                    </a:cubicBezTo>
                    <a:cubicBezTo>
                      <a:pt x="1" y="20"/>
                      <a:pt x="3" y="19"/>
                      <a:pt x="4" y="18"/>
                    </a:cubicBezTo>
                    <a:cubicBezTo>
                      <a:pt x="8" y="14"/>
                      <a:pt x="8" y="12"/>
                      <a:pt x="3" y="9"/>
                    </a:cubicBezTo>
                    <a:cubicBezTo>
                      <a:pt x="2" y="9"/>
                      <a:pt x="1" y="8"/>
                      <a:pt x="1" y="7"/>
                    </a:cubicBezTo>
                    <a:cubicBezTo>
                      <a:pt x="1" y="5"/>
                      <a:pt x="2" y="4"/>
                      <a:pt x="4" y="4"/>
                    </a:cubicBezTo>
                    <a:cubicBezTo>
                      <a:pt x="7" y="4"/>
                      <a:pt x="10" y="3"/>
                      <a:pt x="10" y="0"/>
                    </a:cubicBezTo>
                    <a:cubicBezTo>
                      <a:pt x="10" y="7"/>
                      <a:pt x="10" y="14"/>
                      <a:pt x="7" y="21"/>
                    </a:cubicBezTo>
                    <a:cubicBezTo>
                      <a:pt x="6" y="21"/>
                      <a:pt x="5" y="22"/>
                      <a:pt x="4" y="22"/>
                    </a:cubicBezTo>
                    <a:close/>
                  </a:path>
                </a:pathLst>
              </a:custGeom>
              <a:solidFill>
                <a:srgbClr val="C84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2" name="Freeform 293">
                <a:extLst>
                  <a:ext uri="{FF2B5EF4-FFF2-40B4-BE49-F238E27FC236}">
                    <a16:creationId xmlns:a16="http://schemas.microsoft.com/office/drawing/2014/main" id="{89270E1D-3B17-3EB2-3269-10E00687937D}"/>
                  </a:ext>
                </a:extLst>
              </p:cNvPr>
              <p:cNvSpPr/>
              <p:nvPr/>
            </p:nvSpPr>
            <p:spPr bwMode="auto">
              <a:xfrm>
                <a:off x="2628" y="2444"/>
                <a:ext cx="61" cy="42"/>
              </a:xfrm>
              <a:custGeom>
                <a:avLst/>
                <a:gdLst>
                  <a:gd name="T0" fmla="*/ 8 w 13"/>
                  <a:gd name="T1" fmla="*/ 9 h 9"/>
                  <a:gd name="T2" fmla="*/ 1 w 13"/>
                  <a:gd name="T3" fmla="*/ 4 h 9"/>
                  <a:gd name="T4" fmla="*/ 6 w 13"/>
                  <a:gd name="T5" fmla="*/ 0 h 9"/>
                  <a:gd name="T6" fmla="*/ 13 w 13"/>
                  <a:gd name="T7" fmla="*/ 6 h 9"/>
                  <a:gd name="T8" fmla="*/ 8 w 13"/>
                  <a:gd name="T9" fmla="*/ 9 h 9"/>
                </a:gdLst>
                <a:ahLst/>
                <a:cxnLst>
                  <a:cxn ang="0">
                    <a:pos x="T0" y="T1"/>
                  </a:cxn>
                  <a:cxn ang="0">
                    <a:pos x="T2" y="T3"/>
                  </a:cxn>
                  <a:cxn ang="0">
                    <a:pos x="T4" y="T5"/>
                  </a:cxn>
                  <a:cxn ang="0">
                    <a:pos x="T6" y="T7"/>
                  </a:cxn>
                  <a:cxn ang="0">
                    <a:pos x="T8" y="T9"/>
                  </a:cxn>
                </a:cxnLst>
                <a:rect l="0" t="0" r="r" b="b"/>
                <a:pathLst>
                  <a:path w="13" h="9">
                    <a:moveTo>
                      <a:pt x="8" y="9"/>
                    </a:moveTo>
                    <a:cubicBezTo>
                      <a:pt x="4" y="9"/>
                      <a:pt x="1" y="9"/>
                      <a:pt x="1" y="4"/>
                    </a:cubicBezTo>
                    <a:cubicBezTo>
                      <a:pt x="0" y="1"/>
                      <a:pt x="3" y="0"/>
                      <a:pt x="6" y="0"/>
                    </a:cubicBezTo>
                    <a:cubicBezTo>
                      <a:pt x="10" y="0"/>
                      <a:pt x="12" y="2"/>
                      <a:pt x="13" y="6"/>
                    </a:cubicBezTo>
                    <a:cubicBezTo>
                      <a:pt x="13" y="9"/>
                      <a:pt x="10" y="9"/>
                      <a:pt x="8" y="9"/>
                    </a:cubicBezTo>
                    <a:close/>
                  </a:path>
                </a:pathLst>
              </a:custGeom>
              <a:solidFill>
                <a:srgbClr val="E17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3" name="Freeform 294">
                <a:extLst>
                  <a:ext uri="{FF2B5EF4-FFF2-40B4-BE49-F238E27FC236}">
                    <a16:creationId xmlns:a16="http://schemas.microsoft.com/office/drawing/2014/main" id="{BF2B4A8F-A66F-396A-DF5E-4479531E6A39}"/>
                  </a:ext>
                </a:extLst>
              </p:cNvPr>
              <p:cNvSpPr/>
              <p:nvPr/>
            </p:nvSpPr>
            <p:spPr bwMode="auto">
              <a:xfrm>
                <a:off x="2628" y="2332"/>
                <a:ext cx="89" cy="80"/>
              </a:xfrm>
              <a:custGeom>
                <a:avLst/>
                <a:gdLst>
                  <a:gd name="T0" fmla="*/ 1 w 19"/>
                  <a:gd name="T1" fmla="*/ 17 h 17"/>
                  <a:gd name="T2" fmla="*/ 3 w 19"/>
                  <a:gd name="T3" fmla="*/ 9 h 17"/>
                  <a:gd name="T4" fmla="*/ 10 w 19"/>
                  <a:gd name="T5" fmla="*/ 6 h 17"/>
                  <a:gd name="T6" fmla="*/ 11 w 19"/>
                  <a:gd name="T7" fmla="*/ 0 h 17"/>
                  <a:gd name="T8" fmla="*/ 18 w 19"/>
                  <a:gd name="T9" fmla="*/ 3 h 17"/>
                  <a:gd name="T10" fmla="*/ 13 w 19"/>
                  <a:gd name="T11" fmla="*/ 12 h 17"/>
                  <a:gd name="T12" fmla="*/ 1 w 1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9" h="17">
                    <a:moveTo>
                      <a:pt x="1" y="17"/>
                    </a:moveTo>
                    <a:cubicBezTo>
                      <a:pt x="1" y="14"/>
                      <a:pt x="0" y="11"/>
                      <a:pt x="3" y="9"/>
                    </a:cubicBezTo>
                    <a:cubicBezTo>
                      <a:pt x="5" y="8"/>
                      <a:pt x="7" y="7"/>
                      <a:pt x="10" y="6"/>
                    </a:cubicBezTo>
                    <a:cubicBezTo>
                      <a:pt x="12" y="5"/>
                      <a:pt x="11" y="2"/>
                      <a:pt x="11" y="0"/>
                    </a:cubicBezTo>
                    <a:cubicBezTo>
                      <a:pt x="14" y="1"/>
                      <a:pt x="16" y="2"/>
                      <a:pt x="18" y="3"/>
                    </a:cubicBezTo>
                    <a:cubicBezTo>
                      <a:pt x="19" y="8"/>
                      <a:pt x="15" y="9"/>
                      <a:pt x="13" y="12"/>
                    </a:cubicBezTo>
                    <a:cubicBezTo>
                      <a:pt x="6" y="8"/>
                      <a:pt x="3" y="12"/>
                      <a:pt x="1" y="17"/>
                    </a:cubicBezTo>
                    <a:close/>
                  </a:path>
                </a:pathLst>
              </a:custGeom>
              <a:solidFill>
                <a:srgbClr val="DE6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4" name="Freeform 295">
                <a:extLst>
                  <a:ext uri="{FF2B5EF4-FFF2-40B4-BE49-F238E27FC236}">
                    <a16:creationId xmlns:a16="http://schemas.microsoft.com/office/drawing/2014/main" id="{C163FC26-BD93-17BC-6393-AEF33B32BDE0}"/>
                  </a:ext>
                </a:extLst>
              </p:cNvPr>
              <p:cNvSpPr/>
              <p:nvPr/>
            </p:nvSpPr>
            <p:spPr bwMode="auto">
              <a:xfrm>
                <a:off x="2689" y="2341"/>
                <a:ext cx="51" cy="61"/>
              </a:xfrm>
              <a:custGeom>
                <a:avLst/>
                <a:gdLst>
                  <a:gd name="T0" fmla="*/ 0 w 11"/>
                  <a:gd name="T1" fmla="*/ 10 h 13"/>
                  <a:gd name="T2" fmla="*/ 5 w 11"/>
                  <a:gd name="T3" fmla="*/ 1 h 13"/>
                  <a:gd name="T4" fmla="*/ 10 w 11"/>
                  <a:gd name="T5" fmla="*/ 2 h 13"/>
                  <a:gd name="T6" fmla="*/ 8 w 11"/>
                  <a:gd name="T7" fmla="*/ 6 h 13"/>
                  <a:gd name="T8" fmla="*/ 0 w 11"/>
                  <a:gd name="T9" fmla="*/ 10 h 13"/>
                </a:gdLst>
                <a:ahLst/>
                <a:cxnLst>
                  <a:cxn ang="0">
                    <a:pos x="T0" y="T1"/>
                  </a:cxn>
                  <a:cxn ang="0">
                    <a:pos x="T2" y="T3"/>
                  </a:cxn>
                  <a:cxn ang="0">
                    <a:pos x="T4" y="T5"/>
                  </a:cxn>
                  <a:cxn ang="0">
                    <a:pos x="T6" y="T7"/>
                  </a:cxn>
                  <a:cxn ang="0">
                    <a:pos x="T8" y="T9"/>
                  </a:cxn>
                </a:cxnLst>
                <a:rect l="0" t="0" r="r" b="b"/>
                <a:pathLst>
                  <a:path w="11" h="13">
                    <a:moveTo>
                      <a:pt x="0" y="10"/>
                    </a:moveTo>
                    <a:cubicBezTo>
                      <a:pt x="0" y="6"/>
                      <a:pt x="4" y="5"/>
                      <a:pt x="5" y="1"/>
                    </a:cubicBezTo>
                    <a:cubicBezTo>
                      <a:pt x="7" y="0"/>
                      <a:pt x="9" y="0"/>
                      <a:pt x="10" y="2"/>
                    </a:cubicBezTo>
                    <a:cubicBezTo>
                      <a:pt x="11" y="4"/>
                      <a:pt x="9" y="5"/>
                      <a:pt x="8" y="6"/>
                    </a:cubicBezTo>
                    <a:cubicBezTo>
                      <a:pt x="5" y="7"/>
                      <a:pt x="4" y="13"/>
                      <a:pt x="0" y="10"/>
                    </a:cubicBezTo>
                    <a:close/>
                  </a:path>
                </a:pathLst>
              </a:custGeom>
              <a:solidFill>
                <a:srgbClr val="E36F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5" name="Freeform 296">
                <a:extLst>
                  <a:ext uri="{FF2B5EF4-FFF2-40B4-BE49-F238E27FC236}">
                    <a16:creationId xmlns:a16="http://schemas.microsoft.com/office/drawing/2014/main" id="{7DB219FE-A452-0708-165C-EC9A4B527E29}"/>
                  </a:ext>
                </a:extLst>
              </p:cNvPr>
              <p:cNvSpPr/>
              <p:nvPr/>
            </p:nvSpPr>
            <p:spPr bwMode="auto">
              <a:xfrm>
                <a:off x="2796" y="2061"/>
                <a:ext cx="42" cy="122"/>
              </a:xfrm>
              <a:custGeom>
                <a:avLst/>
                <a:gdLst>
                  <a:gd name="T0" fmla="*/ 5 w 9"/>
                  <a:gd name="T1" fmla="*/ 1 h 26"/>
                  <a:gd name="T2" fmla="*/ 9 w 9"/>
                  <a:gd name="T3" fmla="*/ 26 h 26"/>
                  <a:gd name="T4" fmla="*/ 2 w 9"/>
                  <a:gd name="T5" fmla="*/ 12 h 26"/>
                  <a:gd name="T6" fmla="*/ 1 w 9"/>
                  <a:gd name="T7" fmla="*/ 5 h 26"/>
                  <a:gd name="T8" fmla="*/ 5 w 9"/>
                  <a:gd name="T9" fmla="*/ 1 h 26"/>
                </a:gdLst>
                <a:ahLst/>
                <a:cxnLst>
                  <a:cxn ang="0">
                    <a:pos x="T0" y="T1"/>
                  </a:cxn>
                  <a:cxn ang="0">
                    <a:pos x="T2" y="T3"/>
                  </a:cxn>
                  <a:cxn ang="0">
                    <a:pos x="T4" y="T5"/>
                  </a:cxn>
                  <a:cxn ang="0">
                    <a:pos x="T6" y="T7"/>
                  </a:cxn>
                  <a:cxn ang="0">
                    <a:pos x="T8" y="T9"/>
                  </a:cxn>
                </a:cxnLst>
                <a:rect l="0" t="0" r="r" b="b"/>
                <a:pathLst>
                  <a:path w="9" h="26">
                    <a:moveTo>
                      <a:pt x="5" y="1"/>
                    </a:moveTo>
                    <a:cubicBezTo>
                      <a:pt x="0" y="10"/>
                      <a:pt x="7" y="18"/>
                      <a:pt x="9" y="26"/>
                    </a:cubicBezTo>
                    <a:cubicBezTo>
                      <a:pt x="4" y="23"/>
                      <a:pt x="4" y="17"/>
                      <a:pt x="2" y="12"/>
                    </a:cubicBezTo>
                    <a:cubicBezTo>
                      <a:pt x="1" y="10"/>
                      <a:pt x="3" y="7"/>
                      <a:pt x="1" y="5"/>
                    </a:cubicBezTo>
                    <a:cubicBezTo>
                      <a:pt x="2" y="3"/>
                      <a:pt x="1" y="0"/>
                      <a:pt x="5" y="1"/>
                    </a:cubicBezTo>
                    <a:close/>
                  </a:path>
                </a:pathLst>
              </a:custGeom>
              <a:solidFill>
                <a:srgbClr val="C84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6" name="Freeform 297">
                <a:extLst>
                  <a:ext uri="{FF2B5EF4-FFF2-40B4-BE49-F238E27FC236}">
                    <a16:creationId xmlns:a16="http://schemas.microsoft.com/office/drawing/2014/main" id="{4A92D159-8A40-C43F-8323-5924E686FA99}"/>
                  </a:ext>
                </a:extLst>
              </p:cNvPr>
              <p:cNvSpPr/>
              <p:nvPr/>
            </p:nvSpPr>
            <p:spPr bwMode="auto">
              <a:xfrm>
                <a:off x="2502" y="2234"/>
                <a:ext cx="79" cy="79"/>
              </a:xfrm>
              <a:custGeom>
                <a:avLst/>
                <a:gdLst>
                  <a:gd name="T0" fmla="*/ 0 w 17"/>
                  <a:gd name="T1" fmla="*/ 6 h 17"/>
                  <a:gd name="T2" fmla="*/ 4 w 17"/>
                  <a:gd name="T3" fmla="*/ 2 h 17"/>
                  <a:gd name="T4" fmla="*/ 9 w 17"/>
                  <a:gd name="T5" fmla="*/ 3 h 17"/>
                  <a:gd name="T6" fmla="*/ 12 w 17"/>
                  <a:gd name="T7" fmla="*/ 6 h 17"/>
                  <a:gd name="T8" fmla="*/ 17 w 17"/>
                  <a:gd name="T9" fmla="*/ 10 h 17"/>
                  <a:gd name="T10" fmla="*/ 11 w 17"/>
                  <a:gd name="T11" fmla="*/ 16 h 17"/>
                  <a:gd name="T12" fmla="*/ 6 w 17"/>
                  <a:gd name="T13" fmla="*/ 13 h 17"/>
                  <a:gd name="T14" fmla="*/ 0 w 17"/>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0" y="6"/>
                    </a:moveTo>
                    <a:cubicBezTo>
                      <a:pt x="2" y="5"/>
                      <a:pt x="3" y="4"/>
                      <a:pt x="4" y="2"/>
                    </a:cubicBezTo>
                    <a:cubicBezTo>
                      <a:pt x="6" y="1"/>
                      <a:pt x="8" y="0"/>
                      <a:pt x="9" y="3"/>
                    </a:cubicBezTo>
                    <a:cubicBezTo>
                      <a:pt x="9" y="5"/>
                      <a:pt x="11" y="6"/>
                      <a:pt x="12" y="6"/>
                    </a:cubicBezTo>
                    <a:cubicBezTo>
                      <a:pt x="15" y="6"/>
                      <a:pt x="17" y="7"/>
                      <a:pt x="17" y="10"/>
                    </a:cubicBezTo>
                    <a:cubicBezTo>
                      <a:pt x="16" y="13"/>
                      <a:pt x="14" y="15"/>
                      <a:pt x="11" y="16"/>
                    </a:cubicBezTo>
                    <a:cubicBezTo>
                      <a:pt x="9" y="17"/>
                      <a:pt x="7" y="15"/>
                      <a:pt x="6" y="13"/>
                    </a:cubicBezTo>
                    <a:cubicBezTo>
                      <a:pt x="6" y="9"/>
                      <a:pt x="0" y="10"/>
                      <a:pt x="0" y="6"/>
                    </a:cubicBezTo>
                    <a:close/>
                  </a:path>
                </a:pathLst>
              </a:custGeom>
              <a:solidFill>
                <a:srgbClr val="F0A2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7" name="Freeform 298">
                <a:extLst>
                  <a:ext uri="{FF2B5EF4-FFF2-40B4-BE49-F238E27FC236}">
                    <a16:creationId xmlns:a16="http://schemas.microsoft.com/office/drawing/2014/main" id="{7F9F2315-3A61-5F2A-25CA-10CFCE7D402B}"/>
                  </a:ext>
                </a:extLst>
              </p:cNvPr>
              <p:cNvSpPr/>
              <p:nvPr/>
            </p:nvSpPr>
            <p:spPr bwMode="auto">
              <a:xfrm>
                <a:off x="2170" y="3416"/>
                <a:ext cx="38" cy="33"/>
              </a:xfrm>
              <a:custGeom>
                <a:avLst/>
                <a:gdLst>
                  <a:gd name="T0" fmla="*/ 1 w 8"/>
                  <a:gd name="T1" fmla="*/ 7 h 7"/>
                  <a:gd name="T2" fmla="*/ 3 w 8"/>
                  <a:gd name="T3" fmla="*/ 0 h 7"/>
                  <a:gd name="T4" fmla="*/ 6 w 8"/>
                  <a:gd name="T5" fmla="*/ 1 h 7"/>
                  <a:gd name="T6" fmla="*/ 7 w 8"/>
                  <a:gd name="T7" fmla="*/ 5 h 7"/>
                  <a:gd name="T8" fmla="*/ 1 w 8"/>
                  <a:gd name="T9" fmla="*/ 7 h 7"/>
                  <a:gd name="T10" fmla="*/ 1 w 8"/>
                  <a:gd name="T11" fmla="*/ 7 h 7"/>
                </a:gdLst>
                <a:ahLst/>
                <a:cxnLst>
                  <a:cxn ang="0">
                    <a:pos x="T0" y="T1"/>
                  </a:cxn>
                  <a:cxn ang="0">
                    <a:pos x="T2" y="T3"/>
                  </a:cxn>
                  <a:cxn ang="0">
                    <a:pos x="T4" y="T5"/>
                  </a:cxn>
                  <a:cxn ang="0">
                    <a:pos x="T6" y="T7"/>
                  </a:cxn>
                  <a:cxn ang="0">
                    <a:pos x="T8" y="T9"/>
                  </a:cxn>
                  <a:cxn ang="0">
                    <a:pos x="T10" y="T11"/>
                  </a:cxn>
                </a:cxnLst>
                <a:rect l="0" t="0" r="r" b="b"/>
                <a:pathLst>
                  <a:path w="8" h="7">
                    <a:moveTo>
                      <a:pt x="1" y="7"/>
                    </a:moveTo>
                    <a:cubicBezTo>
                      <a:pt x="1" y="4"/>
                      <a:pt x="0" y="2"/>
                      <a:pt x="3" y="0"/>
                    </a:cubicBezTo>
                    <a:cubicBezTo>
                      <a:pt x="4" y="0"/>
                      <a:pt x="5" y="0"/>
                      <a:pt x="6" y="1"/>
                    </a:cubicBezTo>
                    <a:cubicBezTo>
                      <a:pt x="7" y="2"/>
                      <a:pt x="8" y="3"/>
                      <a:pt x="7" y="5"/>
                    </a:cubicBezTo>
                    <a:cubicBezTo>
                      <a:pt x="6" y="7"/>
                      <a:pt x="3" y="7"/>
                      <a:pt x="1" y="7"/>
                    </a:cubicBezTo>
                    <a:cubicBezTo>
                      <a:pt x="1" y="7"/>
                      <a:pt x="1" y="7"/>
                      <a:pt x="1" y="7"/>
                    </a:cubicBezTo>
                    <a:close/>
                  </a:path>
                </a:pathLst>
              </a:custGeom>
              <a:solidFill>
                <a:srgbClr val="D87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8" name="Freeform 299">
                <a:extLst>
                  <a:ext uri="{FF2B5EF4-FFF2-40B4-BE49-F238E27FC236}">
                    <a16:creationId xmlns:a16="http://schemas.microsoft.com/office/drawing/2014/main" id="{9DE8517F-22C4-74D6-EAF1-7C64B586AE56}"/>
                  </a:ext>
                </a:extLst>
              </p:cNvPr>
              <p:cNvSpPr/>
              <p:nvPr/>
            </p:nvSpPr>
            <p:spPr bwMode="auto">
              <a:xfrm>
                <a:off x="3544" y="3164"/>
                <a:ext cx="60" cy="61"/>
              </a:xfrm>
              <a:custGeom>
                <a:avLst/>
                <a:gdLst>
                  <a:gd name="T0" fmla="*/ 7 w 13"/>
                  <a:gd name="T1" fmla="*/ 0 h 13"/>
                  <a:gd name="T2" fmla="*/ 12 w 13"/>
                  <a:gd name="T3" fmla="*/ 9 h 13"/>
                  <a:gd name="T4" fmla="*/ 6 w 13"/>
                  <a:gd name="T5" fmla="*/ 13 h 13"/>
                  <a:gd name="T6" fmla="*/ 0 w 13"/>
                  <a:gd name="T7" fmla="*/ 7 h 13"/>
                  <a:gd name="T8" fmla="*/ 7 w 13"/>
                  <a:gd name="T9" fmla="*/ 0 h 13"/>
                </a:gdLst>
                <a:ahLst/>
                <a:cxnLst>
                  <a:cxn ang="0">
                    <a:pos x="T0" y="T1"/>
                  </a:cxn>
                  <a:cxn ang="0">
                    <a:pos x="T2" y="T3"/>
                  </a:cxn>
                  <a:cxn ang="0">
                    <a:pos x="T4" y="T5"/>
                  </a:cxn>
                  <a:cxn ang="0">
                    <a:pos x="T6" y="T7"/>
                  </a:cxn>
                  <a:cxn ang="0">
                    <a:pos x="T8" y="T9"/>
                  </a:cxn>
                </a:cxnLst>
                <a:rect l="0" t="0" r="r" b="b"/>
                <a:pathLst>
                  <a:path w="13" h="13">
                    <a:moveTo>
                      <a:pt x="7" y="0"/>
                    </a:moveTo>
                    <a:cubicBezTo>
                      <a:pt x="13" y="0"/>
                      <a:pt x="11" y="6"/>
                      <a:pt x="12" y="9"/>
                    </a:cubicBezTo>
                    <a:cubicBezTo>
                      <a:pt x="12" y="11"/>
                      <a:pt x="9" y="13"/>
                      <a:pt x="6" y="13"/>
                    </a:cubicBezTo>
                    <a:cubicBezTo>
                      <a:pt x="2" y="13"/>
                      <a:pt x="0" y="12"/>
                      <a:pt x="0" y="7"/>
                    </a:cubicBezTo>
                    <a:cubicBezTo>
                      <a:pt x="0" y="3"/>
                      <a:pt x="4" y="2"/>
                      <a:pt x="7" y="0"/>
                    </a:cubicBezTo>
                    <a:close/>
                  </a:path>
                </a:pathLst>
              </a:custGeom>
              <a:solidFill>
                <a:srgbClr val="E37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9" name="Freeform 300">
                <a:extLst>
                  <a:ext uri="{FF2B5EF4-FFF2-40B4-BE49-F238E27FC236}">
                    <a16:creationId xmlns:a16="http://schemas.microsoft.com/office/drawing/2014/main" id="{A657DC2F-7552-7CE2-CE1C-D47D347AB1BB}"/>
                  </a:ext>
                </a:extLst>
              </p:cNvPr>
              <p:cNvSpPr/>
              <p:nvPr/>
            </p:nvSpPr>
            <p:spPr bwMode="auto">
              <a:xfrm>
                <a:off x="3497" y="3145"/>
                <a:ext cx="65" cy="24"/>
              </a:xfrm>
              <a:custGeom>
                <a:avLst/>
                <a:gdLst>
                  <a:gd name="T0" fmla="*/ 0 w 14"/>
                  <a:gd name="T1" fmla="*/ 0 h 5"/>
                  <a:gd name="T2" fmla="*/ 14 w 14"/>
                  <a:gd name="T3" fmla="*/ 0 h 5"/>
                  <a:gd name="T4" fmla="*/ 0 w 14"/>
                  <a:gd name="T5" fmla="*/ 0 h 5"/>
                </a:gdLst>
                <a:ahLst/>
                <a:cxnLst>
                  <a:cxn ang="0">
                    <a:pos x="T0" y="T1"/>
                  </a:cxn>
                  <a:cxn ang="0">
                    <a:pos x="T2" y="T3"/>
                  </a:cxn>
                  <a:cxn ang="0">
                    <a:pos x="T4" y="T5"/>
                  </a:cxn>
                </a:cxnLst>
                <a:rect l="0" t="0" r="r" b="b"/>
                <a:pathLst>
                  <a:path w="14" h="5">
                    <a:moveTo>
                      <a:pt x="0" y="0"/>
                    </a:moveTo>
                    <a:cubicBezTo>
                      <a:pt x="5" y="0"/>
                      <a:pt x="9" y="0"/>
                      <a:pt x="14" y="0"/>
                    </a:cubicBezTo>
                    <a:cubicBezTo>
                      <a:pt x="9" y="5"/>
                      <a:pt x="5" y="2"/>
                      <a:pt x="0" y="0"/>
                    </a:cubicBezTo>
                    <a:close/>
                  </a:path>
                </a:pathLst>
              </a:custGeom>
              <a:solidFill>
                <a:srgbClr val="D55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0" name="Freeform 301">
                <a:extLst>
                  <a:ext uri="{FF2B5EF4-FFF2-40B4-BE49-F238E27FC236}">
                    <a16:creationId xmlns:a16="http://schemas.microsoft.com/office/drawing/2014/main" id="{A5F03893-C5CC-D1FF-A576-0584B4916D26}"/>
                  </a:ext>
                </a:extLst>
              </p:cNvPr>
              <p:cNvSpPr/>
              <p:nvPr/>
            </p:nvSpPr>
            <p:spPr bwMode="auto">
              <a:xfrm>
                <a:off x="2282" y="2645"/>
                <a:ext cx="56" cy="52"/>
              </a:xfrm>
              <a:custGeom>
                <a:avLst/>
                <a:gdLst>
                  <a:gd name="T0" fmla="*/ 5 w 12"/>
                  <a:gd name="T1" fmla="*/ 0 h 11"/>
                  <a:gd name="T2" fmla="*/ 11 w 12"/>
                  <a:gd name="T3" fmla="*/ 8 h 11"/>
                  <a:gd name="T4" fmla="*/ 9 w 12"/>
                  <a:gd name="T5" fmla="*/ 10 h 11"/>
                  <a:gd name="T6" fmla="*/ 0 w 12"/>
                  <a:gd name="T7" fmla="*/ 4 h 11"/>
                  <a:gd name="T8" fmla="*/ 5 w 12"/>
                  <a:gd name="T9" fmla="*/ 0 h 11"/>
                </a:gdLst>
                <a:ahLst/>
                <a:cxnLst>
                  <a:cxn ang="0">
                    <a:pos x="T0" y="T1"/>
                  </a:cxn>
                  <a:cxn ang="0">
                    <a:pos x="T2" y="T3"/>
                  </a:cxn>
                  <a:cxn ang="0">
                    <a:pos x="T4" y="T5"/>
                  </a:cxn>
                  <a:cxn ang="0">
                    <a:pos x="T6" y="T7"/>
                  </a:cxn>
                  <a:cxn ang="0">
                    <a:pos x="T8" y="T9"/>
                  </a:cxn>
                </a:cxnLst>
                <a:rect l="0" t="0" r="r" b="b"/>
                <a:pathLst>
                  <a:path w="12" h="11">
                    <a:moveTo>
                      <a:pt x="5" y="0"/>
                    </a:moveTo>
                    <a:cubicBezTo>
                      <a:pt x="10" y="0"/>
                      <a:pt x="9" y="5"/>
                      <a:pt x="11" y="8"/>
                    </a:cubicBezTo>
                    <a:cubicBezTo>
                      <a:pt x="12" y="9"/>
                      <a:pt x="10" y="11"/>
                      <a:pt x="9" y="10"/>
                    </a:cubicBezTo>
                    <a:cubicBezTo>
                      <a:pt x="5" y="9"/>
                      <a:pt x="1" y="8"/>
                      <a:pt x="0" y="4"/>
                    </a:cubicBezTo>
                    <a:cubicBezTo>
                      <a:pt x="0" y="1"/>
                      <a:pt x="2" y="0"/>
                      <a:pt x="5" y="0"/>
                    </a:cubicBezTo>
                    <a:close/>
                  </a:path>
                </a:pathLst>
              </a:custGeom>
              <a:solidFill>
                <a:srgbClr val="E78F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1" name="Freeform 302">
                <a:extLst>
                  <a:ext uri="{FF2B5EF4-FFF2-40B4-BE49-F238E27FC236}">
                    <a16:creationId xmlns:a16="http://schemas.microsoft.com/office/drawing/2014/main" id="{B15011E4-DF13-E944-7A98-0E761FC1EE6F}"/>
                  </a:ext>
                </a:extLst>
              </p:cNvPr>
              <p:cNvSpPr/>
              <p:nvPr/>
            </p:nvSpPr>
            <p:spPr bwMode="auto">
              <a:xfrm>
                <a:off x="2437" y="2622"/>
                <a:ext cx="56" cy="56"/>
              </a:xfrm>
              <a:custGeom>
                <a:avLst/>
                <a:gdLst>
                  <a:gd name="T0" fmla="*/ 11 w 12"/>
                  <a:gd name="T1" fmla="*/ 5 h 12"/>
                  <a:gd name="T2" fmla="*/ 10 w 12"/>
                  <a:gd name="T3" fmla="*/ 7 h 12"/>
                  <a:gd name="T4" fmla="*/ 11 w 12"/>
                  <a:gd name="T5" fmla="*/ 12 h 12"/>
                  <a:gd name="T6" fmla="*/ 4 w 12"/>
                  <a:gd name="T7" fmla="*/ 7 h 12"/>
                  <a:gd name="T8" fmla="*/ 1 w 12"/>
                  <a:gd name="T9" fmla="*/ 3 h 12"/>
                  <a:gd name="T10" fmla="*/ 6 w 12"/>
                  <a:gd name="T11" fmla="*/ 0 h 12"/>
                  <a:gd name="T12" fmla="*/ 6 w 12"/>
                  <a:gd name="T13" fmla="*/ 1 h 12"/>
                  <a:gd name="T14" fmla="*/ 11 w 12"/>
                  <a:gd name="T15" fmla="*/ 5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1" y="5"/>
                    </a:moveTo>
                    <a:cubicBezTo>
                      <a:pt x="10" y="5"/>
                      <a:pt x="8" y="5"/>
                      <a:pt x="10" y="7"/>
                    </a:cubicBezTo>
                    <a:cubicBezTo>
                      <a:pt x="11" y="9"/>
                      <a:pt x="11" y="10"/>
                      <a:pt x="11" y="12"/>
                    </a:cubicBezTo>
                    <a:cubicBezTo>
                      <a:pt x="9" y="10"/>
                      <a:pt x="7" y="9"/>
                      <a:pt x="4" y="7"/>
                    </a:cubicBezTo>
                    <a:cubicBezTo>
                      <a:pt x="3" y="6"/>
                      <a:pt x="0" y="5"/>
                      <a:pt x="1" y="3"/>
                    </a:cubicBezTo>
                    <a:cubicBezTo>
                      <a:pt x="1" y="1"/>
                      <a:pt x="4" y="1"/>
                      <a:pt x="6" y="0"/>
                    </a:cubicBezTo>
                    <a:cubicBezTo>
                      <a:pt x="6" y="1"/>
                      <a:pt x="6" y="1"/>
                      <a:pt x="6" y="1"/>
                    </a:cubicBezTo>
                    <a:cubicBezTo>
                      <a:pt x="7" y="2"/>
                      <a:pt x="12" y="0"/>
                      <a:pt x="11" y="5"/>
                    </a:cubicBezTo>
                    <a:close/>
                  </a:path>
                </a:pathLst>
              </a:custGeom>
              <a:solidFill>
                <a:srgbClr val="D95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2" name="Freeform 303">
                <a:extLst>
                  <a:ext uri="{FF2B5EF4-FFF2-40B4-BE49-F238E27FC236}">
                    <a16:creationId xmlns:a16="http://schemas.microsoft.com/office/drawing/2014/main" id="{EC6D8ABD-1AF7-6ED2-B1AF-3629395CEB3B}"/>
                  </a:ext>
                </a:extLst>
              </p:cNvPr>
              <p:cNvSpPr/>
              <p:nvPr/>
            </p:nvSpPr>
            <p:spPr bwMode="auto">
              <a:xfrm>
                <a:off x="2465" y="2613"/>
                <a:ext cx="65" cy="37"/>
              </a:xfrm>
              <a:custGeom>
                <a:avLst/>
                <a:gdLst>
                  <a:gd name="T0" fmla="*/ 5 w 14"/>
                  <a:gd name="T1" fmla="*/ 7 h 8"/>
                  <a:gd name="T2" fmla="*/ 0 w 14"/>
                  <a:gd name="T3" fmla="*/ 3 h 8"/>
                  <a:gd name="T4" fmla="*/ 4 w 14"/>
                  <a:gd name="T5" fmla="*/ 2 h 8"/>
                  <a:gd name="T6" fmla="*/ 11 w 14"/>
                  <a:gd name="T7" fmla="*/ 0 h 8"/>
                  <a:gd name="T8" fmla="*/ 7 w 14"/>
                  <a:gd name="T9" fmla="*/ 8 h 8"/>
                  <a:gd name="T10" fmla="*/ 5 w 14"/>
                  <a:gd name="T11" fmla="*/ 7 h 8"/>
                </a:gdLst>
                <a:ahLst/>
                <a:cxnLst>
                  <a:cxn ang="0">
                    <a:pos x="T0" y="T1"/>
                  </a:cxn>
                  <a:cxn ang="0">
                    <a:pos x="T2" y="T3"/>
                  </a:cxn>
                  <a:cxn ang="0">
                    <a:pos x="T4" y="T5"/>
                  </a:cxn>
                  <a:cxn ang="0">
                    <a:pos x="T6" y="T7"/>
                  </a:cxn>
                  <a:cxn ang="0">
                    <a:pos x="T8" y="T9"/>
                  </a:cxn>
                  <a:cxn ang="0">
                    <a:pos x="T10" y="T11"/>
                  </a:cxn>
                </a:cxnLst>
                <a:rect l="0" t="0" r="r" b="b"/>
                <a:pathLst>
                  <a:path w="14" h="8">
                    <a:moveTo>
                      <a:pt x="5" y="7"/>
                    </a:moveTo>
                    <a:cubicBezTo>
                      <a:pt x="5" y="4"/>
                      <a:pt x="1" y="5"/>
                      <a:pt x="0" y="3"/>
                    </a:cubicBezTo>
                    <a:cubicBezTo>
                      <a:pt x="1" y="3"/>
                      <a:pt x="3" y="2"/>
                      <a:pt x="4" y="2"/>
                    </a:cubicBezTo>
                    <a:cubicBezTo>
                      <a:pt x="8" y="6"/>
                      <a:pt x="9" y="0"/>
                      <a:pt x="11" y="0"/>
                    </a:cubicBezTo>
                    <a:cubicBezTo>
                      <a:pt x="10" y="3"/>
                      <a:pt x="14" y="8"/>
                      <a:pt x="7" y="8"/>
                    </a:cubicBezTo>
                    <a:cubicBezTo>
                      <a:pt x="6" y="8"/>
                      <a:pt x="6" y="7"/>
                      <a:pt x="5" y="7"/>
                    </a:cubicBezTo>
                    <a:close/>
                  </a:path>
                </a:pathLst>
              </a:custGeom>
              <a:solidFill>
                <a:srgbClr val="DF6E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3" name="Freeform 304">
                <a:extLst>
                  <a:ext uri="{FF2B5EF4-FFF2-40B4-BE49-F238E27FC236}">
                    <a16:creationId xmlns:a16="http://schemas.microsoft.com/office/drawing/2014/main" id="{E185107D-10D9-838F-10F0-FC51FE617CE9}"/>
                  </a:ext>
                </a:extLst>
              </p:cNvPr>
              <p:cNvSpPr/>
              <p:nvPr/>
            </p:nvSpPr>
            <p:spPr bwMode="auto">
              <a:xfrm>
                <a:off x="2661" y="2538"/>
                <a:ext cx="75" cy="51"/>
              </a:xfrm>
              <a:custGeom>
                <a:avLst/>
                <a:gdLst>
                  <a:gd name="T0" fmla="*/ 16 w 16"/>
                  <a:gd name="T1" fmla="*/ 7 h 11"/>
                  <a:gd name="T2" fmla="*/ 15 w 16"/>
                  <a:gd name="T3" fmla="*/ 9 h 11"/>
                  <a:gd name="T4" fmla="*/ 2 w 16"/>
                  <a:gd name="T5" fmla="*/ 7 h 11"/>
                  <a:gd name="T6" fmla="*/ 1 w 16"/>
                  <a:gd name="T7" fmla="*/ 5 h 11"/>
                  <a:gd name="T8" fmla="*/ 6 w 16"/>
                  <a:gd name="T9" fmla="*/ 1 h 11"/>
                  <a:gd name="T10" fmla="*/ 16 w 16"/>
                  <a:gd name="T11" fmla="*/ 7 h 11"/>
                </a:gdLst>
                <a:ahLst/>
                <a:cxnLst>
                  <a:cxn ang="0">
                    <a:pos x="T0" y="T1"/>
                  </a:cxn>
                  <a:cxn ang="0">
                    <a:pos x="T2" y="T3"/>
                  </a:cxn>
                  <a:cxn ang="0">
                    <a:pos x="T4" y="T5"/>
                  </a:cxn>
                  <a:cxn ang="0">
                    <a:pos x="T6" y="T7"/>
                  </a:cxn>
                  <a:cxn ang="0">
                    <a:pos x="T8" y="T9"/>
                  </a:cxn>
                  <a:cxn ang="0">
                    <a:pos x="T10" y="T11"/>
                  </a:cxn>
                </a:cxnLst>
                <a:rect l="0" t="0" r="r" b="b"/>
                <a:pathLst>
                  <a:path w="16" h="11">
                    <a:moveTo>
                      <a:pt x="16" y="7"/>
                    </a:moveTo>
                    <a:cubicBezTo>
                      <a:pt x="16" y="8"/>
                      <a:pt x="15" y="8"/>
                      <a:pt x="15" y="9"/>
                    </a:cubicBezTo>
                    <a:cubicBezTo>
                      <a:pt x="11" y="11"/>
                      <a:pt x="7" y="6"/>
                      <a:pt x="2" y="7"/>
                    </a:cubicBezTo>
                    <a:cubicBezTo>
                      <a:pt x="1" y="7"/>
                      <a:pt x="0" y="6"/>
                      <a:pt x="1" y="5"/>
                    </a:cubicBezTo>
                    <a:cubicBezTo>
                      <a:pt x="2" y="3"/>
                      <a:pt x="4" y="0"/>
                      <a:pt x="6" y="1"/>
                    </a:cubicBezTo>
                    <a:cubicBezTo>
                      <a:pt x="10" y="2"/>
                      <a:pt x="15" y="2"/>
                      <a:pt x="16" y="7"/>
                    </a:cubicBezTo>
                    <a:close/>
                  </a:path>
                </a:pathLst>
              </a:custGeom>
              <a:solidFill>
                <a:srgbClr val="CF6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4" name="Freeform 305">
                <a:extLst>
                  <a:ext uri="{FF2B5EF4-FFF2-40B4-BE49-F238E27FC236}">
                    <a16:creationId xmlns:a16="http://schemas.microsoft.com/office/drawing/2014/main" id="{C9FA4E65-9C40-17AC-717C-361218976925}"/>
                  </a:ext>
                </a:extLst>
              </p:cNvPr>
              <p:cNvSpPr/>
              <p:nvPr/>
            </p:nvSpPr>
            <p:spPr bwMode="auto">
              <a:xfrm>
                <a:off x="2577" y="2828"/>
                <a:ext cx="42" cy="42"/>
              </a:xfrm>
              <a:custGeom>
                <a:avLst/>
                <a:gdLst>
                  <a:gd name="T0" fmla="*/ 3 w 9"/>
                  <a:gd name="T1" fmla="*/ 8 h 9"/>
                  <a:gd name="T2" fmla="*/ 0 w 9"/>
                  <a:gd name="T3" fmla="*/ 6 h 9"/>
                  <a:gd name="T4" fmla="*/ 4 w 9"/>
                  <a:gd name="T5" fmla="*/ 0 h 9"/>
                  <a:gd name="T6" fmla="*/ 9 w 9"/>
                  <a:gd name="T7" fmla="*/ 3 h 9"/>
                  <a:gd name="T8" fmla="*/ 3 w 9"/>
                  <a:gd name="T9" fmla="*/ 8 h 9"/>
                </a:gdLst>
                <a:ahLst/>
                <a:cxnLst>
                  <a:cxn ang="0">
                    <a:pos x="T0" y="T1"/>
                  </a:cxn>
                  <a:cxn ang="0">
                    <a:pos x="T2" y="T3"/>
                  </a:cxn>
                  <a:cxn ang="0">
                    <a:pos x="T4" y="T5"/>
                  </a:cxn>
                  <a:cxn ang="0">
                    <a:pos x="T6" y="T7"/>
                  </a:cxn>
                  <a:cxn ang="0">
                    <a:pos x="T8" y="T9"/>
                  </a:cxn>
                </a:cxnLst>
                <a:rect l="0" t="0" r="r" b="b"/>
                <a:pathLst>
                  <a:path w="9" h="9">
                    <a:moveTo>
                      <a:pt x="3" y="8"/>
                    </a:moveTo>
                    <a:cubicBezTo>
                      <a:pt x="1" y="9"/>
                      <a:pt x="0" y="8"/>
                      <a:pt x="0" y="6"/>
                    </a:cubicBezTo>
                    <a:cubicBezTo>
                      <a:pt x="0" y="3"/>
                      <a:pt x="1" y="1"/>
                      <a:pt x="4" y="0"/>
                    </a:cubicBezTo>
                    <a:cubicBezTo>
                      <a:pt x="6" y="0"/>
                      <a:pt x="9" y="0"/>
                      <a:pt x="9" y="3"/>
                    </a:cubicBezTo>
                    <a:cubicBezTo>
                      <a:pt x="9" y="6"/>
                      <a:pt x="5" y="7"/>
                      <a:pt x="3" y="8"/>
                    </a:cubicBezTo>
                    <a:close/>
                  </a:path>
                </a:pathLst>
              </a:custGeom>
              <a:solidFill>
                <a:srgbClr val="C66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5" name="Freeform 306">
                <a:extLst>
                  <a:ext uri="{FF2B5EF4-FFF2-40B4-BE49-F238E27FC236}">
                    <a16:creationId xmlns:a16="http://schemas.microsoft.com/office/drawing/2014/main" id="{E4633DB0-FEB5-35B9-3396-29D5D07790F8}"/>
                  </a:ext>
                </a:extLst>
              </p:cNvPr>
              <p:cNvSpPr/>
              <p:nvPr/>
            </p:nvSpPr>
            <p:spPr bwMode="auto">
              <a:xfrm>
                <a:off x="2441" y="2435"/>
                <a:ext cx="84" cy="70"/>
              </a:xfrm>
              <a:custGeom>
                <a:avLst/>
                <a:gdLst>
                  <a:gd name="T0" fmla="*/ 3 w 18"/>
                  <a:gd name="T1" fmla="*/ 7 h 15"/>
                  <a:gd name="T2" fmla="*/ 5 w 18"/>
                  <a:gd name="T3" fmla="*/ 0 h 15"/>
                  <a:gd name="T4" fmla="*/ 17 w 18"/>
                  <a:gd name="T5" fmla="*/ 11 h 15"/>
                  <a:gd name="T6" fmla="*/ 16 w 18"/>
                  <a:gd name="T7" fmla="*/ 13 h 15"/>
                  <a:gd name="T8" fmla="*/ 9 w 18"/>
                  <a:gd name="T9" fmla="*/ 12 h 15"/>
                  <a:gd name="T10" fmla="*/ 3 w 18"/>
                  <a:gd name="T11" fmla="*/ 7 h 15"/>
                </a:gdLst>
                <a:ahLst/>
                <a:cxnLst>
                  <a:cxn ang="0">
                    <a:pos x="T0" y="T1"/>
                  </a:cxn>
                  <a:cxn ang="0">
                    <a:pos x="T2" y="T3"/>
                  </a:cxn>
                  <a:cxn ang="0">
                    <a:pos x="T4" y="T5"/>
                  </a:cxn>
                  <a:cxn ang="0">
                    <a:pos x="T6" y="T7"/>
                  </a:cxn>
                  <a:cxn ang="0">
                    <a:pos x="T8" y="T9"/>
                  </a:cxn>
                  <a:cxn ang="0">
                    <a:pos x="T10" y="T11"/>
                  </a:cxn>
                </a:cxnLst>
                <a:rect l="0" t="0" r="r" b="b"/>
                <a:pathLst>
                  <a:path w="18" h="15">
                    <a:moveTo>
                      <a:pt x="3" y="7"/>
                    </a:moveTo>
                    <a:cubicBezTo>
                      <a:pt x="0" y="4"/>
                      <a:pt x="4" y="2"/>
                      <a:pt x="5" y="0"/>
                    </a:cubicBezTo>
                    <a:cubicBezTo>
                      <a:pt x="12" y="0"/>
                      <a:pt x="14" y="6"/>
                      <a:pt x="17" y="11"/>
                    </a:cubicBezTo>
                    <a:cubicBezTo>
                      <a:pt x="18" y="12"/>
                      <a:pt x="17" y="13"/>
                      <a:pt x="16" y="13"/>
                    </a:cubicBezTo>
                    <a:cubicBezTo>
                      <a:pt x="14" y="14"/>
                      <a:pt x="11" y="15"/>
                      <a:pt x="9" y="12"/>
                    </a:cubicBezTo>
                    <a:cubicBezTo>
                      <a:pt x="7" y="10"/>
                      <a:pt x="6" y="8"/>
                      <a:pt x="3" y="7"/>
                    </a:cubicBezTo>
                    <a:close/>
                  </a:path>
                </a:pathLst>
              </a:custGeom>
              <a:solidFill>
                <a:srgbClr val="F09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6" name="Freeform 307">
                <a:extLst>
                  <a:ext uri="{FF2B5EF4-FFF2-40B4-BE49-F238E27FC236}">
                    <a16:creationId xmlns:a16="http://schemas.microsoft.com/office/drawing/2014/main" id="{71B5DDA7-B84E-1234-FEA2-A088A91B717E}"/>
                  </a:ext>
                </a:extLst>
              </p:cNvPr>
              <p:cNvSpPr/>
              <p:nvPr/>
            </p:nvSpPr>
            <p:spPr bwMode="auto">
              <a:xfrm>
                <a:off x="4048" y="1365"/>
                <a:ext cx="1701" cy="1224"/>
              </a:xfrm>
              <a:custGeom>
                <a:avLst/>
                <a:gdLst>
                  <a:gd name="T0" fmla="*/ 360 w 364"/>
                  <a:gd name="T1" fmla="*/ 34 h 262"/>
                  <a:gd name="T2" fmla="*/ 364 w 364"/>
                  <a:gd name="T3" fmla="*/ 79 h 262"/>
                  <a:gd name="T4" fmla="*/ 359 w 364"/>
                  <a:gd name="T5" fmla="*/ 112 h 262"/>
                  <a:gd name="T6" fmla="*/ 337 w 364"/>
                  <a:gd name="T7" fmla="*/ 167 h 262"/>
                  <a:gd name="T8" fmla="*/ 309 w 364"/>
                  <a:gd name="T9" fmla="*/ 203 h 262"/>
                  <a:gd name="T10" fmla="*/ 255 w 364"/>
                  <a:gd name="T11" fmla="*/ 241 h 262"/>
                  <a:gd name="T12" fmla="*/ 215 w 364"/>
                  <a:gd name="T13" fmla="*/ 253 h 262"/>
                  <a:gd name="T14" fmla="*/ 70 w 364"/>
                  <a:gd name="T15" fmla="*/ 216 h 262"/>
                  <a:gd name="T16" fmla="*/ 26 w 364"/>
                  <a:gd name="T17" fmla="*/ 165 h 262"/>
                  <a:gd name="T18" fmla="*/ 6 w 364"/>
                  <a:gd name="T19" fmla="*/ 114 h 262"/>
                  <a:gd name="T20" fmla="*/ 1 w 364"/>
                  <a:gd name="T21" fmla="*/ 95 h 262"/>
                  <a:gd name="T22" fmla="*/ 2 w 364"/>
                  <a:gd name="T23" fmla="*/ 66 h 262"/>
                  <a:gd name="T24" fmla="*/ 5 w 364"/>
                  <a:gd name="T25" fmla="*/ 64 h 262"/>
                  <a:gd name="T26" fmla="*/ 12 w 364"/>
                  <a:gd name="T27" fmla="*/ 85 h 262"/>
                  <a:gd name="T28" fmla="*/ 26 w 364"/>
                  <a:gd name="T29" fmla="*/ 134 h 262"/>
                  <a:gd name="T30" fmla="*/ 49 w 364"/>
                  <a:gd name="T31" fmla="*/ 179 h 262"/>
                  <a:gd name="T32" fmla="*/ 70 w 364"/>
                  <a:gd name="T33" fmla="*/ 200 h 262"/>
                  <a:gd name="T34" fmla="*/ 79 w 364"/>
                  <a:gd name="T35" fmla="*/ 208 h 262"/>
                  <a:gd name="T36" fmla="*/ 116 w 364"/>
                  <a:gd name="T37" fmla="*/ 230 h 262"/>
                  <a:gd name="T38" fmla="*/ 150 w 364"/>
                  <a:gd name="T39" fmla="*/ 241 h 262"/>
                  <a:gd name="T40" fmla="*/ 220 w 364"/>
                  <a:gd name="T41" fmla="*/ 240 h 262"/>
                  <a:gd name="T42" fmla="*/ 276 w 364"/>
                  <a:gd name="T43" fmla="*/ 220 h 262"/>
                  <a:gd name="T44" fmla="*/ 303 w 364"/>
                  <a:gd name="T45" fmla="*/ 200 h 262"/>
                  <a:gd name="T46" fmla="*/ 330 w 364"/>
                  <a:gd name="T47" fmla="*/ 167 h 262"/>
                  <a:gd name="T48" fmla="*/ 349 w 364"/>
                  <a:gd name="T49" fmla="*/ 121 h 262"/>
                  <a:gd name="T50" fmla="*/ 355 w 364"/>
                  <a:gd name="T51" fmla="*/ 89 h 262"/>
                  <a:gd name="T52" fmla="*/ 352 w 364"/>
                  <a:gd name="T53" fmla="*/ 41 h 262"/>
                  <a:gd name="T54" fmla="*/ 351 w 364"/>
                  <a:gd name="T55" fmla="*/ 37 h 262"/>
                  <a:gd name="T56" fmla="*/ 347 w 364"/>
                  <a:gd name="T57" fmla="*/ 19 h 262"/>
                  <a:gd name="T58" fmla="*/ 346 w 364"/>
                  <a:gd name="T59" fmla="*/ 3 h 262"/>
                  <a:gd name="T60" fmla="*/ 348 w 364"/>
                  <a:gd name="T61" fmla="*/ 0 h 262"/>
                  <a:gd name="T62" fmla="*/ 360 w 364"/>
                  <a:gd name="T63" fmla="*/ 3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4" h="262">
                    <a:moveTo>
                      <a:pt x="360" y="34"/>
                    </a:moveTo>
                    <a:cubicBezTo>
                      <a:pt x="362" y="49"/>
                      <a:pt x="364" y="64"/>
                      <a:pt x="364" y="79"/>
                    </a:cubicBezTo>
                    <a:cubicBezTo>
                      <a:pt x="362" y="90"/>
                      <a:pt x="362" y="101"/>
                      <a:pt x="359" y="112"/>
                    </a:cubicBezTo>
                    <a:cubicBezTo>
                      <a:pt x="355" y="131"/>
                      <a:pt x="347" y="149"/>
                      <a:pt x="337" y="167"/>
                    </a:cubicBezTo>
                    <a:cubicBezTo>
                      <a:pt x="330" y="181"/>
                      <a:pt x="320" y="192"/>
                      <a:pt x="309" y="203"/>
                    </a:cubicBezTo>
                    <a:cubicBezTo>
                      <a:pt x="294" y="219"/>
                      <a:pt x="276" y="232"/>
                      <a:pt x="255" y="241"/>
                    </a:cubicBezTo>
                    <a:cubicBezTo>
                      <a:pt x="242" y="245"/>
                      <a:pt x="229" y="251"/>
                      <a:pt x="215" y="253"/>
                    </a:cubicBezTo>
                    <a:cubicBezTo>
                      <a:pt x="161" y="262"/>
                      <a:pt x="113" y="249"/>
                      <a:pt x="70" y="216"/>
                    </a:cubicBezTo>
                    <a:cubicBezTo>
                      <a:pt x="52" y="202"/>
                      <a:pt x="38" y="184"/>
                      <a:pt x="26" y="165"/>
                    </a:cubicBezTo>
                    <a:cubicBezTo>
                      <a:pt x="18" y="149"/>
                      <a:pt x="11" y="132"/>
                      <a:pt x="6" y="114"/>
                    </a:cubicBezTo>
                    <a:cubicBezTo>
                      <a:pt x="2" y="109"/>
                      <a:pt x="2" y="102"/>
                      <a:pt x="1" y="95"/>
                    </a:cubicBezTo>
                    <a:cubicBezTo>
                      <a:pt x="2" y="86"/>
                      <a:pt x="0" y="76"/>
                      <a:pt x="2" y="66"/>
                    </a:cubicBezTo>
                    <a:cubicBezTo>
                      <a:pt x="3" y="65"/>
                      <a:pt x="4" y="64"/>
                      <a:pt x="5" y="64"/>
                    </a:cubicBezTo>
                    <a:cubicBezTo>
                      <a:pt x="10" y="70"/>
                      <a:pt x="10" y="78"/>
                      <a:pt x="12" y="85"/>
                    </a:cubicBezTo>
                    <a:cubicBezTo>
                      <a:pt x="17" y="101"/>
                      <a:pt x="20" y="118"/>
                      <a:pt x="26" y="134"/>
                    </a:cubicBezTo>
                    <a:cubicBezTo>
                      <a:pt x="31" y="150"/>
                      <a:pt x="39" y="165"/>
                      <a:pt x="49" y="179"/>
                    </a:cubicBezTo>
                    <a:cubicBezTo>
                      <a:pt x="55" y="187"/>
                      <a:pt x="61" y="195"/>
                      <a:pt x="70" y="200"/>
                    </a:cubicBezTo>
                    <a:cubicBezTo>
                      <a:pt x="73" y="203"/>
                      <a:pt x="76" y="206"/>
                      <a:pt x="79" y="208"/>
                    </a:cubicBezTo>
                    <a:cubicBezTo>
                      <a:pt x="91" y="217"/>
                      <a:pt x="103" y="225"/>
                      <a:pt x="116" y="230"/>
                    </a:cubicBezTo>
                    <a:cubicBezTo>
                      <a:pt x="127" y="235"/>
                      <a:pt x="139" y="238"/>
                      <a:pt x="150" y="241"/>
                    </a:cubicBezTo>
                    <a:cubicBezTo>
                      <a:pt x="174" y="248"/>
                      <a:pt x="197" y="245"/>
                      <a:pt x="220" y="240"/>
                    </a:cubicBezTo>
                    <a:cubicBezTo>
                      <a:pt x="240" y="235"/>
                      <a:pt x="258" y="228"/>
                      <a:pt x="276" y="220"/>
                    </a:cubicBezTo>
                    <a:cubicBezTo>
                      <a:pt x="286" y="215"/>
                      <a:pt x="295" y="207"/>
                      <a:pt x="303" y="200"/>
                    </a:cubicBezTo>
                    <a:cubicBezTo>
                      <a:pt x="314" y="190"/>
                      <a:pt x="323" y="179"/>
                      <a:pt x="330" y="167"/>
                    </a:cubicBezTo>
                    <a:cubicBezTo>
                      <a:pt x="338" y="152"/>
                      <a:pt x="348" y="139"/>
                      <a:pt x="349" y="121"/>
                    </a:cubicBezTo>
                    <a:cubicBezTo>
                      <a:pt x="349" y="110"/>
                      <a:pt x="355" y="100"/>
                      <a:pt x="355" y="89"/>
                    </a:cubicBezTo>
                    <a:cubicBezTo>
                      <a:pt x="355" y="73"/>
                      <a:pt x="355" y="57"/>
                      <a:pt x="352" y="41"/>
                    </a:cubicBezTo>
                    <a:cubicBezTo>
                      <a:pt x="351" y="40"/>
                      <a:pt x="351" y="38"/>
                      <a:pt x="351" y="37"/>
                    </a:cubicBezTo>
                    <a:cubicBezTo>
                      <a:pt x="351" y="31"/>
                      <a:pt x="349" y="25"/>
                      <a:pt x="347" y="19"/>
                    </a:cubicBezTo>
                    <a:cubicBezTo>
                      <a:pt x="345" y="14"/>
                      <a:pt x="347" y="9"/>
                      <a:pt x="346" y="3"/>
                    </a:cubicBezTo>
                    <a:cubicBezTo>
                      <a:pt x="346" y="2"/>
                      <a:pt x="346" y="1"/>
                      <a:pt x="348" y="0"/>
                    </a:cubicBezTo>
                    <a:cubicBezTo>
                      <a:pt x="353" y="11"/>
                      <a:pt x="356" y="23"/>
                      <a:pt x="360" y="34"/>
                    </a:cubicBezTo>
                    <a:close/>
                  </a:path>
                </a:pathLst>
              </a:custGeom>
              <a:solidFill>
                <a:srgbClr val="921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7" name="Freeform 308">
                <a:extLst>
                  <a:ext uri="{FF2B5EF4-FFF2-40B4-BE49-F238E27FC236}">
                    <a16:creationId xmlns:a16="http://schemas.microsoft.com/office/drawing/2014/main" id="{185D2A9A-C943-50B9-B416-01CDF53CE58E}"/>
                  </a:ext>
                </a:extLst>
              </p:cNvPr>
              <p:cNvSpPr/>
              <p:nvPr/>
            </p:nvSpPr>
            <p:spPr bwMode="auto">
              <a:xfrm>
                <a:off x="4146" y="2126"/>
                <a:ext cx="337" cy="360"/>
              </a:xfrm>
              <a:custGeom>
                <a:avLst/>
                <a:gdLst>
                  <a:gd name="T0" fmla="*/ 68 w 72"/>
                  <a:gd name="T1" fmla="*/ 77 h 77"/>
                  <a:gd name="T2" fmla="*/ 3 w 72"/>
                  <a:gd name="T3" fmla="*/ 8 h 77"/>
                  <a:gd name="T4" fmla="*/ 1 w 72"/>
                  <a:gd name="T5" fmla="*/ 0 h 77"/>
                  <a:gd name="T6" fmla="*/ 5 w 72"/>
                  <a:gd name="T7" fmla="*/ 3 h 77"/>
                  <a:gd name="T8" fmla="*/ 49 w 72"/>
                  <a:gd name="T9" fmla="*/ 57 h 77"/>
                  <a:gd name="T10" fmla="*/ 69 w 72"/>
                  <a:gd name="T11" fmla="*/ 74 h 77"/>
                  <a:gd name="T12" fmla="*/ 68 w 72"/>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72" h="77">
                    <a:moveTo>
                      <a:pt x="68" y="77"/>
                    </a:moveTo>
                    <a:cubicBezTo>
                      <a:pt x="39" y="61"/>
                      <a:pt x="19" y="37"/>
                      <a:pt x="3" y="8"/>
                    </a:cubicBezTo>
                    <a:cubicBezTo>
                      <a:pt x="2" y="6"/>
                      <a:pt x="0" y="4"/>
                      <a:pt x="1" y="0"/>
                    </a:cubicBezTo>
                    <a:cubicBezTo>
                      <a:pt x="3" y="0"/>
                      <a:pt x="4" y="2"/>
                      <a:pt x="5" y="3"/>
                    </a:cubicBezTo>
                    <a:cubicBezTo>
                      <a:pt x="16" y="24"/>
                      <a:pt x="29" y="43"/>
                      <a:pt x="49" y="57"/>
                    </a:cubicBezTo>
                    <a:cubicBezTo>
                      <a:pt x="55" y="62"/>
                      <a:pt x="62" y="68"/>
                      <a:pt x="69" y="74"/>
                    </a:cubicBezTo>
                    <a:cubicBezTo>
                      <a:pt x="71" y="75"/>
                      <a:pt x="72" y="76"/>
                      <a:pt x="68" y="77"/>
                    </a:cubicBezTo>
                    <a:close/>
                  </a:path>
                </a:pathLst>
              </a:custGeom>
              <a:solidFill>
                <a:srgbClr val="F3A8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8" name="Freeform 309">
                <a:extLst>
                  <a:ext uri="{FF2B5EF4-FFF2-40B4-BE49-F238E27FC236}">
                    <a16:creationId xmlns:a16="http://schemas.microsoft.com/office/drawing/2014/main" id="{69F77FC2-B27F-7D8E-F9C1-348575B543F5}"/>
                  </a:ext>
                </a:extLst>
              </p:cNvPr>
              <p:cNvSpPr/>
              <p:nvPr/>
            </p:nvSpPr>
            <p:spPr bwMode="auto">
              <a:xfrm>
                <a:off x="4670" y="2552"/>
                <a:ext cx="425" cy="61"/>
              </a:xfrm>
              <a:custGeom>
                <a:avLst/>
                <a:gdLst>
                  <a:gd name="T0" fmla="*/ 69 w 91"/>
                  <a:gd name="T1" fmla="*/ 10 h 13"/>
                  <a:gd name="T2" fmla="*/ 37 w 91"/>
                  <a:gd name="T3" fmla="*/ 11 h 13"/>
                  <a:gd name="T4" fmla="*/ 0 w 91"/>
                  <a:gd name="T5" fmla="*/ 4 h 13"/>
                  <a:gd name="T6" fmla="*/ 5 w 91"/>
                  <a:gd name="T7" fmla="*/ 1 h 13"/>
                  <a:gd name="T8" fmla="*/ 51 w 91"/>
                  <a:gd name="T9" fmla="*/ 7 h 13"/>
                  <a:gd name="T10" fmla="*/ 87 w 91"/>
                  <a:gd name="T11" fmla="*/ 3 h 13"/>
                  <a:gd name="T12" fmla="*/ 91 w 91"/>
                  <a:gd name="T13" fmla="*/ 4 h 13"/>
                  <a:gd name="T14" fmla="*/ 69 w 91"/>
                  <a:gd name="T15" fmla="*/ 1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13">
                    <a:moveTo>
                      <a:pt x="69" y="10"/>
                    </a:moveTo>
                    <a:cubicBezTo>
                      <a:pt x="58" y="13"/>
                      <a:pt x="47" y="12"/>
                      <a:pt x="37" y="11"/>
                    </a:cubicBezTo>
                    <a:cubicBezTo>
                      <a:pt x="25" y="10"/>
                      <a:pt x="12" y="9"/>
                      <a:pt x="0" y="4"/>
                    </a:cubicBezTo>
                    <a:cubicBezTo>
                      <a:pt x="0" y="0"/>
                      <a:pt x="2" y="0"/>
                      <a:pt x="5" y="1"/>
                    </a:cubicBezTo>
                    <a:cubicBezTo>
                      <a:pt x="20" y="4"/>
                      <a:pt x="35" y="9"/>
                      <a:pt x="51" y="7"/>
                    </a:cubicBezTo>
                    <a:cubicBezTo>
                      <a:pt x="63" y="6"/>
                      <a:pt x="75" y="4"/>
                      <a:pt x="87" y="3"/>
                    </a:cubicBezTo>
                    <a:cubicBezTo>
                      <a:pt x="88" y="3"/>
                      <a:pt x="89" y="3"/>
                      <a:pt x="91" y="4"/>
                    </a:cubicBezTo>
                    <a:cubicBezTo>
                      <a:pt x="84" y="9"/>
                      <a:pt x="76" y="7"/>
                      <a:pt x="69" y="10"/>
                    </a:cubicBezTo>
                    <a:close/>
                  </a:path>
                </a:pathLst>
              </a:custGeom>
              <a:solidFill>
                <a:srgbClr val="F3A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9" name="Freeform 310">
                <a:extLst>
                  <a:ext uri="{FF2B5EF4-FFF2-40B4-BE49-F238E27FC236}">
                    <a16:creationId xmlns:a16="http://schemas.microsoft.com/office/drawing/2014/main" id="{3383DD03-B9A1-6F5D-13BF-9174D8A25A86}"/>
                  </a:ext>
                </a:extLst>
              </p:cNvPr>
              <p:cNvSpPr/>
              <p:nvPr/>
            </p:nvSpPr>
            <p:spPr bwMode="auto">
              <a:xfrm>
                <a:off x="5239" y="2145"/>
                <a:ext cx="384" cy="346"/>
              </a:xfrm>
              <a:custGeom>
                <a:avLst/>
                <a:gdLst>
                  <a:gd name="T0" fmla="*/ 0 w 82"/>
                  <a:gd name="T1" fmla="*/ 74 h 74"/>
                  <a:gd name="T2" fmla="*/ 29 w 82"/>
                  <a:gd name="T3" fmla="*/ 56 h 74"/>
                  <a:gd name="T4" fmla="*/ 80 w 82"/>
                  <a:gd name="T5" fmla="*/ 2 h 74"/>
                  <a:gd name="T6" fmla="*/ 82 w 82"/>
                  <a:gd name="T7" fmla="*/ 0 h 74"/>
                  <a:gd name="T8" fmla="*/ 67 w 82"/>
                  <a:gd name="T9" fmla="*/ 26 h 74"/>
                  <a:gd name="T10" fmla="*/ 53 w 82"/>
                  <a:gd name="T11" fmla="*/ 42 h 74"/>
                  <a:gd name="T12" fmla="*/ 27 w 82"/>
                  <a:gd name="T13" fmla="*/ 61 h 74"/>
                  <a:gd name="T14" fmla="*/ 0 w 82"/>
                  <a:gd name="T15" fmla="*/ 7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4">
                    <a:moveTo>
                      <a:pt x="0" y="74"/>
                    </a:moveTo>
                    <a:cubicBezTo>
                      <a:pt x="10" y="68"/>
                      <a:pt x="20" y="63"/>
                      <a:pt x="29" y="56"/>
                    </a:cubicBezTo>
                    <a:cubicBezTo>
                      <a:pt x="49" y="41"/>
                      <a:pt x="67" y="23"/>
                      <a:pt x="80" y="2"/>
                    </a:cubicBezTo>
                    <a:cubicBezTo>
                      <a:pt x="81" y="1"/>
                      <a:pt x="82" y="1"/>
                      <a:pt x="82" y="0"/>
                    </a:cubicBezTo>
                    <a:cubicBezTo>
                      <a:pt x="81" y="10"/>
                      <a:pt x="73" y="17"/>
                      <a:pt x="67" y="26"/>
                    </a:cubicBezTo>
                    <a:cubicBezTo>
                      <a:pt x="63" y="32"/>
                      <a:pt x="57" y="36"/>
                      <a:pt x="53" y="42"/>
                    </a:cubicBezTo>
                    <a:cubicBezTo>
                      <a:pt x="44" y="48"/>
                      <a:pt x="36" y="55"/>
                      <a:pt x="27" y="61"/>
                    </a:cubicBezTo>
                    <a:cubicBezTo>
                      <a:pt x="19" y="66"/>
                      <a:pt x="11" y="72"/>
                      <a:pt x="0" y="74"/>
                    </a:cubicBezTo>
                    <a:close/>
                  </a:path>
                </a:pathLst>
              </a:custGeom>
              <a:solidFill>
                <a:srgbClr val="DE74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0" name="Freeform 311">
                <a:extLst>
                  <a:ext uri="{FF2B5EF4-FFF2-40B4-BE49-F238E27FC236}">
                    <a16:creationId xmlns:a16="http://schemas.microsoft.com/office/drawing/2014/main" id="{7C846B50-5975-CE34-FADE-99A65A286690}"/>
                  </a:ext>
                </a:extLst>
              </p:cNvPr>
              <p:cNvSpPr/>
              <p:nvPr/>
            </p:nvSpPr>
            <p:spPr bwMode="auto">
              <a:xfrm>
                <a:off x="4011" y="1481"/>
                <a:ext cx="149" cy="730"/>
              </a:xfrm>
              <a:custGeom>
                <a:avLst/>
                <a:gdLst>
                  <a:gd name="T0" fmla="*/ 11 w 32"/>
                  <a:gd name="T1" fmla="*/ 71 h 156"/>
                  <a:gd name="T2" fmla="*/ 14 w 32"/>
                  <a:gd name="T3" fmla="*/ 89 h 156"/>
                  <a:gd name="T4" fmla="*/ 15 w 32"/>
                  <a:gd name="T5" fmla="*/ 109 h 156"/>
                  <a:gd name="T6" fmla="*/ 9 w 32"/>
                  <a:gd name="T7" fmla="*/ 103 h 156"/>
                  <a:gd name="T8" fmla="*/ 22 w 32"/>
                  <a:gd name="T9" fmla="*/ 133 h 156"/>
                  <a:gd name="T10" fmla="*/ 24 w 32"/>
                  <a:gd name="T11" fmla="*/ 133 h 156"/>
                  <a:gd name="T12" fmla="*/ 32 w 32"/>
                  <a:gd name="T13" fmla="*/ 156 h 156"/>
                  <a:gd name="T14" fmla="*/ 17 w 32"/>
                  <a:gd name="T15" fmla="*/ 135 h 156"/>
                  <a:gd name="T16" fmla="*/ 3 w 32"/>
                  <a:gd name="T17" fmla="*/ 101 h 156"/>
                  <a:gd name="T18" fmla="*/ 3 w 32"/>
                  <a:gd name="T19" fmla="*/ 98 h 156"/>
                  <a:gd name="T20" fmla="*/ 0 w 32"/>
                  <a:gd name="T21" fmla="*/ 63 h 156"/>
                  <a:gd name="T22" fmla="*/ 0 w 32"/>
                  <a:gd name="T23" fmla="*/ 37 h 156"/>
                  <a:gd name="T24" fmla="*/ 2 w 32"/>
                  <a:gd name="T25" fmla="*/ 33 h 156"/>
                  <a:gd name="T26" fmla="*/ 4 w 32"/>
                  <a:gd name="T27" fmla="*/ 40 h 156"/>
                  <a:gd name="T28" fmla="*/ 4 w 32"/>
                  <a:gd name="T29" fmla="*/ 49 h 156"/>
                  <a:gd name="T30" fmla="*/ 6 w 32"/>
                  <a:gd name="T31" fmla="*/ 26 h 156"/>
                  <a:gd name="T32" fmla="*/ 5 w 32"/>
                  <a:gd name="T33" fmla="*/ 17 h 156"/>
                  <a:gd name="T34" fmla="*/ 10 w 32"/>
                  <a:gd name="T35" fmla="*/ 4 h 156"/>
                  <a:gd name="T36" fmla="*/ 16 w 32"/>
                  <a:gd name="T37" fmla="*/ 3 h 156"/>
                  <a:gd name="T38" fmla="*/ 14 w 32"/>
                  <a:gd name="T39" fmla="*/ 16 h 156"/>
                  <a:gd name="T40" fmla="*/ 11 w 32"/>
                  <a:gd name="T41" fmla="*/ 7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56">
                    <a:moveTo>
                      <a:pt x="11" y="71"/>
                    </a:moveTo>
                    <a:cubicBezTo>
                      <a:pt x="12" y="77"/>
                      <a:pt x="13" y="83"/>
                      <a:pt x="14" y="89"/>
                    </a:cubicBezTo>
                    <a:cubicBezTo>
                      <a:pt x="13" y="96"/>
                      <a:pt x="17" y="102"/>
                      <a:pt x="15" y="109"/>
                    </a:cubicBezTo>
                    <a:cubicBezTo>
                      <a:pt x="12" y="109"/>
                      <a:pt x="12" y="105"/>
                      <a:pt x="9" y="103"/>
                    </a:cubicBezTo>
                    <a:cubicBezTo>
                      <a:pt x="13" y="114"/>
                      <a:pt x="18" y="123"/>
                      <a:pt x="22" y="133"/>
                    </a:cubicBezTo>
                    <a:cubicBezTo>
                      <a:pt x="22" y="133"/>
                      <a:pt x="23" y="133"/>
                      <a:pt x="24" y="133"/>
                    </a:cubicBezTo>
                    <a:cubicBezTo>
                      <a:pt x="27" y="141"/>
                      <a:pt x="28" y="149"/>
                      <a:pt x="32" y="156"/>
                    </a:cubicBezTo>
                    <a:cubicBezTo>
                      <a:pt x="25" y="151"/>
                      <a:pt x="21" y="142"/>
                      <a:pt x="17" y="135"/>
                    </a:cubicBezTo>
                    <a:cubicBezTo>
                      <a:pt x="11" y="125"/>
                      <a:pt x="5" y="114"/>
                      <a:pt x="3" y="101"/>
                    </a:cubicBezTo>
                    <a:cubicBezTo>
                      <a:pt x="3" y="100"/>
                      <a:pt x="3" y="99"/>
                      <a:pt x="3" y="98"/>
                    </a:cubicBezTo>
                    <a:cubicBezTo>
                      <a:pt x="2" y="86"/>
                      <a:pt x="0" y="75"/>
                      <a:pt x="0" y="63"/>
                    </a:cubicBezTo>
                    <a:cubicBezTo>
                      <a:pt x="0" y="54"/>
                      <a:pt x="0" y="46"/>
                      <a:pt x="0" y="37"/>
                    </a:cubicBezTo>
                    <a:cubicBezTo>
                      <a:pt x="0" y="35"/>
                      <a:pt x="0" y="34"/>
                      <a:pt x="2" y="33"/>
                    </a:cubicBezTo>
                    <a:cubicBezTo>
                      <a:pt x="6" y="34"/>
                      <a:pt x="4" y="38"/>
                      <a:pt x="4" y="40"/>
                    </a:cubicBezTo>
                    <a:cubicBezTo>
                      <a:pt x="4" y="44"/>
                      <a:pt x="4" y="47"/>
                      <a:pt x="4" y="49"/>
                    </a:cubicBezTo>
                    <a:cubicBezTo>
                      <a:pt x="4" y="42"/>
                      <a:pt x="5" y="34"/>
                      <a:pt x="6" y="26"/>
                    </a:cubicBezTo>
                    <a:cubicBezTo>
                      <a:pt x="7" y="23"/>
                      <a:pt x="7" y="20"/>
                      <a:pt x="5" y="17"/>
                    </a:cubicBezTo>
                    <a:cubicBezTo>
                      <a:pt x="4" y="12"/>
                      <a:pt x="6" y="7"/>
                      <a:pt x="10" y="4"/>
                    </a:cubicBezTo>
                    <a:cubicBezTo>
                      <a:pt x="11" y="2"/>
                      <a:pt x="13" y="0"/>
                      <a:pt x="16" y="3"/>
                    </a:cubicBezTo>
                    <a:cubicBezTo>
                      <a:pt x="17" y="7"/>
                      <a:pt x="15" y="12"/>
                      <a:pt x="14" y="16"/>
                    </a:cubicBezTo>
                    <a:cubicBezTo>
                      <a:pt x="11" y="34"/>
                      <a:pt x="9" y="53"/>
                      <a:pt x="11" y="71"/>
                    </a:cubicBezTo>
                    <a:close/>
                  </a:path>
                </a:pathLst>
              </a:custGeom>
              <a:solidFill>
                <a:srgbClr val="EE8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1" name="Freeform 312">
                <a:extLst>
                  <a:ext uri="{FF2B5EF4-FFF2-40B4-BE49-F238E27FC236}">
                    <a16:creationId xmlns:a16="http://schemas.microsoft.com/office/drawing/2014/main" id="{15EFE711-64DE-6CD7-2963-50737E44BB50}"/>
                  </a:ext>
                </a:extLst>
              </p:cNvPr>
              <p:cNvSpPr/>
              <p:nvPr/>
            </p:nvSpPr>
            <p:spPr bwMode="auto">
              <a:xfrm>
                <a:off x="4044" y="1949"/>
                <a:ext cx="79" cy="173"/>
              </a:xfrm>
              <a:custGeom>
                <a:avLst/>
                <a:gdLst>
                  <a:gd name="T0" fmla="*/ 17 w 17"/>
                  <a:gd name="T1" fmla="*/ 33 h 37"/>
                  <a:gd name="T2" fmla="*/ 15 w 17"/>
                  <a:gd name="T3" fmla="*/ 35 h 37"/>
                  <a:gd name="T4" fmla="*/ 0 w 17"/>
                  <a:gd name="T5" fmla="*/ 0 h 37"/>
                  <a:gd name="T6" fmla="*/ 8 w 17"/>
                  <a:gd name="T7" fmla="*/ 9 h 37"/>
                  <a:gd name="T8" fmla="*/ 17 w 17"/>
                  <a:gd name="T9" fmla="*/ 33 h 37"/>
                </a:gdLst>
                <a:ahLst/>
                <a:cxnLst>
                  <a:cxn ang="0">
                    <a:pos x="T0" y="T1"/>
                  </a:cxn>
                  <a:cxn ang="0">
                    <a:pos x="T2" y="T3"/>
                  </a:cxn>
                  <a:cxn ang="0">
                    <a:pos x="T4" y="T5"/>
                  </a:cxn>
                  <a:cxn ang="0">
                    <a:pos x="T6" y="T7"/>
                  </a:cxn>
                  <a:cxn ang="0">
                    <a:pos x="T8" y="T9"/>
                  </a:cxn>
                </a:cxnLst>
                <a:rect l="0" t="0" r="r" b="b"/>
                <a:pathLst>
                  <a:path w="17" h="37">
                    <a:moveTo>
                      <a:pt x="17" y="33"/>
                    </a:moveTo>
                    <a:cubicBezTo>
                      <a:pt x="16" y="37"/>
                      <a:pt x="15" y="37"/>
                      <a:pt x="15" y="35"/>
                    </a:cubicBezTo>
                    <a:cubicBezTo>
                      <a:pt x="9" y="24"/>
                      <a:pt x="3" y="13"/>
                      <a:pt x="0" y="0"/>
                    </a:cubicBezTo>
                    <a:cubicBezTo>
                      <a:pt x="7" y="1"/>
                      <a:pt x="6" y="6"/>
                      <a:pt x="8" y="9"/>
                    </a:cubicBezTo>
                    <a:cubicBezTo>
                      <a:pt x="10" y="18"/>
                      <a:pt x="15" y="25"/>
                      <a:pt x="17" y="33"/>
                    </a:cubicBezTo>
                    <a:close/>
                  </a:path>
                </a:pathLst>
              </a:custGeom>
              <a:solidFill>
                <a:srgbClr val="F4A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2" name="Freeform 313">
                <a:extLst>
                  <a:ext uri="{FF2B5EF4-FFF2-40B4-BE49-F238E27FC236}">
                    <a16:creationId xmlns:a16="http://schemas.microsoft.com/office/drawing/2014/main" id="{2C116D3C-B4EA-D07C-4893-3A89BDF16437}"/>
                  </a:ext>
                </a:extLst>
              </p:cNvPr>
              <p:cNvSpPr/>
              <p:nvPr/>
            </p:nvSpPr>
            <p:spPr bwMode="auto">
              <a:xfrm>
                <a:off x="4184" y="2243"/>
                <a:ext cx="70" cy="98"/>
              </a:xfrm>
              <a:custGeom>
                <a:avLst/>
                <a:gdLst>
                  <a:gd name="T0" fmla="*/ 15 w 15"/>
                  <a:gd name="T1" fmla="*/ 21 h 21"/>
                  <a:gd name="T2" fmla="*/ 0 w 15"/>
                  <a:gd name="T3" fmla="*/ 0 h 21"/>
                  <a:gd name="T4" fmla="*/ 15 w 15"/>
                  <a:gd name="T5" fmla="*/ 21 h 21"/>
                </a:gdLst>
                <a:ahLst/>
                <a:cxnLst>
                  <a:cxn ang="0">
                    <a:pos x="T0" y="T1"/>
                  </a:cxn>
                  <a:cxn ang="0">
                    <a:pos x="T2" y="T3"/>
                  </a:cxn>
                  <a:cxn ang="0">
                    <a:pos x="T4" y="T5"/>
                  </a:cxn>
                </a:cxnLst>
                <a:rect l="0" t="0" r="r" b="b"/>
                <a:pathLst>
                  <a:path w="15" h="21">
                    <a:moveTo>
                      <a:pt x="15" y="21"/>
                    </a:moveTo>
                    <a:cubicBezTo>
                      <a:pt x="9" y="15"/>
                      <a:pt x="2" y="9"/>
                      <a:pt x="0" y="0"/>
                    </a:cubicBezTo>
                    <a:cubicBezTo>
                      <a:pt x="5" y="6"/>
                      <a:pt x="12" y="13"/>
                      <a:pt x="15" y="21"/>
                    </a:cubicBezTo>
                    <a:close/>
                  </a:path>
                </a:pathLst>
              </a:custGeom>
              <a:solidFill>
                <a:srgbClr val="EA96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3" name="Freeform 314">
                <a:extLst>
                  <a:ext uri="{FF2B5EF4-FFF2-40B4-BE49-F238E27FC236}">
                    <a16:creationId xmlns:a16="http://schemas.microsoft.com/office/drawing/2014/main" id="{E50F7DA9-028D-B4F9-E153-91031150DBB7}"/>
                  </a:ext>
                </a:extLst>
              </p:cNvPr>
              <p:cNvSpPr/>
              <p:nvPr/>
            </p:nvSpPr>
            <p:spPr bwMode="auto">
              <a:xfrm>
                <a:off x="4002" y="1206"/>
                <a:ext cx="163" cy="747"/>
              </a:xfrm>
              <a:custGeom>
                <a:avLst/>
                <a:gdLst>
                  <a:gd name="T0" fmla="*/ 17 w 35"/>
                  <a:gd name="T1" fmla="*/ 61 h 160"/>
                  <a:gd name="T2" fmla="*/ 8 w 35"/>
                  <a:gd name="T3" fmla="*/ 77 h 160"/>
                  <a:gd name="T4" fmla="*/ 5 w 35"/>
                  <a:gd name="T5" fmla="*/ 92 h 160"/>
                  <a:gd name="T6" fmla="*/ 4 w 35"/>
                  <a:gd name="T7" fmla="*/ 122 h 160"/>
                  <a:gd name="T8" fmla="*/ 7 w 35"/>
                  <a:gd name="T9" fmla="*/ 157 h 160"/>
                  <a:gd name="T10" fmla="*/ 5 w 35"/>
                  <a:gd name="T11" fmla="*/ 157 h 160"/>
                  <a:gd name="T12" fmla="*/ 0 w 35"/>
                  <a:gd name="T13" fmla="*/ 125 h 160"/>
                  <a:gd name="T14" fmla="*/ 3 w 35"/>
                  <a:gd name="T15" fmla="*/ 73 h 160"/>
                  <a:gd name="T16" fmla="*/ 11 w 35"/>
                  <a:gd name="T17" fmla="*/ 60 h 160"/>
                  <a:gd name="T18" fmla="*/ 11 w 35"/>
                  <a:gd name="T19" fmla="*/ 51 h 160"/>
                  <a:gd name="T20" fmla="*/ 9 w 35"/>
                  <a:gd name="T21" fmla="*/ 47 h 160"/>
                  <a:gd name="T22" fmla="*/ 9 w 35"/>
                  <a:gd name="T23" fmla="*/ 43 h 160"/>
                  <a:gd name="T24" fmla="*/ 26 w 35"/>
                  <a:gd name="T25" fmla="*/ 7 h 160"/>
                  <a:gd name="T26" fmla="*/ 27 w 35"/>
                  <a:gd name="T27" fmla="*/ 6 h 160"/>
                  <a:gd name="T28" fmla="*/ 33 w 35"/>
                  <a:gd name="T29" fmla="*/ 2 h 160"/>
                  <a:gd name="T30" fmla="*/ 32 w 35"/>
                  <a:gd name="T31" fmla="*/ 9 h 160"/>
                  <a:gd name="T32" fmla="*/ 29 w 35"/>
                  <a:gd name="T33" fmla="*/ 18 h 160"/>
                  <a:gd name="T34" fmla="*/ 28 w 35"/>
                  <a:gd name="T35" fmla="*/ 19 h 160"/>
                  <a:gd name="T36" fmla="*/ 24 w 35"/>
                  <a:gd name="T37" fmla="*/ 29 h 160"/>
                  <a:gd name="T38" fmla="*/ 23 w 35"/>
                  <a:gd name="T39" fmla="*/ 33 h 160"/>
                  <a:gd name="T40" fmla="*/ 20 w 35"/>
                  <a:gd name="T41" fmla="*/ 38 h 160"/>
                  <a:gd name="T42" fmla="*/ 26 w 35"/>
                  <a:gd name="T43" fmla="*/ 38 h 160"/>
                  <a:gd name="T44" fmla="*/ 17 w 35"/>
                  <a:gd name="T45" fmla="*/ 6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160">
                    <a:moveTo>
                      <a:pt x="17" y="61"/>
                    </a:moveTo>
                    <a:cubicBezTo>
                      <a:pt x="9" y="63"/>
                      <a:pt x="9" y="70"/>
                      <a:pt x="8" y="77"/>
                    </a:cubicBezTo>
                    <a:cubicBezTo>
                      <a:pt x="9" y="82"/>
                      <a:pt x="9" y="88"/>
                      <a:pt x="5" y="92"/>
                    </a:cubicBezTo>
                    <a:cubicBezTo>
                      <a:pt x="2" y="102"/>
                      <a:pt x="3" y="112"/>
                      <a:pt x="4" y="122"/>
                    </a:cubicBezTo>
                    <a:cubicBezTo>
                      <a:pt x="5" y="134"/>
                      <a:pt x="4" y="146"/>
                      <a:pt x="7" y="157"/>
                    </a:cubicBezTo>
                    <a:cubicBezTo>
                      <a:pt x="8" y="160"/>
                      <a:pt x="6" y="157"/>
                      <a:pt x="5" y="157"/>
                    </a:cubicBezTo>
                    <a:cubicBezTo>
                      <a:pt x="2" y="146"/>
                      <a:pt x="0" y="136"/>
                      <a:pt x="0" y="125"/>
                    </a:cubicBezTo>
                    <a:cubicBezTo>
                      <a:pt x="1" y="107"/>
                      <a:pt x="0" y="90"/>
                      <a:pt x="3" y="73"/>
                    </a:cubicBezTo>
                    <a:cubicBezTo>
                      <a:pt x="4" y="68"/>
                      <a:pt x="5" y="63"/>
                      <a:pt x="11" y="60"/>
                    </a:cubicBezTo>
                    <a:cubicBezTo>
                      <a:pt x="14" y="59"/>
                      <a:pt x="16" y="54"/>
                      <a:pt x="11" y="51"/>
                    </a:cubicBezTo>
                    <a:cubicBezTo>
                      <a:pt x="9" y="50"/>
                      <a:pt x="9" y="49"/>
                      <a:pt x="9" y="47"/>
                    </a:cubicBezTo>
                    <a:cubicBezTo>
                      <a:pt x="8" y="46"/>
                      <a:pt x="8" y="44"/>
                      <a:pt x="9" y="43"/>
                    </a:cubicBezTo>
                    <a:cubicBezTo>
                      <a:pt x="14" y="31"/>
                      <a:pt x="19" y="18"/>
                      <a:pt x="26" y="7"/>
                    </a:cubicBezTo>
                    <a:cubicBezTo>
                      <a:pt x="26" y="6"/>
                      <a:pt x="26" y="6"/>
                      <a:pt x="27" y="6"/>
                    </a:cubicBezTo>
                    <a:cubicBezTo>
                      <a:pt x="29" y="4"/>
                      <a:pt x="30" y="0"/>
                      <a:pt x="33" y="2"/>
                    </a:cubicBezTo>
                    <a:cubicBezTo>
                      <a:pt x="35" y="4"/>
                      <a:pt x="33" y="7"/>
                      <a:pt x="32" y="9"/>
                    </a:cubicBezTo>
                    <a:cubicBezTo>
                      <a:pt x="31" y="12"/>
                      <a:pt x="30" y="15"/>
                      <a:pt x="29" y="18"/>
                    </a:cubicBezTo>
                    <a:cubicBezTo>
                      <a:pt x="29" y="18"/>
                      <a:pt x="28" y="19"/>
                      <a:pt x="28" y="19"/>
                    </a:cubicBezTo>
                    <a:cubicBezTo>
                      <a:pt x="26" y="22"/>
                      <a:pt x="25" y="25"/>
                      <a:pt x="24" y="29"/>
                    </a:cubicBezTo>
                    <a:cubicBezTo>
                      <a:pt x="24" y="30"/>
                      <a:pt x="23" y="32"/>
                      <a:pt x="23" y="33"/>
                    </a:cubicBezTo>
                    <a:cubicBezTo>
                      <a:pt x="22" y="35"/>
                      <a:pt x="21" y="36"/>
                      <a:pt x="20" y="38"/>
                    </a:cubicBezTo>
                    <a:cubicBezTo>
                      <a:pt x="22" y="39"/>
                      <a:pt x="24" y="35"/>
                      <a:pt x="26" y="38"/>
                    </a:cubicBezTo>
                    <a:cubicBezTo>
                      <a:pt x="24" y="46"/>
                      <a:pt x="22" y="54"/>
                      <a:pt x="17" y="61"/>
                    </a:cubicBezTo>
                    <a:close/>
                  </a:path>
                </a:pathLst>
              </a:custGeom>
              <a:solidFill>
                <a:srgbClr val="E45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4" name="Freeform 315">
                <a:extLst>
                  <a:ext uri="{FF2B5EF4-FFF2-40B4-BE49-F238E27FC236}">
                    <a16:creationId xmlns:a16="http://schemas.microsoft.com/office/drawing/2014/main" id="{3AD88694-E12A-7AAD-82A1-63C1DD6B925F}"/>
                  </a:ext>
                </a:extLst>
              </p:cNvPr>
              <p:cNvSpPr/>
              <p:nvPr/>
            </p:nvSpPr>
            <p:spPr bwMode="auto">
              <a:xfrm>
                <a:off x="3502" y="3099"/>
                <a:ext cx="51" cy="42"/>
              </a:xfrm>
              <a:custGeom>
                <a:avLst/>
                <a:gdLst>
                  <a:gd name="T0" fmla="*/ 6 w 11"/>
                  <a:gd name="T1" fmla="*/ 8 h 9"/>
                  <a:gd name="T2" fmla="*/ 1 w 11"/>
                  <a:gd name="T3" fmla="*/ 4 h 9"/>
                  <a:gd name="T4" fmla="*/ 4 w 11"/>
                  <a:gd name="T5" fmla="*/ 0 h 9"/>
                  <a:gd name="T6" fmla="*/ 11 w 11"/>
                  <a:gd name="T7" fmla="*/ 6 h 9"/>
                  <a:gd name="T8" fmla="*/ 6 w 11"/>
                  <a:gd name="T9" fmla="*/ 8 h 9"/>
                </a:gdLst>
                <a:ahLst/>
                <a:cxnLst>
                  <a:cxn ang="0">
                    <a:pos x="T0" y="T1"/>
                  </a:cxn>
                  <a:cxn ang="0">
                    <a:pos x="T2" y="T3"/>
                  </a:cxn>
                  <a:cxn ang="0">
                    <a:pos x="T4" y="T5"/>
                  </a:cxn>
                  <a:cxn ang="0">
                    <a:pos x="T6" y="T7"/>
                  </a:cxn>
                  <a:cxn ang="0">
                    <a:pos x="T8" y="T9"/>
                  </a:cxn>
                </a:cxnLst>
                <a:rect l="0" t="0" r="r" b="b"/>
                <a:pathLst>
                  <a:path w="11" h="9">
                    <a:moveTo>
                      <a:pt x="6" y="8"/>
                    </a:moveTo>
                    <a:cubicBezTo>
                      <a:pt x="3" y="8"/>
                      <a:pt x="1" y="8"/>
                      <a:pt x="1" y="4"/>
                    </a:cubicBezTo>
                    <a:cubicBezTo>
                      <a:pt x="0" y="2"/>
                      <a:pt x="1" y="0"/>
                      <a:pt x="4" y="0"/>
                    </a:cubicBezTo>
                    <a:cubicBezTo>
                      <a:pt x="7" y="1"/>
                      <a:pt x="10" y="3"/>
                      <a:pt x="11" y="6"/>
                    </a:cubicBezTo>
                    <a:cubicBezTo>
                      <a:pt x="11" y="9"/>
                      <a:pt x="8" y="8"/>
                      <a:pt x="6" y="8"/>
                    </a:cubicBezTo>
                    <a:close/>
                  </a:path>
                </a:pathLst>
              </a:custGeom>
              <a:solidFill>
                <a:srgbClr val="EC9C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5" name="Freeform 316">
                <a:extLst>
                  <a:ext uri="{FF2B5EF4-FFF2-40B4-BE49-F238E27FC236}">
                    <a16:creationId xmlns:a16="http://schemas.microsoft.com/office/drawing/2014/main" id="{11515A61-230D-1122-A0FF-A3BBF60C5E97}"/>
                  </a:ext>
                </a:extLst>
              </p:cNvPr>
              <p:cNvSpPr/>
              <p:nvPr/>
            </p:nvSpPr>
            <p:spPr bwMode="auto">
              <a:xfrm>
                <a:off x="3362" y="2837"/>
                <a:ext cx="37" cy="47"/>
              </a:xfrm>
              <a:custGeom>
                <a:avLst/>
                <a:gdLst>
                  <a:gd name="T0" fmla="*/ 8 w 8"/>
                  <a:gd name="T1" fmla="*/ 5 h 10"/>
                  <a:gd name="T2" fmla="*/ 3 w 8"/>
                  <a:gd name="T3" fmla="*/ 10 h 10"/>
                  <a:gd name="T4" fmla="*/ 0 w 8"/>
                  <a:gd name="T5" fmla="*/ 6 h 10"/>
                  <a:gd name="T6" fmla="*/ 4 w 8"/>
                  <a:gd name="T7" fmla="*/ 0 h 10"/>
                  <a:gd name="T8" fmla="*/ 8 w 8"/>
                  <a:gd name="T9" fmla="*/ 5 h 10"/>
                </a:gdLst>
                <a:ahLst/>
                <a:cxnLst>
                  <a:cxn ang="0">
                    <a:pos x="T0" y="T1"/>
                  </a:cxn>
                  <a:cxn ang="0">
                    <a:pos x="T2" y="T3"/>
                  </a:cxn>
                  <a:cxn ang="0">
                    <a:pos x="T4" y="T5"/>
                  </a:cxn>
                  <a:cxn ang="0">
                    <a:pos x="T6" y="T7"/>
                  </a:cxn>
                  <a:cxn ang="0">
                    <a:pos x="T8" y="T9"/>
                  </a:cxn>
                </a:cxnLst>
                <a:rect l="0" t="0" r="r" b="b"/>
                <a:pathLst>
                  <a:path w="8" h="10">
                    <a:moveTo>
                      <a:pt x="8" y="5"/>
                    </a:moveTo>
                    <a:cubicBezTo>
                      <a:pt x="8" y="8"/>
                      <a:pt x="6" y="10"/>
                      <a:pt x="3" y="10"/>
                    </a:cubicBezTo>
                    <a:cubicBezTo>
                      <a:pt x="1" y="10"/>
                      <a:pt x="0" y="8"/>
                      <a:pt x="0" y="6"/>
                    </a:cubicBezTo>
                    <a:cubicBezTo>
                      <a:pt x="0" y="3"/>
                      <a:pt x="1" y="0"/>
                      <a:pt x="4" y="0"/>
                    </a:cubicBezTo>
                    <a:cubicBezTo>
                      <a:pt x="7" y="0"/>
                      <a:pt x="8" y="2"/>
                      <a:pt x="8" y="5"/>
                    </a:cubicBezTo>
                    <a:close/>
                  </a:path>
                </a:pathLst>
              </a:custGeom>
              <a:solidFill>
                <a:srgbClr val="F0A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6" name="Freeform 317">
                <a:extLst>
                  <a:ext uri="{FF2B5EF4-FFF2-40B4-BE49-F238E27FC236}">
                    <a16:creationId xmlns:a16="http://schemas.microsoft.com/office/drawing/2014/main" id="{12677CD7-2727-4B75-3B02-5DE58ECC9EB6}"/>
                  </a:ext>
                </a:extLst>
              </p:cNvPr>
              <p:cNvSpPr/>
              <p:nvPr/>
            </p:nvSpPr>
            <p:spPr bwMode="auto">
              <a:xfrm>
                <a:off x="4076" y="1187"/>
                <a:ext cx="33" cy="47"/>
              </a:xfrm>
              <a:custGeom>
                <a:avLst/>
                <a:gdLst>
                  <a:gd name="T0" fmla="*/ 1 w 7"/>
                  <a:gd name="T1" fmla="*/ 10 h 10"/>
                  <a:gd name="T2" fmla="*/ 0 w 7"/>
                  <a:gd name="T3" fmla="*/ 9 h 10"/>
                  <a:gd name="T4" fmla="*/ 6 w 7"/>
                  <a:gd name="T5" fmla="*/ 0 h 10"/>
                  <a:gd name="T6" fmla="*/ 1 w 7"/>
                  <a:gd name="T7" fmla="*/ 10 h 10"/>
                </a:gdLst>
                <a:ahLst/>
                <a:cxnLst>
                  <a:cxn ang="0">
                    <a:pos x="T0" y="T1"/>
                  </a:cxn>
                  <a:cxn ang="0">
                    <a:pos x="T2" y="T3"/>
                  </a:cxn>
                  <a:cxn ang="0">
                    <a:pos x="T4" y="T5"/>
                  </a:cxn>
                  <a:cxn ang="0">
                    <a:pos x="T6" y="T7"/>
                  </a:cxn>
                </a:cxnLst>
                <a:rect l="0" t="0" r="r" b="b"/>
                <a:pathLst>
                  <a:path w="7" h="10">
                    <a:moveTo>
                      <a:pt x="1" y="10"/>
                    </a:moveTo>
                    <a:cubicBezTo>
                      <a:pt x="1" y="10"/>
                      <a:pt x="0" y="9"/>
                      <a:pt x="0" y="9"/>
                    </a:cubicBezTo>
                    <a:cubicBezTo>
                      <a:pt x="2" y="6"/>
                      <a:pt x="4" y="3"/>
                      <a:pt x="6" y="0"/>
                    </a:cubicBezTo>
                    <a:cubicBezTo>
                      <a:pt x="7" y="5"/>
                      <a:pt x="3" y="7"/>
                      <a:pt x="1" y="10"/>
                    </a:cubicBezTo>
                    <a:close/>
                  </a:path>
                </a:pathLst>
              </a:custGeom>
              <a:solidFill>
                <a:srgbClr val="E7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7" name="Freeform 318">
                <a:extLst>
                  <a:ext uri="{FF2B5EF4-FFF2-40B4-BE49-F238E27FC236}">
                    <a16:creationId xmlns:a16="http://schemas.microsoft.com/office/drawing/2014/main" id="{33A9932B-4D41-3696-1D3C-9719C01FAA99}"/>
                  </a:ext>
                </a:extLst>
              </p:cNvPr>
              <p:cNvSpPr/>
              <p:nvPr/>
            </p:nvSpPr>
            <p:spPr bwMode="auto">
              <a:xfrm>
                <a:off x="4086" y="1009"/>
                <a:ext cx="210" cy="285"/>
              </a:xfrm>
              <a:custGeom>
                <a:avLst/>
                <a:gdLst>
                  <a:gd name="T0" fmla="*/ 9 w 45"/>
                  <a:gd name="T1" fmla="*/ 61 h 61"/>
                  <a:gd name="T2" fmla="*/ 15 w 45"/>
                  <a:gd name="T3" fmla="*/ 45 h 61"/>
                  <a:gd name="T4" fmla="*/ 9 w 45"/>
                  <a:gd name="T5" fmla="*/ 49 h 61"/>
                  <a:gd name="T6" fmla="*/ 0 w 45"/>
                  <a:gd name="T7" fmla="*/ 57 h 61"/>
                  <a:gd name="T8" fmla="*/ 6 w 45"/>
                  <a:gd name="T9" fmla="*/ 44 h 61"/>
                  <a:gd name="T10" fmla="*/ 43 w 45"/>
                  <a:gd name="T11" fmla="*/ 0 h 61"/>
                  <a:gd name="T12" fmla="*/ 42 w 45"/>
                  <a:gd name="T13" fmla="*/ 6 h 61"/>
                  <a:gd name="T14" fmla="*/ 42 w 45"/>
                  <a:gd name="T15" fmla="*/ 10 h 61"/>
                  <a:gd name="T16" fmla="*/ 31 w 45"/>
                  <a:gd name="T17" fmla="*/ 20 h 61"/>
                  <a:gd name="T18" fmla="*/ 28 w 45"/>
                  <a:gd name="T19" fmla="*/ 24 h 61"/>
                  <a:gd name="T20" fmla="*/ 33 w 45"/>
                  <a:gd name="T21" fmla="*/ 26 h 61"/>
                  <a:gd name="T22" fmla="*/ 26 w 45"/>
                  <a:gd name="T23" fmla="*/ 37 h 61"/>
                  <a:gd name="T24" fmla="*/ 23 w 45"/>
                  <a:gd name="T25" fmla="*/ 34 h 61"/>
                  <a:gd name="T26" fmla="*/ 9 w 45"/>
                  <a:gd name="T2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61">
                    <a:moveTo>
                      <a:pt x="9" y="61"/>
                    </a:moveTo>
                    <a:cubicBezTo>
                      <a:pt x="11" y="56"/>
                      <a:pt x="13" y="51"/>
                      <a:pt x="15" y="45"/>
                    </a:cubicBezTo>
                    <a:cubicBezTo>
                      <a:pt x="11" y="45"/>
                      <a:pt x="11" y="49"/>
                      <a:pt x="9" y="49"/>
                    </a:cubicBezTo>
                    <a:cubicBezTo>
                      <a:pt x="4" y="50"/>
                      <a:pt x="5" y="57"/>
                      <a:pt x="0" y="57"/>
                    </a:cubicBezTo>
                    <a:cubicBezTo>
                      <a:pt x="0" y="51"/>
                      <a:pt x="4" y="48"/>
                      <a:pt x="6" y="44"/>
                    </a:cubicBezTo>
                    <a:cubicBezTo>
                      <a:pt x="16" y="28"/>
                      <a:pt x="28" y="12"/>
                      <a:pt x="43" y="0"/>
                    </a:cubicBezTo>
                    <a:cubicBezTo>
                      <a:pt x="45" y="3"/>
                      <a:pt x="43" y="4"/>
                      <a:pt x="42" y="6"/>
                    </a:cubicBezTo>
                    <a:cubicBezTo>
                      <a:pt x="41" y="7"/>
                      <a:pt x="40" y="9"/>
                      <a:pt x="42" y="10"/>
                    </a:cubicBezTo>
                    <a:cubicBezTo>
                      <a:pt x="39" y="15"/>
                      <a:pt x="34" y="16"/>
                      <a:pt x="31" y="20"/>
                    </a:cubicBezTo>
                    <a:cubicBezTo>
                      <a:pt x="30" y="22"/>
                      <a:pt x="28" y="22"/>
                      <a:pt x="28" y="24"/>
                    </a:cubicBezTo>
                    <a:cubicBezTo>
                      <a:pt x="29" y="26"/>
                      <a:pt x="32" y="25"/>
                      <a:pt x="33" y="26"/>
                    </a:cubicBezTo>
                    <a:cubicBezTo>
                      <a:pt x="35" y="32"/>
                      <a:pt x="29" y="34"/>
                      <a:pt x="26" y="37"/>
                    </a:cubicBezTo>
                    <a:cubicBezTo>
                      <a:pt x="24" y="39"/>
                      <a:pt x="23" y="36"/>
                      <a:pt x="23" y="34"/>
                    </a:cubicBezTo>
                    <a:cubicBezTo>
                      <a:pt x="23" y="44"/>
                      <a:pt x="16" y="58"/>
                      <a:pt x="9" y="61"/>
                    </a:cubicBezTo>
                    <a:close/>
                  </a:path>
                </a:pathLst>
              </a:custGeom>
              <a:solidFill>
                <a:srgbClr val="ED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8" name="Freeform 319">
                <a:extLst>
                  <a:ext uri="{FF2B5EF4-FFF2-40B4-BE49-F238E27FC236}">
                    <a16:creationId xmlns:a16="http://schemas.microsoft.com/office/drawing/2014/main" id="{187F71BD-9382-0BAA-777D-9C7D25792D49}"/>
                  </a:ext>
                </a:extLst>
              </p:cNvPr>
              <p:cNvSpPr/>
              <p:nvPr/>
            </p:nvSpPr>
            <p:spPr bwMode="auto">
              <a:xfrm>
                <a:off x="4020" y="1229"/>
                <a:ext cx="108" cy="196"/>
              </a:xfrm>
              <a:custGeom>
                <a:avLst/>
                <a:gdLst>
                  <a:gd name="T0" fmla="*/ 14 w 23"/>
                  <a:gd name="T1" fmla="*/ 10 h 42"/>
                  <a:gd name="T2" fmla="*/ 21 w 23"/>
                  <a:gd name="T3" fmla="*/ 2 h 42"/>
                  <a:gd name="T4" fmla="*/ 23 w 23"/>
                  <a:gd name="T5" fmla="*/ 2 h 42"/>
                  <a:gd name="T6" fmla="*/ 5 w 23"/>
                  <a:gd name="T7" fmla="*/ 42 h 42"/>
                  <a:gd name="T8" fmla="*/ 3 w 23"/>
                  <a:gd name="T9" fmla="*/ 35 h 42"/>
                  <a:gd name="T10" fmla="*/ 12 w 23"/>
                  <a:gd name="T11" fmla="*/ 14 h 42"/>
                  <a:gd name="T12" fmla="*/ 14 w 23"/>
                  <a:gd name="T13" fmla="*/ 10 h 42"/>
                </a:gdLst>
                <a:ahLst/>
                <a:cxnLst>
                  <a:cxn ang="0">
                    <a:pos x="T0" y="T1"/>
                  </a:cxn>
                  <a:cxn ang="0">
                    <a:pos x="T2" y="T3"/>
                  </a:cxn>
                  <a:cxn ang="0">
                    <a:pos x="T4" y="T5"/>
                  </a:cxn>
                  <a:cxn ang="0">
                    <a:pos x="T6" y="T7"/>
                  </a:cxn>
                  <a:cxn ang="0">
                    <a:pos x="T8" y="T9"/>
                  </a:cxn>
                  <a:cxn ang="0">
                    <a:pos x="T10" y="T11"/>
                  </a:cxn>
                  <a:cxn ang="0">
                    <a:pos x="T12" y="T13"/>
                  </a:cxn>
                </a:cxnLst>
                <a:rect l="0" t="0" r="r" b="b"/>
                <a:pathLst>
                  <a:path w="23" h="42">
                    <a:moveTo>
                      <a:pt x="14" y="10"/>
                    </a:moveTo>
                    <a:cubicBezTo>
                      <a:pt x="16" y="7"/>
                      <a:pt x="18" y="4"/>
                      <a:pt x="21" y="2"/>
                    </a:cubicBezTo>
                    <a:cubicBezTo>
                      <a:pt x="22" y="0"/>
                      <a:pt x="23" y="0"/>
                      <a:pt x="23" y="2"/>
                    </a:cubicBezTo>
                    <a:cubicBezTo>
                      <a:pt x="17" y="16"/>
                      <a:pt x="11" y="29"/>
                      <a:pt x="5" y="42"/>
                    </a:cubicBezTo>
                    <a:cubicBezTo>
                      <a:pt x="0" y="41"/>
                      <a:pt x="3" y="38"/>
                      <a:pt x="3" y="35"/>
                    </a:cubicBezTo>
                    <a:cubicBezTo>
                      <a:pt x="6" y="28"/>
                      <a:pt x="11" y="22"/>
                      <a:pt x="12" y="14"/>
                    </a:cubicBezTo>
                    <a:cubicBezTo>
                      <a:pt x="12" y="12"/>
                      <a:pt x="13" y="11"/>
                      <a:pt x="14" y="10"/>
                    </a:cubicBezTo>
                    <a:close/>
                  </a:path>
                </a:pathLst>
              </a:custGeom>
              <a:solidFill>
                <a:srgbClr val="F4AB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9" name="Freeform 320">
                <a:extLst>
                  <a:ext uri="{FF2B5EF4-FFF2-40B4-BE49-F238E27FC236}">
                    <a16:creationId xmlns:a16="http://schemas.microsoft.com/office/drawing/2014/main" id="{DA03AE9A-7705-CE2C-0436-083EBDA9BE58}"/>
                  </a:ext>
                </a:extLst>
              </p:cNvPr>
              <p:cNvSpPr/>
              <p:nvPr/>
            </p:nvSpPr>
            <p:spPr bwMode="auto">
              <a:xfrm>
                <a:off x="4254" y="1009"/>
                <a:ext cx="61" cy="47"/>
              </a:xfrm>
              <a:custGeom>
                <a:avLst/>
                <a:gdLst>
                  <a:gd name="T0" fmla="*/ 6 w 13"/>
                  <a:gd name="T1" fmla="*/ 10 h 10"/>
                  <a:gd name="T2" fmla="*/ 3 w 13"/>
                  <a:gd name="T3" fmla="*/ 6 h 10"/>
                  <a:gd name="T4" fmla="*/ 7 w 13"/>
                  <a:gd name="T5" fmla="*/ 0 h 10"/>
                  <a:gd name="T6" fmla="*/ 10 w 13"/>
                  <a:gd name="T7" fmla="*/ 0 h 10"/>
                  <a:gd name="T8" fmla="*/ 13 w 13"/>
                  <a:gd name="T9" fmla="*/ 3 h 10"/>
                  <a:gd name="T10" fmla="*/ 6 w 13"/>
                  <a:gd name="T11" fmla="*/ 10 h 10"/>
                </a:gdLst>
                <a:ahLst/>
                <a:cxnLst>
                  <a:cxn ang="0">
                    <a:pos x="T0" y="T1"/>
                  </a:cxn>
                  <a:cxn ang="0">
                    <a:pos x="T2" y="T3"/>
                  </a:cxn>
                  <a:cxn ang="0">
                    <a:pos x="T4" y="T5"/>
                  </a:cxn>
                  <a:cxn ang="0">
                    <a:pos x="T6" y="T7"/>
                  </a:cxn>
                  <a:cxn ang="0">
                    <a:pos x="T8" y="T9"/>
                  </a:cxn>
                  <a:cxn ang="0">
                    <a:pos x="T10" y="T11"/>
                  </a:cxn>
                </a:cxnLst>
                <a:rect l="0" t="0" r="r" b="b"/>
                <a:pathLst>
                  <a:path w="13" h="10">
                    <a:moveTo>
                      <a:pt x="6" y="10"/>
                    </a:moveTo>
                    <a:cubicBezTo>
                      <a:pt x="3" y="10"/>
                      <a:pt x="0" y="10"/>
                      <a:pt x="3" y="6"/>
                    </a:cubicBezTo>
                    <a:cubicBezTo>
                      <a:pt x="5" y="4"/>
                      <a:pt x="7" y="3"/>
                      <a:pt x="7" y="0"/>
                    </a:cubicBezTo>
                    <a:cubicBezTo>
                      <a:pt x="8" y="0"/>
                      <a:pt x="9" y="0"/>
                      <a:pt x="10" y="0"/>
                    </a:cubicBezTo>
                    <a:cubicBezTo>
                      <a:pt x="10" y="2"/>
                      <a:pt x="11" y="3"/>
                      <a:pt x="13" y="3"/>
                    </a:cubicBezTo>
                    <a:cubicBezTo>
                      <a:pt x="11" y="6"/>
                      <a:pt x="7" y="7"/>
                      <a:pt x="6" y="10"/>
                    </a:cubicBezTo>
                    <a:close/>
                  </a:path>
                </a:pathLst>
              </a:custGeom>
              <a:solidFill>
                <a:srgbClr val="F297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0" name="Freeform 321">
                <a:extLst>
                  <a:ext uri="{FF2B5EF4-FFF2-40B4-BE49-F238E27FC236}">
                    <a16:creationId xmlns:a16="http://schemas.microsoft.com/office/drawing/2014/main" id="{327C58E8-446D-7ABC-154B-5793869B81BC}"/>
                  </a:ext>
                </a:extLst>
              </p:cNvPr>
              <p:cNvSpPr/>
              <p:nvPr/>
            </p:nvSpPr>
            <p:spPr bwMode="auto">
              <a:xfrm>
                <a:off x="3964" y="1509"/>
                <a:ext cx="24" cy="80"/>
              </a:xfrm>
              <a:custGeom>
                <a:avLst/>
                <a:gdLst>
                  <a:gd name="T0" fmla="*/ 5 w 5"/>
                  <a:gd name="T1" fmla="*/ 4 h 17"/>
                  <a:gd name="T2" fmla="*/ 3 w 5"/>
                  <a:gd name="T3" fmla="*/ 17 h 17"/>
                  <a:gd name="T4" fmla="*/ 4 w 5"/>
                  <a:gd name="T5" fmla="*/ 0 h 17"/>
                  <a:gd name="T6" fmla="*/ 5 w 5"/>
                  <a:gd name="T7" fmla="*/ 4 h 17"/>
                </a:gdLst>
                <a:ahLst/>
                <a:cxnLst>
                  <a:cxn ang="0">
                    <a:pos x="T0" y="T1"/>
                  </a:cxn>
                  <a:cxn ang="0">
                    <a:pos x="T2" y="T3"/>
                  </a:cxn>
                  <a:cxn ang="0">
                    <a:pos x="T4" y="T5"/>
                  </a:cxn>
                  <a:cxn ang="0">
                    <a:pos x="T6" y="T7"/>
                  </a:cxn>
                </a:cxnLst>
                <a:rect l="0" t="0" r="r" b="b"/>
                <a:pathLst>
                  <a:path w="5" h="17">
                    <a:moveTo>
                      <a:pt x="5" y="4"/>
                    </a:moveTo>
                    <a:cubicBezTo>
                      <a:pt x="5" y="9"/>
                      <a:pt x="5" y="13"/>
                      <a:pt x="3" y="17"/>
                    </a:cubicBezTo>
                    <a:cubicBezTo>
                      <a:pt x="0" y="11"/>
                      <a:pt x="3" y="5"/>
                      <a:pt x="4" y="0"/>
                    </a:cubicBezTo>
                    <a:cubicBezTo>
                      <a:pt x="4" y="1"/>
                      <a:pt x="4" y="3"/>
                      <a:pt x="5" y="4"/>
                    </a:cubicBezTo>
                    <a:close/>
                  </a:path>
                </a:pathLst>
              </a:custGeom>
              <a:solidFill>
                <a:srgbClr val="C35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1" name="Freeform 322">
                <a:extLst>
                  <a:ext uri="{FF2B5EF4-FFF2-40B4-BE49-F238E27FC236}">
                    <a16:creationId xmlns:a16="http://schemas.microsoft.com/office/drawing/2014/main" id="{5E86825C-4892-C4E9-07DA-6B4A505D1D6C}"/>
                  </a:ext>
                </a:extLst>
              </p:cNvPr>
              <p:cNvSpPr/>
              <p:nvPr/>
            </p:nvSpPr>
            <p:spPr bwMode="auto">
              <a:xfrm>
                <a:off x="2423" y="3183"/>
                <a:ext cx="56" cy="56"/>
              </a:xfrm>
              <a:custGeom>
                <a:avLst/>
                <a:gdLst>
                  <a:gd name="T0" fmla="*/ 8 w 12"/>
                  <a:gd name="T1" fmla="*/ 0 h 12"/>
                  <a:gd name="T2" fmla="*/ 12 w 12"/>
                  <a:gd name="T3" fmla="*/ 5 h 12"/>
                  <a:gd name="T4" fmla="*/ 5 w 12"/>
                  <a:gd name="T5" fmla="*/ 12 h 12"/>
                  <a:gd name="T6" fmla="*/ 0 w 12"/>
                  <a:gd name="T7" fmla="*/ 6 h 12"/>
                  <a:gd name="T8" fmla="*/ 8 w 12"/>
                  <a:gd name="T9" fmla="*/ 0 h 12"/>
                </a:gdLst>
                <a:ahLst/>
                <a:cxnLst>
                  <a:cxn ang="0">
                    <a:pos x="T0" y="T1"/>
                  </a:cxn>
                  <a:cxn ang="0">
                    <a:pos x="T2" y="T3"/>
                  </a:cxn>
                  <a:cxn ang="0">
                    <a:pos x="T4" y="T5"/>
                  </a:cxn>
                  <a:cxn ang="0">
                    <a:pos x="T6" y="T7"/>
                  </a:cxn>
                  <a:cxn ang="0">
                    <a:pos x="T8" y="T9"/>
                  </a:cxn>
                </a:cxnLst>
                <a:rect l="0" t="0" r="r" b="b"/>
                <a:pathLst>
                  <a:path w="12" h="12">
                    <a:moveTo>
                      <a:pt x="8" y="0"/>
                    </a:moveTo>
                    <a:cubicBezTo>
                      <a:pt x="10" y="0"/>
                      <a:pt x="12" y="1"/>
                      <a:pt x="12" y="5"/>
                    </a:cubicBezTo>
                    <a:cubicBezTo>
                      <a:pt x="11" y="9"/>
                      <a:pt x="10" y="11"/>
                      <a:pt x="5" y="12"/>
                    </a:cubicBezTo>
                    <a:cubicBezTo>
                      <a:pt x="2" y="12"/>
                      <a:pt x="0" y="9"/>
                      <a:pt x="0" y="6"/>
                    </a:cubicBezTo>
                    <a:cubicBezTo>
                      <a:pt x="0" y="2"/>
                      <a:pt x="3" y="0"/>
                      <a:pt x="8" y="0"/>
                    </a:cubicBezTo>
                    <a:close/>
                  </a:path>
                </a:pathLst>
              </a:custGeom>
              <a:solidFill>
                <a:srgbClr val="DC8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2" name="Freeform 323">
                <a:extLst>
                  <a:ext uri="{FF2B5EF4-FFF2-40B4-BE49-F238E27FC236}">
                    <a16:creationId xmlns:a16="http://schemas.microsoft.com/office/drawing/2014/main" id="{02C2B14E-6186-50FE-C5DC-4D861277758F}"/>
                  </a:ext>
                </a:extLst>
              </p:cNvPr>
              <p:cNvSpPr/>
              <p:nvPr/>
            </p:nvSpPr>
            <p:spPr bwMode="auto">
              <a:xfrm>
                <a:off x="5268" y="958"/>
                <a:ext cx="429" cy="584"/>
              </a:xfrm>
              <a:custGeom>
                <a:avLst/>
                <a:gdLst>
                  <a:gd name="T0" fmla="*/ 87 w 92"/>
                  <a:gd name="T1" fmla="*/ 87 h 125"/>
                  <a:gd name="T2" fmla="*/ 89 w 92"/>
                  <a:gd name="T3" fmla="*/ 110 h 125"/>
                  <a:gd name="T4" fmla="*/ 92 w 92"/>
                  <a:gd name="T5" fmla="*/ 124 h 125"/>
                  <a:gd name="T6" fmla="*/ 89 w 92"/>
                  <a:gd name="T7" fmla="*/ 124 h 125"/>
                  <a:gd name="T8" fmla="*/ 82 w 92"/>
                  <a:gd name="T9" fmla="*/ 96 h 125"/>
                  <a:gd name="T10" fmla="*/ 51 w 92"/>
                  <a:gd name="T11" fmla="*/ 46 h 125"/>
                  <a:gd name="T12" fmla="*/ 41 w 92"/>
                  <a:gd name="T13" fmla="*/ 34 h 125"/>
                  <a:gd name="T14" fmla="*/ 14 w 92"/>
                  <a:gd name="T15" fmla="*/ 14 h 125"/>
                  <a:gd name="T16" fmla="*/ 7 w 92"/>
                  <a:gd name="T17" fmla="*/ 8 h 125"/>
                  <a:gd name="T18" fmla="*/ 2 w 92"/>
                  <a:gd name="T19" fmla="*/ 0 h 125"/>
                  <a:gd name="T20" fmla="*/ 26 w 92"/>
                  <a:gd name="T21" fmla="*/ 14 h 125"/>
                  <a:gd name="T22" fmla="*/ 87 w 92"/>
                  <a:gd name="T23"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125">
                    <a:moveTo>
                      <a:pt x="87" y="87"/>
                    </a:moveTo>
                    <a:cubicBezTo>
                      <a:pt x="86" y="95"/>
                      <a:pt x="87" y="103"/>
                      <a:pt x="89" y="110"/>
                    </a:cubicBezTo>
                    <a:cubicBezTo>
                      <a:pt x="90" y="115"/>
                      <a:pt x="92" y="119"/>
                      <a:pt x="92" y="124"/>
                    </a:cubicBezTo>
                    <a:cubicBezTo>
                      <a:pt x="91" y="125"/>
                      <a:pt x="90" y="125"/>
                      <a:pt x="89" y="124"/>
                    </a:cubicBezTo>
                    <a:cubicBezTo>
                      <a:pt x="85" y="115"/>
                      <a:pt x="83" y="106"/>
                      <a:pt x="82" y="96"/>
                    </a:cubicBezTo>
                    <a:cubicBezTo>
                      <a:pt x="78" y="75"/>
                      <a:pt x="63" y="62"/>
                      <a:pt x="51" y="46"/>
                    </a:cubicBezTo>
                    <a:cubicBezTo>
                      <a:pt x="47" y="43"/>
                      <a:pt x="47" y="36"/>
                      <a:pt x="41" y="34"/>
                    </a:cubicBezTo>
                    <a:cubicBezTo>
                      <a:pt x="33" y="26"/>
                      <a:pt x="24" y="20"/>
                      <a:pt x="14" y="14"/>
                    </a:cubicBezTo>
                    <a:cubicBezTo>
                      <a:pt x="12" y="12"/>
                      <a:pt x="9" y="10"/>
                      <a:pt x="7" y="8"/>
                    </a:cubicBezTo>
                    <a:cubicBezTo>
                      <a:pt x="6" y="5"/>
                      <a:pt x="0" y="5"/>
                      <a:pt x="2" y="0"/>
                    </a:cubicBezTo>
                    <a:cubicBezTo>
                      <a:pt x="11" y="2"/>
                      <a:pt x="19" y="8"/>
                      <a:pt x="26" y="14"/>
                    </a:cubicBezTo>
                    <a:cubicBezTo>
                      <a:pt x="54" y="33"/>
                      <a:pt x="74" y="57"/>
                      <a:pt x="87" y="87"/>
                    </a:cubicBezTo>
                    <a:close/>
                  </a:path>
                </a:pathLst>
              </a:custGeom>
              <a:solidFill>
                <a:srgbClr val="A91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3" name="Freeform 324">
                <a:extLst>
                  <a:ext uri="{FF2B5EF4-FFF2-40B4-BE49-F238E27FC236}">
                    <a16:creationId xmlns:a16="http://schemas.microsoft.com/office/drawing/2014/main" id="{9B878E3D-838A-9151-2B8F-744ABBA0DA0A}"/>
                  </a:ext>
                </a:extLst>
              </p:cNvPr>
              <p:cNvSpPr/>
              <p:nvPr/>
            </p:nvSpPr>
            <p:spPr bwMode="auto">
              <a:xfrm>
                <a:off x="4478" y="860"/>
                <a:ext cx="738" cy="163"/>
              </a:xfrm>
              <a:custGeom>
                <a:avLst/>
                <a:gdLst>
                  <a:gd name="T0" fmla="*/ 104 w 158"/>
                  <a:gd name="T1" fmla="*/ 2 h 35"/>
                  <a:gd name="T2" fmla="*/ 158 w 158"/>
                  <a:gd name="T3" fmla="*/ 15 h 35"/>
                  <a:gd name="T4" fmla="*/ 146 w 158"/>
                  <a:gd name="T5" fmla="*/ 18 h 35"/>
                  <a:gd name="T6" fmla="*/ 112 w 158"/>
                  <a:gd name="T7" fmla="*/ 10 h 35"/>
                  <a:gd name="T8" fmla="*/ 99 w 158"/>
                  <a:gd name="T9" fmla="*/ 9 h 35"/>
                  <a:gd name="T10" fmla="*/ 75 w 158"/>
                  <a:gd name="T11" fmla="*/ 10 h 35"/>
                  <a:gd name="T12" fmla="*/ 50 w 158"/>
                  <a:gd name="T13" fmla="*/ 14 h 35"/>
                  <a:gd name="T14" fmla="*/ 44 w 158"/>
                  <a:gd name="T15" fmla="*/ 15 h 35"/>
                  <a:gd name="T16" fmla="*/ 26 w 158"/>
                  <a:gd name="T17" fmla="*/ 25 h 35"/>
                  <a:gd name="T18" fmla="*/ 12 w 158"/>
                  <a:gd name="T19" fmla="*/ 31 h 35"/>
                  <a:gd name="T20" fmla="*/ 4 w 158"/>
                  <a:gd name="T21" fmla="*/ 34 h 35"/>
                  <a:gd name="T22" fmla="*/ 8 w 158"/>
                  <a:gd name="T23" fmla="*/ 26 h 35"/>
                  <a:gd name="T24" fmla="*/ 38 w 158"/>
                  <a:gd name="T25" fmla="*/ 12 h 35"/>
                  <a:gd name="T26" fmla="*/ 40 w 158"/>
                  <a:gd name="T27" fmla="*/ 9 h 35"/>
                  <a:gd name="T28" fmla="*/ 58 w 158"/>
                  <a:gd name="T29" fmla="*/ 4 h 35"/>
                  <a:gd name="T30" fmla="*/ 96 w 158"/>
                  <a:gd name="T31" fmla="*/ 0 h 35"/>
                  <a:gd name="T32" fmla="*/ 104 w 158"/>
                  <a:gd name="T3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35">
                    <a:moveTo>
                      <a:pt x="104" y="2"/>
                    </a:moveTo>
                    <a:cubicBezTo>
                      <a:pt x="123" y="4"/>
                      <a:pt x="141" y="7"/>
                      <a:pt x="158" y="15"/>
                    </a:cubicBezTo>
                    <a:cubicBezTo>
                      <a:pt x="155" y="20"/>
                      <a:pt x="150" y="19"/>
                      <a:pt x="146" y="18"/>
                    </a:cubicBezTo>
                    <a:cubicBezTo>
                      <a:pt x="135" y="15"/>
                      <a:pt x="124" y="13"/>
                      <a:pt x="112" y="10"/>
                    </a:cubicBezTo>
                    <a:cubicBezTo>
                      <a:pt x="108" y="9"/>
                      <a:pt x="103" y="8"/>
                      <a:pt x="99" y="9"/>
                    </a:cubicBezTo>
                    <a:cubicBezTo>
                      <a:pt x="91" y="12"/>
                      <a:pt x="83" y="9"/>
                      <a:pt x="75" y="10"/>
                    </a:cubicBezTo>
                    <a:cubicBezTo>
                      <a:pt x="66" y="10"/>
                      <a:pt x="58" y="12"/>
                      <a:pt x="50" y="14"/>
                    </a:cubicBezTo>
                    <a:cubicBezTo>
                      <a:pt x="48" y="14"/>
                      <a:pt x="46" y="15"/>
                      <a:pt x="44" y="15"/>
                    </a:cubicBezTo>
                    <a:cubicBezTo>
                      <a:pt x="37" y="16"/>
                      <a:pt x="32" y="22"/>
                      <a:pt x="26" y="25"/>
                    </a:cubicBezTo>
                    <a:cubicBezTo>
                      <a:pt x="21" y="27"/>
                      <a:pt x="17" y="29"/>
                      <a:pt x="12" y="31"/>
                    </a:cubicBezTo>
                    <a:cubicBezTo>
                      <a:pt x="9" y="32"/>
                      <a:pt x="7" y="35"/>
                      <a:pt x="4" y="34"/>
                    </a:cubicBezTo>
                    <a:cubicBezTo>
                      <a:pt x="0" y="29"/>
                      <a:pt x="5" y="27"/>
                      <a:pt x="8" y="26"/>
                    </a:cubicBezTo>
                    <a:cubicBezTo>
                      <a:pt x="17" y="20"/>
                      <a:pt x="27" y="14"/>
                      <a:pt x="38" y="12"/>
                    </a:cubicBezTo>
                    <a:cubicBezTo>
                      <a:pt x="39" y="11"/>
                      <a:pt x="39" y="10"/>
                      <a:pt x="40" y="9"/>
                    </a:cubicBezTo>
                    <a:cubicBezTo>
                      <a:pt x="45" y="5"/>
                      <a:pt x="52" y="6"/>
                      <a:pt x="58" y="4"/>
                    </a:cubicBezTo>
                    <a:cubicBezTo>
                      <a:pt x="70" y="1"/>
                      <a:pt x="83" y="0"/>
                      <a:pt x="96" y="0"/>
                    </a:cubicBezTo>
                    <a:cubicBezTo>
                      <a:pt x="99" y="1"/>
                      <a:pt x="102" y="0"/>
                      <a:pt x="104" y="2"/>
                    </a:cubicBezTo>
                    <a:close/>
                  </a:path>
                </a:pathLst>
              </a:custGeom>
              <a:solidFill>
                <a:srgbClr val="B31C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4" name="Freeform 325">
                <a:extLst>
                  <a:ext uri="{FF2B5EF4-FFF2-40B4-BE49-F238E27FC236}">
                    <a16:creationId xmlns:a16="http://schemas.microsoft.com/office/drawing/2014/main" id="{9C32AFFD-4C4E-81B7-5D66-A13DD578D74B}"/>
                  </a:ext>
                </a:extLst>
              </p:cNvPr>
              <p:cNvSpPr/>
              <p:nvPr/>
            </p:nvSpPr>
            <p:spPr bwMode="auto">
              <a:xfrm>
                <a:off x="4702" y="883"/>
                <a:ext cx="608" cy="122"/>
              </a:xfrm>
              <a:custGeom>
                <a:avLst/>
                <a:gdLst>
                  <a:gd name="T0" fmla="*/ 0 w 130"/>
                  <a:gd name="T1" fmla="*/ 7 h 26"/>
                  <a:gd name="T2" fmla="*/ 37 w 130"/>
                  <a:gd name="T3" fmla="*/ 3 h 26"/>
                  <a:gd name="T4" fmla="*/ 54 w 130"/>
                  <a:gd name="T5" fmla="*/ 1 h 26"/>
                  <a:gd name="T6" fmla="*/ 64 w 130"/>
                  <a:gd name="T7" fmla="*/ 3 h 26"/>
                  <a:gd name="T8" fmla="*/ 99 w 130"/>
                  <a:gd name="T9" fmla="*/ 11 h 26"/>
                  <a:gd name="T10" fmla="*/ 110 w 130"/>
                  <a:gd name="T11" fmla="*/ 10 h 26"/>
                  <a:gd name="T12" fmla="*/ 123 w 130"/>
                  <a:gd name="T13" fmla="*/ 16 h 26"/>
                  <a:gd name="T14" fmla="*/ 130 w 130"/>
                  <a:gd name="T15" fmla="*/ 23 h 26"/>
                  <a:gd name="T16" fmla="*/ 120 w 130"/>
                  <a:gd name="T17" fmla="*/ 26 h 26"/>
                  <a:gd name="T18" fmla="*/ 118 w 130"/>
                  <a:gd name="T19" fmla="*/ 25 h 26"/>
                  <a:gd name="T20" fmla="*/ 85 w 130"/>
                  <a:gd name="T21" fmla="*/ 13 h 26"/>
                  <a:gd name="T22" fmla="*/ 42 w 130"/>
                  <a:gd name="T23" fmla="*/ 8 h 26"/>
                  <a:gd name="T24" fmla="*/ 34 w 130"/>
                  <a:gd name="T25" fmla="*/ 9 h 26"/>
                  <a:gd name="T26" fmla="*/ 9 w 130"/>
                  <a:gd name="T27" fmla="*/ 9 h 26"/>
                  <a:gd name="T28" fmla="*/ 0 w 130"/>
                  <a:gd name="T2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26">
                    <a:moveTo>
                      <a:pt x="0" y="7"/>
                    </a:moveTo>
                    <a:cubicBezTo>
                      <a:pt x="12" y="4"/>
                      <a:pt x="24" y="2"/>
                      <a:pt x="37" y="3"/>
                    </a:cubicBezTo>
                    <a:cubicBezTo>
                      <a:pt x="42" y="3"/>
                      <a:pt x="48" y="5"/>
                      <a:pt x="54" y="1"/>
                    </a:cubicBezTo>
                    <a:cubicBezTo>
                      <a:pt x="56" y="0"/>
                      <a:pt x="61" y="2"/>
                      <a:pt x="64" y="3"/>
                    </a:cubicBezTo>
                    <a:cubicBezTo>
                      <a:pt x="76" y="6"/>
                      <a:pt x="87" y="9"/>
                      <a:pt x="99" y="11"/>
                    </a:cubicBezTo>
                    <a:cubicBezTo>
                      <a:pt x="103" y="12"/>
                      <a:pt x="107" y="12"/>
                      <a:pt x="110" y="10"/>
                    </a:cubicBezTo>
                    <a:cubicBezTo>
                      <a:pt x="115" y="11"/>
                      <a:pt x="119" y="13"/>
                      <a:pt x="123" y="16"/>
                    </a:cubicBezTo>
                    <a:cubicBezTo>
                      <a:pt x="123" y="21"/>
                      <a:pt x="129" y="19"/>
                      <a:pt x="130" y="23"/>
                    </a:cubicBezTo>
                    <a:cubicBezTo>
                      <a:pt x="126" y="26"/>
                      <a:pt x="126" y="26"/>
                      <a:pt x="120" y="26"/>
                    </a:cubicBezTo>
                    <a:cubicBezTo>
                      <a:pt x="119" y="26"/>
                      <a:pt x="118" y="25"/>
                      <a:pt x="118" y="25"/>
                    </a:cubicBezTo>
                    <a:cubicBezTo>
                      <a:pt x="109" y="16"/>
                      <a:pt x="97" y="16"/>
                      <a:pt x="85" y="13"/>
                    </a:cubicBezTo>
                    <a:cubicBezTo>
                      <a:pt x="71" y="10"/>
                      <a:pt x="57" y="6"/>
                      <a:pt x="42" y="8"/>
                    </a:cubicBezTo>
                    <a:cubicBezTo>
                      <a:pt x="40" y="8"/>
                      <a:pt x="37" y="8"/>
                      <a:pt x="34" y="9"/>
                    </a:cubicBezTo>
                    <a:cubicBezTo>
                      <a:pt x="26" y="10"/>
                      <a:pt x="17" y="9"/>
                      <a:pt x="9" y="9"/>
                    </a:cubicBezTo>
                    <a:cubicBezTo>
                      <a:pt x="6" y="9"/>
                      <a:pt x="2" y="10"/>
                      <a:pt x="0" y="7"/>
                    </a:cubicBezTo>
                    <a:close/>
                  </a:path>
                </a:pathLst>
              </a:custGeom>
              <a:solidFill>
                <a:srgbClr val="CE22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5" name="Freeform 326">
                <a:extLst>
                  <a:ext uri="{FF2B5EF4-FFF2-40B4-BE49-F238E27FC236}">
                    <a16:creationId xmlns:a16="http://schemas.microsoft.com/office/drawing/2014/main" id="{7ABADD60-5CE8-5587-1DCF-F85BECAD3CD6}"/>
                  </a:ext>
                </a:extLst>
              </p:cNvPr>
              <p:cNvSpPr/>
              <p:nvPr/>
            </p:nvSpPr>
            <p:spPr bwMode="auto">
              <a:xfrm>
                <a:off x="4726" y="827"/>
                <a:ext cx="345" cy="61"/>
              </a:xfrm>
              <a:custGeom>
                <a:avLst/>
                <a:gdLst>
                  <a:gd name="T0" fmla="*/ 51 w 74"/>
                  <a:gd name="T1" fmla="*/ 9 h 13"/>
                  <a:gd name="T2" fmla="*/ 3 w 74"/>
                  <a:gd name="T3" fmla="*/ 12 h 13"/>
                  <a:gd name="T4" fmla="*/ 0 w 74"/>
                  <a:gd name="T5" fmla="*/ 12 h 13"/>
                  <a:gd name="T6" fmla="*/ 3 w 74"/>
                  <a:gd name="T7" fmla="*/ 8 h 13"/>
                  <a:gd name="T8" fmla="*/ 18 w 74"/>
                  <a:gd name="T9" fmla="*/ 4 h 13"/>
                  <a:gd name="T10" fmla="*/ 48 w 74"/>
                  <a:gd name="T11" fmla="*/ 1 h 13"/>
                  <a:gd name="T12" fmla="*/ 74 w 74"/>
                  <a:gd name="T13" fmla="*/ 8 h 13"/>
                  <a:gd name="T14" fmla="*/ 51 w 74"/>
                  <a:gd name="T15" fmla="*/ 9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3">
                    <a:moveTo>
                      <a:pt x="51" y="9"/>
                    </a:moveTo>
                    <a:cubicBezTo>
                      <a:pt x="35" y="9"/>
                      <a:pt x="19" y="10"/>
                      <a:pt x="3" y="12"/>
                    </a:cubicBezTo>
                    <a:cubicBezTo>
                      <a:pt x="2" y="13"/>
                      <a:pt x="1" y="13"/>
                      <a:pt x="0" y="12"/>
                    </a:cubicBezTo>
                    <a:cubicBezTo>
                      <a:pt x="0" y="9"/>
                      <a:pt x="1" y="8"/>
                      <a:pt x="3" y="8"/>
                    </a:cubicBezTo>
                    <a:cubicBezTo>
                      <a:pt x="8" y="7"/>
                      <a:pt x="12" y="5"/>
                      <a:pt x="18" y="4"/>
                    </a:cubicBezTo>
                    <a:cubicBezTo>
                      <a:pt x="28" y="3"/>
                      <a:pt x="38" y="0"/>
                      <a:pt x="48" y="1"/>
                    </a:cubicBezTo>
                    <a:cubicBezTo>
                      <a:pt x="57" y="2"/>
                      <a:pt x="66" y="5"/>
                      <a:pt x="74" y="8"/>
                    </a:cubicBezTo>
                    <a:cubicBezTo>
                      <a:pt x="66" y="9"/>
                      <a:pt x="59" y="7"/>
                      <a:pt x="51" y="9"/>
                    </a:cubicBezTo>
                    <a:close/>
                  </a:path>
                </a:pathLst>
              </a:custGeom>
              <a:solidFill>
                <a:srgbClr val="F6B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6" name="Freeform 327">
                <a:extLst>
                  <a:ext uri="{FF2B5EF4-FFF2-40B4-BE49-F238E27FC236}">
                    <a16:creationId xmlns:a16="http://schemas.microsoft.com/office/drawing/2014/main" id="{3A62A42B-0D9A-C9E4-2A7A-EDBAF9352034}"/>
                  </a:ext>
                </a:extLst>
              </p:cNvPr>
              <p:cNvSpPr/>
              <p:nvPr/>
            </p:nvSpPr>
            <p:spPr bwMode="auto">
              <a:xfrm>
                <a:off x="4100" y="846"/>
                <a:ext cx="710" cy="519"/>
              </a:xfrm>
              <a:custGeom>
                <a:avLst/>
                <a:gdLst>
                  <a:gd name="T0" fmla="*/ 152 w 152"/>
                  <a:gd name="T1" fmla="*/ 0 h 111"/>
                  <a:gd name="T2" fmla="*/ 138 w 152"/>
                  <a:gd name="T3" fmla="*/ 5 h 111"/>
                  <a:gd name="T4" fmla="*/ 137 w 152"/>
                  <a:gd name="T5" fmla="*/ 8 h 111"/>
                  <a:gd name="T6" fmla="*/ 120 w 152"/>
                  <a:gd name="T7" fmla="*/ 14 h 111"/>
                  <a:gd name="T8" fmla="*/ 95 w 152"/>
                  <a:gd name="T9" fmla="*/ 25 h 111"/>
                  <a:gd name="T10" fmla="*/ 65 w 152"/>
                  <a:gd name="T11" fmla="*/ 43 h 111"/>
                  <a:gd name="T12" fmla="*/ 29 w 152"/>
                  <a:gd name="T13" fmla="*/ 74 h 111"/>
                  <a:gd name="T14" fmla="*/ 5 w 152"/>
                  <a:gd name="T15" fmla="*/ 109 h 111"/>
                  <a:gd name="T16" fmla="*/ 1 w 152"/>
                  <a:gd name="T17" fmla="*/ 110 h 111"/>
                  <a:gd name="T18" fmla="*/ 2 w 152"/>
                  <a:gd name="T19" fmla="*/ 106 h 111"/>
                  <a:gd name="T20" fmla="*/ 6 w 152"/>
                  <a:gd name="T21" fmla="*/ 96 h 111"/>
                  <a:gd name="T22" fmla="*/ 6 w 152"/>
                  <a:gd name="T23" fmla="*/ 96 h 111"/>
                  <a:gd name="T24" fmla="*/ 18 w 152"/>
                  <a:gd name="T25" fmla="*/ 77 h 111"/>
                  <a:gd name="T26" fmla="*/ 18 w 152"/>
                  <a:gd name="T27" fmla="*/ 74 h 111"/>
                  <a:gd name="T28" fmla="*/ 22 w 152"/>
                  <a:gd name="T29" fmla="*/ 65 h 111"/>
                  <a:gd name="T30" fmla="*/ 22 w 152"/>
                  <a:gd name="T31" fmla="*/ 72 h 111"/>
                  <a:gd name="T32" fmla="*/ 30 w 152"/>
                  <a:gd name="T33" fmla="*/ 61 h 111"/>
                  <a:gd name="T34" fmla="*/ 75 w 152"/>
                  <a:gd name="T35" fmla="*/ 23 h 111"/>
                  <a:gd name="T36" fmla="*/ 115 w 152"/>
                  <a:gd name="T37" fmla="*/ 4 h 111"/>
                  <a:gd name="T38" fmla="*/ 152 w 152"/>
                  <a:gd name="T3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2" h="110">
                    <a:moveTo>
                      <a:pt x="152" y="0"/>
                    </a:moveTo>
                    <a:cubicBezTo>
                      <a:pt x="147" y="2"/>
                      <a:pt x="143" y="3"/>
                      <a:pt x="138" y="5"/>
                    </a:cubicBezTo>
                    <a:cubicBezTo>
                      <a:pt x="137" y="5"/>
                      <a:pt x="132" y="6"/>
                      <a:pt x="137" y="8"/>
                    </a:cubicBezTo>
                    <a:cubicBezTo>
                      <a:pt x="132" y="11"/>
                      <a:pt x="126" y="11"/>
                      <a:pt x="120" y="14"/>
                    </a:cubicBezTo>
                    <a:cubicBezTo>
                      <a:pt x="112" y="18"/>
                      <a:pt x="103" y="20"/>
                      <a:pt x="95" y="25"/>
                    </a:cubicBezTo>
                    <a:cubicBezTo>
                      <a:pt x="85" y="30"/>
                      <a:pt x="75" y="37"/>
                      <a:pt x="65" y="43"/>
                    </a:cubicBezTo>
                    <a:cubicBezTo>
                      <a:pt x="51" y="51"/>
                      <a:pt x="38" y="60"/>
                      <a:pt x="29" y="74"/>
                    </a:cubicBezTo>
                    <a:cubicBezTo>
                      <a:pt x="21" y="85"/>
                      <a:pt x="14" y="98"/>
                      <a:pt x="5" y="109"/>
                    </a:cubicBezTo>
                    <a:cubicBezTo>
                      <a:pt x="4" y="110"/>
                      <a:pt x="3" y="111"/>
                      <a:pt x="1" y="110"/>
                    </a:cubicBezTo>
                    <a:cubicBezTo>
                      <a:pt x="1" y="108"/>
                      <a:pt x="0" y="107"/>
                      <a:pt x="2" y="106"/>
                    </a:cubicBezTo>
                    <a:cubicBezTo>
                      <a:pt x="4" y="102"/>
                      <a:pt x="4" y="99"/>
                      <a:pt x="6" y="96"/>
                    </a:cubicBezTo>
                    <a:cubicBezTo>
                      <a:pt x="6" y="96"/>
                      <a:pt x="6" y="96"/>
                      <a:pt x="6" y="96"/>
                    </a:cubicBezTo>
                    <a:cubicBezTo>
                      <a:pt x="10" y="90"/>
                      <a:pt x="14" y="83"/>
                      <a:pt x="18" y="77"/>
                    </a:cubicBezTo>
                    <a:cubicBezTo>
                      <a:pt x="19" y="76"/>
                      <a:pt x="19" y="75"/>
                      <a:pt x="18" y="74"/>
                    </a:cubicBezTo>
                    <a:cubicBezTo>
                      <a:pt x="15" y="69"/>
                      <a:pt x="19" y="67"/>
                      <a:pt x="22" y="65"/>
                    </a:cubicBezTo>
                    <a:cubicBezTo>
                      <a:pt x="25" y="67"/>
                      <a:pt x="20" y="69"/>
                      <a:pt x="22" y="72"/>
                    </a:cubicBezTo>
                    <a:cubicBezTo>
                      <a:pt x="24" y="67"/>
                      <a:pt x="29" y="66"/>
                      <a:pt x="30" y="61"/>
                    </a:cubicBezTo>
                    <a:cubicBezTo>
                      <a:pt x="45" y="47"/>
                      <a:pt x="59" y="33"/>
                      <a:pt x="75" y="23"/>
                    </a:cubicBezTo>
                    <a:cubicBezTo>
                      <a:pt x="88" y="15"/>
                      <a:pt x="101" y="9"/>
                      <a:pt x="115" y="4"/>
                    </a:cubicBezTo>
                    <a:cubicBezTo>
                      <a:pt x="127" y="4"/>
                      <a:pt x="139" y="3"/>
                      <a:pt x="152" y="0"/>
                    </a:cubicBezTo>
                    <a:close/>
                  </a:path>
                </a:pathLst>
              </a:custGeom>
              <a:solidFill>
                <a:srgbClr val="F4A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7" name="Freeform 328">
                <a:extLst>
                  <a:ext uri="{FF2B5EF4-FFF2-40B4-BE49-F238E27FC236}">
                    <a16:creationId xmlns:a16="http://schemas.microsoft.com/office/drawing/2014/main" id="{2F631466-7D4C-16B3-154B-E7DBBB72EFEF}"/>
                  </a:ext>
                </a:extLst>
              </p:cNvPr>
              <p:cNvSpPr/>
              <p:nvPr/>
            </p:nvSpPr>
            <p:spPr bwMode="auto">
              <a:xfrm>
                <a:off x="2567" y="2500"/>
                <a:ext cx="38" cy="33"/>
              </a:xfrm>
              <a:custGeom>
                <a:avLst/>
                <a:gdLst>
                  <a:gd name="T0" fmla="*/ 8 w 8"/>
                  <a:gd name="T1" fmla="*/ 3 h 7"/>
                  <a:gd name="T2" fmla="*/ 4 w 8"/>
                  <a:gd name="T3" fmla="*/ 7 h 7"/>
                  <a:gd name="T4" fmla="*/ 1 w 8"/>
                  <a:gd name="T5" fmla="*/ 5 h 7"/>
                  <a:gd name="T6" fmla="*/ 5 w 8"/>
                  <a:gd name="T7" fmla="*/ 0 h 7"/>
                  <a:gd name="T8" fmla="*/ 8 w 8"/>
                  <a:gd name="T9" fmla="*/ 3 h 7"/>
                </a:gdLst>
                <a:ahLst/>
                <a:cxnLst>
                  <a:cxn ang="0">
                    <a:pos x="T0" y="T1"/>
                  </a:cxn>
                  <a:cxn ang="0">
                    <a:pos x="T2" y="T3"/>
                  </a:cxn>
                  <a:cxn ang="0">
                    <a:pos x="T4" y="T5"/>
                  </a:cxn>
                  <a:cxn ang="0">
                    <a:pos x="T6" y="T7"/>
                  </a:cxn>
                  <a:cxn ang="0">
                    <a:pos x="T8" y="T9"/>
                  </a:cxn>
                </a:cxnLst>
                <a:rect l="0" t="0" r="r" b="b"/>
                <a:pathLst>
                  <a:path w="8" h="7">
                    <a:moveTo>
                      <a:pt x="8" y="3"/>
                    </a:moveTo>
                    <a:cubicBezTo>
                      <a:pt x="8" y="5"/>
                      <a:pt x="6" y="6"/>
                      <a:pt x="4" y="7"/>
                    </a:cubicBezTo>
                    <a:cubicBezTo>
                      <a:pt x="2" y="7"/>
                      <a:pt x="0" y="6"/>
                      <a:pt x="1" y="5"/>
                    </a:cubicBezTo>
                    <a:cubicBezTo>
                      <a:pt x="1" y="2"/>
                      <a:pt x="2" y="0"/>
                      <a:pt x="5" y="0"/>
                    </a:cubicBezTo>
                    <a:cubicBezTo>
                      <a:pt x="7" y="0"/>
                      <a:pt x="8" y="1"/>
                      <a:pt x="8" y="3"/>
                    </a:cubicBezTo>
                    <a:close/>
                  </a:path>
                </a:pathLst>
              </a:custGeom>
              <a:solidFill>
                <a:srgbClr val="E5AA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8" name="Freeform 329">
                <a:extLst>
                  <a:ext uri="{FF2B5EF4-FFF2-40B4-BE49-F238E27FC236}">
                    <a16:creationId xmlns:a16="http://schemas.microsoft.com/office/drawing/2014/main" id="{209B550D-5E3C-A9D4-FDAA-561EF8AC965D}"/>
                  </a:ext>
                </a:extLst>
              </p:cNvPr>
              <p:cNvSpPr/>
              <p:nvPr/>
            </p:nvSpPr>
            <p:spPr bwMode="auto">
              <a:xfrm>
                <a:off x="4413" y="1538"/>
                <a:ext cx="1312" cy="986"/>
              </a:xfrm>
              <a:custGeom>
                <a:avLst/>
                <a:gdLst>
                  <a:gd name="T0" fmla="*/ 272 w 281"/>
                  <a:gd name="T1" fmla="*/ 0 h 211"/>
                  <a:gd name="T2" fmla="*/ 275 w 281"/>
                  <a:gd name="T3" fmla="*/ 0 h 211"/>
                  <a:gd name="T4" fmla="*/ 280 w 281"/>
                  <a:gd name="T5" fmla="*/ 44 h 211"/>
                  <a:gd name="T6" fmla="*/ 277 w 281"/>
                  <a:gd name="T7" fmla="*/ 67 h 211"/>
                  <a:gd name="T8" fmla="*/ 273 w 281"/>
                  <a:gd name="T9" fmla="*/ 90 h 211"/>
                  <a:gd name="T10" fmla="*/ 263 w 281"/>
                  <a:gd name="T11" fmla="*/ 114 h 211"/>
                  <a:gd name="T12" fmla="*/ 239 w 281"/>
                  <a:gd name="T13" fmla="*/ 152 h 211"/>
                  <a:gd name="T14" fmla="*/ 201 w 281"/>
                  <a:gd name="T15" fmla="*/ 183 h 211"/>
                  <a:gd name="T16" fmla="*/ 147 w 281"/>
                  <a:gd name="T17" fmla="*/ 204 h 211"/>
                  <a:gd name="T18" fmla="*/ 94 w 281"/>
                  <a:gd name="T19" fmla="*/ 210 h 211"/>
                  <a:gd name="T20" fmla="*/ 44 w 281"/>
                  <a:gd name="T21" fmla="*/ 198 h 211"/>
                  <a:gd name="T22" fmla="*/ 8 w 281"/>
                  <a:gd name="T23" fmla="*/ 179 h 211"/>
                  <a:gd name="T24" fmla="*/ 0 w 281"/>
                  <a:gd name="T25" fmla="*/ 172 h 211"/>
                  <a:gd name="T26" fmla="*/ 11 w 281"/>
                  <a:gd name="T27" fmla="*/ 174 h 211"/>
                  <a:gd name="T28" fmla="*/ 37 w 281"/>
                  <a:gd name="T29" fmla="*/ 189 h 211"/>
                  <a:gd name="T30" fmla="*/ 46 w 281"/>
                  <a:gd name="T31" fmla="*/ 194 h 211"/>
                  <a:gd name="T32" fmla="*/ 147 w 281"/>
                  <a:gd name="T33" fmla="*/ 198 h 211"/>
                  <a:gd name="T34" fmla="*/ 149 w 281"/>
                  <a:gd name="T35" fmla="*/ 197 h 211"/>
                  <a:gd name="T36" fmla="*/ 169 w 281"/>
                  <a:gd name="T37" fmla="*/ 191 h 211"/>
                  <a:gd name="T38" fmla="*/ 205 w 281"/>
                  <a:gd name="T39" fmla="*/ 173 h 211"/>
                  <a:gd name="T40" fmla="*/ 230 w 281"/>
                  <a:gd name="T41" fmla="*/ 149 h 211"/>
                  <a:gd name="T42" fmla="*/ 247 w 281"/>
                  <a:gd name="T43" fmla="*/ 126 h 211"/>
                  <a:gd name="T44" fmla="*/ 264 w 281"/>
                  <a:gd name="T45" fmla="*/ 89 h 211"/>
                  <a:gd name="T46" fmla="*/ 273 w 281"/>
                  <a:gd name="T47" fmla="*/ 29 h 211"/>
                  <a:gd name="T48" fmla="*/ 270 w 281"/>
                  <a:gd name="T49" fmla="*/ 7 h 211"/>
                  <a:gd name="T50" fmla="*/ 271 w 281"/>
                  <a:gd name="T51" fmla="*/ 1 h 211"/>
                  <a:gd name="T52" fmla="*/ 272 w 281"/>
                  <a:gd name="T5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1" h="211">
                    <a:moveTo>
                      <a:pt x="272" y="0"/>
                    </a:moveTo>
                    <a:cubicBezTo>
                      <a:pt x="273" y="0"/>
                      <a:pt x="274" y="0"/>
                      <a:pt x="275" y="0"/>
                    </a:cubicBezTo>
                    <a:cubicBezTo>
                      <a:pt x="280" y="14"/>
                      <a:pt x="277" y="29"/>
                      <a:pt x="280" y="44"/>
                    </a:cubicBezTo>
                    <a:cubicBezTo>
                      <a:pt x="281" y="51"/>
                      <a:pt x="278" y="60"/>
                      <a:pt x="277" y="67"/>
                    </a:cubicBezTo>
                    <a:cubicBezTo>
                      <a:pt x="275" y="75"/>
                      <a:pt x="273" y="82"/>
                      <a:pt x="273" y="90"/>
                    </a:cubicBezTo>
                    <a:cubicBezTo>
                      <a:pt x="273" y="99"/>
                      <a:pt x="267" y="106"/>
                      <a:pt x="263" y="114"/>
                    </a:cubicBezTo>
                    <a:cubicBezTo>
                      <a:pt x="256" y="127"/>
                      <a:pt x="249" y="140"/>
                      <a:pt x="239" y="152"/>
                    </a:cubicBezTo>
                    <a:cubicBezTo>
                      <a:pt x="228" y="164"/>
                      <a:pt x="216" y="176"/>
                      <a:pt x="201" y="183"/>
                    </a:cubicBezTo>
                    <a:cubicBezTo>
                      <a:pt x="184" y="191"/>
                      <a:pt x="166" y="199"/>
                      <a:pt x="147" y="204"/>
                    </a:cubicBezTo>
                    <a:cubicBezTo>
                      <a:pt x="129" y="207"/>
                      <a:pt x="112" y="211"/>
                      <a:pt x="94" y="210"/>
                    </a:cubicBezTo>
                    <a:cubicBezTo>
                      <a:pt x="76" y="209"/>
                      <a:pt x="60" y="203"/>
                      <a:pt x="44" y="198"/>
                    </a:cubicBezTo>
                    <a:cubicBezTo>
                      <a:pt x="31" y="193"/>
                      <a:pt x="20" y="185"/>
                      <a:pt x="8" y="179"/>
                    </a:cubicBezTo>
                    <a:cubicBezTo>
                      <a:pt x="5" y="177"/>
                      <a:pt x="2" y="175"/>
                      <a:pt x="0" y="172"/>
                    </a:cubicBezTo>
                    <a:cubicBezTo>
                      <a:pt x="4" y="170"/>
                      <a:pt x="7" y="173"/>
                      <a:pt x="11" y="174"/>
                    </a:cubicBezTo>
                    <a:cubicBezTo>
                      <a:pt x="20" y="179"/>
                      <a:pt x="27" y="185"/>
                      <a:pt x="37" y="189"/>
                    </a:cubicBezTo>
                    <a:cubicBezTo>
                      <a:pt x="40" y="191"/>
                      <a:pt x="43" y="192"/>
                      <a:pt x="46" y="194"/>
                    </a:cubicBezTo>
                    <a:cubicBezTo>
                      <a:pt x="79" y="204"/>
                      <a:pt x="113" y="205"/>
                      <a:pt x="147" y="198"/>
                    </a:cubicBezTo>
                    <a:cubicBezTo>
                      <a:pt x="148" y="198"/>
                      <a:pt x="149" y="198"/>
                      <a:pt x="149" y="197"/>
                    </a:cubicBezTo>
                    <a:cubicBezTo>
                      <a:pt x="156" y="196"/>
                      <a:pt x="163" y="195"/>
                      <a:pt x="169" y="191"/>
                    </a:cubicBezTo>
                    <a:cubicBezTo>
                      <a:pt x="181" y="185"/>
                      <a:pt x="193" y="179"/>
                      <a:pt x="205" y="173"/>
                    </a:cubicBezTo>
                    <a:cubicBezTo>
                      <a:pt x="215" y="167"/>
                      <a:pt x="222" y="157"/>
                      <a:pt x="230" y="149"/>
                    </a:cubicBezTo>
                    <a:cubicBezTo>
                      <a:pt x="237" y="142"/>
                      <a:pt x="242" y="134"/>
                      <a:pt x="247" y="126"/>
                    </a:cubicBezTo>
                    <a:cubicBezTo>
                      <a:pt x="255" y="114"/>
                      <a:pt x="260" y="102"/>
                      <a:pt x="264" y="89"/>
                    </a:cubicBezTo>
                    <a:cubicBezTo>
                      <a:pt x="269" y="69"/>
                      <a:pt x="274" y="50"/>
                      <a:pt x="273" y="29"/>
                    </a:cubicBezTo>
                    <a:cubicBezTo>
                      <a:pt x="273" y="22"/>
                      <a:pt x="270" y="14"/>
                      <a:pt x="270" y="7"/>
                    </a:cubicBezTo>
                    <a:cubicBezTo>
                      <a:pt x="270" y="5"/>
                      <a:pt x="270" y="3"/>
                      <a:pt x="271" y="1"/>
                    </a:cubicBezTo>
                    <a:cubicBezTo>
                      <a:pt x="271" y="0"/>
                      <a:pt x="272" y="0"/>
                      <a:pt x="272" y="0"/>
                    </a:cubicBezTo>
                    <a:close/>
                  </a:path>
                </a:pathLst>
              </a:custGeom>
              <a:solidFill>
                <a:srgbClr val="C31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9" name="Freeform 330">
                <a:extLst>
                  <a:ext uri="{FF2B5EF4-FFF2-40B4-BE49-F238E27FC236}">
                    <a16:creationId xmlns:a16="http://schemas.microsoft.com/office/drawing/2014/main" id="{CD427C19-DD6D-E3F1-78F0-503987C30FEC}"/>
                  </a:ext>
                </a:extLst>
              </p:cNvPr>
              <p:cNvSpPr/>
              <p:nvPr/>
            </p:nvSpPr>
            <p:spPr bwMode="auto">
              <a:xfrm>
                <a:off x="4053" y="911"/>
                <a:ext cx="607" cy="757"/>
              </a:xfrm>
              <a:custGeom>
                <a:avLst/>
                <a:gdLst>
                  <a:gd name="T0" fmla="*/ 74 w 130"/>
                  <a:gd name="T1" fmla="*/ 28 h 162"/>
                  <a:gd name="T2" fmla="*/ 126 w 130"/>
                  <a:gd name="T3" fmla="*/ 1 h 162"/>
                  <a:gd name="T4" fmla="*/ 130 w 130"/>
                  <a:gd name="T5" fmla="*/ 0 h 162"/>
                  <a:gd name="T6" fmla="*/ 119 w 130"/>
                  <a:gd name="T7" fmla="*/ 6 h 162"/>
                  <a:gd name="T8" fmla="*/ 97 w 130"/>
                  <a:gd name="T9" fmla="*/ 18 h 162"/>
                  <a:gd name="T10" fmla="*/ 95 w 130"/>
                  <a:gd name="T11" fmla="*/ 22 h 162"/>
                  <a:gd name="T12" fmla="*/ 94 w 130"/>
                  <a:gd name="T13" fmla="*/ 24 h 162"/>
                  <a:gd name="T14" fmla="*/ 80 w 130"/>
                  <a:gd name="T15" fmla="*/ 33 h 162"/>
                  <a:gd name="T16" fmla="*/ 57 w 130"/>
                  <a:gd name="T17" fmla="*/ 53 h 162"/>
                  <a:gd name="T18" fmla="*/ 25 w 130"/>
                  <a:gd name="T19" fmla="*/ 102 h 162"/>
                  <a:gd name="T20" fmla="*/ 19 w 130"/>
                  <a:gd name="T21" fmla="*/ 119 h 162"/>
                  <a:gd name="T22" fmla="*/ 14 w 130"/>
                  <a:gd name="T23" fmla="*/ 137 h 162"/>
                  <a:gd name="T24" fmla="*/ 12 w 130"/>
                  <a:gd name="T25" fmla="*/ 142 h 162"/>
                  <a:gd name="T26" fmla="*/ 8 w 130"/>
                  <a:gd name="T27" fmla="*/ 154 h 162"/>
                  <a:gd name="T28" fmla="*/ 5 w 130"/>
                  <a:gd name="T29" fmla="*/ 162 h 162"/>
                  <a:gd name="T30" fmla="*/ 2 w 130"/>
                  <a:gd name="T31" fmla="*/ 162 h 162"/>
                  <a:gd name="T32" fmla="*/ 5 w 130"/>
                  <a:gd name="T33" fmla="*/ 135 h 162"/>
                  <a:gd name="T34" fmla="*/ 20 w 130"/>
                  <a:gd name="T35" fmla="*/ 91 h 162"/>
                  <a:gd name="T36" fmla="*/ 46 w 130"/>
                  <a:gd name="T37" fmla="*/ 53 h 162"/>
                  <a:gd name="T38" fmla="*/ 74 w 130"/>
                  <a:gd name="T39" fmla="*/ 2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0" h="162">
                    <a:moveTo>
                      <a:pt x="74" y="28"/>
                    </a:moveTo>
                    <a:cubicBezTo>
                      <a:pt x="90" y="17"/>
                      <a:pt x="107" y="7"/>
                      <a:pt x="126" y="1"/>
                    </a:cubicBezTo>
                    <a:cubicBezTo>
                      <a:pt x="127" y="0"/>
                      <a:pt x="129" y="0"/>
                      <a:pt x="130" y="0"/>
                    </a:cubicBezTo>
                    <a:cubicBezTo>
                      <a:pt x="128" y="4"/>
                      <a:pt x="123" y="4"/>
                      <a:pt x="119" y="6"/>
                    </a:cubicBezTo>
                    <a:cubicBezTo>
                      <a:pt x="111" y="8"/>
                      <a:pt x="105" y="15"/>
                      <a:pt x="97" y="18"/>
                    </a:cubicBezTo>
                    <a:cubicBezTo>
                      <a:pt x="95" y="18"/>
                      <a:pt x="94" y="20"/>
                      <a:pt x="95" y="22"/>
                    </a:cubicBezTo>
                    <a:cubicBezTo>
                      <a:pt x="95" y="23"/>
                      <a:pt x="94" y="23"/>
                      <a:pt x="94" y="24"/>
                    </a:cubicBezTo>
                    <a:cubicBezTo>
                      <a:pt x="88" y="25"/>
                      <a:pt x="84" y="30"/>
                      <a:pt x="80" y="33"/>
                    </a:cubicBezTo>
                    <a:cubicBezTo>
                      <a:pt x="72" y="40"/>
                      <a:pt x="64" y="45"/>
                      <a:pt x="57" y="53"/>
                    </a:cubicBezTo>
                    <a:cubicBezTo>
                      <a:pt x="44" y="67"/>
                      <a:pt x="32" y="84"/>
                      <a:pt x="25" y="102"/>
                    </a:cubicBezTo>
                    <a:cubicBezTo>
                      <a:pt x="22" y="107"/>
                      <a:pt x="20" y="113"/>
                      <a:pt x="19" y="119"/>
                    </a:cubicBezTo>
                    <a:cubicBezTo>
                      <a:pt x="18" y="125"/>
                      <a:pt x="15" y="131"/>
                      <a:pt x="14" y="137"/>
                    </a:cubicBezTo>
                    <a:cubicBezTo>
                      <a:pt x="13" y="139"/>
                      <a:pt x="13" y="140"/>
                      <a:pt x="12" y="142"/>
                    </a:cubicBezTo>
                    <a:cubicBezTo>
                      <a:pt x="10" y="146"/>
                      <a:pt x="8" y="150"/>
                      <a:pt x="8" y="154"/>
                    </a:cubicBezTo>
                    <a:cubicBezTo>
                      <a:pt x="8" y="157"/>
                      <a:pt x="9" y="161"/>
                      <a:pt x="5" y="162"/>
                    </a:cubicBezTo>
                    <a:cubicBezTo>
                      <a:pt x="4" y="162"/>
                      <a:pt x="3" y="162"/>
                      <a:pt x="2" y="162"/>
                    </a:cubicBezTo>
                    <a:cubicBezTo>
                      <a:pt x="0" y="153"/>
                      <a:pt x="3" y="144"/>
                      <a:pt x="5" y="135"/>
                    </a:cubicBezTo>
                    <a:cubicBezTo>
                      <a:pt x="7" y="119"/>
                      <a:pt x="13" y="105"/>
                      <a:pt x="20" y="91"/>
                    </a:cubicBezTo>
                    <a:cubicBezTo>
                      <a:pt x="26" y="77"/>
                      <a:pt x="35" y="65"/>
                      <a:pt x="46" y="53"/>
                    </a:cubicBezTo>
                    <a:cubicBezTo>
                      <a:pt x="53" y="43"/>
                      <a:pt x="64" y="36"/>
                      <a:pt x="74" y="28"/>
                    </a:cubicBezTo>
                    <a:close/>
                  </a:path>
                </a:pathLst>
              </a:custGeom>
              <a:solidFill>
                <a:srgbClr val="A11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0" name="Freeform 331">
                <a:extLst>
                  <a:ext uri="{FF2B5EF4-FFF2-40B4-BE49-F238E27FC236}">
                    <a16:creationId xmlns:a16="http://schemas.microsoft.com/office/drawing/2014/main" id="{2A878F8A-D2C8-794E-3E5A-0EFD312C7A2C}"/>
                  </a:ext>
                </a:extLst>
              </p:cNvPr>
              <p:cNvSpPr/>
              <p:nvPr/>
            </p:nvSpPr>
            <p:spPr bwMode="auto">
              <a:xfrm>
                <a:off x="4076" y="1570"/>
                <a:ext cx="299" cy="739"/>
              </a:xfrm>
              <a:custGeom>
                <a:avLst/>
                <a:gdLst>
                  <a:gd name="T0" fmla="*/ 0 w 64"/>
                  <a:gd name="T1" fmla="*/ 21 h 158"/>
                  <a:gd name="T2" fmla="*/ 2 w 64"/>
                  <a:gd name="T3" fmla="*/ 8 h 158"/>
                  <a:gd name="T4" fmla="*/ 6 w 64"/>
                  <a:gd name="T5" fmla="*/ 0 h 158"/>
                  <a:gd name="T6" fmla="*/ 7 w 64"/>
                  <a:gd name="T7" fmla="*/ 8 h 158"/>
                  <a:gd name="T8" fmla="*/ 5 w 64"/>
                  <a:gd name="T9" fmla="*/ 29 h 158"/>
                  <a:gd name="T10" fmla="*/ 8 w 64"/>
                  <a:gd name="T11" fmla="*/ 32 h 158"/>
                  <a:gd name="T12" fmla="*/ 12 w 64"/>
                  <a:gd name="T13" fmla="*/ 38 h 158"/>
                  <a:gd name="T14" fmla="*/ 19 w 64"/>
                  <a:gd name="T15" fmla="*/ 76 h 158"/>
                  <a:gd name="T16" fmla="*/ 21 w 64"/>
                  <a:gd name="T17" fmla="*/ 81 h 158"/>
                  <a:gd name="T18" fmla="*/ 32 w 64"/>
                  <a:gd name="T19" fmla="*/ 105 h 158"/>
                  <a:gd name="T20" fmla="*/ 42 w 64"/>
                  <a:gd name="T21" fmla="*/ 124 h 158"/>
                  <a:gd name="T22" fmla="*/ 59 w 64"/>
                  <a:gd name="T23" fmla="*/ 150 h 158"/>
                  <a:gd name="T24" fmla="*/ 63 w 64"/>
                  <a:gd name="T25" fmla="*/ 158 h 158"/>
                  <a:gd name="T26" fmla="*/ 46 w 64"/>
                  <a:gd name="T27" fmla="*/ 141 h 158"/>
                  <a:gd name="T28" fmla="*/ 34 w 64"/>
                  <a:gd name="T29" fmla="*/ 125 h 158"/>
                  <a:gd name="T30" fmla="*/ 20 w 64"/>
                  <a:gd name="T31" fmla="*/ 97 h 158"/>
                  <a:gd name="T32" fmla="*/ 12 w 64"/>
                  <a:gd name="T33" fmla="*/ 76 h 158"/>
                  <a:gd name="T34" fmla="*/ 11 w 64"/>
                  <a:gd name="T35" fmla="*/ 66 h 158"/>
                  <a:gd name="T36" fmla="*/ 0 w 64"/>
                  <a:gd name="T37" fmla="*/ 2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58">
                    <a:moveTo>
                      <a:pt x="0" y="21"/>
                    </a:moveTo>
                    <a:cubicBezTo>
                      <a:pt x="3" y="17"/>
                      <a:pt x="1" y="12"/>
                      <a:pt x="2" y="8"/>
                    </a:cubicBezTo>
                    <a:cubicBezTo>
                      <a:pt x="3" y="5"/>
                      <a:pt x="3" y="2"/>
                      <a:pt x="6" y="0"/>
                    </a:cubicBezTo>
                    <a:cubicBezTo>
                      <a:pt x="8" y="2"/>
                      <a:pt x="7" y="5"/>
                      <a:pt x="7" y="8"/>
                    </a:cubicBezTo>
                    <a:cubicBezTo>
                      <a:pt x="5" y="15"/>
                      <a:pt x="4" y="22"/>
                      <a:pt x="5" y="29"/>
                    </a:cubicBezTo>
                    <a:cubicBezTo>
                      <a:pt x="5" y="30"/>
                      <a:pt x="5" y="32"/>
                      <a:pt x="8" y="32"/>
                    </a:cubicBezTo>
                    <a:cubicBezTo>
                      <a:pt x="12" y="31"/>
                      <a:pt x="11" y="35"/>
                      <a:pt x="12" y="38"/>
                    </a:cubicBezTo>
                    <a:cubicBezTo>
                      <a:pt x="14" y="51"/>
                      <a:pt x="16" y="64"/>
                      <a:pt x="19" y="76"/>
                    </a:cubicBezTo>
                    <a:cubicBezTo>
                      <a:pt x="20" y="78"/>
                      <a:pt x="20" y="80"/>
                      <a:pt x="21" y="81"/>
                    </a:cubicBezTo>
                    <a:cubicBezTo>
                      <a:pt x="24" y="90"/>
                      <a:pt x="30" y="97"/>
                      <a:pt x="32" y="105"/>
                    </a:cubicBezTo>
                    <a:cubicBezTo>
                      <a:pt x="35" y="112"/>
                      <a:pt x="40" y="117"/>
                      <a:pt x="42" y="124"/>
                    </a:cubicBezTo>
                    <a:cubicBezTo>
                      <a:pt x="43" y="136"/>
                      <a:pt x="53" y="142"/>
                      <a:pt x="59" y="150"/>
                    </a:cubicBezTo>
                    <a:cubicBezTo>
                      <a:pt x="61" y="153"/>
                      <a:pt x="64" y="154"/>
                      <a:pt x="63" y="158"/>
                    </a:cubicBezTo>
                    <a:cubicBezTo>
                      <a:pt x="55" y="155"/>
                      <a:pt x="51" y="148"/>
                      <a:pt x="46" y="141"/>
                    </a:cubicBezTo>
                    <a:cubicBezTo>
                      <a:pt x="42" y="136"/>
                      <a:pt x="39" y="130"/>
                      <a:pt x="34" y="125"/>
                    </a:cubicBezTo>
                    <a:cubicBezTo>
                      <a:pt x="27" y="117"/>
                      <a:pt x="24" y="106"/>
                      <a:pt x="20" y="97"/>
                    </a:cubicBezTo>
                    <a:cubicBezTo>
                      <a:pt x="17" y="90"/>
                      <a:pt x="15" y="83"/>
                      <a:pt x="12" y="76"/>
                    </a:cubicBezTo>
                    <a:cubicBezTo>
                      <a:pt x="11" y="73"/>
                      <a:pt x="12" y="70"/>
                      <a:pt x="11" y="66"/>
                    </a:cubicBezTo>
                    <a:cubicBezTo>
                      <a:pt x="7" y="51"/>
                      <a:pt x="1" y="37"/>
                      <a:pt x="0" y="21"/>
                    </a:cubicBezTo>
                    <a:close/>
                  </a:path>
                </a:pathLst>
              </a:custGeom>
              <a:solidFill>
                <a:srgbClr val="B61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1" name="Freeform 332">
                <a:extLst>
                  <a:ext uri="{FF2B5EF4-FFF2-40B4-BE49-F238E27FC236}">
                    <a16:creationId xmlns:a16="http://schemas.microsoft.com/office/drawing/2014/main" id="{27DFC2F6-EDEE-B76B-F71F-6F9CB9C4F28F}"/>
                  </a:ext>
                </a:extLst>
              </p:cNvPr>
              <p:cNvSpPr/>
              <p:nvPr/>
            </p:nvSpPr>
            <p:spPr bwMode="auto">
              <a:xfrm>
                <a:off x="4048" y="1154"/>
                <a:ext cx="224" cy="659"/>
              </a:xfrm>
              <a:custGeom>
                <a:avLst/>
                <a:gdLst>
                  <a:gd name="T0" fmla="*/ 48 w 48"/>
                  <a:gd name="T1" fmla="*/ 2 h 141"/>
                  <a:gd name="T2" fmla="*/ 23 w 48"/>
                  <a:gd name="T3" fmla="*/ 38 h 141"/>
                  <a:gd name="T4" fmla="*/ 5 w 48"/>
                  <a:gd name="T5" fmla="*/ 94 h 141"/>
                  <a:gd name="T6" fmla="*/ 3 w 48"/>
                  <a:gd name="T7" fmla="*/ 110 h 141"/>
                  <a:gd name="T8" fmla="*/ 3 w 48"/>
                  <a:gd name="T9" fmla="*/ 141 h 141"/>
                  <a:gd name="T10" fmla="*/ 2 w 48"/>
                  <a:gd name="T11" fmla="*/ 139 h 141"/>
                  <a:gd name="T12" fmla="*/ 7 w 48"/>
                  <a:gd name="T13" fmla="*/ 72 h 141"/>
                  <a:gd name="T14" fmla="*/ 14 w 48"/>
                  <a:gd name="T15" fmla="*/ 48 h 141"/>
                  <a:gd name="T16" fmla="*/ 16 w 48"/>
                  <a:gd name="T17" fmla="*/ 42 h 141"/>
                  <a:gd name="T18" fmla="*/ 38 w 48"/>
                  <a:gd name="T19" fmla="*/ 7 h 141"/>
                  <a:gd name="T20" fmla="*/ 48 w 48"/>
                  <a:gd name="T21" fmla="*/ 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41">
                    <a:moveTo>
                      <a:pt x="48" y="2"/>
                    </a:moveTo>
                    <a:cubicBezTo>
                      <a:pt x="39" y="13"/>
                      <a:pt x="30" y="25"/>
                      <a:pt x="23" y="38"/>
                    </a:cubicBezTo>
                    <a:cubicBezTo>
                      <a:pt x="15" y="56"/>
                      <a:pt x="6" y="74"/>
                      <a:pt x="5" y="94"/>
                    </a:cubicBezTo>
                    <a:cubicBezTo>
                      <a:pt x="4" y="99"/>
                      <a:pt x="3" y="105"/>
                      <a:pt x="3" y="110"/>
                    </a:cubicBezTo>
                    <a:cubicBezTo>
                      <a:pt x="3" y="120"/>
                      <a:pt x="3" y="131"/>
                      <a:pt x="3" y="141"/>
                    </a:cubicBezTo>
                    <a:cubicBezTo>
                      <a:pt x="3" y="141"/>
                      <a:pt x="2" y="140"/>
                      <a:pt x="2" y="139"/>
                    </a:cubicBezTo>
                    <a:cubicBezTo>
                      <a:pt x="1" y="117"/>
                      <a:pt x="0" y="94"/>
                      <a:pt x="7" y="72"/>
                    </a:cubicBezTo>
                    <a:cubicBezTo>
                      <a:pt x="8" y="64"/>
                      <a:pt x="13" y="56"/>
                      <a:pt x="14" y="48"/>
                    </a:cubicBezTo>
                    <a:cubicBezTo>
                      <a:pt x="13" y="46"/>
                      <a:pt x="15" y="44"/>
                      <a:pt x="16" y="42"/>
                    </a:cubicBezTo>
                    <a:cubicBezTo>
                      <a:pt x="23" y="30"/>
                      <a:pt x="30" y="18"/>
                      <a:pt x="38" y="7"/>
                    </a:cubicBezTo>
                    <a:cubicBezTo>
                      <a:pt x="41" y="5"/>
                      <a:pt x="43" y="0"/>
                      <a:pt x="48" y="2"/>
                    </a:cubicBezTo>
                    <a:close/>
                  </a:path>
                </a:pathLst>
              </a:custGeom>
              <a:solidFill>
                <a:srgbClr val="DC5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2" name="Freeform 333">
                <a:extLst>
                  <a:ext uri="{FF2B5EF4-FFF2-40B4-BE49-F238E27FC236}">
                    <a16:creationId xmlns:a16="http://schemas.microsoft.com/office/drawing/2014/main" id="{EDA138DF-31E0-564E-B4B6-657DBA3F940F}"/>
                  </a:ext>
                </a:extLst>
              </p:cNvPr>
              <p:cNvSpPr/>
              <p:nvPr/>
            </p:nvSpPr>
            <p:spPr bwMode="auto">
              <a:xfrm>
                <a:off x="4268" y="2150"/>
                <a:ext cx="201" cy="205"/>
              </a:xfrm>
              <a:custGeom>
                <a:avLst/>
                <a:gdLst>
                  <a:gd name="T0" fmla="*/ 22 w 43"/>
                  <a:gd name="T1" fmla="*/ 34 h 44"/>
                  <a:gd name="T2" fmla="*/ 4 w 43"/>
                  <a:gd name="T3" fmla="*/ 12 h 44"/>
                  <a:gd name="T4" fmla="*/ 0 w 43"/>
                  <a:gd name="T5" fmla="*/ 0 h 44"/>
                  <a:gd name="T6" fmla="*/ 11 w 43"/>
                  <a:gd name="T7" fmla="*/ 9 h 44"/>
                  <a:gd name="T8" fmla="*/ 36 w 43"/>
                  <a:gd name="T9" fmla="*/ 35 h 44"/>
                  <a:gd name="T10" fmla="*/ 42 w 43"/>
                  <a:gd name="T11" fmla="*/ 44 h 44"/>
                  <a:gd name="T12" fmla="*/ 31 w 43"/>
                  <a:gd name="T13" fmla="*/ 41 h 44"/>
                  <a:gd name="T14" fmla="*/ 22 w 43"/>
                  <a:gd name="T15" fmla="*/ 3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4">
                    <a:moveTo>
                      <a:pt x="22" y="34"/>
                    </a:moveTo>
                    <a:cubicBezTo>
                      <a:pt x="16" y="27"/>
                      <a:pt x="10" y="19"/>
                      <a:pt x="4" y="12"/>
                    </a:cubicBezTo>
                    <a:cubicBezTo>
                      <a:pt x="1" y="9"/>
                      <a:pt x="0" y="5"/>
                      <a:pt x="0" y="0"/>
                    </a:cubicBezTo>
                    <a:cubicBezTo>
                      <a:pt x="6" y="1"/>
                      <a:pt x="6" y="7"/>
                      <a:pt x="11" y="9"/>
                    </a:cubicBezTo>
                    <a:cubicBezTo>
                      <a:pt x="17" y="20"/>
                      <a:pt x="26" y="28"/>
                      <a:pt x="36" y="35"/>
                    </a:cubicBezTo>
                    <a:cubicBezTo>
                      <a:pt x="39" y="37"/>
                      <a:pt x="43" y="39"/>
                      <a:pt x="42" y="44"/>
                    </a:cubicBezTo>
                    <a:cubicBezTo>
                      <a:pt x="38" y="43"/>
                      <a:pt x="35" y="42"/>
                      <a:pt x="31" y="41"/>
                    </a:cubicBezTo>
                    <a:cubicBezTo>
                      <a:pt x="28" y="39"/>
                      <a:pt x="25" y="36"/>
                      <a:pt x="22" y="34"/>
                    </a:cubicBezTo>
                    <a:close/>
                  </a:path>
                </a:pathLst>
              </a:custGeom>
              <a:solidFill>
                <a:srgbClr val="D4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3" name="Freeform 334">
                <a:extLst>
                  <a:ext uri="{FF2B5EF4-FFF2-40B4-BE49-F238E27FC236}">
                    <a16:creationId xmlns:a16="http://schemas.microsoft.com/office/drawing/2014/main" id="{26D8A378-A010-8721-E674-B1BE993EEA5B}"/>
                  </a:ext>
                </a:extLst>
              </p:cNvPr>
              <p:cNvSpPr/>
              <p:nvPr/>
            </p:nvSpPr>
            <p:spPr bwMode="auto">
              <a:xfrm>
                <a:off x="4020" y="1561"/>
                <a:ext cx="33" cy="196"/>
              </a:xfrm>
              <a:custGeom>
                <a:avLst/>
                <a:gdLst>
                  <a:gd name="T0" fmla="*/ 1 w 7"/>
                  <a:gd name="T1" fmla="*/ 16 h 42"/>
                  <a:gd name="T2" fmla="*/ 4 w 7"/>
                  <a:gd name="T3" fmla="*/ 1 h 42"/>
                  <a:gd name="T4" fmla="*/ 6 w 7"/>
                  <a:gd name="T5" fmla="*/ 2 h 42"/>
                  <a:gd name="T6" fmla="*/ 2 w 7"/>
                  <a:gd name="T7" fmla="*/ 42 h 42"/>
                  <a:gd name="T8" fmla="*/ 1 w 7"/>
                  <a:gd name="T9" fmla="*/ 16 h 42"/>
                </a:gdLst>
                <a:ahLst/>
                <a:cxnLst>
                  <a:cxn ang="0">
                    <a:pos x="T0" y="T1"/>
                  </a:cxn>
                  <a:cxn ang="0">
                    <a:pos x="T2" y="T3"/>
                  </a:cxn>
                  <a:cxn ang="0">
                    <a:pos x="T4" y="T5"/>
                  </a:cxn>
                  <a:cxn ang="0">
                    <a:pos x="T6" y="T7"/>
                  </a:cxn>
                  <a:cxn ang="0">
                    <a:pos x="T8" y="T9"/>
                  </a:cxn>
                </a:cxnLst>
                <a:rect l="0" t="0" r="r" b="b"/>
                <a:pathLst>
                  <a:path w="7" h="42">
                    <a:moveTo>
                      <a:pt x="1" y="16"/>
                    </a:moveTo>
                    <a:cubicBezTo>
                      <a:pt x="2" y="11"/>
                      <a:pt x="3" y="6"/>
                      <a:pt x="4" y="1"/>
                    </a:cubicBezTo>
                    <a:cubicBezTo>
                      <a:pt x="5" y="0"/>
                      <a:pt x="7" y="0"/>
                      <a:pt x="6" y="2"/>
                    </a:cubicBezTo>
                    <a:cubicBezTo>
                      <a:pt x="5" y="15"/>
                      <a:pt x="3" y="29"/>
                      <a:pt x="2" y="42"/>
                    </a:cubicBezTo>
                    <a:cubicBezTo>
                      <a:pt x="0" y="33"/>
                      <a:pt x="1" y="25"/>
                      <a:pt x="1" y="16"/>
                    </a:cubicBezTo>
                    <a:close/>
                  </a:path>
                </a:pathLst>
              </a:custGeom>
              <a:solidFill>
                <a:srgbClr val="F4B2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4" name="Freeform 335">
                <a:extLst>
                  <a:ext uri="{FF2B5EF4-FFF2-40B4-BE49-F238E27FC236}">
                    <a16:creationId xmlns:a16="http://schemas.microsoft.com/office/drawing/2014/main" id="{571146B1-9D29-D8A2-BD45-DA325BD5CB0A}"/>
                  </a:ext>
                </a:extLst>
              </p:cNvPr>
              <p:cNvSpPr/>
              <p:nvPr/>
            </p:nvSpPr>
            <p:spPr bwMode="auto">
              <a:xfrm>
                <a:off x="4076" y="1351"/>
                <a:ext cx="47" cy="60"/>
              </a:xfrm>
              <a:custGeom>
                <a:avLst/>
                <a:gdLst>
                  <a:gd name="T0" fmla="*/ 10 w 10"/>
                  <a:gd name="T1" fmla="*/ 0 h 13"/>
                  <a:gd name="T2" fmla="*/ 8 w 10"/>
                  <a:gd name="T3" fmla="*/ 6 h 13"/>
                  <a:gd name="T4" fmla="*/ 2 w 10"/>
                  <a:gd name="T5" fmla="*/ 11 h 13"/>
                  <a:gd name="T6" fmla="*/ 4 w 10"/>
                  <a:gd name="T7" fmla="*/ 3 h 13"/>
                  <a:gd name="T8" fmla="*/ 6 w 10"/>
                  <a:gd name="T9" fmla="*/ 2 h 13"/>
                  <a:gd name="T10" fmla="*/ 10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10" y="0"/>
                    </a:moveTo>
                    <a:cubicBezTo>
                      <a:pt x="10" y="2"/>
                      <a:pt x="9" y="4"/>
                      <a:pt x="8" y="6"/>
                    </a:cubicBezTo>
                    <a:cubicBezTo>
                      <a:pt x="6" y="7"/>
                      <a:pt x="6" y="13"/>
                      <a:pt x="2" y="11"/>
                    </a:cubicBezTo>
                    <a:cubicBezTo>
                      <a:pt x="0" y="9"/>
                      <a:pt x="3" y="6"/>
                      <a:pt x="4" y="3"/>
                    </a:cubicBezTo>
                    <a:cubicBezTo>
                      <a:pt x="4" y="3"/>
                      <a:pt x="5" y="2"/>
                      <a:pt x="6" y="2"/>
                    </a:cubicBezTo>
                    <a:cubicBezTo>
                      <a:pt x="7" y="1"/>
                      <a:pt x="8" y="1"/>
                      <a:pt x="10" y="0"/>
                    </a:cubicBezTo>
                    <a:close/>
                  </a:path>
                </a:pathLst>
              </a:custGeom>
              <a:solidFill>
                <a:srgbClr val="ED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5" name="Freeform 336">
                <a:extLst>
                  <a:ext uri="{FF2B5EF4-FFF2-40B4-BE49-F238E27FC236}">
                    <a16:creationId xmlns:a16="http://schemas.microsoft.com/office/drawing/2014/main" id="{837A07BE-515C-EA74-2CF3-C937E57F3297}"/>
                  </a:ext>
                </a:extLst>
              </p:cNvPr>
              <p:cNvSpPr/>
              <p:nvPr/>
            </p:nvSpPr>
            <p:spPr bwMode="auto">
              <a:xfrm>
                <a:off x="4109" y="1294"/>
                <a:ext cx="19" cy="47"/>
              </a:xfrm>
              <a:custGeom>
                <a:avLst/>
                <a:gdLst>
                  <a:gd name="T0" fmla="*/ 4 w 4"/>
                  <a:gd name="T1" fmla="*/ 0 h 10"/>
                  <a:gd name="T2" fmla="*/ 0 w 4"/>
                  <a:gd name="T3" fmla="*/ 10 h 10"/>
                  <a:gd name="T4" fmla="*/ 4 w 4"/>
                  <a:gd name="T5" fmla="*/ 0 h 10"/>
                </a:gdLst>
                <a:ahLst/>
                <a:cxnLst>
                  <a:cxn ang="0">
                    <a:pos x="T0" y="T1"/>
                  </a:cxn>
                  <a:cxn ang="0">
                    <a:pos x="T2" y="T3"/>
                  </a:cxn>
                  <a:cxn ang="0">
                    <a:pos x="T4" y="T5"/>
                  </a:cxn>
                </a:cxnLst>
                <a:rect l="0" t="0" r="r" b="b"/>
                <a:pathLst>
                  <a:path w="4" h="10">
                    <a:moveTo>
                      <a:pt x="4" y="0"/>
                    </a:moveTo>
                    <a:cubicBezTo>
                      <a:pt x="3" y="3"/>
                      <a:pt x="3" y="7"/>
                      <a:pt x="0" y="10"/>
                    </a:cubicBezTo>
                    <a:cubicBezTo>
                      <a:pt x="0" y="6"/>
                      <a:pt x="1" y="2"/>
                      <a:pt x="4" y="0"/>
                    </a:cubicBezTo>
                    <a:close/>
                  </a:path>
                </a:pathLst>
              </a:custGeom>
              <a:solidFill>
                <a:srgbClr val="ED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6" name="Freeform 337">
                <a:extLst>
                  <a:ext uri="{FF2B5EF4-FFF2-40B4-BE49-F238E27FC236}">
                    <a16:creationId xmlns:a16="http://schemas.microsoft.com/office/drawing/2014/main" id="{429DE7A6-8E92-9DC7-F40F-58D71E30BDAD}"/>
                  </a:ext>
                </a:extLst>
              </p:cNvPr>
              <p:cNvSpPr/>
              <p:nvPr/>
            </p:nvSpPr>
            <p:spPr bwMode="auto">
              <a:xfrm>
                <a:off x="5496" y="1168"/>
                <a:ext cx="187" cy="370"/>
              </a:xfrm>
              <a:custGeom>
                <a:avLst/>
                <a:gdLst>
                  <a:gd name="T0" fmla="*/ 2 w 40"/>
                  <a:gd name="T1" fmla="*/ 0 h 79"/>
                  <a:gd name="T2" fmla="*/ 16 w 40"/>
                  <a:gd name="T3" fmla="*/ 16 h 79"/>
                  <a:gd name="T4" fmla="*/ 24 w 40"/>
                  <a:gd name="T5" fmla="*/ 26 h 79"/>
                  <a:gd name="T6" fmla="*/ 31 w 40"/>
                  <a:gd name="T7" fmla="*/ 40 h 79"/>
                  <a:gd name="T8" fmla="*/ 40 w 40"/>
                  <a:gd name="T9" fmla="*/ 79 h 79"/>
                  <a:gd name="T10" fmla="*/ 40 w 40"/>
                  <a:gd name="T11" fmla="*/ 79 h 79"/>
                  <a:gd name="T12" fmla="*/ 35 w 40"/>
                  <a:gd name="T13" fmla="*/ 72 h 79"/>
                  <a:gd name="T14" fmla="*/ 25 w 40"/>
                  <a:gd name="T15" fmla="*/ 41 h 79"/>
                  <a:gd name="T16" fmla="*/ 11 w 40"/>
                  <a:gd name="T17" fmla="*/ 18 h 79"/>
                  <a:gd name="T18" fmla="*/ 2 w 40"/>
                  <a:gd name="T19" fmla="*/ 6 h 79"/>
                  <a:gd name="T20" fmla="*/ 2 w 40"/>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79">
                    <a:moveTo>
                      <a:pt x="2" y="0"/>
                    </a:moveTo>
                    <a:cubicBezTo>
                      <a:pt x="9" y="3"/>
                      <a:pt x="11" y="10"/>
                      <a:pt x="16" y="16"/>
                    </a:cubicBezTo>
                    <a:cubicBezTo>
                      <a:pt x="19" y="19"/>
                      <a:pt x="21" y="23"/>
                      <a:pt x="24" y="26"/>
                    </a:cubicBezTo>
                    <a:cubicBezTo>
                      <a:pt x="29" y="30"/>
                      <a:pt x="30" y="35"/>
                      <a:pt x="31" y="40"/>
                    </a:cubicBezTo>
                    <a:cubicBezTo>
                      <a:pt x="34" y="53"/>
                      <a:pt x="39" y="66"/>
                      <a:pt x="40" y="79"/>
                    </a:cubicBezTo>
                    <a:cubicBezTo>
                      <a:pt x="40" y="79"/>
                      <a:pt x="40" y="79"/>
                      <a:pt x="40" y="79"/>
                    </a:cubicBezTo>
                    <a:cubicBezTo>
                      <a:pt x="35" y="79"/>
                      <a:pt x="35" y="75"/>
                      <a:pt x="35" y="72"/>
                    </a:cubicBezTo>
                    <a:cubicBezTo>
                      <a:pt x="32" y="61"/>
                      <a:pt x="29" y="51"/>
                      <a:pt x="25" y="41"/>
                    </a:cubicBezTo>
                    <a:cubicBezTo>
                      <a:pt x="22" y="32"/>
                      <a:pt x="17" y="25"/>
                      <a:pt x="11" y="18"/>
                    </a:cubicBezTo>
                    <a:cubicBezTo>
                      <a:pt x="9" y="13"/>
                      <a:pt x="4" y="11"/>
                      <a:pt x="2" y="6"/>
                    </a:cubicBezTo>
                    <a:cubicBezTo>
                      <a:pt x="1" y="4"/>
                      <a:pt x="0" y="2"/>
                      <a:pt x="2" y="0"/>
                    </a:cubicBezTo>
                    <a:close/>
                  </a:path>
                </a:pathLst>
              </a:custGeom>
              <a:solidFill>
                <a:srgbClr val="C31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7" name="Freeform 338">
                <a:extLst>
                  <a:ext uri="{FF2B5EF4-FFF2-40B4-BE49-F238E27FC236}">
                    <a16:creationId xmlns:a16="http://schemas.microsoft.com/office/drawing/2014/main" id="{29701C5E-954B-6BA1-0C97-5C81FAD41883}"/>
                  </a:ext>
                </a:extLst>
              </p:cNvPr>
              <p:cNvSpPr/>
              <p:nvPr/>
            </p:nvSpPr>
            <p:spPr bwMode="auto">
              <a:xfrm>
                <a:off x="5254" y="991"/>
                <a:ext cx="224" cy="145"/>
              </a:xfrm>
              <a:custGeom>
                <a:avLst/>
                <a:gdLst>
                  <a:gd name="T0" fmla="*/ 2 w 48"/>
                  <a:gd name="T1" fmla="*/ 3 h 31"/>
                  <a:gd name="T2" fmla="*/ 12 w 48"/>
                  <a:gd name="T3" fmla="*/ 0 h 31"/>
                  <a:gd name="T4" fmla="*/ 33 w 48"/>
                  <a:gd name="T5" fmla="*/ 15 h 31"/>
                  <a:gd name="T6" fmla="*/ 45 w 48"/>
                  <a:gd name="T7" fmla="*/ 25 h 31"/>
                  <a:gd name="T8" fmla="*/ 47 w 48"/>
                  <a:gd name="T9" fmla="*/ 30 h 31"/>
                  <a:gd name="T10" fmla="*/ 42 w 48"/>
                  <a:gd name="T11" fmla="*/ 29 h 31"/>
                  <a:gd name="T12" fmla="*/ 24 w 48"/>
                  <a:gd name="T13" fmla="*/ 16 h 31"/>
                  <a:gd name="T14" fmla="*/ 16 w 48"/>
                  <a:gd name="T15" fmla="*/ 13 h 31"/>
                  <a:gd name="T16" fmla="*/ 4 w 48"/>
                  <a:gd name="T17" fmla="*/ 8 h 31"/>
                  <a:gd name="T18" fmla="*/ 2 w 48"/>
                  <a:gd name="T19"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1">
                    <a:moveTo>
                      <a:pt x="2" y="3"/>
                    </a:moveTo>
                    <a:cubicBezTo>
                      <a:pt x="6" y="4"/>
                      <a:pt x="8" y="0"/>
                      <a:pt x="12" y="0"/>
                    </a:cubicBezTo>
                    <a:cubicBezTo>
                      <a:pt x="18" y="6"/>
                      <a:pt x="26" y="10"/>
                      <a:pt x="33" y="15"/>
                    </a:cubicBezTo>
                    <a:cubicBezTo>
                      <a:pt x="37" y="18"/>
                      <a:pt x="41" y="22"/>
                      <a:pt x="45" y="25"/>
                    </a:cubicBezTo>
                    <a:cubicBezTo>
                      <a:pt x="46" y="27"/>
                      <a:pt x="48" y="28"/>
                      <a:pt x="47" y="30"/>
                    </a:cubicBezTo>
                    <a:cubicBezTo>
                      <a:pt x="45" y="31"/>
                      <a:pt x="43" y="30"/>
                      <a:pt x="42" y="29"/>
                    </a:cubicBezTo>
                    <a:cubicBezTo>
                      <a:pt x="36" y="24"/>
                      <a:pt x="30" y="20"/>
                      <a:pt x="24" y="16"/>
                    </a:cubicBezTo>
                    <a:cubicBezTo>
                      <a:pt x="22" y="14"/>
                      <a:pt x="19" y="12"/>
                      <a:pt x="16" y="13"/>
                    </a:cubicBezTo>
                    <a:cubicBezTo>
                      <a:pt x="12" y="12"/>
                      <a:pt x="9" y="9"/>
                      <a:pt x="4" y="8"/>
                    </a:cubicBezTo>
                    <a:cubicBezTo>
                      <a:pt x="2" y="7"/>
                      <a:pt x="0" y="6"/>
                      <a:pt x="2" y="3"/>
                    </a:cubicBezTo>
                    <a:close/>
                  </a:path>
                </a:pathLst>
              </a:custGeom>
              <a:solidFill>
                <a:srgbClr val="D84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8" name="Freeform 339">
                <a:extLst>
                  <a:ext uri="{FF2B5EF4-FFF2-40B4-BE49-F238E27FC236}">
                    <a16:creationId xmlns:a16="http://schemas.microsoft.com/office/drawing/2014/main" id="{17AA2669-0A7E-C028-6860-3874522B6004}"/>
                  </a:ext>
                </a:extLst>
              </p:cNvPr>
              <p:cNvSpPr/>
              <p:nvPr/>
            </p:nvSpPr>
            <p:spPr bwMode="auto">
              <a:xfrm>
                <a:off x="5333" y="1028"/>
                <a:ext cx="177" cy="168"/>
              </a:xfrm>
              <a:custGeom>
                <a:avLst/>
                <a:gdLst>
                  <a:gd name="T0" fmla="*/ 0 w 38"/>
                  <a:gd name="T1" fmla="*/ 5 h 36"/>
                  <a:gd name="T2" fmla="*/ 5 w 38"/>
                  <a:gd name="T3" fmla="*/ 4 h 36"/>
                  <a:gd name="T4" fmla="*/ 26 w 38"/>
                  <a:gd name="T5" fmla="*/ 20 h 36"/>
                  <a:gd name="T6" fmla="*/ 29 w 38"/>
                  <a:gd name="T7" fmla="*/ 21 h 36"/>
                  <a:gd name="T8" fmla="*/ 28 w 38"/>
                  <a:gd name="T9" fmla="*/ 17 h 36"/>
                  <a:gd name="T10" fmla="*/ 37 w 38"/>
                  <a:gd name="T11" fmla="*/ 30 h 36"/>
                  <a:gd name="T12" fmla="*/ 38 w 38"/>
                  <a:gd name="T13" fmla="*/ 36 h 36"/>
                  <a:gd name="T14" fmla="*/ 29 w 38"/>
                  <a:gd name="T15" fmla="*/ 28 h 36"/>
                  <a:gd name="T16" fmla="*/ 3 w 38"/>
                  <a:gd name="T17" fmla="*/ 10 h 36"/>
                  <a:gd name="T18" fmla="*/ 0 w 38"/>
                  <a:gd name="T19"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6">
                    <a:moveTo>
                      <a:pt x="0" y="5"/>
                    </a:moveTo>
                    <a:cubicBezTo>
                      <a:pt x="2" y="0"/>
                      <a:pt x="4" y="4"/>
                      <a:pt x="5" y="4"/>
                    </a:cubicBezTo>
                    <a:cubicBezTo>
                      <a:pt x="12" y="9"/>
                      <a:pt x="19" y="15"/>
                      <a:pt x="26" y="20"/>
                    </a:cubicBezTo>
                    <a:cubicBezTo>
                      <a:pt x="27" y="20"/>
                      <a:pt x="28" y="22"/>
                      <a:pt x="29" y="21"/>
                    </a:cubicBezTo>
                    <a:cubicBezTo>
                      <a:pt x="29" y="20"/>
                      <a:pt x="29" y="18"/>
                      <a:pt x="28" y="17"/>
                    </a:cubicBezTo>
                    <a:cubicBezTo>
                      <a:pt x="34" y="20"/>
                      <a:pt x="34" y="26"/>
                      <a:pt x="37" y="30"/>
                    </a:cubicBezTo>
                    <a:cubicBezTo>
                      <a:pt x="37" y="32"/>
                      <a:pt x="38" y="34"/>
                      <a:pt x="38" y="36"/>
                    </a:cubicBezTo>
                    <a:cubicBezTo>
                      <a:pt x="33" y="36"/>
                      <a:pt x="32" y="31"/>
                      <a:pt x="29" y="28"/>
                    </a:cubicBezTo>
                    <a:cubicBezTo>
                      <a:pt x="21" y="21"/>
                      <a:pt x="10" y="18"/>
                      <a:pt x="3" y="10"/>
                    </a:cubicBezTo>
                    <a:cubicBezTo>
                      <a:pt x="2" y="8"/>
                      <a:pt x="0" y="7"/>
                      <a:pt x="0" y="5"/>
                    </a:cubicBezTo>
                    <a:close/>
                  </a:path>
                </a:pathLst>
              </a:custGeom>
              <a:solidFill>
                <a:srgbClr val="CB2B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9" name="Freeform 340">
                <a:extLst>
                  <a:ext uri="{FF2B5EF4-FFF2-40B4-BE49-F238E27FC236}">
                    <a16:creationId xmlns:a16="http://schemas.microsoft.com/office/drawing/2014/main" id="{056E0B89-7317-D426-B700-DAFE99237E41}"/>
                  </a:ext>
                </a:extLst>
              </p:cNvPr>
              <p:cNvSpPr/>
              <p:nvPr/>
            </p:nvSpPr>
            <p:spPr bwMode="auto">
              <a:xfrm>
                <a:off x="4277" y="967"/>
                <a:ext cx="369" cy="295"/>
              </a:xfrm>
              <a:custGeom>
                <a:avLst/>
                <a:gdLst>
                  <a:gd name="T0" fmla="*/ 46 w 79"/>
                  <a:gd name="T1" fmla="*/ 11 h 63"/>
                  <a:gd name="T2" fmla="*/ 47 w 79"/>
                  <a:gd name="T3" fmla="*/ 10 h 63"/>
                  <a:gd name="T4" fmla="*/ 54 w 79"/>
                  <a:gd name="T5" fmla="*/ 6 h 63"/>
                  <a:gd name="T6" fmla="*/ 70 w 79"/>
                  <a:gd name="T7" fmla="*/ 2 h 63"/>
                  <a:gd name="T8" fmla="*/ 76 w 79"/>
                  <a:gd name="T9" fmla="*/ 1 h 63"/>
                  <a:gd name="T10" fmla="*/ 72 w 79"/>
                  <a:gd name="T11" fmla="*/ 7 h 63"/>
                  <a:gd name="T12" fmla="*/ 67 w 79"/>
                  <a:gd name="T13" fmla="*/ 10 h 63"/>
                  <a:gd name="T14" fmla="*/ 47 w 79"/>
                  <a:gd name="T15" fmla="*/ 23 h 63"/>
                  <a:gd name="T16" fmla="*/ 44 w 79"/>
                  <a:gd name="T17" fmla="*/ 25 h 63"/>
                  <a:gd name="T18" fmla="*/ 44 w 79"/>
                  <a:gd name="T19" fmla="*/ 28 h 63"/>
                  <a:gd name="T20" fmla="*/ 46 w 79"/>
                  <a:gd name="T21" fmla="*/ 28 h 63"/>
                  <a:gd name="T22" fmla="*/ 60 w 79"/>
                  <a:gd name="T23" fmla="*/ 19 h 63"/>
                  <a:gd name="T24" fmla="*/ 71 w 79"/>
                  <a:gd name="T25" fmla="*/ 12 h 63"/>
                  <a:gd name="T26" fmla="*/ 75 w 79"/>
                  <a:gd name="T27" fmla="*/ 12 h 63"/>
                  <a:gd name="T28" fmla="*/ 75 w 79"/>
                  <a:gd name="T29" fmla="*/ 16 h 63"/>
                  <a:gd name="T30" fmla="*/ 66 w 79"/>
                  <a:gd name="T31" fmla="*/ 25 h 63"/>
                  <a:gd name="T32" fmla="*/ 75 w 79"/>
                  <a:gd name="T33" fmla="*/ 27 h 63"/>
                  <a:gd name="T34" fmla="*/ 76 w 79"/>
                  <a:gd name="T35" fmla="*/ 29 h 63"/>
                  <a:gd name="T36" fmla="*/ 66 w 79"/>
                  <a:gd name="T37" fmla="*/ 33 h 63"/>
                  <a:gd name="T38" fmla="*/ 35 w 79"/>
                  <a:gd name="T39" fmla="*/ 46 h 63"/>
                  <a:gd name="T40" fmla="*/ 28 w 79"/>
                  <a:gd name="T41" fmla="*/ 48 h 63"/>
                  <a:gd name="T42" fmla="*/ 20 w 79"/>
                  <a:gd name="T43" fmla="*/ 54 h 63"/>
                  <a:gd name="T44" fmla="*/ 12 w 79"/>
                  <a:gd name="T45" fmla="*/ 59 h 63"/>
                  <a:gd name="T46" fmla="*/ 9 w 79"/>
                  <a:gd name="T47" fmla="*/ 57 h 63"/>
                  <a:gd name="T48" fmla="*/ 0 w 79"/>
                  <a:gd name="T49" fmla="*/ 63 h 63"/>
                  <a:gd name="T50" fmla="*/ 0 w 79"/>
                  <a:gd name="T51" fmla="*/ 61 h 63"/>
                  <a:gd name="T52" fmla="*/ 19 w 79"/>
                  <a:gd name="T53" fmla="*/ 31 h 63"/>
                  <a:gd name="T54" fmla="*/ 31 w 79"/>
                  <a:gd name="T55" fmla="*/ 25 h 63"/>
                  <a:gd name="T56" fmla="*/ 34 w 79"/>
                  <a:gd name="T57" fmla="*/ 27 h 63"/>
                  <a:gd name="T58" fmla="*/ 33 w 79"/>
                  <a:gd name="T59" fmla="*/ 25 h 63"/>
                  <a:gd name="T60" fmla="*/ 46 w 79"/>
                  <a:gd name="T61"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62">
                    <a:moveTo>
                      <a:pt x="46" y="11"/>
                    </a:moveTo>
                    <a:cubicBezTo>
                      <a:pt x="46" y="11"/>
                      <a:pt x="47" y="11"/>
                      <a:pt x="47" y="10"/>
                    </a:cubicBezTo>
                    <a:cubicBezTo>
                      <a:pt x="50" y="9"/>
                      <a:pt x="52" y="8"/>
                      <a:pt x="54" y="6"/>
                    </a:cubicBezTo>
                    <a:cubicBezTo>
                      <a:pt x="59" y="5"/>
                      <a:pt x="65" y="5"/>
                      <a:pt x="70" y="2"/>
                    </a:cubicBezTo>
                    <a:cubicBezTo>
                      <a:pt x="72" y="1"/>
                      <a:pt x="74" y="0"/>
                      <a:pt x="76" y="1"/>
                    </a:cubicBezTo>
                    <a:cubicBezTo>
                      <a:pt x="79" y="6"/>
                      <a:pt x="74" y="6"/>
                      <a:pt x="72" y="7"/>
                    </a:cubicBezTo>
                    <a:cubicBezTo>
                      <a:pt x="71" y="8"/>
                      <a:pt x="69" y="9"/>
                      <a:pt x="67" y="10"/>
                    </a:cubicBezTo>
                    <a:cubicBezTo>
                      <a:pt x="61" y="16"/>
                      <a:pt x="56" y="22"/>
                      <a:pt x="47" y="23"/>
                    </a:cubicBezTo>
                    <a:cubicBezTo>
                      <a:pt x="46" y="23"/>
                      <a:pt x="45" y="24"/>
                      <a:pt x="44" y="25"/>
                    </a:cubicBezTo>
                    <a:cubicBezTo>
                      <a:pt x="44" y="26"/>
                      <a:pt x="43" y="27"/>
                      <a:pt x="44" y="28"/>
                    </a:cubicBezTo>
                    <a:cubicBezTo>
                      <a:pt x="44" y="28"/>
                      <a:pt x="45" y="28"/>
                      <a:pt x="46" y="28"/>
                    </a:cubicBezTo>
                    <a:cubicBezTo>
                      <a:pt x="51" y="25"/>
                      <a:pt x="56" y="23"/>
                      <a:pt x="60" y="19"/>
                    </a:cubicBezTo>
                    <a:cubicBezTo>
                      <a:pt x="63" y="17"/>
                      <a:pt x="66" y="14"/>
                      <a:pt x="71" y="12"/>
                    </a:cubicBezTo>
                    <a:cubicBezTo>
                      <a:pt x="72" y="12"/>
                      <a:pt x="73" y="11"/>
                      <a:pt x="75" y="12"/>
                    </a:cubicBezTo>
                    <a:cubicBezTo>
                      <a:pt x="75" y="13"/>
                      <a:pt x="75" y="15"/>
                      <a:pt x="75" y="16"/>
                    </a:cubicBezTo>
                    <a:cubicBezTo>
                      <a:pt x="73" y="20"/>
                      <a:pt x="67" y="20"/>
                      <a:pt x="66" y="25"/>
                    </a:cubicBezTo>
                    <a:cubicBezTo>
                      <a:pt x="69" y="27"/>
                      <a:pt x="72" y="25"/>
                      <a:pt x="75" y="27"/>
                    </a:cubicBezTo>
                    <a:cubicBezTo>
                      <a:pt x="76" y="27"/>
                      <a:pt x="76" y="28"/>
                      <a:pt x="76" y="29"/>
                    </a:cubicBezTo>
                    <a:cubicBezTo>
                      <a:pt x="74" y="33"/>
                      <a:pt x="70" y="32"/>
                      <a:pt x="66" y="33"/>
                    </a:cubicBezTo>
                    <a:cubicBezTo>
                      <a:pt x="55" y="36"/>
                      <a:pt x="44" y="37"/>
                      <a:pt x="35" y="46"/>
                    </a:cubicBezTo>
                    <a:cubicBezTo>
                      <a:pt x="33" y="48"/>
                      <a:pt x="30" y="47"/>
                      <a:pt x="28" y="48"/>
                    </a:cubicBezTo>
                    <a:cubicBezTo>
                      <a:pt x="24" y="48"/>
                      <a:pt x="22" y="52"/>
                      <a:pt x="20" y="54"/>
                    </a:cubicBezTo>
                    <a:cubicBezTo>
                      <a:pt x="17" y="56"/>
                      <a:pt x="16" y="59"/>
                      <a:pt x="12" y="59"/>
                    </a:cubicBezTo>
                    <a:cubicBezTo>
                      <a:pt x="11" y="59"/>
                      <a:pt x="12" y="53"/>
                      <a:pt x="9" y="57"/>
                    </a:cubicBezTo>
                    <a:cubicBezTo>
                      <a:pt x="6" y="60"/>
                      <a:pt x="5" y="63"/>
                      <a:pt x="0" y="63"/>
                    </a:cubicBezTo>
                    <a:cubicBezTo>
                      <a:pt x="0" y="62"/>
                      <a:pt x="0" y="62"/>
                      <a:pt x="0" y="61"/>
                    </a:cubicBezTo>
                    <a:cubicBezTo>
                      <a:pt x="5" y="50"/>
                      <a:pt x="11" y="40"/>
                      <a:pt x="19" y="31"/>
                    </a:cubicBezTo>
                    <a:cubicBezTo>
                      <a:pt x="23" y="28"/>
                      <a:pt x="26" y="25"/>
                      <a:pt x="31" y="25"/>
                    </a:cubicBezTo>
                    <a:cubicBezTo>
                      <a:pt x="32" y="26"/>
                      <a:pt x="33" y="27"/>
                      <a:pt x="34" y="27"/>
                    </a:cubicBezTo>
                    <a:cubicBezTo>
                      <a:pt x="33" y="26"/>
                      <a:pt x="33" y="26"/>
                      <a:pt x="33" y="25"/>
                    </a:cubicBezTo>
                    <a:cubicBezTo>
                      <a:pt x="34" y="17"/>
                      <a:pt x="40" y="14"/>
                      <a:pt x="46" y="11"/>
                    </a:cubicBezTo>
                    <a:close/>
                  </a:path>
                </a:pathLst>
              </a:custGeom>
              <a:solidFill>
                <a:srgbClr val="E5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0" name="Freeform 341">
                <a:extLst>
                  <a:ext uri="{FF2B5EF4-FFF2-40B4-BE49-F238E27FC236}">
                    <a16:creationId xmlns:a16="http://schemas.microsoft.com/office/drawing/2014/main" id="{2E3F27AF-19B5-EE06-2904-EE402016EB8E}"/>
                  </a:ext>
                </a:extLst>
              </p:cNvPr>
              <p:cNvSpPr/>
              <p:nvPr/>
            </p:nvSpPr>
            <p:spPr bwMode="auto">
              <a:xfrm>
                <a:off x="4679" y="916"/>
                <a:ext cx="233" cy="56"/>
              </a:xfrm>
              <a:custGeom>
                <a:avLst/>
                <a:gdLst>
                  <a:gd name="T0" fmla="*/ 5 w 50"/>
                  <a:gd name="T1" fmla="*/ 0 h 12"/>
                  <a:gd name="T2" fmla="*/ 13 w 50"/>
                  <a:gd name="T3" fmla="*/ 0 h 12"/>
                  <a:gd name="T4" fmla="*/ 25 w 50"/>
                  <a:gd name="T5" fmla="*/ 3 h 12"/>
                  <a:gd name="T6" fmla="*/ 44 w 50"/>
                  <a:gd name="T7" fmla="*/ 4 h 12"/>
                  <a:gd name="T8" fmla="*/ 46 w 50"/>
                  <a:gd name="T9" fmla="*/ 4 h 12"/>
                  <a:gd name="T10" fmla="*/ 50 w 50"/>
                  <a:gd name="T11" fmla="*/ 7 h 12"/>
                  <a:gd name="T12" fmla="*/ 46 w 50"/>
                  <a:gd name="T13" fmla="*/ 11 h 12"/>
                  <a:gd name="T14" fmla="*/ 31 w 50"/>
                  <a:gd name="T15" fmla="*/ 11 h 12"/>
                  <a:gd name="T16" fmla="*/ 5 w 50"/>
                  <a:gd name="T17" fmla="*/ 10 h 12"/>
                  <a:gd name="T18" fmla="*/ 1 w 50"/>
                  <a:gd name="T19" fmla="*/ 2 h 12"/>
                  <a:gd name="T20" fmla="*/ 5 w 5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2">
                    <a:moveTo>
                      <a:pt x="5" y="0"/>
                    </a:moveTo>
                    <a:cubicBezTo>
                      <a:pt x="8" y="0"/>
                      <a:pt x="11" y="0"/>
                      <a:pt x="13" y="0"/>
                    </a:cubicBezTo>
                    <a:cubicBezTo>
                      <a:pt x="16" y="5"/>
                      <a:pt x="21" y="2"/>
                      <a:pt x="25" y="3"/>
                    </a:cubicBezTo>
                    <a:cubicBezTo>
                      <a:pt x="31" y="5"/>
                      <a:pt x="37" y="4"/>
                      <a:pt x="44" y="4"/>
                    </a:cubicBezTo>
                    <a:cubicBezTo>
                      <a:pt x="45" y="4"/>
                      <a:pt x="46" y="4"/>
                      <a:pt x="46" y="4"/>
                    </a:cubicBezTo>
                    <a:cubicBezTo>
                      <a:pt x="48" y="5"/>
                      <a:pt x="50" y="5"/>
                      <a:pt x="50" y="7"/>
                    </a:cubicBezTo>
                    <a:cubicBezTo>
                      <a:pt x="50" y="10"/>
                      <a:pt x="48" y="11"/>
                      <a:pt x="46" y="11"/>
                    </a:cubicBezTo>
                    <a:cubicBezTo>
                      <a:pt x="41" y="11"/>
                      <a:pt x="36" y="12"/>
                      <a:pt x="31" y="11"/>
                    </a:cubicBezTo>
                    <a:cubicBezTo>
                      <a:pt x="23" y="11"/>
                      <a:pt x="14" y="12"/>
                      <a:pt x="5" y="10"/>
                    </a:cubicBezTo>
                    <a:cubicBezTo>
                      <a:pt x="5" y="7"/>
                      <a:pt x="0" y="6"/>
                      <a:pt x="1" y="2"/>
                    </a:cubicBezTo>
                    <a:cubicBezTo>
                      <a:pt x="2" y="1"/>
                      <a:pt x="4" y="1"/>
                      <a:pt x="5" y="0"/>
                    </a:cubicBezTo>
                    <a:close/>
                  </a:path>
                </a:pathLst>
              </a:custGeom>
              <a:solidFill>
                <a:srgbClr val="DA37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1" name="Freeform 342">
                <a:extLst>
                  <a:ext uri="{FF2B5EF4-FFF2-40B4-BE49-F238E27FC236}">
                    <a16:creationId xmlns:a16="http://schemas.microsoft.com/office/drawing/2014/main" id="{3D9A84BB-DB06-5955-1CB8-95ED14F779C8}"/>
                  </a:ext>
                </a:extLst>
              </p:cNvPr>
              <p:cNvSpPr/>
              <p:nvPr/>
            </p:nvSpPr>
            <p:spPr bwMode="auto">
              <a:xfrm>
                <a:off x="4595" y="925"/>
                <a:ext cx="121" cy="56"/>
              </a:xfrm>
              <a:custGeom>
                <a:avLst/>
                <a:gdLst>
                  <a:gd name="T0" fmla="*/ 19 w 26"/>
                  <a:gd name="T1" fmla="*/ 0 h 12"/>
                  <a:gd name="T2" fmla="*/ 26 w 26"/>
                  <a:gd name="T3" fmla="*/ 4 h 12"/>
                  <a:gd name="T4" fmla="*/ 22 w 26"/>
                  <a:gd name="T5" fmla="*/ 7 h 12"/>
                  <a:gd name="T6" fmla="*/ 10 w 26"/>
                  <a:gd name="T7" fmla="*/ 10 h 12"/>
                  <a:gd name="T8" fmla="*/ 0 w 26"/>
                  <a:gd name="T9" fmla="*/ 10 h 12"/>
                  <a:gd name="T10" fmla="*/ 19 w 26"/>
                  <a:gd name="T11" fmla="*/ 0 h 12"/>
                </a:gdLst>
                <a:ahLst/>
                <a:cxnLst>
                  <a:cxn ang="0">
                    <a:pos x="T0" y="T1"/>
                  </a:cxn>
                  <a:cxn ang="0">
                    <a:pos x="T2" y="T3"/>
                  </a:cxn>
                  <a:cxn ang="0">
                    <a:pos x="T4" y="T5"/>
                  </a:cxn>
                  <a:cxn ang="0">
                    <a:pos x="T6" y="T7"/>
                  </a:cxn>
                  <a:cxn ang="0">
                    <a:pos x="T8" y="T9"/>
                  </a:cxn>
                  <a:cxn ang="0">
                    <a:pos x="T10" y="T11"/>
                  </a:cxn>
                </a:cxnLst>
                <a:rect l="0" t="0" r="r" b="b"/>
                <a:pathLst>
                  <a:path w="26" h="12">
                    <a:moveTo>
                      <a:pt x="19" y="0"/>
                    </a:moveTo>
                    <a:cubicBezTo>
                      <a:pt x="19" y="5"/>
                      <a:pt x="25" y="1"/>
                      <a:pt x="26" y="4"/>
                    </a:cubicBezTo>
                    <a:cubicBezTo>
                      <a:pt x="26" y="7"/>
                      <a:pt x="22" y="5"/>
                      <a:pt x="22" y="7"/>
                    </a:cubicBezTo>
                    <a:cubicBezTo>
                      <a:pt x="19" y="10"/>
                      <a:pt x="14" y="10"/>
                      <a:pt x="10" y="10"/>
                    </a:cubicBezTo>
                    <a:cubicBezTo>
                      <a:pt x="7" y="8"/>
                      <a:pt x="4" y="12"/>
                      <a:pt x="0" y="10"/>
                    </a:cubicBezTo>
                    <a:cubicBezTo>
                      <a:pt x="6" y="6"/>
                      <a:pt x="11" y="0"/>
                      <a:pt x="19" y="0"/>
                    </a:cubicBezTo>
                    <a:close/>
                  </a:path>
                </a:pathLst>
              </a:custGeom>
              <a:solidFill>
                <a:srgbClr val="CB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2" name="Freeform 343">
                <a:extLst>
                  <a:ext uri="{FF2B5EF4-FFF2-40B4-BE49-F238E27FC236}">
                    <a16:creationId xmlns:a16="http://schemas.microsoft.com/office/drawing/2014/main" id="{477CE4F8-4911-1DD4-69F1-A6A341A458BA}"/>
                  </a:ext>
                </a:extLst>
              </p:cNvPr>
              <p:cNvSpPr/>
              <p:nvPr/>
            </p:nvSpPr>
            <p:spPr bwMode="auto">
              <a:xfrm>
                <a:off x="4529" y="963"/>
                <a:ext cx="117" cy="42"/>
              </a:xfrm>
              <a:custGeom>
                <a:avLst/>
                <a:gdLst>
                  <a:gd name="T0" fmla="*/ 14 w 25"/>
                  <a:gd name="T1" fmla="*/ 2 h 9"/>
                  <a:gd name="T2" fmla="*/ 24 w 25"/>
                  <a:gd name="T3" fmla="*/ 0 h 9"/>
                  <a:gd name="T4" fmla="*/ 23 w 25"/>
                  <a:gd name="T5" fmla="*/ 3 h 9"/>
                  <a:gd name="T6" fmla="*/ 0 w 25"/>
                  <a:gd name="T7" fmla="*/ 7 h 9"/>
                  <a:gd name="T8" fmla="*/ 14 w 25"/>
                  <a:gd name="T9" fmla="*/ 2 h 9"/>
                </a:gdLst>
                <a:ahLst/>
                <a:cxnLst>
                  <a:cxn ang="0">
                    <a:pos x="T0" y="T1"/>
                  </a:cxn>
                  <a:cxn ang="0">
                    <a:pos x="T2" y="T3"/>
                  </a:cxn>
                  <a:cxn ang="0">
                    <a:pos x="T4" y="T5"/>
                  </a:cxn>
                  <a:cxn ang="0">
                    <a:pos x="T6" y="T7"/>
                  </a:cxn>
                  <a:cxn ang="0">
                    <a:pos x="T8" y="T9"/>
                  </a:cxn>
                </a:cxnLst>
                <a:rect l="0" t="0" r="r" b="b"/>
                <a:pathLst>
                  <a:path w="25" h="9">
                    <a:moveTo>
                      <a:pt x="14" y="2"/>
                    </a:moveTo>
                    <a:cubicBezTo>
                      <a:pt x="18" y="1"/>
                      <a:pt x="21" y="0"/>
                      <a:pt x="24" y="0"/>
                    </a:cubicBezTo>
                    <a:cubicBezTo>
                      <a:pt x="25" y="2"/>
                      <a:pt x="24" y="3"/>
                      <a:pt x="23" y="3"/>
                    </a:cubicBezTo>
                    <a:cubicBezTo>
                      <a:pt x="15" y="4"/>
                      <a:pt x="8" y="9"/>
                      <a:pt x="0" y="7"/>
                    </a:cubicBezTo>
                    <a:cubicBezTo>
                      <a:pt x="5" y="5"/>
                      <a:pt x="9" y="2"/>
                      <a:pt x="14" y="2"/>
                    </a:cubicBezTo>
                    <a:close/>
                  </a:path>
                </a:pathLst>
              </a:custGeom>
              <a:solidFill>
                <a:srgbClr val="CF23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3" name="Freeform 344">
                <a:extLst>
                  <a:ext uri="{FF2B5EF4-FFF2-40B4-BE49-F238E27FC236}">
                    <a16:creationId xmlns:a16="http://schemas.microsoft.com/office/drawing/2014/main" id="{C8B4D065-17C8-E925-5302-25FAF328F399}"/>
                  </a:ext>
                </a:extLst>
              </p:cNvPr>
              <p:cNvSpPr/>
              <p:nvPr/>
            </p:nvSpPr>
            <p:spPr bwMode="auto">
              <a:xfrm>
                <a:off x="4609" y="911"/>
                <a:ext cx="943" cy="351"/>
              </a:xfrm>
              <a:custGeom>
                <a:avLst/>
                <a:gdLst>
                  <a:gd name="T0" fmla="*/ 6 w 202"/>
                  <a:gd name="T1" fmla="*/ 14 h 75"/>
                  <a:gd name="T2" fmla="*/ 7 w 202"/>
                  <a:gd name="T3" fmla="*/ 11 h 75"/>
                  <a:gd name="T4" fmla="*/ 19 w 202"/>
                  <a:gd name="T5" fmla="*/ 10 h 75"/>
                  <a:gd name="T6" fmla="*/ 66 w 202"/>
                  <a:gd name="T7" fmla="*/ 10 h 75"/>
                  <a:gd name="T8" fmla="*/ 58 w 202"/>
                  <a:gd name="T9" fmla="*/ 7 h 75"/>
                  <a:gd name="T10" fmla="*/ 63 w 202"/>
                  <a:gd name="T11" fmla="*/ 4 h 75"/>
                  <a:gd name="T12" fmla="*/ 38 w 202"/>
                  <a:gd name="T13" fmla="*/ 6 h 75"/>
                  <a:gd name="T14" fmla="*/ 30 w 202"/>
                  <a:gd name="T15" fmla="*/ 6 h 75"/>
                  <a:gd name="T16" fmla="*/ 28 w 202"/>
                  <a:gd name="T17" fmla="*/ 1 h 75"/>
                  <a:gd name="T18" fmla="*/ 55 w 202"/>
                  <a:gd name="T19" fmla="*/ 1 h 75"/>
                  <a:gd name="T20" fmla="*/ 92 w 202"/>
                  <a:gd name="T21" fmla="*/ 4 h 75"/>
                  <a:gd name="T22" fmla="*/ 125 w 202"/>
                  <a:gd name="T23" fmla="*/ 12 h 75"/>
                  <a:gd name="T24" fmla="*/ 136 w 202"/>
                  <a:gd name="T25" fmla="*/ 20 h 75"/>
                  <a:gd name="T26" fmla="*/ 131 w 202"/>
                  <a:gd name="T27" fmla="*/ 22 h 75"/>
                  <a:gd name="T28" fmla="*/ 103 w 202"/>
                  <a:gd name="T29" fmla="*/ 13 h 75"/>
                  <a:gd name="T30" fmla="*/ 92 w 202"/>
                  <a:gd name="T31" fmla="*/ 13 h 75"/>
                  <a:gd name="T32" fmla="*/ 106 w 202"/>
                  <a:gd name="T33" fmla="*/ 18 h 75"/>
                  <a:gd name="T34" fmla="*/ 114 w 202"/>
                  <a:gd name="T35" fmla="*/ 23 h 75"/>
                  <a:gd name="T36" fmla="*/ 117 w 202"/>
                  <a:gd name="T37" fmla="*/ 26 h 75"/>
                  <a:gd name="T38" fmla="*/ 122 w 202"/>
                  <a:gd name="T39" fmla="*/ 25 h 75"/>
                  <a:gd name="T40" fmla="*/ 137 w 202"/>
                  <a:gd name="T41" fmla="*/ 31 h 75"/>
                  <a:gd name="T42" fmla="*/ 150 w 202"/>
                  <a:gd name="T43" fmla="*/ 36 h 75"/>
                  <a:gd name="T44" fmla="*/ 137 w 202"/>
                  <a:gd name="T45" fmla="*/ 22 h 75"/>
                  <a:gd name="T46" fmla="*/ 140 w 202"/>
                  <a:gd name="T47" fmla="*/ 20 h 75"/>
                  <a:gd name="T48" fmla="*/ 140 w 202"/>
                  <a:gd name="T49" fmla="*/ 20 h 75"/>
                  <a:gd name="T50" fmla="*/ 143 w 202"/>
                  <a:gd name="T51" fmla="*/ 24 h 75"/>
                  <a:gd name="T52" fmla="*/ 155 w 202"/>
                  <a:gd name="T53" fmla="*/ 30 h 75"/>
                  <a:gd name="T54" fmla="*/ 193 w 202"/>
                  <a:gd name="T55" fmla="*/ 61 h 75"/>
                  <a:gd name="T56" fmla="*/ 202 w 202"/>
                  <a:gd name="T57" fmla="*/ 72 h 75"/>
                  <a:gd name="T58" fmla="*/ 196 w 202"/>
                  <a:gd name="T59" fmla="*/ 72 h 75"/>
                  <a:gd name="T60" fmla="*/ 192 w 202"/>
                  <a:gd name="T61" fmla="*/ 75 h 75"/>
                  <a:gd name="T62" fmla="*/ 179 w 202"/>
                  <a:gd name="T63" fmla="*/ 59 h 75"/>
                  <a:gd name="T64" fmla="*/ 172 w 202"/>
                  <a:gd name="T65" fmla="*/ 55 h 75"/>
                  <a:gd name="T66" fmla="*/ 168 w 202"/>
                  <a:gd name="T67" fmla="*/ 50 h 75"/>
                  <a:gd name="T68" fmla="*/ 164 w 202"/>
                  <a:gd name="T69" fmla="*/ 44 h 75"/>
                  <a:gd name="T70" fmla="*/ 158 w 202"/>
                  <a:gd name="T71" fmla="*/ 42 h 75"/>
                  <a:gd name="T72" fmla="*/ 161 w 202"/>
                  <a:gd name="T73" fmla="*/ 47 h 75"/>
                  <a:gd name="T74" fmla="*/ 171 w 202"/>
                  <a:gd name="T75" fmla="*/ 61 h 75"/>
                  <a:gd name="T76" fmla="*/ 164 w 202"/>
                  <a:gd name="T77" fmla="*/ 57 h 75"/>
                  <a:gd name="T78" fmla="*/ 151 w 202"/>
                  <a:gd name="T79" fmla="*/ 47 h 75"/>
                  <a:gd name="T80" fmla="*/ 150 w 202"/>
                  <a:gd name="T81" fmla="*/ 53 h 75"/>
                  <a:gd name="T82" fmla="*/ 130 w 202"/>
                  <a:gd name="T83" fmla="*/ 50 h 75"/>
                  <a:gd name="T84" fmla="*/ 136 w 202"/>
                  <a:gd name="T85" fmla="*/ 48 h 75"/>
                  <a:gd name="T86" fmla="*/ 88 w 202"/>
                  <a:gd name="T87" fmla="*/ 35 h 75"/>
                  <a:gd name="T88" fmla="*/ 63 w 202"/>
                  <a:gd name="T89" fmla="*/ 25 h 75"/>
                  <a:gd name="T90" fmla="*/ 31 w 202"/>
                  <a:gd name="T91" fmla="*/ 32 h 75"/>
                  <a:gd name="T92" fmla="*/ 14 w 202"/>
                  <a:gd name="T93" fmla="*/ 41 h 75"/>
                  <a:gd name="T94" fmla="*/ 4 w 202"/>
                  <a:gd name="T95" fmla="*/ 41 h 75"/>
                  <a:gd name="T96" fmla="*/ 3 w 202"/>
                  <a:gd name="T97" fmla="*/ 40 h 75"/>
                  <a:gd name="T98" fmla="*/ 3 w 202"/>
                  <a:gd name="T99" fmla="*/ 38 h 75"/>
                  <a:gd name="T100" fmla="*/ 20 w 202"/>
                  <a:gd name="T101" fmla="*/ 31 h 75"/>
                  <a:gd name="T102" fmla="*/ 27 w 202"/>
                  <a:gd name="T103" fmla="*/ 27 h 75"/>
                  <a:gd name="T104" fmla="*/ 13 w 202"/>
                  <a:gd name="T105" fmla="*/ 32 h 75"/>
                  <a:gd name="T106" fmla="*/ 11 w 202"/>
                  <a:gd name="T107" fmla="*/ 32 h 75"/>
                  <a:gd name="T108" fmla="*/ 3 w 202"/>
                  <a:gd name="T109" fmla="*/ 28 h 75"/>
                  <a:gd name="T110" fmla="*/ 3 w 202"/>
                  <a:gd name="T111" fmla="*/ 24 h 75"/>
                  <a:gd name="T112" fmla="*/ 15 w 202"/>
                  <a:gd name="T113" fmla="*/ 19 h 75"/>
                  <a:gd name="T114" fmla="*/ 32 w 202"/>
                  <a:gd name="T115" fmla="*/ 13 h 75"/>
                  <a:gd name="T116" fmla="*/ 5 w 202"/>
                  <a:gd name="T117" fmla="*/ 20 h 75"/>
                  <a:gd name="T118" fmla="*/ 0 w 202"/>
                  <a:gd name="T119" fmla="*/ 18 h 75"/>
                  <a:gd name="T120" fmla="*/ 6 w 202"/>
                  <a:gd name="T121" fmla="*/ 1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 h="75">
                    <a:moveTo>
                      <a:pt x="6" y="14"/>
                    </a:moveTo>
                    <a:cubicBezTo>
                      <a:pt x="6" y="13"/>
                      <a:pt x="7" y="12"/>
                      <a:pt x="7" y="11"/>
                    </a:cubicBezTo>
                    <a:cubicBezTo>
                      <a:pt x="11" y="11"/>
                      <a:pt x="15" y="10"/>
                      <a:pt x="19" y="10"/>
                    </a:cubicBezTo>
                    <a:cubicBezTo>
                      <a:pt x="34" y="10"/>
                      <a:pt x="49" y="10"/>
                      <a:pt x="66" y="10"/>
                    </a:cubicBezTo>
                    <a:cubicBezTo>
                      <a:pt x="63" y="6"/>
                      <a:pt x="60" y="8"/>
                      <a:pt x="58" y="7"/>
                    </a:cubicBezTo>
                    <a:cubicBezTo>
                      <a:pt x="58" y="4"/>
                      <a:pt x="61" y="5"/>
                      <a:pt x="63" y="4"/>
                    </a:cubicBezTo>
                    <a:cubicBezTo>
                      <a:pt x="55" y="6"/>
                      <a:pt x="46" y="4"/>
                      <a:pt x="38" y="6"/>
                    </a:cubicBezTo>
                    <a:cubicBezTo>
                      <a:pt x="35" y="6"/>
                      <a:pt x="33" y="6"/>
                      <a:pt x="30" y="6"/>
                    </a:cubicBezTo>
                    <a:cubicBezTo>
                      <a:pt x="27" y="5"/>
                      <a:pt x="28" y="3"/>
                      <a:pt x="28" y="1"/>
                    </a:cubicBezTo>
                    <a:cubicBezTo>
                      <a:pt x="37" y="1"/>
                      <a:pt x="46" y="1"/>
                      <a:pt x="55" y="1"/>
                    </a:cubicBezTo>
                    <a:cubicBezTo>
                      <a:pt x="67" y="0"/>
                      <a:pt x="80" y="0"/>
                      <a:pt x="92" y="4"/>
                    </a:cubicBezTo>
                    <a:cubicBezTo>
                      <a:pt x="103" y="7"/>
                      <a:pt x="114" y="8"/>
                      <a:pt x="125" y="12"/>
                    </a:cubicBezTo>
                    <a:cubicBezTo>
                      <a:pt x="129" y="14"/>
                      <a:pt x="134" y="16"/>
                      <a:pt x="136" y="20"/>
                    </a:cubicBezTo>
                    <a:cubicBezTo>
                      <a:pt x="135" y="23"/>
                      <a:pt x="133" y="23"/>
                      <a:pt x="131" y="22"/>
                    </a:cubicBezTo>
                    <a:cubicBezTo>
                      <a:pt x="122" y="18"/>
                      <a:pt x="111" y="19"/>
                      <a:pt x="103" y="13"/>
                    </a:cubicBezTo>
                    <a:cubicBezTo>
                      <a:pt x="100" y="11"/>
                      <a:pt x="96" y="11"/>
                      <a:pt x="92" y="13"/>
                    </a:cubicBezTo>
                    <a:cubicBezTo>
                      <a:pt x="97" y="16"/>
                      <a:pt x="102" y="17"/>
                      <a:pt x="106" y="18"/>
                    </a:cubicBezTo>
                    <a:cubicBezTo>
                      <a:pt x="109" y="19"/>
                      <a:pt x="112" y="20"/>
                      <a:pt x="114" y="23"/>
                    </a:cubicBezTo>
                    <a:cubicBezTo>
                      <a:pt x="114" y="24"/>
                      <a:pt x="115" y="26"/>
                      <a:pt x="117" y="26"/>
                    </a:cubicBezTo>
                    <a:cubicBezTo>
                      <a:pt x="119" y="26"/>
                      <a:pt x="120" y="25"/>
                      <a:pt x="122" y="25"/>
                    </a:cubicBezTo>
                    <a:cubicBezTo>
                      <a:pt x="128" y="25"/>
                      <a:pt x="132" y="29"/>
                      <a:pt x="137" y="31"/>
                    </a:cubicBezTo>
                    <a:cubicBezTo>
                      <a:pt x="141" y="33"/>
                      <a:pt x="145" y="35"/>
                      <a:pt x="150" y="36"/>
                    </a:cubicBezTo>
                    <a:cubicBezTo>
                      <a:pt x="147" y="30"/>
                      <a:pt x="139" y="29"/>
                      <a:pt x="137" y="22"/>
                    </a:cubicBezTo>
                    <a:cubicBezTo>
                      <a:pt x="138" y="21"/>
                      <a:pt x="138" y="19"/>
                      <a:pt x="140" y="20"/>
                    </a:cubicBezTo>
                    <a:cubicBezTo>
                      <a:pt x="140" y="20"/>
                      <a:pt x="140" y="20"/>
                      <a:pt x="140" y="20"/>
                    </a:cubicBezTo>
                    <a:cubicBezTo>
                      <a:pt x="140" y="22"/>
                      <a:pt x="141" y="24"/>
                      <a:pt x="143" y="24"/>
                    </a:cubicBezTo>
                    <a:cubicBezTo>
                      <a:pt x="148" y="24"/>
                      <a:pt x="151" y="28"/>
                      <a:pt x="155" y="30"/>
                    </a:cubicBezTo>
                    <a:cubicBezTo>
                      <a:pt x="166" y="42"/>
                      <a:pt x="183" y="47"/>
                      <a:pt x="193" y="61"/>
                    </a:cubicBezTo>
                    <a:cubicBezTo>
                      <a:pt x="195" y="65"/>
                      <a:pt x="201" y="67"/>
                      <a:pt x="202" y="72"/>
                    </a:cubicBezTo>
                    <a:cubicBezTo>
                      <a:pt x="200" y="74"/>
                      <a:pt x="198" y="69"/>
                      <a:pt x="196" y="72"/>
                    </a:cubicBezTo>
                    <a:cubicBezTo>
                      <a:pt x="195" y="73"/>
                      <a:pt x="193" y="74"/>
                      <a:pt x="192" y="75"/>
                    </a:cubicBezTo>
                    <a:cubicBezTo>
                      <a:pt x="186" y="71"/>
                      <a:pt x="184" y="63"/>
                      <a:pt x="179" y="59"/>
                    </a:cubicBezTo>
                    <a:cubicBezTo>
                      <a:pt x="177" y="57"/>
                      <a:pt x="175" y="54"/>
                      <a:pt x="172" y="55"/>
                    </a:cubicBezTo>
                    <a:cubicBezTo>
                      <a:pt x="169" y="55"/>
                      <a:pt x="169" y="53"/>
                      <a:pt x="168" y="50"/>
                    </a:cubicBezTo>
                    <a:cubicBezTo>
                      <a:pt x="167" y="48"/>
                      <a:pt x="166" y="46"/>
                      <a:pt x="164" y="44"/>
                    </a:cubicBezTo>
                    <a:cubicBezTo>
                      <a:pt x="162" y="43"/>
                      <a:pt x="160" y="40"/>
                      <a:pt x="158" y="42"/>
                    </a:cubicBezTo>
                    <a:cubicBezTo>
                      <a:pt x="156" y="44"/>
                      <a:pt x="160" y="45"/>
                      <a:pt x="161" y="47"/>
                    </a:cubicBezTo>
                    <a:cubicBezTo>
                      <a:pt x="166" y="50"/>
                      <a:pt x="171" y="54"/>
                      <a:pt x="171" y="61"/>
                    </a:cubicBezTo>
                    <a:cubicBezTo>
                      <a:pt x="167" y="62"/>
                      <a:pt x="166" y="59"/>
                      <a:pt x="164" y="57"/>
                    </a:cubicBezTo>
                    <a:cubicBezTo>
                      <a:pt x="160" y="53"/>
                      <a:pt x="157" y="49"/>
                      <a:pt x="151" y="47"/>
                    </a:cubicBezTo>
                    <a:cubicBezTo>
                      <a:pt x="149" y="49"/>
                      <a:pt x="154" y="52"/>
                      <a:pt x="150" y="53"/>
                    </a:cubicBezTo>
                    <a:cubicBezTo>
                      <a:pt x="143" y="52"/>
                      <a:pt x="137" y="52"/>
                      <a:pt x="130" y="50"/>
                    </a:cubicBezTo>
                    <a:cubicBezTo>
                      <a:pt x="130" y="46"/>
                      <a:pt x="132" y="47"/>
                      <a:pt x="136" y="48"/>
                    </a:cubicBezTo>
                    <a:cubicBezTo>
                      <a:pt x="119" y="43"/>
                      <a:pt x="103" y="39"/>
                      <a:pt x="88" y="35"/>
                    </a:cubicBezTo>
                    <a:cubicBezTo>
                      <a:pt x="80" y="32"/>
                      <a:pt x="72" y="26"/>
                      <a:pt x="63" y="25"/>
                    </a:cubicBezTo>
                    <a:cubicBezTo>
                      <a:pt x="55" y="21"/>
                      <a:pt x="37" y="24"/>
                      <a:pt x="31" y="32"/>
                    </a:cubicBezTo>
                    <a:cubicBezTo>
                      <a:pt x="26" y="38"/>
                      <a:pt x="21" y="40"/>
                      <a:pt x="14" y="41"/>
                    </a:cubicBezTo>
                    <a:cubicBezTo>
                      <a:pt x="11" y="42"/>
                      <a:pt x="8" y="44"/>
                      <a:pt x="4" y="41"/>
                    </a:cubicBezTo>
                    <a:cubicBezTo>
                      <a:pt x="4" y="40"/>
                      <a:pt x="4" y="40"/>
                      <a:pt x="3" y="40"/>
                    </a:cubicBezTo>
                    <a:cubicBezTo>
                      <a:pt x="3" y="39"/>
                      <a:pt x="3" y="38"/>
                      <a:pt x="3" y="38"/>
                    </a:cubicBezTo>
                    <a:cubicBezTo>
                      <a:pt x="8" y="35"/>
                      <a:pt x="15" y="33"/>
                      <a:pt x="20" y="31"/>
                    </a:cubicBezTo>
                    <a:cubicBezTo>
                      <a:pt x="22" y="30"/>
                      <a:pt x="24" y="29"/>
                      <a:pt x="27" y="27"/>
                    </a:cubicBezTo>
                    <a:cubicBezTo>
                      <a:pt x="21" y="29"/>
                      <a:pt x="17" y="30"/>
                      <a:pt x="13" y="32"/>
                    </a:cubicBezTo>
                    <a:cubicBezTo>
                      <a:pt x="12" y="32"/>
                      <a:pt x="11" y="32"/>
                      <a:pt x="11" y="32"/>
                    </a:cubicBezTo>
                    <a:cubicBezTo>
                      <a:pt x="7" y="33"/>
                      <a:pt x="5" y="31"/>
                      <a:pt x="3" y="28"/>
                    </a:cubicBezTo>
                    <a:cubicBezTo>
                      <a:pt x="3" y="27"/>
                      <a:pt x="3" y="26"/>
                      <a:pt x="3" y="24"/>
                    </a:cubicBezTo>
                    <a:cubicBezTo>
                      <a:pt x="6" y="20"/>
                      <a:pt x="11" y="20"/>
                      <a:pt x="15" y="19"/>
                    </a:cubicBezTo>
                    <a:cubicBezTo>
                      <a:pt x="21" y="17"/>
                      <a:pt x="27" y="15"/>
                      <a:pt x="32" y="13"/>
                    </a:cubicBezTo>
                    <a:cubicBezTo>
                      <a:pt x="23" y="14"/>
                      <a:pt x="14" y="17"/>
                      <a:pt x="5" y="20"/>
                    </a:cubicBezTo>
                    <a:cubicBezTo>
                      <a:pt x="3" y="20"/>
                      <a:pt x="2" y="20"/>
                      <a:pt x="0" y="18"/>
                    </a:cubicBezTo>
                    <a:cubicBezTo>
                      <a:pt x="2" y="16"/>
                      <a:pt x="5" y="17"/>
                      <a:pt x="6" y="14"/>
                    </a:cubicBezTo>
                    <a:close/>
                  </a:path>
                </a:pathLst>
              </a:custGeom>
              <a:solidFill>
                <a:srgbClr val="E857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4" name="Freeform 345">
                <a:extLst>
                  <a:ext uri="{FF2B5EF4-FFF2-40B4-BE49-F238E27FC236}">
                    <a16:creationId xmlns:a16="http://schemas.microsoft.com/office/drawing/2014/main" id="{A3F504B9-2345-C6EA-5E85-B0F4F989730E}"/>
                  </a:ext>
                </a:extLst>
              </p:cNvPr>
              <p:cNvSpPr/>
              <p:nvPr/>
            </p:nvSpPr>
            <p:spPr bwMode="auto">
              <a:xfrm>
                <a:off x="4866" y="906"/>
                <a:ext cx="397" cy="117"/>
              </a:xfrm>
              <a:custGeom>
                <a:avLst/>
                <a:gdLst>
                  <a:gd name="T0" fmla="*/ 85 w 85"/>
                  <a:gd name="T1" fmla="*/ 21 h 25"/>
                  <a:gd name="T2" fmla="*/ 83 w 85"/>
                  <a:gd name="T3" fmla="*/ 24 h 25"/>
                  <a:gd name="T4" fmla="*/ 80 w 85"/>
                  <a:gd name="T5" fmla="*/ 22 h 25"/>
                  <a:gd name="T6" fmla="*/ 64 w 85"/>
                  <a:gd name="T7" fmla="*/ 12 h 25"/>
                  <a:gd name="T8" fmla="*/ 0 w 85"/>
                  <a:gd name="T9" fmla="*/ 2 h 25"/>
                  <a:gd name="T10" fmla="*/ 35 w 85"/>
                  <a:gd name="T11" fmla="*/ 3 h 25"/>
                  <a:gd name="T12" fmla="*/ 72 w 85"/>
                  <a:gd name="T13" fmla="*/ 11 h 25"/>
                  <a:gd name="T14" fmla="*/ 85 w 85"/>
                  <a:gd name="T15" fmla="*/ 2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25">
                    <a:moveTo>
                      <a:pt x="85" y="21"/>
                    </a:moveTo>
                    <a:cubicBezTo>
                      <a:pt x="84" y="21"/>
                      <a:pt x="83" y="22"/>
                      <a:pt x="83" y="24"/>
                    </a:cubicBezTo>
                    <a:cubicBezTo>
                      <a:pt x="82" y="25"/>
                      <a:pt x="81" y="24"/>
                      <a:pt x="80" y="22"/>
                    </a:cubicBezTo>
                    <a:cubicBezTo>
                      <a:pt x="77" y="16"/>
                      <a:pt x="70" y="14"/>
                      <a:pt x="64" y="12"/>
                    </a:cubicBezTo>
                    <a:cubicBezTo>
                      <a:pt x="43" y="7"/>
                      <a:pt x="22" y="1"/>
                      <a:pt x="0" y="2"/>
                    </a:cubicBezTo>
                    <a:cubicBezTo>
                      <a:pt x="12" y="0"/>
                      <a:pt x="23" y="0"/>
                      <a:pt x="35" y="3"/>
                    </a:cubicBezTo>
                    <a:cubicBezTo>
                      <a:pt x="47" y="6"/>
                      <a:pt x="60" y="8"/>
                      <a:pt x="72" y="11"/>
                    </a:cubicBezTo>
                    <a:cubicBezTo>
                      <a:pt x="78" y="12"/>
                      <a:pt x="82" y="15"/>
                      <a:pt x="85" y="21"/>
                    </a:cubicBezTo>
                    <a:close/>
                  </a:path>
                </a:pathLst>
              </a:custGeom>
              <a:solidFill>
                <a:srgbClr val="DF3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5" name="Freeform 346">
                <a:extLst>
                  <a:ext uri="{FF2B5EF4-FFF2-40B4-BE49-F238E27FC236}">
                    <a16:creationId xmlns:a16="http://schemas.microsoft.com/office/drawing/2014/main" id="{509A0E5E-A2BA-1216-A4D7-7AF120E44D3B}"/>
                  </a:ext>
                </a:extLst>
              </p:cNvPr>
              <p:cNvSpPr/>
              <p:nvPr/>
            </p:nvSpPr>
            <p:spPr bwMode="auto">
              <a:xfrm>
                <a:off x="4226" y="1042"/>
                <a:ext cx="173" cy="145"/>
              </a:xfrm>
              <a:custGeom>
                <a:avLst/>
                <a:gdLst>
                  <a:gd name="T0" fmla="*/ 10 w 37"/>
                  <a:gd name="T1" fmla="*/ 26 h 31"/>
                  <a:gd name="T2" fmla="*/ 0 w 37"/>
                  <a:gd name="T3" fmla="*/ 31 h 31"/>
                  <a:gd name="T4" fmla="*/ 9 w 37"/>
                  <a:gd name="T5" fmla="*/ 21 h 31"/>
                  <a:gd name="T6" fmla="*/ 37 w 37"/>
                  <a:gd name="T7" fmla="*/ 0 h 31"/>
                  <a:gd name="T8" fmla="*/ 10 w 37"/>
                  <a:gd name="T9" fmla="*/ 26 h 31"/>
                </a:gdLst>
                <a:ahLst/>
                <a:cxnLst>
                  <a:cxn ang="0">
                    <a:pos x="T0" y="T1"/>
                  </a:cxn>
                  <a:cxn ang="0">
                    <a:pos x="T2" y="T3"/>
                  </a:cxn>
                  <a:cxn ang="0">
                    <a:pos x="T4" y="T5"/>
                  </a:cxn>
                  <a:cxn ang="0">
                    <a:pos x="T6" y="T7"/>
                  </a:cxn>
                  <a:cxn ang="0">
                    <a:pos x="T8" y="T9"/>
                  </a:cxn>
                </a:cxnLst>
                <a:rect l="0" t="0" r="r" b="b"/>
                <a:pathLst>
                  <a:path w="37" h="31">
                    <a:moveTo>
                      <a:pt x="10" y="26"/>
                    </a:moveTo>
                    <a:cubicBezTo>
                      <a:pt x="6" y="26"/>
                      <a:pt x="4" y="30"/>
                      <a:pt x="0" y="31"/>
                    </a:cubicBezTo>
                    <a:cubicBezTo>
                      <a:pt x="1" y="26"/>
                      <a:pt x="6" y="24"/>
                      <a:pt x="9" y="21"/>
                    </a:cubicBezTo>
                    <a:cubicBezTo>
                      <a:pt x="17" y="13"/>
                      <a:pt x="26" y="6"/>
                      <a:pt x="37" y="0"/>
                    </a:cubicBezTo>
                    <a:cubicBezTo>
                      <a:pt x="28" y="9"/>
                      <a:pt x="19" y="17"/>
                      <a:pt x="10" y="26"/>
                    </a:cubicBezTo>
                    <a:close/>
                  </a:path>
                </a:pathLst>
              </a:custGeom>
              <a:solidFill>
                <a:srgbClr val="EA7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6" name="Freeform 347">
                <a:extLst>
                  <a:ext uri="{FF2B5EF4-FFF2-40B4-BE49-F238E27FC236}">
                    <a16:creationId xmlns:a16="http://schemas.microsoft.com/office/drawing/2014/main" id="{4F0B4FFA-1842-60D8-3B8E-23AEEC780CAC}"/>
                  </a:ext>
                </a:extLst>
              </p:cNvPr>
              <p:cNvSpPr/>
              <p:nvPr/>
            </p:nvSpPr>
            <p:spPr bwMode="auto">
              <a:xfrm>
                <a:off x="5174" y="1266"/>
                <a:ext cx="514" cy="1089"/>
              </a:xfrm>
              <a:custGeom>
                <a:avLst/>
                <a:gdLst>
                  <a:gd name="T0" fmla="*/ 104 w 110"/>
                  <a:gd name="T1" fmla="*/ 43 h 233"/>
                  <a:gd name="T2" fmla="*/ 109 w 110"/>
                  <a:gd name="T3" fmla="*/ 64 h 233"/>
                  <a:gd name="T4" fmla="*/ 109 w 110"/>
                  <a:gd name="T5" fmla="*/ 91 h 233"/>
                  <a:gd name="T6" fmla="*/ 104 w 110"/>
                  <a:gd name="T7" fmla="*/ 94 h 233"/>
                  <a:gd name="T8" fmla="*/ 100 w 110"/>
                  <a:gd name="T9" fmla="*/ 62 h 233"/>
                  <a:gd name="T10" fmla="*/ 104 w 110"/>
                  <a:gd name="T11" fmla="*/ 98 h 233"/>
                  <a:gd name="T12" fmla="*/ 98 w 110"/>
                  <a:gd name="T13" fmla="*/ 127 h 233"/>
                  <a:gd name="T14" fmla="*/ 98 w 110"/>
                  <a:gd name="T15" fmla="*/ 109 h 233"/>
                  <a:gd name="T16" fmla="*/ 93 w 110"/>
                  <a:gd name="T17" fmla="*/ 128 h 233"/>
                  <a:gd name="T18" fmla="*/ 95 w 110"/>
                  <a:gd name="T19" fmla="*/ 133 h 233"/>
                  <a:gd name="T20" fmla="*/ 95 w 110"/>
                  <a:gd name="T21" fmla="*/ 146 h 233"/>
                  <a:gd name="T22" fmla="*/ 91 w 110"/>
                  <a:gd name="T23" fmla="*/ 157 h 233"/>
                  <a:gd name="T24" fmla="*/ 76 w 110"/>
                  <a:gd name="T25" fmla="*/ 168 h 233"/>
                  <a:gd name="T26" fmla="*/ 78 w 110"/>
                  <a:gd name="T27" fmla="*/ 156 h 233"/>
                  <a:gd name="T28" fmla="*/ 87 w 110"/>
                  <a:gd name="T29" fmla="*/ 115 h 233"/>
                  <a:gd name="T30" fmla="*/ 82 w 110"/>
                  <a:gd name="T31" fmla="*/ 124 h 233"/>
                  <a:gd name="T32" fmla="*/ 73 w 110"/>
                  <a:gd name="T33" fmla="*/ 164 h 233"/>
                  <a:gd name="T34" fmla="*/ 36 w 110"/>
                  <a:gd name="T35" fmla="*/ 226 h 233"/>
                  <a:gd name="T36" fmla="*/ 10 w 110"/>
                  <a:gd name="T37" fmla="*/ 232 h 233"/>
                  <a:gd name="T38" fmla="*/ 4 w 110"/>
                  <a:gd name="T39" fmla="*/ 227 h 233"/>
                  <a:gd name="T40" fmla="*/ 35 w 110"/>
                  <a:gd name="T41" fmla="*/ 202 h 233"/>
                  <a:gd name="T42" fmla="*/ 60 w 110"/>
                  <a:gd name="T43" fmla="*/ 176 h 233"/>
                  <a:gd name="T44" fmla="*/ 57 w 110"/>
                  <a:gd name="T45" fmla="*/ 164 h 233"/>
                  <a:gd name="T46" fmla="*/ 56 w 110"/>
                  <a:gd name="T47" fmla="*/ 148 h 233"/>
                  <a:gd name="T48" fmla="*/ 84 w 110"/>
                  <a:gd name="T49" fmla="*/ 99 h 233"/>
                  <a:gd name="T50" fmla="*/ 89 w 110"/>
                  <a:gd name="T51" fmla="*/ 67 h 233"/>
                  <a:gd name="T52" fmla="*/ 81 w 110"/>
                  <a:gd name="T53" fmla="*/ 55 h 233"/>
                  <a:gd name="T54" fmla="*/ 72 w 110"/>
                  <a:gd name="T55" fmla="*/ 36 h 233"/>
                  <a:gd name="T56" fmla="*/ 79 w 110"/>
                  <a:gd name="T57" fmla="*/ 34 h 233"/>
                  <a:gd name="T58" fmla="*/ 90 w 110"/>
                  <a:gd name="T59" fmla="*/ 48 h 233"/>
                  <a:gd name="T60" fmla="*/ 72 w 110"/>
                  <a:gd name="T61" fmla="*/ 2 h 233"/>
                  <a:gd name="T62" fmla="*/ 94 w 110"/>
                  <a:gd name="T63" fmla="*/ 33 h 233"/>
                  <a:gd name="T64" fmla="*/ 95 w 110"/>
                  <a:gd name="T65" fmla="*/ 1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233">
                    <a:moveTo>
                      <a:pt x="95" y="18"/>
                    </a:moveTo>
                    <a:cubicBezTo>
                      <a:pt x="100" y="26"/>
                      <a:pt x="100" y="35"/>
                      <a:pt x="104" y="43"/>
                    </a:cubicBezTo>
                    <a:cubicBezTo>
                      <a:pt x="106" y="48"/>
                      <a:pt x="105" y="54"/>
                      <a:pt x="109" y="58"/>
                    </a:cubicBezTo>
                    <a:cubicBezTo>
                      <a:pt x="109" y="60"/>
                      <a:pt x="109" y="62"/>
                      <a:pt x="109" y="64"/>
                    </a:cubicBezTo>
                    <a:cubicBezTo>
                      <a:pt x="106" y="65"/>
                      <a:pt x="107" y="68"/>
                      <a:pt x="107" y="71"/>
                    </a:cubicBezTo>
                    <a:cubicBezTo>
                      <a:pt x="108" y="78"/>
                      <a:pt x="108" y="85"/>
                      <a:pt x="109" y="91"/>
                    </a:cubicBezTo>
                    <a:cubicBezTo>
                      <a:pt x="110" y="94"/>
                      <a:pt x="110" y="96"/>
                      <a:pt x="108" y="99"/>
                    </a:cubicBezTo>
                    <a:cubicBezTo>
                      <a:pt x="104" y="99"/>
                      <a:pt x="105" y="96"/>
                      <a:pt x="104" y="94"/>
                    </a:cubicBezTo>
                    <a:cubicBezTo>
                      <a:pt x="103" y="83"/>
                      <a:pt x="102" y="72"/>
                      <a:pt x="101" y="61"/>
                    </a:cubicBezTo>
                    <a:cubicBezTo>
                      <a:pt x="100" y="60"/>
                      <a:pt x="100" y="62"/>
                      <a:pt x="100" y="62"/>
                    </a:cubicBezTo>
                    <a:cubicBezTo>
                      <a:pt x="93" y="66"/>
                      <a:pt x="97" y="71"/>
                      <a:pt x="98" y="75"/>
                    </a:cubicBezTo>
                    <a:cubicBezTo>
                      <a:pt x="101" y="83"/>
                      <a:pt x="102" y="91"/>
                      <a:pt x="104" y="98"/>
                    </a:cubicBezTo>
                    <a:cubicBezTo>
                      <a:pt x="107" y="107"/>
                      <a:pt x="104" y="117"/>
                      <a:pt x="101" y="126"/>
                    </a:cubicBezTo>
                    <a:cubicBezTo>
                      <a:pt x="100" y="127"/>
                      <a:pt x="99" y="127"/>
                      <a:pt x="98" y="127"/>
                    </a:cubicBezTo>
                    <a:cubicBezTo>
                      <a:pt x="95" y="125"/>
                      <a:pt x="97" y="123"/>
                      <a:pt x="97" y="120"/>
                    </a:cubicBezTo>
                    <a:cubicBezTo>
                      <a:pt x="98" y="117"/>
                      <a:pt x="99" y="113"/>
                      <a:pt x="98" y="109"/>
                    </a:cubicBezTo>
                    <a:cubicBezTo>
                      <a:pt x="97" y="113"/>
                      <a:pt x="96" y="118"/>
                      <a:pt x="92" y="121"/>
                    </a:cubicBezTo>
                    <a:cubicBezTo>
                      <a:pt x="90" y="123"/>
                      <a:pt x="92" y="125"/>
                      <a:pt x="93" y="128"/>
                    </a:cubicBezTo>
                    <a:cubicBezTo>
                      <a:pt x="92" y="134"/>
                      <a:pt x="90" y="141"/>
                      <a:pt x="87" y="147"/>
                    </a:cubicBezTo>
                    <a:cubicBezTo>
                      <a:pt x="92" y="143"/>
                      <a:pt x="90" y="136"/>
                      <a:pt x="95" y="133"/>
                    </a:cubicBezTo>
                    <a:cubicBezTo>
                      <a:pt x="96" y="133"/>
                      <a:pt x="96" y="134"/>
                      <a:pt x="97" y="134"/>
                    </a:cubicBezTo>
                    <a:cubicBezTo>
                      <a:pt x="99" y="138"/>
                      <a:pt x="96" y="142"/>
                      <a:pt x="95" y="146"/>
                    </a:cubicBezTo>
                    <a:cubicBezTo>
                      <a:pt x="94" y="148"/>
                      <a:pt x="93" y="151"/>
                      <a:pt x="92" y="154"/>
                    </a:cubicBezTo>
                    <a:cubicBezTo>
                      <a:pt x="92" y="155"/>
                      <a:pt x="91" y="156"/>
                      <a:pt x="91" y="157"/>
                    </a:cubicBezTo>
                    <a:cubicBezTo>
                      <a:pt x="89" y="160"/>
                      <a:pt x="87" y="162"/>
                      <a:pt x="85" y="165"/>
                    </a:cubicBezTo>
                    <a:cubicBezTo>
                      <a:pt x="83" y="168"/>
                      <a:pt x="80" y="171"/>
                      <a:pt x="76" y="168"/>
                    </a:cubicBezTo>
                    <a:cubicBezTo>
                      <a:pt x="72" y="165"/>
                      <a:pt x="71" y="161"/>
                      <a:pt x="74" y="156"/>
                    </a:cubicBezTo>
                    <a:cubicBezTo>
                      <a:pt x="76" y="156"/>
                      <a:pt x="77" y="158"/>
                      <a:pt x="78" y="156"/>
                    </a:cubicBezTo>
                    <a:cubicBezTo>
                      <a:pt x="81" y="145"/>
                      <a:pt x="84" y="135"/>
                      <a:pt x="84" y="124"/>
                    </a:cubicBezTo>
                    <a:cubicBezTo>
                      <a:pt x="83" y="120"/>
                      <a:pt x="84" y="118"/>
                      <a:pt x="87" y="115"/>
                    </a:cubicBezTo>
                    <a:cubicBezTo>
                      <a:pt x="90" y="112"/>
                      <a:pt x="91" y="108"/>
                      <a:pt x="91" y="105"/>
                    </a:cubicBezTo>
                    <a:cubicBezTo>
                      <a:pt x="88" y="111"/>
                      <a:pt x="83" y="117"/>
                      <a:pt x="82" y="124"/>
                    </a:cubicBezTo>
                    <a:cubicBezTo>
                      <a:pt x="81" y="134"/>
                      <a:pt x="76" y="144"/>
                      <a:pt x="74" y="154"/>
                    </a:cubicBezTo>
                    <a:cubicBezTo>
                      <a:pt x="73" y="157"/>
                      <a:pt x="73" y="161"/>
                      <a:pt x="73" y="164"/>
                    </a:cubicBezTo>
                    <a:cubicBezTo>
                      <a:pt x="73" y="174"/>
                      <a:pt x="72" y="183"/>
                      <a:pt x="69" y="192"/>
                    </a:cubicBezTo>
                    <a:cubicBezTo>
                      <a:pt x="62" y="207"/>
                      <a:pt x="51" y="219"/>
                      <a:pt x="36" y="226"/>
                    </a:cubicBezTo>
                    <a:cubicBezTo>
                      <a:pt x="32" y="228"/>
                      <a:pt x="29" y="229"/>
                      <a:pt x="25" y="229"/>
                    </a:cubicBezTo>
                    <a:cubicBezTo>
                      <a:pt x="19" y="229"/>
                      <a:pt x="15" y="232"/>
                      <a:pt x="10" y="232"/>
                    </a:cubicBezTo>
                    <a:cubicBezTo>
                      <a:pt x="7" y="232"/>
                      <a:pt x="5" y="233"/>
                      <a:pt x="2" y="232"/>
                    </a:cubicBezTo>
                    <a:cubicBezTo>
                      <a:pt x="0" y="229"/>
                      <a:pt x="3" y="228"/>
                      <a:pt x="4" y="227"/>
                    </a:cubicBezTo>
                    <a:cubicBezTo>
                      <a:pt x="7" y="225"/>
                      <a:pt x="9" y="224"/>
                      <a:pt x="11" y="221"/>
                    </a:cubicBezTo>
                    <a:cubicBezTo>
                      <a:pt x="19" y="215"/>
                      <a:pt x="28" y="210"/>
                      <a:pt x="35" y="202"/>
                    </a:cubicBezTo>
                    <a:cubicBezTo>
                      <a:pt x="40" y="202"/>
                      <a:pt x="42" y="200"/>
                      <a:pt x="45" y="197"/>
                    </a:cubicBezTo>
                    <a:cubicBezTo>
                      <a:pt x="50" y="191"/>
                      <a:pt x="55" y="183"/>
                      <a:pt x="60" y="176"/>
                    </a:cubicBezTo>
                    <a:cubicBezTo>
                      <a:pt x="64" y="169"/>
                      <a:pt x="66" y="161"/>
                      <a:pt x="63" y="152"/>
                    </a:cubicBezTo>
                    <a:cubicBezTo>
                      <a:pt x="61" y="156"/>
                      <a:pt x="59" y="160"/>
                      <a:pt x="57" y="164"/>
                    </a:cubicBezTo>
                    <a:cubicBezTo>
                      <a:pt x="56" y="166"/>
                      <a:pt x="56" y="169"/>
                      <a:pt x="52" y="167"/>
                    </a:cubicBezTo>
                    <a:cubicBezTo>
                      <a:pt x="51" y="160"/>
                      <a:pt x="53" y="154"/>
                      <a:pt x="56" y="148"/>
                    </a:cubicBezTo>
                    <a:cubicBezTo>
                      <a:pt x="62" y="141"/>
                      <a:pt x="65" y="134"/>
                      <a:pt x="70" y="126"/>
                    </a:cubicBezTo>
                    <a:cubicBezTo>
                      <a:pt x="77" y="118"/>
                      <a:pt x="80" y="108"/>
                      <a:pt x="84" y="99"/>
                    </a:cubicBezTo>
                    <a:cubicBezTo>
                      <a:pt x="89" y="95"/>
                      <a:pt x="86" y="90"/>
                      <a:pt x="89" y="86"/>
                    </a:cubicBezTo>
                    <a:cubicBezTo>
                      <a:pt x="94" y="79"/>
                      <a:pt x="91" y="73"/>
                      <a:pt x="89" y="67"/>
                    </a:cubicBezTo>
                    <a:cubicBezTo>
                      <a:pt x="89" y="64"/>
                      <a:pt x="87" y="62"/>
                      <a:pt x="86" y="59"/>
                    </a:cubicBezTo>
                    <a:cubicBezTo>
                      <a:pt x="85" y="56"/>
                      <a:pt x="86" y="52"/>
                      <a:pt x="81" y="55"/>
                    </a:cubicBezTo>
                    <a:cubicBezTo>
                      <a:pt x="80" y="56"/>
                      <a:pt x="78" y="55"/>
                      <a:pt x="78" y="54"/>
                    </a:cubicBezTo>
                    <a:cubicBezTo>
                      <a:pt x="74" y="48"/>
                      <a:pt x="70" y="43"/>
                      <a:pt x="72" y="36"/>
                    </a:cubicBezTo>
                    <a:cubicBezTo>
                      <a:pt x="76" y="35"/>
                      <a:pt x="75" y="39"/>
                      <a:pt x="77" y="40"/>
                    </a:cubicBezTo>
                    <a:cubicBezTo>
                      <a:pt x="77" y="38"/>
                      <a:pt x="77" y="35"/>
                      <a:pt x="79" y="34"/>
                    </a:cubicBezTo>
                    <a:cubicBezTo>
                      <a:pt x="84" y="34"/>
                      <a:pt x="84" y="38"/>
                      <a:pt x="86" y="41"/>
                    </a:cubicBezTo>
                    <a:cubicBezTo>
                      <a:pt x="88" y="43"/>
                      <a:pt x="89" y="45"/>
                      <a:pt x="90" y="48"/>
                    </a:cubicBezTo>
                    <a:cubicBezTo>
                      <a:pt x="90" y="39"/>
                      <a:pt x="87" y="32"/>
                      <a:pt x="82" y="25"/>
                    </a:cubicBezTo>
                    <a:cubicBezTo>
                      <a:pt x="76" y="18"/>
                      <a:pt x="74" y="10"/>
                      <a:pt x="72" y="2"/>
                    </a:cubicBezTo>
                    <a:cubicBezTo>
                      <a:pt x="74" y="0"/>
                      <a:pt x="76" y="2"/>
                      <a:pt x="77" y="4"/>
                    </a:cubicBezTo>
                    <a:cubicBezTo>
                      <a:pt x="83" y="13"/>
                      <a:pt x="91" y="22"/>
                      <a:pt x="94" y="33"/>
                    </a:cubicBezTo>
                    <a:cubicBezTo>
                      <a:pt x="94" y="30"/>
                      <a:pt x="92" y="28"/>
                      <a:pt x="93" y="26"/>
                    </a:cubicBezTo>
                    <a:cubicBezTo>
                      <a:pt x="96" y="24"/>
                      <a:pt x="92" y="20"/>
                      <a:pt x="95" y="18"/>
                    </a:cubicBezTo>
                    <a:close/>
                  </a:path>
                </a:pathLst>
              </a:custGeom>
              <a:solidFill>
                <a:srgbClr val="E653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7" name="Freeform 348">
                <a:extLst>
                  <a:ext uri="{FF2B5EF4-FFF2-40B4-BE49-F238E27FC236}">
                    <a16:creationId xmlns:a16="http://schemas.microsoft.com/office/drawing/2014/main" id="{2BD1FC26-24C8-C338-202C-5C0D055FB72F}"/>
                  </a:ext>
                </a:extLst>
              </p:cNvPr>
              <p:cNvSpPr/>
              <p:nvPr/>
            </p:nvSpPr>
            <p:spPr bwMode="auto">
              <a:xfrm>
                <a:off x="4188" y="1603"/>
                <a:ext cx="411" cy="823"/>
              </a:xfrm>
              <a:custGeom>
                <a:avLst/>
                <a:gdLst>
                  <a:gd name="T0" fmla="*/ 59 w 88"/>
                  <a:gd name="T1" fmla="*/ 161 h 176"/>
                  <a:gd name="T2" fmla="*/ 41 w 88"/>
                  <a:gd name="T3" fmla="*/ 145 h 176"/>
                  <a:gd name="T4" fmla="*/ 27 w 88"/>
                  <a:gd name="T5" fmla="*/ 127 h 176"/>
                  <a:gd name="T6" fmla="*/ 30 w 88"/>
                  <a:gd name="T7" fmla="*/ 125 h 176"/>
                  <a:gd name="T8" fmla="*/ 33 w 88"/>
                  <a:gd name="T9" fmla="*/ 125 h 176"/>
                  <a:gd name="T10" fmla="*/ 31 w 88"/>
                  <a:gd name="T11" fmla="*/ 121 h 176"/>
                  <a:gd name="T12" fmla="*/ 27 w 88"/>
                  <a:gd name="T13" fmla="*/ 122 h 176"/>
                  <a:gd name="T14" fmla="*/ 14 w 88"/>
                  <a:gd name="T15" fmla="*/ 100 h 176"/>
                  <a:gd name="T16" fmla="*/ 21 w 88"/>
                  <a:gd name="T17" fmla="*/ 101 h 176"/>
                  <a:gd name="T18" fmla="*/ 23 w 88"/>
                  <a:gd name="T19" fmla="*/ 97 h 176"/>
                  <a:gd name="T20" fmla="*/ 17 w 88"/>
                  <a:gd name="T21" fmla="*/ 69 h 176"/>
                  <a:gd name="T22" fmla="*/ 15 w 88"/>
                  <a:gd name="T23" fmla="*/ 57 h 176"/>
                  <a:gd name="T24" fmla="*/ 11 w 88"/>
                  <a:gd name="T25" fmla="*/ 35 h 176"/>
                  <a:gd name="T26" fmla="*/ 10 w 88"/>
                  <a:gd name="T27" fmla="*/ 36 h 176"/>
                  <a:gd name="T28" fmla="*/ 9 w 88"/>
                  <a:gd name="T29" fmla="*/ 45 h 176"/>
                  <a:gd name="T30" fmla="*/ 4 w 88"/>
                  <a:gd name="T31" fmla="*/ 37 h 176"/>
                  <a:gd name="T32" fmla="*/ 4 w 88"/>
                  <a:gd name="T33" fmla="*/ 31 h 176"/>
                  <a:gd name="T34" fmla="*/ 1 w 88"/>
                  <a:gd name="T35" fmla="*/ 27 h 176"/>
                  <a:gd name="T36" fmla="*/ 0 w 88"/>
                  <a:gd name="T37" fmla="*/ 23 h 176"/>
                  <a:gd name="T38" fmla="*/ 4 w 88"/>
                  <a:gd name="T39" fmla="*/ 4 h 176"/>
                  <a:gd name="T40" fmla="*/ 6 w 88"/>
                  <a:gd name="T41" fmla="*/ 0 h 176"/>
                  <a:gd name="T42" fmla="*/ 9 w 88"/>
                  <a:gd name="T43" fmla="*/ 11 h 176"/>
                  <a:gd name="T44" fmla="*/ 12 w 88"/>
                  <a:gd name="T45" fmla="*/ 9 h 176"/>
                  <a:gd name="T46" fmla="*/ 24 w 88"/>
                  <a:gd name="T47" fmla="*/ 48 h 176"/>
                  <a:gd name="T48" fmla="*/ 35 w 88"/>
                  <a:gd name="T49" fmla="*/ 99 h 176"/>
                  <a:gd name="T50" fmla="*/ 35 w 88"/>
                  <a:gd name="T51" fmla="*/ 110 h 176"/>
                  <a:gd name="T52" fmla="*/ 44 w 88"/>
                  <a:gd name="T53" fmla="*/ 109 h 176"/>
                  <a:gd name="T54" fmla="*/ 49 w 88"/>
                  <a:gd name="T55" fmla="*/ 114 h 176"/>
                  <a:gd name="T56" fmla="*/ 55 w 88"/>
                  <a:gd name="T57" fmla="*/ 124 h 176"/>
                  <a:gd name="T58" fmla="*/ 82 w 88"/>
                  <a:gd name="T59" fmla="*/ 145 h 176"/>
                  <a:gd name="T60" fmla="*/ 86 w 88"/>
                  <a:gd name="T61" fmla="*/ 153 h 176"/>
                  <a:gd name="T62" fmla="*/ 73 w 88"/>
                  <a:gd name="T63" fmla="*/ 145 h 176"/>
                  <a:gd name="T64" fmla="*/ 54 w 88"/>
                  <a:gd name="T65" fmla="*/ 131 h 176"/>
                  <a:gd name="T66" fmla="*/ 43 w 88"/>
                  <a:gd name="T67" fmla="*/ 128 h 176"/>
                  <a:gd name="T68" fmla="*/ 41 w 88"/>
                  <a:gd name="T69" fmla="*/ 128 h 176"/>
                  <a:gd name="T70" fmla="*/ 43 w 88"/>
                  <a:gd name="T71" fmla="*/ 132 h 176"/>
                  <a:gd name="T72" fmla="*/ 49 w 88"/>
                  <a:gd name="T73" fmla="*/ 142 h 176"/>
                  <a:gd name="T74" fmla="*/ 77 w 88"/>
                  <a:gd name="T75" fmla="*/ 164 h 176"/>
                  <a:gd name="T76" fmla="*/ 84 w 88"/>
                  <a:gd name="T77" fmla="*/ 170 h 176"/>
                  <a:gd name="T78" fmla="*/ 85 w 88"/>
                  <a:gd name="T79" fmla="*/ 176 h 176"/>
                  <a:gd name="T80" fmla="*/ 59 w 88"/>
                  <a:gd name="T81" fmla="*/ 16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 h="176">
                    <a:moveTo>
                      <a:pt x="59" y="161"/>
                    </a:moveTo>
                    <a:cubicBezTo>
                      <a:pt x="55" y="154"/>
                      <a:pt x="47" y="150"/>
                      <a:pt x="41" y="145"/>
                    </a:cubicBezTo>
                    <a:cubicBezTo>
                      <a:pt x="36" y="139"/>
                      <a:pt x="30" y="134"/>
                      <a:pt x="27" y="127"/>
                    </a:cubicBezTo>
                    <a:cubicBezTo>
                      <a:pt x="28" y="126"/>
                      <a:pt x="29" y="126"/>
                      <a:pt x="30" y="125"/>
                    </a:cubicBezTo>
                    <a:cubicBezTo>
                      <a:pt x="31" y="125"/>
                      <a:pt x="32" y="125"/>
                      <a:pt x="33" y="125"/>
                    </a:cubicBezTo>
                    <a:cubicBezTo>
                      <a:pt x="35" y="123"/>
                      <a:pt x="32" y="122"/>
                      <a:pt x="31" y="121"/>
                    </a:cubicBezTo>
                    <a:cubicBezTo>
                      <a:pt x="30" y="120"/>
                      <a:pt x="28" y="122"/>
                      <a:pt x="27" y="122"/>
                    </a:cubicBezTo>
                    <a:cubicBezTo>
                      <a:pt x="19" y="118"/>
                      <a:pt x="13" y="107"/>
                      <a:pt x="14" y="100"/>
                    </a:cubicBezTo>
                    <a:cubicBezTo>
                      <a:pt x="16" y="98"/>
                      <a:pt x="19" y="101"/>
                      <a:pt x="21" y="101"/>
                    </a:cubicBezTo>
                    <a:cubicBezTo>
                      <a:pt x="23" y="100"/>
                      <a:pt x="24" y="98"/>
                      <a:pt x="23" y="97"/>
                    </a:cubicBezTo>
                    <a:cubicBezTo>
                      <a:pt x="21" y="87"/>
                      <a:pt x="21" y="78"/>
                      <a:pt x="17" y="69"/>
                    </a:cubicBezTo>
                    <a:cubicBezTo>
                      <a:pt x="15" y="65"/>
                      <a:pt x="14" y="62"/>
                      <a:pt x="15" y="57"/>
                    </a:cubicBezTo>
                    <a:cubicBezTo>
                      <a:pt x="16" y="50"/>
                      <a:pt x="12" y="43"/>
                      <a:pt x="11" y="35"/>
                    </a:cubicBezTo>
                    <a:cubicBezTo>
                      <a:pt x="11" y="36"/>
                      <a:pt x="10" y="36"/>
                      <a:pt x="10" y="36"/>
                    </a:cubicBezTo>
                    <a:cubicBezTo>
                      <a:pt x="10" y="39"/>
                      <a:pt x="13" y="44"/>
                      <a:pt x="9" y="45"/>
                    </a:cubicBezTo>
                    <a:cubicBezTo>
                      <a:pt x="5" y="45"/>
                      <a:pt x="6" y="40"/>
                      <a:pt x="4" y="37"/>
                    </a:cubicBezTo>
                    <a:cubicBezTo>
                      <a:pt x="4" y="35"/>
                      <a:pt x="4" y="33"/>
                      <a:pt x="4" y="31"/>
                    </a:cubicBezTo>
                    <a:cubicBezTo>
                      <a:pt x="3" y="29"/>
                      <a:pt x="4" y="27"/>
                      <a:pt x="1" y="27"/>
                    </a:cubicBezTo>
                    <a:cubicBezTo>
                      <a:pt x="0" y="26"/>
                      <a:pt x="0" y="24"/>
                      <a:pt x="0" y="23"/>
                    </a:cubicBezTo>
                    <a:cubicBezTo>
                      <a:pt x="3" y="17"/>
                      <a:pt x="4" y="11"/>
                      <a:pt x="4" y="4"/>
                    </a:cubicBezTo>
                    <a:cubicBezTo>
                      <a:pt x="4" y="2"/>
                      <a:pt x="4" y="1"/>
                      <a:pt x="6" y="0"/>
                    </a:cubicBezTo>
                    <a:cubicBezTo>
                      <a:pt x="11" y="2"/>
                      <a:pt x="8" y="7"/>
                      <a:pt x="9" y="11"/>
                    </a:cubicBezTo>
                    <a:cubicBezTo>
                      <a:pt x="9" y="9"/>
                      <a:pt x="10" y="8"/>
                      <a:pt x="12" y="9"/>
                    </a:cubicBezTo>
                    <a:cubicBezTo>
                      <a:pt x="17" y="22"/>
                      <a:pt x="24" y="34"/>
                      <a:pt x="24" y="48"/>
                    </a:cubicBezTo>
                    <a:cubicBezTo>
                      <a:pt x="24" y="66"/>
                      <a:pt x="27" y="83"/>
                      <a:pt x="35" y="99"/>
                    </a:cubicBezTo>
                    <a:cubicBezTo>
                      <a:pt x="36" y="102"/>
                      <a:pt x="33" y="106"/>
                      <a:pt x="35" y="110"/>
                    </a:cubicBezTo>
                    <a:cubicBezTo>
                      <a:pt x="38" y="106"/>
                      <a:pt x="41" y="106"/>
                      <a:pt x="44" y="109"/>
                    </a:cubicBezTo>
                    <a:cubicBezTo>
                      <a:pt x="46" y="110"/>
                      <a:pt x="48" y="112"/>
                      <a:pt x="49" y="114"/>
                    </a:cubicBezTo>
                    <a:cubicBezTo>
                      <a:pt x="49" y="119"/>
                      <a:pt x="52" y="121"/>
                      <a:pt x="55" y="124"/>
                    </a:cubicBezTo>
                    <a:cubicBezTo>
                      <a:pt x="64" y="131"/>
                      <a:pt x="73" y="137"/>
                      <a:pt x="82" y="145"/>
                    </a:cubicBezTo>
                    <a:cubicBezTo>
                      <a:pt x="85" y="147"/>
                      <a:pt x="88" y="148"/>
                      <a:pt x="86" y="153"/>
                    </a:cubicBezTo>
                    <a:cubicBezTo>
                      <a:pt x="80" y="153"/>
                      <a:pt x="77" y="148"/>
                      <a:pt x="73" y="145"/>
                    </a:cubicBezTo>
                    <a:cubicBezTo>
                      <a:pt x="67" y="139"/>
                      <a:pt x="60" y="136"/>
                      <a:pt x="54" y="131"/>
                    </a:cubicBezTo>
                    <a:cubicBezTo>
                      <a:pt x="51" y="128"/>
                      <a:pt x="46" y="131"/>
                      <a:pt x="43" y="128"/>
                    </a:cubicBezTo>
                    <a:cubicBezTo>
                      <a:pt x="42" y="129"/>
                      <a:pt x="41" y="128"/>
                      <a:pt x="41" y="128"/>
                    </a:cubicBezTo>
                    <a:cubicBezTo>
                      <a:pt x="42" y="130"/>
                      <a:pt x="43" y="131"/>
                      <a:pt x="43" y="132"/>
                    </a:cubicBezTo>
                    <a:cubicBezTo>
                      <a:pt x="43" y="137"/>
                      <a:pt x="46" y="140"/>
                      <a:pt x="49" y="142"/>
                    </a:cubicBezTo>
                    <a:cubicBezTo>
                      <a:pt x="58" y="150"/>
                      <a:pt x="67" y="158"/>
                      <a:pt x="77" y="164"/>
                    </a:cubicBezTo>
                    <a:cubicBezTo>
                      <a:pt x="79" y="166"/>
                      <a:pt x="82" y="168"/>
                      <a:pt x="84" y="170"/>
                    </a:cubicBezTo>
                    <a:cubicBezTo>
                      <a:pt x="86" y="172"/>
                      <a:pt x="88" y="174"/>
                      <a:pt x="85" y="176"/>
                    </a:cubicBezTo>
                    <a:cubicBezTo>
                      <a:pt x="75" y="173"/>
                      <a:pt x="67" y="167"/>
                      <a:pt x="59" y="161"/>
                    </a:cubicBezTo>
                    <a:close/>
                  </a:path>
                </a:pathLst>
              </a:custGeom>
              <a:solidFill>
                <a:srgbClr val="E961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8" name="Freeform 349">
                <a:extLst>
                  <a:ext uri="{FF2B5EF4-FFF2-40B4-BE49-F238E27FC236}">
                    <a16:creationId xmlns:a16="http://schemas.microsoft.com/office/drawing/2014/main" id="{A3690EAD-8BC2-279E-C483-59D825CBA0F0}"/>
                  </a:ext>
                </a:extLst>
              </p:cNvPr>
              <p:cNvSpPr/>
              <p:nvPr/>
            </p:nvSpPr>
            <p:spPr bwMode="auto">
              <a:xfrm>
                <a:off x="4618" y="2327"/>
                <a:ext cx="673" cy="169"/>
              </a:xfrm>
              <a:custGeom>
                <a:avLst/>
                <a:gdLst>
                  <a:gd name="T0" fmla="*/ 121 w 144"/>
                  <a:gd name="T1" fmla="*/ 4 h 36"/>
                  <a:gd name="T2" fmla="*/ 143 w 144"/>
                  <a:gd name="T3" fmla="*/ 0 h 36"/>
                  <a:gd name="T4" fmla="*/ 142 w 144"/>
                  <a:gd name="T5" fmla="*/ 8 h 36"/>
                  <a:gd name="T6" fmla="*/ 129 w 144"/>
                  <a:gd name="T7" fmla="*/ 15 h 36"/>
                  <a:gd name="T8" fmla="*/ 123 w 144"/>
                  <a:gd name="T9" fmla="*/ 11 h 36"/>
                  <a:gd name="T10" fmla="*/ 122 w 144"/>
                  <a:gd name="T11" fmla="*/ 16 h 36"/>
                  <a:gd name="T12" fmla="*/ 112 w 144"/>
                  <a:gd name="T13" fmla="*/ 24 h 36"/>
                  <a:gd name="T14" fmla="*/ 105 w 144"/>
                  <a:gd name="T15" fmla="*/ 30 h 36"/>
                  <a:gd name="T16" fmla="*/ 79 w 144"/>
                  <a:gd name="T17" fmla="*/ 35 h 36"/>
                  <a:gd name="T18" fmla="*/ 14 w 144"/>
                  <a:gd name="T19" fmla="*/ 31 h 36"/>
                  <a:gd name="T20" fmla="*/ 0 w 144"/>
                  <a:gd name="T21" fmla="*/ 25 h 36"/>
                  <a:gd name="T22" fmla="*/ 12 w 144"/>
                  <a:gd name="T23" fmla="*/ 23 h 36"/>
                  <a:gd name="T24" fmla="*/ 18 w 144"/>
                  <a:gd name="T25" fmla="*/ 22 h 36"/>
                  <a:gd name="T26" fmla="*/ 34 w 144"/>
                  <a:gd name="T27" fmla="*/ 22 h 36"/>
                  <a:gd name="T28" fmla="*/ 65 w 144"/>
                  <a:gd name="T29" fmla="*/ 22 h 36"/>
                  <a:gd name="T30" fmla="*/ 94 w 144"/>
                  <a:gd name="T31" fmla="*/ 13 h 36"/>
                  <a:gd name="T32" fmla="*/ 108 w 144"/>
                  <a:gd name="T33" fmla="*/ 9 h 36"/>
                  <a:gd name="T34" fmla="*/ 108 w 144"/>
                  <a:gd name="T35" fmla="*/ 18 h 36"/>
                  <a:gd name="T36" fmla="*/ 56 w 144"/>
                  <a:gd name="T37" fmla="*/ 32 h 36"/>
                  <a:gd name="T38" fmla="*/ 111 w 144"/>
                  <a:gd name="T39" fmla="*/ 17 h 36"/>
                  <a:gd name="T40" fmla="*/ 113 w 144"/>
                  <a:gd name="T41" fmla="*/ 13 h 36"/>
                  <a:gd name="T42" fmla="*/ 113 w 144"/>
                  <a:gd name="T43" fmla="*/ 7 h 36"/>
                  <a:gd name="T44" fmla="*/ 121 w 144"/>
                  <a:gd name="T4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4" h="36">
                    <a:moveTo>
                      <a:pt x="121" y="4"/>
                    </a:moveTo>
                    <a:cubicBezTo>
                      <a:pt x="129" y="5"/>
                      <a:pt x="136" y="1"/>
                      <a:pt x="143" y="0"/>
                    </a:cubicBezTo>
                    <a:cubicBezTo>
                      <a:pt x="144" y="3"/>
                      <a:pt x="141" y="5"/>
                      <a:pt x="142" y="8"/>
                    </a:cubicBezTo>
                    <a:cubicBezTo>
                      <a:pt x="139" y="12"/>
                      <a:pt x="133" y="13"/>
                      <a:pt x="129" y="15"/>
                    </a:cubicBezTo>
                    <a:cubicBezTo>
                      <a:pt x="126" y="14"/>
                      <a:pt x="126" y="11"/>
                      <a:pt x="123" y="11"/>
                    </a:cubicBezTo>
                    <a:cubicBezTo>
                      <a:pt x="120" y="12"/>
                      <a:pt x="122" y="14"/>
                      <a:pt x="122" y="16"/>
                    </a:cubicBezTo>
                    <a:cubicBezTo>
                      <a:pt x="121" y="21"/>
                      <a:pt x="116" y="21"/>
                      <a:pt x="112" y="24"/>
                    </a:cubicBezTo>
                    <a:cubicBezTo>
                      <a:pt x="110" y="25"/>
                      <a:pt x="106" y="26"/>
                      <a:pt x="105" y="30"/>
                    </a:cubicBezTo>
                    <a:cubicBezTo>
                      <a:pt x="97" y="33"/>
                      <a:pt x="88" y="35"/>
                      <a:pt x="79" y="35"/>
                    </a:cubicBezTo>
                    <a:cubicBezTo>
                      <a:pt x="57" y="36"/>
                      <a:pt x="36" y="35"/>
                      <a:pt x="14" y="31"/>
                    </a:cubicBezTo>
                    <a:cubicBezTo>
                      <a:pt x="9" y="30"/>
                      <a:pt x="5" y="27"/>
                      <a:pt x="0" y="25"/>
                    </a:cubicBezTo>
                    <a:cubicBezTo>
                      <a:pt x="3" y="22"/>
                      <a:pt x="7" y="21"/>
                      <a:pt x="12" y="23"/>
                    </a:cubicBezTo>
                    <a:cubicBezTo>
                      <a:pt x="14" y="23"/>
                      <a:pt x="16" y="24"/>
                      <a:pt x="18" y="22"/>
                    </a:cubicBezTo>
                    <a:cubicBezTo>
                      <a:pt x="24" y="18"/>
                      <a:pt x="29" y="23"/>
                      <a:pt x="34" y="22"/>
                    </a:cubicBezTo>
                    <a:cubicBezTo>
                      <a:pt x="44" y="23"/>
                      <a:pt x="55" y="24"/>
                      <a:pt x="65" y="22"/>
                    </a:cubicBezTo>
                    <a:cubicBezTo>
                      <a:pt x="75" y="21"/>
                      <a:pt x="84" y="17"/>
                      <a:pt x="94" y="13"/>
                    </a:cubicBezTo>
                    <a:cubicBezTo>
                      <a:pt x="99" y="13"/>
                      <a:pt x="103" y="9"/>
                      <a:pt x="108" y="9"/>
                    </a:cubicBezTo>
                    <a:cubicBezTo>
                      <a:pt x="114" y="14"/>
                      <a:pt x="114" y="16"/>
                      <a:pt x="108" y="18"/>
                    </a:cubicBezTo>
                    <a:cubicBezTo>
                      <a:pt x="90" y="24"/>
                      <a:pt x="73" y="31"/>
                      <a:pt x="56" y="32"/>
                    </a:cubicBezTo>
                    <a:cubicBezTo>
                      <a:pt x="75" y="36"/>
                      <a:pt x="93" y="25"/>
                      <a:pt x="111" y="17"/>
                    </a:cubicBezTo>
                    <a:cubicBezTo>
                      <a:pt x="113" y="16"/>
                      <a:pt x="114" y="15"/>
                      <a:pt x="113" y="13"/>
                    </a:cubicBezTo>
                    <a:cubicBezTo>
                      <a:pt x="113" y="11"/>
                      <a:pt x="112" y="9"/>
                      <a:pt x="113" y="7"/>
                    </a:cubicBezTo>
                    <a:cubicBezTo>
                      <a:pt x="115" y="4"/>
                      <a:pt x="117" y="3"/>
                      <a:pt x="121" y="4"/>
                    </a:cubicBezTo>
                    <a:close/>
                  </a:path>
                </a:pathLst>
              </a:custGeom>
              <a:solidFill>
                <a:srgbClr val="DD3A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9" name="Freeform 350">
                <a:extLst>
                  <a:ext uri="{FF2B5EF4-FFF2-40B4-BE49-F238E27FC236}">
                    <a16:creationId xmlns:a16="http://schemas.microsoft.com/office/drawing/2014/main" id="{78384FEF-F77B-62F2-5B85-37991BBF074F}"/>
                  </a:ext>
                </a:extLst>
              </p:cNvPr>
              <p:cNvSpPr/>
              <p:nvPr/>
            </p:nvSpPr>
            <p:spPr bwMode="auto">
              <a:xfrm>
                <a:off x="5492" y="1734"/>
                <a:ext cx="159" cy="449"/>
              </a:xfrm>
              <a:custGeom>
                <a:avLst/>
                <a:gdLst>
                  <a:gd name="T0" fmla="*/ 7 w 34"/>
                  <a:gd name="T1" fmla="*/ 57 h 96"/>
                  <a:gd name="T2" fmla="*/ 9 w 34"/>
                  <a:gd name="T3" fmla="*/ 67 h 96"/>
                  <a:gd name="T4" fmla="*/ 16 w 34"/>
                  <a:gd name="T5" fmla="*/ 63 h 96"/>
                  <a:gd name="T6" fmla="*/ 21 w 34"/>
                  <a:gd name="T7" fmla="*/ 55 h 96"/>
                  <a:gd name="T8" fmla="*/ 23 w 34"/>
                  <a:gd name="T9" fmla="*/ 60 h 96"/>
                  <a:gd name="T10" fmla="*/ 15 w 34"/>
                  <a:gd name="T11" fmla="*/ 75 h 96"/>
                  <a:gd name="T12" fmla="*/ 32 w 34"/>
                  <a:gd name="T13" fmla="*/ 48 h 96"/>
                  <a:gd name="T14" fmla="*/ 34 w 34"/>
                  <a:gd name="T15" fmla="*/ 48 h 96"/>
                  <a:gd name="T16" fmla="*/ 17 w 34"/>
                  <a:gd name="T17" fmla="*/ 85 h 96"/>
                  <a:gd name="T18" fmla="*/ 8 w 34"/>
                  <a:gd name="T19" fmla="*/ 94 h 96"/>
                  <a:gd name="T20" fmla="*/ 0 w 34"/>
                  <a:gd name="T21" fmla="*/ 92 h 96"/>
                  <a:gd name="T22" fmla="*/ 3 w 34"/>
                  <a:gd name="T23" fmla="*/ 59 h 96"/>
                  <a:gd name="T24" fmla="*/ 8 w 34"/>
                  <a:gd name="T25" fmla="*/ 41 h 96"/>
                  <a:gd name="T26" fmla="*/ 12 w 34"/>
                  <a:gd name="T27" fmla="*/ 23 h 96"/>
                  <a:gd name="T28" fmla="*/ 21 w 34"/>
                  <a:gd name="T29" fmla="*/ 2 h 96"/>
                  <a:gd name="T30" fmla="*/ 25 w 34"/>
                  <a:gd name="T31" fmla="*/ 1 h 96"/>
                  <a:gd name="T32" fmla="*/ 26 w 34"/>
                  <a:gd name="T33" fmla="*/ 7 h 96"/>
                  <a:gd name="T34" fmla="*/ 18 w 34"/>
                  <a:gd name="T35" fmla="*/ 18 h 96"/>
                  <a:gd name="T36" fmla="*/ 17 w 34"/>
                  <a:gd name="T37" fmla="*/ 24 h 96"/>
                  <a:gd name="T38" fmla="*/ 7 w 34"/>
                  <a:gd name="T39" fmla="*/ 5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96">
                    <a:moveTo>
                      <a:pt x="7" y="57"/>
                    </a:moveTo>
                    <a:cubicBezTo>
                      <a:pt x="5" y="60"/>
                      <a:pt x="4" y="64"/>
                      <a:pt x="9" y="67"/>
                    </a:cubicBezTo>
                    <a:cubicBezTo>
                      <a:pt x="13" y="69"/>
                      <a:pt x="14" y="65"/>
                      <a:pt x="16" y="63"/>
                    </a:cubicBezTo>
                    <a:cubicBezTo>
                      <a:pt x="18" y="60"/>
                      <a:pt x="20" y="58"/>
                      <a:pt x="21" y="55"/>
                    </a:cubicBezTo>
                    <a:cubicBezTo>
                      <a:pt x="25" y="56"/>
                      <a:pt x="23" y="58"/>
                      <a:pt x="23" y="60"/>
                    </a:cubicBezTo>
                    <a:cubicBezTo>
                      <a:pt x="21" y="66"/>
                      <a:pt x="18" y="70"/>
                      <a:pt x="15" y="75"/>
                    </a:cubicBezTo>
                    <a:cubicBezTo>
                      <a:pt x="24" y="68"/>
                      <a:pt x="26" y="57"/>
                      <a:pt x="32" y="48"/>
                    </a:cubicBezTo>
                    <a:cubicBezTo>
                      <a:pt x="33" y="48"/>
                      <a:pt x="33" y="48"/>
                      <a:pt x="34" y="48"/>
                    </a:cubicBezTo>
                    <a:cubicBezTo>
                      <a:pt x="30" y="61"/>
                      <a:pt x="26" y="74"/>
                      <a:pt x="17" y="85"/>
                    </a:cubicBezTo>
                    <a:cubicBezTo>
                      <a:pt x="12" y="86"/>
                      <a:pt x="12" y="92"/>
                      <a:pt x="8" y="94"/>
                    </a:cubicBezTo>
                    <a:cubicBezTo>
                      <a:pt x="5" y="93"/>
                      <a:pt x="2" y="96"/>
                      <a:pt x="0" y="92"/>
                    </a:cubicBezTo>
                    <a:cubicBezTo>
                      <a:pt x="1" y="81"/>
                      <a:pt x="4" y="70"/>
                      <a:pt x="3" y="59"/>
                    </a:cubicBezTo>
                    <a:cubicBezTo>
                      <a:pt x="3" y="53"/>
                      <a:pt x="6" y="47"/>
                      <a:pt x="8" y="41"/>
                    </a:cubicBezTo>
                    <a:cubicBezTo>
                      <a:pt x="10" y="35"/>
                      <a:pt x="11" y="29"/>
                      <a:pt x="12" y="23"/>
                    </a:cubicBezTo>
                    <a:cubicBezTo>
                      <a:pt x="14" y="16"/>
                      <a:pt x="19" y="10"/>
                      <a:pt x="21" y="2"/>
                    </a:cubicBezTo>
                    <a:cubicBezTo>
                      <a:pt x="21" y="0"/>
                      <a:pt x="23" y="0"/>
                      <a:pt x="25" y="1"/>
                    </a:cubicBezTo>
                    <a:cubicBezTo>
                      <a:pt x="27" y="3"/>
                      <a:pt x="28" y="6"/>
                      <a:pt x="26" y="7"/>
                    </a:cubicBezTo>
                    <a:cubicBezTo>
                      <a:pt x="22" y="10"/>
                      <a:pt x="24" y="16"/>
                      <a:pt x="18" y="18"/>
                    </a:cubicBezTo>
                    <a:cubicBezTo>
                      <a:pt x="16" y="19"/>
                      <a:pt x="17" y="22"/>
                      <a:pt x="17" y="24"/>
                    </a:cubicBezTo>
                    <a:cubicBezTo>
                      <a:pt x="14" y="35"/>
                      <a:pt x="12" y="46"/>
                      <a:pt x="7" y="57"/>
                    </a:cubicBezTo>
                    <a:close/>
                  </a:path>
                </a:pathLst>
              </a:custGeom>
              <a:solidFill>
                <a:srgbClr val="DD3E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0" name="Freeform 351">
                <a:extLst>
                  <a:ext uri="{FF2B5EF4-FFF2-40B4-BE49-F238E27FC236}">
                    <a16:creationId xmlns:a16="http://schemas.microsoft.com/office/drawing/2014/main" id="{F0785D81-042F-5062-4FC7-11E5A41F47D2}"/>
                  </a:ext>
                </a:extLst>
              </p:cNvPr>
              <p:cNvSpPr/>
              <p:nvPr/>
            </p:nvSpPr>
            <p:spPr bwMode="auto">
              <a:xfrm>
                <a:off x="5099" y="2117"/>
                <a:ext cx="472" cy="351"/>
              </a:xfrm>
              <a:custGeom>
                <a:avLst/>
                <a:gdLst>
                  <a:gd name="T0" fmla="*/ 91 w 101"/>
                  <a:gd name="T1" fmla="*/ 11 h 75"/>
                  <a:gd name="T2" fmla="*/ 98 w 101"/>
                  <a:gd name="T3" fmla="*/ 2 h 75"/>
                  <a:gd name="T4" fmla="*/ 101 w 101"/>
                  <a:gd name="T5" fmla="*/ 3 h 75"/>
                  <a:gd name="T6" fmla="*/ 41 w 101"/>
                  <a:gd name="T7" fmla="*/ 59 h 75"/>
                  <a:gd name="T8" fmla="*/ 22 w 101"/>
                  <a:gd name="T9" fmla="*/ 68 h 75"/>
                  <a:gd name="T10" fmla="*/ 2 w 101"/>
                  <a:gd name="T11" fmla="*/ 75 h 75"/>
                  <a:gd name="T12" fmla="*/ 2 w 101"/>
                  <a:gd name="T13" fmla="*/ 75 h 75"/>
                  <a:gd name="T14" fmla="*/ 2 w 101"/>
                  <a:gd name="T15" fmla="*/ 70 h 75"/>
                  <a:gd name="T16" fmla="*/ 16 w 101"/>
                  <a:gd name="T17" fmla="*/ 63 h 75"/>
                  <a:gd name="T18" fmla="*/ 18 w 101"/>
                  <a:gd name="T19" fmla="*/ 60 h 75"/>
                  <a:gd name="T20" fmla="*/ 21 w 101"/>
                  <a:gd name="T21" fmla="*/ 59 h 75"/>
                  <a:gd name="T22" fmla="*/ 25 w 101"/>
                  <a:gd name="T23" fmla="*/ 59 h 75"/>
                  <a:gd name="T24" fmla="*/ 39 w 101"/>
                  <a:gd name="T25" fmla="*/ 52 h 75"/>
                  <a:gd name="T26" fmla="*/ 45 w 101"/>
                  <a:gd name="T27" fmla="*/ 48 h 75"/>
                  <a:gd name="T28" fmla="*/ 86 w 101"/>
                  <a:gd name="T29" fmla="*/ 15 h 75"/>
                  <a:gd name="T30" fmla="*/ 91 w 101"/>
                  <a:gd name="T31"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75">
                    <a:moveTo>
                      <a:pt x="91" y="11"/>
                    </a:moveTo>
                    <a:cubicBezTo>
                      <a:pt x="93" y="8"/>
                      <a:pt x="96" y="5"/>
                      <a:pt x="98" y="2"/>
                    </a:cubicBezTo>
                    <a:cubicBezTo>
                      <a:pt x="100" y="0"/>
                      <a:pt x="101" y="0"/>
                      <a:pt x="101" y="3"/>
                    </a:cubicBezTo>
                    <a:cubicBezTo>
                      <a:pt x="87" y="28"/>
                      <a:pt x="68" y="48"/>
                      <a:pt x="41" y="59"/>
                    </a:cubicBezTo>
                    <a:cubicBezTo>
                      <a:pt x="35" y="62"/>
                      <a:pt x="29" y="66"/>
                      <a:pt x="22" y="68"/>
                    </a:cubicBezTo>
                    <a:cubicBezTo>
                      <a:pt x="16" y="72"/>
                      <a:pt x="9" y="73"/>
                      <a:pt x="2" y="75"/>
                    </a:cubicBezTo>
                    <a:cubicBezTo>
                      <a:pt x="2" y="75"/>
                      <a:pt x="2" y="75"/>
                      <a:pt x="2" y="75"/>
                    </a:cubicBezTo>
                    <a:cubicBezTo>
                      <a:pt x="0" y="73"/>
                      <a:pt x="0" y="72"/>
                      <a:pt x="2" y="70"/>
                    </a:cubicBezTo>
                    <a:cubicBezTo>
                      <a:pt x="7" y="68"/>
                      <a:pt x="11" y="66"/>
                      <a:pt x="16" y="63"/>
                    </a:cubicBezTo>
                    <a:cubicBezTo>
                      <a:pt x="17" y="63"/>
                      <a:pt x="18" y="62"/>
                      <a:pt x="18" y="60"/>
                    </a:cubicBezTo>
                    <a:cubicBezTo>
                      <a:pt x="19" y="59"/>
                      <a:pt x="20" y="59"/>
                      <a:pt x="21" y="59"/>
                    </a:cubicBezTo>
                    <a:cubicBezTo>
                      <a:pt x="23" y="59"/>
                      <a:pt x="24" y="59"/>
                      <a:pt x="25" y="59"/>
                    </a:cubicBezTo>
                    <a:cubicBezTo>
                      <a:pt x="29" y="55"/>
                      <a:pt x="35" y="56"/>
                      <a:pt x="39" y="52"/>
                    </a:cubicBezTo>
                    <a:cubicBezTo>
                      <a:pt x="40" y="49"/>
                      <a:pt x="43" y="49"/>
                      <a:pt x="45" y="48"/>
                    </a:cubicBezTo>
                    <a:cubicBezTo>
                      <a:pt x="63" y="42"/>
                      <a:pt x="75" y="30"/>
                      <a:pt x="86" y="15"/>
                    </a:cubicBezTo>
                    <a:cubicBezTo>
                      <a:pt x="87" y="14"/>
                      <a:pt x="88" y="11"/>
                      <a:pt x="91" y="11"/>
                    </a:cubicBezTo>
                    <a:close/>
                  </a:path>
                </a:pathLst>
              </a:custGeom>
              <a:solidFill>
                <a:srgbClr val="E85B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1" name="Freeform 352">
                <a:extLst>
                  <a:ext uri="{FF2B5EF4-FFF2-40B4-BE49-F238E27FC236}">
                    <a16:creationId xmlns:a16="http://schemas.microsoft.com/office/drawing/2014/main" id="{3F41E75B-9AC3-6945-0A78-2B707C13BA48}"/>
                  </a:ext>
                </a:extLst>
              </p:cNvPr>
              <p:cNvSpPr/>
              <p:nvPr/>
            </p:nvSpPr>
            <p:spPr bwMode="auto">
              <a:xfrm>
                <a:off x="5632" y="1538"/>
                <a:ext cx="70" cy="420"/>
              </a:xfrm>
              <a:custGeom>
                <a:avLst/>
                <a:gdLst>
                  <a:gd name="T0" fmla="*/ 4 w 15"/>
                  <a:gd name="T1" fmla="*/ 90 h 90"/>
                  <a:gd name="T2" fmla="*/ 3 w 15"/>
                  <a:gd name="T3" fmla="*/ 90 h 90"/>
                  <a:gd name="T4" fmla="*/ 2 w 15"/>
                  <a:gd name="T5" fmla="*/ 79 h 90"/>
                  <a:gd name="T6" fmla="*/ 9 w 15"/>
                  <a:gd name="T7" fmla="*/ 41 h 90"/>
                  <a:gd name="T8" fmla="*/ 7 w 15"/>
                  <a:gd name="T9" fmla="*/ 13 h 90"/>
                  <a:gd name="T10" fmla="*/ 7 w 15"/>
                  <a:gd name="T11" fmla="*/ 6 h 90"/>
                  <a:gd name="T12" fmla="*/ 11 w 15"/>
                  <a:gd name="T13" fmla="*/ 6 h 90"/>
                  <a:gd name="T14" fmla="*/ 14 w 15"/>
                  <a:gd name="T15" fmla="*/ 41 h 90"/>
                  <a:gd name="T16" fmla="*/ 4 w 15"/>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90">
                    <a:moveTo>
                      <a:pt x="4" y="90"/>
                    </a:moveTo>
                    <a:cubicBezTo>
                      <a:pt x="3" y="90"/>
                      <a:pt x="3" y="90"/>
                      <a:pt x="3" y="90"/>
                    </a:cubicBezTo>
                    <a:cubicBezTo>
                      <a:pt x="0" y="87"/>
                      <a:pt x="5" y="82"/>
                      <a:pt x="2" y="79"/>
                    </a:cubicBezTo>
                    <a:cubicBezTo>
                      <a:pt x="6" y="66"/>
                      <a:pt x="7" y="53"/>
                      <a:pt x="9" y="41"/>
                    </a:cubicBezTo>
                    <a:cubicBezTo>
                      <a:pt x="10" y="31"/>
                      <a:pt x="8" y="22"/>
                      <a:pt x="7" y="13"/>
                    </a:cubicBezTo>
                    <a:cubicBezTo>
                      <a:pt x="7" y="11"/>
                      <a:pt x="7" y="8"/>
                      <a:pt x="7" y="6"/>
                    </a:cubicBezTo>
                    <a:cubicBezTo>
                      <a:pt x="7" y="0"/>
                      <a:pt x="9" y="5"/>
                      <a:pt x="11" y="6"/>
                    </a:cubicBezTo>
                    <a:cubicBezTo>
                      <a:pt x="12" y="17"/>
                      <a:pt x="15" y="29"/>
                      <a:pt x="14" y="41"/>
                    </a:cubicBezTo>
                    <a:cubicBezTo>
                      <a:pt x="12" y="58"/>
                      <a:pt x="10" y="74"/>
                      <a:pt x="4" y="90"/>
                    </a:cubicBezTo>
                    <a:close/>
                  </a:path>
                </a:pathLst>
              </a:custGeom>
              <a:solidFill>
                <a:srgbClr val="E877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2" name="Freeform 353">
                <a:extLst>
                  <a:ext uri="{FF2B5EF4-FFF2-40B4-BE49-F238E27FC236}">
                    <a16:creationId xmlns:a16="http://schemas.microsoft.com/office/drawing/2014/main" id="{EAD6B870-DC9F-EDDB-513D-4ABBBDEFDE82}"/>
                  </a:ext>
                </a:extLst>
              </p:cNvPr>
              <p:cNvSpPr/>
              <p:nvPr/>
            </p:nvSpPr>
            <p:spPr bwMode="auto">
              <a:xfrm>
                <a:off x="4539" y="2337"/>
                <a:ext cx="168" cy="112"/>
              </a:xfrm>
              <a:custGeom>
                <a:avLst/>
                <a:gdLst>
                  <a:gd name="T0" fmla="*/ 36 w 36"/>
                  <a:gd name="T1" fmla="*/ 22 h 24"/>
                  <a:gd name="T2" fmla="*/ 32 w 36"/>
                  <a:gd name="T3" fmla="*/ 23 h 24"/>
                  <a:gd name="T4" fmla="*/ 17 w 36"/>
                  <a:gd name="T5" fmla="*/ 23 h 24"/>
                  <a:gd name="T6" fmla="*/ 10 w 36"/>
                  <a:gd name="T7" fmla="*/ 19 h 24"/>
                  <a:gd name="T8" fmla="*/ 6 w 36"/>
                  <a:gd name="T9" fmla="*/ 13 h 24"/>
                  <a:gd name="T10" fmla="*/ 1 w 36"/>
                  <a:gd name="T11" fmla="*/ 8 h 24"/>
                  <a:gd name="T12" fmla="*/ 1 w 36"/>
                  <a:gd name="T13" fmla="*/ 5 h 24"/>
                  <a:gd name="T14" fmla="*/ 10 w 36"/>
                  <a:gd name="T15" fmla="*/ 10 h 24"/>
                  <a:gd name="T16" fmla="*/ 17 w 36"/>
                  <a:gd name="T17" fmla="*/ 14 h 24"/>
                  <a:gd name="T18" fmla="*/ 14 w 36"/>
                  <a:gd name="T19" fmla="*/ 11 h 24"/>
                  <a:gd name="T20" fmla="*/ 13 w 36"/>
                  <a:gd name="T21" fmla="*/ 10 h 24"/>
                  <a:gd name="T22" fmla="*/ 11 w 36"/>
                  <a:gd name="T23" fmla="*/ 3 h 24"/>
                  <a:gd name="T24" fmla="*/ 18 w 36"/>
                  <a:gd name="T25" fmla="*/ 4 h 24"/>
                  <a:gd name="T26" fmla="*/ 33 w 36"/>
                  <a:gd name="T27" fmla="*/ 13 h 24"/>
                  <a:gd name="T28" fmla="*/ 36 w 36"/>
                  <a:gd name="T2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24">
                    <a:moveTo>
                      <a:pt x="36" y="22"/>
                    </a:moveTo>
                    <a:cubicBezTo>
                      <a:pt x="35" y="24"/>
                      <a:pt x="33" y="24"/>
                      <a:pt x="32" y="23"/>
                    </a:cubicBezTo>
                    <a:cubicBezTo>
                      <a:pt x="27" y="21"/>
                      <a:pt x="22" y="21"/>
                      <a:pt x="17" y="23"/>
                    </a:cubicBezTo>
                    <a:cubicBezTo>
                      <a:pt x="14" y="22"/>
                      <a:pt x="12" y="21"/>
                      <a:pt x="10" y="19"/>
                    </a:cubicBezTo>
                    <a:cubicBezTo>
                      <a:pt x="12" y="16"/>
                      <a:pt x="8" y="14"/>
                      <a:pt x="6" y="13"/>
                    </a:cubicBezTo>
                    <a:cubicBezTo>
                      <a:pt x="5" y="11"/>
                      <a:pt x="2" y="10"/>
                      <a:pt x="1" y="8"/>
                    </a:cubicBezTo>
                    <a:cubicBezTo>
                      <a:pt x="0" y="7"/>
                      <a:pt x="0" y="6"/>
                      <a:pt x="1" y="5"/>
                    </a:cubicBezTo>
                    <a:cubicBezTo>
                      <a:pt x="5" y="4"/>
                      <a:pt x="7" y="9"/>
                      <a:pt x="10" y="10"/>
                    </a:cubicBezTo>
                    <a:cubicBezTo>
                      <a:pt x="13" y="11"/>
                      <a:pt x="14" y="13"/>
                      <a:pt x="17" y="14"/>
                    </a:cubicBezTo>
                    <a:cubicBezTo>
                      <a:pt x="15" y="13"/>
                      <a:pt x="15" y="12"/>
                      <a:pt x="14" y="11"/>
                    </a:cubicBezTo>
                    <a:cubicBezTo>
                      <a:pt x="13" y="11"/>
                      <a:pt x="13" y="11"/>
                      <a:pt x="13" y="10"/>
                    </a:cubicBezTo>
                    <a:cubicBezTo>
                      <a:pt x="11" y="8"/>
                      <a:pt x="8" y="5"/>
                      <a:pt x="11" y="3"/>
                    </a:cubicBezTo>
                    <a:cubicBezTo>
                      <a:pt x="13" y="0"/>
                      <a:pt x="16" y="3"/>
                      <a:pt x="18" y="4"/>
                    </a:cubicBezTo>
                    <a:cubicBezTo>
                      <a:pt x="23" y="6"/>
                      <a:pt x="27" y="11"/>
                      <a:pt x="33" y="13"/>
                    </a:cubicBezTo>
                    <a:cubicBezTo>
                      <a:pt x="36" y="15"/>
                      <a:pt x="34" y="19"/>
                      <a:pt x="36" y="22"/>
                    </a:cubicBezTo>
                    <a:close/>
                  </a:path>
                </a:pathLst>
              </a:custGeom>
              <a:solidFill>
                <a:srgbClr val="E4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3" name="Freeform 354">
                <a:extLst>
                  <a:ext uri="{FF2B5EF4-FFF2-40B4-BE49-F238E27FC236}">
                    <a16:creationId xmlns:a16="http://schemas.microsoft.com/office/drawing/2014/main" id="{7533D521-F99A-5BAB-98EE-CE021830D85D}"/>
                  </a:ext>
                </a:extLst>
              </p:cNvPr>
              <p:cNvSpPr/>
              <p:nvPr/>
            </p:nvSpPr>
            <p:spPr bwMode="auto">
              <a:xfrm>
                <a:off x="5109" y="2435"/>
                <a:ext cx="93" cy="33"/>
              </a:xfrm>
              <a:custGeom>
                <a:avLst/>
                <a:gdLst>
                  <a:gd name="T0" fmla="*/ 0 w 20"/>
                  <a:gd name="T1" fmla="*/ 7 h 7"/>
                  <a:gd name="T2" fmla="*/ 20 w 20"/>
                  <a:gd name="T3" fmla="*/ 0 h 7"/>
                  <a:gd name="T4" fmla="*/ 0 w 20"/>
                  <a:gd name="T5" fmla="*/ 7 h 7"/>
                </a:gdLst>
                <a:ahLst/>
                <a:cxnLst>
                  <a:cxn ang="0">
                    <a:pos x="T0" y="T1"/>
                  </a:cxn>
                  <a:cxn ang="0">
                    <a:pos x="T2" y="T3"/>
                  </a:cxn>
                  <a:cxn ang="0">
                    <a:pos x="T4" y="T5"/>
                  </a:cxn>
                </a:cxnLst>
                <a:rect l="0" t="0" r="r" b="b"/>
                <a:pathLst>
                  <a:path w="20" h="7">
                    <a:moveTo>
                      <a:pt x="0" y="7"/>
                    </a:moveTo>
                    <a:cubicBezTo>
                      <a:pt x="7" y="4"/>
                      <a:pt x="14" y="2"/>
                      <a:pt x="20" y="0"/>
                    </a:cubicBezTo>
                    <a:cubicBezTo>
                      <a:pt x="15" y="6"/>
                      <a:pt x="8" y="6"/>
                      <a:pt x="0" y="7"/>
                    </a:cubicBezTo>
                    <a:close/>
                  </a:path>
                </a:pathLst>
              </a:custGeom>
              <a:solidFill>
                <a:srgbClr val="DD3A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4" name="Freeform 355">
                <a:extLst>
                  <a:ext uri="{FF2B5EF4-FFF2-40B4-BE49-F238E27FC236}">
                    <a16:creationId xmlns:a16="http://schemas.microsoft.com/office/drawing/2014/main" id="{A831E7D5-E942-A3F1-E7EC-1BCBCBF1F879}"/>
                  </a:ext>
                </a:extLst>
              </p:cNvPr>
              <p:cNvSpPr/>
              <p:nvPr/>
            </p:nvSpPr>
            <p:spPr bwMode="auto">
              <a:xfrm>
                <a:off x="4109" y="1215"/>
                <a:ext cx="271" cy="416"/>
              </a:xfrm>
              <a:custGeom>
                <a:avLst/>
                <a:gdLst>
                  <a:gd name="T0" fmla="*/ 48 w 58"/>
                  <a:gd name="T1" fmla="*/ 6 h 89"/>
                  <a:gd name="T2" fmla="*/ 55 w 58"/>
                  <a:gd name="T3" fmla="*/ 0 h 89"/>
                  <a:gd name="T4" fmla="*/ 57 w 58"/>
                  <a:gd name="T5" fmla="*/ 3 h 89"/>
                  <a:gd name="T6" fmla="*/ 53 w 58"/>
                  <a:gd name="T7" fmla="*/ 11 h 89"/>
                  <a:gd name="T8" fmla="*/ 35 w 58"/>
                  <a:gd name="T9" fmla="*/ 29 h 89"/>
                  <a:gd name="T10" fmla="*/ 26 w 58"/>
                  <a:gd name="T11" fmla="*/ 41 h 89"/>
                  <a:gd name="T12" fmla="*/ 19 w 58"/>
                  <a:gd name="T13" fmla="*/ 54 h 89"/>
                  <a:gd name="T14" fmla="*/ 6 w 58"/>
                  <a:gd name="T15" fmla="*/ 83 h 89"/>
                  <a:gd name="T16" fmla="*/ 5 w 58"/>
                  <a:gd name="T17" fmla="*/ 87 h 89"/>
                  <a:gd name="T18" fmla="*/ 1 w 58"/>
                  <a:gd name="T19" fmla="*/ 83 h 89"/>
                  <a:gd name="T20" fmla="*/ 0 w 58"/>
                  <a:gd name="T21" fmla="*/ 72 h 89"/>
                  <a:gd name="T22" fmla="*/ 8 w 58"/>
                  <a:gd name="T23" fmla="*/ 42 h 89"/>
                  <a:gd name="T24" fmla="*/ 13 w 58"/>
                  <a:gd name="T25" fmla="*/ 36 h 89"/>
                  <a:gd name="T26" fmla="*/ 13 w 58"/>
                  <a:gd name="T27" fmla="*/ 37 h 89"/>
                  <a:gd name="T28" fmla="*/ 12 w 58"/>
                  <a:gd name="T29" fmla="*/ 45 h 89"/>
                  <a:gd name="T30" fmla="*/ 31 w 58"/>
                  <a:gd name="T31" fmla="*/ 23 h 89"/>
                  <a:gd name="T32" fmla="*/ 48 w 58"/>
                  <a:gd name="T33"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89">
                    <a:moveTo>
                      <a:pt x="48" y="6"/>
                    </a:moveTo>
                    <a:cubicBezTo>
                      <a:pt x="50" y="4"/>
                      <a:pt x="53" y="2"/>
                      <a:pt x="55" y="0"/>
                    </a:cubicBezTo>
                    <a:cubicBezTo>
                      <a:pt x="58" y="0"/>
                      <a:pt x="57" y="2"/>
                      <a:pt x="57" y="3"/>
                    </a:cubicBezTo>
                    <a:cubicBezTo>
                      <a:pt x="56" y="6"/>
                      <a:pt x="55" y="9"/>
                      <a:pt x="53" y="11"/>
                    </a:cubicBezTo>
                    <a:cubicBezTo>
                      <a:pt x="46" y="17"/>
                      <a:pt x="41" y="23"/>
                      <a:pt x="35" y="29"/>
                    </a:cubicBezTo>
                    <a:cubicBezTo>
                      <a:pt x="32" y="33"/>
                      <a:pt x="29" y="37"/>
                      <a:pt x="26" y="41"/>
                    </a:cubicBezTo>
                    <a:cubicBezTo>
                      <a:pt x="24" y="46"/>
                      <a:pt x="22" y="50"/>
                      <a:pt x="19" y="54"/>
                    </a:cubicBezTo>
                    <a:cubicBezTo>
                      <a:pt x="16" y="64"/>
                      <a:pt x="7" y="71"/>
                      <a:pt x="6" y="83"/>
                    </a:cubicBezTo>
                    <a:cubicBezTo>
                      <a:pt x="6" y="84"/>
                      <a:pt x="6" y="86"/>
                      <a:pt x="5" y="87"/>
                    </a:cubicBezTo>
                    <a:cubicBezTo>
                      <a:pt x="0" y="89"/>
                      <a:pt x="1" y="85"/>
                      <a:pt x="1" y="83"/>
                    </a:cubicBezTo>
                    <a:cubicBezTo>
                      <a:pt x="1" y="79"/>
                      <a:pt x="2" y="75"/>
                      <a:pt x="0" y="72"/>
                    </a:cubicBezTo>
                    <a:cubicBezTo>
                      <a:pt x="3" y="62"/>
                      <a:pt x="5" y="52"/>
                      <a:pt x="8" y="42"/>
                    </a:cubicBezTo>
                    <a:cubicBezTo>
                      <a:pt x="9" y="39"/>
                      <a:pt x="11" y="38"/>
                      <a:pt x="13" y="36"/>
                    </a:cubicBezTo>
                    <a:cubicBezTo>
                      <a:pt x="13" y="37"/>
                      <a:pt x="13" y="37"/>
                      <a:pt x="13" y="37"/>
                    </a:cubicBezTo>
                    <a:cubicBezTo>
                      <a:pt x="15" y="40"/>
                      <a:pt x="12" y="42"/>
                      <a:pt x="12" y="45"/>
                    </a:cubicBezTo>
                    <a:cubicBezTo>
                      <a:pt x="16" y="35"/>
                      <a:pt x="26" y="32"/>
                      <a:pt x="31" y="23"/>
                    </a:cubicBezTo>
                    <a:cubicBezTo>
                      <a:pt x="37" y="17"/>
                      <a:pt x="40" y="9"/>
                      <a:pt x="48" y="6"/>
                    </a:cubicBezTo>
                    <a:close/>
                  </a:path>
                </a:pathLst>
              </a:custGeom>
              <a:solidFill>
                <a:srgbClr val="CF23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5" name="Freeform 356">
                <a:extLst>
                  <a:ext uri="{FF2B5EF4-FFF2-40B4-BE49-F238E27FC236}">
                    <a16:creationId xmlns:a16="http://schemas.microsoft.com/office/drawing/2014/main" id="{C34775E6-60F5-1948-E481-CEC761738E06}"/>
                  </a:ext>
                </a:extLst>
              </p:cNvPr>
              <p:cNvSpPr/>
              <p:nvPr/>
            </p:nvSpPr>
            <p:spPr bwMode="auto">
              <a:xfrm>
                <a:off x="4170" y="1019"/>
                <a:ext cx="322" cy="369"/>
              </a:xfrm>
              <a:custGeom>
                <a:avLst/>
                <a:gdLst>
                  <a:gd name="T0" fmla="*/ 69 w 69"/>
                  <a:gd name="T1" fmla="*/ 0 h 79"/>
                  <a:gd name="T2" fmla="*/ 56 w 69"/>
                  <a:gd name="T3" fmla="*/ 14 h 79"/>
                  <a:gd name="T4" fmla="*/ 55 w 69"/>
                  <a:gd name="T5" fmla="*/ 15 h 79"/>
                  <a:gd name="T6" fmla="*/ 31 w 69"/>
                  <a:gd name="T7" fmla="*/ 39 h 79"/>
                  <a:gd name="T8" fmla="*/ 24 w 69"/>
                  <a:gd name="T9" fmla="*/ 50 h 79"/>
                  <a:gd name="T10" fmla="*/ 19 w 69"/>
                  <a:gd name="T11" fmla="*/ 57 h 79"/>
                  <a:gd name="T12" fmla="*/ 7 w 69"/>
                  <a:gd name="T13" fmla="*/ 70 h 79"/>
                  <a:gd name="T14" fmla="*/ 0 w 69"/>
                  <a:gd name="T15" fmla="*/ 79 h 79"/>
                  <a:gd name="T16" fmla="*/ 0 w 69"/>
                  <a:gd name="T17" fmla="*/ 78 h 79"/>
                  <a:gd name="T18" fmla="*/ 17 w 69"/>
                  <a:gd name="T19" fmla="*/ 46 h 79"/>
                  <a:gd name="T20" fmla="*/ 34 w 69"/>
                  <a:gd name="T21" fmla="*/ 25 h 79"/>
                  <a:gd name="T22" fmla="*/ 62 w 69"/>
                  <a:gd name="T23" fmla="*/ 2 h 79"/>
                  <a:gd name="T24" fmla="*/ 69 w 69"/>
                  <a:gd name="T2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79">
                    <a:moveTo>
                      <a:pt x="69" y="0"/>
                    </a:moveTo>
                    <a:cubicBezTo>
                      <a:pt x="65" y="5"/>
                      <a:pt x="58" y="7"/>
                      <a:pt x="56" y="14"/>
                    </a:cubicBezTo>
                    <a:cubicBezTo>
                      <a:pt x="56" y="14"/>
                      <a:pt x="55" y="15"/>
                      <a:pt x="55" y="15"/>
                    </a:cubicBezTo>
                    <a:cubicBezTo>
                      <a:pt x="42" y="19"/>
                      <a:pt x="37" y="30"/>
                      <a:pt x="31" y="39"/>
                    </a:cubicBezTo>
                    <a:cubicBezTo>
                      <a:pt x="28" y="43"/>
                      <a:pt x="26" y="47"/>
                      <a:pt x="24" y="50"/>
                    </a:cubicBezTo>
                    <a:cubicBezTo>
                      <a:pt x="23" y="53"/>
                      <a:pt x="22" y="56"/>
                      <a:pt x="19" y="57"/>
                    </a:cubicBezTo>
                    <a:cubicBezTo>
                      <a:pt x="12" y="58"/>
                      <a:pt x="10" y="65"/>
                      <a:pt x="7" y="70"/>
                    </a:cubicBezTo>
                    <a:cubicBezTo>
                      <a:pt x="5" y="73"/>
                      <a:pt x="5" y="78"/>
                      <a:pt x="0" y="79"/>
                    </a:cubicBezTo>
                    <a:cubicBezTo>
                      <a:pt x="0" y="79"/>
                      <a:pt x="0" y="78"/>
                      <a:pt x="0" y="78"/>
                    </a:cubicBezTo>
                    <a:cubicBezTo>
                      <a:pt x="2" y="66"/>
                      <a:pt x="10" y="56"/>
                      <a:pt x="17" y="46"/>
                    </a:cubicBezTo>
                    <a:cubicBezTo>
                      <a:pt x="22" y="39"/>
                      <a:pt x="27" y="32"/>
                      <a:pt x="34" y="25"/>
                    </a:cubicBezTo>
                    <a:cubicBezTo>
                      <a:pt x="42" y="16"/>
                      <a:pt x="54" y="11"/>
                      <a:pt x="62" y="2"/>
                    </a:cubicBezTo>
                    <a:cubicBezTo>
                      <a:pt x="63" y="0"/>
                      <a:pt x="67" y="0"/>
                      <a:pt x="69" y="0"/>
                    </a:cubicBezTo>
                    <a:close/>
                  </a:path>
                </a:pathLst>
              </a:custGeom>
              <a:solidFill>
                <a:srgbClr val="CF23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6" name="Freeform 357">
                <a:extLst>
                  <a:ext uri="{FF2B5EF4-FFF2-40B4-BE49-F238E27FC236}">
                    <a16:creationId xmlns:a16="http://schemas.microsoft.com/office/drawing/2014/main" id="{8FF8CEBF-835A-DC47-47A1-7E984BCEF0F9}"/>
                  </a:ext>
                </a:extLst>
              </p:cNvPr>
              <p:cNvSpPr/>
              <p:nvPr/>
            </p:nvSpPr>
            <p:spPr bwMode="auto">
              <a:xfrm>
                <a:off x="4062" y="1547"/>
                <a:ext cx="122" cy="388"/>
              </a:xfrm>
              <a:custGeom>
                <a:avLst/>
                <a:gdLst>
                  <a:gd name="T0" fmla="*/ 10 w 26"/>
                  <a:gd name="T1" fmla="*/ 1 h 83"/>
                  <a:gd name="T2" fmla="*/ 13 w 26"/>
                  <a:gd name="T3" fmla="*/ 2 h 83"/>
                  <a:gd name="T4" fmla="*/ 12 w 26"/>
                  <a:gd name="T5" fmla="*/ 12 h 83"/>
                  <a:gd name="T6" fmla="*/ 14 w 26"/>
                  <a:gd name="T7" fmla="*/ 16 h 83"/>
                  <a:gd name="T8" fmla="*/ 16 w 26"/>
                  <a:gd name="T9" fmla="*/ 32 h 83"/>
                  <a:gd name="T10" fmla="*/ 23 w 26"/>
                  <a:gd name="T11" fmla="*/ 49 h 83"/>
                  <a:gd name="T12" fmla="*/ 23 w 26"/>
                  <a:gd name="T13" fmla="*/ 58 h 83"/>
                  <a:gd name="T14" fmla="*/ 21 w 26"/>
                  <a:gd name="T15" fmla="*/ 69 h 83"/>
                  <a:gd name="T16" fmla="*/ 23 w 26"/>
                  <a:gd name="T17" fmla="*/ 77 h 83"/>
                  <a:gd name="T18" fmla="*/ 21 w 26"/>
                  <a:gd name="T19" fmla="*/ 83 h 83"/>
                  <a:gd name="T20" fmla="*/ 19 w 26"/>
                  <a:gd name="T21" fmla="*/ 75 h 83"/>
                  <a:gd name="T22" fmla="*/ 13 w 26"/>
                  <a:gd name="T23" fmla="*/ 41 h 83"/>
                  <a:gd name="T24" fmla="*/ 12 w 26"/>
                  <a:gd name="T25" fmla="*/ 38 h 83"/>
                  <a:gd name="T26" fmla="*/ 7 w 26"/>
                  <a:gd name="T27" fmla="*/ 20 h 83"/>
                  <a:gd name="T28" fmla="*/ 9 w 26"/>
                  <a:gd name="T29" fmla="*/ 5 h 83"/>
                  <a:gd name="T30" fmla="*/ 10 w 26"/>
                  <a:gd name="T31"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83">
                    <a:moveTo>
                      <a:pt x="10" y="1"/>
                    </a:moveTo>
                    <a:cubicBezTo>
                      <a:pt x="12" y="0"/>
                      <a:pt x="13" y="0"/>
                      <a:pt x="13" y="2"/>
                    </a:cubicBezTo>
                    <a:cubicBezTo>
                      <a:pt x="13" y="6"/>
                      <a:pt x="13" y="9"/>
                      <a:pt x="12" y="12"/>
                    </a:cubicBezTo>
                    <a:cubicBezTo>
                      <a:pt x="11" y="14"/>
                      <a:pt x="12" y="16"/>
                      <a:pt x="14" y="16"/>
                    </a:cubicBezTo>
                    <a:cubicBezTo>
                      <a:pt x="18" y="21"/>
                      <a:pt x="16" y="27"/>
                      <a:pt x="16" y="32"/>
                    </a:cubicBezTo>
                    <a:cubicBezTo>
                      <a:pt x="17" y="38"/>
                      <a:pt x="15" y="45"/>
                      <a:pt x="23" y="49"/>
                    </a:cubicBezTo>
                    <a:cubicBezTo>
                      <a:pt x="26" y="51"/>
                      <a:pt x="26" y="54"/>
                      <a:pt x="23" y="58"/>
                    </a:cubicBezTo>
                    <a:cubicBezTo>
                      <a:pt x="20" y="61"/>
                      <a:pt x="20" y="65"/>
                      <a:pt x="21" y="69"/>
                    </a:cubicBezTo>
                    <a:cubicBezTo>
                      <a:pt x="22" y="72"/>
                      <a:pt x="23" y="75"/>
                      <a:pt x="23" y="77"/>
                    </a:cubicBezTo>
                    <a:cubicBezTo>
                      <a:pt x="23" y="79"/>
                      <a:pt x="23" y="81"/>
                      <a:pt x="21" y="83"/>
                    </a:cubicBezTo>
                    <a:cubicBezTo>
                      <a:pt x="20" y="80"/>
                      <a:pt x="19" y="78"/>
                      <a:pt x="19" y="75"/>
                    </a:cubicBezTo>
                    <a:cubicBezTo>
                      <a:pt x="18" y="64"/>
                      <a:pt x="13" y="53"/>
                      <a:pt x="13" y="41"/>
                    </a:cubicBezTo>
                    <a:cubicBezTo>
                      <a:pt x="13" y="40"/>
                      <a:pt x="12" y="38"/>
                      <a:pt x="12" y="38"/>
                    </a:cubicBezTo>
                    <a:cubicBezTo>
                      <a:pt x="0" y="35"/>
                      <a:pt x="7" y="26"/>
                      <a:pt x="7" y="20"/>
                    </a:cubicBezTo>
                    <a:cubicBezTo>
                      <a:pt x="6" y="15"/>
                      <a:pt x="9" y="10"/>
                      <a:pt x="9" y="5"/>
                    </a:cubicBezTo>
                    <a:cubicBezTo>
                      <a:pt x="9" y="4"/>
                      <a:pt x="10" y="2"/>
                      <a:pt x="10" y="1"/>
                    </a:cubicBezTo>
                    <a:close/>
                  </a:path>
                </a:pathLst>
              </a:custGeom>
              <a:solidFill>
                <a:srgbClr val="DB3D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7" name="Freeform 358">
                <a:extLst>
                  <a:ext uri="{FF2B5EF4-FFF2-40B4-BE49-F238E27FC236}">
                    <a16:creationId xmlns:a16="http://schemas.microsoft.com/office/drawing/2014/main" id="{D945A12B-38F2-586F-C3A9-F909CADC85F8}"/>
                  </a:ext>
                </a:extLst>
              </p:cNvPr>
              <p:cNvSpPr/>
              <p:nvPr/>
            </p:nvSpPr>
            <p:spPr bwMode="auto">
              <a:xfrm>
                <a:off x="4123" y="1552"/>
                <a:ext cx="84" cy="406"/>
              </a:xfrm>
              <a:custGeom>
                <a:avLst/>
                <a:gdLst>
                  <a:gd name="T0" fmla="*/ 8 w 18"/>
                  <a:gd name="T1" fmla="*/ 82 h 87"/>
                  <a:gd name="T2" fmla="*/ 8 w 18"/>
                  <a:gd name="T3" fmla="*/ 76 h 87"/>
                  <a:gd name="T4" fmla="*/ 9 w 18"/>
                  <a:gd name="T5" fmla="*/ 66 h 87"/>
                  <a:gd name="T6" fmla="*/ 7 w 18"/>
                  <a:gd name="T7" fmla="*/ 69 h 87"/>
                  <a:gd name="T8" fmla="*/ 8 w 18"/>
                  <a:gd name="T9" fmla="*/ 57 h 87"/>
                  <a:gd name="T10" fmla="*/ 6 w 18"/>
                  <a:gd name="T11" fmla="*/ 47 h 87"/>
                  <a:gd name="T12" fmla="*/ 1 w 18"/>
                  <a:gd name="T13" fmla="*/ 40 h 87"/>
                  <a:gd name="T14" fmla="*/ 1 w 18"/>
                  <a:gd name="T15" fmla="*/ 15 h 87"/>
                  <a:gd name="T16" fmla="*/ 1 w 18"/>
                  <a:gd name="T17" fmla="*/ 10 h 87"/>
                  <a:gd name="T18" fmla="*/ 5 w 18"/>
                  <a:gd name="T19" fmla="*/ 3 h 87"/>
                  <a:gd name="T20" fmla="*/ 9 w 18"/>
                  <a:gd name="T21" fmla="*/ 0 h 87"/>
                  <a:gd name="T22" fmla="*/ 12 w 18"/>
                  <a:gd name="T23" fmla="*/ 4 h 87"/>
                  <a:gd name="T24" fmla="*/ 12 w 18"/>
                  <a:gd name="T25" fmla="*/ 39 h 87"/>
                  <a:gd name="T26" fmla="*/ 12 w 18"/>
                  <a:gd name="T27" fmla="*/ 44 h 87"/>
                  <a:gd name="T28" fmla="*/ 16 w 18"/>
                  <a:gd name="T29" fmla="*/ 43 h 87"/>
                  <a:gd name="T30" fmla="*/ 18 w 18"/>
                  <a:gd name="T31" fmla="*/ 57 h 87"/>
                  <a:gd name="T32" fmla="*/ 17 w 18"/>
                  <a:gd name="T33" fmla="*/ 60 h 87"/>
                  <a:gd name="T34" fmla="*/ 16 w 18"/>
                  <a:gd name="T35" fmla="*/ 61 h 87"/>
                  <a:gd name="T36" fmla="*/ 14 w 18"/>
                  <a:gd name="T37" fmla="*/ 62 h 87"/>
                  <a:gd name="T38" fmla="*/ 16 w 18"/>
                  <a:gd name="T39" fmla="*/ 78 h 87"/>
                  <a:gd name="T40" fmla="*/ 14 w 18"/>
                  <a:gd name="T41" fmla="*/ 83 h 87"/>
                  <a:gd name="T42" fmla="*/ 10 w 18"/>
                  <a:gd name="T43" fmla="*/ 86 h 87"/>
                  <a:gd name="T44" fmla="*/ 8 w 18"/>
                  <a:gd name="T45"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87">
                    <a:moveTo>
                      <a:pt x="8" y="82"/>
                    </a:moveTo>
                    <a:cubicBezTo>
                      <a:pt x="8" y="80"/>
                      <a:pt x="8" y="78"/>
                      <a:pt x="8" y="76"/>
                    </a:cubicBezTo>
                    <a:cubicBezTo>
                      <a:pt x="11" y="73"/>
                      <a:pt x="9" y="69"/>
                      <a:pt x="9" y="66"/>
                    </a:cubicBezTo>
                    <a:cubicBezTo>
                      <a:pt x="8" y="67"/>
                      <a:pt x="8" y="68"/>
                      <a:pt x="7" y="69"/>
                    </a:cubicBezTo>
                    <a:cubicBezTo>
                      <a:pt x="5" y="65"/>
                      <a:pt x="4" y="60"/>
                      <a:pt x="8" y="57"/>
                    </a:cubicBezTo>
                    <a:cubicBezTo>
                      <a:pt x="14" y="52"/>
                      <a:pt x="9" y="48"/>
                      <a:pt x="6" y="47"/>
                    </a:cubicBezTo>
                    <a:cubicBezTo>
                      <a:pt x="0" y="46"/>
                      <a:pt x="1" y="43"/>
                      <a:pt x="1" y="40"/>
                    </a:cubicBezTo>
                    <a:cubicBezTo>
                      <a:pt x="1" y="32"/>
                      <a:pt x="1" y="23"/>
                      <a:pt x="1" y="15"/>
                    </a:cubicBezTo>
                    <a:cubicBezTo>
                      <a:pt x="1" y="13"/>
                      <a:pt x="1" y="12"/>
                      <a:pt x="1" y="10"/>
                    </a:cubicBezTo>
                    <a:cubicBezTo>
                      <a:pt x="4" y="8"/>
                      <a:pt x="4" y="5"/>
                      <a:pt x="5" y="3"/>
                    </a:cubicBezTo>
                    <a:cubicBezTo>
                      <a:pt x="6" y="1"/>
                      <a:pt x="7" y="0"/>
                      <a:pt x="9" y="0"/>
                    </a:cubicBezTo>
                    <a:cubicBezTo>
                      <a:pt x="11" y="0"/>
                      <a:pt x="11" y="2"/>
                      <a:pt x="12" y="4"/>
                    </a:cubicBezTo>
                    <a:cubicBezTo>
                      <a:pt x="14" y="16"/>
                      <a:pt x="15" y="28"/>
                      <a:pt x="12" y="39"/>
                    </a:cubicBezTo>
                    <a:cubicBezTo>
                      <a:pt x="12" y="41"/>
                      <a:pt x="11" y="42"/>
                      <a:pt x="12" y="44"/>
                    </a:cubicBezTo>
                    <a:cubicBezTo>
                      <a:pt x="14" y="44"/>
                      <a:pt x="14" y="40"/>
                      <a:pt x="16" y="43"/>
                    </a:cubicBezTo>
                    <a:cubicBezTo>
                      <a:pt x="18" y="47"/>
                      <a:pt x="17" y="52"/>
                      <a:pt x="18" y="57"/>
                    </a:cubicBezTo>
                    <a:cubicBezTo>
                      <a:pt x="18" y="58"/>
                      <a:pt x="18" y="59"/>
                      <a:pt x="17" y="60"/>
                    </a:cubicBezTo>
                    <a:cubicBezTo>
                      <a:pt x="17" y="61"/>
                      <a:pt x="17" y="61"/>
                      <a:pt x="16" y="61"/>
                    </a:cubicBezTo>
                    <a:cubicBezTo>
                      <a:pt x="15" y="61"/>
                      <a:pt x="13" y="59"/>
                      <a:pt x="14" y="62"/>
                    </a:cubicBezTo>
                    <a:cubicBezTo>
                      <a:pt x="14" y="68"/>
                      <a:pt x="17" y="73"/>
                      <a:pt x="16" y="78"/>
                    </a:cubicBezTo>
                    <a:cubicBezTo>
                      <a:pt x="15" y="80"/>
                      <a:pt x="15" y="82"/>
                      <a:pt x="14" y="83"/>
                    </a:cubicBezTo>
                    <a:cubicBezTo>
                      <a:pt x="13" y="85"/>
                      <a:pt x="13" y="87"/>
                      <a:pt x="10" y="86"/>
                    </a:cubicBezTo>
                    <a:cubicBezTo>
                      <a:pt x="8" y="85"/>
                      <a:pt x="9" y="83"/>
                      <a:pt x="8" y="82"/>
                    </a:cubicBezTo>
                    <a:close/>
                  </a:path>
                </a:pathLst>
              </a:custGeom>
              <a:solidFill>
                <a:srgbClr val="EB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8" name="Freeform 359">
                <a:extLst>
                  <a:ext uri="{FF2B5EF4-FFF2-40B4-BE49-F238E27FC236}">
                    <a16:creationId xmlns:a16="http://schemas.microsoft.com/office/drawing/2014/main" id="{3D562C8B-1F10-6697-9F43-817F0C03F936}"/>
                  </a:ext>
                </a:extLst>
              </p:cNvPr>
              <p:cNvSpPr/>
              <p:nvPr/>
            </p:nvSpPr>
            <p:spPr bwMode="auto">
              <a:xfrm>
                <a:off x="4170" y="1832"/>
                <a:ext cx="131" cy="252"/>
              </a:xfrm>
              <a:custGeom>
                <a:avLst/>
                <a:gdLst>
                  <a:gd name="T0" fmla="*/ 0 w 28"/>
                  <a:gd name="T1" fmla="*/ 26 h 54"/>
                  <a:gd name="T2" fmla="*/ 3 w 28"/>
                  <a:gd name="T3" fmla="*/ 21 h 54"/>
                  <a:gd name="T4" fmla="*/ 5 w 28"/>
                  <a:gd name="T5" fmla="*/ 17 h 54"/>
                  <a:gd name="T6" fmla="*/ 11 w 28"/>
                  <a:gd name="T7" fmla="*/ 29 h 54"/>
                  <a:gd name="T8" fmla="*/ 5 w 28"/>
                  <a:gd name="T9" fmla="*/ 8 h 54"/>
                  <a:gd name="T10" fmla="*/ 5 w 28"/>
                  <a:gd name="T11" fmla="*/ 0 h 54"/>
                  <a:gd name="T12" fmla="*/ 7 w 28"/>
                  <a:gd name="T13" fmla="*/ 0 h 54"/>
                  <a:gd name="T14" fmla="*/ 10 w 28"/>
                  <a:gd name="T15" fmla="*/ 4 h 54"/>
                  <a:gd name="T16" fmla="*/ 17 w 28"/>
                  <a:gd name="T17" fmla="*/ 25 h 54"/>
                  <a:gd name="T18" fmla="*/ 24 w 28"/>
                  <a:gd name="T19" fmla="*/ 43 h 54"/>
                  <a:gd name="T20" fmla="*/ 25 w 28"/>
                  <a:gd name="T21" fmla="*/ 54 h 54"/>
                  <a:gd name="T22" fmla="*/ 18 w 28"/>
                  <a:gd name="T23" fmla="*/ 51 h 54"/>
                  <a:gd name="T24" fmla="*/ 12 w 28"/>
                  <a:gd name="T25" fmla="*/ 43 h 54"/>
                  <a:gd name="T26" fmla="*/ 11 w 28"/>
                  <a:gd name="T27" fmla="*/ 50 h 54"/>
                  <a:gd name="T28" fmla="*/ 0 w 28"/>
                  <a:gd name="T2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54">
                    <a:moveTo>
                      <a:pt x="0" y="26"/>
                    </a:moveTo>
                    <a:cubicBezTo>
                      <a:pt x="3" y="26"/>
                      <a:pt x="3" y="23"/>
                      <a:pt x="3" y="21"/>
                    </a:cubicBezTo>
                    <a:cubicBezTo>
                      <a:pt x="3" y="19"/>
                      <a:pt x="3" y="18"/>
                      <a:pt x="5" y="17"/>
                    </a:cubicBezTo>
                    <a:cubicBezTo>
                      <a:pt x="9" y="20"/>
                      <a:pt x="8" y="25"/>
                      <a:pt x="11" y="29"/>
                    </a:cubicBezTo>
                    <a:cubicBezTo>
                      <a:pt x="8" y="22"/>
                      <a:pt x="6" y="15"/>
                      <a:pt x="5" y="8"/>
                    </a:cubicBezTo>
                    <a:cubicBezTo>
                      <a:pt x="4" y="6"/>
                      <a:pt x="3" y="3"/>
                      <a:pt x="5" y="0"/>
                    </a:cubicBezTo>
                    <a:cubicBezTo>
                      <a:pt x="6" y="0"/>
                      <a:pt x="6" y="0"/>
                      <a:pt x="7" y="0"/>
                    </a:cubicBezTo>
                    <a:cubicBezTo>
                      <a:pt x="10" y="0"/>
                      <a:pt x="10" y="2"/>
                      <a:pt x="10" y="4"/>
                    </a:cubicBezTo>
                    <a:cubicBezTo>
                      <a:pt x="12" y="11"/>
                      <a:pt x="15" y="18"/>
                      <a:pt x="17" y="25"/>
                    </a:cubicBezTo>
                    <a:cubicBezTo>
                      <a:pt x="18" y="31"/>
                      <a:pt x="21" y="37"/>
                      <a:pt x="24" y="43"/>
                    </a:cubicBezTo>
                    <a:cubicBezTo>
                      <a:pt x="26" y="46"/>
                      <a:pt x="28" y="50"/>
                      <a:pt x="25" y="54"/>
                    </a:cubicBezTo>
                    <a:cubicBezTo>
                      <a:pt x="23" y="54"/>
                      <a:pt x="21" y="52"/>
                      <a:pt x="18" y="51"/>
                    </a:cubicBezTo>
                    <a:cubicBezTo>
                      <a:pt x="13" y="51"/>
                      <a:pt x="14" y="46"/>
                      <a:pt x="12" y="43"/>
                    </a:cubicBezTo>
                    <a:cubicBezTo>
                      <a:pt x="12" y="45"/>
                      <a:pt x="13" y="48"/>
                      <a:pt x="11" y="50"/>
                    </a:cubicBezTo>
                    <a:cubicBezTo>
                      <a:pt x="8" y="41"/>
                      <a:pt x="2" y="34"/>
                      <a:pt x="0" y="26"/>
                    </a:cubicBezTo>
                    <a:close/>
                  </a:path>
                </a:pathLst>
              </a:custGeom>
              <a:solidFill>
                <a:srgbClr val="E05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9" name="Freeform 360">
                <a:extLst>
                  <a:ext uri="{FF2B5EF4-FFF2-40B4-BE49-F238E27FC236}">
                    <a16:creationId xmlns:a16="http://schemas.microsoft.com/office/drawing/2014/main" id="{59E3F64F-91D3-A107-F417-843D2B4B8CF4}"/>
                  </a:ext>
                </a:extLst>
              </p:cNvPr>
              <p:cNvSpPr/>
              <p:nvPr/>
            </p:nvSpPr>
            <p:spPr bwMode="auto">
              <a:xfrm>
                <a:off x="4216" y="2005"/>
                <a:ext cx="117" cy="192"/>
              </a:xfrm>
              <a:custGeom>
                <a:avLst/>
                <a:gdLst>
                  <a:gd name="T0" fmla="*/ 1 w 25"/>
                  <a:gd name="T1" fmla="*/ 13 h 41"/>
                  <a:gd name="T2" fmla="*/ 0 w 25"/>
                  <a:gd name="T3" fmla="*/ 0 h 41"/>
                  <a:gd name="T4" fmla="*/ 8 w 25"/>
                  <a:gd name="T5" fmla="*/ 14 h 41"/>
                  <a:gd name="T6" fmla="*/ 22 w 25"/>
                  <a:gd name="T7" fmla="*/ 35 h 41"/>
                  <a:gd name="T8" fmla="*/ 25 w 25"/>
                  <a:gd name="T9" fmla="*/ 41 h 41"/>
                  <a:gd name="T10" fmla="*/ 21 w 25"/>
                  <a:gd name="T11" fmla="*/ 41 h 41"/>
                  <a:gd name="T12" fmla="*/ 11 w 25"/>
                  <a:gd name="T13" fmla="*/ 31 h 41"/>
                  <a:gd name="T14" fmla="*/ 1 w 25"/>
                  <a:gd name="T15" fmla="*/ 13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1">
                    <a:moveTo>
                      <a:pt x="1" y="13"/>
                    </a:moveTo>
                    <a:cubicBezTo>
                      <a:pt x="2" y="9"/>
                      <a:pt x="0" y="5"/>
                      <a:pt x="0" y="0"/>
                    </a:cubicBezTo>
                    <a:cubicBezTo>
                      <a:pt x="5" y="4"/>
                      <a:pt x="3" y="11"/>
                      <a:pt x="8" y="14"/>
                    </a:cubicBezTo>
                    <a:cubicBezTo>
                      <a:pt x="10" y="23"/>
                      <a:pt x="14" y="30"/>
                      <a:pt x="22" y="35"/>
                    </a:cubicBezTo>
                    <a:cubicBezTo>
                      <a:pt x="24" y="36"/>
                      <a:pt x="25" y="38"/>
                      <a:pt x="25" y="41"/>
                    </a:cubicBezTo>
                    <a:cubicBezTo>
                      <a:pt x="24" y="41"/>
                      <a:pt x="22" y="41"/>
                      <a:pt x="21" y="41"/>
                    </a:cubicBezTo>
                    <a:cubicBezTo>
                      <a:pt x="16" y="39"/>
                      <a:pt x="15" y="33"/>
                      <a:pt x="11" y="31"/>
                    </a:cubicBezTo>
                    <a:cubicBezTo>
                      <a:pt x="7" y="25"/>
                      <a:pt x="3" y="20"/>
                      <a:pt x="1" y="13"/>
                    </a:cubicBezTo>
                    <a:close/>
                  </a:path>
                </a:pathLst>
              </a:custGeom>
              <a:solidFill>
                <a:srgbClr val="EC8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0" name="Freeform 361">
                <a:extLst>
                  <a:ext uri="{FF2B5EF4-FFF2-40B4-BE49-F238E27FC236}">
                    <a16:creationId xmlns:a16="http://schemas.microsoft.com/office/drawing/2014/main" id="{2941F764-7292-EE07-CE9F-C1974D9E0ACB}"/>
                  </a:ext>
                </a:extLst>
              </p:cNvPr>
              <p:cNvSpPr/>
              <p:nvPr/>
            </p:nvSpPr>
            <p:spPr bwMode="auto">
              <a:xfrm>
                <a:off x="5520" y="1224"/>
                <a:ext cx="107" cy="164"/>
              </a:xfrm>
              <a:custGeom>
                <a:avLst/>
                <a:gdLst>
                  <a:gd name="T0" fmla="*/ 21 w 23"/>
                  <a:gd name="T1" fmla="*/ 27 h 35"/>
                  <a:gd name="T2" fmla="*/ 22 w 23"/>
                  <a:gd name="T3" fmla="*/ 33 h 35"/>
                  <a:gd name="T4" fmla="*/ 20 w 23"/>
                  <a:gd name="T5" fmla="*/ 35 h 35"/>
                  <a:gd name="T6" fmla="*/ 16 w 23"/>
                  <a:gd name="T7" fmla="*/ 31 h 35"/>
                  <a:gd name="T8" fmla="*/ 2 w 23"/>
                  <a:gd name="T9" fmla="*/ 7 h 35"/>
                  <a:gd name="T10" fmla="*/ 1 w 23"/>
                  <a:gd name="T11" fmla="*/ 5 h 35"/>
                  <a:gd name="T12" fmla="*/ 1 w 23"/>
                  <a:gd name="T13" fmla="*/ 2 h 35"/>
                  <a:gd name="T14" fmla="*/ 4 w 23"/>
                  <a:gd name="T15" fmla="*/ 2 h 35"/>
                  <a:gd name="T16" fmla="*/ 7 w 23"/>
                  <a:gd name="T17" fmla="*/ 5 h 35"/>
                  <a:gd name="T18" fmla="*/ 21 w 23"/>
                  <a:gd name="T19"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5">
                    <a:moveTo>
                      <a:pt x="21" y="27"/>
                    </a:moveTo>
                    <a:cubicBezTo>
                      <a:pt x="21" y="29"/>
                      <a:pt x="22" y="31"/>
                      <a:pt x="22" y="33"/>
                    </a:cubicBezTo>
                    <a:cubicBezTo>
                      <a:pt x="23" y="35"/>
                      <a:pt x="22" y="35"/>
                      <a:pt x="20" y="35"/>
                    </a:cubicBezTo>
                    <a:cubicBezTo>
                      <a:pt x="17" y="34"/>
                      <a:pt x="17" y="32"/>
                      <a:pt x="16" y="31"/>
                    </a:cubicBezTo>
                    <a:cubicBezTo>
                      <a:pt x="11" y="23"/>
                      <a:pt x="7" y="15"/>
                      <a:pt x="2" y="7"/>
                    </a:cubicBezTo>
                    <a:cubicBezTo>
                      <a:pt x="1" y="7"/>
                      <a:pt x="1" y="6"/>
                      <a:pt x="1" y="5"/>
                    </a:cubicBezTo>
                    <a:cubicBezTo>
                      <a:pt x="1" y="4"/>
                      <a:pt x="0" y="2"/>
                      <a:pt x="1" y="2"/>
                    </a:cubicBezTo>
                    <a:cubicBezTo>
                      <a:pt x="2" y="0"/>
                      <a:pt x="3" y="2"/>
                      <a:pt x="4" y="2"/>
                    </a:cubicBezTo>
                    <a:cubicBezTo>
                      <a:pt x="5" y="3"/>
                      <a:pt x="6" y="4"/>
                      <a:pt x="7" y="5"/>
                    </a:cubicBezTo>
                    <a:cubicBezTo>
                      <a:pt x="13" y="11"/>
                      <a:pt x="18" y="19"/>
                      <a:pt x="21" y="27"/>
                    </a:cubicBezTo>
                    <a:close/>
                  </a:path>
                </a:pathLst>
              </a:custGeom>
              <a:solidFill>
                <a:srgbClr val="E96C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1" name="Freeform 362">
                <a:extLst>
                  <a:ext uri="{FF2B5EF4-FFF2-40B4-BE49-F238E27FC236}">
                    <a16:creationId xmlns:a16="http://schemas.microsoft.com/office/drawing/2014/main" id="{237301AD-5674-A85B-B5AD-ECC09E44F86A}"/>
                  </a:ext>
                </a:extLst>
              </p:cNvPr>
              <p:cNvSpPr/>
              <p:nvPr/>
            </p:nvSpPr>
            <p:spPr bwMode="auto">
              <a:xfrm>
                <a:off x="4207" y="1117"/>
                <a:ext cx="378" cy="565"/>
              </a:xfrm>
              <a:custGeom>
                <a:avLst/>
                <a:gdLst>
                  <a:gd name="T0" fmla="*/ 31 w 81"/>
                  <a:gd name="T1" fmla="*/ 32 h 121"/>
                  <a:gd name="T2" fmla="*/ 35 w 81"/>
                  <a:gd name="T3" fmla="*/ 25 h 121"/>
                  <a:gd name="T4" fmla="*/ 41 w 81"/>
                  <a:gd name="T5" fmla="*/ 14 h 121"/>
                  <a:gd name="T6" fmla="*/ 54 w 81"/>
                  <a:gd name="T7" fmla="*/ 8 h 121"/>
                  <a:gd name="T8" fmla="*/ 81 w 81"/>
                  <a:gd name="T9" fmla="*/ 0 h 121"/>
                  <a:gd name="T10" fmla="*/ 78 w 81"/>
                  <a:gd name="T11" fmla="*/ 4 h 121"/>
                  <a:gd name="T12" fmla="*/ 78 w 81"/>
                  <a:gd name="T13" fmla="*/ 6 h 121"/>
                  <a:gd name="T14" fmla="*/ 67 w 81"/>
                  <a:gd name="T15" fmla="*/ 10 h 121"/>
                  <a:gd name="T16" fmla="*/ 67 w 81"/>
                  <a:gd name="T17" fmla="*/ 13 h 121"/>
                  <a:gd name="T18" fmla="*/ 58 w 81"/>
                  <a:gd name="T19" fmla="*/ 18 h 121"/>
                  <a:gd name="T20" fmla="*/ 46 w 81"/>
                  <a:gd name="T21" fmla="*/ 35 h 121"/>
                  <a:gd name="T22" fmla="*/ 42 w 81"/>
                  <a:gd name="T23" fmla="*/ 45 h 121"/>
                  <a:gd name="T24" fmla="*/ 27 w 81"/>
                  <a:gd name="T25" fmla="*/ 65 h 121"/>
                  <a:gd name="T26" fmla="*/ 25 w 81"/>
                  <a:gd name="T27" fmla="*/ 77 h 121"/>
                  <a:gd name="T28" fmla="*/ 15 w 81"/>
                  <a:gd name="T29" fmla="*/ 94 h 121"/>
                  <a:gd name="T30" fmla="*/ 10 w 81"/>
                  <a:gd name="T31" fmla="*/ 105 h 121"/>
                  <a:gd name="T32" fmla="*/ 7 w 81"/>
                  <a:gd name="T33" fmla="*/ 113 h 121"/>
                  <a:gd name="T34" fmla="*/ 4 w 81"/>
                  <a:gd name="T35" fmla="*/ 121 h 121"/>
                  <a:gd name="T36" fmla="*/ 3 w 81"/>
                  <a:gd name="T37" fmla="*/ 104 h 121"/>
                  <a:gd name="T38" fmla="*/ 3 w 81"/>
                  <a:gd name="T39" fmla="*/ 93 h 121"/>
                  <a:gd name="T40" fmla="*/ 28 w 81"/>
                  <a:gd name="T41" fmla="*/ 36 h 121"/>
                  <a:gd name="T42" fmla="*/ 31 w 81"/>
                  <a:gd name="T43"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120">
                    <a:moveTo>
                      <a:pt x="31" y="32"/>
                    </a:moveTo>
                    <a:cubicBezTo>
                      <a:pt x="32" y="29"/>
                      <a:pt x="33" y="27"/>
                      <a:pt x="35" y="25"/>
                    </a:cubicBezTo>
                    <a:cubicBezTo>
                      <a:pt x="37" y="21"/>
                      <a:pt x="40" y="18"/>
                      <a:pt x="41" y="14"/>
                    </a:cubicBezTo>
                    <a:cubicBezTo>
                      <a:pt x="47" y="14"/>
                      <a:pt x="50" y="11"/>
                      <a:pt x="54" y="8"/>
                    </a:cubicBezTo>
                    <a:cubicBezTo>
                      <a:pt x="61" y="2"/>
                      <a:pt x="71" y="2"/>
                      <a:pt x="81" y="0"/>
                    </a:cubicBezTo>
                    <a:cubicBezTo>
                      <a:pt x="81" y="2"/>
                      <a:pt x="80" y="3"/>
                      <a:pt x="78" y="4"/>
                    </a:cubicBezTo>
                    <a:cubicBezTo>
                      <a:pt x="75" y="5"/>
                      <a:pt x="79" y="5"/>
                      <a:pt x="78" y="6"/>
                    </a:cubicBezTo>
                    <a:cubicBezTo>
                      <a:pt x="75" y="10"/>
                      <a:pt x="70" y="8"/>
                      <a:pt x="67" y="10"/>
                    </a:cubicBezTo>
                    <a:cubicBezTo>
                      <a:pt x="64" y="11"/>
                      <a:pt x="67" y="12"/>
                      <a:pt x="67" y="13"/>
                    </a:cubicBezTo>
                    <a:cubicBezTo>
                      <a:pt x="65" y="17"/>
                      <a:pt x="60" y="15"/>
                      <a:pt x="58" y="18"/>
                    </a:cubicBezTo>
                    <a:cubicBezTo>
                      <a:pt x="52" y="22"/>
                      <a:pt x="49" y="28"/>
                      <a:pt x="46" y="35"/>
                    </a:cubicBezTo>
                    <a:cubicBezTo>
                      <a:pt x="45" y="38"/>
                      <a:pt x="45" y="42"/>
                      <a:pt x="42" y="45"/>
                    </a:cubicBezTo>
                    <a:cubicBezTo>
                      <a:pt x="33" y="49"/>
                      <a:pt x="28" y="56"/>
                      <a:pt x="27" y="65"/>
                    </a:cubicBezTo>
                    <a:cubicBezTo>
                      <a:pt x="27" y="69"/>
                      <a:pt x="26" y="73"/>
                      <a:pt x="25" y="77"/>
                    </a:cubicBezTo>
                    <a:cubicBezTo>
                      <a:pt x="23" y="83"/>
                      <a:pt x="18" y="88"/>
                      <a:pt x="15" y="94"/>
                    </a:cubicBezTo>
                    <a:cubicBezTo>
                      <a:pt x="13" y="97"/>
                      <a:pt x="11" y="101"/>
                      <a:pt x="10" y="105"/>
                    </a:cubicBezTo>
                    <a:cubicBezTo>
                      <a:pt x="9" y="107"/>
                      <a:pt x="10" y="110"/>
                      <a:pt x="7" y="113"/>
                    </a:cubicBezTo>
                    <a:cubicBezTo>
                      <a:pt x="5" y="115"/>
                      <a:pt x="7" y="118"/>
                      <a:pt x="4" y="121"/>
                    </a:cubicBezTo>
                    <a:cubicBezTo>
                      <a:pt x="2" y="115"/>
                      <a:pt x="4" y="109"/>
                      <a:pt x="3" y="104"/>
                    </a:cubicBezTo>
                    <a:cubicBezTo>
                      <a:pt x="0" y="101"/>
                      <a:pt x="2" y="96"/>
                      <a:pt x="3" y="93"/>
                    </a:cubicBezTo>
                    <a:cubicBezTo>
                      <a:pt x="8" y="73"/>
                      <a:pt x="17" y="54"/>
                      <a:pt x="28" y="36"/>
                    </a:cubicBezTo>
                    <a:cubicBezTo>
                      <a:pt x="29" y="34"/>
                      <a:pt x="30" y="33"/>
                      <a:pt x="31" y="32"/>
                    </a:cubicBezTo>
                    <a:close/>
                  </a:path>
                </a:pathLst>
              </a:custGeom>
              <a:solidFill>
                <a:srgbClr val="EB6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2" name="Freeform 363">
                <a:extLst>
                  <a:ext uri="{FF2B5EF4-FFF2-40B4-BE49-F238E27FC236}">
                    <a16:creationId xmlns:a16="http://schemas.microsoft.com/office/drawing/2014/main" id="{1CA2E1C3-BB02-6ADF-DE70-873B228F9425}"/>
                  </a:ext>
                </a:extLst>
              </p:cNvPr>
              <p:cNvSpPr/>
              <p:nvPr/>
            </p:nvSpPr>
            <p:spPr bwMode="auto">
              <a:xfrm>
                <a:off x="4142" y="1252"/>
                <a:ext cx="149" cy="192"/>
              </a:xfrm>
              <a:custGeom>
                <a:avLst/>
                <a:gdLst>
                  <a:gd name="T0" fmla="*/ 6 w 32"/>
                  <a:gd name="T1" fmla="*/ 29 h 41"/>
                  <a:gd name="T2" fmla="*/ 14 w 32"/>
                  <a:gd name="T3" fmla="*/ 15 h 41"/>
                  <a:gd name="T4" fmla="*/ 24 w 32"/>
                  <a:gd name="T5" fmla="*/ 6 h 41"/>
                  <a:gd name="T6" fmla="*/ 30 w 32"/>
                  <a:gd name="T7" fmla="*/ 0 h 41"/>
                  <a:gd name="T8" fmla="*/ 30 w 32"/>
                  <a:gd name="T9" fmla="*/ 2 h 41"/>
                  <a:gd name="T10" fmla="*/ 28 w 32"/>
                  <a:gd name="T11" fmla="*/ 8 h 41"/>
                  <a:gd name="T12" fmla="*/ 25 w 32"/>
                  <a:gd name="T13" fmla="*/ 16 h 41"/>
                  <a:gd name="T14" fmla="*/ 14 w 32"/>
                  <a:gd name="T15" fmla="*/ 27 h 41"/>
                  <a:gd name="T16" fmla="*/ 7 w 32"/>
                  <a:gd name="T17" fmla="*/ 38 h 41"/>
                  <a:gd name="T18" fmla="*/ 3 w 32"/>
                  <a:gd name="T19" fmla="*/ 40 h 41"/>
                  <a:gd name="T20" fmla="*/ 3 w 32"/>
                  <a:gd name="T21" fmla="*/ 36 h 41"/>
                  <a:gd name="T22" fmla="*/ 6 w 32"/>
                  <a:gd name="T23"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6" y="29"/>
                    </a:moveTo>
                    <a:cubicBezTo>
                      <a:pt x="10" y="25"/>
                      <a:pt x="11" y="19"/>
                      <a:pt x="14" y="15"/>
                    </a:cubicBezTo>
                    <a:cubicBezTo>
                      <a:pt x="17" y="11"/>
                      <a:pt x="17" y="6"/>
                      <a:pt x="24" y="6"/>
                    </a:cubicBezTo>
                    <a:cubicBezTo>
                      <a:pt x="26" y="6"/>
                      <a:pt x="28" y="2"/>
                      <a:pt x="30" y="0"/>
                    </a:cubicBezTo>
                    <a:cubicBezTo>
                      <a:pt x="30" y="1"/>
                      <a:pt x="30" y="1"/>
                      <a:pt x="30" y="2"/>
                    </a:cubicBezTo>
                    <a:cubicBezTo>
                      <a:pt x="32" y="4"/>
                      <a:pt x="29" y="6"/>
                      <a:pt x="28" y="8"/>
                    </a:cubicBezTo>
                    <a:cubicBezTo>
                      <a:pt x="27" y="10"/>
                      <a:pt x="24" y="12"/>
                      <a:pt x="25" y="16"/>
                    </a:cubicBezTo>
                    <a:cubicBezTo>
                      <a:pt x="22" y="20"/>
                      <a:pt x="20" y="25"/>
                      <a:pt x="14" y="27"/>
                    </a:cubicBezTo>
                    <a:cubicBezTo>
                      <a:pt x="11" y="29"/>
                      <a:pt x="9" y="34"/>
                      <a:pt x="7" y="38"/>
                    </a:cubicBezTo>
                    <a:cubicBezTo>
                      <a:pt x="6" y="39"/>
                      <a:pt x="4" y="41"/>
                      <a:pt x="3" y="40"/>
                    </a:cubicBezTo>
                    <a:cubicBezTo>
                      <a:pt x="0" y="39"/>
                      <a:pt x="2" y="37"/>
                      <a:pt x="3" y="36"/>
                    </a:cubicBezTo>
                    <a:cubicBezTo>
                      <a:pt x="4" y="33"/>
                      <a:pt x="6" y="31"/>
                      <a:pt x="6" y="29"/>
                    </a:cubicBezTo>
                    <a:close/>
                  </a:path>
                </a:pathLst>
              </a:custGeom>
              <a:solidFill>
                <a:srgbClr val="E24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3" name="Freeform 364">
                <a:extLst>
                  <a:ext uri="{FF2B5EF4-FFF2-40B4-BE49-F238E27FC236}">
                    <a16:creationId xmlns:a16="http://schemas.microsoft.com/office/drawing/2014/main" id="{1B0AD398-908A-4D78-6C8D-F2C3A5312A79}"/>
                  </a:ext>
                </a:extLst>
              </p:cNvPr>
              <p:cNvSpPr/>
              <p:nvPr/>
            </p:nvSpPr>
            <p:spPr bwMode="auto">
              <a:xfrm>
                <a:off x="4557" y="1079"/>
                <a:ext cx="201" cy="85"/>
              </a:xfrm>
              <a:custGeom>
                <a:avLst/>
                <a:gdLst>
                  <a:gd name="T0" fmla="*/ 3 w 43"/>
                  <a:gd name="T1" fmla="*/ 13 h 18"/>
                  <a:gd name="T2" fmla="*/ 2 w 43"/>
                  <a:gd name="T3" fmla="*/ 11 h 18"/>
                  <a:gd name="T4" fmla="*/ 6 w 43"/>
                  <a:gd name="T5" fmla="*/ 8 h 18"/>
                  <a:gd name="T6" fmla="*/ 15 w 43"/>
                  <a:gd name="T7" fmla="*/ 5 h 18"/>
                  <a:gd name="T8" fmla="*/ 25 w 43"/>
                  <a:gd name="T9" fmla="*/ 4 h 18"/>
                  <a:gd name="T10" fmla="*/ 38 w 43"/>
                  <a:gd name="T11" fmla="*/ 1 h 18"/>
                  <a:gd name="T12" fmla="*/ 43 w 43"/>
                  <a:gd name="T13" fmla="*/ 2 h 18"/>
                  <a:gd name="T14" fmla="*/ 26 w 43"/>
                  <a:gd name="T15" fmla="*/ 15 h 18"/>
                  <a:gd name="T16" fmla="*/ 3 w 43"/>
                  <a:gd name="T17"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8">
                    <a:moveTo>
                      <a:pt x="3" y="13"/>
                    </a:moveTo>
                    <a:cubicBezTo>
                      <a:pt x="2" y="13"/>
                      <a:pt x="0" y="13"/>
                      <a:pt x="2" y="11"/>
                    </a:cubicBezTo>
                    <a:cubicBezTo>
                      <a:pt x="3" y="10"/>
                      <a:pt x="5" y="10"/>
                      <a:pt x="6" y="8"/>
                    </a:cubicBezTo>
                    <a:cubicBezTo>
                      <a:pt x="9" y="6"/>
                      <a:pt x="13" y="7"/>
                      <a:pt x="15" y="5"/>
                    </a:cubicBezTo>
                    <a:cubicBezTo>
                      <a:pt x="19" y="4"/>
                      <a:pt x="22" y="4"/>
                      <a:pt x="25" y="4"/>
                    </a:cubicBezTo>
                    <a:cubicBezTo>
                      <a:pt x="30" y="3"/>
                      <a:pt x="34" y="3"/>
                      <a:pt x="38" y="1"/>
                    </a:cubicBezTo>
                    <a:cubicBezTo>
                      <a:pt x="40" y="0"/>
                      <a:pt x="41" y="0"/>
                      <a:pt x="43" y="2"/>
                    </a:cubicBezTo>
                    <a:cubicBezTo>
                      <a:pt x="39" y="9"/>
                      <a:pt x="32" y="12"/>
                      <a:pt x="26" y="15"/>
                    </a:cubicBezTo>
                    <a:cubicBezTo>
                      <a:pt x="18" y="17"/>
                      <a:pt x="10" y="18"/>
                      <a:pt x="3" y="13"/>
                    </a:cubicBezTo>
                    <a:close/>
                  </a:path>
                </a:pathLst>
              </a:custGeom>
              <a:solidFill>
                <a:srgbClr val="EF8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4" name="Freeform 365">
                <a:extLst>
                  <a:ext uri="{FF2B5EF4-FFF2-40B4-BE49-F238E27FC236}">
                    <a16:creationId xmlns:a16="http://schemas.microsoft.com/office/drawing/2014/main" id="{F125455F-1D7F-E8AA-38A7-F26CF3E2C726}"/>
                  </a:ext>
                </a:extLst>
              </p:cNvPr>
              <p:cNvSpPr/>
              <p:nvPr/>
            </p:nvSpPr>
            <p:spPr bwMode="auto">
              <a:xfrm>
                <a:off x="4459" y="995"/>
                <a:ext cx="178" cy="112"/>
              </a:xfrm>
              <a:custGeom>
                <a:avLst/>
                <a:gdLst>
                  <a:gd name="T0" fmla="*/ 32 w 38"/>
                  <a:gd name="T1" fmla="*/ 0 h 24"/>
                  <a:gd name="T2" fmla="*/ 38 w 38"/>
                  <a:gd name="T3" fmla="*/ 0 h 24"/>
                  <a:gd name="T4" fmla="*/ 33 w 38"/>
                  <a:gd name="T5" fmla="*/ 5 h 24"/>
                  <a:gd name="T6" fmla="*/ 30 w 38"/>
                  <a:gd name="T7" fmla="*/ 6 h 24"/>
                  <a:gd name="T8" fmla="*/ 32 w 38"/>
                  <a:gd name="T9" fmla="*/ 8 h 24"/>
                  <a:gd name="T10" fmla="*/ 15 w 38"/>
                  <a:gd name="T11" fmla="*/ 20 h 24"/>
                  <a:gd name="T12" fmla="*/ 4 w 38"/>
                  <a:gd name="T13" fmla="*/ 24 h 24"/>
                  <a:gd name="T14" fmla="*/ 2 w 38"/>
                  <a:gd name="T15" fmla="*/ 19 h 24"/>
                  <a:gd name="T16" fmla="*/ 4 w 38"/>
                  <a:gd name="T17" fmla="*/ 18 h 24"/>
                  <a:gd name="T18" fmla="*/ 32 w 38"/>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24">
                    <a:moveTo>
                      <a:pt x="32" y="0"/>
                    </a:moveTo>
                    <a:cubicBezTo>
                      <a:pt x="34" y="0"/>
                      <a:pt x="36" y="0"/>
                      <a:pt x="38" y="0"/>
                    </a:cubicBezTo>
                    <a:cubicBezTo>
                      <a:pt x="38" y="4"/>
                      <a:pt x="34" y="3"/>
                      <a:pt x="33" y="5"/>
                    </a:cubicBezTo>
                    <a:cubicBezTo>
                      <a:pt x="32" y="6"/>
                      <a:pt x="31" y="6"/>
                      <a:pt x="30" y="6"/>
                    </a:cubicBezTo>
                    <a:cubicBezTo>
                      <a:pt x="31" y="7"/>
                      <a:pt x="32" y="7"/>
                      <a:pt x="32" y="8"/>
                    </a:cubicBezTo>
                    <a:cubicBezTo>
                      <a:pt x="26" y="11"/>
                      <a:pt x="21" y="15"/>
                      <a:pt x="15" y="20"/>
                    </a:cubicBezTo>
                    <a:cubicBezTo>
                      <a:pt x="14" y="21"/>
                      <a:pt x="5" y="24"/>
                      <a:pt x="4" y="24"/>
                    </a:cubicBezTo>
                    <a:cubicBezTo>
                      <a:pt x="0" y="24"/>
                      <a:pt x="1" y="22"/>
                      <a:pt x="2" y="19"/>
                    </a:cubicBezTo>
                    <a:cubicBezTo>
                      <a:pt x="3" y="19"/>
                      <a:pt x="3" y="18"/>
                      <a:pt x="4" y="18"/>
                    </a:cubicBezTo>
                    <a:cubicBezTo>
                      <a:pt x="15" y="15"/>
                      <a:pt x="23" y="6"/>
                      <a:pt x="32" y="0"/>
                    </a:cubicBezTo>
                    <a:close/>
                  </a:path>
                </a:pathLst>
              </a:custGeom>
              <a:solidFill>
                <a:srgbClr val="EB6D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5" name="Freeform 366">
                <a:extLst>
                  <a:ext uri="{FF2B5EF4-FFF2-40B4-BE49-F238E27FC236}">
                    <a16:creationId xmlns:a16="http://schemas.microsoft.com/office/drawing/2014/main" id="{BC023A23-C9EC-2141-24CB-A3AF5ECA2410}"/>
                  </a:ext>
                </a:extLst>
              </p:cNvPr>
              <p:cNvSpPr/>
              <p:nvPr/>
            </p:nvSpPr>
            <p:spPr bwMode="auto">
              <a:xfrm>
                <a:off x="4585" y="958"/>
                <a:ext cx="197" cy="75"/>
              </a:xfrm>
              <a:custGeom>
                <a:avLst/>
                <a:gdLst>
                  <a:gd name="T0" fmla="*/ 5 w 42"/>
                  <a:gd name="T1" fmla="*/ 16 h 16"/>
                  <a:gd name="T2" fmla="*/ 3 w 42"/>
                  <a:gd name="T3" fmla="*/ 12 h 16"/>
                  <a:gd name="T4" fmla="*/ 11 w 42"/>
                  <a:gd name="T5" fmla="*/ 8 h 16"/>
                  <a:gd name="T6" fmla="*/ 42 w 42"/>
                  <a:gd name="T7" fmla="*/ 2 h 16"/>
                  <a:gd name="T8" fmla="*/ 8 w 42"/>
                  <a:gd name="T9" fmla="*/ 14 h 16"/>
                  <a:gd name="T10" fmla="*/ 5 w 42"/>
                  <a:gd name="T11" fmla="*/ 16 h 16"/>
                </a:gdLst>
                <a:ahLst/>
                <a:cxnLst>
                  <a:cxn ang="0">
                    <a:pos x="T0" y="T1"/>
                  </a:cxn>
                  <a:cxn ang="0">
                    <a:pos x="T2" y="T3"/>
                  </a:cxn>
                  <a:cxn ang="0">
                    <a:pos x="T4" y="T5"/>
                  </a:cxn>
                  <a:cxn ang="0">
                    <a:pos x="T6" y="T7"/>
                  </a:cxn>
                  <a:cxn ang="0">
                    <a:pos x="T8" y="T9"/>
                  </a:cxn>
                  <a:cxn ang="0">
                    <a:pos x="T10" y="T11"/>
                  </a:cxn>
                </a:cxnLst>
                <a:rect l="0" t="0" r="r" b="b"/>
                <a:pathLst>
                  <a:path w="42" h="16">
                    <a:moveTo>
                      <a:pt x="5" y="16"/>
                    </a:moveTo>
                    <a:cubicBezTo>
                      <a:pt x="4" y="15"/>
                      <a:pt x="0" y="16"/>
                      <a:pt x="3" y="12"/>
                    </a:cubicBezTo>
                    <a:cubicBezTo>
                      <a:pt x="5" y="10"/>
                      <a:pt x="9" y="11"/>
                      <a:pt x="11" y="8"/>
                    </a:cubicBezTo>
                    <a:cubicBezTo>
                      <a:pt x="21" y="5"/>
                      <a:pt x="31" y="0"/>
                      <a:pt x="42" y="2"/>
                    </a:cubicBezTo>
                    <a:cubicBezTo>
                      <a:pt x="32" y="9"/>
                      <a:pt x="19" y="10"/>
                      <a:pt x="8" y="14"/>
                    </a:cubicBezTo>
                    <a:cubicBezTo>
                      <a:pt x="7" y="15"/>
                      <a:pt x="6" y="15"/>
                      <a:pt x="5" y="16"/>
                    </a:cubicBezTo>
                    <a:close/>
                  </a:path>
                </a:pathLst>
              </a:custGeom>
              <a:solidFill>
                <a:srgbClr val="EF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6" name="Freeform 367">
                <a:extLst>
                  <a:ext uri="{FF2B5EF4-FFF2-40B4-BE49-F238E27FC236}">
                    <a16:creationId xmlns:a16="http://schemas.microsoft.com/office/drawing/2014/main" id="{67BF6BD2-A296-3324-1E9C-93C5C74E59E4}"/>
                  </a:ext>
                </a:extLst>
              </p:cNvPr>
              <p:cNvSpPr/>
              <p:nvPr/>
            </p:nvSpPr>
            <p:spPr bwMode="auto">
              <a:xfrm>
                <a:off x="4244" y="1206"/>
                <a:ext cx="103" cy="121"/>
              </a:xfrm>
              <a:custGeom>
                <a:avLst/>
                <a:gdLst>
                  <a:gd name="T0" fmla="*/ 3 w 22"/>
                  <a:gd name="T1" fmla="*/ 26 h 26"/>
                  <a:gd name="T2" fmla="*/ 2 w 22"/>
                  <a:gd name="T3" fmla="*/ 22 h 26"/>
                  <a:gd name="T4" fmla="*/ 8 w 22"/>
                  <a:gd name="T5" fmla="*/ 12 h 26"/>
                  <a:gd name="T6" fmla="*/ 14 w 22"/>
                  <a:gd name="T7" fmla="*/ 5 h 26"/>
                  <a:gd name="T8" fmla="*/ 19 w 22"/>
                  <a:gd name="T9" fmla="*/ 2 h 26"/>
                  <a:gd name="T10" fmla="*/ 19 w 22"/>
                  <a:gd name="T11" fmla="*/ 8 h 26"/>
                  <a:gd name="T12" fmla="*/ 3 w 22"/>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3" y="26"/>
                    </a:moveTo>
                    <a:cubicBezTo>
                      <a:pt x="0" y="26"/>
                      <a:pt x="1" y="24"/>
                      <a:pt x="2" y="22"/>
                    </a:cubicBezTo>
                    <a:cubicBezTo>
                      <a:pt x="4" y="19"/>
                      <a:pt x="6" y="15"/>
                      <a:pt x="8" y="12"/>
                    </a:cubicBezTo>
                    <a:cubicBezTo>
                      <a:pt x="10" y="10"/>
                      <a:pt x="12" y="8"/>
                      <a:pt x="14" y="5"/>
                    </a:cubicBezTo>
                    <a:cubicBezTo>
                      <a:pt x="16" y="4"/>
                      <a:pt x="16" y="0"/>
                      <a:pt x="19" y="2"/>
                    </a:cubicBezTo>
                    <a:cubicBezTo>
                      <a:pt x="22" y="3"/>
                      <a:pt x="19" y="6"/>
                      <a:pt x="19" y="8"/>
                    </a:cubicBezTo>
                    <a:cubicBezTo>
                      <a:pt x="14" y="14"/>
                      <a:pt x="9" y="20"/>
                      <a:pt x="3" y="26"/>
                    </a:cubicBezTo>
                    <a:close/>
                  </a:path>
                </a:pathLst>
              </a:custGeom>
              <a:solidFill>
                <a:srgbClr val="ED7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7" name="Freeform 368">
                <a:extLst>
                  <a:ext uri="{FF2B5EF4-FFF2-40B4-BE49-F238E27FC236}">
                    <a16:creationId xmlns:a16="http://schemas.microsoft.com/office/drawing/2014/main" id="{039A4B56-53B9-43AA-A4CC-5B1BF6014B63}"/>
                  </a:ext>
                </a:extLst>
              </p:cNvPr>
              <p:cNvSpPr/>
              <p:nvPr/>
            </p:nvSpPr>
            <p:spPr bwMode="auto">
              <a:xfrm>
                <a:off x="4567" y="1037"/>
                <a:ext cx="98" cy="70"/>
              </a:xfrm>
              <a:custGeom>
                <a:avLst/>
                <a:gdLst>
                  <a:gd name="T0" fmla="*/ 12 w 21"/>
                  <a:gd name="T1" fmla="*/ 1 h 15"/>
                  <a:gd name="T2" fmla="*/ 21 w 21"/>
                  <a:gd name="T3" fmla="*/ 4 h 15"/>
                  <a:gd name="T4" fmla="*/ 12 w 21"/>
                  <a:gd name="T5" fmla="*/ 11 h 15"/>
                  <a:gd name="T6" fmla="*/ 12 w 21"/>
                  <a:gd name="T7" fmla="*/ 13 h 15"/>
                  <a:gd name="T8" fmla="*/ 11 w 21"/>
                  <a:gd name="T9" fmla="*/ 12 h 15"/>
                  <a:gd name="T10" fmla="*/ 1 w 21"/>
                  <a:gd name="T11" fmla="*/ 11 h 15"/>
                  <a:gd name="T12" fmla="*/ 10 w 21"/>
                  <a:gd name="T13" fmla="*/ 2 h 15"/>
                  <a:gd name="T14" fmla="*/ 12 w 21"/>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5">
                    <a:moveTo>
                      <a:pt x="12" y="1"/>
                    </a:moveTo>
                    <a:cubicBezTo>
                      <a:pt x="16" y="0"/>
                      <a:pt x="17" y="7"/>
                      <a:pt x="21" y="4"/>
                    </a:cubicBezTo>
                    <a:cubicBezTo>
                      <a:pt x="20" y="9"/>
                      <a:pt x="14" y="7"/>
                      <a:pt x="12" y="11"/>
                    </a:cubicBezTo>
                    <a:cubicBezTo>
                      <a:pt x="12" y="12"/>
                      <a:pt x="12" y="12"/>
                      <a:pt x="12" y="13"/>
                    </a:cubicBezTo>
                    <a:cubicBezTo>
                      <a:pt x="12" y="13"/>
                      <a:pt x="12" y="13"/>
                      <a:pt x="11" y="12"/>
                    </a:cubicBezTo>
                    <a:cubicBezTo>
                      <a:pt x="8" y="12"/>
                      <a:pt x="2" y="15"/>
                      <a:pt x="1" y="11"/>
                    </a:cubicBezTo>
                    <a:cubicBezTo>
                      <a:pt x="0" y="6"/>
                      <a:pt x="6" y="4"/>
                      <a:pt x="10" y="2"/>
                    </a:cubicBezTo>
                    <a:cubicBezTo>
                      <a:pt x="10" y="2"/>
                      <a:pt x="11" y="2"/>
                      <a:pt x="12" y="1"/>
                    </a:cubicBezTo>
                    <a:close/>
                  </a:path>
                </a:pathLst>
              </a:custGeom>
              <a:solidFill>
                <a:srgbClr val="ED74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8" name="Freeform 369">
                <a:extLst>
                  <a:ext uri="{FF2B5EF4-FFF2-40B4-BE49-F238E27FC236}">
                    <a16:creationId xmlns:a16="http://schemas.microsoft.com/office/drawing/2014/main" id="{503DD82B-E4C3-791A-15F7-C35831ECB4BE}"/>
                  </a:ext>
                </a:extLst>
              </p:cNvPr>
              <p:cNvSpPr/>
              <p:nvPr/>
            </p:nvSpPr>
            <p:spPr bwMode="auto">
              <a:xfrm>
                <a:off x="4366" y="1182"/>
                <a:ext cx="51" cy="52"/>
              </a:xfrm>
              <a:custGeom>
                <a:avLst/>
                <a:gdLst>
                  <a:gd name="T0" fmla="*/ 7 w 11"/>
                  <a:gd name="T1" fmla="*/ 0 h 11"/>
                  <a:gd name="T2" fmla="*/ 8 w 11"/>
                  <a:gd name="T3" fmla="*/ 5 h 11"/>
                  <a:gd name="T4" fmla="*/ 1 w 11"/>
                  <a:gd name="T5" fmla="*/ 11 h 11"/>
                  <a:gd name="T6" fmla="*/ 0 w 11"/>
                  <a:gd name="T7" fmla="*/ 7 h 11"/>
                  <a:gd name="T8" fmla="*/ 7 w 11"/>
                  <a:gd name="T9" fmla="*/ 0 h 11"/>
                </a:gdLst>
                <a:ahLst/>
                <a:cxnLst>
                  <a:cxn ang="0">
                    <a:pos x="T0" y="T1"/>
                  </a:cxn>
                  <a:cxn ang="0">
                    <a:pos x="T2" y="T3"/>
                  </a:cxn>
                  <a:cxn ang="0">
                    <a:pos x="T4" y="T5"/>
                  </a:cxn>
                  <a:cxn ang="0">
                    <a:pos x="T6" y="T7"/>
                  </a:cxn>
                  <a:cxn ang="0">
                    <a:pos x="T8" y="T9"/>
                  </a:cxn>
                </a:cxnLst>
                <a:rect l="0" t="0" r="r" b="b"/>
                <a:pathLst>
                  <a:path w="11" h="11">
                    <a:moveTo>
                      <a:pt x="7" y="0"/>
                    </a:moveTo>
                    <a:cubicBezTo>
                      <a:pt x="8" y="1"/>
                      <a:pt x="11" y="3"/>
                      <a:pt x="8" y="5"/>
                    </a:cubicBezTo>
                    <a:cubicBezTo>
                      <a:pt x="5" y="6"/>
                      <a:pt x="5" y="10"/>
                      <a:pt x="1" y="11"/>
                    </a:cubicBezTo>
                    <a:cubicBezTo>
                      <a:pt x="1" y="9"/>
                      <a:pt x="2" y="8"/>
                      <a:pt x="0" y="7"/>
                    </a:cubicBezTo>
                    <a:cubicBezTo>
                      <a:pt x="2" y="4"/>
                      <a:pt x="4" y="1"/>
                      <a:pt x="7" y="0"/>
                    </a:cubicBezTo>
                    <a:close/>
                  </a:path>
                </a:pathLst>
              </a:custGeom>
              <a:solidFill>
                <a:srgbClr val="D43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9" name="Freeform 370">
                <a:extLst>
                  <a:ext uri="{FF2B5EF4-FFF2-40B4-BE49-F238E27FC236}">
                    <a16:creationId xmlns:a16="http://schemas.microsoft.com/office/drawing/2014/main" id="{98F6A196-CAC3-FAAD-1F0C-ABCF89ED7194}"/>
                  </a:ext>
                </a:extLst>
              </p:cNvPr>
              <p:cNvSpPr/>
              <p:nvPr/>
            </p:nvSpPr>
            <p:spPr bwMode="auto">
              <a:xfrm>
                <a:off x="4422" y="1084"/>
                <a:ext cx="28" cy="28"/>
              </a:xfrm>
              <a:custGeom>
                <a:avLst/>
                <a:gdLst>
                  <a:gd name="T0" fmla="*/ 1 w 6"/>
                  <a:gd name="T1" fmla="*/ 1 h 6"/>
                  <a:gd name="T2" fmla="*/ 2 w 6"/>
                  <a:gd name="T3" fmla="*/ 0 h 6"/>
                  <a:gd name="T4" fmla="*/ 5 w 6"/>
                  <a:gd name="T5" fmla="*/ 4 h 6"/>
                  <a:gd name="T6" fmla="*/ 3 w 6"/>
                  <a:gd name="T7" fmla="*/ 6 h 6"/>
                  <a:gd name="T8" fmla="*/ 1 w 6"/>
                  <a:gd name="T9" fmla="*/ 1 h 6"/>
                </a:gdLst>
                <a:ahLst/>
                <a:cxnLst>
                  <a:cxn ang="0">
                    <a:pos x="T0" y="T1"/>
                  </a:cxn>
                  <a:cxn ang="0">
                    <a:pos x="T2" y="T3"/>
                  </a:cxn>
                  <a:cxn ang="0">
                    <a:pos x="T4" y="T5"/>
                  </a:cxn>
                  <a:cxn ang="0">
                    <a:pos x="T6" y="T7"/>
                  </a:cxn>
                  <a:cxn ang="0">
                    <a:pos x="T8" y="T9"/>
                  </a:cxn>
                </a:cxnLst>
                <a:rect l="0" t="0" r="r" b="b"/>
                <a:pathLst>
                  <a:path w="6" h="6">
                    <a:moveTo>
                      <a:pt x="1" y="1"/>
                    </a:moveTo>
                    <a:cubicBezTo>
                      <a:pt x="1" y="1"/>
                      <a:pt x="1" y="0"/>
                      <a:pt x="2" y="0"/>
                    </a:cubicBezTo>
                    <a:cubicBezTo>
                      <a:pt x="4" y="0"/>
                      <a:pt x="6" y="2"/>
                      <a:pt x="5" y="4"/>
                    </a:cubicBezTo>
                    <a:cubicBezTo>
                      <a:pt x="5" y="5"/>
                      <a:pt x="5" y="6"/>
                      <a:pt x="3" y="6"/>
                    </a:cubicBezTo>
                    <a:cubicBezTo>
                      <a:pt x="1" y="5"/>
                      <a:pt x="0" y="3"/>
                      <a:pt x="1" y="1"/>
                    </a:cubicBezTo>
                    <a:close/>
                  </a:path>
                </a:pathLst>
              </a:custGeom>
              <a:solidFill>
                <a:srgbClr val="3A2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0" name="Freeform 371">
                <a:extLst>
                  <a:ext uri="{FF2B5EF4-FFF2-40B4-BE49-F238E27FC236}">
                    <a16:creationId xmlns:a16="http://schemas.microsoft.com/office/drawing/2014/main" id="{7EF05FD5-B0DF-55D3-ED91-55B4371ED966}"/>
                  </a:ext>
                </a:extLst>
              </p:cNvPr>
              <p:cNvSpPr/>
              <p:nvPr/>
            </p:nvSpPr>
            <p:spPr bwMode="auto">
              <a:xfrm>
                <a:off x="4786" y="925"/>
                <a:ext cx="131" cy="24"/>
              </a:xfrm>
              <a:custGeom>
                <a:avLst/>
                <a:gdLst>
                  <a:gd name="T0" fmla="*/ 0 w 28"/>
                  <a:gd name="T1" fmla="*/ 3 h 5"/>
                  <a:gd name="T2" fmla="*/ 4 w 28"/>
                  <a:gd name="T3" fmla="*/ 0 h 5"/>
                  <a:gd name="T4" fmla="*/ 28 w 28"/>
                  <a:gd name="T5" fmla="*/ 0 h 5"/>
                  <a:gd name="T6" fmla="*/ 20 w 28"/>
                  <a:gd name="T7" fmla="*/ 4 h 5"/>
                  <a:gd name="T8" fmla="*/ 0 w 28"/>
                  <a:gd name="T9" fmla="*/ 3 h 5"/>
                </a:gdLst>
                <a:ahLst/>
                <a:cxnLst>
                  <a:cxn ang="0">
                    <a:pos x="T0" y="T1"/>
                  </a:cxn>
                  <a:cxn ang="0">
                    <a:pos x="T2" y="T3"/>
                  </a:cxn>
                  <a:cxn ang="0">
                    <a:pos x="T4" y="T5"/>
                  </a:cxn>
                  <a:cxn ang="0">
                    <a:pos x="T6" y="T7"/>
                  </a:cxn>
                  <a:cxn ang="0">
                    <a:pos x="T8" y="T9"/>
                  </a:cxn>
                </a:cxnLst>
                <a:rect l="0" t="0" r="r" b="b"/>
                <a:pathLst>
                  <a:path w="28" h="5">
                    <a:moveTo>
                      <a:pt x="0" y="3"/>
                    </a:moveTo>
                    <a:cubicBezTo>
                      <a:pt x="0" y="0"/>
                      <a:pt x="2" y="0"/>
                      <a:pt x="4" y="0"/>
                    </a:cubicBezTo>
                    <a:cubicBezTo>
                      <a:pt x="12" y="0"/>
                      <a:pt x="20" y="0"/>
                      <a:pt x="28" y="0"/>
                    </a:cubicBezTo>
                    <a:cubicBezTo>
                      <a:pt x="26" y="4"/>
                      <a:pt x="22" y="1"/>
                      <a:pt x="20" y="4"/>
                    </a:cubicBezTo>
                    <a:cubicBezTo>
                      <a:pt x="13" y="4"/>
                      <a:pt x="7" y="5"/>
                      <a:pt x="0" y="3"/>
                    </a:cubicBezTo>
                    <a:close/>
                  </a:path>
                </a:pathLst>
              </a:custGeom>
              <a:solidFill>
                <a:srgbClr val="ED77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1" name="Freeform 372">
                <a:extLst>
                  <a:ext uri="{FF2B5EF4-FFF2-40B4-BE49-F238E27FC236}">
                    <a16:creationId xmlns:a16="http://schemas.microsoft.com/office/drawing/2014/main" id="{E69EB44A-A1FB-02B8-A14B-6AC9F215BF47}"/>
                  </a:ext>
                </a:extLst>
              </p:cNvPr>
              <p:cNvSpPr/>
              <p:nvPr/>
            </p:nvSpPr>
            <p:spPr bwMode="auto">
              <a:xfrm>
                <a:off x="4824" y="1014"/>
                <a:ext cx="775" cy="715"/>
              </a:xfrm>
              <a:custGeom>
                <a:avLst/>
                <a:gdLst>
                  <a:gd name="T0" fmla="*/ 164 w 166"/>
                  <a:gd name="T1" fmla="*/ 140 h 153"/>
                  <a:gd name="T2" fmla="*/ 160 w 166"/>
                  <a:gd name="T3" fmla="*/ 153 h 153"/>
                  <a:gd name="T4" fmla="*/ 157 w 166"/>
                  <a:gd name="T5" fmla="*/ 137 h 153"/>
                  <a:gd name="T6" fmla="*/ 144 w 166"/>
                  <a:gd name="T7" fmla="*/ 110 h 153"/>
                  <a:gd name="T8" fmla="*/ 124 w 166"/>
                  <a:gd name="T9" fmla="*/ 69 h 153"/>
                  <a:gd name="T10" fmla="*/ 114 w 166"/>
                  <a:gd name="T11" fmla="*/ 47 h 153"/>
                  <a:gd name="T12" fmla="*/ 91 w 166"/>
                  <a:gd name="T13" fmla="*/ 34 h 153"/>
                  <a:gd name="T14" fmla="*/ 87 w 166"/>
                  <a:gd name="T15" fmla="*/ 33 h 153"/>
                  <a:gd name="T16" fmla="*/ 38 w 166"/>
                  <a:gd name="T17" fmla="*/ 17 h 153"/>
                  <a:gd name="T18" fmla="*/ 12 w 166"/>
                  <a:gd name="T19" fmla="*/ 9 h 153"/>
                  <a:gd name="T20" fmla="*/ 6 w 166"/>
                  <a:gd name="T21" fmla="*/ 9 h 153"/>
                  <a:gd name="T22" fmla="*/ 0 w 166"/>
                  <a:gd name="T23" fmla="*/ 6 h 153"/>
                  <a:gd name="T24" fmla="*/ 18 w 166"/>
                  <a:gd name="T25" fmla="*/ 2 h 153"/>
                  <a:gd name="T26" fmla="*/ 42 w 166"/>
                  <a:gd name="T27" fmla="*/ 12 h 153"/>
                  <a:gd name="T28" fmla="*/ 49 w 166"/>
                  <a:gd name="T29" fmla="*/ 16 h 153"/>
                  <a:gd name="T30" fmla="*/ 77 w 166"/>
                  <a:gd name="T31" fmla="*/ 26 h 153"/>
                  <a:gd name="T32" fmla="*/ 84 w 166"/>
                  <a:gd name="T33" fmla="*/ 27 h 153"/>
                  <a:gd name="T34" fmla="*/ 105 w 166"/>
                  <a:gd name="T35" fmla="*/ 30 h 153"/>
                  <a:gd name="T36" fmla="*/ 122 w 166"/>
                  <a:gd name="T37" fmla="*/ 44 h 153"/>
                  <a:gd name="T38" fmla="*/ 129 w 166"/>
                  <a:gd name="T39" fmla="*/ 60 h 153"/>
                  <a:gd name="T40" fmla="*/ 146 w 166"/>
                  <a:gd name="T41" fmla="*/ 99 h 153"/>
                  <a:gd name="T42" fmla="*/ 159 w 166"/>
                  <a:gd name="T43" fmla="*/ 118 h 153"/>
                  <a:gd name="T44" fmla="*/ 164 w 166"/>
                  <a:gd name="T45" fmla="*/ 14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 h="153">
                    <a:moveTo>
                      <a:pt x="164" y="140"/>
                    </a:moveTo>
                    <a:cubicBezTo>
                      <a:pt x="164" y="145"/>
                      <a:pt x="165" y="150"/>
                      <a:pt x="160" y="153"/>
                    </a:cubicBezTo>
                    <a:cubicBezTo>
                      <a:pt x="156" y="148"/>
                      <a:pt x="159" y="142"/>
                      <a:pt x="157" y="137"/>
                    </a:cubicBezTo>
                    <a:cubicBezTo>
                      <a:pt x="155" y="127"/>
                      <a:pt x="151" y="118"/>
                      <a:pt x="144" y="110"/>
                    </a:cubicBezTo>
                    <a:cubicBezTo>
                      <a:pt x="134" y="98"/>
                      <a:pt x="128" y="84"/>
                      <a:pt x="124" y="69"/>
                    </a:cubicBezTo>
                    <a:cubicBezTo>
                      <a:pt x="122" y="61"/>
                      <a:pt x="119" y="54"/>
                      <a:pt x="114" y="47"/>
                    </a:cubicBezTo>
                    <a:cubicBezTo>
                      <a:pt x="109" y="39"/>
                      <a:pt x="101" y="35"/>
                      <a:pt x="91" y="34"/>
                    </a:cubicBezTo>
                    <a:cubicBezTo>
                      <a:pt x="90" y="33"/>
                      <a:pt x="88" y="33"/>
                      <a:pt x="87" y="33"/>
                    </a:cubicBezTo>
                    <a:cubicBezTo>
                      <a:pt x="68" y="36"/>
                      <a:pt x="52" y="29"/>
                      <a:pt x="38" y="17"/>
                    </a:cubicBezTo>
                    <a:cubicBezTo>
                      <a:pt x="30" y="10"/>
                      <a:pt x="21" y="8"/>
                      <a:pt x="12" y="9"/>
                    </a:cubicBezTo>
                    <a:cubicBezTo>
                      <a:pt x="10" y="9"/>
                      <a:pt x="8" y="10"/>
                      <a:pt x="6" y="9"/>
                    </a:cubicBezTo>
                    <a:cubicBezTo>
                      <a:pt x="4" y="9"/>
                      <a:pt x="1" y="9"/>
                      <a:pt x="0" y="6"/>
                    </a:cubicBezTo>
                    <a:cubicBezTo>
                      <a:pt x="5" y="1"/>
                      <a:pt x="11" y="0"/>
                      <a:pt x="18" y="2"/>
                    </a:cubicBezTo>
                    <a:cubicBezTo>
                      <a:pt x="27" y="2"/>
                      <a:pt x="34" y="7"/>
                      <a:pt x="42" y="12"/>
                    </a:cubicBezTo>
                    <a:cubicBezTo>
                      <a:pt x="45" y="12"/>
                      <a:pt x="47" y="14"/>
                      <a:pt x="49" y="16"/>
                    </a:cubicBezTo>
                    <a:cubicBezTo>
                      <a:pt x="57" y="23"/>
                      <a:pt x="67" y="26"/>
                      <a:pt x="77" y="26"/>
                    </a:cubicBezTo>
                    <a:cubicBezTo>
                      <a:pt x="80" y="25"/>
                      <a:pt x="82" y="25"/>
                      <a:pt x="84" y="27"/>
                    </a:cubicBezTo>
                    <a:cubicBezTo>
                      <a:pt x="91" y="27"/>
                      <a:pt x="98" y="28"/>
                      <a:pt x="105" y="30"/>
                    </a:cubicBezTo>
                    <a:cubicBezTo>
                      <a:pt x="114" y="31"/>
                      <a:pt x="117" y="38"/>
                      <a:pt x="122" y="44"/>
                    </a:cubicBezTo>
                    <a:cubicBezTo>
                      <a:pt x="125" y="49"/>
                      <a:pt x="127" y="54"/>
                      <a:pt x="129" y="60"/>
                    </a:cubicBezTo>
                    <a:cubicBezTo>
                      <a:pt x="133" y="74"/>
                      <a:pt x="136" y="88"/>
                      <a:pt x="146" y="99"/>
                    </a:cubicBezTo>
                    <a:cubicBezTo>
                      <a:pt x="149" y="106"/>
                      <a:pt x="155" y="111"/>
                      <a:pt x="159" y="118"/>
                    </a:cubicBezTo>
                    <a:cubicBezTo>
                      <a:pt x="162" y="125"/>
                      <a:pt x="166" y="132"/>
                      <a:pt x="164" y="140"/>
                    </a:cubicBezTo>
                    <a:close/>
                  </a:path>
                </a:pathLst>
              </a:custGeom>
              <a:solidFill>
                <a:srgbClr val="AD3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2" name="Freeform 373">
                <a:extLst>
                  <a:ext uri="{FF2B5EF4-FFF2-40B4-BE49-F238E27FC236}">
                    <a16:creationId xmlns:a16="http://schemas.microsoft.com/office/drawing/2014/main" id="{0F75DBEC-133A-3174-996E-672B680961EA}"/>
                  </a:ext>
                </a:extLst>
              </p:cNvPr>
              <p:cNvSpPr/>
              <p:nvPr/>
            </p:nvSpPr>
            <p:spPr bwMode="auto">
              <a:xfrm>
                <a:off x="5324" y="1084"/>
                <a:ext cx="233" cy="393"/>
              </a:xfrm>
              <a:custGeom>
                <a:avLst/>
                <a:gdLst>
                  <a:gd name="T0" fmla="*/ 48 w 50"/>
                  <a:gd name="T1" fmla="*/ 73 h 84"/>
                  <a:gd name="T2" fmla="*/ 45 w 50"/>
                  <a:gd name="T3" fmla="*/ 84 h 84"/>
                  <a:gd name="T4" fmla="*/ 40 w 50"/>
                  <a:gd name="T5" fmla="*/ 74 h 84"/>
                  <a:gd name="T6" fmla="*/ 31 w 50"/>
                  <a:gd name="T7" fmla="*/ 56 h 84"/>
                  <a:gd name="T8" fmla="*/ 27 w 50"/>
                  <a:gd name="T9" fmla="*/ 48 h 84"/>
                  <a:gd name="T10" fmla="*/ 26 w 50"/>
                  <a:gd name="T11" fmla="*/ 42 h 84"/>
                  <a:gd name="T12" fmla="*/ 22 w 50"/>
                  <a:gd name="T13" fmla="*/ 33 h 84"/>
                  <a:gd name="T14" fmla="*/ 18 w 50"/>
                  <a:gd name="T15" fmla="*/ 24 h 84"/>
                  <a:gd name="T16" fmla="*/ 6 w 50"/>
                  <a:gd name="T17" fmla="*/ 10 h 84"/>
                  <a:gd name="T18" fmla="*/ 2 w 50"/>
                  <a:gd name="T19" fmla="*/ 4 h 84"/>
                  <a:gd name="T20" fmla="*/ 11 w 50"/>
                  <a:gd name="T21" fmla="*/ 5 h 84"/>
                  <a:gd name="T22" fmla="*/ 19 w 50"/>
                  <a:gd name="T23" fmla="*/ 18 h 84"/>
                  <a:gd name="T24" fmla="*/ 22 w 50"/>
                  <a:gd name="T25" fmla="*/ 19 h 84"/>
                  <a:gd name="T26" fmla="*/ 41 w 50"/>
                  <a:gd name="T27" fmla="*/ 50 h 84"/>
                  <a:gd name="T28" fmla="*/ 46 w 50"/>
                  <a:gd name="T29" fmla="*/ 64 h 84"/>
                  <a:gd name="T30" fmla="*/ 48 w 50"/>
                  <a:gd name="T31"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84">
                    <a:moveTo>
                      <a:pt x="48" y="73"/>
                    </a:moveTo>
                    <a:cubicBezTo>
                      <a:pt x="45" y="76"/>
                      <a:pt x="49" y="81"/>
                      <a:pt x="45" y="84"/>
                    </a:cubicBezTo>
                    <a:cubicBezTo>
                      <a:pt x="42" y="81"/>
                      <a:pt x="44" y="76"/>
                      <a:pt x="40" y="74"/>
                    </a:cubicBezTo>
                    <a:cubicBezTo>
                      <a:pt x="35" y="69"/>
                      <a:pt x="34" y="62"/>
                      <a:pt x="31" y="56"/>
                    </a:cubicBezTo>
                    <a:cubicBezTo>
                      <a:pt x="30" y="53"/>
                      <a:pt x="28" y="51"/>
                      <a:pt x="27" y="48"/>
                    </a:cubicBezTo>
                    <a:cubicBezTo>
                      <a:pt x="25" y="46"/>
                      <a:pt x="24" y="45"/>
                      <a:pt x="26" y="42"/>
                    </a:cubicBezTo>
                    <a:cubicBezTo>
                      <a:pt x="28" y="38"/>
                      <a:pt x="24" y="36"/>
                      <a:pt x="22" y="33"/>
                    </a:cubicBezTo>
                    <a:cubicBezTo>
                      <a:pt x="20" y="30"/>
                      <a:pt x="17" y="28"/>
                      <a:pt x="18" y="24"/>
                    </a:cubicBezTo>
                    <a:cubicBezTo>
                      <a:pt x="16" y="18"/>
                      <a:pt x="11" y="14"/>
                      <a:pt x="6" y="10"/>
                    </a:cubicBezTo>
                    <a:cubicBezTo>
                      <a:pt x="4" y="9"/>
                      <a:pt x="0" y="8"/>
                      <a:pt x="2" y="4"/>
                    </a:cubicBezTo>
                    <a:cubicBezTo>
                      <a:pt x="5" y="0"/>
                      <a:pt x="8" y="2"/>
                      <a:pt x="11" y="5"/>
                    </a:cubicBezTo>
                    <a:cubicBezTo>
                      <a:pt x="16" y="8"/>
                      <a:pt x="15" y="14"/>
                      <a:pt x="19" y="18"/>
                    </a:cubicBezTo>
                    <a:cubicBezTo>
                      <a:pt x="20" y="18"/>
                      <a:pt x="21" y="18"/>
                      <a:pt x="22" y="19"/>
                    </a:cubicBezTo>
                    <a:cubicBezTo>
                      <a:pt x="28" y="29"/>
                      <a:pt x="39" y="37"/>
                      <a:pt x="41" y="50"/>
                    </a:cubicBezTo>
                    <a:cubicBezTo>
                      <a:pt x="42" y="55"/>
                      <a:pt x="44" y="60"/>
                      <a:pt x="46" y="64"/>
                    </a:cubicBezTo>
                    <a:cubicBezTo>
                      <a:pt x="48" y="67"/>
                      <a:pt x="50" y="70"/>
                      <a:pt x="48" y="73"/>
                    </a:cubicBezTo>
                    <a:close/>
                  </a:path>
                </a:pathLst>
              </a:custGeom>
              <a:solidFill>
                <a:srgbClr val="DE3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3" name="Freeform 374">
                <a:extLst>
                  <a:ext uri="{FF2B5EF4-FFF2-40B4-BE49-F238E27FC236}">
                    <a16:creationId xmlns:a16="http://schemas.microsoft.com/office/drawing/2014/main" id="{FDD962D8-EDD6-AD70-7FC6-9276A0A7644E}"/>
                  </a:ext>
                </a:extLst>
              </p:cNvPr>
              <p:cNvSpPr/>
              <p:nvPr/>
            </p:nvSpPr>
            <p:spPr bwMode="auto">
              <a:xfrm>
                <a:off x="5412" y="1145"/>
                <a:ext cx="197" cy="369"/>
              </a:xfrm>
              <a:custGeom>
                <a:avLst/>
                <a:gdLst>
                  <a:gd name="T0" fmla="*/ 29 w 42"/>
                  <a:gd name="T1" fmla="*/ 60 h 79"/>
                  <a:gd name="T2" fmla="*/ 0 w 42"/>
                  <a:gd name="T3" fmla="*/ 5 h 79"/>
                  <a:gd name="T4" fmla="*/ 7 w 42"/>
                  <a:gd name="T5" fmla="*/ 5 h 79"/>
                  <a:gd name="T6" fmla="*/ 20 w 42"/>
                  <a:gd name="T7" fmla="*/ 25 h 79"/>
                  <a:gd name="T8" fmla="*/ 21 w 42"/>
                  <a:gd name="T9" fmla="*/ 28 h 79"/>
                  <a:gd name="T10" fmla="*/ 37 w 42"/>
                  <a:gd name="T11" fmla="*/ 57 h 79"/>
                  <a:gd name="T12" fmla="*/ 42 w 42"/>
                  <a:gd name="T13" fmla="*/ 79 h 79"/>
                  <a:gd name="T14" fmla="*/ 29 w 42"/>
                  <a:gd name="T15" fmla="*/ 6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79">
                    <a:moveTo>
                      <a:pt x="29" y="60"/>
                    </a:moveTo>
                    <a:cubicBezTo>
                      <a:pt x="22" y="40"/>
                      <a:pt x="14" y="21"/>
                      <a:pt x="0" y="5"/>
                    </a:cubicBezTo>
                    <a:cubicBezTo>
                      <a:pt x="3" y="0"/>
                      <a:pt x="5" y="3"/>
                      <a:pt x="7" y="5"/>
                    </a:cubicBezTo>
                    <a:cubicBezTo>
                      <a:pt x="12" y="11"/>
                      <a:pt x="16" y="18"/>
                      <a:pt x="20" y="25"/>
                    </a:cubicBezTo>
                    <a:cubicBezTo>
                      <a:pt x="21" y="25"/>
                      <a:pt x="22" y="26"/>
                      <a:pt x="21" y="28"/>
                    </a:cubicBezTo>
                    <a:cubicBezTo>
                      <a:pt x="26" y="38"/>
                      <a:pt x="29" y="48"/>
                      <a:pt x="37" y="57"/>
                    </a:cubicBezTo>
                    <a:cubicBezTo>
                      <a:pt x="41" y="63"/>
                      <a:pt x="41" y="70"/>
                      <a:pt x="42" y="79"/>
                    </a:cubicBezTo>
                    <a:cubicBezTo>
                      <a:pt x="35" y="73"/>
                      <a:pt x="34" y="65"/>
                      <a:pt x="29" y="60"/>
                    </a:cubicBezTo>
                    <a:close/>
                  </a:path>
                </a:pathLst>
              </a:custGeom>
              <a:solidFill>
                <a:srgbClr val="EF8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4" name="Freeform 375">
                <a:extLst>
                  <a:ext uri="{FF2B5EF4-FFF2-40B4-BE49-F238E27FC236}">
                    <a16:creationId xmlns:a16="http://schemas.microsoft.com/office/drawing/2014/main" id="{99E7BE5A-E20F-DD6B-6F34-C89CE3B192D7}"/>
                  </a:ext>
                </a:extLst>
              </p:cNvPr>
              <p:cNvSpPr/>
              <p:nvPr/>
            </p:nvSpPr>
            <p:spPr bwMode="auto">
              <a:xfrm>
                <a:off x="5029" y="953"/>
                <a:ext cx="299" cy="145"/>
              </a:xfrm>
              <a:custGeom>
                <a:avLst/>
                <a:gdLst>
                  <a:gd name="T0" fmla="*/ 45 w 64"/>
                  <a:gd name="T1" fmla="*/ 12 h 31"/>
                  <a:gd name="T2" fmla="*/ 48 w 64"/>
                  <a:gd name="T3" fmla="*/ 14 h 31"/>
                  <a:gd name="T4" fmla="*/ 59 w 64"/>
                  <a:gd name="T5" fmla="*/ 22 h 31"/>
                  <a:gd name="T6" fmla="*/ 63 w 64"/>
                  <a:gd name="T7" fmla="*/ 28 h 31"/>
                  <a:gd name="T8" fmla="*/ 55 w 64"/>
                  <a:gd name="T9" fmla="*/ 28 h 31"/>
                  <a:gd name="T10" fmla="*/ 37 w 64"/>
                  <a:gd name="T11" fmla="*/ 19 h 31"/>
                  <a:gd name="T12" fmla="*/ 32 w 64"/>
                  <a:gd name="T13" fmla="*/ 17 h 31"/>
                  <a:gd name="T14" fmla="*/ 25 w 64"/>
                  <a:gd name="T15" fmla="*/ 14 h 31"/>
                  <a:gd name="T16" fmla="*/ 22 w 64"/>
                  <a:gd name="T17" fmla="*/ 15 h 31"/>
                  <a:gd name="T18" fmla="*/ 8 w 64"/>
                  <a:gd name="T19" fmla="*/ 8 h 31"/>
                  <a:gd name="T20" fmla="*/ 0 w 64"/>
                  <a:gd name="T21" fmla="*/ 5 h 31"/>
                  <a:gd name="T22" fmla="*/ 9 w 64"/>
                  <a:gd name="T23" fmla="*/ 1 h 31"/>
                  <a:gd name="T24" fmla="*/ 18 w 64"/>
                  <a:gd name="T25" fmla="*/ 4 h 31"/>
                  <a:gd name="T26" fmla="*/ 45 w 64"/>
                  <a:gd name="T27"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31">
                    <a:moveTo>
                      <a:pt x="45" y="12"/>
                    </a:moveTo>
                    <a:cubicBezTo>
                      <a:pt x="46" y="13"/>
                      <a:pt x="47" y="14"/>
                      <a:pt x="48" y="14"/>
                    </a:cubicBezTo>
                    <a:cubicBezTo>
                      <a:pt x="51" y="18"/>
                      <a:pt x="55" y="19"/>
                      <a:pt x="59" y="22"/>
                    </a:cubicBezTo>
                    <a:cubicBezTo>
                      <a:pt x="61" y="24"/>
                      <a:pt x="64" y="26"/>
                      <a:pt x="63" y="28"/>
                    </a:cubicBezTo>
                    <a:cubicBezTo>
                      <a:pt x="61" y="31"/>
                      <a:pt x="58" y="29"/>
                      <a:pt x="55" y="28"/>
                    </a:cubicBezTo>
                    <a:cubicBezTo>
                      <a:pt x="49" y="25"/>
                      <a:pt x="43" y="22"/>
                      <a:pt x="37" y="19"/>
                    </a:cubicBezTo>
                    <a:cubicBezTo>
                      <a:pt x="35" y="18"/>
                      <a:pt x="34" y="16"/>
                      <a:pt x="32" y="17"/>
                    </a:cubicBezTo>
                    <a:cubicBezTo>
                      <a:pt x="29" y="16"/>
                      <a:pt x="29" y="12"/>
                      <a:pt x="25" y="14"/>
                    </a:cubicBezTo>
                    <a:cubicBezTo>
                      <a:pt x="24" y="14"/>
                      <a:pt x="24" y="15"/>
                      <a:pt x="22" y="15"/>
                    </a:cubicBezTo>
                    <a:cubicBezTo>
                      <a:pt x="20" y="8"/>
                      <a:pt x="13" y="11"/>
                      <a:pt x="8" y="8"/>
                    </a:cubicBezTo>
                    <a:cubicBezTo>
                      <a:pt x="5" y="7"/>
                      <a:pt x="0" y="8"/>
                      <a:pt x="0" y="5"/>
                    </a:cubicBezTo>
                    <a:cubicBezTo>
                      <a:pt x="0" y="0"/>
                      <a:pt x="6" y="1"/>
                      <a:pt x="9" y="1"/>
                    </a:cubicBezTo>
                    <a:cubicBezTo>
                      <a:pt x="13" y="1"/>
                      <a:pt x="15" y="3"/>
                      <a:pt x="18" y="4"/>
                    </a:cubicBezTo>
                    <a:cubicBezTo>
                      <a:pt x="26" y="9"/>
                      <a:pt x="36" y="8"/>
                      <a:pt x="45" y="12"/>
                    </a:cubicBezTo>
                    <a:close/>
                  </a:path>
                </a:pathLst>
              </a:custGeom>
              <a:solidFill>
                <a:srgbClr val="F08F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5" name="Freeform 376">
                <a:extLst>
                  <a:ext uri="{FF2B5EF4-FFF2-40B4-BE49-F238E27FC236}">
                    <a16:creationId xmlns:a16="http://schemas.microsoft.com/office/drawing/2014/main" id="{B9069068-EE5B-09F7-54EC-5CF191B83A36}"/>
                  </a:ext>
                </a:extLst>
              </p:cNvPr>
              <p:cNvSpPr/>
              <p:nvPr/>
            </p:nvSpPr>
            <p:spPr bwMode="auto">
              <a:xfrm>
                <a:off x="5020" y="1061"/>
                <a:ext cx="224" cy="93"/>
              </a:xfrm>
              <a:custGeom>
                <a:avLst/>
                <a:gdLst>
                  <a:gd name="T0" fmla="*/ 42 w 48"/>
                  <a:gd name="T1" fmla="*/ 17 h 20"/>
                  <a:gd name="T2" fmla="*/ 0 w 48"/>
                  <a:gd name="T3" fmla="*/ 2 h 20"/>
                  <a:gd name="T4" fmla="*/ 3 w 48"/>
                  <a:gd name="T5" fmla="*/ 1 h 20"/>
                  <a:gd name="T6" fmla="*/ 48 w 48"/>
                  <a:gd name="T7" fmla="*/ 15 h 20"/>
                  <a:gd name="T8" fmla="*/ 42 w 48"/>
                  <a:gd name="T9" fmla="*/ 17 h 20"/>
                </a:gdLst>
                <a:ahLst/>
                <a:cxnLst>
                  <a:cxn ang="0">
                    <a:pos x="T0" y="T1"/>
                  </a:cxn>
                  <a:cxn ang="0">
                    <a:pos x="T2" y="T3"/>
                  </a:cxn>
                  <a:cxn ang="0">
                    <a:pos x="T4" y="T5"/>
                  </a:cxn>
                  <a:cxn ang="0">
                    <a:pos x="T6" y="T7"/>
                  </a:cxn>
                  <a:cxn ang="0">
                    <a:pos x="T8" y="T9"/>
                  </a:cxn>
                </a:cxnLst>
                <a:rect l="0" t="0" r="r" b="b"/>
                <a:pathLst>
                  <a:path w="48" h="20">
                    <a:moveTo>
                      <a:pt x="42" y="17"/>
                    </a:moveTo>
                    <a:cubicBezTo>
                      <a:pt x="25" y="20"/>
                      <a:pt x="11" y="14"/>
                      <a:pt x="0" y="2"/>
                    </a:cubicBezTo>
                    <a:cubicBezTo>
                      <a:pt x="0" y="1"/>
                      <a:pt x="1" y="0"/>
                      <a:pt x="3" y="1"/>
                    </a:cubicBezTo>
                    <a:cubicBezTo>
                      <a:pt x="17" y="7"/>
                      <a:pt x="33" y="8"/>
                      <a:pt x="48" y="15"/>
                    </a:cubicBezTo>
                    <a:cubicBezTo>
                      <a:pt x="46" y="17"/>
                      <a:pt x="43" y="15"/>
                      <a:pt x="42" y="17"/>
                    </a:cubicBezTo>
                    <a:close/>
                  </a:path>
                </a:pathLst>
              </a:custGeom>
              <a:solidFill>
                <a:srgbClr val="EF89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6" name="Freeform 377">
                <a:extLst>
                  <a:ext uri="{FF2B5EF4-FFF2-40B4-BE49-F238E27FC236}">
                    <a16:creationId xmlns:a16="http://schemas.microsoft.com/office/drawing/2014/main" id="{A6622BB4-67B7-AD58-2BFC-C56706462313}"/>
                  </a:ext>
                </a:extLst>
              </p:cNvPr>
              <p:cNvSpPr/>
              <p:nvPr/>
            </p:nvSpPr>
            <p:spPr bwMode="auto">
              <a:xfrm>
                <a:off x="4674" y="1000"/>
                <a:ext cx="234" cy="103"/>
              </a:xfrm>
              <a:custGeom>
                <a:avLst/>
                <a:gdLst>
                  <a:gd name="T0" fmla="*/ 50 w 50"/>
                  <a:gd name="T1" fmla="*/ 5 h 22"/>
                  <a:gd name="T2" fmla="*/ 33 w 50"/>
                  <a:gd name="T3" fmla="*/ 9 h 22"/>
                  <a:gd name="T4" fmla="*/ 17 w 50"/>
                  <a:gd name="T5" fmla="*/ 19 h 22"/>
                  <a:gd name="T6" fmla="*/ 9 w 50"/>
                  <a:gd name="T7" fmla="*/ 21 h 22"/>
                  <a:gd name="T8" fmla="*/ 0 w 50"/>
                  <a:gd name="T9" fmla="*/ 21 h 22"/>
                  <a:gd name="T10" fmla="*/ 14 w 50"/>
                  <a:gd name="T11" fmla="*/ 12 h 22"/>
                  <a:gd name="T12" fmla="*/ 46 w 50"/>
                  <a:gd name="T13" fmla="*/ 2 h 22"/>
                  <a:gd name="T14" fmla="*/ 50 w 50"/>
                  <a:gd name="T15" fmla="*/ 5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22">
                    <a:moveTo>
                      <a:pt x="50" y="5"/>
                    </a:moveTo>
                    <a:cubicBezTo>
                      <a:pt x="44" y="5"/>
                      <a:pt x="38" y="6"/>
                      <a:pt x="33" y="9"/>
                    </a:cubicBezTo>
                    <a:cubicBezTo>
                      <a:pt x="28" y="14"/>
                      <a:pt x="23" y="17"/>
                      <a:pt x="17" y="19"/>
                    </a:cubicBezTo>
                    <a:cubicBezTo>
                      <a:pt x="14" y="17"/>
                      <a:pt x="12" y="20"/>
                      <a:pt x="9" y="21"/>
                    </a:cubicBezTo>
                    <a:cubicBezTo>
                      <a:pt x="6" y="21"/>
                      <a:pt x="3" y="22"/>
                      <a:pt x="0" y="21"/>
                    </a:cubicBezTo>
                    <a:cubicBezTo>
                      <a:pt x="5" y="18"/>
                      <a:pt x="11" y="20"/>
                      <a:pt x="14" y="12"/>
                    </a:cubicBezTo>
                    <a:cubicBezTo>
                      <a:pt x="17" y="6"/>
                      <a:pt x="39" y="0"/>
                      <a:pt x="46" y="2"/>
                    </a:cubicBezTo>
                    <a:cubicBezTo>
                      <a:pt x="48" y="3"/>
                      <a:pt x="49" y="3"/>
                      <a:pt x="50" y="5"/>
                    </a:cubicBezTo>
                    <a:close/>
                  </a:path>
                </a:pathLst>
              </a:custGeom>
              <a:solidFill>
                <a:srgbClr val="EC6D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7" name="Freeform 378">
                <a:extLst>
                  <a:ext uri="{FF2B5EF4-FFF2-40B4-BE49-F238E27FC236}">
                    <a16:creationId xmlns:a16="http://schemas.microsoft.com/office/drawing/2014/main" id="{532613C7-3BD1-2E68-8003-C68285445E94}"/>
                  </a:ext>
                </a:extLst>
              </p:cNvPr>
              <p:cNvSpPr/>
              <p:nvPr/>
            </p:nvSpPr>
            <p:spPr bwMode="auto">
              <a:xfrm>
                <a:off x="4969" y="991"/>
                <a:ext cx="219" cy="93"/>
              </a:xfrm>
              <a:custGeom>
                <a:avLst/>
                <a:gdLst>
                  <a:gd name="T0" fmla="*/ 0 w 47"/>
                  <a:gd name="T1" fmla="*/ 4 h 20"/>
                  <a:gd name="T2" fmla="*/ 22 w 47"/>
                  <a:gd name="T3" fmla="*/ 8 h 20"/>
                  <a:gd name="T4" fmla="*/ 44 w 47"/>
                  <a:gd name="T5" fmla="*/ 16 h 20"/>
                  <a:gd name="T6" fmla="*/ 47 w 47"/>
                  <a:gd name="T7" fmla="*/ 17 h 20"/>
                  <a:gd name="T8" fmla="*/ 45 w 47"/>
                  <a:gd name="T9" fmla="*/ 19 h 20"/>
                  <a:gd name="T10" fmla="*/ 0 w 47"/>
                  <a:gd name="T11" fmla="*/ 4 h 20"/>
                </a:gdLst>
                <a:ahLst/>
                <a:cxnLst>
                  <a:cxn ang="0">
                    <a:pos x="T0" y="T1"/>
                  </a:cxn>
                  <a:cxn ang="0">
                    <a:pos x="T2" y="T3"/>
                  </a:cxn>
                  <a:cxn ang="0">
                    <a:pos x="T4" y="T5"/>
                  </a:cxn>
                  <a:cxn ang="0">
                    <a:pos x="T6" y="T7"/>
                  </a:cxn>
                  <a:cxn ang="0">
                    <a:pos x="T8" y="T9"/>
                  </a:cxn>
                  <a:cxn ang="0">
                    <a:pos x="T10" y="T11"/>
                  </a:cxn>
                </a:cxnLst>
                <a:rect l="0" t="0" r="r" b="b"/>
                <a:pathLst>
                  <a:path w="47" h="20">
                    <a:moveTo>
                      <a:pt x="0" y="4"/>
                    </a:moveTo>
                    <a:cubicBezTo>
                      <a:pt x="10" y="0"/>
                      <a:pt x="15" y="6"/>
                      <a:pt x="22" y="8"/>
                    </a:cubicBezTo>
                    <a:cubicBezTo>
                      <a:pt x="29" y="11"/>
                      <a:pt x="37" y="14"/>
                      <a:pt x="44" y="16"/>
                    </a:cubicBezTo>
                    <a:cubicBezTo>
                      <a:pt x="46" y="16"/>
                      <a:pt x="47" y="16"/>
                      <a:pt x="47" y="17"/>
                    </a:cubicBezTo>
                    <a:cubicBezTo>
                      <a:pt x="47" y="19"/>
                      <a:pt x="46" y="20"/>
                      <a:pt x="45" y="19"/>
                    </a:cubicBezTo>
                    <a:cubicBezTo>
                      <a:pt x="30" y="16"/>
                      <a:pt x="15" y="12"/>
                      <a:pt x="0" y="4"/>
                    </a:cubicBezTo>
                    <a:close/>
                  </a:path>
                </a:pathLst>
              </a:custGeom>
              <a:solidFill>
                <a:srgbClr val="F19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8" name="Freeform 379">
                <a:extLst>
                  <a:ext uri="{FF2B5EF4-FFF2-40B4-BE49-F238E27FC236}">
                    <a16:creationId xmlns:a16="http://schemas.microsoft.com/office/drawing/2014/main" id="{E759CDC2-0BB8-0CD3-9A86-4BEB370A6047}"/>
                  </a:ext>
                </a:extLst>
              </p:cNvPr>
              <p:cNvSpPr/>
              <p:nvPr/>
            </p:nvSpPr>
            <p:spPr bwMode="auto">
              <a:xfrm>
                <a:off x="5506" y="1238"/>
                <a:ext cx="121" cy="206"/>
              </a:xfrm>
              <a:custGeom>
                <a:avLst/>
                <a:gdLst>
                  <a:gd name="T0" fmla="*/ 1 w 26"/>
                  <a:gd name="T1" fmla="*/ 8 h 44"/>
                  <a:gd name="T2" fmla="*/ 0 w 26"/>
                  <a:gd name="T3" fmla="*/ 5 h 44"/>
                  <a:gd name="T4" fmla="*/ 4 w 26"/>
                  <a:gd name="T5" fmla="*/ 2 h 44"/>
                  <a:gd name="T6" fmla="*/ 23 w 26"/>
                  <a:gd name="T7" fmla="*/ 32 h 44"/>
                  <a:gd name="T8" fmla="*/ 24 w 26"/>
                  <a:gd name="T9" fmla="*/ 44 h 44"/>
                  <a:gd name="T10" fmla="*/ 21 w 26"/>
                  <a:gd name="T11" fmla="*/ 39 h 44"/>
                  <a:gd name="T12" fmla="*/ 1 w 26"/>
                  <a:gd name="T13" fmla="*/ 8 h 44"/>
                </a:gdLst>
                <a:ahLst/>
                <a:cxnLst>
                  <a:cxn ang="0">
                    <a:pos x="T0" y="T1"/>
                  </a:cxn>
                  <a:cxn ang="0">
                    <a:pos x="T2" y="T3"/>
                  </a:cxn>
                  <a:cxn ang="0">
                    <a:pos x="T4" y="T5"/>
                  </a:cxn>
                  <a:cxn ang="0">
                    <a:pos x="T6" y="T7"/>
                  </a:cxn>
                  <a:cxn ang="0">
                    <a:pos x="T8" y="T9"/>
                  </a:cxn>
                  <a:cxn ang="0">
                    <a:pos x="T10" y="T11"/>
                  </a:cxn>
                  <a:cxn ang="0">
                    <a:pos x="T12" y="T13"/>
                  </a:cxn>
                </a:cxnLst>
                <a:rect l="0" t="0" r="r" b="b"/>
                <a:pathLst>
                  <a:path w="26" h="44">
                    <a:moveTo>
                      <a:pt x="1" y="8"/>
                    </a:moveTo>
                    <a:cubicBezTo>
                      <a:pt x="1" y="7"/>
                      <a:pt x="0" y="6"/>
                      <a:pt x="0" y="5"/>
                    </a:cubicBezTo>
                    <a:cubicBezTo>
                      <a:pt x="0" y="1"/>
                      <a:pt x="1" y="0"/>
                      <a:pt x="4" y="2"/>
                    </a:cubicBezTo>
                    <a:cubicBezTo>
                      <a:pt x="12" y="10"/>
                      <a:pt x="17" y="21"/>
                      <a:pt x="23" y="32"/>
                    </a:cubicBezTo>
                    <a:cubicBezTo>
                      <a:pt x="23" y="35"/>
                      <a:pt x="26" y="39"/>
                      <a:pt x="24" y="44"/>
                    </a:cubicBezTo>
                    <a:cubicBezTo>
                      <a:pt x="22" y="43"/>
                      <a:pt x="22" y="41"/>
                      <a:pt x="21" y="39"/>
                    </a:cubicBezTo>
                    <a:cubicBezTo>
                      <a:pt x="17" y="27"/>
                      <a:pt x="9" y="17"/>
                      <a:pt x="1" y="8"/>
                    </a:cubicBezTo>
                    <a:close/>
                  </a:path>
                </a:pathLst>
              </a:custGeom>
              <a:solidFill>
                <a:srgbClr val="DA3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9" name="Freeform 380">
                <a:extLst>
                  <a:ext uri="{FF2B5EF4-FFF2-40B4-BE49-F238E27FC236}">
                    <a16:creationId xmlns:a16="http://schemas.microsoft.com/office/drawing/2014/main" id="{686C377C-1ECD-B213-892A-C64C1EB69831}"/>
                  </a:ext>
                </a:extLst>
              </p:cNvPr>
              <p:cNvSpPr/>
              <p:nvPr/>
            </p:nvSpPr>
            <p:spPr bwMode="auto">
              <a:xfrm>
                <a:off x="5296" y="1117"/>
                <a:ext cx="144" cy="135"/>
              </a:xfrm>
              <a:custGeom>
                <a:avLst/>
                <a:gdLst>
                  <a:gd name="T0" fmla="*/ 24 w 31"/>
                  <a:gd name="T1" fmla="*/ 17 h 29"/>
                  <a:gd name="T2" fmla="*/ 29 w 31"/>
                  <a:gd name="T3" fmla="*/ 25 h 29"/>
                  <a:gd name="T4" fmla="*/ 26 w 31"/>
                  <a:gd name="T5" fmla="*/ 28 h 29"/>
                  <a:gd name="T6" fmla="*/ 20 w 31"/>
                  <a:gd name="T7" fmla="*/ 22 h 29"/>
                  <a:gd name="T8" fmla="*/ 4 w 31"/>
                  <a:gd name="T9" fmla="*/ 8 h 29"/>
                  <a:gd name="T10" fmla="*/ 2 w 31"/>
                  <a:gd name="T11" fmla="*/ 5 h 29"/>
                  <a:gd name="T12" fmla="*/ 1 w 31"/>
                  <a:gd name="T13" fmla="*/ 1 h 29"/>
                  <a:gd name="T14" fmla="*/ 4 w 31"/>
                  <a:gd name="T15" fmla="*/ 1 h 29"/>
                  <a:gd name="T16" fmla="*/ 22 w 31"/>
                  <a:gd name="T17" fmla="*/ 15 h 29"/>
                  <a:gd name="T18" fmla="*/ 24 w 31"/>
                  <a:gd name="T1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8">
                    <a:moveTo>
                      <a:pt x="24" y="17"/>
                    </a:moveTo>
                    <a:cubicBezTo>
                      <a:pt x="26" y="20"/>
                      <a:pt x="27" y="22"/>
                      <a:pt x="29" y="25"/>
                    </a:cubicBezTo>
                    <a:cubicBezTo>
                      <a:pt x="31" y="29"/>
                      <a:pt x="29" y="28"/>
                      <a:pt x="26" y="28"/>
                    </a:cubicBezTo>
                    <a:cubicBezTo>
                      <a:pt x="23" y="27"/>
                      <a:pt x="22" y="24"/>
                      <a:pt x="20" y="22"/>
                    </a:cubicBezTo>
                    <a:cubicBezTo>
                      <a:pt x="15" y="17"/>
                      <a:pt x="10" y="12"/>
                      <a:pt x="4" y="8"/>
                    </a:cubicBezTo>
                    <a:cubicBezTo>
                      <a:pt x="3" y="7"/>
                      <a:pt x="2" y="6"/>
                      <a:pt x="2" y="5"/>
                    </a:cubicBezTo>
                    <a:cubicBezTo>
                      <a:pt x="1" y="4"/>
                      <a:pt x="0" y="3"/>
                      <a:pt x="1" y="1"/>
                    </a:cubicBezTo>
                    <a:cubicBezTo>
                      <a:pt x="2" y="0"/>
                      <a:pt x="3" y="1"/>
                      <a:pt x="4" y="1"/>
                    </a:cubicBezTo>
                    <a:cubicBezTo>
                      <a:pt x="12" y="4"/>
                      <a:pt x="16" y="10"/>
                      <a:pt x="22" y="15"/>
                    </a:cubicBezTo>
                    <a:cubicBezTo>
                      <a:pt x="22" y="16"/>
                      <a:pt x="23" y="16"/>
                      <a:pt x="24" y="17"/>
                    </a:cubicBezTo>
                    <a:close/>
                  </a:path>
                </a:pathLst>
              </a:custGeom>
              <a:solidFill>
                <a:srgbClr val="F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0" name="Freeform 381">
                <a:extLst>
                  <a:ext uri="{FF2B5EF4-FFF2-40B4-BE49-F238E27FC236}">
                    <a16:creationId xmlns:a16="http://schemas.microsoft.com/office/drawing/2014/main" id="{00DB2F03-AEBC-5D18-AB9E-D693D353C7CD}"/>
                  </a:ext>
                </a:extLst>
              </p:cNvPr>
              <p:cNvSpPr/>
              <p:nvPr/>
            </p:nvSpPr>
            <p:spPr bwMode="auto">
              <a:xfrm>
                <a:off x="4614" y="1047"/>
                <a:ext cx="102" cy="42"/>
              </a:xfrm>
              <a:custGeom>
                <a:avLst/>
                <a:gdLst>
                  <a:gd name="T0" fmla="*/ 2 w 22"/>
                  <a:gd name="T1" fmla="*/ 9 h 9"/>
                  <a:gd name="T2" fmla="*/ 3 w 22"/>
                  <a:gd name="T3" fmla="*/ 6 h 9"/>
                  <a:gd name="T4" fmla="*/ 11 w 22"/>
                  <a:gd name="T5" fmla="*/ 2 h 9"/>
                  <a:gd name="T6" fmla="*/ 11 w 22"/>
                  <a:gd name="T7" fmla="*/ 2 h 9"/>
                  <a:gd name="T8" fmla="*/ 18 w 22"/>
                  <a:gd name="T9" fmla="*/ 0 h 9"/>
                  <a:gd name="T10" fmla="*/ 20 w 22"/>
                  <a:gd name="T11" fmla="*/ 3 h 9"/>
                  <a:gd name="T12" fmla="*/ 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 y="9"/>
                    </a:moveTo>
                    <a:cubicBezTo>
                      <a:pt x="0" y="7"/>
                      <a:pt x="2" y="6"/>
                      <a:pt x="3" y="6"/>
                    </a:cubicBezTo>
                    <a:cubicBezTo>
                      <a:pt x="6" y="4"/>
                      <a:pt x="9" y="4"/>
                      <a:pt x="11" y="2"/>
                    </a:cubicBezTo>
                    <a:cubicBezTo>
                      <a:pt x="11" y="2"/>
                      <a:pt x="11" y="2"/>
                      <a:pt x="11" y="2"/>
                    </a:cubicBezTo>
                    <a:cubicBezTo>
                      <a:pt x="13" y="1"/>
                      <a:pt x="15" y="1"/>
                      <a:pt x="18" y="0"/>
                    </a:cubicBezTo>
                    <a:cubicBezTo>
                      <a:pt x="20" y="0"/>
                      <a:pt x="22" y="0"/>
                      <a:pt x="20" y="3"/>
                    </a:cubicBezTo>
                    <a:cubicBezTo>
                      <a:pt x="14" y="5"/>
                      <a:pt x="9" y="9"/>
                      <a:pt x="2" y="9"/>
                    </a:cubicBezTo>
                    <a:close/>
                  </a:path>
                </a:pathLst>
              </a:custGeom>
              <a:solidFill>
                <a:srgbClr val="F4A8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1" name="Freeform 382">
                <a:extLst>
                  <a:ext uri="{FF2B5EF4-FFF2-40B4-BE49-F238E27FC236}">
                    <a16:creationId xmlns:a16="http://schemas.microsoft.com/office/drawing/2014/main" id="{12AD405F-6FEC-4EC8-CE43-369B3F9B96E3}"/>
                  </a:ext>
                </a:extLst>
              </p:cNvPr>
              <p:cNvSpPr/>
              <p:nvPr/>
            </p:nvSpPr>
            <p:spPr bwMode="auto">
              <a:xfrm>
                <a:off x="4665" y="1019"/>
                <a:ext cx="84" cy="46"/>
              </a:xfrm>
              <a:custGeom>
                <a:avLst/>
                <a:gdLst>
                  <a:gd name="T0" fmla="*/ 9 w 18"/>
                  <a:gd name="T1" fmla="*/ 9 h 10"/>
                  <a:gd name="T2" fmla="*/ 0 w 18"/>
                  <a:gd name="T3" fmla="*/ 8 h 10"/>
                  <a:gd name="T4" fmla="*/ 18 w 18"/>
                  <a:gd name="T5" fmla="*/ 0 h 10"/>
                  <a:gd name="T6" fmla="*/ 9 w 18"/>
                  <a:gd name="T7" fmla="*/ 9 h 10"/>
                </a:gdLst>
                <a:ahLst/>
                <a:cxnLst>
                  <a:cxn ang="0">
                    <a:pos x="T0" y="T1"/>
                  </a:cxn>
                  <a:cxn ang="0">
                    <a:pos x="T2" y="T3"/>
                  </a:cxn>
                  <a:cxn ang="0">
                    <a:pos x="T4" y="T5"/>
                  </a:cxn>
                  <a:cxn ang="0">
                    <a:pos x="T6" y="T7"/>
                  </a:cxn>
                </a:cxnLst>
                <a:rect l="0" t="0" r="r" b="b"/>
                <a:pathLst>
                  <a:path w="18" h="10">
                    <a:moveTo>
                      <a:pt x="9" y="9"/>
                    </a:moveTo>
                    <a:cubicBezTo>
                      <a:pt x="7" y="3"/>
                      <a:pt x="3" y="10"/>
                      <a:pt x="0" y="8"/>
                    </a:cubicBezTo>
                    <a:cubicBezTo>
                      <a:pt x="5" y="4"/>
                      <a:pt x="12" y="5"/>
                      <a:pt x="18" y="0"/>
                    </a:cubicBezTo>
                    <a:cubicBezTo>
                      <a:pt x="16" y="6"/>
                      <a:pt x="13" y="8"/>
                      <a:pt x="9" y="9"/>
                    </a:cubicBezTo>
                    <a:close/>
                  </a:path>
                </a:pathLst>
              </a:custGeom>
              <a:solidFill>
                <a:srgbClr val="EC6D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2" name="Freeform 383">
                <a:extLst>
                  <a:ext uri="{FF2B5EF4-FFF2-40B4-BE49-F238E27FC236}">
                    <a16:creationId xmlns:a16="http://schemas.microsoft.com/office/drawing/2014/main" id="{2A8C13AA-C3EA-8FC1-7D1D-528C1B18CF53}"/>
                  </a:ext>
                </a:extLst>
              </p:cNvPr>
              <p:cNvSpPr/>
              <p:nvPr/>
            </p:nvSpPr>
            <p:spPr bwMode="auto">
              <a:xfrm>
                <a:off x="5141" y="1000"/>
                <a:ext cx="38" cy="47"/>
              </a:xfrm>
              <a:custGeom>
                <a:avLst/>
                <a:gdLst>
                  <a:gd name="T0" fmla="*/ 0 w 8"/>
                  <a:gd name="T1" fmla="*/ 2 h 10"/>
                  <a:gd name="T2" fmla="*/ 8 w 8"/>
                  <a:gd name="T3" fmla="*/ 7 h 10"/>
                  <a:gd name="T4" fmla="*/ 3 w 8"/>
                  <a:gd name="T5" fmla="*/ 9 h 10"/>
                  <a:gd name="T6" fmla="*/ 0 w 8"/>
                  <a:gd name="T7" fmla="*/ 2 h 10"/>
                </a:gdLst>
                <a:ahLst/>
                <a:cxnLst>
                  <a:cxn ang="0">
                    <a:pos x="T0" y="T1"/>
                  </a:cxn>
                  <a:cxn ang="0">
                    <a:pos x="T2" y="T3"/>
                  </a:cxn>
                  <a:cxn ang="0">
                    <a:pos x="T4" y="T5"/>
                  </a:cxn>
                  <a:cxn ang="0">
                    <a:pos x="T6" y="T7"/>
                  </a:cxn>
                </a:cxnLst>
                <a:rect l="0" t="0" r="r" b="b"/>
                <a:pathLst>
                  <a:path w="8" h="10">
                    <a:moveTo>
                      <a:pt x="0" y="2"/>
                    </a:moveTo>
                    <a:cubicBezTo>
                      <a:pt x="5" y="0"/>
                      <a:pt x="7" y="3"/>
                      <a:pt x="8" y="7"/>
                    </a:cubicBezTo>
                    <a:cubicBezTo>
                      <a:pt x="6" y="8"/>
                      <a:pt x="6" y="10"/>
                      <a:pt x="3" y="9"/>
                    </a:cubicBezTo>
                    <a:cubicBezTo>
                      <a:pt x="2" y="7"/>
                      <a:pt x="1" y="4"/>
                      <a:pt x="0" y="2"/>
                    </a:cubicBezTo>
                    <a:close/>
                  </a:path>
                </a:pathLst>
              </a:custGeom>
              <a:solidFill>
                <a:srgbClr val="687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3" name="Freeform 384">
                <a:extLst>
                  <a:ext uri="{FF2B5EF4-FFF2-40B4-BE49-F238E27FC236}">
                    <a16:creationId xmlns:a16="http://schemas.microsoft.com/office/drawing/2014/main" id="{EBD13D75-6C19-4CBD-E00D-5D2C5820A9D7}"/>
                  </a:ext>
                </a:extLst>
              </p:cNvPr>
              <p:cNvSpPr/>
              <p:nvPr/>
            </p:nvSpPr>
            <p:spPr bwMode="auto">
              <a:xfrm>
                <a:off x="5132" y="1009"/>
                <a:ext cx="28" cy="33"/>
              </a:xfrm>
              <a:custGeom>
                <a:avLst/>
                <a:gdLst>
                  <a:gd name="T0" fmla="*/ 2 w 6"/>
                  <a:gd name="T1" fmla="*/ 0 h 7"/>
                  <a:gd name="T2" fmla="*/ 5 w 6"/>
                  <a:gd name="T3" fmla="*/ 7 h 7"/>
                  <a:gd name="T4" fmla="*/ 0 w 6"/>
                  <a:gd name="T5" fmla="*/ 3 h 7"/>
                  <a:gd name="T6" fmla="*/ 2 w 6"/>
                  <a:gd name="T7" fmla="*/ 0 h 7"/>
                </a:gdLst>
                <a:ahLst/>
                <a:cxnLst>
                  <a:cxn ang="0">
                    <a:pos x="T0" y="T1"/>
                  </a:cxn>
                  <a:cxn ang="0">
                    <a:pos x="T2" y="T3"/>
                  </a:cxn>
                  <a:cxn ang="0">
                    <a:pos x="T4" y="T5"/>
                  </a:cxn>
                  <a:cxn ang="0">
                    <a:pos x="T6" y="T7"/>
                  </a:cxn>
                </a:cxnLst>
                <a:rect l="0" t="0" r="r" b="b"/>
                <a:pathLst>
                  <a:path w="6" h="7">
                    <a:moveTo>
                      <a:pt x="2" y="0"/>
                    </a:moveTo>
                    <a:cubicBezTo>
                      <a:pt x="6" y="1"/>
                      <a:pt x="6" y="4"/>
                      <a:pt x="5" y="7"/>
                    </a:cubicBezTo>
                    <a:cubicBezTo>
                      <a:pt x="3" y="7"/>
                      <a:pt x="1" y="5"/>
                      <a:pt x="0" y="3"/>
                    </a:cubicBezTo>
                    <a:cubicBezTo>
                      <a:pt x="1" y="2"/>
                      <a:pt x="1" y="0"/>
                      <a:pt x="2" y="0"/>
                    </a:cubicBezTo>
                    <a:close/>
                  </a:path>
                </a:pathLst>
              </a:custGeom>
              <a:solidFill>
                <a:srgbClr val="3A3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4" name="Freeform 385">
                <a:extLst>
                  <a:ext uri="{FF2B5EF4-FFF2-40B4-BE49-F238E27FC236}">
                    <a16:creationId xmlns:a16="http://schemas.microsoft.com/office/drawing/2014/main" id="{F2EE343A-7383-1CC3-D489-D0B6326D2B18}"/>
                  </a:ext>
                </a:extLst>
              </p:cNvPr>
              <p:cNvSpPr/>
              <p:nvPr/>
            </p:nvSpPr>
            <p:spPr bwMode="auto">
              <a:xfrm>
                <a:off x="5160" y="1953"/>
                <a:ext cx="243" cy="356"/>
              </a:xfrm>
              <a:custGeom>
                <a:avLst/>
                <a:gdLst>
                  <a:gd name="T0" fmla="*/ 39 w 52"/>
                  <a:gd name="T1" fmla="*/ 56 h 76"/>
                  <a:gd name="T2" fmla="*/ 15 w 52"/>
                  <a:gd name="T3" fmla="*/ 74 h 76"/>
                  <a:gd name="T4" fmla="*/ 11 w 52"/>
                  <a:gd name="T5" fmla="*/ 75 h 76"/>
                  <a:gd name="T6" fmla="*/ 13 w 52"/>
                  <a:gd name="T7" fmla="*/ 72 h 76"/>
                  <a:gd name="T8" fmla="*/ 0 w 52"/>
                  <a:gd name="T9" fmla="*/ 72 h 76"/>
                  <a:gd name="T10" fmla="*/ 8 w 52"/>
                  <a:gd name="T11" fmla="*/ 66 h 76"/>
                  <a:gd name="T12" fmla="*/ 15 w 52"/>
                  <a:gd name="T13" fmla="*/ 63 h 76"/>
                  <a:gd name="T14" fmla="*/ 27 w 52"/>
                  <a:gd name="T15" fmla="*/ 56 h 76"/>
                  <a:gd name="T16" fmla="*/ 31 w 52"/>
                  <a:gd name="T17" fmla="*/ 30 h 76"/>
                  <a:gd name="T18" fmla="*/ 23 w 52"/>
                  <a:gd name="T19" fmla="*/ 14 h 76"/>
                  <a:gd name="T20" fmla="*/ 25 w 52"/>
                  <a:gd name="T21" fmla="*/ 3 h 76"/>
                  <a:gd name="T22" fmla="*/ 35 w 52"/>
                  <a:gd name="T23" fmla="*/ 2 h 76"/>
                  <a:gd name="T24" fmla="*/ 42 w 52"/>
                  <a:gd name="T25" fmla="*/ 2 h 76"/>
                  <a:gd name="T26" fmla="*/ 50 w 52"/>
                  <a:gd name="T27" fmla="*/ 1 h 76"/>
                  <a:gd name="T28" fmla="*/ 47 w 52"/>
                  <a:gd name="T29" fmla="*/ 10 h 76"/>
                  <a:gd name="T30" fmla="*/ 42 w 52"/>
                  <a:gd name="T31" fmla="*/ 12 h 76"/>
                  <a:gd name="T32" fmla="*/ 35 w 52"/>
                  <a:gd name="T33" fmla="*/ 20 h 76"/>
                  <a:gd name="T34" fmla="*/ 47 w 52"/>
                  <a:gd name="T35" fmla="*/ 28 h 76"/>
                  <a:gd name="T36" fmla="*/ 49 w 52"/>
                  <a:gd name="T37" fmla="*/ 28 h 76"/>
                  <a:gd name="T38" fmla="*/ 44 w 52"/>
                  <a:gd name="T39" fmla="*/ 47 h 76"/>
                  <a:gd name="T40" fmla="*/ 39 w 52"/>
                  <a:gd name="T41" fmla="*/ 5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76">
                    <a:moveTo>
                      <a:pt x="39" y="56"/>
                    </a:moveTo>
                    <a:cubicBezTo>
                      <a:pt x="33" y="65"/>
                      <a:pt x="23" y="69"/>
                      <a:pt x="15" y="74"/>
                    </a:cubicBezTo>
                    <a:cubicBezTo>
                      <a:pt x="14" y="76"/>
                      <a:pt x="12" y="76"/>
                      <a:pt x="11" y="75"/>
                    </a:cubicBezTo>
                    <a:cubicBezTo>
                      <a:pt x="9" y="73"/>
                      <a:pt x="11" y="73"/>
                      <a:pt x="13" y="72"/>
                    </a:cubicBezTo>
                    <a:cubicBezTo>
                      <a:pt x="8" y="72"/>
                      <a:pt x="4" y="75"/>
                      <a:pt x="0" y="72"/>
                    </a:cubicBezTo>
                    <a:cubicBezTo>
                      <a:pt x="1" y="67"/>
                      <a:pt x="6" y="68"/>
                      <a:pt x="8" y="66"/>
                    </a:cubicBezTo>
                    <a:cubicBezTo>
                      <a:pt x="11" y="65"/>
                      <a:pt x="13" y="64"/>
                      <a:pt x="15" y="63"/>
                    </a:cubicBezTo>
                    <a:cubicBezTo>
                      <a:pt x="20" y="62"/>
                      <a:pt x="23" y="59"/>
                      <a:pt x="27" y="56"/>
                    </a:cubicBezTo>
                    <a:cubicBezTo>
                      <a:pt x="36" y="47"/>
                      <a:pt x="37" y="40"/>
                      <a:pt x="31" y="30"/>
                    </a:cubicBezTo>
                    <a:cubicBezTo>
                      <a:pt x="27" y="25"/>
                      <a:pt x="25" y="19"/>
                      <a:pt x="23" y="14"/>
                    </a:cubicBezTo>
                    <a:cubicBezTo>
                      <a:pt x="21" y="10"/>
                      <a:pt x="21" y="6"/>
                      <a:pt x="25" y="3"/>
                    </a:cubicBezTo>
                    <a:cubicBezTo>
                      <a:pt x="28" y="0"/>
                      <a:pt x="31" y="0"/>
                      <a:pt x="35" y="2"/>
                    </a:cubicBezTo>
                    <a:cubicBezTo>
                      <a:pt x="37" y="3"/>
                      <a:pt x="40" y="3"/>
                      <a:pt x="42" y="2"/>
                    </a:cubicBezTo>
                    <a:cubicBezTo>
                      <a:pt x="45" y="1"/>
                      <a:pt x="47" y="0"/>
                      <a:pt x="50" y="1"/>
                    </a:cubicBezTo>
                    <a:cubicBezTo>
                      <a:pt x="52" y="5"/>
                      <a:pt x="50" y="8"/>
                      <a:pt x="47" y="10"/>
                    </a:cubicBezTo>
                    <a:cubicBezTo>
                      <a:pt x="45" y="11"/>
                      <a:pt x="44" y="12"/>
                      <a:pt x="42" y="12"/>
                    </a:cubicBezTo>
                    <a:cubicBezTo>
                      <a:pt x="39" y="14"/>
                      <a:pt x="35" y="15"/>
                      <a:pt x="35" y="20"/>
                    </a:cubicBezTo>
                    <a:cubicBezTo>
                      <a:pt x="36" y="24"/>
                      <a:pt x="42" y="28"/>
                      <a:pt x="47" y="28"/>
                    </a:cubicBezTo>
                    <a:cubicBezTo>
                      <a:pt x="47" y="28"/>
                      <a:pt x="48" y="27"/>
                      <a:pt x="49" y="28"/>
                    </a:cubicBezTo>
                    <a:cubicBezTo>
                      <a:pt x="51" y="35"/>
                      <a:pt x="46" y="41"/>
                      <a:pt x="44" y="47"/>
                    </a:cubicBezTo>
                    <a:cubicBezTo>
                      <a:pt x="43" y="50"/>
                      <a:pt x="42" y="54"/>
                      <a:pt x="39" y="56"/>
                    </a:cubicBezTo>
                    <a:close/>
                  </a:path>
                </a:pathLst>
              </a:custGeom>
              <a:solidFill>
                <a:srgbClr val="F2B9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5" name="Freeform 386">
                <a:extLst>
                  <a:ext uri="{FF2B5EF4-FFF2-40B4-BE49-F238E27FC236}">
                    <a16:creationId xmlns:a16="http://schemas.microsoft.com/office/drawing/2014/main" id="{87B828D2-ABFE-3CC2-946E-D3BDB32EA3B6}"/>
                  </a:ext>
                </a:extLst>
              </p:cNvPr>
              <p:cNvSpPr/>
              <p:nvPr/>
            </p:nvSpPr>
            <p:spPr bwMode="auto">
              <a:xfrm>
                <a:off x="5599" y="1528"/>
                <a:ext cx="84" cy="458"/>
              </a:xfrm>
              <a:custGeom>
                <a:avLst/>
                <a:gdLst>
                  <a:gd name="T0" fmla="*/ 16 w 18"/>
                  <a:gd name="T1" fmla="*/ 43 h 98"/>
                  <a:gd name="T2" fmla="*/ 10 w 18"/>
                  <a:gd name="T3" fmla="*/ 82 h 98"/>
                  <a:gd name="T4" fmla="*/ 0 w 18"/>
                  <a:gd name="T5" fmla="*/ 98 h 98"/>
                  <a:gd name="T6" fmla="*/ 5 w 18"/>
                  <a:gd name="T7" fmla="*/ 78 h 98"/>
                  <a:gd name="T8" fmla="*/ 7 w 18"/>
                  <a:gd name="T9" fmla="*/ 71 h 98"/>
                  <a:gd name="T10" fmla="*/ 9 w 18"/>
                  <a:gd name="T11" fmla="*/ 38 h 98"/>
                  <a:gd name="T12" fmla="*/ 8 w 18"/>
                  <a:gd name="T13" fmla="*/ 27 h 98"/>
                  <a:gd name="T14" fmla="*/ 1 w 18"/>
                  <a:gd name="T15" fmla="*/ 4 h 98"/>
                  <a:gd name="T16" fmla="*/ 11 w 18"/>
                  <a:gd name="T17" fmla="*/ 0 h 98"/>
                  <a:gd name="T18" fmla="*/ 16 w 18"/>
                  <a:gd name="T19" fmla="*/ 4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98">
                    <a:moveTo>
                      <a:pt x="16" y="43"/>
                    </a:moveTo>
                    <a:cubicBezTo>
                      <a:pt x="18" y="57"/>
                      <a:pt x="14" y="69"/>
                      <a:pt x="10" y="82"/>
                    </a:cubicBezTo>
                    <a:cubicBezTo>
                      <a:pt x="9" y="91"/>
                      <a:pt x="6" y="96"/>
                      <a:pt x="0" y="98"/>
                    </a:cubicBezTo>
                    <a:cubicBezTo>
                      <a:pt x="0" y="91"/>
                      <a:pt x="6" y="85"/>
                      <a:pt x="5" y="78"/>
                    </a:cubicBezTo>
                    <a:cubicBezTo>
                      <a:pt x="4" y="75"/>
                      <a:pt x="5" y="73"/>
                      <a:pt x="7" y="71"/>
                    </a:cubicBezTo>
                    <a:cubicBezTo>
                      <a:pt x="11" y="60"/>
                      <a:pt x="16" y="49"/>
                      <a:pt x="9" y="38"/>
                    </a:cubicBezTo>
                    <a:cubicBezTo>
                      <a:pt x="7" y="34"/>
                      <a:pt x="8" y="31"/>
                      <a:pt x="8" y="27"/>
                    </a:cubicBezTo>
                    <a:cubicBezTo>
                      <a:pt x="6" y="19"/>
                      <a:pt x="2" y="12"/>
                      <a:pt x="1" y="4"/>
                    </a:cubicBezTo>
                    <a:cubicBezTo>
                      <a:pt x="5" y="8"/>
                      <a:pt x="5" y="8"/>
                      <a:pt x="11" y="0"/>
                    </a:cubicBezTo>
                    <a:cubicBezTo>
                      <a:pt x="14" y="14"/>
                      <a:pt x="12" y="29"/>
                      <a:pt x="16" y="43"/>
                    </a:cubicBezTo>
                    <a:close/>
                  </a:path>
                </a:pathLst>
              </a:custGeom>
              <a:solidFill>
                <a:srgbClr val="DC3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6" name="Freeform 387">
                <a:extLst>
                  <a:ext uri="{FF2B5EF4-FFF2-40B4-BE49-F238E27FC236}">
                    <a16:creationId xmlns:a16="http://schemas.microsoft.com/office/drawing/2014/main" id="{C55F5AF5-DE17-D6D6-AE1F-94AEA3C6A2C4}"/>
                  </a:ext>
                </a:extLst>
              </p:cNvPr>
              <p:cNvSpPr/>
              <p:nvPr/>
            </p:nvSpPr>
            <p:spPr bwMode="auto">
              <a:xfrm>
                <a:off x="5342" y="1958"/>
                <a:ext cx="154" cy="267"/>
              </a:xfrm>
              <a:custGeom>
                <a:avLst/>
                <a:gdLst>
                  <a:gd name="T0" fmla="*/ 0 w 33"/>
                  <a:gd name="T1" fmla="*/ 55 h 57"/>
                  <a:gd name="T2" fmla="*/ 4 w 33"/>
                  <a:gd name="T3" fmla="*/ 47 h 57"/>
                  <a:gd name="T4" fmla="*/ 12 w 33"/>
                  <a:gd name="T5" fmla="*/ 28 h 57"/>
                  <a:gd name="T6" fmla="*/ 17 w 33"/>
                  <a:gd name="T7" fmla="*/ 20 h 57"/>
                  <a:gd name="T8" fmla="*/ 28 w 33"/>
                  <a:gd name="T9" fmla="*/ 0 h 57"/>
                  <a:gd name="T10" fmla="*/ 23 w 33"/>
                  <a:gd name="T11" fmla="*/ 33 h 57"/>
                  <a:gd name="T12" fmla="*/ 9 w 33"/>
                  <a:gd name="T13" fmla="*/ 52 h 57"/>
                  <a:gd name="T14" fmla="*/ 0 w 33"/>
                  <a:gd name="T15" fmla="*/ 55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57">
                    <a:moveTo>
                      <a:pt x="0" y="55"/>
                    </a:moveTo>
                    <a:cubicBezTo>
                      <a:pt x="0" y="52"/>
                      <a:pt x="2" y="49"/>
                      <a:pt x="4" y="47"/>
                    </a:cubicBezTo>
                    <a:cubicBezTo>
                      <a:pt x="9" y="42"/>
                      <a:pt x="9" y="34"/>
                      <a:pt x="12" y="28"/>
                    </a:cubicBezTo>
                    <a:cubicBezTo>
                      <a:pt x="13" y="25"/>
                      <a:pt x="14" y="22"/>
                      <a:pt x="17" y="20"/>
                    </a:cubicBezTo>
                    <a:cubicBezTo>
                      <a:pt x="22" y="14"/>
                      <a:pt x="22" y="6"/>
                      <a:pt x="28" y="0"/>
                    </a:cubicBezTo>
                    <a:cubicBezTo>
                      <a:pt x="33" y="13"/>
                      <a:pt x="30" y="23"/>
                      <a:pt x="23" y="33"/>
                    </a:cubicBezTo>
                    <a:cubicBezTo>
                      <a:pt x="18" y="39"/>
                      <a:pt x="13" y="46"/>
                      <a:pt x="9" y="52"/>
                    </a:cubicBezTo>
                    <a:cubicBezTo>
                      <a:pt x="6" y="56"/>
                      <a:pt x="4" y="57"/>
                      <a:pt x="0" y="55"/>
                    </a:cubicBezTo>
                    <a:close/>
                  </a:path>
                </a:pathLst>
              </a:custGeom>
              <a:solidFill>
                <a:srgbClr val="ED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7" name="Freeform 388">
                <a:extLst>
                  <a:ext uri="{FF2B5EF4-FFF2-40B4-BE49-F238E27FC236}">
                    <a16:creationId xmlns:a16="http://schemas.microsoft.com/office/drawing/2014/main" id="{6FBDF52E-2229-F4F8-7F5F-0C2691112910}"/>
                  </a:ext>
                </a:extLst>
              </p:cNvPr>
              <p:cNvSpPr/>
              <p:nvPr/>
            </p:nvSpPr>
            <p:spPr bwMode="auto">
              <a:xfrm>
                <a:off x="5408" y="1650"/>
                <a:ext cx="168" cy="271"/>
              </a:xfrm>
              <a:custGeom>
                <a:avLst/>
                <a:gdLst>
                  <a:gd name="T0" fmla="*/ 34 w 36"/>
                  <a:gd name="T1" fmla="*/ 0 h 58"/>
                  <a:gd name="T2" fmla="*/ 35 w 36"/>
                  <a:gd name="T3" fmla="*/ 17 h 58"/>
                  <a:gd name="T4" fmla="*/ 21 w 36"/>
                  <a:gd name="T5" fmla="*/ 45 h 58"/>
                  <a:gd name="T6" fmla="*/ 11 w 36"/>
                  <a:gd name="T7" fmla="*/ 52 h 58"/>
                  <a:gd name="T8" fmla="*/ 11 w 36"/>
                  <a:gd name="T9" fmla="*/ 48 h 58"/>
                  <a:gd name="T10" fmla="*/ 5 w 36"/>
                  <a:gd name="T11" fmla="*/ 55 h 58"/>
                  <a:gd name="T12" fmla="*/ 0 w 36"/>
                  <a:gd name="T13" fmla="*/ 55 h 58"/>
                  <a:gd name="T14" fmla="*/ 7 w 36"/>
                  <a:gd name="T15" fmla="*/ 44 h 58"/>
                  <a:gd name="T16" fmla="*/ 15 w 36"/>
                  <a:gd name="T17" fmla="*/ 35 h 58"/>
                  <a:gd name="T18" fmla="*/ 26 w 36"/>
                  <a:gd name="T19" fmla="*/ 5 h 58"/>
                  <a:gd name="T20" fmla="*/ 28 w 36"/>
                  <a:gd name="T21" fmla="*/ 1 h 58"/>
                  <a:gd name="T22" fmla="*/ 32 w 36"/>
                  <a:gd name="T23" fmla="*/ 7 h 58"/>
                  <a:gd name="T24" fmla="*/ 34 w 36"/>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7">
                    <a:moveTo>
                      <a:pt x="34" y="0"/>
                    </a:moveTo>
                    <a:cubicBezTo>
                      <a:pt x="36" y="5"/>
                      <a:pt x="35" y="11"/>
                      <a:pt x="35" y="17"/>
                    </a:cubicBezTo>
                    <a:cubicBezTo>
                      <a:pt x="32" y="27"/>
                      <a:pt x="28" y="37"/>
                      <a:pt x="21" y="45"/>
                    </a:cubicBezTo>
                    <a:cubicBezTo>
                      <a:pt x="18" y="48"/>
                      <a:pt x="16" y="52"/>
                      <a:pt x="11" y="52"/>
                    </a:cubicBezTo>
                    <a:cubicBezTo>
                      <a:pt x="10" y="51"/>
                      <a:pt x="10" y="50"/>
                      <a:pt x="11" y="48"/>
                    </a:cubicBezTo>
                    <a:cubicBezTo>
                      <a:pt x="9" y="50"/>
                      <a:pt x="7" y="53"/>
                      <a:pt x="5" y="55"/>
                    </a:cubicBezTo>
                    <a:cubicBezTo>
                      <a:pt x="4" y="56"/>
                      <a:pt x="2" y="58"/>
                      <a:pt x="0" y="55"/>
                    </a:cubicBezTo>
                    <a:cubicBezTo>
                      <a:pt x="1" y="50"/>
                      <a:pt x="5" y="48"/>
                      <a:pt x="7" y="44"/>
                    </a:cubicBezTo>
                    <a:cubicBezTo>
                      <a:pt x="10" y="41"/>
                      <a:pt x="12" y="38"/>
                      <a:pt x="15" y="35"/>
                    </a:cubicBezTo>
                    <a:cubicBezTo>
                      <a:pt x="21" y="26"/>
                      <a:pt x="27" y="17"/>
                      <a:pt x="26" y="5"/>
                    </a:cubicBezTo>
                    <a:cubicBezTo>
                      <a:pt x="26" y="4"/>
                      <a:pt x="27" y="2"/>
                      <a:pt x="28" y="1"/>
                    </a:cubicBezTo>
                    <a:cubicBezTo>
                      <a:pt x="32" y="2"/>
                      <a:pt x="30" y="6"/>
                      <a:pt x="32" y="7"/>
                    </a:cubicBezTo>
                    <a:cubicBezTo>
                      <a:pt x="33" y="5"/>
                      <a:pt x="31" y="2"/>
                      <a:pt x="34" y="0"/>
                    </a:cubicBezTo>
                    <a:close/>
                  </a:path>
                </a:pathLst>
              </a:custGeom>
              <a:solidFill>
                <a:srgbClr val="F3B6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8" name="Freeform 389">
                <a:extLst>
                  <a:ext uri="{FF2B5EF4-FFF2-40B4-BE49-F238E27FC236}">
                    <a16:creationId xmlns:a16="http://schemas.microsoft.com/office/drawing/2014/main" id="{4BED853E-3DD4-2FC8-63EC-AB4CF400C480}"/>
                  </a:ext>
                </a:extLst>
              </p:cNvPr>
              <p:cNvSpPr/>
              <p:nvPr/>
            </p:nvSpPr>
            <p:spPr bwMode="auto">
              <a:xfrm>
                <a:off x="5020" y="2295"/>
                <a:ext cx="210" cy="103"/>
              </a:xfrm>
              <a:custGeom>
                <a:avLst/>
                <a:gdLst>
                  <a:gd name="T0" fmla="*/ 40 w 45"/>
                  <a:gd name="T1" fmla="*/ 1 h 22"/>
                  <a:gd name="T2" fmla="*/ 45 w 45"/>
                  <a:gd name="T3" fmla="*/ 1 h 22"/>
                  <a:gd name="T4" fmla="*/ 35 w 45"/>
                  <a:gd name="T5" fmla="*/ 11 h 22"/>
                  <a:gd name="T6" fmla="*/ 28 w 45"/>
                  <a:gd name="T7" fmla="*/ 14 h 22"/>
                  <a:gd name="T8" fmla="*/ 22 w 45"/>
                  <a:gd name="T9" fmla="*/ 17 h 22"/>
                  <a:gd name="T10" fmla="*/ 8 w 45"/>
                  <a:gd name="T11" fmla="*/ 21 h 22"/>
                  <a:gd name="T12" fmla="*/ 8 w 45"/>
                  <a:gd name="T13" fmla="*/ 17 h 22"/>
                  <a:gd name="T14" fmla="*/ 18 w 45"/>
                  <a:gd name="T15" fmla="*/ 11 h 22"/>
                  <a:gd name="T16" fmla="*/ 1 w 45"/>
                  <a:gd name="T17" fmla="*/ 14 h 22"/>
                  <a:gd name="T18" fmla="*/ 2 w 45"/>
                  <a:gd name="T19" fmla="*/ 7 h 22"/>
                  <a:gd name="T20" fmla="*/ 14 w 45"/>
                  <a:gd name="T21" fmla="*/ 4 h 22"/>
                  <a:gd name="T22" fmla="*/ 40 w 45"/>
                  <a:gd name="T2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22">
                    <a:moveTo>
                      <a:pt x="40" y="1"/>
                    </a:moveTo>
                    <a:cubicBezTo>
                      <a:pt x="42" y="1"/>
                      <a:pt x="43" y="1"/>
                      <a:pt x="45" y="1"/>
                    </a:cubicBezTo>
                    <a:cubicBezTo>
                      <a:pt x="44" y="7"/>
                      <a:pt x="38" y="8"/>
                      <a:pt x="35" y="11"/>
                    </a:cubicBezTo>
                    <a:cubicBezTo>
                      <a:pt x="33" y="12"/>
                      <a:pt x="30" y="13"/>
                      <a:pt x="28" y="14"/>
                    </a:cubicBezTo>
                    <a:cubicBezTo>
                      <a:pt x="27" y="16"/>
                      <a:pt x="25" y="17"/>
                      <a:pt x="22" y="17"/>
                    </a:cubicBezTo>
                    <a:cubicBezTo>
                      <a:pt x="18" y="19"/>
                      <a:pt x="13" y="22"/>
                      <a:pt x="8" y="21"/>
                    </a:cubicBezTo>
                    <a:cubicBezTo>
                      <a:pt x="6" y="19"/>
                      <a:pt x="6" y="18"/>
                      <a:pt x="8" y="17"/>
                    </a:cubicBezTo>
                    <a:cubicBezTo>
                      <a:pt x="11" y="15"/>
                      <a:pt x="15" y="14"/>
                      <a:pt x="18" y="11"/>
                    </a:cubicBezTo>
                    <a:cubicBezTo>
                      <a:pt x="12" y="13"/>
                      <a:pt x="7" y="17"/>
                      <a:pt x="1" y="14"/>
                    </a:cubicBezTo>
                    <a:cubicBezTo>
                      <a:pt x="0" y="12"/>
                      <a:pt x="0" y="9"/>
                      <a:pt x="2" y="7"/>
                    </a:cubicBezTo>
                    <a:cubicBezTo>
                      <a:pt x="5" y="5"/>
                      <a:pt x="9" y="4"/>
                      <a:pt x="14" y="4"/>
                    </a:cubicBezTo>
                    <a:cubicBezTo>
                      <a:pt x="23" y="4"/>
                      <a:pt x="31" y="0"/>
                      <a:pt x="40" y="1"/>
                    </a:cubicBezTo>
                    <a:close/>
                  </a:path>
                </a:pathLst>
              </a:custGeom>
              <a:solidFill>
                <a:srgbClr val="EF86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9" name="Freeform 390">
                <a:extLst>
                  <a:ext uri="{FF2B5EF4-FFF2-40B4-BE49-F238E27FC236}">
                    <a16:creationId xmlns:a16="http://schemas.microsoft.com/office/drawing/2014/main" id="{14E9F06E-3C1F-8283-BCBE-A1835FDD8302}"/>
                  </a:ext>
                </a:extLst>
              </p:cNvPr>
              <p:cNvSpPr/>
              <p:nvPr/>
            </p:nvSpPr>
            <p:spPr bwMode="auto">
              <a:xfrm>
                <a:off x="5249" y="2159"/>
                <a:ext cx="275" cy="201"/>
              </a:xfrm>
              <a:custGeom>
                <a:avLst/>
                <a:gdLst>
                  <a:gd name="T0" fmla="*/ 59 w 59"/>
                  <a:gd name="T1" fmla="*/ 2 h 43"/>
                  <a:gd name="T2" fmla="*/ 29 w 59"/>
                  <a:gd name="T3" fmla="*/ 33 h 43"/>
                  <a:gd name="T4" fmla="*/ 7 w 59"/>
                  <a:gd name="T5" fmla="*/ 43 h 43"/>
                  <a:gd name="T6" fmla="*/ 8 w 59"/>
                  <a:gd name="T7" fmla="*/ 36 h 43"/>
                  <a:gd name="T8" fmla="*/ 41 w 59"/>
                  <a:gd name="T9" fmla="*/ 16 h 43"/>
                  <a:gd name="T10" fmla="*/ 52 w 59"/>
                  <a:gd name="T11" fmla="*/ 1 h 43"/>
                  <a:gd name="T12" fmla="*/ 57 w 59"/>
                  <a:gd name="T13" fmla="*/ 1 h 43"/>
                  <a:gd name="T14" fmla="*/ 59 w 59"/>
                  <a:gd name="T15" fmla="*/ 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3">
                    <a:moveTo>
                      <a:pt x="59" y="2"/>
                    </a:moveTo>
                    <a:cubicBezTo>
                      <a:pt x="50" y="14"/>
                      <a:pt x="42" y="26"/>
                      <a:pt x="29" y="33"/>
                    </a:cubicBezTo>
                    <a:cubicBezTo>
                      <a:pt x="22" y="37"/>
                      <a:pt x="14" y="40"/>
                      <a:pt x="7" y="43"/>
                    </a:cubicBezTo>
                    <a:cubicBezTo>
                      <a:pt x="0" y="39"/>
                      <a:pt x="7" y="38"/>
                      <a:pt x="8" y="36"/>
                    </a:cubicBezTo>
                    <a:cubicBezTo>
                      <a:pt x="22" y="34"/>
                      <a:pt x="33" y="26"/>
                      <a:pt x="41" y="16"/>
                    </a:cubicBezTo>
                    <a:cubicBezTo>
                      <a:pt x="45" y="11"/>
                      <a:pt x="49" y="6"/>
                      <a:pt x="52" y="1"/>
                    </a:cubicBezTo>
                    <a:cubicBezTo>
                      <a:pt x="54" y="2"/>
                      <a:pt x="55" y="3"/>
                      <a:pt x="57" y="1"/>
                    </a:cubicBezTo>
                    <a:cubicBezTo>
                      <a:pt x="58" y="0"/>
                      <a:pt x="59" y="1"/>
                      <a:pt x="59" y="2"/>
                    </a:cubicBezTo>
                    <a:close/>
                  </a:path>
                </a:pathLst>
              </a:custGeom>
              <a:solidFill>
                <a:srgbClr val="D12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0" name="Freeform 391">
                <a:extLst>
                  <a:ext uri="{FF2B5EF4-FFF2-40B4-BE49-F238E27FC236}">
                    <a16:creationId xmlns:a16="http://schemas.microsoft.com/office/drawing/2014/main" id="{62A1A10F-5E9F-7154-94FD-9526980DCA55}"/>
                  </a:ext>
                </a:extLst>
              </p:cNvPr>
              <p:cNvSpPr/>
              <p:nvPr/>
            </p:nvSpPr>
            <p:spPr bwMode="auto">
              <a:xfrm>
                <a:off x="5548" y="1907"/>
                <a:ext cx="112" cy="205"/>
              </a:xfrm>
              <a:custGeom>
                <a:avLst/>
                <a:gdLst>
                  <a:gd name="T0" fmla="*/ 11 w 24"/>
                  <a:gd name="T1" fmla="*/ 17 h 44"/>
                  <a:gd name="T2" fmla="*/ 21 w 24"/>
                  <a:gd name="T3" fmla="*/ 1 h 44"/>
                  <a:gd name="T4" fmla="*/ 23 w 24"/>
                  <a:gd name="T5" fmla="*/ 3 h 44"/>
                  <a:gd name="T6" fmla="*/ 21 w 24"/>
                  <a:gd name="T7" fmla="*/ 11 h 44"/>
                  <a:gd name="T8" fmla="*/ 0 w 24"/>
                  <a:gd name="T9" fmla="*/ 44 h 44"/>
                  <a:gd name="T10" fmla="*/ 5 w 24"/>
                  <a:gd name="T11" fmla="*/ 31 h 44"/>
                  <a:gd name="T12" fmla="*/ 9 w 24"/>
                  <a:gd name="T13" fmla="*/ 18 h 44"/>
                  <a:gd name="T14" fmla="*/ 11 w 24"/>
                  <a:gd name="T15" fmla="*/ 17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4">
                    <a:moveTo>
                      <a:pt x="11" y="17"/>
                    </a:moveTo>
                    <a:cubicBezTo>
                      <a:pt x="17" y="13"/>
                      <a:pt x="18" y="7"/>
                      <a:pt x="21" y="1"/>
                    </a:cubicBezTo>
                    <a:cubicBezTo>
                      <a:pt x="22" y="1"/>
                      <a:pt x="24" y="0"/>
                      <a:pt x="23" y="3"/>
                    </a:cubicBezTo>
                    <a:cubicBezTo>
                      <a:pt x="22" y="6"/>
                      <a:pt x="21" y="8"/>
                      <a:pt x="21" y="11"/>
                    </a:cubicBezTo>
                    <a:cubicBezTo>
                      <a:pt x="17" y="24"/>
                      <a:pt x="10" y="34"/>
                      <a:pt x="0" y="44"/>
                    </a:cubicBezTo>
                    <a:cubicBezTo>
                      <a:pt x="0" y="38"/>
                      <a:pt x="3" y="35"/>
                      <a:pt x="5" y="31"/>
                    </a:cubicBezTo>
                    <a:cubicBezTo>
                      <a:pt x="7" y="27"/>
                      <a:pt x="11" y="24"/>
                      <a:pt x="9" y="18"/>
                    </a:cubicBezTo>
                    <a:cubicBezTo>
                      <a:pt x="10" y="18"/>
                      <a:pt x="10" y="17"/>
                      <a:pt x="11" y="17"/>
                    </a:cubicBezTo>
                    <a:close/>
                  </a:path>
                </a:pathLst>
              </a:custGeom>
              <a:solidFill>
                <a:srgbClr val="EC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1" name="Freeform 392">
                <a:extLst>
                  <a:ext uri="{FF2B5EF4-FFF2-40B4-BE49-F238E27FC236}">
                    <a16:creationId xmlns:a16="http://schemas.microsoft.com/office/drawing/2014/main" id="{1EFCF7DF-1B0F-FFD5-357B-649C1D8BB53F}"/>
                  </a:ext>
                </a:extLst>
              </p:cNvPr>
              <p:cNvSpPr/>
              <p:nvPr/>
            </p:nvSpPr>
            <p:spPr bwMode="auto">
              <a:xfrm>
                <a:off x="5361" y="1925"/>
                <a:ext cx="98" cy="253"/>
              </a:xfrm>
              <a:custGeom>
                <a:avLst/>
                <a:gdLst>
                  <a:gd name="T0" fmla="*/ 13 w 21"/>
                  <a:gd name="T1" fmla="*/ 27 h 54"/>
                  <a:gd name="T2" fmla="*/ 6 w 21"/>
                  <a:gd name="T3" fmla="*/ 48 h 54"/>
                  <a:gd name="T4" fmla="*/ 0 w 21"/>
                  <a:gd name="T5" fmla="*/ 54 h 54"/>
                  <a:gd name="T6" fmla="*/ 6 w 21"/>
                  <a:gd name="T7" fmla="*/ 34 h 54"/>
                  <a:gd name="T8" fmla="*/ 4 w 21"/>
                  <a:gd name="T9" fmla="*/ 32 h 54"/>
                  <a:gd name="T10" fmla="*/ 15 w 21"/>
                  <a:gd name="T11" fmla="*/ 2 h 54"/>
                  <a:gd name="T12" fmla="*/ 18 w 21"/>
                  <a:gd name="T13" fmla="*/ 7 h 54"/>
                  <a:gd name="T14" fmla="*/ 13 w 21"/>
                  <a:gd name="T15" fmla="*/ 27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54">
                    <a:moveTo>
                      <a:pt x="13" y="27"/>
                    </a:moveTo>
                    <a:cubicBezTo>
                      <a:pt x="10" y="34"/>
                      <a:pt x="8" y="41"/>
                      <a:pt x="6" y="48"/>
                    </a:cubicBezTo>
                    <a:cubicBezTo>
                      <a:pt x="5" y="51"/>
                      <a:pt x="4" y="54"/>
                      <a:pt x="0" y="54"/>
                    </a:cubicBezTo>
                    <a:cubicBezTo>
                      <a:pt x="1" y="47"/>
                      <a:pt x="5" y="41"/>
                      <a:pt x="6" y="34"/>
                    </a:cubicBezTo>
                    <a:cubicBezTo>
                      <a:pt x="5" y="33"/>
                      <a:pt x="4" y="32"/>
                      <a:pt x="4" y="32"/>
                    </a:cubicBezTo>
                    <a:cubicBezTo>
                      <a:pt x="7" y="21"/>
                      <a:pt x="9" y="11"/>
                      <a:pt x="15" y="2"/>
                    </a:cubicBezTo>
                    <a:cubicBezTo>
                      <a:pt x="21" y="0"/>
                      <a:pt x="20" y="4"/>
                      <a:pt x="18" y="7"/>
                    </a:cubicBezTo>
                    <a:cubicBezTo>
                      <a:pt x="14" y="13"/>
                      <a:pt x="13" y="20"/>
                      <a:pt x="13" y="27"/>
                    </a:cubicBezTo>
                    <a:close/>
                  </a:path>
                </a:pathLst>
              </a:custGeom>
              <a:solidFill>
                <a:srgbClr val="C95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2" name="Freeform 393">
                <a:extLst>
                  <a:ext uri="{FF2B5EF4-FFF2-40B4-BE49-F238E27FC236}">
                    <a16:creationId xmlns:a16="http://schemas.microsoft.com/office/drawing/2014/main" id="{47D46267-355F-9E25-FA1E-A5E446A5C54E}"/>
                  </a:ext>
                </a:extLst>
              </p:cNvPr>
              <p:cNvSpPr/>
              <p:nvPr/>
            </p:nvSpPr>
            <p:spPr bwMode="auto">
              <a:xfrm>
                <a:off x="5445" y="1318"/>
                <a:ext cx="140" cy="243"/>
              </a:xfrm>
              <a:custGeom>
                <a:avLst/>
                <a:gdLst>
                  <a:gd name="T0" fmla="*/ 6 w 30"/>
                  <a:gd name="T1" fmla="*/ 5 h 52"/>
                  <a:gd name="T2" fmla="*/ 14 w 30"/>
                  <a:gd name="T3" fmla="*/ 24 h 52"/>
                  <a:gd name="T4" fmla="*/ 20 w 30"/>
                  <a:gd name="T5" fmla="*/ 41 h 52"/>
                  <a:gd name="T6" fmla="*/ 22 w 30"/>
                  <a:gd name="T7" fmla="*/ 43 h 52"/>
                  <a:gd name="T8" fmla="*/ 30 w 30"/>
                  <a:gd name="T9" fmla="*/ 47 h 52"/>
                  <a:gd name="T10" fmla="*/ 24 w 30"/>
                  <a:gd name="T11" fmla="*/ 52 h 52"/>
                  <a:gd name="T12" fmla="*/ 12 w 30"/>
                  <a:gd name="T13" fmla="*/ 36 h 52"/>
                  <a:gd name="T14" fmla="*/ 3 w 30"/>
                  <a:gd name="T15" fmla="*/ 10 h 52"/>
                  <a:gd name="T16" fmla="*/ 1 w 30"/>
                  <a:gd name="T17" fmla="*/ 2 h 52"/>
                  <a:gd name="T18" fmla="*/ 6 w 30"/>
                  <a:gd name="T19"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52">
                    <a:moveTo>
                      <a:pt x="6" y="5"/>
                    </a:moveTo>
                    <a:cubicBezTo>
                      <a:pt x="9" y="11"/>
                      <a:pt x="11" y="18"/>
                      <a:pt x="14" y="24"/>
                    </a:cubicBezTo>
                    <a:cubicBezTo>
                      <a:pt x="14" y="31"/>
                      <a:pt x="17" y="36"/>
                      <a:pt x="20" y="41"/>
                    </a:cubicBezTo>
                    <a:cubicBezTo>
                      <a:pt x="20" y="42"/>
                      <a:pt x="21" y="43"/>
                      <a:pt x="22" y="43"/>
                    </a:cubicBezTo>
                    <a:cubicBezTo>
                      <a:pt x="28" y="41"/>
                      <a:pt x="28" y="41"/>
                      <a:pt x="30" y="47"/>
                    </a:cubicBezTo>
                    <a:cubicBezTo>
                      <a:pt x="26" y="47"/>
                      <a:pt x="26" y="50"/>
                      <a:pt x="24" y="52"/>
                    </a:cubicBezTo>
                    <a:cubicBezTo>
                      <a:pt x="20" y="47"/>
                      <a:pt x="16" y="41"/>
                      <a:pt x="12" y="36"/>
                    </a:cubicBezTo>
                    <a:cubicBezTo>
                      <a:pt x="10" y="26"/>
                      <a:pt x="6" y="19"/>
                      <a:pt x="3" y="10"/>
                    </a:cubicBezTo>
                    <a:cubicBezTo>
                      <a:pt x="2" y="8"/>
                      <a:pt x="0" y="5"/>
                      <a:pt x="1" y="2"/>
                    </a:cubicBezTo>
                    <a:cubicBezTo>
                      <a:pt x="4" y="0"/>
                      <a:pt x="5" y="3"/>
                      <a:pt x="6" y="5"/>
                    </a:cubicBezTo>
                    <a:close/>
                  </a:path>
                </a:pathLst>
              </a:custGeom>
              <a:solidFill>
                <a:srgbClr val="EC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3" name="Freeform 394">
                <a:extLst>
                  <a:ext uri="{FF2B5EF4-FFF2-40B4-BE49-F238E27FC236}">
                    <a16:creationId xmlns:a16="http://schemas.microsoft.com/office/drawing/2014/main" id="{065046C5-FE85-778E-F608-158D4CD83CC3}"/>
                  </a:ext>
                </a:extLst>
              </p:cNvPr>
              <p:cNvSpPr/>
              <p:nvPr/>
            </p:nvSpPr>
            <p:spPr bwMode="auto">
              <a:xfrm>
                <a:off x="5356" y="2126"/>
                <a:ext cx="103" cy="150"/>
              </a:xfrm>
              <a:custGeom>
                <a:avLst/>
                <a:gdLst>
                  <a:gd name="T0" fmla="*/ 22 w 22"/>
                  <a:gd name="T1" fmla="*/ 0 h 32"/>
                  <a:gd name="T2" fmla="*/ 0 w 22"/>
                  <a:gd name="T3" fmla="*/ 32 h 32"/>
                  <a:gd name="T4" fmla="*/ 22 w 22"/>
                  <a:gd name="T5" fmla="*/ 0 h 32"/>
                </a:gdLst>
                <a:ahLst/>
                <a:cxnLst>
                  <a:cxn ang="0">
                    <a:pos x="T0" y="T1"/>
                  </a:cxn>
                  <a:cxn ang="0">
                    <a:pos x="T2" y="T3"/>
                  </a:cxn>
                  <a:cxn ang="0">
                    <a:pos x="T4" y="T5"/>
                  </a:cxn>
                </a:cxnLst>
                <a:rect l="0" t="0" r="r" b="b"/>
                <a:pathLst>
                  <a:path w="22" h="32">
                    <a:moveTo>
                      <a:pt x="22" y="0"/>
                    </a:moveTo>
                    <a:cubicBezTo>
                      <a:pt x="22" y="15"/>
                      <a:pt x="12" y="30"/>
                      <a:pt x="0" y="32"/>
                    </a:cubicBezTo>
                    <a:cubicBezTo>
                      <a:pt x="9" y="21"/>
                      <a:pt x="16" y="11"/>
                      <a:pt x="22" y="0"/>
                    </a:cubicBezTo>
                    <a:close/>
                  </a:path>
                </a:pathLst>
              </a:custGeom>
              <a:solidFill>
                <a:srgbClr val="F093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4" name="Freeform 395">
                <a:extLst>
                  <a:ext uri="{FF2B5EF4-FFF2-40B4-BE49-F238E27FC236}">
                    <a16:creationId xmlns:a16="http://schemas.microsoft.com/office/drawing/2014/main" id="{2FB1427E-6B12-C496-E6C9-70F7C3A3C92E}"/>
                  </a:ext>
                </a:extLst>
              </p:cNvPr>
              <p:cNvSpPr/>
              <p:nvPr/>
            </p:nvSpPr>
            <p:spPr bwMode="auto">
              <a:xfrm>
                <a:off x="5552" y="1523"/>
                <a:ext cx="66" cy="145"/>
              </a:xfrm>
              <a:custGeom>
                <a:avLst/>
                <a:gdLst>
                  <a:gd name="T0" fmla="*/ 1 w 14"/>
                  <a:gd name="T1" fmla="*/ 8 h 31"/>
                  <a:gd name="T2" fmla="*/ 2 w 14"/>
                  <a:gd name="T3" fmla="*/ 1 h 31"/>
                  <a:gd name="T4" fmla="*/ 7 w 14"/>
                  <a:gd name="T5" fmla="*/ 3 h 31"/>
                  <a:gd name="T6" fmla="*/ 12 w 14"/>
                  <a:gd name="T7" fmla="*/ 20 h 31"/>
                  <a:gd name="T8" fmla="*/ 8 w 14"/>
                  <a:gd name="T9" fmla="*/ 31 h 31"/>
                  <a:gd name="T10" fmla="*/ 1 w 14"/>
                  <a:gd name="T11" fmla="*/ 8 h 31"/>
                </a:gdLst>
                <a:ahLst/>
                <a:cxnLst>
                  <a:cxn ang="0">
                    <a:pos x="T0" y="T1"/>
                  </a:cxn>
                  <a:cxn ang="0">
                    <a:pos x="T2" y="T3"/>
                  </a:cxn>
                  <a:cxn ang="0">
                    <a:pos x="T4" y="T5"/>
                  </a:cxn>
                  <a:cxn ang="0">
                    <a:pos x="T6" y="T7"/>
                  </a:cxn>
                  <a:cxn ang="0">
                    <a:pos x="T8" y="T9"/>
                  </a:cxn>
                  <a:cxn ang="0">
                    <a:pos x="T10" y="T11"/>
                  </a:cxn>
                </a:cxnLst>
                <a:rect l="0" t="0" r="r" b="b"/>
                <a:pathLst>
                  <a:path w="14" h="31">
                    <a:moveTo>
                      <a:pt x="1" y="8"/>
                    </a:moveTo>
                    <a:cubicBezTo>
                      <a:pt x="2" y="6"/>
                      <a:pt x="0" y="3"/>
                      <a:pt x="2" y="1"/>
                    </a:cubicBezTo>
                    <a:cubicBezTo>
                      <a:pt x="4" y="0"/>
                      <a:pt x="5" y="3"/>
                      <a:pt x="7" y="3"/>
                    </a:cubicBezTo>
                    <a:cubicBezTo>
                      <a:pt x="9" y="9"/>
                      <a:pt x="12" y="14"/>
                      <a:pt x="12" y="20"/>
                    </a:cubicBezTo>
                    <a:cubicBezTo>
                      <a:pt x="13" y="24"/>
                      <a:pt x="14" y="29"/>
                      <a:pt x="8" y="31"/>
                    </a:cubicBezTo>
                    <a:cubicBezTo>
                      <a:pt x="7" y="23"/>
                      <a:pt x="5" y="16"/>
                      <a:pt x="1" y="8"/>
                    </a:cubicBezTo>
                    <a:close/>
                  </a:path>
                </a:pathLst>
              </a:custGeom>
              <a:solidFill>
                <a:srgbClr val="F08D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5" name="Freeform 396">
                <a:extLst>
                  <a:ext uri="{FF2B5EF4-FFF2-40B4-BE49-F238E27FC236}">
                    <a16:creationId xmlns:a16="http://schemas.microsoft.com/office/drawing/2014/main" id="{366EC70E-39B3-D889-7620-0577D09A3410}"/>
                  </a:ext>
                </a:extLst>
              </p:cNvPr>
              <p:cNvSpPr/>
              <p:nvPr/>
            </p:nvSpPr>
            <p:spPr bwMode="auto">
              <a:xfrm>
                <a:off x="5520" y="1846"/>
                <a:ext cx="65" cy="178"/>
              </a:xfrm>
              <a:custGeom>
                <a:avLst/>
                <a:gdLst>
                  <a:gd name="T0" fmla="*/ 1 w 14"/>
                  <a:gd name="T1" fmla="*/ 33 h 38"/>
                  <a:gd name="T2" fmla="*/ 11 w 14"/>
                  <a:gd name="T3" fmla="*/ 0 h 38"/>
                  <a:gd name="T4" fmla="*/ 10 w 14"/>
                  <a:gd name="T5" fmla="*/ 17 h 38"/>
                  <a:gd name="T6" fmla="*/ 3 w 14"/>
                  <a:gd name="T7" fmla="*/ 38 h 38"/>
                  <a:gd name="T8" fmla="*/ 1 w 14"/>
                  <a:gd name="T9" fmla="*/ 33 h 38"/>
                </a:gdLst>
                <a:ahLst/>
                <a:cxnLst>
                  <a:cxn ang="0">
                    <a:pos x="T0" y="T1"/>
                  </a:cxn>
                  <a:cxn ang="0">
                    <a:pos x="T2" y="T3"/>
                  </a:cxn>
                  <a:cxn ang="0">
                    <a:pos x="T4" y="T5"/>
                  </a:cxn>
                  <a:cxn ang="0">
                    <a:pos x="T6" y="T7"/>
                  </a:cxn>
                  <a:cxn ang="0">
                    <a:pos x="T8" y="T9"/>
                  </a:cxn>
                </a:cxnLst>
                <a:rect l="0" t="0" r="r" b="b"/>
                <a:pathLst>
                  <a:path w="14" h="38">
                    <a:moveTo>
                      <a:pt x="1" y="33"/>
                    </a:moveTo>
                    <a:cubicBezTo>
                      <a:pt x="3" y="21"/>
                      <a:pt x="5" y="10"/>
                      <a:pt x="11" y="0"/>
                    </a:cubicBezTo>
                    <a:cubicBezTo>
                      <a:pt x="14" y="6"/>
                      <a:pt x="10" y="11"/>
                      <a:pt x="10" y="17"/>
                    </a:cubicBezTo>
                    <a:cubicBezTo>
                      <a:pt x="9" y="24"/>
                      <a:pt x="7" y="31"/>
                      <a:pt x="3" y="38"/>
                    </a:cubicBezTo>
                    <a:cubicBezTo>
                      <a:pt x="0" y="36"/>
                      <a:pt x="2" y="34"/>
                      <a:pt x="1" y="33"/>
                    </a:cubicBezTo>
                    <a:close/>
                  </a:path>
                </a:pathLst>
              </a:custGeom>
              <a:solidFill>
                <a:srgbClr val="F1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6" name="Freeform 397">
                <a:extLst>
                  <a:ext uri="{FF2B5EF4-FFF2-40B4-BE49-F238E27FC236}">
                    <a16:creationId xmlns:a16="http://schemas.microsoft.com/office/drawing/2014/main" id="{8D2C293E-F610-CCDF-D65A-08663D974EB7}"/>
                  </a:ext>
                </a:extLst>
              </p:cNvPr>
              <p:cNvSpPr/>
              <p:nvPr/>
            </p:nvSpPr>
            <p:spPr bwMode="auto">
              <a:xfrm>
                <a:off x="5590" y="1748"/>
                <a:ext cx="65" cy="145"/>
              </a:xfrm>
              <a:custGeom>
                <a:avLst/>
                <a:gdLst>
                  <a:gd name="T0" fmla="*/ 9 w 14"/>
                  <a:gd name="T1" fmla="*/ 24 h 31"/>
                  <a:gd name="T2" fmla="*/ 7 w 14"/>
                  <a:gd name="T3" fmla="*/ 31 h 31"/>
                  <a:gd name="T4" fmla="*/ 6 w 14"/>
                  <a:gd name="T5" fmla="*/ 31 h 31"/>
                  <a:gd name="T6" fmla="*/ 4 w 14"/>
                  <a:gd name="T7" fmla="*/ 21 h 31"/>
                  <a:gd name="T8" fmla="*/ 0 w 14"/>
                  <a:gd name="T9" fmla="*/ 17 h 31"/>
                  <a:gd name="T10" fmla="*/ 6 w 14"/>
                  <a:gd name="T11" fmla="*/ 9 h 31"/>
                  <a:gd name="T12" fmla="*/ 10 w 14"/>
                  <a:gd name="T13" fmla="*/ 0 h 31"/>
                  <a:gd name="T14" fmla="*/ 9 w 14"/>
                  <a:gd name="T15" fmla="*/ 24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1">
                    <a:moveTo>
                      <a:pt x="9" y="24"/>
                    </a:moveTo>
                    <a:cubicBezTo>
                      <a:pt x="8" y="26"/>
                      <a:pt x="8" y="29"/>
                      <a:pt x="7" y="31"/>
                    </a:cubicBezTo>
                    <a:cubicBezTo>
                      <a:pt x="7" y="31"/>
                      <a:pt x="6" y="31"/>
                      <a:pt x="6" y="31"/>
                    </a:cubicBezTo>
                    <a:cubicBezTo>
                      <a:pt x="3" y="28"/>
                      <a:pt x="6" y="24"/>
                      <a:pt x="4" y="21"/>
                    </a:cubicBezTo>
                    <a:cubicBezTo>
                      <a:pt x="3" y="20"/>
                      <a:pt x="2" y="18"/>
                      <a:pt x="0" y="17"/>
                    </a:cubicBezTo>
                    <a:cubicBezTo>
                      <a:pt x="4" y="15"/>
                      <a:pt x="6" y="13"/>
                      <a:pt x="6" y="9"/>
                    </a:cubicBezTo>
                    <a:cubicBezTo>
                      <a:pt x="6" y="6"/>
                      <a:pt x="7" y="3"/>
                      <a:pt x="10" y="0"/>
                    </a:cubicBezTo>
                    <a:cubicBezTo>
                      <a:pt x="14" y="9"/>
                      <a:pt x="10" y="16"/>
                      <a:pt x="9" y="24"/>
                    </a:cubicBezTo>
                    <a:close/>
                  </a:path>
                </a:pathLst>
              </a:custGeom>
              <a:solidFill>
                <a:srgbClr val="ED78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7" name="Freeform 398">
                <a:extLst>
                  <a:ext uri="{FF2B5EF4-FFF2-40B4-BE49-F238E27FC236}">
                    <a16:creationId xmlns:a16="http://schemas.microsoft.com/office/drawing/2014/main" id="{363ED155-C36B-5777-13E3-4D176536CFC4}"/>
                  </a:ext>
                </a:extLst>
              </p:cNvPr>
              <p:cNvSpPr/>
              <p:nvPr/>
            </p:nvSpPr>
            <p:spPr bwMode="auto">
              <a:xfrm>
                <a:off x="5571" y="1841"/>
                <a:ext cx="66" cy="136"/>
              </a:xfrm>
              <a:custGeom>
                <a:avLst/>
                <a:gdLst>
                  <a:gd name="T0" fmla="*/ 9 w 14"/>
                  <a:gd name="T1" fmla="*/ 0 h 29"/>
                  <a:gd name="T2" fmla="*/ 10 w 14"/>
                  <a:gd name="T3" fmla="*/ 11 h 29"/>
                  <a:gd name="T4" fmla="*/ 4 w 14"/>
                  <a:gd name="T5" fmla="*/ 26 h 29"/>
                  <a:gd name="T6" fmla="*/ 1 w 14"/>
                  <a:gd name="T7" fmla="*/ 28 h 29"/>
                  <a:gd name="T8" fmla="*/ 0 w 14"/>
                  <a:gd name="T9" fmla="*/ 25 h 29"/>
                  <a:gd name="T10" fmla="*/ 7 w 14"/>
                  <a:gd name="T11" fmla="*/ 4 h 29"/>
                  <a:gd name="T12" fmla="*/ 9 w 14"/>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14" h="28">
                    <a:moveTo>
                      <a:pt x="9" y="0"/>
                    </a:moveTo>
                    <a:cubicBezTo>
                      <a:pt x="14" y="3"/>
                      <a:pt x="8" y="7"/>
                      <a:pt x="10" y="11"/>
                    </a:cubicBezTo>
                    <a:cubicBezTo>
                      <a:pt x="8" y="16"/>
                      <a:pt x="6" y="21"/>
                      <a:pt x="4" y="26"/>
                    </a:cubicBezTo>
                    <a:cubicBezTo>
                      <a:pt x="4" y="27"/>
                      <a:pt x="3" y="29"/>
                      <a:pt x="1" y="28"/>
                    </a:cubicBezTo>
                    <a:cubicBezTo>
                      <a:pt x="0" y="28"/>
                      <a:pt x="0" y="26"/>
                      <a:pt x="0" y="25"/>
                    </a:cubicBezTo>
                    <a:cubicBezTo>
                      <a:pt x="3" y="18"/>
                      <a:pt x="5" y="11"/>
                      <a:pt x="7" y="4"/>
                    </a:cubicBezTo>
                    <a:cubicBezTo>
                      <a:pt x="6" y="2"/>
                      <a:pt x="7" y="0"/>
                      <a:pt x="9" y="0"/>
                    </a:cubicBezTo>
                    <a:close/>
                  </a:path>
                </a:pathLst>
              </a:custGeom>
              <a:solidFill>
                <a:srgbClr val="F3A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8" name="Freeform 399">
                <a:extLst>
                  <a:ext uri="{FF2B5EF4-FFF2-40B4-BE49-F238E27FC236}">
                    <a16:creationId xmlns:a16="http://schemas.microsoft.com/office/drawing/2014/main" id="{E43DCC28-57B0-7A1F-877B-529861AADEA5}"/>
                  </a:ext>
                </a:extLst>
              </p:cNvPr>
              <p:cNvSpPr/>
              <p:nvPr/>
            </p:nvSpPr>
            <p:spPr bwMode="auto">
              <a:xfrm>
                <a:off x="5426" y="1860"/>
                <a:ext cx="80" cy="98"/>
              </a:xfrm>
              <a:custGeom>
                <a:avLst/>
                <a:gdLst>
                  <a:gd name="T0" fmla="*/ 4 w 17"/>
                  <a:gd name="T1" fmla="*/ 21 h 21"/>
                  <a:gd name="T2" fmla="*/ 1 w 17"/>
                  <a:gd name="T3" fmla="*/ 17 h 21"/>
                  <a:gd name="T4" fmla="*/ 7 w 17"/>
                  <a:gd name="T5" fmla="*/ 7 h 21"/>
                  <a:gd name="T6" fmla="*/ 17 w 17"/>
                  <a:gd name="T7" fmla="*/ 0 h 21"/>
                  <a:gd name="T8" fmla="*/ 4 w 17"/>
                  <a:gd name="T9" fmla="*/ 21 h 21"/>
                </a:gdLst>
                <a:ahLst/>
                <a:cxnLst>
                  <a:cxn ang="0">
                    <a:pos x="T0" y="T1"/>
                  </a:cxn>
                  <a:cxn ang="0">
                    <a:pos x="T2" y="T3"/>
                  </a:cxn>
                  <a:cxn ang="0">
                    <a:pos x="T4" y="T5"/>
                  </a:cxn>
                  <a:cxn ang="0">
                    <a:pos x="T6" y="T7"/>
                  </a:cxn>
                  <a:cxn ang="0">
                    <a:pos x="T8" y="T9"/>
                  </a:cxn>
                </a:cxnLst>
                <a:rect l="0" t="0" r="r" b="b"/>
                <a:pathLst>
                  <a:path w="17" h="21">
                    <a:moveTo>
                      <a:pt x="4" y="21"/>
                    </a:moveTo>
                    <a:cubicBezTo>
                      <a:pt x="4" y="19"/>
                      <a:pt x="6" y="16"/>
                      <a:pt x="1" y="17"/>
                    </a:cubicBezTo>
                    <a:cubicBezTo>
                      <a:pt x="0" y="12"/>
                      <a:pt x="3" y="9"/>
                      <a:pt x="7" y="7"/>
                    </a:cubicBezTo>
                    <a:cubicBezTo>
                      <a:pt x="10" y="5"/>
                      <a:pt x="14" y="2"/>
                      <a:pt x="17" y="0"/>
                    </a:cubicBezTo>
                    <a:cubicBezTo>
                      <a:pt x="13" y="7"/>
                      <a:pt x="10" y="15"/>
                      <a:pt x="4" y="21"/>
                    </a:cubicBezTo>
                    <a:close/>
                  </a:path>
                </a:pathLst>
              </a:custGeom>
              <a:solidFill>
                <a:srgbClr val="E68B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9" name="Freeform 400">
                <a:extLst>
                  <a:ext uri="{FF2B5EF4-FFF2-40B4-BE49-F238E27FC236}">
                    <a16:creationId xmlns:a16="http://schemas.microsoft.com/office/drawing/2014/main" id="{F71CCC3A-4414-414B-7B9F-CB85863DB749}"/>
                  </a:ext>
                </a:extLst>
              </p:cNvPr>
              <p:cNvSpPr/>
              <p:nvPr/>
            </p:nvSpPr>
            <p:spPr bwMode="auto">
              <a:xfrm>
                <a:off x="5585" y="1823"/>
                <a:ext cx="28" cy="37"/>
              </a:xfrm>
              <a:custGeom>
                <a:avLst/>
                <a:gdLst>
                  <a:gd name="T0" fmla="*/ 6 w 6"/>
                  <a:gd name="T1" fmla="*/ 4 h 8"/>
                  <a:gd name="T2" fmla="*/ 4 w 6"/>
                  <a:gd name="T3" fmla="*/ 8 h 8"/>
                  <a:gd name="T4" fmla="*/ 1 w 6"/>
                  <a:gd name="T5" fmla="*/ 1 h 8"/>
                  <a:gd name="T6" fmla="*/ 6 w 6"/>
                  <a:gd name="T7" fmla="*/ 4 h 8"/>
                </a:gdLst>
                <a:ahLst/>
                <a:cxnLst>
                  <a:cxn ang="0">
                    <a:pos x="T0" y="T1"/>
                  </a:cxn>
                  <a:cxn ang="0">
                    <a:pos x="T2" y="T3"/>
                  </a:cxn>
                  <a:cxn ang="0">
                    <a:pos x="T4" y="T5"/>
                  </a:cxn>
                  <a:cxn ang="0">
                    <a:pos x="T6" y="T7"/>
                  </a:cxn>
                </a:cxnLst>
                <a:rect l="0" t="0" r="r" b="b"/>
                <a:pathLst>
                  <a:path w="6" h="8">
                    <a:moveTo>
                      <a:pt x="6" y="4"/>
                    </a:moveTo>
                    <a:cubicBezTo>
                      <a:pt x="6" y="5"/>
                      <a:pt x="5" y="7"/>
                      <a:pt x="4" y="8"/>
                    </a:cubicBezTo>
                    <a:cubicBezTo>
                      <a:pt x="0" y="6"/>
                      <a:pt x="1" y="4"/>
                      <a:pt x="1" y="1"/>
                    </a:cubicBezTo>
                    <a:cubicBezTo>
                      <a:pt x="4" y="0"/>
                      <a:pt x="5" y="2"/>
                      <a:pt x="6" y="4"/>
                    </a:cubicBezTo>
                    <a:close/>
                  </a:path>
                </a:pathLst>
              </a:custGeom>
              <a:solidFill>
                <a:srgbClr val="443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0" name="Freeform 401">
                <a:extLst>
                  <a:ext uri="{FF2B5EF4-FFF2-40B4-BE49-F238E27FC236}">
                    <a16:creationId xmlns:a16="http://schemas.microsoft.com/office/drawing/2014/main" id="{E8F7952B-EB20-16D4-14BA-D521B73B6128}"/>
                  </a:ext>
                </a:extLst>
              </p:cNvPr>
              <p:cNvSpPr/>
              <p:nvPr/>
            </p:nvSpPr>
            <p:spPr bwMode="auto">
              <a:xfrm>
                <a:off x="4235" y="1603"/>
                <a:ext cx="986" cy="785"/>
              </a:xfrm>
              <a:custGeom>
                <a:avLst/>
                <a:gdLst>
                  <a:gd name="T0" fmla="*/ 208 w 211"/>
                  <a:gd name="T1" fmla="*/ 149 h 168"/>
                  <a:gd name="T2" fmla="*/ 186 w 211"/>
                  <a:gd name="T3" fmla="*/ 153 h 168"/>
                  <a:gd name="T4" fmla="*/ 169 w 211"/>
                  <a:gd name="T5" fmla="*/ 157 h 168"/>
                  <a:gd name="T6" fmla="*/ 147 w 211"/>
                  <a:gd name="T7" fmla="*/ 165 h 168"/>
                  <a:gd name="T8" fmla="*/ 117 w 211"/>
                  <a:gd name="T9" fmla="*/ 165 h 168"/>
                  <a:gd name="T10" fmla="*/ 72 w 211"/>
                  <a:gd name="T11" fmla="*/ 137 h 168"/>
                  <a:gd name="T12" fmla="*/ 52 w 211"/>
                  <a:gd name="T13" fmla="*/ 125 h 168"/>
                  <a:gd name="T14" fmla="*/ 38 w 211"/>
                  <a:gd name="T15" fmla="*/ 114 h 168"/>
                  <a:gd name="T16" fmla="*/ 33 w 211"/>
                  <a:gd name="T17" fmla="*/ 110 h 168"/>
                  <a:gd name="T18" fmla="*/ 24 w 211"/>
                  <a:gd name="T19" fmla="*/ 100 h 168"/>
                  <a:gd name="T20" fmla="*/ 13 w 211"/>
                  <a:gd name="T21" fmla="*/ 59 h 168"/>
                  <a:gd name="T22" fmla="*/ 1 w 211"/>
                  <a:gd name="T23" fmla="*/ 9 h 168"/>
                  <a:gd name="T24" fmla="*/ 3 w 211"/>
                  <a:gd name="T25" fmla="*/ 0 h 168"/>
                  <a:gd name="T26" fmla="*/ 9 w 211"/>
                  <a:gd name="T27" fmla="*/ 7 h 168"/>
                  <a:gd name="T28" fmla="*/ 11 w 211"/>
                  <a:gd name="T29" fmla="*/ 16 h 168"/>
                  <a:gd name="T30" fmla="*/ 21 w 211"/>
                  <a:gd name="T31" fmla="*/ 59 h 168"/>
                  <a:gd name="T32" fmla="*/ 55 w 211"/>
                  <a:gd name="T33" fmla="*/ 116 h 168"/>
                  <a:gd name="T34" fmla="*/ 92 w 211"/>
                  <a:gd name="T35" fmla="*/ 141 h 168"/>
                  <a:gd name="T36" fmla="*/ 114 w 211"/>
                  <a:gd name="T37" fmla="*/ 154 h 168"/>
                  <a:gd name="T38" fmla="*/ 142 w 211"/>
                  <a:gd name="T39" fmla="*/ 155 h 168"/>
                  <a:gd name="T40" fmla="*/ 168 w 211"/>
                  <a:gd name="T41" fmla="*/ 148 h 168"/>
                  <a:gd name="T42" fmla="*/ 190 w 211"/>
                  <a:gd name="T43" fmla="*/ 145 h 168"/>
                  <a:gd name="T44" fmla="*/ 198 w 211"/>
                  <a:gd name="T45" fmla="*/ 146 h 168"/>
                  <a:gd name="T46" fmla="*/ 207 w 211"/>
                  <a:gd name="T47" fmla="*/ 146 h 168"/>
                  <a:gd name="T48" fmla="*/ 208 w 211"/>
                  <a:gd name="T49" fmla="*/ 14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1" h="168">
                    <a:moveTo>
                      <a:pt x="208" y="149"/>
                    </a:moveTo>
                    <a:cubicBezTo>
                      <a:pt x="201" y="153"/>
                      <a:pt x="194" y="153"/>
                      <a:pt x="186" y="153"/>
                    </a:cubicBezTo>
                    <a:cubicBezTo>
                      <a:pt x="180" y="154"/>
                      <a:pt x="175" y="155"/>
                      <a:pt x="169" y="157"/>
                    </a:cubicBezTo>
                    <a:cubicBezTo>
                      <a:pt x="163" y="162"/>
                      <a:pt x="155" y="163"/>
                      <a:pt x="147" y="165"/>
                    </a:cubicBezTo>
                    <a:cubicBezTo>
                      <a:pt x="137" y="168"/>
                      <a:pt x="127" y="168"/>
                      <a:pt x="117" y="165"/>
                    </a:cubicBezTo>
                    <a:cubicBezTo>
                      <a:pt x="100" y="159"/>
                      <a:pt x="85" y="149"/>
                      <a:pt x="72" y="137"/>
                    </a:cubicBezTo>
                    <a:cubicBezTo>
                      <a:pt x="66" y="132"/>
                      <a:pt x="58" y="129"/>
                      <a:pt x="52" y="125"/>
                    </a:cubicBezTo>
                    <a:cubicBezTo>
                      <a:pt x="47" y="122"/>
                      <a:pt x="41" y="119"/>
                      <a:pt x="38" y="114"/>
                    </a:cubicBezTo>
                    <a:cubicBezTo>
                      <a:pt x="37" y="113"/>
                      <a:pt x="35" y="111"/>
                      <a:pt x="33" y="110"/>
                    </a:cubicBezTo>
                    <a:cubicBezTo>
                      <a:pt x="30" y="107"/>
                      <a:pt x="25" y="105"/>
                      <a:pt x="24" y="100"/>
                    </a:cubicBezTo>
                    <a:cubicBezTo>
                      <a:pt x="16" y="87"/>
                      <a:pt x="12" y="73"/>
                      <a:pt x="13" y="59"/>
                    </a:cubicBezTo>
                    <a:cubicBezTo>
                      <a:pt x="14" y="40"/>
                      <a:pt x="5" y="25"/>
                      <a:pt x="1" y="9"/>
                    </a:cubicBezTo>
                    <a:cubicBezTo>
                      <a:pt x="2" y="6"/>
                      <a:pt x="0" y="2"/>
                      <a:pt x="3" y="0"/>
                    </a:cubicBezTo>
                    <a:cubicBezTo>
                      <a:pt x="7" y="0"/>
                      <a:pt x="8" y="3"/>
                      <a:pt x="9" y="7"/>
                    </a:cubicBezTo>
                    <a:cubicBezTo>
                      <a:pt x="9" y="10"/>
                      <a:pt x="8" y="13"/>
                      <a:pt x="11" y="16"/>
                    </a:cubicBezTo>
                    <a:cubicBezTo>
                      <a:pt x="17" y="29"/>
                      <a:pt x="22" y="43"/>
                      <a:pt x="21" y="59"/>
                    </a:cubicBezTo>
                    <a:cubicBezTo>
                      <a:pt x="20" y="85"/>
                      <a:pt x="33" y="103"/>
                      <a:pt x="55" y="116"/>
                    </a:cubicBezTo>
                    <a:cubicBezTo>
                      <a:pt x="68" y="123"/>
                      <a:pt x="80" y="132"/>
                      <a:pt x="92" y="141"/>
                    </a:cubicBezTo>
                    <a:cubicBezTo>
                      <a:pt x="99" y="146"/>
                      <a:pt x="106" y="151"/>
                      <a:pt x="114" y="154"/>
                    </a:cubicBezTo>
                    <a:cubicBezTo>
                      <a:pt x="123" y="158"/>
                      <a:pt x="133" y="158"/>
                      <a:pt x="142" y="155"/>
                    </a:cubicBezTo>
                    <a:cubicBezTo>
                      <a:pt x="151" y="153"/>
                      <a:pt x="160" y="150"/>
                      <a:pt x="168" y="148"/>
                    </a:cubicBezTo>
                    <a:cubicBezTo>
                      <a:pt x="175" y="146"/>
                      <a:pt x="183" y="146"/>
                      <a:pt x="190" y="145"/>
                    </a:cubicBezTo>
                    <a:cubicBezTo>
                      <a:pt x="193" y="144"/>
                      <a:pt x="196" y="144"/>
                      <a:pt x="198" y="146"/>
                    </a:cubicBezTo>
                    <a:cubicBezTo>
                      <a:pt x="201" y="147"/>
                      <a:pt x="204" y="146"/>
                      <a:pt x="207" y="146"/>
                    </a:cubicBezTo>
                    <a:cubicBezTo>
                      <a:pt x="211" y="146"/>
                      <a:pt x="211" y="147"/>
                      <a:pt x="208" y="149"/>
                    </a:cubicBezTo>
                    <a:close/>
                  </a:path>
                </a:pathLst>
              </a:custGeom>
              <a:solidFill>
                <a:srgbClr val="F7D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1" name="Freeform 402">
                <a:extLst>
                  <a:ext uri="{FF2B5EF4-FFF2-40B4-BE49-F238E27FC236}">
                    <a16:creationId xmlns:a16="http://schemas.microsoft.com/office/drawing/2014/main" id="{F5E6D3EC-2925-4ACB-6F45-D6C858E26DB1}"/>
                  </a:ext>
                </a:extLst>
              </p:cNvPr>
              <p:cNvSpPr/>
              <p:nvPr/>
            </p:nvSpPr>
            <p:spPr bwMode="auto">
              <a:xfrm>
                <a:off x="4399" y="2136"/>
                <a:ext cx="378" cy="252"/>
              </a:xfrm>
              <a:custGeom>
                <a:avLst/>
                <a:gdLst>
                  <a:gd name="T0" fmla="*/ 3 w 81"/>
                  <a:gd name="T1" fmla="*/ 0 h 54"/>
                  <a:gd name="T2" fmla="*/ 49 w 81"/>
                  <a:gd name="T3" fmla="*/ 31 h 54"/>
                  <a:gd name="T4" fmla="*/ 81 w 81"/>
                  <a:gd name="T5" fmla="*/ 49 h 54"/>
                  <a:gd name="T6" fmla="*/ 67 w 81"/>
                  <a:gd name="T7" fmla="*/ 51 h 54"/>
                  <a:gd name="T8" fmla="*/ 42 w 81"/>
                  <a:gd name="T9" fmla="*/ 42 h 54"/>
                  <a:gd name="T10" fmla="*/ 41 w 81"/>
                  <a:gd name="T11" fmla="*/ 38 h 54"/>
                  <a:gd name="T12" fmla="*/ 28 w 81"/>
                  <a:gd name="T13" fmla="*/ 25 h 54"/>
                  <a:gd name="T14" fmla="*/ 6 w 81"/>
                  <a:gd name="T15" fmla="*/ 9 h 54"/>
                  <a:gd name="T16" fmla="*/ 3 w 81"/>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54">
                    <a:moveTo>
                      <a:pt x="3" y="0"/>
                    </a:moveTo>
                    <a:cubicBezTo>
                      <a:pt x="18" y="11"/>
                      <a:pt x="36" y="18"/>
                      <a:pt x="49" y="31"/>
                    </a:cubicBezTo>
                    <a:cubicBezTo>
                      <a:pt x="58" y="39"/>
                      <a:pt x="69" y="45"/>
                      <a:pt x="81" y="49"/>
                    </a:cubicBezTo>
                    <a:cubicBezTo>
                      <a:pt x="77" y="54"/>
                      <a:pt x="72" y="51"/>
                      <a:pt x="67" y="51"/>
                    </a:cubicBezTo>
                    <a:cubicBezTo>
                      <a:pt x="58" y="50"/>
                      <a:pt x="51" y="43"/>
                      <a:pt x="42" y="42"/>
                    </a:cubicBezTo>
                    <a:cubicBezTo>
                      <a:pt x="41" y="41"/>
                      <a:pt x="40" y="40"/>
                      <a:pt x="41" y="38"/>
                    </a:cubicBezTo>
                    <a:cubicBezTo>
                      <a:pt x="39" y="31"/>
                      <a:pt x="32" y="29"/>
                      <a:pt x="28" y="25"/>
                    </a:cubicBezTo>
                    <a:cubicBezTo>
                      <a:pt x="21" y="20"/>
                      <a:pt x="13" y="14"/>
                      <a:pt x="6" y="9"/>
                    </a:cubicBezTo>
                    <a:cubicBezTo>
                      <a:pt x="4" y="7"/>
                      <a:pt x="0" y="4"/>
                      <a:pt x="3" y="0"/>
                    </a:cubicBezTo>
                    <a:close/>
                  </a:path>
                </a:pathLst>
              </a:custGeom>
              <a:solidFill>
                <a:srgbClr val="F194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2" name="Freeform 403">
                <a:extLst>
                  <a:ext uri="{FF2B5EF4-FFF2-40B4-BE49-F238E27FC236}">
                    <a16:creationId xmlns:a16="http://schemas.microsoft.com/office/drawing/2014/main" id="{9A55FC6C-BF3B-2EA9-F3C1-815D56FBC7F0}"/>
                  </a:ext>
                </a:extLst>
              </p:cNvPr>
              <p:cNvSpPr/>
              <p:nvPr/>
            </p:nvSpPr>
            <p:spPr bwMode="auto">
              <a:xfrm>
                <a:off x="4165" y="1266"/>
                <a:ext cx="187" cy="515"/>
              </a:xfrm>
              <a:custGeom>
                <a:avLst/>
                <a:gdLst>
                  <a:gd name="T0" fmla="*/ 40 w 40"/>
                  <a:gd name="T1" fmla="*/ 0 h 110"/>
                  <a:gd name="T2" fmla="*/ 14 w 40"/>
                  <a:gd name="T3" fmla="*/ 59 h 110"/>
                  <a:gd name="T4" fmla="*/ 12 w 40"/>
                  <a:gd name="T5" fmla="*/ 72 h 110"/>
                  <a:gd name="T6" fmla="*/ 6 w 40"/>
                  <a:gd name="T7" fmla="*/ 100 h 110"/>
                  <a:gd name="T8" fmla="*/ 6 w 40"/>
                  <a:gd name="T9" fmla="*/ 103 h 110"/>
                  <a:gd name="T10" fmla="*/ 3 w 40"/>
                  <a:gd name="T11" fmla="*/ 109 h 110"/>
                  <a:gd name="T12" fmla="*/ 1 w 40"/>
                  <a:gd name="T13" fmla="*/ 102 h 110"/>
                  <a:gd name="T14" fmla="*/ 4 w 40"/>
                  <a:gd name="T15" fmla="*/ 80 h 110"/>
                  <a:gd name="T16" fmla="*/ 9 w 40"/>
                  <a:gd name="T17" fmla="*/ 59 h 110"/>
                  <a:gd name="T18" fmla="*/ 16 w 40"/>
                  <a:gd name="T19" fmla="*/ 34 h 110"/>
                  <a:gd name="T20" fmla="*/ 22 w 40"/>
                  <a:gd name="T21" fmla="*/ 17 h 110"/>
                  <a:gd name="T22" fmla="*/ 40 w 40"/>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10">
                    <a:moveTo>
                      <a:pt x="40" y="0"/>
                    </a:moveTo>
                    <a:cubicBezTo>
                      <a:pt x="30" y="19"/>
                      <a:pt x="19" y="38"/>
                      <a:pt x="14" y="59"/>
                    </a:cubicBezTo>
                    <a:cubicBezTo>
                      <a:pt x="13" y="63"/>
                      <a:pt x="13" y="68"/>
                      <a:pt x="12" y="72"/>
                    </a:cubicBezTo>
                    <a:cubicBezTo>
                      <a:pt x="11" y="82"/>
                      <a:pt x="9" y="91"/>
                      <a:pt x="6" y="100"/>
                    </a:cubicBezTo>
                    <a:cubicBezTo>
                      <a:pt x="7" y="101"/>
                      <a:pt x="7" y="102"/>
                      <a:pt x="6" y="103"/>
                    </a:cubicBezTo>
                    <a:cubicBezTo>
                      <a:pt x="4" y="104"/>
                      <a:pt x="7" y="110"/>
                      <a:pt x="3" y="109"/>
                    </a:cubicBezTo>
                    <a:cubicBezTo>
                      <a:pt x="0" y="109"/>
                      <a:pt x="1" y="104"/>
                      <a:pt x="1" y="102"/>
                    </a:cubicBezTo>
                    <a:cubicBezTo>
                      <a:pt x="3" y="95"/>
                      <a:pt x="4" y="88"/>
                      <a:pt x="4" y="80"/>
                    </a:cubicBezTo>
                    <a:cubicBezTo>
                      <a:pt x="5" y="73"/>
                      <a:pt x="8" y="66"/>
                      <a:pt x="9" y="59"/>
                    </a:cubicBezTo>
                    <a:cubicBezTo>
                      <a:pt x="11" y="51"/>
                      <a:pt x="12" y="42"/>
                      <a:pt x="16" y="34"/>
                    </a:cubicBezTo>
                    <a:cubicBezTo>
                      <a:pt x="19" y="29"/>
                      <a:pt x="22" y="23"/>
                      <a:pt x="22" y="17"/>
                    </a:cubicBezTo>
                    <a:cubicBezTo>
                      <a:pt x="28" y="11"/>
                      <a:pt x="32" y="4"/>
                      <a:pt x="40" y="0"/>
                    </a:cubicBezTo>
                    <a:close/>
                  </a:path>
                </a:pathLst>
              </a:custGeom>
              <a:solidFill>
                <a:srgbClr val="D43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3" name="Freeform 404">
                <a:extLst>
                  <a:ext uri="{FF2B5EF4-FFF2-40B4-BE49-F238E27FC236}">
                    <a16:creationId xmlns:a16="http://schemas.microsoft.com/office/drawing/2014/main" id="{C67D702F-EF1B-9254-D0FD-6902A10081E3}"/>
                  </a:ext>
                </a:extLst>
              </p:cNvPr>
              <p:cNvSpPr/>
              <p:nvPr/>
            </p:nvSpPr>
            <p:spPr bwMode="auto">
              <a:xfrm>
                <a:off x="4202" y="1743"/>
                <a:ext cx="108" cy="341"/>
              </a:xfrm>
              <a:custGeom>
                <a:avLst/>
                <a:gdLst>
                  <a:gd name="T0" fmla="*/ 18 w 23"/>
                  <a:gd name="T1" fmla="*/ 73 h 73"/>
                  <a:gd name="T2" fmla="*/ 11 w 23"/>
                  <a:gd name="T3" fmla="*/ 52 h 73"/>
                  <a:gd name="T4" fmla="*/ 8 w 23"/>
                  <a:gd name="T5" fmla="*/ 45 h 73"/>
                  <a:gd name="T6" fmla="*/ 3 w 23"/>
                  <a:gd name="T7" fmla="*/ 21 h 73"/>
                  <a:gd name="T8" fmla="*/ 2 w 23"/>
                  <a:gd name="T9" fmla="*/ 7 h 73"/>
                  <a:gd name="T10" fmla="*/ 3 w 23"/>
                  <a:gd name="T11" fmla="*/ 7 h 73"/>
                  <a:gd name="T12" fmla="*/ 6 w 23"/>
                  <a:gd name="T13" fmla="*/ 15 h 73"/>
                  <a:gd name="T14" fmla="*/ 6 w 23"/>
                  <a:gd name="T15" fmla="*/ 4 h 73"/>
                  <a:gd name="T16" fmla="*/ 8 w 23"/>
                  <a:gd name="T17" fmla="*/ 0 h 73"/>
                  <a:gd name="T18" fmla="*/ 10 w 23"/>
                  <a:gd name="T19" fmla="*/ 3 h 73"/>
                  <a:gd name="T20" fmla="*/ 13 w 23"/>
                  <a:gd name="T21" fmla="*/ 32 h 73"/>
                  <a:gd name="T22" fmla="*/ 17 w 23"/>
                  <a:gd name="T23" fmla="*/ 42 h 73"/>
                  <a:gd name="T24" fmla="*/ 22 w 23"/>
                  <a:gd name="T25" fmla="*/ 65 h 73"/>
                  <a:gd name="T26" fmla="*/ 18 w 23"/>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73">
                    <a:moveTo>
                      <a:pt x="18" y="73"/>
                    </a:moveTo>
                    <a:cubicBezTo>
                      <a:pt x="19" y="65"/>
                      <a:pt x="13" y="59"/>
                      <a:pt x="11" y="52"/>
                    </a:cubicBezTo>
                    <a:cubicBezTo>
                      <a:pt x="10" y="50"/>
                      <a:pt x="8" y="48"/>
                      <a:pt x="8" y="45"/>
                    </a:cubicBezTo>
                    <a:cubicBezTo>
                      <a:pt x="9" y="36"/>
                      <a:pt x="4" y="29"/>
                      <a:pt x="3" y="21"/>
                    </a:cubicBezTo>
                    <a:cubicBezTo>
                      <a:pt x="2" y="17"/>
                      <a:pt x="0" y="12"/>
                      <a:pt x="2" y="7"/>
                    </a:cubicBezTo>
                    <a:cubicBezTo>
                      <a:pt x="2" y="7"/>
                      <a:pt x="3" y="7"/>
                      <a:pt x="3" y="7"/>
                    </a:cubicBezTo>
                    <a:cubicBezTo>
                      <a:pt x="5" y="8"/>
                      <a:pt x="3" y="12"/>
                      <a:pt x="6" y="15"/>
                    </a:cubicBezTo>
                    <a:cubicBezTo>
                      <a:pt x="6" y="11"/>
                      <a:pt x="6" y="7"/>
                      <a:pt x="6" y="4"/>
                    </a:cubicBezTo>
                    <a:cubicBezTo>
                      <a:pt x="6" y="2"/>
                      <a:pt x="6" y="1"/>
                      <a:pt x="8" y="0"/>
                    </a:cubicBezTo>
                    <a:cubicBezTo>
                      <a:pt x="10" y="0"/>
                      <a:pt x="10" y="2"/>
                      <a:pt x="10" y="3"/>
                    </a:cubicBezTo>
                    <a:cubicBezTo>
                      <a:pt x="10" y="13"/>
                      <a:pt x="16" y="22"/>
                      <a:pt x="13" y="32"/>
                    </a:cubicBezTo>
                    <a:cubicBezTo>
                      <a:pt x="12" y="35"/>
                      <a:pt x="15" y="39"/>
                      <a:pt x="17" y="42"/>
                    </a:cubicBezTo>
                    <a:cubicBezTo>
                      <a:pt x="21" y="50"/>
                      <a:pt x="19" y="58"/>
                      <a:pt x="22" y="65"/>
                    </a:cubicBezTo>
                    <a:cubicBezTo>
                      <a:pt x="23" y="68"/>
                      <a:pt x="23" y="72"/>
                      <a:pt x="18" y="73"/>
                    </a:cubicBezTo>
                    <a:close/>
                  </a:path>
                </a:pathLst>
              </a:custGeom>
              <a:solidFill>
                <a:srgbClr val="ED7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4" name="Freeform 405">
                <a:extLst>
                  <a:ext uri="{FF2B5EF4-FFF2-40B4-BE49-F238E27FC236}">
                    <a16:creationId xmlns:a16="http://schemas.microsoft.com/office/drawing/2014/main" id="{EDA0AD3E-46D0-9D51-1250-D3162D7A1CF2}"/>
                  </a:ext>
                </a:extLst>
              </p:cNvPr>
              <p:cNvSpPr/>
              <p:nvPr/>
            </p:nvSpPr>
            <p:spPr bwMode="auto">
              <a:xfrm>
                <a:off x="4380" y="2197"/>
                <a:ext cx="215" cy="149"/>
              </a:xfrm>
              <a:custGeom>
                <a:avLst/>
                <a:gdLst>
                  <a:gd name="T0" fmla="*/ 45 w 46"/>
                  <a:gd name="T1" fmla="*/ 25 h 32"/>
                  <a:gd name="T2" fmla="*/ 46 w 46"/>
                  <a:gd name="T3" fmla="*/ 28 h 32"/>
                  <a:gd name="T4" fmla="*/ 42 w 46"/>
                  <a:gd name="T5" fmla="*/ 31 h 32"/>
                  <a:gd name="T6" fmla="*/ 36 w 46"/>
                  <a:gd name="T7" fmla="*/ 30 h 32"/>
                  <a:gd name="T8" fmla="*/ 28 w 46"/>
                  <a:gd name="T9" fmla="*/ 26 h 32"/>
                  <a:gd name="T10" fmla="*/ 26 w 46"/>
                  <a:gd name="T11" fmla="*/ 24 h 32"/>
                  <a:gd name="T12" fmla="*/ 22 w 46"/>
                  <a:gd name="T13" fmla="*/ 15 h 32"/>
                  <a:gd name="T14" fmla="*/ 4 w 46"/>
                  <a:gd name="T15" fmla="*/ 5 h 32"/>
                  <a:gd name="T16" fmla="*/ 1 w 46"/>
                  <a:gd name="T17" fmla="*/ 0 h 32"/>
                  <a:gd name="T18" fmla="*/ 34 w 46"/>
                  <a:gd name="T19" fmla="*/ 17 h 32"/>
                  <a:gd name="T20" fmla="*/ 45 w 46"/>
                  <a:gd name="T2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2">
                    <a:moveTo>
                      <a:pt x="45" y="25"/>
                    </a:moveTo>
                    <a:cubicBezTo>
                      <a:pt x="45" y="26"/>
                      <a:pt x="46" y="27"/>
                      <a:pt x="46" y="28"/>
                    </a:cubicBezTo>
                    <a:cubicBezTo>
                      <a:pt x="46" y="31"/>
                      <a:pt x="44" y="32"/>
                      <a:pt x="42" y="31"/>
                    </a:cubicBezTo>
                    <a:cubicBezTo>
                      <a:pt x="40" y="31"/>
                      <a:pt x="38" y="30"/>
                      <a:pt x="36" y="30"/>
                    </a:cubicBezTo>
                    <a:cubicBezTo>
                      <a:pt x="33" y="29"/>
                      <a:pt x="31" y="28"/>
                      <a:pt x="28" y="26"/>
                    </a:cubicBezTo>
                    <a:cubicBezTo>
                      <a:pt x="27" y="26"/>
                      <a:pt x="26" y="25"/>
                      <a:pt x="26" y="24"/>
                    </a:cubicBezTo>
                    <a:cubicBezTo>
                      <a:pt x="29" y="19"/>
                      <a:pt x="25" y="17"/>
                      <a:pt x="22" y="15"/>
                    </a:cubicBezTo>
                    <a:cubicBezTo>
                      <a:pt x="16" y="11"/>
                      <a:pt x="9" y="10"/>
                      <a:pt x="4" y="5"/>
                    </a:cubicBezTo>
                    <a:cubicBezTo>
                      <a:pt x="3" y="3"/>
                      <a:pt x="0" y="3"/>
                      <a:pt x="1" y="0"/>
                    </a:cubicBezTo>
                    <a:cubicBezTo>
                      <a:pt x="15" y="0"/>
                      <a:pt x="24" y="10"/>
                      <a:pt x="34" y="17"/>
                    </a:cubicBezTo>
                    <a:cubicBezTo>
                      <a:pt x="37" y="20"/>
                      <a:pt x="41" y="23"/>
                      <a:pt x="45" y="25"/>
                    </a:cubicBezTo>
                    <a:close/>
                  </a:path>
                </a:pathLst>
              </a:custGeom>
              <a:solidFill>
                <a:srgbClr val="EC73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
          <p:nvSpPr>
            <p:cNvPr id="7" name="Freeform 407">
              <a:extLst>
                <a:ext uri="{FF2B5EF4-FFF2-40B4-BE49-F238E27FC236}">
                  <a16:creationId xmlns:a16="http://schemas.microsoft.com/office/drawing/2014/main" id="{ACA507F9-8896-0421-57F1-52E70597D937}"/>
                </a:ext>
              </a:extLst>
            </p:cNvPr>
            <p:cNvSpPr/>
            <p:nvPr/>
          </p:nvSpPr>
          <p:spPr bwMode="auto">
            <a:xfrm>
              <a:off x="6945313" y="3524250"/>
              <a:ext cx="266700" cy="244475"/>
            </a:xfrm>
            <a:custGeom>
              <a:avLst/>
              <a:gdLst>
                <a:gd name="T0" fmla="*/ 28 w 36"/>
                <a:gd name="T1" fmla="*/ 19 h 33"/>
                <a:gd name="T2" fmla="*/ 29 w 36"/>
                <a:gd name="T3" fmla="*/ 20 h 33"/>
                <a:gd name="T4" fmla="*/ 36 w 36"/>
                <a:gd name="T5" fmla="*/ 29 h 33"/>
                <a:gd name="T6" fmla="*/ 36 w 36"/>
                <a:gd name="T7" fmla="*/ 30 h 33"/>
                <a:gd name="T8" fmla="*/ 36 w 36"/>
                <a:gd name="T9" fmla="*/ 33 h 33"/>
                <a:gd name="T10" fmla="*/ 3 w 36"/>
                <a:gd name="T11" fmla="*/ 6 h 33"/>
                <a:gd name="T12" fmla="*/ 2 w 36"/>
                <a:gd name="T13" fmla="*/ 0 h 33"/>
                <a:gd name="T14" fmla="*/ 12 w 36"/>
                <a:gd name="T15" fmla="*/ 7 h 33"/>
                <a:gd name="T16" fmla="*/ 28 w 36"/>
                <a:gd name="T1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3">
                  <a:moveTo>
                    <a:pt x="28" y="19"/>
                  </a:moveTo>
                  <a:cubicBezTo>
                    <a:pt x="28" y="19"/>
                    <a:pt x="29" y="20"/>
                    <a:pt x="29" y="20"/>
                  </a:cubicBezTo>
                  <a:cubicBezTo>
                    <a:pt x="32" y="23"/>
                    <a:pt x="34" y="26"/>
                    <a:pt x="36" y="29"/>
                  </a:cubicBezTo>
                  <a:cubicBezTo>
                    <a:pt x="36" y="29"/>
                    <a:pt x="36" y="30"/>
                    <a:pt x="36" y="30"/>
                  </a:cubicBezTo>
                  <a:cubicBezTo>
                    <a:pt x="36" y="31"/>
                    <a:pt x="36" y="32"/>
                    <a:pt x="36" y="33"/>
                  </a:cubicBezTo>
                  <a:cubicBezTo>
                    <a:pt x="23" y="26"/>
                    <a:pt x="13" y="16"/>
                    <a:pt x="3" y="6"/>
                  </a:cubicBezTo>
                  <a:cubicBezTo>
                    <a:pt x="2" y="5"/>
                    <a:pt x="0" y="2"/>
                    <a:pt x="2" y="0"/>
                  </a:cubicBezTo>
                  <a:cubicBezTo>
                    <a:pt x="7" y="0"/>
                    <a:pt x="9" y="5"/>
                    <a:pt x="12" y="7"/>
                  </a:cubicBezTo>
                  <a:cubicBezTo>
                    <a:pt x="18" y="11"/>
                    <a:pt x="24" y="13"/>
                    <a:pt x="28" y="19"/>
                  </a:cubicBezTo>
                  <a:close/>
                </a:path>
              </a:pathLst>
            </a:custGeom>
            <a:solidFill>
              <a:srgbClr val="E03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 name="Freeform 408">
              <a:extLst>
                <a:ext uri="{FF2B5EF4-FFF2-40B4-BE49-F238E27FC236}">
                  <a16:creationId xmlns:a16="http://schemas.microsoft.com/office/drawing/2014/main" id="{62E6C139-7B33-1B5C-2E90-ACFB43C81D90}"/>
                </a:ext>
              </a:extLst>
            </p:cNvPr>
            <p:cNvSpPr/>
            <p:nvPr/>
          </p:nvSpPr>
          <p:spPr bwMode="auto">
            <a:xfrm>
              <a:off x="6931025" y="3471863"/>
              <a:ext cx="252413" cy="193675"/>
            </a:xfrm>
            <a:custGeom>
              <a:avLst/>
              <a:gdLst>
                <a:gd name="T0" fmla="*/ 30 w 34"/>
                <a:gd name="T1" fmla="*/ 26 h 26"/>
                <a:gd name="T2" fmla="*/ 4 w 34"/>
                <a:gd name="T3" fmla="*/ 7 h 26"/>
                <a:gd name="T4" fmla="*/ 0 w 34"/>
                <a:gd name="T5" fmla="*/ 0 h 26"/>
                <a:gd name="T6" fmla="*/ 4 w 34"/>
                <a:gd name="T7" fmla="*/ 2 h 26"/>
                <a:gd name="T8" fmla="*/ 25 w 34"/>
                <a:gd name="T9" fmla="*/ 15 h 26"/>
                <a:gd name="T10" fmla="*/ 32 w 34"/>
                <a:gd name="T11" fmla="*/ 21 h 26"/>
                <a:gd name="T12" fmla="*/ 30 w 3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34" h="26">
                  <a:moveTo>
                    <a:pt x="30" y="26"/>
                  </a:moveTo>
                  <a:cubicBezTo>
                    <a:pt x="20" y="21"/>
                    <a:pt x="12" y="15"/>
                    <a:pt x="4" y="7"/>
                  </a:cubicBezTo>
                  <a:cubicBezTo>
                    <a:pt x="3" y="5"/>
                    <a:pt x="1" y="3"/>
                    <a:pt x="0" y="0"/>
                  </a:cubicBezTo>
                  <a:cubicBezTo>
                    <a:pt x="2" y="0"/>
                    <a:pt x="3" y="2"/>
                    <a:pt x="4" y="2"/>
                  </a:cubicBezTo>
                  <a:cubicBezTo>
                    <a:pt x="10" y="9"/>
                    <a:pt x="18" y="12"/>
                    <a:pt x="25" y="15"/>
                  </a:cubicBezTo>
                  <a:cubicBezTo>
                    <a:pt x="28" y="17"/>
                    <a:pt x="30" y="19"/>
                    <a:pt x="32" y="21"/>
                  </a:cubicBezTo>
                  <a:cubicBezTo>
                    <a:pt x="34" y="24"/>
                    <a:pt x="33" y="25"/>
                    <a:pt x="30" y="26"/>
                  </a:cubicBezTo>
                  <a:close/>
                </a:path>
              </a:pathLst>
            </a:custGeom>
            <a:solidFill>
              <a:srgbClr val="F0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 name="Freeform 409">
              <a:extLst>
                <a:ext uri="{FF2B5EF4-FFF2-40B4-BE49-F238E27FC236}">
                  <a16:creationId xmlns:a16="http://schemas.microsoft.com/office/drawing/2014/main" id="{95077882-A689-5E4F-D295-9859C8B7017E}"/>
                </a:ext>
              </a:extLst>
            </p:cNvPr>
            <p:cNvSpPr/>
            <p:nvPr/>
          </p:nvSpPr>
          <p:spPr bwMode="auto">
            <a:xfrm>
              <a:off x="6886575" y="3286125"/>
              <a:ext cx="80963" cy="104775"/>
            </a:xfrm>
            <a:custGeom>
              <a:avLst/>
              <a:gdLst>
                <a:gd name="T0" fmla="*/ 2 w 11"/>
                <a:gd name="T1" fmla="*/ 0 h 14"/>
                <a:gd name="T2" fmla="*/ 11 w 11"/>
                <a:gd name="T3" fmla="*/ 10 h 14"/>
                <a:gd name="T4" fmla="*/ 5 w 11"/>
                <a:gd name="T5" fmla="*/ 12 h 14"/>
                <a:gd name="T6" fmla="*/ 3 w 11"/>
                <a:gd name="T7" fmla="*/ 14 h 14"/>
                <a:gd name="T8" fmla="*/ 1 w 11"/>
                <a:gd name="T9" fmla="*/ 11 h 14"/>
                <a:gd name="T10" fmla="*/ 2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2" y="0"/>
                  </a:moveTo>
                  <a:cubicBezTo>
                    <a:pt x="5" y="3"/>
                    <a:pt x="9" y="6"/>
                    <a:pt x="11" y="10"/>
                  </a:cubicBezTo>
                  <a:cubicBezTo>
                    <a:pt x="9" y="10"/>
                    <a:pt x="6" y="6"/>
                    <a:pt x="5" y="12"/>
                  </a:cubicBezTo>
                  <a:cubicBezTo>
                    <a:pt x="5" y="13"/>
                    <a:pt x="4" y="14"/>
                    <a:pt x="3" y="14"/>
                  </a:cubicBezTo>
                  <a:cubicBezTo>
                    <a:pt x="1" y="13"/>
                    <a:pt x="1" y="12"/>
                    <a:pt x="1" y="11"/>
                  </a:cubicBezTo>
                  <a:cubicBezTo>
                    <a:pt x="0" y="7"/>
                    <a:pt x="1" y="4"/>
                    <a:pt x="2" y="0"/>
                  </a:cubicBezTo>
                  <a:close/>
                </a:path>
              </a:pathLst>
            </a:custGeom>
            <a:solidFill>
              <a:srgbClr val="EF82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 name="Freeform 410">
              <a:extLst>
                <a:ext uri="{FF2B5EF4-FFF2-40B4-BE49-F238E27FC236}">
                  <a16:creationId xmlns:a16="http://schemas.microsoft.com/office/drawing/2014/main" id="{39329880-8F16-3765-69C1-C3CB19628C43}"/>
                </a:ext>
              </a:extLst>
            </p:cNvPr>
            <p:cNvSpPr/>
            <p:nvPr/>
          </p:nvSpPr>
          <p:spPr bwMode="auto">
            <a:xfrm>
              <a:off x="6648450" y="2730500"/>
              <a:ext cx="44450" cy="163513"/>
            </a:xfrm>
            <a:custGeom>
              <a:avLst/>
              <a:gdLst>
                <a:gd name="T0" fmla="*/ 1 w 6"/>
                <a:gd name="T1" fmla="*/ 6 h 22"/>
                <a:gd name="T2" fmla="*/ 1 w 6"/>
                <a:gd name="T3" fmla="*/ 3 h 22"/>
                <a:gd name="T4" fmla="*/ 3 w 6"/>
                <a:gd name="T5" fmla="*/ 1 h 22"/>
                <a:gd name="T6" fmla="*/ 5 w 6"/>
                <a:gd name="T7" fmla="*/ 3 h 22"/>
                <a:gd name="T8" fmla="*/ 6 w 6"/>
                <a:gd name="T9" fmla="*/ 12 h 22"/>
                <a:gd name="T10" fmla="*/ 6 w 6"/>
                <a:gd name="T11" fmla="*/ 12 h 22"/>
                <a:gd name="T12" fmla="*/ 4 w 6"/>
                <a:gd name="T13" fmla="*/ 12 h 22"/>
                <a:gd name="T14" fmla="*/ 3 w 6"/>
                <a:gd name="T15" fmla="*/ 22 h 22"/>
                <a:gd name="T16" fmla="*/ 1 w 6"/>
                <a:gd name="T1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1" y="6"/>
                  </a:moveTo>
                  <a:cubicBezTo>
                    <a:pt x="1" y="5"/>
                    <a:pt x="1" y="4"/>
                    <a:pt x="1" y="3"/>
                  </a:cubicBezTo>
                  <a:cubicBezTo>
                    <a:pt x="2" y="2"/>
                    <a:pt x="3" y="1"/>
                    <a:pt x="3" y="1"/>
                  </a:cubicBezTo>
                  <a:cubicBezTo>
                    <a:pt x="5" y="0"/>
                    <a:pt x="4" y="2"/>
                    <a:pt x="5" y="3"/>
                  </a:cubicBezTo>
                  <a:cubicBezTo>
                    <a:pt x="6" y="6"/>
                    <a:pt x="5" y="9"/>
                    <a:pt x="6" y="12"/>
                  </a:cubicBezTo>
                  <a:cubicBezTo>
                    <a:pt x="6" y="12"/>
                    <a:pt x="6" y="12"/>
                    <a:pt x="6" y="12"/>
                  </a:cubicBezTo>
                  <a:cubicBezTo>
                    <a:pt x="5" y="12"/>
                    <a:pt x="4" y="11"/>
                    <a:pt x="4" y="12"/>
                  </a:cubicBezTo>
                  <a:cubicBezTo>
                    <a:pt x="4" y="15"/>
                    <a:pt x="5" y="19"/>
                    <a:pt x="3" y="22"/>
                  </a:cubicBezTo>
                  <a:cubicBezTo>
                    <a:pt x="0" y="17"/>
                    <a:pt x="2" y="11"/>
                    <a:pt x="1" y="6"/>
                  </a:cubicBezTo>
                  <a:close/>
                </a:path>
              </a:pathLst>
            </a:custGeom>
            <a:solidFill>
              <a:srgbClr val="ED7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 name="Freeform 411">
              <a:extLst>
                <a:ext uri="{FF2B5EF4-FFF2-40B4-BE49-F238E27FC236}">
                  <a16:creationId xmlns:a16="http://schemas.microsoft.com/office/drawing/2014/main" id="{0AC784F2-9475-BFE0-63C6-0A3BDCCB6C50}"/>
                </a:ext>
              </a:extLst>
            </p:cNvPr>
            <p:cNvSpPr/>
            <p:nvPr/>
          </p:nvSpPr>
          <p:spPr bwMode="auto">
            <a:xfrm>
              <a:off x="6856413" y="3427413"/>
              <a:ext cx="60325" cy="60325"/>
            </a:xfrm>
            <a:custGeom>
              <a:avLst/>
              <a:gdLst>
                <a:gd name="T0" fmla="*/ 3 w 8"/>
                <a:gd name="T1" fmla="*/ 8 h 8"/>
                <a:gd name="T2" fmla="*/ 0 w 8"/>
                <a:gd name="T3" fmla="*/ 2 h 8"/>
                <a:gd name="T4" fmla="*/ 3 w 8"/>
                <a:gd name="T5" fmla="*/ 1 h 8"/>
                <a:gd name="T6" fmla="*/ 6 w 8"/>
                <a:gd name="T7" fmla="*/ 8 h 8"/>
                <a:gd name="T8" fmla="*/ 3 w 8"/>
                <a:gd name="T9" fmla="*/ 8 h 8"/>
              </a:gdLst>
              <a:ahLst/>
              <a:cxnLst>
                <a:cxn ang="0">
                  <a:pos x="T0" y="T1"/>
                </a:cxn>
                <a:cxn ang="0">
                  <a:pos x="T2" y="T3"/>
                </a:cxn>
                <a:cxn ang="0">
                  <a:pos x="T4" y="T5"/>
                </a:cxn>
                <a:cxn ang="0">
                  <a:pos x="T6" y="T7"/>
                </a:cxn>
                <a:cxn ang="0">
                  <a:pos x="T8" y="T9"/>
                </a:cxn>
              </a:cxnLst>
              <a:rect l="0" t="0" r="r" b="b"/>
              <a:pathLst>
                <a:path w="8" h="8">
                  <a:moveTo>
                    <a:pt x="3" y="8"/>
                  </a:moveTo>
                  <a:cubicBezTo>
                    <a:pt x="2" y="6"/>
                    <a:pt x="0" y="5"/>
                    <a:pt x="0" y="2"/>
                  </a:cubicBezTo>
                  <a:cubicBezTo>
                    <a:pt x="1" y="1"/>
                    <a:pt x="2" y="0"/>
                    <a:pt x="3" y="1"/>
                  </a:cubicBezTo>
                  <a:cubicBezTo>
                    <a:pt x="5" y="3"/>
                    <a:pt x="8" y="4"/>
                    <a:pt x="6" y="8"/>
                  </a:cubicBezTo>
                  <a:cubicBezTo>
                    <a:pt x="5" y="8"/>
                    <a:pt x="4" y="8"/>
                    <a:pt x="3" y="8"/>
                  </a:cubicBezTo>
                  <a:close/>
                </a:path>
              </a:pathLst>
            </a:custGeom>
            <a:solidFill>
              <a:srgbClr val="564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 name="Freeform 412">
              <a:extLst>
                <a:ext uri="{FF2B5EF4-FFF2-40B4-BE49-F238E27FC236}">
                  <a16:creationId xmlns:a16="http://schemas.microsoft.com/office/drawing/2014/main" id="{CA9ED1D2-2CCA-2B08-8A90-91C3C357D37C}"/>
                </a:ext>
              </a:extLst>
            </p:cNvPr>
            <p:cNvSpPr/>
            <p:nvPr/>
          </p:nvSpPr>
          <p:spPr bwMode="auto">
            <a:xfrm>
              <a:off x="6878638" y="3435350"/>
              <a:ext cx="52388" cy="52388"/>
            </a:xfrm>
            <a:custGeom>
              <a:avLst/>
              <a:gdLst>
                <a:gd name="T0" fmla="*/ 3 w 7"/>
                <a:gd name="T1" fmla="*/ 7 h 7"/>
                <a:gd name="T2" fmla="*/ 0 w 7"/>
                <a:gd name="T3" fmla="*/ 0 h 7"/>
                <a:gd name="T4" fmla="*/ 3 w 7"/>
                <a:gd name="T5" fmla="*/ 7 h 7"/>
              </a:gdLst>
              <a:ahLst/>
              <a:cxnLst>
                <a:cxn ang="0">
                  <a:pos x="T0" y="T1"/>
                </a:cxn>
                <a:cxn ang="0">
                  <a:pos x="T2" y="T3"/>
                </a:cxn>
                <a:cxn ang="0">
                  <a:pos x="T4" y="T5"/>
                </a:cxn>
              </a:cxnLst>
              <a:rect l="0" t="0" r="r" b="b"/>
              <a:pathLst>
                <a:path w="7" h="7">
                  <a:moveTo>
                    <a:pt x="3" y="7"/>
                  </a:moveTo>
                  <a:cubicBezTo>
                    <a:pt x="2" y="4"/>
                    <a:pt x="1" y="2"/>
                    <a:pt x="0" y="0"/>
                  </a:cubicBezTo>
                  <a:cubicBezTo>
                    <a:pt x="6" y="2"/>
                    <a:pt x="7" y="3"/>
                    <a:pt x="3" y="7"/>
                  </a:cubicBezTo>
                  <a:close/>
                </a:path>
              </a:pathLst>
            </a:custGeom>
            <a:solidFill>
              <a:srgbClr val="5F62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 name="Freeform 413">
              <a:extLst>
                <a:ext uri="{FF2B5EF4-FFF2-40B4-BE49-F238E27FC236}">
                  <a16:creationId xmlns:a16="http://schemas.microsoft.com/office/drawing/2014/main" id="{9E6B42EB-AF47-9FE1-7B48-6269397AA554}"/>
                </a:ext>
              </a:extLst>
            </p:cNvPr>
            <p:cNvSpPr/>
            <p:nvPr/>
          </p:nvSpPr>
          <p:spPr bwMode="auto">
            <a:xfrm>
              <a:off x="7219950" y="3679825"/>
              <a:ext cx="912813" cy="193675"/>
            </a:xfrm>
            <a:custGeom>
              <a:avLst/>
              <a:gdLst>
                <a:gd name="T0" fmla="*/ 1 w 123"/>
                <a:gd name="T1" fmla="*/ 2 h 26"/>
                <a:gd name="T2" fmla="*/ 10 w 123"/>
                <a:gd name="T3" fmla="*/ 2 h 26"/>
                <a:gd name="T4" fmla="*/ 12 w 123"/>
                <a:gd name="T5" fmla="*/ 4 h 26"/>
                <a:gd name="T6" fmla="*/ 25 w 123"/>
                <a:gd name="T7" fmla="*/ 6 h 26"/>
                <a:gd name="T8" fmla="*/ 49 w 123"/>
                <a:gd name="T9" fmla="*/ 10 h 26"/>
                <a:gd name="T10" fmla="*/ 81 w 123"/>
                <a:gd name="T11" fmla="*/ 10 h 26"/>
                <a:gd name="T12" fmla="*/ 102 w 123"/>
                <a:gd name="T13" fmla="*/ 9 h 26"/>
                <a:gd name="T14" fmla="*/ 123 w 123"/>
                <a:gd name="T15" fmla="*/ 2 h 26"/>
                <a:gd name="T16" fmla="*/ 111 w 123"/>
                <a:gd name="T17" fmla="*/ 13 h 26"/>
                <a:gd name="T18" fmla="*/ 109 w 123"/>
                <a:gd name="T19" fmla="*/ 16 h 26"/>
                <a:gd name="T20" fmla="*/ 81 w 123"/>
                <a:gd name="T21" fmla="*/ 26 h 26"/>
                <a:gd name="T22" fmla="*/ 55 w 123"/>
                <a:gd name="T23" fmla="*/ 24 h 26"/>
                <a:gd name="T24" fmla="*/ 48 w 123"/>
                <a:gd name="T25" fmla="*/ 26 h 26"/>
                <a:gd name="T26" fmla="*/ 38 w 123"/>
                <a:gd name="T27" fmla="*/ 24 h 26"/>
                <a:gd name="T28" fmla="*/ 34 w 123"/>
                <a:gd name="T29" fmla="*/ 26 h 26"/>
                <a:gd name="T30" fmla="*/ 9 w 123"/>
                <a:gd name="T31" fmla="*/ 7 h 26"/>
                <a:gd name="T32" fmla="*/ 13 w 123"/>
                <a:gd name="T33" fmla="*/ 15 h 26"/>
                <a:gd name="T34" fmla="*/ 3 w 123"/>
                <a:gd name="T35" fmla="*/ 9 h 26"/>
                <a:gd name="T36" fmla="*/ 1 w 123"/>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26">
                  <a:moveTo>
                    <a:pt x="1" y="2"/>
                  </a:moveTo>
                  <a:cubicBezTo>
                    <a:pt x="4" y="0"/>
                    <a:pt x="7" y="7"/>
                    <a:pt x="10" y="2"/>
                  </a:cubicBezTo>
                  <a:cubicBezTo>
                    <a:pt x="11" y="3"/>
                    <a:pt x="12" y="4"/>
                    <a:pt x="12" y="4"/>
                  </a:cubicBezTo>
                  <a:cubicBezTo>
                    <a:pt x="18" y="0"/>
                    <a:pt x="21" y="4"/>
                    <a:pt x="25" y="6"/>
                  </a:cubicBezTo>
                  <a:cubicBezTo>
                    <a:pt x="32" y="11"/>
                    <a:pt x="40" y="11"/>
                    <a:pt x="49" y="10"/>
                  </a:cubicBezTo>
                  <a:cubicBezTo>
                    <a:pt x="59" y="13"/>
                    <a:pt x="70" y="12"/>
                    <a:pt x="81" y="10"/>
                  </a:cubicBezTo>
                  <a:cubicBezTo>
                    <a:pt x="88" y="10"/>
                    <a:pt x="95" y="7"/>
                    <a:pt x="102" y="9"/>
                  </a:cubicBezTo>
                  <a:cubicBezTo>
                    <a:pt x="110" y="10"/>
                    <a:pt x="115" y="5"/>
                    <a:pt x="123" y="2"/>
                  </a:cubicBezTo>
                  <a:cubicBezTo>
                    <a:pt x="121" y="9"/>
                    <a:pt x="116" y="11"/>
                    <a:pt x="111" y="13"/>
                  </a:cubicBezTo>
                  <a:cubicBezTo>
                    <a:pt x="110" y="14"/>
                    <a:pt x="107" y="13"/>
                    <a:pt x="109" y="16"/>
                  </a:cubicBezTo>
                  <a:cubicBezTo>
                    <a:pt x="100" y="22"/>
                    <a:pt x="91" y="24"/>
                    <a:pt x="81" y="26"/>
                  </a:cubicBezTo>
                  <a:cubicBezTo>
                    <a:pt x="72" y="25"/>
                    <a:pt x="63" y="23"/>
                    <a:pt x="55" y="24"/>
                  </a:cubicBezTo>
                  <a:cubicBezTo>
                    <a:pt x="52" y="24"/>
                    <a:pt x="50" y="23"/>
                    <a:pt x="48" y="26"/>
                  </a:cubicBezTo>
                  <a:cubicBezTo>
                    <a:pt x="45" y="25"/>
                    <a:pt x="42" y="25"/>
                    <a:pt x="38" y="24"/>
                  </a:cubicBezTo>
                  <a:cubicBezTo>
                    <a:pt x="36" y="23"/>
                    <a:pt x="35" y="23"/>
                    <a:pt x="34" y="26"/>
                  </a:cubicBezTo>
                  <a:cubicBezTo>
                    <a:pt x="26" y="16"/>
                    <a:pt x="19" y="10"/>
                    <a:pt x="9" y="7"/>
                  </a:cubicBezTo>
                  <a:cubicBezTo>
                    <a:pt x="8" y="11"/>
                    <a:pt x="12" y="12"/>
                    <a:pt x="13" y="15"/>
                  </a:cubicBezTo>
                  <a:cubicBezTo>
                    <a:pt x="8" y="16"/>
                    <a:pt x="6" y="12"/>
                    <a:pt x="3" y="9"/>
                  </a:cubicBezTo>
                  <a:cubicBezTo>
                    <a:pt x="3" y="6"/>
                    <a:pt x="0" y="5"/>
                    <a:pt x="1" y="2"/>
                  </a:cubicBezTo>
                  <a:close/>
                </a:path>
              </a:pathLst>
            </a:custGeom>
            <a:solidFill>
              <a:srgbClr val="E95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 name="Freeform 414">
              <a:extLst>
                <a:ext uri="{FF2B5EF4-FFF2-40B4-BE49-F238E27FC236}">
                  <a16:creationId xmlns:a16="http://schemas.microsoft.com/office/drawing/2014/main" id="{B95C088F-01E0-7EE9-D4B9-041FB251DFDD}"/>
                </a:ext>
              </a:extLst>
            </p:cNvPr>
            <p:cNvSpPr/>
            <p:nvPr/>
          </p:nvSpPr>
          <p:spPr bwMode="auto">
            <a:xfrm>
              <a:off x="7680325" y="3746500"/>
              <a:ext cx="503238" cy="215900"/>
            </a:xfrm>
            <a:custGeom>
              <a:avLst/>
              <a:gdLst>
                <a:gd name="T0" fmla="*/ 61 w 68"/>
                <a:gd name="T1" fmla="*/ 3 h 29"/>
                <a:gd name="T2" fmla="*/ 67 w 68"/>
                <a:gd name="T3" fmla="*/ 0 h 29"/>
                <a:gd name="T4" fmla="*/ 58 w 68"/>
                <a:gd name="T5" fmla="*/ 15 h 29"/>
                <a:gd name="T6" fmla="*/ 43 w 68"/>
                <a:gd name="T7" fmla="*/ 22 h 29"/>
                <a:gd name="T8" fmla="*/ 0 w 68"/>
                <a:gd name="T9" fmla="*/ 26 h 29"/>
                <a:gd name="T10" fmla="*/ 8 w 68"/>
                <a:gd name="T11" fmla="*/ 23 h 29"/>
                <a:gd name="T12" fmla="*/ 53 w 68"/>
                <a:gd name="T13" fmla="*/ 12 h 29"/>
                <a:gd name="T14" fmla="*/ 59 w 68"/>
                <a:gd name="T15" fmla="*/ 10 h 29"/>
                <a:gd name="T16" fmla="*/ 61 w 68"/>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8">
                  <a:moveTo>
                    <a:pt x="61" y="3"/>
                  </a:moveTo>
                  <a:cubicBezTo>
                    <a:pt x="63" y="1"/>
                    <a:pt x="65" y="1"/>
                    <a:pt x="67" y="0"/>
                  </a:cubicBezTo>
                  <a:cubicBezTo>
                    <a:pt x="68" y="10"/>
                    <a:pt x="68" y="10"/>
                    <a:pt x="58" y="15"/>
                  </a:cubicBezTo>
                  <a:cubicBezTo>
                    <a:pt x="53" y="17"/>
                    <a:pt x="48" y="20"/>
                    <a:pt x="43" y="22"/>
                  </a:cubicBezTo>
                  <a:cubicBezTo>
                    <a:pt x="30" y="29"/>
                    <a:pt x="15" y="27"/>
                    <a:pt x="0" y="26"/>
                  </a:cubicBezTo>
                  <a:cubicBezTo>
                    <a:pt x="2" y="24"/>
                    <a:pt x="5" y="23"/>
                    <a:pt x="8" y="23"/>
                  </a:cubicBezTo>
                  <a:cubicBezTo>
                    <a:pt x="24" y="23"/>
                    <a:pt x="38" y="16"/>
                    <a:pt x="53" y="12"/>
                  </a:cubicBezTo>
                  <a:cubicBezTo>
                    <a:pt x="55" y="12"/>
                    <a:pt x="57" y="10"/>
                    <a:pt x="59" y="10"/>
                  </a:cubicBezTo>
                  <a:cubicBezTo>
                    <a:pt x="66" y="9"/>
                    <a:pt x="66" y="7"/>
                    <a:pt x="61" y="3"/>
                  </a:cubicBezTo>
                  <a:close/>
                </a:path>
              </a:pathLst>
            </a:custGeom>
            <a:solidFill>
              <a:srgbClr val="E96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 name="Freeform 415">
              <a:extLst>
                <a:ext uri="{FF2B5EF4-FFF2-40B4-BE49-F238E27FC236}">
                  <a16:creationId xmlns:a16="http://schemas.microsoft.com/office/drawing/2014/main" id="{776BEE7A-D72A-7984-3F25-A59BF61D76E9}"/>
                </a:ext>
              </a:extLst>
            </p:cNvPr>
            <p:cNvSpPr/>
            <p:nvPr/>
          </p:nvSpPr>
          <p:spPr bwMode="auto">
            <a:xfrm>
              <a:off x="7561263" y="3829050"/>
              <a:ext cx="260350" cy="66675"/>
            </a:xfrm>
            <a:custGeom>
              <a:avLst/>
              <a:gdLst>
                <a:gd name="T0" fmla="*/ 2 w 35"/>
                <a:gd name="T1" fmla="*/ 6 h 9"/>
                <a:gd name="T2" fmla="*/ 3 w 35"/>
                <a:gd name="T3" fmla="*/ 2 h 9"/>
                <a:gd name="T4" fmla="*/ 34 w 35"/>
                <a:gd name="T5" fmla="*/ 5 h 9"/>
                <a:gd name="T6" fmla="*/ 35 w 35"/>
                <a:gd name="T7" fmla="*/ 6 h 9"/>
                <a:gd name="T8" fmla="*/ 2 w 35"/>
                <a:gd name="T9" fmla="*/ 6 h 9"/>
              </a:gdLst>
              <a:ahLst/>
              <a:cxnLst>
                <a:cxn ang="0">
                  <a:pos x="T0" y="T1"/>
                </a:cxn>
                <a:cxn ang="0">
                  <a:pos x="T2" y="T3"/>
                </a:cxn>
                <a:cxn ang="0">
                  <a:pos x="T4" y="T5"/>
                </a:cxn>
                <a:cxn ang="0">
                  <a:pos x="T6" y="T7"/>
                </a:cxn>
                <a:cxn ang="0">
                  <a:pos x="T8" y="T9"/>
                </a:cxn>
              </a:cxnLst>
              <a:rect l="0" t="0" r="r" b="b"/>
              <a:pathLst>
                <a:path w="35" h="9">
                  <a:moveTo>
                    <a:pt x="2" y="6"/>
                  </a:moveTo>
                  <a:cubicBezTo>
                    <a:pt x="2" y="5"/>
                    <a:pt x="0" y="3"/>
                    <a:pt x="3" y="2"/>
                  </a:cubicBezTo>
                  <a:cubicBezTo>
                    <a:pt x="14" y="0"/>
                    <a:pt x="24" y="2"/>
                    <a:pt x="34" y="5"/>
                  </a:cubicBezTo>
                  <a:cubicBezTo>
                    <a:pt x="35" y="5"/>
                    <a:pt x="35" y="5"/>
                    <a:pt x="35" y="6"/>
                  </a:cubicBezTo>
                  <a:cubicBezTo>
                    <a:pt x="24" y="9"/>
                    <a:pt x="13" y="8"/>
                    <a:pt x="2" y="6"/>
                  </a:cubicBezTo>
                  <a:close/>
                </a:path>
              </a:pathLst>
            </a:custGeom>
            <a:solidFill>
              <a:srgbClr val="EF86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 name="Freeform 416">
              <a:extLst>
                <a:ext uri="{FF2B5EF4-FFF2-40B4-BE49-F238E27FC236}">
                  <a16:creationId xmlns:a16="http://schemas.microsoft.com/office/drawing/2014/main" id="{46B83428-2007-34E5-19B2-A292CA6300EE}"/>
                </a:ext>
              </a:extLst>
            </p:cNvPr>
            <p:cNvSpPr/>
            <p:nvPr/>
          </p:nvSpPr>
          <p:spPr bwMode="auto">
            <a:xfrm>
              <a:off x="8205788" y="3754438"/>
              <a:ext cx="66675" cy="58738"/>
            </a:xfrm>
            <a:custGeom>
              <a:avLst/>
              <a:gdLst>
                <a:gd name="T0" fmla="*/ 7 w 9"/>
                <a:gd name="T1" fmla="*/ 8 h 8"/>
                <a:gd name="T2" fmla="*/ 3 w 9"/>
                <a:gd name="T3" fmla="*/ 7 h 8"/>
                <a:gd name="T4" fmla="*/ 4 w 9"/>
                <a:gd name="T5" fmla="*/ 0 h 8"/>
                <a:gd name="T6" fmla="*/ 7 w 9"/>
                <a:gd name="T7" fmla="*/ 8 h 8"/>
              </a:gdLst>
              <a:ahLst/>
              <a:cxnLst>
                <a:cxn ang="0">
                  <a:pos x="T0" y="T1"/>
                </a:cxn>
                <a:cxn ang="0">
                  <a:pos x="T2" y="T3"/>
                </a:cxn>
                <a:cxn ang="0">
                  <a:pos x="T4" y="T5"/>
                </a:cxn>
                <a:cxn ang="0">
                  <a:pos x="T6" y="T7"/>
                </a:cxn>
              </a:cxnLst>
              <a:rect l="0" t="0" r="r" b="b"/>
              <a:pathLst>
                <a:path w="9" h="8">
                  <a:moveTo>
                    <a:pt x="7" y="8"/>
                  </a:moveTo>
                  <a:cubicBezTo>
                    <a:pt x="5" y="8"/>
                    <a:pt x="4" y="8"/>
                    <a:pt x="3" y="7"/>
                  </a:cubicBezTo>
                  <a:cubicBezTo>
                    <a:pt x="2" y="5"/>
                    <a:pt x="0" y="2"/>
                    <a:pt x="4" y="0"/>
                  </a:cubicBezTo>
                  <a:cubicBezTo>
                    <a:pt x="7" y="2"/>
                    <a:pt x="9" y="4"/>
                    <a:pt x="7" y="8"/>
                  </a:cubicBezTo>
                  <a:close/>
                </a:path>
              </a:pathLst>
            </a:custGeom>
            <a:solidFill>
              <a:srgbClr val="3634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 name="Freeform 417">
              <a:extLst>
                <a:ext uri="{FF2B5EF4-FFF2-40B4-BE49-F238E27FC236}">
                  <a16:creationId xmlns:a16="http://schemas.microsoft.com/office/drawing/2014/main" id="{86615F2B-4E4F-B63B-D4DA-86759C43D1AE}"/>
                </a:ext>
              </a:extLst>
            </p:cNvPr>
            <p:cNvSpPr/>
            <p:nvPr/>
          </p:nvSpPr>
          <p:spPr bwMode="auto">
            <a:xfrm>
              <a:off x="8235950" y="3754438"/>
              <a:ext cx="44450" cy="58738"/>
            </a:xfrm>
            <a:custGeom>
              <a:avLst/>
              <a:gdLst>
                <a:gd name="T0" fmla="*/ 3 w 6"/>
                <a:gd name="T1" fmla="*/ 8 h 8"/>
                <a:gd name="T2" fmla="*/ 0 w 6"/>
                <a:gd name="T3" fmla="*/ 0 h 8"/>
                <a:gd name="T4" fmla="*/ 6 w 6"/>
                <a:gd name="T5" fmla="*/ 6 h 8"/>
                <a:gd name="T6" fmla="*/ 3 w 6"/>
                <a:gd name="T7" fmla="*/ 8 h 8"/>
              </a:gdLst>
              <a:ahLst/>
              <a:cxnLst>
                <a:cxn ang="0">
                  <a:pos x="T0" y="T1"/>
                </a:cxn>
                <a:cxn ang="0">
                  <a:pos x="T2" y="T3"/>
                </a:cxn>
                <a:cxn ang="0">
                  <a:pos x="T4" y="T5"/>
                </a:cxn>
                <a:cxn ang="0">
                  <a:pos x="T6" y="T7"/>
                </a:cxn>
              </a:cxnLst>
              <a:rect l="0" t="0" r="r" b="b"/>
              <a:pathLst>
                <a:path w="6" h="8">
                  <a:moveTo>
                    <a:pt x="3" y="8"/>
                  </a:moveTo>
                  <a:cubicBezTo>
                    <a:pt x="2" y="5"/>
                    <a:pt x="1" y="3"/>
                    <a:pt x="0" y="0"/>
                  </a:cubicBezTo>
                  <a:cubicBezTo>
                    <a:pt x="4" y="0"/>
                    <a:pt x="6" y="3"/>
                    <a:pt x="6" y="6"/>
                  </a:cubicBezTo>
                  <a:cubicBezTo>
                    <a:pt x="5" y="7"/>
                    <a:pt x="4" y="8"/>
                    <a:pt x="3" y="8"/>
                  </a:cubicBezTo>
                  <a:close/>
                </a:path>
              </a:pathLst>
            </a:custGeom>
            <a:solidFill>
              <a:srgbClr val="565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 name="Freeform 418">
              <a:extLst>
                <a:ext uri="{FF2B5EF4-FFF2-40B4-BE49-F238E27FC236}">
                  <a16:creationId xmlns:a16="http://schemas.microsoft.com/office/drawing/2014/main" id="{50D98214-F781-5A5D-AC44-907A76B7FAC3}"/>
                </a:ext>
              </a:extLst>
            </p:cNvPr>
            <p:cNvSpPr/>
            <p:nvPr/>
          </p:nvSpPr>
          <p:spPr bwMode="auto">
            <a:xfrm>
              <a:off x="7205663" y="3716338"/>
              <a:ext cx="147638" cy="127000"/>
            </a:xfrm>
            <a:custGeom>
              <a:avLst/>
              <a:gdLst>
                <a:gd name="T0" fmla="*/ 5 w 20"/>
                <a:gd name="T1" fmla="*/ 3 h 17"/>
                <a:gd name="T2" fmla="*/ 15 w 20"/>
                <a:gd name="T3" fmla="*/ 10 h 17"/>
                <a:gd name="T4" fmla="*/ 20 w 20"/>
                <a:gd name="T5" fmla="*/ 17 h 17"/>
                <a:gd name="T6" fmla="*/ 1 w 20"/>
                <a:gd name="T7" fmla="*/ 4 h 17"/>
                <a:gd name="T8" fmla="*/ 1 w 20"/>
                <a:gd name="T9" fmla="*/ 4 h 17"/>
                <a:gd name="T10" fmla="*/ 1 w 20"/>
                <a:gd name="T11" fmla="*/ 1 h 17"/>
                <a:gd name="T12" fmla="*/ 5 w 20"/>
                <a:gd name="T13" fmla="*/ 3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5" y="3"/>
                  </a:moveTo>
                  <a:cubicBezTo>
                    <a:pt x="8" y="6"/>
                    <a:pt x="11" y="9"/>
                    <a:pt x="15" y="10"/>
                  </a:cubicBezTo>
                  <a:cubicBezTo>
                    <a:pt x="17" y="12"/>
                    <a:pt x="20" y="12"/>
                    <a:pt x="20" y="17"/>
                  </a:cubicBezTo>
                  <a:cubicBezTo>
                    <a:pt x="13" y="14"/>
                    <a:pt x="7" y="9"/>
                    <a:pt x="1" y="4"/>
                  </a:cubicBezTo>
                  <a:cubicBezTo>
                    <a:pt x="1" y="4"/>
                    <a:pt x="1" y="4"/>
                    <a:pt x="1" y="4"/>
                  </a:cubicBezTo>
                  <a:cubicBezTo>
                    <a:pt x="0" y="3"/>
                    <a:pt x="0" y="2"/>
                    <a:pt x="1" y="1"/>
                  </a:cubicBezTo>
                  <a:cubicBezTo>
                    <a:pt x="3" y="0"/>
                    <a:pt x="5" y="1"/>
                    <a:pt x="5" y="3"/>
                  </a:cubicBezTo>
                  <a:close/>
                </a:path>
              </a:pathLst>
            </a:custGeom>
            <a:solidFill>
              <a:srgbClr val="ED7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 name="Freeform 419">
              <a:extLst>
                <a:ext uri="{FF2B5EF4-FFF2-40B4-BE49-F238E27FC236}">
                  <a16:creationId xmlns:a16="http://schemas.microsoft.com/office/drawing/2014/main" id="{54557E4E-3A11-771E-C292-A0D458ED36BD}"/>
                </a:ext>
              </a:extLst>
            </p:cNvPr>
            <p:cNvSpPr/>
            <p:nvPr/>
          </p:nvSpPr>
          <p:spPr bwMode="auto">
            <a:xfrm>
              <a:off x="6553200" y="2322513"/>
              <a:ext cx="139700" cy="444500"/>
            </a:xfrm>
            <a:custGeom>
              <a:avLst/>
              <a:gdLst>
                <a:gd name="T0" fmla="*/ 19 w 19"/>
                <a:gd name="T1" fmla="*/ 18 h 60"/>
                <a:gd name="T2" fmla="*/ 14 w 19"/>
                <a:gd name="T3" fmla="*/ 35 h 60"/>
                <a:gd name="T4" fmla="*/ 12 w 19"/>
                <a:gd name="T5" fmla="*/ 53 h 60"/>
                <a:gd name="T6" fmla="*/ 9 w 19"/>
                <a:gd name="T7" fmla="*/ 60 h 60"/>
                <a:gd name="T8" fmla="*/ 10 w 19"/>
                <a:gd name="T9" fmla="*/ 49 h 60"/>
                <a:gd name="T10" fmla="*/ 9 w 19"/>
                <a:gd name="T11" fmla="*/ 20 h 60"/>
                <a:gd name="T12" fmla="*/ 0 w 19"/>
                <a:gd name="T13" fmla="*/ 29 h 60"/>
                <a:gd name="T14" fmla="*/ 11 w 19"/>
                <a:gd name="T15" fmla="*/ 9 h 60"/>
                <a:gd name="T16" fmla="*/ 14 w 19"/>
                <a:gd name="T17" fmla="*/ 0 h 60"/>
                <a:gd name="T18" fmla="*/ 15 w 19"/>
                <a:gd name="T19" fmla="*/ 7 h 60"/>
                <a:gd name="T20" fmla="*/ 19 w 19"/>
                <a:gd name="T21"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60">
                  <a:moveTo>
                    <a:pt x="19" y="18"/>
                  </a:moveTo>
                  <a:cubicBezTo>
                    <a:pt x="17" y="24"/>
                    <a:pt x="17" y="29"/>
                    <a:pt x="14" y="35"/>
                  </a:cubicBezTo>
                  <a:cubicBezTo>
                    <a:pt x="11" y="40"/>
                    <a:pt x="14" y="47"/>
                    <a:pt x="12" y="53"/>
                  </a:cubicBezTo>
                  <a:cubicBezTo>
                    <a:pt x="11" y="55"/>
                    <a:pt x="11" y="58"/>
                    <a:pt x="9" y="60"/>
                  </a:cubicBezTo>
                  <a:cubicBezTo>
                    <a:pt x="8" y="56"/>
                    <a:pt x="9" y="53"/>
                    <a:pt x="10" y="49"/>
                  </a:cubicBezTo>
                  <a:cubicBezTo>
                    <a:pt x="14" y="39"/>
                    <a:pt x="7" y="30"/>
                    <a:pt x="9" y="20"/>
                  </a:cubicBezTo>
                  <a:cubicBezTo>
                    <a:pt x="3" y="21"/>
                    <a:pt x="6" y="28"/>
                    <a:pt x="0" y="29"/>
                  </a:cubicBezTo>
                  <a:cubicBezTo>
                    <a:pt x="3" y="21"/>
                    <a:pt x="4" y="14"/>
                    <a:pt x="11" y="9"/>
                  </a:cubicBezTo>
                  <a:cubicBezTo>
                    <a:pt x="13" y="7"/>
                    <a:pt x="10" y="2"/>
                    <a:pt x="14" y="0"/>
                  </a:cubicBezTo>
                  <a:cubicBezTo>
                    <a:pt x="16" y="2"/>
                    <a:pt x="16" y="5"/>
                    <a:pt x="15" y="7"/>
                  </a:cubicBezTo>
                  <a:cubicBezTo>
                    <a:pt x="14" y="11"/>
                    <a:pt x="15" y="15"/>
                    <a:pt x="19" y="18"/>
                  </a:cubicBezTo>
                  <a:close/>
                </a:path>
              </a:pathLst>
            </a:custGeom>
            <a:solidFill>
              <a:srgbClr val="E4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 name="Freeform 420">
              <a:extLst>
                <a:ext uri="{FF2B5EF4-FFF2-40B4-BE49-F238E27FC236}">
                  <a16:creationId xmlns:a16="http://schemas.microsoft.com/office/drawing/2014/main" id="{933096E9-AAB3-F872-2D9C-A6A8A37D93ED}"/>
                </a:ext>
              </a:extLst>
            </p:cNvPr>
            <p:cNvSpPr/>
            <p:nvPr/>
          </p:nvSpPr>
          <p:spPr bwMode="auto">
            <a:xfrm>
              <a:off x="6634163" y="2211388"/>
              <a:ext cx="119063" cy="244475"/>
            </a:xfrm>
            <a:custGeom>
              <a:avLst/>
              <a:gdLst>
                <a:gd name="T0" fmla="*/ 8 w 16"/>
                <a:gd name="T1" fmla="*/ 33 h 33"/>
                <a:gd name="T2" fmla="*/ 2 w 16"/>
                <a:gd name="T3" fmla="*/ 26 h 33"/>
                <a:gd name="T4" fmla="*/ 3 w 16"/>
                <a:gd name="T5" fmla="*/ 15 h 33"/>
                <a:gd name="T6" fmla="*/ 10 w 16"/>
                <a:gd name="T7" fmla="*/ 3 h 33"/>
                <a:gd name="T8" fmla="*/ 14 w 16"/>
                <a:gd name="T9" fmla="*/ 1 h 33"/>
                <a:gd name="T10" fmla="*/ 15 w 16"/>
                <a:gd name="T11" fmla="*/ 7 h 33"/>
                <a:gd name="T12" fmla="*/ 8 w 16"/>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6" h="33">
                  <a:moveTo>
                    <a:pt x="8" y="33"/>
                  </a:moveTo>
                  <a:cubicBezTo>
                    <a:pt x="3" y="33"/>
                    <a:pt x="0" y="32"/>
                    <a:pt x="2" y="26"/>
                  </a:cubicBezTo>
                  <a:cubicBezTo>
                    <a:pt x="3" y="23"/>
                    <a:pt x="3" y="19"/>
                    <a:pt x="3" y="15"/>
                  </a:cubicBezTo>
                  <a:cubicBezTo>
                    <a:pt x="6" y="11"/>
                    <a:pt x="8" y="7"/>
                    <a:pt x="10" y="3"/>
                  </a:cubicBezTo>
                  <a:cubicBezTo>
                    <a:pt x="11" y="1"/>
                    <a:pt x="13" y="0"/>
                    <a:pt x="14" y="1"/>
                  </a:cubicBezTo>
                  <a:cubicBezTo>
                    <a:pt x="16" y="3"/>
                    <a:pt x="16" y="5"/>
                    <a:pt x="15" y="7"/>
                  </a:cubicBezTo>
                  <a:cubicBezTo>
                    <a:pt x="10" y="15"/>
                    <a:pt x="10" y="24"/>
                    <a:pt x="8" y="33"/>
                  </a:cubicBezTo>
                  <a:close/>
                </a:path>
              </a:pathLst>
            </a:custGeom>
            <a:solidFill>
              <a:srgbClr val="EA81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 name="Freeform 421">
              <a:extLst>
                <a:ext uri="{FF2B5EF4-FFF2-40B4-BE49-F238E27FC236}">
                  <a16:creationId xmlns:a16="http://schemas.microsoft.com/office/drawing/2014/main" id="{ABC5848B-43F8-8DB5-EE0A-ECDB94E8BD81}"/>
                </a:ext>
              </a:extLst>
            </p:cNvPr>
            <p:cNvSpPr/>
            <p:nvPr/>
          </p:nvSpPr>
          <p:spPr bwMode="auto">
            <a:xfrm>
              <a:off x="6708775" y="2136775"/>
              <a:ext cx="88900" cy="125413"/>
            </a:xfrm>
            <a:custGeom>
              <a:avLst/>
              <a:gdLst>
                <a:gd name="T0" fmla="*/ 5 w 12"/>
                <a:gd name="T1" fmla="*/ 17 h 17"/>
                <a:gd name="T2" fmla="*/ 0 w 12"/>
                <a:gd name="T3" fmla="*/ 13 h 17"/>
                <a:gd name="T4" fmla="*/ 9 w 12"/>
                <a:gd name="T5" fmla="*/ 0 h 17"/>
                <a:gd name="T6" fmla="*/ 11 w 12"/>
                <a:gd name="T7" fmla="*/ 3 h 17"/>
                <a:gd name="T8" fmla="*/ 5 w 12"/>
                <a:gd name="T9" fmla="*/ 17 h 17"/>
              </a:gdLst>
              <a:ahLst/>
              <a:cxnLst>
                <a:cxn ang="0">
                  <a:pos x="T0" y="T1"/>
                </a:cxn>
                <a:cxn ang="0">
                  <a:pos x="T2" y="T3"/>
                </a:cxn>
                <a:cxn ang="0">
                  <a:pos x="T4" y="T5"/>
                </a:cxn>
                <a:cxn ang="0">
                  <a:pos x="T6" y="T7"/>
                </a:cxn>
                <a:cxn ang="0">
                  <a:pos x="T8" y="T9"/>
                </a:cxn>
              </a:cxnLst>
              <a:rect l="0" t="0" r="r" b="b"/>
              <a:pathLst>
                <a:path w="12" h="17">
                  <a:moveTo>
                    <a:pt x="5" y="17"/>
                  </a:moveTo>
                  <a:cubicBezTo>
                    <a:pt x="5" y="14"/>
                    <a:pt x="5" y="10"/>
                    <a:pt x="0" y="13"/>
                  </a:cubicBezTo>
                  <a:cubicBezTo>
                    <a:pt x="2" y="8"/>
                    <a:pt x="6" y="4"/>
                    <a:pt x="9" y="0"/>
                  </a:cubicBezTo>
                  <a:cubicBezTo>
                    <a:pt x="11" y="0"/>
                    <a:pt x="12" y="1"/>
                    <a:pt x="11" y="3"/>
                  </a:cubicBezTo>
                  <a:cubicBezTo>
                    <a:pt x="9" y="7"/>
                    <a:pt x="8" y="13"/>
                    <a:pt x="5" y="17"/>
                  </a:cubicBezTo>
                  <a:close/>
                </a:path>
              </a:pathLst>
            </a:custGeom>
            <a:solidFill>
              <a:srgbClr val="E65F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 name="Freeform 422">
              <a:extLst>
                <a:ext uri="{FF2B5EF4-FFF2-40B4-BE49-F238E27FC236}">
                  <a16:creationId xmlns:a16="http://schemas.microsoft.com/office/drawing/2014/main" id="{53298E9F-6942-F1EC-30AF-ECFC1221B8A9}"/>
                </a:ext>
              </a:extLst>
            </p:cNvPr>
            <p:cNvSpPr/>
            <p:nvPr/>
          </p:nvSpPr>
          <p:spPr bwMode="auto">
            <a:xfrm>
              <a:off x="6589713" y="2916238"/>
              <a:ext cx="44450" cy="111125"/>
            </a:xfrm>
            <a:custGeom>
              <a:avLst/>
              <a:gdLst>
                <a:gd name="T0" fmla="*/ 1 w 6"/>
                <a:gd name="T1" fmla="*/ 8 h 15"/>
                <a:gd name="T2" fmla="*/ 2 w 6"/>
                <a:gd name="T3" fmla="*/ 0 h 15"/>
                <a:gd name="T4" fmla="*/ 5 w 6"/>
                <a:gd name="T5" fmla="*/ 15 h 15"/>
                <a:gd name="T6" fmla="*/ 2 w 6"/>
                <a:gd name="T7" fmla="*/ 15 h 15"/>
                <a:gd name="T8" fmla="*/ 1 w 6"/>
                <a:gd name="T9" fmla="*/ 8 h 15"/>
              </a:gdLst>
              <a:ahLst/>
              <a:cxnLst>
                <a:cxn ang="0">
                  <a:pos x="T0" y="T1"/>
                </a:cxn>
                <a:cxn ang="0">
                  <a:pos x="T2" y="T3"/>
                </a:cxn>
                <a:cxn ang="0">
                  <a:pos x="T4" y="T5"/>
                </a:cxn>
                <a:cxn ang="0">
                  <a:pos x="T6" y="T7"/>
                </a:cxn>
                <a:cxn ang="0">
                  <a:pos x="T8" y="T9"/>
                </a:cxn>
              </a:cxnLst>
              <a:rect l="0" t="0" r="r" b="b"/>
              <a:pathLst>
                <a:path w="6" h="15">
                  <a:moveTo>
                    <a:pt x="1" y="8"/>
                  </a:moveTo>
                  <a:cubicBezTo>
                    <a:pt x="1" y="5"/>
                    <a:pt x="0" y="3"/>
                    <a:pt x="2" y="0"/>
                  </a:cubicBezTo>
                  <a:cubicBezTo>
                    <a:pt x="6" y="5"/>
                    <a:pt x="5" y="10"/>
                    <a:pt x="5" y="15"/>
                  </a:cubicBezTo>
                  <a:cubicBezTo>
                    <a:pt x="5" y="15"/>
                    <a:pt x="3" y="15"/>
                    <a:pt x="2" y="15"/>
                  </a:cubicBezTo>
                  <a:cubicBezTo>
                    <a:pt x="2" y="13"/>
                    <a:pt x="1" y="10"/>
                    <a:pt x="1" y="8"/>
                  </a:cubicBezTo>
                  <a:close/>
                </a:path>
              </a:pathLst>
            </a:custGeom>
            <a:solidFill>
              <a:srgbClr val="ED7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 name="Freeform 423">
              <a:extLst>
                <a:ext uri="{FF2B5EF4-FFF2-40B4-BE49-F238E27FC236}">
                  <a16:creationId xmlns:a16="http://schemas.microsoft.com/office/drawing/2014/main" id="{28CBB94D-A82B-5199-8042-30B83BE758B1}"/>
                </a:ext>
              </a:extLst>
            </p:cNvPr>
            <p:cNvSpPr/>
            <p:nvPr/>
          </p:nvSpPr>
          <p:spPr bwMode="auto">
            <a:xfrm>
              <a:off x="6670675" y="2797175"/>
              <a:ext cx="82550" cy="311150"/>
            </a:xfrm>
            <a:custGeom>
              <a:avLst/>
              <a:gdLst>
                <a:gd name="T0" fmla="*/ 0 w 11"/>
                <a:gd name="T1" fmla="*/ 13 h 42"/>
                <a:gd name="T2" fmla="*/ 0 w 11"/>
                <a:gd name="T3" fmla="*/ 0 h 42"/>
                <a:gd name="T4" fmla="*/ 3 w 11"/>
                <a:gd name="T5" fmla="*/ 3 h 42"/>
                <a:gd name="T6" fmla="*/ 11 w 11"/>
                <a:gd name="T7" fmla="*/ 38 h 42"/>
                <a:gd name="T8" fmla="*/ 8 w 11"/>
                <a:gd name="T9" fmla="*/ 41 h 42"/>
                <a:gd name="T10" fmla="*/ 0 w 11"/>
                <a:gd name="T11" fmla="*/ 15 h 42"/>
                <a:gd name="T12" fmla="*/ 0 w 11"/>
                <a:gd name="T13" fmla="*/ 13 h 42"/>
              </a:gdLst>
              <a:ahLst/>
              <a:cxnLst>
                <a:cxn ang="0">
                  <a:pos x="T0" y="T1"/>
                </a:cxn>
                <a:cxn ang="0">
                  <a:pos x="T2" y="T3"/>
                </a:cxn>
                <a:cxn ang="0">
                  <a:pos x="T4" y="T5"/>
                </a:cxn>
                <a:cxn ang="0">
                  <a:pos x="T6" y="T7"/>
                </a:cxn>
                <a:cxn ang="0">
                  <a:pos x="T8" y="T9"/>
                </a:cxn>
                <a:cxn ang="0">
                  <a:pos x="T10" y="T11"/>
                </a:cxn>
                <a:cxn ang="0">
                  <a:pos x="T12" y="T13"/>
                </a:cxn>
              </a:cxnLst>
              <a:rect l="0" t="0" r="r" b="b"/>
              <a:pathLst>
                <a:path w="11" h="42">
                  <a:moveTo>
                    <a:pt x="0" y="13"/>
                  </a:moveTo>
                  <a:cubicBezTo>
                    <a:pt x="0" y="8"/>
                    <a:pt x="0" y="4"/>
                    <a:pt x="0" y="0"/>
                  </a:cubicBezTo>
                  <a:cubicBezTo>
                    <a:pt x="2" y="0"/>
                    <a:pt x="1" y="2"/>
                    <a:pt x="3" y="3"/>
                  </a:cubicBezTo>
                  <a:cubicBezTo>
                    <a:pt x="3" y="15"/>
                    <a:pt x="8" y="26"/>
                    <a:pt x="11" y="38"/>
                  </a:cubicBezTo>
                  <a:cubicBezTo>
                    <a:pt x="11" y="40"/>
                    <a:pt x="11" y="42"/>
                    <a:pt x="8" y="41"/>
                  </a:cubicBezTo>
                  <a:cubicBezTo>
                    <a:pt x="5" y="32"/>
                    <a:pt x="3" y="24"/>
                    <a:pt x="0" y="15"/>
                  </a:cubicBezTo>
                  <a:cubicBezTo>
                    <a:pt x="0" y="14"/>
                    <a:pt x="0" y="14"/>
                    <a:pt x="0" y="13"/>
                  </a:cubicBezTo>
                  <a:close/>
                </a:path>
              </a:pathLst>
            </a:custGeom>
            <a:solidFill>
              <a:srgbClr val="F4B0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 name="Freeform 424">
              <a:extLst>
                <a:ext uri="{FF2B5EF4-FFF2-40B4-BE49-F238E27FC236}">
                  <a16:creationId xmlns:a16="http://schemas.microsoft.com/office/drawing/2014/main" id="{A786F155-CA0D-89FA-5AD2-A4AF5B60E771}"/>
                </a:ext>
              </a:extLst>
            </p:cNvPr>
            <p:cNvSpPr/>
            <p:nvPr/>
          </p:nvSpPr>
          <p:spPr bwMode="auto">
            <a:xfrm>
              <a:off x="6626225" y="2886075"/>
              <a:ext cx="96838" cy="282575"/>
            </a:xfrm>
            <a:custGeom>
              <a:avLst/>
              <a:gdLst>
                <a:gd name="T0" fmla="*/ 4 w 13"/>
                <a:gd name="T1" fmla="*/ 3 h 38"/>
                <a:gd name="T2" fmla="*/ 13 w 13"/>
                <a:gd name="T3" fmla="*/ 38 h 38"/>
                <a:gd name="T4" fmla="*/ 4 w 13"/>
                <a:gd name="T5" fmla="*/ 20 h 38"/>
                <a:gd name="T6" fmla="*/ 1 w 13"/>
                <a:gd name="T7" fmla="*/ 4 h 38"/>
                <a:gd name="T8" fmla="*/ 2 w 13"/>
                <a:gd name="T9" fmla="*/ 0 h 38"/>
                <a:gd name="T10" fmla="*/ 4 w 13"/>
                <a:gd name="T11" fmla="*/ 3 h 38"/>
              </a:gdLst>
              <a:ahLst/>
              <a:cxnLst>
                <a:cxn ang="0">
                  <a:pos x="T0" y="T1"/>
                </a:cxn>
                <a:cxn ang="0">
                  <a:pos x="T2" y="T3"/>
                </a:cxn>
                <a:cxn ang="0">
                  <a:pos x="T4" y="T5"/>
                </a:cxn>
                <a:cxn ang="0">
                  <a:pos x="T6" y="T7"/>
                </a:cxn>
                <a:cxn ang="0">
                  <a:pos x="T8" y="T9"/>
                </a:cxn>
                <a:cxn ang="0">
                  <a:pos x="T10" y="T11"/>
                </a:cxn>
              </a:cxnLst>
              <a:rect l="0" t="0" r="r" b="b"/>
              <a:pathLst>
                <a:path w="13" h="38">
                  <a:moveTo>
                    <a:pt x="4" y="3"/>
                  </a:moveTo>
                  <a:cubicBezTo>
                    <a:pt x="5" y="15"/>
                    <a:pt x="10" y="25"/>
                    <a:pt x="13" y="38"/>
                  </a:cubicBezTo>
                  <a:cubicBezTo>
                    <a:pt x="6" y="32"/>
                    <a:pt x="6" y="26"/>
                    <a:pt x="4" y="20"/>
                  </a:cubicBezTo>
                  <a:cubicBezTo>
                    <a:pt x="2" y="15"/>
                    <a:pt x="2" y="10"/>
                    <a:pt x="1" y="4"/>
                  </a:cubicBezTo>
                  <a:cubicBezTo>
                    <a:pt x="0" y="3"/>
                    <a:pt x="0" y="1"/>
                    <a:pt x="2" y="0"/>
                  </a:cubicBezTo>
                  <a:cubicBezTo>
                    <a:pt x="4" y="0"/>
                    <a:pt x="3" y="3"/>
                    <a:pt x="4" y="3"/>
                  </a:cubicBezTo>
                  <a:close/>
                </a:path>
              </a:pathLst>
            </a:custGeom>
            <a:solidFill>
              <a:srgbClr val="ED7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 name="Freeform 425">
              <a:extLst>
                <a:ext uri="{FF2B5EF4-FFF2-40B4-BE49-F238E27FC236}">
                  <a16:creationId xmlns:a16="http://schemas.microsoft.com/office/drawing/2014/main" id="{9A246E97-6FBD-E4DD-E2BA-4A926D8159EF}"/>
                </a:ext>
              </a:extLst>
            </p:cNvPr>
            <p:cNvSpPr/>
            <p:nvPr/>
          </p:nvSpPr>
          <p:spPr bwMode="auto">
            <a:xfrm>
              <a:off x="6559550" y="2522538"/>
              <a:ext cx="44450" cy="192088"/>
            </a:xfrm>
            <a:custGeom>
              <a:avLst/>
              <a:gdLst>
                <a:gd name="T0" fmla="*/ 5 w 6"/>
                <a:gd name="T1" fmla="*/ 0 h 26"/>
                <a:gd name="T2" fmla="*/ 6 w 6"/>
                <a:gd name="T3" fmla="*/ 3 h 26"/>
                <a:gd name="T4" fmla="*/ 2 w 6"/>
                <a:gd name="T5" fmla="*/ 26 h 26"/>
                <a:gd name="T6" fmla="*/ 5 w 6"/>
                <a:gd name="T7" fmla="*/ 0 h 26"/>
              </a:gdLst>
              <a:ahLst/>
              <a:cxnLst>
                <a:cxn ang="0">
                  <a:pos x="T0" y="T1"/>
                </a:cxn>
                <a:cxn ang="0">
                  <a:pos x="T2" y="T3"/>
                </a:cxn>
                <a:cxn ang="0">
                  <a:pos x="T4" y="T5"/>
                </a:cxn>
                <a:cxn ang="0">
                  <a:pos x="T6" y="T7"/>
                </a:cxn>
              </a:cxnLst>
              <a:rect l="0" t="0" r="r" b="b"/>
              <a:pathLst>
                <a:path w="6" h="26">
                  <a:moveTo>
                    <a:pt x="5" y="0"/>
                  </a:moveTo>
                  <a:cubicBezTo>
                    <a:pt x="6" y="2"/>
                    <a:pt x="6" y="2"/>
                    <a:pt x="6" y="3"/>
                  </a:cubicBezTo>
                  <a:cubicBezTo>
                    <a:pt x="5" y="11"/>
                    <a:pt x="4" y="18"/>
                    <a:pt x="2" y="26"/>
                  </a:cubicBezTo>
                  <a:cubicBezTo>
                    <a:pt x="0" y="17"/>
                    <a:pt x="0" y="9"/>
                    <a:pt x="5" y="0"/>
                  </a:cubicBezTo>
                  <a:close/>
                </a:path>
              </a:pathLst>
            </a:custGeom>
            <a:solidFill>
              <a:srgbClr val="F39F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 name="Freeform 426">
              <a:extLst>
                <a:ext uri="{FF2B5EF4-FFF2-40B4-BE49-F238E27FC236}">
                  <a16:creationId xmlns:a16="http://schemas.microsoft.com/office/drawing/2014/main" id="{579FDF93-780E-7168-7A00-4F811C07425C}"/>
                </a:ext>
              </a:extLst>
            </p:cNvPr>
            <p:cNvSpPr/>
            <p:nvPr/>
          </p:nvSpPr>
          <p:spPr bwMode="auto">
            <a:xfrm>
              <a:off x="7072313" y="1662113"/>
              <a:ext cx="696913" cy="347663"/>
            </a:xfrm>
            <a:custGeom>
              <a:avLst/>
              <a:gdLst>
                <a:gd name="T0" fmla="*/ 86 w 94"/>
                <a:gd name="T1" fmla="*/ 1 h 47"/>
                <a:gd name="T2" fmla="*/ 91 w 94"/>
                <a:gd name="T3" fmla="*/ 1 h 47"/>
                <a:gd name="T4" fmla="*/ 93 w 94"/>
                <a:gd name="T5" fmla="*/ 4 h 47"/>
                <a:gd name="T6" fmla="*/ 92 w 94"/>
                <a:gd name="T7" fmla="*/ 7 h 47"/>
                <a:gd name="T8" fmla="*/ 87 w 94"/>
                <a:gd name="T9" fmla="*/ 9 h 47"/>
                <a:gd name="T10" fmla="*/ 68 w 94"/>
                <a:gd name="T11" fmla="*/ 21 h 47"/>
                <a:gd name="T12" fmla="*/ 65 w 94"/>
                <a:gd name="T13" fmla="*/ 23 h 47"/>
                <a:gd name="T14" fmla="*/ 60 w 94"/>
                <a:gd name="T15" fmla="*/ 26 h 47"/>
                <a:gd name="T16" fmla="*/ 53 w 94"/>
                <a:gd name="T17" fmla="*/ 36 h 47"/>
                <a:gd name="T18" fmla="*/ 35 w 94"/>
                <a:gd name="T19" fmla="*/ 41 h 47"/>
                <a:gd name="T20" fmla="*/ 24 w 94"/>
                <a:gd name="T21" fmla="*/ 34 h 47"/>
                <a:gd name="T22" fmla="*/ 17 w 94"/>
                <a:gd name="T23" fmla="*/ 34 h 47"/>
                <a:gd name="T24" fmla="*/ 14 w 94"/>
                <a:gd name="T25" fmla="*/ 35 h 47"/>
                <a:gd name="T26" fmla="*/ 12 w 94"/>
                <a:gd name="T27" fmla="*/ 37 h 47"/>
                <a:gd name="T28" fmla="*/ 9 w 94"/>
                <a:gd name="T29" fmla="*/ 39 h 47"/>
                <a:gd name="T30" fmla="*/ 2 w 94"/>
                <a:gd name="T31" fmla="*/ 42 h 47"/>
                <a:gd name="T32" fmla="*/ 4 w 94"/>
                <a:gd name="T33" fmla="*/ 32 h 47"/>
                <a:gd name="T34" fmla="*/ 13 w 94"/>
                <a:gd name="T35" fmla="*/ 28 h 47"/>
                <a:gd name="T36" fmla="*/ 24 w 94"/>
                <a:gd name="T37" fmla="*/ 24 h 47"/>
                <a:gd name="T38" fmla="*/ 47 w 94"/>
                <a:gd name="T39" fmla="*/ 22 h 47"/>
                <a:gd name="T40" fmla="*/ 66 w 94"/>
                <a:gd name="T41" fmla="*/ 10 h 47"/>
                <a:gd name="T42" fmla="*/ 86 w 94"/>
                <a:gd name="T43"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47">
                  <a:moveTo>
                    <a:pt x="86" y="1"/>
                  </a:moveTo>
                  <a:cubicBezTo>
                    <a:pt x="87" y="1"/>
                    <a:pt x="89" y="1"/>
                    <a:pt x="91" y="1"/>
                  </a:cubicBezTo>
                  <a:cubicBezTo>
                    <a:pt x="94" y="0"/>
                    <a:pt x="93" y="3"/>
                    <a:pt x="93" y="4"/>
                  </a:cubicBezTo>
                  <a:cubicBezTo>
                    <a:pt x="93" y="5"/>
                    <a:pt x="92" y="6"/>
                    <a:pt x="92" y="7"/>
                  </a:cubicBezTo>
                  <a:cubicBezTo>
                    <a:pt x="90" y="8"/>
                    <a:pt x="88" y="8"/>
                    <a:pt x="87" y="9"/>
                  </a:cubicBezTo>
                  <a:cubicBezTo>
                    <a:pt x="80" y="12"/>
                    <a:pt x="74" y="16"/>
                    <a:pt x="68" y="21"/>
                  </a:cubicBezTo>
                  <a:cubicBezTo>
                    <a:pt x="67" y="22"/>
                    <a:pt x="66" y="23"/>
                    <a:pt x="65" y="23"/>
                  </a:cubicBezTo>
                  <a:cubicBezTo>
                    <a:pt x="63" y="24"/>
                    <a:pt x="62" y="25"/>
                    <a:pt x="60" y="26"/>
                  </a:cubicBezTo>
                  <a:cubicBezTo>
                    <a:pt x="56" y="28"/>
                    <a:pt x="54" y="32"/>
                    <a:pt x="53" y="36"/>
                  </a:cubicBezTo>
                  <a:cubicBezTo>
                    <a:pt x="48" y="45"/>
                    <a:pt x="44" y="47"/>
                    <a:pt x="35" y="41"/>
                  </a:cubicBezTo>
                  <a:cubicBezTo>
                    <a:pt x="31" y="39"/>
                    <a:pt x="29" y="34"/>
                    <a:pt x="24" y="34"/>
                  </a:cubicBezTo>
                  <a:cubicBezTo>
                    <a:pt x="22" y="33"/>
                    <a:pt x="19" y="33"/>
                    <a:pt x="17" y="34"/>
                  </a:cubicBezTo>
                  <a:cubicBezTo>
                    <a:pt x="16" y="34"/>
                    <a:pt x="15" y="35"/>
                    <a:pt x="14" y="35"/>
                  </a:cubicBezTo>
                  <a:cubicBezTo>
                    <a:pt x="14" y="36"/>
                    <a:pt x="13" y="36"/>
                    <a:pt x="12" y="37"/>
                  </a:cubicBezTo>
                  <a:cubicBezTo>
                    <a:pt x="11" y="38"/>
                    <a:pt x="10" y="38"/>
                    <a:pt x="9" y="39"/>
                  </a:cubicBezTo>
                  <a:cubicBezTo>
                    <a:pt x="7" y="39"/>
                    <a:pt x="5" y="43"/>
                    <a:pt x="2" y="42"/>
                  </a:cubicBezTo>
                  <a:cubicBezTo>
                    <a:pt x="0" y="38"/>
                    <a:pt x="4" y="35"/>
                    <a:pt x="4" y="32"/>
                  </a:cubicBezTo>
                  <a:cubicBezTo>
                    <a:pt x="6" y="28"/>
                    <a:pt x="11" y="30"/>
                    <a:pt x="13" y="28"/>
                  </a:cubicBezTo>
                  <a:cubicBezTo>
                    <a:pt x="16" y="24"/>
                    <a:pt x="20" y="24"/>
                    <a:pt x="24" y="24"/>
                  </a:cubicBezTo>
                  <a:cubicBezTo>
                    <a:pt x="32" y="24"/>
                    <a:pt x="40" y="25"/>
                    <a:pt x="47" y="22"/>
                  </a:cubicBezTo>
                  <a:cubicBezTo>
                    <a:pt x="54" y="20"/>
                    <a:pt x="60" y="15"/>
                    <a:pt x="66" y="10"/>
                  </a:cubicBezTo>
                  <a:cubicBezTo>
                    <a:pt x="71" y="5"/>
                    <a:pt x="78" y="2"/>
                    <a:pt x="86" y="1"/>
                  </a:cubicBezTo>
                  <a:close/>
                </a:path>
              </a:pathLst>
            </a:custGeom>
            <a:solidFill>
              <a:srgbClr val="F7C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 name="Freeform 427">
              <a:extLst>
                <a:ext uri="{FF2B5EF4-FFF2-40B4-BE49-F238E27FC236}">
                  <a16:creationId xmlns:a16="http://schemas.microsoft.com/office/drawing/2014/main" id="{7C6C7CD3-B62F-518D-5906-0107AC7E915A}"/>
                </a:ext>
              </a:extLst>
            </p:cNvPr>
            <p:cNvSpPr/>
            <p:nvPr/>
          </p:nvSpPr>
          <p:spPr bwMode="auto">
            <a:xfrm>
              <a:off x="6745288" y="2062163"/>
              <a:ext cx="311150" cy="608013"/>
            </a:xfrm>
            <a:custGeom>
              <a:avLst/>
              <a:gdLst>
                <a:gd name="T0" fmla="*/ 7 w 42"/>
                <a:gd name="T1" fmla="*/ 82 h 82"/>
                <a:gd name="T2" fmla="*/ 4 w 42"/>
                <a:gd name="T3" fmla="*/ 73 h 82"/>
                <a:gd name="T4" fmla="*/ 0 w 42"/>
                <a:gd name="T5" fmla="*/ 65 h 82"/>
                <a:gd name="T6" fmla="*/ 15 w 42"/>
                <a:gd name="T7" fmla="*/ 38 h 82"/>
                <a:gd name="T8" fmla="*/ 30 w 42"/>
                <a:gd name="T9" fmla="*/ 17 h 82"/>
                <a:gd name="T10" fmla="*/ 36 w 42"/>
                <a:gd name="T11" fmla="*/ 5 h 82"/>
                <a:gd name="T12" fmla="*/ 41 w 42"/>
                <a:gd name="T13" fmla="*/ 0 h 82"/>
                <a:gd name="T14" fmla="*/ 42 w 42"/>
                <a:gd name="T15" fmla="*/ 4 h 82"/>
                <a:gd name="T16" fmla="*/ 40 w 42"/>
                <a:gd name="T17" fmla="*/ 10 h 82"/>
                <a:gd name="T18" fmla="*/ 35 w 42"/>
                <a:gd name="T19" fmla="*/ 26 h 82"/>
                <a:gd name="T20" fmla="*/ 13 w 42"/>
                <a:gd name="T21" fmla="*/ 54 h 82"/>
                <a:gd name="T22" fmla="*/ 8 w 42"/>
                <a:gd name="T23" fmla="*/ 66 h 82"/>
                <a:gd name="T24" fmla="*/ 8 w 42"/>
                <a:gd name="T25" fmla="*/ 79 h 82"/>
                <a:gd name="T26" fmla="*/ 7 w 42"/>
                <a:gd name="T2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82">
                  <a:moveTo>
                    <a:pt x="7" y="82"/>
                  </a:moveTo>
                  <a:cubicBezTo>
                    <a:pt x="3" y="80"/>
                    <a:pt x="4" y="76"/>
                    <a:pt x="4" y="73"/>
                  </a:cubicBezTo>
                  <a:cubicBezTo>
                    <a:pt x="4" y="70"/>
                    <a:pt x="3" y="67"/>
                    <a:pt x="0" y="65"/>
                  </a:cubicBezTo>
                  <a:cubicBezTo>
                    <a:pt x="2" y="54"/>
                    <a:pt x="9" y="47"/>
                    <a:pt x="15" y="38"/>
                  </a:cubicBezTo>
                  <a:cubicBezTo>
                    <a:pt x="19" y="30"/>
                    <a:pt x="26" y="25"/>
                    <a:pt x="30" y="17"/>
                  </a:cubicBezTo>
                  <a:cubicBezTo>
                    <a:pt x="34" y="14"/>
                    <a:pt x="34" y="9"/>
                    <a:pt x="36" y="5"/>
                  </a:cubicBezTo>
                  <a:cubicBezTo>
                    <a:pt x="37" y="3"/>
                    <a:pt x="37" y="0"/>
                    <a:pt x="41" y="0"/>
                  </a:cubicBezTo>
                  <a:cubicBezTo>
                    <a:pt x="42" y="1"/>
                    <a:pt x="42" y="3"/>
                    <a:pt x="42" y="4"/>
                  </a:cubicBezTo>
                  <a:cubicBezTo>
                    <a:pt x="41" y="6"/>
                    <a:pt x="41" y="8"/>
                    <a:pt x="40" y="10"/>
                  </a:cubicBezTo>
                  <a:cubicBezTo>
                    <a:pt x="39" y="15"/>
                    <a:pt x="38" y="21"/>
                    <a:pt x="35" y="26"/>
                  </a:cubicBezTo>
                  <a:cubicBezTo>
                    <a:pt x="28" y="36"/>
                    <a:pt x="21" y="45"/>
                    <a:pt x="13" y="54"/>
                  </a:cubicBezTo>
                  <a:cubicBezTo>
                    <a:pt x="12" y="58"/>
                    <a:pt x="9" y="61"/>
                    <a:pt x="8" y="66"/>
                  </a:cubicBezTo>
                  <a:cubicBezTo>
                    <a:pt x="7" y="70"/>
                    <a:pt x="7" y="75"/>
                    <a:pt x="8" y="79"/>
                  </a:cubicBezTo>
                  <a:cubicBezTo>
                    <a:pt x="8" y="80"/>
                    <a:pt x="8" y="81"/>
                    <a:pt x="7" y="82"/>
                  </a:cubicBezTo>
                  <a:close/>
                </a:path>
              </a:pathLst>
            </a:custGeom>
            <a:solidFill>
              <a:srgbClr val="F6B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 name="Freeform 428">
              <a:extLst>
                <a:ext uri="{FF2B5EF4-FFF2-40B4-BE49-F238E27FC236}">
                  <a16:creationId xmlns:a16="http://schemas.microsoft.com/office/drawing/2014/main" id="{A7C369FB-F8C0-5771-4A2E-11852488D3F0}"/>
                </a:ext>
              </a:extLst>
            </p:cNvPr>
            <p:cNvSpPr/>
            <p:nvPr/>
          </p:nvSpPr>
          <p:spPr bwMode="auto">
            <a:xfrm>
              <a:off x="6856413" y="2092325"/>
              <a:ext cx="149225" cy="252413"/>
            </a:xfrm>
            <a:custGeom>
              <a:avLst/>
              <a:gdLst>
                <a:gd name="T0" fmla="*/ 16 w 20"/>
                <a:gd name="T1" fmla="*/ 13 h 34"/>
                <a:gd name="T2" fmla="*/ 0 w 20"/>
                <a:gd name="T3" fmla="*/ 34 h 34"/>
                <a:gd name="T4" fmla="*/ 7 w 20"/>
                <a:gd name="T5" fmla="*/ 7 h 34"/>
                <a:gd name="T6" fmla="*/ 17 w 20"/>
                <a:gd name="T7" fmla="*/ 0 h 34"/>
                <a:gd name="T8" fmla="*/ 16 w 20"/>
                <a:gd name="T9" fmla="*/ 13 h 34"/>
              </a:gdLst>
              <a:ahLst/>
              <a:cxnLst>
                <a:cxn ang="0">
                  <a:pos x="T0" y="T1"/>
                </a:cxn>
                <a:cxn ang="0">
                  <a:pos x="T2" y="T3"/>
                </a:cxn>
                <a:cxn ang="0">
                  <a:pos x="T4" y="T5"/>
                </a:cxn>
                <a:cxn ang="0">
                  <a:pos x="T6" y="T7"/>
                </a:cxn>
                <a:cxn ang="0">
                  <a:pos x="T8" y="T9"/>
                </a:cxn>
              </a:cxnLst>
              <a:rect l="0" t="0" r="r" b="b"/>
              <a:pathLst>
                <a:path w="20" h="34">
                  <a:moveTo>
                    <a:pt x="16" y="13"/>
                  </a:moveTo>
                  <a:cubicBezTo>
                    <a:pt x="13" y="22"/>
                    <a:pt x="7" y="28"/>
                    <a:pt x="0" y="34"/>
                  </a:cubicBezTo>
                  <a:cubicBezTo>
                    <a:pt x="1" y="25"/>
                    <a:pt x="1" y="15"/>
                    <a:pt x="7" y="7"/>
                  </a:cubicBezTo>
                  <a:cubicBezTo>
                    <a:pt x="10" y="4"/>
                    <a:pt x="13" y="1"/>
                    <a:pt x="17" y="0"/>
                  </a:cubicBezTo>
                  <a:cubicBezTo>
                    <a:pt x="20" y="5"/>
                    <a:pt x="18" y="9"/>
                    <a:pt x="16" y="13"/>
                  </a:cubicBezTo>
                  <a:close/>
                </a:path>
              </a:pathLst>
            </a:custGeom>
            <a:solidFill>
              <a:srgbClr val="EF8B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 name="Freeform 429">
              <a:extLst>
                <a:ext uri="{FF2B5EF4-FFF2-40B4-BE49-F238E27FC236}">
                  <a16:creationId xmlns:a16="http://schemas.microsoft.com/office/drawing/2014/main" id="{E34279E1-51F4-403B-D1A0-7486C492A3A7}"/>
                </a:ext>
              </a:extLst>
            </p:cNvPr>
            <p:cNvSpPr/>
            <p:nvPr/>
          </p:nvSpPr>
          <p:spPr bwMode="auto">
            <a:xfrm>
              <a:off x="6975475" y="1898650"/>
              <a:ext cx="147638" cy="304800"/>
            </a:xfrm>
            <a:custGeom>
              <a:avLst/>
              <a:gdLst>
                <a:gd name="T0" fmla="*/ 0 w 20"/>
                <a:gd name="T1" fmla="*/ 39 h 41"/>
                <a:gd name="T2" fmla="*/ 1 w 20"/>
                <a:gd name="T3" fmla="*/ 26 h 41"/>
                <a:gd name="T4" fmla="*/ 8 w 20"/>
                <a:gd name="T5" fmla="*/ 10 h 41"/>
                <a:gd name="T6" fmla="*/ 17 w 20"/>
                <a:gd name="T7" fmla="*/ 0 h 41"/>
                <a:gd name="T8" fmla="*/ 15 w 20"/>
                <a:gd name="T9" fmla="*/ 9 h 41"/>
                <a:gd name="T10" fmla="*/ 9 w 20"/>
                <a:gd name="T11" fmla="*/ 22 h 41"/>
                <a:gd name="T12" fmla="*/ 3 w 20"/>
                <a:gd name="T13" fmla="*/ 36 h 41"/>
                <a:gd name="T14" fmla="*/ 0 w 20"/>
                <a:gd name="T15" fmla="*/ 3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1">
                  <a:moveTo>
                    <a:pt x="0" y="39"/>
                  </a:moveTo>
                  <a:cubicBezTo>
                    <a:pt x="0" y="35"/>
                    <a:pt x="1" y="31"/>
                    <a:pt x="1" y="26"/>
                  </a:cubicBezTo>
                  <a:cubicBezTo>
                    <a:pt x="3" y="21"/>
                    <a:pt x="6" y="15"/>
                    <a:pt x="8" y="10"/>
                  </a:cubicBezTo>
                  <a:cubicBezTo>
                    <a:pt x="10" y="6"/>
                    <a:pt x="13" y="2"/>
                    <a:pt x="17" y="0"/>
                  </a:cubicBezTo>
                  <a:cubicBezTo>
                    <a:pt x="20" y="4"/>
                    <a:pt x="15" y="6"/>
                    <a:pt x="15" y="9"/>
                  </a:cubicBezTo>
                  <a:cubicBezTo>
                    <a:pt x="15" y="14"/>
                    <a:pt x="14" y="19"/>
                    <a:pt x="9" y="22"/>
                  </a:cubicBezTo>
                  <a:cubicBezTo>
                    <a:pt x="7" y="27"/>
                    <a:pt x="6" y="31"/>
                    <a:pt x="3" y="36"/>
                  </a:cubicBezTo>
                  <a:cubicBezTo>
                    <a:pt x="3" y="37"/>
                    <a:pt x="3" y="41"/>
                    <a:pt x="0" y="39"/>
                  </a:cubicBezTo>
                  <a:close/>
                </a:path>
              </a:pathLst>
            </a:custGeom>
            <a:solidFill>
              <a:srgbClr val="F8DA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 name="Freeform 430">
              <a:extLst>
                <a:ext uri="{FF2B5EF4-FFF2-40B4-BE49-F238E27FC236}">
                  <a16:creationId xmlns:a16="http://schemas.microsoft.com/office/drawing/2014/main" id="{DE54FAB6-7D75-3EED-7E80-88500879E562}"/>
                </a:ext>
              </a:extLst>
            </p:cNvPr>
            <p:cNvSpPr/>
            <p:nvPr/>
          </p:nvSpPr>
          <p:spPr bwMode="auto">
            <a:xfrm>
              <a:off x="7131050" y="1809750"/>
              <a:ext cx="319088" cy="60325"/>
            </a:xfrm>
            <a:custGeom>
              <a:avLst/>
              <a:gdLst>
                <a:gd name="T0" fmla="*/ 41 w 43"/>
                <a:gd name="T1" fmla="*/ 3 h 8"/>
                <a:gd name="T2" fmla="*/ 27 w 43"/>
                <a:gd name="T3" fmla="*/ 6 h 8"/>
                <a:gd name="T4" fmla="*/ 5 w 43"/>
                <a:gd name="T5" fmla="*/ 8 h 8"/>
                <a:gd name="T6" fmla="*/ 0 w 43"/>
                <a:gd name="T7" fmla="*/ 7 h 8"/>
                <a:gd name="T8" fmla="*/ 17 w 43"/>
                <a:gd name="T9" fmla="*/ 0 h 8"/>
                <a:gd name="T10" fmla="*/ 41 w 43"/>
                <a:gd name="T11" fmla="*/ 0 h 8"/>
                <a:gd name="T12" fmla="*/ 41 w 43"/>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43" h="8">
                  <a:moveTo>
                    <a:pt x="41" y="3"/>
                  </a:moveTo>
                  <a:cubicBezTo>
                    <a:pt x="36" y="6"/>
                    <a:pt x="32" y="6"/>
                    <a:pt x="27" y="6"/>
                  </a:cubicBezTo>
                  <a:cubicBezTo>
                    <a:pt x="20" y="6"/>
                    <a:pt x="12" y="5"/>
                    <a:pt x="5" y="8"/>
                  </a:cubicBezTo>
                  <a:cubicBezTo>
                    <a:pt x="4" y="7"/>
                    <a:pt x="2" y="7"/>
                    <a:pt x="0" y="7"/>
                  </a:cubicBezTo>
                  <a:cubicBezTo>
                    <a:pt x="5" y="1"/>
                    <a:pt x="12" y="3"/>
                    <a:pt x="17" y="0"/>
                  </a:cubicBezTo>
                  <a:cubicBezTo>
                    <a:pt x="25" y="2"/>
                    <a:pt x="33" y="3"/>
                    <a:pt x="41" y="0"/>
                  </a:cubicBezTo>
                  <a:cubicBezTo>
                    <a:pt x="43" y="1"/>
                    <a:pt x="43" y="1"/>
                    <a:pt x="41" y="3"/>
                  </a:cubicBezTo>
                  <a:close/>
                </a:path>
              </a:pathLst>
            </a:custGeom>
            <a:solidFill>
              <a:srgbClr val="B643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 name="Freeform 431">
              <a:extLst>
                <a:ext uri="{FF2B5EF4-FFF2-40B4-BE49-F238E27FC236}">
                  <a16:creationId xmlns:a16="http://schemas.microsoft.com/office/drawing/2014/main" id="{38E1C323-1C81-DF14-A7E0-B569A1851342}"/>
                </a:ext>
              </a:extLst>
            </p:cNvPr>
            <p:cNvSpPr/>
            <p:nvPr/>
          </p:nvSpPr>
          <p:spPr bwMode="auto">
            <a:xfrm>
              <a:off x="7435850" y="1654175"/>
              <a:ext cx="266700" cy="177800"/>
            </a:xfrm>
            <a:custGeom>
              <a:avLst/>
              <a:gdLst>
                <a:gd name="T0" fmla="*/ 0 w 36"/>
                <a:gd name="T1" fmla="*/ 24 h 24"/>
                <a:gd name="T2" fmla="*/ 0 w 36"/>
                <a:gd name="T3" fmla="*/ 21 h 24"/>
                <a:gd name="T4" fmla="*/ 15 w 36"/>
                <a:gd name="T5" fmla="*/ 10 h 24"/>
                <a:gd name="T6" fmla="*/ 31 w 36"/>
                <a:gd name="T7" fmla="*/ 0 h 24"/>
                <a:gd name="T8" fmla="*/ 36 w 36"/>
                <a:gd name="T9" fmla="*/ 2 h 24"/>
                <a:gd name="T10" fmla="*/ 5 w 36"/>
                <a:gd name="T11" fmla="*/ 22 h 24"/>
                <a:gd name="T12" fmla="*/ 0 w 36"/>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6" h="24">
                  <a:moveTo>
                    <a:pt x="0" y="24"/>
                  </a:moveTo>
                  <a:cubicBezTo>
                    <a:pt x="0" y="23"/>
                    <a:pt x="1" y="22"/>
                    <a:pt x="0" y="21"/>
                  </a:cubicBezTo>
                  <a:cubicBezTo>
                    <a:pt x="5" y="18"/>
                    <a:pt x="11" y="15"/>
                    <a:pt x="15" y="10"/>
                  </a:cubicBezTo>
                  <a:cubicBezTo>
                    <a:pt x="20" y="6"/>
                    <a:pt x="25" y="2"/>
                    <a:pt x="31" y="0"/>
                  </a:cubicBezTo>
                  <a:cubicBezTo>
                    <a:pt x="32" y="2"/>
                    <a:pt x="35" y="1"/>
                    <a:pt x="36" y="2"/>
                  </a:cubicBezTo>
                  <a:cubicBezTo>
                    <a:pt x="24" y="6"/>
                    <a:pt x="15" y="14"/>
                    <a:pt x="5" y="22"/>
                  </a:cubicBezTo>
                  <a:cubicBezTo>
                    <a:pt x="3" y="23"/>
                    <a:pt x="2" y="24"/>
                    <a:pt x="0" y="24"/>
                  </a:cubicBezTo>
                  <a:close/>
                </a:path>
              </a:pathLst>
            </a:custGeom>
            <a:solidFill>
              <a:srgbClr val="CE6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 name="Freeform 432">
              <a:extLst>
                <a:ext uri="{FF2B5EF4-FFF2-40B4-BE49-F238E27FC236}">
                  <a16:creationId xmlns:a16="http://schemas.microsoft.com/office/drawing/2014/main" id="{388D2386-152B-580E-2C44-E85E7F8590B8}"/>
                </a:ext>
              </a:extLst>
            </p:cNvPr>
            <p:cNvSpPr/>
            <p:nvPr/>
          </p:nvSpPr>
          <p:spPr bwMode="auto">
            <a:xfrm>
              <a:off x="7747000" y="1654175"/>
              <a:ext cx="1089025" cy="1060450"/>
            </a:xfrm>
            <a:custGeom>
              <a:avLst/>
              <a:gdLst>
                <a:gd name="T0" fmla="*/ 1 w 147"/>
                <a:gd name="T1" fmla="*/ 6 h 143"/>
                <a:gd name="T2" fmla="*/ 0 w 147"/>
                <a:gd name="T3" fmla="*/ 2 h 143"/>
                <a:gd name="T4" fmla="*/ 22 w 147"/>
                <a:gd name="T5" fmla="*/ 6 h 143"/>
                <a:gd name="T6" fmla="*/ 35 w 147"/>
                <a:gd name="T7" fmla="*/ 16 h 143"/>
                <a:gd name="T8" fmla="*/ 65 w 147"/>
                <a:gd name="T9" fmla="*/ 25 h 143"/>
                <a:gd name="T10" fmla="*/ 113 w 147"/>
                <a:gd name="T11" fmla="*/ 61 h 143"/>
                <a:gd name="T12" fmla="*/ 135 w 147"/>
                <a:gd name="T13" fmla="*/ 105 h 143"/>
                <a:gd name="T14" fmla="*/ 147 w 147"/>
                <a:gd name="T15" fmla="*/ 130 h 143"/>
                <a:gd name="T16" fmla="*/ 146 w 147"/>
                <a:gd name="T17" fmla="*/ 141 h 143"/>
                <a:gd name="T18" fmla="*/ 144 w 147"/>
                <a:gd name="T19" fmla="*/ 143 h 143"/>
                <a:gd name="T20" fmla="*/ 143 w 147"/>
                <a:gd name="T21" fmla="*/ 141 h 143"/>
                <a:gd name="T22" fmla="*/ 141 w 147"/>
                <a:gd name="T23" fmla="*/ 131 h 143"/>
                <a:gd name="T24" fmla="*/ 136 w 147"/>
                <a:gd name="T25" fmla="*/ 120 h 143"/>
                <a:gd name="T26" fmla="*/ 130 w 147"/>
                <a:gd name="T27" fmla="*/ 111 h 143"/>
                <a:gd name="T28" fmla="*/ 124 w 147"/>
                <a:gd name="T29" fmla="*/ 103 h 143"/>
                <a:gd name="T30" fmla="*/ 109 w 147"/>
                <a:gd name="T31" fmla="*/ 88 h 143"/>
                <a:gd name="T32" fmla="*/ 106 w 147"/>
                <a:gd name="T33" fmla="*/ 81 h 143"/>
                <a:gd name="T34" fmla="*/ 105 w 147"/>
                <a:gd name="T35" fmla="*/ 60 h 143"/>
                <a:gd name="T36" fmla="*/ 103 w 147"/>
                <a:gd name="T37" fmla="*/ 55 h 143"/>
                <a:gd name="T38" fmla="*/ 101 w 147"/>
                <a:gd name="T39" fmla="*/ 52 h 143"/>
                <a:gd name="T40" fmla="*/ 71 w 147"/>
                <a:gd name="T41" fmla="*/ 33 h 143"/>
                <a:gd name="T42" fmla="*/ 63 w 147"/>
                <a:gd name="T43" fmla="*/ 33 h 143"/>
                <a:gd name="T44" fmla="*/ 57 w 147"/>
                <a:gd name="T45" fmla="*/ 33 h 143"/>
                <a:gd name="T46" fmla="*/ 53 w 147"/>
                <a:gd name="T47" fmla="*/ 33 h 143"/>
                <a:gd name="T48" fmla="*/ 47 w 147"/>
                <a:gd name="T49" fmla="*/ 31 h 143"/>
                <a:gd name="T50" fmla="*/ 43 w 147"/>
                <a:gd name="T51" fmla="*/ 29 h 143"/>
                <a:gd name="T52" fmla="*/ 19 w 147"/>
                <a:gd name="T53" fmla="*/ 13 h 143"/>
                <a:gd name="T54" fmla="*/ 13 w 147"/>
                <a:gd name="T55" fmla="*/ 10 h 143"/>
                <a:gd name="T56" fmla="*/ 1 w 147"/>
                <a:gd name="T57" fmla="*/ 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7" h="143">
                  <a:moveTo>
                    <a:pt x="1" y="6"/>
                  </a:moveTo>
                  <a:cubicBezTo>
                    <a:pt x="1" y="4"/>
                    <a:pt x="2" y="3"/>
                    <a:pt x="0" y="2"/>
                  </a:cubicBezTo>
                  <a:cubicBezTo>
                    <a:pt x="8" y="0"/>
                    <a:pt x="15" y="2"/>
                    <a:pt x="22" y="6"/>
                  </a:cubicBezTo>
                  <a:cubicBezTo>
                    <a:pt x="27" y="9"/>
                    <a:pt x="31" y="12"/>
                    <a:pt x="35" y="16"/>
                  </a:cubicBezTo>
                  <a:cubicBezTo>
                    <a:pt x="44" y="23"/>
                    <a:pt x="54" y="26"/>
                    <a:pt x="65" y="25"/>
                  </a:cubicBezTo>
                  <a:cubicBezTo>
                    <a:pt x="90" y="24"/>
                    <a:pt x="103" y="29"/>
                    <a:pt x="113" y="61"/>
                  </a:cubicBezTo>
                  <a:cubicBezTo>
                    <a:pt x="118" y="77"/>
                    <a:pt x="125" y="92"/>
                    <a:pt x="135" y="105"/>
                  </a:cubicBezTo>
                  <a:cubicBezTo>
                    <a:pt x="141" y="112"/>
                    <a:pt x="145" y="121"/>
                    <a:pt x="147" y="130"/>
                  </a:cubicBezTo>
                  <a:cubicBezTo>
                    <a:pt x="147" y="134"/>
                    <a:pt x="147" y="137"/>
                    <a:pt x="146" y="141"/>
                  </a:cubicBezTo>
                  <a:cubicBezTo>
                    <a:pt x="146" y="142"/>
                    <a:pt x="145" y="143"/>
                    <a:pt x="144" y="143"/>
                  </a:cubicBezTo>
                  <a:cubicBezTo>
                    <a:pt x="142" y="143"/>
                    <a:pt x="143" y="142"/>
                    <a:pt x="143" y="141"/>
                  </a:cubicBezTo>
                  <a:cubicBezTo>
                    <a:pt x="142" y="138"/>
                    <a:pt x="143" y="134"/>
                    <a:pt x="141" y="131"/>
                  </a:cubicBezTo>
                  <a:cubicBezTo>
                    <a:pt x="138" y="128"/>
                    <a:pt x="138" y="123"/>
                    <a:pt x="136" y="120"/>
                  </a:cubicBezTo>
                  <a:cubicBezTo>
                    <a:pt x="135" y="116"/>
                    <a:pt x="132" y="114"/>
                    <a:pt x="130" y="111"/>
                  </a:cubicBezTo>
                  <a:cubicBezTo>
                    <a:pt x="128" y="108"/>
                    <a:pt x="126" y="106"/>
                    <a:pt x="124" y="103"/>
                  </a:cubicBezTo>
                  <a:cubicBezTo>
                    <a:pt x="120" y="98"/>
                    <a:pt x="116" y="91"/>
                    <a:pt x="109" y="88"/>
                  </a:cubicBezTo>
                  <a:cubicBezTo>
                    <a:pt x="106" y="87"/>
                    <a:pt x="105" y="84"/>
                    <a:pt x="106" y="81"/>
                  </a:cubicBezTo>
                  <a:cubicBezTo>
                    <a:pt x="109" y="74"/>
                    <a:pt x="107" y="67"/>
                    <a:pt x="105" y="60"/>
                  </a:cubicBezTo>
                  <a:cubicBezTo>
                    <a:pt x="104" y="59"/>
                    <a:pt x="104" y="57"/>
                    <a:pt x="103" y="55"/>
                  </a:cubicBezTo>
                  <a:cubicBezTo>
                    <a:pt x="103" y="54"/>
                    <a:pt x="102" y="53"/>
                    <a:pt x="101" y="52"/>
                  </a:cubicBezTo>
                  <a:cubicBezTo>
                    <a:pt x="96" y="38"/>
                    <a:pt x="86" y="32"/>
                    <a:pt x="71" y="33"/>
                  </a:cubicBezTo>
                  <a:cubicBezTo>
                    <a:pt x="69" y="33"/>
                    <a:pt x="66" y="33"/>
                    <a:pt x="63" y="33"/>
                  </a:cubicBezTo>
                  <a:cubicBezTo>
                    <a:pt x="61" y="33"/>
                    <a:pt x="59" y="33"/>
                    <a:pt x="57" y="33"/>
                  </a:cubicBezTo>
                  <a:cubicBezTo>
                    <a:pt x="56" y="33"/>
                    <a:pt x="54" y="33"/>
                    <a:pt x="53" y="33"/>
                  </a:cubicBezTo>
                  <a:cubicBezTo>
                    <a:pt x="51" y="32"/>
                    <a:pt x="49" y="32"/>
                    <a:pt x="47" y="31"/>
                  </a:cubicBezTo>
                  <a:cubicBezTo>
                    <a:pt x="46" y="31"/>
                    <a:pt x="44" y="30"/>
                    <a:pt x="43" y="29"/>
                  </a:cubicBezTo>
                  <a:cubicBezTo>
                    <a:pt x="32" y="28"/>
                    <a:pt x="25" y="21"/>
                    <a:pt x="19" y="13"/>
                  </a:cubicBezTo>
                  <a:cubicBezTo>
                    <a:pt x="17" y="12"/>
                    <a:pt x="15" y="11"/>
                    <a:pt x="13" y="10"/>
                  </a:cubicBezTo>
                  <a:cubicBezTo>
                    <a:pt x="9" y="7"/>
                    <a:pt x="5" y="9"/>
                    <a:pt x="1" y="6"/>
                  </a:cubicBezTo>
                  <a:close/>
                </a:path>
              </a:pathLst>
            </a:custGeom>
            <a:solidFill>
              <a:srgbClr val="F7D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 name="Freeform 433">
              <a:extLst>
                <a:ext uri="{FF2B5EF4-FFF2-40B4-BE49-F238E27FC236}">
                  <a16:creationId xmlns:a16="http://schemas.microsoft.com/office/drawing/2014/main" id="{C0F3929C-0564-F136-D35C-1749DFD83A85}"/>
                </a:ext>
              </a:extLst>
            </p:cNvPr>
            <p:cNvSpPr/>
            <p:nvPr/>
          </p:nvSpPr>
          <p:spPr bwMode="auto">
            <a:xfrm>
              <a:off x="8599488" y="2025650"/>
              <a:ext cx="169863" cy="333375"/>
            </a:xfrm>
            <a:custGeom>
              <a:avLst/>
              <a:gdLst>
                <a:gd name="T0" fmla="*/ 8 w 23"/>
                <a:gd name="T1" fmla="*/ 11 h 45"/>
                <a:gd name="T2" fmla="*/ 18 w 23"/>
                <a:gd name="T3" fmla="*/ 38 h 45"/>
                <a:gd name="T4" fmla="*/ 18 w 23"/>
                <a:gd name="T5" fmla="*/ 45 h 45"/>
                <a:gd name="T6" fmla="*/ 0 w 23"/>
                <a:gd name="T7" fmla="*/ 4 h 45"/>
                <a:gd name="T8" fmla="*/ 2 w 23"/>
                <a:gd name="T9" fmla="*/ 1 h 45"/>
                <a:gd name="T10" fmla="*/ 8 w 23"/>
                <a:gd name="T11" fmla="*/ 11 h 45"/>
              </a:gdLst>
              <a:ahLst/>
              <a:cxnLst>
                <a:cxn ang="0">
                  <a:pos x="T0" y="T1"/>
                </a:cxn>
                <a:cxn ang="0">
                  <a:pos x="T2" y="T3"/>
                </a:cxn>
                <a:cxn ang="0">
                  <a:pos x="T4" y="T5"/>
                </a:cxn>
                <a:cxn ang="0">
                  <a:pos x="T6" y="T7"/>
                </a:cxn>
                <a:cxn ang="0">
                  <a:pos x="T8" y="T9"/>
                </a:cxn>
                <a:cxn ang="0">
                  <a:pos x="T10" y="T11"/>
                </a:cxn>
              </a:cxnLst>
              <a:rect l="0" t="0" r="r" b="b"/>
              <a:pathLst>
                <a:path w="23" h="45">
                  <a:moveTo>
                    <a:pt x="8" y="11"/>
                  </a:moveTo>
                  <a:cubicBezTo>
                    <a:pt x="11" y="20"/>
                    <a:pt x="15" y="29"/>
                    <a:pt x="18" y="38"/>
                  </a:cubicBezTo>
                  <a:cubicBezTo>
                    <a:pt x="19" y="40"/>
                    <a:pt x="23" y="43"/>
                    <a:pt x="18" y="45"/>
                  </a:cubicBezTo>
                  <a:cubicBezTo>
                    <a:pt x="8" y="33"/>
                    <a:pt x="4" y="18"/>
                    <a:pt x="0" y="4"/>
                  </a:cubicBezTo>
                  <a:cubicBezTo>
                    <a:pt x="0" y="2"/>
                    <a:pt x="0" y="0"/>
                    <a:pt x="2" y="1"/>
                  </a:cubicBezTo>
                  <a:cubicBezTo>
                    <a:pt x="5" y="4"/>
                    <a:pt x="9" y="6"/>
                    <a:pt x="8" y="11"/>
                  </a:cubicBezTo>
                  <a:close/>
                </a:path>
              </a:pathLst>
            </a:custGeom>
            <a:solidFill>
              <a:srgbClr val="F19A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 name="Freeform 434">
              <a:extLst>
                <a:ext uri="{FF2B5EF4-FFF2-40B4-BE49-F238E27FC236}">
                  <a16:creationId xmlns:a16="http://schemas.microsoft.com/office/drawing/2014/main" id="{805D92BC-7E82-9C90-B6C0-E523FBD52871}"/>
                </a:ext>
              </a:extLst>
            </p:cNvPr>
            <p:cNvSpPr/>
            <p:nvPr/>
          </p:nvSpPr>
          <p:spPr bwMode="auto">
            <a:xfrm>
              <a:off x="8555038" y="1936750"/>
              <a:ext cx="141288" cy="192088"/>
            </a:xfrm>
            <a:custGeom>
              <a:avLst/>
              <a:gdLst>
                <a:gd name="T0" fmla="*/ 14 w 19"/>
                <a:gd name="T1" fmla="*/ 23 h 26"/>
                <a:gd name="T2" fmla="*/ 8 w 19"/>
                <a:gd name="T3" fmla="*/ 14 h 26"/>
                <a:gd name="T4" fmla="*/ 6 w 19"/>
                <a:gd name="T5" fmla="*/ 16 h 26"/>
                <a:gd name="T6" fmla="*/ 0 w 19"/>
                <a:gd name="T7" fmla="*/ 0 h 26"/>
                <a:gd name="T8" fmla="*/ 7 w 19"/>
                <a:gd name="T9" fmla="*/ 5 h 26"/>
                <a:gd name="T10" fmla="*/ 9 w 19"/>
                <a:gd name="T11" fmla="*/ 3 h 26"/>
                <a:gd name="T12" fmla="*/ 15 w 19"/>
                <a:gd name="T13" fmla="*/ 11 h 26"/>
                <a:gd name="T14" fmla="*/ 15 w 19"/>
                <a:gd name="T15" fmla="*/ 12 h 26"/>
                <a:gd name="T16" fmla="*/ 18 w 19"/>
                <a:gd name="T17" fmla="*/ 26 h 26"/>
                <a:gd name="T18" fmla="*/ 14 w 19"/>
                <a:gd name="T1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4" y="23"/>
                  </a:moveTo>
                  <a:cubicBezTo>
                    <a:pt x="13" y="19"/>
                    <a:pt x="10" y="17"/>
                    <a:pt x="8" y="14"/>
                  </a:cubicBezTo>
                  <a:cubicBezTo>
                    <a:pt x="7" y="13"/>
                    <a:pt x="7" y="15"/>
                    <a:pt x="6" y="16"/>
                  </a:cubicBezTo>
                  <a:cubicBezTo>
                    <a:pt x="4" y="11"/>
                    <a:pt x="2" y="5"/>
                    <a:pt x="0" y="0"/>
                  </a:cubicBezTo>
                  <a:cubicBezTo>
                    <a:pt x="3" y="1"/>
                    <a:pt x="5" y="3"/>
                    <a:pt x="7" y="5"/>
                  </a:cubicBezTo>
                  <a:cubicBezTo>
                    <a:pt x="9" y="5"/>
                    <a:pt x="9" y="4"/>
                    <a:pt x="9" y="3"/>
                  </a:cubicBezTo>
                  <a:cubicBezTo>
                    <a:pt x="11" y="6"/>
                    <a:pt x="13" y="8"/>
                    <a:pt x="15" y="11"/>
                  </a:cubicBezTo>
                  <a:cubicBezTo>
                    <a:pt x="15" y="11"/>
                    <a:pt x="15" y="12"/>
                    <a:pt x="15" y="12"/>
                  </a:cubicBezTo>
                  <a:cubicBezTo>
                    <a:pt x="8" y="18"/>
                    <a:pt x="19" y="21"/>
                    <a:pt x="18" y="26"/>
                  </a:cubicBezTo>
                  <a:cubicBezTo>
                    <a:pt x="16" y="25"/>
                    <a:pt x="15" y="24"/>
                    <a:pt x="14" y="23"/>
                  </a:cubicBezTo>
                  <a:close/>
                </a:path>
              </a:pathLst>
            </a:custGeom>
            <a:solidFill>
              <a:srgbClr val="E657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 name="Freeform 435">
              <a:extLst>
                <a:ext uri="{FF2B5EF4-FFF2-40B4-BE49-F238E27FC236}">
                  <a16:creationId xmlns:a16="http://schemas.microsoft.com/office/drawing/2014/main" id="{E2CF2558-7C88-27A5-9672-4791B0C3D8D9}"/>
                </a:ext>
              </a:extLst>
            </p:cNvPr>
            <p:cNvSpPr/>
            <p:nvPr/>
          </p:nvSpPr>
          <p:spPr bwMode="auto">
            <a:xfrm>
              <a:off x="8294688" y="3041650"/>
              <a:ext cx="290513" cy="482600"/>
            </a:xfrm>
            <a:custGeom>
              <a:avLst/>
              <a:gdLst>
                <a:gd name="T0" fmla="*/ 36 w 39"/>
                <a:gd name="T1" fmla="*/ 9 h 65"/>
                <a:gd name="T2" fmla="*/ 17 w 39"/>
                <a:gd name="T3" fmla="*/ 10 h 65"/>
                <a:gd name="T4" fmla="*/ 11 w 39"/>
                <a:gd name="T5" fmla="*/ 13 h 65"/>
                <a:gd name="T6" fmla="*/ 10 w 39"/>
                <a:gd name="T7" fmla="*/ 20 h 65"/>
                <a:gd name="T8" fmla="*/ 19 w 39"/>
                <a:gd name="T9" fmla="*/ 40 h 65"/>
                <a:gd name="T10" fmla="*/ 13 w 39"/>
                <a:gd name="T11" fmla="*/ 65 h 65"/>
                <a:gd name="T12" fmla="*/ 3 w 39"/>
                <a:gd name="T13" fmla="*/ 23 h 65"/>
                <a:gd name="T14" fmla="*/ 2 w 39"/>
                <a:gd name="T15" fmla="*/ 21 h 65"/>
                <a:gd name="T16" fmla="*/ 0 w 39"/>
                <a:gd name="T17" fmla="*/ 12 h 65"/>
                <a:gd name="T18" fmla="*/ 12 w 39"/>
                <a:gd name="T19" fmla="*/ 2 h 65"/>
                <a:gd name="T20" fmla="*/ 37 w 39"/>
                <a:gd name="T21" fmla="*/ 5 h 65"/>
                <a:gd name="T22" fmla="*/ 36 w 39"/>
                <a:gd name="T23"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65">
                  <a:moveTo>
                    <a:pt x="36" y="9"/>
                  </a:moveTo>
                  <a:cubicBezTo>
                    <a:pt x="30" y="11"/>
                    <a:pt x="24" y="16"/>
                    <a:pt x="17" y="10"/>
                  </a:cubicBezTo>
                  <a:cubicBezTo>
                    <a:pt x="15" y="8"/>
                    <a:pt x="13" y="11"/>
                    <a:pt x="11" y="13"/>
                  </a:cubicBezTo>
                  <a:cubicBezTo>
                    <a:pt x="9" y="15"/>
                    <a:pt x="9" y="18"/>
                    <a:pt x="10" y="20"/>
                  </a:cubicBezTo>
                  <a:cubicBezTo>
                    <a:pt x="13" y="27"/>
                    <a:pt x="16" y="33"/>
                    <a:pt x="19" y="40"/>
                  </a:cubicBezTo>
                  <a:cubicBezTo>
                    <a:pt x="25" y="49"/>
                    <a:pt x="22" y="59"/>
                    <a:pt x="13" y="65"/>
                  </a:cubicBezTo>
                  <a:cubicBezTo>
                    <a:pt x="17" y="49"/>
                    <a:pt x="9" y="36"/>
                    <a:pt x="3" y="23"/>
                  </a:cubicBezTo>
                  <a:cubicBezTo>
                    <a:pt x="2" y="22"/>
                    <a:pt x="2" y="22"/>
                    <a:pt x="2" y="21"/>
                  </a:cubicBezTo>
                  <a:cubicBezTo>
                    <a:pt x="1" y="18"/>
                    <a:pt x="0" y="15"/>
                    <a:pt x="0" y="12"/>
                  </a:cubicBezTo>
                  <a:cubicBezTo>
                    <a:pt x="1" y="5"/>
                    <a:pt x="6" y="0"/>
                    <a:pt x="12" y="2"/>
                  </a:cubicBezTo>
                  <a:cubicBezTo>
                    <a:pt x="20" y="5"/>
                    <a:pt x="29" y="4"/>
                    <a:pt x="37" y="5"/>
                  </a:cubicBezTo>
                  <a:cubicBezTo>
                    <a:pt x="39" y="7"/>
                    <a:pt x="38" y="8"/>
                    <a:pt x="36" y="9"/>
                  </a:cubicBezTo>
                  <a:close/>
                </a:path>
              </a:pathLst>
            </a:custGeom>
            <a:solidFill>
              <a:srgbClr val="DD8F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 name="Freeform 436">
              <a:extLst>
                <a:ext uri="{FF2B5EF4-FFF2-40B4-BE49-F238E27FC236}">
                  <a16:creationId xmlns:a16="http://schemas.microsoft.com/office/drawing/2014/main" id="{82D6FA3F-59B3-7C36-48D5-737F401C6142}"/>
                </a:ext>
              </a:extLst>
            </p:cNvPr>
            <p:cNvSpPr/>
            <p:nvPr/>
          </p:nvSpPr>
          <p:spPr bwMode="auto">
            <a:xfrm>
              <a:off x="8435975" y="2944813"/>
              <a:ext cx="244475" cy="385763"/>
            </a:xfrm>
            <a:custGeom>
              <a:avLst/>
              <a:gdLst>
                <a:gd name="T0" fmla="*/ 17 w 33"/>
                <a:gd name="T1" fmla="*/ 22 h 52"/>
                <a:gd name="T2" fmla="*/ 18 w 33"/>
                <a:gd name="T3" fmla="*/ 18 h 52"/>
                <a:gd name="T4" fmla="*/ 18 w 33"/>
                <a:gd name="T5" fmla="*/ 13 h 52"/>
                <a:gd name="T6" fmla="*/ 21 w 33"/>
                <a:gd name="T7" fmla="*/ 11 h 52"/>
                <a:gd name="T8" fmla="*/ 33 w 33"/>
                <a:gd name="T9" fmla="*/ 0 h 52"/>
                <a:gd name="T10" fmla="*/ 31 w 33"/>
                <a:gd name="T11" fmla="*/ 8 h 52"/>
                <a:gd name="T12" fmla="*/ 25 w 33"/>
                <a:gd name="T13" fmla="*/ 18 h 52"/>
                <a:gd name="T14" fmla="*/ 16 w 33"/>
                <a:gd name="T15" fmla="*/ 49 h 52"/>
                <a:gd name="T16" fmla="*/ 8 w 33"/>
                <a:gd name="T17" fmla="*/ 50 h 52"/>
                <a:gd name="T18" fmla="*/ 0 w 33"/>
                <a:gd name="T19" fmla="*/ 40 h 52"/>
                <a:gd name="T20" fmla="*/ 6 w 33"/>
                <a:gd name="T21" fmla="*/ 33 h 52"/>
                <a:gd name="T22" fmla="*/ 17 w 33"/>
                <a:gd name="T23"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2">
                  <a:moveTo>
                    <a:pt x="17" y="22"/>
                  </a:moveTo>
                  <a:cubicBezTo>
                    <a:pt x="17" y="21"/>
                    <a:pt x="18" y="19"/>
                    <a:pt x="18" y="18"/>
                  </a:cubicBezTo>
                  <a:cubicBezTo>
                    <a:pt x="17" y="16"/>
                    <a:pt x="18" y="15"/>
                    <a:pt x="18" y="13"/>
                  </a:cubicBezTo>
                  <a:cubicBezTo>
                    <a:pt x="19" y="12"/>
                    <a:pt x="19" y="10"/>
                    <a:pt x="21" y="11"/>
                  </a:cubicBezTo>
                  <a:cubicBezTo>
                    <a:pt x="27" y="10"/>
                    <a:pt x="27" y="2"/>
                    <a:pt x="33" y="0"/>
                  </a:cubicBezTo>
                  <a:cubicBezTo>
                    <a:pt x="33" y="3"/>
                    <a:pt x="32" y="6"/>
                    <a:pt x="31" y="8"/>
                  </a:cubicBezTo>
                  <a:cubicBezTo>
                    <a:pt x="29" y="11"/>
                    <a:pt x="26" y="14"/>
                    <a:pt x="25" y="18"/>
                  </a:cubicBezTo>
                  <a:cubicBezTo>
                    <a:pt x="21" y="28"/>
                    <a:pt x="18" y="38"/>
                    <a:pt x="16" y="49"/>
                  </a:cubicBezTo>
                  <a:cubicBezTo>
                    <a:pt x="13" y="52"/>
                    <a:pt x="10" y="51"/>
                    <a:pt x="8" y="50"/>
                  </a:cubicBezTo>
                  <a:cubicBezTo>
                    <a:pt x="4" y="47"/>
                    <a:pt x="0" y="45"/>
                    <a:pt x="0" y="40"/>
                  </a:cubicBezTo>
                  <a:cubicBezTo>
                    <a:pt x="0" y="36"/>
                    <a:pt x="3" y="34"/>
                    <a:pt x="6" y="33"/>
                  </a:cubicBezTo>
                  <a:cubicBezTo>
                    <a:pt x="11" y="31"/>
                    <a:pt x="17" y="29"/>
                    <a:pt x="17" y="22"/>
                  </a:cubicBezTo>
                  <a:close/>
                </a:path>
              </a:pathLst>
            </a:custGeom>
            <a:solidFill>
              <a:srgbClr val="F8CF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 name="Freeform 437">
              <a:extLst>
                <a:ext uri="{FF2B5EF4-FFF2-40B4-BE49-F238E27FC236}">
                  <a16:creationId xmlns:a16="http://schemas.microsoft.com/office/drawing/2014/main" id="{908448D4-852B-97FB-CEC9-FBE8D74ED80D}"/>
                </a:ext>
              </a:extLst>
            </p:cNvPr>
            <p:cNvSpPr/>
            <p:nvPr/>
          </p:nvSpPr>
          <p:spPr bwMode="auto">
            <a:xfrm>
              <a:off x="8302625" y="3205163"/>
              <a:ext cx="127000" cy="377825"/>
            </a:xfrm>
            <a:custGeom>
              <a:avLst/>
              <a:gdLst>
                <a:gd name="T0" fmla="*/ 3 w 17"/>
                <a:gd name="T1" fmla="*/ 0 h 51"/>
                <a:gd name="T2" fmla="*/ 15 w 17"/>
                <a:gd name="T3" fmla="*/ 32 h 51"/>
                <a:gd name="T4" fmla="*/ 12 w 17"/>
                <a:gd name="T5" fmla="*/ 43 h 51"/>
                <a:gd name="T6" fmla="*/ 1 w 17"/>
                <a:gd name="T7" fmla="*/ 51 h 51"/>
                <a:gd name="T8" fmla="*/ 1 w 17"/>
                <a:gd name="T9" fmla="*/ 49 h 51"/>
                <a:gd name="T10" fmla="*/ 5 w 17"/>
                <a:gd name="T11" fmla="*/ 28 h 51"/>
                <a:gd name="T12" fmla="*/ 4 w 17"/>
                <a:gd name="T13" fmla="*/ 23 h 51"/>
                <a:gd name="T14" fmla="*/ 2 w 17"/>
                <a:gd name="T15" fmla="*/ 7 h 51"/>
                <a:gd name="T16" fmla="*/ 3 w 17"/>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1">
                  <a:moveTo>
                    <a:pt x="3" y="0"/>
                  </a:moveTo>
                  <a:cubicBezTo>
                    <a:pt x="10" y="9"/>
                    <a:pt x="12" y="21"/>
                    <a:pt x="15" y="32"/>
                  </a:cubicBezTo>
                  <a:cubicBezTo>
                    <a:pt x="17" y="37"/>
                    <a:pt x="13" y="40"/>
                    <a:pt x="12" y="43"/>
                  </a:cubicBezTo>
                  <a:cubicBezTo>
                    <a:pt x="9" y="46"/>
                    <a:pt x="6" y="50"/>
                    <a:pt x="1" y="51"/>
                  </a:cubicBezTo>
                  <a:cubicBezTo>
                    <a:pt x="1" y="50"/>
                    <a:pt x="1" y="49"/>
                    <a:pt x="1" y="49"/>
                  </a:cubicBezTo>
                  <a:cubicBezTo>
                    <a:pt x="7" y="43"/>
                    <a:pt x="9" y="36"/>
                    <a:pt x="5" y="28"/>
                  </a:cubicBezTo>
                  <a:cubicBezTo>
                    <a:pt x="4" y="27"/>
                    <a:pt x="4" y="25"/>
                    <a:pt x="4" y="23"/>
                  </a:cubicBezTo>
                  <a:cubicBezTo>
                    <a:pt x="4" y="18"/>
                    <a:pt x="4" y="12"/>
                    <a:pt x="2" y="7"/>
                  </a:cubicBezTo>
                  <a:cubicBezTo>
                    <a:pt x="1" y="5"/>
                    <a:pt x="0" y="2"/>
                    <a:pt x="3" y="0"/>
                  </a:cubicBezTo>
                  <a:close/>
                </a:path>
              </a:pathLst>
            </a:custGeom>
            <a:solidFill>
              <a:srgbClr val="D26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 name="Freeform 438">
              <a:extLst>
                <a:ext uri="{FF2B5EF4-FFF2-40B4-BE49-F238E27FC236}">
                  <a16:creationId xmlns:a16="http://schemas.microsoft.com/office/drawing/2014/main" id="{6EA1A80B-98C2-2394-4E96-49EF35CD596A}"/>
                </a:ext>
              </a:extLst>
            </p:cNvPr>
            <p:cNvSpPr/>
            <p:nvPr/>
          </p:nvSpPr>
          <p:spPr bwMode="auto">
            <a:xfrm>
              <a:off x="7924800" y="3554413"/>
              <a:ext cx="385763" cy="111125"/>
            </a:xfrm>
            <a:custGeom>
              <a:avLst/>
              <a:gdLst>
                <a:gd name="T0" fmla="*/ 52 w 52"/>
                <a:gd name="T1" fmla="*/ 2 h 15"/>
                <a:gd name="T2" fmla="*/ 52 w 52"/>
                <a:gd name="T3" fmla="*/ 4 h 15"/>
                <a:gd name="T4" fmla="*/ 36 w 52"/>
                <a:gd name="T5" fmla="*/ 10 h 15"/>
                <a:gd name="T6" fmla="*/ 6 w 52"/>
                <a:gd name="T7" fmla="*/ 14 h 15"/>
                <a:gd name="T8" fmla="*/ 0 w 52"/>
                <a:gd name="T9" fmla="*/ 13 h 15"/>
                <a:gd name="T10" fmla="*/ 12 w 52"/>
                <a:gd name="T11" fmla="*/ 6 h 15"/>
                <a:gd name="T12" fmla="*/ 17 w 52"/>
                <a:gd name="T13" fmla="*/ 6 h 15"/>
                <a:gd name="T14" fmla="*/ 26 w 52"/>
                <a:gd name="T15" fmla="*/ 5 h 15"/>
                <a:gd name="T16" fmla="*/ 32 w 52"/>
                <a:gd name="T17" fmla="*/ 4 h 15"/>
                <a:gd name="T18" fmla="*/ 44 w 52"/>
                <a:gd name="T19" fmla="*/ 2 h 15"/>
                <a:gd name="T20" fmla="*/ 52 w 52"/>
                <a:gd name="T2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5">
                  <a:moveTo>
                    <a:pt x="52" y="2"/>
                  </a:moveTo>
                  <a:cubicBezTo>
                    <a:pt x="52" y="3"/>
                    <a:pt x="52" y="3"/>
                    <a:pt x="52" y="4"/>
                  </a:cubicBezTo>
                  <a:cubicBezTo>
                    <a:pt x="47" y="7"/>
                    <a:pt x="42" y="8"/>
                    <a:pt x="36" y="10"/>
                  </a:cubicBezTo>
                  <a:cubicBezTo>
                    <a:pt x="26" y="11"/>
                    <a:pt x="16" y="13"/>
                    <a:pt x="6" y="14"/>
                  </a:cubicBezTo>
                  <a:cubicBezTo>
                    <a:pt x="4" y="14"/>
                    <a:pt x="1" y="15"/>
                    <a:pt x="0" y="13"/>
                  </a:cubicBezTo>
                  <a:cubicBezTo>
                    <a:pt x="2" y="7"/>
                    <a:pt x="8" y="8"/>
                    <a:pt x="12" y="6"/>
                  </a:cubicBezTo>
                  <a:cubicBezTo>
                    <a:pt x="14" y="6"/>
                    <a:pt x="15" y="6"/>
                    <a:pt x="17" y="6"/>
                  </a:cubicBezTo>
                  <a:cubicBezTo>
                    <a:pt x="20" y="6"/>
                    <a:pt x="23" y="5"/>
                    <a:pt x="26" y="5"/>
                  </a:cubicBezTo>
                  <a:cubicBezTo>
                    <a:pt x="28" y="4"/>
                    <a:pt x="30" y="4"/>
                    <a:pt x="32" y="4"/>
                  </a:cubicBezTo>
                  <a:cubicBezTo>
                    <a:pt x="36" y="5"/>
                    <a:pt x="40" y="4"/>
                    <a:pt x="44" y="2"/>
                  </a:cubicBezTo>
                  <a:cubicBezTo>
                    <a:pt x="47" y="1"/>
                    <a:pt x="49" y="0"/>
                    <a:pt x="52" y="2"/>
                  </a:cubicBezTo>
                  <a:close/>
                </a:path>
              </a:pathLst>
            </a:custGeom>
            <a:solidFill>
              <a:srgbClr val="B74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 name="Freeform 439">
              <a:extLst>
                <a:ext uri="{FF2B5EF4-FFF2-40B4-BE49-F238E27FC236}">
                  <a16:creationId xmlns:a16="http://schemas.microsoft.com/office/drawing/2014/main" id="{5AC20186-F511-C164-E294-EA5F7DABDF06}"/>
                </a:ext>
              </a:extLst>
            </p:cNvPr>
            <p:cNvSpPr/>
            <p:nvPr/>
          </p:nvSpPr>
          <p:spPr bwMode="auto">
            <a:xfrm>
              <a:off x="8369300" y="2522538"/>
              <a:ext cx="288925" cy="541338"/>
            </a:xfrm>
            <a:custGeom>
              <a:avLst/>
              <a:gdLst>
                <a:gd name="T0" fmla="*/ 30 w 39"/>
                <a:gd name="T1" fmla="*/ 68 h 73"/>
                <a:gd name="T2" fmla="*/ 29 w 39"/>
                <a:gd name="T3" fmla="*/ 71 h 73"/>
                <a:gd name="T4" fmla="*/ 10 w 39"/>
                <a:gd name="T5" fmla="*/ 69 h 73"/>
                <a:gd name="T6" fmla="*/ 0 w 39"/>
                <a:gd name="T7" fmla="*/ 62 h 73"/>
                <a:gd name="T8" fmla="*/ 10 w 39"/>
                <a:gd name="T9" fmla="*/ 59 h 73"/>
                <a:gd name="T10" fmla="*/ 21 w 39"/>
                <a:gd name="T11" fmla="*/ 36 h 73"/>
                <a:gd name="T12" fmla="*/ 21 w 39"/>
                <a:gd name="T13" fmla="*/ 17 h 73"/>
                <a:gd name="T14" fmla="*/ 19 w 39"/>
                <a:gd name="T15" fmla="*/ 7 h 73"/>
                <a:gd name="T16" fmla="*/ 16 w 39"/>
                <a:gd name="T17" fmla="*/ 2 h 73"/>
                <a:gd name="T18" fmla="*/ 22 w 39"/>
                <a:gd name="T19" fmla="*/ 0 h 73"/>
                <a:gd name="T20" fmla="*/ 30 w 39"/>
                <a:gd name="T21" fmla="*/ 2 h 73"/>
                <a:gd name="T22" fmla="*/ 36 w 39"/>
                <a:gd name="T23" fmla="*/ 16 h 73"/>
                <a:gd name="T24" fmla="*/ 36 w 39"/>
                <a:gd name="T25" fmla="*/ 42 h 73"/>
                <a:gd name="T26" fmla="*/ 37 w 39"/>
                <a:gd name="T27" fmla="*/ 58 h 73"/>
                <a:gd name="T28" fmla="*/ 30 w 39"/>
                <a:gd name="T29"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3">
                  <a:moveTo>
                    <a:pt x="30" y="68"/>
                  </a:moveTo>
                  <a:cubicBezTo>
                    <a:pt x="30" y="69"/>
                    <a:pt x="29" y="70"/>
                    <a:pt x="29" y="71"/>
                  </a:cubicBezTo>
                  <a:cubicBezTo>
                    <a:pt x="22" y="73"/>
                    <a:pt x="16" y="71"/>
                    <a:pt x="10" y="69"/>
                  </a:cubicBezTo>
                  <a:cubicBezTo>
                    <a:pt x="6" y="67"/>
                    <a:pt x="2" y="67"/>
                    <a:pt x="0" y="62"/>
                  </a:cubicBezTo>
                  <a:cubicBezTo>
                    <a:pt x="3" y="60"/>
                    <a:pt x="7" y="60"/>
                    <a:pt x="10" y="59"/>
                  </a:cubicBezTo>
                  <a:cubicBezTo>
                    <a:pt x="20" y="55"/>
                    <a:pt x="24" y="47"/>
                    <a:pt x="21" y="36"/>
                  </a:cubicBezTo>
                  <a:cubicBezTo>
                    <a:pt x="20" y="30"/>
                    <a:pt x="19" y="23"/>
                    <a:pt x="21" y="17"/>
                  </a:cubicBezTo>
                  <a:cubicBezTo>
                    <a:pt x="23" y="13"/>
                    <a:pt x="22" y="10"/>
                    <a:pt x="19" y="7"/>
                  </a:cubicBezTo>
                  <a:cubicBezTo>
                    <a:pt x="17" y="6"/>
                    <a:pt x="16" y="5"/>
                    <a:pt x="16" y="2"/>
                  </a:cubicBezTo>
                  <a:cubicBezTo>
                    <a:pt x="17" y="0"/>
                    <a:pt x="19" y="0"/>
                    <a:pt x="22" y="0"/>
                  </a:cubicBezTo>
                  <a:cubicBezTo>
                    <a:pt x="25" y="0"/>
                    <a:pt x="27" y="0"/>
                    <a:pt x="30" y="2"/>
                  </a:cubicBezTo>
                  <a:cubicBezTo>
                    <a:pt x="37" y="5"/>
                    <a:pt x="39" y="9"/>
                    <a:pt x="36" y="16"/>
                  </a:cubicBezTo>
                  <a:cubicBezTo>
                    <a:pt x="33" y="25"/>
                    <a:pt x="34" y="33"/>
                    <a:pt x="36" y="42"/>
                  </a:cubicBezTo>
                  <a:cubicBezTo>
                    <a:pt x="38" y="47"/>
                    <a:pt x="39" y="52"/>
                    <a:pt x="37" y="58"/>
                  </a:cubicBezTo>
                  <a:cubicBezTo>
                    <a:pt x="35" y="62"/>
                    <a:pt x="31" y="64"/>
                    <a:pt x="30" y="68"/>
                  </a:cubicBezTo>
                  <a:close/>
                </a:path>
              </a:pathLst>
            </a:custGeom>
            <a:solidFill>
              <a:srgbClr val="AD2F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 name="Freeform 440">
              <a:extLst>
                <a:ext uri="{FF2B5EF4-FFF2-40B4-BE49-F238E27FC236}">
                  <a16:creationId xmlns:a16="http://schemas.microsoft.com/office/drawing/2014/main" id="{E243E24A-0DA1-B231-22EC-AB3D69E1468B}"/>
                </a:ext>
              </a:extLst>
            </p:cNvPr>
            <p:cNvSpPr/>
            <p:nvPr/>
          </p:nvSpPr>
          <p:spPr bwMode="auto">
            <a:xfrm>
              <a:off x="8643938" y="2514600"/>
              <a:ext cx="163513" cy="371475"/>
            </a:xfrm>
            <a:custGeom>
              <a:avLst/>
              <a:gdLst>
                <a:gd name="T0" fmla="*/ 16 w 22"/>
                <a:gd name="T1" fmla="*/ 3 h 50"/>
                <a:gd name="T2" fmla="*/ 20 w 22"/>
                <a:gd name="T3" fmla="*/ 15 h 50"/>
                <a:gd name="T4" fmla="*/ 7 w 22"/>
                <a:gd name="T5" fmla="*/ 50 h 50"/>
                <a:gd name="T6" fmla="*/ 5 w 22"/>
                <a:gd name="T7" fmla="*/ 22 h 50"/>
                <a:gd name="T8" fmla="*/ 4 w 22"/>
                <a:gd name="T9" fmla="*/ 4 h 50"/>
                <a:gd name="T10" fmla="*/ 11 w 22"/>
                <a:gd name="T11" fmla="*/ 1 h 50"/>
                <a:gd name="T12" fmla="*/ 16 w 22"/>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22" h="50">
                  <a:moveTo>
                    <a:pt x="16" y="3"/>
                  </a:moveTo>
                  <a:cubicBezTo>
                    <a:pt x="18" y="6"/>
                    <a:pt x="19" y="11"/>
                    <a:pt x="20" y="15"/>
                  </a:cubicBezTo>
                  <a:cubicBezTo>
                    <a:pt x="22" y="29"/>
                    <a:pt x="17" y="41"/>
                    <a:pt x="7" y="50"/>
                  </a:cubicBezTo>
                  <a:cubicBezTo>
                    <a:pt x="1" y="41"/>
                    <a:pt x="0" y="32"/>
                    <a:pt x="5" y="22"/>
                  </a:cubicBezTo>
                  <a:cubicBezTo>
                    <a:pt x="8" y="15"/>
                    <a:pt x="8" y="10"/>
                    <a:pt x="4" y="4"/>
                  </a:cubicBezTo>
                  <a:cubicBezTo>
                    <a:pt x="6" y="0"/>
                    <a:pt x="9" y="1"/>
                    <a:pt x="11" y="1"/>
                  </a:cubicBezTo>
                  <a:cubicBezTo>
                    <a:pt x="13" y="1"/>
                    <a:pt x="14" y="1"/>
                    <a:pt x="16" y="3"/>
                  </a:cubicBezTo>
                  <a:close/>
                </a:path>
              </a:pathLst>
            </a:custGeom>
            <a:solidFill>
              <a:srgbClr val="D04A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 name="Freeform 441">
              <a:extLst>
                <a:ext uri="{FF2B5EF4-FFF2-40B4-BE49-F238E27FC236}">
                  <a16:creationId xmlns:a16="http://schemas.microsoft.com/office/drawing/2014/main" id="{AA5E1EF9-949B-0E1F-173F-2385985B0CBC}"/>
                </a:ext>
              </a:extLst>
            </p:cNvPr>
            <p:cNvSpPr/>
            <p:nvPr/>
          </p:nvSpPr>
          <p:spPr bwMode="auto">
            <a:xfrm>
              <a:off x="8524875" y="2500313"/>
              <a:ext cx="200025" cy="452438"/>
            </a:xfrm>
            <a:custGeom>
              <a:avLst/>
              <a:gdLst>
                <a:gd name="T0" fmla="*/ 20 w 27"/>
                <a:gd name="T1" fmla="*/ 6 h 61"/>
                <a:gd name="T2" fmla="*/ 24 w 27"/>
                <a:gd name="T3" fmla="*/ 20 h 61"/>
                <a:gd name="T4" fmla="*/ 22 w 27"/>
                <a:gd name="T5" fmla="*/ 47 h 61"/>
                <a:gd name="T6" fmla="*/ 23 w 27"/>
                <a:gd name="T7" fmla="*/ 52 h 61"/>
                <a:gd name="T8" fmla="*/ 16 w 27"/>
                <a:gd name="T9" fmla="*/ 61 h 61"/>
                <a:gd name="T10" fmla="*/ 11 w 27"/>
                <a:gd name="T11" fmla="*/ 32 h 61"/>
                <a:gd name="T12" fmla="*/ 12 w 27"/>
                <a:gd name="T13" fmla="*/ 23 h 61"/>
                <a:gd name="T14" fmla="*/ 1 w 27"/>
                <a:gd name="T15" fmla="*/ 5 h 61"/>
                <a:gd name="T16" fmla="*/ 1 w 27"/>
                <a:gd name="T17" fmla="*/ 3 h 61"/>
                <a:gd name="T18" fmla="*/ 20 w 27"/>
                <a:gd name="T19" fmla="*/ 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61">
                  <a:moveTo>
                    <a:pt x="20" y="6"/>
                  </a:moveTo>
                  <a:cubicBezTo>
                    <a:pt x="26" y="10"/>
                    <a:pt x="27" y="14"/>
                    <a:pt x="24" y="20"/>
                  </a:cubicBezTo>
                  <a:cubicBezTo>
                    <a:pt x="20" y="29"/>
                    <a:pt x="18" y="38"/>
                    <a:pt x="22" y="47"/>
                  </a:cubicBezTo>
                  <a:cubicBezTo>
                    <a:pt x="23" y="49"/>
                    <a:pt x="23" y="51"/>
                    <a:pt x="23" y="52"/>
                  </a:cubicBezTo>
                  <a:cubicBezTo>
                    <a:pt x="21" y="55"/>
                    <a:pt x="19" y="58"/>
                    <a:pt x="16" y="61"/>
                  </a:cubicBezTo>
                  <a:cubicBezTo>
                    <a:pt x="14" y="51"/>
                    <a:pt x="12" y="41"/>
                    <a:pt x="11" y="32"/>
                  </a:cubicBezTo>
                  <a:cubicBezTo>
                    <a:pt x="10" y="29"/>
                    <a:pt x="11" y="26"/>
                    <a:pt x="12" y="23"/>
                  </a:cubicBezTo>
                  <a:cubicBezTo>
                    <a:pt x="17" y="11"/>
                    <a:pt x="14" y="6"/>
                    <a:pt x="1" y="5"/>
                  </a:cubicBezTo>
                  <a:cubicBezTo>
                    <a:pt x="0" y="4"/>
                    <a:pt x="0" y="3"/>
                    <a:pt x="1" y="3"/>
                  </a:cubicBezTo>
                  <a:cubicBezTo>
                    <a:pt x="8" y="1"/>
                    <a:pt x="15" y="0"/>
                    <a:pt x="20" y="6"/>
                  </a:cubicBezTo>
                  <a:close/>
                </a:path>
              </a:pathLst>
            </a:custGeom>
            <a:solidFill>
              <a:srgbClr val="BC3E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 name="Freeform 442">
              <a:extLst>
                <a:ext uri="{FF2B5EF4-FFF2-40B4-BE49-F238E27FC236}">
                  <a16:creationId xmlns:a16="http://schemas.microsoft.com/office/drawing/2014/main" id="{0C1A7768-0935-94DB-5138-9A75D01E1BC3}"/>
                </a:ext>
              </a:extLst>
            </p:cNvPr>
            <p:cNvSpPr/>
            <p:nvPr/>
          </p:nvSpPr>
          <p:spPr bwMode="auto">
            <a:xfrm>
              <a:off x="7821613" y="3709988"/>
              <a:ext cx="161925" cy="50800"/>
            </a:xfrm>
            <a:custGeom>
              <a:avLst/>
              <a:gdLst>
                <a:gd name="T0" fmla="*/ 21 w 22"/>
                <a:gd name="T1" fmla="*/ 5 h 7"/>
                <a:gd name="T2" fmla="*/ 0 w 22"/>
                <a:gd name="T3" fmla="*/ 6 h 7"/>
                <a:gd name="T4" fmla="*/ 21 w 22"/>
                <a:gd name="T5" fmla="*/ 0 h 7"/>
                <a:gd name="T6" fmla="*/ 21 w 22"/>
                <a:gd name="T7" fmla="*/ 5 h 7"/>
              </a:gdLst>
              <a:ahLst/>
              <a:cxnLst>
                <a:cxn ang="0">
                  <a:pos x="T0" y="T1"/>
                </a:cxn>
                <a:cxn ang="0">
                  <a:pos x="T2" y="T3"/>
                </a:cxn>
                <a:cxn ang="0">
                  <a:pos x="T4" y="T5"/>
                </a:cxn>
                <a:cxn ang="0">
                  <a:pos x="T6" y="T7"/>
                </a:cxn>
              </a:cxnLst>
              <a:rect l="0" t="0" r="r" b="b"/>
              <a:pathLst>
                <a:path w="22" h="7">
                  <a:moveTo>
                    <a:pt x="21" y="5"/>
                  </a:moveTo>
                  <a:cubicBezTo>
                    <a:pt x="14" y="7"/>
                    <a:pt x="7" y="6"/>
                    <a:pt x="0" y="6"/>
                  </a:cubicBezTo>
                  <a:cubicBezTo>
                    <a:pt x="7" y="4"/>
                    <a:pt x="14" y="2"/>
                    <a:pt x="21" y="0"/>
                  </a:cubicBezTo>
                  <a:cubicBezTo>
                    <a:pt x="22" y="1"/>
                    <a:pt x="22" y="3"/>
                    <a:pt x="21" y="5"/>
                  </a:cubicBezTo>
                  <a:close/>
                </a:path>
              </a:pathLst>
            </a:custGeom>
            <a:solidFill>
              <a:srgbClr val="EF88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 name="Freeform 443">
              <a:extLst>
                <a:ext uri="{FF2B5EF4-FFF2-40B4-BE49-F238E27FC236}">
                  <a16:creationId xmlns:a16="http://schemas.microsoft.com/office/drawing/2014/main" id="{4ED993BC-3523-9803-AEFF-5DF689168CD9}"/>
                </a:ext>
              </a:extLst>
            </p:cNvPr>
            <p:cNvSpPr/>
            <p:nvPr/>
          </p:nvSpPr>
          <p:spPr bwMode="auto">
            <a:xfrm>
              <a:off x="6781800" y="2559050"/>
              <a:ext cx="993775" cy="1173163"/>
            </a:xfrm>
            <a:custGeom>
              <a:avLst/>
              <a:gdLst>
                <a:gd name="T0" fmla="*/ 2 w 134"/>
                <a:gd name="T1" fmla="*/ 15 h 158"/>
                <a:gd name="T2" fmla="*/ 2 w 134"/>
                <a:gd name="T3" fmla="*/ 12 h 158"/>
                <a:gd name="T4" fmla="*/ 1 w 134"/>
                <a:gd name="T5" fmla="*/ 4 h 158"/>
                <a:gd name="T6" fmla="*/ 3 w 134"/>
                <a:gd name="T7" fmla="*/ 0 h 158"/>
                <a:gd name="T8" fmla="*/ 6 w 134"/>
                <a:gd name="T9" fmla="*/ 4 h 158"/>
                <a:gd name="T10" fmla="*/ 14 w 134"/>
                <a:gd name="T11" fmla="*/ 31 h 158"/>
                <a:gd name="T12" fmla="*/ 16 w 134"/>
                <a:gd name="T13" fmla="*/ 38 h 158"/>
                <a:gd name="T14" fmla="*/ 16 w 134"/>
                <a:gd name="T15" fmla="*/ 41 h 158"/>
                <a:gd name="T16" fmla="*/ 17 w 134"/>
                <a:gd name="T17" fmla="*/ 65 h 158"/>
                <a:gd name="T18" fmla="*/ 18 w 134"/>
                <a:gd name="T19" fmla="*/ 70 h 158"/>
                <a:gd name="T20" fmla="*/ 20 w 134"/>
                <a:gd name="T21" fmla="*/ 80 h 158"/>
                <a:gd name="T22" fmla="*/ 23 w 134"/>
                <a:gd name="T23" fmla="*/ 86 h 158"/>
                <a:gd name="T24" fmla="*/ 36 w 134"/>
                <a:gd name="T25" fmla="*/ 102 h 158"/>
                <a:gd name="T26" fmla="*/ 40 w 134"/>
                <a:gd name="T27" fmla="*/ 105 h 158"/>
                <a:gd name="T28" fmla="*/ 43 w 134"/>
                <a:gd name="T29" fmla="*/ 107 h 158"/>
                <a:gd name="T30" fmla="*/ 48 w 134"/>
                <a:gd name="T31" fmla="*/ 110 h 158"/>
                <a:gd name="T32" fmla="*/ 62 w 134"/>
                <a:gd name="T33" fmla="*/ 118 h 158"/>
                <a:gd name="T34" fmla="*/ 67 w 134"/>
                <a:gd name="T35" fmla="*/ 121 h 158"/>
                <a:gd name="T36" fmla="*/ 73 w 134"/>
                <a:gd name="T37" fmla="*/ 126 h 158"/>
                <a:gd name="T38" fmla="*/ 81 w 134"/>
                <a:gd name="T39" fmla="*/ 132 h 158"/>
                <a:gd name="T40" fmla="*/ 130 w 134"/>
                <a:gd name="T41" fmla="*/ 151 h 158"/>
                <a:gd name="T42" fmla="*/ 134 w 134"/>
                <a:gd name="T43" fmla="*/ 155 h 158"/>
                <a:gd name="T44" fmla="*/ 102 w 134"/>
                <a:gd name="T45" fmla="*/ 153 h 158"/>
                <a:gd name="T46" fmla="*/ 84 w 134"/>
                <a:gd name="T47" fmla="*/ 141 h 158"/>
                <a:gd name="T48" fmla="*/ 44 w 134"/>
                <a:gd name="T49" fmla="*/ 114 h 158"/>
                <a:gd name="T50" fmla="*/ 11 w 134"/>
                <a:gd name="T51" fmla="*/ 57 h 158"/>
                <a:gd name="T52" fmla="*/ 2 w 134"/>
                <a:gd name="T53" fmla="*/ 1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158">
                  <a:moveTo>
                    <a:pt x="2" y="15"/>
                  </a:moveTo>
                  <a:cubicBezTo>
                    <a:pt x="2" y="14"/>
                    <a:pt x="2" y="13"/>
                    <a:pt x="2" y="12"/>
                  </a:cubicBezTo>
                  <a:cubicBezTo>
                    <a:pt x="0" y="10"/>
                    <a:pt x="1" y="7"/>
                    <a:pt x="1" y="4"/>
                  </a:cubicBezTo>
                  <a:cubicBezTo>
                    <a:pt x="1" y="3"/>
                    <a:pt x="1" y="1"/>
                    <a:pt x="3" y="0"/>
                  </a:cubicBezTo>
                  <a:cubicBezTo>
                    <a:pt x="5" y="0"/>
                    <a:pt x="6" y="2"/>
                    <a:pt x="6" y="4"/>
                  </a:cubicBezTo>
                  <a:cubicBezTo>
                    <a:pt x="6" y="14"/>
                    <a:pt x="12" y="22"/>
                    <a:pt x="14" y="31"/>
                  </a:cubicBezTo>
                  <a:cubicBezTo>
                    <a:pt x="15" y="34"/>
                    <a:pt x="15" y="36"/>
                    <a:pt x="16" y="38"/>
                  </a:cubicBezTo>
                  <a:cubicBezTo>
                    <a:pt x="16" y="39"/>
                    <a:pt x="16" y="40"/>
                    <a:pt x="16" y="41"/>
                  </a:cubicBezTo>
                  <a:cubicBezTo>
                    <a:pt x="17" y="49"/>
                    <a:pt x="16" y="57"/>
                    <a:pt x="17" y="65"/>
                  </a:cubicBezTo>
                  <a:cubicBezTo>
                    <a:pt x="17" y="67"/>
                    <a:pt x="18" y="68"/>
                    <a:pt x="18" y="70"/>
                  </a:cubicBezTo>
                  <a:cubicBezTo>
                    <a:pt x="18" y="74"/>
                    <a:pt x="19" y="77"/>
                    <a:pt x="20" y="80"/>
                  </a:cubicBezTo>
                  <a:cubicBezTo>
                    <a:pt x="21" y="82"/>
                    <a:pt x="22" y="84"/>
                    <a:pt x="23" y="86"/>
                  </a:cubicBezTo>
                  <a:cubicBezTo>
                    <a:pt x="26" y="93"/>
                    <a:pt x="30" y="98"/>
                    <a:pt x="36" y="102"/>
                  </a:cubicBezTo>
                  <a:cubicBezTo>
                    <a:pt x="37" y="103"/>
                    <a:pt x="39" y="104"/>
                    <a:pt x="40" y="105"/>
                  </a:cubicBezTo>
                  <a:cubicBezTo>
                    <a:pt x="41" y="106"/>
                    <a:pt x="42" y="106"/>
                    <a:pt x="43" y="107"/>
                  </a:cubicBezTo>
                  <a:cubicBezTo>
                    <a:pt x="45" y="108"/>
                    <a:pt x="46" y="109"/>
                    <a:pt x="48" y="110"/>
                  </a:cubicBezTo>
                  <a:cubicBezTo>
                    <a:pt x="53" y="113"/>
                    <a:pt x="58" y="115"/>
                    <a:pt x="62" y="118"/>
                  </a:cubicBezTo>
                  <a:cubicBezTo>
                    <a:pt x="64" y="119"/>
                    <a:pt x="66" y="120"/>
                    <a:pt x="67" y="121"/>
                  </a:cubicBezTo>
                  <a:cubicBezTo>
                    <a:pt x="69" y="122"/>
                    <a:pt x="71" y="124"/>
                    <a:pt x="73" y="126"/>
                  </a:cubicBezTo>
                  <a:cubicBezTo>
                    <a:pt x="75" y="128"/>
                    <a:pt x="78" y="130"/>
                    <a:pt x="81" y="132"/>
                  </a:cubicBezTo>
                  <a:cubicBezTo>
                    <a:pt x="95" y="144"/>
                    <a:pt x="111" y="153"/>
                    <a:pt x="130" y="151"/>
                  </a:cubicBezTo>
                  <a:cubicBezTo>
                    <a:pt x="132" y="152"/>
                    <a:pt x="134" y="152"/>
                    <a:pt x="134" y="155"/>
                  </a:cubicBezTo>
                  <a:cubicBezTo>
                    <a:pt x="123" y="158"/>
                    <a:pt x="113" y="157"/>
                    <a:pt x="102" y="153"/>
                  </a:cubicBezTo>
                  <a:cubicBezTo>
                    <a:pt x="96" y="149"/>
                    <a:pt x="89" y="146"/>
                    <a:pt x="84" y="141"/>
                  </a:cubicBezTo>
                  <a:cubicBezTo>
                    <a:pt x="71" y="131"/>
                    <a:pt x="58" y="122"/>
                    <a:pt x="44" y="114"/>
                  </a:cubicBezTo>
                  <a:cubicBezTo>
                    <a:pt x="22" y="102"/>
                    <a:pt x="11" y="83"/>
                    <a:pt x="11" y="57"/>
                  </a:cubicBezTo>
                  <a:cubicBezTo>
                    <a:pt x="12" y="42"/>
                    <a:pt x="7" y="28"/>
                    <a:pt x="2" y="15"/>
                  </a:cubicBezTo>
                  <a:close/>
                </a:path>
              </a:pathLst>
            </a:custGeom>
            <a:solidFill>
              <a:srgbClr val="AE3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 name="Freeform 444">
              <a:extLst>
                <a:ext uri="{FF2B5EF4-FFF2-40B4-BE49-F238E27FC236}">
                  <a16:creationId xmlns:a16="http://schemas.microsoft.com/office/drawing/2014/main" id="{F8230E57-69B1-C884-C585-3A7FAE5DBADB}"/>
                </a:ext>
              </a:extLst>
            </p:cNvPr>
            <p:cNvSpPr/>
            <p:nvPr/>
          </p:nvSpPr>
          <p:spPr bwMode="auto">
            <a:xfrm>
              <a:off x="7747000" y="3627438"/>
              <a:ext cx="222250" cy="82550"/>
            </a:xfrm>
            <a:custGeom>
              <a:avLst/>
              <a:gdLst>
                <a:gd name="T0" fmla="*/ 4 w 30"/>
                <a:gd name="T1" fmla="*/ 11 h 11"/>
                <a:gd name="T2" fmla="*/ 0 w 30"/>
                <a:gd name="T3" fmla="*/ 9 h 11"/>
                <a:gd name="T4" fmla="*/ 0 w 30"/>
                <a:gd name="T5" fmla="*/ 7 h 11"/>
                <a:gd name="T6" fmla="*/ 8 w 30"/>
                <a:gd name="T7" fmla="*/ 5 h 11"/>
                <a:gd name="T8" fmla="*/ 13 w 30"/>
                <a:gd name="T9" fmla="*/ 4 h 11"/>
                <a:gd name="T10" fmla="*/ 24 w 30"/>
                <a:gd name="T11" fmla="*/ 2 h 11"/>
                <a:gd name="T12" fmla="*/ 30 w 30"/>
                <a:gd name="T13" fmla="*/ 4 h 11"/>
                <a:gd name="T14" fmla="*/ 4 w 30"/>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1">
                  <a:moveTo>
                    <a:pt x="4" y="11"/>
                  </a:moveTo>
                  <a:cubicBezTo>
                    <a:pt x="3" y="9"/>
                    <a:pt x="2" y="9"/>
                    <a:pt x="0" y="9"/>
                  </a:cubicBezTo>
                  <a:cubicBezTo>
                    <a:pt x="0" y="8"/>
                    <a:pt x="0" y="8"/>
                    <a:pt x="0" y="7"/>
                  </a:cubicBezTo>
                  <a:cubicBezTo>
                    <a:pt x="3" y="6"/>
                    <a:pt x="6" y="6"/>
                    <a:pt x="8" y="5"/>
                  </a:cubicBezTo>
                  <a:cubicBezTo>
                    <a:pt x="10" y="5"/>
                    <a:pt x="11" y="4"/>
                    <a:pt x="13" y="4"/>
                  </a:cubicBezTo>
                  <a:cubicBezTo>
                    <a:pt x="17" y="3"/>
                    <a:pt x="20" y="0"/>
                    <a:pt x="24" y="2"/>
                  </a:cubicBezTo>
                  <a:cubicBezTo>
                    <a:pt x="26" y="4"/>
                    <a:pt x="28" y="3"/>
                    <a:pt x="30" y="4"/>
                  </a:cubicBezTo>
                  <a:cubicBezTo>
                    <a:pt x="21" y="6"/>
                    <a:pt x="13" y="9"/>
                    <a:pt x="4" y="11"/>
                  </a:cubicBezTo>
                  <a:close/>
                </a:path>
              </a:pathLst>
            </a:custGeom>
            <a:solidFill>
              <a:srgbClr val="C261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 name="Freeform 445">
              <a:extLst>
                <a:ext uri="{FF2B5EF4-FFF2-40B4-BE49-F238E27FC236}">
                  <a16:creationId xmlns:a16="http://schemas.microsoft.com/office/drawing/2014/main" id="{D1289631-8E45-CF77-B3FA-1104C373DF2F}"/>
                </a:ext>
              </a:extLst>
            </p:cNvPr>
            <p:cNvSpPr/>
            <p:nvPr/>
          </p:nvSpPr>
          <p:spPr bwMode="auto">
            <a:xfrm>
              <a:off x="7161213" y="3671888"/>
              <a:ext cx="103188" cy="74613"/>
            </a:xfrm>
            <a:custGeom>
              <a:avLst/>
              <a:gdLst>
                <a:gd name="T0" fmla="*/ 11 w 14"/>
                <a:gd name="T1" fmla="*/ 9 h 10"/>
                <a:gd name="T2" fmla="*/ 7 w 14"/>
                <a:gd name="T3" fmla="*/ 10 h 10"/>
                <a:gd name="T4" fmla="*/ 0 w 14"/>
                <a:gd name="T5" fmla="*/ 0 h 10"/>
                <a:gd name="T6" fmla="*/ 9 w 14"/>
                <a:gd name="T7" fmla="*/ 3 h 10"/>
                <a:gd name="T8" fmla="*/ 11 w 14"/>
                <a:gd name="T9" fmla="*/ 9 h 10"/>
              </a:gdLst>
              <a:ahLst/>
              <a:cxnLst>
                <a:cxn ang="0">
                  <a:pos x="T0" y="T1"/>
                </a:cxn>
                <a:cxn ang="0">
                  <a:pos x="T2" y="T3"/>
                </a:cxn>
                <a:cxn ang="0">
                  <a:pos x="T4" y="T5"/>
                </a:cxn>
                <a:cxn ang="0">
                  <a:pos x="T6" y="T7"/>
                </a:cxn>
                <a:cxn ang="0">
                  <a:pos x="T8" y="T9"/>
                </a:cxn>
              </a:cxnLst>
              <a:rect l="0" t="0" r="r" b="b"/>
              <a:pathLst>
                <a:path w="14" h="10">
                  <a:moveTo>
                    <a:pt x="11" y="9"/>
                  </a:moveTo>
                  <a:cubicBezTo>
                    <a:pt x="10" y="8"/>
                    <a:pt x="8" y="6"/>
                    <a:pt x="7" y="10"/>
                  </a:cubicBezTo>
                  <a:cubicBezTo>
                    <a:pt x="3" y="8"/>
                    <a:pt x="2" y="4"/>
                    <a:pt x="0" y="0"/>
                  </a:cubicBezTo>
                  <a:cubicBezTo>
                    <a:pt x="3" y="1"/>
                    <a:pt x="6" y="2"/>
                    <a:pt x="9" y="3"/>
                  </a:cubicBezTo>
                  <a:cubicBezTo>
                    <a:pt x="8" y="6"/>
                    <a:pt x="14" y="5"/>
                    <a:pt x="11" y="9"/>
                  </a:cubicBezTo>
                  <a:close/>
                </a:path>
              </a:pathLst>
            </a:custGeom>
            <a:solidFill>
              <a:srgbClr val="E4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 name="Freeform 446">
              <a:extLst>
                <a:ext uri="{FF2B5EF4-FFF2-40B4-BE49-F238E27FC236}">
                  <a16:creationId xmlns:a16="http://schemas.microsoft.com/office/drawing/2014/main" id="{F622785A-FE21-C5DF-A68F-0171C2B374B5}"/>
                </a:ext>
              </a:extLst>
            </p:cNvPr>
            <p:cNvSpPr/>
            <p:nvPr/>
          </p:nvSpPr>
          <p:spPr bwMode="auto">
            <a:xfrm>
              <a:off x="7050088" y="1914525"/>
              <a:ext cx="280988" cy="200025"/>
            </a:xfrm>
            <a:custGeom>
              <a:avLst/>
              <a:gdLst>
                <a:gd name="T0" fmla="*/ 12 w 38"/>
                <a:gd name="T1" fmla="*/ 4 h 27"/>
                <a:gd name="T2" fmla="*/ 15 w 38"/>
                <a:gd name="T3" fmla="*/ 2 h 27"/>
                <a:gd name="T4" fmla="*/ 22 w 38"/>
                <a:gd name="T5" fmla="*/ 4 h 27"/>
                <a:gd name="T6" fmla="*/ 38 w 38"/>
                <a:gd name="T7" fmla="*/ 24 h 27"/>
                <a:gd name="T8" fmla="*/ 38 w 38"/>
                <a:gd name="T9" fmla="*/ 26 h 27"/>
                <a:gd name="T10" fmla="*/ 34 w 38"/>
                <a:gd name="T11" fmla="*/ 27 h 27"/>
                <a:gd name="T12" fmla="*/ 3 w 38"/>
                <a:gd name="T13" fmla="*/ 25 h 27"/>
                <a:gd name="T14" fmla="*/ 1 w 38"/>
                <a:gd name="T15" fmla="*/ 24 h 27"/>
                <a:gd name="T16" fmla="*/ 12 w 38"/>
                <a:gd name="T1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7">
                  <a:moveTo>
                    <a:pt x="12" y="4"/>
                  </a:moveTo>
                  <a:cubicBezTo>
                    <a:pt x="13" y="3"/>
                    <a:pt x="14" y="2"/>
                    <a:pt x="15" y="2"/>
                  </a:cubicBezTo>
                  <a:cubicBezTo>
                    <a:pt x="18" y="0"/>
                    <a:pt x="20" y="2"/>
                    <a:pt x="22" y="4"/>
                  </a:cubicBezTo>
                  <a:cubicBezTo>
                    <a:pt x="27" y="10"/>
                    <a:pt x="31" y="18"/>
                    <a:pt x="38" y="24"/>
                  </a:cubicBezTo>
                  <a:cubicBezTo>
                    <a:pt x="38" y="25"/>
                    <a:pt x="38" y="26"/>
                    <a:pt x="38" y="26"/>
                  </a:cubicBezTo>
                  <a:cubicBezTo>
                    <a:pt x="37" y="27"/>
                    <a:pt x="36" y="27"/>
                    <a:pt x="34" y="27"/>
                  </a:cubicBezTo>
                  <a:cubicBezTo>
                    <a:pt x="24" y="22"/>
                    <a:pt x="13" y="24"/>
                    <a:pt x="3" y="25"/>
                  </a:cubicBezTo>
                  <a:cubicBezTo>
                    <a:pt x="2" y="25"/>
                    <a:pt x="1" y="25"/>
                    <a:pt x="1" y="24"/>
                  </a:cubicBezTo>
                  <a:cubicBezTo>
                    <a:pt x="0" y="15"/>
                    <a:pt x="6" y="9"/>
                    <a:pt x="12" y="4"/>
                  </a:cubicBezTo>
                  <a:close/>
                </a:path>
              </a:pathLst>
            </a:custGeom>
            <a:solidFill>
              <a:srgbClr val="C548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 name="Freeform 447">
              <a:extLst>
                <a:ext uri="{FF2B5EF4-FFF2-40B4-BE49-F238E27FC236}">
                  <a16:creationId xmlns:a16="http://schemas.microsoft.com/office/drawing/2014/main" id="{F7250A95-2FF7-6BAD-43EA-3AAEFF6F9576}"/>
                </a:ext>
              </a:extLst>
            </p:cNvPr>
            <p:cNvSpPr/>
            <p:nvPr/>
          </p:nvSpPr>
          <p:spPr bwMode="auto">
            <a:xfrm>
              <a:off x="7747000" y="1698625"/>
              <a:ext cx="385763" cy="341313"/>
            </a:xfrm>
            <a:custGeom>
              <a:avLst/>
              <a:gdLst>
                <a:gd name="T0" fmla="*/ 47 w 52"/>
                <a:gd name="T1" fmla="*/ 24 h 46"/>
                <a:gd name="T2" fmla="*/ 52 w 52"/>
                <a:gd name="T3" fmla="*/ 25 h 46"/>
                <a:gd name="T4" fmla="*/ 29 w 52"/>
                <a:gd name="T5" fmla="*/ 43 h 46"/>
                <a:gd name="T6" fmla="*/ 13 w 52"/>
                <a:gd name="T7" fmla="*/ 36 h 46"/>
                <a:gd name="T8" fmla="*/ 7 w 52"/>
                <a:gd name="T9" fmla="*/ 17 h 46"/>
                <a:gd name="T10" fmla="*/ 6 w 52"/>
                <a:gd name="T11" fmla="*/ 11 h 46"/>
                <a:gd name="T12" fmla="*/ 0 w 52"/>
                <a:gd name="T13" fmla="*/ 1 h 46"/>
                <a:gd name="T14" fmla="*/ 1 w 52"/>
                <a:gd name="T15" fmla="*/ 0 h 46"/>
                <a:gd name="T16" fmla="*/ 14 w 52"/>
                <a:gd name="T17" fmla="*/ 3 h 46"/>
                <a:gd name="T18" fmla="*/ 17 w 52"/>
                <a:gd name="T19" fmla="*/ 20 h 46"/>
                <a:gd name="T20" fmla="*/ 18 w 52"/>
                <a:gd name="T21" fmla="*/ 27 h 46"/>
                <a:gd name="T22" fmla="*/ 34 w 52"/>
                <a:gd name="T23" fmla="*/ 32 h 46"/>
                <a:gd name="T24" fmla="*/ 47 w 52"/>
                <a:gd name="T25"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46">
                  <a:moveTo>
                    <a:pt x="47" y="24"/>
                  </a:moveTo>
                  <a:cubicBezTo>
                    <a:pt x="49" y="24"/>
                    <a:pt x="51" y="23"/>
                    <a:pt x="52" y="25"/>
                  </a:cubicBezTo>
                  <a:cubicBezTo>
                    <a:pt x="46" y="33"/>
                    <a:pt x="40" y="41"/>
                    <a:pt x="29" y="43"/>
                  </a:cubicBezTo>
                  <a:cubicBezTo>
                    <a:pt x="22" y="46"/>
                    <a:pt x="17" y="43"/>
                    <a:pt x="13" y="36"/>
                  </a:cubicBezTo>
                  <a:cubicBezTo>
                    <a:pt x="10" y="30"/>
                    <a:pt x="9" y="24"/>
                    <a:pt x="7" y="17"/>
                  </a:cubicBezTo>
                  <a:cubicBezTo>
                    <a:pt x="7" y="15"/>
                    <a:pt x="6" y="13"/>
                    <a:pt x="6" y="11"/>
                  </a:cubicBezTo>
                  <a:cubicBezTo>
                    <a:pt x="6" y="7"/>
                    <a:pt x="4" y="3"/>
                    <a:pt x="0" y="1"/>
                  </a:cubicBezTo>
                  <a:cubicBezTo>
                    <a:pt x="0" y="1"/>
                    <a:pt x="1" y="0"/>
                    <a:pt x="1" y="0"/>
                  </a:cubicBezTo>
                  <a:cubicBezTo>
                    <a:pt x="6" y="0"/>
                    <a:pt x="10" y="0"/>
                    <a:pt x="14" y="3"/>
                  </a:cubicBezTo>
                  <a:cubicBezTo>
                    <a:pt x="17" y="8"/>
                    <a:pt x="16" y="14"/>
                    <a:pt x="17" y="20"/>
                  </a:cubicBezTo>
                  <a:cubicBezTo>
                    <a:pt x="18" y="22"/>
                    <a:pt x="18" y="25"/>
                    <a:pt x="18" y="27"/>
                  </a:cubicBezTo>
                  <a:cubicBezTo>
                    <a:pt x="21" y="35"/>
                    <a:pt x="27" y="36"/>
                    <a:pt x="34" y="32"/>
                  </a:cubicBezTo>
                  <a:cubicBezTo>
                    <a:pt x="38" y="29"/>
                    <a:pt x="41" y="24"/>
                    <a:pt x="47" y="24"/>
                  </a:cubicBezTo>
                  <a:close/>
                </a:path>
              </a:pathLst>
            </a:custGeom>
            <a:solidFill>
              <a:srgbClr val="D47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 name="Freeform 448">
              <a:extLst>
                <a:ext uri="{FF2B5EF4-FFF2-40B4-BE49-F238E27FC236}">
                  <a16:creationId xmlns:a16="http://schemas.microsoft.com/office/drawing/2014/main" id="{29FA7C0C-EEEC-2740-E841-F195DA496C22}"/>
                </a:ext>
              </a:extLst>
            </p:cNvPr>
            <p:cNvSpPr/>
            <p:nvPr/>
          </p:nvSpPr>
          <p:spPr bwMode="auto">
            <a:xfrm>
              <a:off x="7175500" y="1825625"/>
              <a:ext cx="400050" cy="341313"/>
            </a:xfrm>
            <a:custGeom>
              <a:avLst/>
              <a:gdLst>
                <a:gd name="T0" fmla="*/ 46 w 54"/>
                <a:gd name="T1" fmla="*/ 3 h 46"/>
                <a:gd name="T2" fmla="*/ 50 w 54"/>
                <a:gd name="T3" fmla="*/ 0 h 46"/>
                <a:gd name="T4" fmla="*/ 52 w 54"/>
                <a:gd name="T5" fmla="*/ 8 h 46"/>
                <a:gd name="T6" fmla="*/ 53 w 54"/>
                <a:gd name="T7" fmla="*/ 32 h 46"/>
                <a:gd name="T8" fmla="*/ 38 w 54"/>
                <a:gd name="T9" fmla="*/ 44 h 46"/>
                <a:gd name="T10" fmla="*/ 20 w 54"/>
                <a:gd name="T11" fmla="*/ 33 h 46"/>
                <a:gd name="T12" fmla="*/ 7 w 54"/>
                <a:gd name="T13" fmla="*/ 18 h 46"/>
                <a:gd name="T14" fmla="*/ 0 w 54"/>
                <a:gd name="T15" fmla="*/ 12 h 46"/>
                <a:gd name="T16" fmla="*/ 2 w 54"/>
                <a:gd name="T17" fmla="*/ 11 h 46"/>
                <a:gd name="T18" fmla="*/ 14 w 54"/>
                <a:gd name="T19" fmla="*/ 15 h 46"/>
                <a:gd name="T20" fmla="*/ 35 w 54"/>
                <a:gd name="T21" fmla="*/ 34 h 46"/>
                <a:gd name="T22" fmla="*/ 42 w 54"/>
                <a:gd name="T23" fmla="*/ 35 h 46"/>
                <a:gd name="T24" fmla="*/ 44 w 54"/>
                <a:gd name="T25" fmla="*/ 28 h 46"/>
                <a:gd name="T26" fmla="*/ 45 w 54"/>
                <a:gd name="T27" fmla="*/ 4 h 46"/>
                <a:gd name="T28" fmla="*/ 46 w 54"/>
                <a:gd name="T29"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46">
                  <a:moveTo>
                    <a:pt x="46" y="3"/>
                  </a:moveTo>
                  <a:cubicBezTo>
                    <a:pt x="47" y="2"/>
                    <a:pt x="49" y="1"/>
                    <a:pt x="50" y="0"/>
                  </a:cubicBezTo>
                  <a:cubicBezTo>
                    <a:pt x="53" y="2"/>
                    <a:pt x="52" y="5"/>
                    <a:pt x="52" y="8"/>
                  </a:cubicBezTo>
                  <a:cubicBezTo>
                    <a:pt x="52" y="16"/>
                    <a:pt x="52" y="24"/>
                    <a:pt x="53" y="32"/>
                  </a:cubicBezTo>
                  <a:cubicBezTo>
                    <a:pt x="54" y="40"/>
                    <a:pt x="47" y="46"/>
                    <a:pt x="38" y="44"/>
                  </a:cubicBezTo>
                  <a:cubicBezTo>
                    <a:pt x="31" y="43"/>
                    <a:pt x="25" y="37"/>
                    <a:pt x="20" y="33"/>
                  </a:cubicBezTo>
                  <a:cubicBezTo>
                    <a:pt x="15" y="28"/>
                    <a:pt x="11" y="23"/>
                    <a:pt x="7" y="18"/>
                  </a:cubicBezTo>
                  <a:cubicBezTo>
                    <a:pt x="5" y="16"/>
                    <a:pt x="2" y="14"/>
                    <a:pt x="0" y="12"/>
                  </a:cubicBezTo>
                  <a:cubicBezTo>
                    <a:pt x="0" y="12"/>
                    <a:pt x="1" y="11"/>
                    <a:pt x="2" y="11"/>
                  </a:cubicBezTo>
                  <a:cubicBezTo>
                    <a:pt x="7" y="9"/>
                    <a:pt x="11" y="12"/>
                    <a:pt x="14" y="15"/>
                  </a:cubicBezTo>
                  <a:cubicBezTo>
                    <a:pt x="19" y="23"/>
                    <a:pt x="27" y="29"/>
                    <a:pt x="35" y="34"/>
                  </a:cubicBezTo>
                  <a:cubicBezTo>
                    <a:pt x="37" y="35"/>
                    <a:pt x="40" y="37"/>
                    <a:pt x="42" y="35"/>
                  </a:cubicBezTo>
                  <a:cubicBezTo>
                    <a:pt x="45" y="34"/>
                    <a:pt x="44" y="31"/>
                    <a:pt x="44" y="28"/>
                  </a:cubicBezTo>
                  <a:cubicBezTo>
                    <a:pt x="44" y="20"/>
                    <a:pt x="44" y="12"/>
                    <a:pt x="45" y="4"/>
                  </a:cubicBezTo>
                  <a:cubicBezTo>
                    <a:pt x="45" y="4"/>
                    <a:pt x="46" y="3"/>
                    <a:pt x="46" y="3"/>
                  </a:cubicBezTo>
                  <a:close/>
                </a:path>
              </a:pathLst>
            </a:custGeom>
            <a:solidFill>
              <a:srgbClr val="D37D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 name="Freeform 449">
              <a:extLst>
                <a:ext uri="{FF2B5EF4-FFF2-40B4-BE49-F238E27FC236}">
                  <a16:creationId xmlns:a16="http://schemas.microsoft.com/office/drawing/2014/main" id="{57EC490D-B8C1-2946-BD65-FB0F7B45693B}"/>
                </a:ext>
              </a:extLst>
            </p:cNvPr>
            <p:cNvSpPr/>
            <p:nvPr/>
          </p:nvSpPr>
          <p:spPr bwMode="auto">
            <a:xfrm>
              <a:off x="7316788" y="1809750"/>
              <a:ext cx="288925" cy="401638"/>
            </a:xfrm>
            <a:custGeom>
              <a:avLst/>
              <a:gdLst>
                <a:gd name="T0" fmla="*/ 0 w 39"/>
                <a:gd name="T1" fmla="*/ 33 h 54"/>
                <a:gd name="T2" fmla="*/ 18 w 39"/>
                <a:gd name="T3" fmla="*/ 44 h 54"/>
                <a:gd name="T4" fmla="*/ 29 w 39"/>
                <a:gd name="T5" fmla="*/ 43 h 54"/>
                <a:gd name="T6" fmla="*/ 32 w 39"/>
                <a:gd name="T7" fmla="*/ 31 h 54"/>
                <a:gd name="T8" fmla="*/ 31 w 39"/>
                <a:gd name="T9" fmla="*/ 2 h 54"/>
                <a:gd name="T10" fmla="*/ 34 w 39"/>
                <a:gd name="T11" fmla="*/ 0 h 54"/>
                <a:gd name="T12" fmla="*/ 36 w 39"/>
                <a:gd name="T13" fmla="*/ 3 h 54"/>
                <a:gd name="T14" fmla="*/ 39 w 39"/>
                <a:gd name="T15" fmla="*/ 33 h 54"/>
                <a:gd name="T16" fmla="*/ 38 w 39"/>
                <a:gd name="T17" fmla="*/ 44 h 54"/>
                <a:gd name="T18" fmla="*/ 18 w 39"/>
                <a:gd name="T19" fmla="*/ 51 h 54"/>
                <a:gd name="T20" fmla="*/ 11 w 39"/>
                <a:gd name="T21" fmla="*/ 47 h 54"/>
                <a:gd name="T22" fmla="*/ 0 w 39"/>
                <a:gd name="T2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54">
                  <a:moveTo>
                    <a:pt x="0" y="33"/>
                  </a:moveTo>
                  <a:cubicBezTo>
                    <a:pt x="7" y="35"/>
                    <a:pt x="10" y="42"/>
                    <a:pt x="18" y="44"/>
                  </a:cubicBezTo>
                  <a:cubicBezTo>
                    <a:pt x="22" y="44"/>
                    <a:pt x="25" y="46"/>
                    <a:pt x="29" y="43"/>
                  </a:cubicBezTo>
                  <a:cubicBezTo>
                    <a:pt x="33" y="39"/>
                    <a:pt x="32" y="35"/>
                    <a:pt x="32" y="31"/>
                  </a:cubicBezTo>
                  <a:cubicBezTo>
                    <a:pt x="31" y="21"/>
                    <a:pt x="31" y="12"/>
                    <a:pt x="31" y="2"/>
                  </a:cubicBezTo>
                  <a:cubicBezTo>
                    <a:pt x="32" y="1"/>
                    <a:pt x="33" y="1"/>
                    <a:pt x="34" y="0"/>
                  </a:cubicBezTo>
                  <a:cubicBezTo>
                    <a:pt x="35" y="1"/>
                    <a:pt x="36" y="1"/>
                    <a:pt x="36" y="3"/>
                  </a:cubicBezTo>
                  <a:cubicBezTo>
                    <a:pt x="37" y="13"/>
                    <a:pt x="37" y="23"/>
                    <a:pt x="39" y="33"/>
                  </a:cubicBezTo>
                  <a:cubicBezTo>
                    <a:pt x="39" y="37"/>
                    <a:pt x="39" y="40"/>
                    <a:pt x="38" y="44"/>
                  </a:cubicBezTo>
                  <a:cubicBezTo>
                    <a:pt x="36" y="52"/>
                    <a:pt x="29" y="54"/>
                    <a:pt x="18" y="51"/>
                  </a:cubicBezTo>
                  <a:cubicBezTo>
                    <a:pt x="15" y="51"/>
                    <a:pt x="13" y="49"/>
                    <a:pt x="11" y="47"/>
                  </a:cubicBezTo>
                  <a:cubicBezTo>
                    <a:pt x="7" y="43"/>
                    <a:pt x="1" y="40"/>
                    <a:pt x="0" y="33"/>
                  </a:cubicBezTo>
                  <a:close/>
                </a:path>
              </a:pathLst>
            </a:custGeom>
            <a:solidFill>
              <a:srgbClr val="C263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 name="Freeform 450">
              <a:extLst>
                <a:ext uri="{FF2B5EF4-FFF2-40B4-BE49-F238E27FC236}">
                  <a16:creationId xmlns:a16="http://schemas.microsoft.com/office/drawing/2014/main" id="{B8685338-7E4F-95B8-A4C2-AAFDEDD83686}"/>
                </a:ext>
              </a:extLst>
            </p:cNvPr>
            <p:cNvSpPr/>
            <p:nvPr/>
          </p:nvSpPr>
          <p:spPr bwMode="auto">
            <a:xfrm>
              <a:off x="7189788" y="1854200"/>
              <a:ext cx="334963" cy="268288"/>
            </a:xfrm>
            <a:custGeom>
              <a:avLst/>
              <a:gdLst>
                <a:gd name="T0" fmla="*/ 44 w 45"/>
                <a:gd name="T1" fmla="*/ 0 h 36"/>
                <a:gd name="T2" fmla="*/ 45 w 45"/>
                <a:gd name="T3" fmla="*/ 29 h 36"/>
                <a:gd name="T4" fmla="*/ 34 w 45"/>
                <a:gd name="T5" fmla="*/ 33 h 36"/>
                <a:gd name="T6" fmla="*/ 10 w 45"/>
                <a:gd name="T7" fmla="*/ 12 h 36"/>
                <a:gd name="T8" fmla="*/ 0 w 45"/>
                <a:gd name="T9" fmla="*/ 7 h 36"/>
                <a:gd name="T10" fmla="*/ 7 w 45"/>
                <a:gd name="T11" fmla="*/ 6 h 36"/>
                <a:gd name="T12" fmla="*/ 26 w 45"/>
                <a:gd name="T13" fmla="*/ 20 h 36"/>
                <a:gd name="T14" fmla="*/ 38 w 45"/>
                <a:gd name="T15" fmla="*/ 13 h 36"/>
                <a:gd name="T16" fmla="*/ 44 w 4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4" y="0"/>
                  </a:moveTo>
                  <a:cubicBezTo>
                    <a:pt x="45" y="10"/>
                    <a:pt x="43" y="19"/>
                    <a:pt x="45" y="29"/>
                  </a:cubicBezTo>
                  <a:cubicBezTo>
                    <a:pt x="45" y="33"/>
                    <a:pt x="39" y="36"/>
                    <a:pt x="34" y="33"/>
                  </a:cubicBezTo>
                  <a:cubicBezTo>
                    <a:pt x="25" y="27"/>
                    <a:pt x="16" y="21"/>
                    <a:pt x="10" y="12"/>
                  </a:cubicBezTo>
                  <a:cubicBezTo>
                    <a:pt x="8" y="9"/>
                    <a:pt x="5" y="6"/>
                    <a:pt x="0" y="7"/>
                  </a:cubicBezTo>
                  <a:cubicBezTo>
                    <a:pt x="2" y="5"/>
                    <a:pt x="5" y="6"/>
                    <a:pt x="7" y="6"/>
                  </a:cubicBezTo>
                  <a:cubicBezTo>
                    <a:pt x="14" y="10"/>
                    <a:pt x="19" y="16"/>
                    <a:pt x="26" y="20"/>
                  </a:cubicBezTo>
                  <a:cubicBezTo>
                    <a:pt x="33" y="24"/>
                    <a:pt x="37" y="22"/>
                    <a:pt x="38" y="13"/>
                  </a:cubicBezTo>
                  <a:cubicBezTo>
                    <a:pt x="39" y="8"/>
                    <a:pt x="36" y="2"/>
                    <a:pt x="44" y="0"/>
                  </a:cubicBezTo>
                  <a:close/>
                </a:path>
              </a:pathLst>
            </a:custGeom>
            <a:solidFill>
              <a:srgbClr val="E19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 name="Freeform 451">
              <a:extLst>
                <a:ext uri="{FF2B5EF4-FFF2-40B4-BE49-F238E27FC236}">
                  <a16:creationId xmlns:a16="http://schemas.microsoft.com/office/drawing/2014/main" id="{0A619CC0-F902-E977-6AFF-1093457A87B2}"/>
                </a:ext>
              </a:extLst>
            </p:cNvPr>
            <p:cNvSpPr/>
            <p:nvPr/>
          </p:nvSpPr>
          <p:spPr bwMode="auto">
            <a:xfrm>
              <a:off x="7569200" y="1720850"/>
              <a:ext cx="214313" cy="177800"/>
            </a:xfrm>
            <a:custGeom>
              <a:avLst/>
              <a:gdLst>
                <a:gd name="T0" fmla="*/ 1 w 29"/>
                <a:gd name="T1" fmla="*/ 14 h 24"/>
                <a:gd name="T2" fmla="*/ 0 w 29"/>
                <a:gd name="T3" fmla="*/ 12 h 24"/>
                <a:gd name="T4" fmla="*/ 20 w 29"/>
                <a:gd name="T5" fmla="*/ 0 h 24"/>
                <a:gd name="T6" fmla="*/ 29 w 29"/>
                <a:gd name="T7" fmla="*/ 20 h 24"/>
                <a:gd name="T8" fmla="*/ 29 w 29"/>
                <a:gd name="T9" fmla="*/ 22 h 24"/>
                <a:gd name="T10" fmla="*/ 25 w 29"/>
                <a:gd name="T11" fmla="*/ 22 h 24"/>
                <a:gd name="T12" fmla="*/ 7 w 29"/>
                <a:gd name="T13" fmla="*/ 24 h 24"/>
                <a:gd name="T14" fmla="*/ 1 w 29"/>
                <a:gd name="T15" fmla="*/ 1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4">
                  <a:moveTo>
                    <a:pt x="1" y="14"/>
                  </a:moveTo>
                  <a:cubicBezTo>
                    <a:pt x="1" y="13"/>
                    <a:pt x="0" y="13"/>
                    <a:pt x="0" y="12"/>
                  </a:cubicBezTo>
                  <a:cubicBezTo>
                    <a:pt x="6" y="7"/>
                    <a:pt x="12" y="2"/>
                    <a:pt x="20" y="0"/>
                  </a:cubicBezTo>
                  <a:cubicBezTo>
                    <a:pt x="23" y="6"/>
                    <a:pt x="27" y="13"/>
                    <a:pt x="29" y="20"/>
                  </a:cubicBezTo>
                  <a:cubicBezTo>
                    <a:pt x="29" y="21"/>
                    <a:pt x="29" y="22"/>
                    <a:pt x="29" y="22"/>
                  </a:cubicBezTo>
                  <a:cubicBezTo>
                    <a:pt x="27" y="23"/>
                    <a:pt x="26" y="23"/>
                    <a:pt x="25" y="22"/>
                  </a:cubicBezTo>
                  <a:cubicBezTo>
                    <a:pt x="18" y="17"/>
                    <a:pt x="12" y="18"/>
                    <a:pt x="7" y="24"/>
                  </a:cubicBezTo>
                  <a:cubicBezTo>
                    <a:pt x="2" y="22"/>
                    <a:pt x="3" y="17"/>
                    <a:pt x="1" y="14"/>
                  </a:cubicBezTo>
                  <a:close/>
                </a:path>
              </a:pathLst>
            </a:custGeom>
            <a:solidFill>
              <a:srgbClr val="C84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 name="Freeform 452">
              <a:extLst>
                <a:ext uri="{FF2B5EF4-FFF2-40B4-BE49-F238E27FC236}">
                  <a16:creationId xmlns:a16="http://schemas.microsoft.com/office/drawing/2014/main" id="{71F307D1-CFD4-C53D-EB39-0FCEA12D4276}"/>
                </a:ext>
              </a:extLst>
            </p:cNvPr>
            <p:cNvSpPr/>
            <p:nvPr/>
          </p:nvSpPr>
          <p:spPr bwMode="auto">
            <a:xfrm>
              <a:off x="7242175" y="1847850"/>
              <a:ext cx="274638" cy="192088"/>
            </a:xfrm>
            <a:custGeom>
              <a:avLst/>
              <a:gdLst>
                <a:gd name="T0" fmla="*/ 37 w 37"/>
                <a:gd name="T1" fmla="*/ 1 h 26"/>
                <a:gd name="T2" fmla="*/ 33 w 37"/>
                <a:gd name="T3" fmla="*/ 15 h 26"/>
                <a:gd name="T4" fmla="*/ 28 w 37"/>
                <a:gd name="T5" fmla="*/ 24 h 26"/>
                <a:gd name="T6" fmla="*/ 18 w 37"/>
                <a:gd name="T7" fmla="*/ 22 h 26"/>
                <a:gd name="T8" fmla="*/ 0 w 37"/>
                <a:gd name="T9" fmla="*/ 7 h 26"/>
                <a:gd name="T10" fmla="*/ 7 w 37"/>
                <a:gd name="T11" fmla="*/ 10 h 26"/>
                <a:gd name="T12" fmla="*/ 13 w 37"/>
                <a:gd name="T13" fmla="*/ 15 h 26"/>
                <a:gd name="T14" fmla="*/ 28 w 37"/>
                <a:gd name="T15" fmla="*/ 10 h 26"/>
                <a:gd name="T16" fmla="*/ 37 w 37"/>
                <a:gd name="T17" fmla="*/ 0 h 26"/>
                <a:gd name="T18" fmla="*/ 37 w 37"/>
                <a:gd name="T1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26">
                  <a:moveTo>
                    <a:pt x="37" y="1"/>
                  </a:moveTo>
                  <a:cubicBezTo>
                    <a:pt x="31" y="4"/>
                    <a:pt x="34" y="10"/>
                    <a:pt x="33" y="15"/>
                  </a:cubicBezTo>
                  <a:cubicBezTo>
                    <a:pt x="32" y="18"/>
                    <a:pt x="32" y="22"/>
                    <a:pt x="28" y="24"/>
                  </a:cubicBezTo>
                  <a:cubicBezTo>
                    <a:pt x="25" y="26"/>
                    <a:pt x="21" y="24"/>
                    <a:pt x="18" y="22"/>
                  </a:cubicBezTo>
                  <a:cubicBezTo>
                    <a:pt x="11" y="18"/>
                    <a:pt x="5" y="13"/>
                    <a:pt x="0" y="7"/>
                  </a:cubicBezTo>
                  <a:cubicBezTo>
                    <a:pt x="3" y="6"/>
                    <a:pt x="5" y="8"/>
                    <a:pt x="7" y="10"/>
                  </a:cubicBezTo>
                  <a:cubicBezTo>
                    <a:pt x="9" y="12"/>
                    <a:pt x="11" y="14"/>
                    <a:pt x="13" y="15"/>
                  </a:cubicBezTo>
                  <a:cubicBezTo>
                    <a:pt x="21" y="20"/>
                    <a:pt x="25" y="19"/>
                    <a:pt x="28" y="10"/>
                  </a:cubicBezTo>
                  <a:cubicBezTo>
                    <a:pt x="30" y="5"/>
                    <a:pt x="31" y="1"/>
                    <a:pt x="37" y="0"/>
                  </a:cubicBezTo>
                  <a:cubicBezTo>
                    <a:pt x="37" y="0"/>
                    <a:pt x="37" y="1"/>
                    <a:pt x="37" y="1"/>
                  </a:cubicBezTo>
                  <a:close/>
                </a:path>
              </a:pathLst>
            </a:custGeom>
            <a:solidFill>
              <a:srgbClr val="EFB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 name="Freeform 453">
              <a:extLst>
                <a:ext uri="{FF2B5EF4-FFF2-40B4-BE49-F238E27FC236}">
                  <a16:creationId xmlns:a16="http://schemas.microsoft.com/office/drawing/2014/main" id="{395E8350-F167-0D22-1C70-28E409EDE80C}"/>
                </a:ext>
              </a:extLst>
            </p:cNvPr>
            <p:cNvSpPr/>
            <p:nvPr/>
          </p:nvSpPr>
          <p:spPr bwMode="auto">
            <a:xfrm>
              <a:off x="7716838" y="1706563"/>
              <a:ext cx="104775" cy="185738"/>
            </a:xfrm>
            <a:custGeom>
              <a:avLst/>
              <a:gdLst>
                <a:gd name="T0" fmla="*/ 8 w 14"/>
                <a:gd name="T1" fmla="*/ 23 h 25"/>
                <a:gd name="T2" fmla="*/ 0 w 14"/>
                <a:gd name="T3" fmla="*/ 2 h 25"/>
                <a:gd name="T4" fmla="*/ 4 w 14"/>
                <a:gd name="T5" fmla="*/ 0 h 25"/>
                <a:gd name="T6" fmla="*/ 12 w 14"/>
                <a:gd name="T7" fmla="*/ 7 h 25"/>
                <a:gd name="T8" fmla="*/ 13 w 14"/>
                <a:gd name="T9" fmla="*/ 16 h 25"/>
                <a:gd name="T10" fmla="*/ 12 w 14"/>
                <a:gd name="T11" fmla="*/ 24 h 25"/>
                <a:gd name="T12" fmla="*/ 8 w 14"/>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14" h="25">
                  <a:moveTo>
                    <a:pt x="8" y="23"/>
                  </a:moveTo>
                  <a:cubicBezTo>
                    <a:pt x="6" y="15"/>
                    <a:pt x="0" y="10"/>
                    <a:pt x="0" y="2"/>
                  </a:cubicBezTo>
                  <a:cubicBezTo>
                    <a:pt x="1" y="0"/>
                    <a:pt x="2" y="0"/>
                    <a:pt x="4" y="0"/>
                  </a:cubicBezTo>
                  <a:cubicBezTo>
                    <a:pt x="9" y="0"/>
                    <a:pt x="12" y="1"/>
                    <a:pt x="12" y="7"/>
                  </a:cubicBezTo>
                  <a:cubicBezTo>
                    <a:pt x="12" y="10"/>
                    <a:pt x="12" y="13"/>
                    <a:pt x="13" y="16"/>
                  </a:cubicBezTo>
                  <a:cubicBezTo>
                    <a:pt x="13" y="19"/>
                    <a:pt x="14" y="22"/>
                    <a:pt x="12" y="24"/>
                  </a:cubicBezTo>
                  <a:cubicBezTo>
                    <a:pt x="10" y="25"/>
                    <a:pt x="9" y="24"/>
                    <a:pt x="8" y="23"/>
                  </a:cubicBezTo>
                  <a:close/>
                </a:path>
              </a:pathLst>
            </a:custGeom>
            <a:solidFill>
              <a:srgbClr val="D15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 name="Freeform 454">
              <a:extLst>
                <a:ext uri="{FF2B5EF4-FFF2-40B4-BE49-F238E27FC236}">
                  <a16:creationId xmlns:a16="http://schemas.microsoft.com/office/drawing/2014/main" id="{4D5C9D05-202A-0D89-CAFB-73FB0506AEF7}"/>
                </a:ext>
              </a:extLst>
            </p:cNvPr>
            <p:cNvSpPr/>
            <p:nvPr/>
          </p:nvSpPr>
          <p:spPr bwMode="auto">
            <a:xfrm>
              <a:off x="7161213" y="1914525"/>
              <a:ext cx="236538" cy="244475"/>
            </a:xfrm>
            <a:custGeom>
              <a:avLst/>
              <a:gdLst>
                <a:gd name="T0" fmla="*/ 21 w 32"/>
                <a:gd name="T1" fmla="*/ 19 h 33"/>
                <a:gd name="T2" fmla="*/ 32 w 32"/>
                <a:gd name="T3" fmla="*/ 31 h 33"/>
                <a:gd name="T4" fmla="*/ 23 w 32"/>
                <a:gd name="T5" fmla="*/ 26 h 33"/>
                <a:gd name="T6" fmla="*/ 8 w 32"/>
                <a:gd name="T7" fmla="*/ 7 h 33"/>
                <a:gd name="T8" fmla="*/ 0 w 32"/>
                <a:gd name="T9" fmla="*/ 2 h 33"/>
                <a:gd name="T10" fmla="*/ 2 w 32"/>
                <a:gd name="T11" fmla="*/ 0 h 33"/>
                <a:gd name="T12" fmla="*/ 18 w 32"/>
                <a:gd name="T13" fmla="*/ 14 h 33"/>
                <a:gd name="T14" fmla="*/ 21 w 32"/>
                <a:gd name="T15" fmla="*/ 19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3">
                  <a:moveTo>
                    <a:pt x="21" y="19"/>
                  </a:moveTo>
                  <a:cubicBezTo>
                    <a:pt x="24" y="24"/>
                    <a:pt x="28" y="28"/>
                    <a:pt x="32" y="31"/>
                  </a:cubicBezTo>
                  <a:cubicBezTo>
                    <a:pt x="27" y="33"/>
                    <a:pt x="25" y="30"/>
                    <a:pt x="23" y="26"/>
                  </a:cubicBezTo>
                  <a:cubicBezTo>
                    <a:pt x="16" y="21"/>
                    <a:pt x="12" y="14"/>
                    <a:pt x="8" y="7"/>
                  </a:cubicBezTo>
                  <a:cubicBezTo>
                    <a:pt x="6" y="5"/>
                    <a:pt x="4" y="2"/>
                    <a:pt x="0" y="2"/>
                  </a:cubicBezTo>
                  <a:cubicBezTo>
                    <a:pt x="1" y="1"/>
                    <a:pt x="1" y="1"/>
                    <a:pt x="2" y="0"/>
                  </a:cubicBezTo>
                  <a:cubicBezTo>
                    <a:pt x="10" y="1"/>
                    <a:pt x="12" y="9"/>
                    <a:pt x="18" y="14"/>
                  </a:cubicBezTo>
                  <a:cubicBezTo>
                    <a:pt x="19" y="15"/>
                    <a:pt x="20" y="17"/>
                    <a:pt x="21" y="19"/>
                  </a:cubicBezTo>
                  <a:close/>
                </a:path>
              </a:pathLst>
            </a:custGeom>
            <a:solidFill>
              <a:srgbClr val="C75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 name="Freeform 455">
              <a:extLst>
                <a:ext uri="{FF2B5EF4-FFF2-40B4-BE49-F238E27FC236}">
                  <a16:creationId xmlns:a16="http://schemas.microsoft.com/office/drawing/2014/main" id="{E463AF46-402F-89AB-0649-31C85E5C252D}"/>
                </a:ext>
              </a:extLst>
            </p:cNvPr>
            <p:cNvSpPr/>
            <p:nvPr/>
          </p:nvSpPr>
          <p:spPr bwMode="auto">
            <a:xfrm>
              <a:off x="7042150" y="1936750"/>
              <a:ext cx="96838" cy="161925"/>
            </a:xfrm>
            <a:custGeom>
              <a:avLst/>
              <a:gdLst>
                <a:gd name="T0" fmla="*/ 13 w 13"/>
                <a:gd name="T1" fmla="*/ 1 h 22"/>
                <a:gd name="T2" fmla="*/ 2 w 13"/>
                <a:gd name="T3" fmla="*/ 21 h 22"/>
                <a:gd name="T4" fmla="*/ 0 w 13"/>
                <a:gd name="T5" fmla="*/ 21 h 22"/>
                <a:gd name="T6" fmla="*/ 0 w 13"/>
                <a:gd name="T7" fmla="*/ 17 h 22"/>
                <a:gd name="T8" fmla="*/ 6 w 13"/>
                <a:gd name="T9" fmla="*/ 4 h 22"/>
                <a:gd name="T10" fmla="*/ 13 w 13"/>
                <a:gd name="T11" fmla="*/ 1 h 22"/>
              </a:gdLst>
              <a:ahLst/>
              <a:cxnLst>
                <a:cxn ang="0">
                  <a:pos x="T0" y="T1"/>
                </a:cxn>
                <a:cxn ang="0">
                  <a:pos x="T2" y="T3"/>
                </a:cxn>
                <a:cxn ang="0">
                  <a:pos x="T4" y="T5"/>
                </a:cxn>
                <a:cxn ang="0">
                  <a:pos x="T6" y="T7"/>
                </a:cxn>
                <a:cxn ang="0">
                  <a:pos x="T8" y="T9"/>
                </a:cxn>
                <a:cxn ang="0">
                  <a:pos x="T10" y="T11"/>
                </a:cxn>
              </a:cxnLst>
              <a:rect l="0" t="0" r="r" b="b"/>
              <a:pathLst>
                <a:path w="13" h="22">
                  <a:moveTo>
                    <a:pt x="13" y="1"/>
                  </a:moveTo>
                  <a:cubicBezTo>
                    <a:pt x="9" y="7"/>
                    <a:pt x="3" y="13"/>
                    <a:pt x="2" y="21"/>
                  </a:cubicBezTo>
                  <a:cubicBezTo>
                    <a:pt x="1" y="22"/>
                    <a:pt x="1" y="22"/>
                    <a:pt x="0" y="21"/>
                  </a:cubicBezTo>
                  <a:cubicBezTo>
                    <a:pt x="0" y="20"/>
                    <a:pt x="0" y="18"/>
                    <a:pt x="0" y="17"/>
                  </a:cubicBezTo>
                  <a:cubicBezTo>
                    <a:pt x="2" y="13"/>
                    <a:pt x="3" y="8"/>
                    <a:pt x="6" y="4"/>
                  </a:cubicBezTo>
                  <a:cubicBezTo>
                    <a:pt x="9" y="4"/>
                    <a:pt x="10" y="0"/>
                    <a:pt x="13" y="1"/>
                  </a:cubicBezTo>
                  <a:close/>
                </a:path>
              </a:pathLst>
            </a:custGeom>
            <a:solidFill>
              <a:srgbClr val="D37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 name="Freeform 456">
              <a:extLst>
                <a:ext uri="{FF2B5EF4-FFF2-40B4-BE49-F238E27FC236}">
                  <a16:creationId xmlns:a16="http://schemas.microsoft.com/office/drawing/2014/main" id="{44E65FF3-91DE-167D-0555-E64E0A18E7DD}"/>
                </a:ext>
              </a:extLst>
            </p:cNvPr>
            <p:cNvSpPr/>
            <p:nvPr/>
          </p:nvSpPr>
          <p:spPr bwMode="auto">
            <a:xfrm>
              <a:off x="6797675" y="2136775"/>
              <a:ext cx="414338" cy="438150"/>
            </a:xfrm>
            <a:custGeom>
              <a:avLst/>
              <a:gdLst>
                <a:gd name="T0" fmla="*/ 0 w 56"/>
                <a:gd name="T1" fmla="*/ 55 h 59"/>
                <a:gd name="T2" fmla="*/ 5 w 56"/>
                <a:gd name="T3" fmla="*/ 44 h 59"/>
                <a:gd name="T4" fmla="*/ 9 w 56"/>
                <a:gd name="T5" fmla="*/ 43 h 59"/>
                <a:gd name="T6" fmla="*/ 10 w 56"/>
                <a:gd name="T7" fmla="*/ 47 h 59"/>
                <a:gd name="T8" fmla="*/ 41 w 56"/>
                <a:gd name="T9" fmla="*/ 45 h 59"/>
                <a:gd name="T10" fmla="*/ 40 w 56"/>
                <a:gd name="T11" fmla="*/ 37 h 59"/>
                <a:gd name="T12" fmla="*/ 29 w 56"/>
                <a:gd name="T13" fmla="*/ 26 h 59"/>
                <a:gd name="T14" fmla="*/ 27 w 56"/>
                <a:gd name="T15" fmla="*/ 16 h 59"/>
                <a:gd name="T16" fmla="*/ 32 w 56"/>
                <a:gd name="T17" fmla="*/ 0 h 59"/>
                <a:gd name="T18" fmla="*/ 34 w 56"/>
                <a:gd name="T19" fmla="*/ 6 h 59"/>
                <a:gd name="T20" fmla="*/ 40 w 56"/>
                <a:gd name="T21" fmla="*/ 25 h 59"/>
                <a:gd name="T22" fmla="*/ 43 w 56"/>
                <a:gd name="T23" fmla="*/ 27 h 59"/>
                <a:gd name="T24" fmla="*/ 51 w 56"/>
                <a:gd name="T25" fmla="*/ 38 h 59"/>
                <a:gd name="T26" fmla="*/ 41 w 56"/>
                <a:gd name="T27" fmla="*/ 58 h 59"/>
                <a:gd name="T28" fmla="*/ 33 w 56"/>
                <a:gd name="T29" fmla="*/ 59 h 59"/>
                <a:gd name="T30" fmla="*/ 0 w 56"/>
                <a:gd name="T31"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9">
                  <a:moveTo>
                    <a:pt x="0" y="55"/>
                  </a:moveTo>
                  <a:cubicBezTo>
                    <a:pt x="0" y="50"/>
                    <a:pt x="3" y="47"/>
                    <a:pt x="5" y="44"/>
                  </a:cubicBezTo>
                  <a:cubicBezTo>
                    <a:pt x="6" y="43"/>
                    <a:pt x="7" y="41"/>
                    <a:pt x="9" y="43"/>
                  </a:cubicBezTo>
                  <a:cubicBezTo>
                    <a:pt x="10" y="44"/>
                    <a:pt x="9" y="46"/>
                    <a:pt x="10" y="47"/>
                  </a:cubicBezTo>
                  <a:cubicBezTo>
                    <a:pt x="14" y="51"/>
                    <a:pt x="38" y="50"/>
                    <a:pt x="41" y="45"/>
                  </a:cubicBezTo>
                  <a:cubicBezTo>
                    <a:pt x="43" y="42"/>
                    <a:pt x="42" y="39"/>
                    <a:pt x="40" y="37"/>
                  </a:cubicBezTo>
                  <a:cubicBezTo>
                    <a:pt x="37" y="33"/>
                    <a:pt x="33" y="29"/>
                    <a:pt x="29" y="26"/>
                  </a:cubicBezTo>
                  <a:cubicBezTo>
                    <a:pt x="27" y="23"/>
                    <a:pt x="24" y="20"/>
                    <a:pt x="27" y="16"/>
                  </a:cubicBezTo>
                  <a:cubicBezTo>
                    <a:pt x="28" y="10"/>
                    <a:pt x="30" y="5"/>
                    <a:pt x="32" y="0"/>
                  </a:cubicBezTo>
                  <a:cubicBezTo>
                    <a:pt x="34" y="2"/>
                    <a:pt x="34" y="4"/>
                    <a:pt x="34" y="6"/>
                  </a:cubicBezTo>
                  <a:cubicBezTo>
                    <a:pt x="31" y="14"/>
                    <a:pt x="34" y="20"/>
                    <a:pt x="40" y="25"/>
                  </a:cubicBezTo>
                  <a:cubicBezTo>
                    <a:pt x="41" y="25"/>
                    <a:pt x="42" y="26"/>
                    <a:pt x="43" y="27"/>
                  </a:cubicBezTo>
                  <a:cubicBezTo>
                    <a:pt x="46" y="31"/>
                    <a:pt x="49" y="34"/>
                    <a:pt x="51" y="38"/>
                  </a:cubicBezTo>
                  <a:cubicBezTo>
                    <a:pt x="56" y="47"/>
                    <a:pt x="52" y="56"/>
                    <a:pt x="41" y="58"/>
                  </a:cubicBezTo>
                  <a:cubicBezTo>
                    <a:pt x="38" y="58"/>
                    <a:pt x="36" y="59"/>
                    <a:pt x="33" y="59"/>
                  </a:cubicBezTo>
                  <a:cubicBezTo>
                    <a:pt x="22" y="58"/>
                    <a:pt x="11" y="56"/>
                    <a:pt x="0" y="55"/>
                  </a:cubicBezTo>
                  <a:close/>
                </a:path>
              </a:pathLst>
            </a:custGeom>
            <a:solidFill>
              <a:srgbClr val="D37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 name="Freeform 457">
              <a:extLst>
                <a:ext uri="{FF2B5EF4-FFF2-40B4-BE49-F238E27FC236}">
                  <a16:creationId xmlns:a16="http://schemas.microsoft.com/office/drawing/2014/main" id="{DCE16C20-6160-4C29-EF84-AC8B7B1C5278}"/>
                </a:ext>
              </a:extLst>
            </p:cNvPr>
            <p:cNvSpPr/>
            <p:nvPr/>
          </p:nvSpPr>
          <p:spPr bwMode="auto">
            <a:xfrm>
              <a:off x="6834188" y="2255838"/>
              <a:ext cx="304800" cy="258763"/>
            </a:xfrm>
            <a:custGeom>
              <a:avLst/>
              <a:gdLst>
                <a:gd name="T0" fmla="*/ 22 w 41"/>
                <a:gd name="T1" fmla="*/ 0 h 35"/>
                <a:gd name="T2" fmla="*/ 28 w 41"/>
                <a:gd name="T3" fmla="*/ 11 h 35"/>
                <a:gd name="T4" fmla="*/ 36 w 41"/>
                <a:gd name="T5" fmla="*/ 20 h 35"/>
                <a:gd name="T6" fmla="*/ 30 w 41"/>
                <a:gd name="T7" fmla="*/ 35 h 35"/>
                <a:gd name="T8" fmla="*/ 9 w 41"/>
                <a:gd name="T9" fmla="*/ 35 h 35"/>
                <a:gd name="T10" fmla="*/ 3 w 41"/>
                <a:gd name="T11" fmla="*/ 28 h 35"/>
                <a:gd name="T12" fmla="*/ 0 w 41"/>
                <a:gd name="T13" fmla="*/ 28 h 35"/>
                <a:gd name="T14" fmla="*/ 22 w 41"/>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5">
                  <a:moveTo>
                    <a:pt x="22" y="0"/>
                  </a:moveTo>
                  <a:cubicBezTo>
                    <a:pt x="21" y="5"/>
                    <a:pt x="25" y="8"/>
                    <a:pt x="28" y="11"/>
                  </a:cubicBezTo>
                  <a:cubicBezTo>
                    <a:pt x="31" y="14"/>
                    <a:pt x="34" y="17"/>
                    <a:pt x="36" y="20"/>
                  </a:cubicBezTo>
                  <a:cubicBezTo>
                    <a:pt x="41" y="26"/>
                    <a:pt x="38" y="34"/>
                    <a:pt x="30" y="35"/>
                  </a:cubicBezTo>
                  <a:cubicBezTo>
                    <a:pt x="23" y="35"/>
                    <a:pt x="16" y="35"/>
                    <a:pt x="9" y="35"/>
                  </a:cubicBezTo>
                  <a:cubicBezTo>
                    <a:pt x="6" y="34"/>
                    <a:pt x="1" y="35"/>
                    <a:pt x="3" y="28"/>
                  </a:cubicBezTo>
                  <a:cubicBezTo>
                    <a:pt x="3" y="27"/>
                    <a:pt x="1" y="28"/>
                    <a:pt x="0" y="28"/>
                  </a:cubicBezTo>
                  <a:cubicBezTo>
                    <a:pt x="7" y="18"/>
                    <a:pt x="15" y="9"/>
                    <a:pt x="22" y="0"/>
                  </a:cubicBezTo>
                  <a:close/>
                </a:path>
              </a:pathLst>
            </a:custGeom>
            <a:solidFill>
              <a:srgbClr val="E4A2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 name="Freeform 458">
              <a:extLst>
                <a:ext uri="{FF2B5EF4-FFF2-40B4-BE49-F238E27FC236}">
                  <a16:creationId xmlns:a16="http://schemas.microsoft.com/office/drawing/2014/main" id="{C2BA89B8-B052-FCC2-17AA-4087FA10358A}"/>
                </a:ext>
              </a:extLst>
            </p:cNvPr>
            <p:cNvSpPr/>
            <p:nvPr/>
          </p:nvSpPr>
          <p:spPr bwMode="auto">
            <a:xfrm>
              <a:off x="6775450" y="2530475"/>
              <a:ext cx="274638" cy="117475"/>
            </a:xfrm>
            <a:custGeom>
              <a:avLst/>
              <a:gdLst>
                <a:gd name="T0" fmla="*/ 3 w 37"/>
                <a:gd name="T1" fmla="*/ 2 h 16"/>
                <a:gd name="T2" fmla="*/ 6 w 37"/>
                <a:gd name="T3" fmla="*/ 0 h 16"/>
                <a:gd name="T4" fmla="*/ 37 w 37"/>
                <a:gd name="T5" fmla="*/ 5 h 16"/>
                <a:gd name="T6" fmla="*/ 32 w 37"/>
                <a:gd name="T7" fmla="*/ 10 h 16"/>
                <a:gd name="T8" fmla="*/ 6 w 37"/>
                <a:gd name="T9" fmla="*/ 9 h 16"/>
                <a:gd name="T10" fmla="*/ 5 w 37"/>
                <a:gd name="T11" fmla="*/ 6 h 16"/>
                <a:gd name="T12" fmla="*/ 3 w 37"/>
                <a:gd name="T13" fmla="*/ 9 h 16"/>
                <a:gd name="T14" fmla="*/ 3 w 37"/>
                <a:gd name="T15" fmla="*/ 16 h 16"/>
                <a:gd name="T16" fmla="*/ 3 w 37"/>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
                  <a:moveTo>
                    <a:pt x="3" y="2"/>
                  </a:moveTo>
                  <a:cubicBezTo>
                    <a:pt x="4" y="1"/>
                    <a:pt x="5" y="0"/>
                    <a:pt x="6" y="0"/>
                  </a:cubicBezTo>
                  <a:cubicBezTo>
                    <a:pt x="16" y="3"/>
                    <a:pt x="27" y="2"/>
                    <a:pt x="37" y="5"/>
                  </a:cubicBezTo>
                  <a:cubicBezTo>
                    <a:pt x="37" y="8"/>
                    <a:pt x="34" y="9"/>
                    <a:pt x="32" y="10"/>
                  </a:cubicBezTo>
                  <a:cubicBezTo>
                    <a:pt x="23" y="14"/>
                    <a:pt x="14" y="12"/>
                    <a:pt x="6" y="9"/>
                  </a:cubicBezTo>
                  <a:cubicBezTo>
                    <a:pt x="5" y="8"/>
                    <a:pt x="5" y="6"/>
                    <a:pt x="5" y="6"/>
                  </a:cubicBezTo>
                  <a:cubicBezTo>
                    <a:pt x="2" y="5"/>
                    <a:pt x="3" y="7"/>
                    <a:pt x="3" y="9"/>
                  </a:cubicBezTo>
                  <a:cubicBezTo>
                    <a:pt x="3" y="11"/>
                    <a:pt x="3" y="14"/>
                    <a:pt x="3" y="16"/>
                  </a:cubicBezTo>
                  <a:cubicBezTo>
                    <a:pt x="0" y="11"/>
                    <a:pt x="1" y="7"/>
                    <a:pt x="3" y="2"/>
                  </a:cubicBezTo>
                  <a:close/>
                </a:path>
              </a:pathLst>
            </a:custGeom>
            <a:solidFill>
              <a:srgbClr val="CF5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 name="Freeform 459">
              <a:extLst>
                <a:ext uri="{FF2B5EF4-FFF2-40B4-BE49-F238E27FC236}">
                  <a16:creationId xmlns:a16="http://schemas.microsoft.com/office/drawing/2014/main" id="{9C45EC86-C313-D224-3EF0-199E45595750}"/>
                </a:ext>
              </a:extLst>
            </p:cNvPr>
            <p:cNvSpPr/>
            <p:nvPr/>
          </p:nvSpPr>
          <p:spPr bwMode="auto">
            <a:xfrm>
              <a:off x="7005638" y="2092325"/>
              <a:ext cx="177800" cy="303213"/>
            </a:xfrm>
            <a:custGeom>
              <a:avLst/>
              <a:gdLst>
                <a:gd name="T0" fmla="*/ 14 w 24"/>
                <a:gd name="T1" fmla="*/ 34 h 41"/>
                <a:gd name="T2" fmla="*/ 4 w 24"/>
                <a:gd name="T3" fmla="*/ 12 h 41"/>
                <a:gd name="T4" fmla="*/ 4 w 24"/>
                <a:gd name="T5" fmla="*/ 6 h 41"/>
                <a:gd name="T6" fmla="*/ 5 w 24"/>
                <a:gd name="T7" fmla="*/ 0 h 41"/>
                <a:gd name="T8" fmla="*/ 7 w 24"/>
                <a:gd name="T9" fmla="*/ 0 h 41"/>
                <a:gd name="T10" fmla="*/ 7 w 24"/>
                <a:gd name="T11" fmla="*/ 0 h 41"/>
                <a:gd name="T12" fmla="*/ 8 w 24"/>
                <a:gd name="T13" fmla="*/ 8 h 41"/>
                <a:gd name="T14" fmla="*/ 14 w 24"/>
                <a:gd name="T15" fmla="*/ 24 h 41"/>
                <a:gd name="T16" fmla="*/ 20 w 24"/>
                <a:gd name="T17" fmla="*/ 31 h 41"/>
                <a:gd name="T18" fmla="*/ 23 w 24"/>
                <a:gd name="T19" fmla="*/ 39 h 41"/>
                <a:gd name="T20" fmla="*/ 14 w 24"/>
                <a:gd name="T2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1">
                  <a:moveTo>
                    <a:pt x="14" y="34"/>
                  </a:moveTo>
                  <a:cubicBezTo>
                    <a:pt x="6" y="29"/>
                    <a:pt x="0" y="23"/>
                    <a:pt x="4" y="12"/>
                  </a:cubicBezTo>
                  <a:cubicBezTo>
                    <a:pt x="5" y="10"/>
                    <a:pt x="4" y="8"/>
                    <a:pt x="4" y="6"/>
                  </a:cubicBezTo>
                  <a:cubicBezTo>
                    <a:pt x="4" y="4"/>
                    <a:pt x="4" y="2"/>
                    <a:pt x="5" y="0"/>
                  </a:cubicBezTo>
                  <a:cubicBezTo>
                    <a:pt x="6" y="0"/>
                    <a:pt x="6" y="0"/>
                    <a:pt x="7" y="0"/>
                  </a:cubicBezTo>
                  <a:cubicBezTo>
                    <a:pt x="7" y="0"/>
                    <a:pt x="7" y="0"/>
                    <a:pt x="7" y="0"/>
                  </a:cubicBezTo>
                  <a:cubicBezTo>
                    <a:pt x="9" y="3"/>
                    <a:pt x="9" y="5"/>
                    <a:pt x="8" y="8"/>
                  </a:cubicBezTo>
                  <a:cubicBezTo>
                    <a:pt x="6" y="14"/>
                    <a:pt x="9" y="19"/>
                    <a:pt x="14" y="24"/>
                  </a:cubicBezTo>
                  <a:cubicBezTo>
                    <a:pt x="16" y="26"/>
                    <a:pt x="18" y="28"/>
                    <a:pt x="20" y="31"/>
                  </a:cubicBezTo>
                  <a:cubicBezTo>
                    <a:pt x="22" y="33"/>
                    <a:pt x="24" y="35"/>
                    <a:pt x="23" y="39"/>
                  </a:cubicBezTo>
                  <a:cubicBezTo>
                    <a:pt x="18" y="41"/>
                    <a:pt x="17" y="35"/>
                    <a:pt x="14" y="34"/>
                  </a:cubicBezTo>
                  <a:close/>
                </a:path>
              </a:pathLst>
            </a:custGeom>
            <a:solidFill>
              <a:srgbClr val="BB52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 name="Freeform 460">
              <a:extLst>
                <a:ext uri="{FF2B5EF4-FFF2-40B4-BE49-F238E27FC236}">
                  <a16:creationId xmlns:a16="http://schemas.microsoft.com/office/drawing/2014/main" id="{16DFE159-C3FA-173D-8AE1-3C0800D335AF}"/>
                </a:ext>
              </a:extLst>
            </p:cNvPr>
            <p:cNvSpPr/>
            <p:nvPr/>
          </p:nvSpPr>
          <p:spPr bwMode="auto">
            <a:xfrm>
              <a:off x="8161338" y="1876425"/>
              <a:ext cx="357188" cy="246063"/>
            </a:xfrm>
            <a:custGeom>
              <a:avLst/>
              <a:gdLst>
                <a:gd name="T0" fmla="*/ 7 w 48"/>
                <a:gd name="T1" fmla="*/ 1 h 33"/>
                <a:gd name="T2" fmla="*/ 33 w 48"/>
                <a:gd name="T3" fmla="*/ 4 h 33"/>
                <a:gd name="T4" fmla="*/ 47 w 48"/>
                <a:gd name="T5" fmla="*/ 22 h 33"/>
                <a:gd name="T6" fmla="*/ 47 w 48"/>
                <a:gd name="T7" fmla="*/ 24 h 33"/>
                <a:gd name="T8" fmla="*/ 35 w 48"/>
                <a:gd name="T9" fmla="*/ 32 h 33"/>
                <a:gd name="T10" fmla="*/ 26 w 48"/>
                <a:gd name="T11" fmla="*/ 28 h 33"/>
                <a:gd name="T12" fmla="*/ 19 w 48"/>
                <a:gd name="T13" fmla="*/ 30 h 33"/>
                <a:gd name="T14" fmla="*/ 7 w 48"/>
                <a:gd name="T15" fmla="*/ 20 h 33"/>
                <a:gd name="T16" fmla="*/ 1 w 48"/>
                <a:gd name="T17" fmla="*/ 9 h 33"/>
                <a:gd name="T18" fmla="*/ 7 w 48"/>
                <a:gd name="T19"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3">
                  <a:moveTo>
                    <a:pt x="7" y="1"/>
                  </a:moveTo>
                  <a:cubicBezTo>
                    <a:pt x="16" y="1"/>
                    <a:pt x="25" y="0"/>
                    <a:pt x="33" y="4"/>
                  </a:cubicBezTo>
                  <a:cubicBezTo>
                    <a:pt x="40" y="8"/>
                    <a:pt x="45" y="14"/>
                    <a:pt x="47" y="22"/>
                  </a:cubicBezTo>
                  <a:cubicBezTo>
                    <a:pt x="48" y="23"/>
                    <a:pt x="48" y="23"/>
                    <a:pt x="47" y="24"/>
                  </a:cubicBezTo>
                  <a:cubicBezTo>
                    <a:pt x="43" y="27"/>
                    <a:pt x="41" y="33"/>
                    <a:pt x="35" y="32"/>
                  </a:cubicBezTo>
                  <a:cubicBezTo>
                    <a:pt x="34" y="27"/>
                    <a:pt x="31" y="25"/>
                    <a:pt x="26" y="28"/>
                  </a:cubicBezTo>
                  <a:cubicBezTo>
                    <a:pt x="24" y="29"/>
                    <a:pt x="22" y="29"/>
                    <a:pt x="19" y="30"/>
                  </a:cubicBezTo>
                  <a:cubicBezTo>
                    <a:pt x="11" y="31"/>
                    <a:pt x="8" y="29"/>
                    <a:pt x="7" y="20"/>
                  </a:cubicBezTo>
                  <a:cubicBezTo>
                    <a:pt x="7" y="16"/>
                    <a:pt x="5" y="12"/>
                    <a:pt x="1" y="9"/>
                  </a:cubicBezTo>
                  <a:cubicBezTo>
                    <a:pt x="0" y="3"/>
                    <a:pt x="3" y="2"/>
                    <a:pt x="7" y="1"/>
                  </a:cubicBezTo>
                  <a:close/>
                </a:path>
              </a:pathLst>
            </a:custGeom>
            <a:solidFill>
              <a:srgbClr val="CA3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 name="Freeform 461">
              <a:extLst>
                <a:ext uri="{FF2B5EF4-FFF2-40B4-BE49-F238E27FC236}">
                  <a16:creationId xmlns:a16="http://schemas.microsoft.com/office/drawing/2014/main" id="{9425F88E-C670-1973-0430-5C1D9DC250C9}"/>
                </a:ext>
              </a:extLst>
            </p:cNvPr>
            <p:cNvSpPr/>
            <p:nvPr/>
          </p:nvSpPr>
          <p:spPr bwMode="auto">
            <a:xfrm>
              <a:off x="8369300" y="2039938"/>
              <a:ext cx="393700" cy="496888"/>
            </a:xfrm>
            <a:custGeom>
              <a:avLst/>
              <a:gdLst>
                <a:gd name="T0" fmla="*/ 19 w 53"/>
                <a:gd name="T1" fmla="*/ 2 h 67"/>
                <a:gd name="T2" fmla="*/ 19 w 53"/>
                <a:gd name="T3" fmla="*/ 0 h 67"/>
                <a:gd name="T4" fmla="*/ 20 w 53"/>
                <a:gd name="T5" fmla="*/ 3 h 67"/>
                <a:gd name="T6" fmla="*/ 14 w 53"/>
                <a:gd name="T7" fmla="*/ 24 h 67"/>
                <a:gd name="T8" fmla="*/ 11 w 53"/>
                <a:gd name="T9" fmla="*/ 43 h 67"/>
                <a:gd name="T10" fmla="*/ 21 w 53"/>
                <a:gd name="T11" fmla="*/ 50 h 67"/>
                <a:gd name="T12" fmla="*/ 47 w 53"/>
                <a:gd name="T13" fmla="*/ 58 h 67"/>
                <a:gd name="T14" fmla="*/ 53 w 53"/>
                <a:gd name="T15" fmla="*/ 67 h 67"/>
                <a:gd name="T16" fmla="*/ 48 w 53"/>
                <a:gd name="T17" fmla="*/ 67 h 67"/>
                <a:gd name="T18" fmla="*/ 12 w 53"/>
                <a:gd name="T19" fmla="*/ 58 h 67"/>
                <a:gd name="T20" fmla="*/ 1 w 53"/>
                <a:gd name="T21" fmla="*/ 37 h 67"/>
                <a:gd name="T22" fmla="*/ 16 w 53"/>
                <a:gd name="T23" fmla="*/ 6 h 67"/>
                <a:gd name="T24" fmla="*/ 19 w 53"/>
                <a:gd name="T25"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67">
                  <a:moveTo>
                    <a:pt x="19" y="2"/>
                  </a:moveTo>
                  <a:cubicBezTo>
                    <a:pt x="19" y="1"/>
                    <a:pt x="19" y="1"/>
                    <a:pt x="19" y="0"/>
                  </a:cubicBezTo>
                  <a:cubicBezTo>
                    <a:pt x="20" y="1"/>
                    <a:pt x="20" y="2"/>
                    <a:pt x="20" y="3"/>
                  </a:cubicBezTo>
                  <a:cubicBezTo>
                    <a:pt x="23" y="11"/>
                    <a:pt x="21" y="18"/>
                    <a:pt x="14" y="24"/>
                  </a:cubicBezTo>
                  <a:cubicBezTo>
                    <a:pt x="9" y="29"/>
                    <a:pt x="9" y="36"/>
                    <a:pt x="11" y="43"/>
                  </a:cubicBezTo>
                  <a:cubicBezTo>
                    <a:pt x="13" y="47"/>
                    <a:pt x="15" y="50"/>
                    <a:pt x="21" y="50"/>
                  </a:cubicBezTo>
                  <a:cubicBezTo>
                    <a:pt x="30" y="51"/>
                    <a:pt x="40" y="52"/>
                    <a:pt x="47" y="58"/>
                  </a:cubicBezTo>
                  <a:cubicBezTo>
                    <a:pt x="49" y="61"/>
                    <a:pt x="52" y="63"/>
                    <a:pt x="53" y="67"/>
                  </a:cubicBezTo>
                  <a:cubicBezTo>
                    <a:pt x="51" y="67"/>
                    <a:pt x="50" y="67"/>
                    <a:pt x="48" y="67"/>
                  </a:cubicBezTo>
                  <a:cubicBezTo>
                    <a:pt x="36" y="64"/>
                    <a:pt x="25" y="59"/>
                    <a:pt x="12" y="58"/>
                  </a:cubicBezTo>
                  <a:cubicBezTo>
                    <a:pt x="3" y="57"/>
                    <a:pt x="0" y="49"/>
                    <a:pt x="1" y="37"/>
                  </a:cubicBezTo>
                  <a:cubicBezTo>
                    <a:pt x="2" y="25"/>
                    <a:pt x="8" y="15"/>
                    <a:pt x="16" y="6"/>
                  </a:cubicBezTo>
                  <a:cubicBezTo>
                    <a:pt x="17" y="4"/>
                    <a:pt x="18" y="3"/>
                    <a:pt x="19" y="2"/>
                  </a:cubicBezTo>
                  <a:close/>
                </a:path>
              </a:pathLst>
            </a:custGeom>
            <a:solidFill>
              <a:srgbClr val="C96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 name="Freeform 462">
              <a:extLst>
                <a:ext uri="{FF2B5EF4-FFF2-40B4-BE49-F238E27FC236}">
                  <a16:creationId xmlns:a16="http://schemas.microsoft.com/office/drawing/2014/main" id="{1C130A42-EDA4-23D7-417C-3DCF6DB9A0C0}"/>
                </a:ext>
              </a:extLst>
            </p:cNvPr>
            <p:cNvSpPr/>
            <p:nvPr/>
          </p:nvSpPr>
          <p:spPr bwMode="auto">
            <a:xfrm>
              <a:off x="8429625" y="2092325"/>
              <a:ext cx="250825" cy="325438"/>
            </a:xfrm>
            <a:custGeom>
              <a:avLst/>
              <a:gdLst>
                <a:gd name="T0" fmla="*/ 14 w 34"/>
                <a:gd name="T1" fmla="*/ 0 h 44"/>
                <a:gd name="T2" fmla="*/ 16 w 34"/>
                <a:gd name="T3" fmla="*/ 22 h 44"/>
                <a:gd name="T4" fmla="*/ 19 w 34"/>
                <a:gd name="T5" fmla="*/ 28 h 44"/>
                <a:gd name="T6" fmla="*/ 34 w 34"/>
                <a:gd name="T7" fmla="*/ 44 h 44"/>
                <a:gd name="T8" fmla="*/ 8 w 34"/>
                <a:gd name="T9" fmla="*/ 38 h 44"/>
                <a:gd name="T10" fmla="*/ 5 w 34"/>
                <a:gd name="T11" fmla="*/ 23 h 44"/>
                <a:gd name="T12" fmla="*/ 14 w 3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34" h="44">
                  <a:moveTo>
                    <a:pt x="14" y="0"/>
                  </a:moveTo>
                  <a:cubicBezTo>
                    <a:pt x="16" y="7"/>
                    <a:pt x="20" y="14"/>
                    <a:pt x="16" y="22"/>
                  </a:cubicBezTo>
                  <a:cubicBezTo>
                    <a:pt x="14" y="25"/>
                    <a:pt x="16" y="27"/>
                    <a:pt x="19" y="28"/>
                  </a:cubicBezTo>
                  <a:cubicBezTo>
                    <a:pt x="27" y="31"/>
                    <a:pt x="29" y="38"/>
                    <a:pt x="34" y="44"/>
                  </a:cubicBezTo>
                  <a:cubicBezTo>
                    <a:pt x="25" y="44"/>
                    <a:pt x="16" y="42"/>
                    <a:pt x="8" y="38"/>
                  </a:cubicBezTo>
                  <a:cubicBezTo>
                    <a:pt x="2" y="34"/>
                    <a:pt x="0" y="28"/>
                    <a:pt x="5" y="23"/>
                  </a:cubicBezTo>
                  <a:cubicBezTo>
                    <a:pt x="11" y="16"/>
                    <a:pt x="13" y="9"/>
                    <a:pt x="14" y="0"/>
                  </a:cubicBezTo>
                  <a:close/>
                </a:path>
              </a:pathLst>
            </a:custGeom>
            <a:solidFill>
              <a:srgbClr val="EEB7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 name="Freeform 463">
              <a:extLst>
                <a:ext uri="{FF2B5EF4-FFF2-40B4-BE49-F238E27FC236}">
                  <a16:creationId xmlns:a16="http://schemas.microsoft.com/office/drawing/2014/main" id="{E759EEC8-6995-76D3-4846-8D3EEA2121CC}"/>
                </a:ext>
              </a:extLst>
            </p:cNvPr>
            <p:cNvSpPr/>
            <p:nvPr/>
          </p:nvSpPr>
          <p:spPr bwMode="auto">
            <a:xfrm>
              <a:off x="8413750" y="2062163"/>
              <a:ext cx="304800" cy="407988"/>
            </a:xfrm>
            <a:custGeom>
              <a:avLst/>
              <a:gdLst>
                <a:gd name="T0" fmla="*/ 16 w 41"/>
                <a:gd name="T1" fmla="*/ 4 h 55"/>
                <a:gd name="T2" fmla="*/ 8 w 41"/>
                <a:gd name="T3" fmla="*/ 27 h 55"/>
                <a:gd name="T4" fmla="*/ 11 w 41"/>
                <a:gd name="T5" fmla="*/ 40 h 55"/>
                <a:gd name="T6" fmla="*/ 27 w 41"/>
                <a:gd name="T7" fmla="*/ 45 h 55"/>
                <a:gd name="T8" fmla="*/ 36 w 41"/>
                <a:gd name="T9" fmla="*/ 48 h 55"/>
                <a:gd name="T10" fmla="*/ 41 w 41"/>
                <a:gd name="T11" fmla="*/ 55 h 55"/>
                <a:gd name="T12" fmla="*/ 20 w 41"/>
                <a:gd name="T13" fmla="*/ 49 h 55"/>
                <a:gd name="T14" fmla="*/ 16 w 41"/>
                <a:gd name="T15" fmla="*/ 48 h 55"/>
                <a:gd name="T16" fmla="*/ 3 w 41"/>
                <a:gd name="T17" fmla="*/ 40 h 55"/>
                <a:gd name="T18" fmla="*/ 10 w 41"/>
                <a:gd name="T19" fmla="*/ 17 h 55"/>
                <a:gd name="T20" fmla="*/ 14 w 41"/>
                <a:gd name="T21" fmla="*/ 0 h 55"/>
                <a:gd name="T22" fmla="*/ 16 w 41"/>
                <a:gd name="T23" fmla="*/ 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55">
                  <a:moveTo>
                    <a:pt x="16" y="4"/>
                  </a:moveTo>
                  <a:cubicBezTo>
                    <a:pt x="16" y="13"/>
                    <a:pt x="16" y="21"/>
                    <a:pt x="8" y="27"/>
                  </a:cubicBezTo>
                  <a:cubicBezTo>
                    <a:pt x="4" y="31"/>
                    <a:pt x="5" y="37"/>
                    <a:pt x="11" y="40"/>
                  </a:cubicBezTo>
                  <a:cubicBezTo>
                    <a:pt x="16" y="43"/>
                    <a:pt x="21" y="45"/>
                    <a:pt x="27" y="45"/>
                  </a:cubicBezTo>
                  <a:cubicBezTo>
                    <a:pt x="30" y="45"/>
                    <a:pt x="33" y="46"/>
                    <a:pt x="36" y="48"/>
                  </a:cubicBezTo>
                  <a:cubicBezTo>
                    <a:pt x="38" y="50"/>
                    <a:pt x="40" y="52"/>
                    <a:pt x="41" y="55"/>
                  </a:cubicBezTo>
                  <a:cubicBezTo>
                    <a:pt x="34" y="53"/>
                    <a:pt x="27" y="50"/>
                    <a:pt x="20" y="49"/>
                  </a:cubicBezTo>
                  <a:cubicBezTo>
                    <a:pt x="18" y="49"/>
                    <a:pt x="17" y="48"/>
                    <a:pt x="16" y="48"/>
                  </a:cubicBezTo>
                  <a:cubicBezTo>
                    <a:pt x="8" y="51"/>
                    <a:pt x="5" y="46"/>
                    <a:pt x="3" y="40"/>
                  </a:cubicBezTo>
                  <a:cubicBezTo>
                    <a:pt x="0" y="32"/>
                    <a:pt x="3" y="23"/>
                    <a:pt x="10" y="17"/>
                  </a:cubicBezTo>
                  <a:cubicBezTo>
                    <a:pt x="16" y="13"/>
                    <a:pt x="14" y="6"/>
                    <a:pt x="14" y="0"/>
                  </a:cubicBezTo>
                  <a:cubicBezTo>
                    <a:pt x="16" y="1"/>
                    <a:pt x="16" y="3"/>
                    <a:pt x="16" y="4"/>
                  </a:cubicBezTo>
                  <a:close/>
                </a:path>
              </a:pathLst>
            </a:custGeom>
            <a:solidFill>
              <a:srgbClr val="DD9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 name="Freeform 464">
              <a:extLst>
                <a:ext uri="{FF2B5EF4-FFF2-40B4-BE49-F238E27FC236}">
                  <a16:creationId xmlns:a16="http://schemas.microsoft.com/office/drawing/2014/main" id="{2B0576D3-0DB7-CD15-CB26-954C1AE816BB}"/>
                </a:ext>
              </a:extLst>
            </p:cNvPr>
            <p:cNvSpPr/>
            <p:nvPr/>
          </p:nvSpPr>
          <p:spPr bwMode="auto">
            <a:xfrm>
              <a:off x="7761288" y="1876425"/>
              <a:ext cx="452438" cy="252413"/>
            </a:xfrm>
            <a:custGeom>
              <a:avLst/>
              <a:gdLst>
                <a:gd name="T0" fmla="*/ 61 w 61"/>
                <a:gd name="T1" fmla="*/ 1 h 34"/>
                <a:gd name="T2" fmla="*/ 56 w 61"/>
                <a:gd name="T3" fmla="*/ 8 h 34"/>
                <a:gd name="T4" fmla="*/ 43 w 61"/>
                <a:gd name="T5" fmla="*/ 24 h 34"/>
                <a:gd name="T6" fmla="*/ 29 w 61"/>
                <a:gd name="T7" fmla="*/ 31 h 34"/>
                <a:gd name="T8" fmla="*/ 13 w 61"/>
                <a:gd name="T9" fmla="*/ 27 h 34"/>
                <a:gd name="T10" fmla="*/ 1 w 61"/>
                <a:gd name="T11" fmla="*/ 8 h 34"/>
                <a:gd name="T12" fmla="*/ 2 w 61"/>
                <a:gd name="T13" fmla="*/ 1 h 34"/>
                <a:gd name="T14" fmla="*/ 2 w 61"/>
                <a:gd name="T15" fmla="*/ 0 h 34"/>
                <a:gd name="T16" fmla="*/ 5 w 61"/>
                <a:gd name="T17" fmla="*/ 1 h 34"/>
                <a:gd name="T18" fmla="*/ 12 w 61"/>
                <a:gd name="T19" fmla="*/ 13 h 34"/>
                <a:gd name="T20" fmla="*/ 33 w 61"/>
                <a:gd name="T21" fmla="*/ 19 h 34"/>
                <a:gd name="T22" fmla="*/ 45 w 61"/>
                <a:gd name="T23" fmla="*/ 9 h 34"/>
                <a:gd name="T24" fmla="*/ 54 w 61"/>
                <a:gd name="T25" fmla="*/ 1 h 34"/>
                <a:gd name="T26" fmla="*/ 61 w 61"/>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4">
                  <a:moveTo>
                    <a:pt x="61" y="1"/>
                  </a:moveTo>
                  <a:cubicBezTo>
                    <a:pt x="58" y="3"/>
                    <a:pt x="56" y="5"/>
                    <a:pt x="56" y="8"/>
                  </a:cubicBezTo>
                  <a:cubicBezTo>
                    <a:pt x="54" y="15"/>
                    <a:pt x="48" y="20"/>
                    <a:pt x="43" y="24"/>
                  </a:cubicBezTo>
                  <a:cubicBezTo>
                    <a:pt x="39" y="27"/>
                    <a:pt x="34" y="29"/>
                    <a:pt x="29" y="31"/>
                  </a:cubicBezTo>
                  <a:cubicBezTo>
                    <a:pt x="23" y="34"/>
                    <a:pt x="18" y="33"/>
                    <a:pt x="13" y="27"/>
                  </a:cubicBezTo>
                  <a:cubicBezTo>
                    <a:pt x="8" y="21"/>
                    <a:pt x="4" y="14"/>
                    <a:pt x="1" y="8"/>
                  </a:cubicBezTo>
                  <a:cubicBezTo>
                    <a:pt x="1" y="5"/>
                    <a:pt x="0" y="3"/>
                    <a:pt x="2" y="1"/>
                  </a:cubicBezTo>
                  <a:cubicBezTo>
                    <a:pt x="2" y="1"/>
                    <a:pt x="2" y="0"/>
                    <a:pt x="2" y="0"/>
                  </a:cubicBezTo>
                  <a:cubicBezTo>
                    <a:pt x="3" y="0"/>
                    <a:pt x="4" y="1"/>
                    <a:pt x="5" y="1"/>
                  </a:cubicBezTo>
                  <a:cubicBezTo>
                    <a:pt x="9" y="4"/>
                    <a:pt x="9" y="9"/>
                    <a:pt x="12" y="13"/>
                  </a:cubicBezTo>
                  <a:cubicBezTo>
                    <a:pt x="17" y="24"/>
                    <a:pt x="23" y="26"/>
                    <a:pt x="33" y="19"/>
                  </a:cubicBezTo>
                  <a:cubicBezTo>
                    <a:pt x="38" y="16"/>
                    <a:pt x="42" y="13"/>
                    <a:pt x="45" y="9"/>
                  </a:cubicBezTo>
                  <a:cubicBezTo>
                    <a:pt x="47" y="5"/>
                    <a:pt x="51" y="3"/>
                    <a:pt x="54" y="1"/>
                  </a:cubicBezTo>
                  <a:cubicBezTo>
                    <a:pt x="57" y="1"/>
                    <a:pt x="59" y="1"/>
                    <a:pt x="61" y="1"/>
                  </a:cubicBezTo>
                  <a:close/>
                </a:path>
              </a:pathLst>
            </a:custGeom>
            <a:solidFill>
              <a:srgbClr val="B451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 name="Freeform 465">
              <a:extLst>
                <a:ext uri="{FF2B5EF4-FFF2-40B4-BE49-F238E27FC236}">
                  <a16:creationId xmlns:a16="http://schemas.microsoft.com/office/drawing/2014/main" id="{9F959895-6775-535E-4E4D-1F5A8C2952DA}"/>
                </a:ext>
              </a:extLst>
            </p:cNvPr>
            <p:cNvSpPr/>
            <p:nvPr/>
          </p:nvSpPr>
          <p:spPr bwMode="auto">
            <a:xfrm>
              <a:off x="7797800" y="1825625"/>
              <a:ext cx="363538" cy="250825"/>
            </a:xfrm>
            <a:custGeom>
              <a:avLst/>
              <a:gdLst>
                <a:gd name="T0" fmla="*/ 49 w 49"/>
                <a:gd name="T1" fmla="*/ 8 h 34"/>
                <a:gd name="T2" fmla="*/ 27 w 49"/>
                <a:gd name="T3" fmla="*/ 30 h 34"/>
                <a:gd name="T4" fmla="*/ 7 w 49"/>
                <a:gd name="T5" fmla="*/ 24 h 34"/>
                <a:gd name="T6" fmla="*/ 0 w 49"/>
                <a:gd name="T7" fmla="*/ 8 h 34"/>
                <a:gd name="T8" fmla="*/ 2 w 49"/>
                <a:gd name="T9" fmla="*/ 0 h 34"/>
                <a:gd name="T10" fmla="*/ 6 w 49"/>
                <a:gd name="T11" fmla="*/ 13 h 34"/>
                <a:gd name="T12" fmla="*/ 14 w 49"/>
                <a:gd name="T13" fmla="*/ 25 h 34"/>
                <a:gd name="T14" fmla="*/ 32 w 49"/>
                <a:gd name="T15" fmla="*/ 19 h 34"/>
                <a:gd name="T16" fmla="*/ 45 w 49"/>
                <a:gd name="T17" fmla="*/ 8 h 34"/>
                <a:gd name="T18" fmla="*/ 49 w 49"/>
                <a:gd name="T1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4">
                  <a:moveTo>
                    <a:pt x="49" y="8"/>
                  </a:moveTo>
                  <a:cubicBezTo>
                    <a:pt x="41" y="15"/>
                    <a:pt x="36" y="24"/>
                    <a:pt x="27" y="30"/>
                  </a:cubicBezTo>
                  <a:cubicBezTo>
                    <a:pt x="19" y="34"/>
                    <a:pt x="11" y="33"/>
                    <a:pt x="7" y="24"/>
                  </a:cubicBezTo>
                  <a:cubicBezTo>
                    <a:pt x="4" y="19"/>
                    <a:pt x="2" y="14"/>
                    <a:pt x="0" y="8"/>
                  </a:cubicBezTo>
                  <a:cubicBezTo>
                    <a:pt x="2" y="6"/>
                    <a:pt x="1" y="3"/>
                    <a:pt x="2" y="0"/>
                  </a:cubicBezTo>
                  <a:cubicBezTo>
                    <a:pt x="3" y="4"/>
                    <a:pt x="4" y="9"/>
                    <a:pt x="6" y="13"/>
                  </a:cubicBezTo>
                  <a:cubicBezTo>
                    <a:pt x="7" y="18"/>
                    <a:pt x="9" y="23"/>
                    <a:pt x="14" y="25"/>
                  </a:cubicBezTo>
                  <a:cubicBezTo>
                    <a:pt x="21" y="27"/>
                    <a:pt x="27" y="25"/>
                    <a:pt x="32" y="19"/>
                  </a:cubicBezTo>
                  <a:cubicBezTo>
                    <a:pt x="36" y="15"/>
                    <a:pt x="40" y="11"/>
                    <a:pt x="45" y="8"/>
                  </a:cubicBezTo>
                  <a:cubicBezTo>
                    <a:pt x="47" y="8"/>
                    <a:pt x="48" y="8"/>
                    <a:pt x="49" y="8"/>
                  </a:cubicBezTo>
                  <a:close/>
                </a:path>
              </a:pathLst>
            </a:custGeom>
            <a:solidFill>
              <a:srgbClr val="C067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 name="Freeform 466">
              <a:extLst>
                <a:ext uri="{FF2B5EF4-FFF2-40B4-BE49-F238E27FC236}">
                  <a16:creationId xmlns:a16="http://schemas.microsoft.com/office/drawing/2014/main" id="{B61C71C0-FD4B-7B64-0D17-68E39E3990C8}"/>
                </a:ext>
              </a:extLst>
            </p:cNvPr>
            <p:cNvSpPr/>
            <p:nvPr/>
          </p:nvSpPr>
          <p:spPr bwMode="auto">
            <a:xfrm>
              <a:off x="7843838" y="1720850"/>
              <a:ext cx="250825" cy="260350"/>
            </a:xfrm>
            <a:custGeom>
              <a:avLst/>
              <a:gdLst>
                <a:gd name="T0" fmla="*/ 34 w 34"/>
                <a:gd name="T1" fmla="*/ 21 h 35"/>
                <a:gd name="T2" fmla="*/ 23 w 34"/>
                <a:gd name="T3" fmla="*/ 29 h 35"/>
                <a:gd name="T4" fmla="*/ 11 w 34"/>
                <a:gd name="T5" fmla="*/ 33 h 35"/>
                <a:gd name="T6" fmla="*/ 3 w 34"/>
                <a:gd name="T7" fmla="*/ 21 h 35"/>
                <a:gd name="T8" fmla="*/ 1 w 34"/>
                <a:gd name="T9" fmla="*/ 0 h 35"/>
                <a:gd name="T10" fmla="*/ 7 w 34"/>
                <a:gd name="T11" fmla="*/ 3 h 35"/>
                <a:gd name="T12" fmla="*/ 9 w 34"/>
                <a:gd name="T13" fmla="*/ 15 h 35"/>
                <a:gd name="T14" fmla="*/ 22 w 34"/>
                <a:gd name="T15" fmla="*/ 22 h 35"/>
                <a:gd name="T16" fmla="*/ 31 w 34"/>
                <a:gd name="T17" fmla="*/ 19 h 35"/>
                <a:gd name="T18" fmla="*/ 34 w 34"/>
                <a:gd name="T19"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4" y="21"/>
                  </a:moveTo>
                  <a:cubicBezTo>
                    <a:pt x="30" y="23"/>
                    <a:pt x="26" y="26"/>
                    <a:pt x="23" y="29"/>
                  </a:cubicBezTo>
                  <a:cubicBezTo>
                    <a:pt x="20" y="33"/>
                    <a:pt x="15" y="35"/>
                    <a:pt x="11" y="33"/>
                  </a:cubicBezTo>
                  <a:cubicBezTo>
                    <a:pt x="6" y="31"/>
                    <a:pt x="3" y="26"/>
                    <a:pt x="3" y="21"/>
                  </a:cubicBezTo>
                  <a:cubicBezTo>
                    <a:pt x="2" y="14"/>
                    <a:pt x="0" y="7"/>
                    <a:pt x="1" y="0"/>
                  </a:cubicBezTo>
                  <a:cubicBezTo>
                    <a:pt x="3" y="1"/>
                    <a:pt x="5" y="2"/>
                    <a:pt x="7" y="3"/>
                  </a:cubicBezTo>
                  <a:cubicBezTo>
                    <a:pt x="9" y="7"/>
                    <a:pt x="8" y="11"/>
                    <a:pt x="9" y="15"/>
                  </a:cubicBezTo>
                  <a:cubicBezTo>
                    <a:pt x="9" y="24"/>
                    <a:pt x="15" y="27"/>
                    <a:pt x="22" y="22"/>
                  </a:cubicBezTo>
                  <a:cubicBezTo>
                    <a:pt x="25" y="21"/>
                    <a:pt x="27" y="18"/>
                    <a:pt x="31" y="19"/>
                  </a:cubicBezTo>
                  <a:cubicBezTo>
                    <a:pt x="32" y="20"/>
                    <a:pt x="33" y="20"/>
                    <a:pt x="34" y="21"/>
                  </a:cubicBezTo>
                  <a:close/>
                </a:path>
              </a:pathLst>
            </a:custGeom>
            <a:solidFill>
              <a:srgbClr val="E5A4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 name="Freeform 467">
              <a:extLst>
                <a:ext uri="{FF2B5EF4-FFF2-40B4-BE49-F238E27FC236}">
                  <a16:creationId xmlns:a16="http://schemas.microsoft.com/office/drawing/2014/main" id="{402418F4-C919-DB7C-E43A-7A0672B4DA1F}"/>
                </a:ext>
              </a:extLst>
            </p:cNvPr>
            <p:cNvSpPr/>
            <p:nvPr/>
          </p:nvSpPr>
          <p:spPr bwMode="auto">
            <a:xfrm>
              <a:off x="7880350" y="1743075"/>
              <a:ext cx="192088" cy="185738"/>
            </a:xfrm>
            <a:custGeom>
              <a:avLst/>
              <a:gdLst>
                <a:gd name="T0" fmla="*/ 26 w 26"/>
                <a:gd name="T1" fmla="*/ 16 h 25"/>
                <a:gd name="T2" fmla="*/ 17 w 26"/>
                <a:gd name="T3" fmla="*/ 22 h 25"/>
                <a:gd name="T4" fmla="*/ 2 w 26"/>
                <a:gd name="T5" fmla="*/ 16 h 25"/>
                <a:gd name="T6" fmla="*/ 2 w 26"/>
                <a:gd name="T7" fmla="*/ 0 h 25"/>
                <a:gd name="T8" fmla="*/ 3 w 26"/>
                <a:gd name="T9" fmla="*/ 1 h 25"/>
                <a:gd name="T10" fmla="*/ 26 w 26"/>
                <a:gd name="T11" fmla="*/ 16 h 25"/>
              </a:gdLst>
              <a:ahLst/>
              <a:cxnLst>
                <a:cxn ang="0">
                  <a:pos x="T0" y="T1"/>
                </a:cxn>
                <a:cxn ang="0">
                  <a:pos x="T2" y="T3"/>
                </a:cxn>
                <a:cxn ang="0">
                  <a:pos x="T4" y="T5"/>
                </a:cxn>
                <a:cxn ang="0">
                  <a:pos x="T6" y="T7"/>
                </a:cxn>
                <a:cxn ang="0">
                  <a:pos x="T8" y="T9"/>
                </a:cxn>
                <a:cxn ang="0">
                  <a:pos x="T10" y="T11"/>
                </a:cxn>
              </a:cxnLst>
              <a:rect l="0" t="0" r="r" b="b"/>
              <a:pathLst>
                <a:path w="26" h="25">
                  <a:moveTo>
                    <a:pt x="26" y="16"/>
                  </a:moveTo>
                  <a:cubicBezTo>
                    <a:pt x="22" y="17"/>
                    <a:pt x="20" y="20"/>
                    <a:pt x="17" y="22"/>
                  </a:cubicBezTo>
                  <a:cubicBezTo>
                    <a:pt x="11" y="25"/>
                    <a:pt x="3" y="23"/>
                    <a:pt x="2" y="16"/>
                  </a:cubicBezTo>
                  <a:cubicBezTo>
                    <a:pt x="1" y="11"/>
                    <a:pt x="0" y="5"/>
                    <a:pt x="2" y="0"/>
                  </a:cubicBezTo>
                  <a:cubicBezTo>
                    <a:pt x="2" y="0"/>
                    <a:pt x="3" y="0"/>
                    <a:pt x="3" y="1"/>
                  </a:cubicBezTo>
                  <a:cubicBezTo>
                    <a:pt x="8" y="10"/>
                    <a:pt x="17" y="14"/>
                    <a:pt x="26" y="16"/>
                  </a:cubicBezTo>
                  <a:close/>
                </a:path>
              </a:pathLst>
            </a:custGeom>
            <a:solidFill>
              <a:srgbClr val="F2C2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 name="Freeform 468">
              <a:extLst>
                <a:ext uri="{FF2B5EF4-FFF2-40B4-BE49-F238E27FC236}">
                  <a16:creationId xmlns:a16="http://schemas.microsoft.com/office/drawing/2014/main" id="{8D3F4EB3-9F93-4255-203B-C85B45949782}"/>
                </a:ext>
              </a:extLst>
            </p:cNvPr>
            <p:cNvSpPr/>
            <p:nvPr/>
          </p:nvSpPr>
          <p:spPr bwMode="auto">
            <a:xfrm>
              <a:off x="8205788" y="2989263"/>
              <a:ext cx="379413" cy="393700"/>
            </a:xfrm>
            <a:custGeom>
              <a:avLst/>
              <a:gdLst>
                <a:gd name="T0" fmla="*/ 31 w 51"/>
                <a:gd name="T1" fmla="*/ 5 h 53"/>
                <a:gd name="T2" fmla="*/ 51 w 51"/>
                <a:gd name="T3" fmla="*/ 8 h 53"/>
                <a:gd name="T4" fmla="*/ 49 w 51"/>
                <a:gd name="T5" fmla="*/ 12 h 53"/>
                <a:gd name="T6" fmla="*/ 29 w 51"/>
                <a:gd name="T7" fmla="*/ 12 h 53"/>
                <a:gd name="T8" fmla="*/ 17 w 51"/>
                <a:gd name="T9" fmla="*/ 13 h 53"/>
                <a:gd name="T10" fmla="*/ 15 w 51"/>
                <a:gd name="T11" fmla="*/ 26 h 53"/>
                <a:gd name="T12" fmla="*/ 16 w 51"/>
                <a:gd name="T13" fmla="*/ 29 h 53"/>
                <a:gd name="T14" fmla="*/ 19 w 51"/>
                <a:gd name="T15" fmla="*/ 47 h 53"/>
                <a:gd name="T16" fmla="*/ 18 w 51"/>
                <a:gd name="T17" fmla="*/ 53 h 53"/>
                <a:gd name="T18" fmla="*/ 15 w 51"/>
                <a:gd name="T19" fmla="*/ 50 h 53"/>
                <a:gd name="T20" fmla="*/ 13 w 51"/>
                <a:gd name="T21" fmla="*/ 42 h 53"/>
                <a:gd name="T22" fmla="*/ 8 w 51"/>
                <a:gd name="T23" fmla="*/ 31 h 53"/>
                <a:gd name="T24" fmla="*/ 5 w 51"/>
                <a:gd name="T25" fmla="*/ 23 h 53"/>
                <a:gd name="T26" fmla="*/ 22 w 51"/>
                <a:gd name="T27" fmla="*/ 2 h 53"/>
                <a:gd name="T28" fmla="*/ 31 w 51"/>
                <a:gd name="T29"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52">
                  <a:moveTo>
                    <a:pt x="31" y="5"/>
                  </a:moveTo>
                  <a:cubicBezTo>
                    <a:pt x="38" y="6"/>
                    <a:pt x="44" y="7"/>
                    <a:pt x="51" y="8"/>
                  </a:cubicBezTo>
                  <a:cubicBezTo>
                    <a:pt x="50" y="9"/>
                    <a:pt x="50" y="10"/>
                    <a:pt x="49" y="12"/>
                  </a:cubicBezTo>
                  <a:cubicBezTo>
                    <a:pt x="43" y="14"/>
                    <a:pt x="36" y="14"/>
                    <a:pt x="29" y="12"/>
                  </a:cubicBezTo>
                  <a:cubicBezTo>
                    <a:pt x="25" y="11"/>
                    <a:pt x="21" y="9"/>
                    <a:pt x="17" y="13"/>
                  </a:cubicBezTo>
                  <a:cubicBezTo>
                    <a:pt x="14" y="17"/>
                    <a:pt x="13" y="21"/>
                    <a:pt x="15" y="26"/>
                  </a:cubicBezTo>
                  <a:cubicBezTo>
                    <a:pt x="16" y="27"/>
                    <a:pt x="15" y="28"/>
                    <a:pt x="16" y="29"/>
                  </a:cubicBezTo>
                  <a:cubicBezTo>
                    <a:pt x="17" y="35"/>
                    <a:pt x="18" y="41"/>
                    <a:pt x="19" y="47"/>
                  </a:cubicBezTo>
                  <a:cubicBezTo>
                    <a:pt x="20" y="49"/>
                    <a:pt x="20" y="51"/>
                    <a:pt x="18" y="53"/>
                  </a:cubicBezTo>
                  <a:cubicBezTo>
                    <a:pt x="16" y="53"/>
                    <a:pt x="15" y="51"/>
                    <a:pt x="15" y="50"/>
                  </a:cubicBezTo>
                  <a:cubicBezTo>
                    <a:pt x="14" y="47"/>
                    <a:pt x="13" y="45"/>
                    <a:pt x="13" y="42"/>
                  </a:cubicBezTo>
                  <a:cubicBezTo>
                    <a:pt x="12" y="38"/>
                    <a:pt x="10" y="34"/>
                    <a:pt x="8" y="31"/>
                  </a:cubicBezTo>
                  <a:cubicBezTo>
                    <a:pt x="7" y="28"/>
                    <a:pt x="6" y="26"/>
                    <a:pt x="5" y="23"/>
                  </a:cubicBezTo>
                  <a:cubicBezTo>
                    <a:pt x="0" y="9"/>
                    <a:pt x="8" y="0"/>
                    <a:pt x="22" y="2"/>
                  </a:cubicBezTo>
                  <a:cubicBezTo>
                    <a:pt x="25" y="3"/>
                    <a:pt x="28" y="4"/>
                    <a:pt x="31" y="5"/>
                  </a:cubicBezTo>
                  <a:close/>
                </a:path>
              </a:pathLst>
            </a:custGeom>
            <a:solidFill>
              <a:srgbClr val="BA5F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 name="Freeform 469">
              <a:extLst>
                <a:ext uri="{FF2B5EF4-FFF2-40B4-BE49-F238E27FC236}">
                  <a16:creationId xmlns:a16="http://schemas.microsoft.com/office/drawing/2014/main" id="{58D6D4A2-E7EB-5175-FFC2-AA7673FC7D72}"/>
                </a:ext>
              </a:extLst>
            </p:cNvPr>
            <p:cNvSpPr/>
            <p:nvPr/>
          </p:nvSpPr>
          <p:spPr bwMode="auto">
            <a:xfrm>
              <a:off x="8066088" y="3360738"/>
              <a:ext cx="311150" cy="252413"/>
            </a:xfrm>
            <a:custGeom>
              <a:avLst/>
              <a:gdLst>
                <a:gd name="T0" fmla="*/ 35 w 42"/>
                <a:gd name="T1" fmla="*/ 0 h 34"/>
                <a:gd name="T2" fmla="*/ 37 w 42"/>
                <a:gd name="T3" fmla="*/ 3 h 34"/>
                <a:gd name="T4" fmla="*/ 39 w 42"/>
                <a:gd name="T5" fmla="*/ 10 h 34"/>
                <a:gd name="T6" fmla="*/ 33 w 42"/>
                <a:gd name="T7" fmla="*/ 28 h 34"/>
                <a:gd name="T8" fmla="*/ 13 w 42"/>
                <a:gd name="T9" fmla="*/ 32 h 34"/>
                <a:gd name="T10" fmla="*/ 0 w 42"/>
                <a:gd name="T11" fmla="*/ 18 h 34"/>
                <a:gd name="T12" fmla="*/ 1 w 42"/>
                <a:gd name="T13" fmla="*/ 15 h 34"/>
                <a:gd name="T14" fmla="*/ 2 w 42"/>
                <a:gd name="T15" fmla="*/ 15 h 34"/>
                <a:gd name="T16" fmla="*/ 33 w 42"/>
                <a:gd name="T17" fmla="*/ 1 h 34"/>
                <a:gd name="T18" fmla="*/ 35 w 42"/>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34">
                  <a:moveTo>
                    <a:pt x="35" y="0"/>
                  </a:moveTo>
                  <a:cubicBezTo>
                    <a:pt x="35" y="1"/>
                    <a:pt x="36" y="2"/>
                    <a:pt x="37" y="3"/>
                  </a:cubicBezTo>
                  <a:cubicBezTo>
                    <a:pt x="38" y="5"/>
                    <a:pt x="38" y="8"/>
                    <a:pt x="39" y="10"/>
                  </a:cubicBezTo>
                  <a:cubicBezTo>
                    <a:pt x="42" y="21"/>
                    <a:pt x="42" y="21"/>
                    <a:pt x="33" y="28"/>
                  </a:cubicBezTo>
                  <a:cubicBezTo>
                    <a:pt x="26" y="28"/>
                    <a:pt x="20" y="34"/>
                    <a:pt x="13" y="32"/>
                  </a:cubicBezTo>
                  <a:cubicBezTo>
                    <a:pt x="9" y="27"/>
                    <a:pt x="3" y="24"/>
                    <a:pt x="0" y="18"/>
                  </a:cubicBezTo>
                  <a:cubicBezTo>
                    <a:pt x="0" y="17"/>
                    <a:pt x="0" y="16"/>
                    <a:pt x="1" y="15"/>
                  </a:cubicBezTo>
                  <a:cubicBezTo>
                    <a:pt x="1" y="15"/>
                    <a:pt x="2" y="15"/>
                    <a:pt x="2" y="15"/>
                  </a:cubicBezTo>
                  <a:cubicBezTo>
                    <a:pt x="16" y="18"/>
                    <a:pt x="25" y="11"/>
                    <a:pt x="33" y="1"/>
                  </a:cubicBezTo>
                  <a:cubicBezTo>
                    <a:pt x="34" y="0"/>
                    <a:pt x="34" y="0"/>
                    <a:pt x="35" y="0"/>
                  </a:cubicBezTo>
                  <a:close/>
                </a:path>
              </a:pathLst>
            </a:custGeom>
            <a:solidFill>
              <a:srgbClr val="CF43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 name="Freeform 470">
              <a:extLst>
                <a:ext uri="{FF2B5EF4-FFF2-40B4-BE49-F238E27FC236}">
                  <a16:creationId xmlns:a16="http://schemas.microsoft.com/office/drawing/2014/main" id="{AEE66EB1-0CE0-419A-0D20-406BC0027C01}"/>
                </a:ext>
              </a:extLst>
            </p:cNvPr>
            <p:cNvSpPr/>
            <p:nvPr/>
          </p:nvSpPr>
          <p:spPr bwMode="auto">
            <a:xfrm>
              <a:off x="7747000" y="3390900"/>
              <a:ext cx="369888" cy="303213"/>
            </a:xfrm>
            <a:custGeom>
              <a:avLst/>
              <a:gdLst>
                <a:gd name="T0" fmla="*/ 9 w 50"/>
                <a:gd name="T1" fmla="*/ 38 h 41"/>
                <a:gd name="T2" fmla="*/ 0 w 50"/>
                <a:gd name="T3" fmla="*/ 40 h 41"/>
                <a:gd name="T4" fmla="*/ 0 w 50"/>
                <a:gd name="T5" fmla="*/ 39 h 41"/>
                <a:gd name="T6" fmla="*/ 13 w 50"/>
                <a:gd name="T7" fmla="*/ 6 h 41"/>
                <a:gd name="T8" fmla="*/ 27 w 50"/>
                <a:gd name="T9" fmla="*/ 3 h 41"/>
                <a:gd name="T10" fmla="*/ 37 w 50"/>
                <a:gd name="T11" fmla="*/ 12 h 41"/>
                <a:gd name="T12" fmla="*/ 47 w 50"/>
                <a:gd name="T13" fmla="*/ 22 h 41"/>
                <a:gd name="T14" fmla="*/ 49 w 50"/>
                <a:gd name="T15" fmla="*/ 28 h 41"/>
                <a:gd name="T16" fmla="*/ 41 w 50"/>
                <a:gd name="T17" fmla="*/ 30 h 41"/>
                <a:gd name="T18" fmla="*/ 28 w 50"/>
                <a:gd name="T19" fmla="*/ 15 h 41"/>
                <a:gd name="T20" fmla="*/ 18 w 50"/>
                <a:gd name="T21" fmla="*/ 16 h 41"/>
                <a:gd name="T22" fmla="*/ 9 w 50"/>
                <a:gd name="T23"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41">
                  <a:moveTo>
                    <a:pt x="9" y="38"/>
                  </a:moveTo>
                  <a:cubicBezTo>
                    <a:pt x="6" y="41"/>
                    <a:pt x="3" y="39"/>
                    <a:pt x="0" y="40"/>
                  </a:cubicBezTo>
                  <a:cubicBezTo>
                    <a:pt x="0" y="39"/>
                    <a:pt x="0" y="39"/>
                    <a:pt x="0" y="39"/>
                  </a:cubicBezTo>
                  <a:cubicBezTo>
                    <a:pt x="2" y="27"/>
                    <a:pt x="7" y="16"/>
                    <a:pt x="13" y="6"/>
                  </a:cubicBezTo>
                  <a:cubicBezTo>
                    <a:pt x="16" y="1"/>
                    <a:pt x="22" y="0"/>
                    <a:pt x="27" y="3"/>
                  </a:cubicBezTo>
                  <a:cubicBezTo>
                    <a:pt x="31" y="5"/>
                    <a:pt x="34" y="9"/>
                    <a:pt x="37" y="12"/>
                  </a:cubicBezTo>
                  <a:cubicBezTo>
                    <a:pt x="40" y="15"/>
                    <a:pt x="44" y="18"/>
                    <a:pt x="47" y="22"/>
                  </a:cubicBezTo>
                  <a:cubicBezTo>
                    <a:pt x="48" y="24"/>
                    <a:pt x="50" y="25"/>
                    <a:pt x="49" y="28"/>
                  </a:cubicBezTo>
                  <a:cubicBezTo>
                    <a:pt x="47" y="30"/>
                    <a:pt x="44" y="30"/>
                    <a:pt x="41" y="30"/>
                  </a:cubicBezTo>
                  <a:cubicBezTo>
                    <a:pt x="37" y="24"/>
                    <a:pt x="33" y="19"/>
                    <a:pt x="28" y="15"/>
                  </a:cubicBezTo>
                  <a:cubicBezTo>
                    <a:pt x="23" y="10"/>
                    <a:pt x="21" y="10"/>
                    <a:pt x="18" y="16"/>
                  </a:cubicBezTo>
                  <a:cubicBezTo>
                    <a:pt x="13" y="23"/>
                    <a:pt x="10" y="30"/>
                    <a:pt x="9" y="38"/>
                  </a:cubicBezTo>
                  <a:close/>
                </a:path>
              </a:pathLst>
            </a:custGeom>
            <a:solidFill>
              <a:srgbClr val="DB8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 name="Freeform 471">
              <a:extLst>
                <a:ext uri="{FF2B5EF4-FFF2-40B4-BE49-F238E27FC236}">
                  <a16:creationId xmlns:a16="http://schemas.microsoft.com/office/drawing/2014/main" id="{864AFE7A-8FB5-68A3-2E21-93145E8B88E9}"/>
                </a:ext>
              </a:extLst>
            </p:cNvPr>
            <p:cNvSpPr/>
            <p:nvPr/>
          </p:nvSpPr>
          <p:spPr bwMode="auto">
            <a:xfrm>
              <a:off x="7797800" y="3457575"/>
              <a:ext cx="260350" cy="222250"/>
            </a:xfrm>
            <a:custGeom>
              <a:avLst/>
              <a:gdLst>
                <a:gd name="T0" fmla="*/ 2 w 35"/>
                <a:gd name="T1" fmla="*/ 29 h 30"/>
                <a:gd name="T2" fmla="*/ 14 w 35"/>
                <a:gd name="T3" fmla="*/ 0 h 30"/>
                <a:gd name="T4" fmla="*/ 19 w 35"/>
                <a:gd name="T5" fmla="*/ 1 h 30"/>
                <a:gd name="T6" fmla="*/ 34 w 35"/>
                <a:gd name="T7" fmla="*/ 19 h 30"/>
                <a:gd name="T8" fmla="*/ 34 w 35"/>
                <a:gd name="T9" fmla="*/ 21 h 30"/>
                <a:gd name="T10" fmla="*/ 30 w 35"/>
                <a:gd name="T11" fmla="*/ 21 h 30"/>
                <a:gd name="T12" fmla="*/ 23 w 35"/>
                <a:gd name="T13" fmla="*/ 15 h 30"/>
                <a:gd name="T14" fmla="*/ 12 w 35"/>
                <a:gd name="T15" fmla="*/ 16 h 30"/>
                <a:gd name="T16" fmla="*/ 6 w 35"/>
                <a:gd name="T17" fmla="*/ 28 h 30"/>
                <a:gd name="T18" fmla="*/ 2 w 35"/>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0">
                  <a:moveTo>
                    <a:pt x="2" y="29"/>
                  </a:moveTo>
                  <a:cubicBezTo>
                    <a:pt x="0" y="24"/>
                    <a:pt x="9" y="2"/>
                    <a:pt x="14" y="0"/>
                  </a:cubicBezTo>
                  <a:cubicBezTo>
                    <a:pt x="16" y="0"/>
                    <a:pt x="17" y="0"/>
                    <a:pt x="19" y="1"/>
                  </a:cubicBezTo>
                  <a:cubicBezTo>
                    <a:pt x="25" y="6"/>
                    <a:pt x="30" y="12"/>
                    <a:pt x="34" y="19"/>
                  </a:cubicBezTo>
                  <a:cubicBezTo>
                    <a:pt x="35" y="19"/>
                    <a:pt x="34" y="20"/>
                    <a:pt x="34" y="21"/>
                  </a:cubicBezTo>
                  <a:cubicBezTo>
                    <a:pt x="32" y="21"/>
                    <a:pt x="31" y="21"/>
                    <a:pt x="30" y="21"/>
                  </a:cubicBezTo>
                  <a:cubicBezTo>
                    <a:pt x="26" y="20"/>
                    <a:pt x="25" y="17"/>
                    <a:pt x="23" y="15"/>
                  </a:cubicBezTo>
                  <a:cubicBezTo>
                    <a:pt x="18" y="9"/>
                    <a:pt x="16" y="10"/>
                    <a:pt x="12" y="16"/>
                  </a:cubicBezTo>
                  <a:cubicBezTo>
                    <a:pt x="10" y="20"/>
                    <a:pt x="9" y="25"/>
                    <a:pt x="6" y="28"/>
                  </a:cubicBezTo>
                  <a:cubicBezTo>
                    <a:pt x="5" y="30"/>
                    <a:pt x="3" y="29"/>
                    <a:pt x="2" y="29"/>
                  </a:cubicBezTo>
                  <a:close/>
                </a:path>
              </a:pathLst>
            </a:custGeom>
            <a:solidFill>
              <a:srgbClr val="E9A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 name="Freeform 472">
              <a:extLst>
                <a:ext uri="{FF2B5EF4-FFF2-40B4-BE49-F238E27FC236}">
                  <a16:creationId xmlns:a16="http://schemas.microsoft.com/office/drawing/2014/main" id="{57993EC3-8EAF-777F-CD45-CA0824F9F48E}"/>
                </a:ext>
              </a:extLst>
            </p:cNvPr>
            <p:cNvSpPr/>
            <p:nvPr/>
          </p:nvSpPr>
          <p:spPr bwMode="auto">
            <a:xfrm>
              <a:off x="7843838" y="3509963"/>
              <a:ext cx="177800" cy="155575"/>
            </a:xfrm>
            <a:custGeom>
              <a:avLst/>
              <a:gdLst>
                <a:gd name="T0" fmla="*/ 0 w 24"/>
                <a:gd name="T1" fmla="*/ 21 h 21"/>
                <a:gd name="T2" fmla="*/ 6 w 24"/>
                <a:gd name="T3" fmla="*/ 5 h 21"/>
                <a:gd name="T4" fmla="*/ 16 w 24"/>
                <a:gd name="T5" fmla="*/ 4 h 21"/>
                <a:gd name="T6" fmla="*/ 24 w 24"/>
                <a:gd name="T7" fmla="*/ 14 h 21"/>
                <a:gd name="T8" fmla="*/ 11 w 24"/>
                <a:gd name="T9" fmla="*/ 18 h 21"/>
                <a:gd name="T10" fmla="*/ 0 w 24"/>
                <a:gd name="T11" fmla="*/ 21 h 21"/>
              </a:gdLst>
              <a:ahLst/>
              <a:cxnLst>
                <a:cxn ang="0">
                  <a:pos x="T0" y="T1"/>
                </a:cxn>
                <a:cxn ang="0">
                  <a:pos x="T2" y="T3"/>
                </a:cxn>
                <a:cxn ang="0">
                  <a:pos x="T4" y="T5"/>
                </a:cxn>
                <a:cxn ang="0">
                  <a:pos x="T6" y="T7"/>
                </a:cxn>
                <a:cxn ang="0">
                  <a:pos x="T8" y="T9"/>
                </a:cxn>
                <a:cxn ang="0">
                  <a:pos x="T10" y="T11"/>
                </a:cxn>
              </a:cxnLst>
              <a:rect l="0" t="0" r="r" b="b"/>
              <a:pathLst>
                <a:path w="24" h="21">
                  <a:moveTo>
                    <a:pt x="0" y="21"/>
                  </a:moveTo>
                  <a:cubicBezTo>
                    <a:pt x="1" y="15"/>
                    <a:pt x="3" y="10"/>
                    <a:pt x="6" y="5"/>
                  </a:cubicBezTo>
                  <a:cubicBezTo>
                    <a:pt x="9" y="1"/>
                    <a:pt x="13" y="0"/>
                    <a:pt x="16" y="4"/>
                  </a:cubicBezTo>
                  <a:cubicBezTo>
                    <a:pt x="19" y="8"/>
                    <a:pt x="21" y="11"/>
                    <a:pt x="24" y="14"/>
                  </a:cubicBezTo>
                  <a:cubicBezTo>
                    <a:pt x="19" y="15"/>
                    <a:pt x="15" y="17"/>
                    <a:pt x="11" y="18"/>
                  </a:cubicBezTo>
                  <a:cubicBezTo>
                    <a:pt x="7" y="19"/>
                    <a:pt x="3" y="20"/>
                    <a:pt x="0" y="21"/>
                  </a:cubicBezTo>
                  <a:close/>
                </a:path>
              </a:pathLst>
            </a:custGeom>
            <a:solidFill>
              <a:srgbClr val="F5C5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 name="Freeform 473">
              <a:extLst>
                <a:ext uri="{FF2B5EF4-FFF2-40B4-BE49-F238E27FC236}">
                  <a16:creationId xmlns:a16="http://schemas.microsoft.com/office/drawing/2014/main" id="{D443B13B-0179-20F3-2DBF-3C1F5CBB4E41}"/>
                </a:ext>
              </a:extLst>
            </p:cNvPr>
            <p:cNvSpPr/>
            <p:nvPr/>
          </p:nvSpPr>
          <p:spPr bwMode="auto">
            <a:xfrm>
              <a:off x="8021638" y="3471863"/>
              <a:ext cx="139700" cy="127000"/>
            </a:xfrm>
            <a:custGeom>
              <a:avLst/>
              <a:gdLst>
                <a:gd name="T0" fmla="*/ 12 w 19"/>
                <a:gd name="T1" fmla="*/ 17 h 17"/>
                <a:gd name="T2" fmla="*/ 0 w 19"/>
                <a:gd name="T3" fmla="*/ 2 h 17"/>
                <a:gd name="T4" fmla="*/ 7 w 19"/>
                <a:gd name="T5" fmla="*/ 3 h 17"/>
                <a:gd name="T6" fmla="*/ 19 w 19"/>
                <a:gd name="T7" fmla="*/ 17 h 17"/>
                <a:gd name="T8" fmla="*/ 12 w 19"/>
                <a:gd name="T9" fmla="*/ 17 h 17"/>
              </a:gdLst>
              <a:ahLst/>
              <a:cxnLst>
                <a:cxn ang="0">
                  <a:pos x="T0" y="T1"/>
                </a:cxn>
                <a:cxn ang="0">
                  <a:pos x="T2" y="T3"/>
                </a:cxn>
                <a:cxn ang="0">
                  <a:pos x="T4" y="T5"/>
                </a:cxn>
                <a:cxn ang="0">
                  <a:pos x="T6" y="T7"/>
                </a:cxn>
                <a:cxn ang="0">
                  <a:pos x="T8" y="T9"/>
                </a:cxn>
              </a:cxnLst>
              <a:rect l="0" t="0" r="r" b="b"/>
              <a:pathLst>
                <a:path w="19" h="17">
                  <a:moveTo>
                    <a:pt x="12" y="17"/>
                  </a:moveTo>
                  <a:cubicBezTo>
                    <a:pt x="9" y="11"/>
                    <a:pt x="4" y="7"/>
                    <a:pt x="0" y="2"/>
                  </a:cubicBezTo>
                  <a:cubicBezTo>
                    <a:pt x="3" y="0"/>
                    <a:pt x="5" y="2"/>
                    <a:pt x="7" y="3"/>
                  </a:cubicBezTo>
                  <a:cubicBezTo>
                    <a:pt x="11" y="8"/>
                    <a:pt x="18" y="10"/>
                    <a:pt x="19" y="17"/>
                  </a:cubicBezTo>
                  <a:cubicBezTo>
                    <a:pt x="17" y="17"/>
                    <a:pt x="15" y="17"/>
                    <a:pt x="12" y="17"/>
                  </a:cubicBezTo>
                  <a:close/>
                </a:path>
              </a:pathLst>
            </a:custGeom>
            <a:solidFill>
              <a:srgbClr val="D66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 name="Freeform 474">
              <a:extLst>
                <a:ext uri="{FF2B5EF4-FFF2-40B4-BE49-F238E27FC236}">
                  <a16:creationId xmlns:a16="http://schemas.microsoft.com/office/drawing/2014/main" id="{240483E0-A376-F26D-3ED4-11DA97589FE4}"/>
                </a:ext>
              </a:extLst>
            </p:cNvPr>
            <p:cNvSpPr/>
            <p:nvPr/>
          </p:nvSpPr>
          <p:spPr bwMode="auto">
            <a:xfrm>
              <a:off x="7064375" y="1914525"/>
              <a:ext cx="1527175" cy="1482725"/>
            </a:xfrm>
            <a:custGeom>
              <a:avLst/>
              <a:gdLst>
                <a:gd name="T0" fmla="*/ 198 w 206"/>
                <a:gd name="T1" fmla="*/ 102 h 200"/>
                <a:gd name="T2" fmla="*/ 177 w 206"/>
                <a:gd name="T3" fmla="*/ 144 h 200"/>
                <a:gd name="T4" fmla="*/ 169 w 206"/>
                <a:gd name="T5" fmla="*/ 144 h 200"/>
                <a:gd name="T6" fmla="*/ 152 w 206"/>
                <a:gd name="T7" fmla="*/ 163 h 200"/>
                <a:gd name="T8" fmla="*/ 154 w 206"/>
                <a:gd name="T9" fmla="*/ 188 h 200"/>
                <a:gd name="T10" fmla="*/ 122 w 206"/>
                <a:gd name="T11" fmla="*/ 184 h 200"/>
                <a:gd name="T12" fmla="*/ 69 w 206"/>
                <a:gd name="T13" fmla="*/ 188 h 200"/>
                <a:gd name="T14" fmla="*/ 47 w 206"/>
                <a:gd name="T15" fmla="*/ 164 h 200"/>
                <a:gd name="T16" fmla="*/ 19 w 206"/>
                <a:gd name="T17" fmla="*/ 163 h 200"/>
                <a:gd name="T18" fmla="*/ 25 w 206"/>
                <a:gd name="T19" fmla="*/ 138 h 200"/>
                <a:gd name="T20" fmla="*/ 14 w 206"/>
                <a:gd name="T21" fmla="*/ 120 h 200"/>
                <a:gd name="T22" fmla="*/ 12 w 206"/>
                <a:gd name="T23" fmla="*/ 92 h 200"/>
                <a:gd name="T24" fmla="*/ 25 w 206"/>
                <a:gd name="T25" fmla="*/ 73 h 200"/>
                <a:gd name="T26" fmla="*/ 11 w 206"/>
                <a:gd name="T27" fmla="*/ 47 h 200"/>
                <a:gd name="T28" fmla="*/ 37 w 206"/>
                <a:gd name="T29" fmla="*/ 31 h 200"/>
                <a:gd name="T30" fmla="*/ 74 w 206"/>
                <a:gd name="T31" fmla="*/ 33 h 200"/>
                <a:gd name="T32" fmla="*/ 95 w 206"/>
                <a:gd name="T33" fmla="*/ 4 h 200"/>
                <a:gd name="T34" fmla="*/ 105 w 206"/>
                <a:gd name="T35" fmla="*/ 26 h 200"/>
                <a:gd name="T36" fmla="*/ 91 w 206"/>
                <a:gd name="T37" fmla="*/ 16 h 200"/>
                <a:gd name="T38" fmla="*/ 83 w 206"/>
                <a:gd name="T39" fmla="*/ 39 h 200"/>
                <a:gd name="T40" fmla="*/ 46 w 206"/>
                <a:gd name="T41" fmla="*/ 45 h 200"/>
                <a:gd name="T42" fmla="*/ 26 w 206"/>
                <a:gd name="T43" fmla="*/ 48 h 200"/>
                <a:gd name="T44" fmla="*/ 37 w 206"/>
                <a:gd name="T45" fmla="*/ 79 h 200"/>
                <a:gd name="T46" fmla="*/ 13 w 206"/>
                <a:gd name="T47" fmla="*/ 99 h 200"/>
                <a:gd name="T48" fmla="*/ 13 w 206"/>
                <a:gd name="T49" fmla="*/ 112 h 200"/>
                <a:gd name="T50" fmla="*/ 36 w 206"/>
                <a:gd name="T51" fmla="*/ 137 h 200"/>
                <a:gd name="T52" fmla="*/ 28 w 206"/>
                <a:gd name="T53" fmla="*/ 158 h 200"/>
                <a:gd name="T54" fmla="*/ 48 w 206"/>
                <a:gd name="T55" fmla="*/ 157 h 200"/>
                <a:gd name="T56" fmla="*/ 75 w 206"/>
                <a:gd name="T57" fmla="*/ 182 h 200"/>
                <a:gd name="T58" fmla="*/ 94 w 206"/>
                <a:gd name="T59" fmla="*/ 183 h 200"/>
                <a:gd name="T60" fmla="*/ 100 w 206"/>
                <a:gd name="T61" fmla="*/ 174 h 200"/>
                <a:gd name="T62" fmla="*/ 138 w 206"/>
                <a:gd name="T63" fmla="*/ 183 h 200"/>
                <a:gd name="T64" fmla="*/ 144 w 206"/>
                <a:gd name="T65" fmla="*/ 156 h 200"/>
                <a:gd name="T66" fmla="*/ 180 w 206"/>
                <a:gd name="T67" fmla="*/ 130 h 200"/>
                <a:gd name="T68" fmla="*/ 190 w 206"/>
                <a:gd name="T69" fmla="*/ 101 h 200"/>
                <a:gd name="T70" fmla="*/ 164 w 206"/>
                <a:gd name="T71" fmla="*/ 80 h 200"/>
                <a:gd name="T72" fmla="*/ 139 w 206"/>
                <a:gd name="T73" fmla="*/ 35 h 200"/>
                <a:gd name="T74" fmla="*/ 113 w 206"/>
                <a:gd name="T75" fmla="*/ 49 h 200"/>
                <a:gd name="T76" fmla="*/ 110 w 206"/>
                <a:gd name="T77" fmla="*/ 29 h 200"/>
                <a:gd name="T78" fmla="*/ 138 w 206"/>
                <a:gd name="T79" fmla="*/ 19 h 200"/>
                <a:gd name="T80" fmla="*/ 164 w 206"/>
                <a:gd name="T81" fmla="*/ 34 h 200"/>
                <a:gd name="T82" fmla="*/ 168 w 206"/>
                <a:gd name="T83" fmla="*/ 61 h 200"/>
                <a:gd name="T84" fmla="*/ 189 w 206"/>
                <a:gd name="T85" fmla="*/ 8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 h="200">
                  <a:moveTo>
                    <a:pt x="192" y="85"/>
                  </a:moveTo>
                  <a:cubicBezTo>
                    <a:pt x="201" y="91"/>
                    <a:pt x="201" y="91"/>
                    <a:pt x="198" y="102"/>
                  </a:cubicBezTo>
                  <a:cubicBezTo>
                    <a:pt x="197" y="106"/>
                    <a:pt x="197" y="111"/>
                    <a:pt x="199" y="115"/>
                  </a:cubicBezTo>
                  <a:cubicBezTo>
                    <a:pt x="206" y="132"/>
                    <a:pt x="191" y="144"/>
                    <a:pt x="177" y="144"/>
                  </a:cubicBezTo>
                  <a:cubicBezTo>
                    <a:pt x="177" y="144"/>
                    <a:pt x="177" y="144"/>
                    <a:pt x="177" y="144"/>
                  </a:cubicBezTo>
                  <a:cubicBezTo>
                    <a:pt x="174" y="146"/>
                    <a:pt x="172" y="144"/>
                    <a:pt x="169" y="144"/>
                  </a:cubicBezTo>
                  <a:cubicBezTo>
                    <a:pt x="161" y="142"/>
                    <a:pt x="157" y="143"/>
                    <a:pt x="153" y="151"/>
                  </a:cubicBezTo>
                  <a:cubicBezTo>
                    <a:pt x="150" y="155"/>
                    <a:pt x="151" y="159"/>
                    <a:pt x="152" y="163"/>
                  </a:cubicBezTo>
                  <a:cubicBezTo>
                    <a:pt x="153" y="167"/>
                    <a:pt x="154" y="170"/>
                    <a:pt x="156" y="174"/>
                  </a:cubicBezTo>
                  <a:cubicBezTo>
                    <a:pt x="158" y="179"/>
                    <a:pt x="158" y="184"/>
                    <a:pt x="154" y="188"/>
                  </a:cubicBezTo>
                  <a:cubicBezTo>
                    <a:pt x="150" y="193"/>
                    <a:pt x="145" y="193"/>
                    <a:pt x="139" y="192"/>
                  </a:cubicBezTo>
                  <a:cubicBezTo>
                    <a:pt x="133" y="190"/>
                    <a:pt x="127" y="187"/>
                    <a:pt x="122" y="184"/>
                  </a:cubicBezTo>
                  <a:cubicBezTo>
                    <a:pt x="111" y="175"/>
                    <a:pt x="106" y="176"/>
                    <a:pt x="98" y="188"/>
                  </a:cubicBezTo>
                  <a:cubicBezTo>
                    <a:pt x="89" y="200"/>
                    <a:pt x="79" y="200"/>
                    <a:pt x="69" y="188"/>
                  </a:cubicBezTo>
                  <a:cubicBezTo>
                    <a:pt x="66" y="184"/>
                    <a:pt x="64" y="179"/>
                    <a:pt x="63" y="174"/>
                  </a:cubicBezTo>
                  <a:cubicBezTo>
                    <a:pt x="60" y="165"/>
                    <a:pt x="57" y="162"/>
                    <a:pt x="47" y="164"/>
                  </a:cubicBezTo>
                  <a:cubicBezTo>
                    <a:pt x="42" y="165"/>
                    <a:pt x="37" y="166"/>
                    <a:pt x="32" y="167"/>
                  </a:cubicBezTo>
                  <a:cubicBezTo>
                    <a:pt x="27" y="168"/>
                    <a:pt x="23" y="167"/>
                    <a:pt x="19" y="163"/>
                  </a:cubicBezTo>
                  <a:cubicBezTo>
                    <a:pt x="16" y="158"/>
                    <a:pt x="17" y="154"/>
                    <a:pt x="19" y="149"/>
                  </a:cubicBezTo>
                  <a:cubicBezTo>
                    <a:pt x="21" y="145"/>
                    <a:pt x="23" y="142"/>
                    <a:pt x="25" y="138"/>
                  </a:cubicBezTo>
                  <a:cubicBezTo>
                    <a:pt x="31" y="129"/>
                    <a:pt x="30" y="127"/>
                    <a:pt x="21" y="123"/>
                  </a:cubicBezTo>
                  <a:cubicBezTo>
                    <a:pt x="19" y="122"/>
                    <a:pt x="16" y="121"/>
                    <a:pt x="14" y="120"/>
                  </a:cubicBezTo>
                  <a:cubicBezTo>
                    <a:pt x="7" y="117"/>
                    <a:pt x="0" y="115"/>
                    <a:pt x="0" y="107"/>
                  </a:cubicBezTo>
                  <a:cubicBezTo>
                    <a:pt x="0" y="99"/>
                    <a:pt x="6" y="95"/>
                    <a:pt x="12" y="92"/>
                  </a:cubicBezTo>
                  <a:cubicBezTo>
                    <a:pt x="14" y="91"/>
                    <a:pt x="15" y="91"/>
                    <a:pt x="17" y="90"/>
                  </a:cubicBezTo>
                  <a:cubicBezTo>
                    <a:pt x="27" y="87"/>
                    <a:pt x="29" y="82"/>
                    <a:pt x="25" y="73"/>
                  </a:cubicBezTo>
                  <a:cubicBezTo>
                    <a:pt x="24" y="67"/>
                    <a:pt x="21" y="63"/>
                    <a:pt x="17" y="59"/>
                  </a:cubicBezTo>
                  <a:cubicBezTo>
                    <a:pt x="15" y="55"/>
                    <a:pt x="13" y="51"/>
                    <a:pt x="11" y="47"/>
                  </a:cubicBezTo>
                  <a:cubicBezTo>
                    <a:pt x="8" y="42"/>
                    <a:pt x="9" y="38"/>
                    <a:pt x="13" y="34"/>
                  </a:cubicBezTo>
                  <a:cubicBezTo>
                    <a:pt x="20" y="27"/>
                    <a:pt x="29" y="28"/>
                    <a:pt x="37" y="31"/>
                  </a:cubicBezTo>
                  <a:cubicBezTo>
                    <a:pt x="45" y="35"/>
                    <a:pt x="51" y="40"/>
                    <a:pt x="59" y="42"/>
                  </a:cubicBezTo>
                  <a:cubicBezTo>
                    <a:pt x="68" y="44"/>
                    <a:pt x="73" y="42"/>
                    <a:pt x="74" y="33"/>
                  </a:cubicBezTo>
                  <a:cubicBezTo>
                    <a:pt x="75" y="25"/>
                    <a:pt x="76" y="18"/>
                    <a:pt x="78" y="11"/>
                  </a:cubicBezTo>
                  <a:cubicBezTo>
                    <a:pt x="83" y="1"/>
                    <a:pt x="87" y="0"/>
                    <a:pt x="95" y="4"/>
                  </a:cubicBezTo>
                  <a:cubicBezTo>
                    <a:pt x="99" y="9"/>
                    <a:pt x="102" y="16"/>
                    <a:pt x="105" y="21"/>
                  </a:cubicBezTo>
                  <a:cubicBezTo>
                    <a:pt x="106" y="23"/>
                    <a:pt x="106" y="25"/>
                    <a:pt x="105" y="26"/>
                  </a:cubicBezTo>
                  <a:cubicBezTo>
                    <a:pt x="101" y="26"/>
                    <a:pt x="100" y="23"/>
                    <a:pt x="98" y="21"/>
                  </a:cubicBezTo>
                  <a:cubicBezTo>
                    <a:pt x="96" y="18"/>
                    <a:pt x="95" y="16"/>
                    <a:pt x="91" y="16"/>
                  </a:cubicBezTo>
                  <a:cubicBezTo>
                    <a:pt x="88" y="17"/>
                    <a:pt x="87" y="20"/>
                    <a:pt x="86" y="23"/>
                  </a:cubicBezTo>
                  <a:cubicBezTo>
                    <a:pt x="84" y="28"/>
                    <a:pt x="84" y="34"/>
                    <a:pt x="83" y="39"/>
                  </a:cubicBezTo>
                  <a:cubicBezTo>
                    <a:pt x="80" y="49"/>
                    <a:pt x="74" y="53"/>
                    <a:pt x="63" y="51"/>
                  </a:cubicBezTo>
                  <a:cubicBezTo>
                    <a:pt x="57" y="50"/>
                    <a:pt x="52" y="47"/>
                    <a:pt x="46" y="45"/>
                  </a:cubicBezTo>
                  <a:cubicBezTo>
                    <a:pt x="42" y="42"/>
                    <a:pt x="37" y="41"/>
                    <a:pt x="33" y="40"/>
                  </a:cubicBezTo>
                  <a:cubicBezTo>
                    <a:pt x="27" y="39"/>
                    <a:pt x="24" y="42"/>
                    <a:pt x="26" y="48"/>
                  </a:cubicBezTo>
                  <a:cubicBezTo>
                    <a:pt x="27" y="50"/>
                    <a:pt x="28" y="51"/>
                    <a:pt x="29" y="53"/>
                  </a:cubicBezTo>
                  <a:cubicBezTo>
                    <a:pt x="35" y="61"/>
                    <a:pt x="36" y="70"/>
                    <a:pt x="37" y="79"/>
                  </a:cubicBezTo>
                  <a:cubicBezTo>
                    <a:pt x="39" y="88"/>
                    <a:pt x="34" y="92"/>
                    <a:pt x="26" y="95"/>
                  </a:cubicBezTo>
                  <a:cubicBezTo>
                    <a:pt x="22" y="97"/>
                    <a:pt x="17" y="97"/>
                    <a:pt x="13" y="99"/>
                  </a:cubicBezTo>
                  <a:cubicBezTo>
                    <a:pt x="10" y="100"/>
                    <a:pt x="8" y="102"/>
                    <a:pt x="8" y="105"/>
                  </a:cubicBezTo>
                  <a:cubicBezTo>
                    <a:pt x="8" y="109"/>
                    <a:pt x="10" y="110"/>
                    <a:pt x="13" y="112"/>
                  </a:cubicBezTo>
                  <a:cubicBezTo>
                    <a:pt x="19" y="114"/>
                    <a:pt x="24" y="117"/>
                    <a:pt x="30" y="119"/>
                  </a:cubicBezTo>
                  <a:cubicBezTo>
                    <a:pt x="39" y="123"/>
                    <a:pt x="41" y="129"/>
                    <a:pt x="36" y="137"/>
                  </a:cubicBezTo>
                  <a:cubicBezTo>
                    <a:pt x="34" y="141"/>
                    <a:pt x="30" y="145"/>
                    <a:pt x="28" y="149"/>
                  </a:cubicBezTo>
                  <a:cubicBezTo>
                    <a:pt x="27" y="152"/>
                    <a:pt x="26" y="155"/>
                    <a:pt x="28" y="158"/>
                  </a:cubicBezTo>
                  <a:cubicBezTo>
                    <a:pt x="30" y="160"/>
                    <a:pt x="33" y="160"/>
                    <a:pt x="36" y="160"/>
                  </a:cubicBezTo>
                  <a:cubicBezTo>
                    <a:pt x="40" y="159"/>
                    <a:pt x="44" y="158"/>
                    <a:pt x="48" y="157"/>
                  </a:cubicBezTo>
                  <a:cubicBezTo>
                    <a:pt x="63" y="155"/>
                    <a:pt x="66" y="157"/>
                    <a:pt x="71" y="171"/>
                  </a:cubicBezTo>
                  <a:cubicBezTo>
                    <a:pt x="72" y="175"/>
                    <a:pt x="73" y="178"/>
                    <a:pt x="75" y="182"/>
                  </a:cubicBezTo>
                  <a:cubicBezTo>
                    <a:pt x="77" y="186"/>
                    <a:pt x="80" y="190"/>
                    <a:pt x="85" y="190"/>
                  </a:cubicBezTo>
                  <a:cubicBezTo>
                    <a:pt x="90" y="190"/>
                    <a:pt x="92" y="186"/>
                    <a:pt x="94" y="183"/>
                  </a:cubicBezTo>
                  <a:cubicBezTo>
                    <a:pt x="94" y="182"/>
                    <a:pt x="94" y="181"/>
                    <a:pt x="95" y="180"/>
                  </a:cubicBezTo>
                  <a:cubicBezTo>
                    <a:pt x="96" y="178"/>
                    <a:pt x="98" y="176"/>
                    <a:pt x="100" y="174"/>
                  </a:cubicBezTo>
                  <a:cubicBezTo>
                    <a:pt x="107" y="168"/>
                    <a:pt x="111" y="168"/>
                    <a:pt x="121" y="174"/>
                  </a:cubicBezTo>
                  <a:cubicBezTo>
                    <a:pt x="126" y="179"/>
                    <a:pt x="132" y="181"/>
                    <a:pt x="138" y="183"/>
                  </a:cubicBezTo>
                  <a:cubicBezTo>
                    <a:pt x="146" y="184"/>
                    <a:pt x="148" y="182"/>
                    <a:pt x="147" y="174"/>
                  </a:cubicBezTo>
                  <a:cubicBezTo>
                    <a:pt x="146" y="168"/>
                    <a:pt x="144" y="162"/>
                    <a:pt x="144" y="156"/>
                  </a:cubicBezTo>
                  <a:cubicBezTo>
                    <a:pt x="145" y="146"/>
                    <a:pt x="149" y="138"/>
                    <a:pt x="158" y="134"/>
                  </a:cubicBezTo>
                  <a:cubicBezTo>
                    <a:pt x="165" y="132"/>
                    <a:pt x="172" y="131"/>
                    <a:pt x="180" y="130"/>
                  </a:cubicBezTo>
                  <a:cubicBezTo>
                    <a:pt x="186" y="129"/>
                    <a:pt x="189" y="126"/>
                    <a:pt x="188" y="119"/>
                  </a:cubicBezTo>
                  <a:cubicBezTo>
                    <a:pt x="187" y="113"/>
                    <a:pt x="187" y="107"/>
                    <a:pt x="190" y="101"/>
                  </a:cubicBezTo>
                  <a:cubicBezTo>
                    <a:pt x="192" y="96"/>
                    <a:pt x="189" y="93"/>
                    <a:pt x="184" y="91"/>
                  </a:cubicBezTo>
                  <a:cubicBezTo>
                    <a:pt x="177" y="88"/>
                    <a:pt x="170" y="87"/>
                    <a:pt x="164" y="80"/>
                  </a:cubicBezTo>
                  <a:cubicBezTo>
                    <a:pt x="159" y="75"/>
                    <a:pt x="157" y="69"/>
                    <a:pt x="158" y="62"/>
                  </a:cubicBezTo>
                  <a:cubicBezTo>
                    <a:pt x="161" y="47"/>
                    <a:pt x="155" y="38"/>
                    <a:pt x="139" y="35"/>
                  </a:cubicBezTo>
                  <a:cubicBezTo>
                    <a:pt x="133" y="34"/>
                    <a:pt x="129" y="37"/>
                    <a:pt x="125" y="42"/>
                  </a:cubicBezTo>
                  <a:cubicBezTo>
                    <a:pt x="122" y="45"/>
                    <a:pt x="120" y="51"/>
                    <a:pt x="113" y="49"/>
                  </a:cubicBezTo>
                  <a:cubicBezTo>
                    <a:pt x="107" y="43"/>
                    <a:pt x="104" y="36"/>
                    <a:pt x="104" y="27"/>
                  </a:cubicBezTo>
                  <a:cubicBezTo>
                    <a:pt x="107" y="24"/>
                    <a:pt x="108" y="27"/>
                    <a:pt x="110" y="29"/>
                  </a:cubicBezTo>
                  <a:cubicBezTo>
                    <a:pt x="116" y="38"/>
                    <a:pt x="116" y="38"/>
                    <a:pt x="123" y="30"/>
                  </a:cubicBezTo>
                  <a:cubicBezTo>
                    <a:pt x="127" y="25"/>
                    <a:pt x="132" y="21"/>
                    <a:pt x="138" y="19"/>
                  </a:cubicBezTo>
                  <a:cubicBezTo>
                    <a:pt x="143" y="20"/>
                    <a:pt x="146" y="23"/>
                    <a:pt x="149" y="26"/>
                  </a:cubicBezTo>
                  <a:cubicBezTo>
                    <a:pt x="153" y="30"/>
                    <a:pt x="158" y="34"/>
                    <a:pt x="164" y="34"/>
                  </a:cubicBezTo>
                  <a:cubicBezTo>
                    <a:pt x="170" y="34"/>
                    <a:pt x="172" y="38"/>
                    <a:pt x="173" y="43"/>
                  </a:cubicBezTo>
                  <a:cubicBezTo>
                    <a:pt x="172" y="49"/>
                    <a:pt x="169" y="55"/>
                    <a:pt x="168" y="61"/>
                  </a:cubicBezTo>
                  <a:cubicBezTo>
                    <a:pt x="166" y="71"/>
                    <a:pt x="169" y="77"/>
                    <a:pt x="179" y="80"/>
                  </a:cubicBezTo>
                  <a:cubicBezTo>
                    <a:pt x="183" y="81"/>
                    <a:pt x="186" y="81"/>
                    <a:pt x="189" y="82"/>
                  </a:cubicBezTo>
                  <a:cubicBezTo>
                    <a:pt x="190" y="83"/>
                    <a:pt x="192" y="84"/>
                    <a:pt x="192" y="85"/>
                  </a:cubicBezTo>
                  <a:close/>
                </a:path>
              </a:pathLst>
            </a:custGeom>
            <a:solidFill>
              <a:srgbClr val="8928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 name="Freeform 475">
              <a:extLst>
                <a:ext uri="{FF2B5EF4-FFF2-40B4-BE49-F238E27FC236}">
                  <a16:creationId xmlns:a16="http://schemas.microsoft.com/office/drawing/2014/main" id="{D8203202-C943-0BF6-B002-C87F72E84F86}"/>
                </a:ext>
              </a:extLst>
            </p:cNvPr>
            <p:cNvSpPr/>
            <p:nvPr/>
          </p:nvSpPr>
          <p:spPr bwMode="auto">
            <a:xfrm>
              <a:off x="8169275" y="2944813"/>
              <a:ext cx="266700" cy="371475"/>
            </a:xfrm>
            <a:custGeom>
              <a:avLst/>
              <a:gdLst>
                <a:gd name="T0" fmla="*/ 2 w 36"/>
                <a:gd name="T1" fmla="*/ 11 h 50"/>
                <a:gd name="T2" fmla="*/ 22 w 36"/>
                <a:gd name="T3" fmla="*/ 3 h 50"/>
                <a:gd name="T4" fmla="*/ 28 w 36"/>
                <a:gd name="T5" fmla="*/ 5 h 50"/>
                <a:gd name="T6" fmla="*/ 36 w 36"/>
                <a:gd name="T7" fmla="*/ 11 h 50"/>
                <a:gd name="T8" fmla="*/ 25 w 36"/>
                <a:gd name="T9" fmla="*/ 10 h 50"/>
                <a:gd name="T10" fmla="*/ 11 w 36"/>
                <a:gd name="T11" fmla="*/ 26 h 50"/>
                <a:gd name="T12" fmla="*/ 19 w 36"/>
                <a:gd name="T13" fmla="*/ 49 h 50"/>
                <a:gd name="T14" fmla="*/ 12 w 36"/>
                <a:gd name="T15" fmla="*/ 46 h 50"/>
                <a:gd name="T16" fmla="*/ 3 w 36"/>
                <a:gd name="T17" fmla="*/ 26 h 50"/>
                <a:gd name="T18" fmla="*/ 2 w 36"/>
                <a:gd name="T1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0">
                  <a:moveTo>
                    <a:pt x="2" y="11"/>
                  </a:moveTo>
                  <a:cubicBezTo>
                    <a:pt x="7" y="2"/>
                    <a:pt x="13" y="0"/>
                    <a:pt x="22" y="3"/>
                  </a:cubicBezTo>
                  <a:cubicBezTo>
                    <a:pt x="24" y="4"/>
                    <a:pt x="26" y="5"/>
                    <a:pt x="28" y="5"/>
                  </a:cubicBezTo>
                  <a:cubicBezTo>
                    <a:pt x="30" y="7"/>
                    <a:pt x="34" y="8"/>
                    <a:pt x="36" y="11"/>
                  </a:cubicBezTo>
                  <a:cubicBezTo>
                    <a:pt x="32" y="11"/>
                    <a:pt x="29" y="11"/>
                    <a:pt x="25" y="10"/>
                  </a:cubicBezTo>
                  <a:cubicBezTo>
                    <a:pt x="16" y="8"/>
                    <a:pt x="7" y="16"/>
                    <a:pt x="11" y="26"/>
                  </a:cubicBezTo>
                  <a:cubicBezTo>
                    <a:pt x="13" y="34"/>
                    <a:pt x="19" y="40"/>
                    <a:pt x="19" y="49"/>
                  </a:cubicBezTo>
                  <a:cubicBezTo>
                    <a:pt x="16" y="50"/>
                    <a:pt x="14" y="48"/>
                    <a:pt x="12" y="46"/>
                  </a:cubicBezTo>
                  <a:cubicBezTo>
                    <a:pt x="9" y="39"/>
                    <a:pt x="6" y="33"/>
                    <a:pt x="3" y="26"/>
                  </a:cubicBezTo>
                  <a:cubicBezTo>
                    <a:pt x="1" y="21"/>
                    <a:pt x="0" y="16"/>
                    <a:pt x="2" y="11"/>
                  </a:cubicBezTo>
                  <a:close/>
                </a:path>
              </a:pathLst>
            </a:custGeom>
            <a:solidFill>
              <a:srgbClr val="A247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 name="Freeform 476">
              <a:extLst>
                <a:ext uri="{FF2B5EF4-FFF2-40B4-BE49-F238E27FC236}">
                  <a16:creationId xmlns:a16="http://schemas.microsoft.com/office/drawing/2014/main" id="{DE1D3E34-4576-C514-7B43-ACA6DBE8FB5F}"/>
                </a:ext>
              </a:extLst>
            </p:cNvPr>
            <p:cNvSpPr/>
            <p:nvPr/>
          </p:nvSpPr>
          <p:spPr bwMode="auto">
            <a:xfrm>
              <a:off x="8280400" y="2225675"/>
              <a:ext cx="252413" cy="319088"/>
            </a:xfrm>
            <a:custGeom>
              <a:avLst/>
              <a:gdLst>
                <a:gd name="T0" fmla="*/ 28 w 34"/>
                <a:gd name="T1" fmla="*/ 43 h 43"/>
                <a:gd name="T2" fmla="*/ 16 w 34"/>
                <a:gd name="T3" fmla="*/ 40 h 43"/>
                <a:gd name="T4" fmla="*/ 2 w 34"/>
                <a:gd name="T5" fmla="*/ 19 h 43"/>
                <a:gd name="T6" fmla="*/ 7 w 34"/>
                <a:gd name="T7" fmla="*/ 1 h 43"/>
                <a:gd name="T8" fmla="*/ 12 w 34"/>
                <a:gd name="T9" fmla="*/ 2 h 43"/>
                <a:gd name="T10" fmla="*/ 11 w 34"/>
                <a:gd name="T11" fmla="*/ 15 h 43"/>
                <a:gd name="T12" fmla="*/ 22 w 34"/>
                <a:gd name="T13" fmla="*/ 34 h 43"/>
                <a:gd name="T14" fmla="*/ 34 w 34"/>
                <a:gd name="T15" fmla="*/ 40 h 43"/>
                <a:gd name="T16" fmla="*/ 34 w 34"/>
                <a:gd name="T17" fmla="*/ 42 h 43"/>
                <a:gd name="T18" fmla="*/ 28 w 34"/>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43">
                  <a:moveTo>
                    <a:pt x="28" y="43"/>
                  </a:moveTo>
                  <a:cubicBezTo>
                    <a:pt x="24" y="42"/>
                    <a:pt x="20" y="41"/>
                    <a:pt x="16" y="40"/>
                  </a:cubicBezTo>
                  <a:cubicBezTo>
                    <a:pt x="4" y="38"/>
                    <a:pt x="0" y="30"/>
                    <a:pt x="2" y="19"/>
                  </a:cubicBezTo>
                  <a:cubicBezTo>
                    <a:pt x="3" y="13"/>
                    <a:pt x="7" y="7"/>
                    <a:pt x="7" y="1"/>
                  </a:cubicBezTo>
                  <a:cubicBezTo>
                    <a:pt x="9" y="0"/>
                    <a:pt x="11" y="1"/>
                    <a:pt x="12" y="2"/>
                  </a:cubicBezTo>
                  <a:cubicBezTo>
                    <a:pt x="14" y="7"/>
                    <a:pt x="12" y="11"/>
                    <a:pt x="11" y="15"/>
                  </a:cubicBezTo>
                  <a:cubicBezTo>
                    <a:pt x="8" y="25"/>
                    <a:pt x="13" y="32"/>
                    <a:pt x="22" y="34"/>
                  </a:cubicBezTo>
                  <a:cubicBezTo>
                    <a:pt x="27" y="35"/>
                    <a:pt x="31" y="36"/>
                    <a:pt x="34" y="40"/>
                  </a:cubicBezTo>
                  <a:cubicBezTo>
                    <a:pt x="34" y="41"/>
                    <a:pt x="34" y="41"/>
                    <a:pt x="34" y="42"/>
                  </a:cubicBezTo>
                  <a:cubicBezTo>
                    <a:pt x="32" y="42"/>
                    <a:pt x="30" y="41"/>
                    <a:pt x="28" y="43"/>
                  </a:cubicBezTo>
                  <a:close/>
                </a:path>
              </a:pathLst>
            </a:custGeom>
            <a:solidFill>
              <a:srgbClr val="9A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 name="Freeform 477">
              <a:extLst>
                <a:ext uri="{FF2B5EF4-FFF2-40B4-BE49-F238E27FC236}">
                  <a16:creationId xmlns:a16="http://schemas.microsoft.com/office/drawing/2014/main" id="{68F593E3-9180-9B30-9A78-D83CD0B71D4E}"/>
                </a:ext>
              </a:extLst>
            </p:cNvPr>
            <p:cNvSpPr/>
            <p:nvPr/>
          </p:nvSpPr>
          <p:spPr bwMode="auto">
            <a:xfrm>
              <a:off x="8324850" y="2054225"/>
              <a:ext cx="400050" cy="490538"/>
            </a:xfrm>
            <a:custGeom>
              <a:avLst/>
              <a:gdLst>
                <a:gd name="T0" fmla="*/ 28 w 54"/>
                <a:gd name="T1" fmla="*/ 63 h 66"/>
                <a:gd name="T2" fmla="*/ 14 w 54"/>
                <a:gd name="T3" fmla="*/ 59 h 66"/>
                <a:gd name="T4" fmla="*/ 2 w 54"/>
                <a:gd name="T5" fmla="*/ 39 h 66"/>
                <a:gd name="T6" fmla="*/ 5 w 54"/>
                <a:gd name="T7" fmla="*/ 25 h 66"/>
                <a:gd name="T8" fmla="*/ 14 w 54"/>
                <a:gd name="T9" fmla="*/ 8 h 66"/>
                <a:gd name="T10" fmla="*/ 25 w 54"/>
                <a:gd name="T11" fmla="*/ 0 h 66"/>
                <a:gd name="T12" fmla="*/ 16 w 54"/>
                <a:gd name="T13" fmla="*/ 15 h 66"/>
                <a:gd name="T14" fmla="*/ 9 w 54"/>
                <a:gd name="T15" fmla="*/ 46 h 66"/>
                <a:gd name="T16" fmla="*/ 22 w 54"/>
                <a:gd name="T17" fmla="*/ 55 h 66"/>
                <a:gd name="T18" fmla="*/ 54 w 54"/>
                <a:gd name="T19" fmla="*/ 65 h 66"/>
                <a:gd name="T20" fmla="*/ 47 w 54"/>
                <a:gd name="T21" fmla="*/ 66 h 66"/>
                <a:gd name="T22" fmla="*/ 28 w 54"/>
                <a:gd name="T23"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6">
                  <a:moveTo>
                    <a:pt x="28" y="63"/>
                  </a:moveTo>
                  <a:cubicBezTo>
                    <a:pt x="23" y="61"/>
                    <a:pt x="19" y="59"/>
                    <a:pt x="14" y="59"/>
                  </a:cubicBezTo>
                  <a:cubicBezTo>
                    <a:pt x="6" y="58"/>
                    <a:pt x="0" y="47"/>
                    <a:pt x="2" y="39"/>
                  </a:cubicBezTo>
                  <a:cubicBezTo>
                    <a:pt x="4" y="35"/>
                    <a:pt x="5" y="30"/>
                    <a:pt x="5" y="25"/>
                  </a:cubicBezTo>
                  <a:cubicBezTo>
                    <a:pt x="6" y="19"/>
                    <a:pt x="8" y="13"/>
                    <a:pt x="14" y="8"/>
                  </a:cubicBezTo>
                  <a:cubicBezTo>
                    <a:pt x="18" y="6"/>
                    <a:pt x="20" y="1"/>
                    <a:pt x="25" y="0"/>
                  </a:cubicBezTo>
                  <a:cubicBezTo>
                    <a:pt x="24" y="6"/>
                    <a:pt x="19" y="10"/>
                    <a:pt x="16" y="15"/>
                  </a:cubicBezTo>
                  <a:cubicBezTo>
                    <a:pt x="9" y="25"/>
                    <a:pt x="8" y="35"/>
                    <a:pt x="9" y="46"/>
                  </a:cubicBezTo>
                  <a:cubicBezTo>
                    <a:pt x="10" y="53"/>
                    <a:pt x="16" y="54"/>
                    <a:pt x="22" y="55"/>
                  </a:cubicBezTo>
                  <a:cubicBezTo>
                    <a:pt x="33" y="55"/>
                    <a:pt x="44" y="59"/>
                    <a:pt x="54" y="65"/>
                  </a:cubicBezTo>
                  <a:cubicBezTo>
                    <a:pt x="52" y="65"/>
                    <a:pt x="49" y="64"/>
                    <a:pt x="47" y="66"/>
                  </a:cubicBezTo>
                  <a:cubicBezTo>
                    <a:pt x="41" y="63"/>
                    <a:pt x="34" y="63"/>
                    <a:pt x="28" y="63"/>
                  </a:cubicBezTo>
                  <a:close/>
                </a:path>
              </a:pathLst>
            </a:custGeom>
            <a:solidFill>
              <a:srgbClr val="B75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 name="Freeform 478">
              <a:extLst>
                <a:ext uri="{FF2B5EF4-FFF2-40B4-BE49-F238E27FC236}">
                  <a16:creationId xmlns:a16="http://schemas.microsoft.com/office/drawing/2014/main" id="{E73E9B57-2144-819F-598F-9DA6182D6CE3}"/>
                </a:ext>
              </a:extLst>
            </p:cNvPr>
            <p:cNvSpPr/>
            <p:nvPr/>
          </p:nvSpPr>
          <p:spPr bwMode="auto">
            <a:xfrm>
              <a:off x="7361238" y="3375025"/>
              <a:ext cx="430213" cy="334963"/>
            </a:xfrm>
            <a:custGeom>
              <a:avLst/>
              <a:gdLst>
                <a:gd name="T0" fmla="*/ 52 w 58"/>
                <a:gd name="T1" fmla="*/ 42 h 45"/>
                <a:gd name="T2" fmla="*/ 52 w 58"/>
                <a:gd name="T3" fmla="*/ 43 h 45"/>
                <a:gd name="T4" fmla="*/ 1 w 58"/>
                <a:gd name="T5" fmla="*/ 22 h 45"/>
                <a:gd name="T6" fmla="*/ 8 w 58"/>
                <a:gd name="T7" fmla="*/ 0 h 45"/>
                <a:gd name="T8" fmla="*/ 11 w 58"/>
                <a:gd name="T9" fmla="*/ 0 h 45"/>
                <a:gd name="T10" fmla="*/ 13 w 58"/>
                <a:gd name="T11" fmla="*/ 4 h 45"/>
                <a:gd name="T12" fmla="*/ 28 w 58"/>
                <a:gd name="T13" fmla="*/ 16 h 45"/>
                <a:gd name="T14" fmla="*/ 38 w 58"/>
                <a:gd name="T15" fmla="*/ 19 h 45"/>
                <a:gd name="T16" fmla="*/ 51 w 58"/>
                <a:gd name="T17" fmla="*/ 17 h 45"/>
                <a:gd name="T18" fmla="*/ 57 w 58"/>
                <a:gd name="T19" fmla="*/ 15 h 45"/>
                <a:gd name="T20" fmla="*/ 53 w 58"/>
                <a:gd name="T21" fmla="*/ 35 h 45"/>
                <a:gd name="T22" fmla="*/ 52 w 58"/>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45">
                  <a:moveTo>
                    <a:pt x="52" y="42"/>
                  </a:moveTo>
                  <a:cubicBezTo>
                    <a:pt x="52" y="42"/>
                    <a:pt x="52" y="43"/>
                    <a:pt x="52" y="43"/>
                  </a:cubicBezTo>
                  <a:cubicBezTo>
                    <a:pt x="32" y="45"/>
                    <a:pt x="15" y="36"/>
                    <a:pt x="1" y="22"/>
                  </a:cubicBezTo>
                  <a:cubicBezTo>
                    <a:pt x="0" y="14"/>
                    <a:pt x="5" y="7"/>
                    <a:pt x="8" y="0"/>
                  </a:cubicBezTo>
                  <a:cubicBezTo>
                    <a:pt x="9" y="0"/>
                    <a:pt x="10" y="0"/>
                    <a:pt x="11" y="0"/>
                  </a:cubicBezTo>
                  <a:cubicBezTo>
                    <a:pt x="12" y="1"/>
                    <a:pt x="13" y="3"/>
                    <a:pt x="13" y="4"/>
                  </a:cubicBezTo>
                  <a:cubicBezTo>
                    <a:pt x="15" y="12"/>
                    <a:pt x="21" y="15"/>
                    <a:pt x="28" y="16"/>
                  </a:cubicBezTo>
                  <a:cubicBezTo>
                    <a:pt x="32" y="16"/>
                    <a:pt x="35" y="17"/>
                    <a:pt x="38" y="19"/>
                  </a:cubicBezTo>
                  <a:cubicBezTo>
                    <a:pt x="43" y="22"/>
                    <a:pt x="47" y="22"/>
                    <a:pt x="51" y="17"/>
                  </a:cubicBezTo>
                  <a:cubicBezTo>
                    <a:pt x="52" y="16"/>
                    <a:pt x="54" y="14"/>
                    <a:pt x="57" y="15"/>
                  </a:cubicBezTo>
                  <a:cubicBezTo>
                    <a:pt x="58" y="22"/>
                    <a:pt x="55" y="28"/>
                    <a:pt x="53" y="35"/>
                  </a:cubicBezTo>
                  <a:cubicBezTo>
                    <a:pt x="52" y="37"/>
                    <a:pt x="51" y="39"/>
                    <a:pt x="52" y="42"/>
                  </a:cubicBezTo>
                  <a:close/>
                </a:path>
              </a:pathLst>
            </a:custGeom>
            <a:solidFill>
              <a:srgbClr val="CF48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 name="Freeform 479">
              <a:extLst>
                <a:ext uri="{FF2B5EF4-FFF2-40B4-BE49-F238E27FC236}">
                  <a16:creationId xmlns:a16="http://schemas.microsoft.com/office/drawing/2014/main" id="{C8DD69BD-038B-A668-7995-FC87C9A60CDE}"/>
                </a:ext>
              </a:extLst>
            </p:cNvPr>
            <p:cNvSpPr/>
            <p:nvPr/>
          </p:nvSpPr>
          <p:spPr bwMode="auto">
            <a:xfrm>
              <a:off x="6938963" y="3049588"/>
              <a:ext cx="273050" cy="280988"/>
            </a:xfrm>
            <a:custGeom>
              <a:avLst/>
              <a:gdLst>
                <a:gd name="T0" fmla="*/ 15 w 37"/>
                <a:gd name="T1" fmla="*/ 38 h 38"/>
                <a:gd name="T2" fmla="*/ 0 w 37"/>
                <a:gd name="T3" fmla="*/ 21 h 38"/>
                <a:gd name="T4" fmla="*/ 16 w 37"/>
                <a:gd name="T5" fmla="*/ 4 h 38"/>
                <a:gd name="T6" fmla="*/ 22 w 37"/>
                <a:gd name="T7" fmla="*/ 1 h 38"/>
                <a:gd name="T8" fmla="*/ 23 w 37"/>
                <a:gd name="T9" fmla="*/ 4 h 38"/>
                <a:gd name="T10" fmla="*/ 36 w 37"/>
                <a:gd name="T11" fmla="*/ 22 h 38"/>
                <a:gd name="T12" fmla="*/ 37 w 37"/>
                <a:gd name="T13" fmla="*/ 25 h 38"/>
                <a:gd name="T14" fmla="*/ 35 w 37"/>
                <a:gd name="T15" fmla="*/ 27 h 38"/>
                <a:gd name="T16" fmla="*/ 15 w 37"/>
                <a:gd name="T1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8">
                  <a:moveTo>
                    <a:pt x="15" y="38"/>
                  </a:moveTo>
                  <a:cubicBezTo>
                    <a:pt x="8" y="33"/>
                    <a:pt x="4" y="28"/>
                    <a:pt x="0" y="21"/>
                  </a:cubicBezTo>
                  <a:cubicBezTo>
                    <a:pt x="6" y="15"/>
                    <a:pt x="10" y="9"/>
                    <a:pt x="16" y="4"/>
                  </a:cubicBezTo>
                  <a:cubicBezTo>
                    <a:pt x="17" y="3"/>
                    <a:pt x="19" y="0"/>
                    <a:pt x="22" y="1"/>
                  </a:cubicBezTo>
                  <a:cubicBezTo>
                    <a:pt x="23" y="2"/>
                    <a:pt x="23" y="3"/>
                    <a:pt x="23" y="4"/>
                  </a:cubicBezTo>
                  <a:cubicBezTo>
                    <a:pt x="22" y="14"/>
                    <a:pt x="27" y="19"/>
                    <a:pt x="36" y="22"/>
                  </a:cubicBezTo>
                  <a:cubicBezTo>
                    <a:pt x="37" y="23"/>
                    <a:pt x="37" y="24"/>
                    <a:pt x="37" y="25"/>
                  </a:cubicBezTo>
                  <a:cubicBezTo>
                    <a:pt x="37" y="26"/>
                    <a:pt x="36" y="27"/>
                    <a:pt x="35" y="27"/>
                  </a:cubicBezTo>
                  <a:cubicBezTo>
                    <a:pt x="28" y="31"/>
                    <a:pt x="21" y="33"/>
                    <a:pt x="15" y="38"/>
                  </a:cubicBezTo>
                  <a:close/>
                </a:path>
              </a:pathLst>
            </a:custGeom>
            <a:solidFill>
              <a:srgbClr val="C848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 name="Freeform 480">
              <a:extLst>
                <a:ext uri="{FF2B5EF4-FFF2-40B4-BE49-F238E27FC236}">
                  <a16:creationId xmlns:a16="http://schemas.microsoft.com/office/drawing/2014/main" id="{B401D023-38AF-7813-6501-DED551521453}"/>
                </a:ext>
              </a:extLst>
            </p:cNvPr>
            <p:cNvSpPr/>
            <p:nvPr/>
          </p:nvSpPr>
          <p:spPr bwMode="auto">
            <a:xfrm>
              <a:off x="6811963" y="2589213"/>
              <a:ext cx="215900" cy="238125"/>
            </a:xfrm>
            <a:custGeom>
              <a:avLst/>
              <a:gdLst>
                <a:gd name="T0" fmla="*/ 1 w 29"/>
                <a:gd name="T1" fmla="*/ 1 h 32"/>
                <a:gd name="T2" fmla="*/ 9 w 29"/>
                <a:gd name="T3" fmla="*/ 1 h 32"/>
                <a:gd name="T4" fmla="*/ 27 w 29"/>
                <a:gd name="T5" fmla="*/ 1 h 32"/>
                <a:gd name="T6" fmla="*/ 29 w 29"/>
                <a:gd name="T7" fmla="*/ 2 h 32"/>
                <a:gd name="T8" fmla="*/ 28 w 29"/>
                <a:gd name="T9" fmla="*/ 5 h 32"/>
                <a:gd name="T10" fmla="*/ 25 w 29"/>
                <a:gd name="T11" fmla="*/ 26 h 32"/>
                <a:gd name="T12" fmla="*/ 24 w 29"/>
                <a:gd name="T13" fmla="*/ 30 h 32"/>
                <a:gd name="T14" fmla="*/ 9 w 29"/>
                <a:gd name="T15" fmla="*/ 28 h 32"/>
                <a:gd name="T16" fmla="*/ 1 w 29"/>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2">
                  <a:moveTo>
                    <a:pt x="1" y="1"/>
                  </a:moveTo>
                  <a:cubicBezTo>
                    <a:pt x="3" y="0"/>
                    <a:pt x="6" y="1"/>
                    <a:pt x="9" y="1"/>
                  </a:cubicBezTo>
                  <a:cubicBezTo>
                    <a:pt x="15" y="3"/>
                    <a:pt x="21" y="2"/>
                    <a:pt x="27" y="1"/>
                  </a:cubicBezTo>
                  <a:cubicBezTo>
                    <a:pt x="29" y="0"/>
                    <a:pt x="29" y="1"/>
                    <a:pt x="29" y="2"/>
                  </a:cubicBezTo>
                  <a:cubicBezTo>
                    <a:pt x="29" y="4"/>
                    <a:pt x="29" y="5"/>
                    <a:pt x="28" y="5"/>
                  </a:cubicBezTo>
                  <a:cubicBezTo>
                    <a:pt x="22" y="12"/>
                    <a:pt x="19" y="18"/>
                    <a:pt x="25" y="26"/>
                  </a:cubicBezTo>
                  <a:cubicBezTo>
                    <a:pt x="26" y="27"/>
                    <a:pt x="26" y="29"/>
                    <a:pt x="24" y="30"/>
                  </a:cubicBezTo>
                  <a:cubicBezTo>
                    <a:pt x="19" y="31"/>
                    <a:pt x="14" y="32"/>
                    <a:pt x="9" y="28"/>
                  </a:cubicBezTo>
                  <a:cubicBezTo>
                    <a:pt x="6" y="19"/>
                    <a:pt x="0" y="11"/>
                    <a:pt x="1" y="1"/>
                  </a:cubicBezTo>
                  <a:close/>
                </a:path>
              </a:pathLst>
            </a:custGeom>
            <a:solidFill>
              <a:srgbClr val="C83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 name="Freeform 481">
              <a:extLst>
                <a:ext uri="{FF2B5EF4-FFF2-40B4-BE49-F238E27FC236}">
                  <a16:creationId xmlns:a16="http://schemas.microsoft.com/office/drawing/2014/main" id="{73D4D2C4-9AD3-5740-3820-5F6A41C28058}"/>
                </a:ext>
              </a:extLst>
            </p:cNvPr>
            <p:cNvSpPr/>
            <p:nvPr/>
          </p:nvSpPr>
          <p:spPr bwMode="auto">
            <a:xfrm>
              <a:off x="7167563" y="3175000"/>
              <a:ext cx="296863" cy="363538"/>
            </a:xfrm>
            <a:custGeom>
              <a:avLst/>
              <a:gdLst>
                <a:gd name="T0" fmla="*/ 3 w 40"/>
                <a:gd name="T1" fmla="*/ 10 h 49"/>
                <a:gd name="T2" fmla="*/ 5 w 40"/>
                <a:gd name="T3" fmla="*/ 8 h 49"/>
                <a:gd name="T4" fmla="*/ 27 w 40"/>
                <a:gd name="T5" fmla="*/ 1 h 49"/>
                <a:gd name="T6" fmla="*/ 39 w 40"/>
                <a:gd name="T7" fmla="*/ 14 h 49"/>
                <a:gd name="T8" fmla="*/ 34 w 40"/>
                <a:gd name="T9" fmla="*/ 28 h 49"/>
                <a:gd name="T10" fmla="*/ 27 w 40"/>
                <a:gd name="T11" fmla="*/ 49 h 49"/>
                <a:gd name="T12" fmla="*/ 20 w 40"/>
                <a:gd name="T13" fmla="*/ 43 h 49"/>
                <a:gd name="T14" fmla="*/ 27 w 40"/>
                <a:gd name="T15" fmla="*/ 21 h 49"/>
                <a:gd name="T16" fmla="*/ 18 w 40"/>
                <a:gd name="T17" fmla="*/ 10 h 49"/>
                <a:gd name="T18" fmla="*/ 2 w 40"/>
                <a:gd name="T19" fmla="*/ 14 h 49"/>
                <a:gd name="T20" fmla="*/ 3 w 40"/>
                <a:gd name="T21"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9">
                  <a:moveTo>
                    <a:pt x="3" y="10"/>
                  </a:moveTo>
                  <a:cubicBezTo>
                    <a:pt x="4" y="9"/>
                    <a:pt x="4" y="9"/>
                    <a:pt x="5" y="8"/>
                  </a:cubicBezTo>
                  <a:cubicBezTo>
                    <a:pt x="11" y="2"/>
                    <a:pt x="19" y="1"/>
                    <a:pt x="27" y="1"/>
                  </a:cubicBezTo>
                  <a:cubicBezTo>
                    <a:pt x="35" y="0"/>
                    <a:pt x="40" y="6"/>
                    <a:pt x="39" y="14"/>
                  </a:cubicBezTo>
                  <a:cubicBezTo>
                    <a:pt x="38" y="18"/>
                    <a:pt x="39" y="24"/>
                    <a:pt x="34" y="28"/>
                  </a:cubicBezTo>
                  <a:cubicBezTo>
                    <a:pt x="33" y="35"/>
                    <a:pt x="29" y="42"/>
                    <a:pt x="27" y="49"/>
                  </a:cubicBezTo>
                  <a:cubicBezTo>
                    <a:pt x="25" y="47"/>
                    <a:pt x="22" y="46"/>
                    <a:pt x="20" y="43"/>
                  </a:cubicBezTo>
                  <a:cubicBezTo>
                    <a:pt x="21" y="36"/>
                    <a:pt x="25" y="29"/>
                    <a:pt x="27" y="21"/>
                  </a:cubicBezTo>
                  <a:cubicBezTo>
                    <a:pt x="29" y="13"/>
                    <a:pt x="26" y="9"/>
                    <a:pt x="18" y="10"/>
                  </a:cubicBezTo>
                  <a:cubicBezTo>
                    <a:pt x="12" y="11"/>
                    <a:pt x="8" y="16"/>
                    <a:pt x="2" y="14"/>
                  </a:cubicBezTo>
                  <a:cubicBezTo>
                    <a:pt x="0" y="12"/>
                    <a:pt x="3" y="11"/>
                    <a:pt x="3" y="10"/>
                  </a:cubicBezTo>
                  <a:close/>
                </a:path>
              </a:pathLst>
            </a:custGeom>
            <a:solidFill>
              <a:srgbClr val="C96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 name="Freeform 482">
              <a:extLst>
                <a:ext uri="{FF2B5EF4-FFF2-40B4-BE49-F238E27FC236}">
                  <a16:creationId xmlns:a16="http://schemas.microsoft.com/office/drawing/2014/main" id="{66D65E5A-0A83-B008-1C68-EEBF06C4DE96}"/>
                </a:ext>
              </a:extLst>
            </p:cNvPr>
            <p:cNvSpPr/>
            <p:nvPr/>
          </p:nvSpPr>
          <p:spPr bwMode="auto">
            <a:xfrm>
              <a:off x="6878638" y="2811463"/>
              <a:ext cx="296863" cy="393700"/>
            </a:xfrm>
            <a:custGeom>
              <a:avLst/>
              <a:gdLst>
                <a:gd name="T0" fmla="*/ 30 w 40"/>
                <a:gd name="T1" fmla="*/ 33 h 53"/>
                <a:gd name="T2" fmla="*/ 15 w 40"/>
                <a:gd name="T3" fmla="*/ 48 h 53"/>
                <a:gd name="T4" fmla="*/ 8 w 40"/>
                <a:gd name="T5" fmla="*/ 53 h 53"/>
                <a:gd name="T6" fmla="*/ 6 w 40"/>
                <a:gd name="T7" fmla="*/ 47 h 53"/>
                <a:gd name="T8" fmla="*/ 23 w 40"/>
                <a:gd name="T9" fmla="*/ 28 h 53"/>
                <a:gd name="T10" fmla="*/ 31 w 40"/>
                <a:gd name="T11" fmla="*/ 18 h 53"/>
                <a:gd name="T12" fmla="*/ 21 w 40"/>
                <a:gd name="T13" fmla="*/ 12 h 53"/>
                <a:gd name="T14" fmla="*/ 2 w 40"/>
                <a:gd name="T15" fmla="*/ 6 h 53"/>
                <a:gd name="T16" fmla="*/ 1 w 40"/>
                <a:gd name="T17" fmla="*/ 4 h 53"/>
                <a:gd name="T18" fmla="*/ 4 w 40"/>
                <a:gd name="T19" fmla="*/ 0 h 53"/>
                <a:gd name="T20" fmla="*/ 34 w 40"/>
                <a:gd name="T21" fmla="*/ 8 h 53"/>
                <a:gd name="T22" fmla="*/ 40 w 40"/>
                <a:gd name="T23" fmla="*/ 21 h 53"/>
                <a:gd name="T24" fmla="*/ 30 w 40"/>
                <a:gd name="T25"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2">
                  <a:moveTo>
                    <a:pt x="30" y="33"/>
                  </a:moveTo>
                  <a:cubicBezTo>
                    <a:pt x="24" y="38"/>
                    <a:pt x="19" y="42"/>
                    <a:pt x="15" y="48"/>
                  </a:cubicBezTo>
                  <a:cubicBezTo>
                    <a:pt x="13" y="50"/>
                    <a:pt x="12" y="53"/>
                    <a:pt x="8" y="53"/>
                  </a:cubicBezTo>
                  <a:cubicBezTo>
                    <a:pt x="8" y="51"/>
                    <a:pt x="7" y="49"/>
                    <a:pt x="6" y="47"/>
                  </a:cubicBezTo>
                  <a:cubicBezTo>
                    <a:pt x="9" y="39"/>
                    <a:pt x="16" y="33"/>
                    <a:pt x="23" y="28"/>
                  </a:cubicBezTo>
                  <a:cubicBezTo>
                    <a:pt x="27" y="26"/>
                    <a:pt x="32" y="23"/>
                    <a:pt x="31" y="18"/>
                  </a:cubicBezTo>
                  <a:cubicBezTo>
                    <a:pt x="30" y="14"/>
                    <a:pt x="25" y="13"/>
                    <a:pt x="21" y="12"/>
                  </a:cubicBezTo>
                  <a:cubicBezTo>
                    <a:pt x="15" y="8"/>
                    <a:pt x="8" y="10"/>
                    <a:pt x="2" y="6"/>
                  </a:cubicBezTo>
                  <a:cubicBezTo>
                    <a:pt x="2" y="5"/>
                    <a:pt x="1" y="5"/>
                    <a:pt x="1" y="4"/>
                  </a:cubicBezTo>
                  <a:cubicBezTo>
                    <a:pt x="0" y="0"/>
                    <a:pt x="2" y="0"/>
                    <a:pt x="4" y="0"/>
                  </a:cubicBezTo>
                  <a:cubicBezTo>
                    <a:pt x="14" y="2"/>
                    <a:pt x="25" y="3"/>
                    <a:pt x="34" y="8"/>
                  </a:cubicBezTo>
                  <a:cubicBezTo>
                    <a:pt x="39" y="11"/>
                    <a:pt x="40" y="15"/>
                    <a:pt x="40" y="21"/>
                  </a:cubicBezTo>
                  <a:cubicBezTo>
                    <a:pt x="38" y="26"/>
                    <a:pt x="35" y="31"/>
                    <a:pt x="30" y="33"/>
                  </a:cubicBezTo>
                  <a:close/>
                </a:path>
              </a:pathLst>
            </a:custGeom>
            <a:solidFill>
              <a:srgbClr val="C86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 name="Freeform 483">
              <a:extLst>
                <a:ext uri="{FF2B5EF4-FFF2-40B4-BE49-F238E27FC236}">
                  <a16:creationId xmlns:a16="http://schemas.microsoft.com/office/drawing/2014/main" id="{68D2DD58-9406-561F-7390-23DE4F3E7B06}"/>
                </a:ext>
              </a:extLst>
            </p:cNvPr>
            <p:cNvSpPr/>
            <p:nvPr/>
          </p:nvSpPr>
          <p:spPr bwMode="auto">
            <a:xfrm>
              <a:off x="6878638" y="2855913"/>
              <a:ext cx="260350" cy="304800"/>
            </a:xfrm>
            <a:custGeom>
              <a:avLst/>
              <a:gdLst>
                <a:gd name="T0" fmla="*/ 2 w 35"/>
                <a:gd name="T1" fmla="*/ 0 h 41"/>
                <a:gd name="T2" fmla="*/ 29 w 35"/>
                <a:gd name="T3" fmla="*/ 7 h 41"/>
                <a:gd name="T4" fmla="*/ 31 w 35"/>
                <a:gd name="T5" fmla="*/ 18 h 41"/>
                <a:gd name="T6" fmla="*/ 25 w 35"/>
                <a:gd name="T7" fmla="*/ 23 h 41"/>
                <a:gd name="T8" fmla="*/ 9 w 35"/>
                <a:gd name="T9" fmla="*/ 39 h 41"/>
                <a:gd name="T10" fmla="*/ 6 w 35"/>
                <a:gd name="T11" fmla="*/ 41 h 41"/>
                <a:gd name="T12" fmla="*/ 3 w 35"/>
                <a:gd name="T13" fmla="*/ 31 h 41"/>
                <a:gd name="T14" fmla="*/ 22 w 35"/>
                <a:gd name="T15" fmla="*/ 19 h 41"/>
                <a:gd name="T16" fmla="*/ 26 w 35"/>
                <a:gd name="T17" fmla="*/ 14 h 41"/>
                <a:gd name="T18" fmla="*/ 22 w 35"/>
                <a:gd name="T19" fmla="*/ 10 h 41"/>
                <a:gd name="T20" fmla="*/ 7 w 35"/>
                <a:gd name="T21" fmla="*/ 6 h 41"/>
                <a:gd name="T22" fmla="*/ 5 w 35"/>
                <a:gd name="T23" fmla="*/ 10 h 41"/>
                <a:gd name="T24" fmla="*/ 4 w 35"/>
                <a:gd name="T25" fmla="*/ 24 h 41"/>
                <a:gd name="T26" fmla="*/ 3 w 35"/>
                <a:gd name="T27" fmla="*/ 26 h 41"/>
                <a:gd name="T28" fmla="*/ 2 w 3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41">
                  <a:moveTo>
                    <a:pt x="2" y="0"/>
                  </a:moveTo>
                  <a:cubicBezTo>
                    <a:pt x="11" y="0"/>
                    <a:pt x="20" y="2"/>
                    <a:pt x="29" y="7"/>
                  </a:cubicBezTo>
                  <a:cubicBezTo>
                    <a:pt x="35" y="10"/>
                    <a:pt x="35" y="13"/>
                    <a:pt x="31" y="18"/>
                  </a:cubicBezTo>
                  <a:cubicBezTo>
                    <a:pt x="29" y="20"/>
                    <a:pt x="27" y="22"/>
                    <a:pt x="25" y="23"/>
                  </a:cubicBezTo>
                  <a:cubicBezTo>
                    <a:pt x="19" y="27"/>
                    <a:pt x="12" y="31"/>
                    <a:pt x="9" y="39"/>
                  </a:cubicBezTo>
                  <a:cubicBezTo>
                    <a:pt x="9" y="40"/>
                    <a:pt x="8" y="41"/>
                    <a:pt x="6" y="41"/>
                  </a:cubicBezTo>
                  <a:cubicBezTo>
                    <a:pt x="5" y="38"/>
                    <a:pt x="4" y="35"/>
                    <a:pt x="3" y="31"/>
                  </a:cubicBezTo>
                  <a:cubicBezTo>
                    <a:pt x="8" y="26"/>
                    <a:pt x="15" y="22"/>
                    <a:pt x="22" y="19"/>
                  </a:cubicBezTo>
                  <a:cubicBezTo>
                    <a:pt x="24" y="18"/>
                    <a:pt x="26" y="17"/>
                    <a:pt x="26" y="14"/>
                  </a:cubicBezTo>
                  <a:cubicBezTo>
                    <a:pt x="25" y="12"/>
                    <a:pt x="23" y="11"/>
                    <a:pt x="22" y="10"/>
                  </a:cubicBezTo>
                  <a:cubicBezTo>
                    <a:pt x="17" y="8"/>
                    <a:pt x="13" y="6"/>
                    <a:pt x="7" y="6"/>
                  </a:cubicBezTo>
                  <a:cubicBezTo>
                    <a:pt x="3" y="6"/>
                    <a:pt x="5" y="8"/>
                    <a:pt x="5" y="10"/>
                  </a:cubicBezTo>
                  <a:cubicBezTo>
                    <a:pt x="5" y="15"/>
                    <a:pt x="5" y="19"/>
                    <a:pt x="4" y="24"/>
                  </a:cubicBezTo>
                  <a:cubicBezTo>
                    <a:pt x="4" y="25"/>
                    <a:pt x="3" y="25"/>
                    <a:pt x="3" y="26"/>
                  </a:cubicBezTo>
                  <a:cubicBezTo>
                    <a:pt x="0" y="17"/>
                    <a:pt x="2" y="9"/>
                    <a:pt x="2" y="0"/>
                  </a:cubicBezTo>
                  <a:close/>
                </a:path>
              </a:pathLst>
            </a:custGeom>
            <a:solidFill>
              <a:srgbClr val="DA8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 name="Freeform 484">
              <a:extLst>
                <a:ext uri="{FF2B5EF4-FFF2-40B4-BE49-F238E27FC236}">
                  <a16:creationId xmlns:a16="http://schemas.microsoft.com/office/drawing/2014/main" id="{7A59325C-7391-641F-7EF3-2EDA7177F68C}"/>
                </a:ext>
              </a:extLst>
            </p:cNvPr>
            <p:cNvSpPr/>
            <p:nvPr/>
          </p:nvSpPr>
          <p:spPr bwMode="auto">
            <a:xfrm>
              <a:off x="7078663" y="3227388"/>
              <a:ext cx="319088" cy="266700"/>
            </a:xfrm>
            <a:custGeom>
              <a:avLst/>
              <a:gdLst>
                <a:gd name="T0" fmla="*/ 14 w 43"/>
                <a:gd name="T1" fmla="*/ 7 h 36"/>
                <a:gd name="T2" fmla="*/ 29 w 43"/>
                <a:gd name="T3" fmla="*/ 1 h 36"/>
                <a:gd name="T4" fmla="*/ 40 w 43"/>
                <a:gd name="T5" fmla="*/ 4 h 36"/>
                <a:gd name="T6" fmla="*/ 41 w 43"/>
                <a:gd name="T7" fmla="*/ 15 h 36"/>
                <a:gd name="T8" fmla="*/ 32 w 43"/>
                <a:gd name="T9" fmla="*/ 36 h 36"/>
                <a:gd name="T10" fmla="*/ 27 w 43"/>
                <a:gd name="T11" fmla="*/ 32 h 36"/>
                <a:gd name="T12" fmla="*/ 31 w 43"/>
                <a:gd name="T13" fmla="*/ 23 h 36"/>
                <a:gd name="T14" fmla="*/ 31 w 43"/>
                <a:gd name="T15" fmla="*/ 12 h 36"/>
                <a:gd name="T16" fmla="*/ 19 w 43"/>
                <a:gd name="T17" fmla="*/ 10 h 36"/>
                <a:gd name="T18" fmla="*/ 2 w 43"/>
                <a:gd name="T19" fmla="*/ 18 h 36"/>
                <a:gd name="T20" fmla="*/ 0 w 43"/>
                <a:gd name="T21" fmla="*/ 17 h 36"/>
                <a:gd name="T22" fmla="*/ 14 w 43"/>
                <a:gd name="T23"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6">
                  <a:moveTo>
                    <a:pt x="14" y="7"/>
                  </a:moveTo>
                  <a:cubicBezTo>
                    <a:pt x="19" y="5"/>
                    <a:pt x="24" y="3"/>
                    <a:pt x="29" y="1"/>
                  </a:cubicBezTo>
                  <a:cubicBezTo>
                    <a:pt x="33" y="0"/>
                    <a:pt x="37" y="1"/>
                    <a:pt x="40" y="4"/>
                  </a:cubicBezTo>
                  <a:cubicBezTo>
                    <a:pt x="43" y="7"/>
                    <a:pt x="42" y="11"/>
                    <a:pt x="41" y="15"/>
                  </a:cubicBezTo>
                  <a:cubicBezTo>
                    <a:pt x="38" y="22"/>
                    <a:pt x="37" y="30"/>
                    <a:pt x="32" y="36"/>
                  </a:cubicBezTo>
                  <a:cubicBezTo>
                    <a:pt x="30" y="35"/>
                    <a:pt x="28" y="34"/>
                    <a:pt x="27" y="32"/>
                  </a:cubicBezTo>
                  <a:cubicBezTo>
                    <a:pt x="27" y="29"/>
                    <a:pt x="29" y="26"/>
                    <a:pt x="31" y="23"/>
                  </a:cubicBezTo>
                  <a:cubicBezTo>
                    <a:pt x="33" y="20"/>
                    <a:pt x="34" y="16"/>
                    <a:pt x="31" y="12"/>
                  </a:cubicBezTo>
                  <a:cubicBezTo>
                    <a:pt x="28" y="7"/>
                    <a:pt x="24" y="9"/>
                    <a:pt x="19" y="10"/>
                  </a:cubicBezTo>
                  <a:cubicBezTo>
                    <a:pt x="13" y="12"/>
                    <a:pt x="8" y="16"/>
                    <a:pt x="2" y="18"/>
                  </a:cubicBezTo>
                  <a:cubicBezTo>
                    <a:pt x="2" y="18"/>
                    <a:pt x="1" y="17"/>
                    <a:pt x="0" y="17"/>
                  </a:cubicBezTo>
                  <a:cubicBezTo>
                    <a:pt x="2" y="9"/>
                    <a:pt x="8" y="8"/>
                    <a:pt x="14" y="7"/>
                  </a:cubicBezTo>
                  <a:close/>
                </a:path>
              </a:pathLst>
            </a:custGeom>
            <a:solidFill>
              <a:srgbClr val="D88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 name="Freeform 485">
              <a:extLst>
                <a:ext uri="{FF2B5EF4-FFF2-40B4-BE49-F238E27FC236}">
                  <a16:creationId xmlns:a16="http://schemas.microsoft.com/office/drawing/2014/main" id="{B562F85B-F4F7-049F-D902-6F2406A9804E}"/>
                </a:ext>
              </a:extLst>
            </p:cNvPr>
            <p:cNvSpPr/>
            <p:nvPr/>
          </p:nvSpPr>
          <p:spPr bwMode="auto">
            <a:xfrm>
              <a:off x="7094538" y="3263900"/>
              <a:ext cx="252413" cy="201613"/>
            </a:xfrm>
            <a:custGeom>
              <a:avLst/>
              <a:gdLst>
                <a:gd name="T0" fmla="*/ 0 w 34"/>
                <a:gd name="T1" fmla="*/ 13 h 27"/>
                <a:gd name="T2" fmla="*/ 22 w 34"/>
                <a:gd name="T3" fmla="*/ 2 h 27"/>
                <a:gd name="T4" fmla="*/ 33 w 34"/>
                <a:gd name="T5" fmla="*/ 13 h 27"/>
                <a:gd name="T6" fmla="*/ 25 w 34"/>
                <a:gd name="T7" fmla="*/ 27 h 27"/>
                <a:gd name="T8" fmla="*/ 20 w 34"/>
                <a:gd name="T9" fmla="*/ 24 h 27"/>
                <a:gd name="T10" fmla="*/ 22 w 34"/>
                <a:gd name="T11" fmla="*/ 19 h 27"/>
                <a:gd name="T12" fmla="*/ 21 w 34"/>
                <a:gd name="T13" fmla="*/ 9 h 27"/>
                <a:gd name="T14" fmla="*/ 11 w 34"/>
                <a:gd name="T15" fmla="*/ 11 h 27"/>
                <a:gd name="T16" fmla="*/ 5 w 34"/>
                <a:gd name="T17" fmla="*/ 16 h 27"/>
                <a:gd name="T18" fmla="*/ 0 w 34"/>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7">
                  <a:moveTo>
                    <a:pt x="0" y="13"/>
                  </a:moveTo>
                  <a:cubicBezTo>
                    <a:pt x="6" y="7"/>
                    <a:pt x="14" y="4"/>
                    <a:pt x="22" y="2"/>
                  </a:cubicBezTo>
                  <a:cubicBezTo>
                    <a:pt x="29" y="0"/>
                    <a:pt x="34" y="6"/>
                    <a:pt x="33" y="13"/>
                  </a:cubicBezTo>
                  <a:cubicBezTo>
                    <a:pt x="32" y="18"/>
                    <a:pt x="29" y="23"/>
                    <a:pt x="25" y="27"/>
                  </a:cubicBezTo>
                  <a:cubicBezTo>
                    <a:pt x="23" y="26"/>
                    <a:pt x="22" y="25"/>
                    <a:pt x="20" y="24"/>
                  </a:cubicBezTo>
                  <a:cubicBezTo>
                    <a:pt x="21" y="22"/>
                    <a:pt x="22" y="21"/>
                    <a:pt x="22" y="19"/>
                  </a:cubicBezTo>
                  <a:cubicBezTo>
                    <a:pt x="23" y="16"/>
                    <a:pt x="24" y="12"/>
                    <a:pt x="21" y="9"/>
                  </a:cubicBezTo>
                  <a:cubicBezTo>
                    <a:pt x="18" y="7"/>
                    <a:pt x="14" y="9"/>
                    <a:pt x="11" y="11"/>
                  </a:cubicBezTo>
                  <a:cubicBezTo>
                    <a:pt x="9" y="12"/>
                    <a:pt x="7" y="15"/>
                    <a:pt x="5" y="16"/>
                  </a:cubicBezTo>
                  <a:cubicBezTo>
                    <a:pt x="3" y="15"/>
                    <a:pt x="2" y="14"/>
                    <a:pt x="0" y="13"/>
                  </a:cubicBezTo>
                  <a:close/>
                </a:path>
              </a:pathLst>
            </a:custGeom>
            <a:solidFill>
              <a:srgbClr val="E7A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 name="Freeform 486">
              <a:extLst>
                <a:ext uri="{FF2B5EF4-FFF2-40B4-BE49-F238E27FC236}">
                  <a16:creationId xmlns:a16="http://schemas.microsoft.com/office/drawing/2014/main" id="{EDE23F15-7A0B-7E0E-BF41-6DA2B4286ABC}"/>
                </a:ext>
              </a:extLst>
            </p:cNvPr>
            <p:cNvSpPr/>
            <p:nvPr/>
          </p:nvSpPr>
          <p:spPr bwMode="auto">
            <a:xfrm>
              <a:off x="6900863" y="2886075"/>
              <a:ext cx="193675" cy="207963"/>
            </a:xfrm>
            <a:custGeom>
              <a:avLst/>
              <a:gdLst>
                <a:gd name="T0" fmla="*/ 0 w 26"/>
                <a:gd name="T1" fmla="*/ 5 h 28"/>
                <a:gd name="T2" fmla="*/ 4 w 26"/>
                <a:gd name="T3" fmla="*/ 0 h 28"/>
                <a:gd name="T4" fmla="*/ 22 w 26"/>
                <a:gd name="T5" fmla="*/ 6 h 28"/>
                <a:gd name="T6" fmla="*/ 22 w 26"/>
                <a:gd name="T7" fmla="*/ 15 h 28"/>
                <a:gd name="T8" fmla="*/ 13 w 26"/>
                <a:gd name="T9" fmla="*/ 20 h 28"/>
                <a:gd name="T10" fmla="*/ 4 w 26"/>
                <a:gd name="T11" fmla="*/ 27 h 28"/>
                <a:gd name="T12" fmla="*/ 0 w 26"/>
                <a:gd name="T13" fmla="*/ 27 h 28"/>
                <a:gd name="T14" fmla="*/ 0 w 26"/>
                <a:gd name="T15" fmla="*/ 22 h 28"/>
                <a:gd name="T16" fmla="*/ 0 w 26"/>
                <a:gd name="T17" fmla="*/ 22 h 28"/>
                <a:gd name="T18" fmla="*/ 11 w 26"/>
                <a:gd name="T19" fmla="*/ 13 h 28"/>
                <a:gd name="T20" fmla="*/ 14 w 26"/>
                <a:gd name="T21" fmla="*/ 9 h 28"/>
                <a:gd name="T22" fmla="*/ 9 w 26"/>
                <a:gd name="T23" fmla="*/ 7 h 28"/>
                <a:gd name="T24" fmla="*/ 0 w 26"/>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8">
                  <a:moveTo>
                    <a:pt x="0" y="5"/>
                  </a:moveTo>
                  <a:cubicBezTo>
                    <a:pt x="0" y="2"/>
                    <a:pt x="0" y="1"/>
                    <a:pt x="4" y="0"/>
                  </a:cubicBezTo>
                  <a:cubicBezTo>
                    <a:pt x="11" y="0"/>
                    <a:pt x="16" y="4"/>
                    <a:pt x="22" y="6"/>
                  </a:cubicBezTo>
                  <a:cubicBezTo>
                    <a:pt x="26" y="7"/>
                    <a:pt x="26" y="12"/>
                    <a:pt x="22" y="15"/>
                  </a:cubicBezTo>
                  <a:cubicBezTo>
                    <a:pt x="19" y="17"/>
                    <a:pt x="16" y="18"/>
                    <a:pt x="13" y="20"/>
                  </a:cubicBezTo>
                  <a:cubicBezTo>
                    <a:pt x="10" y="22"/>
                    <a:pt x="6" y="22"/>
                    <a:pt x="4" y="27"/>
                  </a:cubicBezTo>
                  <a:cubicBezTo>
                    <a:pt x="4" y="28"/>
                    <a:pt x="2" y="28"/>
                    <a:pt x="0" y="27"/>
                  </a:cubicBezTo>
                  <a:cubicBezTo>
                    <a:pt x="0" y="25"/>
                    <a:pt x="0" y="24"/>
                    <a:pt x="0" y="22"/>
                  </a:cubicBezTo>
                  <a:cubicBezTo>
                    <a:pt x="0" y="22"/>
                    <a:pt x="0" y="22"/>
                    <a:pt x="0" y="22"/>
                  </a:cubicBezTo>
                  <a:cubicBezTo>
                    <a:pt x="3" y="17"/>
                    <a:pt x="8" y="17"/>
                    <a:pt x="11" y="13"/>
                  </a:cubicBezTo>
                  <a:cubicBezTo>
                    <a:pt x="13" y="12"/>
                    <a:pt x="15" y="11"/>
                    <a:pt x="14" y="9"/>
                  </a:cubicBezTo>
                  <a:cubicBezTo>
                    <a:pt x="13" y="7"/>
                    <a:pt x="11" y="7"/>
                    <a:pt x="9" y="7"/>
                  </a:cubicBezTo>
                  <a:cubicBezTo>
                    <a:pt x="6" y="6"/>
                    <a:pt x="3" y="7"/>
                    <a:pt x="0" y="5"/>
                  </a:cubicBezTo>
                  <a:close/>
                </a:path>
              </a:pathLst>
            </a:custGeom>
            <a:solidFill>
              <a:srgbClr val="E9A9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 name="Freeform 487">
              <a:extLst>
                <a:ext uri="{FF2B5EF4-FFF2-40B4-BE49-F238E27FC236}">
                  <a16:creationId xmlns:a16="http://schemas.microsoft.com/office/drawing/2014/main" id="{45CEB615-D030-B2E7-98C8-1A322C02431C}"/>
                </a:ext>
              </a:extLst>
            </p:cNvPr>
            <p:cNvSpPr/>
            <p:nvPr/>
          </p:nvSpPr>
          <p:spPr bwMode="auto">
            <a:xfrm>
              <a:off x="7131050" y="3302000"/>
              <a:ext cx="155575" cy="141288"/>
            </a:xfrm>
            <a:custGeom>
              <a:avLst/>
              <a:gdLst>
                <a:gd name="T0" fmla="*/ 0 w 21"/>
                <a:gd name="T1" fmla="*/ 11 h 19"/>
                <a:gd name="T2" fmla="*/ 16 w 21"/>
                <a:gd name="T3" fmla="*/ 1 h 19"/>
                <a:gd name="T4" fmla="*/ 19 w 21"/>
                <a:gd name="T5" fmla="*/ 3 h 19"/>
                <a:gd name="T6" fmla="*/ 15 w 21"/>
                <a:gd name="T7" fmla="*/ 19 h 19"/>
                <a:gd name="T8" fmla="*/ 0 w 21"/>
                <a:gd name="T9" fmla="*/ 11 h 19"/>
              </a:gdLst>
              <a:ahLst/>
              <a:cxnLst>
                <a:cxn ang="0">
                  <a:pos x="T0" y="T1"/>
                </a:cxn>
                <a:cxn ang="0">
                  <a:pos x="T2" y="T3"/>
                </a:cxn>
                <a:cxn ang="0">
                  <a:pos x="T4" y="T5"/>
                </a:cxn>
                <a:cxn ang="0">
                  <a:pos x="T6" y="T7"/>
                </a:cxn>
                <a:cxn ang="0">
                  <a:pos x="T8" y="T9"/>
                </a:cxn>
              </a:cxnLst>
              <a:rect l="0" t="0" r="r" b="b"/>
              <a:pathLst>
                <a:path w="21" h="19">
                  <a:moveTo>
                    <a:pt x="0" y="11"/>
                  </a:moveTo>
                  <a:cubicBezTo>
                    <a:pt x="3" y="5"/>
                    <a:pt x="11" y="0"/>
                    <a:pt x="16" y="1"/>
                  </a:cubicBezTo>
                  <a:cubicBezTo>
                    <a:pt x="18" y="1"/>
                    <a:pt x="18" y="2"/>
                    <a:pt x="19" y="3"/>
                  </a:cubicBezTo>
                  <a:cubicBezTo>
                    <a:pt x="21" y="7"/>
                    <a:pt x="19" y="16"/>
                    <a:pt x="15" y="19"/>
                  </a:cubicBezTo>
                  <a:cubicBezTo>
                    <a:pt x="10" y="17"/>
                    <a:pt x="5" y="14"/>
                    <a:pt x="0" y="11"/>
                  </a:cubicBezTo>
                  <a:close/>
                </a:path>
              </a:pathLst>
            </a:custGeom>
            <a:solidFill>
              <a:srgbClr val="F4C5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 name="Freeform 488">
              <a:extLst>
                <a:ext uri="{FF2B5EF4-FFF2-40B4-BE49-F238E27FC236}">
                  <a16:creationId xmlns:a16="http://schemas.microsoft.com/office/drawing/2014/main" id="{E4C6CB07-A0BD-527B-1757-C675CEEDE3CE}"/>
                </a:ext>
              </a:extLst>
            </p:cNvPr>
            <p:cNvSpPr/>
            <p:nvPr/>
          </p:nvSpPr>
          <p:spPr bwMode="auto">
            <a:xfrm>
              <a:off x="6872288" y="2797175"/>
              <a:ext cx="317500" cy="177800"/>
            </a:xfrm>
            <a:custGeom>
              <a:avLst/>
              <a:gdLst>
                <a:gd name="T0" fmla="*/ 39 w 43"/>
                <a:gd name="T1" fmla="*/ 24 h 24"/>
                <a:gd name="T2" fmla="*/ 28 w 43"/>
                <a:gd name="T3" fmla="*/ 9 h 24"/>
                <a:gd name="T4" fmla="*/ 6 w 43"/>
                <a:gd name="T5" fmla="*/ 3 h 24"/>
                <a:gd name="T6" fmla="*/ 2 w 43"/>
                <a:gd name="T7" fmla="*/ 6 h 24"/>
                <a:gd name="T8" fmla="*/ 1 w 43"/>
                <a:gd name="T9" fmla="*/ 0 h 24"/>
                <a:gd name="T10" fmla="*/ 17 w 43"/>
                <a:gd name="T11" fmla="*/ 1 h 24"/>
                <a:gd name="T12" fmla="*/ 20 w 43"/>
                <a:gd name="T13" fmla="*/ 0 h 24"/>
                <a:gd name="T14" fmla="*/ 35 w 43"/>
                <a:gd name="T15" fmla="*/ 7 h 24"/>
                <a:gd name="T16" fmla="*/ 42 w 43"/>
                <a:gd name="T17" fmla="*/ 21 h 24"/>
                <a:gd name="T18" fmla="*/ 39 w 43"/>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
                  <a:moveTo>
                    <a:pt x="39" y="24"/>
                  </a:moveTo>
                  <a:cubicBezTo>
                    <a:pt x="40" y="16"/>
                    <a:pt x="36" y="11"/>
                    <a:pt x="28" y="9"/>
                  </a:cubicBezTo>
                  <a:cubicBezTo>
                    <a:pt x="21" y="7"/>
                    <a:pt x="14" y="5"/>
                    <a:pt x="6" y="3"/>
                  </a:cubicBezTo>
                  <a:cubicBezTo>
                    <a:pt x="4" y="3"/>
                    <a:pt x="3" y="3"/>
                    <a:pt x="2" y="6"/>
                  </a:cubicBezTo>
                  <a:cubicBezTo>
                    <a:pt x="0" y="4"/>
                    <a:pt x="1" y="2"/>
                    <a:pt x="1" y="0"/>
                  </a:cubicBezTo>
                  <a:cubicBezTo>
                    <a:pt x="6" y="0"/>
                    <a:pt x="11" y="1"/>
                    <a:pt x="17" y="1"/>
                  </a:cubicBezTo>
                  <a:cubicBezTo>
                    <a:pt x="17" y="0"/>
                    <a:pt x="19" y="0"/>
                    <a:pt x="20" y="0"/>
                  </a:cubicBezTo>
                  <a:cubicBezTo>
                    <a:pt x="25" y="3"/>
                    <a:pt x="30" y="4"/>
                    <a:pt x="35" y="7"/>
                  </a:cubicBezTo>
                  <a:cubicBezTo>
                    <a:pt x="40" y="10"/>
                    <a:pt x="43" y="14"/>
                    <a:pt x="42" y="21"/>
                  </a:cubicBezTo>
                  <a:cubicBezTo>
                    <a:pt x="42" y="22"/>
                    <a:pt x="41" y="24"/>
                    <a:pt x="39" y="24"/>
                  </a:cubicBezTo>
                  <a:close/>
                </a:path>
              </a:pathLst>
            </a:custGeom>
            <a:solidFill>
              <a:srgbClr val="BE53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 name="Freeform 489">
              <a:extLst>
                <a:ext uri="{FF2B5EF4-FFF2-40B4-BE49-F238E27FC236}">
                  <a16:creationId xmlns:a16="http://schemas.microsoft.com/office/drawing/2014/main" id="{D999C65A-D360-7842-3983-E2664CD46B96}"/>
                </a:ext>
              </a:extLst>
            </p:cNvPr>
            <p:cNvSpPr/>
            <p:nvPr/>
          </p:nvSpPr>
          <p:spPr bwMode="auto">
            <a:xfrm>
              <a:off x="7050088" y="3249613"/>
              <a:ext cx="139700" cy="103188"/>
            </a:xfrm>
            <a:custGeom>
              <a:avLst/>
              <a:gdLst>
                <a:gd name="T0" fmla="*/ 18 w 19"/>
                <a:gd name="T1" fmla="*/ 4 h 14"/>
                <a:gd name="T2" fmla="*/ 4 w 19"/>
                <a:gd name="T3" fmla="*/ 14 h 14"/>
                <a:gd name="T4" fmla="*/ 0 w 19"/>
                <a:gd name="T5" fmla="*/ 11 h 14"/>
                <a:gd name="T6" fmla="*/ 19 w 19"/>
                <a:gd name="T7" fmla="*/ 0 h 14"/>
                <a:gd name="T8" fmla="*/ 18 w 19"/>
                <a:gd name="T9" fmla="*/ 4 h 14"/>
              </a:gdLst>
              <a:ahLst/>
              <a:cxnLst>
                <a:cxn ang="0">
                  <a:pos x="T0" y="T1"/>
                </a:cxn>
                <a:cxn ang="0">
                  <a:pos x="T2" y="T3"/>
                </a:cxn>
                <a:cxn ang="0">
                  <a:pos x="T4" y="T5"/>
                </a:cxn>
                <a:cxn ang="0">
                  <a:pos x="T6" y="T7"/>
                </a:cxn>
                <a:cxn ang="0">
                  <a:pos x="T8" y="T9"/>
                </a:cxn>
              </a:cxnLst>
              <a:rect l="0" t="0" r="r" b="b"/>
              <a:pathLst>
                <a:path w="19" h="14">
                  <a:moveTo>
                    <a:pt x="18" y="4"/>
                  </a:moveTo>
                  <a:cubicBezTo>
                    <a:pt x="13" y="7"/>
                    <a:pt x="7" y="9"/>
                    <a:pt x="4" y="14"/>
                  </a:cubicBezTo>
                  <a:cubicBezTo>
                    <a:pt x="2" y="13"/>
                    <a:pt x="1" y="12"/>
                    <a:pt x="0" y="11"/>
                  </a:cubicBezTo>
                  <a:cubicBezTo>
                    <a:pt x="4" y="3"/>
                    <a:pt x="12" y="2"/>
                    <a:pt x="19" y="0"/>
                  </a:cubicBezTo>
                  <a:cubicBezTo>
                    <a:pt x="19" y="1"/>
                    <a:pt x="18" y="2"/>
                    <a:pt x="18" y="4"/>
                  </a:cubicBezTo>
                  <a:close/>
                </a:path>
              </a:pathLst>
            </a:custGeom>
            <a:solidFill>
              <a:srgbClr val="D26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 name="Freeform 490">
              <a:extLst>
                <a:ext uri="{FF2B5EF4-FFF2-40B4-BE49-F238E27FC236}">
                  <a16:creationId xmlns:a16="http://schemas.microsoft.com/office/drawing/2014/main" id="{11BA3BA4-B7D7-29F2-9C6D-E20382283304}"/>
                </a:ext>
              </a:extLst>
            </p:cNvPr>
            <p:cNvSpPr/>
            <p:nvPr/>
          </p:nvSpPr>
          <p:spPr bwMode="auto">
            <a:xfrm>
              <a:off x="7027863" y="2054225"/>
              <a:ext cx="319088" cy="312738"/>
            </a:xfrm>
            <a:custGeom>
              <a:avLst/>
              <a:gdLst>
                <a:gd name="T0" fmla="*/ 42 w 43"/>
                <a:gd name="T1" fmla="*/ 14 h 42"/>
                <a:gd name="T2" fmla="*/ 18 w 43"/>
                <a:gd name="T3" fmla="*/ 17 h 42"/>
                <a:gd name="T4" fmla="*/ 17 w 43"/>
                <a:gd name="T5" fmla="*/ 27 h 42"/>
                <a:gd name="T6" fmla="*/ 24 w 43"/>
                <a:gd name="T7" fmla="*/ 39 h 42"/>
                <a:gd name="T8" fmla="*/ 17 w 43"/>
                <a:gd name="T9" fmla="*/ 36 h 42"/>
                <a:gd name="T10" fmla="*/ 4 w 43"/>
                <a:gd name="T11" fmla="*/ 5 h 42"/>
                <a:gd name="T12" fmla="*/ 38 w 43"/>
                <a:gd name="T13" fmla="*/ 7 h 42"/>
                <a:gd name="T14" fmla="*/ 42 w 43"/>
                <a:gd name="T15" fmla="*/ 14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14"/>
                  </a:moveTo>
                  <a:cubicBezTo>
                    <a:pt x="34" y="11"/>
                    <a:pt x="25" y="10"/>
                    <a:pt x="18" y="17"/>
                  </a:cubicBezTo>
                  <a:cubicBezTo>
                    <a:pt x="15" y="20"/>
                    <a:pt x="15" y="23"/>
                    <a:pt x="17" y="27"/>
                  </a:cubicBezTo>
                  <a:cubicBezTo>
                    <a:pt x="19" y="31"/>
                    <a:pt x="21" y="35"/>
                    <a:pt x="24" y="39"/>
                  </a:cubicBezTo>
                  <a:cubicBezTo>
                    <a:pt x="20" y="42"/>
                    <a:pt x="19" y="39"/>
                    <a:pt x="17" y="36"/>
                  </a:cubicBezTo>
                  <a:cubicBezTo>
                    <a:pt x="5" y="29"/>
                    <a:pt x="0" y="19"/>
                    <a:pt x="4" y="5"/>
                  </a:cubicBezTo>
                  <a:cubicBezTo>
                    <a:pt x="16" y="3"/>
                    <a:pt x="27" y="0"/>
                    <a:pt x="38" y="7"/>
                  </a:cubicBezTo>
                  <a:cubicBezTo>
                    <a:pt x="40" y="9"/>
                    <a:pt x="43" y="10"/>
                    <a:pt x="42" y="14"/>
                  </a:cubicBezTo>
                  <a:close/>
                </a:path>
              </a:pathLst>
            </a:custGeom>
            <a:solidFill>
              <a:srgbClr val="AA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 name="Freeform 491">
              <a:extLst>
                <a:ext uri="{FF2B5EF4-FFF2-40B4-BE49-F238E27FC236}">
                  <a16:creationId xmlns:a16="http://schemas.microsoft.com/office/drawing/2014/main" id="{FE1D45D9-E961-15F7-A5B8-F072A0AB2080}"/>
                </a:ext>
              </a:extLst>
            </p:cNvPr>
            <p:cNvSpPr/>
            <p:nvPr/>
          </p:nvSpPr>
          <p:spPr bwMode="auto">
            <a:xfrm>
              <a:off x="7308850" y="1958975"/>
              <a:ext cx="341313" cy="296863"/>
            </a:xfrm>
            <a:custGeom>
              <a:avLst/>
              <a:gdLst>
                <a:gd name="T0" fmla="*/ 4 w 46"/>
                <a:gd name="T1" fmla="*/ 27 h 40"/>
                <a:gd name="T2" fmla="*/ 0 w 46"/>
                <a:gd name="T3" fmla="*/ 20 h 40"/>
                <a:gd name="T4" fmla="*/ 3 w 46"/>
                <a:gd name="T5" fmla="*/ 20 h 40"/>
                <a:gd name="T6" fmla="*/ 12 w 46"/>
                <a:gd name="T7" fmla="*/ 25 h 40"/>
                <a:gd name="T8" fmla="*/ 18 w 46"/>
                <a:gd name="T9" fmla="*/ 30 h 40"/>
                <a:gd name="T10" fmla="*/ 39 w 46"/>
                <a:gd name="T11" fmla="*/ 22 h 40"/>
                <a:gd name="T12" fmla="*/ 39 w 46"/>
                <a:gd name="T13" fmla="*/ 10 h 40"/>
                <a:gd name="T14" fmla="*/ 41 w 46"/>
                <a:gd name="T15" fmla="*/ 2 h 40"/>
                <a:gd name="T16" fmla="*/ 46 w 46"/>
                <a:gd name="T17" fmla="*/ 6 h 40"/>
                <a:gd name="T18" fmla="*/ 42 w 46"/>
                <a:gd name="T19" fmla="*/ 31 h 40"/>
                <a:gd name="T20" fmla="*/ 29 w 46"/>
                <a:gd name="T21" fmla="*/ 39 h 40"/>
                <a:gd name="T22" fmla="*/ 4 w 46"/>
                <a:gd name="T23"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0">
                  <a:moveTo>
                    <a:pt x="4" y="27"/>
                  </a:moveTo>
                  <a:cubicBezTo>
                    <a:pt x="3" y="25"/>
                    <a:pt x="1" y="22"/>
                    <a:pt x="0" y="20"/>
                  </a:cubicBezTo>
                  <a:cubicBezTo>
                    <a:pt x="1" y="20"/>
                    <a:pt x="2" y="20"/>
                    <a:pt x="3" y="20"/>
                  </a:cubicBezTo>
                  <a:cubicBezTo>
                    <a:pt x="6" y="22"/>
                    <a:pt x="8" y="25"/>
                    <a:pt x="12" y="25"/>
                  </a:cubicBezTo>
                  <a:cubicBezTo>
                    <a:pt x="14" y="27"/>
                    <a:pt x="16" y="28"/>
                    <a:pt x="18" y="30"/>
                  </a:cubicBezTo>
                  <a:cubicBezTo>
                    <a:pt x="29" y="34"/>
                    <a:pt x="37" y="31"/>
                    <a:pt x="39" y="22"/>
                  </a:cubicBezTo>
                  <a:cubicBezTo>
                    <a:pt x="39" y="18"/>
                    <a:pt x="40" y="14"/>
                    <a:pt x="39" y="10"/>
                  </a:cubicBezTo>
                  <a:cubicBezTo>
                    <a:pt x="39" y="7"/>
                    <a:pt x="39" y="4"/>
                    <a:pt x="41" y="2"/>
                  </a:cubicBezTo>
                  <a:cubicBezTo>
                    <a:pt x="45" y="0"/>
                    <a:pt x="45" y="4"/>
                    <a:pt x="46" y="6"/>
                  </a:cubicBezTo>
                  <a:cubicBezTo>
                    <a:pt x="45" y="14"/>
                    <a:pt x="44" y="22"/>
                    <a:pt x="42" y="31"/>
                  </a:cubicBezTo>
                  <a:cubicBezTo>
                    <a:pt x="41" y="37"/>
                    <a:pt x="36" y="40"/>
                    <a:pt x="29" y="39"/>
                  </a:cubicBezTo>
                  <a:cubicBezTo>
                    <a:pt x="19" y="37"/>
                    <a:pt x="12" y="31"/>
                    <a:pt x="4" y="27"/>
                  </a:cubicBezTo>
                  <a:close/>
                </a:path>
              </a:pathLst>
            </a:custGeom>
            <a:solidFill>
              <a:srgbClr val="A44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 name="Freeform 492">
              <a:extLst>
                <a:ext uri="{FF2B5EF4-FFF2-40B4-BE49-F238E27FC236}">
                  <a16:creationId xmlns:a16="http://schemas.microsoft.com/office/drawing/2014/main" id="{01572759-93C9-0F4A-5EB3-B8A8803A6C83}"/>
                </a:ext>
              </a:extLst>
            </p:cNvPr>
            <p:cNvSpPr/>
            <p:nvPr/>
          </p:nvSpPr>
          <p:spPr bwMode="auto">
            <a:xfrm>
              <a:off x="7442200" y="1825625"/>
              <a:ext cx="200025" cy="400050"/>
            </a:xfrm>
            <a:custGeom>
              <a:avLst/>
              <a:gdLst>
                <a:gd name="T0" fmla="*/ 24 w 27"/>
                <a:gd name="T1" fmla="*/ 20 h 54"/>
                <a:gd name="T2" fmla="*/ 22 w 27"/>
                <a:gd name="T3" fmla="*/ 39 h 54"/>
                <a:gd name="T4" fmla="*/ 0 w 27"/>
                <a:gd name="T5" fmla="*/ 48 h 54"/>
                <a:gd name="T6" fmla="*/ 6 w 27"/>
                <a:gd name="T7" fmla="*/ 49 h 54"/>
                <a:gd name="T8" fmla="*/ 20 w 27"/>
                <a:gd name="T9" fmla="*/ 38 h 54"/>
                <a:gd name="T10" fmla="*/ 18 w 27"/>
                <a:gd name="T11" fmla="*/ 16 h 54"/>
                <a:gd name="T12" fmla="*/ 18 w 27"/>
                <a:gd name="T13" fmla="*/ 0 h 54"/>
                <a:gd name="T14" fmla="*/ 24 w 27"/>
                <a:gd name="T15" fmla="*/ 10 h 54"/>
                <a:gd name="T16" fmla="*/ 24 w 27"/>
                <a:gd name="T17"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4">
                  <a:moveTo>
                    <a:pt x="24" y="20"/>
                  </a:moveTo>
                  <a:cubicBezTo>
                    <a:pt x="21" y="26"/>
                    <a:pt x="23" y="33"/>
                    <a:pt x="22" y="39"/>
                  </a:cubicBezTo>
                  <a:cubicBezTo>
                    <a:pt x="19" y="51"/>
                    <a:pt x="10" y="54"/>
                    <a:pt x="0" y="48"/>
                  </a:cubicBezTo>
                  <a:cubicBezTo>
                    <a:pt x="2" y="48"/>
                    <a:pt x="4" y="49"/>
                    <a:pt x="6" y="49"/>
                  </a:cubicBezTo>
                  <a:cubicBezTo>
                    <a:pt x="14" y="50"/>
                    <a:pt x="20" y="46"/>
                    <a:pt x="20" y="38"/>
                  </a:cubicBezTo>
                  <a:cubicBezTo>
                    <a:pt x="20" y="30"/>
                    <a:pt x="19" y="23"/>
                    <a:pt x="18" y="16"/>
                  </a:cubicBezTo>
                  <a:cubicBezTo>
                    <a:pt x="17" y="11"/>
                    <a:pt x="17" y="5"/>
                    <a:pt x="18" y="0"/>
                  </a:cubicBezTo>
                  <a:cubicBezTo>
                    <a:pt x="22" y="2"/>
                    <a:pt x="22" y="6"/>
                    <a:pt x="24" y="10"/>
                  </a:cubicBezTo>
                  <a:cubicBezTo>
                    <a:pt x="27" y="13"/>
                    <a:pt x="27" y="16"/>
                    <a:pt x="24" y="20"/>
                  </a:cubicBezTo>
                  <a:close/>
                </a:path>
              </a:pathLst>
            </a:custGeom>
            <a:solidFill>
              <a:srgbClr val="BB4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 name="Freeform 493">
              <a:extLst>
                <a:ext uri="{FF2B5EF4-FFF2-40B4-BE49-F238E27FC236}">
                  <a16:creationId xmlns:a16="http://schemas.microsoft.com/office/drawing/2014/main" id="{C8A31527-7369-9D9D-2644-16165AD9D351}"/>
                </a:ext>
              </a:extLst>
            </p:cNvPr>
            <p:cNvSpPr/>
            <p:nvPr/>
          </p:nvSpPr>
          <p:spPr bwMode="auto">
            <a:xfrm>
              <a:off x="7620000" y="1825625"/>
              <a:ext cx="155575" cy="177800"/>
            </a:xfrm>
            <a:custGeom>
              <a:avLst/>
              <a:gdLst>
                <a:gd name="T0" fmla="*/ 0 w 21"/>
                <a:gd name="T1" fmla="*/ 20 h 24"/>
                <a:gd name="T2" fmla="*/ 0 w 21"/>
                <a:gd name="T3" fmla="*/ 10 h 24"/>
                <a:gd name="T4" fmla="*/ 16 w 21"/>
                <a:gd name="T5" fmla="*/ 5 h 24"/>
                <a:gd name="T6" fmla="*/ 21 w 21"/>
                <a:gd name="T7" fmla="*/ 8 h 24"/>
                <a:gd name="T8" fmla="*/ 21 w 21"/>
                <a:gd name="T9" fmla="*/ 15 h 24"/>
                <a:gd name="T10" fmla="*/ 20 w 21"/>
                <a:gd name="T11" fmla="*/ 17 h 24"/>
                <a:gd name="T12" fmla="*/ 4 w 21"/>
                <a:gd name="T13" fmla="*/ 24 h 24"/>
                <a:gd name="T14" fmla="*/ 0 w 21"/>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4">
                  <a:moveTo>
                    <a:pt x="0" y="20"/>
                  </a:moveTo>
                  <a:cubicBezTo>
                    <a:pt x="0" y="16"/>
                    <a:pt x="0" y="13"/>
                    <a:pt x="0" y="10"/>
                  </a:cubicBezTo>
                  <a:cubicBezTo>
                    <a:pt x="5" y="1"/>
                    <a:pt x="8" y="0"/>
                    <a:pt x="16" y="5"/>
                  </a:cubicBezTo>
                  <a:cubicBezTo>
                    <a:pt x="18" y="6"/>
                    <a:pt x="20" y="7"/>
                    <a:pt x="21" y="8"/>
                  </a:cubicBezTo>
                  <a:cubicBezTo>
                    <a:pt x="21" y="11"/>
                    <a:pt x="21" y="13"/>
                    <a:pt x="21" y="15"/>
                  </a:cubicBezTo>
                  <a:cubicBezTo>
                    <a:pt x="21" y="16"/>
                    <a:pt x="21" y="17"/>
                    <a:pt x="20" y="17"/>
                  </a:cubicBezTo>
                  <a:cubicBezTo>
                    <a:pt x="12" y="12"/>
                    <a:pt x="8" y="18"/>
                    <a:pt x="4" y="24"/>
                  </a:cubicBezTo>
                  <a:cubicBezTo>
                    <a:pt x="3" y="22"/>
                    <a:pt x="2" y="21"/>
                    <a:pt x="0" y="20"/>
                  </a:cubicBezTo>
                  <a:close/>
                </a:path>
              </a:pathLst>
            </a:custGeom>
            <a:solidFill>
              <a:srgbClr val="B233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 name="Freeform 494">
              <a:extLst>
                <a:ext uri="{FF2B5EF4-FFF2-40B4-BE49-F238E27FC236}">
                  <a16:creationId xmlns:a16="http://schemas.microsoft.com/office/drawing/2014/main" id="{72C72D21-36BD-E66A-734E-DD6E7D2196B1}"/>
                </a:ext>
              </a:extLst>
            </p:cNvPr>
            <p:cNvSpPr/>
            <p:nvPr/>
          </p:nvSpPr>
          <p:spPr bwMode="auto">
            <a:xfrm>
              <a:off x="7011988" y="2344738"/>
              <a:ext cx="244475" cy="266700"/>
            </a:xfrm>
            <a:custGeom>
              <a:avLst/>
              <a:gdLst>
                <a:gd name="T0" fmla="*/ 2 w 33"/>
                <a:gd name="T1" fmla="*/ 36 h 36"/>
                <a:gd name="T2" fmla="*/ 0 w 33"/>
                <a:gd name="T3" fmla="*/ 34 h 36"/>
                <a:gd name="T4" fmla="*/ 5 w 33"/>
                <a:gd name="T5" fmla="*/ 30 h 36"/>
                <a:gd name="T6" fmla="*/ 14 w 33"/>
                <a:gd name="T7" fmla="*/ 28 h 36"/>
                <a:gd name="T8" fmla="*/ 20 w 33"/>
                <a:gd name="T9" fmla="*/ 11 h 36"/>
                <a:gd name="T10" fmla="*/ 13 w 33"/>
                <a:gd name="T11" fmla="*/ 0 h 36"/>
                <a:gd name="T12" fmla="*/ 22 w 33"/>
                <a:gd name="T13" fmla="*/ 5 h 36"/>
                <a:gd name="T14" fmla="*/ 31 w 33"/>
                <a:gd name="T15" fmla="*/ 18 h 36"/>
                <a:gd name="T16" fmla="*/ 26 w 33"/>
                <a:gd name="T17" fmla="*/ 30 h 36"/>
                <a:gd name="T18" fmla="*/ 4 w 33"/>
                <a:gd name="T19" fmla="*/ 36 h 36"/>
                <a:gd name="T20" fmla="*/ 2 w 33"/>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6">
                  <a:moveTo>
                    <a:pt x="2" y="36"/>
                  </a:moveTo>
                  <a:cubicBezTo>
                    <a:pt x="1" y="35"/>
                    <a:pt x="1" y="35"/>
                    <a:pt x="0" y="34"/>
                  </a:cubicBezTo>
                  <a:cubicBezTo>
                    <a:pt x="1" y="32"/>
                    <a:pt x="4" y="32"/>
                    <a:pt x="5" y="30"/>
                  </a:cubicBezTo>
                  <a:cubicBezTo>
                    <a:pt x="7" y="27"/>
                    <a:pt x="11" y="29"/>
                    <a:pt x="14" y="28"/>
                  </a:cubicBezTo>
                  <a:cubicBezTo>
                    <a:pt x="22" y="25"/>
                    <a:pt x="25" y="19"/>
                    <a:pt x="20" y="11"/>
                  </a:cubicBezTo>
                  <a:cubicBezTo>
                    <a:pt x="18" y="7"/>
                    <a:pt x="16" y="4"/>
                    <a:pt x="13" y="0"/>
                  </a:cubicBezTo>
                  <a:cubicBezTo>
                    <a:pt x="17" y="0"/>
                    <a:pt x="18" y="5"/>
                    <a:pt x="22" y="5"/>
                  </a:cubicBezTo>
                  <a:cubicBezTo>
                    <a:pt x="29" y="6"/>
                    <a:pt x="30" y="12"/>
                    <a:pt x="31" y="18"/>
                  </a:cubicBezTo>
                  <a:cubicBezTo>
                    <a:pt x="33" y="23"/>
                    <a:pt x="29" y="26"/>
                    <a:pt x="26" y="30"/>
                  </a:cubicBezTo>
                  <a:cubicBezTo>
                    <a:pt x="19" y="35"/>
                    <a:pt x="11" y="35"/>
                    <a:pt x="4" y="36"/>
                  </a:cubicBezTo>
                  <a:cubicBezTo>
                    <a:pt x="3" y="36"/>
                    <a:pt x="2" y="36"/>
                    <a:pt x="2" y="36"/>
                  </a:cubicBezTo>
                  <a:close/>
                </a:path>
              </a:pathLst>
            </a:custGeom>
            <a:solidFill>
              <a:srgbClr val="B35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 name="Freeform 495">
              <a:extLst>
                <a:ext uri="{FF2B5EF4-FFF2-40B4-BE49-F238E27FC236}">
                  <a16:creationId xmlns:a16="http://schemas.microsoft.com/office/drawing/2014/main" id="{954FAA5B-7F45-D4EB-D410-6214D370F95F}"/>
                </a:ext>
              </a:extLst>
            </p:cNvPr>
            <p:cNvSpPr/>
            <p:nvPr/>
          </p:nvSpPr>
          <p:spPr bwMode="auto">
            <a:xfrm>
              <a:off x="6864350" y="2300288"/>
              <a:ext cx="192088" cy="185738"/>
            </a:xfrm>
            <a:custGeom>
              <a:avLst/>
              <a:gdLst>
                <a:gd name="T0" fmla="*/ 13 w 26"/>
                <a:gd name="T1" fmla="*/ 25 h 25"/>
                <a:gd name="T2" fmla="*/ 2 w 26"/>
                <a:gd name="T3" fmla="*/ 21 h 25"/>
                <a:gd name="T4" fmla="*/ 7 w 26"/>
                <a:gd name="T5" fmla="*/ 12 h 25"/>
                <a:gd name="T6" fmla="*/ 8 w 26"/>
                <a:gd name="T7" fmla="*/ 10 h 25"/>
                <a:gd name="T8" fmla="*/ 22 w 26"/>
                <a:gd name="T9" fmla="*/ 10 h 25"/>
                <a:gd name="T10" fmla="*/ 24 w 26"/>
                <a:gd name="T11" fmla="*/ 20 h 25"/>
                <a:gd name="T12" fmla="*/ 13 w 26"/>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13" y="25"/>
                  </a:moveTo>
                  <a:cubicBezTo>
                    <a:pt x="10" y="24"/>
                    <a:pt x="5" y="24"/>
                    <a:pt x="2" y="21"/>
                  </a:cubicBezTo>
                  <a:cubicBezTo>
                    <a:pt x="0" y="18"/>
                    <a:pt x="5" y="15"/>
                    <a:pt x="7" y="12"/>
                  </a:cubicBezTo>
                  <a:cubicBezTo>
                    <a:pt x="7" y="11"/>
                    <a:pt x="7" y="11"/>
                    <a:pt x="8" y="10"/>
                  </a:cubicBezTo>
                  <a:cubicBezTo>
                    <a:pt x="15" y="0"/>
                    <a:pt x="15" y="0"/>
                    <a:pt x="22" y="10"/>
                  </a:cubicBezTo>
                  <a:cubicBezTo>
                    <a:pt x="24" y="13"/>
                    <a:pt x="26" y="16"/>
                    <a:pt x="24" y="20"/>
                  </a:cubicBezTo>
                  <a:cubicBezTo>
                    <a:pt x="22" y="23"/>
                    <a:pt x="18" y="25"/>
                    <a:pt x="13" y="25"/>
                  </a:cubicBezTo>
                  <a:close/>
                </a:path>
              </a:pathLst>
            </a:custGeom>
            <a:solidFill>
              <a:srgbClr val="F3C3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 name="Freeform 496">
              <a:extLst>
                <a:ext uri="{FF2B5EF4-FFF2-40B4-BE49-F238E27FC236}">
                  <a16:creationId xmlns:a16="http://schemas.microsoft.com/office/drawing/2014/main" id="{CFBB6EEB-19C6-C92A-932E-666DAD9429A4}"/>
                </a:ext>
              </a:extLst>
            </p:cNvPr>
            <p:cNvSpPr/>
            <p:nvPr/>
          </p:nvSpPr>
          <p:spPr bwMode="auto">
            <a:xfrm>
              <a:off x="7034213" y="2322513"/>
              <a:ext cx="252413" cy="311150"/>
            </a:xfrm>
            <a:custGeom>
              <a:avLst/>
              <a:gdLst>
                <a:gd name="T0" fmla="*/ 0 w 34"/>
                <a:gd name="T1" fmla="*/ 38 h 42"/>
                <a:gd name="T2" fmla="*/ 18 w 34"/>
                <a:gd name="T3" fmla="*/ 33 h 42"/>
                <a:gd name="T4" fmla="*/ 23 w 34"/>
                <a:gd name="T5" fmla="*/ 13 h 42"/>
                <a:gd name="T6" fmla="*/ 19 w 34"/>
                <a:gd name="T7" fmla="*/ 8 h 42"/>
                <a:gd name="T8" fmla="*/ 16 w 34"/>
                <a:gd name="T9" fmla="*/ 0 h 42"/>
                <a:gd name="T10" fmla="*/ 23 w 34"/>
                <a:gd name="T11" fmla="*/ 3 h 42"/>
                <a:gd name="T12" fmla="*/ 32 w 34"/>
                <a:gd name="T13" fmla="*/ 21 h 42"/>
                <a:gd name="T14" fmla="*/ 22 w 34"/>
                <a:gd name="T15" fmla="*/ 37 h 42"/>
                <a:gd name="T16" fmla="*/ 17 w 34"/>
                <a:gd name="T17" fmla="*/ 39 h 42"/>
                <a:gd name="T18" fmla="*/ 6 w 34"/>
                <a:gd name="T19" fmla="*/ 42 h 42"/>
                <a:gd name="T20" fmla="*/ 0 w 34"/>
                <a:gd name="T21"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2">
                  <a:moveTo>
                    <a:pt x="0" y="38"/>
                  </a:moveTo>
                  <a:cubicBezTo>
                    <a:pt x="6" y="34"/>
                    <a:pt x="13" y="37"/>
                    <a:pt x="18" y="33"/>
                  </a:cubicBezTo>
                  <a:cubicBezTo>
                    <a:pt x="28" y="27"/>
                    <a:pt x="29" y="22"/>
                    <a:pt x="23" y="13"/>
                  </a:cubicBezTo>
                  <a:cubicBezTo>
                    <a:pt x="22" y="11"/>
                    <a:pt x="21" y="9"/>
                    <a:pt x="19" y="8"/>
                  </a:cubicBezTo>
                  <a:cubicBezTo>
                    <a:pt x="18" y="5"/>
                    <a:pt x="17" y="3"/>
                    <a:pt x="16" y="0"/>
                  </a:cubicBezTo>
                  <a:cubicBezTo>
                    <a:pt x="18" y="2"/>
                    <a:pt x="20" y="4"/>
                    <a:pt x="23" y="3"/>
                  </a:cubicBezTo>
                  <a:cubicBezTo>
                    <a:pt x="29" y="8"/>
                    <a:pt x="31" y="15"/>
                    <a:pt x="32" y="21"/>
                  </a:cubicBezTo>
                  <a:cubicBezTo>
                    <a:pt x="34" y="30"/>
                    <a:pt x="31" y="35"/>
                    <a:pt x="22" y="37"/>
                  </a:cubicBezTo>
                  <a:cubicBezTo>
                    <a:pt x="21" y="37"/>
                    <a:pt x="19" y="38"/>
                    <a:pt x="17" y="39"/>
                  </a:cubicBezTo>
                  <a:cubicBezTo>
                    <a:pt x="13" y="39"/>
                    <a:pt x="10" y="42"/>
                    <a:pt x="6" y="42"/>
                  </a:cubicBezTo>
                  <a:cubicBezTo>
                    <a:pt x="4" y="42"/>
                    <a:pt x="2" y="41"/>
                    <a:pt x="0" y="38"/>
                  </a:cubicBezTo>
                  <a:close/>
                </a:path>
              </a:pathLst>
            </a:custGeom>
            <a:solidFill>
              <a:srgbClr val="9E3E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 name="Freeform 497">
              <a:extLst>
                <a:ext uri="{FF2B5EF4-FFF2-40B4-BE49-F238E27FC236}">
                  <a16:creationId xmlns:a16="http://schemas.microsoft.com/office/drawing/2014/main" id="{FF091EFE-EF5C-83AC-1012-45B167721616}"/>
                </a:ext>
              </a:extLst>
            </p:cNvPr>
            <p:cNvSpPr/>
            <p:nvPr/>
          </p:nvSpPr>
          <p:spPr bwMode="auto">
            <a:xfrm>
              <a:off x="8072438" y="1936750"/>
              <a:ext cx="357188" cy="303213"/>
            </a:xfrm>
            <a:custGeom>
              <a:avLst/>
              <a:gdLst>
                <a:gd name="T0" fmla="*/ 48 w 48"/>
                <a:gd name="T1" fmla="*/ 24 h 41"/>
                <a:gd name="T2" fmla="*/ 39 w 48"/>
                <a:gd name="T3" fmla="*/ 41 h 41"/>
                <a:gd name="T4" fmla="*/ 35 w 48"/>
                <a:gd name="T5" fmla="*/ 40 h 41"/>
                <a:gd name="T6" fmla="*/ 28 w 48"/>
                <a:gd name="T7" fmla="*/ 33 h 41"/>
                <a:gd name="T8" fmla="*/ 13 w 48"/>
                <a:gd name="T9" fmla="*/ 26 h 41"/>
                <a:gd name="T10" fmla="*/ 1 w 48"/>
                <a:gd name="T11" fmla="*/ 17 h 41"/>
                <a:gd name="T12" fmla="*/ 1 w 48"/>
                <a:gd name="T13" fmla="*/ 14 h 41"/>
                <a:gd name="T14" fmla="*/ 14 w 48"/>
                <a:gd name="T15" fmla="*/ 0 h 41"/>
                <a:gd name="T16" fmla="*/ 21 w 48"/>
                <a:gd name="T17" fmla="*/ 11 h 41"/>
                <a:gd name="T18" fmla="*/ 33 w 48"/>
                <a:gd name="T19" fmla="*/ 19 h 41"/>
                <a:gd name="T20" fmla="*/ 38 w 48"/>
                <a:gd name="T21" fmla="*/ 18 h 41"/>
                <a:gd name="T22" fmla="*/ 48 w 48"/>
                <a:gd name="T23"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1">
                  <a:moveTo>
                    <a:pt x="48" y="24"/>
                  </a:moveTo>
                  <a:cubicBezTo>
                    <a:pt x="45" y="30"/>
                    <a:pt x="42" y="36"/>
                    <a:pt x="39" y="41"/>
                  </a:cubicBezTo>
                  <a:cubicBezTo>
                    <a:pt x="38" y="41"/>
                    <a:pt x="36" y="40"/>
                    <a:pt x="35" y="40"/>
                  </a:cubicBezTo>
                  <a:cubicBezTo>
                    <a:pt x="35" y="35"/>
                    <a:pt x="33" y="33"/>
                    <a:pt x="28" y="33"/>
                  </a:cubicBezTo>
                  <a:cubicBezTo>
                    <a:pt x="22" y="33"/>
                    <a:pt x="17" y="30"/>
                    <a:pt x="13" y="26"/>
                  </a:cubicBezTo>
                  <a:cubicBezTo>
                    <a:pt x="10" y="22"/>
                    <a:pt x="6" y="18"/>
                    <a:pt x="1" y="17"/>
                  </a:cubicBezTo>
                  <a:cubicBezTo>
                    <a:pt x="0" y="16"/>
                    <a:pt x="0" y="15"/>
                    <a:pt x="1" y="14"/>
                  </a:cubicBezTo>
                  <a:cubicBezTo>
                    <a:pt x="5" y="10"/>
                    <a:pt x="10" y="5"/>
                    <a:pt x="14" y="0"/>
                  </a:cubicBezTo>
                  <a:cubicBezTo>
                    <a:pt x="20" y="1"/>
                    <a:pt x="21" y="7"/>
                    <a:pt x="21" y="11"/>
                  </a:cubicBezTo>
                  <a:cubicBezTo>
                    <a:pt x="20" y="21"/>
                    <a:pt x="26" y="21"/>
                    <a:pt x="33" y="19"/>
                  </a:cubicBezTo>
                  <a:cubicBezTo>
                    <a:pt x="35" y="19"/>
                    <a:pt x="37" y="18"/>
                    <a:pt x="38" y="18"/>
                  </a:cubicBezTo>
                  <a:cubicBezTo>
                    <a:pt x="47" y="14"/>
                    <a:pt x="48" y="15"/>
                    <a:pt x="48" y="24"/>
                  </a:cubicBezTo>
                  <a:close/>
                </a:path>
              </a:pathLst>
            </a:custGeom>
            <a:solidFill>
              <a:srgbClr val="B034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 name="Freeform 498">
              <a:extLst>
                <a:ext uri="{FF2B5EF4-FFF2-40B4-BE49-F238E27FC236}">
                  <a16:creationId xmlns:a16="http://schemas.microsoft.com/office/drawing/2014/main" id="{CD922544-E5A0-C6CE-075C-F94E7C35356A}"/>
                </a:ext>
              </a:extLst>
            </p:cNvPr>
            <p:cNvSpPr/>
            <p:nvPr/>
          </p:nvSpPr>
          <p:spPr bwMode="auto">
            <a:xfrm>
              <a:off x="7769225" y="1936750"/>
              <a:ext cx="311150" cy="274638"/>
            </a:xfrm>
            <a:custGeom>
              <a:avLst/>
              <a:gdLst>
                <a:gd name="T0" fmla="*/ 42 w 42"/>
                <a:gd name="T1" fmla="*/ 14 h 37"/>
                <a:gd name="T2" fmla="*/ 42 w 42"/>
                <a:gd name="T3" fmla="*/ 17 h 37"/>
                <a:gd name="T4" fmla="*/ 26 w 42"/>
                <a:gd name="T5" fmla="*/ 32 h 37"/>
                <a:gd name="T6" fmla="*/ 15 w 42"/>
                <a:gd name="T7" fmla="*/ 31 h 37"/>
                <a:gd name="T8" fmla="*/ 10 w 42"/>
                <a:gd name="T9" fmla="*/ 23 h 37"/>
                <a:gd name="T10" fmla="*/ 10 w 42"/>
                <a:gd name="T11" fmla="*/ 23 h 37"/>
                <a:gd name="T12" fmla="*/ 0 w 42"/>
                <a:gd name="T13" fmla="*/ 2 h 37"/>
                <a:gd name="T14" fmla="*/ 1 w 42"/>
                <a:gd name="T15" fmla="*/ 0 h 37"/>
                <a:gd name="T16" fmla="*/ 10 w 42"/>
                <a:gd name="T17" fmla="*/ 15 h 37"/>
                <a:gd name="T18" fmla="*/ 31 w 42"/>
                <a:gd name="T19" fmla="*/ 20 h 37"/>
                <a:gd name="T20" fmla="*/ 42 w 42"/>
                <a:gd name="T21"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7">
                  <a:moveTo>
                    <a:pt x="42" y="14"/>
                  </a:moveTo>
                  <a:cubicBezTo>
                    <a:pt x="42" y="15"/>
                    <a:pt x="42" y="16"/>
                    <a:pt x="42" y="17"/>
                  </a:cubicBezTo>
                  <a:cubicBezTo>
                    <a:pt x="36" y="22"/>
                    <a:pt x="30" y="26"/>
                    <a:pt x="26" y="32"/>
                  </a:cubicBezTo>
                  <a:cubicBezTo>
                    <a:pt x="23" y="37"/>
                    <a:pt x="19" y="37"/>
                    <a:pt x="15" y="31"/>
                  </a:cubicBezTo>
                  <a:cubicBezTo>
                    <a:pt x="14" y="29"/>
                    <a:pt x="13" y="25"/>
                    <a:pt x="10" y="23"/>
                  </a:cubicBezTo>
                  <a:cubicBezTo>
                    <a:pt x="10" y="23"/>
                    <a:pt x="10" y="23"/>
                    <a:pt x="10" y="23"/>
                  </a:cubicBezTo>
                  <a:cubicBezTo>
                    <a:pt x="8" y="15"/>
                    <a:pt x="3" y="9"/>
                    <a:pt x="0" y="2"/>
                  </a:cubicBezTo>
                  <a:cubicBezTo>
                    <a:pt x="0" y="1"/>
                    <a:pt x="1" y="1"/>
                    <a:pt x="1" y="0"/>
                  </a:cubicBezTo>
                  <a:cubicBezTo>
                    <a:pt x="6" y="4"/>
                    <a:pt x="7" y="10"/>
                    <a:pt x="10" y="15"/>
                  </a:cubicBezTo>
                  <a:cubicBezTo>
                    <a:pt x="17" y="24"/>
                    <a:pt x="21" y="25"/>
                    <a:pt x="31" y="20"/>
                  </a:cubicBezTo>
                  <a:cubicBezTo>
                    <a:pt x="34" y="18"/>
                    <a:pt x="38" y="16"/>
                    <a:pt x="42" y="14"/>
                  </a:cubicBezTo>
                  <a:close/>
                </a:path>
              </a:pathLst>
            </a:custGeom>
            <a:solidFill>
              <a:srgbClr val="9D4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 name="Freeform 499">
              <a:extLst>
                <a:ext uri="{FF2B5EF4-FFF2-40B4-BE49-F238E27FC236}">
                  <a16:creationId xmlns:a16="http://schemas.microsoft.com/office/drawing/2014/main" id="{37EDB879-00BF-7DFE-11A7-9F43DE29640C}"/>
                </a:ext>
              </a:extLst>
            </p:cNvPr>
            <p:cNvSpPr/>
            <p:nvPr/>
          </p:nvSpPr>
          <p:spPr bwMode="auto">
            <a:xfrm>
              <a:off x="8013700" y="3286125"/>
              <a:ext cx="311150" cy="215900"/>
            </a:xfrm>
            <a:custGeom>
              <a:avLst/>
              <a:gdLst>
                <a:gd name="T0" fmla="*/ 34 w 42"/>
                <a:gd name="T1" fmla="*/ 0 h 29"/>
                <a:gd name="T2" fmla="*/ 40 w 42"/>
                <a:gd name="T3" fmla="*/ 3 h 29"/>
                <a:gd name="T4" fmla="*/ 42 w 42"/>
                <a:gd name="T5" fmla="*/ 10 h 29"/>
                <a:gd name="T6" fmla="*/ 8 w 42"/>
                <a:gd name="T7" fmla="*/ 25 h 29"/>
                <a:gd name="T8" fmla="*/ 1 w 42"/>
                <a:gd name="T9" fmla="*/ 20 h 29"/>
                <a:gd name="T10" fmla="*/ 2 w 42"/>
                <a:gd name="T11" fmla="*/ 10 h 29"/>
                <a:gd name="T12" fmla="*/ 4 w 42"/>
                <a:gd name="T13" fmla="*/ 10 h 29"/>
                <a:gd name="T14" fmla="*/ 34 w 4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8">
                  <a:moveTo>
                    <a:pt x="34" y="0"/>
                  </a:moveTo>
                  <a:cubicBezTo>
                    <a:pt x="37" y="0"/>
                    <a:pt x="38" y="2"/>
                    <a:pt x="40" y="3"/>
                  </a:cubicBezTo>
                  <a:cubicBezTo>
                    <a:pt x="41" y="5"/>
                    <a:pt x="42" y="8"/>
                    <a:pt x="42" y="10"/>
                  </a:cubicBezTo>
                  <a:cubicBezTo>
                    <a:pt x="36" y="23"/>
                    <a:pt x="21" y="29"/>
                    <a:pt x="8" y="25"/>
                  </a:cubicBezTo>
                  <a:cubicBezTo>
                    <a:pt x="3" y="27"/>
                    <a:pt x="2" y="23"/>
                    <a:pt x="1" y="20"/>
                  </a:cubicBezTo>
                  <a:cubicBezTo>
                    <a:pt x="1" y="17"/>
                    <a:pt x="0" y="13"/>
                    <a:pt x="2" y="10"/>
                  </a:cubicBezTo>
                  <a:cubicBezTo>
                    <a:pt x="2" y="10"/>
                    <a:pt x="3" y="9"/>
                    <a:pt x="4" y="10"/>
                  </a:cubicBezTo>
                  <a:cubicBezTo>
                    <a:pt x="18" y="14"/>
                    <a:pt x="26" y="12"/>
                    <a:pt x="34" y="0"/>
                  </a:cubicBezTo>
                  <a:close/>
                </a:path>
              </a:pathLst>
            </a:custGeom>
            <a:solidFill>
              <a:srgbClr val="B53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 name="Freeform 500">
              <a:extLst>
                <a:ext uri="{FF2B5EF4-FFF2-40B4-BE49-F238E27FC236}">
                  <a16:creationId xmlns:a16="http://schemas.microsoft.com/office/drawing/2014/main" id="{002A470D-C2C9-1778-5BAA-66A6479B6CCC}"/>
                </a:ext>
              </a:extLst>
            </p:cNvPr>
            <p:cNvSpPr/>
            <p:nvPr/>
          </p:nvSpPr>
          <p:spPr bwMode="auto">
            <a:xfrm>
              <a:off x="7716838" y="3279775"/>
              <a:ext cx="355600" cy="407988"/>
            </a:xfrm>
            <a:custGeom>
              <a:avLst/>
              <a:gdLst>
                <a:gd name="T0" fmla="*/ 42 w 48"/>
                <a:gd name="T1" fmla="*/ 21 h 55"/>
                <a:gd name="T2" fmla="*/ 48 w 48"/>
                <a:gd name="T3" fmla="*/ 26 h 55"/>
                <a:gd name="T4" fmla="*/ 48 w 48"/>
                <a:gd name="T5" fmla="*/ 29 h 55"/>
                <a:gd name="T6" fmla="*/ 41 w 48"/>
                <a:gd name="T7" fmla="*/ 28 h 55"/>
                <a:gd name="T8" fmla="*/ 31 w 48"/>
                <a:gd name="T9" fmla="*/ 20 h 55"/>
                <a:gd name="T10" fmla="*/ 17 w 48"/>
                <a:gd name="T11" fmla="*/ 24 h 55"/>
                <a:gd name="T12" fmla="*/ 4 w 48"/>
                <a:gd name="T13" fmla="*/ 55 h 55"/>
                <a:gd name="T14" fmla="*/ 6 w 48"/>
                <a:gd name="T15" fmla="*/ 37 h 55"/>
                <a:gd name="T16" fmla="*/ 8 w 48"/>
                <a:gd name="T17" fmla="*/ 28 h 55"/>
                <a:gd name="T18" fmla="*/ 7 w 48"/>
                <a:gd name="T19" fmla="*/ 24 h 55"/>
                <a:gd name="T20" fmla="*/ 13 w 48"/>
                <a:gd name="T21" fmla="*/ 10 h 55"/>
                <a:gd name="T22" fmla="*/ 31 w 48"/>
                <a:gd name="T23" fmla="*/ 6 h 55"/>
                <a:gd name="T24" fmla="*/ 42 w 48"/>
                <a:gd name="T25" fmla="*/ 2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42" y="21"/>
                  </a:moveTo>
                  <a:cubicBezTo>
                    <a:pt x="44" y="23"/>
                    <a:pt x="44" y="26"/>
                    <a:pt x="48" y="26"/>
                  </a:cubicBezTo>
                  <a:cubicBezTo>
                    <a:pt x="48" y="27"/>
                    <a:pt x="48" y="28"/>
                    <a:pt x="48" y="29"/>
                  </a:cubicBezTo>
                  <a:cubicBezTo>
                    <a:pt x="45" y="29"/>
                    <a:pt x="43" y="28"/>
                    <a:pt x="41" y="28"/>
                  </a:cubicBezTo>
                  <a:cubicBezTo>
                    <a:pt x="37" y="25"/>
                    <a:pt x="34" y="22"/>
                    <a:pt x="31" y="20"/>
                  </a:cubicBezTo>
                  <a:cubicBezTo>
                    <a:pt x="25" y="16"/>
                    <a:pt x="21" y="18"/>
                    <a:pt x="17" y="24"/>
                  </a:cubicBezTo>
                  <a:cubicBezTo>
                    <a:pt x="12" y="33"/>
                    <a:pt x="8" y="44"/>
                    <a:pt x="4" y="55"/>
                  </a:cubicBezTo>
                  <a:cubicBezTo>
                    <a:pt x="0" y="48"/>
                    <a:pt x="7" y="43"/>
                    <a:pt x="6" y="37"/>
                  </a:cubicBezTo>
                  <a:cubicBezTo>
                    <a:pt x="6" y="34"/>
                    <a:pt x="7" y="31"/>
                    <a:pt x="8" y="28"/>
                  </a:cubicBezTo>
                  <a:cubicBezTo>
                    <a:pt x="7" y="27"/>
                    <a:pt x="7" y="25"/>
                    <a:pt x="7" y="24"/>
                  </a:cubicBezTo>
                  <a:cubicBezTo>
                    <a:pt x="9" y="19"/>
                    <a:pt x="11" y="14"/>
                    <a:pt x="13" y="10"/>
                  </a:cubicBezTo>
                  <a:cubicBezTo>
                    <a:pt x="18" y="2"/>
                    <a:pt x="25" y="0"/>
                    <a:pt x="31" y="6"/>
                  </a:cubicBezTo>
                  <a:cubicBezTo>
                    <a:pt x="36" y="10"/>
                    <a:pt x="39" y="15"/>
                    <a:pt x="42" y="21"/>
                  </a:cubicBezTo>
                  <a:close/>
                </a:path>
              </a:pathLst>
            </a:custGeom>
            <a:solidFill>
              <a:srgbClr val="C261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 name="Freeform 501">
              <a:extLst>
                <a:ext uri="{FF2B5EF4-FFF2-40B4-BE49-F238E27FC236}">
                  <a16:creationId xmlns:a16="http://schemas.microsoft.com/office/drawing/2014/main" id="{1B01E223-73B3-5D2F-41C2-19643068A492}"/>
                </a:ext>
              </a:extLst>
            </p:cNvPr>
            <p:cNvSpPr/>
            <p:nvPr/>
          </p:nvSpPr>
          <p:spPr bwMode="auto">
            <a:xfrm>
              <a:off x="7227888" y="2009775"/>
              <a:ext cx="1268413" cy="1306513"/>
            </a:xfrm>
            <a:custGeom>
              <a:avLst/>
              <a:gdLst>
                <a:gd name="T0" fmla="*/ 98 w 171"/>
                <a:gd name="T1" fmla="*/ 162 h 176"/>
                <a:gd name="T2" fmla="*/ 98 w 171"/>
                <a:gd name="T3" fmla="*/ 162 h 176"/>
                <a:gd name="T4" fmla="*/ 74 w 171"/>
                <a:gd name="T5" fmla="*/ 168 h 176"/>
                <a:gd name="T6" fmla="*/ 63 w 171"/>
                <a:gd name="T7" fmla="*/ 175 h 176"/>
                <a:gd name="T8" fmla="*/ 57 w 171"/>
                <a:gd name="T9" fmla="*/ 171 h 176"/>
                <a:gd name="T10" fmla="*/ 57 w 171"/>
                <a:gd name="T11" fmla="*/ 170 h 176"/>
                <a:gd name="T12" fmla="*/ 80 w 171"/>
                <a:gd name="T13" fmla="*/ 156 h 176"/>
                <a:gd name="T14" fmla="*/ 96 w 171"/>
                <a:gd name="T15" fmla="*/ 154 h 176"/>
                <a:gd name="T16" fmla="*/ 109 w 171"/>
                <a:gd name="T17" fmla="*/ 161 h 176"/>
                <a:gd name="T18" fmla="*/ 117 w 171"/>
                <a:gd name="T19" fmla="*/ 154 h 176"/>
                <a:gd name="T20" fmla="*/ 118 w 171"/>
                <a:gd name="T21" fmla="*/ 145 h 176"/>
                <a:gd name="T22" fmla="*/ 118 w 171"/>
                <a:gd name="T23" fmla="*/ 143 h 176"/>
                <a:gd name="T24" fmla="*/ 132 w 171"/>
                <a:gd name="T25" fmla="*/ 116 h 176"/>
                <a:gd name="T26" fmla="*/ 148 w 171"/>
                <a:gd name="T27" fmla="*/ 107 h 176"/>
                <a:gd name="T28" fmla="*/ 163 w 171"/>
                <a:gd name="T29" fmla="*/ 87 h 176"/>
                <a:gd name="T30" fmla="*/ 160 w 171"/>
                <a:gd name="T31" fmla="*/ 81 h 176"/>
                <a:gd name="T32" fmla="*/ 153 w 171"/>
                <a:gd name="T33" fmla="*/ 79 h 176"/>
                <a:gd name="T34" fmla="*/ 145 w 171"/>
                <a:gd name="T35" fmla="*/ 77 h 176"/>
                <a:gd name="T36" fmla="*/ 141 w 171"/>
                <a:gd name="T37" fmla="*/ 74 h 176"/>
                <a:gd name="T38" fmla="*/ 130 w 171"/>
                <a:gd name="T39" fmla="*/ 44 h 176"/>
                <a:gd name="T40" fmla="*/ 113 w 171"/>
                <a:gd name="T41" fmla="*/ 31 h 176"/>
                <a:gd name="T42" fmla="*/ 104 w 171"/>
                <a:gd name="T43" fmla="*/ 37 h 176"/>
                <a:gd name="T44" fmla="*/ 83 w 171"/>
                <a:gd name="T45" fmla="*/ 36 h 176"/>
                <a:gd name="T46" fmla="*/ 74 w 171"/>
                <a:gd name="T47" fmla="*/ 11 h 176"/>
                <a:gd name="T48" fmla="*/ 70 w 171"/>
                <a:gd name="T49" fmla="*/ 8 h 176"/>
                <a:gd name="T50" fmla="*/ 67 w 171"/>
                <a:gd name="T51" fmla="*/ 14 h 176"/>
                <a:gd name="T52" fmla="*/ 61 w 171"/>
                <a:gd name="T53" fmla="*/ 38 h 176"/>
                <a:gd name="T54" fmla="*/ 41 w 171"/>
                <a:gd name="T55" fmla="*/ 42 h 176"/>
                <a:gd name="T56" fmla="*/ 22 w 171"/>
                <a:gd name="T57" fmla="*/ 35 h 176"/>
                <a:gd name="T58" fmla="*/ 20 w 171"/>
                <a:gd name="T59" fmla="*/ 33 h 176"/>
                <a:gd name="T60" fmla="*/ 11 w 171"/>
                <a:gd name="T61" fmla="*/ 33 h 176"/>
                <a:gd name="T62" fmla="*/ 12 w 171"/>
                <a:gd name="T63" fmla="*/ 40 h 176"/>
                <a:gd name="T64" fmla="*/ 21 w 171"/>
                <a:gd name="T65" fmla="*/ 64 h 176"/>
                <a:gd name="T66" fmla="*/ 19 w 171"/>
                <a:gd name="T67" fmla="*/ 77 h 176"/>
                <a:gd name="T68" fmla="*/ 6 w 171"/>
                <a:gd name="T69" fmla="*/ 84 h 176"/>
                <a:gd name="T70" fmla="*/ 3 w 171"/>
                <a:gd name="T71" fmla="*/ 84 h 176"/>
                <a:gd name="T72" fmla="*/ 4 w 171"/>
                <a:gd name="T73" fmla="*/ 81 h 176"/>
                <a:gd name="T74" fmla="*/ 11 w 171"/>
                <a:gd name="T75" fmla="*/ 54 h 176"/>
                <a:gd name="T76" fmla="*/ 3 w 171"/>
                <a:gd name="T77" fmla="*/ 37 h 176"/>
                <a:gd name="T78" fmla="*/ 2 w 171"/>
                <a:gd name="T79" fmla="*/ 27 h 176"/>
                <a:gd name="T80" fmla="*/ 13 w 171"/>
                <a:gd name="T81" fmla="*/ 25 h 176"/>
                <a:gd name="T82" fmla="*/ 41 w 171"/>
                <a:gd name="T83" fmla="*/ 36 h 176"/>
                <a:gd name="T84" fmla="*/ 59 w 171"/>
                <a:gd name="T85" fmla="*/ 26 h 176"/>
                <a:gd name="T86" fmla="*/ 63 w 171"/>
                <a:gd name="T87" fmla="*/ 8 h 176"/>
                <a:gd name="T88" fmla="*/ 69 w 171"/>
                <a:gd name="T89" fmla="*/ 1 h 176"/>
                <a:gd name="T90" fmla="*/ 77 w 171"/>
                <a:gd name="T91" fmla="*/ 6 h 176"/>
                <a:gd name="T92" fmla="*/ 83 w 171"/>
                <a:gd name="T93" fmla="*/ 13 h 176"/>
                <a:gd name="T94" fmla="*/ 83 w 171"/>
                <a:gd name="T95" fmla="*/ 13 h 176"/>
                <a:gd name="T96" fmla="*/ 91 w 171"/>
                <a:gd name="T97" fmla="*/ 35 h 176"/>
                <a:gd name="T98" fmla="*/ 100 w 171"/>
                <a:gd name="T99" fmla="*/ 32 h 176"/>
                <a:gd name="T100" fmla="*/ 130 w 171"/>
                <a:gd name="T101" fmla="*/ 30 h 176"/>
                <a:gd name="T102" fmla="*/ 136 w 171"/>
                <a:gd name="T103" fmla="*/ 42 h 176"/>
                <a:gd name="T104" fmla="*/ 147 w 171"/>
                <a:gd name="T105" fmla="*/ 71 h 176"/>
                <a:gd name="T106" fmla="*/ 161 w 171"/>
                <a:gd name="T107" fmla="*/ 77 h 176"/>
                <a:gd name="T108" fmla="*/ 168 w 171"/>
                <a:gd name="T109" fmla="*/ 91 h 176"/>
                <a:gd name="T110" fmla="*/ 165 w 171"/>
                <a:gd name="T111" fmla="*/ 99 h 176"/>
                <a:gd name="T112" fmla="*/ 150 w 171"/>
                <a:gd name="T113" fmla="*/ 114 h 176"/>
                <a:gd name="T114" fmla="*/ 136 w 171"/>
                <a:gd name="T115" fmla="*/ 123 h 176"/>
                <a:gd name="T116" fmla="*/ 124 w 171"/>
                <a:gd name="T117" fmla="*/ 143 h 176"/>
                <a:gd name="T118" fmla="*/ 124 w 171"/>
                <a:gd name="T119" fmla="*/ 155 h 176"/>
                <a:gd name="T120" fmla="*/ 112 w 171"/>
                <a:gd name="T121" fmla="*/ 168 h 176"/>
                <a:gd name="T122" fmla="*/ 98 w 171"/>
                <a:gd name="T123" fmla="*/ 16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176">
                  <a:moveTo>
                    <a:pt x="98" y="162"/>
                  </a:moveTo>
                  <a:cubicBezTo>
                    <a:pt x="98" y="162"/>
                    <a:pt x="98" y="162"/>
                    <a:pt x="98" y="162"/>
                  </a:cubicBezTo>
                  <a:cubicBezTo>
                    <a:pt x="85" y="156"/>
                    <a:pt x="83" y="157"/>
                    <a:pt x="74" y="168"/>
                  </a:cubicBezTo>
                  <a:cubicBezTo>
                    <a:pt x="71" y="172"/>
                    <a:pt x="69" y="176"/>
                    <a:pt x="63" y="175"/>
                  </a:cubicBezTo>
                  <a:cubicBezTo>
                    <a:pt x="60" y="175"/>
                    <a:pt x="57" y="174"/>
                    <a:pt x="57" y="171"/>
                  </a:cubicBezTo>
                  <a:cubicBezTo>
                    <a:pt x="57" y="170"/>
                    <a:pt x="57" y="170"/>
                    <a:pt x="57" y="170"/>
                  </a:cubicBezTo>
                  <a:cubicBezTo>
                    <a:pt x="68" y="171"/>
                    <a:pt x="74" y="163"/>
                    <a:pt x="80" y="156"/>
                  </a:cubicBezTo>
                  <a:cubicBezTo>
                    <a:pt x="85" y="151"/>
                    <a:pt x="90" y="152"/>
                    <a:pt x="96" y="154"/>
                  </a:cubicBezTo>
                  <a:cubicBezTo>
                    <a:pt x="100" y="156"/>
                    <a:pt x="104" y="160"/>
                    <a:pt x="109" y="161"/>
                  </a:cubicBezTo>
                  <a:cubicBezTo>
                    <a:pt x="115" y="162"/>
                    <a:pt x="117" y="160"/>
                    <a:pt x="117" y="154"/>
                  </a:cubicBezTo>
                  <a:cubicBezTo>
                    <a:pt x="118" y="151"/>
                    <a:pt x="117" y="148"/>
                    <a:pt x="118" y="145"/>
                  </a:cubicBezTo>
                  <a:cubicBezTo>
                    <a:pt x="118" y="145"/>
                    <a:pt x="118" y="144"/>
                    <a:pt x="118" y="143"/>
                  </a:cubicBezTo>
                  <a:cubicBezTo>
                    <a:pt x="120" y="133"/>
                    <a:pt x="123" y="123"/>
                    <a:pt x="132" y="116"/>
                  </a:cubicBezTo>
                  <a:cubicBezTo>
                    <a:pt x="137" y="112"/>
                    <a:pt x="142" y="109"/>
                    <a:pt x="148" y="107"/>
                  </a:cubicBezTo>
                  <a:cubicBezTo>
                    <a:pt x="158" y="104"/>
                    <a:pt x="160" y="95"/>
                    <a:pt x="163" y="87"/>
                  </a:cubicBezTo>
                  <a:cubicBezTo>
                    <a:pt x="164" y="84"/>
                    <a:pt x="162" y="83"/>
                    <a:pt x="160" y="81"/>
                  </a:cubicBezTo>
                  <a:cubicBezTo>
                    <a:pt x="158" y="80"/>
                    <a:pt x="155" y="80"/>
                    <a:pt x="153" y="79"/>
                  </a:cubicBezTo>
                  <a:cubicBezTo>
                    <a:pt x="150" y="79"/>
                    <a:pt x="147" y="78"/>
                    <a:pt x="145" y="77"/>
                  </a:cubicBezTo>
                  <a:cubicBezTo>
                    <a:pt x="143" y="76"/>
                    <a:pt x="142" y="75"/>
                    <a:pt x="141" y="74"/>
                  </a:cubicBezTo>
                  <a:cubicBezTo>
                    <a:pt x="130" y="67"/>
                    <a:pt x="129" y="56"/>
                    <a:pt x="130" y="44"/>
                  </a:cubicBezTo>
                  <a:cubicBezTo>
                    <a:pt x="130" y="35"/>
                    <a:pt x="122" y="28"/>
                    <a:pt x="113" y="31"/>
                  </a:cubicBezTo>
                  <a:cubicBezTo>
                    <a:pt x="109" y="33"/>
                    <a:pt x="107" y="35"/>
                    <a:pt x="104" y="37"/>
                  </a:cubicBezTo>
                  <a:cubicBezTo>
                    <a:pt x="94" y="46"/>
                    <a:pt x="92" y="46"/>
                    <a:pt x="83" y="36"/>
                  </a:cubicBezTo>
                  <a:cubicBezTo>
                    <a:pt x="80" y="27"/>
                    <a:pt x="80" y="18"/>
                    <a:pt x="74" y="11"/>
                  </a:cubicBezTo>
                  <a:cubicBezTo>
                    <a:pt x="73" y="10"/>
                    <a:pt x="72" y="7"/>
                    <a:pt x="70" y="8"/>
                  </a:cubicBezTo>
                  <a:cubicBezTo>
                    <a:pt x="67" y="10"/>
                    <a:pt x="68" y="12"/>
                    <a:pt x="67" y="14"/>
                  </a:cubicBezTo>
                  <a:cubicBezTo>
                    <a:pt x="64" y="22"/>
                    <a:pt x="65" y="30"/>
                    <a:pt x="61" y="38"/>
                  </a:cubicBezTo>
                  <a:cubicBezTo>
                    <a:pt x="55" y="44"/>
                    <a:pt x="48" y="43"/>
                    <a:pt x="41" y="42"/>
                  </a:cubicBezTo>
                  <a:cubicBezTo>
                    <a:pt x="34" y="40"/>
                    <a:pt x="28" y="37"/>
                    <a:pt x="22" y="35"/>
                  </a:cubicBezTo>
                  <a:cubicBezTo>
                    <a:pt x="21" y="34"/>
                    <a:pt x="20" y="34"/>
                    <a:pt x="20" y="33"/>
                  </a:cubicBezTo>
                  <a:cubicBezTo>
                    <a:pt x="17" y="31"/>
                    <a:pt x="14" y="31"/>
                    <a:pt x="11" y="33"/>
                  </a:cubicBezTo>
                  <a:cubicBezTo>
                    <a:pt x="9" y="35"/>
                    <a:pt x="11" y="38"/>
                    <a:pt x="12" y="40"/>
                  </a:cubicBezTo>
                  <a:cubicBezTo>
                    <a:pt x="17" y="48"/>
                    <a:pt x="19" y="56"/>
                    <a:pt x="21" y="64"/>
                  </a:cubicBezTo>
                  <a:cubicBezTo>
                    <a:pt x="21" y="69"/>
                    <a:pt x="22" y="73"/>
                    <a:pt x="19" y="77"/>
                  </a:cubicBezTo>
                  <a:cubicBezTo>
                    <a:pt x="16" y="82"/>
                    <a:pt x="11" y="83"/>
                    <a:pt x="6" y="84"/>
                  </a:cubicBezTo>
                  <a:cubicBezTo>
                    <a:pt x="5" y="85"/>
                    <a:pt x="4" y="84"/>
                    <a:pt x="3" y="84"/>
                  </a:cubicBezTo>
                  <a:cubicBezTo>
                    <a:pt x="1" y="82"/>
                    <a:pt x="3" y="81"/>
                    <a:pt x="4" y="81"/>
                  </a:cubicBezTo>
                  <a:cubicBezTo>
                    <a:pt x="17" y="74"/>
                    <a:pt x="14" y="73"/>
                    <a:pt x="11" y="54"/>
                  </a:cubicBezTo>
                  <a:cubicBezTo>
                    <a:pt x="10" y="47"/>
                    <a:pt x="7" y="43"/>
                    <a:pt x="3" y="37"/>
                  </a:cubicBezTo>
                  <a:cubicBezTo>
                    <a:pt x="1" y="34"/>
                    <a:pt x="0" y="31"/>
                    <a:pt x="2" y="27"/>
                  </a:cubicBezTo>
                  <a:cubicBezTo>
                    <a:pt x="5" y="23"/>
                    <a:pt x="9" y="25"/>
                    <a:pt x="13" y="25"/>
                  </a:cubicBezTo>
                  <a:cubicBezTo>
                    <a:pt x="23" y="27"/>
                    <a:pt x="31" y="34"/>
                    <a:pt x="41" y="36"/>
                  </a:cubicBezTo>
                  <a:cubicBezTo>
                    <a:pt x="52" y="38"/>
                    <a:pt x="57" y="36"/>
                    <a:pt x="59" y="26"/>
                  </a:cubicBezTo>
                  <a:cubicBezTo>
                    <a:pt x="60" y="20"/>
                    <a:pt x="62" y="14"/>
                    <a:pt x="63" y="8"/>
                  </a:cubicBezTo>
                  <a:cubicBezTo>
                    <a:pt x="64" y="5"/>
                    <a:pt x="65" y="1"/>
                    <a:pt x="69" y="1"/>
                  </a:cubicBezTo>
                  <a:cubicBezTo>
                    <a:pt x="72" y="0"/>
                    <a:pt x="75" y="3"/>
                    <a:pt x="77" y="6"/>
                  </a:cubicBezTo>
                  <a:cubicBezTo>
                    <a:pt x="79" y="8"/>
                    <a:pt x="80" y="11"/>
                    <a:pt x="83" y="13"/>
                  </a:cubicBezTo>
                  <a:cubicBezTo>
                    <a:pt x="83" y="13"/>
                    <a:pt x="83" y="13"/>
                    <a:pt x="83" y="13"/>
                  </a:cubicBezTo>
                  <a:cubicBezTo>
                    <a:pt x="83" y="21"/>
                    <a:pt x="88" y="28"/>
                    <a:pt x="91" y="35"/>
                  </a:cubicBezTo>
                  <a:cubicBezTo>
                    <a:pt x="96" y="38"/>
                    <a:pt x="98" y="34"/>
                    <a:pt x="100" y="32"/>
                  </a:cubicBezTo>
                  <a:cubicBezTo>
                    <a:pt x="111" y="23"/>
                    <a:pt x="119" y="22"/>
                    <a:pt x="130" y="30"/>
                  </a:cubicBezTo>
                  <a:cubicBezTo>
                    <a:pt x="134" y="33"/>
                    <a:pt x="136" y="37"/>
                    <a:pt x="136" y="42"/>
                  </a:cubicBezTo>
                  <a:cubicBezTo>
                    <a:pt x="135" y="53"/>
                    <a:pt x="137" y="64"/>
                    <a:pt x="147" y="71"/>
                  </a:cubicBezTo>
                  <a:cubicBezTo>
                    <a:pt x="151" y="74"/>
                    <a:pt x="157" y="75"/>
                    <a:pt x="161" y="77"/>
                  </a:cubicBezTo>
                  <a:cubicBezTo>
                    <a:pt x="169" y="80"/>
                    <a:pt x="171" y="84"/>
                    <a:pt x="168" y="91"/>
                  </a:cubicBezTo>
                  <a:cubicBezTo>
                    <a:pt x="166" y="94"/>
                    <a:pt x="165" y="97"/>
                    <a:pt x="165" y="99"/>
                  </a:cubicBezTo>
                  <a:cubicBezTo>
                    <a:pt x="163" y="107"/>
                    <a:pt x="158" y="113"/>
                    <a:pt x="150" y="114"/>
                  </a:cubicBezTo>
                  <a:cubicBezTo>
                    <a:pt x="144" y="115"/>
                    <a:pt x="141" y="120"/>
                    <a:pt x="136" y="123"/>
                  </a:cubicBezTo>
                  <a:cubicBezTo>
                    <a:pt x="128" y="127"/>
                    <a:pt x="125" y="134"/>
                    <a:pt x="124" y="143"/>
                  </a:cubicBezTo>
                  <a:cubicBezTo>
                    <a:pt x="122" y="147"/>
                    <a:pt x="124" y="151"/>
                    <a:pt x="124" y="155"/>
                  </a:cubicBezTo>
                  <a:cubicBezTo>
                    <a:pt x="127" y="165"/>
                    <a:pt x="123" y="169"/>
                    <a:pt x="112" y="168"/>
                  </a:cubicBezTo>
                  <a:cubicBezTo>
                    <a:pt x="107" y="168"/>
                    <a:pt x="102" y="165"/>
                    <a:pt x="98" y="162"/>
                  </a:cubicBezTo>
                  <a:close/>
                </a:path>
              </a:pathLst>
            </a:custGeom>
            <a:solidFill>
              <a:srgbClr val="741E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 name="Freeform 502">
              <a:extLst>
                <a:ext uri="{FF2B5EF4-FFF2-40B4-BE49-F238E27FC236}">
                  <a16:creationId xmlns:a16="http://schemas.microsoft.com/office/drawing/2014/main" id="{ABE05AB4-7C3D-3314-9773-8B349E0FA387}"/>
                </a:ext>
              </a:extLst>
            </p:cNvPr>
            <p:cNvSpPr/>
            <p:nvPr/>
          </p:nvSpPr>
          <p:spPr bwMode="auto">
            <a:xfrm>
              <a:off x="7005638" y="2603500"/>
              <a:ext cx="1260475" cy="854075"/>
            </a:xfrm>
            <a:custGeom>
              <a:avLst/>
              <a:gdLst>
                <a:gd name="T0" fmla="*/ 170 w 170"/>
                <a:gd name="T1" fmla="*/ 92 h 115"/>
                <a:gd name="T2" fmla="*/ 142 w 170"/>
                <a:gd name="T3" fmla="*/ 105 h 115"/>
                <a:gd name="T4" fmla="*/ 138 w 170"/>
                <a:gd name="T5" fmla="*/ 102 h 115"/>
                <a:gd name="T6" fmla="*/ 131 w 170"/>
                <a:gd name="T7" fmla="*/ 97 h 115"/>
                <a:gd name="T8" fmla="*/ 106 w 170"/>
                <a:gd name="T9" fmla="*/ 101 h 115"/>
                <a:gd name="T10" fmla="*/ 102 w 170"/>
                <a:gd name="T11" fmla="*/ 109 h 115"/>
                <a:gd name="T12" fmla="*/ 65 w 170"/>
                <a:gd name="T13" fmla="*/ 92 h 115"/>
                <a:gd name="T14" fmla="*/ 64 w 170"/>
                <a:gd name="T15" fmla="*/ 83 h 115"/>
                <a:gd name="T16" fmla="*/ 53 w 170"/>
                <a:gd name="T17" fmla="*/ 74 h 115"/>
                <a:gd name="T18" fmla="*/ 38 w 170"/>
                <a:gd name="T19" fmla="*/ 78 h 115"/>
                <a:gd name="T20" fmla="*/ 21 w 170"/>
                <a:gd name="T21" fmla="*/ 57 h 115"/>
                <a:gd name="T22" fmla="*/ 26 w 170"/>
                <a:gd name="T23" fmla="*/ 48 h 115"/>
                <a:gd name="T24" fmla="*/ 20 w 170"/>
                <a:gd name="T25" fmla="*/ 32 h 115"/>
                <a:gd name="T26" fmla="*/ 14 w 170"/>
                <a:gd name="T27" fmla="*/ 30 h 115"/>
                <a:gd name="T28" fmla="*/ 10 w 170"/>
                <a:gd name="T29" fmla="*/ 3 h 115"/>
                <a:gd name="T30" fmla="*/ 21 w 170"/>
                <a:gd name="T31" fmla="*/ 1 h 115"/>
                <a:gd name="T32" fmla="*/ 12 w 170"/>
                <a:gd name="T33" fmla="*/ 7 h 115"/>
                <a:gd name="T34" fmla="*/ 15 w 170"/>
                <a:gd name="T35" fmla="*/ 22 h 115"/>
                <a:gd name="T36" fmla="*/ 33 w 170"/>
                <a:gd name="T37" fmla="*/ 30 h 115"/>
                <a:gd name="T38" fmla="*/ 37 w 170"/>
                <a:gd name="T39" fmla="*/ 43 h 115"/>
                <a:gd name="T40" fmla="*/ 28 w 170"/>
                <a:gd name="T41" fmla="*/ 56 h 115"/>
                <a:gd name="T42" fmla="*/ 29 w 170"/>
                <a:gd name="T43" fmla="*/ 69 h 115"/>
                <a:gd name="T44" fmla="*/ 40 w 170"/>
                <a:gd name="T45" fmla="*/ 72 h 115"/>
                <a:gd name="T46" fmla="*/ 56 w 170"/>
                <a:gd name="T47" fmla="*/ 69 h 115"/>
                <a:gd name="T48" fmla="*/ 73 w 170"/>
                <a:gd name="T49" fmla="*/ 80 h 115"/>
                <a:gd name="T50" fmla="*/ 83 w 170"/>
                <a:gd name="T51" fmla="*/ 99 h 115"/>
                <a:gd name="T52" fmla="*/ 102 w 170"/>
                <a:gd name="T53" fmla="*/ 97 h 115"/>
                <a:gd name="T54" fmla="*/ 104 w 170"/>
                <a:gd name="T55" fmla="*/ 93 h 115"/>
                <a:gd name="T56" fmla="*/ 131 w 170"/>
                <a:gd name="T57" fmla="*/ 89 h 115"/>
                <a:gd name="T58" fmla="*/ 147 w 170"/>
                <a:gd name="T59" fmla="*/ 97 h 115"/>
                <a:gd name="T60" fmla="*/ 160 w 170"/>
                <a:gd name="T61" fmla="*/ 94 h 115"/>
                <a:gd name="T62" fmla="*/ 162 w 170"/>
                <a:gd name="T63" fmla="*/ 81 h 115"/>
                <a:gd name="T64" fmla="*/ 158 w 170"/>
                <a:gd name="T65" fmla="*/ 59 h 115"/>
                <a:gd name="T66" fmla="*/ 159 w 170"/>
                <a:gd name="T67" fmla="*/ 57 h 115"/>
                <a:gd name="T68" fmla="*/ 167 w 170"/>
                <a:gd name="T69" fmla="*/ 82 h 115"/>
                <a:gd name="T70" fmla="*/ 170 w 170"/>
                <a:gd name="T71" fmla="*/ 9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 h="115">
                  <a:moveTo>
                    <a:pt x="170" y="92"/>
                  </a:moveTo>
                  <a:cubicBezTo>
                    <a:pt x="169" y="102"/>
                    <a:pt x="152" y="110"/>
                    <a:pt x="142" y="105"/>
                  </a:cubicBezTo>
                  <a:cubicBezTo>
                    <a:pt x="141" y="104"/>
                    <a:pt x="139" y="103"/>
                    <a:pt x="138" y="102"/>
                  </a:cubicBezTo>
                  <a:cubicBezTo>
                    <a:pt x="134" y="103"/>
                    <a:pt x="133" y="99"/>
                    <a:pt x="131" y="97"/>
                  </a:cubicBezTo>
                  <a:cubicBezTo>
                    <a:pt x="120" y="84"/>
                    <a:pt x="113" y="85"/>
                    <a:pt x="106" y="101"/>
                  </a:cubicBezTo>
                  <a:cubicBezTo>
                    <a:pt x="105" y="104"/>
                    <a:pt x="104" y="107"/>
                    <a:pt x="102" y="109"/>
                  </a:cubicBezTo>
                  <a:cubicBezTo>
                    <a:pt x="88" y="115"/>
                    <a:pt x="69" y="107"/>
                    <a:pt x="65" y="92"/>
                  </a:cubicBezTo>
                  <a:cubicBezTo>
                    <a:pt x="64" y="89"/>
                    <a:pt x="65" y="86"/>
                    <a:pt x="64" y="83"/>
                  </a:cubicBezTo>
                  <a:cubicBezTo>
                    <a:pt x="64" y="76"/>
                    <a:pt x="60" y="73"/>
                    <a:pt x="53" y="74"/>
                  </a:cubicBezTo>
                  <a:cubicBezTo>
                    <a:pt x="48" y="75"/>
                    <a:pt x="43" y="77"/>
                    <a:pt x="38" y="78"/>
                  </a:cubicBezTo>
                  <a:cubicBezTo>
                    <a:pt x="24" y="78"/>
                    <a:pt x="17" y="70"/>
                    <a:pt x="21" y="57"/>
                  </a:cubicBezTo>
                  <a:cubicBezTo>
                    <a:pt x="22" y="54"/>
                    <a:pt x="24" y="51"/>
                    <a:pt x="26" y="48"/>
                  </a:cubicBezTo>
                  <a:cubicBezTo>
                    <a:pt x="31" y="40"/>
                    <a:pt x="30" y="35"/>
                    <a:pt x="20" y="32"/>
                  </a:cubicBezTo>
                  <a:cubicBezTo>
                    <a:pt x="18" y="31"/>
                    <a:pt x="16" y="31"/>
                    <a:pt x="14" y="30"/>
                  </a:cubicBezTo>
                  <a:cubicBezTo>
                    <a:pt x="2" y="23"/>
                    <a:pt x="0" y="12"/>
                    <a:pt x="10" y="3"/>
                  </a:cubicBezTo>
                  <a:cubicBezTo>
                    <a:pt x="14" y="3"/>
                    <a:pt x="17" y="0"/>
                    <a:pt x="21" y="1"/>
                  </a:cubicBezTo>
                  <a:cubicBezTo>
                    <a:pt x="18" y="3"/>
                    <a:pt x="15" y="4"/>
                    <a:pt x="12" y="7"/>
                  </a:cubicBezTo>
                  <a:cubicBezTo>
                    <a:pt x="7" y="14"/>
                    <a:pt x="7" y="17"/>
                    <a:pt x="15" y="22"/>
                  </a:cubicBezTo>
                  <a:cubicBezTo>
                    <a:pt x="21" y="25"/>
                    <a:pt x="27" y="27"/>
                    <a:pt x="33" y="30"/>
                  </a:cubicBezTo>
                  <a:cubicBezTo>
                    <a:pt x="40" y="33"/>
                    <a:pt x="41" y="37"/>
                    <a:pt x="37" y="43"/>
                  </a:cubicBezTo>
                  <a:cubicBezTo>
                    <a:pt x="34" y="48"/>
                    <a:pt x="31" y="52"/>
                    <a:pt x="28" y="56"/>
                  </a:cubicBezTo>
                  <a:cubicBezTo>
                    <a:pt x="26" y="61"/>
                    <a:pt x="26" y="65"/>
                    <a:pt x="29" y="69"/>
                  </a:cubicBezTo>
                  <a:cubicBezTo>
                    <a:pt x="32" y="73"/>
                    <a:pt x="36" y="73"/>
                    <a:pt x="40" y="72"/>
                  </a:cubicBezTo>
                  <a:cubicBezTo>
                    <a:pt x="46" y="71"/>
                    <a:pt x="51" y="70"/>
                    <a:pt x="56" y="69"/>
                  </a:cubicBezTo>
                  <a:cubicBezTo>
                    <a:pt x="66" y="68"/>
                    <a:pt x="70" y="70"/>
                    <a:pt x="73" y="80"/>
                  </a:cubicBezTo>
                  <a:cubicBezTo>
                    <a:pt x="74" y="87"/>
                    <a:pt x="78" y="94"/>
                    <a:pt x="83" y="99"/>
                  </a:cubicBezTo>
                  <a:cubicBezTo>
                    <a:pt x="89" y="104"/>
                    <a:pt x="97" y="103"/>
                    <a:pt x="102" y="97"/>
                  </a:cubicBezTo>
                  <a:cubicBezTo>
                    <a:pt x="103" y="95"/>
                    <a:pt x="104" y="94"/>
                    <a:pt x="104" y="93"/>
                  </a:cubicBezTo>
                  <a:cubicBezTo>
                    <a:pt x="113" y="81"/>
                    <a:pt x="120" y="80"/>
                    <a:pt x="131" y="89"/>
                  </a:cubicBezTo>
                  <a:cubicBezTo>
                    <a:pt x="136" y="93"/>
                    <a:pt x="141" y="96"/>
                    <a:pt x="147" y="97"/>
                  </a:cubicBezTo>
                  <a:cubicBezTo>
                    <a:pt x="152" y="99"/>
                    <a:pt x="157" y="98"/>
                    <a:pt x="160" y="94"/>
                  </a:cubicBezTo>
                  <a:cubicBezTo>
                    <a:pt x="164" y="90"/>
                    <a:pt x="164" y="86"/>
                    <a:pt x="162" y="81"/>
                  </a:cubicBezTo>
                  <a:cubicBezTo>
                    <a:pt x="159" y="74"/>
                    <a:pt x="155" y="67"/>
                    <a:pt x="158" y="59"/>
                  </a:cubicBezTo>
                  <a:cubicBezTo>
                    <a:pt x="158" y="58"/>
                    <a:pt x="159" y="57"/>
                    <a:pt x="159" y="57"/>
                  </a:cubicBezTo>
                  <a:cubicBezTo>
                    <a:pt x="158" y="66"/>
                    <a:pt x="163" y="74"/>
                    <a:pt x="167" y="82"/>
                  </a:cubicBezTo>
                  <a:cubicBezTo>
                    <a:pt x="168" y="85"/>
                    <a:pt x="170" y="88"/>
                    <a:pt x="170" y="92"/>
                  </a:cubicBezTo>
                  <a:close/>
                </a:path>
              </a:pathLst>
            </a:custGeom>
            <a:solidFill>
              <a:srgbClr val="922C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 name="Freeform 503">
              <a:extLst>
                <a:ext uri="{FF2B5EF4-FFF2-40B4-BE49-F238E27FC236}">
                  <a16:creationId xmlns:a16="http://schemas.microsoft.com/office/drawing/2014/main" id="{5B5C9A60-9D0C-33E3-9924-406507541DD7}"/>
                </a:ext>
              </a:extLst>
            </p:cNvPr>
            <p:cNvSpPr/>
            <p:nvPr/>
          </p:nvSpPr>
          <p:spPr bwMode="auto">
            <a:xfrm>
              <a:off x="7902575" y="2144713"/>
              <a:ext cx="600075" cy="777875"/>
            </a:xfrm>
            <a:custGeom>
              <a:avLst/>
              <a:gdLst>
                <a:gd name="T0" fmla="*/ 45 w 81"/>
                <a:gd name="T1" fmla="*/ 105 h 105"/>
                <a:gd name="T2" fmla="*/ 62 w 81"/>
                <a:gd name="T3" fmla="*/ 93 h 105"/>
                <a:gd name="T4" fmla="*/ 67 w 81"/>
                <a:gd name="T5" fmla="*/ 91 h 105"/>
                <a:gd name="T6" fmla="*/ 76 w 81"/>
                <a:gd name="T7" fmla="*/ 65 h 105"/>
                <a:gd name="T8" fmla="*/ 63 w 81"/>
                <a:gd name="T9" fmla="*/ 57 h 105"/>
                <a:gd name="T10" fmla="*/ 45 w 81"/>
                <a:gd name="T11" fmla="*/ 39 h 105"/>
                <a:gd name="T12" fmla="*/ 44 w 81"/>
                <a:gd name="T13" fmla="*/ 22 h 105"/>
                <a:gd name="T14" fmla="*/ 41 w 81"/>
                <a:gd name="T15" fmla="*/ 16 h 105"/>
                <a:gd name="T16" fmla="*/ 11 w 81"/>
                <a:gd name="T17" fmla="*/ 14 h 105"/>
                <a:gd name="T18" fmla="*/ 5 w 81"/>
                <a:gd name="T19" fmla="*/ 19 h 105"/>
                <a:gd name="T20" fmla="*/ 0 w 81"/>
                <a:gd name="T21" fmla="*/ 17 h 105"/>
                <a:gd name="T22" fmla="*/ 11 w 81"/>
                <a:gd name="T23" fmla="*/ 10 h 105"/>
                <a:gd name="T24" fmla="*/ 32 w 81"/>
                <a:gd name="T25" fmla="*/ 5 h 105"/>
                <a:gd name="T26" fmla="*/ 44 w 81"/>
                <a:gd name="T27" fmla="*/ 11 h 105"/>
                <a:gd name="T28" fmla="*/ 48 w 81"/>
                <a:gd name="T29" fmla="*/ 28 h 105"/>
                <a:gd name="T30" fmla="*/ 65 w 81"/>
                <a:gd name="T31" fmla="*/ 56 h 105"/>
                <a:gd name="T32" fmla="*/ 74 w 81"/>
                <a:gd name="T33" fmla="*/ 60 h 105"/>
                <a:gd name="T34" fmla="*/ 79 w 81"/>
                <a:gd name="T35" fmla="*/ 71 h 105"/>
                <a:gd name="T36" fmla="*/ 77 w 81"/>
                <a:gd name="T37" fmla="*/ 89 h 105"/>
                <a:gd name="T38" fmla="*/ 69 w 81"/>
                <a:gd name="T39" fmla="*/ 101 h 105"/>
                <a:gd name="T40" fmla="*/ 45 w 81"/>
                <a:gd name="T41"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105">
                  <a:moveTo>
                    <a:pt x="45" y="105"/>
                  </a:moveTo>
                  <a:cubicBezTo>
                    <a:pt x="49" y="98"/>
                    <a:pt x="54" y="94"/>
                    <a:pt x="62" y="93"/>
                  </a:cubicBezTo>
                  <a:cubicBezTo>
                    <a:pt x="63" y="93"/>
                    <a:pt x="66" y="92"/>
                    <a:pt x="67" y="91"/>
                  </a:cubicBezTo>
                  <a:cubicBezTo>
                    <a:pt x="71" y="83"/>
                    <a:pt x="77" y="75"/>
                    <a:pt x="76" y="65"/>
                  </a:cubicBezTo>
                  <a:cubicBezTo>
                    <a:pt x="75" y="58"/>
                    <a:pt x="68" y="59"/>
                    <a:pt x="63" y="57"/>
                  </a:cubicBezTo>
                  <a:cubicBezTo>
                    <a:pt x="53" y="55"/>
                    <a:pt x="47" y="48"/>
                    <a:pt x="45" y="39"/>
                  </a:cubicBezTo>
                  <a:cubicBezTo>
                    <a:pt x="44" y="33"/>
                    <a:pt x="42" y="28"/>
                    <a:pt x="44" y="22"/>
                  </a:cubicBezTo>
                  <a:cubicBezTo>
                    <a:pt x="44" y="19"/>
                    <a:pt x="43" y="17"/>
                    <a:pt x="41" y="16"/>
                  </a:cubicBezTo>
                  <a:cubicBezTo>
                    <a:pt x="33" y="6"/>
                    <a:pt x="21" y="6"/>
                    <a:pt x="11" y="14"/>
                  </a:cubicBezTo>
                  <a:cubicBezTo>
                    <a:pt x="9" y="16"/>
                    <a:pt x="7" y="17"/>
                    <a:pt x="5" y="19"/>
                  </a:cubicBezTo>
                  <a:cubicBezTo>
                    <a:pt x="2" y="22"/>
                    <a:pt x="1" y="19"/>
                    <a:pt x="0" y="17"/>
                  </a:cubicBezTo>
                  <a:cubicBezTo>
                    <a:pt x="6" y="18"/>
                    <a:pt x="8" y="13"/>
                    <a:pt x="11" y="10"/>
                  </a:cubicBezTo>
                  <a:cubicBezTo>
                    <a:pt x="18" y="1"/>
                    <a:pt x="23" y="0"/>
                    <a:pt x="32" y="5"/>
                  </a:cubicBezTo>
                  <a:cubicBezTo>
                    <a:pt x="36" y="7"/>
                    <a:pt x="40" y="9"/>
                    <a:pt x="44" y="11"/>
                  </a:cubicBezTo>
                  <a:cubicBezTo>
                    <a:pt x="51" y="16"/>
                    <a:pt x="48" y="23"/>
                    <a:pt x="48" y="28"/>
                  </a:cubicBezTo>
                  <a:cubicBezTo>
                    <a:pt x="46" y="43"/>
                    <a:pt x="50" y="51"/>
                    <a:pt x="65" y="56"/>
                  </a:cubicBezTo>
                  <a:cubicBezTo>
                    <a:pt x="68" y="57"/>
                    <a:pt x="71" y="58"/>
                    <a:pt x="74" y="60"/>
                  </a:cubicBezTo>
                  <a:cubicBezTo>
                    <a:pt x="79" y="62"/>
                    <a:pt x="81" y="66"/>
                    <a:pt x="79" y="71"/>
                  </a:cubicBezTo>
                  <a:cubicBezTo>
                    <a:pt x="76" y="77"/>
                    <a:pt x="76" y="83"/>
                    <a:pt x="77" y="89"/>
                  </a:cubicBezTo>
                  <a:cubicBezTo>
                    <a:pt x="79" y="95"/>
                    <a:pt x="74" y="100"/>
                    <a:pt x="69" y="101"/>
                  </a:cubicBezTo>
                  <a:cubicBezTo>
                    <a:pt x="61" y="101"/>
                    <a:pt x="53" y="103"/>
                    <a:pt x="45" y="105"/>
                  </a:cubicBezTo>
                  <a:close/>
                </a:path>
              </a:pathLst>
            </a:custGeom>
            <a:solidFill>
              <a:srgbClr val="781D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 name="Freeform 504">
              <a:extLst>
                <a:ext uri="{FF2B5EF4-FFF2-40B4-BE49-F238E27FC236}">
                  <a16:creationId xmlns:a16="http://schemas.microsoft.com/office/drawing/2014/main" id="{EF522B0A-175A-F84B-BC9F-575D20AC2561}"/>
                </a:ext>
              </a:extLst>
            </p:cNvPr>
            <p:cNvSpPr/>
            <p:nvPr/>
          </p:nvSpPr>
          <p:spPr bwMode="auto">
            <a:xfrm>
              <a:off x="7108825" y="2611438"/>
              <a:ext cx="311150" cy="512763"/>
            </a:xfrm>
            <a:custGeom>
              <a:avLst/>
              <a:gdLst>
                <a:gd name="T0" fmla="*/ 20 w 42"/>
                <a:gd name="T1" fmla="*/ 0 h 69"/>
                <a:gd name="T2" fmla="*/ 18 w 42"/>
                <a:gd name="T3" fmla="*/ 2 h 69"/>
                <a:gd name="T4" fmla="*/ 16 w 42"/>
                <a:gd name="T5" fmla="*/ 4 h 69"/>
                <a:gd name="T6" fmla="*/ 8 w 42"/>
                <a:gd name="T7" fmla="*/ 13 h 69"/>
                <a:gd name="T8" fmla="*/ 12 w 42"/>
                <a:gd name="T9" fmla="*/ 16 h 69"/>
                <a:gd name="T10" fmla="*/ 28 w 42"/>
                <a:gd name="T11" fmla="*/ 24 h 69"/>
                <a:gd name="T12" fmla="*/ 33 w 42"/>
                <a:gd name="T13" fmla="*/ 44 h 69"/>
                <a:gd name="T14" fmla="*/ 28 w 42"/>
                <a:gd name="T15" fmla="*/ 54 h 69"/>
                <a:gd name="T16" fmla="*/ 33 w 42"/>
                <a:gd name="T17" fmla="*/ 62 h 69"/>
                <a:gd name="T18" fmla="*/ 42 w 42"/>
                <a:gd name="T19" fmla="*/ 64 h 69"/>
                <a:gd name="T20" fmla="*/ 42 w 42"/>
                <a:gd name="T21" fmla="*/ 64 h 69"/>
                <a:gd name="T22" fmla="*/ 27 w 42"/>
                <a:gd name="T23" fmla="*/ 68 h 69"/>
                <a:gd name="T24" fmla="*/ 19 w 42"/>
                <a:gd name="T25" fmla="*/ 58 h 69"/>
                <a:gd name="T26" fmla="*/ 26 w 42"/>
                <a:gd name="T27" fmla="*/ 46 h 69"/>
                <a:gd name="T28" fmla="*/ 21 w 42"/>
                <a:gd name="T29" fmla="*/ 26 h 69"/>
                <a:gd name="T30" fmla="*/ 4 w 42"/>
                <a:gd name="T31" fmla="*/ 19 h 69"/>
                <a:gd name="T32" fmla="*/ 0 w 42"/>
                <a:gd name="T33" fmla="*/ 12 h 69"/>
                <a:gd name="T34" fmla="*/ 4 w 42"/>
                <a:gd name="T35" fmla="*/ 4 h 69"/>
                <a:gd name="T36" fmla="*/ 20 w 42"/>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69">
                  <a:moveTo>
                    <a:pt x="20" y="0"/>
                  </a:moveTo>
                  <a:cubicBezTo>
                    <a:pt x="19" y="0"/>
                    <a:pt x="19" y="1"/>
                    <a:pt x="18" y="2"/>
                  </a:cubicBezTo>
                  <a:cubicBezTo>
                    <a:pt x="18" y="3"/>
                    <a:pt x="17" y="4"/>
                    <a:pt x="16" y="4"/>
                  </a:cubicBezTo>
                  <a:cubicBezTo>
                    <a:pt x="12" y="6"/>
                    <a:pt x="6" y="5"/>
                    <a:pt x="8" y="13"/>
                  </a:cubicBezTo>
                  <a:cubicBezTo>
                    <a:pt x="9" y="14"/>
                    <a:pt x="10" y="15"/>
                    <a:pt x="12" y="16"/>
                  </a:cubicBezTo>
                  <a:cubicBezTo>
                    <a:pt x="17" y="19"/>
                    <a:pt x="23" y="21"/>
                    <a:pt x="28" y="24"/>
                  </a:cubicBezTo>
                  <a:cubicBezTo>
                    <a:pt x="36" y="30"/>
                    <a:pt x="38" y="35"/>
                    <a:pt x="33" y="44"/>
                  </a:cubicBezTo>
                  <a:cubicBezTo>
                    <a:pt x="31" y="47"/>
                    <a:pt x="30" y="51"/>
                    <a:pt x="28" y="54"/>
                  </a:cubicBezTo>
                  <a:cubicBezTo>
                    <a:pt x="27" y="60"/>
                    <a:pt x="28" y="62"/>
                    <a:pt x="33" y="62"/>
                  </a:cubicBezTo>
                  <a:cubicBezTo>
                    <a:pt x="36" y="63"/>
                    <a:pt x="39" y="62"/>
                    <a:pt x="42" y="64"/>
                  </a:cubicBezTo>
                  <a:cubicBezTo>
                    <a:pt x="42" y="64"/>
                    <a:pt x="42" y="64"/>
                    <a:pt x="42" y="64"/>
                  </a:cubicBezTo>
                  <a:cubicBezTo>
                    <a:pt x="38" y="67"/>
                    <a:pt x="32" y="67"/>
                    <a:pt x="27" y="68"/>
                  </a:cubicBezTo>
                  <a:cubicBezTo>
                    <a:pt x="21" y="69"/>
                    <a:pt x="17" y="64"/>
                    <a:pt x="19" y="58"/>
                  </a:cubicBezTo>
                  <a:cubicBezTo>
                    <a:pt x="20" y="54"/>
                    <a:pt x="23" y="50"/>
                    <a:pt x="26" y="46"/>
                  </a:cubicBezTo>
                  <a:cubicBezTo>
                    <a:pt x="33" y="38"/>
                    <a:pt x="34" y="30"/>
                    <a:pt x="21" y="26"/>
                  </a:cubicBezTo>
                  <a:cubicBezTo>
                    <a:pt x="15" y="24"/>
                    <a:pt x="10" y="21"/>
                    <a:pt x="4" y="19"/>
                  </a:cubicBezTo>
                  <a:cubicBezTo>
                    <a:pt x="2" y="17"/>
                    <a:pt x="0" y="16"/>
                    <a:pt x="0" y="12"/>
                  </a:cubicBezTo>
                  <a:cubicBezTo>
                    <a:pt x="0" y="9"/>
                    <a:pt x="1" y="6"/>
                    <a:pt x="4" y="4"/>
                  </a:cubicBezTo>
                  <a:cubicBezTo>
                    <a:pt x="9" y="2"/>
                    <a:pt x="15" y="1"/>
                    <a:pt x="20" y="0"/>
                  </a:cubicBezTo>
                  <a:close/>
                </a:path>
              </a:pathLst>
            </a:custGeom>
            <a:solidFill>
              <a:srgbClr val="781D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 name="Freeform 505">
              <a:extLst>
                <a:ext uri="{FF2B5EF4-FFF2-40B4-BE49-F238E27FC236}">
                  <a16:creationId xmlns:a16="http://schemas.microsoft.com/office/drawing/2014/main" id="{ED5DE11B-AA67-BC5B-64D0-18992DD1F455}"/>
                </a:ext>
              </a:extLst>
            </p:cNvPr>
            <p:cNvSpPr/>
            <p:nvPr/>
          </p:nvSpPr>
          <p:spPr bwMode="auto">
            <a:xfrm>
              <a:off x="7419975" y="3041650"/>
              <a:ext cx="355600" cy="296863"/>
            </a:xfrm>
            <a:custGeom>
              <a:avLst/>
              <a:gdLst>
                <a:gd name="T0" fmla="*/ 31 w 48"/>
                <a:gd name="T1" fmla="*/ 30 h 40"/>
                <a:gd name="T2" fmla="*/ 44 w 48"/>
                <a:gd name="T3" fmla="*/ 33 h 40"/>
                <a:gd name="T4" fmla="*/ 48 w 48"/>
                <a:gd name="T5" fmla="*/ 29 h 40"/>
                <a:gd name="T6" fmla="*/ 37 w 48"/>
                <a:gd name="T7" fmla="*/ 40 h 40"/>
                <a:gd name="T8" fmla="*/ 24 w 48"/>
                <a:gd name="T9" fmla="*/ 28 h 40"/>
                <a:gd name="T10" fmla="*/ 21 w 48"/>
                <a:gd name="T11" fmla="*/ 18 h 40"/>
                <a:gd name="T12" fmla="*/ 0 w 48"/>
                <a:gd name="T13" fmla="*/ 6 h 40"/>
                <a:gd name="T14" fmla="*/ 0 w 48"/>
                <a:gd name="T15" fmla="*/ 6 h 40"/>
                <a:gd name="T16" fmla="*/ 23 w 48"/>
                <a:gd name="T17" fmla="*/ 10 h 40"/>
                <a:gd name="T18" fmla="*/ 31 w 48"/>
                <a:gd name="T19" fmla="*/ 29 h 40"/>
                <a:gd name="T20" fmla="*/ 31 w 48"/>
                <a:gd name="T2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0">
                  <a:moveTo>
                    <a:pt x="31" y="30"/>
                  </a:moveTo>
                  <a:cubicBezTo>
                    <a:pt x="34" y="35"/>
                    <a:pt x="39" y="36"/>
                    <a:pt x="44" y="33"/>
                  </a:cubicBezTo>
                  <a:cubicBezTo>
                    <a:pt x="45" y="32"/>
                    <a:pt x="47" y="30"/>
                    <a:pt x="48" y="29"/>
                  </a:cubicBezTo>
                  <a:cubicBezTo>
                    <a:pt x="46" y="34"/>
                    <a:pt x="44" y="40"/>
                    <a:pt x="37" y="40"/>
                  </a:cubicBezTo>
                  <a:cubicBezTo>
                    <a:pt x="30" y="40"/>
                    <a:pt x="27" y="35"/>
                    <a:pt x="24" y="28"/>
                  </a:cubicBezTo>
                  <a:cubicBezTo>
                    <a:pt x="23" y="25"/>
                    <a:pt x="22" y="22"/>
                    <a:pt x="21" y="18"/>
                  </a:cubicBezTo>
                  <a:cubicBezTo>
                    <a:pt x="17" y="7"/>
                    <a:pt x="16" y="6"/>
                    <a:pt x="0" y="6"/>
                  </a:cubicBezTo>
                  <a:cubicBezTo>
                    <a:pt x="0" y="6"/>
                    <a:pt x="0" y="6"/>
                    <a:pt x="0" y="6"/>
                  </a:cubicBezTo>
                  <a:cubicBezTo>
                    <a:pt x="6" y="0"/>
                    <a:pt x="19" y="2"/>
                    <a:pt x="23" y="10"/>
                  </a:cubicBezTo>
                  <a:cubicBezTo>
                    <a:pt x="27" y="16"/>
                    <a:pt x="29" y="23"/>
                    <a:pt x="31" y="29"/>
                  </a:cubicBezTo>
                  <a:cubicBezTo>
                    <a:pt x="31" y="30"/>
                    <a:pt x="31" y="30"/>
                    <a:pt x="31" y="30"/>
                  </a:cubicBezTo>
                  <a:close/>
                </a:path>
              </a:pathLst>
            </a:custGeom>
            <a:solidFill>
              <a:srgbClr val="781D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 name="Freeform 506">
              <a:extLst>
                <a:ext uri="{FF2B5EF4-FFF2-40B4-BE49-F238E27FC236}">
                  <a16:creationId xmlns:a16="http://schemas.microsoft.com/office/drawing/2014/main" id="{26100596-3208-2F86-F4C2-CF15960CAACD}"/>
                </a:ext>
              </a:extLst>
            </p:cNvPr>
            <p:cNvSpPr/>
            <p:nvPr/>
          </p:nvSpPr>
          <p:spPr bwMode="auto">
            <a:xfrm>
              <a:off x="7954963" y="3071813"/>
              <a:ext cx="228600" cy="230188"/>
            </a:xfrm>
            <a:custGeom>
              <a:avLst/>
              <a:gdLst>
                <a:gd name="T0" fmla="*/ 0 w 31"/>
                <a:gd name="T1" fmla="*/ 19 h 31"/>
                <a:gd name="T2" fmla="*/ 17 w 31"/>
                <a:gd name="T3" fmla="*/ 24 h 31"/>
                <a:gd name="T4" fmla="*/ 25 w 31"/>
                <a:gd name="T5" fmla="*/ 13 h 31"/>
                <a:gd name="T6" fmla="*/ 26 w 31"/>
                <a:gd name="T7" fmla="*/ 0 h 31"/>
                <a:gd name="T8" fmla="*/ 29 w 31"/>
                <a:gd name="T9" fmla="*/ 19 h 31"/>
                <a:gd name="T10" fmla="*/ 20 w 31"/>
                <a:gd name="T11" fmla="*/ 29 h 31"/>
                <a:gd name="T12" fmla="*/ 0 w 31"/>
                <a:gd name="T13" fmla="*/ 19 h 31"/>
              </a:gdLst>
              <a:ahLst/>
              <a:cxnLst>
                <a:cxn ang="0">
                  <a:pos x="T0" y="T1"/>
                </a:cxn>
                <a:cxn ang="0">
                  <a:pos x="T2" y="T3"/>
                </a:cxn>
                <a:cxn ang="0">
                  <a:pos x="T4" y="T5"/>
                </a:cxn>
                <a:cxn ang="0">
                  <a:pos x="T6" y="T7"/>
                </a:cxn>
                <a:cxn ang="0">
                  <a:pos x="T8" y="T9"/>
                </a:cxn>
                <a:cxn ang="0">
                  <a:pos x="T10" y="T11"/>
                </a:cxn>
                <a:cxn ang="0">
                  <a:pos x="T12" y="T13"/>
                </a:cxn>
              </a:cxnLst>
              <a:rect l="0" t="0" r="r" b="b"/>
              <a:pathLst>
                <a:path w="31" h="31">
                  <a:moveTo>
                    <a:pt x="0" y="19"/>
                  </a:moveTo>
                  <a:cubicBezTo>
                    <a:pt x="6" y="21"/>
                    <a:pt x="11" y="24"/>
                    <a:pt x="17" y="24"/>
                  </a:cubicBezTo>
                  <a:cubicBezTo>
                    <a:pt x="25" y="23"/>
                    <a:pt x="27" y="21"/>
                    <a:pt x="25" y="13"/>
                  </a:cubicBezTo>
                  <a:cubicBezTo>
                    <a:pt x="24" y="8"/>
                    <a:pt x="23" y="4"/>
                    <a:pt x="26" y="0"/>
                  </a:cubicBezTo>
                  <a:cubicBezTo>
                    <a:pt x="27" y="6"/>
                    <a:pt x="28" y="12"/>
                    <a:pt x="29" y="19"/>
                  </a:cubicBezTo>
                  <a:cubicBezTo>
                    <a:pt x="31" y="27"/>
                    <a:pt x="28" y="31"/>
                    <a:pt x="20" y="29"/>
                  </a:cubicBezTo>
                  <a:cubicBezTo>
                    <a:pt x="13" y="27"/>
                    <a:pt x="5" y="26"/>
                    <a:pt x="0" y="19"/>
                  </a:cubicBezTo>
                  <a:close/>
                </a:path>
              </a:pathLst>
            </a:custGeom>
            <a:solidFill>
              <a:srgbClr val="781D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 name="Freeform 507">
              <a:extLst>
                <a:ext uri="{FF2B5EF4-FFF2-40B4-BE49-F238E27FC236}">
                  <a16:creationId xmlns:a16="http://schemas.microsoft.com/office/drawing/2014/main" id="{B5D8EFDD-3BB2-7E51-D34D-747284E4C10B}"/>
                </a:ext>
              </a:extLst>
            </p:cNvPr>
            <p:cNvSpPr/>
            <p:nvPr/>
          </p:nvSpPr>
          <p:spPr bwMode="auto">
            <a:xfrm>
              <a:off x="7435850" y="3286125"/>
              <a:ext cx="361950" cy="274638"/>
            </a:xfrm>
            <a:custGeom>
              <a:avLst/>
              <a:gdLst>
                <a:gd name="T0" fmla="*/ 8 w 49"/>
                <a:gd name="T1" fmla="*/ 0 h 37"/>
                <a:gd name="T2" fmla="*/ 43 w 49"/>
                <a:gd name="T3" fmla="*/ 16 h 37"/>
                <a:gd name="T4" fmla="*/ 46 w 49"/>
                <a:gd name="T5" fmla="*/ 23 h 37"/>
                <a:gd name="T6" fmla="*/ 46 w 49"/>
                <a:gd name="T7" fmla="*/ 27 h 37"/>
                <a:gd name="T8" fmla="*/ 42 w 49"/>
                <a:gd name="T9" fmla="*/ 30 h 37"/>
                <a:gd name="T10" fmla="*/ 27 w 49"/>
                <a:gd name="T11" fmla="*/ 32 h 37"/>
                <a:gd name="T12" fmla="*/ 18 w 49"/>
                <a:gd name="T13" fmla="*/ 30 h 37"/>
                <a:gd name="T14" fmla="*/ 1 w 49"/>
                <a:gd name="T15" fmla="*/ 13 h 37"/>
                <a:gd name="T16" fmla="*/ 8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8" y="0"/>
                  </a:moveTo>
                  <a:cubicBezTo>
                    <a:pt x="13" y="13"/>
                    <a:pt x="30" y="21"/>
                    <a:pt x="43" y="16"/>
                  </a:cubicBezTo>
                  <a:cubicBezTo>
                    <a:pt x="49" y="16"/>
                    <a:pt x="48" y="19"/>
                    <a:pt x="46" y="23"/>
                  </a:cubicBezTo>
                  <a:cubicBezTo>
                    <a:pt x="46" y="24"/>
                    <a:pt x="46" y="25"/>
                    <a:pt x="46" y="27"/>
                  </a:cubicBezTo>
                  <a:cubicBezTo>
                    <a:pt x="45" y="28"/>
                    <a:pt x="43" y="29"/>
                    <a:pt x="42" y="30"/>
                  </a:cubicBezTo>
                  <a:cubicBezTo>
                    <a:pt x="38" y="36"/>
                    <a:pt x="33" y="37"/>
                    <a:pt x="27" y="32"/>
                  </a:cubicBezTo>
                  <a:cubicBezTo>
                    <a:pt x="24" y="30"/>
                    <a:pt x="21" y="30"/>
                    <a:pt x="18" y="30"/>
                  </a:cubicBezTo>
                  <a:cubicBezTo>
                    <a:pt x="7" y="29"/>
                    <a:pt x="2" y="23"/>
                    <a:pt x="1" y="13"/>
                  </a:cubicBezTo>
                  <a:cubicBezTo>
                    <a:pt x="0" y="7"/>
                    <a:pt x="3" y="3"/>
                    <a:pt x="8" y="0"/>
                  </a:cubicBezTo>
                  <a:close/>
                </a:path>
              </a:pathLst>
            </a:custGeom>
            <a:solidFill>
              <a:srgbClr val="B73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 name="Freeform 508">
              <a:extLst>
                <a:ext uri="{FF2B5EF4-FFF2-40B4-BE49-F238E27FC236}">
                  <a16:creationId xmlns:a16="http://schemas.microsoft.com/office/drawing/2014/main" id="{3AF81BA9-6118-1CA9-856E-81387F174DC3}"/>
                </a:ext>
              </a:extLst>
            </p:cNvPr>
            <p:cNvSpPr/>
            <p:nvPr/>
          </p:nvSpPr>
          <p:spPr bwMode="auto">
            <a:xfrm>
              <a:off x="7205663" y="3124200"/>
              <a:ext cx="288925" cy="258763"/>
            </a:xfrm>
            <a:custGeom>
              <a:avLst/>
              <a:gdLst>
                <a:gd name="T0" fmla="*/ 39 w 39"/>
                <a:gd name="T1" fmla="*/ 22 h 35"/>
                <a:gd name="T2" fmla="*/ 32 w 39"/>
                <a:gd name="T3" fmla="*/ 35 h 35"/>
                <a:gd name="T4" fmla="*/ 29 w 39"/>
                <a:gd name="T5" fmla="*/ 35 h 35"/>
                <a:gd name="T6" fmla="*/ 32 w 39"/>
                <a:gd name="T7" fmla="*/ 23 h 35"/>
                <a:gd name="T8" fmla="*/ 18 w 39"/>
                <a:gd name="T9" fmla="*/ 10 h 35"/>
                <a:gd name="T10" fmla="*/ 0 w 39"/>
                <a:gd name="T11" fmla="*/ 15 h 35"/>
                <a:gd name="T12" fmla="*/ 0 w 39"/>
                <a:gd name="T13" fmla="*/ 12 h 35"/>
                <a:gd name="T14" fmla="*/ 11 w 39"/>
                <a:gd name="T15" fmla="*/ 7 h 35"/>
                <a:gd name="T16" fmla="*/ 28 w 39"/>
                <a:gd name="T17" fmla="*/ 2 h 35"/>
                <a:gd name="T18" fmla="*/ 39 w 39"/>
                <a:gd name="T19" fmla="*/ 11 h 35"/>
                <a:gd name="T20" fmla="*/ 39 w 39"/>
                <a:gd name="T21"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5">
                  <a:moveTo>
                    <a:pt x="39" y="22"/>
                  </a:moveTo>
                  <a:cubicBezTo>
                    <a:pt x="37" y="27"/>
                    <a:pt x="33" y="30"/>
                    <a:pt x="32" y="35"/>
                  </a:cubicBezTo>
                  <a:cubicBezTo>
                    <a:pt x="31" y="35"/>
                    <a:pt x="30" y="35"/>
                    <a:pt x="29" y="35"/>
                  </a:cubicBezTo>
                  <a:cubicBezTo>
                    <a:pt x="30" y="31"/>
                    <a:pt x="31" y="27"/>
                    <a:pt x="32" y="23"/>
                  </a:cubicBezTo>
                  <a:cubicBezTo>
                    <a:pt x="34" y="13"/>
                    <a:pt x="28" y="8"/>
                    <a:pt x="18" y="10"/>
                  </a:cubicBezTo>
                  <a:cubicBezTo>
                    <a:pt x="12" y="11"/>
                    <a:pt x="6" y="14"/>
                    <a:pt x="0" y="15"/>
                  </a:cubicBezTo>
                  <a:cubicBezTo>
                    <a:pt x="0" y="14"/>
                    <a:pt x="0" y="13"/>
                    <a:pt x="0" y="12"/>
                  </a:cubicBezTo>
                  <a:cubicBezTo>
                    <a:pt x="2" y="7"/>
                    <a:pt x="8" y="9"/>
                    <a:pt x="11" y="7"/>
                  </a:cubicBezTo>
                  <a:cubicBezTo>
                    <a:pt x="16" y="4"/>
                    <a:pt x="23" y="3"/>
                    <a:pt x="28" y="2"/>
                  </a:cubicBezTo>
                  <a:cubicBezTo>
                    <a:pt x="34" y="0"/>
                    <a:pt x="39" y="5"/>
                    <a:pt x="39" y="11"/>
                  </a:cubicBezTo>
                  <a:cubicBezTo>
                    <a:pt x="39" y="15"/>
                    <a:pt x="39" y="18"/>
                    <a:pt x="39" y="22"/>
                  </a:cubicBezTo>
                  <a:close/>
                </a:path>
              </a:pathLst>
            </a:custGeom>
            <a:solidFill>
              <a:srgbClr val="A84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 name="Freeform 509">
              <a:extLst>
                <a:ext uri="{FF2B5EF4-FFF2-40B4-BE49-F238E27FC236}">
                  <a16:creationId xmlns:a16="http://schemas.microsoft.com/office/drawing/2014/main" id="{F32DA285-AC0A-C779-077A-1434B1921645}"/>
                </a:ext>
              </a:extLst>
            </p:cNvPr>
            <p:cNvSpPr/>
            <p:nvPr/>
          </p:nvSpPr>
          <p:spPr bwMode="auto">
            <a:xfrm>
              <a:off x="7011988" y="2774950"/>
              <a:ext cx="244475" cy="319088"/>
            </a:xfrm>
            <a:custGeom>
              <a:avLst/>
              <a:gdLst>
                <a:gd name="T0" fmla="*/ 14 w 33"/>
                <a:gd name="T1" fmla="*/ 6 h 43"/>
                <a:gd name="T2" fmla="*/ 20 w 33"/>
                <a:gd name="T3" fmla="*/ 7 h 43"/>
                <a:gd name="T4" fmla="*/ 27 w 33"/>
                <a:gd name="T5" fmla="*/ 27 h 43"/>
                <a:gd name="T6" fmla="*/ 22 w 33"/>
                <a:gd name="T7" fmla="*/ 34 h 43"/>
                <a:gd name="T8" fmla="*/ 12 w 33"/>
                <a:gd name="T9" fmla="*/ 41 h 43"/>
                <a:gd name="T10" fmla="*/ 12 w 33"/>
                <a:gd name="T11" fmla="*/ 38 h 43"/>
                <a:gd name="T12" fmla="*/ 20 w 33"/>
                <a:gd name="T13" fmla="*/ 27 h 43"/>
                <a:gd name="T14" fmla="*/ 14 w 33"/>
                <a:gd name="T15" fmla="*/ 11 h 43"/>
                <a:gd name="T16" fmla="*/ 0 w 33"/>
                <a:gd name="T17" fmla="*/ 4 h 43"/>
                <a:gd name="T18" fmla="*/ 14 w 33"/>
                <a:gd name="T19"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43">
                  <a:moveTo>
                    <a:pt x="14" y="6"/>
                  </a:moveTo>
                  <a:cubicBezTo>
                    <a:pt x="16" y="6"/>
                    <a:pt x="18" y="7"/>
                    <a:pt x="20" y="7"/>
                  </a:cubicBezTo>
                  <a:cubicBezTo>
                    <a:pt x="31" y="10"/>
                    <a:pt x="33" y="18"/>
                    <a:pt x="27" y="27"/>
                  </a:cubicBezTo>
                  <a:cubicBezTo>
                    <a:pt x="25" y="29"/>
                    <a:pt x="23" y="31"/>
                    <a:pt x="22" y="34"/>
                  </a:cubicBezTo>
                  <a:cubicBezTo>
                    <a:pt x="18" y="37"/>
                    <a:pt x="18" y="43"/>
                    <a:pt x="12" y="41"/>
                  </a:cubicBezTo>
                  <a:cubicBezTo>
                    <a:pt x="12" y="40"/>
                    <a:pt x="12" y="39"/>
                    <a:pt x="12" y="38"/>
                  </a:cubicBezTo>
                  <a:cubicBezTo>
                    <a:pt x="14" y="34"/>
                    <a:pt x="19" y="32"/>
                    <a:pt x="20" y="27"/>
                  </a:cubicBezTo>
                  <a:cubicBezTo>
                    <a:pt x="23" y="19"/>
                    <a:pt x="22" y="16"/>
                    <a:pt x="14" y="11"/>
                  </a:cubicBezTo>
                  <a:cubicBezTo>
                    <a:pt x="10" y="8"/>
                    <a:pt x="4" y="8"/>
                    <a:pt x="0" y="4"/>
                  </a:cubicBezTo>
                  <a:cubicBezTo>
                    <a:pt x="6" y="0"/>
                    <a:pt x="10" y="5"/>
                    <a:pt x="14" y="6"/>
                  </a:cubicBezTo>
                  <a:close/>
                </a:path>
              </a:pathLst>
            </a:custGeom>
            <a:solidFill>
              <a:srgbClr val="A747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 name="Freeform 510">
              <a:extLst>
                <a:ext uri="{FF2B5EF4-FFF2-40B4-BE49-F238E27FC236}">
                  <a16:creationId xmlns:a16="http://schemas.microsoft.com/office/drawing/2014/main" id="{69244566-92B7-D744-5D7A-79F4628857CA}"/>
                </a:ext>
              </a:extLst>
            </p:cNvPr>
            <p:cNvSpPr/>
            <p:nvPr/>
          </p:nvSpPr>
          <p:spPr bwMode="auto">
            <a:xfrm>
              <a:off x="7094538" y="3027363"/>
              <a:ext cx="192088" cy="185738"/>
            </a:xfrm>
            <a:custGeom>
              <a:avLst/>
              <a:gdLst>
                <a:gd name="T0" fmla="*/ 1 w 26"/>
                <a:gd name="T1" fmla="*/ 7 h 25"/>
                <a:gd name="T2" fmla="*/ 11 w 26"/>
                <a:gd name="T3" fmla="*/ 0 h 25"/>
                <a:gd name="T4" fmla="*/ 26 w 26"/>
                <a:gd name="T5" fmla="*/ 20 h 25"/>
                <a:gd name="T6" fmla="*/ 15 w 26"/>
                <a:gd name="T7" fmla="*/ 25 h 25"/>
                <a:gd name="T8" fmla="*/ 1 w 26"/>
                <a:gd name="T9" fmla="*/ 7 h 25"/>
              </a:gdLst>
              <a:ahLst/>
              <a:cxnLst>
                <a:cxn ang="0">
                  <a:pos x="T0" y="T1"/>
                </a:cxn>
                <a:cxn ang="0">
                  <a:pos x="T2" y="T3"/>
                </a:cxn>
                <a:cxn ang="0">
                  <a:pos x="T4" y="T5"/>
                </a:cxn>
                <a:cxn ang="0">
                  <a:pos x="T6" y="T7"/>
                </a:cxn>
                <a:cxn ang="0">
                  <a:pos x="T8" y="T9"/>
                </a:cxn>
              </a:cxnLst>
              <a:rect l="0" t="0" r="r" b="b"/>
              <a:pathLst>
                <a:path w="26" h="25">
                  <a:moveTo>
                    <a:pt x="1" y="7"/>
                  </a:moveTo>
                  <a:cubicBezTo>
                    <a:pt x="5" y="6"/>
                    <a:pt x="7" y="2"/>
                    <a:pt x="11" y="0"/>
                  </a:cubicBezTo>
                  <a:cubicBezTo>
                    <a:pt x="7" y="13"/>
                    <a:pt x="12" y="19"/>
                    <a:pt x="26" y="20"/>
                  </a:cubicBezTo>
                  <a:cubicBezTo>
                    <a:pt x="23" y="24"/>
                    <a:pt x="18" y="23"/>
                    <a:pt x="15" y="25"/>
                  </a:cubicBezTo>
                  <a:cubicBezTo>
                    <a:pt x="4" y="25"/>
                    <a:pt x="0" y="20"/>
                    <a:pt x="1" y="7"/>
                  </a:cubicBezTo>
                  <a:close/>
                </a:path>
              </a:pathLst>
            </a:custGeom>
            <a:solidFill>
              <a:srgbClr val="A835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 name="Freeform 511">
              <a:extLst>
                <a:ext uri="{FF2B5EF4-FFF2-40B4-BE49-F238E27FC236}">
                  <a16:creationId xmlns:a16="http://schemas.microsoft.com/office/drawing/2014/main" id="{E264CB40-9499-6D01-843E-839B432DD2F9}"/>
                </a:ext>
              </a:extLst>
            </p:cNvPr>
            <p:cNvSpPr/>
            <p:nvPr/>
          </p:nvSpPr>
          <p:spPr bwMode="auto">
            <a:xfrm>
              <a:off x="6953250" y="2603500"/>
              <a:ext cx="163513" cy="215900"/>
            </a:xfrm>
            <a:custGeom>
              <a:avLst/>
              <a:gdLst>
                <a:gd name="T0" fmla="*/ 22 w 22"/>
                <a:gd name="T1" fmla="*/ 29 h 29"/>
                <a:gd name="T2" fmla="*/ 8 w 22"/>
                <a:gd name="T3" fmla="*/ 27 h 29"/>
                <a:gd name="T4" fmla="*/ 6 w 22"/>
                <a:gd name="T5" fmla="*/ 27 h 29"/>
                <a:gd name="T6" fmla="*/ 1 w 22"/>
                <a:gd name="T7" fmla="*/ 15 h 29"/>
                <a:gd name="T8" fmla="*/ 10 w 22"/>
                <a:gd name="T9" fmla="*/ 1 h 29"/>
                <a:gd name="T10" fmla="*/ 11 w 22"/>
                <a:gd name="T11" fmla="*/ 0 h 29"/>
                <a:gd name="T12" fmla="*/ 17 w 22"/>
                <a:gd name="T13" fmla="*/ 3 h 29"/>
                <a:gd name="T14" fmla="*/ 15 w 22"/>
                <a:gd name="T15" fmla="*/ 7 h 29"/>
                <a:gd name="T16" fmla="*/ 22 w 22"/>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8">
                  <a:moveTo>
                    <a:pt x="22" y="29"/>
                  </a:moveTo>
                  <a:cubicBezTo>
                    <a:pt x="18" y="29"/>
                    <a:pt x="13" y="26"/>
                    <a:pt x="8" y="27"/>
                  </a:cubicBezTo>
                  <a:cubicBezTo>
                    <a:pt x="7" y="27"/>
                    <a:pt x="6" y="27"/>
                    <a:pt x="6" y="27"/>
                  </a:cubicBezTo>
                  <a:cubicBezTo>
                    <a:pt x="5" y="23"/>
                    <a:pt x="0" y="21"/>
                    <a:pt x="1" y="15"/>
                  </a:cubicBezTo>
                  <a:cubicBezTo>
                    <a:pt x="2" y="8"/>
                    <a:pt x="6" y="5"/>
                    <a:pt x="10" y="1"/>
                  </a:cubicBezTo>
                  <a:cubicBezTo>
                    <a:pt x="10" y="1"/>
                    <a:pt x="11" y="0"/>
                    <a:pt x="11" y="0"/>
                  </a:cubicBezTo>
                  <a:cubicBezTo>
                    <a:pt x="13" y="1"/>
                    <a:pt x="15" y="2"/>
                    <a:pt x="17" y="3"/>
                  </a:cubicBezTo>
                  <a:cubicBezTo>
                    <a:pt x="16" y="5"/>
                    <a:pt x="16" y="6"/>
                    <a:pt x="15" y="7"/>
                  </a:cubicBezTo>
                  <a:cubicBezTo>
                    <a:pt x="10" y="18"/>
                    <a:pt x="12" y="23"/>
                    <a:pt x="22" y="29"/>
                  </a:cubicBezTo>
                  <a:close/>
                </a:path>
              </a:pathLst>
            </a:custGeom>
            <a:solidFill>
              <a:srgbClr val="AC2D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 name="Freeform 512">
              <a:extLst>
                <a:ext uri="{FF2B5EF4-FFF2-40B4-BE49-F238E27FC236}">
                  <a16:creationId xmlns:a16="http://schemas.microsoft.com/office/drawing/2014/main" id="{8DFE5EDE-B8A1-1EF8-A1D2-A32991A73FA0}"/>
                </a:ext>
              </a:extLst>
            </p:cNvPr>
            <p:cNvSpPr/>
            <p:nvPr/>
          </p:nvSpPr>
          <p:spPr bwMode="auto">
            <a:xfrm>
              <a:off x="6900863" y="2922588"/>
              <a:ext cx="133350" cy="127000"/>
            </a:xfrm>
            <a:custGeom>
              <a:avLst/>
              <a:gdLst>
                <a:gd name="T0" fmla="*/ 0 w 18"/>
                <a:gd name="T1" fmla="*/ 0 h 17"/>
                <a:gd name="T2" fmla="*/ 11 w 18"/>
                <a:gd name="T3" fmla="*/ 0 h 17"/>
                <a:gd name="T4" fmla="*/ 17 w 18"/>
                <a:gd name="T5" fmla="*/ 4 h 17"/>
                <a:gd name="T6" fmla="*/ 14 w 18"/>
                <a:gd name="T7" fmla="*/ 9 h 17"/>
                <a:gd name="T8" fmla="*/ 0 w 18"/>
                <a:gd name="T9" fmla="*/ 17 h 17"/>
                <a:gd name="T10" fmla="*/ 0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0" y="0"/>
                  </a:moveTo>
                  <a:cubicBezTo>
                    <a:pt x="4" y="0"/>
                    <a:pt x="7" y="0"/>
                    <a:pt x="11" y="0"/>
                  </a:cubicBezTo>
                  <a:cubicBezTo>
                    <a:pt x="14" y="0"/>
                    <a:pt x="16" y="2"/>
                    <a:pt x="17" y="4"/>
                  </a:cubicBezTo>
                  <a:cubicBezTo>
                    <a:pt x="18" y="7"/>
                    <a:pt x="15" y="8"/>
                    <a:pt x="14" y="9"/>
                  </a:cubicBezTo>
                  <a:cubicBezTo>
                    <a:pt x="9" y="12"/>
                    <a:pt x="5" y="14"/>
                    <a:pt x="0" y="17"/>
                  </a:cubicBezTo>
                  <a:cubicBezTo>
                    <a:pt x="0" y="11"/>
                    <a:pt x="0" y="5"/>
                    <a:pt x="0" y="0"/>
                  </a:cubicBezTo>
                  <a:close/>
                </a:path>
              </a:pathLst>
            </a:custGeom>
            <a:solidFill>
              <a:srgbClr val="F3C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 name="Freeform 513">
              <a:extLst>
                <a:ext uri="{FF2B5EF4-FFF2-40B4-BE49-F238E27FC236}">
                  <a16:creationId xmlns:a16="http://schemas.microsoft.com/office/drawing/2014/main" id="{E00CA695-F364-C31D-353C-48EC78CD8098}"/>
                </a:ext>
              </a:extLst>
            </p:cNvPr>
            <p:cNvSpPr/>
            <p:nvPr/>
          </p:nvSpPr>
          <p:spPr bwMode="auto">
            <a:xfrm>
              <a:off x="7753350" y="3227388"/>
              <a:ext cx="274638" cy="230188"/>
            </a:xfrm>
            <a:custGeom>
              <a:avLst/>
              <a:gdLst>
                <a:gd name="T0" fmla="*/ 3 w 37"/>
                <a:gd name="T1" fmla="*/ 31 h 31"/>
                <a:gd name="T2" fmla="*/ 0 w 37"/>
                <a:gd name="T3" fmla="*/ 24 h 31"/>
                <a:gd name="T4" fmla="*/ 9 w 37"/>
                <a:gd name="T5" fmla="*/ 7 h 31"/>
                <a:gd name="T6" fmla="*/ 25 w 37"/>
                <a:gd name="T7" fmla="*/ 5 h 31"/>
                <a:gd name="T8" fmla="*/ 37 w 37"/>
                <a:gd name="T9" fmla="*/ 18 h 31"/>
                <a:gd name="T10" fmla="*/ 37 w 37"/>
                <a:gd name="T11" fmla="*/ 28 h 31"/>
                <a:gd name="T12" fmla="*/ 29 w 37"/>
                <a:gd name="T13" fmla="*/ 18 h 31"/>
                <a:gd name="T14" fmla="*/ 18 w 37"/>
                <a:gd name="T15" fmla="*/ 11 h 31"/>
                <a:gd name="T16" fmla="*/ 9 w 37"/>
                <a:gd name="T17" fmla="*/ 20 h 31"/>
                <a:gd name="T18" fmla="*/ 3 w 37"/>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1">
                  <a:moveTo>
                    <a:pt x="3" y="31"/>
                  </a:moveTo>
                  <a:cubicBezTo>
                    <a:pt x="3" y="28"/>
                    <a:pt x="4" y="25"/>
                    <a:pt x="0" y="24"/>
                  </a:cubicBezTo>
                  <a:cubicBezTo>
                    <a:pt x="3" y="18"/>
                    <a:pt x="5" y="12"/>
                    <a:pt x="9" y="7"/>
                  </a:cubicBezTo>
                  <a:cubicBezTo>
                    <a:pt x="14" y="1"/>
                    <a:pt x="20" y="0"/>
                    <a:pt x="25" y="5"/>
                  </a:cubicBezTo>
                  <a:cubicBezTo>
                    <a:pt x="29" y="9"/>
                    <a:pt x="33" y="14"/>
                    <a:pt x="37" y="18"/>
                  </a:cubicBezTo>
                  <a:cubicBezTo>
                    <a:pt x="37" y="21"/>
                    <a:pt x="37" y="25"/>
                    <a:pt x="37" y="28"/>
                  </a:cubicBezTo>
                  <a:cubicBezTo>
                    <a:pt x="33" y="26"/>
                    <a:pt x="31" y="21"/>
                    <a:pt x="29" y="18"/>
                  </a:cubicBezTo>
                  <a:cubicBezTo>
                    <a:pt x="26" y="14"/>
                    <a:pt x="23" y="11"/>
                    <a:pt x="18" y="11"/>
                  </a:cubicBezTo>
                  <a:cubicBezTo>
                    <a:pt x="13" y="12"/>
                    <a:pt x="11" y="16"/>
                    <a:pt x="9" y="20"/>
                  </a:cubicBezTo>
                  <a:cubicBezTo>
                    <a:pt x="7" y="23"/>
                    <a:pt x="7" y="28"/>
                    <a:pt x="3" y="31"/>
                  </a:cubicBezTo>
                  <a:close/>
                </a:path>
              </a:pathLst>
            </a:custGeom>
            <a:solidFill>
              <a:srgbClr val="A64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 name="Freeform 514">
              <a:extLst>
                <a:ext uri="{FF2B5EF4-FFF2-40B4-BE49-F238E27FC236}">
                  <a16:creationId xmlns:a16="http://schemas.microsoft.com/office/drawing/2014/main" id="{47A53668-E51B-74FB-D4B6-C10054FE1169}"/>
                </a:ext>
              </a:extLst>
            </p:cNvPr>
            <p:cNvSpPr/>
            <p:nvPr/>
          </p:nvSpPr>
          <p:spPr bwMode="auto">
            <a:xfrm>
              <a:off x="7183438" y="2062163"/>
              <a:ext cx="1282700" cy="1217613"/>
            </a:xfrm>
            <a:custGeom>
              <a:avLst/>
              <a:gdLst>
                <a:gd name="T0" fmla="*/ 28 w 173"/>
                <a:gd name="T1" fmla="*/ 27 h 164"/>
                <a:gd name="T2" fmla="*/ 46 w 173"/>
                <a:gd name="T3" fmla="*/ 33 h 164"/>
                <a:gd name="T4" fmla="*/ 66 w 173"/>
                <a:gd name="T5" fmla="*/ 30 h 164"/>
                <a:gd name="T6" fmla="*/ 72 w 173"/>
                <a:gd name="T7" fmla="*/ 6 h 164"/>
                <a:gd name="T8" fmla="*/ 80 w 173"/>
                <a:gd name="T9" fmla="*/ 3 h 164"/>
                <a:gd name="T10" fmla="*/ 90 w 173"/>
                <a:gd name="T11" fmla="*/ 28 h 164"/>
                <a:gd name="T12" fmla="*/ 92 w 173"/>
                <a:gd name="T13" fmla="*/ 30 h 164"/>
                <a:gd name="T14" fmla="*/ 107 w 173"/>
                <a:gd name="T15" fmla="*/ 32 h 164"/>
                <a:gd name="T16" fmla="*/ 113 w 173"/>
                <a:gd name="T17" fmla="*/ 28 h 164"/>
                <a:gd name="T18" fmla="*/ 121 w 173"/>
                <a:gd name="T19" fmla="*/ 25 h 164"/>
                <a:gd name="T20" fmla="*/ 134 w 173"/>
                <a:gd name="T21" fmla="*/ 38 h 164"/>
                <a:gd name="T22" fmla="*/ 137 w 173"/>
                <a:gd name="T23" fmla="*/ 58 h 164"/>
                <a:gd name="T24" fmla="*/ 151 w 173"/>
                <a:gd name="T25" fmla="*/ 69 h 164"/>
                <a:gd name="T26" fmla="*/ 159 w 173"/>
                <a:gd name="T27" fmla="*/ 71 h 164"/>
                <a:gd name="T28" fmla="*/ 165 w 173"/>
                <a:gd name="T29" fmla="*/ 90 h 164"/>
                <a:gd name="T30" fmla="*/ 153 w 173"/>
                <a:gd name="T31" fmla="*/ 99 h 164"/>
                <a:gd name="T32" fmla="*/ 137 w 173"/>
                <a:gd name="T33" fmla="*/ 110 h 164"/>
                <a:gd name="T34" fmla="*/ 126 w 173"/>
                <a:gd name="T35" fmla="*/ 131 h 164"/>
                <a:gd name="T36" fmla="*/ 125 w 173"/>
                <a:gd name="T37" fmla="*/ 137 h 164"/>
                <a:gd name="T38" fmla="*/ 125 w 173"/>
                <a:gd name="T39" fmla="*/ 137 h 164"/>
                <a:gd name="T40" fmla="*/ 125 w 173"/>
                <a:gd name="T41" fmla="*/ 144 h 164"/>
                <a:gd name="T42" fmla="*/ 109 w 173"/>
                <a:gd name="T43" fmla="*/ 152 h 164"/>
                <a:gd name="T44" fmla="*/ 102 w 173"/>
                <a:gd name="T45" fmla="*/ 148 h 164"/>
                <a:gd name="T46" fmla="*/ 85 w 173"/>
                <a:gd name="T47" fmla="*/ 150 h 164"/>
                <a:gd name="T48" fmla="*/ 78 w 173"/>
                <a:gd name="T49" fmla="*/ 158 h 164"/>
                <a:gd name="T50" fmla="*/ 63 w 173"/>
                <a:gd name="T51" fmla="*/ 157 h 164"/>
                <a:gd name="T52" fmla="*/ 60 w 173"/>
                <a:gd name="T53" fmla="*/ 151 h 164"/>
                <a:gd name="T54" fmla="*/ 59 w 173"/>
                <a:gd name="T55" fmla="*/ 149 h 164"/>
                <a:gd name="T56" fmla="*/ 58 w 173"/>
                <a:gd name="T57" fmla="*/ 143 h 164"/>
                <a:gd name="T58" fmla="*/ 42 w 173"/>
                <a:gd name="T59" fmla="*/ 133 h 164"/>
                <a:gd name="T60" fmla="*/ 39 w 173"/>
                <a:gd name="T61" fmla="*/ 134 h 164"/>
                <a:gd name="T62" fmla="*/ 37 w 173"/>
                <a:gd name="T63" fmla="*/ 134 h 164"/>
                <a:gd name="T64" fmla="*/ 32 w 173"/>
                <a:gd name="T65" fmla="*/ 134 h 164"/>
                <a:gd name="T66" fmla="*/ 24 w 173"/>
                <a:gd name="T67" fmla="*/ 122 h 164"/>
                <a:gd name="T68" fmla="*/ 25 w 173"/>
                <a:gd name="T69" fmla="*/ 117 h 164"/>
                <a:gd name="T70" fmla="*/ 26 w 173"/>
                <a:gd name="T71" fmla="*/ 115 h 164"/>
                <a:gd name="T72" fmla="*/ 19 w 173"/>
                <a:gd name="T73" fmla="*/ 98 h 164"/>
                <a:gd name="T74" fmla="*/ 8 w 173"/>
                <a:gd name="T75" fmla="*/ 92 h 164"/>
                <a:gd name="T76" fmla="*/ 1 w 173"/>
                <a:gd name="T77" fmla="*/ 84 h 164"/>
                <a:gd name="T78" fmla="*/ 9 w 173"/>
                <a:gd name="T79" fmla="*/ 78 h 164"/>
                <a:gd name="T80" fmla="*/ 11 w 173"/>
                <a:gd name="T81" fmla="*/ 76 h 164"/>
                <a:gd name="T82" fmla="*/ 24 w 173"/>
                <a:gd name="T83" fmla="*/ 69 h 164"/>
                <a:gd name="T84" fmla="*/ 26 w 173"/>
                <a:gd name="T85" fmla="*/ 58 h 164"/>
                <a:gd name="T86" fmla="*/ 18 w 173"/>
                <a:gd name="T87" fmla="*/ 34 h 164"/>
                <a:gd name="T88" fmla="*/ 23 w 173"/>
                <a:gd name="T89" fmla="*/ 25 h 164"/>
                <a:gd name="T90" fmla="*/ 28 w 173"/>
                <a:gd name="T91" fmla="*/ 2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3" h="164">
                  <a:moveTo>
                    <a:pt x="28" y="27"/>
                  </a:moveTo>
                  <a:cubicBezTo>
                    <a:pt x="35" y="27"/>
                    <a:pt x="40" y="32"/>
                    <a:pt x="46" y="33"/>
                  </a:cubicBezTo>
                  <a:cubicBezTo>
                    <a:pt x="56" y="36"/>
                    <a:pt x="61" y="36"/>
                    <a:pt x="66" y="30"/>
                  </a:cubicBezTo>
                  <a:cubicBezTo>
                    <a:pt x="68" y="22"/>
                    <a:pt x="69" y="14"/>
                    <a:pt x="72" y="6"/>
                  </a:cubicBezTo>
                  <a:cubicBezTo>
                    <a:pt x="74" y="2"/>
                    <a:pt x="76" y="0"/>
                    <a:pt x="80" y="3"/>
                  </a:cubicBezTo>
                  <a:cubicBezTo>
                    <a:pt x="88" y="10"/>
                    <a:pt x="89" y="19"/>
                    <a:pt x="90" y="28"/>
                  </a:cubicBezTo>
                  <a:cubicBezTo>
                    <a:pt x="91" y="29"/>
                    <a:pt x="91" y="29"/>
                    <a:pt x="92" y="30"/>
                  </a:cubicBezTo>
                  <a:cubicBezTo>
                    <a:pt x="97" y="39"/>
                    <a:pt x="99" y="39"/>
                    <a:pt x="107" y="32"/>
                  </a:cubicBezTo>
                  <a:cubicBezTo>
                    <a:pt x="109" y="31"/>
                    <a:pt x="111" y="29"/>
                    <a:pt x="113" y="28"/>
                  </a:cubicBezTo>
                  <a:cubicBezTo>
                    <a:pt x="116" y="27"/>
                    <a:pt x="118" y="26"/>
                    <a:pt x="121" y="25"/>
                  </a:cubicBezTo>
                  <a:cubicBezTo>
                    <a:pt x="128" y="25"/>
                    <a:pt x="134" y="30"/>
                    <a:pt x="134" y="38"/>
                  </a:cubicBezTo>
                  <a:cubicBezTo>
                    <a:pt x="135" y="45"/>
                    <a:pt x="133" y="51"/>
                    <a:pt x="137" y="58"/>
                  </a:cubicBezTo>
                  <a:cubicBezTo>
                    <a:pt x="140" y="63"/>
                    <a:pt x="146" y="65"/>
                    <a:pt x="151" y="69"/>
                  </a:cubicBezTo>
                  <a:cubicBezTo>
                    <a:pt x="154" y="70"/>
                    <a:pt x="156" y="70"/>
                    <a:pt x="159" y="71"/>
                  </a:cubicBezTo>
                  <a:cubicBezTo>
                    <a:pt x="172" y="76"/>
                    <a:pt x="173" y="78"/>
                    <a:pt x="165" y="90"/>
                  </a:cubicBezTo>
                  <a:cubicBezTo>
                    <a:pt x="163" y="95"/>
                    <a:pt x="158" y="97"/>
                    <a:pt x="153" y="99"/>
                  </a:cubicBezTo>
                  <a:cubicBezTo>
                    <a:pt x="147" y="102"/>
                    <a:pt x="141" y="104"/>
                    <a:pt x="137" y="110"/>
                  </a:cubicBezTo>
                  <a:cubicBezTo>
                    <a:pt x="129" y="114"/>
                    <a:pt x="127" y="123"/>
                    <a:pt x="126" y="131"/>
                  </a:cubicBezTo>
                  <a:cubicBezTo>
                    <a:pt x="126" y="133"/>
                    <a:pt x="127" y="135"/>
                    <a:pt x="125" y="137"/>
                  </a:cubicBezTo>
                  <a:cubicBezTo>
                    <a:pt x="125" y="137"/>
                    <a:pt x="125" y="137"/>
                    <a:pt x="125" y="137"/>
                  </a:cubicBezTo>
                  <a:cubicBezTo>
                    <a:pt x="124" y="139"/>
                    <a:pt x="125" y="142"/>
                    <a:pt x="125" y="144"/>
                  </a:cubicBezTo>
                  <a:cubicBezTo>
                    <a:pt x="124" y="154"/>
                    <a:pt x="117" y="157"/>
                    <a:pt x="109" y="152"/>
                  </a:cubicBezTo>
                  <a:cubicBezTo>
                    <a:pt x="107" y="151"/>
                    <a:pt x="105" y="149"/>
                    <a:pt x="102" y="148"/>
                  </a:cubicBezTo>
                  <a:cubicBezTo>
                    <a:pt x="94" y="143"/>
                    <a:pt x="92" y="143"/>
                    <a:pt x="85" y="150"/>
                  </a:cubicBezTo>
                  <a:cubicBezTo>
                    <a:pt x="84" y="153"/>
                    <a:pt x="80" y="156"/>
                    <a:pt x="78" y="158"/>
                  </a:cubicBezTo>
                  <a:cubicBezTo>
                    <a:pt x="72" y="164"/>
                    <a:pt x="67" y="164"/>
                    <a:pt x="63" y="157"/>
                  </a:cubicBezTo>
                  <a:cubicBezTo>
                    <a:pt x="62" y="155"/>
                    <a:pt x="60" y="153"/>
                    <a:pt x="60" y="151"/>
                  </a:cubicBezTo>
                  <a:cubicBezTo>
                    <a:pt x="59" y="150"/>
                    <a:pt x="59" y="149"/>
                    <a:pt x="59" y="149"/>
                  </a:cubicBezTo>
                  <a:cubicBezTo>
                    <a:pt x="59" y="147"/>
                    <a:pt x="58" y="145"/>
                    <a:pt x="58" y="143"/>
                  </a:cubicBezTo>
                  <a:cubicBezTo>
                    <a:pt x="56" y="132"/>
                    <a:pt x="52" y="130"/>
                    <a:pt x="42" y="133"/>
                  </a:cubicBezTo>
                  <a:cubicBezTo>
                    <a:pt x="41" y="133"/>
                    <a:pt x="40" y="134"/>
                    <a:pt x="39" y="134"/>
                  </a:cubicBezTo>
                  <a:cubicBezTo>
                    <a:pt x="39" y="134"/>
                    <a:pt x="38" y="134"/>
                    <a:pt x="37" y="134"/>
                  </a:cubicBezTo>
                  <a:cubicBezTo>
                    <a:pt x="36" y="135"/>
                    <a:pt x="34" y="135"/>
                    <a:pt x="32" y="134"/>
                  </a:cubicBezTo>
                  <a:cubicBezTo>
                    <a:pt x="24" y="134"/>
                    <a:pt x="21" y="129"/>
                    <a:pt x="24" y="122"/>
                  </a:cubicBezTo>
                  <a:cubicBezTo>
                    <a:pt x="24" y="120"/>
                    <a:pt x="25" y="119"/>
                    <a:pt x="25" y="117"/>
                  </a:cubicBezTo>
                  <a:cubicBezTo>
                    <a:pt x="25" y="117"/>
                    <a:pt x="25" y="116"/>
                    <a:pt x="26" y="115"/>
                  </a:cubicBezTo>
                  <a:cubicBezTo>
                    <a:pt x="31" y="105"/>
                    <a:pt x="30" y="102"/>
                    <a:pt x="19" y="98"/>
                  </a:cubicBezTo>
                  <a:cubicBezTo>
                    <a:pt x="15" y="96"/>
                    <a:pt x="12" y="94"/>
                    <a:pt x="8" y="92"/>
                  </a:cubicBezTo>
                  <a:cubicBezTo>
                    <a:pt x="4" y="91"/>
                    <a:pt x="0" y="89"/>
                    <a:pt x="1" y="84"/>
                  </a:cubicBezTo>
                  <a:cubicBezTo>
                    <a:pt x="1" y="80"/>
                    <a:pt x="5" y="79"/>
                    <a:pt x="9" y="78"/>
                  </a:cubicBezTo>
                  <a:cubicBezTo>
                    <a:pt x="10" y="77"/>
                    <a:pt x="10" y="77"/>
                    <a:pt x="11" y="76"/>
                  </a:cubicBezTo>
                  <a:cubicBezTo>
                    <a:pt x="15" y="74"/>
                    <a:pt x="21" y="74"/>
                    <a:pt x="24" y="69"/>
                  </a:cubicBezTo>
                  <a:cubicBezTo>
                    <a:pt x="28" y="66"/>
                    <a:pt x="27" y="62"/>
                    <a:pt x="26" y="58"/>
                  </a:cubicBezTo>
                  <a:cubicBezTo>
                    <a:pt x="26" y="50"/>
                    <a:pt x="22" y="42"/>
                    <a:pt x="18" y="34"/>
                  </a:cubicBezTo>
                  <a:cubicBezTo>
                    <a:pt x="18" y="30"/>
                    <a:pt x="18" y="26"/>
                    <a:pt x="23" y="25"/>
                  </a:cubicBezTo>
                  <a:cubicBezTo>
                    <a:pt x="25" y="25"/>
                    <a:pt x="27" y="26"/>
                    <a:pt x="28" y="27"/>
                  </a:cubicBezTo>
                  <a:close/>
                </a:path>
              </a:pathLst>
            </a:custGeom>
            <a:solidFill>
              <a:srgbClr val="62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 name="Freeform 515">
              <a:extLst>
                <a:ext uri="{FF2B5EF4-FFF2-40B4-BE49-F238E27FC236}">
                  <a16:creationId xmlns:a16="http://schemas.microsoft.com/office/drawing/2014/main" id="{E1AB47A5-A4EC-A4AD-E68D-1C64270C6D50}"/>
                </a:ext>
              </a:extLst>
            </p:cNvPr>
            <p:cNvSpPr/>
            <p:nvPr/>
          </p:nvSpPr>
          <p:spPr bwMode="auto">
            <a:xfrm>
              <a:off x="7850188" y="2211388"/>
              <a:ext cx="452438" cy="363538"/>
            </a:xfrm>
            <a:custGeom>
              <a:avLst/>
              <a:gdLst>
                <a:gd name="T0" fmla="*/ 23 w 61"/>
                <a:gd name="T1" fmla="*/ 10 h 49"/>
                <a:gd name="T2" fmla="*/ 13 w 61"/>
                <a:gd name="T3" fmla="*/ 17 h 49"/>
                <a:gd name="T4" fmla="*/ 2 w 61"/>
                <a:gd name="T5" fmla="*/ 13 h 49"/>
                <a:gd name="T6" fmla="*/ 0 w 61"/>
                <a:gd name="T7" fmla="*/ 8 h 49"/>
                <a:gd name="T8" fmla="*/ 1 w 61"/>
                <a:gd name="T9" fmla="*/ 9 h 49"/>
                <a:gd name="T10" fmla="*/ 20 w 61"/>
                <a:gd name="T11" fmla="*/ 8 h 49"/>
                <a:gd name="T12" fmla="*/ 41 w 61"/>
                <a:gd name="T13" fmla="*/ 4 h 49"/>
                <a:gd name="T14" fmla="*/ 47 w 61"/>
                <a:gd name="T15" fmla="*/ 18 h 49"/>
                <a:gd name="T16" fmla="*/ 57 w 61"/>
                <a:gd name="T17" fmla="*/ 45 h 49"/>
                <a:gd name="T18" fmla="*/ 61 w 61"/>
                <a:gd name="T19" fmla="*/ 49 h 49"/>
                <a:gd name="T20" fmla="*/ 47 w 61"/>
                <a:gd name="T21" fmla="*/ 39 h 49"/>
                <a:gd name="T22" fmla="*/ 43 w 61"/>
                <a:gd name="T23" fmla="*/ 21 h 49"/>
                <a:gd name="T24" fmla="*/ 39 w 61"/>
                <a:gd name="T25" fmla="*/ 8 h 49"/>
                <a:gd name="T26" fmla="*/ 23 w 61"/>
                <a:gd name="T27"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49">
                  <a:moveTo>
                    <a:pt x="23" y="10"/>
                  </a:moveTo>
                  <a:cubicBezTo>
                    <a:pt x="19" y="11"/>
                    <a:pt x="16" y="15"/>
                    <a:pt x="13" y="17"/>
                  </a:cubicBezTo>
                  <a:cubicBezTo>
                    <a:pt x="7" y="21"/>
                    <a:pt x="4" y="20"/>
                    <a:pt x="2" y="13"/>
                  </a:cubicBezTo>
                  <a:cubicBezTo>
                    <a:pt x="1" y="11"/>
                    <a:pt x="1" y="10"/>
                    <a:pt x="0" y="8"/>
                  </a:cubicBezTo>
                  <a:cubicBezTo>
                    <a:pt x="0" y="8"/>
                    <a:pt x="1" y="8"/>
                    <a:pt x="1" y="9"/>
                  </a:cubicBezTo>
                  <a:cubicBezTo>
                    <a:pt x="10" y="16"/>
                    <a:pt x="10" y="16"/>
                    <a:pt x="20" y="8"/>
                  </a:cubicBezTo>
                  <a:cubicBezTo>
                    <a:pt x="27" y="1"/>
                    <a:pt x="34" y="0"/>
                    <a:pt x="41" y="4"/>
                  </a:cubicBezTo>
                  <a:cubicBezTo>
                    <a:pt x="46" y="7"/>
                    <a:pt x="48" y="11"/>
                    <a:pt x="47" y="18"/>
                  </a:cubicBezTo>
                  <a:cubicBezTo>
                    <a:pt x="46" y="28"/>
                    <a:pt x="47" y="38"/>
                    <a:pt x="57" y="45"/>
                  </a:cubicBezTo>
                  <a:cubicBezTo>
                    <a:pt x="59" y="46"/>
                    <a:pt x="61" y="47"/>
                    <a:pt x="61" y="49"/>
                  </a:cubicBezTo>
                  <a:cubicBezTo>
                    <a:pt x="55" y="48"/>
                    <a:pt x="50" y="45"/>
                    <a:pt x="47" y="39"/>
                  </a:cubicBezTo>
                  <a:cubicBezTo>
                    <a:pt x="43" y="34"/>
                    <a:pt x="43" y="27"/>
                    <a:pt x="43" y="21"/>
                  </a:cubicBezTo>
                  <a:cubicBezTo>
                    <a:pt x="43" y="16"/>
                    <a:pt x="45" y="11"/>
                    <a:pt x="39" y="8"/>
                  </a:cubicBezTo>
                  <a:cubicBezTo>
                    <a:pt x="33" y="5"/>
                    <a:pt x="28" y="6"/>
                    <a:pt x="23" y="10"/>
                  </a:cubicBezTo>
                  <a:close/>
                </a:path>
              </a:pathLst>
            </a:custGeom>
            <a:solidFill>
              <a:srgbClr val="68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 name="Freeform 516">
              <a:extLst>
                <a:ext uri="{FF2B5EF4-FFF2-40B4-BE49-F238E27FC236}">
                  <a16:creationId xmlns:a16="http://schemas.microsoft.com/office/drawing/2014/main" id="{9819B022-0EF2-6B0B-B9EF-FC6085466537}"/>
                </a:ext>
              </a:extLst>
            </p:cNvPr>
            <p:cNvSpPr/>
            <p:nvPr/>
          </p:nvSpPr>
          <p:spPr bwMode="auto">
            <a:xfrm>
              <a:off x="8199438" y="2581275"/>
              <a:ext cx="266700" cy="304800"/>
            </a:xfrm>
            <a:custGeom>
              <a:avLst/>
              <a:gdLst>
                <a:gd name="T0" fmla="*/ 0 w 36"/>
                <a:gd name="T1" fmla="*/ 39 h 41"/>
                <a:gd name="T2" fmla="*/ 15 w 36"/>
                <a:gd name="T3" fmla="*/ 28 h 41"/>
                <a:gd name="T4" fmla="*/ 23 w 36"/>
                <a:gd name="T5" fmla="*/ 24 h 41"/>
                <a:gd name="T6" fmla="*/ 32 w 36"/>
                <a:gd name="T7" fmla="*/ 11 h 41"/>
                <a:gd name="T8" fmla="*/ 22 w 36"/>
                <a:gd name="T9" fmla="*/ 1 h 41"/>
                <a:gd name="T10" fmla="*/ 30 w 36"/>
                <a:gd name="T11" fmla="*/ 3 h 41"/>
                <a:gd name="T12" fmla="*/ 34 w 36"/>
                <a:gd name="T13" fmla="*/ 12 h 41"/>
                <a:gd name="T14" fmla="*/ 13 w 36"/>
                <a:gd name="T15" fmla="*/ 33 h 41"/>
                <a:gd name="T16" fmla="*/ 2 w 36"/>
                <a:gd name="T17" fmla="*/ 40 h 41"/>
                <a:gd name="T18" fmla="*/ 0 w 36"/>
                <a:gd name="T1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41">
                  <a:moveTo>
                    <a:pt x="0" y="39"/>
                  </a:moveTo>
                  <a:cubicBezTo>
                    <a:pt x="3" y="32"/>
                    <a:pt x="9" y="30"/>
                    <a:pt x="15" y="28"/>
                  </a:cubicBezTo>
                  <a:cubicBezTo>
                    <a:pt x="17" y="27"/>
                    <a:pt x="20" y="25"/>
                    <a:pt x="23" y="24"/>
                  </a:cubicBezTo>
                  <a:cubicBezTo>
                    <a:pt x="28" y="21"/>
                    <a:pt x="30" y="16"/>
                    <a:pt x="32" y="11"/>
                  </a:cubicBezTo>
                  <a:cubicBezTo>
                    <a:pt x="34" y="3"/>
                    <a:pt x="25" y="5"/>
                    <a:pt x="22" y="1"/>
                  </a:cubicBezTo>
                  <a:cubicBezTo>
                    <a:pt x="25" y="0"/>
                    <a:pt x="28" y="1"/>
                    <a:pt x="30" y="3"/>
                  </a:cubicBezTo>
                  <a:cubicBezTo>
                    <a:pt x="33" y="5"/>
                    <a:pt x="36" y="7"/>
                    <a:pt x="34" y="12"/>
                  </a:cubicBezTo>
                  <a:cubicBezTo>
                    <a:pt x="30" y="22"/>
                    <a:pt x="26" y="31"/>
                    <a:pt x="13" y="33"/>
                  </a:cubicBezTo>
                  <a:cubicBezTo>
                    <a:pt x="9" y="34"/>
                    <a:pt x="6" y="38"/>
                    <a:pt x="2" y="40"/>
                  </a:cubicBezTo>
                  <a:cubicBezTo>
                    <a:pt x="1" y="41"/>
                    <a:pt x="0" y="40"/>
                    <a:pt x="0" y="39"/>
                  </a:cubicBezTo>
                  <a:close/>
                </a:path>
              </a:pathLst>
            </a:custGeom>
            <a:solidFill>
              <a:srgbClr val="651A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 name="Freeform 517">
              <a:extLst>
                <a:ext uri="{FF2B5EF4-FFF2-40B4-BE49-F238E27FC236}">
                  <a16:creationId xmlns:a16="http://schemas.microsoft.com/office/drawing/2014/main" id="{45413FDD-46AF-F463-A1ED-C1C8B0E631A5}"/>
                </a:ext>
              </a:extLst>
            </p:cNvPr>
            <p:cNvSpPr/>
            <p:nvPr/>
          </p:nvSpPr>
          <p:spPr bwMode="auto">
            <a:xfrm>
              <a:off x="7145338" y="2625725"/>
              <a:ext cx="282575" cy="296863"/>
            </a:xfrm>
            <a:custGeom>
              <a:avLst/>
              <a:gdLst>
                <a:gd name="T0" fmla="*/ 16 w 38"/>
                <a:gd name="T1" fmla="*/ 0 h 40"/>
                <a:gd name="T2" fmla="*/ 11 w 38"/>
                <a:gd name="T3" fmla="*/ 4 h 40"/>
                <a:gd name="T4" fmla="*/ 7 w 38"/>
                <a:gd name="T5" fmla="*/ 9 h 40"/>
                <a:gd name="T6" fmla="*/ 12 w 38"/>
                <a:gd name="T7" fmla="*/ 14 h 40"/>
                <a:gd name="T8" fmla="*/ 27 w 38"/>
                <a:gd name="T9" fmla="*/ 21 h 40"/>
                <a:gd name="T10" fmla="*/ 32 w 38"/>
                <a:gd name="T11" fmla="*/ 40 h 40"/>
                <a:gd name="T12" fmla="*/ 31 w 38"/>
                <a:gd name="T13" fmla="*/ 37 h 40"/>
                <a:gd name="T14" fmla="*/ 21 w 38"/>
                <a:gd name="T15" fmla="*/ 22 h 40"/>
                <a:gd name="T16" fmla="*/ 5 w 38"/>
                <a:gd name="T17" fmla="*/ 14 h 40"/>
                <a:gd name="T18" fmla="*/ 2 w 38"/>
                <a:gd name="T19" fmla="*/ 12 h 40"/>
                <a:gd name="T20" fmla="*/ 5 w 38"/>
                <a:gd name="T21" fmla="*/ 4 h 40"/>
                <a:gd name="T22" fmla="*/ 11 w 38"/>
                <a:gd name="T23" fmla="*/ 0 h 40"/>
                <a:gd name="T24" fmla="*/ 13 w 38"/>
                <a:gd name="T25" fmla="*/ 0 h 40"/>
                <a:gd name="T26" fmla="*/ 16 w 38"/>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40">
                  <a:moveTo>
                    <a:pt x="16" y="0"/>
                  </a:moveTo>
                  <a:cubicBezTo>
                    <a:pt x="15" y="3"/>
                    <a:pt x="13" y="3"/>
                    <a:pt x="11" y="4"/>
                  </a:cubicBezTo>
                  <a:cubicBezTo>
                    <a:pt x="9" y="5"/>
                    <a:pt x="7" y="6"/>
                    <a:pt x="7" y="9"/>
                  </a:cubicBezTo>
                  <a:cubicBezTo>
                    <a:pt x="7" y="12"/>
                    <a:pt x="10" y="13"/>
                    <a:pt x="12" y="14"/>
                  </a:cubicBezTo>
                  <a:cubicBezTo>
                    <a:pt x="17" y="17"/>
                    <a:pt x="22" y="18"/>
                    <a:pt x="27" y="21"/>
                  </a:cubicBezTo>
                  <a:cubicBezTo>
                    <a:pt x="37" y="26"/>
                    <a:pt x="38" y="30"/>
                    <a:pt x="32" y="40"/>
                  </a:cubicBezTo>
                  <a:cubicBezTo>
                    <a:pt x="31" y="39"/>
                    <a:pt x="30" y="38"/>
                    <a:pt x="31" y="37"/>
                  </a:cubicBezTo>
                  <a:cubicBezTo>
                    <a:pt x="33" y="29"/>
                    <a:pt x="28" y="25"/>
                    <a:pt x="21" y="22"/>
                  </a:cubicBezTo>
                  <a:cubicBezTo>
                    <a:pt x="16" y="19"/>
                    <a:pt x="10" y="17"/>
                    <a:pt x="5" y="14"/>
                  </a:cubicBezTo>
                  <a:cubicBezTo>
                    <a:pt x="4" y="14"/>
                    <a:pt x="3" y="13"/>
                    <a:pt x="2" y="12"/>
                  </a:cubicBezTo>
                  <a:cubicBezTo>
                    <a:pt x="0" y="8"/>
                    <a:pt x="1" y="6"/>
                    <a:pt x="5" y="4"/>
                  </a:cubicBezTo>
                  <a:cubicBezTo>
                    <a:pt x="7" y="3"/>
                    <a:pt x="9" y="2"/>
                    <a:pt x="11" y="0"/>
                  </a:cubicBezTo>
                  <a:cubicBezTo>
                    <a:pt x="11" y="0"/>
                    <a:pt x="12" y="0"/>
                    <a:pt x="13" y="0"/>
                  </a:cubicBezTo>
                  <a:cubicBezTo>
                    <a:pt x="14" y="0"/>
                    <a:pt x="15" y="0"/>
                    <a:pt x="16" y="0"/>
                  </a:cubicBezTo>
                  <a:close/>
                </a:path>
              </a:pathLst>
            </a:custGeom>
            <a:solidFill>
              <a:srgbClr val="68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 name="Freeform 518">
              <a:extLst>
                <a:ext uri="{FF2B5EF4-FFF2-40B4-BE49-F238E27FC236}">
                  <a16:creationId xmlns:a16="http://schemas.microsoft.com/office/drawing/2014/main" id="{F55C48AD-1A7F-F7A7-7035-27244DB21D33}"/>
                </a:ext>
              </a:extLst>
            </p:cNvPr>
            <p:cNvSpPr/>
            <p:nvPr/>
          </p:nvSpPr>
          <p:spPr bwMode="auto">
            <a:xfrm>
              <a:off x="7805738" y="3078163"/>
              <a:ext cx="311150" cy="149225"/>
            </a:xfrm>
            <a:custGeom>
              <a:avLst/>
              <a:gdLst>
                <a:gd name="T0" fmla="*/ 0 w 42"/>
                <a:gd name="T1" fmla="*/ 13 h 20"/>
                <a:gd name="T2" fmla="*/ 19 w 42"/>
                <a:gd name="T3" fmla="*/ 9 h 20"/>
                <a:gd name="T4" fmla="*/ 22 w 42"/>
                <a:gd name="T5" fmla="*/ 12 h 20"/>
                <a:gd name="T6" fmla="*/ 40 w 42"/>
                <a:gd name="T7" fmla="*/ 3 h 20"/>
                <a:gd name="T8" fmla="*/ 41 w 42"/>
                <a:gd name="T9" fmla="*/ 0 h 20"/>
                <a:gd name="T10" fmla="*/ 41 w 42"/>
                <a:gd name="T11" fmla="*/ 8 h 20"/>
                <a:gd name="T12" fmla="*/ 37 w 42"/>
                <a:gd name="T13" fmla="*/ 19 h 20"/>
                <a:gd name="T14" fmla="*/ 24 w 42"/>
                <a:gd name="T15" fmla="*/ 16 h 20"/>
                <a:gd name="T16" fmla="*/ 2 w 42"/>
                <a:gd name="T17" fmla="*/ 13 h 20"/>
                <a:gd name="T18" fmla="*/ 0 w 4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0">
                  <a:moveTo>
                    <a:pt x="0" y="13"/>
                  </a:moveTo>
                  <a:cubicBezTo>
                    <a:pt x="8" y="4"/>
                    <a:pt x="10" y="3"/>
                    <a:pt x="19" y="9"/>
                  </a:cubicBezTo>
                  <a:cubicBezTo>
                    <a:pt x="20" y="10"/>
                    <a:pt x="21" y="11"/>
                    <a:pt x="22" y="12"/>
                  </a:cubicBezTo>
                  <a:cubicBezTo>
                    <a:pt x="34" y="19"/>
                    <a:pt x="39" y="17"/>
                    <a:pt x="40" y="3"/>
                  </a:cubicBezTo>
                  <a:cubicBezTo>
                    <a:pt x="40" y="2"/>
                    <a:pt x="41" y="1"/>
                    <a:pt x="41" y="0"/>
                  </a:cubicBezTo>
                  <a:cubicBezTo>
                    <a:pt x="41" y="2"/>
                    <a:pt x="41" y="5"/>
                    <a:pt x="41" y="8"/>
                  </a:cubicBezTo>
                  <a:cubicBezTo>
                    <a:pt x="42" y="12"/>
                    <a:pt x="41" y="17"/>
                    <a:pt x="37" y="19"/>
                  </a:cubicBezTo>
                  <a:cubicBezTo>
                    <a:pt x="32" y="20"/>
                    <a:pt x="28" y="19"/>
                    <a:pt x="24" y="16"/>
                  </a:cubicBezTo>
                  <a:cubicBezTo>
                    <a:pt x="17" y="11"/>
                    <a:pt x="10" y="7"/>
                    <a:pt x="2" y="13"/>
                  </a:cubicBezTo>
                  <a:cubicBezTo>
                    <a:pt x="1" y="13"/>
                    <a:pt x="1" y="13"/>
                    <a:pt x="0" y="13"/>
                  </a:cubicBezTo>
                  <a:close/>
                </a:path>
              </a:pathLst>
            </a:custGeom>
            <a:solidFill>
              <a:srgbClr val="651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 name="Freeform 519">
              <a:extLst>
                <a:ext uri="{FF2B5EF4-FFF2-40B4-BE49-F238E27FC236}">
                  <a16:creationId xmlns:a16="http://schemas.microsoft.com/office/drawing/2014/main" id="{8B6B7F3A-9883-3D0A-8630-EFF7FB77AB1A}"/>
                </a:ext>
              </a:extLst>
            </p:cNvPr>
            <p:cNvSpPr/>
            <p:nvPr/>
          </p:nvSpPr>
          <p:spPr bwMode="auto">
            <a:xfrm>
              <a:off x="7264400" y="2217738"/>
              <a:ext cx="133350" cy="357188"/>
            </a:xfrm>
            <a:custGeom>
              <a:avLst/>
              <a:gdLst>
                <a:gd name="T0" fmla="*/ 17 w 18"/>
                <a:gd name="T1" fmla="*/ 6 h 48"/>
                <a:gd name="T2" fmla="*/ 13 w 18"/>
                <a:gd name="T3" fmla="*/ 5 h 48"/>
                <a:gd name="T4" fmla="*/ 9 w 18"/>
                <a:gd name="T5" fmla="*/ 13 h 48"/>
                <a:gd name="T6" fmla="*/ 17 w 18"/>
                <a:gd name="T7" fmla="*/ 38 h 48"/>
                <a:gd name="T8" fmla="*/ 13 w 18"/>
                <a:gd name="T9" fmla="*/ 48 h 48"/>
                <a:gd name="T10" fmla="*/ 7 w 18"/>
                <a:gd name="T11" fmla="*/ 16 h 48"/>
                <a:gd name="T12" fmla="*/ 5 w 18"/>
                <a:gd name="T13" fmla="*/ 12 h 48"/>
                <a:gd name="T14" fmla="*/ 5 w 18"/>
                <a:gd name="T15" fmla="*/ 3 h 48"/>
                <a:gd name="T16" fmla="*/ 17 w 18"/>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8">
                  <a:moveTo>
                    <a:pt x="17" y="6"/>
                  </a:moveTo>
                  <a:cubicBezTo>
                    <a:pt x="16" y="6"/>
                    <a:pt x="14" y="6"/>
                    <a:pt x="13" y="5"/>
                  </a:cubicBezTo>
                  <a:cubicBezTo>
                    <a:pt x="5" y="4"/>
                    <a:pt x="8" y="9"/>
                    <a:pt x="9" y="13"/>
                  </a:cubicBezTo>
                  <a:cubicBezTo>
                    <a:pt x="11" y="21"/>
                    <a:pt x="16" y="29"/>
                    <a:pt x="17" y="38"/>
                  </a:cubicBezTo>
                  <a:cubicBezTo>
                    <a:pt x="17" y="42"/>
                    <a:pt x="18" y="46"/>
                    <a:pt x="13" y="48"/>
                  </a:cubicBezTo>
                  <a:cubicBezTo>
                    <a:pt x="17" y="36"/>
                    <a:pt x="12" y="26"/>
                    <a:pt x="7" y="16"/>
                  </a:cubicBezTo>
                  <a:cubicBezTo>
                    <a:pt x="7" y="14"/>
                    <a:pt x="5" y="13"/>
                    <a:pt x="5" y="12"/>
                  </a:cubicBezTo>
                  <a:cubicBezTo>
                    <a:pt x="4" y="9"/>
                    <a:pt x="0" y="5"/>
                    <a:pt x="5" y="3"/>
                  </a:cubicBezTo>
                  <a:cubicBezTo>
                    <a:pt x="9" y="1"/>
                    <a:pt x="15" y="0"/>
                    <a:pt x="17" y="6"/>
                  </a:cubicBezTo>
                  <a:close/>
                </a:path>
              </a:pathLst>
            </a:custGeom>
            <a:solidFill>
              <a:srgbClr val="68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 name="Freeform 520">
              <a:extLst>
                <a:ext uri="{FF2B5EF4-FFF2-40B4-BE49-F238E27FC236}">
                  <a16:creationId xmlns:a16="http://schemas.microsoft.com/office/drawing/2014/main" id="{8A2622A0-462C-A490-C2EB-52BF71FF973D}"/>
                </a:ext>
              </a:extLst>
            </p:cNvPr>
            <p:cNvSpPr/>
            <p:nvPr/>
          </p:nvSpPr>
          <p:spPr bwMode="auto">
            <a:xfrm>
              <a:off x="7613650" y="3175000"/>
              <a:ext cx="207963" cy="127000"/>
            </a:xfrm>
            <a:custGeom>
              <a:avLst/>
              <a:gdLst>
                <a:gd name="T0" fmla="*/ 26 w 28"/>
                <a:gd name="T1" fmla="*/ 0 h 17"/>
                <a:gd name="T2" fmla="*/ 28 w 28"/>
                <a:gd name="T3" fmla="*/ 0 h 17"/>
                <a:gd name="T4" fmla="*/ 14 w 28"/>
                <a:gd name="T5" fmla="*/ 14 h 17"/>
                <a:gd name="T6" fmla="*/ 5 w 28"/>
                <a:gd name="T7" fmla="*/ 12 h 17"/>
                <a:gd name="T8" fmla="*/ 5 w 28"/>
                <a:gd name="T9" fmla="*/ 12 h 17"/>
                <a:gd name="T10" fmla="*/ 3 w 28"/>
                <a:gd name="T11" fmla="*/ 0 h 17"/>
                <a:gd name="T12" fmla="*/ 24 w 28"/>
                <a:gd name="T13" fmla="*/ 2 h 17"/>
                <a:gd name="T14" fmla="*/ 26 w 28"/>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7">
                  <a:moveTo>
                    <a:pt x="26" y="0"/>
                  </a:moveTo>
                  <a:cubicBezTo>
                    <a:pt x="27" y="0"/>
                    <a:pt x="27" y="0"/>
                    <a:pt x="28" y="0"/>
                  </a:cubicBezTo>
                  <a:cubicBezTo>
                    <a:pt x="25" y="6"/>
                    <a:pt x="20" y="10"/>
                    <a:pt x="14" y="14"/>
                  </a:cubicBezTo>
                  <a:cubicBezTo>
                    <a:pt x="11" y="17"/>
                    <a:pt x="8" y="14"/>
                    <a:pt x="5" y="12"/>
                  </a:cubicBezTo>
                  <a:cubicBezTo>
                    <a:pt x="5" y="12"/>
                    <a:pt x="5" y="12"/>
                    <a:pt x="5" y="12"/>
                  </a:cubicBezTo>
                  <a:cubicBezTo>
                    <a:pt x="3" y="8"/>
                    <a:pt x="0" y="5"/>
                    <a:pt x="3" y="0"/>
                  </a:cubicBezTo>
                  <a:cubicBezTo>
                    <a:pt x="10" y="14"/>
                    <a:pt x="13" y="14"/>
                    <a:pt x="24" y="2"/>
                  </a:cubicBezTo>
                  <a:cubicBezTo>
                    <a:pt x="25" y="2"/>
                    <a:pt x="26" y="1"/>
                    <a:pt x="26" y="0"/>
                  </a:cubicBezTo>
                  <a:close/>
                </a:path>
              </a:pathLst>
            </a:custGeom>
            <a:solidFill>
              <a:srgbClr val="68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 name="Freeform 521">
              <a:extLst>
                <a:ext uri="{FF2B5EF4-FFF2-40B4-BE49-F238E27FC236}">
                  <a16:creationId xmlns:a16="http://schemas.microsoft.com/office/drawing/2014/main" id="{DE63787E-08AA-60B2-0587-9C645C0ED30D}"/>
                </a:ext>
              </a:extLst>
            </p:cNvPr>
            <p:cNvSpPr/>
            <p:nvPr/>
          </p:nvSpPr>
          <p:spPr bwMode="auto">
            <a:xfrm>
              <a:off x="8110538" y="2871788"/>
              <a:ext cx="103188" cy="206375"/>
            </a:xfrm>
            <a:custGeom>
              <a:avLst/>
              <a:gdLst>
                <a:gd name="T0" fmla="*/ 12 w 14"/>
                <a:gd name="T1" fmla="*/ 0 h 28"/>
                <a:gd name="T2" fmla="*/ 14 w 14"/>
                <a:gd name="T3" fmla="*/ 1 h 28"/>
                <a:gd name="T4" fmla="*/ 0 w 14"/>
                <a:gd name="T5" fmla="*/ 28 h 28"/>
                <a:gd name="T6" fmla="*/ 1 w 14"/>
                <a:gd name="T7" fmla="*/ 13 h 28"/>
                <a:gd name="T8" fmla="*/ 12 w 14"/>
                <a:gd name="T9" fmla="*/ 0 h 28"/>
              </a:gdLst>
              <a:ahLst/>
              <a:cxnLst>
                <a:cxn ang="0">
                  <a:pos x="T0" y="T1"/>
                </a:cxn>
                <a:cxn ang="0">
                  <a:pos x="T2" y="T3"/>
                </a:cxn>
                <a:cxn ang="0">
                  <a:pos x="T4" y="T5"/>
                </a:cxn>
                <a:cxn ang="0">
                  <a:pos x="T6" y="T7"/>
                </a:cxn>
                <a:cxn ang="0">
                  <a:pos x="T8" y="T9"/>
                </a:cxn>
              </a:cxnLst>
              <a:rect l="0" t="0" r="r" b="b"/>
              <a:pathLst>
                <a:path w="14" h="28">
                  <a:moveTo>
                    <a:pt x="12" y="0"/>
                  </a:moveTo>
                  <a:cubicBezTo>
                    <a:pt x="13" y="0"/>
                    <a:pt x="14" y="1"/>
                    <a:pt x="14" y="1"/>
                  </a:cubicBezTo>
                  <a:cubicBezTo>
                    <a:pt x="5" y="8"/>
                    <a:pt x="3" y="18"/>
                    <a:pt x="0" y="28"/>
                  </a:cubicBezTo>
                  <a:cubicBezTo>
                    <a:pt x="1" y="23"/>
                    <a:pt x="1" y="18"/>
                    <a:pt x="1" y="13"/>
                  </a:cubicBezTo>
                  <a:cubicBezTo>
                    <a:pt x="2" y="7"/>
                    <a:pt x="6" y="2"/>
                    <a:pt x="12" y="0"/>
                  </a:cubicBezTo>
                  <a:close/>
                </a:path>
              </a:pathLst>
            </a:custGeom>
            <a:solidFill>
              <a:srgbClr val="651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 name="Freeform 522">
              <a:extLst>
                <a:ext uri="{FF2B5EF4-FFF2-40B4-BE49-F238E27FC236}">
                  <a16:creationId xmlns:a16="http://schemas.microsoft.com/office/drawing/2014/main" id="{F573BC77-0C23-5FB0-6FB1-A0A822B0C821}"/>
                </a:ext>
              </a:extLst>
            </p:cNvPr>
            <p:cNvSpPr/>
            <p:nvPr/>
          </p:nvSpPr>
          <p:spPr bwMode="auto">
            <a:xfrm>
              <a:off x="7524750" y="2284413"/>
              <a:ext cx="147638" cy="60325"/>
            </a:xfrm>
            <a:custGeom>
              <a:avLst/>
              <a:gdLst>
                <a:gd name="T0" fmla="*/ 20 w 20"/>
                <a:gd name="T1" fmla="*/ 0 h 8"/>
                <a:gd name="T2" fmla="*/ 0 w 20"/>
                <a:gd name="T3" fmla="*/ 3 h 8"/>
                <a:gd name="T4" fmla="*/ 20 w 20"/>
                <a:gd name="T5" fmla="*/ 0 h 8"/>
              </a:gdLst>
              <a:ahLst/>
              <a:cxnLst>
                <a:cxn ang="0">
                  <a:pos x="T0" y="T1"/>
                </a:cxn>
                <a:cxn ang="0">
                  <a:pos x="T2" y="T3"/>
                </a:cxn>
                <a:cxn ang="0">
                  <a:pos x="T4" y="T5"/>
                </a:cxn>
              </a:cxnLst>
              <a:rect l="0" t="0" r="r" b="b"/>
              <a:pathLst>
                <a:path w="20" h="8">
                  <a:moveTo>
                    <a:pt x="20" y="0"/>
                  </a:moveTo>
                  <a:cubicBezTo>
                    <a:pt x="17" y="7"/>
                    <a:pt x="8" y="8"/>
                    <a:pt x="0" y="3"/>
                  </a:cubicBezTo>
                  <a:cubicBezTo>
                    <a:pt x="7" y="4"/>
                    <a:pt x="14" y="5"/>
                    <a:pt x="20" y="0"/>
                  </a:cubicBezTo>
                  <a:close/>
                </a:path>
              </a:pathLst>
            </a:custGeom>
            <a:solidFill>
              <a:srgbClr val="68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 name="Freeform 523">
              <a:extLst>
                <a:ext uri="{FF2B5EF4-FFF2-40B4-BE49-F238E27FC236}">
                  <a16:creationId xmlns:a16="http://schemas.microsoft.com/office/drawing/2014/main" id="{3B8EB0A0-1CE3-86B3-E8BF-BE7063B70A31}"/>
                </a:ext>
              </a:extLst>
            </p:cNvPr>
            <p:cNvSpPr/>
            <p:nvPr/>
          </p:nvSpPr>
          <p:spPr bwMode="auto">
            <a:xfrm>
              <a:off x="7716838" y="2054225"/>
              <a:ext cx="58738" cy="52388"/>
            </a:xfrm>
            <a:custGeom>
              <a:avLst/>
              <a:gdLst>
                <a:gd name="T0" fmla="*/ 8 w 8"/>
                <a:gd name="T1" fmla="*/ 4 h 7"/>
                <a:gd name="T2" fmla="*/ 0 w 8"/>
                <a:gd name="T3" fmla="*/ 7 h 7"/>
                <a:gd name="T4" fmla="*/ 4 w 8"/>
                <a:gd name="T5" fmla="*/ 0 h 7"/>
                <a:gd name="T6" fmla="*/ 8 w 8"/>
                <a:gd name="T7" fmla="*/ 4 h 7"/>
              </a:gdLst>
              <a:ahLst/>
              <a:cxnLst>
                <a:cxn ang="0">
                  <a:pos x="T0" y="T1"/>
                </a:cxn>
                <a:cxn ang="0">
                  <a:pos x="T2" y="T3"/>
                </a:cxn>
                <a:cxn ang="0">
                  <a:pos x="T4" y="T5"/>
                </a:cxn>
                <a:cxn ang="0">
                  <a:pos x="T6" y="T7"/>
                </a:cxn>
              </a:cxnLst>
              <a:rect l="0" t="0" r="r" b="b"/>
              <a:pathLst>
                <a:path w="8" h="7">
                  <a:moveTo>
                    <a:pt x="8" y="4"/>
                  </a:moveTo>
                  <a:cubicBezTo>
                    <a:pt x="5" y="3"/>
                    <a:pt x="2" y="5"/>
                    <a:pt x="0" y="7"/>
                  </a:cubicBezTo>
                  <a:cubicBezTo>
                    <a:pt x="0" y="3"/>
                    <a:pt x="1" y="1"/>
                    <a:pt x="4" y="0"/>
                  </a:cubicBezTo>
                  <a:cubicBezTo>
                    <a:pt x="7" y="0"/>
                    <a:pt x="8" y="2"/>
                    <a:pt x="8" y="4"/>
                  </a:cubicBezTo>
                  <a:close/>
                </a:path>
              </a:pathLst>
            </a:custGeom>
            <a:solidFill>
              <a:srgbClr val="68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 name="Freeform 524">
              <a:extLst>
                <a:ext uri="{FF2B5EF4-FFF2-40B4-BE49-F238E27FC236}">
                  <a16:creationId xmlns:a16="http://schemas.microsoft.com/office/drawing/2014/main" id="{923E83AC-1EBA-2D31-96DF-1F4D74456DD6}"/>
                </a:ext>
              </a:extLst>
            </p:cNvPr>
            <p:cNvSpPr/>
            <p:nvPr/>
          </p:nvSpPr>
          <p:spPr bwMode="auto">
            <a:xfrm>
              <a:off x="7183438" y="2730500"/>
              <a:ext cx="466725" cy="533400"/>
            </a:xfrm>
            <a:custGeom>
              <a:avLst/>
              <a:gdLst>
                <a:gd name="T0" fmla="*/ 61 w 63"/>
                <a:gd name="T1" fmla="*/ 60 h 72"/>
                <a:gd name="T2" fmla="*/ 63 w 63"/>
                <a:gd name="T3" fmla="*/ 72 h 72"/>
                <a:gd name="T4" fmla="*/ 55 w 63"/>
                <a:gd name="T5" fmla="*/ 56 h 72"/>
                <a:gd name="T6" fmla="*/ 41 w 63"/>
                <a:gd name="T7" fmla="*/ 47 h 72"/>
                <a:gd name="T8" fmla="*/ 32 w 63"/>
                <a:gd name="T9" fmla="*/ 48 h 72"/>
                <a:gd name="T10" fmla="*/ 31 w 63"/>
                <a:gd name="T11" fmla="*/ 48 h 72"/>
                <a:gd name="T12" fmla="*/ 20 w 63"/>
                <a:gd name="T13" fmla="*/ 29 h 72"/>
                <a:gd name="T14" fmla="*/ 14 w 63"/>
                <a:gd name="T15" fmla="*/ 8 h 72"/>
                <a:gd name="T16" fmla="*/ 0 w 63"/>
                <a:gd name="T17" fmla="*/ 0 h 72"/>
                <a:gd name="T18" fmla="*/ 16 w 63"/>
                <a:gd name="T19" fmla="*/ 6 h 72"/>
                <a:gd name="T20" fmla="*/ 27 w 63"/>
                <a:gd name="T21" fmla="*/ 26 h 72"/>
                <a:gd name="T22" fmla="*/ 27 w 63"/>
                <a:gd name="T23" fmla="*/ 26 h 72"/>
                <a:gd name="T24" fmla="*/ 22 w 63"/>
                <a:gd name="T25" fmla="*/ 36 h 72"/>
                <a:gd name="T26" fmla="*/ 28 w 63"/>
                <a:gd name="T27" fmla="*/ 44 h 72"/>
                <a:gd name="T28" fmla="*/ 38 w 63"/>
                <a:gd name="T29" fmla="*/ 43 h 72"/>
                <a:gd name="T30" fmla="*/ 39 w 63"/>
                <a:gd name="T31" fmla="*/ 43 h 72"/>
                <a:gd name="T32" fmla="*/ 45 w 63"/>
                <a:gd name="T33" fmla="*/ 41 h 72"/>
                <a:gd name="T34" fmla="*/ 58 w 63"/>
                <a:gd name="T35" fmla="*/ 50 h 72"/>
                <a:gd name="T36" fmla="*/ 61 w 63"/>
                <a:gd name="T37"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72">
                  <a:moveTo>
                    <a:pt x="61" y="60"/>
                  </a:moveTo>
                  <a:cubicBezTo>
                    <a:pt x="60" y="64"/>
                    <a:pt x="62" y="68"/>
                    <a:pt x="63" y="72"/>
                  </a:cubicBezTo>
                  <a:cubicBezTo>
                    <a:pt x="58" y="68"/>
                    <a:pt x="58" y="61"/>
                    <a:pt x="55" y="56"/>
                  </a:cubicBezTo>
                  <a:cubicBezTo>
                    <a:pt x="52" y="48"/>
                    <a:pt x="48" y="46"/>
                    <a:pt x="41" y="47"/>
                  </a:cubicBezTo>
                  <a:cubicBezTo>
                    <a:pt x="38" y="47"/>
                    <a:pt x="35" y="46"/>
                    <a:pt x="32" y="48"/>
                  </a:cubicBezTo>
                  <a:cubicBezTo>
                    <a:pt x="32" y="48"/>
                    <a:pt x="31" y="48"/>
                    <a:pt x="31" y="48"/>
                  </a:cubicBezTo>
                  <a:cubicBezTo>
                    <a:pt x="14" y="48"/>
                    <a:pt x="12" y="44"/>
                    <a:pt x="20" y="29"/>
                  </a:cubicBezTo>
                  <a:cubicBezTo>
                    <a:pt x="27" y="18"/>
                    <a:pt x="26" y="14"/>
                    <a:pt x="14" y="8"/>
                  </a:cubicBezTo>
                  <a:cubicBezTo>
                    <a:pt x="9" y="5"/>
                    <a:pt x="4" y="5"/>
                    <a:pt x="0" y="0"/>
                  </a:cubicBezTo>
                  <a:cubicBezTo>
                    <a:pt x="6" y="2"/>
                    <a:pt x="11" y="4"/>
                    <a:pt x="16" y="6"/>
                  </a:cubicBezTo>
                  <a:cubicBezTo>
                    <a:pt x="26" y="12"/>
                    <a:pt x="30" y="13"/>
                    <a:pt x="27" y="26"/>
                  </a:cubicBezTo>
                  <a:cubicBezTo>
                    <a:pt x="27" y="26"/>
                    <a:pt x="27" y="26"/>
                    <a:pt x="27" y="26"/>
                  </a:cubicBezTo>
                  <a:cubicBezTo>
                    <a:pt x="25" y="29"/>
                    <a:pt x="23" y="32"/>
                    <a:pt x="22" y="36"/>
                  </a:cubicBezTo>
                  <a:cubicBezTo>
                    <a:pt x="21" y="42"/>
                    <a:pt x="22" y="43"/>
                    <a:pt x="28" y="44"/>
                  </a:cubicBezTo>
                  <a:cubicBezTo>
                    <a:pt x="31" y="44"/>
                    <a:pt x="35" y="44"/>
                    <a:pt x="38" y="43"/>
                  </a:cubicBezTo>
                  <a:cubicBezTo>
                    <a:pt x="38" y="43"/>
                    <a:pt x="39" y="43"/>
                    <a:pt x="39" y="43"/>
                  </a:cubicBezTo>
                  <a:cubicBezTo>
                    <a:pt x="41" y="42"/>
                    <a:pt x="43" y="42"/>
                    <a:pt x="45" y="41"/>
                  </a:cubicBezTo>
                  <a:cubicBezTo>
                    <a:pt x="52" y="41"/>
                    <a:pt x="56" y="44"/>
                    <a:pt x="58" y="50"/>
                  </a:cubicBezTo>
                  <a:cubicBezTo>
                    <a:pt x="59" y="53"/>
                    <a:pt x="59" y="57"/>
                    <a:pt x="61" y="60"/>
                  </a:cubicBezTo>
                  <a:close/>
                </a:path>
              </a:pathLst>
            </a:custGeom>
            <a:solidFill>
              <a:srgbClr val="741E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 name="Freeform 525">
              <a:extLst>
                <a:ext uri="{FF2B5EF4-FFF2-40B4-BE49-F238E27FC236}">
                  <a16:creationId xmlns:a16="http://schemas.microsoft.com/office/drawing/2014/main" id="{EA13B8D6-B4F1-1D16-4A8D-DC3FC0250E93}"/>
                </a:ext>
              </a:extLst>
            </p:cNvPr>
            <p:cNvSpPr/>
            <p:nvPr/>
          </p:nvSpPr>
          <p:spPr bwMode="auto">
            <a:xfrm>
              <a:off x="7123113" y="2625725"/>
              <a:ext cx="104775" cy="88900"/>
            </a:xfrm>
            <a:custGeom>
              <a:avLst/>
              <a:gdLst>
                <a:gd name="T0" fmla="*/ 14 w 14"/>
                <a:gd name="T1" fmla="*/ 0 h 12"/>
                <a:gd name="T2" fmla="*/ 5 w 14"/>
                <a:gd name="T3" fmla="*/ 12 h 12"/>
                <a:gd name="T4" fmla="*/ 5 w 14"/>
                <a:gd name="T5" fmla="*/ 4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11" y="5"/>
                    <a:pt x="3" y="4"/>
                    <a:pt x="5" y="12"/>
                  </a:cubicBezTo>
                  <a:cubicBezTo>
                    <a:pt x="0" y="9"/>
                    <a:pt x="3" y="6"/>
                    <a:pt x="5" y="4"/>
                  </a:cubicBezTo>
                  <a:cubicBezTo>
                    <a:pt x="8" y="2"/>
                    <a:pt x="10" y="1"/>
                    <a:pt x="14" y="0"/>
                  </a:cubicBezTo>
                  <a:close/>
                </a:path>
              </a:pathLst>
            </a:custGeom>
            <a:solidFill>
              <a:srgbClr val="741E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8" name="Freeform 526">
              <a:extLst>
                <a:ext uri="{FF2B5EF4-FFF2-40B4-BE49-F238E27FC236}">
                  <a16:creationId xmlns:a16="http://schemas.microsoft.com/office/drawing/2014/main" id="{DF0D3B7B-6E80-0961-128E-7205BE862D04}"/>
                </a:ext>
              </a:extLst>
            </p:cNvPr>
            <p:cNvSpPr/>
            <p:nvPr/>
          </p:nvSpPr>
          <p:spPr bwMode="auto">
            <a:xfrm>
              <a:off x="7250113" y="2122488"/>
              <a:ext cx="1171575" cy="1104900"/>
            </a:xfrm>
            <a:custGeom>
              <a:avLst/>
              <a:gdLst>
                <a:gd name="T0" fmla="*/ 105 w 158"/>
                <a:gd name="T1" fmla="*/ 139 h 149"/>
                <a:gd name="T2" fmla="*/ 95 w 158"/>
                <a:gd name="T3" fmla="*/ 134 h 149"/>
                <a:gd name="T4" fmla="*/ 76 w 158"/>
                <a:gd name="T5" fmla="*/ 135 h 149"/>
                <a:gd name="T6" fmla="*/ 69 w 158"/>
                <a:gd name="T7" fmla="*/ 145 h 149"/>
                <a:gd name="T8" fmla="*/ 57 w 158"/>
                <a:gd name="T9" fmla="*/ 143 h 149"/>
                <a:gd name="T10" fmla="*/ 54 w 158"/>
                <a:gd name="T11" fmla="*/ 128 h 149"/>
                <a:gd name="T12" fmla="*/ 41 w 158"/>
                <a:gd name="T13" fmla="*/ 118 h 149"/>
                <a:gd name="T14" fmla="*/ 28 w 158"/>
                <a:gd name="T15" fmla="*/ 120 h 149"/>
                <a:gd name="T16" fmla="*/ 22 w 158"/>
                <a:gd name="T17" fmla="*/ 110 h 149"/>
                <a:gd name="T18" fmla="*/ 26 w 158"/>
                <a:gd name="T19" fmla="*/ 102 h 149"/>
                <a:gd name="T20" fmla="*/ 20 w 158"/>
                <a:gd name="T21" fmla="*/ 88 h 149"/>
                <a:gd name="T22" fmla="*/ 8 w 158"/>
                <a:gd name="T23" fmla="*/ 83 h 149"/>
                <a:gd name="T24" fmla="*/ 7 w 158"/>
                <a:gd name="T25" fmla="*/ 72 h 149"/>
                <a:gd name="T26" fmla="*/ 19 w 158"/>
                <a:gd name="T27" fmla="*/ 66 h 149"/>
                <a:gd name="T28" fmla="*/ 25 w 158"/>
                <a:gd name="T29" fmla="*/ 51 h 149"/>
                <a:gd name="T30" fmla="*/ 16 w 158"/>
                <a:gd name="T31" fmla="*/ 30 h 149"/>
                <a:gd name="T32" fmla="*/ 16 w 158"/>
                <a:gd name="T33" fmla="*/ 23 h 149"/>
                <a:gd name="T34" fmla="*/ 23 w 158"/>
                <a:gd name="T35" fmla="*/ 23 h 149"/>
                <a:gd name="T36" fmla="*/ 47 w 158"/>
                <a:gd name="T37" fmla="*/ 32 h 149"/>
                <a:gd name="T38" fmla="*/ 60 w 158"/>
                <a:gd name="T39" fmla="*/ 27 h 149"/>
                <a:gd name="T40" fmla="*/ 63 w 158"/>
                <a:gd name="T41" fmla="*/ 12 h 149"/>
                <a:gd name="T42" fmla="*/ 70 w 158"/>
                <a:gd name="T43" fmla="*/ 0 h 149"/>
                <a:gd name="T44" fmla="*/ 77 w 158"/>
                <a:gd name="T45" fmla="*/ 10 h 149"/>
                <a:gd name="T46" fmla="*/ 80 w 158"/>
                <a:gd name="T47" fmla="*/ 26 h 149"/>
                <a:gd name="T48" fmla="*/ 94 w 158"/>
                <a:gd name="T49" fmla="*/ 34 h 149"/>
                <a:gd name="T50" fmla="*/ 108 w 158"/>
                <a:gd name="T51" fmla="*/ 24 h 149"/>
                <a:gd name="T52" fmla="*/ 119 w 158"/>
                <a:gd name="T53" fmla="*/ 32 h 149"/>
                <a:gd name="T54" fmla="*/ 119 w 158"/>
                <a:gd name="T55" fmla="*/ 48 h 149"/>
                <a:gd name="T56" fmla="*/ 126 w 158"/>
                <a:gd name="T57" fmla="*/ 59 h 149"/>
                <a:gd name="T58" fmla="*/ 144 w 158"/>
                <a:gd name="T59" fmla="*/ 64 h 149"/>
                <a:gd name="T60" fmla="*/ 157 w 158"/>
                <a:gd name="T61" fmla="*/ 71 h 149"/>
                <a:gd name="T62" fmla="*/ 149 w 158"/>
                <a:gd name="T63" fmla="*/ 83 h 149"/>
                <a:gd name="T64" fmla="*/ 124 w 158"/>
                <a:gd name="T65" fmla="*/ 95 h 149"/>
                <a:gd name="T66" fmla="*/ 114 w 158"/>
                <a:gd name="T67" fmla="*/ 115 h 149"/>
                <a:gd name="T68" fmla="*/ 112 w 158"/>
                <a:gd name="T69" fmla="*/ 134 h 149"/>
                <a:gd name="T70" fmla="*/ 105 w 158"/>
                <a:gd name="T71" fmla="*/ 13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 h="149">
                  <a:moveTo>
                    <a:pt x="105" y="139"/>
                  </a:moveTo>
                  <a:cubicBezTo>
                    <a:pt x="101" y="139"/>
                    <a:pt x="98" y="137"/>
                    <a:pt x="95" y="134"/>
                  </a:cubicBezTo>
                  <a:cubicBezTo>
                    <a:pt x="87" y="126"/>
                    <a:pt x="83" y="126"/>
                    <a:pt x="76" y="135"/>
                  </a:cubicBezTo>
                  <a:cubicBezTo>
                    <a:pt x="74" y="139"/>
                    <a:pt x="72" y="142"/>
                    <a:pt x="69" y="145"/>
                  </a:cubicBezTo>
                  <a:cubicBezTo>
                    <a:pt x="65" y="149"/>
                    <a:pt x="60" y="148"/>
                    <a:pt x="57" y="143"/>
                  </a:cubicBezTo>
                  <a:cubicBezTo>
                    <a:pt x="55" y="138"/>
                    <a:pt x="54" y="133"/>
                    <a:pt x="54" y="128"/>
                  </a:cubicBezTo>
                  <a:cubicBezTo>
                    <a:pt x="54" y="118"/>
                    <a:pt x="50" y="115"/>
                    <a:pt x="41" y="118"/>
                  </a:cubicBezTo>
                  <a:cubicBezTo>
                    <a:pt x="37" y="119"/>
                    <a:pt x="33" y="120"/>
                    <a:pt x="28" y="120"/>
                  </a:cubicBezTo>
                  <a:cubicBezTo>
                    <a:pt x="22" y="120"/>
                    <a:pt x="19" y="116"/>
                    <a:pt x="22" y="110"/>
                  </a:cubicBezTo>
                  <a:cubicBezTo>
                    <a:pt x="23" y="107"/>
                    <a:pt x="25" y="105"/>
                    <a:pt x="26" y="102"/>
                  </a:cubicBezTo>
                  <a:cubicBezTo>
                    <a:pt x="28" y="96"/>
                    <a:pt x="26" y="91"/>
                    <a:pt x="20" y="88"/>
                  </a:cubicBezTo>
                  <a:cubicBezTo>
                    <a:pt x="16" y="86"/>
                    <a:pt x="12" y="85"/>
                    <a:pt x="8" y="83"/>
                  </a:cubicBezTo>
                  <a:cubicBezTo>
                    <a:pt x="1" y="80"/>
                    <a:pt x="0" y="76"/>
                    <a:pt x="7" y="72"/>
                  </a:cubicBezTo>
                  <a:cubicBezTo>
                    <a:pt x="10" y="70"/>
                    <a:pt x="15" y="68"/>
                    <a:pt x="19" y="66"/>
                  </a:cubicBezTo>
                  <a:cubicBezTo>
                    <a:pt x="25" y="62"/>
                    <a:pt x="27" y="58"/>
                    <a:pt x="25" y="51"/>
                  </a:cubicBezTo>
                  <a:cubicBezTo>
                    <a:pt x="22" y="44"/>
                    <a:pt x="19" y="37"/>
                    <a:pt x="16" y="30"/>
                  </a:cubicBezTo>
                  <a:cubicBezTo>
                    <a:pt x="16" y="28"/>
                    <a:pt x="14" y="25"/>
                    <a:pt x="16" y="23"/>
                  </a:cubicBezTo>
                  <a:cubicBezTo>
                    <a:pt x="18" y="21"/>
                    <a:pt x="21" y="22"/>
                    <a:pt x="23" y="23"/>
                  </a:cubicBezTo>
                  <a:cubicBezTo>
                    <a:pt x="31" y="24"/>
                    <a:pt x="39" y="29"/>
                    <a:pt x="47" y="32"/>
                  </a:cubicBezTo>
                  <a:cubicBezTo>
                    <a:pt x="53" y="34"/>
                    <a:pt x="57" y="32"/>
                    <a:pt x="60" y="27"/>
                  </a:cubicBezTo>
                  <a:cubicBezTo>
                    <a:pt x="62" y="22"/>
                    <a:pt x="63" y="17"/>
                    <a:pt x="63" y="12"/>
                  </a:cubicBezTo>
                  <a:cubicBezTo>
                    <a:pt x="63" y="7"/>
                    <a:pt x="64" y="1"/>
                    <a:pt x="70" y="0"/>
                  </a:cubicBezTo>
                  <a:cubicBezTo>
                    <a:pt x="75" y="0"/>
                    <a:pt x="76" y="6"/>
                    <a:pt x="77" y="10"/>
                  </a:cubicBezTo>
                  <a:cubicBezTo>
                    <a:pt x="78" y="16"/>
                    <a:pt x="79" y="21"/>
                    <a:pt x="80" y="26"/>
                  </a:cubicBezTo>
                  <a:cubicBezTo>
                    <a:pt x="81" y="34"/>
                    <a:pt x="87" y="37"/>
                    <a:pt x="94" y="34"/>
                  </a:cubicBezTo>
                  <a:cubicBezTo>
                    <a:pt x="99" y="31"/>
                    <a:pt x="102" y="26"/>
                    <a:pt x="108" y="24"/>
                  </a:cubicBezTo>
                  <a:cubicBezTo>
                    <a:pt x="114" y="23"/>
                    <a:pt x="119" y="25"/>
                    <a:pt x="119" y="32"/>
                  </a:cubicBezTo>
                  <a:cubicBezTo>
                    <a:pt x="119" y="37"/>
                    <a:pt x="119" y="43"/>
                    <a:pt x="119" y="48"/>
                  </a:cubicBezTo>
                  <a:cubicBezTo>
                    <a:pt x="119" y="54"/>
                    <a:pt x="121" y="57"/>
                    <a:pt x="126" y="59"/>
                  </a:cubicBezTo>
                  <a:cubicBezTo>
                    <a:pt x="132" y="61"/>
                    <a:pt x="137" y="64"/>
                    <a:pt x="144" y="64"/>
                  </a:cubicBezTo>
                  <a:cubicBezTo>
                    <a:pt x="149" y="65"/>
                    <a:pt x="155" y="66"/>
                    <a:pt x="157" y="71"/>
                  </a:cubicBezTo>
                  <a:cubicBezTo>
                    <a:pt x="158" y="76"/>
                    <a:pt x="153" y="80"/>
                    <a:pt x="149" y="83"/>
                  </a:cubicBezTo>
                  <a:cubicBezTo>
                    <a:pt x="141" y="88"/>
                    <a:pt x="132" y="89"/>
                    <a:pt x="124" y="95"/>
                  </a:cubicBezTo>
                  <a:cubicBezTo>
                    <a:pt x="117" y="100"/>
                    <a:pt x="114" y="107"/>
                    <a:pt x="114" y="115"/>
                  </a:cubicBezTo>
                  <a:cubicBezTo>
                    <a:pt x="113" y="121"/>
                    <a:pt x="114" y="128"/>
                    <a:pt x="112" y="134"/>
                  </a:cubicBezTo>
                  <a:cubicBezTo>
                    <a:pt x="111" y="137"/>
                    <a:pt x="109" y="139"/>
                    <a:pt x="105" y="139"/>
                  </a:cubicBezTo>
                  <a:close/>
                </a:path>
              </a:pathLst>
            </a:custGeom>
            <a:solidFill>
              <a:srgbClr val="491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 name="Freeform 527">
              <a:extLst>
                <a:ext uri="{FF2B5EF4-FFF2-40B4-BE49-F238E27FC236}">
                  <a16:creationId xmlns:a16="http://schemas.microsoft.com/office/drawing/2014/main" id="{C4CD6DE6-8A63-869B-1076-877BCED03054}"/>
                </a:ext>
              </a:extLst>
            </p:cNvPr>
            <p:cNvSpPr/>
            <p:nvPr/>
          </p:nvSpPr>
          <p:spPr bwMode="auto">
            <a:xfrm>
              <a:off x="7316788" y="2922588"/>
              <a:ext cx="147638" cy="171450"/>
            </a:xfrm>
            <a:custGeom>
              <a:avLst/>
              <a:gdLst>
                <a:gd name="T0" fmla="*/ 20 w 20"/>
                <a:gd name="T1" fmla="*/ 17 h 23"/>
                <a:gd name="T2" fmla="*/ 18 w 20"/>
                <a:gd name="T3" fmla="*/ 18 h 23"/>
                <a:gd name="T4" fmla="*/ 3 w 20"/>
                <a:gd name="T5" fmla="*/ 17 h 23"/>
                <a:gd name="T6" fmla="*/ 9 w 20"/>
                <a:gd name="T7" fmla="*/ 0 h 23"/>
                <a:gd name="T8" fmla="*/ 8 w 20"/>
                <a:gd name="T9" fmla="*/ 5 h 23"/>
                <a:gd name="T10" fmla="*/ 17 w 20"/>
                <a:gd name="T11" fmla="*/ 17 h 23"/>
                <a:gd name="T12" fmla="*/ 20 w 20"/>
                <a:gd name="T13" fmla="*/ 17 h 23"/>
              </a:gdLst>
              <a:ahLst/>
              <a:cxnLst>
                <a:cxn ang="0">
                  <a:pos x="T0" y="T1"/>
                </a:cxn>
                <a:cxn ang="0">
                  <a:pos x="T2" y="T3"/>
                </a:cxn>
                <a:cxn ang="0">
                  <a:pos x="T4" y="T5"/>
                </a:cxn>
                <a:cxn ang="0">
                  <a:pos x="T6" y="T7"/>
                </a:cxn>
                <a:cxn ang="0">
                  <a:pos x="T8" y="T9"/>
                </a:cxn>
                <a:cxn ang="0">
                  <a:pos x="T10" y="T11"/>
                </a:cxn>
                <a:cxn ang="0">
                  <a:pos x="T12" y="T13"/>
                </a:cxn>
              </a:cxnLst>
              <a:rect l="0" t="0" r="r" b="b"/>
              <a:pathLst>
                <a:path w="20" h="23">
                  <a:moveTo>
                    <a:pt x="20" y="17"/>
                  </a:moveTo>
                  <a:cubicBezTo>
                    <a:pt x="19" y="17"/>
                    <a:pt x="19" y="18"/>
                    <a:pt x="18" y="18"/>
                  </a:cubicBezTo>
                  <a:cubicBezTo>
                    <a:pt x="13" y="19"/>
                    <a:pt x="6" y="23"/>
                    <a:pt x="3" y="17"/>
                  </a:cubicBezTo>
                  <a:cubicBezTo>
                    <a:pt x="0" y="11"/>
                    <a:pt x="4" y="5"/>
                    <a:pt x="9" y="0"/>
                  </a:cubicBezTo>
                  <a:cubicBezTo>
                    <a:pt x="8" y="2"/>
                    <a:pt x="9" y="4"/>
                    <a:pt x="8" y="5"/>
                  </a:cubicBezTo>
                  <a:cubicBezTo>
                    <a:pt x="5" y="14"/>
                    <a:pt x="7" y="17"/>
                    <a:pt x="17" y="17"/>
                  </a:cubicBezTo>
                  <a:cubicBezTo>
                    <a:pt x="18" y="17"/>
                    <a:pt x="19" y="17"/>
                    <a:pt x="20" y="17"/>
                  </a:cubicBezTo>
                  <a:close/>
                </a:path>
              </a:pathLst>
            </a:custGeom>
            <a:solidFill>
              <a:srgbClr val="68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 name="Freeform 528">
              <a:extLst>
                <a:ext uri="{FF2B5EF4-FFF2-40B4-BE49-F238E27FC236}">
                  <a16:creationId xmlns:a16="http://schemas.microsoft.com/office/drawing/2014/main" id="{E29FD128-D31E-9084-E092-5BC75C00AFA3}"/>
                </a:ext>
              </a:extLst>
            </p:cNvPr>
            <p:cNvSpPr/>
            <p:nvPr/>
          </p:nvSpPr>
          <p:spPr bwMode="auto">
            <a:xfrm>
              <a:off x="8021638" y="2239963"/>
              <a:ext cx="177800" cy="260350"/>
            </a:xfrm>
            <a:custGeom>
              <a:avLst/>
              <a:gdLst>
                <a:gd name="T0" fmla="*/ 0 w 24"/>
                <a:gd name="T1" fmla="*/ 6 h 35"/>
                <a:gd name="T2" fmla="*/ 15 w 24"/>
                <a:gd name="T3" fmla="*/ 2 h 35"/>
                <a:gd name="T4" fmla="*/ 21 w 24"/>
                <a:gd name="T5" fmla="*/ 14 h 35"/>
                <a:gd name="T6" fmla="*/ 24 w 24"/>
                <a:gd name="T7" fmla="*/ 35 h 35"/>
                <a:gd name="T8" fmla="*/ 19 w 24"/>
                <a:gd name="T9" fmla="*/ 14 h 35"/>
                <a:gd name="T10" fmla="*/ 9 w 24"/>
                <a:gd name="T11" fmla="*/ 3 h 35"/>
                <a:gd name="T12" fmla="*/ 0 w 24"/>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24" h="35">
                  <a:moveTo>
                    <a:pt x="0" y="6"/>
                  </a:moveTo>
                  <a:cubicBezTo>
                    <a:pt x="4" y="1"/>
                    <a:pt x="9" y="0"/>
                    <a:pt x="15" y="2"/>
                  </a:cubicBezTo>
                  <a:cubicBezTo>
                    <a:pt x="21" y="4"/>
                    <a:pt x="21" y="9"/>
                    <a:pt x="21" y="14"/>
                  </a:cubicBezTo>
                  <a:cubicBezTo>
                    <a:pt x="20" y="21"/>
                    <a:pt x="22" y="28"/>
                    <a:pt x="24" y="35"/>
                  </a:cubicBezTo>
                  <a:cubicBezTo>
                    <a:pt x="18" y="29"/>
                    <a:pt x="20" y="22"/>
                    <a:pt x="19" y="14"/>
                  </a:cubicBezTo>
                  <a:cubicBezTo>
                    <a:pt x="19" y="7"/>
                    <a:pt x="15" y="3"/>
                    <a:pt x="9" y="3"/>
                  </a:cubicBezTo>
                  <a:cubicBezTo>
                    <a:pt x="5" y="3"/>
                    <a:pt x="3" y="6"/>
                    <a:pt x="0" y="6"/>
                  </a:cubicBezTo>
                  <a:close/>
                </a:path>
              </a:pathLst>
            </a:custGeom>
            <a:solidFill>
              <a:srgbClr val="651A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 name="Freeform 529">
              <a:extLst>
                <a:ext uri="{FF2B5EF4-FFF2-40B4-BE49-F238E27FC236}">
                  <a16:creationId xmlns:a16="http://schemas.microsoft.com/office/drawing/2014/main" id="{08F59E71-C6E2-5DE2-0B30-4A77EA95ADAE}"/>
                </a:ext>
              </a:extLst>
            </p:cNvPr>
            <p:cNvSpPr/>
            <p:nvPr/>
          </p:nvSpPr>
          <p:spPr bwMode="auto">
            <a:xfrm>
              <a:off x="7472363" y="3019425"/>
              <a:ext cx="163513" cy="155575"/>
            </a:xfrm>
            <a:custGeom>
              <a:avLst/>
              <a:gdLst>
                <a:gd name="T0" fmla="*/ 22 w 22"/>
                <a:gd name="T1" fmla="*/ 21 h 21"/>
                <a:gd name="T2" fmla="*/ 18 w 22"/>
                <a:gd name="T3" fmla="*/ 14 h 21"/>
                <a:gd name="T4" fmla="*/ 5 w 22"/>
                <a:gd name="T5" fmla="*/ 4 h 21"/>
                <a:gd name="T6" fmla="*/ 0 w 22"/>
                <a:gd name="T7" fmla="*/ 4 h 21"/>
                <a:gd name="T8" fmla="*/ 7 w 22"/>
                <a:gd name="T9" fmla="*/ 1 h 21"/>
                <a:gd name="T10" fmla="*/ 20 w 22"/>
                <a:gd name="T11" fmla="*/ 12 h 21"/>
                <a:gd name="T12" fmla="*/ 22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21"/>
                  </a:moveTo>
                  <a:cubicBezTo>
                    <a:pt x="19" y="19"/>
                    <a:pt x="19" y="16"/>
                    <a:pt x="18" y="14"/>
                  </a:cubicBezTo>
                  <a:cubicBezTo>
                    <a:pt x="17" y="6"/>
                    <a:pt x="12" y="3"/>
                    <a:pt x="5" y="4"/>
                  </a:cubicBezTo>
                  <a:cubicBezTo>
                    <a:pt x="3" y="4"/>
                    <a:pt x="2" y="4"/>
                    <a:pt x="0" y="4"/>
                  </a:cubicBezTo>
                  <a:cubicBezTo>
                    <a:pt x="2" y="2"/>
                    <a:pt x="5" y="1"/>
                    <a:pt x="7" y="1"/>
                  </a:cubicBezTo>
                  <a:cubicBezTo>
                    <a:pt x="15" y="0"/>
                    <a:pt x="19" y="4"/>
                    <a:pt x="20" y="12"/>
                  </a:cubicBezTo>
                  <a:cubicBezTo>
                    <a:pt x="21" y="15"/>
                    <a:pt x="22" y="18"/>
                    <a:pt x="22" y="21"/>
                  </a:cubicBezTo>
                  <a:close/>
                </a:path>
              </a:pathLst>
            </a:custGeom>
            <a:solidFill>
              <a:srgbClr val="68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2" name="Freeform 530">
              <a:extLst>
                <a:ext uri="{FF2B5EF4-FFF2-40B4-BE49-F238E27FC236}">
                  <a16:creationId xmlns:a16="http://schemas.microsoft.com/office/drawing/2014/main" id="{D8211828-12B1-C6D4-5FCC-E74D68E50E3F}"/>
                </a:ext>
              </a:extLst>
            </p:cNvPr>
            <p:cNvSpPr/>
            <p:nvPr/>
          </p:nvSpPr>
          <p:spPr bwMode="auto">
            <a:xfrm>
              <a:off x="7300913" y="2233613"/>
              <a:ext cx="60325" cy="80963"/>
            </a:xfrm>
            <a:custGeom>
              <a:avLst/>
              <a:gdLst>
                <a:gd name="T0" fmla="*/ 4 w 8"/>
                <a:gd name="T1" fmla="*/ 11 h 11"/>
                <a:gd name="T2" fmla="*/ 2 w 8"/>
                <a:gd name="T3" fmla="*/ 4 h 11"/>
                <a:gd name="T4" fmla="*/ 8 w 8"/>
                <a:gd name="T5" fmla="*/ 3 h 11"/>
                <a:gd name="T6" fmla="*/ 4 w 8"/>
                <a:gd name="T7" fmla="*/ 11 h 11"/>
              </a:gdLst>
              <a:ahLst/>
              <a:cxnLst>
                <a:cxn ang="0">
                  <a:pos x="T0" y="T1"/>
                </a:cxn>
                <a:cxn ang="0">
                  <a:pos x="T2" y="T3"/>
                </a:cxn>
                <a:cxn ang="0">
                  <a:pos x="T4" y="T5"/>
                </a:cxn>
                <a:cxn ang="0">
                  <a:pos x="T6" y="T7"/>
                </a:cxn>
              </a:cxnLst>
              <a:rect l="0" t="0" r="r" b="b"/>
              <a:pathLst>
                <a:path w="8" h="11">
                  <a:moveTo>
                    <a:pt x="4" y="11"/>
                  </a:moveTo>
                  <a:cubicBezTo>
                    <a:pt x="2" y="9"/>
                    <a:pt x="0" y="6"/>
                    <a:pt x="2" y="4"/>
                  </a:cubicBezTo>
                  <a:cubicBezTo>
                    <a:pt x="4" y="2"/>
                    <a:pt x="5" y="0"/>
                    <a:pt x="8" y="3"/>
                  </a:cubicBezTo>
                  <a:cubicBezTo>
                    <a:pt x="3" y="4"/>
                    <a:pt x="3" y="7"/>
                    <a:pt x="4" y="11"/>
                  </a:cubicBezTo>
                  <a:close/>
                </a:path>
              </a:pathLst>
            </a:custGeom>
            <a:solidFill>
              <a:srgbClr val="651A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3" name="Freeform 531">
              <a:extLst>
                <a:ext uri="{FF2B5EF4-FFF2-40B4-BE49-F238E27FC236}">
                  <a16:creationId xmlns:a16="http://schemas.microsoft.com/office/drawing/2014/main" id="{5B8B6727-A6A0-0082-8366-21AE8766EB5A}"/>
                </a:ext>
              </a:extLst>
            </p:cNvPr>
            <p:cNvSpPr/>
            <p:nvPr/>
          </p:nvSpPr>
          <p:spPr bwMode="auto">
            <a:xfrm>
              <a:off x="7339013" y="2189163"/>
              <a:ext cx="1008063" cy="979488"/>
            </a:xfrm>
            <a:custGeom>
              <a:avLst/>
              <a:gdLst>
                <a:gd name="T0" fmla="*/ 17 w 136"/>
                <a:gd name="T1" fmla="*/ 101 h 132"/>
                <a:gd name="T2" fmla="*/ 20 w 136"/>
                <a:gd name="T3" fmla="*/ 92 h 132"/>
                <a:gd name="T4" fmla="*/ 17 w 136"/>
                <a:gd name="T5" fmla="*/ 78 h 132"/>
                <a:gd name="T6" fmla="*/ 5 w 136"/>
                <a:gd name="T7" fmla="*/ 72 h 132"/>
                <a:gd name="T8" fmla="*/ 5 w 136"/>
                <a:gd name="T9" fmla="*/ 63 h 132"/>
                <a:gd name="T10" fmla="*/ 11 w 136"/>
                <a:gd name="T11" fmla="*/ 60 h 132"/>
                <a:gd name="T12" fmla="*/ 18 w 136"/>
                <a:gd name="T13" fmla="*/ 40 h 132"/>
                <a:gd name="T14" fmla="*/ 13 w 136"/>
                <a:gd name="T15" fmla="*/ 28 h 132"/>
                <a:gd name="T16" fmla="*/ 13 w 136"/>
                <a:gd name="T17" fmla="*/ 22 h 132"/>
                <a:gd name="T18" fmla="*/ 19 w 136"/>
                <a:gd name="T19" fmla="*/ 20 h 132"/>
                <a:gd name="T20" fmla="*/ 40 w 136"/>
                <a:gd name="T21" fmla="*/ 29 h 132"/>
                <a:gd name="T22" fmla="*/ 51 w 136"/>
                <a:gd name="T23" fmla="*/ 24 h 132"/>
                <a:gd name="T24" fmla="*/ 54 w 136"/>
                <a:gd name="T25" fmla="*/ 6 h 132"/>
                <a:gd name="T26" fmla="*/ 57 w 136"/>
                <a:gd name="T27" fmla="*/ 1 h 132"/>
                <a:gd name="T28" fmla="*/ 61 w 136"/>
                <a:gd name="T29" fmla="*/ 6 h 132"/>
                <a:gd name="T30" fmla="*/ 65 w 136"/>
                <a:gd name="T31" fmla="*/ 20 h 132"/>
                <a:gd name="T32" fmla="*/ 83 w 136"/>
                <a:gd name="T33" fmla="*/ 29 h 132"/>
                <a:gd name="T34" fmla="*/ 91 w 136"/>
                <a:gd name="T35" fmla="*/ 24 h 132"/>
                <a:gd name="T36" fmla="*/ 98 w 136"/>
                <a:gd name="T37" fmla="*/ 24 h 132"/>
                <a:gd name="T38" fmla="*/ 100 w 136"/>
                <a:gd name="T39" fmla="*/ 31 h 132"/>
                <a:gd name="T40" fmla="*/ 97 w 136"/>
                <a:gd name="T41" fmla="*/ 44 h 132"/>
                <a:gd name="T42" fmla="*/ 105 w 136"/>
                <a:gd name="T43" fmla="*/ 55 h 132"/>
                <a:gd name="T44" fmla="*/ 129 w 136"/>
                <a:gd name="T45" fmla="*/ 59 h 132"/>
                <a:gd name="T46" fmla="*/ 136 w 136"/>
                <a:gd name="T47" fmla="*/ 64 h 132"/>
                <a:gd name="T48" fmla="*/ 131 w 136"/>
                <a:gd name="T49" fmla="*/ 72 h 132"/>
                <a:gd name="T50" fmla="*/ 109 w 136"/>
                <a:gd name="T51" fmla="*/ 79 h 132"/>
                <a:gd name="T52" fmla="*/ 97 w 136"/>
                <a:gd name="T53" fmla="*/ 102 h 132"/>
                <a:gd name="T54" fmla="*/ 97 w 136"/>
                <a:gd name="T55" fmla="*/ 113 h 132"/>
                <a:gd name="T56" fmla="*/ 94 w 136"/>
                <a:gd name="T57" fmla="*/ 121 h 132"/>
                <a:gd name="T58" fmla="*/ 85 w 136"/>
                <a:gd name="T59" fmla="*/ 118 h 132"/>
                <a:gd name="T60" fmla="*/ 78 w 136"/>
                <a:gd name="T61" fmla="*/ 112 h 132"/>
                <a:gd name="T62" fmla="*/ 66 w 136"/>
                <a:gd name="T63" fmla="*/ 114 h 132"/>
                <a:gd name="T64" fmla="*/ 58 w 136"/>
                <a:gd name="T65" fmla="*/ 126 h 132"/>
                <a:gd name="T66" fmla="*/ 51 w 136"/>
                <a:gd name="T67" fmla="*/ 130 h 132"/>
                <a:gd name="T68" fmla="*/ 48 w 136"/>
                <a:gd name="T69" fmla="*/ 123 h 132"/>
                <a:gd name="T70" fmla="*/ 47 w 136"/>
                <a:gd name="T71" fmla="*/ 110 h 132"/>
                <a:gd name="T72" fmla="*/ 34 w 136"/>
                <a:gd name="T73" fmla="*/ 102 h 132"/>
                <a:gd name="T74" fmla="*/ 23 w 136"/>
                <a:gd name="T75" fmla="*/ 105 h 132"/>
                <a:gd name="T76" fmla="*/ 17 w 136"/>
                <a:gd name="T77" fmla="*/ 10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32">
                  <a:moveTo>
                    <a:pt x="17" y="101"/>
                  </a:moveTo>
                  <a:cubicBezTo>
                    <a:pt x="17" y="98"/>
                    <a:pt x="18" y="95"/>
                    <a:pt x="20" y="92"/>
                  </a:cubicBezTo>
                  <a:cubicBezTo>
                    <a:pt x="24" y="86"/>
                    <a:pt x="23" y="82"/>
                    <a:pt x="17" y="78"/>
                  </a:cubicBezTo>
                  <a:cubicBezTo>
                    <a:pt x="13" y="76"/>
                    <a:pt x="9" y="74"/>
                    <a:pt x="5" y="72"/>
                  </a:cubicBezTo>
                  <a:cubicBezTo>
                    <a:pt x="0" y="69"/>
                    <a:pt x="0" y="66"/>
                    <a:pt x="5" y="63"/>
                  </a:cubicBezTo>
                  <a:cubicBezTo>
                    <a:pt x="7" y="62"/>
                    <a:pt x="9" y="61"/>
                    <a:pt x="11" y="60"/>
                  </a:cubicBezTo>
                  <a:cubicBezTo>
                    <a:pt x="22" y="55"/>
                    <a:pt x="23" y="51"/>
                    <a:pt x="18" y="40"/>
                  </a:cubicBezTo>
                  <a:cubicBezTo>
                    <a:pt x="17" y="36"/>
                    <a:pt x="15" y="32"/>
                    <a:pt x="13" y="28"/>
                  </a:cubicBezTo>
                  <a:cubicBezTo>
                    <a:pt x="12" y="26"/>
                    <a:pt x="11" y="24"/>
                    <a:pt x="13" y="22"/>
                  </a:cubicBezTo>
                  <a:cubicBezTo>
                    <a:pt x="15" y="20"/>
                    <a:pt x="17" y="19"/>
                    <a:pt x="19" y="20"/>
                  </a:cubicBezTo>
                  <a:cubicBezTo>
                    <a:pt x="26" y="23"/>
                    <a:pt x="33" y="26"/>
                    <a:pt x="40" y="29"/>
                  </a:cubicBezTo>
                  <a:cubicBezTo>
                    <a:pt x="46" y="32"/>
                    <a:pt x="49" y="31"/>
                    <a:pt x="51" y="24"/>
                  </a:cubicBezTo>
                  <a:cubicBezTo>
                    <a:pt x="52" y="18"/>
                    <a:pt x="54" y="13"/>
                    <a:pt x="54" y="6"/>
                  </a:cubicBezTo>
                  <a:cubicBezTo>
                    <a:pt x="54" y="4"/>
                    <a:pt x="55" y="1"/>
                    <a:pt x="57" y="1"/>
                  </a:cubicBezTo>
                  <a:cubicBezTo>
                    <a:pt x="61" y="0"/>
                    <a:pt x="60" y="4"/>
                    <a:pt x="61" y="6"/>
                  </a:cubicBezTo>
                  <a:cubicBezTo>
                    <a:pt x="63" y="10"/>
                    <a:pt x="64" y="15"/>
                    <a:pt x="65" y="20"/>
                  </a:cubicBezTo>
                  <a:cubicBezTo>
                    <a:pt x="67" y="32"/>
                    <a:pt x="73" y="34"/>
                    <a:pt x="83" y="29"/>
                  </a:cubicBezTo>
                  <a:cubicBezTo>
                    <a:pt x="86" y="28"/>
                    <a:pt x="88" y="26"/>
                    <a:pt x="91" y="24"/>
                  </a:cubicBezTo>
                  <a:cubicBezTo>
                    <a:pt x="93" y="23"/>
                    <a:pt x="95" y="22"/>
                    <a:pt x="98" y="24"/>
                  </a:cubicBezTo>
                  <a:cubicBezTo>
                    <a:pt x="100" y="26"/>
                    <a:pt x="100" y="28"/>
                    <a:pt x="100" y="31"/>
                  </a:cubicBezTo>
                  <a:cubicBezTo>
                    <a:pt x="99" y="35"/>
                    <a:pt x="98" y="40"/>
                    <a:pt x="97" y="44"/>
                  </a:cubicBezTo>
                  <a:cubicBezTo>
                    <a:pt x="96" y="50"/>
                    <a:pt x="98" y="54"/>
                    <a:pt x="105" y="55"/>
                  </a:cubicBezTo>
                  <a:cubicBezTo>
                    <a:pt x="113" y="56"/>
                    <a:pt x="121" y="58"/>
                    <a:pt x="129" y="59"/>
                  </a:cubicBezTo>
                  <a:cubicBezTo>
                    <a:pt x="132" y="60"/>
                    <a:pt x="136" y="60"/>
                    <a:pt x="136" y="64"/>
                  </a:cubicBezTo>
                  <a:cubicBezTo>
                    <a:pt x="136" y="67"/>
                    <a:pt x="134" y="70"/>
                    <a:pt x="131" y="72"/>
                  </a:cubicBezTo>
                  <a:cubicBezTo>
                    <a:pt x="124" y="74"/>
                    <a:pt x="117" y="77"/>
                    <a:pt x="109" y="79"/>
                  </a:cubicBezTo>
                  <a:cubicBezTo>
                    <a:pt x="91" y="85"/>
                    <a:pt x="95" y="88"/>
                    <a:pt x="97" y="102"/>
                  </a:cubicBezTo>
                  <a:cubicBezTo>
                    <a:pt x="97" y="106"/>
                    <a:pt x="97" y="109"/>
                    <a:pt x="97" y="113"/>
                  </a:cubicBezTo>
                  <a:cubicBezTo>
                    <a:pt x="97" y="116"/>
                    <a:pt x="97" y="119"/>
                    <a:pt x="94" y="121"/>
                  </a:cubicBezTo>
                  <a:cubicBezTo>
                    <a:pt x="90" y="122"/>
                    <a:pt x="87" y="120"/>
                    <a:pt x="85" y="118"/>
                  </a:cubicBezTo>
                  <a:cubicBezTo>
                    <a:pt x="82" y="116"/>
                    <a:pt x="80" y="114"/>
                    <a:pt x="78" y="112"/>
                  </a:cubicBezTo>
                  <a:cubicBezTo>
                    <a:pt x="73" y="109"/>
                    <a:pt x="70" y="110"/>
                    <a:pt x="66" y="114"/>
                  </a:cubicBezTo>
                  <a:cubicBezTo>
                    <a:pt x="63" y="117"/>
                    <a:pt x="61" y="122"/>
                    <a:pt x="58" y="126"/>
                  </a:cubicBezTo>
                  <a:cubicBezTo>
                    <a:pt x="56" y="128"/>
                    <a:pt x="55" y="132"/>
                    <a:pt x="51" y="130"/>
                  </a:cubicBezTo>
                  <a:cubicBezTo>
                    <a:pt x="48" y="129"/>
                    <a:pt x="48" y="126"/>
                    <a:pt x="48" y="123"/>
                  </a:cubicBezTo>
                  <a:cubicBezTo>
                    <a:pt x="48" y="119"/>
                    <a:pt x="48" y="114"/>
                    <a:pt x="47" y="110"/>
                  </a:cubicBezTo>
                  <a:cubicBezTo>
                    <a:pt x="45" y="103"/>
                    <a:pt x="42" y="100"/>
                    <a:pt x="34" y="102"/>
                  </a:cubicBezTo>
                  <a:cubicBezTo>
                    <a:pt x="31" y="103"/>
                    <a:pt x="27" y="104"/>
                    <a:pt x="23" y="105"/>
                  </a:cubicBezTo>
                  <a:cubicBezTo>
                    <a:pt x="19" y="106"/>
                    <a:pt x="16" y="106"/>
                    <a:pt x="17" y="101"/>
                  </a:cubicBezTo>
                  <a:close/>
                </a:path>
              </a:pathLst>
            </a:custGeom>
            <a:solidFill>
              <a:srgbClr val="3811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4" name="Freeform 532">
              <a:extLst>
                <a:ext uri="{FF2B5EF4-FFF2-40B4-BE49-F238E27FC236}">
                  <a16:creationId xmlns:a16="http://schemas.microsoft.com/office/drawing/2014/main" id="{E3E8189F-2325-A41D-7B41-8C9618186241}"/>
                </a:ext>
              </a:extLst>
            </p:cNvPr>
            <p:cNvSpPr/>
            <p:nvPr/>
          </p:nvSpPr>
          <p:spPr bwMode="auto">
            <a:xfrm>
              <a:off x="7480300" y="2411413"/>
              <a:ext cx="674688" cy="615950"/>
            </a:xfrm>
            <a:custGeom>
              <a:avLst/>
              <a:gdLst>
                <a:gd name="T0" fmla="*/ 68 w 91"/>
                <a:gd name="T1" fmla="*/ 77 h 83"/>
                <a:gd name="T2" fmla="*/ 62 w 91"/>
                <a:gd name="T3" fmla="*/ 73 h 83"/>
                <a:gd name="T4" fmla="*/ 44 w 91"/>
                <a:gd name="T5" fmla="*/ 75 h 83"/>
                <a:gd name="T6" fmla="*/ 42 w 91"/>
                <a:gd name="T7" fmla="*/ 78 h 83"/>
                <a:gd name="T8" fmla="*/ 37 w 91"/>
                <a:gd name="T9" fmla="*/ 82 h 83"/>
                <a:gd name="T10" fmla="*/ 34 w 91"/>
                <a:gd name="T11" fmla="*/ 76 h 83"/>
                <a:gd name="T12" fmla="*/ 17 w 91"/>
                <a:gd name="T13" fmla="*/ 65 h 83"/>
                <a:gd name="T14" fmla="*/ 11 w 91"/>
                <a:gd name="T15" fmla="*/ 60 h 83"/>
                <a:gd name="T16" fmla="*/ 3 w 91"/>
                <a:gd name="T17" fmla="*/ 40 h 83"/>
                <a:gd name="T18" fmla="*/ 3 w 91"/>
                <a:gd name="T19" fmla="*/ 33 h 83"/>
                <a:gd name="T20" fmla="*/ 7 w 91"/>
                <a:gd name="T21" fmla="*/ 7 h 83"/>
                <a:gd name="T22" fmla="*/ 6 w 91"/>
                <a:gd name="T23" fmla="*/ 2 h 83"/>
                <a:gd name="T24" fmla="*/ 12 w 91"/>
                <a:gd name="T25" fmla="*/ 2 h 83"/>
                <a:gd name="T26" fmla="*/ 20 w 91"/>
                <a:gd name="T27" fmla="*/ 7 h 83"/>
                <a:gd name="T28" fmla="*/ 38 w 91"/>
                <a:gd name="T29" fmla="*/ 4 h 83"/>
                <a:gd name="T30" fmla="*/ 43 w 91"/>
                <a:gd name="T31" fmla="*/ 3 h 83"/>
                <a:gd name="T32" fmla="*/ 63 w 91"/>
                <a:gd name="T33" fmla="*/ 7 h 83"/>
                <a:gd name="T34" fmla="*/ 69 w 91"/>
                <a:gd name="T35" fmla="*/ 7 h 83"/>
                <a:gd name="T36" fmla="*/ 68 w 91"/>
                <a:gd name="T37" fmla="*/ 13 h 83"/>
                <a:gd name="T38" fmla="*/ 65 w 91"/>
                <a:gd name="T39" fmla="*/ 21 h 83"/>
                <a:gd name="T40" fmla="*/ 73 w 91"/>
                <a:gd name="T41" fmla="*/ 34 h 83"/>
                <a:gd name="T42" fmla="*/ 86 w 91"/>
                <a:gd name="T43" fmla="*/ 34 h 83"/>
                <a:gd name="T44" fmla="*/ 91 w 91"/>
                <a:gd name="T45" fmla="*/ 37 h 83"/>
                <a:gd name="T46" fmla="*/ 87 w 91"/>
                <a:gd name="T47" fmla="*/ 41 h 83"/>
                <a:gd name="T48" fmla="*/ 76 w 91"/>
                <a:gd name="T49" fmla="*/ 43 h 83"/>
                <a:gd name="T50" fmla="*/ 67 w 91"/>
                <a:gd name="T51" fmla="*/ 54 h 83"/>
                <a:gd name="T52" fmla="*/ 70 w 91"/>
                <a:gd name="T53" fmla="*/ 71 h 83"/>
                <a:gd name="T54" fmla="*/ 68 w 91"/>
                <a:gd name="T55" fmla="*/ 7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 h="83">
                  <a:moveTo>
                    <a:pt x="68" y="77"/>
                  </a:moveTo>
                  <a:cubicBezTo>
                    <a:pt x="65" y="77"/>
                    <a:pt x="64" y="75"/>
                    <a:pt x="62" y="73"/>
                  </a:cubicBezTo>
                  <a:cubicBezTo>
                    <a:pt x="54" y="66"/>
                    <a:pt x="51" y="66"/>
                    <a:pt x="44" y="75"/>
                  </a:cubicBezTo>
                  <a:cubicBezTo>
                    <a:pt x="44" y="76"/>
                    <a:pt x="43" y="77"/>
                    <a:pt x="42" y="78"/>
                  </a:cubicBezTo>
                  <a:cubicBezTo>
                    <a:pt x="41" y="80"/>
                    <a:pt x="40" y="83"/>
                    <a:pt x="37" y="82"/>
                  </a:cubicBezTo>
                  <a:cubicBezTo>
                    <a:pt x="34" y="82"/>
                    <a:pt x="35" y="79"/>
                    <a:pt x="34" y="76"/>
                  </a:cubicBezTo>
                  <a:cubicBezTo>
                    <a:pt x="32" y="66"/>
                    <a:pt x="28" y="63"/>
                    <a:pt x="17" y="65"/>
                  </a:cubicBezTo>
                  <a:cubicBezTo>
                    <a:pt x="12" y="66"/>
                    <a:pt x="10" y="64"/>
                    <a:pt x="11" y="60"/>
                  </a:cubicBezTo>
                  <a:cubicBezTo>
                    <a:pt x="11" y="52"/>
                    <a:pt x="11" y="44"/>
                    <a:pt x="3" y="40"/>
                  </a:cubicBezTo>
                  <a:cubicBezTo>
                    <a:pt x="0" y="38"/>
                    <a:pt x="1" y="35"/>
                    <a:pt x="3" y="33"/>
                  </a:cubicBezTo>
                  <a:cubicBezTo>
                    <a:pt x="12" y="26"/>
                    <a:pt x="12" y="17"/>
                    <a:pt x="7" y="7"/>
                  </a:cubicBezTo>
                  <a:cubicBezTo>
                    <a:pt x="6" y="6"/>
                    <a:pt x="4" y="4"/>
                    <a:pt x="6" y="2"/>
                  </a:cubicBezTo>
                  <a:cubicBezTo>
                    <a:pt x="7" y="0"/>
                    <a:pt x="10" y="1"/>
                    <a:pt x="12" y="2"/>
                  </a:cubicBezTo>
                  <a:cubicBezTo>
                    <a:pt x="15" y="3"/>
                    <a:pt x="17" y="5"/>
                    <a:pt x="20" y="7"/>
                  </a:cubicBezTo>
                  <a:cubicBezTo>
                    <a:pt x="27" y="12"/>
                    <a:pt x="32" y="11"/>
                    <a:pt x="38" y="4"/>
                  </a:cubicBezTo>
                  <a:cubicBezTo>
                    <a:pt x="39" y="2"/>
                    <a:pt x="40" y="0"/>
                    <a:pt x="43" y="3"/>
                  </a:cubicBezTo>
                  <a:cubicBezTo>
                    <a:pt x="49" y="9"/>
                    <a:pt x="56" y="9"/>
                    <a:pt x="63" y="7"/>
                  </a:cubicBezTo>
                  <a:cubicBezTo>
                    <a:pt x="65" y="7"/>
                    <a:pt x="67" y="5"/>
                    <a:pt x="69" y="7"/>
                  </a:cubicBezTo>
                  <a:cubicBezTo>
                    <a:pt x="71" y="9"/>
                    <a:pt x="69" y="11"/>
                    <a:pt x="68" y="13"/>
                  </a:cubicBezTo>
                  <a:cubicBezTo>
                    <a:pt x="67" y="16"/>
                    <a:pt x="66" y="19"/>
                    <a:pt x="65" y="21"/>
                  </a:cubicBezTo>
                  <a:cubicBezTo>
                    <a:pt x="62" y="29"/>
                    <a:pt x="65" y="33"/>
                    <a:pt x="73" y="34"/>
                  </a:cubicBezTo>
                  <a:cubicBezTo>
                    <a:pt x="77" y="34"/>
                    <a:pt x="82" y="33"/>
                    <a:pt x="86" y="34"/>
                  </a:cubicBezTo>
                  <a:cubicBezTo>
                    <a:pt x="88" y="34"/>
                    <a:pt x="90" y="34"/>
                    <a:pt x="91" y="37"/>
                  </a:cubicBezTo>
                  <a:cubicBezTo>
                    <a:pt x="91" y="40"/>
                    <a:pt x="89" y="40"/>
                    <a:pt x="87" y="41"/>
                  </a:cubicBezTo>
                  <a:cubicBezTo>
                    <a:pt x="83" y="42"/>
                    <a:pt x="80" y="43"/>
                    <a:pt x="76" y="43"/>
                  </a:cubicBezTo>
                  <a:cubicBezTo>
                    <a:pt x="70" y="44"/>
                    <a:pt x="67" y="48"/>
                    <a:pt x="67" y="54"/>
                  </a:cubicBezTo>
                  <a:cubicBezTo>
                    <a:pt x="68" y="60"/>
                    <a:pt x="69" y="65"/>
                    <a:pt x="70" y="71"/>
                  </a:cubicBezTo>
                  <a:cubicBezTo>
                    <a:pt x="70" y="73"/>
                    <a:pt x="71" y="76"/>
                    <a:pt x="68" y="77"/>
                  </a:cubicBezTo>
                  <a:close/>
                </a:path>
              </a:pathLst>
            </a:custGeom>
            <a:solidFill>
              <a:srgbClr val="1A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Tree>
    <p:extLst>
      <p:ext uri="{BB962C8B-B14F-4D97-AF65-F5344CB8AC3E}">
        <p14:creationId xmlns:p14="http://schemas.microsoft.com/office/powerpoint/2010/main" val="77890908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BA2818F-75D1-4CF1-83A9-78FE28E39254}"/>
              </a:ext>
            </a:extLst>
          </p:cNvPr>
          <p:cNvSpPr>
            <a:spLocks noGrp="1"/>
          </p:cNvSpPr>
          <p:nvPr>
            <p:ph type="title" idx="4294967295"/>
          </p:nvPr>
        </p:nvSpPr>
        <p:spPr>
          <a:xfrm>
            <a:off x="1394410" y="468686"/>
            <a:ext cx="8474075" cy="709612"/>
          </a:xfrm>
          <a:prstGeom prst="rect">
            <a:avLst/>
          </a:prstGeom>
        </p:spPr>
        <p:txBody>
          <a:bodyPr/>
          <a:lstStyle/>
          <a:p>
            <a:pPr algn="r" rtl="1"/>
            <a:r>
              <a:rPr lang="fa-IR" dirty="0">
                <a:solidFill>
                  <a:srgbClr val="DE99A0"/>
                </a:solidFill>
                <a:cs typeface="B Nazanin" panose="00000400000000000000" pitchFamily="2" charset="-78"/>
              </a:rPr>
              <a:t>آناتومی انسان</a:t>
            </a:r>
            <a:endParaRPr lang="es-PE" dirty="0">
              <a:solidFill>
                <a:srgbClr val="DE99A0"/>
              </a:solidFill>
              <a:cs typeface="B Nazanin" panose="00000400000000000000" pitchFamily="2" charset="-78"/>
            </a:endParaRPr>
          </a:p>
        </p:txBody>
      </p:sp>
      <p:sp>
        <p:nvSpPr>
          <p:cNvPr id="4" name="Rectangle 2">
            <a:extLst>
              <a:ext uri="{FF2B5EF4-FFF2-40B4-BE49-F238E27FC236}">
                <a16:creationId xmlns:a16="http://schemas.microsoft.com/office/drawing/2014/main" id="{0F4333D5-C55A-42C9-8AD2-56D6CFFEC50E}"/>
              </a:ext>
            </a:extLst>
          </p:cNvPr>
          <p:cNvSpPr/>
          <p:nvPr/>
        </p:nvSpPr>
        <p:spPr bwMode="auto">
          <a:xfrm>
            <a:off x="853776" y="1286208"/>
            <a:ext cx="7642897" cy="67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lnSpc>
                <a:spcPct val="150000"/>
              </a:lnSpc>
            </a:pP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چند چیز جالب اینجا</a:t>
            </a:r>
          </a:p>
          <a:p>
            <a:pPr algn="r" rtl="1" eaLnBrk="1" hangingPunct="1">
              <a:lnSpc>
                <a:spcPct val="150000"/>
              </a:lnSpc>
            </a:pP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که قبل از او مایسینای زندگی است، خودش تعقیب خواهد شد. مهم است که بفهمیم آیا مهم است یا نه دشوار. </a:t>
            </a:r>
            <a:r>
              <a:rPr lang="en-US" altLang="es-PE" sz="1200" dirty="0" err="1">
                <a:solidFill>
                  <a:schemeClr val="tx1"/>
                </a:solidFill>
                <a:latin typeface="+mn-lt"/>
                <a:ea typeface="MS PGothic" panose="020B0600070205080204" pitchFamily="34" charset="-128"/>
                <a:cs typeface="B Nazanin" panose="00000400000000000000" pitchFamily="2" charset="-78"/>
                <a:sym typeface="Aller Bold" charset="0"/>
              </a:rPr>
              <a:t>Curabitur</a:t>
            </a:r>
            <a:r>
              <a:rPr lang="en-US" altLang="es-PE" sz="1200" dirty="0">
                <a:solidFill>
                  <a:schemeClr val="tx1"/>
                </a:solidFill>
                <a:latin typeface="+mn-lt"/>
                <a:ea typeface="MS PGothic" panose="020B0600070205080204" pitchFamily="34" charset="-128"/>
                <a:cs typeface="B Nazanin" panose="00000400000000000000" pitchFamily="2" charset="-78"/>
                <a:sym typeface="Aller Bold" charset="0"/>
              </a:rPr>
              <a:t> </a:t>
            </a:r>
            <a:r>
              <a:rPr lang="en-US" altLang="es-PE" sz="1200" dirty="0" err="1">
                <a:solidFill>
                  <a:schemeClr val="tx1"/>
                </a:solidFill>
                <a:latin typeface="+mn-lt"/>
                <a:ea typeface="MS PGothic" panose="020B0600070205080204" pitchFamily="34" charset="-128"/>
                <a:cs typeface="B Nazanin" panose="00000400000000000000" pitchFamily="2" charset="-78"/>
                <a:sym typeface="Aller Bold" charset="0"/>
              </a:rPr>
              <a:t>venenatis</a:t>
            </a:r>
            <a:r>
              <a:rPr lang="en-US" altLang="es-PE" sz="1200" dirty="0">
                <a:solidFill>
                  <a:schemeClr val="tx1"/>
                </a:solidFill>
                <a:latin typeface="+mn-lt"/>
                <a:ea typeface="MS PGothic" panose="020B0600070205080204" pitchFamily="34" charset="-128"/>
                <a:cs typeface="B Nazanin" panose="00000400000000000000" pitchFamily="2" charset="-78"/>
                <a:sym typeface="Aller Bold" charset="0"/>
              </a:rPr>
              <a:t> fermentum </a:t>
            </a:r>
            <a:r>
              <a:rPr lang="en-US" altLang="es-PE" sz="1200" dirty="0" err="1">
                <a:solidFill>
                  <a:schemeClr val="tx1"/>
                </a:solidFill>
                <a:latin typeface="+mn-lt"/>
                <a:ea typeface="MS PGothic" panose="020B0600070205080204" pitchFamily="34" charset="-128"/>
                <a:cs typeface="B Nazanin" panose="00000400000000000000" pitchFamily="2" charset="-78"/>
                <a:sym typeface="Aller Bold" charset="0"/>
              </a:rPr>
              <a:t>fringilla</a:t>
            </a:r>
            <a:r>
              <a:rPr lang="en-US" altLang="es-PE" sz="1200" dirty="0">
                <a:solidFill>
                  <a:schemeClr val="tx1"/>
                </a:solidFill>
                <a:latin typeface="+mn-lt"/>
                <a:ea typeface="MS PGothic" panose="020B0600070205080204" pitchFamily="34" charset="-128"/>
                <a:cs typeface="B Nazanin" panose="00000400000000000000" pitchFamily="2" charset="-78"/>
                <a:sym typeface="Aller Bold" charset="0"/>
              </a:rPr>
              <a:t>. </a:t>
            </a: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برخی از نویسندگان هدف را هدف قرار نداده اند. اما برای خنده، غمگین است </a:t>
            </a:r>
            <a:r>
              <a:rPr lang="en-US" altLang="es-PE" sz="1200" dirty="0" err="1">
                <a:solidFill>
                  <a:schemeClr val="tx1"/>
                </a:solidFill>
                <a:latin typeface="+mn-lt"/>
                <a:ea typeface="MS PGothic" panose="020B0600070205080204" pitchFamily="34" charset="-128"/>
                <a:cs typeface="B Nazanin" panose="00000400000000000000" pitchFamily="2" charset="-78"/>
                <a:sym typeface="Aller Bold" charset="0"/>
              </a:rPr>
              <a:t>nibh</a:t>
            </a:r>
            <a:r>
              <a:rPr lang="en-US" altLang="es-PE" sz="1200" dirty="0">
                <a:solidFill>
                  <a:schemeClr val="tx1"/>
                </a:solidFill>
                <a:latin typeface="+mn-lt"/>
                <a:ea typeface="MS PGothic" panose="020B0600070205080204" pitchFamily="34" charset="-128"/>
                <a:cs typeface="B Nazanin" panose="00000400000000000000" pitchFamily="2" charset="-78"/>
                <a:sym typeface="Aller Bold" charset="0"/>
              </a:rPr>
              <a:t> </a:t>
            </a:r>
            <a:r>
              <a:rPr lang="en-US" altLang="es-PE" sz="1200" dirty="0" err="1">
                <a:solidFill>
                  <a:schemeClr val="tx1"/>
                </a:solidFill>
                <a:latin typeface="+mn-lt"/>
                <a:ea typeface="MS PGothic" panose="020B0600070205080204" pitchFamily="34" charset="-128"/>
                <a:cs typeface="B Nazanin" panose="00000400000000000000" pitchFamily="2" charset="-78"/>
                <a:sym typeface="Aller Bold" charset="0"/>
              </a:rPr>
              <a:t>eu</a:t>
            </a:r>
            <a:r>
              <a:rPr lang="en-US" altLang="es-PE" sz="1200" dirty="0">
                <a:solidFill>
                  <a:schemeClr val="tx1"/>
                </a:solidFill>
                <a:latin typeface="+mn-lt"/>
                <a:ea typeface="MS PGothic" panose="020B0600070205080204" pitchFamily="34" charset="-128"/>
                <a:cs typeface="B Nazanin" panose="00000400000000000000" pitchFamily="2" charset="-78"/>
                <a:sym typeface="Aller Bold" charset="0"/>
              </a:rPr>
              <a:t>، </a:t>
            </a: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نویسنده انتهای اورک.</a:t>
            </a:r>
            <a:endParaRPr lang="en-US" altLang="es-PE" sz="1200" dirty="0">
              <a:solidFill>
                <a:schemeClr val="tx1"/>
              </a:solidFill>
              <a:latin typeface="+mn-lt"/>
              <a:ea typeface="MS PGothic" panose="020B0600070205080204" pitchFamily="34" charset="-128"/>
              <a:cs typeface="B Nazanin" panose="00000400000000000000" pitchFamily="2" charset="-78"/>
              <a:sym typeface="Aller Light Italic" charset="0"/>
            </a:endParaRPr>
          </a:p>
        </p:txBody>
      </p:sp>
      <p:sp>
        <p:nvSpPr>
          <p:cNvPr id="6" name="Rectangle 4">
            <a:extLst>
              <a:ext uri="{FF2B5EF4-FFF2-40B4-BE49-F238E27FC236}">
                <a16:creationId xmlns:a16="http://schemas.microsoft.com/office/drawing/2014/main" id="{B7BC6943-F725-4179-9267-2EB9362BFD59}"/>
              </a:ext>
            </a:extLst>
          </p:cNvPr>
          <p:cNvSpPr/>
          <p:nvPr/>
        </p:nvSpPr>
        <p:spPr bwMode="auto">
          <a:xfrm>
            <a:off x="3433589" y="2669974"/>
            <a:ext cx="2393166" cy="349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8062" tIns="18062" rIns="18062" bIns="18062"/>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rtl="1" eaLnBrk="1" hangingPunct="1">
              <a:spcBef>
                <a:spcPts val="1400"/>
              </a:spcBef>
            </a:pPr>
            <a:r>
              <a:rPr lang="fa-IR" altLang="es-PE" sz="1200" dirty="0">
                <a:solidFill>
                  <a:schemeClr val="tx1"/>
                </a:solidFill>
                <a:latin typeface="+mn-lt"/>
                <a:ea typeface="MS PGothic" panose="020B0600070205080204" pitchFamily="34" charset="-128"/>
                <a:cs typeface="B Nazanin" panose="00000400000000000000" pitchFamily="2" charset="-78"/>
                <a:sym typeface="Lora" charset="0"/>
              </a:rPr>
              <a:t>این فقط یک موضوع زمان و نگرانی است، چه واقعی باشد چه نباشد.</a:t>
            </a:r>
            <a:endParaRPr lang="en-US" altLang="es-PE" sz="1200" dirty="0">
              <a:solidFill>
                <a:schemeClr val="tx1"/>
              </a:solidFill>
              <a:latin typeface="+mn-lt"/>
              <a:ea typeface="MS PGothic" panose="020B0600070205080204" pitchFamily="34" charset="-128"/>
              <a:cs typeface="B Nazanin" panose="00000400000000000000" pitchFamily="2" charset="-78"/>
              <a:sym typeface="Lora" charset="0"/>
            </a:endParaRPr>
          </a:p>
        </p:txBody>
      </p:sp>
      <p:grpSp>
        <p:nvGrpSpPr>
          <p:cNvPr id="7" name="Group 11">
            <a:extLst>
              <a:ext uri="{FF2B5EF4-FFF2-40B4-BE49-F238E27FC236}">
                <a16:creationId xmlns:a16="http://schemas.microsoft.com/office/drawing/2014/main" id="{55971ED8-25D6-49A0-B6F1-A1F8899E564A}"/>
              </a:ext>
            </a:extLst>
          </p:cNvPr>
          <p:cNvGrpSpPr/>
          <p:nvPr/>
        </p:nvGrpSpPr>
        <p:grpSpPr>
          <a:xfrm>
            <a:off x="2241833" y="2226692"/>
            <a:ext cx="651121" cy="1826786"/>
            <a:chOff x="0" y="0"/>
            <a:chExt cx="607" cy="1702"/>
          </a:xfrm>
        </p:grpSpPr>
        <p:grpSp>
          <p:nvGrpSpPr>
            <p:cNvPr id="8" name="Group 7">
              <a:extLst>
                <a:ext uri="{FF2B5EF4-FFF2-40B4-BE49-F238E27FC236}">
                  <a16:creationId xmlns:a16="http://schemas.microsoft.com/office/drawing/2014/main" id="{2AA08C5B-826D-4E8A-9D13-A5EC7CC7923E}"/>
                </a:ext>
              </a:extLst>
            </p:cNvPr>
            <p:cNvGrpSpPr/>
            <p:nvPr/>
          </p:nvGrpSpPr>
          <p:grpSpPr>
            <a:xfrm>
              <a:off x="72" y="0"/>
              <a:ext cx="459" cy="458"/>
              <a:chOff x="0" y="0"/>
              <a:chExt cx="458" cy="458"/>
            </a:xfrm>
          </p:grpSpPr>
          <p:sp>
            <p:nvSpPr>
              <p:cNvPr id="12" name="Oval 5">
                <a:extLst>
                  <a:ext uri="{FF2B5EF4-FFF2-40B4-BE49-F238E27FC236}">
                    <a16:creationId xmlns:a16="http://schemas.microsoft.com/office/drawing/2014/main" id="{61F1E5C0-74D9-4544-9EF8-C68DC49F2487}"/>
                  </a:ext>
                </a:extLst>
              </p:cNvPr>
              <p:cNvSpPr/>
              <p:nvPr/>
            </p:nvSpPr>
            <p:spPr bwMode="auto">
              <a:xfrm>
                <a:off x="0" y="0"/>
                <a:ext cx="458" cy="458"/>
              </a:xfrm>
              <a:prstGeom prst="ellipse">
                <a:avLst/>
              </a:prstGeom>
              <a:solidFill>
                <a:srgbClr val="344868"/>
              </a:solidFill>
              <a:ln>
                <a:noFill/>
              </a:ln>
              <a:extLst>
                <a:ext uri="{91240B29-F687-4F45-9708-019B960494DF}">
                  <a14:hiddenLine xmlns:a14="http://schemas.microsoft.com/office/drawing/2010/main" w="25400">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endParaRPr lang="es-PE" altLang="es-PE" sz="1200">
                  <a:latin typeface="+mn-lt"/>
                  <a:cs typeface="B Nazanin" panose="00000400000000000000" pitchFamily="2" charset="-78"/>
                </a:endParaRPr>
              </a:p>
            </p:txBody>
          </p:sp>
          <p:sp>
            <p:nvSpPr>
              <p:cNvPr id="13" name="Oval 6">
                <a:extLst>
                  <a:ext uri="{FF2B5EF4-FFF2-40B4-BE49-F238E27FC236}">
                    <a16:creationId xmlns:a16="http://schemas.microsoft.com/office/drawing/2014/main" id="{43241636-6144-4575-86DF-EA4C079B09BE}"/>
                  </a:ext>
                </a:extLst>
              </p:cNvPr>
              <p:cNvSpPr/>
              <p:nvPr/>
            </p:nvSpPr>
            <p:spPr bwMode="auto">
              <a:xfrm>
                <a:off x="57" y="68"/>
                <a:ext cx="342" cy="319"/>
              </a:xfrm>
              <a:prstGeom prst="ellipse">
                <a:avLst/>
              </a:prstGeom>
              <a:solidFill>
                <a:srgbClr val="CF5A6A"/>
              </a:solidFill>
              <a:ln>
                <a:noFill/>
              </a:ln>
              <a:extLst>
                <a:ext uri="{91240B29-F687-4F45-9708-019B960494DF}">
                  <a14:hiddenLine xmlns:a14="http://schemas.microsoft.com/office/drawing/2010/main" w="25400">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endParaRPr lang="es-PE" altLang="es-PE" sz="1200">
                  <a:latin typeface="+mn-lt"/>
                  <a:cs typeface="B Nazanin" panose="00000400000000000000" pitchFamily="2" charset="-78"/>
                </a:endParaRPr>
              </a:p>
            </p:txBody>
          </p:sp>
        </p:grpSp>
        <p:grpSp>
          <p:nvGrpSpPr>
            <p:cNvPr id="9" name="Group 10">
              <a:extLst>
                <a:ext uri="{FF2B5EF4-FFF2-40B4-BE49-F238E27FC236}">
                  <a16:creationId xmlns:a16="http://schemas.microsoft.com/office/drawing/2014/main" id="{04334959-6DD1-4E54-8384-90268968EBFD}"/>
                </a:ext>
              </a:extLst>
            </p:cNvPr>
            <p:cNvGrpSpPr/>
            <p:nvPr/>
          </p:nvGrpSpPr>
          <p:grpSpPr>
            <a:xfrm>
              <a:off x="0" y="417"/>
              <a:ext cx="607" cy="1285"/>
              <a:chOff x="0" y="0"/>
              <a:chExt cx="607" cy="1285"/>
            </a:xfrm>
          </p:grpSpPr>
          <p:sp>
            <p:nvSpPr>
              <p:cNvPr id="10" name="AutoShape 8">
                <a:extLst>
                  <a:ext uri="{FF2B5EF4-FFF2-40B4-BE49-F238E27FC236}">
                    <a16:creationId xmlns:a16="http://schemas.microsoft.com/office/drawing/2014/main" id="{2E6392C2-DDDA-4984-81F2-554CFA45E5BC}"/>
                  </a:ext>
                </a:extLst>
              </p:cNvPr>
              <p:cNvSpPr/>
              <p:nvPr/>
            </p:nvSpPr>
            <p:spPr bwMode="auto">
              <a:xfrm>
                <a:off x="0" y="97"/>
                <a:ext cx="607" cy="1188"/>
              </a:xfrm>
              <a:custGeom>
                <a:avLst/>
                <a:gdLst>
                  <a:gd name="T0" fmla="*/ 21600 w 21600"/>
                  <a:gd name="T1" fmla="*/ 10699 h 21600"/>
                  <a:gd name="T2" fmla="*/ 19554 w 21600"/>
                  <a:gd name="T3" fmla="*/ 11680 h 21600"/>
                  <a:gd name="T4" fmla="*/ 17507 w 21600"/>
                  <a:gd name="T5" fmla="*/ 10699 h 21600"/>
                  <a:gd name="T6" fmla="*/ 17507 w 21600"/>
                  <a:gd name="T7" fmla="*/ 3613 h 21600"/>
                  <a:gd name="T8" fmla="*/ 16598 w 21600"/>
                  <a:gd name="T9" fmla="*/ 3613 h 21600"/>
                  <a:gd name="T10" fmla="*/ 16598 w 21600"/>
                  <a:gd name="T11" fmla="*/ 20510 h 21600"/>
                  <a:gd name="T12" fmla="*/ 14097 w 21600"/>
                  <a:gd name="T13" fmla="*/ 21600 h 21600"/>
                  <a:gd name="T14" fmla="*/ 11368 w 21600"/>
                  <a:gd name="T15" fmla="*/ 20510 h 21600"/>
                  <a:gd name="T16" fmla="*/ 11368 w 21600"/>
                  <a:gd name="T17" fmla="*/ 10590 h 21600"/>
                  <a:gd name="T18" fmla="*/ 10232 w 21600"/>
                  <a:gd name="T19" fmla="*/ 10590 h 21600"/>
                  <a:gd name="T20" fmla="*/ 10232 w 21600"/>
                  <a:gd name="T21" fmla="*/ 20510 h 21600"/>
                  <a:gd name="T22" fmla="*/ 7503 w 21600"/>
                  <a:gd name="T23" fmla="*/ 21600 h 21600"/>
                  <a:gd name="T24" fmla="*/ 5002 w 21600"/>
                  <a:gd name="T25" fmla="*/ 20510 h 21600"/>
                  <a:gd name="T26" fmla="*/ 5002 w 21600"/>
                  <a:gd name="T27" fmla="*/ 3613 h 21600"/>
                  <a:gd name="T28" fmla="*/ 4093 w 21600"/>
                  <a:gd name="T29" fmla="*/ 3613 h 21600"/>
                  <a:gd name="T30" fmla="*/ 4093 w 21600"/>
                  <a:gd name="T31" fmla="*/ 10699 h 21600"/>
                  <a:gd name="T32" fmla="*/ 2046 w 21600"/>
                  <a:gd name="T33" fmla="*/ 11680 h 21600"/>
                  <a:gd name="T34" fmla="*/ 0 w 21600"/>
                  <a:gd name="T35" fmla="*/ 10699 h 21600"/>
                  <a:gd name="T36" fmla="*/ 0 w 21600"/>
                  <a:gd name="T37" fmla="*/ 2632 h 21600"/>
                  <a:gd name="T38" fmla="*/ 3978 w 21600"/>
                  <a:gd name="T39" fmla="*/ 0 h 21600"/>
                  <a:gd name="T40" fmla="*/ 17370 w 21600"/>
                  <a:gd name="T41" fmla="*/ 0 h 21600"/>
                  <a:gd name="T42" fmla="*/ 21600 w 21600"/>
                  <a:gd name="T43" fmla="*/ 2632 h 21600"/>
                  <a:gd name="T44" fmla="*/ 21600 w 21600"/>
                  <a:gd name="T45" fmla="*/ 10699 h 21600"/>
                  <a:gd name="T46" fmla="*/ 21600 w 21600"/>
                  <a:gd name="T47" fmla="*/ 10699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00" h="21600">
                    <a:moveTo>
                      <a:pt x="21600" y="10699"/>
                    </a:moveTo>
                    <a:cubicBezTo>
                      <a:pt x="21600" y="11353"/>
                      <a:pt x="20918" y="11680"/>
                      <a:pt x="19554" y="11680"/>
                    </a:cubicBezTo>
                    <a:cubicBezTo>
                      <a:pt x="18189" y="11680"/>
                      <a:pt x="17507" y="11353"/>
                      <a:pt x="17507" y="10699"/>
                    </a:cubicBezTo>
                    <a:cubicBezTo>
                      <a:pt x="17507" y="3613"/>
                      <a:pt x="17507" y="3613"/>
                      <a:pt x="17507" y="3613"/>
                    </a:cubicBezTo>
                    <a:cubicBezTo>
                      <a:pt x="16598" y="3613"/>
                      <a:pt x="16598" y="3613"/>
                      <a:pt x="16598" y="3613"/>
                    </a:cubicBezTo>
                    <a:cubicBezTo>
                      <a:pt x="16598" y="20510"/>
                      <a:pt x="16598" y="20510"/>
                      <a:pt x="16598" y="20510"/>
                    </a:cubicBezTo>
                    <a:cubicBezTo>
                      <a:pt x="16598" y="21273"/>
                      <a:pt x="15688" y="21600"/>
                      <a:pt x="14097" y="21600"/>
                    </a:cubicBezTo>
                    <a:cubicBezTo>
                      <a:pt x="12278" y="21600"/>
                      <a:pt x="11368" y="21273"/>
                      <a:pt x="11368" y="20510"/>
                    </a:cubicBezTo>
                    <a:cubicBezTo>
                      <a:pt x="11368" y="10590"/>
                      <a:pt x="11368" y="10590"/>
                      <a:pt x="11368" y="10590"/>
                    </a:cubicBezTo>
                    <a:cubicBezTo>
                      <a:pt x="10232" y="10590"/>
                      <a:pt x="10232" y="10590"/>
                      <a:pt x="10232" y="10590"/>
                    </a:cubicBezTo>
                    <a:cubicBezTo>
                      <a:pt x="10232" y="20510"/>
                      <a:pt x="10232" y="20510"/>
                      <a:pt x="10232" y="20510"/>
                    </a:cubicBezTo>
                    <a:cubicBezTo>
                      <a:pt x="10232" y="21273"/>
                      <a:pt x="9322" y="21600"/>
                      <a:pt x="7503" y="21600"/>
                    </a:cubicBezTo>
                    <a:cubicBezTo>
                      <a:pt x="5912" y="21600"/>
                      <a:pt x="5002" y="21273"/>
                      <a:pt x="5002" y="20510"/>
                    </a:cubicBezTo>
                    <a:cubicBezTo>
                      <a:pt x="5002" y="3613"/>
                      <a:pt x="5002" y="3613"/>
                      <a:pt x="5002" y="3613"/>
                    </a:cubicBezTo>
                    <a:cubicBezTo>
                      <a:pt x="4093" y="3613"/>
                      <a:pt x="4093" y="3613"/>
                      <a:pt x="4093" y="3613"/>
                    </a:cubicBezTo>
                    <a:cubicBezTo>
                      <a:pt x="4093" y="10699"/>
                      <a:pt x="4093" y="10699"/>
                      <a:pt x="4093" y="10699"/>
                    </a:cubicBezTo>
                    <a:cubicBezTo>
                      <a:pt x="4093" y="11353"/>
                      <a:pt x="3411" y="11680"/>
                      <a:pt x="2046" y="11680"/>
                    </a:cubicBezTo>
                    <a:cubicBezTo>
                      <a:pt x="682" y="11680"/>
                      <a:pt x="0" y="11353"/>
                      <a:pt x="0" y="10699"/>
                    </a:cubicBezTo>
                    <a:cubicBezTo>
                      <a:pt x="0" y="2632"/>
                      <a:pt x="0" y="2632"/>
                      <a:pt x="0" y="2632"/>
                    </a:cubicBezTo>
                    <a:cubicBezTo>
                      <a:pt x="0" y="1324"/>
                      <a:pt x="340" y="0"/>
                      <a:pt x="3978" y="0"/>
                    </a:cubicBezTo>
                    <a:cubicBezTo>
                      <a:pt x="14664" y="0"/>
                      <a:pt x="17370" y="0"/>
                      <a:pt x="17370" y="0"/>
                    </a:cubicBezTo>
                    <a:cubicBezTo>
                      <a:pt x="21008" y="0"/>
                      <a:pt x="21600" y="1324"/>
                      <a:pt x="21600" y="2632"/>
                    </a:cubicBezTo>
                    <a:lnTo>
                      <a:pt x="21600" y="10699"/>
                    </a:lnTo>
                    <a:close/>
                    <a:moveTo>
                      <a:pt x="21600" y="10699"/>
                    </a:moveTo>
                  </a:path>
                </a:pathLst>
              </a:custGeom>
              <a:solidFill>
                <a:srgbClr val="344868"/>
              </a:solidFill>
              <a:ln>
                <a:noFill/>
              </a:ln>
              <a:extLst>
                <a:ext uri="{91240B29-F687-4F45-9708-019B960494DF}">
                  <a14:hiddenLine xmlns:a14="http://schemas.microsoft.com/office/drawing/2010/main" w="9525" cap="flat">
                    <a:solidFill>
                      <a:srgbClr val="000000"/>
                    </a:solidFill>
                    <a:round/>
                    <a:headEnd type="none" w="med" len="med"/>
                    <a:tailEnd type="none" w="med" len="med"/>
                  </a14:hiddenLine>
                </a:ext>
              </a:extLst>
            </p:spPr>
            <p:txBody>
              <a:bodyPr lIns="0" tIns="0" rIns="0" bIns="0"/>
              <a:lstStyle/>
              <a:p>
                <a:pPr algn="r" rtl="1"/>
                <a:endParaRPr lang="es-PE" sz="1200">
                  <a:cs typeface="B Nazanin" panose="00000400000000000000" pitchFamily="2" charset="-78"/>
                </a:endParaRPr>
              </a:p>
            </p:txBody>
          </p:sp>
          <p:sp>
            <p:nvSpPr>
              <p:cNvPr id="11" name="AutoShape 9">
                <a:extLst>
                  <a:ext uri="{FF2B5EF4-FFF2-40B4-BE49-F238E27FC236}">
                    <a16:creationId xmlns:a16="http://schemas.microsoft.com/office/drawing/2014/main" id="{55BB98FB-F282-4A10-9C2F-B7FF31E4C1AD}"/>
                  </a:ext>
                </a:extLst>
              </p:cNvPr>
              <p:cNvSpPr/>
              <p:nvPr/>
            </p:nvSpPr>
            <p:spPr bwMode="auto">
              <a:xfrm>
                <a:off x="261" y="0"/>
                <a:ext cx="93" cy="212"/>
              </a:xfrm>
              <a:custGeom>
                <a:avLst/>
                <a:gdLst>
                  <a:gd name="T0" fmla="*/ 0 w 21600"/>
                  <a:gd name="T1" fmla="*/ 0 h 21600"/>
                  <a:gd name="T2" fmla="*/ 234 w 21600"/>
                  <a:gd name="T3" fmla="*/ 21600 h 21600"/>
                  <a:gd name="T4" fmla="*/ 21600 w 21600"/>
                  <a:gd name="T5" fmla="*/ 21600 h 21600"/>
                  <a:gd name="T6" fmla="*/ 20806 w 21600"/>
                  <a:gd name="T7" fmla="*/ 0 h 21600"/>
                  <a:gd name="T8" fmla="*/ 0 w 21600"/>
                  <a:gd name="T9" fmla="*/ 0 h 21600"/>
                  <a:gd name="T10" fmla="*/ 0 w 21600"/>
                  <a:gd name="T11" fmla="*/ 0 h 21600"/>
                </a:gdLst>
                <a:ahLst/>
                <a:cxnLst>
                  <a:cxn ang="0">
                    <a:pos x="T0" y="T1"/>
                  </a:cxn>
                  <a:cxn ang="0">
                    <a:pos x="T2" y="T3"/>
                  </a:cxn>
                  <a:cxn ang="0">
                    <a:pos x="T4" y="T5"/>
                  </a:cxn>
                  <a:cxn ang="0">
                    <a:pos x="T6" y="T7"/>
                  </a:cxn>
                  <a:cxn ang="0">
                    <a:pos x="T8" y="T9"/>
                  </a:cxn>
                  <a:cxn ang="0">
                    <a:pos x="T10" y="T11"/>
                  </a:cxn>
                </a:cxnLst>
                <a:rect l="0" t="0" r="r" b="b"/>
                <a:pathLst>
                  <a:path w="21600" h="21600">
                    <a:moveTo>
                      <a:pt x="0" y="0"/>
                    </a:moveTo>
                    <a:cubicBezTo>
                      <a:pt x="420" y="21080"/>
                      <a:pt x="234" y="21600"/>
                      <a:pt x="234" y="21600"/>
                    </a:cubicBezTo>
                    <a:lnTo>
                      <a:pt x="21600" y="21600"/>
                    </a:lnTo>
                    <a:lnTo>
                      <a:pt x="20806" y="0"/>
                    </a:lnTo>
                    <a:lnTo>
                      <a:pt x="0" y="0"/>
                    </a:lnTo>
                    <a:close/>
                    <a:moveTo>
                      <a:pt x="0" y="0"/>
                    </a:moveTo>
                  </a:path>
                </a:pathLst>
              </a:custGeom>
              <a:solidFill>
                <a:srgbClr val="344868"/>
              </a:solidFill>
              <a:ln w="12700" cap="flat">
                <a:solidFill>
                  <a:srgbClr val="000000">
                    <a:alpha val="0"/>
                  </a:srgbClr>
                </a:solidFill>
                <a:prstDash val="solid"/>
                <a:miter lim="800000"/>
                <a:headEnd type="none" w="med" len="med"/>
                <a:tailEnd type="none" w="med" len="med"/>
              </a:ln>
            </p:spPr>
            <p:txBody>
              <a:bodyPr lIns="0" tIns="0" rIns="0" bIns="0"/>
              <a:lstStyle/>
              <a:p>
                <a:pPr algn="r" rtl="1"/>
                <a:endParaRPr lang="es-PE" sz="1200">
                  <a:cs typeface="B Nazanin" panose="00000400000000000000" pitchFamily="2" charset="-78"/>
                </a:endParaRPr>
              </a:p>
            </p:txBody>
          </p:sp>
        </p:grpSp>
      </p:grpSp>
      <p:sp>
        <p:nvSpPr>
          <p:cNvPr id="14" name="Line 12">
            <a:extLst>
              <a:ext uri="{FF2B5EF4-FFF2-40B4-BE49-F238E27FC236}">
                <a16:creationId xmlns:a16="http://schemas.microsoft.com/office/drawing/2014/main" id="{C8CF06BC-F176-4971-BC77-36079D569079}"/>
              </a:ext>
            </a:extLst>
          </p:cNvPr>
          <p:cNvSpPr>
            <a:spLocks noChangeShapeType="1"/>
          </p:cNvSpPr>
          <p:nvPr/>
        </p:nvSpPr>
        <p:spPr bwMode="auto">
          <a:xfrm rot="10800000" flipH="1">
            <a:off x="3176144" y="3182719"/>
            <a:ext cx="2860857" cy="18235"/>
          </a:xfrm>
          <a:prstGeom prst="line">
            <a:avLst/>
          </a:prstGeom>
          <a:noFill/>
          <a:ln w="50800">
            <a:solidFill>
              <a:srgbClr val="CF5A6A"/>
            </a:solidFill>
            <a:miter lim="800000"/>
            <a:headEnd type="stealth" w="med" len="med"/>
            <a:tailEnd type="stealth" w="med" len="med"/>
          </a:ln>
          <a:extLst>
            <a:ext uri="{909E8E84-426E-40DD-AFC4-6F175D3DCCD1}">
              <a14:hiddenFill xmlns:a14="http://schemas.microsoft.com/office/drawing/2010/main">
                <a:noFill/>
              </a14:hiddenFill>
            </a:ext>
          </a:extLst>
        </p:spPr>
        <p:txBody>
          <a:bodyPr lIns="0" tIns="0" rIns="0" bIns="0"/>
          <a:lstStyle/>
          <a:p>
            <a:pPr algn="r" rtl="1"/>
            <a:endParaRPr lang="es-PE" sz="1200">
              <a:cs typeface="B Nazanin" panose="00000400000000000000" pitchFamily="2" charset="-78"/>
            </a:endParaRPr>
          </a:p>
        </p:txBody>
      </p:sp>
      <p:sp>
        <p:nvSpPr>
          <p:cNvPr id="15" name="Rectangle 13">
            <a:extLst>
              <a:ext uri="{FF2B5EF4-FFF2-40B4-BE49-F238E27FC236}">
                <a16:creationId xmlns:a16="http://schemas.microsoft.com/office/drawing/2014/main" id="{1B1E5BAB-D1C5-4048-AFB4-FEB63570B0A6}"/>
              </a:ext>
            </a:extLst>
          </p:cNvPr>
          <p:cNvSpPr/>
          <p:nvPr/>
        </p:nvSpPr>
        <p:spPr bwMode="auto">
          <a:xfrm>
            <a:off x="3408917" y="4982688"/>
            <a:ext cx="2684936" cy="349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8062" tIns="18062" rIns="18062" bIns="18062"/>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rtl="1" eaLnBrk="1" hangingPunct="1">
              <a:spcBef>
                <a:spcPts val="1400"/>
              </a:spcBef>
            </a:pPr>
            <a:r>
              <a:rPr lang="fa-IR" altLang="es-PE" sz="1200" dirty="0">
                <a:solidFill>
                  <a:schemeClr val="tx1"/>
                </a:solidFill>
                <a:latin typeface="+mn-lt"/>
                <a:ea typeface="MS PGothic" panose="020B0600070205080204" pitchFamily="34" charset="-128"/>
                <a:cs typeface="B Nazanin" panose="00000400000000000000" pitchFamily="2" charset="-78"/>
                <a:sym typeface="Lora" charset="0"/>
              </a:rPr>
              <a:t>این فقط یک موضوع زمان و نگرانی است، چه واقعی باشد چه نباشد.</a:t>
            </a:r>
            <a:endParaRPr lang="en-US" altLang="es-PE" sz="1200" dirty="0">
              <a:solidFill>
                <a:schemeClr val="tx1"/>
              </a:solidFill>
              <a:latin typeface="+mn-lt"/>
              <a:ea typeface="MS PGothic" panose="020B0600070205080204" pitchFamily="34" charset="-128"/>
              <a:cs typeface="B Nazanin" panose="00000400000000000000" pitchFamily="2" charset="-78"/>
              <a:sym typeface="Lora" charset="0"/>
            </a:endParaRPr>
          </a:p>
        </p:txBody>
      </p:sp>
      <p:grpSp>
        <p:nvGrpSpPr>
          <p:cNvPr id="16" name="Group 20">
            <a:extLst>
              <a:ext uri="{FF2B5EF4-FFF2-40B4-BE49-F238E27FC236}">
                <a16:creationId xmlns:a16="http://schemas.microsoft.com/office/drawing/2014/main" id="{1176CB75-894B-4835-B7DC-68C798F9E6BF}"/>
              </a:ext>
            </a:extLst>
          </p:cNvPr>
          <p:cNvGrpSpPr/>
          <p:nvPr/>
        </p:nvGrpSpPr>
        <p:grpSpPr>
          <a:xfrm>
            <a:off x="2284741" y="4382794"/>
            <a:ext cx="652194" cy="1826786"/>
            <a:chOff x="0" y="0"/>
            <a:chExt cx="607" cy="1702"/>
          </a:xfrm>
        </p:grpSpPr>
        <p:grpSp>
          <p:nvGrpSpPr>
            <p:cNvPr id="17" name="Group 16">
              <a:extLst>
                <a:ext uri="{FF2B5EF4-FFF2-40B4-BE49-F238E27FC236}">
                  <a16:creationId xmlns:a16="http://schemas.microsoft.com/office/drawing/2014/main" id="{88D1FFB6-79BC-46B9-807F-1E2F965D8413}"/>
                </a:ext>
              </a:extLst>
            </p:cNvPr>
            <p:cNvGrpSpPr/>
            <p:nvPr/>
          </p:nvGrpSpPr>
          <p:grpSpPr>
            <a:xfrm>
              <a:off x="72" y="0"/>
              <a:ext cx="459" cy="458"/>
              <a:chOff x="0" y="0"/>
              <a:chExt cx="458" cy="458"/>
            </a:xfrm>
          </p:grpSpPr>
          <p:sp>
            <p:nvSpPr>
              <p:cNvPr id="21" name="Oval 14">
                <a:extLst>
                  <a:ext uri="{FF2B5EF4-FFF2-40B4-BE49-F238E27FC236}">
                    <a16:creationId xmlns:a16="http://schemas.microsoft.com/office/drawing/2014/main" id="{034A9B8F-1B3E-4A98-8A16-BE6A741D3687}"/>
                  </a:ext>
                </a:extLst>
              </p:cNvPr>
              <p:cNvSpPr/>
              <p:nvPr/>
            </p:nvSpPr>
            <p:spPr bwMode="auto">
              <a:xfrm>
                <a:off x="0" y="0"/>
                <a:ext cx="458" cy="458"/>
              </a:xfrm>
              <a:prstGeom prst="ellipse">
                <a:avLst/>
              </a:prstGeom>
              <a:solidFill>
                <a:schemeClr val="accent1"/>
              </a:solidFill>
              <a:ln>
                <a:noFill/>
              </a:ln>
              <a:extLst>
                <a:ext uri="{91240B29-F687-4F45-9708-019B960494DF}">
                  <a14:hiddenLine xmlns:a14="http://schemas.microsoft.com/office/drawing/2010/main" w="25400">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endParaRPr lang="es-PE" altLang="es-PE" sz="1200">
                  <a:latin typeface="+mn-lt"/>
                  <a:cs typeface="B Nazanin" panose="00000400000000000000" pitchFamily="2" charset="-78"/>
                </a:endParaRPr>
              </a:p>
            </p:txBody>
          </p:sp>
          <p:sp>
            <p:nvSpPr>
              <p:cNvPr id="22" name="Oval 15">
                <a:extLst>
                  <a:ext uri="{FF2B5EF4-FFF2-40B4-BE49-F238E27FC236}">
                    <a16:creationId xmlns:a16="http://schemas.microsoft.com/office/drawing/2014/main" id="{8F207886-63DE-4604-83AC-D317B9C3800C}"/>
                  </a:ext>
                </a:extLst>
              </p:cNvPr>
              <p:cNvSpPr/>
              <p:nvPr/>
            </p:nvSpPr>
            <p:spPr bwMode="auto">
              <a:xfrm>
                <a:off x="57" y="68"/>
                <a:ext cx="342" cy="319"/>
              </a:xfrm>
              <a:prstGeom prst="ellipse">
                <a:avLst/>
              </a:prstGeom>
              <a:solidFill>
                <a:srgbClr val="CF5A6A"/>
              </a:solidFill>
              <a:ln>
                <a:noFill/>
              </a:ln>
              <a:extLst>
                <a:ext uri="{91240B29-F687-4F45-9708-019B960494DF}">
                  <a14:hiddenLine xmlns:a14="http://schemas.microsoft.com/office/drawing/2010/main" w="25400">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endParaRPr lang="es-PE" altLang="es-PE" sz="1200">
                  <a:latin typeface="+mn-lt"/>
                  <a:cs typeface="B Nazanin" panose="00000400000000000000" pitchFamily="2" charset="-78"/>
                </a:endParaRPr>
              </a:p>
            </p:txBody>
          </p:sp>
        </p:grpSp>
        <p:grpSp>
          <p:nvGrpSpPr>
            <p:cNvPr id="18" name="Group 19">
              <a:extLst>
                <a:ext uri="{FF2B5EF4-FFF2-40B4-BE49-F238E27FC236}">
                  <a16:creationId xmlns:a16="http://schemas.microsoft.com/office/drawing/2014/main" id="{193D08E3-F9B1-4A7F-9AA6-417CD9F44FBA}"/>
                </a:ext>
              </a:extLst>
            </p:cNvPr>
            <p:cNvGrpSpPr/>
            <p:nvPr/>
          </p:nvGrpSpPr>
          <p:grpSpPr>
            <a:xfrm>
              <a:off x="0" y="417"/>
              <a:ext cx="607" cy="1285"/>
              <a:chOff x="0" y="0"/>
              <a:chExt cx="607" cy="1285"/>
            </a:xfrm>
          </p:grpSpPr>
          <p:sp>
            <p:nvSpPr>
              <p:cNvPr id="19" name="AutoShape 17">
                <a:extLst>
                  <a:ext uri="{FF2B5EF4-FFF2-40B4-BE49-F238E27FC236}">
                    <a16:creationId xmlns:a16="http://schemas.microsoft.com/office/drawing/2014/main" id="{AD7FC601-08A8-4BDD-8E2A-6CF86896694E}"/>
                  </a:ext>
                </a:extLst>
              </p:cNvPr>
              <p:cNvSpPr/>
              <p:nvPr/>
            </p:nvSpPr>
            <p:spPr bwMode="auto">
              <a:xfrm>
                <a:off x="0" y="97"/>
                <a:ext cx="607" cy="1188"/>
              </a:xfrm>
              <a:custGeom>
                <a:avLst/>
                <a:gdLst>
                  <a:gd name="T0" fmla="*/ 21600 w 21600"/>
                  <a:gd name="T1" fmla="*/ 10699 h 21600"/>
                  <a:gd name="T2" fmla="*/ 19554 w 21600"/>
                  <a:gd name="T3" fmla="*/ 11680 h 21600"/>
                  <a:gd name="T4" fmla="*/ 17507 w 21600"/>
                  <a:gd name="T5" fmla="*/ 10699 h 21600"/>
                  <a:gd name="T6" fmla="*/ 17507 w 21600"/>
                  <a:gd name="T7" fmla="*/ 3613 h 21600"/>
                  <a:gd name="T8" fmla="*/ 16598 w 21600"/>
                  <a:gd name="T9" fmla="*/ 3613 h 21600"/>
                  <a:gd name="T10" fmla="*/ 16598 w 21600"/>
                  <a:gd name="T11" fmla="*/ 20510 h 21600"/>
                  <a:gd name="T12" fmla="*/ 14097 w 21600"/>
                  <a:gd name="T13" fmla="*/ 21600 h 21600"/>
                  <a:gd name="T14" fmla="*/ 11368 w 21600"/>
                  <a:gd name="T15" fmla="*/ 20510 h 21600"/>
                  <a:gd name="T16" fmla="*/ 11368 w 21600"/>
                  <a:gd name="T17" fmla="*/ 10590 h 21600"/>
                  <a:gd name="T18" fmla="*/ 10232 w 21600"/>
                  <a:gd name="T19" fmla="*/ 10590 h 21600"/>
                  <a:gd name="T20" fmla="*/ 10232 w 21600"/>
                  <a:gd name="T21" fmla="*/ 20510 h 21600"/>
                  <a:gd name="T22" fmla="*/ 7503 w 21600"/>
                  <a:gd name="T23" fmla="*/ 21600 h 21600"/>
                  <a:gd name="T24" fmla="*/ 5002 w 21600"/>
                  <a:gd name="T25" fmla="*/ 20510 h 21600"/>
                  <a:gd name="T26" fmla="*/ 5002 w 21600"/>
                  <a:gd name="T27" fmla="*/ 3613 h 21600"/>
                  <a:gd name="T28" fmla="*/ 4093 w 21600"/>
                  <a:gd name="T29" fmla="*/ 3613 h 21600"/>
                  <a:gd name="T30" fmla="*/ 4093 w 21600"/>
                  <a:gd name="T31" fmla="*/ 10699 h 21600"/>
                  <a:gd name="T32" fmla="*/ 2046 w 21600"/>
                  <a:gd name="T33" fmla="*/ 11680 h 21600"/>
                  <a:gd name="T34" fmla="*/ 0 w 21600"/>
                  <a:gd name="T35" fmla="*/ 10699 h 21600"/>
                  <a:gd name="T36" fmla="*/ 0 w 21600"/>
                  <a:gd name="T37" fmla="*/ 2632 h 21600"/>
                  <a:gd name="T38" fmla="*/ 3978 w 21600"/>
                  <a:gd name="T39" fmla="*/ 0 h 21600"/>
                  <a:gd name="T40" fmla="*/ 17370 w 21600"/>
                  <a:gd name="T41" fmla="*/ 0 h 21600"/>
                  <a:gd name="T42" fmla="*/ 21600 w 21600"/>
                  <a:gd name="T43" fmla="*/ 2632 h 21600"/>
                  <a:gd name="T44" fmla="*/ 21600 w 21600"/>
                  <a:gd name="T45" fmla="*/ 10699 h 21600"/>
                  <a:gd name="T46" fmla="*/ 21600 w 21600"/>
                  <a:gd name="T47" fmla="*/ 10699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00" h="21600">
                    <a:moveTo>
                      <a:pt x="21600" y="10699"/>
                    </a:moveTo>
                    <a:cubicBezTo>
                      <a:pt x="21600" y="11353"/>
                      <a:pt x="20918" y="11680"/>
                      <a:pt x="19554" y="11680"/>
                    </a:cubicBezTo>
                    <a:cubicBezTo>
                      <a:pt x="18189" y="11680"/>
                      <a:pt x="17507" y="11353"/>
                      <a:pt x="17507" y="10699"/>
                    </a:cubicBezTo>
                    <a:cubicBezTo>
                      <a:pt x="17507" y="3613"/>
                      <a:pt x="17507" y="3613"/>
                      <a:pt x="17507" y="3613"/>
                    </a:cubicBezTo>
                    <a:cubicBezTo>
                      <a:pt x="16598" y="3613"/>
                      <a:pt x="16598" y="3613"/>
                      <a:pt x="16598" y="3613"/>
                    </a:cubicBezTo>
                    <a:cubicBezTo>
                      <a:pt x="16598" y="20510"/>
                      <a:pt x="16598" y="20510"/>
                      <a:pt x="16598" y="20510"/>
                    </a:cubicBezTo>
                    <a:cubicBezTo>
                      <a:pt x="16598" y="21273"/>
                      <a:pt x="15688" y="21600"/>
                      <a:pt x="14097" y="21600"/>
                    </a:cubicBezTo>
                    <a:cubicBezTo>
                      <a:pt x="12278" y="21600"/>
                      <a:pt x="11368" y="21273"/>
                      <a:pt x="11368" y="20510"/>
                    </a:cubicBezTo>
                    <a:cubicBezTo>
                      <a:pt x="11368" y="10590"/>
                      <a:pt x="11368" y="10590"/>
                      <a:pt x="11368" y="10590"/>
                    </a:cubicBezTo>
                    <a:cubicBezTo>
                      <a:pt x="10232" y="10590"/>
                      <a:pt x="10232" y="10590"/>
                      <a:pt x="10232" y="10590"/>
                    </a:cubicBezTo>
                    <a:cubicBezTo>
                      <a:pt x="10232" y="20510"/>
                      <a:pt x="10232" y="20510"/>
                      <a:pt x="10232" y="20510"/>
                    </a:cubicBezTo>
                    <a:cubicBezTo>
                      <a:pt x="10232" y="21273"/>
                      <a:pt x="9322" y="21600"/>
                      <a:pt x="7503" y="21600"/>
                    </a:cubicBezTo>
                    <a:cubicBezTo>
                      <a:pt x="5912" y="21600"/>
                      <a:pt x="5002" y="21273"/>
                      <a:pt x="5002" y="20510"/>
                    </a:cubicBezTo>
                    <a:cubicBezTo>
                      <a:pt x="5002" y="3613"/>
                      <a:pt x="5002" y="3613"/>
                      <a:pt x="5002" y="3613"/>
                    </a:cubicBezTo>
                    <a:cubicBezTo>
                      <a:pt x="4093" y="3613"/>
                      <a:pt x="4093" y="3613"/>
                      <a:pt x="4093" y="3613"/>
                    </a:cubicBezTo>
                    <a:cubicBezTo>
                      <a:pt x="4093" y="10699"/>
                      <a:pt x="4093" y="10699"/>
                      <a:pt x="4093" y="10699"/>
                    </a:cubicBezTo>
                    <a:cubicBezTo>
                      <a:pt x="4093" y="11353"/>
                      <a:pt x="3411" y="11680"/>
                      <a:pt x="2046" y="11680"/>
                    </a:cubicBezTo>
                    <a:cubicBezTo>
                      <a:pt x="682" y="11680"/>
                      <a:pt x="0" y="11353"/>
                      <a:pt x="0" y="10699"/>
                    </a:cubicBezTo>
                    <a:cubicBezTo>
                      <a:pt x="0" y="2632"/>
                      <a:pt x="0" y="2632"/>
                      <a:pt x="0" y="2632"/>
                    </a:cubicBezTo>
                    <a:cubicBezTo>
                      <a:pt x="0" y="1324"/>
                      <a:pt x="340" y="0"/>
                      <a:pt x="3978" y="0"/>
                    </a:cubicBezTo>
                    <a:cubicBezTo>
                      <a:pt x="14664" y="0"/>
                      <a:pt x="17370" y="0"/>
                      <a:pt x="17370" y="0"/>
                    </a:cubicBezTo>
                    <a:cubicBezTo>
                      <a:pt x="21008" y="0"/>
                      <a:pt x="21600" y="1324"/>
                      <a:pt x="21600" y="2632"/>
                    </a:cubicBezTo>
                    <a:lnTo>
                      <a:pt x="21600" y="10699"/>
                    </a:lnTo>
                    <a:close/>
                    <a:moveTo>
                      <a:pt x="21600" y="10699"/>
                    </a:moveTo>
                  </a:path>
                </a:pathLst>
              </a:custGeom>
              <a:solidFill>
                <a:schemeClr val="accent1"/>
              </a:solidFill>
              <a:ln>
                <a:noFill/>
              </a:ln>
              <a:extLst>
                <a:ext uri="{91240B29-F687-4F45-9708-019B960494DF}">
                  <a14:hiddenLine xmlns:a14="http://schemas.microsoft.com/office/drawing/2010/main" w="25400" cap="flat">
                    <a:solidFill>
                      <a:srgbClr val="000000"/>
                    </a:solidFill>
                    <a:round/>
                    <a:headEnd type="none" w="med" len="med"/>
                    <a:tailEnd type="none" w="med" len="med"/>
                  </a14:hiddenLine>
                </a:ext>
              </a:extLst>
            </p:spPr>
            <p:txBody>
              <a:bodyPr lIns="0" tIns="0" rIns="0" bIns="0"/>
              <a:lstStyle/>
              <a:p>
                <a:pPr algn="r" rtl="1"/>
                <a:endParaRPr lang="es-PE" sz="1200">
                  <a:cs typeface="B Nazanin" panose="00000400000000000000" pitchFamily="2" charset="-78"/>
                </a:endParaRPr>
              </a:p>
            </p:txBody>
          </p:sp>
          <p:sp>
            <p:nvSpPr>
              <p:cNvPr id="20" name="AutoShape 18">
                <a:extLst>
                  <a:ext uri="{FF2B5EF4-FFF2-40B4-BE49-F238E27FC236}">
                    <a16:creationId xmlns:a16="http://schemas.microsoft.com/office/drawing/2014/main" id="{305D0838-803C-4F32-A87E-0B35D6391A25}"/>
                  </a:ext>
                </a:extLst>
              </p:cNvPr>
              <p:cNvSpPr/>
              <p:nvPr/>
            </p:nvSpPr>
            <p:spPr bwMode="auto">
              <a:xfrm>
                <a:off x="261" y="0"/>
                <a:ext cx="93" cy="212"/>
              </a:xfrm>
              <a:custGeom>
                <a:avLst/>
                <a:gdLst>
                  <a:gd name="T0" fmla="*/ 0 w 21600"/>
                  <a:gd name="T1" fmla="*/ 0 h 21600"/>
                  <a:gd name="T2" fmla="*/ 234 w 21600"/>
                  <a:gd name="T3" fmla="*/ 21600 h 21600"/>
                  <a:gd name="T4" fmla="*/ 21600 w 21600"/>
                  <a:gd name="T5" fmla="*/ 21600 h 21600"/>
                  <a:gd name="T6" fmla="*/ 20806 w 21600"/>
                  <a:gd name="T7" fmla="*/ 0 h 21600"/>
                  <a:gd name="T8" fmla="*/ 0 w 21600"/>
                  <a:gd name="T9" fmla="*/ 0 h 21600"/>
                  <a:gd name="T10" fmla="*/ 0 w 21600"/>
                  <a:gd name="T11" fmla="*/ 0 h 21600"/>
                </a:gdLst>
                <a:ahLst/>
                <a:cxnLst>
                  <a:cxn ang="0">
                    <a:pos x="T0" y="T1"/>
                  </a:cxn>
                  <a:cxn ang="0">
                    <a:pos x="T2" y="T3"/>
                  </a:cxn>
                  <a:cxn ang="0">
                    <a:pos x="T4" y="T5"/>
                  </a:cxn>
                  <a:cxn ang="0">
                    <a:pos x="T6" y="T7"/>
                  </a:cxn>
                  <a:cxn ang="0">
                    <a:pos x="T8" y="T9"/>
                  </a:cxn>
                  <a:cxn ang="0">
                    <a:pos x="T10" y="T11"/>
                  </a:cxn>
                </a:cxnLst>
                <a:rect l="0" t="0" r="r" b="b"/>
                <a:pathLst>
                  <a:path w="21600" h="21600">
                    <a:moveTo>
                      <a:pt x="0" y="0"/>
                    </a:moveTo>
                    <a:cubicBezTo>
                      <a:pt x="420" y="21080"/>
                      <a:pt x="234" y="21600"/>
                      <a:pt x="234" y="21600"/>
                    </a:cubicBezTo>
                    <a:lnTo>
                      <a:pt x="21600" y="21600"/>
                    </a:lnTo>
                    <a:lnTo>
                      <a:pt x="20806" y="0"/>
                    </a:lnTo>
                    <a:lnTo>
                      <a:pt x="0" y="0"/>
                    </a:lnTo>
                    <a:close/>
                    <a:moveTo>
                      <a:pt x="0" y="0"/>
                    </a:moveTo>
                  </a:path>
                </a:pathLst>
              </a:custGeom>
              <a:solidFill>
                <a:schemeClr val="accent1"/>
              </a:solidFill>
              <a:ln w="12700" cap="flat">
                <a:solidFill>
                  <a:srgbClr val="000000">
                    <a:alpha val="0"/>
                  </a:srgbClr>
                </a:solidFill>
                <a:prstDash val="solid"/>
                <a:miter lim="800000"/>
                <a:headEnd type="none" w="med" len="med"/>
                <a:tailEnd type="none" w="med" len="med"/>
              </a:ln>
            </p:spPr>
            <p:txBody>
              <a:bodyPr lIns="0" tIns="0" rIns="0" bIns="0"/>
              <a:lstStyle/>
              <a:p>
                <a:pPr algn="r" rtl="1"/>
                <a:endParaRPr lang="es-PE" sz="1200">
                  <a:cs typeface="B Nazanin" panose="00000400000000000000" pitchFamily="2" charset="-78"/>
                </a:endParaRPr>
              </a:p>
            </p:txBody>
          </p:sp>
        </p:grpSp>
      </p:grpSp>
      <p:sp>
        <p:nvSpPr>
          <p:cNvPr id="23" name="Line 21">
            <a:extLst>
              <a:ext uri="{FF2B5EF4-FFF2-40B4-BE49-F238E27FC236}">
                <a16:creationId xmlns:a16="http://schemas.microsoft.com/office/drawing/2014/main" id="{ACD2BB46-C381-4584-87C9-13221EAFBCA4}"/>
              </a:ext>
            </a:extLst>
          </p:cNvPr>
          <p:cNvSpPr>
            <a:spLocks noChangeShapeType="1"/>
          </p:cNvSpPr>
          <p:nvPr/>
        </p:nvSpPr>
        <p:spPr bwMode="auto">
          <a:xfrm>
            <a:off x="3187944" y="5515814"/>
            <a:ext cx="3058231" cy="0"/>
          </a:xfrm>
          <a:prstGeom prst="line">
            <a:avLst/>
          </a:prstGeom>
          <a:noFill/>
          <a:ln w="50800">
            <a:solidFill>
              <a:srgbClr val="CF5A6A"/>
            </a:solidFill>
            <a:miter lim="800000"/>
            <a:headEnd type="stealth" w="med" len="med"/>
            <a:tailEnd type="stealth" w="med" len="med"/>
          </a:ln>
          <a:extLst>
            <a:ext uri="{909E8E84-426E-40DD-AFC4-6F175D3DCCD1}">
              <a14:hiddenFill xmlns:a14="http://schemas.microsoft.com/office/drawing/2010/main">
                <a:noFill/>
              </a14:hiddenFill>
            </a:ext>
          </a:extLst>
        </p:spPr>
        <p:txBody>
          <a:bodyPr lIns="0" tIns="0" rIns="0" bIns="0"/>
          <a:lstStyle/>
          <a:p>
            <a:pPr algn="r" rtl="1"/>
            <a:endParaRPr lang="es-PE" sz="1200">
              <a:cs typeface="B Nazanin" panose="00000400000000000000" pitchFamily="2" charset="-78"/>
            </a:endParaRPr>
          </a:p>
        </p:txBody>
      </p:sp>
      <p:sp>
        <p:nvSpPr>
          <p:cNvPr id="24" name="Oval 22">
            <a:extLst>
              <a:ext uri="{FF2B5EF4-FFF2-40B4-BE49-F238E27FC236}">
                <a16:creationId xmlns:a16="http://schemas.microsoft.com/office/drawing/2014/main" id="{421D1D1A-D108-43A0-9CC5-AE85EF8DBCDC}"/>
              </a:ext>
            </a:extLst>
          </p:cNvPr>
          <p:cNvSpPr/>
          <p:nvPr/>
        </p:nvSpPr>
        <p:spPr bwMode="auto">
          <a:xfrm>
            <a:off x="836613" y="2756862"/>
            <a:ext cx="1115595" cy="1115595"/>
          </a:xfrm>
          <a:prstGeom prst="ellipse">
            <a:avLst/>
          </a:prstGeom>
          <a:solidFill>
            <a:srgbClr val="E9475A"/>
          </a:solidFill>
          <a:ln>
            <a:noFill/>
          </a:ln>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endParaRPr lang="es-PE" altLang="es-PE" sz="1200">
              <a:highlight>
                <a:srgbClr val="FFFF00"/>
              </a:highlight>
              <a:latin typeface="+mn-lt"/>
              <a:cs typeface="B Nazanin" panose="00000400000000000000" pitchFamily="2" charset="-78"/>
            </a:endParaRPr>
          </a:p>
        </p:txBody>
      </p:sp>
      <p:sp>
        <p:nvSpPr>
          <p:cNvPr id="25" name="Rectangle 23">
            <a:extLst>
              <a:ext uri="{FF2B5EF4-FFF2-40B4-BE49-F238E27FC236}">
                <a16:creationId xmlns:a16="http://schemas.microsoft.com/office/drawing/2014/main" id="{17FAC12B-BF52-439B-88C2-00887C188B20}"/>
              </a:ext>
            </a:extLst>
          </p:cNvPr>
          <p:cNvSpPr/>
          <p:nvPr/>
        </p:nvSpPr>
        <p:spPr bwMode="auto">
          <a:xfrm>
            <a:off x="1113366" y="2901788"/>
            <a:ext cx="726209" cy="520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lnSpc>
                <a:spcPct val="150000"/>
              </a:lnSpc>
            </a:pPr>
            <a:r>
              <a:rPr lang="en-US" altLang="es-PE" sz="2800">
                <a:solidFill>
                  <a:srgbClr val="FEFEFE"/>
                </a:solidFill>
                <a:latin typeface="+mn-lt"/>
                <a:ea typeface="MS PGothic" panose="020B0600070205080204" pitchFamily="34" charset="-128"/>
                <a:cs typeface="B Nazanin" panose="00000400000000000000" pitchFamily="2" charset="-78"/>
                <a:sym typeface="Aller Bold" charset="0"/>
              </a:rPr>
              <a:t>80%</a:t>
            </a:r>
          </a:p>
        </p:txBody>
      </p:sp>
      <p:sp>
        <p:nvSpPr>
          <p:cNvPr id="26" name="Oval 24">
            <a:extLst>
              <a:ext uri="{FF2B5EF4-FFF2-40B4-BE49-F238E27FC236}">
                <a16:creationId xmlns:a16="http://schemas.microsoft.com/office/drawing/2014/main" id="{4FCFEBFF-89E2-485E-BA24-BE62B934D11F}"/>
              </a:ext>
            </a:extLst>
          </p:cNvPr>
          <p:cNvSpPr/>
          <p:nvPr/>
        </p:nvSpPr>
        <p:spPr bwMode="auto">
          <a:xfrm>
            <a:off x="837685" y="4966598"/>
            <a:ext cx="1115595" cy="1115595"/>
          </a:xfrm>
          <a:prstGeom prst="ellipse">
            <a:avLst/>
          </a:prstGeom>
          <a:solidFill>
            <a:srgbClr val="FFB98B"/>
          </a:solidFill>
          <a:ln>
            <a:noFill/>
          </a:ln>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endParaRPr lang="es-PE" altLang="es-PE" sz="1200">
              <a:latin typeface="+mn-lt"/>
              <a:cs typeface="B Nazanin" panose="00000400000000000000" pitchFamily="2" charset="-78"/>
            </a:endParaRPr>
          </a:p>
        </p:txBody>
      </p:sp>
      <p:sp>
        <p:nvSpPr>
          <p:cNvPr id="27" name="Rectangle 25">
            <a:extLst>
              <a:ext uri="{FF2B5EF4-FFF2-40B4-BE49-F238E27FC236}">
                <a16:creationId xmlns:a16="http://schemas.microsoft.com/office/drawing/2014/main" id="{3539F4F7-F948-4CF6-9483-0BDDD624133B}"/>
              </a:ext>
            </a:extLst>
          </p:cNvPr>
          <p:cNvSpPr/>
          <p:nvPr/>
        </p:nvSpPr>
        <p:spPr bwMode="auto">
          <a:xfrm>
            <a:off x="1115512" y="5129280"/>
            <a:ext cx="725137" cy="519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lnSpc>
                <a:spcPct val="150000"/>
              </a:lnSpc>
            </a:pPr>
            <a:r>
              <a:rPr lang="en-US" altLang="es-PE" sz="2800">
                <a:solidFill>
                  <a:srgbClr val="1A1A1A"/>
                </a:solidFill>
                <a:latin typeface="+mn-lt"/>
                <a:ea typeface="MS PGothic" panose="020B0600070205080204" pitchFamily="34" charset="-128"/>
                <a:cs typeface="B Nazanin" panose="00000400000000000000" pitchFamily="2" charset="-78"/>
                <a:sym typeface="Aller Bold" charset="0"/>
              </a:rPr>
              <a:t>67%</a:t>
            </a:r>
          </a:p>
        </p:txBody>
      </p:sp>
      <p:grpSp>
        <p:nvGrpSpPr>
          <p:cNvPr id="451" name="Grupo 450">
            <a:extLst>
              <a:ext uri="{FF2B5EF4-FFF2-40B4-BE49-F238E27FC236}">
                <a16:creationId xmlns:a16="http://schemas.microsoft.com/office/drawing/2014/main" id="{DA559547-A3BD-F3EA-8ECB-2158052D78F0}"/>
              </a:ext>
            </a:extLst>
          </p:cNvPr>
          <p:cNvGrpSpPr/>
          <p:nvPr/>
        </p:nvGrpSpPr>
        <p:grpSpPr>
          <a:xfrm>
            <a:off x="7496176" y="1270000"/>
            <a:ext cx="3260725" cy="4543425"/>
            <a:chOff x="7496176" y="1270000"/>
            <a:chExt cx="3260725" cy="4543425"/>
          </a:xfrm>
        </p:grpSpPr>
        <p:grpSp>
          <p:nvGrpSpPr>
            <p:cNvPr id="29" name="Group 205">
              <a:extLst>
                <a:ext uri="{FF2B5EF4-FFF2-40B4-BE49-F238E27FC236}">
                  <a16:creationId xmlns:a16="http://schemas.microsoft.com/office/drawing/2014/main" id="{E1139E32-0B91-EEC3-597A-A56D0A18B392}"/>
                </a:ext>
              </a:extLst>
            </p:cNvPr>
            <p:cNvGrpSpPr/>
            <p:nvPr/>
          </p:nvGrpSpPr>
          <p:grpSpPr>
            <a:xfrm>
              <a:off x="7496176" y="1270000"/>
              <a:ext cx="2895600" cy="4543425"/>
              <a:chOff x="4722" y="800"/>
              <a:chExt cx="1824" cy="2862"/>
            </a:xfrm>
          </p:grpSpPr>
          <p:sp>
            <p:nvSpPr>
              <p:cNvPr id="251" name="Freeform 5">
                <a:extLst>
                  <a:ext uri="{FF2B5EF4-FFF2-40B4-BE49-F238E27FC236}">
                    <a16:creationId xmlns:a16="http://schemas.microsoft.com/office/drawing/2014/main" id="{B1B6ED01-DC40-2A83-CCAE-2C3C90247159}"/>
                  </a:ext>
                </a:extLst>
              </p:cNvPr>
              <p:cNvSpPr/>
              <p:nvPr/>
            </p:nvSpPr>
            <p:spPr bwMode="auto">
              <a:xfrm>
                <a:off x="5765" y="800"/>
                <a:ext cx="347" cy="628"/>
              </a:xfrm>
              <a:custGeom>
                <a:avLst/>
                <a:gdLst>
                  <a:gd name="T0" fmla="*/ 74 w 107"/>
                  <a:gd name="T1" fmla="*/ 163 h 194"/>
                  <a:gd name="T2" fmla="*/ 73 w 107"/>
                  <a:gd name="T3" fmla="*/ 157 h 194"/>
                  <a:gd name="T4" fmla="*/ 90 w 107"/>
                  <a:gd name="T5" fmla="*/ 99 h 194"/>
                  <a:gd name="T6" fmla="*/ 93 w 107"/>
                  <a:gd name="T7" fmla="*/ 94 h 194"/>
                  <a:gd name="T8" fmla="*/ 106 w 107"/>
                  <a:gd name="T9" fmla="*/ 38 h 194"/>
                  <a:gd name="T10" fmla="*/ 106 w 107"/>
                  <a:gd name="T11" fmla="*/ 35 h 194"/>
                  <a:gd name="T12" fmla="*/ 98 w 107"/>
                  <a:gd name="T13" fmla="*/ 13 h 194"/>
                  <a:gd name="T14" fmla="*/ 86 w 107"/>
                  <a:gd name="T15" fmla="*/ 3 h 194"/>
                  <a:gd name="T16" fmla="*/ 87 w 107"/>
                  <a:gd name="T17" fmla="*/ 17 h 194"/>
                  <a:gd name="T18" fmla="*/ 92 w 107"/>
                  <a:gd name="T19" fmla="*/ 60 h 194"/>
                  <a:gd name="T20" fmla="*/ 19 w 107"/>
                  <a:gd name="T21" fmla="*/ 38 h 194"/>
                  <a:gd name="T22" fmla="*/ 13 w 107"/>
                  <a:gd name="T23" fmla="*/ 47 h 194"/>
                  <a:gd name="T24" fmla="*/ 5 w 107"/>
                  <a:gd name="T25" fmla="*/ 85 h 194"/>
                  <a:gd name="T26" fmla="*/ 14 w 107"/>
                  <a:gd name="T27" fmla="*/ 67 h 194"/>
                  <a:gd name="T28" fmla="*/ 45 w 107"/>
                  <a:gd name="T29" fmla="*/ 44 h 194"/>
                  <a:gd name="T30" fmla="*/ 70 w 107"/>
                  <a:gd name="T31" fmla="*/ 52 h 194"/>
                  <a:gd name="T32" fmla="*/ 84 w 107"/>
                  <a:gd name="T33" fmla="*/ 79 h 194"/>
                  <a:gd name="T34" fmla="*/ 62 w 107"/>
                  <a:gd name="T35" fmla="*/ 94 h 194"/>
                  <a:gd name="T36" fmla="*/ 37 w 107"/>
                  <a:gd name="T37" fmla="*/ 98 h 194"/>
                  <a:gd name="T38" fmla="*/ 53 w 107"/>
                  <a:gd name="T39" fmla="*/ 102 h 194"/>
                  <a:gd name="T40" fmla="*/ 71 w 107"/>
                  <a:gd name="T41" fmla="*/ 103 h 194"/>
                  <a:gd name="T42" fmla="*/ 68 w 107"/>
                  <a:gd name="T43" fmla="*/ 121 h 194"/>
                  <a:gd name="T44" fmla="*/ 35 w 107"/>
                  <a:gd name="T45" fmla="*/ 156 h 194"/>
                  <a:gd name="T46" fmla="*/ 32 w 107"/>
                  <a:gd name="T47" fmla="*/ 167 h 194"/>
                  <a:gd name="T48" fmla="*/ 34 w 107"/>
                  <a:gd name="T49" fmla="*/ 177 h 194"/>
                  <a:gd name="T50" fmla="*/ 28 w 107"/>
                  <a:gd name="T51" fmla="*/ 176 h 194"/>
                  <a:gd name="T52" fmla="*/ 24 w 107"/>
                  <a:gd name="T53" fmla="*/ 181 h 194"/>
                  <a:gd name="T54" fmla="*/ 25 w 107"/>
                  <a:gd name="T55" fmla="*/ 184 h 194"/>
                  <a:gd name="T56" fmla="*/ 37 w 107"/>
                  <a:gd name="T57" fmla="*/ 191 h 194"/>
                  <a:gd name="T58" fmla="*/ 50 w 107"/>
                  <a:gd name="T59" fmla="*/ 194 h 194"/>
                  <a:gd name="T60" fmla="*/ 66 w 107"/>
                  <a:gd name="T61" fmla="*/ 177 h 194"/>
                  <a:gd name="T62" fmla="*/ 73 w 107"/>
                  <a:gd name="T63" fmla="*/ 169 h 194"/>
                  <a:gd name="T64" fmla="*/ 74 w 107"/>
                  <a:gd name="T65" fmla="*/ 16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94">
                    <a:moveTo>
                      <a:pt x="74" y="163"/>
                    </a:moveTo>
                    <a:cubicBezTo>
                      <a:pt x="73" y="162"/>
                      <a:pt x="73" y="160"/>
                      <a:pt x="73" y="157"/>
                    </a:cubicBezTo>
                    <a:cubicBezTo>
                      <a:pt x="75" y="137"/>
                      <a:pt x="79" y="117"/>
                      <a:pt x="90" y="99"/>
                    </a:cubicBezTo>
                    <a:cubicBezTo>
                      <a:pt x="91" y="98"/>
                      <a:pt x="94" y="97"/>
                      <a:pt x="93" y="94"/>
                    </a:cubicBezTo>
                    <a:cubicBezTo>
                      <a:pt x="100" y="76"/>
                      <a:pt x="107" y="58"/>
                      <a:pt x="106" y="38"/>
                    </a:cubicBezTo>
                    <a:cubicBezTo>
                      <a:pt x="107" y="37"/>
                      <a:pt x="107" y="36"/>
                      <a:pt x="106" y="35"/>
                    </a:cubicBezTo>
                    <a:cubicBezTo>
                      <a:pt x="103" y="28"/>
                      <a:pt x="103" y="20"/>
                      <a:pt x="98" y="13"/>
                    </a:cubicBezTo>
                    <a:cubicBezTo>
                      <a:pt x="95" y="8"/>
                      <a:pt x="91" y="0"/>
                      <a:pt x="86" y="3"/>
                    </a:cubicBezTo>
                    <a:cubicBezTo>
                      <a:pt x="80" y="5"/>
                      <a:pt x="86" y="12"/>
                      <a:pt x="87" y="17"/>
                    </a:cubicBezTo>
                    <a:cubicBezTo>
                      <a:pt x="91" y="31"/>
                      <a:pt x="97" y="45"/>
                      <a:pt x="92" y="60"/>
                    </a:cubicBezTo>
                    <a:cubicBezTo>
                      <a:pt x="71" y="41"/>
                      <a:pt x="47" y="32"/>
                      <a:pt x="19" y="38"/>
                    </a:cubicBezTo>
                    <a:cubicBezTo>
                      <a:pt x="18" y="42"/>
                      <a:pt x="15" y="44"/>
                      <a:pt x="13" y="47"/>
                    </a:cubicBezTo>
                    <a:cubicBezTo>
                      <a:pt x="7" y="58"/>
                      <a:pt x="0" y="70"/>
                      <a:pt x="5" y="85"/>
                    </a:cubicBezTo>
                    <a:cubicBezTo>
                      <a:pt x="13" y="82"/>
                      <a:pt x="11" y="73"/>
                      <a:pt x="14" y="67"/>
                    </a:cubicBezTo>
                    <a:cubicBezTo>
                      <a:pt x="19" y="51"/>
                      <a:pt x="31" y="42"/>
                      <a:pt x="45" y="44"/>
                    </a:cubicBezTo>
                    <a:cubicBezTo>
                      <a:pt x="54" y="46"/>
                      <a:pt x="62" y="48"/>
                      <a:pt x="70" y="52"/>
                    </a:cubicBezTo>
                    <a:cubicBezTo>
                      <a:pt x="86" y="59"/>
                      <a:pt x="88" y="65"/>
                      <a:pt x="84" y="79"/>
                    </a:cubicBezTo>
                    <a:cubicBezTo>
                      <a:pt x="82" y="91"/>
                      <a:pt x="74" y="95"/>
                      <a:pt x="62" y="94"/>
                    </a:cubicBezTo>
                    <a:cubicBezTo>
                      <a:pt x="54" y="93"/>
                      <a:pt x="45" y="91"/>
                      <a:pt x="37" y="98"/>
                    </a:cubicBezTo>
                    <a:cubicBezTo>
                      <a:pt x="42" y="103"/>
                      <a:pt x="48" y="102"/>
                      <a:pt x="53" y="102"/>
                    </a:cubicBezTo>
                    <a:cubicBezTo>
                      <a:pt x="59" y="103"/>
                      <a:pt x="67" y="100"/>
                      <a:pt x="71" y="103"/>
                    </a:cubicBezTo>
                    <a:cubicBezTo>
                      <a:pt x="76" y="109"/>
                      <a:pt x="69" y="115"/>
                      <a:pt x="68" y="121"/>
                    </a:cubicBezTo>
                    <a:cubicBezTo>
                      <a:pt x="65" y="141"/>
                      <a:pt x="54" y="152"/>
                      <a:pt x="35" y="156"/>
                    </a:cubicBezTo>
                    <a:cubicBezTo>
                      <a:pt x="31" y="159"/>
                      <a:pt x="31" y="163"/>
                      <a:pt x="32" y="167"/>
                    </a:cubicBezTo>
                    <a:cubicBezTo>
                      <a:pt x="35" y="170"/>
                      <a:pt x="36" y="173"/>
                      <a:pt x="34" y="177"/>
                    </a:cubicBezTo>
                    <a:cubicBezTo>
                      <a:pt x="32" y="180"/>
                      <a:pt x="30" y="176"/>
                      <a:pt x="28" y="176"/>
                    </a:cubicBezTo>
                    <a:cubicBezTo>
                      <a:pt x="25" y="177"/>
                      <a:pt x="24" y="179"/>
                      <a:pt x="24" y="181"/>
                    </a:cubicBezTo>
                    <a:cubicBezTo>
                      <a:pt x="24" y="182"/>
                      <a:pt x="25" y="183"/>
                      <a:pt x="25" y="184"/>
                    </a:cubicBezTo>
                    <a:cubicBezTo>
                      <a:pt x="28" y="188"/>
                      <a:pt x="32" y="190"/>
                      <a:pt x="37" y="191"/>
                    </a:cubicBezTo>
                    <a:cubicBezTo>
                      <a:pt x="41" y="192"/>
                      <a:pt x="45" y="194"/>
                      <a:pt x="50" y="194"/>
                    </a:cubicBezTo>
                    <a:cubicBezTo>
                      <a:pt x="54" y="187"/>
                      <a:pt x="63" y="184"/>
                      <a:pt x="66" y="177"/>
                    </a:cubicBezTo>
                    <a:cubicBezTo>
                      <a:pt x="68" y="173"/>
                      <a:pt x="70" y="170"/>
                      <a:pt x="73" y="169"/>
                    </a:cubicBezTo>
                    <a:cubicBezTo>
                      <a:pt x="73" y="167"/>
                      <a:pt x="74" y="165"/>
                      <a:pt x="74" y="163"/>
                    </a:cubicBezTo>
                    <a:close/>
                  </a:path>
                </a:pathLst>
              </a:custGeom>
              <a:solidFill>
                <a:srgbClr val="B1A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2" name="Freeform 6">
                <a:extLst>
                  <a:ext uri="{FF2B5EF4-FFF2-40B4-BE49-F238E27FC236}">
                    <a16:creationId xmlns:a16="http://schemas.microsoft.com/office/drawing/2014/main" id="{DBEEB731-0F0A-879D-4836-4B1D122EF314}"/>
                  </a:ext>
                </a:extLst>
              </p:cNvPr>
              <p:cNvSpPr/>
              <p:nvPr/>
            </p:nvSpPr>
            <p:spPr bwMode="auto">
              <a:xfrm>
                <a:off x="4897" y="2753"/>
                <a:ext cx="395" cy="246"/>
              </a:xfrm>
              <a:custGeom>
                <a:avLst/>
                <a:gdLst>
                  <a:gd name="T0" fmla="*/ 2 w 122"/>
                  <a:gd name="T1" fmla="*/ 22 h 76"/>
                  <a:gd name="T2" fmla="*/ 7 w 122"/>
                  <a:gd name="T3" fmla="*/ 18 h 76"/>
                  <a:gd name="T4" fmla="*/ 7 w 122"/>
                  <a:gd name="T5" fmla="*/ 10 h 76"/>
                  <a:gd name="T6" fmla="*/ 16 w 122"/>
                  <a:gd name="T7" fmla="*/ 13 h 76"/>
                  <a:gd name="T8" fmla="*/ 36 w 122"/>
                  <a:gd name="T9" fmla="*/ 30 h 76"/>
                  <a:gd name="T10" fmla="*/ 40 w 122"/>
                  <a:gd name="T11" fmla="*/ 29 h 76"/>
                  <a:gd name="T12" fmla="*/ 55 w 122"/>
                  <a:gd name="T13" fmla="*/ 34 h 76"/>
                  <a:gd name="T14" fmla="*/ 64 w 122"/>
                  <a:gd name="T15" fmla="*/ 29 h 76"/>
                  <a:gd name="T16" fmla="*/ 62 w 122"/>
                  <a:gd name="T17" fmla="*/ 1 h 76"/>
                  <a:gd name="T18" fmla="*/ 65 w 122"/>
                  <a:gd name="T19" fmla="*/ 0 h 76"/>
                  <a:gd name="T20" fmla="*/ 75 w 122"/>
                  <a:gd name="T21" fmla="*/ 23 h 76"/>
                  <a:gd name="T22" fmla="*/ 84 w 122"/>
                  <a:gd name="T23" fmla="*/ 29 h 76"/>
                  <a:gd name="T24" fmla="*/ 90 w 122"/>
                  <a:gd name="T25" fmla="*/ 29 h 76"/>
                  <a:gd name="T26" fmla="*/ 94 w 122"/>
                  <a:gd name="T27" fmla="*/ 49 h 76"/>
                  <a:gd name="T28" fmla="*/ 95 w 122"/>
                  <a:gd name="T29" fmla="*/ 26 h 76"/>
                  <a:gd name="T30" fmla="*/ 97 w 122"/>
                  <a:gd name="T31" fmla="*/ 26 h 76"/>
                  <a:gd name="T32" fmla="*/ 98 w 122"/>
                  <a:gd name="T33" fmla="*/ 27 h 76"/>
                  <a:gd name="T34" fmla="*/ 111 w 122"/>
                  <a:gd name="T35" fmla="*/ 13 h 76"/>
                  <a:gd name="T36" fmla="*/ 115 w 122"/>
                  <a:gd name="T37" fmla="*/ 21 h 76"/>
                  <a:gd name="T38" fmla="*/ 102 w 122"/>
                  <a:gd name="T39" fmla="*/ 47 h 76"/>
                  <a:gd name="T40" fmla="*/ 105 w 122"/>
                  <a:gd name="T41" fmla="*/ 49 h 76"/>
                  <a:gd name="T42" fmla="*/ 110 w 122"/>
                  <a:gd name="T43" fmla="*/ 56 h 76"/>
                  <a:gd name="T44" fmla="*/ 118 w 122"/>
                  <a:gd name="T45" fmla="*/ 64 h 76"/>
                  <a:gd name="T46" fmla="*/ 118 w 122"/>
                  <a:gd name="T47" fmla="*/ 71 h 76"/>
                  <a:gd name="T48" fmla="*/ 82 w 122"/>
                  <a:gd name="T49" fmla="*/ 71 h 76"/>
                  <a:gd name="T50" fmla="*/ 91 w 122"/>
                  <a:gd name="T51" fmla="*/ 65 h 76"/>
                  <a:gd name="T52" fmla="*/ 92 w 122"/>
                  <a:gd name="T53" fmla="*/ 66 h 76"/>
                  <a:gd name="T54" fmla="*/ 90 w 122"/>
                  <a:gd name="T55" fmla="*/ 64 h 76"/>
                  <a:gd name="T56" fmla="*/ 28 w 122"/>
                  <a:gd name="T57" fmla="*/ 33 h 76"/>
                  <a:gd name="T58" fmla="*/ 9 w 122"/>
                  <a:gd name="T59" fmla="*/ 30 h 76"/>
                  <a:gd name="T60" fmla="*/ 2 w 122"/>
                  <a:gd name="T61"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 h="76">
                    <a:moveTo>
                      <a:pt x="2" y="22"/>
                    </a:moveTo>
                    <a:cubicBezTo>
                      <a:pt x="3" y="20"/>
                      <a:pt x="11" y="24"/>
                      <a:pt x="7" y="18"/>
                    </a:cubicBezTo>
                    <a:cubicBezTo>
                      <a:pt x="5" y="15"/>
                      <a:pt x="3" y="12"/>
                      <a:pt x="7" y="10"/>
                    </a:cubicBezTo>
                    <a:cubicBezTo>
                      <a:pt x="11" y="8"/>
                      <a:pt x="14" y="10"/>
                      <a:pt x="16" y="13"/>
                    </a:cubicBezTo>
                    <a:cubicBezTo>
                      <a:pt x="21" y="20"/>
                      <a:pt x="28" y="25"/>
                      <a:pt x="36" y="30"/>
                    </a:cubicBezTo>
                    <a:cubicBezTo>
                      <a:pt x="37" y="31"/>
                      <a:pt x="39" y="31"/>
                      <a:pt x="40" y="29"/>
                    </a:cubicBezTo>
                    <a:cubicBezTo>
                      <a:pt x="46" y="27"/>
                      <a:pt x="48" y="37"/>
                      <a:pt x="55" y="34"/>
                    </a:cubicBezTo>
                    <a:cubicBezTo>
                      <a:pt x="58" y="33"/>
                      <a:pt x="63" y="34"/>
                      <a:pt x="64" y="29"/>
                    </a:cubicBezTo>
                    <a:cubicBezTo>
                      <a:pt x="66" y="20"/>
                      <a:pt x="60" y="11"/>
                      <a:pt x="62" y="1"/>
                    </a:cubicBezTo>
                    <a:cubicBezTo>
                      <a:pt x="63" y="0"/>
                      <a:pt x="64" y="0"/>
                      <a:pt x="65" y="0"/>
                    </a:cubicBezTo>
                    <a:cubicBezTo>
                      <a:pt x="75" y="4"/>
                      <a:pt x="74" y="14"/>
                      <a:pt x="75" y="23"/>
                    </a:cubicBezTo>
                    <a:cubicBezTo>
                      <a:pt x="76" y="28"/>
                      <a:pt x="77" y="33"/>
                      <a:pt x="84" y="29"/>
                    </a:cubicBezTo>
                    <a:cubicBezTo>
                      <a:pt x="86" y="28"/>
                      <a:pt x="88" y="27"/>
                      <a:pt x="90" y="29"/>
                    </a:cubicBezTo>
                    <a:cubicBezTo>
                      <a:pt x="92" y="35"/>
                      <a:pt x="93" y="42"/>
                      <a:pt x="94" y="49"/>
                    </a:cubicBezTo>
                    <a:cubicBezTo>
                      <a:pt x="95" y="41"/>
                      <a:pt x="87" y="32"/>
                      <a:pt x="95" y="26"/>
                    </a:cubicBezTo>
                    <a:cubicBezTo>
                      <a:pt x="94" y="26"/>
                      <a:pt x="98" y="25"/>
                      <a:pt x="97" y="26"/>
                    </a:cubicBezTo>
                    <a:cubicBezTo>
                      <a:pt x="96" y="26"/>
                      <a:pt x="98" y="27"/>
                      <a:pt x="98" y="27"/>
                    </a:cubicBezTo>
                    <a:cubicBezTo>
                      <a:pt x="98" y="19"/>
                      <a:pt x="104" y="15"/>
                      <a:pt x="111" y="13"/>
                    </a:cubicBezTo>
                    <a:cubicBezTo>
                      <a:pt x="117" y="13"/>
                      <a:pt x="121" y="14"/>
                      <a:pt x="115" y="21"/>
                    </a:cubicBezTo>
                    <a:cubicBezTo>
                      <a:pt x="107" y="27"/>
                      <a:pt x="101" y="35"/>
                      <a:pt x="102" y="47"/>
                    </a:cubicBezTo>
                    <a:cubicBezTo>
                      <a:pt x="102" y="48"/>
                      <a:pt x="102" y="50"/>
                      <a:pt x="105" y="49"/>
                    </a:cubicBezTo>
                    <a:cubicBezTo>
                      <a:pt x="108" y="50"/>
                      <a:pt x="109" y="53"/>
                      <a:pt x="110" y="56"/>
                    </a:cubicBezTo>
                    <a:cubicBezTo>
                      <a:pt x="111" y="60"/>
                      <a:pt x="115" y="61"/>
                      <a:pt x="118" y="64"/>
                    </a:cubicBezTo>
                    <a:cubicBezTo>
                      <a:pt x="120" y="66"/>
                      <a:pt x="122" y="68"/>
                      <a:pt x="118" y="71"/>
                    </a:cubicBezTo>
                    <a:cubicBezTo>
                      <a:pt x="106" y="75"/>
                      <a:pt x="94" y="76"/>
                      <a:pt x="82" y="71"/>
                    </a:cubicBezTo>
                    <a:cubicBezTo>
                      <a:pt x="81" y="65"/>
                      <a:pt x="82" y="64"/>
                      <a:pt x="91" y="65"/>
                    </a:cubicBezTo>
                    <a:cubicBezTo>
                      <a:pt x="92" y="65"/>
                      <a:pt x="92" y="65"/>
                      <a:pt x="92" y="66"/>
                    </a:cubicBezTo>
                    <a:cubicBezTo>
                      <a:pt x="93" y="64"/>
                      <a:pt x="91" y="65"/>
                      <a:pt x="90" y="64"/>
                    </a:cubicBezTo>
                    <a:cubicBezTo>
                      <a:pt x="70" y="52"/>
                      <a:pt x="48" y="44"/>
                      <a:pt x="28" y="33"/>
                    </a:cubicBezTo>
                    <a:cubicBezTo>
                      <a:pt x="22" y="30"/>
                      <a:pt x="15" y="31"/>
                      <a:pt x="9" y="30"/>
                    </a:cubicBezTo>
                    <a:cubicBezTo>
                      <a:pt x="6" y="29"/>
                      <a:pt x="0" y="29"/>
                      <a:pt x="2" y="22"/>
                    </a:cubicBezTo>
                    <a:close/>
                  </a:path>
                </a:pathLst>
              </a:custGeom>
              <a:solidFill>
                <a:srgbClr val="F4A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3" name="Freeform 7">
                <a:extLst>
                  <a:ext uri="{FF2B5EF4-FFF2-40B4-BE49-F238E27FC236}">
                    <a16:creationId xmlns:a16="http://schemas.microsoft.com/office/drawing/2014/main" id="{4D10CA1B-A70B-E2CC-1869-7F16441D072E}"/>
                  </a:ext>
                </a:extLst>
              </p:cNvPr>
              <p:cNvSpPr/>
              <p:nvPr/>
            </p:nvSpPr>
            <p:spPr bwMode="auto">
              <a:xfrm>
                <a:off x="5571" y="2427"/>
                <a:ext cx="291" cy="116"/>
              </a:xfrm>
              <a:custGeom>
                <a:avLst/>
                <a:gdLst>
                  <a:gd name="T0" fmla="*/ 11 w 90"/>
                  <a:gd name="T1" fmla="*/ 15 h 36"/>
                  <a:gd name="T2" fmla="*/ 2 w 90"/>
                  <a:gd name="T3" fmla="*/ 7 h 36"/>
                  <a:gd name="T4" fmla="*/ 11 w 90"/>
                  <a:gd name="T5" fmla="*/ 0 h 36"/>
                  <a:gd name="T6" fmla="*/ 27 w 90"/>
                  <a:gd name="T7" fmla="*/ 3 h 36"/>
                  <a:gd name="T8" fmla="*/ 72 w 90"/>
                  <a:gd name="T9" fmla="*/ 5 h 36"/>
                  <a:gd name="T10" fmla="*/ 86 w 90"/>
                  <a:gd name="T11" fmla="*/ 5 h 36"/>
                  <a:gd name="T12" fmla="*/ 89 w 90"/>
                  <a:gd name="T13" fmla="*/ 8 h 36"/>
                  <a:gd name="T14" fmla="*/ 64 w 90"/>
                  <a:gd name="T15" fmla="*/ 33 h 36"/>
                  <a:gd name="T16" fmla="*/ 18 w 90"/>
                  <a:gd name="T17" fmla="*/ 32 h 36"/>
                  <a:gd name="T18" fmla="*/ 10 w 90"/>
                  <a:gd name="T19" fmla="*/ 29 h 36"/>
                  <a:gd name="T20" fmla="*/ 11 w 90"/>
                  <a:gd name="T21" fmla="*/ 15 h 36"/>
                  <a:gd name="T22" fmla="*/ 12 w 90"/>
                  <a:gd name="T23" fmla="*/ 14 h 36"/>
                  <a:gd name="T24" fmla="*/ 18 w 90"/>
                  <a:gd name="T25" fmla="*/ 16 h 36"/>
                  <a:gd name="T26" fmla="*/ 11 w 90"/>
                  <a:gd name="T27"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36">
                    <a:moveTo>
                      <a:pt x="11" y="15"/>
                    </a:moveTo>
                    <a:cubicBezTo>
                      <a:pt x="6" y="14"/>
                      <a:pt x="2" y="12"/>
                      <a:pt x="2" y="7"/>
                    </a:cubicBezTo>
                    <a:cubicBezTo>
                      <a:pt x="2" y="3"/>
                      <a:pt x="6" y="1"/>
                      <a:pt x="11" y="0"/>
                    </a:cubicBezTo>
                    <a:cubicBezTo>
                      <a:pt x="16" y="1"/>
                      <a:pt x="21" y="3"/>
                      <a:pt x="27" y="3"/>
                    </a:cubicBezTo>
                    <a:cubicBezTo>
                      <a:pt x="42" y="3"/>
                      <a:pt x="57" y="9"/>
                      <a:pt x="72" y="5"/>
                    </a:cubicBezTo>
                    <a:cubicBezTo>
                      <a:pt x="77" y="4"/>
                      <a:pt x="81" y="4"/>
                      <a:pt x="86" y="5"/>
                    </a:cubicBezTo>
                    <a:cubicBezTo>
                      <a:pt x="87" y="6"/>
                      <a:pt x="88" y="7"/>
                      <a:pt x="89" y="8"/>
                    </a:cubicBezTo>
                    <a:cubicBezTo>
                      <a:pt x="90" y="27"/>
                      <a:pt x="89" y="28"/>
                      <a:pt x="64" y="33"/>
                    </a:cubicBezTo>
                    <a:cubicBezTo>
                      <a:pt x="49" y="36"/>
                      <a:pt x="34" y="32"/>
                      <a:pt x="18" y="32"/>
                    </a:cubicBezTo>
                    <a:cubicBezTo>
                      <a:pt x="15" y="32"/>
                      <a:pt x="13" y="30"/>
                      <a:pt x="10" y="29"/>
                    </a:cubicBezTo>
                    <a:cubicBezTo>
                      <a:pt x="0" y="24"/>
                      <a:pt x="0" y="23"/>
                      <a:pt x="11" y="15"/>
                    </a:cubicBezTo>
                    <a:cubicBezTo>
                      <a:pt x="11" y="14"/>
                      <a:pt x="12" y="14"/>
                      <a:pt x="12" y="14"/>
                    </a:cubicBezTo>
                    <a:cubicBezTo>
                      <a:pt x="14" y="14"/>
                      <a:pt x="16" y="16"/>
                      <a:pt x="18" y="16"/>
                    </a:cubicBezTo>
                    <a:cubicBezTo>
                      <a:pt x="15" y="16"/>
                      <a:pt x="14" y="13"/>
                      <a:pt x="11" y="15"/>
                    </a:cubicBezTo>
                    <a:close/>
                  </a:path>
                </a:pathLst>
              </a:custGeom>
              <a:solidFill>
                <a:srgbClr val="E1E0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4" name="Freeform 8">
                <a:extLst>
                  <a:ext uri="{FF2B5EF4-FFF2-40B4-BE49-F238E27FC236}">
                    <a16:creationId xmlns:a16="http://schemas.microsoft.com/office/drawing/2014/main" id="{A67979BE-2840-B28A-C371-482C46C9CEE4}"/>
                  </a:ext>
                </a:extLst>
              </p:cNvPr>
              <p:cNvSpPr/>
              <p:nvPr/>
            </p:nvSpPr>
            <p:spPr bwMode="auto">
              <a:xfrm>
                <a:off x="5574" y="1719"/>
                <a:ext cx="279" cy="103"/>
              </a:xfrm>
              <a:custGeom>
                <a:avLst/>
                <a:gdLst>
                  <a:gd name="T0" fmla="*/ 78 w 86"/>
                  <a:gd name="T1" fmla="*/ 6 h 32"/>
                  <a:gd name="T2" fmla="*/ 24 w 86"/>
                  <a:gd name="T3" fmla="*/ 1 h 32"/>
                  <a:gd name="T4" fmla="*/ 20 w 86"/>
                  <a:gd name="T5" fmla="*/ 1 h 32"/>
                  <a:gd name="T6" fmla="*/ 4 w 86"/>
                  <a:gd name="T7" fmla="*/ 17 h 32"/>
                  <a:gd name="T8" fmla="*/ 6 w 86"/>
                  <a:gd name="T9" fmla="*/ 27 h 32"/>
                  <a:gd name="T10" fmla="*/ 9 w 86"/>
                  <a:gd name="T11" fmla="*/ 28 h 32"/>
                  <a:gd name="T12" fmla="*/ 24 w 86"/>
                  <a:gd name="T13" fmla="*/ 28 h 32"/>
                  <a:gd name="T14" fmla="*/ 71 w 86"/>
                  <a:gd name="T15" fmla="*/ 29 h 32"/>
                  <a:gd name="T16" fmla="*/ 78 w 86"/>
                  <a:gd name="T17"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2">
                    <a:moveTo>
                      <a:pt x="78" y="6"/>
                    </a:moveTo>
                    <a:cubicBezTo>
                      <a:pt x="60" y="3"/>
                      <a:pt x="41" y="7"/>
                      <a:pt x="24" y="1"/>
                    </a:cubicBezTo>
                    <a:cubicBezTo>
                      <a:pt x="22" y="1"/>
                      <a:pt x="21" y="1"/>
                      <a:pt x="20" y="1"/>
                    </a:cubicBezTo>
                    <a:cubicBezTo>
                      <a:pt x="3" y="0"/>
                      <a:pt x="0" y="4"/>
                      <a:pt x="4" y="17"/>
                    </a:cubicBezTo>
                    <a:cubicBezTo>
                      <a:pt x="6" y="20"/>
                      <a:pt x="7" y="24"/>
                      <a:pt x="6" y="27"/>
                    </a:cubicBezTo>
                    <a:cubicBezTo>
                      <a:pt x="7" y="27"/>
                      <a:pt x="8" y="27"/>
                      <a:pt x="9" y="28"/>
                    </a:cubicBezTo>
                    <a:cubicBezTo>
                      <a:pt x="14" y="28"/>
                      <a:pt x="19" y="28"/>
                      <a:pt x="24" y="28"/>
                    </a:cubicBezTo>
                    <a:cubicBezTo>
                      <a:pt x="40" y="28"/>
                      <a:pt x="55" y="32"/>
                      <a:pt x="71" y="29"/>
                    </a:cubicBezTo>
                    <a:cubicBezTo>
                      <a:pt x="84" y="21"/>
                      <a:pt x="86" y="15"/>
                      <a:pt x="78" y="6"/>
                    </a:cubicBezTo>
                    <a:close/>
                  </a:path>
                </a:pathLst>
              </a:custGeom>
              <a:solidFill>
                <a:srgbClr val="E3E3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5" name="Freeform 9">
                <a:extLst>
                  <a:ext uri="{FF2B5EF4-FFF2-40B4-BE49-F238E27FC236}">
                    <a16:creationId xmlns:a16="http://schemas.microsoft.com/office/drawing/2014/main" id="{E89C726C-C636-2174-903B-AD41B913DFDB}"/>
                  </a:ext>
                </a:extLst>
              </p:cNvPr>
              <p:cNvSpPr/>
              <p:nvPr/>
            </p:nvSpPr>
            <p:spPr bwMode="auto">
              <a:xfrm>
                <a:off x="5189" y="3306"/>
                <a:ext cx="145" cy="340"/>
              </a:xfrm>
              <a:custGeom>
                <a:avLst/>
                <a:gdLst>
                  <a:gd name="T0" fmla="*/ 33 w 45"/>
                  <a:gd name="T1" fmla="*/ 81 h 105"/>
                  <a:gd name="T2" fmla="*/ 36 w 45"/>
                  <a:gd name="T3" fmla="*/ 94 h 105"/>
                  <a:gd name="T4" fmla="*/ 36 w 45"/>
                  <a:gd name="T5" fmla="*/ 103 h 105"/>
                  <a:gd name="T6" fmla="*/ 28 w 45"/>
                  <a:gd name="T7" fmla="*/ 99 h 105"/>
                  <a:gd name="T8" fmla="*/ 18 w 45"/>
                  <a:gd name="T9" fmla="*/ 77 h 105"/>
                  <a:gd name="T10" fmla="*/ 13 w 45"/>
                  <a:gd name="T11" fmla="*/ 72 h 105"/>
                  <a:gd name="T12" fmla="*/ 10 w 45"/>
                  <a:gd name="T13" fmla="*/ 29 h 105"/>
                  <a:gd name="T14" fmla="*/ 31 w 45"/>
                  <a:gd name="T15" fmla="*/ 0 h 105"/>
                  <a:gd name="T16" fmla="*/ 38 w 45"/>
                  <a:gd name="T17" fmla="*/ 18 h 105"/>
                  <a:gd name="T18" fmla="*/ 34 w 45"/>
                  <a:gd name="T19" fmla="*/ 20 h 105"/>
                  <a:gd name="T20" fmla="*/ 23 w 45"/>
                  <a:gd name="T21" fmla="*/ 30 h 105"/>
                  <a:gd name="T22" fmla="*/ 22 w 45"/>
                  <a:gd name="T23" fmla="*/ 32 h 105"/>
                  <a:gd name="T24" fmla="*/ 26 w 45"/>
                  <a:gd name="T25" fmla="*/ 37 h 105"/>
                  <a:gd name="T26" fmla="*/ 35 w 45"/>
                  <a:gd name="T27" fmla="*/ 38 h 105"/>
                  <a:gd name="T28" fmla="*/ 35 w 45"/>
                  <a:gd name="T29" fmla="*/ 41 h 105"/>
                  <a:gd name="T30" fmla="*/ 38 w 45"/>
                  <a:gd name="T31" fmla="*/ 60 h 105"/>
                  <a:gd name="T32" fmla="*/ 38 w 45"/>
                  <a:gd name="T33" fmla="*/ 64 h 105"/>
                  <a:gd name="T34" fmla="*/ 37 w 45"/>
                  <a:gd name="T35" fmla="*/ 74 h 105"/>
                  <a:gd name="T36" fmla="*/ 33 w 45"/>
                  <a:gd name="T37" fmla="*/ 8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05">
                    <a:moveTo>
                      <a:pt x="33" y="81"/>
                    </a:moveTo>
                    <a:cubicBezTo>
                      <a:pt x="32" y="86"/>
                      <a:pt x="34" y="90"/>
                      <a:pt x="36" y="94"/>
                    </a:cubicBezTo>
                    <a:cubicBezTo>
                      <a:pt x="38" y="97"/>
                      <a:pt x="42" y="100"/>
                      <a:pt x="36" y="103"/>
                    </a:cubicBezTo>
                    <a:cubicBezTo>
                      <a:pt x="32" y="105"/>
                      <a:pt x="30" y="101"/>
                      <a:pt x="28" y="99"/>
                    </a:cubicBezTo>
                    <a:cubicBezTo>
                      <a:pt x="22" y="92"/>
                      <a:pt x="23" y="83"/>
                      <a:pt x="18" y="77"/>
                    </a:cubicBezTo>
                    <a:cubicBezTo>
                      <a:pt x="16" y="75"/>
                      <a:pt x="14" y="74"/>
                      <a:pt x="13" y="72"/>
                    </a:cubicBezTo>
                    <a:cubicBezTo>
                      <a:pt x="0" y="58"/>
                      <a:pt x="2" y="43"/>
                      <a:pt x="10" y="29"/>
                    </a:cubicBezTo>
                    <a:cubicBezTo>
                      <a:pt x="15" y="18"/>
                      <a:pt x="20" y="7"/>
                      <a:pt x="31" y="0"/>
                    </a:cubicBezTo>
                    <a:cubicBezTo>
                      <a:pt x="45" y="2"/>
                      <a:pt x="39" y="11"/>
                      <a:pt x="38" y="18"/>
                    </a:cubicBezTo>
                    <a:cubicBezTo>
                      <a:pt x="37" y="19"/>
                      <a:pt x="35" y="20"/>
                      <a:pt x="34" y="20"/>
                    </a:cubicBezTo>
                    <a:cubicBezTo>
                      <a:pt x="29" y="23"/>
                      <a:pt x="29" y="29"/>
                      <a:pt x="23" y="30"/>
                    </a:cubicBezTo>
                    <a:cubicBezTo>
                      <a:pt x="23" y="31"/>
                      <a:pt x="22" y="31"/>
                      <a:pt x="22" y="32"/>
                    </a:cubicBezTo>
                    <a:cubicBezTo>
                      <a:pt x="21" y="36"/>
                      <a:pt x="19" y="40"/>
                      <a:pt x="26" y="37"/>
                    </a:cubicBezTo>
                    <a:cubicBezTo>
                      <a:pt x="29" y="36"/>
                      <a:pt x="32" y="36"/>
                      <a:pt x="35" y="38"/>
                    </a:cubicBezTo>
                    <a:cubicBezTo>
                      <a:pt x="36" y="39"/>
                      <a:pt x="36" y="40"/>
                      <a:pt x="35" y="41"/>
                    </a:cubicBezTo>
                    <a:cubicBezTo>
                      <a:pt x="21" y="49"/>
                      <a:pt x="35" y="54"/>
                      <a:pt x="38" y="60"/>
                    </a:cubicBezTo>
                    <a:cubicBezTo>
                      <a:pt x="38" y="61"/>
                      <a:pt x="38" y="63"/>
                      <a:pt x="38" y="64"/>
                    </a:cubicBezTo>
                    <a:cubicBezTo>
                      <a:pt x="37" y="68"/>
                      <a:pt x="38" y="71"/>
                      <a:pt x="37" y="74"/>
                    </a:cubicBezTo>
                    <a:cubicBezTo>
                      <a:pt x="37" y="77"/>
                      <a:pt x="36" y="80"/>
                      <a:pt x="33" y="81"/>
                    </a:cubicBezTo>
                    <a:close/>
                  </a:path>
                </a:pathLst>
              </a:custGeom>
              <a:solidFill>
                <a:srgbClr val="F0A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6" name="Freeform 10">
                <a:extLst>
                  <a:ext uri="{FF2B5EF4-FFF2-40B4-BE49-F238E27FC236}">
                    <a16:creationId xmlns:a16="http://schemas.microsoft.com/office/drawing/2014/main" id="{0EA509B4-D69D-CC16-964D-B2FD4A4A4ACC}"/>
                  </a:ext>
                </a:extLst>
              </p:cNvPr>
              <p:cNvSpPr/>
              <p:nvPr/>
            </p:nvSpPr>
            <p:spPr bwMode="auto">
              <a:xfrm>
                <a:off x="5564" y="2534"/>
                <a:ext cx="302" cy="106"/>
              </a:xfrm>
              <a:custGeom>
                <a:avLst/>
                <a:gdLst>
                  <a:gd name="T0" fmla="*/ 10 w 93"/>
                  <a:gd name="T1" fmla="*/ 22 h 33"/>
                  <a:gd name="T2" fmla="*/ 11 w 93"/>
                  <a:gd name="T3" fmla="*/ 0 h 33"/>
                  <a:gd name="T4" fmla="*/ 22 w 93"/>
                  <a:gd name="T5" fmla="*/ 1 h 33"/>
                  <a:gd name="T6" fmla="*/ 80 w 93"/>
                  <a:gd name="T7" fmla="*/ 5 h 33"/>
                  <a:gd name="T8" fmla="*/ 85 w 93"/>
                  <a:gd name="T9" fmla="*/ 5 h 33"/>
                  <a:gd name="T10" fmla="*/ 93 w 93"/>
                  <a:gd name="T11" fmla="*/ 7 h 33"/>
                  <a:gd name="T12" fmla="*/ 77 w 93"/>
                  <a:gd name="T13" fmla="*/ 31 h 33"/>
                  <a:gd name="T14" fmla="*/ 28 w 93"/>
                  <a:gd name="T15" fmla="*/ 29 h 33"/>
                  <a:gd name="T16" fmla="*/ 10 w 93"/>
                  <a:gd name="T17"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33">
                    <a:moveTo>
                      <a:pt x="10" y="22"/>
                    </a:moveTo>
                    <a:cubicBezTo>
                      <a:pt x="0" y="14"/>
                      <a:pt x="0" y="8"/>
                      <a:pt x="11" y="0"/>
                    </a:cubicBezTo>
                    <a:cubicBezTo>
                      <a:pt x="15" y="1"/>
                      <a:pt x="18" y="0"/>
                      <a:pt x="22" y="1"/>
                    </a:cubicBezTo>
                    <a:cubicBezTo>
                      <a:pt x="41" y="5"/>
                      <a:pt x="60" y="9"/>
                      <a:pt x="80" y="5"/>
                    </a:cubicBezTo>
                    <a:cubicBezTo>
                      <a:pt x="82" y="5"/>
                      <a:pt x="84" y="5"/>
                      <a:pt x="85" y="5"/>
                    </a:cubicBezTo>
                    <a:cubicBezTo>
                      <a:pt x="88" y="5"/>
                      <a:pt x="91" y="5"/>
                      <a:pt x="93" y="7"/>
                    </a:cubicBezTo>
                    <a:cubicBezTo>
                      <a:pt x="92" y="18"/>
                      <a:pt x="87" y="26"/>
                      <a:pt x="77" y="31"/>
                    </a:cubicBezTo>
                    <a:cubicBezTo>
                      <a:pt x="61" y="33"/>
                      <a:pt x="44" y="31"/>
                      <a:pt x="28" y="29"/>
                    </a:cubicBezTo>
                    <a:cubicBezTo>
                      <a:pt x="21" y="29"/>
                      <a:pt x="15" y="27"/>
                      <a:pt x="10" y="22"/>
                    </a:cubicBezTo>
                    <a:close/>
                  </a:path>
                </a:pathLst>
              </a:custGeom>
              <a:solidFill>
                <a:srgbClr val="E1E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7" name="Freeform 11">
                <a:extLst>
                  <a:ext uri="{FF2B5EF4-FFF2-40B4-BE49-F238E27FC236}">
                    <a16:creationId xmlns:a16="http://schemas.microsoft.com/office/drawing/2014/main" id="{1374C811-68BB-42D7-E024-645FA58F846F}"/>
                  </a:ext>
                </a:extLst>
              </p:cNvPr>
              <p:cNvSpPr/>
              <p:nvPr/>
            </p:nvSpPr>
            <p:spPr bwMode="auto">
              <a:xfrm>
                <a:off x="5564" y="2330"/>
                <a:ext cx="292" cy="103"/>
              </a:xfrm>
              <a:custGeom>
                <a:avLst/>
                <a:gdLst>
                  <a:gd name="T0" fmla="*/ 13 w 90"/>
                  <a:gd name="T1" fmla="*/ 24 h 32"/>
                  <a:gd name="T2" fmla="*/ 13 w 90"/>
                  <a:gd name="T3" fmla="*/ 0 h 32"/>
                  <a:gd name="T4" fmla="*/ 27 w 90"/>
                  <a:gd name="T5" fmla="*/ 3 h 32"/>
                  <a:gd name="T6" fmla="*/ 70 w 90"/>
                  <a:gd name="T7" fmla="*/ 6 h 32"/>
                  <a:gd name="T8" fmla="*/ 85 w 90"/>
                  <a:gd name="T9" fmla="*/ 8 h 32"/>
                  <a:gd name="T10" fmla="*/ 75 w 90"/>
                  <a:gd name="T11" fmla="*/ 30 h 32"/>
                  <a:gd name="T12" fmla="*/ 28 w 90"/>
                  <a:gd name="T13" fmla="*/ 29 h 32"/>
                  <a:gd name="T14" fmla="*/ 13 w 90"/>
                  <a:gd name="T15" fmla="*/ 24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32">
                    <a:moveTo>
                      <a:pt x="13" y="24"/>
                    </a:moveTo>
                    <a:cubicBezTo>
                      <a:pt x="0" y="17"/>
                      <a:pt x="0" y="9"/>
                      <a:pt x="13" y="0"/>
                    </a:cubicBezTo>
                    <a:cubicBezTo>
                      <a:pt x="18" y="0"/>
                      <a:pt x="22" y="2"/>
                      <a:pt x="27" y="3"/>
                    </a:cubicBezTo>
                    <a:cubicBezTo>
                      <a:pt x="41" y="7"/>
                      <a:pt x="56" y="6"/>
                      <a:pt x="70" y="6"/>
                    </a:cubicBezTo>
                    <a:cubicBezTo>
                      <a:pt x="75" y="6"/>
                      <a:pt x="80" y="5"/>
                      <a:pt x="85" y="8"/>
                    </a:cubicBezTo>
                    <a:cubicBezTo>
                      <a:pt x="90" y="19"/>
                      <a:pt x="84" y="25"/>
                      <a:pt x="75" y="30"/>
                    </a:cubicBezTo>
                    <a:cubicBezTo>
                      <a:pt x="60" y="32"/>
                      <a:pt x="44" y="32"/>
                      <a:pt x="28" y="29"/>
                    </a:cubicBezTo>
                    <a:cubicBezTo>
                      <a:pt x="22" y="29"/>
                      <a:pt x="17" y="27"/>
                      <a:pt x="13" y="24"/>
                    </a:cubicBezTo>
                    <a:close/>
                  </a:path>
                </a:pathLst>
              </a:custGeom>
              <a:solidFill>
                <a:srgbClr val="DF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8" name="Freeform 12">
                <a:extLst>
                  <a:ext uri="{FF2B5EF4-FFF2-40B4-BE49-F238E27FC236}">
                    <a16:creationId xmlns:a16="http://schemas.microsoft.com/office/drawing/2014/main" id="{7C1ACA4C-41A5-2606-40C5-81BE65F5D705}"/>
                  </a:ext>
                </a:extLst>
              </p:cNvPr>
              <p:cNvSpPr/>
              <p:nvPr/>
            </p:nvSpPr>
            <p:spPr bwMode="auto">
              <a:xfrm>
                <a:off x="6092" y="2896"/>
                <a:ext cx="195" cy="233"/>
              </a:xfrm>
              <a:custGeom>
                <a:avLst/>
                <a:gdLst>
                  <a:gd name="T0" fmla="*/ 26 w 60"/>
                  <a:gd name="T1" fmla="*/ 8 h 72"/>
                  <a:gd name="T2" fmla="*/ 49 w 60"/>
                  <a:gd name="T3" fmla="*/ 1 h 72"/>
                  <a:gd name="T4" fmla="*/ 55 w 60"/>
                  <a:gd name="T5" fmla="*/ 5 h 72"/>
                  <a:gd name="T6" fmla="*/ 54 w 60"/>
                  <a:gd name="T7" fmla="*/ 14 h 72"/>
                  <a:gd name="T8" fmla="*/ 60 w 60"/>
                  <a:gd name="T9" fmla="*/ 22 h 72"/>
                  <a:gd name="T10" fmla="*/ 57 w 60"/>
                  <a:gd name="T11" fmla="*/ 24 h 72"/>
                  <a:gd name="T12" fmla="*/ 48 w 60"/>
                  <a:gd name="T13" fmla="*/ 20 h 72"/>
                  <a:gd name="T14" fmla="*/ 60 w 60"/>
                  <a:gd name="T15" fmla="*/ 29 h 72"/>
                  <a:gd name="T16" fmla="*/ 60 w 60"/>
                  <a:gd name="T17" fmla="*/ 32 h 72"/>
                  <a:gd name="T18" fmla="*/ 55 w 60"/>
                  <a:gd name="T19" fmla="*/ 38 h 72"/>
                  <a:gd name="T20" fmla="*/ 35 w 60"/>
                  <a:gd name="T21" fmla="*/ 46 h 72"/>
                  <a:gd name="T22" fmla="*/ 34 w 60"/>
                  <a:gd name="T23" fmla="*/ 30 h 72"/>
                  <a:gd name="T24" fmla="*/ 31 w 60"/>
                  <a:gd name="T25" fmla="*/ 23 h 72"/>
                  <a:gd name="T26" fmla="*/ 24 w 60"/>
                  <a:gd name="T27" fmla="*/ 25 h 72"/>
                  <a:gd name="T28" fmla="*/ 13 w 60"/>
                  <a:gd name="T29" fmla="*/ 48 h 72"/>
                  <a:gd name="T30" fmla="*/ 16 w 60"/>
                  <a:gd name="T31" fmla="*/ 56 h 72"/>
                  <a:gd name="T32" fmla="*/ 24 w 60"/>
                  <a:gd name="T33" fmla="*/ 53 h 72"/>
                  <a:gd name="T34" fmla="*/ 36 w 60"/>
                  <a:gd name="T35" fmla="*/ 46 h 72"/>
                  <a:gd name="T36" fmla="*/ 21 w 60"/>
                  <a:gd name="T37" fmla="*/ 72 h 72"/>
                  <a:gd name="T38" fmla="*/ 4 w 60"/>
                  <a:gd name="T39" fmla="*/ 55 h 72"/>
                  <a:gd name="T40" fmla="*/ 8 w 60"/>
                  <a:gd name="T41" fmla="*/ 34 h 72"/>
                  <a:gd name="T42" fmla="*/ 14 w 60"/>
                  <a:gd name="T43" fmla="*/ 22 h 72"/>
                  <a:gd name="T44" fmla="*/ 26 w 60"/>
                  <a:gd name="T45"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72">
                    <a:moveTo>
                      <a:pt x="26" y="8"/>
                    </a:moveTo>
                    <a:cubicBezTo>
                      <a:pt x="34" y="8"/>
                      <a:pt x="42" y="4"/>
                      <a:pt x="49" y="1"/>
                    </a:cubicBezTo>
                    <a:cubicBezTo>
                      <a:pt x="53" y="0"/>
                      <a:pt x="55" y="2"/>
                      <a:pt x="55" y="5"/>
                    </a:cubicBezTo>
                    <a:cubicBezTo>
                      <a:pt x="51" y="8"/>
                      <a:pt x="48" y="10"/>
                      <a:pt x="54" y="14"/>
                    </a:cubicBezTo>
                    <a:cubicBezTo>
                      <a:pt x="56" y="16"/>
                      <a:pt x="60" y="18"/>
                      <a:pt x="60" y="22"/>
                    </a:cubicBezTo>
                    <a:cubicBezTo>
                      <a:pt x="59" y="23"/>
                      <a:pt x="58" y="24"/>
                      <a:pt x="57" y="24"/>
                    </a:cubicBezTo>
                    <a:cubicBezTo>
                      <a:pt x="53" y="24"/>
                      <a:pt x="50" y="22"/>
                      <a:pt x="48" y="20"/>
                    </a:cubicBezTo>
                    <a:cubicBezTo>
                      <a:pt x="51" y="24"/>
                      <a:pt x="57" y="23"/>
                      <a:pt x="60" y="29"/>
                    </a:cubicBezTo>
                    <a:cubicBezTo>
                      <a:pt x="60" y="30"/>
                      <a:pt x="60" y="31"/>
                      <a:pt x="60" y="32"/>
                    </a:cubicBezTo>
                    <a:cubicBezTo>
                      <a:pt x="59" y="35"/>
                      <a:pt x="57" y="37"/>
                      <a:pt x="55" y="38"/>
                    </a:cubicBezTo>
                    <a:cubicBezTo>
                      <a:pt x="48" y="40"/>
                      <a:pt x="43" y="47"/>
                      <a:pt x="35" y="46"/>
                    </a:cubicBezTo>
                    <a:cubicBezTo>
                      <a:pt x="31" y="40"/>
                      <a:pt x="34" y="35"/>
                      <a:pt x="34" y="30"/>
                    </a:cubicBezTo>
                    <a:cubicBezTo>
                      <a:pt x="34" y="27"/>
                      <a:pt x="34" y="24"/>
                      <a:pt x="31" y="23"/>
                    </a:cubicBezTo>
                    <a:cubicBezTo>
                      <a:pt x="28" y="21"/>
                      <a:pt x="26" y="23"/>
                      <a:pt x="24" y="25"/>
                    </a:cubicBezTo>
                    <a:cubicBezTo>
                      <a:pt x="18" y="31"/>
                      <a:pt x="14" y="39"/>
                      <a:pt x="13" y="48"/>
                    </a:cubicBezTo>
                    <a:cubicBezTo>
                      <a:pt x="13" y="51"/>
                      <a:pt x="12" y="54"/>
                      <a:pt x="16" y="56"/>
                    </a:cubicBezTo>
                    <a:cubicBezTo>
                      <a:pt x="19" y="57"/>
                      <a:pt x="22" y="55"/>
                      <a:pt x="24" y="53"/>
                    </a:cubicBezTo>
                    <a:cubicBezTo>
                      <a:pt x="28" y="50"/>
                      <a:pt x="30" y="44"/>
                      <a:pt x="36" y="46"/>
                    </a:cubicBezTo>
                    <a:cubicBezTo>
                      <a:pt x="36" y="60"/>
                      <a:pt x="30" y="69"/>
                      <a:pt x="21" y="72"/>
                    </a:cubicBezTo>
                    <a:cubicBezTo>
                      <a:pt x="12" y="70"/>
                      <a:pt x="8" y="63"/>
                      <a:pt x="4" y="55"/>
                    </a:cubicBezTo>
                    <a:cubicBezTo>
                      <a:pt x="0" y="47"/>
                      <a:pt x="4" y="40"/>
                      <a:pt x="8" y="34"/>
                    </a:cubicBezTo>
                    <a:cubicBezTo>
                      <a:pt x="10" y="30"/>
                      <a:pt x="12" y="26"/>
                      <a:pt x="14" y="22"/>
                    </a:cubicBezTo>
                    <a:cubicBezTo>
                      <a:pt x="16" y="16"/>
                      <a:pt x="20" y="11"/>
                      <a:pt x="26" y="8"/>
                    </a:cubicBezTo>
                    <a:close/>
                  </a:path>
                </a:pathLst>
              </a:custGeom>
              <a:solidFill>
                <a:srgbClr val="9C8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9" name="Freeform 13">
                <a:extLst>
                  <a:ext uri="{FF2B5EF4-FFF2-40B4-BE49-F238E27FC236}">
                    <a16:creationId xmlns:a16="http://schemas.microsoft.com/office/drawing/2014/main" id="{8ABDA39E-123C-004D-8631-AF088ECD4797}"/>
                  </a:ext>
                </a:extLst>
              </p:cNvPr>
              <p:cNvSpPr/>
              <p:nvPr/>
            </p:nvSpPr>
            <p:spPr bwMode="auto">
              <a:xfrm>
                <a:off x="5412" y="875"/>
                <a:ext cx="240" cy="575"/>
              </a:xfrm>
              <a:custGeom>
                <a:avLst/>
                <a:gdLst>
                  <a:gd name="T0" fmla="*/ 51 w 74"/>
                  <a:gd name="T1" fmla="*/ 177 h 178"/>
                  <a:gd name="T2" fmla="*/ 42 w 74"/>
                  <a:gd name="T3" fmla="*/ 168 h 178"/>
                  <a:gd name="T4" fmla="*/ 44 w 74"/>
                  <a:gd name="T5" fmla="*/ 161 h 178"/>
                  <a:gd name="T6" fmla="*/ 27 w 74"/>
                  <a:gd name="T7" fmla="*/ 102 h 178"/>
                  <a:gd name="T8" fmla="*/ 23 w 74"/>
                  <a:gd name="T9" fmla="*/ 99 h 178"/>
                  <a:gd name="T10" fmla="*/ 22 w 74"/>
                  <a:gd name="T11" fmla="*/ 99 h 178"/>
                  <a:gd name="T12" fmla="*/ 20 w 74"/>
                  <a:gd name="T13" fmla="*/ 95 h 178"/>
                  <a:gd name="T14" fmla="*/ 20 w 74"/>
                  <a:gd name="T15" fmla="*/ 95 h 178"/>
                  <a:gd name="T16" fmla="*/ 20 w 74"/>
                  <a:gd name="T17" fmla="*/ 85 h 178"/>
                  <a:gd name="T18" fmla="*/ 8 w 74"/>
                  <a:gd name="T19" fmla="*/ 61 h 178"/>
                  <a:gd name="T20" fmla="*/ 7 w 74"/>
                  <a:gd name="T21" fmla="*/ 56 h 178"/>
                  <a:gd name="T22" fmla="*/ 8 w 74"/>
                  <a:gd name="T23" fmla="*/ 1 h 178"/>
                  <a:gd name="T24" fmla="*/ 11 w 74"/>
                  <a:gd name="T25" fmla="*/ 6 h 178"/>
                  <a:gd name="T26" fmla="*/ 9 w 74"/>
                  <a:gd name="T27" fmla="*/ 40 h 178"/>
                  <a:gd name="T28" fmla="*/ 15 w 74"/>
                  <a:gd name="T29" fmla="*/ 45 h 178"/>
                  <a:gd name="T30" fmla="*/ 27 w 74"/>
                  <a:gd name="T31" fmla="*/ 59 h 178"/>
                  <a:gd name="T32" fmla="*/ 24 w 74"/>
                  <a:gd name="T33" fmla="*/ 64 h 178"/>
                  <a:gd name="T34" fmla="*/ 34 w 74"/>
                  <a:gd name="T35" fmla="*/ 90 h 178"/>
                  <a:gd name="T36" fmla="*/ 39 w 74"/>
                  <a:gd name="T37" fmla="*/ 94 h 178"/>
                  <a:gd name="T38" fmla="*/ 39 w 74"/>
                  <a:gd name="T39" fmla="*/ 97 h 178"/>
                  <a:gd name="T40" fmla="*/ 36 w 74"/>
                  <a:gd name="T41" fmla="*/ 103 h 178"/>
                  <a:gd name="T42" fmla="*/ 41 w 74"/>
                  <a:gd name="T43" fmla="*/ 115 h 178"/>
                  <a:gd name="T44" fmla="*/ 53 w 74"/>
                  <a:gd name="T45" fmla="*/ 128 h 178"/>
                  <a:gd name="T46" fmla="*/ 73 w 74"/>
                  <a:gd name="T47" fmla="*/ 131 h 178"/>
                  <a:gd name="T48" fmla="*/ 69 w 74"/>
                  <a:gd name="T49" fmla="*/ 145 h 178"/>
                  <a:gd name="T50" fmla="*/ 55 w 74"/>
                  <a:gd name="T51" fmla="*/ 161 h 178"/>
                  <a:gd name="T52" fmla="*/ 55 w 74"/>
                  <a:gd name="T53" fmla="*/ 175 h 178"/>
                  <a:gd name="T54" fmla="*/ 51 w 74"/>
                  <a:gd name="T55" fmla="*/ 17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178">
                    <a:moveTo>
                      <a:pt x="51" y="177"/>
                    </a:moveTo>
                    <a:cubicBezTo>
                      <a:pt x="48" y="174"/>
                      <a:pt x="45" y="171"/>
                      <a:pt x="42" y="168"/>
                    </a:cubicBezTo>
                    <a:cubicBezTo>
                      <a:pt x="43" y="166"/>
                      <a:pt x="45" y="164"/>
                      <a:pt x="44" y="161"/>
                    </a:cubicBezTo>
                    <a:cubicBezTo>
                      <a:pt x="33" y="143"/>
                      <a:pt x="36" y="121"/>
                      <a:pt x="27" y="102"/>
                    </a:cubicBezTo>
                    <a:cubicBezTo>
                      <a:pt x="26" y="101"/>
                      <a:pt x="24" y="100"/>
                      <a:pt x="23" y="99"/>
                    </a:cubicBezTo>
                    <a:cubicBezTo>
                      <a:pt x="22" y="99"/>
                      <a:pt x="22" y="99"/>
                      <a:pt x="22" y="99"/>
                    </a:cubicBezTo>
                    <a:cubicBezTo>
                      <a:pt x="21" y="98"/>
                      <a:pt x="19" y="98"/>
                      <a:pt x="20" y="95"/>
                    </a:cubicBezTo>
                    <a:cubicBezTo>
                      <a:pt x="20" y="95"/>
                      <a:pt x="20" y="95"/>
                      <a:pt x="20" y="95"/>
                    </a:cubicBezTo>
                    <a:cubicBezTo>
                      <a:pt x="24" y="91"/>
                      <a:pt x="21" y="88"/>
                      <a:pt x="20" y="85"/>
                    </a:cubicBezTo>
                    <a:cubicBezTo>
                      <a:pt x="16" y="77"/>
                      <a:pt x="12" y="69"/>
                      <a:pt x="8" y="61"/>
                    </a:cubicBezTo>
                    <a:cubicBezTo>
                      <a:pt x="8" y="59"/>
                      <a:pt x="7" y="58"/>
                      <a:pt x="7" y="56"/>
                    </a:cubicBezTo>
                    <a:cubicBezTo>
                      <a:pt x="1" y="37"/>
                      <a:pt x="0" y="19"/>
                      <a:pt x="8" y="1"/>
                    </a:cubicBezTo>
                    <a:cubicBezTo>
                      <a:pt x="12" y="0"/>
                      <a:pt x="12" y="3"/>
                      <a:pt x="11" y="6"/>
                    </a:cubicBezTo>
                    <a:cubicBezTo>
                      <a:pt x="11" y="17"/>
                      <a:pt x="6" y="28"/>
                      <a:pt x="9" y="40"/>
                    </a:cubicBezTo>
                    <a:cubicBezTo>
                      <a:pt x="10" y="42"/>
                      <a:pt x="9" y="49"/>
                      <a:pt x="15" y="45"/>
                    </a:cubicBezTo>
                    <a:cubicBezTo>
                      <a:pt x="16" y="51"/>
                      <a:pt x="19" y="58"/>
                      <a:pt x="27" y="59"/>
                    </a:cubicBezTo>
                    <a:cubicBezTo>
                      <a:pt x="28" y="62"/>
                      <a:pt x="26" y="63"/>
                      <a:pt x="24" y="64"/>
                    </a:cubicBezTo>
                    <a:cubicBezTo>
                      <a:pt x="20" y="76"/>
                      <a:pt x="30" y="82"/>
                      <a:pt x="34" y="90"/>
                    </a:cubicBezTo>
                    <a:cubicBezTo>
                      <a:pt x="35" y="92"/>
                      <a:pt x="37" y="93"/>
                      <a:pt x="39" y="94"/>
                    </a:cubicBezTo>
                    <a:cubicBezTo>
                      <a:pt x="39" y="95"/>
                      <a:pt x="39" y="96"/>
                      <a:pt x="39" y="97"/>
                    </a:cubicBezTo>
                    <a:cubicBezTo>
                      <a:pt x="39" y="99"/>
                      <a:pt x="32" y="98"/>
                      <a:pt x="36" y="103"/>
                    </a:cubicBezTo>
                    <a:cubicBezTo>
                      <a:pt x="39" y="106"/>
                      <a:pt x="40" y="111"/>
                      <a:pt x="41" y="115"/>
                    </a:cubicBezTo>
                    <a:cubicBezTo>
                      <a:pt x="44" y="121"/>
                      <a:pt x="47" y="125"/>
                      <a:pt x="53" y="128"/>
                    </a:cubicBezTo>
                    <a:cubicBezTo>
                      <a:pt x="60" y="131"/>
                      <a:pt x="67" y="128"/>
                      <a:pt x="73" y="131"/>
                    </a:cubicBezTo>
                    <a:cubicBezTo>
                      <a:pt x="74" y="136"/>
                      <a:pt x="68" y="140"/>
                      <a:pt x="69" y="145"/>
                    </a:cubicBezTo>
                    <a:cubicBezTo>
                      <a:pt x="55" y="146"/>
                      <a:pt x="55" y="147"/>
                      <a:pt x="55" y="161"/>
                    </a:cubicBezTo>
                    <a:cubicBezTo>
                      <a:pt x="56" y="166"/>
                      <a:pt x="56" y="170"/>
                      <a:pt x="55" y="175"/>
                    </a:cubicBezTo>
                    <a:cubicBezTo>
                      <a:pt x="54" y="176"/>
                      <a:pt x="53" y="178"/>
                      <a:pt x="51" y="177"/>
                    </a:cubicBezTo>
                    <a:close/>
                  </a:path>
                </a:pathLst>
              </a:custGeom>
              <a:solidFill>
                <a:srgbClr val="ACA0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0" name="Freeform 14">
                <a:extLst>
                  <a:ext uri="{FF2B5EF4-FFF2-40B4-BE49-F238E27FC236}">
                    <a16:creationId xmlns:a16="http://schemas.microsoft.com/office/drawing/2014/main" id="{70534C50-1EBC-E8E3-85AD-EE09D34F4A97}"/>
                  </a:ext>
                </a:extLst>
              </p:cNvPr>
              <p:cNvSpPr/>
              <p:nvPr/>
            </p:nvSpPr>
            <p:spPr bwMode="auto">
              <a:xfrm>
                <a:off x="5568" y="2634"/>
                <a:ext cx="204" cy="116"/>
              </a:xfrm>
              <a:custGeom>
                <a:avLst/>
                <a:gdLst>
                  <a:gd name="T0" fmla="*/ 5 w 63"/>
                  <a:gd name="T1" fmla="*/ 10 h 36"/>
                  <a:gd name="T2" fmla="*/ 7 w 63"/>
                  <a:gd name="T3" fmla="*/ 0 h 36"/>
                  <a:gd name="T4" fmla="*/ 23 w 63"/>
                  <a:gd name="T5" fmla="*/ 4 h 36"/>
                  <a:gd name="T6" fmla="*/ 34 w 63"/>
                  <a:gd name="T7" fmla="*/ 6 h 36"/>
                  <a:gd name="T8" fmla="*/ 42 w 63"/>
                  <a:gd name="T9" fmla="*/ 8 h 36"/>
                  <a:gd name="T10" fmla="*/ 63 w 63"/>
                  <a:gd name="T11" fmla="*/ 11 h 36"/>
                  <a:gd name="T12" fmla="*/ 56 w 63"/>
                  <a:gd name="T13" fmla="*/ 30 h 36"/>
                  <a:gd name="T14" fmla="*/ 47 w 63"/>
                  <a:gd name="T15" fmla="*/ 36 h 36"/>
                  <a:gd name="T16" fmla="*/ 14 w 63"/>
                  <a:gd name="T17" fmla="*/ 36 h 36"/>
                  <a:gd name="T18" fmla="*/ 5 w 63"/>
                  <a:gd name="T19" fmla="*/ 32 h 36"/>
                  <a:gd name="T20" fmla="*/ 10 w 63"/>
                  <a:gd name="T21" fmla="*/ 22 h 36"/>
                  <a:gd name="T22" fmla="*/ 23 w 63"/>
                  <a:gd name="T23" fmla="*/ 17 h 36"/>
                  <a:gd name="T24" fmla="*/ 5 w 63"/>
                  <a:gd name="T25"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36">
                    <a:moveTo>
                      <a:pt x="5" y="10"/>
                    </a:moveTo>
                    <a:cubicBezTo>
                      <a:pt x="0" y="5"/>
                      <a:pt x="3" y="2"/>
                      <a:pt x="7" y="0"/>
                    </a:cubicBezTo>
                    <a:cubicBezTo>
                      <a:pt x="13" y="1"/>
                      <a:pt x="17" y="5"/>
                      <a:pt x="23" y="4"/>
                    </a:cubicBezTo>
                    <a:cubicBezTo>
                      <a:pt x="27" y="5"/>
                      <a:pt x="30" y="5"/>
                      <a:pt x="34" y="6"/>
                    </a:cubicBezTo>
                    <a:cubicBezTo>
                      <a:pt x="37" y="6"/>
                      <a:pt x="39" y="7"/>
                      <a:pt x="42" y="8"/>
                    </a:cubicBezTo>
                    <a:cubicBezTo>
                      <a:pt x="49" y="10"/>
                      <a:pt x="57" y="7"/>
                      <a:pt x="63" y="11"/>
                    </a:cubicBezTo>
                    <a:cubicBezTo>
                      <a:pt x="62" y="18"/>
                      <a:pt x="56" y="22"/>
                      <a:pt x="56" y="30"/>
                    </a:cubicBezTo>
                    <a:cubicBezTo>
                      <a:pt x="56" y="35"/>
                      <a:pt x="51" y="36"/>
                      <a:pt x="47" y="36"/>
                    </a:cubicBezTo>
                    <a:cubicBezTo>
                      <a:pt x="36" y="36"/>
                      <a:pt x="25" y="36"/>
                      <a:pt x="14" y="36"/>
                    </a:cubicBezTo>
                    <a:cubicBezTo>
                      <a:pt x="11" y="36"/>
                      <a:pt x="6" y="36"/>
                      <a:pt x="5" y="32"/>
                    </a:cubicBezTo>
                    <a:cubicBezTo>
                      <a:pt x="4" y="28"/>
                      <a:pt x="7" y="25"/>
                      <a:pt x="10" y="22"/>
                    </a:cubicBezTo>
                    <a:cubicBezTo>
                      <a:pt x="13" y="18"/>
                      <a:pt x="19" y="19"/>
                      <a:pt x="23" y="17"/>
                    </a:cubicBezTo>
                    <a:cubicBezTo>
                      <a:pt x="16" y="15"/>
                      <a:pt x="10" y="13"/>
                      <a:pt x="5" y="10"/>
                    </a:cubicBezTo>
                    <a:close/>
                  </a:path>
                </a:pathLst>
              </a:custGeom>
              <a:solidFill>
                <a:srgbClr val="E9E7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1" name="Freeform 15">
                <a:extLst>
                  <a:ext uri="{FF2B5EF4-FFF2-40B4-BE49-F238E27FC236}">
                    <a16:creationId xmlns:a16="http://schemas.microsoft.com/office/drawing/2014/main" id="{5A42BF41-F081-7523-F97D-4F37F85A3668}"/>
                  </a:ext>
                </a:extLst>
              </p:cNvPr>
              <p:cNvSpPr/>
              <p:nvPr/>
            </p:nvSpPr>
            <p:spPr bwMode="auto">
              <a:xfrm>
                <a:off x="5694" y="2640"/>
                <a:ext cx="220" cy="152"/>
              </a:xfrm>
              <a:custGeom>
                <a:avLst/>
                <a:gdLst>
                  <a:gd name="T0" fmla="*/ 24 w 68"/>
                  <a:gd name="T1" fmla="*/ 10 h 47"/>
                  <a:gd name="T2" fmla="*/ 0 w 68"/>
                  <a:gd name="T3" fmla="*/ 7 h 47"/>
                  <a:gd name="T4" fmla="*/ 39 w 68"/>
                  <a:gd name="T5" fmla="*/ 4 h 47"/>
                  <a:gd name="T6" fmla="*/ 47 w 68"/>
                  <a:gd name="T7" fmla="*/ 4 h 47"/>
                  <a:gd name="T8" fmla="*/ 49 w 68"/>
                  <a:gd name="T9" fmla="*/ 4 h 47"/>
                  <a:gd name="T10" fmla="*/ 61 w 68"/>
                  <a:gd name="T11" fmla="*/ 24 h 47"/>
                  <a:gd name="T12" fmla="*/ 36 w 68"/>
                  <a:gd name="T13" fmla="*/ 47 h 47"/>
                  <a:gd name="T14" fmla="*/ 32 w 68"/>
                  <a:gd name="T15" fmla="*/ 43 h 47"/>
                  <a:gd name="T16" fmla="*/ 27 w 68"/>
                  <a:gd name="T17" fmla="*/ 34 h 47"/>
                  <a:gd name="T18" fmla="*/ 30 w 68"/>
                  <a:gd name="T19" fmla="*/ 22 h 47"/>
                  <a:gd name="T20" fmla="*/ 37 w 68"/>
                  <a:gd name="T21" fmla="*/ 10 h 47"/>
                  <a:gd name="T22" fmla="*/ 24 w 68"/>
                  <a:gd name="T23"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47">
                    <a:moveTo>
                      <a:pt x="24" y="10"/>
                    </a:moveTo>
                    <a:cubicBezTo>
                      <a:pt x="16" y="9"/>
                      <a:pt x="8" y="12"/>
                      <a:pt x="0" y="7"/>
                    </a:cubicBezTo>
                    <a:cubicBezTo>
                      <a:pt x="13" y="0"/>
                      <a:pt x="26" y="5"/>
                      <a:pt x="39" y="4"/>
                    </a:cubicBezTo>
                    <a:cubicBezTo>
                      <a:pt x="42" y="4"/>
                      <a:pt x="44" y="4"/>
                      <a:pt x="47" y="4"/>
                    </a:cubicBezTo>
                    <a:cubicBezTo>
                      <a:pt x="48" y="4"/>
                      <a:pt x="48" y="4"/>
                      <a:pt x="49" y="4"/>
                    </a:cubicBezTo>
                    <a:cubicBezTo>
                      <a:pt x="64" y="5"/>
                      <a:pt x="68" y="10"/>
                      <a:pt x="61" y="24"/>
                    </a:cubicBezTo>
                    <a:cubicBezTo>
                      <a:pt x="56" y="34"/>
                      <a:pt x="49" y="44"/>
                      <a:pt x="36" y="47"/>
                    </a:cubicBezTo>
                    <a:cubicBezTo>
                      <a:pt x="35" y="46"/>
                      <a:pt x="33" y="44"/>
                      <a:pt x="32" y="43"/>
                    </a:cubicBezTo>
                    <a:cubicBezTo>
                      <a:pt x="31" y="39"/>
                      <a:pt x="24" y="39"/>
                      <a:pt x="27" y="34"/>
                    </a:cubicBezTo>
                    <a:cubicBezTo>
                      <a:pt x="29" y="30"/>
                      <a:pt x="32" y="26"/>
                      <a:pt x="30" y="22"/>
                    </a:cubicBezTo>
                    <a:cubicBezTo>
                      <a:pt x="27" y="12"/>
                      <a:pt x="31" y="9"/>
                      <a:pt x="37" y="10"/>
                    </a:cubicBezTo>
                    <a:cubicBezTo>
                      <a:pt x="34" y="10"/>
                      <a:pt x="29" y="13"/>
                      <a:pt x="24" y="10"/>
                    </a:cubicBezTo>
                    <a:close/>
                  </a:path>
                </a:pathLst>
              </a:custGeom>
              <a:solidFill>
                <a:srgbClr val="CAC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2" name="Freeform 16">
                <a:extLst>
                  <a:ext uri="{FF2B5EF4-FFF2-40B4-BE49-F238E27FC236}">
                    <a16:creationId xmlns:a16="http://schemas.microsoft.com/office/drawing/2014/main" id="{D18BEA01-1719-5E25-FE4B-41D52E96668E}"/>
                  </a:ext>
                </a:extLst>
              </p:cNvPr>
              <p:cNvSpPr/>
              <p:nvPr/>
            </p:nvSpPr>
            <p:spPr bwMode="auto">
              <a:xfrm>
                <a:off x="4842" y="3455"/>
                <a:ext cx="259" cy="168"/>
              </a:xfrm>
              <a:custGeom>
                <a:avLst/>
                <a:gdLst>
                  <a:gd name="T0" fmla="*/ 31 w 80"/>
                  <a:gd name="T1" fmla="*/ 40 h 52"/>
                  <a:gd name="T2" fmla="*/ 13 w 80"/>
                  <a:gd name="T3" fmla="*/ 45 h 52"/>
                  <a:gd name="T4" fmla="*/ 6 w 80"/>
                  <a:gd name="T5" fmla="*/ 43 h 52"/>
                  <a:gd name="T6" fmla="*/ 11 w 80"/>
                  <a:gd name="T7" fmla="*/ 36 h 52"/>
                  <a:gd name="T8" fmla="*/ 0 w 80"/>
                  <a:gd name="T9" fmla="*/ 33 h 52"/>
                  <a:gd name="T10" fmla="*/ 29 w 80"/>
                  <a:gd name="T11" fmla="*/ 25 h 52"/>
                  <a:gd name="T12" fmla="*/ 41 w 80"/>
                  <a:gd name="T13" fmla="*/ 18 h 52"/>
                  <a:gd name="T14" fmla="*/ 48 w 80"/>
                  <a:gd name="T15" fmla="*/ 10 h 52"/>
                  <a:gd name="T16" fmla="*/ 51 w 80"/>
                  <a:gd name="T17" fmla="*/ 9 h 52"/>
                  <a:gd name="T18" fmla="*/ 58 w 80"/>
                  <a:gd name="T19" fmla="*/ 8 h 52"/>
                  <a:gd name="T20" fmla="*/ 55 w 80"/>
                  <a:gd name="T21" fmla="*/ 5 h 52"/>
                  <a:gd name="T22" fmla="*/ 78 w 80"/>
                  <a:gd name="T23" fmla="*/ 1 h 52"/>
                  <a:gd name="T24" fmla="*/ 80 w 80"/>
                  <a:gd name="T25" fmla="*/ 6 h 52"/>
                  <a:gd name="T26" fmla="*/ 66 w 80"/>
                  <a:gd name="T27" fmla="*/ 21 h 52"/>
                  <a:gd name="T28" fmla="*/ 50 w 80"/>
                  <a:gd name="T29" fmla="*/ 28 h 52"/>
                  <a:gd name="T30" fmla="*/ 41 w 80"/>
                  <a:gd name="T31" fmla="*/ 44 h 52"/>
                  <a:gd name="T32" fmla="*/ 36 w 80"/>
                  <a:gd name="T33" fmla="*/ 52 h 52"/>
                  <a:gd name="T34" fmla="*/ 33 w 80"/>
                  <a:gd name="T35" fmla="*/ 44 h 52"/>
                  <a:gd name="T36" fmla="*/ 31 w 80"/>
                  <a:gd name="T37"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52">
                    <a:moveTo>
                      <a:pt x="31" y="40"/>
                    </a:moveTo>
                    <a:cubicBezTo>
                      <a:pt x="24" y="37"/>
                      <a:pt x="20" y="45"/>
                      <a:pt x="13" y="45"/>
                    </a:cubicBezTo>
                    <a:cubicBezTo>
                      <a:pt x="10" y="45"/>
                      <a:pt x="7" y="46"/>
                      <a:pt x="6" y="43"/>
                    </a:cubicBezTo>
                    <a:cubicBezTo>
                      <a:pt x="4" y="39"/>
                      <a:pt x="7" y="38"/>
                      <a:pt x="11" y="36"/>
                    </a:cubicBezTo>
                    <a:cubicBezTo>
                      <a:pt x="7" y="34"/>
                      <a:pt x="3" y="36"/>
                      <a:pt x="0" y="33"/>
                    </a:cubicBezTo>
                    <a:cubicBezTo>
                      <a:pt x="9" y="28"/>
                      <a:pt x="19" y="27"/>
                      <a:pt x="29" y="25"/>
                    </a:cubicBezTo>
                    <a:cubicBezTo>
                      <a:pt x="34" y="25"/>
                      <a:pt x="40" y="26"/>
                      <a:pt x="41" y="18"/>
                    </a:cubicBezTo>
                    <a:cubicBezTo>
                      <a:pt x="43" y="15"/>
                      <a:pt x="46" y="13"/>
                      <a:pt x="48" y="10"/>
                    </a:cubicBezTo>
                    <a:cubicBezTo>
                      <a:pt x="49" y="9"/>
                      <a:pt x="50" y="9"/>
                      <a:pt x="51" y="9"/>
                    </a:cubicBezTo>
                    <a:cubicBezTo>
                      <a:pt x="54" y="8"/>
                      <a:pt x="56" y="9"/>
                      <a:pt x="58" y="8"/>
                    </a:cubicBezTo>
                    <a:cubicBezTo>
                      <a:pt x="57" y="7"/>
                      <a:pt x="53" y="8"/>
                      <a:pt x="55" y="5"/>
                    </a:cubicBezTo>
                    <a:cubicBezTo>
                      <a:pt x="62" y="0"/>
                      <a:pt x="70" y="0"/>
                      <a:pt x="78" y="1"/>
                    </a:cubicBezTo>
                    <a:cubicBezTo>
                      <a:pt x="79" y="2"/>
                      <a:pt x="80" y="4"/>
                      <a:pt x="80" y="6"/>
                    </a:cubicBezTo>
                    <a:cubicBezTo>
                      <a:pt x="79" y="14"/>
                      <a:pt x="74" y="19"/>
                      <a:pt x="66" y="21"/>
                    </a:cubicBezTo>
                    <a:cubicBezTo>
                      <a:pt x="59" y="19"/>
                      <a:pt x="54" y="22"/>
                      <a:pt x="50" y="28"/>
                    </a:cubicBezTo>
                    <a:cubicBezTo>
                      <a:pt x="46" y="32"/>
                      <a:pt x="41" y="37"/>
                      <a:pt x="41" y="44"/>
                    </a:cubicBezTo>
                    <a:cubicBezTo>
                      <a:pt x="40" y="48"/>
                      <a:pt x="41" y="52"/>
                      <a:pt x="36" y="52"/>
                    </a:cubicBezTo>
                    <a:cubicBezTo>
                      <a:pt x="31" y="52"/>
                      <a:pt x="33" y="47"/>
                      <a:pt x="33" y="44"/>
                    </a:cubicBezTo>
                    <a:cubicBezTo>
                      <a:pt x="32" y="43"/>
                      <a:pt x="32" y="41"/>
                      <a:pt x="31" y="40"/>
                    </a:cubicBezTo>
                    <a:close/>
                  </a:path>
                </a:pathLst>
              </a:custGeom>
              <a:solidFill>
                <a:srgbClr val="F3A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3" name="Freeform 17">
                <a:extLst>
                  <a:ext uri="{FF2B5EF4-FFF2-40B4-BE49-F238E27FC236}">
                    <a16:creationId xmlns:a16="http://schemas.microsoft.com/office/drawing/2014/main" id="{C0E24CD9-7013-635B-FEF6-A925219C49DE}"/>
                  </a:ext>
                </a:extLst>
              </p:cNvPr>
              <p:cNvSpPr/>
              <p:nvPr/>
            </p:nvSpPr>
            <p:spPr bwMode="auto">
              <a:xfrm>
                <a:off x="6160" y="3015"/>
                <a:ext cx="162" cy="162"/>
              </a:xfrm>
              <a:custGeom>
                <a:avLst/>
                <a:gdLst>
                  <a:gd name="T0" fmla="*/ 15 w 50"/>
                  <a:gd name="T1" fmla="*/ 9 h 50"/>
                  <a:gd name="T2" fmla="*/ 33 w 50"/>
                  <a:gd name="T3" fmla="*/ 0 h 50"/>
                  <a:gd name="T4" fmla="*/ 34 w 50"/>
                  <a:gd name="T5" fmla="*/ 3 h 50"/>
                  <a:gd name="T6" fmla="*/ 35 w 50"/>
                  <a:gd name="T7" fmla="*/ 10 h 50"/>
                  <a:gd name="T8" fmla="*/ 50 w 50"/>
                  <a:gd name="T9" fmla="*/ 20 h 50"/>
                  <a:gd name="T10" fmla="*/ 47 w 50"/>
                  <a:gd name="T11" fmla="*/ 31 h 50"/>
                  <a:gd name="T12" fmla="*/ 34 w 50"/>
                  <a:gd name="T13" fmla="*/ 30 h 50"/>
                  <a:gd name="T14" fmla="*/ 31 w 50"/>
                  <a:gd name="T15" fmla="*/ 30 h 50"/>
                  <a:gd name="T16" fmla="*/ 25 w 50"/>
                  <a:gd name="T17" fmla="*/ 26 h 50"/>
                  <a:gd name="T18" fmla="*/ 21 w 50"/>
                  <a:gd name="T19" fmla="*/ 30 h 50"/>
                  <a:gd name="T20" fmla="*/ 25 w 50"/>
                  <a:gd name="T21" fmla="*/ 46 h 50"/>
                  <a:gd name="T22" fmla="*/ 22 w 50"/>
                  <a:gd name="T23" fmla="*/ 49 h 50"/>
                  <a:gd name="T24" fmla="*/ 10 w 50"/>
                  <a:gd name="T25" fmla="*/ 46 h 50"/>
                  <a:gd name="T26" fmla="*/ 5 w 50"/>
                  <a:gd name="T27" fmla="*/ 44 h 50"/>
                  <a:gd name="T28" fmla="*/ 0 w 50"/>
                  <a:gd name="T29" fmla="*/ 35 h 50"/>
                  <a:gd name="T30" fmla="*/ 15 w 50"/>
                  <a:gd name="T31"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50">
                    <a:moveTo>
                      <a:pt x="15" y="9"/>
                    </a:moveTo>
                    <a:cubicBezTo>
                      <a:pt x="21" y="6"/>
                      <a:pt x="26" y="0"/>
                      <a:pt x="33" y="0"/>
                    </a:cubicBezTo>
                    <a:cubicBezTo>
                      <a:pt x="34" y="1"/>
                      <a:pt x="34" y="2"/>
                      <a:pt x="34" y="3"/>
                    </a:cubicBezTo>
                    <a:cubicBezTo>
                      <a:pt x="34" y="5"/>
                      <a:pt x="34" y="8"/>
                      <a:pt x="35" y="10"/>
                    </a:cubicBezTo>
                    <a:cubicBezTo>
                      <a:pt x="38" y="16"/>
                      <a:pt x="48" y="13"/>
                      <a:pt x="50" y="20"/>
                    </a:cubicBezTo>
                    <a:cubicBezTo>
                      <a:pt x="46" y="23"/>
                      <a:pt x="49" y="27"/>
                      <a:pt x="47" y="31"/>
                    </a:cubicBezTo>
                    <a:cubicBezTo>
                      <a:pt x="42" y="34"/>
                      <a:pt x="38" y="27"/>
                      <a:pt x="34" y="30"/>
                    </a:cubicBezTo>
                    <a:cubicBezTo>
                      <a:pt x="33" y="30"/>
                      <a:pt x="32" y="30"/>
                      <a:pt x="31" y="30"/>
                    </a:cubicBezTo>
                    <a:cubicBezTo>
                      <a:pt x="29" y="30"/>
                      <a:pt x="27" y="28"/>
                      <a:pt x="25" y="26"/>
                    </a:cubicBezTo>
                    <a:cubicBezTo>
                      <a:pt x="18" y="22"/>
                      <a:pt x="22" y="28"/>
                      <a:pt x="21" y="30"/>
                    </a:cubicBezTo>
                    <a:cubicBezTo>
                      <a:pt x="23" y="35"/>
                      <a:pt x="25" y="40"/>
                      <a:pt x="25" y="46"/>
                    </a:cubicBezTo>
                    <a:cubicBezTo>
                      <a:pt x="25" y="47"/>
                      <a:pt x="23" y="49"/>
                      <a:pt x="22" y="49"/>
                    </a:cubicBezTo>
                    <a:cubicBezTo>
                      <a:pt x="17" y="50"/>
                      <a:pt x="14" y="47"/>
                      <a:pt x="10" y="46"/>
                    </a:cubicBezTo>
                    <a:cubicBezTo>
                      <a:pt x="8" y="46"/>
                      <a:pt x="7" y="44"/>
                      <a:pt x="5" y="44"/>
                    </a:cubicBezTo>
                    <a:cubicBezTo>
                      <a:pt x="3" y="41"/>
                      <a:pt x="2" y="38"/>
                      <a:pt x="0" y="35"/>
                    </a:cubicBezTo>
                    <a:cubicBezTo>
                      <a:pt x="9" y="29"/>
                      <a:pt x="10" y="18"/>
                      <a:pt x="15" y="9"/>
                    </a:cubicBezTo>
                    <a:close/>
                  </a:path>
                </a:pathLst>
              </a:custGeom>
              <a:solidFill>
                <a:srgbClr val="F2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4" name="Freeform 18">
                <a:extLst>
                  <a:ext uri="{FF2B5EF4-FFF2-40B4-BE49-F238E27FC236}">
                    <a16:creationId xmlns:a16="http://schemas.microsoft.com/office/drawing/2014/main" id="{0B8EC96B-F3E1-8476-9D6D-7F4449EB5065}"/>
                  </a:ext>
                </a:extLst>
              </p:cNvPr>
              <p:cNvSpPr/>
              <p:nvPr/>
            </p:nvSpPr>
            <p:spPr bwMode="auto">
              <a:xfrm>
                <a:off x="5140" y="3277"/>
                <a:ext cx="143" cy="291"/>
              </a:xfrm>
              <a:custGeom>
                <a:avLst/>
                <a:gdLst>
                  <a:gd name="T0" fmla="*/ 10 w 44"/>
                  <a:gd name="T1" fmla="*/ 82 h 90"/>
                  <a:gd name="T2" fmla="*/ 10 w 44"/>
                  <a:gd name="T3" fmla="*/ 69 h 90"/>
                  <a:gd name="T4" fmla="*/ 2 w 44"/>
                  <a:gd name="T5" fmla="*/ 46 h 90"/>
                  <a:gd name="T6" fmla="*/ 14 w 44"/>
                  <a:gd name="T7" fmla="*/ 30 h 90"/>
                  <a:gd name="T8" fmla="*/ 26 w 44"/>
                  <a:gd name="T9" fmla="*/ 16 h 90"/>
                  <a:gd name="T10" fmla="*/ 3 w 44"/>
                  <a:gd name="T11" fmla="*/ 37 h 90"/>
                  <a:gd name="T12" fmla="*/ 1 w 44"/>
                  <a:gd name="T13" fmla="*/ 31 h 90"/>
                  <a:gd name="T14" fmla="*/ 35 w 44"/>
                  <a:gd name="T15" fmla="*/ 0 h 90"/>
                  <a:gd name="T16" fmla="*/ 44 w 44"/>
                  <a:gd name="T17" fmla="*/ 5 h 90"/>
                  <a:gd name="T18" fmla="*/ 23 w 44"/>
                  <a:gd name="T19" fmla="*/ 39 h 90"/>
                  <a:gd name="T20" fmla="*/ 20 w 44"/>
                  <a:gd name="T21" fmla="*/ 54 h 90"/>
                  <a:gd name="T22" fmla="*/ 20 w 44"/>
                  <a:gd name="T23" fmla="*/ 74 h 90"/>
                  <a:gd name="T24" fmla="*/ 16 w 44"/>
                  <a:gd name="T25" fmla="*/ 87 h 90"/>
                  <a:gd name="T26" fmla="*/ 10 w 44"/>
                  <a:gd name="T27" fmla="*/ 8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90">
                    <a:moveTo>
                      <a:pt x="10" y="82"/>
                    </a:moveTo>
                    <a:cubicBezTo>
                      <a:pt x="10" y="78"/>
                      <a:pt x="13" y="73"/>
                      <a:pt x="10" y="69"/>
                    </a:cubicBezTo>
                    <a:cubicBezTo>
                      <a:pt x="11" y="60"/>
                      <a:pt x="5" y="53"/>
                      <a:pt x="2" y="46"/>
                    </a:cubicBezTo>
                    <a:cubicBezTo>
                      <a:pt x="2" y="38"/>
                      <a:pt x="9" y="35"/>
                      <a:pt x="14" y="30"/>
                    </a:cubicBezTo>
                    <a:cubicBezTo>
                      <a:pt x="18" y="25"/>
                      <a:pt x="22" y="20"/>
                      <a:pt x="26" y="16"/>
                    </a:cubicBezTo>
                    <a:cubicBezTo>
                      <a:pt x="19" y="22"/>
                      <a:pt x="14" y="33"/>
                      <a:pt x="3" y="37"/>
                    </a:cubicBezTo>
                    <a:cubicBezTo>
                      <a:pt x="1" y="35"/>
                      <a:pt x="0" y="33"/>
                      <a:pt x="1" y="31"/>
                    </a:cubicBezTo>
                    <a:cubicBezTo>
                      <a:pt x="14" y="23"/>
                      <a:pt x="23" y="10"/>
                      <a:pt x="35" y="0"/>
                    </a:cubicBezTo>
                    <a:cubicBezTo>
                      <a:pt x="39" y="0"/>
                      <a:pt x="42" y="2"/>
                      <a:pt x="44" y="5"/>
                    </a:cubicBezTo>
                    <a:cubicBezTo>
                      <a:pt x="39" y="18"/>
                      <a:pt x="30" y="28"/>
                      <a:pt x="23" y="39"/>
                    </a:cubicBezTo>
                    <a:cubicBezTo>
                      <a:pt x="12" y="42"/>
                      <a:pt x="20" y="49"/>
                      <a:pt x="20" y="54"/>
                    </a:cubicBezTo>
                    <a:cubicBezTo>
                      <a:pt x="20" y="61"/>
                      <a:pt x="19" y="68"/>
                      <a:pt x="20" y="74"/>
                    </a:cubicBezTo>
                    <a:cubicBezTo>
                      <a:pt x="21" y="79"/>
                      <a:pt x="20" y="84"/>
                      <a:pt x="16" y="87"/>
                    </a:cubicBezTo>
                    <a:cubicBezTo>
                      <a:pt x="11" y="90"/>
                      <a:pt x="8" y="89"/>
                      <a:pt x="10" y="82"/>
                    </a:cubicBezTo>
                    <a:close/>
                  </a:path>
                </a:pathLst>
              </a:custGeom>
              <a:solidFill>
                <a:srgbClr val="F0A2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5" name="Freeform 19">
                <a:extLst>
                  <a:ext uri="{FF2B5EF4-FFF2-40B4-BE49-F238E27FC236}">
                    <a16:creationId xmlns:a16="http://schemas.microsoft.com/office/drawing/2014/main" id="{A18709F9-42EC-7855-4664-6B4F9294D146}"/>
                  </a:ext>
                </a:extLst>
              </p:cNvPr>
              <p:cNvSpPr/>
              <p:nvPr/>
            </p:nvSpPr>
            <p:spPr bwMode="auto">
              <a:xfrm>
                <a:off x="4865" y="3290"/>
                <a:ext cx="210" cy="178"/>
              </a:xfrm>
              <a:custGeom>
                <a:avLst/>
                <a:gdLst>
                  <a:gd name="T0" fmla="*/ 18 w 65"/>
                  <a:gd name="T1" fmla="*/ 3 h 55"/>
                  <a:gd name="T2" fmla="*/ 27 w 65"/>
                  <a:gd name="T3" fmla="*/ 8 h 55"/>
                  <a:gd name="T4" fmla="*/ 32 w 65"/>
                  <a:gd name="T5" fmla="*/ 22 h 55"/>
                  <a:gd name="T6" fmla="*/ 45 w 65"/>
                  <a:gd name="T7" fmla="*/ 34 h 55"/>
                  <a:gd name="T8" fmla="*/ 54 w 65"/>
                  <a:gd name="T9" fmla="*/ 36 h 55"/>
                  <a:gd name="T10" fmla="*/ 64 w 65"/>
                  <a:gd name="T11" fmla="*/ 43 h 55"/>
                  <a:gd name="T12" fmla="*/ 56 w 65"/>
                  <a:gd name="T13" fmla="*/ 52 h 55"/>
                  <a:gd name="T14" fmla="*/ 38 w 65"/>
                  <a:gd name="T15" fmla="*/ 55 h 55"/>
                  <a:gd name="T16" fmla="*/ 35 w 65"/>
                  <a:gd name="T17" fmla="*/ 54 h 55"/>
                  <a:gd name="T18" fmla="*/ 25 w 65"/>
                  <a:gd name="T19" fmla="*/ 45 h 55"/>
                  <a:gd name="T20" fmla="*/ 49 w 65"/>
                  <a:gd name="T21" fmla="*/ 45 h 55"/>
                  <a:gd name="T22" fmla="*/ 7 w 65"/>
                  <a:gd name="T23" fmla="*/ 25 h 55"/>
                  <a:gd name="T24" fmla="*/ 8 w 65"/>
                  <a:gd name="T25" fmla="*/ 11 h 55"/>
                  <a:gd name="T26" fmla="*/ 15 w 65"/>
                  <a:gd name="T27" fmla="*/ 6 h 55"/>
                  <a:gd name="T28" fmla="*/ 18 w 65"/>
                  <a:gd name="T2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55">
                    <a:moveTo>
                      <a:pt x="18" y="3"/>
                    </a:moveTo>
                    <a:cubicBezTo>
                      <a:pt x="24" y="0"/>
                      <a:pt x="27" y="1"/>
                      <a:pt x="27" y="8"/>
                    </a:cubicBezTo>
                    <a:cubicBezTo>
                      <a:pt x="28" y="13"/>
                      <a:pt x="30" y="18"/>
                      <a:pt x="32" y="22"/>
                    </a:cubicBezTo>
                    <a:cubicBezTo>
                      <a:pt x="34" y="29"/>
                      <a:pt x="37" y="34"/>
                      <a:pt x="45" y="34"/>
                    </a:cubicBezTo>
                    <a:cubicBezTo>
                      <a:pt x="48" y="35"/>
                      <a:pt x="51" y="35"/>
                      <a:pt x="54" y="36"/>
                    </a:cubicBezTo>
                    <a:cubicBezTo>
                      <a:pt x="58" y="37"/>
                      <a:pt x="64" y="37"/>
                      <a:pt x="64" y="43"/>
                    </a:cubicBezTo>
                    <a:cubicBezTo>
                      <a:pt x="65" y="48"/>
                      <a:pt x="60" y="50"/>
                      <a:pt x="56" y="52"/>
                    </a:cubicBezTo>
                    <a:cubicBezTo>
                      <a:pt x="50" y="53"/>
                      <a:pt x="44" y="54"/>
                      <a:pt x="38" y="55"/>
                    </a:cubicBezTo>
                    <a:cubicBezTo>
                      <a:pt x="37" y="55"/>
                      <a:pt x="36" y="54"/>
                      <a:pt x="35" y="54"/>
                    </a:cubicBezTo>
                    <a:cubicBezTo>
                      <a:pt x="32" y="50"/>
                      <a:pt x="24" y="53"/>
                      <a:pt x="25" y="45"/>
                    </a:cubicBezTo>
                    <a:cubicBezTo>
                      <a:pt x="34" y="41"/>
                      <a:pt x="44" y="45"/>
                      <a:pt x="49" y="45"/>
                    </a:cubicBezTo>
                    <a:cubicBezTo>
                      <a:pt x="34" y="47"/>
                      <a:pt x="23" y="32"/>
                      <a:pt x="7" y="25"/>
                    </a:cubicBezTo>
                    <a:cubicBezTo>
                      <a:pt x="0" y="21"/>
                      <a:pt x="0" y="15"/>
                      <a:pt x="8" y="11"/>
                    </a:cubicBezTo>
                    <a:cubicBezTo>
                      <a:pt x="11" y="10"/>
                      <a:pt x="14" y="9"/>
                      <a:pt x="15" y="6"/>
                    </a:cubicBezTo>
                    <a:cubicBezTo>
                      <a:pt x="16" y="5"/>
                      <a:pt x="17" y="4"/>
                      <a:pt x="18" y="3"/>
                    </a:cubicBezTo>
                    <a:close/>
                  </a:path>
                </a:pathLst>
              </a:custGeom>
              <a:solidFill>
                <a:srgbClr val="E99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6" name="Freeform 20">
                <a:extLst>
                  <a:ext uri="{FF2B5EF4-FFF2-40B4-BE49-F238E27FC236}">
                    <a16:creationId xmlns:a16="http://schemas.microsoft.com/office/drawing/2014/main" id="{A1B7FD78-7DE8-A85F-2A51-2E12068E13CA}"/>
                  </a:ext>
                </a:extLst>
              </p:cNvPr>
              <p:cNvSpPr/>
              <p:nvPr/>
            </p:nvSpPr>
            <p:spPr bwMode="auto">
              <a:xfrm>
                <a:off x="4823" y="2601"/>
                <a:ext cx="181" cy="172"/>
              </a:xfrm>
              <a:custGeom>
                <a:avLst/>
                <a:gdLst>
                  <a:gd name="T0" fmla="*/ 44 w 56"/>
                  <a:gd name="T1" fmla="*/ 24 h 53"/>
                  <a:gd name="T2" fmla="*/ 56 w 56"/>
                  <a:gd name="T3" fmla="*/ 43 h 53"/>
                  <a:gd name="T4" fmla="*/ 39 w 56"/>
                  <a:gd name="T5" fmla="*/ 46 h 53"/>
                  <a:gd name="T6" fmla="*/ 37 w 56"/>
                  <a:gd name="T7" fmla="*/ 44 h 53"/>
                  <a:gd name="T8" fmla="*/ 16 w 56"/>
                  <a:gd name="T9" fmla="*/ 22 h 53"/>
                  <a:gd name="T10" fmla="*/ 0 w 56"/>
                  <a:gd name="T11" fmla="*/ 10 h 53"/>
                  <a:gd name="T12" fmla="*/ 24 w 56"/>
                  <a:gd name="T13" fmla="*/ 16 h 53"/>
                  <a:gd name="T14" fmla="*/ 23 w 56"/>
                  <a:gd name="T15" fmla="*/ 5 h 53"/>
                  <a:gd name="T16" fmla="*/ 28 w 56"/>
                  <a:gd name="T17" fmla="*/ 0 h 53"/>
                  <a:gd name="T18" fmla="*/ 32 w 56"/>
                  <a:gd name="T19" fmla="*/ 5 h 53"/>
                  <a:gd name="T20" fmla="*/ 34 w 56"/>
                  <a:gd name="T21" fmla="*/ 12 h 53"/>
                  <a:gd name="T22" fmla="*/ 40 w 56"/>
                  <a:gd name="T23" fmla="*/ 23 h 53"/>
                  <a:gd name="T24" fmla="*/ 44 w 56"/>
                  <a:gd name="T2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2">
                    <a:moveTo>
                      <a:pt x="44" y="24"/>
                    </a:moveTo>
                    <a:cubicBezTo>
                      <a:pt x="48" y="30"/>
                      <a:pt x="54" y="36"/>
                      <a:pt x="56" y="43"/>
                    </a:cubicBezTo>
                    <a:cubicBezTo>
                      <a:pt x="52" y="53"/>
                      <a:pt x="45" y="46"/>
                      <a:pt x="39" y="46"/>
                    </a:cubicBezTo>
                    <a:cubicBezTo>
                      <a:pt x="38" y="46"/>
                      <a:pt x="37" y="46"/>
                      <a:pt x="37" y="44"/>
                    </a:cubicBezTo>
                    <a:cubicBezTo>
                      <a:pt x="32" y="35"/>
                      <a:pt x="24" y="28"/>
                      <a:pt x="16" y="22"/>
                    </a:cubicBezTo>
                    <a:cubicBezTo>
                      <a:pt x="12" y="16"/>
                      <a:pt x="4" y="16"/>
                      <a:pt x="0" y="10"/>
                    </a:cubicBezTo>
                    <a:cubicBezTo>
                      <a:pt x="10" y="4"/>
                      <a:pt x="16" y="15"/>
                      <a:pt x="24" y="16"/>
                    </a:cubicBezTo>
                    <a:cubicBezTo>
                      <a:pt x="27" y="12"/>
                      <a:pt x="22" y="9"/>
                      <a:pt x="23" y="5"/>
                    </a:cubicBezTo>
                    <a:cubicBezTo>
                      <a:pt x="24" y="3"/>
                      <a:pt x="25" y="0"/>
                      <a:pt x="28" y="0"/>
                    </a:cubicBezTo>
                    <a:cubicBezTo>
                      <a:pt x="30" y="2"/>
                      <a:pt x="31" y="3"/>
                      <a:pt x="32" y="5"/>
                    </a:cubicBezTo>
                    <a:cubicBezTo>
                      <a:pt x="34" y="7"/>
                      <a:pt x="33" y="10"/>
                      <a:pt x="34" y="12"/>
                    </a:cubicBezTo>
                    <a:cubicBezTo>
                      <a:pt x="34" y="17"/>
                      <a:pt x="36" y="21"/>
                      <a:pt x="40" y="23"/>
                    </a:cubicBezTo>
                    <a:cubicBezTo>
                      <a:pt x="42" y="24"/>
                      <a:pt x="43" y="24"/>
                      <a:pt x="44" y="24"/>
                    </a:cubicBezTo>
                    <a:close/>
                  </a:path>
                </a:pathLst>
              </a:custGeom>
              <a:solidFill>
                <a:srgbClr val="EA9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7" name="Freeform 21">
                <a:extLst>
                  <a:ext uri="{FF2B5EF4-FFF2-40B4-BE49-F238E27FC236}">
                    <a16:creationId xmlns:a16="http://schemas.microsoft.com/office/drawing/2014/main" id="{5CE45A5A-FF89-0DBA-A2D0-DE9F1800DF26}"/>
                  </a:ext>
                </a:extLst>
              </p:cNvPr>
              <p:cNvSpPr/>
              <p:nvPr/>
            </p:nvSpPr>
            <p:spPr bwMode="auto">
              <a:xfrm>
                <a:off x="5451" y="939"/>
                <a:ext cx="240" cy="130"/>
              </a:xfrm>
              <a:custGeom>
                <a:avLst/>
                <a:gdLst>
                  <a:gd name="T0" fmla="*/ 15 w 74"/>
                  <a:gd name="T1" fmla="*/ 40 h 40"/>
                  <a:gd name="T2" fmla="*/ 3 w 74"/>
                  <a:gd name="T3" fmla="*/ 25 h 40"/>
                  <a:gd name="T4" fmla="*/ 15 w 74"/>
                  <a:gd name="T5" fmla="*/ 14 h 40"/>
                  <a:gd name="T6" fmla="*/ 37 w 74"/>
                  <a:gd name="T7" fmla="*/ 3 h 40"/>
                  <a:gd name="T8" fmla="*/ 61 w 74"/>
                  <a:gd name="T9" fmla="*/ 1 h 40"/>
                  <a:gd name="T10" fmla="*/ 74 w 74"/>
                  <a:gd name="T11" fmla="*/ 11 h 40"/>
                  <a:gd name="T12" fmla="*/ 61 w 74"/>
                  <a:gd name="T13" fmla="*/ 13 h 40"/>
                  <a:gd name="T14" fmla="*/ 35 w 74"/>
                  <a:gd name="T15" fmla="*/ 16 h 40"/>
                  <a:gd name="T16" fmla="*/ 21 w 74"/>
                  <a:gd name="T17" fmla="*/ 29 h 40"/>
                  <a:gd name="T18" fmla="*/ 16 w 74"/>
                  <a:gd name="T19" fmla="*/ 39 h 40"/>
                  <a:gd name="T20" fmla="*/ 15 w 74"/>
                  <a:gd name="T2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40">
                    <a:moveTo>
                      <a:pt x="15" y="40"/>
                    </a:moveTo>
                    <a:cubicBezTo>
                      <a:pt x="0" y="38"/>
                      <a:pt x="0" y="38"/>
                      <a:pt x="3" y="25"/>
                    </a:cubicBezTo>
                    <a:cubicBezTo>
                      <a:pt x="6" y="20"/>
                      <a:pt x="10" y="17"/>
                      <a:pt x="15" y="14"/>
                    </a:cubicBezTo>
                    <a:cubicBezTo>
                      <a:pt x="22" y="9"/>
                      <a:pt x="29" y="6"/>
                      <a:pt x="37" y="3"/>
                    </a:cubicBezTo>
                    <a:cubicBezTo>
                      <a:pt x="45" y="0"/>
                      <a:pt x="53" y="0"/>
                      <a:pt x="61" y="1"/>
                    </a:cubicBezTo>
                    <a:cubicBezTo>
                      <a:pt x="67" y="1"/>
                      <a:pt x="73" y="3"/>
                      <a:pt x="74" y="11"/>
                    </a:cubicBezTo>
                    <a:cubicBezTo>
                      <a:pt x="71" y="15"/>
                      <a:pt x="66" y="14"/>
                      <a:pt x="61" y="13"/>
                    </a:cubicBezTo>
                    <a:cubicBezTo>
                      <a:pt x="52" y="12"/>
                      <a:pt x="43" y="14"/>
                      <a:pt x="35" y="16"/>
                    </a:cubicBezTo>
                    <a:cubicBezTo>
                      <a:pt x="28" y="17"/>
                      <a:pt x="23" y="22"/>
                      <a:pt x="21" y="29"/>
                    </a:cubicBezTo>
                    <a:cubicBezTo>
                      <a:pt x="20" y="33"/>
                      <a:pt x="20" y="37"/>
                      <a:pt x="16" y="39"/>
                    </a:cubicBezTo>
                    <a:cubicBezTo>
                      <a:pt x="16" y="40"/>
                      <a:pt x="15" y="40"/>
                      <a:pt x="15" y="40"/>
                    </a:cubicBezTo>
                    <a:close/>
                  </a:path>
                </a:pathLst>
              </a:custGeom>
              <a:solidFill>
                <a:srgbClr val="E1E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8" name="Freeform 22">
                <a:extLst>
                  <a:ext uri="{FF2B5EF4-FFF2-40B4-BE49-F238E27FC236}">
                    <a16:creationId xmlns:a16="http://schemas.microsoft.com/office/drawing/2014/main" id="{450FCBA3-10DB-2424-7A5B-770AB87CAE8E}"/>
                  </a:ext>
                </a:extLst>
              </p:cNvPr>
              <p:cNvSpPr/>
              <p:nvPr/>
            </p:nvSpPr>
            <p:spPr bwMode="auto">
              <a:xfrm>
                <a:off x="6361" y="3400"/>
                <a:ext cx="139" cy="256"/>
              </a:xfrm>
              <a:custGeom>
                <a:avLst/>
                <a:gdLst>
                  <a:gd name="T0" fmla="*/ 11 w 43"/>
                  <a:gd name="T1" fmla="*/ 36 h 79"/>
                  <a:gd name="T2" fmla="*/ 4 w 43"/>
                  <a:gd name="T3" fmla="*/ 24 h 79"/>
                  <a:gd name="T4" fmla="*/ 9 w 43"/>
                  <a:gd name="T5" fmla="*/ 18 h 79"/>
                  <a:gd name="T6" fmla="*/ 14 w 43"/>
                  <a:gd name="T7" fmla="*/ 22 h 79"/>
                  <a:gd name="T8" fmla="*/ 4 w 43"/>
                  <a:gd name="T9" fmla="*/ 10 h 79"/>
                  <a:gd name="T10" fmla="*/ 2 w 43"/>
                  <a:gd name="T11" fmla="*/ 7 h 79"/>
                  <a:gd name="T12" fmla="*/ 2 w 43"/>
                  <a:gd name="T13" fmla="*/ 0 h 79"/>
                  <a:gd name="T14" fmla="*/ 36 w 43"/>
                  <a:gd name="T15" fmla="*/ 25 h 79"/>
                  <a:gd name="T16" fmla="*/ 34 w 43"/>
                  <a:gd name="T17" fmla="*/ 32 h 79"/>
                  <a:gd name="T18" fmla="*/ 39 w 43"/>
                  <a:gd name="T19" fmla="*/ 66 h 79"/>
                  <a:gd name="T20" fmla="*/ 28 w 43"/>
                  <a:gd name="T21" fmla="*/ 68 h 79"/>
                  <a:gd name="T22" fmla="*/ 25 w 43"/>
                  <a:gd name="T23" fmla="*/ 40 h 79"/>
                  <a:gd name="T24" fmla="*/ 21 w 43"/>
                  <a:gd name="T25" fmla="*/ 46 h 79"/>
                  <a:gd name="T26" fmla="*/ 20 w 43"/>
                  <a:gd name="T27" fmla="*/ 45 h 79"/>
                  <a:gd name="T28" fmla="*/ 21 w 43"/>
                  <a:gd name="T29" fmla="*/ 35 h 79"/>
                  <a:gd name="T30" fmla="*/ 21 w 43"/>
                  <a:gd name="T31" fmla="*/ 36 h 79"/>
                  <a:gd name="T32" fmla="*/ 11 w 43"/>
                  <a:gd name="T33"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79">
                    <a:moveTo>
                      <a:pt x="11" y="36"/>
                    </a:moveTo>
                    <a:cubicBezTo>
                      <a:pt x="8" y="32"/>
                      <a:pt x="6" y="28"/>
                      <a:pt x="4" y="24"/>
                    </a:cubicBezTo>
                    <a:cubicBezTo>
                      <a:pt x="4" y="21"/>
                      <a:pt x="5" y="19"/>
                      <a:pt x="9" y="18"/>
                    </a:cubicBezTo>
                    <a:cubicBezTo>
                      <a:pt x="11" y="19"/>
                      <a:pt x="12" y="20"/>
                      <a:pt x="14" y="22"/>
                    </a:cubicBezTo>
                    <a:cubicBezTo>
                      <a:pt x="12" y="16"/>
                      <a:pt x="7" y="14"/>
                      <a:pt x="4" y="10"/>
                    </a:cubicBezTo>
                    <a:cubicBezTo>
                      <a:pt x="4" y="9"/>
                      <a:pt x="3" y="8"/>
                      <a:pt x="2" y="7"/>
                    </a:cubicBezTo>
                    <a:cubicBezTo>
                      <a:pt x="1" y="5"/>
                      <a:pt x="0" y="2"/>
                      <a:pt x="2" y="0"/>
                    </a:cubicBezTo>
                    <a:cubicBezTo>
                      <a:pt x="15" y="7"/>
                      <a:pt x="26" y="15"/>
                      <a:pt x="36" y="25"/>
                    </a:cubicBezTo>
                    <a:cubicBezTo>
                      <a:pt x="35" y="27"/>
                      <a:pt x="34" y="29"/>
                      <a:pt x="34" y="32"/>
                    </a:cubicBezTo>
                    <a:cubicBezTo>
                      <a:pt x="38" y="43"/>
                      <a:pt x="43" y="54"/>
                      <a:pt x="39" y="66"/>
                    </a:cubicBezTo>
                    <a:cubicBezTo>
                      <a:pt x="36" y="72"/>
                      <a:pt x="34" y="79"/>
                      <a:pt x="28" y="68"/>
                    </a:cubicBezTo>
                    <a:cubicBezTo>
                      <a:pt x="27" y="59"/>
                      <a:pt x="29" y="49"/>
                      <a:pt x="25" y="40"/>
                    </a:cubicBezTo>
                    <a:cubicBezTo>
                      <a:pt x="24" y="42"/>
                      <a:pt x="23" y="44"/>
                      <a:pt x="21" y="46"/>
                    </a:cubicBezTo>
                    <a:cubicBezTo>
                      <a:pt x="21" y="45"/>
                      <a:pt x="21" y="45"/>
                      <a:pt x="20" y="45"/>
                    </a:cubicBezTo>
                    <a:cubicBezTo>
                      <a:pt x="17" y="41"/>
                      <a:pt x="20" y="39"/>
                      <a:pt x="21" y="35"/>
                    </a:cubicBezTo>
                    <a:cubicBezTo>
                      <a:pt x="22" y="35"/>
                      <a:pt x="21" y="36"/>
                      <a:pt x="21" y="36"/>
                    </a:cubicBezTo>
                    <a:cubicBezTo>
                      <a:pt x="17" y="39"/>
                      <a:pt x="14" y="36"/>
                      <a:pt x="11" y="36"/>
                    </a:cubicBezTo>
                    <a:close/>
                  </a:path>
                </a:pathLst>
              </a:custGeom>
              <a:solidFill>
                <a:srgbClr val="F2A9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9" name="Freeform 23">
                <a:extLst>
                  <a:ext uri="{FF2B5EF4-FFF2-40B4-BE49-F238E27FC236}">
                    <a16:creationId xmlns:a16="http://schemas.microsoft.com/office/drawing/2014/main" id="{6F7CCB99-56FC-831D-DCD1-00B20272C5B4}"/>
                  </a:ext>
                </a:extLst>
              </p:cNvPr>
              <p:cNvSpPr/>
              <p:nvPr/>
            </p:nvSpPr>
            <p:spPr bwMode="auto">
              <a:xfrm>
                <a:off x="5529" y="2892"/>
                <a:ext cx="126" cy="214"/>
              </a:xfrm>
              <a:custGeom>
                <a:avLst/>
                <a:gdLst>
                  <a:gd name="T0" fmla="*/ 38 w 39"/>
                  <a:gd name="T1" fmla="*/ 19 h 66"/>
                  <a:gd name="T2" fmla="*/ 22 w 39"/>
                  <a:gd name="T3" fmla="*/ 50 h 66"/>
                  <a:gd name="T4" fmla="*/ 17 w 39"/>
                  <a:gd name="T5" fmla="*/ 57 h 66"/>
                  <a:gd name="T6" fmla="*/ 8 w 39"/>
                  <a:gd name="T7" fmla="*/ 66 h 66"/>
                  <a:gd name="T8" fmla="*/ 0 w 39"/>
                  <a:gd name="T9" fmla="*/ 59 h 66"/>
                  <a:gd name="T10" fmla="*/ 7 w 39"/>
                  <a:gd name="T11" fmla="*/ 48 h 66"/>
                  <a:gd name="T12" fmla="*/ 6 w 39"/>
                  <a:gd name="T13" fmla="*/ 36 h 66"/>
                  <a:gd name="T14" fmla="*/ 11 w 39"/>
                  <a:gd name="T15" fmla="*/ 36 h 66"/>
                  <a:gd name="T16" fmla="*/ 24 w 39"/>
                  <a:gd name="T17" fmla="*/ 33 h 66"/>
                  <a:gd name="T18" fmla="*/ 20 w 39"/>
                  <a:gd name="T19" fmla="*/ 14 h 66"/>
                  <a:gd name="T20" fmla="*/ 12 w 39"/>
                  <a:gd name="T21" fmla="*/ 4 h 66"/>
                  <a:gd name="T22" fmla="*/ 31 w 39"/>
                  <a:gd name="T23" fmla="*/ 9 h 66"/>
                  <a:gd name="T24" fmla="*/ 38 w 39"/>
                  <a:gd name="T25" fmla="*/ 1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66">
                    <a:moveTo>
                      <a:pt x="38" y="19"/>
                    </a:moveTo>
                    <a:cubicBezTo>
                      <a:pt x="39" y="32"/>
                      <a:pt x="35" y="43"/>
                      <a:pt x="22" y="50"/>
                    </a:cubicBezTo>
                    <a:cubicBezTo>
                      <a:pt x="19" y="51"/>
                      <a:pt x="17" y="53"/>
                      <a:pt x="17" y="57"/>
                    </a:cubicBezTo>
                    <a:cubicBezTo>
                      <a:pt x="16" y="62"/>
                      <a:pt x="14" y="66"/>
                      <a:pt x="8" y="66"/>
                    </a:cubicBezTo>
                    <a:cubicBezTo>
                      <a:pt x="4" y="65"/>
                      <a:pt x="0" y="64"/>
                      <a:pt x="0" y="59"/>
                    </a:cubicBezTo>
                    <a:cubicBezTo>
                      <a:pt x="2" y="56"/>
                      <a:pt x="7" y="53"/>
                      <a:pt x="7" y="48"/>
                    </a:cubicBezTo>
                    <a:cubicBezTo>
                      <a:pt x="9" y="44"/>
                      <a:pt x="1" y="40"/>
                      <a:pt x="6" y="36"/>
                    </a:cubicBezTo>
                    <a:cubicBezTo>
                      <a:pt x="8" y="35"/>
                      <a:pt x="9" y="35"/>
                      <a:pt x="11" y="36"/>
                    </a:cubicBezTo>
                    <a:cubicBezTo>
                      <a:pt x="16" y="36"/>
                      <a:pt x="22" y="39"/>
                      <a:pt x="24" y="33"/>
                    </a:cubicBezTo>
                    <a:cubicBezTo>
                      <a:pt x="27" y="26"/>
                      <a:pt x="25" y="20"/>
                      <a:pt x="20" y="14"/>
                    </a:cubicBezTo>
                    <a:cubicBezTo>
                      <a:pt x="18" y="11"/>
                      <a:pt x="12" y="10"/>
                      <a:pt x="12" y="4"/>
                    </a:cubicBezTo>
                    <a:cubicBezTo>
                      <a:pt x="20" y="0"/>
                      <a:pt x="25" y="6"/>
                      <a:pt x="31" y="9"/>
                    </a:cubicBezTo>
                    <a:cubicBezTo>
                      <a:pt x="36" y="11"/>
                      <a:pt x="37" y="15"/>
                      <a:pt x="38" y="19"/>
                    </a:cubicBezTo>
                    <a:close/>
                  </a:path>
                </a:pathLst>
              </a:custGeom>
              <a:solidFill>
                <a:srgbClr val="B3A7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0" name="Freeform 24">
                <a:extLst>
                  <a:ext uri="{FF2B5EF4-FFF2-40B4-BE49-F238E27FC236}">
                    <a16:creationId xmlns:a16="http://schemas.microsoft.com/office/drawing/2014/main" id="{A57816B5-9F77-F808-ED9D-301437DE686F}"/>
                  </a:ext>
                </a:extLst>
              </p:cNvPr>
              <p:cNvSpPr/>
              <p:nvPr/>
            </p:nvSpPr>
            <p:spPr bwMode="auto">
              <a:xfrm>
                <a:off x="5338" y="3190"/>
                <a:ext cx="191" cy="194"/>
              </a:xfrm>
              <a:custGeom>
                <a:avLst/>
                <a:gdLst>
                  <a:gd name="T0" fmla="*/ 29 w 59"/>
                  <a:gd name="T1" fmla="*/ 20 h 60"/>
                  <a:gd name="T2" fmla="*/ 34 w 59"/>
                  <a:gd name="T3" fmla="*/ 25 h 60"/>
                  <a:gd name="T4" fmla="*/ 50 w 59"/>
                  <a:gd name="T5" fmla="*/ 30 h 60"/>
                  <a:gd name="T6" fmla="*/ 59 w 59"/>
                  <a:gd name="T7" fmla="*/ 33 h 60"/>
                  <a:gd name="T8" fmla="*/ 50 w 59"/>
                  <a:gd name="T9" fmla="*/ 39 h 60"/>
                  <a:gd name="T10" fmla="*/ 40 w 59"/>
                  <a:gd name="T11" fmla="*/ 37 h 60"/>
                  <a:gd name="T12" fmla="*/ 50 w 59"/>
                  <a:gd name="T13" fmla="*/ 58 h 60"/>
                  <a:gd name="T14" fmla="*/ 47 w 59"/>
                  <a:gd name="T15" fmla="*/ 59 h 60"/>
                  <a:gd name="T16" fmla="*/ 17 w 59"/>
                  <a:gd name="T17" fmla="*/ 29 h 60"/>
                  <a:gd name="T18" fmla="*/ 6 w 59"/>
                  <a:gd name="T19" fmla="*/ 13 h 60"/>
                  <a:gd name="T20" fmla="*/ 0 w 59"/>
                  <a:gd name="T21" fmla="*/ 4 h 60"/>
                  <a:gd name="T22" fmla="*/ 5 w 59"/>
                  <a:gd name="T23" fmla="*/ 0 h 60"/>
                  <a:gd name="T24" fmla="*/ 11 w 59"/>
                  <a:gd name="T25" fmla="*/ 2 h 60"/>
                  <a:gd name="T26" fmla="*/ 29 w 59"/>
                  <a:gd name="T2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0">
                    <a:moveTo>
                      <a:pt x="29" y="20"/>
                    </a:moveTo>
                    <a:cubicBezTo>
                      <a:pt x="31" y="22"/>
                      <a:pt x="32" y="23"/>
                      <a:pt x="34" y="25"/>
                    </a:cubicBezTo>
                    <a:cubicBezTo>
                      <a:pt x="38" y="32"/>
                      <a:pt x="42" y="35"/>
                      <a:pt x="50" y="30"/>
                    </a:cubicBezTo>
                    <a:cubicBezTo>
                      <a:pt x="53" y="30"/>
                      <a:pt x="59" y="26"/>
                      <a:pt x="59" y="33"/>
                    </a:cubicBezTo>
                    <a:cubicBezTo>
                      <a:pt x="59" y="38"/>
                      <a:pt x="54" y="39"/>
                      <a:pt x="50" y="39"/>
                    </a:cubicBezTo>
                    <a:cubicBezTo>
                      <a:pt x="47" y="38"/>
                      <a:pt x="44" y="38"/>
                      <a:pt x="40" y="37"/>
                    </a:cubicBezTo>
                    <a:cubicBezTo>
                      <a:pt x="43" y="45"/>
                      <a:pt x="52" y="49"/>
                      <a:pt x="50" y="58"/>
                    </a:cubicBezTo>
                    <a:cubicBezTo>
                      <a:pt x="49" y="59"/>
                      <a:pt x="47" y="60"/>
                      <a:pt x="47" y="59"/>
                    </a:cubicBezTo>
                    <a:cubicBezTo>
                      <a:pt x="41" y="45"/>
                      <a:pt x="24" y="42"/>
                      <a:pt x="17" y="29"/>
                    </a:cubicBezTo>
                    <a:cubicBezTo>
                      <a:pt x="15" y="22"/>
                      <a:pt x="11" y="17"/>
                      <a:pt x="6" y="13"/>
                    </a:cubicBezTo>
                    <a:cubicBezTo>
                      <a:pt x="4" y="10"/>
                      <a:pt x="0" y="8"/>
                      <a:pt x="0" y="4"/>
                    </a:cubicBezTo>
                    <a:cubicBezTo>
                      <a:pt x="0" y="1"/>
                      <a:pt x="2" y="0"/>
                      <a:pt x="5" y="0"/>
                    </a:cubicBezTo>
                    <a:cubicBezTo>
                      <a:pt x="7" y="0"/>
                      <a:pt x="9" y="0"/>
                      <a:pt x="11" y="2"/>
                    </a:cubicBezTo>
                    <a:cubicBezTo>
                      <a:pt x="16" y="9"/>
                      <a:pt x="24" y="14"/>
                      <a:pt x="29" y="20"/>
                    </a:cubicBezTo>
                    <a:close/>
                  </a:path>
                </a:pathLst>
              </a:custGeom>
              <a:solidFill>
                <a:srgbClr val="EB9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1" name="Freeform 25">
                <a:extLst>
                  <a:ext uri="{FF2B5EF4-FFF2-40B4-BE49-F238E27FC236}">
                    <a16:creationId xmlns:a16="http://schemas.microsoft.com/office/drawing/2014/main" id="{CA71267F-00F5-105F-AFB5-199CD65E65D5}"/>
                  </a:ext>
                </a:extLst>
              </p:cNvPr>
              <p:cNvSpPr/>
              <p:nvPr/>
            </p:nvSpPr>
            <p:spPr bwMode="auto">
              <a:xfrm>
                <a:off x="5140" y="3293"/>
                <a:ext cx="155" cy="340"/>
              </a:xfrm>
              <a:custGeom>
                <a:avLst/>
                <a:gdLst>
                  <a:gd name="T0" fmla="*/ 10 w 48"/>
                  <a:gd name="T1" fmla="*/ 77 h 105"/>
                  <a:gd name="T2" fmla="*/ 12 w 48"/>
                  <a:gd name="T3" fmla="*/ 82 h 105"/>
                  <a:gd name="T4" fmla="*/ 17 w 48"/>
                  <a:gd name="T5" fmla="*/ 76 h 105"/>
                  <a:gd name="T6" fmla="*/ 19 w 48"/>
                  <a:gd name="T7" fmla="*/ 45 h 105"/>
                  <a:gd name="T8" fmla="*/ 22 w 48"/>
                  <a:gd name="T9" fmla="*/ 34 h 105"/>
                  <a:gd name="T10" fmla="*/ 43 w 48"/>
                  <a:gd name="T11" fmla="*/ 1 h 105"/>
                  <a:gd name="T12" fmla="*/ 48 w 48"/>
                  <a:gd name="T13" fmla="*/ 5 h 105"/>
                  <a:gd name="T14" fmla="*/ 22 w 48"/>
                  <a:gd name="T15" fmla="*/ 50 h 105"/>
                  <a:gd name="T16" fmla="*/ 31 w 48"/>
                  <a:gd name="T17" fmla="*/ 75 h 105"/>
                  <a:gd name="T18" fmla="*/ 27 w 48"/>
                  <a:gd name="T19" fmla="*/ 84 h 105"/>
                  <a:gd name="T20" fmla="*/ 25 w 48"/>
                  <a:gd name="T21" fmla="*/ 101 h 105"/>
                  <a:gd name="T22" fmla="*/ 21 w 48"/>
                  <a:gd name="T23" fmla="*/ 103 h 105"/>
                  <a:gd name="T24" fmla="*/ 21 w 48"/>
                  <a:gd name="T25" fmla="*/ 99 h 105"/>
                  <a:gd name="T26" fmla="*/ 20 w 48"/>
                  <a:gd name="T27" fmla="*/ 84 h 105"/>
                  <a:gd name="T28" fmla="*/ 5 w 48"/>
                  <a:gd name="T29" fmla="*/ 88 h 105"/>
                  <a:gd name="T30" fmla="*/ 10 w 48"/>
                  <a:gd name="T31" fmla="*/ 7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105">
                    <a:moveTo>
                      <a:pt x="10" y="77"/>
                    </a:moveTo>
                    <a:cubicBezTo>
                      <a:pt x="10" y="79"/>
                      <a:pt x="10" y="82"/>
                      <a:pt x="12" y="82"/>
                    </a:cubicBezTo>
                    <a:cubicBezTo>
                      <a:pt x="16" y="81"/>
                      <a:pt x="17" y="79"/>
                      <a:pt x="17" y="76"/>
                    </a:cubicBezTo>
                    <a:cubicBezTo>
                      <a:pt x="18" y="66"/>
                      <a:pt x="18" y="55"/>
                      <a:pt x="19" y="45"/>
                    </a:cubicBezTo>
                    <a:cubicBezTo>
                      <a:pt x="18" y="41"/>
                      <a:pt x="18" y="37"/>
                      <a:pt x="22" y="34"/>
                    </a:cubicBezTo>
                    <a:cubicBezTo>
                      <a:pt x="29" y="23"/>
                      <a:pt x="36" y="12"/>
                      <a:pt x="43" y="1"/>
                    </a:cubicBezTo>
                    <a:cubicBezTo>
                      <a:pt x="47" y="0"/>
                      <a:pt x="48" y="1"/>
                      <a:pt x="48" y="5"/>
                    </a:cubicBezTo>
                    <a:cubicBezTo>
                      <a:pt x="34" y="18"/>
                      <a:pt x="27" y="33"/>
                      <a:pt x="22" y="50"/>
                    </a:cubicBezTo>
                    <a:cubicBezTo>
                      <a:pt x="18" y="62"/>
                      <a:pt x="28" y="67"/>
                      <a:pt x="31" y="75"/>
                    </a:cubicBezTo>
                    <a:cubicBezTo>
                      <a:pt x="25" y="76"/>
                      <a:pt x="27" y="81"/>
                      <a:pt x="27" y="84"/>
                    </a:cubicBezTo>
                    <a:cubicBezTo>
                      <a:pt x="27" y="90"/>
                      <a:pt x="27" y="96"/>
                      <a:pt x="25" y="101"/>
                    </a:cubicBezTo>
                    <a:cubicBezTo>
                      <a:pt x="25" y="103"/>
                      <a:pt x="23" y="105"/>
                      <a:pt x="21" y="103"/>
                    </a:cubicBezTo>
                    <a:cubicBezTo>
                      <a:pt x="20" y="102"/>
                      <a:pt x="21" y="100"/>
                      <a:pt x="21" y="99"/>
                    </a:cubicBezTo>
                    <a:cubicBezTo>
                      <a:pt x="21" y="94"/>
                      <a:pt x="23" y="89"/>
                      <a:pt x="20" y="84"/>
                    </a:cubicBezTo>
                    <a:cubicBezTo>
                      <a:pt x="14" y="84"/>
                      <a:pt x="11" y="95"/>
                      <a:pt x="5" y="88"/>
                    </a:cubicBezTo>
                    <a:cubicBezTo>
                      <a:pt x="0" y="82"/>
                      <a:pt x="7" y="80"/>
                      <a:pt x="10" y="77"/>
                    </a:cubicBezTo>
                    <a:close/>
                  </a:path>
                </a:pathLst>
              </a:custGeom>
              <a:solidFill>
                <a:srgbClr val="E16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2" name="Freeform 26">
                <a:extLst>
                  <a:ext uri="{FF2B5EF4-FFF2-40B4-BE49-F238E27FC236}">
                    <a16:creationId xmlns:a16="http://schemas.microsoft.com/office/drawing/2014/main" id="{2BB95A0D-AE70-7596-B99C-9352888AA837}"/>
                  </a:ext>
                </a:extLst>
              </p:cNvPr>
              <p:cNvSpPr/>
              <p:nvPr/>
            </p:nvSpPr>
            <p:spPr bwMode="auto">
              <a:xfrm>
                <a:off x="5895" y="2899"/>
                <a:ext cx="162" cy="107"/>
              </a:xfrm>
              <a:custGeom>
                <a:avLst/>
                <a:gdLst>
                  <a:gd name="T0" fmla="*/ 35 w 50"/>
                  <a:gd name="T1" fmla="*/ 33 h 33"/>
                  <a:gd name="T2" fmla="*/ 8 w 50"/>
                  <a:gd name="T3" fmla="*/ 13 h 33"/>
                  <a:gd name="T4" fmla="*/ 0 w 50"/>
                  <a:gd name="T5" fmla="*/ 5 h 33"/>
                  <a:gd name="T6" fmla="*/ 1 w 50"/>
                  <a:gd name="T7" fmla="*/ 4 h 33"/>
                  <a:gd name="T8" fmla="*/ 5 w 50"/>
                  <a:gd name="T9" fmla="*/ 3 h 33"/>
                  <a:gd name="T10" fmla="*/ 12 w 50"/>
                  <a:gd name="T11" fmla="*/ 2 h 33"/>
                  <a:gd name="T12" fmla="*/ 21 w 50"/>
                  <a:gd name="T13" fmla="*/ 3 h 33"/>
                  <a:gd name="T14" fmla="*/ 30 w 50"/>
                  <a:gd name="T15" fmla="*/ 8 h 33"/>
                  <a:gd name="T16" fmla="*/ 37 w 50"/>
                  <a:gd name="T17" fmla="*/ 5 h 33"/>
                  <a:gd name="T18" fmla="*/ 50 w 50"/>
                  <a:gd name="T19" fmla="*/ 15 h 33"/>
                  <a:gd name="T20" fmla="*/ 35 w 50"/>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33">
                    <a:moveTo>
                      <a:pt x="35" y="33"/>
                    </a:moveTo>
                    <a:cubicBezTo>
                      <a:pt x="26" y="27"/>
                      <a:pt x="12" y="27"/>
                      <a:pt x="8" y="13"/>
                    </a:cubicBezTo>
                    <a:cubicBezTo>
                      <a:pt x="7" y="9"/>
                      <a:pt x="1" y="10"/>
                      <a:pt x="0" y="5"/>
                    </a:cubicBezTo>
                    <a:cubicBezTo>
                      <a:pt x="0" y="5"/>
                      <a:pt x="0" y="5"/>
                      <a:pt x="1" y="4"/>
                    </a:cubicBezTo>
                    <a:cubicBezTo>
                      <a:pt x="2" y="3"/>
                      <a:pt x="3" y="3"/>
                      <a:pt x="5" y="3"/>
                    </a:cubicBezTo>
                    <a:cubicBezTo>
                      <a:pt x="7" y="3"/>
                      <a:pt x="9" y="2"/>
                      <a:pt x="12" y="2"/>
                    </a:cubicBezTo>
                    <a:cubicBezTo>
                      <a:pt x="15" y="3"/>
                      <a:pt x="18" y="0"/>
                      <a:pt x="21" y="3"/>
                    </a:cubicBezTo>
                    <a:cubicBezTo>
                      <a:pt x="20" y="10"/>
                      <a:pt x="24" y="11"/>
                      <a:pt x="30" y="8"/>
                    </a:cubicBezTo>
                    <a:cubicBezTo>
                      <a:pt x="32" y="7"/>
                      <a:pt x="35" y="6"/>
                      <a:pt x="37" y="5"/>
                    </a:cubicBezTo>
                    <a:cubicBezTo>
                      <a:pt x="46" y="1"/>
                      <a:pt x="50" y="4"/>
                      <a:pt x="50" y="15"/>
                    </a:cubicBezTo>
                    <a:cubicBezTo>
                      <a:pt x="47" y="23"/>
                      <a:pt x="44" y="30"/>
                      <a:pt x="35" y="33"/>
                    </a:cubicBezTo>
                    <a:close/>
                  </a:path>
                </a:pathLst>
              </a:custGeom>
              <a:solidFill>
                <a:srgbClr val="B296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3" name="Freeform 27">
                <a:extLst>
                  <a:ext uri="{FF2B5EF4-FFF2-40B4-BE49-F238E27FC236}">
                    <a16:creationId xmlns:a16="http://schemas.microsoft.com/office/drawing/2014/main" id="{185A737B-C37B-39DD-B113-21E6531EB1F4}"/>
                  </a:ext>
                </a:extLst>
              </p:cNvPr>
              <p:cNvSpPr/>
              <p:nvPr/>
            </p:nvSpPr>
            <p:spPr bwMode="auto">
              <a:xfrm>
                <a:off x="5810" y="2640"/>
                <a:ext cx="162" cy="155"/>
              </a:xfrm>
              <a:custGeom>
                <a:avLst/>
                <a:gdLst>
                  <a:gd name="T0" fmla="*/ 0 w 50"/>
                  <a:gd name="T1" fmla="*/ 47 h 48"/>
                  <a:gd name="T2" fmla="*/ 24 w 50"/>
                  <a:gd name="T3" fmla="*/ 8 h 48"/>
                  <a:gd name="T4" fmla="*/ 12 w 50"/>
                  <a:gd name="T5" fmla="*/ 7 h 48"/>
                  <a:gd name="T6" fmla="*/ 25 w 50"/>
                  <a:gd name="T7" fmla="*/ 2 h 48"/>
                  <a:gd name="T8" fmla="*/ 41 w 50"/>
                  <a:gd name="T9" fmla="*/ 0 h 48"/>
                  <a:gd name="T10" fmla="*/ 45 w 50"/>
                  <a:gd name="T11" fmla="*/ 20 h 48"/>
                  <a:gd name="T12" fmla="*/ 20 w 50"/>
                  <a:gd name="T13" fmla="*/ 37 h 48"/>
                  <a:gd name="T14" fmla="*/ 5 w 50"/>
                  <a:gd name="T15" fmla="*/ 48 h 48"/>
                  <a:gd name="T16" fmla="*/ 0 w 50"/>
                  <a:gd name="T17"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8">
                    <a:moveTo>
                      <a:pt x="0" y="47"/>
                    </a:moveTo>
                    <a:cubicBezTo>
                      <a:pt x="13" y="37"/>
                      <a:pt x="25" y="27"/>
                      <a:pt x="24" y="8"/>
                    </a:cubicBezTo>
                    <a:cubicBezTo>
                      <a:pt x="21" y="8"/>
                      <a:pt x="16" y="7"/>
                      <a:pt x="12" y="7"/>
                    </a:cubicBezTo>
                    <a:cubicBezTo>
                      <a:pt x="14" y="0"/>
                      <a:pt x="20" y="2"/>
                      <a:pt x="25" y="2"/>
                    </a:cubicBezTo>
                    <a:cubicBezTo>
                      <a:pt x="30" y="2"/>
                      <a:pt x="35" y="1"/>
                      <a:pt x="41" y="0"/>
                    </a:cubicBezTo>
                    <a:cubicBezTo>
                      <a:pt x="44" y="6"/>
                      <a:pt x="50" y="12"/>
                      <a:pt x="45" y="20"/>
                    </a:cubicBezTo>
                    <a:cubicBezTo>
                      <a:pt x="38" y="28"/>
                      <a:pt x="27" y="29"/>
                      <a:pt x="20" y="37"/>
                    </a:cubicBezTo>
                    <a:cubicBezTo>
                      <a:pt x="15" y="41"/>
                      <a:pt x="12" y="48"/>
                      <a:pt x="5" y="48"/>
                    </a:cubicBezTo>
                    <a:cubicBezTo>
                      <a:pt x="3" y="48"/>
                      <a:pt x="2" y="47"/>
                      <a:pt x="0" y="47"/>
                    </a:cubicBezTo>
                    <a:close/>
                  </a:path>
                </a:pathLst>
              </a:custGeom>
              <a:solidFill>
                <a:srgbClr val="B4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4" name="Freeform 28">
                <a:extLst>
                  <a:ext uri="{FF2B5EF4-FFF2-40B4-BE49-F238E27FC236}">
                    <a16:creationId xmlns:a16="http://schemas.microsoft.com/office/drawing/2014/main" id="{A6652723-20D8-BDF9-827E-3CF84368EB98}"/>
                  </a:ext>
                </a:extLst>
              </p:cNvPr>
              <p:cNvSpPr/>
              <p:nvPr/>
            </p:nvSpPr>
            <p:spPr bwMode="auto">
              <a:xfrm>
                <a:off x="5778" y="1408"/>
                <a:ext cx="149" cy="110"/>
              </a:xfrm>
              <a:custGeom>
                <a:avLst/>
                <a:gdLst>
                  <a:gd name="T0" fmla="*/ 34 w 46"/>
                  <a:gd name="T1" fmla="*/ 0 h 34"/>
                  <a:gd name="T2" fmla="*/ 46 w 46"/>
                  <a:gd name="T3" fmla="*/ 6 h 34"/>
                  <a:gd name="T4" fmla="*/ 43 w 46"/>
                  <a:gd name="T5" fmla="*/ 22 h 34"/>
                  <a:gd name="T6" fmla="*/ 22 w 46"/>
                  <a:gd name="T7" fmla="*/ 34 h 34"/>
                  <a:gd name="T8" fmla="*/ 1 w 46"/>
                  <a:gd name="T9" fmla="*/ 32 h 34"/>
                  <a:gd name="T10" fmla="*/ 2 w 46"/>
                  <a:gd name="T11" fmla="*/ 27 h 34"/>
                  <a:gd name="T12" fmla="*/ 8 w 46"/>
                  <a:gd name="T13" fmla="*/ 23 h 34"/>
                  <a:gd name="T14" fmla="*/ 34 w 46"/>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4">
                    <a:moveTo>
                      <a:pt x="34" y="0"/>
                    </a:moveTo>
                    <a:cubicBezTo>
                      <a:pt x="38" y="2"/>
                      <a:pt x="43" y="2"/>
                      <a:pt x="46" y="6"/>
                    </a:cubicBezTo>
                    <a:cubicBezTo>
                      <a:pt x="45" y="11"/>
                      <a:pt x="44" y="17"/>
                      <a:pt x="43" y="22"/>
                    </a:cubicBezTo>
                    <a:cubicBezTo>
                      <a:pt x="40" y="33"/>
                      <a:pt x="32" y="34"/>
                      <a:pt x="22" y="34"/>
                    </a:cubicBezTo>
                    <a:cubicBezTo>
                      <a:pt x="16" y="31"/>
                      <a:pt x="8" y="34"/>
                      <a:pt x="1" y="32"/>
                    </a:cubicBezTo>
                    <a:cubicBezTo>
                      <a:pt x="0" y="30"/>
                      <a:pt x="1" y="29"/>
                      <a:pt x="2" y="27"/>
                    </a:cubicBezTo>
                    <a:cubicBezTo>
                      <a:pt x="3" y="25"/>
                      <a:pt x="5" y="24"/>
                      <a:pt x="8" y="23"/>
                    </a:cubicBezTo>
                    <a:cubicBezTo>
                      <a:pt x="21" y="20"/>
                      <a:pt x="29" y="13"/>
                      <a:pt x="34" y="0"/>
                    </a:cubicBezTo>
                    <a:close/>
                  </a:path>
                </a:pathLst>
              </a:custGeom>
              <a:solidFill>
                <a:srgbClr val="B5AD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5" name="Freeform 29">
                <a:extLst>
                  <a:ext uri="{FF2B5EF4-FFF2-40B4-BE49-F238E27FC236}">
                    <a16:creationId xmlns:a16="http://schemas.microsoft.com/office/drawing/2014/main" id="{B52EBCD7-8A7B-5E3B-1D47-22903386F230}"/>
                  </a:ext>
                </a:extLst>
              </p:cNvPr>
              <p:cNvSpPr/>
              <p:nvPr/>
            </p:nvSpPr>
            <p:spPr bwMode="auto">
              <a:xfrm>
                <a:off x="5840" y="2530"/>
                <a:ext cx="126" cy="107"/>
              </a:xfrm>
              <a:custGeom>
                <a:avLst/>
                <a:gdLst>
                  <a:gd name="T0" fmla="*/ 8 w 39"/>
                  <a:gd name="T1" fmla="*/ 9 h 33"/>
                  <a:gd name="T2" fmla="*/ 0 w 39"/>
                  <a:gd name="T3" fmla="*/ 8 h 33"/>
                  <a:gd name="T4" fmla="*/ 29 w 39"/>
                  <a:gd name="T5" fmla="*/ 0 h 33"/>
                  <a:gd name="T6" fmla="*/ 31 w 39"/>
                  <a:gd name="T7" fmla="*/ 25 h 33"/>
                  <a:gd name="T8" fmla="*/ 15 w 39"/>
                  <a:gd name="T9" fmla="*/ 31 h 33"/>
                  <a:gd name="T10" fmla="*/ 3 w 39"/>
                  <a:gd name="T11" fmla="*/ 30 h 33"/>
                  <a:gd name="T12" fmla="*/ 6 w 39"/>
                  <a:gd name="T13" fmla="*/ 25 h 33"/>
                  <a:gd name="T14" fmla="*/ 8 w 39"/>
                  <a:gd name="T15" fmla="*/ 9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3">
                    <a:moveTo>
                      <a:pt x="8" y="9"/>
                    </a:moveTo>
                    <a:cubicBezTo>
                      <a:pt x="5" y="8"/>
                      <a:pt x="3" y="8"/>
                      <a:pt x="0" y="8"/>
                    </a:cubicBezTo>
                    <a:cubicBezTo>
                      <a:pt x="8" y="0"/>
                      <a:pt x="19" y="0"/>
                      <a:pt x="29" y="0"/>
                    </a:cubicBezTo>
                    <a:cubicBezTo>
                      <a:pt x="39" y="7"/>
                      <a:pt x="39" y="11"/>
                      <a:pt x="31" y="25"/>
                    </a:cubicBezTo>
                    <a:cubicBezTo>
                      <a:pt x="26" y="27"/>
                      <a:pt x="20" y="28"/>
                      <a:pt x="15" y="31"/>
                    </a:cubicBezTo>
                    <a:cubicBezTo>
                      <a:pt x="11" y="32"/>
                      <a:pt x="7" y="33"/>
                      <a:pt x="3" y="30"/>
                    </a:cubicBezTo>
                    <a:cubicBezTo>
                      <a:pt x="2" y="28"/>
                      <a:pt x="4" y="26"/>
                      <a:pt x="6" y="25"/>
                    </a:cubicBezTo>
                    <a:cubicBezTo>
                      <a:pt x="13" y="20"/>
                      <a:pt x="13" y="15"/>
                      <a:pt x="8" y="9"/>
                    </a:cubicBezTo>
                    <a:close/>
                  </a:path>
                </a:pathLst>
              </a:custGeom>
              <a:solidFill>
                <a:srgbClr val="B4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6" name="Freeform 30">
                <a:extLst>
                  <a:ext uri="{FF2B5EF4-FFF2-40B4-BE49-F238E27FC236}">
                    <a16:creationId xmlns:a16="http://schemas.microsoft.com/office/drawing/2014/main" id="{3545F9D2-CEF1-3182-F0F6-23160D4E6553}"/>
                  </a:ext>
                </a:extLst>
              </p:cNvPr>
              <p:cNvSpPr/>
              <p:nvPr/>
            </p:nvSpPr>
            <p:spPr bwMode="auto">
              <a:xfrm>
                <a:off x="5276" y="2918"/>
                <a:ext cx="136" cy="159"/>
              </a:xfrm>
              <a:custGeom>
                <a:avLst/>
                <a:gdLst>
                  <a:gd name="T0" fmla="*/ 30 w 42"/>
                  <a:gd name="T1" fmla="*/ 42 h 49"/>
                  <a:gd name="T2" fmla="*/ 0 w 42"/>
                  <a:gd name="T3" fmla="*/ 42 h 49"/>
                  <a:gd name="T4" fmla="*/ 6 w 42"/>
                  <a:gd name="T5" fmla="*/ 33 h 49"/>
                  <a:gd name="T6" fmla="*/ 7 w 42"/>
                  <a:gd name="T7" fmla="*/ 24 h 49"/>
                  <a:gd name="T8" fmla="*/ 6 w 42"/>
                  <a:gd name="T9" fmla="*/ 18 h 49"/>
                  <a:gd name="T10" fmla="*/ 8 w 42"/>
                  <a:gd name="T11" fmla="*/ 6 h 49"/>
                  <a:gd name="T12" fmla="*/ 39 w 42"/>
                  <a:gd name="T13" fmla="*/ 2 h 49"/>
                  <a:gd name="T14" fmla="*/ 40 w 42"/>
                  <a:gd name="T15" fmla="*/ 6 h 49"/>
                  <a:gd name="T16" fmla="*/ 33 w 42"/>
                  <a:gd name="T17" fmla="*/ 18 h 49"/>
                  <a:gd name="T18" fmla="*/ 33 w 42"/>
                  <a:gd name="T19" fmla="*/ 32 h 49"/>
                  <a:gd name="T20" fmla="*/ 30 w 42"/>
                  <a:gd name="T21"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9">
                    <a:moveTo>
                      <a:pt x="30" y="42"/>
                    </a:moveTo>
                    <a:cubicBezTo>
                      <a:pt x="20" y="49"/>
                      <a:pt x="10" y="43"/>
                      <a:pt x="0" y="42"/>
                    </a:cubicBezTo>
                    <a:cubicBezTo>
                      <a:pt x="1" y="38"/>
                      <a:pt x="5" y="37"/>
                      <a:pt x="6" y="33"/>
                    </a:cubicBezTo>
                    <a:cubicBezTo>
                      <a:pt x="7" y="30"/>
                      <a:pt x="8" y="27"/>
                      <a:pt x="7" y="24"/>
                    </a:cubicBezTo>
                    <a:cubicBezTo>
                      <a:pt x="7" y="22"/>
                      <a:pt x="6" y="20"/>
                      <a:pt x="6" y="18"/>
                    </a:cubicBezTo>
                    <a:cubicBezTo>
                      <a:pt x="8" y="14"/>
                      <a:pt x="2" y="10"/>
                      <a:pt x="8" y="6"/>
                    </a:cubicBezTo>
                    <a:cubicBezTo>
                      <a:pt x="18" y="7"/>
                      <a:pt x="28" y="0"/>
                      <a:pt x="39" y="2"/>
                    </a:cubicBezTo>
                    <a:cubicBezTo>
                      <a:pt x="41" y="3"/>
                      <a:pt x="42" y="5"/>
                      <a:pt x="40" y="6"/>
                    </a:cubicBezTo>
                    <a:cubicBezTo>
                      <a:pt x="36" y="9"/>
                      <a:pt x="31" y="11"/>
                      <a:pt x="33" y="18"/>
                    </a:cubicBezTo>
                    <a:cubicBezTo>
                      <a:pt x="31" y="23"/>
                      <a:pt x="34" y="28"/>
                      <a:pt x="33" y="32"/>
                    </a:cubicBezTo>
                    <a:cubicBezTo>
                      <a:pt x="33" y="36"/>
                      <a:pt x="31" y="39"/>
                      <a:pt x="30" y="42"/>
                    </a:cubicBezTo>
                    <a:close/>
                  </a:path>
                </a:pathLst>
              </a:custGeom>
              <a:solidFill>
                <a:srgbClr val="B9A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7" name="Freeform 31">
                <a:extLst>
                  <a:ext uri="{FF2B5EF4-FFF2-40B4-BE49-F238E27FC236}">
                    <a16:creationId xmlns:a16="http://schemas.microsoft.com/office/drawing/2014/main" id="{2035ABB0-FED3-69F1-B763-A77A7D9322D2}"/>
                  </a:ext>
                </a:extLst>
              </p:cNvPr>
              <p:cNvSpPr/>
              <p:nvPr/>
            </p:nvSpPr>
            <p:spPr bwMode="auto">
              <a:xfrm>
                <a:off x="6138" y="3183"/>
                <a:ext cx="110" cy="149"/>
              </a:xfrm>
              <a:custGeom>
                <a:avLst/>
                <a:gdLst>
                  <a:gd name="T0" fmla="*/ 29 w 34"/>
                  <a:gd name="T1" fmla="*/ 18 h 46"/>
                  <a:gd name="T2" fmla="*/ 22 w 34"/>
                  <a:gd name="T3" fmla="*/ 13 h 46"/>
                  <a:gd name="T4" fmla="*/ 19 w 34"/>
                  <a:gd name="T5" fmla="*/ 40 h 46"/>
                  <a:gd name="T6" fmla="*/ 16 w 34"/>
                  <a:gd name="T7" fmla="*/ 46 h 46"/>
                  <a:gd name="T8" fmla="*/ 11 w 34"/>
                  <a:gd name="T9" fmla="*/ 41 h 46"/>
                  <a:gd name="T10" fmla="*/ 7 w 34"/>
                  <a:gd name="T11" fmla="*/ 25 h 46"/>
                  <a:gd name="T12" fmla="*/ 4 w 34"/>
                  <a:gd name="T13" fmla="*/ 20 h 46"/>
                  <a:gd name="T14" fmla="*/ 18 w 34"/>
                  <a:gd name="T15" fmla="*/ 1 h 46"/>
                  <a:gd name="T16" fmla="*/ 27 w 34"/>
                  <a:gd name="T17" fmla="*/ 2 h 46"/>
                  <a:gd name="T18" fmla="*/ 32 w 34"/>
                  <a:gd name="T19" fmla="*/ 18 h 46"/>
                  <a:gd name="T20" fmla="*/ 29 w 34"/>
                  <a:gd name="T21"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6">
                    <a:moveTo>
                      <a:pt x="29" y="18"/>
                    </a:moveTo>
                    <a:cubicBezTo>
                      <a:pt x="27" y="17"/>
                      <a:pt x="25" y="15"/>
                      <a:pt x="22" y="13"/>
                    </a:cubicBezTo>
                    <a:cubicBezTo>
                      <a:pt x="21" y="22"/>
                      <a:pt x="18" y="31"/>
                      <a:pt x="19" y="40"/>
                    </a:cubicBezTo>
                    <a:cubicBezTo>
                      <a:pt x="20" y="43"/>
                      <a:pt x="20" y="46"/>
                      <a:pt x="16" y="46"/>
                    </a:cubicBezTo>
                    <a:cubicBezTo>
                      <a:pt x="13" y="46"/>
                      <a:pt x="12" y="44"/>
                      <a:pt x="11" y="41"/>
                    </a:cubicBezTo>
                    <a:cubicBezTo>
                      <a:pt x="9" y="36"/>
                      <a:pt x="13" y="29"/>
                      <a:pt x="7" y="25"/>
                    </a:cubicBezTo>
                    <a:cubicBezTo>
                      <a:pt x="5" y="24"/>
                      <a:pt x="0" y="22"/>
                      <a:pt x="4" y="20"/>
                    </a:cubicBezTo>
                    <a:cubicBezTo>
                      <a:pt x="11" y="15"/>
                      <a:pt x="11" y="6"/>
                      <a:pt x="18" y="1"/>
                    </a:cubicBezTo>
                    <a:cubicBezTo>
                      <a:pt x="21" y="0"/>
                      <a:pt x="24" y="0"/>
                      <a:pt x="27" y="2"/>
                    </a:cubicBezTo>
                    <a:cubicBezTo>
                      <a:pt x="31" y="7"/>
                      <a:pt x="34" y="12"/>
                      <a:pt x="32" y="18"/>
                    </a:cubicBezTo>
                    <a:cubicBezTo>
                      <a:pt x="31" y="19"/>
                      <a:pt x="30" y="19"/>
                      <a:pt x="29" y="18"/>
                    </a:cubicBezTo>
                    <a:close/>
                  </a:path>
                </a:pathLst>
              </a:custGeom>
              <a:solidFill>
                <a:srgbClr val="EEA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8" name="Freeform 32">
                <a:extLst>
                  <a:ext uri="{FF2B5EF4-FFF2-40B4-BE49-F238E27FC236}">
                    <a16:creationId xmlns:a16="http://schemas.microsoft.com/office/drawing/2014/main" id="{8A36E566-699B-AE02-1E5F-C3CF39BAAAD3}"/>
                  </a:ext>
                </a:extLst>
              </p:cNvPr>
              <p:cNvSpPr/>
              <p:nvPr/>
            </p:nvSpPr>
            <p:spPr bwMode="auto">
              <a:xfrm>
                <a:off x="4829" y="2883"/>
                <a:ext cx="162" cy="90"/>
              </a:xfrm>
              <a:custGeom>
                <a:avLst/>
                <a:gdLst>
                  <a:gd name="T0" fmla="*/ 0 w 50"/>
                  <a:gd name="T1" fmla="*/ 10 h 28"/>
                  <a:gd name="T2" fmla="*/ 7 w 50"/>
                  <a:gd name="T3" fmla="*/ 8 h 28"/>
                  <a:gd name="T4" fmla="*/ 22 w 50"/>
                  <a:gd name="T5" fmla="*/ 10 h 28"/>
                  <a:gd name="T6" fmla="*/ 25 w 50"/>
                  <a:gd name="T7" fmla="*/ 11 h 28"/>
                  <a:gd name="T8" fmla="*/ 7 w 50"/>
                  <a:gd name="T9" fmla="*/ 5 h 28"/>
                  <a:gd name="T10" fmla="*/ 16 w 50"/>
                  <a:gd name="T11" fmla="*/ 1 h 28"/>
                  <a:gd name="T12" fmla="*/ 45 w 50"/>
                  <a:gd name="T13" fmla="*/ 13 h 28"/>
                  <a:gd name="T14" fmla="*/ 47 w 50"/>
                  <a:gd name="T15" fmla="*/ 25 h 28"/>
                  <a:gd name="T16" fmla="*/ 28 w 50"/>
                  <a:gd name="T17" fmla="*/ 26 h 28"/>
                  <a:gd name="T18" fmla="*/ 2 w 50"/>
                  <a:gd name="T19" fmla="*/ 14 h 28"/>
                  <a:gd name="T20" fmla="*/ 0 w 50"/>
                  <a:gd name="T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28">
                    <a:moveTo>
                      <a:pt x="0" y="10"/>
                    </a:moveTo>
                    <a:cubicBezTo>
                      <a:pt x="2" y="9"/>
                      <a:pt x="5" y="11"/>
                      <a:pt x="7" y="8"/>
                    </a:cubicBezTo>
                    <a:cubicBezTo>
                      <a:pt x="13" y="5"/>
                      <a:pt x="19" y="9"/>
                      <a:pt x="22" y="10"/>
                    </a:cubicBezTo>
                    <a:cubicBezTo>
                      <a:pt x="26" y="12"/>
                      <a:pt x="26" y="9"/>
                      <a:pt x="25" y="11"/>
                    </a:cubicBezTo>
                    <a:cubicBezTo>
                      <a:pt x="19" y="8"/>
                      <a:pt x="12" y="9"/>
                      <a:pt x="7" y="5"/>
                    </a:cubicBezTo>
                    <a:cubicBezTo>
                      <a:pt x="9" y="0"/>
                      <a:pt x="13" y="3"/>
                      <a:pt x="16" y="1"/>
                    </a:cubicBezTo>
                    <a:cubicBezTo>
                      <a:pt x="27" y="1"/>
                      <a:pt x="35" y="9"/>
                      <a:pt x="45" y="13"/>
                    </a:cubicBezTo>
                    <a:cubicBezTo>
                      <a:pt x="46" y="17"/>
                      <a:pt x="50" y="20"/>
                      <a:pt x="47" y="25"/>
                    </a:cubicBezTo>
                    <a:cubicBezTo>
                      <a:pt x="41" y="28"/>
                      <a:pt x="34" y="27"/>
                      <a:pt x="28" y="26"/>
                    </a:cubicBezTo>
                    <a:cubicBezTo>
                      <a:pt x="20" y="21"/>
                      <a:pt x="12" y="15"/>
                      <a:pt x="2" y="14"/>
                    </a:cubicBezTo>
                    <a:cubicBezTo>
                      <a:pt x="1" y="13"/>
                      <a:pt x="0" y="12"/>
                      <a:pt x="0" y="10"/>
                    </a:cubicBezTo>
                    <a:close/>
                  </a:path>
                </a:pathLst>
              </a:custGeom>
              <a:solidFill>
                <a:srgbClr val="F0A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9" name="Freeform 33">
                <a:extLst>
                  <a:ext uri="{FF2B5EF4-FFF2-40B4-BE49-F238E27FC236}">
                    <a16:creationId xmlns:a16="http://schemas.microsoft.com/office/drawing/2014/main" id="{50F2A3E3-A7FA-8564-94FF-DAA712A1CD77}"/>
                  </a:ext>
                </a:extLst>
              </p:cNvPr>
              <p:cNvSpPr/>
              <p:nvPr/>
            </p:nvSpPr>
            <p:spPr bwMode="auto">
              <a:xfrm>
                <a:off x="6086" y="2485"/>
                <a:ext cx="146" cy="178"/>
              </a:xfrm>
              <a:custGeom>
                <a:avLst/>
                <a:gdLst>
                  <a:gd name="T0" fmla="*/ 35 w 45"/>
                  <a:gd name="T1" fmla="*/ 18 h 55"/>
                  <a:gd name="T2" fmla="*/ 37 w 45"/>
                  <a:gd name="T3" fmla="*/ 25 h 55"/>
                  <a:gd name="T4" fmla="*/ 40 w 45"/>
                  <a:gd name="T5" fmla="*/ 36 h 55"/>
                  <a:gd name="T6" fmla="*/ 45 w 45"/>
                  <a:gd name="T7" fmla="*/ 51 h 55"/>
                  <a:gd name="T8" fmla="*/ 39 w 45"/>
                  <a:gd name="T9" fmla="*/ 55 h 55"/>
                  <a:gd name="T10" fmla="*/ 35 w 45"/>
                  <a:gd name="T11" fmla="*/ 51 h 55"/>
                  <a:gd name="T12" fmla="*/ 10 w 45"/>
                  <a:gd name="T13" fmla="*/ 39 h 55"/>
                  <a:gd name="T14" fmla="*/ 9 w 45"/>
                  <a:gd name="T15" fmla="*/ 32 h 55"/>
                  <a:gd name="T16" fmla="*/ 28 w 45"/>
                  <a:gd name="T17" fmla="*/ 37 h 55"/>
                  <a:gd name="T18" fmla="*/ 22 w 45"/>
                  <a:gd name="T19" fmla="*/ 21 h 55"/>
                  <a:gd name="T20" fmla="*/ 21 w 45"/>
                  <a:gd name="T21" fmla="*/ 14 h 55"/>
                  <a:gd name="T22" fmla="*/ 29 w 45"/>
                  <a:gd name="T23" fmla="*/ 17 h 55"/>
                  <a:gd name="T24" fmla="*/ 31 w 45"/>
                  <a:gd name="T25" fmla="*/ 0 h 55"/>
                  <a:gd name="T26" fmla="*/ 35 w 45"/>
                  <a:gd name="T27"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5">
                    <a:moveTo>
                      <a:pt x="35" y="18"/>
                    </a:moveTo>
                    <a:cubicBezTo>
                      <a:pt x="38" y="20"/>
                      <a:pt x="38" y="22"/>
                      <a:pt x="37" y="25"/>
                    </a:cubicBezTo>
                    <a:cubicBezTo>
                      <a:pt x="35" y="30"/>
                      <a:pt x="39" y="33"/>
                      <a:pt x="40" y="36"/>
                    </a:cubicBezTo>
                    <a:cubicBezTo>
                      <a:pt x="43" y="41"/>
                      <a:pt x="45" y="46"/>
                      <a:pt x="45" y="51"/>
                    </a:cubicBezTo>
                    <a:cubicBezTo>
                      <a:pt x="45" y="55"/>
                      <a:pt x="42" y="55"/>
                      <a:pt x="39" y="55"/>
                    </a:cubicBezTo>
                    <a:cubicBezTo>
                      <a:pt x="38" y="54"/>
                      <a:pt x="37" y="52"/>
                      <a:pt x="35" y="51"/>
                    </a:cubicBezTo>
                    <a:cubicBezTo>
                      <a:pt x="29" y="42"/>
                      <a:pt x="18" y="44"/>
                      <a:pt x="10" y="39"/>
                    </a:cubicBezTo>
                    <a:cubicBezTo>
                      <a:pt x="6" y="38"/>
                      <a:pt x="0" y="36"/>
                      <a:pt x="9" y="32"/>
                    </a:cubicBezTo>
                    <a:cubicBezTo>
                      <a:pt x="16" y="33"/>
                      <a:pt x="21" y="38"/>
                      <a:pt x="28" y="37"/>
                    </a:cubicBezTo>
                    <a:cubicBezTo>
                      <a:pt x="30" y="30"/>
                      <a:pt x="23" y="27"/>
                      <a:pt x="22" y="21"/>
                    </a:cubicBezTo>
                    <a:cubicBezTo>
                      <a:pt x="21" y="19"/>
                      <a:pt x="18" y="16"/>
                      <a:pt x="21" y="14"/>
                    </a:cubicBezTo>
                    <a:cubicBezTo>
                      <a:pt x="25" y="11"/>
                      <a:pt x="27" y="15"/>
                      <a:pt x="29" y="17"/>
                    </a:cubicBezTo>
                    <a:cubicBezTo>
                      <a:pt x="27" y="12"/>
                      <a:pt x="27" y="6"/>
                      <a:pt x="31" y="0"/>
                    </a:cubicBezTo>
                    <a:cubicBezTo>
                      <a:pt x="37" y="6"/>
                      <a:pt x="31" y="13"/>
                      <a:pt x="35" y="18"/>
                    </a:cubicBezTo>
                    <a:close/>
                  </a:path>
                </a:pathLst>
              </a:custGeom>
              <a:solidFill>
                <a:srgbClr val="F3C7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0" name="Freeform 34">
                <a:extLst>
                  <a:ext uri="{FF2B5EF4-FFF2-40B4-BE49-F238E27FC236}">
                    <a16:creationId xmlns:a16="http://schemas.microsoft.com/office/drawing/2014/main" id="{9D13406E-E0AE-B56C-5B5E-3B11FEB7430A}"/>
                  </a:ext>
                </a:extLst>
              </p:cNvPr>
              <p:cNvSpPr/>
              <p:nvPr/>
            </p:nvSpPr>
            <p:spPr bwMode="auto">
              <a:xfrm>
                <a:off x="5007" y="3209"/>
                <a:ext cx="188" cy="117"/>
              </a:xfrm>
              <a:custGeom>
                <a:avLst/>
                <a:gdLst>
                  <a:gd name="T0" fmla="*/ 20 w 58"/>
                  <a:gd name="T1" fmla="*/ 24 h 36"/>
                  <a:gd name="T2" fmla="*/ 20 w 58"/>
                  <a:gd name="T3" fmla="*/ 19 h 36"/>
                  <a:gd name="T4" fmla="*/ 2 w 58"/>
                  <a:gd name="T5" fmla="*/ 10 h 36"/>
                  <a:gd name="T6" fmla="*/ 2 w 58"/>
                  <a:gd name="T7" fmla="*/ 3 h 36"/>
                  <a:gd name="T8" fmla="*/ 8 w 58"/>
                  <a:gd name="T9" fmla="*/ 2 h 36"/>
                  <a:gd name="T10" fmla="*/ 58 w 58"/>
                  <a:gd name="T11" fmla="*/ 10 h 36"/>
                  <a:gd name="T12" fmla="*/ 58 w 58"/>
                  <a:gd name="T13" fmla="*/ 12 h 36"/>
                  <a:gd name="T14" fmla="*/ 16 w 58"/>
                  <a:gd name="T15" fmla="*/ 13 h 36"/>
                  <a:gd name="T16" fmla="*/ 43 w 58"/>
                  <a:gd name="T17" fmla="*/ 16 h 36"/>
                  <a:gd name="T18" fmla="*/ 43 w 58"/>
                  <a:gd name="T19" fmla="*/ 22 h 36"/>
                  <a:gd name="T20" fmla="*/ 21 w 58"/>
                  <a:gd name="T21" fmla="*/ 33 h 36"/>
                  <a:gd name="T22" fmla="*/ 14 w 58"/>
                  <a:gd name="T23" fmla="*/ 33 h 36"/>
                  <a:gd name="T24" fmla="*/ 17 w 58"/>
                  <a:gd name="T25" fmla="*/ 27 h 36"/>
                  <a:gd name="T26" fmla="*/ 20 w 58"/>
                  <a:gd name="T27"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6">
                    <a:moveTo>
                      <a:pt x="20" y="24"/>
                    </a:moveTo>
                    <a:cubicBezTo>
                      <a:pt x="20" y="22"/>
                      <a:pt x="27" y="21"/>
                      <a:pt x="20" y="19"/>
                    </a:cubicBezTo>
                    <a:cubicBezTo>
                      <a:pt x="13" y="18"/>
                      <a:pt x="7" y="15"/>
                      <a:pt x="2" y="10"/>
                    </a:cubicBezTo>
                    <a:cubicBezTo>
                      <a:pt x="0" y="8"/>
                      <a:pt x="0" y="5"/>
                      <a:pt x="2" y="3"/>
                    </a:cubicBezTo>
                    <a:cubicBezTo>
                      <a:pt x="4" y="1"/>
                      <a:pt x="6" y="0"/>
                      <a:pt x="8" y="2"/>
                    </a:cubicBezTo>
                    <a:cubicBezTo>
                      <a:pt x="23" y="13"/>
                      <a:pt x="41" y="9"/>
                      <a:pt x="58" y="10"/>
                    </a:cubicBezTo>
                    <a:cubicBezTo>
                      <a:pt x="58" y="10"/>
                      <a:pt x="58" y="11"/>
                      <a:pt x="58" y="12"/>
                    </a:cubicBezTo>
                    <a:cubicBezTo>
                      <a:pt x="44" y="19"/>
                      <a:pt x="29" y="14"/>
                      <a:pt x="16" y="13"/>
                    </a:cubicBezTo>
                    <a:cubicBezTo>
                      <a:pt x="23" y="17"/>
                      <a:pt x="34" y="13"/>
                      <a:pt x="43" y="16"/>
                    </a:cubicBezTo>
                    <a:cubicBezTo>
                      <a:pt x="45" y="18"/>
                      <a:pt x="44" y="20"/>
                      <a:pt x="43" y="22"/>
                    </a:cubicBezTo>
                    <a:cubicBezTo>
                      <a:pt x="36" y="27"/>
                      <a:pt x="28" y="29"/>
                      <a:pt x="21" y="33"/>
                    </a:cubicBezTo>
                    <a:cubicBezTo>
                      <a:pt x="19" y="34"/>
                      <a:pt x="16" y="36"/>
                      <a:pt x="14" y="33"/>
                    </a:cubicBezTo>
                    <a:cubicBezTo>
                      <a:pt x="12" y="30"/>
                      <a:pt x="15" y="29"/>
                      <a:pt x="17" y="27"/>
                    </a:cubicBezTo>
                    <a:cubicBezTo>
                      <a:pt x="18" y="26"/>
                      <a:pt x="20" y="26"/>
                      <a:pt x="20" y="24"/>
                    </a:cubicBezTo>
                    <a:close/>
                  </a:path>
                </a:pathLst>
              </a:custGeom>
              <a:solidFill>
                <a:srgbClr val="EAA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1" name="Freeform 35">
                <a:extLst>
                  <a:ext uri="{FF2B5EF4-FFF2-40B4-BE49-F238E27FC236}">
                    <a16:creationId xmlns:a16="http://schemas.microsoft.com/office/drawing/2014/main" id="{478E90FD-F27B-72AB-9AF6-39CFB0D61123}"/>
                  </a:ext>
                </a:extLst>
              </p:cNvPr>
              <p:cNvSpPr/>
              <p:nvPr/>
            </p:nvSpPr>
            <p:spPr bwMode="auto">
              <a:xfrm>
                <a:off x="5840" y="1922"/>
                <a:ext cx="106" cy="101"/>
              </a:xfrm>
              <a:custGeom>
                <a:avLst/>
                <a:gdLst>
                  <a:gd name="T0" fmla="*/ 25 w 33"/>
                  <a:gd name="T1" fmla="*/ 1 h 31"/>
                  <a:gd name="T2" fmla="*/ 25 w 33"/>
                  <a:gd name="T3" fmla="*/ 23 h 31"/>
                  <a:gd name="T4" fmla="*/ 6 w 33"/>
                  <a:gd name="T5" fmla="*/ 28 h 31"/>
                  <a:gd name="T6" fmla="*/ 0 w 33"/>
                  <a:gd name="T7" fmla="*/ 7 h 31"/>
                  <a:gd name="T8" fmla="*/ 25 w 33"/>
                  <a:gd name="T9" fmla="*/ 1 h 31"/>
                </a:gdLst>
                <a:ahLst/>
                <a:cxnLst>
                  <a:cxn ang="0">
                    <a:pos x="T0" y="T1"/>
                  </a:cxn>
                  <a:cxn ang="0">
                    <a:pos x="T2" y="T3"/>
                  </a:cxn>
                  <a:cxn ang="0">
                    <a:pos x="T4" y="T5"/>
                  </a:cxn>
                  <a:cxn ang="0">
                    <a:pos x="T6" y="T7"/>
                  </a:cxn>
                  <a:cxn ang="0">
                    <a:pos x="T8" y="T9"/>
                  </a:cxn>
                </a:cxnLst>
                <a:rect l="0" t="0" r="r" b="b"/>
                <a:pathLst>
                  <a:path w="33" h="31">
                    <a:moveTo>
                      <a:pt x="25" y="1"/>
                    </a:moveTo>
                    <a:cubicBezTo>
                      <a:pt x="33" y="8"/>
                      <a:pt x="32" y="16"/>
                      <a:pt x="25" y="23"/>
                    </a:cubicBezTo>
                    <a:cubicBezTo>
                      <a:pt x="19" y="28"/>
                      <a:pt x="14" y="31"/>
                      <a:pt x="6" y="28"/>
                    </a:cubicBezTo>
                    <a:cubicBezTo>
                      <a:pt x="5" y="21"/>
                      <a:pt x="7" y="13"/>
                      <a:pt x="0" y="7"/>
                    </a:cubicBezTo>
                    <a:cubicBezTo>
                      <a:pt x="8" y="1"/>
                      <a:pt x="16" y="0"/>
                      <a:pt x="25" y="1"/>
                    </a:cubicBezTo>
                    <a:close/>
                  </a:path>
                </a:pathLst>
              </a:custGeom>
              <a:solidFill>
                <a:srgbClr val="B4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2" name="Freeform 36">
                <a:extLst>
                  <a:ext uri="{FF2B5EF4-FFF2-40B4-BE49-F238E27FC236}">
                    <a16:creationId xmlns:a16="http://schemas.microsoft.com/office/drawing/2014/main" id="{A439F668-092B-74E9-D7E6-6C30A711C1DE}"/>
                  </a:ext>
                </a:extLst>
              </p:cNvPr>
              <p:cNvSpPr/>
              <p:nvPr/>
            </p:nvSpPr>
            <p:spPr bwMode="auto">
              <a:xfrm>
                <a:off x="6400" y="3145"/>
                <a:ext cx="146" cy="84"/>
              </a:xfrm>
              <a:custGeom>
                <a:avLst/>
                <a:gdLst>
                  <a:gd name="T0" fmla="*/ 44 w 45"/>
                  <a:gd name="T1" fmla="*/ 21 h 26"/>
                  <a:gd name="T2" fmla="*/ 44 w 45"/>
                  <a:gd name="T3" fmla="*/ 23 h 26"/>
                  <a:gd name="T4" fmla="*/ 24 w 45"/>
                  <a:gd name="T5" fmla="*/ 21 h 26"/>
                  <a:gd name="T6" fmla="*/ 21 w 45"/>
                  <a:gd name="T7" fmla="*/ 20 h 26"/>
                  <a:gd name="T8" fmla="*/ 2 w 45"/>
                  <a:gd name="T9" fmla="*/ 7 h 26"/>
                  <a:gd name="T10" fmla="*/ 1 w 45"/>
                  <a:gd name="T11" fmla="*/ 0 h 26"/>
                  <a:gd name="T12" fmla="*/ 37 w 45"/>
                  <a:gd name="T13" fmla="*/ 9 h 26"/>
                  <a:gd name="T14" fmla="*/ 44 w 45"/>
                  <a:gd name="T15" fmla="*/ 2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26">
                    <a:moveTo>
                      <a:pt x="44" y="21"/>
                    </a:moveTo>
                    <a:cubicBezTo>
                      <a:pt x="44" y="21"/>
                      <a:pt x="44" y="22"/>
                      <a:pt x="44" y="23"/>
                    </a:cubicBezTo>
                    <a:cubicBezTo>
                      <a:pt x="37" y="26"/>
                      <a:pt x="31" y="20"/>
                      <a:pt x="24" y="21"/>
                    </a:cubicBezTo>
                    <a:cubicBezTo>
                      <a:pt x="23" y="21"/>
                      <a:pt x="22" y="20"/>
                      <a:pt x="21" y="20"/>
                    </a:cubicBezTo>
                    <a:cubicBezTo>
                      <a:pt x="8" y="25"/>
                      <a:pt x="6" y="15"/>
                      <a:pt x="2" y="7"/>
                    </a:cubicBezTo>
                    <a:cubicBezTo>
                      <a:pt x="0" y="4"/>
                      <a:pt x="0" y="2"/>
                      <a:pt x="1" y="0"/>
                    </a:cubicBezTo>
                    <a:cubicBezTo>
                      <a:pt x="13" y="2"/>
                      <a:pt x="25" y="5"/>
                      <a:pt x="37" y="9"/>
                    </a:cubicBezTo>
                    <a:cubicBezTo>
                      <a:pt x="40" y="13"/>
                      <a:pt x="45" y="15"/>
                      <a:pt x="44" y="21"/>
                    </a:cubicBezTo>
                    <a:close/>
                  </a:path>
                </a:pathLst>
              </a:custGeom>
              <a:solidFill>
                <a:srgbClr val="E799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3" name="Freeform 37">
                <a:extLst>
                  <a:ext uri="{FF2B5EF4-FFF2-40B4-BE49-F238E27FC236}">
                    <a16:creationId xmlns:a16="http://schemas.microsoft.com/office/drawing/2014/main" id="{B84478BB-67F0-E872-ABF7-A5F8522BF56B}"/>
                  </a:ext>
                </a:extLst>
              </p:cNvPr>
              <p:cNvSpPr/>
              <p:nvPr/>
            </p:nvSpPr>
            <p:spPr bwMode="auto">
              <a:xfrm>
                <a:off x="4975" y="2925"/>
                <a:ext cx="246" cy="74"/>
              </a:xfrm>
              <a:custGeom>
                <a:avLst/>
                <a:gdLst>
                  <a:gd name="T0" fmla="*/ 2 w 76"/>
                  <a:gd name="T1" fmla="*/ 11 h 23"/>
                  <a:gd name="T2" fmla="*/ 0 w 76"/>
                  <a:gd name="T3" fmla="*/ 0 h 23"/>
                  <a:gd name="T4" fmla="*/ 52 w 76"/>
                  <a:gd name="T5" fmla="*/ 11 h 23"/>
                  <a:gd name="T6" fmla="*/ 61 w 76"/>
                  <a:gd name="T7" fmla="*/ 9 h 23"/>
                  <a:gd name="T8" fmla="*/ 68 w 76"/>
                  <a:gd name="T9" fmla="*/ 11 h 23"/>
                  <a:gd name="T10" fmla="*/ 76 w 76"/>
                  <a:gd name="T11" fmla="*/ 15 h 23"/>
                  <a:gd name="T12" fmla="*/ 56 w 76"/>
                  <a:gd name="T13" fmla="*/ 16 h 23"/>
                  <a:gd name="T14" fmla="*/ 51 w 76"/>
                  <a:gd name="T15" fmla="*/ 22 h 23"/>
                  <a:gd name="T16" fmla="*/ 41 w 76"/>
                  <a:gd name="T17" fmla="*/ 20 h 23"/>
                  <a:gd name="T18" fmla="*/ 18 w 76"/>
                  <a:gd name="T19" fmla="*/ 17 h 23"/>
                  <a:gd name="T20" fmla="*/ 8 w 76"/>
                  <a:gd name="T21" fmla="*/ 17 h 23"/>
                  <a:gd name="T22" fmla="*/ 2 w 76"/>
                  <a:gd name="T2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23">
                    <a:moveTo>
                      <a:pt x="2" y="11"/>
                    </a:moveTo>
                    <a:cubicBezTo>
                      <a:pt x="1" y="7"/>
                      <a:pt x="1" y="4"/>
                      <a:pt x="0" y="0"/>
                    </a:cubicBezTo>
                    <a:cubicBezTo>
                      <a:pt x="17" y="7"/>
                      <a:pt x="35" y="8"/>
                      <a:pt x="52" y="11"/>
                    </a:cubicBezTo>
                    <a:cubicBezTo>
                      <a:pt x="55" y="11"/>
                      <a:pt x="58" y="12"/>
                      <a:pt x="61" y="9"/>
                    </a:cubicBezTo>
                    <a:cubicBezTo>
                      <a:pt x="64" y="7"/>
                      <a:pt x="66" y="10"/>
                      <a:pt x="68" y="11"/>
                    </a:cubicBezTo>
                    <a:cubicBezTo>
                      <a:pt x="71" y="11"/>
                      <a:pt x="73" y="12"/>
                      <a:pt x="76" y="15"/>
                    </a:cubicBezTo>
                    <a:cubicBezTo>
                      <a:pt x="69" y="16"/>
                      <a:pt x="62" y="10"/>
                      <a:pt x="56" y="16"/>
                    </a:cubicBezTo>
                    <a:cubicBezTo>
                      <a:pt x="55" y="19"/>
                      <a:pt x="53" y="21"/>
                      <a:pt x="51" y="22"/>
                    </a:cubicBezTo>
                    <a:cubicBezTo>
                      <a:pt x="47" y="23"/>
                      <a:pt x="44" y="23"/>
                      <a:pt x="41" y="20"/>
                    </a:cubicBezTo>
                    <a:cubicBezTo>
                      <a:pt x="32" y="12"/>
                      <a:pt x="24" y="11"/>
                      <a:pt x="18" y="17"/>
                    </a:cubicBezTo>
                    <a:cubicBezTo>
                      <a:pt x="14" y="18"/>
                      <a:pt x="11" y="18"/>
                      <a:pt x="8" y="17"/>
                    </a:cubicBezTo>
                    <a:cubicBezTo>
                      <a:pt x="5" y="16"/>
                      <a:pt x="3" y="14"/>
                      <a:pt x="2" y="11"/>
                    </a:cubicBezTo>
                    <a:close/>
                  </a:path>
                </a:pathLst>
              </a:custGeom>
              <a:solidFill>
                <a:srgbClr val="CBA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4" name="Freeform 38">
                <a:extLst>
                  <a:ext uri="{FF2B5EF4-FFF2-40B4-BE49-F238E27FC236}">
                    <a16:creationId xmlns:a16="http://schemas.microsoft.com/office/drawing/2014/main" id="{E6BE81EC-1FF6-4CE3-6AD4-CB29C0688350}"/>
                  </a:ext>
                </a:extLst>
              </p:cNvPr>
              <p:cNvSpPr/>
              <p:nvPr/>
            </p:nvSpPr>
            <p:spPr bwMode="auto">
              <a:xfrm>
                <a:off x="5840" y="1515"/>
                <a:ext cx="110" cy="100"/>
              </a:xfrm>
              <a:custGeom>
                <a:avLst/>
                <a:gdLst>
                  <a:gd name="T0" fmla="*/ 24 w 34"/>
                  <a:gd name="T1" fmla="*/ 0 h 31"/>
                  <a:gd name="T2" fmla="*/ 24 w 34"/>
                  <a:gd name="T3" fmla="*/ 24 h 31"/>
                  <a:gd name="T4" fmla="*/ 2 w 34"/>
                  <a:gd name="T5" fmla="*/ 30 h 31"/>
                  <a:gd name="T6" fmla="*/ 1 w 34"/>
                  <a:gd name="T7" fmla="*/ 25 h 31"/>
                  <a:gd name="T8" fmla="*/ 6 w 34"/>
                  <a:gd name="T9" fmla="*/ 7 h 31"/>
                  <a:gd name="T10" fmla="*/ 24 w 34"/>
                  <a:gd name="T11" fmla="*/ 0 h 31"/>
                </a:gdLst>
                <a:ahLst/>
                <a:cxnLst>
                  <a:cxn ang="0">
                    <a:pos x="T0" y="T1"/>
                  </a:cxn>
                  <a:cxn ang="0">
                    <a:pos x="T2" y="T3"/>
                  </a:cxn>
                  <a:cxn ang="0">
                    <a:pos x="T4" y="T5"/>
                  </a:cxn>
                  <a:cxn ang="0">
                    <a:pos x="T6" y="T7"/>
                  </a:cxn>
                  <a:cxn ang="0">
                    <a:pos x="T8" y="T9"/>
                  </a:cxn>
                  <a:cxn ang="0">
                    <a:pos x="T10" y="T11"/>
                  </a:cxn>
                </a:cxnLst>
                <a:rect l="0" t="0" r="r" b="b"/>
                <a:pathLst>
                  <a:path w="34" h="31">
                    <a:moveTo>
                      <a:pt x="24" y="0"/>
                    </a:moveTo>
                    <a:cubicBezTo>
                      <a:pt x="34" y="8"/>
                      <a:pt x="31" y="16"/>
                      <a:pt x="24" y="24"/>
                    </a:cubicBezTo>
                    <a:cubicBezTo>
                      <a:pt x="18" y="29"/>
                      <a:pt x="10" y="31"/>
                      <a:pt x="2" y="30"/>
                    </a:cubicBezTo>
                    <a:cubicBezTo>
                      <a:pt x="0" y="28"/>
                      <a:pt x="0" y="26"/>
                      <a:pt x="1" y="25"/>
                    </a:cubicBezTo>
                    <a:cubicBezTo>
                      <a:pt x="8" y="20"/>
                      <a:pt x="6" y="13"/>
                      <a:pt x="6" y="7"/>
                    </a:cubicBezTo>
                    <a:cubicBezTo>
                      <a:pt x="11" y="1"/>
                      <a:pt x="18" y="0"/>
                      <a:pt x="24" y="0"/>
                    </a:cubicBezTo>
                    <a:close/>
                  </a:path>
                </a:pathLst>
              </a:custGeom>
              <a:solidFill>
                <a:srgbClr val="B4AC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5" name="Freeform 39">
                <a:extLst>
                  <a:ext uri="{FF2B5EF4-FFF2-40B4-BE49-F238E27FC236}">
                    <a16:creationId xmlns:a16="http://schemas.microsoft.com/office/drawing/2014/main" id="{3999CC21-7E07-AF0B-20F9-DD9E9C3D1AAB}"/>
                  </a:ext>
                </a:extLst>
              </p:cNvPr>
              <p:cNvSpPr/>
              <p:nvPr/>
            </p:nvSpPr>
            <p:spPr bwMode="auto">
              <a:xfrm>
                <a:off x="4891" y="2825"/>
                <a:ext cx="304" cy="135"/>
              </a:xfrm>
              <a:custGeom>
                <a:avLst/>
                <a:gdLst>
                  <a:gd name="T0" fmla="*/ 94 w 94"/>
                  <a:gd name="T1" fmla="*/ 42 h 42"/>
                  <a:gd name="T2" fmla="*/ 87 w 94"/>
                  <a:gd name="T3" fmla="*/ 40 h 42"/>
                  <a:gd name="T4" fmla="*/ 44 w 94"/>
                  <a:gd name="T5" fmla="*/ 21 h 42"/>
                  <a:gd name="T6" fmla="*/ 7 w 94"/>
                  <a:gd name="T7" fmla="*/ 9 h 42"/>
                  <a:gd name="T8" fmla="*/ 1 w 94"/>
                  <a:gd name="T9" fmla="*/ 6 h 42"/>
                  <a:gd name="T10" fmla="*/ 4 w 94"/>
                  <a:gd name="T11" fmla="*/ 0 h 42"/>
                  <a:gd name="T12" fmla="*/ 12 w 94"/>
                  <a:gd name="T13" fmla="*/ 6 h 42"/>
                  <a:gd name="T14" fmla="*/ 82 w 94"/>
                  <a:gd name="T15" fmla="*/ 34 h 42"/>
                  <a:gd name="T16" fmla="*/ 94 w 94"/>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42">
                    <a:moveTo>
                      <a:pt x="94" y="42"/>
                    </a:moveTo>
                    <a:cubicBezTo>
                      <a:pt x="92" y="41"/>
                      <a:pt x="89" y="41"/>
                      <a:pt x="87" y="40"/>
                    </a:cubicBezTo>
                    <a:cubicBezTo>
                      <a:pt x="72" y="35"/>
                      <a:pt x="58" y="28"/>
                      <a:pt x="44" y="21"/>
                    </a:cubicBezTo>
                    <a:cubicBezTo>
                      <a:pt x="33" y="14"/>
                      <a:pt x="20" y="10"/>
                      <a:pt x="7" y="9"/>
                    </a:cubicBezTo>
                    <a:cubicBezTo>
                      <a:pt x="4" y="9"/>
                      <a:pt x="1" y="10"/>
                      <a:pt x="1" y="6"/>
                    </a:cubicBezTo>
                    <a:cubicBezTo>
                      <a:pt x="0" y="3"/>
                      <a:pt x="1" y="0"/>
                      <a:pt x="4" y="0"/>
                    </a:cubicBezTo>
                    <a:cubicBezTo>
                      <a:pt x="5" y="4"/>
                      <a:pt x="9" y="6"/>
                      <a:pt x="12" y="6"/>
                    </a:cubicBezTo>
                    <a:cubicBezTo>
                      <a:pt x="38" y="8"/>
                      <a:pt x="59" y="24"/>
                      <a:pt x="82" y="34"/>
                    </a:cubicBezTo>
                    <a:cubicBezTo>
                      <a:pt x="86" y="36"/>
                      <a:pt x="92" y="37"/>
                      <a:pt x="94" y="42"/>
                    </a:cubicBezTo>
                    <a:close/>
                  </a:path>
                </a:pathLst>
              </a:custGeom>
              <a:solidFill>
                <a:srgbClr val="EA7E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6" name="Freeform 40">
                <a:extLst>
                  <a:ext uri="{FF2B5EF4-FFF2-40B4-BE49-F238E27FC236}">
                    <a16:creationId xmlns:a16="http://schemas.microsoft.com/office/drawing/2014/main" id="{B3ABAC15-CA57-E69B-6FC5-072DD5CE35D5}"/>
                  </a:ext>
                </a:extLst>
              </p:cNvPr>
              <p:cNvSpPr/>
              <p:nvPr/>
            </p:nvSpPr>
            <p:spPr bwMode="auto">
              <a:xfrm>
                <a:off x="5846" y="1712"/>
                <a:ext cx="100" cy="97"/>
              </a:xfrm>
              <a:custGeom>
                <a:avLst/>
                <a:gdLst>
                  <a:gd name="T0" fmla="*/ 23 w 31"/>
                  <a:gd name="T1" fmla="*/ 0 h 30"/>
                  <a:gd name="T2" fmla="*/ 23 w 31"/>
                  <a:gd name="T3" fmla="*/ 22 h 30"/>
                  <a:gd name="T4" fmla="*/ 5 w 31"/>
                  <a:gd name="T5" fmla="*/ 28 h 30"/>
                  <a:gd name="T6" fmla="*/ 4 w 31"/>
                  <a:gd name="T7" fmla="*/ 19 h 30"/>
                  <a:gd name="T8" fmla="*/ 0 w 31"/>
                  <a:gd name="T9" fmla="*/ 7 h 30"/>
                  <a:gd name="T10" fmla="*/ 2 w 31"/>
                  <a:gd name="T11" fmla="*/ 4 h 30"/>
                  <a:gd name="T12" fmla="*/ 23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23" y="0"/>
                    </a:moveTo>
                    <a:cubicBezTo>
                      <a:pt x="31" y="7"/>
                      <a:pt x="30" y="15"/>
                      <a:pt x="23" y="22"/>
                    </a:cubicBezTo>
                    <a:cubicBezTo>
                      <a:pt x="18" y="27"/>
                      <a:pt x="12" y="30"/>
                      <a:pt x="5" y="28"/>
                    </a:cubicBezTo>
                    <a:cubicBezTo>
                      <a:pt x="1" y="25"/>
                      <a:pt x="4" y="22"/>
                      <a:pt x="4" y="19"/>
                    </a:cubicBezTo>
                    <a:cubicBezTo>
                      <a:pt x="6" y="14"/>
                      <a:pt x="4" y="10"/>
                      <a:pt x="0" y="7"/>
                    </a:cubicBezTo>
                    <a:cubicBezTo>
                      <a:pt x="0" y="5"/>
                      <a:pt x="1" y="5"/>
                      <a:pt x="2" y="4"/>
                    </a:cubicBezTo>
                    <a:cubicBezTo>
                      <a:pt x="9" y="2"/>
                      <a:pt x="15" y="0"/>
                      <a:pt x="23" y="0"/>
                    </a:cubicBezTo>
                    <a:close/>
                  </a:path>
                </a:pathLst>
              </a:custGeom>
              <a:solidFill>
                <a:srgbClr val="B5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7" name="Freeform 41">
                <a:extLst>
                  <a:ext uri="{FF2B5EF4-FFF2-40B4-BE49-F238E27FC236}">
                    <a16:creationId xmlns:a16="http://schemas.microsoft.com/office/drawing/2014/main" id="{F035FD7F-99EA-74C7-2BC9-34FDFDA7D904}"/>
                  </a:ext>
                </a:extLst>
              </p:cNvPr>
              <p:cNvSpPr/>
              <p:nvPr/>
            </p:nvSpPr>
            <p:spPr bwMode="auto">
              <a:xfrm>
                <a:off x="5849" y="1605"/>
                <a:ext cx="101" cy="104"/>
              </a:xfrm>
              <a:custGeom>
                <a:avLst/>
                <a:gdLst>
                  <a:gd name="T0" fmla="*/ 22 w 31"/>
                  <a:gd name="T1" fmla="*/ 2 h 32"/>
                  <a:gd name="T2" fmla="*/ 21 w 31"/>
                  <a:gd name="T3" fmla="*/ 25 h 32"/>
                  <a:gd name="T4" fmla="*/ 1 w 31"/>
                  <a:gd name="T5" fmla="*/ 30 h 32"/>
                  <a:gd name="T6" fmla="*/ 7 w 31"/>
                  <a:gd name="T7" fmla="*/ 5 h 32"/>
                  <a:gd name="T8" fmla="*/ 22 w 31"/>
                  <a:gd name="T9" fmla="*/ 2 h 32"/>
                </a:gdLst>
                <a:ahLst/>
                <a:cxnLst>
                  <a:cxn ang="0">
                    <a:pos x="T0" y="T1"/>
                  </a:cxn>
                  <a:cxn ang="0">
                    <a:pos x="T2" y="T3"/>
                  </a:cxn>
                  <a:cxn ang="0">
                    <a:pos x="T4" y="T5"/>
                  </a:cxn>
                  <a:cxn ang="0">
                    <a:pos x="T6" y="T7"/>
                  </a:cxn>
                  <a:cxn ang="0">
                    <a:pos x="T8" y="T9"/>
                  </a:cxn>
                </a:cxnLst>
                <a:rect l="0" t="0" r="r" b="b"/>
                <a:pathLst>
                  <a:path w="31" h="32">
                    <a:moveTo>
                      <a:pt x="22" y="2"/>
                    </a:moveTo>
                    <a:cubicBezTo>
                      <a:pt x="31" y="10"/>
                      <a:pt x="29" y="17"/>
                      <a:pt x="21" y="25"/>
                    </a:cubicBezTo>
                    <a:cubicBezTo>
                      <a:pt x="16" y="29"/>
                      <a:pt x="9" y="32"/>
                      <a:pt x="1" y="30"/>
                    </a:cubicBezTo>
                    <a:cubicBezTo>
                      <a:pt x="0" y="21"/>
                      <a:pt x="5" y="13"/>
                      <a:pt x="7" y="5"/>
                    </a:cubicBezTo>
                    <a:cubicBezTo>
                      <a:pt x="11" y="2"/>
                      <a:pt x="16" y="0"/>
                      <a:pt x="22" y="2"/>
                    </a:cubicBezTo>
                    <a:close/>
                  </a:path>
                </a:pathLst>
              </a:custGeom>
              <a:solidFill>
                <a:srgbClr val="B5AD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8" name="Freeform 42">
                <a:extLst>
                  <a:ext uri="{FF2B5EF4-FFF2-40B4-BE49-F238E27FC236}">
                    <a16:creationId xmlns:a16="http://schemas.microsoft.com/office/drawing/2014/main" id="{001FA7B2-09BD-AB43-6DFA-9045D2FA7D63}"/>
                  </a:ext>
                </a:extLst>
              </p:cNvPr>
              <p:cNvSpPr/>
              <p:nvPr/>
            </p:nvSpPr>
            <p:spPr bwMode="auto">
              <a:xfrm>
                <a:off x="6212" y="2643"/>
                <a:ext cx="97" cy="146"/>
              </a:xfrm>
              <a:custGeom>
                <a:avLst/>
                <a:gdLst>
                  <a:gd name="T0" fmla="*/ 0 w 30"/>
                  <a:gd name="T1" fmla="*/ 6 h 45"/>
                  <a:gd name="T2" fmla="*/ 5 w 30"/>
                  <a:gd name="T3" fmla="*/ 2 h 45"/>
                  <a:gd name="T4" fmla="*/ 10 w 30"/>
                  <a:gd name="T5" fmla="*/ 0 h 45"/>
                  <a:gd name="T6" fmla="*/ 21 w 30"/>
                  <a:gd name="T7" fmla="*/ 10 h 45"/>
                  <a:gd name="T8" fmla="*/ 23 w 30"/>
                  <a:gd name="T9" fmla="*/ 15 h 45"/>
                  <a:gd name="T10" fmla="*/ 26 w 30"/>
                  <a:gd name="T11" fmla="*/ 26 h 45"/>
                  <a:gd name="T12" fmla="*/ 28 w 30"/>
                  <a:gd name="T13" fmla="*/ 28 h 45"/>
                  <a:gd name="T14" fmla="*/ 24 w 30"/>
                  <a:gd name="T15" fmla="*/ 41 h 45"/>
                  <a:gd name="T16" fmla="*/ 17 w 30"/>
                  <a:gd name="T17" fmla="*/ 45 h 45"/>
                  <a:gd name="T18" fmla="*/ 6 w 30"/>
                  <a:gd name="T19" fmla="*/ 36 h 45"/>
                  <a:gd name="T20" fmla="*/ 3 w 30"/>
                  <a:gd name="T21" fmla="*/ 28 h 45"/>
                  <a:gd name="T22" fmla="*/ 12 w 30"/>
                  <a:gd name="T23" fmla="*/ 27 h 45"/>
                  <a:gd name="T24" fmla="*/ 8 w 30"/>
                  <a:gd name="T25" fmla="*/ 19 h 45"/>
                  <a:gd name="T26" fmla="*/ 0 w 30"/>
                  <a:gd name="T2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45">
                    <a:moveTo>
                      <a:pt x="0" y="6"/>
                    </a:moveTo>
                    <a:cubicBezTo>
                      <a:pt x="2" y="5"/>
                      <a:pt x="3" y="3"/>
                      <a:pt x="5" y="2"/>
                    </a:cubicBezTo>
                    <a:cubicBezTo>
                      <a:pt x="6" y="0"/>
                      <a:pt x="8" y="0"/>
                      <a:pt x="10" y="0"/>
                    </a:cubicBezTo>
                    <a:cubicBezTo>
                      <a:pt x="13" y="4"/>
                      <a:pt x="13" y="12"/>
                      <a:pt x="21" y="10"/>
                    </a:cubicBezTo>
                    <a:cubicBezTo>
                      <a:pt x="23" y="11"/>
                      <a:pt x="24" y="13"/>
                      <a:pt x="23" y="15"/>
                    </a:cubicBezTo>
                    <a:cubicBezTo>
                      <a:pt x="17" y="21"/>
                      <a:pt x="21" y="24"/>
                      <a:pt x="26" y="26"/>
                    </a:cubicBezTo>
                    <a:cubicBezTo>
                      <a:pt x="27" y="26"/>
                      <a:pt x="28" y="27"/>
                      <a:pt x="28" y="28"/>
                    </a:cubicBezTo>
                    <a:cubicBezTo>
                      <a:pt x="30" y="33"/>
                      <a:pt x="27" y="37"/>
                      <a:pt x="24" y="41"/>
                    </a:cubicBezTo>
                    <a:cubicBezTo>
                      <a:pt x="22" y="43"/>
                      <a:pt x="20" y="44"/>
                      <a:pt x="17" y="45"/>
                    </a:cubicBezTo>
                    <a:cubicBezTo>
                      <a:pt x="14" y="41"/>
                      <a:pt x="11" y="37"/>
                      <a:pt x="6" y="36"/>
                    </a:cubicBezTo>
                    <a:cubicBezTo>
                      <a:pt x="3" y="34"/>
                      <a:pt x="0" y="32"/>
                      <a:pt x="3" y="28"/>
                    </a:cubicBezTo>
                    <a:cubicBezTo>
                      <a:pt x="6" y="26"/>
                      <a:pt x="10" y="31"/>
                      <a:pt x="12" y="27"/>
                    </a:cubicBezTo>
                    <a:cubicBezTo>
                      <a:pt x="14" y="24"/>
                      <a:pt x="12" y="20"/>
                      <a:pt x="8" y="19"/>
                    </a:cubicBezTo>
                    <a:cubicBezTo>
                      <a:pt x="9" y="13"/>
                      <a:pt x="3" y="10"/>
                      <a:pt x="0" y="6"/>
                    </a:cubicBezTo>
                    <a:close/>
                  </a:path>
                </a:pathLst>
              </a:custGeom>
              <a:solidFill>
                <a:srgbClr val="BB9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9" name="Freeform 43">
                <a:extLst>
                  <a:ext uri="{FF2B5EF4-FFF2-40B4-BE49-F238E27FC236}">
                    <a16:creationId xmlns:a16="http://schemas.microsoft.com/office/drawing/2014/main" id="{06BB60ED-FCAE-EFC4-4B5F-50BD676B4651}"/>
                  </a:ext>
                </a:extLst>
              </p:cNvPr>
              <p:cNvSpPr/>
              <p:nvPr/>
            </p:nvSpPr>
            <p:spPr bwMode="auto">
              <a:xfrm>
                <a:off x="5082" y="2595"/>
                <a:ext cx="100" cy="149"/>
              </a:xfrm>
              <a:custGeom>
                <a:avLst/>
                <a:gdLst>
                  <a:gd name="T0" fmla="*/ 6 w 31"/>
                  <a:gd name="T1" fmla="*/ 12 h 46"/>
                  <a:gd name="T2" fmla="*/ 9 w 31"/>
                  <a:gd name="T3" fmla="*/ 17 h 46"/>
                  <a:gd name="T4" fmla="*/ 11 w 31"/>
                  <a:gd name="T5" fmla="*/ 13 h 46"/>
                  <a:gd name="T6" fmla="*/ 12 w 31"/>
                  <a:gd name="T7" fmla="*/ 12 h 46"/>
                  <a:gd name="T8" fmla="*/ 23 w 31"/>
                  <a:gd name="T9" fmla="*/ 3 h 46"/>
                  <a:gd name="T10" fmla="*/ 23 w 31"/>
                  <a:gd name="T11" fmla="*/ 16 h 46"/>
                  <a:gd name="T12" fmla="*/ 23 w 31"/>
                  <a:gd name="T13" fmla="*/ 17 h 46"/>
                  <a:gd name="T14" fmla="*/ 17 w 31"/>
                  <a:gd name="T15" fmla="*/ 44 h 46"/>
                  <a:gd name="T16" fmla="*/ 14 w 31"/>
                  <a:gd name="T17" fmla="*/ 45 h 46"/>
                  <a:gd name="T18" fmla="*/ 12 w 31"/>
                  <a:gd name="T19" fmla="*/ 42 h 46"/>
                  <a:gd name="T20" fmla="*/ 13 w 31"/>
                  <a:gd name="T21" fmla="*/ 38 h 46"/>
                  <a:gd name="T22" fmla="*/ 10 w 31"/>
                  <a:gd name="T23" fmla="*/ 41 h 46"/>
                  <a:gd name="T24" fmla="*/ 1 w 31"/>
                  <a:gd name="T25" fmla="*/ 12 h 46"/>
                  <a:gd name="T26" fmla="*/ 6 w 31"/>
                  <a:gd name="T27"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6">
                    <a:moveTo>
                      <a:pt x="6" y="12"/>
                    </a:moveTo>
                    <a:cubicBezTo>
                      <a:pt x="7" y="14"/>
                      <a:pt x="8" y="17"/>
                      <a:pt x="9" y="17"/>
                    </a:cubicBezTo>
                    <a:cubicBezTo>
                      <a:pt x="13" y="18"/>
                      <a:pt x="11" y="15"/>
                      <a:pt x="11" y="13"/>
                    </a:cubicBezTo>
                    <a:cubicBezTo>
                      <a:pt x="12" y="13"/>
                      <a:pt x="12" y="13"/>
                      <a:pt x="12" y="12"/>
                    </a:cubicBezTo>
                    <a:cubicBezTo>
                      <a:pt x="16" y="9"/>
                      <a:pt x="16" y="0"/>
                      <a:pt x="23" y="3"/>
                    </a:cubicBezTo>
                    <a:cubicBezTo>
                      <a:pt x="31" y="6"/>
                      <a:pt x="21" y="11"/>
                      <a:pt x="23" y="16"/>
                    </a:cubicBezTo>
                    <a:cubicBezTo>
                      <a:pt x="23" y="16"/>
                      <a:pt x="23" y="17"/>
                      <a:pt x="23" y="17"/>
                    </a:cubicBezTo>
                    <a:cubicBezTo>
                      <a:pt x="21" y="26"/>
                      <a:pt x="20" y="35"/>
                      <a:pt x="17" y="44"/>
                    </a:cubicBezTo>
                    <a:cubicBezTo>
                      <a:pt x="16" y="45"/>
                      <a:pt x="15" y="46"/>
                      <a:pt x="14" y="45"/>
                    </a:cubicBezTo>
                    <a:cubicBezTo>
                      <a:pt x="13" y="44"/>
                      <a:pt x="12" y="43"/>
                      <a:pt x="12" y="42"/>
                    </a:cubicBezTo>
                    <a:cubicBezTo>
                      <a:pt x="12" y="40"/>
                      <a:pt x="13" y="39"/>
                      <a:pt x="13" y="38"/>
                    </a:cubicBezTo>
                    <a:cubicBezTo>
                      <a:pt x="12" y="39"/>
                      <a:pt x="12" y="41"/>
                      <a:pt x="10" y="41"/>
                    </a:cubicBezTo>
                    <a:cubicBezTo>
                      <a:pt x="3" y="32"/>
                      <a:pt x="0" y="22"/>
                      <a:pt x="1" y="12"/>
                    </a:cubicBezTo>
                    <a:cubicBezTo>
                      <a:pt x="3" y="10"/>
                      <a:pt x="5" y="11"/>
                      <a:pt x="6" y="12"/>
                    </a:cubicBezTo>
                    <a:close/>
                  </a:path>
                </a:pathLst>
              </a:custGeom>
              <a:solidFill>
                <a:srgbClr val="EA9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0" name="Freeform 44">
                <a:extLst>
                  <a:ext uri="{FF2B5EF4-FFF2-40B4-BE49-F238E27FC236}">
                    <a16:creationId xmlns:a16="http://schemas.microsoft.com/office/drawing/2014/main" id="{20BED5DE-16CF-A7CA-C6F8-68BD6A506157}"/>
                  </a:ext>
                </a:extLst>
              </p:cNvPr>
              <p:cNvSpPr/>
              <p:nvPr/>
            </p:nvSpPr>
            <p:spPr bwMode="auto">
              <a:xfrm>
                <a:off x="6335" y="2527"/>
                <a:ext cx="71" cy="142"/>
              </a:xfrm>
              <a:custGeom>
                <a:avLst/>
                <a:gdLst>
                  <a:gd name="T0" fmla="*/ 1 w 22"/>
                  <a:gd name="T1" fmla="*/ 42 h 44"/>
                  <a:gd name="T2" fmla="*/ 5 w 22"/>
                  <a:gd name="T3" fmla="*/ 26 h 44"/>
                  <a:gd name="T4" fmla="*/ 4 w 22"/>
                  <a:gd name="T5" fmla="*/ 9 h 44"/>
                  <a:gd name="T6" fmla="*/ 5 w 22"/>
                  <a:gd name="T7" fmla="*/ 2 h 44"/>
                  <a:gd name="T8" fmla="*/ 11 w 22"/>
                  <a:gd name="T9" fmla="*/ 5 h 44"/>
                  <a:gd name="T10" fmla="*/ 17 w 22"/>
                  <a:gd name="T11" fmla="*/ 18 h 44"/>
                  <a:gd name="T12" fmla="*/ 21 w 22"/>
                  <a:gd name="T13" fmla="*/ 32 h 44"/>
                  <a:gd name="T14" fmla="*/ 20 w 22"/>
                  <a:gd name="T15" fmla="*/ 35 h 44"/>
                  <a:gd name="T16" fmla="*/ 18 w 22"/>
                  <a:gd name="T17" fmla="*/ 37 h 44"/>
                  <a:gd name="T18" fmla="*/ 11 w 22"/>
                  <a:gd name="T19" fmla="*/ 42 h 44"/>
                  <a:gd name="T20" fmla="*/ 5 w 22"/>
                  <a:gd name="T21" fmla="*/ 44 h 44"/>
                  <a:gd name="T22" fmla="*/ 1 w 22"/>
                  <a:gd name="T23"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4">
                    <a:moveTo>
                      <a:pt x="1" y="42"/>
                    </a:moveTo>
                    <a:cubicBezTo>
                      <a:pt x="0" y="36"/>
                      <a:pt x="3" y="32"/>
                      <a:pt x="5" y="26"/>
                    </a:cubicBezTo>
                    <a:cubicBezTo>
                      <a:pt x="6" y="21"/>
                      <a:pt x="9" y="15"/>
                      <a:pt x="4" y="9"/>
                    </a:cubicBezTo>
                    <a:cubicBezTo>
                      <a:pt x="2" y="7"/>
                      <a:pt x="3" y="4"/>
                      <a:pt x="5" y="2"/>
                    </a:cubicBezTo>
                    <a:cubicBezTo>
                      <a:pt x="8" y="0"/>
                      <a:pt x="10" y="3"/>
                      <a:pt x="11" y="5"/>
                    </a:cubicBezTo>
                    <a:cubicBezTo>
                      <a:pt x="14" y="9"/>
                      <a:pt x="15" y="14"/>
                      <a:pt x="17" y="18"/>
                    </a:cubicBezTo>
                    <a:cubicBezTo>
                      <a:pt x="18" y="23"/>
                      <a:pt x="22" y="27"/>
                      <a:pt x="21" y="32"/>
                    </a:cubicBezTo>
                    <a:cubicBezTo>
                      <a:pt x="21" y="33"/>
                      <a:pt x="21" y="34"/>
                      <a:pt x="20" y="35"/>
                    </a:cubicBezTo>
                    <a:cubicBezTo>
                      <a:pt x="20" y="36"/>
                      <a:pt x="19" y="37"/>
                      <a:pt x="18" y="37"/>
                    </a:cubicBezTo>
                    <a:cubicBezTo>
                      <a:pt x="15" y="39"/>
                      <a:pt x="13" y="40"/>
                      <a:pt x="11" y="42"/>
                    </a:cubicBezTo>
                    <a:cubicBezTo>
                      <a:pt x="9" y="44"/>
                      <a:pt x="7" y="44"/>
                      <a:pt x="5" y="44"/>
                    </a:cubicBezTo>
                    <a:cubicBezTo>
                      <a:pt x="3" y="44"/>
                      <a:pt x="2" y="44"/>
                      <a:pt x="1" y="42"/>
                    </a:cubicBezTo>
                    <a:close/>
                  </a:path>
                </a:pathLst>
              </a:custGeom>
              <a:solidFill>
                <a:srgbClr val="EFA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1" name="Freeform 45">
                <a:extLst>
                  <a:ext uri="{FF2B5EF4-FFF2-40B4-BE49-F238E27FC236}">
                    <a16:creationId xmlns:a16="http://schemas.microsoft.com/office/drawing/2014/main" id="{761B442A-447C-36B5-A8B7-14B13CB1C42F}"/>
                  </a:ext>
                </a:extLst>
              </p:cNvPr>
              <p:cNvSpPr/>
              <p:nvPr/>
            </p:nvSpPr>
            <p:spPr bwMode="auto">
              <a:xfrm>
                <a:off x="5253" y="3242"/>
                <a:ext cx="110" cy="136"/>
              </a:xfrm>
              <a:custGeom>
                <a:avLst/>
                <a:gdLst>
                  <a:gd name="T0" fmla="*/ 13 w 34"/>
                  <a:gd name="T1" fmla="*/ 21 h 42"/>
                  <a:gd name="T2" fmla="*/ 8 w 34"/>
                  <a:gd name="T3" fmla="*/ 17 h 42"/>
                  <a:gd name="T4" fmla="*/ 0 w 34"/>
                  <a:gd name="T5" fmla="*/ 11 h 42"/>
                  <a:gd name="T6" fmla="*/ 5 w 34"/>
                  <a:gd name="T7" fmla="*/ 3 h 42"/>
                  <a:gd name="T8" fmla="*/ 12 w 34"/>
                  <a:gd name="T9" fmla="*/ 1 h 42"/>
                  <a:gd name="T10" fmla="*/ 23 w 34"/>
                  <a:gd name="T11" fmla="*/ 4 h 42"/>
                  <a:gd name="T12" fmla="*/ 26 w 34"/>
                  <a:gd name="T13" fmla="*/ 5 h 42"/>
                  <a:gd name="T14" fmla="*/ 26 w 34"/>
                  <a:gd name="T15" fmla="*/ 10 h 42"/>
                  <a:gd name="T16" fmla="*/ 26 w 34"/>
                  <a:gd name="T17" fmla="*/ 24 h 42"/>
                  <a:gd name="T18" fmla="*/ 33 w 34"/>
                  <a:gd name="T19" fmla="*/ 30 h 42"/>
                  <a:gd name="T20" fmla="*/ 28 w 34"/>
                  <a:gd name="T21" fmla="*/ 42 h 42"/>
                  <a:gd name="T22" fmla="*/ 17 w 34"/>
                  <a:gd name="T23" fmla="*/ 37 h 42"/>
                  <a:gd name="T24" fmla="*/ 13 w 34"/>
                  <a:gd name="T2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42">
                    <a:moveTo>
                      <a:pt x="13" y="21"/>
                    </a:moveTo>
                    <a:cubicBezTo>
                      <a:pt x="12" y="19"/>
                      <a:pt x="10" y="17"/>
                      <a:pt x="8" y="17"/>
                    </a:cubicBezTo>
                    <a:cubicBezTo>
                      <a:pt x="5" y="15"/>
                      <a:pt x="3" y="13"/>
                      <a:pt x="0" y="11"/>
                    </a:cubicBezTo>
                    <a:cubicBezTo>
                      <a:pt x="2" y="9"/>
                      <a:pt x="3" y="6"/>
                      <a:pt x="5" y="3"/>
                    </a:cubicBezTo>
                    <a:cubicBezTo>
                      <a:pt x="6" y="0"/>
                      <a:pt x="9" y="0"/>
                      <a:pt x="12" y="1"/>
                    </a:cubicBezTo>
                    <a:cubicBezTo>
                      <a:pt x="16" y="2"/>
                      <a:pt x="19" y="4"/>
                      <a:pt x="23" y="4"/>
                    </a:cubicBezTo>
                    <a:cubicBezTo>
                      <a:pt x="25" y="4"/>
                      <a:pt x="26" y="4"/>
                      <a:pt x="26" y="5"/>
                    </a:cubicBezTo>
                    <a:cubicBezTo>
                      <a:pt x="28" y="6"/>
                      <a:pt x="28" y="8"/>
                      <a:pt x="26" y="10"/>
                    </a:cubicBezTo>
                    <a:cubicBezTo>
                      <a:pt x="18" y="15"/>
                      <a:pt x="22" y="19"/>
                      <a:pt x="26" y="24"/>
                    </a:cubicBezTo>
                    <a:cubicBezTo>
                      <a:pt x="29" y="26"/>
                      <a:pt x="34" y="25"/>
                      <a:pt x="33" y="30"/>
                    </a:cubicBezTo>
                    <a:cubicBezTo>
                      <a:pt x="31" y="34"/>
                      <a:pt x="29" y="37"/>
                      <a:pt x="28" y="42"/>
                    </a:cubicBezTo>
                    <a:cubicBezTo>
                      <a:pt x="24" y="41"/>
                      <a:pt x="22" y="35"/>
                      <a:pt x="17" y="37"/>
                    </a:cubicBezTo>
                    <a:cubicBezTo>
                      <a:pt x="13" y="33"/>
                      <a:pt x="22" y="25"/>
                      <a:pt x="13" y="21"/>
                    </a:cubicBezTo>
                    <a:close/>
                  </a:path>
                </a:pathLst>
              </a:custGeom>
              <a:solidFill>
                <a:srgbClr val="9D88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2" name="Freeform 46">
                <a:extLst>
                  <a:ext uri="{FF2B5EF4-FFF2-40B4-BE49-F238E27FC236}">
                    <a16:creationId xmlns:a16="http://schemas.microsoft.com/office/drawing/2014/main" id="{A3E755D8-912B-61D3-BC7C-705CAE1CFA3C}"/>
                  </a:ext>
                </a:extLst>
              </p:cNvPr>
              <p:cNvSpPr/>
              <p:nvPr/>
            </p:nvSpPr>
            <p:spPr bwMode="auto">
              <a:xfrm>
                <a:off x="5295" y="3542"/>
                <a:ext cx="188" cy="107"/>
              </a:xfrm>
              <a:custGeom>
                <a:avLst/>
                <a:gdLst>
                  <a:gd name="T0" fmla="*/ 0 w 58"/>
                  <a:gd name="T1" fmla="*/ 8 h 33"/>
                  <a:gd name="T2" fmla="*/ 2 w 58"/>
                  <a:gd name="T3" fmla="*/ 1 h 33"/>
                  <a:gd name="T4" fmla="*/ 7 w 58"/>
                  <a:gd name="T5" fmla="*/ 3 h 33"/>
                  <a:gd name="T6" fmla="*/ 47 w 58"/>
                  <a:gd name="T7" fmla="*/ 20 h 33"/>
                  <a:gd name="T8" fmla="*/ 58 w 58"/>
                  <a:gd name="T9" fmla="*/ 27 h 33"/>
                  <a:gd name="T10" fmla="*/ 2 w 58"/>
                  <a:gd name="T11" fmla="*/ 11 h 33"/>
                  <a:gd name="T12" fmla="*/ 0 w 58"/>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57" h="33">
                    <a:moveTo>
                      <a:pt x="0" y="8"/>
                    </a:moveTo>
                    <a:cubicBezTo>
                      <a:pt x="0" y="6"/>
                      <a:pt x="1" y="3"/>
                      <a:pt x="2" y="1"/>
                    </a:cubicBezTo>
                    <a:cubicBezTo>
                      <a:pt x="4" y="0"/>
                      <a:pt x="5" y="1"/>
                      <a:pt x="7" y="3"/>
                    </a:cubicBezTo>
                    <a:cubicBezTo>
                      <a:pt x="16" y="17"/>
                      <a:pt x="32" y="18"/>
                      <a:pt x="47" y="20"/>
                    </a:cubicBezTo>
                    <a:cubicBezTo>
                      <a:pt x="52" y="20"/>
                      <a:pt x="58" y="20"/>
                      <a:pt x="58" y="27"/>
                    </a:cubicBezTo>
                    <a:cubicBezTo>
                      <a:pt x="43" y="33"/>
                      <a:pt x="12" y="24"/>
                      <a:pt x="2" y="11"/>
                    </a:cubicBezTo>
                    <a:cubicBezTo>
                      <a:pt x="2" y="10"/>
                      <a:pt x="0" y="9"/>
                      <a:pt x="0" y="8"/>
                    </a:cubicBezTo>
                    <a:close/>
                  </a:path>
                </a:pathLst>
              </a:custGeom>
              <a:solidFill>
                <a:srgbClr val="F2B1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3" name="Freeform 47">
                <a:extLst>
                  <a:ext uri="{FF2B5EF4-FFF2-40B4-BE49-F238E27FC236}">
                    <a16:creationId xmlns:a16="http://schemas.microsoft.com/office/drawing/2014/main" id="{27DF0AC7-03D8-C72E-340A-5AAF9FB6905D}"/>
                  </a:ext>
                </a:extLst>
              </p:cNvPr>
              <p:cNvSpPr/>
              <p:nvPr/>
            </p:nvSpPr>
            <p:spPr bwMode="auto">
              <a:xfrm>
                <a:off x="5367" y="3167"/>
                <a:ext cx="103" cy="88"/>
              </a:xfrm>
              <a:custGeom>
                <a:avLst/>
                <a:gdLst>
                  <a:gd name="T0" fmla="*/ 20 w 32"/>
                  <a:gd name="T1" fmla="*/ 27 h 27"/>
                  <a:gd name="T2" fmla="*/ 0 w 32"/>
                  <a:gd name="T3" fmla="*/ 10 h 27"/>
                  <a:gd name="T4" fmla="*/ 6 w 32"/>
                  <a:gd name="T5" fmla="*/ 6 h 27"/>
                  <a:gd name="T6" fmla="*/ 11 w 32"/>
                  <a:gd name="T7" fmla="*/ 5 h 27"/>
                  <a:gd name="T8" fmla="*/ 12 w 32"/>
                  <a:gd name="T9" fmla="*/ 2 h 27"/>
                  <a:gd name="T10" fmla="*/ 23 w 32"/>
                  <a:gd name="T11" fmla="*/ 1 h 27"/>
                  <a:gd name="T12" fmla="*/ 31 w 32"/>
                  <a:gd name="T13" fmla="*/ 11 h 27"/>
                  <a:gd name="T14" fmla="*/ 20 w 32"/>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7">
                    <a:moveTo>
                      <a:pt x="20" y="27"/>
                    </a:moveTo>
                    <a:cubicBezTo>
                      <a:pt x="11" y="25"/>
                      <a:pt x="6" y="18"/>
                      <a:pt x="0" y="10"/>
                    </a:cubicBezTo>
                    <a:cubicBezTo>
                      <a:pt x="2" y="9"/>
                      <a:pt x="4" y="6"/>
                      <a:pt x="6" y="6"/>
                    </a:cubicBezTo>
                    <a:cubicBezTo>
                      <a:pt x="8" y="3"/>
                      <a:pt x="11" y="11"/>
                      <a:pt x="11" y="5"/>
                    </a:cubicBezTo>
                    <a:cubicBezTo>
                      <a:pt x="11" y="4"/>
                      <a:pt x="12" y="3"/>
                      <a:pt x="12" y="2"/>
                    </a:cubicBezTo>
                    <a:cubicBezTo>
                      <a:pt x="16" y="0"/>
                      <a:pt x="19" y="1"/>
                      <a:pt x="23" y="1"/>
                    </a:cubicBezTo>
                    <a:cubicBezTo>
                      <a:pt x="28" y="2"/>
                      <a:pt x="30" y="6"/>
                      <a:pt x="31" y="11"/>
                    </a:cubicBezTo>
                    <a:cubicBezTo>
                      <a:pt x="32" y="20"/>
                      <a:pt x="20" y="19"/>
                      <a:pt x="20" y="27"/>
                    </a:cubicBezTo>
                    <a:close/>
                  </a:path>
                </a:pathLst>
              </a:custGeom>
              <a:solidFill>
                <a:srgbClr val="AC9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4" name="Freeform 48">
                <a:extLst>
                  <a:ext uri="{FF2B5EF4-FFF2-40B4-BE49-F238E27FC236}">
                    <a16:creationId xmlns:a16="http://schemas.microsoft.com/office/drawing/2014/main" id="{FB82BD38-8197-A831-8A5C-D6813CD292D4}"/>
                  </a:ext>
                </a:extLst>
              </p:cNvPr>
              <p:cNvSpPr/>
              <p:nvPr/>
            </p:nvSpPr>
            <p:spPr bwMode="auto">
              <a:xfrm>
                <a:off x="4823" y="3468"/>
                <a:ext cx="220" cy="97"/>
              </a:xfrm>
              <a:custGeom>
                <a:avLst/>
                <a:gdLst>
                  <a:gd name="T0" fmla="*/ 61 w 68"/>
                  <a:gd name="T1" fmla="*/ 2 h 30"/>
                  <a:gd name="T2" fmla="*/ 68 w 68"/>
                  <a:gd name="T3" fmla="*/ 3 h 30"/>
                  <a:gd name="T4" fmla="*/ 56 w 68"/>
                  <a:gd name="T5" fmla="*/ 7 h 30"/>
                  <a:gd name="T6" fmla="*/ 27 w 68"/>
                  <a:gd name="T7" fmla="*/ 19 h 30"/>
                  <a:gd name="T8" fmla="*/ 35 w 68"/>
                  <a:gd name="T9" fmla="*/ 20 h 30"/>
                  <a:gd name="T10" fmla="*/ 38 w 68"/>
                  <a:gd name="T11" fmla="*/ 24 h 30"/>
                  <a:gd name="T12" fmla="*/ 6 w 68"/>
                  <a:gd name="T13" fmla="*/ 29 h 30"/>
                  <a:gd name="T14" fmla="*/ 2 w 68"/>
                  <a:gd name="T15" fmla="*/ 24 h 30"/>
                  <a:gd name="T16" fmla="*/ 11 w 68"/>
                  <a:gd name="T17" fmla="*/ 21 h 30"/>
                  <a:gd name="T18" fmla="*/ 52 w 68"/>
                  <a:gd name="T19" fmla="*/ 1 h 30"/>
                  <a:gd name="T20" fmla="*/ 61 w 68"/>
                  <a:gd name="T2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30">
                    <a:moveTo>
                      <a:pt x="61" y="2"/>
                    </a:moveTo>
                    <a:cubicBezTo>
                      <a:pt x="63" y="3"/>
                      <a:pt x="65" y="3"/>
                      <a:pt x="68" y="3"/>
                    </a:cubicBezTo>
                    <a:cubicBezTo>
                      <a:pt x="65" y="8"/>
                      <a:pt x="60" y="6"/>
                      <a:pt x="56" y="7"/>
                    </a:cubicBezTo>
                    <a:cubicBezTo>
                      <a:pt x="47" y="13"/>
                      <a:pt x="35" y="13"/>
                      <a:pt x="27" y="19"/>
                    </a:cubicBezTo>
                    <a:cubicBezTo>
                      <a:pt x="29" y="19"/>
                      <a:pt x="32" y="19"/>
                      <a:pt x="35" y="20"/>
                    </a:cubicBezTo>
                    <a:cubicBezTo>
                      <a:pt x="37" y="21"/>
                      <a:pt x="38" y="22"/>
                      <a:pt x="38" y="24"/>
                    </a:cubicBezTo>
                    <a:cubicBezTo>
                      <a:pt x="27" y="24"/>
                      <a:pt x="17" y="30"/>
                      <a:pt x="6" y="29"/>
                    </a:cubicBezTo>
                    <a:cubicBezTo>
                      <a:pt x="3" y="29"/>
                      <a:pt x="0" y="28"/>
                      <a:pt x="2" y="24"/>
                    </a:cubicBezTo>
                    <a:cubicBezTo>
                      <a:pt x="4" y="18"/>
                      <a:pt x="8" y="22"/>
                      <a:pt x="11" y="21"/>
                    </a:cubicBezTo>
                    <a:cubicBezTo>
                      <a:pt x="22" y="8"/>
                      <a:pt x="36" y="4"/>
                      <a:pt x="52" y="1"/>
                    </a:cubicBezTo>
                    <a:cubicBezTo>
                      <a:pt x="55" y="0"/>
                      <a:pt x="58" y="0"/>
                      <a:pt x="61" y="2"/>
                    </a:cubicBezTo>
                    <a:close/>
                  </a:path>
                </a:pathLst>
              </a:custGeom>
              <a:solidFill>
                <a:srgbClr val="E68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5" name="Freeform 49">
                <a:extLst>
                  <a:ext uri="{FF2B5EF4-FFF2-40B4-BE49-F238E27FC236}">
                    <a16:creationId xmlns:a16="http://schemas.microsoft.com/office/drawing/2014/main" id="{3FE59644-15C6-2BBB-BA12-E042A2F337EE}"/>
                  </a:ext>
                </a:extLst>
              </p:cNvPr>
              <p:cNvSpPr/>
              <p:nvPr/>
            </p:nvSpPr>
            <p:spPr bwMode="auto">
              <a:xfrm>
                <a:off x="6125" y="2479"/>
                <a:ext cx="74" cy="139"/>
              </a:xfrm>
              <a:custGeom>
                <a:avLst/>
                <a:gdLst>
                  <a:gd name="T0" fmla="*/ 23 w 23"/>
                  <a:gd name="T1" fmla="*/ 20 h 43"/>
                  <a:gd name="T2" fmla="*/ 23 w 23"/>
                  <a:gd name="T3" fmla="*/ 21 h 43"/>
                  <a:gd name="T4" fmla="*/ 22 w 23"/>
                  <a:gd name="T5" fmla="*/ 22 h 43"/>
                  <a:gd name="T6" fmla="*/ 20 w 23"/>
                  <a:gd name="T7" fmla="*/ 6 h 43"/>
                  <a:gd name="T8" fmla="*/ 19 w 23"/>
                  <a:gd name="T9" fmla="*/ 6 h 43"/>
                  <a:gd name="T10" fmla="*/ 19 w 23"/>
                  <a:gd name="T11" fmla="*/ 24 h 43"/>
                  <a:gd name="T12" fmla="*/ 9 w 23"/>
                  <a:gd name="T13" fmla="*/ 14 h 43"/>
                  <a:gd name="T14" fmla="*/ 22 w 23"/>
                  <a:gd name="T15" fmla="*/ 42 h 43"/>
                  <a:gd name="T16" fmla="*/ 16 w 23"/>
                  <a:gd name="T17" fmla="*/ 39 h 43"/>
                  <a:gd name="T18" fmla="*/ 4 w 23"/>
                  <a:gd name="T19" fmla="*/ 16 h 43"/>
                  <a:gd name="T20" fmla="*/ 4 w 23"/>
                  <a:gd name="T21" fmla="*/ 6 h 43"/>
                  <a:gd name="T22" fmla="*/ 13 w 23"/>
                  <a:gd name="T23" fmla="*/ 11 h 43"/>
                  <a:gd name="T24" fmla="*/ 14 w 23"/>
                  <a:gd name="T25" fmla="*/ 4 h 43"/>
                  <a:gd name="T26" fmla="*/ 19 w 23"/>
                  <a:gd name="T27" fmla="*/ 0 h 43"/>
                  <a:gd name="T28" fmla="*/ 23 w 23"/>
                  <a:gd name="T29" fmla="*/ 4 h 43"/>
                  <a:gd name="T30" fmla="*/ 23 w 23"/>
                  <a:gd name="T31"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43">
                    <a:moveTo>
                      <a:pt x="23" y="20"/>
                    </a:moveTo>
                    <a:cubicBezTo>
                      <a:pt x="23" y="20"/>
                      <a:pt x="23" y="20"/>
                      <a:pt x="23" y="21"/>
                    </a:cubicBezTo>
                    <a:cubicBezTo>
                      <a:pt x="23" y="21"/>
                      <a:pt x="22" y="21"/>
                      <a:pt x="22" y="22"/>
                    </a:cubicBezTo>
                    <a:cubicBezTo>
                      <a:pt x="21" y="17"/>
                      <a:pt x="21" y="11"/>
                      <a:pt x="20" y="6"/>
                    </a:cubicBezTo>
                    <a:cubicBezTo>
                      <a:pt x="20" y="6"/>
                      <a:pt x="19" y="6"/>
                      <a:pt x="19" y="6"/>
                    </a:cubicBezTo>
                    <a:cubicBezTo>
                      <a:pt x="19" y="11"/>
                      <a:pt x="19" y="17"/>
                      <a:pt x="19" y="24"/>
                    </a:cubicBezTo>
                    <a:cubicBezTo>
                      <a:pt x="15" y="20"/>
                      <a:pt x="13" y="18"/>
                      <a:pt x="9" y="14"/>
                    </a:cubicBezTo>
                    <a:cubicBezTo>
                      <a:pt x="12" y="26"/>
                      <a:pt x="20" y="33"/>
                      <a:pt x="22" y="42"/>
                    </a:cubicBezTo>
                    <a:cubicBezTo>
                      <a:pt x="18" y="43"/>
                      <a:pt x="18" y="39"/>
                      <a:pt x="16" y="39"/>
                    </a:cubicBezTo>
                    <a:cubicBezTo>
                      <a:pt x="11" y="32"/>
                      <a:pt x="7" y="24"/>
                      <a:pt x="4" y="16"/>
                    </a:cubicBezTo>
                    <a:cubicBezTo>
                      <a:pt x="3" y="13"/>
                      <a:pt x="0" y="9"/>
                      <a:pt x="4" y="6"/>
                    </a:cubicBezTo>
                    <a:cubicBezTo>
                      <a:pt x="9" y="3"/>
                      <a:pt x="10" y="9"/>
                      <a:pt x="13" y="11"/>
                    </a:cubicBezTo>
                    <a:cubicBezTo>
                      <a:pt x="13" y="8"/>
                      <a:pt x="14" y="6"/>
                      <a:pt x="14" y="4"/>
                    </a:cubicBezTo>
                    <a:cubicBezTo>
                      <a:pt x="14" y="1"/>
                      <a:pt x="16" y="0"/>
                      <a:pt x="19" y="0"/>
                    </a:cubicBezTo>
                    <a:cubicBezTo>
                      <a:pt x="21" y="0"/>
                      <a:pt x="23" y="2"/>
                      <a:pt x="23" y="4"/>
                    </a:cubicBezTo>
                    <a:cubicBezTo>
                      <a:pt x="23" y="9"/>
                      <a:pt x="23" y="15"/>
                      <a:pt x="23" y="20"/>
                    </a:cubicBezTo>
                    <a:close/>
                  </a:path>
                </a:pathLst>
              </a:custGeom>
              <a:solidFill>
                <a:srgbClr val="E88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6" name="Freeform 50">
                <a:extLst>
                  <a:ext uri="{FF2B5EF4-FFF2-40B4-BE49-F238E27FC236}">
                    <a16:creationId xmlns:a16="http://schemas.microsoft.com/office/drawing/2014/main" id="{5BD3B0BD-75BD-C1A1-6499-0971C970BE40}"/>
                  </a:ext>
                </a:extLst>
              </p:cNvPr>
              <p:cNvSpPr/>
              <p:nvPr/>
            </p:nvSpPr>
            <p:spPr bwMode="auto">
              <a:xfrm>
                <a:off x="4774" y="2915"/>
                <a:ext cx="139" cy="91"/>
              </a:xfrm>
              <a:custGeom>
                <a:avLst/>
                <a:gdLst>
                  <a:gd name="T0" fmla="*/ 17 w 43"/>
                  <a:gd name="T1" fmla="*/ 0 h 28"/>
                  <a:gd name="T2" fmla="*/ 34 w 43"/>
                  <a:gd name="T3" fmla="*/ 5 h 28"/>
                  <a:gd name="T4" fmla="*/ 43 w 43"/>
                  <a:gd name="T5" fmla="*/ 14 h 28"/>
                  <a:gd name="T6" fmla="*/ 16 w 43"/>
                  <a:gd name="T7" fmla="*/ 16 h 28"/>
                  <a:gd name="T8" fmla="*/ 15 w 43"/>
                  <a:gd name="T9" fmla="*/ 16 h 28"/>
                  <a:gd name="T10" fmla="*/ 15 w 43"/>
                  <a:gd name="T11" fmla="*/ 19 h 28"/>
                  <a:gd name="T12" fmla="*/ 3 w 43"/>
                  <a:gd name="T13" fmla="*/ 28 h 28"/>
                  <a:gd name="T14" fmla="*/ 3 w 43"/>
                  <a:gd name="T15" fmla="*/ 26 h 28"/>
                  <a:gd name="T16" fmla="*/ 16 w 43"/>
                  <a:gd name="T17" fmla="*/ 12 h 28"/>
                  <a:gd name="T18" fmla="*/ 27 w 43"/>
                  <a:gd name="T19" fmla="*/ 12 h 28"/>
                  <a:gd name="T20" fmla="*/ 17 w 43"/>
                  <a:gd name="T21" fmla="*/ 7 h 28"/>
                  <a:gd name="T22" fmla="*/ 17 w 43"/>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8">
                    <a:moveTo>
                      <a:pt x="17" y="0"/>
                    </a:moveTo>
                    <a:cubicBezTo>
                      <a:pt x="23" y="2"/>
                      <a:pt x="29" y="3"/>
                      <a:pt x="34" y="5"/>
                    </a:cubicBezTo>
                    <a:cubicBezTo>
                      <a:pt x="38" y="7"/>
                      <a:pt x="42" y="8"/>
                      <a:pt x="43" y="14"/>
                    </a:cubicBezTo>
                    <a:cubicBezTo>
                      <a:pt x="34" y="20"/>
                      <a:pt x="25" y="16"/>
                      <a:pt x="16" y="16"/>
                    </a:cubicBezTo>
                    <a:cubicBezTo>
                      <a:pt x="14" y="16"/>
                      <a:pt x="16" y="16"/>
                      <a:pt x="15" y="16"/>
                    </a:cubicBezTo>
                    <a:cubicBezTo>
                      <a:pt x="13" y="17"/>
                      <a:pt x="16" y="18"/>
                      <a:pt x="15" y="19"/>
                    </a:cubicBezTo>
                    <a:cubicBezTo>
                      <a:pt x="14" y="25"/>
                      <a:pt x="10" y="28"/>
                      <a:pt x="3" y="28"/>
                    </a:cubicBezTo>
                    <a:cubicBezTo>
                      <a:pt x="3" y="27"/>
                      <a:pt x="3" y="26"/>
                      <a:pt x="3" y="26"/>
                    </a:cubicBezTo>
                    <a:cubicBezTo>
                      <a:pt x="0" y="12"/>
                      <a:pt x="0" y="12"/>
                      <a:pt x="16" y="12"/>
                    </a:cubicBezTo>
                    <a:cubicBezTo>
                      <a:pt x="20" y="12"/>
                      <a:pt x="23" y="12"/>
                      <a:pt x="27" y="12"/>
                    </a:cubicBezTo>
                    <a:cubicBezTo>
                      <a:pt x="25" y="5"/>
                      <a:pt x="20" y="8"/>
                      <a:pt x="17" y="7"/>
                    </a:cubicBezTo>
                    <a:cubicBezTo>
                      <a:pt x="10" y="5"/>
                      <a:pt x="12" y="2"/>
                      <a:pt x="17" y="0"/>
                    </a:cubicBezTo>
                    <a:close/>
                  </a:path>
                </a:pathLst>
              </a:custGeom>
              <a:solidFill>
                <a:srgbClr val="E388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7" name="Freeform 51">
                <a:extLst>
                  <a:ext uri="{FF2B5EF4-FFF2-40B4-BE49-F238E27FC236}">
                    <a16:creationId xmlns:a16="http://schemas.microsoft.com/office/drawing/2014/main" id="{9F154C54-C850-5177-F5D1-D239563FC044}"/>
                  </a:ext>
                </a:extLst>
              </p:cNvPr>
              <p:cNvSpPr/>
              <p:nvPr/>
            </p:nvSpPr>
            <p:spPr bwMode="auto">
              <a:xfrm>
                <a:off x="5781" y="1997"/>
                <a:ext cx="140" cy="61"/>
              </a:xfrm>
              <a:custGeom>
                <a:avLst/>
                <a:gdLst>
                  <a:gd name="T0" fmla="*/ 23 w 43"/>
                  <a:gd name="T1" fmla="*/ 4 h 19"/>
                  <a:gd name="T2" fmla="*/ 43 w 43"/>
                  <a:gd name="T3" fmla="*/ 0 h 19"/>
                  <a:gd name="T4" fmla="*/ 43 w 43"/>
                  <a:gd name="T5" fmla="*/ 9 h 19"/>
                  <a:gd name="T6" fmla="*/ 31 w 43"/>
                  <a:gd name="T7" fmla="*/ 16 h 19"/>
                  <a:gd name="T8" fmla="*/ 19 w 43"/>
                  <a:gd name="T9" fmla="*/ 18 h 19"/>
                  <a:gd name="T10" fmla="*/ 7 w 43"/>
                  <a:gd name="T11" fmla="*/ 19 h 19"/>
                  <a:gd name="T12" fmla="*/ 1 w 43"/>
                  <a:gd name="T13" fmla="*/ 10 h 19"/>
                  <a:gd name="T14" fmla="*/ 11 w 43"/>
                  <a:gd name="T15" fmla="*/ 5 h 19"/>
                  <a:gd name="T16" fmla="*/ 23 w 43"/>
                  <a:gd name="T1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9">
                    <a:moveTo>
                      <a:pt x="23" y="4"/>
                    </a:moveTo>
                    <a:cubicBezTo>
                      <a:pt x="30" y="6"/>
                      <a:pt x="36" y="0"/>
                      <a:pt x="43" y="0"/>
                    </a:cubicBezTo>
                    <a:cubicBezTo>
                      <a:pt x="43" y="3"/>
                      <a:pt x="43" y="6"/>
                      <a:pt x="43" y="9"/>
                    </a:cubicBezTo>
                    <a:cubicBezTo>
                      <a:pt x="42" y="15"/>
                      <a:pt x="36" y="15"/>
                      <a:pt x="31" y="16"/>
                    </a:cubicBezTo>
                    <a:cubicBezTo>
                      <a:pt x="27" y="17"/>
                      <a:pt x="23" y="17"/>
                      <a:pt x="19" y="18"/>
                    </a:cubicBezTo>
                    <a:cubicBezTo>
                      <a:pt x="15" y="19"/>
                      <a:pt x="11" y="19"/>
                      <a:pt x="7" y="19"/>
                    </a:cubicBezTo>
                    <a:cubicBezTo>
                      <a:pt x="2" y="17"/>
                      <a:pt x="0" y="15"/>
                      <a:pt x="1" y="10"/>
                    </a:cubicBezTo>
                    <a:cubicBezTo>
                      <a:pt x="3" y="6"/>
                      <a:pt x="7" y="6"/>
                      <a:pt x="11" y="5"/>
                    </a:cubicBezTo>
                    <a:cubicBezTo>
                      <a:pt x="15" y="4"/>
                      <a:pt x="19" y="1"/>
                      <a:pt x="23" y="4"/>
                    </a:cubicBezTo>
                    <a:close/>
                  </a:path>
                </a:pathLst>
              </a:custGeom>
              <a:solidFill>
                <a:srgbClr val="E76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8" name="Freeform 52">
                <a:extLst>
                  <a:ext uri="{FF2B5EF4-FFF2-40B4-BE49-F238E27FC236}">
                    <a16:creationId xmlns:a16="http://schemas.microsoft.com/office/drawing/2014/main" id="{B386C265-46E5-0B11-9EE4-9A0E6127E8AF}"/>
                  </a:ext>
                </a:extLst>
              </p:cNvPr>
              <p:cNvSpPr/>
              <p:nvPr/>
            </p:nvSpPr>
            <p:spPr bwMode="auto">
              <a:xfrm>
                <a:off x="5564" y="933"/>
                <a:ext cx="178" cy="142"/>
              </a:xfrm>
              <a:custGeom>
                <a:avLst/>
                <a:gdLst>
                  <a:gd name="T0" fmla="*/ 38 w 55"/>
                  <a:gd name="T1" fmla="*/ 13 h 44"/>
                  <a:gd name="T2" fmla="*/ 10 w 55"/>
                  <a:gd name="T3" fmla="*/ 5 h 44"/>
                  <a:gd name="T4" fmla="*/ 1 w 55"/>
                  <a:gd name="T5" fmla="*/ 6 h 44"/>
                  <a:gd name="T6" fmla="*/ 1 w 55"/>
                  <a:gd name="T7" fmla="*/ 5 h 44"/>
                  <a:gd name="T8" fmla="*/ 1 w 55"/>
                  <a:gd name="T9" fmla="*/ 4 h 44"/>
                  <a:gd name="T10" fmla="*/ 16 w 55"/>
                  <a:gd name="T11" fmla="*/ 1 h 44"/>
                  <a:gd name="T12" fmla="*/ 53 w 55"/>
                  <a:gd name="T13" fmla="*/ 30 h 44"/>
                  <a:gd name="T14" fmla="*/ 49 w 55"/>
                  <a:gd name="T15" fmla="*/ 27 h 44"/>
                  <a:gd name="T16" fmla="*/ 52 w 55"/>
                  <a:gd name="T17" fmla="*/ 42 h 44"/>
                  <a:gd name="T18" fmla="*/ 50 w 55"/>
                  <a:gd name="T19" fmla="*/ 44 h 44"/>
                  <a:gd name="T20" fmla="*/ 38 w 55"/>
                  <a:gd name="T21"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44">
                    <a:moveTo>
                      <a:pt x="38" y="13"/>
                    </a:moveTo>
                    <a:cubicBezTo>
                      <a:pt x="32" y="1"/>
                      <a:pt x="20" y="4"/>
                      <a:pt x="10" y="5"/>
                    </a:cubicBezTo>
                    <a:cubicBezTo>
                      <a:pt x="7" y="5"/>
                      <a:pt x="4" y="6"/>
                      <a:pt x="1" y="6"/>
                    </a:cubicBezTo>
                    <a:cubicBezTo>
                      <a:pt x="1" y="6"/>
                      <a:pt x="0" y="5"/>
                      <a:pt x="1" y="5"/>
                    </a:cubicBezTo>
                    <a:cubicBezTo>
                      <a:pt x="1" y="5"/>
                      <a:pt x="1" y="4"/>
                      <a:pt x="1" y="4"/>
                    </a:cubicBezTo>
                    <a:cubicBezTo>
                      <a:pt x="6" y="3"/>
                      <a:pt x="11" y="2"/>
                      <a:pt x="16" y="1"/>
                    </a:cubicBezTo>
                    <a:cubicBezTo>
                      <a:pt x="41" y="0"/>
                      <a:pt x="47" y="4"/>
                      <a:pt x="53" y="30"/>
                    </a:cubicBezTo>
                    <a:cubicBezTo>
                      <a:pt x="48" y="34"/>
                      <a:pt x="50" y="30"/>
                      <a:pt x="49" y="27"/>
                    </a:cubicBezTo>
                    <a:cubicBezTo>
                      <a:pt x="48" y="32"/>
                      <a:pt x="55" y="36"/>
                      <a:pt x="52" y="42"/>
                    </a:cubicBezTo>
                    <a:cubicBezTo>
                      <a:pt x="52" y="43"/>
                      <a:pt x="51" y="44"/>
                      <a:pt x="50" y="44"/>
                    </a:cubicBezTo>
                    <a:cubicBezTo>
                      <a:pt x="40" y="36"/>
                      <a:pt x="40" y="24"/>
                      <a:pt x="38" y="13"/>
                    </a:cubicBezTo>
                    <a:close/>
                  </a:path>
                </a:pathLst>
              </a:custGeom>
              <a:solidFill>
                <a:srgbClr val="BCB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9" name="Freeform 53">
                <a:extLst>
                  <a:ext uri="{FF2B5EF4-FFF2-40B4-BE49-F238E27FC236}">
                    <a16:creationId xmlns:a16="http://schemas.microsoft.com/office/drawing/2014/main" id="{551140D5-496B-566F-055F-60EB07581D90}"/>
                  </a:ext>
                </a:extLst>
              </p:cNvPr>
              <p:cNvSpPr/>
              <p:nvPr/>
            </p:nvSpPr>
            <p:spPr bwMode="auto">
              <a:xfrm>
                <a:off x="5794" y="2488"/>
                <a:ext cx="140" cy="75"/>
              </a:xfrm>
              <a:custGeom>
                <a:avLst/>
                <a:gdLst>
                  <a:gd name="T0" fmla="*/ 43 w 43"/>
                  <a:gd name="T1" fmla="*/ 13 h 23"/>
                  <a:gd name="T2" fmla="*/ 14 w 43"/>
                  <a:gd name="T3" fmla="*/ 21 h 23"/>
                  <a:gd name="T4" fmla="*/ 11 w 43"/>
                  <a:gd name="T5" fmla="*/ 21 h 23"/>
                  <a:gd name="T6" fmla="*/ 3 w 43"/>
                  <a:gd name="T7" fmla="*/ 22 h 23"/>
                  <a:gd name="T8" fmla="*/ 1 w 43"/>
                  <a:gd name="T9" fmla="*/ 15 h 23"/>
                  <a:gd name="T10" fmla="*/ 3 w 43"/>
                  <a:gd name="T11" fmla="*/ 11 h 23"/>
                  <a:gd name="T12" fmla="*/ 24 w 43"/>
                  <a:gd name="T13" fmla="*/ 7 h 23"/>
                  <a:gd name="T14" fmla="*/ 42 w 43"/>
                  <a:gd name="T15" fmla="*/ 7 h 23"/>
                  <a:gd name="T16" fmla="*/ 43 w 43"/>
                  <a:gd name="T1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3">
                    <a:moveTo>
                      <a:pt x="43" y="13"/>
                    </a:moveTo>
                    <a:cubicBezTo>
                      <a:pt x="34" y="19"/>
                      <a:pt x="23" y="17"/>
                      <a:pt x="14" y="21"/>
                    </a:cubicBezTo>
                    <a:cubicBezTo>
                      <a:pt x="13" y="21"/>
                      <a:pt x="12" y="21"/>
                      <a:pt x="11" y="21"/>
                    </a:cubicBezTo>
                    <a:cubicBezTo>
                      <a:pt x="8" y="23"/>
                      <a:pt x="5" y="23"/>
                      <a:pt x="3" y="22"/>
                    </a:cubicBezTo>
                    <a:cubicBezTo>
                      <a:pt x="1" y="20"/>
                      <a:pt x="0" y="17"/>
                      <a:pt x="1" y="15"/>
                    </a:cubicBezTo>
                    <a:cubicBezTo>
                      <a:pt x="1" y="13"/>
                      <a:pt x="2" y="12"/>
                      <a:pt x="3" y="11"/>
                    </a:cubicBezTo>
                    <a:cubicBezTo>
                      <a:pt x="11" y="12"/>
                      <a:pt x="17" y="8"/>
                      <a:pt x="24" y="7"/>
                    </a:cubicBezTo>
                    <a:cubicBezTo>
                      <a:pt x="30" y="8"/>
                      <a:pt x="37" y="0"/>
                      <a:pt x="42" y="7"/>
                    </a:cubicBezTo>
                    <a:cubicBezTo>
                      <a:pt x="43" y="9"/>
                      <a:pt x="43" y="11"/>
                      <a:pt x="43" y="13"/>
                    </a:cubicBezTo>
                    <a:close/>
                  </a:path>
                </a:pathLst>
              </a:custGeom>
              <a:solidFill>
                <a:srgbClr val="E36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0" name="Freeform 54">
                <a:extLst>
                  <a:ext uri="{FF2B5EF4-FFF2-40B4-BE49-F238E27FC236}">
                    <a16:creationId xmlns:a16="http://schemas.microsoft.com/office/drawing/2014/main" id="{F9EB9DFA-676A-77BF-10EB-F3CD4E091997}"/>
                  </a:ext>
                </a:extLst>
              </p:cNvPr>
              <p:cNvSpPr/>
              <p:nvPr/>
            </p:nvSpPr>
            <p:spPr bwMode="auto">
              <a:xfrm>
                <a:off x="5781" y="1890"/>
                <a:ext cx="140" cy="68"/>
              </a:xfrm>
              <a:custGeom>
                <a:avLst/>
                <a:gdLst>
                  <a:gd name="T0" fmla="*/ 43 w 43"/>
                  <a:gd name="T1" fmla="*/ 11 h 21"/>
                  <a:gd name="T2" fmla="*/ 18 w 43"/>
                  <a:gd name="T3" fmla="*/ 18 h 21"/>
                  <a:gd name="T4" fmla="*/ 9 w 43"/>
                  <a:gd name="T5" fmla="*/ 21 h 21"/>
                  <a:gd name="T6" fmla="*/ 2 w 43"/>
                  <a:gd name="T7" fmla="*/ 19 h 21"/>
                  <a:gd name="T8" fmla="*/ 1 w 43"/>
                  <a:gd name="T9" fmla="*/ 11 h 21"/>
                  <a:gd name="T10" fmla="*/ 5 w 43"/>
                  <a:gd name="T11" fmla="*/ 7 h 21"/>
                  <a:gd name="T12" fmla="*/ 30 w 43"/>
                  <a:gd name="T13" fmla="*/ 3 h 21"/>
                  <a:gd name="T14" fmla="*/ 43 w 43"/>
                  <a:gd name="T15" fmla="*/ 5 h 21"/>
                  <a:gd name="T16" fmla="*/ 43 w 43"/>
                  <a:gd name="T1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1">
                    <a:moveTo>
                      <a:pt x="43" y="11"/>
                    </a:moveTo>
                    <a:cubicBezTo>
                      <a:pt x="35" y="16"/>
                      <a:pt x="26" y="14"/>
                      <a:pt x="18" y="18"/>
                    </a:cubicBezTo>
                    <a:cubicBezTo>
                      <a:pt x="16" y="21"/>
                      <a:pt x="13" y="21"/>
                      <a:pt x="9" y="21"/>
                    </a:cubicBezTo>
                    <a:cubicBezTo>
                      <a:pt x="7" y="21"/>
                      <a:pt x="4" y="21"/>
                      <a:pt x="2" y="19"/>
                    </a:cubicBezTo>
                    <a:cubicBezTo>
                      <a:pt x="0" y="17"/>
                      <a:pt x="0" y="14"/>
                      <a:pt x="1" y="11"/>
                    </a:cubicBezTo>
                    <a:cubicBezTo>
                      <a:pt x="2" y="9"/>
                      <a:pt x="3" y="8"/>
                      <a:pt x="5" y="7"/>
                    </a:cubicBezTo>
                    <a:cubicBezTo>
                      <a:pt x="13" y="5"/>
                      <a:pt x="22" y="5"/>
                      <a:pt x="30" y="3"/>
                    </a:cubicBezTo>
                    <a:cubicBezTo>
                      <a:pt x="34" y="3"/>
                      <a:pt x="39" y="0"/>
                      <a:pt x="43" y="5"/>
                    </a:cubicBezTo>
                    <a:cubicBezTo>
                      <a:pt x="43" y="7"/>
                      <a:pt x="43" y="9"/>
                      <a:pt x="43" y="11"/>
                    </a:cubicBezTo>
                    <a:close/>
                  </a:path>
                </a:pathLst>
              </a:custGeom>
              <a:solidFill>
                <a:srgbClr val="E16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1" name="Freeform 55">
                <a:extLst>
                  <a:ext uri="{FF2B5EF4-FFF2-40B4-BE49-F238E27FC236}">
                    <a16:creationId xmlns:a16="http://schemas.microsoft.com/office/drawing/2014/main" id="{2D2E1BAA-C781-5DDC-16AE-868F3B10567A}"/>
                  </a:ext>
                </a:extLst>
              </p:cNvPr>
              <p:cNvSpPr/>
              <p:nvPr/>
            </p:nvSpPr>
            <p:spPr bwMode="auto">
              <a:xfrm>
                <a:off x="5299" y="3510"/>
                <a:ext cx="132" cy="65"/>
              </a:xfrm>
              <a:custGeom>
                <a:avLst/>
                <a:gdLst>
                  <a:gd name="T0" fmla="*/ 4 w 41"/>
                  <a:gd name="T1" fmla="*/ 13 h 20"/>
                  <a:gd name="T2" fmla="*/ 1 w 41"/>
                  <a:gd name="T3" fmla="*/ 11 h 20"/>
                  <a:gd name="T4" fmla="*/ 3 w 41"/>
                  <a:gd name="T5" fmla="*/ 1 h 20"/>
                  <a:gd name="T6" fmla="*/ 5 w 41"/>
                  <a:gd name="T7" fmla="*/ 2 h 20"/>
                  <a:gd name="T8" fmla="*/ 6 w 41"/>
                  <a:gd name="T9" fmla="*/ 4 h 20"/>
                  <a:gd name="T10" fmla="*/ 10 w 41"/>
                  <a:gd name="T11" fmla="*/ 6 h 20"/>
                  <a:gd name="T12" fmla="*/ 29 w 41"/>
                  <a:gd name="T13" fmla="*/ 7 h 20"/>
                  <a:gd name="T14" fmla="*/ 34 w 41"/>
                  <a:gd name="T15" fmla="*/ 6 h 20"/>
                  <a:gd name="T16" fmla="*/ 40 w 41"/>
                  <a:gd name="T17" fmla="*/ 7 h 20"/>
                  <a:gd name="T18" fmla="*/ 35 w 41"/>
                  <a:gd name="T19" fmla="*/ 14 h 20"/>
                  <a:gd name="T20" fmla="*/ 13 w 41"/>
                  <a:gd name="T21" fmla="*/ 18 h 20"/>
                  <a:gd name="T22" fmla="*/ 4 w 41"/>
                  <a:gd name="T2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20">
                    <a:moveTo>
                      <a:pt x="4" y="13"/>
                    </a:moveTo>
                    <a:cubicBezTo>
                      <a:pt x="3" y="12"/>
                      <a:pt x="2" y="12"/>
                      <a:pt x="1" y="11"/>
                    </a:cubicBezTo>
                    <a:cubicBezTo>
                      <a:pt x="1" y="8"/>
                      <a:pt x="0" y="4"/>
                      <a:pt x="3" y="1"/>
                    </a:cubicBezTo>
                    <a:cubicBezTo>
                      <a:pt x="4" y="0"/>
                      <a:pt x="5" y="1"/>
                      <a:pt x="5" y="2"/>
                    </a:cubicBezTo>
                    <a:cubicBezTo>
                      <a:pt x="5" y="2"/>
                      <a:pt x="6" y="3"/>
                      <a:pt x="6" y="4"/>
                    </a:cubicBezTo>
                    <a:cubicBezTo>
                      <a:pt x="7" y="5"/>
                      <a:pt x="9" y="6"/>
                      <a:pt x="10" y="6"/>
                    </a:cubicBezTo>
                    <a:cubicBezTo>
                      <a:pt x="16" y="2"/>
                      <a:pt x="23" y="5"/>
                      <a:pt x="29" y="7"/>
                    </a:cubicBezTo>
                    <a:cubicBezTo>
                      <a:pt x="31" y="6"/>
                      <a:pt x="32" y="6"/>
                      <a:pt x="34" y="6"/>
                    </a:cubicBezTo>
                    <a:cubicBezTo>
                      <a:pt x="36" y="5"/>
                      <a:pt x="39" y="3"/>
                      <a:pt x="40" y="7"/>
                    </a:cubicBezTo>
                    <a:cubicBezTo>
                      <a:pt x="41" y="11"/>
                      <a:pt x="38" y="12"/>
                      <a:pt x="35" y="14"/>
                    </a:cubicBezTo>
                    <a:cubicBezTo>
                      <a:pt x="28" y="17"/>
                      <a:pt x="20" y="14"/>
                      <a:pt x="13" y="18"/>
                    </a:cubicBezTo>
                    <a:cubicBezTo>
                      <a:pt x="8" y="20"/>
                      <a:pt x="7" y="15"/>
                      <a:pt x="4" y="13"/>
                    </a:cubicBezTo>
                    <a:close/>
                  </a:path>
                </a:pathLst>
              </a:custGeom>
              <a:solidFill>
                <a:srgbClr val="E26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2" name="Freeform 56">
                <a:extLst>
                  <a:ext uri="{FF2B5EF4-FFF2-40B4-BE49-F238E27FC236}">
                    <a16:creationId xmlns:a16="http://schemas.microsoft.com/office/drawing/2014/main" id="{6649F7E0-81DD-4FCF-E59B-0407DF2C86C1}"/>
                  </a:ext>
                </a:extLst>
              </p:cNvPr>
              <p:cNvSpPr/>
              <p:nvPr/>
            </p:nvSpPr>
            <p:spPr bwMode="auto">
              <a:xfrm>
                <a:off x="5846" y="1819"/>
                <a:ext cx="100" cy="94"/>
              </a:xfrm>
              <a:custGeom>
                <a:avLst/>
                <a:gdLst>
                  <a:gd name="T0" fmla="*/ 23 w 31"/>
                  <a:gd name="T1" fmla="*/ 27 h 29"/>
                  <a:gd name="T2" fmla="*/ 10 w 31"/>
                  <a:gd name="T3" fmla="*/ 28 h 29"/>
                  <a:gd name="T4" fmla="*/ 5 w 31"/>
                  <a:gd name="T5" fmla="*/ 10 h 29"/>
                  <a:gd name="T6" fmla="*/ 1 w 31"/>
                  <a:gd name="T7" fmla="*/ 8 h 29"/>
                  <a:gd name="T8" fmla="*/ 3 w 31"/>
                  <a:gd name="T9" fmla="*/ 4 h 29"/>
                  <a:gd name="T10" fmla="*/ 20 w 31"/>
                  <a:gd name="T11" fmla="*/ 1 h 29"/>
                  <a:gd name="T12" fmla="*/ 23 w 31"/>
                  <a:gd name="T13" fmla="*/ 0 h 29"/>
                  <a:gd name="T14" fmla="*/ 25 w 31"/>
                  <a:gd name="T15" fmla="*/ 1 h 29"/>
                  <a:gd name="T16" fmla="*/ 25 w 31"/>
                  <a:gd name="T17" fmla="*/ 3 h 29"/>
                  <a:gd name="T18" fmla="*/ 23 w 31"/>
                  <a:gd name="T1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8">
                    <a:moveTo>
                      <a:pt x="23" y="27"/>
                    </a:moveTo>
                    <a:cubicBezTo>
                      <a:pt x="18" y="25"/>
                      <a:pt x="14" y="29"/>
                      <a:pt x="10" y="28"/>
                    </a:cubicBezTo>
                    <a:cubicBezTo>
                      <a:pt x="9" y="22"/>
                      <a:pt x="18" y="13"/>
                      <a:pt x="5" y="10"/>
                    </a:cubicBezTo>
                    <a:cubicBezTo>
                      <a:pt x="3" y="10"/>
                      <a:pt x="2" y="9"/>
                      <a:pt x="1" y="8"/>
                    </a:cubicBezTo>
                    <a:cubicBezTo>
                      <a:pt x="0" y="6"/>
                      <a:pt x="1" y="4"/>
                      <a:pt x="3" y="4"/>
                    </a:cubicBezTo>
                    <a:cubicBezTo>
                      <a:pt x="8" y="1"/>
                      <a:pt x="14" y="3"/>
                      <a:pt x="20" y="1"/>
                    </a:cubicBezTo>
                    <a:cubicBezTo>
                      <a:pt x="21" y="0"/>
                      <a:pt x="22" y="0"/>
                      <a:pt x="23" y="0"/>
                    </a:cubicBezTo>
                    <a:cubicBezTo>
                      <a:pt x="23" y="0"/>
                      <a:pt x="24" y="0"/>
                      <a:pt x="25" y="1"/>
                    </a:cubicBezTo>
                    <a:cubicBezTo>
                      <a:pt x="25" y="1"/>
                      <a:pt x="25" y="2"/>
                      <a:pt x="25" y="3"/>
                    </a:cubicBezTo>
                    <a:cubicBezTo>
                      <a:pt x="30" y="12"/>
                      <a:pt x="31" y="20"/>
                      <a:pt x="23" y="27"/>
                    </a:cubicBezTo>
                    <a:close/>
                  </a:path>
                </a:pathLst>
              </a:custGeom>
              <a:solidFill>
                <a:srgbClr val="B6AB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3" name="Freeform 57">
                <a:extLst>
                  <a:ext uri="{FF2B5EF4-FFF2-40B4-BE49-F238E27FC236}">
                    <a16:creationId xmlns:a16="http://schemas.microsoft.com/office/drawing/2014/main" id="{96B1B01B-99CE-13BF-F5FD-EA6631FB1352}"/>
                  </a:ext>
                </a:extLst>
              </p:cNvPr>
              <p:cNvSpPr/>
              <p:nvPr/>
            </p:nvSpPr>
            <p:spPr bwMode="auto">
              <a:xfrm>
                <a:off x="6371" y="2534"/>
                <a:ext cx="100" cy="100"/>
              </a:xfrm>
              <a:custGeom>
                <a:avLst/>
                <a:gdLst>
                  <a:gd name="T0" fmla="*/ 18 w 31"/>
                  <a:gd name="T1" fmla="*/ 0 h 31"/>
                  <a:gd name="T2" fmla="*/ 29 w 31"/>
                  <a:gd name="T3" fmla="*/ 3 h 31"/>
                  <a:gd name="T4" fmla="*/ 30 w 31"/>
                  <a:gd name="T5" fmla="*/ 5 h 31"/>
                  <a:gd name="T6" fmla="*/ 8 w 31"/>
                  <a:gd name="T7" fmla="*/ 31 h 31"/>
                  <a:gd name="T8" fmla="*/ 2 w 31"/>
                  <a:gd name="T9" fmla="*/ 24 h 31"/>
                  <a:gd name="T10" fmla="*/ 6 w 31"/>
                  <a:gd name="T11" fmla="*/ 16 h 31"/>
                  <a:gd name="T12" fmla="*/ 18 w 3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1" h="31">
                    <a:moveTo>
                      <a:pt x="18" y="0"/>
                    </a:moveTo>
                    <a:cubicBezTo>
                      <a:pt x="22" y="0"/>
                      <a:pt x="26" y="1"/>
                      <a:pt x="29" y="3"/>
                    </a:cubicBezTo>
                    <a:cubicBezTo>
                      <a:pt x="30" y="3"/>
                      <a:pt x="31" y="4"/>
                      <a:pt x="30" y="5"/>
                    </a:cubicBezTo>
                    <a:cubicBezTo>
                      <a:pt x="21" y="12"/>
                      <a:pt x="18" y="25"/>
                      <a:pt x="8" y="31"/>
                    </a:cubicBezTo>
                    <a:cubicBezTo>
                      <a:pt x="3" y="31"/>
                      <a:pt x="13" y="21"/>
                      <a:pt x="2" y="24"/>
                    </a:cubicBezTo>
                    <a:cubicBezTo>
                      <a:pt x="0" y="24"/>
                      <a:pt x="6" y="20"/>
                      <a:pt x="6" y="16"/>
                    </a:cubicBezTo>
                    <a:cubicBezTo>
                      <a:pt x="8" y="10"/>
                      <a:pt x="11" y="4"/>
                      <a:pt x="18" y="0"/>
                    </a:cubicBezTo>
                    <a:close/>
                  </a:path>
                </a:pathLst>
              </a:custGeom>
              <a:solidFill>
                <a:srgbClr val="E78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4" name="Freeform 58">
                <a:extLst>
                  <a:ext uri="{FF2B5EF4-FFF2-40B4-BE49-F238E27FC236}">
                    <a16:creationId xmlns:a16="http://schemas.microsoft.com/office/drawing/2014/main" id="{6945E154-0E70-3FAA-CA39-EEA76B175F3D}"/>
                  </a:ext>
                </a:extLst>
              </p:cNvPr>
              <p:cNvSpPr/>
              <p:nvPr/>
            </p:nvSpPr>
            <p:spPr bwMode="auto">
              <a:xfrm>
                <a:off x="5765" y="1592"/>
                <a:ext cx="156" cy="55"/>
              </a:xfrm>
              <a:custGeom>
                <a:avLst/>
                <a:gdLst>
                  <a:gd name="T0" fmla="*/ 48 w 48"/>
                  <a:gd name="T1" fmla="*/ 6 h 17"/>
                  <a:gd name="T2" fmla="*/ 33 w 48"/>
                  <a:gd name="T3" fmla="*/ 12 h 17"/>
                  <a:gd name="T4" fmla="*/ 23 w 48"/>
                  <a:gd name="T5" fmla="*/ 16 h 17"/>
                  <a:gd name="T6" fmla="*/ 10 w 48"/>
                  <a:gd name="T7" fmla="*/ 17 h 17"/>
                  <a:gd name="T8" fmla="*/ 4 w 48"/>
                  <a:gd name="T9" fmla="*/ 7 h 17"/>
                  <a:gd name="T10" fmla="*/ 18 w 48"/>
                  <a:gd name="T11" fmla="*/ 3 h 17"/>
                  <a:gd name="T12" fmla="*/ 24 w 48"/>
                  <a:gd name="T13" fmla="*/ 4 h 17"/>
                  <a:gd name="T14" fmla="*/ 47 w 48"/>
                  <a:gd name="T15" fmla="*/ 0 h 17"/>
                  <a:gd name="T16" fmla="*/ 48 w 48"/>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6"/>
                    </a:moveTo>
                    <a:cubicBezTo>
                      <a:pt x="43" y="8"/>
                      <a:pt x="38" y="10"/>
                      <a:pt x="33" y="12"/>
                    </a:cubicBezTo>
                    <a:cubicBezTo>
                      <a:pt x="30" y="14"/>
                      <a:pt x="26" y="15"/>
                      <a:pt x="23" y="16"/>
                    </a:cubicBezTo>
                    <a:cubicBezTo>
                      <a:pt x="18" y="17"/>
                      <a:pt x="14" y="17"/>
                      <a:pt x="10" y="17"/>
                    </a:cubicBezTo>
                    <a:cubicBezTo>
                      <a:pt x="3" y="16"/>
                      <a:pt x="0" y="13"/>
                      <a:pt x="4" y="7"/>
                    </a:cubicBezTo>
                    <a:cubicBezTo>
                      <a:pt x="8" y="3"/>
                      <a:pt x="14" y="4"/>
                      <a:pt x="18" y="3"/>
                    </a:cubicBezTo>
                    <a:cubicBezTo>
                      <a:pt x="20" y="3"/>
                      <a:pt x="22" y="3"/>
                      <a:pt x="24" y="4"/>
                    </a:cubicBezTo>
                    <a:cubicBezTo>
                      <a:pt x="32" y="3"/>
                      <a:pt x="39" y="1"/>
                      <a:pt x="47" y="0"/>
                    </a:cubicBezTo>
                    <a:cubicBezTo>
                      <a:pt x="47" y="2"/>
                      <a:pt x="47" y="4"/>
                      <a:pt x="48" y="6"/>
                    </a:cubicBezTo>
                    <a:close/>
                  </a:path>
                </a:pathLst>
              </a:custGeom>
              <a:solidFill>
                <a:srgbClr val="E2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5" name="Freeform 59">
                <a:extLst>
                  <a:ext uri="{FF2B5EF4-FFF2-40B4-BE49-F238E27FC236}">
                    <a16:creationId xmlns:a16="http://schemas.microsoft.com/office/drawing/2014/main" id="{4F06BF9D-E1AD-E3BB-E69F-8E93DDFE04B9}"/>
                  </a:ext>
                </a:extLst>
              </p:cNvPr>
              <p:cNvSpPr/>
              <p:nvPr/>
            </p:nvSpPr>
            <p:spPr bwMode="auto">
              <a:xfrm>
                <a:off x="5849" y="2430"/>
                <a:ext cx="101" cy="91"/>
              </a:xfrm>
              <a:custGeom>
                <a:avLst/>
                <a:gdLst>
                  <a:gd name="T0" fmla="*/ 25 w 31"/>
                  <a:gd name="T1" fmla="*/ 25 h 28"/>
                  <a:gd name="T2" fmla="*/ 9 w 31"/>
                  <a:gd name="T3" fmla="*/ 27 h 28"/>
                  <a:gd name="T4" fmla="*/ 2 w 31"/>
                  <a:gd name="T5" fmla="*/ 7 h 28"/>
                  <a:gd name="T6" fmla="*/ 0 w 31"/>
                  <a:gd name="T7" fmla="*/ 6 h 28"/>
                  <a:gd name="T8" fmla="*/ 3 w 31"/>
                  <a:gd name="T9" fmla="*/ 2 h 28"/>
                  <a:gd name="T10" fmla="*/ 24 w 31"/>
                  <a:gd name="T11" fmla="*/ 4 h 28"/>
                  <a:gd name="T12" fmla="*/ 25 w 31"/>
                  <a:gd name="T13" fmla="*/ 25 h 28"/>
                </a:gdLst>
                <a:ahLst/>
                <a:cxnLst>
                  <a:cxn ang="0">
                    <a:pos x="T0" y="T1"/>
                  </a:cxn>
                  <a:cxn ang="0">
                    <a:pos x="T2" y="T3"/>
                  </a:cxn>
                  <a:cxn ang="0">
                    <a:pos x="T4" y="T5"/>
                  </a:cxn>
                  <a:cxn ang="0">
                    <a:pos x="T6" y="T7"/>
                  </a:cxn>
                  <a:cxn ang="0">
                    <a:pos x="T8" y="T9"/>
                  </a:cxn>
                  <a:cxn ang="0">
                    <a:pos x="T10" y="T11"/>
                  </a:cxn>
                  <a:cxn ang="0">
                    <a:pos x="T12" y="T13"/>
                  </a:cxn>
                </a:cxnLst>
                <a:rect l="0" t="0" r="r" b="b"/>
                <a:pathLst>
                  <a:path w="31" h="28">
                    <a:moveTo>
                      <a:pt x="25" y="25"/>
                    </a:moveTo>
                    <a:cubicBezTo>
                      <a:pt x="19" y="22"/>
                      <a:pt x="15" y="28"/>
                      <a:pt x="9" y="27"/>
                    </a:cubicBezTo>
                    <a:cubicBezTo>
                      <a:pt x="11" y="19"/>
                      <a:pt x="13" y="11"/>
                      <a:pt x="2" y="7"/>
                    </a:cubicBezTo>
                    <a:cubicBezTo>
                      <a:pt x="1" y="7"/>
                      <a:pt x="0" y="7"/>
                      <a:pt x="0" y="6"/>
                    </a:cubicBezTo>
                    <a:cubicBezTo>
                      <a:pt x="0" y="4"/>
                      <a:pt x="1" y="3"/>
                      <a:pt x="3" y="2"/>
                    </a:cubicBezTo>
                    <a:cubicBezTo>
                      <a:pt x="10" y="1"/>
                      <a:pt x="17" y="0"/>
                      <a:pt x="24" y="4"/>
                    </a:cubicBezTo>
                    <a:cubicBezTo>
                      <a:pt x="31" y="10"/>
                      <a:pt x="27" y="18"/>
                      <a:pt x="25" y="25"/>
                    </a:cubicBezTo>
                    <a:close/>
                  </a:path>
                </a:pathLst>
              </a:custGeom>
              <a:solidFill>
                <a:srgbClr val="B4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6" name="Freeform 60">
                <a:extLst>
                  <a:ext uri="{FF2B5EF4-FFF2-40B4-BE49-F238E27FC236}">
                    <a16:creationId xmlns:a16="http://schemas.microsoft.com/office/drawing/2014/main" id="{13A740ED-D6A3-2C90-60F1-16F7F3B9EE7D}"/>
                  </a:ext>
                </a:extLst>
              </p:cNvPr>
              <p:cNvSpPr/>
              <p:nvPr/>
            </p:nvSpPr>
            <p:spPr bwMode="auto">
              <a:xfrm>
                <a:off x="5590" y="2779"/>
                <a:ext cx="107" cy="107"/>
              </a:xfrm>
              <a:custGeom>
                <a:avLst/>
                <a:gdLst>
                  <a:gd name="T0" fmla="*/ 33 w 33"/>
                  <a:gd name="T1" fmla="*/ 23 h 33"/>
                  <a:gd name="T2" fmla="*/ 30 w 33"/>
                  <a:gd name="T3" fmla="*/ 30 h 33"/>
                  <a:gd name="T4" fmla="*/ 20 w 33"/>
                  <a:gd name="T5" fmla="*/ 28 h 33"/>
                  <a:gd name="T6" fmla="*/ 0 w 33"/>
                  <a:gd name="T7" fmla="*/ 11 h 33"/>
                  <a:gd name="T8" fmla="*/ 5 w 33"/>
                  <a:gd name="T9" fmla="*/ 11 h 33"/>
                  <a:gd name="T10" fmla="*/ 1 w 33"/>
                  <a:gd name="T11" fmla="*/ 9 h 33"/>
                  <a:gd name="T12" fmla="*/ 2 w 33"/>
                  <a:gd name="T13" fmla="*/ 2 h 33"/>
                  <a:gd name="T14" fmla="*/ 27 w 33"/>
                  <a:gd name="T15" fmla="*/ 16 h 33"/>
                  <a:gd name="T16" fmla="*/ 33 w 33"/>
                  <a:gd name="T17"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33" y="23"/>
                    </a:moveTo>
                    <a:cubicBezTo>
                      <a:pt x="32" y="26"/>
                      <a:pt x="31" y="28"/>
                      <a:pt x="30" y="30"/>
                    </a:cubicBezTo>
                    <a:cubicBezTo>
                      <a:pt x="26" y="33"/>
                      <a:pt x="23" y="29"/>
                      <a:pt x="20" y="28"/>
                    </a:cubicBezTo>
                    <a:cubicBezTo>
                      <a:pt x="13" y="22"/>
                      <a:pt x="2" y="22"/>
                      <a:pt x="0" y="11"/>
                    </a:cubicBezTo>
                    <a:cubicBezTo>
                      <a:pt x="1" y="10"/>
                      <a:pt x="3" y="10"/>
                      <a:pt x="5" y="11"/>
                    </a:cubicBezTo>
                    <a:cubicBezTo>
                      <a:pt x="4" y="10"/>
                      <a:pt x="2" y="10"/>
                      <a:pt x="1" y="9"/>
                    </a:cubicBezTo>
                    <a:cubicBezTo>
                      <a:pt x="0" y="6"/>
                      <a:pt x="0" y="4"/>
                      <a:pt x="2" y="2"/>
                    </a:cubicBezTo>
                    <a:cubicBezTo>
                      <a:pt x="14" y="0"/>
                      <a:pt x="19" y="11"/>
                      <a:pt x="27" y="16"/>
                    </a:cubicBezTo>
                    <a:cubicBezTo>
                      <a:pt x="29" y="19"/>
                      <a:pt x="32" y="20"/>
                      <a:pt x="33" y="23"/>
                    </a:cubicBezTo>
                    <a:close/>
                  </a:path>
                </a:pathLst>
              </a:custGeom>
              <a:solidFill>
                <a:srgbClr val="D99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7" name="Freeform 61">
                <a:extLst>
                  <a:ext uri="{FF2B5EF4-FFF2-40B4-BE49-F238E27FC236}">
                    <a16:creationId xmlns:a16="http://schemas.microsoft.com/office/drawing/2014/main" id="{A603EF4A-D366-97EF-6B02-76E47AF31CAF}"/>
                  </a:ext>
                </a:extLst>
              </p:cNvPr>
              <p:cNvSpPr/>
              <p:nvPr/>
            </p:nvSpPr>
            <p:spPr bwMode="auto">
              <a:xfrm>
                <a:off x="5001" y="3390"/>
                <a:ext cx="120" cy="72"/>
              </a:xfrm>
              <a:custGeom>
                <a:avLst/>
                <a:gdLst>
                  <a:gd name="T0" fmla="*/ 13 w 37"/>
                  <a:gd name="T1" fmla="*/ 20 h 22"/>
                  <a:gd name="T2" fmla="*/ 20 w 37"/>
                  <a:gd name="T3" fmla="*/ 12 h 22"/>
                  <a:gd name="T4" fmla="*/ 10 w 37"/>
                  <a:gd name="T5" fmla="*/ 8 h 22"/>
                  <a:gd name="T6" fmla="*/ 1 w 37"/>
                  <a:gd name="T7" fmla="*/ 5 h 22"/>
                  <a:gd name="T8" fmla="*/ 6 w 37"/>
                  <a:gd name="T9" fmla="*/ 1 h 22"/>
                  <a:gd name="T10" fmla="*/ 32 w 37"/>
                  <a:gd name="T11" fmla="*/ 3 h 22"/>
                  <a:gd name="T12" fmla="*/ 37 w 37"/>
                  <a:gd name="T13" fmla="*/ 9 h 22"/>
                  <a:gd name="T14" fmla="*/ 13 w 37"/>
                  <a:gd name="T15" fmla="*/ 2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2">
                    <a:moveTo>
                      <a:pt x="13" y="20"/>
                    </a:moveTo>
                    <a:cubicBezTo>
                      <a:pt x="15" y="17"/>
                      <a:pt x="21" y="16"/>
                      <a:pt x="20" y="12"/>
                    </a:cubicBezTo>
                    <a:cubicBezTo>
                      <a:pt x="19" y="8"/>
                      <a:pt x="14" y="8"/>
                      <a:pt x="10" y="8"/>
                    </a:cubicBezTo>
                    <a:cubicBezTo>
                      <a:pt x="7" y="7"/>
                      <a:pt x="4" y="6"/>
                      <a:pt x="1" y="5"/>
                    </a:cubicBezTo>
                    <a:cubicBezTo>
                      <a:pt x="0" y="1"/>
                      <a:pt x="5" y="3"/>
                      <a:pt x="6" y="1"/>
                    </a:cubicBezTo>
                    <a:cubicBezTo>
                      <a:pt x="14" y="1"/>
                      <a:pt x="23" y="0"/>
                      <a:pt x="32" y="3"/>
                    </a:cubicBezTo>
                    <a:cubicBezTo>
                      <a:pt x="34" y="4"/>
                      <a:pt x="37" y="6"/>
                      <a:pt x="37" y="9"/>
                    </a:cubicBezTo>
                    <a:cubicBezTo>
                      <a:pt x="30" y="19"/>
                      <a:pt x="22" y="22"/>
                      <a:pt x="13" y="20"/>
                    </a:cubicBezTo>
                    <a:close/>
                  </a:path>
                </a:pathLst>
              </a:custGeom>
              <a:solidFill>
                <a:srgbClr val="F3A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8" name="Freeform 62">
                <a:extLst>
                  <a:ext uri="{FF2B5EF4-FFF2-40B4-BE49-F238E27FC236}">
                    <a16:creationId xmlns:a16="http://schemas.microsoft.com/office/drawing/2014/main" id="{937885CD-CCC6-625E-0007-D6AB63CB650B}"/>
                  </a:ext>
                </a:extLst>
              </p:cNvPr>
              <p:cNvSpPr/>
              <p:nvPr/>
            </p:nvSpPr>
            <p:spPr bwMode="auto">
              <a:xfrm>
                <a:off x="5214" y="2576"/>
                <a:ext cx="78" cy="145"/>
              </a:xfrm>
              <a:custGeom>
                <a:avLst/>
                <a:gdLst>
                  <a:gd name="T0" fmla="*/ 2 w 24"/>
                  <a:gd name="T1" fmla="*/ 30 h 45"/>
                  <a:gd name="T2" fmla="*/ 14 w 24"/>
                  <a:gd name="T3" fmla="*/ 15 h 45"/>
                  <a:gd name="T4" fmla="*/ 13 w 24"/>
                  <a:gd name="T5" fmla="*/ 6 h 45"/>
                  <a:gd name="T6" fmla="*/ 22 w 24"/>
                  <a:gd name="T7" fmla="*/ 1 h 45"/>
                  <a:gd name="T8" fmla="*/ 22 w 24"/>
                  <a:gd name="T9" fmla="*/ 22 h 45"/>
                  <a:gd name="T10" fmla="*/ 17 w 24"/>
                  <a:gd name="T11" fmla="*/ 36 h 45"/>
                  <a:gd name="T12" fmla="*/ 9 w 24"/>
                  <a:gd name="T13" fmla="*/ 45 h 45"/>
                  <a:gd name="T14" fmla="*/ 3 w 24"/>
                  <a:gd name="T15" fmla="*/ 40 h 45"/>
                  <a:gd name="T16" fmla="*/ 0 w 24"/>
                  <a:gd name="T17" fmla="*/ 31 h 45"/>
                  <a:gd name="T18" fmla="*/ 2 w 24"/>
                  <a:gd name="T1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5">
                    <a:moveTo>
                      <a:pt x="2" y="30"/>
                    </a:moveTo>
                    <a:cubicBezTo>
                      <a:pt x="13" y="31"/>
                      <a:pt x="13" y="22"/>
                      <a:pt x="14" y="15"/>
                    </a:cubicBezTo>
                    <a:cubicBezTo>
                      <a:pt x="15" y="12"/>
                      <a:pt x="13" y="9"/>
                      <a:pt x="13" y="6"/>
                    </a:cubicBezTo>
                    <a:cubicBezTo>
                      <a:pt x="15" y="4"/>
                      <a:pt x="17" y="0"/>
                      <a:pt x="22" y="1"/>
                    </a:cubicBezTo>
                    <a:cubicBezTo>
                      <a:pt x="24" y="8"/>
                      <a:pt x="24" y="15"/>
                      <a:pt x="22" y="22"/>
                    </a:cubicBezTo>
                    <a:cubicBezTo>
                      <a:pt x="19" y="27"/>
                      <a:pt x="18" y="31"/>
                      <a:pt x="17" y="36"/>
                    </a:cubicBezTo>
                    <a:cubicBezTo>
                      <a:pt x="16" y="41"/>
                      <a:pt x="14" y="44"/>
                      <a:pt x="9" y="45"/>
                    </a:cubicBezTo>
                    <a:cubicBezTo>
                      <a:pt x="6" y="44"/>
                      <a:pt x="4" y="42"/>
                      <a:pt x="3" y="40"/>
                    </a:cubicBezTo>
                    <a:cubicBezTo>
                      <a:pt x="2" y="37"/>
                      <a:pt x="1" y="34"/>
                      <a:pt x="0" y="31"/>
                    </a:cubicBezTo>
                    <a:cubicBezTo>
                      <a:pt x="0" y="30"/>
                      <a:pt x="1" y="29"/>
                      <a:pt x="2" y="30"/>
                    </a:cubicBezTo>
                    <a:close/>
                  </a:path>
                </a:pathLst>
              </a:custGeom>
              <a:solidFill>
                <a:srgbClr val="ECA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9" name="Freeform 63">
                <a:extLst>
                  <a:ext uri="{FF2B5EF4-FFF2-40B4-BE49-F238E27FC236}">
                    <a16:creationId xmlns:a16="http://schemas.microsoft.com/office/drawing/2014/main" id="{721C9603-FFCE-78EF-0380-6AA3B29EB4E4}"/>
                  </a:ext>
                </a:extLst>
              </p:cNvPr>
              <p:cNvSpPr/>
              <p:nvPr/>
            </p:nvSpPr>
            <p:spPr bwMode="auto">
              <a:xfrm>
                <a:off x="5318" y="3445"/>
                <a:ext cx="91" cy="107"/>
              </a:xfrm>
              <a:custGeom>
                <a:avLst/>
                <a:gdLst>
                  <a:gd name="T0" fmla="*/ 23 w 28"/>
                  <a:gd name="T1" fmla="*/ 27 h 33"/>
                  <a:gd name="T2" fmla="*/ 0 w 28"/>
                  <a:gd name="T3" fmla="*/ 24 h 33"/>
                  <a:gd name="T4" fmla="*/ 16 w 28"/>
                  <a:gd name="T5" fmla="*/ 8 h 33"/>
                  <a:gd name="T6" fmla="*/ 22 w 28"/>
                  <a:gd name="T7" fmla="*/ 1 h 33"/>
                  <a:gd name="T8" fmla="*/ 26 w 28"/>
                  <a:gd name="T9" fmla="*/ 10 h 33"/>
                  <a:gd name="T10" fmla="*/ 21 w 28"/>
                  <a:gd name="T11" fmla="*/ 23 h 33"/>
                  <a:gd name="T12" fmla="*/ 23 w 28"/>
                  <a:gd name="T13" fmla="*/ 27 h 33"/>
                </a:gdLst>
                <a:ahLst/>
                <a:cxnLst>
                  <a:cxn ang="0">
                    <a:pos x="T0" y="T1"/>
                  </a:cxn>
                  <a:cxn ang="0">
                    <a:pos x="T2" y="T3"/>
                  </a:cxn>
                  <a:cxn ang="0">
                    <a:pos x="T4" y="T5"/>
                  </a:cxn>
                  <a:cxn ang="0">
                    <a:pos x="T6" y="T7"/>
                  </a:cxn>
                  <a:cxn ang="0">
                    <a:pos x="T8" y="T9"/>
                  </a:cxn>
                  <a:cxn ang="0">
                    <a:pos x="T10" y="T11"/>
                  </a:cxn>
                  <a:cxn ang="0">
                    <a:pos x="T12" y="T13"/>
                  </a:cxn>
                </a:cxnLst>
                <a:rect l="0" t="0" r="r" b="b"/>
                <a:pathLst>
                  <a:path w="28" h="33">
                    <a:moveTo>
                      <a:pt x="23" y="27"/>
                    </a:moveTo>
                    <a:cubicBezTo>
                      <a:pt x="16" y="24"/>
                      <a:pt x="7" y="33"/>
                      <a:pt x="0" y="24"/>
                    </a:cubicBezTo>
                    <a:cubicBezTo>
                      <a:pt x="11" y="25"/>
                      <a:pt x="15" y="17"/>
                      <a:pt x="16" y="8"/>
                    </a:cubicBezTo>
                    <a:cubicBezTo>
                      <a:pt x="17" y="4"/>
                      <a:pt x="16" y="0"/>
                      <a:pt x="22" y="1"/>
                    </a:cubicBezTo>
                    <a:cubicBezTo>
                      <a:pt x="28" y="2"/>
                      <a:pt x="26" y="6"/>
                      <a:pt x="26" y="10"/>
                    </a:cubicBezTo>
                    <a:cubicBezTo>
                      <a:pt x="26" y="15"/>
                      <a:pt x="24" y="19"/>
                      <a:pt x="21" y="23"/>
                    </a:cubicBezTo>
                    <a:cubicBezTo>
                      <a:pt x="17" y="26"/>
                      <a:pt x="22" y="26"/>
                      <a:pt x="23" y="27"/>
                    </a:cubicBezTo>
                    <a:close/>
                  </a:path>
                </a:pathLst>
              </a:custGeom>
              <a:solidFill>
                <a:srgbClr val="EC9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0" name="Freeform 64">
                <a:extLst>
                  <a:ext uri="{FF2B5EF4-FFF2-40B4-BE49-F238E27FC236}">
                    <a16:creationId xmlns:a16="http://schemas.microsoft.com/office/drawing/2014/main" id="{72DE522F-191D-129A-5413-F72D0187A016}"/>
                  </a:ext>
                </a:extLst>
              </p:cNvPr>
              <p:cNvSpPr/>
              <p:nvPr/>
            </p:nvSpPr>
            <p:spPr bwMode="auto">
              <a:xfrm>
                <a:off x="5564" y="2230"/>
                <a:ext cx="81" cy="84"/>
              </a:xfrm>
              <a:custGeom>
                <a:avLst/>
                <a:gdLst>
                  <a:gd name="T0" fmla="*/ 12 w 25"/>
                  <a:gd name="T1" fmla="*/ 24 h 26"/>
                  <a:gd name="T2" fmla="*/ 12 w 25"/>
                  <a:gd name="T3" fmla="*/ 0 h 26"/>
                  <a:gd name="T4" fmla="*/ 24 w 25"/>
                  <a:gd name="T5" fmla="*/ 4 h 26"/>
                  <a:gd name="T6" fmla="*/ 25 w 25"/>
                  <a:gd name="T7" fmla="*/ 7 h 26"/>
                  <a:gd name="T8" fmla="*/ 22 w 25"/>
                  <a:gd name="T9" fmla="*/ 11 h 26"/>
                  <a:gd name="T10" fmla="*/ 22 w 25"/>
                  <a:gd name="T11" fmla="*/ 19 h 26"/>
                  <a:gd name="T12" fmla="*/ 19 w 25"/>
                  <a:gd name="T13" fmla="*/ 25 h 26"/>
                  <a:gd name="T14" fmla="*/ 12 w 25"/>
                  <a:gd name="T15" fmla="*/ 2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6">
                    <a:moveTo>
                      <a:pt x="12" y="24"/>
                    </a:moveTo>
                    <a:cubicBezTo>
                      <a:pt x="0" y="18"/>
                      <a:pt x="0" y="8"/>
                      <a:pt x="12" y="0"/>
                    </a:cubicBezTo>
                    <a:cubicBezTo>
                      <a:pt x="17" y="0"/>
                      <a:pt x="21" y="2"/>
                      <a:pt x="24" y="4"/>
                    </a:cubicBezTo>
                    <a:cubicBezTo>
                      <a:pt x="25" y="5"/>
                      <a:pt x="25" y="6"/>
                      <a:pt x="25" y="7"/>
                    </a:cubicBezTo>
                    <a:cubicBezTo>
                      <a:pt x="25" y="9"/>
                      <a:pt x="23" y="10"/>
                      <a:pt x="22" y="11"/>
                    </a:cubicBezTo>
                    <a:cubicBezTo>
                      <a:pt x="19" y="14"/>
                      <a:pt x="21" y="16"/>
                      <a:pt x="22" y="19"/>
                    </a:cubicBezTo>
                    <a:cubicBezTo>
                      <a:pt x="22" y="21"/>
                      <a:pt x="21" y="23"/>
                      <a:pt x="19" y="25"/>
                    </a:cubicBezTo>
                    <a:cubicBezTo>
                      <a:pt x="17" y="26"/>
                      <a:pt x="15" y="26"/>
                      <a:pt x="12" y="24"/>
                    </a:cubicBezTo>
                    <a:close/>
                  </a:path>
                </a:pathLst>
              </a:custGeom>
              <a:solidFill>
                <a:srgbClr val="DF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1" name="Freeform 65">
                <a:extLst>
                  <a:ext uri="{FF2B5EF4-FFF2-40B4-BE49-F238E27FC236}">
                    <a16:creationId xmlns:a16="http://schemas.microsoft.com/office/drawing/2014/main" id="{6BAF8B11-0843-F243-5B3A-AD95E98BFCDE}"/>
                  </a:ext>
                </a:extLst>
              </p:cNvPr>
              <p:cNvSpPr/>
              <p:nvPr/>
            </p:nvSpPr>
            <p:spPr bwMode="auto">
              <a:xfrm>
                <a:off x="5198" y="3520"/>
                <a:ext cx="49" cy="132"/>
              </a:xfrm>
              <a:custGeom>
                <a:avLst/>
                <a:gdLst>
                  <a:gd name="T0" fmla="*/ 3 w 15"/>
                  <a:gd name="T1" fmla="*/ 29 h 41"/>
                  <a:gd name="T2" fmla="*/ 4 w 15"/>
                  <a:gd name="T3" fmla="*/ 30 h 41"/>
                  <a:gd name="T4" fmla="*/ 6 w 15"/>
                  <a:gd name="T5" fmla="*/ 31 h 41"/>
                  <a:gd name="T6" fmla="*/ 5 w 15"/>
                  <a:gd name="T7" fmla="*/ 10 h 41"/>
                  <a:gd name="T8" fmla="*/ 6 w 15"/>
                  <a:gd name="T9" fmla="*/ 2 h 41"/>
                  <a:gd name="T10" fmla="*/ 13 w 15"/>
                  <a:gd name="T11" fmla="*/ 5 h 41"/>
                  <a:gd name="T12" fmla="*/ 15 w 15"/>
                  <a:gd name="T13" fmla="*/ 11 h 41"/>
                  <a:gd name="T14" fmla="*/ 11 w 15"/>
                  <a:gd name="T15" fmla="*/ 31 h 41"/>
                  <a:gd name="T16" fmla="*/ 7 w 15"/>
                  <a:gd name="T17" fmla="*/ 41 h 41"/>
                  <a:gd name="T18" fmla="*/ 2 w 15"/>
                  <a:gd name="T19" fmla="*/ 40 h 41"/>
                  <a:gd name="T20" fmla="*/ 3 w 15"/>
                  <a:gd name="T2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1">
                    <a:moveTo>
                      <a:pt x="3" y="29"/>
                    </a:moveTo>
                    <a:cubicBezTo>
                      <a:pt x="3" y="29"/>
                      <a:pt x="3" y="30"/>
                      <a:pt x="4" y="30"/>
                    </a:cubicBezTo>
                    <a:cubicBezTo>
                      <a:pt x="4" y="31"/>
                      <a:pt x="6" y="32"/>
                      <a:pt x="6" y="31"/>
                    </a:cubicBezTo>
                    <a:cubicBezTo>
                      <a:pt x="6" y="24"/>
                      <a:pt x="6" y="17"/>
                      <a:pt x="5" y="10"/>
                    </a:cubicBezTo>
                    <a:cubicBezTo>
                      <a:pt x="5" y="7"/>
                      <a:pt x="3" y="4"/>
                      <a:pt x="6" y="2"/>
                    </a:cubicBezTo>
                    <a:cubicBezTo>
                      <a:pt x="9" y="0"/>
                      <a:pt x="10" y="5"/>
                      <a:pt x="13" y="5"/>
                    </a:cubicBezTo>
                    <a:cubicBezTo>
                      <a:pt x="14" y="7"/>
                      <a:pt x="14" y="9"/>
                      <a:pt x="15" y="11"/>
                    </a:cubicBezTo>
                    <a:cubicBezTo>
                      <a:pt x="10" y="17"/>
                      <a:pt x="14" y="25"/>
                      <a:pt x="11" y="31"/>
                    </a:cubicBezTo>
                    <a:cubicBezTo>
                      <a:pt x="10" y="35"/>
                      <a:pt x="12" y="40"/>
                      <a:pt x="7" y="41"/>
                    </a:cubicBezTo>
                    <a:cubicBezTo>
                      <a:pt x="5" y="41"/>
                      <a:pt x="2" y="41"/>
                      <a:pt x="2" y="40"/>
                    </a:cubicBezTo>
                    <a:cubicBezTo>
                      <a:pt x="0" y="36"/>
                      <a:pt x="1" y="32"/>
                      <a:pt x="3" y="29"/>
                    </a:cubicBezTo>
                    <a:close/>
                  </a:path>
                </a:pathLst>
              </a:custGeom>
              <a:solidFill>
                <a:srgbClr val="EBA3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2" name="Freeform 66">
                <a:extLst>
                  <a:ext uri="{FF2B5EF4-FFF2-40B4-BE49-F238E27FC236}">
                    <a16:creationId xmlns:a16="http://schemas.microsoft.com/office/drawing/2014/main" id="{B18F83ED-5EBD-114C-3776-B4D893DE2979}"/>
                  </a:ext>
                </a:extLst>
              </p:cNvPr>
              <p:cNvSpPr/>
              <p:nvPr/>
            </p:nvSpPr>
            <p:spPr bwMode="auto">
              <a:xfrm>
                <a:off x="5746" y="923"/>
                <a:ext cx="90" cy="172"/>
              </a:xfrm>
              <a:custGeom>
                <a:avLst/>
                <a:gdLst>
                  <a:gd name="T0" fmla="*/ 25 w 28"/>
                  <a:gd name="T1" fmla="*/ 0 h 53"/>
                  <a:gd name="T2" fmla="*/ 19 w 28"/>
                  <a:gd name="T3" fmla="*/ 13 h 53"/>
                  <a:gd name="T4" fmla="*/ 11 w 28"/>
                  <a:gd name="T5" fmla="*/ 47 h 53"/>
                  <a:gd name="T6" fmla="*/ 11 w 28"/>
                  <a:gd name="T7" fmla="*/ 49 h 53"/>
                  <a:gd name="T8" fmla="*/ 5 w 28"/>
                  <a:gd name="T9" fmla="*/ 53 h 53"/>
                  <a:gd name="T10" fmla="*/ 4 w 28"/>
                  <a:gd name="T11" fmla="*/ 47 h 53"/>
                  <a:gd name="T12" fmla="*/ 11 w 28"/>
                  <a:gd name="T13" fmla="*/ 19 h 53"/>
                  <a:gd name="T14" fmla="*/ 25 w 28"/>
                  <a:gd name="T15" fmla="*/ 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2">
                    <a:moveTo>
                      <a:pt x="25" y="0"/>
                    </a:moveTo>
                    <a:cubicBezTo>
                      <a:pt x="28" y="7"/>
                      <a:pt x="21" y="8"/>
                      <a:pt x="19" y="13"/>
                    </a:cubicBezTo>
                    <a:cubicBezTo>
                      <a:pt x="15" y="24"/>
                      <a:pt x="10" y="35"/>
                      <a:pt x="11" y="47"/>
                    </a:cubicBezTo>
                    <a:cubicBezTo>
                      <a:pt x="11" y="48"/>
                      <a:pt x="11" y="48"/>
                      <a:pt x="11" y="49"/>
                    </a:cubicBezTo>
                    <a:cubicBezTo>
                      <a:pt x="10" y="51"/>
                      <a:pt x="8" y="53"/>
                      <a:pt x="5" y="53"/>
                    </a:cubicBezTo>
                    <a:cubicBezTo>
                      <a:pt x="0" y="52"/>
                      <a:pt x="0" y="50"/>
                      <a:pt x="4" y="47"/>
                    </a:cubicBezTo>
                    <a:cubicBezTo>
                      <a:pt x="6" y="37"/>
                      <a:pt x="8" y="28"/>
                      <a:pt x="11" y="19"/>
                    </a:cubicBezTo>
                    <a:cubicBezTo>
                      <a:pt x="13" y="10"/>
                      <a:pt x="17" y="4"/>
                      <a:pt x="25" y="0"/>
                    </a:cubicBezTo>
                    <a:close/>
                  </a:path>
                </a:pathLst>
              </a:custGeom>
              <a:solidFill>
                <a:srgbClr val="C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3" name="Freeform 67">
                <a:extLst>
                  <a:ext uri="{FF2B5EF4-FFF2-40B4-BE49-F238E27FC236}">
                    <a16:creationId xmlns:a16="http://schemas.microsoft.com/office/drawing/2014/main" id="{FCCB0816-20CF-EDA7-133D-9F11632D3105}"/>
                  </a:ext>
                </a:extLst>
              </p:cNvPr>
              <p:cNvSpPr/>
              <p:nvPr/>
            </p:nvSpPr>
            <p:spPr bwMode="auto">
              <a:xfrm>
                <a:off x="6368" y="3497"/>
                <a:ext cx="74" cy="142"/>
              </a:xfrm>
              <a:custGeom>
                <a:avLst/>
                <a:gdLst>
                  <a:gd name="T0" fmla="*/ 9 w 23"/>
                  <a:gd name="T1" fmla="*/ 6 h 44"/>
                  <a:gd name="T2" fmla="*/ 19 w 23"/>
                  <a:gd name="T3" fmla="*/ 2 h 44"/>
                  <a:gd name="T4" fmla="*/ 21 w 23"/>
                  <a:gd name="T5" fmla="*/ 1 h 44"/>
                  <a:gd name="T6" fmla="*/ 23 w 23"/>
                  <a:gd name="T7" fmla="*/ 5 h 44"/>
                  <a:gd name="T8" fmla="*/ 19 w 23"/>
                  <a:gd name="T9" fmla="*/ 16 h 44"/>
                  <a:gd name="T10" fmla="*/ 14 w 23"/>
                  <a:gd name="T11" fmla="*/ 34 h 44"/>
                  <a:gd name="T12" fmla="*/ 7 w 23"/>
                  <a:gd name="T13" fmla="*/ 39 h 44"/>
                  <a:gd name="T14" fmla="*/ 0 w 23"/>
                  <a:gd name="T15" fmla="*/ 36 h 44"/>
                  <a:gd name="T16" fmla="*/ 9 w 23"/>
                  <a:gd name="T17" fmla="*/ 17 h 44"/>
                  <a:gd name="T18" fmla="*/ 9 w 23"/>
                  <a:gd name="T19"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4">
                    <a:moveTo>
                      <a:pt x="9" y="6"/>
                    </a:moveTo>
                    <a:cubicBezTo>
                      <a:pt x="11" y="2"/>
                      <a:pt x="18" y="9"/>
                      <a:pt x="19" y="2"/>
                    </a:cubicBezTo>
                    <a:cubicBezTo>
                      <a:pt x="19" y="1"/>
                      <a:pt x="20" y="0"/>
                      <a:pt x="21" y="1"/>
                    </a:cubicBezTo>
                    <a:cubicBezTo>
                      <a:pt x="22" y="2"/>
                      <a:pt x="23" y="4"/>
                      <a:pt x="23" y="5"/>
                    </a:cubicBezTo>
                    <a:cubicBezTo>
                      <a:pt x="21" y="9"/>
                      <a:pt x="18" y="11"/>
                      <a:pt x="19" y="16"/>
                    </a:cubicBezTo>
                    <a:cubicBezTo>
                      <a:pt x="18" y="22"/>
                      <a:pt x="16" y="28"/>
                      <a:pt x="14" y="34"/>
                    </a:cubicBezTo>
                    <a:cubicBezTo>
                      <a:pt x="12" y="36"/>
                      <a:pt x="10" y="39"/>
                      <a:pt x="7" y="39"/>
                    </a:cubicBezTo>
                    <a:cubicBezTo>
                      <a:pt x="4" y="40"/>
                      <a:pt x="0" y="44"/>
                      <a:pt x="0" y="36"/>
                    </a:cubicBezTo>
                    <a:cubicBezTo>
                      <a:pt x="4" y="30"/>
                      <a:pt x="11" y="26"/>
                      <a:pt x="9" y="17"/>
                    </a:cubicBezTo>
                    <a:cubicBezTo>
                      <a:pt x="9" y="14"/>
                      <a:pt x="9" y="10"/>
                      <a:pt x="9" y="6"/>
                    </a:cubicBezTo>
                    <a:close/>
                  </a:path>
                </a:pathLst>
              </a:custGeom>
              <a:solidFill>
                <a:srgbClr val="D684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4" name="Freeform 68">
                <a:extLst>
                  <a:ext uri="{FF2B5EF4-FFF2-40B4-BE49-F238E27FC236}">
                    <a16:creationId xmlns:a16="http://schemas.microsoft.com/office/drawing/2014/main" id="{7E31C9FA-9DAD-8B34-1F9C-AB0751E0D601}"/>
                  </a:ext>
                </a:extLst>
              </p:cNvPr>
              <p:cNvSpPr/>
              <p:nvPr/>
            </p:nvSpPr>
            <p:spPr bwMode="auto">
              <a:xfrm>
                <a:off x="4858" y="3458"/>
                <a:ext cx="136" cy="78"/>
              </a:xfrm>
              <a:custGeom>
                <a:avLst/>
                <a:gdLst>
                  <a:gd name="T0" fmla="*/ 40 w 42"/>
                  <a:gd name="T1" fmla="*/ 6 h 24"/>
                  <a:gd name="T2" fmla="*/ 0 w 42"/>
                  <a:gd name="T3" fmla="*/ 24 h 24"/>
                  <a:gd name="T4" fmla="*/ 18 w 42"/>
                  <a:gd name="T5" fmla="*/ 7 h 24"/>
                  <a:gd name="T6" fmla="*/ 10 w 42"/>
                  <a:gd name="T7" fmla="*/ 4 h 24"/>
                  <a:gd name="T8" fmla="*/ 14 w 42"/>
                  <a:gd name="T9" fmla="*/ 0 h 24"/>
                  <a:gd name="T10" fmla="*/ 22 w 42"/>
                  <a:gd name="T11" fmla="*/ 1 h 24"/>
                  <a:gd name="T12" fmla="*/ 38 w 42"/>
                  <a:gd name="T13" fmla="*/ 1 h 24"/>
                  <a:gd name="T14" fmla="*/ 38 w 42"/>
                  <a:gd name="T15" fmla="*/ 2 h 24"/>
                  <a:gd name="T16" fmla="*/ 40 w 42"/>
                  <a:gd name="T1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4">
                    <a:moveTo>
                      <a:pt x="40" y="6"/>
                    </a:moveTo>
                    <a:cubicBezTo>
                      <a:pt x="26" y="9"/>
                      <a:pt x="13" y="16"/>
                      <a:pt x="0" y="24"/>
                    </a:cubicBezTo>
                    <a:cubicBezTo>
                      <a:pt x="3" y="16"/>
                      <a:pt x="3" y="16"/>
                      <a:pt x="18" y="7"/>
                    </a:cubicBezTo>
                    <a:cubicBezTo>
                      <a:pt x="15" y="6"/>
                      <a:pt x="12" y="5"/>
                      <a:pt x="10" y="4"/>
                    </a:cubicBezTo>
                    <a:cubicBezTo>
                      <a:pt x="10" y="2"/>
                      <a:pt x="12" y="1"/>
                      <a:pt x="14" y="0"/>
                    </a:cubicBezTo>
                    <a:cubicBezTo>
                      <a:pt x="17" y="0"/>
                      <a:pt x="20" y="0"/>
                      <a:pt x="22" y="1"/>
                    </a:cubicBezTo>
                    <a:cubicBezTo>
                      <a:pt x="28" y="4"/>
                      <a:pt x="33" y="0"/>
                      <a:pt x="38" y="1"/>
                    </a:cubicBezTo>
                    <a:cubicBezTo>
                      <a:pt x="38" y="2"/>
                      <a:pt x="38" y="2"/>
                      <a:pt x="38" y="2"/>
                    </a:cubicBezTo>
                    <a:cubicBezTo>
                      <a:pt x="40" y="3"/>
                      <a:pt x="42" y="3"/>
                      <a:pt x="40" y="6"/>
                    </a:cubicBezTo>
                    <a:close/>
                  </a:path>
                </a:pathLst>
              </a:custGeom>
              <a:solidFill>
                <a:srgbClr val="F3A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5" name="Freeform 69">
                <a:extLst>
                  <a:ext uri="{FF2B5EF4-FFF2-40B4-BE49-F238E27FC236}">
                    <a16:creationId xmlns:a16="http://schemas.microsoft.com/office/drawing/2014/main" id="{97867ABD-1454-E3E7-2C7C-BC500EBB520F}"/>
                  </a:ext>
                </a:extLst>
              </p:cNvPr>
              <p:cNvSpPr/>
              <p:nvPr/>
            </p:nvSpPr>
            <p:spPr bwMode="auto">
              <a:xfrm>
                <a:off x="5312" y="3552"/>
                <a:ext cx="188" cy="78"/>
              </a:xfrm>
              <a:custGeom>
                <a:avLst/>
                <a:gdLst>
                  <a:gd name="T0" fmla="*/ 0 w 58"/>
                  <a:gd name="T1" fmla="*/ 0 h 24"/>
                  <a:gd name="T2" fmla="*/ 9 w 58"/>
                  <a:gd name="T3" fmla="*/ 5 h 24"/>
                  <a:gd name="T4" fmla="*/ 45 w 58"/>
                  <a:gd name="T5" fmla="*/ 15 h 24"/>
                  <a:gd name="T6" fmla="*/ 53 w 58"/>
                  <a:gd name="T7" fmla="*/ 24 h 24"/>
                  <a:gd name="T8" fmla="*/ 22 w 58"/>
                  <a:gd name="T9" fmla="*/ 15 h 24"/>
                  <a:gd name="T10" fmla="*/ 0 w 58"/>
                  <a:gd name="T11" fmla="*/ 0 h 24"/>
                </a:gdLst>
                <a:ahLst/>
                <a:cxnLst>
                  <a:cxn ang="0">
                    <a:pos x="T0" y="T1"/>
                  </a:cxn>
                  <a:cxn ang="0">
                    <a:pos x="T2" y="T3"/>
                  </a:cxn>
                  <a:cxn ang="0">
                    <a:pos x="T4" y="T5"/>
                  </a:cxn>
                  <a:cxn ang="0">
                    <a:pos x="T6" y="T7"/>
                  </a:cxn>
                  <a:cxn ang="0">
                    <a:pos x="T8" y="T9"/>
                  </a:cxn>
                  <a:cxn ang="0">
                    <a:pos x="T10" y="T11"/>
                  </a:cxn>
                </a:cxnLst>
                <a:rect l="0" t="0" r="r" b="b"/>
                <a:pathLst>
                  <a:path w="57" h="24">
                    <a:moveTo>
                      <a:pt x="0" y="0"/>
                    </a:moveTo>
                    <a:cubicBezTo>
                      <a:pt x="3" y="2"/>
                      <a:pt x="6" y="3"/>
                      <a:pt x="9" y="5"/>
                    </a:cubicBezTo>
                    <a:cubicBezTo>
                      <a:pt x="21" y="11"/>
                      <a:pt x="32" y="16"/>
                      <a:pt x="45" y="15"/>
                    </a:cubicBezTo>
                    <a:cubicBezTo>
                      <a:pt x="52" y="14"/>
                      <a:pt x="58" y="15"/>
                      <a:pt x="53" y="24"/>
                    </a:cubicBezTo>
                    <a:cubicBezTo>
                      <a:pt x="44" y="15"/>
                      <a:pt x="32" y="18"/>
                      <a:pt x="22" y="15"/>
                    </a:cubicBezTo>
                    <a:cubicBezTo>
                      <a:pt x="12" y="13"/>
                      <a:pt x="4" y="9"/>
                      <a:pt x="0" y="0"/>
                    </a:cubicBezTo>
                    <a:close/>
                  </a:path>
                </a:pathLst>
              </a:custGeom>
              <a:solidFill>
                <a:srgbClr val="EA8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6" name="Freeform 70">
                <a:extLst>
                  <a:ext uri="{FF2B5EF4-FFF2-40B4-BE49-F238E27FC236}">
                    <a16:creationId xmlns:a16="http://schemas.microsoft.com/office/drawing/2014/main" id="{93302EAB-E049-687F-E168-AEC1E8E4D112}"/>
                  </a:ext>
                </a:extLst>
              </p:cNvPr>
              <p:cNvSpPr/>
              <p:nvPr/>
            </p:nvSpPr>
            <p:spPr bwMode="auto">
              <a:xfrm>
                <a:off x="6193" y="2534"/>
                <a:ext cx="107" cy="116"/>
              </a:xfrm>
              <a:custGeom>
                <a:avLst/>
                <a:gdLst>
                  <a:gd name="T0" fmla="*/ 16 w 33"/>
                  <a:gd name="T1" fmla="*/ 36 h 36"/>
                  <a:gd name="T2" fmla="*/ 11 w 33"/>
                  <a:gd name="T3" fmla="*/ 36 h 36"/>
                  <a:gd name="T4" fmla="*/ 4 w 33"/>
                  <a:gd name="T5" fmla="*/ 10 h 36"/>
                  <a:gd name="T6" fmla="*/ 12 w 33"/>
                  <a:gd name="T7" fmla="*/ 28 h 36"/>
                  <a:gd name="T8" fmla="*/ 17 w 33"/>
                  <a:gd name="T9" fmla="*/ 26 h 36"/>
                  <a:gd name="T10" fmla="*/ 19 w 33"/>
                  <a:gd name="T11" fmla="*/ 7 h 36"/>
                  <a:gd name="T12" fmla="*/ 26 w 33"/>
                  <a:gd name="T13" fmla="*/ 1 h 36"/>
                  <a:gd name="T14" fmla="*/ 26 w 33"/>
                  <a:gd name="T15" fmla="*/ 18 h 36"/>
                  <a:gd name="T16" fmla="*/ 16 w 33"/>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6">
                    <a:moveTo>
                      <a:pt x="16" y="36"/>
                    </a:moveTo>
                    <a:cubicBezTo>
                      <a:pt x="15" y="36"/>
                      <a:pt x="13" y="36"/>
                      <a:pt x="11" y="36"/>
                    </a:cubicBezTo>
                    <a:cubicBezTo>
                      <a:pt x="11" y="26"/>
                      <a:pt x="0" y="20"/>
                      <a:pt x="4" y="10"/>
                    </a:cubicBezTo>
                    <a:cubicBezTo>
                      <a:pt x="6" y="16"/>
                      <a:pt x="9" y="22"/>
                      <a:pt x="12" y="28"/>
                    </a:cubicBezTo>
                    <a:cubicBezTo>
                      <a:pt x="16" y="32"/>
                      <a:pt x="16" y="28"/>
                      <a:pt x="17" y="26"/>
                    </a:cubicBezTo>
                    <a:cubicBezTo>
                      <a:pt x="20" y="20"/>
                      <a:pt x="14" y="13"/>
                      <a:pt x="19" y="7"/>
                    </a:cubicBezTo>
                    <a:cubicBezTo>
                      <a:pt x="24" y="8"/>
                      <a:pt x="22" y="0"/>
                      <a:pt x="26" y="1"/>
                    </a:cubicBezTo>
                    <a:cubicBezTo>
                      <a:pt x="33" y="7"/>
                      <a:pt x="27" y="13"/>
                      <a:pt x="26" y="18"/>
                    </a:cubicBezTo>
                    <a:cubicBezTo>
                      <a:pt x="21" y="24"/>
                      <a:pt x="28" y="34"/>
                      <a:pt x="16" y="36"/>
                    </a:cubicBezTo>
                    <a:close/>
                  </a:path>
                </a:pathLst>
              </a:custGeom>
              <a:solidFill>
                <a:srgbClr val="E9A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7" name="Freeform 71">
                <a:extLst>
                  <a:ext uri="{FF2B5EF4-FFF2-40B4-BE49-F238E27FC236}">
                    <a16:creationId xmlns:a16="http://schemas.microsoft.com/office/drawing/2014/main" id="{11C6E9C4-A027-725E-AE2B-3B20C87EB118}"/>
                  </a:ext>
                </a:extLst>
              </p:cNvPr>
              <p:cNvSpPr/>
              <p:nvPr/>
            </p:nvSpPr>
            <p:spPr bwMode="auto">
              <a:xfrm>
                <a:off x="5778" y="1783"/>
                <a:ext cx="143" cy="49"/>
              </a:xfrm>
              <a:custGeom>
                <a:avLst/>
                <a:gdLst>
                  <a:gd name="T0" fmla="*/ 24 w 44"/>
                  <a:gd name="T1" fmla="*/ 4 h 15"/>
                  <a:gd name="T2" fmla="*/ 44 w 44"/>
                  <a:gd name="T3" fmla="*/ 0 h 15"/>
                  <a:gd name="T4" fmla="*/ 44 w 44"/>
                  <a:gd name="T5" fmla="*/ 11 h 15"/>
                  <a:gd name="T6" fmla="*/ 43 w 44"/>
                  <a:gd name="T7" fmla="*/ 11 h 15"/>
                  <a:gd name="T8" fmla="*/ 3 w 44"/>
                  <a:gd name="T9" fmla="*/ 13 h 15"/>
                  <a:gd name="T10" fmla="*/ 0 w 44"/>
                  <a:gd name="T11" fmla="*/ 11 h 15"/>
                  <a:gd name="T12" fmla="*/ 14 w 44"/>
                  <a:gd name="T13" fmla="*/ 6 h 15"/>
                  <a:gd name="T14" fmla="*/ 24 w 44"/>
                  <a:gd name="T15" fmla="*/ 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15">
                    <a:moveTo>
                      <a:pt x="24" y="4"/>
                    </a:moveTo>
                    <a:cubicBezTo>
                      <a:pt x="31" y="5"/>
                      <a:pt x="37" y="1"/>
                      <a:pt x="44" y="0"/>
                    </a:cubicBezTo>
                    <a:cubicBezTo>
                      <a:pt x="44" y="4"/>
                      <a:pt x="44" y="7"/>
                      <a:pt x="44" y="11"/>
                    </a:cubicBezTo>
                    <a:cubicBezTo>
                      <a:pt x="44" y="11"/>
                      <a:pt x="43" y="11"/>
                      <a:pt x="43" y="11"/>
                    </a:cubicBezTo>
                    <a:cubicBezTo>
                      <a:pt x="30" y="15"/>
                      <a:pt x="16" y="15"/>
                      <a:pt x="3" y="13"/>
                    </a:cubicBezTo>
                    <a:cubicBezTo>
                      <a:pt x="2" y="13"/>
                      <a:pt x="1" y="12"/>
                      <a:pt x="0" y="11"/>
                    </a:cubicBezTo>
                    <a:cubicBezTo>
                      <a:pt x="3" y="5"/>
                      <a:pt x="10" y="9"/>
                      <a:pt x="14" y="6"/>
                    </a:cubicBezTo>
                    <a:cubicBezTo>
                      <a:pt x="17" y="4"/>
                      <a:pt x="20" y="3"/>
                      <a:pt x="24" y="4"/>
                    </a:cubicBezTo>
                    <a:close/>
                  </a:path>
                </a:pathLst>
              </a:custGeom>
              <a:solidFill>
                <a:srgbClr val="E06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8" name="Freeform 72">
                <a:extLst>
                  <a:ext uri="{FF2B5EF4-FFF2-40B4-BE49-F238E27FC236}">
                    <a16:creationId xmlns:a16="http://schemas.microsoft.com/office/drawing/2014/main" id="{CDBD47B9-3591-2AAF-15B6-577899EA8361}"/>
                  </a:ext>
                </a:extLst>
              </p:cNvPr>
              <p:cNvSpPr/>
              <p:nvPr/>
            </p:nvSpPr>
            <p:spPr bwMode="auto">
              <a:xfrm>
                <a:off x="5636" y="2753"/>
                <a:ext cx="93" cy="75"/>
              </a:xfrm>
              <a:custGeom>
                <a:avLst/>
                <a:gdLst>
                  <a:gd name="T0" fmla="*/ 29 w 29"/>
                  <a:gd name="T1" fmla="*/ 13 h 23"/>
                  <a:gd name="T2" fmla="*/ 24 w 29"/>
                  <a:gd name="T3" fmla="*/ 22 h 23"/>
                  <a:gd name="T4" fmla="*/ 17 w 29"/>
                  <a:gd name="T5" fmla="*/ 21 h 23"/>
                  <a:gd name="T6" fmla="*/ 0 w 29"/>
                  <a:gd name="T7" fmla="*/ 6 h 23"/>
                  <a:gd name="T8" fmla="*/ 17 w 29"/>
                  <a:gd name="T9" fmla="*/ 4 h 23"/>
                  <a:gd name="T10" fmla="*/ 29 w 29"/>
                  <a:gd name="T11" fmla="*/ 13 h 23"/>
                </a:gdLst>
                <a:ahLst/>
                <a:cxnLst>
                  <a:cxn ang="0">
                    <a:pos x="T0" y="T1"/>
                  </a:cxn>
                  <a:cxn ang="0">
                    <a:pos x="T2" y="T3"/>
                  </a:cxn>
                  <a:cxn ang="0">
                    <a:pos x="T4" y="T5"/>
                  </a:cxn>
                  <a:cxn ang="0">
                    <a:pos x="T6" y="T7"/>
                  </a:cxn>
                  <a:cxn ang="0">
                    <a:pos x="T8" y="T9"/>
                  </a:cxn>
                  <a:cxn ang="0">
                    <a:pos x="T10" y="T11"/>
                  </a:cxn>
                </a:cxnLst>
                <a:rect l="0" t="0" r="r" b="b"/>
                <a:pathLst>
                  <a:path w="28" h="23">
                    <a:moveTo>
                      <a:pt x="29" y="13"/>
                    </a:moveTo>
                    <a:cubicBezTo>
                      <a:pt x="28" y="16"/>
                      <a:pt x="26" y="19"/>
                      <a:pt x="24" y="22"/>
                    </a:cubicBezTo>
                    <a:cubicBezTo>
                      <a:pt x="22" y="23"/>
                      <a:pt x="19" y="22"/>
                      <a:pt x="17" y="21"/>
                    </a:cubicBezTo>
                    <a:cubicBezTo>
                      <a:pt x="12" y="16"/>
                      <a:pt x="1" y="16"/>
                      <a:pt x="0" y="6"/>
                    </a:cubicBezTo>
                    <a:cubicBezTo>
                      <a:pt x="5" y="0"/>
                      <a:pt x="11" y="3"/>
                      <a:pt x="17" y="4"/>
                    </a:cubicBezTo>
                    <a:cubicBezTo>
                      <a:pt x="22" y="6"/>
                      <a:pt x="27" y="7"/>
                      <a:pt x="29" y="13"/>
                    </a:cubicBezTo>
                    <a:close/>
                  </a:path>
                </a:pathLst>
              </a:custGeom>
              <a:solidFill>
                <a:srgbClr val="EB9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9" name="Freeform 73">
                <a:extLst>
                  <a:ext uri="{FF2B5EF4-FFF2-40B4-BE49-F238E27FC236}">
                    <a16:creationId xmlns:a16="http://schemas.microsoft.com/office/drawing/2014/main" id="{6EE8C03C-702C-6DC7-8CEE-33D9989BCD2D}"/>
                  </a:ext>
                </a:extLst>
              </p:cNvPr>
              <p:cNvSpPr/>
              <p:nvPr/>
            </p:nvSpPr>
            <p:spPr bwMode="auto">
              <a:xfrm>
                <a:off x="5360" y="3057"/>
                <a:ext cx="94" cy="126"/>
              </a:xfrm>
              <a:custGeom>
                <a:avLst/>
                <a:gdLst>
                  <a:gd name="T0" fmla="*/ 15 w 29"/>
                  <a:gd name="T1" fmla="*/ 36 h 39"/>
                  <a:gd name="T2" fmla="*/ 14 w 29"/>
                  <a:gd name="T3" fmla="*/ 39 h 39"/>
                  <a:gd name="T4" fmla="*/ 0 w 29"/>
                  <a:gd name="T5" fmla="*/ 27 h 39"/>
                  <a:gd name="T6" fmla="*/ 20 w 29"/>
                  <a:gd name="T7" fmla="*/ 3 h 39"/>
                  <a:gd name="T8" fmla="*/ 29 w 29"/>
                  <a:gd name="T9" fmla="*/ 3 h 39"/>
                  <a:gd name="T10" fmla="*/ 29 w 29"/>
                  <a:gd name="T11" fmla="*/ 17 h 39"/>
                  <a:gd name="T12" fmla="*/ 22 w 29"/>
                  <a:gd name="T13" fmla="*/ 21 h 39"/>
                  <a:gd name="T14" fmla="*/ 15 w 2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9">
                    <a:moveTo>
                      <a:pt x="15" y="36"/>
                    </a:moveTo>
                    <a:cubicBezTo>
                      <a:pt x="15" y="37"/>
                      <a:pt x="15" y="38"/>
                      <a:pt x="14" y="39"/>
                    </a:cubicBezTo>
                    <a:cubicBezTo>
                      <a:pt x="6" y="39"/>
                      <a:pt x="2" y="35"/>
                      <a:pt x="0" y="27"/>
                    </a:cubicBezTo>
                    <a:cubicBezTo>
                      <a:pt x="4" y="16"/>
                      <a:pt x="15" y="13"/>
                      <a:pt x="20" y="3"/>
                    </a:cubicBezTo>
                    <a:cubicBezTo>
                      <a:pt x="23" y="0"/>
                      <a:pt x="26" y="0"/>
                      <a:pt x="29" y="3"/>
                    </a:cubicBezTo>
                    <a:cubicBezTo>
                      <a:pt x="26" y="8"/>
                      <a:pt x="26" y="13"/>
                      <a:pt x="29" y="17"/>
                    </a:cubicBezTo>
                    <a:cubicBezTo>
                      <a:pt x="27" y="19"/>
                      <a:pt x="24" y="20"/>
                      <a:pt x="22" y="21"/>
                    </a:cubicBezTo>
                    <a:cubicBezTo>
                      <a:pt x="8" y="21"/>
                      <a:pt x="7" y="21"/>
                      <a:pt x="15" y="36"/>
                    </a:cubicBezTo>
                    <a:close/>
                  </a:path>
                </a:pathLst>
              </a:custGeom>
              <a:solidFill>
                <a:srgbClr val="B194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0" name="Freeform 74">
                <a:extLst>
                  <a:ext uri="{FF2B5EF4-FFF2-40B4-BE49-F238E27FC236}">
                    <a16:creationId xmlns:a16="http://schemas.microsoft.com/office/drawing/2014/main" id="{D9156913-A0CD-EA65-600A-C14EA9589190}"/>
                  </a:ext>
                </a:extLst>
              </p:cNvPr>
              <p:cNvSpPr/>
              <p:nvPr/>
            </p:nvSpPr>
            <p:spPr bwMode="auto">
              <a:xfrm>
                <a:off x="5487" y="1192"/>
                <a:ext cx="81" cy="226"/>
              </a:xfrm>
              <a:custGeom>
                <a:avLst/>
                <a:gdLst>
                  <a:gd name="T0" fmla="*/ 0 w 25"/>
                  <a:gd name="T1" fmla="*/ 1 h 70"/>
                  <a:gd name="T2" fmla="*/ 4 w 25"/>
                  <a:gd name="T3" fmla="*/ 0 h 70"/>
                  <a:gd name="T4" fmla="*/ 13 w 25"/>
                  <a:gd name="T5" fmla="*/ 43 h 70"/>
                  <a:gd name="T6" fmla="*/ 25 w 25"/>
                  <a:gd name="T7" fmla="*/ 65 h 70"/>
                  <a:gd name="T8" fmla="*/ 19 w 25"/>
                  <a:gd name="T9" fmla="*/ 70 h 70"/>
                  <a:gd name="T10" fmla="*/ 4 w 25"/>
                  <a:gd name="T11" fmla="*/ 22 h 70"/>
                  <a:gd name="T12" fmla="*/ 0 w 25"/>
                  <a:gd name="T13" fmla="*/ 1 h 70"/>
                </a:gdLst>
                <a:ahLst/>
                <a:cxnLst>
                  <a:cxn ang="0">
                    <a:pos x="T0" y="T1"/>
                  </a:cxn>
                  <a:cxn ang="0">
                    <a:pos x="T2" y="T3"/>
                  </a:cxn>
                  <a:cxn ang="0">
                    <a:pos x="T4" y="T5"/>
                  </a:cxn>
                  <a:cxn ang="0">
                    <a:pos x="T6" y="T7"/>
                  </a:cxn>
                  <a:cxn ang="0">
                    <a:pos x="T8" y="T9"/>
                  </a:cxn>
                  <a:cxn ang="0">
                    <a:pos x="T10" y="T11"/>
                  </a:cxn>
                  <a:cxn ang="0">
                    <a:pos x="T12" y="T13"/>
                  </a:cxn>
                </a:cxnLst>
                <a:rect l="0" t="0" r="r" b="b"/>
                <a:pathLst>
                  <a:path w="25" h="70">
                    <a:moveTo>
                      <a:pt x="0" y="1"/>
                    </a:moveTo>
                    <a:cubicBezTo>
                      <a:pt x="1" y="1"/>
                      <a:pt x="3" y="0"/>
                      <a:pt x="4" y="0"/>
                    </a:cubicBezTo>
                    <a:cubicBezTo>
                      <a:pt x="10" y="14"/>
                      <a:pt x="10" y="29"/>
                      <a:pt x="13" y="43"/>
                    </a:cubicBezTo>
                    <a:cubicBezTo>
                      <a:pt x="15" y="51"/>
                      <a:pt x="17" y="60"/>
                      <a:pt x="25" y="65"/>
                    </a:cubicBezTo>
                    <a:cubicBezTo>
                      <a:pt x="25" y="69"/>
                      <a:pt x="23" y="70"/>
                      <a:pt x="19" y="70"/>
                    </a:cubicBezTo>
                    <a:cubicBezTo>
                      <a:pt x="7" y="56"/>
                      <a:pt x="7" y="38"/>
                      <a:pt x="4" y="22"/>
                    </a:cubicBezTo>
                    <a:cubicBezTo>
                      <a:pt x="3" y="15"/>
                      <a:pt x="2" y="8"/>
                      <a:pt x="0" y="1"/>
                    </a:cubicBezTo>
                    <a:close/>
                  </a:path>
                </a:pathLst>
              </a:custGeom>
              <a:solidFill>
                <a:srgbClr val="BFBA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1" name="Freeform 75">
                <a:extLst>
                  <a:ext uri="{FF2B5EF4-FFF2-40B4-BE49-F238E27FC236}">
                    <a16:creationId xmlns:a16="http://schemas.microsoft.com/office/drawing/2014/main" id="{7BD2B88B-6F8C-E492-CBA9-F1784A68D74F}"/>
                  </a:ext>
                </a:extLst>
              </p:cNvPr>
              <p:cNvSpPr/>
              <p:nvPr/>
            </p:nvSpPr>
            <p:spPr bwMode="auto">
              <a:xfrm>
                <a:off x="6248" y="3232"/>
                <a:ext cx="61" cy="142"/>
              </a:xfrm>
              <a:custGeom>
                <a:avLst/>
                <a:gdLst>
                  <a:gd name="T0" fmla="*/ 14 w 19"/>
                  <a:gd name="T1" fmla="*/ 43 h 44"/>
                  <a:gd name="T2" fmla="*/ 1 w 19"/>
                  <a:gd name="T3" fmla="*/ 17 h 44"/>
                  <a:gd name="T4" fmla="*/ 3 w 19"/>
                  <a:gd name="T5" fmla="*/ 2 h 44"/>
                  <a:gd name="T6" fmla="*/ 15 w 19"/>
                  <a:gd name="T7" fmla="*/ 16 h 44"/>
                  <a:gd name="T8" fmla="*/ 18 w 19"/>
                  <a:gd name="T9" fmla="*/ 35 h 44"/>
                  <a:gd name="T10" fmla="*/ 19 w 19"/>
                  <a:gd name="T11" fmla="*/ 38 h 44"/>
                  <a:gd name="T12" fmla="*/ 14 w 19"/>
                  <a:gd name="T13" fmla="*/ 43 h 44"/>
                </a:gdLst>
                <a:ahLst/>
                <a:cxnLst>
                  <a:cxn ang="0">
                    <a:pos x="T0" y="T1"/>
                  </a:cxn>
                  <a:cxn ang="0">
                    <a:pos x="T2" y="T3"/>
                  </a:cxn>
                  <a:cxn ang="0">
                    <a:pos x="T4" y="T5"/>
                  </a:cxn>
                  <a:cxn ang="0">
                    <a:pos x="T6" y="T7"/>
                  </a:cxn>
                  <a:cxn ang="0">
                    <a:pos x="T8" y="T9"/>
                  </a:cxn>
                  <a:cxn ang="0">
                    <a:pos x="T10" y="T11"/>
                  </a:cxn>
                  <a:cxn ang="0">
                    <a:pos x="T12" y="T13"/>
                  </a:cxn>
                </a:cxnLst>
                <a:rect l="0" t="0" r="r" b="b"/>
                <a:pathLst>
                  <a:path w="19" h="44">
                    <a:moveTo>
                      <a:pt x="14" y="43"/>
                    </a:moveTo>
                    <a:cubicBezTo>
                      <a:pt x="10" y="34"/>
                      <a:pt x="5" y="26"/>
                      <a:pt x="1" y="17"/>
                    </a:cubicBezTo>
                    <a:cubicBezTo>
                      <a:pt x="5" y="12"/>
                      <a:pt x="0" y="7"/>
                      <a:pt x="3" y="2"/>
                    </a:cubicBezTo>
                    <a:cubicBezTo>
                      <a:pt x="13" y="0"/>
                      <a:pt x="15" y="7"/>
                      <a:pt x="15" y="16"/>
                    </a:cubicBezTo>
                    <a:cubicBezTo>
                      <a:pt x="14" y="22"/>
                      <a:pt x="14" y="29"/>
                      <a:pt x="18" y="35"/>
                    </a:cubicBezTo>
                    <a:cubicBezTo>
                      <a:pt x="19" y="36"/>
                      <a:pt x="19" y="37"/>
                      <a:pt x="19" y="38"/>
                    </a:cubicBezTo>
                    <a:cubicBezTo>
                      <a:pt x="18" y="40"/>
                      <a:pt x="18" y="44"/>
                      <a:pt x="14" y="43"/>
                    </a:cubicBezTo>
                    <a:close/>
                  </a:path>
                </a:pathLst>
              </a:custGeom>
              <a:solidFill>
                <a:srgbClr val="B28F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2" name="Freeform 76">
                <a:extLst>
                  <a:ext uri="{FF2B5EF4-FFF2-40B4-BE49-F238E27FC236}">
                    <a16:creationId xmlns:a16="http://schemas.microsoft.com/office/drawing/2014/main" id="{563EA4EA-252D-C8BD-D7B2-427EC7687108}"/>
                  </a:ext>
                </a:extLst>
              </p:cNvPr>
              <p:cNvSpPr/>
              <p:nvPr/>
            </p:nvSpPr>
            <p:spPr bwMode="auto">
              <a:xfrm>
                <a:off x="5425" y="3041"/>
                <a:ext cx="104" cy="65"/>
              </a:xfrm>
              <a:custGeom>
                <a:avLst/>
                <a:gdLst>
                  <a:gd name="T0" fmla="*/ 9 w 32"/>
                  <a:gd name="T1" fmla="*/ 11 h 20"/>
                  <a:gd name="T2" fmla="*/ 0 w 32"/>
                  <a:gd name="T3" fmla="*/ 8 h 20"/>
                  <a:gd name="T4" fmla="*/ 5 w 32"/>
                  <a:gd name="T5" fmla="*/ 0 h 20"/>
                  <a:gd name="T6" fmla="*/ 16 w 32"/>
                  <a:gd name="T7" fmla="*/ 3 h 20"/>
                  <a:gd name="T8" fmla="*/ 28 w 32"/>
                  <a:gd name="T9" fmla="*/ 9 h 20"/>
                  <a:gd name="T10" fmla="*/ 25 w 32"/>
                  <a:gd name="T11" fmla="*/ 20 h 20"/>
                  <a:gd name="T12" fmla="*/ 9 w 32"/>
                  <a:gd name="T13" fmla="*/ 11 h 20"/>
                </a:gdLst>
                <a:ahLst/>
                <a:cxnLst>
                  <a:cxn ang="0">
                    <a:pos x="T0" y="T1"/>
                  </a:cxn>
                  <a:cxn ang="0">
                    <a:pos x="T2" y="T3"/>
                  </a:cxn>
                  <a:cxn ang="0">
                    <a:pos x="T4" y="T5"/>
                  </a:cxn>
                  <a:cxn ang="0">
                    <a:pos x="T6" y="T7"/>
                  </a:cxn>
                  <a:cxn ang="0">
                    <a:pos x="T8" y="T9"/>
                  </a:cxn>
                  <a:cxn ang="0">
                    <a:pos x="T10" y="T11"/>
                  </a:cxn>
                  <a:cxn ang="0">
                    <a:pos x="T12" y="T13"/>
                  </a:cxn>
                </a:cxnLst>
                <a:rect l="0" t="0" r="r" b="b"/>
                <a:pathLst>
                  <a:path w="32" h="20">
                    <a:moveTo>
                      <a:pt x="9" y="11"/>
                    </a:moveTo>
                    <a:cubicBezTo>
                      <a:pt x="7" y="6"/>
                      <a:pt x="3" y="8"/>
                      <a:pt x="0" y="8"/>
                    </a:cubicBezTo>
                    <a:cubicBezTo>
                      <a:pt x="2" y="6"/>
                      <a:pt x="4" y="3"/>
                      <a:pt x="5" y="0"/>
                    </a:cubicBezTo>
                    <a:cubicBezTo>
                      <a:pt x="9" y="0"/>
                      <a:pt x="13" y="3"/>
                      <a:pt x="16" y="3"/>
                    </a:cubicBezTo>
                    <a:cubicBezTo>
                      <a:pt x="21" y="3"/>
                      <a:pt x="25" y="6"/>
                      <a:pt x="28" y="9"/>
                    </a:cubicBezTo>
                    <a:cubicBezTo>
                      <a:pt x="32" y="14"/>
                      <a:pt x="30" y="18"/>
                      <a:pt x="25" y="20"/>
                    </a:cubicBezTo>
                    <a:cubicBezTo>
                      <a:pt x="18" y="20"/>
                      <a:pt x="11" y="20"/>
                      <a:pt x="9" y="11"/>
                    </a:cubicBezTo>
                    <a:close/>
                  </a:path>
                </a:pathLst>
              </a:custGeom>
              <a:solidFill>
                <a:srgbClr val="EAA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3" name="Freeform 77">
                <a:extLst>
                  <a:ext uri="{FF2B5EF4-FFF2-40B4-BE49-F238E27FC236}">
                    <a16:creationId xmlns:a16="http://schemas.microsoft.com/office/drawing/2014/main" id="{BFA89571-A1CB-08F5-6090-4DA303244621}"/>
                  </a:ext>
                </a:extLst>
              </p:cNvPr>
              <p:cNvSpPr/>
              <p:nvPr/>
            </p:nvSpPr>
            <p:spPr bwMode="auto">
              <a:xfrm>
                <a:off x="4784" y="2967"/>
                <a:ext cx="158" cy="55"/>
              </a:xfrm>
              <a:custGeom>
                <a:avLst/>
                <a:gdLst>
                  <a:gd name="T0" fmla="*/ 0 w 49"/>
                  <a:gd name="T1" fmla="*/ 12 h 17"/>
                  <a:gd name="T2" fmla="*/ 12 w 49"/>
                  <a:gd name="T3" fmla="*/ 3 h 17"/>
                  <a:gd name="T4" fmla="*/ 46 w 49"/>
                  <a:gd name="T5" fmla="*/ 1 h 17"/>
                  <a:gd name="T6" fmla="*/ 42 w 49"/>
                  <a:gd name="T7" fmla="*/ 8 h 17"/>
                  <a:gd name="T8" fmla="*/ 10 w 49"/>
                  <a:gd name="T9" fmla="*/ 13 h 17"/>
                  <a:gd name="T10" fmla="*/ 0 w 49"/>
                  <a:gd name="T11" fmla="*/ 12 h 17"/>
                </a:gdLst>
                <a:ahLst/>
                <a:cxnLst>
                  <a:cxn ang="0">
                    <a:pos x="T0" y="T1"/>
                  </a:cxn>
                  <a:cxn ang="0">
                    <a:pos x="T2" y="T3"/>
                  </a:cxn>
                  <a:cxn ang="0">
                    <a:pos x="T4" y="T5"/>
                  </a:cxn>
                  <a:cxn ang="0">
                    <a:pos x="T6" y="T7"/>
                  </a:cxn>
                  <a:cxn ang="0">
                    <a:pos x="T8" y="T9"/>
                  </a:cxn>
                  <a:cxn ang="0">
                    <a:pos x="T10" y="T11"/>
                  </a:cxn>
                </a:cxnLst>
                <a:rect l="0" t="0" r="r" b="b"/>
                <a:pathLst>
                  <a:path w="49" h="17">
                    <a:moveTo>
                      <a:pt x="0" y="12"/>
                    </a:moveTo>
                    <a:cubicBezTo>
                      <a:pt x="4" y="9"/>
                      <a:pt x="8" y="6"/>
                      <a:pt x="12" y="3"/>
                    </a:cubicBezTo>
                    <a:cubicBezTo>
                      <a:pt x="23" y="1"/>
                      <a:pt x="34" y="0"/>
                      <a:pt x="46" y="1"/>
                    </a:cubicBezTo>
                    <a:cubicBezTo>
                      <a:pt x="49" y="6"/>
                      <a:pt x="45" y="7"/>
                      <a:pt x="42" y="8"/>
                    </a:cubicBezTo>
                    <a:cubicBezTo>
                      <a:pt x="31" y="6"/>
                      <a:pt x="21" y="9"/>
                      <a:pt x="10" y="13"/>
                    </a:cubicBezTo>
                    <a:cubicBezTo>
                      <a:pt x="7" y="14"/>
                      <a:pt x="3" y="17"/>
                      <a:pt x="0" y="12"/>
                    </a:cubicBezTo>
                    <a:close/>
                  </a:path>
                </a:pathLst>
              </a:custGeom>
              <a:solidFill>
                <a:srgbClr val="EEA5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4" name="Freeform 78">
                <a:extLst>
                  <a:ext uri="{FF2B5EF4-FFF2-40B4-BE49-F238E27FC236}">
                    <a16:creationId xmlns:a16="http://schemas.microsoft.com/office/drawing/2014/main" id="{ADB9E546-F914-FCB7-D76F-28AD5BFD0E59}"/>
                  </a:ext>
                </a:extLst>
              </p:cNvPr>
              <p:cNvSpPr/>
              <p:nvPr/>
            </p:nvSpPr>
            <p:spPr bwMode="auto">
              <a:xfrm>
                <a:off x="4810" y="2854"/>
                <a:ext cx="126" cy="90"/>
              </a:xfrm>
              <a:custGeom>
                <a:avLst/>
                <a:gdLst>
                  <a:gd name="T0" fmla="*/ 22 w 39"/>
                  <a:gd name="T1" fmla="*/ 10 h 28"/>
                  <a:gd name="T2" fmla="*/ 14 w 39"/>
                  <a:gd name="T3" fmla="*/ 13 h 28"/>
                  <a:gd name="T4" fmla="*/ 35 w 39"/>
                  <a:gd name="T5" fmla="*/ 20 h 28"/>
                  <a:gd name="T6" fmla="*/ 38 w 39"/>
                  <a:gd name="T7" fmla="*/ 25 h 28"/>
                  <a:gd name="T8" fmla="*/ 32 w 39"/>
                  <a:gd name="T9" fmla="*/ 25 h 28"/>
                  <a:gd name="T10" fmla="*/ 13 w 39"/>
                  <a:gd name="T11" fmla="*/ 17 h 28"/>
                  <a:gd name="T12" fmla="*/ 2 w 39"/>
                  <a:gd name="T13" fmla="*/ 8 h 28"/>
                  <a:gd name="T14" fmla="*/ 15 w 39"/>
                  <a:gd name="T15" fmla="*/ 8 h 28"/>
                  <a:gd name="T16" fmla="*/ 22 w 39"/>
                  <a:gd name="T1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2" y="10"/>
                    </a:moveTo>
                    <a:cubicBezTo>
                      <a:pt x="20" y="11"/>
                      <a:pt x="17" y="12"/>
                      <a:pt x="14" y="13"/>
                    </a:cubicBezTo>
                    <a:cubicBezTo>
                      <a:pt x="22" y="16"/>
                      <a:pt x="29" y="18"/>
                      <a:pt x="35" y="20"/>
                    </a:cubicBezTo>
                    <a:cubicBezTo>
                      <a:pt x="37" y="21"/>
                      <a:pt x="39" y="23"/>
                      <a:pt x="38" y="25"/>
                    </a:cubicBezTo>
                    <a:cubicBezTo>
                      <a:pt x="36" y="28"/>
                      <a:pt x="34" y="27"/>
                      <a:pt x="32" y="25"/>
                    </a:cubicBezTo>
                    <a:cubicBezTo>
                      <a:pt x="28" y="18"/>
                      <a:pt x="20" y="19"/>
                      <a:pt x="13" y="17"/>
                    </a:cubicBezTo>
                    <a:cubicBezTo>
                      <a:pt x="8" y="15"/>
                      <a:pt x="0" y="14"/>
                      <a:pt x="2" y="8"/>
                    </a:cubicBezTo>
                    <a:cubicBezTo>
                      <a:pt x="5" y="0"/>
                      <a:pt x="11" y="8"/>
                      <a:pt x="15" y="8"/>
                    </a:cubicBezTo>
                    <a:cubicBezTo>
                      <a:pt x="18" y="9"/>
                      <a:pt x="20" y="9"/>
                      <a:pt x="22" y="10"/>
                    </a:cubicBezTo>
                    <a:close/>
                  </a:path>
                </a:pathLst>
              </a:custGeom>
              <a:solidFill>
                <a:srgbClr val="E88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5" name="Freeform 79">
                <a:extLst>
                  <a:ext uri="{FF2B5EF4-FFF2-40B4-BE49-F238E27FC236}">
                    <a16:creationId xmlns:a16="http://schemas.microsoft.com/office/drawing/2014/main" id="{682534E5-D608-B06A-11D7-13750861A32B}"/>
                  </a:ext>
                </a:extLst>
              </p:cNvPr>
              <p:cNvSpPr/>
              <p:nvPr/>
            </p:nvSpPr>
            <p:spPr bwMode="auto">
              <a:xfrm>
                <a:off x="5308" y="3271"/>
                <a:ext cx="88" cy="68"/>
              </a:xfrm>
              <a:custGeom>
                <a:avLst/>
                <a:gdLst>
                  <a:gd name="T0" fmla="*/ 16 w 27"/>
                  <a:gd name="T1" fmla="*/ 21 h 21"/>
                  <a:gd name="T2" fmla="*/ 2 w 27"/>
                  <a:gd name="T3" fmla="*/ 10 h 21"/>
                  <a:gd name="T4" fmla="*/ 9 w 27"/>
                  <a:gd name="T5" fmla="*/ 0 h 21"/>
                  <a:gd name="T6" fmla="*/ 26 w 27"/>
                  <a:gd name="T7" fmla="*/ 7 h 21"/>
                  <a:gd name="T8" fmla="*/ 27 w 27"/>
                  <a:gd name="T9" fmla="*/ 10 h 21"/>
                  <a:gd name="T10" fmla="*/ 16 w 27"/>
                  <a:gd name="T11" fmla="*/ 21 h 21"/>
                </a:gdLst>
                <a:ahLst/>
                <a:cxnLst>
                  <a:cxn ang="0">
                    <a:pos x="T0" y="T1"/>
                  </a:cxn>
                  <a:cxn ang="0">
                    <a:pos x="T2" y="T3"/>
                  </a:cxn>
                  <a:cxn ang="0">
                    <a:pos x="T4" y="T5"/>
                  </a:cxn>
                  <a:cxn ang="0">
                    <a:pos x="T6" y="T7"/>
                  </a:cxn>
                  <a:cxn ang="0">
                    <a:pos x="T8" y="T9"/>
                  </a:cxn>
                  <a:cxn ang="0">
                    <a:pos x="T10" y="T11"/>
                  </a:cxn>
                </a:cxnLst>
                <a:rect l="0" t="0" r="r" b="b"/>
                <a:pathLst>
                  <a:path w="27" h="21">
                    <a:moveTo>
                      <a:pt x="16" y="21"/>
                    </a:moveTo>
                    <a:cubicBezTo>
                      <a:pt x="11" y="18"/>
                      <a:pt x="4" y="18"/>
                      <a:pt x="2" y="10"/>
                    </a:cubicBezTo>
                    <a:cubicBezTo>
                      <a:pt x="0" y="2"/>
                      <a:pt x="1" y="0"/>
                      <a:pt x="9" y="0"/>
                    </a:cubicBezTo>
                    <a:cubicBezTo>
                      <a:pt x="11" y="11"/>
                      <a:pt x="19" y="8"/>
                      <a:pt x="26" y="7"/>
                    </a:cubicBezTo>
                    <a:cubicBezTo>
                      <a:pt x="27" y="8"/>
                      <a:pt x="27" y="9"/>
                      <a:pt x="27" y="10"/>
                    </a:cubicBezTo>
                    <a:cubicBezTo>
                      <a:pt x="23" y="13"/>
                      <a:pt x="21" y="19"/>
                      <a:pt x="16" y="21"/>
                    </a:cubicBezTo>
                    <a:close/>
                  </a:path>
                </a:pathLst>
              </a:custGeom>
              <a:solidFill>
                <a:srgbClr val="ADA1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6" name="Freeform 80">
                <a:extLst>
                  <a:ext uri="{FF2B5EF4-FFF2-40B4-BE49-F238E27FC236}">
                    <a16:creationId xmlns:a16="http://schemas.microsoft.com/office/drawing/2014/main" id="{B6EC1499-2155-8BA5-D721-32E8794951A1}"/>
                  </a:ext>
                </a:extLst>
              </p:cNvPr>
              <p:cNvSpPr/>
              <p:nvPr/>
            </p:nvSpPr>
            <p:spPr bwMode="auto">
              <a:xfrm>
                <a:off x="5266" y="3154"/>
                <a:ext cx="97" cy="107"/>
              </a:xfrm>
              <a:custGeom>
                <a:avLst/>
                <a:gdLst>
                  <a:gd name="T0" fmla="*/ 28 w 30"/>
                  <a:gd name="T1" fmla="*/ 13 h 33"/>
                  <a:gd name="T2" fmla="*/ 22 w 30"/>
                  <a:gd name="T3" fmla="*/ 16 h 33"/>
                  <a:gd name="T4" fmla="*/ 19 w 30"/>
                  <a:gd name="T5" fmla="*/ 24 h 33"/>
                  <a:gd name="T6" fmla="*/ 21 w 30"/>
                  <a:gd name="T7" fmla="*/ 31 h 33"/>
                  <a:gd name="T8" fmla="*/ 20 w 30"/>
                  <a:gd name="T9" fmla="*/ 32 h 33"/>
                  <a:gd name="T10" fmla="*/ 10 w 30"/>
                  <a:gd name="T11" fmla="*/ 26 h 33"/>
                  <a:gd name="T12" fmla="*/ 6 w 30"/>
                  <a:gd name="T13" fmla="*/ 24 h 33"/>
                  <a:gd name="T14" fmla="*/ 1 w 30"/>
                  <a:gd name="T15" fmla="*/ 18 h 33"/>
                  <a:gd name="T16" fmla="*/ 25 w 30"/>
                  <a:gd name="T17" fmla="*/ 1 h 33"/>
                  <a:gd name="T18" fmla="*/ 30 w 30"/>
                  <a:gd name="T19" fmla="*/ 5 h 33"/>
                  <a:gd name="T20" fmla="*/ 28 w 30"/>
                  <a:gd name="T21"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3">
                    <a:moveTo>
                      <a:pt x="28" y="13"/>
                    </a:moveTo>
                    <a:cubicBezTo>
                      <a:pt x="26" y="13"/>
                      <a:pt x="23" y="13"/>
                      <a:pt x="22" y="16"/>
                    </a:cubicBezTo>
                    <a:cubicBezTo>
                      <a:pt x="20" y="18"/>
                      <a:pt x="12" y="17"/>
                      <a:pt x="19" y="24"/>
                    </a:cubicBezTo>
                    <a:cubicBezTo>
                      <a:pt x="21" y="25"/>
                      <a:pt x="22" y="28"/>
                      <a:pt x="21" y="31"/>
                    </a:cubicBezTo>
                    <a:cubicBezTo>
                      <a:pt x="20" y="32"/>
                      <a:pt x="20" y="32"/>
                      <a:pt x="20" y="32"/>
                    </a:cubicBezTo>
                    <a:cubicBezTo>
                      <a:pt x="15" y="33"/>
                      <a:pt x="13" y="29"/>
                      <a:pt x="10" y="26"/>
                    </a:cubicBezTo>
                    <a:cubicBezTo>
                      <a:pt x="9" y="25"/>
                      <a:pt x="8" y="24"/>
                      <a:pt x="6" y="24"/>
                    </a:cubicBezTo>
                    <a:cubicBezTo>
                      <a:pt x="5" y="22"/>
                      <a:pt x="0" y="22"/>
                      <a:pt x="1" y="18"/>
                    </a:cubicBezTo>
                    <a:cubicBezTo>
                      <a:pt x="9" y="12"/>
                      <a:pt x="17" y="6"/>
                      <a:pt x="25" y="1"/>
                    </a:cubicBezTo>
                    <a:cubicBezTo>
                      <a:pt x="29" y="0"/>
                      <a:pt x="30" y="2"/>
                      <a:pt x="30" y="5"/>
                    </a:cubicBezTo>
                    <a:cubicBezTo>
                      <a:pt x="22" y="6"/>
                      <a:pt x="30" y="11"/>
                      <a:pt x="28" y="13"/>
                    </a:cubicBezTo>
                    <a:close/>
                  </a:path>
                </a:pathLst>
              </a:custGeom>
              <a:solidFill>
                <a:srgbClr val="BB9C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7" name="Freeform 81">
                <a:extLst>
                  <a:ext uri="{FF2B5EF4-FFF2-40B4-BE49-F238E27FC236}">
                    <a16:creationId xmlns:a16="http://schemas.microsoft.com/office/drawing/2014/main" id="{82E98FE2-B589-2FA5-5DAA-D5F63CDB9F15}"/>
                  </a:ext>
                </a:extLst>
              </p:cNvPr>
              <p:cNvSpPr/>
              <p:nvPr/>
            </p:nvSpPr>
            <p:spPr bwMode="auto">
              <a:xfrm>
                <a:off x="5065" y="2614"/>
                <a:ext cx="59" cy="136"/>
              </a:xfrm>
              <a:custGeom>
                <a:avLst/>
                <a:gdLst>
                  <a:gd name="T0" fmla="*/ 7 w 18"/>
                  <a:gd name="T1" fmla="*/ 6 h 42"/>
                  <a:gd name="T2" fmla="*/ 16 w 18"/>
                  <a:gd name="T3" fmla="*/ 34 h 42"/>
                  <a:gd name="T4" fmla="*/ 17 w 18"/>
                  <a:gd name="T5" fmla="*/ 41 h 42"/>
                  <a:gd name="T6" fmla="*/ 9 w 18"/>
                  <a:gd name="T7" fmla="*/ 40 h 42"/>
                  <a:gd name="T8" fmla="*/ 0 w 18"/>
                  <a:gd name="T9" fmla="*/ 4 h 42"/>
                  <a:gd name="T10" fmla="*/ 7 w 18"/>
                  <a:gd name="T11" fmla="*/ 6 h 42"/>
                </a:gdLst>
                <a:ahLst/>
                <a:cxnLst>
                  <a:cxn ang="0">
                    <a:pos x="T0" y="T1"/>
                  </a:cxn>
                  <a:cxn ang="0">
                    <a:pos x="T2" y="T3"/>
                  </a:cxn>
                  <a:cxn ang="0">
                    <a:pos x="T4" y="T5"/>
                  </a:cxn>
                  <a:cxn ang="0">
                    <a:pos x="T6" y="T7"/>
                  </a:cxn>
                  <a:cxn ang="0">
                    <a:pos x="T8" y="T9"/>
                  </a:cxn>
                  <a:cxn ang="0">
                    <a:pos x="T10" y="T11"/>
                  </a:cxn>
                </a:cxnLst>
                <a:rect l="0" t="0" r="r" b="b"/>
                <a:pathLst>
                  <a:path w="18" h="42">
                    <a:moveTo>
                      <a:pt x="7" y="6"/>
                    </a:moveTo>
                    <a:cubicBezTo>
                      <a:pt x="10" y="15"/>
                      <a:pt x="13" y="25"/>
                      <a:pt x="16" y="34"/>
                    </a:cubicBezTo>
                    <a:cubicBezTo>
                      <a:pt x="18" y="36"/>
                      <a:pt x="17" y="38"/>
                      <a:pt x="17" y="41"/>
                    </a:cubicBezTo>
                    <a:cubicBezTo>
                      <a:pt x="15" y="42"/>
                      <a:pt x="12" y="42"/>
                      <a:pt x="9" y="40"/>
                    </a:cubicBezTo>
                    <a:cubicBezTo>
                      <a:pt x="9" y="27"/>
                      <a:pt x="3" y="16"/>
                      <a:pt x="0" y="4"/>
                    </a:cubicBezTo>
                    <a:cubicBezTo>
                      <a:pt x="3" y="2"/>
                      <a:pt x="6" y="0"/>
                      <a:pt x="7" y="6"/>
                    </a:cubicBezTo>
                    <a:close/>
                  </a:path>
                </a:pathLst>
              </a:custGeom>
              <a:solidFill>
                <a:srgbClr val="E9B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8" name="Freeform 82">
                <a:extLst>
                  <a:ext uri="{FF2B5EF4-FFF2-40B4-BE49-F238E27FC236}">
                    <a16:creationId xmlns:a16="http://schemas.microsoft.com/office/drawing/2014/main" id="{D19516FC-7721-4E46-B719-FE4E4544F44A}"/>
                  </a:ext>
                </a:extLst>
              </p:cNvPr>
              <p:cNvSpPr/>
              <p:nvPr/>
            </p:nvSpPr>
            <p:spPr bwMode="auto">
              <a:xfrm>
                <a:off x="6115" y="3154"/>
                <a:ext cx="94" cy="120"/>
              </a:xfrm>
              <a:custGeom>
                <a:avLst/>
                <a:gdLst>
                  <a:gd name="T0" fmla="*/ 26 w 29"/>
                  <a:gd name="T1" fmla="*/ 11 h 37"/>
                  <a:gd name="T2" fmla="*/ 12 w 29"/>
                  <a:gd name="T3" fmla="*/ 30 h 37"/>
                  <a:gd name="T4" fmla="*/ 14 w 29"/>
                  <a:gd name="T5" fmla="*/ 34 h 37"/>
                  <a:gd name="T6" fmla="*/ 4 w 29"/>
                  <a:gd name="T7" fmla="*/ 37 h 37"/>
                  <a:gd name="T8" fmla="*/ 1 w 29"/>
                  <a:gd name="T9" fmla="*/ 33 h 37"/>
                  <a:gd name="T10" fmla="*/ 4 w 29"/>
                  <a:gd name="T11" fmla="*/ 29 h 37"/>
                  <a:gd name="T12" fmla="*/ 19 w 29"/>
                  <a:gd name="T13" fmla="*/ 1 h 37"/>
                  <a:gd name="T14" fmla="*/ 22 w 29"/>
                  <a:gd name="T15" fmla="*/ 1 h 37"/>
                  <a:gd name="T16" fmla="*/ 26 w 29"/>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7">
                    <a:moveTo>
                      <a:pt x="26" y="11"/>
                    </a:moveTo>
                    <a:cubicBezTo>
                      <a:pt x="21" y="17"/>
                      <a:pt x="20" y="26"/>
                      <a:pt x="12" y="30"/>
                    </a:cubicBezTo>
                    <a:cubicBezTo>
                      <a:pt x="10" y="31"/>
                      <a:pt x="14" y="32"/>
                      <a:pt x="14" y="34"/>
                    </a:cubicBezTo>
                    <a:cubicBezTo>
                      <a:pt x="11" y="36"/>
                      <a:pt x="8" y="37"/>
                      <a:pt x="4" y="37"/>
                    </a:cubicBezTo>
                    <a:cubicBezTo>
                      <a:pt x="3" y="37"/>
                      <a:pt x="1" y="35"/>
                      <a:pt x="1" y="33"/>
                    </a:cubicBezTo>
                    <a:cubicBezTo>
                      <a:pt x="0" y="31"/>
                      <a:pt x="1" y="30"/>
                      <a:pt x="4" y="29"/>
                    </a:cubicBezTo>
                    <a:cubicBezTo>
                      <a:pt x="18" y="25"/>
                      <a:pt x="20" y="14"/>
                      <a:pt x="19" y="1"/>
                    </a:cubicBezTo>
                    <a:cubicBezTo>
                      <a:pt x="20" y="0"/>
                      <a:pt x="21" y="0"/>
                      <a:pt x="22" y="1"/>
                    </a:cubicBezTo>
                    <a:cubicBezTo>
                      <a:pt x="24" y="4"/>
                      <a:pt x="29" y="6"/>
                      <a:pt x="26" y="11"/>
                    </a:cubicBezTo>
                    <a:close/>
                  </a:path>
                </a:pathLst>
              </a:custGeom>
              <a:solidFill>
                <a:srgbClr val="E06B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9" name="Freeform 83">
                <a:extLst>
                  <a:ext uri="{FF2B5EF4-FFF2-40B4-BE49-F238E27FC236}">
                    <a16:creationId xmlns:a16="http://schemas.microsoft.com/office/drawing/2014/main" id="{BC5C6ED2-5A63-3885-BD3C-4614BD0E52F5}"/>
                  </a:ext>
                </a:extLst>
              </p:cNvPr>
              <p:cNvSpPr/>
              <p:nvPr/>
            </p:nvSpPr>
            <p:spPr bwMode="auto">
              <a:xfrm>
                <a:off x="5389" y="2967"/>
                <a:ext cx="111" cy="94"/>
              </a:xfrm>
              <a:custGeom>
                <a:avLst/>
                <a:gdLst>
                  <a:gd name="T0" fmla="*/ 28 w 34"/>
                  <a:gd name="T1" fmla="*/ 28 h 29"/>
                  <a:gd name="T2" fmla="*/ 16 w 34"/>
                  <a:gd name="T3" fmla="*/ 23 h 29"/>
                  <a:gd name="T4" fmla="*/ 3 w 34"/>
                  <a:gd name="T5" fmla="*/ 24 h 29"/>
                  <a:gd name="T6" fmla="*/ 0 w 34"/>
                  <a:gd name="T7" fmla="*/ 17 h 29"/>
                  <a:gd name="T8" fmla="*/ 3 w 34"/>
                  <a:gd name="T9" fmla="*/ 14 h 29"/>
                  <a:gd name="T10" fmla="*/ 10 w 34"/>
                  <a:gd name="T11" fmla="*/ 8 h 29"/>
                  <a:gd name="T12" fmla="*/ 11 w 34"/>
                  <a:gd name="T13" fmla="*/ 0 h 29"/>
                  <a:gd name="T14" fmla="*/ 20 w 34"/>
                  <a:gd name="T15" fmla="*/ 13 h 29"/>
                  <a:gd name="T16" fmla="*/ 34 w 34"/>
                  <a:gd name="T17" fmla="*/ 16 h 29"/>
                  <a:gd name="T18" fmla="*/ 33 w 34"/>
                  <a:gd name="T19" fmla="*/ 18 h 29"/>
                  <a:gd name="T20" fmla="*/ 28 w 34"/>
                  <a:gd name="T2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8">
                    <a:moveTo>
                      <a:pt x="28" y="28"/>
                    </a:moveTo>
                    <a:cubicBezTo>
                      <a:pt x="23" y="29"/>
                      <a:pt x="19" y="28"/>
                      <a:pt x="16" y="23"/>
                    </a:cubicBezTo>
                    <a:cubicBezTo>
                      <a:pt x="12" y="24"/>
                      <a:pt x="8" y="24"/>
                      <a:pt x="3" y="24"/>
                    </a:cubicBezTo>
                    <a:cubicBezTo>
                      <a:pt x="1" y="23"/>
                      <a:pt x="0" y="20"/>
                      <a:pt x="0" y="17"/>
                    </a:cubicBezTo>
                    <a:cubicBezTo>
                      <a:pt x="0" y="15"/>
                      <a:pt x="1" y="14"/>
                      <a:pt x="3" y="14"/>
                    </a:cubicBezTo>
                    <a:cubicBezTo>
                      <a:pt x="8" y="15"/>
                      <a:pt x="12" y="15"/>
                      <a:pt x="10" y="8"/>
                    </a:cubicBezTo>
                    <a:cubicBezTo>
                      <a:pt x="9" y="5"/>
                      <a:pt x="8" y="2"/>
                      <a:pt x="11" y="0"/>
                    </a:cubicBezTo>
                    <a:cubicBezTo>
                      <a:pt x="19" y="1"/>
                      <a:pt x="18" y="8"/>
                      <a:pt x="20" y="13"/>
                    </a:cubicBezTo>
                    <a:cubicBezTo>
                      <a:pt x="25" y="9"/>
                      <a:pt x="30" y="10"/>
                      <a:pt x="34" y="16"/>
                    </a:cubicBezTo>
                    <a:cubicBezTo>
                      <a:pt x="34" y="17"/>
                      <a:pt x="34" y="18"/>
                      <a:pt x="33" y="18"/>
                    </a:cubicBezTo>
                    <a:cubicBezTo>
                      <a:pt x="26" y="19"/>
                      <a:pt x="25" y="23"/>
                      <a:pt x="28" y="28"/>
                    </a:cubicBezTo>
                    <a:close/>
                  </a:path>
                </a:pathLst>
              </a:custGeom>
              <a:solidFill>
                <a:srgbClr val="BD9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0" name="Freeform 84">
                <a:extLst>
                  <a:ext uri="{FF2B5EF4-FFF2-40B4-BE49-F238E27FC236}">
                    <a16:creationId xmlns:a16="http://schemas.microsoft.com/office/drawing/2014/main" id="{DB25A62B-1C7A-E8B5-B601-37E720884FB9}"/>
                  </a:ext>
                </a:extLst>
              </p:cNvPr>
              <p:cNvSpPr/>
              <p:nvPr/>
            </p:nvSpPr>
            <p:spPr bwMode="auto">
              <a:xfrm>
                <a:off x="5558" y="1515"/>
                <a:ext cx="65" cy="165"/>
              </a:xfrm>
              <a:custGeom>
                <a:avLst/>
                <a:gdLst>
                  <a:gd name="T0" fmla="*/ 9 w 20"/>
                  <a:gd name="T1" fmla="*/ 50 h 51"/>
                  <a:gd name="T2" fmla="*/ 12 w 20"/>
                  <a:gd name="T3" fmla="*/ 28 h 51"/>
                  <a:gd name="T4" fmla="*/ 7 w 20"/>
                  <a:gd name="T5" fmla="*/ 5 h 51"/>
                  <a:gd name="T6" fmla="*/ 12 w 20"/>
                  <a:gd name="T7" fmla="*/ 2 h 51"/>
                  <a:gd name="T8" fmla="*/ 20 w 20"/>
                  <a:gd name="T9" fmla="*/ 3 h 51"/>
                  <a:gd name="T10" fmla="*/ 18 w 20"/>
                  <a:gd name="T11" fmla="*/ 23 h 51"/>
                  <a:gd name="T12" fmla="*/ 16 w 20"/>
                  <a:gd name="T13" fmla="*/ 33 h 51"/>
                  <a:gd name="T14" fmla="*/ 12 w 20"/>
                  <a:gd name="T15" fmla="*/ 50 h 51"/>
                  <a:gd name="T16" fmla="*/ 9 w 20"/>
                  <a:gd name="T17"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51">
                    <a:moveTo>
                      <a:pt x="9" y="50"/>
                    </a:moveTo>
                    <a:cubicBezTo>
                      <a:pt x="0" y="41"/>
                      <a:pt x="10" y="35"/>
                      <a:pt x="12" y="28"/>
                    </a:cubicBezTo>
                    <a:cubicBezTo>
                      <a:pt x="13" y="21"/>
                      <a:pt x="0" y="14"/>
                      <a:pt x="7" y="5"/>
                    </a:cubicBezTo>
                    <a:cubicBezTo>
                      <a:pt x="8" y="4"/>
                      <a:pt x="11" y="3"/>
                      <a:pt x="12" y="2"/>
                    </a:cubicBezTo>
                    <a:cubicBezTo>
                      <a:pt x="15" y="1"/>
                      <a:pt x="18" y="0"/>
                      <a:pt x="20" y="3"/>
                    </a:cubicBezTo>
                    <a:cubicBezTo>
                      <a:pt x="13" y="9"/>
                      <a:pt x="12" y="16"/>
                      <a:pt x="18" y="23"/>
                    </a:cubicBezTo>
                    <a:cubicBezTo>
                      <a:pt x="18" y="27"/>
                      <a:pt x="18" y="30"/>
                      <a:pt x="16" y="33"/>
                    </a:cubicBezTo>
                    <a:cubicBezTo>
                      <a:pt x="12" y="38"/>
                      <a:pt x="15" y="45"/>
                      <a:pt x="12" y="50"/>
                    </a:cubicBezTo>
                    <a:cubicBezTo>
                      <a:pt x="11" y="51"/>
                      <a:pt x="10" y="50"/>
                      <a:pt x="9" y="50"/>
                    </a:cubicBezTo>
                    <a:close/>
                  </a:path>
                </a:pathLst>
              </a:custGeom>
              <a:solidFill>
                <a:srgbClr val="C0B3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1" name="Freeform 85">
                <a:extLst>
                  <a:ext uri="{FF2B5EF4-FFF2-40B4-BE49-F238E27FC236}">
                    <a16:creationId xmlns:a16="http://schemas.microsoft.com/office/drawing/2014/main" id="{749188E5-5685-E8E0-B7DA-95A9446FC907}"/>
                  </a:ext>
                </a:extLst>
              </p:cNvPr>
              <p:cNvSpPr/>
              <p:nvPr/>
            </p:nvSpPr>
            <p:spPr bwMode="auto">
              <a:xfrm>
                <a:off x="5027" y="3281"/>
                <a:ext cx="119" cy="67"/>
              </a:xfrm>
              <a:custGeom>
                <a:avLst/>
                <a:gdLst>
                  <a:gd name="T0" fmla="*/ 14 w 37"/>
                  <a:gd name="T1" fmla="*/ 2 h 21"/>
                  <a:gd name="T2" fmla="*/ 9 w 37"/>
                  <a:gd name="T3" fmla="*/ 11 h 21"/>
                  <a:gd name="T4" fmla="*/ 35 w 37"/>
                  <a:gd name="T5" fmla="*/ 0 h 21"/>
                  <a:gd name="T6" fmla="*/ 35 w 37"/>
                  <a:gd name="T7" fmla="*/ 4 h 21"/>
                  <a:gd name="T8" fmla="*/ 13 w 37"/>
                  <a:gd name="T9" fmla="*/ 15 h 21"/>
                  <a:gd name="T10" fmla="*/ 3 w 37"/>
                  <a:gd name="T11" fmla="*/ 15 h 21"/>
                  <a:gd name="T12" fmla="*/ 8 w 37"/>
                  <a:gd name="T13" fmla="*/ 4 h 21"/>
                  <a:gd name="T14" fmla="*/ 14 w 37"/>
                  <a:gd name="T15" fmla="*/ 2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1">
                    <a:moveTo>
                      <a:pt x="14" y="2"/>
                    </a:moveTo>
                    <a:cubicBezTo>
                      <a:pt x="15" y="6"/>
                      <a:pt x="9" y="6"/>
                      <a:pt x="9" y="11"/>
                    </a:cubicBezTo>
                    <a:cubicBezTo>
                      <a:pt x="18" y="7"/>
                      <a:pt x="26" y="4"/>
                      <a:pt x="35" y="0"/>
                    </a:cubicBezTo>
                    <a:cubicBezTo>
                      <a:pt x="36" y="1"/>
                      <a:pt x="37" y="3"/>
                      <a:pt x="35" y="4"/>
                    </a:cubicBezTo>
                    <a:cubicBezTo>
                      <a:pt x="28" y="8"/>
                      <a:pt x="20" y="11"/>
                      <a:pt x="13" y="15"/>
                    </a:cubicBezTo>
                    <a:cubicBezTo>
                      <a:pt x="10" y="16"/>
                      <a:pt x="6" y="21"/>
                      <a:pt x="3" y="15"/>
                    </a:cubicBezTo>
                    <a:cubicBezTo>
                      <a:pt x="0" y="10"/>
                      <a:pt x="2" y="6"/>
                      <a:pt x="8" y="4"/>
                    </a:cubicBezTo>
                    <a:cubicBezTo>
                      <a:pt x="10" y="3"/>
                      <a:pt x="12" y="3"/>
                      <a:pt x="14" y="2"/>
                    </a:cubicBezTo>
                    <a:close/>
                  </a:path>
                </a:pathLst>
              </a:custGeom>
              <a:solidFill>
                <a:srgbClr val="E16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2" name="Freeform 86">
                <a:extLst>
                  <a:ext uri="{FF2B5EF4-FFF2-40B4-BE49-F238E27FC236}">
                    <a16:creationId xmlns:a16="http://schemas.microsoft.com/office/drawing/2014/main" id="{71A7B52B-4C1A-E429-C6E1-1B8674F2B484}"/>
                  </a:ext>
                </a:extLst>
              </p:cNvPr>
              <p:cNvSpPr/>
              <p:nvPr/>
            </p:nvSpPr>
            <p:spPr bwMode="auto">
              <a:xfrm>
                <a:off x="5840" y="1686"/>
                <a:ext cx="81" cy="42"/>
              </a:xfrm>
              <a:custGeom>
                <a:avLst/>
                <a:gdLst>
                  <a:gd name="T0" fmla="*/ 3 w 25"/>
                  <a:gd name="T1" fmla="*/ 4 h 13"/>
                  <a:gd name="T2" fmla="*/ 24 w 25"/>
                  <a:gd name="T3" fmla="*/ 0 h 13"/>
                  <a:gd name="T4" fmla="*/ 25 w 25"/>
                  <a:gd name="T5" fmla="*/ 8 h 13"/>
                  <a:gd name="T6" fmla="*/ 3 w 25"/>
                  <a:gd name="T7" fmla="*/ 13 h 13"/>
                  <a:gd name="T8" fmla="*/ 0 w 25"/>
                  <a:gd name="T9" fmla="*/ 6 h 13"/>
                  <a:gd name="T10" fmla="*/ 3 w 25"/>
                  <a:gd name="T11" fmla="*/ 4 h 13"/>
                </a:gdLst>
                <a:ahLst/>
                <a:cxnLst>
                  <a:cxn ang="0">
                    <a:pos x="T0" y="T1"/>
                  </a:cxn>
                  <a:cxn ang="0">
                    <a:pos x="T2" y="T3"/>
                  </a:cxn>
                  <a:cxn ang="0">
                    <a:pos x="T4" y="T5"/>
                  </a:cxn>
                  <a:cxn ang="0">
                    <a:pos x="T6" y="T7"/>
                  </a:cxn>
                  <a:cxn ang="0">
                    <a:pos x="T8" y="T9"/>
                  </a:cxn>
                  <a:cxn ang="0">
                    <a:pos x="T10" y="T11"/>
                  </a:cxn>
                </a:cxnLst>
                <a:rect l="0" t="0" r="r" b="b"/>
                <a:pathLst>
                  <a:path w="25" h="13">
                    <a:moveTo>
                      <a:pt x="3" y="4"/>
                    </a:moveTo>
                    <a:cubicBezTo>
                      <a:pt x="10" y="3"/>
                      <a:pt x="17" y="1"/>
                      <a:pt x="24" y="0"/>
                    </a:cubicBezTo>
                    <a:cubicBezTo>
                      <a:pt x="24" y="2"/>
                      <a:pt x="24" y="5"/>
                      <a:pt x="25" y="8"/>
                    </a:cubicBezTo>
                    <a:cubicBezTo>
                      <a:pt x="18" y="12"/>
                      <a:pt x="11" y="13"/>
                      <a:pt x="3" y="13"/>
                    </a:cubicBezTo>
                    <a:cubicBezTo>
                      <a:pt x="1" y="12"/>
                      <a:pt x="0" y="9"/>
                      <a:pt x="0" y="6"/>
                    </a:cubicBezTo>
                    <a:cubicBezTo>
                      <a:pt x="0" y="5"/>
                      <a:pt x="1" y="3"/>
                      <a:pt x="3" y="4"/>
                    </a:cubicBezTo>
                    <a:close/>
                  </a:path>
                </a:pathLst>
              </a:custGeom>
              <a:solidFill>
                <a:srgbClr val="DC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3" name="Freeform 87">
                <a:extLst>
                  <a:ext uri="{FF2B5EF4-FFF2-40B4-BE49-F238E27FC236}">
                    <a16:creationId xmlns:a16="http://schemas.microsoft.com/office/drawing/2014/main" id="{B0904204-5C7F-C17B-C2DE-FF01D135ADF5}"/>
                  </a:ext>
                </a:extLst>
              </p:cNvPr>
              <p:cNvSpPr/>
              <p:nvPr/>
            </p:nvSpPr>
            <p:spPr bwMode="auto">
              <a:xfrm>
                <a:off x="5836" y="2783"/>
                <a:ext cx="101" cy="97"/>
              </a:xfrm>
              <a:custGeom>
                <a:avLst/>
                <a:gdLst>
                  <a:gd name="T0" fmla="*/ 11 w 31"/>
                  <a:gd name="T1" fmla="*/ 30 h 30"/>
                  <a:gd name="T2" fmla="*/ 0 w 31"/>
                  <a:gd name="T3" fmla="*/ 11 h 30"/>
                  <a:gd name="T4" fmla="*/ 4 w 31"/>
                  <a:gd name="T5" fmla="*/ 10 h 30"/>
                  <a:gd name="T6" fmla="*/ 6 w 31"/>
                  <a:gd name="T7" fmla="*/ 12 h 30"/>
                  <a:gd name="T8" fmla="*/ 15 w 31"/>
                  <a:gd name="T9" fmla="*/ 11 h 30"/>
                  <a:gd name="T10" fmla="*/ 27 w 31"/>
                  <a:gd name="T11" fmla="*/ 0 h 30"/>
                  <a:gd name="T12" fmla="*/ 30 w 31"/>
                  <a:gd name="T13" fmla="*/ 1 h 30"/>
                  <a:gd name="T14" fmla="*/ 27 w 31"/>
                  <a:gd name="T15" fmla="*/ 10 h 30"/>
                  <a:gd name="T16" fmla="*/ 19 w 31"/>
                  <a:gd name="T17" fmla="*/ 23 h 30"/>
                  <a:gd name="T18" fmla="*/ 11 w 3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1" y="30"/>
                    </a:moveTo>
                    <a:cubicBezTo>
                      <a:pt x="0" y="28"/>
                      <a:pt x="3" y="18"/>
                      <a:pt x="0" y="11"/>
                    </a:cubicBezTo>
                    <a:cubicBezTo>
                      <a:pt x="1" y="9"/>
                      <a:pt x="2" y="9"/>
                      <a:pt x="4" y="10"/>
                    </a:cubicBezTo>
                    <a:cubicBezTo>
                      <a:pt x="5" y="10"/>
                      <a:pt x="6" y="11"/>
                      <a:pt x="6" y="12"/>
                    </a:cubicBezTo>
                    <a:cubicBezTo>
                      <a:pt x="10" y="18"/>
                      <a:pt x="12" y="15"/>
                      <a:pt x="15" y="11"/>
                    </a:cubicBezTo>
                    <a:cubicBezTo>
                      <a:pt x="18" y="6"/>
                      <a:pt x="21" y="1"/>
                      <a:pt x="27" y="0"/>
                    </a:cubicBezTo>
                    <a:cubicBezTo>
                      <a:pt x="28" y="0"/>
                      <a:pt x="29" y="0"/>
                      <a:pt x="30" y="1"/>
                    </a:cubicBezTo>
                    <a:cubicBezTo>
                      <a:pt x="31" y="5"/>
                      <a:pt x="28" y="7"/>
                      <a:pt x="27" y="10"/>
                    </a:cubicBezTo>
                    <a:cubicBezTo>
                      <a:pt x="23" y="14"/>
                      <a:pt x="21" y="18"/>
                      <a:pt x="19" y="23"/>
                    </a:cubicBezTo>
                    <a:cubicBezTo>
                      <a:pt x="17" y="26"/>
                      <a:pt x="16" y="30"/>
                      <a:pt x="11" y="30"/>
                    </a:cubicBezTo>
                    <a:close/>
                  </a:path>
                </a:pathLst>
              </a:custGeom>
              <a:solidFill>
                <a:srgbClr val="A38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4" name="Freeform 88">
                <a:extLst>
                  <a:ext uri="{FF2B5EF4-FFF2-40B4-BE49-F238E27FC236}">
                    <a16:creationId xmlns:a16="http://schemas.microsoft.com/office/drawing/2014/main" id="{48D08D25-6915-FBDF-2D56-FEC0E797787D}"/>
                  </a:ext>
                </a:extLst>
              </p:cNvPr>
              <p:cNvSpPr/>
              <p:nvPr/>
            </p:nvSpPr>
            <p:spPr bwMode="auto">
              <a:xfrm>
                <a:off x="5840" y="2026"/>
                <a:ext cx="106" cy="58"/>
              </a:xfrm>
              <a:custGeom>
                <a:avLst/>
                <a:gdLst>
                  <a:gd name="T0" fmla="*/ 0 w 33"/>
                  <a:gd name="T1" fmla="*/ 7 h 18"/>
                  <a:gd name="T2" fmla="*/ 25 w 33"/>
                  <a:gd name="T3" fmla="*/ 0 h 18"/>
                  <a:gd name="T4" fmla="*/ 25 w 33"/>
                  <a:gd name="T5" fmla="*/ 14 h 18"/>
                  <a:gd name="T6" fmla="*/ 8 w 33"/>
                  <a:gd name="T7" fmla="*/ 15 h 18"/>
                  <a:gd name="T8" fmla="*/ 0 w 33"/>
                  <a:gd name="T9" fmla="*/ 7 h 18"/>
                </a:gdLst>
                <a:ahLst/>
                <a:cxnLst>
                  <a:cxn ang="0">
                    <a:pos x="T0" y="T1"/>
                  </a:cxn>
                  <a:cxn ang="0">
                    <a:pos x="T2" y="T3"/>
                  </a:cxn>
                  <a:cxn ang="0">
                    <a:pos x="T4" y="T5"/>
                  </a:cxn>
                  <a:cxn ang="0">
                    <a:pos x="T6" y="T7"/>
                  </a:cxn>
                  <a:cxn ang="0">
                    <a:pos x="T8" y="T9"/>
                  </a:cxn>
                </a:cxnLst>
                <a:rect l="0" t="0" r="r" b="b"/>
                <a:pathLst>
                  <a:path w="33" h="18">
                    <a:moveTo>
                      <a:pt x="0" y="7"/>
                    </a:moveTo>
                    <a:cubicBezTo>
                      <a:pt x="8" y="2"/>
                      <a:pt x="18" y="7"/>
                      <a:pt x="25" y="0"/>
                    </a:cubicBezTo>
                    <a:cubicBezTo>
                      <a:pt x="32" y="4"/>
                      <a:pt x="33" y="9"/>
                      <a:pt x="25" y="14"/>
                    </a:cubicBezTo>
                    <a:cubicBezTo>
                      <a:pt x="20" y="16"/>
                      <a:pt x="14" y="18"/>
                      <a:pt x="8" y="15"/>
                    </a:cubicBezTo>
                    <a:cubicBezTo>
                      <a:pt x="9" y="9"/>
                      <a:pt x="3" y="10"/>
                      <a:pt x="0" y="7"/>
                    </a:cubicBezTo>
                    <a:close/>
                  </a:path>
                </a:pathLst>
              </a:custGeom>
              <a:solidFill>
                <a:srgbClr val="B1A2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5" name="Freeform 89">
                <a:extLst>
                  <a:ext uri="{FF2B5EF4-FFF2-40B4-BE49-F238E27FC236}">
                    <a16:creationId xmlns:a16="http://schemas.microsoft.com/office/drawing/2014/main" id="{5DDF6A13-FABE-4E0E-D38E-A0E30E39B582}"/>
                  </a:ext>
                </a:extLst>
              </p:cNvPr>
              <p:cNvSpPr/>
              <p:nvPr/>
            </p:nvSpPr>
            <p:spPr bwMode="auto">
              <a:xfrm>
                <a:off x="5878" y="2601"/>
                <a:ext cx="65" cy="65"/>
              </a:xfrm>
              <a:custGeom>
                <a:avLst/>
                <a:gdLst>
                  <a:gd name="T0" fmla="*/ 3 w 20"/>
                  <a:gd name="T1" fmla="*/ 6 h 20"/>
                  <a:gd name="T2" fmla="*/ 19 w 20"/>
                  <a:gd name="T3" fmla="*/ 3 h 20"/>
                  <a:gd name="T4" fmla="*/ 20 w 20"/>
                  <a:gd name="T5" fmla="*/ 12 h 20"/>
                  <a:gd name="T6" fmla="*/ 5 w 20"/>
                  <a:gd name="T7" fmla="*/ 17 h 20"/>
                  <a:gd name="T8" fmla="*/ 3 w 20"/>
                  <a:gd name="T9" fmla="*/ 6 h 20"/>
                </a:gdLst>
                <a:ahLst/>
                <a:cxnLst>
                  <a:cxn ang="0">
                    <a:pos x="T0" y="T1"/>
                  </a:cxn>
                  <a:cxn ang="0">
                    <a:pos x="T2" y="T3"/>
                  </a:cxn>
                  <a:cxn ang="0">
                    <a:pos x="T4" y="T5"/>
                  </a:cxn>
                  <a:cxn ang="0">
                    <a:pos x="T6" y="T7"/>
                  </a:cxn>
                  <a:cxn ang="0">
                    <a:pos x="T8" y="T9"/>
                  </a:cxn>
                </a:cxnLst>
                <a:rect l="0" t="0" r="r" b="b"/>
                <a:pathLst>
                  <a:path w="20" h="20">
                    <a:moveTo>
                      <a:pt x="3" y="6"/>
                    </a:moveTo>
                    <a:cubicBezTo>
                      <a:pt x="8" y="5"/>
                      <a:pt x="13" y="0"/>
                      <a:pt x="19" y="3"/>
                    </a:cubicBezTo>
                    <a:cubicBezTo>
                      <a:pt x="19" y="6"/>
                      <a:pt x="19" y="9"/>
                      <a:pt x="20" y="12"/>
                    </a:cubicBezTo>
                    <a:cubicBezTo>
                      <a:pt x="17" y="20"/>
                      <a:pt x="10" y="16"/>
                      <a:pt x="5" y="17"/>
                    </a:cubicBezTo>
                    <a:cubicBezTo>
                      <a:pt x="2" y="14"/>
                      <a:pt x="0" y="10"/>
                      <a:pt x="3" y="6"/>
                    </a:cubicBezTo>
                    <a:close/>
                  </a:path>
                </a:pathLst>
              </a:custGeom>
              <a:solidFill>
                <a:srgbClr val="DE5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6" name="Freeform 90">
                <a:extLst>
                  <a:ext uri="{FF2B5EF4-FFF2-40B4-BE49-F238E27FC236}">
                    <a16:creationId xmlns:a16="http://schemas.microsoft.com/office/drawing/2014/main" id="{E8DFB11D-056C-FD0D-74A1-DB0E26DB5D21}"/>
                  </a:ext>
                </a:extLst>
              </p:cNvPr>
              <p:cNvSpPr/>
              <p:nvPr/>
            </p:nvSpPr>
            <p:spPr bwMode="auto">
              <a:xfrm>
                <a:off x="6008" y="2931"/>
                <a:ext cx="68" cy="97"/>
              </a:xfrm>
              <a:custGeom>
                <a:avLst/>
                <a:gdLst>
                  <a:gd name="T0" fmla="*/ 0 w 21"/>
                  <a:gd name="T1" fmla="*/ 23 h 30"/>
                  <a:gd name="T2" fmla="*/ 12 w 21"/>
                  <a:gd name="T3" fmla="*/ 4 h 30"/>
                  <a:gd name="T4" fmla="*/ 18 w 21"/>
                  <a:gd name="T5" fmla="*/ 2 h 30"/>
                  <a:gd name="T6" fmla="*/ 21 w 21"/>
                  <a:gd name="T7" fmla="*/ 9 h 30"/>
                  <a:gd name="T8" fmla="*/ 20 w 21"/>
                  <a:gd name="T9" fmla="*/ 12 h 30"/>
                  <a:gd name="T10" fmla="*/ 12 w 21"/>
                  <a:gd name="T11" fmla="*/ 30 h 30"/>
                  <a:gd name="T12" fmla="*/ 0 w 21"/>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21" h="30">
                    <a:moveTo>
                      <a:pt x="0" y="23"/>
                    </a:moveTo>
                    <a:cubicBezTo>
                      <a:pt x="4" y="17"/>
                      <a:pt x="10" y="12"/>
                      <a:pt x="12" y="4"/>
                    </a:cubicBezTo>
                    <a:cubicBezTo>
                      <a:pt x="14" y="3"/>
                      <a:pt x="15" y="0"/>
                      <a:pt x="18" y="2"/>
                    </a:cubicBezTo>
                    <a:cubicBezTo>
                      <a:pt x="20" y="3"/>
                      <a:pt x="21" y="6"/>
                      <a:pt x="21" y="9"/>
                    </a:cubicBezTo>
                    <a:cubicBezTo>
                      <a:pt x="21" y="10"/>
                      <a:pt x="21" y="11"/>
                      <a:pt x="20" y="12"/>
                    </a:cubicBezTo>
                    <a:cubicBezTo>
                      <a:pt x="16" y="17"/>
                      <a:pt x="17" y="25"/>
                      <a:pt x="12" y="30"/>
                    </a:cubicBezTo>
                    <a:cubicBezTo>
                      <a:pt x="8" y="28"/>
                      <a:pt x="4" y="25"/>
                      <a:pt x="0" y="23"/>
                    </a:cubicBezTo>
                    <a:close/>
                  </a:path>
                </a:pathLst>
              </a:custGeom>
              <a:solidFill>
                <a:srgbClr val="F2A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7" name="Freeform 91">
                <a:extLst>
                  <a:ext uri="{FF2B5EF4-FFF2-40B4-BE49-F238E27FC236}">
                    <a16:creationId xmlns:a16="http://schemas.microsoft.com/office/drawing/2014/main" id="{19BEB491-2F35-538D-0F07-3E87FC5E08BE}"/>
                  </a:ext>
                </a:extLst>
              </p:cNvPr>
              <p:cNvSpPr/>
              <p:nvPr/>
            </p:nvSpPr>
            <p:spPr bwMode="auto">
              <a:xfrm>
                <a:off x="5435" y="1072"/>
                <a:ext cx="71" cy="113"/>
              </a:xfrm>
              <a:custGeom>
                <a:avLst/>
                <a:gdLst>
                  <a:gd name="T0" fmla="*/ 1 w 22"/>
                  <a:gd name="T1" fmla="*/ 8 h 35"/>
                  <a:gd name="T2" fmla="*/ 4 w 22"/>
                  <a:gd name="T3" fmla="*/ 0 h 35"/>
                  <a:gd name="T4" fmla="*/ 18 w 22"/>
                  <a:gd name="T5" fmla="*/ 28 h 35"/>
                  <a:gd name="T6" fmla="*/ 13 w 22"/>
                  <a:gd name="T7" fmla="*/ 34 h 35"/>
                  <a:gd name="T8" fmla="*/ 1 w 22"/>
                  <a:gd name="T9" fmla="*/ 8 h 35"/>
                </a:gdLst>
                <a:ahLst/>
                <a:cxnLst>
                  <a:cxn ang="0">
                    <a:pos x="T0" y="T1"/>
                  </a:cxn>
                  <a:cxn ang="0">
                    <a:pos x="T2" y="T3"/>
                  </a:cxn>
                  <a:cxn ang="0">
                    <a:pos x="T4" y="T5"/>
                  </a:cxn>
                  <a:cxn ang="0">
                    <a:pos x="T6" y="T7"/>
                  </a:cxn>
                  <a:cxn ang="0">
                    <a:pos x="T8" y="T9"/>
                  </a:cxn>
                </a:cxnLst>
                <a:rect l="0" t="0" r="r" b="b"/>
                <a:pathLst>
                  <a:path w="22" h="35">
                    <a:moveTo>
                      <a:pt x="1" y="8"/>
                    </a:moveTo>
                    <a:cubicBezTo>
                      <a:pt x="6" y="7"/>
                      <a:pt x="0" y="2"/>
                      <a:pt x="4" y="0"/>
                    </a:cubicBezTo>
                    <a:cubicBezTo>
                      <a:pt x="9" y="10"/>
                      <a:pt x="13" y="19"/>
                      <a:pt x="18" y="28"/>
                    </a:cubicBezTo>
                    <a:cubicBezTo>
                      <a:pt x="22" y="35"/>
                      <a:pt x="16" y="33"/>
                      <a:pt x="13" y="34"/>
                    </a:cubicBezTo>
                    <a:cubicBezTo>
                      <a:pt x="11" y="24"/>
                      <a:pt x="5" y="17"/>
                      <a:pt x="1" y="8"/>
                    </a:cubicBezTo>
                    <a:close/>
                  </a:path>
                </a:pathLst>
              </a:custGeom>
              <a:solidFill>
                <a:srgbClr val="E8E8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8" name="Freeform 92">
                <a:extLst>
                  <a:ext uri="{FF2B5EF4-FFF2-40B4-BE49-F238E27FC236}">
                    <a16:creationId xmlns:a16="http://schemas.microsoft.com/office/drawing/2014/main" id="{0E06148F-22EE-9E75-C7FB-E4DCF4CDD8E2}"/>
                  </a:ext>
                </a:extLst>
              </p:cNvPr>
              <p:cNvSpPr/>
              <p:nvPr/>
            </p:nvSpPr>
            <p:spPr bwMode="auto">
              <a:xfrm>
                <a:off x="5849" y="2394"/>
                <a:ext cx="81" cy="49"/>
              </a:xfrm>
              <a:custGeom>
                <a:avLst/>
                <a:gdLst>
                  <a:gd name="T0" fmla="*/ 24 w 25"/>
                  <a:gd name="T1" fmla="*/ 15 h 15"/>
                  <a:gd name="T2" fmla="*/ 2 w 25"/>
                  <a:gd name="T3" fmla="*/ 15 h 15"/>
                  <a:gd name="T4" fmla="*/ 1 w 25"/>
                  <a:gd name="T5" fmla="*/ 8 h 15"/>
                  <a:gd name="T6" fmla="*/ 9 w 25"/>
                  <a:gd name="T7" fmla="*/ 3 h 15"/>
                  <a:gd name="T8" fmla="*/ 23 w 25"/>
                  <a:gd name="T9" fmla="*/ 3 h 15"/>
                  <a:gd name="T10" fmla="*/ 25 w 25"/>
                  <a:gd name="T11" fmla="*/ 6 h 15"/>
                  <a:gd name="T12" fmla="*/ 24 w 2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5" h="15">
                    <a:moveTo>
                      <a:pt x="24" y="15"/>
                    </a:moveTo>
                    <a:cubicBezTo>
                      <a:pt x="16" y="15"/>
                      <a:pt x="9" y="15"/>
                      <a:pt x="2" y="15"/>
                    </a:cubicBezTo>
                    <a:cubicBezTo>
                      <a:pt x="0" y="13"/>
                      <a:pt x="0" y="11"/>
                      <a:pt x="1" y="8"/>
                    </a:cubicBezTo>
                    <a:cubicBezTo>
                      <a:pt x="3" y="5"/>
                      <a:pt x="6" y="4"/>
                      <a:pt x="9" y="3"/>
                    </a:cubicBezTo>
                    <a:cubicBezTo>
                      <a:pt x="14" y="3"/>
                      <a:pt x="19" y="0"/>
                      <a:pt x="23" y="3"/>
                    </a:cubicBezTo>
                    <a:cubicBezTo>
                      <a:pt x="24" y="4"/>
                      <a:pt x="25" y="5"/>
                      <a:pt x="25" y="6"/>
                    </a:cubicBezTo>
                    <a:cubicBezTo>
                      <a:pt x="25" y="9"/>
                      <a:pt x="24" y="12"/>
                      <a:pt x="24" y="15"/>
                    </a:cubicBezTo>
                    <a:close/>
                  </a:path>
                </a:pathLst>
              </a:custGeom>
              <a:solidFill>
                <a:srgbClr val="DF5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9" name="Freeform 93">
                <a:extLst>
                  <a:ext uri="{FF2B5EF4-FFF2-40B4-BE49-F238E27FC236}">
                    <a16:creationId xmlns:a16="http://schemas.microsoft.com/office/drawing/2014/main" id="{6C7E0A5E-3185-39BC-6A6F-7826DCD8AF3D}"/>
                  </a:ext>
                </a:extLst>
              </p:cNvPr>
              <p:cNvSpPr/>
              <p:nvPr/>
            </p:nvSpPr>
            <p:spPr bwMode="auto">
              <a:xfrm>
                <a:off x="6047" y="2967"/>
                <a:ext cx="78" cy="87"/>
              </a:xfrm>
              <a:custGeom>
                <a:avLst/>
                <a:gdLst>
                  <a:gd name="T0" fmla="*/ 0 w 24"/>
                  <a:gd name="T1" fmla="*/ 19 h 27"/>
                  <a:gd name="T2" fmla="*/ 7 w 24"/>
                  <a:gd name="T3" fmla="*/ 0 h 27"/>
                  <a:gd name="T4" fmla="*/ 9 w 24"/>
                  <a:gd name="T5" fmla="*/ 13 h 27"/>
                  <a:gd name="T6" fmla="*/ 21 w 24"/>
                  <a:gd name="T7" fmla="*/ 2 h 27"/>
                  <a:gd name="T8" fmla="*/ 24 w 24"/>
                  <a:gd name="T9" fmla="*/ 3 h 27"/>
                  <a:gd name="T10" fmla="*/ 12 w 24"/>
                  <a:gd name="T11" fmla="*/ 27 h 27"/>
                  <a:gd name="T12" fmla="*/ 0 w 24"/>
                  <a:gd name="T13" fmla="*/ 19 h 27"/>
                </a:gdLst>
                <a:ahLst/>
                <a:cxnLst>
                  <a:cxn ang="0">
                    <a:pos x="T0" y="T1"/>
                  </a:cxn>
                  <a:cxn ang="0">
                    <a:pos x="T2" y="T3"/>
                  </a:cxn>
                  <a:cxn ang="0">
                    <a:pos x="T4" y="T5"/>
                  </a:cxn>
                  <a:cxn ang="0">
                    <a:pos x="T6" y="T7"/>
                  </a:cxn>
                  <a:cxn ang="0">
                    <a:pos x="T8" y="T9"/>
                  </a:cxn>
                  <a:cxn ang="0">
                    <a:pos x="T10" y="T11"/>
                  </a:cxn>
                  <a:cxn ang="0">
                    <a:pos x="T12" y="T13"/>
                  </a:cxn>
                </a:cxnLst>
                <a:rect l="0" t="0" r="r" b="b"/>
                <a:pathLst>
                  <a:path w="24" h="27">
                    <a:moveTo>
                      <a:pt x="0" y="19"/>
                    </a:moveTo>
                    <a:cubicBezTo>
                      <a:pt x="0" y="12"/>
                      <a:pt x="1" y="5"/>
                      <a:pt x="7" y="0"/>
                    </a:cubicBezTo>
                    <a:cubicBezTo>
                      <a:pt x="11" y="4"/>
                      <a:pt x="7" y="9"/>
                      <a:pt x="9" y="13"/>
                    </a:cubicBezTo>
                    <a:cubicBezTo>
                      <a:pt x="15" y="11"/>
                      <a:pt x="15" y="3"/>
                      <a:pt x="21" y="2"/>
                    </a:cubicBezTo>
                    <a:cubicBezTo>
                      <a:pt x="22" y="2"/>
                      <a:pt x="23" y="2"/>
                      <a:pt x="24" y="3"/>
                    </a:cubicBezTo>
                    <a:cubicBezTo>
                      <a:pt x="23" y="12"/>
                      <a:pt x="19" y="21"/>
                      <a:pt x="12" y="27"/>
                    </a:cubicBezTo>
                    <a:cubicBezTo>
                      <a:pt x="6" y="26"/>
                      <a:pt x="2" y="23"/>
                      <a:pt x="0" y="19"/>
                    </a:cubicBezTo>
                    <a:close/>
                  </a:path>
                </a:pathLst>
              </a:custGeom>
              <a:solidFill>
                <a:srgbClr val="A48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0" name="Freeform 94">
                <a:extLst>
                  <a:ext uri="{FF2B5EF4-FFF2-40B4-BE49-F238E27FC236}">
                    <a16:creationId xmlns:a16="http://schemas.microsoft.com/office/drawing/2014/main" id="{D0AFCC29-3E81-BCF7-6B69-2464902A6E3F}"/>
                  </a:ext>
                </a:extLst>
              </p:cNvPr>
              <p:cNvSpPr/>
              <p:nvPr/>
            </p:nvSpPr>
            <p:spPr bwMode="auto">
              <a:xfrm>
                <a:off x="6248" y="2534"/>
                <a:ext cx="61" cy="174"/>
              </a:xfrm>
              <a:custGeom>
                <a:avLst/>
                <a:gdLst>
                  <a:gd name="T0" fmla="*/ 7 w 19"/>
                  <a:gd name="T1" fmla="*/ 17 h 54"/>
                  <a:gd name="T2" fmla="*/ 9 w 19"/>
                  <a:gd name="T3" fmla="*/ 1 h 54"/>
                  <a:gd name="T4" fmla="*/ 13 w 19"/>
                  <a:gd name="T5" fmla="*/ 11 h 54"/>
                  <a:gd name="T6" fmla="*/ 16 w 19"/>
                  <a:gd name="T7" fmla="*/ 45 h 54"/>
                  <a:gd name="T8" fmla="*/ 16 w 19"/>
                  <a:gd name="T9" fmla="*/ 52 h 54"/>
                  <a:gd name="T10" fmla="*/ 11 w 19"/>
                  <a:gd name="T11" fmla="*/ 50 h 54"/>
                  <a:gd name="T12" fmla="*/ 9 w 19"/>
                  <a:gd name="T13" fmla="*/ 45 h 54"/>
                  <a:gd name="T14" fmla="*/ 7 w 19"/>
                  <a:gd name="T15" fmla="*/ 17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54">
                    <a:moveTo>
                      <a:pt x="7" y="17"/>
                    </a:moveTo>
                    <a:cubicBezTo>
                      <a:pt x="10" y="12"/>
                      <a:pt x="12" y="7"/>
                      <a:pt x="9" y="1"/>
                    </a:cubicBezTo>
                    <a:cubicBezTo>
                      <a:pt x="19" y="0"/>
                      <a:pt x="14" y="7"/>
                      <a:pt x="13" y="11"/>
                    </a:cubicBezTo>
                    <a:cubicBezTo>
                      <a:pt x="10" y="23"/>
                      <a:pt x="6" y="34"/>
                      <a:pt x="16" y="45"/>
                    </a:cubicBezTo>
                    <a:cubicBezTo>
                      <a:pt x="18" y="47"/>
                      <a:pt x="18" y="50"/>
                      <a:pt x="16" y="52"/>
                    </a:cubicBezTo>
                    <a:cubicBezTo>
                      <a:pt x="13" y="53"/>
                      <a:pt x="11" y="54"/>
                      <a:pt x="11" y="50"/>
                    </a:cubicBezTo>
                    <a:cubicBezTo>
                      <a:pt x="11" y="48"/>
                      <a:pt x="11" y="46"/>
                      <a:pt x="9" y="45"/>
                    </a:cubicBezTo>
                    <a:cubicBezTo>
                      <a:pt x="0" y="36"/>
                      <a:pt x="6" y="26"/>
                      <a:pt x="7" y="17"/>
                    </a:cubicBezTo>
                    <a:close/>
                  </a:path>
                </a:pathLst>
              </a:custGeom>
              <a:solidFill>
                <a:srgbClr val="DF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1" name="Freeform 95">
                <a:extLst>
                  <a:ext uri="{FF2B5EF4-FFF2-40B4-BE49-F238E27FC236}">
                    <a16:creationId xmlns:a16="http://schemas.microsoft.com/office/drawing/2014/main" id="{7B406712-DBA9-CACC-C637-2175F5923E1F}"/>
                  </a:ext>
                </a:extLst>
              </p:cNvPr>
              <p:cNvSpPr/>
              <p:nvPr/>
            </p:nvSpPr>
            <p:spPr bwMode="auto">
              <a:xfrm>
                <a:off x="6063" y="2566"/>
                <a:ext cx="149" cy="84"/>
              </a:xfrm>
              <a:custGeom>
                <a:avLst/>
                <a:gdLst>
                  <a:gd name="T0" fmla="*/ 16 w 46"/>
                  <a:gd name="T1" fmla="*/ 7 h 26"/>
                  <a:gd name="T2" fmla="*/ 17 w 46"/>
                  <a:gd name="T3" fmla="*/ 13 h 26"/>
                  <a:gd name="T4" fmla="*/ 40 w 46"/>
                  <a:gd name="T5" fmla="*/ 21 h 26"/>
                  <a:gd name="T6" fmla="*/ 42 w 46"/>
                  <a:gd name="T7" fmla="*/ 26 h 26"/>
                  <a:gd name="T8" fmla="*/ 10 w 46"/>
                  <a:gd name="T9" fmla="*/ 14 h 26"/>
                  <a:gd name="T10" fmla="*/ 3 w 46"/>
                  <a:gd name="T11" fmla="*/ 6 h 26"/>
                  <a:gd name="T12" fmla="*/ 14 w 46"/>
                  <a:gd name="T13" fmla="*/ 7 h 26"/>
                  <a:gd name="T14" fmla="*/ 16 w 46"/>
                  <a:gd name="T15" fmla="*/ 7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6">
                    <a:moveTo>
                      <a:pt x="16" y="7"/>
                    </a:moveTo>
                    <a:cubicBezTo>
                      <a:pt x="12" y="10"/>
                      <a:pt x="13" y="12"/>
                      <a:pt x="17" y="13"/>
                    </a:cubicBezTo>
                    <a:cubicBezTo>
                      <a:pt x="25" y="16"/>
                      <a:pt x="33" y="18"/>
                      <a:pt x="40" y="21"/>
                    </a:cubicBezTo>
                    <a:cubicBezTo>
                      <a:pt x="43" y="22"/>
                      <a:pt x="46" y="23"/>
                      <a:pt x="42" y="26"/>
                    </a:cubicBezTo>
                    <a:cubicBezTo>
                      <a:pt x="32" y="20"/>
                      <a:pt x="21" y="18"/>
                      <a:pt x="10" y="14"/>
                    </a:cubicBezTo>
                    <a:cubicBezTo>
                      <a:pt x="7" y="12"/>
                      <a:pt x="0" y="13"/>
                      <a:pt x="3" y="6"/>
                    </a:cubicBezTo>
                    <a:cubicBezTo>
                      <a:pt x="6" y="0"/>
                      <a:pt x="10" y="6"/>
                      <a:pt x="14" y="7"/>
                    </a:cubicBezTo>
                    <a:cubicBezTo>
                      <a:pt x="14" y="7"/>
                      <a:pt x="15" y="7"/>
                      <a:pt x="16" y="7"/>
                    </a:cubicBezTo>
                    <a:close/>
                  </a:path>
                </a:pathLst>
              </a:custGeom>
              <a:solidFill>
                <a:srgbClr val="E18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2" name="Freeform 96">
                <a:extLst>
                  <a:ext uri="{FF2B5EF4-FFF2-40B4-BE49-F238E27FC236}">
                    <a16:creationId xmlns:a16="http://schemas.microsoft.com/office/drawing/2014/main" id="{A26D73C7-741F-872F-F45E-5EFD4312EF3A}"/>
                  </a:ext>
                </a:extLst>
              </p:cNvPr>
              <p:cNvSpPr/>
              <p:nvPr/>
            </p:nvSpPr>
            <p:spPr bwMode="auto">
              <a:xfrm>
                <a:off x="5590" y="2598"/>
                <a:ext cx="65" cy="58"/>
              </a:xfrm>
              <a:custGeom>
                <a:avLst/>
                <a:gdLst>
                  <a:gd name="T0" fmla="*/ 17 w 20"/>
                  <a:gd name="T1" fmla="*/ 18 h 18"/>
                  <a:gd name="T2" fmla="*/ 0 w 20"/>
                  <a:gd name="T3" fmla="*/ 11 h 18"/>
                  <a:gd name="T4" fmla="*/ 2 w 20"/>
                  <a:gd name="T5" fmla="*/ 2 h 18"/>
                  <a:gd name="T6" fmla="*/ 18 w 20"/>
                  <a:gd name="T7" fmla="*/ 6 h 18"/>
                  <a:gd name="T8" fmla="*/ 20 w 20"/>
                  <a:gd name="T9" fmla="*/ 9 h 18"/>
                  <a:gd name="T10" fmla="*/ 17 w 20"/>
                  <a:gd name="T11" fmla="*/ 18 h 18"/>
                </a:gdLst>
                <a:ahLst/>
                <a:cxnLst>
                  <a:cxn ang="0">
                    <a:pos x="T0" y="T1"/>
                  </a:cxn>
                  <a:cxn ang="0">
                    <a:pos x="T2" y="T3"/>
                  </a:cxn>
                  <a:cxn ang="0">
                    <a:pos x="T4" y="T5"/>
                  </a:cxn>
                  <a:cxn ang="0">
                    <a:pos x="T6" y="T7"/>
                  </a:cxn>
                  <a:cxn ang="0">
                    <a:pos x="T8" y="T9"/>
                  </a:cxn>
                  <a:cxn ang="0">
                    <a:pos x="T10" y="T11"/>
                  </a:cxn>
                </a:cxnLst>
                <a:rect l="0" t="0" r="r" b="b"/>
                <a:pathLst>
                  <a:path w="20" h="18">
                    <a:moveTo>
                      <a:pt x="17" y="18"/>
                    </a:moveTo>
                    <a:cubicBezTo>
                      <a:pt x="10" y="18"/>
                      <a:pt x="4" y="18"/>
                      <a:pt x="0" y="11"/>
                    </a:cubicBezTo>
                    <a:cubicBezTo>
                      <a:pt x="2" y="8"/>
                      <a:pt x="3" y="5"/>
                      <a:pt x="2" y="2"/>
                    </a:cubicBezTo>
                    <a:cubicBezTo>
                      <a:pt x="8" y="0"/>
                      <a:pt x="12" y="8"/>
                      <a:pt x="18" y="6"/>
                    </a:cubicBezTo>
                    <a:cubicBezTo>
                      <a:pt x="19" y="7"/>
                      <a:pt x="20" y="7"/>
                      <a:pt x="20" y="9"/>
                    </a:cubicBezTo>
                    <a:cubicBezTo>
                      <a:pt x="20" y="12"/>
                      <a:pt x="19" y="15"/>
                      <a:pt x="17" y="18"/>
                    </a:cubicBezTo>
                    <a:close/>
                  </a:path>
                </a:pathLst>
              </a:custGeom>
              <a:solidFill>
                <a:srgbClr val="E87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3" name="Freeform 97">
                <a:extLst>
                  <a:ext uri="{FF2B5EF4-FFF2-40B4-BE49-F238E27FC236}">
                    <a16:creationId xmlns:a16="http://schemas.microsoft.com/office/drawing/2014/main" id="{DFEA3B41-93DC-3E9F-D259-EBC5CB474385}"/>
                  </a:ext>
                </a:extLst>
              </p:cNvPr>
              <p:cNvSpPr/>
              <p:nvPr/>
            </p:nvSpPr>
            <p:spPr bwMode="auto">
              <a:xfrm>
                <a:off x="4910" y="2957"/>
                <a:ext cx="81" cy="68"/>
              </a:xfrm>
              <a:custGeom>
                <a:avLst/>
                <a:gdLst>
                  <a:gd name="T0" fmla="*/ 3 w 25"/>
                  <a:gd name="T1" fmla="*/ 11 h 21"/>
                  <a:gd name="T2" fmla="*/ 8 w 25"/>
                  <a:gd name="T3" fmla="*/ 6 h 21"/>
                  <a:gd name="T4" fmla="*/ 19 w 25"/>
                  <a:gd name="T5" fmla="*/ 5 h 21"/>
                  <a:gd name="T6" fmla="*/ 25 w 25"/>
                  <a:gd name="T7" fmla="*/ 11 h 21"/>
                  <a:gd name="T8" fmla="*/ 11 w 25"/>
                  <a:gd name="T9" fmla="*/ 18 h 21"/>
                  <a:gd name="T10" fmla="*/ 4 w 25"/>
                  <a:gd name="T11" fmla="*/ 19 h 21"/>
                  <a:gd name="T12" fmla="*/ 3 w 25"/>
                  <a:gd name="T13" fmla="*/ 11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3" y="11"/>
                    </a:moveTo>
                    <a:cubicBezTo>
                      <a:pt x="5" y="9"/>
                      <a:pt x="6" y="7"/>
                      <a:pt x="8" y="6"/>
                    </a:cubicBezTo>
                    <a:cubicBezTo>
                      <a:pt x="12" y="0"/>
                      <a:pt x="15" y="3"/>
                      <a:pt x="19" y="5"/>
                    </a:cubicBezTo>
                    <a:cubicBezTo>
                      <a:pt x="21" y="7"/>
                      <a:pt x="23" y="8"/>
                      <a:pt x="25" y="11"/>
                    </a:cubicBezTo>
                    <a:cubicBezTo>
                      <a:pt x="20" y="13"/>
                      <a:pt x="15" y="15"/>
                      <a:pt x="11" y="18"/>
                    </a:cubicBezTo>
                    <a:cubicBezTo>
                      <a:pt x="8" y="20"/>
                      <a:pt x="6" y="21"/>
                      <a:pt x="4" y="19"/>
                    </a:cubicBezTo>
                    <a:cubicBezTo>
                      <a:pt x="0" y="16"/>
                      <a:pt x="2" y="13"/>
                      <a:pt x="3" y="11"/>
                    </a:cubicBezTo>
                    <a:close/>
                  </a:path>
                </a:pathLst>
              </a:custGeom>
              <a:solidFill>
                <a:srgbClr val="C49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4" name="Freeform 98">
                <a:extLst>
                  <a:ext uri="{FF2B5EF4-FFF2-40B4-BE49-F238E27FC236}">
                    <a16:creationId xmlns:a16="http://schemas.microsoft.com/office/drawing/2014/main" id="{74B63E2E-AE67-7638-0507-22D270BD04E6}"/>
                  </a:ext>
                </a:extLst>
              </p:cNvPr>
              <p:cNvSpPr/>
              <p:nvPr/>
            </p:nvSpPr>
            <p:spPr bwMode="auto">
              <a:xfrm>
                <a:off x="5389" y="3277"/>
                <a:ext cx="111" cy="120"/>
              </a:xfrm>
              <a:custGeom>
                <a:avLst/>
                <a:gdLst>
                  <a:gd name="T0" fmla="*/ 2 w 34"/>
                  <a:gd name="T1" fmla="*/ 8 h 37"/>
                  <a:gd name="T2" fmla="*/ 1 w 34"/>
                  <a:gd name="T3" fmla="*/ 4 h 37"/>
                  <a:gd name="T4" fmla="*/ 3 w 34"/>
                  <a:gd name="T5" fmla="*/ 0 h 37"/>
                  <a:gd name="T6" fmla="*/ 34 w 34"/>
                  <a:gd name="T7" fmla="*/ 31 h 37"/>
                  <a:gd name="T8" fmla="*/ 29 w 34"/>
                  <a:gd name="T9" fmla="*/ 35 h 37"/>
                  <a:gd name="T10" fmla="*/ 2 w 34"/>
                  <a:gd name="T11" fmla="*/ 8 h 37"/>
                </a:gdLst>
                <a:ahLst/>
                <a:cxnLst>
                  <a:cxn ang="0">
                    <a:pos x="T0" y="T1"/>
                  </a:cxn>
                  <a:cxn ang="0">
                    <a:pos x="T2" y="T3"/>
                  </a:cxn>
                  <a:cxn ang="0">
                    <a:pos x="T4" y="T5"/>
                  </a:cxn>
                  <a:cxn ang="0">
                    <a:pos x="T6" y="T7"/>
                  </a:cxn>
                  <a:cxn ang="0">
                    <a:pos x="T8" y="T9"/>
                  </a:cxn>
                  <a:cxn ang="0">
                    <a:pos x="T10" y="T11"/>
                  </a:cxn>
                </a:cxnLst>
                <a:rect l="0" t="0" r="r" b="b"/>
                <a:pathLst>
                  <a:path w="34" h="37">
                    <a:moveTo>
                      <a:pt x="2" y="8"/>
                    </a:moveTo>
                    <a:cubicBezTo>
                      <a:pt x="1" y="7"/>
                      <a:pt x="1" y="6"/>
                      <a:pt x="1" y="4"/>
                    </a:cubicBezTo>
                    <a:cubicBezTo>
                      <a:pt x="0" y="2"/>
                      <a:pt x="0" y="0"/>
                      <a:pt x="3" y="0"/>
                    </a:cubicBezTo>
                    <a:cubicBezTo>
                      <a:pt x="13" y="11"/>
                      <a:pt x="24" y="21"/>
                      <a:pt x="34" y="31"/>
                    </a:cubicBezTo>
                    <a:cubicBezTo>
                      <a:pt x="34" y="35"/>
                      <a:pt x="30" y="37"/>
                      <a:pt x="29" y="35"/>
                    </a:cubicBezTo>
                    <a:cubicBezTo>
                      <a:pt x="25" y="20"/>
                      <a:pt x="9" y="19"/>
                      <a:pt x="2" y="8"/>
                    </a:cubicBezTo>
                    <a:close/>
                  </a:path>
                </a:pathLst>
              </a:custGeom>
              <a:solidFill>
                <a:srgbClr val="E36C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5" name="Freeform 99">
                <a:extLst>
                  <a:ext uri="{FF2B5EF4-FFF2-40B4-BE49-F238E27FC236}">
                    <a16:creationId xmlns:a16="http://schemas.microsoft.com/office/drawing/2014/main" id="{DD2B63A0-80BD-C004-2759-42FA24B490A9}"/>
                  </a:ext>
                </a:extLst>
              </p:cNvPr>
              <p:cNvSpPr/>
              <p:nvPr/>
            </p:nvSpPr>
            <p:spPr bwMode="auto">
              <a:xfrm>
                <a:off x="5176" y="3222"/>
                <a:ext cx="129" cy="59"/>
              </a:xfrm>
              <a:custGeom>
                <a:avLst/>
                <a:gdLst>
                  <a:gd name="T0" fmla="*/ 36 w 40"/>
                  <a:gd name="T1" fmla="*/ 1 h 18"/>
                  <a:gd name="T2" fmla="*/ 39 w 40"/>
                  <a:gd name="T3" fmla="*/ 4 h 18"/>
                  <a:gd name="T4" fmla="*/ 36 w 40"/>
                  <a:gd name="T5" fmla="*/ 8 h 18"/>
                  <a:gd name="T6" fmla="*/ 29 w 40"/>
                  <a:gd name="T7" fmla="*/ 9 h 18"/>
                  <a:gd name="T8" fmla="*/ 2 w 40"/>
                  <a:gd name="T9" fmla="*/ 18 h 18"/>
                  <a:gd name="T10" fmla="*/ 0 w 40"/>
                  <a:gd name="T11" fmla="*/ 13 h 18"/>
                  <a:gd name="T12" fmla="*/ 9 w 40"/>
                  <a:gd name="T13" fmla="*/ 7 h 18"/>
                  <a:gd name="T14" fmla="*/ 23 w 40"/>
                  <a:gd name="T15" fmla="*/ 4 h 18"/>
                  <a:gd name="T16" fmla="*/ 36 w 40"/>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8">
                    <a:moveTo>
                      <a:pt x="36" y="1"/>
                    </a:moveTo>
                    <a:cubicBezTo>
                      <a:pt x="37" y="2"/>
                      <a:pt x="38" y="3"/>
                      <a:pt x="39" y="4"/>
                    </a:cubicBezTo>
                    <a:cubicBezTo>
                      <a:pt x="40" y="6"/>
                      <a:pt x="39" y="7"/>
                      <a:pt x="36" y="8"/>
                    </a:cubicBezTo>
                    <a:cubicBezTo>
                      <a:pt x="34" y="8"/>
                      <a:pt x="31" y="9"/>
                      <a:pt x="29" y="9"/>
                    </a:cubicBezTo>
                    <a:cubicBezTo>
                      <a:pt x="20" y="13"/>
                      <a:pt x="11" y="15"/>
                      <a:pt x="2" y="18"/>
                    </a:cubicBezTo>
                    <a:cubicBezTo>
                      <a:pt x="0" y="17"/>
                      <a:pt x="0" y="15"/>
                      <a:pt x="0" y="13"/>
                    </a:cubicBezTo>
                    <a:cubicBezTo>
                      <a:pt x="2" y="10"/>
                      <a:pt x="6" y="10"/>
                      <a:pt x="9" y="7"/>
                    </a:cubicBezTo>
                    <a:cubicBezTo>
                      <a:pt x="13" y="6"/>
                      <a:pt x="19" y="5"/>
                      <a:pt x="23" y="4"/>
                    </a:cubicBezTo>
                    <a:cubicBezTo>
                      <a:pt x="28" y="3"/>
                      <a:pt x="32" y="0"/>
                      <a:pt x="36" y="1"/>
                    </a:cubicBezTo>
                    <a:close/>
                  </a:path>
                </a:pathLst>
              </a:custGeom>
              <a:solidFill>
                <a:srgbClr val="E17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6" name="Freeform 100">
                <a:extLst>
                  <a:ext uri="{FF2B5EF4-FFF2-40B4-BE49-F238E27FC236}">
                    <a16:creationId xmlns:a16="http://schemas.microsoft.com/office/drawing/2014/main" id="{83C5FDAA-F7B7-A342-0117-0A2C92317F56}"/>
                  </a:ext>
                </a:extLst>
              </p:cNvPr>
              <p:cNvSpPr/>
              <p:nvPr/>
            </p:nvSpPr>
            <p:spPr bwMode="auto">
              <a:xfrm>
                <a:off x="5833" y="1479"/>
                <a:ext cx="84" cy="65"/>
              </a:xfrm>
              <a:custGeom>
                <a:avLst/>
                <a:gdLst>
                  <a:gd name="T0" fmla="*/ 26 w 26"/>
                  <a:gd name="T1" fmla="*/ 11 h 20"/>
                  <a:gd name="T2" fmla="*/ 9 w 26"/>
                  <a:gd name="T3" fmla="*/ 18 h 20"/>
                  <a:gd name="T4" fmla="*/ 3 w 26"/>
                  <a:gd name="T5" fmla="*/ 19 h 20"/>
                  <a:gd name="T6" fmla="*/ 5 w 26"/>
                  <a:gd name="T7" fmla="*/ 9 h 20"/>
                  <a:gd name="T8" fmla="*/ 26 w 26"/>
                  <a:gd name="T9" fmla="*/ 0 h 20"/>
                  <a:gd name="T10" fmla="*/ 26 w 26"/>
                  <a:gd name="T11" fmla="*/ 11 h 20"/>
                </a:gdLst>
                <a:ahLst/>
                <a:cxnLst>
                  <a:cxn ang="0">
                    <a:pos x="T0" y="T1"/>
                  </a:cxn>
                  <a:cxn ang="0">
                    <a:pos x="T2" y="T3"/>
                  </a:cxn>
                  <a:cxn ang="0">
                    <a:pos x="T4" y="T5"/>
                  </a:cxn>
                  <a:cxn ang="0">
                    <a:pos x="T6" y="T7"/>
                  </a:cxn>
                  <a:cxn ang="0">
                    <a:pos x="T8" y="T9"/>
                  </a:cxn>
                  <a:cxn ang="0">
                    <a:pos x="T10" y="T11"/>
                  </a:cxn>
                </a:cxnLst>
                <a:rect l="0" t="0" r="r" b="b"/>
                <a:pathLst>
                  <a:path w="26" h="20">
                    <a:moveTo>
                      <a:pt x="26" y="11"/>
                    </a:moveTo>
                    <a:cubicBezTo>
                      <a:pt x="22" y="16"/>
                      <a:pt x="14" y="14"/>
                      <a:pt x="9" y="18"/>
                    </a:cubicBezTo>
                    <a:cubicBezTo>
                      <a:pt x="8" y="20"/>
                      <a:pt x="5" y="20"/>
                      <a:pt x="3" y="19"/>
                    </a:cubicBezTo>
                    <a:cubicBezTo>
                      <a:pt x="0" y="15"/>
                      <a:pt x="3" y="12"/>
                      <a:pt x="5" y="9"/>
                    </a:cubicBezTo>
                    <a:cubicBezTo>
                      <a:pt x="14" y="10"/>
                      <a:pt x="21" y="7"/>
                      <a:pt x="26" y="0"/>
                    </a:cubicBezTo>
                    <a:cubicBezTo>
                      <a:pt x="26" y="4"/>
                      <a:pt x="26" y="8"/>
                      <a:pt x="26" y="11"/>
                    </a:cubicBezTo>
                    <a:close/>
                  </a:path>
                </a:pathLst>
              </a:custGeom>
              <a:solidFill>
                <a:srgbClr val="DA5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7" name="Freeform 101">
                <a:extLst>
                  <a:ext uri="{FF2B5EF4-FFF2-40B4-BE49-F238E27FC236}">
                    <a16:creationId xmlns:a16="http://schemas.microsoft.com/office/drawing/2014/main" id="{C57DBB05-227D-24C4-8B40-6B26B0A5818E}"/>
                  </a:ext>
                </a:extLst>
              </p:cNvPr>
              <p:cNvSpPr/>
              <p:nvPr/>
            </p:nvSpPr>
            <p:spPr bwMode="auto">
              <a:xfrm>
                <a:off x="4920" y="2588"/>
                <a:ext cx="45" cy="98"/>
              </a:xfrm>
              <a:custGeom>
                <a:avLst/>
                <a:gdLst>
                  <a:gd name="T0" fmla="*/ 14 w 14"/>
                  <a:gd name="T1" fmla="*/ 28 h 30"/>
                  <a:gd name="T2" fmla="*/ 12 w 14"/>
                  <a:gd name="T3" fmla="*/ 30 h 30"/>
                  <a:gd name="T4" fmla="*/ 2 w 14"/>
                  <a:gd name="T5" fmla="*/ 17 h 30"/>
                  <a:gd name="T6" fmla="*/ 2 w 14"/>
                  <a:gd name="T7" fmla="*/ 9 h 30"/>
                  <a:gd name="T8" fmla="*/ 7 w 14"/>
                  <a:gd name="T9" fmla="*/ 0 h 30"/>
                  <a:gd name="T10" fmla="*/ 11 w 14"/>
                  <a:gd name="T11" fmla="*/ 9 h 30"/>
                  <a:gd name="T12" fmla="*/ 14 w 14"/>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14" h="30">
                    <a:moveTo>
                      <a:pt x="14" y="28"/>
                    </a:moveTo>
                    <a:cubicBezTo>
                      <a:pt x="13" y="29"/>
                      <a:pt x="13" y="29"/>
                      <a:pt x="12" y="30"/>
                    </a:cubicBezTo>
                    <a:cubicBezTo>
                      <a:pt x="6" y="27"/>
                      <a:pt x="7" y="20"/>
                      <a:pt x="2" y="17"/>
                    </a:cubicBezTo>
                    <a:cubicBezTo>
                      <a:pt x="1" y="14"/>
                      <a:pt x="1" y="11"/>
                      <a:pt x="2" y="9"/>
                    </a:cubicBezTo>
                    <a:cubicBezTo>
                      <a:pt x="3" y="6"/>
                      <a:pt x="0" y="0"/>
                      <a:pt x="7" y="0"/>
                    </a:cubicBezTo>
                    <a:cubicBezTo>
                      <a:pt x="13" y="0"/>
                      <a:pt x="12" y="5"/>
                      <a:pt x="11" y="9"/>
                    </a:cubicBezTo>
                    <a:cubicBezTo>
                      <a:pt x="10" y="16"/>
                      <a:pt x="12" y="22"/>
                      <a:pt x="14" y="28"/>
                    </a:cubicBezTo>
                    <a:close/>
                  </a:path>
                </a:pathLst>
              </a:custGeom>
              <a:solidFill>
                <a:srgbClr val="EC7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8" name="Freeform 102">
                <a:extLst>
                  <a:ext uri="{FF2B5EF4-FFF2-40B4-BE49-F238E27FC236}">
                    <a16:creationId xmlns:a16="http://schemas.microsoft.com/office/drawing/2014/main" id="{D4E854AD-A4EA-0627-9946-65BFA9E7EFDE}"/>
                  </a:ext>
                </a:extLst>
              </p:cNvPr>
              <p:cNvSpPr/>
              <p:nvPr/>
            </p:nvSpPr>
            <p:spPr bwMode="auto">
              <a:xfrm>
                <a:off x="6280" y="2663"/>
                <a:ext cx="91" cy="87"/>
              </a:xfrm>
              <a:custGeom>
                <a:avLst/>
                <a:gdLst>
                  <a:gd name="T0" fmla="*/ 18 w 28"/>
                  <a:gd name="T1" fmla="*/ 0 h 27"/>
                  <a:gd name="T2" fmla="*/ 22 w 28"/>
                  <a:gd name="T3" fmla="*/ 0 h 27"/>
                  <a:gd name="T4" fmla="*/ 24 w 28"/>
                  <a:gd name="T5" fmla="*/ 13 h 27"/>
                  <a:gd name="T6" fmla="*/ 6 w 28"/>
                  <a:gd name="T7" fmla="*/ 22 h 27"/>
                  <a:gd name="T8" fmla="*/ 6 w 28"/>
                  <a:gd name="T9" fmla="*/ 22 h 27"/>
                  <a:gd name="T10" fmla="*/ 6 w 28"/>
                  <a:gd name="T11" fmla="*/ 13 h 27"/>
                  <a:gd name="T12" fmla="*/ 15 w 28"/>
                  <a:gd name="T13" fmla="*/ 3 h 27"/>
                  <a:gd name="T14" fmla="*/ 18 w 28"/>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7">
                    <a:moveTo>
                      <a:pt x="18" y="0"/>
                    </a:moveTo>
                    <a:cubicBezTo>
                      <a:pt x="19" y="0"/>
                      <a:pt x="21" y="0"/>
                      <a:pt x="22" y="0"/>
                    </a:cubicBezTo>
                    <a:cubicBezTo>
                      <a:pt x="28" y="4"/>
                      <a:pt x="27" y="9"/>
                      <a:pt x="24" y="13"/>
                    </a:cubicBezTo>
                    <a:cubicBezTo>
                      <a:pt x="19" y="18"/>
                      <a:pt x="16" y="27"/>
                      <a:pt x="6" y="22"/>
                    </a:cubicBezTo>
                    <a:cubicBezTo>
                      <a:pt x="6" y="22"/>
                      <a:pt x="6" y="22"/>
                      <a:pt x="6" y="22"/>
                    </a:cubicBezTo>
                    <a:cubicBezTo>
                      <a:pt x="4" y="19"/>
                      <a:pt x="0" y="16"/>
                      <a:pt x="6" y="13"/>
                    </a:cubicBezTo>
                    <a:cubicBezTo>
                      <a:pt x="14" y="15"/>
                      <a:pt x="10" y="5"/>
                      <a:pt x="15" y="3"/>
                    </a:cubicBezTo>
                    <a:cubicBezTo>
                      <a:pt x="16" y="2"/>
                      <a:pt x="17" y="1"/>
                      <a:pt x="18" y="0"/>
                    </a:cubicBezTo>
                    <a:close/>
                  </a:path>
                </a:pathLst>
              </a:custGeom>
              <a:solidFill>
                <a:srgbClr val="C3B4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9" name="Freeform 103">
                <a:extLst>
                  <a:ext uri="{FF2B5EF4-FFF2-40B4-BE49-F238E27FC236}">
                    <a16:creationId xmlns:a16="http://schemas.microsoft.com/office/drawing/2014/main" id="{303B305C-49B6-9ACC-DF0F-5D1A3A5544C0}"/>
                  </a:ext>
                </a:extLst>
              </p:cNvPr>
              <p:cNvSpPr/>
              <p:nvPr/>
            </p:nvSpPr>
            <p:spPr bwMode="auto">
              <a:xfrm>
                <a:off x="5564" y="2660"/>
                <a:ext cx="94" cy="58"/>
              </a:xfrm>
              <a:custGeom>
                <a:avLst/>
                <a:gdLst>
                  <a:gd name="T0" fmla="*/ 6 w 29"/>
                  <a:gd name="T1" fmla="*/ 2 h 18"/>
                  <a:gd name="T2" fmla="*/ 26 w 29"/>
                  <a:gd name="T3" fmla="*/ 6 h 18"/>
                  <a:gd name="T4" fmla="*/ 26 w 29"/>
                  <a:gd name="T5" fmla="*/ 11 h 18"/>
                  <a:gd name="T6" fmla="*/ 1 w 29"/>
                  <a:gd name="T7" fmla="*/ 18 h 18"/>
                  <a:gd name="T8" fmla="*/ 2 w 29"/>
                  <a:gd name="T9" fmla="*/ 15 h 18"/>
                  <a:gd name="T10" fmla="*/ 6 w 29"/>
                  <a:gd name="T11" fmla="*/ 2 h 18"/>
                </a:gdLst>
                <a:ahLst/>
                <a:cxnLst>
                  <a:cxn ang="0">
                    <a:pos x="T0" y="T1"/>
                  </a:cxn>
                  <a:cxn ang="0">
                    <a:pos x="T2" y="T3"/>
                  </a:cxn>
                  <a:cxn ang="0">
                    <a:pos x="T4" y="T5"/>
                  </a:cxn>
                  <a:cxn ang="0">
                    <a:pos x="T6" y="T7"/>
                  </a:cxn>
                  <a:cxn ang="0">
                    <a:pos x="T8" y="T9"/>
                  </a:cxn>
                  <a:cxn ang="0">
                    <a:pos x="T10" y="T11"/>
                  </a:cxn>
                </a:cxnLst>
                <a:rect l="0" t="0" r="r" b="b"/>
                <a:pathLst>
                  <a:path w="28" h="18">
                    <a:moveTo>
                      <a:pt x="6" y="2"/>
                    </a:moveTo>
                    <a:cubicBezTo>
                      <a:pt x="13" y="0"/>
                      <a:pt x="19" y="7"/>
                      <a:pt x="26" y="6"/>
                    </a:cubicBezTo>
                    <a:cubicBezTo>
                      <a:pt x="29" y="8"/>
                      <a:pt x="28" y="11"/>
                      <a:pt x="26" y="11"/>
                    </a:cubicBezTo>
                    <a:cubicBezTo>
                      <a:pt x="16" y="10"/>
                      <a:pt x="9" y="17"/>
                      <a:pt x="1" y="18"/>
                    </a:cubicBezTo>
                    <a:cubicBezTo>
                      <a:pt x="0" y="17"/>
                      <a:pt x="0" y="16"/>
                      <a:pt x="2" y="15"/>
                    </a:cubicBezTo>
                    <a:cubicBezTo>
                      <a:pt x="3" y="10"/>
                      <a:pt x="4" y="6"/>
                      <a:pt x="6" y="2"/>
                    </a:cubicBezTo>
                    <a:close/>
                  </a:path>
                </a:pathLst>
              </a:custGeom>
              <a:solidFill>
                <a:srgbClr val="DD6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0" name="Freeform 104">
                <a:extLst>
                  <a:ext uri="{FF2B5EF4-FFF2-40B4-BE49-F238E27FC236}">
                    <a16:creationId xmlns:a16="http://schemas.microsoft.com/office/drawing/2014/main" id="{13A33C41-383D-8A7B-ADA2-240DF6BD22E5}"/>
                  </a:ext>
                </a:extLst>
              </p:cNvPr>
              <p:cNvSpPr/>
              <p:nvPr/>
            </p:nvSpPr>
            <p:spPr bwMode="auto">
              <a:xfrm>
                <a:off x="6209" y="3077"/>
                <a:ext cx="58" cy="87"/>
              </a:xfrm>
              <a:custGeom>
                <a:avLst/>
                <a:gdLst>
                  <a:gd name="T0" fmla="*/ 3 w 18"/>
                  <a:gd name="T1" fmla="*/ 11 h 27"/>
                  <a:gd name="T2" fmla="*/ 5 w 18"/>
                  <a:gd name="T3" fmla="*/ 1 h 27"/>
                  <a:gd name="T4" fmla="*/ 12 w 18"/>
                  <a:gd name="T5" fmla="*/ 6 h 27"/>
                  <a:gd name="T6" fmla="*/ 16 w 18"/>
                  <a:gd name="T7" fmla="*/ 11 h 27"/>
                  <a:gd name="T8" fmla="*/ 18 w 18"/>
                  <a:gd name="T9" fmla="*/ 18 h 27"/>
                  <a:gd name="T10" fmla="*/ 8 w 18"/>
                  <a:gd name="T11" fmla="*/ 18 h 27"/>
                  <a:gd name="T12" fmla="*/ 3 w 18"/>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8" h="27">
                    <a:moveTo>
                      <a:pt x="3" y="11"/>
                    </a:moveTo>
                    <a:cubicBezTo>
                      <a:pt x="0" y="7"/>
                      <a:pt x="2" y="3"/>
                      <a:pt x="5" y="1"/>
                    </a:cubicBezTo>
                    <a:cubicBezTo>
                      <a:pt x="8" y="0"/>
                      <a:pt x="10" y="4"/>
                      <a:pt x="12" y="6"/>
                    </a:cubicBezTo>
                    <a:cubicBezTo>
                      <a:pt x="14" y="8"/>
                      <a:pt x="15" y="10"/>
                      <a:pt x="16" y="11"/>
                    </a:cubicBezTo>
                    <a:cubicBezTo>
                      <a:pt x="17" y="14"/>
                      <a:pt x="18" y="16"/>
                      <a:pt x="18" y="18"/>
                    </a:cubicBezTo>
                    <a:cubicBezTo>
                      <a:pt x="15" y="25"/>
                      <a:pt x="11" y="27"/>
                      <a:pt x="8" y="18"/>
                    </a:cubicBezTo>
                    <a:cubicBezTo>
                      <a:pt x="7" y="16"/>
                      <a:pt x="6" y="13"/>
                      <a:pt x="3" y="11"/>
                    </a:cubicBezTo>
                    <a:close/>
                  </a:path>
                </a:pathLst>
              </a:custGeom>
              <a:solidFill>
                <a:srgbClr val="C1B5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1" name="Freeform 105">
                <a:extLst>
                  <a:ext uri="{FF2B5EF4-FFF2-40B4-BE49-F238E27FC236}">
                    <a16:creationId xmlns:a16="http://schemas.microsoft.com/office/drawing/2014/main" id="{600D0BB6-2DD7-3F8B-6557-1532C5D369B4}"/>
                  </a:ext>
                </a:extLst>
              </p:cNvPr>
              <p:cNvSpPr/>
              <p:nvPr/>
            </p:nvSpPr>
            <p:spPr bwMode="auto">
              <a:xfrm>
                <a:off x="4942" y="3536"/>
                <a:ext cx="68" cy="103"/>
              </a:xfrm>
              <a:custGeom>
                <a:avLst/>
                <a:gdLst>
                  <a:gd name="T0" fmla="*/ 0 w 21"/>
                  <a:gd name="T1" fmla="*/ 15 h 32"/>
                  <a:gd name="T2" fmla="*/ 6 w 21"/>
                  <a:gd name="T3" fmla="*/ 26 h 32"/>
                  <a:gd name="T4" fmla="*/ 19 w 21"/>
                  <a:gd name="T5" fmla="*/ 0 h 32"/>
                  <a:gd name="T6" fmla="*/ 19 w 21"/>
                  <a:gd name="T7" fmla="*/ 6 h 32"/>
                  <a:gd name="T8" fmla="*/ 12 w 21"/>
                  <a:gd name="T9" fmla="*/ 24 h 32"/>
                  <a:gd name="T10" fmla="*/ 7 w 21"/>
                  <a:gd name="T11" fmla="*/ 32 h 32"/>
                  <a:gd name="T12" fmla="*/ 0 w 21"/>
                  <a:gd name="T13" fmla="*/ 24 h 32"/>
                  <a:gd name="T14" fmla="*/ 0 w 21"/>
                  <a:gd name="T15" fmla="*/ 1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2">
                    <a:moveTo>
                      <a:pt x="0" y="15"/>
                    </a:moveTo>
                    <a:cubicBezTo>
                      <a:pt x="4" y="17"/>
                      <a:pt x="1" y="23"/>
                      <a:pt x="6" y="26"/>
                    </a:cubicBezTo>
                    <a:cubicBezTo>
                      <a:pt x="9" y="16"/>
                      <a:pt x="10" y="6"/>
                      <a:pt x="19" y="0"/>
                    </a:cubicBezTo>
                    <a:cubicBezTo>
                      <a:pt x="20" y="2"/>
                      <a:pt x="21" y="4"/>
                      <a:pt x="19" y="6"/>
                    </a:cubicBezTo>
                    <a:cubicBezTo>
                      <a:pt x="13" y="10"/>
                      <a:pt x="11" y="16"/>
                      <a:pt x="12" y="24"/>
                    </a:cubicBezTo>
                    <a:cubicBezTo>
                      <a:pt x="13" y="28"/>
                      <a:pt x="13" y="32"/>
                      <a:pt x="7" y="32"/>
                    </a:cubicBezTo>
                    <a:cubicBezTo>
                      <a:pt x="2" y="31"/>
                      <a:pt x="0" y="28"/>
                      <a:pt x="0" y="24"/>
                    </a:cubicBezTo>
                    <a:cubicBezTo>
                      <a:pt x="0" y="21"/>
                      <a:pt x="0" y="18"/>
                      <a:pt x="0" y="15"/>
                    </a:cubicBezTo>
                    <a:close/>
                  </a:path>
                </a:pathLst>
              </a:custGeom>
              <a:solidFill>
                <a:srgbClr val="E07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2" name="Freeform 106">
                <a:extLst>
                  <a:ext uri="{FF2B5EF4-FFF2-40B4-BE49-F238E27FC236}">
                    <a16:creationId xmlns:a16="http://schemas.microsoft.com/office/drawing/2014/main" id="{3D095556-F943-20CF-1D6D-F8615F50E856}"/>
                  </a:ext>
                </a:extLst>
              </p:cNvPr>
              <p:cNvSpPr/>
              <p:nvPr/>
            </p:nvSpPr>
            <p:spPr bwMode="auto">
              <a:xfrm>
                <a:off x="4725" y="3445"/>
                <a:ext cx="179" cy="94"/>
              </a:xfrm>
              <a:custGeom>
                <a:avLst/>
                <a:gdLst>
                  <a:gd name="T0" fmla="*/ 55 w 55"/>
                  <a:gd name="T1" fmla="*/ 6 h 29"/>
                  <a:gd name="T2" fmla="*/ 51 w 55"/>
                  <a:gd name="T3" fmla="*/ 8 h 29"/>
                  <a:gd name="T4" fmla="*/ 9 w 55"/>
                  <a:gd name="T5" fmla="*/ 21 h 29"/>
                  <a:gd name="T6" fmla="*/ 1 w 55"/>
                  <a:gd name="T7" fmla="*/ 22 h 29"/>
                  <a:gd name="T8" fmla="*/ 9 w 55"/>
                  <a:gd name="T9" fmla="*/ 14 h 29"/>
                  <a:gd name="T10" fmla="*/ 36 w 55"/>
                  <a:gd name="T11" fmla="*/ 3 h 29"/>
                  <a:gd name="T12" fmla="*/ 55 w 55"/>
                  <a:gd name="T13" fmla="*/ 6 h 29"/>
                </a:gdLst>
                <a:ahLst/>
                <a:cxnLst>
                  <a:cxn ang="0">
                    <a:pos x="T0" y="T1"/>
                  </a:cxn>
                  <a:cxn ang="0">
                    <a:pos x="T2" y="T3"/>
                  </a:cxn>
                  <a:cxn ang="0">
                    <a:pos x="T4" y="T5"/>
                  </a:cxn>
                  <a:cxn ang="0">
                    <a:pos x="T6" y="T7"/>
                  </a:cxn>
                  <a:cxn ang="0">
                    <a:pos x="T8" y="T9"/>
                  </a:cxn>
                  <a:cxn ang="0">
                    <a:pos x="T10" y="T11"/>
                  </a:cxn>
                  <a:cxn ang="0">
                    <a:pos x="T12" y="T13"/>
                  </a:cxn>
                </a:cxnLst>
                <a:rect l="0" t="0" r="r" b="b"/>
                <a:pathLst>
                  <a:path w="55" h="28">
                    <a:moveTo>
                      <a:pt x="55" y="6"/>
                    </a:moveTo>
                    <a:cubicBezTo>
                      <a:pt x="54" y="6"/>
                      <a:pt x="52" y="7"/>
                      <a:pt x="51" y="8"/>
                    </a:cubicBezTo>
                    <a:cubicBezTo>
                      <a:pt x="35" y="8"/>
                      <a:pt x="22" y="12"/>
                      <a:pt x="9" y="21"/>
                    </a:cubicBezTo>
                    <a:cubicBezTo>
                      <a:pt x="7" y="22"/>
                      <a:pt x="5" y="29"/>
                      <a:pt x="1" y="22"/>
                    </a:cubicBezTo>
                    <a:cubicBezTo>
                      <a:pt x="0" y="17"/>
                      <a:pt x="5" y="16"/>
                      <a:pt x="9" y="14"/>
                    </a:cubicBezTo>
                    <a:cubicBezTo>
                      <a:pt x="17" y="9"/>
                      <a:pt x="26" y="5"/>
                      <a:pt x="36" y="3"/>
                    </a:cubicBezTo>
                    <a:cubicBezTo>
                      <a:pt x="42" y="2"/>
                      <a:pt x="49" y="0"/>
                      <a:pt x="55" y="6"/>
                    </a:cubicBezTo>
                    <a:close/>
                  </a:path>
                </a:pathLst>
              </a:custGeom>
              <a:solidFill>
                <a:srgbClr val="E27C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3" name="Freeform 107">
                <a:extLst>
                  <a:ext uri="{FF2B5EF4-FFF2-40B4-BE49-F238E27FC236}">
                    <a16:creationId xmlns:a16="http://schemas.microsoft.com/office/drawing/2014/main" id="{8EBD41CA-E0AF-BC08-AAEB-B85504A1C383}"/>
                  </a:ext>
                </a:extLst>
              </p:cNvPr>
              <p:cNvSpPr/>
              <p:nvPr/>
            </p:nvSpPr>
            <p:spPr bwMode="auto">
              <a:xfrm>
                <a:off x="6086" y="2964"/>
                <a:ext cx="61" cy="110"/>
              </a:xfrm>
              <a:custGeom>
                <a:avLst/>
                <a:gdLst>
                  <a:gd name="T0" fmla="*/ 0 w 19"/>
                  <a:gd name="T1" fmla="*/ 28 h 34"/>
                  <a:gd name="T2" fmla="*/ 11 w 19"/>
                  <a:gd name="T3" fmla="*/ 4 h 34"/>
                  <a:gd name="T4" fmla="*/ 14 w 19"/>
                  <a:gd name="T5" fmla="*/ 0 h 34"/>
                  <a:gd name="T6" fmla="*/ 19 w 19"/>
                  <a:gd name="T7" fmla="*/ 2 h 34"/>
                  <a:gd name="T8" fmla="*/ 6 w 19"/>
                  <a:gd name="T9" fmla="*/ 34 h 34"/>
                  <a:gd name="T10" fmla="*/ 0 w 19"/>
                  <a:gd name="T11" fmla="*/ 28 h 34"/>
                </a:gdLst>
                <a:ahLst/>
                <a:cxnLst>
                  <a:cxn ang="0">
                    <a:pos x="T0" y="T1"/>
                  </a:cxn>
                  <a:cxn ang="0">
                    <a:pos x="T2" y="T3"/>
                  </a:cxn>
                  <a:cxn ang="0">
                    <a:pos x="T4" y="T5"/>
                  </a:cxn>
                  <a:cxn ang="0">
                    <a:pos x="T6" y="T7"/>
                  </a:cxn>
                  <a:cxn ang="0">
                    <a:pos x="T8" y="T9"/>
                  </a:cxn>
                  <a:cxn ang="0">
                    <a:pos x="T10" y="T11"/>
                  </a:cxn>
                </a:cxnLst>
                <a:rect l="0" t="0" r="r" b="b"/>
                <a:pathLst>
                  <a:path w="19" h="34">
                    <a:moveTo>
                      <a:pt x="0" y="28"/>
                    </a:moveTo>
                    <a:cubicBezTo>
                      <a:pt x="4" y="20"/>
                      <a:pt x="8" y="12"/>
                      <a:pt x="11" y="4"/>
                    </a:cubicBezTo>
                    <a:cubicBezTo>
                      <a:pt x="11" y="2"/>
                      <a:pt x="12" y="1"/>
                      <a:pt x="14" y="0"/>
                    </a:cubicBezTo>
                    <a:cubicBezTo>
                      <a:pt x="16" y="0"/>
                      <a:pt x="17" y="0"/>
                      <a:pt x="19" y="2"/>
                    </a:cubicBezTo>
                    <a:cubicBezTo>
                      <a:pt x="14" y="12"/>
                      <a:pt x="6" y="21"/>
                      <a:pt x="6" y="34"/>
                    </a:cubicBezTo>
                    <a:cubicBezTo>
                      <a:pt x="4" y="32"/>
                      <a:pt x="2" y="30"/>
                      <a:pt x="0" y="28"/>
                    </a:cubicBezTo>
                    <a:close/>
                  </a:path>
                </a:pathLst>
              </a:custGeom>
              <a:solidFill>
                <a:srgbClr val="ECA3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4" name="Freeform 108">
                <a:extLst>
                  <a:ext uri="{FF2B5EF4-FFF2-40B4-BE49-F238E27FC236}">
                    <a16:creationId xmlns:a16="http://schemas.microsoft.com/office/drawing/2014/main" id="{D18A2581-7511-293C-8629-9DAE08CF2E98}"/>
                  </a:ext>
                </a:extLst>
              </p:cNvPr>
              <p:cNvSpPr/>
              <p:nvPr/>
            </p:nvSpPr>
            <p:spPr bwMode="auto">
              <a:xfrm>
                <a:off x="5276" y="3342"/>
                <a:ext cx="68" cy="68"/>
              </a:xfrm>
              <a:custGeom>
                <a:avLst/>
                <a:gdLst>
                  <a:gd name="T0" fmla="*/ 10 w 21"/>
                  <a:gd name="T1" fmla="*/ 6 h 21"/>
                  <a:gd name="T2" fmla="*/ 15 w 21"/>
                  <a:gd name="T3" fmla="*/ 1 h 21"/>
                  <a:gd name="T4" fmla="*/ 21 w 21"/>
                  <a:gd name="T5" fmla="*/ 11 h 21"/>
                  <a:gd name="T6" fmla="*/ 18 w 21"/>
                  <a:gd name="T7" fmla="*/ 21 h 21"/>
                  <a:gd name="T8" fmla="*/ 16 w 21"/>
                  <a:gd name="T9" fmla="*/ 20 h 21"/>
                  <a:gd name="T10" fmla="*/ 6 w 21"/>
                  <a:gd name="T11" fmla="*/ 16 h 21"/>
                  <a:gd name="T12" fmla="*/ 6 w 21"/>
                  <a:gd name="T13" fmla="*/ 6 h 21"/>
                  <a:gd name="T14" fmla="*/ 10 w 21"/>
                  <a:gd name="T15" fmla="*/ 6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10" y="6"/>
                    </a:moveTo>
                    <a:cubicBezTo>
                      <a:pt x="13" y="6"/>
                      <a:pt x="11" y="0"/>
                      <a:pt x="15" y="1"/>
                    </a:cubicBezTo>
                    <a:cubicBezTo>
                      <a:pt x="21" y="2"/>
                      <a:pt x="19" y="8"/>
                      <a:pt x="21" y="11"/>
                    </a:cubicBezTo>
                    <a:cubicBezTo>
                      <a:pt x="20" y="14"/>
                      <a:pt x="20" y="18"/>
                      <a:pt x="18" y="21"/>
                    </a:cubicBezTo>
                    <a:cubicBezTo>
                      <a:pt x="17" y="21"/>
                      <a:pt x="16" y="20"/>
                      <a:pt x="16" y="20"/>
                    </a:cubicBezTo>
                    <a:cubicBezTo>
                      <a:pt x="13" y="18"/>
                      <a:pt x="9" y="17"/>
                      <a:pt x="6" y="16"/>
                    </a:cubicBezTo>
                    <a:cubicBezTo>
                      <a:pt x="0" y="13"/>
                      <a:pt x="1" y="9"/>
                      <a:pt x="6" y="6"/>
                    </a:cubicBezTo>
                    <a:cubicBezTo>
                      <a:pt x="7" y="6"/>
                      <a:pt x="9" y="6"/>
                      <a:pt x="10" y="6"/>
                    </a:cubicBezTo>
                    <a:close/>
                  </a:path>
                </a:pathLst>
              </a:custGeom>
              <a:solidFill>
                <a:srgbClr val="CA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5" name="Freeform 109">
                <a:extLst>
                  <a:ext uri="{FF2B5EF4-FFF2-40B4-BE49-F238E27FC236}">
                    <a16:creationId xmlns:a16="http://schemas.microsoft.com/office/drawing/2014/main" id="{167C5D37-E961-ED04-BF26-071085CDBC8C}"/>
                  </a:ext>
                </a:extLst>
              </p:cNvPr>
              <p:cNvSpPr/>
              <p:nvPr/>
            </p:nvSpPr>
            <p:spPr bwMode="auto">
              <a:xfrm>
                <a:off x="5075" y="2973"/>
                <a:ext cx="101" cy="52"/>
              </a:xfrm>
              <a:custGeom>
                <a:avLst/>
                <a:gdLst>
                  <a:gd name="T0" fmla="*/ 11 w 31"/>
                  <a:gd name="T1" fmla="*/ 3 h 16"/>
                  <a:gd name="T2" fmla="*/ 20 w 31"/>
                  <a:gd name="T3" fmla="*/ 5 h 16"/>
                  <a:gd name="T4" fmla="*/ 29 w 31"/>
                  <a:gd name="T5" fmla="*/ 6 h 16"/>
                  <a:gd name="T6" fmla="*/ 31 w 31"/>
                  <a:gd name="T7" fmla="*/ 8 h 16"/>
                  <a:gd name="T8" fmla="*/ 30 w 31"/>
                  <a:gd name="T9" fmla="*/ 11 h 16"/>
                  <a:gd name="T10" fmla="*/ 25 w 31"/>
                  <a:gd name="T11" fmla="*/ 15 h 16"/>
                  <a:gd name="T12" fmla="*/ 2 w 31"/>
                  <a:gd name="T13" fmla="*/ 8 h 16"/>
                  <a:gd name="T14" fmla="*/ 1 w 31"/>
                  <a:gd name="T15" fmla="*/ 2 h 16"/>
                  <a:gd name="T16" fmla="*/ 11 w 31"/>
                  <a:gd name="T17"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6">
                    <a:moveTo>
                      <a:pt x="11" y="3"/>
                    </a:moveTo>
                    <a:cubicBezTo>
                      <a:pt x="13" y="6"/>
                      <a:pt x="17" y="5"/>
                      <a:pt x="20" y="5"/>
                    </a:cubicBezTo>
                    <a:cubicBezTo>
                      <a:pt x="23" y="5"/>
                      <a:pt x="26" y="5"/>
                      <a:pt x="29" y="6"/>
                    </a:cubicBezTo>
                    <a:cubicBezTo>
                      <a:pt x="29" y="7"/>
                      <a:pt x="30" y="7"/>
                      <a:pt x="31" y="8"/>
                    </a:cubicBezTo>
                    <a:cubicBezTo>
                      <a:pt x="31" y="9"/>
                      <a:pt x="31" y="10"/>
                      <a:pt x="30" y="11"/>
                    </a:cubicBezTo>
                    <a:cubicBezTo>
                      <a:pt x="29" y="13"/>
                      <a:pt x="29" y="16"/>
                      <a:pt x="25" y="15"/>
                    </a:cubicBezTo>
                    <a:cubicBezTo>
                      <a:pt x="17" y="13"/>
                      <a:pt x="10" y="10"/>
                      <a:pt x="2" y="8"/>
                    </a:cubicBezTo>
                    <a:cubicBezTo>
                      <a:pt x="0" y="6"/>
                      <a:pt x="0" y="4"/>
                      <a:pt x="1" y="2"/>
                    </a:cubicBezTo>
                    <a:cubicBezTo>
                      <a:pt x="5" y="0"/>
                      <a:pt x="8" y="1"/>
                      <a:pt x="11" y="3"/>
                    </a:cubicBezTo>
                    <a:close/>
                  </a:path>
                </a:pathLst>
              </a:custGeom>
              <a:solidFill>
                <a:srgbClr val="E67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6" name="Freeform 110">
                <a:extLst>
                  <a:ext uri="{FF2B5EF4-FFF2-40B4-BE49-F238E27FC236}">
                    <a16:creationId xmlns:a16="http://schemas.microsoft.com/office/drawing/2014/main" id="{9A111CEF-DC58-A092-7FFA-D92A7F8D40EE}"/>
                  </a:ext>
                </a:extLst>
              </p:cNvPr>
              <p:cNvSpPr/>
              <p:nvPr/>
            </p:nvSpPr>
            <p:spPr bwMode="auto">
              <a:xfrm>
                <a:off x="5224" y="2980"/>
                <a:ext cx="78" cy="74"/>
              </a:xfrm>
              <a:custGeom>
                <a:avLst/>
                <a:gdLst>
                  <a:gd name="T0" fmla="*/ 24 w 24"/>
                  <a:gd name="T1" fmla="*/ 15 h 23"/>
                  <a:gd name="T2" fmla="*/ 16 w 24"/>
                  <a:gd name="T3" fmla="*/ 23 h 23"/>
                  <a:gd name="T4" fmla="*/ 3 w 24"/>
                  <a:gd name="T5" fmla="*/ 20 h 23"/>
                  <a:gd name="T6" fmla="*/ 0 w 24"/>
                  <a:gd name="T7" fmla="*/ 13 h 23"/>
                  <a:gd name="T8" fmla="*/ 15 w 24"/>
                  <a:gd name="T9" fmla="*/ 4 h 23"/>
                  <a:gd name="T10" fmla="*/ 11 w 24"/>
                  <a:gd name="T11" fmla="*/ 13 h 23"/>
                  <a:gd name="T12" fmla="*/ 16 w 24"/>
                  <a:gd name="T13" fmla="*/ 8 h 23"/>
                  <a:gd name="T14" fmla="*/ 24 w 24"/>
                  <a:gd name="T15" fmla="*/ 15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3">
                    <a:moveTo>
                      <a:pt x="24" y="15"/>
                    </a:moveTo>
                    <a:cubicBezTo>
                      <a:pt x="24" y="20"/>
                      <a:pt x="21" y="22"/>
                      <a:pt x="16" y="23"/>
                    </a:cubicBezTo>
                    <a:cubicBezTo>
                      <a:pt x="12" y="23"/>
                      <a:pt x="7" y="22"/>
                      <a:pt x="3" y="20"/>
                    </a:cubicBezTo>
                    <a:cubicBezTo>
                      <a:pt x="1" y="18"/>
                      <a:pt x="0" y="15"/>
                      <a:pt x="0" y="13"/>
                    </a:cubicBezTo>
                    <a:cubicBezTo>
                      <a:pt x="3" y="6"/>
                      <a:pt x="5" y="0"/>
                      <a:pt x="15" y="4"/>
                    </a:cubicBezTo>
                    <a:cubicBezTo>
                      <a:pt x="16" y="8"/>
                      <a:pt x="11" y="9"/>
                      <a:pt x="11" y="13"/>
                    </a:cubicBezTo>
                    <a:cubicBezTo>
                      <a:pt x="15" y="14"/>
                      <a:pt x="14" y="9"/>
                      <a:pt x="16" y="8"/>
                    </a:cubicBezTo>
                    <a:cubicBezTo>
                      <a:pt x="22" y="7"/>
                      <a:pt x="23" y="11"/>
                      <a:pt x="24" y="15"/>
                    </a:cubicBezTo>
                    <a:close/>
                  </a:path>
                </a:pathLst>
              </a:custGeom>
              <a:solidFill>
                <a:srgbClr val="AD9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7" name="Freeform 111">
                <a:extLst>
                  <a:ext uri="{FF2B5EF4-FFF2-40B4-BE49-F238E27FC236}">
                    <a16:creationId xmlns:a16="http://schemas.microsoft.com/office/drawing/2014/main" id="{D39A6B7B-BF1F-9C57-4941-79EDA668F020}"/>
                  </a:ext>
                </a:extLst>
              </p:cNvPr>
              <p:cNvSpPr/>
              <p:nvPr/>
            </p:nvSpPr>
            <p:spPr bwMode="auto">
              <a:xfrm>
                <a:off x="5156" y="2980"/>
                <a:ext cx="78" cy="64"/>
              </a:xfrm>
              <a:custGeom>
                <a:avLst/>
                <a:gdLst>
                  <a:gd name="T0" fmla="*/ 23 w 24"/>
                  <a:gd name="T1" fmla="*/ 12 h 20"/>
                  <a:gd name="T2" fmla="*/ 24 w 24"/>
                  <a:gd name="T3" fmla="*/ 20 h 20"/>
                  <a:gd name="T4" fmla="*/ 0 w 24"/>
                  <a:gd name="T5" fmla="*/ 13 h 20"/>
                  <a:gd name="T6" fmla="*/ 5 w 24"/>
                  <a:gd name="T7" fmla="*/ 8 h 20"/>
                  <a:gd name="T8" fmla="*/ 9 w 24"/>
                  <a:gd name="T9" fmla="*/ 11 h 20"/>
                  <a:gd name="T10" fmla="*/ 5 w 24"/>
                  <a:gd name="T11" fmla="*/ 8 h 20"/>
                  <a:gd name="T12" fmla="*/ 5 w 24"/>
                  <a:gd name="T13" fmla="*/ 6 h 20"/>
                  <a:gd name="T14" fmla="*/ 23 w 24"/>
                  <a:gd name="T15" fmla="*/ 1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0">
                    <a:moveTo>
                      <a:pt x="23" y="12"/>
                    </a:moveTo>
                    <a:cubicBezTo>
                      <a:pt x="23" y="15"/>
                      <a:pt x="23" y="17"/>
                      <a:pt x="24" y="20"/>
                    </a:cubicBezTo>
                    <a:cubicBezTo>
                      <a:pt x="15" y="20"/>
                      <a:pt x="8" y="17"/>
                      <a:pt x="0" y="13"/>
                    </a:cubicBezTo>
                    <a:cubicBezTo>
                      <a:pt x="2" y="11"/>
                      <a:pt x="3" y="10"/>
                      <a:pt x="5" y="8"/>
                    </a:cubicBezTo>
                    <a:cubicBezTo>
                      <a:pt x="6" y="10"/>
                      <a:pt x="8" y="10"/>
                      <a:pt x="9" y="11"/>
                    </a:cubicBezTo>
                    <a:cubicBezTo>
                      <a:pt x="8" y="10"/>
                      <a:pt x="6" y="10"/>
                      <a:pt x="5" y="8"/>
                    </a:cubicBezTo>
                    <a:cubicBezTo>
                      <a:pt x="5" y="7"/>
                      <a:pt x="5" y="7"/>
                      <a:pt x="5" y="6"/>
                    </a:cubicBezTo>
                    <a:cubicBezTo>
                      <a:pt x="14" y="0"/>
                      <a:pt x="18" y="1"/>
                      <a:pt x="23" y="12"/>
                    </a:cubicBezTo>
                    <a:close/>
                  </a:path>
                </a:pathLst>
              </a:custGeom>
              <a:solidFill>
                <a:srgbClr val="B49D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8" name="Freeform 112">
                <a:extLst>
                  <a:ext uri="{FF2B5EF4-FFF2-40B4-BE49-F238E27FC236}">
                    <a16:creationId xmlns:a16="http://schemas.microsoft.com/office/drawing/2014/main" id="{90BFA4CC-4773-81EF-9A98-D10F4F752D28}"/>
                  </a:ext>
                </a:extLst>
              </p:cNvPr>
              <p:cNvSpPr/>
              <p:nvPr/>
            </p:nvSpPr>
            <p:spPr bwMode="auto">
              <a:xfrm>
                <a:off x="5551" y="2708"/>
                <a:ext cx="201" cy="58"/>
              </a:xfrm>
              <a:custGeom>
                <a:avLst/>
                <a:gdLst>
                  <a:gd name="T0" fmla="*/ 6 w 62"/>
                  <a:gd name="T1" fmla="*/ 0 h 18"/>
                  <a:gd name="T2" fmla="*/ 6 w 62"/>
                  <a:gd name="T3" fmla="*/ 2 h 18"/>
                  <a:gd name="T4" fmla="*/ 20 w 62"/>
                  <a:gd name="T5" fmla="*/ 11 h 18"/>
                  <a:gd name="T6" fmla="*/ 54 w 62"/>
                  <a:gd name="T7" fmla="*/ 11 h 18"/>
                  <a:gd name="T8" fmla="*/ 62 w 62"/>
                  <a:gd name="T9" fmla="*/ 14 h 18"/>
                  <a:gd name="T10" fmla="*/ 49 w 62"/>
                  <a:gd name="T11" fmla="*/ 18 h 18"/>
                  <a:gd name="T12" fmla="*/ 9 w 62"/>
                  <a:gd name="T13" fmla="*/ 18 h 18"/>
                  <a:gd name="T14" fmla="*/ 4 w 62"/>
                  <a:gd name="T15" fmla="*/ 18 h 18"/>
                  <a:gd name="T16" fmla="*/ 0 w 62"/>
                  <a:gd name="T17" fmla="*/ 14 h 18"/>
                  <a:gd name="T18" fmla="*/ 0 w 62"/>
                  <a:gd name="T19" fmla="*/ 12 h 18"/>
                  <a:gd name="T20" fmla="*/ 3 w 62"/>
                  <a:gd name="T21" fmla="*/ 7 h 18"/>
                  <a:gd name="T22" fmla="*/ 6 w 62"/>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8">
                    <a:moveTo>
                      <a:pt x="6" y="0"/>
                    </a:moveTo>
                    <a:cubicBezTo>
                      <a:pt x="6" y="0"/>
                      <a:pt x="6" y="1"/>
                      <a:pt x="6" y="2"/>
                    </a:cubicBezTo>
                    <a:cubicBezTo>
                      <a:pt x="8" y="10"/>
                      <a:pt x="12" y="12"/>
                      <a:pt x="20" y="11"/>
                    </a:cubicBezTo>
                    <a:cubicBezTo>
                      <a:pt x="32" y="10"/>
                      <a:pt x="43" y="11"/>
                      <a:pt x="54" y="11"/>
                    </a:cubicBezTo>
                    <a:cubicBezTo>
                      <a:pt x="57" y="11"/>
                      <a:pt x="61" y="10"/>
                      <a:pt x="62" y="14"/>
                    </a:cubicBezTo>
                    <a:cubicBezTo>
                      <a:pt x="58" y="18"/>
                      <a:pt x="53" y="18"/>
                      <a:pt x="49" y="18"/>
                    </a:cubicBezTo>
                    <a:cubicBezTo>
                      <a:pt x="35" y="16"/>
                      <a:pt x="22" y="18"/>
                      <a:pt x="9" y="18"/>
                    </a:cubicBezTo>
                    <a:cubicBezTo>
                      <a:pt x="7" y="18"/>
                      <a:pt x="6" y="18"/>
                      <a:pt x="4" y="18"/>
                    </a:cubicBezTo>
                    <a:cubicBezTo>
                      <a:pt x="2" y="18"/>
                      <a:pt x="1" y="17"/>
                      <a:pt x="0" y="14"/>
                    </a:cubicBezTo>
                    <a:cubicBezTo>
                      <a:pt x="0" y="14"/>
                      <a:pt x="0" y="13"/>
                      <a:pt x="0" y="12"/>
                    </a:cubicBezTo>
                    <a:cubicBezTo>
                      <a:pt x="1" y="11"/>
                      <a:pt x="2" y="9"/>
                      <a:pt x="3" y="7"/>
                    </a:cubicBezTo>
                    <a:cubicBezTo>
                      <a:pt x="3" y="5"/>
                      <a:pt x="2" y="2"/>
                      <a:pt x="6" y="0"/>
                    </a:cubicBezTo>
                    <a:close/>
                  </a:path>
                </a:pathLst>
              </a:custGeom>
              <a:solidFill>
                <a:srgbClr val="DAD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9" name="Freeform 113">
                <a:extLst>
                  <a:ext uri="{FF2B5EF4-FFF2-40B4-BE49-F238E27FC236}">
                    <a16:creationId xmlns:a16="http://schemas.microsoft.com/office/drawing/2014/main" id="{CC71BC4B-4CB1-3466-9BF5-8AE2A33CDC36}"/>
                  </a:ext>
                </a:extLst>
              </p:cNvPr>
              <p:cNvSpPr/>
              <p:nvPr/>
            </p:nvSpPr>
            <p:spPr bwMode="auto">
              <a:xfrm>
                <a:off x="5616" y="2863"/>
                <a:ext cx="78" cy="59"/>
              </a:xfrm>
              <a:custGeom>
                <a:avLst/>
                <a:gdLst>
                  <a:gd name="T0" fmla="*/ 13 w 24"/>
                  <a:gd name="T1" fmla="*/ 0 h 18"/>
                  <a:gd name="T2" fmla="*/ 22 w 24"/>
                  <a:gd name="T3" fmla="*/ 4 h 18"/>
                  <a:gd name="T4" fmla="*/ 16 w 24"/>
                  <a:gd name="T5" fmla="*/ 18 h 18"/>
                  <a:gd name="T6" fmla="*/ 5 w 24"/>
                  <a:gd name="T7" fmla="*/ 15 h 18"/>
                  <a:gd name="T8" fmla="*/ 1 w 24"/>
                  <a:gd name="T9" fmla="*/ 8 h 18"/>
                  <a:gd name="T10" fmla="*/ 13 w 24"/>
                  <a:gd name="T11" fmla="*/ 0 h 18"/>
                </a:gdLst>
                <a:ahLst/>
                <a:cxnLst>
                  <a:cxn ang="0">
                    <a:pos x="T0" y="T1"/>
                  </a:cxn>
                  <a:cxn ang="0">
                    <a:pos x="T2" y="T3"/>
                  </a:cxn>
                  <a:cxn ang="0">
                    <a:pos x="T4" y="T5"/>
                  </a:cxn>
                  <a:cxn ang="0">
                    <a:pos x="T6" y="T7"/>
                  </a:cxn>
                  <a:cxn ang="0">
                    <a:pos x="T8" y="T9"/>
                  </a:cxn>
                  <a:cxn ang="0">
                    <a:pos x="T10" y="T11"/>
                  </a:cxn>
                </a:cxnLst>
                <a:rect l="0" t="0" r="r" b="b"/>
                <a:pathLst>
                  <a:path w="24" h="18">
                    <a:moveTo>
                      <a:pt x="13" y="0"/>
                    </a:moveTo>
                    <a:cubicBezTo>
                      <a:pt x="16" y="1"/>
                      <a:pt x="19" y="3"/>
                      <a:pt x="22" y="4"/>
                    </a:cubicBezTo>
                    <a:cubicBezTo>
                      <a:pt x="24" y="11"/>
                      <a:pt x="22" y="16"/>
                      <a:pt x="16" y="18"/>
                    </a:cubicBezTo>
                    <a:cubicBezTo>
                      <a:pt x="12" y="18"/>
                      <a:pt x="9" y="17"/>
                      <a:pt x="5" y="15"/>
                    </a:cubicBezTo>
                    <a:cubicBezTo>
                      <a:pt x="3" y="13"/>
                      <a:pt x="0" y="12"/>
                      <a:pt x="1" y="8"/>
                    </a:cubicBezTo>
                    <a:cubicBezTo>
                      <a:pt x="6" y="6"/>
                      <a:pt x="10" y="4"/>
                      <a:pt x="13" y="0"/>
                    </a:cubicBezTo>
                    <a:close/>
                  </a:path>
                </a:pathLst>
              </a:custGeom>
              <a:solidFill>
                <a:srgbClr val="B8A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0" name="Freeform 114">
                <a:extLst>
                  <a:ext uri="{FF2B5EF4-FFF2-40B4-BE49-F238E27FC236}">
                    <a16:creationId xmlns:a16="http://schemas.microsoft.com/office/drawing/2014/main" id="{F4D68789-605D-18CF-83D0-EC89243B9C51}"/>
                  </a:ext>
                </a:extLst>
              </p:cNvPr>
              <p:cNvSpPr/>
              <p:nvPr/>
            </p:nvSpPr>
            <p:spPr bwMode="auto">
              <a:xfrm>
                <a:off x="4722" y="3455"/>
                <a:ext cx="114" cy="62"/>
              </a:xfrm>
              <a:custGeom>
                <a:avLst/>
                <a:gdLst>
                  <a:gd name="T0" fmla="*/ 35 w 35"/>
                  <a:gd name="T1" fmla="*/ 2 h 19"/>
                  <a:gd name="T2" fmla="*/ 2 w 35"/>
                  <a:gd name="T3" fmla="*/ 19 h 19"/>
                  <a:gd name="T4" fmla="*/ 0 w 35"/>
                  <a:gd name="T5" fmla="*/ 19 h 19"/>
                  <a:gd name="T6" fmla="*/ 0 w 35"/>
                  <a:gd name="T7" fmla="*/ 12 h 19"/>
                  <a:gd name="T8" fmla="*/ 10 w 35"/>
                  <a:gd name="T9" fmla="*/ 4 h 19"/>
                  <a:gd name="T10" fmla="*/ 31 w 35"/>
                  <a:gd name="T11" fmla="*/ 0 h 19"/>
                  <a:gd name="T12" fmla="*/ 35 w 35"/>
                  <a:gd name="T13" fmla="*/ 2 h 19"/>
                </a:gdLst>
                <a:ahLst/>
                <a:cxnLst>
                  <a:cxn ang="0">
                    <a:pos x="T0" y="T1"/>
                  </a:cxn>
                  <a:cxn ang="0">
                    <a:pos x="T2" y="T3"/>
                  </a:cxn>
                  <a:cxn ang="0">
                    <a:pos x="T4" y="T5"/>
                  </a:cxn>
                  <a:cxn ang="0">
                    <a:pos x="T6" y="T7"/>
                  </a:cxn>
                  <a:cxn ang="0">
                    <a:pos x="T8" y="T9"/>
                  </a:cxn>
                  <a:cxn ang="0">
                    <a:pos x="T10" y="T11"/>
                  </a:cxn>
                  <a:cxn ang="0">
                    <a:pos x="T12" y="T13"/>
                  </a:cxn>
                </a:cxnLst>
                <a:rect l="0" t="0" r="r" b="b"/>
                <a:pathLst>
                  <a:path w="35" h="19">
                    <a:moveTo>
                      <a:pt x="35" y="2"/>
                    </a:moveTo>
                    <a:cubicBezTo>
                      <a:pt x="24" y="8"/>
                      <a:pt x="11" y="10"/>
                      <a:pt x="2" y="19"/>
                    </a:cubicBezTo>
                    <a:cubicBezTo>
                      <a:pt x="1" y="19"/>
                      <a:pt x="1" y="19"/>
                      <a:pt x="0" y="19"/>
                    </a:cubicBezTo>
                    <a:cubicBezTo>
                      <a:pt x="0" y="17"/>
                      <a:pt x="0" y="14"/>
                      <a:pt x="0" y="12"/>
                    </a:cubicBezTo>
                    <a:cubicBezTo>
                      <a:pt x="2" y="7"/>
                      <a:pt x="5" y="5"/>
                      <a:pt x="10" y="4"/>
                    </a:cubicBezTo>
                    <a:cubicBezTo>
                      <a:pt x="17" y="3"/>
                      <a:pt x="24" y="0"/>
                      <a:pt x="31" y="0"/>
                    </a:cubicBezTo>
                    <a:cubicBezTo>
                      <a:pt x="33" y="0"/>
                      <a:pt x="34" y="1"/>
                      <a:pt x="35" y="2"/>
                    </a:cubicBezTo>
                    <a:close/>
                  </a:path>
                </a:pathLst>
              </a:custGeom>
              <a:solidFill>
                <a:srgbClr val="EEA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1" name="Freeform 115">
                <a:extLst>
                  <a:ext uri="{FF2B5EF4-FFF2-40B4-BE49-F238E27FC236}">
                    <a16:creationId xmlns:a16="http://schemas.microsoft.com/office/drawing/2014/main" id="{FBFB1415-9255-D09E-BB66-FD76F02444E8}"/>
                  </a:ext>
                </a:extLst>
              </p:cNvPr>
              <p:cNvSpPr/>
              <p:nvPr/>
            </p:nvSpPr>
            <p:spPr bwMode="auto">
              <a:xfrm>
                <a:off x="5872" y="2705"/>
                <a:ext cx="87" cy="65"/>
              </a:xfrm>
              <a:custGeom>
                <a:avLst/>
                <a:gdLst>
                  <a:gd name="T0" fmla="*/ 0 w 27"/>
                  <a:gd name="T1" fmla="*/ 15 h 20"/>
                  <a:gd name="T2" fmla="*/ 26 w 27"/>
                  <a:gd name="T3" fmla="*/ 0 h 20"/>
                  <a:gd name="T4" fmla="*/ 27 w 27"/>
                  <a:gd name="T5" fmla="*/ 4 h 20"/>
                  <a:gd name="T6" fmla="*/ 19 w 27"/>
                  <a:gd name="T7" fmla="*/ 12 h 20"/>
                  <a:gd name="T8" fmla="*/ 15 w 27"/>
                  <a:gd name="T9" fmla="*/ 15 h 20"/>
                  <a:gd name="T10" fmla="*/ 7 w 27"/>
                  <a:gd name="T11" fmla="*/ 19 h 20"/>
                  <a:gd name="T12" fmla="*/ 3 w 27"/>
                  <a:gd name="T13" fmla="*/ 19 h 20"/>
                  <a:gd name="T14" fmla="*/ 0 w 27"/>
                  <a:gd name="T15" fmla="*/ 15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0">
                    <a:moveTo>
                      <a:pt x="0" y="15"/>
                    </a:moveTo>
                    <a:cubicBezTo>
                      <a:pt x="6" y="6"/>
                      <a:pt x="17" y="3"/>
                      <a:pt x="26" y="0"/>
                    </a:cubicBezTo>
                    <a:cubicBezTo>
                      <a:pt x="26" y="1"/>
                      <a:pt x="27" y="2"/>
                      <a:pt x="27" y="4"/>
                    </a:cubicBezTo>
                    <a:cubicBezTo>
                      <a:pt x="27" y="9"/>
                      <a:pt x="21" y="9"/>
                      <a:pt x="19" y="12"/>
                    </a:cubicBezTo>
                    <a:cubicBezTo>
                      <a:pt x="17" y="13"/>
                      <a:pt x="16" y="14"/>
                      <a:pt x="15" y="15"/>
                    </a:cubicBezTo>
                    <a:cubicBezTo>
                      <a:pt x="13" y="16"/>
                      <a:pt x="10" y="18"/>
                      <a:pt x="7" y="19"/>
                    </a:cubicBezTo>
                    <a:cubicBezTo>
                      <a:pt x="6" y="20"/>
                      <a:pt x="4" y="20"/>
                      <a:pt x="3" y="19"/>
                    </a:cubicBezTo>
                    <a:cubicBezTo>
                      <a:pt x="1" y="18"/>
                      <a:pt x="0" y="17"/>
                      <a:pt x="0" y="15"/>
                    </a:cubicBezTo>
                    <a:close/>
                  </a:path>
                </a:pathLst>
              </a:custGeom>
              <a:solidFill>
                <a:srgbClr val="E36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2" name="Freeform 116">
                <a:extLst>
                  <a:ext uri="{FF2B5EF4-FFF2-40B4-BE49-F238E27FC236}">
                    <a16:creationId xmlns:a16="http://schemas.microsoft.com/office/drawing/2014/main" id="{62EB78E7-1FA6-AA39-D9B6-559A7A191F9C}"/>
                  </a:ext>
                </a:extLst>
              </p:cNvPr>
              <p:cNvSpPr/>
              <p:nvPr/>
            </p:nvSpPr>
            <p:spPr bwMode="auto">
              <a:xfrm>
                <a:off x="6335" y="3413"/>
                <a:ext cx="58" cy="65"/>
              </a:xfrm>
              <a:custGeom>
                <a:avLst/>
                <a:gdLst>
                  <a:gd name="T0" fmla="*/ 17 w 18"/>
                  <a:gd name="T1" fmla="*/ 15 h 20"/>
                  <a:gd name="T2" fmla="*/ 12 w 18"/>
                  <a:gd name="T3" fmla="*/ 20 h 20"/>
                  <a:gd name="T4" fmla="*/ 0 w 18"/>
                  <a:gd name="T5" fmla="*/ 4 h 20"/>
                  <a:gd name="T6" fmla="*/ 2 w 18"/>
                  <a:gd name="T7" fmla="*/ 2 h 20"/>
                  <a:gd name="T8" fmla="*/ 12 w 18"/>
                  <a:gd name="T9" fmla="*/ 3 h 20"/>
                  <a:gd name="T10" fmla="*/ 12 w 18"/>
                  <a:gd name="T11" fmla="*/ 3 h 20"/>
                  <a:gd name="T12" fmla="*/ 17 w 18"/>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18" h="20">
                    <a:moveTo>
                      <a:pt x="17" y="15"/>
                    </a:moveTo>
                    <a:cubicBezTo>
                      <a:pt x="15" y="17"/>
                      <a:pt x="13" y="18"/>
                      <a:pt x="12" y="20"/>
                    </a:cubicBezTo>
                    <a:cubicBezTo>
                      <a:pt x="8" y="15"/>
                      <a:pt x="0" y="12"/>
                      <a:pt x="0" y="4"/>
                    </a:cubicBezTo>
                    <a:cubicBezTo>
                      <a:pt x="1" y="3"/>
                      <a:pt x="1" y="3"/>
                      <a:pt x="2" y="2"/>
                    </a:cubicBezTo>
                    <a:cubicBezTo>
                      <a:pt x="6" y="0"/>
                      <a:pt x="9" y="1"/>
                      <a:pt x="12" y="3"/>
                    </a:cubicBezTo>
                    <a:cubicBezTo>
                      <a:pt x="12" y="3"/>
                      <a:pt x="12" y="3"/>
                      <a:pt x="12" y="3"/>
                    </a:cubicBezTo>
                    <a:cubicBezTo>
                      <a:pt x="14" y="7"/>
                      <a:pt x="18" y="10"/>
                      <a:pt x="17" y="15"/>
                    </a:cubicBezTo>
                    <a:close/>
                  </a:path>
                </a:pathLst>
              </a:custGeom>
              <a:solidFill>
                <a:srgbClr val="BA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3" name="Freeform 117">
                <a:extLst>
                  <a:ext uri="{FF2B5EF4-FFF2-40B4-BE49-F238E27FC236}">
                    <a16:creationId xmlns:a16="http://schemas.microsoft.com/office/drawing/2014/main" id="{DF3BCB46-CAF4-FDB1-384F-C3041EA2D9F6}"/>
                  </a:ext>
                </a:extLst>
              </p:cNvPr>
              <p:cNvSpPr/>
              <p:nvPr/>
            </p:nvSpPr>
            <p:spPr bwMode="auto">
              <a:xfrm>
                <a:off x="5584" y="1447"/>
                <a:ext cx="181" cy="48"/>
              </a:xfrm>
              <a:custGeom>
                <a:avLst/>
                <a:gdLst>
                  <a:gd name="T0" fmla="*/ 0 w 56"/>
                  <a:gd name="T1" fmla="*/ 7 h 15"/>
                  <a:gd name="T2" fmla="*/ 2 w 56"/>
                  <a:gd name="T3" fmla="*/ 2 h 15"/>
                  <a:gd name="T4" fmla="*/ 47 w 56"/>
                  <a:gd name="T5" fmla="*/ 0 h 15"/>
                  <a:gd name="T6" fmla="*/ 56 w 56"/>
                  <a:gd name="T7" fmla="*/ 2 h 15"/>
                  <a:gd name="T8" fmla="*/ 41 w 56"/>
                  <a:gd name="T9" fmla="*/ 10 h 15"/>
                  <a:gd name="T10" fmla="*/ 8 w 56"/>
                  <a:gd name="T11" fmla="*/ 13 h 15"/>
                  <a:gd name="T12" fmla="*/ 5 w 56"/>
                  <a:gd name="T13" fmla="*/ 15 h 15"/>
                  <a:gd name="T14" fmla="*/ 0 w 56"/>
                  <a:gd name="T15" fmla="*/ 7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15">
                    <a:moveTo>
                      <a:pt x="0" y="7"/>
                    </a:moveTo>
                    <a:cubicBezTo>
                      <a:pt x="0" y="5"/>
                      <a:pt x="0" y="3"/>
                      <a:pt x="2" y="2"/>
                    </a:cubicBezTo>
                    <a:cubicBezTo>
                      <a:pt x="17" y="0"/>
                      <a:pt x="32" y="3"/>
                      <a:pt x="47" y="0"/>
                    </a:cubicBezTo>
                    <a:cubicBezTo>
                      <a:pt x="50" y="0"/>
                      <a:pt x="53" y="0"/>
                      <a:pt x="56" y="2"/>
                    </a:cubicBezTo>
                    <a:cubicBezTo>
                      <a:pt x="55" y="11"/>
                      <a:pt x="47" y="9"/>
                      <a:pt x="41" y="10"/>
                    </a:cubicBezTo>
                    <a:cubicBezTo>
                      <a:pt x="30" y="12"/>
                      <a:pt x="19" y="8"/>
                      <a:pt x="8" y="13"/>
                    </a:cubicBezTo>
                    <a:cubicBezTo>
                      <a:pt x="7" y="14"/>
                      <a:pt x="6" y="14"/>
                      <a:pt x="5" y="15"/>
                    </a:cubicBezTo>
                    <a:cubicBezTo>
                      <a:pt x="3" y="12"/>
                      <a:pt x="1" y="10"/>
                      <a:pt x="0" y="7"/>
                    </a:cubicBezTo>
                    <a:close/>
                  </a:path>
                </a:pathLst>
              </a:custGeom>
              <a:solidFill>
                <a:srgbClr val="A49D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4" name="Freeform 118">
                <a:extLst>
                  <a:ext uri="{FF2B5EF4-FFF2-40B4-BE49-F238E27FC236}">
                    <a16:creationId xmlns:a16="http://schemas.microsoft.com/office/drawing/2014/main" id="{CCA3B6F8-CB25-8A5A-BA4B-3D7D87D015EA}"/>
                  </a:ext>
                </a:extLst>
              </p:cNvPr>
              <p:cNvSpPr/>
              <p:nvPr/>
            </p:nvSpPr>
            <p:spPr bwMode="auto">
              <a:xfrm>
                <a:off x="5914" y="2753"/>
                <a:ext cx="78" cy="75"/>
              </a:xfrm>
              <a:custGeom>
                <a:avLst/>
                <a:gdLst>
                  <a:gd name="T0" fmla="*/ 1 w 24"/>
                  <a:gd name="T1" fmla="*/ 17 h 23"/>
                  <a:gd name="T2" fmla="*/ 6 w 24"/>
                  <a:gd name="T3" fmla="*/ 10 h 23"/>
                  <a:gd name="T4" fmla="*/ 14 w 24"/>
                  <a:gd name="T5" fmla="*/ 3 h 23"/>
                  <a:gd name="T6" fmla="*/ 22 w 24"/>
                  <a:gd name="T7" fmla="*/ 3 h 23"/>
                  <a:gd name="T8" fmla="*/ 24 w 24"/>
                  <a:gd name="T9" fmla="*/ 7 h 23"/>
                  <a:gd name="T10" fmla="*/ 10 w 24"/>
                  <a:gd name="T11" fmla="*/ 19 h 23"/>
                  <a:gd name="T12" fmla="*/ 3 w 24"/>
                  <a:gd name="T13" fmla="*/ 22 h 23"/>
                  <a:gd name="T14" fmla="*/ 1 w 24"/>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3">
                    <a:moveTo>
                      <a:pt x="1" y="17"/>
                    </a:moveTo>
                    <a:cubicBezTo>
                      <a:pt x="3" y="14"/>
                      <a:pt x="5" y="12"/>
                      <a:pt x="6" y="10"/>
                    </a:cubicBezTo>
                    <a:cubicBezTo>
                      <a:pt x="7" y="6"/>
                      <a:pt x="11" y="5"/>
                      <a:pt x="14" y="3"/>
                    </a:cubicBezTo>
                    <a:cubicBezTo>
                      <a:pt x="17" y="2"/>
                      <a:pt x="20" y="0"/>
                      <a:pt x="22" y="3"/>
                    </a:cubicBezTo>
                    <a:cubicBezTo>
                      <a:pt x="23" y="4"/>
                      <a:pt x="24" y="6"/>
                      <a:pt x="24" y="7"/>
                    </a:cubicBezTo>
                    <a:cubicBezTo>
                      <a:pt x="23" y="14"/>
                      <a:pt x="14" y="14"/>
                      <a:pt x="10" y="19"/>
                    </a:cubicBezTo>
                    <a:cubicBezTo>
                      <a:pt x="8" y="21"/>
                      <a:pt x="7" y="23"/>
                      <a:pt x="3" y="22"/>
                    </a:cubicBezTo>
                    <a:cubicBezTo>
                      <a:pt x="1" y="21"/>
                      <a:pt x="0" y="19"/>
                      <a:pt x="1" y="17"/>
                    </a:cubicBezTo>
                    <a:close/>
                  </a:path>
                </a:pathLst>
              </a:custGeom>
              <a:solidFill>
                <a:srgbClr val="E26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5" name="Freeform 119">
                <a:extLst>
                  <a:ext uri="{FF2B5EF4-FFF2-40B4-BE49-F238E27FC236}">
                    <a16:creationId xmlns:a16="http://schemas.microsoft.com/office/drawing/2014/main" id="{2E90CE8D-5DF4-BACF-A44E-FF8D91A3096A}"/>
                  </a:ext>
                </a:extLst>
              </p:cNvPr>
              <p:cNvSpPr/>
              <p:nvPr/>
            </p:nvSpPr>
            <p:spPr bwMode="auto">
              <a:xfrm>
                <a:off x="5603" y="2301"/>
                <a:ext cx="62" cy="48"/>
              </a:xfrm>
              <a:custGeom>
                <a:avLst/>
                <a:gdLst>
                  <a:gd name="T0" fmla="*/ 0 w 19"/>
                  <a:gd name="T1" fmla="*/ 2 h 15"/>
                  <a:gd name="T2" fmla="*/ 8 w 19"/>
                  <a:gd name="T3" fmla="*/ 2 h 15"/>
                  <a:gd name="T4" fmla="*/ 16 w 19"/>
                  <a:gd name="T5" fmla="*/ 3 h 15"/>
                  <a:gd name="T6" fmla="*/ 19 w 19"/>
                  <a:gd name="T7" fmla="*/ 8 h 15"/>
                  <a:gd name="T8" fmla="*/ 17 w 19"/>
                  <a:gd name="T9" fmla="*/ 14 h 15"/>
                  <a:gd name="T10" fmla="*/ 12 w 19"/>
                  <a:gd name="T11" fmla="*/ 14 h 15"/>
                  <a:gd name="T12" fmla="*/ 1 w 19"/>
                  <a:gd name="T13" fmla="*/ 9 h 15"/>
                  <a:gd name="T14" fmla="*/ 0 w 19"/>
                  <a:gd name="T15" fmla="*/ 2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5">
                    <a:moveTo>
                      <a:pt x="0" y="2"/>
                    </a:moveTo>
                    <a:cubicBezTo>
                      <a:pt x="3" y="2"/>
                      <a:pt x="5" y="2"/>
                      <a:pt x="8" y="2"/>
                    </a:cubicBezTo>
                    <a:cubicBezTo>
                      <a:pt x="11" y="0"/>
                      <a:pt x="13" y="2"/>
                      <a:pt x="16" y="3"/>
                    </a:cubicBezTo>
                    <a:cubicBezTo>
                      <a:pt x="17" y="4"/>
                      <a:pt x="18" y="6"/>
                      <a:pt x="19" y="8"/>
                    </a:cubicBezTo>
                    <a:cubicBezTo>
                      <a:pt x="19" y="10"/>
                      <a:pt x="19" y="12"/>
                      <a:pt x="17" y="14"/>
                    </a:cubicBezTo>
                    <a:cubicBezTo>
                      <a:pt x="15" y="15"/>
                      <a:pt x="14" y="15"/>
                      <a:pt x="12" y="14"/>
                    </a:cubicBezTo>
                    <a:cubicBezTo>
                      <a:pt x="8" y="13"/>
                      <a:pt x="3" y="14"/>
                      <a:pt x="1" y="9"/>
                    </a:cubicBezTo>
                    <a:cubicBezTo>
                      <a:pt x="1" y="6"/>
                      <a:pt x="1" y="4"/>
                      <a:pt x="0" y="2"/>
                    </a:cubicBezTo>
                    <a:close/>
                  </a:path>
                </a:pathLst>
              </a:custGeom>
              <a:solidFill>
                <a:srgbClr val="DF6B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6" name="Freeform 120">
                <a:extLst>
                  <a:ext uri="{FF2B5EF4-FFF2-40B4-BE49-F238E27FC236}">
                    <a16:creationId xmlns:a16="http://schemas.microsoft.com/office/drawing/2014/main" id="{96CE2C93-2719-02DE-B30E-A5AE1ED5465E}"/>
                  </a:ext>
                </a:extLst>
              </p:cNvPr>
              <p:cNvSpPr/>
              <p:nvPr/>
            </p:nvSpPr>
            <p:spPr bwMode="auto">
              <a:xfrm>
                <a:off x="5606" y="2401"/>
                <a:ext cx="59" cy="48"/>
              </a:xfrm>
              <a:custGeom>
                <a:avLst/>
                <a:gdLst>
                  <a:gd name="T0" fmla="*/ 0 w 18"/>
                  <a:gd name="T1" fmla="*/ 2 h 15"/>
                  <a:gd name="T2" fmla="*/ 14 w 18"/>
                  <a:gd name="T3" fmla="*/ 4 h 15"/>
                  <a:gd name="T4" fmla="*/ 18 w 18"/>
                  <a:gd name="T5" fmla="*/ 7 h 15"/>
                  <a:gd name="T6" fmla="*/ 17 w 18"/>
                  <a:gd name="T7" fmla="*/ 13 h 15"/>
                  <a:gd name="T8" fmla="*/ 14 w 18"/>
                  <a:gd name="T9" fmla="*/ 14 h 15"/>
                  <a:gd name="T10" fmla="*/ 0 w 18"/>
                  <a:gd name="T11" fmla="*/ 8 h 15"/>
                  <a:gd name="T12" fmla="*/ 0 w 18"/>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0" y="2"/>
                    </a:moveTo>
                    <a:cubicBezTo>
                      <a:pt x="5" y="0"/>
                      <a:pt x="9" y="4"/>
                      <a:pt x="14" y="4"/>
                    </a:cubicBezTo>
                    <a:cubicBezTo>
                      <a:pt x="15" y="5"/>
                      <a:pt x="17" y="5"/>
                      <a:pt x="18" y="7"/>
                    </a:cubicBezTo>
                    <a:cubicBezTo>
                      <a:pt x="18" y="9"/>
                      <a:pt x="18" y="11"/>
                      <a:pt x="17" y="13"/>
                    </a:cubicBezTo>
                    <a:cubicBezTo>
                      <a:pt x="16" y="14"/>
                      <a:pt x="15" y="14"/>
                      <a:pt x="14" y="14"/>
                    </a:cubicBezTo>
                    <a:cubicBezTo>
                      <a:pt x="9" y="12"/>
                      <a:pt x="3" y="15"/>
                      <a:pt x="0" y="8"/>
                    </a:cubicBezTo>
                    <a:cubicBezTo>
                      <a:pt x="0" y="6"/>
                      <a:pt x="0" y="4"/>
                      <a:pt x="0" y="2"/>
                    </a:cubicBezTo>
                    <a:close/>
                  </a:path>
                </a:pathLst>
              </a:custGeom>
              <a:solidFill>
                <a:srgbClr val="DC6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7" name="Freeform 121">
                <a:extLst>
                  <a:ext uri="{FF2B5EF4-FFF2-40B4-BE49-F238E27FC236}">
                    <a16:creationId xmlns:a16="http://schemas.microsoft.com/office/drawing/2014/main" id="{5713543E-53B0-1F23-2682-B287E5847653}"/>
                  </a:ext>
                </a:extLst>
              </p:cNvPr>
              <p:cNvSpPr/>
              <p:nvPr/>
            </p:nvSpPr>
            <p:spPr bwMode="auto">
              <a:xfrm>
                <a:off x="5483" y="3096"/>
                <a:ext cx="65" cy="65"/>
              </a:xfrm>
              <a:custGeom>
                <a:avLst/>
                <a:gdLst>
                  <a:gd name="T0" fmla="*/ 19 w 20"/>
                  <a:gd name="T1" fmla="*/ 7 h 20"/>
                  <a:gd name="T2" fmla="*/ 8 w 20"/>
                  <a:gd name="T3" fmla="*/ 20 h 20"/>
                  <a:gd name="T4" fmla="*/ 0 w 20"/>
                  <a:gd name="T5" fmla="*/ 13 h 20"/>
                  <a:gd name="T6" fmla="*/ 10 w 20"/>
                  <a:gd name="T7" fmla="*/ 2 h 20"/>
                  <a:gd name="T8" fmla="*/ 19 w 20"/>
                  <a:gd name="T9" fmla="*/ 7 h 20"/>
                </a:gdLst>
                <a:ahLst/>
                <a:cxnLst>
                  <a:cxn ang="0">
                    <a:pos x="T0" y="T1"/>
                  </a:cxn>
                  <a:cxn ang="0">
                    <a:pos x="T2" y="T3"/>
                  </a:cxn>
                  <a:cxn ang="0">
                    <a:pos x="T4" y="T5"/>
                  </a:cxn>
                  <a:cxn ang="0">
                    <a:pos x="T6" y="T7"/>
                  </a:cxn>
                  <a:cxn ang="0">
                    <a:pos x="T8" y="T9"/>
                  </a:cxn>
                </a:cxnLst>
                <a:rect l="0" t="0" r="r" b="b"/>
                <a:pathLst>
                  <a:path w="20" h="20">
                    <a:moveTo>
                      <a:pt x="19" y="7"/>
                    </a:moveTo>
                    <a:cubicBezTo>
                      <a:pt x="20" y="16"/>
                      <a:pt x="15" y="19"/>
                      <a:pt x="8" y="20"/>
                    </a:cubicBezTo>
                    <a:cubicBezTo>
                      <a:pt x="3" y="20"/>
                      <a:pt x="0" y="18"/>
                      <a:pt x="0" y="13"/>
                    </a:cubicBezTo>
                    <a:cubicBezTo>
                      <a:pt x="3" y="9"/>
                      <a:pt x="8" y="7"/>
                      <a:pt x="10" y="2"/>
                    </a:cubicBezTo>
                    <a:cubicBezTo>
                      <a:pt x="15" y="0"/>
                      <a:pt x="17" y="3"/>
                      <a:pt x="19" y="7"/>
                    </a:cubicBezTo>
                    <a:close/>
                  </a:path>
                </a:pathLst>
              </a:custGeom>
              <a:solidFill>
                <a:srgbClr val="AE9B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8" name="Freeform 122">
                <a:extLst>
                  <a:ext uri="{FF2B5EF4-FFF2-40B4-BE49-F238E27FC236}">
                    <a16:creationId xmlns:a16="http://schemas.microsoft.com/office/drawing/2014/main" id="{6385213D-BE09-D994-9AAE-D4B17ADD3ED4}"/>
                  </a:ext>
                </a:extLst>
              </p:cNvPr>
              <p:cNvSpPr/>
              <p:nvPr/>
            </p:nvSpPr>
            <p:spPr bwMode="auto">
              <a:xfrm>
                <a:off x="6478" y="3187"/>
                <a:ext cx="64" cy="71"/>
              </a:xfrm>
              <a:custGeom>
                <a:avLst/>
                <a:gdLst>
                  <a:gd name="T0" fmla="*/ 0 w 20"/>
                  <a:gd name="T1" fmla="*/ 8 h 22"/>
                  <a:gd name="T2" fmla="*/ 20 w 20"/>
                  <a:gd name="T3" fmla="*/ 10 h 22"/>
                  <a:gd name="T4" fmla="*/ 20 w 20"/>
                  <a:gd name="T5" fmla="*/ 12 h 22"/>
                  <a:gd name="T6" fmla="*/ 0 w 20"/>
                  <a:gd name="T7" fmla="*/ 8 h 22"/>
                </a:gdLst>
                <a:ahLst/>
                <a:cxnLst>
                  <a:cxn ang="0">
                    <a:pos x="T0" y="T1"/>
                  </a:cxn>
                  <a:cxn ang="0">
                    <a:pos x="T2" y="T3"/>
                  </a:cxn>
                  <a:cxn ang="0">
                    <a:pos x="T4" y="T5"/>
                  </a:cxn>
                  <a:cxn ang="0">
                    <a:pos x="T6" y="T7"/>
                  </a:cxn>
                </a:cxnLst>
                <a:rect l="0" t="0" r="r" b="b"/>
                <a:pathLst>
                  <a:path w="20" h="22">
                    <a:moveTo>
                      <a:pt x="0" y="8"/>
                    </a:moveTo>
                    <a:cubicBezTo>
                      <a:pt x="8" y="0"/>
                      <a:pt x="14" y="10"/>
                      <a:pt x="20" y="10"/>
                    </a:cubicBezTo>
                    <a:cubicBezTo>
                      <a:pt x="20" y="11"/>
                      <a:pt x="20" y="12"/>
                      <a:pt x="20" y="12"/>
                    </a:cubicBezTo>
                    <a:cubicBezTo>
                      <a:pt x="12" y="22"/>
                      <a:pt x="7" y="12"/>
                      <a:pt x="0" y="8"/>
                    </a:cubicBezTo>
                    <a:close/>
                  </a:path>
                </a:pathLst>
              </a:custGeom>
              <a:solidFill>
                <a:srgbClr val="B4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9" name="Freeform 123">
                <a:extLst>
                  <a:ext uri="{FF2B5EF4-FFF2-40B4-BE49-F238E27FC236}">
                    <a16:creationId xmlns:a16="http://schemas.microsoft.com/office/drawing/2014/main" id="{244853C3-4031-EC0D-4541-19F79F5D13E9}"/>
                  </a:ext>
                </a:extLst>
              </p:cNvPr>
              <p:cNvSpPr/>
              <p:nvPr/>
            </p:nvSpPr>
            <p:spPr bwMode="auto">
              <a:xfrm>
                <a:off x="5691" y="2750"/>
                <a:ext cx="113" cy="45"/>
              </a:xfrm>
              <a:custGeom>
                <a:avLst/>
                <a:gdLst>
                  <a:gd name="T0" fmla="*/ 12 w 35"/>
                  <a:gd name="T1" fmla="*/ 14 h 14"/>
                  <a:gd name="T2" fmla="*/ 0 w 35"/>
                  <a:gd name="T3" fmla="*/ 8 h 14"/>
                  <a:gd name="T4" fmla="*/ 5 w 35"/>
                  <a:gd name="T5" fmla="*/ 4 h 14"/>
                  <a:gd name="T6" fmla="*/ 21 w 35"/>
                  <a:gd name="T7" fmla="*/ 0 h 14"/>
                  <a:gd name="T8" fmla="*/ 28 w 35"/>
                  <a:gd name="T9" fmla="*/ 2 h 14"/>
                  <a:gd name="T10" fmla="*/ 33 w 35"/>
                  <a:gd name="T11" fmla="*/ 9 h 14"/>
                  <a:gd name="T12" fmla="*/ 12 w 3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12" y="14"/>
                    </a:moveTo>
                    <a:cubicBezTo>
                      <a:pt x="8" y="12"/>
                      <a:pt x="4" y="10"/>
                      <a:pt x="0" y="8"/>
                    </a:cubicBezTo>
                    <a:cubicBezTo>
                      <a:pt x="0" y="5"/>
                      <a:pt x="2" y="4"/>
                      <a:pt x="5" y="4"/>
                    </a:cubicBezTo>
                    <a:cubicBezTo>
                      <a:pt x="10" y="3"/>
                      <a:pt x="16" y="5"/>
                      <a:pt x="21" y="0"/>
                    </a:cubicBezTo>
                    <a:cubicBezTo>
                      <a:pt x="24" y="0"/>
                      <a:pt x="26" y="0"/>
                      <a:pt x="28" y="2"/>
                    </a:cubicBezTo>
                    <a:cubicBezTo>
                      <a:pt x="29" y="4"/>
                      <a:pt x="35" y="3"/>
                      <a:pt x="33" y="9"/>
                    </a:cubicBezTo>
                    <a:cubicBezTo>
                      <a:pt x="24" y="3"/>
                      <a:pt x="18" y="9"/>
                      <a:pt x="12" y="14"/>
                    </a:cubicBezTo>
                    <a:close/>
                  </a:path>
                </a:pathLst>
              </a:custGeom>
              <a:solidFill>
                <a:srgbClr val="A997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0" name="Freeform 124">
                <a:extLst>
                  <a:ext uri="{FF2B5EF4-FFF2-40B4-BE49-F238E27FC236}">
                    <a16:creationId xmlns:a16="http://schemas.microsoft.com/office/drawing/2014/main" id="{1929F576-117E-6F59-F804-BFEF6F526C9E}"/>
                  </a:ext>
                </a:extLst>
              </p:cNvPr>
              <p:cNvSpPr/>
              <p:nvPr/>
            </p:nvSpPr>
            <p:spPr bwMode="auto">
              <a:xfrm>
                <a:off x="5603" y="2200"/>
                <a:ext cx="65" cy="49"/>
              </a:xfrm>
              <a:custGeom>
                <a:avLst/>
                <a:gdLst>
                  <a:gd name="T0" fmla="*/ 12 w 20"/>
                  <a:gd name="T1" fmla="*/ 14 h 15"/>
                  <a:gd name="T2" fmla="*/ 0 w 20"/>
                  <a:gd name="T3" fmla="*/ 9 h 15"/>
                  <a:gd name="T4" fmla="*/ 1 w 20"/>
                  <a:gd name="T5" fmla="*/ 3 h 15"/>
                  <a:gd name="T6" fmla="*/ 5 w 20"/>
                  <a:gd name="T7" fmla="*/ 0 h 15"/>
                  <a:gd name="T8" fmla="*/ 17 w 20"/>
                  <a:gd name="T9" fmla="*/ 6 h 15"/>
                  <a:gd name="T10" fmla="*/ 17 w 20"/>
                  <a:gd name="T11" fmla="*/ 15 h 15"/>
                  <a:gd name="T12" fmla="*/ 12 w 20"/>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12" y="14"/>
                    </a:moveTo>
                    <a:cubicBezTo>
                      <a:pt x="8" y="13"/>
                      <a:pt x="3" y="14"/>
                      <a:pt x="0" y="9"/>
                    </a:cubicBezTo>
                    <a:cubicBezTo>
                      <a:pt x="0" y="7"/>
                      <a:pt x="1" y="5"/>
                      <a:pt x="1" y="3"/>
                    </a:cubicBezTo>
                    <a:cubicBezTo>
                      <a:pt x="2" y="1"/>
                      <a:pt x="3" y="0"/>
                      <a:pt x="5" y="0"/>
                    </a:cubicBezTo>
                    <a:cubicBezTo>
                      <a:pt x="10" y="0"/>
                      <a:pt x="14" y="2"/>
                      <a:pt x="17" y="6"/>
                    </a:cubicBezTo>
                    <a:cubicBezTo>
                      <a:pt x="19" y="9"/>
                      <a:pt x="20" y="11"/>
                      <a:pt x="17" y="15"/>
                    </a:cubicBezTo>
                    <a:cubicBezTo>
                      <a:pt x="16" y="15"/>
                      <a:pt x="14" y="15"/>
                      <a:pt x="12" y="14"/>
                    </a:cubicBezTo>
                    <a:close/>
                  </a:path>
                </a:pathLst>
              </a:custGeom>
              <a:solidFill>
                <a:srgbClr val="D97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1" name="Freeform 125">
                <a:extLst>
                  <a:ext uri="{FF2B5EF4-FFF2-40B4-BE49-F238E27FC236}">
                    <a16:creationId xmlns:a16="http://schemas.microsoft.com/office/drawing/2014/main" id="{EFF1BAC2-F816-8CFC-FC7D-3AA861942620}"/>
                  </a:ext>
                </a:extLst>
              </p:cNvPr>
              <p:cNvSpPr/>
              <p:nvPr/>
            </p:nvSpPr>
            <p:spPr bwMode="auto">
              <a:xfrm>
                <a:off x="5004" y="3500"/>
                <a:ext cx="55" cy="55"/>
              </a:xfrm>
              <a:custGeom>
                <a:avLst/>
                <a:gdLst>
                  <a:gd name="T0" fmla="*/ 0 w 17"/>
                  <a:gd name="T1" fmla="*/ 17 h 17"/>
                  <a:gd name="T2" fmla="*/ 0 w 17"/>
                  <a:gd name="T3" fmla="*/ 11 h 17"/>
                  <a:gd name="T4" fmla="*/ 14 w 17"/>
                  <a:gd name="T5" fmla="*/ 5 h 17"/>
                  <a:gd name="T6" fmla="*/ 17 w 17"/>
                  <a:gd name="T7" fmla="*/ 9 h 17"/>
                  <a:gd name="T8" fmla="*/ 0 w 17"/>
                  <a:gd name="T9" fmla="*/ 17 h 17"/>
                </a:gdLst>
                <a:ahLst/>
                <a:cxnLst>
                  <a:cxn ang="0">
                    <a:pos x="T0" y="T1"/>
                  </a:cxn>
                  <a:cxn ang="0">
                    <a:pos x="T2" y="T3"/>
                  </a:cxn>
                  <a:cxn ang="0">
                    <a:pos x="T4" y="T5"/>
                  </a:cxn>
                  <a:cxn ang="0">
                    <a:pos x="T6" y="T7"/>
                  </a:cxn>
                  <a:cxn ang="0">
                    <a:pos x="T8" y="T9"/>
                  </a:cxn>
                </a:cxnLst>
                <a:rect l="0" t="0" r="r" b="b"/>
                <a:pathLst>
                  <a:path w="17" h="17">
                    <a:moveTo>
                      <a:pt x="0" y="17"/>
                    </a:moveTo>
                    <a:cubicBezTo>
                      <a:pt x="0" y="15"/>
                      <a:pt x="0" y="13"/>
                      <a:pt x="0" y="11"/>
                    </a:cubicBezTo>
                    <a:cubicBezTo>
                      <a:pt x="2" y="4"/>
                      <a:pt x="6" y="0"/>
                      <a:pt x="14" y="5"/>
                    </a:cubicBezTo>
                    <a:cubicBezTo>
                      <a:pt x="16" y="6"/>
                      <a:pt x="17" y="7"/>
                      <a:pt x="17" y="9"/>
                    </a:cubicBezTo>
                    <a:cubicBezTo>
                      <a:pt x="11" y="12"/>
                      <a:pt x="6" y="14"/>
                      <a:pt x="0" y="17"/>
                    </a:cubicBezTo>
                    <a:close/>
                  </a:path>
                </a:pathLst>
              </a:custGeom>
              <a:solidFill>
                <a:srgbClr val="B79A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2" name="Freeform 126">
                <a:extLst>
                  <a:ext uri="{FF2B5EF4-FFF2-40B4-BE49-F238E27FC236}">
                    <a16:creationId xmlns:a16="http://schemas.microsoft.com/office/drawing/2014/main" id="{F3FDD18C-0A5B-112D-9B73-8CCBC28E4855}"/>
                  </a:ext>
                </a:extLst>
              </p:cNvPr>
              <p:cNvSpPr/>
              <p:nvPr/>
            </p:nvSpPr>
            <p:spPr bwMode="auto">
              <a:xfrm>
                <a:off x="5568" y="1673"/>
                <a:ext cx="71" cy="110"/>
              </a:xfrm>
              <a:custGeom>
                <a:avLst/>
                <a:gdLst>
                  <a:gd name="T0" fmla="*/ 6 w 22"/>
                  <a:gd name="T1" fmla="*/ 1 h 34"/>
                  <a:gd name="T2" fmla="*/ 10 w 22"/>
                  <a:gd name="T3" fmla="*/ 1 h 34"/>
                  <a:gd name="T4" fmla="*/ 14 w 22"/>
                  <a:gd name="T5" fmla="*/ 3 h 34"/>
                  <a:gd name="T6" fmla="*/ 22 w 22"/>
                  <a:gd name="T7" fmla="*/ 17 h 34"/>
                  <a:gd name="T8" fmla="*/ 7 w 22"/>
                  <a:gd name="T9" fmla="*/ 34 h 34"/>
                  <a:gd name="T10" fmla="*/ 6 w 22"/>
                  <a:gd name="T11" fmla="*/ 15 h 34"/>
                  <a:gd name="T12" fmla="*/ 6 w 22"/>
                  <a:gd name="T13" fmla="*/ 1 h 34"/>
                </a:gdLst>
                <a:ahLst/>
                <a:cxnLst>
                  <a:cxn ang="0">
                    <a:pos x="T0" y="T1"/>
                  </a:cxn>
                  <a:cxn ang="0">
                    <a:pos x="T2" y="T3"/>
                  </a:cxn>
                  <a:cxn ang="0">
                    <a:pos x="T4" y="T5"/>
                  </a:cxn>
                  <a:cxn ang="0">
                    <a:pos x="T6" y="T7"/>
                  </a:cxn>
                  <a:cxn ang="0">
                    <a:pos x="T8" y="T9"/>
                  </a:cxn>
                  <a:cxn ang="0">
                    <a:pos x="T10" y="T11"/>
                  </a:cxn>
                  <a:cxn ang="0">
                    <a:pos x="T12" y="T13"/>
                  </a:cxn>
                </a:cxnLst>
                <a:rect l="0" t="0" r="r" b="b"/>
                <a:pathLst>
                  <a:path w="22" h="34">
                    <a:moveTo>
                      <a:pt x="6" y="1"/>
                    </a:moveTo>
                    <a:cubicBezTo>
                      <a:pt x="7" y="1"/>
                      <a:pt x="9" y="1"/>
                      <a:pt x="10" y="1"/>
                    </a:cubicBezTo>
                    <a:cubicBezTo>
                      <a:pt x="12" y="0"/>
                      <a:pt x="13" y="1"/>
                      <a:pt x="14" y="3"/>
                    </a:cubicBezTo>
                    <a:cubicBezTo>
                      <a:pt x="13" y="9"/>
                      <a:pt x="20" y="12"/>
                      <a:pt x="22" y="17"/>
                    </a:cubicBezTo>
                    <a:cubicBezTo>
                      <a:pt x="6" y="17"/>
                      <a:pt x="6" y="17"/>
                      <a:pt x="7" y="34"/>
                    </a:cubicBezTo>
                    <a:cubicBezTo>
                      <a:pt x="0" y="28"/>
                      <a:pt x="0" y="21"/>
                      <a:pt x="6" y="15"/>
                    </a:cubicBezTo>
                    <a:cubicBezTo>
                      <a:pt x="11" y="10"/>
                      <a:pt x="11" y="6"/>
                      <a:pt x="6" y="1"/>
                    </a:cubicBezTo>
                    <a:close/>
                  </a:path>
                </a:pathLst>
              </a:custGeom>
              <a:solidFill>
                <a:srgbClr val="BFA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3" name="Freeform 127">
                <a:extLst>
                  <a:ext uri="{FF2B5EF4-FFF2-40B4-BE49-F238E27FC236}">
                    <a16:creationId xmlns:a16="http://schemas.microsoft.com/office/drawing/2014/main" id="{121E545C-172E-BED5-A03D-584CFBF9A0D4}"/>
                  </a:ext>
                </a:extLst>
              </p:cNvPr>
              <p:cNvSpPr/>
              <p:nvPr/>
            </p:nvSpPr>
            <p:spPr bwMode="auto">
              <a:xfrm>
                <a:off x="5347" y="3145"/>
                <a:ext cx="78" cy="71"/>
              </a:xfrm>
              <a:custGeom>
                <a:avLst/>
                <a:gdLst>
                  <a:gd name="T0" fmla="*/ 5 w 24"/>
                  <a:gd name="T1" fmla="*/ 9 h 22"/>
                  <a:gd name="T2" fmla="*/ 0 w 24"/>
                  <a:gd name="T3" fmla="*/ 4 h 22"/>
                  <a:gd name="T4" fmla="*/ 4 w 24"/>
                  <a:gd name="T5" fmla="*/ 0 h 22"/>
                  <a:gd name="T6" fmla="*/ 18 w 24"/>
                  <a:gd name="T7" fmla="*/ 12 h 22"/>
                  <a:gd name="T8" fmla="*/ 24 w 24"/>
                  <a:gd name="T9" fmla="*/ 22 h 22"/>
                  <a:gd name="T10" fmla="*/ 10 w 24"/>
                  <a:gd name="T11" fmla="*/ 13 h 22"/>
                  <a:gd name="T12" fmla="*/ 5 w 24"/>
                  <a:gd name="T13" fmla="*/ 9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5" y="9"/>
                    </a:moveTo>
                    <a:cubicBezTo>
                      <a:pt x="4" y="7"/>
                      <a:pt x="2" y="5"/>
                      <a:pt x="0" y="4"/>
                    </a:cubicBezTo>
                    <a:cubicBezTo>
                      <a:pt x="1" y="3"/>
                      <a:pt x="3" y="1"/>
                      <a:pt x="4" y="0"/>
                    </a:cubicBezTo>
                    <a:cubicBezTo>
                      <a:pt x="8" y="5"/>
                      <a:pt x="12" y="9"/>
                      <a:pt x="18" y="12"/>
                    </a:cubicBezTo>
                    <a:cubicBezTo>
                      <a:pt x="20" y="15"/>
                      <a:pt x="22" y="18"/>
                      <a:pt x="24" y="22"/>
                    </a:cubicBezTo>
                    <a:cubicBezTo>
                      <a:pt x="17" y="20"/>
                      <a:pt x="15" y="14"/>
                      <a:pt x="10" y="13"/>
                    </a:cubicBezTo>
                    <a:cubicBezTo>
                      <a:pt x="7" y="14"/>
                      <a:pt x="5" y="13"/>
                      <a:pt x="5" y="9"/>
                    </a:cubicBezTo>
                    <a:close/>
                  </a:path>
                </a:pathLst>
              </a:custGeom>
              <a:solidFill>
                <a:srgbClr val="E8A3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4" name="Freeform 128">
                <a:extLst>
                  <a:ext uri="{FF2B5EF4-FFF2-40B4-BE49-F238E27FC236}">
                    <a16:creationId xmlns:a16="http://schemas.microsoft.com/office/drawing/2014/main" id="{28D5F40C-9207-C730-D469-0FA7807D3E9E}"/>
                  </a:ext>
                </a:extLst>
              </p:cNvPr>
              <p:cNvSpPr/>
              <p:nvPr/>
            </p:nvSpPr>
            <p:spPr bwMode="auto">
              <a:xfrm>
                <a:off x="5121" y="3423"/>
                <a:ext cx="68" cy="77"/>
              </a:xfrm>
              <a:custGeom>
                <a:avLst/>
                <a:gdLst>
                  <a:gd name="T0" fmla="*/ 9 w 21"/>
                  <a:gd name="T1" fmla="*/ 0 h 24"/>
                  <a:gd name="T2" fmla="*/ 16 w 21"/>
                  <a:gd name="T3" fmla="*/ 24 h 24"/>
                  <a:gd name="T4" fmla="*/ 10 w 21"/>
                  <a:gd name="T5" fmla="*/ 9 h 24"/>
                  <a:gd name="T6" fmla="*/ 4 w 21"/>
                  <a:gd name="T7" fmla="*/ 14 h 24"/>
                  <a:gd name="T8" fmla="*/ 0 w 21"/>
                  <a:gd name="T9" fmla="*/ 10 h 24"/>
                  <a:gd name="T10" fmla="*/ 9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9" y="0"/>
                    </a:moveTo>
                    <a:cubicBezTo>
                      <a:pt x="14" y="7"/>
                      <a:pt x="21" y="13"/>
                      <a:pt x="16" y="24"/>
                    </a:cubicBezTo>
                    <a:cubicBezTo>
                      <a:pt x="14" y="19"/>
                      <a:pt x="12" y="14"/>
                      <a:pt x="10" y="9"/>
                    </a:cubicBezTo>
                    <a:cubicBezTo>
                      <a:pt x="7" y="9"/>
                      <a:pt x="6" y="12"/>
                      <a:pt x="4" y="14"/>
                    </a:cubicBezTo>
                    <a:cubicBezTo>
                      <a:pt x="0" y="15"/>
                      <a:pt x="1" y="12"/>
                      <a:pt x="0" y="10"/>
                    </a:cubicBezTo>
                    <a:cubicBezTo>
                      <a:pt x="2" y="6"/>
                      <a:pt x="4" y="2"/>
                      <a:pt x="9" y="0"/>
                    </a:cubicBezTo>
                    <a:close/>
                  </a:path>
                </a:pathLst>
              </a:custGeom>
              <a:solidFill>
                <a:srgbClr val="DE6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5" name="Freeform 129">
                <a:extLst>
                  <a:ext uri="{FF2B5EF4-FFF2-40B4-BE49-F238E27FC236}">
                    <a16:creationId xmlns:a16="http://schemas.microsoft.com/office/drawing/2014/main" id="{7868D9F6-B1BF-BAAF-6345-2291E420652C}"/>
                  </a:ext>
                </a:extLst>
              </p:cNvPr>
              <p:cNvSpPr/>
              <p:nvPr/>
            </p:nvSpPr>
            <p:spPr bwMode="auto">
              <a:xfrm>
                <a:off x="5872" y="2808"/>
                <a:ext cx="58" cy="81"/>
              </a:xfrm>
              <a:custGeom>
                <a:avLst/>
                <a:gdLst>
                  <a:gd name="T0" fmla="*/ 14 w 18"/>
                  <a:gd name="T1" fmla="*/ 0 h 25"/>
                  <a:gd name="T2" fmla="*/ 17 w 18"/>
                  <a:gd name="T3" fmla="*/ 5 h 25"/>
                  <a:gd name="T4" fmla="*/ 18 w 18"/>
                  <a:gd name="T5" fmla="*/ 8 h 25"/>
                  <a:gd name="T6" fmla="*/ 11 w 18"/>
                  <a:gd name="T7" fmla="*/ 19 h 25"/>
                  <a:gd name="T8" fmla="*/ 2 w 18"/>
                  <a:gd name="T9" fmla="*/ 24 h 25"/>
                  <a:gd name="T10" fmla="*/ 0 w 18"/>
                  <a:gd name="T11" fmla="*/ 22 h 25"/>
                  <a:gd name="T12" fmla="*/ 14 w 1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14" y="0"/>
                    </a:moveTo>
                    <a:cubicBezTo>
                      <a:pt x="15" y="1"/>
                      <a:pt x="16" y="3"/>
                      <a:pt x="17" y="5"/>
                    </a:cubicBezTo>
                    <a:cubicBezTo>
                      <a:pt x="18" y="6"/>
                      <a:pt x="18" y="7"/>
                      <a:pt x="18" y="8"/>
                    </a:cubicBezTo>
                    <a:cubicBezTo>
                      <a:pt x="17" y="13"/>
                      <a:pt x="14" y="16"/>
                      <a:pt x="11" y="19"/>
                    </a:cubicBezTo>
                    <a:cubicBezTo>
                      <a:pt x="8" y="20"/>
                      <a:pt x="7" y="25"/>
                      <a:pt x="2" y="24"/>
                    </a:cubicBezTo>
                    <a:cubicBezTo>
                      <a:pt x="1" y="23"/>
                      <a:pt x="0" y="23"/>
                      <a:pt x="0" y="22"/>
                    </a:cubicBezTo>
                    <a:cubicBezTo>
                      <a:pt x="6" y="16"/>
                      <a:pt x="6" y="5"/>
                      <a:pt x="14" y="0"/>
                    </a:cubicBezTo>
                    <a:close/>
                  </a:path>
                </a:pathLst>
              </a:custGeom>
              <a:solidFill>
                <a:srgbClr val="E7A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6" name="Freeform 130">
                <a:extLst>
                  <a:ext uri="{FF2B5EF4-FFF2-40B4-BE49-F238E27FC236}">
                    <a16:creationId xmlns:a16="http://schemas.microsoft.com/office/drawing/2014/main" id="{9D9FFACE-1AA4-D83C-4DE7-3754DA7762BF}"/>
                  </a:ext>
                </a:extLst>
              </p:cNvPr>
              <p:cNvSpPr/>
              <p:nvPr/>
            </p:nvSpPr>
            <p:spPr bwMode="auto">
              <a:xfrm>
                <a:off x="6384" y="3607"/>
                <a:ext cx="52" cy="55"/>
              </a:xfrm>
              <a:custGeom>
                <a:avLst/>
                <a:gdLst>
                  <a:gd name="T0" fmla="*/ 2 w 16"/>
                  <a:gd name="T1" fmla="*/ 5 h 17"/>
                  <a:gd name="T2" fmla="*/ 9 w 16"/>
                  <a:gd name="T3" fmla="*/ 0 h 17"/>
                  <a:gd name="T4" fmla="*/ 10 w 16"/>
                  <a:gd name="T5" fmla="*/ 4 h 17"/>
                  <a:gd name="T6" fmla="*/ 7 w 16"/>
                  <a:gd name="T7" fmla="*/ 16 h 17"/>
                  <a:gd name="T8" fmla="*/ 2 w 16"/>
                  <a:gd name="T9" fmla="*/ 5 h 17"/>
                </a:gdLst>
                <a:ahLst/>
                <a:cxnLst>
                  <a:cxn ang="0">
                    <a:pos x="T0" y="T1"/>
                  </a:cxn>
                  <a:cxn ang="0">
                    <a:pos x="T2" y="T3"/>
                  </a:cxn>
                  <a:cxn ang="0">
                    <a:pos x="T4" y="T5"/>
                  </a:cxn>
                  <a:cxn ang="0">
                    <a:pos x="T6" y="T7"/>
                  </a:cxn>
                  <a:cxn ang="0">
                    <a:pos x="T8" y="T9"/>
                  </a:cxn>
                </a:cxnLst>
                <a:rect l="0" t="0" r="r" b="b"/>
                <a:pathLst>
                  <a:path w="16" h="17">
                    <a:moveTo>
                      <a:pt x="2" y="5"/>
                    </a:moveTo>
                    <a:cubicBezTo>
                      <a:pt x="3" y="2"/>
                      <a:pt x="5" y="0"/>
                      <a:pt x="9" y="0"/>
                    </a:cubicBezTo>
                    <a:cubicBezTo>
                      <a:pt x="9" y="1"/>
                      <a:pt x="10" y="3"/>
                      <a:pt x="10" y="4"/>
                    </a:cubicBezTo>
                    <a:cubicBezTo>
                      <a:pt x="10" y="9"/>
                      <a:pt x="16" y="16"/>
                      <a:pt x="7" y="16"/>
                    </a:cubicBezTo>
                    <a:cubicBezTo>
                      <a:pt x="0" y="17"/>
                      <a:pt x="3" y="9"/>
                      <a:pt x="2" y="5"/>
                    </a:cubicBezTo>
                    <a:close/>
                  </a:path>
                </a:pathLst>
              </a:custGeom>
              <a:solidFill>
                <a:srgbClr val="EBA0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7" name="Freeform 131">
                <a:extLst>
                  <a:ext uri="{FF2B5EF4-FFF2-40B4-BE49-F238E27FC236}">
                    <a16:creationId xmlns:a16="http://schemas.microsoft.com/office/drawing/2014/main" id="{1A1BE8E7-7039-78C4-5D9A-049D1D5A1ED5}"/>
                  </a:ext>
                </a:extLst>
              </p:cNvPr>
              <p:cNvSpPr/>
              <p:nvPr/>
            </p:nvSpPr>
            <p:spPr bwMode="auto">
              <a:xfrm>
                <a:off x="6257" y="3167"/>
                <a:ext cx="62" cy="91"/>
              </a:xfrm>
              <a:custGeom>
                <a:avLst/>
                <a:gdLst>
                  <a:gd name="T0" fmla="*/ 6 w 19"/>
                  <a:gd name="T1" fmla="*/ 2 h 28"/>
                  <a:gd name="T2" fmla="*/ 18 w 19"/>
                  <a:gd name="T3" fmla="*/ 23 h 28"/>
                  <a:gd name="T4" fmla="*/ 15 w 19"/>
                  <a:gd name="T5" fmla="*/ 28 h 28"/>
                  <a:gd name="T6" fmla="*/ 1 w 19"/>
                  <a:gd name="T7" fmla="*/ 1 h 28"/>
                  <a:gd name="T8" fmla="*/ 6 w 19"/>
                  <a:gd name="T9" fmla="*/ 2 h 28"/>
                </a:gdLst>
                <a:ahLst/>
                <a:cxnLst>
                  <a:cxn ang="0">
                    <a:pos x="T0" y="T1"/>
                  </a:cxn>
                  <a:cxn ang="0">
                    <a:pos x="T2" y="T3"/>
                  </a:cxn>
                  <a:cxn ang="0">
                    <a:pos x="T4" y="T5"/>
                  </a:cxn>
                  <a:cxn ang="0">
                    <a:pos x="T6" y="T7"/>
                  </a:cxn>
                  <a:cxn ang="0">
                    <a:pos x="T8" y="T9"/>
                  </a:cxn>
                </a:cxnLst>
                <a:rect l="0" t="0" r="r" b="b"/>
                <a:pathLst>
                  <a:path w="19" h="28">
                    <a:moveTo>
                      <a:pt x="6" y="2"/>
                    </a:moveTo>
                    <a:cubicBezTo>
                      <a:pt x="9" y="10"/>
                      <a:pt x="13" y="16"/>
                      <a:pt x="18" y="23"/>
                    </a:cubicBezTo>
                    <a:cubicBezTo>
                      <a:pt x="19" y="26"/>
                      <a:pt x="19" y="28"/>
                      <a:pt x="15" y="28"/>
                    </a:cubicBezTo>
                    <a:cubicBezTo>
                      <a:pt x="6" y="22"/>
                      <a:pt x="0" y="14"/>
                      <a:pt x="1" y="1"/>
                    </a:cubicBezTo>
                    <a:cubicBezTo>
                      <a:pt x="3" y="0"/>
                      <a:pt x="4" y="0"/>
                      <a:pt x="6" y="2"/>
                    </a:cubicBezTo>
                    <a:close/>
                  </a:path>
                </a:pathLst>
              </a:custGeom>
              <a:solidFill>
                <a:srgbClr val="E77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8" name="Freeform 132">
                <a:extLst>
                  <a:ext uri="{FF2B5EF4-FFF2-40B4-BE49-F238E27FC236}">
                    <a16:creationId xmlns:a16="http://schemas.microsoft.com/office/drawing/2014/main" id="{488B2B99-8E80-48CC-0432-6E5F1C6013B6}"/>
                  </a:ext>
                </a:extLst>
              </p:cNvPr>
              <p:cNvSpPr/>
              <p:nvPr/>
            </p:nvSpPr>
            <p:spPr bwMode="auto">
              <a:xfrm>
                <a:off x="6219" y="3112"/>
                <a:ext cx="58" cy="68"/>
              </a:xfrm>
              <a:custGeom>
                <a:avLst/>
                <a:gdLst>
                  <a:gd name="T0" fmla="*/ 18 w 18"/>
                  <a:gd name="T1" fmla="*/ 19 h 21"/>
                  <a:gd name="T2" fmla="*/ 13 w 18"/>
                  <a:gd name="T3" fmla="*/ 19 h 21"/>
                  <a:gd name="T4" fmla="*/ 6 w 18"/>
                  <a:gd name="T5" fmla="*/ 16 h 21"/>
                  <a:gd name="T6" fmla="*/ 0 w 18"/>
                  <a:gd name="T7" fmla="*/ 0 h 21"/>
                  <a:gd name="T8" fmla="*/ 6 w 18"/>
                  <a:gd name="T9" fmla="*/ 7 h 21"/>
                  <a:gd name="T10" fmla="*/ 15 w 18"/>
                  <a:gd name="T11" fmla="*/ 7 h 21"/>
                  <a:gd name="T12" fmla="*/ 18 w 18"/>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18" h="21">
                    <a:moveTo>
                      <a:pt x="18" y="19"/>
                    </a:moveTo>
                    <a:cubicBezTo>
                      <a:pt x="16" y="19"/>
                      <a:pt x="14" y="19"/>
                      <a:pt x="13" y="19"/>
                    </a:cubicBezTo>
                    <a:cubicBezTo>
                      <a:pt x="9" y="21"/>
                      <a:pt x="7" y="20"/>
                      <a:pt x="6" y="16"/>
                    </a:cubicBezTo>
                    <a:cubicBezTo>
                      <a:pt x="3" y="12"/>
                      <a:pt x="4" y="5"/>
                      <a:pt x="0" y="0"/>
                    </a:cubicBezTo>
                    <a:cubicBezTo>
                      <a:pt x="4" y="0"/>
                      <a:pt x="5" y="4"/>
                      <a:pt x="6" y="7"/>
                    </a:cubicBezTo>
                    <a:cubicBezTo>
                      <a:pt x="9" y="14"/>
                      <a:pt x="12" y="10"/>
                      <a:pt x="15" y="7"/>
                    </a:cubicBezTo>
                    <a:cubicBezTo>
                      <a:pt x="16" y="11"/>
                      <a:pt x="17" y="15"/>
                      <a:pt x="18" y="19"/>
                    </a:cubicBezTo>
                    <a:close/>
                  </a:path>
                </a:pathLst>
              </a:custGeom>
              <a:solidFill>
                <a:srgbClr val="A18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9" name="Freeform 133">
                <a:extLst>
                  <a:ext uri="{FF2B5EF4-FFF2-40B4-BE49-F238E27FC236}">
                    <a16:creationId xmlns:a16="http://schemas.microsoft.com/office/drawing/2014/main" id="{3B6D4C81-B7C1-857D-DB80-C5243B56AC82}"/>
                  </a:ext>
                </a:extLst>
              </p:cNvPr>
              <p:cNvSpPr/>
              <p:nvPr/>
            </p:nvSpPr>
            <p:spPr bwMode="auto">
              <a:xfrm>
                <a:off x="5428" y="3106"/>
                <a:ext cx="81" cy="65"/>
              </a:xfrm>
              <a:custGeom>
                <a:avLst/>
                <a:gdLst>
                  <a:gd name="T0" fmla="*/ 17 w 25"/>
                  <a:gd name="T1" fmla="*/ 8 h 20"/>
                  <a:gd name="T2" fmla="*/ 25 w 25"/>
                  <a:gd name="T3" fmla="*/ 17 h 20"/>
                  <a:gd name="T4" fmla="*/ 22 w 25"/>
                  <a:gd name="T5" fmla="*/ 19 h 20"/>
                  <a:gd name="T6" fmla="*/ 7 w 25"/>
                  <a:gd name="T7" fmla="*/ 11 h 20"/>
                  <a:gd name="T8" fmla="*/ 1 w 25"/>
                  <a:gd name="T9" fmla="*/ 5 h 20"/>
                  <a:gd name="T10" fmla="*/ 9 w 25"/>
                  <a:gd name="T11" fmla="*/ 2 h 20"/>
                  <a:gd name="T12" fmla="*/ 17 w 25"/>
                  <a:gd name="T13" fmla="*/ 8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17" y="8"/>
                    </a:moveTo>
                    <a:cubicBezTo>
                      <a:pt x="18" y="12"/>
                      <a:pt x="22" y="14"/>
                      <a:pt x="25" y="17"/>
                    </a:cubicBezTo>
                    <a:cubicBezTo>
                      <a:pt x="24" y="18"/>
                      <a:pt x="23" y="18"/>
                      <a:pt x="22" y="19"/>
                    </a:cubicBezTo>
                    <a:cubicBezTo>
                      <a:pt x="15" y="20"/>
                      <a:pt x="13" y="12"/>
                      <a:pt x="7" y="11"/>
                    </a:cubicBezTo>
                    <a:cubicBezTo>
                      <a:pt x="4" y="10"/>
                      <a:pt x="0" y="9"/>
                      <a:pt x="1" y="5"/>
                    </a:cubicBezTo>
                    <a:cubicBezTo>
                      <a:pt x="3" y="1"/>
                      <a:pt x="6" y="2"/>
                      <a:pt x="9" y="2"/>
                    </a:cubicBezTo>
                    <a:cubicBezTo>
                      <a:pt x="14" y="0"/>
                      <a:pt x="16" y="3"/>
                      <a:pt x="17" y="8"/>
                    </a:cubicBezTo>
                    <a:close/>
                  </a:path>
                </a:pathLst>
              </a:custGeom>
              <a:solidFill>
                <a:srgbClr val="DB8E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0" name="Freeform 134">
                <a:extLst>
                  <a:ext uri="{FF2B5EF4-FFF2-40B4-BE49-F238E27FC236}">
                    <a16:creationId xmlns:a16="http://schemas.microsoft.com/office/drawing/2014/main" id="{66D3E36F-24E3-759A-B8AD-2A0F88780F84}"/>
                  </a:ext>
                </a:extLst>
              </p:cNvPr>
              <p:cNvSpPr/>
              <p:nvPr/>
            </p:nvSpPr>
            <p:spPr bwMode="auto">
              <a:xfrm>
                <a:off x="5273" y="3439"/>
                <a:ext cx="45" cy="78"/>
              </a:xfrm>
              <a:custGeom>
                <a:avLst/>
                <a:gdLst>
                  <a:gd name="T0" fmla="*/ 13 w 14"/>
                  <a:gd name="T1" fmla="*/ 24 h 24"/>
                  <a:gd name="T2" fmla="*/ 11 w 14"/>
                  <a:gd name="T3" fmla="*/ 23 h 24"/>
                  <a:gd name="T4" fmla="*/ 11 w 14"/>
                  <a:gd name="T5" fmla="*/ 18 h 24"/>
                  <a:gd name="T6" fmla="*/ 6 w 14"/>
                  <a:gd name="T7" fmla="*/ 14 h 24"/>
                  <a:gd name="T8" fmla="*/ 1 w 14"/>
                  <a:gd name="T9" fmla="*/ 8 h 24"/>
                  <a:gd name="T10" fmla="*/ 8 w 14"/>
                  <a:gd name="T11" fmla="*/ 1 h 24"/>
                  <a:gd name="T12" fmla="*/ 14 w 14"/>
                  <a:gd name="T13" fmla="*/ 4 h 24"/>
                  <a:gd name="T14" fmla="*/ 13 w 14"/>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4">
                    <a:moveTo>
                      <a:pt x="13" y="24"/>
                    </a:moveTo>
                    <a:cubicBezTo>
                      <a:pt x="13" y="24"/>
                      <a:pt x="12" y="24"/>
                      <a:pt x="11" y="23"/>
                    </a:cubicBezTo>
                    <a:cubicBezTo>
                      <a:pt x="11" y="22"/>
                      <a:pt x="11" y="20"/>
                      <a:pt x="11" y="18"/>
                    </a:cubicBezTo>
                    <a:cubicBezTo>
                      <a:pt x="10" y="17"/>
                      <a:pt x="9" y="14"/>
                      <a:pt x="6" y="14"/>
                    </a:cubicBezTo>
                    <a:cubicBezTo>
                      <a:pt x="4" y="13"/>
                      <a:pt x="0" y="13"/>
                      <a:pt x="1" y="8"/>
                    </a:cubicBezTo>
                    <a:cubicBezTo>
                      <a:pt x="1" y="4"/>
                      <a:pt x="4" y="1"/>
                      <a:pt x="8" y="1"/>
                    </a:cubicBezTo>
                    <a:cubicBezTo>
                      <a:pt x="10" y="1"/>
                      <a:pt x="13" y="0"/>
                      <a:pt x="14" y="4"/>
                    </a:cubicBezTo>
                    <a:cubicBezTo>
                      <a:pt x="14" y="11"/>
                      <a:pt x="13" y="17"/>
                      <a:pt x="13" y="24"/>
                    </a:cubicBezTo>
                    <a:close/>
                  </a:path>
                </a:pathLst>
              </a:custGeom>
              <a:solidFill>
                <a:srgbClr val="BFB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1" name="Freeform 135">
                <a:extLst>
                  <a:ext uri="{FF2B5EF4-FFF2-40B4-BE49-F238E27FC236}">
                    <a16:creationId xmlns:a16="http://schemas.microsoft.com/office/drawing/2014/main" id="{19631882-91EC-BD2B-88C1-70661CED0AB5}"/>
                  </a:ext>
                </a:extLst>
              </p:cNvPr>
              <p:cNvSpPr/>
              <p:nvPr/>
            </p:nvSpPr>
            <p:spPr bwMode="auto">
              <a:xfrm>
                <a:off x="5924" y="2718"/>
                <a:ext cx="71" cy="52"/>
              </a:xfrm>
              <a:custGeom>
                <a:avLst/>
                <a:gdLst>
                  <a:gd name="T0" fmla="*/ 19 w 22"/>
                  <a:gd name="T1" fmla="*/ 14 h 16"/>
                  <a:gd name="T2" fmla="*/ 12 w 22"/>
                  <a:gd name="T3" fmla="*/ 16 h 16"/>
                  <a:gd name="T4" fmla="*/ 0 w 22"/>
                  <a:gd name="T5" fmla="*/ 7 h 16"/>
                  <a:gd name="T6" fmla="*/ 11 w 22"/>
                  <a:gd name="T7" fmla="*/ 0 h 16"/>
                  <a:gd name="T8" fmla="*/ 19 w 22"/>
                  <a:gd name="T9" fmla="*/ 14 h 16"/>
                </a:gdLst>
                <a:ahLst/>
                <a:cxnLst>
                  <a:cxn ang="0">
                    <a:pos x="T0" y="T1"/>
                  </a:cxn>
                  <a:cxn ang="0">
                    <a:pos x="T2" y="T3"/>
                  </a:cxn>
                  <a:cxn ang="0">
                    <a:pos x="T4" y="T5"/>
                  </a:cxn>
                  <a:cxn ang="0">
                    <a:pos x="T6" y="T7"/>
                  </a:cxn>
                  <a:cxn ang="0">
                    <a:pos x="T8" y="T9"/>
                  </a:cxn>
                </a:cxnLst>
                <a:rect l="0" t="0" r="r" b="b"/>
                <a:pathLst>
                  <a:path w="22" h="16">
                    <a:moveTo>
                      <a:pt x="19" y="14"/>
                    </a:moveTo>
                    <a:cubicBezTo>
                      <a:pt x="17" y="15"/>
                      <a:pt x="14" y="16"/>
                      <a:pt x="12" y="16"/>
                    </a:cubicBezTo>
                    <a:cubicBezTo>
                      <a:pt x="10" y="11"/>
                      <a:pt x="4" y="10"/>
                      <a:pt x="0" y="7"/>
                    </a:cubicBezTo>
                    <a:cubicBezTo>
                      <a:pt x="4" y="5"/>
                      <a:pt x="7" y="2"/>
                      <a:pt x="11" y="0"/>
                    </a:cubicBezTo>
                    <a:cubicBezTo>
                      <a:pt x="17" y="2"/>
                      <a:pt x="22" y="6"/>
                      <a:pt x="19" y="14"/>
                    </a:cubicBezTo>
                    <a:close/>
                  </a:path>
                </a:pathLst>
              </a:custGeom>
              <a:solidFill>
                <a:srgbClr val="9A8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2" name="Freeform 136">
                <a:extLst>
                  <a:ext uri="{FF2B5EF4-FFF2-40B4-BE49-F238E27FC236}">
                    <a16:creationId xmlns:a16="http://schemas.microsoft.com/office/drawing/2014/main" id="{3111C3F5-6098-4232-5F59-DCA2E6E52F95}"/>
                  </a:ext>
                </a:extLst>
              </p:cNvPr>
              <p:cNvSpPr/>
              <p:nvPr/>
            </p:nvSpPr>
            <p:spPr bwMode="auto">
              <a:xfrm>
                <a:off x="5279" y="3387"/>
                <a:ext cx="55" cy="65"/>
              </a:xfrm>
              <a:custGeom>
                <a:avLst/>
                <a:gdLst>
                  <a:gd name="T0" fmla="*/ 12 w 17"/>
                  <a:gd name="T1" fmla="*/ 20 h 20"/>
                  <a:gd name="T2" fmla="*/ 7 w 17"/>
                  <a:gd name="T3" fmla="*/ 18 h 20"/>
                  <a:gd name="T4" fmla="*/ 6 w 17"/>
                  <a:gd name="T5" fmla="*/ 17 h 20"/>
                  <a:gd name="T6" fmla="*/ 7 w 17"/>
                  <a:gd name="T7" fmla="*/ 16 h 20"/>
                  <a:gd name="T8" fmla="*/ 7 w 17"/>
                  <a:gd name="T9" fmla="*/ 14 h 20"/>
                  <a:gd name="T10" fmla="*/ 4 w 17"/>
                  <a:gd name="T11" fmla="*/ 10 h 20"/>
                  <a:gd name="T12" fmla="*/ 3 w 17"/>
                  <a:gd name="T13" fmla="*/ 2 h 20"/>
                  <a:gd name="T14" fmla="*/ 11 w 17"/>
                  <a:gd name="T15" fmla="*/ 3 h 20"/>
                  <a:gd name="T16" fmla="*/ 16 w 17"/>
                  <a:gd name="T17" fmla="*/ 7 h 20"/>
                  <a:gd name="T18" fmla="*/ 17 w 17"/>
                  <a:gd name="T19" fmla="*/ 7 h 20"/>
                  <a:gd name="T20" fmla="*/ 12 w 17"/>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0">
                    <a:moveTo>
                      <a:pt x="12" y="20"/>
                    </a:moveTo>
                    <a:cubicBezTo>
                      <a:pt x="10" y="19"/>
                      <a:pt x="9" y="19"/>
                      <a:pt x="7" y="18"/>
                    </a:cubicBezTo>
                    <a:cubicBezTo>
                      <a:pt x="6" y="18"/>
                      <a:pt x="6" y="18"/>
                      <a:pt x="6" y="17"/>
                    </a:cubicBezTo>
                    <a:cubicBezTo>
                      <a:pt x="6" y="17"/>
                      <a:pt x="6" y="16"/>
                      <a:pt x="7" y="16"/>
                    </a:cubicBezTo>
                    <a:cubicBezTo>
                      <a:pt x="7" y="15"/>
                      <a:pt x="7" y="14"/>
                      <a:pt x="7" y="14"/>
                    </a:cubicBezTo>
                    <a:cubicBezTo>
                      <a:pt x="6" y="12"/>
                      <a:pt x="4" y="11"/>
                      <a:pt x="4" y="10"/>
                    </a:cubicBezTo>
                    <a:cubicBezTo>
                      <a:pt x="3" y="7"/>
                      <a:pt x="0" y="4"/>
                      <a:pt x="3" y="2"/>
                    </a:cubicBezTo>
                    <a:cubicBezTo>
                      <a:pt x="6" y="0"/>
                      <a:pt x="9" y="1"/>
                      <a:pt x="11" y="3"/>
                    </a:cubicBezTo>
                    <a:cubicBezTo>
                      <a:pt x="13" y="4"/>
                      <a:pt x="14" y="5"/>
                      <a:pt x="16" y="7"/>
                    </a:cubicBezTo>
                    <a:cubicBezTo>
                      <a:pt x="16" y="7"/>
                      <a:pt x="17" y="7"/>
                      <a:pt x="17" y="7"/>
                    </a:cubicBezTo>
                    <a:cubicBezTo>
                      <a:pt x="15" y="11"/>
                      <a:pt x="13" y="16"/>
                      <a:pt x="12" y="20"/>
                    </a:cubicBezTo>
                    <a:close/>
                  </a:path>
                </a:pathLst>
              </a:custGeom>
              <a:solidFill>
                <a:srgbClr val="E08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3" name="Freeform 137">
                <a:extLst>
                  <a:ext uri="{FF2B5EF4-FFF2-40B4-BE49-F238E27FC236}">
                    <a16:creationId xmlns:a16="http://schemas.microsoft.com/office/drawing/2014/main" id="{3F3A2940-7391-C4D6-C742-A8EBED64CFB7}"/>
                  </a:ext>
                </a:extLst>
              </p:cNvPr>
              <p:cNvSpPr/>
              <p:nvPr/>
            </p:nvSpPr>
            <p:spPr bwMode="auto">
              <a:xfrm>
                <a:off x="6361" y="3552"/>
                <a:ext cx="58" cy="62"/>
              </a:xfrm>
              <a:custGeom>
                <a:avLst/>
                <a:gdLst>
                  <a:gd name="T0" fmla="*/ 11 w 18"/>
                  <a:gd name="T1" fmla="*/ 0 h 19"/>
                  <a:gd name="T2" fmla="*/ 14 w 18"/>
                  <a:gd name="T3" fmla="*/ 6 h 19"/>
                  <a:gd name="T4" fmla="*/ 2 w 18"/>
                  <a:gd name="T5" fmla="*/ 19 h 19"/>
                  <a:gd name="T6" fmla="*/ 11 w 18"/>
                  <a:gd name="T7" fmla="*/ 0 h 19"/>
                </a:gdLst>
                <a:ahLst/>
                <a:cxnLst>
                  <a:cxn ang="0">
                    <a:pos x="T0" y="T1"/>
                  </a:cxn>
                  <a:cxn ang="0">
                    <a:pos x="T2" y="T3"/>
                  </a:cxn>
                  <a:cxn ang="0">
                    <a:pos x="T4" y="T5"/>
                  </a:cxn>
                  <a:cxn ang="0">
                    <a:pos x="T6" y="T7"/>
                  </a:cxn>
                </a:cxnLst>
                <a:rect l="0" t="0" r="r" b="b"/>
                <a:pathLst>
                  <a:path w="18" h="19">
                    <a:moveTo>
                      <a:pt x="11" y="0"/>
                    </a:moveTo>
                    <a:cubicBezTo>
                      <a:pt x="12" y="2"/>
                      <a:pt x="18" y="1"/>
                      <a:pt x="14" y="6"/>
                    </a:cubicBezTo>
                    <a:cubicBezTo>
                      <a:pt x="11" y="11"/>
                      <a:pt x="10" y="19"/>
                      <a:pt x="2" y="19"/>
                    </a:cubicBezTo>
                    <a:cubicBezTo>
                      <a:pt x="0" y="10"/>
                      <a:pt x="11" y="8"/>
                      <a:pt x="11" y="0"/>
                    </a:cubicBezTo>
                    <a:close/>
                  </a:path>
                </a:pathLst>
              </a:custGeom>
              <a:solidFill>
                <a:srgbClr val="EBA0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4" name="Freeform 138">
                <a:extLst>
                  <a:ext uri="{FF2B5EF4-FFF2-40B4-BE49-F238E27FC236}">
                    <a16:creationId xmlns:a16="http://schemas.microsoft.com/office/drawing/2014/main" id="{08B583F4-6E74-F9A7-A6F8-9B91AC2ED7E9}"/>
                  </a:ext>
                </a:extLst>
              </p:cNvPr>
              <p:cNvSpPr/>
              <p:nvPr/>
            </p:nvSpPr>
            <p:spPr bwMode="auto">
              <a:xfrm>
                <a:off x="6442" y="3530"/>
                <a:ext cx="23" cy="106"/>
              </a:xfrm>
              <a:custGeom>
                <a:avLst/>
                <a:gdLst>
                  <a:gd name="T0" fmla="*/ 5 w 7"/>
                  <a:gd name="T1" fmla="*/ 28 h 33"/>
                  <a:gd name="T2" fmla="*/ 0 w 7"/>
                  <a:gd name="T3" fmla="*/ 33 h 33"/>
                  <a:gd name="T4" fmla="*/ 0 w 7"/>
                  <a:gd name="T5" fmla="*/ 0 h 33"/>
                  <a:gd name="T6" fmla="*/ 5 w 7"/>
                  <a:gd name="T7" fmla="*/ 28 h 33"/>
                </a:gdLst>
                <a:ahLst/>
                <a:cxnLst>
                  <a:cxn ang="0">
                    <a:pos x="T0" y="T1"/>
                  </a:cxn>
                  <a:cxn ang="0">
                    <a:pos x="T2" y="T3"/>
                  </a:cxn>
                  <a:cxn ang="0">
                    <a:pos x="T4" y="T5"/>
                  </a:cxn>
                  <a:cxn ang="0">
                    <a:pos x="T6" y="T7"/>
                  </a:cxn>
                </a:cxnLst>
                <a:rect l="0" t="0" r="r" b="b"/>
                <a:pathLst>
                  <a:path w="7" h="33">
                    <a:moveTo>
                      <a:pt x="5" y="28"/>
                    </a:moveTo>
                    <a:cubicBezTo>
                      <a:pt x="3" y="30"/>
                      <a:pt x="2" y="31"/>
                      <a:pt x="0" y="33"/>
                    </a:cubicBezTo>
                    <a:cubicBezTo>
                      <a:pt x="2" y="22"/>
                      <a:pt x="1" y="11"/>
                      <a:pt x="0" y="0"/>
                    </a:cubicBezTo>
                    <a:cubicBezTo>
                      <a:pt x="7" y="9"/>
                      <a:pt x="5" y="19"/>
                      <a:pt x="5" y="28"/>
                    </a:cubicBezTo>
                    <a:close/>
                  </a:path>
                </a:pathLst>
              </a:custGeom>
              <a:solidFill>
                <a:srgbClr val="E77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5" name="Freeform 139">
                <a:extLst>
                  <a:ext uri="{FF2B5EF4-FFF2-40B4-BE49-F238E27FC236}">
                    <a16:creationId xmlns:a16="http://schemas.microsoft.com/office/drawing/2014/main" id="{9E032EC2-C0D1-48E5-491F-F96AEC7C3C87}"/>
                  </a:ext>
                </a:extLst>
              </p:cNvPr>
              <p:cNvSpPr/>
              <p:nvPr/>
            </p:nvSpPr>
            <p:spPr bwMode="auto">
              <a:xfrm>
                <a:off x="5104" y="3378"/>
                <a:ext cx="46" cy="45"/>
              </a:xfrm>
              <a:custGeom>
                <a:avLst/>
                <a:gdLst>
                  <a:gd name="T0" fmla="*/ 4 w 14"/>
                  <a:gd name="T1" fmla="*/ 12 h 14"/>
                  <a:gd name="T2" fmla="*/ 0 w 14"/>
                  <a:gd name="T3" fmla="*/ 7 h 14"/>
                  <a:gd name="T4" fmla="*/ 11 w 14"/>
                  <a:gd name="T5" fmla="*/ 0 h 14"/>
                  <a:gd name="T6" fmla="*/ 14 w 14"/>
                  <a:gd name="T7" fmla="*/ 5 h 14"/>
                  <a:gd name="T8" fmla="*/ 4 w 14"/>
                  <a:gd name="T9" fmla="*/ 12 h 14"/>
                </a:gdLst>
                <a:ahLst/>
                <a:cxnLst>
                  <a:cxn ang="0">
                    <a:pos x="T0" y="T1"/>
                  </a:cxn>
                  <a:cxn ang="0">
                    <a:pos x="T2" y="T3"/>
                  </a:cxn>
                  <a:cxn ang="0">
                    <a:pos x="T4" y="T5"/>
                  </a:cxn>
                  <a:cxn ang="0">
                    <a:pos x="T6" y="T7"/>
                  </a:cxn>
                  <a:cxn ang="0">
                    <a:pos x="T8" y="T9"/>
                  </a:cxn>
                </a:cxnLst>
                <a:rect l="0" t="0" r="r" b="b"/>
                <a:pathLst>
                  <a:path w="14" h="14">
                    <a:moveTo>
                      <a:pt x="4" y="12"/>
                    </a:moveTo>
                    <a:cubicBezTo>
                      <a:pt x="1" y="12"/>
                      <a:pt x="0" y="10"/>
                      <a:pt x="0" y="7"/>
                    </a:cubicBezTo>
                    <a:cubicBezTo>
                      <a:pt x="3" y="3"/>
                      <a:pt x="7" y="1"/>
                      <a:pt x="11" y="0"/>
                    </a:cubicBezTo>
                    <a:cubicBezTo>
                      <a:pt x="14" y="1"/>
                      <a:pt x="14" y="3"/>
                      <a:pt x="14" y="5"/>
                    </a:cubicBezTo>
                    <a:cubicBezTo>
                      <a:pt x="14" y="11"/>
                      <a:pt x="11" y="14"/>
                      <a:pt x="4" y="12"/>
                    </a:cubicBezTo>
                    <a:close/>
                  </a:path>
                </a:pathLst>
              </a:custGeom>
              <a:solidFill>
                <a:srgbClr val="B492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6" name="Freeform 140">
                <a:extLst>
                  <a:ext uri="{FF2B5EF4-FFF2-40B4-BE49-F238E27FC236}">
                    <a16:creationId xmlns:a16="http://schemas.microsoft.com/office/drawing/2014/main" id="{861F10CF-624C-A4C5-4D5A-B458613E469F}"/>
                  </a:ext>
                </a:extLst>
              </p:cNvPr>
              <p:cNvSpPr/>
              <p:nvPr/>
            </p:nvSpPr>
            <p:spPr bwMode="auto">
              <a:xfrm>
                <a:off x="5597" y="1483"/>
                <a:ext cx="61" cy="55"/>
              </a:xfrm>
              <a:custGeom>
                <a:avLst/>
                <a:gdLst>
                  <a:gd name="T0" fmla="*/ 1 w 19"/>
                  <a:gd name="T1" fmla="*/ 4 h 17"/>
                  <a:gd name="T2" fmla="*/ 1 w 19"/>
                  <a:gd name="T3" fmla="*/ 2 h 17"/>
                  <a:gd name="T4" fmla="*/ 9 w 19"/>
                  <a:gd name="T5" fmla="*/ 4 h 17"/>
                  <a:gd name="T6" fmla="*/ 17 w 19"/>
                  <a:gd name="T7" fmla="*/ 7 h 17"/>
                  <a:gd name="T8" fmla="*/ 17 w 19"/>
                  <a:gd name="T9" fmla="*/ 16 h 17"/>
                  <a:gd name="T10" fmla="*/ 14 w 19"/>
                  <a:gd name="T11" fmla="*/ 17 h 17"/>
                  <a:gd name="T12" fmla="*/ 8 w 19"/>
                  <a:gd name="T13" fmla="*/ 15 h 17"/>
                  <a:gd name="T14" fmla="*/ 0 w 19"/>
                  <a:gd name="T15" fmla="*/ 12 h 17"/>
                  <a:gd name="T16" fmla="*/ 1 w 19"/>
                  <a:gd name="T1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1" y="4"/>
                    </a:moveTo>
                    <a:cubicBezTo>
                      <a:pt x="1" y="3"/>
                      <a:pt x="1" y="2"/>
                      <a:pt x="1" y="2"/>
                    </a:cubicBezTo>
                    <a:cubicBezTo>
                      <a:pt x="5" y="0"/>
                      <a:pt x="6" y="3"/>
                      <a:pt x="9" y="4"/>
                    </a:cubicBezTo>
                    <a:cubicBezTo>
                      <a:pt x="11" y="5"/>
                      <a:pt x="14" y="5"/>
                      <a:pt x="17" y="7"/>
                    </a:cubicBezTo>
                    <a:cubicBezTo>
                      <a:pt x="19" y="10"/>
                      <a:pt x="18" y="13"/>
                      <a:pt x="17" y="16"/>
                    </a:cubicBezTo>
                    <a:cubicBezTo>
                      <a:pt x="16" y="16"/>
                      <a:pt x="15" y="17"/>
                      <a:pt x="14" y="17"/>
                    </a:cubicBezTo>
                    <a:cubicBezTo>
                      <a:pt x="12" y="17"/>
                      <a:pt x="10" y="17"/>
                      <a:pt x="8" y="15"/>
                    </a:cubicBezTo>
                    <a:cubicBezTo>
                      <a:pt x="6" y="14"/>
                      <a:pt x="3" y="13"/>
                      <a:pt x="0" y="12"/>
                    </a:cubicBezTo>
                    <a:cubicBezTo>
                      <a:pt x="0" y="9"/>
                      <a:pt x="0" y="6"/>
                      <a:pt x="1" y="4"/>
                    </a:cubicBezTo>
                    <a:close/>
                  </a:path>
                </a:pathLst>
              </a:custGeom>
              <a:solidFill>
                <a:srgbClr val="D76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7" name="Freeform 141">
                <a:extLst>
                  <a:ext uri="{FF2B5EF4-FFF2-40B4-BE49-F238E27FC236}">
                    <a16:creationId xmlns:a16="http://schemas.microsoft.com/office/drawing/2014/main" id="{1FF7A81B-5393-7160-4F8B-4736116E31E4}"/>
                  </a:ext>
                </a:extLst>
              </p:cNvPr>
              <p:cNvSpPr/>
              <p:nvPr/>
            </p:nvSpPr>
            <p:spPr bwMode="auto">
              <a:xfrm>
                <a:off x="5260" y="2643"/>
                <a:ext cx="42" cy="59"/>
              </a:xfrm>
              <a:custGeom>
                <a:avLst/>
                <a:gdLst>
                  <a:gd name="T0" fmla="*/ 1 w 13"/>
                  <a:gd name="T1" fmla="*/ 16 h 18"/>
                  <a:gd name="T2" fmla="*/ 5 w 13"/>
                  <a:gd name="T3" fmla="*/ 2 h 18"/>
                  <a:gd name="T4" fmla="*/ 11 w 13"/>
                  <a:gd name="T5" fmla="*/ 1 h 18"/>
                  <a:gd name="T6" fmla="*/ 13 w 13"/>
                  <a:gd name="T7" fmla="*/ 18 h 18"/>
                  <a:gd name="T8" fmla="*/ 5 w 13"/>
                  <a:gd name="T9" fmla="*/ 18 h 18"/>
                  <a:gd name="T10" fmla="*/ 1 w 13"/>
                  <a:gd name="T11" fmla="*/ 16 h 18"/>
                </a:gdLst>
                <a:ahLst/>
                <a:cxnLst>
                  <a:cxn ang="0">
                    <a:pos x="T0" y="T1"/>
                  </a:cxn>
                  <a:cxn ang="0">
                    <a:pos x="T2" y="T3"/>
                  </a:cxn>
                  <a:cxn ang="0">
                    <a:pos x="T4" y="T5"/>
                  </a:cxn>
                  <a:cxn ang="0">
                    <a:pos x="T6" y="T7"/>
                  </a:cxn>
                  <a:cxn ang="0">
                    <a:pos x="T8" y="T9"/>
                  </a:cxn>
                  <a:cxn ang="0">
                    <a:pos x="T10" y="T11"/>
                  </a:cxn>
                </a:cxnLst>
                <a:rect l="0" t="0" r="r" b="b"/>
                <a:pathLst>
                  <a:path w="13" h="18">
                    <a:moveTo>
                      <a:pt x="1" y="16"/>
                    </a:moveTo>
                    <a:cubicBezTo>
                      <a:pt x="1" y="10"/>
                      <a:pt x="0" y="5"/>
                      <a:pt x="5" y="2"/>
                    </a:cubicBezTo>
                    <a:cubicBezTo>
                      <a:pt x="7" y="0"/>
                      <a:pt x="9" y="0"/>
                      <a:pt x="11" y="1"/>
                    </a:cubicBezTo>
                    <a:cubicBezTo>
                      <a:pt x="12" y="7"/>
                      <a:pt x="5" y="13"/>
                      <a:pt x="13" y="18"/>
                    </a:cubicBezTo>
                    <a:cubicBezTo>
                      <a:pt x="10" y="18"/>
                      <a:pt x="8" y="18"/>
                      <a:pt x="5" y="18"/>
                    </a:cubicBezTo>
                    <a:cubicBezTo>
                      <a:pt x="3" y="18"/>
                      <a:pt x="2" y="17"/>
                      <a:pt x="1" y="16"/>
                    </a:cubicBezTo>
                    <a:close/>
                  </a:path>
                </a:pathLst>
              </a:custGeom>
              <a:solidFill>
                <a:srgbClr val="C3B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8" name="Freeform 142">
                <a:extLst>
                  <a:ext uri="{FF2B5EF4-FFF2-40B4-BE49-F238E27FC236}">
                    <a16:creationId xmlns:a16="http://schemas.microsoft.com/office/drawing/2014/main" id="{788F3F28-E875-7620-8D40-FECA7219D9C9}"/>
                  </a:ext>
                </a:extLst>
              </p:cNvPr>
              <p:cNvSpPr/>
              <p:nvPr/>
            </p:nvSpPr>
            <p:spPr bwMode="auto">
              <a:xfrm>
                <a:off x="5720" y="1014"/>
                <a:ext cx="45" cy="93"/>
              </a:xfrm>
              <a:custGeom>
                <a:avLst/>
                <a:gdLst>
                  <a:gd name="T0" fmla="*/ 12 w 14"/>
                  <a:gd name="T1" fmla="*/ 19 h 29"/>
                  <a:gd name="T2" fmla="*/ 14 w 14"/>
                  <a:gd name="T3" fmla="*/ 24 h 29"/>
                  <a:gd name="T4" fmla="*/ 8 w 14"/>
                  <a:gd name="T5" fmla="*/ 27 h 29"/>
                  <a:gd name="T6" fmla="*/ 3 w 14"/>
                  <a:gd name="T7" fmla="*/ 17 h 29"/>
                  <a:gd name="T8" fmla="*/ 0 w 14"/>
                  <a:gd name="T9" fmla="*/ 2 h 29"/>
                  <a:gd name="T10" fmla="*/ 5 w 14"/>
                  <a:gd name="T11" fmla="*/ 5 h 29"/>
                  <a:gd name="T12" fmla="*/ 12 w 14"/>
                  <a:gd name="T13" fmla="*/ 19 h 29"/>
                </a:gdLst>
                <a:ahLst/>
                <a:cxnLst>
                  <a:cxn ang="0">
                    <a:pos x="T0" y="T1"/>
                  </a:cxn>
                  <a:cxn ang="0">
                    <a:pos x="T2" y="T3"/>
                  </a:cxn>
                  <a:cxn ang="0">
                    <a:pos x="T4" y="T5"/>
                  </a:cxn>
                  <a:cxn ang="0">
                    <a:pos x="T6" y="T7"/>
                  </a:cxn>
                  <a:cxn ang="0">
                    <a:pos x="T8" y="T9"/>
                  </a:cxn>
                  <a:cxn ang="0">
                    <a:pos x="T10" y="T11"/>
                  </a:cxn>
                  <a:cxn ang="0">
                    <a:pos x="T12" y="T13"/>
                  </a:cxn>
                </a:cxnLst>
                <a:rect l="0" t="0" r="r" b="b"/>
                <a:pathLst>
                  <a:path w="14" h="28">
                    <a:moveTo>
                      <a:pt x="12" y="19"/>
                    </a:moveTo>
                    <a:cubicBezTo>
                      <a:pt x="11" y="21"/>
                      <a:pt x="9" y="24"/>
                      <a:pt x="14" y="24"/>
                    </a:cubicBezTo>
                    <a:cubicBezTo>
                      <a:pt x="14" y="29"/>
                      <a:pt x="11" y="28"/>
                      <a:pt x="8" y="27"/>
                    </a:cubicBezTo>
                    <a:cubicBezTo>
                      <a:pt x="3" y="25"/>
                      <a:pt x="4" y="20"/>
                      <a:pt x="3" y="17"/>
                    </a:cubicBezTo>
                    <a:cubicBezTo>
                      <a:pt x="2" y="12"/>
                      <a:pt x="1" y="7"/>
                      <a:pt x="0" y="2"/>
                    </a:cubicBezTo>
                    <a:cubicBezTo>
                      <a:pt x="3" y="0"/>
                      <a:pt x="1" y="8"/>
                      <a:pt x="5" y="5"/>
                    </a:cubicBezTo>
                    <a:cubicBezTo>
                      <a:pt x="9" y="9"/>
                      <a:pt x="7" y="16"/>
                      <a:pt x="12" y="19"/>
                    </a:cubicBezTo>
                    <a:close/>
                  </a:path>
                </a:pathLst>
              </a:custGeom>
              <a:solidFill>
                <a:srgbClr val="EDED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9" name="Freeform 143">
                <a:extLst>
                  <a:ext uri="{FF2B5EF4-FFF2-40B4-BE49-F238E27FC236}">
                    <a16:creationId xmlns:a16="http://schemas.microsoft.com/office/drawing/2014/main" id="{66AFC30A-B30F-0C36-0BC6-C68EBE5FDDA5}"/>
                  </a:ext>
                </a:extLst>
              </p:cNvPr>
              <p:cNvSpPr/>
              <p:nvPr/>
            </p:nvSpPr>
            <p:spPr bwMode="auto">
              <a:xfrm>
                <a:off x="6335" y="3112"/>
                <a:ext cx="75" cy="55"/>
              </a:xfrm>
              <a:custGeom>
                <a:avLst/>
                <a:gdLst>
                  <a:gd name="T0" fmla="*/ 22 w 23"/>
                  <a:gd name="T1" fmla="*/ 10 h 17"/>
                  <a:gd name="T2" fmla="*/ 22 w 23"/>
                  <a:gd name="T3" fmla="*/ 17 h 17"/>
                  <a:gd name="T4" fmla="*/ 1 w 23"/>
                  <a:gd name="T5" fmla="*/ 7 h 17"/>
                  <a:gd name="T6" fmla="*/ 5 w 23"/>
                  <a:gd name="T7" fmla="*/ 2 h 17"/>
                  <a:gd name="T8" fmla="*/ 17 w 23"/>
                  <a:gd name="T9" fmla="*/ 1 h 17"/>
                  <a:gd name="T10" fmla="*/ 22 w 23"/>
                  <a:gd name="T11" fmla="*/ 10 h 17"/>
                </a:gdLst>
                <a:ahLst/>
                <a:cxnLst>
                  <a:cxn ang="0">
                    <a:pos x="T0" y="T1"/>
                  </a:cxn>
                  <a:cxn ang="0">
                    <a:pos x="T2" y="T3"/>
                  </a:cxn>
                  <a:cxn ang="0">
                    <a:pos x="T4" y="T5"/>
                  </a:cxn>
                  <a:cxn ang="0">
                    <a:pos x="T6" y="T7"/>
                  </a:cxn>
                  <a:cxn ang="0">
                    <a:pos x="T8" y="T9"/>
                  </a:cxn>
                  <a:cxn ang="0">
                    <a:pos x="T10" y="T11"/>
                  </a:cxn>
                </a:cxnLst>
                <a:rect l="0" t="0" r="r" b="b"/>
                <a:pathLst>
                  <a:path w="23" h="17">
                    <a:moveTo>
                      <a:pt x="22" y="10"/>
                    </a:moveTo>
                    <a:cubicBezTo>
                      <a:pt x="22" y="12"/>
                      <a:pt x="22" y="14"/>
                      <a:pt x="22" y="17"/>
                    </a:cubicBezTo>
                    <a:cubicBezTo>
                      <a:pt x="14" y="14"/>
                      <a:pt x="10" y="5"/>
                      <a:pt x="1" y="7"/>
                    </a:cubicBezTo>
                    <a:cubicBezTo>
                      <a:pt x="0" y="3"/>
                      <a:pt x="3" y="3"/>
                      <a:pt x="5" y="2"/>
                    </a:cubicBezTo>
                    <a:cubicBezTo>
                      <a:pt x="9" y="2"/>
                      <a:pt x="13" y="0"/>
                      <a:pt x="17" y="1"/>
                    </a:cubicBezTo>
                    <a:cubicBezTo>
                      <a:pt x="20" y="3"/>
                      <a:pt x="23" y="5"/>
                      <a:pt x="22" y="10"/>
                    </a:cubicBezTo>
                    <a:close/>
                  </a:path>
                </a:pathLst>
              </a:custGeom>
              <a:solidFill>
                <a:srgbClr val="C09E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0" name="Freeform 144">
                <a:extLst>
                  <a:ext uri="{FF2B5EF4-FFF2-40B4-BE49-F238E27FC236}">
                    <a16:creationId xmlns:a16="http://schemas.microsoft.com/office/drawing/2014/main" id="{6823AD78-E118-D4C5-8ADE-8DDD60D6E319}"/>
                  </a:ext>
                </a:extLst>
              </p:cNvPr>
              <p:cNvSpPr/>
              <p:nvPr/>
            </p:nvSpPr>
            <p:spPr bwMode="auto">
              <a:xfrm>
                <a:off x="5568" y="2133"/>
                <a:ext cx="61" cy="77"/>
              </a:xfrm>
              <a:custGeom>
                <a:avLst/>
                <a:gdLst>
                  <a:gd name="T0" fmla="*/ 17 w 19"/>
                  <a:gd name="T1" fmla="*/ 23 h 24"/>
                  <a:gd name="T2" fmla="*/ 12 w 19"/>
                  <a:gd name="T3" fmla="*/ 24 h 24"/>
                  <a:gd name="T4" fmla="*/ 9 w 19"/>
                  <a:gd name="T5" fmla="*/ 1 h 24"/>
                  <a:gd name="T6" fmla="*/ 12 w 19"/>
                  <a:gd name="T7" fmla="*/ 0 h 24"/>
                  <a:gd name="T8" fmla="*/ 19 w 19"/>
                  <a:gd name="T9" fmla="*/ 3 h 24"/>
                  <a:gd name="T10" fmla="*/ 17 w 19"/>
                  <a:gd name="T11" fmla="*/ 23 h 24"/>
                </a:gdLst>
                <a:ahLst/>
                <a:cxnLst>
                  <a:cxn ang="0">
                    <a:pos x="T0" y="T1"/>
                  </a:cxn>
                  <a:cxn ang="0">
                    <a:pos x="T2" y="T3"/>
                  </a:cxn>
                  <a:cxn ang="0">
                    <a:pos x="T4" y="T5"/>
                  </a:cxn>
                  <a:cxn ang="0">
                    <a:pos x="T6" y="T7"/>
                  </a:cxn>
                  <a:cxn ang="0">
                    <a:pos x="T8" y="T9"/>
                  </a:cxn>
                  <a:cxn ang="0">
                    <a:pos x="T10" y="T11"/>
                  </a:cxn>
                </a:cxnLst>
                <a:rect l="0" t="0" r="r" b="b"/>
                <a:pathLst>
                  <a:path w="19" h="24">
                    <a:moveTo>
                      <a:pt x="17" y="23"/>
                    </a:moveTo>
                    <a:cubicBezTo>
                      <a:pt x="15" y="23"/>
                      <a:pt x="13" y="23"/>
                      <a:pt x="12" y="24"/>
                    </a:cubicBezTo>
                    <a:cubicBezTo>
                      <a:pt x="1" y="15"/>
                      <a:pt x="0" y="10"/>
                      <a:pt x="9" y="1"/>
                    </a:cubicBezTo>
                    <a:cubicBezTo>
                      <a:pt x="10" y="1"/>
                      <a:pt x="11" y="0"/>
                      <a:pt x="12" y="0"/>
                    </a:cubicBezTo>
                    <a:cubicBezTo>
                      <a:pt x="15" y="0"/>
                      <a:pt x="18" y="0"/>
                      <a:pt x="19" y="3"/>
                    </a:cubicBezTo>
                    <a:cubicBezTo>
                      <a:pt x="11" y="11"/>
                      <a:pt x="11" y="11"/>
                      <a:pt x="17" y="23"/>
                    </a:cubicBezTo>
                    <a:close/>
                  </a:path>
                </a:pathLst>
              </a:custGeom>
              <a:solidFill>
                <a:srgbClr val="BDB3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1" name="Freeform 145">
                <a:extLst>
                  <a:ext uri="{FF2B5EF4-FFF2-40B4-BE49-F238E27FC236}">
                    <a16:creationId xmlns:a16="http://schemas.microsoft.com/office/drawing/2014/main" id="{8195261D-CD8D-77A5-F1F2-0981EC36BB66}"/>
                  </a:ext>
                </a:extLst>
              </p:cNvPr>
              <p:cNvSpPr/>
              <p:nvPr/>
            </p:nvSpPr>
            <p:spPr bwMode="auto">
              <a:xfrm>
                <a:off x="4965" y="3361"/>
                <a:ext cx="55" cy="49"/>
              </a:xfrm>
              <a:custGeom>
                <a:avLst/>
                <a:gdLst>
                  <a:gd name="T0" fmla="*/ 17 w 17"/>
                  <a:gd name="T1" fmla="*/ 10 h 15"/>
                  <a:gd name="T2" fmla="*/ 12 w 17"/>
                  <a:gd name="T3" fmla="*/ 14 h 15"/>
                  <a:gd name="T4" fmla="*/ 1 w 17"/>
                  <a:gd name="T5" fmla="*/ 0 h 15"/>
                  <a:gd name="T6" fmla="*/ 17 w 17"/>
                  <a:gd name="T7" fmla="*/ 10 h 15"/>
                </a:gdLst>
                <a:ahLst/>
                <a:cxnLst>
                  <a:cxn ang="0">
                    <a:pos x="T0" y="T1"/>
                  </a:cxn>
                  <a:cxn ang="0">
                    <a:pos x="T2" y="T3"/>
                  </a:cxn>
                  <a:cxn ang="0">
                    <a:pos x="T4" y="T5"/>
                  </a:cxn>
                  <a:cxn ang="0">
                    <a:pos x="T6" y="T7"/>
                  </a:cxn>
                </a:cxnLst>
                <a:rect l="0" t="0" r="r" b="b"/>
                <a:pathLst>
                  <a:path w="17" h="15">
                    <a:moveTo>
                      <a:pt x="17" y="10"/>
                    </a:moveTo>
                    <a:cubicBezTo>
                      <a:pt x="15" y="11"/>
                      <a:pt x="14" y="13"/>
                      <a:pt x="12" y="14"/>
                    </a:cubicBezTo>
                    <a:cubicBezTo>
                      <a:pt x="2" y="15"/>
                      <a:pt x="0" y="9"/>
                      <a:pt x="1" y="0"/>
                    </a:cubicBezTo>
                    <a:cubicBezTo>
                      <a:pt x="5" y="5"/>
                      <a:pt x="11" y="7"/>
                      <a:pt x="17" y="10"/>
                    </a:cubicBezTo>
                    <a:close/>
                  </a:path>
                </a:pathLst>
              </a:custGeom>
              <a:solidFill>
                <a:srgbClr val="BEA6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2" name="Freeform 146">
                <a:extLst>
                  <a:ext uri="{FF2B5EF4-FFF2-40B4-BE49-F238E27FC236}">
                    <a16:creationId xmlns:a16="http://schemas.microsoft.com/office/drawing/2014/main" id="{24335C34-D41B-4316-5DB0-8902A2B5803D}"/>
                  </a:ext>
                </a:extLst>
              </p:cNvPr>
              <p:cNvSpPr/>
              <p:nvPr/>
            </p:nvSpPr>
            <p:spPr bwMode="auto">
              <a:xfrm>
                <a:off x="4997" y="2786"/>
                <a:ext cx="75" cy="103"/>
              </a:xfrm>
              <a:custGeom>
                <a:avLst/>
                <a:gdLst>
                  <a:gd name="T0" fmla="*/ 23 w 23"/>
                  <a:gd name="T1" fmla="*/ 26 h 32"/>
                  <a:gd name="T2" fmla="*/ 9 w 23"/>
                  <a:gd name="T3" fmla="*/ 19 h 32"/>
                  <a:gd name="T4" fmla="*/ 2 w 23"/>
                  <a:gd name="T5" fmla="*/ 10 h 32"/>
                  <a:gd name="T6" fmla="*/ 1 w 23"/>
                  <a:gd name="T7" fmla="*/ 3 h 32"/>
                  <a:gd name="T8" fmla="*/ 8 w 23"/>
                  <a:gd name="T9" fmla="*/ 6 h 32"/>
                  <a:gd name="T10" fmla="*/ 19 w 23"/>
                  <a:gd name="T11" fmla="*/ 19 h 32"/>
                  <a:gd name="T12" fmla="*/ 23 w 2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23" y="26"/>
                    </a:moveTo>
                    <a:cubicBezTo>
                      <a:pt x="14" y="32"/>
                      <a:pt x="15" y="18"/>
                      <a:pt x="9" y="19"/>
                    </a:cubicBezTo>
                    <a:cubicBezTo>
                      <a:pt x="7" y="16"/>
                      <a:pt x="4" y="13"/>
                      <a:pt x="2" y="10"/>
                    </a:cubicBezTo>
                    <a:cubicBezTo>
                      <a:pt x="1" y="8"/>
                      <a:pt x="0" y="6"/>
                      <a:pt x="1" y="3"/>
                    </a:cubicBezTo>
                    <a:cubicBezTo>
                      <a:pt x="5" y="0"/>
                      <a:pt x="6" y="4"/>
                      <a:pt x="8" y="6"/>
                    </a:cubicBezTo>
                    <a:cubicBezTo>
                      <a:pt x="12" y="10"/>
                      <a:pt x="15" y="15"/>
                      <a:pt x="19" y="19"/>
                    </a:cubicBezTo>
                    <a:cubicBezTo>
                      <a:pt x="21" y="21"/>
                      <a:pt x="23" y="23"/>
                      <a:pt x="23" y="26"/>
                    </a:cubicBezTo>
                    <a:close/>
                  </a:path>
                </a:pathLst>
              </a:custGeom>
              <a:solidFill>
                <a:srgbClr val="E5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3" name="Freeform 147">
                <a:extLst>
                  <a:ext uri="{FF2B5EF4-FFF2-40B4-BE49-F238E27FC236}">
                    <a16:creationId xmlns:a16="http://schemas.microsoft.com/office/drawing/2014/main" id="{C33C06F0-1026-FBA3-AAE6-CAFA50995D02}"/>
                  </a:ext>
                </a:extLst>
              </p:cNvPr>
              <p:cNvSpPr/>
              <p:nvPr/>
            </p:nvSpPr>
            <p:spPr bwMode="auto">
              <a:xfrm>
                <a:off x="6232" y="3238"/>
                <a:ext cx="58" cy="49"/>
              </a:xfrm>
              <a:custGeom>
                <a:avLst/>
                <a:gdLst>
                  <a:gd name="T0" fmla="*/ 7 w 18"/>
                  <a:gd name="T1" fmla="*/ 1 h 15"/>
                  <a:gd name="T2" fmla="*/ 6 w 18"/>
                  <a:gd name="T3" fmla="*/ 15 h 15"/>
                  <a:gd name="T4" fmla="*/ 0 w 18"/>
                  <a:gd name="T5" fmla="*/ 1 h 15"/>
                  <a:gd name="T6" fmla="*/ 2 w 18"/>
                  <a:gd name="T7" fmla="*/ 1 h 15"/>
                  <a:gd name="T8" fmla="*/ 7 w 18"/>
                  <a:gd name="T9" fmla="*/ 1 h 15"/>
                </a:gdLst>
                <a:ahLst/>
                <a:cxnLst>
                  <a:cxn ang="0">
                    <a:pos x="T0" y="T1"/>
                  </a:cxn>
                  <a:cxn ang="0">
                    <a:pos x="T2" y="T3"/>
                  </a:cxn>
                  <a:cxn ang="0">
                    <a:pos x="T4" y="T5"/>
                  </a:cxn>
                  <a:cxn ang="0">
                    <a:pos x="T6" y="T7"/>
                  </a:cxn>
                  <a:cxn ang="0">
                    <a:pos x="T8" y="T9"/>
                  </a:cxn>
                </a:cxnLst>
                <a:rect l="0" t="0" r="r" b="b"/>
                <a:pathLst>
                  <a:path w="18" h="15">
                    <a:moveTo>
                      <a:pt x="7" y="1"/>
                    </a:moveTo>
                    <a:cubicBezTo>
                      <a:pt x="11" y="6"/>
                      <a:pt x="18" y="11"/>
                      <a:pt x="6" y="15"/>
                    </a:cubicBezTo>
                    <a:cubicBezTo>
                      <a:pt x="3" y="11"/>
                      <a:pt x="0" y="7"/>
                      <a:pt x="0" y="1"/>
                    </a:cubicBezTo>
                    <a:cubicBezTo>
                      <a:pt x="0" y="1"/>
                      <a:pt x="1" y="1"/>
                      <a:pt x="2" y="1"/>
                    </a:cubicBezTo>
                    <a:cubicBezTo>
                      <a:pt x="4" y="0"/>
                      <a:pt x="5" y="0"/>
                      <a:pt x="7" y="1"/>
                    </a:cubicBezTo>
                    <a:close/>
                  </a:path>
                </a:pathLst>
              </a:custGeom>
              <a:solidFill>
                <a:srgbClr val="C1B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4" name="Freeform 148">
                <a:extLst>
                  <a:ext uri="{FF2B5EF4-FFF2-40B4-BE49-F238E27FC236}">
                    <a16:creationId xmlns:a16="http://schemas.microsoft.com/office/drawing/2014/main" id="{D56E5C4D-78CF-4D46-BCC1-DEF8E89ADEA5}"/>
                  </a:ext>
                </a:extLst>
              </p:cNvPr>
              <p:cNvSpPr/>
              <p:nvPr/>
            </p:nvSpPr>
            <p:spPr bwMode="auto">
              <a:xfrm>
                <a:off x="5088" y="3445"/>
                <a:ext cx="46" cy="62"/>
              </a:xfrm>
              <a:custGeom>
                <a:avLst/>
                <a:gdLst>
                  <a:gd name="T0" fmla="*/ 11 w 14"/>
                  <a:gd name="T1" fmla="*/ 3 h 19"/>
                  <a:gd name="T2" fmla="*/ 14 w 14"/>
                  <a:gd name="T3" fmla="*/ 7 h 19"/>
                  <a:gd name="T4" fmla="*/ 3 w 14"/>
                  <a:gd name="T5" fmla="*/ 19 h 19"/>
                  <a:gd name="T6" fmla="*/ 2 w 14"/>
                  <a:gd name="T7" fmla="*/ 10 h 19"/>
                  <a:gd name="T8" fmla="*/ 3 w 14"/>
                  <a:gd name="T9" fmla="*/ 5 h 19"/>
                  <a:gd name="T10" fmla="*/ 11 w 14"/>
                  <a:gd name="T11" fmla="*/ 3 h 19"/>
                </a:gdLst>
                <a:ahLst/>
                <a:cxnLst>
                  <a:cxn ang="0">
                    <a:pos x="T0" y="T1"/>
                  </a:cxn>
                  <a:cxn ang="0">
                    <a:pos x="T2" y="T3"/>
                  </a:cxn>
                  <a:cxn ang="0">
                    <a:pos x="T4" y="T5"/>
                  </a:cxn>
                  <a:cxn ang="0">
                    <a:pos x="T6" y="T7"/>
                  </a:cxn>
                  <a:cxn ang="0">
                    <a:pos x="T8" y="T9"/>
                  </a:cxn>
                  <a:cxn ang="0">
                    <a:pos x="T10" y="T11"/>
                  </a:cxn>
                </a:cxnLst>
                <a:rect l="0" t="0" r="r" b="b"/>
                <a:pathLst>
                  <a:path w="14" h="19">
                    <a:moveTo>
                      <a:pt x="11" y="3"/>
                    </a:moveTo>
                    <a:cubicBezTo>
                      <a:pt x="12" y="5"/>
                      <a:pt x="12" y="6"/>
                      <a:pt x="14" y="7"/>
                    </a:cubicBezTo>
                    <a:cubicBezTo>
                      <a:pt x="12" y="13"/>
                      <a:pt x="7" y="16"/>
                      <a:pt x="3" y="19"/>
                    </a:cubicBezTo>
                    <a:cubicBezTo>
                      <a:pt x="0" y="16"/>
                      <a:pt x="1" y="13"/>
                      <a:pt x="2" y="10"/>
                    </a:cubicBezTo>
                    <a:cubicBezTo>
                      <a:pt x="2" y="8"/>
                      <a:pt x="2" y="7"/>
                      <a:pt x="3" y="5"/>
                    </a:cubicBezTo>
                    <a:cubicBezTo>
                      <a:pt x="5" y="1"/>
                      <a:pt x="7" y="0"/>
                      <a:pt x="11" y="3"/>
                    </a:cubicBezTo>
                    <a:close/>
                  </a:path>
                </a:pathLst>
              </a:custGeom>
              <a:solidFill>
                <a:srgbClr val="BAA5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5" name="Freeform 149">
                <a:extLst>
                  <a:ext uri="{FF2B5EF4-FFF2-40B4-BE49-F238E27FC236}">
                    <a16:creationId xmlns:a16="http://schemas.microsoft.com/office/drawing/2014/main" id="{82D72394-8190-2FDA-5858-DEAEAAED6286}"/>
                  </a:ext>
                </a:extLst>
              </p:cNvPr>
              <p:cNvSpPr/>
              <p:nvPr/>
            </p:nvSpPr>
            <p:spPr bwMode="auto">
              <a:xfrm>
                <a:off x="5827" y="2753"/>
                <a:ext cx="55" cy="65"/>
              </a:xfrm>
              <a:custGeom>
                <a:avLst/>
                <a:gdLst>
                  <a:gd name="T0" fmla="*/ 14 w 17"/>
                  <a:gd name="T1" fmla="*/ 0 h 20"/>
                  <a:gd name="T2" fmla="*/ 17 w 17"/>
                  <a:gd name="T3" fmla="*/ 3 h 20"/>
                  <a:gd name="T4" fmla="*/ 7 w 17"/>
                  <a:gd name="T5" fmla="*/ 19 h 20"/>
                  <a:gd name="T6" fmla="*/ 3 w 17"/>
                  <a:gd name="T7" fmla="*/ 20 h 20"/>
                  <a:gd name="T8" fmla="*/ 0 w 17"/>
                  <a:gd name="T9" fmla="*/ 13 h 20"/>
                  <a:gd name="T10" fmla="*/ 14 w 17"/>
                  <a:gd name="T11" fmla="*/ 0 h 20"/>
                </a:gdLst>
                <a:ahLst/>
                <a:cxnLst>
                  <a:cxn ang="0">
                    <a:pos x="T0" y="T1"/>
                  </a:cxn>
                  <a:cxn ang="0">
                    <a:pos x="T2" y="T3"/>
                  </a:cxn>
                  <a:cxn ang="0">
                    <a:pos x="T4" y="T5"/>
                  </a:cxn>
                  <a:cxn ang="0">
                    <a:pos x="T6" y="T7"/>
                  </a:cxn>
                  <a:cxn ang="0">
                    <a:pos x="T8" y="T9"/>
                  </a:cxn>
                  <a:cxn ang="0">
                    <a:pos x="T10" y="T11"/>
                  </a:cxn>
                </a:cxnLst>
                <a:rect l="0" t="0" r="r" b="b"/>
                <a:pathLst>
                  <a:path w="17" h="20">
                    <a:moveTo>
                      <a:pt x="14" y="0"/>
                    </a:moveTo>
                    <a:cubicBezTo>
                      <a:pt x="15" y="1"/>
                      <a:pt x="16" y="2"/>
                      <a:pt x="17" y="3"/>
                    </a:cubicBezTo>
                    <a:cubicBezTo>
                      <a:pt x="16" y="10"/>
                      <a:pt x="12" y="14"/>
                      <a:pt x="7" y="19"/>
                    </a:cubicBezTo>
                    <a:cubicBezTo>
                      <a:pt x="6" y="19"/>
                      <a:pt x="4" y="20"/>
                      <a:pt x="3" y="20"/>
                    </a:cubicBezTo>
                    <a:cubicBezTo>
                      <a:pt x="2" y="18"/>
                      <a:pt x="1" y="15"/>
                      <a:pt x="0" y="13"/>
                    </a:cubicBezTo>
                    <a:cubicBezTo>
                      <a:pt x="4" y="9"/>
                      <a:pt x="9" y="5"/>
                      <a:pt x="14" y="0"/>
                    </a:cubicBezTo>
                    <a:close/>
                  </a:path>
                </a:pathLst>
              </a:custGeom>
              <a:solidFill>
                <a:srgbClr val="F4A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6" name="Freeform 150">
                <a:extLst>
                  <a:ext uri="{FF2B5EF4-FFF2-40B4-BE49-F238E27FC236}">
                    <a16:creationId xmlns:a16="http://schemas.microsoft.com/office/drawing/2014/main" id="{9CF220B7-FCFF-2631-4DAD-B1DE0A71ABF0}"/>
                  </a:ext>
                </a:extLst>
              </p:cNvPr>
              <p:cNvSpPr/>
              <p:nvPr/>
            </p:nvSpPr>
            <p:spPr bwMode="auto">
              <a:xfrm>
                <a:off x="6296" y="3242"/>
                <a:ext cx="59" cy="55"/>
              </a:xfrm>
              <a:custGeom>
                <a:avLst/>
                <a:gdLst>
                  <a:gd name="T0" fmla="*/ 3 w 18"/>
                  <a:gd name="T1" fmla="*/ 5 h 17"/>
                  <a:gd name="T2" fmla="*/ 6 w 18"/>
                  <a:gd name="T3" fmla="*/ 0 h 17"/>
                  <a:gd name="T4" fmla="*/ 18 w 18"/>
                  <a:gd name="T5" fmla="*/ 11 h 17"/>
                  <a:gd name="T6" fmla="*/ 15 w 18"/>
                  <a:gd name="T7" fmla="*/ 16 h 17"/>
                  <a:gd name="T8" fmla="*/ 7 w 18"/>
                  <a:gd name="T9" fmla="*/ 16 h 17"/>
                  <a:gd name="T10" fmla="*/ 3 w 18"/>
                  <a:gd name="T11" fmla="*/ 5 h 17"/>
                </a:gdLst>
                <a:ahLst/>
                <a:cxnLst>
                  <a:cxn ang="0">
                    <a:pos x="T0" y="T1"/>
                  </a:cxn>
                  <a:cxn ang="0">
                    <a:pos x="T2" y="T3"/>
                  </a:cxn>
                  <a:cxn ang="0">
                    <a:pos x="T4" y="T5"/>
                  </a:cxn>
                  <a:cxn ang="0">
                    <a:pos x="T6" y="T7"/>
                  </a:cxn>
                  <a:cxn ang="0">
                    <a:pos x="T8" y="T9"/>
                  </a:cxn>
                  <a:cxn ang="0">
                    <a:pos x="T10" y="T11"/>
                  </a:cxn>
                </a:cxnLst>
                <a:rect l="0" t="0" r="r" b="b"/>
                <a:pathLst>
                  <a:path w="18" h="17">
                    <a:moveTo>
                      <a:pt x="3" y="5"/>
                    </a:moveTo>
                    <a:cubicBezTo>
                      <a:pt x="5" y="4"/>
                      <a:pt x="6" y="2"/>
                      <a:pt x="6" y="0"/>
                    </a:cubicBezTo>
                    <a:cubicBezTo>
                      <a:pt x="10" y="4"/>
                      <a:pt x="14" y="7"/>
                      <a:pt x="18" y="11"/>
                    </a:cubicBezTo>
                    <a:cubicBezTo>
                      <a:pt x="18" y="14"/>
                      <a:pt x="17" y="15"/>
                      <a:pt x="15" y="16"/>
                    </a:cubicBezTo>
                    <a:cubicBezTo>
                      <a:pt x="13" y="17"/>
                      <a:pt x="10" y="17"/>
                      <a:pt x="7" y="16"/>
                    </a:cubicBezTo>
                    <a:cubicBezTo>
                      <a:pt x="3" y="13"/>
                      <a:pt x="0" y="10"/>
                      <a:pt x="3" y="5"/>
                    </a:cubicBezTo>
                    <a:close/>
                  </a:path>
                </a:pathLst>
              </a:custGeom>
              <a:solidFill>
                <a:srgbClr val="C1A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7" name="Freeform 151">
                <a:extLst>
                  <a:ext uri="{FF2B5EF4-FFF2-40B4-BE49-F238E27FC236}">
                    <a16:creationId xmlns:a16="http://schemas.microsoft.com/office/drawing/2014/main" id="{3A1C8F8C-B125-8E75-E30A-5CD16DAE455F}"/>
                  </a:ext>
                </a:extLst>
              </p:cNvPr>
              <p:cNvSpPr/>
              <p:nvPr/>
            </p:nvSpPr>
            <p:spPr bwMode="auto">
              <a:xfrm>
                <a:off x="6303" y="3355"/>
                <a:ext cx="52" cy="71"/>
              </a:xfrm>
              <a:custGeom>
                <a:avLst/>
                <a:gdLst>
                  <a:gd name="T0" fmla="*/ 10 w 16"/>
                  <a:gd name="T1" fmla="*/ 22 h 22"/>
                  <a:gd name="T2" fmla="*/ 1 w 16"/>
                  <a:gd name="T3" fmla="*/ 14 h 22"/>
                  <a:gd name="T4" fmla="*/ 1 w 16"/>
                  <a:gd name="T5" fmla="*/ 0 h 22"/>
                  <a:gd name="T6" fmla="*/ 1 w 16"/>
                  <a:gd name="T7" fmla="*/ 0 h 22"/>
                  <a:gd name="T8" fmla="*/ 10 w 16"/>
                  <a:gd name="T9" fmla="*/ 21 h 22"/>
                  <a:gd name="T10" fmla="*/ 10 w 16"/>
                  <a:gd name="T11" fmla="*/ 22 h 22"/>
                </a:gdLst>
                <a:ahLst/>
                <a:cxnLst>
                  <a:cxn ang="0">
                    <a:pos x="T0" y="T1"/>
                  </a:cxn>
                  <a:cxn ang="0">
                    <a:pos x="T2" y="T3"/>
                  </a:cxn>
                  <a:cxn ang="0">
                    <a:pos x="T4" y="T5"/>
                  </a:cxn>
                  <a:cxn ang="0">
                    <a:pos x="T6" y="T7"/>
                  </a:cxn>
                  <a:cxn ang="0">
                    <a:pos x="T8" y="T9"/>
                  </a:cxn>
                  <a:cxn ang="0">
                    <a:pos x="T10" y="T11"/>
                  </a:cxn>
                </a:cxnLst>
                <a:rect l="0" t="0" r="r" b="b"/>
                <a:pathLst>
                  <a:path w="16" h="22">
                    <a:moveTo>
                      <a:pt x="10" y="22"/>
                    </a:moveTo>
                    <a:cubicBezTo>
                      <a:pt x="5" y="22"/>
                      <a:pt x="2" y="19"/>
                      <a:pt x="1" y="14"/>
                    </a:cubicBezTo>
                    <a:cubicBezTo>
                      <a:pt x="4" y="10"/>
                      <a:pt x="0" y="5"/>
                      <a:pt x="1" y="0"/>
                    </a:cubicBezTo>
                    <a:cubicBezTo>
                      <a:pt x="1" y="0"/>
                      <a:pt x="1" y="0"/>
                      <a:pt x="1" y="0"/>
                    </a:cubicBezTo>
                    <a:cubicBezTo>
                      <a:pt x="12" y="1"/>
                      <a:pt x="16" y="9"/>
                      <a:pt x="10" y="21"/>
                    </a:cubicBezTo>
                    <a:lnTo>
                      <a:pt x="10" y="22"/>
                    </a:lnTo>
                    <a:close/>
                  </a:path>
                </a:pathLst>
              </a:custGeom>
              <a:solidFill>
                <a:srgbClr val="B28F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8" name="Freeform 152">
                <a:extLst>
                  <a:ext uri="{FF2B5EF4-FFF2-40B4-BE49-F238E27FC236}">
                    <a16:creationId xmlns:a16="http://schemas.microsoft.com/office/drawing/2014/main" id="{3A874386-3364-5CA5-63DF-25E7BE8B3C43}"/>
                  </a:ext>
                </a:extLst>
              </p:cNvPr>
              <p:cNvSpPr/>
              <p:nvPr/>
            </p:nvSpPr>
            <p:spPr bwMode="auto">
              <a:xfrm>
                <a:off x="5451" y="3135"/>
                <a:ext cx="49" cy="58"/>
              </a:xfrm>
              <a:custGeom>
                <a:avLst/>
                <a:gdLst>
                  <a:gd name="T0" fmla="*/ 1 w 15"/>
                  <a:gd name="T1" fmla="*/ 0 h 18"/>
                  <a:gd name="T2" fmla="*/ 15 w 15"/>
                  <a:gd name="T3" fmla="*/ 10 h 18"/>
                  <a:gd name="T4" fmla="*/ 8 w 15"/>
                  <a:gd name="T5" fmla="*/ 17 h 18"/>
                  <a:gd name="T6" fmla="*/ 2 w 15"/>
                  <a:gd name="T7" fmla="*/ 13 h 18"/>
                  <a:gd name="T8" fmla="*/ 1 w 15"/>
                  <a:gd name="T9" fmla="*/ 0 h 18"/>
                </a:gdLst>
                <a:ahLst/>
                <a:cxnLst>
                  <a:cxn ang="0">
                    <a:pos x="T0" y="T1"/>
                  </a:cxn>
                  <a:cxn ang="0">
                    <a:pos x="T2" y="T3"/>
                  </a:cxn>
                  <a:cxn ang="0">
                    <a:pos x="T4" y="T5"/>
                  </a:cxn>
                  <a:cxn ang="0">
                    <a:pos x="T6" y="T7"/>
                  </a:cxn>
                  <a:cxn ang="0">
                    <a:pos x="T8" y="T9"/>
                  </a:cxn>
                </a:cxnLst>
                <a:rect l="0" t="0" r="r" b="b"/>
                <a:pathLst>
                  <a:path w="15" h="18">
                    <a:moveTo>
                      <a:pt x="1" y="0"/>
                    </a:moveTo>
                    <a:cubicBezTo>
                      <a:pt x="8" y="0"/>
                      <a:pt x="10" y="8"/>
                      <a:pt x="15" y="10"/>
                    </a:cubicBezTo>
                    <a:cubicBezTo>
                      <a:pt x="14" y="14"/>
                      <a:pt x="13" y="17"/>
                      <a:pt x="8" y="17"/>
                    </a:cubicBezTo>
                    <a:cubicBezTo>
                      <a:pt x="5" y="18"/>
                      <a:pt x="3" y="16"/>
                      <a:pt x="2" y="13"/>
                    </a:cubicBezTo>
                    <a:cubicBezTo>
                      <a:pt x="3" y="9"/>
                      <a:pt x="0" y="5"/>
                      <a:pt x="1" y="0"/>
                    </a:cubicBezTo>
                    <a:close/>
                  </a:path>
                </a:pathLst>
              </a:custGeom>
              <a:solidFill>
                <a:srgbClr val="AC9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9" name="Freeform 153">
                <a:extLst>
                  <a:ext uri="{FF2B5EF4-FFF2-40B4-BE49-F238E27FC236}">
                    <a16:creationId xmlns:a16="http://schemas.microsoft.com/office/drawing/2014/main" id="{8136D92C-8260-B5B9-167C-6E7DEA2137AD}"/>
                  </a:ext>
                </a:extLst>
              </p:cNvPr>
              <p:cNvSpPr/>
              <p:nvPr/>
            </p:nvSpPr>
            <p:spPr bwMode="auto">
              <a:xfrm>
                <a:off x="6390" y="3300"/>
                <a:ext cx="68" cy="42"/>
              </a:xfrm>
              <a:custGeom>
                <a:avLst/>
                <a:gdLst>
                  <a:gd name="T0" fmla="*/ 2 w 21"/>
                  <a:gd name="T1" fmla="*/ 0 h 13"/>
                  <a:gd name="T2" fmla="*/ 21 w 21"/>
                  <a:gd name="T3" fmla="*/ 7 h 13"/>
                  <a:gd name="T4" fmla="*/ 16 w 21"/>
                  <a:gd name="T5" fmla="*/ 12 h 13"/>
                  <a:gd name="T6" fmla="*/ 1 w 21"/>
                  <a:gd name="T7" fmla="*/ 6 h 13"/>
                  <a:gd name="T8" fmla="*/ 2 w 21"/>
                  <a:gd name="T9" fmla="*/ 0 h 13"/>
                </a:gdLst>
                <a:ahLst/>
                <a:cxnLst>
                  <a:cxn ang="0">
                    <a:pos x="T0" y="T1"/>
                  </a:cxn>
                  <a:cxn ang="0">
                    <a:pos x="T2" y="T3"/>
                  </a:cxn>
                  <a:cxn ang="0">
                    <a:pos x="T4" y="T5"/>
                  </a:cxn>
                  <a:cxn ang="0">
                    <a:pos x="T6" y="T7"/>
                  </a:cxn>
                  <a:cxn ang="0">
                    <a:pos x="T8" y="T9"/>
                  </a:cxn>
                </a:cxnLst>
                <a:rect l="0" t="0" r="r" b="b"/>
                <a:pathLst>
                  <a:path w="21" h="13">
                    <a:moveTo>
                      <a:pt x="2" y="0"/>
                    </a:moveTo>
                    <a:cubicBezTo>
                      <a:pt x="9" y="2"/>
                      <a:pt x="15" y="4"/>
                      <a:pt x="21" y="7"/>
                    </a:cubicBezTo>
                    <a:cubicBezTo>
                      <a:pt x="20" y="10"/>
                      <a:pt x="18" y="11"/>
                      <a:pt x="16" y="12"/>
                    </a:cubicBezTo>
                    <a:cubicBezTo>
                      <a:pt x="9" y="13"/>
                      <a:pt x="4" y="13"/>
                      <a:pt x="1" y="6"/>
                    </a:cubicBezTo>
                    <a:cubicBezTo>
                      <a:pt x="0" y="4"/>
                      <a:pt x="1" y="2"/>
                      <a:pt x="2" y="0"/>
                    </a:cubicBezTo>
                    <a:close/>
                  </a:path>
                </a:pathLst>
              </a:custGeom>
              <a:solidFill>
                <a:srgbClr val="B99E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0" name="Freeform 154">
                <a:extLst>
                  <a:ext uri="{FF2B5EF4-FFF2-40B4-BE49-F238E27FC236}">
                    <a16:creationId xmlns:a16="http://schemas.microsoft.com/office/drawing/2014/main" id="{EB0F9D75-E850-126C-2F5A-18411B250ABB}"/>
                  </a:ext>
                </a:extLst>
              </p:cNvPr>
              <p:cNvSpPr/>
              <p:nvPr/>
            </p:nvSpPr>
            <p:spPr bwMode="auto">
              <a:xfrm>
                <a:off x="4968" y="2970"/>
                <a:ext cx="88" cy="23"/>
              </a:xfrm>
              <a:custGeom>
                <a:avLst/>
                <a:gdLst>
                  <a:gd name="T0" fmla="*/ 7 w 27"/>
                  <a:gd name="T1" fmla="*/ 7 h 7"/>
                  <a:gd name="T2" fmla="*/ 0 w 27"/>
                  <a:gd name="T3" fmla="*/ 4 h 7"/>
                  <a:gd name="T4" fmla="*/ 9 w 27"/>
                  <a:gd name="T5" fmla="*/ 1 h 7"/>
                  <a:gd name="T6" fmla="*/ 20 w 27"/>
                  <a:gd name="T7" fmla="*/ 1 h 7"/>
                  <a:gd name="T8" fmla="*/ 26 w 27"/>
                  <a:gd name="T9" fmla="*/ 1 h 7"/>
                  <a:gd name="T10" fmla="*/ 23 w 27"/>
                  <a:gd name="T11" fmla="*/ 7 h 7"/>
                  <a:gd name="T12" fmla="*/ 7 w 2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7" y="7"/>
                    </a:moveTo>
                    <a:cubicBezTo>
                      <a:pt x="4" y="6"/>
                      <a:pt x="1" y="7"/>
                      <a:pt x="0" y="4"/>
                    </a:cubicBezTo>
                    <a:cubicBezTo>
                      <a:pt x="2" y="0"/>
                      <a:pt x="5" y="0"/>
                      <a:pt x="9" y="1"/>
                    </a:cubicBezTo>
                    <a:cubicBezTo>
                      <a:pt x="13" y="1"/>
                      <a:pt x="16" y="1"/>
                      <a:pt x="20" y="1"/>
                    </a:cubicBezTo>
                    <a:cubicBezTo>
                      <a:pt x="22" y="0"/>
                      <a:pt x="24" y="0"/>
                      <a:pt x="26" y="1"/>
                    </a:cubicBezTo>
                    <a:cubicBezTo>
                      <a:pt x="27" y="4"/>
                      <a:pt x="27" y="7"/>
                      <a:pt x="23" y="7"/>
                    </a:cubicBezTo>
                    <a:cubicBezTo>
                      <a:pt x="17" y="7"/>
                      <a:pt x="12" y="7"/>
                      <a:pt x="7" y="7"/>
                    </a:cubicBezTo>
                    <a:close/>
                  </a:path>
                </a:pathLst>
              </a:custGeom>
              <a:solidFill>
                <a:srgbClr val="E16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1" name="Freeform 155">
                <a:extLst>
                  <a:ext uri="{FF2B5EF4-FFF2-40B4-BE49-F238E27FC236}">
                    <a16:creationId xmlns:a16="http://schemas.microsoft.com/office/drawing/2014/main" id="{AF28ED8E-67B7-48AB-93C9-FF8C4636736D}"/>
                  </a:ext>
                </a:extLst>
              </p:cNvPr>
              <p:cNvSpPr/>
              <p:nvPr/>
            </p:nvSpPr>
            <p:spPr bwMode="auto">
              <a:xfrm>
                <a:off x="5195" y="3216"/>
                <a:ext cx="75" cy="35"/>
              </a:xfrm>
              <a:custGeom>
                <a:avLst/>
                <a:gdLst>
                  <a:gd name="T0" fmla="*/ 18 w 23"/>
                  <a:gd name="T1" fmla="*/ 8 h 11"/>
                  <a:gd name="T2" fmla="*/ 3 w 23"/>
                  <a:gd name="T3" fmla="*/ 10 h 11"/>
                  <a:gd name="T4" fmla="*/ 0 w 23"/>
                  <a:gd name="T5" fmla="*/ 8 h 11"/>
                  <a:gd name="T6" fmla="*/ 0 w 23"/>
                  <a:gd name="T7" fmla="*/ 8 h 11"/>
                  <a:gd name="T8" fmla="*/ 21 w 23"/>
                  <a:gd name="T9" fmla="*/ 0 h 11"/>
                  <a:gd name="T10" fmla="*/ 18 w 23"/>
                  <a:gd name="T11" fmla="*/ 8 h 11"/>
                </a:gdLst>
                <a:ahLst/>
                <a:cxnLst>
                  <a:cxn ang="0">
                    <a:pos x="T0" y="T1"/>
                  </a:cxn>
                  <a:cxn ang="0">
                    <a:pos x="T2" y="T3"/>
                  </a:cxn>
                  <a:cxn ang="0">
                    <a:pos x="T4" y="T5"/>
                  </a:cxn>
                  <a:cxn ang="0">
                    <a:pos x="T6" y="T7"/>
                  </a:cxn>
                  <a:cxn ang="0">
                    <a:pos x="T8" y="T9"/>
                  </a:cxn>
                  <a:cxn ang="0">
                    <a:pos x="T10" y="T11"/>
                  </a:cxn>
                </a:cxnLst>
                <a:rect l="0" t="0" r="r" b="b"/>
                <a:pathLst>
                  <a:path w="23" h="11">
                    <a:moveTo>
                      <a:pt x="18" y="8"/>
                    </a:moveTo>
                    <a:cubicBezTo>
                      <a:pt x="13" y="11"/>
                      <a:pt x="8" y="10"/>
                      <a:pt x="3" y="10"/>
                    </a:cubicBezTo>
                    <a:cubicBezTo>
                      <a:pt x="1" y="11"/>
                      <a:pt x="1" y="9"/>
                      <a:pt x="0" y="8"/>
                    </a:cubicBezTo>
                    <a:cubicBezTo>
                      <a:pt x="0" y="8"/>
                      <a:pt x="0" y="8"/>
                      <a:pt x="0" y="8"/>
                    </a:cubicBezTo>
                    <a:cubicBezTo>
                      <a:pt x="7" y="5"/>
                      <a:pt x="14" y="3"/>
                      <a:pt x="21" y="0"/>
                    </a:cubicBezTo>
                    <a:cubicBezTo>
                      <a:pt x="23" y="4"/>
                      <a:pt x="21" y="6"/>
                      <a:pt x="18" y="8"/>
                    </a:cubicBezTo>
                    <a:close/>
                  </a:path>
                </a:pathLst>
              </a:custGeom>
              <a:solidFill>
                <a:srgbClr val="BB9C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2" name="Freeform 156">
                <a:extLst>
                  <a:ext uri="{FF2B5EF4-FFF2-40B4-BE49-F238E27FC236}">
                    <a16:creationId xmlns:a16="http://schemas.microsoft.com/office/drawing/2014/main" id="{FC357568-9F5C-942F-1AA6-A6EA0542086B}"/>
                  </a:ext>
                </a:extLst>
              </p:cNvPr>
              <p:cNvSpPr/>
              <p:nvPr/>
            </p:nvSpPr>
            <p:spPr bwMode="auto">
              <a:xfrm>
                <a:off x="5843" y="2061"/>
                <a:ext cx="78" cy="46"/>
              </a:xfrm>
              <a:custGeom>
                <a:avLst/>
                <a:gdLst>
                  <a:gd name="T0" fmla="*/ 6 w 24"/>
                  <a:gd name="T1" fmla="*/ 3 h 14"/>
                  <a:gd name="T2" fmla="*/ 24 w 24"/>
                  <a:gd name="T3" fmla="*/ 3 h 14"/>
                  <a:gd name="T4" fmla="*/ 24 w 24"/>
                  <a:gd name="T5" fmla="*/ 5 h 14"/>
                  <a:gd name="T6" fmla="*/ 6 w 24"/>
                  <a:gd name="T7" fmla="*/ 10 h 14"/>
                  <a:gd name="T8" fmla="*/ 2 w 24"/>
                  <a:gd name="T9" fmla="*/ 8 h 14"/>
                  <a:gd name="T10" fmla="*/ 6 w 24"/>
                  <a:gd name="T11" fmla="*/ 3 h 14"/>
                </a:gdLst>
                <a:ahLst/>
                <a:cxnLst>
                  <a:cxn ang="0">
                    <a:pos x="T0" y="T1"/>
                  </a:cxn>
                  <a:cxn ang="0">
                    <a:pos x="T2" y="T3"/>
                  </a:cxn>
                  <a:cxn ang="0">
                    <a:pos x="T4" y="T5"/>
                  </a:cxn>
                  <a:cxn ang="0">
                    <a:pos x="T6" y="T7"/>
                  </a:cxn>
                  <a:cxn ang="0">
                    <a:pos x="T8" y="T9"/>
                  </a:cxn>
                  <a:cxn ang="0">
                    <a:pos x="T10" y="T11"/>
                  </a:cxn>
                </a:cxnLst>
                <a:rect l="0" t="0" r="r" b="b"/>
                <a:pathLst>
                  <a:path w="24" h="14">
                    <a:moveTo>
                      <a:pt x="6" y="3"/>
                    </a:moveTo>
                    <a:cubicBezTo>
                      <a:pt x="12" y="4"/>
                      <a:pt x="18" y="0"/>
                      <a:pt x="24" y="3"/>
                    </a:cubicBezTo>
                    <a:cubicBezTo>
                      <a:pt x="24" y="4"/>
                      <a:pt x="24" y="5"/>
                      <a:pt x="24" y="5"/>
                    </a:cubicBezTo>
                    <a:cubicBezTo>
                      <a:pt x="20" y="14"/>
                      <a:pt x="12" y="10"/>
                      <a:pt x="6" y="10"/>
                    </a:cubicBezTo>
                    <a:cubicBezTo>
                      <a:pt x="4" y="10"/>
                      <a:pt x="3" y="9"/>
                      <a:pt x="2" y="8"/>
                    </a:cubicBezTo>
                    <a:cubicBezTo>
                      <a:pt x="0" y="4"/>
                      <a:pt x="1" y="1"/>
                      <a:pt x="6" y="3"/>
                    </a:cubicBezTo>
                    <a:close/>
                  </a:path>
                </a:pathLst>
              </a:custGeom>
              <a:solidFill>
                <a:srgbClr val="D05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3" name="Freeform 157">
                <a:extLst>
                  <a:ext uri="{FF2B5EF4-FFF2-40B4-BE49-F238E27FC236}">
                    <a16:creationId xmlns:a16="http://schemas.microsoft.com/office/drawing/2014/main" id="{DE499DCD-2593-995C-80A7-160649B21427}"/>
                  </a:ext>
                </a:extLst>
              </p:cNvPr>
              <p:cNvSpPr/>
              <p:nvPr/>
            </p:nvSpPr>
            <p:spPr bwMode="auto">
              <a:xfrm>
                <a:off x="6270" y="3096"/>
                <a:ext cx="85" cy="39"/>
              </a:xfrm>
              <a:custGeom>
                <a:avLst/>
                <a:gdLst>
                  <a:gd name="T0" fmla="*/ 25 w 26"/>
                  <a:gd name="T1" fmla="*/ 10 h 12"/>
                  <a:gd name="T2" fmla="*/ 21 w 26"/>
                  <a:gd name="T3" fmla="*/ 12 h 12"/>
                  <a:gd name="T4" fmla="*/ 0 w 26"/>
                  <a:gd name="T5" fmla="*/ 5 h 12"/>
                  <a:gd name="T6" fmla="*/ 14 w 26"/>
                  <a:gd name="T7" fmla="*/ 5 h 12"/>
                  <a:gd name="T8" fmla="*/ 23 w 26"/>
                  <a:gd name="T9" fmla="*/ 5 h 12"/>
                  <a:gd name="T10" fmla="*/ 25 w 26"/>
                  <a:gd name="T11" fmla="*/ 10 h 12"/>
                </a:gdLst>
                <a:ahLst/>
                <a:cxnLst>
                  <a:cxn ang="0">
                    <a:pos x="T0" y="T1"/>
                  </a:cxn>
                  <a:cxn ang="0">
                    <a:pos x="T2" y="T3"/>
                  </a:cxn>
                  <a:cxn ang="0">
                    <a:pos x="T4" y="T5"/>
                  </a:cxn>
                  <a:cxn ang="0">
                    <a:pos x="T6" y="T7"/>
                  </a:cxn>
                  <a:cxn ang="0">
                    <a:pos x="T8" y="T9"/>
                  </a:cxn>
                  <a:cxn ang="0">
                    <a:pos x="T10" y="T11"/>
                  </a:cxn>
                </a:cxnLst>
                <a:rect l="0" t="0" r="r" b="b"/>
                <a:pathLst>
                  <a:path w="26" h="12">
                    <a:moveTo>
                      <a:pt x="25" y="10"/>
                    </a:moveTo>
                    <a:cubicBezTo>
                      <a:pt x="24" y="10"/>
                      <a:pt x="22" y="11"/>
                      <a:pt x="21" y="12"/>
                    </a:cubicBezTo>
                    <a:cubicBezTo>
                      <a:pt x="13" y="12"/>
                      <a:pt x="7" y="7"/>
                      <a:pt x="0" y="5"/>
                    </a:cubicBezTo>
                    <a:cubicBezTo>
                      <a:pt x="4" y="0"/>
                      <a:pt x="9" y="7"/>
                      <a:pt x="14" y="5"/>
                    </a:cubicBezTo>
                    <a:cubicBezTo>
                      <a:pt x="17" y="2"/>
                      <a:pt x="20" y="3"/>
                      <a:pt x="23" y="5"/>
                    </a:cubicBezTo>
                    <a:cubicBezTo>
                      <a:pt x="25" y="6"/>
                      <a:pt x="26" y="8"/>
                      <a:pt x="25" y="10"/>
                    </a:cubicBezTo>
                    <a:close/>
                  </a:path>
                </a:pathLst>
              </a:custGeom>
              <a:solidFill>
                <a:srgbClr val="E16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4" name="Freeform 158">
                <a:extLst>
                  <a:ext uri="{FF2B5EF4-FFF2-40B4-BE49-F238E27FC236}">
                    <a16:creationId xmlns:a16="http://schemas.microsoft.com/office/drawing/2014/main" id="{A3E1A4C4-0D68-A80D-2AAA-F8A852E5F805}"/>
                  </a:ext>
                </a:extLst>
              </p:cNvPr>
              <p:cNvSpPr/>
              <p:nvPr/>
            </p:nvSpPr>
            <p:spPr bwMode="auto">
              <a:xfrm>
                <a:off x="6228" y="2537"/>
                <a:ext cx="33" cy="81"/>
              </a:xfrm>
              <a:custGeom>
                <a:avLst/>
                <a:gdLst>
                  <a:gd name="T0" fmla="*/ 8 w 10"/>
                  <a:gd name="T1" fmla="*/ 6 h 25"/>
                  <a:gd name="T2" fmla="*/ 6 w 10"/>
                  <a:gd name="T3" fmla="*/ 25 h 25"/>
                  <a:gd name="T4" fmla="*/ 1 w 10"/>
                  <a:gd name="T5" fmla="*/ 8 h 25"/>
                  <a:gd name="T6" fmla="*/ 3 w 10"/>
                  <a:gd name="T7" fmla="*/ 2 h 25"/>
                  <a:gd name="T8" fmla="*/ 8 w 10"/>
                  <a:gd name="T9" fmla="*/ 6 h 25"/>
                </a:gdLst>
                <a:ahLst/>
                <a:cxnLst>
                  <a:cxn ang="0">
                    <a:pos x="T0" y="T1"/>
                  </a:cxn>
                  <a:cxn ang="0">
                    <a:pos x="T2" y="T3"/>
                  </a:cxn>
                  <a:cxn ang="0">
                    <a:pos x="T4" y="T5"/>
                  </a:cxn>
                  <a:cxn ang="0">
                    <a:pos x="T6" y="T7"/>
                  </a:cxn>
                  <a:cxn ang="0">
                    <a:pos x="T8" y="T9"/>
                  </a:cxn>
                </a:cxnLst>
                <a:rect l="0" t="0" r="r" b="b"/>
                <a:pathLst>
                  <a:path w="10" h="25">
                    <a:moveTo>
                      <a:pt x="8" y="6"/>
                    </a:moveTo>
                    <a:cubicBezTo>
                      <a:pt x="6" y="12"/>
                      <a:pt x="10" y="19"/>
                      <a:pt x="6" y="25"/>
                    </a:cubicBezTo>
                    <a:cubicBezTo>
                      <a:pt x="5" y="19"/>
                      <a:pt x="4" y="13"/>
                      <a:pt x="1" y="8"/>
                    </a:cubicBezTo>
                    <a:cubicBezTo>
                      <a:pt x="0" y="6"/>
                      <a:pt x="0" y="3"/>
                      <a:pt x="3" y="2"/>
                    </a:cubicBezTo>
                    <a:cubicBezTo>
                      <a:pt x="6" y="0"/>
                      <a:pt x="7" y="3"/>
                      <a:pt x="8" y="6"/>
                    </a:cubicBezTo>
                    <a:close/>
                  </a:path>
                </a:pathLst>
              </a:custGeom>
              <a:solidFill>
                <a:srgbClr val="E67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5" name="Freeform 159">
                <a:extLst>
                  <a:ext uri="{FF2B5EF4-FFF2-40B4-BE49-F238E27FC236}">
                    <a16:creationId xmlns:a16="http://schemas.microsoft.com/office/drawing/2014/main" id="{02407F62-0257-B9BF-FE4B-DACA791AFD19}"/>
                  </a:ext>
                </a:extLst>
              </p:cNvPr>
              <p:cNvSpPr/>
              <p:nvPr/>
            </p:nvSpPr>
            <p:spPr bwMode="auto">
              <a:xfrm>
                <a:off x="5626" y="2905"/>
                <a:ext cx="42" cy="49"/>
              </a:xfrm>
              <a:custGeom>
                <a:avLst/>
                <a:gdLst>
                  <a:gd name="T0" fmla="*/ 3 w 13"/>
                  <a:gd name="T1" fmla="*/ 0 h 15"/>
                  <a:gd name="T2" fmla="*/ 13 w 13"/>
                  <a:gd name="T3" fmla="*/ 5 h 15"/>
                  <a:gd name="T4" fmla="*/ 8 w 13"/>
                  <a:gd name="T5" fmla="*/ 15 h 15"/>
                  <a:gd name="T6" fmla="*/ 1 w 13"/>
                  <a:gd name="T7" fmla="*/ 7 h 15"/>
                  <a:gd name="T8" fmla="*/ 3 w 13"/>
                  <a:gd name="T9" fmla="*/ 0 h 15"/>
                </a:gdLst>
                <a:ahLst/>
                <a:cxnLst>
                  <a:cxn ang="0">
                    <a:pos x="T0" y="T1"/>
                  </a:cxn>
                  <a:cxn ang="0">
                    <a:pos x="T2" y="T3"/>
                  </a:cxn>
                  <a:cxn ang="0">
                    <a:pos x="T4" y="T5"/>
                  </a:cxn>
                  <a:cxn ang="0">
                    <a:pos x="T6" y="T7"/>
                  </a:cxn>
                  <a:cxn ang="0">
                    <a:pos x="T8" y="T9"/>
                  </a:cxn>
                </a:cxnLst>
                <a:rect l="0" t="0" r="r" b="b"/>
                <a:pathLst>
                  <a:path w="13" h="15">
                    <a:moveTo>
                      <a:pt x="3" y="0"/>
                    </a:moveTo>
                    <a:cubicBezTo>
                      <a:pt x="7" y="1"/>
                      <a:pt x="11" y="2"/>
                      <a:pt x="13" y="5"/>
                    </a:cubicBezTo>
                    <a:cubicBezTo>
                      <a:pt x="11" y="8"/>
                      <a:pt x="10" y="12"/>
                      <a:pt x="8" y="15"/>
                    </a:cubicBezTo>
                    <a:cubicBezTo>
                      <a:pt x="6" y="12"/>
                      <a:pt x="3" y="10"/>
                      <a:pt x="1" y="7"/>
                    </a:cubicBezTo>
                    <a:cubicBezTo>
                      <a:pt x="0" y="4"/>
                      <a:pt x="1" y="2"/>
                      <a:pt x="3" y="0"/>
                    </a:cubicBezTo>
                    <a:close/>
                  </a:path>
                </a:pathLst>
              </a:custGeom>
              <a:solidFill>
                <a:srgbClr val="E571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6" name="Freeform 160">
                <a:extLst>
                  <a:ext uri="{FF2B5EF4-FFF2-40B4-BE49-F238E27FC236}">
                    <a16:creationId xmlns:a16="http://schemas.microsoft.com/office/drawing/2014/main" id="{8A45CD51-5D05-7600-E703-993E0BF0430F}"/>
                  </a:ext>
                </a:extLst>
              </p:cNvPr>
              <p:cNvSpPr/>
              <p:nvPr/>
            </p:nvSpPr>
            <p:spPr bwMode="auto">
              <a:xfrm>
                <a:off x="5600" y="2521"/>
                <a:ext cx="61" cy="25"/>
              </a:xfrm>
              <a:custGeom>
                <a:avLst/>
                <a:gdLst>
                  <a:gd name="T0" fmla="*/ 8 w 19"/>
                  <a:gd name="T1" fmla="*/ 7 h 8"/>
                  <a:gd name="T2" fmla="*/ 0 w 19"/>
                  <a:gd name="T3" fmla="*/ 4 h 8"/>
                  <a:gd name="T4" fmla="*/ 1 w 19"/>
                  <a:gd name="T5" fmla="*/ 0 h 8"/>
                  <a:gd name="T6" fmla="*/ 9 w 19"/>
                  <a:gd name="T7" fmla="*/ 0 h 8"/>
                  <a:gd name="T8" fmla="*/ 19 w 19"/>
                  <a:gd name="T9" fmla="*/ 2 h 8"/>
                  <a:gd name="T10" fmla="*/ 16 w 19"/>
                  <a:gd name="T11" fmla="*/ 8 h 8"/>
                  <a:gd name="T12" fmla="*/ 8 w 19"/>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8" y="7"/>
                    </a:moveTo>
                    <a:cubicBezTo>
                      <a:pt x="6" y="6"/>
                      <a:pt x="2" y="8"/>
                      <a:pt x="0" y="4"/>
                    </a:cubicBezTo>
                    <a:cubicBezTo>
                      <a:pt x="2" y="3"/>
                      <a:pt x="2" y="2"/>
                      <a:pt x="1" y="0"/>
                    </a:cubicBezTo>
                    <a:cubicBezTo>
                      <a:pt x="4" y="0"/>
                      <a:pt x="6" y="0"/>
                      <a:pt x="9" y="0"/>
                    </a:cubicBezTo>
                    <a:cubicBezTo>
                      <a:pt x="12" y="2"/>
                      <a:pt x="16" y="0"/>
                      <a:pt x="19" y="2"/>
                    </a:cubicBezTo>
                    <a:cubicBezTo>
                      <a:pt x="19" y="5"/>
                      <a:pt x="18" y="6"/>
                      <a:pt x="16" y="8"/>
                    </a:cubicBezTo>
                    <a:cubicBezTo>
                      <a:pt x="13" y="8"/>
                      <a:pt x="11" y="8"/>
                      <a:pt x="8" y="7"/>
                    </a:cubicBezTo>
                    <a:close/>
                  </a:path>
                </a:pathLst>
              </a:custGeom>
              <a:solidFill>
                <a:srgbClr val="D978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7" name="Freeform 161">
                <a:extLst>
                  <a:ext uri="{FF2B5EF4-FFF2-40B4-BE49-F238E27FC236}">
                    <a16:creationId xmlns:a16="http://schemas.microsoft.com/office/drawing/2014/main" id="{F31C23E0-8036-49A7-1804-9E372D5DF542}"/>
                  </a:ext>
                </a:extLst>
              </p:cNvPr>
              <p:cNvSpPr/>
              <p:nvPr/>
            </p:nvSpPr>
            <p:spPr bwMode="auto">
              <a:xfrm>
                <a:off x="6342" y="3277"/>
                <a:ext cx="55" cy="49"/>
              </a:xfrm>
              <a:custGeom>
                <a:avLst/>
                <a:gdLst>
                  <a:gd name="T0" fmla="*/ 17 w 17"/>
                  <a:gd name="T1" fmla="*/ 7 h 15"/>
                  <a:gd name="T2" fmla="*/ 17 w 17"/>
                  <a:gd name="T3" fmla="*/ 13 h 15"/>
                  <a:gd name="T4" fmla="*/ 7 w 17"/>
                  <a:gd name="T5" fmla="*/ 12 h 15"/>
                  <a:gd name="T6" fmla="*/ 1 w 17"/>
                  <a:gd name="T7" fmla="*/ 3 h 15"/>
                  <a:gd name="T8" fmla="*/ 4 w 17"/>
                  <a:gd name="T9" fmla="*/ 0 h 15"/>
                  <a:gd name="T10" fmla="*/ 17 w 17"/>
                  <a:gd name="T11" fmla="*/ 7 h 15"/>
                </a:gdLst>
                <a:ahLst/>
                <a:cxnLst>
                  <a:cxn ang="0">
                    <a:pos x="T0" y="T1"/>
                  </a:cxn>
                  <a:cxn ang="0">
                    <a:pos x="T2" y="T3"/>
                  </a:cxn>
                  <a:cxn ang="0">
                    <a:pos x="T4" y="T5"/>
                  </a:cxn>
                  <a:cxn ang="0">
                    <a:pos x="T6" y="T7"/>
                  </a:cxn>
                  <a:cxn ang="0">
                    <a:pos x="T8" y="T9"/>
                  </a:cxn>
                  <a:cxn ang="0">
                    <a:pos x="T10" y="T11"/>
                  </a:cxn>
                </a:cxnLst>
                <a:rect l="0" t="0" r="r" b="b"/>
                <a:pathLst>
                  <a:path w="17" h="15">
                    <a:moveTo>
                      <a:pt x="17" y="7"/>
                    </a:moveTo>
                    <a:cubicBezTo>
                      <a:pt x="17" y="9"/>
                      <a:pt x="17" y="11"/>
                      <a:pt x="17" y="13"/>
                    </a:cubicBezTo>
                    <a:cubicBezTo>
                      <a:pt x="14" y="15"/>
                      <a:pt x="10" y="14"/>
                      <a:pt x="7" y="12"/>
                    </a:cubicBezTo>
                    <a:cubicBezTo>
                      <a:pt x="5" y="10"/>
                      <a:pt x="0" y="8"/>
                      <a:pt x="1" y="3"/>
                    </a:cubicBezTo>
                    <a:cubicBezTo>
                      <a:pt x="2" y="2"/>
                      <a:pt x="3" y="1"/>
                      <a:pt x="4" y="0"/>
                    </a:cubicBezTo>
                    <a:cubicBezTo>
                      <a:pt x="8" y="3"/>
                      <a:pt x="13" y="5"/>
                      <a:pt x="17" y="7"/>
                    </a:cubicBezTo>
                    <a:close/>
                  </a:path>
                </a:pathLst>
              </a:custGeom>
              <a:solidFill>
                <a:srgbClr val="EC7E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8" name="Freeform 162">
                <a:extLst>
                  <a:ext uri="{FF2B5EF4-FFF2-40B4-BE49-F238E27FC236}">
                    <a16:creationId xmlns:a16="http://schemas.microsoft.com/office/drawing/2014/main" id="{6478EA32-75E2-865B-EA4F-85AB8589C54E}"/>
                  </a:ext>
                </a:extLst>
              </p:cNvPr>
              <p:cNvSpPr/>
              <p:nvPr/>
            </p:nvSpPr>
            <p:spPr bwMode="auto">
              <a:xfrm>
                <a:off x="5140" y="3255"/>
                <a:ext cx="42" cy="38"/>
              </a:xfrm>
              <a:custGeom>
                <a:avLst/>
                <a:gdLst>
                  <a:gd name="T0" fmla="*/ 12 w 13"/>
                  <a:gd name="T1" fmla="*/ 3 h 12"/>
                  <a:gd name="T2" fmla="*/ 13 w 13"/>
                  <a:gd name="T3" fmla="*/ 8 h 12"/>
                  <a:gd name="T4" fmla="*/ 0 w 13"/>
                  <a:gd name="T5" fmla="*/ 12 h 12"/>
                  <a:gd name="T6" fmla="*/ 0 w 13"/>
                  <a:gd name="T7" fmla="*/ 8 h 12"/>
                  <a:gd name="T8" fmla="*/ 3 w 13"/>
                  <a:gd name="T9" fmla="*/ 3 h 12"/>
                  <a:gd name="T10" fmla="*/ 12 w 13"/>
                  <a:gd name="T11" fmla="*/ 3 h 12"/>
                </a:gdLst>
                <a:ahLst/>
                <a:cxnLst>
                  <a:cxn ang="0">
                    <a:pos x="T0" y="T1"/>
                  </a:cxn>
                  <a:cxn ang="0">
                    <a:pos x="T2" y="T3"/>
                  </a:cxn>
                  <a:cxn ang="0">
                    <a:pos x="T4" y="T5"/>
                  </a:cxn>
                  <a:cxn ang="0">
                    <a:pos x="T6" y="T7"/>
                  </a:cxn>
                  <a:cxn ang="0">
                    <a:pos x="T8" y="T9"/>
                  </a:cxn>
                  <a:cxn ang="0">
                    <a:pos x="T10" y="T11"/>
                  </a:cxn>
                </a:cxnLst>
                <a:rect l="0" t="0" r="r" b="b"/>
                <a:pathLst>
                  <a:path w="13" h="12">
                    <a:moveTo>
                      <a:pt x="12" y="3"/>
                    </a:moveTo>
                    <a:cubicBezTo>
                      <a:pt x="12" y="5"/>
                      <a:pt x="12" y="6"/>
                      <a:pt x="13" y="8"/>
                    </a:cubicBezTo>
                    <a:cubicBezTo>
                      <a:pt x="9" y="10"/>
                      <a:pt x="5" y="12"/>
                      <a:pt x="0" y="12"/>
                    </a:cubicBezTo>
                    <a:cubicBezTo>
                      <a:pt x="0" y="11"/>
                      <a:pt x="0" y="9"/>
                      <a:pt x="0" y="8"/>
                    </a:cubicBezTo>
                    <a:cubicBezTo>
                      <a:pt x="1" y="6"/>
                      <a:pt x="2" y="5"/>
                      <a:pt x="3" y="3"/>
                    </a:cubicBezTo>
                    <a:cubicBezTo>
                      <a:pt x="6" y="0"/>
                      <a:pt x="9" y="0"/>
                      <a:pt x="12" y="3"/>
                    </a:cubicBezTo>
                    <a:close/>
                  </a:path>
                </a:pathLst>
              </a:custGeom>
              <a:solidFill>
                <a:srgbClr val="C4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9" name="Freeform 163">
                <a:extLst>
                  <a:ext uri="{FF2B5EF4-FFF2-40B4-BE49-F238E27FC236}">
                    <a16:creationId xmlns:a16="http://schemas.microsoft.com/office/drawing/2014/main" id="{24E25DC2-0832-A391-1D60-314B7EAC7A56}"/>
                  </a:ext>
                </a:extLst>
              </p:cNvPr>
              <p:cNvSpPr/>
              <p:nvPr/>
            </p:nvSpPr>
            <p:spPr bwMode="auto">
              <a:xfrm>
                <a:off x="5506" y="3070"/>
                <a:ext cx="49" cy="49"/>
              </a:xfrm>
              <a:custGeom>
                <a:avLst/>
                <a:gdLst>
                  <a:gd name="T0" fmla="*/ 12 w 15"/>
                  <a:gd name="T1" fmla="*/ 15 h 15"/>
                  <a:gd name="T2" fmla="*/ 2 w 15"/>
                  <a:gd name="T3" fmla="*/ 11 h 15"/>
                  <a:gd name="T4" fmla="*/ 0 w 15"/>
                  <a:gd name="T5" fmla="*/ 10 h 15"/>
                  <a:gd name="T6" fmla="*/ 3 w 15"/>
                  <a:gd name="T7" fmla="*/ 1 h 15"/>
                  <a:gd name="T8" fmla="*/ 7 w 15"/>
                  <a:gd name="T9" fmla="*/ 3 h 15"/>
                  <a:gd name="T10" fmla="*/ 15 w 15"/>
                  <a:gd name="T11" fmla="*/ 11 h 15"/>
                  <a:gd name="T12" fmla="*/ 12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2" y="15"/>
                    </a:moveTo>
                    <a:cubicBezTo>
                      <a:pt x="8" y="14"/>
                      <a:pt x="6" y="10"/>
                      <a:pt x="2" y="11"/>
                    </a:cubicBezTo>
                    <a:cubicBezTo>
                      <a:pt x="1" y="11"/>
                      <a:pt x="1" y="11"/>
                      <a:pt x="0" y="10"/>
                    </a:cubicBezTo>
                    <a:cubicBezTo>
                      <a:pt x="1" y="8"/>
                      <a:pt x="6" y="6"/>
                      <a:pt x="3" y="1"/>
                    </a:cubicBezTo>
                    <a:cubicBezTo>
                      <a:pt x="5" y="0"/>
                      <a:pt x="6" y="0"/>
                      <a:pt x="7" y="3"/>
                    </a:cubicBezTo>
                    <a:cubicBezTo>
                      <a:pt x="8" y="7"/>
                      <a:pt x="13" y="8"/>
                      <a:pt x="15" y="11"/>
                    </a:cubicBezTo>
                    <a:cubicBezTo>
                      <a:pt x="14" y="13"/>
                      <a:pt x="13" y="14"/>
                      <a:pt x="12" y="15"/>
                    </a:cubicBezTo>
                    <a:close/>
                  </a:path>
                </a:pathLst>
              </a:custGeom>
              <a:solidFill>
                <a:srgbClr val="CF7F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0" name="Freeform 164">
                <a:extLst>
                  <a:ext uri="{FF2B5EF4-FFF2-40B4-BE49-F238E27FC236}">
                    <a16:creationId xmlns:a16="http://schemas.microsoft.com/office/drawing/2014/main" id="{5EE2A14E-FC62-5A76-013E-6409145AA421}"/>
                  </a:ext>
                </a:extLst>
              </p:cNvPr>
              <p:cNvSpPr/>
              <p:nvPr/>
            </p:nvSpPr>
            <p:spPr bwMode="auto">
              <a:xfrm>
                <a:off x="5674" y="2815"/>
                <a:ext cx="39" cy="39"/>
              </a:xfrm>
              <a:custGeom>
                <a:avLst/>
                <a:gdLst>
                  <a:gd name="T0" fmla="*/ 6 w 12"/>
                  <a:gd name="T1" fmla="*/ 0 h 12"/>
                  <a:gd name="T2" fmla="*/ 12 w 12"/>
                  <a:gd name="T3" fmla="*/ 3 h 12"/>
                  <a:gd name="T4" fmla="*/ 7 w 12"/>
                  <a:gd name="T5" fmla="*/ 12 h 12"/>
                  <a:gd name="T6" fmla="*/ 0 w 12"/>
                  <a:gd name="T7" fmla="*/ 7 h 12"/>
                  <a:gd name="T8" fmla="*/ 6 w 12"/>
                  <a:gd name="T9" fmla="*/ 0 h 12"/>
                </a:gdLst>
                <a:ahLst/>
                <a:cxnLst>
                  <a:cxn ang="0">
                    <a:pos x="T0" y="T1"/>
                  </a:cxn>
                  <a:cxn ang="0">
                    <a:pos x="T2" y="T3"/>
                  </a:cxn>
                  <a:cxn ang="0">
                    <a:pos x="T4" y="T5"/>
                  </a:cxn>
                  <a:cxn ang="0">
                    <a:pos x="T6" y="T7"/>
                  </a:cxn>
                  <a:cxn ang="0">
                    <a:pos x="T8" y="T9"/>
                  </a:cxn>
                </a:cxnLst>
                <a:rect l="0" t="0" r="r" b="b"/>
                <a:pathLst>
                  <a:path w="12" h="12">
                    <a:moveTo>
                      <a:pt x="6" y="0"/>
                    </a:moveTo>
                    <a:cubicBezTo>
                      <a:pt x="8" y="1"/>
                      <a:pt x="10" y="2"/>
                      <a:pt x="12" y="3"/>
                    </a:cubicBezTo>
                    <a:cubicBezTo>
                      <a:pt x="12" y="6"/>
                      <a:pt x="12" y="11"/>
                      <a:pt x="7" y="12"/>
                    </a:cubicBezTo>
                    <a:cubicBezTo>
                      <a:pt x="4" y="12"/>
                      <a:pt x="1" y="10"/>
                      <a:pt x="0" y="7"/>
                    </a:cubicBezTo>
                    <a:cubicBezTo>
                      <a:pt x="1" y="4"/>
                      <a:pt x="3" y="2"/>
                      <a:pt x="6" y="0"/>
                    </a:cubicBezTo>
                    <a:close/>
                  </a:path>
                </a:pathLst>
              </a:custGeom>
              <a:solidFill>
                <a:srgbClr val="B1A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1" name="Freeform 165">
                <a:extLst>
                  <a:ext uri="{FF2B5EF4-FFF2-40B4-BE49-F238E27FC236}">
                    <a16:creationId xmlns:a16="http://schemas.microsoft.com/office/drawing/2014/main" id="{709CB25B-646A-20E6-F114-E5561A643AA9}"/>
                  </a:ext>
                </a:extLst>
              </p:cNvPr>
              <p:cNvSpPr/>
              <p:nvPr/>
            </p:nvSpPr>
            <p:spPr bwMode="auto">
              <a:xfrm>
                <a:off x="5448" y="3271"/>
                <a:ext cx="52" cy="42"/>
              </a:xfrm>
              <a:custGeom>
                <a:avLst/>
                <a:gdLst>
                  <a:gd name="T0" fmla="*/ 16 w 16"/>
                  <a:gd name="T1" fmla="*/ 5 h 13"/>
                  <a:gd name="T2" fmla="*/ 0 w 16"/>
                  <a:gd name="T3" fmla="*/ 0 h 13"/>
                  <a:gd name="T4" fmla="*/ 16 w 16"/>
                  <a:gd name="T5" fmla="*/ 5 h 13"/>
                </a:gdLst>
                <a:ahLst/>
                <a:cxnLst>
                  <a:cxn ang="0">
                    <a:pos x="T0" y="T1"/>
                  </a:cxn>
                  <a:cxn ang="0">
                    <a:pos x="T2" y="T3"/>
                  </a:cxn>
                  <a:cxn ang="0">
                    <a:pos x="T4" y="T5"/>
                  </a:cxn>
                </a:cxnLst>
                <a:rect l="0" t="0" r="r" b="b"/>
                <a:pathLst>
                  <a:path w="16" h="13">
                    <a:moveTo>
                      <a:pt x="16" y="5"/>
                    </a:moveTo>
                    <a:cubicBezTo>
                      <a:pt x="9" y="13"/>
                      <a:pt x="4" y="11"/>
                      <a:pt x="0" y="0"/>
                    </a:cubicBezTo>
                    <a:cubicBezTo>
                      <a:pt x="5" y="4"/>
                      <a:pt x="10" y="5"/>
                      <a:pt x="16" y="5"/>
                    </a:cubicBezTo>
                    <a:close/>
                  </a:path>
                </a:pathLst>
              </a:custGeom>
              <a:solidFill>
                <a:srgbClr val="AD8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2" name="Freeform 166">
                <a:extLst>
                  <a:ext uri="{FF2B5EF4-FFF2-40B4-BE49-F238E27FC236}">
                    <a16:creationId xmlns:a16="http://schemas.microsoft.com/office/drawing/2014/main" id="{61AADD81-1B18-4F49-E7AF-851F845F718B}"/>
                  </a:ext>
                </a:extLst>
              </p:cNvPr>
              <p:cNvSpPr/>
              <p:nvPr/>
            </p:nvSpPr>
            <p:spPr bwMode="auto">
              <a:xfrm>
                <a:off x="5043" y="2957"/>
                <a:ext cx="39" cy="42"/>
              </a:xfrm>
              <a:custGeom>
                <a:avLst/>
                <a:gdLst>
                  <a:gd name="T0" fmla="*/ 0 w 12"/>
                  <a:gd name="T1" fmla="*/ 11 h 13"/>
                  <a:gd name="T2" fmla="*/ 3 w 12"/>
                  <a:gd name="T3" fmla="*/ 5 h 13"/>
                  <a:gd name="T4" fmla="*/ 12 w 12"/>
                  <a:gd name="T5" fmla="*/ 7 h 13"/>
                  <a:gd name="T6" fmla="*/ 12 w 12"/>
                  <a:gd name="T7" fmla="*/ 13 h 13"/>
                  <a:gd name="T8" fmla="*/ 0 w 12"/>
                  <a:gd name="T9" fmla="*/ 11 h 13"/>
                </a:gdLst>
                <a:ahLst/>
                <a:cxnLst>
                  <a:cxn ang="0">
                    <a:pos x="T0" y="T1"/>
                  </a:cxn>
                  <a:cxn ang="0">
                    <a:pos x="T2" y="T3"/>
                  </a:cxn>
                  <a:cxn ang="0">
                    <a:pos x="T4" y="T5"/>
                  </a:cxn>
                  <a:cxn ang="0">
                    <a:pos x="T6" y="T7"/>
                  </a:cxn>
                  <a:cxn ang="0">
                    <a:pos x="T8" y="T9"/>
                  </a:cxn>
                </a:cxnLst>
                <a:rect l="0" t="0" r="r" b="b"/>
                <a:pathLst>
                  <a:path w="12" h="13">
                    <a:moveTo>
                      <a:pt x="0" y="11"/>
                    </a:moveTo>
                    <a:cubicBezTo>
                      <a:pt x="2" y="10"/>
                      <a:pt x="2" y="8"/>
                      <a:pt x="3" y="5"/>
                    </a:cubicBezTo>
                    <a:cubicBezTo>
                      <a:pt x="7" y="0"/>
                      <a:pt x="10" y="1"/>
                      <a:pt x="12" y="7"/>
                    </a:cubicBezTo>
                    <a:cubicBezTo>
                      <a:pt x="12" y="9"/>
                      <a:pt x="12" y="11"/>
                      <a:pt x="12" y="13"/>
                    </a:cubicBezTo>
                    <a:cubicBezTo>
                      <a:pt x="8" y="13"/>
                      <a:pt x="3" y="13"/>
                      <a:pt x="0" y="11"/>
                    </a:cubicBezTo>
                    <a:close/>
                  </a:path>
                </a:pathLst>
              </a:custGeom>
              <a:solidFill>
                <a:srgbClr val="BDA2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3" name="Freeform 167">
                <a:extLst>
                  <a:ext uri="{FF2B5EF4-FFF2-40B4-BE49-F238E27FC236}">
                    <a16:creationId xmlns:a16="http://schemas.microsoft.com/office/drawing/2014/main" id="{60765334-3D74-DCE6-217A-17E9FE56DD15}"/>
                  </a:ext>
                </a:extLst>
              </p:cNvPr>
              <p:cNvSpPr/>
              <p:nvPr/>
            </p:nvSpPr>
            <p:spPr bwMode="auto">
              <a:xfrm>
                <a:off x="6293" y="3355"/>
                <a:ext cx="45" cy="45"/>
              </a:xfrm>
              <a:custGeom>
                <a:avLst/>
                <a:gdLst>
                  <a:gd name="T0" fmla="*/ 4 w 14"/>
                  <a:gd name="T1" fmla="*/ 0 h 14"/>
                  <a:gd name="T2" fmla="*/ 4 w 14"/>
                  <a:gd name="T3" fmla="*/ 14 h 14"/>
                  <a:gd name="T4" fmla="*/ 0 w 14"/>
                  <a:gd name="T5" fmla="*/ 5 h 14"/>
                  <a:gd name="T6" fmla="*/ 4 w 14"/>
                  <a:gd name="T7" fmla="*/ 0 h 14"/>
                </a:gdLst>
                <a:ahLst/>
                <a:cxnLst>
                  <a:cxn ang="0">
                    <a:pos x="T0" y="T1"/>
                  </a:cxn>
                  <a:cxn ang="0">
                    <a:pos x="T2" y="T3"/>
                  </a:cxn>
                  <a:cxn ang="0">
                    <a:pos x="T4" y="T5"/>
                  </a:cxn>
                  <a:cxn ang="0">
                    <a:pos x="T6" y="T7"/>
                  </a:cxn>
                </a:cxnLst>
                <a:rect l="0" t="0" r="r" b="b"/>
                <a:pathLst>
                  <a:path w="14" h="14">
                    <a:moveTo>
                      <a:pt x="4" y="0"/>
                    </a:moveTo>
                    <a:cubicBezTo>
                      <a:pt x="6" y="5"/>
                      <a:pt x="14" y="10"/>
                      <a:pt x="4" y="14"/>
                    </a:cubicBezTo>
                    <a:cubicBezTo>
                      <a:pt x="1" y="12"/>
                      <a:pt x="1" y="8"/>
                      <a:pt x="0" y="5"/>
                    </a:cubicBezTo>
                    <a:cubicBezTo>
                      <a:pt x="1" y="3"/>
                      <a:pt x="3" y="2"/>
                      <a:pt x="4" y="0"/>
                    </a:cubicBezTo>
                    <a:close/>
                  </a:path>
                </a:pathLst>
              </a:custGeom>
              <a:solidFill>
                <a:srgbClr val="CAC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4" name="Freeform 168">
                <a:extLst>
                  <a:ext uri="{FF2B5EF4-FFF2-40B4-BE49-F238E27FC236}">
                    <a16:creationId xmlns:a16="http://schemas.microsoft.com/office/drawing/2014/main" id="{C206CFB0-71A7-1174-ED47-6904DAE5CF69}"/>
                  </a:ext>
                </a:extLst>
              </p:cNvPr>
              <p:cNvSpPr/>
              <p:nvPr/>
            </p:nvSpPr>
            <p:spPr bwMode="auto">
              <a:xfrm>
                <a:off x="6439" y="3323"/>
                <a:ext cx="48" cy="38"/>
              </a:xfrm>
              <a:custGeom>
                <a:avLst/>
                <a:gdLst>
                  <a:gd name="T0" fmla="*/ 0 w 15"/>
                  <a:gd name="T1" fmla="*/ 4 h 12"/>
                  <a:gd name="T2" fmla="*/ 6 w 15"/>
                  <a:gd name="T3" fmla="*/ 0 h 12"/>
                  <a:gd name="T4" fmla="*/ 15 w 15"/>
                  <a:gd name="T5" fmla="*/ 6 h 12"/>
                  <a:gd name="T6" fmla="*/ 13 w 15"/>
                  <a:gd name="T7" fmla="*/ 10 h 12"/>
                  <a:gd name="T8" fmla="*/ 0 w 15"/>
                  <a:gd name="T9" fmla="*/ 4 h 12"/>
                </a:gdLst>
                <a:ahLst/>
                <a:cxnLst>
                  <a:cxn ang="0">
                    <a:pos x="T0" y="T1"/>
                  </a:cxn>
                  <a:cxn ang="0">
                    <a:pos x="T2" y="T3"/>
                  </a:cxn>
                  <a:cxn ang="0">
                    <a:pos x="T4" y="T5"/>
                  </a:cxn>
                  <a:cxn ang="0">
                    <a:pos x="T6" y="T7"/>
                  </a:cxn>
                  <a:cxn ang="0">
                    <a:pos x="T8" y="T9"/>
                  </a:cxn>
                </a:cxnLst>
                <a:rect l="0" t="0" r="r" b="b"/>
                <a:pathLst>
                  <a:path w="15" h="12">
                    <a:moveTo>
                      <a:pt x="0" y="4"/>
                    </a:moveTo>
                    <a:cubicBezTo>
                      <a:pt x="2" y="1"/>
                      <a:pt x="4" y="1"/>
                      <a:pt x="6" y="0"/>
                    </a:cubicBezTo>
                    <a:cubicBezTo>
                      <a:pt x="10" y="1"/>
                      <a:pt x="12" y="4"/>
                      <a:pt x="15" y="6"/>
                    </a:cubicBezTo>
                    <a:cubicBezTo>
                      <a:pt x="15" y="7"/>
                      <a:pt x="14" y="9"/>
                      <a:pt x="13" y="10"/>
                    </a:cubicBezTo>
                    <a:cubicBezTo>
                      <a:pt x="7" y="12"/>
                      <a:pt x="3" y="9"/>
                      <a:pt x="0" y="4"/>
                    </a:cubicBezTo>
                    <a:close/>
                  </a:path>
                </a:pathLst>
              </a:custGeom>
              <a:solidFill>
                <a:srgbClr val="EC84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5" name="Freeform 169">
                <a:extLst>
                  <a:ext uri="{FF2B5EF4-FFF2-40B4-BE49-F238E27FC236}">
                    <a16:creationId xmlns:a16="http://schemas.microsoft.com/office/drawing/2014/main" id="{1740A1E5-4676-BA2B-5429-FBEB7A34128E}"/>
                  </a:ext>
                </a:extLst>
              </p:cNvPr>
              <p:cNvSpPr/>
              <p:nvPr/>
            </p:nvSpPr>
            <p:spPr bwMode="auto">
              <a:xfrm>
                <a:off x="5049" y="3478"/>
                <a:ext cx="49" cy="52"/>
              </a:xfrm>
              <a:custGeom>
                <a:avLst/>
                <a:gdLst>
                  <a:gd name="T0" fmla="*/ 14 w 15"/>
                  <a:gd name="T1" fmla="*/ 0 h 16"/>
                  <a:gd name="T2" fmla="*/ 15 w 15"/>
                  <a:gd name="T3" fmla="*/ 9 h 16"/>
                  <a:gd name="T4" fmla="*/ 3 w 15"/>
                  <a:gd name="T5" fmla="*/ 16 h 16"/>
                  <a:gd name="T6" fmla="*/ 0 w 15"/>
                  <a:gd name="T7" fmla="*/ 12 h 16"/>
                  <a:gd name="T8" fmla="*/ 14 w 15"/>
                  <a:gd name="T9" fmla="*/ 0 h 16"/>
                </a:gdLst>
                <a:ahLst/>
                <a:cxnLst>
                  <a:cxn ang="0">
                    <a:pos x="T0" y="T1"/>
                  </a:cxn>
                  <a:cxn ang="0">
                    <a:pos x="T2" y="T3"/>
                  </a:cxn>
                  <a:cxn ang="0">
                    <a:pos x="T4" y="T5"/>
                  </a:cxn>
                  <a:cxn ang="0">
                    <a:pos x="T6" y="T7"/>
                  </a:cxn>
                  <a:cxn ang="0">
                    <a:pos x="T8" y="T9"/>
                  </a:cxn>
                </a:cxnLst>
                <a:rect l="0" t="0" r="r" b="b"/>
                <a:pathLst>
                  <a:path w="15" h="16">
                    <a:moveTo>
                      <a:pt x="14" y="0"/>
                    </a:moveTo>
                    <a:cubicBezTo>
                      <a:pt x="14" y="3"/>
                      <a:pt x="14" y="6"/>
                      <a:pt x="15" y="9"/>
                    </a:cubicBezTo>
                    <a:cubicBezTo>
                      <a:pt x="11" y="12"/>
                      <a:pt x="7" y="14"/>
                      <a:pt x="3" y="16"/>
                    </a:cubicBezTo>
                    <a:cubicBezTo>
                      <a:pt x="1" y="15"/>
                      <a:pt x="0" y="14"/>
                      <a:pt x="0" y="12"/>
                    </a:cubicBezTo>
                    <a:cubicBezTo>
                      <a:pt x="8" y="12"/>
                      <a:pt x="11" y="6"/>
                      <a:pt x="14" y="0"/>
                    </a:cubicBezTo>
                    <a:close/>
                  </a:path>
                </a:pathLst>
              </a:custGeom>
              <a:solidFill>
                <a:srgbClr val="D981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6" name="Freeform 170">
                <a:extLst>
                  <a:ext uri="{FF2B5EF4-FFF2-40B4-BE49-F238E27FC236}">
                    <a16:creationId xmlns:a16="http://schemas.microsoft.com/office/drawing/2014/main" id="{67750FEB-B513-5EE1-E9DA-FB00DD32ED69}"/>
                  </a:ext>
                </a:extLst>
              </p:cNvPr>
              <p:cNvSpPr/>
              <p:nvPr/>
            </p:nvSpPr>
            <p:spPr bwMode="auto">
              <a:xfrm>
                <a:off x="5500" y="946"/>
                <a:ext cx="68" cy="39"/>
              </a:xfrm>
              <a:custGeom>
                <a:avLst/>
                <a:gdLst>
                  <a:gd name="T0" fmla="*/ 21 w 21"/>
                  <a:gd name="T1" fmla="*/ 0 h 12"/>
                  <a:gd name="T2" fmla="*/ 21 w 21"/>
                  <a:gd name="T3" fmla="*/ 2 h 12"/>
                  <a:gd name="T4" fmla="*/ 0 w 21"/>
                  <a:gd name="T5" fmla="*/ 12 h 12"/>
                  <a:gd name="T6" fmla="*/ 21 w 21"/>
                  <a:gd name="T7" fmla="*/ 0 h 12"/>
                </a:gdLst>
                <a:ahLst/>
                <a:cxnLst>
                  <a:cxn ang="0">
                    <a:pos x="T0" y="T1"/>
                  </a:cxn>
                  <a:cxn ang="0">
                    <a:pos x="T2" y="T3"/>
                  </a:cxn>
                  <a:cxn ang="0">
                    <a:pos x="T4" y="T5"/>
                  </a:cxn>
                  <a:cxn ang="0">
                    <a:pos x="T6" y="T7"/>
                  </a:cxn>
                </a:cxnLst>
                <a:rect l="0" t="0" r="r" b="b"/>
                <a:pathLst>
                  <a:path w="21" h="12">
                    <a:moveTo>
                      <a:pt x="21" y="0"/>
                    </a:moveTo>
                    <a:cubicBezTo>
                      <a:pt x="21" y="1"/>
                      <a:pt x="21" y="2"/>
                      <a:pt x="21" y="2"/>
                    </a:cubicBezTo>
                    <a:cubicBezTo>
                      <a:pt x="14" y="6"/>
                      <a:pt x="7" y="9"/>
                      <a:pt x="0" y="12"/>
                    </a:cubicBezTo>
                    <a:cubicBezTo>
                      <a:pt x="5" y="5"/>
                      <a:pt x="13" y="2"/>
                      <a:pt x="21" y="0"/>
                    </a:cubicBezTo>
                    <a:close/>
                  </a:path>
                </a:pathLst>
              </a:custGeom>
              <a:solidFill>
                <a:srgbClr val="BDB2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7" name="Freeform 171">
                <a:extLst>
                  <a:ext uri="{FF2B5EF4-FFF2-40B4-BE49-F238E27FC236}">
                    <a16:creationId xmlns:a16="http://schemas.microsoft.com/office/drawing/2014/main" id="{5CA13E94-9FFB-C459-F277-023A740448DE}"/>
                  </a:ext>
                </a:extLst>
              </p:cNvPr>
              <p:cNvSpPr/>
              <p:nvPr/>
            </p:nvSpPr>
            <p:spPr bwMode="auto">
              <a:xfrm>
                <a:off x="5370" y="3015"/>
                <a:ext cx="29" cy="39"/>
              </a:xfrm>
              <a:custGeom>
                <a:avLst/>
                <a:gdLst>
                  <a:gd name="T0" fmla="*/ 7 w 9"/>
                  <a:gd name="T1" fmla="*/ 2 h 12"/>
                  <a:gd name="T2" fmla="*/ 9 w 9"/>
                  <a:gd name="T3" fmla="*/ 9 h 12"/>
                  <a:gd name="T4" fmla="*/ 1 w 9"/>
                  <a:gd name="T5" fmla="*/ 12 h 12"/>
                  <a:gd name="T6" fmla="*/ 2 w 9"/>
                  <a:gd name="T7" fmla="*/ 2 h 12"/>
                  <a:gd name="T8" fmla="*/ 7 w 9"/>
                  <a:gd name="T9" fmla="*/ 2 h 12"/>
                </a:gdLst>
                <a:ahLst/>
                <a:cxnLst>
                  <a:cxn ang="0">
                    <a:pos x="T0" y="T1"/>
                  </a:cxn>
                  <a:cxn ang="0">
                    <a:pos x="T2" y="T3"/>
                  </a:cxn>
                  <a:cxn ang="0">
                    <a:pos x="T4" y="T5"/>
                  </a:cxn>
                  <a:cxn ang="0">
                    <a:pos x="T6" y="T7"/>
                  </a:cxn>
                  <a:cxn ang="0">
                    <a:pos x="T8" y="T9"/>
                  </a:cxn>
                </a:cxnLst>
                <a:rect l="0" t="0" r="r" b="b"/>
                <a:pathLst>
                  <a:path w="9" h="12">
                    <a:moveTo>
                      <a:pt x="7" y="2"/>
                    </a:moveTo>
                    <a:cubicBezTo>
                      <a:pt x="8" y="4"/>
                      <a:pt x="9" y="7"/>
                      <a:pt x="9" y="9"/>
                    </a:cubicBezTo>
                    <a:cubicBezTo>
                      <a:pt x="7" y="10"/>
                      <a:pt x="4" y="11"/>
                      <a:pt x="1" y="12"/>
                    </a:cubicBezTo>
                    <a:cubicBezTo>
                      <a:pt x="0" y="8"/>
                      <a:pt x="0" y="5"/>
                      <a:pt x="2" y="2"/>
                    </a:cubicBezTo>
                    <a:cubicBezTo>
                      <a:pt x="4" y="0"/>
                      <a:pt x="5" y="0"/>
                      <a:pt x="7" y="2"/>
                    </a:cubicBezTo>
                    <a:close/>
                  </a:path>
                </a:pathLst>
              </a:custGeom>
              <a:solidFill>
                <a:srgbClr val="DA7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8" name="Freeform 172">
                <a:extLst>
                  <a:ext uri="{FF2B5EF4-FFF2-40B4-BE49-F238E27FC236}">
                    <a16:creationId xmlns:a16="http://schemas.microsoft.com/office/drawing/2014/main" id="{600E17B5-6FE5-8B73-58C5-CCB64B3F0BBD}"/>
                  </a:ext>
                </a:extLst>
              </p:cNvPr>
              <p:cNvSpPr/>
              <p:nvPr/>
            </p:nvSpPr>
            <p:spPr bwMode="auto">
              <a:xfrm>
                <a:off x="5943" y="2776"/>
                <a:ext cx="65" cy="45"/>
              </a:xfrm>
              <a:custGeom>
                <a:avLst/>
                <a:gdLst>
                  <a:gd name="T0" fmla="*/ 0 w 20"/>
                  <a:gd name="T1" fmla="*/ 10 h 14"/>
                  <a:gd name="T2" fmla="*/ 15 w 20"/>
                  <a:gd name="T3" fmla="*/ 0 h 14"/>
                  <a:gd name="T4" fmla="*/ 20 w 20"/>
                  <a:gd name="T5" fmla="*/ 1 h 14"/>
                  <a:gd name="T6" fmla="*/ 20 w 20"/>
                  <a:gd name="T7" fmla="*/ 5 h 14"/>
                  <a:gd name="T8" fmla="*/ 0 w 20"/>
                  <a:gd name="T9" fmla="*/ 10 h 14"/>
                </a:gdLst>
                <a:ahLst/>
                <a:cxnLst>
                  <a:cxn ang="0">
                    <a:pos x="T0" y="T1"/>
                  </a:cxn>
                  <a:cxn ang="0">
                    <a:pos x="T2" y="T3"/>
                  </a:cxn>
                  <a:cxn ang="0">
                    <a:pos x="T4" y="T5"/>
                  </a:cxn>
                  <a:cxn ang="0">
                    <a:pos x="T6" y="T7"/>
                  </a:cxn>
                  <a:cxn ang="0">
                    <a:pos x="T8" y="T9"/>
                  </a:cxn>
                </a:cxnLst>
                <a:rect l="0" t="0" r="r" b="b"/>
                <a:pathLst>
                  <a:path w="20" h="14">
                    <a:moveTo>
                      <a:pt x="0" y="10"/>
                    </a:moveTo>
                    <a:cubicBezTo>
                      <a:pt x="4" y="4"/>
                      <a:pt x="11" y="4"/>
                      <a:pt x="15" y="0"/>
                    </a:cubicBezTo>
                    <a:cubicBezTo>
                      <a:pt x="17" y="0"/>
                      <a:pt x="19" y="0"/>
                      <a:pt x="20" y="1"/>
                    </a:cubicBezTo>
                    <a:cubicBezTo>
                      <a:pt x="20" y="2"/>
                      <a:pt x="20" y="4"/>
                      <a:pt x="20" y="5"/>
                    </a:cubicBezTo>
                    <a:cubicBezTo>
                      <a:pt x="14" y="8"/>
                      <a:pt x="8" y="14"/>
                      <a:pt x="0" y="10"/>
                    </a:cubicBezTo>
                    <a:close/>
                  </a:path>
                </a:pathLst>
              </a:custGeom>
              <a:solidFill>
                <a:srgbClr val="7A6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9" name="Freeform 173">
                <a:extLst>
                  <a:ext uri="{FF2B5EF4-FFF2-40B4-BE49-F238E27FC236}">
                    <a16:creationId xmlns:a16="http://schemas.microsoft.com/office/drawing/2014/main" id="{0C755525-FB10-D878-2DB3-8A691531EF6D}"/>
                  </a:ext>
                </a:extLst>
              </p:cNvPr>
              <p:cNvSpPr/>
              <p:nvPr/>
            </p:nvSpPr>
            <p:spPr bwMode="auto">
              <a:xfrm>
                <a:off x="5422" y="3151"/>
                <a:ext cx="55" cy="52"/>
              </a:xfrm>
              <a:custGeom>
                <a:avLst/>
                <a:gdLst>
                  <a:gd name="T0" fmla="*/ 12 w 17"/>
                  <a:gd name="T1" fmla="*/ 7 h 16"/>
                  <a:gd name="T2" fmla="*/ 17 w 17"/>
                  <a:gd name="T3" fmla="*/ 12 h 16"/>
                  <a:gd name="T4" fmla="*/ 14 w 17"/>
                  <a:gd name="T5" fmla="*/ 16 h 16"/>
                  <a:gd name="T6" fmla="*/ 5 w 17"/>
                  <a:gd name="T7" fmla="*/ 7 h 16"/>
                  <a:gd name="T8" fmla="*/ 0 w 17"/>
                  <a:gd name="T9" fmla="*/ 3 h 16"/>
                  <a:gd name="T10" fmla="*/ 5 w 17"/>
                  <a:gd name="T11" fmla="*/ 1 h 16"/>
                  <a:gd name="T12" fmla="*/ 12 w 1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2" y="7"/>
                    </a:moveTo>
                    <a:cubicBezTo>
                      <a:pt x="14" y="9"/>
                      <a:pt x="16" y="11"/>
                      <a:pt x="17" y="12"/>
                    </a:cubicBezTo>
                    <a:cubicBezTo>
                      <a:pt x="16" y="14"/>
                      <a:pt x="15" y="15"/>
                      <a:pt x="14" y="16"/>
                    </a:cubicBezTo>
                    <a:cubicBezTo>
                      <a:pt x="9" y="15"/>
                      <a:pt x="10" y="8"/>
                      <a:pt x="5" y="7"/>
                    </a:cubicBezTo>
                    <a:cubicBezTo>
                      <a:pt x="2" y="7"/>
                      <a:pt x="0" y="6"/>
                      <a:pt x="0" y="3"/>
                    </a:cubicBezTo>
                    <a:cubicBezTo>
                      <a:pt x="1" y="1"/>
                      <a:pt x="3" y="0"/>
                      <a:pt x="5" y="1"/>
                    </a:cubicBezTo>
                    <a:cubicBezTo>
                      <a:pt x="9" y="1"/>
                      <a:pt x="11" y="3"/>
                      <a:pt x="12" y="7"/>
                    </a:cubicBezTo>
                    <a:close/>
                  </a:path>
                </a:pathLst>
              </a:custGeom>
              <a:solidFill>
                <a:srgbClr val="DC6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0" name="Freeform 174">
                <a:extLst>
                  <a:ext uri="{FF2B5EF4-FFF2-40B4-BE49-F238E27FC236}">
                    <a16:creationId xmlns:a16="http://schemas.microsoft.com/office/drawing/2014/main" id="{8F354C09-4703-A529-E0C6-60C38971D1AD}"/>
                  </a:ext>
                </a:extLst>
              </p:cNvPr>
              <p:cNvSpPr/>
              <p:nvPr/>
            </p:nvSpPr>
            <p:spPr bwMode="auto">
              <a:xfrm>
                <a:off x="5234" y="2534"/>
                <a:ext cx="52" cy="61"/>
              </a:xfrm>
              <a:custGeom>
                <a:avLst/>
                <a:gdLst>
                  <a:gd name="T0" fmla="*/ 11 w 16"/>
                  <a:gd name="T1" fmla="*/ 2 h 19"/>
                  <a:gd name="T2" fmla="*/ 9 w 16"/>
                  <a:gd name="T3" fmla="*/ 11 h 19"/>
                  <a:gd name="T4" fmla="*/ 4 w 16"/>
                  <a:gd name="T5" fmla="*/ 0 h 19"/>
                  <a:gd name="T6" fmla="*/ 1 w 16"/>
                  <a:gd name="T7" fmla="*/ 7 h 19"/>
                  <a:gd name="T8" fmla="*/ 7 w 16"/>
                  <a:gd name="T9" fmla="*/ 19 h 19"/>
                  <a:gd name="T10" fmla="*/ 14 w 16"/>
                  <a:gd name="T11" fmla="*/ 15 h 19"/>
                  <a:gd name="T12" fmla="*/ 16 w 16"/>
                  <a:gd name="T13" fmla="*/ 10 h 19"/>
                  <a:gd name="T14" fmla="*/ 11 w 16"/>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11" y="2"/>
                    </a:moveTo>
                    <a:cubicBezTo>
                      <a:pt x="11" y="5"/>
                      <a:pt x="12" y="8"/>
                      <a:pt x="9" y="11"/>
                    </a:cubicBezTo>
                    <a:cubicBezTo>
                      <a:pt x="5" y="9"/>
                      <a:pt x="4" y="5"/>
                      <a:pt x="4" y="0"/>
                    </a:cubicBezTo>
                    <a:cubicBezTo>
                      <a:pt x="0" y="1"/>
                      <a:pt x="0" y="3"/>
                      <a:pt x="1" y="7"/>
                    </a:cubicBezTo>
                    <a:cubicBezTo>
                      <a:pt x="3" y="11"/>
                      <a:pt x="5" y="15"/>
                      <a:pt x="7" y="19"/>
                    </a:cubicBezTo>
                    <a:cubicBezTo>
                      <a:pt x="10" y="19"/>
                      <a:pt x="12" y="17"/>
                      <a:pt x="14" y="15"/>
                    </a:cubicBezTo>
                    <a:cubicBezTo>
                      <a:pt x="16" y="14"/>
                      <a:pt x="15" y="11"/>
                      <a:pt x="16" y="10"/>
                    </a:cubicBezTo>
                    <a:cubicBezTo>
                      <a:pt x="16" y="6"/>
                      <a:pt x="15" y="4"/>
                      <a:pt x="11" y="2"/>
                    </a:cubicBezTo>
                    <a:close/>
                  </a:path>
                </a:pathLst>
              </a:custGeom>
              <a:solidFill>
                <a:srgbClr val="B89B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1" name="Freeform 175">
                <a:extLst>
                  <a:ext uri="{FF2B5EF4-FFF2-40B4-BE49-F238E27FC236}">
                    <a16:creationId xmlns:a16="http://schemas.microsoft.com/office/drawing/2014/main" id="{6E49686C-5F48-B189-84BA-521A6FB891DB}"/>
                  </a:ext>
                </a:extLst>
              </p:cNvPr>
              <p:cNvSpPr/>
              <p:nvPr/>
            </p:nvSpPr>
            <p:spPr bwMode="auto">
              <a:xfrm>
                <a:off x="5276" y="2566"/>
                <a:ext cx="23" cy="84"/>
              </a:xfrm>
              <a:custGeom>
                <a:avLst/>
                <a:gdLst>
                  <a:gd name="T0" fmla="*/ 1 w 7"/>
                  <a:gd name="T1" fmla="*/ 5 h 26"/>
                  <a:gd name="T2" fmla="*/ 3 w 7"/>
                  <a:gd name="T3" fmla="*/ 0 h 26"/>
                  <a:gd name="T4" fmla="*/ 6 w 7"/>
                  <a:gd name="T5" fmla="*/ 25 h 26"/>
                  <a:gd name="T6" fmla="*/ 0 w 7"/>
                  <a:gd name="T7" fmla="*/ 26 h 26"/>
                  <a:gd name="T8" fmla="*/ 1 w 7"/>
                  <a:gd name="T9" fmla="*/ 5 h 26"/>
                </a:gdLst>
                <a:ahLst/>
                <a:cxnLst>
                  <a:cxn ang="0">
                    <a:pos x="T0" y="T1"/>
                  </a:cxn>
                  <a:cxn ang="0">
                    <a:pos x="T2" y="T3"/>
                  </a:cxn>
                  <a:cxn ang="0">
                    <a:pos x="T4" y="T5"/>
                  </a:cxn>
                  <a:cxn ang="0">
                    <a:pos x="T6" y="T7"/>
                  </a:cxn>
                  <a:cxn ang="0">
                    <a:pos x="T8" y="T9"/>
                  </a:cxn>
                </a:cxnLst>
                <a:rect l="0" t="0" r="r" b="b"/>
                <a:pathLst>
                  <a:path w="7" h="26">
                    <a:moveTo>
                      <a:pt x="1" y="5"/>
                    </a:moveTo>
                    <a:cubicBezTo>
                      <a:pt x="1" y="3"/>
                      <a:pt x="1" y="1"/>
                      <a:pt x="3" y="0"/>
                    </a:cubicBezTo>
                    <a:cubicBezTo>
                      <a:pt x="7" y="8"/>
                      <a:pt x="7" y="17"/>
                      <a:pt x="6" y="25"/>
                    </a:cubicBezTo>
                    <a:cubicBezTo>
                      <a:pt x="4" y="25"/>
                      <a:pt x="2" y="25"/>
                      <a:pt x="0" y="26"/>
                    </a:cubicBezTo>
                    <a:cubicBezTo>
                      <a:pt x="4" y="19"/>
                      <a:pt x="5" y="12"/>
                      <a:pt x="1" y="5"/>
                    </a:cubicBezTo>
                    <a:close/>
                  </a:path>
                </a:pathLst>
              </a:custGeom>
              <a:solidFill>
                <a:srgbClr val="E17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2" name="Freeform 176">
                <a:extLst>
                  <a:ext uri="{FF2B5EF4-FFF2-40B4-BE49-F238E27FC236}">
                    <a16:creationId xmlns:a16="http://schemas.microsoft.com/office/drawing/2014/main" id="{002CFB66-272D-E358-A1F9-7BBB0371723F}"/>
                  </a:ext>
                </a:extLst>
              </p:cNvPr>
              <p:cNvSpPr/>
              <p:nvPr/>
            </p:nvSpPr>
            <p:spPr bwMode="auto">
              <a:xfrm>
                <a:off x="4823" y="2634"/>
                <a:ext cx="51" cy="39"/>
              </a:xfrm>
              <a:custGeom>
                <a:avLst/>
                <a:gdLst>
                  <a:gd name="T0" fmla="*/ 0 w 16"/>
                  <a:gd name="T1" fmla="*/ 0 h 12"/>
                  <a:gd name="T2" fmla="*/ 16 w 16"/>
                  <a:gd name="T3" fmla="*/ 12 h 12"/>
                  <a:gd name="T4" fmla="*/ 0 w 16"/>
                  <a:gd name="T5" fmla="*/ 0 h 12"/>
                </a:gdLst>
                <a:ahLst/>
                <a:cxnLst>
                  <a:cxn ang="0">
                    <a:pos x="T0" y="T1"/>
                  </a:cxn>
                  <a:cxn ang="0">
                    <a:pos x="T2" y="T3"/>
                  </a:cxn>
                  <a:cxn ang="0">
                    <a:pos x="T4" y="T5"/>
                  </a:cxn>
                </a:cxnLst>
                <a:rect l="0" t="0" r="r" b="b"/>
                <a:pathLst>
                  <a:path w="16" h="12">
                    <a:moveTo>
                      <a:pt x="0" y="0"/>
                    </a:moveTo>
                    <a:cubicBezTo>
                      <a:pt x="5" y="4"/>
                      <a:pt x="14" y="3"/>
                      <a:pt x="16" y="12"/>
                    </a:cubicBezTo>
                    <a:cubicBezTo>
                      <a:pt x="11" y="7"/>
                      <a:pt x="1" y="10"/>
                      <a:pt x="0" y="0"/>
                    </a:cubicBezTo>
                    <a:close/>
                  </a:path>
                </a:pathLst>
              </a:custGeom>
              <a:solidFill>
                <a:srgbClr val="E07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3" name="Freeform 177">
                <a:extLst>
                  <a:ext uri="{FF2B5EF4-FFF2-40B4-BE49-F238E27FC236}">
                    <a16:creationId xmlns:a16="http://schemas.microsoft.com/office/drawing/2014/main" id="{CBD8009A-776A-44A1-5EF8-33D1413B4AC2}"/>
                  </a:ext>
                </a:extLst>
              </p:cNvPr>
              <p:cNvSpPr/>
              <p:nvPr/>
            </p:nvSpPr>
            <p:spPr bwMode="auto">
              <a:xfrm>
                <a:off x="5053" y="2598"/>
                <a:ext cx="48" cy="36"/>
              </a:xfrm>
              <a:custGeom>
                <a:avLst/>
                <a:gdLst>
                  <a:gd name="T0" fmla="*/ 11 w 15"/>
                  <a:gd name="T1" fmla="*/ 11 h 11"/>
                  <a:gd name="T2" fmla="*/ 4 w 15"/>
                  <a:gd name="T3" fmla="*/ 9 h 11"/>
                  <a:gd name="T4" fmla="*/ 2 w 15"/>
                  <a:gd name="T5" fmla="*/ 6 h 11"/>
                  <a:gd name="T6" fmla="*/ 2 w 15"/>
                  <a:gd name="T7" fmla="*/ 4 h 11"/>
                  <a:gd name="T8" fmla="*/ 15 w 15"/>
                  <a:gd name="T9" fmla="*/ 11 h 11"/>
                  <a:gd name="T10" fmla="*/ 11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11" y="11"/>
                    </a:moveTo>
                    <a:cubicBezTo>
                      <a:pt x="9" y="8"/>
                      <a:pt x="6" y="9"/>
                      <a:pt x="4" y="9"/>
                    </a:cubicBezTo>
                    <a:cubicBezTo>
                      <a:pt x="3" y="8"/>
                      <a:pt x="2" y="7"/>
                      <a:pt x="2" y="6"/>
                    </a:cubicBezTo>
                    <a:cubicBezTo>
                      <a:pt x="0" y="5"/>
                      <a:pt x="0" y="5"/>
                      <a:pt x="2" y="4"/>
                    </a:cubicBezTo>
                    <a:cubicBezTo>
                      <a:pt x="10" y="0"/>
                      <a:pt x="13" y="5"/>
                      <a:pt x="15" y="11"/>
                    </a:cubicBezTo>
                    <a:cubicBezTo>
                      <a:pt x="14" y="11"/>
                      <a:pt x="12" y="11"/>
                      <a:pt x="11" y="11"/>
                    </a:cubicBezTo>
                    <a:close/>
                  </a:path>
                </a:pathLst>
              </a:custGeom>
              <a:solidFill>
                <a:srgbClr val="B36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4" name="Freeform 178">
                <a:extLst>
                  <a:ext uri="{FF2B5EF4-FFF2-40B4-BE49-F238E27FC236}">
                    <a16:creationId xmlns:a16="http://schemas.microsoft.com/office/drawing/2014/main" id="{40BA4B21-94DA-D9E8-DE30-488EFA766623}"/>
                  </a:ext>
                </a:extLst>
              </p:cNvPr>
              <p:cNvSpPr/>
              <p:nvPr/>
            </p:nvSpPr>
            <p:spPr bwMode="auto">
              <a:xfrm>
                <a:off x="4874" y="2582"/>
                <a:ext cx="39" cy="36"/>
              </a:xfrm>
              <a:custGeom>
                <a:avLst/>
                <a:gdLst>
                  <a:gd name="T0" fmla="*/ 12 w 12"/>
                  <a:gd name="T1" fmla="*/ 6 h 11"/>
                  <a:gd name="T2" fmla="*/ 7 w 12"/>
                  <a:gd name="T3" fmla="*/ 11 h 11"/>
                  <a:gd name="T4" fmla="*/ 4 w 12"/>
                  <a:gd name="T5" fmla="*/ 2 h 11"/>
                  <a:gd name="T6" fmla="*/ 12 w 12"/>
                  <a:gd name="T7" fmla="*/ 6 h 11"/>
                </a:gdLst>
                <a:ahLst/>
                <a:cxnLst>
                  <a:cxn ang="0">
                    <a:pos x="T0" y="T1"/>
                  </a:cxn>
                  <a:cxn ang="0">
                    <a:pos x="T2" y="T3"/>
                  </a:cxn>
                  <a:cxn ang="0">
                    <a:pos x="T4" y="T5"/>
                  </a:cxn>
                  <a:cxn ang="0">
                    <a:pos x="T6" y="T7"/>
                  </a:cxn>
                </a:cxnLst>
                <a:rect l="0" t="0" r="r" b="b"/>
                <a:pathLst>
                  <a:path w="12" h="11">
                    <a:moveTo>
                      <a:pt x="12" y="6"/>
                    </a:moveTo>
                    <a:cubicBezTo>
                      <a:pt x="11" y="8"/>
                      <a:pt x="9" y="9"/>
                      <a:pt x="7" y="11"/>
                    </a:cubicBezTo>
                    <a:cubicBezTo>
                      <a:pt x="6" y="8"/>
                      <a:pt x="0" y="6"/>
                      <a:pt x="4" y="2"/>
                    </a:cubicBezTo>
                    <a:cubicBezTo>
                      <a:pt x="7" y="0"/>
                      <a:pt x="12" y="0"/>
                      <a:pt x="12" y="6"/>
                    </a:cubicBezTo>
                    <a:close/>
                  </a:path>
                </a:pathLst>
              </a:custGeom>
              <a:solidFill>
                <a:srgbClr val="DE6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5" name="Freeform 179">
                <a:extLst>
                  <a:ext uri="{FF2B5EF4-FFF2-40B4-BE49-F238E27FC236}">
                    <a16:creationId xmlns:a16="http://schemas.microsoft.com/office/drawing/2014/main" id="{02DEDDE8-F62C-9B66-3651-070A5794A230}"/>
                  </a:ext>
                </a:extLst>
              </p:cNvPr>
              <p:cNvSpPr/>
              <p:nvPr/>
            </p:nvSpPr>
            <p:spPr bwMode="auto">
              <a:xfrm>
                <a:off x="4972" y="2770"/>
                <a:ext cx="35" cy="48"/>
              </a:xfrm>
              <a:custGeom>
                <a:avLst/>
                <a:gdLst>
                  <a:gd name="T0" fmla="*/ 10 w 11"/>
                  <a:gd name="T1" fmla="*/ 7 h 15"/>
                  <a:gd name="T2" fmla="*/ 10 w 11"/>
                  <a:gd name="T3" fmla="*/ 15 h 15"/>
                  <a:gd name="T4" fmla="*/ 0 w 11"/>
                  <a:gd name="T5" fmla="*/ 3 h 15"/>
                  <a:gd name="T6" fmla="*/ 7 w 11"/>
                  <a:gd name="T7" fmla="*/ 1 h 15"/>
                  <a:gd name="T8" fmla="*/ 10 w 11"/>
                  <a:gd name="T9" fmla="*/ 7 h 15"/>
                </a:gdLst>
                <a:ahLst/>
                <a:cxnLst>
                  <a:cxn ang="0">
                    <a:pos x="T0" y="T1"/>
                  </a:cxn>
                  <a:cxn ang="0">
                    <a:pos x="T2" y="T3"/>
                  </a:cxn>
                  <a:cxn ang="0">
                    <a:pos x="T4" y="T5"/>
                  </a:cxn>
                  <a:cxn ang="0">
                    <a:pos x="T6" y="T7"/>
                  </a:cxn>
                  <a:cxn ang="0">
                    <a:pos x="T8" y="T9"/>
                  </a:cxn>
                </a:cxnLst>
                <a:rect l="0" t="0" r="r" b="b"/>
                <a:pathLst>
                  <a:path w="11" h="15">
                    <a:moveTo>
                      <a:pt x="10" y="7"/>
                    </a:moveTo>
                    <a:cubicBezTo>
                      <a:pt x="10" y="10"/>
                      <a:pt x="10" y="12"/>
                      <a:pt x="10" y="15"/>
                    </a:cubicBezTo>
                    <a:cubicBezTo>
                      <a:pt x="5" y="12"/>
                      <a:pt x="3" y="7"/>
                      <a:pt x="0" y="3"/>
                    </a:cubicBezTo>
                    <a:cubicBezTo>
                      <a:pt x="2" y="1"/>
                      <a:pt x="4" y="0"/>
                      <a:pt x="7" y="1"/>
                    </a:cubicBezTo>
                    <a:cubicBezTo>
                      <a:pt x="9" y="2"/>
                      <a:pt x="11" y="4"/>
                      <a:pt x="10" y="7"/>
                    </a:cubicBezTo>
                    <a:close/>
                  </a:path>
                </a:pathLst>
              </a:custGeom>
              <a:solidFill>
                <a:srgbClr val="C1A5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6" name="Freeform 180">
                <a:extLst>
                  <a:ext uri="{FF2B5EF4-FFF2-40B4-BE49-F238E27FC236}">
                    <a16:creationId xmlns:a16="http://schemas.microsoft.com/office/drawing/2014/main" id="{2831B45A-AF6E-0C0F-190D-435D218D5B96}"/>
                  </a:ext>
                </a:extLst>
              </p:cNvPr>
              <p:cNvSpPr/>
              <p:nvPr/>
            </p:nvSpPr>
            <p:spPr bwMode="auto">
              <a:xfrm>
                <a:off x="5856" y="2078"/>
                <a:ext cx="78" cy="32"/>
              </a:xfrm>
              <a:custGeom>
                <a:avLst/>
                <a:gdLst>
                  <a:gd name="T0" fmla="*/ 0 w 24"/>
                  <a:gd name="T1" fmla="*/ 3 h 10"/>
                  <a:gd name="T2" fmla="*/ 20 w 24"/>
                  <a:gd name="T3" fmla="*/ 0 h 10"/>
                  <a:gd name="T4" fmla="*/ 24 w 24"/>
                  <a:gd name="T5" fmla="*/ 5 h 10"/>
                  <a:gd name="T6" fmla="*/ 4 w 24"/>
                  <a:gd name="T7" fmla="*/ 7 h 10"/>
                  <a:gd name="T8" fmla="*/ 0 w 24"/>
                  <a:gd name="T9" fmla="*/ 3 h 10"/>
                </a:gdLst>
                <a:ahLst/>
                <a:cxnLst>
                  <a:cxn ang="0">
                    <a:pos x="T0" y="T1"/>
                  </a:cxn>
                  <a:cxn ang="0">
                    <a:pos x="T2" y="T3"/>
                  </a:cxn>
                  <a:cxn ang="0">
                    <a:pos x="T4" y="T5"/>
                  </a:cxn>
                  <a:cxn ang="0">
                    <a:pos x="T6" y="T7"/>
                  </a:cxn>
                  <a:cxn ang="0">
                    <a:pos x="T8" y="T9"/>
                  </a:cxn>
                </a:cxnLst>
                <a:rect l="0" t="0" r="r" b="b"/>
                <a:pathLst>
                  <a:path w="24" h="10">
                    <a:moveTo>
                      <a:pt x="0" y="3"/>
                    </a:moveTo>
                    <a:cubicBezTo>
                      <a:pt x="7" y="1"/>
                      <a:pt x="14" y="5"/>
                      <a:pt x="20" y="0"/>
                    </a:cubicBezTo>
                    <a:cubicBezTo>
                      <a:pt x="21" y="2"/>
                      <a:pt x="23" y="3"/>
                      <a:pt x="24" y="5"/>
                    </a:cubicBezTo>
                    <a:cubicBezTo>
                      <a:pt x="18" y="10"/>
                      <a:pt x="11" y="8"/>
                      <a:pt x="4" y="7"/>
                    </a:cubicBezTo>
                    <a:cubicBezTo>
                      <a:pt x="2" y="6"/>
                      <a:pt x="0" y="5"/>
                      <a:pt x="0" y="3"/>
                    </a:cubicBezTo>
                    <a:close/>
                  </a:path>
                </a:pathLst>
              </a:custGeom>
              <a:solidFill>
                <a:srgbClr val="B1A2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7" name="Freeform 181">
                <a:extLst>
                  <a:ext uri="{FF2B5EF4-FFF2-40B4-BE49-F238E27FC236}">
                    <a16:creationId xmlns:a16="http://schemas.microsoft.com/office/drawing/2014/main" id="{50220555-2F61-457F-FCDF-2538648AFFEB}"/>
                  </a:ext>
                </a:extLst>
              </p:cNvPr>
              <p:cNvSpPr/>
              <p:nvPr/>
            </p:nvSpPr>
            <p:spPr bwMode="auto">
              <a:xfrm>
                <a:off x="5253" y="3213"/>
                <a:ext cx="39" cy="29"/>
              </a:xfrm>
              <a:custGeom>
                <a:avLst/>
                <a:gdLst>
                  <a:gd name="T0" fmla="*/ 0 w 12"/>
                  <a:gd name="T1" fmla="*/ 9 h 9"/>
                  <a:gd name="T2" fmla="*/ 3 w 12"/>
                  <a:gd name="T3" fmla="*/ 1 h 9"/>
                  <a:gd name="T4" fmla="*/ 5 w 12"/>
                  <a:gd name="T5" fmla="*/ 0 h 9"/>
                  <a:gd name="T6" fmla="*/ 12 w 12"/>
                  <a:gd name="T7" fmla="*/ 4 h 9"/>
                  <a:gd name="T8" fmla="*/ 0 w 12"/>
                  <a:gd name="T9" fmla="*/ 9 h 9"/>
                </a:gdLst>
                <a:ahLst/>
                <a:cxnLst>
                  <a:cxn ang="0">
                    <a:pos x="T0" y="T1"/>
                  </a:cxn>
                  <a:cxn ang="0">
                    <a:pos x="T2" y="T3"/>
                  </a:cxn>
                  <a:cxn ang="0">
                    <a:pos x="T4" y="T5"/>
                  </a:cxn>
                  <a:cxn ang="0">
                    <a:pos x="T6" y="T7"/>
                  </a:cxn>
                  <a:cxn ang="0">
                    <a:pos x="T8" y="T9"/>
                  </a:cxn>
                </a:cxnLst>
                <a:rect l="0" t="0" r="r" b="b"/>
                <a:pathLst>
                  <a:path w="12" h="9">
                    <a:moveTo>
                      <a:pt x="0" y="9"/>
                    </a:moveTo>
                    <a:cubicBezTo>
                      <a:pt x="1" y="6"/>
                      <a:pt x="2" y="4"/>
                      <a:pt x="3" y="1"/>
                    </a:cubicBezTo>
                    <a:cubicBezTo>
                      <a:pt x="4" y="0"/>
                      <a:pt x="5" y="0"/>
                      <a:pt x="5" y="0"/>
                    </a:cubicBezTo>
                    <a:cubicBezTo>
                      <a:pt x="8" y="1"/>
                      <a:pt x="10" y="2"/>
                      <a:pt x="12" y="4"/>
                    </a:cubicBezTo>
                    <a:cubicBezTo>
                      <a:pt x="9" y="6"/>
                      <a:pt x="5" y="9"/>
                      <a:pt x="0" y="9"/>
                    </a:cubicBezTo>
                    <a:close/>
                  </a:path>
                </a:pathLst>
              </a:custGeom>
              <a:solidFill>
                <a:srgbClr val="F7CA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8" name="Freeform 182">
                <a:extLst>
                  <a:ext uri="{FF2B5EF4-FFF2-40B4-BE49-F238E27FC236}">
                    <a16:creationId xmlns:a16="http://schemas.microsoft.com/office/drawing/2014/main" id="{A9F556D5-9D74-7F86-E2CD-A376504CC732}"/>
                  </a:ext>
                </a:extLst>
              </p:cNvPr>
              <p:cNvSpPr/>
              <p:nvPr/>
            </p:nvSpPr>
            <p:spPr bwMode="auto">
              <a:xfrm>
                <a:off x="4949" y="2737"/>
                <a:ext cx="71" cy="29"/>
              </a:xfrm>
              <a:custGeom>
                <a:avLst/>
                <a:gdLst>
                  <a:gd name="T0" fmla="*/ 22 w 22"/>
                  <a:gd name="T1" fmla="*/ 3 h 9"/>
                  <a:gd name="T2" fmla="*/ 22 w 22"/>
                  <a:gd name="T3" fmla="*/ 6 h 9"/>
                  <a:gd name="T4" fmla="*/ 21 w 22"/>
                  <a:gd name="T5" fmla="*/ 7 h 9"/>
                  <a:gd name="T6" fmla="*/ 10 w 22"/>
                  <a:gd name="T7" fmla="*/ 8 h 9"/>
                  <a:gd name="T8" fmla="*/ 2 w 22"/>
                  <a:gd name="T9" fmla="*/ 6 h 9"/>
                  <a:gd name="T10" fmla="*/ 1 w 22"/>
                  <a:gd name="T11" fmla="*/ 5 h 9"/>
                  <a:gd name="T12" fmla="*/ 0 w 22"/>
                  <a:gd name="T13" fmla="*/ 3 h 9"/>
                  <a:gd name="T14" fmla="*/ 17 w 22"/>
                  <a:gd name="T15" fmla="*/ 1 h 9"/>
                  <a:gd name="T16" fmla="*/ 22 w 22"/>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
                    <a:moveTo>
                      <a:pt x="22" y="3"/>
                    </a:moveTo>
                    <a:cubicBezTo>
                      <a:pt x="22" y="4"/>
                      <a:pt x="22" y="5"/>
                      <a:pt x="22" y="6"/>
                    </a:cubicBezTo>
                    <a:cubicBezTo>
                      <a:pt x="22" y="6"/>
                      <a:pt x="21" y="6"/>
                      <a:pt x="21" y="7"/>
                    </a:cubicBezTo>
                    <a:cubicBezTo>
                      <a:pt x="17" y="9"/>
                      <a:pt x="13" y="9"/>
                      <a:pt x="10" y="8"/>
                    </a:cubicBezTo>
                    <a:cubicBezTo>
                      <a:pt x="7" y="8"/>
                      <a:pt x="5" y="7"/>
                      <a:pt x="2" y="6"/>
                    </a:cubicBezTo>
                    <a:cubicBezTo>
                      <a:pt x="2" y="6"/>
                      <a:pt x="1" y="6"/>
                      <a:pt x="1" y="5"/>
                    </a:cubicBezTo>
                    <a:cubicBezTo>
                      <a:pt x="0" y="5"/>
                      <a:pt x="0" y="4"/>
                      <a:pt x="0" y="3"/>
                    </a:cubicBezTo>
                    <a:cubicBezTo>
                      <a:pt x="5" y="0"/>
                      <a:pt x="12" y="7"/>
                      <a:pt x="17" y="1"/>
                    </a:cubicBezTo>
                    <a:cubicBezTo>
                      <a:pt x="19" y="2"/>
                      <a:pt x="20" y="2"/>
                      <a:pt x="22" y="3"/>
                    </a:cubicBezTo>
                    <a:close/>
                  </a:path>
                </a:pathLst>
              </a:custGeom>
              <a:solidFill>
                <a:srgbClr val="EA9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9" name="Freeform 183">
                <a:extLst>
                  <a:ext uri="{FF2B5EF4-FFF2-40B4-BE49-F238E27FC236}">
                    <a16:creationId xmlns:a16="http://schemas.microsoft.com/office/drawing/2014/main" id="{1A0DF713-EFC2-9D25-9041-96D15C8BF8F1}"/>
                  </a:ext>
                </a:extLst>
              </p:cNvPr>
              <p:cNvSpPr/>
              <p:nvPr/>
            </p:nvSpPr>
            <p:spPr bwMode="auto">
              <a:xfrm>
                <a:off x="5866" y="2094"/>
                <a:ext cx="74" cy="19"/>
              </a:xfrm>
              <a:custGeom>
                <a:avLst/>
                <a:gdLst>
                  <a:gd name="T0" fmla="*/ 0 w 23"/>
                  <a:gd name="T1" fmla="*/ 0 h 6"/>
                  <a:gd name="T2" fmla="*/ 21 w 23"/>
                  <a:gd name="T3" fmla="*/ 0 h 6"/>
                  <a:gd name="T4" fmla="*/ 23 w 23"/>
                  <a:gd name="T5" fmla="*/ 0 h 6"/>
                  <a:gd name="T6" fmla="*/ 23 w 23"/>
                  <a:gd name="T7" fmla="*/ 2 h 6"/>
                  <a:gd name="T8" fmla="*/ 20 w 23"/>
                  <a:gd name="T9" fmla="*/ 4 h 6"/>
                  <a:gd name="T10" fmla="*/ 7 w 23"/>
                  <a:gd name="T11" fmla="*/ 5 h 6"/>
                  <a:gd name="T12" fmla="*/ 0 w 2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3" h="6">
                    <a:moveTo>
                      <a:pt x="0" y="0"/>
                    </a:moveTo>
                    <a:cubicBezTo>
                      <a:pt x="7" y="0"/>
                      <a:pt x="14" y="0"/>
                      <a:pt x="21" y="0"/>
                    </a:cubicBezTo>
                    <a:cubicBezTo>
                      <a:pt x="22" y="0"/>
                      <a:pt x="22" y="0"/>
                      <a:pt x="23" y="0"/>
                    </a:cubicBezTo>
                    <a:cubicBezTo>
                      <a:pt x="23" y="1"/>
                      <a:pt x="23" y="1"/>
                      <a:pt x="23" y="2"/>
                    </a:cubicBezTo>
                    <a:cubicBezTo>
                      <a:pt x="22" y="3"/>
                      <a:pt x="21" y="4"/>
                      <a:pt x="20" y="4"/>
                    </a:cubicBezTo>
                    <a:cubicBezTo>
                      <a:pt x="16" y="6"/>
                      <a:pt x="11" y="5"/>
                      <a:pt x="7" y="5"/>
                    </a:cubicBezTo>
                    <a:cubicBezTo>
                      <a:pt x="4" y="4"/>
                      <a:pt x="0" y="5"/>
                      <a:pt x="0" y="0"/>
                    </a:cubicBezTo>
                    <a:close/>
                  </a:path>
                </a:pathLst>
              </a:custGeom>
              <a:solidFill>
                <a:srgbClr val="7A7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0" name="Freeform 184">
                <a:extLst>
                  <a:ext uri="{FF2B5EF4-FFF2-40B4-BE49-F238E27FC236}">
                    <a16:creationId xmlns:a16="http://schemas.microsoft.com/office/drawing/2014/main" id="{D4A1BE0A-ACE2-B715-9BEE-9B0A74555FB2}"/>
                  </a:ext>
                </a:extLst>
              </p:cNvPr>
              <p:cNvSpPr/>
              <p:nvPr/>
            </p:nvSpPr>
            <p:spPr bwMode="auto">
              <a:xfrm>
                <a:off x="4955" y="2757"/>
                <a:ext cx="49" cy="22"/>
              </a:xfrm>
              <a:custGeom>
                <a:avLst/>
                <a:gdLst>
                  <a:gd name="T0" fmla="*/ 0 w 15"/>
                  <a:gd name="T1" fmla="*/ 0 h 7"/>
                  <a:gd name="T2" fmla="*/ 8 w 15"/>
                  <a:gd name="T3" fmla="*/ 0 h 7"/>
                  <a:gd name="T4" fmla="*/ 13 w 15"/>
                  <a:gd name="T5" fmla="*/ 7 h 7"/>
                  <a:gd name="T6" fmla="*/ 5 w 15"/>
                  <a:gd name="T7" fmla="*/ 7 h 7"/>
                  <a:gd name="T8" fmla="*/ 0 w 15"/>
                  <a:gd name="T9" fmla="*/ 0 h 7"/>
                </a:gdLst>
                <a:ahLst/>
                <a:cxnLst>
                  <a:cxn ang="0">
                    <a:pos x="T0" y="T1"/>
                  </a:cxn>
                  <a:cxn ang="0">
                    <a:pos x="T2" y="T3"/>
                  </a:cxn>
                  <a:cxn ang="0">
                    <a:pos x="T4" y="T5"/>
                  </a:cxn>
                  <a:cxn ang="0">
                    <a:pos x="T6" y="T7"/>
                  </a:cxn>
                  <a:cxn ang="0">
                    <a:pos x="T8" y="T9"/>
                  </a:cxn>
                </a:cxnLst>
                <a:rect l="0" t="0" r="r" b="b"/>
                <a:pathLst>
                  <a:path w="15" h="7">
                    <a:moveTo>
                      <a:pt x="0" y="0"/>
                    </a:moveTo>
                    <a:cubicBezTo>
                      <a:pt x="3" y="0"/>
                      <a:pt x="6" y="0"/>
                      <a:pt x="8" y="0"/>
                    </a:cubicBezTo>
                    <a:cubicBezTo>
                      <a:pt x="11" y="2"/>
                      <a:pt x="15" y="3"/>
                      <a:pt x="13" y="7"/>
                    </a:cubicBezTo>
                    <a:cubicBezTo>
                      <a:pt x="10" y="7"/>
                      <a:pt x="8" y="7"/>
                      <a:pt x="5" y="7"/>
                    </a:cubicBezTo>
                    <a:cubicBezTo>
                      <a:pt x="4" y="4"/>
                      <a:pt x="2" y="2"/>
                      <a:pt x="0" y="0"/>
                    </a:cubicBezTo>
                    <a:close/>
                  </a:path>
                </a:pathLst>
              </a:custGeom>
              <a:solidFill>
                <a:srgbClr val="DA7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1" name="Freeform 185">
                <a:extLst>
                  <a:ext uri="{FF2B5EF4-FFF2-40B4-BE49-F238E27FC236}">
                    <a16:creationId xmlns:a16="http://schemas.microsoft.com/office/drawing/2014/main" id="{E4D06BA9-95AF-0686-4F6A-D1AEC1379BEF}"/>
                  </a:ext>
                </a:extLst>
              </p:cNvPr>
              <p:cNvSpPr/>
              <p:nvPr/>
            </p:nvSpPr>
            <p:spPr bwMode="auto">
              <a:xfrm>
                <a:off x="5878" y="2860"/>
                <a:ext cx="33" cy="55"/>
              </a:xfrm>
              <a:custGeom>
                <a:avLst/>
                <a:gdLst>
                  <a:gd name="T0" fmla="*/ 0 w 10"/>
                  <a:gd name="T1" fmla="*/ 8 h 17"/>
                  <a:gd name="T2" fmla="*/ 9 w 10"/>
                  <a:gd name="T3" fmla="*/ 0 h 17"/>
                  <a:gd name="T4" fmla="*/ 5 w 10"/>
                  <a:gd name="T5" fmla="*/ 17 h 17"/>
                  <a:gd name="T6" fmla="*/ 5 w 10"/>
                  <a:gd name="T7" fmla="*/ 17 h 17"/>
                  <a:gd name="T8" fmla="*/ 0 w 10"/>
                  <a:gd name="T9" fmla="*/ 8 h 17"/>
                </a:gdLst>
                <a:ahLst/>
                <a:cxnLst>
                  <a:cxn ang="0">
                    <a:pos x="T0" y="T1"/>
                  </a:cxn>
                  <a:cxn ang="0">
                    <a:pos x="T2" y="T3"/>
                  </a:cxn>
                  <a:cxn ang="0">
                    <a:pos x="T4" y="T5"/>
                  </a:cxn>
                  <a:cxn ang="0">
                    <a:pos x="T6" y="T7"/>
                  </a:cxn>
                  <a:cxn ang="0">
                    <a:pos x="T8" y="T9"/>
                  </a:cxn>
                </a:cxnLst>
                <a:rect l="0" t="0" r="r" b="b"/>
                <a:pathLst>
                  <a:path w="10" h="17">
                    <a:moveTo>
                      <a:pt x="0" y="8"/>
                    </a:moveTo>
                    <a:cubicBezTo>
                      <a:pt x="4" y="6"/>
                      <a:pt x="4" y="0"/>
                      <a:pt x="9" y="0"/>
                    </a:cubicBezTo>
                    <a:cubicBezTo>
                      <a:pt x="10" y="6"/>
                      <a:pt x="9" y="12"/>
                      <a:pt x="5" y="17"/>
                    </a:cubicBezTo>
                    <a:cubicBezTo>
                      <a:pt x="5" y="17"/>
                      <a:pt x="5" y="17"/>
                      <a:pt x="5" y="17"/>
                    </a:cubicBezTo>
                    <a:cubicBezTo>
                      <a:pt x="3" y="14"/>
                      <a:pt x="1" y="11"/>
                      <a:pt x="0" y="8"/>
                    </a:cubicBezTo>
                    <a:close/>
                  </a:path>
                </a:pathLst>
              </a:custGeom>
              <a:solidFill>
                <a:srgbClr val="A38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2" name="Freeform 186">
                <a:extLst>
                  <a:ext uri="{FF2B5EF4-FFF2-40B4-BE49-F238E27FC236}">
                    <a16:creationId xmlns:a16="http://schemas.microsoft.com/office/drawing/2014/main" id="{1E470B97-D4F0-FA66-F111-153CB16B7869}"/>
                  </a:ext>
                </a:extLst>
              </p:cNvPr>
              <p:cNvSpPr/>
              <p:nvPr/>
            </p:nvSpPr>
            <p:spPr bwMode="auto">
              <a:xfrm>
                <a:off x="5992" y="2847"/>
                <a:ext cx="116" cy="97"/>
              </a:xfrm>
              <a:custGeom>
                <a:avLst/>
                <a:gdLst>
                  <a:gd name="T0" fmla="*/ 21 w 36"/>
                  <a:gd name="T1" fmla="*/ 28 h 30"/>
                  <a:gd name="T2" fmla="*/ 17 w 36"/>
                  <a:gd name="T3" fmla="*/ 30 h 30"/>
                  <a:gd name="T4" fmla="*/ 8 w 36"/>
                  <a:gd name="T5" fmla="*/ 23 h 30"/>
                  <a:gd name="T6" fmla="*/ 0 w 36"/>
                  <a:gd name="T7" fmla="*/ 25 h 30"/>
                  <a:gd name="T8" fmla="*/ 3 w 36"/>
                  <a:gd name="T9" fmla="*/ 19 h 30"/>
                  <a:gd name="T10" fmla="*/ 5 w 36"/>
                  <a:gd name="T11" fmla="*/ 8 h 30"/>
                  <a:gd name="T12" fmla="*/ 19 w 36"/>
                  <a:gd name="T13" fmla="*/ 1 h 30"/>
                  <a:gd name="T14" fmla="*/ 36 w 36"/>
                  <a:gd name="T15" fmla="*/ 16 h 30"/>
                  <a:gd name="T16" fmla="*/ 21 w 36"/>
                  <a:gd name="T17"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0">
                    <a:moveTo>
                      <a:pt x="21" y="28"/>
                    </a:moveTo>
                    <a:cubicBezTo>
                      <a:pt x="20" y="29"/>
                      <a:pt x="19" y="30"/>
                      <a:pt x="17" y="30"/>
                    </a:cubicBezTo>
                    <a:cubicBezTo>
                      <a:pt x="19" y="22"/>
                      <a:pt x="16" y="20"/>
                      <a:pt x="8" y="23"/>
                    </a:cubicBezTo>
                    <a:cubicBezTo>
                      <a:pt x="6" y="24"/>
                      <a:pt x="4" y="29"/>
                      <a:pt x="0" y="25"/>
                    </a:cubicBezTo>
                    <a:cubicBezTo>
                      <a:pt x="0" y="23"/>
                      <a:pt x="1" y="21"/>
                      <a:pt x="3" y="19"/>
                    </a:cubicBezTo>
                    <a:cubicBezTo>
                      <a:pt x="7" y="16"/>
                      <a:pt x="14" y="14"/>
                      <a:pt x="5" y="8"/>
                    </a:cubicBezTo>
                    <a:cubicBezTo>
                      <a:pt x="7" y="1"/>
                      <a:pt x="13" y="0"/>
                      <a:pt x="19" y="1"/>
                    </a:cubicBezTo>
                    <a:cubicBezTo>
                      <a:pt x="27" y="4"/>
                      <a:pt x="31" y="10"/>
                      <a:pt x="36" y="16"/>
                    </a:cubicBezTo>
                    <a:cubicBezTo>
                      <a:pt x="34" y="23"/>
                      <a:pt x="28" y="26"/>
                      <a:pt x="21" y="28"/>
                    </a:cubicBezTo>
                    <a:close/>
                  </a:path>
                </a:pathLst>
              </a:custGeom>
              <a:solidFill>
                <a:srgbClr val="9B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3" name="Freeform 187">
                <a:extLst>
                  <a:ext uri="{FF2B5EF4-FFF2-40B4-BE49-F238E27FC236}">
                    <a16:creationId xmlns:a16="http://schemas.microsoft.com/office/drawing/2014/main" id="{452C8FAA-BC87-0163-2DBE-0DF30FF820F5}"/>
                  </a:ext>
                </a:extLst>
              </p:cNvPr>
              <p:cNvSpPr/>
              <p:nvPr/>
            </p:nvSpPr>
            <p:spPr bwMode="auto">
              <a:xfrm>
                <a:off x="6144" y="2734"/>
                <a:ext cx="88" cy="116"/>
              </a:xfrm>
              <a:custGeom>
                <a:avLst/>
                <a:gdLst>
                  <a:gd name="T0" fmla="*/ 24 w 27"/>
                  <a:gd name="T1" fmla="*/ 0 h 36"/>
                  <a:gd name="T2" fmla="*/ 27 w 27"/>
                  <a:gd name="T3" fmla="*/ 8 h 36"/>
                  <a:gd name="T4" fmla="*/ 15 w 27"/>
                  <a:gd name="T5" fmla="*/ 27 h 36"/>
                  <a:gd name="T6" fmla="*/ 14 w 27"/>
                  <a:gd name="T7" fmla="*/ 34 h 36"/>
                  <a:gd name="T8" fmla="*/ 6 w 27"/>
                  <a:gd name="T9" fmla="*/ 29 h 36"/>
                  <a:gd name="T10" fmla="*/ 24 w 27"/>
                  <a:gd name="T11" fmla="*/ 0 h 36"/>
                </a:gdLst>
                <a:ahLst/>
                <a:cxnLst>
                  <a:cxn ang="0">
                    <a:pos x="T0" y="T1"/>
                  </a:cxn>
                  <a:cxn ang="0">
                    <a:pos x="T2" y="T3"/>
                  </a:cxn>
                  <a:cxn ang="0">
                    <a:pos x="T4" y="T5"/>
                  </a:cxn>
                  <a:cxn ang="0">
                    <a:pos x="T6" y="T7"/>
                  </a:cxn>
                  <a:cxn ang="0">
                    <a:pos x="T8" y="T9"/>
                  </a:cxn>
                  <a:cxn ang="0">
                    <a:pos x="T10" y="T11"/>
                  </a:cxn>
                </a:cxnLst>
                <a:rect l="0" t="0" r="r" b="b"/>
                <a:pathLst>
                  <a:path w="27" h="36">
                    <a:moveTo>
                      <a:pt x="24" y="0"/>
                    </a:moveTo>
                    <a:cubicBezTo>
                      <a:pt x="25" y="3"/>
                      <a:pt x="26" y="5"/>
                      <a:pt x="27" y="8"/>
                    </a:cubicBezTo>
                    <a:cubicBezTo>
                      <a:pt x="14" y="9"/>
                      <a:pt x="15" y="18"/>
                      <a:pt x="15" y="27"/>
                    </a:cubicBezTo>
                    <a:cubicBezTo>
                      <a:pt x="15" y="29"/>
                      <a:pt x="19" y="33"/>
                      <a:pt x="14" y="34"/>
                    </a:cubicBezTo>
                    <a:cubicBezTo>
                      <a:pt x="9" y="36"/>
                      <a:pt x="8" y="32"/>
                      <a:pt x="6" y="29"/>
                    </a:cubicBezTo>
                    <a:cubicBezTo>
                      <a:pt x="0" y="13"/>
                      <a:pt x="8" y="0"/>
                      <a:pt x="24" y="0"/>
                    </a:cubicBezTo>
                    <a:close/>
                  </a:path>
                </a:pathLst>
              </a:custGeom>
              <a:solidFill>
                <a:srgbClr val="EC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4" name="Freeform 188">
                <a:extLst>
                  <a:ext uri="{FF2B5EF4-FFF2-40B4-BE49-F238E27FC236}">
                    <a16:creationId xmlns:a16="http://schemas.microsoft.com/office/drawing/2014/main" id="{048C7D5A-AE09-7415-5223-0310D2EF8A76}"/>
                  </a:ext>
                </a:extLst>
              </p:cNvPr>
              <p:cNvSpPr/>
              <p:nvPr/>
            </p:nvSpPr>
            <p:spPr bwMode="auto">
              <a:xfrm>
                <a:off x="6079" y="2896"/>
                <a:ext cx="84" cy="81"/>
              </a:xfrm>
              <a:custGeom>
                <a:avLst/>
                <a:gdLst>
                  <a:gd name="T0" fmla="*/ 16 w 26"/>
                  <a:gd name="T1" fmla="*/ 22 h 25"/>
                  <a:gd name="T2" fmla="*/ 13 w 26"/>
                  <a:gd name="T3" fmla="*/ 25 h 25"/>
                  <a:gd name="T4" fmla="*/ 12 w 26"/>
                  <a:gd name="T5" fmla="*/ 25 h 25"/>
                  <a:gd name="T6" fmla="*/ 11 w 26"/>
                  <a:gd name="T7" fmla="*/ 25 h 25"/>
                  <a:gd name="T8" fmla="*/ 2 w 26"/>
                  <a:gd name="T9" fmla="*/ 16 h 25"/>
                  <a:gd name="T10" fmla="*/ 12 w 26"/>
                  <a:gd name="T11" fmla="*/ 2 h 25"/>
                  <a:gd name="T12" fmla="*/ 26 w 26"/>
                  <a:gd name="T13" fmla="*/ 8 h 25"/>
                  <a:gd name="T14" fmla="*/ 16 w 26"/>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16" y="22"/>
                    </a:moveTo>
                    <a:cubicBezTo>
                      <a:pt x="15" y="23"/>
                      <a:pt x="14" y="24"/>
                      <a:pt x="13" y="25"/>
                    </a:cubicBezTo>
                    <a:cubicBezTo>
                      <a:pt x="13" y="25"/>
                      <a:pt x="12" y="25"/>
                      <a:pt x="12" y="25"/>
                    </a:cubicBezTo>
                    <a:cubicBezTo>
                      <a:pt x="11" y="25"/>
                      <a:pt x="11" y="25"/>
                      <a:pt x="11" y="25"/>
                    </a:cubicBezTo>
                    <a:cubicBezTo>
                      <a:pt x="9" y="21"/>
                      <a:pt x="6" y="18"/>
                      <a:pt x="2" y="16"/>
                    </a:cubicBezTo>
                    <a:cubicBezTo>
                      <a:pt x="0" y="8"/>
                      <a:pt x="7" y="5"/>
                      <a:pt x="12" y="2"/>
                    </a:cubicBezTo>
                    <a:cubicBezTo>
                      <a:pt x="18" y="0"/>
                      <a:pt x="23" y="2"/>
                      <a:pt x="26" y="8"/>
                    </a:cubicBezTo>
                    <a:cubicBezTo>
                      <a:pt x="24" y="14"/>
                      <a:pt x="21" y="19"/>
                      <a:pt x="16" y="22"/>
                    </a:cubicBezTo>
                    <a:close/>
                  </a:path>
                </a:pathLst>
              </a:custGeom>
              <a:solidFill>
                <a:srgbClr val="A39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5" name="Freeform 189">
                <a:extLst>
                  <a:ext uri="{FF2B5EF4-FFF2-40B4-BE49-F238E27FC236}">
                    <a16:creationId xmlns:a16="http://schemas.microsoft.com/office/drawing/2014/main" id="{BCEF072E-5813-67FE-65DB-AE16B0DAAD2C}"/>
                  </a:ext>
                </a:extLst>
              </p:cNvPr>
              <p:cNvSpPr/>
              <p:nvPr/>
            </p:nvSpPr>
            <p:spPr bwMode="auto">
              <a:xfrm>
                <a:off x="6267" y="2770"/>
                <a:ext cx="65" cy="74"/>
              </a:xfrm>
              <a:custGeom>
                <a:avLst/>
                <a:gdLst>
                  <a:gd name="T0" fmla="*/ 0 w 20"/>
                  <a:gd name="T1" fmla="*/ 6 h 23"/>
                  <a:gd name="T2" fmla="*/ 6 w 20"/>
                  <a:gd name="T3" fmla="*/ 0 h 23"/>
                  <a:gd name="T4" fmla="*/ 18 w 20"/>
                  <a:gd name="T5" fmla="*/ 21 h 23"/>
                  <a:gd name="T6" fmla="*/ 13 w 20"/>
                  <a:gd name="T7" fmla="*/ 23 h 23"/>
                  <a:gd name="T8" fmla="*/ 2 w 20"/>
                  <a:gd name="T9" fmla="*/ 14 h 23"/>
                  <a:gd name="T10" fmla="*/ 0 w 20"/>
                  <a:gd name="T11" fmla="*/ 6 h 23"/>
                </a:gdLst>
                <a:ahLst/>
                <a:cxnLst>
                  <a:cxn ang="0">
                    <a:pos x="T0" y="T1"/>
                  </a:cxn>
                  <a:cxn ang="0">
                    <a:pos x="T2" y="T3"/>
                  </a:cxn>
                  <a:cxn ang="0">
                    <a:pos x="T4" y="T5"/>
                  </a:cxn>
                  <a:cxn ang="0">
                    <a:pos x="T6" y="T7"/>
                  </a:cxn>
                  <a:cxn ang="0">
                    <a:pos x="T8" y="T9"/>
                  </a:cxn>
                  <a:cxn ang="0">
                    <a:pos x="T10" y="T11"/>
                  </a:cxn>
                </a:cxnLst>
                <a:rect l="0" t="0" r="r" b="b"/>
                <a:pathLst>
                  <a:path w="20" h="23">
                    <a:moveTo>
                      <a:pt x="0" y="6"/>
                    </a:moveTo>
                    <a:cubicBezTo>
                      <a:pt x="2" y="4"/>
                      <a:pt x="4" y="2"/>
                      <a:pt x="6" y="0"/>
                    </a:cubicBezTo>
                    <a:cubicBezTo>
                      <a:pt x="17" y="4"/>
                      <a:pt x="20" y="9"/>
                      <a:pt x="18" y="21"/>
                    </a:cubicBezTo>
                    <a:cubicBezTo>
                      <a:pt x="16" y="23"/>
                      <a:pt x="15" y="23"/>
                      <a:pt x="13" y="23"/>
                    </a:cubicBezTo>
                    <a:cubicBezTo>
                      <a:pt x="9" y="21"/>
                      <a:pt x="5" y="18"/>
                      <a:pt x="2" y="14"/>
                    </a:cubicBezTo>
                    <a:cubicBezTo>
                      <a:pt x="1" y="11"/>
                      <a:pt x="1" y="9"/>
                      <a:pt x="0" y="6"/>
                    </a:cubicBezTo>
                    <a:close/>
                  </a:path>
                </a:pathLst>
              </a:custGeom>
              <a:solidFill>
                <a:srgbClr val="EB7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6" name="Freeform 190">
                <a:extLst>
                  <a:ext uri="{FF2B5EF4-FFF2-40B4-BE49-F238E27FC236}">
                    <a16:creationId xmlns:a16="http://schemas.microsoft.com/office/drawing/2014/main" id="{1465F628-6872-6604-11AB-257A8DC280B7}"/>
                  </a:ext>
                </a:extLst>
              </p:cNvPr>
              <p:cNvSpPr/>
              <p:nvPr/>
            </p:nvSpPr>
            <p:spPr bwMode="auto">
              <a:xfrm>
                <a:off x="5930" y="2808"/>
                <a:ext cx="104" cy="94"/>
              </a:xfrm>
              <a:custGeom>
                <a:avLst/>
                <a:gdLst>
                  <a:gd name="T0" fmla="*/ 27 w 32"/>
                  <a:gd name="T1" fmla="*/ 0 h 29"/>
                  <a:gd name="T2" fmla="*/ 32 w 32"/>
                  <a:gd name="T3" fmla="*/ 7 h 29"/>
                  <a:gd name="T4" fmla="*/ 14 w 32"/>
                  <a:gd name="T5" fmla="*/ 22 h 29"/>
                  <a:gd name="T6" fmla="*/ 3 w 32"/>
                  <a:gd name="T7" fmla="*/ 29 h 29"/>
                  <a:gd name="T8" fmla="*/ 7 w 32"/>
                  <a:gd name="T9" fmla="*/ 18 h 29"/>
                  <a:gd name="T10" fmla="*/ 12 w 32"/>
                  <a:gd name="T11" fmla="*/ 8 h 29"/>
                  <a:gd name="T12" fmla="*/ 27 w 32"/>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32" h="28">
                    <a:moveTo>
                      <a:pt x="27" y="0"/>
                    </a:moveTo>
                    <a:cubicBezTo>
                      <a:pt x="30" y="1"/>
                      <a:pt x="32" y="3"/>
                      <a:pt x="32" y="7"/>
                    </a:cubicBezTo>
                    <a:cubicBezTo>
                      <a:pt x="28" y="14"/>
                      <a:pt x="19" y="16"/>
                      <a:pt x="14" y="22"/>
                    </a:cubicBezTo>
                    <a:cubicBezTo>
                      <a:pt x="11" y="25"/>
                      <a:pt x="8" y="29"/>
                      <a:pt x="3" y="29"/>
                    </a:cubicBezTo>
                    <a:cubicBezTo>
                      <a:pt x="0" y="24"/>
                      <a:pt x="4" y="21"/>
                      <a:pt x="7" y="18"/>
                    </a:cubicBezTo>
                    <a:cubicBezTo>
                      <a:pt x="9" y="15"/>
                      <a:pt x="13" y="13"/>
                      <a:pt x="12" y="8"/>
                    </a:cubicBezTo>
                    <a:cubicBezTo>
                      <a:pt x="15" y="3"/>
                      <a:pt x="21" y="0"/>
                      <a:pt x="27" y="0"/>
                    </a:cubicBezTo>
                    <a:close/>
                  </a:path>
                </a:pathLst>
              </a:custGeom>
              <a:solidFill>
                <a:srgbClr val="998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7" name="Freeform 191">
                <a:extLst>
                  <a:ext uri="{FF2B5EF4-FFF2-40B4-BE49-F238E27FC236}">
                    <a16:creationId xmlns:a16="http://schemas.microsoft.com/office/drawing/2014/main" id="{ABB7ABE5-138B-2E65-52C2-73381C0D7804}"/>
                  </a:ext>
                </a:extLst>
              </p:cNvPr>
              <p:cNvSpPr/>
              <p:nvPr/>
            </p:nvSpPr>
            <p:spPr bwMode="auto">
              <a:xfrm>
                <a:off x="5969" y="2831"/>
                <a:ext cx="84" cy="58"/>
              </a:xfrm>
              <a:custGeom>
                <a:avLst/>
                <a:gdLst>
                  <a:gd name="T0" fmla="*/ 0 w 26"/>
                  <a:gd name="T1" fmla="*/ 13 h 18"/>
                  <a:gd name="T2" fmla="*/ 20 w 26"/>
                  <a:gd name="T3" fmla="*/ 0 h 18"/>
                  <a:gd name="T4" fmla="*/ 26 w 26"/>
                  <a:gd name="T5" fmla="*/ 6 h 18"/>
                  <a:gd name="T6" fmla="*/ 12 w 26"/>
                  <a:gd name="T7" fmla="*/ 14 h 18"/>
                  <a:gd name="T8" fmla="*/ 5 w 26"/>
                  <a:gd name="T9" fmla="*/ 18 h 18"/>
                  <a:gd name="T10" fmla="*/ 0 w 26"/>
                  <a:gd name="T11" fmla="*/ 13 h 18"/>
                </a:gdLst>
                <a:ahLst/>
                <a:cxnLst>
                  <a:cxn ang="0">
                    <a:pos x="T0" y="T1"/>
                  </a:cxn>
                  <a:cxn ang="0">
                    <a:pos x="T2" y="T3"/>
                  </a:cxn>
                  <a:cxn ang="0">
                    <a:pos x="T4" y="T5"/>
                  </a:cxn>
                  <a:cxn ang="0">
                    <a:pos x="T6" y="T7"/>
                  </a:cxn>
                  <a:cxn ang="0">
                    <a:pos x="T8" y="T9"/>
                  </a:cxn>
                  <a:cxn ang="0">
                    <a:pos x="T10" y="T11"/>
                  </a:cxn>
                </a:cxnLst>
                <a:rect l="0" t="0" r="r" b="b"/>
                <a:pathLst>
                  <a:path w="26" h="18">
                    <a:moveTo>
                      <a:pt x="0" y="13"/>
                    </a:moveTo>
                    <a:cubicBezTo>
                      <a:pt x="6" y="7"/>
                      <a:pt x="13" y="3"/>
                      <a:pt x="20" y="0"/>
                    </a:cubicBezTo>
                    <a:cubicBezTo>
                      <a:pt x="22" y="2"/>
                      <a:pt x="24" y="4"/>
                      <a:pt x="26" y="6"/>
                    </a:cubicBezTo>
                    <a:cubicBezTo>
                      <a:pt x="21" y="9"/>
                      <a:pt x="15" y="9"/>
                      <a:pt x="12" y="14"/>
                    </a:cubicBezTo>
                    <a:cubicBezTo>
                      <a:pt x="10" y="17"/>
                      <a:pt x="8" y="18"/>
                      <a:pt x="5" y="18"/>
                    </a:cubicBezTo>
                    <a:cubicBezTo>
                      <a:pt x="2" y="17"/>
                      <a:pt x="1" y="16"/>
                      <a:pt x="0" y="13"/>
                    </a:cubicBezTo>
                    <a:close/>
                  </a:path>
                </a:pathLst>
              </a:custGeom>
              <a:solidFill>
                <a:srgbClr val="E56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8" name="Freeform 192">
                <a:extLst>
                  <a:ext uri="{FF2B5EF4-FFF2-40B4-BE49-F238E27FC236}">
                    <a16:creationId xmlns:a16="http://schemas.microsoft.com/office/drawing/2014/main" id="{DA5EF8F0-87F8-37A1-7CFF-6F9E4573FE5A}"/>
                  </a:ext>
                </a:extLst>
              </p:cNvPr>
              <p:cNvSpPr/>
              <p:nvPr/>
            </p:nvSpPr>
            <p:spPr bwMode="auto">
              <a:xfrm>
                <a:off x="6267" y="2837"/>
                <a:ext cx="68" cy="55"/>
              </a:xfrm>
              <a:custGeom>
                <a:avLst/>
                <a:gdLst>
                  <a:gd name="T0" fmla="*/ 13 w 21"/>
                  <a:gd name="T1" fmla="*/ 0 h 17"/>
                  <a:gd name="T2" fmla="*/ 17 w 21"/>
                  <a:gd name="T3" fmla="*/ 0 h 17"/>
                  <a:gd name="T4" fmla="*/ 18 w 21"/>
                  <a:gd name="T5" fmla="*/ 14 h 17"/>
                  <a:gd name="T6" fmla="*/ 12 w 21"/>
                  <a:gd name="T7" fmla="*/ 17 h 17"/>
                  <a:gd name="T8" fmla="*/ 2 w 21"/>
                  <a:gd name="T9" fmla="*/ 12 h 17"/>
                  <a:gd name="T10" fmla="*/ 0 w 21"/>
                  <a:gd name="T11" fmla="*/ 7 h 17"/>
                  <a:gd name="T12" fmla="*/ 13 w 2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1" h="17">
                    <a:moveTo>
                      <a:pt x="13" y="0"/>
                    </a:moveTo>
                    <a:cubicBezTo>
                      <a:pt x="14" y="0"/>
                      <a:pt x="16" y="0"/>
                      <a:pt x="17" y="0"/>
                    </a:cubicBezTo>
                    <a:cubicBezTo>
                      <a:pt x="21" y="5"/>
                      <a:pt x="20" y="9"/>
                      <a:pt x="18" y="14"/>
                    </a:cubicBezTo>
                    <a:cubicBezTo>
                      <a:pt x="17" y="16"/>
                      <a:pt x="15" y="17"/>
                      <a:pt x="12" y="17"/>
                    </a:cubicBezTo>
                    <a:cubicBezTo>
                      <a:pt x="8" y="17"/>
                      <a:pt x="4" y="16"/>
                      <a:pt x="2" y="12"/>
                    </a:cubicBezTo>
                    <a:cubicBezTo>
                      <a:pt x="2" y="10"/>
                      <a:pt x="1" y="9"/>
                      <a:pt x="0" y="7"/>
                    </a:cubicBezTo>
                    <a:cubicBezTo>
                      <a:pt x="5" y="5"/>
                      <a:pt x="9" y="2"/>
                      <a:pt x="13" y="0"/>
                    </a:cubicBezTo>
                    <a:close/>
                  </a:path>
                </a:pathLst>
              </a:custGeom>
              <a:solidFill>
                <a:srgbClr val="EB7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9" name="Freeform 193">
                <a:extLst>
                  <a:ext uri="{FF2B5EF4-FFF2-40B4-BE49-F238E27FC236}">
                    <a16:creationId xmlns:a16="http://schemas.microsoft.com/office/drawing/2014/main" id="{65167D47-7C40-6CDF-4ED6-22ECA40A6BB4}"/>
                  </a:ext>
                </a:extLst>
              </p:cNvPr>
              <p:cNvSpPr/>
              <p:nvPr/>
            </p:nvSpPr>
            <p:spPr bwMode="auto">
              <a:xfrm>
                <a:off x="5924" y="2789"/>
                <a:ext cx="84" cy="52"/>
              </a:xfrm>
              <a:custGeom>
                <a:avLst/>
                <a:gdLst>
                  <a:gd name="T0" fmla="*/ 6 w 26"/>
                  <a:gd name="T1" fmla="*/ 6 h 16"/>
                  <a:gd name="T2" fmla="*/ 26 w 26"/>
                  <a:gd name="T3" fmla="*/ 1 h 16"/>
                  <a:gd name="T4" fmla="*/ 26 w 26"/>
                  <a:gd name="T5" fmla="*/ 3 h 16"/>
                  <a:gd name="T6" fmla="*/ 11 w 26"/>
                  <a:gd name="T7" fmla="*/ 14 h 16"/>
                  <a:gd name="T8" fmla="*/ 0 w 26"/>
                  <a:gd name="T9" fmla="*/ 15 h 16"/>
                  <a:gd name="T10" fmla="*/ 1 w 26"/>
                  <a:gd name="T11" fmla="*/ 11 h 16"/>
                  <a:gd name="T12" fmla="*/ 6 w 26"/>
                  <a:gd name="T13" fmla="*/ 6 h 16"/>
                </a:gdLst>
                <a:ahLst/>
                <a:cxnLst>
                  <a:cxn ang="0">
                    <a:pos x="T0" y="T1"/>
                  </a:cxn>
                  <a:cxn ang="0">
                    <a:pos x="T2" y="T3"/>
                  </a:cxn>
                  <a:cxn ang="0">
                    <a:pos x="T4" y="T5"/>
                  </a:cxn>
                  <a:cxn ang="0">
                    <a:pos x="T6" y="T7"/>
                  </a:cxn>
                  <a:cxn ang="0">
                    <a:pos x="T8" y="T9"/>
                  </a:cxn>
                  <a:cxn ang="0">
                    <a:pos x="T10" y="T11"/>
                  </a:cxn>
                  <a:cxn ang="0">
                    <a:pos x="T12" y="T13"/>
                  </a:cxn>
                </a:cxnLst>
                <a:rect l="0" t="0" r="r" b="b"/>
                <a:pathLst>
                  <a:path w="26" h="16">
                    <a:moveTo>
                      <a:pt x="6" y="6"/>
                    </a:moveTo>
                    <a:cubicBezTo>
                      <a:pt x="13" y="6"/>
                      <a:pt x="19" y="0"/>
                      <a:pt x="26" y="1"/>
                    </a:cubicBezTo>
                    <a:cubicBezTo>
                      <a:pt x="26" y="2"/>
                      <a:pt x="26" y="2"/>
                      <a:pt x="26" y="3"/>
                    </a:cubicBezTo>
                    <a:cubicBezTo>
                      <a:pt x="23" y="9"/>
                      <a:pt x="17" y="11"/>
                      <a:pt x="11" y="14"/>
                    </a:cubicBezTo>
                    <a:cubicBezTo>
                      <a:pt x="7" y="14"/>
                      <a:pt x="4" y="16"/>
                      <a:pt x="0" y="15"/>
                    </a:cubicBezTo>
                    <a:cubicBezTo>
                      <a:pt x="0" y="14"/>
                      <a:pt x="1" y="12"/>
                      <a:pt x="1" y="11"/>
                    </a:cubicBezTo>
                    <a:cubicBezTo>
                      <a:pt x="3" y="9"/>
                      <a:pt x="4" y="8"/>
                      <a:pt x="6" y="6"/>
                    </a:cubicBezTo>
                    <a:close/>
                  </a:path>
                </a:pathLst>
              </a:custGeom>
              <a:solidFill>
                <a:srgbClr val="A08B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0" name="Freeform 194">
                <a:extLst>
                  <a:ext uri="{FF2B5EF4-FFF2-40B4-BE49-F238E27FC236}">
                    <a16:creationId xmlns:a16="http://schemas.microsoft.com/office/drawing/2014/main" id="{1535242E-7883-B3CF-19CA-026634EB857C}"/>
                  </a:ext>
                </a:extLst>
              </p:cNvPr>
              <p:cNvSpPr/>
              <p:nvPr/>
            </p:nvSpPr>
            <p:spPr bwMode="auto">
              <a:xfrm>
                <a:off x="6267" y="2815"/>
                <a:ext cx="42" cy="55"/>
              </a:xfrm>
              <a:custGeom>
                <a:avLst/>
                <a:gdLst>
                  <a:gd name="T0" fmla="*/ 13 w 13"/>
                  <a:gd name="T1" fmla="*/ 7 h 17"/>
                  <a:gd name="T2" fmla="*/ 0 w 13"/>
                  <a:gd name="T3" fmla="*/ 14 h 17"/>
                  <a:gd name="T4" fmla="*/ 2 w 13"/>
                  <a:gd name="T5" fmla="*/ 0 h 17"/>
                  <a:gd name="T6" fmla="*/ 13 w 13"/>
                  <a:gd name="T7" fmla="*/ 7 h 17"/>
                </a:gdLst>
                <a:ahLst/>
                <a:cxnLst>
                  <a:cxn ang="0">
                    <a:pos x="T0" y="T1"/>
                  </a:cxn>
                  <a:cxn ang="0">
                    <a:pos x="T2" y="T3"/>
                  </a:cxn>
                  <a:cxn ang="0">
                    <a:pos x="T4" y="T5"/>
                  </a:cxn>
                  <a:cxn ang="0">
                    <a:pos x="T6" y="T7"/>
                  </a:cxn>
                </a:cxnLst>
                <a:rect l="0" t="0" r="r" b="b"/>
                <a:pathLst>
                  <a:path w="13" h="17">
                    <a:moveTo>
                      <a:pt x="13" y="7"/>
                    </a:moveTo>
                    <a:cubicBezTo>
                      <a:pt x="13" y="17"/>
                      <a:pt x="6" y="14"/>
                      <a:pt x="0" y="14"/>
                    </a:cubicBezTo>
                    <a:cubicBezTo>
                      <a:pt x="3" y="10"/>
                      <a:pt x="3" y="5"/>
                      <a:pt x="2" y="0"/>
                    </a:cubicBezTo>
                    <a:cubicBezTo>
                      <a:pt x="6" y="3"/>
                      <a:pt x="12" y="1"/>
                      <a:pt x="13" y="7"/>
                    </a:cubicBezTo>
                    <a:close/>
                  </a:path>
                </a:pathLst>
              </a:custGeom>
              <a:solidFill>
                <a:srgbClr val="AC8B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1" name="Freeform 195">
                <a:extLst>
                  <a:ext uri="{FF2B5EF4-FFF2-40B4-BE49-F238E27FC236}">
                    <a16:creationId xmlns:a16="http://schemas.microsoft.com/office/drawing/2014/main" id="{7264E559-BD9E-E65E-9EE1-46BF6577B859}"/>
                  </a:ext>
                </a:extLst>
              </p:cNvPr>
              <p:cNvSpPr/>
              <p:nvPr/>
            </p:nvSpPr>
            <p:spPr bwMode="auto">
              <a:xfrm>
                <a:off x="6060" y="2899"/>
                <a:ext cx="58" cy="65"/>
              </a:xfrm>
              <a:custGeom>
                <a:avLst/>
                <a:gdLst>
                  <a:gd name="T0" fmla="*/ 18 w 18"/>
                  <a:gd name="T1" fmla="*/ 1 h 20"/>
                  <a:gd name="T2" fmla="*/ 7 w 18"/>
                  <a:gd name="T3" fmla="*/ 16 h 20"/>
                  <a:gd name="T4" fmla="*/ 3 w 18"/>
                  <a:gd name="T5" fmla="*/ 19 h 20"/>
                  <a:gd name="T6" fmla="*/ 0 w 18"/>
                  <a:gd name="T7" fmla="*/ 12 h 20"/>
                  <a:gd name="T8" fmla="*/ 15 w 18"/>
                  <a:gd name="T9" fmla="*/ 0 h 20"/>
                  <a:gd name="T10" fmla="*/ 18 w 18"/>
                  <a:gd name="T11" fmla="*/ 1 h 20"/>
                </a:gdLst>
                <a:ahLst/>
                <a:cxnLst>
                  <a:cxn ang="0">
                    <a:pos x="T0" y="T1"/>
                  </a:cxn>
                  <a:cxn ang="0">
                    <a:pos x="T2" y="T3"/>
                  </a:cxn>
                  <a:cxn ang="0">
                    <a:pos x="T4" y="T5"/>
                  </a:cxn>
                  <a:cxn ang="0">
                    <a:pos x="T6" y="T7"/>
                  </a:cxn>
                  <a:cxn ang="0">
                    <a:pos x="T8" y="T9"/>
                  </a:cxn>
                  <a:cxn ang="0">
                    <a:pos x="T10" y="T11"/>
                  </a:cxn>
                </a:cxnLst>
                <a:rect l="0" t="0" r="r" b="b"/>
                <a:pathLst>
                  <a:path w="18" h="20">
                    <a:moveTo>
                      <a:pt x="18" y="1"/>
                    </a:moveTo>
                    <a:cubicBezTo>
                      <a:pt x="14" y="6"/>
                      <a:pt x="9" y="9"/>
                      <a:pt x="7" y="16"/>
                    </a:cubicBezTo>
                    <a:cubicBezTo>
                      <a:pt x="7" y="18"/>
                      <a:pt x="6" y="20"/>
                      <a:pt x="3" y="19"/>
                    </a:cubicBezTo>
                    <a:cubicBezTo>
                      <a:pt x="4" y="16"/>
                      <a:pt x="2" y="14"/>
                      <a:pt x="0" y="12"/>
                    </a:cubicBezTo>
                    <a:cubicBezTo>
                      <a:pt x="4" y="6"/>
                      <a:pt x="10" y="4"/>
                      <a:pt x="15" y="0"/>
                    </a:cubicBezTo>
                    <a:cubicBezTo>
                      <a:pt x="16" y="0"/>
                      <a:pt x="17" y="0"/>
                      <a:pt x="18" y="1"/>
                    </a:cubicBezTo>
                    <a:close/>
                  </a:path>
                </a:pathLst>
              </a:custGeom>
              <a:solidFill>
                <a:srgbClr val="E97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2" name="Freeform 196">
                <a:extLst>
                  <a:ext uri="{FF2B5EF4-FFF2-40B4-BE49-F238E27FC236}">
                    <a16:creationId xmlns:a16="http://schemas.microsoft.com/office/drawing/2014/main" id="{2108144E-5A0D-0D23-957B-93E495105B51}"/>
                  </a:ext>
                </a:extLst>
              </p:cNvPr>
              <p:cNvSpPr/>
              <p:nvPr/>
            </p:nvSpPr>
            <p:spPr bwMode="auto">
              <a:xfrm>
                <a:off x="6267" y="2876"/>
                <a:ext cx="52" cy="39"/>
              </a:xfrm>
              <a:custGeom>
                <a:avLst/>
                <a:gdLst>
                  <a:gd name="T0" fmla="*/ 2 w 16"/>
                  <a:gd name="T1" fmla="*/ 0 h 12"/>
                  <a:gd name="T2" fmla="*/ 12 w 16"/>
                  <a:gd name="T3" fmla="*/ 3 h 12"/>
                  <a:gd name="T4" fmla="*/ 15 w 16"/>
                  <a:gd name="T5" fmla="*/ 8 h 12"/>
                  <a:gd name="T6" fmla="*/ 8 w 16"/>
                  <a:gd name="T7" fmla="*/ 12 h 12"/>
                  <a:gd name="T8" fmla="*/ 0 w 16"/>
                  <a:gd name="T9" fmla="*/ 4 h 12"/>
                  <a:gd name="T10" fmla="*/ 2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2" y="0"/>
                    </a:moveTo>
                    <a:cubicBezTo>
                      <a:pt x="5" y="1"/>
                      <a:pt x="8" y="3"/>
                      <a:pt x="12" y="3"/>
                    </a:cubicBezTo>
                    <a:cubicBezTo>
                      <a:pt x="14" y="4"/>
                      <a:pt x="16" y="5"/>
                      <a:pt x="15" y="8"/>
                    </a:cubicBezTo>
                    <a:cubicBezTo>
                      <a:pt x="14" y="12"/>
                      <a:pt x="11" y="12"/>
                      <a:pt x="8" y="12"/>
                    </a:cubicBezTo>
                    <a:cubicBezTo>
                      <a:pt x="3" y="11"/>
                      <a:pt x="0" y="10"/>
                      <a:pt x="0" y="4"/>
                    </a:cubicBezTo>
                    <a:cubicBezTo>
                      <a:pt x="0" y="2"/>
                      <a:pt x="0" y="1"/>
                      <a:pt x="2" y="0"/>
                    </a:cubicBezTo>
                    <a:close/>
                  </a:path>
                </a:pathLst>
              </a:custGeom>
              <a:solidFill>
                <a:srgbClr val="D3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3" name="Freeform 197">
                <a:extLst>
                  <a:ext uri="{FF2B5EF4-FFF2-40B4-BE49-F238E27FC236}">
                    <a16:creationId xmlns:a16="http://schemas.microsoft.com/office/drawing/2014/main" id="{832CC18B-9199-10CC-EF7A-6456D5341077}"/>
                  </a:ext>
                </a:extLst>
              </p:cNvPr>
              <p:cNvSpPr/>
              <p:nvPr/>
            </p:nvSpPr>
            <p:spPr bwMode="auto">
              <a:xfrm>
                <a:off x="5956" y="2799"/>
                <a:ext cx="62" cy="45"/>
              </a:xfrm>
              <a:custGeom>
                <a:avLst/>
                <a:gdLst>
                  <a:gd name="T0" fmla="*/ 0 w 19"/>
                  <a:gd name="T1" fmla="*/ 10 h 14"/>
                  <a:gd name="T2" fmla="*/ 16 w 19"/>
                  <a:gd name="T3" fmla="*/ 0 h 14"/>
                  <a:gd name="T4" fmla="*/ 19 w 19"/>
                  <a:gd name="T5" fmla="*/ 3 h 14"/>
                  <a:gd name="T6" fmla="*/ 5 w 19"/>
                  <a:gd name="T7" fmla="*/ 12 h 14"/>
                  <a:gd name="T8" fmla="*/ 0 w 19"/>
                  <a:gd name="T9" fmla="*/ 12 h 14"/>
                  <a:gd name="T10" fmla="*/ 0 w 19"/>
                  <a:gd name="T11" fmla="*/ 10 h 14"/>
                </a:gdLst>
                <a:ahLst/>
                <a:cxnLst>
                  <a:cxn ang="0">
                    <a:pos x="T0" y="T1"/>
                  </a:cxn>
                  <a:cxn ang="0">
                    <a:pos x="T2" y="T3"/>
                  </a:cxn>
                  <a:cxn ang="0">
                    <a:pos x="T4" y="T5"/>
                  </a:cxn>
                  <a:cxn ang="0">
                    <a:pos x="T6" y="T7"/>
                  </a:cxn>
                  <a:cxn ang="0">
                    <a:pos x="T8" y="T9"/>
                  </a:cxn>
                  <a:cxn ang="0">
                    <a:pos x="T10" y="T11"/>
                  </a:cxn>
                </a:cxnLst>
                <a:rect l="0" t="0" r="r" b="b"/>
                <a:pathLst>
                  <a:path w="19" h="14">
                    <a:moveTo>
                      <a:pt x="0" y="10"/>
                    </a:moveTo>
                    <a:cubicBezTo>
                      <a:pt x="5" y="7"/>
                      <a:pt x="11" y="4"/>
                      <a:pt x="16" y="0"/>
                    </a:cubicBezTo>
                    <a:cubicBezTo>
                      <a:pt x="17" y="1"/>
                      <a:pt x="18" y="2"/>
                      <a:pt x="19" y="3"/>
                    </a:cubicBezTo>
                    <a:cubicBezTo>
                      <a:pt x="14" y="6"/>
                      <a:pt x="9" y="9"/>
                      <a:pt x="5" y="12"/>
                    </a:cubicBezTo>
                    <a:cubicBezTo>
                      <a:pt x="3" y="14"/>
                      <a:pt x="1" y="14"/>
                      <a:pt x="0" y="12"/>
                    </a:cubicBezTo>
                    <a:cubicBezTo>
                      <a:pt x="0" y="11"/>
                      <a:pt x="0" y="11"/>
                      <a:pt x="0" y="10"/>
                    </a:cubicBezTo>
                    <a:close/>
                  </a:path>
                </a:pathLst>
              </a:custGeom>
              <a:solidFill>
                <a:srgbClr val="D76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4" name="Freeform 198">
                <a:extLst>
                  <a:ext uri="{FF2B5EF4-FFF2-40B4-BE49-F238E27FC236}">
                    <a16:creationId xmlns:a16="http://schemas.microsoft.com/office/drawing/2014/main" id="{40E709CA-C1AA-8394-E576-D2912D69A834}"/>
                  </a:ext>
                </a:extLst>
              </p:cNvPr>
              <p:cNvSpPr/>
              <p:nvPr/>
            </p:nvSpPr>
            <p:spPr bwMode="auto">
              <a:xfrm>
                <a:off x="6251" y="2889"/>
                <a:ext cx="52" cy="52"/>
              </a:xfrm>
              <a:custGeom>
                <a:avLst/>
                <a:gdLst>
                  <a:gd name="T0" fmla="*/ 5 w 16"/>
                  <a:gd name="T1" fmla="*/ 0 h 16"/>
                  <a:gd name="T2" fmla="*/ 12 w 16"/>
                  <a:gd name="T3" fmla="*/ 6 h 16"/>
                  <a:gd name="T4" fmla="*/ 16 w 16"/>
                  <a:gd name="T5" fmla="*/ 9 h 16"/>
                  <a:gd name="T6" fmla="*/ 12 w 16"/>
                  <a:gd name="T7" fmla="*/ 16 h 16"/>
                  <a:gd name="T8" fmla="*/ 5 w 16"/>
                  <a:gd name="T9" fmla="*/ 9 h 16"/>
                  <a:gd name="T10" fmla="*/ 0 w 16"/>
                  <a:gd name="T11" fmla="*/ 3 h 16"/>
                  <a:gd name="T12" fmla="*/ 5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5" y="0"/>
                    </a:moveTo>
                    <a:cubicBezTo>
                      <a:pt x="6" y="3"/>
                      <a:pt x="8" y="6"/>
                      <a:pt x="12" y="6"/>
                    </a:cubicBezTo>
                    <a:cubicBezTo>
                      <a:pt x="13" y="6"/>
                      <a:pt x="15" y="7"/>
                      <a:pt x="16" y="9"/>
                    </a:cubicBezTo>
                    <a:cubicBezTo>
                      <a:pt x="16" y="11"/>
                      <a:pt x="15" y="14"/>
                      <a:pt x="12" y="16"/>
                    </a:cubicBezTo>
                    <a:cubicBezTo>
                      <a:pt x="8" y="15"/>
                      <a:pt x="5" y="13"/>
                      <a:pt x="5" y="9"/>
                    </a:cubicBezTo>
                    <a:cubicBezTo>
                      <a:pt x="5" y="6"/>
                      <a:pt x="2" y="4"/>
                      <a:pt x="0" y="3"/>
                    </a:cubicBezTo>
                    <a:cubicBezTo>
                      <a:pt x="1" y="1"/>
                      <a:pt x="3" y="0"/>
                      <a:pt x="5" y="0"/>
                    </a:cubicBezTo>
                    <a:close/>
                  </a:path>
                </a:pathLst>
              </a:custGeom>
              <a:solidFill>
                <a:srgbClr val="DC7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5" name="Freeform 199">
                <a:extLst>
                  <a:ext uri="{FF2B5EF4-FFF2-40B4-BE49-F238E27FC236}">
                    <a16:creationId xmlns:a16="http://schemas.microsoft.com/office/drawing/2014/main" id="{C205A1A1-8E09-840D-9503-2699AACBF5DE}"/>
                  </a:ext>
                </a:extLst>
              </p:cNvPr>
              <p:cNvSpPr/>
              <p:nvPr/>
            </p:nvSpPr>
            <p:spPr bwMode="auto">
              <a:xfrm>
                <a:off x="6131" y="2922"/>
                <a:ext cx="45" cy="48"/>
              </a:xfrm>
              <a:custGeom>
                <a:avLst/>
                <a:gdLst>
                  <a:gd name="T0" fmla="*/ 0 w 14"/>
                  <a:gd name="T1" fmla="*/ 14 h 15"/>
                  <a:gd name="T2" fmla="*/ 10 w 14"/>
                  <a:gd name="T3" fmla="*/ 0 h 15"/>
                  <a:gd name="T4" fmla="*/ 14 w 14"/>
                  <a:gd name="T5" fmla="*/ 0 h 15"/>
                  <a:gd name="T6" fmla="*/ 5 w 14"/>
                  <a:gd name="T7" fmla="*/ 15 h 15"/>
                  <a:gd name="T8" fmla="*/ 0 w 14"/>
                  <a:gd name="T9" fmla="*/ 14 h 15"/>
                </a:gdLst>
                <a:ahLst/>
                <a:cxnLst>
                  <a:cxn ang="0">
                    <a:pos x="T0" y="T1"/>
                  </a:cxn>
                  <a:cxn ang="0">
                    <a:pos x="T2" y="T3"/>
                  </a:cxn>
                  <a:cxn ang="0">
                    <a:pos x="T4" y="T5"/>
                  </a:cxn>
                  <a:cxn ang="0">
                    <a:pos x="T6" y="T7"/>
                  </a:cxn>
                  <a:cxn ang="0">
                    <a:pos x="T8" y="T9"/>
                  </a:cxn>
                </a:cxnLst>
                <a:rect l="0" t="0" r="r" b="b"/>
                <a:pathLst>
                  <a:path w="14" h="15">
                    <a:moveTo>
                      <a:pt x="0" y="14"/>
                    </a:moveTo>
                    <a:cubicBezTo>
                      <a:pt x="3" y="9"/>
                      <a:pt x="7" y="4"/>
                      <a:pt x="10" y="0"/>
                    </a:cubicBezTo>
                    <a:cubicBezTo>
                      <a:pt x="11" y="0"/>
                      <a:pt x="12" y="0"/>
                      <a:pt x="14" y="0"/>
                    </a:cubicBezTo>
                    <a:cubicBezTo>
                      <a:pt x="11" y="5"/>
                      <a:pt x="8" y="10"/>
                      <a:pt x="5" y="15"/>
                    </a:cubicBezTo>
                    <a:cubicBezTo>
                      <a:pt x="3" y="14"/>
                      <a:pt x="2" y="14"/>
                      <a:pt x="0" y="14"/>
                    </a:cubicBezTo>
                    <a:close/>
                  </a:path>
                </a:pathLst>
              </a:custGeom>
              <a:solidFill>
                <a:srgbClr val="E56D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6" name="Freeform 200">
                <a:extLst>
                  <a:ext uri="{FF2B5EF4-FFF2-40B4-BE49-F238E27FC236}">
                    <a16:creationId xmlns:a16="http://schemas.microsoft.com/office/drawing/2014/main" id="{4DCB0C86-7EE7-30E0-B2E3-D4E4F303544F}"/>
                  </a:ext>
                </a:extLst>
              </p:cNvPr>
              <p:cNvSpPr/>
              <p:nvPr/>
            </p:nvSpPr>
            <p:spPr bwMode="auto">
              <a:xfrm>
                <a:off x="5814" y="972"/>
                <a:ext cx="239" cy="346"/>
              </a:xfrm>
              <a:custGeom>
                <a:avLst/>
                <a:gdLst>
                  <a:gd name="T0" fmla="*/ 72 w 74"/>
                  <a:gd name="T1" fmla="*/ 25 h 107"/>
                  <a:gd name="T2" fmla="*/ 48 w 74"/>
                  <a:gd name="T3" fmla="*/ 44 h 107"/>
                  <a:gd name="T4" fmla="*/ 26 w 74"/>
                  <a:gd name="T5" fmla="*/ 46 h 107"/>
                  <a:gd name="T6" fmla="*/ 65 w 74"/>
                  <a:gd name="T7" fmla="*/ 46 h 107"/>
                  <a:gd name="T8" fmla="*/ 52 w 74"/>
                  <a:gd name="T9" fmla="*/ 83 h 107"/>
                  <a:gd name="T10" fmla="*/ 17 w 74"/>
                  <a:gd name="T11" fmla="*/ 105 h 107"/>
                  <a:gd name="T12" fmla="*/ 10 w 74"/>
                  <a:gd name="T13" fmla="*/ 105 h 107"/>
                  <a:gd name="T14" fmla="*/ 2 w 74"/>
                  <a:gd name="T15" fmla="*/ 88 h 107"/>
                  <a:gd name="T16" fmla="*/ 6 w 74"/>
                  <a:gd name="T17" fmla="*/ 44 h 107"/>
                  <a:gd name="T18" fmla="*/ 18 w 74"/>
                  <a:gd name="T19" fmla="*/ 12 h 107"/>
                  <a:gd name="T20" fmla="*/ 70 w 74"/>
                  <a:gd name="T21" fmla="*/ 14 h 107"/>
                  <a:gd name="T22" fmla="*/ 72 w 74"/>
                  <a:gd name="T23"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107">
                    <a:moveTo>
                      <a:pt x="72" y="25"/>
                    </a:moveTo>
                    <a:cubicBezTo>
                      <a:pt x="67" y="44"/>
                      <a:pt x="67" y="44"/>
                      <a:pt x="48" y="44"/>
                    </a:cubicBezTo>
                    <a:cubicBezTo>
                      <a:pt x="40" y="44"/>
                      <a:pt x="33" y="44"/>
                      <a:pt x="26" y="46"/>
                    </a:cubicBezTo>
                    <a:cubicBezTo>
                      <a:pt x="38" y="46"/>
                      <a:pt x="51" y="46"/>
                      <a:pt x="65" y="46"/>
                    </a:cubicBezTo>
                    <a:cubicBezTo>
                      <a:pt x="59" y="59"/>
                      <a:pt x="56" y="71"/>
                      <a:pt x="52" y="83"/>
                    </a:cubicBezTo>
                    <a:cubicBezTo>
                      <a:pt x="46" y="98"/>
                      <a:pt x="34" y="106"/>
                      <a:pt x="17" y="105"/>
                    </a:cubicBezTo>
                    <a:cubicBezTo>
                      <a:pt x="15" y="107"/>
                      <a:pt x="12" y="107"/>
                      <a:pt x="10" y="105"/>
                    </a:cubicBezTo>
                    <a:cubicBezTo>
                      <a:pt x="1" y="102"/>
                      <a:pt x="0" y="97"/>
                      <a:pt x="2" y="88"/>
                    </a:cubicBezTo>
                    <a:cubicBezTo>
                      <a:pt x="4" y="74"/>
                      <a:pt x="4" y="59"/>
                      <a:pt x="6" y="44"/>
                    </a:cubicBezTo>
                    <a:cubicBezTo>
                      <a:pt x="7" y="32"/>
                      <a:pt x="9" y="21"/>
                      <a:pt x="18" y="12"/>
                    </a:cubicBezTo>
                    <a:cubicBezTo>
                      <a:pt x="30" y="0"/>
                      <a:pt x="59" y="1"/>
                      <a:pt x="70" y="14"/>
                    </a:cubicBezTo>
                    <a:cubicBezTo>
                      <a:pt x="73" y="17"/>
                      <a:pt x="74" y="21"/>
                      <a:pt x="72" y="25"/>
                    </a:cubicBezTo>
                    <a:close/>
                  </a:path>
                </a:pathLst>
              </a:custGeom>
              <a:solidFill>
                <a:srgbClr val="EAE9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7" name="Freeform 201">
                <a:extLst>
                  <a:ext uri="{FF2B5EF4-FFF2-40B4-BE49-F238E27FC236}">
                    <a16:creationId xmlns:a16="http://schemas.microsoft.com/office/drawing/2014/main" id="{5D211957-E602-2F89-6F4B-3E2B06D3B92D}"/>
                  </a:ext>
                </a:extLst>
              </p:cNvPr>
              <p:cNvSpPr/>
              <p:nvPr/>
            </p:nvSpPr>
            <p:spPr bwMode="auto">
              <a:xfrm>
                <a:off x="5574" y="926"/>
                <a:ext cx="489" cy="408"/>
              </a:xfrm>
              <a:custGeom>
                <a:avLst/>
                <a:gdLst>
                  <a:gd name="T0" fmla="*/ 146 w 151"/>
                  <a:gd name="T1" fmla="*/ 39 h 126"/>
                  <a:gd name="T2" fmla="*/ 145 w 151"/>
                  <a:gd name="T3" fmla="*/ 33 h 126"/>
                  <a:gd name="T4" fmla="*/ 108 w 151"/>
                  <a:gd name="T5" fmla="*/ 21 h 126"/>
                  <a:gd name="T6" fmla="*/ 86 w 151"/>
                  <a:gd name="T7" fmla="*/ 41 h 126"/>
                  <a:gd name="T8" fmla="*/ 80 w 151"/>
                  <a:gd name="T9" fmla="*/ 86 h 126"/>
                  <a:gd name="T10" fmla="*/ 80 w 151"/>
                  <a:gd name="T11" fmla="*/ 100 h 126"/>
                  <a:gd name="T12" fmla="*/ 85 w 151"/>
                  <a:gd name="T13" fmla="*/ 118 h 126"/>
                  <a:gd name="T14" fmla="*/ 66 w 151"/>
                  <a:gd name="T15" fmla="*/ 122 h 126"/>
                  <a:gd name="T16" fmla="*/ 37 w 151"/>
                  <a:gd name="T17" fmla="*/ 120 h 126"/>
                  <a:gd name="T18" fmla="*/ 25 w 151"/>
                  <a:gd name="T19" fmla="*/ 116 h 126"/>
                  <a:gd name="T20" fmla="*/ 0 w 151"/>
                  <a:gd name="T21" fmla="*/ 114 h 126"/>
                  <a:gd name="T22" fmla="*/ 5 w 151"/>
                  <a:gd name="T23" fmla="*/ 110 h 126"/>
                  <a:gd name="T24" fmla="*/ 49 w 151"/>
                  <a:gd name="T25" fmla="*/ 111 h 126"/>
                  <a:gd name="T26" fmla="*/ 63 w 151"/>
                  <a:gd name="T27" fmla="*/ 102 h 126"/>
                  <a:gd name="T28" fmla="*/ 67 w 151"/>
                  <a:gd name="T29" fmla="*/ 56 h 126"/>
                  <a:gd name="T30" fmla="*/ 75 w 151"/>
                  <a:gd name="T31" fmla="*/ 24 h 126"/>
                  <a:gd name="T32" fmla="*/ 114 w 151"/>
                  <a:gd name="T33" fmla="*/ 6 h 126"/>
                  <a:gd name="T34" fmla="*/ 130 w 151"/>
                  <a:gd name="T35" fmla="*/ 11 h 126"/>
                  <a:gd name="T36" fmla="*/ 146 w 151"/>
                  <a:gd name="T37" fmla="*/ 3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1" h="125">
                    <a:moveTo>
                      <a:pt x="146" y="39"/>
                    </a:moveTo>
                    <a:cubicBezTo>
                      <a:pt x="146" y="37"/>
                      <a:pt x="146" y="35"/>
                      <a:pt x="145" y="33"/>
                    </a:cubicBezTo>
                    <a:cubicBezTo>
                      <a:pt x="135" y="23"/>
                      <a:pt x="122" y="20"/>
                      <a:pt x="108" y="21"/>
                    </a:cubicBezTo>
                    <a:cubicBezTo>
                      <a:pt x="97" y="21"/>
                      <a:pt x="90" y="30"/>
                      <a:pt x="86" y="41"/>
                    </a:cubicBezTo>
                    <a:cubicBezTo>
                      <a:pt x="82" y="55"/>
                      <a:pt x="82" y="71"/>
                      <a:pt x="80" y="86"/>
                    </a:cubicBezTo>
                    <a:cubicBezTo>
                      <a:pt x="80" y="90"/>
                      <a:pt x="82" y="96"/>
                      <a:pt x="80" y="100"/>
                    </a:cubicBezTo>
                    <a:cubicBezTo>
                      <a:pt x="77" y="108"/>
                      <a:pt x="77" y="114"/>
                      <a:pt x="85" y="118"/>
                    </a:cubicBezTo>
                    <a:cubicBezTo>
                      <a:pt x="79" y="121"/>
                      <a:pt x="72" y="118"/>
                      <a:pt x="66" y="122"/>
                    </a:cubicBezTo>
                    <a:cubicBezTo>
                      <a:pt x="56" y="126"/>
                      <a:pt x="47" y="123"/>
                      <a:pt x="37" y="120"/>
                    </a:cubicBezTo>
                    <a:cubicBezTo>
                      <a:pt x="33" y="119"/>
                      <a:pt x="28" y="120"/>
                      <a:pt x="25" y="116"/>
                    </a:cubicBezTo>
                    <a:cubicBezTo>
                      <a:pt x="17" y="116"/>
                      <a:pt x="8" y="119"/>
                      <a:pt x="0" y="114"/>
                    </a:cubicBezTo>
                    <a:cubicBezTo>
                      <a:pt x="0" y="111"/>
                      <a:pt x="3" y="110"/>
                      <a:pt x="5" y="110"/>
                    </a:cubicBezTo>
                    <a:cubicBezTo>
                      <a:pt x="20" y="110"/>
                      <a:pt x="35" y="106"/>
                      <a:pt x="49" y="111"/>
                    </a:cubicBezTo>
                    <a:cubicBezTo>
                      <a:pt x="58" y="114"/>
                      <a:pt x="62" y="110"/>
                      <a:pt x="63" y="102"/>
                    </a:cubicBezTo>
                    <a:cubicBezTo>
                      <a:pt x="66" y="87"/>
                      <a:pt x="66" y="71"/>
                      <a:pt x="67" y="56"/>
                    </a:cubicBezTo>
                    <a:cubicBezTo>
                      <a:pt x="69" y="45"/>
                      <a:pt x="71" y="34"/>
                      <a:pt x="75" y="24"/>
                    </a:cubicBezTo>
                    <a:cubicBezTo>
                      <a:pt x="83" y="5"/>
                      <a:pt x="94" y="0"/>
                      <a:pt x="114" y="6"/>
                    </a:cubicBezTo>
                    <a:cubicBezTo>
                      <a:pt x="119" y="8"/>
                      <a:pt x="125" y="9"/>
                      <a:pt x="130" y="11"/>
                    </a:cubicBezTo>
                    <a:cubicBezTo>
                      <a:pt x="147" y="17"/>
                      <a:pt x="151" y="24"/>
                      <a:pt x="146" y="39"/>
                    </a:cubicBezTo>
                    <a:close/>
                  </a:path>
                </a:pathLst>
              </a:custGeom>
              <a:solidFill>
                <a:srgbClr val="DAD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8" name="Freeform 202">
                <a:extLst>
                  <a:ext uri="{FF2B5EF4-FFF2-40B4-BE49-F238E27FC236}">
                    <a16:creationId xmlns:a16="http://schemas.microsoft.com/office/drawing/2014/main" id="{BA2F5594-AF1F-CE75-596C-48F33B85BA2B}"/>
                  </a:ext>
                </a:extLst>
              </p:cNvPr>
              <p:cNvSpPr/>
              <p:nvPr/>
            </p:nvSpPr>
            <p:spPr bwMode="auto">
              <a:xfrm>
                <a:off x="5538" y="920"/>
                <a:ext cx="457" cy="388"/>
              </a:xfrm>
              <a:custGeom>
                <a:avLst/>
                <a:gdLst>
                  <a:gd name="T0" fmla="*/ 141 w 141"/>
                  <a:gd name="T1" fmla="*/ 13 h 120"/>
                  <a:gd name="T2" fmla="*/ 110 w 141"/>
                  <a:gd name="T3" fmla="*/ 8 h 120"/>
                  <a:gd name="T4" fmla="*/ 95 w 141"/>
                  <a:gd name="T5" fmla="*/ 16 h 120"/>
                  <a:gd name="T6" fmla="*/ 82 w 141"/>
                  <a:gd name="T7" fmla="*/ 53 h 120"/>
                  <a:gd name="T8" fmla="*/ 77 w 141"/>
                  <a:gd name="T9" fmla="*/ 106 h 120"/>
                  <a:gd name="T10" fmla="*/ 61 w 141"/>
                  <a:gd name="T11" fmla="*/ 117 h 120"/>
                  <a:gd name="T12" fmla="*/ 25 w 141"/>
                  <a:gd name="T13" fmla="*/ 116 h 120"/>
                  <a:gd name="T14" fmla="*/ 11 w 141"/>
                  <a:gd name="T15" fmla="*/ 116 h 120"/>
                  <a:gd name="T16" fmla="*/ 0 w 141"/>
                  <a:gd name="T17" fmla="*/ 102 h 120"/>
                  <a:gd name="T18" fmla="*/ 12 w 141"/>
                  <a:gd name="T19" fmla="*/ 99 h 120"/>
                  <a:gd name="T20" fmla="*/ 36 w 141"/>
                  <a:gd name="T21" fmla="*/ 104 h 120"/>
                  <a:gd name="T22" fmla="*/ 58 w 141"/>
                  <a:gd name="T23" fmla="*/ 87 h 120"/>
                  <a:gd name="T24" fmla="*/ 58 w 141"/>
                  <a:gd name="T25" fmla="*/ 80 h 120"/>
                  <a:gd name="T26" fmla="*/ 58 w 141"/>
                  <a:gd name="T27" fmla="*/ 72 h 120"/>
                  <a:gd name="T28" fmla="*/ 58 w 141"/>
                  <a:gd name="T29" fmla="*/ 49 h 120"/>
                  <a:gd name="T30" fmla="*/ 59 w 141"/>
                  <a:gd name="T31" fmla="*/ 46 h 120"/>
                  <a:gd name="T32" fmla="*/ 63 w 141"/>
                  <a:gd name="T33" fmla="*/ 54 h 120"/>
                  <a:gd name="T34" fmla="*/ 70 w 141"/>
                  <a:gd name="T35" fmla="*/ 72 h 120"/>
                  <a:gd name="T36" fmla="*/ 75 w 141"/>
                  <a:gd name="T37" fmla="*/ 48 h 120"/>
                  <a:gd name="T38" fmla="*/ 75 w 141"/>
                  <a:gd name="T39" fmla="*/ 48 h 120"/>
                  <a:gd name="T40" fmla="*/ 80 w 141"/>
                  <a:gd name="T41" fmla="*/ 31 h 120"/>
                  <a:gd name="T42" fmla="*/ 122 w 141"/>
                  <a:gd name="T43" fmla="*/ 6 h 120"/>
                  <a:gd name="T44" fmla="*/ 141 w 141"/>
                  <a:gd name="T45" fmla="*/ 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1" h="120">
                    <a:moveTo>
                      <a:pt x="141" y="13"/>
                    </a:moveTo>
                    <a:cubicBezTo>
                      <a:pt x="130" y="13"/>
                      <a:pt x="121" y="7"/>
                      <a:pt x="110" y="8"/>
                    </a:cubicBezTo>
                    <a:cubicBezTo>
                      <a:pt x="103" y="8"/>
                      <a:pt x="98" y="10"/>
                      <a:pt x="95" y="16"/>
                    </a:cubicBezTo>
                    <a:cubicBezTo>
                      <a:pt x="88" y="27"/>
                      <a:pt x="83" y="39"/>
                      <a:pt x="82" y="53"/>
                    </a:cubicBezTo>
                    <a:cubicBezTo>
                      <a:pt x="81" y="71"/>
                      <a:pt x="80" y="89"/>
                      <a:pt x="77" y="106"/>
                    </a:cubicBezTo>
                    <a:cubicBezTo>
                      <a:pt x="76" y="116"/>
                      <a:pt x="71" y="120"/>
                      <a:pt x="61" y="117"/>
                    </a:cubicBezTo>
                    <a:cubicBezTo>
                      <a:pt x="49" y="113"/>
                      <a:pt x="37" y="112"/>
                      <a:pt x="25" y="116"/>
                    </a:cubicBezTo>
                    <a:cubicBezTo>
                      <a:pt x="20" y="118"/>
                      <a:pt x="16" y="112"/>
                      <a:pt x="11" y="116"/>
                    </a:cubicBezTo>
                    <a:cubicBezTo>
                      <a:pt x="6" y="113"/>
                      <a:pt x="2" y="108"/>
                      <a:pt x="0" y="102"/>
                    </a:cubicBezTo>
                    <a:cubicBezTo>
                      <a:pt x="3" y="96"/>
                      <a:pt x="8" y="98"/>
                      <a:pt x="12" y="99"/>
                    </a:cubicBezTo>
                    <a:cubicBezTo>
                      <a:pt x="20" y="101"/>
                      <a:pt x="28" y="103"/>
                      <a:pt x="36" y="104"/>
                    </a:cubicBezTo>
                    <a:cubicBezTo>
                      <a:pt x="51" y="107"/>
                      <a:pt x="56" y="103"/>
                      <a:pt x="58" y="87"/>
                    </a:cubicBezTo>
                    <a:cubicBezTo>
                      <a:pt x="58" y="85"/>
                      <a:pt x="58" y="83"/>
                      <a:pt x="58" y="80"/>
                    </a:cubicBezTo>
                    <a:cubicBezTo>
                      <a:pt x="59" y="77"/>
                      <a:pt x="59" y="75"/>
                      <a:pt x="58" y="72"/>
                    </a:cubicBezTo>
                    <a:cubicBezTo>
                      <a:pt x="59" y="64"/>
                      <a:pt x="54" y="56"/>
                      <a:pt x="58" y="49"/>
                    </a:cubicBezTo>
                    <a:cubicBezTo>
                      <a:pt x="58" y="48"/>
                      <a:pt x="58" y="47"/>
                      <a:pt x="59" y="46"/>
                    </a:cubicBezTo>
                    <a:cubicBezTo>
                      <a:pt x="61" y="48"/>
                      <a:pt x="62" y="51"/>
                      <a:pt x="63" y="54"/>
                    </a:cubicBezTo>
                    <a:cubicBezTo>
                      <a:pt x="70" y="59"/>
                      <a:pt x="71" y="66"/>
                      <a:pt x="70" y="72"/>
                    </a:cubicBezTo>
                    <a:cubicBezTo>
                      <a:pt x="70" y="65"/>
                      <a:pt x="70" y="56"/>
                      <a:pt x="75" y="48"/>
                    </a:cubicBezTo>
                    <a:cubicBezTo>
                      <a:pt x="75" y="48"/>
                      <a:pt x="75" y="48"/>
                      <a:pt x="75" y="48"/>
                    </a:cubicBezTo>
                    <a:cubicBezTo>
                      <a:pt x="79" y="43"/>
                      <a:pt x="79" y="36"/>
                      <a:pt x="80" y="31"/>
                    </a:cubicBezTo>
                    <a:cubicBezTo>
                      <a:pt x="86" y="9"/>
                      <a:pt x="100" y="0"/>
                      <a:pt x="122" y="6"/>
                    </a:cubicBezTo>
                    <a:cubicBezTo>
                      <a:pt x="129" y="7"/>
                      <a:pt x="135" y="9"/>
                      <a:pt x="141" y="13"/>
                    </a:cubicBezTo>
                    <a:close/>
                  </a:path>
                </a:pathLst>
              </a:custGeom>
              <a:solidFill>
                <a:srgbClr val="C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9" name="Freeform 203">
                <a:extLst>
                  <a:ext uri="{FF2B5EF4-FFF2-40B4-BE49-F238E27FC236}">
                    <a16:creationId xmlns:a16="http://schemas.microsoft.com/office/drawing/2014/main" id="{6490337C-CC26-F9A2-873A-9581E38447A3}"/>
                  </a:ext>
                </a:extLst>
              </p:cNvPr>
              <p:cNvSpPr/>
              <p:nvPr/>
            </p:nvSpPr>
            <p:spPr bwMode="auto">
              <a:xfrm>
                <a:off x="5642" y="1305"/>
                <a:ext cx="207" cy="152"/>
              </a:xfrm>
              <a:custGeom>
                <a:avLst/>
                <a:gdLst>
                  <a:gd name="T0" fmla="*/ 17 w 64"/>
                  <a:gd name="T1" fmla="*/ 0 h 47"/>
                  <a:gd name="T2" fmla="*/ 45 w 64"/>
                  <a:gd name="T3" fmla="*/ 2 h 47"/>
                  <a:gd name="T4" fmla="*/ 63 w 64"/>
                  <a:gd name="T5" fmla="*/ 26 h 47"/>
                  <a:gd name="T6" fmla="*/ 64 w 64"/>
                  <a:gd name="T7" fmla="*/ 28 h 47"/>
                  <a:gd name="T8" fmla="*/ 52 w 64"/>
                  <a:gd name="T9" fmla="*/ 44 h 47"/>
                  <a:gd name="T10" fmla="*/ 43 w 64"/>
                  <a:gd name="T11" fmla="*/ 46 h 47"/>
                  <a:gd name="T12" fmla="*/ 36 w 64"/>
                  <a:gd name="T13" fmla="*/ 32 h 47"/>
                  <a:gd name="T14" fmla="*/ 31 w 64"/>
                  <a:gd name="T15" fmla="*/ 20 h 47"/>
                  <a:gd name="T16" fmla="*/ 6 w 64"/>
                  <a:gd name="T17" fmla="*/ 21 h 47"/>
                  <a:gd name="T18" fmla="*/ 0 w 64"/>
                  <a:gd name="T19" fmla="*/ 14 h 47"/>
                  <a:gd name="T20" fmla="*/ 17 w 6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47">
                    <a:moveTo>
                      <a:pt x="17" y="0"/>
                    </a:moveTo>
                    <a:cubicBezTo>
                      <a:pt x="26" y="3"/>
                      <a:pt x="35" y="5"/>
                      <a:pt x="45" y="2"/>
                    </a:cubicBezTo>
                    <a:cubicBezTo>
                      <a:pt x="56" y="6"/>
                      <a:pt x="57" y="18"/>
                      <a:pt x="63" y="26"/>
                    </a:cubicBezTo>
                    <a:cubicBezTo>
                      <a:pt x="63" y="26"/>
                      <a:pt x="64" y="27"/>
                      <a:pt x="64" y="28"/>
                    </a:cubicBezTo>
                    <a:cubicBezTo>
                      <a:pt x="64" y="36"/>
                      <a:pt x="57" y="39"/>
                      <a:pt x="52" y="44"/>
                    </a:cubicBezTo>
                    <a:cubicBezTo>
                      <a:pt x="49" y="45"/>
                      <a:pt x="46" y="47"/>
                      <a:pt x="43" y="46"/>
                    </a:cubicBezTo>
                    <a:cubicBezTo>
                      <a:pt x="37" y="43"/>
                      <a:pt x="37" y="36"/>
                      <a:pt x="36" y="32"/>
                    </a:cubicBezTo>
                    <a:cubicBezTo>
                      <a:pt x="34" y="28"/>
                      <a:pt x="34" y="23"/>
                      <a:pt x="31" y="20"/>
                    </a:cubicBezTo>
                    <a:cubicBezTo>
                      <a:pt x="23" y="9"/>
                      <a:pt x="19" y="9"/>
                      <a:pt x="6" y="21"/>
                    </a:cubicBezTo>
                    <a:cubicBezTo>
                      <a:pt x="1" y="21"/>
                      <a:pt x="0" y="18"/>
                      <a:pt x="0" y="14"/>
                    </a:cubicBezTo>
                    <a:cubicBezTo>
                      <a:pt x="3" y="7"/>
                      <a:pt x="8" y="2"/>
                      <a:pt x="17" y="0"/>
                    </a:cubicBezTo>
                    <a:close/>
                  </a:path>
                </a:pathLst>
              </a:custGeom>
              <a:solidFill>
                <a:srgbClr val="ED79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0" name="Freeform 204">
                <a:extLst>
                  <a:ext uri="{FF2B5EF4-FFF2-40B4-BE49-F238E27FC236}">
                    <a16:creationId xmlns:a16="http://schemas.microsoft.com/office/drawing/2014/main" id="{98A19DFC-5700-6B73-CE9B-84D861CD0BD8}"/>
                  </a:ext>
                </a:extLst>
              </p:cNvPr>
              <p:cNvSpPr/>
              <p:nvPr/>
            </p:nvSpPr>
            <p:spPr bwMode="auto">
              <a:xfrm>
                <a:off x="5778" y="1395"/>
                <a:ext cx="110" cy="104"/>
              </a:xfrm>
              <a:custGeom>
                <a:avLst/>
                <a:gdLst>
                  <a:gd name="T0" fmla="*/ 10 w 34"/>
                  <a:gd name="T1" fmla="*/ 14 h 32"/>
                  <a:gd name="T2" fmla="*/ 22 w 34"/>
                  <a:gd name="T3" fmla="*/ 0 h 32"/>
                  <a:gd name="T4" fmla="*/ 34 w 34"/>
                  <a:gd name="T5" fmla="*/ 4 h 32"/>
                  <a:gd name="T6" fmla="*/ 17 w 34"/>
                  <a:gd name="T7" fmla="*/ 27 h 32"/>
                  <a:gd name="T8" fmla="*/ 3 w 34"/>
                  <a:gd name="T9" fmla="*/ 32 h 32"/>
                  <a:gd name="T10" fmla="*/ 10 w 34"/>
                  <a:gd name="T11" fmla="*/ 14 h 32"/>
                </a:gdLst>
                <a:ahLst/>
                <a:cxnLst>
                  <a:cxn ang="0">
                    <a:pos x="T0" y="T1"/>
                  </a:cxn>
                  <a:cxn ang="0">
                    <a:pos x="T2" y="T3"/>
                  </a:cxn>
                  <a:cxn ang="0">
                    <a:pos x="T4" y="T5"/>
                  </a:cxn>
                  <a:cxn ang="0">
                    <a:pos x="T6" y="T7"/>
                  </a:cxn>
                  <a:cxn ang="0">
                    <a:pos x="T8" y="T9"/>
                  </a:cxn>
                  <a:cxn ang="0">
                    <a:pos x="T10" y="T11"/>
                  </a:cxn>
                </a:cxnLst>
                <a:rect l="0" t="0" r="r" b="b"/>
                <a:pathLst>
                  <a:path w="34" h="32">
                    <a:moveTo>
                      <a:pt x="10" y="14"/>
                    </a:moveTo>
                    <a:cubicBezTo>
                      <a:pt x="14" y="9"/>
                      <a:pt x="18" y="5"/>
                      <a:pt x="22" y="0"/>
                    </a:cubicBezTo>
                    <a:cubicBezTo>
                      <a:pt x="26" y="2"/>
                      <a:pt x="30" y="3"/>
                      <a:pt x="34" y="4"/>
                    </a:cubicBezTo>
                    <a:cubicBezTo>
                      <a:pt x="34" y="16"/>
                      <a:pt x="28" y="24"/>
                      <a:pt x="17" y="27"/>
                    </a:cubicBezTo>
                    <a:cubicBezTo>
                      <a:pt x="12" y="28"/>
                      <a:pt x="8" y="30"/>
                      <a:pt x="3" y="32"/>
                    </a:cubicBezTo>
                    <a:cubicBezTo>
                      <a:pt x="0" y="24"/>
                      <a:pt x="8" y="20"/>
                      <a:pt x="10" y="14"/>
                    </a:cubicBezTo>
                    <a:close/>
                  </a:path>
                </a:pathLst>
              </a:custGeom>
              <a:solidFill>
                <a:srgbClr val="C7C8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grpSp>
          <p:nvGrpSpPr>
            <p:cNvPr id="30" name="Group 406">
              <a:extLst>
                <a:ext uri="{FF2B5EF4-FFF2-40B4-BE49-F238E27FC236}">
                  <a16:creationId xmlns:a16="http://schemas.microsoft.com/office/drawing/2014/main" id="{C2686F43-0BD7-D033-03C2-2CF1095600D1}"/>
                </a:ext>
              </a:extLst>
            </p:cNvPr>
            <p:cNvGrpSpPr/>
            <p:nvPr/>
          </p:nvGrpSpPr>
          <p:grpSpPr>
            <a:xfrm>
              <a:off x="7521576" y="1295400"/>
              <a:ext cx="3235325" cy="4502150"/>
              <a:chOff x="4738" y="816"/>
              <a:chExt cx="2038" cy="2836"/>
            </a:xfrm>
          </p:grpSpPr>
          <p:sp>
            <p:nvSpPr>
              <p:cNvPr id="51" name="Freeform 206">
                <a:extLst>
                  <a:ext uri="{FF2B5EF4-FFF2-40B4-BE49-F238E27FC236}">
                    <a16:creationId xmlns:a16="http://schemas.microsoft.com/office/drawing/2014/main" id="{6A934E01-7012-A1C2-7C98-CA5C2BC1593A}"/>
                  </a:ext>
                </a:extLst>
              </p:cNvPr>
              <p:cNvSpPr/>
              <p:nvPr/>
            </p:nvSpPr>
            <p:spPr bwMode="auto">
              <a:xfrm>
                <a:off x="5788" y="1298"/>
                <a:ext cx="97" cy="91"/>
              </a:xfrm>
              <a:custGeom>
                <a:avLst/>
                <a:gdLst>
                  <a:gd name="T0" fmla="*/ 18 w 30"/>
                  <a:gd name="T1" fmla="*/ 28 h 28"/>
                  <a:gd name="T2" fmla="*/ 12 w 30"/>
                  <a:gd name="T3" fmla="*/ 23 h 28"/>
                  <a:gd name="T4" fmla="*/ 0 w 30"/>
                  <a:gd name="T5" fmla="*/ 4 h 28"/>
                  <a:gd name="T6" fmla="*/ 19 w 30"/>
                  <a:gd name="T7" fmla="*/ 3 h 28"/>
                  <a:gd name="T8" fmla="*/ 25 w 30"/>
                  <a:gd name="T9" fmla="*/ 4 h 28"/>
                  <a:gd name="T10" fmla="*/ 26 w 30"/>
                  <a:gd name="T11" fmla="*/ 13 h 28"/>
                  <a:gd name="T12" fmla="*/ 21 w 30"/>
                  <a:gd name="T13" fmla="*/ 23 h 28"/>
                  <a:gd name="T14" fmla="*/ 18 w 30"/>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8">
                    <a:moveTo>
                      <a:pt x="18" y="28"/>
                    </a:moveTo>
                    <a:cubicBezTo>
                      <a:pt x="15" y="28"/>
                      <a:pt x="13" y="26"/>
                      <a:pt x="12" y="23"/>
                    </a:cubicBezTo>
                    <a:cubicBezTo>
                      <a:pt x="10" y="15"/>
                      <a:pt x="5" y="10"/>
                      <a:pt x="0" y="4"/>
                    </a:cubicBezTo>
                    <a:cubicBezTo>
                      <a:pt x="6" y="0"/>
                      <a:pt x="13" y="0"/>
                      <a:pt x="19" y="3"/>
                    </a:cubicBezTo>
                    <a:cubicBezTo>
                      <a:pt x="21" y="4"/>
                      <a:pt x="23" y="4"/>
                      <a:pt x="25" y="4"/>
                    </a:cubicBezTo>
                    <a:cubicBezTo>
                      <a:pt x="30" y="7"/>
                      <a:pt x="26" y="10"/>
                      <a:pt x="26" y="13"/>
                    </a:cubicBezTo>
                    <a:cubicBezTo>
                      <a:pt x="26" y="17"/>
                      <a:pt x="26" y="21"/>
                      <a:pt x="21" y="23"/>
                    </a:cubicBezTo>
                    <a:cubicBezTo>
                      <a:pt x="20" y="24"/>
                      <a:pt x="19" y="26"/>
                      <a:pt x="18" y="28"/>
                    </a:cubicBezTo>
                    <a:close/>
                  </a:path>
                </a:pathLst>
              </a:custGeom>
              <a:solidFill>
                <a:srgbClr val="E45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 name="Freeform 207">
                <a:extLst>
                  <a:ext uri="{FF2B5EF4-FFF2-40B4-BE49-F238E27FC236}">
                    <a16:creationId xmlns:a16="http://schemas.microsoft.com/office/drawing/2014/main" id="{5E3801B8-D7E1-08F4-3CF2-AB2877362BA8}"/>
                  </a:ext>
                </a:extLst>
              </p:cNvPr>
              <p:cNvSpPr/>
              <p:nvPr/>
            </p:nvSpPr>
            <p:spPr bwMode="auto">
              <a:xfrm>
                <a:off x="6044" y="816"/>
                <a:ext cx="61" cy="285"/>
              </a:xfrm>
              <a:custGeom>
                <a:avLst/>
                <a:gdLst>
                  <a:gd name="T0" fmla="*/ 1 w 19"/>
                  <a:gd name="T1" fmla="*/ 88 h 88"/>
                  <a:gd name="T2" fmla="*/ 0 w 19"/>
                  <a:gd name="T3" fmla="*/ 0 h 88"/>
                  <a:gd name="T4" fmla="*/ 1 w 19"/>
                  <a:gd name="T5" fmla="*/ 88 h 88"/>
                </a:gdLst>
                <a:ahLst/>
                <a:cxnLst>
                  <a:cxn ang="0">
                    <a:pos x="T0" y="T1"/>
                  </a:cxn>
                  <a:cxn ang="0">
                    <a:pos x="T2" y="T3"/>
                  </a:cxn>
                  <a:cxn ang="0">
                    <a:pos x="T4" y="T5"/>
                  </a:cxn>
                </a:cxnLst>
                <a:rect l="0" t="0" r="r" b="b"/>
                <a:pathLst>
                  <a:path w="19" h="88">
                    <a:moveTo>
                      <a:pt x="1" y="88"/>
                    </a:moveTo>
                    <a:cubicBezTo>
                      <a:pt x="14" y="59"/>
                      <a:pt x="13" y="31"/>
                      <a:pt x="0" y="0"/>
                    </a:cubicBezTo>
                    <a:cubicBezTo>
                      <a:pt x="18" y="13"/>
                      <a:pt x="19" y="65"/>
                      <a:pt x="1" y="88"/>
                    </a:cubicBezTo>
                    <a:close/>
                  </a:path>
                </a:pathLst>
              </a:custGeom>
              <a:solidFill>
                <a:srgbClr val="E3E4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 name="Freeform 208">
                <a:extLst>
                  <a:ext uri="{FF2B5EF4-FFF2-40B4-BE49-F238E27FC236}">
                    <a16:creationId xmlns:a16="http://schemas.microsoft.com/office/drawing/2014/main" id="{CFF53AB5-6BED-5124-190F-A1A38F8A842F}"/>
                  </a:ext>
                </a:extLst>
              </p:cNvPr>
              <p:cNvSpPr/>
              <p:nvPr/>
            </p:nvSpPr>
            <p:spPr bwMode="auto">
              <a:xfrm>
                <a:off x="5914" y="1282"/>
                <a:ext cx="62" cy="74"/>
              </a:xfrm>
              <a:custGeom>
                <a:avLst/>
                <a:gdLst>
                  <a:gd name="T0" fmla="*/ 19 w 19"/>
                  <a:gd name="T1" fmla="*/ 0 h 23"/>
                  <a:gd name="T2" fmla="*/ 11 w 19"/>
                  <a:gd name="T3" fmla="*/ 17 h 23"/>
                  <a:gd name="T4" fmla="*/ 4 w 19"/>
                  <a:gd name="T5" fmla="*/ 18 h 23"/>
                  <a:gd name="T6" fmla="*/ 6 w 19"/>
                  <a:gd name="T7" fmla="*/ 10 h 23"/>
                  <a:gd name="T8" fmla="*/ 19 w 19"/>
                  <a:gd name="T9" fmla="*/ 0 h 23"/>
                </a:gdLst>
                <a:ahLst/>
                <a:cxnLst>
                  <a:cxn ang="0">
                    <a:pos x="T0" y="T1"/>
                  </a:cxn>
                  <a:cxn ang="0">
                    <a:pos x="T2" y="T3"/>
                  </a:cxn>
                  <a:cxn ang="0">
                    <a:pos x="T4" y="T5"/>
                  </a:cxn>
                  <a:cxn ang="0">
                    <a:pos x="T6" y="T7"/>
                  </a:cxn>
                  <a:cxn ang="0">
                    <a:pos x="T8" y="T9"/>
                  </a:cxn>
                </a:cxnLst>
                <a:rect l="0" t="0" r="r" b="b"/>
                <a:pathLst>
                  <a:path w="19" h="23">
                    <a:moveTo>
                      <a:pt x="19" y="0"/>
                    </a:moveTo>
                    <a:cubicBezTo>
                      <a:pt x="18" y="7"/>
                      <a:pt x="16" y="13"/>
                      <a:pt x="11" y="17"/>
                    </a:cubicBezTo>
                    <a:cubicBezTo>
                      <a:pt x="9" y="19"/>
                      <a:pt x="7" y="23"/>
                      <a:pt x="4" y="18"/>
                    </a:cubicBezTo>
                    <a:cubicBezTo>
                      <a:pt x="2" y="15"/>
                      <a:pt x="0" y="12"/>
                      <a:pt x="6" y="10"/>
                    </a:cubicBezTo>
                    <a:cubicBezTo>
                      <a:pt x="11" y="9"/>
                      <a:pt x="14" y="4"/>
                      <a:pt x="19" y="0"/>
                    </a:cubicBezTo>
                    <a:close/>
                  </a:path>
                </a:pathLst>
              </a:custGeom>
              <a:solidFill>
                <a:srgbClr val="F9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 name="Freeform 209">
                <a:extLst>
                  <a:ext uri="{FF2B5EF4-FFF2-40B4-BE49-F238E27FC236}">
                    <a16:creationId xmlns:a16="http://schemas.microsoft.com/office/drawing/2014/main" id="{113E2E38-06F7-1507-68C3-768556851DD6}"/>
                  </a:ext>
                </a:extLst>
              </p:cNvPr>
              <p:cNvSpPr/>
              <p:nvPr/>
            </p:nvSpPr>
            <p:spPr bwMode="auto">
              <a:xfrm>
                <a:off x="5856" y="1334"/>
                <a:ext cx="45" cy="61"/>
              </a:xfrm>
              <a:custGeom>
                <a:avLst/>
                <a:gdLst>
                  <a:gd name="T0" fmla="*/ 0 w 14"/>
                  <a:gd name="T1" fmla="*/ 12 h 19"/>
                  <a:gd name="T2" fmla="*/ 5 w 14"/>
                  <a:gd name="T3" fmla="*/ 2 h 19"/>
                  <a:gd name="T4" fmla="*/ 10 w 14"/>
                  <a:gd name="T5" fmla="*/ 10 h 19"/>
                  <a:gd name="T6" fmla="*/ 6 w 14"/>
                  <a:gd name="T7" fmla="*/ 18 h 19"/>
                  <a:gd name="T8" fmla="*/ 0 w 14"/>
                  <a:gd name="T9" fmla="*/ 12 h 19"/>
                </a:gdLst>
                <a:ahLst/>
                <a:cxnLst>
                  <a:cxn ang="0">
                    <a:pos x="T0" y="T1"/>
                  </a:cxn>
                  <a:cxn ang="0">
                    <a:pos x="T2" y="T3"/>
                  </a:cxn>
                  <a:cxn ang="0">
                    <a:pos x="T4" y="T5"/>
                  </a:cxn>
                  <a:cxn ang="0">
                    <a:pos x="T6" y="T7"/>
                  </a:cxn>
                  <a:cxn ang="0">
                    <a:pos x="T8" y="T9"/>
                  </a:cxn>
                </a:cxnLst>
                <a:rect l="0" t="0" r="r" b="b"/>
                <a:pathLst>
                  <a:path w="14" h="19">
                    <a:moveTo>
                      <a:pt x="0" y="12"/>
                    </a:moveTo>
                    <a:cubicBezTo>
                      <a:pt x="2" y="9"/>
                      <a:pt x="3" y="6"/>
                      <a:pt x="5" y="2"/>
                    </a:cubicBezTo>
                    <a:cubicBezTo>
                      <a:pt x="14" y="0"/>
                      <a:pt x="9" y="7"/>
                      <a:pt x="10" y="10"/>
                    </a:cubicBezTo>
                    <a:cubicBezTo>
                      <a:pt x="10" y="13"/>
                      <a:pt x="12" y="17"/>
                      <a:pt x="6" y="18"/>
                    </a:cubicBezTo>
                    <a:cubicBezTo>
                      <a:pt x="2" y="19"/>
                      <a:pt x="0" y="16"/>
                      <a:pt x="0" y="12"/>
                    </a:cubicBezTo>
                    <a:close/>
                  </a:path>
                </a:pathLst>
              </a:custGeom>
              <a:solidFill>
                <a:srgbClr val="C6C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 name="Freeform 210">
                <a:extLst>
                  <a:ext uri="{FF2B5EF4-FFF2-40B4-BE49-F238E27FC236}">
                    <a16:creationId xmlns:a16="http://schemas.microsoft.com/office/drawing/2014/main" id="{5E1B8CB9-32CE-E037-5E87-D77B4FD1EC37}"/>
                  </a:ext>
                </a:extLst>
              </p:cNvPr>
              <p:cNvSpPr/>
              <p:nvPr/>
            </p:nvSpPr>
            <p:spPr bwMode="auto">
              <a:xfrm>
                <a:off x="5934" y="1334"/>
                <a:ext cx="48" cy="52"/>
              </a:xfrm>
              <a:custGeom>
                <a:avLst/>
                <a:gdLst>
                  <a:gd name="T0" fmla="*/ 12 w 15"/>
                  <a:gd name="T1" fmla="*/ 0 h 16"/>
                  <a:gd name="T2" fmla="*/ 3 w 15"/>
                  <a:gd name="T3" fmla="*/ 16 h 16"/>
                  <a:gd name="T4" fmla="*/ 0 w 15"/>
                  <a:gd name="T5" fmla="*/ 14 h 16"/>
                  <a:gd name="T6" fmla="*/ 1 w 15"/>
                  <a:gd name="T7" fmla="*/ 9 h 16"/>
                  <a:gd name="T8" fmla="*/ 12 w 15"/>
                  <a:gd name="T9" fmla="*/ 0 h 16"/>
                </a:gdLst>
                <a:ahLst/>
                <a:cxnLst>
                  <a:cxn ang="0">
                    <a:pos x="T0" y="T1"/>
                  </a:cxn>
                  <a:cxn ang="0">
                    <a:pos x="T2" y="T3"/>
                  </a:cxn>
                  <a:cxn ang="0">
                    <a:pos x="T4" y="T5"/>
                  </a:cxn>
                  <a:cxn ang="0">
                    <a:pos x="T6" y="T7"/>
                  </a:cxn>
                  <a:cxn ang="0">
                    <a:pos x="T8" y="T9"/>
                  </a:cxn>
                </a:cxnLst>
                <a:rect l="0" t="0" r="r" b="b"/>
                <a:pathLst>
                  <a:path w="15" h="16">
                    <a:moveTo>
                      <a:pt x="12" y="0"/>
                    </a:moveTo>
                    <a:cubicBezTo>
                      <a:pt x="15" y="6"/>
                      <a:pt x="9" y="16"/>
                      <a:pt x="3" y="16"/>
                    </a:cubicBezTo>
                    <a:cubicBezTo>
                      <a:pt x="2" y="16"/>
                      <a:pt x="1" y="15"/>
                      <a:pt x="0" y="14"/>
                    </a:cubicBezTo>
                    <a:cubicBezTo>
                      <a:pt x="0" y="13"/>
                      <a:pt x="0" y="10"/>
                      <a:pt x="1" y="9"/>
                    </a:cubicBezTo>
                    <a:cubicBezTo>
                      <a:pt x="5" y="6"/>
                      <a:pt x="8" y="3"/>
                      <a:pt x="12" y="0"/>
                    </a:cubicBezTo>
                    <a:close/>
                  </a:path>
                </a:pathLst>
              </a:custGeom>
              <a:solidFill>
                <a:srgbClr val="F2F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 name="Freeform 211">
                <a:extLst>
                  <a:ext uri="{FF2B5EF4-FFF2-40B4-BE49-F238E27FC236}">
                    <a16:creationId xmlns:a16="http://schemas.microsoft.com/office/drawing/2014/main" id="{31A5CE7C-0B1C-A8EF-5951-C1E91335D999}"/>
                  </a:ext>
                </a:extLst>
              </p:cNvPr>
              <p:cNvSpPr/>
              <p:nvPr/>
            </p:nvSpPr>
            <p:spPr bwMode="auto">
              <a:xfrm>
                <a:off x="5972" y="1256"/>
                <a:ext cx="43" cy="78"/>
              </a:xfrm>
              <a:custGeom>
                <a:avLst/>
                <a:gdLst>
                  <a:gd name="T0" fmla="*/ 0 w 13"/>
                  <a:gd name="T1" fmla="*/ 24 h 24"/>
                  <a:gd name="T2" fmla="*/ 6 w 13"/>
                  <a:gd name="T3" fmla="*/ 0 h 24"/>
                  <a:gd name="T4" fmla="*/ 0 w 13"/>
                  <a:gd name="T5" fmla="*/ 24 h 24"/>
                </a:gdLst>
                <a:ahLst/>
                <a:cxnLst>
                  <a:cxn ang="0">
                    <a:pos x="T0" y="T1"/>
                  </a:cxn>
                  <a:cxn ang="0">
                    <a:pos x="T2" y="T3"/>
                  </a:cxn>
                  <a:cxn ang="0">
                    <a:pos x="T4" y="T5"/>
                  </a:cxn>
                </a:cxnLst>
                <a:rect l="0" t="0" r="r" b="b"/>
                <a:pathLst>
                  <a:path w="13" h="24">
                    <a:moveTo>
                      <a:pt x="0" y="24"/>
                    </a:moveTo>
                    <a:cubicBezTo>
                      <a:pt x="2" y="16"/>
                      <a:pt x="4" y="8"/>
                      <a:pt x="6" y="0"/>
                    </a:cubicBezTo>
                    <a:cubicBezTo>
                      <a:pt x="3" y="8"/>
                      <a:pt x="13" y="19"/>
                      <a:pt x="0" y="24"/>
                    </a:cubicBezTo>
                    <a:close/>
                  </a:path>
                </a:pathLst>
              </a:custGeom>
              <a:solidFill>
                <a:srgbClr val="F0F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 name="Freeform 212">
                <a:extLst>
                  <a:ext uri="{FF2B5EF4-FFF2-40B4-BE49-F238E27FC236}">
                    <a16:creationId xmlns:a16="http://schemas.microsoft.com/office/drawing/2014/main" id="{B4E2A8B3-81C9-066E-33EA-5207F26A8FD7}"/>
                  </a:ext>
                </a:extLst>
              </p:cNvPr>
              <p:cNvSpPr/>
              <p:nvPr/>
            </p:nvSpPr>
            <p:spPr bwMode="auto">
              <a:xfrm>
                <a:off x="5140" y="2970"/>
                <a:ext cx="168" cy="49"/>
              </a:xfrm>
              <a:custGeom>
                <a:avLst/>
                <a:gdLst>
                  <a:gd name="T0" fmla="*/ 28 w 52"/>
                  <a:gd name="T1" fmla="*/ 15 h 15"/>
                  <a:gd name="T2" fmla="*/ 10 w 52"/>
                  <a:gd name="T3" fmla="*/ 9 h 15"/>
                  <a:gd name="T4" fmla="*/ 0 w 52"/>
                  <a:gd name="T5" fmla="*/ 6 h 15"/>
                  <a:gd name="T6" fmla="*/ 5 w 52"/>
                  <a:gd name="T7" fmla="*/ 2 h 15"/>
                  <a:gd name="T8" fmla="*/ 45 w 52"/>
                  <a:gd name="T9" fmla="*/ 1 h 15"/>
                  <a:gd name="T10" fmla="*/ 50 w 52"/>
                  <a:gd name="T11" fmla="*/ 2 h 15"/>
                  <a:gd name="T12" fmla="*/ 52 w 52"/>
                  <a:gd name="T13" fmla="*/ 6 h 15"/>
                  <a:gd name="T14" fmla="*/ 44 w 52"/>
                  <a:gd name="T15" fmla="*/ 9 h 15"/>
                  <a:gd name="T16" fmla="*/ 41 w 52"/>
                  <a:gd name="T17" fmla="*/ 9 h 15"/>
                  <a:gd name="T18" fmla="*/ 28 w 52"/>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5">
                    <a:moveTo>
                      <a:pt x="28" y="15"/>
                    </a:moveTo>
                    <a:cubicBezTo>
                      <a:pt x="23" y="11"/>
                      <a:pt x="19" y="3"/>
                      <a:pt x="10" y="9"/>
                    </a:cubicBezTo>
                    <a:cubicBezTo>
                      <a:pt x="6" y="8"/>
                      <a:pt x="3" y="9"/>
                      <a:pt x="0" y="6"/>
                    </a:cubicBezTo>
                    <a:cubicBezTo>
                      <a:pt x="2" y="5"/>
                      <a:pt x="4" y="3"/>
                      <a:pt x="5" y="2"/>
                    </a:cubicBezTo>
                    <a:cubicBezTo>
                      <a:pt x="19" y="5"/>
                      <a:pt x="32" y="4"/>
                      <a:pt x="45" y="1"/>
                    </a:cubicBezTo>
                    <a:cubicBezTo>
                      <a:pt x="47" y="0"/>
                      <a:pt x="48" y="0"/>
                      <a:pt x="50" y="2"/>
                    </a:cubicBezTo>
                    <a:cubicBezTo>
                      <a:pt x="50" y="4"/>
                      <a:pt x="51" y="5"/>
                      <a:pt x="52" y="6"/>
                    </a:cubicBezTo>
                    <a:cubicBezTo>
                      <a:pt x="50" y="9"/>
                      <a:pt x="47" y="9"/>
                      <a:pt x="44" y="9"/>
                    </a:cubicBezTo>
                    <a:cubicBezTo>
                      <a:pt x="43" y="9"/>
                      <a:pt x="42" y="9"/>
                      <a:pt x="41" y="9"/>
                    </a:cubicBezTo>
                    <a:cubicBezTo>
                      <a:pt x="33" y="2"/>
                      <a:pt x="32" y="12"/>
                      <a:pt x="28" y="15"/>
                    </a:cubicBezTo>
                    <a:close/>
                  </a:path>
                </a:pathLst>
              </a:custGeom>
              <a:solidFill>
                <a:srgbClr val="F7C8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 name="Freeform 213">
                <a:extLst>
                  <a:ext uri="{FF2B5EF4-FFF2-40B4-BE49-F238E27FC236}">
                    <a16:creationId xmlns:a16="http://schemas.microsoft.com/office/drawing/2014/main" id="{48E0FBF1-BD2E-59BA-3648-487A003D5056}"/>
                  </a:ext>
                </a:extLst>
              </p:cNvPr>
              <p:cNvSpPr/>
              <p:nvPr/>
            </p:nvSpPr>
            <p:spPr bwMode="auto">
              <a:xfrm>
                <a:off x="5182" y="2747"/>
                <a:ext cx="68" cy="175"/>
              </a:xfrm>
              <a:custGeom>
                <a:avLst/>
                <a:gdLst>
                  <a:gd name="T0" fmla="*/ 21 w 21"/>
                  <a:gd name="T1" fmla="*/ 3 h 54"/>
                  <a:gd name="T2" fmla="*/ 8 w 21"/>
                  <a:gd name="T3" fmla="*/ 28 h 54"/>
                  <a:gd name="T4" fmla="*/ 9 w 21"/>
                  <a:gd name="T5" fmla="*/ 54 h 54"/>
                  <a:gd name="T6" fmla="*/ 1 w 21"/>
                  <a:gd name="T7" fmla="*/ 31 h 54"/>
                  <a:gd name="T8" fmla="*/ 0 w 21"/>
                  <a:gd name="T9" fmla="*/ 27 h 54"/>
                  <a:gd name="T10" fmla="*/ 13 w 21"/>
                  <a:gd name="T11" fmla="*/ 1 h 54"/>
                  <a:gd name="T12" fmla="*/ 20 w 21"/>
                  <a:gd name="T13" fmla="*/ 2 h 54"/>
                  <a:gd name="T14" fmla="*/ 21 w 21"/>
                  <a:gd name="T15" fmla="*/ 3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54">
                    <a:moveTo>
                      <a:pt x="21" y="3"/>
                    </a:moveTo>
                    <a:cubicBezTo>
                      <a:pt x="16" y="11"/>
                      <a:pt x="11" y="19"/>
                      <a:pt x="8" y="28"/>
                    </a:cubicBezTo>
                    <a:cubicBezTo>
                      <a:pt x="3" y="36"/>
                      <a:pt x="9" y="44"/>
                      <a:pt x="9" y="54"/>
                    </a:cubicBezTo>
                    <a:cubicBezTo>
                      <a:pt x="2" y="46"/>
                      <a:pt x="2" y="38"/>
                      <a:pt x="1" y="31"/>
                    </a:cubicBezTo>
                    <a:cubicBezTo>
                      <a:pt x="0" y="30"/>
                      <a:pt x="0" y="29"/>
                      <a:pt x="0" y="27"/>
                    </a:cubicBezTo>
                    <a:cubicBezTo>
                      <a:pt x="3" y="18"/>
                      <a:pt x="5" y="8"/>
                      <a:pt x="13" y="1"/>
                    </a:cubicBezTo>
                    <a:cubicBezTo>
                      <a:pt x="16" y="0"/>
                      <a:pt x="18" y="1"/>
                      <a:pt x="20" y="2"/>
                    </a:cubicBezTo>
                    <a:lnTo>
                      <a:pt x="21" y="3"/>
                    </a:lnTo>
                    <a:close/>
                  </a:path>
                </a:pathLst>
              </a:custGeom>
              <a:solidFill>
                <a:srgbClr val="E372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9" name="Freeform 214">
                <a:extLst>
                  <a:ext uri="{FF2B5EF4-FFF2-40B4-BE49-F238E27FC236}">
                    <a16:creationId xmlns:a16="http://schemas.microsoft.com/office/drawing/2014/main" id="{46028850-2850-03D3-C0DE-DED304B2F684}"/>
                  </a:ext>
                </a:extLst>
              </p:cNvPr>
              <p:cNvSpPr/>
              <p:nvPr/>
            </p:nvSpPr>
            <p:spPr bwMode="auto">
              <a:xfrm>
                <a:off x="5111" y="2718"/>
                <a:ext cx="61" cy="158"/>
              </a:xfrm>
              <a:custGeom>
                <a:avLst/>
                <a:gdLst>
                  <a:gd name="T0" fmla="*/ 0 w 19"/>
                  <a:gd name="T1" fmla="*/ 12 h 49"/>
                  <a:gd name="T2" fmla="*/ 2 w 19"/>
                  <a:gd name="T3" fmla="*/ 9 h 49"/>
                  <a:gd name="T4" fmla="*/ 2 w 19"/>
                  <a:gd name="T5" fmla="*/ 2 h 49"/>
                  <a:gd name="T6" fmla="*/ 4 w 19"/>
                  <a:gd name="T7" fmla="*/ 0 h 49"/>
                  <a:gd name="T8" fmla="*/ 5 w 19"/>
                  <a:gd name="T9" fmla="*/ 7 h 49"/>
                  <a:gd name="T10" fmla="*/ 9 w 19"/>
                  <a:gd name="T11" fmla="*/ 14 h 49"/>
                  <a:gd name="T12" fmla="*/ 14 w 19"/>
                  <a:gd name="T13" fmla="*/ 35 h 49"/>
                  <a:gd name="T14" fmla="*/ 19 w 19"/>
                  <a:gd name="T15" fmla="*/ 43 h 49"/>
                  <a:gd name="T16" fmla="*/ 14 w 19"/>
                  <a:gd name="T17" fmla="*/ 47 h 49"/>
                  <a:gd name="T18" fmla="*/ 7 w 19"/>
                  <a:gd name="T19" fmla="*/ 36 h 49"/>
                  <a:gd name="T20" fmla="*/ 0 w 19"/>
                  <a:gd name="T2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9">
                    <a:moveTo>
                      <a:pt x="0" y="12"/>
                    </a:moveTo>
                    <a:cubicBezTo>
                      <a:pt x="0" y="11"/>
                      <a:pt x="1" y="10"/>
                      <a:pt x="2" y="9"/>
                    </a:cubicBezTo>
                    <a:cubicBezTo>
                      <a:pt x="2" y="7"/>
                      <a:pt x="2" y="4"/>
                      <a:pt x="2" y="2"/>
                    </a:cubicBezTo>
                    <a:cubicBezTo>
                      <a:pt x="3" y="2"/>
                      <a:pt x="3" y="1"/>
                      <a:pt x="4" y="0"/>
                    </a:cubicBezTo>
                    <a:cubicBezTo>
                      <a:pt x="6" y="2"/>
                      <a:pt x="4" y="5"/>
                      <a:pt x="5" y="7"/>
                    </a:cubicBezTo>
                    <a:cubicBezTo>
                      <a:pt x="7" y="9"/>
                      <a:pt x="8" y="12"/>
                      <a:pt x="9" y="14"/>
                    </a:cubicBezTo>
                    <a:cubicBezTo>
                      <a:pt x="11" y="21"/>
                      <a:pt x="12" y="28"/>
                      <a:pt x="14" y="35"/>
                    </a:cubicBezTo>
                    <a:cubicBezTo>
                      <a:pt x="16" y="38"/>
                      <a:pt x="19" y="39"/>
                      <a:pt x="19" y="43"/>
                    </a:cubicBezTo>
                    <a:cubicBezTo>
                      <a:pt x="17" y="44"/>
                      <a:pt x="17" y="49"/>
                      <a:pt x="14" y="47"/>
                    </a:cubicBezTo>
                    <a:cubicBezTo>
                      <a:pt x="11" y="44"/>
                      <a:pt x="6" y="42"/>
                      <a:pt x="7" y="36"/>
                    </a:cubicBezTo>
                    <a:cubicBezTo>
                      <a:pt x="7" y="28"/>
                      <a:pt x="5" y="19"/>
                      <a:pt x="0" y="12"/>
                    </a:cubicBezTo>
                    <a:close/>
                  </a:path>
                </a:pathLst>
              </a:custGeom>
              <a:solidFill>
                <a:srgbClr val="E18A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0" name="Freeform 215">
                <a:extLst>
                  <a:ext uri="{FF2B5EF4-FFF2-40B4-BE49-F238E27FC236}">
                    <a16:creationId xmlns:a16="http://schemas.microsoft.com/office/drawing/2014/main" id="{9F2E8B26-5376-3167-AC3D-2748EB8ECF63}"/>
                  </a:ext>
                </a:extLst>
              </p:cNvPr>
              <p:cNvSpPr/>
              <p:nvPr/>
            </p:nvSpPr>
            <p:spPr bwMode="auto">
              <a:xfrm>
                <a:off x="5208" y="2815"/>
                <a:ext cx="58" cy="116"/>
              </a:xfrm>
              <a:custGeom>
                <a:avLst/>
                <a:gdLst>
                  <a:gd name="T0" fmla="*/ 17 w 18"/>
                  <a:gd name="T1" fmla="*/ 4 h 36"/>
                  <a:gd name="T2" fmla="*/ 8 w 18"/>
                  <a:gd name="T3" fmla="*/ 31 h 36"/>
                  <a:gd name="T4" fmla="*/ 5 w 18"/>
                  <a:gd name="T5" fmla="*/ 31 h 36"/>
                  <a:gd name="T6" fmla="*/ 17 w 18"/>
                  <a:gd name="T7" fmla="*/ 0 h 36"/>
                  <a:gd name="T8" fmla="*/ 17 w 18"/>
                  <a:gd name="T9" fmla="*/ 4 h 36"/>
                </a:gdLst>
                <a:ahLst/>
                <a:cxnLst>
                  <a:cxn ang="0">
                    <a:pos x="T0" y="T1"/>
                  </a:cxn>
                  <a:cxn ang="0">
                    <a:pos x="T2" y="T3"/>
                  </a:cxn>
                  <a:cxn ang="0">
                    <a:pos x="T4" y="T5"/>
                  </a:cxn>
                  <a:cxn ang="0">
                    <a:pos x="T6" y="T7"/>
                  </a:cxn>
                  <a:cxn ang="0">
                    <a:pos x="T8" y="T9"/>
                  </a:cxn>
                </a:cxnLst>
                <a:rect l="0" t="0" r="r" b="b"/>
                <a:pathLst>
                  <a:path w="18" h="36">
                    <a:moveTo>
                      <a:pt x="17" y="4"/>
                    </a:moveTo>
                    <a:cubicBezTo>
                      <a:pt x="10" y="11"/>
                      <a:pt x="6" y="20"/>
                      <a:pt x="8" y="31"/>
                    </a:cubicBezTo>
                    <a:cubicBezTo>
                      <a:pt x="7" y="33"/>
                      <a:pt x="7" y="36"/>
                      <a:pt x="5" y="31"/>
                    </a:cubicBezTo>
                    <a:cubicBezTo>
                      <a:pt x="0" y="21"/>
                      <a:pt x="5" y="10"/>
                      <a:pt x="17" y="0"/>
                    </a:cubicBezTo>
                    <a:cubicBezTo>
                      <a:pt x="18" y="1"/>
                      <a:pt x="18" y="2"/>
                      <a:pt x="17" y="4"/>
                    </a:cubicBezTo>
                    <a:close/>
                  </a:path>
                </a:pathLst>
              </a:custGeom>
              <a:solidFill>
                <a:srgbClr val="E26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1" name="Freeform 216">
                <a:extLst>
                  <a:ext uri="{FF2B5EF4-FFF2-40B4-BE49-F238E27FC236}">
                    <a16:creationId xmlns:a16="http://schemas.microsoft.com/office/drawing/2014/main" id="{AB09943B-F0CD-3767-491F-AC0DB26AD02A}"/>
                  </a:ext>
                </a:extLst>
              </p:cNvPr>
              <p:cNvSpPr/>
              <p:nvPr/>
            </p:nvSpPr>
            <p:spPr bwMode="auto">
              <a:xfrm>
                <a:off x="5247" y="2938"/>
                <a:ext cx="71" cy="39"/>
              </a:xfrm>
              <a:custGeom>
                <a:avLst/>
                <a:gdLst>
                  <a:gd name="T0" fmla="*/ 17 w 22"/>
                  <a:gd name="T1" fmla="*/ 12 h 12"/>
                  <a:gd name="T2" fmla="*/ 12 w 22"/>
                  <a:gd name="T3" fmla="*/ 11 h 12"/>
                  <a:gd name="T4" fmla="*/ 0 w 22"/>
                  <a:gd name="T5" fmla="*/ 0 h 12"/>
                  <a:gd name="T6" fmla="*/ 15 w 22"/>
                  <a:gd name="T7" fmla="*/ 3 h 12"/>
                  <a:gd name="T8" fmla="*/ 17 w 22"/>
                  <a:gd name="T9" fmla="*/ 12 h 12"/>
                </a:gdLst>
                <a:ahLst/>
                <a:cxnLst>
                  <a:cxn ang="0">
                    <a:pos x="T0" y="T1"/>
                  </a:cxn>
                  <a:cxn ang="0">
                    <a:pos x="T2" y="T3"/>
                  </a:cxn>
                  <a:cxn ang="0">
                    <a:pos x="T4" y="T5"/>
                  </a:cxn>
                  <a:cxn ang="0">
                    <a:pos x="T6" y="T7"/>
                  </a:cxn>
                  <a:cxn ang="0">
                    <a:pos x="T8" y="T9"/>
                  </a:cxn>
                </a:cxnLst>
                <a:rect l="0" t="0" r="r" b="b"/>
                <a:pathLst>
                  <a:path w="22" h="12">
                    <a:moveTo>
                      <a:pt x="17" y="12"/>
                    </a:moveTo>
                    <a:cubicBezTo>
                      <a:pt x="15" y="12"/>
                      <a:pt x="14" y="12"/>
                      <a:pt x="12" y="11"/>
                    </a:cubicBezTo>
                    <a:cubicBezTo>
                      <a:pt x="1" y="4"/>
                      <a:pt x="1" y="4"/>
                      <a:pt x="0" y="0"/>
                    </a:cubicBezTo>
                    <a:cubicBezTo>
                      <a:pt x="5" y="1"/>
                      <a:pt x="10" y="2"/>
                      <a:pt x="15" y="3"/>
                    </a:cubicBezTo>
                    <a:cubicBezTo>
                      <a:pt x="18" y="5"/>
                      <a:pt x="22" y="8"/>
                      <a:pt x="17" y="12"/>
                    </a:cubicBezTo>
                    <a:close/>
                  </a:path>
                </a:pathLst>
              </a:custGeom>
              <a:solidFill>
                <a:srgbClr val="E46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2" name="Freeform 217">
                <a:extLst>
                  <a:ext uri="{FF2B5EF4-FFF2-40B4-BE49-F238E27FC236}">
                    <a16:creationId xmlns:a16="http://schemas.microsoft.com/office/drawing/2014/main" id="{D42D6A6A-6769-C264-273E-A39424923922}"/>
                  </a:ext>
                </a:extLst>
              </p:cNvPr>
              <p:cNvSpPr/>
              <p:nvPr/>
            </p:nvSpPr>
            <p:spPr bwMode="auto">
              <a:xfrm>
                <a:off x="5140" y="2799"/>
                <a:ext cx="52" cy="58"/>
              </a:xfrm>
              <a:custGeom>
                <a:avLst/>
                <a:gdLst>
                  <a:gd name="T0" fmla="*/ 10 w 16"/>
                  <a:gd name="T1" fmla="*/ 18 h 18"/>
                  <a:gd name="T2" fmla="*/ 3 w 16"/>
                  <a:gd name="T3" fmla="*/ 12 h 18"/>
                  <a:gd name="T4" fmla="*/ 7 w 16"/>
                  <a:gd name="T5" fmla="*/ 0 h 18"/>
                  <a:gd name="T6" fmla="*/ 15 w 16"/>
                  <a:gd name="T7" fmla="*/ 12 h 18"/>
                  <a:gd name="T8" fmla="*/ 14 w 16"/>
                  <a:gd name="T9" fmla="*/ 15 h 18"/>
                  <a:gd name="T10" fmla="*/ 10 w 16"/>
                  <a:gd name="T11" fmla="*/ 18 h 18"/>
                </a:gdLst>
                <a:ahLst/>
                <a:cxnLst>
                  <a:cxn ang="0">
                    <a:pos x="T0" y="T1"/>
                  </a:cxn>
                  <a:cxn ang="0">
                    <a:pos x="T2" y="T3"/>
                  </a:cxn>
                  <a:cxn ang="0">
                    <a:pos x="T4" y="T5"/>
                  </a:cxn>
                  <a:cxn ang="0">
                    <a:pos x="T6" y="T7"/>
                  </a:cxn>
                  <a:cxn ang="0">
                    <a:pos x="T8" y="T9"/>
                  </a:cxn>
                  <a:cxn ang="0">
                    <a:pos x="T10" y="T11"/>
                  </a:cxn>
                </a:cxnLst>
                <a:rect l="0" t="0" r="r" b="b"/>
                <a:pathLst>
                  <a:path w="16" h="18">
                    <a:moveTo>
                      <a:pt x="10" y="18"/>
                    </a:moveTo>
                    <a:cubicBezTo>
                      <a:pt x="8" y="16"/>
                      <a:pt x="4" y="16"/>
                      <a:pt x="3" y="12"/>
                    </a:cubicBezTo>
                    <a:cubicBezTo>
                      <a:pt x="6" y="9"/>
                      <a:pt x="0" y="3"/>
                      <a:pt x="7" y="0"/>
                    </a:cubicBezTo>
                    <a:cubicBezTo>
                      <a:pt x="12" y="2"/>
                      <a:pt x="16" y="5"/>
                      <a:pt x="15" y="12"/>
                    </a:cubicBezTo>
                    <a:cubicBezTo>
                      <a:pt x="14" y="13"/>
                      <a:pt x="14" y="14"/>
                      <a:pt x="14" y="15"/>
                    </a:cubicBezTo>
                    <a:cubicBezTo>
                      <a:pt x="13" y="16"/>
                      <a:pt x="11" y="17"/>
                      <a:pt x="10" y="18"/>
                    </a:cubicBezTo>
                    <a:close/>
                  </a:path>
                </a:pathLst>
              </a:custGeom>
              <a:solidFill>
                <a:srgbClr val="CAB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3" name="Freeform 218">
                <a:extLst>
                  <a:ext uri="{FF2B5EF4-FFF2-40B4-BE49-F238E27FC236}">
                    <a16:creationId xmlns:a16="http://schemas.microsoft.com/office/drawing/2014/main" id="{CA47A59C-E25B-A801-AF7D-4ABEE9687C69}"/>
                  </a:ext>
                </a:extLst>
              </p:cNvPr>
              <p:cNvSpPr/>
              <p:nvPr/>
            </p:nvSpPr>
            <p:spPr bwMode="auto">
              <a:xfrm>
                <a:off x="5253" y="2776"/>
                <a:ext cx="62" cy="52"/>
              </a:xfrm>
              <a:custGeom>
                <a:avLst/>
                <a:gdLst>
                  <a:gd name="T0" fmla="*/ 3 w 19"/>
                  <a:gd name="T1" fmla="*/ 16 h 16"/>
                  <a:gd name="T2" fmla="*/ 3 w 19"/>
                  <a:gd name="T3" fmla="*/ 12 h 16"/>
                  <a:gd name="T4" fmla="*/ 6 w 19"/>
                  <a:gd name="T5" fmla="*/ 9 h 16"/>
                  <a:gd name="T6" fmla="*/ 0 w 19"/>
                  <a:gd name="T7" fmla="*/ 7 h 16"/>
                  <a:gd name="T8" fmla="*/ 5 w 19"/>
                  <a:gd name="T9" fmla="*/ 4 h 16"/>
                  <a:gd name="T10" fmla="*/ 16 w 19"/>
                  <a:gd name="T11" fmla="*/ 5 h 16"/>
                  <a:gd name="T12" fmla="*/ 9 w 19"/>
                  <a:gd name="T13" fmla="*/ 12 h 16"/>
                  <a:gd name="T14" fmla="*/ 3 w 19"/>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6">
                    <a:moveTo>
                      <a:pt x="3" y="16"/>
                    </a:moveTo>
                    <a:cubicBezTo>
                      <a:pt x="3" y="14"/>
                      <a:pt x="3" y="13"/>
                      <a:pt x="3" y="12"/>
                    </a:cubicBezTo>
                    <a:cubicBezTo>
                      <a:pt x="4" y="11"/>
                      <a:pt x="6" y="9"/>
                      <a:pt x="6" y="9"/>
                    </a:cubicBezTo>
                    <a:cubicBezTo>
                      <a:pt x="4" y="7"/>
                      <a:pt x="2" y="8"/>
                      <a:pt x="0" y="7"/>
                    </a:cubicBezTo>
                    <a:cubicBezTo>
                      <a:pt x="1" y="6"/>
                      <a:pt x="3" y="5"/>
                      <a:pt x="5" y="4"/>
                    </a:cubicBezTo>
                    <a:cubicBezTo>
                      <a:pt x="8" y="2"/>
                      <a:pt x="13" y="0"/>
                      <a:pt x="16" y="5"/>
                    </a:cubicBezTo>
                    <a:cubicBezTo>
                      <a:pt x="19" y="11"/>
                      <a:pt x="11" y="9"/>
                      <a:pt x="9" y="12"/>
                    </a:cubicBezTo>
                    <a:cubicBezTo>
                      <a:pt x="8" y="14"/>
                      <a:pt x="5" y="14"/>
                      <a:pt x="3" y="16"/>
                    </a:cubicBezTo>
                    <a:close/>
                  </a:path>
                </a:pathLst>
              </a:custGeom>
              <a:solidFill>
                <a:srgbClr val="C69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4" name="Freeform 219">
                <a:extLst>
                  <a:ext uri="{FF2B5EF4-FFF2-40B4-BE49-F238E27FC236}">
                    <a16:creationId xmlns:a16="http://schemas.microsoft.com/office/drawing/2014/main" id="{B8E8629C-C469-FD5A-7EBB-52D4A4CB86CA}"/>
                  </a:ext>
                </a:extLst>
              </p:cNvPr>
              <p:cNvSpPr/>
              <p:nvPr/>
            </p:nvSpPr>
            <p:spPr bwMode="auto">
              <a:xfrm>
                <a:off x="5040" y="2815"/>
                <a:ext cx="71" cy="65"/>
              </a:xfrm>
              <a:custGeom>
                <a:avLst/>
                <a:gdLst>
                  <a:gd name="T0" fmla="*/ 8 w 22"/>
                  <a:gd name="T1" fmla="*/ 0 h 20"/>
                  <a:gd name="T2" fmla="*/ 10 w 22"/>
                  <a:gd name="T3" fmla="*/ 3 h 20"/>
                  <a:gd name="T4" fmla="*/ 22 w 22"/>
                  <a:gd name="T5" fmla="*/ 12 h 20"/>
                  <a:gd name="T6" fmla="*/ 22 w 22"/>
                  <a:gd name="T7" fmla="*/ 12 h 20"/>
                  <a:gd name="T8" fmla="*/ 10 w 22"/>
                  <a:gd name="T9" fmla="*/ 17 h 20"/>
                  <a:gd name="T10" fmla="*/ 6 w 22"/>
                  <a:gd name="T11" fmla="*/ 12 h 20"/>
                  <a:gd name="T12" fmla="*/ 8 w 2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22" h="20">
                    <a:moveTo>
                      <a:pt x="8" y="0"/>
                    </a:moveTo>
                    <a:cubicBezTo>
                      <a:pt x="9" y="1"/>
                      <a:pt x="9" y="2"/>
                      <a:pt x="10" y="3"/>
                    </a:cubicBezTo>
                    <a:cubicBezTo>
                      <a:pt x="11" y="9"/>
                      <a:pt x="16" y="12"/>
                      <a:pt x="22" y="12"/>
                    </a:cubicBezTo>
                    <a:cubicBezTo>
                      <a:pt x="22" y="12"/>
                      <a:pt x="22" y="12"/>
                      <a:pt x="22" y="12"/>
                    </a:cubicBezTo>
                    <a:cubicBezTo>
                      <a:pt x="21" y="20"/>
                      <a:pt x="14" y="15"/>
                      <a:pt x="10" y="17"/>
                    </a:cubicBezTo>
                    <a:cubicBezTo>
                      <a:pt x="9" y="15"/>
                      <a:pt x="7" y="14"/>
                      <a:pt x="6" y="12"/>
                    </a:cubicBezTo>
                    <a:cubicBezTo>
                      <a:pt x="4" y="8"/>
                      <a:pt x="0" y="3"/>
                      <a:pt x="8" y="0"/>
                    </a:cubicBezTo>
                    <a:close/>
                  </a:path>
                </a:pathLst>
              </a:custGeom>
              <a:solidFill>
                <a:srgbClr val="B090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5" name="Freeform 220">
                <a:extLst>
                  <a:ext uri="{FF2B5EF4-FFF2-40B4-BE49-F238E27FC236}">
                    <a16:creationId xmlns:a16="http://schemas.microsoft.com/office/drawing/2014/main" id="{7803FAEE-5240-D2F2-2A25-CE5CF4988FC2}"/>
                  </a:ext>
                </a:extLst>
              </p:cNvPr>
              <p:cNvSpPr/>
              <p:nvPr/>
            </p:nvSpPr>
            <p:spPr bwMode="auto">
              <a:xfrm>
                <a:off x="5781" y="2446"/>
                <a:ext cx="120" cy="88"/>
              </a:xfrm>
              <a:custGeom>
                <a:avLst/>
                <a:gdLst>
                  <a:gd name="T0" fmla="*/ 23 w 37"/>
                  <a:gd name="T1" fmla="*/ 2 h 27"/>
                  <a:gd name="T2" fmla="*/ 34 w 37"/>
                  <a:gd name="T3" fmla="*/ 5 h 27"/>
                  <a:gd name="T4" fmla="*/ 30 w 37"/>
                  <a:gd name="T5" fmla="*/ 22 h 27"/>
                  <a:gd name="T6" fmla="*/ 7 w 37"/>
                  <a:gd name="T7" fmla="*/ 25 h 27"/>
                  <a:gd name="T8" fmla="*/ 0 w 37"/>
                  <a:gd name="T9" fmla="*/ 25 h 27"/>
                  <a:gd name="T10" fmla="*/ 1 w 37"/>
                  <a:gd name="T11" fmla="*/ 24 h 27"/>
                  <a:gd name="T12" fmla="*/ 23 w 3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23" y="2"/>
                    </a:moveTo>
                    <a:cubicBezTo>
                      <a:pt x="27" y="2"/>
                      <a:pt x="32" y="0"/>
                      <a:pt x="34" y="5"/>
                    </a:cubicBezTo>
                    <a:cubicBezTo>
                      <a:pt x="37" y="12"/>
                      <a:pt x="35" y="17"/>
                      <a:pt x="30" y="22"/>
                    </a:cubicBezTo>
                    <a:cubicBezTo>
                      <a:pt x="23" y="23"/>
                      <a:pt x="15" y="24"/>
                      <a:pt x="7" y="25"/>
                    </a:cubicBezTo>
                    <a:cubicBezTo>
                      <a:pt x="5" y="27"/>
                      <a:pt x="2" y="27"/>
                      <a:pt x="0" y="25"/>
                    </a:cubicBezTo>
                    <a:cubicBezTo>
                      <a:pt x="0" y="24"/>
                      <a:pt x="0" y="24"/>
                      <a:pt x="1" y="24"/>
                    </a:cubicBezTo>
                    <a:cubicBezTo>
                      <a:pt x="17" y="25"/>
                      <a:pt x="23" y="17"/>
                      <a:pt x="23" y="2"/>
                    </a:cubicBezTo>
                    <a:close/>
                  </a:path>
                </a:pathLst>
              </a:custGeom>
              <a:solidFill>
                <a:srgbClr val="C6C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6" name="Freeform 221">
                <a:extLst>
                  <a:ext uri="{FF2B5EF4-FFF2-40B4-BE49-F238E27FC236}">
                    <a16:creationId xmlns:a16="http://schemas.microsoft.com/office/drawing/2014/main" id="{A5EADE77-9F1E-2975-4BFC-F73802BF1B29}"/>
                  </a:ext>
                </a:extLst>
              </p:cNvPr>
              <p:cNvSpPr/>
              <p:nvPr/>
            </p:nvSpPr>
            <p:spPr bwMode="auto">
              <a:xfrm>
                <a:off x="5652" y="2424"/>
                <a:ext cx="152" cy="38"/>
              </a:xfrm>
              <a:custGeom>
                <a:avLst/>
                <a:gdLst>
                  <a:gd name="T0" fmla="*/ 0 w 47"/>
                  <a:gd name="T1" fmla="*/ 7 h 12"/>
                  <a:gd name="T2" fmla="*/ 2 w 47"/>
                  <a:gd name="T3" fmla="*/ 6 h 12"/>
                  <a:gd name="T4" fmla="*/ 19 w 47"/>
                  <a:gd name="T5" fmla="*/ 0 h 12"/>
                  <a:gd name="T6" fmla="*/ 39 w 47"/>
                  <a:gd name="T7" fmla="*/ 0 h 12"/>
                  <a:gd name="T8" fmla="*/ 47 w 47"/>
                  <a:gd name="T9" fmla="*/ 9 h 12"/>
                  <a:gd name="T10" fmla="*/ 0 w 47"/>
                  <a:gd name="T11" fmla="*/ 7 h 12"/>
                </a:gdLst>
                <a:ahLst/>
                <a:cxnLst>
                  <a:cxn ang="0">
                    <a:pos x="T0" y="T1"/>
                  </a:cxn>
                  <a:cxn ang="0">
                    <a:pos x="T2" y="T3"/>
                  </a:cxn>
                  <a:cxn ang="0">
                    <a:pos x="T4" y="T5"/>
                  </a:cxn>
                  <a:cxn ang="0">
                    <a:pos x="T6" y="T7"/>
                  </a:cxn>
                  <a:cxn ang="0">
                    <a:pos x="T8" y="T9"/>
                  </a:cxn>
                  <a:cxn ang="0">
                    <a:pos x="T10" y="T11"/>
                  </a:cxn>
                </a:cxnLst>
                <a:rect l="0" t="0" r="r" b="b"/>
                <a:pathLst>
                  <a:path w="47" h="12">
                    <a:moveTo>
                      <a:pt x="0" y="7"/>
                    </a:moveTo>
                    <a:cubicBezTo>
                      <a:pt x="1" y="6"/>
                      <a:pt x="1" y="6"/>
                      <a:pt x="2" y="6"/>
                    </a:cubicBezTo>
                    <a:cubicBezTo>
                      <a:pt x="7" y="2"/>
                      <a:pt x="14" y="4"/>
                      <a:pt x="19" y="0"/>
                    </a:cubicBezTo>
                    <a:cubicBezTo>
                      <a:pt x="26" y="0"/>
                      <a:pt x="33" y="0"/>
                      <a:pt x="39" y="0"/>
                    </a:cubicBezTo>
                    <a:cubicBezTo>
                      <a:pt x="45" y="0"/>
                      <a:pt x="46" y="5"/>
                      <a:pt x="47" y="9"/>
                    </a:cubicBezTo>
                    <a:cubicBezTo>
                      <a:pt x="31" y="12"/>
                      <a:pt x="16" y="9"/>
                      <a:pt x="0" y="7"/>
                    </a:cubicBezTo>
                    <a:close/>
                  </a:path>
                </a:pathLst>
              </a:custGeom>
              <a:solidFill>
                <a:srgbClr val="EDA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7" name="Freeform 222">
                <a:extLst>
                  <a:ext uri="{FF2B5EF4-FFF2-40B4-BE49-F238E27FC236}">
                    <a16:creationId xmlns:a16="http://schemas.microsoft.com/office/drawing/2014/main" id="{D4693A14-F387-B5AD-1A2E-C6934174FEF7}"/>
                  </a:ext>
                </a:extLst>
              </p:cNvPr>
              <p:cNvSpPr/>
              <p:nvPr/>
            </p:nvSpPr>
            <p:spPr bwMode="auto">
              <a:xfrm>
                <a:off x="5788" y="2414"/>
                <a:ext cx="68" cy="39"/>
              </a:xfrm>
              <a:custGeom>
                <a:avLst/>
                <a:gdLst>
                  <a:gd name="T0" fmla="*/ 5 w 21"/>
                  <a:gd name="T1" fmla="*/ 12 h 12"/>
                  <a:gd name="T2" fmla="*/ 0 w 21"/>
                  <a:gd name="T3" fmla="*/ 5 h 12"/>
                  <a:gd name="T4" fmla="*/ 14 w 21"/>
                  <a:gd name="T5" fmla="*/ 0 h 12"/>
                  <a:gd name="T6" fmla="*/ 21 w 21"/>
                  <a:gd name="T7" fmla="*/ 2 h 12"/>
                  <a:gd name="T8" fmla="*/ 21 w 21"/>
                  <a:gd name="T9" fmla="*/ 9 h 12"/>
                  <a:gd name="T10" fmla="*/ 19 w 21"/>
                  <a:gd name="T11" fmla="*/ 11 h 12"/>
                  <a:gd name="T12" fmla="*/ 5 w 2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1" h="12">
                    <a:moveTo>
                      <a:pt x="5" y="12"/>
                    </a:moveTo>
                    <a:cubicBezTo>
                      <a:pt x="0" y="12"/>
                      <a:pt x="2" y="7"/>
                      <a:pt x="0" y="5"/>
                    </a:cubicBezTo>
                    <a:cubicBezTo>
                      <a:pt x="5" y="2"/>
                      <a:pt x="10" y="3"/>
                      <a:pt x="14" y="0"/>
                    </a:cubicBezTo>
                    <a:cubicBezTo>
                      <a:pt x="17" y="0"/>
                      <a:pt x="19" y="0"/>
                      <a:pt x="21" y="2"/>
                    </a:cubicBezTo>
                    <a:cubicBezTo>
                      <a:pt x="21" y="5"/>
                      <a:pt x="21" y="7"/>
                      <a:pt x="21" y="9"/>
                    </a:cubicBezTo>
                    <a:cubicBezTo>
                      <a:pt x="20" y="10"/>
                      <a:pt x="20" y="11"/>
                      <a:pt x="19" y="11"/>
                    </a:cubicBezTo>
                    <a:cubicBezTo>
                      <a:pt x="14" y="12"/>
                      <a:pt x="10" y="12"/>
                      <a:pt x="5" y="12"/>
                    </a:cubicBezTo>
                    <a:close/>
                  </a:path>
                </a:pathLst>
              </a:custGeom>
              <a:solidFill>
                <a:srgbClr val="DF7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8" name="Freeform 223">
                <a:extLst>
                  <a:ext uri="{FF2B5EF4-FFF2-40B4-BE49-F238E27FC236}">
                    <a16:creationId xmlns:a16="http://schemas.microsoft.com/office/drawing/2014/main" id="{F0E1E8F3-9896-A83D-91F2-38910EA7EC04}"/>
                  </a:ext>
                </a:extLst>
              </p:cNvPr>
              <p:cNvSpPr/>
              <p:nvPr/>
            </p:nvSpPr>
            <p:spPr bwMode="auto">
              <a:xfrm>
                <a:off x="5629" y="2521"/>
                <a:ext cx="175" cy="35"/>
              </a:xfrm>
              <a:custGeom>
                <a:avLst/>
                <a:gdLst>
                  <a:gd name="T0" fmla="*/ 47 w 54"/>
                  <a:gd name="T1" fmla="*/ 2 h 11"/>
                  <a:gd name="T2" fmla="*/ 54 w 54"/>
                  <a:gd name="T3" fmla="*/ 2 h 11"/>
                  <a:gd name="T4" fmla="*/ 54 w 54"/>
                  <a:gd name="T5" fmla="*/ 4 h 11"/>
                  <a:gd name="T6" fmla="*/ 9 w 54"/>
                  <a:gd name="T7" fmla="*/ 2 h 11"/>
                  <a:gd name="T8" fmla="*/ 0 w 54"/>
                  <a:gd name="T9" fmla="*/ 0 h 11"/>
                  <a:gd name="T10" fmla="*/ 47 w 54"/>
                  <a:gd name="T11" fmla="*/ 2 h 11"/>
                </a:gdLst>
                <a:ahLst/>
                <a:cxnLst>
                  <a:cxn ang="0">
                    <a:pos x="T0" y="T1"/>
                  </a:cxn>
                  <a:cxn ang="0">
                    <a:pos x="T2" y="T3"/>
                  </a:cxn>
                  <a:cxn ang="0">
                    <a:pos x="T4" y="T5"/>
                  </a:cxn>
                  <a:cxn ang="0">
                    <a:pos x="T6" y="T7"/>
                  </a:cxn>
                  <a:cxn ang="0">
                    <a:pos x="T8" y="T9"/>
                  </a:cxn>
                  <a:cxn ang="0">
                    <a:pos x="T10" y="T11"/>
                  </a:cxn>
                </a:cxnLst>
                <a:rect l="0" t="0" r="r" b="b"/>
                <a:pathLst>
                  <a:path w="54" h="11">
                    <a:moveTo>
                      <a:pt x="47" y="2"/>
                    </a:moveTo>
                    <a:cubicBezTo>
                      <a:pt x="49" y="2"/>
                      <a:pt x="52" y="2"/>
                      <a:pt x="54" y="2"/>
                    </a:cubicBezTo>
                    <a:cubicBezTo>
                      <a:pt x="54" y="3"/>
                      <a:pt x="54" y="4"/>
                      <a:pt x="54" y="4"/>
                    </a:cubicBezTo>
                    <a:cubicBezTo>
                      <a:pt x="38" y="9"/>
                      <a:pt x="23" y="11"/>
                      <a:pt x="9" y="2"/>
                    </a:cubicBezTo>
                    <a:cubicBezTo>
                      <a:pt x="6" y="2"/>
                      <a:pt x="2" y="3"/>
                      <a:pt x="0" y="0"/>
                    </a:cubicBezTo>
                    <a:cubicBezTo>
                      <a:pt x="15" y="0"/>
                      <a:pt x="31" y="3"/>
                      <a:pt x="47" y="2"/>
                    </a:cubicBezTo>
                    <a:close/>
                  </a:path>
                </a:pathLst>
              </a:custGeom>
              <a:solidFill>
                <a:srgbClr val="BF9D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9" name="Freeform 224">
                <a:extLst>
                  <a:ext uri="{FF2B5EF4-FFF2-40B4-BE49-F238E27FC236}">
                    <a16:creationId xmlns:a16="http://schemas.microsoft.com/office/drawing/2014/main" id="{BE9E290A-1F9A-6986-886A-7330B9E77B32}"/>
                  </a:ext>
                </a:extLst>
              </p:cNvPr>
              <p:cNvSpPr/>
              <p:nvPr/>
            </p:nvSpPr>
            <p:spPr bwMode="auto">
              <a:xfrm>
                <a:off x="5606" y="2462"/>
                <a:ext cx="52" cy="33"/>
              </a:xfrm>
              <a:custGeom>
                <a:avLst/>
                <a:gdLst>
                  <a:gd name="T0" fmla="*/ 0 w 16"/>
                  <a:gd name="T1" fmla="*/ 4 h 10"/>
                  <a:gd name="T2" fmla="*/ 16 w 16"/>
                  <a:gd name="T3" fmla="*/ 5 h 10"/>
                  <a:gd name="T4" fmla="*/ 0 w 16"/>
                  <a:gd name="T5" fmla="*/ 4 h 10"/>
                </a:gdLst>
                <a:ahLst/>
                <a:cxnLst>
                  <a:cxn ang="0">
                    <a:pos x="T0" y="T1"/>
                  </a:cxn>
                  <a:cxn ang="0">
                    <a:pos x="T2" y="T3"/>
                  </a:cxn>
                  <a:cxn ang="0">
                    <a:pos x="T4" y="T5"/>
                  </a:cxn>
                </a:cxnLst>
                <a:rect l="0" t="0" r="r" b="b"/>
                <a:pathLst>
                  <a:path w="16" h="10">
                    <a:moveTo>
                      <a:pt x="0" y="4"/>
                    </a:moveTo>
                    <a:cubicBezTo>
                      <a:pt x="6" y="0"/>
                      <a:pt x="11" y="4"/>
                      <a:pt x="16" y="5"/>
                    </a:cubicBezTo>
                    <a:cubicBezTo>
                      <a:pt x="10" y="9"/>
                      <a:pt x="5" y="10"/>
                      <a:pt x="0" y="4"/>
                    </a:cubicBezTo>
                    <a:close/>
                  </a:path>
                </a:pathLst>
              </a:custGeom>
              <a:solidFill>
                <a:srgbClr val="EA6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0" name="Freeform 225">
                <a:extLst>
                  <a:ext uri="{FF2B5EF4-FFF2-40B4-BE49-F238E27FC236}">
                    <a16:creationId xmlns:a16="http://schemas.microsoft.com/office/drawing/2014/main" id="{7D2FCE17-9AE2-9CCE-7639-ECCA9EA3A434}"/>
                  </a:ext>
                </a:extLst>
              </p:cNvPr>
              <p:cNvSpPr/>
              <p:nvPr/>
            </p:nvSpPr>
            <p:spPr bwMode="auto">
              <a:xfrm>
                <a:off x="5804" y="1728"/>
                <a:ext cx="74" cy="84"/>
              </a:xfrm>
              <a:custGeom>
                <a:avLst/>
                <a:gdLst>
                  <a:gd name="T0" fmla="*/ 16 w 23"/>
                  <a:gd name="T1" fmla="*/ 21 h 26"/>
                  <a:gd name="T2" fmla="*/ 7 w 23"/>
                  <a:gd name="T3" fmla="*/ 24 h 26"/>
                  <a:gd name="T4" fmla="*/ 0 w 23"/>
                  <a:gd name="T5" fmla="*/ 23 h 26"/>
                  <a:gd name="T6" fmla="*/ 7 w 23"/>
                  <a:gd name="T7" fmla="*/ 5 h 26"/>
                  <a:gd name="T8" fmla="*/ 7 w 23"/>
                  <a:gd name="T9" fmla="*/ 2 h 26"/>
                  <a:gd name="T10" fmla="*/ 13 w 23"/>
                  <a:gd name="T11" fmla="*/ 2 h 26"/>
                  <a:gd name="T12" fmla="*/ 16 w 23"/>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23" h="26">
                    <a:moveTo>
                      <a:pt x="16" y="21"/>
                    </a:moveTo>
                    <a:cubicBezTo>
                      <a:pt x="13" y="22"/>
                      <a:pt x="10" y="23"/>
                      <a:pt x="7" y="24"/>
                    </a:cubicBezTo>
                    <a:cubicBezTo>
                      <a:pt x="5" y="25"/>
                      <a:pt x="2" y="26"/>
                      <a:pt x="0" y="23"/>
                    </a:cubicBezTo>
                    <a:cubicBezTo>
                      <a:pt x="6" y="19"/>
                      <a:pt x="13" y="14"/>
                      <a:pt x="7" y="5"/>
                    </a:cubicBezTo>
                    <a:cubicBezTo>
                      <a:pt x="6" y="4"/>
                      <a:pt x="6" y="3"/>
                      <a:pt x="7" y="2"/>
                    </a:cubicBezTo>
                    <a:cubicBezTo>
                      <a:pt x="9" y="1"/>
                      <a:pt x="11" y="0"/>
                      <a:pt x="13" y="2"/>
                    </a:cubicBezTo>
                    <a:cubicBezTo>
                      <a:pt x="23" y="5"/>
                      <a:pt x="23" y="11"/>
                      <a:pt x="16" y="21"/>
                    </a:cubicBezTo>
                    <a:close/>
                  </a:path>
                </a:pathLst>
              </a:custGeom>
              <a:solidFill>
                <a:srgbClr val="C6C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1" name="Freeform 226">
                <a:extLst>
                  <a:ext uri="{FF2B5EF4-FFF2-40B4-BE49-F238E27FC236}">
                    <a16:creationId xmlns:a16="http://schemas.microsoft.com/office/drawing/2014/main" id="{2EA3A2A2-6760-7054-D69D-FC1F741A6225}"/>
                  </a:ext>
                </a:extLst>
              </p:cNvPr>
              <p:cNvSpPr/>
              <p:nvPr/>
            </p:nvSpPr>
            <p:spPr bwMode="auto">
              <a:xfrm>
                <a:off x="5600" y="1796"/>
                <a:ext cx="61" cy="49"/>
              </a:xfrm>
              <a:custGeom>
                <a:avLst/>
                <a:gdLst>
                  <a:gd name="T0" fmla="*/ 1 w 19"/>
                  <a:gd name="T1" fmla="*/ 3 h 15"/>
                  <a:gd name="T2" fmla="*/ 2 w 19"/>
                  <a:gd name="T3" fmla="*/ 0 h 15"/>
                  <a:gd name="T4" fmla="*/ 15 w 19"/>
                  <a:gd name="T5" fmla="*/ 0 h 15"/>
                  <a:gd name="T6" fmla="*/ 18 w 19"/>
                  <a:gd name="T7" fmla="*/ 3 h 15"/>
                  <a:gd name="T8" fmla="*/ 17 w 19"/>
                  <a:gd name="T9" fmla="*/ 12 h 15"/>
                  <a:gd name="T10" fmla="*/ 13 w 19"/>
                  <a:gd name="T11" fmla="*/ 14 h 15"/>
                  <a:gd name="T12" fmla="*/ 0 w 19"/>
                  <a:gd name="T13" fmla="*/ 8 h 15"/>
                  <a:gd name="T14" fmla="*/ 1 w 1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5">
                    <a:moveTo>
                      <a:pt x="1" y="3"/>
                    </a:moveTo>
                    <a:cubicBezTo>
                      <a:pt x="2" y="2"/>
                      <a:pt x="2" y="1"/>
                      <a:pt x="2" y="0"/>
                    </a:cubicBezTo>
                    <a:cubicBezTo>
                      <a:pt x="6" y="0"/>
                      <a:pt x="11" y="0"/>
                      <a:pt x="15" y="0"/>
                    </a:cubicBezTo>
                    <a:cubicBezTo>
                      <a:pt x="16" y="1"/>
                      <a:pt x="17" y="2"/>
                      <a:pt x="18" y="3"/>
                    </a:cubicBezTo>
                    <a:cubicBezTo>
                      <a:pt x="19" y="6"/>
                      <a:pt x="19" y="9"/>
                      <a:pt x="17" y="12"/>
                    </a:cubicBezTo>
                    <a:cubicBezTo>
                      <a:pt x="16" y="13"/>
                      <a:pt x="15" y="14"/>
                      <a:pt x="13" y="14"/>
                    </a:cubicBezTo>
                    <a:cubicBezTo>
                      <a:pt x="8" y="15"/>
                      <a:pt x="3" y="14"/>
                      <a:pt x="0" y="8"/>
                    </a:cubicBezTo>
                    <a:cubicBezTo>
                      <a:pt x="0" y="6"/>
                      <a:pt x="0" y="5"/>
                      <a:pt x="1" y="3"/>
                    </a:cubicBezTo>
                    <a:close/>
                  </a:path>
                </a:pathLst>
              </a:custGeom>
              <a:solidFill>
                <a:srgbClr val="E6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2" name="Freeform 227">
                <a:extLst>
                  <a:ext uri="{FF2B5EF4-FFF2-40B4-BE49-F238E27FC236}">
                    <a16:creationId xmlns:a16="http://schemas.microsoft.com/office/drawing/2014/main" id="{05FAEC5F-B62B-E533-6F36-E2134B1F7F45}"/>
                  </a:ext>
                </a:extLst>
              </p:cNvPr>
              <p:cNvSpPr/>
              <p:nvPr/>
            </p:nvSpPr>
            <p:spPr bwMode="auto">
              <a:xfrm>
                <a:off x="5597" y="1680"/>
                <a:ext cx="64" cy="52"/>
              </a:xfrm>
              <a:custGeom>
                <a:avLst/>
                <a:gdLst>
                  <a:gd name="T0" fmla="*/ 13 w 20"/>
                  <a:gd name="T1" fmla="*/ 15 h 16"/>
                  <a:gd name="T2" fmla="*/ 4 w 20"/>
                  <a:gd name="T3" fmla="*/ 1 h 16"/>
                  <a:gd name="T4" fmla="*/ 13 w 20"/>
                  <a:gd name="T5" fmla="*/ 2 h 16"/>
                  <a:gd name="T6" fmla="*/ 18 w 20"/>
                  <a:gd name="T7" fmla="*/ 7 h 16"/>
                  <a:gd name="T8" fmla="*/ 17 w 20"/>
                  <a:gd name="T9" fmla="*/ 15 h 16"/>
                  <a:gd name="T10" fmla="*/ 14 w 20"/>
                  <a:gd name="T11" fmla="*/ 15 h 16"/>
                  <a:gd name="T12" fmla="*/ 13 w 20"/>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20" h="16">
                    <a:moveTo>
                      <a:pt x="13" y="15"/>
                    </a:moveTo>
                    <a:cubicBezTo>
                      <a:pt x="6" y="13"/>
                      <a:pt x="0" y="10"/>
                      <a:pt x="4" y="1"/>
                    </a:cubicBezTo>
                    <a:cubicBezTo>
                      <a:pt x="7" y="0"/>
                      <a:pt x="10" y="1"/>
                      <a:pt x="13" y="2"/>
                    </a:cubicBezTo>
                    <a:cubicBezTo>
                      <a:pt x="15" y="3"/>
                      <a:pt x="17" y="4"/>
                      <a:pt x="18" y="7"/>
                    </a:cubicBezTo>
                    <a:cubicBezTo>
                      <a:pt x="20" y="10"/>
                      <a:pt x="20" y="13"/>
                      <a:pt x="17" y="15"/>
                    </a:cubicBezTo>
                    <a:cubicBezTo>
                      <a:pt x="16" y="16"/>
                      <a:pt x="15" y="16"/>
                      <a:pt x="14" y="15"/>
                    </a:cubicBezTo>
                    <a:lnTo>
                      <a:pt x="13" y="15"/>
                    </a:lnTo>
                    <a:close/>
                  </a:path>
                </a:pathLst>
              </a:custGeom>
              <a:solidFill>
                <a:srgbClr val="E46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3" name="Freeform 228">
                <a:extLst>
                  <a:ext uri="{FF2B5EF4-FFF2-40B4-BE49-F238E27FC236}">
                    <a16:creationId xmlns:a16="http://schemas.microsoft.com/office/drawing/2014/main" id="{7F32A570-FC42-651F-841F-BA90026FA4CE}"/>
                  </a:ext>
                </a:extLst>
              </p:cNvPr>
              <p:cNvSpPr/>
              <p:nvPr/>
            </p:nvSpPr>
            <p:spPr bwMode="auto">
              <a:xfrm>
                <a:off x="5642" y="1709"/>
                <a:ext cx="185" cy="45"/>
              </a:xfrm>
              <a:custGeom>
                <a:avLst/>
                <a:gdLst>
                  <a:gd name="T0" fmla="*/ 0 w 57"/>
                  <a:gd name="T1" fmla="*/ 6 h 14"/>
                  <a:gd name="T2" fmla="*/ 3 w 57"/>
                  <a:gd name="T3" fmla="*/ 5 h 14"/>
                  <a:gd name="T4" fmla="*/ 29 w 57"/>
                  <a:gd name="T5" fmla="*/ 5 h 14"/>
                  <a:gd name="T6" fmla="*/ 43 w 57"/>
                  <a:gd name="T7" fmla="*/ 5 h 14"/>
                  <a:gd name="T8" fmla="*/ 57 w 57"/>
                  <a:gd name="T9" fmla="*/ 9 h 14"/>
                  <a:gd name="T10" fmla="*/ 57 w 57"/>
                  <a:gd name="T11" fmla="*/ 11 h 14"/>
                  <a:gd name="T12" fmla="*/ 0 w 57"/>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57" h="14">
                    <a:moveTo>
                      <a:pt x="0" y="6"/>
                    </a:moveTo>
                    <a:cubicBezTo>
                      <a:pt x="1" y="6"/>
                      <a:pt x="2" y="6"/>
                      <a:pt x="3" y="5"/>
                    </a:cubicBezTo>
                    <a:cubicBezTo>
                      <a:pt x="12" y="0"/>
                      <a:pt x="20" y="6"/>
                      <a:pt x="29" y="5"/>
                    </a:cubicBezTo>
                    <a:cubicBezTo>
                      <a:pt x="34" y="5"/>
                      <a:pt x="38" y="5"/>
                      <a:pt x="43" y="5"/>
                    </a:cubicBezTo>
                    <a:cubicBezTo>
                      <a:pt x="48" y="5"/>
                      <a:pt x="53" y="4"/>
                      <a:pt x="57" y="9"/>
                    </a:cubicBezTo>
                    <a:cubicBezTo>
                      <a:pt x="57" y="9"/>
                      <a:pt x="57" y="10"/>
                      <a:pt x="57" y="11"/>
                    </a:cubicBezTo>
                    <a:cubicBezTo>
                      <a:pt x="38" y="10"/>
                      <a:pt x="19" y="14"/>
                      <a:pt x="0" y="6"/>
                    </a:cubicBezTo>
                    <a:close/>
                  </a:path>
                </a:pathLst>
              </a:custGeom>
              <a:solidFill>
                <a:srgbClr val="BFA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4" name="Freeform 229">
                <a:extLst>
                  <a:ext uri="{FF2B5EF4-FFF2-40B4-BE49-F238E27FC236}">
                    <a16:creationId xmlns:a16="http://schemas.microsoft.com/office/drawing/2014/main" id="{33D1BDBD-0876-4219-79DE-42C054C0639D}"/>
                  </a:ext>
                </a:extLst>
              </p:cNvPr>
              <p:cNvSpPr/>
              <p:nvPr/>
            </p:nvSpPr>
            <p:spPr bwMode="auto">
              <a:xfrm>
                <a:off x="5649" y="1796"/>
                <a:ext cx="178" cy="29"/>
              </a:xfrm>
              <a:custGeom>
                <a:avLst/>
                <a:gdLst>
                  <a:gd name="T0" fmla="*/ 1 w 55"/>
                  <a:gd name="T1" fmla="*/ 3 h 9"/>
                  <a:gd name="T2" fmla="*/ 0 w 55"/>
                  <a:gd name="T3" fmla="*/ 0 h 9"/>
                  <a:gd name="T4" fmla="*/ 48 w 55"/>
                  <a:gd name="T5" fmla="*/ 2 h 9"/>
                  <a:gd name="T6" fmla="*/ 55 w 55"/>
                  <a:gd name="T7" fmla="*/ 3 h 9"/>
                  <a:gd name="T8" fmla="*/ 41 w 55"/>
                  <a:gd name="T9" fmla="*/ 5 h 9"/>
                  <a:gd name="T10" fmla="*/ 23 w 55"/>
                  <a:gd name="T11" fmla="*/ 8 h 9"/>
                  <a:gd name="T12" fmla="*/ 1 w 55"/>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55" h="9">
                    <a:moveTo>
                      <a:pt x="1" y="3"/>
                    </a:moveTo>
                    <a:cubicBezTo>
                      <a:pt x="1" y="2"/>
                      <a:pt x="1" y="1"/>
                      <a:pt x="0" y="0"/>
                    </a:cubicBezTo>
                    <a:cubicBezTo>
                      <a:pt x="16" y="1"/>
                      <a:pt x="32" y="4"/>
                      <a:pt x="48" y="2"/>
                    </a:cubicBezTo>
                    <a:cubicBezTo>
                      <a:pt x="50" y="2"/>
                      <a:pt x="53" y="3"/>
                      <a:pt x="55" y="3"/>
                    </a:cubicBezTo>
                    <a:cubicBezTo>
                      <a:pt x="51" y="6"/>
                      <a:pt x="46" y="4"/>
                      <a:pt x="41" y="5"/>
                    </a:cubicBezTo>
                    <a:cubicBezTo>
                      <a:pt x="36" y="9"/>
                      <a:pt x="29" y="8"/>
                      <a:pt x="23" y="8"/>
                    </a:cubicBezTo>
                    <a:cubicBezTo>
                      <a:pt x="15" y="8"/>
                      <a:pt x="8" y="8"/>
                      <a:pt x="1" y="3"/>
                    </a:cubicBezTo>
                    <a:close/>
                  </a:path>
                </a:pathLst>
              </a:custGeom>
              <a:solidFill>
                <a:srgbClr val="B59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5" name="Freeform 230">
                <a:extLst>
                  <a:ext uri="{FF2B5EF4-FFF2-40B4-BE49-F238E27FC236}">
                    <a16:creationId xmlns:a16="http://schemas.microsoft.com/office/drawing/2014/main" id="{91852489-ECBF-9C8A-3899-F8B482B9EA18}"/>
                  </a:ext>
                </a:extLst>
              </p:cNvPr>
              <p:cNvSpPr/>
              <p:nvPr/>
            </p:nvSpPr>
            <p:spPr bwMode="auto">
              <a:xfrm>
                <a:off x="5244" y="3361"/>
                <a:ext cx="87" cy="94"/>
              </a:xfrm>
              <a:custGeom>
                <a:avLst/>
                <a:gdLst>
                  <a:gd name="T0" fmla="*/ 27 w 27"/>
                  <a:gd name="T1" fmla="*/ 15 h 29"/>
                  <a:gd name="T2" fmla="*/ 15 w 27"/>
                  <a:gd name="T3" fmla="*/ 11 h 29"/>
                  <a:gd name="T4" fmla="*/ 18 w 27"/>
                  <a:gd name="T5" fmla="*/ 22 h 29"/>
                  <a:gd name="T6" fmla="*/ 2 w 27"/>
                  <a:gd name="T7" fmla="*/ 29 h 29"/>
                  <a:gd name="T8" fmla="*/ 4 w 27"/>
                  <a:gd name="T9" fmla="*/ 12 h 29"/>
                  <a:gd name="T10" fmla="*/ 6 w 27"/>
                  <a:gd name="T11" fmla="*/ 16 h 29"/>
                  <a:gd name="T12" fmla="*/ 4 w 27"/>
                  <a:gd name="T13" fmla="*/ 13 h 29"/>
                  <a:gd name="T14" fmla="*/ 16 w 27"/>
                  <a:gd name="T15" fmla="*/ 0 h 29"/>
                  <a:gd name="T16" fmla="*/ 18 w 27"/>
                  <a:gd name="T17" fmla="*/ 8 h 29"/>
                  <a:gd name="T18" fmla="*/ 27 w 27"/>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5"/>
                    </a:moveTo>
                    <a:cubicBezTo>
                      <a:pt x="22" y="15"/>
                      <a:pt x="20" y="9"/>
                      <a:pt x="15" y="11"/>
                    </a:cubicBezTo>
                    <a:cubicBezTo>
                      <a:pt x="15" y="14"/>
                      <a:pt x="19" y="17"/>
                      <a:pt x="18" y="22"/>
                    </a:cubicBezTo>
                    <a:cubicBezTo>
                      <a:pt x="11" y="20"/>
                      <a:pt x="7" y="24"/>
                      <a:pt x="2" y="29"/>
                    </a:cubicBezTo>
                    <a:cubicBezTo>
                      <a:pt x="1" y="22"/>
                      <a:pt x="0" y="17"/>
                      <a:pt x="4" y="12"/>
                    </a:cubicBezTo>
                    <a:cubicBezTo>
                      <a:pt x="5" y="13"/>
                      <a:pt x="5" y="15"/>
                      <a:pt x="6" y="16"/>
                    </a:cubicBezTo>
                    <a:cubicBezTo>
                      <a:pt x="7" y="14"/>
                      <a:pt x="5" y="14"/>
                      <a:pt x="4" y="13"/>
                    </a:cubicBezTo>
                    <a:cubicBezTo>
                      <a:pt x="10" y="11"/>
                      <a:pt x="9" y="1"/>
                      <a:pt x="16" y="0"/>
                    </a:cubicBezTo>
                    <a:cubicBezTo>
                      <a:pt x="14" y="3"/>
                      <a:pt x="11" y="7"/>
                      <a:pt x="18" y="8"/>
                    </a:cubicBezTo>
                    <a:cubicBezTo>
                      <a:pt x="22" y="8"/>
                      <a:pt x="27" y="9"/>
                      <a:pt x="27" y="15"/>
                    </a:cubicBezTo>
                    <a:close/>
                  </a:path>
                </a:pathLst>
              </a:custGeom>
              <a:solidFill>
                <a:srgbClr val="A3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6" name="Freeform 231">
                <a:extLst>
                  <a:ext uri="{FF2B5EF4-FFF2-40B4-BE49-F238E27FC236}">
                    <a16:creationId xmlns:a16="http://schemas.microsoft.com/office/drawing/2014/main" id="{80FEB2F1-B53D-9889-CAC9-2750C9F95A51}"/>
                  </a:ext>
                </a:extLst>
              </p:cNvPr>
              <p:cNvSpPr/>
              <p:nvPr/>
            </p:nvSpPr>
            <p:spPr bwMode="auto">
              <a:xfrm>
                <a:off x="5270" y="3439"/>
                <a:ext cx="42" cy="58"/>
              </a:xfrm>
              <a:custGeom>
                <a:avLst/>
                <a:gdLst>
                  <a:gd name="T0" fmla="*/ 10 w 13"/>
                  <a:gd name="T1" fmla="*/ 0 h 18"/>
                  <a:gd name="T2" fmla="*/ 10 w 13"/>
                  <a:gd name="T3" fmla="*/ 2 h 18"/>
                  <a:gd name="T4" fmla="*/ 3 w 13"/>
                  <a:gd name="T5" fmla="*/ 7 h 18"/>
                  <a:gd name="T6" fmla="*/ 9 w 13"/>
                  <a:gd name="T7" fmla="*/ 12 h 18"/>
                  <a:gd name="T8" fmla="*/ 12 w 13"/>
                  <a:gd name="T9" fmla="*/ 18 h 18"/>
                  <a:gd name="T10" fmla="*/ 6 w 13"/>
                  <a:gd name="T11" fmla="*/ 15 h 18"/>
                  <a:gd name="T12" fmla="*/ 0 w 13"/>
                  <a:gd name="T13" fmla="*/ 7 h 18"/>
                  <a:gd name="T14" fmla="*/ 10 w 13"/>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8">
                    <a:moveTo>
                      <a:pt x="10" y="0"/>
                    </a:moveTo>
                    <a:cubicBezTo>
                      <a:pt x="10" y="1"/>
                      <a:pt x="10" y="2"/>
                      <a:pt x="10" y="2"/>
                    </a:cubicBezTo>
                    <a:cubicBezTo>
                      <a:pt x="7" y="3"/>
                      <a:pt x="4" y="3"/>
                      <a:pt x="3" y="7"/>
                    </a:cubicBezTo>
                    <a:cubicBezTo>
                      <a:pt x="2" y="12"/>
                      <a:pt x="6" y="12"/>
                      <a:pt x="9" y="12"/>
                    </a:cubicBezTo>
                    <a:cubicBezTo>
                      <a:pt x="13" y="13"/>
                      <a:pt x="12" y="16"/>
                      <a:pt x="12" y="18"/>
                    </a:cubicBezTo>
                    <a:cubicBezTo>
                      <a:pt x="10" y="17"/>
                      <a:pt x="8" y="16"/>
                      <a:pt x="6" y="15"/>
                    </a:cubicBezTo>
                    <a:cubicBezTo>
                      <a:pt x="2" y="14"/>
                      <a:pt x="0" y="11"/>
                      <a:pt x="0" y="7"/>
                    </a:cubicBezTo>
                    <a:cubicBezTo>
                      <a:pt x="1" y="1"/>
                      <a:pt x="5" y="0"/>
                      <a:pt x="10" y="0"/>
                    </a:cubicBezTo>
                    <a:close/>
                  </a:path>
                </a:pathLst>
              </a:custGeom>
              <a:solidFill>
                <a:srgbClr val="A58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7" name="Freeform 232">
                <a:extLst>
                  <a:ext uri="{FF2B5EF4-FFF2-40B4-BE49-F238E27FC236}">
                    <a16:creationId xmlns:a16="http://schemas.microsoft.com/office/drawing/2014/main" id="{20E7FFC1-2305-8351-D522-EB4FB1EDB1ED}"/>
                  </a:ext>
                </a:extLst>
              </p:cNvPr>
              <p:cNvSpPr/>
              <p:nvPr/>
            </p:nvSpPr>
            <p:spPr bwMode="auto">
              <a:xfrm>
                <a:off x="5626" y="2563"/>
                <a:ext cx="146" cy="48"/>
              </a:xfrm>
              <a:custGeom>
                <a:avLst/>
                <a:gdLst>
                  <a:gd name="T0" fmla="*/ 36 w 45"/>
                  <a:gd name="T1" fmla="*/ 15 h 15"/>
                  <a:gd name="T2" fmla="*/ 6 w 45"/>
                  <a:gd name="T3" fmla="*/ 9 h 15"/>
                  <a:gd name="T4" fmla="*/ 0 w 45"/>
                  <a:gd name="T5" fmla="*/ 4 h 15"/>
                  <a:gd name="T6" fmla="*/ 8 w 45"/>
                  <a:gd name="T7" fmla="*/ 1 h 15"/>
                  <a:gd name="T8" fmla="*/ 37 w 45"/>
                  <a:gd name="T9" fmla="*/ 6 h 15"/>
                  <a:gd name="T10" fmla="*/ 44 w 45"/>
                  <a:gd name="T11" fmla="*/ 10 h 15"/>
                  <a:gd name="T12" fmla="*/ 36 w 4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45" h="15">
                    <a:moveTo>
                      <a:pt x="36" y="15"/>
                    </a:moveTo>
                    <a:cubicBezTo>
                      <a:pt x="26" y="13"/>
                      <a:pt x="16" y="11"/>
                      <a:pt x="6" y="9"/>
                    </a:cubicBezTo>
                    <a:cubicBezTo>
                      <a:pt x="4" y="8"/>
                      <a:pt x="0" y="7"/>
                      <a:pt x="0" y="4"/>
                    </a:cubicBezTo>
                    <a:cubicBezTo>
                      <a:pt x="1" y="0"/>
                      <a:pt x="5" y="0"/>
                      <a:pt x="8" y="1"/>
                    </a:cubicBezTo>
                    <a:cubicBezTo>
                      <a:pt x="17" y="3"/>
                      <a:pt x="27" y="6"/>
                      <a:pt x="37" y="6"/>
                    </a:cubicBezTo>
                    <a:cubicBezTo>
                      <a:pt x="40" y="5"/>
                      <a:pt x="45" y="5"/>
                      <a:pt x="44" y="10"/>
                    </a:cubicBezTo>
                    <a:cubicBezTo>
                      <a:pt x="44" y="14"/>
                      <a:pt x="39" y="14"/>
                      <a:pt x="36" y="15"/>
                    </a:cubicBezTo>
                    <a:close/>
                  </a:path>
                </a:pathLst>
              </a:custGeom>
              <a:solidFill>
                <a:srgbClr val="FA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8" name="Freeform 233">
                <a:extLst>
                  <a:ext uri="{FF2B5EF4-FFF2-40B4-BE49-F238E27FC236}">
                    <a16:creationId xmlns:a16="http://schemas.microsoft.com/office/drawing/2014/main" id="{82BD8348-9272-B198-5EEE-7588113D46B4}"/>
                  </a:ext>
                </a:extLst>
              </p:cNvPr>
              <p:cNvSpPr/>
              <p:nvPr/>
            </p:nvSpPr>
            <p:spPr bwMode="auto">
              <a:xfrm>
                <a:off x="5817" y="2559"/>
                <a:ext cx="78" cy="75"/>
              </a:xfrm>
              <a:custGeom>
                <a:avLst/>
                <a:gdLst>
                  <a:gd name="T0" fmla="*/ 15 w 24"/>
                  <a:gd name="T1" fmla="*/ 0 h 23"/>
                  <a:gd name="T2" fmla="*/ 18 w 24"/>
                  <a:gd name="T3" fmla="*/ 15 h 23"/>
                  <a:gd name="T4" fmla="*/ 10 w 24"/>
                  <a:gd name="T5" fmla="*/ 20 h 23"/>
                  <a:gd name="T6" fmla="*/ 7 w 24"/>
                  <a:gd name="T7" fmla="*/ 22 h 23"/>
                  <a:gd name="T8" fmla="*/ 0 w 24"/>
                  <a:gd name="T9" fmla="*/ 20 h 23"/>
                  <a:gd name="T10" fmla="*/ 15 w 24"/>
                  <a:gd name="T11" fmla="*/ 0 h 23"/>
                </a:gdLst>
                <a:ahLst/>
                <a:cxnLst>
                  <a:cxn ang="0">
                    <a:pos x="T0" y="T1"/>
                  </a:cxn>
                  <a:cxn ang="0">
                    <a:pos x="T2" y="T3"/>
                  </a:cxn>
                  <a:cxn ang="0">
                    <a:pos x="T4" y="T5"/>
                  </a:cxn>
                  <a:cxn ang="0">
                    <a:pos x="T6" y="T7"/>
                  </a:cxn>
                  <a:cxn ang="0">
                    <a:pos x="T8" y="T9"/>
                  </a:cxn>
                  <a:cxn ang="0">
                    <a:pos x="T10" y="T11"/>
                  </a:cxn>
                </a:cxnLst>
                <a:rect l="0" t="0" r="r" b="b"/>
                <a:pathLst>
                  <a:path w="24" h="23">
                    <a:moveTo>
                      <a:pt x="15" y="0"/>
                    </a:moveTo>
                    <a:cubicBezTo>
                      <a:pt x="23" y="3"/>
                      <a:pt x="24" y="10"/>
                      <a:pt x="18" y="15"/>
                    </a:cubicBezTo>
                    <a:cubicBezTo>
                      <a:pt x="16" y="18"/>
                      <a:pt x="13" y="19"/>
                      <a:pt x="10" y="20"/>
                    </a:cubicBezTo>
                    <a:cubicBezTo>
                      <a:pt x="9" y="21"/>
                      <a:pt x="8" y="22"/>
                      <a:pt x="7" y="22"/>
                    </a:cubicBezTo>
                    <a:cubicBezTo>
                      <a:pt x="4" y="23"/>
                      <a:pt x="2" y="23"/>
                      <a:pt x="0" y="20"/>
                    </a:cubicBezTo>
                    <a:cubicBezTo>
                      <a:pt x="8" y="15"/>
                      <a:pt x="9" y="6"/>
                      <a:pt x="15" y="0"/>
                    </a:cubicBezTo>
                    <a:close/>
                  </a:path>
                </a:pathLst>
              </a:custGeom>
              <a:solidFill>
                <a:srgbClr val="C7C8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9" name="Freeform 234">
                <a:extLst>
                  <a:ext uri="{FF2B5EF4-FFF2-40B4-BE49-F238E27FC236}">
                    <a16:creationId xmlns:a16="http://schemas.microsoft.com/office/drawing/2014/main" id="{1FF14DC2-5601-6B8E-CDA2-B7C27049250C}"/>
                  </a:ext>
                </a:extLst>
              </p:cNvPr>
              <p:cNvSpPr/>
              <p:nvPr/>
            </p:nvSpPr>
            <p:spPr bwMode="auto">
              <a:xfrm>
                <a:off x="5626" y="2540"/>
                <a:ext cx="204" cy="36"/>
              </a:xfrm>
              <a:custGeom>
                <a:avLst/>
                <a:gdLst>
                  <a:gd name="T0" fmla="*/ 0 w 63"/>
                  <a:gd name="T1" fmla="*/ 1 h 11"/>
                  <a:gd name="T2" fmla="*/ 9 w 63"/>
                  <a:gd name="T3" fmla="*/ 1 h 11"/>
                  <a:gd name="T4" fmla="*/ 55 w 63"/>
                  <a:gd name="T5" fmla="*/ 5 h 11"/>
                  <a:gd name="T6" fmla="*/ 63 w 63"/>
                  <a:gd name="T7" fmla="*/ 5 h 11"/>
                  <a:gd name="T8" fmla="*/ 0 w 63"/>
                  <a:gd name="T9" fmla="*/ 1 h 11"/>
                </a:gdLst>
                <a:ahLst/>
                <a:cxnLst>
                  <a:cxn ang="0">
                    <a:pos x="T0" y="T1"/>
                  </a:cxn>
                  <a:cxn ang="0">
                    <a:pos x="T2" y="T3"/>
                  </a:cxn>
                  <a:cxn ang="0">
                    <a:pos x="T4" y="T5"/>
                  </a:cxn>
                  <a:cxn ang="0">
                    <a:pos x="T6" y="T7"/>
                  </a:cxn>
                  <a:cxn ang="0">
                    <a:pos x="T8" y="T9"/>
                  </a:cxn>
                </a:cxnLst>
                <a:rect l="0" t="0" r="r" b="b"/>
                <a:pathLst>
                  <a:path w="62" h="11">
                    <a:moveTo>
                      <a:pt x="0" y="1"/>
                    </a:moveTo>
                    <a:cubicBezTo>
                      <a:pt x="3" y="1"/>
                      <a:pt x="6" y="1"/>
                      <a:pt x="9" y="1"/>
                    </a:cubicBezTo>
                    <a:cubicBezTo>
                      <a:pt x="24" y="1"/>
                      <a:pt x="40" y="0"/>
                      <a:pt x="55" y="5"/>
                    </a:cubicBezTo>
                    <a:cubicBezTo>
                      <a:pt x="58" y="5"/>
                      <a:pt x="60" y="5"/>
                      <a:pt x="63" y="5"/>
                    </a:cubicBezTo>
                    <a:cubicBezTo>
                      <a:pt x="41" y="11"/>
                      <a:pt x="21" y="7"/>
                      <a:pt x="0" y="1"/>
                    </a:cubicBezTo>
                    <a:close/>
                  </a:path>
                </a:pathLst>
              </a:custGeom>
              <a:solidFill>
                <a:srgbClr val="BD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0" name="Freeform 235">
                <a:extLst>
                  <a:ext uri="{FF2B5EF4-FFF2-40B4-BE49-F238E27FC236}">
                    <a16:creationId xmlns:a16="http://schemas.microsoft.com/office/drawing/2014/main" id="{E770EBFE-3769-B1A0-35FE-816C4DF2F472}"/>
                  </a:ext>
                </a:extLst>
              </p:cNvPr>
              <p:cNvSpPr/>
              <p:nvPr/>
            </p:nvSpPr>
            <p:spPr bwMode="auto">
              <a:xfrm>
                <a:off x="5649" y="2618"/>
                <a:ext cx="194" cy="29"/>
              </a:xfrm>
              <a:custGeom>
                <a:avLst/>
                <a:gdLst>
                  <a:gd name="T0" fmla="*/ 52 w 60"/>
                  <a:gd name="T1" fmla="*/ 2 h 9"/>
                  <a:gd name="T2" fmla="*/ 60 w 60"/>
                  <a:gd name="T3" fmla="*/ 3 h 9"/>
                  <a:gd name="T4" fmla="*/ 54 w 60"/>
                  <a:gd name="T5" fmla="*/ 8 h 9"/>
                  <a:gd name="T6" fmla="*/ 16 w 60"/>
                  <a:gd name="T7" fmla="*/ 8 h 9"/>
                  <a:gd name="T8" fmla="*/ 1 w 60"/>
                  <a:gd name="T9" fmla="*/ 2 h 9"/>
                  <a:gd name="T10" fmla="*/ 0 w 60"/>
                  <a:gd name="T11" fmla="*/ 0 h 9"/>
                  <a:gd name="T12" fmla="*/ 52 w 60"/>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0" h="9">
                    <a:moveTo>
                      <a:pt x="52" y="2"/>
                    </a:moveTo>
                    <a:cubicBezTo>
                      <a:pt x="55" y="2"/>
                      <a:pt x="58" y="2"/>
                      <a:pt x="60" y="3"/>
                    </a:cubicBezTo>
                    <a:cubicBezTo>
                      <a:pt x="60" y="6"/>
                      <a:pt x="57" y="7"/>
                      <a:pt x="54" y="8"/>
                    </a:cubicBezTo>
                    <a:cubicBezTo>
                      <a:pt x="41" y="9"/>
                      <a:pt x="29" y="9"/>
                      <a:pt x="16" y="8"/>
                    </a:cubicBezTo>
                    <a:cubicBezTo>
                      <a:pt x="11" y="7"/>
                      <a:pt x="5" y="7"/>
                      <a:pt x="1" y="2"/>
                    </a:cubicBezTo>
                    <a:cubicBezTo>
                      <a:pt x="1" y="2"/>
                      <a:pt x="0" y="1"/>
                      <a:pt x="0" y="0"/>
                    </a:cubicBezTo>
                    <a:cubicBezTo>
                      <a:pt x="18" y="2"/>
                      <a:pt x="35" y="4"/>
                      <a:pt x="52" y="2"/>
                    </a:cubicBezTo>
                    <a:close/>
                  </a:path>
                </a:pathLst>
              </a:custGeom>
              <a:solidFill>
                <a:srgbClr val="B7A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1" name="Freeform 236">
                <a:extLst>
                  <a:ext uri="{FF2B5EF4-FFF2-40B4-BE49-F238E27FC236}">
                    <a16:creationId xmlns:a16="http://schemas.microsoft.com/office/drawing/2014/main" id="{9BB6DCEB-0E3C-4AB1-BD0F-BB3B0E7ECB4C}"/>
                  </a:ext>
                </a:extLst>
              </p:cNvPr>
              <p:cNvSpPr/>
              <p:nvPr/>
            </p:nvSpPr>
            <p:spPr bwMode="auto">
              <a:xfrm>
                <a:off x="5623" y="2356"/>
                <a:ext cx="139" cy="51"/>
              </a:xfrm>
              <a:custGeom>
                <a:avLst/>
                <a:gdLst>
                  <a:gd name="T0" fmla="*/ 35 w 43"/>
                  <a:gd name="T1" fmla="*/ 15 h 16"/>
                  <a:gd name="T2" fmla="*/ 5 w 43"/>
                  <a:gd name="T3" fmla="*/ 10 h 16"/>
                  <a:gd name="T4" fmla="*/ 0 w 43"/>
                  <a:gd name="T5" fmla="*/ 5 h 16"/>
                  <a:gd name="T6" fmla="*/ 6 w 43"/>
                  <a:gd name="T7" fmla="*/ 3 h 16"/>
                  <a:gd name="T8" fmla="*/ 36 w 43"/>
                  <a:gd name="T9" fmla="*/ 8 h 16"/>
                  <a:gd name="T10" fmla="*/ 42 w 43"/>
                  <a:gd name="T11" fmla="*/ 12 h 16"/>
                  <a:gd name="T12" fmla="*/ 35 w 43"/>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43" h="16">
                    <a:moveTo>
                      <a:pt x="35" y="15"/>
                    </a:moveTo>
                    <a:cubicBezTo>
                      <a:pt x="25" y="14"/>
                      <a:pt x="15" y="12"/>
                      <a:pt x="5" y="10"/>
                    </a:cubicBezTo>
                    <a:cubicBezTo>
                      <a:pt x="2" y="10"/>
                      <a:pt x="0" y="8"/>
                      <a:pt x="0" y="5"/>
                    </a:cubicBezTo>
                    <a:cubicBezTo>
                      <a:pt x="1" y="0"/>
                      <a:pt x="4" y="3"/>
                      <a:pt x="6" y="3"/>
                    </a:cubicBezTo>
                    <a:cubicBezTo>
                      <a:pt x="16" y="5"/>
                      <a:pt x="26" y="7"/>
                      <a:pt x="36" y="8"/>
                    </a:cubicBezTo>
                    <a:cubicBezTo>
                      <a:pt x="39" y="9"/>
                      <a:pt x="43" y="9"/>
                      <a:pt x="42" y="12"/>
                    </a:cubicBezTo>
                    <a:cubicBezTo>
                      <a:pt x="42" y="16"/>
                      <a:pt x="38" y="15"/>
                      <a:pt x="35" y="15"/>
                    </a:cubicBezTo>
                    <a:close/>
                  </a:path>
                </a:pathLst>
              </a:custGeom>
              <a:solidFill>
                <a:srgbClr val="FBFB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2" name="Freeform 237">
                <a:extLst>
                  <a:ext uri="{FF2B5EF4-FFF2-40B4-BE49-F238E27FC236}">
                    <a16:creationId xmlns:a16="http://schemas.microsoft.com/office/drawing/2014/main" id="{E5A91905-4406-CBAA-7A16-B0911E8C0C73}"/>
                  </a:ext>
                </a:extLst>
              </p:cNvPr>
              <p:cNvSpPr/>
              <p:nvPr/>
            </p:nvSpPr>
            <p:spPr bwMode="auto">
              <a:xfrm>
                <a:off x="5810" y="2343"/>
                <a:ext cx="81" cy="84"/>
              </a:xfrm>
              <a:custGeom>
                <a:avLst/>
                <a:gdLst>
                  <a:gd name="T0" fmla="*/ 14 w 25"/>
                  <a:gd name="T1" fmla="*/ 24 h 26"/>
                  <a:gd name="T2" fmla="*/ 8 w 25"/>
                  <a:gd name="T3" fmla="*/ 24 h 26"/>
                  <a:gd name="T4" fmla="*/ 0 w 25"/>
                  <a:gd name="T5" fmla="*/ 24 h 26"/>
                  <a:gd name="T6" fmla="*/ 10 w 25"/>
                  <a:gd name="T7" fmla="*/ 5 h 26"/>
                  <a:gd name="T8" fmla="*/ 10 w 25"/>
                  <a:gd name="T9" fmla="*/ 2 h 26"/>
                  <a:gd name="T10" fmla="*/ 17 w 25"/>
                  <a:gd name="T11" fmla="*/ 1 h 26"/>
                  <a:gd name="T12" fmla="*/ 23 w 25"/>
                  <a:gd name="T13" fmla="*/ 13 h 26"/>
                  <a:gd name="T14" fmla="*/ 21 w 25"/>
                  <a:gd name="T15" fmla="*/ 22 h 26"/>
                  <a:gd name="T16" fmla="*/ 14 w 25"/>
                  <a:gd name="T1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4" y="24"/>
                    </a:moveTo>
                    <a:cubicBezTo>
                      <a:pt x="12" y="24"/>
                      <a:pt x="10" y="24"/>
                      <a:pt x="8" y="24"/>
                    </a:cubicBezTo>
                    <a:cubicBezTo>
                      <a:pt x="5" y="25"/>
                      <a:pt x="2" y="26"/>
                      <a:pt x="0" y="24"/>
                    </a:cubicBezTo>
                    <a:cubicBezTo>
                      <a:pt x="6" y="19"/>
                      <a:pt x="7" y="12"/>
                      <a:pt x="10" y="5"/>
                    </a:cubicBezTo>
                    <a:cubicBezTo>
                      <a:pt x="9" y="4"/>
                      <a:pt x="9" y="3"/>
                      <a:pt x="10" y="2"/>
                    </a:cubicBezTo>
                    <a:cubicBezTo>
                      <a:pt x="12" y="1"/>
                      <a:pt x="14" y="0"/>
                      <a:pt x="17" y="1"/>
                    </a:cubicBezTo>
                    <a:cubicBezTo>
                      <a:pt x="25" y="2"/>
                      <a:pt x="22" y="9"/>
                      <a:pt x="23" y="13"/>
                    </a:cubicBezTo>
                    <a:cubicBezTo>
                      <a:pt x="21" y="16"/>
                      <a:pt x="23" y="19"/>
                      <a:pt x="21" y="22"/>
                    </a:cubicBezTo>
                    <a:cubicBezTo>
                      <a:pt x="19" y="22"/>
                      <a:pt x="17" y="23"/>
                      <a:pt x="14" y="24"/>
                    </a:cubicBezTo>
                    <a:close/>
                  </a:path>
                </a:pathLst>
              </a:custGeom>
              <a:solidFill>
                <a:srgbClr val="C7C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3" name="Freeform 238">
                <a:extLst>
                  <a:ext uri="{FF2B5EF4-FFF2-40B4-BE49-F238E27FC236}">
                    <a16:creationId xmlns:a16="http://schemas.microsoft.com/office/drawing/2014/main" id="{6B3CD35A-410D-2205-FCFB-61A358AFA0FA}"/>
                  </a:ext>
                </a:extLst>
              </p:cNvPr>
              <p:cNvSpPr/>
              <p:nvPr/>
            </p:nvSpPr>
            <p:spPr bwMode="auto">
              <a:xfrm>
                <a:off x="5642" y="2327"/>
                <a:ext cx="201" cy="42"/>
              </a:xfrm>
              <a:custGeom>
                <a:avLst/>
                <a:gdLst>
                  <a:gd name="T0" fmla="*/ 62 w 62"/>
                  <a:gd name="T1" fmla="*/ 8 h 13"/>
                  <a:gd name="T2" fmla="*/ 62 w 62"/>
                  <a:gd name="T3" fmla="*/ 10 h 13"/>
                  <a:gd name="T4" fmla="*/ 0 w 62"/>
                  <a:gd name="T5" fmla="*/ 6 h 13"/>
                  <a:gd name="T6" fmla="*/ 5 w 62"/>
                  <a:gd name="T7" fmla="*/ 5 h 13"/>
                  <a:gd name="T8" fmla="*/ 32 w 62"/>
                  <a:gd name="T9" fmla="*/ 5 h 13"/>
                  <a:gd name="T10" fmla="*/ 47 w 62"/>
                  <a:gd name="T11" fmla="*/ 5 h 13"/>
                  <a:gd name="T12" fmla="*/ 62 w 62"/>
                  <a:gd name="T13" fmla="*/ 8 h 13"/>
                </a:gdLst>
                <a:ahLst/>
                <a:cxnLst>
                  <a:cxn ang="0">
                    <a:pos x="T0" y="T1"/>
                  </a:cxn>
                  <a:cxn ang="0">
                    <a:pos x="T2" y="T3"/>
                  </a:cxn>
                  <a:cxn ang="0">
                    <a:pos x="T4" y="T5"/>
                  </a:cxn>
                  <a:cxn ang="0">
                    <a:pos x="T6" y="T7"/>
                  </a:cxn>
                  <a:cxn ang="0">
                    <a:pos x="T8" y="T9"/>
                  </a:cxn>
                  <a:cxn ang="0">
                    <a:pos x="T10" y="T11"/>
                  </a:cxn>
                  <a:cxn ang="0">
                    <a:pos x="T12" y="T13"/>
                  </a:cxn>
                </a:cxnLst>
                <a:rect l="0" t="0" r="r" b="b"/>
                <a:pathLst>
                  <a:path w="62" h="13">
                    <a:moveTo>
                      <a:pt x="62" y="8"/>
                    </a:moveTo>
                    <a:cubicBezTo>
                      <a:pt x="62" y="9"/>
                      <a:pt x="62" y="9"/>
                      <a:pt x="62" y="10"/>
                    </a:cubicBezTo>
                    <a:cubicBezTo>
                      <a:pt x="41" y="10"/>
                      <a:pt x="20" y="13"/>
                      <a:pt x="0" y="6"/>
                    </a:cubicBezTo>
                    <a:cubicBezTo>
                      <a:pt x="2" y="6"/>
                      <a:pt x="3" y="5"/>
                      <a:pt x="5" y="5"/>
                    </a:cubicBezTo>
                    <a:cubicBezTo>
                      <a:pt x="14" y="0"/>
                      <a:pt x="23" y="6"/>
                      <a:pt x="32" y="5"/>
                    </a:cubicBezTo>
                    <a:cubicBezTo>
                      <a:pt x="37" y="4"/>
                      <a:pt x="42" y="4"/>
                      <a:pt x="47" y="5"/>
                    </a:cubicBezTo>
                    <a:cubicBezTo>
                      <a:pt x="52" y="5"/>
                      <a:pt x="58" y="4"/>
                      <a:pt x="62" y="8"/>
                    </a:cubicBezTo>
                    <a:close/>
                  </a:path>
                </a:pathLst>
              </a:custGeom>
              <a:solidFill>
                <a:srgbClr val="BE9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4" name="Freeform 239">
                <a:extLst>
                  <a:ext uri="{FF2B5EF4-FFF2-40B4-BE49-F238E27FC236}">
                    <a16:creationId xmlns:a16="http://schemas.microsoft.com/office/drawing/2014/main" id="{5CDB7AB6-5800-4AB3-F0D0-D4C3E7FB5743}"/>
                  </a:ext>
                </a:extLst>
              </p:cNvPr>
              <p:cNvSpPr/>
              <p:nvPr/>
            </p:nvSpPr>
            <p:spPr bwMode="auto">
              <a:xfrm>
                <a:off x="5652" y="2414"/>
                <a:ext cx="184" cy="26"/>
              </a:xfrm>
              <a:custGeom>
                <a:avLst/>
                <a:gdLst>
                  <a:gd name="T0" fmla="*/ 49 w 57"/>
                  <a:gd name="T1" fmla="*/ 2 h 8"/>
                  <a:gd name="T2" fmla="*/ 57 w 57"/>
                  <a:gd name="T3" fmla="*/ 2 h 8"/>
                  <a:gd name="T4" fmla="*/ 42 w 57"/>
                  <a:gd name="T5" fmla="*/ 5 h 8"/>
                  <a:gd name="T6" fmla="*/ 19 w 57"/>
                  <a:gd name="T7" fmla="*/ 5 h 8"/>
                  <a:gd name="T8" fmla="*/ 2 w 57"/>
                  <a:gd name="T9" fmla="*/ 2 h 8"/>
                  <a:gd name="T10" fmla="*/ 0 w 57"/>
                  <a:gd name="T11" fmla="*/ 0 h 8"/>
                  <a:gd name="T12" fmla="*/ 49 w 5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57" h="8">
                    <a:moveTo>
                      <a:pt x="49" y="2"/>
                    </a:moveTo>
                    <a:cubicBezTo>
                      <a:pt x="52" y="2"/>
                      <a:pt x="54" y="2"/>
                      <a:pt x="57" y="2"/>
                    </a:cubicBezTo>
                    <a:cubicBezTo>
                      <a:pt x="52" y="6"/>
                      <a:pt x="47" y="3"/>
                      <a:pt x="42" y="5"/>
                    </a:cubicBezTo>
                    <a:cubicBezTo>
                      <a:pt x="34" y="5"/>
                      <a:pt x="26" y="5"/>
                      <a:pt x="19" y="5"/>
                    </a:cubicBezTo>
                    <a:cubicBezTo>
                      <a:pt x="12" y="8"/>
                      <a:pt x="7" y="7"/>
                      <a:pt x="2" y="2"/>
                    </a:cubicBezTo>
                    <a:cubicBezTo>
                      <a:pt x="1" y="1"/>
                      <a:pt x="1" y="1"/>
                      <a:pt x="0" y="0"/>
                    </a:cubicBezTo>
                    <a:cubicBezTo>
                      <a:pt x="16" y="2"/>
                      <a:pt x="33" y="3"/>
                      <a:pt x="49" y="2"/>
                    </a:cubicBezTo>
                    <a:close/>
                  </a:path>
                </a:pathLst>
              </a:custGeom>
              <a:solidFill>
                <a:srgbClr val="B5A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5" name="Freeform 240">
                <a:extLst>
                  <a:ext uri="{FF2B5EF4-FFF2-40B4-BE49-F238E27FC236}">
                    <a16:creationId xmlns:a16="http://schemas.microsoft.com/office/drawing/2014/main" id="{D32156C8-3551-F52A-3098-249AA7F60FCF}"/>
                  </a:ext>
                </a:extLst>
              </p:cNvPr>
              <p:cNvSpPr/>
              <p:nvPr/>
            </p:nvSpPr>
            <p:spPr bwMode="auto">
              <a:xfrm>
                <a:off x="6121" y="2944"/>
                <a:ext cx="94" cy="149"/>
              </a:xfrm>
              <a:custGeom>
                <a:avLst/>
                <a:gdLst>
                  <a:gd name="T0" fmla="*/ 27 w 29"/>
                  <a:gd name="T1" fmla="*/ 31 h 46"/>
                  <a:gd name="T2" fmla="*/ 17 w 29"/>
                  <a:gd name="T3" fmla="*/ 42 h 46"/>
                  <a:gd name="T4" fmla="*/ 5 w 29"/>
                  <a:gd name="T5" fmla="*/ 45 h 46"/>
                  <a:gd name="T6" fmla="*/ 1 w 29"/>
                  <a:gd name="T7" fmla="*/ 35 h 46"/>
                  <a:gd name="T8" fmla="*/ 17 w 29"/>
                  <a:gd name="T9" fmla="*/ 5 h 46"/>
                  <a:gd name="T10" fmla="*/ 28 w 29"/>
                  <a:gd name="T11" fmla="*/ 13 h 46"/>
                  <a:gd name="T12" fmla="*/ 27 w 29"/>
                  <a:gd name="T13" fmla="*/ 31 h 46"/>
                </a:gdLst>
                <a:ahLst/>
                <a:cxnLst>
                  <a:cxn ang="0">
                    <a:pos x="T0" y="T1"/>
                  </a:cxn>
                  <a:cxn ang="0">
                    <a:pos x="T2" y="T3"/>
                  </a:cxn>
                  <a:cxn ang="0">
                    <a:pos x="T4" y="T5"/>
                  </a:cxn>
                  <a:cxn ang="0">
                    <a:pos x="T6" y="T7"/>
                  </a:cxn>
                  <a:cxn ang="0">
                    <a:pos x="T8" y="T9"/>
                  </a:cxn>
                  <a:cxn ang="0">
                    <a:pos x="T10" y="T11"/>
                  </a:cxn>
                  <a:cxn ang="0">
                    <a:pos x="T12" y="T13"/>
                  </a:cxn>
                </a:cxnLst>
                <a:rect l="0" t="0" r="r" b="b"/>
                <a:pathLst>
                  <a:path w="28" h="46">
                    <a:moveTo>
                      <a:pt x="27" y="31"/>
                    </a:moveTo>
                    <a:cubicBezTo>
                      <a:pt x="21" y="32"/>
                      <a:pt x="20" y="38"/>
                      <a:pt x="17" y="42"/>
                    </a:cubicBezTo>
                    <a:cubicBezTo>
                      <a:pt x="13" y="45"/>
                      <a:pt x="9" y="46"/>
                      <a:pt x="5" y="45"/>
                    </a:cubicBezTo>
                    <a:cubicBezTo>
                      <a:pt x="0" y="43"/>
                      <a:pt x="1" y="38"/>
                      <a:pt x="1" y="35"/>
                    </a:cubicBezTo>
                    <a:cubicBezTo>
                      <a:pt x="1" y="22"/>
                      <a:pt x="8" y="13"/>
                      <a:pt x="17" y="5"/>
                    </a:cubicBezTo>
                    <a:cubicBezTo>
                      <a:pt x="22" y="0"/>
                      <a:pt x="28" y="4"/>
                      <a:pt x="28" y="13"/>
                    </a:cubicBezTo>
                    <a:cubicBezTo>
                      <a:pt x="29" y="19"/>
                      <a:pt x="25" y="25"/>
                      <a:pt x="27" y="31"/>
                    </a:cubicBezTo>
                    <a:close/>
                  </a:path>
                </a:pathLst>
              </a:custGeom>
              <a:solidFill>
                <a:srgbClr val="CCC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6" name="Freeform 241">
                <a:extLst>
                  <a:ext uri="{FF2B5EF4-FFF2-40B4-BE49-F238E27FC236}">
                    <a16:creationId xmlns:a16="http://schemas.microsoft.com/office/drawing/2014/main" id="{48925D08-6E2F-9A78-464F-FBD45977EAAF}"/>
                  </a:ext>
                </a:extLst>
              </p:cNvPr>
              <p:cNvSpPr/>
              <p:nvPr/>
            </p:nvSpPr>
            <p:spPr bwMode="auto">
              <a:xfrm>
                <a:off x="6232" y="2902"/>
                <a:ext cx="80" cy="78"/>
              </a:xfrm>
              <a:custGeom>
                <a:avLst/>
                <a:gdLst>
                  <a:gd name="T0" fmla="*/ 11 w 25"/>
                  <a:gd name="T1" fmla="*/ 5 h 24"/>
                  <a:gd name="T2" fmla="*/ 18 w 25"/>
                  <a:gd name="T3" fmla="*/ 11 h 24"/>
                  <a:gd name="T4" fmla="*/ 23 w 25"/>
                  <a:gd name="T5" fmla="*/ 14 h 24"/>
                  <a:gd name="T6" fmla="*/ 16 w 25"/>
                  <a:gd name="T7" fmla="*/ 20 h 24"/>
                  <a:gd name="T8" fmla="*/ 6 w 25"/>
                  <a:gd name="T9" fmla="*/ 11 h 24"/>
                  <a:gd name="T10" fmla="*/ 3 w 25"/>
                  <a:gd name="T11" fmla="*/ 4 h 24"/>
                  <a:gd name="T12" fmla="*/ 11 w 25"/>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11" y="5"/>
                    </a:moveTo>
                    <a:cubicBezTo>
                      <a:pt x="13" y="7"/>
                      <a:pt x="16" y="9"/>
                      <a:pt x="18" y="11"/>
                    </a:cubicBezTo>
                    <a:cubicBezTo>
                      <a:pt x="20" y="12"/>
                      <a:pt x="22" y="13"/>
                      <a:pt x="23" y="14"/>
                    </a:cubicBezTo>
                    <a:cubicBezTo>
                      <a:pt x="25" y="21"/>
                      <a:pt x="24" y="24"/>
                      <a:pt x="16" y="20"/>
                    </a:cubicBezTo>
                    <a:cubicBezTo>
                      <a:pt x="13" y="17"/>
                      <a:pt x="9" y="15"/>
                      <a:pt x="6" y="11"/>
                    </a:cubicBezTo>
                    <a:cubicBezTo>
                      <a:pt x="4" y="9"/>
                      <a:pt x="0" y="7"/>
                      <a:pt x="3" y="4"/>
                    </a:cubicBezTo>
                    <a:cubicBezTo>
                      <a:pt x="5" y="0"/>
                      <a:pt x="8" y="4"/>
                      <a:pt x="11" y="5"/>
                    </a:cubicBezTo>
                    <a:close/>
                  </a:path>
                </a:pathLst>
              </a:custGeom>
              <a:solidFill>
                <a:srgbClr val="D2D0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7" name="Freeform 242">
                <a:extLst>
                  <a:ext uri="{FF2B5EF4-FFF2-40B4-BE49-F238E27FC236}">
                    <a16:creationId xmlns:a16="http://schemas.microsoft.com/office/drawing/2014/main" id="{5B02AA3C-F7C0-DC04-B8C2-98AF790121B3}"/>
                  </a:ext>
                </a:extLst>
              </p:cNvPr>
              <p:cNvSpPr/>
              <p:nvPr/>
            </p:nvSpPr>
            <p:spPr bwMode="auto">
              <a:xfrm>
                <a:off x="6261" y="2999"/>
                <a:ext cx="55" cy="55"/>
              </a:xfrm>
              <a:custGeom>
                <a:avLst/>
                <a:gdLst>
                  <a:gd name="T0" fmla="*/ 7 w 17"/>
                  <a:gd name="T1" fmla="*/ 0 h 17"/>
                  <a:gd name="T2" fmla="*/ 17 w 17"/>
                  <a:gd name="T3" fmla="*/ 11 h 17"/>
                  <a:gd name="T4" fmla="*/ 7 w 17"/>
                  <a:gd name="T5" fmla="*/ 15 h 17"/>
                  <a:gd name="T6" fmla="*/ 2 w 17"/>
                  <a:gd name="T7" fmla="*/ 7 h 17"/>
                  <a:gd name="T8" fmla="*/ 2 w 17"/>
                  <a:gd name="T9" fmla="*/ 5 h 17"/>
                  <a:gd name="T10" fmla="*/ 7 w 17"/>
                  <a:gd name="T11" fmla="*/ 0 h 17"/>
                </a:gdLst>
                <a:ahLst/>
                <a:cxnLst>
                  <a:cxn ang="0">
                    <a:pos x="T0" y="T1"/>
                  </a:cxn>
                  <a:cxn ang="0">
                    <a:pos x="T2" y="T3"/>
                  </a:cxn>
                  <a:cxn ang="0">
                    <a:pos x="T4" y="T5"/>
                  </a:cxn>
                  <a:cxn ang="0">
                    <a:pos x="T6" y="T7"/>
                  </a:cxn>
                  <a:cxn ang="0">
                    <a:pos x="T8" y="T9"/>
                  </a:cxn>
                  <a:cxn ang="0">
                    <a:pos x="T10" y="T11"/>
                  </a:cxn>
                </a:cxnLst>
                <a:rect l="0" t="0" r="r" b="b"/>
                <a:pathLst>
                  <a:path w="17" h="17">
                    <a:moveTo>
                      <a:pt x="7" y="0"/>
                    </a:moveTo>
                    <a:cubicBezTo>
                      <a:pt x="7" y="6"/>
                      <a:pt x="13" y="8"/>
                      <a:pt x="17" y="11"/>
                    </a:cubicBezTo>
                    <a:cubicBezTo>
                      <a:pt x="15" y="16"/>
                      <a:pt x="11" y="17"/>
                      <a:pt x="7" y="15"/>
                    </a:cubicBezTo>
                    <a:cubicBezTo>
                      <a:pt x="3" y="14"/>
                      <a:pt x="0" y="11"/>
                      <a:pt x="2" y="7"/>
                    </a:cubicBezTo>
                    <a:cubicBezTo>
                      <a:pt x="2" y="6"/>
                      <a:pt x="2" y="6"/>
                      <a:pt x="2" y="5"/>
                    </a:cubicBezTo>
                    <a:cubicBezTo>
                      <a:pt x="4" y="3"/>
                      <a:pt x="5" y="1"/>
                      <a:pt x="7" y="0"/>
                    </a:cubicBezTo>
                    <a:close/>
                  </a:path>
                </a:pathLst>
              </a:custGeom>
              <a:solidFill>
                <a:srgbClr val="C9BB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8" name="Freeform 243">
                <a:extLst>
                  <a:ext uri="{FF2B5EF4-FFF2-40B4-BE49-F238E27FC236}">
                    <a16:creationId xmlns:a16="http://schemas.microsoft.com/office/drawing/2014/main" id="{0996E5A2-A485-4023-B674-4B3D27DB0125}"/>
                  </a:ext>
                </a:extLst>
              </p:cNvPr>
              <p:cNvSpPr/>
              <p:nvPr/>
            </p:nvSpPr>
            <p:spPr bwMode="auto">
              <a:xfrm>
                <a:off x="6232" y="2941"/>
                <a:ext cx="68" cy="52"/>
              </a:xfrm>
              <a:custGeom>
                <a:avLst/>
                <a:gdLst>
                  <a:gd name="T0" fmla="*/ 21 w 21"/>
                  <a:gd name="T1" fmla="*/ 14 h 16"/>
                  <a:gd name="T2" fmla="*/ 16 w 21"/>
                  <a:gd name="T3" fmla="*/ 16 h 16"/>
                  <a:gd name="T4" fmla="*/ 0 w 21"/>
                  <a:gd name="T5" fmla="*/ 0 h 16"/>
                  <a:gd name="T6" fmla="*/ 14 w 21"/>
                  <a:gd name="T7" fmla="*/ 8 h 16"/>
                  <a:gd name="T8" fmla="*/ 21 w 21"/>
                  <a:gd name="T9" fmla="*/ 14 h 16"/>
                </a:gdLst>
                <a:ahLst/>
                <a:cxnLst>
                  <a:cxn ang="0">
                    <a:pos x="T0" y="T1"/>
                  </a:cxn>
                  <a:cxn ang="0">
                    <a:pos x="T2" y="T3"/>
                  </a:cxn>
                  <a:cxn ang="0">
                    <a:pos x="T4" y="T5"/>
                  </a:cxn>
                  <a:cxn ang="0">
                    <a:pos x="T6" y="T7"/>
                  </a:cxn>
                  <a:cxn ang="0">
                    <a:pos x="T8" y="T9"/>
                  </a:cxn>
                </a:cxnLst>
                <a:rect l="0" t="0" r="r" b="b"/>
                <a:pathLst>
                  <a:path w="21" h="16">
                    <a:moveTo>
                      <a:pt x="21" y="14"/>
                    </a:moveTo>
                    <a:cubicBezTo>
                      <a:pt x="19" y="15"/>
                      <a:pt x="18" y="15"/>
                      <a:pt x="16" y="16"/>
                    </a:cubicBezTo>
                    <a:cubicBezTo>
                      <a:pt x="12" y="10"/>
                      <a:pt x="0" y="12"/>
                      <a:pt x="0" y="0"/>
                    </a:cubicBezTo>
                    <a:cubicBezTo>
                      <a:pt x="6" y="2"/>
                      <a:pt x="8" y="8"/>
                      <a:pt x="14" y="8"/>
                    </a:cubicBezTo>
                    <a:cubicBezTo>
                      <a:pt x="16" y="11"/>
                      <a:pt x="20" y="10"/>
                      <a:pt x="21" y="14"/>
                    </a:cubicBezTo>
                    <a:close/>
                  </a:path>
                </a:pathLst>
              </a:custGeom>
              <a:solidFill>
                <a:srgbClr val="EF9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9" name="Freeform 244">
                <a:extLst>
                  <a:ext uri="{FF2B5EF4-FFF2-40B4-BE49-F238E27FC236}">
                    <a16:creationId xmlns:a16="http://schemas.microsoft.com/office/drawing/2014/main" id="{93D7C755-EF97-EABC-B1A8-49521A05EC92}"/>
                  </a:ext>
                </a:extLst>
              </p:cNvPr>
              <p:cNvSpPr/>
              <p:nvPr/>
            </p:nvSpPr>
            <p:spPr bwMode="auto">
              <a:xfrm>
                <a:off x="6277" y="2934"/>
                <a:ext cx="48" cy="52"/>
              </a:xfrm>
              <a:custGeom>
                <a:avLst/>
                <a:gdLst>
                  <a:gd name="T0" fmla="*/ 7 w 15"/>
                  <a:gd name="T1" fmla="*/ 16 h 16"/>
                  <a:gd name="T2" fmla="*/ 0 w 15"/>
                  <a:gd name="T3" fmla="*/ 10 h 16"/>
                  <a:gd name="T4" fmla="*/ 2 w 15"/>
                  <a:gd name="T5" fmla="*/ 10 h 16"/>
                  <a:gd name="T6" fmla="*/ 5 w 15"/>
                  <a:gd name="T7" fmla="*/ 2 h 16"/>
                  <a:gd name="T8" fmla="*/ 15 w 15"/>
                  <a:gd name="T9" fmla="*/ 10 h 16"/>
                  <a:gd name="T10" fmla="*/ 7 w 15"/>
                  <a:gd name="T11" fmla="*/ 16 h 16"/>
                </a:gdLst>
                <a:ahLst/>
                <a:cxnLst>
                  <a:cxn ang="0">
                    <a:pos x="T0" y="T1"/>
                  </a:cxn>
                  <a:cxn ang="0">
                    <a:pos x="T2" y="T3"/>
                  </a:cxn>
                  <a:cxn ang="0">
                    <a:pos x="T4" y="T5"/>
                  </a:cxn>
                  <a:cxn ang="0">
                    <a:pos x="T6" y="T7"/>
                  </a:cxn>
                  <a:cxn ang="0">
                    <a:pos x="T8" y="T9"/>
                  </a:cxn>
                  <a:cxn ang="0">
                    <a:pos x="T10" y="T11"/>
                  </a:cxn>
                </a:cxnLst>
                <a:rect l="0" t="0" r="r" b="b"/>
                <a:pathLst>
                  <a:path w="15" h="16">
                    <a:moveTo>
                      <a:pt x="7" y="16"/>
                    </a:moveTo>
                    <a:cubicBezTo>
                      <a:pt x="4" y="15"/>
                      <a:pt x="1" y="13"/>
                      <a:pt x="0" y="10"/>
                    </a:cubicBezTo>
                    <a:cubicBezTo>
                      <a:pt x="0" y="10"/>
                      <a:pt x="1" y="10"/>
                      <a:pt x="2" y="10"/>
                    </a:cubicBezTo>
                    <a:cubicBezTo>
                      <a:pt x="12" y="10"/>
                      <a:pt x="6" y="6"/>
                      <a:pt x="5" y="2"/>
                    </a:cubicBezTo>
                    <a:cubicBezTo>
                      <a:pt x="12" y="0"/>
                      <a:pt x="15" y="3"/>
                      <a:pt x="15" y="10"/>
                    </a:cubicBezTo>
                    <a:cubicBezTo>
                      <a:pt x="13" y="14"/>
                      <a:pt x="10" y="16"/>
                      <a:pt x="7" y="16"/>
                    </a:cubicBezTo>
                    <a:close/>
                  </a:path>
                </a:pathLst>
              </a:custGeom>
              <a:solidFill>
                <a:srgbClr val="9B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0" name="Freeform 245">
                <a:extLst>
                  <a:ext uri="{FF2B5EF4-FFF2-40B4-BE49-F238E27FC236}">
                    <a16:creationId xmlns:a16="http://schemas.microsoft.com/office/drawing/2014/main" id="{DAB91BCC-1FF1-1F82-0336-EED727B69049}"/>
                  </a:ext>
                </a:extLst>
              </p:cNvPr>
              <p:cNvSpPr/>
              <p:nvPr/>
            </p:nvSpPr>
            <p:spPr bwMode="auto">
              <a:xfrm>
                <a:off x="5516" y="1162"/>
                <a:ext cx="220" cy="120"/>
              </a:xfrm>
              <a:custGeom>
                <a:avLst/>
                <a:gdLst>
                  <a:gd name="T0" fmla="*/ 68 w 68"/>
                  <a:gd name="T1" fmla="*/ 4 h 37"/>
                  <a:gd name="T2" fmla="*/ 35 w 68"/>
                  <a:gd name="T3" fmla="*/ 32 h 37"/>
                  <a:gd name="T4" fmla="*/ 7 w 68"/>
                  <a:gd name="T5" fmla="*/ 27 h 37"/>
                  <a:gd name="T6" fmla="*/ 2 w 68"/>
                  <a:gd name="T7" fmla="*/ 13 h 37"/>
                  <a:gd name="T8" fmla="*/ 7 w 68"/>
                  <a:gd name="T9" fmla="*/ 8 h 37"/>
                  <a:gd name="T10" fmla="*/ 22 w 68"/>
                  <a:gd name="T11" fmla="*/ 4 h 37"/>
                  <a:gd name="T12" fmla="*/ 57 w 68"/>
                  <a:gd name="T13" fmla="*/ 1 h 37"/>
                  <a:gd name="T14" fmla="*/ 68 w 68"/>
                  <a:gd name="T15" fmla="*/ 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37">
                    <a:moveTo>
                      <a:pt x="68" y="4"/>
                    </a:moveTo>
                    <a:cubicBezTo>
                      <a:pt x="68" y="33"/>
                      <a:pt x="63" y="37"/>
                      <a:pt x="35" y="32"/>
                    </a:cubicBezTo>
                    <a:cubicBezTo>
                      <a:pt x="26" y="30"/>
                      <a:pt x="17" y="24"/>
                      <a:pt x="7" y="27"/>
                    </a:cubicBezTo>
                    <a:cubicBezTo>
                      <a:pt x="5" y="22"/>
                      <a:pt x="4" y="17"/>
                      <a:pt x="2" y="13"/>
                    </a:cubicBezTo>
                    <a:cubicBezTo>
                      <a:pt x="0" y="8"/>
                      <a:pt x="4" y="9"/>
                      <a:pt x="7" y="8"/>
                    </a:cubicBezTo>
                    <a:cubicBezTo>
                      <a:pt x="11" y="4"/>
                      <a:pt x="17" y="4"/>
                      <a:pt x="22" y="4"/>
                    </a:cubicBezTo>
                    <a:cubicBezTo>
                      <a:pt x="34" y="2"/>
                      <a:pt x="45" y="2"/>
                      <a:pt x="57" y="1"/>
                    </a:cubicBezTo>
                    <a:cubicBezTo>
                      <a:pt x="61" y="0"/>
                      <a:pt x="65" y="0"/>
                      <a:pt x="68" y="4"/>
                    </a:cubicBezTo>
                    <a:close/>
                  </a:path>
                </a:pathLst>
              </a:custGeom>
              <a:solidFill>
                <a:srgbClr val="E0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1" name="Freeform 246">
                <a:extLst>
                  <a:ext uri="{FF2B5EF4-FFF2-40B4-BE49-F238E27FC236}">
                    <a16:creationId xmlns:a16="http://schemas.microsoft.com/office/drawing/2014/main" id="{8FABD70B-1C70-E653-7D6D-7A59897129D3}"/>
                  </a:ext>
                </a:extLst>
              </p:cNvPr>
              <p:cNvSpPr/>
              <p:nvPr/>
            </p:nvSpPr>
            <p:spPr bwMode="auto">
              <a:xfrm>
                <a:off x="5580" y="1324"/>
                <a:ext cx="153" cy="146"/>
              </a:xfrm>
              <a:custGeom>
                <a:avLst/>
                <a:gdLst>
                  <a:gd name="T0" fmla="*/ 20 w 47"/>
                  <a:gd name="T1" fmla="*/ 8 h 45"/>
                  <a:gd name="T2" fmla="*/ 24 w 47"/>
                  <a:gd name="T3" fmla="*/ 15 h 45"/>
                  <a:gd name="T4" fmla="*/ 47 w 47"/>
                  <a:gd name="T5" fmla="*/ 41 h 45"/>
                  <a:gd name="T6" fmla="*/ 3 w 47"/>
                  <a:gd name="T7" fmla="*/ 40 h 45"/>
                  <a:gd name="T8" fmla="*/ 1 w 47"/>
                  <a:gd name="T9" fmla="*/ 36 h 45"/>
                  <a:gd name="T10" fmla="*/ 0 w 47"/>
                  <a:gd name="T11" fmla="*/ 16 h 45"/>
                  <a:gd name="T12" fmla="*/ 17 w 47"/>
                  <a:gd name="T13" fmla="*/ 6 h 45"/>
                  <a:gd name="T14" fmla="*/ 20 w 47"/>
                  <a:gd name="T15" fmla="*/ 8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5">
                    <a:moveTo>
                      <a:pt x="20" y="8"/>
                    </a:moveTo>
                    <a:cubicBezTo>
                      <a:pt x="21" y="10"/>
                      <a:pt x="23" y="13"/>
                      <a:pt x="24" y="15"/>
                    </a:cubicBezTo>
                    <a:cubicBezTo>
                      <a:pt x="31" y="24"/>
                      <a:pt x="37" y="34"/>
                      <a:pt x="47" y="41"/>
                    </a:cubicBezTo>
                    <a:cubicBezTo>
                      <a:pt x="33" y="44"/>
                      <a:pt x="18" y="45"/>
                      <a:pt x="3" y="40"/>
                    </a:cubicBezTo>
                    <a:cubicBezTo>
                      <a:pt x="2" y="39"/>
                      <a:pt x="2" y="37"/>
                      <a:pt x="1" y="36"/>
                    </a:cubicBezTo>
                    <a:cubicBezTo>
                      <a:pt x="1" y="29"/>
                      <a:pt x="0" y="22"/>
                      <a:pt x="0" y="16"/>
                    </a:cubicBezTo>
                    <a:cubicBezTo>
                      <a:pt x="0" y="3"/>
                      <a:pt x="5" y="0"/>
                      <a:pt x="17" y="6"/>
                    </a:cubicBezTo>
                    <a:cubicBezTo>
                      <a:pt x="18" y="6"/>
                      <a:pt x="19" y="7"/>
                      <a:pt x="20" y="8"/>
                    </a:cubicBezTo>
                    <a:close/>
                  </a:path>
                </a:pathLst>
              </a:custGeom>
              <a:solidFill>
                <a:srgbClr val="E1E0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2" name="Freeform 247">
                <a:extLst>
                  <a:ext uri="{FF2B5EF4-FFF2-40B4-BE49-F238E27FC236}">
                    <a16:creationId xmlns:a16="http://schemas.microsoft.com/office/drawing/2014/main" id="{81ACE117-4624-D323-8D1A-91A70292AF1F}"/>
                  </a:ext>
                </a:extLst>
              </p:cNvPr>
              <p:cNvSpPr/>
              <p:nvPr/>
            </p:nvSpPr>
            <p:spPr bwMode="auto">
              <a:xfrm>
                <a:off x="5461" y="1062"/>
                <a:ext cx="139" cy="123"/>
              </a:xfrm>
              <a:custGeom>
                <a:avLst/>
                <a:gdLst>
                  <a:gd name="T0" fmla="*/ 24 w 43"/>
                  <a:gd name="T1" fmla="*/ 37 h 38"/>
                  <a:gd name="T2" fmla="*/ 14 w 43"/>
                  <a:gd name="T3" fmla="*/ 29 h 38"/>
                  <a:gd name="T4" fmla="*/ 4 w 43"/>
                  <a:gd name="T5" fmla="*/ 12 h 38"/>
                  <a:gd name="T6" fmla="*/ 7 w 43"/>
                  <a:gd name="T7" fmla="*/ 4 h 38"/>
                  <a:gd name="T8" fmla="*/ 31 w 43"/>
                  <a:gd name="T9" fmla="*/ 6 h 38"/>
                  <a:gd name="T10" fmla="*/ 43 w 43"/>
                  <a:gd name="T11" fmla="*/ 21 h 38"/>
                  <a:gd name="T12" fmla="*/ 34 w 43"/>
                  <a:gd name="T13" fmla="*/ 36 h 38"/>
                  <a:gd name="T14" fmla="*/ 24 w 43"/>
                  <a:gd name="T15" fmla="*/ 37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8">
                    <a:moveTo>
                      <a:pt x="24" y="37"/>
                    </a:moveTo>
                    <a:cubicBezTo>
                      <a:pt x="18" y="37"/>
                      <a:pt x="15" y="35"/>
                      <a:pt x="14" y="29"/>
                    </a:cubicBezTo>
                    <a:cubicBezTo>
                      <a:pt x="12" y="23"/>
                      <a:pt x="7" y="18"/>
                      <a:pt x="4" y="12"/>
                    </a:cubicBezTo>
                    <a:cubicBezTo>
                      <a:pt x="3" y="9"/>
                      <a:pt x="0" y="5"/>
                      <a:pt x="7" y="4"/>
                    </a:cubicBezTo>
                    <a:cubicBezTo>
                      <a:pt x="15" y="6"/>
                      <a:pt x="23" y="0"/>
                      <a:pt x="31" y="6"/>
                    </a:cubicBezTo>
                    <a:cubicBezTo>
                      <a:pt x="36" y="10"/>
                      <a:pt x="42" y="13"/>
                      <a:pt x="43" y="21"/>
                    </a:cubicBezTo>
                    <a:cubicBezTo>
                      <a:pt x="43" y="28"/>
                      <a:pt x="42" y="34"/>
                      <a:pt x="34" y="36"/>
                    </a:cubicBezTo>
                    <a:cubicBezTo>
                      <a:pt x="31" y="37"/>
                      <a:pt x="27" y="38"/>
                      <a:pt x="24" y="37"/>
                    </a:cubicBezTo>
                    <a:close/>
                  </a:path>
                </a:pathLst>
              </a:custGeom>
              <a:solidFill>
                <a:srgbClr val="EDED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3" name="Freeform 248">
                <a:extLst>
                  <a:ext uri="{FF2B5EF4-FFF2-40B4-BE49-F238E27FC236}">
                    <a16:creationId xmlns:a16="http://schemas.microsoft.com/office/drawing/2014/main" id="{095FB184-DE8B-FB7C-8D7B-0AF7161F6724}"/>
                  </a:ext>
                </a:extLst>
              </p:cNvPr>
              <p:cNvSpPr/>
              <p:nvPr/>
            </p:nvSpPr>
            <p:spPr bwMode="auto">
              <a:xfrm>
                <a:off x="5496" y="1192"/>
                <a:ext cx="72" cy="223"/>
              </a:xfrm>
              <a:custGeom>
                <a:avLst/>
                <a:gdLst>
                  <a:gd name="T0" fmla="*/ 22 w 22"/>
                  <a:gd name="T1" fmla="*/ 65 h 69"/>
                  <a:gd name="T2" fmla="*/ 13 w 22"/>
                  <a:gd name="T3" fmla="*/ 59 h 69"/>
                  <a:gd name="T4" fmla="*/ 4 w 22"/>
                  <a:gd name="T5" fmla="*/ 16 h 69"/>
                  <a:gd name="T6" fmla="*/ 1 w 22"/>
                  <a:gd name="T7" fmla="*/ 0 h 69"/>
                  <a:gd name="T8" fmla="*/ 9 w 22"/>
                  <a:gd name="T9" fmla="*/ 20 h 69"/>
                  <a:gd name="T10" fmla="*/ 22 w 22"/>
                  <a:gd name="T11" fmla="*/ 65 h 69"/>
                </a:gdLst>
                <a:ahLst/>
                <a:cxnLst>
                  <a:cxn ang="0">
                    <a:pos x="T0" y="T1"/>
                  </a:cxn>
                  <a:cxn ang="0">
                    <a:pos x="T2" y="T3"/>
                  </a:cxn>
                  <a:cxn ang="0">
                    <a:pos x="T4" y="T5"/>
                  </a:cxn>
                  <a:cxn ang="0">
                    <a:pos x="T6" y="T7"/>
                  </a:cxn>
                  <a:cxn ang="0">
                    <a:pos x="T8" y="T9"/>
                  </a:cxn>
                  <a:cxn ang="0">
                    <a:pos x="T10" y="T11"/>
                  </a:cxn>
                </a:cxnLst>
                <a:rect l="0" t="0" r="r" b="b"/>
                <a:pathLst>
                  <a:path w="22" h="69">
                    <a:moveTo>
                      <a:pt x="22" y="65"/>
                    </a:moveTo>
                    <a:cubicBezTo>
                      <a:pt x="15" y="69"/>
                      <a:pt x="15" y="62"/>
                      <a:pt x="13" y="59"/>
                    </a:cubicBezTo>
                    <a:cubicBezTo>
                      <a:pt x="6" y="46"/>
                      <a:pt x="6" y="30"/>
                      <a:pt x="4" y="16"/>
                    </a:cubicBezTo>
                    <a:cubicBezTo>
                      <a:pt x="3" y="11"/>
                      <a:pt x="0" y="5"/>
                      <a:pt x="1" y="0"/>
                    </a:cubicBezTo>
                    <a:cubicBezTo>
                      <a:pt x="7" y="6"/>
                      <a:pt x="9" y="13"/>
                      <a:pt x="9" y="20"/>
                    </a:cubicBezTo>
                    <a:cubicBezTo>
                      <a:pt x="10" y="36"/>
                      <a:pt x="15" y="51"/>
                      <a:pt x="22" y="65"/>
                    </a:cubicBezTo>
                    <a:close/>
                  </a:path>
                </a:pathLst>
              </a:custGeom>
              <a:solidFill>
                <a:srgbClr val="F2F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4" name="Freeform 249">
                <a:extLst>
                  <a:ext uri="{FF2B5EF4-FFF2-40B4-BE49-F238E27FC236}">
                    <a16:creationId xmlns:a16="http://schemas.microsoft.com/office/drawing/2014/main" id="{8B7C893A-9618-8540-B692-2A940FBB7816}"/>
                  </a:ext>
                </a:extLst>
              </p:cNvPr>
              <p:cNvSpPr/>
              <p:nvPr/>
            </p:nvSpPr>
            <p:spPr bwMode="auto">
              <a:xfrm>
                <a:off x="5409" y="833"/>
                <a:ext cx="35" cy="226"/>
              </a:xfrm>
              <a:custGeom>
                <a:avLst/>
                <a:gdLst>
                  <a:gd name="T0" fmla="*/ 11 w 11"/>
                  <a:gd name="T1" fmla="*/ 70 h 70"/>
                  <a:gd name="T2" fmla="*/ 3 w 11"/>
                  <a:gd name="T3" fmla="*/ 55 h 70"/>
                  <a:gd name="T4" fmla="*/ 9 w 11"/>
                  <a:gd name="T5" fmla="*/ 0 h 70"/>
                  <a:gd name="T6" fmla="*/ 9 w 11"/>
                  <a:gd name="T7" fmla="*/ 14 h 70"/>
                  <a:gd name="T8" fmla="*/ 11 w 11"/>
                  <a:gd name="T9" fmla="*/ 70 h 70"/>
                </a:gdLst>
                <a:ahLst/>
                <a:cxnLst>
                  <a:cxn ang="0">
                    <a:pos x="T0" y="T1"/>
                  </a:cxn>
                  <a:cxn ang="0">
                    <a:pos x="T2" y="T3"/>
                  </a:cxn>
                  <a:cxn ang="0">
                    <a:pos x="T4" y="T5"/>
                  </a:cxn>
                  <a:cxn ang="0">
                    <a:pos x="T6" y="T7"/>
                  </a:cxn>
                  <a:cxn ang="0">
                    <a:pos x="T8" y="T9"/>
                  </a:cxn>
                </a:cxnLst>
                <a:rect l="0" t="0" r="r" b="b"/>
                <a:pathLst>
                  <a:path w="11" h="70">
                    <a:moveTo>
                      <a:pt x="11" y="70"/>
                    </a:moveTo>
                    <a:cubicBezTo>
                      <a:pt x="3" y="68"/>
                      <a:pt x="3" y="61"/>
                      <a:pt x="3" y="55"/>
                    </a:cubicBezTo>
                    <a:cubicBezTo>
                      <a:pt x="0" y="37"/>
                      <a:pt x="3" y="19"/>
                      <a:pt x="9" y="0"/>
                    </a:cubicBezTo>
                    <a:cubicBezTo>
                      <a:pt x="11" y="8"/>
                      <a:pt x="11" y="8"/>
                      <a:pt x="9" y="14"/>
                    </a:cubicBezTo>
                    <a:cubicBezTo>
                      <a:pt x="7" y="33"/>
                      <a:pt x="4" y="52"/>
                      <a:pt x="11" y="70"/>
                    </a:cubicBezTo>
                    <a:close/>
                  </a:path>
                </a:pathLst>
              </a:custGeom>
              <a:solidFill>
                <a:srgbClr val="E8E8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5" name="Freeform 250">
                <a:extLst>
                  <a:ext uri="{FF2B5EF4-FFF2-40B4-BE49-F238E27FC236}">
                    <a16:creationId xmlns:a16="http://schemas.microsoft.com/office/drawing/2014/main" id="{5AF370C1-7599-519E-6A69-2A5DBE7066D5}"/>
                  </a:ext>
                </a:extLst>
              </p:cNvPr>
              <p:cNvSpPr/>
              <p:nvPr/>
            </p:nvSpPr>
            <p:spPr bwMode="auto">
              <a:xfrm>
                <a:off x="5538" y="1149"/>
                <a:ext cx="208" cy="39"/>
              </a:xfrm>
              <a:custGeom>
                <a:avLst/>
                <a:gdLst>
                  <a:gd name="T0" fmla="*/ 0 w 64"/>
                  <a:gd name="T1" fmla="*/ 10 h 12"/>
                  <a:gd name="T2" fmla="*/ 9 w 64"/>
                  <a:gd name="T3" fmla="*/ 7 h 12"/>
                  <a:gd name="T4" fmla="*/ 25 w 64"/>
                  <a:gd name="T5" fmla="*/ 4 h 12"/>
                  <a:gd name="T6" fmla="*/ 61 w 64"/>
                  <a:gd name="T7" fmla="*/ 3 h 12"/>
                  <a:gd name="T8" fmla="*/ 61 w 64"/>
                  <a:gd name="T9" fmla="*/ 8 h 12"/>
                  <a:gd name="T10" fmla="*/ 0 w 64"/>
                  <a:gd name="T11" fmla="*/ 12 h 12"/>
                  <a:gd name="T12" fmla="*/ 0 w 64"/>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64" h="12">
                    <a:moveTo>
                      <a:pt x="0" y="10"/>
                    </a:moveTo>
                    <a:cubicBezTo>
                      <a:pt x="3" y="9"/>
                      <a:pt x="6" y="8"/>
                      <a:pt x="9" y="7"/>
                    </a:cubicBezTo>
                    <a:cubicBezTo>
                      <a:pt x="15" y="6"/>
                      <a:pt x="20" y="4"/>
                      <a:pt x="25" y="4"/>
                    </a:cubicBezTo>
                    <a:cubicBezTo>
                      <a:pt x="37" y="4"/>
                      <a:pt x="49" y="0"/>
                      <a:pt x="61" y="3"/>
                    </a:cubicBezTo>
                    <a:cubicBezTo>
                      <a:pt x="63" y="4"/>
                      <a:pt x="64" y="6"/>
                      <a:pt x="61" y="8"/>
                    </a:cubicBezTo>
                    <a:cubicBezTo>
                      <a:pt x="40" y="7"/>
                      <a:pt x="20" y="12"/>
                      <a:pt x="0" y="12"/>
                    </a:cubicBezTo>
                    <a:cubicBezTo>
                      <a:pt x="0" y="11"/>
                      <a:pt x="0" y="11"/>
                      <a:pt x="0" y="10"/>
                    </a:cubicBezTo>
                    <a:close/>
                  </a:path>
                </a:pathLst>
              </a:custGeom>
              <a:solidFill>
                <a:srgbClr val="ACA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6" name="Freeform 251">
                <a:extLst>
                  <a:ext uri="{FF2B5EF4-FFF2-40B4-BE49-F238E27FC236}">
                    <a16:creationId xmlns:a16="http://schemas.microsoft.com/office/drawing/2014/main" id="{BC66FFBF-68A0-4659-741B-6161618FCCD8}"/>
                  </a:ext>
                </a:extLst>
              </p:cNvPr>
              <p:cNvSpPr/>
              <p:nvPr/>
            </p:nvSpPr>
            <p:spPr bwMode="auto">
              <a:xfrm>
                <a:off x="5542" y="1292"/>
                <a:ext cx="55" cy="68"/>
              </a:xfrm>
              <a:custGeom>
                <a:avLst/>
                <a:gdLst>
                  <a:gd name="T0" fmla="*/ 1 w 17"/>
                  <a:gd name="T1" fmla="*/ 0 h 21"/>
                  <a:gd name="T2" fmla="*/ 7 w 17"/>
                  <a:gd name="T3" fmla="*/ 21 h 21"/>
                  <a:gd name="T4" fmla="*/ 1 w 17"/>
                  <a:gd name="T5" fmla="*/ 0 h 21"/>
                </a:gdLst>
                <a:ahLst/>
                <a:cxnLst>
                  <a:cxn ang="0">
                    <a:pos x="T0" y="T1"/>
                  </a:cxn>
                  <a:cxn ang="0">
                    <a:pos x="T2" y="T3"/>
                  </a:cxn>
                  <a:cxn ang="0">
                    <a:pos x="T4" y="T5"/>
                  </a:cxn>
                </a:cxnLst>
                <a:rect l="0" t="0" r="r" b="b"/>
                <a:pathLst>
                  <a:path w="17" h="21">
                    <a:moveTo>
                      <a:pt x="1" y="0"/>
                    </a:moveTo>
                    <a:cubicBezTo>
                      <a:pt x="17" y="4"/>
                      <a:pt x="12" y="12"/>
                      <a:pt x="7" y="21"/>
                    </a:cubicBezTo>
                    <a:cubicBezTo>
                      <a:pt x="2" y="15"/>
                      <a:pt x="0" y="8"/>
                      <a:pt x="1" y="0"/>
                    </a:cubicBezTo>
                    <a:close/>
                  </a:path>
                </a:pathLst>
              </a:custGeom>
              <a:solidFill>
                <a:srgbClr val="F7F5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7" name="Freeform 252">
                <a:extLst>
                  <a:ext uri="{FF2B5EF4-FFF2-40B4-BE49-F238E27FC236}">
                    <a16:creationId xmlns:a16="http://schemas.microsoft.com/office/drawing/2014/main" id="{3FB80B50-7883-5DCD-4AF6-3E53F95E1750}"/>
                  </a:ext>
                </a:extLst>
              </p:cNvPr>
              <p:cNvSpPr/>
              <p:nvPr/>
            </p:nvSpPr>
            <p:spPr bwMode="auto">
              <a:xfrm>
                <a:off x="5626" y="1298"/>
                <a:ext cx="71" cy="52"/>
              </a:xfrm>
              <a:custGeom>
                <a:avLst/>
                <a:gdLst>
                  <a:gd name="T0" fmla="*/ 6 w 22"/>
                  <a:gd name="T1" fmla="*/ 16 h 16"/>
                  <a:gd name="T2" fmla="*/ 3 w 22"/>
                  <a:gd name="T3" fmla="*/ 14 h 16"/>
                  <a:gd name="T4" fmla="*/ 9 w 22"/>
                  <a:gd name="T5" fmla="*/ 1 h 16"/>
                  <a:gd name="T6" fmla="*/ 22 w 22"/>
                  <a:gd name="T7" fmla="*/ 2 h 16"/>
                  <a:gd name="T8" fmla="*/ 6 w 22"/>
                  <a:gd name="T9" fmla="*/ 16 h 16"/>
                </a:gdLst>
                <a:ahLst/>
                <a:cxnLst>
                  <a:cxn ang="0">
                    <a:pos x="T0" y="T1"/>
                  </a:cxn>
                  <a:cxn ang="0">
                    <a:pos x="T2" y="T3"/>
                  </a:cxn>
                  <a:cxn ang="0">
                    <a:pos x="T4" y="T5"/>
                  </a:cxn>
                  <a:cxn ang="0">
                    <a:pos x="T6" y="T7"/>
                  </a:cxn>
                  <a:cxn ang="0">
                    <a:pos x="T8" y="T9"/>
                  </a:cxn>
                </a:cxnLst>
                <a:rect l="0" t="0" r="r" b="b"/>
                <a:pathLst>
                  <a:path w="22" h="16">
                    <a:moveTo>
                      <a:pt x="6" y="16"/>
                    </a:moveTo>
                    <a:cubicBezTo>
                      <a:pt x="5" y="15"/>
                      <a:pt x="4" y="15"/>
                      <a:pt x="3" y="14"/>
                    </a:cubicBezTo>
                    <a:cubicBezTo>
                      <a:pt x="0" y="8"/>
                      <a:pt x="0" y="3"/>
                      <a:pt x="9" y="1"/>
                    </a:cubicBezTo>
                    <a:cubicBezTo>
                      <a:pt x="13" y="1"/>
                      <a:pt x="18" y="0"/>
                      <a:pt x="22" y="2"/>
                    </a:cubicBezTo>
                    <a:cubicBezTo>
                      <a:pt x="16" y="7"/>
                      <a:pt x="11" y="11"/>
                      <a:pt x="6" y="16"/>
                    </a:cubicBezTo>
                    <a:close/>
                  </a:path>
                </a:pathLst>
              </a:custGeom>
              <a:solidFill>
                <a:srgbClr val="DF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8" name="Freeform 253">
                <a:extLst>
                  <a:ext uri="{FF2B5EF4-FFF2-40B4-BE49-F238E27FC236}">
                    <a16:creationId xmlns:a16="http://schemas.microsoft.com/office/drawing/2014/main" id="{31B36CD1-866A-0D95-1742-89BB39B4E4B1}"/>
                  </a:ext>
                </a:extLst>
              </p:cNvPr>
              <p:cNvSpPr/>
              <p:nvPr/>
            </p:nvSpPr>
            <p:spPr bwMode="auto">
              <a:xfrm>
                <a:off x="5483" y="1056"/>
                <a:ext cx="123" cy="48"/>
              </a:xfrm>
              <a:custGeom>
                <a:avLst/>
                <a:gdLst>
                  <a:gd name="T0" fmla="*/ 24 w 38"/>
                  <a:gd name="T1" fmla="*/ 11 h 15"/>
                  <a:gd name="T2" fmla="*/ 0 w 38"/>
                  <a:gd name="T3" fmla="*/ 6 h 15"/>
                  <a:gd name="T4" fmla="*/ 5 w 38"/>
                  <a:gd name="T5" fmla="*/ 4 h 15"/>
                  <a:gd name="T6" fmla="*/ 5 w 38"/>
                  <a:gd name="T7" fmla="*/ 3 h 15"/>
                  <a:gd name="T8" fmla="*/ 20 w 38"/>
                  <a:gd name="T9" fmla="*/ 3 h 15"/>
                  <a:gd name="T10" fmla="*/ 25 w 38"/>
                  <a:gd name="T11" fmla="*/ 3 h 15"/>
                  <a:gd name="T12" fmla="*/ 37 w 38"/>
                  <a:gd name="T13" fmla="*/ 10 h 15"/>
                  <a:gd name="T14" fmla="*/ 24 w 38"/>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5">
                    <a:moveTo>
                      <a:pt x="24" y="11"/>
                    </a:moveTo>
                    <a:cubicBezTo>
                      <a:pt x="16" y="6"/>
                      <a:pt x="7" y="11"/>
                      <a:pt x="0" y="6"/>
                    </a:cubicBezTo>
                    <a:cubicBezTo>
                      <a:pt x="1" y="6"/>
                      <a:pt x="3" y="5"/>
                      <a:pt x="5" y="4"/>
                    </a:cubicBezTo>
                    <a:cubicBezTo>
                      <a:pt x="5" y="4"/>
                      <a:pt x="5" y="3"/>
                      <a:pt x="5" y="3"/>
                    </a:cubicBezTo>
                    <a:cubicBezTo>
                      <a:pt x="10" y="0"/>
                      <a:pt x="15" y="2"/>
                      <a:pt x="20" y="3"/>
                    </a:cubicBezTo>
                    <a:cubicBezTo>
                      <a:pt x="22" y="3"/>
                      <a:pt x="24" y="3"/>
                      <a:pt x="25" y="3"/>
                    </a:cubicBezTo>
                    <a:cubicBezTo>
                      <a:pt x="30" y="4"/>
                      <a:pt x="38" y="4"/>
                      <a:pt x="37" y="10"/>
                    </a:cubicBezTo>
                    <a:cubicBezTo>
                      <a:pt x="36" y="15"/>
                      <a:pt x="28" y="12"/>
                      <a:pt x="24" y="11"/>
                    </a:cubicBezTo>
                    <a:close/>
                  </a:path>
                </a:pathLst>
              </a:custGeom>
              <a:solidFill>
                <a:srgbClr val="B6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9" name="Freeform 254">
                <a:extLst>
                  <a:ext uri="{FF2B5EF4-FFF2-40B4-BE49-F238E27FC236}">
                    <a16:creationId xmlns:a16="http://schemas.microsoft.com/office/drawing/2014/main" id="{96610B17-E639-8F5F-9A79-E50104693A89}"/>
                  </a:ext>
                </a:extLst>
              </p:cNvPr>
              <p:cNvSpPr/>
              <p:nvPr/>
            </p:nvSpPr>
            <p:spPr bwMode="auto">
              <a:xfrm>
                <a:off x="5561" y="2673"/>
                <a:ext cx="266" cy="87"/>
              </a:xfrm>
              <a:custGeom>
                <a:avLst/>
                <a:gdLst>
                  <a:gd name="T0" fmla="*/ 68 w 82"/>
                  <a:gd name="T1" fmla="*/ 26 h 27"/>
                  <a:gd name="T2" fmla="*/ 61 w 82"/>
                  <a:gd name="T3" fmla="*/ 26 h 27"/>
                  <a:gd name="T4" fmla="*/ 58 w 82"/>
                  <a:gd name="T5" fmla="*/ 25 h 27"/>
                  <a:gd name="T6" fmla="*/ 27 w 82"/>
                  <a:gd name="T7" fmla="*/ 23 h 27"/>
                  <a:gd name="T8" fmla="*/ 11 w 82"/>
                  <a:gd name="T9" fmla="*/ 23 h 27"/>
                  <a:gd name="T10" fmla="*/ 3 w 82"/>
                  <a:gd name="T11" fmla="*/ 13 h 27"/>
                  <a:gd name="T12" fmla="*/ 19 w 82"/>
                  <a:gd name="T13" fmla="*/ 7 h 27"/>
                  <a:gd name="T14" fmla="*/ 27 w 82"/>
                  <a:gd name="T15" fmla="*/ 2 h 27"/>
                  <a:gd name="T16" fmla="*/ 34 w 82"/>
                  <a:gd name="T17" fmla="*/ 7 h 27"/>
                  <a:gd name="T18" fmla="*/ 27 w 82"/>
                  <a:gd name="T19" fmla="*/ 9 h 27"/>
                  <a:gd name="T20" fmla="*/ 8 w 82"/>
                  <a:gd name="T21" fmla="*/ 21 h 27"/>
                  <a:gd name="T22" fmla="*/ 50 w 82"/>
                  <a:gd name="T23" fmla="*/ 21 h 27"/>
                  <a:gd name="T24" fmla="*/ 56 w 82"/>
                  <a:gd name="T25" fmla="*/ 14 h 27"/>
                  <a:gd name="T26" fmla="*/ 65 w 82"/>
                  <a:gd name="T27" fmla="*/ 0 h 27"/>
                  <a:gd name="T28" fmla="*/ 82 w 82"/>
                  <a:gd name="T29" fmla="*/ 0 h 27"/>
                  <a:gd name="T30" fmla="*/ 72 w 82"/>
                  <a:gd name="T31" fmla="*/ 3 h 27"/>
                  <a:gd name="T32" fmla="*/ 68 w 82"/>
                  <a:gd name="T3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27">
                    <a:moveTo>
                      <a:pt x="68" y="26"/>
                    </a:moveTo>
                    <a:cubicBezTo>
                      <a:pt x="66" y="26"/>
                      <a:pt x="63" y="26"/>
                      <a:pt x="61" y="26"/>
                    </a:cubicBezTo>
                    <a:cubicBezTo>
                      <a:pt x="60" y="27"/>
                      <a:pt x="59" y="27"/>
                      <a:pt x="58" y="25"/>
                    </a:cubicBezTo>
                    <a:cubicBezTo>
                      <a:pt x="48" y="20"/>
                      <a:pt x="37" y="24"/>
                      <a:pt x="27" y="23"/>
                    </a:cubicBezTo>
                    <a:cubicBezTo>
                      <a:pt x="22" y="23"/>
                      <a:pt x="16" y="23"/>
                      <a:pt x="11" y="23"/>
                    </a:cubicBezTo>
                    <a:cubicBezTo>
                      <a:pt x="3" y="24"/>
                      <a:pt x="0" y="20"/>
                      <a:pt x="3" y="13"/>
                    </a:cubicBezTo>
                    <a:cubicBezTo>
                      <a:pt x="7" y="8"/>
                      <a:pt x="13" y="7"/>
                      <a:pt x="19" y="7"/>
                    </a:cubicBezTo>
                    <a:cubicBezTo>
                      <a:pt x="22" y="7"/>
                      <a:pt x="27" y="9"/>
                      <a:pt x="27" y="2"/>
                    </a:cubicBezTo>
                    <a:cubicBezTo>
                      <a:pt x="31" y="2"/>
                      <a:pt x="34" y="2"/>
                      <a:pt x="34" y="7"/>
                    </a:cubicBezTo>
                    <a:cubicBezTo>
                      <a:pt x="33" y="10"/>
                      <a:pt x="29" y="9"/>
                      <a:pt x="27" y="9"/>
                    </a:cubicBezTo>
                    <a:cubicBezTo>
                      <a:pt x="18" y="8"/>
                      <a:pt x="12" y="11"/>
                      <a:pt x="8" y="21"/>
                    </a:cubicBezTo>
                    <a:cubicBezTo>
                      <a:pt x="23" y="21"/>
                      <a:pt x="36" y="21"/>
                      <a:pt x="50" y="21"/>
                    </a:cubicBezTo>
                    <a:cubicBezTo>
                      <a:pt x="55" y="21"/>
                      <a:pt x="57" y="17"/>
                      <a:pt x="56" y="14"/>
                    </a:cubicBezTo>
                    <a:cubicBezTo>
                      <a:pt x="52" y="4"/>
                      <a:pt x="59" y="2"/>
                      <a:pt x="65" y="0"/>
                    </a:cubicBezTo>
                    <a:cubicBezTo>
                      <a:pt x="71" y="0"/>
                      <a:pt x="76" y="0"/>
                      <a:pt x="82" y="0"/>
                    </a:cubicBezTo>
                    <a:cubicBezTo>
                      <a:pt x="79" y="4"/>
                      <a:pt x="75" y="0"/>
                      <a:pt x="72" y="3"/>
                    </a:cubicBezTo>
                    <a:cubicBezTo>
                      <a:pt x="76" y="12"/>
                      <a:pt x="78" y="20"/>
                      <a:pt x="68" y="26"/>
                    </a:cubicBezTo>
                    <a:close/>
                  </a:path>
                </a:pathLst>
              </a:custGeom>
              <a:solidFill>
                <a:srgbClr val="DAD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0" name="Freeform 255">
                <a:extLst>
                  <a:ext uri="{FF2B5EF4-FFF2-40B4-BE49-F238E27FC236}">
                    <a16:creationId xmlns:a16="http://schemas.microsoft.com/office/drawing/2014/main" id="{88D60776-C738-D163-A41F-3D5D9D02CFBA}"/>
                  </a:ext>
                </a:extLst>
              </p:cNvPr>
              <p:cNvSpPr/>
              <p:nvPr/>
            </p:nvSpPr>
            <p:spPr bwMode="auto">
              <a:xfrm>
                <a:off x="5674" y="2634"/>
                <a:ext cx="162" cy="32"/>
              </a:xfrm>
              <a:custGeom>
                <a:avLst/>
                <a:gdLst>
                  <a:gd name="T0" fmla="*/ 7 w 50"/>
                  <a:gd name="T1" fmla="*/ 0 h 10"/>
                  <a:gd name="T2" fmla="*/ 47 w 50"/>
                  <a:gd name="T3" fmla="*/ 0 h 10"/>
                  <a:gd name="T4" fmla="*/ 47 w 50"/>
                  <a:gd name="T5" fmla="*/ 9 h 10"/>
                  <a:gd name="T6" fmla="*/ 6 w 50"/>
                  <a:gd name="T7" fmla="*/ 9 h 10"/>
                  <a:gd name="T8" fmla="*/ 0 w 50"/>
                  <a:gd name="T9" fmla="*/ 7 h 10"/>
                  <a:gd name="T10" fmla="*/ 7 w 50"/>
                  <a:gd name="T11" fmla="*/ 0 h 10"/>
                </a:gdLst>
                <a:ahLst/>
                <a:cxnLst>
                  <a:cxn ang="0">
                    <a:pos x="T0" y="T1"/>
                  </a:cxn>
                  <a:cxn ang="0">
                    <a:pos x="T2" y="T3"/>
                  </a:cxn>
                  <a:cxn ang="0">
                    <a:pos x="T4" y="T5"/>
                  </a:cxn>
                  <a:cxn ang="0">
                    <a:pos x="T6" y="T7"/>
                  </a:cxn>
                  <a:cxn ang="0">
                    <a:pos x="T8" y="T9"/>
                  </a:cxn>
                  <a:cxn ang="0">
                    <a:pos x="T10" y="T11"/>
                  </a:cxn>
                </a:cxnLst>
                <a:rect l="0" t="0" r="r" b="b"/>
                <a:pathLst>
                  <a:path w="50" h="10">
                    <a:moveTo>
                      <a:pt x="7" y="0"/>
                    </a:moveTo>
                    <a:cubicBezTo>
                      <a:pt x="20" y="0"/>
                      <a:pt x="33" y="0"/>
                      <a:pt x="47" y="0"/>
                    </a:cubicBezTo>
                    <a:cubicBezTo>
                      <a:pt x="50" y="3"/>
                      <a:pt x="50" y="6"/>
                      <a:pt x="47" y="9"/>
                    </a:cubicBezTo>
                    <a:cubicBezTo>
                      <a:pt x="33" y="9"/>
                      <a:pt x="20" y="9"/>
                      <a:pt x="6" y="9"/>
                    </a:cubicBezTo>
                    <a:cubicBezTo>
                      <a:pt x="4" y="9"/>
                      <a:pt x="1" y="10"/>
                      <a:pt x="0" y="7"/>
                    </a:cubicBezTo>
                    <a:cubicBezTo>
                      <a:pt x="2" y="4"/>
                      <a:pt x="5" y="3"/>
                      <a:pt x="7" y="0"/>
                    </a:cubicBezTo>
                    <a:close/>
                  </a:path>
                </a:pathLst>
              </a:custGeom>
              <a:solidFill>
                <a:srgbClr val="F4A7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1" name="Freeform 256">
                <a:extLst>
                  <a:ext uri="{FF2B5EF4-FFF2-40B4-BE49-F238E27FC236}">
                    <a16:creationId xmlns:a16="http://schemas.microsoft.com/office/drawing/2014/main" id="{29F0BBB6-0F75-5137-1178-6669B3B7DE76}"/>
                  </a:ext>
                </a:extLst>
              </p:cNvPr>
              <p:cNvSpPr/>
              <p:nvPr/>
            </p:nvSpPr>
            <p:spPr bwMode="auto">
              <a:xfrm>
                <a:off x="5642" y="2624"/>
                <a:ext cx="58" cy="39"/>
              </a:xfrm>
              <a:custGeom>
                <a:avLst/>
                <a:gdLst>
                  <a:gd name="T0" fmla="*/ 17 w 18"/>
                  <a:gd name="T1" fmla="*/ 3 h 12"/>
                  <a:gd name="T2" fmla="*/ 10 w 18"/>
                  <a:gd name="T3" fmla="*/ 10 h 12"/>
                  <a:gd name="T4" fmla="*/ 1 w 18"/>
                  <a:gd name="T5" fmla="*/ 10 h 12"/>
                  <a:gd name="T6" fmla="*/ 3 w 18"/>
                  <a:gd name="T7" fmla="*/ 0 h 12"/>
                  <a:gd name="T8" fmla="*/ 17 w 18"/>
                  <a:gd name="T9" fmla="*/ 3 h 12"/>
                </a:gdLst>
                <a:ahLst/>
                <a:cxnLst>
                  <a:cxn ang="0">
                    <a:pos x="T0" y="T1"/>
                  </a:cxn>
                  <a:cxn ang="0">
                    <a:pos x="T2" y="T3"/>
                  </a:cxn>
                  <a:cxn ang="0">
                    <a:pos x="T4" y="T5"/>
                  </a:cxn>
                  <a:cxn ang="0">
                    <a:pos x="T6" y="T7"/>
                  </a:cxn>
                  <a:cxn ang="0">
                    <a:pos x="T8" y="T9"/>
                  </a:cxn>
                </a:cxnLst>
                <a:rect l="0" t="0" r="r" b="b"/>
                <a:pathLst>
                  <a:path w="18" h="12">
                    <a:moveTo>
                      <a:pt x="17" y="3"/>
                    </a:moveTo>
                    <a:cubicBezTo>
                      <a:pt x="18" y="8"/>
                      <a:pt x="15" y="10"/>
                      <a:pt x="10" y="10"/>
                    </a:cubicBezTo>
                    <a:cubicBezTo>
                      <a:pt x="7" y="12"/>
                      <a:pt x="4" y="10"/>
                      <a:pt x="1" y="10"/>
                    </a:cubicBezTo>
                    <a:cubicBezTo>
                      <a:pt x="1" y="6"/>
                      <a:pt x="0" y="3"/>
                      <a:pt x="3" y="0"/>
                    </a:cubicBezTo>
                    <a:cubicBezTo>
                      <a:pt x="7" y="1"/>
                      <a:pt x="12" y="2"/>
                      <a:pt x="17" y="3"/>
                    </a:cubicBezTo>
                    <a:close/>
                  </a:path>
                </a:pathLst>
              </a:custGeom>
              <a:solidFill>
                <a:srgbClr val="F9C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2" name="Freeform 257">
                <a:extLst>
                  <a:ext uri="{FF2B5EF4-FFF2-40B4-BE49-F238E27FC236}">
                    <a16:creationId xmlns:a16="http://schemas.microsoft.com/office/drawing/2014/main" id="{262E71E3-B1FB-AEB2-DCB8-A627E917F7CE}"/>
                  </a:ext>
                </a:extLst>
              </p:cNvPr>
              <p:cNvSpPr/>
              <p:nvPr/>
            </p:nvSpPr>
            <p:spPr bwMode="auto">
              <a:xfrm>
                <a:off x="5603" y="2100"/>
                <a:ext cx="55" cy="52"/>
              </a:xfrm>
              <a:custGeom>
                <a:avLst/>
                <a:gdLst>
                  <a:gd name="T0" fmla="*/ 0 w 17"/>
                  <a:gd name="T1" fmla="*/ 4 h 16"/>
                  <a:gd name="T2" fmla="*/ 1 w 17"/>
                  <a:gd name="T3" fmla="*/ 3 h 16"/>
                  <a:gd name="T4" fmla="*/ 12 w 17"/>
                  <a:gd name="T5" fmla="*/ 3 h 16"/>
                  <a:gd name="T6" fmla="*/ 16 w 17"/>
                  <a:gd name="T7" fmla="*/ 7 h 16"/>
                  <a:gd name="T8" fmla="*/ 17 w 17"/>
                  <a:gd name="T9" fmla="*/ 12 h 16"/>
                  <a:gd name="T10" fmla="*/ 13 w 17"/>
                  <a:gd name="T11" fmla="*/ 16 h 16"/>
                  <a:gd name="T12" fmla="*/ 8 w 17"/>
                  <a:gd name="T13" fmla="*/ 14 h 16"/>
                  <a:gd name="T14" fmla="*/ 1 w 17"/>
                  <a:gd name="T15" fmla="*/ 12 h 16"/>
                  <a:gd name="T16" fmla="*/ 0 w 17"/>
                  <a:gd name="T17" fmla="*/ 8 h 16"/>
                  <a:gd name="T18" fmla="*/ 0 w 17"/>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0" y="4"/>
                    </a:moveTo>
                    <a:cubicBezTo>
                      <a:pt x="1" y="4"/>
                      <a:pt x="1" y="3"/>
                      <a:pt x="1" y="3"/>
                    </a:cubicBezTo>
                    <a:cubicBezTo>
                      <a:pt x="5" y="0"/>
                      <a:pt x="8" y="2"/>
                      <a:pt x="12" y="3"/>
                    </a:cubicBezTo>
                    <a:cubicBezTo>
                      <a:pt x="14" y="4"/>
                      <a:pt x="15" y="5"/>
                      <a:pt x="16" y="7"/>
                    </a:cubicBezTo>
                    <a:cubicBezTo>
                      <a:pt x="17" y="9"/>
                      <a:pt x="17" y="10"/>
                      <a:pt x="17" y="12"/>
                    </a:cubicBezTo>
                    <a:cubicBezTo>
                      <a:pt x="16" y="14"/>
                      <a:pt x="15" y="15"/>
                      <a:pt x="13" y="16"/>
                    </a:cubicBezTo>
                    <a:cubicBezTo>
                      <a:pt x="11" y="16"/>
                      <a:pt x="10" y="16"/>
                      <a:pt x="8" y="14"/>
                    </a:cubicBezTo>
                    <a:cubicBezTo>
                      <a:pt x="6" y="12"/>
                      <a:pt x="3" y="12"/>
                      <a:pt x="1" y="12"/>
                    </a:cubicBezTo>
                    <a:cubicBezTo>
                      <a:pt x="1" y="10"/>
                      <a:pt x="1" y="9"/>
                      <a:pt x="0" y="8"/>
                    </a:cubicBezTo>
                    <a:cubicBezTo>
                      <a:pt x="0" y="7"/>
                      <a:pt x="0" y="6"/>
                      <a:pt x="0" y="4"/>
                    </a:cubicBezTo>
                    <a:close/>
                  </a:path>
                </a:pathLst>
              </a:custGeom>
              <a:solidFill>
                <a:srgbClr val="C96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3" name="Freeform 258">
                <a:extLst>
                  <a:ext uri="{FF2B5EF4-FFF2-40B4-BE49-F238E27FC236}">
                    <a16:creationId xmlns:a16="http://schemas.microsoft.com/office/drawing/2014/main" id="{ADB15B1B-7E1B-0870-DFE5-1C21EA3217F1}"/>
                  </a:ext>
                </a:extLst>
              </p:cNvPr>
              <p:cNvSpPr/>
              <p:nvPr/>
            </p:nvSpPr>
            <p:spPr bwMode="auto">
              <a:xfrm>
                <a:off x="5827" y="2621"/>
                <a:ext cx="68" cy="42"/>
              </a:xfrm>
              <a:custGeom>
                <a:avLst/>
                <a:gdLst>
                  <a:gd name="T0" fmla="*/ 0 w 21"/>
                  <a:gd name="T1" fmla="*/ 13 h 13"/>
                  <a:gd name="T2" fmla="*/ 0 w 21"/>
                  <a:gd name="T3" fmla="*/ 4 h 13"/>
                  <a:gd name="T4" fmla="*/ 5 w 21"/>
                  <a:gd name="T5" fmla="*/ 2 h 13"/>
                  <a:gd name="T6" fmla="*/ 7 w 21"/>
                  <a:gd name="T7" fmla="*/ 1 h 13"/>
                  <a:gd name="T8" fmla="*/ 19 w 21"/>
                  <a:gd name="T9" fmla="*/ 0 h 13"/>
                  <a:gd name="T10" fmla="*/ 21 w 21"/>
                  <a:gd name="T11" fmla="*/ 11 h 13"/>
                  <a:gd name="T12" fmla="*/ 7 w 21"/>
                  <a:gd name="T13" fmla="*/ 13 h 13"/>
                  <a:gd name="T14" fmla="*/ 0 w 21"/>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3">
                    <a:moveTo>
                      <a:pt x="0" y="13"/>
                    </a:moveTo>
                    <a:cubicBezTo>
                      <a:pt x="0" y="10"/>
                      <a:pt x="0" y="7"/>
                      <a:pt x="0" y="4"/>
                    </a:cubicBezTo>
                    <a:cubicBezTo>
                      <a:pt x="1" y="3"/>
                      <a:pt x="3" y="2"/>
                      <a:pt x="5" y="2"/>
                    </a:cubicBezTo>
                    <a:cubicBezTo>
                      <a:pt x="6" y="2"/>
                      <a:pt x="6" y="2"/>
                      <a:pt x="7" y="1"/>
                    </a:cubicBezTo>
                    <a:cubicBezTo>
                      <a:pt x="11" y="1"/>
                      <a:pt x="15" y="0"/>
                      <a:pt x="19" y="0"/>
                    </a:cubicBezTo>
                    <a:cubicBezTo>
                      <a:pt x="19" y="4"/>
                      <a:pt x="20" y="7"/>
                      <a:pt x="21" y="11"/>
                    </a:cubicBezTo>
                    <a:cubicBezTo>
                      <a:pt x="16" y="12"/>
                      <a:pt x="11" y="10"/>
                      <a:pt x="7" y="13"/>
                    </a:cubicBezTo>
                    <a:cubicBezTo>
                      <a:pt x="4" y="13"/>
                      <a:pt x="2" y="13"/>
                      <a:pt x="0" y="13"/>
                    </a:cubicBezTo>
                    <a:close/>
                  </a:path>
                </a:pathLst>
              </a:custGeom>
              <a:solidFill>
                <a:srgbClr val="EC79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4" name="Freeform 259">
                <a:extLst>
                  <a:ext uri="{FF2B5EF4-FFF2-40B4-BE49-F238E27FC236}">
                    <a16:creationId xmlns:a16="http://schemas.microsoft.com/office/drawing/2014/main" id="{3FDF6346-5C39-9B3E-45DB-880BE0035FF3}"/>
                  </a:ext>
                </a:extLst>
              </p:cNvPr>
              <p:cNvSpPr/>
              <p:nvPr/>
            </p:nvSpPr>
            <p:spPr bwMode="auto">
              <a:xfrm>
                <a:off x="4981" y="3306"/>
                <a:ext cx="259" cy="172"/>
              </a:xfrm>
              <a:custGeom>
                <a:avLst/>
                <a:gdLst>
                  <a:gd name="T0" fmla="*/ 44 w 80"/>
                  <a:gd name="T1" fmla="*/ 46 h 53"/>
                  <a:gd name="T2" fmla="*/ 36 w 80"/>
                  <a:gd name="T3" fmla="*/ 48 h 53"/>
                  <a:gd name="T4" fmla="*/ 12 w 80"/>
                  <a:gd name="T5" fmla="*/ 52 h 53"/>
                  <a:gd name="T6" fmla="*/ 2 w 80"/>
                  <a:gd name="T7" fmla="*/ 53 h 53"/>
                  <a:gd name="T8" fmla="*/ 0 w 80"/>
                  <a:gd name="T9" fmla="*/ 49 h 53"/>
                  <a:gd name="T10" fmla="*/ 19 w 80"/>
                  <a:gd name="T11" fmla="*/ 46 h 53"/>
                  <a:gd name="T12" fmla="*/ 42 w 80"/>
                  <a:gd name="T13" fmla="*/ 34 h 53"/>
                  <a:gd name="T14" fmla="*/ 52 w 80"/>
                  <a:gd name="T15" fmla="*/ 27 h 53"/>
                  <a:gd name="T16" fmla="*/ 80 w 80"/>
                  <a:gd name="T17" fmla="*/ 0 h 53"/>
                  <a:gd name="T18" fmla="*/ 52 w 80"/>
                  <a:gd name="T19" fmla="*/ 36 h 53"/>
                  <a:gd name="T20" fmla="*/ 44 w 80"/>
                  <a:gd name="T21"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52">
                    <a:moveTo>
                      <a:pt x="44" y="46"/>
                    </a:moveTo>
                    <a:cubicBezTo>
                      <a:pt x="41" y="45"/>
                      <a:pt x="38" y="47"/>
                      <a:pt x="36" y="48"/>
                    </a:cubicBezTo>
                    <a:cubicBezTo>
                      <a:pt x="28" y="49"/>
                      <a:pt x="20" y="51"/>
                      <a:pt x="12" y="52"/>
                    </a:cubicBezTo>
                    <a:cubicBezTo>
                      <a:pt x="9" y="53"/>
                      <a:pt x="5" y="53"/>
                      <a:pt x="2" y="53"/>
                    </a:cubicBezTo>
                    <a:cubicBezTo>
                      <a:pt x="2" y="51"/>
                      <a:pt x="1" y="50"/>
                      <a:pt x="0" y="49"/>
                    </a:cubicBezTo>
                    <a:cubicBezTo>
                      <a:pt x="6" y="46"/>
                      <a:pt x="12" y="46"/>
                      <a:pt x="19" y="46"/>
                    </a:cubicBezTo>
                    <a:cubicBezTo>
                      <a:pt x="28" y="45"/>
                      <a:pt x="36" y="41"/>
                      <a:pt x="42" y="34"/>
                    </a:cubicBezTo>
                    <a:cubicBezTo>
                      <a:pt x="47" y="33"/>
                      <a:pt x="50" y="31"/>
                      <a:pt x="52" y="27"/>
                    </a:cubicBezTo>
                    <a:cubicBezTo>
                      <a:pt x="62" y="18"/>
                      <a:pt x="71" y="9"/>
                      <a:pt x="80" y="0"/>
                    </a:cubicBezTo>
                    <a:cubicBezTo>
                      <a:pt x="74" y="15"/>
                      <a:pt x="62" y="24"/>
                      <a:pt x="52" y="36"/>
                    </a:cubicBezTo>
                    <a:cubicBezTo>
                      <a:pt x="49" y="40"/>
                      <a:pt x="47" y="43"/>
                      <a:pt x="44" y="46"/>
                    </a:cubicBezTo>
                    <a:close/>
                  </a:path>
                </a:pathLst>
              </a:custGeom>
              <a:solidFill>
                <a:srgbClr val="FAC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5" name="Freeform 260">
                <a:extLst>
                  <a:ext uri="{FF2B5EF4-FFF2-40B4-BE49-F238E27FC236}">
                    <a16:creationId xmlns:a16="http://schemas.microsoft.com/office/drawing/2014/main" id="{5A9EDF8F-75CF-9F8C-6973-F5E335E6662A}"/>
                  </a:ext>
                </a:extLst>
              </p:cNvPr>
              <p:cNvSpPr/>
              <p:nvPr/>
            </p:nvSpPr>
            <p:spPr bwMode="auto">
              <a:xfrm>
                <a:off x="4933" y="3513"/>
                <a:ext cx="52" cy="36"/>
              </a:xfrm>
              <a:custGeom>
                <a:avLst/>
                <a:gdLst>
                  <a:gd name="T0" fmla="*/ 0 w 16"/>
                  <a:gd name="T1" fmla="*/ 7 h 11"/>
                  <a:gd name="T2" fmla="*/ 15 w 16"/>
                  <a:gd name="T3" fmla="*/ 0 h 11"/>
                  <a:gd name="T4" fmla="*/ 4 w 16"/>
                  <a:gd name="T5" fmla="*/ 10 h 11"/>
                  <a:gd name="T6" fmla="*/ 0 w 16"/>
                  <a:gd name="T7" fmla="*/ 7 h 11"/>
                </a:gdLst>
                <a:ahLst/>
                <a:cxnLst>
                  <a:cxn ang="0">
                    <a:pos x="T0" y="T1"/>
                  </a:cxn>
                  <a:cxn ang="0">
                    <a:pos x="T2" y="T3"/>
                  </a:cxn>
                  <a:cxn ang="0">
                    <a:pos x="T4" y="T5"/>
                  </a:cxn>
                  <a:cxn ang="0">
                    <a:pos x="T6" y="T7"/>
                  </a:cxn>
                </a:cxnLst>
                <a:rect l="0" t="0" r="r" b="b"/>
                <a:pathLst>
                  <a:path w="16" h="11">
                    <a:moveTo>
                      <a:pt x="0" y="7"/>
                    </a:moveTo>
                    <a:cubicBezTo>
                      <a:pt x="5" y="5"/>
                      <a:pt x="10" y="2"/>
                      <a:pt x="15" y="0"/>
                    </a:cubicBezTo>
                    <a:cubicBezTo>
                      <a:pt x="16" y="9"/>
                      <a:pt x="11" y="11"/>
                      <a:pt x="4" y="10"/>
                    </a:cubicBezTo>
                    <a:cubicBezTo>
                      <a:pt x="3" y="9"/>
                      <a:pt x="1" y="8"/>
                      <a:pt x="0" y="7"/>
                    </a:cubicBezTo>
                    <a:close/>
                  </a:path>
                </a:pathLst>
              </a:custGeom>
              <a:solidFill>
                <a:srgbClr val="BFA2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6" name="Freeform 261">
                <a:extLst>
                  <a:ext uri="{FF2B5EF4-FFF2-40B4-BE49-F238E27FC236}">
                    <a16:creationId xmlns:a16="http://schemas.microsoft.com/office/drawing/2014/main" id="{585E5C51-D25C-69E2-CAAA-DC0077C40C3C}"/>
                  </a:ext>
                </a:extLst>
              </p:cNvPr>
              <p:cNvSpPr/>
              <p:nvPr/>
            </p:nvSpPr>
            <p:spPr bwMode="auto">
              <a:xfrm>
                <a:off x="6219" y="3164"/>
                <a:ext cx="155" cy="259"/>
              </a:xfrm>
              <a:custGeom>
                <a:avLst/>
                <a:gdLst>
                  <a:gd name="T0" fmla="*/ 36 w 48"/>
                  <a:gd name="T1" fmla="*/ 80 h 80"/>
                  <a:gd name="T2" fmla="*/ 27 w 48"/>
                  <a:gd name="T3" fmla="*/ 59 h 80"/>
                  <a:gd name="T4" fmla="*/ 21 w 48"/>
                  <a:gd name="T5" fmla="*/ 36 h 80"/>
                  <a:gd name="T6" fmla="*/ 11 w 48"/>
                  <a:gd name="T7" fmla="*/ 24 h 80"/>
                  <a:gd name="T8" fmla="*/ 6 w 48"/>
                  <a:gd name="T9" fmla="*/ 24 h 80"/>
                  <a:gd name="T10" fmla="*/ 1 w 48"/>
                  <a:gd name="T11" fmla="*/ 8 h 80"/>
                  <a:gd name="T12" fmla="*/ 4 w 48"/>
                  <a:gd name="T13" fmla="*/ 3 h 80"/>
                  <a:gd name="T14" fmla="*/ 6 w 48"/>
                  <a:gd name="T15" fmla="*/ 0 h 80"/>
                  <a:gd name="T16" fmla="*/ 13 w 48"/>
                  <a:gd name="T17" fmla="*/ 3 h 80"/>
                  <a:gd name="T18" fmla="*/ 27 w 48"/>
                  <a:gd name="T19" fmla="*/ 29 h 80"/>
                  <a:gd name="T20" fmla="*/ 32 w 48"/>
                  <a:gd name="T21" fmla="*/ 39 h 80"/>
                  <a:gd name="T22" fmla="*/ 41 w 48"/>
                  <a:gd name="T23" fmla="*/ 54 h 80"/>
                  <a:gd name="T24" fmla="*/ 46 w 48"/>
                  <a:gd name="T25" fmla="*/ 73 h 80"/>
                  <a:gd name="T26" fmla="*/ 48 w 48"/>
                  <a:gd name="T27" fmla="*/ 80 h 80"/>
                  <a:gd name="T28" fmla="*/ 36 w 48"/>
                  <a:gd name="T2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80">
                    <a:moveTo>
                      <a:pt x="36" y="80"/>
                    </a:moveTo>
                    <a:cubicBezTo>
                      <a:pt x="36" y="72"/>
                      <a:pt x="38" y="63"/>
                      <a:pt x="27" y="59"/>
                    </a:cubicBezTo>
                    <a:cubicBezTo>
                      <a:pt x="19" y="53"/>
                      <a:pt x="19" y="45"/>
                      <a:pt x="21" y="36"/>
                    </a:cubicBezTo>
                    <a:cubicBezTo>
                      <a:pt x="22" y="28"/>
                      <a:pt x="20" y="24"/>
                      <a:pt x="11" y="24"/>
                    </a:cubicBezTo>
                    <a:cubicBezTo>
                      <a:pt x="9" y="24"/>
                      <a:pt x="8" y="24"/>
                      <a:pt x="6" y="24"/>
                    </a:cubicBezTo>
                    <a:cubicBezTo>
                      <a:pt x="5" y="18"/>
                      <a:pt x="3" y="13"/>
                      <a:pt x="1" y="8"/>
                    </a:cubicBezTo>
                    <a:cubicBezTo>
                      <a:pt x="0" y="5"/>
                      <a:pt x="2" y="4"/>
                      <a:pt x="4" y="3"/>
                    </a:cubicBezTo>
                    <a:cubicBezTo>
                      <a:pt x="4" y="2"/>
                      <a:pt x="5" y="1"/>
                      <a:pt x="6" y="0"/>
                    </a:cubicBezTo>
                    <a:cubicBezTo>
                      <a:pt x="8" y="1"/>
                      <a:pt x="11" y="2"/>
                      <a:pt x="13" y="3"/>
                    </a:cubicBezTo>
                    <a:cubicBezTo>
                      <a:pt x="16" y="13"/>
                      <a:pt x="22" y="21"/>
                      <a:pt x="27" y="29"/>
                    </a:cubicBezTo>
                    <a:cubicBezTo>
                      <a:pt x="28" y="32"/>
                      <a:pt x="29" y="36"/>
                      <a:pt x="32" y="39"/>
                    </a:cubicBezTo>
                    <a:cubicBezTo>
                      <a:pt x="39" y="41"/>
                      <a:pt x="38" y="49"/>
                      <a:pt x="41" y="54"/>
                    </a:cubicBezTo>
                    <a:cubicBezTo>
                      <a:pt x="41" y="61"/>
                      <a:pt x="46" y="67"/>
                      <a:pt x="46" y="73"/>
                    </a:cubicBezTo>
                    <a:cubicBezTo>
                      <a:pt x="47" y="76"/>
                      <a:pt x="48" y="78"/>
                      <a:pt x="48" y="80"/>
                    </a:cubicBezTo>
                    <a:cubicBezTo>
                      <a:pt x="44" y="80"/>
                      <a:pt x="40" y="80"/>
                      <a:pt x="36" y="80"/>
                    </a:cubicBezTo>
                    <a:close/>
                  </a:path>
                </a:pathLst>
              </a:custGeom>
              <a:solidFill>
                <a:srgbClr val="F9C9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7" name="Freeform 262">
                <a:extLst>
                  <a:ext uri="{FF2B5EF4-FFF2-40B4-BE49-F238E27FC236}">
                    <a16:creationId xmlns:a16="http://schemas.microsoft.com/office/drawing/2014/main" id="{E5DD8FF6-0B33-A272-1FDB-171A4D1839D4}"/>
                  </a:ext>
                </a:extLst>
              </p:cNvPr>
              <p:cNvSpPr/>
              <p:nvPr/>
            </p:nvSpPr>
            <p:spPr bwMode="auto">
              <a:xfrm>
                <a:off x="6267" y="3041"/>
                <a:ext cx="214" cy="55"/>
              </a:xfrm>
              <a:custGeom>
                <a:avLst/>
                <a:gdLst>
                  <a:gd name="T0" fmla="*/ 17 w 66"/>
                  <a:gd name="T1" fmla="*/ 12 h 17"/>
                  <a:gd name="T2" fmla="*/ 0 w 66"/>
                  <a:gd name="T3" fmla="*/ 3 h 17"/>
                  <a:gd name="T4" fmla="*/ 15 w 66"/>
                  <a:gd name="T5" fmla="*/ 2 h 17"/>
                  <a:gd name="T6" fmla="*/ 39 w 66"/>
                  <a:gd name="T7" fmla="*/ 1 h 17"/>
                  <a:gd name="T8" fmla="*/ 44 w 66"/>
                  <a:gd name="T9" fmla="*/ 2 h 17"/>
                  <a:gd name="T10" fmla="*/ 55 w 66"/>
                  <a:gd name="T11" fmla="*/ 2 h 17"/>
                  <a:gd name="T12" fmla="*/ 64 w 66"/>
                  <a:gd name="T13" fmla="*/ 5 h 17"/>
                  <a:gd name="T14" fmla="*/ 62 w 66"/>
                  <a:gd name="T15" fmla="*/ 12 h 17"/>
                  <a:gd name="T16" fmla="*/ 20 w 66"/>
                  <a:gd name="T17" fmla="*/ 15 h 17"/>
                  <a:gd name="T18" fmla="*/ 17 w 6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7">
                    <a:moveTo>
                      <a:pt x="17" y="12"/>
                    </a:moveTo>
                    <a:cubicBezTo>
                      <a:pt x="12" y="8"/>
                      <a:pt x="3" y="11"/>
                      <a:pt x="0" y="3"/>
                    </a:cubicBezTo>
                    <a:cubicBezTo>
                      <a:pt x="5" y="0"/>
                      <a:pt x="10" y="4"/>
                      <a:pt x="15" y="2"/>
                    </a:cubicBezTo>
                    <a:cubicBezTo>
                      <a:pt x="23" y="2"/>
                      <a:pt x="31" y="2"/>
                      <a:pt x="39" y="1"/>
                    </a:cubicBezTo>
                    <a:cubicBezTo>
                      <a:pt x="41" y="1"/>
                      <a:pt x="42" y="2"/>
                      <a:pt x="44" y="2"/>
                    </a:cubicBezTo>
                    <a:cubicBezTo>
                      <a:pt x="48" y="3"/>
                      <a:pt x="51" y="2"/>
                      <a:pt x="55" y="2"/>
                    </a:cubicBezTo>
                    <a:cubicBezTo>
                      <a:pt x="58" y="3"/>
                      <a:pt x="62" y="3"/>
                      <a:pt x="64" y="5"/>
                    </a:cubicBezTo>
                    <a:cubicBezTo>
                      <a:pt x="66" y="8"/>
                      <a:pt x="65" y="10"/>
                      <a:pt x="62" y="12"/>
                    </a:cubicBezTo>
                    <a:cubicBezTo>
                      <a:pt x="48" y="7"/>
                      <a:pt x="34" y="17"/>
                      <a:pt x="20" y="15"/>
                    </a:cubicBezTo>
                    <a:cubicBezTo>
                      <a:pt x="19" y="14"/>
                      <a:pt x="18" y="13"/>
                      <a:pt x="17" y="12"/>
                    </a:cubicBezTo>
                    <a:close/>
                  </a:path>
                </a:pathLst>
              </a:custGeom>
              <a:solidFill>
                <a:srgbClr val="F9D0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8" name="Freeform 263">
                <a:extLst>
                  <a:ext uri="{FF2B5EF4-FFF2-40B4-BE49-F238E27FC236}">
                    <a16:creationId xmlns:a16="http://schemas.microsoft.com/office/drawing/2014/main" id="{871111DE-9971-7967-D7B3-537BC5F2DE09}"/>
                  </a:ext>
                </a:extLst>
              </p:cNvPr>
              <p:cNvSpPr/>
              <p:nvPr/>
            </p:nvSpPr>
            <p:spPr bwMode="auto">
              <a:xfrm>
                <a:off x="6293" y="3077"/>
                <a:ext cx="65" cy="42"/>
              </a:xfrm>
              <a:custGeom>
                <a:avLst/>
                <a:gdLst>
                  <a:gd name="T0" fmla="*/ 9 w 20"/>
                  <a:gd name="T1" fmla="*/ 1 h 13"/>
                  <a:gd name="T2" fmla="*/ 11 w 20"/>
                  <a:gd name="T3" fmla="*/ 2 h 13"/>
                  <a:gd name="T4" fmla="*/ 16 w 20"/>
                  <a:gd name="T5" fmla="*/ 13 h 13"/>
                  <a:gd name="T6" fmla="*/ 7 w 20"/>
                  <a:gd name="T7" fmla="*/ 11 h 13"/>
                  <a:gd name="T8" fmla="*/ 1 w 20"/>
                  <a:gd name="T9" fmla="*/ 3 h 13"/>
                  <a:gd name="T10" fmla="*/ 9 w 20"/>
                  <a:gd name="T11" fmla="*/ 1 h 13"/>
                </a:gdLst>
                <a:ahLst/>
                <a:cxnLst>
                  <a:cxn ang="0">
                    <a:pos x="T0" y="T1"/>
                  </a:cxn>
                  <a:cxn ang="0">
                    <a:pos x="T2" y="T3"/>
                  </a:cxn>
                  <a:cxn ang="0">
                    <a:pos x="T4" y="T5"/>
                  </a:cxn>
                  <a:cxn ang="0">
                    <a:pos x="T6" y="T7"/>
                  </a:cxn>
                  <a:cxn ang="0">
                    <a:pos x="T8" y="T9"/>
                  </a:cxn>
                  <a:cxn ang="0">
                    <a:pos x="T10" y="T11"/>
                  </a:cxn>
                </a:cxnLst>
                <a:rect l="0" t="0" r="r" b="b"/>
                <a:pathLst>
                  <a:path w="20" h="13">
                    <a:moveTo>
                      <a:pt x="9" y="1"/>
                    </a:moveTo>
                    <a:cubicBezTo>
                      <a:pt x="10" y="2"/>
                      <a:pt x="10" y="2"/>
                      <a:pt x="11" y="2"/>
                    </a:cubicBezTo>
                    <a:cubicBezTo>
                      <a:pt x="16" y="4"/>
                      <a:pt x="20" y="7"/>
                      <a:pt x="16" y="13"/>
                    </a:cubicBezTo>
                    <a:cubicBezTo>
                      <a:pt x="13" y="12"/>
                      <a:pt x="10" y="11"/>
                      <a:pt x="7" y="11"/>
                    </a:cubicBezTo>
                    <a:cubicBezTo>
                      <a:pt x="6" y="7"/>
                      <a:pt x="0" y="7"/>
                      <a:pt x="1" y="3"/>
                    </a:cubicBezTo>
                    <a:cubicBezTo>
                      <a:pt x="2" y="0"/>
                      <a:pt x="6" y="2"/>
                      <a:pt x="9" y="1"/>
                    </a:cubicBezTo>
                    <a:close/>
                  </a:path>
                </a:pathLst>
              </a:custGeom>
              <a:solidFill>
                <a:srgbClr val="B8A1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9" name="Freeform 264">
                <a:extLst>
                  <a:ext uri="{FF2B5EF4-FFF2-40B4-BE49-F238E27FC236}">
                    <a16:creationId xmlns:a16="http://schemas.microsoft.com/office/drawing/2014/main" id="{21BEBA63-FB85-9729-16FD-4C4A89B674C0}"/>
                  </a:ext>
                </a:extLst>
              </p:cNvPr>
              <p:cNvSpPr/>
              <p:nvPr/>
            </p:nvSpPr>
            <p:spPr bwMode="auto">
              <a:xfrm>
                <a:off x="6186" y="3154"/>
                <a:ext cx="46" cy="46"/>
              </a:xfrm>
              <a:custGeom>
                <a:avLst/>
                <a:gdLst>
                  <a:gd name="T0" fmla="*/ 14 w 14"/>
                  <a:gd name="T1" fmla="*/ 6 h 14"/>
                  <a:gd name="T2" fmla="*/ 11 w 14"/>
                  <a:gd name="T3" fmla="*/ 11 h 14"/>
                  <a:gd name="T4" fmla="*/ 4 w 14"/>
                  <a:gd name="T5" fmla="*/ 11 h 14"/>
                  <a:gd name="T6" fmla="*/ 0 w 14"/>
                  <a:gd name="T7" fmla="*/ 1 h 14"/>
                  <a:gd name="T8" fmla="*/ 14 w 14"/>
                  <a:gd name="T9" fmla="*/ 6 h 14"/>
                </a:gdLst>
                <a:ahLst/>
                <a:cxnLst>
                  <a:cxn ang="0">
                    <a:pos x="T0" y="T1"/>
                  </a:cxn>
                  <a:cxn ang="0">
                    <a:pos x="T2" y="T3"/>
                  </a:cxn>
                  <a:cxn ang="0">
                    <a:pos x="T4" y="T5"/>
                  </a:cxn>
                  <a:cxn ang="0">
                    <a:pos x="T6" y="T7"/>
                  </a:cxn>
                  <a:cxn ang="0">
                    <a:pos x="T8" y="T9"/>
                  </a:cxn>
                </a:cxnLst>
                <a:rect l="0" t="0" r="r" b="b"/>
                <a:pathLst>
                  <a:path w="14" h="14">
                    <a:moveTo>
                      <a:pt x="14" y="6"/>
                    </a:moveTo>
                    <a:cubicBezTo>
                      <a:pt x="13" y="8"/>
                      <a:pt x="12" y="9"/>
                      <a:pt x="11" y="11"/>
                    </a:cubicBezTo>
                    <a:cubicBezTo>
                      <a:pt x="9" y="11"/>
                      <a:pt x="7" y="14"/>
                      <a:pt x="4" y="11"/>
                    </a:cubicBezTo>
                    <a:cubicBezTo>
                      <a:pt x="3" y="7"/>
                      <a:pt x="1" y="4"/>
                      <a:pt x="0" y="1"/>
                    </a:cubicBezTo>
                    <a:cubicBezTo>
                      <a:pt x="5" y="0"/>
                      <a:pt x="10" y="2"/>
                      <a:pt x="14" y="6"/>
                    </a:cubicBezTo>
                    <a:close/>
                  </a:path>
                </a:pathLst>
              </a:custGeom>
              <a:solidFill>
                <a:srgbClr val="B8A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0" name="Freeform 265">
                <a:extLst>
                  <a:ext uri="{FF2B5EF4-FFF2-40B4-BE49-F238E27FC236}">
                    <a16:creationId xmlns:a16="http://schemas.microsoft.com/office/drawing/2014/main" id="{DDD53994-9331-37F5-C80C-7AD39C34E5E0}"/>
                  </a:ext>
                </a:extLst>
              </p:cNvPr>
              <p:cNvSpPr/>
              <p:nvPr/>
            </p:nvSpPr>
            <p:spPr bwMode="auto">
              <a:xfrm>
                <a:off x="6257" y="3022"/>
                <a:ext cx="72" cy="35"/>
              </a:xfrm>
              <a:custGeom>
                <a:avLst/>
                <a:gdLst>
                  <a:gd name="T0" fmla="*/ 17 w 22"/>
                  <a:gd name="T1" fmla="*/ 11 h 11"/>
                  <a:gd name="T2" fmla="*/ 3 w 22"/>
                  <a:gd name="T3" fmla="*/ 9 h 11"/>
                  <a:gd name="T4" fmla="*/ 3 w 22"/>
                  <a:gd name="T5" fmla="*/ 0 h 11"/>
                  <a:gd name="T6" fmla="*/ 18 w 22"/>
                  <a:gd name="T7" fmla="*/ 4 h 11"/>
                  <a:gd name="T8" fmla="*/ 20 w 22"/>
                  <a:gd name="T9" fmla="*/ 5 h 11"/>
                  <a:gd name="T10" fmla="*/ 17 w 22"/>
                  <a:gd name="T11" fmla="*/ 11 h 11"/>
                </a:gdLst>
                <a:ahLst/>
                <a:cxnLst>
                  <a:cxn ang="0">
                    <a:pos x="T0" y="T1"/>
                  </a:cxn>
                  <a:cxn ang="0">
                    <a:pos x="T2" y="T3"/>
                  </a:cxn>
                  <a:cxn ang="0">
                    <a:pos x="T4" y="T5"/>
                  </a:cxn>
                  <a:cxn ang="0">
                    <a:pos x="T6" y="T7"/>
                  </a:cxn>
                  <a:cxn ang="0">
                    <a:pos x="T8" y="T9"/>
                  </a:cxn>
                  <a:cxn ang="0">
                    <a:pos x="T10" y="T11"/>
                  </a:cxn>
                </a:cxnLst>
                <a:rect l="0" t="0" r="r" b="b"/>
                <a:pathLst>
                  <a:path w="22" h="11">
                    <a:moveTo>
                      <a:pt x="17" y="11"/>
                    </a:moveTo>
                    <a:cubicBezTo>
                      <a:pt x="13" y="11"/>
                      <a:pt x="8" y="10"/>
                      <a:pt x="3" y="9"/>
                    </a:cubicBezTo>
                    <a:cubicBezTo>
                      <a:pt x="2" y="6"/>
                      <a:pt x="0" y="3"/>
                      <a:pt x="3" y="0"/>
                    </a:cubicBezTo>
                    <a:cubicBezTo>
                      <a:pt x="5" y="10"/>
                      <a:pt x="12" y="7"/>
                      <a:pt x="18" y="4"/>
                    </a:cubicBezTo>
                    <a:cubicBezTo>
                      <a:pt x="18" y="4"/>
                      <a:pt x="19" y="4"/>
                      <a:pt x="20" y="5"/>
                    </a:cubicBezTo>
                    <a:cubicBezTo>
                      <a:pt x="22" y="8"/>
                      <a:pt x="20" y="10"/>
                      <a:pt x="17" y="11"/>
                    </a:cubicBezTo>
                    <a:close/>
                  </a:path>
                </a:pathLst>
              </a:custGeom>
              <a:solidFill>
                <a:srgbClr val="9C8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1" name="Freeform 266">
                <a:extLst>
                  <a:ext uri="{FF2B5EF4-FFF2-40B4-BE49-F238E27FC236}">
                    <a16:creationId xmlns:a16="http://schemas.microsoft.com/office/drawing/2014/main" id="{DF83EFB9-3D6A-4AFB-85B1-53E995C8CCE2}"/>
                  </a:ext>
                </a:extLst>
              </p:cNvPr>
              <p:cNvSpPr/>
              <p:nvPr/>
            </p:nvSpPr>
            <p:spPr bwMode="auto">
              <a:xfrm>
                <a:off x="5179" y="3394"/>
                <a:ext cx="32" cy="58"/>
              </a:xfrm>
              <a:custGeom>
                <a:avLst/>
                <a:gdLst>
                  <a:gd name="T0" fmla="*/ 10 w 10"/>
                  <a:gd name="T1" fmla="*/ 3 h 18"/>
                  <a:gd name="T2" fmla="*/ 7 w 10"/>
                  <a:gd name="T3" fmla="*/ 14 h 18"/>
                  <a:gd name="T4" fmla="*/ 1 w 10"/>
                  <a:gd name="T5" fmla="*/ 13 h 18"/>
                  <a:gd name="T6" fmla="*/ 10 w 10"/>
                  <a:gd name="T7" fmla="*/ 3 h 18"/>
                </a:gdLst>
                <a:ahLst/>
                <a:cxnLst>
                  <a:cxn ang="0">
                    <a:pos x="T0" y="T1"/>
                  </a:cxn>
                  <a:cxn ang="0">
                    <a:pos x="T2" y="T3"/>
                  </a:cxn>
                  <a:cxn ang="0">
                    <a:pos x="T4" y="T5"/>
                  </a:cxn>
                  <a:cxn ang="0">
                    <a:pos x="T6" y="T7"/>
                  </a:cxn>
                </a:cxnLst>
                <a:rect l="0" t="0" r="r" b="b"/>
                <a:pathLst>
                  <a:path w="10" h="18">
                    <a:moveTo>
                      <a:pt x="10" y="3"/>
                    </a:moveTo>
                    <a:cubicBezTo>
                      <a:pt x="10" y="7"/>
                      <a:pt x="9" y="11"/>
                      <a:pt x="7" y="14"/>
                    </a:cubicBezTo>
                    <a:cubicBezTo>
                      <a:pt x="4" y="15"/>
                      <a:pt x="0" y="18"/>
                      <a:pt x="1" y="13"/>
                    </a:cubicBezTo>
                    <a:cubicBezTo>
                      <a:pt x="2" y="9"/>
                      <a:pt x="0" y="0"/>
                      <a:pt x="10" y="3"/>
                    </a:cubicBezTo>
                    <a:close/>
                  </a:path>
                </a:pathLst>
              </a:custGeom>
              <a:solidFill>
                <a:srgbClr val="BC9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2" name="Freeform 267">
                <a:extLst>
                  <a:ext uri="{FF2B5EF4-FFF2-40B4-BE49-F238E27FC236}">
                    <a16:creationId xmlns:a16="http://schemas.microsoft.com/office/drawing/2014/main" id="{448B437B-8FA0-16CE-4823-A2556A416535}"/>
                  </a:ext>
                </a:extLst>
              </p:cNvPr>
              <p:cNvSpPr/>
              <p:nvPr/>
            </p:nvSpPr>
            <p:spPr bwMode="auto">
              <a:xfrm>
                <a:off x="4913" y="3436"/>
                <a:ext cx="68" cy="42"/>
              </a:xfrm>
              <a:custGeom>
                <a:avLst/>
                <a:gdLst>
                  <a:gd name="T0" fmla="*/ 2 w 21"/>
                  <a:gd name="T1" fmla="*/ 1 h 13"/>
                  <a:gd name="T2" fmla="*/ 10 w 21"/>
                  <a:gd name="T3" fmla="*/ 2 h 13"/>
                  <a:gd name="T4" fmla="*/ 21 w 21"/>
                  <a:gd name="T5" fmla="*/ 8 h 13"/>
                  <a:gd name="T6" fmla="*/ 5 w 21"/>
                  <a:gd name="T7" fmla="*/ 10 h 13"/>
                  <a:gd name="T8" fmla="*/ 1 w 21"/>
                  <a:gd name="T9" fmla="*/ 6 h 13"/>
                  <a:gd name="T10" fmla="*/ 2 w 21"/>
                  <a:gd name="T11" fmla="*/ 1 h 13"/>
                </a:gdLst>
                <a:ahLst/>
                <a:cxnLst>
                  <a:cxn ang="0">
                    <a:pos x="T0" y="T1"/>
                  </a:cxn>
                  <a:cxn ang="0">
                    <a:pos x="T2" y="T3"/>
                  </a:cxn>
                  <a:cxn ang="0">
                    <a:pos x="T4" y="T5"/>
                  </a:cxn>
                  <a:cxn ang="0">
                    <a:pos x="T6" y="T7"/>
                  </a:cxn>
                  <a:cxn ang="0">
                    <a:pos x="T8" y="T9"/>
                  </a:cxn>
                  <a:cxn ang="0">
                    <a:pos x="T10" y="T11"/>
                  </a:cxn>
                </a:cxnLst>
                <a:rect l="0" t="0" r="r" b="b"/>
                <a:pathLst>
                  <a:path w="21" h="13">
                    <a:moveTo>
                      <a:pt x="2" y="1"/>
                    </a:moveTo>
                    <a:cubicBezTo>
                      <a:pt x="5" y="1"/>
                      <a:pt x="7" y="2"/>
                      <a:pt x="10" y="2"/>
                    </a:cubicBezTo>
                    <a:cubicBezTo>
                      <a:pt x="13" y="6"/>
                      <a:pt x="21" y="0"/>
                      <a:pt x="21" y="8"/>
                    </a:cubicBezTo>
                    <a:cubicBezTo>
                      <a:pt x="16" y="13"/>
                      <a:pt x="11" y="13"/>
                      <a:pt x="5" y="10"/>
                    </a:cubicBezTo>
                    <a:cubicBezTo>
                      <a:pt x="3" y="9"/>
                      <a:pt x="1" y="8"/>
                      <a:pt x="1" y="6"/>
                    </a:cubicBezTo>
                    <a:cubicBezTo>
                      <a:pt x="0" y="4"/>
                      <a:pt x="1" y="2"/>
                      <a:pt x="2" y="1"/>
                    </a:cubicBezTo>
                    <a:close/>
                  </a:path>
                </a:pathLst>
              </a:custGeom>
              <a:solidFill>
                <a:srgbClr val="AF99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3" name="Freeform 268">
                <a:extLst>
                  <a:ext uri="{FF2B5EF4-FFF2-40B4-BE49-F238E27FC236}">
                    <a16:creationId xmlns:a16="http://schemas.microsoft.com/office/drawing/2014/main" id="{4815F162-0B5E-200E-EA90-C4778C342BD0}"/>
                  </a:ext>
                </a:extLst>
              </p:cNvPr>
              <p:cNvSpPr/>
              <p:nvPr/>
            </p:nvSpPr>
            <p:spPr bwMode="auto">
              <a:xfrm>
                <a:off x="5500" y="972"/>
                <a:ext cx="239" cy="200"/>
              </a:xfrm>
              <a:custGeom>
                <a:avLst/>
                <a:gdLst>
                  <a:gd name="T0" fmla="*/ 14 w 74"/>
                  <a:gd name="T1" fmla="*/ 31 h 62"/>
                  <a:gd name="T2" fmla="*/ 0 w 74"/>
                  <a:gd name="T3" fmla="*/ 29 h 62"/>
                  <a:gd name="T4" fmla="*/ 2 w 74"/>
                  <a:gd name="T5" fmla="*/ 23 h 62"/>
                  <a:gd name="T6" fmla="*/ 25 w 74"/>
                  <a:gd name="T7" fmla="*/ 1 h 62"/>
                  <a:gd name="T8" fmla="*/ 58 w 74"/>
                  <a:gd name="T9" fmla="*/ 1 h 62"/>
                  <a:gd name="T10" fmla="*/ 70 w 74"/>
                  <a:gd name="T11" fmla="*/ 33 h 62"/>
                  <a:gd name="T12" fmla="*/ 73 w 74"/>
                  <a:gd name="T13" fmla="*/ 58 h 62"/>
                  <a:gd name="T14" fmla="*/ 38 w 74"/>
                  <a:gd name="T15" fmla="*/ 62 h 62"/>
                  <a:gd name="T16" fmla="*/ 42 w 74"/>
                  <a:gd name="T17" fmla="*/ 24 h 62"/>
                  <a:gd name="T18" fmla="*/ 36 w 74"/>
                  <a:gd name="T19" fmla="*/ 12 h 62"/>
                  <a:gd name="T20" fmla="*/ 25 w 74"/>
                  <a:gd name="T21" fmla="*/ 20 h 62"/>
                  <a:gd name="T22" fmla="*/ 14 w 74"/>
                  <a:gd name="T23"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2">
                    <a:moveTo>
                      <a:pt x="14" y="31"/>
                    </a:moveTo>
                    <a:cubicBezTo>
                      <a:pt x="10" y="31"/>
                      <a:pt x="5" y="30"/>
                      <a:pt x="0" y="29"/>
                    </a:cubicBezTo>
                    <a:cubicBezTo>
                      <a:pt x="1" y="27"/>
                      <a:pt x="2" y="25"/>
                      <a:pt x="2" y="23"/>
                    </a:cubicBezTo>
                    <a:cubicBezTo>
                      <a:pt x="5" y="9"/>
                      <a:pt x="11" y="3"/>
                      <a:pt x="25" y="1"/>
                    </a:cubicBezTo>
                    <a:cubicBezTo>
                      <a:pt x="36" y="0"/>
                      <a:pt x="47" y="0"/>
                      <a:pt x="58" y="1"/>
                    </a:cubicBezTo>
                    <a:cubicBezTo>
                      <a:pt x="66" y="11"/>
                      <a:pt x="64" y="23"/>
                      <a:pt x="70" y="33"/>
                    </a:cubicBezTo>
                    <a:cubicBezTo>
                      <a:pt x="72" y="41"/>
                      <a:pt x="74" y="49"/>
                      <a:pt x="73" y="58"/>
                    </a:cubicBezTo>
                    <a:cubicBezTo>
                      <a:pt x="61" y="62"/>
                      <a:pt x="49" y="60"/>
                      <a:pt x="38" y="62"/>
                    </a:cubicBezTo>
                    <a:cubicBezTo>
                      <a:pt x="41" y="50"/>
                      <a:pt x="43" y="37"/>
                      <a:pt x="42" y="24"/>
                    </a:cubicBezTo>
                    <a:cubicBezTo>
                      <a:pt x="41" y="19"/>
                      <a:pt x="41" y="14"/>
                      <a:pt x="36" y="12"/>
                    </a:cubicBezTo>
                    <a:cubicBezTo>
                      <a:pt x="30" y="11"/>
                      <a:pt x="27" y="16"/>
                      <a:pt x="25" y="20"/>
                    </a:cubicBezTo>
                    <a:cubicBezTo>
                      <a:pt x="22" y="25"/>
                      <a:pt x="21" y="31"/>
                      <a:pt x="14" y="31"/>
                    </a:cubicBezTo>
                    <a:close/>
                  </a:path>
                </a:pathLst>
              </a:custGeom>
              <a:solidFill>
                <a:srgbClr val="EDED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4" name="Freeform 269">
                <a:extLst>
                  <a:ext uri="{FF2B5EF4-FFF2-40B4-BE49-F238E27FC236}">
                    <a16:creationId xmlns:a16="http://schemas.microsoft.com/office/drawing/2014/main" id="{B217B508-9F7C-F428-6B79-6ACE3D16B841}"/>
                  </a:ext>
                </a:extLst>
              </p:cNvPr>
              <p:cNvSpPr/>
              <p:nvPr/>
            </p:nvSpPr>
            <p:spPr bwMode="auto">
              <a:xfrm>
                <a:off x="6342" y="3323"/>
                <a:ext cx="191" cy="194"/>
              </a:xfrm>
              <a:custGeom>
                <a:avLst/>
                <a:gdLst>
                  <a:gd name="T0" fmla="*/ 8 w 59"/>
                  <a:gd name="T1" fmla="*/ 24 h 60"/>
                  <a:gd name="T2" fmla="*/ 1 w 59"/>
                  <a:gd name="T3" fmla="*/ 6 h 60"/>
                  <a:gd name="T4" fmla="*/ 8 w 59"/>
                  <a:gd name="T5" fmla="*/ 4 h 60"/>
                  <a:gd name="T6" fmla="*/ 40 w 59"/>
                  <a:gd name="T7" fmla="*/ 38 h 60"/>
                  <a:gd name="T8" fmla="*/ 51 w 59"/>
                  <a:gd name="T9" fmla="*/ 47 h 60"/>
                  <a:gd name="T10" fmla="*/ 57 w 59"/>
                  <a:gd name="T11" fmla="*/ 58 h 60"/>
                  <a:gd name="T12" fmla="*/ 41 w 59"/>
                  <a:gd name="T13" fmla="*/ 50 h 60"/>
                  <a:gd name="T14" fmla="*/ 8 w 59"/>
                  <a:gd name="T15" fmla="*/ 2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8" y="24"/>
                    </a:moveTo>
                    <a:cubicBezTo>
                      <a:pt x="4" y="19"/>
                      <a:pt x="0" y="13"/>
                      <a:pt x="1" y="6"/>
                    </a:cubicBezTo>
                    <a:cubicBezTo>
                      <a:pt x="2" y="0"/>
                      <a:pt x="5" y="2"/>
                      <a:pt x="8" y="4"/>
                    </a:cubicBezTo>
                    <a:cubicBezTo>
                      <a:pt x="17" y="17"/>
                      <a:pt x="25" y="31"/>
                      <a:pt x="40" y="38"/>
                    </a:cubicBezTo>
                    <a:cubicBezTo>
                      <a:pt x="44" y="41"/>
                      <a:pt x="47" y="44"/>
                      <a:pt x="51" y="47"/>
                    </a:cubicBezTo>
                    <a:cubicBezTo>
                      <a:pt x="54" y="50"/>
                      <a:pt x="59" y="52"/>
                      <a:pt x="57" y="58"/>
                    </a:cubicBezTo>
                    <a:cubicBezTo>
                      <a:pt x="49" y="60"/>
                      <a:pt x="45" y="55"/>
                      <a:pt x="41" y="50"/>
                    </a:cubicBezTo>
                    <a:cubicBezTo>
                      <a:pt x="30" y="42"/>
                      <a:pt x="19" y="33"/>
                      <a:pt x="8" y="24"/>
                    </a:cubicBezTo>
                    <a:close/>
                  </a:path>
                </a:pathLst>
              </a:custGeom>
              <a:solidFill>
                <a:srgbClr val="E55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5" name="Freeform 270">
                <a:extLst>
                  <a:ext uri="{FF2B5EF4-FFF2-40B4-BE49-F238E27FC236}">
                    <a16:creationId xmlns:a16="http://schemas.microsoft.com/office/drawing/2014/main" id="{2CF27AF4-12A5-515D-55CD-FA27484EA76E}"/>
                  </a:ext>
                </a:extLst>
              </p:cNvPr>
              <p:cNvSpPr/>
              <p:nvPr/>
            </p:nvSpPr>
            <p:spPr bwMode="auto">
              <a:xfrm>
                <a:off x="6458" y="3484"/>
                <a:ext cx="117" cy="133"/>
              </a:xfrm>
              <a:custGeom>
                <a:avLst/>
                <a:gdLst>
                  <a:gd name="T0" fmla="*/ 5 w 36"/>
                  <a:gd name="T1" fmla="*/ 0 h 41"/>
                  <a:gd name="T2" fmla="*/ 21 w 36"/>
                  <a:gd name="T3" fmla="*/ 7 h 41"/>
                  <a:gd name="T4" fmla="*/ 23 w 36"/>
                  <a:gd name="T5" fmla="*/ 8 h 41"/>
                  <a:gd name="T6" fmla="*/ 33 w 36"/>
                  <a:gd name="T7" fmla="*/ 24 h 41"/>
                  <a:gd name="T8" fmla="*/ 33 w 36"/>
                  <a:gd name="T9" fmla="*/ 32 h 41"/>
                  <a:gd name="T10" fmla="*/ 32 w 36"/>
                  <a:gd name="T11" fmla="*/ 40 h 41"/>
                  <a:gd name="T12" fmla="*/ 24 w 36"/>
                  <a:gd name="T13" fmla="*/ 35 h 41"/>
                  <a:gd name="T14" fmla="*/ 0 w 36"/>
                  <a:gd name="T15" fmla="*/ 3 h 41"/>
                  <a:gd name="T16" fmla="*/ 5 w 36"/>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1">
                    <a:moveTo>
                      <a:pt x="5" y="0"/>
                    </a:moveTo>
                    <a:cubicBezTo>
                      <a:pt x="11" y="1"/>
                      <a:pt x="15" y="8"/>
                      <a:pt x="21" y="7"/>
                    </a:cubicBezTo>
                    <a:cubicBezTo>
                      <a:pt x="22" y="7"/>
                      <a:pt x="22" y="7"/>
                      <a:pt x="23" y="8"/>
                    </a:cubicBezTo>
                    <a:cubicBezTo>
                      <a:pt x="28" y="12"/>
                      <a:pt x="35" y="15"/>
                      <a:pt x="33" y="24"/>
                    </a:cubicBezTo>
                    <a:cubicBezTo>
                      <a:pt x="29" y="26"/>
                      <a:pt x="32" y="29"/>
                      <a:pt x="33" y="32"/>
                    </a:cubicBezTo>
                    <a:cubicBezTo>
                      <a:pt x="33" y="35"/>
                      <a:pt x="36" y="38"/>
                      <a:pt x="32" y="40"/>
                    </a:cubicBezTo>
                    <a:cubicBezTo>
                      <a:pt x="27" y="41"/>
                      <a:pt x="25" y="39"/>
                      <a:pt x="24" y="35"/>
                    </a:cubicBezTo>
                    <a:cubicBezTo>
                      <a:pt x="20" y="22"/>
                      <a:pt x="12" y="11"/>
                      <a:pt x="0" y="3"/>
                    </a:cubicBezTo>
                    <a:cubicBezTo>
                      <a:pt x="1" y="0"/>
                      <a:pt x="3" y="0"/>
                      <a:pt x="5" y="0"/>
                    </a:cubicBezTo>
                    <a:close/>
                  </a:path>
                </a:pathLst>
              </a:custGeom>
              <a:solidFill>
                <a:srgbClr val="E893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6" name="Freeform 271">
                <a:extLst>
                  <a:ext uri="{FF2B5EF4-FFF2-40B4-BE49-F238E27FC236}">
                    <a16:creationId xmlns:a16="http://schemas.microsoft.com/office/drawing/2014/main" id="{073BE030-149C-FF21-7C96-94896ADC9CE6}"/>
                  </a:ext>
                </a:extLst>
              </p:cNvPr>
              <p:cNvSpPr/>
              <p:nvPr/>
            </p:nvSpPr>
            <p:spPr bwMode="auto">
              <a:xfrm>
                <a:off x="6374" y="3423"/>
                <a:ext cx="45" cy="68"/>
              </a:xfrm>
              <a:custGeom>
                <a:avLst/>
                <a:gdLst>
                  <a:gd name="T0" fmla="*/ 5 w 14"/>
                  <a:gd name="T1" fmla="*/ 12 h 21"/>
                  <a:gd name="T2" fmla="*/ 0 w 14"/>
                  <a:gd name="T3" fmla="*/ 0 h 21"/>
                  <a:gd name="T4" fmla="*/ 14 w 14"/>
                  <a:gd name="T5" fmla="*/ 21 h 21"/>
                  <a:gd name="T6" fmla="*/ 5 w 14"/>
                  <a:gd name="T7" fmla="*/ 12 h 21"/>
                </a:gdLst>
                <a:ahLst/>
                <a:cxnLst>
                  <a:cxn ang="0">
                    <a:pos x="T0" y="T1"/>
                  </a:cxn>
                  <a:cxn ang="0">
                    <a:pos x="T2" y="T3"/>
                  </a:cxn>
                  <a:cxn ang="0">
                    <a:pos x="T4" y="T5"/>
                  </a:cxn>
                  <a:cxn ang="0">
                    <a:pos x="T6" y="T7"/>
                  </a:cxn>
                </a:cxnLst>
                <a:rect l="0" t="0" r="r" b="b"/>
                <a:pathLst>
                  <a:path w="14" h="21">
                    <a:moveTo>
                      <a:pt x="5" y="12"/>
                    </a:moveTo>
                    <a:cubicBezTo>
                      <a:pt x="3" y="8"/>
                      <a:pt x="0" y="5"/>
                      <a:pt x="0" y="0"/>
                    </a:cubicBezTo>
                    <a:cubicBezTo>
                      <a:pt x="7" y="5"/>
                      <a:pt x="13" y="11"/>
                      <a:pt x="14" y="21"/>
                    </a:cubicBezTo>
                    <a:cubicBezTo>
                      <a:pt x="8" y="19"/>
                      <a:pt x="7" y="15"/>
                      <a:pt x="5" y="12"/>
                    </a:cubicBezTo>
                    <a:close/>
                  </a:path>
                </a:pathLst>
              </a:custGeom>
              <a:solidFill>
                <a:srgbClr val="FAC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7" name="Freeform 272">
                <a:extLst>
                  <a:ext uri="{FF2B5EF4-FFF2-40B4-BE49-F238E27FC236}">
                    <a16:creationId xmlns:a16="http://schemas.microsoft.com/office/drawing/2014/main" id="{56DC703B-E347-2020-8C4E-EE518B9059D0}"/>
                  </a:ext>
                </a:extLst>
              </p:cNvPr>
              <p:cNvSpPr/>
              <p:nvPr/>
            </p:nvSpPr>
            <p:spPr bwMode="auto">
              <a:xfrm>
                <a:off x="5425" y="2863"/>
                <a:ext cx="198" cy="162"/>
              </a:xfrm>
              <a:custGeom>
                <a:avLst/>
                <a:gdLst>
                  <a:gd name="T0" fmla="*/ 43 w 61"/>
                  <a:gd name="T1" fmla="*/ 14 h 50"/>
                  <a:gd name="T2" fmla="*/ 61 w 61"/>
                  <a:gd name="T3" fmla="*/ 36 h 50"/>
                  <a:gd name="T4" fmla="*/ 47 w 61"/>
                  <a:gd name="T5" fmla="*/ 48 h 50"/>
                  <a:gd name="T6" fmla="*/ 36 w 61"/>
                  <a:gd name="T7" fmla="*/ 46 h 50"/>
                  <a:gd name="T8" fmla="*/ 28 w 61"/>
                  <a:gd name="T9" fmla="*/ 43 h 50"/>
                  <a:gd name="T10" fmla="*/ 13 w 61"/>
                  <a:gd name="T11" fmla="*/ 38 h 50"/>
                  <a:gd name="T12" fmla="*/ 0 w 61"/>
                  <a:gd name="T13" fmla="*/ 23 h 50"/>
                  <a:gd name="T14" fmla="*/ 25 w 61"/>
                  <a:gd name="T15" fmla="*/ 18 h 50"/>
                  <a:gd name="T16" fmla="*/ 15 w 61"/>
                  <a:gd name="T17" fmla="*/ 6 h 50"/>
                  <a:gd name="T18" fmla="*/ 24 w 61"/>
                  <a:gd name="T19" fmla="*/ 1 h 50"/>
                  <a:gd name="T20" fmla="*/ 37 w 61"/>
                  <a:gd name="T21" fmla="*/ 7 h 50"/>
                  <a:gd name="T22" fmla="*/ 43 w 61"/>
                  <a:gd name="T23"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50">
                    <a:moveTo>
                      <a:pt x="43" y="14"/>
                    </a:moveTo>
                    <a:cubicBezTo>
                      <a:pt x="53" y="18"/>
                      <a:pt x="60" y="24"/>
                      <a:pt x="61" y="36"/>
                    </a:cubicBezTo>
                    <a:cubicBezTo>
                      <a:pt x="61" y="47"/>
                      <a:pt x="57" y="50"/>
                      <a:pt x="47" y="48"/>
                    </a:cubicBezTo>
                    <a:cubicBezTo>
                      <a:pt x="43" y="48"/>
                      <a:pt x="40" y="47"/>
                      <a:pt x="36" y="46"/>
                    </a:cubicBezTo>
                    <a:cubicBezTo>
                      <a:pt x="33" y="48"/>
                      <a:pt x="30" y="45"/>
                      <a:pt x="28" y="43"/>
                    </a:cubicBezTo>
                    <a:cubicBezTo>
                      <a:pt x="24" y="39"/>
                      <a:pt x="18" y="40"/>
                      <a:pt x="13" y="38"/>
                    </a:cubicBezTo>
                    <a:cubicBezTo>
                      <a:pt x="7" y="34"/>
                      <a:pt x="2" y="30"/>
                      <a:pt x="0" y="23"/>
                    </a:cubicBezTo>
                    <a:cubicBezTo>
                      <a:pt x="0" y="9"/>
                      <a:pt x="8" y="8"/>
                      <a:pt x="25" y="18"/>
                    </a:cubicBezTo>
                    <a:cubicBezTo>
                      <a:pt x="21" y="14"/>
                      <a:pt x="15" y="12"/>
                      <a:pt x="15" y="6"/>
                    </a:cubicBezTo>
                    <a:cubicBezTo>
                      <a:pt x="16" y="1"/>
                      <a:pt x="20" y="0"/>
                      <a:pt x="24" y="1"/>
                    </a:cubicBezTo>
                    <a:cubicBezTo>
                      <a:pt x="29" y="1"/>
                      <a:pt x="33" y="5"/>
                      <a:pt x="37" y="7"/>
                    </a:cubicBezTo>
                    <a:cubicBezTo>
                      <a:pt x="39" y="9"/>
                      <a:pt x="42" y="10"/>
                      <a:pt x="43" y="14"/>
                    </a:cubicBezTo>
                    <a:close/>
                  </a:path>
                </a:pathLst>
              </a:custGeom>
              <a:solidFill>
                <a:srgbClr val="E0E0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8" name="Freeform 273">
                <a:extLst>
                  <a:ext uri="{FF2B5EF4-FFF2-40B4-BE49-F238E27FC236}">
                    <a16:creationId xmlns:a16="http://schemas.microsoft.com/office/drawing/2014/main" id="{1BC0D569-15AE-CF0A-25A2-1B8A219479BF}"/>
                  </a:ext>
                </a:extLst>
              </p:cNvPr>
              <p:cNvSpPr/>
              <p:nvPr/>
            </p:nvSpPr>
            <p:spPr bwMode="auto">
              <a:xfrm>
                <a:off x="5409" y="2928"/>
                <a:ext cx="159" cy="116"/>
              </a:xfrm>
              <a:custGeom>
                <a:avLst/>
                <a:gdLst>
                  <a:gd name="T0" fmla="*/ 7 w 49"/>
                  <a:gd name="T1" fmla="*/ 4 h 36"/>
                  <a:gd name="T2" fmla="*/ 19 w 49"/>
                  <a:gd name="T3" fmla="*/ 16 h 36"/>
                  <a:gd name="T4" fmla="*/ 35 w 49"/>
                  <a:gd name="T5" fmla="*/ 22 h 36"/>
                  <a:gd name="T6" fmla="*/ 41 w 49"/>
                  <a:gd name="T7" fmla="*/ 26 h 36"/>
                  <a:gd name="T8" fmla="*/ 46 w 49"/>
                  <a:gd name="T9" fmla="*/ 32 h 36"/>
                  <a:gd name="T10" fmla="*/ 44 w 49"/>
                  <a:gd name="T11" fmla="*/ 36 h 36"/>
                  <a:gd name="T12" fmla="*/ 43 w 49"/>
                  <a:gd name="T13" fmla="*/ 36 h 36"/>
                  <a:gd name="T14" fmla="*/ 28 w 49"/>
                  <a:gd name="T15" fmla="*/ 29 h 36"/>
                  <a:gd name="T16" fmla="*/ 4 w 49"/>
                  <a:gd name="T17" fmla="*/ 12 h 36"/>
                  <a:gd name="T18" fmla="*/ 0 w 49"/>
                  <a:gd name="T19" fmla="*/ 6 h 36"/>
                  <a:gd name="T20" fmla="*/ 7 w 49"/>
                  <a:gd name="T21"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6">
                    <a:moveTo>
                      <a:pt x="7" y="4"/>
                    </a:moveTo>
                    <a:cubicBezTo>
                      <a:pt x="11" y="8"/>
                      <a:pt x="15" y="12"/>
                      <a:pt x="19" y="16"/>
                    </a:cubicBezTo>
                    <a:cubicBezTo>
                      <a:pt x="23" y="21"/>
                      <a:pt x="30" y="18"/>
                      <a:pt x="35" y="22"/>
                    </a:cubicBezTo>
                    <a:cubicBezTo>
                      <a:pt x="37" y="23"/>
                      <a:pt x="39" y="25"/>
                      <a:pt x="41" y="26"/>
                    </a:cubicBezTo>
                    <a:cubicBezTo>
                      <a:pt x="43" y="28"/>
                      <a:pt x="45" y="30"/>
                      <a:pt x="46" y="32"/>
                    </a:cubicBezTo>
                    <a:cubicBezTo>
                      <a:pt x="49" y="36"/>
                      <a:pt x="46" y="35"/>
                      <a:pt x="44" y="36"/>
                    </a:cubicBezTo>
                    <a:cubicBezTo>
                      <a:pt x="44" y="36"/>
                      <a:pt x="43" y="36"/>
                      <a:pt x="43" y="36"/>
                    </a:cubicBezTo>
                    <a:cubicBezTo>
                      <a:pt x="38" y="33"/>
                      <a:pt x="32" y="33"/>
                      <a:pt x="28" y="29"/>
                    </a:cubicBezTo>
                    <a:cubicBezTo>
                      <a:pt x="17" y="27"/>
                      <a:pt x="9" y="22"/>
                      <a:pt x="4" y="12"/>
                    </a:cubicBezTo>
                    <a:cubicBezTo>
                      <a:pt x="0" y="12"/>
                      <a:pt x="0" y="9"/>
                      <a:pt x="0" y="6"/>
                    </a:cubicBezTo>
                    <a:cubicBezTo>
                      <a:pt x="2" y="3"/>
                      <a:pt x="3" y="0"/>
                      <a:pt x="7" y="4"/>
                    </a:cubicBezTo>
                    <a:close/>
                  </a:path>
                </a:pathLst>
              </a:custGeom>
              <a:solidFill>
                <a:srgbClr val="F0A3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9" name="Freeform 274">
                <a:extLst>
                  <a:ext uri="{FF2B5EF4-FFF2-40B4-BE49-F238E27FC236}">
                    <a16:creationId xmlns:a16="http://schemas.microsoft.com/office/drawing/2014/main" id="{B8FB3B02-C503-013D-8F80-1BA3AA8B9415}"/>
                  </a:ext>
                </a:extLst>
              </p:cNvPr>
              <p:cNvSpPr/>
              <p:nvPr/>
            </p:nvSpPr>
            <p:spPr bwMode="auto">
              <a:xfrm>
                <a:off x="5454" y="3015"/>
                <a:ext cx="110" cy="68"/>
              </a:xfrm>
              <a:custGeom>
                <a:avLst/>
                <a:gdLst>
                  <a:gd name="T0" fmla="*/ 23 w 34"/>
                  <a:gd name="T1" fmla="*/ 20 h 21"/>
                  <a:gd name="T2" fmla="*/ 19 w 34"/>
                  <a:gd name="T3" fmla="*/ 18 h 21"/>
                  <a:gd name="T4" fmla="*/ 8 w 34"/>
                  <a:gd name="T5" fmla="*/ 13 h 21"/>
                  <a:gd name="T6" fmla="*/ 1 w 34"/>
                  <a:gd name="T7" fmla="*/ 5 h 21"/>
                  <a:gd name="T8" fmla="*/ 11 w 34"/>
                  <a:gd name="T9" fmla="*/ 2 h 21"/>
                  <a:gd name="T10" fmla="*/ 30 w 34"/>
                  <a:gd name="T11" fmla="*/ 9 h 21"/>
                  <a:gd name="T12" fmla="*/ 30 w 34"/>
                  <a:gd name="T13" fmla="*/ 9 h 21"/>
                  <a:gd name="T14" fmla="*/ 23 w 34"/>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1">
                    <a:moveTo>
                      <a:pt x="23" y="20"/>
                    </a:moveTo>
                    <a:cubicBezTo>
                      <a:pt x="22" y="19"/>
                      <a:pt x="20" y="18"/>
                      <a:pt x="19" y="18"/>
                    </a:cubicBezTo>
                    <a:cubicBezTo>
                      <a:pt x="14" y="18"/>
                      <a:pt x="13" y="12"/>
                      <a:pt x="8" y="13"/>
                    </a:cubicBezTo>
                    <a:cubicBezTo>
                      <a:pt x="6" y="11"/>
                      <a:pt x="0" y="11"/>
                      <a:pt x="1" y="5"/>
                    </a:cubicBezTo>
                    <a:cubicBezTo>
                      <a:pt x="2" y="0"/>
                      <a:pt x="7" y="2"/>
                      <a:pt x="11" y="2"/>
                    </a:cubicBezTo>
                    <a:cubicBezTo>
                      <a:pt x="18" y="4"/>
                      <a:pt x="25" y="5"/>
                      <a:pt x="30" y="9"/>
                    </a:cubicBezTo>
                    <a:cubicBezTo>
                      <a:pt x="30" y="9"/>
                      <a:pt x="30" y="9"/>
                      <a:pt x="30" y="9"/>
                    </a:cubicBezTo>
                    <a:cubicBezTo>
                      <a:pt x="34" y="16"/>
                      <a:pt x="33" y="21"/>
                      <a:pt x="23" y="20"/>
                    </a:cubicBezTo>
                    <a:close/>
                  </a:path>
                </a:pathLst>
              </a:custGeom>
              <a:solidFill>
                <a:srgbClr val="DC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0" name="Freeform 275">
                <a:extLst>
                  <a:ext uri="{FF2B5EF4-FFF2-40B4-BE49-F238E27FC236}">
                    <a16:creationId xmlns:a16="http://schemas.microsoft.com/office/drawing/2014/main" id="{849C33EF-C505-D897-B972-1FB24810F786}"/>
                  </a:ext>
                </a:extLst>
              </p:cNvPr>
              <p:cNvSpPr/>
              <p:nvPr/>
            </p:nvSpPr>
            <p:spPr bwMode="auto">
              <a:xfrm>
                <a:off x="5535" y="2860"/>
                <a:ext cx="104" cy="68"/>
              </a:xfrm>
              <a:custGeom>
                <a:avLst/>
                <a:gdLst>
                  <a:gd name="T0" fmla="*/ 9 w 32"/>
                  <a:gd name="T1" fmla="*/ 15 h 21"/>
                  <a:gd name="T2" fmla="*/ 3 w 32"/>
                  <a:gd name="T3" fmla="*/ 10 h 21"/>
                  <a:gd name="T4" fmla="*/ 7 w 32"/>
                  <a:gd name="T5" fmla="*/ 0 h 21"/>
                  <a:gd name="T6" fmla="*/ 26 w 32"/>
                  <a:gd name="T7" fmla="*/ 9 h 21"/>
                  <a:gd name="T8" fmla="*/ 31 w 32"/>
                  <a:gd name="T9" fmla="*/ 14 h 21"/>
                  <a:gd name="T10" fmla="*/ 29 w 32"/>
                  <a:gd name="T11" fmla="*/ 21 h 21"/>
                  <a:gd name="T12" fmla="*/ 9 w 32"/>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9" y="15"/>
                    </a:moveTo>
                    <a:cubicBezTo>
                      <a:pt x="6" y="14"/>
                      <a:pt x="4" y="13"/>
                      <a:pt x="3" y="10"/>
                    </a:cubicBezTo>
                    <a:cubicBezTo>
                      <a:pt x="0" y="5"/>
                      <a:pt x="3" y="2"/>
                      <a:pt x="7" y="0"/>
                    </a:cubicBezTo>
                    <a:cubicBezTo>
                      <a:pt x="15" y="0"/>
                      <a:pt x="22" y="1"/>
                      <a:pt x="26" y="9"/>
                    </a:cubicBezTo>
                    <a:cubicBezTo>
                      <a:pt x="28" y="11"/>
                      <a:pt x="29" y="12"/>
                      <a:pt x="31" y="14"/>
                    </a:cubicBezTo>
                    <a:cubicBezTo>
                      <a:pt x="32" y="17"/>
                      <a:pt x="30" y="19"/>
                      <a:pt x="29" y="21"/>
                    </a:cubicBezTo>
                    <a:cubicBezTo>
                      <a:pt x="22" y="19"/>
                      <a:pt x="17" y="14"/>
                      <a:pt x="9" y="15"/>
                    </a:cubicBezTo>
                    <a:close/>
                  </a:path>
                </a:pathLst>
              </a:custGeom>
              <a:solidFill>
                <a:srgbClr val="E7A3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1" name="Freeform 276">
                <a:extLst>
                  <a:ext uri="{FF2B5EF4-FFF2-40B4-BE49-F238E27FC236}">
                    <a16:creationId xmlns:a16="http://schemas.microsoft.com/office/drawing/2014/main" id="{2B73B61A-A542-21B3-3E6D-E519A9E18F95}"/>
                  </a:ext>
                </a:extLst>
              </p:cNvPr>
              <p:cNvSpPr/>
              <p:nvPr/>
            </p:nvSpPr>
            <p:spPr bwMode="auto">
              <a:xfrm>
                <a:off x="5299" y="3196"/>
                <a:ext cx="100" cy="117"/>
              </a:xfrm>
              <a:custGeom>
                <a:avLst/>
                <a:gdLst>
                  <a:gd name="T0" fmla="*/ 31 w 31"/>
                  <a:gd name="T1" fmla="*/ 25 h 36"/>
                  <a:gd name="T2" fmla="*/ 29 w 31"/>
                  <a:gd name="T3" fmla="*/ 30 h 36"/>
                  <a:gd name="T4" fmla="*/ 23 w 31"/>
                  <a:gd name="T5" fmla="*/ 34 h 36"/>
                  <a:gd name="T6" fmla="*/ 13 w 31"/>
                  <a:gd name="T7" fmla="*/ 34 h 36"/>
                  <a:gd name="T8" fmla="*/ 12 w 31"/>
                  <a:gd name="T9" fmla="*/ 23 h 36"/>
                  <a:gd name="T10" fmla="*/ 11 w 31"/>
                  <a:gd name="T11" fmla="*/ 18 h 36"/>
                  <a:gd name="T12" fmla="*/ 0 w 31"/>
                  <a:gd name="T13" fmla="*/ 3 h 36"/>
                  <a:gd name="T14" fmla="*/ 12 w 31"/>
                  <a:gd name="T15" fmla="*/ 3 h 36"/>
                  <a:gd name="T16" fmla="*/ 31 w 31"/>
                  <a:gd name="T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6">
                    <a:moveTo>
                      <a:pt x="31" y="25"/>
                    </a:moveTo>
                    <a:cubicBezTo>
                      <a:pt x="29" y="26"/>
                      <a:pt x="29" y="28"/>
                      <a:pt x="29" y="30"/>
                    </a:cubicBezTo>
                    <a:cubicBezTo>
                      <a:pt x="27" y="31"/>
                      <a:pt x="25" y="33"/>
                      <a:pt x="23" y="34"/>
                    </a:cubicBezTo>
                    <a:cubicBezTo>
                      <a:pt x="19" y="36"/>
                      <a:pt x="16" y="36"/>
                      <a:pt x="13" y="34"/>
                    </a:cubicBezTo>
                    <a:cubicBezTo>
                      <a:pt x="8" y="30"/>
                      <a:pt x="13" y="27"/>
                      <a:pt x="12" y="23"/>
                    </a:cubicBezTo>
                    <a:cubicBezTo>
                      <a:pt x="13" y="21"/>
                      <a:pt x="12" y="19"/>
                      <a:pt x="11" y="18"/>
                    </a:cubicBezTo>
                    <a:cubicBezTo>
                      <a:pt x="10" y="11"/>
                      <a:pt x="2" y="10"/>
                      <a:pt x="0" y="3"/>
                    </a:cubicBezTo>
                    <a:cubicBezTo>
                      <a:pt x="4" y="0"/>
                      <a:pt x="8" y="3"/>
                      <a:pt x="12" y="3"/>
                    </a:cubicBezTo>
                    <a:cubicBezTo>
                      <a:pt x="21" y="8"/>
                      <a:pt x="28" y="15"/>
                      <a:pt x="31" y="25"/>
                    </a:cubicBezTo>
                    <a:close/>
                  </a:path>
                </a:pathLst>
              </a:custGeom>
              <a:solidFill>
                <a:srgbClr val="D8D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2" name="Freeform 277">
                <a:extLst>
                  <a:ext uri="{FF2B5EF4-FFF2-40B4-BE49-F238E27FC236}">
                    <a16:creationId xmlns:a16="http://schemas.microsoft.com/office/drawing/2014/main" id="{4A0B8BFA-BE4B-ED42-210D-ED11A0F6AB82}"/>
                  </a:ext>
                </a:extLst>
              </p:cNvPr>
              <p:cNvSpPr/>
              <p:nvPr/>
            </p:nvSpPr>
            <p:spPr bwMode="auto">
              <a:xfrm>
                <a:off x="5344" y="3167"/>
                <a:ext cx="42" cy="36"/>
              </a:xfrm>
              <a:custGeom>
                <a:avLst/>
                <a:gdLst>
                  <a:gd name="T0" fmla="*/ 6 w 13"/>
                  <a:gd name="T1" fmla="*/ 2 h 11"/>
                  <a:gd name="T2" fmla="*/ 11 w 13"/>
                  <a:gd name="T3" fmla="*/ 6 h 11"/>
                  <a:gd name="T4" fmla="*/ 8 w 13"/>
                  <a:gd name="T5" fmla="*/ 10 h 11"/>
                  <a:gd name="T6" fmla="*/ 4 w 13"/>
                  <a:gd name="T7" fmla="*/ 9 h 11"/>
                  <a:gd name="T8" fmla="*/ 0 w 13"/>
                  <a:gd name="T9" fmla="*/ 3 h 11"/>
                  <a:gd name="T10" fmla="*/ 6 w 13"/>
                  <a:gd name="T11" fmla="*/ 2 h 11"/>
                </a:gdLst>
                <a:ahLst/>
                <a:cxnLst>
                  <a:cxn ang="0">
                    <a:pos x="T0" y="T1"/>
                  </a:cxn>
                  <a:cxn ang="0">
                    <a:pos x="T2" y="T3"/>
                  </a:cxn>
                  <a:cxn ang="0">
                    <a:pos x="T4" y="T5"/>
                  </a:cxn>
                  <a:cxn ang="0">
                    <a:pos x="T6" y="T7"/>
                  </a:cxn>
                  <a:cxn ang="0">
                    <a:pos x="T8" y="T9"/>
                  </a:cxn>
                  <a:cxn ang="0">
                    <a:pos x="T10" y="T11"/>
                  </a:cxn>
                </a:cxnLst>
                <a:rect l="0" t="0" r="r" b="b"/>
                <a:pathLst>
                  <a:path w="13" h="11">
                    <a:moveTo>
                      <a:pt x="6" y="2"/>
                    </a:moveTo>
                    <a:cubicBezTo>
                      <a:pt x="7" y="4"/>
                      <a:pt x="9" y="5"/>
                      <a:pt x="11" y="6"/>
                    </a:cubicBezTo>
                    <a:cubicBezTo>
                      <a:pt x="13" y="11"/>
                      <a:pt x="11" y="11"/>
                      <a:pt x="8" y="10"/>
                    </a:cubicBezTo>
                    <a:cubicBezTo>
                      <a:pt x="6" y="10"/>
                      <a:pt x="5" y="9"/>
                      <a:pt x="4" y="9"/>
                    </a:cubicBezTo>
                    <a:cubicBezTo>
                      <a:pt x="3" y="7"/>
                      <a:pt x="0" y="5"/>
                      <a:pt x="0" y="3"/>
                    </a:cubicBezTo>
                    <a:cubicBezTo>
                      <a:pt x="0" y="0"/>
                      <a:pt x="3" y="2"/>
                      <a:pt x="6" y="2"/>
                    </a:cubicBezTo>
                    <a:close/>
                  </a:path>
                </a:pathLst>
              </a:custGeom>
              <a:solidFill>
                <a:srgbClr val="DBDC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3" name="Freeform 278">
                <a:extLst>
                  <a:ext uri="{FF2B5EF4-FFF2-40B4-BE49-F238E27FC236}">
                    <a16:creationId xmlns:a16="http://schemas.microsoft.com/office/drawing/2014/main" id="{D2541AFE-B383-8393-E72C-5E9B327BDC02}"/>
                  </a:ext>
                </a:extLst>
              </p:cNvPr>
              <p:cNvSpPr/>
              <p:nvPr/>
            </p:nvSpPr>
            <p:spPr bwMode="auto">
              <a:xfrm>
                <a:off x="5895" y="2815"/>
                <a:ext cx="61" cy="100"/>
              </a:xfrm>
              <a:custGeom>
                <a:avLst/>
                <a:gdLst>
                  <a:gd name="T0" fmla="*/ 9 w 19"/>
                  <a:gd name="T1" fmla="*/ 7 h 31"/>
                  <a:gd name="T2" fmla="*/ 19 w 19"/>
                  <a:gd name="T3" fmla="*/ 5 h 31"/>
                  <a:gd name="T4" fmla="*/ 19 w 19"/>
                  <a:gd name="T5" fmla="*/ 5 h 31"/>
                  <a:gd name="T6" fmla="*/ 5 w 19"/>
                  <a:gd name="T7" fmla="*/ 31 h 31"/>
                  <a:gd name="T8" fmla="*/ 0 w 19"/>
                  <a:gd name="T9" fmla="*/ 31 h 31"/>
                  <a:gd name="T10" fmla="*/ 4 w 19"/>
                  <a:gd name="T11" fmla="*/ 14 h 31"/>
                  <a:gd name="T12" fmla="*/ 9 w 19"/>
                  <a:gd name="T13" fmla="*/ 7 h 31"/>
                </a:gdLst>
                <a:ahLst/>
                <a:cxnLst>
                  <a:cxn ang="0">
                    <a:pos x="T0" y="T1"/>
                  </a:cxn>
                  <a:cxn ang="0">
                    <a:pos x="T2" y="T3"/>
                  </a:cxn>
                  <a:cxn ang="0">
                    <a:pos x="T4" y="T5"/>
                  </a:cxn>
                  <a:cxn ang="0">
                    <a:pos x="T6" y="T7"/>
                  </a:cxn>
                  <a:cxn ang="0">
                    <a:pos x="T8" y="T9"/>
                  </a:cxn>
                  <a:cxn ang="0">
                    <a:pos x="T10" y="T11"/>
                  </a:cxn>
                  <a:cxn ang="0">
                    <a:pos x="T12" y="T13"/>
                  </a:cxn>
                </a:cxnLst>
                <a:rect l="0" t="0" r="r" b="b"/>
                <a:pathLst>
                  <a:path w="19" h="31">
                    <a:moveTo>
                      <a:pt x="9" y="7"/>
                    </a:moveTo>
                    <a:cubicBezTo>
                      <a:pt x="12" y="6"/>
                      <a:pt x="15" y="0"/>
                      <a:pt x="19" y="5"/>
                    </a:cubicBezTo>
                    <a:cubicBezTo>
                      <a:pt x="19" y="5"/>
                      <a:pt x="19" y="5"/>
                      <a:pt x="19" y="5"/>
                    </a:cubicBezTo>
                    <a:cubicBezTo>
                      <a:pt x="19" y="16"/>
                      <a:pt x="13" y="24"/>
                      <a:pt x="5" y="31"/>
                    </a:cubicBezTo>
                    <a:cubicBezTo>
                      <a:pt x="3" y="31"/>
                      <a:pt x="2" y="31"/>
                      <a:pt x="0" y="31"/>
                    </a:cubicBezTo>
                    <a:cubicBezTo>
                      <a:pt x="0" y="25"/>
                      <a:pt x="1" y="19"/>
                      <a:pt x="4" y="14"/>
                    </a:cubicBezTo>
                    <a:cubicBezTo>
                      <a:pt x="6" y="11"/>
                      <a:pt x="7" y="9"/>
                      <a:pt x="9" y="7"/>
                    </a:cubicBezTo>
                    <a:close/>
                  </a:path>
                </a:pathLst>
              </a:custGeom>
              <a:solidFill>
                <a:srgbClr val="D4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4" name="Freeform 279">
                <a:extLst>
                  <a:ext uri="{FF2B5EF4-FFF2-40B4-BE49-F238E27FC236}">
                    <a16:creationId xmlns:a16="http://schemas.microsoft.com/office/drawing/2014/main" id="{24A5ED1B-EA80-1FD1-FD6F-6D5541D90003}"/>
                  </a:ext>
                </a:extLst>
              </p:cNvPr>
              <p:cNvSpPr/>
              <p:nvPr/>
            </p:nvSpPr>
            <p:spPr bwMode="auto">
              <a:xfrm>
                <a:off x="5911" y="2831"/>
                <a:ext cx="74" cy="94"/>
              </a:xfrm>
              <a:custGeom>
                <a:avLst/>
                <a:gdLst>
                  <a:gd name="T0" fmla="*/ 0 w 23"/>
                  <a:gd name="T1" fmla="*/ 26 h 29"/>
                  <a:gd name="T2" fmla="*/ 14 w 23"/>
                  <a:gd name="T3" fmla="*/ 0 h 29"/>
                  <a:gd name="T4" fmla="*/ 19 w 23"/>
                  <a:gd name="T5" fmla="*/ 2 h 29"/>
                  <a:gd name="T6" fmla="*/ 20 w 23"/>
                  <a:gd name="T7" fmla="*/ 7 h 29"/>
                  <a:gd name="T8" fmla="*/ 9 w 23"/>
                  <a:gd name="T9" fmla="*/ 21 h 29"/>
                  <a:gd name="T10" fmla="*/ 7 w 23"/>
                  <a:gd name="T11" fmla="*/ 23 h 29"/>
                  <a:gd name="T12" fmla="*/ 0 w 23"/>
                  <a:gd name="T13" fmla="*/ 26 h 29"/>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0" y="26"/>
                    </a:moveTo>
                    <a:cubicBezTo>
                      <a:pt x="4" y="17"/>
                      <a:pt x="9" y="8"/>
                      <a:pt x="14" y="0"/>
                    </a:cubicBezTo>
                    <a:cubicBezTo>
                      <a:pt x="15" y="2"/>
                      <a:pt x="17" y="2"/>
                      <a:pt x="19" y="2"/>
                    </a:cubicBezTo>
                    <a:cubicBezTo>
                      <a:pt x="23" y="3"/>
                      <a:pt x="23" y="4"/>
                      <a:pt x="20" y="7"/>
                    </a:cubicBezTo>
                    <a:cubicBezTo>
                      <a:pt x="16" y="11"/>
                      <a:pt x="10" y="14"/>
                      <a:pt x="9" y="21"/>
                    </a:cubicBezTo>
                    <a:cubicBezTo>
                      <a:pt x="10" y="23"/>
                      <a:pt x="9" y="24"/>
                      <a:pt x="7" y="23"/>
                    </a:cubicBezTo>
                    <a:cubicBezTo>
                      <a:pt x="4" y="23"/>
                      <a:pt x="3" y="29"/>
                      <a:pt x="0" y="26"/>
                    </a:cubicBezTo>
                    <a:close/>
                  </a:path>
                </a:pathLst>
              </a:custGeom>
              <a:solidFill>
                <a:srgbClr val="B5A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5" name="Freeform 280">
                <a:extLst>
                  <a:ext uri="{FF2B5EF4-FFF2-40B4-BE49-F238E27FC236}">
                    <a16:creationId xmlns:a16="http://schemas.microsoft.com/office/drawing/2014/main" id="{3E188745-B84D-0B9B-EF89-2297457E91BF}"/>
                  </a:ext>
                </a:extLst>
              </p:cNvPr>
              <p:cNvSpPr/>
              <p:nvPr/>
            </p:nvSpPr>
            <p:spPr bwMode="auto">
              <a:xfrm>
                <a:off x="5937" y="2883"/>
                <a:ext cx="65" cy="71"/>
              </a:xfrm>
              <a:custGeom>
                <a:avLst/>
                <a:gdLst>
                  <a:gd name="T0" fmla="*/ 20 w 20"/>
                  <a:gd name="T1" fmla="*/ 10 h 22"/>
                  <a:gd name="T2" fmla="*/ 17 w 20"/>
                  <a:gd name="T3" fmla="*/ 14 h 22"/>
                  <a:gd name="T4" fmla="*/ 16 w 20"/>
                  <a:gd name="T5" fmla="*/ 15 h 22"/>
                  <a:gd name="T6" fmla="*/ 5 w 20"/>
                  <a:gd name="T7" fmla="*/ 18 h 22"/>
                  <a:gd name="T8" fmla="*/ 8 w 20"/>
                  <a:gd name="T9" fmla="*/ 8 h 22"/>
                  <a:gd name="T10" fmla="*/ 9 w 20"/>
                  <a:gd name="T11" fmla="*/ 6 h 22"/>
                  <a:gd name="T12" fmla="*/ 20 w 20"/>
                  <a:gd name="T13" fmla="*/ 10 h 22"/>
                </a:gdLst>
                <a:ahLst/>
                <a:cxnLst>
                  <a:cxn ang="0">
                    <a:pos x="T0" y="T1"/>
                  </a:cxn>
                  <a:cxn ang="0">
                    <a:pos x="T2" y="T3"/>
                  </a:cxn>
                  <a:cxn ang="0">
                    <a:pos x="T4" y="T5"/>
                  </a:cxn>
                  <a:cxn ang="0">
                    <a:pos x="T6" y="T7"/>
                  </a:cxn>
                  <a:cxn ang="0">
                    <a:pos x="T8" y="T9"/>
                  </a:cxn>
                  <a:cxn ang="0">
                    <a:pos x="T10" y="T11"/>
                  </a:cxn>
                  <a:cxn ang="0">
                    <a:pos x="T12" y="T13"/>
                  </a:cxn>
                </a:cxnLst>
                <a:rect l="0" t="0" r="r" b="b"/>
                <a:pathLst>
                  <a:path w="20" h="22">
                    <a:moveTo>
                      <a:pt x="20" y="10"/>
                    </a:moveTo>
                    <a:cubicBezTo>
                      <a:pt x="19" y="11"/>
                      <a:pt x="18" y="13"/>
                      <a:pt x="17" y="14"/>
                    </a:cubicBezTo>
                    <a:cubicBezTo>
                      <a:pt x="17" y="14"/>
                      <a:pt x="17" y="15"/>
                      <a:pt x="16" y="15"/>
                    </a:cubicBezTo>
                    <a:cubicBezTo>
                      <a:pt x="13" y="18"/>
                      <a:pt x="9" y="22"/>
                      <a:pt x="5" y="18"/>
                    </a:cubicBezTo>
                    <a:cubicBezTo>
                      <a:pt x="0" y="14"/>
                      <a:pt x="8" y="11"/>
                      <a:pt x="8" y="8"/>
                    </a:cubicBezTo>
                    <a:cubicBezTo>
                      <a:pt x="9" y="7"/>
                      <a:pt x="9" y="6"/>
                      <a:pt x="9" y="6"/>
                    </a:cubicBezTo>
                    <a:cubicBezTo>
                      <a:pt x="15" y="3"/>
                      <a:pt x="20" y="0"/>
                      <a:pt x="20" y="10"/>
                    </a:cubicBezTo>
                    <a:close/>
                  </a:path>
                </a:pathLst>
              </a:custGeom>
              <a:solidFill>
                <a:srgbClr val="D4D3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6" name="Freeform 281">
                <a:extLst>
                  <a:ext uri="{FF2B5EF4-FFF2-40B4-BE49-F238E27FC236}">
                    <a16:creationId xmlns:a16="http://schemas.microsoft.com/office/drawing/2014/main" id="{8286FF78-817C-D8B3-E598-A0F06D831BA4}"/>
                  </a:ext>
                </a:extLst>
              </p:cNvPr>
              <p:cNvSpPr/>
              <p:nvPr/>
            </p:nvSpPr>
            <p:spPr bwMode="auto">
              <a:xfrm>
                <a:off x="5985" y="2938"/>
                <a:ext cx="55" cy="45"/>
              </a:xfrm>
              <a:custGeom>
                <a:avLst/>
                <a:gdLst>
                  <a:gd name="T0" fmla="*/ 6 w 17"/>
                  <a:gd name="T1" fmla="*/ 14 h 14"/>
                  <a:gd name="T2" fmla="*/ 1 w 17"/>
                  <a:gd name="T3" fmla="*/ 11 h 14"/>
                  <a:gd name="T4" fmla="*/ 14 w 17"/>
                  <a:gd name="T5" fmla="*/ 0 h 14"/>
                  <a:gd name="T6" fmla="*/ 16 w 17"/>
                  <a:gd name="T7" fmla="*/ 3 h 14"/>
                  <a:gd name="T8" fmla="*/ 6 w 17"/>
                  <a:gd name="T9" fmla="*/ 14 h 14"/>
                </a:gdLst>
                <a:ahLst/>
                <a:cxnLst>
                  <a:cxn ang="0">
                    <a:pos x="T0" y="T1"/>
                  </a:cxn>
                  <a:cxn ang="0">
                    <a:pos x="T2" y="T3"/>
                  </a:cxn>
                  <a:cxn ang="0">
                    <a:pos x="T4" y="T5"/>
                  </a:cxn>
                  <a:cxn ang="0">
                    <a:pos x="T6" y="T7"/>
                  </a:cxn>
                  <a:cxn ang="0">
                    <a:pos x="T8" y="T9"/>
                  </a:cxn>
                </a:cxnLst>
                <a:rect l="0" t="0" r="r" b="b"/>
                <a:pathLst>
                  <a:path w="17" h="14">
                    <a:moveTo>
                      <a:pt x="6" y="14"/>
                    </a:moveTo>
                    <a:cubicBezTo>
                      <a:pt x="3" y="14"/>
                      <a:pt x="0" y="13"/>
                      <a:pt x="1" y="11"/>
                    </a:cubicBezTo>
                    <a:cubicBezTo>
                      <a:pt x="3" y="6"/>
                      <a:pt x="8" y="2"/>
                      <a:pt x="14" y="0"/>
                    </a:cubicBezTo>
                    <a:cubicBezTo>
                      <a:pt x="15" y="0"/>
                      <a:pt x="17" y="1"/>
                      <a:pt x="16" y="3"/>
                    </a:cubicBezTo>
                    <a:cubicBezTo>
                      <a:pt x="13" y="7"/>
                      <a:pt x="12" y="13"/>
                      <a:pt x="6" y="14"/>
                    </a:cubicBezTo>
                    <a:close/>
                  </a:path>
                </a:pathLst>
              </a:custGeom>
              <a:solidFill>
                <a:srgbClr val="D1D1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7" name="Freeform 282">
                <a:extLst>
                  <a:ext uri="{FF2B5EF4-FFF2-40B4-BE49-F238E27FC236}">
                    <a16:creationId xmlns:a16="http://schemas.microsoft.com/office/drawing/2014/main" id="{02C54D99-3C29-0DB9-84EF-F6FD20849E21}"/>
                  </a:ext>
                </a:extLst>
              </p:cNvPr>
              <p:cNvSpPr/>
              <p:nvPr/>
            </p:nvSpPr>
            <p:spPr bwMode="auto">
              <a:xfrm>
                <a:off x="5934" y="2873"/>
                <a:ext cx="51" cy="61"/>
              </a:xfrm>
              <a:custGeom>
                <a:avLst/>
                <a:gdLst>
                  <a:gd name="T0" fmla="*/ 0 w 16"/>
                  <a:gd name="T1" fmla="*/ 10 h 19"/>
                  <a:gd name="T2" fmla="*/ 2 w 16"/>
                  <a:gd name="T3" fmla="*/ 8 h 19"/>
                  <a:gd name="T4" fmla="*/ 11 w 16"/>
                  <a:gd name="T5" fmla="*/ 0 h 19"/>
                  <a:gd name="T6" fmla="*/ 16 w 16"/>
                  <a:gd name="T7" fmla="*/ 4 h 19"/>
                  <a:gd name="T8" fmla="*/ 9 w 16"/>
                  <a:gd name="T9" fmla="*/ 11 h 19"/>
                  <a:gd name="T10" fmla="*/ 9 w 16"/>
                  <a:gd name="T11" fmla="*/ 11 h 19"/>
                  <a:gd name="T12" fmla="*/ 0 w 16"/>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6" h="19">
                    <a:moveTo>
                      <a:pt x="0" y="10"/>
                    </a:moveTo>
                    <a:cubicBezTo>
                      <a:pt x="1" y="10"/>
                      <a:pt x="2" y="9"/>
                      <a:pt x="2" y="8"/>
                    </a:cubicBezTo>
                    <a:cubicBezTo>
                      <a:pt x="5" y="6"/>
                      <a:pt x="8" y="3"/>
                      <a:pt x="11" y="0"/>
                    </a:cubicBezTo>
                    <a:cubicBezTo>
                      <a:pt x="13" y="2"/>
                      <a:pt x="14" y="3"/>
                      <a:pt x="16" y="4"/>
                    </a:cubicBezTo>
                    <a:cubicBezTo>
                      <a:pt x="16" y="9"/>
                      <a:pt x="11" y="8"/>
                      <a:pt x="9" y="11"/>
                    </a:cubicBezTo>
                    <a:cubicBezTo>
                      <a:pt x="9" y="11"/>
                      <a:pt x="9" y="11"/>
                      <a:pt x="9" y="11"/>
                    </a:cubicBezTo>
                    <a:cubicBezTo>
                      <a:pt x="6" y="7"/>
                      <a:pt x="3" y="19"/>
                      <a:pt x="0" y="10"/>
                    </a:cubicBezTo>
                    <a:close/>
                  </a:path>
                </a:pathLst>
              </a:custGeom>
              <a:solidFill>
                <a:srgbClr val="EDA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8" name="Freeform 283">
                <a:extLst>
                  <a:ext uri="{FF2B5EF4-FFF2-40B4-BE49-F238E27FC236}">
                    <a16:creationId xmlns:a16="http://schemas.microsoft.com/office/drawing/2014/main" id="{3170C3B5-D60B-764E-1ACF-10A2A6D48B23}"/>
                  </a:ext>
                </a:extLst>
              </p:cNvPr>
              <p:cNvSpPr/>
              <p:nvPr/>
            </p:nvSpPr>
            <p:spPr bwMode="auto">
              <a:xfrm>
                <a:off x="6594" y="2831"/>
                <a:ext cx="68" cy="65"/>
              </a:xfrm>
              <a:custGeom>
                <a:avLst/>
                <a:gdLst>
                  <a:gd name="T0" fmla="*/ 8 w 21"/>
                  <a:gd name="T1" fmla="*/ 0 h 20"/>
                  <a:gd name="T2" fmla="*/ 14 w 21"/>
                  <a:gd name="T3" fmla="*/ 2 h 20"/>
                  <a:gd name="T4" fmla="*/ 14 w 21"/>
                  <a:gd name="T5" fmla="*/ 18 h 20"/>
                  <a:gd name="T6" fmla="*/ 0 w 21"/>
                  <a:gd name="T7" fmla="*/ 7 h 20"/>
                  <a:gd name="T8" fmla="*/ 8 w 21"/>
                  <a:gd name="T9" fmla="*/ 0 h 20"/>
                </a:gdLst>
                <a:ahLst/>
                <a:cxnLst>
                  <a:cxn ang="0">
                    <a:pos x="T0" y="T1"/>
                  </a:cxn>
                  <a:cxn ang="0">
                    <a:pos x="T2" y="T3"/>
                  </a:cxn>
                  <a:cxn ang="0">
                    <a:pos x="T4" y="T5"/>
                  </a:cxn>
                  <a:cxn ang="0">
                    <a:pos x="T6" y="T7"/>
                  </a:cxn>
                  <a:cxn ang="0">
                    <a:pos x="T8" y="T9"/>
                  </a:cxn>
                </a:cxnLst>
                <a:rect l="0" t="0" r="r" b="b"/>
                <a:pathLst>
                  <a:path w="21" h="20">
                    <a:moveTo>
                      <a:pt x="8" y="0"/>
                    </a:moveTo>
                    <a:cubicBezTo>
                      <a:pt x="10" y="1"/>
                      <a:pt x="12" y="2"/>
                      <a:pt x="14" y="2"/>
                    </a:cubicBezTo>
                    <a:cubicBezTo>
                      <a:pt x="17" y="8"/>
                      <a:pt x="21" y="13"/>
                      <a:pt x="14" y="18"/>
                    </a:cubicBezTo>
                    <a:cubicBezTo>
                      <a:pt x="5" y="20"/>
                      <a:pt x="5" y="11"/>
                      <a:pt x="0" y="7"/>
                    </a:cubicBezTo>
                    <a:cubicBezTo>
                      <a:pt x="5" y="7"/>
                      <a:pt x="6" y="3"/>
                      <a:pt x="8" y="0"/>
                    </a:cubicBezTo>
                    <a:close/>
                  </a:path>
                </a:pathLst>
              </a:custGeom>
              <a:solidFill>
                <a:srgbClr val="E57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9" name="Freeform 284">
                <a:extLst>
                  <a:ext uri="{FF2B5EF4-FFF2-40B4-BE49-F238E27FC236}">
                    <a16:creationId xmlns:a16="http://schemas.microsoft.com/office/drawing/2014/main" id="{D3013641-C27B-2168-C752-2296F8B03932}"/>
                  </a:ext>
                </a:extLst>
              </p:cNvPr>
              <p:cNvSpPr/>
              <p:nvPr/>
            </p:nvSpPr>
            <p:spPr bwMode="auto">
              <a:xfrm>
                <a:off x="5600" y="1441"/>
                <a:ext cx="217" cy="93"/>
              </a:xfrm>
              <a:custGeom>
                <a:avLst/>
                <a:gdLst>
                  <a:gd name="T0" fmla="*/ 65 w 67"/>
                  <a:gd name="T1" fmla="*/ 0 h 29"/>
                  <a:gd name="T2" fmla="*/ 58 w 67"/>
                  <a:gd name="T3" fmla="*/ 18 h 29"/>
                  <a:gd name="T4" fmla="*/ 56 w 67"/>
                  <a:gd name="T5" fmla="*/ 21 h 29"/>
                  <a:gd name="T6" fmla="*/ 52 w 67"/>
                  <a:gd name="T7" fmla="*/ 26 h 29"/>
                  <a:gd name="T8" fmla="*/ 21 w 67"/>
                  <a:gd name="T9" fmla="*/ 21 h 29"/>
                  <a:gd name="T10" fmla="*/ 6 w 67"/>
                  <a:gd name="T11" fmla="*/ 19 h 29"/>
                  <a:gd name="T12" fmla="*/ 0 w 67"/>
                  <a:gd name="T13" fmla="*/ 15 h 29"/>
                  <a:gd name="T14" fmla="*/ 11 w 67"/>
                  <a:gd name="T15" fmla="*/ 9 h 29"/>
                  <a:gd name="T16" fmla="*/ 52 w 67"/>
                  <a:gd name="T17" fmla="*/ 5 h 29"/>
                  <a:gd name="T18" fmla="*/ 56 w 67"/>
                  <a:gd name="T19" fmla="*/ 2 h 29"/>
                  <a:gd name="T20" fmla="*/ 65 w 67"/>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28">
                    <a:moveTo>
                      <a:pt x="65" y="0"/>
                    </a:moveTo>
                    <a:cubicBezTo>
                      <a:pt x="67" y="7"/>
                      <a:pt x="59" y="12"/>
                      <a:pt x="58" y="18"/>
                    </a:cubicBezTo>
                    <a:cubicBezTo>
                      <a:pt x="57" y="19"/>
                      <a:pt x="57" y="20"/>
                      <a:pt x="56" y="21"/>
                    </a:cubicBezTo>
                    <a:cubicBezTo>
                      <a:pt x="56" y="24"/>
                      <a:pt x="54" y="25"/>
                      <a:pt x="52" y="26"/>
                    </a:cubicBezTo>
                    <a:cubicBezTo>
                      <a:pt x="41" y="29"/>
                      <a:pt x="31" y="22"/>
                      <a:pt x="21" y="21"/>
                    </a:cubicBezTo>
                    <a:cubicBezTo>
                      <a:pt x="16" y="21"/>
                      <a:pt x="11" y="21"/>
                      <a:pt x="6" y="19"/>
                    </a:cubicBezTo>
                    <a:cubicBezTo>
                      <a:pt x="4" y="17"/>
                      <a:pt x="2" y="16"/>
                      <a:pt x="0" y="15"/>
                    </a:cubicBezTo>
                    <a:cubicBezTo>
                      <a:pt x="0" y="6"/>
                      <a:pt x="7" y="10"/>
                      <a:pt x="11" y="9"/>
                    </a:cubicBezTo>
                    <a:cubicBezTo>
                      <a:pt x="25" y="8"/>
                      <a:pt x="39" y="12"/>
                      <a:pt x="52" y="5"/>
                    </a:cubicBezTo>
                    <a:cubicBezTo>
                      <a:pt x="53" y="3"/>
                      <a:pt x="55" y="3"/>
                      <a:pt x="56" y="2"/>
                    </a:cubicBezTo>
                    <a:cubicBezTo>
                      <a:pt x="59" y="1"/>
                      <a:pt x="62" y="1"/>
                      <a:pt x="65" y="0"/>
                    </a:cubicBezTo>
                    <a:close/>
                  </a:path>
                </a:pathLst>
              </a:custGeom>
              <a:solidFill>
                <a:srgbClr val="DCDC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0" name="Freeform 285">
                <a:extLst>
                  <a:ext uri="{FF2B5EF4-FFF2-40B4-BE49-F238E27FC236}">
                    <a16:creationId xmlns:a16="http://schemas.microsoft.com/office/drawing/2014/main" id="{745E15FD-8509-947E-5A81-094F6C256EB5}"/>
                  </a:ext>
                </a:extLst>
              </p:cNvPr>
              <p:cNvSpPr/>
              <p:nvPr/>
            </p:nvSpPr>
            <p:spPr bwMode="auto">
              <a:xfrm>
                <a:off x="5768" y="1495"/>
                <a:ext cx="81" cy="55"/>
              </a:xfrm>
              <a:custGeom>
                <a:avLst/>
                <a:gdLst>
                  <a:gd name="T0" fmla="*/ 2 w 25"/>
                  <a:gd name="T1" fmla="*/ 6 h 17"/>
                  <a:gd name="T2" fmla="*/ 4 w 25"/>
                  <a:gd name="T3" fmla="*/ 4 h 17"/>
                  <a:gd name="T4" fmla="*/ 25 w 25"/>
                  <a:gd name="T5" fmla="*/ 4 h 17"/>
                  <a:gd name="T6" fmla="*/ 23 w 25"/>
                  <a:gd name="T7" fmla="*/ 13 h 17"/>
                  <a:gd name="T8" fmla="*/ 18 w 25"/>
                  <a:gd name="T9" fmla="*/ 16 h 17"/>
                  <a:gd name="T10" fmla="*/ 2 w 25"/>
                  <a:gd name="T11" fmla="*/ 15 h 17"/>
                  <a:gd name="T12" fmla="*/ 0 w 25"/>
                  <a:gd name="T13" fmla="*/ 9 h 17"/>
                  <a:gd name="T14" fmla="*/ 2 w 2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2" y="6"/>
                    </a:moveTo>
                    <a:cubicBezTo>
                      <a:pt x="3" y="6"/>
                      <a:pt x="3" y="5"/>
                      <a:pt x="4" y="4"/>
                    </a:cubicBezTo>
                    <a:cubicBezTo>
                      <a:pt x="11" y="3"/>
                      <a:pt x="18" y="0"/>
                      <a:pt x="25" y="4"/>
                    </a:cubicBezTo>
                    <a:cubicBezTo>
                      <a:pt x="25" y="7"/>
                      <a:pt x="25" y="10"/>
                      <a:pt x="23" y="13"/>
                    </a:cubicBezTo>
                    <a:cubicBezTo>
                      <a:pt x="22" y="15"/>
                      <a:pt x="20" y="15"/>
                      <a:pt x="18" y="16"/>
                    </a:cubicBezTo>
                    <a:cubicBezTo>
                      <a:pt x="13" y="17"/>
                      <a:pt x="7" y="17"/>
                      <a:pt x="2" y="15"/>
                    </a:cubicBezTo>
                    <a:cubicBezTo>
                      <a:pt x="0" y="13"/>
                      <a:pt x="0" y="11"/>
                      <a:pt x="0" y="9"/>
                    </a:cubicBezTo>
                    <a:cubicBezTo>
                      <a:pt x="0" y="8"/>
                      <a:pt x="1" y="7"/>
                      <a:pt x="2" y="6"/>
                    </a:cubicBezTo>
                    <a:close/>
                  </a:path>
                </a:pathLst>
              </a:custGeom>
              <a:solidFill>
                <a:srgbClr val="E979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1" name="Freeform 286">
                <a:extLst>
                  <a:ext uri="{FF2B5EF4-FFF2-40B4-BE49-F238E27FC236}">
                    <a16:creationId xmlns:a16="http://schemas.microsoft.com/office/drawing/2014/main" id="{07ADB582-EE14-F409-1127-E0F74896AFB9}"/>
                  </a:ext>
                </a:extLst>
              </p:cNvPr>
              <p:cNvSpPr/>
              <p:nvPr/>
            </p:nvSpPr>
            <p:spPr bwMode="auto">
              <a:xfrm>
                <a:off x="5367" y="2938"/>
                <a:ext cx="74" cy="97"/>
              </a:xfrm>
              <a:custGeom>
                <a:avLst/>
                <a:gdLst>
                  <a:gd name="T0" fmla="*/ 15 w 23"/>
                  <a:gd name="T1" fmla="*/ 5 h 30"/>
                  <a:gd name="T2" fmla="*/ 17 w 23"/>
                  <a:gd name="T3" fmla="*/ 9 h 30"/>
                  <a:gd name="T4" fmla="*/ 20 w 23"/>
                  <a:gd name="T5" fmla="*/ 18 h 30"/>
                  <a:gd name="T6" fmla="*/ 19 w 23"/>
                  <a:gd name="T7" fmla="*/ 27 h 30"/>
                  <a:gd name="T8" fmla="*/ 10 w 23"/>
                  <a:gd name="T9" fmla="*/ 23 h 30"/>
                  <a:gd name="T10" fmla="*/ 3 w 23"/>
                  <a:gd name="T11" fmla="*/ 12 h 30"/>
                  <a:gd name="T12" fmla="*/ 10 w 23"/>
                  <a:gd name="T13" fmla="*/ 0 h 30"/>
                  <a:gd name="T14" fmla="*/ 15 w 23"/>
                  <a:gd name="T15" fmla="*/ 5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0">
                    <a:moveTo>
                      <a:pt x="15" y="5"/>
                    </a:moveTo>
                    <a:cubicBezTo>
                      <a:pt x="15" y="7"/>
                      <a:pt x="16" y="8"/>
                      <a:pt x="17" y="9"/>
                    </a:cubicBezTo>
                    <a:cubicBezTo>
                      <a:pt x="18" y="12"/>
                      <a:pt x="19" y="15"/>
                      <a:pt x="20" y="18"/>
                    </a:cubicBezTo>
                    <a:cubicBezTo>
                      <a:pt x="21" y="21"/>
                      <a:pt x="23" y="24"/>
                      <a:pt x="19" y="27"/>
                    </a:cubicBezTo>
                    <a:cubicBezTo>
                      <a:pt x="15" y="30"/>
                      <a:pt x="12" y="27"/>
                      <a:pt x="10" y="23"/>
                    </a:cubicBezTo>
                    <a:cubicBezTo>
                      <a:pt x="6" y="21"/>
                      <a:pt x="2" y="17"/>
                      <a:pt x="3" y="12"/>
                    </a:cubicBezTo>
                    <a:cubicBezTo>
                      <a:pt x="0" y="4"/>
                      <a:pt x="1" y="0"/>
                      <a:pt x="10" y="0"/>
                    </a:cubicBezTo>
                    <a:cubicBezTo>
                      <a:pt x="13" y="1"/>
                      <a:pt x="14" y="3"/>
                      <a:pt x="15" y="5"/>
                    </a:cubicBezTo>
                    <a:close/>
                  </a:path>
                </a:pathLst>
              </a:custGeom>
              <a:solidFill>
                <a:srgbClr val="DDDC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2" name="Freeform 287">
                <a:extLst>
                  <a:ext uri="{FF2B5EF4-FFF2-40B4-BE49-F238E27FC236}">
                    <a16:creationId xmlns:a16="http://schemas.microsoft.com/office/drawing/2014/main" id="{1A33B635-3CCF-411B-ED5B-D055B855D79C}"/>
                  </a:ext>
                </a:extLst>
              </p:cNvPr>
              <p:cNvSpPr/>
              <p:nvPr/>
            </p:nvSpPr>
            <p:spPr bwMode="auto">
              <a:xfrm>
                <a:off x="5399" y="2860"/>
                <a:ext cx="133" cy="94"/>
              </a:xfrm>
              <a:custGeom>
                <a:avLst/>
                <a:gdLst>
                  <a:gd name="T0" fmla="*/ 5 w 41"/>
                  <a:gd name="T1" fmla="*/ 29 h 29"/>
                  <a:gd name="T2" fmla="*/ 0 w 41"/>
                  <a:gd name="T3" fmla="*/ 24 h 29"/>
                  <a:gd name="T4" fmla="*/ 3 w 41"/>
                  <a:gd name="T5" fmla="*/ 22 h 29"/>
                  <a:gd name="T6" fmla="*/ 4 w 41"/>
                  <a:gd name="T7" fmla="*/ 18 h 29"/>
                  <a:gd name="T8" fmla="*/ 33 w 41"/>
                  <a:gd name="T9" fmla="*/ 0 h 29"/>
                  <a:gd name="T10" fmla="*/ 33 w 41"/>
                  <a:gd name="T11" fmla="*/ 3 h 29"/>
                  <a:gd name="T12" fmla="*/ 25 w 41"/>
                  <a:gd name="T13" fmla="*/ 6 h 29"/>
                  <a:gd name="T14" fmla="*/ 30 w 41"/>
                  <a:gd name="T15" fmla="*/ 13 h 29"/>
                  <a:gd name="T16" fmla="*/ 34 w 41"/>
                  <a:gd name="T17" fmla="*/ 16 h 29"/>
                  <a:gd name="T18" fmla="*/ 38 w 41"/>
                  <a:gd name="T19" fmla="*/ 24 h 29"/>
                  <a:gd name="T20" fmla="*/ 30 w 41"/>
                  <a:gd name="T21" fmla="*/ 21 h 29"/>
                  <a:gd name="T22" fmla="*/ 24 w 41"/>
                  <a:gd name="T23" fmla="*/ 17 h 29"/>
                  <a:gd name="T24" fmla="*/ 13 w 41"/>
                  <a:gd name="T25" fmla="*/ 15 h 29"/>
                  <a:gd name="T26" fmla="*/ 10 w 41"/>
                  <a:gd name="T27" fmla="*/ 25 h 29"/>
                  <a:gd name="T28" fmla="*/ 5 w 41"/>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8">
                    <a:moveTo>
                      <a:pt x="5" y="29"/>
                    </a:moveTo>
                    <a:cubicBezTo>
                      <a:pt x="3" y="28"/>
                      <a:pt x="2" y="26"/>
                      <a:pt x="0" y="24"/>
                    </a:cubicBezTo>
                    <a:cubicBezTo>
                      <a:pt x="1" y="23"/>
                      <a:pt x="2" y="23"/>
                      <a:pt x="3" y="22"/>
                    </a:cubicBezTo>
                    <a:cubicBezTo>
                      <a:pt x="3" y="20"/>
                      <a:pt x="3" y="18"/>
                      <a:pt x="4" y="18"/>
                    </a:cubicBezTo>
                    <a:cubicBezTo>
                      <a:pt x="13" y="11"/>
                      <a:pt x="23" y="6"/>
                      <a:pt x="33" y="0"/>
                    </a:cubicBezTo>
                    <a:cubicBezTo>
                      <a:pt x="34" y="1"/>
                      <a:pt x="34" y="2"/>
                      <a:pt x="33" y="3"/>
                    </a:cubicBezTo>
                    <a:cubicBezTo>
                      <a:pt x="30" y="3"/>
                      <a:pt x="27" y="3"/>
                      <a:pt x="25" y="6"/>
                    </a:cubicBezTo>
                    <a:cubicBezTo>
                      <a:pt x="24" y="10"/>
                      <a:pt x="28" y="11"/>
                      <a:pt x="30" y="13"/>
                    </a:cubicBezTo>
                    <a:cubicBezTo>
                      <a:pt x="31" y="14"/>
                      <a:pt x="33" y="15"/>
                      <a:pt x="34" y="16"/>
                    </a:cubicBezTo>
                    <a:cubicBezTo>
                      <a:pt x="36" y="18"/>
                      <a:pt x="41" y="20"/>
                      <a:pt x="38" y="24"/>
                    </a:cubicBezTo>
                    <a:cubicBezTo>
                      <a:pt x="36" y="27"/>
                      <a:pt x="32" y="23"/>
                      <a:pt x="30" y="21"/>
                    </a:cubicBezTo>
                    <a:cubicBezTo>
                      <a:pt x="28" y="20"/>
                      <a:pt x="26" y="18"/>
                      <a:pt x="24" y="17"/>
                    </a:cubicBezTo>
                    <a:cubicBezTo>
                      <a:pt x="21" y="14"/>
                      <a:pt x="17" y="13"/>
                      <a:pt x="13" y="15"/>
                    </a:cubicBezTo>
                    <a:cubicBezTo>
                      <a:pt x="8" y="16"/>
                      <a:pt x="11" y="21"/>
                      <a:pt x="10" y="25"/>
                    </a:cubicBezTo>
                    <a:cubicBezTo>
                      <a:pt x="6" y="24"/>
                      <a:pt x="5" y="26"/>
                      <a:pt x="5" y="29"/>
                    </a:cubicBezTo>
                    <a:close/>
                  </a:path>
                </a:pathLst>
              </a:custGeom>
              <a:solidFill>
                <a:srgbClr val="BD9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3" name="Freeform 288">
                <a:extLst>
                  <a:ext uri="{FF2B5EF4-FFF2-40B4-BE49-F238E27FC236}">
                    <a16:creationId xmlns:a16="http://schemas.microsoft.com/office/drawing/2014/main" id="{A2AC5E26-B570-DA2B-5DCE-1FF7CF55414D}"/>
                  </a:ext>
                </a:extLst>
              </p:cNvPr>
              <p:cNvSpPr/>
              <p:nvPr/>
            </p:nvSpPr>
            <p:spPr bwMode="auto">
              <a:xfrm>
                <a:off x="5315" y="2964"/>
                <a:ext cx="52" cy="87"/>
              </a:xfrm>
              <a:custGeom>
                <a:avLst/>
                <a:gdLst>
                  <a:gd name="T0" fmla="*/ 2 w 16"/>
                  <a:gd name="T1" fmla="*/ 3 h 27"/>
                  <a:gd name="T2" fmla="*/ 9 w 16"/>
                  <a:gd name="T3" fmla="*/ 13 h 27"/>
                  <a:gd name="T4" fmla="*/ 12 w 16"/>
                  <a:gd name="T5" fmla="*/ 0 h 27"/>
                  <a:gd name="T6" fmla="*/ 15 w 16"/>
                  <a:gd name="T7" fmla="*/ 20 h 27"/>
                  <a:gd name="T8" fmla="*/ 9 w 16"/>
                  <a:gd name="T9" fmla="*/ 26 h 27"/>
                  <a:gd name="T10" fmla="*/ 2 w 16"/>
                  <a:gd name="T11" fmla="*/ 21 h 27"/>
                  <a:gd name="T12" fmla="*/ 2 w 16"/>
                  <a:gd name="T13" fmla="*/ 3 h 27"/>
                </a:gdLst>
                <a:ahLst/>
                <a:cxnLst>
                  <a:cxn ang="0">
                    <a:pos x="T0" y="T1"/>
                  </a:cxn>
                  <a:cxn ang="0">
                    <a:pos x="T2" y="T3"/>
                  </a:cxn>
                  <a:cxn ang="0">
                    <a:pos x="T4" y="T5"/>
                  </a:cxn>
                  <a:cxn ang="0">
                    <a:pos x="T6" y="T7"/>
                  </a:cxn>
                  <a:cxn ang="0">
                    <a:pos x="T8" y="T9"/>
                  </a:cxn>
                  <a:cxn ang="0">
                    <a:pos x="T10" y="T11"/>
                  </a:cxn>
                  <a:cxn ang="0">
                    <a:pos x="T12" y="T13"/>
                  </a:cxn>
                </a:cxnLst>
                <a:rect l="0" t="0" r="r" b="b"/>
                <a:pathLst>
                  <a:path w="16" h="27">
                    <a:moveTo>
                      <a:pt x="2" y="3"/>
                    </a:moveTo>
                    <a:cubicBezTo>
                      <a:pt x="6" y="6"/>
                      <a:pt x="5" y="11"/>
                      <a:pt x="9" y="13"/>
                    </a:cubicBezTo>
                    <a:cubicBezTo>
                      <a:pt x="14" y="10"/>
                      <a:pt x="8" y="4"/>
                      <a:pt x="12" y="0"/>
                    </a:cubicBezTo>
                    <a:cubicBezTo>
                      <a:pt x="16" y="7"/>
                      <a:pt x="15" y="13"/>
                      <a:pt x="15" y="20"/>
                    </a:cubicBezTo>
                    <a:cubicBezTo>
                      <a:pt x="15" y="23"/>
                      <a:pt x="13" y="26"/>
                      <a:pt x="9" y="26"/>
                    </a:cubicBezTo>
                    <a:cubicBezTo>
                      <a:pt x="5" y="27"/>
                      <a:pt x="2" y="24"/>
                      <a:pt x="2" y="21"/>
                    </a:cubicBezTo>
                    <a:cubicBezTo>
                      <a:pt x="0" y="15"/>
                      <a:pt x="0" y="9"/>
                      <a:pt x="2" y="3"/>
                    </a:cubicBezTo>
                    <a:close/>
                  </a:path>
                </a:pathLst>
              </a:custGeom>
              <a:solidFill>
                <a:srgbClr val="EEE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4" name="Freeform 289">
                <a:extLst>
                  <a:ext uri="{FF2B5EF4-FFF2-40B4-BE49-F238E27FC236}">
                    <a16:creationId xmlns:a16="http://schemas.microsoft.com/office/drawing/2014/main" id="{CBF4E754-2D2C-8513-FE29-B14B5AF7B6B6}"/>
                  </a:ext>
                </a:extLst>
              </p:cNvPr>
              <p:cNvSpPr/>
              <p:nvPr/>
            </p:nvSpPr>
            <p:spPr bwMode="auto">
              <a:xfrm>
                <a:off x="5279" y="2986"/>
                <a:ext cx="33" cy="42"/>
              </a:xfrm>
              <a:custGeom>
                <a:avLst/>
                <a:gdLst>
                  <a:gd name="T0" fmla="*/ 0 w 10"/>
                  <a:gd name="T1" fmla="*/ 4 h 13"/>
                  <a:gd name="T2" fmla="*/ 9 w 10"/>
                  <a:gd name="T3" fmla="*/ 1 h 13"/>
                  <a:gd name="T4" fmla="*/ 7 w 10"/>
                  <a:gd name="T5" fmla="*/ 13 h 13"/>
                  <a:gd name="T6" fmla="*/ 0 w 10"/>
                  <a:gd name="T7" fmla="*/ 5 h 13"/>
                  <a:gd name="T8" fmla="*/ 0 w 10"/>
                  <a:gd name="T9" fmla="*/ 4 h 13"/>
                </a:gdLst>
                <a:ahLst/>
                <a:cxnLst>
                  <a:cxn ang="0">
                    <a:pos x="T0" y="T1"/>
                  </a:cxn>
                  <a:cxn ang="0">
                    <a:pos x="T2" y="T3"/>
                  </a:cxn>
                  <a:cxn ang="0">
                    <a:pos x="T4" y="T5"/>
                  </a:cxn>
                  <a:cxn ang="0">
                    <a:pos x="T6" y="T7"/>
                  </a:cxn>
                  <a:cxn ang="0">
                    <a:pos x="T8" y="T9"/>
                  </a:cxn>
                </a:cxnLst>
                <a:rect l="0" t="0" r="r" b="b"/>
                <a:pathLst>
                  <a:path w="10" h="13">
                    <a:moveTo>
                      <a:pt x="0" y="4"/>
                    </a:moveTo>
                    <a:cubicBezTo>
                      <a:pt x="2" y="0"/>
                      <a:pt x="6" y="2"/>
                      <a:pt x="9" y="1"/>
                    </a:cubicBezTo>
                    <a:cubicBezTo>
                      <a:pt x="9" y="5"/>
                      <a:pt x="10" y="9"/>
                      <a:pt x="7" y="13"/>
                    </a:cubicBezTo>
                    <a:cubicBezTo>
                      <a:pt x="5" y="10"/>
                      <a:pt x="2" y="8"/>
                      <a:pt x="0" y="5"/>
                    </a:cubicBezTo>
                    <a:cubicBezTo>
                      <a:pt x="0" y="4"/>
                      <a:pt x="0" y="4"/>
                      <a:pt x="0" y="4"/>
                    </a:cubicBezTo>
                    <a:close/>
                  </a:path>
                </a:pathLst>
              </a:custGeom>
              <a:solidFill>
                <a:srgbClr val="F8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5" name="Freeform 290">
                <a:extLst>
                  <a:ext uri="{FF2B5EF4-FFF2-40B4-BE49-F238E27FC236}">
                    <a16:creationId xmlns:a16="http://schemas.microsoft.com/office/drawing/2014/main" id="{5796E3DD-65E1-1BE4-C660-C30F5D7A1C96}"/>
                  </a:ext>
                </a:extLst>
              </p:cNvPr>
              <p:cNvSpPr/>
              <p:nvPr/>
            </p:nvSpPr>
            <p:spPr bwMode="auto">
              <a:xfrm>
                <a:off x="5360" y="2977"/>
                <a:ext cx="39" cy="45"/>
              </a:xfrm>
              <a:custGeom>
                <a:avLst/>
                <a:gdLst>
                  <a:gd name="T0" fmla="*/ 5 w 12"/>
                  <a:gd name="T1" fmla="*/ 0 h 14"/>
                  <a:gd name="T2" fmla="*/ 12 w 12"/>
                  <a:gd name="T3" fmla="*/ 11 h 14"/>
                  <a:gd name="T4" fmla="*/ 10 w 12"/>
                  <a:gd name="T5" fmla="*/ 14 h 14"/>
                  <a:gd name="T6" fmla="*/ 5 w 12"/>
                  <a:gd name="T7" fmla="*/ 14 h 14"/>
                  <a:gd name="T8" fmla="*/ 5 w 12"/>
                  <a:gd name="T9" fmla="*/ 0 h 14"/>
                </a:gdLst>
                <a:ahLst/>
                <a:cxnLst>
                  <a:cxn ang="0">
                    <a:pos x="T0" y="T1"/>
                  </a:cxn>
                  <a:cxn ang="0">
                    <a:pos x="T2" y="T3"/>
                  </a:cxn>
                  <a:cxn ang="0">
                    <a:pos x="T4" y="T5"/>
                  </a:cxn>
                  <a:cxn ang="0">
                    <a:pos x="T6" y="T7"/>
                  </a:cxn>
                  <a:cxn ang="0">
                    <a:pos x="T8" y="T9"/>
                  </a:cxn>
                </a:cxnLst>
                <a:rect l="0" t="0" r="r" b="b"/>
                <a:pathLst>
                  <a:path w="12" h="14">
                    <a:moveTo>
                      <a:pt x="5" y="0"/>
                    </a:moveTo>
                    <a:cubicBezTo>
                      <a:pt x="8" y="4"/>
                      <a:pt x="10" y="7"/>
                      <a:pt x="12" y="11"/>
                    </a:cubicBezTo>
                    <a:cubicBezTo>
                      <a:pt x="11" y="12"/>
                      <a:pt x="11" y="13"/>
                      <a:pt x="10" y="14"/>
                    </a:cubicBezTo>
                    <a:cubicBezTo>
                      <a:pt x="8" y="14"/>
                      <a:pt x="7" y="14"/>
                      <a:pt x="5" y="14"/>
                    </a:cubicBezTo>
                    <a:cubicBezTo>
                      <a:pt x="5" y="9"/>
                      <a:pt x="0" y="4"/>
                      <a:pt x="5" y="0"/>
                    </a:cubicBezTo>
                    <a:close/>
                  </a:path>
                </a:pathLst>
              </a:custGeom>
              <a:solidFill>
                <a:srgbClr val="D9AE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6" name="Freeform 291">
                <a:extLst>
                  <a:ext uri="{FF2B5EF4-FFF2-40B4-BE49-F238E27FC236}">
                    <a16:creationId xmlns:a16="http://schemas.microsoft.com/office/drawing/2014/main" id="{0ABD6447-39BA-0632-4D66-5E8558D5C0C5}"/>
                  </a:ext>
                </a:extLst>
              </p:cNvPr>
              <p:cNvSpPr/>
              <p:nvPr/>
            </p:nvSpPr>
            <p:spPr bwMode="auto">
              <a:xfrm>
                <a:off x="4797" y="2960"/>
                <a:ext cx="200" cy="29"/>
              </a:xfrm>
              <a:custGeom>
                <a:avLst/>
                <a:gdLst>
                  <a:gd name="T0" fmla="*/ 62 w 62"/>
                  <a:gd name="T1" fmla="*/ 4 h 9"/>
                  <a:gd name="T2" fmla="*/ 53 w 62"/>
                  <a:gd name="T3" fmla="*/ 7 h 9"/>
                  <a:gd name="T4" fmla="*/ 43 w 62"/>
                  <a:gd name="T5" fmla="*/ 5 h 9"/>
                  <a:gd name="T6" fmla="*/ 8 w 62"/>
                  <a:gd name="T7" fmla="*/ 5 h 9"/>
                  <a:gd name="T8" fmla="*/ 0 w 62"/>
                  <a:gd name="T9" fmla="*/ 2 h 9"/>
                  <a:gd name="T10" fmla="*/ 0 w 62"/>
                  <a:gd name="T11" fmla="*/ 0 h 9"/>
                  <a:gd name="T12" fmla="*/ 36 w 62"/>
                  <a:gd name="T13" fmla="*/ 0 h 9"/>
                  <a:gd name="T14" fmla="*/ 57 w 62"/>
                  <a:gd name="T15" fmla="*/ 0 h 9"/>
                  <a:gd name="T16" fmla="*/ 62 w 62"/>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9">
                    <a:moveTo>
                      <a:pt x="62" y="4"/>
                    </a:moveTo>
                    <a:cubicBezTo>
                      <a:pt x="59" y="5"/>
                      <a:pt x="56" y="6"/>
                      <a:pt x="53" y="7"/>
                    </a:cubicBezTo>
                    <a:cubicBezTo>
                      <a:pt x="50" y="2"/>
                      <a:pt x="47" y="1"/>
                      <a:pt x="43" y="5"/>
                    </a:cubicBezTo>
                    <a:cubicBezTo>
                      <a:pt x="31" y="4"/>
                      <a:pt x="19" y="9"/>
                      <a:pt x="8" y="5"/>
                    </a:cubicBezTo>
                    <a:cubicBezTo>
                      <a:pt x="5" y="4"/>
                      <a:pt x="3" y="3"/>
                      <a:pt x="0" y="2"/>
                    </a:cubicBezTo>
                    <a:cubicBezTo>
                      <a:pt x="0" y="1"/>
                      <a:pt x="0" y="0"/>
                      <a:pt x="0" y="0"/>
                    </a:cubicBezTo>
                    <a:cubicBezTo>
                      <a:pt x="12" y="0"/>
                      <a:pt x="24" y="0"/>
                      <a:pt x="36" y="0"/>
                    </a:cubicBezTo>
                    <a:cubicBezTo>
                      <a:pt x="43" y="0"/>
                      <a:pt x="50" y="0"/>
                      <a:pt x="57" y="0"/>
                    </a:cubicBezTo>
                    <a:cubicBezTo>
                      <a:pt x="59" y="1"/>
                      <a:pt x="60" y="3"/>
                      <a:pt x="62" y="4"/>
                    </a:cubicBezTo>
                    <a:close/>
                  </a:path>
                </a:pathLst>
              </a:custGeom>
              <a:solidFill>
                <a:srgbClr val="F7C8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7" name="Freeform 292">
                <a:extLst>
                  <a:ext uri="{FF2B5EF4-FFF2-40B4-BE49-F238E27FC236}">
                    <a16:creationId xmlns:a16="http://schemas.microsoft.com/office/drawing/2014/main" id="{ED4E48B3-923D-17BA-C828-AF667933F608}"/>
                  </a:ext>
                </a:extLst>
              </p:cNvPr>
              <p:cNvSpPr/>
              <p:nvPr/>
            </p:nvSpPr>
            <p:spPr bwMode="auto">
              <a:xfrm>
                <a:off x="5017" y="3226"/>
                <a:ext cx="188" cy="48"/>
              </a:xfrm>
              <a:custGeom>
                <a:avLst/>
                <a:gdLst>
                  <a:gd name="T0" fmla="*/ 50 w 58"/>
                  <a:gd name="T1" fmla="*/ 12 h 15"/>
                  <a:gd name="T2" fmla="*/ 41 w 58"/>
                  <a:gd name="T3" fmla="*/ 12 h 15"/>
                  <a:gd name="T4" fmla="*/ 0 w 58"/>
                  <a:gd name="T5" fmla="*/ 0 h 15"/>
                  <a:gd name="T6" fmla="*/ 55 w 58"/>
                  <a:gd name="T7" fmla="*/ 5 h 15"/>
                  <a:gd name="T8" fmla="*/ 58 w 58"/>
                  <a:gd name="T9" fmla="*/ 7 h 15"/>
                  <a:gd name="T10" fmla="*/ 50 w 58"/>
                  <a:gd name="T11" fmla="*/ 12 h 15"/>
                </a:gdLst>
                <a:ahLst/>
                <a:cxnLst>
                  <a:cxn ang="0">
                    <a:pos x="T0" y="T1"/>
                  </a:cxn>
                  <a:cxn ang="0">
                    <a:pos x="T2" y="T3"/>
                  </a:cxn>
                  <a:cxn ang="0">
                    <a:pos x="T4" y="T5"/>
                  </a:cxn>
                  <a:cxn ang="0">
                    <a:pos x="T6" y="T7"/>
                  </a:cxn>
                  <a:cxn ang="0">
                    <a:pos x="T8" y="T9"/>
                  </a:cxn>
                  <a:cxn ang="0">
                    <a:pos x="T10" y="T11"/>
                  </a:cxn>
                </a:cxnLst>
                <a:rect l="0" t="0" r="r" b="b"/>
                <a:pathLst>
                  <a:path w="57" h="15">
                    <a:moveTo>
                      <a:pt x="50" y="12"/>
                    </a:moveTo>
                    <a:cubicBezTo>
                      <a:pt x="47" y="12"/>
                      <a:pt x="44" y="12"/>
                      <a:pt x="41" y="12"/>
                    </a:cubicBezTo>
                    <a:cubicBezTo>
                      <a:pt x="27" y="12"/>
                      <a:pt x="13" y="15"/>
                      <a:pt x="0" y="0"/>
                    </a:cubicBezTo>
                    <a:cubicBezTo>
                      <a:pt x="20" y="9"/>
                      <a:pt x="37" y="10"/>
                      <a:pt x="55" y="5"/>
                    </a:cubicBezTo>
                    <a:cubicBezTo>
                      <a:pt x="56" y="6"/>
                      <a:pt x="57" y="7"/>
                      <a:pt x="58" y="7"/>
                    </a:cubicBezTo>
                    <a:cubicBezTo>
                      <a:pt x="56" y="11"/>
                      <a:pt x="53" y="12"/>
                      <a:pt x="50" y="12"/>
                    </a:cubicBezTo>
                    <a:close/>
                  </a:path>
                </a:pathLst>
              </a:custGeom>
              <a:solidFill>
                <a:srgbClr val="FAC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8" name="Freeform 293">
                <a:extLst>
                  <a:ext uri="{FF2B5EF4-FFF2-40B4-BE49-F238E27FC236}">
                    <a16:creationId xmlns:a16="http://schemas.microsoft.com/office/drawing/2014/main" id="{35993CFB-907A-30E6-E462-6605B44C081E}"/>
                  </a:ext>
                </a:extLst>
              </p:cNvPr>
              <p:cNvSpPr/>
              <p:nvPr/>
            </p:nvSpPr>
            <p:spPr bwMode="auto">
              <a:xfrm>
                <a:off x="5788" y="1948"/>
                <a:ext cx="94" cy="75"/>
              </a:xfrm>
              <a:custGeom>
                <a:avLst/>
                <a:gdLst>
                  <a:gd name="T0" fmla="*/ 7 w 29"/>
                  <a:gd name="T1" fmla="*/ 1 h 23"/>
                  <a:gd name="T2" fmla="*/ 16 w 29"/>
                  <a:gd name="T3" fmla="*/ 0 h 23"/>
                  <a:gd name="T4" fmla="*/ 21 w 29"/>
                  <a:gd name="T5" fmla="*/ 19 h 23"/>
                  <a:gd name="T6" fmla="*/ 10 w 29"/>
                  <a:gd name="T7" fmla="*/ 22 h 23"/>
                  <a:gd name="T8" fmla="*/ 4 w 29"/>
                  <a:gd name="T9" fmla="*/ 22 h 23"/>
                  <a:gd name="T10" fmla="*/ 6 w 29"/>
                  <a:gd name="T11" fmla="*/ 16 h 23"/>
                  <a:gd name="T12" fmla="*/ 7 w 29"/>
                  <a:gd name="T13" fmla="*/ 4 h 23"/>
                  <a:gd name="T14" fmla="*/ 7 w 29"/>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3">
                    <a:moveTo>
                      <a:pt x="7" y="1"/>
                    </a:moveTo>
                    <a:cubicBezTo>
                      <a:pt x="10" y="0"/>
                      <a:pt x="13" y="0"/>
                      <a:pt x="16" y="0"/>
                    </a:cubicBezTo>
                    <a:cubicBezTo>
                      <a:pt x="28" y="3"/>
                      <a:pt x="29" y="8"/>
                      <a:pt x="21" y="19"/>
                    </a:cubicBezTo>
                    <a:cubicBezTo>
                      <a:pt x="17" y="20"/>
                      <a:pt x="14" y="23"/>
                      <a:pt x="10" y="22"/>
                    </a:cubicBezTo>
                    <a:cubicBezTo>
                      <a:pt x="8" y="23"/>
                      <a:pt x="6" y="23"/>
                      <a:pt x="4" y="22"/>
                    </a:cubicBezTo>
                    <a:cubicBezTo>
                      <a:pt x="0" y="18"/>
                      <a:pt x="5" y="17"/>
                      <a:pt x="6" y="16"/>
                    </a:cubicBezTo>
                    <a:cubicBezTo>
                      <a:pt x="11" y="12"/>
                      <a:pt x="12" y="8"/>
                      <a:pt x="7" y="4"/>
                    </a:cubicBezTo>
                    <a:cubicBezTo>
                      <a:pt x="7" y="3"/>
                      <a:pt x="7" y="2"/>
                      <a:pt x="7" y="1"/>
                    </a:cubicBezTo>
                    <a:close/>
                  </a:path>
                </a:pathLst>
              </a:custGeom>
              <a:solidFill>
                <a:srgbClr val="C7C7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9" name="Freeform 294">
                <a:extLst>
                  <a:ext uri="{FF2B5EF4-FFF2-40B4-BE49-F238E27FC236}">
                    <a16:creationId xmlns:a16="http://schemas.microsoft.com/office/drawing/2014/main" id="{72161CA6-6819-5908-5254-890F5550FC02}"/>
                  </a:ext>
                </a:extLst>
              </p:cNvPr>
              <p:cNvSpPr/>
              <p:nvPr/>
            </p:nvSpPr>
            <p:spPr bwMode="auto">
              <a:xfrm>
                <a:off x="6374" y="3090"/>
                <a:ext cx="194" cy="93"/>
              </a:xfrm>
              <a:custGeom>
                <a:avLst/>
                <a:gdLst>
                  <a:gd name="T0" fmla="*/ 5 w 60"/>
                  <a:gd name="T1" fmla="*/ 0 h 29"/>
                  <a:gd name="T2" fmla="*/ 49 w 60"/>
                  <a:gd name="T3" fmla="*/ 21 h 29"/>
                  <a:gd name="T4" fmla="*/ 58 w 60"/>
                  <a:gd name="T5" fmla="*/ 22 h 29"/>
                  <a:gd name="T6" fmla="*/ 49 w 60"/>
                  <a:gd name="T7" fmla="*/ 29 h 29"/>
                  <a:gd name="T8" fmla="*/ 46 w 60"/>
                  <a:gd name="T9" fmla="*/ 29 h 29"/>
                  <a:gd name="T10" fmla="*/ 25 w 60"/>
                  <a:gd name="T11" fmla="*/ 24 h 29"/>
                  <a:gd name="T12" fmla="*/ 10 w 60"/>
                  <a:gd name="T13" fmla="*/ 17 h 29"/>
                  <a:gd name="T14" fmla="*/ 5 w 60"/>
                  <a:gd name="T15" fmla="*/ 9 h 29"/>
                  <a:gd name="T16" fmla="*/ 5 w 60"/>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8">
                    <a:moveTo>
                      <a:pt x="5" y="0"/>
                    </a:moveTo>
                    <a:cubicBezTo>
                      <a:pt x="18" y="21"/>
                      <a:pt x="26" y="25"/>
                      <a:pt x="49" y="21"/>
                    </a:cubicBezTo>
                    <a:cubicBezTo>
                      <a:pt x="52" y="20"/>
                      <a:pt x="57" y="16"/>
                      <a:pt x="58" y="22"/>
                    </a:cubicBezTo>
                    <a:cubicBezTo>
                      <a:pt x="60" y="29"/>
                      <a:pt x="53" y="28"/>
                      <a:pt x="49" y="29"/>
                    </a:cubicBezTo>
                    <a:cubicBezTo>
                      <a:pt x="48" y="29"/>
                      <a:pt x="47" y="29"/>
                      <a:pt x="46" y="29"/>
                    </a:cubicBezTo>
                    <a:cubicBezTo>
                      <a:pt x="40" y="24"/>
                      <a:pt x="32" y="27"/>
                      <a:pt x="25" y="24"/>
                    </a:cubicBezTo>
                    <a:cubicBezTo>
                      <a:pt x="20" y="22"/>
                      <a:pt x="15" y="20"/>
                      <a:pt x="10" y="17"/>
                    </a:cubicBezTo>
                    <a:cubicBezTo>
                      <a:pt x="8" y="14"/>
                      <a:pt x="6" y="12"/>
                      <a:pt x="5" y="9"/>
                    </a:cubicBezTo>
                    <a:cubicBezTo>
                      <a:pt x="0" y="4"/>
                      <a:pt x="0" y="3"/>
                      <a:pt x="5" y="0"/>
                    </a:cubicBezTo>
                    <a:close/>
                  </a:path>
                </a:pathLst>
              </a:custGeom>
              <a:solidFill>
                <a:srgbClr val="E57E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0" name="Freeform 295">
                <a:extLst>
                  <a:ext uri="{FF2B5EF4-FFF2-40B4-BE49-F238E27FC236}">
                    <a16:creationId xmlns:a16="http://schemas.microsoft.com/office/drawing/2014/main" id="{EC70D7BA-3EB8-0EBB-C8B2-934511032F50}"/>
                  </a:ext>
                </a:extLst>
              </p:cNvPr>
              <p:cNvSpPr/>
              <p:nvPr/>
            </p:nvSpPr>
            <p:spPr bwMode="auto">
              <a:xfrm>
                <a:off x="5017" y="2947"/>
                <a:ext cx="94" cy="36"/>
              </a:xfrm>
              <a:custGeom>
                <a:avLst/>
                <a:gdLst>
                  <a:gd name="T0" fmla="*/ 20 w 29"/>
                  <a:gd name="T1" fmla="*/ 10 h 11"/>
                  <a:gd name="T2" fmla="*/ 11 w 29"/>
                  <a:gd name="T3" fmla="*/ 8 h 11"/>
                  <a:gd name="T4" fmla="*/ 5 w 29"/>
                  <a:gd name="T5" fmla="*/ 8 h 11"/>
                  <a:gd name="T6" fmla="*/ 4 w 29"/>
                  <a:gd name="T7" fmla="*/ 3 h 11"/>
                  <a:gd name="T8" fmla="*/ 29 w 29"/>
                  <a:gd name="T9" fmla="*/ 11 h 11"/>
                  <a:gd name="T10" fmla="*/ 20 w 29"/>
                  <a:gd name="T11" fmla="*/ 10 h 11"/>
                </a:gdLst>
                <a:ahLst/>
                <a:cxnLst>
                  <a:cxn ang="0">
                    <a:pos x="T0" y="T1"/>
                  </a:cxn>
                  <a:cxn ang="0">
                    <a:pos x="T2" y="T3"/>
                  </a:cxn>
                  <a:cxn ang="0">
                    <a:pos x="T4" y="T5"/>
                  </a:cxn>
                  <a:cxn ang="0">
                    <a:pos x="T6" y="T7"/>
                  </a:cxn>
                  <a:cxn ang="0">
                    <a:pos x="T8" y="T9"/>
                  </a:cxn>
                  <a:cxn ang="0">
                    <a:pos x="T10" y="T11"/>
                  </a:cxn>
                </a:cxnLst>
                <a:rect l="0" t="0" r="r" b="b"/>
                <a:pathLst>
                  <a:path w="28" h="11">
                    <a:moveTo>
                      <a:pt x="20" y="10"/>
                    </a:moveTo>
                    <a:cubicBezTo>
                      <a:pt x="18" y="7"/>
                      <a:pt x="14" y="6"/>
                      <a:pt x="11" y="8"/>
                    </a:cubicBezTo>
                    <a:cubicBezTo>
                      <a:pt x="9" y="8"/>
                      <a:pt x="7" y="8"/>
                      <a:pt x="5" y="8"/>
                    </a:cubicBezTo>
                    <a:cubicBezTo>
                      <a:pt x="3" y="6"/>
                      <a:pt x="0" y="2"/>
                      <a:pt x="4" y="3"/>
                    </a:cubicBezTo>
                    <a:cubicBezTo>
                      <a:pt x="13" y="4"/>
                      <a:pt x="24" y="0"/>
                      <a:pt x="29" y="11"/>
                    </a:cubicBezTo>
                    <a:cubicBezTo>
                      <a:pt x="26" y="11"/>
                      <a:pt x="23" y="11"/>
                      <a:pt x="20" y="10"/>
                    </a:cubicBezTo>
                    <a:close/>
                  </a:path>
                </a:pathLst>
              </a:custGeom>
              <a:solidFill>
                <a:srgbClr val="F7C8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1" name="Freeform 296">
                <a:extLst>
                  <a:ext uri="{FF2B5EF4-FFF2-40B4-BE49-F238E27FC236}">
                    <a16:creationId xmlns:a16="http://schemas.microsoft.com/office/drawing/2014/main" id="{51147E0A-F5A1-8D5B-34A6-696D4761A6AC}"/>
                  </a:ext>
                </a:extLst>
              </p:cNvPr>
              <p:cNvSpPr/>
              <p:nvPr/>
            </p:nvSpPr>
            <p:spPr bwMode="auto">
              <a:xfrm>
                <a:off x="5804" y="1538"/>
                <a:ext cx="74" cy="74"/>
              </a:xfrm>
              <a:custGeom>
                <a:avLst/>
                <a:gdLst>
                  <a:gd name="T0" fmla="*/ 7 w 23"/>
                  <a:gd name="T1" fmla="*/ 1 h 23"/>
                  <a:gd name="T2" fmla="*/ 12 w 23"/>
                  <a:gd name="T3" fmla="*/ 0 h 23"/>
                  <a:gd name="T4" fmla="*/ 18 w 23"/>
                  <a:gd name="T5" fmla="*/ 0 h 23"/>
                  <a:gd name="T6" fmla="*/ 12 w 23"/>
                  <a:gd name="T7" fmla="*/ 21 h 23"/>
                  <a:gd name="T8" fmla="*/ 8 w 23"/>
                  <a:gd name="T9" fmla="*/ 22 h 23"/>
                  <a:gd name="T10" fmla="*/ 3 w 23"/>
                  <a:gd name="T11" fmla="*/ 22 h 23"/>
                  <a:gd name="T12" fmla="*/ 6 w 23"/>
                  <a:gd name="T13" fmla="*/ 3 h 23"/>
                  <a:gd name="T14" fmla="*/ 7 w 23"/>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7" y="1"/>
                    </a:moveTo>
                    <a:cubicBezTo>
                      <a:pt x="9" y="0"/>
                      <a:pt x="10" y="0"/>
                      <a:pt x="12" y="0"/>
                    </a:cubicBezTo>
                    <a:cubicBezTo>
                      <a:pt x="14" y="0"/>
                      <a:pt x="16" y="0"/>
                      <a:pt x="18" y="0"/>
                    </a:cubicBezTo>
                    <a:cubicBezTo>
                      <a:pt x="23" y="9"/>
                      <a:pt x="21" y="16"/>
                      <a:pt x="12" y="21"/>
                    </a:cubicBezTo>
                    <a:cubicBezTo>
                      <a:pt x="10" y="22"/>
                      <a:pt x="9" y="22"/>
                      <a:pt x="8" y="22"/>
                    </a:cubicBezTo>
                    <a:cubicBezTo>
                      <a:pt x="6" y="23"/>
                      <a:pt x="4" y="23"/>
                      <a:pt x="3" y="22"/>
                    </a:cubicBezTo>
                    <a:cubicBezTo>
                      <a:pt x="0" y="15"/>
                      <a:pt x="9" y="10"/>
                      <a:pt x="6" y="3"/>
                    </a:cubicBezTo>
                    <a:cubicBezTo>
                      <a:pt x="6" y="2"/>
                      <a:pt x="6" y="1"/>
                      <a:pt x="7" y="1"/>
                    </a:cubicBezTo>
                    <a:close/>
                  </a:path>
                </a:pathLst>
              </a:custGeom>
              <a:solidFill>
                <a:srgbClr val="C7C7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2" name="Freeform 297">
                <a:extLst>
                  <a:ext uri="{FF2B5EF4-FFF2-40B4-BE49-F238E27FC236}">
                    <a16:creationId xmlns:a16="http://schemas.microsoft.com/office/drawing/2014/main" id="{A42AE157-B10F-C17A-15F2-B334D7F51A5B}"/>
                  </a:ext>
                </a:extLst>
              </p:cNvPr>
              <p:cNvSpPr/>
              <p:nvPr/>
            </p:nvSpPr>
            <p:spPr bwMode="auto">
              <a:xfrm>
                <a:off x="5772" y="1690"/>
                <a:ext cx="81" cy="48"/>
              </a:xfrm>
              <a:custGeom>
                <a:avLst/>
                <a:gdLst>
                  <a:gd name="T0" fmla="*/ 17 w 25"/>
                  <a:gd name="T1" fmla="*/ 15 h 15"/>
                  <a:gd name="T2" fmla="*/ 2 w 25"/>
                  <a:gd name="T3" fmla="*/ 14 h 15"/>
                  <a:gd name="T4" fmla="*/ 2 w 25"/>
                  <a:gd name="T5" fmla="*/ 6 h 15"/>
                  <a:gd name="T6" fmla="*/ 21 w 25"/>
                  <a:gd name="T7" fmla="*/ 5 h 15"/>
                  <a:gd name="T8" fmla="*/ 24 w 25"/>
                  <a:gd name="T9" fmla="*/ 12 h 15"/>
                  <a:gd name="T10" fmla="*/ 23 w 25"/>
                  <a:gd name="T11" fmla="*/ 14 h 15"/>
                  <a:gd name="T12" fmla="*/ 17 w 2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5" h="15">
                    <a:moveTo>
                      <a:pt x="17" y="15"/>
                    </a:moveTo>
                    <a:cubicBezTo>
                      <a:pt x="12" y="15"/>
                      <a:pt x="7" y="15"/>
                      <a:pt x="2" y="14"/>
                    </a:cubicBezTo>
                    <a:cubicBezTo>
                      <a:pt x="0" y="12"/>
                      <a:pt x="0" y="9"/>
                      <a:pt x="2" y="6"/>
                    </a:cubicBezTo>
                    <a:cubicBezTo>
                      <a:pt x="8" y="0"/>
                      <a:pt x="14" y="0"/>
                      <a:pt x="21" y="5"/>
                    </a:cubicBezTo>
                    <a:cubicBezTo>
                      <a:pt x="25" y="7"/>
                      <a:pt x="24" y="10"/>
                      <a:pt x="24" y="12"/>
                    </a:cubicBezTo>
                    <a:cubicBezTo>
                      <a:pt x="24" y="13"/>
                      <a:pt x="24" y="14"/>
                      <a:pt x="23" y="14"/>
                    </a:cubicBezTo>
                    <a:cubicBezTo>
                      <a:pt x="21" y="14"/>
                      <a:pt x="19" y="15"/>
                      <a:pt x="17" y="15"/>
                    </a:cubicBezTo>
                    <a:close/>
                  </a:path>
                </a:pathLst>
              </a:custGeom>
              <a:solidFill>
                <a:srgbClr val="EE7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3" name="Freeform 298">
                <a:extLst>
                  <a:ext uri="{FF2B5EF4-FFF2-40B4-BE49-F238E27FC236}">
                    <a16:creationId xmlns:a16="http://schemas.microsoft.com/office/drawing/2014/main" id="{C226F31C-EA3D-F9A2-4E55-8EE0D6CE6ABD}"/>
                  </a:ext>
                </a:extLst>
              </p:cNvPr>
              <p:cNvSpPr/>
              <p:nvPr/>
            </p:nvSpPr>
            <p:spPr bwMode="auto">
              <a:xfrm>
                <a:off x="5636" y="1625"/>
                <a:ext cx="239" cy="107"/>
              </a:xfrm>
              <a:custGeom>
                <a:avLst/>
                <a:gdLst>
                  <a:gd name="T0" fmla="*/ 63 w 74"/>
                  <a:gd name="T1" fmla="*/ 25 h 33"/>
                  <a:gd name="T2" fmla="*/ 44 w 74"/>
                  <a:gd name="T3" fmla="*/ 27 h 33"/>
                  <a:gd name="T4" fmla="*/ 5 w 74"/>
                  <a:gd name="T5" fmla="*/ 23 h 33"/>
                  <a:gd name="T6" fmla="*/ 0 w 74"/>
                  <a:gd name="T7" fmla="*/ 20 h 33"/>
                  <a:gd name="T8" fmla="*/ 12 w 74"/>
                  <a:gd name="T9" fmla="*/ 18 h 33"/>
                  <a:gd name="T10" fmla="*/ 28 w 74"/>
                  <a:gd name="T11" fmla="*/ 20 h 33"/>
                  <a:gd name="T12" fmla="*/ 63 w 74"/>
                  <a:gd name="T13" fmla="*/ 4 h 33"/>
                  <a:gd name="T14" fmla="*/ 73 w 74"/>
                  <a:gd name="T15" fmla="*/ 2 h 33"/>
                  <a:gd name="T16" fmla="*/ 66 w 74"/>
                  <a:gd name="T17" fmla="*/ 23 h 33"/>
                  <a:gd name="T18" fmla="*/ 63 w 74"/>
                  <a:gd name="T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
                    <a:moveTo>
                      <a:pt x="63" y="25"/>
                    </a:moveTo>
                    <a:cubicBezTo>
                      <a:pt x="57" y="26"/>
                      <a:pt x="50" y="24"/>
                      <a:pt x="44" y="27"/>
                    </a:cubicBezTo>
                    <a:cubicBezTo>
                      <a:pt x="30" y="33"/>
                      <a:pt x="17" y="31"/>
                      <a:pt x="5" y="23"/>
                    </a:cubicBezTo>
                    <a:cubicBezTo>
                      <a:pt x="3" y="22"/>
                      <a:pt x="1" y="21"/>
                      <a:pt x="0" y="20"/>
                    </a:cubicBezTo>
                    <a:cubicBezTo>
                      <a:pt x="3" y="17"/>
                      <a:pt x="7" y="18"/>
                      <a:pt x="12" y="18"/>
                    </a:cubicBezTo>
                    <a:cubicBezTo>
                      <a:pt x="17" y="19"/>
                      <a:pt x="22" y="19"/>
                      <a:pt x="28" y="20"/>
                    </a:cubicBezTo>
                    <a:cubicBezTo>
                      <a:pt x="43" y="21"/>
                      <a:pt x="56" y="19"/>
                      <a:pt x="63" y="4"/>
                    </a:cubicBezTo>
                    <a:cubicBezTo>
                      <a:pt x="66" y="0"/>
                      <a:pt x="70" y="2"/>
                      <a:pt x="73" y="2"/>
                    </a:cubicBezTo>
                    <a:cubicBezTo>
                      <a:pt x="74" y="10"/>
                      <a:pt x="74" y="18"/>
                      <a:pt x="66" y="23"/>
                    </a:cubicBezTo>
                    <a:cubicBezTo>
                      <a:pt x="65" y="24"/>
                      <a:pt x="64" y="24"/>
                      <a:pt x="63" y="25"/>
                    </a:cubicBezTo>
                    <a:close/>
                  </a:path>
                </a:pathLst>
              </a:custGeom>
              <a:solidFill>
                <a:srgbClr val="C4B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4" name="Freeform 299">
                <a:extLst>
                  <a:ext uri="{FF2B5EF4-FFF2-40B4-BE49-F238E27FC236}">
                    <a16:creationId xmlns:a16="http://schemas.microsoft.com/office/drawing/2014/main" id="{6C6383F5-8FEB-5122-A95A-2D8A20BFF8AD}"/>
                  </a:ext>
                </a:extLst>
              </p:cNvPr>
              <p:cNvSpPr/>
              <p:nvPr/>
            </p:nvSpPr>
            <p:spPr bwMode="auto">
              <a:xfrm>
                <a:off x="6287" y="2656"/>
                <a:ext cx="359" cy="246"/>
              </a:xfrm>
              <a:custGeom>
                <a:avLst/>
                <a:gdLst>
                  <a:gd name="T0" fmla="*/ 103 w 111"/>
                  <a:gd name="T1" fmla="*/ 54 h 76"/>
                  <a:gd name="T2" fmla="*/ 108 w 111"/>
                  <a:gd name="T3" fmla="*/ 64 h 76"/>
                  <a:gd name="T4" fmla="*/ 95 w 111"/>
                  <a:gd name="T5" fmla="*/ 61 h 76"/>
                  <a:gd name="T6" fmla="*/ 96 w 111"/>
                  <a:gd name="T7" fmla="*/ 61 h 76"/>
                  <a:gd name="T8" fmla="*/ 62 w 111"/>
                  <a:gd name="T9" fmla="*/ 60 h 76"/>
                  <a:gd name="T10" fmla="*/ 48 w 111"/>
                  <a:gd name="T11" fmla="*/ 54 h 76"/>
                  <a:gd name="T12" fmla="*/ 29 w 111"/>
                  <a:gd name="T13" fmla="*/ 56 h 76"/>
                  <a:gd name="T14" fmla="*/ 23 w 111"/>
                  <a:gd name="T15" fmla="*/ 71 h 76"/>
                  <a:gd name="T16" fmla="*/ 22 w 111"/>
                  <a:gd name="T17" fmla="*/ 73 h 76"/>
                  <a:gd name="T18" fmla="*/ 11 w 111"/>
                  <a:gd name="T19" fmla="*/ 70 h 76"/>
                  <a:gd name="T20" fmla="*/ 11 w 111"/>
                  <a:gd name="T21" fmla="*/ 56 h 76"/>
                  <a:gd name="T22" fmla="*/ 0 w 111"/>
                  <a:gd name="T23" fmla="*/ 35 h 76"/>
                  <a:gd name="T24" fmla="*/ 4 w 111"/>
                  <a:gd name="T25" fmla="*/ 24 h 76"/>
                  <a:gd name="T26" fmla="*/ 20 w 111"/>
                  <a:gd name="T27" fmla="*/ 2 h 76"/>
                  <a:gd name="T28" fmla="*/ 25 w 111"/>
                  <a:gd name="T29" fmla="*/ 0 h 76"/>
                  <a:gd name="T30" fmla="*/ 27 w 111"/>
                  <a:gd name="T31" fmla="*/ 13 h 76"/>
                  <a:gd name="T32" fmla="*/ 25 w 111"/>
                  <a:gd name="T33" fmla="*/ 17 h 76"/>
                  <a:gd name="T34" fmla="*/ 31 w 111"/>
                  <a:gd name="T35" fmla="*/ 27 h 76"/>
                  <a:gd name="T36" fmla="*/ 24 w 111"/>
                  <a:gd name="T37" fmla="*/ 38 h 76"/>
                  <a:gd name="T38" fmla="*/ 25 w 111"/>
                  <a:gd name="T39" fmla="*/ 42 h 76"/>
                  <a:gd name="T40" fmla="*/ 38 w 111"/>
                  <a:gd name="T41" fmla="*/ 38 h 76"/>
                  <a:gd name="T42" fmla="*/ 44 w 111"/>
                  <a:gd name="T43" fmla="*/ 35 h 76"/>
                  <a:gd name="T44" fmla="*/ 73 w 111"/>
                  <a:gd name="T45" fmla="*/ 19 h 76"/>
                  <a:gd name="T46" fmla="*/ 74 w 111"/>
                  <a:gd name="T47" fmla="*/ 19 h 76"/>
                  <a:gd name="T48" fmla="*/ 78 w 111"/>
                  <a:gd name="T49" fmla="*/ 9 h 76"/>
                  <a:gd name="T50" fmla="*/ 86 w 111"/>
                  <a:gd name="T51" fmla="*/ 6 h 76"/>
                  <a:gd name="T52" fmla="*/ 68 w 111"/>
                  <a:gd name="T53" fmla="*/ 38 h 76"/>
                  <a:gd name="T54" fmla="*/ 60 w 111"/>
                  <a:gd name="T55" fmla="*/ 45 h 76"/>
                  <a:gd name="T56" fmla="*/ 88 w 111"/>
                  <a:gd name="T57" fmla="*/ 52 h 76"/>
                  <a:gd name="T58" fmla="*/ 103 w 111"/>
                  <a:gd name="T59"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0" h="76">
                    <a:moveTo>
                      <a:pt x="103" y="54"/>
                    </a:moveTo>
                    <a:cubicBezTo>
                      <a:pt x="102" y="59"/>
                      <a:pt x="111" y="58"/>
                      <a:pt x="108" y="64"/>
                    </a:cubicBezTo>
                    <a:cubicBezTo>
                      <a:pt x="103" y="66"/>
                      <a:pt x="100" y="60"/>
                      <a:pt x="95" y="61"/>
                    </a:cubicBezTo>
                    <a:cubicBezTo>
                      <a:pt x="96" y="61"/>
                      <a:pt x="96" y="61"/>
                      <a:pt x="96" y="61"/>
                    </a:cubicBezTo>
                    <a:cubicBezTo>
                      <a:pt x="85" y="57"/>
                      <a:pt x="73" y="63"/>
                      <a:pt x="62" y="60"/>
                    </a:cubicBezTo>
                    <a:cubicBezTo>
                      <a:pt x="58" y="58"/>
                      <a:pt x="54" y="54"/>
                      <a:pt x="48" y="54"/>
                    </a:cubicBezTo>
                    <a:cubicBezTo>
                      <a:pt x="42" y="54"/>
                      <a:pt x="35" y="53"/>
                      <a:pt x="29" y="56"/>
                    </a:cubicBezTo>
                    <a:cubicBezTo>
                      <a:pt x="18" y="57"/>
                      <a:pt x="18" y="63"/>
                      <a:pt x="23" y="71"/>
                    </a:cubicBezTo>
                    <a:cubicBezTo>
                      <a:pt x="23" y="71"/>
                      <a:pt x="22" y="72"/>
                      <a:pt x="22" y="73"/>
                    </a:cubicBezTo>
                    <a:cubicBezTo>
                      <a:pt x="18" y="76"/>
                      <a:pt x="14" y="75"/>
                      <a:pt x="11" y="70"/>
                    </a:cubicBezTo>
                    <a:cubicBezTo>
                      <a:pt x="11" y="66"/>
                      <a:pt x="11" y="61"/>
                      <a:pt x="11" y="56"/>
                    </a:cubicBezTo>
                    <a:cubicBezTo>
                      <a:pt x="12" y="47"/>
                      <a:pt x="6" y="40"/>
                      <a:pt x="0" y="35"/>
                    </a:cubicBezTo>
                    <a:cubicBezTo>
                      <a:pt x="1" y="31"/>
                      <a:pt x="6" y="29"/>
                      <a:pt x="4" y="24"/>
                    </a:cubicBezTo>
                    <a:cubicBezTo>
                      <a:pt x="16" y="22"/>
                      <a:pt x="23" y="13"/>
                      <a:pt x="20" y="2"/>
                    </a:cubicBezTo>
                    <a:cubicBezTo>
                      <a:pt x="22" y="2"/>
                      <a:pt x="23" y="1"/>
                      <a:pt x="25" y="0"/>
                    </a:cubicBezTo>
                    <a:cubicBezTo>
                      <a:pt x="33" y="4"/>
                      <a:pt x="26" y="9"/>
                      <a:pt x="27" y="13"/>
                    </a:cubicBezTo>
                    <a:cubicBezTo>
                      <a:pt x="26" y="14"/>
                      <a:pt x="26" y="16"/>
                      <a:pt x="25" y="17"/>
                    </a:cubicBezTo>
                    <a:cubicBezTo>
                      <a:pt x="23" y="23"/>
                      <a:pt x="35" y="20"/>
                      <a:pt x="31" y="27"/>
                    </a:cubicBezTo>
                    <a:cubicBezTo>
                      <a:pt x="29" y="31"/>
                      <a:pt x="25" y="33"/>
                      <a:pt x="24" y="38"/>
                    </a:cubicBezTo>
                    <a:cubicBezTo>
                      <a:pt x="24" y="39"/>
                      <a:pt x="24" y="41"/>
                      <a:pt x="25" y="42"/>
                    </a:cubicBezTo>
                    <a:cubicBezTo>
                      <a:pt x="31" y="48"/>
                      <a:pt x="36" y="47"/>
                      <a:pt x="38" y="38"/>
                    </a:cubicBezTo>
                    <a:cubicBezTo>
                      <a:pt x="40" y="36"/>
                      <a:pt x="42" y="35"/>
                      <a:pt x="44" y="35"/>
                    </a:cubicBezTo>
                    <a:cubicBezTo>
                      <a:pt x="57" y="35"/>
                      <a:pt x="65" y="28"/>
                      <a:pt x="73" y="19"/>
                    </a:cubicBezTo>
                    <a:cubicBezTo>
                      <a:pt x="73" y="19"/>
                      <a:pt x="74" y="19"/>
                      <a:pt x="74" y="19"/>
                    </a:cubicBezTo>
                    <a:cubicBezTo>
                      <a:pt x="78" y="17"/>
                      <a:pt x="76" y="12"/>
                      <a:pt x="78" y="9"/>
                    </a:cubicBezTo>
                    <a:cubicBezTo>
                      <a:pt x="81" y="8"/>
                      <a:pt x="83" y="5"/>
                      <a:pt x="86" y="6"/>
                    </a:cubicBezTo>
                    <a:cubicBezTo>
                      <a:pt x="88" y="21"/>
                      <a:pt x="78" y="30"/>
                      <a:pt x="68" y="38"/>
                    </a:cubicBezTo>
                    <a:cubicBezTo>
                      <a:pt x="65" y="40"/>
                      <a:pt x="59" y="39"/>
                      <a:pt x="60" y="45"/>
                    </a:cubicBezTo>
                    <a:cubicBezTo>
                      <a:pt x="68" y="51"/>
                      <a:pt x="78" y="51"/>
                      <a:pt x="88" y="52"/>
                    </a:cubicBezTo>
                    <a:cubicBezTo>
                      <a:pt x="93" y="52"/>
                      <a:pt x="98" y="50"/>
                      <a:pt x="103" y="54"/>
                    </a:cubicBezTo>
                    <a:close/>
                  </a:path>
                </a:pathLst>
              </a:custGeom>
              <a:solidFill>
                <a:srgbClr val="F4A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5" name="Freeform 300">
                <a:extLst>
                  <a:ext uri="{FF2B5EF4-FFF2-40B4-BE49-F238E27FC236}">
                    <a16:creationId xmlns:a16="http://schemas.microsoft.com/office/drawing/2014/main" id="{984AAA85-3A8E-4A7A-9215-BB6FB263CD9A}"/>
                  </a:ext>
                </a:extLst>
              </p:cNvPr>
              <p:cNvSpPr/>
              <p:nvPr/>
            </p:nvSpPr>
            <p:spPr bwMode="auto">
              <a:xfrm>
                <a:off x="6241" y="2588"/>
                <a:ext cx="36" cy="101"/>
              </a:xfrm>
              <a:custGeom>
                <a:avLst/>
                <a:gdLst>
                  <a:gd name="T0" fmla="*/ 9 w 11"/>
                  <a:gd name="T1" fmla="*/ 0 h 31"/>
                  <a:gd name="T2" fmla="*/ 11 w 11"/>
                  <a:gd name="T3" fmla="*/ 28 h 31"/>
                  <a:gd name="T4" fmla="*/ 1 w 11"/>
                  <a:gd name="T5" fmla="*/ 19 h 31"/>
                  <a:gd name="T6" fmla="*/ 9 w 11"/>
                  <a:gd name="T7" fmla="*/ 0 h 31"/>
                </a:gdLst>
                <a:ahLst/>
                <a:cxnLst>
                  <a:cxn ang="0">
                    <a:pos x="T0" y="T1"/>
                  </a:cxn>
                  <a:cxn ang="0">
                    <a:pos x="T2" y="T3"/>
                  </a:cxn>
                  <a:cxn ang="0">
                    <a:pos x="T4" y="T5"/>
                  </a:cxn>
                  <a:cxn ang="0">
                    <a:pos x="T6" y="T7"/>
                  </a:cxn>
                </a:cxnLst>
                <a:rect l="0" t="0" r="r" b="b"/>
                <a:pathLst>
                  <a:path w="11" h="31">
                    <a:moveTo>
                      <a:pt x="9" y="0"/>
                    </a:moveTo>
                    <a:cubicBezTo>
                      <a:pt x="8" y="9"/>
                      <a:pt x="8" y="19"/>
                      <a:pt x="11" y="28"/>
                    </a:cubicBezTo>
                    <a:cubicBezTo>
                      <a:pt x="1" y="31"/>
                      <a:pt x="0" y="30"/>
                      <a:pt x="1" y="19"/>
                    </a:cubicBezTo>
                    <a:cubicBezTo>
                      <a:pt x="10" y="15"/>
                      <a:pt x="2" y="5"/>
                      <a:pt x="9" y="0"/>
                    </a:cubicBezTo>
                    <a:close/>
                  </a:path>
                </a:pathLst>
              </a:custGeom>
              <a:solidFill>
                <a:srgbClr val="FAD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6" name="Freeform 301">
                <a:extLst>
                  <a:ext uri="{FF2B5EF4-FFF2-40B4-BE49-F238E27FC236}">
                    <a16:creationId xmlns:a16="http://schemas.microsoft.com/office/drawing/2014/main" id="{8CB3DF0F-3CD0-F3C7-B2AB-43CC3C2837A8}"/>
                  </a:ext>
                </a:extLst>
              </p:cNvPr>
              <p:cNvSpPr/>
              <p:nvPr/>
            </p:nvSpPr>
            <p:spPr bwMode="auto">
              <a:xfrm>
                <a:off x="6261" y="2695"/>
                <a:ext cx="42" cy="39"/>
              </a:xfrm>
              <a:custGeom>
                <a:avLst/>
                <a:gdLst>
                  <a:gd name="T0" fmla="*/ 12 w 13"/>
                  <a:gd name="T1" fmla="*/ 2 h 12"/>
                  <a:gd name="T2" fmla="*/ 12 w 13"/>
                  <a:gd name="T3" fmla="*/ 4 h 12"/>
                  <a:gd name="T4" fmla="*/ 12 w 13"/>
                  <a:gd name="T5" fmla="*/ 12 h 12"/>
                  <a:gd name="T6" fmla="*/ 0 w 13"/>
                  <a:gd name="T7" fmla="*/ 4 h 12"/>
                  <a:gd name="T8" fmla="*/ 7 w 13"/>
                  <a:gd name="T9" fmla="*/ 0 h 12"/>
                  <a:gd name="T10" fmla="*/ 12 w 13"/>
                  <a:gd name="T11" fmla="*/ 2 h 12"/>
                </a:gdLst>
                <a:ahLst/>
                <a:cxnLst>
                  <a:cxn ang="0">
                    <a:pos x="T0" y="T1"/>
                  </a:cxn>
                  <a:cxn ang="0">
                    <a:pos x="T2" y="T3"/>
                  </a:cxn>
                  <a:cxn ang="0">
                    <a:pos x="T4" y="T5"/>
                  </a:cxn>
                  <a:cxn ang="0">
                    <a:pos x="T6" y="T7"/>
                  </a:cxn>
                  <a:cxn ang="0">
                    <a:pos x="T8" y="T9"/>
                  </a:cxn>
                  <a:cxn ang="0">
                    <a:pos x="T10" y="T11"/>
                  </a:cxn>
                </a:cxnLst>
                <a:rect l="0" t="0" r="r" b="b"/>
                <a:pathLst>
                  <a:path w="13" h="12">
                    <a:moveTo>
                      <a:pt x="12" y="2"/>
                    </a:moveTo>
                    <a:cubicBezTo>
                      <a:pt x="12" y="3"/>
                      <a:pt x="12" y="4"/>
                      <a:pt x="12" y="4"/>
                    </a:cubicBezTo>
                    <a:cubicBezTo>
                      <a:pt x="9" y="7"/>
                      <a:pt x="13" y="9"/>
                      <a:pt x="12" y="12"/>
                    </a:cubicBezTo>
                    <a:cubicBezTo>
                      <a:pt x="7" y="11"/>
                      <a:pt x="1" y="11"/>
                      <a:pt x="0" y="4"/>
                    </a:cubicBezTo>
                    <a:cubicBezTo>
                      <a:pt x="0" y="0"/>
                      <a:pt x="4" y="0"/>
                      <a:pt x="7" y="0"/>
                    </a:cubicBezTo>
                    <a:cubicBezTo>
                      <a:pt x="8" y="2"/>
                      <a:pt x="10" y="2"/>
                      <a:pt x="12" y="2"/>
                    </a:cubicBezTo>
                    <a:close/>
                  </a:path>
                </a:pathLst>
              </a:custGeom>
              <a:solidFill>
                <a:srgbClr val="ECC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7" name="Freeform 302">
                <a:extLst>
                  <a:ext uri="{FF2B5EF4-FFF2-40B4-BE49-F238E27FC236}">
                    <a16:creationId xmlns:a16="http://schemas.microsoft.com/office/drawing/2014/main" id="{D65FE620-5773-9FB7-0025-649EF348F022}"/>
                  </a:ext>
                </a:extLst>
              </p:cNvPr>
              <p:cNvSpPr/>
              <p:nvPr/>
            </p:nvSpPr>
            <p:spPr bwMode="auto">
              <a:xfrm>
                <a:off x="5124" y="2721"/>
                <a:ext cx="84" cy="42"/>
              </a:xfrm>
              <a:custGeom>
                <a:avLst/>
                <a:gdLst>
                  <a:gd name="T0" fmla="*/ 2 w 26"/>
                  <a:gd name="T1" fmla="*/ 6 h 13"/>
                  <a:gd name="T2" fmla="*/ 22 w 26"/>
                  <a:gd name="T3" fmla="*/ 4 h 13"/>
                  <a:gd name="T4" fmla="*/ 25 w 26"/>
                  <a:gd name="T5" fmla="*/ 8 h 13"/>
                  <a:gd name="T6" fmla="*/ 13 w 26"/>
                  <a:gd name="T7" fmla="*/ 12 h 13"/>
                  <a:gd name="T8" fmla="*/ 10 w 26"/>
                  <a:gd name="T9" fmla="*/ 12 h 13"/>
                  <a:gd name="T10" fmla="*/ 2 w 26"/>
                  <a:gd name="T11" fmla="*/ 13 h 13"/>
                  <a:gd name="T12" fmla="*/ 1 w 26"/>
                  <a:gd name="T13" fmla="*/ 6 h 13"/>
                  <a:gd name="T14" fmla="*/ 2 w 26"/>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3">
                    <a:moveTo>
                      <a:pt x="2" y="6"/>
                    </a:moveTo>
                    <a:cubicBezTo>
                      <a:pt x="8" y="0"/>
                      <a:pt x="15" y="1"/>
                      <a:pt x="22" y="4"/>
                    </a:cubicBezTo>
                    <a:cubicBezTo>
                      <a:pt x="26" y="4"/>
                      <a:pt x="25" y="6"/>
                      <a:pt x="25" y="8"/>
                    </a:cubicBezTo>
                    <a:cubicBezTo>
                      <a:pt x="21" y="12"/>
                      <a:pt x="17" y="10"/>
                      <a:pt x="13" y="12"/>
                    </a:cubicBezTo>
                    <a:cubicBezTo>
                      <a:pt x="12" y="12"/>
                      <a:pt x="11" y="12"/>
                      <a:pt x="10" y="12"/>
                    </a:cubicBezTo>
                    <a:cubicBezTo>
                      <a:pt x="7" y="13"/>
                      <a:pt x="5" y="13"/>
                      <a:pt x="2" y="13"/>
                    </a:cubicBezTo>
                    <a:cubicBezTo>
                      <a:pt x="0" y="11"/>
                      <a:pt x="1" y="8"/>
                      <a:pt x="1" y="6"/>
                    </a:cubicBezTo>
                    <a:cubicBezTo>
                      <a:pt x="1" y="6"/>
                      <a:pt x="2" y="6"/>
                      <a:pt x="2" y="6"/>
                    </a:cubicBezTo>
                    <a:close/>
                  </a:path>
                </a:pathLst>
              </a:custGeom>
              <a:solidFill>
                <a:srgbClr val="B49E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8" name="Freeform 303">
                <a:extLst>
                  <a:ext uri="{FF2B5EF4-FFF2-40B4-BE49-F238E27FC236}">
                    <a16:creationId xmlns:a16="http://schemas.microsoft.com/office/drawing/2014/main" id="{7ADA1DC7-223C-80F4-34B6-765F2A288BFC}"/>
                  </a:ext>
                </a:extLst>
              </p:cNvPr>
              <p:cNvSpPr/>
              <p:nvPr/>
            </p:nvSpPr>
            <p:spPr bwMode="auto">
              <a:xfrm>
                <a:off x="6361" y="2640"/>
                <a:ext cx="29" cy="78"/>
              </a:xfrm>
              <a:custGeom>
                <a:avLst/>
                <a:gdLst>
                  <a:gd name="T0" fmla="*/ 9 w 9"/>
                  <a:gd name="T1" fmla="*/ 0 h 24"/>
                  <a:gd name="T2" fmla="*/ 9 w 9"/>
                  <a:gd name="T3" fmla="*/ 4 h 24"/>
                  <a:gd name="T4" fmla="*/ 4 w 9"/>
                  <a:gd name="T5" fmla="*/ 24 h 24"/>
                  <a:gd name="T6" fmla="*/ 1 w 9"/>
                  <a:gd name="T7" fmla="*/ 19 h 24"/>
                  <a:gd name="T8" fmla="*/ 2 w 9"/>
                  <a:gd name="T9" fmla="*/ 5 h 24"/>
                  <a:gd name="T10" fmla="*/ 9 w 9"/>
                  <a:gd name="T11" fmla="*/ 0 h 24"/>
                </a:gdLst>
                <a:ahLst/>
                <a:cxnLst>
                  <a:cxn ang="0">
                    <a:pos x="T0" y="T1"/>
                  </a:cxn>
                  <a:cxn ang="0">
                    <a:pos x="T2" y="T3"/>
                  </a:cxn>
                  <a:cxn ang="0">
                    <a:pos x="T4" y="T5"/>
                  </a:cxn>
                  <a:cxn ang="0">
                    <a:pos x="T6" y="T7"/>
                  </a:cxn>
                  <a:cxn ang="0">
                    <a:pos x="T8" y="T9"/>
                  </a:cxn>
                  <a:cxn ang="0">
                    <a:pos x="T10" y="T11"/>
                  </a:cxn>
                </a:cxnLst>
                <a:rect l="0" t="0" r="r" b="b"/>
                <a:pathLst>
                  <a:path w="9" h="24">
                    <a:moveTo>
                      <a:pt x="9" y="0"/>
                    </a:moveTo>
                    <a:cubicBezTo>
                      <a:pt x="9" y="1"/>
                      <a:pt x="9" y="2"/>
                      <a:pt x="9" y="4"/>
                    </a:cubicBezTo>
                    <a:cubicBezTo>
                      <a:pt x="7" y="10"/>
                      <a:pt x="6" y="17"/>
                      <a:pt x="4" y="24"/>
                    </a:cubicBezTo>
                    <a:cubicBezTo>
                      <a:pt x="0" y="24"/>
                      <a:pt x="1" y="21"/>
                      <a:pt x="1" y="19"/>
                    </a:cubicBezTo>
                    <a:cubicBezTo>
                      <a:pt x="0" y="14"/>
                      <a:pt x="7" y="10"/>
                      <a:pt x="2" y="5"/>
                    </a:cubicBezTo>
                    <a:cubicBezTo>
                      <a:pt x="3" y="2"/>
                      <a:pt x="7" y="2"/>
                      <a:pt x="9" y="0"/>
                    </a:cubicBezTo>
                    <a:close/>
                  </a:path>
                </a:pathLst>
              </a:custGeom>
              <a:solidFill>
                <a:srgbClr val="D36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9" name="Freeform 304">
                <a:extLst>
                  <a:ext uri="{FF2B5EF4-FFF2-40B4-BE49-F238E27FC236}">
                    <a16:creationId xmlns:a16="http://schemas.microsoft.com/office/drawing/2014/main" id="{A1731663-F508-2E12-52F3-97855F27585E}"/>
                  </a:ext>
                </a:extLst>
              </p:cNvPr>
              <p:cNvSpPr/>
              <p:nvPr/>
            </p:nvSpPr>
            <p:spPr bwMode="auto">
              <a:xfrm>
                <a:off x="5292" y="3235"/>
                <a:ext cx="39" cy="39"/>
              </a:xfrm>
              <a:custGeom>
                <a:avLst/>
                <a:gdLst>
                  <a:gd name="T0" fmla="*/ 0 w 12"/>
                  <a:gd name="T1" fmla="*/ 4 h 12"/>
                  <a:gd name="T2" fmla="*/ 3 w 12"/>
                  <a:gd name="T3" fmla="*/ 0 h 12"/>
                  <a:gd name="T4" fmla="*/ 12 w 12"/>
                  <a:gd name="T5" fmla="*/ 7 h 12"/>
                  <a:gd name="T6" fmla="*/ 0 w 12"/>
                  <a:gd name="T7" fmla="*/ 4 h 12"/>
                </a:gdLst>
                <a:ahLst/>
                <a:cxnLst>
                  <a:cxn ang="0">
                    <a:pos x="T0" y="T1"/>
                  </a:cxn>
                  <a:cxn ang="0">
                    <a:pos x="T2" y="T3"/>
                  </a:cxn>
                  <a:cxn ang="0">
                    <a:pos x="T4" y="T5"/>
                  </a:cxn>
                  <a:cxn ang="0">
                    <a:pos x="T6" y="T7"/>
                  </a:cxn>
                </a:cxnLst>
                <a:rect l="0" t="0" r="r" b="b"/>
                <a:pathLst>
                  <a:path w="12" h="12">
                    <a:moveTo>
                      <a:pt x="0" y="4"/>
                    </a:moveTo>
                    <a:cubicBezTo>
                      <a:pt x="1" y="3"/>
                      <a:pt x="2" y="1"/>
                      <a:pt x="3" y="0"/>
                    </a:cubicBezTo>
                    <a:cubicBezTo>
                      <a:pt x="6" y="2"/>
                      <a:pt x="9" y="4"/>
                      <a:pt x="12" y="7"/>
                    </a:cubicBezTo>
                    <a:cubicBezTo>
                      <a:pt x="7" y="12"/>
                      <a:pt x="4" y="6"/>
                      <a:pt x="0" y="4"/>
                    </a:cubicBezTo>
                    <a:close/>
                  </a:path>
                </a:pathLst>
              </a:custGeom>
              <a:solidFill>
                <a:srgbClr val="F1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0" name="Freeform 305">
                <a:extLst>
                  <a:ext uri="{FF2B5EF4-FFF2-40B4-BE49-F238E27FC236}">
                    <a16:creationId xmlns:a16="http://schemas.microsoft.com/office/drawing/2014/main" id="{41065608-E070-4721-F080-FE8663EEB9EB}"/>
                  </a:ext>
                </a:extLst>
              </p:cNvPr>
              <p:cNvSpPr/>
              <p:nvPr/>
            </p:nvSpPr>
            <p:spPr bwMode="auto">
              <a:xfrm>
                <a:off x="5370" y="3106"/>
                <a:ext cx="110" cy="84"/>
              </a:xfrm>
              <a:custGeom>
                <a:avLst/>
                <a:gdLst>
                  <a:gd name="T0" fmla="*/ 28 w 34"/>
                  <a:gd name="T1" fmla="*/ 21 h 26"/>
                  <a:gd name="T2" fmla="*/ 22 w 34"/>
                  <a:gd name="T3" fmla="*/ 17 h 26"/>
                  <a:gd name="T4" fmla="*/ 18 w 34"/>
                  <a:gd name="T5" fmla="*/ 18 h 26"/>
                  <a:gd name="T6" fmla="*/ 21 w 34"/>
                  <a:gd name="T7" fmla="*/ 21 h 26"/>
                  <a:gd name="T8" fmla="*/ 12 w 34"/>
                  <a:gd name="T9" fmla="*/ 21 h 26"/>
                  <a:gd name="T10" fmla="*/ 8 w 34"/>
                  <a:gd name="T11" fmla="*/ 18 h 26"/>
                  <a:gd name="T12" fmla="*/ 4 w 34"/>
                  <a:gd name="T13" fmla="*/ 7 h 26"/>
                  <a:gd name="T14" fmla="*/ 19 w 34"/>
                  <a:gd name="T15" fmla="*/ 5 h 26"/>
                  <a:gd name="T16" fmla="*/ 26 w 34"/>
                  <a:gd name="T17" fmla="*/ 9 h 26"/>
                  <a:gd name="T18" fmla="*/ 28 w 34"/>
                  <a:gd name="T1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6">
                    <a:moveTo>
                      <a:pt x="28" y="21"/>
                    </a:moveTo>
                    <a:cubicBezTo>
                      <a:pt x="26" y="20"/>
                      <a:pt x="24" y="18"/>
                      <a:pt x="22" y="17"/>
                    </a:cubicBezTo>
                    <a:cubicBezTo>
                      <a:pt x="21" y="16"/>
                      <a:pt x="19" y="15"/>
                      <a:pt x="18" y="18"/>
                    </a:cubicBezTo>
                    <a:cubicBezTo>
                      <a:pt x="18" y="18"/>
                      <a:pt x="20" y="20"/>
                      <a:pt x="21" y="21"/>
                    </a:cubicBezTo>
                    <a:cubicBezTo>
                      <a:pt x="18" y="26"/>
                      <a:pt x="15" y="22"/>
                      <a:pt x="12" y="21"/>
                    </a:cubicBezTo>
                    <a:cubicBezTo>
                      <a:pt x="10" y="20"/>
                      <a:pt x="9" y="19"/>
                      <a:pt x="8" y="18"/>
                    </a:cubicBezTo>
                    <a:cubicBezTo>
                      <a:pt x="5" y="15"/>
                      <a:pt x="0" y="12"/>
                      <a:pt x="4" y="7"/>
                    </a:cubicBezTo>
                    <a:cubicBezTo>
                      <a:pt x="8" y="0"/>
                      <a:pt x="13" y="2"/>
                      <a:pt x="19" y="5"/>
                    </a:cubicBezTo>
                    <a:cubicBezTo>
                      <a:pt x="21" y="6"/>
                      <a:pt x="23" y="8"/>
                      <a:pt x="26" y="9"/>
                    </a:cubicBezTo>
                    <a:cubicBezTo>
                      <a:pt x="27" y="13"/>
                      <a:pt x="34" y="16"/>
                      <a:pt x="28" y="21"/>
                    </a:cubicBezTo>
                    <a:close/>
                  </a:path>
                </a:pathLst>
              </a:custGeom>
              <a:solidFill>
                <a:srgbClr val="D9D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1" name="Freeform 306">
                <a:extLst>
                  <a:ext uri="{FF2B5EF4-FFF2-40B4-BE49-F238E27FC236}">
                    <a16:creationId xmlns:a16="http://schemas.microsoft.com/office/drawing/2014/main" id="{7493FE75-00C4-9068-7D0D-5D3AFC2630DF}"/>
                  </a:ext>
                </a:extLst>
              </p:cNvPr>
              <p:cNvSpPr/>
              <p:nvPr/>
            </p:nvSpPr>
            <p:spPr bwMode="auto">
              <a:xfrm>
                <a:off x="6368" y="3335"/>
                <a:ext cx="223" cy="140"/>
              </a:xfrm>
              <a:custGeom>
                <a:avLst/>
                <a:gdLst>
                  <a:gd name="T0" fmla="*/ 31 w 69"/>
                  <a:gd name="T1" fmla="*/ 37 h 43"/>
                  <a:gd name="T2" fmla="*/ 0 w 69"/>
                  <a:gd name="T3" fmla="*/ 1 h 43"/>
                  <a:gd name="T4" fmla="*/ 3 w 69"/>
                  <a:gd name="T5" fmla="*/ 0 h 43"/>
                  <a:gd name="T6" fmla="*/ 36 w 69"/>
                  <a:gd name="T7" fmla="*/ 11 h 43"/>
                  <a:gd name="T8" fmla="*/ 47 w 69"/>
                  <a:gd name="T9" fmla="*/ 18 h 43"/>
                  <a:gd name="T10" fmla="*/ 51 w 69"/>
                  <a:gd name="T11" fmla="*/ 31 h 43"/>
                  <a:gd name="T12" fmla="*/ 51 w 69"/>
                  <a:gd name="T13" fmla="*/ 30 h 43"/>
                  <a:gd name="T14" fmla="*/ 51 w 69"/>
                  <a:gd name="T15" fmla="*/ 18 h 43"/>
                  <a:gd name="T16" fmla="*/ 54 w 69"/>
                  <a:gd name="T17" fmla="*/ 18 h 43"/>
                  <a:gd name="T18" fmla="*/ 64 w 69"/>
                  <a:gd name="T19" fmla="*/ 37 h 43"/>
                  <a:gd name="T20" fmla="*/ 57 w 69"/>
                  <a:gd name="T21" fmla="*/ 36 h 43"/>
                  <a:gd name="T22" fmla="*/ 47 w 69"/>
                  <a:gd name="T23" fmla="*/ 43 h 43"/>
                  <a:gd name="T24" fmla="*/ 44 w 69"/>
                  <a:gd name="T25" fmla="*/ 41 h 43"/>
                  <a:gd name="T26" fmla="*/ 44 w 69"/>
                  <a:gd name="T27" fmla="*/ 38 h 43"/>
                  <a:gd name="T28" fmla="*/ 39 w 69"/>
                  <a:gd name="T29" fmla="*/ 30 h 43"/>
                  <a:gd name="T30" fmla="*/ 35 w 69"/>
                  <a:gd name="T31" fmla="*/ 33 h 43"/>
                  <a:gd name="T32" fmla="*/ 31 w 69"/>
                  <a:gd name="T33"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43">
                    <a:moveTo>
                      <a:pt x="31" y="37"/>
                    </a:moveTo>
                    <a:cubicBezTo>
                      <a:pt x="16" y="29"/>
                      <a:pt x="6" y="17"/>
                      <a:pt x="0" y="1"/>
                    </a:cubicBezTo>
                    <a:cubicBezTo>
                      <a:pt x="1" y="1"/>
                      <a:pt x="2" y="0"/>
                      <a:pt x="3" y="0"/>
                    </a:cubicBezTo>
                    <a:cubicBezTo>
                      <a:pt x="15" y="1"/>
                      <a:pt x="26" y="2"/>
                      <a:pt x="36" y="11"/>
                    </a:cubicBezTo>
                    <a:cubicBezTo>
                      <a:pt x="39" y="13"/>
                      <a:pt x="43" y="16"/>
                      <a:pt x="47" y="18"/>
                    </a:cubicBezTo>
                    <a:cubicBezTo>
                      <a:pt x="50" y="22"/>
                      <a:pt x="50" y="26"/>
                      <a:pt x="51" y="31"/>
                    </a:cubicBezTo>
                    <a:cubicBezTo>
                      <a:pt x="51" y="32"/>
                      <a:pt x="53" y="29"/>
                      <a:pt x="51" y="30"/>
                    </a:cubicBezTo>
                    <a:cubicBezTo>
                      <a:pt x="50" y="27"/>
                      <a:pt x="49" y="23"/>
                      <a:pt x="51" y="18"/>
                    </a:cubicBezTo>
                    <a:cubicBezTo>
                      <a:pt x="52" y="18"/>
                      <a:pt x="53" y="18"/>
                      <a:pt x="54" y="18"/>
                    </a:cubicBezTo>
                    <a:cubicBezTo>
                      <a:pt x="59" y="23"/>
                      <a:pt x="69" y="26"/>
                      <a:pt x="64" y="37"/>
                    </a:cubicBezTo>
                    <a:cubicBezTo>
                      <a:pt x="62" y="38"/>
                      <a:pt x="59" y="35"/>
                      <a:pt x="57" y="36"/>
                    </a:cubicBezTo>
                    <a:cubicBezTo>
                      <a:pt x="54" y="39"/>
                      <a:pt x="51" y="42"/>
                      <a:pt x="47" y="43"/>
                    </a:cubicBezTo>
                    <a:cubicBezTo>
                      <a:pt x="46" y="43"/>
                      <a:pt x="45" y="42"/>
                      <a:pt x="44" y="41"/>
                    </a:cubicBezTo>
                    <a:cubicBezTo>
                      <a:pt x="44" y="40"/>
                      <a:pt x="43" y="39"/>
                      <a:pt x="44" y="38"/>
                    </a:cubicBezTo>
                    <a:cubicBezTo>
                      <a:pt x="43" y="35"/>
                      <a:pt x="45" y="30"/>
                      <a:pt x="39" y="30"/>
                    </a:cubicBezTo>
                    <a:cubicBezTo>
                      <a:pt x="37" y="30"/>
                      <a:pt x="36" y="31"/>
                      <a:pt x="35" y="33"/>
                    </a:cubicBezTo>
                    <a:cubicBezTo>
                      <a:pt x="34" y="34"/>
                      <a:pt x="32" y="36"/>
                      <a:pt x="31" y="37"/>
                    </a:cubicBezTo>
                    <a:close/>
                  </a:path>
                </a:pathLst>
              </a:custGeom>
              <a:solidFill>
                <a:srgbClr val="EC9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2" name="Freeform 307">
                <a:extLst>
                  <a:ext uri="{FF2B5EF4-FFF2-40B4-BE49-F238E27FC236}">
                    <a16:creationId xmlns:a16="http://schemas.microsoft.com/office/drawing/2014/main" id="{B0636E76-B7C7-01DA-18F0-42229618263A}"/>
                  </a:ext>
                </a:extLst>
              </p:cNvPr>
              <p:cNvSpPr/>
              <p:nvPr/>
            </p:nvSpPr>
            <p:spPr bwMode="auto">
              <a:xfrm>
                <a:off x="6542" y="3387"/>
                <a:ext cx="140" cy="249"/>
              </a:xfrm>
              <a:custGeom>
                <a:avLst/>
                <a:gdLst>
                  <a:gd name="T0" fmla="*/ 9 w 43"/>
                  <a:gd name="T1" fmla="*/ 21 h 77"/>
                  <a:gd name="T2" fmla="*/ 0 w 43"/>
                  <a:gd name="T3" fmla="*/ 2 h 77"/>
                  <a:gd name="T4" fmla="*/ 2 w 43"/>
                  <a:gd name="T5" fmla="*/ 0 h 77"/>
                  <a:gd name="T6" fmla="*/ 23 w 43"/>
                  <a:gd name="T7" fmla="*/ 31 h 77"/>
                  <a:gd name="T8" fmla="*/ 35 w 43"/>
                  <a:gd name="T9" fmla="*/ 42 h 77"/>
                  <a:gd name="T10" fmla="*/ 40 w 43"/>
                  <a:gd name="T11" fmla="*/ 58 h 77"/>
                  <a:gd name="T12" fmla="*/ 26 w 43"/>
                  <a:gd name="T13" fmla="*/ 54 h 77"/>
                  <a:gd name="T14" fmla="*/ 32 w 43"/>
                  <a:gd name="T15" fmla="*/ 64 h 77"/>
                  <a:gd name="T16" fmla="*/ 34 w 43"/>
                  <a:gd name="T17" fmla="*/ 74 h 77"/>
                  <a:gd name="T18" fmla="*/ 26 w 43"/>
                  <a:gd name="T19" fmla="*/ 68 h 77"/>
                  <a:gd name="T20" fmla="*/ 19 w 43"/>
                  <a:gd name="T21" fmla="*/ 52 h 77"/>
                  <a:gd name="T22" fmla="*/ 16 w 43"/>
                  <a:gd name="T23" fmla="*/ 32 h 77"/>
                  <a:gd name="T24" fmla="*/ 10 w 43"/>
                  <a:gd name="T25" fmla="*/ 22 h 77"/>
                  <a:gd name="T26" fmla="*/ 9 w 43"/>
                  <a:gd name="T27"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77">
                    <a:moveTo>
                      <a:pt x="9" y="21"/>
                    </a:moveTo>
                    <a:cubicBezTo>
                      <a:pt x="13" y="11"/>
                      <a:pt x="3" y="8"/>
                      <a:pt x="0" y="2"/>
                    </a:cubicBezTo>
                    <a:cubicBezTo>
                      <a:pt x="1" y="1"/>
                      <a:pt x="1" y="1"/>
                      <a:pt x="2" y="0"/>
                    </a:cubicBezTo>
                    <a:cubicBezTo>
                      <a:pt x="11" y="9"/>
                      <a:pt x="19" y="19"/>
                      <a:pt x="23" y="31"/>
                    </a:cubicBezTo>
                    <a:cubicBezTo>
                      <a:pt x="25" y="38"/>
                      <a:pt x="30" y="40"/>
                      <a:pt x="35" y="42"/>
                    </a:cubicBezTo>
                    <a:cubicBezTo>
                      <a:pt x="40" y="47"/>
                      <a:pt x="43" y="51"/>
                      <a:pt x="40" y="58"/>
                    </a:cubicBezTo>
                    <a:cubicBezTo>
                      <a:pt x="35" y="60"/>
                      <a:pt x="32" y="55"/>
                      <a:pt x="26" y="54"/>
                    </a:cubicBezTo>
                    <a:cubicBezTo>
                      <a:pt x="28" y="58"/>
                      <a:pt x="30" y="61"/>
                      <a:pt x="32" y="64"/>
                    </a:cubicBezTo>
                    <a:cubicBezTo>
                      <a:pt x="34" y="67"/>
                      <a:pt x="38" y="71"/>
                      <a:pt x="34" y="74"/>
                    </a:cubicBezTo>
                    <a:cubicBezTo>
                      <a:pt x="29" y="77"/>
                      <a:pt x="28" y="71"/>
                      <a:pt x="26" y="68"/>
                    </a:cubicBezTo>
                    <a:cubicBezTo>
                      <a:pt x="23" y="63"/>
                      <a:pt x="21" y="58"/>
                      <a:pt x="19" y="52"/>
                    </a:cubicBezTo>
                    <a:cubicBezTo>
                      <a:pt x="18" y="46"/>
                      <a:pt x="19" y="38"/>
                      <a:pt x="16" y="32"/>
                    </a:cubicBezTo>
                    <a:cubicBezTo>
                      <a:pt x="14" y="28"/>
                      <a:pt x="13" y="25"/>
                      <a:pt x="10" y="22"/>
                    </a:cubicBezTo>
                    <a:cubicBezTo>
                      <a:pt x="10" y="22"/>
                      <a:pt x="9" y="21"/>
                      <a:pt x="9" y="21"/>
                    </a:cubicBezTo>
                    <a:close/>
                  </a:path>
                </a:pathLst>
              </a:custGeom>
              <a:solidFill>
                <a:srgbClr val="E584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3" name="Freeform 308">
                <a:extLst>
                  <a:ext uri="{FF2B5EF4-FFF2-40B4-BE49-F238E27FC236}">
                    <a16:creationId xmlns:a16="http://schemas.microsoft.com/office/drawing/2014/main" id="{EAC1B7F3-F758-02A5-5032-51D0EA563C46}"/>
                  </a:ext>
                </a:extLst>
              </p:cNvPr>
              <p:cNvSpPr/>
              <p:nvPr/>
            </p:nvSpPr>
            <p:spPr bwMode="auto">
              <a:xfrm>
                <a:off x="6345" y="3310"/>
                <a:ext cx="139" cy="61"/>
              </a:xfrm>
              <a:custGeom>
                <a:avLst/>
                <a:gdLst>
                  <a:gd name="T0" fmla="*/ 43 w 43"/>
                  <a:gd name="T1" fmla="*/ 19 h 19"/>
                  <a:gd name="T2" fmla="*/ 10 w 43"/>
                  <a:gd name="T3" fmla="*/ 9 h 19"/>
                  <a:gd name="T4" fmla="*/ 7 w 43"/>
                  <a:gd name="T5" fmla="*/ 0 h 19"/>
                  <a:gd name="T6" fmla="*/ 16 w 43"/>
                  <a:gd name="T7" fmla="*/ 3 h 19"/>
                  <a:gd name="T8" fmla="*/ 29 w 43"/>
                  <a:gd name="T9" fmla="*/ 8 h 19"/>
                  <a:gd name="T10" fmla="*/ 42 w 43"/>
                  <a:gd name="T11" fmla="*/ 14 h 19"/>
                  <a:gd name="T12" fmla="*/ 43 w 4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3" h="19">
                    <a:moveTo>
                      <a:pt x="43" y="19"/>
                    </a:moveTo>
                    <a:cubicBezTo>
                      <a:pt x="32" y="14"/>
                      <a:pt x="21" y="12"/>
                      <a:pt x="10" y="9"/>
                    </a:cubicBezTo>
                    <a:cubicBezTo>
                      <a:pt x="7" y="7"/>
                      <a:pt x="0" y="5"/>
                      <a:pt x="7" y="0"/>
                    </a:cubicBezTo>
                    <a:cubicBezTo>
                      <a:pt x="10" y="1"/>
                      <a:pt x="13" y="2"/>
                      <a:pt x="16" y="3"/>
                    </a:cubicBezTo>
                    <a:cubicBezTo>
                      <a:pt x="19" y="8"/>
                      <a:pt x="25" y="7"/>
                      <a:pt x="29" y="8"/>
                    </a:cubicBezTo>
                    <a:cubicBezTo>
                      <a:pt x="34" y="10"/>
                      <a:pt x="38" y="12"/>
                      <a:pt x="42" y="14"/>
                    </a:cubicBezTo>
                    <a:cubicBezTo>
                      <a:pt x="42" y="16"/>
                      <a:pt x="42" y="17"/>
                      <a:pt x="43" y="19"/>
                    </a:cubicBezTo>
                    <a:close/>
                  </a:path>
                </a:pathLst>
              </a:custGeom>
              <a:solidFill>
                <a:srgbClr val="FACE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4" name="Freeform 309">
                <a:extLst>
                  <a:ext uri="{FF2B5EF4-FFF2-40B4-BE49-F238E27FC236}">
                    <a16:creationId xmlns:a16="http://schemas.microsoft.com/office/drawing/2014/main" id="{8C441053-4856-9529-4D48-85AA93E95FAB}"/>
                  </a:ext>
                </a:extLst>
              </p:cNvPr>
              <p:cNvSpPr/>
              <p:nvPr/>
            </p:nvSpPr>
            <p:spPr bwMode="auto">
              <a:xfrm>
                <a:off x="6520" y="3394"/>
                <a:ext cx="16" cy="45"/>
              </a:xfrm>
              <a:custGeom>
                <a:avLst/>
                <a:gdLst>
                  <a:gd name="T0" fmla="*/ 4 w 5"/>
                  <a:gd name="T1" fmla="*/ 0 h 14"/>
                  <a:gd name="T2" fmla="*/ 3 w 5"/>
                  <a:gd name="T3" fmla="*/ 14 h 14"/>
                  <a:gd name="T4" fmla="*/ 0 w 5"/>
                  <a:gd name="T5" fmla="*/ 0 h 14"/>
                  <a:gd name="T6" fmla="*/ 4 w 5"/>
                  <a:gd name="T7" fmla="*/ 0 h 14"/>
                </a:gdLst>
                <a:ahLst/>
                <a:cxnLst>
                  <a:cxn ang="0">
                    <a:pos x="T0" y="T1"/>
                  </a:cxn>
                  <a:cxn ang="0">
                    <a:pos x="T2" y="T3"/>
                  </a:cxn>
                  <a:cxn ang="0">
                    <a:pos x="T4" y="T5"/>
                  </a:cxn>
                  <a:cxn ang="0">
                    <a:pos x="T6" y="T7"/>
                  </a:cxn>
                </a:cxnLst>
                <a:rect l="0" t="0" r="r" b="b"/>
                <a:pathLst>
                  <a:path w="5" h="14">
                    <a:moveTo>
                      <a:pt x="4" y="0"/>
                    </a:moveTo>
                    <a:cubicBezTo>
                      <a:pt x="5" y="5"/>
                      <a:pt x="5" y="10"/>
                      <a:pt x="3" y="14"/>
                    </a:cubicBezTo>
                    <a:cubicBezTo>
                      <a:pt x="2" y="10"/>
                      <a:pt x="1" y="5"/>
                      <a:pt x="0" y="0"/>
                    </a:cubicBezTo>
                    <a:cubicBezTo>
                      <a:pt x="1" y="0"/>
                      <a:pt x="3" y="0"/>
                      <a:pt x="4" y="0"/>
                    </a:cubicBezTo>
                    <a:close/>
                  </a:path>
                </a:pathLst>
              </a:custGeom>
              <a:solidFill>
                <a:srgbClr val="FAD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5" name="Freeform 310">
                <a:extLst>
                  <a:ext uri="{FF2B5EF4-FFF2-40B4-BE49-F238E27FC236}">
                    <a16:creationId xmlns:a16="http://schemas.microsoft.com/office/drawing/2014/main" id="{19085B29-41A3-B160-F6B7-C6A4563A4E7E}"/>
                  </a:ext>
                </a:extLst>
              </p:cNvPr>
              <p:cNvSpPr/>
              <p:nvPr/>
            </p:nvSpPr>
            <p:spPr bwMode="auto">
              <a:xfrm>
                <a:off x="5227" y="2695"/>
                <a:ext cx="49" cy="58"/>
              </a:xfrm>
              <a:custGeom>
                <a:avLst/>
                <a:gdLst>
                  <a:gd name="T0" fmla="*/ 11 w 15"/>
                  <a:gd name="T1" fmla="*/ 0 h 18"/>
                  <a:gd name="T2" fmla="*/ 15 w 15"/>
                  <a:gd name="T3" fmla="*/ 2 h 18"/>
                  <a:gd name="T4" fmla="*/ 9 w 15"/>
                  <a:gd name="T5" fmla="*/ 15 h 18"/>
                  <a:gd name="T6" fmla="*/ 8 w 15"/>
                  <a:gd name="T7" fmla="*/ 16 h 18"/>
                  <a:gd name="T8" fmla="*/ 0 w 15"/>
                  <a:gd name="T9" fmla="*/ 12 h 18"/>
                  <a:gd name="T10" fmla="*/ 4 w 15"/>
                  <a:gd name="T11" fmla="*/ 7 h 18"/>
                  <a:gd name="T12" fmla="*/ 11 w 15"/>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11" y="0"/>
                    </a:moveTo>
                    <a:cubicBezTo>
                      <a:pt x="12" y="0"/>
                      <a:pt x="14" y="1"/>
                      <a:pt x="15" y="2"/>
                    </a:cubicBezTo>
                    <a:cubicBezTo>
                      <a:pt x="13" y="6"/>
                      <a:pt x="11" y="11"/>
                      <a:pt x="9" y="15"/>
                    </a:cubicBezTo>
                    <a:cubicBezTo>
                      <a:pt x="9" y="16"/>
                      <a:pt x="8" y="16"/>
                      <a:pt x="8" y="16"/>
                    </a:cubicBezTo>
                    <a:cubicBezTo>
                      <a:pt x="3" y="18"/>
                      <a:pt x="2" y="15"/>
                      <a:pt x="0" y="12"/>
                    </a:cubicBezTo>
                    <a:cubicBezTo>
                      <a:pt x="0" y="9"/>
                      <a:pt x="0" y="7"/>
                      <a:pt x="4" y="7"/>
                    </a:cubicBezTo>
                    <a:cubicBezTo>
                      <a:pt x="8" y="5"/>
                      <a:pt x="10" y="3"/>
                      <a:pt x="11" y="0"/>
                    </a:cubicBezTo>
                    <a:close/>
                  </a:path>
                </a:pathLst>
              </a:custGeom>
              <a:solidFill>
                <a:srgbClr val="DB6A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6" name="Freeform 311">
                <a:extLst>
                  <a:ext uri="{FF2B5EF4-FFF2-40B4-BE49-F238E27FC236}">
                    <a16:creationId xmlns:a16="http://schemas.microsoft.com/office/drawing/2014/main" id="{E59462FC-1655-4FEF-CD10-F3AE734773B5}"/>
                  </a:ext>
                </a:extLst>
              </p:cNvPr>
              <p:cNvSpPr/>
              <p:nvPr/>
            </p:nvSpPr>
            <p:spPr bwMode="auto">
              <a:xfrm>
                <a:off x="5580" y="2029"/>
                <a:ext cx="305" cy="113"/>
              </a:xfrm>
              <a:custGeom>
                <a:avLst/>
                <a:gdLst>
                  <a:gd name="T0" fmla="*/ 19 w 94"/>
                  <a:gd name="T1" fmla="*/ 27 h 35"/>
                  <a:gd name="T2" fmla="*/ 8 w 94"/>
                  <a:gd name="T3" fmla="*/ 25 h 35"/>
                  <a:gd name="T4" fmla="*/ 8 w 94"/>
                  <a:gd name="T5" fmla="*/ 25 h 35"/>
                  <a:gd name="T6" fmla="*/ 4 w 94"/>
                  <a:gd name="T7" fmla="*/ 17 h 35"/>
                  <a:gd name="T8" fmla="*/ 34 w 94"/>
                  <a:gd name="T9" fmla="*/ 20 h 35"/>
                  <a:gd name="T10" fmla="*/ 51 w 94"/>
                  <a:gd name="T11" fmla="*/ 19 h 35"/>
                  <a:gd name="T12" fmla="*/ 4 w 94"/>
                  <a:gd name="T13" fmla="*/ 10 h 35"/>
                  <a:gd name="T14" fmla="*/ 1 w 94"/>
                  <a:gd name="T15" fmla="*/ 6 h 35"/>
                  <a:gd name="T16" fmla="*/ 7 w 94"/>
                  <a:gd name="T17" fmla="*/ 1 h 35"/>
                  <a:gd name="T18" fmla="*/ 24 w 94"/>
                  <a:gd name="T19" fmla="*/ 3 h 35"/>
                  <a:gd name="T20" fmla="*/ 68 w 94"/>
                  <a:gd name="T21" fmla="*/ 6 h 35"/>
                  <a:gd name="T22" fmla="*/ 80 w 94"/>
                  <a:gd name="T23" fmla="*/ 6 h 35"/>
                  <a:gd name="T24" fmla="*/ 94 w 94"/>
                  <a:gd name="T25" fmla="*/ 7 h 35"/>
                  <a:gd name="T26" fmla="*/ 87 w 94"/>
                  <a:gd name="T27" fmla="*/ 13 h 35"/>
                  <a:gd name="T28" fmla="*/ 83 w 94"/>
                  <a:gd name="T29" fmla="*/ 18 h 35"/>
                  <a:gd name="T30" fmla="*/ 74 w 94"/>
                  <a:gd name="T31" fmla="*/ 32 h 35"/>
                  <a:gd name="T32" fmla="*/ 19 w 94"/>
                  <a:gd name="T3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35">
                    <a:moveTo>
                      <a:pt x="19" y="27"/>
                    </a:moveTo>
                    <a:cubicBezTo>
                      <a:pt x="15" y="26"/>
                      <a:pt x="12" y="26"/>
                      <a:pt x="8" y="25"/>
                    </a:cubicBezTo>
                    <a:cubicBezTo>
                      <a:pt x="8" y="25"/>
                      <a:pt x="8" y="25"/>
                      <a:pt x="8" y="25"/>
                    </a:cubicBezTo>
                    <a:cubicBezTo>
                      <a:pt x="6" y="22"/>
                      <a:pt x="0" y="22"/>
                      <a:pt x="4" y="17"/>
                    </a:cubicBezTo>
                    <a:cubicBezTo>
                      <a:pt x="14" y="14"/>
                      <a:pt x="24" y="20"/>
                      <a:pt x="34" y="20"/>
                    </a:cubicBezTo>
                    <a:cubicBezTo>
                      <a:pt x="39" y="21"/>
                      <a:pt x="45" y="23"/>
                      <a:pt x="51" y="19"/>
                    </a:cubicBezTo>
                    <a:cubicBezTo>
                      <a:pt x="35" y="15"/>
                      <a:pt x="19" y="15"/>
                      <a:pt x="4" y="10"/>
                    </a:cubicBezTo>
                    <a:cubicBezTo>
                      <a:pt x="3" y="9"/>
                      <a:pt x="2" y="8"/>
                      <a:pt x="1" y="6"/>
                    </a:cubicBezTo>
                    <a:cubicBezTo>
                      <a:pt x="3" y="4"/>
                      <a:pt x="5" y="3"/>
                      <a:pt x="7" y="1"/>
                    </a:cubicBezTo>
                    <a:cubicBezTo>
                      <a:pt x="13" y="0"/>
                      <a:pt x="18" y="2"/>
                      <a:pt x="24" y="3"/>
                    </a:cubicBezTo>
                    <a:cubicBezTo>
                      <a:pt x="39" y="5"/>
                      <a:pt x="54" y="5"/>
                      <a:pt x="68" y="6"/>
                    </a:cubicBezTo>
                    <a:cubicBezTo>
                      <a:pt x="72" y="6"/>
                      <a:pt x="76" y="6"/>
                      <a:pt x="80" y="6"/>
                    </a:cubicBezTo>
                    <a:cubicBezTo>
                      <a:pt x="85" y="6"/>
                      <a:pt x="89" y="6"/>
                      <a:pt x="94" y="7"/>
                    </a:cubicBezTo>
                    <a:cubicBezTo>
                      <a:pt x="94" y="12"/>
                      <a:pt x="89" y="10"/>
                      <a:pt x="87" y="13"/>
                    </a:cubicBezTo>
                    <a:cubicBezTo>
                      <a:pt x="84" y="13"/>
                      <a:pt x="82" y="14"/>
                      <a:pt x="83" y="18"/>
                    </a:cubicBezTo>
                    <a:cubicBezTo>
                      <a:pt x="86" y="26"/>
                      <a:pt x="80" y="28"/>
                      <a:pt x="74" y="32"/>
                    </a:cubicBezTo>
                    <a:cubicBezTo>
                      <a:pt x="56" y="33"/>
                      <a:pt x="37" y="35"/>
                      <a:pt x="19" y="27"/>
                    </a:cubicBezTo>
                    <a:close/>
                  </a:path>
                </a:pathLst>
              </a:custGeom>
              <a:solidFill>
                <a:srgbClr val="DDDC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7" name="Freeform 312">
                <a:extLst>
                  <a:ext uri="{FF2B5EF4-FFF2-40B4-BE49-F238E27FC236}">
                    <a16:creationId xmlns:a16="http://schemas.microsoft.com/office/drawing/2014/main" id="{1F312DF5-B226-8C99-99B5-40946AEF90E9}"/>
                  </a:ext>
                </a:extLst>
              </p:cNvPr>
              <p:cNvSpPr/>
              <p:nvPr/>
            </p:nvSpPr>
            <p:spPr bwMode="auto">
              <a:xfrm>
                <a:off x="5652" y="2003"/>
                <a:ext cx="149" cy="62"/>
              </a:xfrm>
              <a:custGeom>
                <a:avLst/>
                <a:gdLst>
                  <a:gd name="T0" fmla="*/ 46 w 46"/>
                  <a:gd name="T1" fmla="*/ 14 h 19"/>
                  <a:gd name="T2" fmla="*/ 0 w 46"/>
                  <a:gd name="T3" fmla="*/ 13 h 19"/>
                  <a:gd name="T4" fmla="*/ 1 w 46"/>
                  <a:gd name="T5" fmla="*/ 10 h 19"/>
                  <a:gd name="T6" fmla="*/ 11 w 46"/>
                  <a:gd name="T7" fmla="*/ 3 h 19"/>
                  <a:gd name="T8" fmla="*/ 16 w 46"/>
                  <a:gd name="T9" fmla="*/ 3 h 19"/>
                  <a:gd name="T10" fmla="*/ 42 w 46"/>
                  <a:gd name="T11" fmla="*/ 7 h 19"/>
                  <a:gd name="T12" fmla="*/ 46 w 46"/>
                  <a:gd name="T13" fmla="*/ 14 h 19"/>
                </a:gdLst>
                <a:ahLst/>
                <a:cxnLst>
                  <a:cxn ang="0">
                    <a:pos x="T0" y="T1"/>
                  </a:cxn>
                  <a:cxn ang="0">
                    <a:pos x="T2" y="T3"/>
                  </a:cxn>
                  <a:cxn ang="0">
                    <a:pos x="T4" y="T5"/>
                  </a:cxn>
                  <a:cxn ang="0">
                    <a:pos x="T6" y="T7"/>
                  </a:cxn>
                  <a:cxn ang="0">
                    <a:pos x="T8" y="T9"/>
                  </a:cxn>
                  <a:cxn ang="0">
                    <a:pos x="T10" y="T11"/>
                  </a:cxn>
                  <a:cxn ang="0">
                    <a:pos x="T12" y="T13"/>
                  </a:cxn>
                </a:cxnLst>
                <a:rect l="0" t="0" r="r" b="b"/>
                <a:pathLst>
                  <a:path w="46" h="19">
                    <a:moveTo>
                      <a:pt x="46" y="14"/>
                    </a:moveTo>
                    <a:cubicBezTo>
                      <a:pt x="31" y="19"/>
                      <a:pt x="15" y="16"/>
                      <a:pt x="0" y="13"/>
                    </a:cubicBezTo>
                    <a:cubicBezTo>
                      <a:pt x="0" y="12"/>
                      <a:pt x="0" y="11"/>
                      <a:pt x="1" y="10"/>
                    </a:cubicBezTo>
                    <a:cubicBezTo>
                      <a:pt x="5" y="10"/>
                      <a:pt x="8" y="6"/>
                      <a:pt x="11" y="3"/>
                    </a:cubicBezTo>
                    <a:cubicBezTo>
                      <a:pt x="13" y="3"/>
                      <a:pt x="14" y="3"/>
                      <a:pt x="16" y="3"/>
                    </a:cubicBezTo>
                    <a:cubicBezTo>
                      <a:pt x="25" y="6"/>
                      <a:pt x="34" y="0"/>
                      <a:pt x="42" y="7"/>
                    </a:cubicBezTo>
                    <a:cubicBezTo>
                      <a:pt x="42" y="10"/>
                      <a:pt x="43" y="13"/>
                      <a:pt x="46" y="14"/>
                    </a:cubicBezTo>
                    <a:close/>
                  </a:path>
                </a:pathLst>
              </a:custGeom>
              <a:solidFill>
                <a:srgbClr val="F5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8" name="Freeform 313">
                <a:extLst>
                  <a:ext uri="{FF2B5EF4-FFF2-40B4-BE49-F238E27FC236}">
                    <a16:creationId xmlns:a16="http://schemas.microsoft.com/office/drawing/2014/main" id="{0AEBD7E8-E900-EC19-D737-0B2994FCADCF}"/>
                  </a:ext>
                </a:extLst>
              </p:cNvPr>
              <p:cNvSpPr/>
              <p:nvPr/>
            </p:nvSpPr>
            <p:spPr bwMode="auto">
              <a:xfrm>
                <a:off x="5694" y="2000"/>
                <a:ext cx="126" cy="32"/>
              </a:xfrm>
              <a:custGeom>
                <a:avLst/>
                <a:gdLst>
                  <a:gd name="T0" fmla="*/ 29 w 39"/>
                  <a:gd name="T1" fmla="*/ 8 h 10"/>
                  <a:gd name="T2" fmla="*/ 0 w 39"/>
                  <a:gd name="T3" fmla="*/ 5 h 10"/>
                  <a:gd name="T4" fmla="*/ 32 w 39"/>
                  <a:gd name="T5" fmla="*/ 5 h 10"/>
                  <a:gd name="T6" fmla="*/ 39 w 39"/>
                  <a:gd name="T7" fmla="*/ 6 h 10"/>
                  <a:gd name="T8" fmla="*/ 29 w 39"/>
                  <a:gd name="T9" fmla="*/ 8 h 10"/>
                </a:gdLst>
                <a:ahLst/>
                <a:cxnLst>
                  <a:cxn ang="0">
                    <a:pos x="T0" y="T1"/>
                  </a:cxn>
                  <a:cxn ang="0">
                    <a:pos x="T2" y="T3"/>
                  </a:cxn>
                  <a:cxn ang="0">
                    <a:pos x="T4" y="T5"/>
                  </a:cxn>
                  <a:cxn ang="0">
                    <a:pos x="T6" y="T7"/>
                  </a:cxn>
                  <a:cxn ang="0">
                    <a:pos x="T8" y="T9"/>
                  </a:cxn>
                </a:cxnLst>
                <a:rect l="0" t="0" r="r" b="b"/>
                <a:pathLst>
                  <a:path w="39" h="10">
                    <a:moveTo>
                      <a:pt x="29" y="8"/>
                    </a:moveTo>
                    <a:cubicBezTo>
                      <a:pt x="20" y="7"/>
                      <a:pt x="10" y="10"/>
                      <a:pt x="0" y="5"/>
                    </a:cubicBezTo>
                    <a:cubicBezTo>
                      <a:pt x="11" y="1"/>
                      <a:pt x="21" y="0"/>
                      <a:pt x="32" y="5"/>
                    </a:cubicBezTo>
                    <a:cubicBezTo>
                      <a:pt x="34" y="5"/>
                      <a:pt x="37" y="5"/>
                      <a:pt x="39" y="6"/>
                    </a:cubicBezTo>
                    <a:cubicBezTo>
                      <a:pt x="36" y="9"/>
                      <a:pt x="33" y="7"/>
                      <a:pt x="29" y="8"/>
                    </a:cubicBezTo>
                    <a:close/>
                  </a:path>
                </a:pathLst>
              </a:custGeom>
              <a:solidFill>
                <a:srgbClr val="BE9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9" name="Freeform 314">
                <a:extLst>
                  <a:ext uri="{FF2B5EF4-FFF2-40B4-BE49-F238E27FC236}">
                    <a16:creationId xmlns:a16="http://schemas.microsoft.com/office/drawing/2014/main" id="{F1E4C903-8AF5-9015-B8F0-FDDD2CE9A109}"/>
                  </a:ext>
                </a:extLst>
              </p:cNvPr>
              <p:cNvSpPr/>
              <p:nvPr/>
            </p:nvSpPr>
            <p:spPr bwMode="auto">
              <a:xfrm>
                <a:off x="5655" y="2527"/>
                <a:ext cx="149" cy="36"/>
              </a:xfrm>
              <a:custGeom>
                <a:avLst/>
                <a:gdLst>
                  <a:gd name="T0" fmla="*/ 46 w 46"/>
                  <a:gd name="T1" fmla="*/ 9 h 11"/>
                  <a:gd name="T2" fmla="*/ 0 w 46"/>
                  <a:gd name="T3" fmla="*/ 5 h 11"/>
                  <a:gd name="T4" fmla="*/ 1 w 46"/>
                  <a:gd name="T5" fmla="*/ 0 h 11"/>
                  <a:gd name="T6" fmla="*/ 46 w 46"/>
                  <a:gd name="T7" fmla="*/ 2 h 11"/>
                  <a:gd name="T8" fmla="*/ 46 w 46"/>
                  <a:gd name="T9" fmla="*/ 9 h 11"/>
                </a:gdLst>
                <a:ahLst/>
                <a:cxnLst>
                  <a:cxn ang="0">
                    <a:pos x="T0" y="T1"/>
                  </a:cxn>
                  <a:cxn ang="0">
                    <a:pos x="T2" y="T3"/>
                  </a:cxn>
                  <a:cxn ang="0">
                    <a:pos x="T4" y="T5"/>
                  </a:cxn>
                  <a:cxn ang="0">
                    <a:pos x="T6" y="T7"/>
                  </a:cxn>
                  <a:cxn ang="0">
                    <a:pos x="T8" y="T9"/>
                  </a:cxn>
                </a:cxnLst>
                <a:rect l="0" t="0" r="r" b="b"/>
                <a:pathLst>
                  <a:path w="46" h="11">
                    <a:moveTo>
                      <a:pt x="46" y="9"/>
                    </a:moveTo>
                    <a:cubicBezTo>
                      <a:pt x="30" y="11"/>
                      <a:pt x="15" y="7"/>
                      <a:pt x="0" y="5"/>
                    </a:cubicBezTo>
                    <a:cubicBezTo>
                      <a:pt x="0" y="3"/>
                      <a:pt x="0" y="2"/>
                      <a:pt x="1" y="0"/>
                    </a:cubicBezTo>
                    <a:cubicBezTo>
                      <a:pt x="16" y="4"/>
                      <a:pt x="31" y="1"/>
                      <a:pt x="46" y="2"/>
                    </a:cubicBezTo>
                    <a:cubicBezTo>
                      <a:pt x="46" y="5"/>
                      <a:pt x="46" y="7"/>
                      <a:pt x="46" y="9"/>
                    </a:cubicBezTo>
                    <a:close/>
                  </a:path>
                </a:pathLst>
              </a:custGeom>
              <a:solidFill>
                <a:srgbClr val="F4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0" name="Freeform 315">
                <a:extLst>
                  <a:ext uri="{FF2B5EF4-FFF2-40B4-BE49-F238E27FC236}">
                    <a16:creationId xmlns:a16="http://schemas.microsoft.com/office/drawing/2014/main" id="{8D95F44B-A257-C93D-33DE-D11BE22BBF97}"/>
                  </a:ext>
                </a:extLst>
              </p:cNvPr>
              <p:cNvSpPr/>
              <p:nvPr/>
            </p:nvSpPr>
            <p:spPr bwMode="auto">
              <a:xfrm>
                <a:off x="5781" y="1845"/>
                <a:ext cx="127" cy="77"/>
              </a:xfrm>
              <a:custGeom>
                <a:avLst/>
                <a:gdLst>
                  <a:gd name="T0" fmla="*/ 25 w 39"/>
                  <a:gd name="T1" fmla="*/ 0 h 24"/>
                  <a:gd name="T2" fmla="*/ 30 w 39"/>
                  <a:gd name="T3" fmla="*/ 20 h 24"/>
                  <a:gd name="T4" fmla="*/ 5 w 39"/>
                  <a:gd name="T5" fmla="*/ 23 h 24"/>
                  <a:gd name="T6" fmla="*/ 0 w 39"/>
                  <a:gd name="T7" fmla="*/ 23 h 24"/>
                  <a:gd name="T8" fmla="*/ 25 w 39"/>
                  <a:gd name="T9" fmla="*/ 0 h 24"/>
                </a:gdLst>
                <a:ahLst/>
                <a:cxnLst>
                  <a:cxn ang="0">
                    <a:pos x="T0" y="T1"/>
                  </a:cxn>
                  <a:cxn ang="0">
                    <a:pos x="T2" y="T3"/>
                  </a:cxn>
                  <a:cxn ang="0">
                    <a:pos x="T4" y="T5"/>
                  </a:cxn>
                  <a:cxn ang="0">
                    <a:pos x="T6" y="T7"/>
                  </a:cxn>
                  <a:cxn ang="0">
                    <a:pos x="T8" y="T9"/>
                  </a:cxn>
                </a:cxnLst>
                <a:rect l="0" t="0" r="r" b="b"/>
                <a:pathLst>
                  <a:path w="39" h="24">
                    <a:moveTo>
                      <a:pt x="25" y="0"/>
                    </a:moveTo>
                    <a:cubicBezTo>
                      <a:pt x="37" y="1"/>
                      <a:pt x="39" y="8"/>
                      <a:pt x="30" y="20"/>
                    </a:cubicBezTo>
                    <a:cubicBezTo>
                      <a:pt x="22" y="22"/>
                      <a:pt x="14" y="24"/>
                      <a:pt x="5" y="23"/>
                    </a:cubicBezTo>
                    <a:cubicBezTo>
                      <a:pt x="3" y="24"/>
                      <a:pt x="1" y="24"/>
                      <a:pt x="0" y="23"/>
                    </a:cubicBezTo>
                    <a:cubicBezTo>
                      <a:pt x="11" y="18"/>
                      <a:pt x="18" y="9"/>
                      <a:pt x="25" y="0"/>
                    </a:cubicBezTo>
                    <a:close/>
                  </a:path>
                </a:pathLst>
              </a:custGeom>
              <a:solidFill>
                <a:srgbClr val="C6C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1" name="Freeform 316">
                <a:extLst>
                  <a:ext uri="{FF2B5EF4-FFF2-40B4-BE49-F238E27FC236}">
                    <a16:creationId xmlns:a16="http://schemas.microsoft.com/office/drawing/2014/main" id="{8A789E98-CE37-7802-875A-02D2D0852F51}"/>
                  </a:ext>
                </a:extLst>
              </p:cNvPr>
              <p:cNvSpPr/>
              <p:nvPr/>
            </p:nvSpPr>
            <p:spPr bwMode="auto">
              <a:xfrm>
                <a:off x="5697" y="1913"/>
                <a:ext cx="91" cy="51"/>
              </a:xfrm>
              <a:custGeom>
                <a:avLst/>
                <a:gdLst>
                  <a:gd name="T0" fmla="*/ 28 w 28"/>
                  <a:gd name="T1" fmla="*/ 4 h 16"/>
                  <a:gd name="T2" fmla="*/ 28 w 28"/>
                  <a:gd name="T3" fmla="*/ 11 h 16"/>
                  <a:gd name="T4" fmla="*/ 0 w 28"/>
                  <a:gd name="T5" fmla="*/ 11 h 16"/>
                  <a:gd name="T6" fmla="*/ 8 w 28"/>
                  <a:gd name="T7" fmla="*/ 3 h 16"/>
                  <a:gd name="T8" fmla="*/ 28 w 28"/>
                  <a:gd name="T9" fmla="*/ 4 h 16"/>
                </a:gdLst>
                <a:ahLst/>
                <a:cxnLst>
                  <a:cxn ang="0">
                    <a:pos x="T0" y="T1"/>
                  </a:cxn>
                  <a:cxn ang="0">
                    <a:pos x="T2" y="T3"/>
                  </a:cxn>
                  <a:cxn ang="0">
                    <a:pos x="T4" y="T5"/>
                  </a:cxn>
                  <a:cxn ang="0">
                    <a:pos x="T6" y="T7"/>
                  </a:cxn>
                  <a:cxn ang="0">
                    <a:pos x="T8" y="T9"/>
                  </a:cxn>
                </a:cxnLst>
                <a:rect l="0" t="0" r="r" b="b"/>
                <a:pathLst>
                  <a:path w="28" h="16">
                    <a:moveTo>
                      <a:pt x="28" y="4"/>
                    </a:moveTo>
                    <a:cubicBezTo>
                      <a:pt x="28" y="7"/>
                      <a:pt x="28" y="9"/>
                      <a:pt x="28" y="11"/>
                    </a:cubicBezTo>
                    <a:cubicBezTo>
                      <a:pt x="19" y="16"/>
                      <a:pt x="9" y="16"/>
                      <a:pt x="0" y="11"/>
                    </a:cubicBezTo>
                    <a:cubicBezTo>
                      <a:pt x="0" y="6"/>
                      <a:pt x="5" y="5"/>
                      <a:pt x="8" y="3"/>
                    </a:cubicBezTo>
                    <a:cubicBezTo>
                      <a:pt x="15" y="1"/>
                      <a:pt x="21" y="0"/>
                      <a:pt x="28" y="4"/>
                    </a:cubicBezTo>
                    <a:close/>
                  </a:path>
                </a:pathLst>
              </a:custGeom>
              <a:solidFill>
                <a:srgbClr val="F4A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2" name="Freeform 317">
                <a:extLst>
                  <a:ext uri="{FF2B5EF4-FFF2-40B4-BE49-F238E27FC236}">
                    <a16:creationId xmlns:a16="http://schemas.microsoft.com/office/drawing/2014/main" id="{C583997C-4F12-80F1-A728-5337A40E1113}"/>
                  </a:ext>
                </a:extLst>
              </p:cNvPr>
              <p:cNvSpPr/>
              <p:nvPr/>
            </p:nvSpPr>
            <p:spPr bwMode="auto">
              <a:xfrm>
                <a:off x="5623" y="1896"/>
                <a:ext cx="174" cy="46"/>
              </a:xfrm>
              <a:custGeom>
                <a:avLst/>
                <a:gdLst>
                  <a:gd name="T0" fmla="*/ 51 w 54"/>
                  <a:gd name="T1" fmla="*/ 9 h 14"/>
                  <a:gd name="T2" fmla="*/ 30 w 54"/>
                  <a:gd name="T3" fmla="*/ 10 h 14"/>
                  <a:gd name="T4" fmla="*/ 8 w 54"/>
                  <a:gd name="T5" fmla="*/ 10 h 14"/>
                  <a:gd name="T6" fmla="*/ 3 w 54"/>
                  <a:gd name="T7" fmla="*/ 4 h 14"/>
                  <a:gd name="T8" fmla="*/ 49 w 54"/>
                  <a:gd name="T9" fmla="*/ 7 h 14"/>
                  <a:gd name="T10" fmla="*/ 54 w 54"/>
                  <a:gd name="T11" fmla="*/ 7 h 14"/>
                  <a:gd name="T12" fmla="*/ 51 w 54"/>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54" h="14">
                    <a:moveTo>
                      <a:pt x="51" y="9"/>
                    </a:moveTo>
                    <a:cubicBezTo>
                      <a:pt x="44" y="9"/>
                      <a:pt x="37" y="9"/>
                      <a:pt x="30" y="10"/>
                    </a:cubicBezTo>
                    <a:cubicBezTo>
                      <a:pt x="23" y="14"/>
                      <a:pt x="15" y="12"/>
                      <a:pt x="8" y="10"/>
                    </a:cubicBezTo>
                    <a:cubicBezTo>
                      <a:pt x="5" y="9"/>
                      <a:pt x="0" y="9"/>
                      <a:pt x="3" y="4"/>
                    </a:cubicBezTo>
                    <a:cubicBezTo>
                      <a:pt x="18" y="0"/>
                      <a:pt x="34" y="3"/>
                      <a:pt x="49" y="7"/>
                    </a:cubicBezTo>
                    <a:cubicBezTo>
                      <a:pt x="51" y="7"/>
                      <a:pt x="52" y="7"/>
                      <a:pt x="54" y="7"/>
                    </a:cubicBezTo>
                    <a:cubicBezTo>
                      <a:pt x="53" y="8"/>
                      <a:pt x="52" y="9"/>
                      <a:pt x="51" y="9"/>
                    </a:cubicBezTo>
                    <a:close/>
                  </a:path>
                </a:pathLst>
              </a:custGeom>
              <a:solidFill>
                <a:srgbClr val="C59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3" name="Freeform 318">
                <a:extLst>
                  <a:ext uri="{FF2B5EF4-FFF2-40B4-BE49-F238E27FC236}">
                    <a16:creationId xmlns:a16="http://schemas.microsoft.com/office/drawing/2014/main" id="{3675002F-73A8-E504-247B-969E9C593285}"/>
                  </a:ext>
                </a:extLst>
              </p:cNvPr>
              <p:cNvSpPr/>
              <p:nvPr/>
            </p:nvSpPr>
            <p:spPr bwMode="auto">
              <a:xfrm>
                <a:off x="5649" y="1926"/>
                <a:ext cx="161" cy="51"/>
              </a:xfrm>
              <a:custGeom>
                <a:avLst/>
                <a:gdLst>
                  <a:gd name="T0" fmla="*/ 15 w 50"/>
                  <a:gd name="T1" fmla="*/ 5 h 16"/>
                  <a:gd name="T2" fmla="*/ 43 w 50"/>
                  <a:gd name="T3" fmla="*/ 7 h 16"/>
                  <a:gd name="T4" fmla="*/ 50 w 50"/>
                  <a:gd name="T5" fmla="*/ 8 h 16"/>
                  <a:gd name="T6" fmla="*/ 50 w 50"/>
                  <a:gd name="T7" fmla="*/ 10 h 16"/>
                  <a:gd name="T8" fmla="*/ 1 w 50"/>
                  <a:gd name="T9" fmla="*/ 8 h 16"/>
                  <a:gd name="T10" fmla="*/ 0 w 50"/>
                  <a:gd name="T11" fmla="*/ 4 h 16"/>
                  <a:gd name="T12" fmla="*/ 15 w 50"/>
                  <a:gd name="T13" fmla="*/ 5 h 16"/>
                </a:gdLst>
                <a:ahLst/>
                <a:cxnLst>
                  <a:cxn ang="0">
                    <a:pos x="T0" y="T1"/>
                  </a:cxn>
                  <a:cxn ang="0">
                    <a:pos x="T2" y="T3"/>
                  </a:cxn>
                  <a:cxn ang="0">
                    <a:pos x="T4" y="T5"/>
                  </a:cxn>
                  <a:cxn ang="0">
                    <a:pos x="T6" y="T7"/>
                  </a:cxn>
                  <a:cxn ang="0">
                    <a:pos x="T8" y="T9"/>
                  </a:cxn>
                  <a:cxn ang="0">
                    <a:pos x="T10" y="T11"/>
                  </a:cxn>
                  <a:cxn ang="0">
                    <a:pos x="T12" y="T13"/>
                  </a:cxn>
                </a:cxnLst>
                <a:rect l="0" t="0" r="r" b="b"/>
                <a:pathLst>
                  <a:path w="50" h="16">
                    <a:moveTo>
                      <a:pt x="15" y="5"/>
                    </a:moveTo>
                    <a:cubicBezTo>
                      <a:pt x="24" y="10"/>
                      <a:pt x="34" y="6"/>
                      <a:pt x="43" y="7"/>
                    </a:cubicBezTo>
                    <a:cubicBezTo>
                      <a:pt x="46" y="7"/>
                      <a:pt x="48" y="8"/>
                      <a:pt x="50" y="8"/>
                    </a:cubicBezTo>
                    <a:cubicBezTo>
                      <a:pt x="50" y="8"/>
                      <a:pt x="50" y="9"/>
                      <a:pt x="50" y="10"/>
                    </a:cubicBezTo>
                    <a:cubicBezTo>
                      <a:pt x="34" y="16"/>
                      <a:pt x="17" y="14"/>
                      <a:pt x="1" y="8"/>
                    </a:cubicBezTo>
                    <a:cubicBezTo>
                      <a:pt x="0" y="6"/>
                      <a:pt x="0" y="5"/>
                      <a:pt x="0" y="4"/>
                    </a:cubicBezTo>
                    <a:cubicBezTo>
                      <a:pt x="5" y="0"/>
                      <a:pt x="10" y="3"/>
                      <a:pt x="15" y="5"/>
                    </a:cubicBezTo>
                    <a:close/>
                  </a:path>
                </a:pathLst>
              </a:custGeom>
              <a:solidFill>
                <a:srgbClr val="BDA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4" name="Freeform 319">
                <a:extLst>
                  <a:ext uri="{FF2B5EF4-FFF2-40B4-BE49-F238E27FC236}">
                    <a16:creationId xmlns:a16="http://schemas.microsoft.com/office/drawing/2014/main" id="{CA71C3A9-75C1-C258-D183-E2D187A6457C}"/>
                  </a:ext>
                </a:extLst>
              </p:cNvPr>
              <p:cNvSpPr/>
              <p:nvPr/>
            </p:nvSpPr>
            <p:spPr bwMode="auto">
              <a:xfrm>
                <a:off x="5853" y="2375"/>
                <a:ext cx="81" cy="39"/>
              </a:xfrm>
              <a:custGeom>
                <a:avLst/>
                <a:gdLst>
                  <a:gd name="T0" fmla="*/ 8 w 25"/>
                  <a:gd name="T1" fmla="*/ 12 h 12"/>
                  <a:gd name="T2" fmla="*/ 8 w 25"/>
                  <a:gd name="T3" fmla="*/ 4 h 12"/>
                  <a:gd name="T4" fmla="*/ 25 w 25"/>
                  <a:gd name="T5" fmla="*/ 4 h 12"/>
                  <a:gd name="T6" fmla="*/ 25 w 25"/>
                  <a:gd name="T7" fmla="*/ 4 h 12"/>
                  <a:gd name="T8" fmla="*/ 22 w 25"/>
                  <a:gd name="T9" fmla="*/ 9 h 12"/>
                  <a:gd name="T10" fmla="*/ 8 w 25"/>
                  <a:gd name="T11" fmla="*/ 12 h 12"/>
                </a:gdLst>
                <a:ahLst/>
                <a:cxnLst>
                  <a:cxn ang="0">
                    <a:pos x="T0" y="T1"/>
                  </a:cxn>
                  <a:cxn ang="0">
                    <a:pos x="T2" y="T3"/>
                  </a:cxn>
                  <a:cxn ang="0">
                    <a:pos x="T4" y="T5"/>
                  </a:cxn>
                  <a:cxn ang="0">
                    <a:pos x="T6" y="T7"/>
                  </a:cxn>
                  <a:cxn ang="0">
                    <a:pos x="T8" y="T9"/>
                  </a:cxn>
                  <a:cxn ang="0">
                    <a:pos x="T10" y="T11"/>
                  </a:cxn>
                </a:cxnLst>
                <a:rect l="0" t="0" r="r" b="b"/>
                <a:pathLst>
                  <a:path w="25" h="12">
                    <a:moveTo>
                      <a:pt x="8" y="12"/>
                    </a:moveTo>
                    <a:cubicBezTo>
                      <a:pt x="7" y="9"/>
                      <a:pt x="0" y="7"/>
                      <a:pt x="8" y="4"/>
                    </a:cubicBezTo>
                    <a:cubicBezTo>
                      <a:pt x="14" y="0"/>
                      <a:pt x="20" y="0"/>
                      <a:pt x="25" y="4"/>
                    </a:cubicBezTo>
                    <a:cubicBezTo>
                      <a:pt x="25" y="4"/>
                      <a:pt x="25" y="4"/>
                      <a:pt x="25" y="4"/>
                    </a:cubicBezTo>
                    <a:cubicBezTo>
                      <a:pt x="24" y="6"/>
                      <a:pt x="23" y="8"/>
                      <a:pt x="22" y="9"/>
                    </a:cubicBezTo>
                    <a:cubicBezTo>
                      <a:pt x="18" y="10"/>
                      <a:pt x="13" y="11"/>
                      <a:pt x="8" y="12"/>
                    </a:cubicBezTo>
                    <a:close/>
                  </a:path>
                </a:pathLst>
              </a:custGeom>
              <a:solidFill>
                <a:srgbClr val="8F86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5" name="Freeform 320">
                <a:extLst>
                  <a:ext uri="{FF2B5EF4-FFF2-40B4-BE49-F238E27FC236}">
                    <a16:creationId xmlns:a16="http://schemas.microsoft.com/office/drawing/2014/main" id="{ED0D3D4D-1075-1B12-5059-DEA28FFF373C}"/>
                  </a:ext>
                </a:extLst>
              </p:cNvPr>
              <p:cNvSpPr/>
              <p:nvPr/>
            </p:nvSpPr>
            <p:spPr bwMode="auto">
              <a:xfrm>
                <a:off x="5577" y="1819"/>
                <a:ext cx="285" cy="107"/>
              </a:xfrm>
              <a:custGeom>
                <a:avLst/>
                <a:gdLst>
                  <a:gd name="T0" fmla="*/ 63 w 88"/>
                  <a:gd name="T1" fmla="*/ 31 h 33"/>
                  <a:gd name="T2" fmla="*/ 15 w 88"/>
                  <a:gd name="T3" fmla="*/ 29 h 33"/>
                  <a:gd name="T4" fmla="*/ 8 w 88"/>
                  <a:gd name="T5" fmla="*/ 29 h 33"/>
                  <a:gd name="T6" fmla="*/ 1 w 88"/>
                  <a:gd name="T7" fmla="*/ 23 h 33"/>
                  <a:gd name="T8" fmla="*/ 8 w 88"/>
                  <a:gd name="T9" fmla="*/ 17 h 33"/>
                  <a:gd name="T10" fmla="*/ 17 w 88"/>
                  <a:gd name="T11" fmla="*/ 16 h 33"/>
                  <a:gd name="T12" fmla="*/ 8 w 88"/>
                  <a:gd name="T13" fmla="*/ 15 h 33"/>
                  <a:gd name="T14" fmla="*/ 0 w 88"/>
                  <a:gd name="T15" fmla="*/ 7 h 33"/>
                  <a:gd name="T16" fmla="*/ 8 w 88"/>
                  <a:gd name="T17" fmla="*/ 0 h 33"/>
                  <a:gd name="T18" fmla="*/ 20 w 88"/>
                  <a:gd name="T19" fmla="*/ 5 h 33"/>
                  <a:gd name="T20" fmla="*/ 76 w 88"/>
                  <a:gd name="T21" fmla="*/ 5 h 33"/>
                  <a:gd name="T22" fmla="*/ 84 w 88"/>
                  <a:gd name="T23" fmla="*/ 7 h 33"/>
                  <a:gd name="T24" fmla="*/ 88 w 88"/>
                  <a:gd name="T25" fmla="*/ 8 h 33"/>
                  <a:gd name="T26" fmla="*/ 86 w 88"/>
                  <a:gd name="T27" fmla="*/ 10 h 33"/>
                  <a:gd name="T28" fmla="*/ 63 w 88"/>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33">
                    <a:moveTo>
                      <a:pt x="63" y="31"/>
                    </a:moveTo>
                    <a:cubicBezTo>
                      <a:pt x="47" y="33"/>
                      <a:pt x="31" y="29"/>
                      <a:pt x="15" y="29"/>
                    </a:cubicBezTo>
                    <a:cubicBezTo>
                      <a:pt x="13" y="31"/>
                      <a:pt x="11" y="30"/>
                      <a:pt x="8" y="29"/>
                    </a:cubicBezTo>
                    <a:cubicBezTo>
                      <a:pt x="4" y="29"/>
                      <a:pt x="1" y="26"/>
                      <a:pt x="1" y="23"/>
                    </a:cubicBezTo>
                    <a:cubicBezTo>
                      <a:pt x="1" y="19"/>
                      <a:pt x="4" y="17"/>
                      <a:pt x="8" y="17"/>
                    </a:cubicBezTo>
                    <a:cubicBezTo>
                      <a:pt x="11" y="16"/>
                      <a:pt x="14" y="16"/>
                      <a:pt x="17" y="16"/>
                    </a:cubicBezTo>
                    <a:cubicBezTo>
                      <a:pt x="14" y="16"/>
                      <a:pt x="11" y="15"/>
                      <a:pt x="8" y="15"/>
                    </a:cubicBezTo>
                    <a:cubicBezTo>
                      <a:pt x="4" y="14"/>
                      <a:pt x="0" y="11"/>
                      <a:pt x="0" y="7"/>
                    </a:cubicBezTo>
                    <a:cubicBezTo>
                      <a:pt x="0" y="3"/>
                      <a:pt x="4" y="1"/>
                      <a:pt x="8" y="0"/>
                    </a:cubicBezTo>
                    <a:cubicBezTo>
                      <a:pt x="10" y="6"/>
                      <a:pt x="16" y="4"/>
                      <a:pt x="20" y="5"/>
                    </a:cubicBezTo>
                    <a:cubicBezTo>
                      <a:pt x="39" y="4"/>
                      <a:pt x="57" y="9"/>
                      <a:pt x="76" y="5"/>
                    </a:cubicBezTo>
                    <a:cubicBezTo>
                      <a:pt x="79" y="5"/>
                      <a:pt x="81" y="5"/>
                      <a:pt x="84" y="7"/>
                    </a:cubicBezTo>
                    <a:cubicBezTo>
                      <a:pt x="85" y="7"/>
                      <a:pt x="87" y="8"/>
                      <a:pt x="88" y="8"/>
                    </a:cubicBezTo>
                    <a:cubicBezTo>
                      <a:pt x="88" y="9"/>
                      <a:pt x="86" y="9"/>
                      <a:pt x="86" y="10"/>
                    </a:cubicBezTo>
                    <a:cubicBezTo>
                      <a:pt x="86" y="26"/>
                      <a:pt x="75" y="29"/>
                      <a:pt x="63" y="31"/>
                    </a:cubicBezTo>
                    <a:close/>
                  </a:path>
                </a:pathLst>
              </a:custGeom>
              <a:solidFill>
                <a:srgbClr val="E1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6" name="Freeform 321">
                <a:extLst>
                  <a:ext uri="{FF2B5EF4-FFF2-40B4-BE49-F238E27FC236}">
                    <a16:creationId xmlns:a16="http://schemas.microsoft.com/office/drawing/2014/main" id="{C58B828C-754E-6168-3EA6-D011DFCC07F2}"/>
                  </a:ext>
                </a:extLst>
              </p:cNvPr>
              <p:cNvSpPr/>
              <p:nvPr/>
            </p:nvSpPr>
            <p:spPr bwMode="auto">
              <a:xfrm>
                <a:off x="5755" y="1812"/>
                <a:ext cx="162" cy="39"/>
              </a:xfrm>
              <a:custGeom>
                <a:avLst/>
                <a:gdLst>
                  <a:gd name="T0" fmla="*/ 8 w 50"/>
                  <a:gd name="T1" fmla="*/ 2 h 12"/>
                  <a:gd name="T2" fmla="*/ 50 w 50"/>
                  <a:gd name="T3" fmla="*/ 2 h 12"/>
                  <a:gd name="T4" fmla="*/ 31 w 50"/>
                  <a:gd name="T5" fmla="*/ 7 h 12"/>
                  <a:gd name="T6" fmla="*/ 7 w 50"/>
                  <a:gd name="T7" fmla="*/ 8 h 12"/>
                  <a:gd name="T8" fmla="*/ 1 w 50"/>
                  <a:gd name="T9" fmla="*/ 3 h 12"/>
                  <a:gd name="T10" fmla="*/ 8 w 50"/>
                  <a:gd name="T11" fmla="*/ 2 h 12"/>
                </a:gdLst>
                <a:ahLst/>
                <a:cxnLst>
                  <a:cxn ang="0">
                    <a:pos x="T0" y="T1"/>
                  </a:cxn>
                  <a:cxn ang="0">
                    <a:pos x="T2" y="T3"/>
                  </a:cxn>
                  <a:cxn ang="0">
                    <a:pos x="T4" y="T5"/>
                  </a:cxn>
                  <a:cxn ang="0">
                    <a:pos x="T6" y="T7"/>
                  </a:cxn>
                  <a:cxn ang="0">
                    <a:pos x="T8" y="T9"/>
                  </a:cxn>
                  <a:cxn ang="0">
                    <a:pos x="T10" y="T11"/>
                  </a:cxn>
                </a:cxnLst>
                <a:rect l="0" t="0" r="r" b="b"/>
                <a:pathLst>
                  <a:path w="50" h="12">
                    <a:moveTo>
                      <a:pt x="8" y="2"/>
                    </a:moveTo>
                    <a:cubicBezTo>
                      <a:pt x="22" y="2"/>
                      <a:pt x="36" y="2"/>
                      <a:pt x="50" y="2"/>
                    </a:cubicBezTo>
                    <a:cubicBezTo>
                      <a:pt x="46" y="12"/>
                      <a:pt x="37" y="5"/>
                      <a:pt x="31" y="7"/>
                    </a:cubicBezTo>
                    <a:cubicBezTo>
                      <a:pt x="23" y="6"/>
                      <a:pt x="15" y="9"/>
                      <a:pt x="7" y="8"/>
                    </a:cubicBezTo>
                    <a:cubicBezTo>
                      <a:pt x="5" y="7"/>
                      <a:pt x="0" y="7"/>
                      <a:pt x="1" y="3"/>
                    </a:cubicBezTo>
                    <a:cubicBezTo>
                      <a:pt x="2" y="0"/>
                      <a:pt x="6" y="1"/>
                      <a:pt x="8" y="2"/>
                    </a:cubicBezTo>
                    <a:close/>
                  </a:path>
                </a:pathLst>
              </a:custGeom>
              <a:solidFill>
                <a:srgbClr val="A84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7" name="Freeform 322">
                <a:extLst>
                  <a:ext uri="{FF2B5EF4-FFF2-40B4-BE49-F238E27FC236}">
                    <a16:creationId xmlns:a16="http://schemas.microsoft.com/office/drawing/2014/main" id="{775A8209-3E11-993F-311A-A03414ACB7A8}"/>
                  </a:ext>
                </a:extLst>
              </p:cNvPr>
              <p:cNvSpPr/>
              <p:nvPr/>
            </p:nvSpPr>
            <p:spPr bwMode="auto">
              <a:xfrm>
                <a:off x="5775" y="1819"/>
                <a:ext cx="81" cy="29"/>
              </a:xfrm>
              <a:custGeom>
                <a:avLst/>
                <a:gdLst>
                  <a:gd name="T0" fmla="*/ 2 w 25"/>
                  <a:gd name="T1" fmla="*/ 3 h 9"/>
                  <a:gd name="T2" fmla="*/ 25 w 25"/>
                  <a:gd name="T3" fmla="*/ 5 h 9"/>
                  <a:gd name="T4" fmla="*/ 23 w 25"/>
                  <a:gd name="T5" fmla="*/ 7 h 9"/>
                  <a:gd name="T6" fmla="*/ 16 w 25"/>
                  <a:gd name="T7" fmla="*/ 8 h 9"/>
                  <a:gd name="T8" fmla="*/ 2 w 25"/>
                  <a:gd name="T9" fmla="*/ 8 h 9"/>
                  <a:gd name="T10" fmla="*/ 2 w 25"/>
                  <a:gd name="T11" fmla="*/ 3 h 9"/>
                </a:gdLst>
                <a:ahLst/>
                <a:cxnLst>
                  <a:cxn ang="0">
                    <a:pos x="T0" y="T1"/>
                  </a:cxn>
                  <a:cxn ang="0">
                    <a:pos x="T2" y="T3"/>
                  </a:cxn>
                  <a:cxn ang="0">
                    <a:pos x="T4" y="T5"/>
                  </a:cxn>
                  <a:cxn ang="0">
                    <a:pos x="T6" y="T7"/>
                  </a:cxn>
                  <a:cxn ang="0">
                    <a:pos x="T8" y="T9"/>
                  </a:cxn>
                  <a:cxn ang="0">
                    <a:pos x="T10" y="T11"/>
                  </a:cxn>
                </a:cxnLst>
                <a:rect l="0" t="0" r="r" b="b"/>
                <a:pathLst>
                  <a:path w="25" h="9">
                    <a:moveTo>
                      <a:pt x="2" y="3"/>
                    </a:moveTo>
                    <a:cubicBezTo>
                      <a:pt x="10" y="4"/>
                      <a:pt x="18" y="0"/>
                      <a:pt x="25" y="5"/>
                    </a:cubicBezTo>
                    <a:cubicBezTo>
                      <a:pt x="24" y="6"/>
                      <a:pt x="23" y="7"/>
                      <a:pt x="23" y="7"/>
                    </a:cubicBezTo>
                    <a:cubicBezTo>
                      <a:pt x="20" y="7"/>
                      <a:pt x="18" y="7"/>
                      <a:pt x="16" y="8"/>
                    </a:cubicBezTo>
                    <a:cubicBezTo>
                      <a:pt x="12" y="9"/>
                      <a:pt x="7" y="8"/>
                      <a:pt x="2" y="8"/>
                    </a:cubicBezTo>
                    <a:cubicBezTo>
                      <a:pt x="1" y="6"/>
                      <a:pt x="0" y="5"/>
                      <a:pt x="2" y="3"/>
                    </a:cubicBezTo>
                    <a:close/>
                  </a:path>
                </a:pathLst>
              </a:custGeom>
              <a:solidFill>
                <a:srgbClr val="E4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8" name="Freeform 323">
                <a:extLst>
                  <a:ext uri="{FF2B5EF4-FFF2-40B4-BE49-F238E27FC236}">
                    <a16:creationId xmlns:a16="http://schemas.microsoft.com/office/drawing/2014/main" id="{821369A4-9FBB-52B0-9F22-EF5D57EB1D63}"/>
                  </a:ext>
                </a:extLst>
              </p:cNvPr>
              <p:cNvSpPr/>
              <p:nvPr/>
            </p:nvSpPr>
            <p:spPr bwMode="auto">
              <a:xfrm>
                <a:off x="5584" y="1612"/>
                <a:ext cx="262" cy="87"/>
              </a:xfrm>
              <a:custGeom>
                <a:avLst/>
                <a:gdLst>
                  <a:gd name="T0" fmla="*/ 79 w 81"/>
                  <a:gd name="T1" fmla="*/ 8 h 27"/>
                  <a:gd name="T2" fmla="*/ 62 w 81"/>
                  <a:gd name="T3" fmla="*/ 27 h 27"/>
                  <a:gd name="T4" fmla="*/ 16 w 81"/>
                  <a:gd name="T5" fmla="*/ 24 h 27"/>
                  <a:gd name="T6" fmla="*/ 8 w 81"/>
                  <a:gd name="T7" fmla="*/ 22 h 27"/>
                  <a:gd name="T8" fmla="*/ 5 w 81"/>
                  <a:gd name="T9" fmla="*/ 20 h 27"/>
                  <a:gd name="T10" fmla="*/ 8 w 81"/>
                  <a:gd name="T11" fmla="*/ 3 h 27"/>
                  <a:gd name="T12" fmla="*/ 21 w 81"/>
                  <a:gd name="T13" fmla="*/ 3 h 27"/>
                  <a:gd name="T14" fmla="*/ 32 w 81"/>
                  <a:gd name="T15" fmla="*/ 4 h 27"/>
                  <a:gd name="T16" fmla="*/ 66 w 81"/>
                  <a:gd name="T17" fmla="*/ 8 h 27"/>
                  <a:gd name="T18" fmla="*/ 79 w 81"/>
                  <a:gd name="T1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7">
                    <a:moveTo>
                      <a:pt x="79" y="8"/>
                    </a:moveTo>
                    <a:cubicBezTo>
                      <a:pt x="81" y="17"/>
                      <a:pt x="72" y="26"/>
                      <a:pt x="62" y="27"/>
                    </a:cubicBezTo>
                    <a:cubicBezTo>
                      <a:pt x="47" y="27"/>
                      <a:pt x="31" y="27"/>
                      <a:pt x="16" y="24"/>
                    </a:cubicBezTo>
                    <a:cubicBezTo>
                      <a:pt x="13" y="25"/>
                      <a:pt x="10" y="24"/>
                      <a:pt x="8" y="22"/>
                    </a:cubicBezTo>
                    <a:cubicBezTo>
                      <a:pt x="7" y="21"/>
                      <a:pt x="6" y="20"/>
                      <a:pt x="5" y="20"/>
                    </a:cubicBezTo>
                    <a:cubicBezTo>
                      <a:pt x="1" y="13"/>
                      <a:pt x="0" y="7"/>
                      <a:pt x="8" y="3"/>
                    </a:cubicBezTo>
                    <a:cubicBezTo>
                      <a:pt x="12" y="0"/>
                      <a:pt x="16" y="3"/>
                      <a:pt x="21" y="3"/>
                    </a:cubicBezTo>
                    <a:cubicBezTo>
                      <a:pt x="24" y="4"/>
                      <a:pt x="28" y="4"/>
                      <a:pt x="32" y="4"/>
                    </a:cubicBezTo>
                    <a:cubicBezTo>
                      <a:pt x="43" y="7"/>
                      <a:pt x="55" y="9"/>
                      <a:pt x="66" y="8"/>
                    </a:cubicBezTo>
                    <a:cubicBezTo>
                      <a:pt x="70" y="8"/>
                      <a:pt x="75" y="8"/>
                      <a:pt x="79" y="8"/>
                    </a:cubicBezTo>
                    <a:close/>
                  </a:path>
                </a:pathLst>
              </a:custGeom>
              <a:solidFill>
                <a:srgbClr val="E5E5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9" name="Freeform 324">
                <a:extLst>
                  <a:ext uri="{FF2B5EF4-FFF2-40B4-BE49-F238E27FC236}">
                    <a16:creationId xmlns:a16="http://schemas.microsoft.com/office/drawing/2014/main" id="{84B4BF4F-9B2F-C2E9-8CA0-59F19F406B94}"/>
                  </a:ext>
                </a:extLst>
              </p:cNvPr>
              <p:cNvSpPr/>
              <p:nvPr/>
            </p:nvSpPr>
            <p:spPr bwMode="auto">
              <a:xfrm>
                <a:off x="5681" y="1599"/>
                <a:ext cx="116" cy="52"/>
              </a:xfrm>
              <a:custGeom>
                <a:avLst/>
                <a:gdLst>
                  <a:gd name="T0" fmla="*/ 36 w 36"/>
                  <a:gd name="T1" fmla="*/ 12 h 16"/>
                  <a:gd name="T2" fmla="*/ 0 w 36"/>
                  <a:gd name="T3" fmla="*/ 10 h 16"/>
                  <a:gd name="T4" fmla="*/ 14 w 36"/>
                  <a:gd name="T5" fmla="*/ 3 h 16"/>
                  <a:gd name="T6" fmla="*/ 31 w 36"/>
                  <a:gd name="T7" fmla="*/ 5 h 16"/>
                  <a:gd name="T8" fmla="*/ 36 w 36"/>
                  <a:gd name="T9" fmla="*/ 12 h 16"/>
                </a:gdLst>
                <a:ahLst/>
                <a:cxnLst>
                  <a:cxn ang="0">
                    <a:pos x="T0" y="T1"/>
                  </a:cxn>
                  <a:cxn ang="0">
                    <a:pos x="T2" y="T3"/>
                  </a:cxn>
                  <a:cxn ang="0">
                    <a:pos x="T4" y="T5"/>
                  </a:cxn>
                  <a:cxn ang="0">
                    <a:pos x="T6" y="T7"/>
                  </a:cxn>
                  <a:cxn ang="0">
                    <a:pos x="T8" y="T9"/>
                  </a:cxn>
                </a:cxnLst>
                <a:rect l="0" t="0" r="r" b="b"/>
                <a:pathLst>
                  <a:path w="36" h="16">
                    <a:moveTo>
                      <a:pt x="36" y="12"/>
                    </a:moveTo>
                    <a:cubicBezTo>
                      <a:pt x="24" y="15"/>
                      <a:pt x="12" y="16"/>
                      <a:pt x="0" y="10"/>
                    </a:cubicBezTo>
                    <a:cubicBezTo>
                      <a:pt x="4" y="6"/>
                      <a:pt x="10" y="6"/>
                      <a:pt x="14" y="3"/>
                    </a:cubicBezTo>
                    <a:cubicBezTo>
                      <a:pt x="20" y="2"/>
                      <a:pt x="26" y="0"/>
                      <a:pt x="31" y="5"/>
                    </a:cubicBezTo>
                    <a:cubicBezTo>
                      <a:pt x="29" y="10"/>
                      <a:pt x="31" y="12"/>
                      <a:pt x="36" y="12"/>
                    </a:cubicBezTo>
                    <a:close/>
                  </a:path>
                </a:pathLst>
              </a:custGeom>
              <a:solidFill>
                <a:srgbClr val="DEA2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0" name="Freeform 325">
                <a:extLst>
                  <a:ext uri="{FF2B5EF4-FFF2-40B4-BE49-F238E27FC236}">
                    <a16:creationId xmlns:a16="http://schemas.microsoft.com/office/drawing/2014/main" id="{9A5AA483-31DF-138E-4C36-E62363166BA1}"/>
                  </a:ext>
                </a:extLst>
              </p:cNvPr>
              <p:cNvSpPr/>
              <p:nvPr/>
            </p:nvSpPr>
            <p:spPr bwMode="auto">
              <a:xfrm>
                <a:off x="5684" y="1589"/>
                <a:ext cx="146" cy="36"/>
              </a:xfrm>
              <a:custGeom>
                <a:avLst/>
                <a:gdLst>
                  <a:gd name="T0" fmla="*/ 30 w 45"/>
                  <a:gd name="T1" fmla="*/ 8 h 11"/>
                  <a:gd name="T2" fmla="*/ 11 w 45"/>
                  <a:gd name="T3" fmla="*/ 8 h 11"/>
                  <a:gd name="T4" fmla="*/ 0 w 45"/>
                  <a:gd name="T5" fmla="*/ 5 h 11"/>
                  <a:gd name="T6" fmla="*/ 39 w 45"/>
                  <a:gd name="T7" fmla="*/ 5 h 11"/>
                  <a:gd name="T8" fmla="*/ 45 w 45"/>
                  <a:gd name="T9" fmla="*/ 6 h 11"/>
                  <a:gd name="T10" fmla="*/ 30 w 45"/>
                  <a:gd name="T11" fmla="*/ 8 h 11"/>
                </a:gdLst>
                <a:ahLst/>
                <a:cxnLst>
                  <a:cxn ang="0">
                    <a:pos x="T0" y="T1"/>
                  </a:cxn>
                  <a:cxn ang="0">
                    <a:pos x="T2" y="T3"/>
                  </a:cxn>
                  <a:cxn ang="0">
                    <a:pos x="T4" y="T5"/>
                  </a:cxn>
                  <a:cxn ang="0">
                    <a:pos x="T6" y="T7"/>
                  </a:cxn>
                  <a:cxn ang="0">
                    <a:pos x="T8" y="T9"/>
                  </a:cxn>
                  <a:cxn ang="0">
                    <a:pos x="T10" y="T11"/>
                  </a:cxn>
                </a:cxnLst>
                <a:rect l="0" t="0" r="r" b="b"/>
                <a:pathLst>
                  <a:path w="45" h="11">
                    <a:moveTo>
                      <a:pt x="30" y="8"/>
                    </a:moveTo>
                    <a:cubicBezTo>
                      <a:pt x="24" y="8"/>
                      <a:pt x="17" y="8"/>
                      <a:pt x="11" y="8"/>
                    </a:cubicBezTo>
                    <a:cubicBezTo>
                      <a:pt x="2" y="11"/>
                      <a:pt x="1" y="11"/>
                      <a:pt x="0" y="5"/>
                    </a:cubicBezTo>
                    <a:cubicBezTo>
                      <a:pt x="13" y="1"/>
                      <a:pt x="26" y="0"/>
                      <a:pt x="39" y="5"/>
                    </a:cubicBezTo>
                    <a:cubicBezTo>
                      <a:pt x="41" y="5"/>
                      <a:pt x="43" y="5"/>
                      <a:pt x="45" y="6"/>
                    </a:cubicBezTo>
                    <a:cubicBezTo>
                      <a:pt x="40" y="9"/>
                      <a:pt x="35" y="7"/>
                      <a:pt x="30" y="8"/>
                    </a:cubicBezTo>
                    <a:close/>
                  </a:path>
                </a:pathLst>
              </a:custGeom>
              <a:solidFill>
                <a:srgbClr val="B7A6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1" name="Freeform 326">
                <a:extLst>
                  <a:ext uri="{FF2B5EF4-FFF2-40B4-BE49-F238E27FC236}">
                    <a16:creationId xmlns:a16="http://schemas.microsoft.com/office/drawing/2014/main" id="{DAA15EAE-8C1E-AA28-A992-61621DC1FA68}"/>
                  </a:ext>
                </a:extLst>
              </p:cNvPr>
              <p:cNvSpPr/>
              <p:nvPr/>
            </p:nvSpPr>
            <p:spPr bwMode="auto">
              <a:xfrm>
                <a:off x="5156" y="2731"/>
                <a:ext cx="97" cy="42"/>
              </a:xfrm>
              <a:custGeom>
                <a:avLst/>
                <a:gdLst>
                  <a:gd name="T0" fmla="*/ 24 w 30"/>
                  <a:gd name="T1" fmla="*/ 0 h 13"/>
                  <a:gd name="T2" fmla="*/ 30 w 30"/>
                  <a:gd name="T3" fmla="*/ 5 h 13"/>
                  <a:gd name="T4" fmla="*/ 28 w 30"/>
                  <a:gd name="T5" fmla="*/ 7 h 13"/>
                  <a:gd name="T6" fmla="*/ 21 w 30"/>
                  <a:gd name="T7" fmla="*/ 8 h 13"/>
                  <a:gd name="T8" fmla="*/ 0 w 30"/>
                  <a:gd name="T9" fmla="*/ 7 h 13"/>
                  <a:gd name="T10" fmla="*/ 15 w 30"/>
                  <a:gd name="T11" fmla="*/ 4 h 13"/>
                  <a:gd name="T12" fmla="*/ 24 w 30"/>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30" h="13">
                    <a:moveTo>
                      <a:pt x="24" y="0"/>
                    </a:moveTo>
                    <a:cubicBezTo>
                      <a:pt x="26" y="2"/>
                      <a:pt x="26" y="5"/>
                      <a:pt x="30" y="5"/>
                    </a:cubicBezTo>
                    <a:cubicBezTo>
                      <a:pt x="29" y="6"/>
                      <a:pt x="29" y="7"/>
                      <a:pt x="28" y="7"/>
                    </a:cubicBezTo>
                    <a:cubicBezTo>
                      <a:pt x="26" y="7"/>
                      <a:pt x="24" y="8"/>
                      <a:pt x="21" y="8"/>
                    </a:cubicBezTo>
                    <a:cubicBezTo>
                      <a:pt x="14" y="11"/>
                      <a:pt x="7" y="13"/>
                      <a:pt x="0" y="7"/>
                    </a:cubicBezTo>
                    <a:cubicBezTo>
                      <a:pt x="4" y="2"/>
                      <a:pt x="10" y="7"/>
                      <a:pt x="15" y="4"/>
                    </a:cubicBezTo>
                    <a:cubicBezTo>
                      <a:pt x="18" y="2"/>
                      <a:pt x="21" y="0"/>
                      <a:pt x="24" y="0"/>
                    </a:cubicBezTo>
                    <a:close/>
                  </a:path>
                </a:pathLst>
              </a:custGeom>
              <a:solidFill>
                <a:srgbClr val="EA9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2" name="Freeform 327">
                <a:extLst>
                  <a:ext uri="{FF2B5EF4-FFF2-40B4-BE49-F238E27FC236}">
                    <a16:creationId xmlns:a16="http://schemas.microsoft.com/office/drawing/2014/main" id="{449EB153-FD9C-F4E9-AA96-C540531D8650}"/>
                  </a:ext>
                </a:extLst>
              </p:cNvPr>
              <p:cNvSpPr/>
              <p:nvPr/>
            </p:nvSpPr>
            <p:spPr bwMode="auto">
              <a:xfrm>
                <a:off x="5487" y="2779"/>
                <a:ext cx="178" cy="120"/>
              </a:xfrm>
              <a:custGeom>
                <a:avLst/>
                <a:gdLst>
                  <a:gd name="T0" fmla="*/ 11 w 55"/>
                  <a:gd name="T1" fmla="*/ 0 h 37"/>
                  <a:gd name="T2" fmla="*/ 16 w 55"/>
                  <a:gd name="T3" fmla="*/ 2 h 37"/>
                  <a:gd name="T4" fmla="*/ 32 w 55"/>
                  <a:gd name="T5" fmla="*/ 12 h 37"/>
                  <a:gd name="T6" fmla="*/ 53 w 55"/>
                  <a:gd name="T7" fmla="*/ 26 h 37"/>
                  <a:gd name="T8" fmla="*/ 41 w 55"/>
                  <a:gd name="T9" fmla="*/ 34 h 37"/>
                  <a:gd name="T10" fmla="*/ 22 w 55"/>
                  <a:gd name="T11" fmla="*/ 26 h 37"/>
                  <a:gd name="T12" fmla="*/ 13 w 55"/>
                  <a:gd name="T13" fmla="*/ 24 h 37"/>
                  <a:gd name="T14" fmla="*/ 6 w 55"/>
                  <a:gd name="T15" fmla="*/ 23 h 37"/>
                  <a:gd name="T16" fmla="*/ 11 w 55"/>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7">
                    <a:moveTo>
                      <a:pt x="11" y="0"/>
                    </a:moveTo>
                    <a:cubicBezTo>
                      <a:pt x="13" y="0"/>
                      <a:pt x="15" y="0"/>
                      <a:pt x="16" y="2"/>
                    </a:cubicBezTo>
                    <a:cubicBezTo>
                      <a:pt x="21" y="6"/>
                      <a:pt x="29" y="5"/>
                      <a:pt x="32" y="12"/>
                    </a:cubicBezTo>
                    <a:cubicBezTo>
                      <a:pt x="39" y="17"/>
                      <a:pt x="46" y="21"/>
                      <a:pt x="53" y="26"/>
                    </a:cubicBezTo>
                    <a:cubicBezTo>
                      <a:pt x="55" y="37"/>
                      <a:pt x="48" y="35"/>
                      <a:pt x="41" y="34"/>
                    </a:cubicBezTo>
                    <a:cubicBezTo>
                      <a:pt x="36" y="30"/>
                      <a:pt x="29" y="28"/>
                      <a:pt x="22" y="26"/>
                    </a:cubicBezTo>
                    <a:cubicBezTo>
                      <a:pt x="19" y="28"/>
                      <a:pt x="14" y="27"/>
                      <a:pt x="13" y="24"/>
                    </a:cubicBezTo>
                    <a:cubicBezTo>
                      <a:pt x="11" y="18"/>
                      <a:pt x="8" y="25"/>
                      <a:pt x="6" y="23"/>
                    </a:cubicBezTo>
                    <a:cubicBezTo>
                      <a:pt x="0" y="13"/>
                      <a:pt x="12" y="8"/>
                      <a:pt x="11" y="0"/>
                    </a:cubicBezTo>
                    <a:close/>
                  </a:path>
                </a:pathLst>
              </a:custGeom>
              <a:solidFill>
                <a:srgbClr val="DFDE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3" name="Freeform 328">
                <a:extLst>
                  <a:ext uri="{FF2B5EF4-FFF2-40B4-BE49-F238E27FC236}">
                    <a16:creationId xmlns:a16="http://schemas.microsoft.com/office/drawing/2014/main" id="{54BFC710-B675-35A8-C553-104A526E12CF}"/>
                  </a:ext>
                </a:extLst>
              </p:cNvPr>
              <p:cNvSpPr/>
              <p:nvPr/>
            </p:nvSpPr>
            <p:spPr bwMode="auto">
              <a:xfrm>
                <a:off x="5568" y="2747"/>
                <a:ext cx="191" cy="90"/>
              </a:xfrm>
              <a:custGeom>
                <a:avLst/>
                <a:gdLst>
                  <a:gd name="T0" fmla="*/ 56 w 59"/>
                  <a:gd name="T1" fmla="*/ 2 h 28"/>
                  <a:gd name="T2" fmla="*/ 59 w 59"/>
                  <a:gd name="T3" fmla="*/ 3 h 28"/>
                  <a:gd name="T4" fmla="*/ 43 w 59"/>
                  <a:gd name="T5" fmla="*/ 7 h 28"/>
                  <a:gd name="T6" fmla="*/ 24 w 59"/>
                  <a:gd name="T7" fmla="*/ 6 h 28"/>
                  <a:gd name="T8" fmla="*/ 21 w 59"/>
                  <a:gd name="T9" fmla="*/ 10 h 28"/>
                  <a:gd name="T10" fmla="*/ 39 w 59"/>
                  <a:gd name="T11" fmla="*/ 21 h 28"/>
                  <a:gd name="T12" fmla="*/ 33 w 59"/>
                  <a:gd name="T13" fmla="*/ 28 h 28"/>
                  <a:gd name="T14" fmla="*/ 9 w 59"/>
                  <a:gd name="T15" fmla="*/ 12 h 28"/>
                  <a:gd name="T16" fmla="*/ 0 w 59"/>
                  <a:gd name="T17" fmla="*/ 5 h 28"/>
                  <a:gd name="T18" fmla="*/ 23 w 59"/>
                  <a:gd name="T19" fmla="*/ 3 h 28"/>
                  <a:gd name="T20" fmla="*/ 56 w 59"/>
                  <a:gd name="T2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8">
                    <a:moveTo>
                      <a:pt x="56" y="2"/>
                    </a:moveTo>
                    <a:cubicBezTo>
                      <a:pt x="57" y="2"/>
                      <a:pt x="58" y="3"/>
                      <a:pt x="59" y="3"/>
                    </a:cubicBezTo>
                    <a:cubicBezTo>
                      <a:pt x="55" y="7"/>
                      <a:pt x="49" y="8"/>
                      <a:pt x="43" y="7"/>
                    </a:cubicBezTo>
                    <a:cubicBezTo>
                      <a:pt x="37" y="5"/>
                      <a:pt x="30" y="6"/>
                      <a:pt x="24" y="6"/>
                    </a:cubicBezTo>
                    <a:cubicBezTo>
                      <a:pt x="22" y="6"/>
                      <a:pt x="19" y="7"/>
                      <a:pt x="21" y="10"/>
                    </a:cubicBezTo>
                    <a:cubicBezTo>
                      <a:pt x="27" y="14"/>
                      <a:pt x="33" y="17"/>
                      <a:pt x="39" y="21"/>
                    </a:cubicBezTo>
                    <a:cubicBezTo>
                      <a:pt x="39" y="25"/>
                      <a:pt x="36" y="27"/>
                      <a:pt x="33" y="28"/>
                    </a:cubicBezTo>
                    <a:cubicBezTo>
                      <a:pt x="24" y="24"/>
                      <a:pt x="19" y="14"/>
                      <a:pt x="9" y="12"/>
                    </a:cubicBezTo>
                    <a:cubicBezTo>
                      <a:pt x="3" y="14"/>
                      <a:pt x="0" y="12"/>
                      <a:pt x="0" y="5"/>
                    </a:cubicBezTo>
                    <a:cubicBezTo>
                      <a:pt x="7" y="0"/>
                      <a:pt x="15" y="3"/>
                      <a:pt x="23" y="3"/>
                    </a:cubicBezTo>
                    <a:cubicBezTo>
                      <a:pt x="34" y="2"/>
                      <a:pt x="45" y="2"/>
                      <a:pt x="56" y="2"/>
                    </a:cubicBezTo>
                    <a:close/>
                  </a:path>
                </a:pathLst>
              </a:custGeom>
              <a:solidFill>
                <a:srgbClr val="E4E4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4" name="Freeform 329">
                <a:extLst>
                  <a:ext uri="{FF2B5EF4-FFF2-40B4-BE49-F238E27FC236}">
                    <a16:creationId xmlns:a16="http://schemas.microsoft.com/office/drawing/2014/main" id="{88C232B5-FFDD-88F1-D958-C519EF54217A}"/>
                  </a:ext>
                </a:extLst>
              </p:cNvPr>
              <p:cNvSpPr/>
              <p:nvPr/>
            </p:nvSpPr>
            <p:spPr bwMode="auto">
              <a:xfrm>
                <a:off x="5545" y="2760"/>
                <a:ext cx="52" cy="48"/>
              </a:xfrm>
              <a:custGeom>
                <a:avLst/>
                <a:gdLst>
                  <a:gd name="T0" fmla="*/ 7 w 16"/>
                  <a:gd name="T1" fmla="*/ 1 h 15"/>
                  <a:gd name="T2" fmla="*/ 16 w 16"/>
                  <a:gd name="T3" fmla="*/ 8 h 15"/>
                  <a:gd name="T4" fmla="*/ 16 w 16"/>
                  <a:gd name="T5" fmla="*/ 15 h 15"/>
                  <a:gd name="T6" fmla="*/ 0 w 16"/>
                  <a:gd name="T7" fmla="*/ 8 h 15"/>
                  <a:gd name="T8" fmla="*/ 4 w 16"/>
                  <a:gd name="T9" fmla="*/ 0 h 15"/>
                  <a:gd name="T10" fmla="*/ 7 w 16"/>
                  <a:gd name="T11" fmla="*/ 1 h 15"/>
                </a:gdLst>
                <a:ahLst/>
                <a:cxnLst>
                  <a:cxn ang="0">
                    <a:pos x="T0" y="T1"/>
                  </a:cxn>
                  <a:cxn ang="0">
                    <a:pos x="T2" y="T3"/>
                  </a:cxn>
                  <a:cxn ang="0">
                    <a:pos x="T4" y="T5"/>
                  </a:cxn>
                  <a:cxn ang="0">
                    <a:pos x="T6" y="T7"/>
                  </a:cxn>
                  <a:cxn ang="0">
                    <a:pos x="T8" y="T9"/>
                  </a:cxn>
                  <a:cxn ang="0">
                    <a:pos x="T10" y="T11"/>
                  </a:cxn>
                </a:cxnLst>
                <a:rect l="0" t="0" r="r" b="b"/>
                <a:pathLst>
                  <a:path w="16" h="15">
                    <a:moveTo>
                      <a:pt x="7" y="1"/>
                    </a:moveTo>
                    <a:cubicBezTo>
                      <a:pt x="9" y="5"/>
                      <a:pt x="12" y="7"/>
                      <a:pt x="16" y="8"/>
                    </a:cubicBezTo>
                    <a:cubicBezTo>
                      <a:pt x="16" y="11"/>
                      <a:pt x="16" y="13"/>
                      <a:pt x="16" y="15"/>
                    </a:cubicBezTo>
                    <a:cubicBezTo>
                      <a:pt x="10" y="15"/>
                      <a:pt x="4" y="14"/>
                      <a:pt x="0" y="8"/>
                    </a:cubicBezTo>
                    <a:cubicBezTo>
                      <a:pt x="2" y="5"/>
                      <a:pt x="3" y="2"/>
                      <a:pt x="4" y="0"/>
                    </a:cubicBezTo>
                    <a:cubicBezTo>
                      <a:pt x="5" y="0"/>
                      <a:pt x="6" y="0"/>
                      <a:pt x="7" y="1"/>
                    </a:cubicBezTo>
                    <a:close/>
                  </a:path>
                </a:pathLst>
              </a:custGeom>
              <a:solidFill>
                <a:srgbClr val="D97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5" name="Freeform 330">
                <a:extLst>
                  <a:ext uri="{FF2B5EF4-FFF2-40B4-BE49-F238E27FC236}">
                    <a16:creationId xmlns:a16="http://schemas.microsoft.com/office/drawing/2014/main" id="{C0B4710B-8DFA-D52D-F50B-96E11D76CB76}"/>
                  </a:ext>
                </a:extLst>
              </p:cNvPr>
              <p:cNvSpPr/>
              <p:nvPr/>
            </p:nvSpPr>
            <p:spPr bwMode="auto">
              <a:xfrm>
                <a:off x="5538" y="2786"/>
                <a:ext cx="68" cy="32"/>
              </a:xfrm>
              <a:custGeom>
                <a:avLst/>
                <a:gdLst>
                  <a:gd name="T0" fmla="*/ 2 w 21"/>
                  <a:gd name="T1" fmla="*/ 0 h 10"/>
                  <a:gd name="T2" fmla="*/ 18 w 21"/>
                  <a:gd name="T3" fmla="*/ 7 h 10"/>
                  <a:gd name="T4" fmla="*/ 21 w 21"/>
                  <a:gd name="T5" fmla="*/ 8 h 10"/>
                  <a:gd name="T6" fmla="*/ 16 w 21"/>
                  <a:gd name="T7" fmla="*/ 10 h 10"/>
                  <a:gd name="T8" fmla="*/ 0 w 21"/>
                  <a:gd name="T9" fmla="*/ 0 h 10"/>
                  <a:gd name="T10" fmla="*/ 2 w 21"/>
                  <a:gd name="T11" fmla="*/ 0 h 10"/>
                </a:gdLst>
                <a:ahLst/>
                <a:cxnLst>
                  <a:cxn ang="0">
                    <a:pos x="T0" y="T1"/>
                  </a:cxn>
                  <a:cxn ang="0">
                    <a:pos x="T2" y="T3"/>
                  </a:cxn>
                  <a:cxn ang="0">
                    <a:pos x="T4" y="T5"/>
                  </a:cxn>
                  <a:cxn ang="0">
                    <a:pos x="T6" y="T7"/>
                  </a:cxn>
                  <a:cxn ang="0">
                    <a:pos x="T8" y="T9"/>
                  </a:cxn>
                  <a:cxn ang="0">
                    <a:pos x="T10" y="T11"/>
                  </a:cxn>
                </a:cxnLst>
                <a:rect l="0" t="0" r="r" b="b"/>
                <a:pathLst>
                  <a:path w="21" h="10">
                    <a:moveTo>
                      <a:pt x="2" y="0"/>
                    </a:moveTo>
                    <a:cubicBezTo>
                      <a:pt x="8" y="2"/>
                      <a:pt x="13" y="5"/>
                      <a:pt x="18" y="7"/>
                    </a:cubicBezTo>
                    <a:cubicBezTo>
                      <a:pt x="19" y="7"/>
                      <a:pt x="20" y="8"/>
                      <a:pt x="21" y="8"/>
                    </a:cubicBezTo>
                    <a:cubicBezTo>
                      <a:pt x="19" y="9"/>
                      <a:pt x="18" y="9"/>
                      <a:pt x="16" y="10"/>
                    </a:cubicBezTo>
                    <a:cubicBezTo>
                      <a:pt x="11" y="6"/>
                      <a:pt x="2" y="9"/>
                      <a:pt x="0" y="0"/>
                    </a:cubicBezTo>
                    <a:cubicBezTo>
                      <a:pt x="1" y="0"/>
                      <a:pt x="2" y="0"/>
                      <a:pt x="2" y="0"/>
                    </a:cubicBezTo>
                    <a:close/>
                  </a:path>
                </a:pathLst>
              </a:custGeom>
              <a:solidFill>
                <a:srgbClr val="A05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6" name="Freeform 331">
                <a:extLst>
                  <a:ext uri="{FF2B5EF4-FFF2-40B4-BE49-F238E27FC236}">
                    <a16:creationId xmlns:a16="http://schemas.microsoft.com/office/drawing/2014/main" id="{EF23BBC4-0143-E77B-9D0F-FF03D6AA6E24}"/>
                  </a:ext>
                </a:extLst>
              </p:cNvPr>
              <p:cNvSpPr/>
              <p:nvPr/>
            </p:nvSpPr>
            <p:spPr bwMode="auto">
              <a:xfrm>
                <a:off x="5195" y="2702"/>
                <a:ext cx="45" cy="48"/>
              </a:xfrm>
              <a:custGeom>
                <a:avLst/>
                <a:gdLst>
                  <a:gd name="T0" fmla="*/ 12 w 14"/>
                  <a:gd name="T1" fmla="*/ 9 h 15"/>
                  <a:gd name="T2" fmla="*/ 3 w 14"/>
                  <a:gd name="T3" fmla="*/ 13 h 15"/>
                  <a:gd name="T4" fmla="*/ 0 w 14"/>
                  <a:gd name="T5" fmla="*/ 10 h 15"/>
                  <a:gd name="T6" fmla="*/ 9 w 14"/>
                  <a:gd name="T7" fmla="*/ 0 h 15"/>
                  <a:gd name="T8" fmla="*/ 14 w 14"/>
                  <a:gd name="T9" fmla="*/ 5 h 15"/>
                  <a:gd name="T10" fmla="*/ 12 w 14"/>
                  <a:gd name="T11" fmla="*/ 9 h 15"/>
                </a:gdLst>
                <a:ahLst/>
                <a:cxnLst>
                  <a:cxn ang="0">
                    <a:pos x="T0" y="T1"/>
                  </a:cxn>
                  <a:cxn ang="0">
                    <a:pos x="T2" y="T3"/>
                  </a:cxn>
                  <a:cxn ang="0">
                    <a:pos x="T4" y="T5"/>
                  </a:cxn>
                  <a:cxn ang="0">
                    <a:pos x="T6" y="T7"/>
                  </a:cxn>
                  <a:cxn ang="0">
                    <a:pos x="T8" y="T9"/>
                  </a:cxn>
                  <a:cxn ang="0">
                    <a:pos x="T10" y="T11"/>
                  </a:cxn>
                </a:cxnLst>
                <a:rect l="0" t="0" r="r" b="b"/>
                <a:pathLst>
                  <a:path w="14" h="15">
                    <a:moveTo>
                      <a:pt x="12" y="9"/>
                    </a:moveTo>
                    <a:cubicBezTo>
                      <a:pt x="10" y="13"/>
                      <a:pt x="7" y="15"/>
                      <a:pt x="3" y="13"/>
                    </a:cubicBezTo>
                    <a:cubicBezTo>
                      <a:pt x="2" y="12"/>
                      <a:pt x="2" y="10"/>
                      <a:pt x="0" y="10"/>
                    </a:cubicBezTo>
                    <a:cubicBezTo>
                      <a:pt x="1" y="5"/>
                      <a:pt x="6" y="3"/>
                      <a:pt x="9" y="0"/>
                    </a:cubicBezTo>
                    <a:cubicBezTo>
                      <a:pt x="11" y="1"/>
                      <a:pt x="12" y="3"/>
                      <a:pt x="14" y="5"/>
                    </a:cubicBezTo>
                    <a:cubicBezTo>
                      <a:pt x="12" y="6"/>
                      <a:pt x="12" y="7"/>
                      <a:pt x="12" y="9"/>
                    </a:cubicBezTo>
                    <a:close/>
                  </a:path>
                </a:pathLst>
              </a:custGeom>
              <a:solidFill>
                <a:srgbClr val="DBD2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7" name="Freeform 332">
                <a:extLst>
                  <a:ext uri="{FF2B5EF4-FFF2-40B4-BE49-F238E27FC236}">
                    <a16:creationId xmlns:a16="http://schemas.microsoft.com/office/drawing/2014/main" id="{1751D918-07D2-FF40-2786-15E4B8E73E09}"/>
                  </a:ext>
                </a:extLst>
              </p:cNvPr>
              <p:cNvSpPr/>
              <p:nvPr/>
            </p:nvSpPr>
            <p:spPr bwMode="auto">
              <a:xfrm>
                <a:off x="5629" y="2246"/>
                <a:ext cx="227" cy="93"/>
              </a:xfrm>
              <a:custGeom>
                <a:avLst/>
                <a:gdLst>
                  <a:gd name="T0" fmla="*/ 6 w 70"/>
                  <a:gd name="T1" fmla="*/ 21 h 29"/>
                  <a:gd name="T2" fmla="*/ 0 w 70"/>
                  <a:gd name="T3" fmla="*/ 19 h 29"/>
                  <a:gd name="T4" fmla="*/ 0 w 70"/>
                  <a:gd name="T5" fmla="*/ 12 h 29"/>
                  <a:gd name="T6" fmla="*/ 32 w 70"/>
                  <a:gd name="T7" fmla="*/ 15 h 29"/>
                  <a:gd name="T8" fmla="*/ 12 w 70"/>
                  <a:gd name="T9" fmla="*/ 10 h 29"/>
                  <a:gd name="T10" fmla="*/ 0 w 70"/>
                  <a:gd name="T11" fmla="*/ 5 h 29"/>
                  <a:gd name="T12" fmla="*/ 5 w 70"/>
                  <a:gd name="T13" fmla="*/ 2 h 29"/>
                  <a:gd name="T14" fmla="*/ 62 w 70"/>
                  <a:gd name="T15" fmla="*/ 2 h 29"/>
                  <a:gd name="T16" fmla="*/ 55 w 70"/>
                  <a:gd name="T17" fmla="*/ 26 h 29"/>
                  <a:gd name="T18" fmla="*/ 6 w 70"/>
                  <a:gd name="T1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8">
                    <a:moveTo>
                      <a:pt x="6" y="21"/>
                    </a:moveTo>
                    <a:cubicBezTo>
                      <a:pt x="4" y="20"/>
                      <a:pt x="2" y="20"/>
                      <a:pt x="0" y="19"/>
                    </a:cubicBezTo>
                    <a:cubicBezTo>
                      <a:pt x="0" y="16"/>
                      <a:pt x="0" y="14"/>
                      <a:pt x="0" y="12"/>
                    </a:cubicBezTo>
                    <a:cubicBezTo>
                      <a:pt x="11" y="10"/>
                      <a:pt x="21" y="15"/>
                      <a:pt x="32" y="15"/>
                    </a:cubicBezTo>
                    <a:cubicBezTo>
                      <a:pt x="26" y="12"/>
                      <a:pt x="19" y="12"/>
                      <a:pt x="12" y="10"/>
                    </a:cubicBezTo>
                    <a:cubicBezTo>
                      <a:pt x="8" y="9"/>
                      <a:pt x="3" y="9"/>
                      <a:pt x="0" y="5"/>
                    </a:cubicBezTo>
                    <a:cubicBezTo>
                      <a:pt x="1" y="3"/>
                      <a:pt x="3" y="2"/>
                      <a:pt x="5" y="2"/>
                    </a:cubicBezTo>
                    <a:cubicBezTo>
                      <a:pt x="24" y="0"/>
                      <a:pt x="43" y="2"/>
                      <a:pt x="62" y="2"/>
                    </a:cubicBezTo>
                    <a:cubicBezTo>
                      <a:pt x="70" y="11"/>
                      <a:pt x="68" y="17"/>
                      <a:pt x="55" y="26"/>
                    </a:cubicBezTo>
                    <a:cubicBezTo>
                      <a:pt x="39" y="27"/>
                      <a:pt x="22" y="29"/>
                      <a:pt x="6" y="21"/>
                    </a:cubicBezTo>
                    <a:close/>
                  </a:path>
                </a:pathLst>
              </a:custGeom>
              <a:solidFill>
                <a:srgbClr val="E1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8" name="Freeform 333">
                <a:extLst>
                  <a:ext uri="{FF2B5EF4-FFF2-40B4-BE49-F238E27FC236}">
                    <a16:creationId xmlns:a16="http://schemas.microsoft.com/office/drawing/2014/main" id="{F943245F-8993-E195-D19E-BC0643670145}"/>
                  </a:ext>
                </a:extLst>
              </p:cNvPr>
              <p:cNvSpPr/>
              <p:nvPr/>
            </p:nvSpPr>
            <p:spPr bwMode="auto">
              <a:xfrm>
                <a:off x="5613" y="2262"/>
                <a:ext cx="152" cy="45"/>
              </a:xfrm>
              <a:custGeom>
                <a:avLst/>
                <a:gdLst>
                  <a:gd name="T0" fmla="*/ 5 w 47"/>
                  <a:gd name="T1" fmla="*/ 0 h 14"/>
                  <a:gd name="T2" fmla="*/ 40 w 47"/>
                  <a:gd name="T3" fmla="*/ 7 h 14"/>
                  <a:gd name="T4" fmla="*/ 46 w 47"/>
                  <a:gd name="T5" fmla="*/ 10 h 14"/>
                  <a:gd name="T6" fmla="*/ 39 w 47"/>
                  <a:gd name="T7" fmla="*/ 14 h 14"/>
                  <a:gd name="T8" fmla="*/ 5 w 47"/>
                  <a:gd name="T9" fmla="*/ 7 h 14"/>
                  <a:gd name="T10" fmla="*/ 5 w 47"/>
                  <a:gd name="T11" fmla="*/ 0 h 14"/>
                </a:gdLst>
                <a:ahLst/>
                <a:cxnLst>
                  <a:cxn ang="0">
                    <a:pos x="T0" y="T1"/>
                  </a:cxn>
                  <a:cxn ang="0">
                    <a:pos x="T2" y="T3"/>
                  </a:cxn>
                  <a:cxn ang="0">
                    <a:pos x="T4" y="T5"/>
                  </a:cxn>
                  <a:cxn ang="0">
                    <a:pos x="T6" y="T7"/>
                  </a:cxn>
                  <a:cxn ang="0">
                    <a:pos x="T8" y="T9"/>
                  </a:cxn>
                  <a:cxn ang="0">
                    <a:pos x="T10" y="T11"/>
                  </a:cxn>
                </a:cxnLst>
                <a:rect l="0" t="0" r="r" b="b"/>
                <a:pathLst>
                  <a:path w="47" h="14">
                    <a:moveTo>
                      <a:pt x="5" y="0"/>
                    </a:moveTo>
                    <a:cubicBezTo>
                      <a:pt x="17" y="2"/>
                      <a:pt x="28" y="4"/>
                      <a:pt x="40" y="7"/>
                    </a:cubicBezTo>
                    <a:cubicBezTo>
                      <a:pt x="43" y="7"/>
                      <a:pt x="47" y="6"/>
                      <a:pt x="46" y="10"/>
                    </a:cubicBezTo>
                    <a:cubicBezTo>
                      <a:pt x="45" y="14"/>
                      <a:pt x="42" y="14"/>
                      <a:pt x="39" y="14"/>
                    </a:cubicBezTo>
                    <a:cubicBezTo>
                      <a:pt x="28" y="11"/>
                      <a:pt x="16" y="12"/>
                      <a:pt x="5" y="7"/>
                    </a:cubicBezTo>
                    <a:cubicBezTo>
                      <a:pt x="0" y="4"/>
                      <a:pt x="0" y="2"/>
                      <a:pt x="5" y="0"/>
                    </a:cubicBezTo>
                    <a:close/>
                  </a:path>
                </a:pathLst>
              </a:custGeom>
              <a:solidFill>
                <a:srgbClr val="FA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9" name="Freeform 334">
                <a:extLst>
                  <a:ext uri="{FF2B5EF4-FFF2-40B4-BE49-F238E27FC236}">
                    <a16:creationId xmlns:a16="http://schemas.microsoft.com/office/drawing/2014/main" id="{0EC93CA7-DFD3-4C4B-E74D-0A85C974A7C5}"/>
                  </a:ext>
                </a:extLst>
              </p:cNvPr>
              <p:cNvSpPr/>
              <p:nvPr/>
            </p:nvSpPr>
            <p:spPr bwMode="auto">
              <a:xfrm>
                <a:off x="5642" y="2230"/>
                <a:ext cx="194" cy="32"/>
              </a:xfrm>
              <a:custGeom>
                <a:avLst/>
                <a:gdLst>
                  <a:gd name="T0" fmla="*/ 59 w 60"/>
                  <a:gd name="T1" fmla="*/ 10 h 10"/>
                  <a:gd name="T2" fmla="*/ 1 w 60"/>
                  <a:gd name="T3" fmla="*/ 7 h 10"/>
                  <a:gd name="T4" fmla="*/ 0 w 60"/>
                  <a:gd name="T5" fmla="*/ 5 h 10"/>
                  <a:gd name="T6" fmla="*/ 5 w 60"/>
                  <a:gd name="T7" fmla="*/ 5 h 10"/>
                  <a:gd name="T8" fmla="*/ 33 w 60"/>
                  <a:gd name="T9" fmla="*/ 4 h 10"/>
                  <a:gd name="T10" fmla="*/ 46 w 60"/>
                  <a:gd name="T11" fmla="*/ 4 h 10"/>
                  <a:gd name="T12" fmla="*/ 58 w 60"/>
                  <a:gd name="T13" fmla="*/ 6 h 10"/>
                  <a:gd name="T14" fmla="*/ 59 w 60"/>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0">
                    <a:moveTo>
                      <a:pt x="59" y="10"/>
                    </a:moveTo>
                    <a:cubicBezTo>
                      <a:pt x="40" y="10"/>
                      <a:pt x="20" y="10"/>
                      <a:pt x="1" y="7"/>
                    </a:cubicBezTo>
                    <a:cubicBezTo>
                      <a:pt x="1" y="6"/>
                      <a:pt x="0" y="6"/>
                      <a:pt x="0" y="5"/>
                    </a:cubicBezTo>
                    <a:cubicBezTo>
                      <a:pt x="2" y="5"/>
                      <a:pt x="3" y="5"/>
                      <a:pt x="5" y="5"/>
                    </a:cubicBezTo>
                    <a:cubicBezTo>
                      <a:pt x="14" y="0"/>
                      <a:pt x="24" y="5"/>
                      <a:pt x="33" y="4"/>
                    </a:cubicBezTo>
                    <a:cubicBezTo>
                      <a:pt x="37" y="3"/>
                      <a:pt x="42" y="4"/>
                      <a:pt x="46" y="4"/>
                    </a:cubicBezTo>
                    <a:cubicBezTo>
                      <a:pt x="50" y="4"/>
                      <a:pt x="55" y="4"/>
                      <a:pt x="58" y="6"/>
                    </a:cubicBezTo>
                    <a:cubicBezTo>
                      <a:pt x="60" y="7"/>
                      <a:pt x="60" y="8"/>
                      <a:pt x="59" y="10"/>
                    </a:cubicBezTo>
                    <a:close/>
                  </a:path>
                </a:pathLst>
              </a:custGeom>
              <a:solidFill>
                <a:srgbClr val="C19D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0" name="Freeform 335">
                <a:extLst>
                  <a:ext uri="{FF2B5EF4-FFF2-40B4-BE49-F238E27FC236}">
                    <a16:creationId xmlns:a16="http://schemas.microsoft.com/office/drawing/2014/main" id="{A5767A0D-8F55-71E4-9146-9BF32E3DD997}"/>
                  </a:ext>
                </a:extLst>
              </p:cNvPr>
              <p:cNvSpPr/>
              <p:nvPr/>
            </p:nvSpPr>
            <p:spPr bwMode="auto">
              <a:xfrm>
                <a:off x="5742" y="1075"/>
                <a:ext cx="39" cy="117"/>
              </a:xfrm>
              <a:custGeom>
                <a:avLst/>
                <a:gdLst>
                  <a:gd name="T0" fmla="*/ 12 w 12"/>
                  <a:gd name="T1" fmla="*/ 0 h 36"/>
                  <a:gd name="T2" fmla="*/ 8 w 12"/>
                  <a:gd name="T3" fmla="*/ 36 h 36"/>
                  <a:gd name="T4" fmla="*/ 0 w 12"/>
                  <a:gd name="T5" fmla="*/ 6 h 36"/>
                  <a:gd name="T6" fmla="*/ 7 w 12"/>
                  <a:gd name="T7" fmla="*/ 5 h 36"/>
                  <a:gd name="T8" fmla="*/ 12 w 12"/>
                  <a:gd name="T9" fmla="*/ 0 h 36"/>
                </a:gdLst>
                <a:ahLst/>
                <a:cxnLst>
                  <a:cxn ang="0">
                    <a:pos x="T0" y="T1"/>
                  </a:cxn>
                  <a:cxn ang="0">
                    <a:pos x="T2" y="T3"/>
                  </a:cxn>
                  <a:cxn ang="0">
                    <a:pos x="T4" y="T5"/>
                  </a:cxn>
                  <a:cxn ang="0">
                    <a:pos x="T6" y="T7"/>
                  </a:cxn>
                  <a:cxn ang="0">
                    <a:pos x="T8" y="T9"/>
                  </a:cxn>
                </a:cxnLst>
                <a:rect l="0" t="0" r="r" b="b"/>
                <a:pathLst>
                  <a:path w="12" h="36">
                    <a:moveTo>
                      <a:pt x="12" y="0"/>
                    </a:moveTo>
                    <a:cubicBezTo>
                      <a:pt x="9" y="12"/>
                      <a:pt x="10" y="24"/>
                      <a:pt x="8" y="36"/>
                    </a:cubicBezTo>
                    <a:cubicBezTo>
                      <a:pt x="2" y="27"/>
                      <a:pt x="9" y="14"/>
                      <a:pt x="0" y="6"/>
                    </a:cubicBezTo>
                    <a:cubicBezTo>
                      <a:pt x="3" y="7"/>
                      <a:pt x="5" y="8"/>
                      <a:pt x="7" y="5"/>
                    </a:cubicBezTo>
                    <a:cubicBezTo>
                      <a:pt x="9" y="3"/>
                      <a:pt x="10" y="2"/>
                      <a:pt x="12" y="0"/>
                    </a:cubicBezTo>
                    <a:close/>
                  </a:path>
                </a:pathLst>
              </a:custGeom>
              <a:solidFill>
                <a:srgbClr val="B6A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1" name="Freeform 336">
                <a:extLst>
                  <a:ext uri="{FF2B5EF4-FFF2-40B4-BE49-F238E27FC236}">
                    <a16:creationId xmlns:a16="http://schemas.microsoft.com/office/drawing/2014/main" id="{98385D27-0999-40F3-0219-1D18CF21F0DB}"/>
                  </a:ext>
                </a:extLst>
              </p:cNvPr>
              <p:cNvSpPr/>
              <p:nvPr/>
            </p:nvSpPr>
            <p:spPr bwMode="auto">
              <a:xfrm>
                <a:off x="4780" y="3429"/>
                <a:ext cx="149" cy="39"/>
              </a:xfrm>
              <a:custGeom>
                <a:avLst/>
                <a:gdLst>
                  <a:gd name="T0" fmla="*/ 43 w 46"/>
                  <a:gd name="T1" fmla="*/ 8 h 12"/>
                  <a:gd name="T2" fmla="*/ 46 w 46"/>
                  <a:gd name="T3" fmla="*/ 12 h 12"/>
                  <a:gd name="T4" fmla="*/ 38 w 46"/>
                  <a:gd name="T5" fmla="*/ 11 h 12"/>
                  <a:gd name="T6" fmla="*/ 17 w 46"/>
                  <a:gd name="T7" fmla="*/ 10 h 12"/>
                  <a:gd name="T8" fmla="*/ 13 w 46"/>
                  <a:gd name="T9" fmla="*/ 10 h 12"/>
                  <a:gd name="T10" fmla="*/ 0 w 46"/>
                  <a:gd name="T11" fmla="*/ 5 h 12"/>
                  <a:gd name="T12" fmla="*/ 43 w 46"/>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3" y="8"/>
                    </a:moveTo>
                    <a:cubicBezTo>
                      <a:pt x="44" y="9"/>
                      <a:pt x="45" y="11"/>
                      <a:pt x="46" y="12"/>
                    </a:cubicBezTo>
                    <a:cubicBezTo>
                      <a:pt x="43" y="12"/>
                      <a:pt x="41" y="11"/>
                      <a:pt x="38" y="11"/>
                    </a:cubicBezTo>
                    <a:cubicBezTo>
                      <a:pt x="31" y="10"/>
                      <a:pt x="24" y="10"/>
                      <a:pt x="17" y="10"/>
                    </a:cubicBezTo>
                    <a:cubicBezTo>
                      <a:pt x="16" y="10"/>
                      <a:pt x="14" y="10"/>
                      <a:pt x="13" y="10"/>
                    </a:cubicBezTo>
                    <a:cubicBezTo>
                      <a:pt x="10" y="7"/>
                      <a:pt x="4" y="12"/>
                      <a:pt x="0" y="5"/>
                    </a:cubicBezTo>
                    <a:cubicBezTo>
                      <a:pt x="15" y="3"/>
                      <a:pt x="29" y="0"/>
                      <a:pt x="43" y="8"/>
                    </a:cubicBezTo>
                    <a:close/>
                  </a:path>
                </a:pathLst>
              </a:custGeom>
              <a:solidFill>
                <a:srgbClr val="F9C8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2" name="Freeform 337">
                <a:extLst>
                  <a:ext uri="{FF2B5EF4-FFF2-40B4-BE49-F238E27FC236}">
                    <a16:creationId xmlns:a16="http://schemas.microsoft.com/office/drawing/2014/main" id="{9A2B9AB2-276D-49AE-4DF7-BCC41CE75132}"/>
                  </a:ext>
                </a:extLst>
              </p:cNvPr>
              <p:cNvSpPr/>
              <p:nvPr/>
            </p:nvSpPr>
            <p:spPr bwMode="auto">
              <a:xfrm>
                <a:off x="5707" y="1812"/>
                <a:ext cx="74" cy="36"/>
              </a:xfrm>
              <a:custGeom>
                <a:avLst/>
                <a:gdLst>
                  <a:gd name="T0" fmla="*/ 23 w 23"/>
                  <a:gd name="T1" fmla="*/ 5 h 11"/>
                  <a:gd name="T2" fmla="*/ 23 w 23"/>
                  <a:gd name="T3" fmla="*/ 9 h 11"/>
                  <a:gd name="T4" fmla="*/ 2 w 23"/>
                  <a:gd name="T5" fmla="*/ 9 h 11"/>
                  <a:gd name="T6" fmla="*/ 4 w 23"/>
                  <a:gd name="T7" fmla="*/ 0 h 11"/>
                  <a:gd name="T8" fmla="*/ 23 w 23"/>
                  <a:gd name="T9" fmla="*/ 0 h 11"/>
                  <a:gd name="T10" fmla="*/ 23 w 23"/>
                  <a:gd name="T11" fmla="*/ 2 h 11"/>
                  <a:gd name="T12" fmla="*/ 16 w 23"/>
                  <a:gd name="T13" fmla="*/ 3 h 11"/>
                  <a:gd name="T14" fmla="*/ 23 w 2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23" y="5"/>
                    </a:moveTo>
                    <a:cubicBezTo>
                      <a:pt x="23" y="6"/>
                      <a:pt x="23" y="8"/>
                      <a:pt x="23" y="9"/>
                    </a:cubicBezTo>
                    <a:cubicBezTo>
                      <a:pt x="16" y="11"/>
                      <a:pt x="9" y="11"/>
                      <a:pt x="2" y="9"/>
                    </a:cubicBezTo>
                    <a:cubicBezTo>
                      <a:pt x="0" y="6"/>
                      <a:pt x="2" y="3"/>
                      <a:pt x="4" y="0"/>
                    </a:cubicBezTo>
                    <a:cubicBezTo>
                      <a:pt x="10" y="0"/>
                      <a:pt x="17" y="0"/>
                      <a:pt x="23" y="0"/>
                    </a:cubicBezTo>
                    <a:cubicBezTo>
                      <a:pt x="23" y="1"/>
                      <a:pt x="23" y="2"/>
                      <a:pt x="23" y="2"/>
                    </a:cubicBezTo>
                    <a:cubicBezTo>
                      <a:pt x="21" y="3"/>
                      <a:pt x="20" y="3"/>
                      <a:pt x="16" y="3"/>
                    </a:cubicBezTo>
                    <a:cubicBezTo>
                      <a:pt x="19" y="4"/>
                      <a:pt x="21" y="5"/>
                      <a:pt x="23" y="5"/>
                    </a:cubicBezTo>
                    <a:close/>
                  </a:path>
                </a:pathLst>
              </a:custGeom>
              <a:solidFill>
                <a:srgbClr val="EFA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3" name="Freeform 338">
                <a:extLst>
                  <a:ext uri="{FF2B5EF4-FFF2-40B4-BE49-F238E27FC236}">
                    <a16:creationId xmlns:a16="http://schemas.microsoft.com/office/drawing/2014/main" id="{5AFBD65B-D1D5-1CD7-BEF9-A42482707401}"/>
                  </a:ext>
                </a:extLst>
              </p:cNvPr>
              <p:cNvSpPr/>
              <p:nvPr/>
            </p:nvSpPr>
            <p:spPr bwMode="auto">
              <a:xfrm>
                <a:off x="5613" y="2757"/>
                <a:ext cx="94" cy="22"/>
              </a:xfrm>
              <a:custGeom>
                <a:avLst/>
                <a:gdLst>
                  <a:gd name="T0" fmla="*/ 7 w 29"/>
                  <a:gd name="T1" fmla="*/ 7 h 7"/>
                  <a:gd name="T2" fmla="*/ 2 w 29"/>
                  <a:gd name="T3" fmla="*/ 5 h 7"/>
                  <a:gd name="T4" fmla="*/ 5 w 29"/>
                  <a:gd name="T5" fmla="*/ 2 h 7"/>
                  <a:gd name="T6" fmla="*/ 29 w 29"/>
                  <a:gd name="T7" fmla="*/ 4 h 7"/>
                  <a:gd name="T8" fmla="*/ 24 w 29"/>
                  <a:gd name="T9" fmla="*/ 6 h 7"/>
                  <a:gd name="T10" fmla="*/ 7 w 29"/>
                  <a:gd name="T11" fmla="*/ 7 h 7"/>
                </a:gdLst>
                <a:ahLst/>
                <a:cxnLst>
                  <a:cxn ang="0">
                    <a:pos x="T0" y="T1"/>
                  </a:cxn>
                  <a:cxn ang="0">
                    <a:pos x="T2" y="T3"/>
                  </a:cxn>
                  <a:cxn ang="0">
                    <a:pos x="T4" y="T5"/>
                  </a:cxn>
                  <a:cxn ang="0">
                    <a:pos x="T6" y="T7"/>
                  </a:cxn>
                  <a:cxn ang="0">
                    <a:pos x="T8" y="T9"/>
                  </a:cxn>
                  <a:cxn ang="0">
                    <a:pos x="T10" y="T11"/>
                  </a:cxn>
                </a:cxnLst>
                <a:rect l="0" t="0" r="r" b="b"/>
                <a:pathLst>
                  <a:path w="28" h="7">
                    <a:moveTo>
                      <a:pt x="7" y="7"/>
                    </a:moveTo>
                    <a:cubicBezTo>
                      <a:pt x="5" y="6"/>
                      <a:pt x="2" y="6"/>
                      <a:pt x="2" y="5"/>
                    </a:cubicBezTo>
                    <a:cubicBezTo>
                      <a:pt x="0" y="2"/>
                      <a:pt x="3" y="2"/>
                      <a:pt x="5" y="2"/>
                    </a:cubicBezTo>
                    <a:cubicBezTo>
                      <a:pt x="13" y="3"/>
                      <a:pt x="21" y="0"/>
                      <a:pt x="29" y="4"/>
                    </a:cubicBezTo>
                    <a:cubicBezTo>
                      <a:pt x="27" y="5"/>
                      <a:pt x="26" y="5"/>
                      <a:pt x="24" y="6"/>
                    </a:cubicBezTo>
                    <a:cubicBezTo>
                      <a:pt x="18" y="5"/>
                      <a:pt x="12" y="2"/>
                      <a:pt x="7" y="7"/>
                    </a:cubicBezTo>
                    <a:close/>
                  </a:path>
                </a:pathLst>
              </a:custGeom>
              <a:solidFill>
                <a:srgbClr val="B89E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4" name="Freeform 339">
                <a:extLst>
                  <a:ext uri="{FF2B5EF4-FFF2-40B4-BE49-F238E27FC236}">
                    <a16:creationId xmlns:a16="http://schemas.microsoft.com/office/drawing/2014/main" id="{0A11E584-57E6-DE88-DE59-81F614CEF3F5}"/>
                  </a:ext>
                </a:extLst>
              </p:cNvPr>
              <p:cNvSpPr/>
              <p:nvPr/>
            </p:nvSpPr>
            <p:spPr bwMode="auto">
              <a:xfrm>
                <a:off x="5428" y="3074"/>
                <a:ext cx="97" cy="64"/>
              </a:xfrm>
              <a:custGeom>
                <a:avLst/>
                <a:gdLst>
                  <a:gd name="T0" fmla="*/ 24 w 30"/>
                  <a:gd name="T1" fmla="*/ 9 h 20"/>
                  <a:gd name="T2" fmla="*/ 26 w 30"/>
                  <a:gd name="T3" fmla="*/ 10 h 20"/>
                  <a:gd name="T4" fmla="*/ 27 w 30"/>
                  <a:gd name="T5" fmla="*/ 17 h 20"/>
                  <a:gd name="T6" fmla="*/ 17 w 30"/>
                  <a:gd name="T7" fmla="*/ 18 h 20"/>
                  <a:gd name="T8" fmla="*/ 9 w 30"/>
                  <a:gd name="T9" fmla="*/ 12 h 20"/>
                  <a:gd name="T10" fmla="*/ 0 w 30"/>
                  <a:gd name="T11" fmla="*/ 6 h 20"/>
                  <a:gd name="T12" fmla="*/ 8 w 30"/>
                  <a:gd name="T13" fmla="*/ 1 h 20"/>
                  <a:gd name="T14" fmla="*/ 24 w 30"/>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0">
                    <a:moveTo>
                      <a:pt x="24" y="9"/>
                    </a:moveTo>
                    <a:cubicBezTo>
                      <a:pt x="25" y="10"/>
                      <a:pt x="25" y="10"/>
                      <a:pt x="26" y="10"/>
                    </a:cubicBezTo>
                    <a:cubicBezTo>
                      <a:pt x="28" y="12"/>
                      <a:pt x="30" y="14"/>
                      <a:pt x="27" y="17"/>
                    </a:cubicBezTo>
                    <a:cubicBezTo>
                      <a:pt x="24" y="20"/>
                      <a:pt x="21" y="19"/>
                      <a:pt x="17" y="18"/>
                    </a:cubicBezTo>
                    <a:cubicBezTo>
                      <a:pt x="15" y="15"/>
                      <a:pt x="12" y="13"/>
                      <a:pt x="9" y="12"/>
                    </a:cubicBezTo>
                    <a:cubicBezTo>
                      <a:pt x="7" y="9"/>
                      <a:pt x="0" y="10"/>
                      <a:pt x="0" y="6"/>
                    </a:cubicBezTo>
                    <a:cubicBezTo>
                      <a:pt x="0" y="2"/>
                      <a:pt x="4" y="0"/>
                      <a:pt x="8" y="1"/>
                    </a:cubicBezTo>
                    <a:cubicBezTo>
                      <a:pt x="12" y="7"/>
                      <a:pt x="19" y="7"/>
                      <a:pt x="24" y="9"/>
                    </a:cubicBezTo>
                    <a:close/>
                  </a:path>
                </a:pathLst>
              </a:custGeom>
              <a:solidFill>
                <a:srgbClr val="DC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5" name="Freeform 340">
                <a:extLst>
                  <a:ext uri="{FF2B5EF4-FFF2-40B4-BE49-F238E27FC236}">
                    <a16:creationId xmlns:a16="http://schemas.microsoft.com/office/drawing/2014/main" id="{3EE867CB-0C25-3122-7E27-3C2BD34A8B95}"/>
                  </a:ext>
                </a:extLst>
              </p:cNvPr>
              <p:cNvSpPr/>
              <p:nvPr/>
            </p:nvSpPr>
            <p:spPr bwMode="auto">
              <a:xfrm>
                <a:off x="5490" y="3022"/>
                <a:ext cx="61" cy="22"/>
              </a:xfrm>
              <a:custGeom>
                <a:avLst/>
                <a:gdLst>
                  <a:gd name="T0" fmla="*/ 19 w 19"/>
                  <a:gd name="T1" fmla="*/ 7 h 7"/>
                  <a:gd name="T2" fmla="*/ 0 w 19"/>
                  <a:gd name="T3" fmla="*/ 0 h 7"/>
                  <a:gd name="T4" fmla="*/ 3 w 19"/>
                  <a:gd name="T5" fmla="*/ 0 h 7"/>
                  <a:gd name="T6" fmla="*/ 19 w 19"/>
                  <a:gd name="T7" fmla="*/ 7 h 7"/>
                </a:gdLst>
                <a:ahLst/>
                <a:cxnLst>
                  <a:cxn ang="0">
                    <a:pos x="T0" y="T1"/>
                  </a:cxn>
                  <a:cxn ang="0">
                    <a:pos x="T2" y="T3"/>
                  </a:cxn>
                  <a:cxn ang="0">
                    <a:pos x="T4" y="T5"/>
                  </a:cxn>
                  <a:cxn ang="0">
                    <a:pos x="T6" y="T7"/>
                  </a:cxn>
                </a:cxnLst>
                <a:rect l="0" t="0" r="r" b="b"/>
                <a:pathLst>
                  <a:path w="19" h="7">
                    <a:moveTo>
                      <a:pt x="19" y="7"/>
                    </a:moveTo>
                    <a:cubicBezTo>
                      <a:pt x="13" y="5"/>
                      <a:pt x="6" y="4"/>
                      <a:pt x="0" y="0"/>
                    </a:cubicBezTo>
                    <a:cubicBezTo>
                      <a:pt x="1" y="0"/>
                      <a:pt x="2" y="0"/>
                      <a:pt x="3" y="0"/>
                    </a:cubicBezTo>
                    <a:cubicBezTo>
                      <a:pt x="9" y="1"/>
                      <a:pt x="16" y="1"/>
                      <a:pt x="19" y="7"/>
                    </a:cubicBezTo>
                    <a:close/>
                  </a:path>
                </a:pathLst>
              </a:custGeom>
              <a:solidFill>
                <a:srgbClr val="B3A7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6" name="Freeform 341">
                <a:extLst>
                  <a:ext uri="{FF2B5EF4-FFF2-40B4-BE49-F238E27FC236}">
                    <a16:creationId xmlns:a16="http://schemas.microsoft.com/office/drawing/2014/main" id="{FAE952E7-A97A-559A-B4A7-3CD926FD5463}"/>
                  </a:ext>
                </a:extLst>
              </p:cNvPr>
              <p:cNvSpPr/>
              <p:nvPr/>
            </p:nvSpPr>
            <p:spPr bwMode="auto">
              <a:xfrm>
                <a:off x="5587" y="1528"/>
                <a:ext cx="262" cy="87"/>
              </a:xfrm>
              <a:custGeom>
                <a:avLst/>
                <a:gdLst>
                  <a:gd name="T0" fmla="*/ 69 w 81"/>
                  <a:gd name="T1" fmla="*/ 24 h 27"/>
                  <a:gd name="T2" fmla="*/ 29 w 81"/>
                  <a:gd name="T3" fmla="*/ 24 h 27"/>
                  <a:gd name="T4" fmla="*/ 20 w 81"/>
                  <a:gd name="T5" fmla="*/ 26 h 27"/>
                  <a:gd name="T6" fmla="*/ 9 w 81"/>
                  <a:gd name="T7" fmla="*/ 19 h 27"/>
                  <a:gd name="T8" fmla="*/ 1 w 81"/>
                  <a:gd name="T9" fmla="*/ 6 h 27"/>
                  <a:gd name="T10" fmla="*/ 11 w 81"/>
                  <a:gd name="T11" fmla="*/ 1 h 27"/>
                  <a:gd name="T12" fmla="*/ 17 w 81"/>
                  <a:gd name="T13" fmla="*/ 1 h 27"/>
                  <a:gd name="T14" fmla="*/ 74 w 81"/>
                  <a:gd name="T15" fmla="*/ 6 h 27"/>
                  <a:gd name="T16" fmla="*/ 69 w 81"/>
                  <a:gd name="T1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
                    <a:moveTo>
                      <a:pt x="69" y="24"/>
                    </a:moveTo>
                    <a:cubicBezTo>
                      <a:pt x="56" y="24"/>
                      <a:pt x="42" y="24"/>
                      <a:pt x="29" y="24"/>
                    </a:cubicBezTo>
                    <a:cubicBezTo>
                      <a:pt x="26" y="27"/>
                      <a:pt x="23" y="27"/>
                      <a:pt x="20" y="26"/>
                    </a:cubicBezTo>
                    <a:cubicBezTo>
                      <a:pt x="16" y="25"/>
                      <a:pt x="11" y="24"/>
                      <a:pt x="9" y="19"/>
                    </a:cubicBezTo>
                    <a:cubicBezTo>
                      <a:pt x="3" y="16"/>
                      <a:pt x="0" y="13"/>
                      <a:pt x="1" y="6"/>
                    </a:cubicBezTo>
                    <a:cubicBezTo>
                      <a:pt x="3" y="0"/>
                      <a:pt x="8" y="2"/>
                      <a:pt x="11" y="1"/>
                    </a:cubicBezTo>
                    <a:cubicBezTo>
                      <a:pt x="13" y="1"/>
                      <a:pt x="15" y="1"/>
                      <a:pt x="17" y="1"/>
                    </a:cubicBezTo>
                    <a:cubicBezTo>
                      <a:pt x="36" y="2"/>
                      <a:pt x="55" y="3"/>
                      <a:pt x="74" y="6"/>
                    </a:cubicBezTo>
                    <a:cubicBezTo>
                      <a:pt x="81" y="14"/>
                      <a:pt x="73" y="19"/>
                      <a:pt x="69" y="24"/>
                    </a:cubicBezTo>
                    <a:close/>
                  </a:path>
                </a:pathLst>
              </a:custGeom>
              <a:solidFill>
                <a:srgbClr val="E2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7" name="Freeform 342">
                <a:extLst>
                  <a:ext uri="{FF2B5EF4-FFF2-40B4-BE49-F238E27FC236}">
                    <a16:creationId xmlns:a16="http://schemas.microsoft.com/office/drawing/2014/main" id="{9FF720DF-2CF6-AADE-B715-C113225D61B1}"/>
                  </a:ext>
                </a:extLst>
              </p:cNvPr>
              <p:cNvSpPr/>
              <p:nvPr/>
            </p:nvSpPr>
            <p:spPr bwMode="auto">
              <a:xfrm>
                <a:off x="5600" y="1589"/>
                <a:ext cx="58" cy="46"/>
              </a:xfrm>
              <a:custGeom>
                <a:avLst/>
                <a:gdLst>
                  <a:gd name="T0" fmla="*/ 5 w 18"/>
                  <a:gd name="T1" fmla="*/ 0 h 14"/>
                  <a:gd name="T2" fmla="*/ 16 w 18"/>
                  <a:gd name="T3" fmla="*/ 5 h 14"/>
                  <a:gd name="T4" fmla="*/ 16 w 18"/>
                  <a:gd name="T5" fmla="*/ 12 h 14"/>
                  <a:gd name="T6" fmla="*/ 3 w 18"/>
                  <a:gd name="T7" fmla="*/ 10 h 14"/>
                  <a:gd name="T8" fmla="*/ 5 w 18"/>
                  <a:gd name="T9" fmla="*/ 0 h 14"/>
                </a:gdLst>
                <a:ahLst/>
                <a:cxnLst>
                  <a:cxn ang="0">
                    <a:pos x="T0" y="T1"/>
                  </a:cxn>
                  <a:cxn ang="0">
                    <a:pos x="T2" y="T3"/>
                  </a:cxn>
                  <a:cxn ang="0">
                    <a:pos x="T4" y="T5"/>
                  </a:cxn>
                  <a:cxn ang="0">
                    <a:pos x="T6" y="T7"/>
                  </a:cxn>
                  <a:cxn ang="0">
                    <a:pos x="T8" y="T9"/>
                  </a:cxn>
                </a:cxnLst>
                <a:rect l="0" t="0" r="r" b="b"/>
                <a:pathLst>
                  <a:path w="18" h="14">
                    <a:moveTo>
                      <a:pt x="5" y="0"/>
                    </a:moveTo>
                    <a:cubicBezTo>
                      <a:pt x="8" y="2"/>
                      <a:pt x="13" y="2"/>
                      <a:pt x="16" y="5"/>
                    </a:cubicBezTo>
                    <a:cubicBezTo>
                      <a:pt x="18" y="8"/>
                      <a:pt x="18" y="10"/>
                      <a:pt x="16" y="12"/>
                    </a:cubicBezTo>
                    <a:cubicBezTo>
                      <a:pt x="11" y="14"/>
                      <a:pt x="7" y="10"/>
                      <a:pt x="3" y="10"/>
                    </a:cubicBezTo>
                    <a:cubicBezTo>
                      <a:pt x="1" y="7"/>
                      <a:pt x="0" y="3"/>
                      <a:pt x="5" y="0"/>
                    </a:cubicBezTo>
                    <a:close/>
                  </a:path>
                </a:pathLst>
              </a:custGeom>
              <a:solidFill>
                <a:srgbClr val="DA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8" name="Freeform 343">
                <a:extLst>
                  <a:ext uri="{FF2B5EF4-FFF2-40B4-BE49-F238E27FC236}">
                    <a16:creationId xmlns:a16="http://schemas.microsoft.com/office/drawing/2014/main" id="{9D0670E3-2975-2B74-245E-9C68C83AD340}"/>
                  </a:ext>
                </a:extLst>
              </p:cNvPr>
              <p:cNvSpPr/>
              <p:nvPr/>
            </p:nvSpPr>
            <p:spPr bwMode="auto">
              <a:xfrm>
                <a:off x="5849" y="2740"/>
                <a:ext cx="101" cy="107"/>
              </a:xfrm>
              <a:custGeom>
                <a:avLst/>
                <a:gdLst>
                  <a:gd name="T0" fmla="*/ 14 w 31"/>
                  <a:gd name="T1" fmla="*/ 6 h 33"/>
                  <a:gd name="T2" fmla="*/ 21 w 31"/>
                  <a:gd name="T3" fmla="*/ 2 h 33"/>
                  <a:gd name="T4" fmla="*/ 29 w 31"/>
                  <a:gd name="T5" fmla="*/ 5 h 33"/>
                  <a:gd name="T6" fmla="*/ 24 w 31"/>
                  <a:gd name="T7" fmla="*/ 14 h 33"/>
                  <a:gd name="T8" fmla="*/ 11 w 31"/>
                  <a:gd name="T9" fmla="*/ 29 h 33"/>
                  <a:gd name="T10" fmla="*/ 4 w 31"/>
                  <a:gd name="T11" fmla="*/ 33 h 33"/>
                  <a:gd name="T12" fmla="*/ 1 w 31"/>
                  <a:gd name="T13" fmla="*/ 26 h 33"/>
                  <a:gd name="T14" fmla="*/ 14 w 31"/>
                  <a:gd name="T15" fmla="*/ 6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3">
                    <a:moveTo>
                      <a:pt x="14" y="6"/>
                    </a:moveTo>
                    <a:cubicBezTo>
                      <a:pt x="16" y="5"/>
                      <a:pt x="19" y="3"/>
                      <a:pt x="21" y="2"/>
                    </a:cubicBezTo>
                    <a:cubicBezTo>
                      <a:pt x="25" y="0"/>
                      <a:pt x="28" y="1"/>
                      <a:pt x="29" y="5"/>
                    </a:cubicBezTo>
                    <a:cubicBezTo>
                      <a:pt x="31" y="10"/>
                      <a:pt x="27" y="12"/>
                      <a:pt x="24" y="14"/>
                    </a:cubicBezTo>
                    <a:cubicBezTo>
                      <a:pt x="18" y="17"/>
                      <a:pt x="14" y="23"/>
                      <a:pt x="11" y="29"/>
                    </a:cubicBezTo>
                    <a:cubicBezTo>
                      <a:pt x="10" y="32"/>
                      <a:pt x="7" y="33"/>
                      <a:pt x="4" y="33"/>
                    </a:cubicBezTo>
                    <a:cubicBezTo>
                      <a:pt x="0" y="32"/>
                      <a:pt x="1" y="29"/>
                      <a:pt x="1" y="26"/>
                    </a:cubicBezTo>
                    <a:cubicBezTo>
                      <a:pt x="2" y="17"/>
                      <a:pt x="8" y="12"/>
                      <a:pt x="14" y="6"/>
                    </a:cubicBezTo>
                    <a:close/>
                  </a:path>
                </a:pathLst>
              </a:custGeom>
              <a:solidFill>
                <a:srgbClr val="DAD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9" name="Freeform 344">
                <a:extLst>
                  <a:ext uri="{FF2B5EF4-FFF2-40B4-BE49-F238E27FC236}">
                    <a16:creationId xmlns:a16="http://schemas.microsoft.com/office/drawing/2014/main" id="{9C678F03-D2A4-D1DF-E11C-232FF638CAF0}"/>
                  </a:ext>
                </a:extLst>
              </p:cNvPr>
              <p:cNvSpPr/>
              <p:nvPr/>
            </p:nvSpPr>
            <p:spPr bwMode="auto">
              <a:xfrm>
                <a:off x="5917" y="2734"/>
                <a:ext cx="55" cy="52"/>
              </a:xfrm>
              <a:custGeom>
                <a:avLst/>
                <a:gdLst>
                  <a:gd name="T0" fmla="*/ 3 w 17"/>
                  <a:gd name="T1" fmla="*/ 16 h 16"/>
                  <a:gd name="T2" fmla="*/ 0 w 17"/>
                  <a:gd name="T3" fmla="*/ 4 h 16"/>
                  <a:gd name="T4" fmla="*/ 2 w 17"/>
                  <a:gd name="T5" fmla="*/ 2 h 16"/>
                  <a:gd name="T6" fmla="*/ 14 w 17"/>
                  <a:gd name="T7" fmla="*/ 11 h 16"/>
                  <a:gd name="T8" fmla="*/ 5 w 17"/>
                  <a:gd name="T9" fmla="*/ 16 h 16"/>
                  <a:gd name="T10" fmla="*/ 3 w 17"/>
                  <a:gd name="T11" fmla="*/ 16 h 16"/>
                </a:gdLst>
                <a:ahLst/>
                <a:cxnLst>
                  <a:cxn ang="0">
                    <a:pos x="T0" y="T1"/>
                  </a:cxn>
                  <a:cxn ang="0">
                    <a:pos x="T2" y="T3"/>
                  </a:cxn>
                  <a:cxn ang="0">
                    <a:pos x="T4" y="T5"/>
                  </a:cxn>
                  <a:cxn ang="0">
                    <a:pos x="T6" y="T7"/>
                  </a:cxn>
                  <a:cxn ang="0">
                    <a:pos x="T8" y="T9"/>
                  </a:cxn>
                  <a:cxn ang="0">
                    <a:pos x="T10" y="T11"/>
                  </a:cxn>
                </a:cxnLst>
                <a:rect l="0" t="0" r="r" b="b"/>
                <a:pathLst>
                  <a:path w="17" h="16">
                    <a:moveTo>
                      <a:pt x="3" y="16"/>
                    </a:moveTo>
                    <a:cubicBezTo>
                      <a:pt x="6" y="11"/>
                      <a:pt x="11" y="6"/>
                      <a:pt x="0" y="4"/>
                    </a:cubicBezTo>
                    <a:cubicBezTo>
                      <a:pt x="1" y="3"/>
                      <a:pt x="2" y="3"/>
                      <a:pt x="2" y="2"/>
                    </a:cubicBezTo>
                    <a:cubicBezTo>
                      <a:pt x="9" y="1"/>
                      <a:pt x="17" y="0"/>
                      <a:pt x="14" y="11"/>
                    </a:cubicBezTo>
                    <a:cubicBezTo>
                      <a:pt x="11" y="13"/>
                      <a:pt x="8" y="14"/>
                      <a:pt x="5" y="16"/>
                    </a:cubicBezTo>
                    <a:cubicBezTo>
                      <a:pt x="4" y="16"/>
                      <a:pt x="3" y="16"/>
                      <a:pt x="3" y="16"/>
                    </a:cubicBezTo>
                    <a:close/>
                  </a:path>
                </a:pathLst>
              </a:custGeom>
              <a:solidFill>
                <a:srgbClr val="BDB7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0" name="Freeform 345">
                <a:extLst>
                  <a:ext uri="{FF2B5EF4-FFF2-40B4-BE49-F238E27FC236}">
                    <a16:creationId xmlns:a16="http://schemas.microsoft.com/office/drawing/2014/main" id="{E52FFEB7-70C3-CF4C-A196-13A5F976B764}"/>
                  </a:ext>
                </a:extLst>
              </p:cNvPr>
              <p:cNvSpPr/>
              <p:nvPr/>
            </p:nvSpPr>
            <p:spPr bwMode="auto">
              <a:xfrm>
                <a:off x="5849" y="2760"/>
                <a:ext cx="46" cy="65"/>
              </a:xfrm>
              <a:custGeom>
                <a:avLst/>
                <a:gdLst>
                  <a:gd name="T0" fmla="*/ 14 w 14"/>
                  <a:gd name="T1" fmla="*/ 0 h 20"/>
                  <a:gd name="T2" fmla="*/ 1 w 14"/>
                  <a:gd name="T3" fmla="*/ 20 h 20"/>
                  <a:gd name="T4" fmla="*/ 0 w 14"/>
                  <a:gd name="T5" fmla="*/ 17 h 20"/>
                  <a:gd name="T6" fmla="*/ 10 w 14"/>
                  <a:gd name="T7" fmla="*/ 1 h 20"/>
                  <a:gd name="T8" fmla="*/ 14 w 14"/>
                  <a:gd name="T9" fmla="*/ 0 h 20"/>
                </a:gdLst>
                <a:ahLst/>
                <a:cxnLst>
                  <a:cxn ang="0">
                    <a:pos x="T0" y="T1"/>
                  </a:cxn>
                  <a:cxn ang="0">
                    <a:pos x="T2" y="T3"/>
                  </a:cxn>
                  <a:cxn ang="0">
                    <a:pos x="T4" y="T5"/>
                  </a:cxn>
                  <a:cxn ang="0">
                    <a:pos x="T6" y="T7"/>
                  </a:cxn>
                  <a:cxn ang="0">
                    <a:pos x="T8" y="T9"/>
                  </a:cxn>
                </a:cxnLst>
                <a:rect l="0" t="0" r="r" b="b"/>
                <a:pathLst>
                  <a:path w="14" h="20">
                    <a:moveTo>
                      <a:pt x="14" y="0"/>
                    </a:moveTo>
                    <a:cubicBezTo>
                      <a:pt x="10" y="7"/>
                      <a:pt x="4" y="12"/>
                      <a:pt x="1" y="20"/>
                    </a:cubicBezTo>
                    <a:cubicBezTo>
                      <a:pt x="0" y="19"/>
                      <a:pt x="0" y="18"/>
                      <a:pt x="0" y="17"/>
                    </a:cubicBezTo>
                    <a:cubicBezTo>
                      <a:pt x="1" y="10"/>
                      <a:pt x="6" y="6"/>
                      <a:pt x="10" y="1"/>
                    </a:cubicBezTo>
                    <a:cubicBezTo>
                      <a:pt x="11" y="1"/>
                      <a:pt x="13" y="0"/>
                      <a:pt x="14" y="0"/>
                    </a:cubicBezTo>
                    <a:close/>
                  </a:path>
                </a:pathLst>
              </a:custGeom>
              <a:solidFill>
                <a:srgbClr val="B696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1" name="Freeform 346">
                <a:extLst>
                  <a:ext uri="{FF2B5EF4-FFF2-40B4-BE49-F238E27FC236}">
                    <a16:creationId xmlns:a16="http://schemas.microsoft.com/office/drawing/2014/main" id="{A4FEFD7A-5618-090E-F652-ABE89BA1D96E}"/>
                  </a:ext>
                </a:extLst>
              </p:cNvPr>
              <p:cNvSpPr/>
              <p:nvPr/>
            </p:nvSpPr>
            <p:spPr bwMode="auto">
              <a:xfrm>
                <a:off x="6057" y="2938"/>
                <a:ext cx="61" cy="90"/>
              </a:xfrm>
              <a:custGeom>
                <a:avLst/>
                <a:gdLst>
                  <a:gd name="T0" fmla="*/ 4 w 19"/>
                  <a:gd name="T1" fmla="*/ 7 h 28"/>
                  <a:gd name="T2" fmla="*/ 8 w 19"/>
                  <a:gd name="T3" fmla="*/ 4 h 28"/>
                  <a:gd name="T4" fmla="*/ 18 w 19"/>
                  <a:gd name="T5" fmla="*/ 12 h 28"/>
                  <a:gd name="T6" fmla="*/ 11 w 19"/>
                  <a:gd name="T7" fmla="*/ 23 h 28"/>
                  <a:gd name="T8" fmla="*/ 5 w 19"/>
                  <a:gd name="T9" fmla="*/ 28 h 28"/>
                  <a:gd name="T10" fmla="*/ 2 w 19"/>
                  <a:gd name="T11" fmla="*/ 20 h 28"/>
                  <a:gd name="T12" fmla="*/ 4 w 19"/>
                  <a:gd name="T13" fmla="*/ 9 h 28"/>
                  <a:gd name="T14" fmla="*/ 4 w 19"/>
                  <a:gd name="T15" fmla="*/ 7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8">
                    <a:moveTo>
                      <a:pt x="4" y="7"/>
                    </a:moveTo>
                    <a:cubicBezTo>
                      <a:pt x="6" y="6"/>
                      <a:pt x="7" y="5"/>
                      <a:pt x="8" y="4"/>
                    </a:cubicBezTo>
                    <a:cubicBezTo>
                      <a:pt x="17" y="0"/>
                      <a:pt x="19" y="3"/>
                      <a:pt x="18" y="12"/>
                    </a:cubicBezTo>
                    <a:cubicBezTo>
                      <a:pt x="16" y="16"/>
                      <a:pt x="13" y="20"/>
                      <a:pt x="11" y="23"/>
                    </a:cubicBezTo>
                    <a:cubicBezTo>
                      <a:pt x="10" y="26"/>
                      <a:pt x="8" y="28"/>
                      <a:pt x="5" y="28"/>
                    </a:cubicBezTo>
                    <a:cubicBezTo>
                      <a:pt x="0" y="27"/>
                      <a:pt x="2" y="23"/>
                      <a:pt x="2" y="20"/>
                    </a:cubicBezTo>
                    <a:cubicBezTo>
                      <a:pt x="2" y="16"/>
                      <a:pt x="4" y="12"/>
                      <a:pt x="4" y="9"/>
                    </a:cubicBezTo>
                    <a:cubicBezTo>
                      <a:pt x="4" y="8"/>
                      <a:pt x="4" y="8"/>
                      <a:pt x="4" y="7"/>
                    </a:cubicBezTo>
                    <a:close/>
                  </a:path>
                </a:pathLst>
              </a:custGeom>
              <a:solidFill>
                <a:srgbClr val="D3D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2" name="Freeform 347">
                <a:extLst>
                  <a:ext uri="{FF2B5EF4-FFF2-40B4-BE49-F238E27FC236}">
                    <a16:creationId xmlns:a16="http://schemas.microsoft.com/office/drawing/2014/main" id="{C18BADA3-5AF7-BD2D-A9F5-E2CC185C8000}"/>
                  </a:ext>
                </a:extLst>
              </p:cNvPr>
              <p:cNvSpPr/>
              <p:nvPr/>
            </p:nvSpPr>
            <p:spPr bwMode="auto">
              <a:xfrm>
                <a:off x="5247" y="2999"/>
                <a:ext cx="32" cy="45"/>
              </a:xfrm>
              <a:custGeom>
                <a:avLst/>
                <a:gdLst>
                  <a:gd name="T0" fmla="*/ 10 w 10"/>
                  <a:gd name="T1" fmla="*/ 0 h 14"/>
                  <a:gd name="T2" fmla="*/ 10 w 10"/>
                  <a:gd name="T3" fmla="*/ 1 h 14"/>
                  <a:gd name="T4" fmla="*/ 10 w 10"/>
                  <a:gd name="T5" fmla="*/ 3 h 14"/>
                  <a:gd name="T6" fmla="*/ 5 w 10"/>
                  <a:gd name="T7" fmla="*/ 13 h 14"/>
                  <a:gd name="T8" fmla="*/ 0 w 10"/>
                  <a:gd name="T9" fmla="*/ 10 h 14"/>
                  <a:gd name="T10" fmla="*/ 8 w 10"/>
                  <a:gd name="T11" fmla="*/ 0 h 14"/>
                  <a:gd name="T12" fmla="*/ 10 w 10"/>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0" h="14">
                    <a:moveTo>
                      <a:pt x="10" y="0"/>
                    </a:moveTo>
                    <a:cubicBezTo>
                      <a:pt x="10" y="0"/>
                      <a:pt x="10" y="0"/>
                      <a:pt x="10" y="1"/>
                    </a:cubicBezTo>
                    <a:cubicBezTo>
                      <a:pt x="10" y="2"/>
                      <a:pt x="10" y="2"/>
                      <a:pt x="10" y="3"/>
                    </a:cubicBezTo>
                    <a:cubicBezTo>
                      <a:pt x="10" y="7"/>
                      <a:pt x="10" y="12"/>
                      <a:pt x="5" y="13"/>
                    </a:cubicBezTo>
                    <a:cubicBezTo>
                      <a:pt x="2" y="14"/>
                      <a:pt x="1" y="12"/>
                      <a:pt x="0" y="10"/>
                    </a:cubicBezTo>
                    <a:cubicBezTo>
                      <a:pt x="0" y="4"/>
                      <a:pt x="2" y="0"/>
                      <a:pt x="8" y="0"/>
                    </a:cubicBezTo>
                    <a:cubicBezTo>
                      <a:pt x="9" y="0"/>
                      <a:pt x="9" y="0"/>
                      <a:pt x="10" y="0"/>
                    </a:cubicBezTo>
                    <a:close/>
                  </a:path>
                </a:pathLst>
              </a:custGeom>
              <a:solidFill>
                <a:srgbClr val="C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3" name="Freeform 348">
                <a:extLst>
                  <a:ext uri="{FF2B5EF4-FFF2-40B4-BE49-F238E27FC236}">
                    <a16:creationId xmlns:a16="http://schemas.microsoft.com/office/drawing/2014/main" id="{9F66C2DA-9D6C-14B5-E088-825A0EC2F6D1}"/>
                  </a:ext>
                </a:extLst>
              </p:cNvPr>
              <p:cNvSpPr/>
              <p:nvPr/>
            </p:nvSpPr>
            <p:spPr bwMode="auto">
              <a:xfrm>
                <a:off x="5172" y="2999"/>
                <a:ext cx="36" cy="33"/>
              </a:xfrm>
              <a:custGeom>
                <a:avLst/>
                <a:gdLst>
                  <a:gd name="T0" fmla="*/ 0 w 11"/>
                  <a:gd name="T1" fmla="*/ 2 h 10"/>
                  <a:gd name="T2" fmla="*/ 1 w 11"/>
                  <a:gd name="T3" fmla="*/ 2 h 10"/>
                  <a:gd name="T4" fmla="*/ 11 w 11"/>
                  <a:gd name="T5" fmla="*/ 6 h 10"/>
                  <a:gd name="T6" fmla="*/ 9 w 11"/>
                  <a:gd name="T7" fmla="*/ 8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cubicBezTo>
                      <a:pt x="0" y="2"/>
                      <a:pt x="1" y="2"/>
                      <a:pt x="1" y="2"/>
                    </a:cubicBezTo>
                    <a:cubicBezTo>
                      <a:pt x="5" y="3"/>
                      <a:pt x="9" y="0"/>
                      <a:pt x="11" y="6"/>
                    </a:cubicBezTo>
                    <a:cubicBezTo>
                      <a:pt x="11" y="6"/>
                      <a:pt x="10" y="8"/>
                      <a:pt x="9" y="8"/>
                    </a:cubicBezTo>
                    <a:cubicBezTo>
                      <a:pt x="4" y="10"/>
                      <a:pt x="1" y="7"/>
                      <a:pt x="0" y="2"/>
                    </a:cubicBezTo>
                    <a:close/>
                  </a:path>
                </a:pathLst>
              </a:custGeom>
              <a:solidFill>
                <a:srgbClr val="D3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4" name="Freeform 349">
                <a:extLst>
                  <a:ext uri="{FF2B5EF4-FFF2-40B4-BE49-F238E27FC236}">
                    <a16:creationId xmlns:a16="http://schemas.microsoft.com/office/drawing/2014/main" id="{14DB8CBF-A1F7-B8AB-9069-99DDCFE9104B}"/>
                  </a:ext>
                </a:extLst>
              </p:cNvPr>
              <p:cNvSpPr/>
              <p:nvPr/>
            </p:nvSpPr>
            <p:spPr bwMode="auto">
              <a:xfrm>
                <a:off x="4738" y="3429"/>
                <a:ext cx="182" cy="49"/>
              </a:xfrm>
              <a:custGeom>
                <a:avLst/>
                <a:gdLst>
                  <a:gd name="T0" fmla="*/ 56 w 56"/>
                  <a:gd name="T1" fmla="*/ 8 h 15"/>
                  <a:gd name="T2" fmla="*/ 16 w 56"/>
                  <a:gd name="T3" fmla="*/ 6 h 15"/>
                  <a:gd name="T4" fmla="*/ 26 w 56"/>
                  <a:gd name="T5" fmla="*/ 10 h 15"/>
                  <a:gd name="T6" fmla="*/ 3 w 56"/>
                  <a:gd name="T7" fmla="*/ 15 h 15"/>
                  <a:gd name="T8" fmla="*/ 12 w 56"/>
                  <a:gd name="T9" fmla="*/ 3 h 15"/>
                  <a:gd name="T10" fmla="*/ 56 w 56"/>
                  <a:gd name="T11" fmla="*/ 3 h 15"/>
                  <a:gd name="T12" fmla="*/ 56 w 56"/>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56" h="15">
                    <a:moveTo>
                      <a:pt x="56" y="8"/>
                    </a:moveTo>
                    <a:cubicBezTo>
                      <a:pt x="43" y="5"/>
                      <a:pt x="30" y="5"/>
                      <a:pt x="16" y="6"/>
                    </a:cubicBezTo>
                    <a:cubicBezTo>
                      <a:pt x="18" y="10"/>
                      <a:pt x="24" y="6"/>
                      <a:pt x="26" y="10"/>
                    </a:cubicBezTo>
                    <a:cubicBezTo>
                      <a:pt x="18" y="11"/>
                      <a:pt x="11" y="15"/>
                      <a:pt x="3" y="15"/>
                    </a:cubicBezTo>
                    <a:cubicBezTo>
                      <a:pt x="0" y="6"/>
                      <a:pt x="7" y="5"/>
                      <a:pt x="12" y="3"/>
                    </a:cubicBezTo>
                    <a:cubicBezTo>
                      <a:pt x="27" y="0"/>
                      <a:pt x="41" y="1"/>
                      <a:pt x="56" y="3"/>
                    </a:cubicBezTo>
                    <a:cubicBezTo>
                      <a:pt x="56" y="5"/>
                      <a:pt x="56" y="6"/>
                      <a:pt x="56" y="8"/>
                    </a:cubicBezTo>
                    <a:close/>
                  </a:path>
                </a:pathLst>
              </a:custGeom>
              <a:solidFill>
                <a:srgbClr val="E88F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5" name="Freeform 350">
                <a:extLst>
                  <a:ext uri="{FF2B5EF4-FFF2-40B4-BE49-F238E27FC236}">
                    <a16:creationId xmlns:a16="http://schemas.microsoft.com/office/drawing/2014/main" id="{65EB843D-0414-83A1-0F36-28DBB183358C}"/>
                  </a:ext>
                </a:extLst>
              </p:cNvPr>
              <p:cNvSpPr/>
              <p:nvPr/>
            </p:nvSpPr>
            <p:spPr bwMode="auto">
              <a:xfrm>
                <a:off x="5658" y="1331"/>
                <a:ext cx="123" cy="126"/>
              </a:xfrm>
              <a:custGeom>
                <a:avLst/>
                <a:gdLst>
                  <a:gd name="T0" fmla="*/ 38 w 38"/>
                  <a:gd name="T1" fmla="*/ 36 h 39"/>
                  <a:gd name="T2" fmla="*/ 34 w 38"/>
                  <a:gd name="T3" fmla="*/ 39 h 39"/>
                  <a:gd name="T4" fmla="*/ 23 w 38"/>
                  <a:gd name="T5" fmla="*/ 39 h 39"/>
                  <a:gd name="T6" fmla="*/ 0 w 38"/>
                  <a:gd name="T7" fmla="*/ 13 h 39"/>
                  <a:gd name="T8" fmla="*/ 13 w 38"/>
                  <a:gd name="T9" fmla="*/ 1 h 39"/>
                  <a:gd name="T10" fmla="*/ 31 w 38"/>
                  <a:gd name="T11" fmla="*/ 14 h 39"/>
                  <a:gd name="T12" fmla="*/ 38 w 38"/>
                  <a:gd name="T13" fmla="*/ 36 h 39"/>
                </a:gdLst>
                <a:ahLst/>
                <a:cxnLst>
                  <a:cxn ang="0">
                    <a:pos x="T0" y="T1"/>
                  </a:cxn>
                  <a:cxn ang="0">
                    <a:pos x="T2" y="T3"/>
                  </a:cxn>
                  <a:cxn ang="0">
                    <a:pos x="T4" y="T5"/>
                  </a:cxn>
                  <a:cxn ang="0">
                    <a:pos x="T6" y="T7"/>
                  </a:cxn>
                  <a:cxn ang="0">
                    <a:pos x="T8" y="T9"/>
                  </a:cxn>
                  <a:cxn ang="0">
                    <a:pos x="T10" y="T11"/>
                  </a:cxn>
                  <a:cxn ang="0">
                    <a:pos x="T12" y="T13"/>
                  </a:cxn>
                </a:cxnLst>
                <a:rect l="0" t="0" r="r" b="b"/>
                <a:pathLst>
                  <a:path w="38" h="39">
                    <a:moveTo>
                      <a:pt x="38" y="36"/>
                    </a:moveTo>
                    <a:cubicBezTo>
                      <a:pt x="37" y="37"/>
                      <a:pt x="35" y="38"/>
                      <a:pt x="34" y="39"/>
                    </a:cubicBezTo>
                    <a:cubicBezTo>
                      <a:pt x="31" y="39"/>
                      <a:pt x="27" y="39"/>
                      <a:pt x="23" y="39"/>
                    </a:cubicBezTo>
                    <a:cubicBezTo>
                      <a:pt x="10" y="36"/>
                      <a:pt x="4" y="25"/>
                      <a:pt x="0" y="13"/>
                    </a:cubicBezTo>
                    <a:cubicBezTo>
                      <a:pt x="3" y="8"/>
                      <a:pt x="5" y="1"/>
                      <a:pt x="13" y="1"/>
                    </a:cubicBezTo>
                    <a:cubicBezTo>
                      <a:pt x="22" y="0"/>
                      <a:pt x="27" y="6"/>
                      <a:pt x="31" y="14"/>
                    </a:cubicBezTo>
                    <a:cubicBezTo>
                      <a:pt x="34" y="21"/>
                      <a:pt x="33" y="30"/>
                      <a:pt x="38" y="36"/>
                    </a:cubicBezTo>
                    <a:close/>
                  </a:path>
                </a:pathLst>
              </a:custGeom>
              <a:solidFill>
                <a:srgbClr val="F4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6" name="Freeform 351">
                <a:extLst>
                  <a:ext uri="{FF2B5EF4-FFF2-40B4-BE49-F238E27FC236}">
                    <a16:creationId xmlns:a16="http://schemas.microsoft.com/office/drawing/2014/main" id="{B9AAAE32-1081-0C47-260A-E4D4E3BC21F1}"/>
                  </a:ext>
                </a:extLst>
              </p:cNvPr>
              <p:cNvSpPr/>
              <p:nvPr/>
            </p:nvSpPr>
            <p:spPr bwMode="auto">
              <a:xfrm>
                <a:off x="5658" y="2323"/>
                <a:ext cx="146" cy="29"/>
              </a:xfrm>
              <a:custGeom>
                <a:avLst/>
                <a:gdLst>
                  <a:gd name="T0" fmla="*/ 42 w 45"/>
                  <a:gd name="T1" fmla="*/ 9 h 9"/>
                  <a:gd name="T2" fmla="*/ 0 w 45"/>
                  <a:gd name="T3" fmla="*/ 6 h 9"/>
                  <a:gd name="T4" fmla="*/ 0 w 45"/>
                  <a:gd name="T5" fmla="*/ 0 h 9"/>
                  <a:gd name="T6" fmla="*/ 42 w 45"/>
                  <a:gd name="T7" fmla="*/ 1 h 9"/>
                  <a:gd name="T8" fmla="*/ 42 w 45"/>
                  <a:gd name="T9" fmla="*/ 9 h 9"/>
                </a:gdLst>
                <a:ahLst/>
                <a:cxnLst>
                  <a:cxn ang="0">
                    <a:pos x="T0" y="T1"/>
                  </a:cxn>
                  <a:cxn ang="0">
                    <a:pos x="T2" y="T3"/>
                  </a:cxn>
                  <a:cxn ang="0">
                    <a:pos x="T4" y="T5"/>
                  </a:cxn>
                  <a:cxn ang="0">
                    <a:pos x="T6" y="T7"/>
                  </a:cxn>
                  <a:cxn ang="0">
                    <a:pos x="T8" y="T9"/>
                  </a:cxn>
                </a:cxnLst>
                <a:rect l="0" t="0" r="r" b="b"/>
                <a:pathLst>
                  <a:path w="45" h="9">
                    <a:moveTo>
                      <a:pt x="42" y="9"/>
                    </a:moveTo>
                    <a:cubicBezTo>
                      <a:pt x="28" y="9"/>
                      <a:pt x="14" y="9"/>
                      <a:pt x="0" y="6"/>
                    </a:cubicBezTo>
                    <a:cubicBezTo>
                      <a:pt x="0" y="4"/>
                      <a:pt x="0" y="2"/>
                      <a:pt x="0" y="0"/>
                    </a:cubicBezTo>
                    <a:cubicBezTo>
                      <a:pt x="14" y="2"/>
                      <a:pt x="28" y="0"/>
                      <a:pt x="42" y="1"/>
                    </a:cubicBezTo>
                    <a:cubicBezTo>
                      <a:pt x="45" y="4"/>
                      <a:pt x="45" y="7"/>
                      <a:pt x="42" y="9"/>
                    </a:cubicBezTo>
                    <a:close/>
                  </a:path>
                </a:pathLst>
              </a:custGeom>
              <a:solidFill>
                <a:srgbClr val="F4B1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7" name="Freeform 352">
                <a:extLst>
                  <a:ext uri="{FF2B5EF4-FFF2-40B4-BE49-F238E27FC236}">
                    <a16:creationId xmlns:a16="http://schemas.microsoft.com/office/drawing/2014/main" id="{DA053E1E-7A7F-8C98-BCCD-6D4FCDFF544A}"/>
                  </a:ext>
                </a:extLst>
              </p:cNvPr>
              <p:cNvSpPr/>
              <p:nvPr/>
            </p:nvSpPr>
            <p:spPr bwMode="auto">
              <a:xfrm>
                <a:off x="5649" y="2314"/>
                <a:ext cx="187" cy="29"/>
              </a:xfrm>
              <a:custGeom>
                <a:avLst/>
                <a:gdLst>
                  <a:gd name="T0" fmla="*/ 46 w 58"/>
                  <a:gd name="T1" fmla="*/ 5 h 9"/>
                  <a:gd name="T2" fmla="*/ 3 w 58"/>
                  <a:gd name="T3" fmla="*/ 3 h 9"/>
                  <a:gd name="T4" fmla="*/ 0 w 58"/>
                  <a:gd name="T5" fmla="*/ 0 h 9"/>
                  <a:gd name="T6" fmla="*/ 50 w 58"/>
                  <a:gd name="T7" fmla="*/ 2 h 9"/>
                  <a:gd name="T8" fmla="*/ 58 w 58"/>
                  <a:gd name="T9" fmla="*/ 3 h 9"/>
                  <a:gd name="T10" fmla="*/ 46 w 58"/>
                  <a:gd name="T11" fmla="*/ 5 h 9"/>
                </a:gdLst>
                <a:ahLst/>
                <a:cxnLst>
                  <a:cxn ang="0">
                    <a:pos x="T0" y="T1"/>
                  </a:cxn>
                  <a:cxn ang="0">
                    <a:pos x="T2" y="T3"/>
                  </a:cxn>
                  <a:cxn ang="0">
                    <a:pos x="T4" y="T5"/>
                  </a:cxn>
                  <a:cxn ang="0">
                    <a:pos x="T6" y="T7"/>
                  </a:cxn>
                  <a:cxn ang="0">
                    <a:pos x="T8" y="T9"/>
                  </a:cxn>
                  <a:cxn ang="0">
                    <a:pos x="T10" y="T11"/>
                  </a:cxn>
                </a:cxnLst>
                <a:rect l="0" t="0" r="r" b="b"/>
                <a:pathLst>
                  <a:path w="57" h="9">
                    <a:moveTo>
                      <a:pt x="46" y="5"/>
                    </a:moveTo>
                    <a:cubicBezTo>
                      <a:pt x="31" y="5"/>
                      <a:pt x="17" y="6"/>
                      <a:pt x="3" y="3"/>
                    </a:cubicBezTo>
                    <a:cubicBezTo>
                      <a:pt x="2" y="2"/>
                      <a:pt x="1" y="1"/>
                      <a:pt x="0" y="0"/>
                    </a:cubicBezTo>
                    <a:cubicBezTo>
                      <a:pt x="17" y="2"/>
                      <a:pt x="34" y="4"/>
                      <a:pt x="50" y="2"/>
                    </a:cubicBezTo>
                    <a:cubicBezTo>
                      <a:pt x="53" y="1"/>
                      <a:pt x="55" y="0"/>
                      <a:pt x="58" y="3"/>
                    </a:cubicBezTo>
                    <a:cubicBezTo>
                      <a:pt x="55" y="9"/>
                      <a:pt x="50" y="8"/>
                      <a:pt x="46" y="5"/>
                    </a:cubicBezTo>
                    <a:close/>
                  </a:path>
                </a:pathLst>
              </a:custGeom>
              <a:solidFill>
                <a:srgbClr val="B79E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8" name="Freeform 353">
                <a:extLst>
                  <a:ext uri="{FF2B5EF4-FFF2-40B4-BE49-F238E27FC236}">
                    <a16:creationId xmlns:a16="http://schemas.microsoft.com/office/drawing/2014/main" id="{A98C0287-4601-9123-E540-5F77DEF0C143}"/>
                  </a:ext>
                </a:extLst>
              </p:cNvPr>
              <p:cNvSpPr/>
              <p:nvPr/>
            </p:nvSpPr>
            <p:spPr bwMode="auto">
              <a:xfrm>
                <a:off x="5658" y="2420"/>
                <a:ext cx="55" cy="36"/>
              </a:xfrm>
              <a:custGeom>
                <a:avLst/>
                <a:gdLst>
                  <a:gd name="T0" fmla="*/ 0 w 17"/>
                  <a:gd name="T1" fmla="*/ 0 h 11"/>
                  <a:gd name="T2" fmla="*/ 17 w 17"/>
                  <a:gd name="T3" fmla="*/ 3 h 11"/>
                  <a:gd name="T4" fmla="*/ 0 w 17"/>
                  <a:gd name="T5" fmla="*/ 7 h 11"/>
                  <a:gd name="T6" fmla="*/ 0 w 17"/>
                  <a:gd name="T7" fmla="*/ 0 h 11"/>
                </a:gdLst>
                <a:ahLst/>
                <a:cxnLst>
                  <a:cxn ang="0">
                    <a:pos x="T0" y="T1"/>
                  </a:cxn>
                  <a:cxn ang="0">
                    <a:pos x="T2" y="T3"/>
                  </a:cxn>
                  <a:cxn ang="0">
                    <a:pos x="T4" y="T5"/>
                  </a:cxn>
                  <a:cxn ang="0">
                    <a:pos x="T6" y="T7"/>
                  </a:cxn>
                </a:cxnLst>
                <a:rect l="0" t="0" r="r" b="b"/>
                <a:pathLst>
                  <a:path w="17" h="11">
                    <a:moveTo>
                      <a:pt x="0" y="0"/>
                    </a:moveTo>
                    <a:cubicBezTo>
                      <a:pt x="6" y="1"/>
                      <a:pt x="11" y="2"/>
                      <a:pt x="17" y="3"/>
                    </a:cubicBezTo>
                    <a:cubicBezTo>
                      <a:pt x="13" y="11"/>
                      <a:pt x="6" y="6"/>
                      <a:pt x="0" y="7"/>
                    </a:cubicBezTo>
                    <a:cubicBezTo>
                      <a:pt x="0" y="5"/>
                      <a:pt x="0" y="2"/>
                      <a:pt x="0" y="0"/>
                    </a:cubicBezTo>
                    <a:close/>
                  </a:path>
                </a:pathLst>
              </a:custGeom>
              <a:solidFill>
                <a:srgbClr val="F7C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9" name="Freeform 354">
                <a:extLst>
                  <a:ext uri="{FF2B5EF4-FFF2-40B4-BE49-F238E27FC236}">
                    <a16:creationId xmlns:a16="http://schemas.microsoft.com/office/drawing/2014/main" id="{3237FB6B-F51A-F1F3-0C53-EB493F0224C8}"/>
                  </a:ext>
                </a:extLst>
              </p:cNvPr>
              <p:cNvSpPr/>
              <p:nvPr/>
            </p:nvSpPr>
            <p:spPr bwMode="auto">
              <a:xfrm>
                <a:off x="5587" y="2142"/>
                <a:ext cx="266" cy="94"/>
              </a:xfrm>
              <a:custGeom>
                <a:avLst/>
                <a:gdLst>
                  <a:gd name="T0" fmla="*/ 13 w 82"/>
                  <a:gd name="T1" fmla="*/ 1 h 29"/>
                  <a:gd name="T2" fmla="*/ 17 w 82"/>
                  <a:gd name="T3" fmla="*/ 1 h 29"/>
                  <a:gd name="T4" fmla="*/ 73 w 82"/>
                  <a:gd name="T5" fmla="*/ 3 h 29"/>
                  <a:gd name="T6" fmla="*/ 78 w 82"/>
                  <a:gd name="T7" fmla="*/ 18 h 29"/>
                  <a:gd name="T8" fmla="*/ 68 w 82"/>
                  <a:gd name="T9" fmla="*/ 27 h 29"/>
                  <a:gd name="T10" fmla="*/ 32 w 82"/>
                  <a:gd name="T11" fmla="*/ 28 h 29"/>
                  <a:gd name="T12" fmla="*/ 20 w 82"/>
                  <a:gd name="T13" fmla="*/ 25 h 29"/>
                  <a:gd name="T14" fmla="*/ 11 w 82"/>
                  <a:gd name="T15" fmla="*/ 20 h 29"/>
                  <a:gd name="T16" fmla="*/ 8 w 82"/>
                  <a:gd name="T17" fmla="*/ 18 h 29"/>
                  <a:gd name="T18" fmla="*/ 2 w 82"/>
                  <a:gd name="T19" fmla="*/ 6 h 29"/>
                  <a:gd name="T20" fmla="*/ 13 w 82"/>
                  <a:gd name="T21"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8">
                    <a:moveTo>
                      <a:pt x="13" y="1"/>
                    </a:moveTo>
                    <a:cubicBezTo>
                      <a:pt x="15" y="1"/>
                      <a:pt x="16" y="1"/>
                      <a:pt x="17" y="1"/>
                    </a:cubicBezTo>
                    <a:cubicBezTo>
                      <a:pt x="36" y="3"/>
                      <a:pt x="54" y="3"/>
                      <a:pt x="73" y="3"/>
                    </a:cubicBezTo>
                    <a:cubicBezTo>
                      <a:pt x="82" y="5"/>
                      <a:pt x="80" y="12"/>
                      <a:pt x="78" y="18"/>
                    </a:cubicBezTo>
                    <a:cubicBezTo>
                      <a:pt x="76" y="22"/>
                      <a:pt x="73" y="25"/>
                      <a:pt x="68" y="27"/>
                    </a:cubicBezTo>
                    <a:cubicBezTo>
                      <a:pt x="56" y="29"/>
                      <a:pt x="44" y="28"/>
                      <a:pt x="32" y="28"/>
                    </a:cubicBezTo>
                    <a:cubicBezTo>
                      <a:pt x="28" y="28"/>
                      <a:pt x="24" y="28"/>
                      <a:pt x="20" y="25"/>
                    </a:cubicBezTo>
                    <a:cubicBezTo>
                      <a:pt x="18" y="21"/>
                      <a:pt x="14" y="21"/>
                      <a:pt x="11" y="20"/>
                    </a:cubicBezTo>
                    <a:cubicBezTo>
                      <a:pt x="10" y="19"/>
                      <a:pt x="9" y="18"/>
                      <a:pt x="8" y="18"/>
                    </a:cubicBezTo>
                    <a:cubicBezTo>
                      <a:pt x="3" y="15"/>
                      <a:pt x="0" y="12"/>
                      <a:pt x="2" y="6"/>
                    </a:cubicBezTo>
                    <a:cubicBezTo>
                      <a:pt x="4" y="0"/>
                      <a:pt x="9" y="2"/>
                      <a:pt x="13" y="1"/>
                    </a:cubicBezTo>
                    <a:close/>
                  </a:path>
                </a:pathLst>
              </a:custGeom>
              <a:solidFill>
                <a:srgbClr val="DF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0" name="Freeform 355">
                <a:extLst>
                  <a:ext uri="{FF2B5EF4-FFF2-40B4-BE49-F238E27FC236}">
                    <a16:creationId xmlns:a16="http://schemas.microsoft.com/office/drawing/2014/main" id="{C328B6B1-D764-0AAF-F94E-AC801917A0E4}"/>
                  </a:ext>
                </a:extLst>
              </p:cNvPr>
              <p:cNvSpPr/>
              <p:nvPr/>
            </p:nvSpPr>
            <p:spPr bwMode="auto">
              <a:xfrm>
                <a:off x="5652" y="2223"/>
                <a:ext cx="152" cy="32"/>
              </a:xfrm>
              <a:custGeom>
                <a:avLst/>
                <a:gdLst>
                  <a:gd name="T0" fmla="*/ 0 w 47"/>
                  <a:gd name="T1" fmla="*/ 0 h 10"/>
                  <a:gd name="T2" fmla="*/ 11 w 47"/>
                  <a:gd name="T3" fmla="*/ 0 h 10"/>
                  <a:gd name="T4" fmla="*/ 45 w 47"/>
                  <a:gd name="T5" fmla="*/ 2 h 10"/>
                  <a:gd name="T6" fmla="*/ 44 w 47"/>
                  <a:gd name="T7" fmla="*/ 9 h 10"/>
                  <a:gd name="T8" fmla="*/ 2 w 47"/>
                  <a:gd name="T9" fmla="*/ 7 h 10"/>
                  <a:gd name="T10" fmla="*/ 0 w 47"/>
                  <a:gd name="T11" fmla="*/ 0 h 10"/>
                </a:gdLst>
                <a:ahLst/>
                <a:cxnLst>
                  <a:cxn ang="0">
                    <a:pos x="T0" y="T1"/>
                  </a:cxn>
                  <a:cxn ang="0">
                    <a:pos x="T2" y="T3"/>
                  </a:cxn>
                  <a:cxn ang="0">
                    <a:pos x="T4" y="T5"/>
                  </a:cxn>
                  <a:cxn ang="0">
                    <a:pos x="T6" y="T7"/>
                  </a:cxn>
                  <a:cxn ang="0">
                    <a:pos x="T8" y="T9"/>
                  </a:cxn>
                  <a:cxn ang="0">
                    <a:pos x="T10" y="T11"/>
                  </a:cxn>
                </a:cxnLst>
                <a:rect l="0" t="0" r="r" b="b"/>
                <a:pathLst>
                  <a:path w="47" h="10">
                    <a:moveTo>
                      <a:pt x="0" y="0"/>
                    </a:moveTo>
                    <a:cubicBezTo>
                      <a:pt x="4" y="0"/>
                      <a:pt x="8" y="0"/>
                      <a:pt x="11" y="0"/>
                    </a:cubicBezTo>
                    <a:cubicBezTo>
                      <a:pt x="22" y="3"/>
                      <a:pt x="33" y="0"/>
                      <a:pt x="45" y="2"/>
                    </a:cubicBezTo>
                    <a:cubicBezTo>
                      <a:pt x="47" y="4"/>
                      <a:pt x="47" y="7"/>
                      <a:pt x="44" y="9"/>
                    </a:cubicBezTo>
                    <a:cubicBezTo>
                      <a:pt x="30" y="9"/>
                      <a:pt x="16" y="10"/>
                      <a:pt x="2" y="7"/>
                    </a:cubicBezTo>
                    <a:cubicBezTo>
                      <a:pt x="1" y="4"/>
                      <a:pt x="1" y="2"/>
                      <a:pt x="0" y="0"/>
                    </a:cubicBezTo>
                    <a:close/>
                  </a:path>
                </a:pathLst>
              </a:custGeom>
              <a:solidFill>
                <a:srgbClr val="F4B2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1" name="Freeform 356">
                <a:extLst>
                  <a:ext uri="{FF2B5EF4-FFF2-40B4-BE49-F238E27FC236}">
                    <a16:creationId xmlns:a16="http://schemas.microsoft.com/office/drawing/2014/main" id="{BBCF1F14-DB30-9E5F-D0E8-C7E8074A9D8A}"/>
                  </a:ext>
                </a:extLst>
              </p:cNvPr>
              <p:cNvSpPr/>
              <p:nvPr/>
            </p:nvSpPr>
            <p:spPr bwMode="auto">
              <a:xfrm>
                <a:off x="5649" y="1499"/>
                <a:ext cx="123" cy="48"/>
              </a:xfrm>
              <a:custGeom>
                <a:avLst/>
                <a:gdLst>
                  <a:gd name="T0" fmla="*/ 38 w 38"/>
                  <a:gd name="T1" fmla="*/ 8 h 15"/>
                  <a:gd name="T2" fmla="*/ 38 w 38"/>
                  <a:gd name="T3" fmla="*/ 12 h 15"/>
                  <a:gd name="T4" fmla="*/ 0 w 38"/>
                  <a:gd name="T5" fmla="*/ 10 h 15"/>
                  <a:gd name="T6" fmla="*/ 0 w 38"/>
                  <a:gd name="T7" fmla="*/ 4 h 15"/>
                  <a:gd name="T8" fmla="*/ 13 w 38"/>
                  <a:gd name="T9" fmla="*/ 2 h 15"/>
                  <a:gd name="T10" fmla="*/ 38 w 38"/>
                  <a:gd name="T11" fmla="*/ 8 h 15"/>
                </a:gdLst>
                <a:ahLst/>
                <a:cxnLst>
                  <a:cxn ang="0">
                    <a:pos x="T0" y="T1"/>
                  </a:cxn>
                  <a:cxn ang="0">
                    <a:pos x="T2" y="T3"/>
                  </a:cxn>
                  <a:cxn ang="0">
                    <a:pos x="T4" y="T5"/>
                  </a:cxn>
                  <a:cxn ang="0">
                    <a:pos x="T6" y="T7"/>
                  </a:cxn>
                  <a:cxn ang="0">
                    <a:pos x="T8" y="T9"/>
                  </a:cxn>
                  <a:cxn ang="0">
                    <a:pos x="T10" y="T11"/>
                  </a:cxn>
                </a:cxnLst>
                <a:rect l="0" t="0" r="r" b="b"/>
                <a:pathLst>
                  <a:path w="38" h="15">
                    <a:moveTo>
                      <a:pt x="38" y="8"/>
                    </a:moveTo>
                    <a:cubicBezTo>
                      <a:pt x="38" y="9"/>
                      <a:pt x="38" y="11"/>
                      <a:pt x="38" y="12"/>
                    </a:cubicBezTo>
                    <a:cubicBezTo>
                      <a:pt x="25" y="15"/>
                      <a:pt x="13" y="15"/>
                      <a:pt x="0" y="10"/>
                    </a:cubicBezTo>
                    <a:cubicBezTo>
                      <a:pt x="0" y="8"/>
                      <a:pt x="0" y="6"/>
                      <a:pt x="0" y="4"/>
                    </a:cubicBezTo>
                    <a:cubicBezTo>
                      <a:pt x="4" y="0"/>
                      <a:pt x="9" y="1"/>
                      <a:pt x="13" y="2"/>
                    </a:cubicBezTo>
                    <a:cubicBezTo>
                      <a:pt x="21" y="6"/>
                      <a:pt x="30" y="6"/>
                      <a:pt x="38" y="8"/>
                    </a:cubicBezTo>
                    <a:close/>
                  </a:path>
                </a:pathLst>
              </a:custGeom>
              <a:solidFill>
                <a:srgbClr val="F6BB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2" name="Freeform 357">
                <a:extLst>
                  <a:ext uri="{FF2B5EF4-FFF2-40B4-BE49-F238E27FC236}">
                    <a16:creationId xmlns:a16="http://schemas.microsoft.com/office/drawing/2014/main" id="{7BF36AB7-6CCA-7A05-A5BB-F97534D9FCB8}"/>
                  </a:ext>
                </a:extLst>
              </p:cNvPr>
              <p:cNvSpPr/>
              <p:nvPr/>
            </p:nvSpPr>
            <p:spPr bwMode="auto">
              <a:xfrm>
                <a:off x="5642" y="1531"/>
                <a:ext cx="185" cy="26"/>
              </a:xfrm>
              <a:custGeom>
                <a:avLst/>
                <a:gdLst>
                  <a:gd name="T0" fmla="*/ 2 w 57"/>
                  <a:gd name="T1" fmla="*/ 0 h 8"/>
                  <a:gd name="T2" fmla="*/ 40 w 57"/>
                  <a:gd name="T3" fmla="*/ 2 h 8"/>
                  <a:gd name="T4" fmla="*/ 57 w 57"/>
                  <a:gd name="T5" fmla="*/ 3 h 8"/>
                  <a:gd name="T6" fmla="*/ 57 w 57"/>
                  <a:gd name="T7" fmla="*/ 5 h 8"/>
                  <a:gd name="T8" fmla="*/ 0 w 57"/>
                  <a:gd name="T9" fmla="*/ 0 h 8"/>
                  <a:gd name="T10" fmla="*/ 2 w 57"/>
                  <a:gd name="T11" fmla="*/ 0 h 8"/>
                </a:gdLst>
                <a:ahLst/>
                <a:cxnLst>
                  <a:cxn ang="0">
                    <a:pos x="T0" y="T1"/>
                  </a:cxn>
                  <a:cxn ang="0">
                    <a:pos x="T2" y="T3"/>
                  </a:cxn>
                  <a:cxn ang="0">
                    <a:pos x="T4" y="T5"/>
                  </a:cxn>
                  <a:cxn ang="0">
                    <a:pos x="T6" y="T7"/>
                  </a:cxn>
                  <a:cxn ang="0">
                    <a:pos x="T8" y="T9"/>
                  </a:cxn>
                  <a:cxn ang="0">
                    <a:pos x="T10" y="T11"/>
                  </a:cxn>
                </a:cxnLst>
                <a:rect l="0" t="0" r="r" b="b"/>
                <a:pathLst>
                  <a:path w="57" h="8">
                    <a:moveTo>
                      <a:pt x="2" y="0"/>
                    </a:moveTo>
                    <a:cubicBezTo>
                      <a:pt x="15" y="3"/>
                      <a:pt x="28" y="2"/>
                      <a:pt x="40" y="2"/>
                    </a:cubicBezTo>
                    <a:cubicBezTo>
                      <a:pt x="46" y="3"/>
                      <a:pt x="52" y="3"/>
                      <a:pt x="57" y="3"/>
                    </a:cubicBezTo>
                    <a:cubicBezTo>
                      <a:pt x="57" y="3"/>
                      <a:pt x="57" y="4"/>
                      <a:pt x="57" y="5"/>
                    </a:cubicBezTo>
                    <a:cubicBezTo>
                      <a:pt x="38" y="4"/>
                      <a:pt x="19" y="8"/>
                      <a:pt x="0" y="0"/>
                    </a:cubicBezTo>
                    <a:cubicBezTo>
                      <a:pt x="1" y="0"/>
                      <a:pt x="1" y="0"/>
                      <a:pt x="2" y="0"/>
                    </a:cubicBezTo>
                    <a:close/>
                  </a:path>
                </a:pathLst>
              </a:custGeom>
              <a:solidFill>
                <a:srgbClr val="C09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3" name="Freeform 358">
                <a:extLst>
                  <a:ext uri="{FF2B5EF4-FFF2-40B4-BE49-F238E27FC236}">
                    <a16:creationId xmlns:a16="http://schemas.microsoft.com/office/drawing/2014/main" id="{34FCDED3-3DCC-5656-C336-6C033C0A827C}"/>
                  </a:ext>
                </a:extLst>
              </p:cNvPr>
              <p:cNvSpPr/>
              <p:nvPr/>
            </p:nvSpPr>
            <p:spPr bwMode="auto">
              <a:xfrm>
                <a:off x="5619" y="1492"/>
                <a:ext cx="156" cy="42"/>
              </a:xfrm>
              <a:custGeom>
                <a:avLst/>
                <a:gdLst>
                  <a:gd name="T0" fmla="*/ 47 w 48"/>
                  <a:gd name="T1" fmla="*/ 10 h 13"/>
                  <a:gd name="T2" fmla="*/ 9 w 48"/>
                  <a:gd name="T3" fmla="*/ 6 h 13"/>
                  <a:gd name="T4" fmla="*/ 0 w 48"/>
                  <a:gd name="T5" fmla="*/ 3 h 13"/>
                  <a:gd name="T6" fmla="*/ 48 w 48"/>
                  <a:gd name="T7" fmla="*/ 7 h 13"/>
                  <a:gd name="T8" fmla="*/ 47 w 48"/>
                  <a:gd name="T9" fmla="*/ 10 h 13"/>
                </a:gdLst>
                <a:ahLst/>
                <a:cxnLst>
                  <a:cxn ang="0">
                    <a:pos x="T0" y="T1"/>
                  </a:cxn>
                  <a:cxn ang="0">
                    <a:pos x="T2" y="T3"/>
                  </a:cxn>
                  <a:cxn ang="0">
                    <a:pos x="T4" y="T5"/>
                  </a:cxn>
                  <a:cxn ang="0">
                    <a:pos x="T6" y="T7"/>
                  </a:cxn>
                  <a:cxn ang="0">
                    <a:pos x="T8" y="T9"/>
                  </a:cxn>
                </a:cxnLst>
                <a:rect l="0" t="0" r="r" b="b"/>
                <a:pathLst>
                  <a:path w="48" h="13">
                    <a:moveTo>
                      <a:pt x="47" y="10"/>
                    </a:moveTo>
                    <a:cubicBezTo>
                      <a:pt x="34" y="13"/>
                      <a:pt x="23" y="2"/>
                      <a:pt x="9" y="6"/>
                    </a:cubicBezTo>
                    <a:cubicBezTo>
                      <a:pt x="6" y="5"/>
                      <a:pt x="2" y="6"/>
                      <a:pt x="0" y="3"/>
                    </a:cubicBezTo>
                    <a:cubicBezTo>
                      <a:pt x="16" y="0"/>
                      <a:pt x="32" y="7"/>
                      <a:pt x="48" y="7"/>
                    </a:cubicBezTo>
                    <a:cubicBezTo>
                      <a:pt x="48" y="8"/>
                      <a:pt x="48" y="9"/>
                      <a:pt x="47" y="10"/>
                    </a:cubicBezTo>
                    <a:close/>
                  </a:path>
                </a:pathLst>
              </a:custGeom>
              <a:solidFill>
                <a:srgbClr val="B1A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4" name="Freeform 359">
                <a:extLst>
                  <a:ext uri="{FF2B5EF4-FFF2-40B4-BE49-F238E27FC236}">
                    <a16:creationId xmlns:a16="http://schemas.microsoft.com/office/drawing/2014/main" id="{22A9182B-79D6-A06D-8DF1-AC93F1D9B350}"/>
                  </a:ext>
                </a:extLst>
              </p:cNvPr>
              <p:cNvSpPr/>
              <p:nvPr/>
            </p:nvSpPr>
            <p:spPr bwMode="auto">
              <a:xfrm>
                <a:off x="6329" y="3061"/>
                <a:ext cx="142" cy="68"/>
              </a:xfrm>
              <a:custGeom>
                <a:avLst/>
                <a:gdLst>
                  <a:gd name="T0" fmla="*/ 19 w 44"/>
                  <a:gd name="T1" fmla="*/ 9 h 21"/>
                  <a:gd name="T2" fmla="*/ 19 w 44"/>
                  <a:gd name="T3" fmla="*/ 18 h 21"/>
                  <a:gd name="T4" fmla="*/ 7 w 44"/>
                  <a:gd name="T5" fmla="*/ 21 h 21"/>
                  <a:gd name="T6" fmla="*/ 5 w 44"/>
                  <a:gd name="T7" fmla="*/ 18 h 21"/>
                  <a:gd name="T8" fmla="*/ 0 w 44"/>
                  <a:gd name="T9" fmla="*/ 7 h 21"/>
                  <a:gd name="T10" fmla="*/ 43 w 44"/>
                  <a:gd name="T11" fmla="*/ 4 h 21"/>
                  <a:gd name="T12" fmla="*/ 43 w 44"/>
                  <a:gd name="T13" fmla="*/ 9 h 21"/>
                  <a:gd name="T14" fmla="*/ 19 w 44"/>
                  <a:gd name="T15" fmla="*/ 9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1">
                    <a:moveTo>
                      <a:pt x="19" y="9"/>
                    </a:moveTo>
                    <a:cubicBezTo>
                      <a:pt x="15" y="12"/>
                      <a:pt x="18" y="15"/>
                      <a:pt x="19" y="18"/>
                    </a:cubicBezTo>
                    <a:cubicBezTo>
                      <a:pt x="15" y="19"/>
                      <a:pt x="11" y="20"/>
                      <a:pt x="7" y="21"/>
                    </a:cubicBezTo>
                    <a:cubicBezTo>
                      <a:pt x="6" y="20"/>
                      <a:pt x="6" y="19"/>
                      <a:pt x="5" y="18"/>
                    </a:cubicBezTo>
                    <a:cubicBezTo>
                      <a:pt x="6" y="13"/>
                      <a:pt x="3" y="10"/>
                      <a:pt x="0" y="7"/>
                    </a:cubicBezTo>
                    <a:cubicBezTo>
                      <a:pt x="14" y="7"/>
                      <a:pt x="28" y="0"/>
                      <a:pt x="43" y="4"/>
                    </a:cubicBezTo>
                    <a:cubicBezTo>
                      <a:pt x="44" y="6"/>
                      <a:pt x="44" y="7"/>
                      <a:pt x="43" y="9"/>
                    </a:cubicBezTo>
                    <a:cubicBezTo>
                      <a:pt x="35" y="10"/>
                      <a:pt x="27" y="3"/>
                      <a:pt x="19" y="9"/>
                    </a:cubicBezTo>
                    <a:close/>
                  </a:path>
                </a:pathLst>
              </a:custGeom>
              <a:solidFill>
                <a:srgbClr val="EFA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5" name="Freeform 360">
                <a:extLst>
                  <a:ext uri="{FF2B5EF4-FFF2-40B4-BE49-F238E27FC236}">
                    <a16:creationId xmlns:a16="http://schemas.microsoft.com/office/drawing/2014/main" id="{C876E782-6202-F4C5-41BB-04AF7020F1AD}"/>
                  </a:ext>
                </a:extLst>
              </p:cNvPr>
              <p:cNvSpPr/>
              <p:nvPr/>
            </p:nvSpPr>
            <p:spPr bwMode="auto">
              <a:xfrm>
                <a:off x="4981" y="2757"/>
                <a:ext cx="84" cy="97"/>
              </a:xfrm>
              <a:custGeom>
                <a:avLst/>
                <a:gdLst>
                  <a:gd name="T0" fmla="*/ 26 w 26"/>
                  <a:gd name="T1" fmla="*/ 18 h 30"/>
                  <a:gd name="T2" fmla="*/ 24 w 26"/>
                  <a:gd name="T3" fmla="*/ 30 h 30"/>
                  <a:gd name="T4" fmla="*/ 7 w 26"/>
                  <a:gd name="T5" fmla="*/ 11 h 30"/>
                  <a:gd name="T6" fmla="*/ 5 w 26"/>
                  <a:gd name="T7" fmla="*/ 7 h 30"/>
                  <a:gd name="T8" fmla="*/ 0 w 26"/>
                  <a:gd name="T9" fmla="*/ 0 h 30"/>
                  <a:gd name="T10" fmla="*/ 12 w 26"/>
                  <a:gd name="T11" fmla="*/ 0 h 30"/>
                  <a:gd name="T12" fmla="*/ 26 w 26"/>
                  <a:gd name="T13" fmla="*/ 18 h 30"/>
                </a:gdLst>
                <a:ahLst/>
                <a:cxnLst>
                  <a:cxn ang="0">
                    <a:pos x="T0" y="T1"/>
                  </a:cxn>
                  <a:cxn ang="0">
                    <a:pos x="T2" y="T3"/>
                  </a:cxn>
                  <a:cxn ang="0">
                    <a:pos x="T4" y="T5"/>
                  </a:cxn>
                  <a:cxn ang="0">
                    <a:pos x="T6" y="T7"/>
                  </a:cxn>
                  <a:cxn ang="0">
                    <a:pos x="T8" y="T9"/>
                  </a:cxn>
                  <a:cxn ang="0">
                    <a:pos x="T10" y="T11"/>
                  </a:cxn>
                  <a:cxn ang="0">
                    <a:pos x="T12" y="T13"/>
                  </a:cxn>
                </a:cxnLst>
                <a:rect l="0" t="0" r="r" b="b"/>
                <a:pathLst>
                  <a:path w="26" h="30">
                    <a:moveTo>
                      <a:pt x="26" y="18"/>
                    </a:moveTo>
                    <a:cubicBezTo>
                      <a:pt x="22" y="22"/>
                      <a:pt x="24" y="26"/>
                      <a:pt x="24" y="30"/>
                    </a:cubicBezTo>
                    <a:cubicBezTo>
                      <a:pt x="16" y="26"/>
                      <a:pt x="13" y="17"/>
                      <a:pt x="7" y="11"/>
                    </a:cubicBezTo>
                    <a:cubicBezTo>
                      <a:pt x="6" y="10"/>
                      <a:pt x="6" y="8"/>
                      <a:pt x="5" y="7"/>
                    </a:cubicBezTo>
                    <a:cubicBezTo>
                      <a:pt x="3" y="5"/>
                      <a:pt x="2" y="2"/>
                      <a:pt x="0" y="0"/>
                    </a:cubicBezTo>
                    <a:cubicBezTo>
                      <a:pt x="4" y="0"/>
                      <a:pt x="8" y="0"/>
                      <a:pt x="12" y="0"/>
                    </a:cubicBezTo>
                    <a:cubicBezTo>
                      <a:pt x="17" y="6"/>
                      <a:pt x="21" y="12"/>
                      <a:pt x="26" y="18"/>
                    </a:cubicBezTo>
                    <a:close/>
                  </a:path>
                </a:pathLst>
              </a:custGeom>
              <a:solidFill>
                <a:srgbClr val="F4A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6" name="Freeform 361">
                <a:extLst>
                  <a:ext uri="{FF2B5EF4-FFF2-40B4-BE49-F238E27FC236}">
                    <a16:creationId xmlns:a16="http://schemas.microsoft.com/office/drawing/2014/main" id="{D3EF00E5-D40D-7867-51BD-E364E39EB935}"/>
                  </a:ext>
                </a:extLst>
              </p:cNvPr>
              <p:cNvSpPr/>
              <p:nvPr/>
            </p:nvSpPr>
            <p:spPr bwMode="auto">
              <a:xfrm>
                <a:off x="6322" y="3287"/>
                <a:ext cx="55" cy="55"/>
              </a:xfrm>
              <a:custGeom>
                <a:avLst/>
                <a:gdLst>
                  <a:gd name="T0" fmla="*/ 14 w 17"/>
                  <a:gd name="T1" fmla="*/ 7 h 17"/>
                  <a:gd name="T2" fmla="*/ 17 w 17"/>
                  <a:gd name="T3" fmla="*/ 16 h 17"/>
                  <a:gd name="T4" fmla="*/ 14 w 17"/>
                  <a:gd name="T5" fmla="*/ 16 h 17"/>
                  <a:gd name="T6" fmla="*/ 7 w 17"/>
                  <a:gd name="T7" fmla="*/ 17 h 17"/>
                  <a:gd name="T8" fmla="*/ 0 w 17"/>
                  <a:gd name="T9" fmla="*/ 1 h 17"/>
                  <a:gd name="T10" fmla="*/ 7 w 17"/>
                  <a:gd name="T11" fmla="*/ 0 h 17"/>
                  <a:gd name="T12" fmla="*/ 14 w 17"/>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4" y="7"/>
                    </a:moveTo>
                    <a:cubicBezTo>
                      <a:pt x="9" y="12"/>
                      <a:pt x="16" y="13"/>
                      <a:pt x="17" y="16"/>
                    </a:cubicBezTo>
                    <a:cubicBezTo>
                      <a:pt x="16" y="16"/>
                      <a:pt x="15" y="16"/>
                      <a:pt x="14" y="16"/>
                    </a:cubicBezTo>
                    <a:cubicBezTo>
                      <a:pt x="12" y="15"/>
                      <a:pt x="9" y="13"/>
                      <a:pt x="7" y="17"/>
                    </a:cubicBezTo>
                    <a:cubicBezTo>
                      <a:pt x="2" y="12"/>
                      <a:pt x="3" y="5"/>
                      <a:pt x="0" y="1"/>
                    </a:cubicBezTo>
                    <a:cubicBezTo>
                      <a:pt x="2" y="0"/>
                      <a:pt x="4" y="0"/>
                      <a:pt x="7" y="0"/>
                    </a:cubicBezTo>
                    <a:cubicBezTo>
                      <a:pt x="9" y="3"/>
                      <a:pt x="12" y="5"/>
                      <a:pt x="14" y="7"/>
                    </a:cubicBezTo>
                    <a:close/>
                  </a:path>
                </a:pathLst>
              </a:custGeom>
              <a:solidFill>
                <a:srgbClr val="F2A9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7" name="Freeform 362">
                <a:extLst>
                  <a:ext uri="{FF2B5EF4-FFF2-40B4-BE49-F238E27FC236}">
                    <a16:creationId xmlns:a16="http://schemas.microsoft.com/office/drawing/2014/main" id="{0853B818-6683-D478-97FC-79FA35DCB9F7}"/>
                  </a:ext>
                </a:extLst>
              </p:cNvPr>
              <p:cNvSpPr/>
              <p:nvPr/>
            </p:nvSpPr>
            <p:spPr bwMode="auto">
              <a:xfrm>
                <a:off x="5827" y="2087"/>
                <a:ext cx="64" cy="46"/>
              </a:xfrm>
              <a:custGeom>
                <a:avLst/>
                <a:gdLst>
                  <a:gd name="T0" fmla="*/ 0 w 20"/>
                  <a:gd name="T1" fmla="*/ 11 h 14"/>
                  <a:gd name="T2" fmla="*/ 7 w 20"/>
                  <a:gd name="T3" fmla="*/ 0 h 14"/>
                  <a:gd name="T4" fmla="*/ 9 w 20"/>
                  <a:gd name="T5" fmla="*/ 0 h 14"/>
                  <a:gd name="T6" fmla="*/ 12 w 20"/>
                  <a:gd name="T7" fmla="*/ 2 h 14"/>
                  <a:gd name="T8" fmla="*/ 19 w 20"/>
                  <a:gd name="T9" fmla="*/ 5 h 14"/>
                  <a:gd name="T10" fmla="*/ 11 w 20"/>
                  <a:gd name="T11" fmla="*/ 13 h 14"/>
                  <a:gd name="T12" fmla="*/ 6 w 20"/>
                  <a:gd name="T13" fmla="*/ 14 h 14"/>
                  <a:gd name="T14" fmla="*/ 0 w 20"/>
                  <a:gd name="T15" fmla="*/ 1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0" y="11"/>
                    </a:moveTo>
                    <a:cubicBezTo>
                      <a:pt x="2" y="7"/>
                      <a:pt x="7" y="5"/>
                      <a:pt x="7" y="0"/>
                    </a:cubicBezTo>
                    <a:cubicBezTo>
                      <a:pt x="8" y="0"/>
                      <a:pt x="9" y="0"/>
                      <a:pt x="9" y="0"/>
                    </a:cubicBezTo>
                    <a:cubicBezTo>
                      <a:pt x="10" y="1"/>
                      <a:pt x="11" y="1"/>
                      <a:pt x="12" y="2"/>
                    </a:cubicBezTo>
                    <a:cubicBezTo>
                      <a:pt x="13" y="5"/>
                      <a:pt x="17" y="4"/>
                      <a:pt x="19" y="5"/>
                    </a:cubicBezTo>
                    <a:cubicBezTo>
                      <a:pt x="20" y="10"/>
                      <a:pt x="15" y="11"/>
                      <a:pt x="11" y="13"/>
                    </a:cubicBezTo>
                    <a:cubicBezTo>
                      <a:pt x="10" y="14"/>
                      <a:pt x="8" y="14"/>
                      <a:pt x="6" y="14"/>
                    </a:cubicBezTo>
                    <a:cubicBezTo>
                      <a:pt x="4" y="14"/>
                      <a:pt x="1" y="13"/>
                      <a:pt x="0" y="11"/>
                    </a:cubicBezTo>
                    <a:close/>
                  </a:path>
                </a:pathLst>
              </a:custGeom>
              <a:solidFill>
                <a:srgbClr val="C6C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8" name="Freeform 363">
                <a:extLst>
                  <a:ext uri="{FF2B5EF4-FFF2-40B4-BE49-F238E27FC236}">
                    <a16:creationId xmlns:a16="http://schemas.microsoft.com/office/drawing/2014/main" id="{82F75FE4-85F8-5FDA-B30F-50DB13289942}"/>
                  </a:ext>
                </a:extLst>
              </p:cNvPr>
              <p:cNvSpPr/>
              <p:nvPr/>
            </p:nvSpPr>
            <p:spPr bwMode="auto">
              <a:xfrm>
                <a:off x="5836" y="2103"/>
                <a:ext cx="110" cy="285"/>
              </a:xfrm>
              <a:custGeom>
                <a:avLst/>
                <a:gdLst>
                  <a:gd name="T0" fmla="*/ 8 w 34"/>
                  <a:gd name="T1" fmla="*/ 6 h 88"/>
                  <a:gd name="T2" fmla="*/ 16 w 34"/>
                  <a:gd name="T3" fmla="*/ 0 h 88"/>
                  <a:gd name="T4" fmla="*/ 30 w 34"/>
                  <a:gd name="T5" fmla="*/ 0 h 88"/>
                  <a:gd name="T6" fmla="*/ 30 w 34"/>
                  <a:gd name="T7" fmla="*/ 12 h 88"/>
                  <a:gd name="T8" fmla="*/ 31 w 34"/>
                  <a:gd name="T9" fmla="*/ 14 h 88"/>
                  <a:gd name="T10" fmla="*/ 30 w 34"/>
                  <a:gd name="T11" fmla="*/ 57 h 88"/>
                  <a:gd name="T12" fmla="*/ 31 w 34"/>
                  <a:gd name="T13" fmla="*/ 75 h 88"/>
                  <a:gd name="T14" fmla="*/ 30 w 34"/>
                  <a:gd name="T15" fmla="*/ 88 h 88"/>
                  <a:gd name="T16" fmla="*/ 13 w 34"/>
                  <a:gd name="T17" fmla="*/ 88 h 88"/>
                  <a:gd name="T18" fmla="*/ 8 w 34"/>
                  <a:gd name="T19" fmla="*/ 77 h 88"/>
                  <a:gd name="T20" fmla="*/ 20 w 34"/>
                  <a:gd name="T21" fmla="*/ 68 h 88"/>
                  <a:gd name="T22" fmla="*/ 2 w 34"/>
                  <a:gd name="T23" fmla="*/ 68 h 88"/>
                  <a:gd name="T24" fmla="*/ 6 w 34"/>
                  <a:gd name="T25" fmla="*/ 60 h 88"/>
                  <a:gd name="T26" fmla="*/ 6 w 34"/>
                  <a:gd name="T27" fmla="*/ 46 h 88"/>
                  <a:gd name="T28" fmla="*/ 19 w 34"/>
                  <a:gd name="T29" fmla="*/ 38 h 88"/>
                  <a:gd name="T30" fmla="*/ 2 w 34"/>
                  <a:gd name="T31" fmla="*/ 38 h 88"/>
                  <a:gd name="T32" fmla="*/ 8 w 34"/>
                  <a:gd name="T33" fmla="*/ 15 h 88"/>
                  <a:gd name="T34" fmla="*/ 18 w 34"/>
                  <a:gd name="T35" fmla="*/ 9 h 88"/>
                  <a:gd name="T36" fmla="*/ 8 w 34"/>
                  <a:gd name="T37"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88">
                    <a:moveTo>
                      <a:pt x="8" y="6"/>
                    </a:moveTo>
                    <a:cubicBezTo>
                      <a:pt x="11" y="4"/>
                      <a:pt x="15" y="3"/>
                      <a:pt x="16" y="0"/>
                    </a:cubicBezTo>
                    <a:cubicBezTo>
                      <a:pt x="21" y="0"/>
                      <a:pt x="25" y="0"/>
                      <a:pt x="30" y="0"/>
                    </a:cubicBezTo>
                    <a:cubicBezTo>
                      <a:pt x="28" y="4"/>
                      <a:pt x="25" y="8"/>
                      <a:pt x="30" y="12"/>
                    </a:cubicBezTo>
                    <a:cubicBezTo>
                      <a:pt x="31" y="13"/>
                      <a:pt x="32" y="14"/>
                      <a:pt x="31" y="14"/>
                    </a:cubicBezTo>
                    <a:cubicBezTo>
                      <a:pt x="27" y="29"/>
                      <a:pt x="33" y="43"/>
                      <a:pt x="30" y="57"/>
                    </a:cubicBezTo>
                    <a:cubicBezTo>
                      <a:pt x="29" y="64"/>
                      <a:pt x="27" y="69"/>
                      <a:pt x="31" y="75"/>
                    </a:cubicBezTo>
                    <a:cubicBezTo>
                      <a:pt x="34" y="79"/>
                      <a:pt x="33" y="84"/>
                      <a:pt x="30" y="88"/>
                    </a:cubicBezTo>
                    <a:cubicBezTo>
                      <a:pt x="25" y="88"/>
                      <a:pt x="19" y="88"/>
                      <a:pt x="13" y="88"/>
                    </a:cubicBezTo>
                    <a:cubicBezTo>
                      <a:pt x="9" y="86"/>
                      <a:pt x="16" y="78"/>
                      <a:pt x="8" y="77"/>
                    </a:cubicBezTo>
                    <a:cubicBezTo>
                      <a:pt x="9" y="70"/>
                      <a:pt x="17" y="73"/>
                      <a:pt x="20" y="68"/>
                    </a:cubicBezTo>
                    <a:cubicBezTo>
                      <a:pt x="14" y="67"/>
                      <a:pt x="8" y="72"/>
                      <a:pt x="2" y="68"/>
                    </a:cubicBezTo>
                    <a:cubicBezTo>
                      <a:pt x="0" y="64"/>
                      <a:pt x="5" y="63"/>
                      <a:pt x="6" y="60"/>
                    </a:cubicBezTo>
                    <a:cubicBezTo>
                      <a:pt x="9" y="55"/>
                      <a:pt x="10" y="51"/>
                      <a:pt x="6" y="46"/>
                    </a:cubicBezTo>
                    <a:cubicBezTo>
                      <a:pt x="8" y="39"/>
                      <a:pt x="16" y="43"/>
                      <a:pt x="19" y="38"/>
                    </a:cubicBezTo>
                    <a:cubicBezTo>
                      <a:pt x="13" y="36"/>
                      <a:pt x="7" y="41"/>
                      <a:pt x="2" y="38"/>
                    </a:cubicBezTo>
                    <a:cubicBezTo>
                      <a:pt x="3" y="30"/>
                      <a:pt x="11" y="24"/>
                      <a:pt x="8" y="15"/>
                    </a:cubicBezTo>
                    <a:cubicBezTo>
                      <a:pt x="9" y="11"/>
                      <a:pt x="14" y="11"/>
                      <a:pt x="18" y="9"/>
                    </a:cubicBezTo>
                    <a:cubicBezTo>
                      <a:pt x="14" y="9"/>
                      <a:pt x="11" y="9"/>
                      <a:pt x="8" y="6"/>
                    </a:cubicBezTo>
                    <a:close/>
                  </a:path>
                </a:pathLst>
              </a:custGeom>
              <a:solidFill>
                <a:srgbClr val="B5AD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9" name="Freeform 364">
                <a:extLst>
                  <a:ext uri="{FF2B5EF4-FFF2-40B4-BE49-F238E27FC236}">
                    <a16:creationId xmlns:a16="http://schemas.microsoft.com/office/drawing/2014/main" id="{2C546179-DF89-075E-DB52-736FAA339D5C}"/>
                  </a:ext>
                </a:extLst>
              </p:cNvPr>
              <p:cNvSpPr/>
              <p:nvPr/>
            </p:nvSpPr>
            <p:spPr bwMode="auto">
              <a:xfrm>
                <a:off x="5963" y="2860"/>
                <a:ext cx="81" cy="55"/>
              </a:xfrm>
              <a:custGeom>
                <a:avLst/>
                <a:gdLst>
                  <a:gd name="T0" fmla="*/ 0 w 25"/>
                  <a:gd name="T1" fmla="*/ 15 h 17"/>
                  <a:gd name="T2" fmla="*/ 7 w 25"/>
                  <a:gd name="T3" fmla="*/ 8 h 17"/>
                  <a:gd name="T4" fmla="*/ 14 w 25"/>
                  <a:gd name="T5" fmla="*/ 5 h 17"/>
                  <a:gd name="T6" fmla="*/ 24 w 25"/>
                  <a:gd name="T7" fmla="*/ 6 h 17"/>
                  <a:gd name="T8" fmla="*/ 12 w 25"/>
                  <a:gd name="T9" fmla="*/ 17 h 17"/>
                  <a:gd name="T10" fmla="*/ 0 w 25"/>
                  <a:gd name="T11" fmla="*/ 15 h 17"/>
                </a:gdLst>
                <a:ahLst/>
                <a:cxnLst>
                  <a:cxn ang="0">
                    <a:pos x="T0" y="T1"/>
                  </a:cxn>
                  <a:cxn ang="0">
                    <a:pos x="T2" y="T3"/>
                  </a:cxn>
                  <a:cxn ang="0">
                    <a:pos x="T4" y="T5"/>
                  </a:cxn>
                  <a:cxn ang="0">
                    <a:pos x="T6" y="T7"/>
                  </a:cxn>
                  <a:cxn ang="0">
                    <a:pos x="T8" y="T9"/>
                  </a:cxn>
                  <a:cxn ang="0">
                    <a:pos x="T10" y="T11"/>
                  </a:cxn>
                </a:cxnLst>
                <a:rect l="0" t="0" r="r" b="b"/>
                <a:pathLst>
                  <a:path w="25" h="17">
                    <a:moveTo>
                      <a:pt x="0" y="15"/>
                    </a:moveTo>
                    <a:cubicBezTo>
                      <a:pt x="1" y="11"/>
                      <a:pt x="5" y="10"/>
                      <a:pt x="7" y="8"/>
                    </a:cubicBezTo>
                    <a:cubicBezTo>
                      <a:pt x="9" y="7"/>
                      <a:pt x="11" y="6"/>
                      <a:pt x="14" y="5"/>
                    </a:cubicBezTo>
                    <a:cubicBezTo>
                      <a:pt x="17" y="6"/>
                      <a:pt x="24" y="0"/>
                      <a:pt x="24" y="6"/>
                    </a:cubicBezTo>
                    <a:cubicBezTo>
                      <a:pt x="25" y="11"/>
                      <a:pt x="19" y="16"/>
                      <a:pt x="12" y="17"/>
                    </a:cubicBezTo>
                    <a:cubicBezTo>
                      <a:pt x="10" y="8"/>
                      <a:pt x="4" y="15"/>
                      <a:pt x="0" y="15"/>
                    </a:cubicBezTo>
                    <a:close/>
                  </a:path>
                </a:pathLst>
              </a:custGeom>
              <a:solidFill>
                <a:srgbClr val="B3A7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0" name="Freeform 365">
                <a:extLst>
                  <a:ext uri="{FF2B5EF4-FFF2-40B4-BE49-F238E27FC236}">
                    <a16:creationId xmlns:a16="http://schemas.microsoft.com/office/drawing/2014/main" id="{EF99DAB7-8C6B-F35C-4C15-98AEF8C5E4FD}"/>
                  </a:ext>
                </a:extLst>
              </p:cNvPr>
              <p:cNvSpPr/>
              <p:nvPr/>
            </p:nvSpPr>
            <p:spPr bwMode="auto">
              <a:xfrm>
                <a:off x="6290" y="2883"/>
                <a:ext cx="71" cy="55"/>
              </a:xfrm>
              <a:custGeom>
                <a:avLst/>
                <a:gdLst>
                  <a:gd name="T0" fmla="*/ 10 w 22"/>
                  <a:gd name="T1" fmla="*/ 0 h 17"/>
                  <a:gd name="T2" fmla="*/ 21 w 22"/>
                  <a:gd name="T3" fmla="*/ 3 h 17"/>
                  <a:gd name="T4" fmla="*/ 19 w 22"/>
                  <a:gd name="T5" fmla="*/ 12 h 17"/>
                  <a:gd name="T6" fmla="*/ 3 w 22"/>
                  <a:gd name="T7" fmla="*/ 10 h 17"/>
                  <a:gd name="T8" fmla="*/ 0 w 22"/>
                  <a:gd name="T9" fmla="*/ 8 h 17"/>
                  <a:gd name="T10" fmla="*/ 5 w 22"/>
                  <a:gd name="T11" fmla="*/ 1 h 17"/>
                  <a:gd name="T12" fmla="*/ 10 w 22"/>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2" h="17">
                    <a:moveTo>
                      <a:pt x="10" y="0"/>
                    </a:moveTo>
                    <a:cubicBezTo>
                      <a:pt x="14" y="1"/>
                      <a:pt x="18" y="2"/>
                      <a:pt x="21" y="3"/>
                    </a:cubicBezTo>
                    <a:cubicBezTo>
                      <a:pt x="22" y="6"/>
                      <a:pt x="20" y="9"/>
                      <a:pt x="19" y="12"/>
                    </a:cubicBezTo>
                    <a:cubicBezTo>
                      <a:pt x="13" y="16"/>
                      <a:pt x="8" y="17"/>
                      <a:pt x="3" y="10"/>
                    </a:cubicBezTo>
                    <a:cubicBezTo>
                      <a:pt x="2" y="9"/>
                      <a:pt x="1" y="9"/>
                      <a:pt x="0" y="8"/>
                    </a:cubicBezTo>
                    <a:cubicBezTo>
                      <a:pt x="5" y="7"/>
                      <a:pt x="10" y="8"/>
                      <a:pt x="5" y="1"/>
                    </a:cubicBezTo>
                    <a:cubicBezTo>
                      <a:pt x="6" y="1"/>
                      <a:pt x="8" y="0"/>
                      <a:pt x="10" y="0"/>
                    </a:cubicBezTo>
                    <a:close/>
                  </a:path>
                </a:pathLst>
              </a:custGeom>
              <a:solidFill>
                <a:srgbClr val="A7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1" name="Freeform 366">
                <a:extLst>
                  <a:ext uri="{FF2B5EF4-FFF2-40B4-BE49-F238E27FC236}">
                    <a16:creationId xmlns:a16="http://schemas.microsoft.com/office/drawing/2014/main" id="{4D093CC1-EED5-A344-DD60-16EB481ACBE0}"/>
                  </a:ext>
                </a:extLst>
              </p:cNvPr>
              <p:cNvSpPr/>
              <p:nvPr/>
            </p:nvSpPr>
            <p:spPr bwMode="auto">
              <a:xfrm>
                <a:off x="6290" y="2915"/>
                <a:ext cx="61" cy="52"/>
              </a:xfrm>
              <a:custGeom>
                <a:avLst/>
                <a:gdLst>
                  <a:gd name="T0" fmla="*/ 3 w 19"/>
                  <a:gd name="T1" fmla="*/ 0 h 16"/>
                  <a:gd name="T2" fmla="*/ 19 w 19"/>
                  <a:gd name="T3" fmla="*/ 2 h 16"/>
                  <a:gd name="T4" fmla="*/ 11 w 19"/>
                  <a:gd name="T5" fmla="*/ 16 h 16"/>
                  <a:gd name="T6" fmla="*/ 1 w 19"/>
                  <a:gd name="T7" fmla="*/ 8 h 16"/>
                  <a:gd name="T8" fmla="*/ 0 w 19"/>
                  <a:gd name="T9" fmla="*/ 7 h 16"/>
                  <a:gd name="T10" fmla="*/ 3 w 19"/>
                  <a:gd name="T11" fmla="*/ 0 h 16"/>
                </a:gdLst>
                <a:ahLst/>
                <a:cxnLst>
                  <a:cxn ang="0">
                    <a:pos x="T0" y="T1"/>
                  </a:cxn>
                  <a:cxn ang="0">
                    <a:pos x="T2" y="T3"/>
                  </a:cxn>
                  <a:cxn ang="0">
                    <a:pos x="T4" y="T5"/>
                  </a:cxn>
                  <a:cxn ang="0">
                    <a:pos x="T6" y="T7"/>
                  </a:cxn>
                  <a:cxn ang="0">
                    <a:pos x="T8" y="T9"/>
                  </a:cxn>
                  <a:cxn ang="0">
                    <a:pos x="T10" y="T11"/>
                  </a:cxn>
                </a:cxnLst>
                <a:rect l="0" t="0" r="r" b="b"/>
                <a:pathLst>
                  <a:path w="19" h="16">
                    <a:moveTo>
                      <a:pt x="3" y="0"/>
                    </a:moveTo>
                    <a:cubicBezTo>
                      <a:pt x="8" y="3"/>
                      <a:pt x="14" y="2"/>
                      <a:pt x="19" y="2"/>
                    </a:cubicBezTo>
                    <a:cubicBezTo>
                      <a:pt x="18" y="8"/>
                      <a:pt x="15" y="13"/>
                      <a:pt x="11" y="16"/>
                    </a:cubicBezTo>
                    <a:cubicBezTo>
                      <a:pt x="9" y="11"/>
                      <a:pt x="5" y="10"/>
                      <a:pt x="1" y="8"/>
                    </a:cubicBezTo>
                    <a:cubicBezTo>
                      <a:pt x="1" y="8"/>
                      <a:pt x="0" y="7"/>
                      <a:pt x="0" y="7"/>
                    </a:cubicBezTo>
                    <a:cubicBezTo>
                      <a:pt x="1" y="5"/>
                      <a:pt x="2" y="3"/>
                      <a:pt x="3" y="0"/>
                    </a:cubicBezTo>
                    <a:close/>
                  </a:path>
                </a:pathLst>
              </a:custGeom>
              <a:solidFill>
                <a:srgbClr val="F0A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2" name="Freeform 367">
                <a:extLst>
                  <a:ext uri="{FF2B5EF4-FFF2-40B4-BE49-F238E27FC236}">
                    <a16:creationId xmlns:a16="http://schemas.microsoft.com/office/drawing/2014/main" id="{6CE74E76-AAEF-76FF-7051-7E9C1AA67027}"/>
                  </a:ext>
                </a:extLst>
              </p:cNvPr>
              <p:cNvSpPr/>
              <p:nvPr/>
            </p:nvSpPr>
            <p:spPr bwMode="auto">
              <a:xfrm>
                <a:off x="5506" y="2831"/>
                <a:ext cx="52" cy="61"/>
              </a:xfrm>
              <a:custGeom>
                <a:avLst/>
                <a:gdLst>
                  <a:gd name="T0" fmla="*/ 0 w 16"/>
                  <a:gd name="T1" fmla="*/ 7 h 19"/>
                  <a:gd name="T2" fmla="*/ 16 w 16"/>
                  <a:gd name="T3" fmla="*/ 10 h 19"/>
                  <a:gd name="T4" fmla="*/ 12 w 16"/>
                  <a:gd name="T5" fmla="*/ 19 h 19"/>
                  <a:gd name="T6" fmla="*/ 0 w 16"/>
                  <a:gd name="T7" fmla="*/ 12 h 19"/>
                  <a:gd name="T8" fmla="*/ 0 w 16"/>
                  <a:gd name="T9" fmla="*/ 9 h 19"/>
                  <a:gd name="T10" fmla="*/ 0 w 16"/>
                  <a:gd name="T11" fmla="*/ 7 h 19"/>
                </a:gdLst>
                <a:ahLst/>
                <a:cxnLst>
                  <a:cxn ang="0">
                    <a:pos x="T0" y="T1"/>
                  </a:cxn>
                  <a:cxn ang="0">
                    <a:pos x="T2" y="T3"/>
                  </a:cxn>
                  <a:cxn ang="0">
                    <a:pos x="T4" y="T5"/>
                  </a:cxn>
                  <a:cxn ang="0">
                    <a:pos x="T6" y="T7"/>
                  </a:cxn>
                  <a:cxn ang="0">
                    <a:pos x="T8" y="T9"/>
                  </a:cxn>
                  <a:cxn ang="0">
                    <a:pos x="T10" y="T11"/>
                  </a:cxn>
                </a:cxnLst>
                <a:rect l="0" t="0" r="r" b="b"/>
                <a:pathLst>
                  <a:path w="16" h="19">
                    <a:moveTo>
                      <a:pt x="0" y="7"/>
                    </a:moveTo>
                    <a:cubicBezTo>
                      <a:pt x="7" y="0"/>
                      <a:pt x="11" y="10"/>
                      <a:pt x="16" y="10"/>
                    </a:cubicBezTo>
                    <a:cubicBezTo>
                      <a:pt x="15" y="13"/>
                      <a:pt x="11" y="15"/>
                      <a:pt x="12" y="19"/>
                    </a:cubicBezTo>
                    <a:cubicBezTo>
                      <a:pt x="7" y="19"/>
                      <a:pt x="5" y="14"/>
                      <a:pt x="0" y="12"/>
                    </a:cubicBezTo>
                    <a:cubicBezTo>
                      <a:pt x="0" y="11"/>
                      <a:pt x="0" y="10"/>
                      <a:pt x="0" y="9"/>
                    </a:cubicBezTo>
                    <a:cubicBezTo>
                      <a:pt x="0" y="8"/>
                      <a:pt x="0" y="7"/>
                      <a:pt x="0" y="7"/>
                    </a:cubicBezTo>
                    <a:close/>
                  </a:path>
                </a:pathLst>
              </a:custGeom>
              <a:solidFill>
                <a:srgbClr val="DC7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3" name="Freeform 368">
                <a:extLst>
                  <a:ext uri="{FF2B5EF4-FFF2-40B4-BE49-F238E27FC236}">
                    <a16:creationId xmlns:a16="http://schemas.microsoft.com/office/drawing/2014/main" id="{B3A59F87-49AF-3585-D435-8080F0DF81AE}"/>
                  </a:ext>
                </a:extLst>
              </p:cNvPr>
              <p:cNvSpPr/>
              <p:nvPr/>
            </p:nvSpPr>
            <p:spPr bwMode="auto">
              <a:xfrm>
                <a:off x="5065" y="2825"/>
                <a:ext cx="46" cy="38"/>
              </a:xfrm>
              <a:custGeom>
                <a:avLst/>
                <a:gdLst>
                  <a:gd name="T0" fmla="*/ 14 w 14"/>
                  <a:gd name="T1" fmla="*/ 9 h 12"/>
                  <a:gd name="T2" fmla="*/ 2 w 14"/>
                  <a:gd name="T3" fmla="*/ 0 h 12"/>
                  <a:gd name="T4" fmla="*/ 14 w 14"/>
                  <a:gd name="T5" fmla="*/ 9 h 12"/>
                </a:gdLst>
                <a:ahLst/>
                <a:cxnLst>
                  <a:cxn ang="0">
                    <a:pos x="T0" y="T1"/>
                  </a:cxn>
                  <a:cxn ang="0">
                    <a:pos x="T2" y="T3"/>
                  </a:cxn>
                  <a:cxn ang="0">
                    <a:pos x="T4" y="T5"/>
                  </a:cxn>
                </a:cxnLst>
                <a:rect l="0" t="0" r="r" b="b"/>
                <a:pathLst>
                  <a:path w="14" h="12">
                    <a:moveTo>
                      <a:pt x="14" y="9"/>
                    </a:moveTo>
                    <a:cubicBezTo>
                      <a:pt x="3" y="12"/>
                      <a:pt x="0" y="10"/>
                      <a:pt x="2" y="0"/>
                    </a:cubicBezTo>
                    <a:cubicBezTo>
                      <a:pt x="6" y="3"/>
                      <a:pt x="10" y="6"/>
                      <a:pt x="14" y="9"/>
                    </a:cubicBezTo>
                    <a:close/>
                  </a:path>
                </a:pathLst>
              </a:custGeom>
              <a:solidFill>
                <a:srgbClr val="C9B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4" name="Freeform 369">
                <a:extLst>
                  <a:ext uri="{FF2B5EF4-FFF2-40B4-BE49-F238E27FC236}">
                    <a16:creationId xmlns:a16="http://schemas.microsoft.com/office/drawing/2014/main" id="{D464F5A5-C18D-D51B-3456-F1E16454064F}"/>
                  </a:ext>
                </a:extLst>
              </p:cNvPr>
              <p:cNvSpPr/>
              <p:nvPr/>
            </p:nvSpPr>
            <p:spPr bwMode="auto">
              <a:xfrm>
                <a:off x="5153" y="2753"/>
                <a:ext cx="71" cy="84"/>
              </a:xfrm>
              <a:custGeom>
                <a:avLst/>
                <a:gdLst>
                  <a:gd name="T0" fmla="*/ 1 w 22"/>
                  <a:gd name="T1" fmla="*/ 0 h 26"/>
                  <a:gd name="T2" fmla="*/ 22 w 22"/>
                  <a:gd name="T3" fmla="*/ 1 h 26"/>
                  <a:gd name="T4" fmla="*/ 11 w 22"/>
                  <a:gd name="T5" fmla="*/ 26 h 26"/>
                  <a:gd name="T6" fmla="*/ 3 w 22"/>
                  <a:gd name="T7" fmla="*/ 14 h 26"/>
                  <a:gd name="T8" fmla="*/ 1 w 22"/>
                  <a:gd name="T9" fmla="*/ 1 h 26"/>
                  <a:gd name="T10" fmla="*/ 1 w 22"/>
                  <a:gd name="T11" fmla="*/ 0 h 26"/>
                </a:gdLst>
                <a:ahLst/>
                <a:cxnLst>
                  <a:cxn ang="0">
                    <a:pos x="T0" y="T1"/>
                  </a:cxn>
                  <a:cxn ang="0">
                    <a:pos x="T2" y="T3"/>
                  </a:cxn>
                  <a:cxn ang="0">
                    <a:pos x="T4" y="T5"/>
                  </a:cxn>
                  <a:cxn ang="0">
                    <a:pos x="T6" y="T7"/>
                  </a:cxn>
                  <a:cxn ang="0">
                    <a:pos x="T8" y="T9"/>
                  </a:cxn>
                  <a:cxn ang="0">
                    <a:pos x="T10" y="T11"/>
                  </a:cxn>
                </a:cxnLst>
                <a:rect l="0" t="0" r="r" b="b"/>
                <a:pathLst>
                  <a:path w="22" h="26">
                    <a:moveTo>
                      <a:pt x="1" y="0"/>
                    </a:moveTo>
                    <a:cubicBezTo>
                      <a:pt x="8" y="0"/>
                      <a:pt x="15" y="1"/>
                      <a:pt x="22" y="1"/>
                    </a:cubicBezTo>
                    <a:cubicBezTo>
                      <a:pt x="18" y="9"/>
                      <a:pt x="14" y="17"/>
                      <a:pt x="11" y="26"/>
                    </a:cubicBezTo>
                    <a:cubicBezTo>
                      <a:pt x="10" y="20"/>
                      <a:pt x="5" y="19"/>
                      <a:pt x="3" y="14"/>
                    </a:cubicBezTo>
                    <a:cubicBezTo>
                      <a:pt x="0" y="10"/>
                      <a:pt x="0" y="6"/>
                      <a:pt x="1" y="1"/>
                    </a:cubicBezTo>
                    <a:lnTo>
                      <a:pt x="1" y="0"/>
                    </a:lnTo>
                    <a:close/>
                  </a:path>
                </a:pathLst>
              </a:custGeom>
              <a:solidFill>
                <a:srgbClr val="EF9E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5" name="Freeform 370">
                <a:extLst>
                  <a:ext uri="{FF2B5EF4-FFF2-40B4-BE49-F238E27FC236}">
                    <a16:creationId xmlns:a16="http://schemas.microsoft.com/office/drawing/2014/main" id="{6ED38E9C-5744-81BE-4A4E-EABFECDE28E8}"/>
                  </a:ext>
                </a:extLst>
              </p:cNvPr>
              <p:cNvSpPr/>
              <p:nvPr/>
            </p:nvSpPr>
            <p:spPr bwMode="auto">
              <a:xfrm>
                <a:off x="5652" y="1806"/>
                <a:ext cx="68" cy="35"/>
              </a:xfrm>
              <a:custGeom>
                <a:avLst/>
                <a:gdLst>
                  <a:gd name="T0" fmla="*/ 21 w 21"/>
                  <a:gd name="T1" fmla="*/ 2 h 11"/>
                  <a:gd name="T2" fmla="*/ 18 w 21"/>
                  <a:gd name="T3" fmla="*/ 9 h 11"/>
                  <a:gd name="T4" fmla="*/ 0 w 21"/>
                  <a:gd name="T5" fmla="*/ 9 h 11"/>
                  <a:gd name="T6" fmla="*/ 0 w 21"/>
                  <a:gd name="T7" fmla="*/ 0 h 11"/>
                  <a:gd name="T8" fmla="*/ 21 w 21"/>
                  <a:gd name="T9" fmla="*/ 2 h 11"/>
                </a:gdLst>
                <a:ahLst/>
                <a:cxnLst>
                  <a:cxn ang="0">
                    <a:pos x="T0" y="T1"/>
                  </a:cxn>
                  <a:cxn ang="0">
                    <a:pos x="T2" y="T3"/>
                  </a:cxn>
                  <a:cxn ang="0">
                    <a:pos x="T4" y="T5"/>
                  </a:cxn>
                  <a:cxn ang="0">
                    <a:pos x="T6" y="T7"/>
                  </a:cxn>
                  <a:cxn ang="0">
                    <a:pos x="T8" y="T9"/>
                  </a:cxn>
                </a:cxnLst>
                <a:rect l="0" t="0" r="r" b="b"/>
                <a:pathLst>
                  <a:path w="21" h="11">
                    <a:moveTo>
                      <a:pt x="21" y="2"/>
                    </a:moveTo>
                    <a:cubicBezTo>
                      <a:pt x="21" y="5"/>
                      <a:pt x="21" y="8"/>
                      <a:pt x="18" y="9"/>
                    </a:cubicBezTo>
                    <a:cubicBezTo>
                      <a:pt x="12" y="11"/>
                      <a:pt x="6" y="11"/>
                      <a:pt x="0" y="9"/>
                    </a:cubicBezTo>
                    <a:cubicBezTo>
                      <a:pt x="0" y="6"/>
                      <a:pt x="0" y="3"/>
                      <a:pt x="0" y="0"/>
                    </a:cubicBezTo>
                    <a:cubicBezTo>
                      <a:pt x="7" y="1"/>
                      <a:pt x="14" y="1"/>
                      <a:pt x="21" y="2"/>
                    </a:cubicBezTo>
                    <a:close/>
                  </a:path>
                </a:pathLst>
              </a:custGeom>
              <a:solidFill>
                <a:srgbClr val="F8C9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6" name="Freeform 371">
                <a:extLst>
                  <a:ext uri="{FF2B5EF4-FFF2-40B4-BE49-F238E27FC236}">
                    <a16:creationId xmlns:a16="http://schemas.microsoft.com/office/drawing/2014/main" id="{5170ED08-8797-DD5B-9121-170EEE5064E7}"/>
                  </a:ext>
                </a:extLst>
              </p:cNvPr>
              <p:cNvSpPr/>
              <p:nvPr/>
            </p:nvSpPr>
            <p:spPr bwMode="auto">
              <a:xfrm>
                <a:off x="5642" y="1835"/>
                <a:ext cx="185" cy="23"/>
              </a:xfrm>
              <a:custGeom>
                <a:avLst/>
                <a:gdLst>
                  <a:gd name="T0" fmla="*/ 3 w 57"/>
                  <a:gd name="T1" fmla="*/ 0 h 7"/>
                  <a:gd name="T2" fmla="*/ 21 w 57"/>
                  <a:gd name="T3" fmla="*/ 0 h 7"/>
                  <a:gd name="T4" fmla="*/ 43 w 57"/>
                  <a:gd name="T5" fmla="*/ 2 h 7"/>
                  <a:gd name="T6" fmla="*/ 57 w 57"/>
                  <a:gd name="T7" fmla="*/ 3 h 7"/>
                  <a:gd name="T8" fmla="*/ 0 w 57"/>
                  <a:gd name="T9" fmla="*/ 0 h 7"/>
                  <a:gd name="T10" fmla="*/ 3 w 57"/>
                  <a:gd name="T11" fmla="*/ 0 h 7"/>
                </a:gdLst>
                <a:ahLst/>
                <a:cxnLst>
                  <a:cxn ang="0">
                    <a:pos x="T0" y="T1"/>
                  </a:cxn>
                  <a:cxn ang="0">
                    <a:pos x="T2" y="T3"/>
                  </a:cxn>
                  <a:cxn ang="0">
                    <a:pos x="T4" y="T5"/>
                  </a:cxn>
                  <a:cxn ang="0">
                    <a:pos x="T6" y="T7"/>
                  </a:cxn>
                  <a:cxn ang="0">
                    <a:pos x="T8" y="T9"/>
                  </a:cxn>
                  <a:cxn ang="0">
                    <a:pos x="T10" y="T11"/>
                  </a:cxn>
                </a:cxnLst>
                <a:rect l="0" t="0" r="r" b="b"/>
                <a:pathLst>
                  <a:path w="57" h="7">
                    <a:moveTo>
                      <a:pt x="3" y="0"/>
                    </a:moveTo>
                    <a:cubicBezTo>
                      <a:pt x="9" y="0"/>
                      <a:pt x="15" y="0"/>
                      <a:pt x="21" y="0"/>
                    </a:cubicBezTo>
                    <a:cubicBezTo>
                      <a:pt x="28" y="4"/>
                      <a:pt x="36" y="2"/>
                      <a:pt x="43" y="2"/>
                    </a:cubicBezTo>
                    <a:cubicBezTo>
                      <a:pt x="48" y="2"/>
                      <a:pt x="52" y="2"/>
                      <a:pt x="57" y="3"/>
                    </a:cubicBezTo>
                    <a:cubicBezTo>
                      <a:pt x="38" y="7"/>
                      <a:pt x="19" y="5"/>
                      <a:pt x="0" y="0"/>
                    </a:cubicBezTo>
                    <a:cubicBezTo>
                      <a:pt x="1" y="0"/>
                      <a:pt x="2" y="0"/>
                      <a:pt x="3" y="0"/>
                    </a:cubicBezTo>
                    <a:close/>
                  </a:path>
                </a:pathLst>
              </a:custGeom>
              <a:solidFill>
                <a:srgbClr val="BCA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7" name="Freeform 372">
                <a:extLst>
                  <a:ext uri="{FF2B5EF4-FFF2-40B4-BE49-F238E27FC236}">
                    <a16:creationId xmlns:a16="http://schemas.microsoft.com/office/drawing/2014/main" id="{8B829490-C33C-0F4E-073D-F74922F71AED}"/>
                  </a:ext>
                </a:extLst>
              </p:cNvPr>
              <p:cNvSpPr/>
              <p:nvPr/>
            </p:nvSpPr>
            <p:spPr bwMode="auto">
              <a:xfrm>
                <a:off x="5652" y="1699"/>
                <a:ext cx="126" cy="39"/>
              </a:xfrm>
              <a:custGeom>
                <a:avLst/>
                <a:gdLst>
                  <a:gd name="T0" fmla="*/ 0 w 39"/>
                  <a:gd name="T1" fmla="*/ 0 h 12"/>
                  <a:gd name="T2" fmla="*/ 39 w 39"/>
                  <a:gd name="T3" fmla="*/ 4 h 12"/>
                  <a:gd name="T4" fmla="*/ 39 w 39"/>
                  <a:gd name="T5" fmla="*/ 11 h 12"/>
                  <a:gd name="T6" fmla="*/ 0 w 39"/>
                  <a:gd name="T7" fmla="*/ 8 h 12"/>
                  <a:gd name="T8" fmla="*/ 0 w 39"/>
                  <a:gd name="T9" fmla="*/ 0 h 12"/>
                </a:gdLst>
                <a:ahLst/>
                <a:cxnLst>
                  <a:cxn ang="0">
                    <a:pos x="T0" y="T1"/>
                  </a:cxn>
                  <a:cxn ang="0">
                    <a:pos x="T2" y="T3"/>
                  </a:cxn>
                  <a:cxn ang="0">
                    <a:pos x="T4" y="T5"/>
                  </a:cxn>
                  <a:cxn ang="0">
                    <a:pos x="T6" y="T7"/>
                  </a:cxn>
                  <a:cxn ang="0">
                    <a:pos x="T8" y="T9"/>
                  </a:cxn>
                </a:cxnLst>
                <a:rect l="0" t="0" r="r" b="b"/>
                <a:pathLst>
                  <a:path w="39" h="12">
                    <a:moveTo>
                      <a:pt x="0" y="0"/>
                    </a:moveTo>
                    <a:cubicBezTo>
                      <a:pt x="13" y="3"/>
                      <a:pt x="26" y="4"/>
                      <a:pt x="39" y="4"/>
                    </a:cubicBezTo>
                    <a:cubicBezTo>
                      <a:pt x="39" y="7"/>
                      <a:pt x="39" y="9"/>
                      <a:pt x="39" y="11"/>
                    </a:cubicBezTo>
                    <a:cubicBezTo>
                      <a:pt x="26" y="12"/>
                      <a:pt x="13" y="11"/>
                      <a:pt x="0" y="8"/>
                    </a:cubicBezTo>
                    <a:cubicBezTo>
                      <a:pt x="0" y="6"/>
                      <a:pt x="0" y="3"/>
                      <a:pt x="0" y="0"/>
                    </a:cubicBezTo>
                    <a:close/>
                  </a:path>
                </a:pathLst>
              </a:custGeom>
              <a:solidFill>
                <a:srgbClr val="F5B4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8" name="Freeform 373">
                <a:extLst>
                  <a:ext uri="{FF2B5EF4-FFF2-40B4-BE49-F238E27FC236}">
                    <a16:creationId xmlns:a16="http://schemas.microsoft.com/office/drawing/2014/main" id="{52D59C17-FED2-393F-4DC2-704719AEFA17}"/>
                  </a:ext>
                </a:extLst>
              </p:cNvPr>
              <p:cNvSpPr/>
              <p:nvPr/>
            </p:nvSpPr>
            <p:spPr bwMode="auto">
              <a:xfrm>
                <a:off x="5244" y="3400"/>
                <a:ext cx="42" cy="26"/>
              </a:xfrm>
              <a:custGeom>
                <a:avLst/>
                <a:gdLst>
                  <a:gd name="T0" fmla="*/ 4 w 13"/>
                  <a:gd name="T1" fmla="*/ 1 h 8"/>
                  <a:gd name="T2" fmla="*/ 12 w 13"/>
                  <a:gd name="T3" fmla="*/ 4 h 8"/>
                  <a:gd name="T4" fmla="*/ 7 w 13"/>
                  <a:gd name="T5" fmla="*/ 8 h 8"/>
                  <a:gd name="T6" fmla="*/ 4 w 13"/>
                  <a:gd name="T7" fmla="*/ 0 h 8"/>
                  <a:gd name="T8" fmla="*/ 4 w 13"/>
                  <a:gd name="T9" fmla="*/ 1 h 8"/>
                </a:gdLst>
                <a:ahLst/>
                <a:cxnLst>
                  <a:cxn ang="0">
                    <a:pos x="T0" y="T1"/>
                  </a:cxn>
                  <a:cxn ang="0">
                    <a:pos x="T2" y="T3"/>
                  </a:cxn>
                  <a:cxn ang="0">
                    <a:pos x="T4" y="T5"/>
                  </a:cxn>
                  <a:cxn ang="0">
                    <a:pos x="T6" y="T7"/>
                  </a:cxn>
                  <a:cxn ang="0">
                    <a:pos x="T8" y="T9"/>
                  </a:cxn>
                </a:cxnLst>
                <a:rect l="0" t="0" r="r" b="b"/>
                <a:pathLst>
                  <a:path w="13" h="8">
                    <a:moveTo>
                      <a:pt x="4" y="1"/>
                    </a:moveTo>
                    <a:cubicBezTo>
                      <a:pt x="7" y="0"/>
                      <a:pt x="11" y="0"/>
                      <a:pt x="12" y="4"/>
                    </a:cubicBezTo>
                    <a:cubicBezTo>
                      <a:pt x="13" y="8"/>
                      <a:pt x="9" y="8"/>
                      <a:pt x="7" y="8"/>
                    </a:cubicBezTo>
                    <a:cubicBezTo>
                      <a:pt x="0" y="8"/>
                      <a:pt x="5" y="3"/>
                      <a:pt x="4" y="0"/>
                    </a:cubicBezTo>
                    <a:lnTo>
                      <a:pt x="4" y="1"/>
                    </a:lnTo>
                    <a:close/>
                  </a:path>
                </a:pathLst>
              </a:custGeom>
              <a:solidFill>
                <a:srgbClr val="CBC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9" name="Freeform 374">
                <a:extLst>
                  <a:ext uri="{FF2B5EF4-FFF2-40B4-BE49-F238E27FC236}">
                    <a16:creationId xmlns:a16="http://schemas.microsoft.com/office/drawing/2014/main" id="{2EB3204C-93F7-7DE3-034E-7A27A3588F44}"/>
                  </a:ext>
                </a:extLst>
              </p:cNvPr>
              <p:cNvSpPr/>
              <p:nvPr/>
            </p:nvSpPr>
            <p:spPr bwMode="auto">
              <a:xfrm>
                <a:off x="5794" y="2301"/>
                <a:ext cx="127" cy="51"/>
              </a:xfrm>
              <a:custGeom>
                <a:avLst/>
                <a:gdLst>
                  <a:gd name="T0" fmla="*/ 15 w 39"/>
                  <a:gd name="T1" fmla="*/ 6 h 16"/>
                  <a:gd name="T2" fmla="*/ 32 w 39"/>
                  <a:gd name="T3" fmla="*/ 3 h 16"/>
                  <a:gd name="T4" fmla="*/ 38 w 39"/>
                  <a:gd name="T5" fmla="*/ 4 h 16"/>
                  <a:gd name="T6" fmla="*/ 34 w 39"/>
                  <a:gd name="T7" fmla="*/ 11 h 16"/>
                  <a:gd name="T8" fmla="*/ 21 w 39"/>
                  <a:gd name="T9" fmla="*/ 16 h 16"/>
                  <a:gd name="T10" fmla="*/ 15 w 39"/>
                  <a:gd name="T11" fmla="*/ 16 h 16"/>
                  <a:gd name="T12" fmla="*/ 0 w 39"/>
                  <a:gd name="T13" fmla="*/ 16 h 16"/>
                  <a:gd name="T14" fmla="*/ 1 w 39"/>
                  <a:gd name="T15" fmla="*/ 9 h 16"/>
                  <a:gd name="T16" fmla="*/ 13 w 39"/>
                  <a:gd name="T17" fmla="*/ 7 h 16"/>
                  <a:gd name="T18" fmla="*/ 14 w 39"/>
                  <a:gd name="T19" fmla="*/ 6 h 16"/>
                  <a:gd name="T20" fmla="*/ 15 w 39"/>
                  <a:gd name="T2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6">
                    <a:moveTo>
                      <a:pt x="15" y="6"/>
                    </a:moveTo>
                    <a:cubicBezTo>
                      <a:pt x="21" y="7"/>
                      <a:pt x="26" y="4"/>
                      <a:pt x="32" y="3"/>
                    </a:cubicBezTo>
                    <a:cubicBezTo>
                      <a:pt x="34" y="2"/>
                      <a:pt x="37" y="0"/>
                      <a:pt x="38" y="4"/>
                    </a:cubicBezTo>
                    <a:cubicBezTo>
                      <a:pt x="39" y="8"/>
                      <a:pt x="38" y="10"/>
                      <a:pt x="34" y="11"/>
                    </a:cubicBezTo>
                    <a:cubicBezTo>
                      <a:pt x="30" y="13"/>
                      <a:pt x="26" y="14"/>
                      <a:pt x="21" y="16"/>
                    </a:cubicBezTo>
                    <a:cubicBezTo>
                      <a:pt x="19" y="16"/>
                      <a:pt x="17" y="16"/>
                      <a:pt x="15" y="16"/>
                    </a:cubicBezTo>
                    <a:cubicBezTo>
                      <a:pt x="10" y="16"/>
                      <a:pt x="5" y="16"/>
                      <a:pt x="0" y="16"/>
                    </a:cubicBezTo>
                    <a:cubicBezTo>
                      <a:pt x="0" y="14"/>
                      <a:pt x="0" y="11"/>
                      <a:pt x="1" y="9"/>
                    </a:cubicBezTo>
                    <a:cubicBezTo>
                      <a:pt x="5" y="8"/>
                      <a:pt x="9" y="10"/>
                      <a:pt x="13" y="7"/>
                    </a:cubicBezTo>
                    <a:cubicBezTo>
                      <a:pt x="14" y="6"/>
                      <a:pt x="14" y="6"/>
                      <a:pt x="14" y="6"/>
                    </a:cubicBezTo>
                    <a:lnTo>
                      <a:pt x="15" y="6"/>
                    </a:lnTo>
                    <a:close/>
                  </a:path>
                </a:pathLst>
              </a:custGeom>
              <a:solidFill>
                <a:srgbClr val="E46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0" name="Freeform 375">
                <a:extLst>
                  <a:ext uri="{FF2B5EF4-FFF2-40B4-BE49-F238E27FC236}">
                    <a16:creationId xmlns:a16="http://schemas.microsoft.com/office/drawing/2014/main" id="{0A5AB31D-203C-A3FF-15AF-90F09A9AABD4}"/>
                  </a:ext>
                </a:extLst>
              </p:cNvPr>
              <p:cNvSpPr/>
              <p:nvPr/>
            </p:nvSpPr>
            <p:spPr bwMode="auto">
              <a:xfrm>
                <a:off x="6442" y="3028"/>
                <a:ext cx="191" cy="97"/>
              </a:xfrm>
              <a:custGeom>
                <a:avLst/>
                <a:gdLst>
                  <a:gd name="T0" fmla="*/ 11 w 59"/>
                  <a:gd name="T1" fmla="*/ 10 h 30"/>
                  <a:gd name="T2" fmla="*/ 0 w 59"/>
                  <a:gd name="T3" fmla="*/ 9 h 30"/>
                  <a:gd name="T4" fmla="*/ 4 w 59"/>
                  <a:gd name="T5" fmla="*/ 5 h 30"/>
                  <a:gd name="T6" fmla="*/ 33 w 59"/>
                  <a:gd name="T7" fmla="*/ 6 h 30"/>
                  <a:gd name="T8" fmla="*/ 45 w 59"/>
                  <a:gd name="T9" fmla="*/ 4 h 30"/>
                  <a:gd name="T10" fmla="*/ 55 w 59"/>
                  <a:gd name="T11" fmla="*/ 5 h 30"/>
                  <a:gd name="T12" fmla="*/ 48 w 59"/>
                  <a:gd name="T13" fmla="*/ 14 h 30"/>
                  <a:gd name="T14" fmla="*/ 57 w 59"/>
                  <a:gd name="T15" fmla="*/ 27 h 30"/>
                  <a:gd name="T16" fmla="*/ 49 w 59"/>
                  <a:gd name="T17" fmla="*/ 26 h 30"/>
                  <a:gd name="T18" fmla="*/ 26 w 59"/>
                  <a:gd name="T19" fmla="*/ 19 h 30"/>
                  <a:gd name="T20" fmla="*/ 24 w 59"/>
                  <a:gd name="T21" fmla="*/ 14 h 30"/>
                  <a:gd name="T22" fmla="*/ 34 w 59"/>
                  <a:gd name="T23" fmla="*/ 12 h 30"/>
                  <a:gd name="T24" fmla="*/ 23 w 59"/>
                  <a:gd name="T25" fmla="*/ 13 h 30"/>
                  <a:gd name="T26" fmla="*/ 11 w 59"/>
                  <a:gd name="T2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0">
                    <a:moveTo>
                      <a:pt x="11" y="10"/>
                    </a:moveTo>
                    <a:cubicBezTo>
                      <a:pt x="7" y="9"/>
                      <a:pt x="4" y="9"/>
                      <a:pt x="0" y="9"/>
                    </a:cubicBezTo>
                    <a:cubicBezTo>
                      <a:pt x="0" y="7"/>
                      <a:pt x="2" y="6"/>
                      <a:pt x="4" y="5"/>
                    </a:cubicBezTo>
                    <a:cubicBezTo>
                      <a:pt x="13" y="4"/>
                      <a:pt x="23" y="4"/>
                      <a:pt x="33" y="6"/>
                    </a:cubicBezTo>
                    <a:cubicBezTo>
                      <a:pt x="37" y="6"/>
                      <a:pt x="41" y="8"/>
                      <a:pt x="45" y="4"/>
                    </a:cubicBezTo>
                    <a:cubicBezTo>
                      <a:pt x="48" y="3"/>
                      <a:pt x="53" y="0"/>
                      <a:pt x="55" y="5"/>
                    </a:cubicBezTo>
                    <a:cubicBezTo>
                      <a:pt x="58" y="11"/>
                      <a:pt x="48" y="9"/>
                      <a:pt x="48" y="14"/>
                    </a:cubicBezTo>
                    <a:cubicBezTo>
                      <a:pt x="50" y="19"/>
                      <a:pt x="59" y="19"/>
                      <a:pt x="57" y="27"/>
                    </a:cubicBezTo>
                    <a:cubicBezTo>
                      <a:pt x="54" y="30"/>
                      <a:pt x="52" y="28"/>
                      <a:pt x="49" y="26"/>
                    </a:cubicBezTo>
                    <a:cubicBezTo>
                      <a:pt x="42" y="23"/>
                      <a:pt x="35" y="19"/>
                      <a:pt x="26" y="19"/>
                    </a:cubicBezTo>
                    <a:cubicBezTo>
                      <a:pt x="24" y="18"/>
                      <a:pt x="22" y="16"/>
                      <a:pt x="24" y="14"/>
                    </a:cubicBezTo>
                    <a:cubicBezTo>
                      <a:pt x="27" y="11"/>
                      <a:pt x="31" y="12"/>
                      <a:pt x="34" y="12"/>
                    </a:cubicBezTo>
                    <a:cubicBezTo>
                      <a:pt x="31" y="12"/>
                      <a:pt x="27" y="12"/>
                      <a:pt x="23" y="13"/>
                    </a:cubicBezTo>
                    <a:cubicBezTo>
                      <a:pt x="19" y="13"/>
                      <a:pt x="14" y="13"/>
                      <a:pt x="11" y="10"/>
                    </a:cubicBezTo>
                    <a:close/>
                  </a:path>
                </a:pathLst>
              </a:custGeom>
              <a:solidFill>
                <a:srgbClr val="EDA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1" name="Freeform 376">
                <a:extLst>
                  <a:ext uri="{FF2B5EF4-FFF2-40B4-BE49-F238E27FC236}">
                    <a16:creationId xmlns:a16="http://schemas.microsoft.com/office/drawing/2014/main" id="{45EF3311-1892-5CD1-2178-9B5886FB49BD}"/>
                  </a:ext>
                </a:extLst>
              </p:cNvPr>
              <p:cNvSpPr/>
              <p:nvPr/>
            </p:nvSpPr>
            <p:spPr bwMode="auto">
              <a:xfrm>
                <a:off x="6445" y="3019"/>
                <a:ext cx="159" cy="32"/>
              </a:xfrm>
              <a:custGeom>
                <a:avLst/>
                <a:gdLst>
                  <a:gd name="T0" fmla="*/ 44 w 49"/>
                  <a:gd name="T1" fmla="*/ 7 h 10"/>
                  <a:gd name="T2" fmla="*/ 44 w 49"/>
                  <a:gd name="T3" fmla="*/ 10 h 10"/>
                  <a:gd name="T4" fmla="*/ 2 w 49"/>
                  <a:gd name="T5" fmla="*/ 10 h 10"/>
                  <a:gd name="T6" fmla="*/ 2 w 49"/>
                  <a:gd name="T7" fmla="*/ 6 h 10"/>
                  <a:gd name="T8" fmla="*/ 44 w 49"/>
                  <a:gd name="T9" fmla="*/ 7 h 10"/>
                </a:gdLst>
                <a:ahLst/>
                <a:cxnLst>
                  <a:cxn ang="0">
                    <a:pos x="T0" y="T1"/>
                  </a:cxn>
                  <a:cxn ang="0">
                    <a:pos x="T2" y="T3"/>
                  </a:cxn>
                  <a:cxn ang="0">
                    <a:pos x="T4" y="T5"/>
                  </a:cxn>
                  <a:cxn ang="0">
                    <a:pos x="T6" y="T7"/>
                  </a:cxn>
                  <a:cxn ang="0">
                    <a:pos x="T8" y="T9"/>
                  </a:cxn>
                </a:cxnLst>
                <a:rect l="0" t="0" r="r" b="b"/>
                <a:pathLst>
                  <a:path w="49" h="10">
                    <a:moveTo>
                      <a:pt x="44" y="7"/>
                    </a:moveTo>
                    <a:cubicBezTo>
                      <a:pt x="46" y="8"/>
                      <a:pt x="49" y="10"/>
                      <a:pt x="44" y="10"/>
                    </a:cubicBezTo>
                    <a:cubicBezTo>
                      <a:pt x="30" y="10"/>
                      <a:pt x="16" y="10"/>
                      <a:pt x="2" y="10"/>
                    </a:cubicBezTo>
                    <a:cubicBezTo>
                      <a:pt x="0" y="9"/>
                      <a:pt x="0" y="7"/>
                      <a:pt x="2" y="6"/>
                    </a:cubicBezTo>
                    <a:cubicBezTo>
                      <a:pt x="16" y="0"/>
                      <a:pt x="30" y="9"/>
                      <a:pt x="44" y="7"/>
                    </a:cubicBezTo>
                    <a:close/>
                  </a:path>
                </a:pathLst>
              </a:custGeom>
              <a:solidFill>
                <a:srgbClr val="EB8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2" name="Freeform 377">
                <a:extLst>
                  <a:ext uri="{FF2B5EF4-FFF2-40B4-BE49-F238E27FC236}">
                    <a16:creationId xmlns:a16="http://schemas.microsoft.com/office/drawing/2014/main" id="{9FF4E403-447E-842B-B11A-631904DBA91D}"/>
                  </a:ext>
                </a:extLst>
              </p:cNvPr>
              <p:cNvSpPr/>
              <p:nvPr/>
            </p:nvSpPr>
            <p:spPr bwMode="auto">
              <a:xfrm>
                <a:off x="6468" y="3057"/>
                <a:ext cx="58" cy="39"/>
              </a:xfrm>
              <a:custGeom>
                <a:avLst/>
                <a:gdLst>
                  <a:gd name="T0" fmla="*/ 3 w 18"/>
                  <a:gd name="T1" fmla="*/ 1 h 12"/>
                  <a:gd name="T2" fmla="*/ 16 w 18"/>
                  <a:gd name="T3" fmla="*/ 3 h 12"/>
                  <a:gd name="T4" fmla="*/ 17 w 18"/>
                  <a:gd name="T5" fmla="*/ 5 h 12"/>
                  <a:gd name="T6" fmla="*/ 18 w 18"/>
                  <a:gd name="T7" fmla="*/ 10 h 12"/>
                  <a:gd name="T8" fmla="*/ 0 w 18"/>
                  <a:gd name="T9" fmla="*/ 10 h 12"/>
                  <a:gd name="T10" fmla="*/ 0 w 18"/>
                  <a:gd name="T11" fmla="*/ 5 h 12"/>
                  <a:gd name="T12" fmla="*/ 3 w 18"/>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3" y="1"/>
                    </a:moveTo>
                    <a:cubicBezTo>
                      <a:pt x="7" y="1"/>
                      <a:pt x="12" y="0"/>
                      <a:pt x="16" y="3"/>
                    </a:cubicBezTo>
                    <a:cubicBezTo>
                      <a:pt x="17" y="3"/>
                      <a:pt x="17" y="4"/>
                      <a:pt x="17" y="5"/>
                    </a:cubicBezTo>
                    <a:cubicBezTo>
                      <a:pt x="17" y="6"/>
                      <a:pt x="18" y="8"/>
                      <a:pt x="18" y="10"/>
                    </a:cubicBezTo>
                    <a:cubicBezTo>
                      <a:pt x="12" y="12"/>
                      <a:pt x="6" y="11"/>
                      <a:pt x="0" y="10"/>
                    </a:cubicBezTo>
                    <a:cubicBezTo>
                      <a:pt x="0" y="8"/>
                      <a:pt x="0" y="7"/>
                      <a:pt x="0" y="5"/>
                    </a:cubicBezTo>
                    <a:cubicBezTo>
                      <a:pt x="1" y="4"/>
                      <a:pt x="2" y="2"/>
                      <a:pt x="3" y="1"/>
                    </a:cubicBezTo>
                    <a:close/>
                  </a:path>
                </a:pathLst>
              </a:custGeom>
              <a:solidFill>
                <a:srgbClr val="AD9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3" name="Freeform 378">
                <a:extLst>
                  <a:ext uri="{FF2B5EF4-FFF2-40B4-BE49-F238E27FC236}">
                    <a16:creationId xmlns:a16="http://schemas.microsoft.com/office/drawing/2014/main" id="{6E24993C-4DF5-F958-4766-AFB6F72C3C99}"/>
                  </a:ext>
                </a:extLst>
              </p:cNvPr>
              <p:cNvSpPr/>
              <p:nvPr/>
            </p:nvSpPr>
            <p:spPr bwMode="auto">
              <a:xfrm>
                <a:off x="6312" y="3035"/>
                <a:ext cx="88" cy="26"/>
              </a:xfrm>
              <a:custGeom>
                <a:avLst/>
                <a:gdLst>
                  <a:gd name="T0" fmla="*/ 0 w 27"/>
                  <a:gd name="T1" fmla="*/ 7 h 8"/>
                  <a:gd name="T2" fmla="*/ 3 w 27"/>
                  <a:gd name="T3" fmla="*/ 1 h 8"/>
                  <a:gd name="T4" fmla="*/ 21 w 27"/>
                  <a:gd name="T5" fmla="*/ 0 h 8"/>
                  <a:gd name="T6" fmla="*/ 26 w 27"/>
                  <a:gd name="T7" fmla="*/ 6 h 8"/>
                  <a:gd name="T8" fmla="*/ 0 w 27"/>
                  <a:gd name="T9" fmla="*/ 7 h 8"/>
                </a:gdLst>
                <a:ahLst/>
                <a:cxnLst>
                  <a:cxn ang="0">
                    <a:pos x="T0" y="T1"/>
                  </a:cxn>
                  <a:cxn ang="0">
                    <a:pos x="T2" y="T3"/>
                  </a:cxn>
                  <a:cxn ang="0">
                    <a:pos x="T4" y="T5"/>
                  </a:cxn>
                  <a:cxn ang="0">
                    <a:pos x="T6" y="T7"/>
                  </a:cxn>
                  <a:cxn ang="0">
                    <a:pos x="T8" y="T9"/>
                  </a:cxn>
                </a:cxnLst>
                <a:rect l="0" t="0" r="r" b="b"/>
                <a:pathLst>
                  <a:path w="27" h="8">
                    <a:moveTo>
                      <a:pt x="0" y="7"/>
                    </a:moveTo>
                    <a:cubicBezTo>
                      <a:pt x="1" y="5"/>
                      <a:pt x="2" y="3"/>
                      <a:pt x="3" y="1"/>
                    </a:cubicBezTo>
                    <a:cubicBezTo>
                      <a:pt x="9" y="0"/>
                      <a:pt x="15" y="0"/>
                      <a:pt x="21" y="0"/>
                    </a:cubicBezTo>
                    <a:cubicBezTo>
                      <a:pt x="25" y="0"/>
                      <a:pt x="27" y="1"/>
                      <a:pt x="26" y="6"/>
                    </a:cubicBezTo>
                    <a:cubicBezTo>
                      <a:pt x="18" y="8"/>
                      <a:pt x="9" y="8"/>
                      <a:pt x="0" y="7"/>
                    </a:cubicBezTo>
                    <a:close/>
                  </a:path>
                </a:pathLst>
              </a:custGeom>
              <a:solidFill>
                <a:srgbClr val="EE97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4" name="Freeform 379">
                <a:extLst>
                  <a:ext uri="{FF2B5EF4-FFF2-40B4-BE49-F238E27FC236}">
                    <a16:creationId xmlns:a16="http://schemas.microsoft.com/office/drawing/2014/main" id="{8F22E684-8733-1EB7-50C5-15A03827D939}"/>
                  </a:ext>
                </a:extLst>
              </p:cNvPr>
              <p:cNvSpPr/>
              <p:nvPr/>
            </p:nvSpPr>
            <p:spPr bwMode="auto">
              <a:xfrm>
                <a:off x="6332" y="2828"/>
                <a:ext cx="48" cy="58"/>
              </a:xfrm>
              <a:custGeom>
                <a:avLst/>
                <a:gdLst>
                  <a:gd name="T0" fmla="*/ 9 w 15"/>
                  <a:gd name="T1" fmla="*/ 18 h 18"/>
                  <a:gd name="T2" fmla="*/ 2 w 15"/>
                  <a:gd name="T3" fmla="*/ 6 h 18"/>
                  <a:gd name="T4" fmla="*/ 14 w 15"/>
                  <a:gd name="T5" fmla="*/ 1 h 18"/>
                  <a:gd name="T6" fmla="*/ 14 w 15"/>
                  <a:gd name="T7" fmla="*/ 6 h 18"/>
                  <a:gd name="T8" fmla="*/ 9 w 15"/>
                  <a:gd name="T9" fmla="*/ 18 h 18"/>
                </a:gdLst>
                <a:ahLst/>
                <a:cxnLst>
                  <a:cxn ang="0">
                    <a:pos x="T0" y="T1"/>
                  </a:cxn>
                  <a:cxn ang="0">
                    <a:pos x="T2" y="T3"/>
                  </a:cxn>
                  <a:cxn ang="0">
                    <a:pos x="T4" y="T5"/>
                  </a:cxn>
                  <a:cxn ang="0">
                    <a:pos x="T6" y="T7"/>
                  </a:cxn>
                  <a:cxn ang="0">
                    <a:pos x="T8" y="T9"/>
                  </a:cxn>
                </a:cxnLst>
                <a:rect l="0" t="0" r="r" b="b"/>
                <a:pathLst>
                  <a:path w="15" h="18">
                    <a:moveTo>
                      <a:pt x="9" y="18"/>
                    </a:moveTo>
                    <a:cubicBezTo>
                      <a:pt x="4" y="15"/>
                      <a:pt x="0" y="12"/>
                      <a:pt x="2" y="6"/>
                    </a:cubicBezTo>
                    <a:cubicBezTo>
                      <a:pt x="4" y="0"/>
                      <a:pt x="9" y="1"/>
                      <a:pt x="14" y="1"/>
                    </a:cubicBezTo>
                    <a:cubicBezTo>
                      <a:pt x="15" y="2"/>
                      <a:pt x="15" y="4"/>
                      <a:pt x="14" y="6"/>
                    </a:cubicBezTo>
                    <a:cubicBezTo>
                      <a:pt x="12" y="10"/>
                      <a:pt x="10" y="14"/>
                      <a:pt x="9" y="18"/>
                    </a:cubicBezTo>
                    <a:close/>
                  </a:path>
                </a:pathLst>
              </a:custGeom>
              <a:solidFill>
                <a:srgbClr val="BDA7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5" name="Freeform 380">
                <a:extLst>
                  <a:ext uri="{FF2B5EF4-FFF2-40B4-BE49-F238E27FC236}">
                    <a16:creationId xmlns:a16="http://schemas.microsoft.com/office/drawing/2014/main" id="{27BB91B5-51F0-D14E-5C99-75FBFF290FFA}"/>
                  </a:ext>
                </a:extLst>
              </p:cNvPr>
              <p:cNvSpPr/>
              <p:nvPr/>
            </p:nvSpPr>
            <p:spPr bwMode="auto">
              <a:xfrm>
                <a:off x="6478" y="2834"/>
                <a:ext cx="120" cy="36"/>
              </a:xfrm>
              <a:custGeom>
                <a:avLst/>
                <a:gdLst>
                  <a:gd name="T0" fmla="*/ 2 w 37"/>
                  <a:gd name="T1" fmla="*/ 3 h 11"/>
                  <a:gd name="T2" fmla="*/ 37 w 37"/>
                  <a:gd name="T3" fmla="*/ 6 h 11"/>
                  <a:gd name="T4" fmla="*/ 1 w 37"/>
                  <a:gd name="T5" fmla="*/ 7 h 11"/>
                  <a:gd name="T6" fmla="*/ 2 w 37"/>
                  <a:gd name="T7" fmla="*/ 3 h 11"/>
                </a:gdLst>
                <a:ahLst/>
                <a:cxnLst>
                  <a:cxn ang="0">
                    <a:pos x="T0" y="T1"/>
                  </a:cxn>
                  <a:cxn ang="0">
                    <a:pos x="T2" y="T3"/>
                  </a:cxn>
                  <a:cxn ang="0">
                    <a:pos x="T4" y="T5"/>
                  </a:cxn>
                  <a:cxn ang="0">
                    <a:pos x="T6" y="T7"/>
                  </a:cxn>
                </a:cxnLst>
                <a:rect l="0" t="0" r="r" b="b"/>
                <a:pathLst>
                  <a:path w="37" h="11">
                    <a:moveTo>
                      <a:pt x="2" y="3"/>
                    </a:moveTo>
                    <a:cubicBezTo>
                      <a:pt x="13" y="6"/>
                      <a:pt x="25" y="0"/>
                      <a:pt x="37" y="6"/>
                    </a:cubicBezTo>
                    <a:cubicBezTo>
                      <a:pt x="25" y="5"/>
                      <a:pt x="13" y="11"/>
                      <a:pt x="1" y="7"/>
                    </a:cubicBezTo>
                    <a:cubicBezTo>
                      <a:pt x="0" y="5"/>
                      <a:pt x="0" y="4"/>
                      <a:pt x="2" y="3"/>
                    </a:cubicBezTo>
                    <a:close/>
                  </a:path>
                </a:pathLst>
              </a:custGeom>
              <a:solidFill>
                <a:srgbClr val="E45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6" name="Freeform 381">
                <a:extLst>
                  <a:ext uri="{FF2B5EF4-FFF2-40B4-BE49-F238E27FC236}">
                    <a16:creationId xmlns:a16="http://schemas.microsoft.com/office/drawing/2014/main" id="{2C805255-1A1C-7513-D0B7-FA231EE96673}"/>
                  </a:ext>
                </a:extLst>
              </p:cNvPr>
              <p:cNvSpPr/>
              <p:nvPr/>
            </p:nvSpPr>
            <p:spPr bwMode="auto">
              <a:xfrm>
                <a:off x="6380" y="3025"/>
                <a:ext cx="65" cy="32"/>
              </a:xfrm>
              <a:custGeom>
                <a:avLst/>
                <a:gdLst>
                  <a:gd name="T0" fmla="*/ 5 w 20"/>
                  <a:gd name="T1" fmla="*/ 9 h 10"/>
                  <a:gd name="T2" fmla="*/ 0 w 20"/>
                  <a:gd name="T3" fmla="*/ 3 h 10"/>
                  <a:gd name="T4" fmla="*/ 20 w 20"/>
                  <a:gd name="T5" fmla="*/ 3 h 10"/>
                  <a:gd name="T6" fmla="*/ 8 w 20"/>
                  <a:gd name="T7" fmla="*/ 10 h 10"/>
                  <a:gd name="T8" fmla="*/ 5 w 20"/>
                  <a:gd name="T9" fmla="*/ 9 h 10"/>
                </a:gdLst>
                <a:ahLst/>
                <a:cxnLst>
                  <a:cxn ang="0">
                    <a:pos x="T0" y="T1"/>
                  </a:cxn>
                  <a:cxn ang="0">
                    <a:pos x="T2" y="T3"/>
                  </a:cxn>
                  <a:cxn ang="0">
                    <a:pos x="T4" y="T5"/>
                  </a:cxn>
                  <a:cxn ang="0">
                    <a:pos x="T6" y="T7"/>
                  </a:cxn>
                  <a:cxn ang="0">
                    <a:pos x="T8" y="T9"/>
                  </a:cxn>
                </a:cxnLst>
                <a:rect l="0" t="0" r="r" b="b"/>
                <a:pathLst>
                  <a:path w="20" h="10">
                    <a:moveTo>
                      <a:pt x="5" y="9"/>
                    </a:moveTo>
                    <a:cubicBezTo>
                      <a:pt x="5" y="6"/>
                      <a:pt x="3" y="4"/>
                      <a:pt x="0" y="3"/>
                    </a:cubicBezTo>
                    <a:cubicBezTo>
                      <a:pt x="7" y="0"/>
                      <a:pt x="13" y="0"/>
                      <a:pt x="20" y="3"/>
                    </a:cubicBezTo>
                    <a:cubicBezTo>
                      <a:pt x="19" y="10"/>
                      <a:pt x="12" y="9"/>
                      <a:pt x="8" y="10"/>
                    </a:cubicBezTo>
                    <a:cubicBezTo>
                      <a:pt x="7" y="10"/>
                      <a:pt x="6" y="9"/>
                      <a:pt x="5" y="9"/>
                    </a:cubicBezTo>
                    <a:close/>
                  </a:path>
                </a:pathLst>
              </a:custGeom>
              <a:solidFill>
                <a:srgbClr val="CFBB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7" name="Freeform 382">
                <a:extLst>
                  <a:ext uri="{FF2B5EF4-FFF2-40B4-BE49-F238E27FC236}">
                    <a16:creationId xmlns:a16="http://schemas.microsoft.com/office/drawing/2014/main" id="{71841D66-67D9-66D6-ED3F-46A1FBB7E1CD}"/>
                  </a:ext>
                </a:extLst>
              </p:cNvPr>
              <p:cNvSpPr/>
              <p:nvPr/>
            </p:nvSpPr>
            <p:spPr bwMode="auto">
              <a:xfrm>
                <a:off x="6377" y="2821"/>
                <a:ext cx="72" cy="26"/>
              </a:xfrm>
              <a:custGeom>
                <a:avLst/>
                <a:gdLst>
                  <a:gd name="T0" fmla="*/ 0 w 22"/>
                  <a:gd name="T1" fmla="*/ 8 h 8"/>
                  <a:gd name="T2" fmla="*/ 0 w 22"/>
                  <a:gd name="T3" fmla="*/ 3 h 8"/>
                  <a:gd name="T4" fmla="*/ 20 w 22"/>
                  <a:gd name="T5" fmla="*/ 1 h 8"/>
                  <a:gd name="T6" fmla="*/ 20 w 22"/>
                  <a:gd name="T7" fmla="*/ 6 h 8"/>
                  <a:gd name="T8" fmla="*/ 0 w 22"/>
                  <a:gd name="T9" fmla="*/ 8 h 8"/>
                </a:gdLst>
                <a:ahLst/>
                <a:cxnLst>
                  <a:cxn ang="0">
                    <a:pos x="T0" y="T1"/>
                  </a:cxn>
                  <a:cxn ang="0">
                    <a:pos x="T2" y="T3"/>
                  </a:cxn>
                  <a:cxn ang="0">
                    <a:pos x="T4" y="T5"/>
                  </a:cxn>
                  <a:cxn ang="0">
                    <a:pos x="T6" y="T7"/>
                  </a:cxn>
                  <a:cxn ang="0">
                    <a:pos x="T8" y="T9"/>
                  </a:cxn>
                </a:cxnLst>
                <a:rect l="0" t="0" r="r" b="b"/>
                <a:pathLst>
                  <a:path w="22" h="8">
                    <a:moveTo>
                      <a:pt x="0" y="8"/>
                    </a:moveTo>
                    <a:cubicBezTo>
                      <a:pt x="0" y="6"/>
                      <a:pt x="0" y="5"/>
                      <a:pt x="0" y="3"/>
                    </a:cubicBezTo>
                    <a:cubicBezTo>
                      <a:pt x="6" y="1"/>
                      <a:pt x="13" y="0"/>
                      <a:pt x="20" y="1"/>
                    </a:cubicBezTo>
                    <a:cubicBezTo>
                      <a:pt x="22" y="2"/>
                      <a:pt x="22" y="4"/>
                      <a:pt x="20" y="6"/>
                    </a:cubicBezTo>
                    <a:cubicBezTo>
                      <a:pt x="13" y="6"/>
                      <a:pt x="6" y="4"/>
                      <a:pt x="0" y="8"/>
                    </a:cubicBezTo>
                    <a:close/>
                  </a:path>
                </a:pathLst>
              </a:custGeom>
              <a:solidFill>
                <a:srgbClr val="DF7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8" name="Freeform 383">
                <a:extLst>
                  <a:ext uri="{FF2B5EF4-FFF2-40B4-BE49-F238E27FC236}">
                    <a16:creationId xmlns:a16="http://schemas.microsoft.com/office/drawing/2014/main" id="{C689C001-BE33-F89C-6048-0F5A2A925F10}"/>
                  </a:ext>
                </a:extLst>
              </p:cNvPr>
              <p:cNvSpPr/>
              <p:nvPr/>
            </p:nvSpPr>
            <p:spPr bwMode="auto">
              <a:xfrm>
                <a:off x="6442" y="2821"/>
                <a:ext cx="42" cy="36"/>
              </a:xfrm>
              <a:custGeom>
                <a:avLst/>
                <a:gdLst>
                  <a:gd name="T0" fmla="*/ 0 w 13"/>
                  <a:gd name="T1" fmla="*/ 6 h 11"/>
                  <a:gd name="T2" fmla="*/ 0 w 13"/>
                  <a:gd name="T3" fmla="*/ 1 h 11"/>
                  <a:gd name="T4" fmla="*/ 13 w 13"/>
                  <a:gd name="T5" fmla="*/ 7 h 11"/>
                  <a:gd name="T6" fmla="*/ 12 w 13"/>
                  <a:gd name="T7" fmla="*/ 11 h 11"/>
                  <a:gd name="T8" fmla="*/ 0 w 13"/>
                  <a:gd name="T9" fmla="*/ 6 h 11"/>
                </a:gdLst>
                <a:ahLst/>
                <a:cxnLst>
                  <a:cxn ang="0">
                    <a:pos x="T0" y="T1"/>
                  </a:cxn>
                  <a:cxn ang="0">
                    <a:pos x="T2" y="T3"/>
                  </a:cxn>
                  <a:cxn ang="0">
                    <a:pos x="T4" y="T5"/>
                  </a:cxn>
                  <a:cxn ang="0">
                    <a:pos x="T6" y="T7"/>
                  </a:cxn>
                  <a:cxn ang="0">
                    <a:pos x="T8" y="T9"/>
                  </a:cxn>
                </a:cxnLst>
                <a:rect l="0" t="0" r="r" b="b"/>
                <a:pathLst>
                  <a:path w="13" h="11">
                    <a:moveTo>
                      <a:pt x="0" y="6"/>
                    </a:moveTo>
                    <a:cubicBezTo>
                      <a:pt x="0" y="4"/>
                      <a:pt x="0" y="2"/>
                      <a:pt x="0" y="1"/>
                    </a:cubicBezTo>
                    <a:cubicBezTo>
                      <a:pt x="5" y="0"/>
                      <a:pt x="11" y="0"/>
                      <a:pt x="13" y="7"/>
                    </a:cubicBezTo>
                    <a:cubicBezTo>
                      <a:pt x="13" y="8"/>
                      <a:pt x="12" y="9"/>
                      <a:pt x="12" y="11"/>
                    </a:cubicBezTo>
                    <a:cubicBezTo>
                      <a:pt x="8" y="11"/>
                      <a:pt x="4" y="9"/>
                      <a:pt x="0" y="6"/>
                    </a:cubicBezTo>
                    <a:close/>
                  </a:path>
                </a:pathLst>
              </a:custGeom>
              <a:solidFill>
                <a:srgbClr val="C3B3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9" name="Freeform 384">
                <a:extLst>
                  <a:ext uri="{FF2B5EF4-FFF2-40B4-BE49-F238E27FC236}">
                    <a16:creationId xmlns:a16="http://schemas.microsoft.com/office/drawing/2014/main" id="{972193BC-F763-49A4-A1AD-C4CAD8966C85}"/>
                  </a:ext>
                </a:extLst>
              </p:cNvPr>
              <p:cNvSpPr/>
              <p:nvPr/>
            </p:nvSpPr>
            <p:spPr bwMode="auto">
              <a:xfrm>
                <a:off x="6591" y="3074"/>
                <a:ext cx="58" cy="42"/>
              </a:xfrm>
              <a:custGeom>
                <a:avLst/>
                <a:gdLst>
                  <a:gd name="T0" fmla="*/ 11 w 18"/>
                  <a:gd name="T1" fmla="*/ 13 h 13"/>
                  <a:gd name="T2" fmla="*/ 2 w 18"/>
                  <a:gd name="T3" fmla="*/ 0 h 13"/>
                  <a:gd name="T4" fmla="*/ 11 w 18"/>
                  <a:gd name="T5" fmla="*/ 13 h 13"/>
                </a:gdLst>
                <a:ahLst/>
                <a:cxnLst>
                  <a:cxn ang="0">
                    <a:pos x="T0" y="T1"/>
                  </a:cxn>
                  <a:cxn ang="0">
                    <a:pos x="T2" y="T3"/>
                  </a:cxn>
                  <a:cxn ang="0">
                    <a:pos x="T4" y="T5"/>
                  </a:cxn>
                </a:cxnLst>
                <a:rect l="0" t="0" r="r" b="b"/>
                <a:pathLst>
                  <a:path w="18" h="13">
                    <a:moveTo>
                      <a:pt x="11" y="13"/>
                    </a:moveTo>
                    <a:cubicBezTo>
                      <a:pt x="11" y="6"/>
                      <a:pt x="0" y="8"/>
                      <a:pt x="2" y="0"/>
                    </a:cubicBezTo>
                    <a:cubicBezTo>
                      <a:pt x="5" y="4"/>
                      <a:pt x="18" y="1"/>
                      <a:pt x="11" y="13"/>
                    </a:cubicBezTo>
                    <a:close/>
                  </a:path>
                </a:pathLst>
              </a:custGeom>
              <a:solidFill>
                <a:srgbClr val="E076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0" name="Freeform 385">
                <a:extLst>
                  <a:ext uri="{FF2B5EF4-FFF2-40B4-BE49-F238E27FC236}">
                    <a16:creationId xmlns:a16="http://schemas.microsoft.com/office/drawing/2014/main" id="{4756F91C-9B29-07E4-8F6E-1BE36379344D}"/>
                  </a:ext>
                </a:extLst>
              </p:cNvPr>
              <p:cNvSpPr/>
              <p:nvPr/>
            </p:nvSpPr>
            <p:spPr bwMode="auto">
              <a:xfrm>
                <a:off x="6406" y="3035"/>
                <a:ext cx="46" cy="22"/>
              </a:xfrm>
              <a:custGeom>
                <a:avLst/>
                <a:gdLst>
                  <a:gd name="T0" fmla="*/ 0 w 14"/>
                  <a:gd name="T1" fmla="*/ 7 h 7"/>
                  <a:gd name="T2" fmla="*/ 12 w 14"/>
                  <a:gd name="T3" fmla="*/ 0 h 7"/>
                  <a:gd name="T4" fmla="*/ 14 w 14"/>
                  <a:gd name="T5" fmla="*/ 1 h 7"/>
                  <a:gd name="T6" fmla="*/ 14 w 14"/>
                  <a:gd name="T7" fmla="*/ 5 h 7"/>
                  <a:gd name="T8" fmla="*/ 11 w 14"/>
                  <a:gd name="T9" fmla="*/ 7 h 7"/>
                  <a:gd name="T10" fmla="*/ 0 w 14"/>
                  <a:gd name="T11" fmla="*/ 7 h 7"/>
                </a:gdLst>
                <a:ahLst/>
                <a:cxnLst>
                  <a:cxn ang="0">
                    <a:pos x="T0" y="T1"/>
                  </a:cxn>
                  <a:cxn ang="0">
                    <a:pos x="T2" y="T3"/>
                  </a:cxn>
                  <a:cxn ang="0">
                    <a:pos x="T4" y="T5"/>
                  </a:cxn>
                  <a:cxn ang="0">
                    <a:pos x="T6" y="T7"/>
                  </a:cxn>
                  <a:cxn ang="0">
                    <a:pos x="T8" y="T9"/>
                  </a:cxn>
                  <a:cxn ang="0">
                    <a:pos x="T10" y="T11"/>
                  </a:cxn>
                </a:cxnLst>
                <a:rect l="0" t="0" r="r" b="b"/>
                <a:pathLst>
                  <a:path w="14" h="7">
                    <a:moveTo>
                      <a:pt x="0" y="7"/>
                    </a:moveTo>
                    <a:cubicBezTo>
                      <a:pt x="4" y="5"/>
                      <a:pt x="8" y="3"/>
                      <a:pt x="12" y="0"/>
                    </a:cubicBezTo>
                    <a:cubicBezTo>
                      <a:pt x="12" y="0"/>
                      <a:pt x="13" y="0"/>
                      <a:pt x="14" y="1"/>
                    </a:cubicBezTo>
                    <a:cubicBezTo>
                      <a:pt x="14" y="2"/>
                      <a:pt x="14" y="4"/>
                      <a:pt x="14" y="5"/>
                    </a:cubicBezTo>
                    <a:cubicBezTo>
                      <a:pt x="13" y="6"/>
                      <a:pt x="12" y="6"/>
                      <a:pt x="11" y="7"/>
                    </a:cubicBezTo>
                    <a:cubicBezTo>
                      <a:pt x="8" y="7"/>
                      <a:pt x="4" y="7"/>
                      <a:pt x="0" y="7"/>
                    </a:cubicBezTo>
                    <a:close/>
                  </a:path>
                </a:pathLst>
              </a:custGeom>
              <a:solidFill>
                <a:srgbClr val="A28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1" name="Freeform 386">
                <a:extLst>
                  <a:ext uri="{FF2B5EF4-FFF2-40B4-BE49-F238E27FC236}">
                    <a16:creationId xmlns:a16="http://schemas.microsoft.com/office/drawing/2014/main" id="{992CDBB1-7C73-3C81-37E0-39884C86F6C1}"/>
                  </a:ext>
                </a:extLst>
              </p:cNvPr>
              <p:cNvSpPr/>
              <p:nvPr/>
            </p:nvSpPr>
            <p:spPr bwMode="auto">
              <a:xfrm>
                <a:off x="6144" y="2993"/>
                <a:ext cx="36" cy="55"/>
              </a:xfrm>
              <a:custGeom>
                <a:avLst/>
                <a:gdLst>
                  <a:gd name="T0" fmla="*/ 2 w 11"/>
                  <a:gd name="T1" fmla="*/ 17 h 17"/>
                  <a:gd name="T2" fmla="*/ 1 w 11"/>
                  <a:gd name="T3" fmla="*/ 15 h 17"/>
                  <a:gd name="T4" fmla="*/ 6 w 11"/>
                  <a:gd name="T5" fmla="*/ 1 h 17"/>
                  <a:gd name="T6" fmla="*/ 10 w 11"/>
                  <a:gd name="T7" fmla="*/ 2 h 17"/>
                  <a:gd name="T8" fmla="*/ 2 w 11"/>
                  <a:gd name="T9" fmla="*/ 17 h 17"/>
                </a:gdLst>
                <a:ahLst/>
                <a:cxnLst>
                  <a:cxn ang="0">
                    <a:pos x="T0" y="T1"/>
                  </a:cxn>
                  <a:cxn ang="0">
                    <a:pos x="T2" y="T3"/>
                  </a:cxn>
                  <a:cxn ang="0">
                    <a:pos x="T4" y="T5"/>
                  </a:cxn>
                  <a:cxn ang="0">
                    <a:pos x="T6" y="T7"/>
                  </a:cxn>
                  <a:cxn ang="0">
                    <a:pos x="T8" y="T9"/>
                  </a:cxn>
                </a:cxnLst>
                <a:rect l="0" t="0" r="r" b="b"/>
                <a:pathLst>
                  <a:path w="11" h="17">
                    <a:moveTo>
                      <a:pt x="2" y="17"/>
                    </a:moveTo>
                    <a:cubicBezTo>
                      <a:pt x="1" y="16"/>
                      <a:pt x="1" y="16"/>
                      <a:pt x="1" y="15"/>
                    </a:cubicBezTo>
                    <a:cubicBezTo>
                      <a:pt x="0" y="9"/>
                      <a:pt x="2" y="5"/>
                      <a:pt x="6" y="1"/>
                    </a:cubicBezTo>
                    <a:cubicBezTo>
                      <a:pt x="8" y="0"/>
                      <a:pt x="9" y="1"/>
                      <a:pt x="10" y="2"/>
                    </a:cubicBezTo>
                    <a:cubicBezTo>
                      <a:pt x="11" y="9"/>
                      <a:pt x="8" y="13"/>
                      <a:pt x="2" y="17"/>
                    </a:cubicBezTo>
                    <a:close/>
                  </a:path>
                </a:pathLst>
              </a:custGeom>
              <a:solidFill>
                <a:srgbClr val="F2F2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2" name="Freeform 387">
                <a:extLst>
                  <a:ext uri="{FF2B5EF4-FFF2-40B4-BE49-F238E27FC236}">
                    <a16:creationId xmlns:a16="http://schemas.microsoft.com/office/drawing/2014/main" id="{403EB321-3C02-27D8-B105-DF5C9548434A}"/>
                  </a:ext>
                </a:extLst>
              </p:cNvPr>
              <p:cNvSpPr/>
              <p:nvPr/>
            </p:nvSpPr>
            <p:spPr bwMode="auto">
              <a:xfrm>
                <a:off x="5545" y="991"/>
                <a:ext cx="110" cy="181"/>
              </a:xfrm>
              <a:custGeom>
                <a:avLst/>
                <a:gdLst>
                  <a:gd name="T0" fmla="*/ 0 w 34"/>
                  <a:gd name="T1" fmla="*/ 25 h 56"/>
                  <a:gd name="T2" fmla="*/ 15 w 34"/>
                  <a:gd name="T3" fmla="*/ 5 h 56"/>
                  <a:gd name="T4" fmla="*/ 28 w 34"/>
                  <a:gd name="T5" fmla="*/ 7 h 56"/>
                  <a:gd name="T6" fmla="*/ 24 w 34"/>
                  <a:gd name="T7" fmla="*/ 56 h 56"/>
                  <a:gd name="T8" fmla="*/ 7 w 34"/>
                  <a:gd name="T9" fmla="*/ 56 h 56"/>
                  <a:gd name="T10" fmla="*/ 5 w 34"/>
                  <a:gd name="T11" fmla="*/ 32 h 56"/>
                  <a:gd name="T12" fmla="*/ 4 w 34"/>
                  <a:gd name="T13" fmla="*/ 32 h 56"/>
                  <a:gd name="T14" fmla="*/ 5 w 34"/>
                  <a:gd name="T15" fmla="*/ 31 h 56"/>
                  <a:gd name="T16" fmla="*/ 18 w 34"/>
                  <a:gd name="T17" fmla="*/ 31 h 56"/>
                  <a:gd name="T18" fmla="*/ 0 w 34"/>
                  <a:gd name="T1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6">
                    <a:moveTo>
                      <a:pt x="0" y="25"/>
                    </a:moveTo>
                    <a:cubicBezTo>
                      <a:pt x="8" y="21"/>
                      <a:pt x="7" y="10"/>
                      <a:pt x="15" y="5"/>
                    </a:cubicBezTo>
                    <a:cubicBezTo>
                      <a:pt x="22" y="0"/>
                      <a:pt x="25" y="1"/>
                      <a:pt x="28" y="7"/>
                    </a:cubicBezTo>
                    <a:cubicBezTo>
                      <a:pt x="34" y="17"/>
                      <a:pt x="31" y="47"/>
                      <a:pt x="24" y="56"/>
                    </a:cubicBezTo>
                    <a:cubicBezTo>
                      <a:pt x="18" y="56"/>
                      <a:pt x="13" y="56"/>
                      <a:pt x="7" y="56"/>
                    </a:cubicBezTo>
                    <a:cubicBezTo>
                      <a:pt x="17" y="49"/>
                      <a:pt x="16" y="38"/>
                      <a:pt x="5" y="32"/>
                    </a:cubicBezTo>
                    <a:cubicBezTo>
                      <a:pt x="4" y="32"/>
                      <a:pt x="4" y="32"/>
                      <a:pt x="4" y="32"/>
                    </a:cubicBezTo>
                    <a:cubicBezTo>
                      <a:pt x="4" y="31"/>
                      <a:pt x="5" y="31"/>
                      <a:pt x="5" y="31"/>
                    </a:cubicBezTo>
                    <a:cubicBezTo>
                      <a:pt x="9" y="31"/>
                      <a:pt x="13" y="31"/>
                      <a:pt x="18" y="31"/>
                    </a:cubicBezTo>
                    <a:cubicBezTo>
                      <a:pt x="12" y="26"/>
                      <a:pt x="6" y="27"/>
                      <a:pt x="0" y="25"/>
                    </a:cubicBezTo>
                    <a:close/>
                  </a:path>
                </a:pathLst>
              </a:custGeom>
              <a:solidFill>
                <a:srgbClr val="FA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3" name="Freeform 388">
                <a:extLst>
                  <a:ext uri="{FF2B5EF4-FFF2-40B4-BE49-F238E27FC236}">
                    <a16:creationId xmlns:a16="http://schemas.microsoft.com/office/drawing/2014/main" id="{EE6332B7-0D00-239E-6B77-9B52D2A5DBB3}"/>
                  </a:ext>
                </a:extLst>
              </p:cNvPr>
              <p:cNvSpPr/>
              <p:nvPr/>
            </p:nvSpPr>
            <p:spPr bwMode="auto">
              <a:xfrm>
                <a:off x="5603" y="1997"/>
                <a:ext cx="55" cy="51"/>
              </a:xfrm>
              <a:custGeom>
                <a:avLst/>
                <a:gdLst>
                  <a:gd name="T0" fmla="*/ 15 w 17"/>
                  <a:gd name="T1" fmla="*/ 14 h 16"/>
                  <a:gd name="T2" fmla="*/ 15 w 17"/>
                  <a:gd name="T3" fmla="*/ 15 h 16"/>
                  <a:gd name="T4" fmla="*/ 0 w 17"/>
                  <a:gd name="T5" fmla="*/ 11 h 16"/>
                  <a:gd name="T6" fmla="*/ 1 w 17"/>
                  <a:gd name="T7" fmla="*/ 2 h 16"/>
                  <a:gd name="T8" fmla="*/ 6 w 17"/>
                  <a:gd name="T9" fmla="*/ 0 h 16"/>
                  <a:gd name="T10" fmla="*/ 17 w 17"/>
                  <a:gd name="T11" fmla="*/ 6 h 16"/>
                  <a:gd name="T12" fmla="*/ 15 w 17"/>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5" y="14"/>
                    </a:moveTo>
                    <a:cubicBezTo>
                      <a:pt x="15" y="14"/>
                      <a:pt x="15" y="14"/>
                      <a:pt x="15" y="15"/>
                    </a:cubicBezTo>
                    <a:cubicBezTo>
                      <a:pt x="10" y="14"/>
                      <a:pt x="4" y="16"/>
                      <a:pt x="0" y="11"/>
                    </a:cubicBezTo>
                    <a:cubicBezTo>
                      <a:pt x="0" y="8"/>
                      <a:pt x="1" y="5"/>
                      <a:pt x="1" y="2"/>
                    </a:cubicBezTo>
                    <a:cubicBezTo>
                      <a:pt x="2" y="0"/>
                      <a:pt x="4" y="0"/>
                      <a:pt x="6" y="0"/>
                    </a:cubicBezTo>
                    <a:cubicBezTo>
                      <a:pt x="11" y="0"/>
                      <a:pt x="15" y="1"/>
                      <a:pt x="17" y="6"/>
                    </a:cubicBezTo>
                    <a:cubicBezTo>
                      <a:pt x="17" y="9"/>
                      <a:pt x="17" y="11"/>
                      <a:pt x="15" y="14"/>
                    </a:cubicBezTo>
                    <a:close/>
                  </a:path>
                </a:pathLst>
              </a:custGeom>
              <a:solidFill>
                <a:srgbClr val="DE6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4" name="Freeform 389">
                <a:extLst>
                  <a:ext uri="{FF2B5EF4-FFF2-40B4-BE49-F238E27FC236}">
                    <a16:creationId xmlns:a16="http://schemas.microsoft.com/office/drawing/2014/main" id="{AC583B85-5CB9-DB49-DFCE-BAE6994B5AB9}"/>
                  </a:ext>
                </a:extLst>
              </p:cNvPr>
              <p:cNvSpPr/>
              <p:nvPr/>
            </p:nvSpPr>
            <p:spPr bwMode="auto">
              <a:xfrm>
                <a:off x="5561" y="1922"/>
                <a:ext cx="78" cy="81"/>
              </a:xfrm>
              <a:custGeom>
                <a:avLst/>
                <a:gdLst>
                  <a:gd name="T0" fmla="*/ 19 w 24"/>
                  <a:gd name="T1" fmla="*/ 25 h 25"/>
                  <a:gd name="T2" fmla="*/ 14 w 24"/>
                  <a:gd name="T3" fmla="*/ 25 h 25"/>
                  <a:gd name="T4" fmla="*/ 14 w 24"/>
                  <a:gd name="T5" fmla="*/ 1 h 25"/>
                  <a:gd name="T6" fmla="*/ 24 w 24"/>
                  <a:gd name="T7" fmla="*/ 5 h 25"/>
                  <a:gd name="T8" fmla="*/ 19 w 24"/>
                  <a:gd name="T9" fmla="*/ 25 h 25"/>
                </a:gdLst>
                <a:ahLst/>
                <a:cxnLst>
                  <a:cxn ang="0">
                    <a:pos x="T0" y="T1"/>
                  </a:cxn>
                  <a:cxn ang="0">
                    <a:pos x="T2" y="T3"/>
                  </a:cxn>
                  <a:cxn ang="0">
                    <a:pos x="T4" y="T5"/>
                  </a:cxn>
                  <a:cxn ang="0">
                    <a:pos x="T6" y="T7"/>
                  </a:cxn>
                  <a:cxn ang="0">
                    <a:pos x="T8" y="T9"/>
                  </a:cxn>
                </a:cxnLst>
                <a:rect l="0" t="0" r="r" b="b"/>
                <a:pathLst>
                  <a:path w="24" h="25">
                    <a:moveTo>
                      <a:pt x="19" y="25"/>
                    </a:moveTo>
                    <a:cubicBezTo>
                      <a:pt x="17" y="25"/>
                      <a:pt x="15" y="25"/>
                      <a:pt x="14" y="25"/>
                    </a:cubicBezTo>
                    <a:cubicBezTo>
                      <a:pt x="0" y="17"/>
                      <a:pt x="0" y="8"/>
                      <a:pt x="14" y="1"/>
                    </a:cubicBezTo>
                    <a:cubicBezTo>
                      <a:pt x="18" y="1"/>
                      <a:pt x="22" y="0"/>
                      <a:pt x="24" y="5"/>
                    </a:cubicBezTo>
                    <a:cubicBezTo>
                      <a:pt x="11" y="12"/>
                      <a:pt x="11" y="12"/>
                      <a:pt x="19" y="25"/>
                    </a:cubicBezTo>
                    <a:close/>
                  </a:path>
                </a:pathLst>
              </a:custGeom>
              <a:solidFill>
                <a:srgbClr val="BDA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5" name="Freeform 390">
                <a:extLst>
                  <a:ext uri="{FF2B5EF4-FFF2-40B4-BE49-F238E27FC236}">
                    <a16:creationId xmlns:a16="http://schemas.microsoft.com/office/drawing/2014/main" id="{1E480C4B-EE6B-7F46-9DCA-F0D8EFFDA7F0}"/>
                  </a:ext>
                </a:extLst>
              </p:cNvPr>
              <p:cNvSpPr/>
              <p:nvPr/>
            </p:nvSpPr>
            <p:spPr bwMode="auto">
              <a:xfrm>
                <a:off x="5603" y="1913"/>
                <a:ext cx="52" cy="32"/>
              </a:xfrm>
              <a:custGeom>
                <a:avLst/>
                <a:gdLst>
                  <a:gd name="T0" fmla="*/ 11 w 16"/>
                  <a:gd name="T1" fmla="*/ 9 h 10"/>
                  <a:gd name="T2" fmla="*/ 1 w 16"/>
                  <a:gd name="T3" fmla="*/ 4 h 10"/>
                  <a:gd name="T4" fmla="*/ 0 w 16"/>
                  <a:gd name="T5" fmla="*/ 0 h 10"/>
                  <a:gd name="T6" fmla="*/ 7 w 16"/>
                  <a:gd name="T7" fmla="*/ 0 h 10"/>
                  <a:gd name="T8" fmla="*/ 15 w 16"/>
                  <a:gd name="T9" fmla="*/ 2 h 10"/>
                  <a:gd name="T10" fmla="*/ 15 w 16"/>
                  <a:gd name="T11" fmla="*/ 7 h 10"/>
                  <a:gd name="T12" fmla="*/ 15 w 16"/>
                  <a:gd name="T13" fmla="*/ 9 h 10"/>
                  <a:gd name="T14" fmla="*/ 11 w 1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11" y="9"/>
                    </a:moveTo>
                    <a:cubicBezTo>
                      <a:pt x="8" y="5"/>
                      <a:pt x="3" y="8"/>
                      <a:pt x="1" y="4"/>
                    </a:cubicBezTo>
                    <a:cubicBezTo>
                      <a:pt x="0" y="3"/>
                      <a:pt x="0" y="1"/>
                      <a:pt x="0" y="0"/>
                    </a:cubicBezTo>
                    <a:cubicBezTo>
                      <a:pt x="3" y="0"/>
                      <a:pt x="5" y="0"/>
                      <a:pt x="7" y="0"/>
                    </a:cubicBezTo>
                    <a:cubicBezTo>
                      <a:pt x="9" y="2"/>
                      <a:pt x="12" y="2"/>
                      <a:pt x="15" y="2"/>
                    </a:cubicBezTo>
                    <a:cubicBezTo>
                      <a:pt x="16" y="3"/>
                      <a:pt x="16" y="5"/>
                      <a:pt x="15" y="7"/>
                    </a:cubicBezTo>
                    <a:cubicBezTo>
                      <a:pt x="15" y="7"/>
                      <a:pt x="15" y="8"/>
                      <a:pt x="15" y="9"/>
                    </a:cubicBezTo>
                    <a:cubicBezTo>
                      <a:pt x="13" y="10"/>
                      <a:pt x="12" y="10"/>
                      <a:pt x="11" y="9"/>
                    </a:cubicBezTo>
                    <a:close/>
                  </a:path>
                </a:pathLst>
              </a:custGeom>
              <a:solidFill>
                <a:srgbClr val="D86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6" name="Freeform 391">
                <a:extLst>
                  <a:ext uri="{FF2B5EF4-FFF2-40B4-BE49-F238E27FC236}">
                    <a16:creationId xmlns:a16="http://schemas.microsoft.com/office/drawing/2014/main" id="{F19F9727-5FE6-150E-91FB-9A2BB48B6261}"/>
                  </a:ext>
                </a:extLst>
              </p:cNvPr>
              <p:cNvSpPr/>
              <p:nvPr/>
            </p:nvSpPr>
            <p:spPr bwMode="auto">
              <a:xfrm>
                <a:off x="5603" y="1851"/>
                <a:ext cx="52" cy="36"/>
              </a:xfrm>
              <a:custGeom>
                <a:avLst/>
                <a:gdLst>
                  <a:gd name="T0" fmla="*/ 0 w 16"/>
                  <a:gd name="T1" fmla="*/ 5 h 11"/>
                  <a:gd name="T2" fmla="*/ 16 w 16"/>
                  <a:gd name="T3" fmla="*/ 7 h 11"/>
                  <a:gd name="T4" fmla="*/ 0 w 16"/>
                  <a:gd name="T5" fmla="*/ 7 h 11"/>
                  <a:gd name="T6" fmla="*/ 0 w 16"/>
                  <a:gd name="T7" fmla="*/ 5 h 11"/>
                </a:gdLst>
                <a:ahLst/>
                <a:cxnLst>
                  <a:cxn ang="0">
                    <a:pos x="T0" y="T1"/>
                  </a:cxn>
                  <a:cxn ang="0">
                    <a:pos x="T2" y="T3"/>
                  </a:cxn>
                  <a:cxn ang="0">
                    <a:pos x="T4" y="T5"/>
                  </a:cxn>
                  <a:cxn ang="0">
                    <a:pos x="T6" y="T7"/>
                  </a:cxn>
                </a:cxnLst>
                <a:rect l="0" t="0" r="r" b="b"/>
                <a:pathLst>
                  <a:path w="16" h="11">
                    <a:moveTo>
                      <a:pt x="0" y="5"/>
                    </a:moveTo>
                    <a:cubicBezTo>
                      <a:pt x="6" y="0"/>
                      <a:pt x="11" y="5"/>
                      <a:pt x="16" y="7"/>
                    </a:cubicBezTo>
                    <a:cubicBezTo>
                      <a:pt x="10" y="9"/>
                      <a:pt x="5" y="11"/>
                      <a:pt x="0" y="7"/>
                    </a:cubicBezTo>
                    <a:cubicBezTo>
                      <a:pt x="1" y="6"/>
                      <a:pt x="1" y="5"/>
                      <a:pt x="0" y="5"/>
                    </a:cubicBezTo>
                    <a:close/>
                  </a:path>
                </a:pathLst>
              </a:custGeom>
              <a:solidFill>
                <a:srgbClr val="D66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7" name="Freeform 392">
                <a:extLst>
                  <a:ext uri="{FF2B5EF4-FFF2-40B4-BE49-F238E27FC236}">
                    <a16:creationId xmlns:a16="http://schemas.microsoft.com/office/drawing/2014/main" id="{7D3612DB-548B-488F-D91A-F5DB921123C7}"/>
                  </a:ext>
                </a:extLst>
              </p:cNvPr>
              <p:cNvSpPr/>
              <p:nvPr/>
            </p:nvSpPr>
            <p:spPr bwMode="auto">
              <a:xfrm>
                <a:off x="5571" y="2048"/>
                <a:ext cx="35" cy="62"/>
              </a:xfrm>
              <a:custGeom>
                <a:avLst/>
                <a:gdLst>
                  <a:gd name="T0" fmla="*/ 6 w 11"/>
                  <a:gd name="T1" fmla="*/ 11 h 19"/>
                  <a:gd name="T2" fmla="*/ 11 w 11"/>
                  <a:gd name="T3" fmla="*/ 19 h 19"/>
                  <a:gd name="T4" fmla="*/ 4 w 11"/>
                  <a:gd name="T5" fmla="*/ 0 h 19"/>
                  <a:gd name="T6" fmla="*/ 6 w 11"/>
                  <a:gd name="T7" fmla="*/ 2 h 19"/>
                  <a:gd name="T8" fmla="*/ 6 w 11"/>
                  <a:gd name="T9" fmla="*/ 11 h 19"/>
                </a:gdLst>
                <a:ahLst/>
                <a:cxnLst>
                  <a:cxn ang="0">
                    <a:pos x="T0" y="T1"/>
                  </a:cxn>
                  <a:cxn ang="0">
                    <a:pos x="T2" y="T3"/>
                  </a:cxn>
                  <a:cxn ang="0">
                    <a:pos x="T4" y="T5"/>
                  </a:cxn>
                  <a:cxn ang="0">
                    <a:pos x="T6" y="T7"/>
                  </a:cxn>
                  <a:cxn ang="0">
                    <a:pos x="T8" y="T9"/>
                  </a:cxn>
                </a:cxnLst>
                <a:rect l="0" t="0" r="r" b="b"/>
                <a:pathLst>
                  <a:path w="11" h="19">
                    <a:moveTo>
                      <a:pt x="6" y="11"/>
                    </a:moveTo>
                    <a:cubicBezTo>
                      <a:pt x="8" y="14"/>
                      <a:pt x="9" y="16"/>
                      <a:pt x="11" y="19"/>
                    </a:cubicBezTo>
                    <a:cubicBezTo>
                      <a:pt x="0" y="15"/>
                      <a:pt x="0" y="8"/>
                      <a:pt x="4" y="0"/>
                    </a:cubicBezTo>
                    <a:cubicBezTo>
                      <a:pt x="5" y="1"/>
                      <a:pt x="6" y="2"/>
                      <a:pt x="6" y="2"/>
                    </a:cubicBezTo>
                    <a:cubicBezTo>
                      <a:pt x="9" y="5"/>
                      <a:pt x="9" y="8"/>
                      <a:pt x="6" y="11"/>
                    </a:cubicBezTo>
                    <a:close/>
                  </a:path>
                </a:pathLst>
              </a:custGeom>
              <a:solidFill>
                <a:srgbClr val="C6B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8" name="Freeform 393">
                <a:extLst>
                  <a:ext uri="{FF2B5EF4-FFF2-40B4-BE49-F238E27FC236}">
                    <a16:creationId xmlns:a16="http://schemas.microsoft.com/office/drawing/2014/main" id="{BC9844FB-AC37-760B-9922-A7DBCF8523C8}"/>
                  </a:ext>
                </a:extLst>
              </p:cNvPr>
              <p:cNvSpPr/>
              <p:nvPr/>
            </p:nvSpPr>
            <p:spPr bwMode="auto">
              <a:xfrm>
                <a:off x="5642" y="2116"/>
                <a:ext cx="207" cy="36"/>
              </a:xfrm>
              <a:custGeom>
                <a:avLst/>
                <a:gdLst>
                  <a:gd name="T0" fmla="*/ 57 w 64"/>
                  <a:gd name="T1" fmla="*/ 2 h 11"/>
                  <a:gd name="T2" fmla="*/ 64 w 64"/>
                  <a:gd name="T3" fmla="*/ 3 h 11"/>
                  <a:gd name="T4" fmla="*/ 45 w 64"/>
                  <a:gd name="T5" fmla="*/ 8 h 11"/>
                  <a:gd name="T6" fmla="*/ 16 w 64"/>
                  <a:gd name="T7" fmla="*/ 8 h 11"/>
                  <a:gd name="T8" fmla="*/ 4 w 64"/>
                  <a:gd name="T9" fmla="*/ 2 h 11"/>
                  <a:gd name="T10" fmla="*/ 0 w 64"/>
                  <a:gd name="T11" fmla="*/ 0 h 11"/>
                  <a:gd name="T12" fmla="*/ 57 w 6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64" h="11">
                    <a:moveTo>
                      <a:pt x="57" y="2"/>
                    </a:moveTo>
                    <a:cubicBezTo>
                      <a:pt x="59" y="2"/>
                      <a:pt x="62" y="2"/>
                      <a:pt x="64" y="3"/>
                    </a:cubicBezTo>
                    <a:cubicBezTo>
                      <a:pt x="60" y="11"/>
                      <a:pt x="52" y="7"/>
                      <a:pt x="45" y="8"/>
                    </a:cubicBezTo>
                    <a:cubicBezTo>
                      <a:pt x="36" y="8"/>
                      <a:pt x="26" y="8"/>
                      <a:pt x="16" y="8"/>
                    </a:cubicBezTo>
                    <a:cubicBezTo>
                      <a:pt x="11" y="8"/>
                      <a:pt x="7" y="7"/>
                      <a:pt x="4" y="2"/>
                    </a:cubicBezTo>
                    <a:cubicBezTo>
                      <a:pt x="2" y="2"/>
                      <a:pt x="1" y="1"/>
                      <a:pt x="0" y="0"/>
                    </a:cubicBezTo>
                    <a:cubicBezTo>
                      <a:pt x="19" y="2"/>
                      <a:pt x="38" y="4"/>
                      <a:pt x="57" y="2"/>
                    </a:cubicBezTo>
                    <a:close/>
                  </a:path>
                </a:pathLst>
              </a:custGeom>
              <a:solidFill>
                <a:srgbClr val="C1A1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9" name="Freeform 394">
                <a:extLst>
                  <a:ext uri="{FF2B5EF4-FFF2-40B4-BE49-F238E27FC236}">
                    <a16:creationId xmlns:a16="http://schemas.microsoft.com/office/drawing/2014/main" id="{E1D1C98D-35E7-1FD2-DC13-89EE18AEB33B}"/>
                  </a:ext>
                </a:extLst>
              </p:cNvPr>
              <p:cNvSpPr/>
              <p:nvPr/>
            </p:nvSpPr>
            <p:spPr bwMode="auto">
              <a:xfrm>
                <a:off x="5642" y="2136"/>
                <a:ext cx="188" cy="35"/>
              </a:xfrm>
              <a:custGeom>
                <a:avLst/>
                <a:gdLst>
                  <a:gd name="T0" fmla="*/ 57 w 58"/>
                  <a:gd name="T1" fmla="*/ 8 h 11"/>
                  <a:gd name="T2" fmla="*/ 0 w 58"/>
                  <a:gd name="T3" fmla="*/ 3 h 11"/>
                  <a:gd name="T4" fmla="*/ 4 w 58"/>
                  <a:gd name="T5" fmla="*/ 1 h 11"/>
                  <a:gd name="T6" fmla="*/ 16 w 58"/>
                  <a:gd name="T7" fmla="*/ 2 h 11"/>
                  <a:gd name="T8" fmla="*/ 47 w 58"/>
                  <a:gd name="T9" fmla="*/ 3 h 11"/>
                  <a:gd name="T10" fmla="*/ 56 w 58"/>
                  <a:gd name="T11" fmla="*/ 5 h 11"/>
                  <a:gd name="T12" fmla="*/ 57 w 58"/>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57" h="11">
                    <a:moveTo>
                      <a:pt x="57" y="8"/>
                    </a:moveTo>
                    <a:cubicBezTo>
                      <a:pt x="38" y="8"/>
                      <a:pt x="19" y="11"/>
                      <a:pt x="0" y="3"/>
                    </a:cubicBezTo>
                    <a:cubicBezTo>
                      <a:pt x="1" y="3"/>
                      <a:pt x="3" y="2"/>
                      <a:pt x="4" y="1"/>
                    </a:cubicBezTo>
                    <a:cubicBezTo>
                      <a:pt x="8" y="0"/>
                      <a:pt x="12" y="1"/>
                      <a:pt x="16" y="2"/>
                    </a:cubicBezTo>
                    <a:cubicBezTo>
                      <a:pt x="26" y="3"/>
                      <a:pt x="37" y="2"/>
                      <a:pt x="47" y="3"/>
                    </a:cubicBezTo>
                    <a:cubicBezTo>
                      <a:pt x="50" y="3"/>
                      <a:pt x="53" y="3"/>
                      <a:pt x="56" y="5"/>
                    </a:cubicBezTo>
                    <a:cubicBezTo>
                      <a:pt x="58" y="6"/>
                      <a:pt x="58" y="7"/>
                      <a:pt x="57" y="8"/>
                    </a:cubicBezTo>
                    <a:close/>
                  </a:path>
                </a:pathLst>
              </a:custGeom>
              <a:solidFill>
                <a:srgbClr val="C1A1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0" name="Freeform 395">
                <a:extLst>
                  <a:ext uri="{FF2B5EF4-FFF2-40B4-BE49-F238E27FC236}">
                    <a16:creationId xmlns:a16="http://schemas.microsoft.com/office/drawing/2014/main" id="{5D8C40BE-F2EC-6F88-C5C2-0AB8CF89F417}"/>
                  </a:ext>
                </a:extLst>
              </p:cNvPr>
              <p:cNvSpPr/>
              <p:nvPr/>
            </p:nvSpPr>
            <p:spPr bwMode="auto">
              <a:xfrm>
                <a:off x="5655" y="2123"/>
                <a:ext cx="39" cy="26"/>
              </a:xfrm>
              <a:custGeom>
                <a:avLst/>
                <a:gdLst>
                  <a:gd name="T0" fmla="*/ 11 w 12"/>
                  <a:gd name="T1" fmla="*/ 7 h 8"/>
                  <a:gd name="T2" fmla="*/ 0 w 12"/>
                  <a:gd name="T3" fmla="*/ 5 h 8"/>
                  <a:gd name="T4" fmla="*/ 0 w 12"/>
                  <a:gd name="T5" fmla="*/ 0 h 8"/>
                  <a:gd name="T6" fmla="*/ 11 w 12"/>
                  <a:gd name="T7" fmla="*/ 3 h 8"/>
                  <a:gd name="T8" fmla="*/ 11 w 12"/>
                  <a:gd name="T9" fmla="*/ 7 h 8"/>
                </a:gdLst>
                <a:ahLst/>
                <a:cxnLst>
                  <a:cxn ang="0">
                    <a:pos x="T0" y="T1"/>
                  </a:cxn>
                  <a:cxn ang="0">
                    <a:pos x="T2" y="T3"/>
                  </a:cxn>
                  <a:cxn ang="0">
                    <a:pos x="T4" y="T5"/>
                  </a:cxn>
                  <a:cxn ang="0">
                    <a:pos x="T6" y="T7"/>
                  </a:cxn>
                  <a:cxn ang="0">
                    <a:pos x="T8" y="T9"/>
                  </a:cxn>
                </a:cxnLst>
                <a:rect l="0" t="0" r="r" b="b"/>
                <a:pathLst>
                  <a:path w="12" h="8">
                    <a:moveTo>
                      <a:pt x="11" y="7"/>
                    </a:moveTo>
                    <a:cubicBezTo>
                      <a:pt x="7" y="7"/>
                      <a:pt x="3" y="8"/>
                      <a:pt x="0" y="5"/>
                    </a:cubicBezTo>
                    <a:cubicBezTo>
                      <a:pt x="0" y="4"/>
                      <a:pt x="0" y="2"/>
                      <a:pt x="0" y="0"/>
                    </a:cubicBezTo>
                    <a:cubicBezTo>
                      <a:pt x="3" y="1"/>
                      <a:pt x="7" y="2"/>
                      <a:pt x="11" y="3"/>
                    </a:cubicBezTo>
                    <a:cubicBezTo>
                      <a:pt x="12" y="4"/>
                      <a:pt x="12" y="6"/>
                      <a:pt x="11" y="7"/>
                    </a:cubicBezTo>
                    <a:close/>
                  </a:path>
                </a:pathLst>
              </a:custGeom>
              <a:solidFill>
                <a:srgbClr val="FAD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1" name="Freeform 396">
                <a:extLst>
                  <a:ext uri="{FF2B5EF4-FFF2-40B4-BE49-F238E27FC236}">
                    <a16:creationId xmlns:a16="http://schemas.microsoft.com/office/drawing/2014/main" id="{7E7B108B-B6CA-88F0-1A14-39F17FE8D4E0}"/>
                  </a:ext>
                </a:extLst>
              </p:cNvPr>
              <p:cNvSpPr/>
              <p:nvPr/>
            </p:nvSpPr>
            <p:spPr bwMode="auto">
              <a:xfrm>
                <a:off x="6504" y="3468"/>
                <a:ext cx="136" cy="184"/>
              </a:xfrm>
              <a:custGeom>
                <a:avLst/>
                <a:gdLst>
                  <a:gd name="T0" fmla="*/ 34 w 42"/>
                  <a:gd name="T1" fmla="*/ 29 h 57"/>
                  <a:gd name="T2" fmla="*/ 38 w 42"/>
                  <a:gd name="T3" fmla="*/ 43 h 57"/>
                  <a:gd name="T4" fmla="*/ 26 w 42"/>
                  <a:gd name="T5" fmla="*/ 45 h 57"/>
                  <a:gd name="T6" fmla="*/ 7 w 42"/>
                  <a:gd name="T7" fmla="*/ 12 h 57"/>
                  <a:gd name="T8" fmla="*/ 7 w 42"/>
                  <a:gd name="T9" fmla="*/ 12 h 57"/>
                  <a:gd name="T10" fmla="*/ 0 w 42"/>
                  <a:gd name="T11" fmla="*/ 3 h 57"/>
                  <a:gd name="T12" fmla="*/ 3 w 42"/>
                  <a:gd name="T13" fmla="*/ 0 h 57"/>
                  <a:gd name="T14" fmla="*/ 3 w 42"/>
                  <a:gd name="T15" fmla="*/ 1 h 57"/>
                  <a:gd name="T16" fmla="*/ 11 w 42"/>
                  <a:gd name="T17" fmla="*/ 3 h 57"/>
                  <a:gd name="T18" fmla="*/ 23 w 42"/>
                  <a:gd name="T19" fmla="*/ 8 h 57"/>
                  <a:gd name="T20" fmla="*/ 30 w 42"/>
                  <a:gd name="T21" fmla="*/ 11 h 57"/>
                  <a:gd name="T22" fmla="*/ 34 w 42"/>
                  <a:gd name="T23"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57">
                    <a:moveTo>
                      <a:pt x="34" y="29"/>
                    </a:moveTo>
                    <a:cubicBezTo>
                      <a:pt x="34" y="34"/>
                      <a:pt x="42" y="37"/>
                      <a:pt x="38" y="43"/>
                    </a:cubicBezTo>
                    <a:cubicBezTo>
                      <a:pt x="34" y="43"/>
                      <a:pt x="33" y="57"/>
                      <a:pt x="26" y="45"/>
                    </a:cubicBezTo>
                    <a:cubicBezTo>
                      <a:pt x="24" y="32"/>
                      <a:pt x="19" y="20"/>
                      <a:pt x="7" y="12"/>
                    </a:cubicBezTo>
                    <a:cubicBezTo>
                      <a:pt x="7" y="12"/>
                      <a:pt x="7" y="12"/>
                      <a:pt x="7" y="12"/>
                    </a:cubicBezTo>
                    <a:cubicBezTo>
                      <a:pt x="5" y="9"/>
                      <a:pt x="2" y="6"/>
                      <a:pt x="0" y="3"/>
                    </a:cubicBezTo>
                    <a:cubicBezTo>
                      <a:pt x="0" y="1"/>
                      <a:pt x="0" y="0"/>
                      <a:pt x="3" y="0"/>
                    </a:cubicBezTo>
                    <a:cubicBezTo>
                      <a:pt x="3" y="1"/>
                      <a:pt x="3" y="1"/>
                      <a:pt x="3" y="1"/>
                    </a:cubicBezTo>
                    <a:cubicBezTo>
                      <a:pt x="5" y="3"/>
                      <a:pt x="8" y="2"/>
                      <a:pt x="11" y="3"/>
                    </a:cubicBezTo>
                    <a:cubicBezTo>
                      <a:pt x="15" y="4"/>
                      <a:pt x="19" y="7"/>
                      <a:pt x="23" y="8"/>
                    </a:cubicBezTo>
                    <a:cubicBezTo>
                      <a:pt x="25" y="10"/>
                      <a:pt x="28" y="8"/>
                      <a:pt x="30" y="11"/>
                    </a:cubicBezTo>
                    <a:cubicBezTo>
                      <a:pt x="32" y="16"/>
                      <a:pt x="29" y="23"/>
                      <a:pt x="34" y="29"/>
                    </a:cubicBezTo>
                    <a:close/>
                  </a:path>
                </a:pathLst>
              </a:custGeom>
              <a:solidFill>
                <a:srgbClr val="EFA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2" name="Freeform 397">
                <a:extLst>
                  <a:ext uri="{FF2B5EF4-FFF2-40B4-BE49-F238E27FC236}">
                    <a16:creationId xmlns:a16="http://schemas.microsoft.com/office/drawing/2014/main" id="{A68748E3-50DA-DB4E-EC32-BE662146DB69}"/>
                  </a:ext>
                </a:extLst>
              </p:cNvPr>
              <p:cNvSpPr/>
              <p:nvPr/>
            </p:nvSpPr>
            <p:spPr bwMode="auto">
              <a:xfrm>
                <a:off x="6691" y="3552"/>
                <a:ext cx="85" cy="62"/>
              </a:xfrm>
              <a:custGeom>
                <a:avLst/>
                <a:gdLst>
                  <a:gd name="T0" fmla="*/ 11 w 26"/>
                  <a:gd name="T1" fmla="*/ 0 h 19"/>
                  <a:gd name="T2" fmla="*/ 22 w 26"/>
                  <a:gd name="T3" fmla="*/ 8 h 19"/>
                  <a:gd name="T4" fmla="*/ 24 w 26"/>
                  <a:gd name="T5" fmla="*/ 14 h 19"/>
                  <a:gd name="T6" fmla="*/ 19 w 26"/>
                  <a:gd name="T7" fmla="*/ 14 h 19"/>
                  <a:gd name="T8" fmla="*/ 16 w 26"/>
                  <a:gd name="T9" fmla="*/ 14 h 19"/>
                  <a:gd name="T10" fmla="*/ 0 w 26"/>
                  <a:gd name="T11" fmla="*/ 10 h 19"/>
                  <a:gd name="T12" fmla="*/ 8 w 26"/>
                  <a:gd name="T13" fmla="*/ 3 h 19"/>
                  <a:gd name="T14" fmla="*/ 11 w 26"/>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9">
                    <a:moveTo>
                      <a:pt x="11" y="0"/>
                    </a:moveTo>
                    <a:cubicBezTo>
                      <a:pt x="15" y="3"/>
                      <a:pt x="19" y="5"/>
                      <a:pt x="22" y="8"/>
                    </a:cubicBezTo>
                    <a:cubicBezTo>
                      <a:pt x="24" y="9"/>
                      <a:pt x="26" y="12"/>
                      <a:pt x="24" y="14"/>
                    </a:cubicBezTo>
                    <a:cubicBezTo>
                      <a:pt x="23" y="17"/>
                      <a:pt x="21" y="16"/>
                      <a:pt x="19" y="14"/>
                    </a:cubicBezTo>
                    <a:cubicBezTo>
                      <a:pt x="18" y="14"/>
                      <a:pt x="16" y="13"/>
                      <a:pt x="16" y="14"/>
                    </a:cubicBezTo>
                    <a:cubicBezTo>
                      <a:pt x="8" y="19"/>
                      <a:pt x="8" y="19"/>
                      <a:pt x="0" y="10"/>
                    </a:cubicBezTo>
                    <a:cubicBezTo>
                      <a:pt x="1" y="6"/>
                      <a:pt x="6" y="7"/>
                      <a:pt x="8" y="3"/>
                    </a:cubicBezTo>
                    <a:cubicBezTo>
                      <a:pt x="9" y="2"/>
                      <a:pt x="9" y="1"/>
                      <a:pt x="11" y="0"/>
                    </a:cubicBezTo>
                    <a:close/>
                  </a:path>
                </a:pathLst>
              </a:custGeom>
              <a:solidFill>
                <a:srgbClr val="E58D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3" name="Freeform 398">
                <a:extLst>
                  <a:ext uri="{FF2B5EF4-FFF2-40B4-BE49-F238E27FC236}">
                    <a16:creationId xmlns:a16="http://schemas.microsoft.com/office/drawing/2014/main" id="{96A75B69-751C-F345-72DF-D73811143A53}"/>
                  </a:ext>
                </a:extLst>
              </p:cNvPr>
              <p:cNvSpPr/>
              <p:nvPr/>
            </p:nvSpPr>
            <p:spPr bwMode="auto">
              <a:xfrm>
                <a:off x="6656" y="3523"/>
                <a:ext cx="68" cy="65"/>
              </a:xfrm>
              <a:custGeom>
                <a:avLst/>
                <a:gdLst>
                  <a:gd name="T0" fmla="*/ 21 w 21"/>
                  <a:gd name="T1" fmla="*/ 14 h 20"/>
                  <a:gd name="T2" fmla="*/ 11 w 21"/>
                  <a:gd name="T3" fmla="*/ 19 h 20"/>
                  <a:gd name="T4" fmla="*/ 5 w 21"/>
                  <a:gd name="T5" fmla="*/ 16 h 20"/>
                  <a:gd name="T6" fmla="*/ 0 w 21"/>
                  <a:gd name="T7" fmla="*/ 0 h 20"/>
                  <a:gd name="T8" fmla="*/ 14 w 21"/>
                  <a:gd name="T9" fmla="*/ 5 h 20"/>
                  <a:gd name="T10" fmla="*/ 21 w 21"/>
                  <a:gd name="T11" fmla="*/ 14 h 20"/>
                </a:gdLst>
                <a:ahLst/>
                <a:cxnLst>
                  <a:cxn ang="0">
                    <a:pos x="T0" y="T1"/>
                  </a:cxn>
                  <a:cxn ang="0">
                    <a:pos x="T2" y="T3"/>
                  </a:cxn>
                  <a:cxn ang="0">
                    <a:pos x="T4" y="T5"/>
                  </a:cxn>
                  <a:cxn ang="0">
                    <a:pos x="T6" y="T7"/>
                  </a:cxn>
                  <a:cxn ang="0">
                    <a:pos x="T8" y="T9"/>
                  </a:cxn>
                  <a:cxn ang="0">
                    <a:pos x="T10" y="T11"/>
                  </a:cxn>
                </a:cxnLst>
                <a:rect l="0" t="0" r="r" b="b"/>
                <a:pathLst>
                  <a:path w="21" h="20">
                    <a:moveTo>
                      <a:pt x="21" y="14"/>
                    </a:moveTo>
                    <a:cubicBezTo>
                      <a:pt x="20" y="20"/>
                      <a:pt x="14" y="16"/>
                      <a:pt x="11" y="19"/>
                    </a:cubicBezTo>
                    <a:cubicBezTo>
                      <a:pt x="9" y="18"/>
                      <a:pt x="7" y="17"/>
                      <a:pt x="5" y="16"/>
                    </a:cubicBezTo>
                    <a:cubicBezTo>
                      <a:pt x="3" y="11"/>
                      <a:pt x="2" y="5"/>
                      <a:pt x="0" y="0"/>
                    </a:cubicBezTo>
                    <a:cubicBezTo>
                      <a:pt x="5" y="2"/>
                      <a:pt x="10" y="3"/>
                      <a:pt x="14" y="5"/>
                    </a:cubicBezTo>
                    <a:cubicBezTo>
                      <a:pt x="10" y="13"/>
                      <a:pt x="20" y="10"/>
                      <a:pt x="21" y="14"/>
                    </a:cubicBezTo>
                    <a:close/>
                  </a:path>
                </a:pathLst>
              </a:custGeom>
              <a:solidFill>
                <a:srgbClr val="A88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4" name="Freeform 399">
                <a:extLst>
                  <a:ext uri="{FF2B5EF4-FFF2-40B4-BE49-F238E27FC236}">
                    <a16:creationId xmlns:a16="http://schemas.microsoft.com/office/drawing/2014/main" id="{52005F05-9802-363A-D52F-C43C448D294D}"/>
                  </a:ext>
                </a:extLst>
              </p:cNvPr>
              <p:cNvSpPr/>
              <p:nvPr/>
            </p:nvSpPr>
            <p:spPr bwMode="auto">
              <a:xfrm>
                <a:off x="6526" y="3507"/>
                <a:ext cx="62" cy="107"/>
              </a:xfrm>
              <a:custGeom>
                <a:avLst/>
                <a:gdLst>
                  <a:gd name="T0" fmla="*/ 0 w 19"/>
                  <a:gd name="T1" fmla="*/ 0 h 33"/>
                  <a:gd name="T2" fmla="*/ 19 w 19"/>
                  <a:gd name="T3" fmla="*/ 33 h 33"/>
                  <a:gd name="T4" fmla="*/ 12 w 19"/>
                  <a:gd name="T5" fmla="*/ 17 h 33"/>
                  <a:gd name="T6" fmla="*/ 0 w 19"/>
                  <a:gd name="T7" fmla="*/ 0 h 33"/>
                </a:gdLst>
                <a:ahLst/>
                <a:cxnLst>
                  <a:cxn ang="0">
                    <a:pos x="T0" y="T1"/>
                  </a:cxn>
                  <a:cxn ang="0">
                    <a:pos x="T2" y="T3"/>
                  </a:cxn>
                  <a:cxn ang="0">
                    <a:pos x="T4" y="T5"/>
                  </a:cxn>
                  <a:cxn ang="0">
                    <a:pos x="T6" y="T7"/>
                  </a:cxn>
                </a:cxnLst>
                <a:rect l="0" t="0" r="r" b="b"/>
                <a:pathLst>
                  <a:path w="19" h="33">
                    <a:moveTo>
                      <a:pt x="0" y="0"/>
                    </a:moveTo>
                    <a:cubicBezTo>
                      <a:pt x="14" y="7"/>
                      <a:pt x="19" y="19"/>
                      <a:pt x="19" y="33"/>
                    </a:cubicBezTo>
                    <a:cubicBezTo>
                      <a:pt x="17" y="28"/>
                      <a:pt x="14" y="22"/>
                      <a:pt x="12" y="17"/>
                    </a:cubicBezTo>
                    <a:cubicBezTo>
                      <a:pt x="11" y="10"/>
                      <a:pt x="3" y="6"/>
                      <a:pt x="0" y="0"/>
                    </a:cubicBezTo>
                    <a:close/>
                  </a:path>
                </a:pathLst>
              </a:custGeom>
              <a:solidFill>
                <a:srgbClr val="E55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5" name="Freeform 400">
                <a:extLst>
                  <a:ext uri="{FF2B5EF4-FFF2-40B4-BE49-F238E27FC236}">
                    <a16:creationId xmlns:a16="http://schemas.microsoft.com/office/drawing/2014/main" id="{C21A98C9-148D-DE35-D952-7F4FF88F898B}"/>
                  </a:ext>
                </a:extLst>
              </p:cNvPr>
              <p:cNvSpPr/>
              <p:nvPr/>
            </p:nvSpPr>
            <p:spPr bwMode="auto">
              <a:xfrm>
                <a:off x="6685" y="3539"/>
                <a:ext cx="42" cy="29"/>
              </a:xfrm>
              <a:custGeom>
                <a:avLst/>
                <a:gdLst>
                  <a:gd name="T0" fmla="*/ 12 w 13"/>
                  <a:gd name="T1" fmla="*/ 9 h 9"/>
                  <a:gd name="T2" fmla="*/ 4 w 13"/>
                  <a:gd name="T3" fmla="*/ 8 h 9"/>
                  <a:gd name="T4" fmla="*/ 0 w 13"/>
                  <a:gd name="T5" fmla="*/ 4 h 9"/>
                  <a:gd name="T6" fmla="*/ 5 w 13"/>
                  <a:gd name="T7" fmla="*/ 0 h 9"/>
                  <a:gd name="T8" fmla="*/ 13 w 13"/>
                  <a:gd name="T9" fmla="*/ 4 h 9"/>
                  <a:gd name="T10" fmla="*/ 12 w 13"/>
                  <a:gd name="T11" fmla="*/ 9 h 9"/>
                </a:gdLst>
                <a:ahLst/>
                <a:cxnLst>
                  <a:cxn ang="0">
                    <a:pos x="T0" y="T1"/>
                  </a:cxn>
                  <a:cxn ang="0">
                    <a:pos x="T2" y="T3"/>
                  </a:cxn>
                  <a:cxn ang="0">
                    <a:pos x="T4" y="T5"/>
                  </a:cxn>
                  <a:cxn ang="0">
                    <a:pos x="T6" y="T7"/>
                  </a:cxn>
                  <a:cxn ang="0">
                    <a:pos x="T8" y="T9"/>
                  </a:cxn>
                  <a:cxn ang="0">
                    <a:pos x="T10" y="T11"/>
                  </a:cxn>
                </a:cxnLst>
                <a:rect l="0" t="0" r="r" b="b"/>
                <a:pathLst>
                  <a:path w="13" h="9">
                    <a:moveTo>
                      <a:pt x="12" y="9"/>
                    </a:moveTo>
                    <a:cubicBezTo>
                      <a:pt x="10" y="9"/>
                      <a:pt x="7" y="9"/>
                      <a:pt x="4" y="8"/>
                    </a:cubicBezTo>
                    <a:cubicBezTo>
                      <a:pt x="3" y="7"/>
                      <a:pt x="1" y="5"/>
                      <a:pt x="0" y="4"/>
                    </a:cubicBezTo>
                    <a:cubicBezTo>
                      <a:pt x="2" y="2"/>
                      <a:pt x="3" y="1"/>
                      <a:pt x="5" y="0"/>
                    </a:cubicBezTo>
                    <a:cubicBezTo>
                      <a:pt x="8" y="0"/>
                      <a:pt x="11" y="2"/>
                      <a:pt x="13" y="4"/>
                    </a:cubicBezTo>
                    <a:cubicBezTo>
                      <a:pt x="13" y="6"/>
                      <a:pt x="12" y="7"/>
                      <a:pt x="12" y="9"/>
                    </a:cubicBezTo>
                    <a:close/>
                  </a:path>
                </a:pathLst>
              </a:custGeom>
              <a:solidFill>
                <a:srgbClr val="C4B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6" name="Freeform 401">
                <a:extLst>
                  <a:ext uri="{FF2B5EF4-FFF2-40B4-BE49-F238E27FC236}">
                    <a16:creationId xmlns:a16="http://schemas.microsoft.com/office/drawing/2014/main" id="{1624306B-56A4-C3C0-DEC3-959A3A1FF65C}"/>
                  </a:ext>
                </a:extLst>
              </p:cNvPr>
              <p:cNvSpPr/>
              <p:nvPr/>
            </p:nvSpPr>
            <p:spPr bwMode="auto">
              <a:xfrm>
                <a:off x="6468" y="3439"/>
                <a:ext cx="45" cy="39"/>
              </a:xfrm>
              <a:custGeom>
                <a:avLst/>
                <a:gdLst>
                  <a:gd name="T0" fmla="*/ 14 w 14"/>
                  <a:gd name="T1" fmla="*/ 9 h 12"/>
                  <a:gd name="T2" fmla="*/ 11 w 14"/>
                  <a:gd name="T3" fmla="*/ 12 h 12"/>
                  <a:gd name="T4" fmla="*/ 0 w 14"/>
                  <a:gd name="T5" fmla="*/ 5 h 12"/>
                  <a:gd name="T6" fmla="*/ 2 w 14"/>
                  <a:gd name="T7" fmla="*/ 0 h 12"/>
                  <a:gd name="T8" fmla="*/ 11 w 14"/>
                  <a:gd name="T9" fmla="*/ 4 h 12"/>
                  <a:gd name="T10" fmla="*/ 14 w 14"/>
                  <a:gd name="T11" fmla="*/ 7 h 12"/>
                  <a:gd name="T12" fmla="*/ 14 w 14"/>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4" y="9"/>
                    </a:moveTo>
                    <a:cubicBezTo>
                      <a:pt x="13" y="10"/>
                      <a:pt x="12" y="11"/>
                      <a:pt x="11" y="12"/>
                    </a:cubicBezTo>
                    <a:cubicBezTo>
                      <a:pt x="6" y="12"/>
                      <a:pt x="4" y="7"/>
                      <a:pt x="0" y="5"/>
                    </a:cubicBezTo>
                    <a:cubicBezTo>
                      <a:pt x="0" y="3"/>
                      <a:pt x="0" y="1"/>
                      <a:pt x="2" y="0"/>
                    </a:cubicBezTo>
                    <a:cubicBezTo>
                      <a:pt x="5" y="0"/>
                      <a:pt x="8" y="3"/>
                      <a:pt x="11" y="4"/>
                    </a:cubicBezTo>
                    <a:cubicBezTo>
                      <a:pt x="12" y="5"/>
                      <a:pt x="13" y="6"/>
                      <a:pt x="14" y="7"/>
                    </a:cubicBezTo>
                    <a:cubicBezTo>
                      <a:pt x="14" y="8"/>
                      <a:pt x="14" y="9"/>
                      <a:pt x="14" y="9"/>
                    </a:cubicBezTo>
                    <a:close/>
                  </a:path>
                </a:pathLst>
              </a:custGeom>
              <a:solidFill>
                <a:srgbClr val="A188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7" name="Freeform 402">
                <a:extLst>
                  <a:ext uri="{FF2B5EF4-FFF2-40B4-BE49-F238E27FC236}">
                    <a16:creationId xmlns:a16="http://schemas.microsoft.com/office/drawing/2014/main" id="{F40235F6-EC97-1F06-8E6E-C2F13CA3829F}"/>
                  </a:ext>
                </a:extLst>
              </p:cNvPr>
              <p:cNvSpPr/>
              <p:nvPr/>
            </p:nvSpPr>
            <p:spPr bwMode="auto">
              <a:xfrm>
                <a:off x="5470" y="2980"/>
                <a:ext cx="52" cy="22"/>
              </a:xfrm>
              <a:custGeom>
                <a:avLst/>
                <a:gdLst>
                  <a:gd name="T0" fmla="*/ 16 w 16"/>
                  <a:gd name="T1" fmla="*/ 6 h 7"/>
                  <a:gd name="T2" fmla="*/ 0 w 16"/>
                  <a:gd name="T3" fmla="*/ 0 h 7"/>
                  <a:gd name="T4" fmla="*/ 16 w 16"/>
                  <a:gd name="T5" fmla="*/ 6 h 7"/>
                </a:gdLst>
                <a:ahLst/>
                <a:cxnLst>
                  <a:cxn ang="0">
                    <a:pos x="T0" y="T1"/>
                  </a:cxn>
                  <a:cxn ang="0">
                    <a:pos x="T2" y="T3"/>
                  </a:cxn>
                  <a:cxn ang="0">
                    <a:pos x="T4" y="T5"/>
                  </a:cxn>
                </a:cxnLst>
                <a:rect l="0" t="0" r="r" b="b"/>
                <a:pathLst>
                  <a:path w="16" h="7">
                    <a:moveTo>
                      <a:pt x="16" y="6"/>
                    </a:moveTo>
                    <a:cubicBezTo>
                      <a:pt x="10" y="5"/>
                      <a:pt x="3" y="7"/>
                      <a:pt x="0" y="0"/>
                    </a:cubicBezTo>
                    <a:cubicBezTo>
                      <a:pt x="5" y="2"/>
                      <a:pt x="12" y="0"/>
                      <a:pt x="16" y="6"/>
                    </a:cubicBezTo>
                    <a:close/>
                  </a:path>
                </a:pathLst>
              </a:custGeom>
              <a:solidFill>
                <a:srgbClr val="B99A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8" name="Freeform 403">
                <a:extLst>
                  <a:ext uri="{FF2B5EF4-FFF2-40B4-BE49-F238E27FC236}">
                    <a16:creationId xmlns:a16="http://schemas.microsoft.com/office/drawing/2014/main" id="{28E318EC-E81D-0902-6479-1A01FC8359B5}"/>
                  </a:ext>
                </a:extLst>
              </p:cNvPr>
              <p:cNvSpPr/>
              <p:nvPr/>
            </p:nvSpPr>
            <p:spPr bwMode="auto">
              <a:xfrm>
                <a:off x="6338" y="2695"/>
                <a:ext cx="188" cy="104"/>
              </a:xfrm>
              <a:custGeom>
                <a:avLst/>
                <a:gdLst>
                  <a:gd name="T0" fmla="*/ 8 w 58"/>
                  <a:gd name="T1" fmla="*/ 2 h 32"/>
                  <a:gd name="T2" fmla="*/ 11 w 58"/>
                  <a:gd name="T3" fmla="*/ 7 h 32"/>
                  <a:gd name="T4" fmla="*/ 48 w 58"/>
                  <a:gd name="T5" fmla="*/ 3 h 32"/>
                  <a:gd name="T6" fmla="*/ 58 w 58"/>
                  <a:gd name="T7" fmla="*/ 7 h 32"/>
                  <a:gd name="T8" fmla="*/ 58 w 58"/>
                  <a:gd name="T9" fmla="*/ 7 h 32"/>
                  <a:gd name="T10" fmla="*/ 37 w 58"/>
                  <a:gd name="T11" fmla="*/ 17 h 32"/>
                  <a:gd name="T12" fmla="*/ 10 w 58"/>
                  <a:gd name="T13" fmla="*/ 30 h 32"/>
                  <a:gd name="T14" fmla="*/ 7 w 58"/>
                  <a:gd name="T15" fmla="*/ 32 h 32"/>
                  <a:gd name="T16" fmla="*/ 14 w 58"/>
                  <a:gd name="T17" fmla="*/ 12 h 32"/>
                  <a:gd name="T18" fmla="*/ 8 w 58"/>
                  <a:gd name="T1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2">
                    <a:moveTo>
                      <a:pt x="8" y="2"/>
                    </a:moveTo>
                    <a:cubicBezTo>
                      <a:pt x="9" y="4"/>
                      <a:pt x="10" y="5"/>
                      <a:pt x="11" y="7"/>
                    </a:cubicBezTo>
                    <a:cubicBezTo>
                      <a:pt x="23" y="8"/>
                      <a:pt x="36" y="8"/>
                      <a:pt x="48" y="3"/>
                    </a:cubicBezTo>
                    <a:cubicBezTo>
                      <a:pt x="54" y="0"/>
                      <a:pt x="56" y="2"/>
                      <a:pt x="58" y="7"/>
                    </a:cubicBezTo>
                    <a:cubicBezTo>
                      <a:pt x="58" y="7"/>
                      <a:pt x="58" y="7"/>
                      <a:pt x="58" y="7"/>
                    </a:cubicBezTo>
                    <a:cubicBezTo>
                      <a:pt x="54" y="15"/>
                      <a:pt x="46" y="17"/>
                      <a:pt x="37" y="17"/>
                    </a:cubicBezTo>
                    <a:cubicBezTo>
                      <a:pt x="26" y="17"/>
                      <a:pt x="15" y="18"/>
                      <a:pt x="10" y="30"/>
                    </a:cubicBezTo>
                    <a:cubicBezTo>
                      <a:pt x="9" y="31"/>
                      <a:pt x="8" y="32"/>
                      <a:pt x="7" y="32"/>
                    </a:cubicBezTo>
                    <a:cubicBezTo>
                      <a:pt x="0" y="22"/>
                      <a:pt x="10" y="19"/>
                      <a:pt x="14" y="12"/>
                    </a:cubicBezTo>
                    <a:cubicBezTo>
                      <a:pt x="8" y="11"/>
                      <a:pt x="3" y="9"/>
                      <a:pt x="8" y="2"/>
                    </a:cubicBezTo>
                    <a:close/>
                  </a:path>
                </a:pathLst>
              </a:custGeom>
              <a:solidFill>
                <a:srgbClr val="EA90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9" name="Freeform 404">
                <a:extLst>
                  <a:ext uri="{FF2B5EF4-FFF2-40B4-BE49-F238E27FC236}">
                    <a16:creationId xmlns:a16="http://schemas.microsoft.com/office/drawing/2014/main" id="{EBE63FEA-6BAF-E0B0-80B4-8C52F60F16BF}"/>
                  </a:ext>
                </a:extLst>
              </p:cNvPr>
              <p:cNvSpPr/>
              <p:nvPr/>
            </p:nvSpPr>
            <p:spPr bwMode="auto">
              <a:xfrm>
                <a:off x="6539" y="2618"/>
                <a:ext cx="46" cy="71"/>
              </a:xfrm>
              <a:custGeom>
                <a:avLst/>
                <a:gdLst>
                  <a:gd name="T0" fmla="*/ 8 w 14"/>
                  <a:gd name="T1" fmla="*/ 19 h 22"/>
                  <a:gd name="T2" fmla="*/ 0 w 14"/>
                  <a:gd name="T3" fmla="*/ 21 h 22"/>
                  <a:gd name="T4" fmla="*/ 1 w 14"/>
                  <a:gd name="T5" fmla="*/ 7 h 22"/>
                  <a:gd name="T6" fmla="*/ 6 w 14"/>
                  <a:gd name="T7" fmla="*/ 0 h 22"/>
                  <a:gd name="T8" fmla="*/ 13 w 14"/>
                  <a:gd name="T9" fmla="*/ 7 h 22"/>
                  <a:gd name="T10" fmla="*/ 11 w 14"/>
                  <a:gd name="T11" fmla="*/ 21 h 22"/>
                  <a:gd name="T12" fmla="*/ 8 w 14"/>
                  <a:gd name="T13" fmla="*/ 19 h 22"/>
                </a:gdLst>
                <a:ahLst/>
                <a:cxnLst>
                  <a:cxn ang="0">
                    <a:pos x="T0" y="T1"/>
                  </a:cxn>
                  <a:cxn ang="0">
                    <a:pos x="T2" y="T3"/>
                  </a:cxn>
                  <a:cxn ang="0">
                    <a:pos x="T4" y="T5"/>
                  </a:cxn>
                  <a:cxn ang="0">
                    <a:pos x="T6" y="T7"/>
                  </a:cxn>
                  <a:cxn ang="0">
                    <a:pos x="T8" y="T9"/>
                  </a:cxn>
                  <a:cxn ang="0">
                    <a:pos x="T10" y="T11"/>
                  </a:cxn>
                  <a:cxn ang="0">
                    <a:pos x="T12" y="T13"/>
                  </a:cxn>
                </a:cxnLst>
                <a:rect l="0" t="0" r="r" b="b"/>
                <a:pathLst>
                  <a:path w="14" h="22">
                    <a:moveTo>
                      <a:pt x="8" y="19"/>
                    </a:moveTo>
                    <a:cubicBezTo>
                      <a:pt x="5" y="20"/>
                      <a:pt x="3" y="21"/>
                      <a:pt x="0" y="21"/>
                    </a:cubicBezTo>
                    <a:cubicBezTo>
                      <a:pt x="1" y="17"/>
                      <a:pt x="1" y="12"/>
                      <a:pt x="1" y="7"/>
                    </a:cubicBezTo>
                    <a:cubicBezTo>
                      <a:pt x="1" y="4"/>
                      <a:pt x="1" y="0"/>
                      <a:pt x="6" y="0"/>
                    </a:cubicBezTo>
                    <a:cubicBezTo>
                      <a:pt x="10" y="1"/>
                      <a:pt x="13" y="3"/>
                      <a:pt x="13" y="7"/>
                    </a:cubicBezTo>
                    <a:cubicBezTo>
                      <a:pt x="13" y="12"/>
                      <a:pt x="14" y="17"/>
                      <a:pt x="11" y="21"/>
                    </a:cubicBezTo>
                    <a:cubicBezTo>
                      <a:pt x="9" y="22"/>
                      <a:pt x="10" y="18"/>
                      <a:pt x="8" y="19"/>
                    </a:cubicBezTo>
                    <a:close/>
                  </a:path>
                </a:pathLst>
              </a:custGeom>
              <a:solidFill>
                <a:srgbClr val="CDB4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0" name="Freeform 405">
                <a:extLst>
                  <a:ext uri="{FF2B5EF4-FFF2-40B4-BE49-F238E27FC236}">
                    <a16:creationId xmlns:a16="http://schemas.microsoft.com/office/drawing/2014/main" id="{BAD722A3-5909-3CC2-476A-C06EB5B11611}"/>
                  </a:ext>
                </a:extLst>
              </p:cNvPr>
              <p:cNvSpPr/>
              <p:nvPr/>
            </p:nvSpPr>
            <p:spPr bwMode="auto">
              <a:xfrm>
                <a:off x="6478" y="2669"/>
                <a:ext cx="97" cy="133"/>
              </a:xfrm>
              <a:custGeom>
                <a:avLst/>
                <a:gdLst>
                  <a:gd name="T0" fmla="*/ 27 w 30"/>
                  <a:gd name="T1" fmla="*/ 3 h 41"/>
                  <a:gd name="T2" fmla="*/ 28 w 30"/>
                  <a:gd name="T3" fmla="*/ 0 h 41"/>
                  <a:gd name="T4" fmla="*/ 30 w 30"/>
                  <a:gd name="T5" fmla="*/ 5 h 41"/>
                  <a:gd name="T6" fmla="*/ 1 w 30"/>
                  <a:gd name="T7" fmla="*/ 41 h 41"/>
                  <a:gd name="T8" fmla="*/ 3 w 30"/>
                  <a:gd name="T9" fmla="*/ 35 h 41"/>
                  <a:gd name="T10" fmla="*/ 27 w 30"/>
                  <a:gd name="T11" fmla="*/ 3 h 41"/>
                </a:gdLst>
                <a:ahLst/>
                <a:cxnLst>
                  <a:cxn ang="0">
                    <a:pos x="T0" y="T1"/>
                  </a:cxn>
                  <a:cxn ang="0">
                    <a:pos x="T2" y="T3"/>
                  </a:cxn>
                  <a:cxn ang="0">
                    <a:pos x="T4" y="T5"/>
                  </a:cxn>
                  <a:cxn ang="0">
                    <a:pos x="T6" y="T7"/>
                  </a:cxn>
                  <a:cxn ang="0">
                    <a:pos x="T8" y="T9"/>
                  </a:cxn>
                  <a:cxn ang="0">
                    <a:pos x="T10" y="T11"/>
                  </a:cxn>
                </a:cxnLst>
                <a:rect l="0" t="0" r="r" b="b"/>
                <a:pathLst>
                  <a:path w="30" h="41">
                    <a:moveTo>
                      <a:pt x="27" y="3"/>
                    </a:moveTo>
                    <a:cubicBezTo>
                      <a:pt x="27" y="2"/>
                      <a:pt x="28" y="1"/>
                      <a:pt x="28" y="0"/>
                    </a:cubicBezTo>
                    <a:cubicBezTo>
                      <a:pt x="29" y="2"/>
                      <a:pt x="29" y="4"/>
                      <a:pt x="30" y="5"/>
                    </a:cubicBezTo>
                    <a:cubicBezTo>
                      <a:pt x="28" y="24"/>
                      <a:pt x="15" y="33"/>
                      <a:pt x="1" y="41"/>
                    </a:cubicBezTo>
                    <a:cubicBezTo>
                      <a:pt x="0" y="37"/>
                      <a:pt x="0" y="37"/>
                      <a:pt x="3" y="35"/>
                    </a:cubicBezTo>
                    <a:cubicBezTo>
                      <a:pt x="15" y="27"/>
                      <a:pt x="26" y="19"/>
                      <a:pt x="27" y="3"/>
                    </a:cubicBezTo>
                    <a:close/>
                  </a:path>
                </a:pathLst>
              </a:custGeom>
              <a:solidFill>
                <a:srgbClr val="E07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sp>
          <p:nvSpPr>
            <p:cNvPr id="31" name="Freeform 407">
              <a:extLst>
                <a:ext uri="{FF2B5EF4-FFF2-40B4-BE49-F238E27FC236}">
                  <a16:creationId xmlns:a16="http://schemas.microsoft.com/office/drawing/2014/main" id="{6DDA8E9F-3AD7-71AB-BB7F-C18932B0C457}"/>
                </a:ext>
              </a:extLst>
            </p:cNvPr>
            <p:cNvSpPr/>
            <p:nvPr/>
          </p:nvSpPr>
          <p:spPr bwMode="auto">
            <a:xfrm>
              <a:off x="8858251" y="3078163"/>
              <a:ext cx="417513" cy="138113"/>
            </a:xfrm>
            <a:custGeom>
              <a:avLst/>
              <a:gdLst>
                <a:gd name="T0" fmla="*/ 18 w 81"/>
                <a:gd name="T1" fmla="*/ 1 h 27"/>
                <a:gd name="T2" fmla="*/ 22 w 81"/>
                <a:gd name="T3" fmla="*/ 1 h 27"/>
                <a:gd name="T4" fmla="*/ 71 w 81"/>
                <a:gd name="T5" fmla="*/ 6 h 27"/>
                <a:gd name="T6" fmla="*/ 75 w 81"/>
                <a:gd name="T7" fmla="*/ 19 h 27"/>
                <a:gd name="T8" fmla="*/ 67 w 81"/>
                <a:gd name="T9" fmla="*/ 24 h 27"/>
                <a:gd name="T10" fmla="*/ 35 w 81"/>
                <a:gd name="T11" fmla="*/ 24 h 27"/>
                <a:gd name="T12" fmla="*/ 32 w 81"/>
                <a:gd name="T13" fmla="*/ 25 h 27"/>
                <a:gd name="T14" fmla="*/ 22 w 81"/>
                <a:gd name="T15" fmla="*/ 25 h 27"/>
                <a:gd name="T16" fmla="*/ 13 w 81"/>
                <a:gd name="T17" fmla="*/ 20 h 27"/>
                <a:gd name="T18" fmla="*/ 8 w 81"/>
                <a:gd name="T19" fmla="*/ 16 h 27"/>
                <a:gd name="T20" fmla="*/ 2 w 81"/>
                <a:gd name="T21" fmla="*/ 6 h 27"/>
                <a:gd name="T22" fmla="*/ 12 w 81"/>
                <a:gd name="T23" fmla="*/ 1 h 27"/>
                <a:gd name="T24" fmla="*/ 18 w 81"/>
                <a:gd name="T2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27">
                  <a:moveTo>
                    <a:pt x="18" y="1"/>
                  </a:moveTo>
                  <a:cubicBezTo>
                    <a:pt x="19" y="1"/>
                    <a:pt x="20" y="1"/>
                    <a:pt x="22" y="1"/>
                  </a:cubicBezTo>
                  <a:cubicBezTo>
                    <a:pt x="38" y="8"/>
                    <a:pt x="55" y="5"/>
                    <a:pt x="71" y="6"/>
                  </a:cubicBezTo>
                  <a:cubicBezTo>
                    <a:pt x="79" y="8"/>
                    <a:pt x="81" y="14"/>
                    <a:pt x="75" y="19"/>
                  </a:cubicBezTo>
                  <a:cubicBezTo>
                    <a:pt x="73" y="21"/>
                    <a:pt x="69" y="22"/>
                    <a:pt x="67" y="24"/>
                  </a:cubicBezTo>
                  <a:cubicBezTo>
                    <a:pt x="56" y="24"/>
                    <a:pt x="46" y="24"/>
                    <a:pt x="35" y="24"/>
                  </a:cubicBezTo>
                  <a:cubicBezTo>
                    <a:pt x="34" y="25"/>
                    <a:pt x="33" y="25"/>
                    <a:pt x="32" y="25"/>
                  </a:cubicBezTo>
                  <a:cubicBezTo>
                    <a:pt x="29" y="27"/>
                    <a:pt x="25" y="27"/>
                    <a:pt x="22" y="25"/>
                  </a:cubicBezTo>
                  <a:cubicBezTo>
                    <a:pt x="20" y="21"/>
                    <a:pt x="16" y="21"/>
                    <a:pt x="13" y="20"/>
                  </a:cubicBezTo>
                  <a:cubicBezTo>
                    <a:pt x="11" y="19"/>
                    <a:pt x="10" y="17"/>
                    <a:pt x="8" y="16"/>
                  </a:cubicBezTo>
                  <a:cubicBezTo>
                    <a:pt x="4" y="14"/>
                    <a:pt x="0" y="11"/>
                    <a:pt x="2" y="6"/>
                  </a:cubicBezTo>
                  <a:cubicBezTo>
                    <a:pt x="3" y="0"/>
                    <a:pt x="8" y="1"/>
                    <a:pt x="12" y="1"/>
                  </a:cubicBezTo>
                  <a:cubicBezTo>
                    <a:pt x="14" y="1"/>
                    <a:pt x="16" y="1"/>
                    <a:pt x="18" y="1"/>
                  </a:cubicBezTo>
                  <a:close/>
                </a:path>
              </a:pathLst>
            </a:custGeom>
            <a:solidFill>
              <a:srgbClr val="DFD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 name="Freeform 408">
              <a:extLst>
                <a:ext uri="{FF2B5EF4-FFF2-40B4-BE49-F238E27FC236}">
                  <a16:creationId xmlns:a16="http://schemas.microsoft.com/office/drawing/2014/main" id="{B04F8A6A-8C92-1C97-9652-B49E8864578C}"/>
                </a:ext>
              </a:extLst>
            </p:cNvPr>
            <p:cNvSpPr/>
            <p:nvPr/>
          </p:nvSpPr>
          <p:spPr bwMode="auto">
            <a:xfrm>
              <a:off x="10098088" y="4418013"/>
              <a:ext cx="103188" cy="60325"/>
            </a:xfrm>
            <a:custGeom>
              <a:avLst/>
              <a:gdLst>
                <a:gd name="T0" fmla="*/ 0 w 20"/>
                <a:gd name="T1" fmla="*/ 3 h 12"/>
                <a:gd name="T2" fmla="*/ 16 w 20"/>
                <a:gd name="T3" fmla="*/ 0 h 12"/>
                <a:gd name="T4" fmla="*/ 13 w 20"/>
                <a:gd name="T5" fmla="*/ 9 h 12"/>
                <a:gd name="T6" fmla="*/ 0 w 20"/>
                <a:gd name="T7" fmla="*/ 5 h 12"/>
                <a:gd name="T8" fmla="*/ 0 w 20"/>
                <a:gd name="T9" fmla="*/ 3 h 12"/>
              </a:gdLst>
              <a:ahLst/>
              <a:cxnLst>
                <a:cxn ang="0">
                  <a:pos x="T0" y="T1"/>
                </a:cxn>
                <a:cxn ang="0">
                  <a:pos x="T2" y="T3"/>
                </a:cxn>
                <a:cxn ang="0">
                  <a:pos x="T4" y="T5"/>
                </a:cxn>
                <a:cxn ang="0">
                  <a:pos x="T6" y="T7"/>
                </a:cxn>
                <a:cxn ang="0">
                  <a:pos x="T8" y="T9"/>
                </a:cxn>
              </a:cxnLst>
              <a:rect l="0" t="0" r="r" b="b"/>
              <a:pathLst>
                <a:path w="20" h="12">
                  <a:moveTo>
                    <a:pt x="0" y="3"/>
                  </a:moveTo>
                  <a:cubicBezTo>
                    <a:pt x="5" y="2"/>
                    <a:pt x="11" y="1"/>
                    <a:pt x="16" y="0"/>
                  </a:cubicBezTo>
                  <a:cubicBezTo>
                    <a:pt x="20" y="5"/>
                    <a:pt x="16" y="7"/>
                    <a:pt x="13" y="9"/>
                  </a:cubicBezTo>
                  <a:cubicBezTo>
                    <a:pt x="8" y="12"/>
                    <a:pt x="4" y="8"/>
                    <a:pt x="0" y="5"/>
                  </a:cubicBezTo>
                  <a:cubicBezTo>
                    <a:pt x="0" y="5"/>
                    <a:pt x="0" y="4"/>
                    <a:pt x="0" y="3"/>
                  </a:cubicBezTo>
                  <a:close/>
                </a:path>
              </a:pathLst>
            </a:custGeom>
            <a:solidFill>
              <a:srgbClr val="B6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 name="Freeform 409">
              <a:extLst>
                <a:ext uri="{FF2B5EF4-FFF2-40B4-BE49-F238E27FC236}">
                  <a16:creationId xmlns:a16="http://schemas.microsoft.com/office/drawing/2014/main" id="{A42DCBC3-E098-E478-1301-E7967C3F4C5E}"/>
                </a:ext>
              </a:extLst>
            </p:cNvPr>
            <p:cNvSpPr/>
            <p:nvPr/>
          </p:nvSpPr>
          <p:spPr bwMode="auto">
            <a:xfrm>
              <a:off x="10293351" y="5429250"/>
              <a:ext cx="61913" cy="66675"/>
            </a:xfrm>
            <a:custGeom>
              <a:avLst/>
              <a:gdLst>
                <a:gd name="T0" fmla="*/ 9 w 12"/>
                <a:gd name="T1" fmla="*/ 13 h 13"/>
                <a:gd name="T2" fmla="*/ 6 w 12"/>
                <a:gd name="T3" fmla="*/ 11 h 13"/>
                <a:gd name="T4" fmla="*/ 1 w 12"/>
                <a:gd name="T5" fmla="*/ 1 h 13"/>
                <a:gd name="T6" fmla="*/ 9 w 12"/>
                <a:gd name="T7" fmla="*/ 13 h 13"/>
              </a:gdLst>
              <a:ahLst/>
              <a:cxnLst>
                <a:cxn ang="0">
                  <a:pos x="T0" y="T1"/>
                </a:cxn>
                <a:cxn ang="0">
                  <a:pos x="T2" y="T3"/>
                </a:cxn>
                <a:cxn ang="0">
                  <a:pos x="T4" y="T5"/>
                </a:cxn>
                <a:cxn ang="0">
                  <a:pos x="T6" y="T7"/>
                </a:cxn>
              </a:cxnLst>
              <a:rect l="0" t="0" r="r" b="b"/>
              <a:pathLst>
                <a:path w="12" h="13">
                  <a:moveTo>
                    <a:pt x="9" y="13"/>
                  </a:moveTo>
                  <a:cubicBezTo>
                    <a:pt x="8" y="13"/>
                    <a:pt x="7" y="12"/>
                    <a:pt x="6" y="11"/>
                  </a:cubicBezTo>
                  <a:cubicBezTo>
                    <a:pt x="2" y="9"/>
                    <a:pt x="0" y="6"/>
                    <a:pt x="1" y="1"/>
                  </a:cubicBezTo>
                  <a:cubicBezTo>
                    <a:pt x="10" y="0"/>
                    <a:pt x="12" y="3"/>
                    <a:pt x="9" y="13"/>
                  </a:cubicBezTo>
                  <a:close/>
                </a:path>
              </a:pathLst>
            </a:custGeom>
            <a:solidFill>
              <a:srgbClr val="F9F2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 name="Freeform 410">
              <a:extLst>
                <a:ext uri="{FF2B5EF4-FFF2-40B4-BE49-F238E27FC236}">
                  <a16:creationId xmlns:a16="http://schemas.microsoft.com/office/drawing/2014/main" id="{C493284C-C8F9-CF9C-91B8-DEA670D3EEB8}"/>
                </a:ext>
              </a:extLst>
            </p:cNvPr>
            <p:cNvSpPr/>
            <p:nvPr/>
          </p:nvSpPr>
          <p:spPr bwMode="auto">
            <a:xfrm>
              <a:off x="10339388" y="5459413"/>
              <a:ext cx="66675" cy="76200"/>
            </a:xfrm>
            <a:custGeom>
              <a:avLst/>
              <a:gdLst>
                <a:gd name="T0" fmla="*/ 11 w 13"/>
                <a:gd name="T1" fmla="*/ 0 h 15"/>
                <a:gd name="T2" fmla="*/ 8 w 13"/>
                <a:gd name="T3" fmla="*/ 14 h 15"/>
                <a:gd name="T4" fmla="*/ 0 w 13"/>
                <a:gd name="T5" fmla="*/ 10 h 15"/>
                <a:gd name="T6" fmla="*/ 11 w 13"/>
                <a:gd name="T7" fmla="*/ 0 h 15"/>
              </a:gdLst>
              <a:ahLst/>
              <a:cxnLst>
                <a:cxn ang="0">
                  <a:pos x="T0" y="T1"/>
                </a:cxn>
                <a:cxn ang="0">
                  <a:pos x="T2" y="T3"/>
                </a:cxn>
                <a:cxn ang="0">
                  <a:pos x="T4" y="T5"/>
                </a:cxn>
                <a:cxn ang="0">
                  <a:pos x="T6" y="T7"/>
                </a:cxn>
              </a:cxnLst>
              <a:rect l="0" t="0" r="r" b="b"/>
              <a:pathLst>
                <a:path w="13" h="15">
                  <a:moveTo>
                    <a:pt x="11" y="0"/>
                  </a:moveTo>
                  <a:cubicBezTo>
                    <a:pt x="13" y="6"/>
                    <a:pt x="10" y="10"/>
                    <a:pt x="8" y="14"/>
                  </a:cubicBezTo>
                  <a:cubicBezTo>
                    <a:pt x="4" y="15"/>
                    <a:pt x="1" y="13"/>
                    <a:pt x="0" y="10"/>
                  </a:cubicBezTo>
                  <a:cubicBezTo>
                    <a:pt x="6" y="9"/>
                    <a:pt x="8" y="5"/>
                    <a:pt x="11" y="0"/>
                  </a:cubicBezTo>
                  <a:close/>
                </a:path>
              </a:pathLst>
            </a:custGeom>
            <a:solidFill>
              <a:srgbClr val="E27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 name="Freeform 411">
              <a:extLst>
                <a:ext uri="{FF2B5EF4-FFF2-40B4-BE49-F238E27FC236}">
                  <a16:creationId xmlns:a16="http://schemas.microsoft.com/office/drawing/2014/main" id="{DB762C0E-0966-09A6-5339-C4807E337FC8}"/>
                </a:ext>
              </a:extLst>
            </p:cNvPr>
            <p:cNvSpPr/>
            <p:nvPr/>
          </p:nvSpPr>
          <p:spPr bwMode="auto">
            <a:xfrm>
              <a:off x="10277476" y="5434013"/>
              <a:ext cx="47625" cy="66675"/>
            </a:xfrm>
            <a:custGeom>
              <a:avLst/>
              <a:gdLst>
                <a:gd name="T0" fmla="*/ 4 w 9"/>
                <a:gd name="T1" fmla="*/ 0 h 13"/>
                <a:gd name="T2" fmla="*/ 9 w 9"/>
                <a:gd name="T3" fmla="*/ 10 h 13"/>
                <a:gd name="T4" fmla="*/ 0 w 9"/>
                <a:gd name="T5" fmla="*/ 5 h 13"/>
                <a:gd name="T6" fmla="*/ 4 w 9"/>
                <a:gd name="T7" fmla="*/ 0 h 13"/>
              </a:gdLst>
              <a:ahLst/>
              <a:cxnLst>
                <a:cxn ang="0">
                  <a:pos x="T0" y="T1"/>
                </a:cxn>
                <a:cxn ang="0">
                  <a:pos x="T2" y="T3"/>
                </a:cxn>
                <a:cxn ang="0">
                  <a:pos x="T4" y="T5"/>
                </a:cxn>
                <a:cxn ang="0">
                  <a:pos x="T6" y="T7"/>
                </a:cxn>
              </a:cxnLst>
              <a:rect l="0" t="0" r="r" b="b"/>
              <a:pathLst>
                <a:path w="9" h="13">
                  <a:moveTo>
                    <a:pt x="4" y="0"/>
                  </a:moveTo>
                  <a:cubicBezTo>
                    <a:pt x="6" y="4"/>
                    <a:pt x="8" y="7"/>
                    <a:pt x="9" y="10"/>
                  </a:cubicBezTo>
                  <a:cubicBezTo>
                    <a:pt x="3" y="13"/>
                    <a:pt x="2" y="9"/>
                    <a:pt x="0" y="5"/>
                  </a:cubicBezTo>
                  <a:cubicBezTo>
                    <a:pt x="1" y="3"/>
                    <a:pt x="3" y="2"/>
                    <a:pt x="4" y="0"/>
                  </a:cubicBezTo>
                  <a:close/>
                </a:path>
              </a:pathLst>
            </a:custGeom>
            <a:solidFill>
              <a:srgbClr val="CDB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 name="Freeform 412">
              <a:extLst>
                <a:ext uri="{FF2B5EF4-FFF2-40B4-BE49-F238E27FC236}">
                  <a16:creationId xmlns:a16="http://schemas.microsoft.com/office/drawing/2014/main" id="{75E489D4-001B-90FC-D636-2EFAB2996E20}"/>
                </a:ext>
              </a:extLst>
            </p:cNvPr>
            <p:cNvSpPr/>
            <p:nvPr/>
          </p:nvSpPr>
          <p:spPr bwMode="auto">
            <a:xfrm>
              <a:off x="10458451" y="5535613"/>
              <a:ext cx="50800" cy="119063"/>
            </a:xfrm>
            <a:custGeom>
              <a:avLst/>
              <a:gdLst>
                <a:gd name="T0" fmla="*/ 8 w 10"/>
                <a:gd name="T1" fmla="*/ 23 h 23"/>
                <a:gd name="T2" fmla="*/ 2 w 10"/>
                <a:gd name="T3" fmla="*/ 4 h 23"/>
                <a:gd name="T4" fmla="*/ 3 w 10"/>
                <a:gd name="T5" fmla="*/ 0 h 23"/>
                <a:gd name="T6" fmla="*/ 8 w 10"/>
                <a:gd name="T7" fmla="*/ 23 h 23"/>
              </a:gdLst>
              <a:ahLst/>
              <a:cxnLst>
                <a:cxn ang="0">
                  <a:pos x="T0" y="T1"/>
                </a:cxn>
                <a:cxn ang="0">
                  <a:pos x="T2" y="T3"/>
                </a:cxn>
                <a:cxn ang="0">
                  <a:pos x="T4" y="T5"/>
                </a:cxn>
                <a:cxn ang="0">
                  <a:pos x="T6" y="T7"/>
                </a:cxn>
              </a:cxnLst>
              <a:rect l="0" t="0" r="r" b="b"/>
              <a:pathLst>
                <a:path w="10" h="23">
                  <a:moveTo>
                    <a:pt x="8" y="23"/>
                  </a:moveTo>
                  <a:cubicBezTo>
                    <a:pt x="0" y="18"/>
                    <a:pt x="3" y="10"/>
                    <a:pt x="2" y="4"/>
                  </a:cubicBezTo>
                  <a:cubicBezTo>
                    <a:pt x="1" y="2"/>
                    <a:pt x="1" y="1"/>
                    <a:pt x="3" y="0"/>
                  </a:cubicBezTo>
                  <a:cubicBezTo>
                    <a:pt x="10" y="6"/>
                    <a:pt x="6" y="15"/>
                    <a:pt x="8" y="23"/>
                  </a:cubicBezTo>
                  <a:close/>
                </a:path>
              </a:pathLst>
            </a:custGeom>
            <a:solidFill>
              <a:srgbClr val="F8C5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 name="Freeform 413">
              <a:extLst>
                <a:ext uri="{FF2B5EF4-FFF2-40B4-BE49-F238E27FC236}">
                  <a16:creationId xmlns:a16="http://schemas.microsoft.com/office/drawing/2014/main" id="{3238D556-C514-D018-D403-C65DE82E4560}"/>
                </a:ext>
              </a:extLst>
            </p:cNvPr>
            <p:cNvSpPr/>
            <p:nvPr/>
          </p:nvSpPr>
          <p:spPr bwMode="auto">
            <a:xfrm>
              <a:off x="10433051" y="5484813"/>
              <a:ext cx="41275" cy="82550"/>
            </a:xfrm>
            <a:custGeom>
              <a:avLst/>
              <a:gdLst>
                <a:gd name="T0" fmla="*/ 8 w 8"/>
                <a:gd name="T1" fmla="*/ 10 h 16"/>
                <a:gd name="T2" fmla="*/ 7 w 8"/>
                <a:gd name="T3" fmla="*/ 14 h 16"/>
                <a:gd name="T4" fmla="*/ 3 w 8"/>
                <a:gd name="T5" fmla="*/ 14 h 16"/>
                <a:gd name="T6" fmla="*/ 0 w 8"/>
                <a:gd name="T7" fmla="*/ 0 h 16"/>
                <a:gd name="T8" fmla="*/ 8 w 8"/>
                <a:gd name="T9" fmla="*/ 10 h 16"/>
              </a:gdLst>
              <a:ahLst/>
              <a:cxnLst>
                <a:cxn ang="0">
                  <a:pos x="T0" y="T1"/>
                </a:cxn>
                <a:cxn ang="0">
                  <a:pos x="T2" y="T3"/>
                </a:cxn>
                <a:cxn ang="0">
                  <a:pos x="T4" y="T5"/>
                </a:cxn>
                <a:cxn ang="0">
                  <a:pos x="T6" y="T7"/>
                </a:cxn>
                <a:cxn ang="0">
                  <a:pos x="T8" y="T9"/>
                </a:cxn>
              </a:cxnLst>
              <a:rect l="0" t="0" r="r" b="b"/>
              <a:pathLst>
                <a:path w="8" h="16">
                  <a:moveTo>
                    <a:pt x="8" y="10"/>
                  </a:moveTo>
                  <a:cubicBezTo>
                    <a:pt x="8" y="11"/>
                    <a:pt x="7" y="13"/>
                    <a:pt x="7" y="14"/>
                  </a:cubicBezTo>
                  <a:cubicBezTo>
                    <a:pt x="6" y="14"/>
                    <a:pt x="4" y="16"/>
                    <a:pt x="3" y="14"/>
                  </a:cubicBezTo>
                  <a:cubicBezTo>
                    <a:pt x="3" y="9"/>
                    <a:pt x="3" y="4"/>
                    <a:pt x="0" y="0"/>
                  </a:cubicBezTo>
                  <a:cubicBezTo>
                    <a:pt x="7" y="0"/>
                    <a:pt x="7" y="5"/>
                    <a:pt x="8" y="10"/>
                  </a:cubicBezTo>
                  <a:close/>
                </a:path>
              </a:pathLst>
            </a:custGeom>
            <a:solidFill>
              <a:srgbClr val="B99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 name="Freeform 414">
              <a:extLst>
                <a:ext uri="{FF2B5EF4-FFF2-40B4-BE49-F238E27FC236}">
                  <a16:creationId xmlns:a16="http://schemas.microsoft.com/office/drawing/2014/main" id="{8CBFFFC6-C045-78E2-09FE-DC768BB484F0}"/>
                </a:ext>
              </a:extLst>
            </p:cNvPr>
            <p:cNvSpPr/>
            <p:nvPr/>
          </p:nvSpPr>
          <p:spPr bwMode="auto">
            <a:xfrm>
              <a:off x="8874126" y="3251200"/>
              <a:ext cx="277813" cy="98425"/>
            </a:xfrm>
            <a:custGeom>
              <a:avLst/>
              <a:gdLst>
                <a:gd name="T0" fmla="*/ 0 w 54"/>
                <a:gd name="T1" fmla="*/ 11 h 19"/>
                <a:gd name="T2" fmla="*/ 0 w 54"/>
                <a:gd name="T3" fmla="*/ 2 h 19"/>
                <a:gd name="T4" fmla="*/ 11 w 54"/>
                <a:gd name="T5" fmla="*/ 2 h 19"/>
                <a:gd name="T6" fmla="*/ 44 w 54"/>
                <a:gd name="T7" fmla="*/ 7 h 19"/>
                <a:gd name="T8" fmla="*/ 54 w 54"/>
                <a:gd name="T9" fmla="*/ 13 h 19"/>
                <a:gd name="T10" fmla="*/ 44 w 54"/>
                <a:gd name="T11" fmla="*/ 19 h 19"/>
                <a:gd name="T12" fmla="*/ 0 w 54"/>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54" h="19">
                  <a:moveTo>
                    <a:pt x="0" y="11"/>
                  </a:moveTo>
                  <a:cubicBezTo>
                    <a:pt x="0" y="8"/>
                    <a:pt x="0" y="5"/>
                    <a:pt x="0" y="2"/>
                  </a:cubicBezTo>
                  <a:cubicBezTo>
                    <a:pt x="4" y="0"/>
                    <a:pt x="7" y="0"/>
                    <a:pt x="11" y="2"/>
                  </a:cubicBezTo>
                  <a:cubicBezTo>
                    <a:pt x="22" y="7"/>
                    <a:pt x="33" y="7"/>
                    <a:pt x="44" y="7"/>
                  </a:cubicBezTo>
                  <a:cubicBezTo>
                    <a:pt x="49" y="7"/>
                    <a:pt x="54" y="7"/>
                    <a:pt x="54" y="13"/>
                  </a:cubicBezTo>
                  <a:cubicBezTo>
                    <a:pt x="54" y="19"/>
                    <a:pt x="48" y="19"/>
                    <a:pt x="44" y="19"/>
                  </a:cubicBezTo>
                  <a:cubicBezTo>
                    <a:pt x="29" y="19"/>
                    <a:pt x="15" y="14"/>
                    <a:pt x="0" y="11"/>
                  </a:cubicBezTo>
                  <a:close/>
                </a:path>
              </a:pathLst>
            </a:custGeom>
            <a:solidFill>
              <a:srgbClr val="F6F6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 name="Freeform 415">
              <a:extLst>
                <a:ext uri="{FF2B5EF4-FFF2-40B4-BE49-F238E27FC236}">
                  <a16:creationId xmlns:a16="http://schemas.microsoft.com/office/drawing/2014/main" id="{A507B5A8-8EB4-F2A9-AEDD-EA5439B990A8}"/>
                </a:ext>
              </a:extLst>
            </p:cNvPr>
            <p:cNvSpPr/>
            <p:nvPr/>
          </p:nvSpPr>
          <p:spPr bwMode="auto">
            <a:xfrm>
              <a:off x="8972551" y="3205163"/>
              <a:ext cx="66675" cy="61913"/>
            </a:xfrm>
            <a:custGeom>
              <a:avLst/>
              <a:gdLst>
                <a:gd name="T0" fmla="*/ 0 w 13"/>
                <a:gd name="T1" fmla="*/ 0 h 12"/>
                <a:gd name="T2" fmla="*/ 10 w 13"/>
                <a:gd name="T3" fmla="*/ 0 h 12"/>
                <a:gd name="T4" fmla="*/ 0 w 13"/>
                <a:gd name="T5" fmla="*/ 7 h 12"/>
                <a:gd name="T6" fmla="*/ 0 w 13"/>
                <a:gd name="T7" fmla="*/ 0 h 12"/>
              </a:gdLst>
              <a:ahLst/>
              <a:cxnLst>
                <a:cxn ang="0">
                  <a:pos x="T0" y="T1"/>
                </a:cxn>
                <a:cxn ang="0">
                  <a:pos x="T2" y="T3"/>
                </a:cxn>
                <a:cxn ang="0">
                  <a:pos x="T4" y="T5"/>
                </a:cxn>
                <a:cxn ang="0">
                  <a:pos x="T6" y="T7"/>
                </a:cxn>
              </a:cxnLst>
              <a:rect l="0" t="0" r="r" b="b"/>
              <a:pathLst>
                <a:path w="13" h="12">
                  <a:moveTo>
                    <a:pt x="0" y="0"/>
                  </a:moveTo>
                  <a:cubicBezTo>
                    <a:pt x="3" y="0"/>
                    <a:pt x="7" y="0"/>
                    <a:pt x="10" y="0"/>
                  </a:cubicBezTo>
                  <a:cubicBezTo>
                    <a:pt x="13" y="12"/>
                    <a:pt x="4" y="5"/>
                    <a:pt x="0" y="7"/>
                  </a:cubicBezTo>
                  <a:cubicBezTo>
                    <a:pt x="0" y="4"/>
                    <a:pt x="0" y="2"/>
                    <a:pt x="0" y="0"/>
                  </a:cubicBezTo>
                  <a:close/>
                </a:path>
              </a:pathLst>
            </a:custGeom>
            <a:solidFill>
              <a:srgbClr val="FBD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 name="Freeform 416">
              <a:extLst>
                <a:ext uri="{FF2B5EF4-FFF2-40B4-BE49-F238E27FC236}">
                  <a16:creationId xmlns:a16="http://schemas.microsoft.com/office/drawing/2014/main" id="{6B64B68C-E459-18D6-FDAA-EA40E47B696C}"/>
                </a:ext>
              </a:extLst>
            </p:cNvPr>
            <p:cNvSpPr/>
            <p:nvPr/>
          </p:nvSpPr>
          <p:spPr bwMode="auto">
            <a:xfrm>
              <a:off x="8972551" y="3046413"/>
              <a:ext cx="107950" cy="41275"/>
            </a:xfrm>
            <a:custGeom>
              <a:avLst/>
              <a:gdLst>
                <a:gd name="T0" fmla="*/ 0 w 21"/>
                <a:gd name="T1" fmla="*/ 5 h 8"/>
                <a:gd name="T2" fmla="*/ 0 w 21"/>
                <a:gd name="T3" fmla="*/ 0 h 8"/>
                <a:gd name="T4" fmla="*/ 21 w 21"/>
                <a:gd name="T5" fmla="*/ 3 h 8"/>
                <a:gd name="T6" fmla="*/ 14 w 21"/>
                <a:gd name="T7" fmla="*/ 7 h 8"/>
                <a:gd name="T8" fmla="*/ 0 w 21"/>
                <a:gd name="T9" fmla="*/ 5 h 8"/>
              </a:gdLst>
              <a:ahLst/>
              <a:cxnLst>
                <a:cxn ang="0">
                  <a:pos x="T0" y="T1"/>
                </a:cxn>
                <a:cxn ang="0">
                  <a:pos x="T2" y="T3"/>
                </a:cxn>
                <a:cxn ang="0">
                  <a:pos x="T4" y="T5"/>
                </a:cxn>
                <a:cxn ang="0">
                  <a:pos x="T6" y="T7"/>
                </a:cxn>
                <a:cxn ang="0">
                  <a:pos x="T8" y="T9"/>
                </a:cxn>
              </a:cxnLst>
              <a:rect l="0" t="0" r="r" b="b"/>
              <a:pathLst>
                <a:path w="21" h="8">
                  <a:moveTo>
                    <a:pt x="0" y="5"/>
                  </a:moveTo>
                  <a:cubicBezTo>
                    <a:pt x="0" y="3"/>
                    <a:pt x="0" y="2"/>
                    <a:pt x="0" y="0"/>
                  </a:cubicBezTo>
                  <a:cubicBezTo>
                    <a:pt x="7" y="2"/>
                    <a:pt x="14" y="3"/>
                    <a:pt x="21" y="3"/>
                  </a:cubicBezTo>
                  <a:cubicBezTo>
                    <a:pt x="21" y="8"/>
                    <a:pt x="17" y="7"/>
                    <a:pt x="14" y="7"/>
                  </a:cubicBezTo>
                  <a:cubicBezTo>
                    <a:pt x="9" y="7"/>
                    <a:pt x="4" y="7"/>
                    <a:pt x="0" y="5"/>
                  </a:cubicBezTo>
                  <a:close/>
                </a:path>
              </a:pathLst>
            </a:custGeom>
            <a:solidFill>
              <a:srgbClr val="F9CD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 name="Freeform 417">
              <a:extLst>
                <a:ext uri="{FF2B5EF4-FFF2-40B4-BE49-F238E27FC236}">
                  <a16:creationId xmlns:a16="http://schemas.microsoft.com/office/drawing/2014/main" id="{ABB4A749-6D91-9D1A-AC96-FC7F85203A51}"/>
                </a:ext>
              </a:extLst>
            </p:cNvPr>
            <p:cNvSpPr/>
            <p:nvPr/>
          </p:nvSpPr>
          <p:spPr bwMode="auto">
            <a:xfrm>
              <a:off x="8972551" y="2547938"/>
              <a:ext cx="107950" cy="57150"/>
            </a:xfrm>
            <a:custGeom>
              <a:avLst/>
              <a:gdLst>
                <a:gd name="T0" fmla="*/ 0 w 21"/>
                <a:gd name="T1" fmla="*/ 7 h 11"/>
                <a:gd name="T2" fmla="*/ 0 w 21"/>
                <a:gd name="T3" fmla="*/ 0 h 11"/>
                <a:gd name="T4" fmla="*/ 9 w 21"/>
                <a:gd name="T5" fmla="*/ 0 h 11"/>
                <a:gd name="T6" fmla="*/ 21 w 21"/>
                <a:gd name="T7" fmla="*/ 3 h 11"/>
                <a:gd name="T8" fmla="*/ 9 w 21"/>
                <a:gd name="T9" fmla="*/ 8 h 11"/>
                <a:gd name="T10" fmla="*/ 0 w 21"/>
                <a:gd name="T11" fmla="*/ 7 h 11"/>
              </a:gdLst>
              <a:ahLst/>
              <a:cxnLst>
                <a:cxn ang="0">
                  <a:pos x="T0" y="T1"/>
                </a:cxn>
                <a:cxn ang="0">
                  <a:pos x="T2" y="T3"/>
                </a:cxn>
                <a:cxn ang="0">
                  <a:pos x="T4" y="T5"/>
                </a:cxn>
                <a:cxn ang="0">
                  <a:pos x="T6" y="T7"/>
                </a:cxn>
                <a:cxn ang="0">
                  <a:pos x="T8" y="T9"/>
                </a:cxn>
                <a:cxn ang="0">
                  <a:pos x="T10" y="T11"/>
                </a:cxn>
              </a:cxnLst>
              <a:rect l="0" t="0" r="r" b="b"/>
              <a:pathLst>
                <a:path w="21" h="11">
                  <a:moveTo>
                    <a:pt x="0" y="7"/>
                  </a:moveTo>
                  <a:cubicBezTo>
                    <a:pt x="0" y="5"/>
                    <a:pt x="0" y="3"/>
                    <a:pt x="0" y="0"/>
                  </a:cubicBezTo>
                  <a:cubicBezTo>
                    <a:pt x="3" y="0"/>
                    <a:pt x="6" y="0"/>
                    <a:pt x="9" y="0"/>
                  </a:cubicBezTo>
                  <a:cubicBezTo>
                    <a:pt x="12" y="4"/>
                    <a:pt x="17" y="3"/>
                    <a:pt x="21" y="3"/>
                  </a:cubicBezTo>
                  <a:cubicBezTo>
                    <a:pt x="19" y="11"/>
                    <a:pt x="13" y="6"/>
                    <a:pt x="9" y="8"/>
                  </a:cubicBezTo>
                  <a:cubicBezTo>
                    <a:pt x="6" y="10"/>
                    <a:pt x="3" y="8"/>
                    <a:pt x="0" y="7"/>
                  </a:cubicBezTo>
                  <a:close/>
                </a:path>
              </a:pathLst>
            </a:custGeom>
            <a:solidFill>
              <a:srgbClr val="F7C7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 name="Freeform 418">
              <a:extLst>
                <a:ext uri="{FF2B5EF4-FFF2-40B4-BE49-F238E27FC236}">
                  <a16:creationId xmlns:a16="http://schemas.microsoft.com/office/drawing/2014/main" id="{927178DB-B77C-55C0-D97C-12FDA3179C33}"/>
                </a:ext>
              </a:extLst>
            </p:cNvPr>
            <p:cNvSpPr/>
            <p:nvPr/>
          </p:nvSpPr>
          <p:spPr bwMode="auto">
            <a:xfrm>
              <a:off x="9223376" y="3565525"/>
              <a:ext cx="107950" cy="122238"/>
            </a:xfrm>
            <a:custGeom>
              <a:avLst/>
              <a:gdLst>
                <a:gd name="T0" fmla="*/ 10 w 21"/>
                <a:gd name="T1" fmla="*/ 23 h 24"/>
                <a:gd name="T2" fmla="*/ 8 w 21"/>
                <a:gd name="T3" fmla="*/ 24 h 24"/>
                <a:gd name="T4" fmla="*/ 0 w 21"/>
                <a:gd name="T5" fmla="*/ 23 h 24"/>
                <a:gd name="T6" fmla="*/ 7 w 21"/>
                <a:gd name="T7" fmla="*/ 5 h 24"/>
                <a:gd name="T8" fmla="*/ 8 w 21"/>
                <a:gd name="T9" fmla="*/ 3 h 24"/>
                <a:gd name="T10" fmla="*/ 14 w 21"/>
                <a:gd name="T11" fmla="*/ 2 h 24"/>
                <a:gd name="T12" fmla="*/ 16 w 21"/>
                <a:gd name="T13" fmla="*/ 19 h 24"/>
                <a:gd name="T14" fmla="*/ 10 w 21"/>
                <a:gd name="T15" fmla="*/ 23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4">
                  <a:moveTo>
                    <a:pt x="10" y="23"/>
                  </a:moveTo>
                  <a:cubicBezTo>
                    <a:pt x="9" y="24"/>
                    <a:pt x="8" y="24"/>
                    <a:pt x="8" y="24"/>
                  </a:cubicBezTo>
                  <a:cubicBezTo>
                    <a:pt x="5" y="24"/>
                    <a:pt x="3" y="23"/>
                    <a:pt x="0" y="23"/>
                  </a:cubicBezTo>
                  <a:cubicBezTo>
                    <a:pt x="5" y="18"/>
                    <a:pt x="10" y="13"/>
                    <a:pt x="7" y="5"/>
                  </a:cubicBezTo>
                  <a:cubicBezTo>
                    <a:pt x="7" y="4"/>
                    <a:pt x="7" y="3"/>
                    <a:pt x="8" y="3"/>
                  </a:cubicBezTo>
                  <a:cubicBezTo>
                    <a:pt x="10" y="0"/>
                    <a:pt x="12" y="0"/>
                    <a:pt x="14" y="2"/>
                  </a:cubicBezTo>
                  <a:cubicBezTo>
                    <a:pt x="20" y="4"/>
                    <a:pt x="21" y="14"/>
                    <a:pt x="16" y="19"/>
                  </a:cubicBezTo>
                  <a:cubicBezTo>
                    <a:pt x="14" y="21"/>
                    <a:pt x="12" y="22"/>
                    <a:pt x="10" y="23"/>
                  </a:cubicBezTo>
                  <a:close/>
                </a:path>
              </a:pathLst>
            </a:custGeom>
            <a:solidFill>
              <a:srgbClr val="C7C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 name="Freeform 419">
              <a:extLst>
                <a:ext uri="{FF2B5EF4-FFF2-40B4-BE49-F238E27FC236}">
                  <a16:creationId xmlns:a16="http://schemas.microsoft.com/office/drawing/2014/main" id="{2F96ED4D-2DE6-B21D-F4C4-E7DCA2256E0B}"/>
                </a:ext>
              </a:extLst>
            </p:cNvPr>
            <p:cNvSpPr/>
            <p:nvPr/>
          </p:nvSpPr>
          <p:spPr bwMode="auto">
            <a:xfrm>
              <a:off x="9197976" y="3498850"/>
              <a:ext cx="201613" cy="80963"/>
            </a:xfrm>
            <a:custGeom>
              <a:avLst/>
              <a:gdLst>
                <a:gd name="T0" fmla="*/ 19 w 39"/>
                <a:gd name="T1" fmla="*/ 15 h 16"/>
                <a:gd name="T2" fmla="*/ 13 w 39"/>
                <a:gd name="T3" fmla="*/ 16 h 16"/>
                <a:gd name="T4" fmla="*/ 0 w 39"/>
                <a:gd name="T5" fmla="*/ 15 h 16"/>
                <a:gd name="T6" fmla="*/ 0 w 39"/>
                <a:gd name="T7" fmla="*/ 9 h 16"/>
                <a:gd name="T8" fmla="*/ 11 w 39"/>
                <a:gd name="T9" fmla="*/ 5 h 16"/>
                <a:gd name="T10" fmla="*/ 15 w 39"/>
                <a:gd name="T11" fmla="*/ 6 h 16"/>
                <a:gd name="T12" fmla="*/ 31 w 39"/>
                <a:gd name="T13" fmla="*/ 2 h 16"/>
                <a:gd name="T14" fmla="*/ 38 w 39"/>
                <a:gd name="T15" fmla="*/ 4 h 16"/>
                <a:gd name="T16" fmla="*/ 34 w 39"/>
                <a:gd name="T17" fmla="*/ 11 h 16"/>
                <a:gd name="T18" fmla="*/ 19 w 39"/>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6">
                  <a:moveTo>
                    <a:pt x="19" y="15"/>
                  </a:moveTo>
                  <a:cubicBezTo>
                    <a:pt x="17" y="15"/>
                    <a:pt x="15" y="15"/>
                    <a:pt x="13" y="16"/>
                  </a:cubicBezTo>
                  <a:cubicBezTo>
                    <a:pt x="8" y="15"/>
                    <a:pt x="4" y="15"/>
                    <a:pt x="0" y="15"/>
                  </a:cubicBezTo>
                  <a:cubicBezTo>
                    <a:pt x="0" y="13"/>
                    <a:pt x="0" y="11"/>
                    <a:pt x="0" y="9"/>
                  </a:cubicBezTo>
                  <a:cubicBezTo>
                    <a:pt x="4" y="6"/>
                    <a:pt x="8" y="6"/>
                    <a:pt x="11" y="5"/>
                  </a:cubicBezTo>
                  <a:cubicBezTo>
                    <a:pt x="13" y="5"/>
                    <a:pt x="14" y="5"/>
                    <a:pt x="15" y="6"/>
                  </a:cubicBezTo>
                  <a:cubicBezTo>
                    <a:pt x="20" y="5"/>
                    <a:pt x="26" y="3"/>
                    <a:pt x="31" y="2"/>
                  </a:cubicBezTo>
                  <a:cubicBezTo>
                    <a:pt x="34" y="2"/>
                    <a:pt x="37" y="0"/>
                    <a:pt x="38" y="4"/>
                  </a:cubicBezTo>
                  <a:cubicBezTo>
                    <a:pt x="39" y="7"/>
                    <a:pt x="38" y="10"/>
                    <a:pt x="34" y="11"/>
                  </a:cubicBezTo>
                  <a:cubicBezTo>
                    <a:pt x="29" y="12"/>
                    <a:pt x="24" y="14"/>
                    <a:pt x="19" y="15"/>
                  </a:cubicBezTo>
                  <a:close/>
                </a:path>
              </a:pathLst>
            </a:custGeom>
            <a:solidFill>
              <a:srgbClr val="E36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 name="Freeform 420">
              <a:extLst>
                <a:ext uri="{FF2B5EF4-FFF2-40B4-BE49-F238E27FC236}">
                  <a16:creationId xmlns:a16="http://schemas.microsoft.com/office/drawing/2014/main" id="{F5C6E612-769D-7939-2D5C-2C4AEFB0D233}"/>
                </a:ext>
              </a:extLst>
            </p:cNvPr>
            <p:cNvSpPr/>
            <p:nvPr/>
          </p:nvSpPr>
          <p:spPr bwMode="auto">
            <a:xfrm>
              <a:off x="8926513" y="3425825"/>
              <a:ext cx="220663" cy="82550"/>
            </a:xfrm>
            <a:custGeom>
              <a:avLst/>
              <a:gdLst>
                <a:gd name="T0" fmla="*/ 34 w 43"/>
                <a:gd name="T1" fmla="*/ 15 h 16"/>
                <a:gd name="T2" fmla="*/ 6 w 43"/>
                <a:gd name="T3" fmla="*/ 10 h 16"/>
                <a:gd name="T4" fmla="*/ 0 w 43"/>
                <a:gd name="T5" fmla="*/ 5 h 16"/>
                <a:gd name="T6" fmla="*/ 7 w 43"/>
                <a:gd name="T7" fmla="*/ 2 h 16"/>
                <a:gd name="T8" fmla="*/ 35 w 43"/>
                <a:gd name="T9" fmla="*/ 6 h 16"/>
                <a:gd name="T10" fmla="*/ 43 w 43"/>
                <a:gd name="T11" fmla="*/ 10 h 16"/>
                <a:gd name="T12" fmla="*/ 34 w 43"/>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43" h="16">
                  <a:moveTo>
                    <a:pt x="34" y="15"/>
                  </a:moveTo>
                  <a:cubicBezTo>
                    <a:pt x="25" y="14"/>
                    <a:pt x="15" y="12"/>
                    <a:pt x="6" y="10"/>
                  </a:cubicBezTo>
                  <a:cubicBezTo>
                    <a:pt x="3" y="10"/>
                    <a:pt x="0" y="8"/>
                    <a:pt x="0" y="5"/>
                  </a:cubicBezTo>
                  <a:cubicBezTo>
                    <a:pt x="1" y="0"/>
                    <a:pt x="4" y="2"/>
                    <a:pt x="7" y="2"/>
                  </a:cubicBezTo>
                  <a:cubicBezTo>
                    <a:pt x="16" y="4"/>
                    <a:pt x="25" y="7"/>
                    <a:pt x="35" y="6"/>
                  </a:cubicBezTo>
                  <a:cubicBezTo>
                    <a:pt x="38" y="6"/>
                    <a:pt x="43" y="6"/>
                    <a:pt x="43" y="10"/>
                  </a:cubicBezTo>
                  <a:cubicBezTo>
                    <a:pt x="43" y="16"/>
                    <a:pt x="38" y="15"/>
                    <a:pt x="34" y="15"/>
                  </a:cubicBezTo>
                  <a:close/>
                </a:path>
              </a:pathLst>
            </a:custGeom>
            <a:solidFill>
              <a:srgbClr val="F5F5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 name="Freeform 421">
              <a:extLst>
                <a:ext uri="{FF2B5EF4-FFF2-40B4-BE49-F238E27FC236}">
                  <a16:creationId xmlns:a16="http://schemas.microsoft.com/office/drawing/2014/main" id="{70BF2DE8-E3E5-C763-29F5-B7A0373727DB}"/>
                </a:ext>
              </a:extLst>
            </p:cNvPr>
            <p:cNvSpPr/>
            <p:nvPr/>
          </p:nvSpPr>
          <p:spPr bwMode="auto">
            <a:xfrm>
              <a:off x="9223376" y="3405188"/>
              <a:ext cx="123825" cy="134938"/>
            </a:xfrm>
            <a:custGeom>
              <a:avLst/>
              <a:gdLst>
                <a:gd name="T0" fmla="*/ 10 w 24"/>
                <a:gd name="T1" fmla="*/ 24 h 26"/>
                <a:gd name="T2" fmla="*/ 8 w 24"/>
                <a:gd name="T3" fmla="*/ 24 h 26"/>
                <a:gd name="T4" fmla="*/ 0 w 24"/>
                <a:gd name="T5" fmla="*/ 23 h 26"/>
                <a:gd name="T6" fmla="*/ 5 w 24"/>
                <a:gd name="T7" fmla="*/ 5 h 26"/>
                <a:gd name="T8" fmla="*/ 5 w 24"/>
                <a:gd name="T9" fmla="*/ 3 h 26"/>
                <a:gd name="T10" fmla="*/ 16 w 24"/>
                <a:gd name="T11" fmla="*/ 2 h 26"/>
                <a:gd name="T12" fmla="*/ 10 w 24"/>
                <a:gd name="T13" fmla="*/ 24 h 26"/>
              </a:gdLst>
              <a:ahLst/>
              <a:cxnLst>
                <a:cxn ang="0">
                  <a:pos x="T0" y="T1"/>
                </a:cxn>
                <a:cxn ang="0">
                  <a:pos x="T2" y="T3"/>
                </a:cxn>
                <a:cxn ang="0">
                  <a:pos x="T4" y="T5"/>
                </a:cxn>
                <a:cxn ang="0">
                  <a:pos x="T6" y="T7"/>
                </a:cxn>
                <a:cxn ang="0">
                  <a:pos x="T8" y="T9"/>
                </a:cxn>
                <a:cxn ang="0">
                  <a:pos x="T10" y="T11"/>
                </a:cxn>
                <a:cxn ang="0">
                  <a:pos x="T12" y="T13"/>
                </a:cxn>
              </a:cxnLst>
              <a:rect l="0" t="0" r="r" b="b"/>
              <a:pathLst>
                <a:path w="24" h="26">
                  <a:moveTo>
                    <a:pt x="10" y="24"/>
                  </a:moveTo>
                  <a:cubicBezTo>
                    <a:pt x="9" y="24"/>
                    <a:pt x="8" y="24"/>
                    <a:pt x="8" y="24"/>
                  </a:cubicBezTo>
                  <a:cubicBezTo>
                    <a:pt x="5" y="25"/>
                    <a:pt x="2" y="26"/>
                    <a:pt x="0" y="23"/>
                  </a:cubicBezTo>
                  <a:cubicBezTo>
                    <a:pt x="9" y="13"/>
                    <a:pt x="9" y="12"/>
                    <a:pt x="5" y="5"/>
                  </a:cubicBezTo>
                  <a:cubicBezTo>
                    <a:pt x="5" y="4"/>
                    <a:pt x="5" y="4"/>
                    <a:pt x="5" y="3"/>
                  </a:cubicBezTo>
                  <a:cubicBezTo>
                    <a:pt x="9" y="0"/>
                    <a:pt x="12" y="0"/>
                    <a:pt x="16" y="2"/>
                  </a:cubicBezTo>
                  <a:cubicBezTo>
                    <a:pt x="24" y="13"/>
                    <a:pt x="17" y="18"/>
                    <a:pt x="10" y="24"/>
                  </a:cubicBezTo>
                  <a:close/>
                </a:path>
              </a:pathLst>
            </a:custGeom>
            <a:solidFill>
              <a:srgbClr val="C7C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 name="Freeform 422">
              <a:extLst>
                <a:ext uri="{FF2B5EF4-FFF2-40B4-BE49-F238E27FC236}">
                  <a16:creationId xmlns:a16="http://schemas.microsoft.com/office/drawing/2014/main" id="{66F6A9D5-7BF0-023D-BA80-F8DE8A3FAFF2}"/>
                </a:ext>
              </a:extLst>
            </p:cNvPr>
            <p:cNvSpPr/>
            <p:nvPr/>
          </p:nvSpPr>
          <p:spPr bwMode="auto">
            <a:xfrm>
              <a:off x="9028113" y="3524250"/>
              <a:ext cx="236538" cy="30163"/>
            </a:xfrm>
            <a:custGeom>
              <a:avLst/>
              <a:gdLst>
                <a:gd name="T0" fmla="*/ 38 w 46"/>
                <a:gd name="T1" fmla="*/ 0 h 6"/>
                <a:gd name="T2" fmla="*/ 46 w 46"/>
                <a:gd name="T3" fmla="*/ 1 h 6"/>
                <a:gd name="T4" fmla="*/ 33 w 46"/>
                <a:gd name="T5" fmla="*/ 3 h 6"/>
                <a:gd name="T6" fmla="*/ 0 w 46"/>
                <a:gd name="T7" fmla="*/ 1 h 6"/>
                <a:gd name="T8" fmla="*/ 38 w 46"/>
                <a:gd name="T9" fmla="*/ 0 h 6"/>
              </a:gdLst>
              <a:ahLst/>
              <a:cxnLst>
                <a:cxn ang="0">
                  <a:pos x="T0" y="T1"/>
                </a:cxn>
                <a:cxn ang="0">
                  <a:pos x="T2" y="T3"/>
                </a:cxn>
                <a:cxn ang="0">
                  <a:pos x="T4" y="T5"/>
                </a:cxn>
                <a:cxn ang="0">
                  <a:pos x="T6" y="T7"/>
                </a:cxn>
                <a:cxn ang="0">
                  <a:pos x="T8" y="T9"/>
                </a:cxn>
              </a:cxnLst>
              <a:rect l="0" t="0" r="r" b="b"/>
              <a:pathLst>
                <a:path w="46" h="6">
                  <a:moveTo>
                    <a:pt x="38" y="0"/>
                  </a:moveTo>
                  <a:cubicBezTo>
                    <a:pt x="41" y="1"/>
                    <a:pt x="43" y="1"/>
                    <a:pt x="46" y="1"/>
                  </a:cubicBezTo>
                  <a:cubicBezTo>
                    <a:pt x="42" y="4"/>
                    <a:pt x="37" y="3"/>
                    <a:pt x="33" y="3"/>
                  </a:cubicBezTo>
                  <a:cubicBezTo>
                    <a:pt x="22" y="2"/>
                    <a:pt x="11" y="6"/>
                    <a:pt x="0" y="1"/>
                  </a:cubicBezTo>
                  <a:cubicBezTo>
                    <a:pt x="13" y="1"/>
                    <a:pt x="25" y="1"/>
                    <a:pt x="38" y="0"/>
                  </a:cubicBezTo>
                  <a:close/>
                </a:path>
              </a:pathLst>
            </a:custGeom>
            <a:solidFill>
              <a:srgbClr val="B49D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 name="Freeform 423">
              <a:extLst>
                <a:ext uri="{FF2B5EF4-FFF2-40B4-BE49-F238E27FC236}">
                  <a16:creationId xmlns:a16="http://schemas.microsoft.com/office/drawing/2014/main" id="{695D2805-C9A3-829B-AD15-FA3E224A93C9}"/>
                </a:ext>
              </a:extLst>
            </p:cNvPr>
            <p:cNvSpPr/>
            <p:nvPr/>
          </p:nvSpPr>
          <p:spPr bwMode="auto">
            <a:xfrm>
              <a:off x="9177338" y="3344863"/>
              <a:ext cx="215900" cy="76200"/>
            </a:xfrm>
            <a:custGeom>
              <a:avLst/>
              <a:gdLst>
                <a:gd name="T0" fmla="*/ 25 w 42"/>
                <a:gd name="T1" fmla="*/ 14 h 15"/>
                <a:gd name="T2" fmla="*/ 14 w 42"/>
                <a:gd name="T3" fmla="*/ 15 h 15"/>
                <a:gd name="T4" fmla="*/ 4 w 42"/>
                <a:gd name="T5" fmla="*/ 15 h 15"/>
                <a:gd name="T6" fmla="*/ 3 w 42"/>
                <a:gd name="T7" fmla="*/ 8 h 15"/>
                <a:gd name="T8" fmla="*/ 21 w 42"/>
                <a:gd name="T9" fmla="*/ 6 h 15"/>
                <a:gd name="T10" fmla="*/ 25 w 42"/>
                <a:gd name="T11" fmla="*/ 5 h 15"/>
                <a:gd name="T12" fmla="*/ 31 w 42"/>
                <a:gd name="T13" fmla="*/ 5 h 15"/>
                <a:gd name="T14" fmla="*/ 42 w 42"/>
                <a:gd name="T15" fmla="*/ 7 h 15"/>
                <a:gd name="T16" fmla="*/ 32 w 42"/>
                <a:gd name="T17" fmla="*/ 12 h 15"/>
                <a:gd name="T18" fmla="*/ 25 w 42"/>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5">
                  <a:moveTo>
                    <a:pt x="25" y="14"/>
                  </a:moveTo>
                  <a:cubicBezTo>
                    <a:pt x="21" y="15"/>
                    <a:pt x="18" y="15"/>
                    <a:pt x="14" y="15"/>
                  </a:cubicBezTo>
                  <a:cubicBezTo>
                    <a:pt x="11" y="15"/>
                    <a:pt x="7" y="15"/>
                    <a:pt x="4" y="15"/>
                  </a:cubicBezTo>
                  <a:cubicBezTo>
                    <a:pt x="3" y="13"/>
                    <a:pt x="0" y="11"/>
                    <a:pt x="3" y="8"/>
                  </a:cubicBezTo>
                  <a:cubicBezTo>
                    <a:pt x="9" y="7"/>
                    <a:pt x="15" y="9"/>
                    <a:pt x="21" y="6"/>
                  </a:cubicBezTo>
                  <a:cubicBezTo>
                    <a:pt x="23" y="5"/>
                    <a:pt x="24" y="5"/>
                    <a:pt x="25" y="5"/>
                  </a:cubicBezTo>
                  <a:cubicBezTo>
                    <a:pt x="27" y="5"/>
                    <a:pt x="29" y="5"/>
                    <a:pt x="31" y="5"/>
                  </a:cubicBezTo>
                  <a:cubicBezTo>
                    <a:pt x="35" y="6"/>
                    <a:pt x="41" y="0"/>
                    <a:pt x="42" y="7"/>
                  </a:cubicBezTo>
                  <a:cubicBezTo>
                    <a:pt x="42" y="12"/>
                    <a:pt x="35" y="10"/>
                    <a:pt x="32" y="12"/>
                  </a:cubicBezTo>
                  <a:cubicBezTo>
                    <a:pt x="30" y="13"/>
                    <a:pt x="27" y="14"/>
                    <a:pt x="25" y="14"/>
                  </a:cubicBezTo>
                  <a:close/>
                </a:path>
              </a:pathLst>
            </a:custGeom>
            <a:solidFill>
              <a:srgbClr val="E06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 name="Freeform 424">
              <a:extLst>
                <a:ext uri="{FF2B5EF4-FFF2-40B4-BE49-F238E27FC236}">
                  <a16:creationId xmlns:a16="http://schemas.microsoft.com/office/drawing/2014/main" id="{20B1149B-6B52-9FED-879D-1C2621AD9D7B}"/>
                </a:ext>
              </a:extLst>
            </p:cNvPr>
            <p:cNvSpPr/>
            <p:nvPr/>
          </p:nvSpPr>
          <p:spPr bwMode="auto">
            <a:xfrm>
              <a:off x="10350501" y="4848225"/>
              <a:ext cx="92075" cy="36513"/>
            </a:xfrm>
            <a:custGeom>
              <a:avLst/>
              <a:gdLst>
                <a:gd name="T0" fmla="*/ 1 w 18"/>
                <a:gd name="T1" fmla="*/ 6 h 7"/>
                <a:gd name="T2" fmla="*/ 0 w 18"/>
                <a:gd name="T3" fmla="*/ 4 h 7"/>
                <a:gd name="T4" fmla="*/ 16 w 18"/>
                <a:gd name="T5" fmla="*/ 3 h 7"/>
                <a:gd name="T6" fmla="*/ 12 w 18"/>
                <a:gd name="T7" fmla="*/ 6 h 7"/>
                <a:gd name="T8" fmla="*/ 1 w 18"/>
                <a:gd name="T9" fmla="*/ 6 h 7"/>
              </a:gdLst>
              <a:ahLst/>
              <a:cxnLst>
                <a:cxn ang="0">
                  <a:pos x="T0" y="T1"/>
                </a:cxn>
                <a:cxn ang="0">
                  <a:pos x="T2" y="T3"/>
                </a:cxn>
                <a:cxn ang="0">
                  <a:pos x="T4" y="T5"/>
                </a:cxn>
                <a:cxn ang="0">
                  <a:pos x="T6" y="T7"/>
                </a:cxn>
                <a:cxn ang="0">
                  <a:pos x="T8" y="T9"/>
                </a:cxn>
              </a:cxnLst>
              <a:rect l="0" t="0" r="r" b="b"/>
              <a:pathLst>
                <a:path w="18" h="7">
                  <a:moveTo>
                    <a:pt x="1" y="6"/>
                  </a:moveTo>
                  <a:cubicBezTo>
                    <a:pt x="0" y="5"/>
                    <a:pt x="0" y="4"/>
                    <a:pt x="0" y="4"/>
                  </a:cubicBezTo>
                  <a:cubicBezTo>
                    <a:pt x="5" y="0"/>
                    <a:pt x="11" y="2"/>
                    <a:pt x="16" y="3"/>
                  </a:cubicBezTo>
                  <a:cubicBezTo>
                    <a:pt x="18" y="3"/>
                    <a:pt x="16" y="7"/>
                    <a:pt x="12" y="6"/>
                  </a:cubicBezTo>
                  <a:cubicBezTo>
                    <a:pt x="8" y="6"/>
                    <a:pt x="4" y="6"/>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 name="Freeform 425">
              <a:extLst>
                <a:ext uri="{FF2B5EF4-FFF2-40B4-BE49-F238E27FC236}">
                  <a16:creationId xmlns:a16="http://schemas.microsoft.com/office/drawing/2014/main" id="{FDF1EE19-DB2C-082C-4340-1BDA017FA3E4}"/>
                </a:ext>
              </a:extLst>
            </p:cNvPr>
            <p:cNvSpPr/>
            <p:nvPr/>
          </p:nvSpPr>
          <p:spPr bwMode="auto">
            <a:xfrm>
              <a:off x="9034463" y="3386138"/>
              <a:ext cx="163513" cy="46038"/>
            </a:xfrm>
            <a:custGeom>
              <a:avLst/>
              <a:gdLst>
                <a:gd name="T0" fmla="*/ 31 w 32"/>
                <a:gd name="T1" fmla="*/ 0 h 9"/>
                <a:gd name="T2" fmla="*/ 32 w 32"/>
                <a:gd name="T3" fmla="*/ 7 h 9"/>
                <a:gd name="T4" fmla="*/ 0 w 32"/>
                <a:gd name="T5" fmla="*/ 4 h 9"/>
                <a:gd name="T6" fmla="*/ 0 w 32"/>
                <a:gd name="T7" fmla="*/ 0 h 9"/>
                <a:gd name="T8" fmla="*/ 31 w 32"/>
                <a:gd name="T9" fmla="*/ 0 h 9"/>
              </a:gdLst>
              <a:ahLst/>
              <a:cxnLst>
                <a:cxn ang="0">
                  <a:pos x="T0" y="T1"/>
                </a:cxn>
                <a:cxn ang="0">
                  <a:pos x="T2" y="T3"/>
                </a:cxn>
                <a:cxn ang="0">
                  <a:pos x="T4" y="T5"/>
                </a:cxn>
                <a:cxn ang="0">
                  <a:pos x="T6" y="T7"/>
                </a:cxn>
                <a:cxn ang="0">
                  <a:pos x="T8" y="T9"/>
                </a:cxn>
              </a:cxnLst>
              <a:rect l="0" t="0" r="r" b="b"/>
              <a:pathLst>
                <a:path w="32" h="9">
                  <a:moveTo>
                    <a:pt x="31" y="0"/>
                  </a:moveTo>
                  <a:cubicBezTo>
                    <a:pt x="31" y="2"/>
                    <a:pt x="31" y="4"/>
                    <a:pt x="32" y="7"/>
                  </a:cubicBezTo>
                  <a:cubicBezTo>
                    <a:pt x="21" y="6"/>
                    <a:pt x="10" y="9"/>
                    <a:pt x="0" y="4"/>
                  </a:cubicBezTo>
                  <a:cubicBezTo>
                    <a:pt x="0" y="3"/>
                    <a:pt x="0" y="1"/>
                    <a:pt x="0" y="0"/>
                  </a:cubicBezTo>
                  <a:cubicBezTo>
                    <a:pt x="10" y="0"/>
                    <a:pt x="20" y="0"/>
                    <a:pt x="31" y="0"/>
                  </a:cubicBezTo>
                  <a:close/>
                </a:path>
              </a:pathLst>
            </a:custGeom>
            <a:solidFill>
              <a:srgbClr val="F5A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 name="Freeform 426">
              <a:extLst>
                <a:ext uri="{FF2B5EF4-FFF2-40B4-BE49-F238E27FC236}">
                  <a16:creationId xmlns:a16="http://schemas.microsoft.com/office/drawing/2014/main" id="{36487132-5B39-C2DC-B1FA-0FF89B5DDB21}"/>
                </a:ext>
              </a:extLst>
            </p:cNvPr>
            <p:cNvSpPr/>
            <p:nvPr/>
          </p:nvSpPr>
          <p:spPr bwMode="auto">
            <a:xfrm>
              <a:off x="8910638" y="3103563"/>
              <a:ext cx="241300" cy="76200"/>
            </a:xfrm>
            <a:custGeom>
              <a:avLst/>
              <a:gdLst>
                <a:gd name="T0" fmla="*/ 38 w 47"/>
                <a:gd name="T1" fmla="*/ 15 h 15"/>
                <a:gd name="T2" fmla="*/ 6 w 47"/>
                <a:gd name="T3" fmla="*/ 8 h 15"/>
                <a:gd name="T4" fmla="*/ 2 w 47"/>
                <a:gd name="T5" fmla="*/ 2 h 15"/>
                <a:gd name="T6" fmla="*/ 8 w 47"/>
                <a:gd name="T7" fmla="*/ 1 h 15"/>
                <a:gd name="T8" fmla="*/ 40 w 47"/>
                <a:gd name="T9" fmla="*/ 5 h 15"/>
                <a:gd name="T10" fmla="*/ 46 w 47"/>
                <a:gd name="T11" fmla="*/ 11 h 15"/>
                <a:gd name="T12" fmla="*/ 38 w 47"/>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47" h="15">
                  <a:moveTo>
                    <a:pt x="38" y="15"/>
                  </a:moveTo>
                  <a:cubicBezTo>
                    <a:pt x="28" y="11"/>
                    <a:pt x="16" y="13"/>
                    <a:pt x="6" y="8"/>
                  </a:cubicBezTo>
                  <a:cubicBezTo>
                    <a:pt x="4" y="7"/>
                    <a:pt x="0" y="6"/>
                    <a:pt x="2" y="2"/>
                  </a:cubicBezTo>
                  <a:cubicBezTo>
                    <a:pt x="3" y="0"/>
                    <a:pt x="6" y="0"/>
                    <a:pt x="8" y="1"/>
                  </a:cubicBezTo>
                  <a:cubicBezTo>
                    <a:pt x="18" y="3"/>
                    <a:pt x="29" y="6"/>
                    <a:pt x="40" y="5"/>
                  </a:cubicBezTo>
                  <a:cubicBezTo>
                    <a:pt x="43" y="5"/>
                    <a:pt x="47" y="7"/>
                    <a:pt x="46" y="11"/>
                  </a:cubicBezTo>
                  <a:cubicBezTo>
                    <a:pt x="46" y="14"/>
                    <a:pt x="42" y="15"/>
                    <a:pt x="38" y="15"/>
                  </a:cubicBezTo>
                  <a:close/>
                </a:path>
              </a:pathLst>
            </a:custGeom>
            <a:solidFill>
              <a:srgbClr val="F5F6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spTree>
    <p:extLst>
      <p:ext uri="{BB962C8B-B14F-4D97-AF65-F5344CB8AC3E}">
        <p14:creationId xmlns:p14="http://schemas.microsoft.com/office/powerpoint/2010/main" val="83023213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8">
            <a:extLst>
              <a:ext uri="{FF2B5EF4-FFF2-40B4-BE49-F238E27FC236}">
                <a16:creationId xmlns:a16="http://schemas.microsoft.com/office/drawing/2014/main" id="{D7B94078-6053-4115-BFBB-FDA8946C0F25}"/>
              </a:ext>
            </a:extLst>
          </p:cNvPr>
          <p:cNvSpPr>
            <a:spLocks noChangeArrowheads="1"/>
          </p:cNvSpPr>
          <p:nvPr/>
        </p:nvSpPr>
        <p:spPr bwMode="auto">
          <a:xfrm>
            <a:off x="3526829" y="2852925"/>
            <a:ext cx="630238" cy="630238"/>
          </a:xfrm>
          <a:custGeom>
            <a:avLst/>
            <a:gdLst>
              <a:gd name="T0" fmla="*/ 1260033 w 3505"/>
              <a:gd name="T1" fmla="*/ 631676 h 3504"/>
              <a:gd name="T2" fmla="*/ 1260033 w 3505"/>
              <a:gd name="T3" fmla="*/ 631676 h 3504"/>
              <a:gd name="T4" fmla="*/ 631455 w 3505"/>
              <a:gd name="T5" fmla="*/ 1260115 h 3504"/>
              <a:gd name="T6" fmla="*/ 0 w 3505"/>
              <a:gd name="T7" fmla="*/ 631676 h 3504"/>
              <a:gd name="T8" fmla="*/ 631455 w 3505"/>
              <a:gd name="T9" fmla="*/ 0 h 3504"/>
              <a:gd name="T10" fmla="*/ 1260033 w 3505"/>
              <a:gd name="T11" fmla="*/ 631676 h 35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05" h="3504">
                <a:moveTo>
                  <a:pt x="3504" y="1756"/>
                </a:moveTo>
                <a:lnTo>
                  <a:pt x="3504" y="1756"/>
                </a:lnTo>
                <a:cubicBezTo>
                  <a:pt x="3504" y="2722"/>
                  <a:pt x="2724" y="3503"/>
                  <a:pt x="1756" y="3503"/>
                </a:cubicBezTo>
                <a:cubicBezTo>
                  <a:pt x="789" y="3503"/>
                  <a:pt x="0" y="2722"/>
                  <a:pt x="0" y="1756"/>
                </a:cubicBezTo>
                <a:cubicBezTo>
                  <a:pt x="0" y="789"/>
                  <a:pt x="789" y="0"/>
                  <a:pt x="1756" y="0"/>
                </a:cubicBezTo>
                <a:cubicBezTo>
                  <a:pt x="2724" y="0"/>
                  <a:pt x="3504" y="789"/>
                  <a:pt x="3504" y="1756"/>
                </a:cubicBezTo>
              </a:path>
            </a:pathLst>
          </a:custGeom>
          <a:solidFill>
            <a:srgbClr val="CF99FF"/>
          </a:solidFill>
          <a:ln>
            <a:noFill/>
          </a:ln>
        </p:spPr>
        <p:txBody>
          <a:bodyPr wrap="none" anchor="ctr"/>
          <a:lstStyle/>
          <a:p>
            <a:endParaRPr lang="es-MX" sz="900">
              <a:cs typeface="B Nazanin" panose="00000400000000000000" pitchFamily="2" charset="-78"/>
            </a:endParaRPr>
          </a:p>
        </p:txBody>
      </p:sp>
      <p:sp>
        <p:nvSpPr>
          <p:cNvPr id="4" name="Freeform 39">
            <a:extLst>
              <a:ext uri="{FF2B5EF4-FFF2-40B4-BE49-F238E27FC236}">
                <a16:creationId xmlns:a16="http://schemas.microsoft.com/office/drawing/2014/main" id="{DDC0FB55-5782-4185-A6DE-544F9F302C41}"/>
              </a:ext>
            </a:extLst>
          </p:cNvPr>
          <p:cNvSpPr>
            <a:spLocks noChangeArrowheads="1"/>
          </p:cNvSpPr>
          <p:nvPr/>
        </p:nvSpPr>
        <p:spPr bwMode="auto">
          <a:xfrm>
            <a:off x="3532385" y="4494400"/>
            <a:ext cx="628650" cy="630238"/>
          </a:xfrm>
          <a:custGeom>
            <a:avLst/>
            <a:gdLst>
              <a:gd name="T0" fmla="*/ 3496 w 3497"/>
              <a:gd name="T1" fmla="*/ 1747 h 3504"/>
              <a:gd name="T2" fmla="*/ 3496 w 3497"/>
              <a:gd name="T3" fmla="*/ 1747 h 3504"/>
              <a:gd name="T4" fmla="*/ 1748 w 3497"/>
              <a:gd name="T5" fmla="*/ 3503 h 3504"/>
              <a:gd name="T6" fmla="*/ 0 w 3497"/>
              <a:gd name="T7" fmla="*/ 1747 h 3504"/>
              <a:gd name="T8" fmla="*/ 1748 w 3497"/>
              <a:gd name="T9" fmla="*/ 0 h 3504"/>
              <a:gd name="T10" fmla="*/ 3496 w 3497"/>
              <a:gd name="T11" fmla="*/ 1747 h 3504"/>
            </a:gdLst>
            <a:ahLst/>
            <a:cxnLst>
              <a:cxn ang="0">
                <a:pos x="T0" y="T1"/>
              </a:cxn>
              <a:cxn ang="0">
                <a:pos x="T2" y="T3"/>
              </a:cxn>
              <a:cxn ang="0">
                <a:pos x="T4" y="T5"/>
              </a:cxn>
              <a:cxn ang="0">
                <a:pos x="T6" y="T7"/>
              </a:cxn>
              <a:cxn ang="0">
                <a:pos x="T8" y="T9"/>
              </a:cxn>
              <a:cxn ang="0">
                <a:pos x="T10" y="T11"/>
              </a:cxn>
            </a:cxnLst>
            <a:rect l="0" t="0" r="r" b="b"/>
            <a:pathLst>
              <a:path w="3497" h="3504">
                <a:moveTo>
                  <a:pt x="3496" y="1747"/>
                </a:moveTo>
                <a:lnTo>
                  <a:pt x="3496" y="1747"/>
                </a:lnTo>
                <a:cubicBezTo>
                  <a:pt x="3496" y="2714"/>
                  <a:pt x="2715" y="3503"/>
                  <a:pt x="1748" y="3503"/>
                </a:cubicBezTo>
                <a:cubicBezTo>
                  <a:pt x="781" y="3503"/>
                  <a:pt x="0" y="2714"/>
                  <a:pt x="0" y="1747"/>
                </a:cubicBezTo>
                <a:cubicBezTo>
                  <a:pt x="0" y="781"/>
                  <a:pt x="781" y="0"/>
                  <a:pt x="1748" y="0"/>
                </a:cubicBezTo>
                <a:cubicBezTo>
                  <a:pt x="2715" y="0"/>
                  <a:pt x="3496" y="781"/>
                  <a:pt x="3496" y="1747"/>
                </a:cubicBezTo>
              </a:path>
            </a:pathLst>
          </a:custGeom>
          <a:solidFill>
            <a:srgbClr val="BBDB65"/>
          </a:solidFill>
          <a:ln>
            <a:noFill/>
          </a:ln>
          <a:effectLst/>
        </p:spPr>
        <p:txBody>
          <a:bodyPr wrap="none" anchor="ctr"/>
          <a:lstStyle/>
          <a:p>
            <a:pPr defTabSz="914217">
              <a:defRPr/>
            </a:pPr>
            <a:endParaRPr lang="en-US" sz="900">
              <a:latin typeface="Calibri Light" panose="020F0302020204030204"/>
              <a:cs typeface="B Nazanin" panose="00000400000000000000" pitchFamily="2" charset="-78"/>
            </a:endParaRPr>
          </a:p>
        </p:txBody>
      </p:sp>
      <p:sp>
        <p:nvSpPr>
          <p:cNvPr id="5" name="Freeform 41">
            <a:extLst>
              <a:ext uri="{FF2B5EF4-FFF2-40B4-BE49-F238E27FC236}">
                <a16:creationId xmlns:a16="http://schemas.microsoft.com/office/drawing/2014/main" id="{AD38C07E-EE0B-4D72-8C29-BF40C46D1DC8}"/>
              </a:ext>
            </a:extLst>
          </p:cNvPr>
          <p:cNvSpPr>
            <a:spLocks noChangeArrowheads="1"/>
          </p:cNvSpPr>
          <p:nvPr/>
        </p:nvSpPr>
        <p:spPr bwMode="auto">
          <a:xfrm>
            <a:off x="3533972" y="3675250"/>
            <a:ext cx="628650" cy="628650"/>
          </a:xfrm>
          <a:custGeom>
            <a:avLst/>
            <a:gdLst>
              <a:gd name="T0" fmla="*/ 3494 w 3495"/>
              <a:gd name="T1" fmla="*/ 1748 h 3497"/>
              <a:gd name="T2" fmla="*/ 3494 w 3495"/>
              <a:gd name="T3" fmla="*/ 1748 h 3497"/>
              <a:gd name="T4" fmla="*/ 1747 w 3495"/>
              <a:gd name="T5" fmla="*/ 3496 h 3497"/>
              <a:gd name="T6" fmla="*/ 0 w 3495"/>
              <a:gd name="T7" fmla="*/ 1748 h 3497"/>
              <a:gd name="T8" fmla="*/ 1747 w 3495"/>
              <a:gd name="T9" fmla="*/ 0 h 3497"/>
              <a:gd name="T10" fmla="*/ 3494 w 3495"/>
              <a:gd name="T11" fmla="*/ 1748 h 3497"/>
            </a:gdLst>
            <a:ahLst/>
            <a:cxnLst>
              <a:cxn ang="0">
                <a:pos x="T0" y="T1"/>
              </a:cxn>
              <a:cxn ang="0">
                <a:pos x="T2" y="T3"/>
              </a:cxn>
              <a:cxn ang="0">
                <a:pos x="T4" y="T5"/>
              </a:cxn>
              <a:cxn ang="0">
                <a:pos x="T6" y="T7"/>
              </a:cxn>
              <a:cxn ang="0">
                <a:pos x="T8" y="T9"/>
              </a:cxn>
              <a:cxn ang="0">
                <a:pos x="T10" y="T11"/>
              </a:cxn>
            </a:cxnLst>
            <a:rect l="0" t="0" r="r" b="b"/>
            <a:pathLst>
              <a:path w="3495" h="3497">
                <a:moveTo>
                  <a:pt x="3494" y="1748"/>
                </a:moveTo>
                <a:lnTo>
                  <a:pt x="3494" y="1748"/>
                </a:lnTo>
                <a:cubicBezTo>
                  <a:pt x="3494" y="2715"/>
                  <a:pt x="2713" y="3496"/>
                  <a:pt x="1747" y="3496"/>
                </a:cubicBezTo>
                <a:cubicBezTo>
                  <a:pt x="780" y="3496"/>
                  <a:pt x="0" y="2715"/>
                  <a:pt x="0" y="1748"/>
                </a:cubicBezTo>
                <a:cubicBezTo>
                  <a:pt x="0" y="781"/>
                  <a:pt x="780" y="0"/>
                  <a:pt x="1747" y="0"/>
                </a:cubicBezTo>
                <a:cubicBezTo>
                  <a:pt x="2713" y="0"/>
                  <a:pt x="3494" y="781"/>
                  <a:pt x="3494" y="1748"/>
                </a:cubicBezTo>
              </a:path>
            </a:pathLst>
          </a:custGeom>
          <a:solidFill>
            <a:srgbClr val="FFC31A"/>
          </a:solidFill>
          <a:ln>
            <a:noFill/>
          </a:ln>
          <a:effectLst/>
        </p:spPr>
        <p:txBody>
          <a:bodyPr wrap="none" anchor="ctr"/>
          <a:lstStyle/>
          <a:p>
            <a:pPr defTabSz="914217">
              <a:defRPr/>
            </a:pPr>
            <a:endParaRPr lang="en-US" sz="900">
              <a:latin typeface="Calibri Light" panose="020F0302020204030204"/>
              <a:cs typeface="B Nazanin" panose="00000400000000000000" pitchFamily="2" charset="-78"/>
            </a:endParaRPr>
          </a:p>
        </p:txBody>
      </p:sp>
      <p:sp>
        <p:nvSpPr>
          <p:cNvPr id="6" name="Freeform 46">
            <a:extLst>
              <a:ext uri="{FF2B5EF4-FFF2-40B4-BE49-F238E27FC236}">
                <a16:creationId xmlns:a16="http://schemas.microsoft.com/office/drawing/2014/main" id="{50B2B495-7C6D-43E9-87B7-02FC04DBA3F4}"/>
              </a:ext>
            </a:extLst>
          </p:cNvPr>
          <p:cNvSpPr>
            <a:spLocks noChangeArrowheads="1"/>
          </p:cNvSpPr>
          <p:nvPr/>
        </p:nvSpPr>
        <p:spPr bwMode="auto">
          <a:xfrm>
            <a:off x="3523654" y="2044094"/>
            <a:ext cx="628650" cy="630238"/>
          </a:xfrm>
          <a:custGeom>
            <a:avLst/>
            <a:gdLst>
              <a:gd name="T0" fmla="*/ 1256858 w 3496"/>
              <a:gd name="T1" fmla="*/ 628439 h 3504"/>
              <a:gd name="T2" fmla="*/ 1256858 w 3496"/>
              <a:gd name="T3" fmla="*/ 628439 h 3504"/>
              <a:gd name="T4" fmla="*/ 628249 w 3496"/>
              <a:gd name="T5" fmla="*/ 1260115 h 3504"/>
              <a:gd name="T6" fmla="*/ 0 w 3496"/>
              <a:gd name="T7" fmla="*/ 628439 h 3504"/>
              <a:gd name="T8" fmla="*/ 628249 w 3496"/>
              <a:gd name="T9" fmla="*/ 0 h 3504"/>
              <a:gd name="T10" fmla="*/ 1256858 w 3496"/>
              <a:gd name="T11" fmla="*/ 628439 h 35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96" h="3504">
                <a:moveTo>
                  <a:pt x="3495" y="1747"/>
                </a:moveTo>
                <a:lnTo>
                  <a:pt x="3495" y="1747"/>
                </a:lnTo>
                <a:cubicBezTo>
                  <a:pt x="3495" y="2714"/>
                  <a:pt x="2715" y="3503"/>
                  <a:pt x="1747" y="3503"/>
                </a:cubicBezTo>
                <a:cubicBezTo>
                  <a:pt x="780" y="3503"/>
                  <a:pt x="0" y="2714"/>
                  <a:pt x="0" y="1747"/>
                </a:cubicBezTo>
                <a:cubicBezTo>
                  <a:pt x="0" y="781"/>
                  <a:pt x="780" y="0"/>
                  <a:pt x="1747" y="0"/>
                </a:cubicBezTo>
                <a:cubicBezTo>
                  <a:pt x="2715" y="0"/>
                  <a:pt x="3495" y="781"/>
                  <a:pt x="3495" y="1747"/>
                </a:cubicBezTo>
              </a:path>
            </a:pathLst>
          </a:custGeom>
          <a:solidFill>
            <a:srgbClr val="FF92BE"/>
          </a:solidFill>
          <a:ln>
            <a:noFill/>
          </a:ln>
        </p:spPr>
        <p:txBody>
          <a:bodyPr wrap="none" anchor="ctr"/>
          <a:lstStyle/>
          <a:p>
            <a:endParaRPr lang="es-MX" sz="900">
              <a:cs typeface="B Nazanin" panose="00000400000000000000" pitchFamily="2" charset="-78"/>
            </a:endParaRPr>
          </a:p>
        </p:txBody>
      </p:sp>
      <p:sp>
        <p:nvSpPr>
          <p:cNvPr id="9" name="Freeform 38">
            <a:extLst>
              <a:ext uri="{FF2B5EF4-FFF2-40B4-BE49-F238E27FC236}">
                <a16:creationId xmlns:a16="http://schemas.microsoft.com/office/drawing/2014/main" id="{64B98E91-11E4-4C6B-9347-684C93A8BDC5}"/>
              </a:ext>
            </a:extLst>
          </p:cNvPr>
          <p:cNvSpPr>
            <a:spLocks noChangeArrowheads="1"/>
          </p:cNvSpPr>
          <p:nvPr/>
        </p:nvSpPr>
        <p:spPr bwMode="auto">
          <a:xfrm>
            <a:off x="8356797" y="2852925"/>
            <a:ext cx="630238" cy="630238"/>
          </a:xfrm>
          <a:custGeom>
            <a:avLst/>
            <a:gdLst>
              <a:gd name="T0" fmla="*/ 1260033 w 3505"/>
              <a:gd name="T1" fmla="*/ 631676 h 3504"/>
              <a:gd name="T2" fmla="*/ 1260033 w 3505"/>
              <a:gd name="T3" fmla="*/ 631676 h 3504"/>
              <a:gd name="T4" fmla="*/ 631455 w 3505"/>
              <a:gd name="T5" fmla="*/ 1260115 h 3504"/>
              <a:gd name="T6" fmla="*/ 0 w 3505"/>
              <a:gd name="T7" fmla="*/ 631676 h 3504"/>
              <a:gd name="T8" fmla="*/ 631455 w 3505"/>
              <a:gd name="T9" fmla="*/ 0 h 3504"/>
              <a:gd name="T10" fmla="*/ 1260033 w 3505"/>
              <a:gd name="T11" fmla="*/ 631676 h 35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05" h="3504">
                <a:moveTo>
                  <a:pt x="3504" y="1756"/>
                </a:moveTo>
                <a:lnTo>
                  <a:pt x="3504" y="1756"/>
                </a:lnTo>
                <a:cubicBezTo>
                  <a:pt x="3504" y="2722"/>
                  <a:pt x="2724" y="3503"/>
                  <a:pt x="1756" y="3503"/>
                </a:cubicBezTo>
                <a:cubicBezTo>
                  <a:pt x="789" y="3503"/>
                  <a:pt x="0" y="2722"/>
                  <a:pt x="0" y="1756"/>
                </a:cubicBezTo>
                <a:cubicBezTo>
                  <a:pt x="0" y="789"/>
                  <a:pt x="789" y="0"/>
                  <a:pt x="1756" y="0"/>
                </a:cubicBezTo>
                <a:cubicBezTo>
                  <a:pt x="2724" y="0"/>
                  <a:pt x="3504" y="789"/>
                  <a:pt x="3504" y="175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a:cs typeface="B Nazanin" panose="00000400000000000000" pitchFamily="2" charset="-78"/>
            </a:endParaRPr>
          </a:p>
        </p:txBody>
      </p:sp>
      <p:sp>
        <p:nvSpPr>
          <p:cNvPr id="10" name="Freeform 39">
            <a:extLst>
              <a:ext uri="{FF2B5EF4-FFF2-40B4-BE49-F238E27FC236}">
                <a16:creationId xmlns:a16="http://schemas.microsoft.com/office/drawing/2014/main" id="{90F0A1EA-D5E8-4CE3-BB8A-44C1AF5A6CE4}"/>
              </a:ext>
            </a:extLst>
          </p:cNvPr>
          <p:cNvSpPr>
            <a:spLocks noChangeArrowheads="1"/>
          </p:cNvSpPr>
          <p:nvPr/>
        </p:nvSpPr>
        <p:spPr bwMode="auto">
          <a:xfrm>
            <a:off x="8362354" y="4494400"/>
            <a:ext cx="628650" cy="630238"/>
          </a:xfrm>
          <a:custGeom>
            <a:avLst/>
            <a:gdLst>
              <a:gd name="T0" fmla="*/ 3496 w 3497"/>
              <a:gd name="T1" fmla="*/ 1747 h 3504"/>
              <a:gd name="T2" fmla="*/ 3496 w 3497"/>
              <a:gd name="T3" fmla="*/ 1747 h 3504"/>
              <a:gd name="T4" fmla="*/ 1748 w 3497"/>
              <a:gd name="T5" fmla="*/ 3503 h 3504"/>
              <a:gd name="T6" fmla="*/ 0 w 3497"/>
              <a:gd name="T7" fmla="*/ 1747 h 3504"/>
              <a:gd name="T8" fmla="*/ 1748 w 3497"/>
              <a:gd name="T9" fmla="*/ 0 h 3504"/>
              <a:gd name="T10" fmla="*/ 3496 w 3497"/>
              <a:gd name="T11" fmla="*/ 1747 h 3504"/>
            </a:gdLst>
            <a:ahLst/>
            <a:cxnLst>
              <a:cxn ang="0">
                <a:pos x="T0" y="T1"/>
              </a:cxn>
              <a:cxn ang="0">
                <a:pos x="T2" y="T3"/>
              </a:cxn>
              <a:cxn ang="0">
                <a:pos x="T4" y="T5"/>
              </a:cxn>
              <a:cxn ang="0">
                <a:pos x="T6" y="T7"/>
              </a:cxn>
              <a:cxn ang="0">
                <a:pos x="T8" y="T9"/>
              </a:cxn>
              <a:cxn ang="0">
                <a:pos x="T10" y="T11"/>
              </a:cxn>
            </a:cxnLst>
            <a:rect l="0" t="0" r="r" b="b"/>
            <a:pathLst>
              <a:path w="3497" h="3504">
                <a:moveTo>
                  <a:pt x="3496" y="1747"/>
                </a:moveTo>
                <a:lnTo>
                  <a:pt x="3496" y="1747"/>
                </a:lnTo>
                <a:cubicBezTo>
                  <a:pt x="3496" y="2714"/>
                  <a:pt x="2715" y="3503"/>
                  <a:pt x="1748" y="3503"/>
                </a:cubicBezTo>
                <a:cubicBezTo>
                  <a:pt x="781" y="3503"/>
                  <a:pt x="0" y="2714"/>
                  <a:pt x="0" y="1747"/>
                </a:cubicBezTo>
                <a:cubicBezTo>
                  <a:pt x="0" y="781"/>
                  <a:pt x="781" y="0"/>
                  <a:pt x="1748" y="0"/>
                </a:cubicBezTo>
                <a:cubicBezTo>
                  <a:pt x="2715" y="0"/>
                  <a:pt x="3496" y="781"/>
                  <a:pt x="3496" y="1747"/>
                </a:cubicBezTo>
              </a:path>
            </a:pathLst>
          </a:custGeom>
          <a:solidFill>
            <a:schemeClr val="accent4"/>
          </a:solidFill>
          <a:ln>
            <a:noFill/>
          </a:ln>
          <a:effectLst/>
        </p:spPr>
        <p:txBody>
          <a:bodyPr wrap="none" anchor="ctr"/>
          <a:lstStyle/>
          <a:p>
            <a:pPr defTabSz="914217">
              <a:defRPr/>
            </a:pPr>
            <a:endParaRPr lang="en-US" sz="900">
              <a:latin typeface="Calibri Light" panose="020F0302020204030204"/>
              <a:cs typeface="B Nazanin" panose="00000400000000000000" pitchFamily="2" charset="-78"/>
            </a:endParaRPr>
          </a:p>
        </p:txBody>
      </p:sp>
      <p:sp>
        <p:nvSpPr>
          <p:cNvPr id="11" name="Freeform 41">
            <a:extLst>
              <a:ext uri="{FF2B5EF4-FFF2-40B4-BE49-F238E27FC236}">
                <a16:creationId xmlns:a16="http://schemas.microsoft.com/office/drawing/2014/main" id="{C5DC8AF3-12F1-4274-88B0-F2588A7243B7}"/>
              </a:ext>
            </a:extLst>
          </p:cNvPr>
          <p:cNvSpPr>
            <a:spLocks noChangeArrowheads="1"/>
          </p:cNvSpPr>
          <p:nvPr/>
        </p:nvSpPr>
        <p:spPr bwMode="auto">
          <a:xfrm>
            <a:off x="8363941" y="3675250"/>
            <a:ext cx="628650" cy="628650"/>
          </a:xfrm>
          <a:custGeom>
            <a:avLst/>
            <a:gdLst>
              <a:gd name="T0" fmla="*/ 3494 w 3495"/>
              <a:gd name="T1" fmla="*/ 1748 h 3497"/>
              <a:gd name="T2" fmla="*/ 3494 w 3495"/>
              <a:gd name="T3" fmla="*/ 1748 h 3497"/>
              <a:gd name="T4" fmla="*/ 1747 w 3495"/>
              <a:gd name="T5" fmla="*/ 3496 h 3497"/>
              <a:gd name="T6" fmla="*/ 0 w 3495"/>
              <a:gd name="T7" fmla="*/ 1748 h 3497"/>
              <a:gd name="T8" fmla="*/ 1747 w 3495"/>
              <a:gd name="T9" fmla="*/ 0 h 3497"/>
              <a:gd name="T10" fmla="*/ 3494 w 3495"/>
              <a:gd name="T11" fmla="*/ 1748 h 3497"/>
            </a:gdLst>
            <a:ahLst/>
            <a:cxnLst>
              <a:cxn ang="0">
                <a:pos x="T0" y="T1"/>
              </a:cxn>
              <a:cxn ang="0">
                <a:pos x="T2" y="T3"/>
              </a:cxn>
              <a:cxn ang="0">
                <a:pos x="T4" y="T5"/>
              </a:cxn>
              <a:cxn ang="0">
                <a:pos x="T6" y="T7"/>
              </a:cxn>
              <a:cxn ang="0">
                <a:pos x="T8" y="T9"/>
              </a:cxn>
              <a:cxn ang="0">
                <a:pos x="T10" y="T11"/>
              </a:cxn>
            </a:cxnLst>
            <a:rect l="0" t="0" r="r" b="b"/>
            <a:pathLst>
              <a:path w="3495" h="3497">
                <a:moveTo>
                  <a:pt x="3494" y="1748"/>
                </a:moveTo>
                <a:lnTo>
                  <a:pt x="3494" y="1748"/>
                </a:lnTo>
                <a:cubicBezTo>
                  <a:pt x="3494" y="2715"/>
                  <a:pt x="2713" y="3496"/>
                  <a:pt x="1747" y="3496"/>
                </a:cubicBezTo>
                <a:cubicBezTo>
                  <a:pt x="780" y="3496"/>
                  <a:pt x="0" y="2715"/>
                  <a:pt x="0" y="1748"/>
                </a:cubicBezTo>
                <a:cubicBezTo>
                  <a:pt x="0" y="781"/>
                  <a:pt x="780" y="0"/>
                  <a:pt x="1747" y="0"/>
                </a:cubicBezTo>
                <a:cubicBezTo>
                  <a:pt x="2713" y="0"/>
                  <a:pt x="3494" y="781"/>
                  <a:pt x="3494" y="1748"/>
                </a:cubicBezTo>
              </a:path>
            </a:pathLst>
          </a:custGeom>
          <a:solidFill>
            <a:schemeClr val="accent3"/>
          </a:solidFill>
          <a:ln>
            <a:noFill/>
          </a:ln>
          <a:effectLst/>
        </p:spPr>
        <p:txBody>
          <a:bodyPr wrap="none" anchor="ctr"/>
          <a:lstStyle/>
          <a:p>
            <a:pPr defTabSz="914217">
              <a:defRPr/>
            </a:pPr>
            <a:endParaRPr lang="en-US" sz="900">
              <a:latin typeface="Calibri Light" panose="020F0302020204030204"/>
              <a:cs typeface="B Nazanin" panose="00000400000000000000" pitchFamily="2" charset="-78"/>
            </a:endParaRPr>
          </a:p>
        </p:txBody>
      </p:sp>
      <p:sp>
        <p:nvSpPr>
          <p:cNvPr id="12" name="Freeform 46">
            <a:extLst>
              <a:ext uri="{FF2B5EF4-FFF2-40B4-BE49-F238E27FC236}">
                <a16:creationId xmlns:a16="http://schemas.microsoft.com/office/drawing/2014/main" id="{20F7BFAB-35B9-44D1-93DA-317354E8B571}"/>
              </a:ext>
            </a:extLst>
          </p:cNvPr>
          <p:cNvSpPr>
            <a:spLocks noChangeArrowheads="1"/>
          </p:cNvSpPr>
          <p:nvPr/>
        </p:nvSpPr>
        <p:spPr bwMode="auto">
          <a:xfrm>
            <a:off x="8353622" y="2044094"/>
            <a:ext cx="628650" cy="630238"/>
          </a:xfrm>
          <a:custGeom>
            <a:avLst/>
            <a:gdLst>
              <a:gd name="T0" fmla="*/ 1256858 w 3496"/>
              <a:gd name="T1" fmla="*/ 628439 h 3504"/>
              <a:gd name="T2" fmla="*/ 1256858 w 3496"/>
              <a:gd name="T3" fmla="*/ 628439 h 3504"/>
              <a:gd name="T4" fmla="*/ 628249 w 3496"/>
              <a:gd name="T5" fmla="*/ 1260115 h 3504"/>
              <a:gd name="T6" fmla="*/ 0 w 3496"/>
              <a:gd name="T7" fmla="*/ 628439 h 3504"/>
              <a:gd name="T8" fmla="*/ 628249 w 3496"/>
              <a:gd name="T9" fmla="*/ 0 h 3504"/>
              <a:gd name="T10" fmla="*/ 1256858 w 3496"/>
              <a:gd name="T11" fmla="*/ 628439 h 35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96" h="3504">
                <a:moveTo>
                  <a:pt x="3495" y="1747"/>
                </a:moveTo>
                <a:lnTo>
                  <a:pt x="3495" y="1747"/>
                </a:lnTo>
                <a:cubicBezTo>
                  <a:pt x="3495" y="2714"/>
                  <a:pt x="2715" y="3503"/>
                  <a:pt x="1747" y="3503"/>
                </a:cubicBezTo>
                <a:cubicBezTo>
                  <a:pt x="780" y="3503"/>
                  <a:pt x="0" y="2714"/>
                  <a:pt x="0" y="1747"/>
                </a:cubicBezTo>
                <a:cubicBezTo>
                  <a:pt x="0" y="781"/>
                  <a:pt x="780" y="0"/>
                  <a:pt x="1747" y="0"/>
                </a:cubicBezTo>
                <a:cubicBezTo>
                  <a:pt x="2715" y="0"/>
                  <a:pt x="3495" y="781"/>
                  <a:pt x="3495" y="1747"/>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a:cs typeface="B Nazanin" panose="00000400000000000000" pitchFamily="2" charset="-78"/>
            </a:endParaRPr>
          </a:p>
        </p:txBody>
      </p:sp>
      <p:sp>
        <p:nvSpPr>
          <p:cNvPr id="13" name="Freeform 47">
            <a:extLst>
              <a:ext uri="{FF2B5EF4-FFF2-40B4-BE49-F238E27FC236}">
                <a16:creationId xmlns:a16="http://schemas.microsoft.com/office/drawing/2014/main" id="{2185F4BB-D2E9-42D0-9912-8F37B6D1B895}"/>
              </a:ext>
            </a:extLst>
          </p:cNvPr>
          <p:cNvSpPr>
            <a:spLocks noChangeArrowheads="1"/>
          </p:cNvSpPr>
          <p:nvPr/>
        </p:nvSpPr>
        <p:spPr bwMode="auto">
          <a:xfrm>
            <a:off x="3638747" y="2956907"/>
            <a:ext cx="430213" cy="431800"/>
          </a:xfrm>
          <a:custGeom>
            <a:avLst/>
            <a:gdLst>
              <a:gd name="T0" fmla="*/ 315277 w 2396"/>
              <a:gd name="T1" fmla="*/ 0 h 2403"/>
              <a:gd name="T2" fmla="*/ 315277 w 2396"/>
              <a:gd name="T3" fmla="*/ 0 h 2403"/>
              <a:gd name="T4" fmla="*/ 414385 w 2396"/>
              <a:gd name="T5" fmla="*/ 0 h 2403"/>
              <a:gd name="T6" fmla="*/ 500206 w 2396"/>
              <a:gd name="T7" fmla="*/ 171786 h 2403"/>
              <a:gd name="T8" fmla="*/ 719967 w 2396"/>
              <a:gd name="T9" fmla="*/ 168551 h 2403"/>
              <a:gd name="T10" fmla="*/ 758030 w 2396"/>
              <a:gd name="T11" fmla="*/ 560999 h 2403"/>
              <a:gd name="T12" fmla="*/ 254951 w 2396"/>
              <a:gd name="T13" fmla="*/ 662704 h 2403"/>
              <a:gd name="T14" fmla="*/ 98389 w 2396"/>
              <a:gd name="T15" fmla="*/ 793161 h 2403"/>
              <a:gd name="T16" fmla="*/ 2873 w 2396"/>
              <a:gd name="T17" fmla="*/ 793161 h 2403"/>
              <a:gd name="T18" fmla="*/ 159434 w 2396"/>
              <a:gd name="T19" fmla="*/ 538717 h 2403"/>
              <a:gd name="T20" fmla="*/ 461425 w 2396"/>
              <a:gd name="T21" fmla="*/ 401432 h 2403"/>
              <a:gd name="T22" fmla="*/ 388531 w 2396"/>
              <a:gd name="T23" fmla="*/ 254444 h 2403"/>
              <a:gd name="T24" fmla="*/ 315277 w 2396"/>
              <a:gd name="T25" fmla="*/ 0 h 24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96" h="2403">
                <a:moveTo>
                  <a:pt x="878" y="0"/>
                </a:moveTo>
                <a:lnTo>
                  <a:pt x="878" y="0"/>
                </a:lnTo>
                <a:cubicBezTo>
                  <a:pt x="1154" y="0"/>
                  <a:pt x="1154" y="0"/>
                  <a:pt x="1154" y="0"/>
                </a:cubicBezTo>
                <a:cubicBezTo>
                  <a:pt x="1154" y="0"/>
                  <a:pt x="1117" y="665"/>
                  <a:pt x="1393" y="478"/>
                </a:cubicBezTo>
                <a:cubicBezTo>
                  <a:pt x="1517" y="390"/>
                  <a:pt x="1738" y="239"/>
                  <a:pt x="2005" y="469"/>
                </a:cubicBezTo>
                <a:cubicBezTo>
                  <a:pt x="2209" y="646"/>
                  <a:pt x="2395" y="939"/>
                  <a:pt x="2111" y="1561"/>
                </a:cubicBezTo>
                <a:cubicBezTo>
                  <a:pt x="1960" y="1889"/>
                  <a:pt x="1463" y="2402"/>
                  <a:pt x="710" y="1844"/>
                </a:cubicBezTo>
                <a:cubicBezTo>
                  <a:pt x="594" y="1755"/>
                  <a:pt x="293" y="1551"/>
                  <a:pt x="274" y="2207"/>
                </a:cubicBezTo>
                <a:cubicBezTo>
                  <a:pt x="8" y="2207"/>
                  <a:pt x="8" y="2207"/>
                  <a:pt x="8" y="2207"/>
                </a:cubicBezTo>
                <a:cubicBezTo>
                  <a:pt x="8" y="2207"/>
                  <a:pt x="0" y="1437"/>
                  <a:pt x="444" y="1499"/>
                </a:cubicBezTo>
                <a:cubicBezTo>
                  <a:pt x="674" y="1524"/>
                  <a:pt x="1198" y="1667"/>
                  <a:pt x="1285" y="1117"/>
                </a:cubicBezTo>
                <a:cubicBezTo>
                  <a:pt x="1304" y="1001"/>
                  <a:pt x="1348" y="868"/>
                  <a:pt x="1082" y="708"/>
                </a:cubicBezTo>
                <a:cubicBezTo>
                  <a:pt x="967" y="638"/>
                  <a:pt x="870" y="575"/>
                  <a:pt x="87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a:cs typeface="B Nazanin" panose="00000400000000000000" pitchFamily="2" charset="-78"/>
            </a:endParaRPr>
          </a:p>
        </p:txBody>
      </p:sp>
      <p:sp>
        <p:nvSpPr>
          <p:cNvPr id="14" name="Freeform 48">
            <a:extLst>
              <a:ext uri="{FF2B5EF4-FFF2-40B4-BE49-F238E27FC236}">
                <a16:creationId xmlns:a16="http://schemas.microsoft.com/office/drawing/2014/main" id="{25FB8B20-28C4-4295-A4FB-B1D3500DC9B3}"/>
              </a:ext>
            </a:extLst>
          </p:cNvPr>
          <p:cNvSpPr>
            <a:spLocks noChangeArrowheads="1"/>
          </p:cNvSpPr>
          <p:nvPr/>
        </p:nvSpPr>
        <p:spPr bwMode="auto">
          <a:xfrm>
            <a:off x="3681610" y="4557900"/>
            <a:ext cx="358775" cy="492919"/>
          </a:xfrm>
          <a:custGeom>
            <a:avLst/>
            <a:gdLst>
              <a:gd name="T0" fmla="*/ 666458 w 1996"/>
              <a:gd name="T1" fmla="*/ 181564 h 2742"/>
              <a:gd name="T2" fmla="*/ 666458 w 1996"/>
              <a:gd name="T3" fmla="*/ 181564 h 2742"/>
              <a:gd name="T4" fmla="*/ 478455 w 1996"/>
              <a:gd name="T5" fmla="*/ 31639 h 2742"/>
              <a:gd name="T6" fmla="*/ 130847 w 1996"/>
              <a:gd name="T7" fmla="*/ 95636 h 2742"/>
              <a:gd name="T8" fmla="*/ 35228 w 1996"/>
              <a:gd name="T9" fmla="*/ 455528 h 2742"/>
              <a:gd name="T10" fmla="*/ 54280 w 1996"/>
              <a:gd name="T11" fmla="*/ 468471 h 2742"/>
              <a:gd name="T12" fmla="*/ 70097 w 1996"/>
              <a:gd name="T13" fmla="*/ 449416 h 2742"/>
              <a:gd name="T14" fmla="*/ 156010 w 1996"/>
              <a:gd name="T15" fmla="*/ 121162 h 2742"/>
              <a:gd name="T16" fmla="*/ 471625 w 1996"/>
              <a:gd name="T17" fmla="*/ 66873 h 2742"/>
              <a:gd name="T18" fmla="*/ 634465 w 1996"/>
              <a:gd name="T19" fmla="*/ 197383 h 2742"/>
              <a:gd name="T20" fmla="*/ 570839 w 1996"/>
              <a:gd name="T21" fmla="*/ 599700 h 2742"/>
              <a:gd name="T22" fmla="*/ 526265 w 1996"/>
              <a:gd name="T23" fmla="*/ 717627 h 2742"/>
              <a:gd name="T24" fmla="*/ 468749 w 1996"/>
              <a:gd name="T25" fmla="*/ 883371 h 2742"/>
              <a:gd name="T26" fmla="*/ 303034 w 1996"/>
              <a:gd name="T27" fmla="*/ 950244 h 2742"/>
              <a:gd name="T28" fmla="*/ 162840 w 1996"/>
              <a:gd name="T29" fmla="*/ 851373 h 2742"/>
              <a:gd name="T30" fmla="*/ 115031 w 1996"/>
              <a:gd name="T31" fmla="*/ 647158 h 2742"/>
              <a:gd name="T32" fmla="*/ 203820 w 1996"/>
              <a:gd name="T33" fmla="*/ 637811 h 2742"/>
              <a:gd name="T34" fmla="*/ 223231 w 1996"/>
              <a:gd name="T35" fmla="*/ 694976 h 2742"/>
              <a:gd name="T36" fmla="*/ 293328 w 1996"/>
              <a:gd name="T37" fmla="*/ 793848 h 2742"/>
              <a:gd name="T38" fmla="*/ 376366 w 1996"/>
              <a:gd name="T39" fmla="*/ 762209 h 2742"/>
              <a:gd name="T40" fmla="*/ 347608 w 1996"/>
              <a:gd name="T41" fmla="*/ 624867 h 2742"/>
              <a:gd name="T42" fmla="*/ 418064 w 1996"/>
              <a:gd name="T43" fmla="*/ 436832 h 2742"/>
              <a:gd name="T44" fmla="*/ 321726 w 1996"/>
              <a:gd name="T45" fmla="*/ 379307 h 2742"/>
              <a:gd name="T46" fmla="*/ 321726 w 1996"/>
              <a:gd name="T47" fmla="*/ 379307 h 2742"/>
              <a:gd name="T48" fmla="*/ 229702 w 1996"/>
              <a:gd name="T49" fmla="*/ 436832 h 2742"/>
              <a:gd name="T50" fmla="*/ 223231 w 1996"/>
              <a:gd name="T51" fmla="*/ 267492 h 2742"/>
              <a:gd name="T52" fmla="*/ 299798 w 1996"/>
              <a:gd name="T53" fmla="*/ 203855 h 2742"/>
              <a:gd name="T54" fmla="*/ 471625 w 1996"/>
              <a:gd name="T55" fmla="*/ 235853 h 2742"/>
              <a:gd name="T56" fmla="*/ 503978 w 1996"/>
              <a:gd name="T57" fmla="*/ 446539 h 2742"/>
              <a:gd name="T58" fmla="*/ 516559 w 1996"/>
              <a:gd name="T59" fmla="*/ 468471 h 2742"/>
              <a:gd name="T60" fmla="*/ 535970 w 1996"/>
              <a:gd name="T61" fmla="*/ 455528 h 2742"/>
              <a:gd name="T62" fmla="*/ 497867 w 1996"/>
              <a:gd name="T63" fmla="*/ 209967 h 2742"/>
              <a:gd name="T64" fmla="*/ 286857 w 1996"/>
              <a:gd name="T65" fmla="*/ 171857 h 2742"/>
              <a:gd name="T66" fmla="*/ 191238 w 1996"/>
              <a:gd name="T67" fmla="*/ 254909 h 2742"/>
              <a:gd name="T68" fmla="*/ 210650 w 1996"/>
              <a:gd name="T69" fmla="*/ 484650 h 2742"/>
              <a:gd name="T70" fmla="*/ 226107 w 1996"/>
              <a:gd name="T71" fmla="*/ 497233 h 2742"/>
              <a:gd name="T72" fmla="*/ 242643 w 1996"/>
              <a:gd name="T73" fmla="*/ 484650 h 2742"/>
              <a:gd name="T74" fmla="*/ 321726 w 1996"/>
              <a:gd name="T75" fmla="*/ 414541 h 2742"/>
              <a:gd name="T76" fmla="*/ 321726 w 1996"/>
              <a:gd name="T77" fmla="*/ 414541 h 2742"/>
              <a:gd name="T78" fmla="*/ 385712 w 1996"/>
              <a:gd name="T79" fmla="*/ 452651 h 2742"/>
              <a:gd name="T80" fmla="*/ 312739 w 1996"/>
              <a:gd name="T81" fmla="*/ 608688 h 2742"/>
              <a:gd name="T82" fmla="*/ 309145 w 1996"/>
              <a:gd name="T83" fmla="*/ 630979 h 2742"/>
              <a:gd name="T84" fmla="*/ 347608 w 1996"/>
              <a:gd name="T85" fmla="*/ 742794 h 2742"/>
              <a:gd name="T86" fmla="*/ 293328 w 1996"/>
              <a:gd name="T87" fmla="*/ 762209 h 2742"/>
              <a:gd name="T88" fmla="*/ 258459 w 1996"/>
              <a:gd name="T89" fmla="*/ 685628 h 2742"/>
              <a:gd name="T90" fmla="*/ 210650 w 1996"/>
              <a:gd name="T91" fmla="*/ 602576 h 2742"/>
              <a:gd name="T92" fmla="*/ 85913 w 1996"/>
              <a:gd name="T93" fmla="*/ 628103 h 2742"/>
              <a:gd name="T94" fmla="*/ 130847 w 1996"/>
              <a:gd name="T95" fmla="*/ 867552 h 2742"/>
              <a:gd name="T96" fmla="*/ 299798 w 1996"/>
              <a:gd name="T97" fmla="*/ 985478 h 2742"/>
              <a:gd name="T98" fmla="*/ 318850 w 1996"/>
              <a:gd name="T99" fmla="*/ 985478 h 2742"/>
              <a:gd name="T100" fmla="*/ 500742 w 1996"/>
              <a:gd name="T101" fmla="*/ 898831 h 2742"/>
              <a:gd name="T102" fmla="*/ 561133 w 1996"/>
              <a:gd name="T103" fmla="*/ 726975 h 2742"/>
              <a:gd name="T104" fmla="*/ 599237 w 1996"/>
              <a:gd name="T105" fmla="*/ 615160 h 2742"/>
              <a:gd name="T106" fmla="*/ 666458 w 1996"/>
              <a:gd name="T107" fmla="*/ 181564 h 27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996" h="2742">
                <a:moveTo>
                  <a:pt x="1854" y="505"/>
                </a:moveTo>
                <a:lnTo>
                  <a:pt x="1854" y="505"/>
                </a:lnTo>
                <a:cubicBezTo>
                  <a:pt x="1738" y="256"/>
                  <a:pt x="1508" y="123"/>
                  <a:pt x="1331" y="88"/>
                </a:cubicBezTo>
                <a:cubicBezTo>
                  <a:pt x="905" y="0"/>
                  <a:pt x="577" y="61"/>
                  <a:pt x="364" y="266"/>
                </a:cubicBezTo>
                <a:cubicBezTo>
                  <a:pt x="0" y="611"/>
                  <a:pt x="89" y="1242"/>
                  <a:pt x="98" y="1267"/>
                </a:cubicBezTo>
                <a:cubicBezTo>
                  <a:pt x="98" y="1294"/>
                  <a:pt x="125" y="1313"/>
                  <a:pt x="151" y="1303"/>
                </a:cubicBezTo>
                <a:cubicBezTo>
                  <a:pt x="177" y="1303"/>
                  <a:pt x="195" y="1277"/>
                  <a:pt x="195" y="1250"/>
                </a:cubicBezTo>
                <a:cubicBezTo>
                  <a:pt x="195" y="1242"/>
                  <a:pt x="106" y="647"/>
                  <a:pt x="434" y="337"/>
                </a:cubicBezTo>
                <a:cubicBezTo>
                  <a:pt x="621" y="150"/>
                  <a:pt x="914" y="106"/>
                  <a:pt x="1312" y="186"/>
                </a:cubicBezTo>
                <a:cubicBezTo>
                  <a:pt x="1464" y="212"/>
                  <a:pt x="1667" y="328"/>
                  <a:pt x="1765" y="549"/>
                </a:cubicBezTo>
                <a:cubicBezTo>
                  <a:pt x="1898" y="825"/>
                  <a:pt x="1836" y="1215"/>
                  <a:pt x="1588" y="1668"/>
                </a:cubicBezTo>
                <a:cubicBezTo>
                  <a:pt x="1516" y="1782"/>
                  <a:pt x="1491" y="1890"/>
                  <a:pt x="1464" y="1996"/>
                </a:cubicBezTo>
                <a:cubicBezTo>
                  <a:pt x="1437" y="2120"/>
                  <a:pt x="1402" y="2261"/>
                  <a:pt x="1304" y="2457"/>
                </a:cubicBezTo>
                <a:cubicBezTo>
                  <a:pt x="1242" y="2571"/>
                  <a:pt x="1047" y="2660"/>
                  <a:pt x="843" y="2643"/>
                </a:cubicBezTo>
                <a:cubicBezTo>
                  <a:pt x="754" y="2633"/>
                  <a:pt x="532" y="2598"/>
                  <a:pt x="453" y="2368"/>
                </a:cubicBezTo>
                <a:cubicBezTo>
                  <a:pt x="355" y="2208"/>
                  <a:pt x="239" y="1907"/>
                  <a:pt x="320" y="1800"/>
                </a:cubicBezTo>
                <a:cubicBezTo>
                  <a:pt x="364" y="1738"/>
                  <a:pt x="480" y="1755"/>
                  <a:pt x="567" y="1774"/>
                </a:cubicBezTo>
                <a:cubicBezTo>
                  <a:pt x="586" y="1782"/>
                  <a:pt x="612" y="1880"/>
                  <a:pt x="621" y="1933"/>
                </a:cubicBezTo>
                <a:cubicBezTo>
                  <a:pt x="656" y="2066"/>
                  <a:pt x="700" y="2218"/>
                  <a:pt x="816" y="2208"/>
                </a:cubicBezTo>
                <a:cubicBezTo>
                  <a:pt x="816" y="2208"/>
                  <a:pt x="984" y="2226"/>
                  <a:pt x="1047" y="2120"/>
                </a:cubicBezTo>
                <a:cubicBezTo>
                  <a:pt x="1100" y="2031"/>
                  <a:pt x="1073" y="1907"/>
                  <a:pt x="967" y="1738"/>
                </a:cubicBezTo>
                <a:cubicBezTo>
                  <a:pt x="1047" y="1649"/>
                  <a:pt x="1260" y="1419"/>
                  <a:pt x="1163" y="1215"/>
                </a:cubicBezTo>
                <a:cubicBezTo>
                  <a:pt x="1126" y="1144"/>
                  <a:pt x="1030" y="1055"/>
                  <a:pt x="895" y="1055"/>
                </a:cubicBezTo>
                <a:cubicBezTo>
                  <a:pt x="825" y="1055"/>
                  <a:pt x="727" y="1091"/>
                  <a:pt x="639" y="1215"/>
                </a:cubicBezTo>
                <a:cubicBezTo>
                  <a:pt x="604" y="1099"/>
                  <a:pt x="550" y="895"/>
                  <a:pt x="621" y="744"/>
                </a:cubicBezTo>
                <a:cubicBezTo>
                  <a:pt x="656" y="656"/>
                  <a:pt x="727" y="603"/>
                  <a:pt x="834" y="567"/>
                </a:cubicBezTo>
                <a:cubicBezTo>
                  <a:pt x="905" y="541"/>
                  <a:pt x="1163" y="514"/>
                  <a:pt x="1312" y="656"/>
                </a:cubicBezTo>
                <a:cubicBezTo>
                  <a:pt x="1437" y="771"/>
                  <a:pt x="1464" y="966"/>
                  <a:pt x="1402" y="1242"/>
                </a:cubicBezTo>
                <a:cubicBezTo>
                  <a:pt x="1393" y="1267"/>
                  <a:pt x="1410" y="1294"/>
                  <a:pt x="1437" y="1303"/>
                </a:cubicBezTo>
                <a:cubicBezTo>
                  <a:pt x="1464" y="1303"/>
                  <a:pt x="1491" y="1294"/>
                  <a:pt x="1491" y="1267"/>
                </a:cubicBezTo>
                <a:cubicBezTo>
                  <a:pt x="1570" y="949"/>
                  <a:pt x="1534" y="727"/>
                  <a:pt x="1385" y="584"/>
                </a:cubicBezTo>
                <a:cubicBezTo>
                  <a:pt x="1179" y="408"/>
                  <a:pt x="878" y="451"/>
                  <a:pt x="798" y="478"/>
                </a:cubicBezTo>
                <a:cubicBezTo>
                  <a:pt x="675" y="514"/>
                  <a:pt x="586" y="594"/>
                  <a:pt x="532" y="709"/>
                </a:cubicBezTo>
                <a:cubicBezTo>
                  <a:pt x="417" y="975"/>
                  <a:pt x="577" y="1339"/>
                  <a:pt x="586" y="1348"/>
                </a:cubicBezTo>
                <a:cubicBezTo>
                  <a:pt x="594" y="1365"/>
                  <a:pt x="612" y="1383"/>
                  <a:pt x="629" y="1383"/>
                </a:cubicBezTo>
                <a:cubicBezTo>
                  <a:pt x="648" y="1383"/>
                  <a:pt x="665" y="1365"/>
                  <a:pt x="675" y="1348"/>
                </a:cubicBezTo>
                <a:cubicBezTo>
                  <a:pt x="735" y="1224"/>
                  <a:pt x="808" y="1153"/>
                  <a:pt x="895" y="1153"/>
                </a:cubicBezTo>
                <a:cubicBezTo>
                  <a:pt x="976" y="1153"/>
                  <a:pt x="1055" y="1215"/>
                  <a:pt x="1073" y="1259"/>
                </a:cubicBezTo>
                <a:cubicBezTo>
                  <a:pt x="1144" y="1410"/>
                  <a:pt x="949" y="1622"/>
                  <a:pt x="870" y="1693"/>
                </a:cubicBezTo>
                <a:cubicBezTo>
                  <a:pt x="851" y="1703"/>
                  <a:pt x="851" y="1730"/>
                  <a:pt x="860" y="1755"/>
                </a:cubicBezTo>
                <a:cubicBezTo>
                  <a:pt x="994" y="1950"/>
                  <a:pt x="984" y="2031"/>
                  <a:pt x="967" y="2066"/>
                </a:cubicBezTo>
                <a:cubicBezTo>
                  <a:pt x="932" y="2120"/>
                  <a:pt x="825" y="2120"/>
                  <a:pt x="816" y="2120"/>
                </a:cubicBezTo>
                <a:cubicBezTo>
                  <a:pt x="772" y="2120"/>
                  <a:pt x="735" y="1987"/>
                  <a:pt x="719" y="1907"/>
                </a:cubicBezTo>
                <a:cubicBezTo>
                  <a:pt x="683" y="1791"/>
                  <a:pt x="665" y="1693"/>
                  <a:pt x="586" y="1676"/>
                </a:cubicBezTo>
                <a:cubicBezTo>
                  <a:pt x="417" y="1641"/>
                  <a:pt x="301" y="1668"/>
                  <a:pt x="239" y="1747"/>
                </a:cubicBezTo>
                <a:cubicBezTo>
                  <a:pt x="98" y="1942"/>
                  <a:pt x="337" y="2368"/>
                  <a:pt x="364" y="2413"/>
                </a:cubicBezTo>
                <a:cubicBezTo>
                  <a:pt x="426" y="2608"/>
                  <a:pt x="604" y="2722"/>
                  <a:pt x="834" y="2741"/>
                </a:cubicBezTo>
                <a:cubicBezTo>
                  <a:pt x="851" y="2741"/>
                  <a:pt x="870" y="2741"/>
                  <a:pt x="887" y="2741"/>
                </a:cubicBezTo>
                <a:cubicBezTo>
                  <a:pt x="1109" y="2741"/>
                  <a:pt x="1312" y="2643"/>
                  <a:pt x="1393" y="2500"/>
                </a:cubicBezTo>
                <a:cubicBezTo>
                  <a:pt x="1491" y="2288"/>
                  <a:pt x="1526" y="2146"/>
                  <a:pt x="1561" y="2022"/>
                </a:cubicBezTo>
                <a:cubicBezTo>
                  <a:pt x="1588" y="1915"/>
                  <a:pt x="1605" y="1817"/>
                  <a:pt x="1667" y="1711"/>
                </a:cubicBezTo>
                <a:cubicBezTo>
                  <a:pt x="1933" y="1224"/>
                  <a:pt x="1995" y="816"/>
                  <a:pt x="1854" y="50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a:cs typeface="B Nazanin" panose="00000400000000000000" pitchFamily="2" charset="-78"/>
            </a:endParaRPr>
          </a:p>
        </p:txBody>
      </p:sp>
      <p:sp>
        <p:nvSpPr>
          <p:cNvPr id="15" name="Freeform 49">
            <a:extLst>
              <a:ext uri="{FF2B5EF4-FFF2-40B4-BE49-F238E27FC236}">
                <a16:creationId xmlns:a16="http://schemas.microsoft.com/office/drawing/2014/main" id="{DC59E05F-45FE-4BF9-8DDF-7AF3483124B8}"/>
              </a:ext>
            </a:extLst>
          </p:cNvPr>
          <p:cNvSpPr>
            <a:spLocks noChangeArrowheads="1"/>
          </p:cNvSpPr>
          <p:nvPr/>
        </p:nvSpPr>
        <p:spPr bwMode="auto">
          <a:xfrm>
            <a:off x="8540947" y="2198082"/>
            <a:ext cx="281782" cy="369888"/>
          </a:xfrm>
          <a:custGeom>
            <a:avLst/>
            <a:gdLst>
              <a:gd name="T0" fmla="*/ 559939 w 1571"/>
              <a:gd name="T1" fmla="*/ 120780 h 2058"/>
              <a:gd name="T2" fmla="*/ 559939 w 1571"/>
              <a:gd name="T3" fmla="*/ 120780 h 2058"/>
              <a:gd name="T4" fmla="*/ 528014 w 1571"/>
              <a:gd name="T5" fmla="*/ 41338 h 2058"/>
              <a:gd name="T6" fmla="*/ 467752 w 1571"/>
              <a:gd name="T7" fmla="*/ 2876 h 2058"/>
              <a:gd name="T8" fmla="*/ 381304 w 1571"/>
              <a:gd name="T9" fmla="*/ 6470 h 2058"/>
              <a:gd name="T10" fmla="*/ 283018 w 1571"/>
              <a:gd name="T11" fmla="*/ 19052 h 2058"/>
              <a:gd name="T12" fmla="*/ 181146 w 1571"/>
              <a:gd name="T13" fmla="*/ 6470 h 2058"/>
              <a:gd name="T14" fmla="*/ 95416 w 1571"/>
              <a:gd name="T15" fmla="*/ 2876 h 2058"/>
              <a:gd name="T16" fmla="*/ 35153 w 1571"/>
              <a:gd name="T17" fmla="*/ 41338 h 2058"/>
              <a:gd name="T18" fmla="*/ 3228 w 1571"/>
              <a:gd name="T19" fmla="*/ 120780 h 2058"/>
              <a:gd name="T20" fmla="*/ 41251 w 1571"/>
              <a:gd name="T21" fmla="*/ 328190 h 2058"/>
              <a:gd name="T22" fmla="*/ 66360 w 1571"/>
              <a:gd name="T23" fmla="*/ 462270 h 2058"/>
              <a:gd name="T24" fmla="*/ 120884 w 1571"/>
              <a:gd name="T25" fmla="*/ 713894 h 2058"/>
              <a:gd name="T26" fmla="*/ 181146 w 1571"/>
              <a:gd name="T27" fmla="*/ 707423 h 2058"/>
              <a:gd name="T28" fmla="*/ 283018 w 1571"/>
              <a:gd name="T29" fmla="*/ 366293 h 2058"/>
              <a:gd name="T30" fmla="*/ 381304 w 1571"/>
              <a:gd name="T31" fmla="*/ 707423 h 2058"/>
              <a:gd name="T32" fmla="*/ 441925 w 1571"/>
              <a:gd name="T33" fmla="*/ 713894 h 2058"/>
              <a:gd name="T34" fmla="*/ 496089 w 1571"/>
              <a:gd name="T35" fmla="*/ 462270 h 2058"/>
              <a:gd name="T36" fmla="*/ 521557 w 1571"/>
              <a:gd name="T37" fmla="*/ 328190 h 2058"/>
              <a:gd name="T38" fmla="*/ 559939 w 1571"/>
              <a:gd name="T39" fmla="*/ 120780 h 20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71" h="2058">
                <a:moveTo>
                  <a:pt x="1561" y="336"/>
                </a:moveTo>
                <a:lnTo>
                  <a:pt x="1561" y="336"/>
                </a:lnTo>
                <a:cubicBezTo>
                  <a:pt x="1551" y="257"/>
                  <a:pt x="1507" y="159"/>
                  <a:pt x="1472" y="115"/>
                </a:cubicBezTo>
                <a:cubicBezTo>
                  <a:pt x="1427" y="62"/>
                  <a:pt x="1356" y="18"/>
                  <a:pt x="1304" y="8"/>
                </a:cubicBezTo>
                <a:cubicBezTo>
                  <a:pt x="1250" y="0"/>
                  <a:pt x="1144" y="8"/>
                  <a:pt x="1063" y="18"/>
                </a:cubicBezTo>
                <a:cubicBezTo>
                  <a:pt x="789" y="53"/>
                  <a:pt x="789" y="53"/>
                  <a:pt x="789" y="53"/>
                </a:cubicBezTo>
                <a:cubicBezTo>
                  <a:pt x="505" y="18"/>
                  <a:pt x="505" y="18"/>
                  <a:pt x="505" y="18"/>
                </a:cubicBezTo>
                <a:cubicBezTo>
                  <a:pt x="426" y="8"/>
                  <a:pt x="318" y="0"/>
                  <a:pt x="266" y="8"/>
                </a:cubicBezTo>
                <a:cubicBezTo>
                  <a:pt x="212" y="18"/>
                  <a:pt x="141" y="62"/>
                  <a:pt x="98" y="115"/>
                </a:cubicBezTo>
                <a:cubicBezTo>
                  <a:pt x="61" y="159"/>
                  <a:pt x="17" y="257"/>
                  <a:pt x="9" y="336"/>
                </a:cubicBezTo>
                <a:cubicBezTo>
                  <a:pt x="0" y="479"/>
                  <a:pt x="9" y="701"/>
                  <a:pt x="115" y="913"/>
                </a:cubicBezTo>
                <a:cubicBezTo>
                  <a:pt x="115" y="913"/>
                  <a:pt x="185" y="1056"/>
                  <a:pt x="185" y="1286"/>
                </a:cubicBezTo>
                <a:cubicBezTo>
                  <a:pt x="185" y="1455"/>
                  <a:pt x="248" y="1818"/>
                  <a:pt x="337" y="1986"/>
                </a:cubicBezTo>
                <a:cubicBezTo>
                  <a:pt x="372" y="2057"/>
                  <a:pt x="478" y="2040"/>
                  <a:pt x="505" y="1968"/>
                </a:cubicBezTo>
                <a:cubicBezTo>
                  <a:pt x="585" y="1694"/>
                  <a:pt x="638" y="1019"/>
                  <a:pt x="789" y="1019"/>
                </a:cubicBezTo>
                <a:cubicBezTo>
                  <a:pt x="931" y="1019"/>
                  <a:pt x="984" y="1694"/>
                  <a:pt x="1063" y="1968"/>
                </a:cubicBezTo>
                <a:cubicBezTo>
                  <a:pt x="1090" y="2040"/>
                  <a:pt x="1196" y="2057"/>
                  <a:pt x="1232" y="1986"/>
                </a:cubicBezTo>
                <a:cubicBezTo>
                  <a:pt x="1321" y="1818"/>
                  <a:pt x="1383" y="1455"/>
                  <a:pt x="1383" y="1286"/>
                </a:cubicBezTo>
                <a:cubicBezTo>
                  <a:pt x="1383" y="1056"/>
                  <a:pt x="1454" y="913"/>
                  <a:pt x="1454" y="913"/>
                </a:cubicBezTo>
                <a:cubicBezTo>
                  <a:pt x="1561" y="701"/>
                  <a:pt x="1570" y="479"/>
                  <a:pt x="1561" y="33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a:cs typeface="B Nazanin" panose="00000400000000000000" pitchFamily="2" charset="-78"/>
            </a:endParaRPr>
          </a:p>
        </p:txBody>
      </p:sp>
      <p:grpSp>
        <p:nvGrpSpPr>
          <p:cNvPr id="16" name="Group 9">
            <a:extLst>
              <a:ext uri="{FF2B5EF4-FFF2-40B4-BE49-F238E27FC236}">
                <a16:creationId xmlns:a16="http://schemas.microsoft.com/office/drawing/2014/main" id="{447AB2F1-21D9-4179-AA93-6CDB027B54DE}"/>
              </a:ext>
            </a:extLst>
          </p:cNvPr>
          <p:cNvGrpSpPr/>
          <p:nvPr/>
        </p:nvGrpSpPr>
        <p:grpSpPr>
          <a:xfrm>
            <a:off x="3672717" y="3785526"/>
            <a:ext cx="369070" cy="406400"/>
            <a:chOff x="3128488" y="6732147"/>
            <a:chExt cx="738139" cy="812800"/>
          </a:xfrm>
          <a:solidFill>
            <a:schemeClr val="bg1"/>
          </a:solidFill>
        </p:grpSpPr>
        <p:sp>
          <p:nvSpPr>
            <p:cNvPr id="17" name="Freeform 50">
              <a:extLst>
                <a:ext uri="{FF2B5EF4-FFF2-40B4-BE49-F238E27FC236}">
                  <a16:creationId xmlns:a16="http://schemas.microsoft.com/office/drawing/2014/main" id="{5758E4C4-851E-43B2-A6A2-BAA392929580}"/>
                </a:ext>
              </a:extLst>
            </p:cNvPr>
            <p:cNvSpPr>
              <a:spLocks noChangeArrowheads="1"/>
            </p:cNvSpPr>
            <p:nvPr/>
          </p:nvSpPr>
          <p:spPr bwMode="auto">
            <a:xfrm>
              <a:off x="3514225" y="6732147"/>
              <a:ext cx="352402" cy="812800"/>
            </a:xfrm>
            <a:custGeom>
              <a:avLst/>
              <a:gdLst>
                <a:gd name="T0" fmla="*/ 416 w 985"/>
                <a:gd name="T1" fmla="*/ 398 h 2263"/>
                <a:gd name="T2" fmla="*/ 416 w 985"/>
                <a:gd name="T3" fmla="*/ 398 h 2263"/>
                <a:gd name="T4" fmla="*/ 532 w 985"/>
                <a:gd name="T5" fmla="*/ 336 h 2263"/>
                <a:gd name="T6" fmla="*/ 470 w 985"/>
                <a:gd name="T7" fmla="*/ 106 h 2263"/>
                <a:gd name="T8" fmla="*/ 168 w 985"/>
                <a:gd name="T9" fmla="*/ 0 h 2263"/>
                <a:gd name="T10" fmla="*/ 0 w 985"/>
                <a:gd name="T11" fmla="*/ 18 h 2263"/>
                <a:gd name="T12" fmla="*/ 0 w 985"/>
                <a:gd name="T13" fmla="*/ 2128 h 2263"/>
                <a:gd name="T14" fmla="*/ 0 w 985"/>
                <a:gd name="T15" fmla="*/ 2138 h 2263"/>
                <a:gd name="T16" fmla="*/ 0 w 985"/>
                <a:gd name="T17" fmla="*/ 2138 h 2263"/>
                <a:gd name="T18" fmla="*/ 177 w 985"/>
                <a:gd name="T19" fmla="*/ 2262 h 2263"/>
                <a:gd name="T20" fmla="*/ 496 w 985"/>
                <a:gd name="T21" fmla="*/ 2128 h 2263"/>
                <a:gd name="T22" fmla="*/ 222 w 985"/>
                <a:gd name="T23" fmla="*/ 1872 h 2263"/>
                <a:gd name="T24" fmla="*/ 293 w 985"/>
                <a:gd name="T25" fmla="*/ 1862 h 2263"/>
                <a:gd name="T26" fmla="*/ 559 w 985"/>
                <a:gd name="T27" fmla="*/ 2084 h 2263"/>
                <a:gd name="T28" fmla="*/ 887 w 985"/>
                <a:gd name="T29" fmla="*/ 1720 h 2263"/>
                <a:gd name="T30" fmla="*/ 735 w 985"/>
                <a:gd name="T31" fmla="*/ 1542 h 2263"/>
                <a:gd name="T32" fmla="*/ 665 w 985"/>
                <a:gd name="T33" fmla="*/ 1507 h 2263"/>
                <a:gd name="T34" fmla="*/ 673 w 985"/>
                <a:gd name="T35" fmla="*/ 1507 h 2263"/>
                <a:gd name="T36" fmla="*/ 345 w 985"/>
                <a:gd name="T37" fmla="*/ 1446 h 2263"/>
                <a:gd name="T38" fmla="*/ 293 w 985"/>
                <a:gd name="T39" fmla="*/ 1517 h 2263"/>
                <a:gd name="T40" fmla="*/ 222 w 985"/>
                <a:gd name="T41" fmla="*/ 1498 h 2263"/>
                <a:gd name="T42" fmla="*/ 318 w 985"/>
                <a:gd name="T43" fmla="*/ 1374 h 2263"/>
                <a:gd name="T44" fmla="*/ 754 w 985"/>
                <a:gd name="T45" fmla="*/ 1463 h 2263"/>
                <a:gd name="T46" fmla="*/ 904 w 985"/>
                <a:gd name="T47" fmla="*/ 1295 h 2263"/>
                <a:gd name="T48" fmla="*/ 709 w 985"/>
                <a:gd name="T49" fmla="*/ 568 h 2263"/>
                <a:gd name="T50" fmla="*/ 416 w 985"/>
                <a:gd name="T51" fmla="*/ 398 h 2263"/>
                <a:gd name="T52" fmla="*/ 488 w 985"/>
                <a:gd name="T53" fmla="*/ 984 h 2263"/>
                <a:gd name="T54" fmla="*/ 488 w 985"/>
                <a:gd name="T55" fmla="*/ 984 h 2263"/>
                <a:gd name="T56" fmla="*/ 222 w 985"/>
                <a:gd name="T57" fmla="*/ 585 h 2263"/>
                <a:gd name="T58" fmla="*/ 293 w 985"/>
                <a:gd name="T59" fmla="*/ 593 h 2263"/>
                <a:gd name="T60" fmla="*/ 523 w 985"/>
                <a:gd name="T61" fmla="*/ 922 h 2263"/>
                <a:gd name="T62" fmla="*/ 488 w 985"/>
                <a:gd name="T63" fmla="*/ 984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4" h="2263">
                  <a:moveTo>
                    <a:pt x="416" y="398"/>
                  </a:moveTo>
                  <a:lnTo>
                    <a:pt x="416" y="398"/>
                  </a:lnTo>
                  <a:cubicBezTo>
                    <a:pt x="426" y="363"/>
                    <a:pt x="478" y="346"/>
                    <a:pt x="532" y="336"/>
                  </a:cubicBezTo>
                  <a:cubicBezTo>
                    <a:pt x="532" y="239"/>
                    <a:pt x="513" y="159"/>
                    <a:pt x="470" y="106"/>
                  </a:cubicBezTo>
                  <a:cubicBezTo>
                    <a:pt x="390" y="18"/>
                    <a:pt x="266" y="0"/>
                    <a:pt x="168" y="0"/>
                  </a:cubicBezTo>
                  <a:cubicBezTo>
                    <a:pt x="106" y="0"/>
                    <a:pt x="35" y="18"/>
                    <a:pt x="0" y="18"/>
                  </a:cubicBezTo>
                  <a:cubicBezTo>
                    <a:pt x="0" y="2128"/>
                    <a:pt x="0" y="2128"/>
                    <a:pt x="0" y="2128"/>
                  </a:cubicBezTo>
                  <a:cubicBezTo>
                    <a:pt x="0" y="2138"/>
                    <a:pt x="0" y="2138"/>
                    <a:pt x="0" y="2138"/>
                  </a:cubicBezTo>
                  <a:lnTo>
                    <a:pt x="0" y="2138"/>
                  </a:lnTo>
                  <a:cubicBezTo>
                    <a:pt x="35" y="2227"/>
                    <a:pt x="98" y="2262"/>
                    <a:pt x="177" y="2262"/>
                  </a:cubicBezTo>
                  <a:cubicBezTo>
                    <a:pt x="293" y="2262"/>
                    <a:pt x="426" y="2181"/>
                    <a:pt x="496" y="2128"/>
                  </a:cubicBezTo>
                  <a:cubicBezTo>
                    <a:pt x="399" y="2084"/>
                    <a:pt x="231" y="1978"/>
                    <a:pt x="222" y="1872"/>
                  </a:cubicBezTo>
                  <a:cubicBezTo>
                    <a:pt x="293" y="1862"/>
                    <a:pt x="293" y="1862"/>
                    <a:pt x="293" y="1862"/>
                  </a:cubicBezTo>
                  <a:cubicBezTo>
                    <a:pt x="301" y="1933"/>
                    <a:pt x="453" y="2030"/>
                    <a:pt x="559" y="2084"/>
                  </a:cubicBezTo>
                  <a:cubicBezTo>
                    <a:pt x="781" y="1951"/>
                    <a:pt x="895" y="1827"/>
                    <a:pt x="887" y="1720"/>
                  </a:cubicBezTo>
                  <a:cubicBezTo>
                    <a:pt x="887" y="1605"/>
                    <a:pt x="735" y="1542"/>
                    <a:pt x="735" y="1542"/>
                  </a:cubicBezTo>
                  <a:cubicBezTo>
                    <a:pt x="665" y="1507"/>
                    <a:pt x="665" y="1507"/>
                    <a:pt x="665" y="1507"/>
                  </a:cubicBezTo>
                  <a:cubicBezTo>
                    <a:pt x="673" y="1507"/>
                    <a:pt x="673" y="1507"/>
                    <a:pt x="673" y="1507"/>
                  </a:cubicBezTo>
                  <a:cubicBezTo>
                    <a:pt x="576" y="1463"/>
                    <a:pt x="434" y="1409"/>
                    <a:pt x="345" y="1446"/>
                  </a:cubicBezTo>
                  <a:cubicBezTo>
                    <a:pt x="318" y="1455"/>
                    <a:pt x="301" y="1481"/>
                    <a:pt x="293" y="1517"/>
                  </a:cubicBezTo>
                  <a:cubicBezTo>
                    <a:pt x="222" y="1498"/>
                    <a:pt x="222" y="1498"/>
                    <a:pt x="222" y="1498"/>
                  </a:cubicBezTo>
                  <a:cubicBezTo>
                    <a:pt x="239" y="1436"/>
                    <a:pt x="274" y="1401"/>
                    <a:pt x="318" y="1374"/>
                  </a:cubicBezTo>
                  <a:cubicBezTo>
                    <a:pt x="461" y="1322"/>
                    <a:pt x="692" y="1436"/>
                    <a:pt x="754" y="1463"/>
                  </a:cubicBezTo>
                  <a:cubicBezTo>
                    <a:pt x="833" y="1428"/>
                    <a:pt x="887" y="1374"/>
                    <a:pt x="904" y="1295"/>
                  </a:cubicBezTo>
                  <a:cubicBezTo>
                    <a:pt x="984" y="1037"/>
                    <a:pt x="754" y="639"/>
                    <a:pt x="709" y="568"/>
                  </a:cubicBezTo>
                  <a:cubicBezTo>
                    <a:pt x="461" y="496"/>
                    <a:pt x="416" y="452"/>
                    <a:pt x="416" y="398"/>
                  </a:cubicBezTo>
                  <a:close/>
                  <a:moveTo>
                    <a:pt x="488" y="984"/>
                  </a:moveTo>
                  <a:lnTo>
                    <a:pt x="488" y="984"/>
                  </a:lnTo>
                  <a:cubicBezTo>
                    <a:pt x="470" y="975"/>
                    <a:pt x="195" y="780"/>
                    <a:pt x="222" y="585"/>
                  </a:cubicBezTo>
                  <a:cubicBezTo>
                    <a:pt x="293" y="593"/>
                    <a:pt x="293" y="593"/>
                    <a:pt x="293" y="593"/>
                  </a:cubicBezTo>
                  <a:cubicBezTo>
                    <a:pt x="274" y="726"/>
                    <a:pt x="453" y="878"/>
                    <a:pt x="523" y="922"/>
                  </a:cubicBezTo>
                  <a:lnTo>
                    <a:pt x="488" y="984"/>
                  </a:lnTo>
                  <a:close/>
                </a:path>
              </a:pathLst>
            </a:custGeom>
            <a:grpFill/>
            <a:ln>
              <a:noFill/>
            </a:ln>
            <a:effectLst/>
            <a:extLst>
              <a:ext uri="{91240B29-F687-4f45-9708-019B960494DF}">
                <a14:hiddenLine xmlns:p14="http://schemas.microsoft.com/office/powerpoint/2010/main" xmlns:p15="http://schemas.microsoft.com/office/powerpoint/2012/main" xmlns:a14="http://schemas.microsoft.com/office/drawing/2010/main" xmlns="" w="9525" cap="flat">
                  <a:solidFill>
                    <a:srgbClr val="808080"/>
                  </a:solidFill>
                  <a:bevel/>
                  <a:headEnd/>
                  <a:tailEnd/>
                </a14:hiddenLine>
              </a:ext>
              <a:ext uri="{AF507438-7753-43e0-B8FC-AC1667EBCBE1}">
                <a14:hiddenEffects xmlns:p14="http://schemas.microsoft.com/office/powerpoint/2010/main" xmlns:p15="http://schemas.microsoft.com/office/powerpoint/2012/main"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panose="020F0302020204030204"/>
                <a:cs typeface="B Nazanin" panose="00000400000000000000" pitchFamily="2" charset="-78"/>
              </a:endParaRPr>
            </a:p>
          </p:txBody>
        </p:sp>
        <p:sp>
          <p:nvSpPr>
            <p:cNvPr id="18" name="Freeform 51">
              <a:extLst>
                <a:ext uri="{FF2B5EF4-FFF2-40B4-BE49-F238E27FC236}">
                  <a16:creationId xmlns:a16="http://schemas.microsoft.com/office/drawing/2014/main" id="{B66AA9E7-4177-41BA-A158-0C025A37BDD4}"/>
                </a:ext>
              </a:extLst>
            </p:cNvPr>
            <p:cNvSpPr>
              <a:spLocks noChangeArrowheads="1"/>
            </p:cNvSpPr>
            <p:nvPr/>
          </p:nvSpPr>
          <p:spPr bwMode="auto">
            <a:xfrm>
              <a:off x="3128488" y="6732147"/>
              <a:ext cx="355577" cy="812800"/>
            </a:xfrm>
            <a:custGeom>
              <a:avLst/>
              <a:gdLst>
                <a:gd name="T0" fmla="*/ 992 w 993"/>
                <a:gd name="T1" fmla="*/ 2138 h 2263"/>
                <a:gd name="T2" fmla="*/ 992 w 993"/>
                <a:gd name="T3" fmla="*/ 2138 h 2263"/>
                <a:gd name="T4" fmla="*/ 992 w 993"/>
                <a:gd name="T5" fmla="*/ 2138 h 2263"/>
                <a:gd name="T6" fmla="*/ 992 w 993"/>
                <a:gd name="T7" fmla="*/ 2128 h 2263"/>
                <a:gd name="T8" fmla="*/ 992 w 993"/>
                <a:gd name="T9" fmla="*/ 18 h 2263"/>
                <a:gd name="T10" fmla="*/ 816 w 993"/>
                <a:gd name="T11" fmla="*/ 0 h 2263"/>
                <a:gd name="T12" fmla="*/ 523 w 993"/>
                <a:gd name="T13" fmla="*/ 106 h 2263"/>
                <a:gd name="T14" fmla="*/ 461 w 993"/>
                <a:gd name="T15" fmla="*/ 336 h 2263"/>
                <a:gd name="T16" fmla="*/ 567 w 993"/>
                <a:gd name="T17" fmla="*/ 398 h 2263"/>
                <a:gd name="T18" fmla="*/ 283 w 993"/>
                <a:gd name="T19" fmla="*/ 568 h 2263"/>
                <a:gd name="T20" fmla="*/ 79 w 993"/>
                <a:gd name="T21" fmla="*/ 1295 h 2263"/>
                <a:gd name="T22" fmla="*/ 230 w 993"/>
                <a:gd name="T23" fmla="*/ 1463 h 2263"/>
                <a:gd name="T24" fmla="*/ 664 w 993"/>
                <a:gd name="T25" fmla="*/ 1374 h 2263"/>
                <a:gd name="T26" fmla="*/ 762 w 993"/>
                <a:gd name="T27" fmla="*/ 1498 h 2263"/>
                <a:gd name="T28" fmla="*/ 700 w 993"/>
                <a:gd name="T29" fmla="*/ 1517 h 2263"/>
                <a:gd name="T30" fmla="*/ 638 w 993"/>
                <a:gd name="T31" fmla="*/ 1446 h 2263"/>
                <a:gd name="T32" fmla="*/ 318 w 993"/>
                <a:gd name="T33" fmla="*/ 1507 h 2263"/>
                <a:gd name="T34" fmla="*/ 318 w 993"/>
                <a:gd name="T35" fmla="*/ 1507 h 2263"/>
                <a:gd name="T36" fmla="*/ 247 w 993"/>
                <a:gd name="T37" fmla="*/ 1542 h 2263"/>
                <a:gd name="T38" fmla="*/ 97 w 993"/>
                <a:gd name="T39" fmla="*/ 1720 h 2263"/>
                <a:gd name="T40" fmla="*/ 434 w 993"/>
                <a:gd name="T41" fmla="*/ 2092 h 2263"/>
                <a:gd name="T42" fmla="*/ 708 w 993"/>
                <a:gd name="T43" fmla="*/ 1862 h 2263"/>
                <a:gd name="T44" fmla="*/ 780 w 993"/>
                <a:gd name="T45" fmla="*/ 1872 h 2263"/>
                <a:gd name="T46" fmla="*/ 496 w 993"/>
                <a:gd name="T47" fmla="*/ 2138 h 2263"/>
                <a:gd name="T48" fmla="*/ 816 w 993"/>
                <a:gd name="T49" fmla="*/ 2262 h 2263"/>
                <a:gd name="T50" fmla="*/ 992 w 993"/>
                <a:gd name="T51" fmla="*/ 2138 h 2263"/>
                <a:gd name="T52" fmla="*/ 505 w 993"/>
                <a:gd name="T53" fmla="*/ 984 h 2263"/>
                <a:gd name="T54" fmla="*/ 505 w 993"/>
                <a:gd name="T55" fmla="*/ 984 h 2263"/>
                <a:gd name="T56" fmla="*/ 461 w 993"/>
                <a:gd name="T57" fmla="*/ 922 h 2263"/>
                <a:gd name="T58" fmla="*/ 700 w 993"/>
                <a:gd name="T59" fmla="*/ 593 h 2263"/>
                <a:gd name="T60" fmla="*/ 770 w 993"/>
                <a:gd name="T61" fmla="*/ 585 h 2263"/>
                <a:gd name="T62" fmla="*/ 505 w 993"/>
                <a:gd name="T63" fmla="*/ 984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3" h="2263">
                  <a:moveTo>
                    <a:pt x="992" y="2138"/>
                  </a:moveTo>
                  <a:lnTo>
                    <a:pt x="992" y="2138"/>
                  </a:lnTo>
                  <a:lnTo>
                    <a:pt x="992" y="2138"/>
                  </a:lnTo>
                  <a:cubicBezTo>
                    <a:pt x="992" y="2128"/>
                    <a:pt x="992" y="2128"/>
                    <a:pt x="992" y="2128"/>
                  </a:cubicBezTo>
                  <a:cubicBezTo>
                    <a:pt x="992" y="18"/>
                    <a:pt x="992" y="18"/>
                    <a:pt x="992" y="18"/>
                  </a:cubicBezTo>
                  <a:cubicBezTo>
                    <a:pt x="949" y="18"/>
                    <a:pt x="886" y="0"/>
                    <a:pt x="816" y="0"/>
                  </a:cubicBezTo>
                  <a:cubicBezTo>
                    <a:pt x="718" y="0"/>
                    <a:pt x="594" y="18"/>
                    <a:pt x="523" y="106"/>
                  </a:cubicBezTo>
                  <a:cubicBezTo>
                    <a:pt x="469" y="159"/>
                    <a:pt x="452" y="239"/>
                    <a:pt x="461" y="336"/>
                  </a:cubicBezTo>
                  <a:cubicBezTo>
                    <a:pt x="515" y="346"/>
                    <a:pt x="558" y="363"/>
                    <a:pt x="567" y="398"/>
                  </a:cubicBezTo>
                  <a:cubicBezTo>
                    <a:pt x="575" y="452"/>
                    <a:pt x="523" y="496"/>
                    <a:pt x="283" y="568"/>
                  </a:cubicBezTo>
                  <a:cubicBezTo>
                    <a:pt x="239" y="639"/>
                    <a:pt x="0" y="1037"/>
                    <a:pt x="79" y="1295"/>
                  </a:cubicBezTo>
                  <a:cubicBezTo>
                    <a:pt x="106" y="1374"/>
                    <a:pt x="150" y="1428"/>
                    <a:pt x="230" y="1463"/>
                  </a:cubicBezTo>
                  <a:cubicBezTo>
                    <a:pt x="301" y="1436"/>
                    <a:pt x="523" y="1322"/>
                    <a:pt x="664" y="1374"/>
                  </a:cubicBezTo>
                  <a:cubicBezTo>
                    <a:pt x="718" y="1401"/>
                    <a:pt x="753" y="1436"/>
                    <a:pt x="762" y="1498"/>
                  </a:cubicBezTo>
                  <a:cubicBezTo>
                    <a:pt x="700" y="1517"/>
                    <a:pt x="700" y="1517"/>
                    <a:pt x="700" y="1517"/>
                  </a:cubicBezTo>
                  <a:cubicBezTo>
                    <a:pt x="691" y="1481"/>
                    <a:pt x="664" y="1455"/>
                    <a:pt x="638" y="1446"/>
                  </a:cubicBezTo>
                  <a:cubicBezTo>
                    <a:pt x="558" y="1409"/>
                    <a:pt x="407" y="1463"/>
                    <a:pt x="318" y="1507"/>
                  </a:cubicBezTo>
                  <a:lnTo>
                    <a:pt x="318" y="1507"/>
                  </a:lnTo>
                  <a:cubicBezTo>
                    <a:pt x="247" y="1542"/>
                    <a:pt x="247" y="1542"/>
                    <a:pt x="247" y="1542"/>
                  </a:cubicBezTo>
                  <a:cubicBezTo>
                    <a:pt x="247" y="1542"/>
                    <a:pt x="106" y="1605"/>
                    <a:pt x="97" y="1720"/>
                  </a:cubicBezTo>
                  <a:cubicBezTo>
                    <a:pt x="87" y="1827"/>
                    <a:pt x="212" y="1959"/>
                    <a:pt x="434" y="2092"/>
                  </a:cubicBezTo>
                  <a:cubicBezTo>
                    <a:pt x="540" y="2040"/>
                    <a:pt x="700" y="1933"/>
                    <a:pt x="708" y="1862"/>
                  </a:cubicBezTo>
                  <a:cubicBezTo>
                    <a:pt x="780" y="1872"/>
                    <a:pt x="780" y="1872"/>
                    <a:pt x="780" y="1872"/>
                  </a:cubicBezTo>
                  <a:cubicBezTo>
                    <a:pt x="770" y="1986"/>
                    <a:pt x="585" y="2092"/>
                    <a:pt x="496" y="2138"/>
                  </a:cubicBezTo>
                  <a:cubicBezTo>
                    <a:pt x="567" y="2181"/>
                    <a:pt x="700" y="2262"/>
                    <a:pt x="816" y="2262"/>
                  </a:cubicBezTo>
                  <a:cubicBezTo>
                    <a:pt x="895" y="2262"/>
                    <a:pt x="949" y="2227"/>
                    <a:pt x="992" y="2138"/>
                  </a:cubicBezTo>
                  <a:close/>
                  <a:moveTo>
                    <a:pt x="505" y="984"/>
                  </a:moveTo>
                  <a:lnTo>
                    <a:pt x="505" y="984"/>
                  </a:lnTo>
                  <a:cubicBezTo>
                    <a:pt x="461" y="922"/>
                    <a:pt x="461" y="922"/>
                    <a:pt x="461" y="922"/>
                  </a:cubicBezTo>
                  <a:cubicBezTo>
                    <a:pt x="531" y="878"/>
                    <a:pt x="708" y="726"/>
                    <a:pt x="700" y="593"/>
                  </a:cubicBezTo>
                  <a:cubicBezTo>
                    <a:pt x="770" y="585"/>
                    <a:pt x="770" y="585"/>
                    <a:pt x="770" y="585"/>
                  </a:cubicBezTo>
                  <a:cubicBezTo>
                    <a:pt x="789" y="780"/>
                    <a:pt x="515" y="975"/>
                    <a:pt x="505" y="984"/>
                  </a:cubicBezTo>
                  <a:close/>
                </a:path>
              </a:pathLst>
            </a:custGeom>
            <a:grpFill/>
            <a:ln>
              <a:noFill/>
            </a:ln>
            <a:effectLst/>
            <a:extLst>
              <a:ext uri="{91240B29-F687-4f45-9708-019B960494DF}">
                <a14:hiddenLine xmlns:p14="http://schemas.microsoft.com/office/powerpoint/2010/main" xmlns:p15="http://schemas.microsoft.com/office/powerpoint/2012/main" xmlns:a14="http://schemas.microsoft.com/office/drawing/2010/main" xmlns="" w="9525" cap="flat">
                  <a:solidFill>
                    <a:srgbClr val="808080"/>
                  </a:solidFill>
                  <a:bevel/>
                  <a:headEnd/>
                  <a:tailEnd/>
                </a14:hiddenLine>
              </a:ext>
              <a:ext uri="{AF507438-7753-43e0-B8FC-AC1667EBCBE1}">
                <a14:hiddenEffects xmlns:p14="http://schemas.microsoft.com/office/powerpoint/2010/main" xmlns:p15="http://schemas.microsoft.com/office/powerpoint/2012/main"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panose="020F0302020204030204"/>
                <a:cs typeface="B Nazanin" panose="00000400000000000000" pitchFamily="2" charset="-78"/>
              </a:endParaRPr>
            </a:p>
          </p:txBody>
        </p:sp>
      </p:grpSp>
      <p:sp>
        <p:nvSpPr>
          <p:cNvPr id="19" name="Freeform 52">
            <a:extLst>
              <a:ext uri="{FF2B5EF4-FFF2-40B4-BE49-F238E27FC236}">
                <a16:creationId xmlns:a16="http://schemas.microsoft.com/office/drawing/2014/main" id="{AFA9AE83-ECA3-4FF9-8D57-5927EDC9DA71}"/>
              </a:ext>
            </a:extLst>
          </p:cNvPr>
          <p:cNvSpPr>
            <a:spLocks noChangeArrowheads="1"/>
          </p:cNvSpPr>
          <p:nvPr/>
        </p:nvSpPr>
        <p:spPr bwMode="auto">
          <a:xfrm>
            <a:off x="8459191" y="4661882"/>
            <a:ext cx="461963" cy="303213"/>
          </a:xfrm>
          <a:custGeom>
            <a:avLst/>
            <a:gdLst>
              <a:gd name="T0" fmla="*/ 461394 w 2573"/>
              <a:gd name="T1" fmla="*/ 147023 h 1687"/>
              <a:gd name="T2" fmla="*/ 461394 w 2573"/>
              <a:gd name="T3" fmla="*/ 147023 h 1687"/>
              <a:gd name="T4" fmla="*/ 0 w 2573"/>
              <a:gd name="T5" fmla="*/ 376724 h 1687"/>
              <a:gd name="T6" fmla="*/ 461394 w 2573"/>
              <a:gd name="T7" fmla="*/ 606066 h 1687"/>
              <a:gd name="T8" fmla="*/ 923506 w 2573"/>
              <a:gd name="T9" fmla="*/ 376724 h 1687"/>
              <a:gd name="T10" fmla="*/ 461394 w 2573"/>
              <a:gd name="T11" fmla="*/ 147023 h 1687"/>
              <a:gd name="T12" fmla="*/ 403944 w 2573"/>
              <a:gd name="T13" fmla="*/ 261694 h 1687"/>
              <a:gd name="T14" fmla="*/ 403944 w 2573"/>
              <a:gd name="T15" fmla="*/ 261694 h 1687"/>
              <a:gd name="T16" fmla="*/ 461394 w 2573"/>
              <a:gd name="T17" fmla="*/ 319209 h 1687"/>
              <a:gd name="T18" fmla="*/ 403944 w 2573"/>
              <a:gd name="T19" fmla="*/ 376724 h 1687"/>
              <a:gd name="T20" fmla="*/ 347212 w 2573"/>
              <a:gd name="T21" fmla="*/ 319209 h 1687"/>
              <a:gd name="T22" fmla="*/ 403944 w 2573"/>
              <a:gd name="T23" fmla="*/ 261694 h 1687"/>
              <a:gd name="T24" fmla="*/ 696938 w 2573"/>
              <a:gd name="T25" fmla="*/ 494630 h 1687"/>
              <a:gd name="T26" fmla="*/ 696938 w 2573"/>
              <a:gd name="T27" fmla="*/ 494630 h 1687"/>
              <a:gd name="T28" fmla="*/ 585988 w 2573"/>
              <a:gd name="T29" fmla="*/ 535610 h 1687"/>
              <a:gd name="T30" fmla="*/ 461394 w 2573"/>
              <a:gd name="T31" fmla="*/ 548550 h 1687"/>
              <a:gd name="T32" fmla="*/ 337518 w 2573"/>
              <a:gd name="T33" fmla="*/ 535610 h 1687"/>
              <a:gd name="T34" fmla="*/ 225850 w 2573"/>
              <a:gd name="T35" fmla="*/ 494630 h 1687"/>
              <a:gd name="T36" fmla="*/ 72889 w 2573"/>
              <a:gd name="T37" fmla="*/ 376724 h 1687"/>
              <a:gd name="T38" fmla="*/ 225850 w 2573"/>
              <a:gd name="T39" fmla="*/ 258818 h 1687"/>
              <a:gd name="T40" fmla="*/ 315256 w 2573"/>
              <a:gd name="T41" fmla="*/ 223590 h 1687"/>
              <a:gd name="T42" fmla="*/ 286172 w 2573"/>
              <a:gd name="T43" fmla="*/ 319209 h 1687"/>
              <a:gd name="T44" fmla="*/ 461394 w 2573"/>
              <a:gd name="T45" fmla="*/ 491395 h 1687"/>
              <a:gd name="T46" fmla="*/ 633743 w 2573"/>
              <a:gd name="T47" fmla="*/ 319209 h 1687"/>
              <a:gd name="T48" fmla="*/ 605018 w 2573"/>
              <a:gd name="T49" fmla="*/ 223590 h 1687"/>
              <a:gd name="T50" fmla="*/ 696938 w 2573"/>
              <a:gd name="T51" fmla="*/ 258818 h 1687"/>
              <a:gd name="T52" fmla="*/ 846667 w 2573"/>
              <a:gd name="T53" fmla="*/ 376724 h 1687"/>
              <a:gd name="T54" fmla="*/ 696938 w 2573"/>
              <a:gd name="T55" fmla="*/ 494630 h 1687"/>
              <a:gd name="T56" fmla="*/ 776650 w 2573"/>
              <a:gd name="T57" fmla="*/ 76567 h 1687"/>
              <a:gd name="T58" fmla="*/ 776650 w 2573"/>
              <a:gd name="T59" fmla="*/ 76567 h 1687"/>
              <a:gd name="T60" fmla="*/ 461394 w 2573"/>
              <a:gd name="T61" fmla="*/ 0 h 1687"/>
              <a:gd name="T62" fmla="*/ 146138 w 2573"/>
              <a:gd name="T63" fmla="*/ 76567 h 1687"/>
              <a:gd name="T64" fmla="*/ 0 w 2573"/>
              <a:gd name="T65" fmla="*/ 179016 h 1687"/>
              <a:gd name="T66" fmla="*/ 0 w 2573"/>
              <a:gd name="T67" fmla="*/ 277510 h 1687"/>
              <a:gd name="T68" fmla="*/ 171990 w 2573"/>
              <a:gd name="T69" fmla="*/ 147023 h 1687"/>
              <a:gd name="T70" fmla="*/ 461394 w 2573"/>
              <a:gd name="T71" fmla="*/ 76567 h 1687"/>
              <a:gd name="T72" fmla="*/ 748284 w 2573"/>
              <a:gd name="T73" fmla="*/ 147023 h 1687"/>
              <a:gd name="T74" fmla="*/ 923506 w 2573"/>
              <a:gd name="T75" fmla="*/ 277510 h 1687"/>
              <a:gd name="T76" fmla="*/ 923506 w 2573"/>
              <a:gd name="T77" fmla="*/ 179016 h 1687"/>
              <a:gd name="T78" fmla="*/ 776650 w 2573"/>
              <a:gd name="T79" fmla="*/ 76567 h 168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573" h="1687">
                <a:moveTo>
                  <a:pt x="1285" y="409"/>
                </a:moveTo>
                <a:lnTo>
                  <a:pt x="1285" y="409"/>
                </a:lnTo>
                <a:cubicBezTo>
                  <a:pt x="762" y="409"/>
                  <a:pt x="293" y="657"/>
                  <a:pt x="0" y="1048"/>
                </a:cubicBezTo>
                <a:cubicBezTo>
                  <a:pt x="293" y="1438"/>
                  <a:pt x="762" y="1686"/>
                  <a:pt x="1285" y="1686"/>
                </a:cubicBezTo>
                <a:cubicBezTo>
                  <a:pt x="1810" y="1686"/>
                  <a:pt x="2279" y="1438"/>
                  <a:pt x="2572" y="1048"/>
                </a:cubicBezTo>
                <a:cubicBezTo>
                  <a:pt x="2279" y="657"/>
                  <a:pt x="1810" y="409"/>
                  <a:pt x="1285" y="409"/>
                </a:cubicBezTo>
                <a:close/>
                <a:moveTo>
                  <a:pt x="1125" y="728"/>
                </a:moveTo>
                <a:lnTo>
                  <a:pt x="1125" y="728"/>
                </a:lnTo>
                <a:cubicBezTo>
                  <a:pt x="1214" y="728"/>
                  <a:pt x="1285" y="799"/>
                  <a:pt x="1285" y="888"/>
                </a:cubicBezTo>
                <a:cubicBezTo>
                  <a:pt x="1285" y="977"/>
                  <a:pt x="1214" y="1048"/>
                  <a:pt x="1125" y="1048"/>
                </a:cubicBezTo>
                <a:cubicBezTo>
                  <a:pt x="1038" y="1048"/>
                  <a:pt x="967" y="977"/>
                  <a:pt x="967" y="888"/>
                </a:cubicBezTo>
                <a:cubicBezTo>
                  <a:pt x="967" y="799"/>
                  <a:pt x="1038" y="728"/>
                  <a:pt x="1125" y="728"/>
                </a:cubicBezTo>
                <a:close/>
                <a:moveTo>
                  <a:pt x="1941" y="1376"/>
                </a:moveTo>
                <a:lnTo>
                  <a:pt x="1941" y="1376"/>
                </a:lnTo>
                <a:cubicBezTo>
                  <a:pt x="1845" y="1420"/>
                  <a:pt x="1738" y="1465"/>
                  <a:pt x="1632" y="1490"/>
                </a:cubicBezTo>
                <a:cubicBezTo>
                  <a:pt x="1516" y="1517"/>
                  <a:pt x="1401" y="1526"/>
                  <a:pt x="1285" y="1526"/>
                </a:cubicBezTo>
                <a:cubicBezTo>
                  <a:pt x="1171" y="1526"/>
                  <a:pt x="1055" y="1517"/>
                  <a:pt x="940" y="1490"/>
                </a:cubicBezTo>
                <a:cubicBezTo>
                  <a:pt x="833" y="1465"/>
                  <a:pt x="727" y="1420"/>
                  <a:pt x="629" y="1376"/>
                </a:cubicBezTo>
                <a:cubicBezTo>
                  <a:pt x="469" y="1287"/>
                  <a:pt x="328" y="1181"/>
                  <a:pt x="203" y="1048"/>
                </a:cubicBezTo>
                <a:cubicBezTo>
                  <a:pt x="328" y="915"/>
                  <a:pt x="469" y="807"/>
                  <a:pt x="629" y="720"/>
                </a:cubicBezTo>
                <a:cubicBezTo>
                  <a:pt x="710" y="684"/>
                  <a:pt x="797" y="648"/>
                  <a:pt x="878" y="622"/>
                </a:cubicBezTo>
                <a:cubicBezTo>
                  <a:pt x="833" y="701"/>
                  <a:pt x="797" y="790"/>
                  <a:pt x="797" y="888"/>
                </a:cubicBezTo>
                <a:cubicBezTo>
                  <a:pt x="797" y="1154"/>
                  <a:pt x="1019" y="1367"/>
                  <a:pt x="1285" y="1367"/>
                </a:cubicBezTo>
                <a:cubicBezTo>
                  <a:pt x="1551" y="1367"/>
                  <a:pt x="1765" y="1154"/>
                  <a:pt x="1765" y="888"/>
                </a:cubicBezTo>
                <a:cubicBezTo>
                  <a:pt x="1765" y="790"/>
                  <a:pt x="1738" y="701"/>
                  <a:pt x="1685" y="622"/>
                </a:cubicBezTo>
                <a:cubicBezTo>
                  <a:pt x="1773" y="648"/>
                  <a:pt x="1862" y="684"/>
                  <a:pt x="1941" y="720"/>
                </a:cubicBezTo>
                <a:cubicBezTo>
                  <a:pt x="2101" y="807"/>
                  <a:pt x="2244" y="915"/>
                  <a:pt x="2358" y="1048"/>
                </a:cubicBezTo>
                <a:cubicBezTo>
                  <a:pt x="2244" y="1181"/>
                  <a:pt x="2101" y="1287"/>
                  <a:pt x="1941" y="1376"/>
                </a:cubicBezTo>
                <a:close/>
                <a:moveTo>
                  <a:pt x="2163" y="213"/>
                </a:moveTo>
                <a:lnTo>
                  <a:pt x="2163" y="213"/>
                </a:lnTo>
                <a:cubicBezTo>
                  <a:pt x="1889" y="72"/>
                  <a:pt x="1596" y="0"/>
                  <a:pt x="1285" y="0"/>
                </a:cubicBezTo>
                <a:cubicBezTo>
                  <a:pt x="976" y="0"/>
                  <a:pt x="683" y="72"/>
                  <a:pt x="407" y="213"/>
                </a:cubicBezTo>
                <a:cubicBezTo>
                  <a:pt x="257" y="284"/>
                  <a:pt x="124" y="382"/>
                  <a:pt x="0" y="498"/>
                </a:cubicBezTo>
                <a:cubicBezTo>
                  <a:pt x="0" y="772"/>
                  <a:pt x="0" y="772"/>
                  <a:pt x="0" y="772"/>
                </a:cubicBezTo>
                <a:cubicBezTo>
                  <a:pt x="141" y="622"/>
                  <a:pt x="301" y="498"/>
                  <a:pt x="479" y="409"/>
                </a:cubicBezTo>
                <a:cubicBezTo>
                  <a:pt x="727" y="276"/>
                  <a:pt x="1002" y="213"/>
                  <a:pt x="1285" y="213"/>
                </a:cubicBezTo>
                <a:cubicBezTo>
                  <a:pt x="1569" y="213"/>
                  <a:pt x="1835" y="276"/>
                  <a:pt x="2084" y="409"/>
                </a:cubicBezTo>
                <a:cubicBezTo>
                  <a:pt x="2271" y="498"/>
                  <a:pt x="2431" y="622"/>
                  <a:pt x="2572" y="772"/>
                </a:cubicBezTo>
                <a:cubicBezTo>
                  <a:pt x="2572" y="498"/>
                  <a:pt x="2572" y="498"/>
                  <a:pt x="2572" y="498"/>
                </a:cubicBezTo>
                <a:cubicBezTo>
                  <a:pt x="2448" y="382"/>
                  <a:pt x="2306" y="284"/>
                  <a:pt x="2163" y="2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a:cs typeface="B Nazanin" panose="00000400000000000000" pitchFamily="2" charset="-78"/>
            </a:endParaRPr>
          </a:p>
        </p:txBody>
      </p:sp>
      <p:sp>
        <p:nvSpPr>
          <p:cNvPr id="20" name="Freeform 53">
            <a:extLst>
              <a:ext uri="{FF2B5EF4-FFF2-40B4-BE49-F238E27FC236}">
                <a16:creationId xmlns:a16="http://schemas.microsoft.com/office/drawing/2014/main" id="{617690F9-8303-4A3F-AFFE-43C7AE40887C}"/>
              </a:ext>
            </a:extLst>
          </p:cNvPr>
          <p:cNvSpPr>
            <a:spLocks noChangeArrowheads="1"/>
          </p:cNvSpPr>
          <p:nvPr/>
        </p:nvSpPr>
        <p:spPr bwMode="auto">
          <a:xfrm>
            <a:off x="8496497" y="3042632"/>
            <a:ext cx="373063" cy="322263"/>
          </a:xfrm>
          <a:custGeom>
            <a:avLst/>
            <a:gdLst>
              <a:gd name="T0" fmla="*/ 538454 w 2077"/>
              <a:gd name="T1" fmla="*/ 0 h 1793"/>
              <a:gd name="T2" fmla="*/ 538454 w 2077"/>
              <a:gd name="T3" fmla="*/ 0 h 1793"/>
              <a:gd name="T4" fmla="*/ 745717 w 2077"/>
              <a:gd name="T5" fmla="*/ 207413 h 1793"/>
              <a:gd name="T6" fmla="*/ 372858 w 2077"/>
              <a:gd name="T7" fmla="*/ 644166 h 1793"/>
              <a:gd name="T8" fmla="*/ 0 w 2077"/>
              <a:gd name="T9" fmla="*/ 207413 h 1793"/>
              <a:gd name="T10" fmla="*/ 207263 w 2077"/>
              <a:gd name="T11" fmla="*/ 0 h 1793"/>
              <a:gd name="T12" fmla="*/ 372858 w 2077"/>
              <a:gd name="T13" fmla="*/ 85913 h 1793"/>
              <a:gd name="T14" fmla="*/ 538454 w 2077"/>
              <a:gd name="T15" fmla="*/ 0 h 179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77" h="1792">
                <a:moveTo>
                  <a:pt x="1499" y="0"/>
                </a:moveTo>
                <a:lnTo>
                  <a:pt x="1499" y="0"/>
                </a:lnTo>
                <a:cubicBezTo>
                  <a:pt x="1819" y="0"/>
                  <a:pt x="2076" y="258"/>
                  <a:pt x="2076" y="577"/>
                </a:cubicBezTo>
                <a:cubicBezTo>
                  <a:pt x="2076" y="1100"/>
                  <a:pt x="1038" y="1792"/>
                  <a:pt x="1038" y="1792"/>
                </a:cubicBezTo>
                <a:cubicBezTo>
                  <a:pt x="1038" y="1792"/>
                  <a:pt x="0" y="1117"/>
                  <a:pt x="0" y="577"/>
                </a:cubicBezTo>
                <a:cubicBezTo>
                  <a:pt x="0" y="177"/>
                  <a:pt x="258" y="0"/>
                  <a:pt x="577" y="0"/>
                </a:cubicBezTo>
                <a:cubicBezTo>
                  <a:pt x="764" y="0"/>
                  <a:pt x="932" y="89"/>
                  <a:pt x="1038" y="239"/>
                </a:cubicBezTo>
                <a:cubicBezTo>
                  <a:pt x="1146" y="89"/>
                  <a:pt x="1314" y="0"/>
                  <a:pt x="149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a:cs typeface="B Nazanin" panose="00000400000000000000" pitchFamily="2" charset="-78"/>
            </a:endParaRPr>
          </a:p>
        </p:txBody>
      </p:sp>
      <p:grpSp>
        <p:nvGrpSpPr>
          <p:cNvPr id="21" name="Group 11">
            <a:extLst>
              <a:ext uri="{FF2B5EF4-FFF2-40B4-BE49-F238E27FC236}">
                <a16:creationId xmlns:a16="http://schemas.microsoft.com/office/drawing/2014/main" id="{B37C4475-97B3-4B8D-B3CC-4645CB44AD1F}"/>
              </a:ext>
            </a:extLst>
          </p:cNvPr>
          <p:cNvGrpSpPr/>
          <p:nvPr/>
        </p:nvGrpSpPr>
        <p:grpSpPr>
          <a:xfrm>
            <a:off x="3608455" y="2179770"/>
            <a:ext cx="467489" cy="349250"/>
            <a:chOff x="2977685" y="3520635"/>
            <a:chExt cx="934977" cy="698500"/>
          </a:xfrm>
          <a:solidFill>
            <a:schemeClr val="bg1"/>
          </a:solidFill>
        </p:grpSpPr>
        <p:sp>
          <p:nvSpPr>
            <p:cNvPr id="22" name="Freeform 54">
              <a:extLst>
                <a:ext uri="{FF2B5EF4-FFF2-40B4-BE49-F238E27FC236}">
                  <a16:creationId xmlns:a16="http://schemas.microsoft.com/office/drawing/2014/main" id="{51D64362-B0A2-409C-998D-DA9CD4DBC752}"/>
                </a:ext>
              </a:extLst>
            </p:cNvPr>
            <p:cNvSpPr>
              <a:spLocks noChangeArrowheads="1"/>
            </p:cNvSpPr>
            <p:nvPr/>
          </p:nvSpPr>
          <p:spPr bwMode="auto">
            <a:xfrm>
              <a:off x="2977685" y="3520635"/>
              <a:ext cx="934977" cy="698500"/>
            </a:xfrm>
            <a:custGeom>
              <a:avLst/>
              <a:gdLst>
                <a:gd name="T0" fmla="*/ 1702 w 2600"/>
                <a:gd name="T1" fmla="*/ 257 h 1944"/>
                <a:gd name="T2" fmla="*/ 1702 w 2600"/>
                <a:gd name="T3" fmla="*/ 257 h 1944"/>
                <a:gd name="T4" fmla="*/ 1445 w 2600"/>
                <a:gd name="T5" fmla="*/ 266 h 1944"/>
                <a:gd name="T6" fmla="*/ 1445 w 2600"/>
                <a:gd name="T7" fmla="*/ 710 h 1944"/>
                <a:gd name="T8" fmla="*/ 1366 w 2600"/>
                <a:gd name="T9" fmla="*/ 629 h 1944"/>
                <a:gd name="T10" fmla="*/ 1366 w 2600"/>
                <a:gd name="T11" fmla="*/ 550 h 1944"/>
                <a:gd name="T12" fmla="*/ 1233 w 2600"/>
                <a:gd name="T13" fmla="*/ 550 h 1944"/>
                <a:gd name="T14" fmla="*/ 1233 w 2600"/>
                <a:gd name="T15" fmla="*/ 629 h 1944"/>
                <a:gd name="T16" fmla="*/ 1152 w 2600"/>
                <a:gd name="T17" fmla="*/ 710 h 1944"/>
                <a:gd name="T18" fmla="*/ 1152 w 2600"/>
                <a:gd name="T19" fmla="*/ 266 h 1944"/>
                <a:gd name="T20" fmla="*/ 895 w 2600"/>
                <a:gd name="T21" fmla="*/ 257 h 1944"/>
                <a:gd name="T22" fmla="*/ 372 w 2600"/>
                <a:gd name="T23" fmla="*/ 1791 h 1944"/>
                <a:gd name="T24" fmla="*/ 718 w 2600"/>
                <a:gd name="T25" fmla="*/ 1721 h 1944"/>
                <a:gd name="T26" fmla="*/ 1152 w 2600"/>
                <a:gd name="T27" fmla="*/ 1472 h 1944"/>
                <a:gd name="T28" fmla="*/ 1152 w 2600"/>
                <a:gd name="T29" fmla="*/ 807 h 1944"/>
                <a:gd name="T30" fmla="*/ 1303 w 2600"/>
                <a:gd name="T31" fmla="*/ 656 h 1944"/>
                <a:gd name="T32" fmla="*/ 1445 w 2600"/>
                <a:gd name="T33" fmla="*/ 807 h 1944"/>
                <a:gd name="T34" fmla="*/ 1445 w 2600"/>
                <a:gd name="T35" fmla="*/ 1472 h 1944"/>
                <a:gd name="T36" fmla="*/ 1880 w 2600"/>
                <a:gd name="T37" fmla="*/ 1721 h 1944"/>
                <a:gd name="T38" fmla="*/ 2225 w 2600"/>
                <a:gd name="T39" fmla="*/ 1791 h 1944"/>
                <a:gd name="T40" fmla="*/ 1702 w 2600"/>
                <a:gd name="T41" fmla="*/ 257 h 1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00" h="1944">
                  <a:moveTo>
                    <a:pt x="1702" y="257"/>
                  </a:moveTo>
                  <a:lnTo>
                    <a:pt x="1702" y="257"/>
                  </a:lnTo>
                  <a:cubicBezTo>
                    <a:pt x="1445" y="0"/>
                    <a:pt x="1445" y="266"/>
                    <a:pt x="1445" y="266"/>
                  </a:cubicBezTo>
                  <a:cubicBezTo>
                    <a:pt x="1445" y="710"/>
                    <a:pt x="1445" y="710"/>
                    <a:pt x="1445" y="710"/>
                  </a:cubicBezTo>
                  <a:cubicBezTo>
                    <a:pt x="1366" y="629"/>
                    <a:pt x="1366" y="629"/>
                    <a:pt x="1366" y="629"/>
                  </a:cubicBezTo>
                  <a:cubicBezTo>
                    <a:pt x="1366" y="550"/>
                    <a:pt x="1366" y="550"/>
                    <a:pt x="1366" y="550"/>
                  </a:cubicBezTo>
                  <a:cubicBezTo>
                    <a:pt x="1233" y="550"/>
                    <a:pt x="1233" y="550"/>
                    <a:pt x="1233" y="550"/>
                  </a:cubicBezTo>
                  <a:cubicBezTo>
                    <a:pt x="1233" y="629"/>
                    <a:pt x="1233" y="629"/>
                    <a:pt x="1233" y="629"/>
                  </a:cubicBezTo>
                  <a:cubicBezTo>
                    <a:pt x="1152" y="710"/>
                    <a:pt x="1152" y="710"/>
                    <a:pt x="1152" y="710"/>
                  </a:cubicBezTo>
                  <a:cubicBezTo>
                    <a:pt x="1152" y="266"/>
                    <a:pt x="1152" y="266"/>
                    <a:pt x="1152" y="266"/>
                  </a:cubicBezTo>
                  <a:cubicBezTo>
                    <a:pt x="1152" y="266"/>
                    <a:pt x="1152" y="0"/>
                    <a:pt x="895" y="257"/>
                  </a:cubicBezTo>
                  <a:cubicBezTo>
                    <a:pt x="895" y="257"/>
                    <a:pt x="0" y="1197"/>
                    <a:pt x="372" y="1791"/>
                  </a:cubicBezTo>
                  <a:cubicBezTo>
                    <a:pt x="417" y="1862"/>
                    <a:pt x="567" y="1943"/>
                    <a:pt x="718" y="1721"/>
                  </a:cubicBezTo>
                  <a:cubicBezTo>
                    <a:pt x="789" y="1615"/>
                    <a:pt x="1108" y="1818"/>
                    <a:pt x="1152" y="1472"/>
                  </a:cubicBezTo>
                  <a:cubicBezTo>
                    <a:pt x="1152" y="807"/>
                    <a:pt x="1152" y="807"/>
                    <a:pt x="1152" y="807"/>
                  </a:cubicBezTo>
                  <a:cubicBezTo>
                    <a:pt x="1303" y="656"/>
                    <a:pt x="1303" y="656"/>
                    <a:pt x="1303" y="656"/>
                  </a:cubicBezTo>
                  <a:cubicBezTo>
                    <a:pt x="1445" y="807"/>
                    <a:pt x="1445" y="807"/>
                    <a:pt x="1445" y="807"/>
                  </a:cubicBezTo>
                  <a:cubicBezTo>
                    <a:pt x="1445" y="1472"/>
                    <a:pt x="1445" y="1472"/>
                    <a:pt x="1445" y="1472"/>
                  </a:cubicBezTo>
                  <a:cubicBezTo>
                    <a:pt x="1490" y="1818"/>
                    <a:pt x="1808" y="1615"/>
                    <a:pt x="1880" y="1721"/>
                  </a:cubicBezTo>
                  <a:cubicBezTo>
                    <a:pt x="2040" y="1943"/>
                    <a:pt x="2182" y="1862"/>
                    <a:pt x="2225" y="1791"/>
                  </a:cubicBezTo>
                  <a:cubicBezTo>
                    <a:pt x="2599" y="1197"/>
                    <a:pt x="1702" y="257"/>
                    <a:pt x="1702" y="257"/>
                  </a:cubicBezTo>
                </a:path>
              </a:pathLst>
            </a:custGeom>
            <a:grpFill/>
            <a:ln>
              <a:noFill/>
            </a:ln>
            <a:effectLst/>
            <a:extLst>
              <a:ext uri="{91240B29-F687-4f45-9708-019B960494DF}">
                <a14:hiddenLine xmlns:p14="http://schemas.microsoft.com/office/powerpoint/2010/main" xmlns:p15="http://schemas.microsoft.com/office/powerpoint/2012/main" xmlns:a14="http://schemas.microsoft.com/office/drawing/2010/main" xmlns="" w="9525" cap="flat">
                  <a:solidFill>
                    <a:srgbClr val="808080"/>
                  </a:solidFill>
                  <a:bevel/>
                  <a:headEnd/>
                  <a:tailEnd/>
                </a14:hiddenLine>
              </a:ext>
              <a:ext uri="{AF507438-7753-43e0-B8FC-AC1667EBCBE1}">
                <a14:hiddenEffects xmlns:p14="http://schemas.microsoft.com/office/powerpoint/2010/main" xmlns:p15="http://schemas.microsoft.com/office/powerpoint/2012/main"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panose="020F0302020204030204"/>
                <a:cs typeface="B Nazanin" panose="00000400000000000000" pitchFamily="2" charset="-78"/>
              </a:endParaRPr>
            </a:p>
          </p:txBody>
        </p:sp>
        <p:sp>
          <p:nvSpPr>
            <p:cNvPr id="23" name="Freeform 55">
              <a:extLst>
                <a:ext uri="{FF2B5EF4-FFF2-40B4-BE49-F238E27FC236}">
                  <a16:creationId xmlns:a16="http://schemas.microsoft.com/office/drawing/2014/main" id="{1033FDB4-F282-4118-A5EE-E4819AAB1A41}"/>
                </a:ext>
              </a:extLst>
            </p:cNvPr>
            <p:cNvSpPr>
              <a:spLocks noChangeArrowheads="1"/>
            </p:cNvSpPr>
            <p:nvPr/>
          </p:nvSpPr>
          <p:spPr bwMode="auto">
            <a:xfrm>
              <a:off x="3422156" y="3547622"/>
              <a:ext cx="46035" cy="26988"/>
            </a:xfrm>
            <a:custGeom>
              <a:avLst/>
              <a:gdLst>
                <a:gd name="T0" fmla="*/ 0 w 134"/>
                <a:gd name="T1" fmla="*/ 0 h 81"/>
                <a:gd name="T2" fmla="*/ 133 w 134"/>
                <a:gd name="T3" fmla="*/ 0 h 81"/>
                <a:gd name="T4" fmla="*/ 133 w 134"/>
                <a:gd name="T5" fmla="*/ 80 h 81"/>
                <a:gd name="T6" fmla="*/ 0 w 134"/>
                <a:gd name="T7" fmla="*/ 80 h 81"/>
                <a:gd name="T8" fmla="*/ 0 w 134"/>
                <a:gd name="T9" fmla="*/ 0 h 81"/>
              </a:gdLst>
              <a:ahLst/>
              <a:cxnLst>
                <a:cxn ang="0">
                  <a:pos x="T0" y="T1"/>
                </a:cxn>
                <a:cxn ang="0">
                  <a:pos x="T2" y="T3"/>
                </a:cxn>
                <a:cxn ang="0">
                  <a:pos x="T4" y="T5"/>
                </a:cxn>
                <a:cxn ang="0">
                  <a:pos x="T6" y="T7"/>
                </a:cxn>
                <a:cxn ang="0">
                  <a:pos x="T8" y="T9"/>
                </a:cxn>
              </a:cxnLst>
              <a:rect l="0" t="0" r="r" b="b"/>
              <a:pathLst>
                <a:path w="134" h="81">
                  <a:moveTo>
                    <a:pt x="0" y="0"/>
                  </a:moveTo>
                  <a:lnTo>
                    <a:pt x="133" y="0"/>
                  </a:lnTo>
                  <a:lnTo>
                    <a:pt x="133" y="80"/>
                  </a:lnTo>
                  <a:lnTo>
                    <a:pt x="0" y="80"/>
                  </a:lnTo>
                  <a:lnTo>
                    <a:pt x="0" y="0"/>
                  </a:lnTo>
                </a:path>
              </a:pathLst>
            </a:custGeom>
            <a:grpFill/>
            <a:ln>
              <a:noFill/>
            </a:ln>
            <a:effectLst/>
            <a:extLst>
              <a:ext uri="{91240B29-F687-4f45-9708-019B960494DF}">
                <a14:hiddenLine xmlns:p14="http://schemas.microsoft.com/office/powerpoint/2010/main" xmlns:p15="http://schemas.microsoft.com/office/powerpoint/2012/main" xmlns:a14="http://schemas.microsoft.com/office/drawing/2010/main" xmlns="" w="9525" cap="flat">
                  <a:solidFill>
                    <a:srgbClr val="808080"/>
                  </a:solidFill>
                  <a:bevel/>
                  <a:headEnd/>
                  <a:tailEnd/>
                </a14:hiddenLine>
              </a:ext>
              <a:ext uri="{AF507438-7753-43e0-B8FC-AC1667EBCBE1}">
                <a14:hiddenEffects xmlns:p14="http://schemas.microsoft.com/office/powerpoint/2010/main" xmlns:p15="http://schemas.microsoft.com/office/powerpoint/2012/main"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panose="020F0302020204030204"/>
                <a:cs typeface="B Nazanin" panose="00000400000000000000" pitchFamily="2" charset="-78"/>
              </a:endParaRPr>
            </a:p>
          </p:txBody>
        </p:sp>
        <p:sp>
          <p:nvSpPr>
            <p:cNvPr id="24" name="Freeform 56">
              <a:extLst>
                <a:ext uri="{FF2B5EF4-FFF2-40B4-BE49-F238E27FC236}">
                  <a16:creationId xmlns:a16="http://schemas.microsoft.com/office/drawing/2014/main" id="{3080C670-CE03-45D0-9DAB-7372E01B83B8}"/>
                </a:ext>
              </a:extLst>
            </p:cNvPr>
            <p:cNvSpPr>
              <a:spLocks noChangeArrowheads="1"/>
            </p:cNvSpPr>
            <p:nvPr/>
          </p:nvSpPr>
          <p:spPr bwMode="auto">
            <a:xfrm>
              <a:off x="3422156" y="3606360"/>
              <a:ext cx="46035" cy="26988"/>
            </a:xfrm>
            <a:custGeom>
              <a:avLst/>
              <a:gdLst>
                <a:gd name="T0" fmla="*/ 0 w 134"/>
                <a:gd name="T1" fmla="*/ 0 h 81"/>
                <a:gd name="T2" fmla="*/ 133 w 134"/>
                <a:gd name="T3" fmla="*/ 0 h 81"/>
                <a:gd name="T4" fmla="*/ 133 w 134"/>
                <a:gd name="T5" fmla="*/ 80 h 81"/>
                <a:gd name="T6" fmla="*/ 0 w 134"/>
                <a:gd name="T7" fmla="*/ 80 h 81"/>
                <a:gd name="T8" fmla="*/ 0 w 134"/>
                <a:gd name="T9" fmla="*/ 0 h 81"/>
              </a:gdLst>
              <a:ahLst/>
              <a:cxnLst>
                <a:cxn ang="0">
                  <a:pos x="T0" y="T1"/>
                </a:cxn>
                <a:cxn ang="0">
                  <a:pos x="T2" y="T3"/>
                </a:cxn>
                <a:cxn ang="0">
                  <a:pos x="T4" y="T5"/>
                </a:cxn>
                <a:cxn ang="0">
                  <a:pos x="T6" y="T7"/>
                </a:cxn>
                <a:cxn ang="0">
                  <a:pos x="T8" y="T9"/>
                </a:cxn>
              </a:cxnLst>
              <a:rect l="0" t="0" r="r" b="b"/>
              <a:pathLst>
                <a:path w="134" h="81">
                  <a:moveTo>
                    <a:pt x="0" y="0"/>
                  </a:moveTo>
                  <a:lnTo>
                    <a:pt x="133" y="0"/>
                  </a:lnTo>
                  <a:lnTo>
                    <a:pt x="133" y="80"/>
                  </a:lnTo>
                  <a:lnTo>
                    <a:pt x="0" y="80"/>
                  </a:lnTo>
                  <a:lnTo>
                    <a:pt x="0" y="0"/>
                  </a:lnTo>
                </a:path>
              </a:pathLst>
            </a:custGeom>
            <a:grpFill/>
            <a:ln>
              <a:noFill/>
            </a:ln>
            <a:effectLst/>
            <a:extLst>
              <a:ext uri="{91240B29-F687-4f45-9708-019B960494DF}">
                <a14:hiddenLine xmlns:p14="http://schemas.microsoft.com/office/powerpoint/2010/main" xmlns:p15="http://schemas.microsoft.com/office/powerpoint/2012/main" xmlns:a14="http://schemas.microsoft.com/office/drawing/2010/main" xmlns="" w="9525" cap="flat">
                  <a:solidFill>
                    <a:srgbClr val="808080"/>
                  </a:solidFill>
                  <a:bevel/>
                  <a:headEnd/>
                  <a:tailEnd/>
                </a14:hiddenLine>
              </a:ext>
              <a:ext uri="{AF507438-7753-43e0-B8FC-AC1667EBCBE1}">
                <a14:hiddenEffects xmlns:p14="http://schemas.microsoft.com/office/powerpoint/2010/main" xmlns:p15="http://schemas.microsoft.com/office/powerpoint/2012/main"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panose="020F0302020204030204"/>
                <a:cs typeface="B Nazanin" panose="00000400000000000000" pitchFamily="2" charset="-78"/>
              </a:endParaRPr>
            </a:p>
          </p:txBody>
        </p:sp>
        <p:sp>
          <p:nvSpPr>
            <p:cNvPr id="25" name="Freeform 57">
              <a:extLst>
                <a:ext uri="{FF2B5EF4-FFF2-40B4-BE49-F238E27FC236}">
                  <a16:creationId xmlns:a16="http://schemas.microsoft.com/office/drawing/2014/main" id="{A5D36A72-42F3-4764-82A3-08C275B65BDB}"/>
                </a:ext>
              </a:extLst>
            </p:cNvPr>
            <p:cNvSpPr>
              <a:spLocks noChangeArrowheads="1"/>
            </p:cNvSpPr>
            <p:nvPr/>
          </p:nvSpPr>
          <p:spPr bwMode="auto">
            <a:xfrm>
              <a:off x="3422156" y="3663510"/>
              <a:ext cx="46035" cy="28575"/>
            </a:xfrm>
            <a:custGeom>
              <a:avLst/>
              <a:gdLst>
                <a:gd name="T0" fmla="*/ 0 w 134"/>
                <a:gd name="T1" fmla="*/ 0 h 82"/>
                <a:gd name="T2" fmla="*/ 133 w 134"/>
                <a:gd name="T3" fmla="*/ 0 h 82"/>
                <a:gd name="T4" fmla="*/ 133 w 134"/>
                <a:gd name="T5" fmla="*/ 81 h 82"/>
                <a:gd name="T6" fmla="*/ 0 w 134"/>
                <a:gd name="T7" fmla="*/ 81 h 82"/>
                <a:gd name="T8" fmla="*/ 0 w 134"/>
                <a:gd name="T9" fmla="*/ 0 h 82"/>
              </a:gdLst>
              <a:ahLst/>
              <a:cxnLst>
                <a:cxn ang="0">
                  <a:pos x="T0" y="T1"/>
                </a:cxn>
                <a:cxn ang="0">
                  <a:pos x="T2" y="T3"/>
                </a:cxn>
                <a:cxn ang="0">
                  <a:pos x="T4" y="T5"/>
                </a:cxn>
                <a:cxn ang="0">
                  <a:pos x="T6" y="T7"/>
                </a:cxn>
                <a:cxn ang="0">
                  <a:pos x="T8" y="T9"/>
                </a:cxn>
              </a:cxnLst>
              <a:rect l="0" t="0" r="r" b="b"/>
              <a:pathLst>
                <a:path w="134" h="82">
                  <a:moveTo>
                    <a:pt x="0" y="0"/>
                  </a:moveTo>
                  <a:lnTo>
                    <a:pt x="133" y="0"/>
                  </a:lnTo>
                  <a:lnTo>
                    <a:pt x="133" y="81"/>
                  </a:lnTo>
                  <a:lnTo>
                    <a:pt x="0" y="81"/>
                  </a:lnTo>
                  <a:lnTo>
                    <a:pt x="0" y="0"/>
                  </a:lnTo>
                </a:path>
              </a:pathLst>
            </a:custGeom>
            <a:grpFill/>
            <a:ln>
              <a:noFill/>
            </a:ln>
            <a:effectLst/>
            <a:extLst>
              <a:ext uri="{91240B29-F687-4f45-9708-019B960494DF}">
                <a14:hiddenLine xmlns:p14="http://schemas.microsoft.com/office/powerpoint/2010/main" xmlns:p15="http://schemas.microsoft.com/office/powerpoint/2012/main" xmlns:a14="http://schemas.microsoft.com/office/drawing/2010/main" xmlns="" w="9525" cap="flat">
                  <a:solidFill>
                    <a:srgbClr val="808080"/>
                  </a:solidFill>
                  <a:bevel/>
                  <a:headEnd/>
                  <a:tailEnd/>
                </a14:hiddenLine>
              </a:ext>
              <a:ext uri="{AF507438-7753-43e0-B8FC-AC1667EBCBE1}">
                <a14:hiddenEffects xmlns:p14="http://schemas.microsoft.com/office/powerpoint/2010/main" xmlns:p15="http://schemas.microsoft.com/office/powerpoint/2012/main"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panose="020F0302020204030204"/>
                <a:cs typeface="B Nazanin" panose="00000400000000000000" pitchFamily="2" charset="-78"/>
              </a:endParaRPr>
            </a:p>
          </p:txBody>
        </p:sp>
      </p:grpSp>
      <p:sp>
        <p:nvSpPr>
          <p:cNvPr id="26" name="Freeform 58">
            <a:extLst>
              <a:ext uri="{FF2B5EF4-FFF2-40B4-BE49-F238E27FC236}">
                <a16:creationId xmlns:a16="http://schemas.microsoft.com/office/drawing/2014/main" id="{9AA30CEB-7151-418E-A406-F923D48BEAC6}"/>
              </a:ext>
            </a:extLst>
          </p:cNvPr>
          <p:cNvSpPr>
            <a:spLocks noChangeArrowheads="1"/>
          </p:cNvSpPr>
          <p:nvPr/>
        </p:nvSpPr>
        <p:spPr bwMode="auto">
          <a:xfrm>
            <a:off x="8470304" y="3787169"/>
            <a:ext cx="352425" cy="414338"/>
          </a:xfrm>
          <a:custGeom>
            <a:avLst/>
            <a:gdLst>
              <a:gd name="T0" fmla="*/ 53912 w 1961"/>
              <a:gd name="T1" fmla="*/ 522636 h 2307"/>
              <a:gd name="T2" fmla="*/ 53912 w 1961"/>
              <a:gd name="T3" fmla="*/ 522636 h 2307"/>
              <a:gd name="T4" fmla="*/ 178627 w 1961"/>
              <a:gd name="T5" fmla="*/ 551013 h 2307"/>
              <a:gd name="T6" fmla="*/ 277105 w 1961"/>
              <a:gd name="T7" fmla="*/ 544907 h 2307"/>
              <a:gd name="T8" fmla="*/ 280700 w 1961"/>
              <a:gd name="T9" fmla="*/ 426730 h 2307"/>
              <a:gd name="T10" fmla="*/ 254822 w 1961"/>
              <a:gd name="T11" fmla="*/ 203667 h 2307"/>
              <a:gd name="T12" fmla="*/ 283934 w 1961"/>
              <a:gd name="T13" fmla="*/ 53880 h 2307"/>
              <a:gd name="T14" fmla="*/ 344315 w 1961"/>
              <a:gd name="T15" fmla="*/ 200434 h 2307"/>
              <a:gd name="T16" fmla="*/ 388882 w 1961"/>
              <a:gd name="T17" fmla="*/ 359919 h 2307"/>
              <a:gd name="T18" fmla="*/ 379178 w 1961"/>
              <a:gd name="T19" fmla="*/ 184988 h 2307"/>
              <a:gd name="T20" fmla="*/ 420870 w 1961"/>
              <a:gd name="T21" fmla="*/ 0 h 2307"/>
              <a:gd name="T22" fmla="*/ 468671 w 1961"/>
              <a:gd name="T23" fmla="*/ 184988 h 2307"/>
              <a:gd name="T24" fmla="*/ 488079 w 1961"/>
              <a:gd name="T25" fmla="*/ 353453 h 2307"/>
              <a:gd name="T26" fmla="*/ 503894 w 1961"/>
              <a:gd name="T27" fmla="*/ 184988 h 2307"/>
              <a:gd name="T28" fmla="*/ 548460 w 1961"/>
              <a:gd name="T29" fmla="*/ 28377 h 2307"/>
              <a:gd name="T30" fmla="*/ 596262 w 1961"/>
              <a:gd name="T31" fmla="*/ 193968 h 2307"/>
              <a:gd name="T32" fmla="*/ 612076 w 1961"/>
              <a:gd name="T33" fmla="*/ 366025 h 2307"/>
              <a:gd name="T34" fmla="*/ 631484 w 1961"/>
              <a:gd name="T35" fmla="*/ 219831 h 2307"/>
              <a:gd name="T36" fmla="*/ 675692 w 1961"/>
              <a:gd name="T37" fmla="*/ 98421 h 2307"/>
              <a:gd name="T38" fmla="*/ 704445 w 1961"/>
              <a:gd name="T39" fmla="*/ 242101 h 2307"/>
              <a:gd name="T40" fmla="*/ 691865 w 1961"/>
              <a:gd name="T41" fmla="*/ 557479 h 2307"/>
              <a:gd name="T42" fmla="*/ 628250 w 1961"/>
              <a:gd name="T43" fmla="*/ 828316 h 2307"/>
              <a:gd name="T44" fmla="*/ 354019 w 1961"/>
              <a:gd name="T45" fmla="*/ 828316 h 2307"/>
              <a:gd name="T46" fmla="*/ 283934 w 1961"/>
              <a:gd name="T47" fmla="*/ 751806 h 2307"/>
              <a:gd name="T48" fmla="*/ 53912 w 1961"/>
              <a:gd name="T49" fmla="*/ 598787 h 2307"/>
              <a:gd name="T50" fmla="*/ 53912 w 1961"/>
              <a:gd name="T51" fmla="*/ 522636 h 23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61" h="2307">
                <a:moveTo>
                  <a:pt x="150" y="1455"/>
                </a:moveTo>
                <a:lnTo>
                  <a:pt x="150" y="1455"/>
                </a:lnTo>
                <a:cubicBezTo>
                  <a:pt x="283" y="1374"/>
                  <a:pt x="355" y="1463"/>
                  <a:pt x="497" y="1534"/>
                </a:cubicBezTo>
                <a:cubicBezTo>
                  <a:pt x="621" y="1588"/>
                  <a:pt x="754" y="1588"/>
                  <a:pt x="771" y="1517"/>
                </a:cubicBezTo>
                <a:cubicBezTo>
                  <a:pt x="790" y="1401"/>
                  <a:pt x="781" y="1347"/>
                  <a:pt x="781" y="1188"/>
                </a:cubicBezTo>
                <a:cubicBezTo>
                  <a:pt x="781" y="1065"/>
                  <a:pt x="746" y="780"/>
                  <a:pt x="709" y="567"/>
                </a:cubicBezTo>
                <a:cubicBezTo>
                  <a:pt x="674" y="310"/>
                  <a:pt x="665" y="160"/>
                  <a:pt x="790" y="150"/>
                </a:cubicBezTo>
                <a:cubicBezTo>
                  <a:pt x="905" y="141"/>
                  <a:pt x="914" y="203"/>
                  <a:pt x="958" y="558"/>
                </a:cubicBezTo>
                <a:cubicBezTo>
                  <a:pt x="993" y="824"/>
                  <a:pt x="1055" y="1011"/>
                  <a:pt x="1082" y="1002"/>
                </a:cubicBezTo>
                <a:cubicBezTo>
                  <a:pt x="1109" y="1002"/>
                  <a:pt x="1064" y="754"/>
                  <a:pt x="1055" y="515"/>
                </a:cubicBezTo>
                <a:cubicBezTo>
                  <a:pt x="1038" y="71"/>
                  <a:pt x="1064" y="0"/>
                  <a:pt x="1171" y="0"/>
                </a:cubicBezTo>
                <a:cubicBezTo>
                  <a:pt x="1269" y="0"/>
                  <a:pt x="1286" y="62"/>
                  <a:pt x="1304" y="515"/>
                </a:cubicBezTo>
                <a:cubicBezTo>
                  <a:pt x="1313" y="745"/>
                  <a:pt x="1331" y="984"/>
                  <a:pt x="1358" y="984"/>
                </a:cubicBezTo>
                <a:cubicBezTo>
                  <a:pt x="1383" y="984"/>
                  <a:pt x="1410" y="762"/>
                  <a:pt x="1402" y="515"/>
                </a:cubicBezTo>
                <a:cubicBezTo>
                  <a:pt x="1393" y="52"/>
                  <a:pt x="1473" y="79"/>
                  <a:pt x="1526" y="79"/>
                </a:cubicBezTo>
                <a:cubicBezTo>
                  <a:pt x="1570" y="79"/>
                  <a:pt x="1659" y="97"/>
                  <a:pt x="1659" y="540"/>
                </a:cubicBezTo>
                <a:cubicBezTo>
                  <a:pt x="1649" y="797"/>
                  <a:pt x="1659" y="1019"/>
                  <a:pt x="1703" y="1019"/>
                </a:cubicBezTo>
                <a:cubicBezTo>
                  <a:pt x="1721" y="1019"/>
                  <a:pt x="1757" y="807"/>
                  <a:pt x="1757" y="612"/>
                </a:cubicBezTo>
                <a:cubicBezTo>
                  <a:pt x="1757" y="274"/>
                  <a:pt x="1827" y="274"/>
                  <a:pt x="1880" y="274"/>
                </a:cubicBezTo>
                <a:cubicBezTo>
                  <a:pt x="1925" y="274"/>
                  <a:pt x="1952" y="336"/>
                  <a:pt x="1960" y="674"/>
                </a:cubicBezTo>
                <a:cubicBezTo>
                  <a:pt x="1960" y="940"/>
                  <a:pt x="1925" y="1321"/>
                  <a:pt x="1925" y="1552"/>
                </a:cubicBezTo>
                <a:cubicBezTo>
                  <a:pt x="1925" y="2111"/>
                  <a:pt x="1748" y="2120"/>
                  <a:pt x="1748" y="2306"/>
                </a:cubicBezTo>
                <a:cubicBezTo>
                  <a:pt x="985" y="2306"/>
                  <a:pt x="985" y="2306"/>
                  <a:pt x="985" y="2306"/>
                </a:cubicBezTo>
                <a:cubicBezTo>
                  <a:pt x="968" y="2252"/>
                  <a:pt x="914" y="2217"/>
                  <a:pt x="790" y="2093"/>
                </a:cubicBezTo>
                <a:cubicBezTo>
                  <a:pt x="665" y="1968"/>
                  <a:pt x="381" y="1721"/>
                  <a:pt x="150" y="1667"/>
                </a:cubicBezTo>
                <a:cubicBezTo>
                  <a:pt x="0" y="1640"/>
                  <a:pt x="71" y="1499"/>
                  <a:pt x="150" y="145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a:cs typeface="B Nazanin" panose="00000400000000000000" pitchFamily="2" charset="-78"/>
            </a:endParaRPr>
          </a:p>
        </p:txBody>
      </p:sp>
      <p:sp>
        <p:nvSpPr>
          <p:cNvPr id="27" name="TextBox 96">
            <a:extLst>
              <a:ext uri="{FF2B5EF4-FFF2-40B4-BE49-F238E27FC236}">
                <a16:creationId xmlns:a16="http://schemas.microsoft.com/office/drawing/2014/main" id="{1BA46131-B35C-413E-849F-19AFD37CA367}"/>
              </a:ext>
            </a:extLst>
          </p:cNvPr>
          <p:cNvSpPr txBox="1">
            <a:spLocks noChangeArrowheads="1"/>
          </p:cNvSpPr>
          <p:nvPr/>
        </p:nvSpPr>
        <p:spPr bwMode="auto">
          <a:xfrm>
            <a:off x="911452" y="2002160"/>
            <a:ext cx="2559050" cy="517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1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29" name="TextBox 96">
            <a:extLst>
              <a:ext uri="{FF2B5EF4-FFF2-40B4-BE49-F238E27FC236}">
                <a16:creationId xmlns:a16="http://schemas.microsoft.com/office/drawing/2014/main" id="{C79D5DB5-621B-42F1-AFB6-A27D19AA0BC1}"/>
              </a:ext>
            </a:extLst>
          </p:cNvPr>
          <p:cNvSpPr txBox="1">
            <a:spLocks noChangeArrowheads="1"/>
          </p:cNvSpPr>
          <p:nvPr/>
        </p:nvSpPr>
        <p:spPr bwMode="auto">
          <a:xfrm>
            <a:off x="948701" y="2800572"/>
            <a:ext cx="2559050" cy="517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1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30" name="TextBox 96">
            <a:extLst>
              <a:ext uri="{FF2B5EF4-FFF2-40B4-BE49-F238E27FC236}">
                <a16:creationId xmlns:a16="http://schemas.microsoft.com/office/drawing/2014/main" id="{5688E1DA-1200-4338-88D3-2025B0A6BF4D}"/>
              </a:ext>
            </a:extLst>
          </p:cNvPr>
          <p:cNvSpPr txBox="1">
            <a:spLocks noChangeArrowheads="1"/>
          </p:cNvSpPr>
          <p:nvPr/>
        </p:nvSpPr>
        <p:spPr bwMode="auto">
          <a:xfrm>
            <a:off x="965096" y="3737473"/>
            <a:ext cx="2559050" cy="517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1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31" name="TextBox 96">
            <a:extLst>
              <a:ext uri="{FF2B5EF4-FFF2-40B4-BE49-F238E27FC236}">
                <a16:creationId xmlns:a16="http://schemas.microsoft.com/office/drawing/2014/main" id="{2C0C562A-E110-4961-8863-A498F2D0850D}"/>
              </a:ext>
            </a:extLst>
          </p:cNvPr>
          <p:cNvSpPr txBox="1">
            <a:spLocks noChangeArrowheads="1"/>
          </p:cNvSpPr>
          <p:nvPr/>
        </p:nvSpPr>
        <p:spPr bwMode="auto">
          <a:xfrm>
            <a:off x="1002345" y="4535885"/>
            <a:ext cx="2559050" cy="517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1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32" name="TextBox 96">
            <a:extLst>
              <a:ext uri="{FF2B5EF4-FFF2-40B4-BE49-F238E27FC236}">
                <a16:creationId xmlns:a16="http://schemas.microsoft.com/office/drawing/2014/main" id="{8A99A9F8-E7C5-4628-85A8-EE816AD0F40E}"/>
              </a:ext>
            </a:extLst>
          </p:cNvPr>
          <p:cNvSpPr txBox="1">
            <a:spLocks noChangeArrowheads="1"/>
          </p:cNvSpPr>
          <p:nvPr/>
        </p:nvSpPr>
        <p:spPr bwMode="auto">
          <a:xfrm>
            <a:off x="9088761" y="2044094"/>
            <a:ext cx="2559050" cy="517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lnSpc>
                <a:spcPct val="11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33" name="TextBox 96">
            <a:extLst>
              <a:ext uri="{FF2B5EF4-FFF2-40B4-BE49-F238E27FC236}">
                <a16:creationId xmlns:a16="http://schemas.microsoft.com/office/drawing/2014/main" id="{45B02BC8-E0D2-47D4-A8E6-31973CE3F7DD}"/>
              </a:ext>
            </a:extLst>
          </p:cNvPr>
          <p:cNvSpPr txBox="1">
            <a:spLocks noChangeArrowheads="1"/>
          </p:cNvSpPr>
          <p:nvPr/>
        </p:nvSpPr>
        <p:spPr bwMode="auto">
          <a:xfrm>
            <a:off x="9126010" y="2842506"/>
            <a:ext cx="2559050" cy="517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lnSpc>
                <a:spcPct val="11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34" name="TextBox 96">
            <a:extLst>
              <a:ext uri="{FF2B5EF4-FFF2-40B4-BE49-F238E27FC236}">
                <a16:creationId xmlns:a16="http://schemas.microsoft.com/office/drawing/2014/main" id="{D987F1A1-F29E-4622-88A7-9E4089B11640}"/>
              </a:ext>
            </a:extLst>
          </p:cNvPr>
          <p:cNvSpPr txBox="1">
            <a:spLocks noChangeArrowheads="1"/>
          </p:cNvSpPr>
          <p:nvPr/>
        </p:nvSpPr>
        <p:spPr bwMode="auto">
          <a:xfrm>
            <a:off x="9142405" y="3779407"/>
            <a:ext cx="2559050" cy="517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lnSpc>
                <a:spcPct val="11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35" name="TextBox 96">
            <a:extLst>
              <a:ext uri="{FF2B5EF4-FFF2-40B4-BE49-F238E27FC236}">
                <a16:creationId xmlns:a16="http://schemas.microsoft.com/office/drawing/2014/main" id="{B69B6980-6DB7-487F-95EB-356AD1DF8C0E}"/>
              </a:ext>
            </a:extLst>
          </p:cNvPr>
          <p:cNvSpPr txBox="1">
            <a:spLocks noChangeArrowheads="1"/>
          </p:cNvSpPr>
          <p:nvPr/>
        </p:nvSpPr>
        <p:spPr bwMode="auto">
          <a:xfrm>
            <a:off x="9179654" y="4577819"/>
            <a:ext cx="2559050" cy="517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lnSpc>
                <a:spcPct val="11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36" name="Título 1">
            <a:extLst>
              <a:ext uri="{FF2B5EF4-FFF2-40B4-BE49-F238E27FC236}">
                <a16:creationId xmlns:a16="http://schemas.microsoft.com/office/drawing/2014/main" id="{ABA2818F-75D1-4CF1-83A9-78FE28E39254}"/>
              </a:ext>
            </a:extLst>
          </p:cNvPr>
          <p:cNvSpPr txBox="1"/>
          <p:nvPr/>
        </p:nvSpPr>
        <p:spPr>
          <a:xfrm>
            <a:off x="1390055" y="326613"/>
            <a:ext cx="8474075" cy="70961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dirty="0">
                <a:solidFill>
                  <a:srgbClr val="DE99A0"/>
                </a:solidFill>
                <a:cs typeface="B Nazanin" panose="00000400000000000000" pitchFamily="2" charset="-78"/>
              </a:rPr>
              <a:t>آناتومی انسان</a:t>
            </a:r>
            <a:endParaRPr lang="es-PE" dirty="0">
              <a:solidFill>
                <a:srgbClr val="DE99A0"/>
              </a:solidFill>
              <a:cs typeface="B Nazanin" panose="00000400000000000000" pitchFamily="2" charset="-78"/>
            </a:endParaRPr>
          </a:p>
        </p:txBody>
      </p:sp>
      <p:grpSp>
        <p:nvGrpSpPr>
          <p:cNvPr id="208" name="Grupo 207">
            <a:extLst>
              <a:ext uri="{FF2B5EF4-FFF2-40B4-BE49-F238E27FC236}">
                <a16:creationId xmlns:a16="http://schemas.microsoft.com/office/drawing/2014/main" id="{F34D7FDA-1958-244A-655B-95E4DA72555C}"/>
              </a:ext>
            </a:extLst>
          </p:cNvPr>
          <p:cNvGrpSpPr/>
          <p:nvPr/>
        </p:nvGrpSpPr>
        <p:grpSpPr>
          <a:xfrm>
            <a:off x="4192588" y="2246313"/>
            <a:ext cx="4178300" cy="3602037"/>
            <a:chOff x="4192588" y="2246313"/>
            <a:chExt cx="4178300" cy="3602037"/>
          </a:xfrm>
        </p:grpSpPr>
        <p:sp>
          <p:nvSpPr>
            <p:cNvPr id="8" name="Freeform 5">
              <a:extLst>
                <a:ext uri="{FF2B5EF4-FFF2-40B4-BE49-F238E27FC236}">
                  <a16:creationId xmlns:a16="http://schemas.microsoft.com/office/drawing/2014/main" id="{6B0BAFE1-212C-6199-755F-209355B63248}"/>
                </a:ext>
              </a:extLst>
            </p:cNvPr>
            <p:cNvSpPr/>
            <p:nvPr/>
          </p:nvSpPr>
          <p:spPr bwMode="auto">
            <a:xfrm>
              <a:off x="5207000" y="2246313"/>
              <a:ext cx="1062038" cy="433387"/>
            </a:xfrm>
            <a:custGeom>
              <a:avLst/>
              <a:gdLst>
                <a:gd name="T0" fmla="*/ 16 w 91"/>
                <a:gd name="T1" fmla="*/ 0 h 37"/>
                <a:gd name="T2" fmla="*/ 39 w 91"/>
                <a:gd name="T3" fmla="*/ 11 h 37"/>
                <a:gd name="T4" fmla="*/ 87 w 91"/>
                <a:gd name="T5" fmla="*/ 19 h 37"/>
                <a:gd name="T6" fmla="*/ 87 w 91"/>
                <a:gd name="T7" fmla="*/ 20 h 37"/>
                <a:gd name="T8" fmla="*/ 89 w 91"/>
                <a:gd name="T9" fmla="*/ 33 h 37"/>
                <a:gd name="T10" fmla="*/ 88 w 91"/>
                <a:gd name="T11" fmla="*/ 36 h 37"/>
                <a:gd name="T12" fmla="*/ 82 w 91"/>
                <a:gd name="T13" fmla="*/ 33 h 37"/>
                <a:gd name="T14" fmla="*/ 71 w 91"/>
                <a:gd name="T15" fmla="*/ 29 h 37"/>
                <a:gd name="T16" fmla="*/ 53 w 91"/>
                <a:gd name="T17" fmla="*/ 23 h 37"/>
                <a:gd name="T18" fmla="*/ 35 w 91"/>
                <a:gd name="T19" fmla="*/ 17 h 37"/>
                <a:gd name="T20" fmla="*/ 16 w 91"/>
                <a:gd name="T21" fmla="*/ 8 h 37"/>
                <a:gd name="T22" fmla="*/ 7 w 91"/>
                <a:gd name="T23" fmla="*/ 3 h 37"/>
                <a:gd name="T24" fmla="*/ 0 w 91"/>
                <a:gd name="T25" fmla="*/ 2 h 37"/>
                <a:gd name="T26" fmla="*/ 2 w 91"/>
                <a:gd name="T27" fmla="*/ 0 h 37"/>
                <a:gd name="T28" fmla="*/ 16 w 91"/>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37">
                  <a:moveTo>
                    <a:pt x="16" y="0"/>
                  </a:moveTo>
                  <a:cubicBezTo>
                    <a:pt x="21" y="8"/>
                    <a:pt x="30" y="10"/>
                    <a:pt x="39" y="11"/>
                  </a:cubicBezTo>
                  <a:cubicBezTo>
                    <a:pt x="55" y="14"/>
                    <a:pt x="71" y="14"/>
                    <a:pt x="87" y="19"/>
                  </a:cubicBezTo>
                  <a:cubicBezTo>
                    <a:pt x="87" y="19"/>
                    <a:pt x="87" y="20"/>
                    <a:pt x="87" y="20"/>
                  </a:cubicBezTo>
                  <a:cubicBezTo>
                    <a:pt x="91" y="24"/>
                    <a:pt x="88" y="29"/>
                    <a:pt x="89" y="33"/>
                  </a:cubicBezTo>
                  <a:cubicBezTo>
                    <a:pt x="89" y="34"/>
                    <a:pt x="88" y="35"/>
                    <a:pt x="88" y="36"/>
                  </a:cubicBezTo>
                  <a:cubicBezTo>
                    <a:pt x="85" y="37"/>
                    <a:pt x="83" y="35"/>
                    <a:pt x="82" y="33"/>
                  </a:cubicBezTo>
                  <a:cubicBezTo>
                    <a:pt x="79" y="30"/>
                    <a:pt x="75" y="29"/>
                    <a:pt x="71" y="29"/>
                  </a:cubicBezTo>
                  <a:cubicBezTo>
                    <a:pt x="64" y="29"/>
                    <a:pt x="58" y="27"/>
                    <a:pt x="53" y="23"/>
                  </a:cubicBezTo>
                  <a:cubicBezTo>
                    <a:pt x="48" y="20"/>
                    <a:pt x="42" y="18"/>
                    <a:pt x="35" y="17"/>
                  </a:cubicBezTo>
                  <a:cubicBezTo>
                    <a:pt x="28" y="17"/>
                    <a:pt x="21" y="15"/>
                    <a:pt x="16" y="8"/>
                  </a:cubicBezTo>
                  <a:cubicBezTo>
                    <a:pt x="14" y="4"/>
                    <a:pt x="11" y="3"/>
                    <a:pt x="7" y="3"/>
                  </a:cubicBezTo>
                  <a:cubicBezTo>
                    <a:pt x="4" y="4"/>
                    <a:pt x="2" y="4"/>
                    <a:pt x="0" y="2"/>
                  </a:cubicBezTo>
                  <a:cubicBezTo>
                    <a:pt x="0" y="1"/>
                    <a:pt x="1" y="0"/>
                    <a:pt x="2" y="0"/>
                  </a:cubicBezTo>
                  <a:cubicBezTo>
                    <a:pt x="7" y="0"/>
                    <a:pt x="11" y="0"/>
                    <a:pt x="16" y="0"/>
                  </a:cubicBezTo>
                  <a:close/>
                </a:path>
              </a:pathLst>
            </a:custGeom>
            <a:solidFill>
              <a:srgbClr val="FAE7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 name="Freeform 6">
              <a:extLst>
                <a:ext uri="{FF2B5EF4-FFF2-40B4-BE49-F238E27FC236}">
                  <a16:creationId xmlns:a16="http://schemas.microsoft.com/office/drawing/2014/main" id="{EA884D2A-F5D8-354E-256E-DFAA485BA513}"/>
                </a:ext>
              </a:extLst>
            </p:cNvPr>
            <p:cNvSpPr/>
            <p:nvPr/>
          </p:nvSpPr>
          <p:spPr bwMode="auto">
            <a:xfrm>
              <a:off x="4216400" y="3590925"/>
              <a:ext cx="1330325" cy="2220912"/>
            </a:xfrm>
            <a:custGeom>
              <a:avLst/>
              <a:gdLst>
                <a:gd name="T0" fmla="*/ 51 w 114"/>
                <a:gd name="T1" fmla="*/ 32 h 190"/>
                <a:gd name="T2" fmla="*/ 65 w 114"/>
                <a:gd name="T3" fmla="*/ 26 h 190"/>
                <a:gd name="T4" fmla="*/ 72 w 114"/>
                <a:gd name="T5" fmla="*/ 24 h 190"/>
                <a:gd name="T6" fmla="*/ 94 w 114"/>
                <a:gd name="T7" fmla="*/ 16 h 190"/>
                <a:gd name="T8" fmla="*/ 98 w 114"/>
                <a:gd name="T9" fmla="*/ 8 h 190"/>
                <a:gd name="T10" fmla="*/ 97 w 114"/>
                <a:gd name="T11" fmla="*/ 2 h 190"/>
                <a:gd name="T12" fmla="*/ 105 w 114"/>
                <a:gd name="T13" fmla="*/ 3 h 190"/>
                <a:gd name="T14" fmla="*/ 105 w 114"/>
                <a:gd name="T15" fmla="*/ 4 h 190"/>
                <a:gd name="T16" fmla="*/ 108 w 114"/>
                <a:gd name="T17" fmla="*/ 13 h 190"/>
                <a:gd name="T18" fmla="*/ 111 w 114"/>
                <a:gd name="T19" fmla="*/ 18 h 190"/>
                <a:gd name="T20" fmla="*/ 114 w 114"/>
                <a:gd name="T21" fmla="*/ 42 h 190"/>
                <a:gd name="T22" fmla="*/ 111 w 114"/>
                <a:gd name="T23" fmla="*/ 49 h 190"/>
                <a:gd name="T24" fmla="*/ 107 w 114"/>
                <a:gd name="T25" fmla="*/ 48 h 190"/>
                <a:gd name="T26" fmla="*/ 85 w 114"/>
                <a:gd name="T27" fmla="*/ 52 h 190"/>
                <a:gd name="T28" fmla="*/ 77 w 114"/>
                <a:gd name="T29" fmla="*/ 60 h 190"/>
                <a:gd name="T30" fmla="*/ 71 w 114"/>
                <a:gd name="T31" fmla="*/ 69 h 190"/>
                <a:gd name="T32" fmla="*/ 55 w 114"/>
                <a:gd name="T33" fmla="*/ 114 h 190"/>
                <a:gd name="T34" fmla="*/ 51 w 114"/>
                <a:gd name="T35" fmla="*/ 169 h 190"/>
                <a:gd name="T36" fmla="*/ 52 w 114"/>
                <a:gd name="T37" fmla="*/ 187 h 190"/>
                <a:gd name="T38" fmla="*/ 45 w 114"/>
                <a:gd name="T39" fmla="*/ 186 h 190"/>
                <a:gd name="T40" fmla="*/ 43 w 114"/>
                <a:gd name="T41" fmla="*/ 190 h 190"/>
                <a:gd name="T42" fmla="*/ 42 w 114"/>
                <a:gd name="T43" fmla="*/ 183 h 190"/>
                <a:gd name="T44" fmla="*/ 42 w 114"/>
                <a:gd name="T45" fmla="*/ 163 h 190"/>
                <a:gd name="T46" fmla="*/ 46 w 114"/>
                <a:gd name="T47" fmla="*/ 144 h 190"/>
                <a:gd name="T48" fmla="*/ 45 w 114"/>
                <a:gd name="T49" fmla="*/ 131 h 190"/>
                <a:gd name="T50" fmla="*/ 46 w 114"/>
                <a:gd name="T51" fmla="*/ 119 h 190"/>
                <a:gd name="T52" fmla="*/ 42 w 114"/>
                <a:gd name="T53" fmla="*/ 123 h 190"/>
                <a:gd name="T54" fmla="*/ 40 w 114"/>
                <a:gd name="T55" fmla="*/ 113 h 190"/>
                <a:gd name="T56" fmla="*/ 39 w 114"/>
                <a:gd name="T57" fmla="*/ 99 h 190"/>
                <a:gd name="T58" fmla="*/ 42 w 114"/>
                <a:gd name="T59" fmla="*/ 135 h 190"/>
                <a:gd name="T60" fmla="*/ 41 w 114"/>
                <a:gd name="T61" fmla="*/ 141 h 190"/>
                <a:gd name="T62" fmla="*/ 35 w 114"/>
                <a:gd name="T63" fmla="*/ 147 h 190"/>
                <a:gd name="T64" fmla="*/ 30 w 114"/>
                <a:gd name="T65" fmla="*/ 161 h 190"/>
                <a:gd name="T66" fmla="*/ 33 w 114"/>
                <a:gd name="T67" fmla="*/ 169 h 190"/>
                <a:gd name="T68" fmla="*/ 34 w 114"/>
                <a:gd name="T69" fmla="*/ 180 h 190"/>
                <a:gd name="T70" fmla="*/ 25 w 114"/>
                <a:gd name="T71" fmla="*/ 180 h 190"/>
                <a:gd name="T72" fmla="*/ 10 w 114"/>
                <a:gd name="T73" fmla="*/ 180 h 190"/>
                <a:gd name="T74" fmla="*/ 2 w 114"/>
                <a:gd name="T75" fmla="*/ 177 h 190"/>
                <a:gd name="T76" fmla="*/ 3 w 114"/>
                <a:gd name="T77" fmla="*/ 160 h 190"/>
                <a:gd name="T78" fmla="*/ 7 w 114"/>
                <a:gd name="T79" fmla="*/ 106 h 190"/>
                <a:gd name="T80" fmla="*/ 10 w 114"/>
                <a:gd name="T81" fmla="*/ 77 h 190"/>
                <a:gd name="T82" fmla="*/ 12 w 114"/>
                <a:gd name="T83" fmla="*/ 74 h 190"/>
                <a:gd name="T84" fmla="*/ 13 w 114"/>
                <a:gd name="T85" fmla="*/ 68 h 190"/>
                <a:gd name="T86" fmla="*/ 15 w 114"/>
                <a:gd name="T87" fmla="*/ 64 h 190"/>
                <a:gd name="T88" fmla="*/ 23 w 114"/>
                <a:gd name="T89" fmla="*/ 65 h 190"/>
                <a:gd name="T90" fmla="*/ 44 w 114"/>
                <a:gd name="T91" fmla="*/ 53 h 190"/>
                <a:gd name="T92" fmla="*/ 64 w 114"/>
                <a:gd name="T93" fmla="*/ 41 h 190"/>
                <a:gd name="T94" fmla="*/ 84 w 114"/>
                <a:gd name="T95" fmla="*/ 40 h 190"/>
                <a:gd name="T96" fmla="*/ 95 w 114"/>
                <a:gd name="T97" fmla="*/ 41 h 190"/>
                <a:gd name="T98" fmla="*/ 105 w 114"/>
                <a:gd name="T99" fmla="*/ 37 h 190"/>
                <a:gd name="T100" fmla="*/ 102 w 114"/>
                <a:gd name="T101" fmla="*/ 28 h 190"/>
                <a:gd name="T102" fmla="*/ 100 w 114"/>
                <a:gd name="T103" fmla="*/ 27 h 190"/>
                <a:gd name="T104" fmla="*/ 100 w 114"/>
                <a:gd name="T105" fmla="*/ 31 h 190"/>
                <a:gd name="T106" fmla="*/ 92 w 114"/>
                <a:gd name="T107" fmla="*/ 39 h 190"/>
                <a:gd name="T108" fmla="*/ 75 w 114"/>
                <a:gd name="T109" fmla="*/ 37 h 190"/>
                <a:gd name="T110" fmla="*/ 53 w 114"/>
                <a:gd name="T111" fmla="*/ 36 h 190"/>
                <a:gd name="T112" fmla="*/ 49 w 114"/>
                <a:gd name="T113" fmla="*/ 36 h 190"/>
                <a:gd name="T114" fmla="*/ 51 w 114"/>
                <a:gd name="T115" fmla="*/ 33 h 190"/>
                <a:gd name="T116" fmla="*/ 51 w 114"/>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90">
                  <a:moveTo>
                    <a:pt x="51" y="32"/>
                  </a:moveTo>
                  <a:cubicBezTo>
                    <a:pt x="56" y="30"/>
                    <a:pt x="60" y="28"/>
                    <a:pt x="65" y="26"/>
                  </a:cubicBezTo>
                  <a:cubicBezTo>
                    <a:pt x="68" y="27"/>
                    <a:pt x="70" y="25"/>
                    <a:pt x="72" y="24"/>
                  </a:cubicBezTo>
                  <a:cubicBezTo>
                    <a:pt x="79" y="21"/>
                    <a:pt x="86" y="17"/>
                    <a:pt x="94" y="16"/>
                  </a:cubicBezTo>
                  <a:cubicBezTo>
                    <a:pt x="100" y="14"/>
                    <a:pt x="100" y="13"/>
                    <a:pt x="98" y="8"/>
                  </a:cubicBezTo>
                  <a:cubicBezTo>
                    <a:pt x="97" y="6"/>
                    <a:pt x="96" y="4"/>
                    <a:pt x="97" y="2"/>
                  </a:cubicBezTo>
                  <a:cubicBezTo>
                    <a:pt x="100" y="0"/>
                    <a:pt x="102" y="2"/>
                    <a:pt x="105" y="3"/>
                  </a:cubicBezTo>
                  <a:cubicBezTo>
                    <a:pt x="105" y="3"/>
                    <a:pt x="105" y="4"/>
                    <a:pt x="105" y="4"/>
                  </a:cubicBezTo>
                  <a:cubicBezTo>
                    <a:pt x="106" y="7"/>
                    <a:pt x="107" y="10"/>
                    <a:pt x="108" y="13"/>
                  </a:cubicBezTo>
                  <a:cubicBezTo>
                    <a:pt x="109" y="15"/>
                    <a:pt x="110" y="16"/>
                    <a:pt x="111" y="18"/>
                  </a:cubicBezTo>
                  <a:cubicBezTo>
                    <a:pt x="113" y="26"/>
                    <a:pt x="114" y="34"/>
                    <a:pt x="114" y="42"/>
                  </a:cubicBezTo>
                  <a:cubicBezTo>
                    <a:pt x="114" y="45"/>
                    <a:pt x="114" y="47"/>
                    <a:pt x="111" y="49"/>
                  </a:cubicBezTo>
                  <a:cubicBezTo>
                    <a:pt x="109" y="50"/>
                    <a:pt x="108" y="49"/>
                    <a:pt x="107" y="48"/>
                  </a:cubicBezTo>
                  <a:cubicBezTo>
                    <a:pt x="99" y="43"/>
                    <a:pt x="92" y="47"/>
                    <a:pt x="85" y="52"/>
                  </a:cubicBezTo>
                  <a:cubicBezTo>
                    <a:pt x="82" y="54"/>
                    <a:pt x="79" y="57"/>
                    <a:pt x="77" y="60"/>
                  </a:cubicBezTo>
                  <a:cubicBezTo>
                    <a:pt x="76" y="63"/>
                    <a:pt x="74" y="67"/>
                    <a:pt x="71" y="69"/>
                  </a:cubicBezTo>
                  <a:cubicBezTo>
                    <a:pt x="62" y="83"/>
                    <a:pt x="58" y="98"/>
                    <a:pt x="55" y="114"/>
                  </a:cubicBezTo>
                  <a:cubicBezTo>
                    <a:pt x="52" y="132"/>
                    <a:pt x="51" y="151"/>
                    <a:pt x="51" y="169"/>
                  </a:cubicBezTo>
                  <a:cubicBezTo>
                    <a:pt x="51" y="175"/>
                    <a:pt x="54" y="181"/>
                    <a:pt x="52" y="187"/>
                  </a:cubicBezTo>
                  <a:cubicBezTo>
                    <a:pt x="49" y="189"/>
                    <a:pt x="47" y="189"/>
                    <a:pt x="45" y="186"/>
                  </a:cubicBezTo>
                  <a:cubicBezTo>
                    <a:pt x="44" y="187"/>
                    <a:pt x="45" y="189"/>
                    <a:pt x="43" y="190"/>
                  </a:cubicBezTo>
                  <a:cubicBezTo>
                    <a:pt x="41" y="188"/>
                    <a:pt x="42" y="186"/>
                    <a:pt x="42" y="183"/>
                  </a:cubicBezTo>
                  <a:cubicBezTo>
                    <a:pt x="43" y="177"/>
                    <a:pt x="42" y="170"/>
                    <a:pt x="42" y="163"/>
                  </a:cubicBezTo>
                  <a:cubicBezTo>
                    <a:pt x="46" y="157"/>
                    <a:pt x="45" y="150"/>
                    <a:pt x="46" y="144"/>
                  </a:cubicBezTo>
                  <a:cubicBezTo>
                    <a:pt x="46" y="139"/>
                    <a:pt x="46" y="135"/>
                    <a:pt x="45" y="131"/>
                  </a:cubicBezTo>
                  <a:cubicBezTo>
                    <a:pt x="45" y="127"/>
                    <a:pt x="44" y="123"/>
                    <a:pt x="46" y="119"/>
                  </a:cubicBezTo>
                  <a:cubicBezTo>
                    <a:pt x="45" y="121"/>
                    <a:pt x="44" y="123"/>
                    <a:pt x="42" y="123"/>
                  </a:cubicBezTo>
                  <a:cubicBezTo>
                    <a:pt x="40" y="120"/>
                    <a:pt x="40" y="116"/>
                    <a:pt x="40" y="113"/>
                  </a:cubicBezTo>
                  <a:cubicBezTo>
                    <a:pt x="40" y="108"/>
                    <a:pt x="41" y="102"/>
                    <a:pt x="39" y="99"/>
                  </a:cubicBezTo>
                  <a:cubicBezTo>
                    <a:pt x="40" y="110"/>
                    <a:pt x="42" y="122"/>
                    <a:pt x="42" y="135"/>
                  </a:cubicBezTo>
                  <a:cubicBezTo>
                    <a:pt x="42" y="137"/>
                    <a:pt x="42" y="139"/>
                    <a:pt x="41" y="141"/>
                  </a:cubicBezTo>
                  <a:cubicBezTo>
                    <a:pt x="37" y="141"/>
                    <a:pt x="36" y="143"/>
                    <a:pt x="35" y="147"/>
                  </a:cubicBezTo>
                  <a:cubicBezTo>
                    <a:pt x="34" y="152"/>
                    <a:pt x="31" y="156"/>
                    <a:pt x="30" y="161"/>
                  </a:cubicBezTo>
                  <a:cubicBezTo>
                    <a:pt x="29" y="165"/>
                    <a:pt x="30" y="167"/>
                    <a:pt x="33" y="169"/>
                  </a:cubicBezTo>
                  <a:cubicBezTo>
                    <a:pt x="38" y="172"/>
                    <a:pt x="38" y="175"/>
                    <a:pt x="34" y="180"/>
                  </a:cubicBezTo>
                  <a:cubicBezTo>
                    <a:pt x="31" y="181"/>
                    <a:pt x="28" y="181"/>
                    <a:pt x="25" y="180"/>
                  </a:cubicBezTo>
                  <a:cubicBezTo>
                    <a:pt x="20" y="179"/>
                    <a:pt x="15" y="179"/>
                    <a:pt x="10" y="180"/>
                  </a:cubicBezTo>
                  <a:cubicBezTo>
                    <a:pt x="7" y="181"/>
                    <a:pt x="4" y="180"/>
                    <a:pt x="2" y="177"/>
                  </a:cubicBezTo>
                  <a:cubicBezTo>
                    <a:pt x="0" y="171"/>
                    <a:pt x="2" y="165"/>
                    <a:pt x="3" y="160"/>
                  </a:cubicBezTo>
                  <a:cubicBezTo>
                    <a:pt x="5" y="142"/>
                    <a:pt x="7" y="124"/>
                    <a:pt x="7" y="106"/>
                  </a:cubicBezTo>
                  <a:cubicBezTo>
                    <a:pt x="7" y="96"/>
                    <a:pt x="9" y="86"/>
                    <a:pt x="10" y="77"/>
                  </a:cubicBezTo>
                  <a:cubicBezTo>
                    <a:pt x="10" y="75"/>
                    <a:pt x="11" y="75"/>
                    <a:pt x="12" y="74"/>
                  </a:cubicBezTo>
                  <a:cubicBezTo>
                    <a:pt x="10" y="71"/>
                    <a:pt x="12" y="70"/>
                    <a:pt x="13" y="68"/>
                  </a:cubicBezTo>
                  <a:cubicBezTo>
                    <a:pt x="13" y="66"/>
                    <a:pt x="12" y="64"/>
                    <a:pt x="15" y="64"/>
                  </a:cubicBezTo>
                  <a:cubicBezTo>
                    <a:pt x="18" y="67"/>
                    <a:pt x="20" y="67"/>
                    <a:pt x="23" y="65"/>
                  </a:cubicBezTo>
                  <a:cubicBezTo>
                    <a:pt x="31" y="63"/>
                    <a:pt x="38" y="58"/>
                    <a:pt x="44" y="53"/>
                  </a:cubicBezTo>
                  <a:cubicBezTo>
                    <a:pt x="50" y="47"/>
                    <a:pt x="57" y="44"/>
                    <a:pt x="64" y="41"/>
                  </a:cubicBezTo>
                  <a:cubicBezTo>
                    <a:pt x="71" y="38"/>
                    <a:pt x="77" y="38"/>
                    <a:pt x="84" y="40"/>
                  </a:cubicBezTo>
                  <a:cubicBezTo>
                    <a:pt x="88" y="40"/>
                    <a:pt x="91" y="40"/>
                    <a:pt x="95" y="41"/>
                  </a:cubicBezTo>
                  <a:cubicBezTo>
                    <a:pt x="99" y="42"/>
                    <a:pt x="103" y="41"/>
                    <a:pt x="105" y="37"/>
                  </a:cubicBezTo>
                  <a:cubicBezTo>
                    <a:pt x="107" y="33"/>
                    <a:pt x="104" y="31"/>
                    <a:pt x="102" y="28"/>
                  </a:cubicBezTo>
                  <a:cubicBezTo>
                    <a:pt x="102" y="28"/>
                    <a:pt x="101" y="27"/>
                    <a:pt x="100" y="27"/>
                  </a:cubicBezTo>
                  <a:cubicBezTo>
                    <a:pt x="99" y="28"/>
                    <a:pt x="100" y="29"/>
                    <a:pt x="100" y="31"/>
                  </a:cubicBezTo>
                  <a:cubicBezTo>
                    <a:pt x="101" y="37"/>
                    <a:pt x="99" y="39"/>
                    <a:pt x="92" y="39"/>
                  </a:cubicBezTo>
                  <a:cubicBezTo>
                    <a:pt x="87" y="38"/>
                    <a:pt x="81" y="38"/>
                    <a:pt x="75" y="37"/>
                  </a:cubicBezTo>
                  <a:cubicBezTo>
                    <a:pt x="68" y="36"/>
                    <a:pt x="61" y="35"/>
                    <a:pt x="53" y="36"/>
                  </a:cubicBezTo>
                  <a:cubicBezTo>
                    <a:pt x="52" y="37"/>
                    <a:pt x="50" y="37"/>
                    <a:pt x="49" y="36"/>
                  </a:cubicBezTo>
                  <a:cubicBezTo>
                    <a:pt x="48" y="33"/>
                    <a:pt x="50" y="33"/>
                    <a:pt x="51" y="33"/>
                  </a:cubicBezTo>
                  <a:cubicBezTo>
                    <a:pt x="54" y="32"/>
                    <a:pt x="50" y="32"/>
                    <a:pt x="51" y="32"/>
                  </a:cubicBezTo>
                  <a:close/>
                </a:path>
              </a:pathLst>
            </a:custGeom>
            <a:solidFill>
              <a:srgbClr val="FC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 name="Freeform 7">
              <a:extLst>
                <a:ext uri="{FF2B5EF4-FFF2-40B4-BE49-F238E27FC236}">
                  <a16:creationId xmlns:a16="http://schemas.microsoft.com/office/drawing/2014/main" id="{DF511BD7-13FC-DD3F-CEBF-1D7119665A9B}"/>
                </a:ext>
              </a:extLst>
            </p:cNvPr>
            <p:cNvSpPr/>
            <p:nvPr/>
          </p:nvSpPr>
          <p:spPr bwMode="auto">
            <a:xfrm>
              <a:off x="6269038" y="4000500"/>
              <a:ext cx="841375" cy="1824037"/>
            </a:xfrm>
            <a:custGeom>
              <a:avLst/>
              <a:gdLst>
                <a:gd name="T0" fmla="*/ 33 w 72"/>
                <a:gd name="T1" fmla="*/ 127 h 156"/>
                <a:gd name="T2" fmla="*/ 32 w 72"/>
                <a:gd name="T3" fmla="*/ 142 h 156"/>
                <a:gd name="T4" fmla="*/ 29 w 72"/>
                <a:gd name="T5" fmla="*/ 156 h 156"/>
                <a:gd name="T6" fmla="*/ 23 w 72"/>
                <a:gd name="T7" fmla="*/ 133 h 156"/>
                <a:gd name="T8" fmla="*/ 22 w 72"/>
                <a:gd name="T9" fmla="*/ 120 h 156"/>
                <a:gd name="T10" fmla="*/ 20 w 72"/>
                <a:gd name="T11" fmla="*/ 98 h 156"/>
                <a:gd name="T12" fmla="*/ 5 w 72"/>
                <a:gd name="T13" fmla="*/ 44 h 156"/>
                <a:gd name="T14" fmla="*/ 0 w 72"/>
                <a:gd name="T15" fmla="*/ 38 h 156"/>
                <a:gd name="T16" fmla="*/ 1 w 72"/>
                <a:gd name="T17" fmla="*/ 35 h 156"/>
                <a:gd name="T18" fmla="*/ 23 w 72"/>
                <a:gd name="T19" fmla="*/ 0 h 156"/>
                <a:gd name="T20" fmla="*/ 25 w 72"/>
                <a:gd name="T21" fmla="*/ 0 h 156"/>
                <a:gd name="T22" fmla="*/ 49 w 72"/>
                <a:gd name="T23" fmla="*/ 12 h 156"/>
                <a:gd name="T24" fmla="*/ 62 w 72"/>
                <a:gd name="T25" fmla="*/ 35 h 156"/>
                <a:gd name="T26" fmla="*/ 62 w 72"/>
                <a:gd name="T27" fmla="*/ 35 h 156"/>
                <a:gd name="T28" fmla="*/ 66 w 72"/>
                <a:gd name="T29" fmla="*/ 83 h 156"/>
                <a:gd name="T30" fmla="*/ 69 w 72"/>
                <a:gd name="T31" fmla="*/ 109 h 156"/>
                <a:gd name="T32" fmla="*/ 70 w 72"/>
                <a:gd name="T33" fmla="*/ 122 h 156"/>
                <a:gd name="T34" fmla="*/ 71 w 72"/>
                <a:gd name="T35" fmla="*/ 130 h 156"/>
                <a:gd name="T36" fmla="*/ 61 w 72"/>
                <a:gd name="T37" fmla="*/ 134 h 156"/>
                <a:gd name="T38" fmla="*/ 53 w 72"/>
                <a:gd name="T39" fmla="*/ 137 h 156"/>
                <a:gd name="T40" fmla="*/ 37 w 72"/>
                <a:gd name="T41" fmla="*/ 144 h 156"/>
                <a:gd name="T42" fmla="*/ 35 w 72"/>
                <a:gd name="T43" fmla="*/ 137 h 156"/>
                <a:gd name="T44" fmla="*/ 36 w 72"/>
                <a:gd name="T45" fmla="*/ 132 h 156"/>
                <a:gd name="T46" fmla="*/ 39 w 72"/>
                <a:gd name="T47" fmla="*/ 113 h 156"/>
                <a:gd name="T48" fmla="*/ 37 w 72"/>
                <a:gd name="T49" fmla="*/ 104 h 156"/>
                <a:gd name="T50" fmla="*/ 36 w 72"/>
                <a:gd name="T51" fmla="*/ 103 h 156"/>
                <a:gd name="T52" fmla="*/ 37 w 72"/>
                <a:gd name="T53" fmla="*/ 104 h 156"/>
                <a:gd name="T54" fmla="*/ 35 w 72"/>
                <a:gd name="T55" fmla="*/ 108 h 156"/>
                <a:gd name="T56" fmla="*/ 34 w 72"/>
                <a:gd name="T57" fmla="*/ 91 h 156"/>
                <a:gd name="T58" fmla="*/ 33 w 72"/>
                <a:gd name="T59" fmla="*/ 73 h 156"/>
                <a:gd name="T60" fmla="*/ 33 w 72"/>
                <a:gd name="T61" fmla="*/ 58 h 156"/>
                <a:gd name="T62" fmla="*/ 32 w 72"/>
                <a:gd name="T63" fmla="*/ 74 h 156"/>
                <a:gd name="T64" fmla="*/ 27 w 72"/>
                <a:gd name="T65" fmla="*/ 91 h 156"/>
                <a:gd name="T66" fmla="*/ 28 w 72"/>
                <a:gd name="T67" fmla="*/ 130 h 156"/>
                <a:gd name="T68" fmla="*/ 30 w 72"/>
                <a:gd name="T69" fmla="*/ 135 h 156"/>
                <a:gd name="T70" fmla="*/ 30 w 72"/>
                <a:gd name="T71" fmla="*/ 141 h 156"/>
                <a:gd name="T72" fmla="*/ 29 w 72"/>
                <a:gd name="T73" fmla="*/ 126 h 156"/>
                <a:gd name="T74" fmla="*/ 31 w 72"/>
                <a:gd name="T75" fmla="*/ 123 h 156"/>
                <a:gd name="T76" fmla="*/ 33 w 72"/>
                <a:gd name="T77" fmla="*/ 12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 h="156">
                  <a:moveTo>
                    <a:pt x="33" y="127"/>
                  </a:moveTo>
                  <a:cubicBezTo>
                    <a:pt x="30" y="132"/>
                    <a:pt x="32" y="137"/>
                    <a:pt x="32" y="142"/>
                  </a:cubicBezTo>
                  <a:cubicBezTo>
                    <a:pt x="31" y="147"/>
                    <a:pt x="31" y="151"/>
                    <a:pt x="29" y="156"/>
                  </a:cubicBezTo>
                  <a:cubicBezTo>
                    <a:pt x="25" y="149"/>
                    <a:pt x="22" y="141"/>
                    <a:pt x="23" y="133"/>
                  </a:cubicBezTo>
                  <a:cubicBezTo>
                    <a:pt x="23" y="128"/>
                    <a:pt x="24" y="124"/>
                    <a:pt x="22" y="120"/>
                  </a:cubicBezTo>
                  <a:cubicBezTo>
                    <a:pt x="20" y="113"/>
                    <a:pt x="21" y="105"/>
                    <a:pt x="20" y="98"/>
                  </a:cubicBezTo>
                  <a:cubicBezTo>
                    <a:pt x="17" y="79"/>
                    <a:pt x="15" y="61"/>
                    <a:pt x="5" y="44"/>
                  </a:cubicBezTo>
                  <a:cubicBezTo>
                    <a:pt x="3" y="42"/>
                    <a:pt x="1" y="40"/>
                    <a:pt x="0" y="38"/>
                  </a:cubicBezTo>
                  <a:cubicBezTo>
                    <a:pt x="0" y="37"/>
                    <a:pt x="0" y="36"/>
                    <a:pt x="1" y="35"/>
                  </a:cubicBezTo>
                  <a:cubicBezTo>
                    <a:pt x="7" y="23"/>
                    <a:pt x="15" y="11"/>
                    <a:pt x="23" y="0"/>
                  </a:cubicBezTo>
                  <a:cubicBezTo>
                    <a:pt x="24" y="0"/>
                    <a:pt x="24" y="0"/>
                    <a:pt x="25" y="0"/>
                  </a:cubicBezTo>
                  <a:cubicBezTo>
                    <a:pt x="33" y="3"/>
                    <a:pt x="42" y="5"/>
                    <a:pt x="49" y="12"/>
                  </a:cubicBezTo>
                  <a:cubicBezTo>
                    <a:pt x="56" y="19"/>
                    <a:pt x="60" y="26"/>
                    <a:pt x="62" y="35"/>
                  </a:cubicBezTo>
                  <a:cubicBezTo>
                    <a:pt x="62" y="35"/>
                    <a:pt x="62" y="35"/>
                    <a:pt x="62" y="35"/>
                  </a:cubicBezTo>
                  <a:cubicBezTo>
                    <a:pt x="65" y="51"/>
                    <a:pt x="67" y="67"/>
                    <a:pt x="66" y="83"/>
                  </a:cubicBezTo>
                  <a:cubicBezTo>
                    <a:pt x="66" y="92"/>
                    <a:pt x="68" y="100"/>
                    <a:pt x="69" y="109"/>
                  </a:cubicBezTo>
                  <a:cubicBezTo>
                    <a:pt x="69" y="113"/>
                    <a:pt x="70" y="118"/>
                    <a:pt x="70" y="122"/>
                  </a:cubicBezTo>
                  <a:cubicBezTo>
                    <a:pt x="72" y="125"/>
                    <a:pt x="72" y="127"/>
                    <a:pt x="71" y="130"/>
                  </a:cubicBezTo>
                  <a:cubicBezTo>
                    <a:pt x="68" y="132"/>
                    <a:pt x="65" y="134"/>
                    <a:pt x="61" y="134"/>
                  </a:cubicBezTo>
                  <a:cubicBezTo>
                    <a:pt x="58" y="134"/>
                    <a:pt x="55" y="135"/>
                    <a:pt x="53" y="137"/>
                  </a:cubicBezTo>
                  <a:cubicBezTo>
                    <a:pt x="47" y="140"/>
                    <a:pt x="43" y="144"/>
                    <a:pt x="37" y="144"/>
                  </a:cubicBezTo>
                  <a:cubicBezTo>
                    <a:pt x="35" y="142"/>
                    <a:pt x="36" y="139"/>
                    <a:pt x="35" y="137"/>
                  </a:cubicBezTo>
                  <a:cubicBezTo>
                    <a:pt x="35" y="135"/>
                    <a:pt x="35" y="133"/>
                    <a:pt x="36" y="132"/>
                  </a:cubicBezTo>
                  <a:cubicBezTo>
                    <a:pt x="43" y="126"/>
                    <a:pt x="42" y="120"/>
                    <a:pt x="39" y="113"/>
                  </a:cubicBezTo>
                  <a:cubicBezTo>
                    <a:pt x="37" y="110"/>
                    <a:pt x="36" y="107"/>
                    <a:pt x="37" y="104"/>
                  </a:cubicBezTo>
                  <a:cubicBezTo>
                    <a:pt x="37" y="103"/>
                    <a:pt x="36" y="103"/>
                    <a:pt x="36" y="103"/>
                  </a:cubicBezTo>
                  <a:cubicBezTo>
                    <a:pt x="37" y="103"/>
                    <a:pt x="37" y="104"/>
                    <a:pt x="37" y="104"/>
                  </a:cubicBezTo>
                  <a:cubicBezTo>
                    <a:pt x="36" y="105"/>
                    <a:pt x="37" y="107"/>
                    <a:pt x="35" y="108"/>
                  </a:cubicBezTo>
                  <a:cubicBezTo>
                    <a:pt x="32" y="103"/>
                    <a:pt x="33" y="97"/>
                    <a:pt x="34" y="91"/>
                  </a:cubicBezTo>
                  <a:cubicBezTo>
                    <a:pt x="35" y="85"/>
                    <a:pt x="34" y="79"/>
                    <a:pt x="33" y="73"/>
                  </a:cubicBezTo>
                  <a:cubicBezTo>
                    <a:pt x="31" y="68"/>
                    <a:pt x="36" y="64"/>
                    <a:pt x="33" y="58"/>
                  </a:cubicBezTo>
                  <a:cubicBezTo>
                    <a:pt x="35" y="64"/>
                    <a:pt x="32" y="69"/>
                    <a:pt x="32" y="74"/>
                  </a:cubicBezTo>
                  <a:cubicBezTo>
                    <a:pt x="29" y="80"/>
                    <a:pt x="28" y="85"/>
                    <a:pt x="27" y="91"/>
                  </a:cubicBezTo>
                  <a:cubicBezTo>
                    <a:pt x="27" y="104"/>
                    <a:pt x="27" y="117"/>
                    <a:pt x="28" y="130"/>
                  </a:cubicBezTo>
                  <a:cubicBezTo>
                    <a:pt x="28" y="132"/>
                    <a:pt x="29" y="133"/>
                    <a:pt x="30" y="135"/>
                  </a:cubicBezTo>
                  <a:cubicBezTo>
                    <a:pt x="30" y="137"/>
                    <a:pt x="30" y="139"/>
                    <a:pt x="30" y="141"/>
                  </a:cubicBezTo>
                  <a:cubicBezTo>
                    <a:pt x="31" y="136"/>
                    <a:pt x="28" y="131"/>
                    <a:pt x="29" y="126"/>
                  </a:cubicBezTo>
                  <a:cubicBezTo>
                    <a:pt x="29" y="125"/>
                    <a:pt x="30" y="123"/>
                    <a:pt x="31" y="123"/>
                  </a:cubicBezTo>
                  <a:cubicBezTo>
                    <a:pt x="33" y="124"/>
                    <a:pt x="34" y="125"/>
                    <a:pt x="33" y="127"/>
                  </a:cubicBezTo>
                  <a:close/>
                </a:path>
              </a:pathLst>
            </a:custGeom>
            <a:solidFill>
              <a:srgbClr val="FC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 name="Freeform 8">
              <a:extLst>
                <a:ext uri="{FF2B5EF4-FFF2-40B4-BE49-F238E27FC236}">
                  <a16:creationId xmlns:a16="http://schemas.microsoft.com/office/drawing/2014/main" id="{395BE023-36E7-D49A-D433-A6570D00FE66}"/>
                </a:ext>
              </a:extLst>
            </p:cNvPr>
            <p:cNvSpPr/>
            <p:nvPr/>
          </p:nvSpPr>
          <p:spPr bwMode="auto">
            <a:xfrm>
              <a:off x="7296150" y="4608513"/>
              <a:ext cx="922338" cy="1168400"/>
            </a:xfrm>
            <a:custGeom>
              <a:avLst/>
              <a:gdLst>
                <a:gd name="T0" fmla="*/ 78 w 79"/>
                <a:gd name="T1" fmla="*/ 97 h 100"/>
                <a:gd name="T2" fmla="*/ 76 w 79"/>
                <a:gd name="T3" fmla="*/ 99 h 100"/>
                <a:gd name="T4" fmla="*/ 70 w 79"/>
                <a:gd name="T5" fmla="*/ 100 h 100"/>
                <a:gd name="T6" fmla="*/ 5 w 79"/>
                <a:gd name="T7" fmla="*/ 100 h 100"/>
                <a:gd name="T8" fmla="*/ 0 w 79"/>
                <a:gd name="T9" fmla="*/ 99 h 100"/>
                <a:gd name="T10" fmla="*/ 0 w 79"/>
                <a:gd name="T11" fmla="*/ 96 h 100"/>
                <a:gd name="T12" fmla="*/ 0 w 79"/>
                <a:gd name="T13" fmla="*/ 6 h 100"/>
                <a:gd name="T14" fmla="*/ 8 w 79"/>
                <a:gd name="T15" fmla="*/ 2 h 100"/>
                <a:gd name="T16" fmla="*/ 72 w 79"/>
                <a:gd name="T17" fmla="*/ 2 h 100"/>
                <a:gd name="T18" fmla="*/ 75 w 79"/>
                <a:gd name="T19" fmla="*/ 0 h 100"/>
                <a:gd name="T20" fmla="*/ 77 w 79"/>
                <a:gd name="T21" fmla="*/ 2 h 100"/>
                <a:gd name="T22" fmla="*/ 79 w 79"/>
                <a:gd name="T23" fmla="*/ 9 h 100"/>
                <a:gd name="T24" fmla="*/ 79 w 79"/>
                <a:gd name="T25" fmla="*/ 92 h 100"/>
                <a:gd name="T26" fmla="*/ 78 w 79"/>
                <a:gd name="T27"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00">
                  <a:moveTo>
                    <a:pt x="78" y="97"/>
                  </a:moveTo>
                  <a:cubicBezTo>
                    <a:pt x="77" y="97"/>
                    <a:pt x="77" y="98"/>
                    <a:pt x="76" y="99"/>
                  </a:cubicBezTo>
                  <a:cubicBezTo>
                    <a:pt x="74" y="100"/>
                    <a:pt x="72" y="100"/>
                    <a:pt x="70" y="100"/>
                  </a:cubicBezTo>
                  <a:cubicBezTo>
                    <a:pt x="48" y="100"/>
                    <a:pt x="26" y="100"/>
                    <a:pt x="5" y="100"/>
                  </a:cubicBezTo>
                  <a:cubicBezTo>
                    <a:pt x="3" y="100"/>
                    <a:pt x="2" y="100"/>
                    <a:pt x="0" y="99"/>
                  </a:cubicBezTo>
                  <a:cubicBezTo>
                    <a:pt x="0" y="98"/>
                    <a:pt x="0" y="97"/>
                    <a:pt x="0" y="96"/>
                  </a:cubicBezTo>
                  <a:cubicBezTo>
                    <a:pt x="0" y="66"/>
                    <a:pt x="0" y="36"/>
                    <a:pt x="0" y="6"/>
                  </a:cubicBezTo>
                  <a:cubicBezTo>
                    <a:pt x="1" y="1"/>
                    <a:pt x="5" y="2"/>
                    <a:pt x="8" y="2"/>
                  </a:cubicBezTo>
                  <a:cubicBezTo>
                    <a:pt x="29" y="2"/>
                    <a:pt x="50" y="2"/>
                    <a:pt x="72" y="2"/>
                  </a:cubicBezTo>
                  <a:cubicBezTo>
                    <a:pt x="73" y="1"/>
                    <a:pt x="74" y="1"/>
                    <a:pt x="75" y="0"/>
                  </a:cubicBezTo>
                  <a:cubicBezTo>
                    <a:pt x="76" y="1"/>
                    <a:pt x="76" y="1"/>
                    <a:pt x="77" y="2"/>
                  </a:cubicBezTo>
                  <a:cubicBezTo>
                    <a:pt x="78" y="4"/>
                    <a:pt x="79" y="7"/>
                    <a:pt x="79" y="9"/>
                  </a:cubicBezTo>
                  <a:cubicBezTo>
                    <a:pt x="79" y="37"/>
                    <a:pt x="79" y="65"/>
                    <a:pt x="79" y="92"/>
                  </a:cubicBezTo>
                  <a:cubicBezTo>
                    <a:pt x="79" y="94"/>
                    <a:pt x="79" y="96"/>
                    <a:pt x="78" y="97"/>
                  </a:cubicBezTo>
                  <a:close/>
                </a:path>
              </a:pathLst>
            </a:custGeom>
            <a:solidFill>
              <a:srgbClr val="D4D6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 name="Freeform 9">
              <a:extLst>
                <a:ext uri="{FF2B5EF4-FFF2-40B4-BE49-F238E27FC236}">
                  <a16:creationId xmlns:a16="http://schemas.microsoft.com/office/drawing/2014/main" id="{E48E4146-7419-9293-2B8F-4BC7A8AD1B9F}"/>
                </a:ext>
              </a:extLst>
            </p:cNvPr>
            <p:cNvSpPr/>
            <p:nvPr/>
          </p:nvSpPr>
          <p:spPr bwMode="auto">
            <a:xfrm>
              <a:off x="5568950" y="3065463"/>
              <a:ext cx="968375" cy="1331912"/>
            </a:xfrm>
            <a:custGeom>
              <a:avLst/>
              <a:gdLst>
                <a:gd name="T0" fmla="*/ 37 w 83"/>
                <a:gd name="T1" fmla="*/ 28 h 114"/>
                <a:gd name="T2" fmla="*/ 37 w 83"/>
                <a:gd name="T3" fmla="*/ 33 h 114"/>
                <a:gd name="T4" fmla="*/ 49 w 83"/>
                <a:gd name="T5" fmla="*/ 64 h 114"/>
                <a:gd name="T6" fmla="*/ 49 w 83"/>
                <a:gd name="T7" fmla="*/ 65 h 114"/>
                <a:gd name="T8" fmla="*/ 60 w 83"/>
                <a:gd name="T9" fmla="*/ 68 h 114"/>
                <a:gd name="T10" fmla="*/ 80 w 83"/>
                <a:gd name="T11" fmla="*/ 77 h 114"/>
                <a:gd name="T12" fmla="*/ 83 w 83"/>
                <a:gd name="T13" fmla="*/ 78 h 114"/>
                <a:gd name="T14" fmla="*/ 83 w 83"/>
                <a:gd name="T15" fmla="*/ 80 h 114"/>
                <a:gd name="T16" fmla="*/ 61 w 83"/>
                <a:gd name="T17" fmla="*/ 114 h 114"/>
                <a:gd name="T18" fmla="*/ 59 w 83"/>
                <a:gd name="T19" fmla="*/ 114 h 114"/>
                <a:gd name="T20" fmla="*/ 57 w 83"/>
                <a:gd name="T21" fmla="*/ 112 h 114"/>
                <a:gd name="T22" fmla="*/ 50 w 83"/>
                <a:gd name="T23" fmla="*/ 104 h 114"/>
                <a:gd name="T24" fmla="*/ 49 w 83"/>
                <a:gd name="T25" fmla="*/ 102 h 114"/>
                <a:gd name="T26" fmla="*/ 34 w 83"/>
                <a:gd name="T27" fmla="*/ 93 h 114"/>
                <a:gd name="T28" fmla="*/ 11 w 83"/>
                <a:gd name="T29" fmla="*/ 94 h 114"/>
                <a:gd name="T30" fmla="*/ 9 w 83"/>
                <a:gd name="T31" fmla="*/ 93 h 114"/>
                <a:gd name="T32" fmla="*/ 6 w 83"/>
                <a:gd name="T33" fmla="*/ 74 h 114"/>
                <a:gd name="T34" fmla="*/ 6 w 83"/>
                <a:gd name="T35" fmla="*/ 62 h 114"/>
                <a:gd name="T36" fmla="*/ 8 w 83"/>
                <a:gd name="T37" fmla="*/ 61 h 114"/>
                <a:gd name="T38" fmla="*/ 1 w 83"/>
                <a:gd name="T39" fmla="*/ 19 h 114"/>
                <a:gd name="T40" fmla="*/ 2 w 83"/>
                <a:gd name="T41" fmla="*/ 10 h 114"/>
                <a:gd name="T42" fmla="*/ 19 w 83"/>
                <a:gd name="T43" fmla="*/ 2 h 114"/>
                <a:gd name="T44" fmla="*/ 26 w 83"/>
                <a:gd name="T45" fmla="*/ 4 h 114"/>
                <a:gd name="T46" fmla="*/ 27 w 83"/>
                <a:gd name="T47" fmla="*/ 21 h 114"/>
                <a:gd name="T48" fmla="*/ 35 w 83"/>
                <a:gd name="T49" fmla="*/ 27 h 114"/>
                <a:gd name="T50" fmla="*/ 37 w 83"/>
                <a:gd name="T51" fmla="*/ 2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3" h="114">
                  <a:moveTo>
                    <a:pt x="37" y="28"/>
                  </a:moveTo>
                  <a:cubicBezTo>
                    <a:pt x="37" y="30"/>
                    <a:pt x="37" y="31"/>
                    <a:pt x="37" y="33"/>
                  </a:cubicBezTo>
                  <a:cubicBezTo>
                    <a:pt x="38" y="44"/>
                    <a:pt x="44" y="54"/>
                    <a:pt x="49" y="64"/>
                  </a:cubicBezTo>
                  <a:cubicBezTo>
                    <a:pt x="49" y="64"/>
                    <a:pt x="48" y="65"/>
                    <a:pt x="49" y="65"/>
                  </a:cubicBezTo>
                  <a:cubicBezTo>
                    <a:pt x="54" y="63"/>
                    <a:pt x="57" y="68"/>
                    <a:pt x="60" y="68"/>
                  </a:cubicBezTo>
                  <a:cubicBezTo>
                    <a:pt x="67" y="71"/>
                    <a:pt x="73" y="75"/>
                    <a:pt x="80" y="77"/>
                  </a:cubicBezTo>
                  <a:cubicBezTo>
                    <a:pt x="81" y="77"/>
                    <a:pt x="82" y="77"/>
                    <a:pt x="83" y="78"/>
                  </a:cubicBezTo>
                  <a:cubicBezTo>
                    <a:pt x="83" y="79"/>
                    <a:pt x="83" y="80"/>
                    <a:pt x="83" y="80"/>
                  </a:cubicBezTo>
                  <a:cubicBezTo>
                    <a:pt x="76" y="92"/>
                    <a:pt x="69" y="103"/>
                    <a:pt x="61" y="114"/>
                  </a:cubicBezTo>
                  <a:cubicBezTo>
                    <a:pt x="60" y="114"/>
                    <a:pt x="60" y="114"/>
                    <a:pt x="59" y="114"/>
                  </a:cubicBezTo>
                  <a:cubicBezTo>
                    <a:pt x="58" y="114"/>
                    <a:pt x="57" y="113"/>
                    <a:pt x="57" y="112"/>
                  </a:cubicBezTo>
                  <a:cubicBezTo>
                    <a:pt x="55" y="108"/>
                    <a:pt x="52" y="106"/>
                    <a:pt x="50" y="104"/>
                  </a:cubicBezTo>
                  <a:cubicBezTo>
                    <a:pt x="49" y="103"/>
                    <a:pt x="49" y="103"/>
                    <a:pt x="49" y="102"/>
                  </a:cubicBezTo>
                  <a:cubicBezTo>
                    <a:pt x="44" y="98"/>
                    <a:pt x="39" y="95"/>
                    <a:pt x="34" y="93"/>
                  </a:cubicBezTo>
                  <a:cubicBezTo>
                    <a:pt x="26" y="89"/>
                    <a:pt x="18" y="89"/>
                    <a:pt x="11" y="94"/>
                  </a:cubicBezTo>
                  <a:cubicBezTo>
                    <a:pt x="10" y="94"/>
                    <a:pt x="9" y="94"/>
                    <a:pt x="9" y="93"/>
                  </a:cubicBezTo>
                  <a:cubicBezTo>
                    <a:pt x="7" y="87"/>
                    <a:pt x="7" y="80"/>
                    <a:pt x="6" y="74"/>
                  </a:cubicBezTo>
                  <a:cubicBezTo>
                    <a:pt x="5" y="70"/>
                    <a:pt x="5" y="66"/>
                    <a:pt x="6" y="62"/>
                  </a:cubicBezTo>
                  <a:cubicBezTo>
                    <a:pt x="7" y="62"/>
                    <a:pt x="8" y="63"/>
                    <a:pt x="8" y="61"/>
                  </a:cubicBezTo>
                  <a:cubicBezTo>
                    <a:pt x="7" y="47"/>
                    <a:pt x="4" y="33"/>
                    <a:pt x="1" y="19"/>
                  </a:cubicBezTo>
                  <a:cubicBezTo>
                    <a:pt x="1" y="16"/>
                    <a:pt x="0" y="13"/>
                    <a:pt x="2" y="10"/>
                  </a:cubicBezTo>
                  <a:cubicBezTo>
                    <a:pt x="8" y="8"/>
                    <a:pt x="13" y="5"/>
                    <a:pt x="19" y="2"/>
                  </a:cubicBezTo>
                  <a:cubicBezTo>
                    <a:pt x="22" y="1"/>
                    <a:pt x="24" y="0"/>
                    <a:pt x="26" y="4"/>
                  </a:cubicBezTo>
                  <a:cubicBezTo>
                    <a:pt x="27" y="10"/>
                    <a:pt x="25" y="16"/>
                    <a:pt x="27" y="21"/>
                  </a:cubicBezTo>
                  <a:cubicBezTo>
                    <a:pt x="27" y="26"/>
                    <a:pt x="31" y="26"/>
                    <a:pt x="35" y="27"/>
                  </a:cubicBezTo>
                  <a:cubicBezTo>
                    <a:pt x="36" y="27"/>
                    <a:pt x="37" y="27"/>
                    <a:pt x="37" y="28"/>
                  </a:cubicBezTo>
                  <a:close/>
                </a:path>
              </a:pathLst>
            </a:custGeom>
            <a:solidFill>
              <a:srgbClr val="FBD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 name="Freeform 10">
              <a:extLst>
                <a:ext uri="{FF2B5EF4-FFF2-40B4-BE49-F238E27FC236}">
                  <a16:creationId xmlns:a16="http://schemas.microsoft.com/office/drawing/2014/main" id="{4CC4FE09-278E-D8EE-FE6A-FA4E0F95A890}"/>
                </a:ext>
              </a:extLst>
            </p:cNvPr>
            <p:cNvSpPr/>
            <p:nvPr/>
          </p:nvSpPr>
          <p:spPr bwMode="auto">
            <a:xfrm>
              <a:off x="5184775" y="5414963"/>
              <a:ext cx="1073150" cy="420687"/>
            </a:xfrm>
            <a:custGeom>
              <a:avLst/>
              <a:gdLst>
                <a:gd name="T0" fmla="*/ 92 w 92"/>
                <a:gd name="T1" fmla="*/ 33 h 36"/>
                <a:gd name="T2" fmla="*/ 61 w 92"/>
                <a:gd name="T3" fmla="*/ 35 h 36"/>
                <a:gd name="T4" fmla="*/ 16 w 92"/>
                <a:gd name="T5" fmla="*/ 35 h 36"/>
                <a:gd name="T6" fmla="*/ 0 w 92"/>
                <a:gd name="T7" fmla="*/ 33 h 36"/>
                <a:gd name="T8" fmla="*/ 7 w 92"/>
                <a:gd name="T9" fmla="*/ 27 h 36"/>
                <a:gd name="T10" fmla="*/ 33 w 92"/>
                <a:gd name="T11" fmla="*/ 0 h 36"/>
                <a:gd name="T12" fmla="*/ 49 w 92"/>
                <a:gd name="T13" fmla="*/ 11 h 36"/>
                <a:gd name="T14" fmla="*/ 52 w 92"/>
                <a:gd name="T15" fmla="*/ 12 h 36"/>
                <a:gd name="T16" fmla="*/ 57 w 92"/>
                <a:gd name="T17" fmla="*/ 10 h 36"/>
                <a:gd name="T18" fmla="*/ 68 w 92"/>
                <a:gd name="T19" fmla="*/ 19 h 36"/>
                <a:gd name="T20" fmla="*/ 82 w 92"/>
                <a:gd name="T21" fmla="*/ 28 h 36"/>
                <a:gd name="T22" fmla="*/ 92 w 92"/>
                <a:gd name="T23"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6">
                  <a:moveTo>
                    <a:pt x="92" y="33"/>
                  </a:moveTo>
                  <a:cubicBezTo>
                    <a:pt x="82" y="35"/>
                    <a:pt x="72" y="34"/>
                    <a:pt x="61" y="35"/>
                  </a:cubicBezTo>
                  <a:cubicBezTo>
                    <a:pt x="46" y="35"/>
                    <a:pt x="31" y="34"/>
                    <a:pt x="16" y="35"/>
                  </a:cubicBezTo>
                  <a:cubicBezTo>
                    <a:pt x="11" y="36"/>
                    <a:pt x="5" y="36"/>
                    <a:pt x="0" y="33"/>
                  </a:cubicBezTo>
                  <a:cubicBezTo>
                    <a:pt x="1" y="30"/>
                    <a:pt x="5" y="29"/>
                    <a:pt x="7" y="27"/>
                  </a:cubicBezTo>
                  <a:cubicBezTo>
                    <a:pt x="18" y="20"/>
                    <a:pt x="26" y="11"/>
                    <a:pt x="33" y="0"/>
                  </a:cubicBezTo>
                  <a:cubicBezTo>
                    <a:pt x="38" y="4"/>
                    <a:pt x="45" y="4"/>
                    <a:pt x="49" y="11"/>
                  </a:cubicBezTo>
                  <a:cubicBezTo>
                    <a:pt x="49" y="13"/>
                    <a:pt x="51" y="13"/>
                    <a:pt x="52" y="12"/>
                  </a:cubicBezTo>
                  <a:cubicBezTo>
                    <a:pt x="54" y="11"/>
                    <a:pt x="55" y="10"/>
                    <a:pt x="57" y="10"/>
                  </a:cubicBezTo>
                  <a:cubicBezTo>
                    <a:pt x="62" y="11"/>
                    <a:pt x="64" y="16"/>
                    <a:pt x="68" y="19"/>
                  </a:cubicBezTo>
                  <a:cubicBezTo>
                    <a:pt x="73" y="22"/>
                    <a:pt x="77" y="26"/>
                    <a:pt x="82" y="28"/>
                  </a:cubicBezTo>
                  <a:cubicBezTo>
                    <a:pt x="85" y="31"/>
                    <a:pt x="90" y="29"/>
                    <a:pt x="92" y="33"/>
                  </a:cubicBezTo>
                  <a:close/>
                </a:path>
              </a:pathLst>
            </a:custGeom>
            <a:solidFill>
              <a:srgbClr val="FDE7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 name="Freeform 11">
              <a:extLst>
                <a:ext uri="{FF2B5EF4-FFF2-40B4-BE49-F238E27FC236}">
                  <a16:creationId xmlns:a16="http://schemas.microsoft.com/office/drawing/2014/main" id="{08D253EC-893C-7333-63EB-1D018F0984C1}"/>
                </a:ext>
              </a:extLst>
            </p:cNvPr>
            <p:cNvSpPr/>
            <p:nvPr/>
          </p:nvSpPr>
          <p:spPr bwMode="auto">
            <a:xfrm>
              <a:off x="7285038" y="2749550"/>
              <a:ext cx="1085850" cy="1730375"/>
            </a:xfrm>
            <a:custGeom>
              <a:avLst/>
              <a:gdLst>
                <a:gd name="T0" fmla="*/ 40 w 93"/>
                <a:gd name="T1" fmla="*/ 148 h 148"/>
                <a:gd name="T2" fmla="*/ 13 w 93"/>
                <a:gd name="T3" fmla="*/ 144 h 148"/>
                <a:gd name="T4" fmla="*/ 3 w 93"/>
                <a:gd name="T5" fmla="*/ 136 h 148"/>
                <a:gd name="T6" fmla="*/ 0 w 93"/>
                <a:gd name="T7" fmla="*/ 128 h 148"/>
                <a:gd name="T8" fmla="*/ 1 w 93"/>
                <a:gd name="T9" fmla="*/ 126 h 148"/>
                <a:gd name="T10" fmla="*/ 7 w 93"/>
                <a:gd name="T11" fmla="*/ 124 h 148"/>
                <a:gd name="T12" fmla="*/ 31 w 93"/>
                <a:gd name="T13" fmla="*/ 144 h 148"/>
                <a:gd name="T14" fmla="*/ 62 w 93"/>
                <a:gd name="T15" fmla="*/ 137 h 148"/>
                <a:gd name="T16" fmla="*/ 70 w 93"/>
                <a:gd name="T17" fmla="*/ 130 h 148"/>
                <a:gd name="T18" fmla="*/ 80 w 93"/>
                <a:gd name="T19" fmla="*/ 114 h 148"/>
                <a:gd name="T20" fmla="*/ 71 w 93"/>
                <a:gd name="T21" fmla="*/ 96 h 148"/>
                <a:gd name="T22" fmla="*/ 62 w 93"/>
                <a:gd name="T23" fmla="*/ 94 h 148"/>
                <a:gd name="T24" fmla="*/ 52 w 93"/>
                <a:gd name="T25" fmla="*/ 92 h 148"/>
                <a:gd name="T26" fmla="*/ 54 w 93"/>
                <a:gd name="T27" fmla="*/ 89 h 148"/>
                <a:gd name="T28" fmla="*/ 67 w 93"/>
                <a:gd name="T29" fmla="*/ 89 h 148"/>
                <a:gd name="T30" fmla="*/ 65 w 93"/>
                <a:gd name="T31" fmla="*/ 81 h 148"/>
                <a:gd name="T32" fmla="*/ 75 w 93"/>
                <a:gd name="T33" fmla="*/ 84 h 148"/>
                <a:gd name="T34" fmla="*/ 47 w 93"/>
                <a:gd name="T35" fmla="*/ 61 h 148"/>
                <a:gd name="T36" fmla="*/ 43 w 93"/>
                <a:gd name="T37" fmla="*/ 59 h 148"/>
                <a:gd name="T38" fmla="*/ 48 w 93"/>
                <a:gd name="T39" fmla="*/ 52 h 148"/>
                <a:gd name="T40" fmla="*/ 39 w 93"/>
                <a:gd name="T41" fmla="*/ 46 h 148"/>
                <a:gd name="T42" fmla="*/ 35 w 93"/>
                <a:gd name="T43" fmla="*/ 44 h 148"/>
                <a:gd name="T44" fmla="*/ 31 w 93"/>
                <a:gd name="T45" fmla="*/ 41 h 148"/>
                <a:gd name="T46" fmla="*/ 32 w 93"/>
                <a:gd name="T47" fmla="*/ 37 h 148"/>
                <a:gd name="T48" fmla="*/ 39 w 93"/>
                <a:gd name="T49" fmla="*/ 34 h 148"/>
                <a:gd name="T50" fmla="*/ 45 w 93"/>
                <a:gd name="T51" fmla="*/ 35 h 148"/>
                <a:gd name="T52" fmla="*/ 40 w 93"/>
                <a:gd name="T53" fmla="*/ 29 h 148"/>
                <a:gd name="T54" fmla="*/ 16 w 93"/>
                <a:gd name="T55" fmla="*/ 11 h 148"/>
                <a:gd name="T56" fmla="*/ 12 w 93"/>
                <a:gd name="T57" fmla="*/ 9 h 148"/>
                <a:gd name="T58" fmla="*/ 14 w 93"/>
                <a:gd name="T59" fmla="*/ 2 h 148"/>
                <a:gd name="T60" fmla="*/ 16 w 93"/>
                <a:gd name="T61" fmla="*/ 0 h 148"/>
                <a:gd name="T62" fmla="*/ 23 w 93"/>
                <a:gd name="T63" fmla="*/ 2 h 148"/>
                <a:gd name="T64" fmla="*/ 25 w 93"/>
                <a:gd name="T65" fmla="*/ 3 h 148"/>
                <a:gd name="T66" fmla="*/ 41 w 93"/>
                <a:gd name="T67" fmla="*/ 23 h 148"/>
                <a:gd name="T68" fmla="*/ 55 w 93"/>
                <a:gd name="T69" fmla="*/ 43 h 148"/>
                <a:gd name="T70" fmla="*/ 74 w 93"/>
                <a:gd name="T71" fmla="*/ 76 h 148"/>
                <a:gd name="T72" fmla="*/ 79 w 93"/>
                <a:gd name="T73" fmla="*/ 88 h 148"/>
                <a:gd name="T74" fmla="*/ 72 w 93"/>
                <a:gd name="T75" fmla="*/ 134 h 148"/>
                <a:gd name="T76" fmla="*/ 41 w 93"/>
                <a:gd name="T77" fmla="*/ 147 h 148"/>
                <a:gd name="T78" fmla="*/ 40 w 93"/>
                <a:gd name="T7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3" h="148">
                  <a:moveTo>
                    <a:pt x="40" y="148"/>
                  </a:moveTo>
                  <a:cubicBezTo>
                    <a:pt x="31" y="148"/>
                    <a:pt x="22" y="148"/>
                    <a:pt x="13" y="144"/>
                  </a:cubicBezTo>
                  <a:cubicBezTo>
                    <a:pt x="9" y="143"/>
                    <a:pt x="5" y="141"/>
                    <a:pt x="3" y="136"/>
                  </a:cubicBezTo>
                  <a:cubicBezTo>
                    <a:pt x="3" y="133"/>
                    <a:pt x="0" y="131"/>
                    <a:pt x="0" y="128"/>
                  </a:cubicBezTo>
                  <a:cubicBezTo>
                    <a:pt x="0" y="127"/>
                    <a:pt x="1" y="127"/>
                    <a:pt x="1" y="126"/>
                  </a:cubicBezTo>
                  <a:cubicBezTo>
                    <a:pt x="3" y="126"/>
                    <a:pt x="4" y="122"/>
                    <a:pt x="7" y="124"/>
                  </a:cubicBezTo>
                  <a:cubicBezTo>
                    <a:pt x="9" y="139"/>
                    <a:pt x="15" y="144"/>
                    <a:pt x="31" y="144"/>
                  </a:cubicBezTo>
                  <a:cubicBezTo>
                    <a:pt x="42" y="144"/>
                    <a:pt x="52" y="142"/>
                    <a:pt x="62" y="137"/>
                  </a:cubicBezTo>
                  <a:cubicBezTo>
                    <a:pt x="65" y="135"/>
                    <a:pt x="68" y="133"/>
                    <a:pt x="70" y="130"/>
                  </a:cubicBezTo>
                  <a:cubicBezTo>
                    <a:pt x="74" y="125"/>
                    <a:pt x="78" y="121"/>
                    <a:pt x="80" y="114"/>
                  </a:cubicBezTo>
                  <a:cubicBezTo>
                    <a:pt x="82" y="105"/>
                    <a:pt x="80" y="100"/>
                    <a:pt x="71" y="96"/>
                  </a:cubicBezTo>
                  <a:cubicBezTo>
                    <a:pt x="68" y="95"/>
                    <a:pt x="65" y="95"/>
                    <a:pt x="62" y="94"/>
                  </a:cubicBezTo>
                  <a:cubicBezTo>
                    <a:pt x="59" y="93"/>
                    <a:pt x="55" y="95"/>
                    <a:pt x="52" y="92"/>
                  </a:cubicBezTo>
                  <a:cubicBezTo>
                    <a:pt x="51" y="91"/>
                    <a:pt x="52" y="90"/>
                    <a:pt x="54" y="89"/>
                  </a:cubicBezTo>
                  <a:cubicBezTo>
                    <a:pt x="58" y="88"/>
                    <a:pt x="63" y="89"/>
                    <a:pt x="67" y="89"/>
                  </a:cubicBezTo>
                  <a:cubicBezTo>
                    <a:pt x="67" y="86"/>
                    <a:pt x="64" y="84"/>
                    <a:pt x="65" y="81"/>
                  </a:cubicBezTo>
                  <a:cubicBezTo>
                    <a:pt x="69" y="79"/>
                    <a:pt x="71" y="82"/>
                    <a:pt x="75" y="84"/>
                  </a:cubicBezTo>
                  <a:cubicBezTo>
                    <a:pt x="68" y="73"/>
                    <a:pt x="59" y="64"/>
                    <a:pt x="47" y="61"/>
                  </a:cubicBezTo>
                  <a:cubicBezTo>
                    <a:pt x="45" y="60"/>
                    <a:pt x="44" y="60"/>
                    <a:pt x="43" y="59"/>
                  </a:cubicBezTo>
                  <a:cubicBezTo>
                    <a:pt x="42" y="55"/>
                    <a:pt x="46" y="54"/>
                    <a:pt x="48" y="52"/>
                  </a:cubicBezTo>
                  <a:cubicBezTo>
                    <a:pt x="46" y="48"/>
                    <a:pt x="43" y="46"/>
                    <a:pt x="39" y="46"/>
                  </a:cubicBezTo>
                  <a:cubicBezTo>
                    <a:pt x="37" y="45"/>
                    <a:pt x="36" y="45"/>
                    <a:pt x="35" y="44"/>
                  </a:cubicBezTo>
                  <a:cubicBezTo>
                    <a:pt x="33" y="44"/>
                    <a:pt x="32" y="43"/>
                    <a:pt x="31" y="41"/>
                  </a:cubicBezTo>
                  <a:cubicBezTo>
                    <a:pt x="29" y="39"/>
                    <a:pt x="29" y="37"/>
                    <a:pt x="32" y="37"/>
                  </a:cubicBezTo>
                  <a:cubicBezTo>
                    <a:pt x="35" y="37"/>
                    <a:pt x="37" y="35"/>
                    <a:pt x="39" y="34"/>
                  </a:cubicBezTo>
                  <a:cubicBezTo>
                    <a:pt x="41" y="33"/>
                    <a:pt x="43" y="34"/>
                    <a:pt x="45" y="35"/>
                  </a:cubicBezTo>
                  <a:cubicBezTo>
                    <a:pt x="43" y="33"/>
                    <a:pt x="41" y="32"/>
                    <a:pt x="40" y="29"/>
                  </a:cubicBezTo>
                  <a:cubicBezTo>
                    <a:pt x="35" y="20"/>
                    <a:pt x="27" y="14"/>
                    <a:pt x="16" y="11"/>
                  </a:cubicBezTo>
                  <a:cubicBezTo>
                    <a:pt x="15" y="11"/>
                    <a:pt x="13" y="11"/>
                    <a:pt x="12" y="9"/>
                  </a:cubicBezTo>
                  <a:cubicBezTo>
                    <a:pt x="13" y="7"/>
                    <a:pt x="15" y="5"/>
                    <a:pt x="14" y="2"/>
                  </a:cubicBezTo>
                  <a:cubicBezTo>
                    <a:pt x="13" y="0"/>
                    <a:pt x="15" y="0"/>
                    <a:pt x="16" y="0"/>
                  </a:cubicBezTo>
                  <a:cubicBezTo>
                    <a:pt x="19" y="0"/>
                    <a:pt x="21" y="1"/>
                    <a:pt x="23" y="2"/>
                  </a:cubicBezTo>
                  <a:cubicBezTo>
                    <a:pt x="24" y="2"/>
                    <a:pt x="24" y="3"/>
                    <a:pt x="25" y="3"/>
                  </a:cubicBezTo>
                  <a:cubicBezTo>
                    <a:pt x="32" y="8"/>
                    <a:pt x="37" y="15"/>
                    <a:pt x="41" y="23"/>
                  </a:cubicBezTo>
                  <a:cubicBezTo>
                    <a:pt x="43" y="31"/>
                    <a:pt x="50" y="37"/>
                    <a:pt x="55" y="43"/>
                  </a:cubicBezTo>
                  <a:cubicBezTo>
                    <a:pt x="63" y="53"/>
                    <a:pt x="71" y="62"/>
                    <a:pt x="74" y="76"/>
                  </a:cubicBezTo>
                  <a:cubicBezTo>
                    <a:pt x="75" y="80"/>
                    <a:pt x="77" y="85"/>
                    <a:pt x="79" y="88"/>
                  </a:cubicBezTo>
                  <a:cubicBezTo>
                    <a:pt x="93" y="108"/>
                    <a:pt x="87" y="122"/>
                    <a:pt x="72" y="134"/>
                  </a:cubicBezTo>
                  <a:cubicBezTo>
                    <a:pt x="63" y="142"/>
                    <a:pt x="53" y="146"/>
                    <a:pt x="41" y="147"/>
                  </a:cubicBezTo>
                  <a:cubicBezTo>
                    <a:pt x="41" y="147"/>
                    <a:pt x="40" y="148"/>
                    <a:pt x="40" y="148"/>
                  </a:cubicBezTo>
                  <a:close/>
                </a:path>
              </a:pathLst>
            </a:custGeom>
            <a:solidFill>
              <a:srgbClr val="AD6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 name="Freeform 12">
              <a:extLst>
                <a:ext uri="{FF2B5EF4-FFF2-40B4-BE49-F238E27FC236}">
                  <a16:creationId xmlns:a16="http://schemas.microsoft.com/office/drawing/2014/main" id="{79AF0742-0099-96BA-FE07-2BAA8C919855}"/>
                </a:ext>
              </a:extLst>
            </p:cNvPr>
            <p:cNvSpPr/>
            <p:nvPr/>
          </p:nvSpPr>
          <p:spPr bwMode="auto">
            <a:xfrm>
              <a:off x="4787900" y="4386263"/>
              <a:ext cx="617538" cy="1438275"/>
            </a:xfrm>
            <a:custGeom>
              <a:avLst/>
              <a:gdLst>
                <a:gd name="T0" fmla="*/ 41 w 53"/>
                <a:gd name="T1" fmla="*/ 116 h 123"/>
                <a:gd name="T2" fmla="*/ 34 w 53"/>
                <a:gd name="T3" fmla="*/ 121 h 123"/>
                <a:gd name="T4" fmla="*/ 33 w 53"/>
                <a:gd name="T5" fmla="*/ 121 h 123"/>
                <a:gd name="T6" fmla="*/ 12 w 53"/>
                <a:gd name="T7" fmla="*/ 123 h 123"/>
                <a:gd name="T8" fmla="*/ 10 w 53"/>
                <a:gd name="T9" fmla="*/ 123 h 123"/>
                <a:gd name="T10" fmla="*/ 3 w 53"/>
                <a:gd name="T11" fmla="*/ 119 h 123"/>
                <a:gd name="T12" fmla="*/ 1 w 53"/>
                <a:gd name="T13" fmla="*/ 80 h 123"/>
                <a:gd name="T14" fmla="*/ 8 w 53"/>
                <a:gd name="T15" fmla="*/ 31 h 123"/>
                <a:gd name="T16" fmla="*/ 19 w 53"/>
                <a:gd name="T17" fmla="*/ 2 h 123"/>
                <a:gd name="T18" fmla="*/ 22 w 53"/>
                <a:gd name="T19" fmla="*/ 0 h 123"/>
                <a:gd name="T20" fmla="*/ 21 w 53"/>
                <a:gd name="T21" fmla="*/ 6 h 123"/>
                <a:gd name="T22" fmla="*/ 6 w 53"/>
                <a:gd name="T23" fmla="*/ 66 h 123"/>
                <a:gd name="T24" fmla="*/ 5 w 53"/>
                <a:gd name="T25" fmla="*/ 107 h 123"/>
                <a:gd name="T26" fmla="*/ 11 w 53"/>
                <a:gd name="T27" fmla="*/ 110 h 123"/>
                <a:gd name="T28" fmla="*/ 19 w 53"/>
                <a:gd name="T29" fmla="*/ 108 h 123"/>
                <a:gd name="T30" fmla="*/ 35 w 53"/>
                <a:gd name="T31" fmla="*/ 103 h 123"/>
                <a:gd name="T32" fmla="*/ 42 w 53"/>
                <a:gd name="T33" fmla="*/ 105 h 123"/>
                <a:gd name="T34" fmla="*/ 47 w 53"/>
                <a:gd name="T35" fmla="*/ 105 h 123"/>
                <a:gd name="T36" fmla="*/ 52 w 53"/>
                <a:gd name="T37" fmla="*/ 105 h 123"/>
                <a:gd name="T38" fmla="*/ 49 w 53"/>
                <a:gd name="T39" fmla="*/ 109 h 123"/>
                <a:gd name="T40" fmla="*/ 41 w 53"/>
                <a:gd name="T41" fmla="*/ 11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23">
                  <a:moveTo>
                    <a:pt x="41" y="116"/>
                  </a:moveTo>
                  <a:cubicBezTo>
                    <a:pt x="40" y="119"/>
                    <a:pt x="37" y="119"/>
                    <a:pt x="34" y="121"/>
                  </a:cubicBezTo>
                  <a:cubicBezTo>
                    <a:pt x="34" y="121"/>
                    <a:pt x="34" y="121"/>
                    <a:pt x="33" y="121"/>
                  </a:cubicBezTo>
                  <a:cubicBezTo>
                    <a:pt x="26" y="119"/>
                    <a:pt x="19" y="122"/>
                    <a:pt x="12" y="123"/>
                  </a:cubicBezTo>
                  <a:cubicBezTo>
                    <a:pt x="11" y="123"/>
                    <a:pt x="11" y="123"/>
                    <a:pt x="10" y="123"/>
                  </a:cubicBezTo>
                  <a:cubicBezTo>
                    <a:pt x="7" y="122"/>
                    <a:pt x="5" y="121"/>
                    <a:pt x="3" y="119"/>
                  </a:cubicBezTo>
                  <a:cubicBezTo>
                    <a:pt x="0" y="106"/>
                    <a:pt x="1" y="93"/>
                    <a:pt x="1" y="80"/>
                  </a:cubicBezTo>
                  <a:cubicBezTo>
                    <a:pt x="2" y="64"/>
                    <a:pt x="3" y="47"/>
                    <a:pt x="8" y="31"/>
                  </a:cubicBezTo>
                  <a:cubicBezTo>
                    <a:pt x="11" y="21"/>
                    <a:pt x="14" y="11"/>
                    <a:pt x="19" y="2"/>
                  </a:cubicBezTo>
                  <a:cubicBezTo>
                    <a:pt x="20" y="1"/>
                    <a:pt x="20" y="0"/>
                    <a:pt x="22" y="0"/>
                  </a:cubicBezTo>
                  <a:cubicBezTo>
                    <a:pt x="23" y="2"/>
                    <a:pt x="22" y="4"/>
                    <a:pt x="21" y="6"/>
                  </a:cubicBezTo>
                  <a:cubicBezTo>
                    <a:pt x="11" y="25"/>
                    <a:pt x="7" y="45"/>
                    <a:pt x="6" y="66"/>
                  </a:cubicBezTo>
                  <a:cubicBezTo>
                    <a:pt x="5" y="80"/>
                    <a:pt x="5" y="93"/>
                    <a:pt x="5" y="107"/>
                  </a:cubicBezTo>
                  <a:cubicBezTo>
                    <a:pt x="5" y="113"/>
                    <a:pt x="5" y="114"/>
                    <a:pt x="11" y="110"/>
                  </a:cubicBezTo>
                  <a:cubicBezTo>
                    <a:pt x="14" y="109"/>
                    <a:pt x="16" y="108"/>
                    <a:pt x="19" y="108"/>
                  </a:cubicBezTo>
                  <a:cubicBezTo>
                    <a:pt x="25" y="109"/>
                    <a:pt x="30" y="106"/>
                    <a:pt x="35" y="103"/>
                  </a:cubicBezTo>
                  <a:cubicBezTo>
                    <a:pt x="38" y="102"/>
                    <a:pt x="40" y="100"/>
                    <a:pt x="42" y="105"/>
                  </a:cubicBezTo>
                  <a:cubicBezTo>
                    <a:pt x="43" y="108"/>
                    <a:pt x="45" y="105"/>
                    <a:pt x="47" y="105"/>
                  </a:cubicBezTo>
                  <a:cubicBezTo>
                    <a:pt x="48" y="105"/>
                    <a:pt x="51" y="104"/>
                    <a:pt x="52" y="105"/>
                  </a:cubicBezTo>
                  <a:cubicBezTo>
                    <a:pt x="53" y="107"/>
                    <a:pt x="50" y="108"/>
                    <a:pt x="49" y="109"/>
                  </a:cubicBezTo>
                  <a:cubicBezTo>
                    <a:pt x="46" y="111"/>
                    <a:pt x="44" y="114"/>
                    <a:pt x="41" y="116"/>
                  </a:cubicBezTo>
                  <a:close/>
                </a:path>
              </a:pathLst>
            </a:custGeom>
            <a:solidFill>
              <a:srgbClr val="C97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 name="Freeform 13">
              <a:extLst>
                <a:ext uri="{FF2B5EF4-FFF2-40B4-BE49-F238E27FC236}">
                  <a16:creationId xmlns:a16="http://schemas.microsoft.com/office/drawing/2014/main" id="{8E7DC916-702B-9725-F649-B4F8EB6E73B3}"/>
                </a:ext>
              </a:extLst>
            </p:cNvPr>
            <p:cNvSpPr/>
            <p:nvPr/>
          </p:nvSpPr>
          <p:spPr bwMode="auto">
            <a:xfrm>
              <a:off x="5919788" y="5543550"/>
              <a:ext cx="630238" cy="268287"/>
            </a:xfrm>
            <a:custGeom>
              <a:avLst/>
              <a:gdLst>
                <a:gd name="T0" fmla="*/ 29 w 54"/>
                <a:gd name="T1" fmla="*/ 22 h 23"/>
                <a:gd name="T2" fmla="*/ 19 w 54"/>
                <a:gd name="T3" fmla="*/ 18 h 23"/>
                <a:gd name="T4" fmla="*/ 3 w 54"/>
                <a:gd name="T5" fmla="*/ 6 h 23"/>
                <a:gd name="T6" fmla="*/ 1 w 54"/>
                <a:gd name="T7" fmla="*/ 2 h 23"/>
                <a:gd name="T8" fmla="*/ 5 w 54"/>
                <a:gd name="T9" fmla="*/ 0 h 23"/>
                <a:gd name="T10" fmla="*/ 15 w 54"/>
                <a:gd name="T11" fmla="*/ 1 h 23"/>
                <a:gd name="T12" fmla="*/ 25 w 54"/>
                <a:gd name="T13" fmla="*/ 2 h 23"/>
                <a:gd name="T14" fmla="*/ 30 w 54"/>
                <a:gd name="T15" fmla="*/ 3 h 23"/>
                <a:gd name="T16" fmla="*/ 35 w 54"/>
                <a:gd name="T17" fmla="*/ 3 h 23"/>
                <a:gd name="T18" fmla="*/ 51 w 54"/>
                <a:gd name="T19" fmla="*/ 13 h 23"/>
                <a:gd name="T20" fmla="*/ 47 w 54"/>
                <a:gd name="T21" fmla="*/ 21 h 23"/>
                <a:gd name="T22" fmla="*/ 43 w 54"/>
                <a:gd name="T23" fmla="*/ 22 h 23"/>
                <a:gd name="T24" fmla="*/ 29 w 54"/>
                <a:gd name="T2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3">
                  <a:moveTo>
                    <a:pt x="29" y="22"/>
                  </a:moveTo>
                  <a:cubicBezTo>
                    <a:pt x="26" y="20"/>
                    <a:pt x="22" y="21"/>
                    <a:pt x="19" y="18"/>
                  </a:cubicBezTo>
                  <a:cubicBezTo>
                    <a:pt x="14" y="14"/>
                    <a:pt x="7" y="11"/>
                    <a:pt x="3" y="6"/>
                  </a:cubicBezTo>
                  <a:cubicBezTo>
                    <a:pt x="2" y="5"/>
                    <a:pt x="0" y="4"/>
                    <a:pt x="1" y="2"/>
                  </a:cubicBezTo>
                  <a:cubicBezTo>
                    <a:pt x="1" y="0"/>
                    <a:pt x="3" y="0"/>
                    <a:pt x="5" y="0"/>
                  </a:cubicBezTo>
                  <a:cubicBezTo>
                    <a:pt x="9" y="0"/>
                    <a:pt x="12" y="0"/>
                    <a:pt x="15" y="1"/>
                  </a:cubicBezTo>
                  <a:cubicBezTo>
                    <a:pt x="18" y="2"/>
                    <a:pt x="22" y="3"/>
                    <a:pt x="25" y="2"/>
                  </a:cubicBezTo>
                  <a:cubicBezTo>
                    <a:pt x="27" y="2"/>
                    <a:pt x="28" y="2"/>
                    <a:pt x="30" y="3"/>
                  </a:cubicBezTo>
                  <a:cubicBezTo>
                    <a:pt x="32" y="5"/>
                    <a:pt x="34" y="4"/>
                    <a:pt x="35" y="3"/>
                  </a:cubicBezTo>
                  <a:cubicBezTo>
                    <a:pt x="43" y="2"/>
                    <a:pt x="47" y="8"/>
                    <a:pt x="51" y="13"/>
                  </a:cubicBezTo>
                  <a:cubicBezTo>
                    <a:pt x="54" y="16"/>
                    <a:pt x="48" y="18"/>
                    <a:pt x="47" y="21"/>
                  </a:cubicBezTo>
                  <a:cubicBezTo>
                    <a:pt x="46" y="23"/>
                    <a:pt x="44" y="22"/>
                    <a:pt x="43" y="22"/>
                  </a:cubicBezTo>
                  <a:cubicBezTo>
                    <a:pt x="38" y="22"/>
                    <a:pt x="34" y="22"/>
                    <a:pt x="29" y="22"/>
                  </a:cubicBezTo>
                  <a:close/>
                </a:path>
              </a:pathLst>
            </a:custGeom>
            <a:solidFill>
              <a:srgbClr val="D28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 name="Freeform 14">
              <a:extLst>
                <a:ext uri="{FF2B5EF4-FFF2-40B4-BE49-F238E27FC236}">
                  <a16:creationId xmlns:a16="http://schemas.microsoft.com/office/drawing/2014/main" id="{D86F4EAC-AB34-7365-DAB0-4CB18B9E4171}"/>
                </a:ext>
              </a:extLst>
            </p:cNvPr>
            <p:cNvSpPr/>
            <p:nvPr/>
          </p:nvSpPr>
          <p:spPr bwMode="auto">
            <a:xfrm>
              <a:off x="6689725" y="5484813"/>
              <a:ext cx="442913" cy="327025"/>
            </a:xfrm>
            <a:custGeom>
              <a:avLst/>
              <a:gdLst>
                <a:gd name="T0" fmla="*/ 1 w 38"/>
                <a:gd name="T1" fmla="*/ 17 h 28"/>
                <a:gd name="T2" fmla="*/ 13 w 38"/>
                <a:gd name="T3" fmla="*/ 10 h 28"/>
                <a:gd name="T4" fmla="*/ 27 w 38"/>
                <a:gd name="T5" fmla="*/ 5 h 28"/>
                <a:gd name="T6" fmla="*/ 35 w 38"/>
                <a:gd name="T7" fmla="*/ 3 h 28"/>
                <a:gd name="T8" fmla="*/ 36 w 38"/>
                <a:gd name="T9" fmla="*/ 9 h 28"/>
                <a:gd name="T10" fmla="*/ 36 w 38"/>
                <a:gd name="T11" fmla="*/ 22 h 28"/>
                <a:gd name="T12" fmla="*/ 2 w 38"/>
                <a:gd name="T13" fmla="*/ 26 h 28"/>
                <a:gd name="T14" fmla="*/ 2 w 38"/>
                <a:gd name="T15" fmla="*/ 28 h 28"/>
                <a:gd name="T16" fmla="*/ 0 w 38"/>
                <a:gd name="T17" fmla="*/ 23 h 28"/>
                <a:gd name="T18" fmla="*/ 1 w 38"/>
                <a:gd name="T19"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28">
                  <a:moveTo>
                    <a:pt x="1" y="17"/>
                  </a:moveTo>
                  <a:cubicBezTo>
                    <a:pt x="5" y="14"/>
                    <a:pt x="9" y="13"/>
                    <a:pt x="13" y="10"/>
                  </a:cubicBezTo>
                  <a:cubicBezTo>
                    <a:pt x="17" y="7"/>
                    <a:pt x="22" y="4"/>
                    <a:pt x="27" y="5"/>
                  </a:cubicBezTo>
                  <a:cubicBezTo>
                    <a:pt x="31" y="6"/>
                    <a:pt x="31" y="0"/>
                    <a:pt x="35" y="3"/>
                  </a:cubicBezTo>
                  <a:cubicBezTo>
                    <a:pt x="36" y="5"/>
                    <a:pt x="35" y="7"/>
                    <a:pt x="36" y="9"/>
                  </a:cubicBezTo>
                  <a:cubicBezTo>
                    <a:pt x="36" y="13"/>
                    <a:pt x="38" y="17"/>
                    <a:pt x="36" y="22"/>
                  </a:cubicBezTo>
                  <a:cubicBezTo>
                    <a:pt x="25" y="22"/>
                    <a:pt x="14" y="26"/>
                    <a:pt x="2" y="26"/>
                  </a:cubicBezTo>
                  <a:cubicBezTo>
                    <a:pt x="2" y="26"/>
                    <a:pt x="2" y="27"/>
                    <a:pt x="2" y="28"/>
                  </a:cubicBezTo>
                  <a:cubicBezTo>
                    <a:pt x="1" y="26"/>
                    <a:pt x="1" y="24"/>
                    <a:pt x="0" y="23"/>
                  </a:cubicBezTo>
                  <a:cubicBezTo>
                    <a:pt x="1" y="21"/>
                    <a:pt x="0" y="19"/>
                    <a:pt x="1" y="17"/>
                  </a:cubicBezTo>
                  <a:close/>
                </a:path>
              </a:pathLst>
            </a:custGeom>
            <a:solidFill>
              <a:srgbClr val="FDE8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 name="Freeform 15">
              <a:extLst>
                <a:ext uri="{FF2B5EF4-FFF2-40B4-BE49-F238E27FC236}">
                  <a16:creationId xmlns:a16="http://schemas.microsoft.com/office/drawing/2014/main" id="{020D7CF8-C82F-262A-6E79-1DDAD93787D8}"/>
                </a:ext>
              </a:extLst>
            </p:cNvPr>
            <p:cNvSpPr/>
            <p:nvPr/>
          </p:nvSpPr>
          <p:spPr bwMode="auto">
            <a:xfrm>
              <a:off x="4192588" y="5543550"/>
              <a:ext cx="455613" cy="292100"/>
            </a:xfrm>
            <a:custGeom>
              <a:avLst/>
              <a:gdLst>
                <a:gd name="T0" fmla="*/ 4 w 39"/>
                <a:gd name="T1" fmla="*/ 10 h 25"/>
                <a:gd name="T2" fmla="*/ 14 w 39"/>
                <a:gd name="T3" fmla="*/ 11 h 25"/>
                <a:gd name="T4" fmla="*/ 37 w 39"/>
                <a:gd name="T5" fmla="*/ 12 h 25"/>
                <a:gd name="T6" fmla="*/ 38 w 39"/>
                <a:gd name="T7" fmla="*/ 17 h 25"/>
                <a:gd name="T8" fmla="*/ 32 w 39"/>
                <a:gd name="T9" fmla="*/ 22 h 25"/>
                <a:gd name="T10" fmla="*/ 12 w 39"/>
                <a:gd name="T11" fmla="*/ 23 h 25"/>
                <a:gd name="T12" fmla="*/ 2 w 39"/>
                <a:gd name="T13" fmla="*/ 13 h 25"/>
                <a:gd name="T14" fmla="*/ 3 w 39"/>
                <a:gd name="T15" fmla="*/ 0 h 25"/>
                <a:gd name="T16" fmla="*/ 4 w 39"/>
                <a:gd name="T17" fmla="*/ 9 h 25"/>
                <a:gd name="T18" fmla="*/ 4 w 39"/>
                <a:gd name="T19" fmla="*/ 10 h 25"/>
                <a:gd name="T20" fmla="*/ 4 w 39"/>
                <a:gd name="T21"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5">
                  <a:moveTo>
                    <a:pt x="4" y="10"/>
                  </a:moveTo>
                  <a:cubicBezTo>
                    <a:pt x="7" y="11"/>
                    <a:pt x="10" y="12"/>
                    <a:pt x="14" y="11"/>
                  </a:cubicBezTo>
                  <a:cubicBezTo>
                    <a:pt x="21" y="9"/>
                    <a:pt x="29" y="13"/>
                    <a:pt x="37" y="12"/>
                  </a:cubicBezTo>
                  <a:cubicBezTo>
                    <a:pt x="38" y="13"/>
                    <a:pt x="36" y="15"/>
                    <a:pt x="38" y="17"/>
                  </a:cubicBezTo>
                  <a:cubicBezTo>
                    <a:pt x="38" y="21"/>
                    <a:pt x="39" y="23"/>
                    <a:pt x="32" y="22"/>
                  </a:cubicBezTo>
                  <a:cubicBezTo>
                    <a:pt x="26" y="20"/>
                    <a:pt x="19" y="22"/>
                    <a:pt x="12" y="23"/>
                  </a:cubicBezTo>
                  <a:cubicBezTo>
                    <a:pt x="2" y="25"/>
                    <a:pt x="0" y="23"/>
                    <a:pt x="2" y="13"/>
                  </a:cubicBezTo>
                  <a:cubicBezTo>
                    <a:pt x="3" y="9"/>
                    <a:pt x="1" y="5"/>
                    <a:pt x="3" y="0"/>
                  </a:cubicBezTo>
                  <a:cubicBezTo>
                    <a:pt x="4" y="3"/>
                    <a:pt x="3" y="6"/>
                    <a:pt x="4" y="9"/>
                  </a:cubicBezTo>
                  <a:cubicBezTo>
                    <a:pt x="4" y="10"/>
                    <a:pt x="3" y="9"/>
                    <a:pt x="4" y="10"/>
                  </a:cubicBezTo>
                  <a:cubicBezTo>
                    <a:pt x="4" y="11"/>
                    <a:pt x="4" y="10"/>
                    <a:pt x="4" y="10"/>
                  </a:cubicBezTo>
                  <a:close/>
                </a:path>
              </a:pathLst>
            </a:custGeom>
            <a:solidFill>
              <a:srgbClr val="FDE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 name="Freeform 16">
              <a:extLst>
                <a:ext uri="{FF2B5EF4-FFF2-40B4-BE49-F238E27FC236}">
                  <a16:creationId xmlns:a16="http://schemas.microsoft.com/office/drawing/2014/main" id="{4B62F2EE-E6FD-8CDB-C99E-527F6CD27A7A}"/>
                </a:ext>
              </a:extLst>
            </p:cNvPr>
            <p:cNvSpPr/>
            <p:nvPr/>
          </p:nvSpPr>
          <p:spPr bwMode="auto">
            <a:xfrm>
              <a:off x="6981825" y="3475038"/>
              <a:ext cx="338138" cy="771525"/>
            </a:xfrm>
            <a:custGeom>
              <a:avLst/>
              <a:gdLst>
                <a:gd name="T0" fmla="*/ 27 w 29"/>
                <a:gd name="T1" fmla="*/ 65 h 66"/>
                <a:gd name="T2" fmla="*/ 26 w 29"/>
                <a:gd name="T3" fmla="*/ 66 h 66"/>
                <a:gd name="T4" fmla="*/ 21 w 29"/>
                <a:gd name="T5" fmla="*/ 52 h 66"/>
                <a:gd name="T6" fmla="*/ 21 w 29"/>
                <a:gd name="T7" fmla="*/ 50 h 66"/>
                <a:gd name="T8" fmla="*/ 20 w 29"/>
                <a:gd name="T9" fmla="*/ 52 h 66"/>
                <a:gd name="T10" fmla="*/ 15 w 29"/>
                <a:gd name="T11" fmla="*/ 40 h 66"/>
                <a:gd name="T12" fmla="*/ 9 w 29"/>
                <a:gd name="T13" fmla="*/ 26 h 66"/>
                <a:gd name="T14" fmla="*/ 7 w 29"/>
                <a:gd name="T15" fmla="*/ 22 h 66"/>
                <a:gd name="T16" fmla="*/ 1 w 29"/>
                <a:gd name="T17" fmla="*/ 5 h 66"/>
                <a:gd name="T18" fmla="*/ 0 w 29"/>
                <a:gd name="T19" fmla="*/ 4 h 66"/>
                <a:gd name="T20" fmla="*/ 0 w 29"/>
                <a:gd name="T21" fmla="*/ 3 h 66"/>
                <a:gd name="T22" fmla="*/ 7 w 29"/>
                <a:gd name="T23" fmla="*/ 0 h 66"/>
                <a:gd name="T24" fmla="*/ 10 w 29"/>
                <a:gd name="T25" fmla="*/ 4 h 66"/>
                <a:gd name="T26" fmla="*/ 14 w 29"/>
                <a:gd name="T27" fmla="*/ 20 h 66"/>
                <a:gd name="T28" fmla="*/ 19 w 29"/>
                <a:gd name="T29" fmla="*/ 22 h 66"/>
                <a:gd name="T30" fmla="*/ 20 w 29"/>
                <a:gd name="T31" fmla="*/ 23 h 66"/>
                <a:gd name="T32" fmla="*/ 21 w 29"/>
                <a:gd name="T33" fmla="*/ 42 h 66"/>
                <a:gd name="T34" fmla="*/ 23 w 29"/>
                <a:gd name="T35" fmla="*/ 45 h 66"/>
                <a:gd name="T36" fmla="*/ 27 w 29"/>
                <a:gd name="T37" fmla="*/ 51 h 66"/>
                <a:gd name="T38" fmla="*/ 29 w 29"/>
                <a:gd name="T39" fmla="*/ 58 h 66"/>
                <a:gd name="T40" fmla="*/ 27 w 29"/>
                <a:gd name="T41"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66">
                  <a:moveTo>
                    <a:pt x="27" y="65"/>
                  </a:moveTo>
                  <a:cubicBezTo>
                    <a:pt x="27" y="65"/>
                    <a:pt x="27" y="66"/>
                    <a:pt x="26" y="66"/>
                  </a:cubicBezTo>
                  <a:cubicBezTo>
                    <a:pt x="22" y="62"/>
                    <a:pt x="23" y="57"/>
                    <a:pt x="21" y="52"/>
                  </a:cubicBezTo>
                  <a:cubicBezTo>
                    <a:pt x="21" y="52"/>
                    <a:pt x="21" y="51"/>
                    <a:pt x="21" y="50"/>
                  </a:cubicBezTo>
                  <a:cubicBezTo>
                    <a:pt x="21" y="51"/>
                    <a:pt x="21" y="52"/>
                    <a:pt x="20" y="52"/>
                  </a:cubicBezTo>
                  <a:cubicBezTo>
                    <a:pt x="20" y="48"/>
                    <a:pt x="18" y="44"/>
                    <a:pt x="15" y="40"/>
                  </a:cubicBezTo>
                  <a:cubicBezTo>
                    <a:pt x="11" y="36"/>
                    <a:pt x="9" y="31"/>
                    <a:pt x="9" y="26"/>
                  </a:cubicBezTo>
                  <a:cubicBezTo>
                    <a:pt x="8" y="24"/>
                    <a:pt x="8" y="23"/>
                    <a:pt x="7" y="22"/>
                  </a:cubicBezTo>
                  <a:cubicBezTo>
                    <a:pt x="2" y="17"/>
                    <a:pt x="0" y="11"/>
                    <a:pt x="1" y="5"/>
                  </a:cubicBezTo>
                  <a:cubicBezTo>
                    <a:pt x="0" y="4"/>
                    <a:pt x="0" y="4"/>
                    <a:pt x="0" y="4"/>
                  </a:cubicBezTo>
                  <a:cubicBezTo>
                    <a:pt x="0" y="3"/>
                    <a:pt x="0" y="3"/>
                    <a:pt x="0" y="3"/>
                  </a:cubicBezTo>
                  <a:cubicBezTo>
                    <a:pt x="2" y="1"/>
                    <a:pt x="5" y="2"/>
                    <a:pt x="7" y="0"/>
                  </a:cubicBezTo>
                  <a:cubicBezTo>
                    <a:pt x="9" y="1"/>
                    <a:pt x="10" y="2"/>
                    <a:pt x="10" y="4"/>
                  </a:cubicBezTo>
                  <a:cubicBezTo>
                    <a:pt x="10" y="10"/>
                    <a:pt x="10" y="15"/>
                    <a:pt x="14" y="20"/>
                  </a:cubicBezTo>
                  <a:cubicBezTo>
                    <a:pt x="16" y="23"/>
                    <a:pt x="19" y="18"/>
                    <a:pt x="19" y="22"/>
                  </a:cubicBezTo>
                  <a:cubicBezTo>
                    <a:pt x="20" y="22"/>
                    <a:pt x="20" y="23"/>
                    <a:pt x="20" y="23"/>
                  </a:cubicBezTo>
                  <a:cubicBezTo>
                    <a:pt x="20" y="29"/>
                    <a:pt x="19" y="36"/>
                    <a:pt x="21" y="42"/>
                  </a:cubicBezTo>
                  <a:cubicBezTo>
                    <a:pt x="21" y="43"/>
                    <a:pt x="20" y="44"/>
                    <a:pt x="23" y="45"/>
                  </a:cubicBezTo>
                  <a:cubicBezTo>
                    <a:pt x="25" y="45"/>
                    <a:pt x="27" y="48"/>
                    <a:pt x="27" y="51"/>
                  </a:cubicBezTo>
                  <a:cubicBezTo>
                    <a:pt x="28" y="54"/>
                    <a:pt x="29" y="56"/>
                    <a:pt x="29" y="58"/>
                  </a:cubicBezTo>
                  <a:cubicBezTo>
                    <a:pt x="29" y="61"/>
                    <a:pt x="29" y="63"/>
                    <a:pt x="27" y="65"/>
                  </a:cubicBezTo>
                  <a:close/>
                </a:path>
              </a:pathLst>
            </a:custGeom>
            <a:solidFill>
              <a:srgbClr val="B67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 name="Freeform 17">
              <a:extLst>
                <a:ext uri="{FF2B5EF4-FFF2-40B4-BE49-F238E27FC236}">
                  <a16:creationId xmlns:a16="http://schemas.microsoft.com/office/drawing/2014/main" id="{A0547CD1-0360-0254-3922-332DC0D42F16}"/>
                </a:ext>
              </a:extLst>
            </p:cNvPr>
            <p:cNvSpPr/>
            <p:nvPr/>
          </p:nvSpPr>
          <p:spPr bwMode="auto">
            <a:xfrm>
              <a:off x="5930900" y="2773363"/>
              <a:ext cx="303213" cy="619125"/>
            </a:xfrm>
            <a:custGeom>
              <a:avLst/>
              <a:gdLst>
                <a:gd name="T0" fmla="*/ 19 w 26"/>
                <a:gd name="T1" fmla="*/ 29 h 53"/>
                <a:gd name="T2" fmla="*/ 10 w 26"/>
                <a:gd name="T3" fmla="*/ 50 h 53"/>
                <a:gd name="T4" fmla="*/ 2 w 26"/>
                <a:gd name="T5" fmla="*/ 49 h 53"/>
                <a:gd name="T6" fmla="*/ 1 w 26"/>
                <a:gd name="T7" fmla="*/ 42 h 53"/>
                <a:gd name="T8" fmla="*/ 2 w 26"/>
                <a:gd name="T9" fmla="*/ 37 h 53"/>
                <a:gd name="T10" fmla="*/ 12 w 26"/>
                <a:gd name="T11" fmla="*/ 19 h 53"/>
                <a:gd name="T12" fmla="*/ 15 w 26"/>
                <a:gd name="T13" fmla="*/ 15 h 53"/>
                <a:gd name="T14" fmla="*/ 17 w 26"/>
                <a:gd name="T15" fmla="*/ 18 h 53"/>
                <a:gd name="T16" fmla="*/ 19 w 26"/>
                <a:gd name="T17" fmla="*/ 10 h 53"/>
                <a:gd name="T18" fmla="*/ 20 w 26"/>
                <a:gd name="T19" fmla="*/ 6 h 53"/>
                <a:gd name="T20" fmla="*/ 21 w 26"/>
                <a:gd name="T21" fmla="*/ 2 h 53"/>
                <a:gd name="T22" fmla="*/ 24 w 26"/>
                <a:gd name="T23" fmla="*/ 1 h 53"/>
                <a:gd name="T24" fmla="*/ 19 w 26"/>
                <a:gd name="T25" fmla="*/ 24 h 53"/>
                <a:gd name="T26" fmla="*/ 19 w 26"/>
                <a:gd name="T27" fmla="*/ 23 h 53"/>
                <a:gd name="T28" fmla="*/ 19 w 26"/>
                <a:gd name="T29" fmla="*/ 22 h 53"/>
                <a:gd name="T30" fmla="*/ 23 w 26"/>
                <a:gd name="T31" fmla="*/ 20 h 53"/>
                <a:gd name="T32" fmla="*/ 19 w 26"/>
                <a:gd name="T33"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52">
                  <a:moveTo>
                    <a:pt x="19" y="29"/>
                  </a:moveTo>
                  <a:cubicBezTo>
                    <a:pt x="16" y="36"/>
                    <a:pt x="13" y="43"/>
                    <a:pt x="10" y="50"/>
                  </a:cubicBezTo>
                  <a:cubicBezTo>
                    <a:pt x="7" y="51"/>
                    <a:pt x="4" y="53"/>
                    <a:pt x="2" y="49"/>
                  </a:cubicBezTo>
                  <a:cubicBezTo>
                    <a:pt x="2" y="47"/>
                    <a:pt x="3" y="44"/>
                    <a:pt x="1" y="42"/>
                  </a:cubicBezTo>
                  <a:cubicBezTo>
                    <a:pt x="0" y="41"/>
                    <a:pt x="1" y="38"/>
                    <a:pt x="2" y="37"/>
                  </a:cubicBezTo>
                  <a:cubicBezTo>
                    <a:pt x="7" y="32"/>
                    <a:pt x="9" y="25"/>
                    <a:pt x="12" y="19"/>
                  </a:cubicBezTo>
                  <a:cubicBezTo>
                    <a:pt x="13" y="18"/>
                    <a:pt x="13" y="16"/>
                    <a:pt x="15" y="15"/>
                  </a:cubicBezTo>
                  <a:cubicBezTo>
                    <a:pt x="18" y="14"/>
                    <a:pt x="17" y="16"/>
                    <a:pt x="17" y="18"/>
                  </a:cubicBezTo>
                  <a:cubicBezTo>
                    <a:pt x="18" y="15"/>
                    <a:pt x="19" y="13"/>
                    <a:pt x="19" y="10"/>
                  </a:cubicBezTo>
                  <a:cubicBezTo>
                    <a:pt x="20" y="9"/>
                    <a:pt x="20" y="8"/>
                    <a:pt x="20" y="6"/>
                  </a:cubicBezTo>
                  <a:cubicBezTo>
                    <a:pt x="20" y="5"/>
                    <a:pt x="20" y="3"/>
                    <a:pt x="21" y="2"/>
                  </a:cubicBezTo>
                  <a:cubicBezTo>
                    <a:pt x="22" y="1"/>
                    <a:pt x="23" y="0"/>
                    <a:pt x="24" y="1"/>
                  </a:cubicBezTo>
                  <a:cubicBezTo>
                    <a:pt x="26" y="9"/>
                    <a:pt x="22" y="16"/>
                    <a:pt x="19" y="24"/>
                  </a:cubicBezTo>
                  <a:cubicBezTo>
                    <a:pt x="19" y="23"/>
                    <a:pt x="20" y="23"/>
                    <a:pt x="19" y="23"/>
                  </a:cubicBezTo>
                  <a:cubicBezTo>
                    <a:pt x="19" y="23"/>
                    <a:pt x="19" y="23"/>
                    <a:pt x="19" y="22"/>
                  </a:cubicBezTo>
                  <a:cubicBezTo>
                    <a:pt x="20" y="21"/>
                    <a:pt x="20" y="19"/>
                    <a:pt x="23" y="20"/>
                  </a:cubicBezTo>
                  <a:cubicBezTo>
                    <a:pt x="24" y="24"/>
                    <a:pt x="20" y="26"/>
                    <a:pt x="19" y="29"/>
                  </a:cubicBezTo>
                  <a:close/>
                </a:path>
              </a:pathLst>
            </a:custGeom>
            <a:solidFill>
              <a:srgbClr val="C7AA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 name="Freeform 18">
              <a:extLst>
                <a:ext uri="{FF2B5EF4-FFF2-40B4-BE49-F238E27FC236}">
                  <a16:creationId xmlns:a16="http://schemas.microsoft.com/office/drawing/2014/main" id="{20C915A8-BA9C-4EC0-296D-32F002814792}"/>
                </a:ext>
              </a:extLst>
            </p:cNvPr>
            <p:cNvSpPr/>
            <p:nvPr/>
          </p:nvSpPr>
          <p:spPr bwMode="auto">
            <a:xfrm>
              <a:off x="6537325" y="2339975"/>
              <a:ext cx="863600" cy="677862"/>
            </a:xfrm>
            <a:custGeom>
              <a:avLst/>
              <a:gdLst>
                <a:gd name="T0" fmla="*/ 4 w 74"/>
                <a:gd name="T1" fmla="*/ 47 h 58"/>
                <a:gd name="T2" fmla="*/ 4 w 74"/>
                <a:gd name="T3" fmla="*/ 37 h 58"/>
                <a:gd name="T4" fmla="*/ 14 w 74"/>
                <a:gd name="T5" fmla="*/ 41 h 58"/>
                <a:gd name="T6" fmla="*/ 31 w 74"/>
                <a:gd name="T7" fmla="*/ 51 h 58"/>
                <a:gd name="T8" fmla="*/ 53 w 74"/>
                <a:gd name="T9" fmla="*/ 43 h 58"/>
                <a:gd name="T10" fmla="*/ 53 w 74"/>
                <a:gd name="T11" fmla="*/ 35 h 58"/>
                <a:gd name="T12" fmla="*/ 35 w 74"/>
                <a:gd name="T13" fmla="*/ 11 h 58"/>
                <a:gd name="T14" fmla="*/ 33 w 74"/>
                <a:gd name="T15" fmla="*/ 3 h 58"/>
                <a:gd name="T16" fmla="*/ 40 w 74"/>
                <a:gd name="T17" fmla="*/ 1 h 58"/>
                <a:gd name="T18" fmla="*/ 74 w 74"/>
                <a:gd name="T19" fmla="*/ 19 h 58"/>
                <a:gd name="T20" fmla="*/ 70 w 74"/>
                <a:gd name="T21" fmla="*/ 21 h 58"/>
                <a:gd name="T22" fmla="*/ 42 w 74"/>
                <a:gd name="T23" fmla="*/ 5 h 58"/>
                <a:gd name="T24" fmla="*/ 37 w 74"/>
                <a:gd name="T25" fmla="*/ 8 h 58"/>
                <a:gd name="T26" fmla="*/ 58 w 74"/>
                <a:gd name="T27" fmla="*/ 36 h 58"/>
                <a:gd name="T28" fmla="*/ 60 w 74"/>
                <a:gd name="T29" fmla="*/ 41 h 58"/>
                <a:gd name="T30" fmla="*/ 54 w 74"/>
                <a:gd name="T31" fmla="*/ 47 h 58"/>
                <a:gd name="T32" fmla="*/ 20 w 74"/>
                <a:gd name="T33" fmla="*/ 53 h 58"/>
                <a:gd name="T34" fmla="*/ 13 w 74"/>
                <a:gd name="T35" fmla="*/ 45 h 58"/>
                <a:gd name="T36" fmla="*/ 7 w 74"/>
                <a:gd name="T37" fmla="*/ 41 h 58"/>
                <a:gd name="T38" fmla="*/ 6 w 74"/>
                <a:gd name="T39" fmla="*/ 46 h 58"/>
                <a:gd name="T40" fmla="*/ 4 w 74"/>
                <a:gd name="T41"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57">
                  <a:moveTo>
                    <a:pt x="4" y="47"/>
                  </a:moveTo>
                  <a:cubicBezTo>
                    <a:pt x="3" y="44"/>
                    <a:pt x="0" y="40"/>
                    <a:pt x="4" y="37"/>
                  </a:cubicBezTo>
                  <a:cubicBezTo>
                    <a:pt x="8" y="35"/>
                    <a:pt x="12" y="38"/>
                    <a:pt x="14" y="41"/>
                  </a:cubicBezTo>
                  <a:cubicBezTo>
                    <a:pt x="18" y="47"/>
                    <a:pt x="24" y="51"/>
                    <a:pt x="31" y="51"/>
                  </a:cubicBezTo>
                  <a:cubicBezTo>
                    <a:pt x="39" y="50"/>
                    <a:pt x="47" y="48"/>
                    <a:pt x="53" y="43"/>
                  </a:cubicBezTo>
                  <a:cubicBezTo>
                    <a:pt x="56" y="41"/>
                    <a:pt x="56" y="38"/>
                    <a:pt x="53" y="35"/>
                  </a:cubicBezTo>
                  <a:cubicBezTo>
                    <a:pt x="47" y="27"/>
                    <a:pt x="41" y="19"/>
                    <a:pt x="35" y="11"/>
                  </a:cubicBezTo>
                  <a:cubicBezTo>
                    <a:pt x="33" y="9"/>
                    <a:pt x="32" y="6"/>
                    <a:pt x="33" y="3"/>
                  </a:cubicBezTo>
                  <a:cubicBezTo>
                    <a:pt x="34" y="0"/>
                    <a:pt x="38" y="1"/>
                    <a:pt x="40" y="1"/>
                  </a:cubicBezTo>
                  <a:cubicBezTo>
                    <a:pt x="54" y="2"/>
                    <a:pt x="65" y="8"/>
                    <a:pt x="74" y="19"/>
                  </a:cubicBezTo>
                  <a:cubicBezTo>
                    <a:pt x="74" y="22"/>
                    <a:pt x="72" y="22"/>
                    <a:pt x="70" y="21"/>
                  </a:cubicBezTo>
                  <a:cubicBezTo>
                    <a:pt x="63" y="11"/>
                    <a:pt x="54" y="5"/>
                    <a:pt x="42" y="5"/>
                  </a:cubicBezTo>
                  <a:cubicBezTo>
                    <a:pt x="39" y="5"/>
                    <a:pt x="36" y="4"/>
                    <a:pt x="37" y="8"/>
                  </a:cubicBezTo>
                  <a:cubicBezTo>
                    <a:pt x="44" y="18"/>
                    <a:pt x="52" y="26"/>
                    <a:pt x="58" y="36"/>
                  </a:cubicBezTo>
                  <a:cubicBezTo>
                    <a:pt x="59" y="37"/>
                    <a:pt x="61" y="39"/>
                    <a:pt x="60" y="41"/>
                  </a:cubicBezTo>
                  <a:cubicBezTo>
                    <a:pt x="57" y="42"/>
                    <a:pt x="56" y="45"/>
                    <a:pt x="54" y="47"/>
                  </a:cubicBezTo>
                  <a:cubicBezTo>
                    <a:pt x="43" y="52"/>
                    <a:pt x="33" y="58"/>
                    <a:pt x="20" y="53"/>
                  </a:cubicBezTo>
                  <a:cubicBezTo>
                    <a:pt x="17" y="51"/>
                    <a:pt x="15" y="48"/>
                    <a:pt x="13" y="45"/>
                  </a:cubicBezTo>
                  <a:cubicBezTo>
                    <a:pt x="11" y="44"/>
                    <a:pt x="10" y="41"/>
                    <a:pt x="7" y="41"/>
                  </a:cubicBezTo>
                  <a:cubicBezTo>
                    <a:pt x="6" y="42"/>
                    <a:pt x="7" y="44"/>
                    <a:pt x="6" y="46"/>
                  </a:cubicBezTo>
                  <a:cubicBezTo>
                    <a:pt x="6" y="47"/>
                    <a:pt x="5" y="47"/>
                    <a:pt x="4" y="47"/>
                  </a:cubicBezTo>
                  <a:close/>
                </a:path>
              </a:pathLst>
            </a:custGeom>
            <a:solidFill>
              <a:srgbClr val="B475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 name="Freeform 19">
              <a:extLst>
                <a:ext uri="{FF2B5EF4-FFF2-40B4-BE49-F238E27FC236}">
                  <a16:creationId xmlns:a16="http://schemas.microsoft.com/office/drawing/2014/main" id="{63DB871D-2955-6F84-0B5E-3194E55862C4}"/>
                </a:ext>
              </a:extLst>
            </p:cNvPr>
            <p:cNvSpPr/>
            <p:nvPr/>
          </p:nvSpPr>
          <p:spPr bwMode="auto">
            <a:xfrm>
              <a:off x="4530725" y="5205413"/>
              <a:ext cx="187325" cy="536575"/>
            </a:xfrm>
            <a:custGeom>
              <a:avLst/>
              <a:gdLst>
                <a:gd name="T0" fmla="*/ 9 w 16"/>
                <a:gd name="T1" fmla="*/ 46 h 46"/>
                <a:gd name="T2" fmla="*/ 8 w 16"/>
                <a:gd name="T3" fmla="*/ 41 h 46"/>
                <a:gd name="T4" fmla="*/ 4 w 16"/>
                <a:gd name="T5" fmla="*/ 32 h 46"/>
                <a:gd name="T6" fmla="*/ 1 w 16"/>
                <a:gd name="T7" fmla="*/ 25 h 46"/>
                <a:gd name="T8" fmla="*/ 8 w 16"/>
                <a:gd name="T9" fmla="*/ 4 h 46"/>
                <a:gd name="T10" fmla="*/ 13 w 16"/>
                <a:gd name="T11" fmla="*/ 4 h 46"/>
                <a:gd name="T12" fmla="*/ 14 w 16"/>
                <a:gd name="T13" fmla="*/ 5 h 46"/>
                <a:gd name="T14" fmla="*/ 16 w 16"/>
                <a:gd name="T15" fmla="*/ 22 h 46"/>
                <a:gd name="T16" fmla="*/ 15 w 16"/>
                <a:gd name="T17" fmla="*/ 25 h 46"/>
                <a:gd name="T18" fmla="*/ 13 w 16"/>
                <a:gd name="T19" fmla="*/ 25 h 46"/>
                <a:gd name="T20" fmla="*/ 12 w 16"/>
                <a:gd name="T21" fmla="*/ 21 h 46"/>
                <a:gd name="T22" fmla="*/ 11 w 16"/>
                <a:gd name="T23" fmla="*/ 34 h 46"/>
                <a:gd name="T24" fmla="*/ 9 w 16"/>
                <a:gd name="T2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6">
                  <a:moveTo>
                    <a:pt x="9" y="46"/>
                  </a:moveTo>
                  <a:cubicBezTo>
                    <a:pt x="7" y="45"/>
                    <a:pt x="8" y="43"/>
                    <a:pt x="8" y="41"/>
                  </a:cubicBezTo>
                  <a:cubicBezTo>
                    <a:pt x="9" y="37"/>
                    <a:pt x="10" y="33"/>
                    <a:pt x="4" y="32"/>
                  </a:cubicBezTo>
                  <a:cubicBezTo>
                    <a:pt x="1" y="31"/>
                    <a:pt x="0" y="28"/>
                    <a:pt x="1" y="25"/>
                  </a:cubicBezTo>
                  <a:cubicBezTo>
                    <a:pt x="3" y="18"/>
                    <a:pt x="5" y="11"/>
                    <a:pt x="8" y="4"/>
                  </a:cubicBezTo>
                  <a:cubicBezTo>
                    <a:pt x="9" y="0"/>
                    <a:pt x="12" y="0"/>
                    <a:pt x="13" y="4"/>
                  </a:cubicBezTo>
                  <a:cubicBezTo>
                    <a:pt x="14" y="4"/>
                    <a:pt x="14" y="5"/>
                    <a:pt x="14" y="5"/>
                  </a:cubicBezTo>
                  <a:cubicBezTo>
                    <a:pt x="16" y="11"/>
                    <a:pt x="14" y="17"/>
                    <a:pt x="16" y="22"/>
                  </a:cubicBezTo>
                  <a:cubicBezTo>
                    <a:pt x="16" y="23"/>
                    <a:pt x="15" y="24"/>
                    <a:pt x="15" y="25"/>
                  </a:cubicBezTo>
                  <a:cubicBezTo>
                    <a:pt x="14" y="25"/>
                    <a:pt x="13" y="25"/>
                    <a:pt x="13" y="25"/>
                  </a:cubicBezTo>
                  <a:cubicBezTo>
                    <a:pt x="11" y="23"/>
                    <a:pt x="12" y="22"/>
                    <a:pt x="12" y="21"/>
                  </a:cubicBezTo>
                  <a:cubicBezTo>
                    <a:pt x="13" y="25"/>
                    <a:pt x="9" y="29"/>
                    <a:pt x="11" y="34"/>
                  </a:cubicBezTo>
                  <a:cubicBezTo>
                    <a:pt x="10" y="38"/>
                    <a:pt x="10" y="42"/>
                    <a:pt x="9" y="46"/>
                  </a:cubicBezTo>
                  <a:close/>
                </a:path>
              </a:pathLst>
            </a:custGeom>
            <a:solidFill>
              <a:srgbClr val="EECD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 name="Freeform 20">
              <a:extLst>
                <a:ext uri="{FF2B5EF4-FFF2-40B4-BE49-F238E27FC236}">
                  <a16:creationId xmlns:a16="http://schemas.microsoft.com/office/drawing/2014/main" id="{C017FF23-19DF-5583-79DD-F5F0DE65AFC9}"/>
                </a:ext>
              </a:extLst>
            </p:cNvPr>
            <p:cNvSpPr/>
            <p:nvPr/>
          </p:nvSpPr>
          <p:spPr bwMode="auto">
            <a:xfrm>
              <a:off x="6584950" y="2878138"/>
              <a:ext cx="431800" cy="655637"/>
            </a:xfrm>
            <a:custGeom>
              <a:avLst/>
              <a:gdLst>
                <a:gd name="T0" fmla="*/ 0 w 37"/>
                <a:gd name="T1" fmla="*/ 1 h 56"/>
                <a:gd name="T2" fmla="*/ 1 w 37"/>
                <a:gd name="T3" fmla="*/ 0 h 56"/>
                <a:gd name="T4" fmla="*/ 5 w 37"/>
                <a:gd name="T5" fmla="*/ 5 h 56"/>
                <a:gd name="T6" fmla="*/ 11 w 37"/>
                <a:gd name="T7" fmla="*/ 10 h 56"/>
                <a:gd name="T8" fmla="*/ 10 w 37"/>
                <a:gd name="T9" fmla="*/ 4 h 56"/>
                <a:gd name="T10" fmla="*/ 18 w 37"/>
                <a:gd name="T11" fmla="*/ 14 h 56"/>
                <a:gd name="T12" fmla="*/ 24 w 37"/>
                <a:gd name="T13" fmla="*/ 29 h 56"/>
                <a:gd name="T14" fmla="*/ 24 w 37"/>
                <a:gd name="T15" fmla="*/ 24 h 56"/>
                <a:gd name="T16" fmla="*/ 28 w 37"/>
                <a:gd name="T17" fmla="*/ 29 h 56"/>
                <a:gd name="T18" fmla="*/ 34 w 37"/>
                <a:gd name="T19" fmla="*/ 46 h 56"/>
                <a:gd name="T20" fmla="*/ 35 w 37"/>
                <a:gd name="T21" fmla="*/ 55 h 56"/>
                <a:gd name="T22" fmla="*/ 35 w 37"/>
                <a:gd name="T23" fmla="*/ 56 h 56"/>
                <a:gd name="T24" fmla="*/ 15 w 37"/>
                <a:gd name="T25" fmla="*/ 25 h 56"/>
                <a:gd name="T26" fmla="*/ 0 w 37"/>
                <a:gd name="T27"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56">
                  <a:moveTo>
                    <a:pt x="0" y="1"/>
                  </a:moveTo>
                  <a:cubicBezTo>
                    <a:pt x="0" y="1"/>
                    <a:pt x="1" y="0"/>
                    <a:pt x="1" y="0"/>
                  </a:cubicBezTo>
                  <a:cubicBezTo>
                    <a:pt x="4" y="0"/>
                    <a:pt x="4" y="3"/>
                    <a:pt x="5" y="5"/>
                  </a:cubicBezTo>
                  <a:cubicBezTo>
                    <a:pt x="7" y="7"/>
                    <a:pt x="8" y="10"/>
                    <a:pt x="11" y="10"/>
                  </a:cubicBezTo>
                  <a:cubicBezTo>
                    <a:pt x="11" y="8"/>
                    <a:pt x="8" y="7"/>
                    <a:pt x="10" y="4"/>
                  </a:cubicBezTo>
                  <a:cubicBezTo>
                    <a:pt x="15" y="6"/>
                    <a:pt x="17" y="9"/>
                    <a:pt x="18" y="14"/>
                  </a:cubicBezTo>
                  <a:cubicBezTo>
                    <a:pt x="16" y="20"/>
                    <a:pt x="22" y="24"/>
                    <a:pt x="24" y="29"/>
                  </a:cubicBezTo>
                  <a:cubicBezTo>
                    <a:pt x="23" y="28"/>
                    <a:pt x="23" y="26"/>
                    <a:pt x="24" y="24"/>
                  </a:cubicBezTo>
                  <a:cubicBezTo>
                    <a:pt x="27" y="24"/>
                    <a:pt x="28" y="27"/>
                    <a:pt x="28" y="29"/>
                  </a:cubicBezTo>
                  <a:cubicBezTo>
                    <a:pt x="29" y="35"/>
                    <a:pt x="31" y="41"/>
                    <a:pt x="34" y="46"/>
                  </a:cubicBezTo>
                  <a:cubicBezTo>
                    <a:pt x="35" y="49"/>
                    <a:pt x="37" y="51"/>
                    <a:pt x="35" y="55"/>
                  </a:cubicBezTo>
                  <a:cubicBezTo>
                    <a:pt x="35" y="55"/>
                    <a:pt x="35" y="55"/>
                    <a:pt x="35" y="56"/>
                  </a:cubicBezTo>
                  <a:cubicBezTo>
                    <a:pt x="28" y="45"/>
                    <a:pt x="21" y="35"/>
                    <a:pt x="15" y="25"/>
                  </a:cubicBezTo>
                  <a:cubicBezTo>
                    <a:pt x="9" y="17"/>
                    <a:pt x="4" y="10"/>
                    <a:pt x="0" y="1"/>
                  </a:cubicBezTo>
                  <a:close/>
                </a:path>
              </a:pathLst>
            </a:custGeom>
            <a:solidFill>
              <a:srgbClr val="B57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 name="Freeform 21">
              <a:extLst>
                <a:ext uri="{FF2B5EF4-FFF2-40B4-BE49-F238E27FC236}">
                  <a16:creationId xmlns:a16="http://schemas.microsoft.com/office/drawing/2014/main" id="{B192F7B3-1D3D-FC72-8A9F-B347B130558B}"/>
                </a:ext>
              </a:extLst>
            </p:cNvPr>
            <p:cNvSpPr/>
            <p:nvPr/>
          </p:nvSpPr>
          <p:spPr bwMode="auto">
            <a:xfrm>
              <a:off x="6584950" y="4678363"/>
              <a:ext cx="128588" cy="1076325"/>
            </a:xfrm>
            <a:custGeom>
              <a:avLst/>
              <a:gdLst>
                <a:gd name="T0" fmla="*/ 10 w 11"/>
                <a:gd name="T1" fmla="*/ 86 h 92"/>
                <a:gd name="T2" fmla="*/ 9 w 11"/>
                <a:gd name="T3" fmla="*/ 92 h 92"/>
                <a:gd name="T4" fmla="*/ 6 w 11"/>
                <a:gd name="T5" fmla="*/ 69 h 92"/>
                <a:gd name="T6" fmla="*/ 5 w 11"/>
                <a:gd name="T7" fmla="*/ 66 h 92"/>
                <a:gd name="T8" fmla="*/ 4 w 11"/>
                <a:gd name="T9" fmla="*/ 68 h 92"/>
                <a:gd name="T10" fmla="*/ 2 w 11"/>
                <a:gd name="T11" fmla="*/ 87 h 92"/>
                <a:gd name="T12" fmla="*/ 2 w 11"/>
                <a:gd name="T13" fmla="*/ 77 h 92"/>
                <a:gd name="T14" fmla="*/ 1 w 11"/>
                <a:gd name="T15" fmla="*/ 66 h 92"/>
                <a:gd name="T16" fmla="*/ 2 w 11"/>
                <a:gd name="T17" fmla="*/ 23 h 92"/>
                <a:gd name="T18" fmla="*/ 4 w 11"/>
                <a:gd name="T19" fmla="*/ 15 h 92"/>
                <a:gd name="T20" fmla="*/ 5 w 11"/>
                <a:gd name="T21" fmla="*/ 9 h 92"/>
                <a:gd name="T22" fmla="*/ 6 w 11"/>
                <a:gd name="T23" fmla="*/ 0 h 92"/>
                <a:gd name="T24" fmla="*/ 9 w 11"/>
                <a:gd name="T25" fmla="*/ 5 h 92"/>
                <a:gd name="T26" fmla="*/ 7 w 11"/>
                <a:gd name="T27" fmla="*/ 14 h 92"/>
                <a:gd name="T28" fmla="*/ 7 w 11"/>
                <a:gd name="T29" fmla="*/ 28 h 92"/>
                <a:gd name="T30" fmla="*/ 9 w 11"/>
                <a:gd name="T31" fmla="*/ 69 h 92"/>
                <a:gd name="T32" fmla="*/ 9 w 11"/>
                <a:gd name="T33" fmla="*/ 79 h 92"/>
                <a:gd name="T34" fmla="*/ 10 w 11"/>
                <a:gd name="T35"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92">
                  <a:moveTo>
                    <a:pt x="10" y="86"/>
                  </a:moveTo>
                  <a:cubicBezTo>
                    <a:pt x="10" y="88"/>
                    <a:pt x="11" y="90"/>
                    <a:pt x="9" y="92"/>
                  </a:cubicBezTo>
                  <a:cubicBezTo>
                    <a:pt x="8" y="84"/>
                    <a:pt x="7" y="76"/>
                    <a:pt x="6" y="69"/>
                  </a:cubicBezTo>
                  <a:cubicBezTo>
                    <a:pt x="6" y="68"/>
                    <a:pt x="6" y="67"/>
                    <a:pt x="5" y="66"/>
                  </a:cubicBezTo>
                  <a:cubicBezTo>
                    <a:pt x="3" y="66"/>
                    <a:pt x="4" y="67"/>
                    <a:pt x="4" y="68"/>
                  </a:cubicBezTo>
                  <a:cubicBezTo>
                    <a:pt x="3" y="74"/>
                    <a:pt x="3" y="81"/>
                    <a:pt x="2" y="87"/>
                  </a:cubicBezTo>
                  <a:cubicBezTo>
                    <a:pt x="2" y="84"/>
                    <a:pt x="2" y="80"/>
                    <a:pt x="2" y="77"/>
                  </a:cubicBezTo>
                  <a:cubicBezTo>
                    <a:pt x="0" y="73"/>
                    <a:pt x="1" y="70"/>
                    <a:pt x="1" y="66"/>
                  </a:cubicBezTo>
                  <a:cubicBezTo>
                    <a:pt x="0" y="52"/>
                    <a:pt x="0" y="37"/>
                    <a:pt x="2" y="23"/>
                  </a:cubicBezTo>
                  <a:cubicBezTo>
                    <a:pt x="3" y="20"/>
                    <a:pt x="3" y="18"/>
                    <a:pt x="4" y="15"/>
                  </a:cubicBezTo>
                  <a:cubicBezTo>
                    <a:pt x="4" y="13"/>
                    <a:pt x="3" y="11"/>
                    <a:pt x="5" y="9"/>
                  </a:cubicBezTo>
                  <a:cubicBezTo>
                    <a:pt x="7" y="7"/>
                    <a:pt x="5" y="3"/>
                    <a:pt x="6" y="0"/>
                  </a:cubicBezTo>
                  <a:cubicBezTo>
                    <a:pt x="9" y="0"/>
                    <a:pt x="10" y="2"/>
                    <a:pt x="9" y="5"/>
                  </a:cubicBezTo>
                  <a:cubicBezTo>
                    <a:pt x="8" y="8"/>
                    <a:pt x="6" y="11"/>
                    <a:pt x="7" y="14"/>
                  </a:cubicBezTo>
                  <a:cubicBezTo>
                    <a:pt x="8" y="19"/>
                    <a:pt x="8" y="23"/>
                    <a:pt x="7" y="28"/>
                  </a:cubicBezTo>
                  <a:cubicBezTo>
                    <a:pt x="5" y="42"/>
                    <a:pt x="8" y="55"/>
                    <a:pt x="9" y="69"/>
                  </a:cubicBezTo>
                  <a:cubicBezTo>
                    <a:pt x="9" y="72"/>
                    <a:pt x="8" y="76"/>
                    <a:pt x="9" y="79"/>
                  </a:cubicBezTo>
                  <a:cubicBezTo>
                    <a:pt x="10" y="81"/>
                    <a:pt x="8" y="84"/>
                    <a:pt x="10" y="86"/>
                  </a:cubicBezTo>
                  <a:close/>
                </a:path>
              </a:pathLst>
            </a:custGeom>
            <a:solidFill>
              <a:srgbClr val="DBAE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 name="Freeform 22">
              <a:extLst>
                <a:ext uri="{FF2B5EF4-FFF2-40B4-BE49-F238E27FC236}">
                  <a16:creationId xmlns:a16="http://schemas.microsoft.com/office/drawing/2014/main" id="{9E40EAA7-85D5-B00E-ACA9-2782458C79FD}"/>
                </a:ext>
              </a:extLst>
            </p:cNvPr>
            <p:cNvSpPr/>
            <p:nvPr/>
          </p:nvSpPr>
          <p:spPr bwMode="auto">
            <a:xfrm>
              <a:off x="4951413" y="3322638"/>
              <a:ext cx="442913" cy="268287"/>
            </a:xfrm>
            <a:custGeom>
              <a:avLst/>
              <a:gdLst>
                <a:gd name="T0" fmla="*/ 12 w 38"/>
                <a:gd name="T1" fmla="*/ 18 h 23"/>
                <a:gd name="T2" fmla="*/ 1 w 38"/>
                <a:gd name="T3" fmla="*/ 0 h 23"/>
                <a:gd name="T4" fmla="*/ 2 w 38"/>
                <a:gd name="T5" fmla="*/ 0 h 23"/>
                <a:gd name="T6" fmla="*/ 4 w 38"/>
                <a:gd name="T7" fmla="*/ 2 h 23"/>
                <a:gd name="T8" fmla="*/ 19 w 38"/>
                <a:gd name="T9" fmla="*/ 11 h 23"/>
                <a:gd name="T10" fmla="*/ 31 w 38"/>
                <a:gd name="T11" fmla="*/ 11 h 23"/>
                <a:gd name="T12" fmla="*/ 38 w 38"/>
                <a:gd name="T13" fmla="*/ 16 h 23"/>
                <a:gd name="T14" fmla="*/ 32 w 38"/>
                <a:gd name="T15" fmla="*/ 22 h 23"/>
                <a:gd name="T16" fmla="*/ 30 w 38"/>
                <a:gd name="T17" fmla="*/ 23 h 23"/>
                <a:gd name="T18" fmla="*/ 23 w 38"/>
                <a:gd name="T19" fmla="*/ 20 h 23"/>
                <a:gd name="T20" fmla="*/ 12 w 38"/>
                <a:gd name="T2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3">
                  <a:moveTo>
                    <a:pt x="12" y="18"/>
                  </a:moveTo>
                  <a:cubicBezTo>
                    <a:pt x="1" y="14"/>
                    <a:pt x="0" y="11"/>
                    <a:pt x="1" y="0"/>
                  </a:cubicBezTo>
                  <a:cubicBezTo>
                    <a:pt x="1" y="0"/>
                    <a:pt x="2" y="0"/>
                    <a:pt x="2" y="0"/>
                  </a:cubicBezTo>
                  <a:cubicBezTo>
                    <a:pt x="3" y="0"/>
                    <a:pt x="4" y="1"/>
                    <a:pt x="4" y="2"/>
                  </a:cubicBezTo>
                  <a:cubicBezTo>
                    <a:pt x="7" y="11"/>
                    <a:pt x="9" y="12"/>
                    <a:pt x="19" y="11"/>
                  </a:cubicBezTo>
                  <a:cubicBezTo>
                    <a:pt x="23" y="10"/>
                    <a:pt x="27" y="10"/>
                    <a:pt x="31" y="11"/>
                  </a:cubicBezTo>
                  <a:cubicBezTo>
                    <a:pt x="34" y="12"/>
                    <a:pt x="37" y="12"/>
                    <a:pt x="38" y="16"/>
                  </a:cubicBezTo>
                  <a:cubicBezTo>
                    <a:pt x="38" y="20"/>
                    <a:pt x="35" y="21"/>
                    <a:pt x="32" y="22"/>
                  </a:cubicBezTo>
                  <a:cubicBezTo>
                    <a:pt x="32" y="22"/>
                    <a:pt x="31" y="23"/>
                    <a:pt x="30" y="23"/>
                  </a:cubicBezTo>
                  <a:cubicBezTo>
                    <a:pt x="28" y="23"/>
                    <a:pt x="26" y="20"/>
                    <a:pt x="23" y="20"/>
                  </a:cubicBezTo>
                  <a:cubicBezTo>
                    <a:pt x="20" y="19"/>
                    <a:pt x="16" y="17"/>
                    <a:pt x="12" y="18"/>
                  </a:cubicBezTo>
                  <a:close/>
                </a:path>
              </a:pathLst>
            </a:custGeom>
            <a:solidFill>
              <a:srgbClr val="F2CE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 name="Freeform 23">
              <a:extLst>
                <a:ext uri="{FF2B5EF4-FFF2-40B4-BE49-F238E27FC236}">
                  <a16:creationId xmlns:a16="http://schemas.microsoft.com/office/drawing/2014/main" id="{47AA4C15-A666-E1D5-1B9C-7FAF5287390B}"/>
                </a:ext>
              </a:extLst>
            </p:cNvPr>
            <p:cNvSpPr/>
            <p:nvPr/>
          </p:nvSpPr>
          <p:spPr bwMode="auto">
            <a:xfrm>
              <a:off x="6140450" y="2387600"/>
              <a:ext cx="176213" cy="654050"/>
            </a:xfrm>
            <a:custGeom>
              <a:avLst/>
              <a:gdLst>
                <a:gd name="T0" fmla="*/ 4 w 15"/>
                <a:gd name="T1" fmla="*/ 52 h 56"/>
                <a:gd name="T2" fmla="*/ 0 w 15"/>
                <a:gd name="T3" fmla="*/ 56 h 56"/>
                <a:gd name="T4" fmla="*/ 5 w 15"/>
                <a:gd name="T5" fmla="*/ 34 h 56"/>
                <a:gd name="T6" fmla="*/ 8 w 15"/>
                <a:gd name="T7" fmla="*/ 23 h 56"/>
                <a:gd name="T8" fmla="*/ 8 w 15"/>
                <a:gd name="T9" fmla="*/ 21 h 56"/>
                <a:gd name="T10" fmla="*/ 10 w 15"/>
                <a:gd name="T11" fmla="*/ 18 h 56"/>
                <a:gd name="T12" fmla="*/ 9 w 15"/>
                <a:gd name="T13" fmla="*/ 11 h 56"/>
                <a:gd name="T14" fmla="*/ 9 w 15"/>
                <a:gd name="T15" fmla="*/ 4 h 56"/>
                <a:gd name="T16" fmla="*/ 9 w 15"/>
                <a:gd name="T17" fmla="*/ 0 h 56"/>
                <a:gd name="T18" fmla="*/ 11 w 15"/>
                <a:gd name="T19" fmla="*/ 41 h 56"/>
                <a:gd name="T20" fmla="*/ 11 w 15"/>
                <a:gd name="T21" fmla="*/ 41 h 56"/>
                <a:gd name="T22" fmla="*/ 11 w 15"/>
                <a:gd name="T23" fmla="*/ 40 h 56"/>
                <a:gd name="T24" fmla="*/ 9 w 15"/>
                <a:gd name="T25" fmla="*/ 45 h 56"/>
                <a:gd name="T26" fmla="*/ 4 w 15"/>
                <a:gd name="T27"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6">
                  <a:moveTo>
                    <a:pt x="4" y="52"/>
                  </a:moveTo>
                  <a:cubicBezTo>
                    <a:pt x="3" y="53"/>
                    <a:pt x="3" y="56"/>
                    <a:pt x="0" y="56"/>
                  </a:cubicBezTo>
                  <a:cubicBezTo>
                    <a:pt x="3" y="49"/>
                    <a:pt x="6" y="42"/>
                    <a:pt x="5" y="34"/>
                  </a:cubicBezTo>
                  <a:cubicBezTo>
                    <a:pt x="4" y="30"/>
                    <a:pt x="6" y="27"/>
                    <a:pt x="8" y="23"/>
                  </a:cubicBezTo>
                  <a:cubicBezTo>
                    <a:pt x="8" y="23"/>
                    <a:pt x="8" y="22"/>
                    <a:pt x="8" y="21"/>
                  </a:cubicBezTo>
                  <a:cubicBezTo>
                    <a:pt x="10" y="21"/>
                    <a:pt x="12" y="22"/>
                    <a:pt x="10" y="18"/>
                  </a:cubicBezTo>
                  <a:cubicBezTo>
                    <a:pt x="9" y="16"/>
                    <a:pt x="10" y="13"/>
                    <a:pt x="9" y="11"/>
                  </a:cubicBezTo>
                  <a:cubicBezTo>
                    <a:pt x="9" y="8"/>
                    <a:pt x="8" y="6"/>
                    <a:pt x="9" y="4"/>
                  </a:cubicBezTo>
                  <a:cubicBezTo>
                    <a:pt x="9" y="3"/>
                    <a:pt x="9" y="2"/>
                    <a:pt x="9" y="0"/>
                  </a:cubicBezTo>
                  <a:cubicBezTo>
                    <a:pt x="14" y="8"/>
                    <a:pt x="15" y="30"/>
                    <a:pt x="11" y="41"/>
                  </a:cubicBezTo>
                  <a:cubicBezTo>
                    <a:pt x="11" y="41"/>
                    <a:pt x="11" y="41"/>
                    <a:pt x="11" y="41"/>
                  </a:cubicBezTo>
                  <a:cubicBezTo>
                    <a:pt x="11" y="41"/>
                    <a:pt x="11" y="40"/>
                    <a:pt x="11" y="40"/>
                  </a:cubicBezTo>
                  <a:cubicBezTo>
                    <a:pt x="10" y="42"/>
                    <a:pt x="10" y="44"/>
                    <a:pt x="9" y="45"/>
                  </a:cubicBezTo>
                  <a:cubicBezTo>
                    <a:pt x="8" y="48"/>
                    <a:pt x="9" y="52"/>
                    <a:pt x="4" y="52"/>
                  </a:cubicBezTo>
                  <a:close/>
                </a:path>
              </a:pathLst>
            </a:custGeom>
            <a:solidFill>
              <a:srgbClr val="D2B6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 name="Freeform 24">
              <a:extLst>
                <a:ext uri="{FF2B5EF4-FFF2-40B4-BE49-F238E27FC236}">
                  <a16:creationId xmlns:a16="http://schemas.microsoft.com/office/drawing/2014/main" id="{AA7B5882-4107-3A99-FE84-DAC822508126}"/>
                </a:ext>
              </a:extLst>
            </p:cNvPr>
            <p:cNvSpPr/>
            <p:nvPr/>
          </p:nvSpPr>
          <p:spPr bwMode="auto">
            <a:xfrm>
              <a:off x="4227513" y="4456113"/>
              <a:ext cx="128588" cy="1239837"/>
            </a:xfrm>
            <a:custGeom>
              <a:avLst/>
              <a:gdLst>
                <a:gd name="T0" fmla="*/ 1 w 11"/>
                <a:gd name="T1" fmla="*/ 103 h 106"/>
                <a:gd name="T2" fmla="*/ 1 w 11"/>
                <a:gd name="T3" fmla="*/ 106 h 106"/>
                <a:gd name="T4" fmla="*/ 0 w 11"/>
                <a:gd name="T5" fmla="*/ 106 h 106"/>
                <a:gd name="T6" fmla="*/ 0 w 11"/>
                <a:gd name="T7" fmla="*/ 93 h 106"/>
                <a:gd name="T8" fmla="*/ 4 w 11"/>
                <a:gd name="T9" fmla="*/ 57 h 106"/>
                <a:gd name="T10" fmla="*/ 5 w 11"/>
                <a:gd name="T11" fmla="*/ 44 h 106"/>
                <a:gd name="T12" fmla="*/ 8 w 11"/>
                <a:gd name="T13" fmla="*/ 4 h 106"/>
                <a:gd name="T14" fmla="*/ 11 w 11"/>
                <a:gd name="T15" fmla="*/ 0 h 106"/>
                <a:gd name="T16" fmla="*/ 7 w 11"/>
                <a:gd name="T17" fmla="*/ 37 h 106"/>
                <a:gd name="T18" fmla="*/ 3 w 11"/>
                <a:gd name="T19" fmla="*/ 84 h 106"/>
                <a:gd name="T20" fmla="*/ 1 w 11"/>
                <a:gd name="T21" fmla="*/ 10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5">
                  <a:moveTo>
                    <a:pt x="1" y="103"/>
                  </a:moveTo>
                  <a:cubicBezTo>
                    <a:pt x="1" y="104"/>
                    <a:pt x="1" y="105"/>
                    <a:pt x="1" y="106"/>
                  </a:cubicBezTo>
                  <a:cubicBezTo>
                    <a:pt x="1" y="106"/>
                    <a:pt x="0" y="106"/>
                    <a:pt x="0" y="106"/>
                  </a:cubicBezTo>
                  <a:cubicBezTo>
                    <a:pt x="0" y="102"/>
                    <a:pt x="0" y="98"/>
                    <a:pt x="0" y="93"/>
                  </a:cubicBezTo>
                  <a:cubicBezTo>
                    <a:pt x="1" y="81"/>
                    <a:pt x="3" y="69"/>
                    <a:pt x="4" y="57"/>
                  </a:cubicBezTo>
                  <a:cubicBezTo>
                    <a:pt x="5" y="53"/>
                    <a:pt x="5" y="48"/>
                    <a:pt x="5" y="44"/>
                  </a:cubicBezTo>
                  <a:cubicBezTo>
                    <a:pt x="4" y="30"/>
                    <a:pt x="6" y="17"/>
                    <a:pt x="8" y="4"/>
                  </a:cubicBezTo>
                  <a:cubicBezTo>
                    <a:pt x="8" y="2"/>
                    <a:pt x="8" y="0"/>
                    <a:pt x="11" y="0"/>
                  </a:cubicBezTo>
                  <a:cubicBezTo>
                    <a:pt x="8" y="12"/>
                    <a:pt x="7" y="25"/>
                    <a:pt x="7" y="37"/>
                  </a:cubicBezTo>
                  <a:cubicBezTo>
                    <a:pt x="8" y="53"/>
                    <a:pt x="5" y="68"/>
                    <a:pt x="3" y="84"/>
                  </a:cubicBezTo>
                  <a:cubicBezTo>
                    <a:pt x="2" y="90"/>
                    <a:pt x="2" y="96"/>
                    <a:pt x="1" y="103"/>
                  </a:cubicBezTo>
                  <a:close/>
                </a:path>
              </a:pathLst>
            </a:custGeom>
            <a:solidFill>
              <a:srgbClr val="E1B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 name="Freeform 25">
              <a:extLst>
                <a:ext uri="{FF2B5EF4-FFF2-40B4-BE49-F238E27FC236}">
                  <a16:creationId xmlns:a16="http://schemas.microsoft.com/office/drawing/2014/main" id="{7EB53ADC-C90F-AA82-D7A3-4AF8604C23E1}"/>
                </a:ext>
              </a:extLst>
            </p:cNvPr>
            <p:cNvSpPr/>
            <p:nvPr/>
          </p:nvSpPr>
          <p:spPr bwMode="auto">
            <a:xfrm>
              <a:off x="5091113" y="2259013"/>
              <a:ext cx="525463" cy="257175"/>
            </a:xfrm>
            <a:custGeom>
              <a:avLst/>
              <a:gdLst>
                <a:gd name="T0" fmla="*/ 10 w 45"/>
                <a:gd name="T1" fmla="*/ 1 h 22"/>
                <a:gd name="T2" fmla="*/ 18 w 45"/>
                <a:gd name="T3" fmla="*/ 1 h 22"/>
                <a:gd name="T4" fmla="*/ 27 w 45"/>
                <a:gd name="T5" fmla="*/ 7 h 22"/>
                <a:gd name="T6" fmla="*/ 39 w 45"/>
                <a:gd name="T7" fmla="*/ 15 h 22"/>
                <a:gd name="T8" fmla="*/ 45 w 45"/>
                <a:gd name="T9" fmla="*/ 19 h 22"/>
                <a:gd name="T10" fmla="*/ 22 w 45"/>
                <a:gd name="T11" fmla="*/ 9 h 22"/>
                <a:gd name="T12" fmla="*/ 20 w 45"/>
                <a:gd name="T13" fmla="*/ 6 h 22"/>
                <a:gd name="T14" fmla="*/ 17 w 45"/>
                <a:gd name="T15" fmla="*/ 6 h 22"/>
                <a:gd name="T16" fmla="*/ 2 w 45"/>
                <a:gd name="T17" fmla="*/ 13 h 22"/>
                <a:gd name="T18" fmla="*/ 0 w 45"/>
                <a:gd name="T19" fmla="*/ 11 h 22"/>
                <a:gd name="T20" fmla="*/ 10 w 45"/>
                <a:gd name="T21"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2">
                  <a:moveTo>
                    <a:pt x="10" y="1"/>
                  </a:moveTo>
                  <a:cubicBezTo>
                    <a:pt x="12" y="1"/>
                    <a:pt x="15" y="1"/>
                    <a:pt x="18" y="1"/>
                  </a:cubicBezTo>
                  <a:cubicBezTo>
                    <a:pt x="23" y="0"/>
                    <a:pt x="25" y="2"/>
                    <a:pt x="27" y="7"/>
                  </a:cubicBezTo>
                  <a:cubicBezTo>
                    <a:pt x="30" y="14"/>
                    <a:pt x="31" y="15"/>
                    <a:pt x="39" y="15"/>
                  </a:cubicBezTo>
                  <a:cubicBezTo>
                    <a:pt x="42" y="16"/>
                    <a:pt x="44" y="16"/>
                    <a:pt x="45" y="19"/>
                  </a:cubicBezTo>
                  <a:cubicBezTo>
                    <a:pt x="32" y="22"/>
                    <a:pt x="28" y="20"/>
                    <a:pt x="22" y="9"/>
                  </a:cubicBezTo>
                  <a:cubicBezTo>
                    <a:pt x="22" y="8"/>
                    <a:pt x="21" y="7"/>
                    <a:pt x="20" y="6"/>
                  </a:cubicBezTo>
                  <a:cubicBezTo>
                    <a:pt x="19" y="5"/>
                    <a:pt x="18" y="6"/>
                    <a:pt x="17" y="6"/>
                  </a:cubicBezTo>
                  <a:cubicBezTo>
                    <a:pt x="12" y="8"/>
                    <a:pt x="6" y="8"/>
                    <a:pt x="2" y="13"/>
                  </a:cubicBezTo>
                  <a:cubicBezTo>
                    <a:pt x="1" y="13"/>
                    <a:pt x="1" y="12"/>
                    <a:pt x="0" y="11"/>
                  </a:cubicBezTo>
                  <a:cubicBezTo>
                    <a:pt x="0" y="2"/>
                    <a:pt x="0" y="2"/>
                    <a:pt x="10" y="1"/>
                  </a:cubicBezTo>
                  <a:close/>
                </a:path>
              </a:pathLst>
            </a:custGeom>
            <a:solidFill>
              <a:srgbClr val="E5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 name="Freeform 26">
              <a:extLst>
                <a:ext uri="{FF2B5EF4-FFF2-40B4-BE49-F238E27FC236}">
                  <a16:creationId xmlns:a16="http://schemas.microsoft.com/office/drawing/2014/main" id="{A9162DBD-CEF7-29B7-5CD6-B681C5ECE7DF}"/>
                </a:ext>
              </a:extLst>
            </p:cNvPr>
            <p:cNvSpPr/>
            <p:nvPr/>
          </p:nvSpPr>
          <p:spPr bwMode="auto">
            <a:xfrm>
              <a:off x="7285038" y="5765800"/>
              <a:ext cx="898525" cy="34925"/>
            </a:xfrm>
            <a:custGeom>
              <a:avLst/>
              <a:gdLst>
                <a:gd name="T0" fmla="*/ 1 w 77"/>
                <a:gd name="T1" fmla="*/ 0 h 3"/>
                <a:gd name="T2" fmla="*/ 77 w 77"/>
                <a:gd name="T3" fmla="*/ 0 h 3"/>
                <a:gd name="T4" fmla="*/ 71 w 77"/>
                <a:gd name="T5" fmla="*/ 2 h 3"/>
                <a:gd name="T6" fmla="*/ 4 w 77"/>
                <a:gd name="T7" fmla="*/ 2 h 3"/>
                <a:gd name="T8" fmla="*/ 0 w 77"/>
                <a:gd name="T9" fmla="*/ 1 h 3"/>
                <a:gd name="T10" fmla="*/ 1 w 77"/>
                <a:gd name="T11" fmla="*/ 0 h 3"/>
              </a:gdLst>
              <a:ahLst/>
              <a:cxnLst>
                <a:cxn ang="0">
                  <a:pos x="T0" y="T1"/>
                </a:cxn>
                <a:cxn ang="0">
                  <a:pos x="T2" y="T3"/>
                </a:cxn>
                <a:cxn ang="0">
                  <a:pos x="T4" y="T5"/>
                </a:cxn>
                <a:cxn ang="0">
                  <a:pos x="T6" y="T7"/>
                </a:cxn>
                <a:cxn ang="0">
                  <a:pos x="T8" y="T9"/>
                </a:cxn>
                <a:cxn ang="0">
                  <a:pos x="T10" y="T11"/>
                </a:cxn>
              </a:cxnLst>
              <a:rect l="0" t="0" r="r" b="b"/>
              <a:pathLst>
                <a:path w="77" h="3">
                  <a:moveTo>
                    <a:pt x="1" y="0"/>
                  </a:moveTo>
                  <a:cubicBezTo>
                    <a:pt x="27" y="0"/>
                    <a:pt x="52" y="0"/>
                    <a:pt x="77" y="0"/>
                  </a:cubicBezTo>
                  <a:cubicBezTo>
                    <a:pt x="76" y="2"/>
                    <a:pt x="73" y="2"/>
                    <a:pt x="71" y="2"/>
                  </a:cubicBezTo>
                  <a:cubicBezTo>
                    <a:pt x="49" y="2"/>
                    <a:pt x="26" y="2"/>
                    <a:pt x="4" y="2"/>
                  </a:cubicBezTo>
                  <a:cubicBezTo>
                    <a:pt x="3" y="2"/>
                    <a:pt x="1" y="3"/>
                    <a:pt x="0" y="1"/>
                  </a:cubicBezTo>
                  <a:cubicBezTo>
                    <a:pt x="1" y="0"/>
                    <a:pt x="1" y="0"/>
                    <a:pt x="1" y="0"/>
                  </a:cubicBezTo>
                  <a:close/>
                </a:path>
              </a:pathLst>
            </a:custGeom>
            <a:solidFill>
              <a:srgbClr val="B0B1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 name="Freeform 27">
              <a:extLst>
                <a:ext uri="{FF2B5EF4-FFF2-40B4-BE49-F238E27FC236}">
                  <a16:creationId xmlns:a16="http://schemas.microsoft.com/office/drawing/2014/main" id="{154D5148-EAA8-2FC6-9A52-A96CD858F0B5}"/>
                </a:ext>
              </a:extLst>
            </p:cNvPr>
            <p:cNvSpPr/>
            <p:nvPr/>
          </p:nvSpPr>
          <p:spPr bwMode="auto">
            <a:xfrm>
              <a:off x="4846638" y="2609850"/>
              <a:ext cx="325438" cy="373062"/>
            </a:xfrm>
            <a:custGeom>
              <a:avLst/>
              <a:gdLst>
                <a:gd name="T0" fmla="*/ 0 w 28"/>
                <a:gd name="T1" fmla="*/ 31 h 32"/>
                <a:gd name="T2" fmla="*/ 9 w 28"/>
                <a:gd name="T3" fmla="*/ 18 h 32"/>
                <a:gd name="T4" fmla="*/ 13 w 28"/>
                <a:gd name="T5" fmla="*/ 5 h 32"/>
                <a:gd name="T6" fmla="*/ 13 w 28"/>
                <a:gd name="T7" fmla="*/ 0 h 32"/>
                <a:gd name="T8" fmla="*/ 15 w 28"/>
                <a:gd name="T9" fmla="*/ 2 h 32"/>
                <a:gd name="T10" fmla="*/ 21 w 28"/>
                <a:gd name="T11" fmla="*/ 3 h 32"/>
                <a:gd name="T12" fmla="*/ 28 w 28"/>
                <a:gd name="T13" fmla="*/ 7 h 32"/>
                <a:gd name="T14" fmla="*/ 27 w 28"/>
                <a:gd name="T15" fmla="*/ 10 h 32"/>
                <a:gd name="T16" fmla="*/ 24 w 28"/>
                <a:gd name="T17" fmla="*/ 9 h 32"/>
                <a:gd name="T18" fmla="*/ 20 w 28"/>
                <a:gd name="T19" fmla="*/ 12 h 32"/>
                <a:gd name="T20" fmla="*/ 21 w 28"/>
                <a:gd name="T21" fmla="*/ 18 h 32"/>
                <a:gd name="T22" fmla="*/ 17 w 28"/>
                <a:gd name="T23" fmla="*/ 22 h 32"/>
                <a:gd name="T24" fmla="*/ 7 w 28"/>
                <a:gd name="T25" fmla="*/ 26 h 32"/>
                <a:gd name="T26" fmla="*/ 1 w 28"/>
                <a:gd name="T27" fmla="*/ 31 h 32"/>
                <a:gd name="T28" fmla="*/ 0 w 28"/>
                <a:gd name="T2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2">
                  <a:moveTo>
                    <a:pt x="0" y="31"/>
                  </a:moveTo>
                  <a:cubicBezTo>
                    <a:pt x="2" y="25"/>
                    <a:pt x="6" y="22"/>
                    <a:pt x="9" y="18"/>
                  </a:cubicBezTo>
                  <a:cubicBezTo>
                    <a:pt x="13" y="14"/>
                    <a:pt x="14" y="10"/>
                    <a:pt x="13" y="5"/>
                  </a:cubicBezTo>
                  <a:cubicBezTo>
                    <a:pt x="12" y="3"/>
                    <a:pt x="12" y="1"/>
                    <a:pt x="13" y="0"/>
                  </a:cubicBezTo>
                  <a:cubicBezTo>
                    <a:pt x="14" y="0"/>
                    <a:pt x="15" y="1"/>
                    <a:pt x="15" y="2"/>
                  </a:cubicBezTo>
                  <a:cubicBezTo>
                    <a:pt x="16" y="5"/>
                    <a:pt x="18" y="4"/>
                    <a:pt x="21" y="3"/>
                  </a:cubicBezTo>
                  <a:cubicBezTo>
                    <a:pt x="24" y="2"/>
                    <a:pt x="26" y="4"/>
                    <a:pt x="28" y="7"/>
                  </a:cubicBezTo>
                  <a:cubicBezTo>
                    <a:pt x="28" y="8"/>
                    <a:pt x="28" y="10"/>
                    <a:pt x="27" y="10"/>
                  </a:cubicBezTo>
                  <a:cubicBezTo>
                    <a:pt x="26" y="11"/>
                    <a:pt x="25" y="10"/>
                    <a:pt x="24" y="9"/>
                  </a:cubicBezTo>
                  <a:cubicBezTo>
                    <a:pt x="20" y="7"/>
                    <a:pt x="20" y="10"/>
                    <a:pt x="20" y="12"/>
                  </a:cubicBezTo>
                  <a:cubicBezTo>
                    <a:pt x="19" y="14"/>
                    <a:pt x="20" y="16"/>
                    <a:pt x="21" y="18"/>
                  </a:cubicBezTo>
                  <a:cubicBezTo>
                    <a:pt x="22" y="23"/>
                    <a:pt x="22" y="24"/>
                    <a:pt x="17" y="22"/>
                  </a:cubicBezTo>
                  <a:cubicBezTo>
                    <a:pt x="13" y="21"/>
                    <a:pt x="10" y="23"/>
                    <a:pt x="7" y="26"/>
                  </a:cubicBezTo>
                  <a:cubicBezTo>
                    <a:pt x="5" y="28"/>
                    <a:pt x="4" y="31"/>
                    <a:pt x="1" y="31"/>
                  </a:cubicBezTo>
                  <a:cubicBezTo>
                    <a:pt x="1" y="32"/>
                    <a:pt x="1" y="31"/>
                    <a:pt x="0" y="31"/>
                  </a:cubicBezTo>
                  <a:close/>
                </a:path>
              </a:pathLst>
            </a:custGeom>
            <a:solidFill>
              <a:srgbClr val="ECC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 name="Freeform 28">
              <a:extLst>
                <a:ext uri="{FF2B5EF4-FFF2-40B4-BE49-F238E27FC236}">
                  <a16:creationId xmlns:a16="http://schemas.microsoft.com/office/drawing/2014/main" id="{9AD16B2A-6335-4749-5AF3-780D29289ED0}"/>
                </a:ext>
              </a:extLst>
            </p:cNvPr>
            <p:cNvSpPr/>
            <p:nvPr/>
          </p:nvSpPr>
          <p:spPr bwMode="auto">
            <a:xfrm>
              <a:off x="4648200" y="4654550"/>
              <a:ext cx="92075" cy="1076325"/>
            </a:xfrm>
            <a:custGeom>
              <a:avLst/>
              <a:gdLst>
                <a:gd name="T0" fmla="*/ 5 w 8"/>
                <a:gd name="T1" fmla="*/ 72 h 92"/>
                <a:gd name="T2" fmla="*/ 3 w 8"/>
                <a:gd name="T3" fmla="*/ 51 h 92"/>
                <a:gd name="T4" fmla="*/ 0 w 8"/>
                <a:gd name="T5" fmla="*/ 7 h 92"/>
                <a:gd name="T6" fmla="*/ 2 w 8"/>
                <a:gd name="T7" fmla="*/ 0 h 92"/>
                <a:gd name="T8" fmla="*/ 6 w 8"/>
                <a:gd name="T9" fmla="*/ 15 h 92"/>
                <a:gd name="T10" fmla="*/ 5 w 8"/>
                <a:gd name="T11" fmla="*/ 31 h 92"/>
                <a:gd name="T12" fmla="*/ 7 w 8"/>
                <a:gd name="T13" fmla="*/ 39 h 92"/>
                <a:gd name="T14" fmla="*/ 8 w 8"/>
                <a:gd name="T15" fmla="*/ 68 h 92"/>
                <a:gd name="T16" fmla="*/ 6 w 8"/>
                <a:gd name="T17" fmla="*/ 72 h 92"/>
                <a:gd name="T18" fmla="*/ 5 w 8"/>
                <a:gd name="T19" fmla="*/ 92 h 92"/>
                <a:gd name="T20" fmla="*/ 5 w 8"/>
                <a:gd name="T21" fmla="*/ 7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2">
                  <a:moveTo>
                    <a:pt x="5" y="72"/>
                  </a:moveTo>
                  <a:cubicBezTo>
                    <a:pt x="3" y="65"/>
                    <a:pt x="3" y="58"/>
                    <a:pt x="3" y="51"/>
                  </a:cubicBezTo>
                  <a:cubicBezTo>
                    <a:pt x="4" y="36"/>
                    <a:pt x="4" y="22"/>
                    <a:pt x="0" y="7"/>
                  </a:cubicBezTo>
                  <a:cubicBezTo>
                    <a:pt x="0" y="5"/>
                    <a:pt x="0" y="3"/>
                    <a:pt x="2" y="0"/>
                  </a:cubicBezTo>
                  <a:cubicBezTo>
                    <a:pt x="2" y="6"/>
                    <a:pt x="2" y="11"/>
                    <a:pt x="6" y="15"/>
                  </a:cubicBezTo>
                  <a:cubicBezTo>
                    <a:pt x="0" y="20"/>
                    <a:pt x="7" y="26"/>
                    <a:pt x="5" y="31"/>
                  </a:cubicBezTo>
                  <a:cubicBezTo>
                    <a:pt x="7" y="33"/>
                    <a:pt x="7" y="36"/>
                    <a:pt x="7" y="39"/>
                  </a:cubicBezTo>
                  <a:cubicBezTo>
                    <a:pt x="8" y="49"/>
                    <a:pt x="8" y="58"/>
                    <a:pt x="8" y="68"/>
                  </a:cubicBezTo>
                  <a:cubicBezTo>
                    <a:pt x="8" y="69"/>
                    <a:pt x="7" y="71"/>
                    <a:pt x="6" y="72"/>
                  </a:cubicBezTo>
                  <a:cubicBezTo>
                    <a:pt x="5" y="79"/>
                    <a:pt x="7" y="86"/>
                    <a:pt x="5" y="92"/>
                  </a:cubicBezTo>
                  <a:cubicBezTo>
                    <a:pt x="5" y="86"/>
                    <a:pt x="5" y="79"/>
                    <a:pt x="5" y="72"/>
                  </a:cubicBezTo>
                  <a:close/>
                </a:path>
              </a:pathLst>
            </a:custGeom>
            <a:solidFill>
              <a:srgbClr val="D39C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 name="Freeform 29">
              <a:extLst>
                <a:ext uri="{FF2B5EF4-FFF2-40B4-BE49-F238E27FC236}">
                  <a16:creationId xmlns:a16="http://schemas.microsoft.com/office/drawing/2014/main" id="{02D23B60-8C52-CD64-95EB-18D62DEA1C16}"/>
                </a:ext>
              </a:extLst>
            </p:cNvPr>
            <p:cNvSpPr/>
            <p:nvPr/>
          </p:nvSpPr>
          <p:spPr bwMode="auto">
            <a:xfrm>
              <a:off x="6992938" y="4410075"/>
              <a:ext cx="93663" cy="876300"/>
            </a:xfrm>
            <a:custGeom>
              <a:avLst/>
              <a:gdLst>
                <a:gd name="T0" fmla="*/ 7 w 8"/>
                <a:gd name="T1" fmla="*/ 74 h 75"/>
                <a:gd name="T2" fmla="*/ 3 w 8"/>
                <a:gd name="T3" fmla="*/ 56 h 75"/>
                <a:gd name="T4" fmla="*/ 0 w 8"/>
                <a:gd name="T5" fmla="*/ 0 h 75"/>
                <a:gd name="T6" fmla="*/ 4 w 8"/>
                <a:gd name="T7" fmla="*/ 17 h 75"/>
                <a:gd name="T8" fmla="*/ 5 w 8"/>
                <a:gd name="T9" fmla="*/ 50 h 75"/>
                <a:gd name="T10" fmla="*/ 8 w 8"/>
                <a:gd name="T11" fmla="*/ 74 h 75"/>
                <a:gd name="T12" fmla="*/ 7 w 8"/>
                <a:gd name="T13" fmla="*/ 74 h 75"/>
              </a:gdLst>
              <a:ahLst/>
              <a:cxnLst>
                <a:cxn ang="0">
                  <a:pos x="T0" y="T1"/>
                </a:cxn>
                <a:cxn ang="0">
                  <a:pos x="T2" y="T3"/>
                </a:cxn>
                <a:cxn ang="0">
                  <a:pos x="T4" y="T5"/>
                </a:cxn>
                <a:cxn ang="0">
                  <a:pos x="T6" y="T7"/>
                </a:cxn>
                <a:cxn ang="0">
                  <a:pos x="T8" y="T9"/>
                </a:cxn>
                <a:cxn ang="0">
                  <a:pos x="T10" y="T11"/>
                </a:cxn>
                <a:cxn ang="0">
                  <a:pos x="T12" y="T13"/>
                </a:cxn>
              </a:cxnLst>
              <a:rect l="0" t="0" r="r" b="b"/>
              <a:pathLst>
                <a:path w="8" h="75">
                  <a:moveTo>
                    <a:pt x="7" y="74"/>
                  </a:moveTo>
                  <a:cubicBezTo>
                    <a:pt x="5" y="68"/>
                    <a:pt x="3" y="62"/>
                    <a:pt x="3" y="56"/>
                  </a:cubicBezTo>
                  <a:cubicBezTo>
                    <a:pt x="4" y="37"/>
                    <a:pt x="2" y="18"/>
                    <a:pt x="0" y="0"/>
                  </a:cubicBezTo>
                  <a:cubicBezTo>
                    <a:pt x="3" y="5"/>
                    <a:pt x="3" y="11"/>
                    <a:pt x="4" y="17"/>
                  </a:cubicBezTo>
                  <a:cubicBezTo>
                    <a:pt x="5" y="28"/>
                    <a:pt x="6" y="39"/>
                    <a:pt x="5" y="50"/>
                  </a:cubicBezTo>
                  <a:cubicBezTo>
                    <a:pt x="5" y="58"/>
                    <a:pt x="7" y="66"/>
                    <a:pt x="8" y="74"/>
                  </a:cubicBezTo>
                  <a:cubicBezTo>
                    <a:pt x="7" y="75"/>
                    <a:pt x="7" y="75"/>
                    <a:pt x="7" y="74"/>
                  </a:cubicBezTo>
                  <a:close/>
                </a:path>
              </a:pathLst>
            </a:custGeom>
            <a:solidFill>
              <a:srgbClr val="DDB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 name="Freeform 30">
              <a:extLst>
                <a:ext uri="{FF2B5EF4-FFF2-40B4-BE49-F238E27FC236}">
                  <a16:creationId xmlns:a16="http://schemas.microsoft.com/office/drawing/2014/main" id="{37157587-B27D-5E2F-88F2-5A7FFEE70297}"/>
                </a:ext>
              </a:extLst>
            </p:cNvPr>
            <p:cNvSpPr/>
            <p:nvPr/>
          </p:nvSpPr>
          <p:spPr bwMode="auto">
            <a:xfrm>
              <a:off x="6421438" y="5391150"/>
              <a:ext cx="187325" cy="433387"/>
            </a:xfrm>
            <a:custGeom>
              <a:avLst/>
              <a:gdLst>
                <a:gd name="T0" fmla="*/ 0 w 16"/>
                <a:gd name="T1" fmla="*/ 35 h 37"/>
                <a:gd name="T2" fmla="*/ 4 w 16"/>
                <a:gd name="T3" fmla="*/ 33 h 37"/>
                <a:gd name="T4" fmla="*/ 9 w 16"/>
                <a:gd name="T5" fmla="*/ 14 h 37"/>
                <a:gd name="T6" fmla="*/ 10 w 16"/>
                <a:gd name="T7" fmla="*/ 0 h 37"/>
                <a:gd name="T8" fmla="*/ 12 w 16"/>
                <a:gd name="T9" fmla="*/ 12 h 37"/>
                <a:gd name="T10" fmla="*/ 15 w 16"/>
                <a:gd name="T11" fmla="*/ 31 h 37"/>
                <a:gd name="T12" fmla="*/ 16 w 16"/>
                <a:gd name="T13" fmla="*/ 37 h 37"/>
                <a:gd name="T14" fmla="*/ 6 w 16"/>
                <a:gd name="T15" fmla="*/ 36 h 37"/>
                <a:gd name="T16" fmla="*/ 0 w 16"/>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7">
                  <a:moveTo>
                    <a:pt x="0" y="35"/>
                  </a:moveTo>
                  <a:cubicBezTo>
                    <a:pt x="1" y="35"/>
                    <a:pt x="2" y="34"/>
                    <a:pt x="4" y="33"/>
                  </a:cubicBezTo>
                  <a:cubicBezTo>
                    <a:pt x="11" y="28"/>
                    <a:pt x="7" y="20"/>
                    <a:pt x="9" y="14"/>
                  </a:cubicBezTo>
                  <a:cubicBezTo>
                    <a:pt x="10" y="9"/>
                    <a:pt x="8" y="4"/>
                    <a:pt x="10" y="0"/>
                  </a:cubicBezTo>
                  <a:cubicBezTo>
                    <a:pt x="13" y="3"/>
                    <a:pt x="11" y="8"/>
                    <a:pt x="12" y="12"/>
                  </a:cubicBezTo>
                  <a:cubicBezTo>
                    <a:pt x="12" y="18"/>
                    <a:pt x="10" y="25"/>
                    <a:pt x="15" y="31"/>
                  </a:cubicBezTo>
                  <a:cubicBezTo>
                    <a:pt x="16" y="32"/>
                    <a:pt x="16" y="34"/>
                    <a:pt x="16" y="37"/>
                  </a:cubicBezTo>
                  <a:cubicBezTo>
                    <a:pt x="13" y="36"/>
                    <a:pt x="9" y="36"/>
                    <a:pt x="6" y="36"/>
                  </a:cubicBezTo>
                  <a:cubicBezTo>
                    <a:pt x="4" y="37"/>
                    <a:pt x="2" y="37"/>
                    <a:pt x="0" y="35"/>
                  </a:cubicBezTo>
                  <a:close/>
                </a:path>
              </a:pathLst>
            </a:custGeom>
            <a:solidFill>
              <a:srgbClr val="F9E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 name="Freeform 31">
              <a:extLst>
                <a:ext uri="{FF2B5EF4-FFF2-40B4-BE49-F238E27FC236}">
                  <a16:creationId xmlns:a16="http://schemas.microsoft.com/office/drawing/2014/main" id="{E6C5DE9B-186F-EFFF-FCCB-FC65FF3BDF6D}"/>
                </a:ext>
              </a:extLst>
            </p:cNvPr>
            <p:cNvSpPr/>
            <p:nvPr/>
          </p:nvSpPr>
          <p:spPr bwMode="auto">
            <a:xfrm>
              <a:off x="7285038" y="4619625"/>
              <a:ext cx="23813" cy="1157287"/>
            </a:xfrm>
            <a:custGeom>
              <a:avLst/>
              <a:gdLst>
                <a:gd name="T0" fmla="*/ 1 w 2"/>
                <a:gd name="T1" fmla="*/ 98 h 99"/>
                <a:gd name="T2" fmla="*/ 0 w 2"/>
                <a:gd name="T3" fmla="*/ 99 h 99"/>
                <a:gd name="T4" fmla="*/ 0 w 2"/>
                <a:gd name="T5" fmla="*/ 2 h 99"/>
                <a:gd name="T6" fmla="*/ 1 w 2"/>
                <a:gd name="T7" fmla="*/ 0 h 99"/>
                <a:gd name="T8" fmla="*/ 2 w 2"/>
                <a:gd name="T9" fmla="*/ 1 h 99"/>
                <a:gd name="T10" fmla="*/ 2 w 2"/>
                <a:gd name="T11" fmla="*/ 4 h 99"/>
                <a:gd name="T12" fmla="*/ 1 w 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2" h="99">
                  <a:moveTo>
                    <a:pt x="1" y="98"/>
                  </a:moveTo>
                  <a:cubicBezTo>
                    <a:pt x="1" y="98"/>
                    <a:pt x="1" y="99"/>
                    <a:pt x="0" y="99"/>
                  </a:cubicBezTo>
                  <a:cubicBezTo>
                    <a:pt x="0" y="67"/>
                    <a:pt x="0" y="34"/>
                    <a:pt x="0" y="2"/>
                  </a:cubicBezTo>
                  <a:cubicBezTo>
                    <a:pt x="0" y="1"/>
                    <a:pt x="0" y="0"/>
                    <a:pt x="1" y="0"/>
                  </a:cubicBezTo>
                  <a:cubicBezTo>
                    <a:pt x="2" y="0"/>
                    <a:pt x="2" y="0"/>
                    <a:pt x="2" y="1"/>
                  </a:cubicBezTo>
                  <a:cubicBezTo>
                    <a:pt x="2" y="2"/>
                    <a:pt x="2" y="3"/>
                    <a:pt x="2" y="4"/>
                  </a:cubicBezTo>
                  <a:cubicBezTo>
                    <a:pt x="2" y="35"/>
                    <a:pt x="2" y="67"/>
                    <a:pt x="1" y="98"/>
                  </a:cubicBezTo>
                  <a:close/>
                </a:path>
              </a:pathLst>
            </a:custGeom>
            <a:solidFill>
              <a:srgbClr val="616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 name="Freeform 32">
              <a:extLst>
                <a:ext uri="{FF2B5EF4-FFF2-40B4-BE49-F238E27FC236}">
                  <a16:creationId xmlns:a16="http://schemas.microsoft.com/office/drawing/2014/main" id="{C9B4C798-589A-01CE-1F66-96B9CFE17572}"/>
                </a:ext>
              </a:extLst>
            </p:cNvPr>
            <p:cNvSpPr/>
            <p:nvPr/>
          </p:nvSpPr>
          <p:spPr bwMode="auto">
            <a:xfrm>
              <a:off x="7202488" y="2527300"/>
              <a:ext cx="315913" cy="152400"/>
            </a:xfrm>
            <a:custGeom>
              <a:avLst/>
              <a:gdLst>
                <a:gd name="T0" fmla="*/ 13 w 27"/>
                <a:gd name="T1" fmla="*/ 4 h 13"/>
                <a:gd name="T2" fmla="*/ 17 w 27"/>
                <a:gd name="T3" fmla="*/ 3 h 13"/>
                <a:gd name="T4" fmla="*/ 26 w 27"/>
                <a:gd name="T5" fmla="*/ 11 h 13"/>
                <a:gd name="T6" fmla="*/ 24 w 27"/>
                <a:gd name="T7" fmla="*/ 13 h 13"/>
                <a:gd name="T8" fmla="*/ 20 w 27"/>
                <a:gd name="T9" fmla="*/ 8 h 13"/>
                <a:gd name="T10" fmla="*/ 18 w 27"/>
                <a:gd name="T11" fmla="*/ 13 h 13"/>
                <a:gd name="T12" fmla="*/ 2 w 27"/>
                <a:gd name="T13" fmla="*/ 7 h 13"/>
                <a:gd name="T14" fmla="*/ 3 w 27"/>
                <a:gd name="T15" fmla="*/ 0 h 13"/>
                <a:gd name="T16" fmla="*/ 13 w 27"/>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3">
                  <a:moveTo>
                    <a:pt x="13" y="4"/>
                  </a:moveTo>
                  <a:cubicBezTo>
                    <a:pt x="14" y="5"/>
                    <a:pt x="16" y="5"/>
                    <a:pt x="17" y="3"/>
                  </a:cubicBezTo>
                  <a:cubicBezTo>
                    <a:pt x="20" y="6"/>
                    <a:pt x="23" y="8"/>
                    <a:pt x="26" y="11"/>
                  </a:cubicBezTo>
                  <a:cubicBezTo>
                    <a:pt x="27" y="13"/>
                    <a:pt x="26" y="13"/>
                    <a:pt x="24" y="13"/>
                  </a:cubicBezTo>
                  <a:cubicBezTo>
                    <a:pt x="22" y="12"/>
                    <a:pt x="21" y="9"/>
                    <a:pt x="20" y="8"/>
                  </a:cubicBezTo>
                  <a:cubicBezTo>
                    <a:pt x="22" y="10"/>
                    <a:pt x="22" y="12"/>
                    <a:pt x="18" y="13"/>
                  </a:cubicBezTo>
                  <a:cubicBezTo>
                    <a:pt x="13" y="10"/>
                    <a:pt x="7" y="10"/>
                    <a:pt x="2" y="7"/>
                  </a:cubicBezTo>
                  <a:cubicBezTo>
                    <a:pt x="4" y="5"/>
                    <a:pt x="0" y="2"/>
                    <a:pt x="3" y="0"/>
                  </a:cubicBezTo>
                  <a:cubicBezTo>
                    <a:pt x="7" y="0"/>
                    <a:pt x="10" y="0"/>
                    <a:pt x="13" y="4"/>
                  </a:cubicBezTo>
                  <a:close/>
                </a:path>
              </a:pathLst>
            </a:custGeom>
            <a:solidFill>
              <a:srgbClr val="AD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 name="Freeform 33">
              <a:extLst>
                <a:ext uri="{FF2B5EF4-FFF2-40B4-BE49-F238E27FC236}">
                  <a16:creationId xmlns:a16="http://schemas.microsoft.com/office/drawing/2014/main" id="{035CFDB4-B1EE-F3D5-6240-18696E71DF11}"/>
                </a:ext>
              </a:extLst>
            </p:cNvPr>
            <p:cNvSpPr/>
            <p:nvPr/>
          </p:nvSpPr>
          <p:spPr bwMode="auto">
            <a:xfrm>
              <a:off x="8194675" y="4632325"/>
              <a:ext cx="34925" cy="1109662"/>
            </a:xfrm>
            <a:custGeom>
              <a:avLst/>
              <a:gdLst>
                <a:gd name="T0" fmla="*/ 1 w 3"/>
                <a:gd name="T1" fmla="*/ 95 h 95"/>
                <a:gd name="T2" fmla="*/ 1 w 3"/>
                <a:gd name="T3" fmla="*/ 6 h 95"/>
                <a:gd name="T4" fmla="*/ 0 w 3"/>
                <a:gd name="T5" fmla="*/ 0 h 95"/>
                <a:gd name="T6" fmla="*/ 2 w 3"/>
                <a:gd name="T7" fmla="*/ 6 h 95"/>
                <a:gd name="T8" fmla="*/ 2 w 3"/>
                <a:gd name="T9" fmla="*/ 90 h 95"/>
                <a:gd name="T10" fmla="*/ 1 w 3"/>
                <a:gd name="T11" fmla="*/ 95 h 95"/>
              </a:gdLst>
              <a:ahLst/>
              <a:cxnLst>
                <a:cxn ang="0">
                  <a:pos x="T0" y="T1"/>
                </a:cxn>
                <a:cxn ang="0">
                  <a:pos x="T2" y="T3"/>
                </a:cxn>
                <a:cxn ang="0">
                  <a:pos x="T4" y="T5"/>
                </a:cxn>
                <a:cxn ang="0">
                  <a:pos x="T6" y="T7"/>
                </a:cxn>
                <a:cxn ang="0">
                  <a:pos x="T8" y="T9"/>
                </a:cxn>
                <a:cxn ang="0">
                  <a:pos x="T10" y="T11"/>
                </a:cxn>
              </a:cxnLst>
              <a:rect l="0" t="0" r="r" b="b"/>
              <a:pathLst>
                <a:path w="3" h="95">
                  <a:moveTo>
                    <a:pt x="1" y="95"/>
                  </a:moveTo>
                  <a:cubicBezTo>
                    <a:pt x="1" y="65"/>
                    <a:pt x="1" y="36"/>
                    <a:pt x="1" y="6"/>
                  </a:cubicBezTo>
                  <a:cubicBezTo>
                    <a:pt x="1" y="4"/>
                    <a:pt x="0" y="2"/>
                    <a:pt x="0" y="0"/>
                  </a:cubicBezTo>
                  <a:cubicBezTo>
                    <a:pt x="2" y="2"/>
                    <a:pt x="2" y="4"/>
                    <a:pt x="2" y="6"/>
                  </a:cubicBezTo>
                  <a:cubicBezTo>
                    <a:pt x="2" y="34"/>
                    <a:pt x="2" y="62"/>
                    <a:pt x="2" y="90"/>
                  </a:cubicBezTo>
                  <a:cubicBezTo>
                    <a:pt x="2" y="92"/>
                    <a:pt x="3" y="94"/>
                    <a:pt x="1" y="95"/>
                  </a:cubicBezTo>
                  <a:close/>
                </a:path>
              </a:pathLst>
            </a:custGeom>
            <a:solidFill>
              <a:srgbClr val="97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 name="Freeform 34">
              <a:extLst>
                <a:ext uri="{FF2B5EF4-FFF2-40B4-BE49-F238E27FC236}">
                  <a16:creationId xmlns:a16="http://schemas.microsoft.com/office/drawing/2014/main" id="{1DF37A77-D111-EF24-BD08-F88B50E420A1}"/>
                </a:ext>
              </a:extLst>
            </p:cNvPr>
            <p:cNvSpPr/>
            <p:nvPr/>
          </p:nvSpPr>
          <p:spPr bwMode="auto">
            <a:xfrm>
              <a:off x="4973638" y="3544888"/>
              <a:ext cx="385763" cy="385762"/>
            </a:xfrm>
            <a:custGeom>
              <a:avLst/>
              <a:gdLst>
                <a:gd name="T0" fmla="*/ 21 w 33"/>
                <a:gd name="T1" fmla="*/ 1 h 33"/>
                <a:gd name="T2" fmla="*/ 28 w 33"/>
                <a:gd name="T3" fmla="*/ 3 h 33"/>
                <a:gd name="T4" fmla="*/ 31 w 33"/>
                <a:gd name="T5" fmla="*/ 6 h 33"/>
                <a:gd name="T6" fmla="*/ 31 w 33"/>
                <a:gd name="T7" fmla="*/ 14 h 33"/>
                <a:gd name="T8" fmla="*/ 29 w 33"/>
                <a:gd name="T9" fmla="*/ 21 h 33"/>
                <a:gd name="T10" fmla="*/ 5 w 33"/>
                <a:gd name="T11" fmla="*/ 29 h 33"/>
                <a:gd name="T12" fmla="*/ 0 w 33"/>
                <a:gd name="T13" fmla="*/ 30 h 33"/>
                <a:gd name="T14" fmla="*/ 22 w 33"/>
                <a:gd name="T15" fmla="*/ 21 h 33"/>
                <a:gd name="T16" fmla="*/ 27 w 33"/>
                <a:gd name="T17" fmla="*/ 15 h 33"/>
                <a:gd name="T18" fmla="*/ 21 w 33"/>
                <a:gd name="T19" fmla="*/ 2 h 33"/>
                <a:gd name="T20" fmla="*/ 19 w 33"/>
                <a:gd name="T21" fmla="*/ 1 h 33"/>
                <a:gd name="T22" fmla="*/ 21 w 33"/>
                <a:gd name="T23"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3">
                  <a:moveTo>
                    <a:pt x="21" y="1"/>
                  </a:moveTo>
                  <a:cubicBezTo>
                    <a:pt x="24" y="1"/>
                    <a:pt x="26" y="2"/>
                    <a:pt x="28" y="3"/>
                  </a:cubicBezTo>
                  <a:cubicBezTo>
                    <a:pt x="29" y="3"/>
                    <a:pt x="30" y="4"/>
                    <a:pt x="31" y="6"/>
                  </a:cubicBezTo>
                  <a:cubicBezTo>
                    <a:pt x="29" y="9"/>
                    <a:pt x="30" y="11"/>
                    <a:pt x="31" y="14"/>
                  </a:cubicBezTo>
                  <a:cubicBezTo>
                    <a:pt x="31" y="17"/>
                    <a:pt x="33" y="19"/>
                    <a:pt x="29" y="21"/>
                  </a:cubicBezTo>
                  <a:cubicBezTo>
                    <a:pt x="21" y="22"/>
                    <a:pt x="13" y="26"/>
                    <a:pt x="5" y="29"/>
                  </a:cubicBezTo>
                  <a:cubicBezTo>
                    <a:pt x="4" y="30"/>
                    <a:pt x="2" y="33"/>
                    <a:pt x="0" y="30"/>
                  </a:cubicBezTo>
                  <a:cubicBezTo>
                    <a:pt x="7" y="27"/>
                    <a:pt x="15" y="24"/>
                    <a:pt x="22" y="21"/>
                  </a:cubicBezTo>
                  <a:cubicBezTo>
                    <a:pt x="24" y="20"/>
                    <a:pt x="29" y="19"/>
                    <a:pt x="27" y="15"/>
                  </a:cubicBezTo>
                  <a:cubicBezTo>
                    <a:pt x="26" y="11"/>
                    <a:pt x="28" y="4"/>
                    <a:pt x="21" y="2"/>
                  </a:cubicBezTo>
                  <a:cubicBezTo>
                    <a:pt x="21" y="2"/>
                    <a:pt x="20" y="2"/>
                    <a:pt x="19" y="1"/>
                  </a:cubicBezTo>
                  <a:cubicBezTo>
                    <a:pt x="20" y="0"/>
                    <a:pt x="20" y="0"/>
                    <a:pt x="21" y="1"/>
                  </a:cubicBezTo>
                  <a:close/>
                </a:path>
              </a:pathLst>
            </a:custGeom>
            <a:solidFill>
              <a:srgbClr val="D7A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 name="Freeform 35">
              <a:extLst>
                <a:ext uri="{FF2B5EF4-FFF2-40B4-BE49-F238E27FC236}">
                  <a16:creationId xmlns:a16="http://schemas.microsoft.com/office/drawing/2014/main" id="{A42FCEBE-F0F3-6F69-E5A1-5590ED66DC7A}"/>
                </a:ext>
              </a:extLst>
            </p:cNvPr>
            <p:cNvSpPr/>
            <p:nvPr/>
          </p:nvSpPr>
          <p:spPr bwMode="auto">
            <a:xfrm>
              <a:off x="6550025" y="3989388"/>
              <a:ext cx="442913" cy="420687"/>
            </a:xfrm>
            <a:custGeom>
              <a:avLst/>
              <a:gdLst>
                <a:gd name="T0" fmla="*/ 38 w 38"/>
                <a:gd name="T1" fmla="*/ 36 h 36"/>
                <a:gd name="T2" fmla="*/ 27 w 38"/>
                <a:gd name="T3" fmla="*/ 16 h 36"/>
                <a:gd name="T4" fmla="*/ 1 w 38"/>
                <a:gd name="T5" fmla="*/ 1 h 36"/>
                <a:gd name="T6" fmla="*/ 2 w 38"/>
                <a:gd name="T7" fmla="*/ 0 h 36"/>
                <a:gd name="T8" fmla="*/ 31 w 38"/>
                <a:gd name="T9" fmla="*/ 18 h 36"/>
                <a:gd name="T10" fmla="*/ 38 w 38"/>
                <a:gd name="T11" fmla="*/ 36 h 36"/>
              </a:gdLst>
              <a:ahLst/>
              <a:cxnLst>
                <a:cxn ang="0">
                  <a:pos x="T0" y="T1"/>
                </a:cxn>
                <a:cxn ang="0">
                  <a:pos x="T2" y="T3"/>
                </a:cxn>
                <a:cxn ang="0">
                  <a:pos x="T4" y="T5"/>
                </a:cxn>
                <a:cxn ang="0">
                  <a:pos x="T6" y="T7"/>
                </a:cxn>
                <a:cxn ang="0">
                  <a:pos x="T8" y="T9"/>
                </a:cxn>
                <a:cxn ang="0">
                  <a:pos x="T10" y="T11"/>
                </a:cxn>
              </a:cxnLst>
              <a:rect l="0" t="0" r="r" b="b"/>
              <a:pathLst>
                <a:path w="38" h="36">
                  <a:moveTo>
                    <a:pt x="38" y="36"/>
                  </a:moveTo>
                  <a:cubicBezTo>
                    <a:pt x="34" y="29"/>
                    <a:pt x="32" y="22"/>
                    <a:pt x="27" y="16"/>
                  </a:cubicBezTo>
                  <a:cubicBezTo>
                    <a:pt x="20" y="8"/>
                    <a:pt x="10" y="5"/>
                    <a:pt x="1" y="1"/>
                  </a:cubicBezTo>
                  <a:cubicBezTo>
                    <a:pt x="0" y="0"/>
                    <a:pt x="1" y="0"/>
                    <a:pt x="2" y="0"/>
                  </a:cubicBezTo>
                  <a:cubicBezTo>
                    <a:pt x="13" y="4"/>
                    <a:pt x="24" y="8"/>
                    <a:pt x="31" y="18"/>
                  </a:cubicBezTo>
                  <a:cubicBezTo>
                    <a:pt x="34" y="24"/>
                    <a:pt x="38" y="29"/>
                    <a:pt x="38" y="36"/>
                  </a:cubicBezTo>
                  <a:close/>
                </a:path>
              </a:pathLst>
            </a:custGeom>
            <a:solidFill>
              <a:srgbClr val="DBB1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 name="Freeform 36">
              <a:extLst>
                <a:ext uri="{FF2B5EF4-FFF2-40B4-BE49-F238E27FC236}">
                  <a16:creationId xmlns:a16="http://schemas.microsoft.com/office/drawing/2014/main" id="{48E91732-143B-E3FE-AA0C-4992B329B695}"/>
                </a:ext>
              </a:extLst>
            </p:cNvPr>
            <p:cNvSpPr/>
            <p:nvPr/>
          </p:nvSpPr>
          <p:spPr bwMode="auto">
            <a:xfrm>
              <a:off x="6526213" y="3614738"/>
              <a:ext cx="466725" cy="396875"/>
            </a:xfrm>
            <a:custGeom>
              <a:avLst/>
              <a:gdLst>
                <a:gd name="T0" fmla="*/ 4 w 40"/>
                <a:gd name="T1" fmla="*/ 32 h 34"/>
                <a:gd name="T2" fmla="*/ 3 w 40"/>
                <a:gd name="T3" fmla="*/ 33 h 34"/>
                <a:gd name="T4" fmla="*/ 2 w 40"/>
                <a:gd name="T5" fmla="*/ 33 h 34"/>
                <a:gd name="T6" fmla="*/ 2 w 40"/>
                <a:gd name="T7" fmla="*/ 33 h 34"/>
                <a:gd name="T8" fmla="*/ 0 w 40"/>
                <a:gd name="T9" fmla="*/ 33 h 34"/>
                <a:gd name="T10" fmla="*/ 0 w 40"/>
                <a:gd name="T11" fmla="*/ 32 h 34"/>
                <a:gd name="T12" fmla="*/ 2 w 40"/>
                <a:gd name="T13" fmla="*/ 30 h 34"/>
                <a:gd name="T14" fmla="*/ 17 w 40"/>
                <a:gd name="T15" fmla="*/ 7 h 34"/>
                <a:gd name="T16" fmla="*/ 27 w 40"/>
                <a:gd name="T17" fmla="*/ 2 h 34"/>
                <a:gd name="T18" fmla="*/ 36 w 40"/>
                <a:gd name="T19" fmla="*/ 1 h 34"/>
                <a:gd name="T20" fmla="*/ 39 w 40"/>
                <a:gd name="T21" fmla="*/ 2 h 34"/>
                <a:gd name="T22" fmla="*/ 39 w 40"/>
                <a:gd name="T23" fmla="*/ 3 h 34"/>
                <a:gd name="T24" fmla="*/ 36 w 40"/>
                <a:gd name="T25" fmla="*/ 4 h 34"/>
                <a:gd name="T26" fmla="*/ 35 w 40"/>
                <a:gd name="T27" fmla="*/ 4 h 34"/>
                <a:gd name="T28" fmla="*/ 16 w 40"/>
                <a:gd name="T29" fmla="*/ 12 h 34"/>
                <a:gd name="T30" fmla="*/ 4 w 40"/>
                <a:gd name="T31"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4">
                  <a:moveTo>
                    <a:pt x="4" y="32"/>
                  </a:moveTo>
                  <a:cubicBezTo>
                    <a:pt x="4" y="32"/>
                    <a:pt x="3" y="33"/>
                    <a:pt x="3" y="33"/>
                  </a:cubicBezTo>
                  <a:cubicBezTo>
                    <a:pt x="3" y="33"/>
                    <a:pt x="2" y="33"/>
                    <a:pt x="2" y="33"/>
                  </a:cubicBezTo>
                  <a:cubicBezTo>
                    <a:pt x="2" y="33"/>
                    <a:pt x="2" y="33"/>
                    <a:pt x="2" y="33"/>
                  </a:cubicBezTo>
                  <a:cubicBezTo>
                    <a:pt x="1" y="34"/>
                    <a:pt x="1" y="34"/>
                    <a:pt x="0" y="33"/>
                  </a:cubicBezTo>
                  <a:cubicBezTo>
                    <a:pt x="0" y="33"/>
                    <a:pt x="0" y="32"/>
                    <a:pt x="0" y="32"/>
                  </a:cubicBezTo>
                  <a:cubicBezTo>
                    <a:pt x="1" y="31"/>
                    <a:pt x="0" y="30"/>
                    <a:pt x="2" y="30"/>
                  </a:cubicBezTo>
                  <a:cubicBezTo>
                    <a:pt x="8" y="23"/>
                    <a:pt x="12" y="14"/>
                    <a:pt x="17" y="7"/>
                  </a:cubicBezTo>
                  <a:cubicBezTo>
                    <a:pt x="20" y="3"/>
                    <a:pt x="23" y="1"/>
                    <a:pt x="27" y="2"/>
                  </a:cubicBezTo>
                  <a:cubicBezTo>
                    <a:pt x="30" y="2"/>
                    <a:pt x="33" y="2"/>
                    <a:pt x="36" y="1"/>
                  </a:cubicBezTo>
                  <a:cubicBezTo>
                    <a:pt x="37" y="0"/>
                    <a:pt x="39" y="1"/>
                    <a:pt x="39" y="2"/>
                  </a:cubicBezTo>
                  <a:cubicBezTo>
                    <a:pt x="40" y="2"/>
                    <a:pt x="40" y="3"/>
                    <a:pt x="39" y="3"/>
                  </a:cubicBezTo>
                  <a:cubicBezTo>
                    <a:pt x="39" y="5"/>
                    <a:pt x="38" y="5"/>
                    <a:pt x="36" y="4"/>
                  </a:cubicBezTo>
                  <a:cubicBezTo>
                    <a:pt x="36" y="4"/>
                    <a:pt x="35" y="4"/>
                    <a:pt x="35" y="4"/>
                  </a:cubicBezTo>
                  <a:cubicBezTo>
                    <a:pt x="25" y="2"/>
                    <a:pt x="22" y="3"/>
                    <a:pt x="16" y="12"/>
                  </a:cubicBezTo>
                  <a:cubicBezTo>
                    <a:pt x="12" y="18"/>
                    <a:pt x="7" y="25"/>
                    <a:pt x="4" y="32"/>
                  </a:cubicBezTo>
                  <a:close/>
                </a:path>
              </a:pathLst>
            </a:custGeom>
            <a:solidFill>
              <a:srgbClr val="AFAC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 name="Freeform 37">
              <a:extLst>
                <a:ext uri="{FF2B5EF4-FFF2-40B4-BE49-F238E27FC236}">
                  <a16:creationId xmlns:a16="http://schemas.microsoft.com/office/drawing/2014/main" id="{AAAC55C5-617A-9B07-71C9-727BABD3DC79}"/>
                </a:ext>
              </a:extLst>
            </p:cNvPr>
            <p:cNvSpPr/>
            <p:nvPr/>
          </p:nvSpPr>
          <p:spPr bwMode="auto">
            <a:xfrm>
              <a:off x="6000750" y="3451225"/>
              <a:ext cx="292100" cy="420687"/>
            </a:xfrm>
            <a:custGeom>
              <a:avLst/>
              <a:gdLst>
                <a:gd name="T0" fmla="*/ 23 w 25"/>
                <a:gd name="T1" fmla="*/ 36 h 36"/>
                <a:gd name="T2" fmla="*/ 16 w 25"/>
                <a:gd name="T3" fmla="*/ 32 h 36"/>
                <a:gd name="T4" fmla="*/ 13 w 25"/>
                <a:gd name="T5" fmla="*/ 36 h 36"/>
                <a:gd name="T6" fmla="*/ 0 w 25"/>
                <a:gd name="T7" fmla="*/ 0 h 36"/>
                <a:gd name="T8" fmla="*/ 3 w 25"/>
                <a:gd name="T9" fmla="*/ 9 h 36"/>
                <a:gd name="T10" fmla="*/ 25 w 25"/>
                <a:gd name="T11" fmla="*/ 36 h 36"/>
                <a:gd name="T12" fmla="*/ 23 w 25"/>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23" y="36"/>
                  </a:moveTo>
                  <a:cubicBezTo>
                    <a:pt x="20" y="35"/>
                    <a:pt x="18" y="34"/>
                    <a:pt x="16" y="32"/>
                  </a:cubicBezTo>
                  <a:cubicBezTo>
                    <a:pt x="13" y="31"/>
                    <a:pt x="13" y="32"/>
                    <a:pt x="13" y="36"/>
                  </a:cubicBezTo>
                  <a:cubicBezTo>
                    <a:pt x="8" y="24"/>
                    <a:pt x="0" y="13"/>
                    <a:pt x="0" y="0"/>
                  </a:cubicBezTo>
                  <a:cubicBezTo>
                    <a:pt x="1" y="3"/>
                    <a:pt x="2" y="6"/>
                    <a:pt x="3" y="9"/>
                  </a:cubicBezTo>
                  <a:cubicBezTo>
                    <a:pt x="6" y="21"/>
                    <a:pt x="12" y="31"/>
                    <a:pt x="25" y="36"/>
                  </a:cubicBezTo>
                  <a:cubicBezTo>
                    <a:pt x="24" y="36"/>
                    <a:pt x="24" y="36"/>
                    <a:pt x="23" y="36"/>
                  </a:cubicBezTo>
                  <a:close/>
                </a:path>
              </a:pathLst>
            </a:custGeom>
            <a:solidFill>
              <a:srgbClr val="D9AC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 name="Freeform 38">
              <a:extLst>
                <a:ext uri="{FF2B5EF4-FFF2-40B4-BE49-F238E27FC236}">
                  <a16:creationId xmlns:a16="http://schemas.microsoft.com/office/drawing/2014/main" id="{8675D894-2C7E-AE98-1C78-C62F41C90EA6}"/>
                </a:ext>
              </a:extLst>
            </p:cNvPr>
            <p:cNvSpPr/>
            <p:nvPr/>
          </p:nvSpPr>
          <p:spPr bwMode="auto">
            <a:xfrm>
              <a:off x="4903788" y="5754688"/>
              <a:ext cx="292100" cy="93662"/>
            </a:xfrm>
            <a:custGeom>
              <a:avLst/>
              <a:gdLst>
                <a:gd name="T0" fmla="*/ 0 w 25"/>
                <a:gd name="T1" fmla="*/ 6 h 8"/>
                <a:gd name="T2" fmla="*/ 25 w 25"/>
                <a:gd name="T3" fmla="*/ 0 h 8"/>
                <a:gd name="T4" fmla="*/ 22 w 25"/>
                <a:gd name="T5" fmla="*/ 4 h 8"/>
                <a:gd name="T6" fmla="*/ 22 w 25"/>
                <a:gd name="T7" fmla="*/ 4 h 8"/>
                <a:gd name="T8" fmla="*/ 23 w 25"/>
                <a:gd name="T9" fmla="*/ 4 h 8"/>
                <a:gd name="T10" fmla="*/ 0 w 25"/>
                <a:gd name="T11" fmla="*/ 6 h 8"/>
              </a:gdLst>
              <a:ahLst/>
              <a:cxnLst>
                <a:cxn ang="0">
                  <a:pos x="T0" y="T1"/>
                </a:cxn>
                <a:cxn ang="0">
                  <a:pos x="T2" y="T3"/>
                </a:cxn>
                <a:cxn ang="0">
                  <a:pos x="T4" y="T5"/>
                </a:cxn>
                <a:cxn ang="0">
                  <a:pos x="T6" y="T7"/>
                </a:cxn>
                <a:cxn ang="0">
                  <a:pos x="T8" y="T9"/>
                </a:cxn>
                <a:cxn ang="0">
                  <a:pos x="T10" y="T11"/>
                </a:cxn>
              </a:cxnLst>
              <a:rect l="0" t="0" r="r" b="b"/>
              <a:pathLst>
                <a:path w="25" h="8">
                  <a:moveTo>
                    <a:pt x="0" y="6"/>
                  </a:moveTo>
                  <a:cubicBezTo>
                    <a:pt x="8" y="1"/>
                    <a:pt x="17" y="5"/>
                    <a:pt x="25" y="0"/>
                  </a:cubicBezTo>
                  <a:cubicBezTo>
                    <a:pt x="25" y="3"/>
                    <a:pt x="22" y="2"/>
                    <a:pt x="22" y="4"/>
                  </a:cubicBezTo>
                  <a:cubicBezTo>
                    <a:pt x="22" y="4"/>
                    <a:pt x="22" y="4"/>
                    <a:pt x="22" y="4"/>
                  </a:cubicBezTo>
                  <a:cubicBezTo>
                    <a:pt x="23" y="4"/>
                    <a:pt x="23" y="4"/>
                    <a:pt x="23" y="4"/>
                  </a:cubicBezTo>
                  <a:cubicBezTo>
                    <a:pt x="16" y="8"/>
                    <a:pt x="8" y="7"/>
                    <a:pt x="0" y="6"/>
                  </a:cubicBezTo>
                  <a:close/>
                </a:path>
              </a:pathLst>
            </a:custGeom>
            <a:solidFill>
              <a:srgbClr val="D99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 name="Freeform 39">
              <a:extLst>
                <a:ext uri="{FF2B5EF4-FFF2-40B4-BE49-F238E27FC236}">
                  <a16:creationId xmlns:a16="http://schemas.microsoft.com/office/drawing/2014/main" id="{D92C4A5C-C269-0B61-A025-555C59AF5043}"/>
                </a:ext>
              </a:extLst>
            </p:cNvPr>
            <p:cNvSpPr/>
            <p:nvPr/>
          </p:nvSpPr>
          <p:spPr bwMode="auto">
            <a:xfrm>
              <a:off x="7296150" y="4608513"/>
              <a:ext cx="876300" cy="34925"/>
            </a:xfrm>
            <a:custGeom>
              <a:avLst/>
              <a:gdLst>
                <a:gd name="T0" fmla="*/ 0 w 75"/>
                <a:gd name="T1" fmla="*/ 2 h 3"/>
                <a:gd name="T2" fmla="*/ 0 w 75"/>
                <a:gd name="T3" fmla="*/ 1 h 3"/>
                <a:gd name="T4" fmla="*/ 75 w 75"/>
                <a:gd name="T5" fmla="*/ 0 h 3"/>
                <a:gd name="T6" fmla="*/ 73 w 75"/>
                <a:gd name="T7" fmla="*/ 2 h 3"/>
                <a:gd name="T8" fmla="*/ 27 w 75"/>
                <a:gd name="T9" fmla="*/ 2 h 3"/>
                <a:gd name="T10" fmla="*/ 0 w 75"/>
                <a:gd name="T11" fmla="*/ 2 h 3"/>
              </a:gdLst>
              <a:ahLst/>
              <a:cxnLst>
                <a:cxn ang="0">
                  <a:pos x="T0" y="T1"/>
                </a:cxn>
                <a:cxn ang="0">
                  <a:pos x="T2" y="T3"/>
                </a:cxn>
                <a:cxn ang="0">
                  <a:pos x="T4" y="T5"/>
                </a:cxn>
                <a:cxn ang="0">
                  <a:pos x="T6" y="T7"/>
                </a:cxn>
                <a:cxn ang="0">
                  <a:pos x="T8" y="T9"/>
                </a:cxn>
                <a:cxn ang="0">
                  <a:pos x="T10" y="T11"/>
                </a:cxn>
              </a:cxnLst>
              <a:rect l="0" t="0" r="r" b="b"/>
              <a:pathLst>
                <a:path w="75" h="3">
                  <a:moveTo>
                    <a:pt x="0" y="2"/>
                  </a:moveTo>
                  <a:cubicBezTo>
                    <a:pt x="0" y="1"/>
                    <a:pt x="0" y="1"/>
                    <a:pt x="0" y="1"/>
                  </a:cubicBezTo>
                  <a:cubicBezTo>
                    <a:pt x="25" y="1"/>
                    <a:pt x="50" y="1"/>
                    <a:pt x="75" y="0"/>
                  </a:cubicBezTo>
                  <a:cubicBezTo>
                    <a:pt x="75" y="1"/>
                    <a:pt x="74" y="1"/>
                    <a:pt x="73" y="2"/>
                  </a:cubicBezTo>
                  <a:cubicBezTo>
                    <a:pt x="58" y="3"/>
                    <a:pt x="42" y="2"/>
                    <a:pt x="27" y="2"/>
                  </a:cubicBezTo>
                  <a:cubicBezTo>
                    <a:pt x="18" y="2"/>
                    <a:pt x="9" y="3"/>
                    <a:pt x="0" y="2"/>
                  </a:cubicBezTo>
                  <a:close/>
                </a:path>
              </a:pathLst>
            </a:custGeom>
            <a:solidFill>
              <a:srgbClr val="41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 name="Freeform 40">
              <a:extLst>
                <a:ext uri="{FF2B5EF4-FFF2-40B4-BE49-F238E27FC236}">
                  <a16:creationId xmlns:a16="http://schemas.microsoft.com/office/drawing/2014/main" id="{7D69B4BC-A2CB-9DE6-E868-415E6E2D0E27}"/>
                </a:ext>
              </a:extLst>
            </p:cNvPr>
            <p:cNvSpPr/>
            <p:nvPr/>
          </p:nvSpPr>
          <p:spPr bwMode="auto">
            <a:xfrm>
              <a:off x="4822825" y="2971800"/>
              <a:ext cx="233363" cy="163512"/>
            </a:xfrm>
            <a:custGeom>
              <a:avLst/>
              <a:gdLst>
                <a:gd name="T0" fmla="*/ 7 w 20"/>
                <a:gd name="T1" fmla="*/ 14 h 14"/>
                <a:gd name="T2" fmla="*/ 5 w 20"/>
                <a:gd name="T3" fmla="*/ 6 h 14"/>
                <a:gd name="T4" fmla="*/ 2 w 20"/>
                <a:gd name="T5" fmla="*/ 0 h 14"/>
                <a:gd name="T6" fmla="*/ 3 w 20"/>
                <a:gd name="T7" fmla="*/ 0 h 14"/>
                <a:gd name="T8" fmla="*/ 11 w 20"/>
                <a:gd name="T9" fmla="*/ 4 h 14"/>
                <a:gd name="T10" fmla="*/ 14 w 20"/>
                <a:gd name="T11" fmla="*/ 2 h 14"/>
                <a:gd name="T12" fmla="*/ 16 w 20"/>
                <a:gd name="T13" fmla="*/ 0 h 14"/>
                <a:gd name="T14" fmla="*/ 19 w 20"/>
                <a:gd name="T15" fmla="*/ 3 h 14"/>
                <a:gd name="T16" fmla="*/ 15 w 20"/>
                <a:gd name="T17" fmla="*/ 11 h 14"/>
                <a:gd name="T18" fmla="*/ 8 w 20"/>
                <a:gd name="T19" fmla="*/ 14 h 14"/>
                <a:gd name="T20" fmla="*/ 7 w 20"/>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7" y="14"/>
                  </a:moveTo>
                  <a:cubicBezTo>
                    <a:pt x="8" y="11"/>
                    <a:pt x="9" y="8"/>
                    <a:pt x="5" y="6"/>
                  </a:cubicBezTo>
                  <a:cubicBezTo>
                    <a:pt x="2" y="5"/>
                    <a:pt x="0" y="3"/>
                    <a:pt x="2" y="0"/>
                  </a:cubicBezTo>
                  <a:cubicBezTo>
                    <a:pt x="2" y="0"/>
                    <a:pt x="3" y="0"/>
                    <a:pt x="3" y="0"/>
                  </a:cubicBezTo>
                  <a:cubicBezTo>
                    <a:pt x="5" y="2"/>
                    <a:pt x="8" y="2"/>
                    <a:pt x="11" y="4"/>
                  </a:cubicBezTo>
                  <a:cubicBezTo>
                    <a:pt x="13" y="5"/>
                    <a:pt x="14" y="5"/>
                    <a:pt x="14" y="2"/>
                  </a:cubicBezTo>
                  <a:cubicBezTo>
                    <a:pt x="14" y="1"/>
                    <a:pt x="15" y="0"/>
                    <a:pt x="16" y="0"/>
                  </a:cubicBezTo>
                  <a:cubicBezTo>
                    <a:pt x="18" y="0"/>
                    <a:pt x="18" y="1"/>
                    <a:pt x="19" y="3"/>
                  </a:cubicBezTo>
                  <a:cubicBezTo>
                    <a:pt x="20" y="6"/>
                    <a:pt x="18" y="10"/>
                    <a:pt x="15" y="11"/>
                  </a:cubicBezTo>
                  <a:cubicBezTo>
                    <a:pt x="12" y="12"/>
                    <a:pt x="10" y="14"/>
                    <a:pt x="8" y="14"/>
                  </a:cubicBezTo>
                  <a:cubicBezTo>
                    <a:pt x="8" y="14"/>
                    <a:pt x="7" y="14"/>
                    <a:pt x="7" y="14"/>
                  </a:cubicBezTo>
                  <a:close/>
                </a:path>
              </a:pathLst>
            </a:custGeom>
            <a:solidFill>
              <a:srgbClr val="D9A4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 name="Freeform 41">
              <a:extLst>
                <a:ext uri="{FF2B5EF4-FFF2-40B4-BE49-F238E27FC236}">
                  <a16:creationId xmlns:a16="http://schemas.microsoft.com/office/drawing/2014/main" id="{AE348B79-B124-01C7-1734-E9A0A60B7BCA}"/>
                </a:ext>
              </a:extLst>
            </p:cNvPr>
            <p:cNvSpPr/>
            <p:nvPr/>
          </p:nvSpPr>
          <p:spPr bwMode="auto">
            <a:xfrm>
              <a:off x="4997450" y="2387600"/>
              <a:ext cx="187325" cy="268287"/>
            </a:xfrm>
            <a:custGeom>
              <a:avLst/>
              <a:gdLst>
                <a:gd name="T0" fmla="*/ 1 w 16"/>
                <a:gd name="T1" fmla="*/ 21 h 23"/>
                <a:gd name="T2" fmla="*/ 0 w 16"/>
                <a:gd name="T3" fmla="*/ 19 h 23"/>
                <a:gd name="T4" fmla="*/ 8 w 16"/>
                <a:gd name="T5" fmla="*/ 0 h 23"/>
                <a:gd name="T6" fmla="*/ 10 w 16"/>
                <a:gd name="T7" fmla="*/ 1 h 23"/>
                <a:gd name="T8" fmla="*/ 7 w 16"/>
                <a:gd name="T9" fmla="*/ 10 h 23"/>
                <a:gd name="T10" fmla="*/ 9 w 16"/>
                <a:gd name="T11" fmla="*/ 16 h 23"/>
                <a:gd name="T12" fmla="*/ 11 w 16"/>
                <a:gd name="T13" fmla="*/ 16 h 23"/>
                <a:gd name="T14" fmla="*/ 15 w 16"/>
                <a:gd name="T15" fmla="*/ 20 h 23"/>
                <a:gd name="T16" fmla="*/ 10 w 16"/>
                <a:gd name="T17" fmla="*/ 21 h 23"/>
                <a:gd name="T18" fmla="*/ 1 w 16"/>
                <a:gd name="T1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 y="21"/>
                  </a:moveTo>
                  <a:cubicBezTo>
                    <a:pt x="0" y="21"/>
                    <a:pt x="0" y="20"/>
                    <a:pt x="0" y="19"/>
                  </a:cubicBezTo>
                  <a:cubicBezTo>
                    <a:pt x="3" y="13"/>
                    <a:pt x="5" y="6"/>
                    <a:pt x="8" y="0"/>
                  </a:cubicBezTo>
                  <a:cubicBezTo>
                    <a:pt x="9" y="1"/>
                    <a:pt x="9" y="1"/>
                    <a:pt x="10" y="1"/>
                  </a:cubicBezTo>
                  <a:cubicBezTo>
                    <a:pt x="10" y="5"/>
                    <a:pt x="8" y="8"/>
                    <a:pt x="7" y="10"/>
                  </a:cubicBezTo>
                  <a:cubicBezTo>
                    <a:pt x="6" y="13"/>
                    <a:pt x="5" y="16"/>
                    <a:pt x="9" y="16"/>
                  </a:cubicBezTo>
                  <a:cubicBezTo>
                    <a:pt x="10" y="16"/>
                    <a:pt x="10" y="16"/>
                    <a:pt x="11" y="16"/>
                  </a:cubicBezTo>
                  <a:cubicBezTo>
                    <a:pt x="13" y="17"/>
                    <a:pt x="16" y="17"/>
                    <a:pt x="15" y="20"/>
                  </a:cubicBezTo>
                  <a:cubicBezTo>
                    <a:pt x="15" y="23"/>
                    <a:pt x="12" y="21"/>
                    <a:pt x="10" y="21"/>
                  </a:cubicBezTo>
                  <a:cubicBezTo>
                    <a:pt x="7" y="20"/>
                    <a:pt x="4" y="22"/>
                    <a:pt x="1" y="21"/>
                  </a:cubicBezTo>
                  <a:close/>
                </a:path>
              </a:pathLst>
            </a:custGeom>
            <a:solidFill>
              <a:srgbClr val="D8AB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 name="Freeform 42">
              <a:extLst>
                <a:ext uri="{FF2B5EF4-FFF2-40B4-BE49-F238E27FC236}">
                  <a16:creationId xmlns:a16="http://schemas.microsoft.com/office/drawing/2014/main" id="{94AC2514-A1F7-821D-F842-D5EB98B9C841}"/>
                </a:ext>
              </a:extLst>
            </p:cNvPr>
            <p:cNvSpPr/>
            <p:nvPr/>
          </p:nvSpPr>
          <p:spPr bwMode="auto">
            <a:xfrm>
              <a:off x="4356100" y="4083050"/>
              <a:ext cx="209550" cy="303212"/>
            </a:xfrm>
            <a:custGeom>
              <a:avLst/>
              <a:gdLst>
                <a:gd name="T0" fmla="*/ 3 w 18"/>
                <a:gd name="T1" fmla="*/ 22 h 26"/>
                <a:gd name="T2" fmla="*/ 1 w 18"/>
                <a:gd name="T3" fmla="*/ 26 h 26"/>
                <a:gd name="T4" fmla="*/ 7 w 18"/>
                <a:gd name="T5" fmla="*/ 9 h 26"/>
                <a:gd name="T6" fmla="*/ 17 w 18"/>
                <a:gd name="T7" fmla="*/ 0 h 26"/>
                <a:gd name="T8" fmla="*/ 18 w 18"/>
                <a:gd name="T9" fmla="*/ 2 h 26"/>
                <a:gd name="T10" fmla="*/ 3 w 18"/>
                <a:gd name="T11" fmla="*/ 22 h 26"/>
              </a:gdLst>
              <a:ahLst/>
              <a:cxnLst>
                <a:cxn ang="0">
                  <a:pos x="T0" y="T1"/>
                </a:cxn>
                <a:cxn ang="0">
                  <a:pos x="T2" y="T3"/>
                </a:cxn>
                <a:cxn ang="0">
                  <a:pos x="T4" y="T5"/>
                </a:cxn>
                <a:cxn ang="0">
                  <a:pos x="T6" y="T7"/>
                </a:cxn>
                <a:cxn ang="0">
                  <a:pos x="T8" y="T9"/>
                </a:cxn>
                <a:cxn ang="0">
                  <a:pos x="T10" y="T11"/>
                </a:cxn>
              </a:cxnLst>
              <a:rect l="0" t="0" r="r" b="b"/>
              <a:pathLst>
                <a:path w="18" h="26">
                  <a:moveTo>
                    <a:pt x="3" y="22"/>
                  </a:moveTo>
                  <a:cubicBezTo>
                    <a:pt x="2" y="23"/>
                    <a:pt x="1" y="24"/>
                    <a:pt x="1" y="26"/>
                  </a:cubicBezTo>
                  <a:cubicBezTo>
                    <a:pt x="0" y="19"/>
                    <a:pt x="4" y="14"/>
                    <a:pt x="7" y="9"/>
                  </a:cubicBezTo>
                  <a:cubicBezTo>
                    <a:pt x="10" y="6"/>
                    <a:pt x="13" y="3"/>
                    <a:pt x="17" y="0"/>
                  </a:cubicBezTo>
                  <a:cubicBezTo>
                    <a:pt x="18" y="1"/>
                    <a:pt x="18" y="1"/>
                    <a:pt x="18" y="2"/>
                  </a:cubicBezTo>
                  <a:cubicBezTo>
                    <a:pt x="12" y="8"/>
                    <a:pt x="8" y="15"/>
                    <a:pt x="3" y="22"/>
                  </a:cubicBezTo>
                  <a:close/>
                </a:path>
              </a:pathLst>
            </a:custGeom>
            <a:solidFill>
              <a:srgbClr val="DBB1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 name="Freeform 43">
              <a:extLst>
                <a:ext uri="{FF2B5EF4-FFF2-40B4-BE49-F238E27FC236}">
                  <a16:creationId xmlns:a16="http://schemas.microsoft.com/office/drawing/2014/main" id="{CCB06D37-0FBF-65D1-29C2-58298A3C0ECD}"/>
                </a:ext>
              </a:extLst>
            </p:cNvPr>
            <p:cNvSpPr/>
            <p:nvPr/>
          </p:nvSpPr>
          <p:spPr bwMode="auto">
            <a:xfrm>
              <a:off x="7413625" y="2620963"/>
              <a:ext cx="163513" cy="163512"/>
            </a:xfrm>
            <a:custGeom>
              <a:avLst/>
              <a:gdLst>
                <a:gd name="T0" fmla="*/ 1 w 14"/>
                <a:gd name="T1" fmla="*/ 4 h 14"/>
                <a:gd name="T2" fmla="*/ 2 w 14"/>
                <a:gd name="T3" fmla="*/ 0 h 14"/>
                <a:gd name="T4" fmla="*/ 8 w 14"/>
                <a:gd name="T5" fmla="*/ 3 h 14"/>
                <a:gd name="T6" fmla="*/ 14 w 14"/>
                <a:gd name="T7" fmla="*/ 14 h 14"/>
                <a:gd name="T8" fmla="*/ 12 w 14"/>
                <a:gd name="T9" fmla="*/ 14 h 14"/>
                <a:gd name="T10" fmla="*/ 1 w 14"/>
                <a:gd name="T11" fmla="*/ 4 h 14"/>
              </a:gdLst>
              <a:ahLst/>
              <a:cxnLst>
                <a:cxn ang="0">
                  <a:pos x="T0" y="T1"/>
                </a:cxn>
                <a:cxn ang="0">
                  <a:pos x="T2" y="T3"/>
                </a:cxn>
                <a:cxn ang="0">
                  <a:pos x="T4" y="T5"/>
                </a:cxn>
                <a:cxn ang="0">
                  <a:pos x="T6" y="T7"/>
                </a:cxn>
                <a:cxn ang="0">
                  <a:pos x="T8" y="T9"/>
                </a:cxn>
                <a:cxn ang="0">
                  <a:pos x="T10" y="T11"/>
                </a:cxn>
              </a:cxnLst>
              <a:rect l="0" t="0" r="r" b="b"/>
              <a:pathLst>
                <a:path w="14" h="14">
                  <a:moveTo>
                    <a:pt x="1" y="4"/>
                  </a:moveTo>
                  <a:cubicBezTo>
                    <a:pt x="5" y="3"/>
                    <a:pt x="0" y="1"/>
                    <a:pt x="2" y="0"/>
                  </a:cubicBezTo>
                  <a:cubicBezTo>
                    <a:pt x="4" y="0"/>
                    <a:pt x="4" y="4"/>
                    <a:pt x="8" y="3"/>
                  </a:cubicBezTo>
                  <a:cubicBezTo>
                    <a:pt x="12" y="5"/>
                    <a:pt x="12" y="10"/>
                    <a:pt x="14" y="14"/>
                  </a:cubicBezTo>
                  <a:cubicBezTo>
                    <a:pt x="13" y="14"/>
                    <a:pt x="13" y="14"/>
                    <a:pt x="12" y="14"/>
                  </a:cubicBezTo>
                  <a:cubicBezTo>
                    <a:pt x="8" y="10"/>
                    <a:pt x="3" y="9"/>
                    <a:pt x="1" y="4"/>
                  </a:cubicBezTo>
                  <a:close/>
                </a:path>
              </a:pathLst>
            </a:custGeom>
            <a:solidFill>
              <a:srgbClr val="B678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 name="Freeform 44">
              <a:extLst>
                <a:ext uri="{FF2B5EF4-FFF2-40B4-BE49-F238E27FC236}">
                  <a16:creationId xmlns:a16="http://schemas.microsoft.com/office/drawing/2014/main" id="{156FBFD3-4960-C4B4-ECD9-F758F0DD8146}"/>
                </a:ext>
              </a:extLst>
            </p:cNvPr>
            <p:cNvSpPr/>
            <p:nvPr/>
          </p:nvSpPr>
          <p:spPr bwMode="auto">
            <a:xfrm>
              <a:off x="4881563" y="3135313"/>
              <a:ext cx="150813" cy="187325"/>
            </a:xfrm>
            <a:custGeom>
              <a:avLst/>
              <a:gdLst>
                <a:gd name="T0" fmla="*/ 8 w 13"/>
                <a:gd name="T1" fmla="*/ 16 h 16"/>
                <a:gd name="T2" fmla="*/ 7 w 13"/>
                <a:gd name="T3" fmla="*/ 16 h 16"/>
                <a:gd name="T4" fmla="*/ 2 w 13"/>
                <a:gd name="T5" fmla="*/ 0 h 16"/>
                <a:gd name="T6" fmla="*/ 2 w 13"/>
                <a:gd name="T7" fmla="*/ 0 h 16"/>
                <a:gd name="T8" fmla="*/ 9 w 13"/>
                <a:gd name="T9" fmla="*/ 5 h 16"/>
                <a:gd name="T10" fmla="*/ 13 w 13"/>
                <a:gd name="T11" fmla="*/ 9 h 16"/>
                <a:gd name="T12" fmla="*/ 8 w 13"/>
                <a:gd name="T13" fmla="*/ 11 h 16"/>
                <a:gd name="T14" fmla="*/ 8 w 13"/>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8" y="16"/>
                  </a:moveTo>
                  <a:cubicBezTo>
                    <a:pt x="8" y="16"/>
                    <a:pt x="7" y="16"/>
                    <a:pt x="7" y="16"/>
                  </a:cubicBezTo>
                  <a:cubicBezTo>
                    <a:pt x="2" y="13"/>
                    <a:pt x="0" y="5"/>
                    <a:pt x="2" y="0"/>
                  </a:cubicBezTo>
                  <a:cubicBezTo>
                    <a:pt x="2" y="0"/>
                    <a:pt x="2" y="0"/>
                    <a:pt x="2" y="0"/>
                  </a:cubicBezTo>
                  <a:cubicBezTo>
                    <a:pt x="4" y="2"/>
                    <a:pt x="6" y="5"/>
                    <a:pt x="9" y="5"/>
                  </a:cubicBezTo>
                  <a:cubicBezTo>
                    <a:pt x="11" y="6"/>
                    <a:pt x="13" y="7"/>
                    <a:pt x="13" y="9"/>
                  </a:cubicBezTo>
                  <a:cubicBezTo>
                    <a:pt x="12" y="12"/>
                    <a:pt x="9" y="10"/>
                    <a:pt x="8" y="11"/>
                  </a:cubicBezTo>
                  <a:cubicBezTo>
                    <a:pt x="7" y="13"/>
                    <a:pt x="11" y="14"/>
                    <a:pt x="8" y="16"/>
                  </a:cubicBezTo>
                  <a:close/>
                </a:path>
              </a:pathLst>
            </a:custGeom>
            <a:solidFill>
              <a:srgbClr val="D9A4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 name="Freeform 45">
              <a:extLst>
                <a:ext uri="{FF2B5EF4-FFF2-40B4-BE49-F238E27FC236}">
                  <a16:creationId xmlns:a16="http://schemas.microsoft.com/office/drawing/2014/main" id="{5556D4F5-D6C4-780B-87E8-2194D2369E57}"/>
                </a:ext>
              </a:extLst>
            </p:cNvPr>
            <p:cNvSpPr/>
            <p:nvPr/>
          </p:nvSpPr>
          <p:spPr bwMode="auto">
            <a:xfrm>
              <a:off x="7215188" y="4035425"/>
              <a:ext cx="128588" cy="304800"/>
            </a:xfrm>
            <a:custGeom>
              <a:avLst/>
              <a:gdLst>
                <a:gd name="T0" fmla="*/ 0 w 11"/>
                <a:gd name="T1" fmla="*/ 4 h 26"/>
                <a:gd name="T2" fmla="*/ 1 w 11"/>
                <a:gd name="T3" fmla="*/ 0 h 26"/>
                <a:gd name="T4" fmla="*/ 6 w 11"/>
                <a:gd name="T5" fmla="*/ 18 h 26"/>
                <a:gd name="T6" fmla="*/ 9 w 11"/>
                <a:gd name="T7" fmla="*/ 26 h 26"/>
                <a:gd name="T8" fmla="*/ 0 w 11"/>
                <a:gd name="T9" fmla="*/ 4 h 26"/>
              </a:gdLst>
              <a:ahLst/>
              <a:cxnLst>
                <a:cxn ang="0">
                  <a:pos x="T0" y="T1"/>
                </a:cxn>
                <a:cxn ang="0">
                  <a:pos x="T2" y="T3"/>
                </a:cxn>
                <a:cxn ang="0">
                  <a:pos x="T4" y="T5"/>
                </a:cxn>
                <a:cxn ang="0">
                  <a:pos x="T6" y="T7"/>
                </a:cxn>
                <a:cxn ang="0">
                  <a:pos x="T8" y="T9"/>
                </a:cxn>
              </a:cxnLst>
              <a:rect l="0" t="0" r="r" b="b"/>
              <a:pathLst>
                <a:path w="11" h="26">
                  <a:moveTo>
                    <a:pt x="0" y="4"/>
                  </a:moveTo>
                  <a:cubicBezTo>
                    <a:pt x="0" y="3"/>
                    <a:pt x="1" y="2"/>
                    <a:pt x="1" y="0"/>
                  </a:cubicBezTo>
                  <a:cubicBezTo>
                    <a:pt x="3" y="6"/>
                    <a:pt x="4" y="12"/>
                    <a:pt x="6" y="18"/>
                  </a:cubicBezTo>
                  <a:cubicBezTo>
                    <a:pt x="7" y="21"/>
                    <a:pt x="11" y="23"/>
                    <a:pt x="9" y="26"/>
                  </a:cubicBezTo>
                  <a:cubicBezTo>
                    <a:pt x="4" y="20"/>
                    <a:pt x="1" y="12"/>
                    <a:pt x="0" y="4"/>
                  </a:cubicBezTo>
                  <a:close/>
                </a:path>
              </a:pathLst>
            </a:custGeom>
            <a:solidFill>
              <a:srgbClr val="AA6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 name="Freeform 46">
              <a:extLst>
                <a:ext uri="{FF2B5EF4-FFF2-40B4-BE49-F238E27FC236}">
                  <a16:creationId xmlns:a16="http://schemas.microsoft.com/office/drawing/2014/main" id="{2AC8EA69-774F-F143-3AA5-EFA6F862417B}"/>
                </a:ext>
              </a:extLst>
            </p:cNvPr>
            <p:cNvSpPr/>
            <p:nvPr/>
          </p:nvSpPr>
          <p:spPr bwMode="auto">
            <a:xfrm>
              <a:off x="4554538" y="3965575"/>
              <a:ext cx="292100" cy="128587"/>
            </a:xfrm>
            <a:custGeom>
              <a:avLst/>
              <a:gdLst>
                <a:gd name="T0" fmla="*/ 1 w 25"/>
                <a:gd name="T1" fmla="*/ 11 h 11"/>
                <a:gd name="T2" fmla="*/ 0 w 25"/>
                <a:gd name="T3" fmla="*/ 10 h 11"/>
                <a:gd name="T4" fmla="*/ 22 w 25"/>
                <a:gd name="T5" fmla="*/ 0 h 11"/>
                <a:gd name="T6" fmla="*/ 25 w 25"/>
                <a:gd name="T7" fmla="*/ 0 h 11"/>
                <a:gd name="T8" fmla="*/ 20 w 25"/>
                <a:gd name="T9" fmla="*/ 3 h 11"/>
                <a:gd name="T10" fmla="*/ 1 w 25"/>
                <a:gd name="T11" fmla="*/ 11 h 11"/>
              </a:gdLst>
              <a:ahLst/>
              <a:cxnLst>
                <a:cxn ang="0">
                  <a:pos x="T0" y="T1"/>
                </a:cxn>
                <a:cxn ang="0">
                  <a:pos x="T2" y="T3"/>
                </a:cxn>
                <a:cxn ang="0">
                  <a:pos x="T4" y="T5"/>
                </a:cxn>
                <a:cxn ang="0">
                  <a:pos x="T6" y="T7"/>
                </a:cxn>
                <a:cxn ang="0">
                  <a:pos x="T8" y="T9"/>
                </a:cxn>
                <a:cxn ang="0">
                  <a:pos x="T10" y="T11"/>
                </a:cxn>
              </a:cxnLst>
              <a:rect l="0" t="0" r="r" b="b"/>
              <a:pathLst>
                <a:path w="25" h="11">
                  <a:moveTo>
                    <a:pt x="1" y="11"/>
                  </a:moveTo>
                  <a:cubicBezTo>
                    <a:pt x="1" y="11"/>
                    <a:pt x="0" y="11"/>
                    <a:pt x="0" y="10"/>
                  </a:cubicBezTo>
                  <a:cubicBezTo>
                    <a:pt x="7" y="6"/>
                    <a:pt x="15" y="4"/>
                    <a:pt x="22" y="0"/>
                  </a:cubicBezTo>
                  <a:cubicBezTo>
                    <a:pt x="23" y="0"/>
                    <a:pt x="24" y="0"/>
                    <a:pt x="25" y="0"/>
                  </a:cubicBezTo>
                  <a:cubicBezTo>
                    <a:pt x="24" y="2"/>
                    <a:pt x="21" y="1"/>
                    <a:pt x="20" y="3"/>
                  </a:cubicBezTo>
                  <a:cubicBezTo>
                    <a:pt x="14" y="8"/>
                    <a:pt x="8" y="10"/>
                    <a:pt x="1" y="11"/>
                  </a:cubicBezTo>
                  <a:close/>
                </a:path>
              </a:pathLst>
            </a:custGeom>
            <a:solidFill>
              <a:srgbClr val="D8AE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 name="Freeform 47">
              <a:extLst>
                <a:ext uri="{FF2B5EF4-FFF2-40B4-BE49-F238E27FC236}">
                  <a16:creationId xmlns:a16="http://schemas.microsoft.com/office/drawing/2014/main" id="{092BAA96-DE11-0809-980E-4C7F1F5D735E}"/>
                </a:ext>
              </a:extLst>
            </p:cNvPr>
            <p:cNvSpPr/>
            <p:nvPr/>
          </p:nvSpPr>
          <p:spPr bwMode="auto">
            <a:xfrm>
              <a:off x="6140450" y="2819400"/>
              <a:ext cx="128588" cy="292100"/>
            </a:xfrm>
            <a:custGeom>
              <a:avLst/>
              <a:gdLst>
                <a:gd name="T0" fmla="*/ 4 w 11"/>
                <a:gd name="T1" fmla="*/ 15 h 25"/>
                <a:gd name="T2" fmla="*/ 11 w 11"/>
                <a:gd name="T3" fmla="*/ 0 h 25"/>
                <a:gd name="T4" fmla="*/ 11 w 11"/>
                <a:gd name="T5" fmla="*/ 4 h 25"/>
                <a:gd name="T6" fmla="*/ 1 w 11"/>
                <a:gd name="T7" fmla="*/ 25 h 25"/>
                <a:gd name="T8" fmla="*/ 4 w 11"/>
                <a:gd name="T9" fmla="*/ 15 h 25"/>
              </a:gdLst>
              <a:ahLst/>
              <a:cxnLst>
                <a:cxn ang="0">
                  <a:pos x="T0" y="T1"/>
                </a:cxn>
                <a:cxn ang="0">
                  <a:pos x="T2" y="T3"/>
                </a:cxn>
                <a:cxn ang="0">
                  <a:pos x="T4" y="T5"/>
                </a:cxn>
                <a:cxn ang="0">
                  <a:pos x="T6" y="T7"/>
                </a:cxn>
                <a:cxn ang="0">
                  <a:pos x="T8" y="T9"/>
                </a:cxn>
              </a:cxnLst>
              <a:rect l="0" t="0" r="r" b="b"/>
              <a:pathLst>
                <a:path w="11" h="25">
                  <a:moveTo>
                    <a:pt x="4" y="15"/>
                  </a:moveTo>
                  <a:cubicBezTo>
                    <a:pt x="9" y="12"/>
                    <a:pt x="8" y="6"/>
                    <a:pt x="11" y="0"/>
                  </a:cubicBezTo>
                  <a:cubicBezTo>
                    <a:pt x="11" y="2"/>
                    <a:pt x="11" y="3"/>
                    <a:pt x="11" y="4"/>
                  </a:cubicBezTo>
                  <a:cubicBezTo>
                    <a:pt x="9" y="12"/>
                    <a:pt x="7" y="19"/>
                    <a:pt x="1" y="25"/>
                  </a:cubicBezTo>
                  <a:cubicBezTo>
                    <a:pt x="0" y="21"/>
                    <a:pt x="5" y="19"/>
                    <a:pt x="4" y="15"/>
                  </a:cubicBezTo>
                  <a:close/>
                </a:path>
              </a:pathLst>
            </a:custGeom>
            <a:solidFill>
              <a:srgbClr val="AD9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 name="Freeform 48">
              <a:extLst>
                <a:ext uri="{FF2B5EF4-FFF2-40B4-BE49-F238E27FC236}">
                  <a16:creationId xmlns:a16="http://schemas.microsoft.com/office/drawing/2014/main" id="{E0035324-591D-FDB3-565A-04D44CF6FFEF}"/>
                </a:ext>
              </a:extLst>
            </p:cNvPr>
            <p:cNvSpPr/>
            <p:nvPr/>
          </p:nvSpPr>
          <p:spPr bwMode="auto">
            <a:xfrm>
              <a:off x="6269038" y="3871913"/>
              <a:ext cx="280988" cy="117475"/>
            </a:xfrm>
            <a:custGeom>
              <a:avLst/>
              <a:gdLst>
                <a:gd name="T0" fmla="*/ 0 w 24"/>
                <a:gd name="T1" fmla="*/ 0 h 10"/>
                <a:gd name="T2" fmla="*/ 2 w 24"/>
                <a:gd name="T3" fmla="*/ 0 h 10"/>
                <a:gd name="T4" fmla="*/ 24 w 24"/>
                <a:gd name="T5" fmla="*/ 8 h 10"/>
                <a:gd name="T6" fmla="*/ 22 w 24"/>
                <a:gd name="T7" fmla="*/ 10 h 10"/>
                <a:gd name="T8" fmla="*/ 4 w 24"/>
                <a:gd name="T9" fmla="*/ 2 h 10"/>
                <a:gd name="T10" fmla="*/ 0 w 24"/>
                <a:gd name="T11" fmla="*/ 0 h 10"/>
              </a:gdLst>
              <a:ahLst/>
              <a:cxnLst>
                <a:cxn ang="0">
                  <a:pos x="T0" y="T1"/>
                </a:cxn>
                <a:cxn ang="0">
                  <a:pos x="T2" y="T3"/>
                </a:cxn>
                <a:cxn ang="0">
                  <a:pos x="T4" y="T5"/>
                </a:cxn>
                <a:cxn ang="0">
                  <a:pos x="T6" y="T7"/>
                </a:cxn>
                <a:cxn ang="0">
                  <a:pos x="T8" y="T9"/>
                </a:cxn>
                <a:cxn ang="0">
                  <a:pos x="T10" y="T11"/>
                </a:cxn>
              </a:cxnLst>
              <a:rect l="0" t="0" r="r" b="b"/>
              <a:pathLst>
                <a:path w="24" h="10">
                  <a:moveTo>
                    <a:pt x="0" y="0"/>
                  </a:moveTo>
                  <a:cubicBezTo>
                    <a:pt x="1" y="0"/>
                    <a:pt x="1" y="0"/>
                    <a:pt x="2" y="0"/>
                  </a:cubicBezTo>
                  <a:cubicBezTo>
                    <a:pt x="9" y="2"/>
                    <a:pt x="16" y="5"/>
                    <a:pt x="24" y="8"/>
                  </a:cubicBezTo>
                  <a:cubicBezTo>
                    <a:pt x="23" y="9"/>
                    <a:pt x="23" y="9"/>
                    <a:pt x="22" y="10"/>
                  </a:cubicBezTo>
                  <a:cubicBezTo>
                    <a:pt x="16" y="7"/>
                    <a:pt x="10" y="5"/>
                    <a:pt x="4" y="2"/>
                  </a:cubicBezTo>
                  <a:cubicBezTo>
                    <a:pt x="3" y="1"/>
                    <a:pt x="2" y="0"/>
                    <a:pt x="0" y="0"/>
                  </a:cubicBezTo>
                  <a:close/>
                </a:path>
              </a:pathLst>
            </a:custGeom>
            <a:solidFill>
              <a:srgbClr val="DDB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 name="Freeform 49">
              <a:extLst>
                <a:ext uri="{FF2B5EF4-FFF2-40B4-BE49-F238E27FC236}">
                  <a16:creationId xmlns:a16="http://schemas.microsoft.com/office/drawing/2014/main" id="{05513F6F-2339-E7A5-0652-4467B1633E8F}"/>
                </a:ext>
              </a:extLst>
            </p:cNvPr>
            <p:cNvSpPr/>
            <p:nvPr/>
          </p:nvSpPr>
          <p:spPr bwMode="auto">
            <a:xfrm>
              <a:off x="6199188" y="2387600"/>
              <a:ext cx="69850" cy="152400"/>
            </a:xfrm>
            <a:custGeom>
              <a:avLst/>
              <a:gdLst>
                <a:gd name="T0" fmla="*/ 4 w 6"/>
                <a:gd name="T1" fmla="*/ 4 h 13"/>
                <a:gd name="T2" fmla="*/ 5 w 6"/>
                <a:gd name="T3" fmla="*/ 11 h 13"/>
                <a:gd name="T4" fmla="*/ 4 w 6"/>
                <a:gd name="T5" fmla="*/ 11 h 13"/>
                <a:gd name="T6" fmla="*/ 2 w 6"/>
                <a:gd name="T7" fmla="*/ 7 h 13"/>
                <a:gd name="T8" fmla="*/ 2 w 6"/>
                <a:gd name="T9" fmla="*/ 7 h 13"/>
                <a:gd name="T10" fmla="*/ 1 w 6"/>
                <a:gd name="T11" fmla="*/ 0 h 13"/>
                <a:gd name="T12" fmla="*/ 4 w 6"/>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4" y="4"/>
                  </a:moveTo>
                  <a:cubicBezTo>
                    <a:pt x="6" y="6"/>
                    <a:pt x="5" y="8"/>
                    <a:pt x="5" y="11"/>
                  </a:cubicBezTo>
                  <a:cubicBezTo>
                    <a:pt x="5" y="13"/>
                    <a:pt x="4" y="12"/>
                    <a:pt x="4" y="11"/>
                  </a:cubicBezTo>
                  <a:cubicBezTo>
                    <a:pt x="3" y="10"/>
                    <a:pt x="3" y="8"/>
                    <a:pt x="2" y="7"/>
                  </a:cubicBezTo>
                  <a:cubicBezTo>
                    <a:pt x="2" y="7"/>
                    <a:pt x="2" y="7"/>
                    <a:pt x="2" y="7"/>
                  </a:cubicBezTo>
                  <a:cubicBezTo>
                    <a:pt x="1" y="5"/>
                    <a:pt x="0" y="3"/>
                    <a:pt x="1" y="0"/>
                  </a:cubicBezTo>
                  <a:cubicBezTo>
                    <a:pt x="2" y="1"/>
                    <a:pt x="2" y="3"/>
                    <a:pt x="4" y="4"/>
                  </a:cubicBezTo>
                  <a:close/>
                </a:path>
              </a:pathLst>
            </a:custGeom>
            <a:solidFill>
              <a:srgbClr val="FAE7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 name="Freeform 50">
              <a:extLst>
                <a:ext uri="{FF2B5EF4-FFF2-40B4-BE49-F238E27FC236}">
                  <a16:creationId xmlns:a16="http://schemas.microsoft.com/office/drawing/2014/main" id="{EF38E149-493D-2076-127A-E877A7F0F2F6}"/>
                </a:ext>
              </a:extLst>
            </p:cNvPr>
            <p:cNvSpPr/>
            <p:nvPr/>
          </p:nvSpPr>
          <p:spPr bwMode="auto">
            <a:xfrm>
              <a:off x="7062788" y="5275263"/>
              <a:ext cx="47625" cy="174625"/>
            </a:xfrm>
            <a:custGeom>
              <a:avLst/>
              <a:gdLst>
                <a:gd name="T0" fmla="*/ 1 w 4"/>
                <a:gd name="T1" fmla="*/ 0 h 15"/>
                <a:gd name="T2" fmla="*/ 2 w 4"/>
                <a:gd name="T3" fmla="*/ 0 h 15"/>
                <a:gd name="T4" fmla="*/ 3 w 4"/>
                <a:gd name="T5" fmla="*/ 14 h 15"/>
                <a:gd name="T6" fmla="*/ 2 w 4"/>
                <a:gd name="T7" fmla="*/ 14 h 15"/>
                <a:gd name="T8" fmla="*/ 1 w 4"/>
                <a:gd name="T9" fmla="*/ 0 h 15"/>
              </a:gdLst>
              <a:ahLst/>
              <a:cxnLst>
                <a:cxn ang="0">
                  <a:pos x="T0" y="T1"/>
                </a:cxn>
                <a:cxn ang="0">
                  <a:pos x="T2" y="T3"/>
                </a:cxn>
                <a:cxn ang="0">
                  <a:pos x="T4" y="T5"/>
                </a:cxn>
                <a:cxn ang="0">
                  <a:pos x="T6" y="T7"/>
                </a:cxn>
                <a:cxn ang="0">
                  <a:pos x="T8" y="T9"/>
                </a:cxn>
              </a:cxnLst>
              <a:rect l="0" t="0" r="r" b="b"/>
              <a:pathLst>
                <a:path w="4" h="15">
                  <a:moveTo>
                    <a:pt x="1" y="0"/>
                  </a:moveTo>
                  <a:cubicBezTo>
                    <a:pt x="1" y="0"/>
                    <a:pt x="1" y="0"/>
                    <a:pt x="2" y="0"/>
                  </a:cubicBezTo>
                  <a:cubicBezTo>
                    <a:pt x="2" y="5"/>
                    <a:pt x="4" y="9"/>
                    <a:pt x="3" y="14"/>
                  </a:cubicBezTo>
                  <a:cubicBezTo>
                    <a:pt x="3" y="15"/>
                    <a:pt x="2" y="15"/>
                    <a:pt x="2" y="14"/>
                  </a:cubicBezTo>
                  <a:cubicBezTo>
                    <a:pt x="1" y="10"/>
                    <a:pt x="0" y="5"/>
                    <a:pt x="1" y="0"/>
                  </a:cubicBezTo>
                  <a:close/>
                </a:path>
              </a:pathLst>
            </a:custGeom>
            <a:solidFill>
              <a:srgbClr val="D7A4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 name="Freeform 51">
              <a:extLst>
                <a:ext uri="{FF2B5EF4-FFF2-40B4-BE49-F238E27FC236}">
                  <a16:creationId xmlns:a16="http://schemas.microsoft.com/office/drawing/2014/main" id="{012B674A-2C1A-0694-9CCD-C6922ABD7C9E}"/>
                </a:ext>
              </a:extLst>
            </p:cNvPr>
            <p:cNvSpPr/>
            <p:nvPr/>
          </p:nvSpPr>
          <p:spPr bwMode="auto">
            <a:xfrm>
              <a:off x="7097713" y="5578475"/>
              <a:ext cx="34925" cy="163512"/>
            </a:xfrm>
            <a:custGeom>
              <a:avLst/>
              <a:gdLst>
                <a:gd name="T0" fmla="*/ 1 w 3"/>
                <a:gd name="T1" fmla="*/ 14 h 14"/>
                <a:gd name="T2" fmla="*/ 0 w 3"/>
                <a:gd name="T3" fmla="*/ 1 h 14"/>
                <a:gd name="T4" fmla="*/ 1 w 3"/>
                <a:gd name="T5" fmla="*/ 0 h 14"/>
                <a:gd name="T6" fmla="*/ 2 w 3"/>
                <a:gd name="T7" fmla="*/ 11 h 14"/>
                <a:gd name="T8" fmla="*/ 1 w 3"/>
                <a:gd name="T9" fmla="*/ 14 h 14"/>
              </a:gdLst>
              <a:ahLst/>
              <a:cxnLst>
                <a:cxn ang="0">
                  <a:pos x="T0" y="T1"/>
                </a:cxn>
                <a:cxn ang="0">
                  <a:pos x="T2" y="T3"/>
                </a:cxn>
                <a:cxn ang="0">
                  <a:pos x="T4" y="T5"/>
                </a:cxn>
                <a:cxn ang="0">
                  <a:pos x="T6" y="T7"/>
                </a:cxn>
                <a:cxn ang="0">
                  <a:pos x="T8" y="T9"/>
                </a:cxn>
              </a:cxnLst>
              <a:rect l="0" t="0" r="r" b="b"/>
              <a:pathLst>
                <a:path w="3" h="14">
                  <a:moveTo>
                    <a:pt x="1" y="14"/>
                  </a:moveTo>
                  <a:cubicBezTo>
                    <a:pt x="1" y="9"/>
                    <a:pt x="0" y="5"/>
                    <a:pt x="0" y="1"/>
                  </a:cubicBezTo>
                  <a:cubicBezTo>
                    <a:pt x="0" y="0"/>
                    <a:pt x="1" y="0"/>
                    <a:pt x="1" y="0"/>
                  </a:cubicBezTo>
                  <a:cubicBezTo>
                    <a:pt x="3" y="3"/>
                    <a:pt x="2" y="7"/>
                    <a:pt x="2" y="11"/>
                  </a:cubicBezTo>
                  <a:cubicBezTo>
                    <a:pt x="3" y="13"/>
                    <a:pt x="3" y="14"/>
                    <a:pt x="1" y="14"/>
                  </a:cubicBezTo>
                  <a:close/>
                </a:path>
              </a:pathLst>
            </a:custGeom>
            <a:solidFill>
              <a:srgbClr val="D7B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 name="Freeform 52">
              <a:extLst>
                <a:ext uri="{FF2B5EF4-FFF2-40B4-BE49-F238E27FC236}">
                  <a16:creationId xmlns:a16="http://schemas.microsoft.com/office/drawing/2014/main" id="{121221BD-7607-A994-40E7-CD3B40AD2EA5}"/>
                </a:ext>
              </a:extLst>
            </p:cNvPr>
            <p:cNvSpPr/>
            <p:nvPr/>
          </p:nvSpPr>
          <p:spPr bwMode="auto">
            <a:xfrm>
              <a:off x="7716838" y="4468813"/>
              <a:ext cx="80963" cy="128587"/>
            </a:xfrm>
            <a:custGeom>
              <a:avLst/>
              <a:gdLst>
                <a:gd name="T0" fmla="*/ 3 w 7"/>
                <a:gd name="T1" fmla="*/ 1 h 11"/>
                <a:gd name="T2" fmla="*/ 4 w 7"/>
                <a:gd name="T3" fmla="*/ 0 h 11"/>
                <a:gd name="T4" fmla="*/ 3 w 7"/>
                <a:gd name="T5" fmla="*/ 11 h 11"/>
                <a:gd name="T6" fmla="*/ 3 w 7"/>
                <a:gd name="T7" fmla="*/ 1 h 11"/>
              </a:gdLst>
              <a:ahLst/>
              <a:cxnLst>
                <a:cxn ang="0">
                  <a:pos x="T0" y="T1"/>
                </a:cxn>
                <a:cxn ang="0">
                  <a:pos x="T2" y="T3"/>
                </a:cxn>
                <a:cxn ang="0">
                  <a:pos x="T4" y="T5"/>
                </a:cxn>
                <a:cxn ang="0">
                  <a:pos x="T6" y="T7"/>
                </a:cxn>
              </a:cxnLst>
              <a:rect l="0" t="0" r="r" b="b"/>
              <a:pathLst>
                <a:path w="7" h="11">
                  <a:moveTo>
                    <a:pt x="3" y="1"/>
                  </a:moveTo>
                  <a:cubicBezTo>
                    <a:pt x="3" y="0"/>
                    <a:pt x="4" y="0"/>
                    <a:pt x="4" y="0"/>
                  </a:cubicBezTo>
                  <a:cubicBezTo>
                    <a:pt x="2" y="3"/>
                    <a:pt x="7" y="8"/>
                    <a:pt x="3" y="11"/>
                  </a:cubicBezTo>
                  <a:cubicBezTo>
                    <a:pt x="0" y="8"/>
                    <a:pt x="4" y="4"/>
                    <a:pt x="3" y="1"/>
                  </a:cubicBezTo>
                  <a:close/>
                </a:path>
              </a:pathLst>
            </a:custGeom>
            <a:solidFill>
              <a:srgbClr val="6A6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 name="Freeform 53">
              <a:extLst>
                <a:ext uri="{FF2B5EF4-FFF2-40B4-BE49-F238E27FC236}">
                  <a16:creationId xmlns:a16="http://schemas.microsoft.com/office/drawing/2014/main" id="{922FC256-28AB-EB7C-191B-E90E3638826C}"/>
                </a:ext>
              </a:extLst>
            </p:cNvPr>
            <p:cNvSpPr/>
            <p:nvPr/>
          </p:nvSpPr>
          <p:spPr bwMode="auto">
            <a:xfrm>
              <a:off x="4624388" y="5438775"/>
              <a:ext cx="58738" cy="163512"/>
            </a:xfrm>
            <a:custGeom>
              <a:avLst/>
              <a:gdLst>
                <a:gd name="T0" fmla="*/ 3 w 5"/>
                <a:gd name="T1" fmla="*/ 14 h 14"/>
                <a:gd name="T2" fmla="*/ 4 w 5"/>
                <a:gd name="T3" fmla="*/ 0 h 14"/>
                <a:gd name="T4" fmla="*/ 5 w 5"/>
                <a:gd name="T5" fmla="*/ 5 h 14"/>
                <a:gd name="T6" fmla="*/ 3 w 5"/>
                <a:gd name="T7" fmla="*/ 14 h 14"/>
              </a:gdLst>
              <a:ahLst/>
              <a:cxnLst>
                <a:cxn ang="0">
                  <a:pos x="T0" y="T1"/>
                </a:cxn>
                <a:cxn ang="0">
                  <a:pos x="T2" y="T3"/>
                </a:cxn>
                <a:cxn ang="0">
                  <a:pos x="T4" y="T5"/>
                </a:cxn>
                <a:cxn ang="0">
                  <a:pos x="T6" y="T7"/>
                </a:cxn>
              </a:cxnLst>
              <a:rect l="0" t="0" r="r" b="b"/>
              <a:pathLst>
                <a:path w="5" h="14">
                  <a:moveTo>
                    <a:pt x="3" y="14"/>
                  </a:moveTo>
                  <a:cubicBezTo>
                    <a:pt x="0" y="9"/>
                    <a:pt x="4" y="5"/>
                    <a:pt x="4" y="0"/>
                  </a:cubicBezTo>
                  <a:cubicBezTo>
                    <a:pt x="4" y="2"/>
                    <a:pt x="4" y="3"/>
                    <a:pt x="5" y="5"/>
                  </a:cubicBezTo>
                  <a:cubicBezTo>
                    <a:pt x="4" y="8"/>
                    <a:pt x="4" y="11"/>
                    <a:pt x="3" y="14"/>
                  </a:cubicBezTo>
                  <a:close/>
                </a:path>
              </a:pathLst>
            </a:custGeom>
            <a:solidFill>
              <a:srgbClr val="D6A7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 name="Freeform 54">
              <a:extLst>
                <a:ext uri="{FF2B5EF4-FFF2-40B4-BE49-F238E27FC236}">
                  <a16:creationId xmlns:a16="http://schemas.microsoft.com/office/drawing/2014/main" id="{BC4CBD35-7697-B983-E8FB-0D5657A0EA10}"/>
                </a:ext>
              </a:extLst>
            </p:cNvPr>
            <p:cNvSpPr/>
            <p:nvPr/>
          </p:nvSpPr>
          <p:spPr bwMode="auto">
            <a:xfrm>
              <a:off x="5919788" y="3357563"/>
              <a:ext cx="128588" cy="34925"/>
            </a:xfrm>
            <a:custGeom>
              <a:avLst/>
              <a:gdLst>
                <a:gd name="T0" fmla="*/ 4 w 11"/>
                <a:gd name="T1" fmla="*/ 0 h 3"/>
                <a:gd name="T2" fmla="*/ 11 w 11"/>
                <a:gd name="T3" fmla="*/ 0 h 3"/>
                <a:gd name="T4" fmla="*/ 7 w 11"/>
                <a:gd name="T5" fmla="*/ 3 h 3"/>
                <a:gd name="T6" fmla="*/ 5 w 11"/>
                <a:gd name="T7" fmla="*/ 3 h 3"/>
                <a:gd name="T8" fmla="*/ 4 w 11"/>
                <a:gd name="T9" fmla="*/ 0 h 3"/>
              </a:gdLst>
              <a:ahLst/>
              <a:cxnLst>
                <a:cxn ang="0">
                  <a:pos x="T0" y="T1"/>
                </a:cxn>
                <a:cxn ang="0">
                  <a:pos x="T2" y="T3"/>
                </a:cxn>
                <a:cxn ang="0">
                  <a:pos x="T4" y="T5"/>
                </a:cxn>
                <a:cxn ang="0">
                  <a:pos x="T6" y="T7"/>
                </a:cxn>
                <a:cxn ang="0">
                  <a:pos x="T8" y="T9"/>
                </a:cxn>
              </a:cxnLst>
              <a:rect l="0" t="0" r="r" b="b"/>
              <a:pathLst>
                <a:path w="11" h="3">
                  <a:moveTo>
                    <a:pt x="4" y="0"/>
                  </a:moveTo>
                  <a:cubicBezTo>
                    <a:pt x="6" y="1"/>
                    <a:pt x="8" y="0"/>
                    <a:pt x="11" y="0"/>
                  </a:cubicBezTo>
                  <a:cubicBezTo>
                    <a:pt x="10" y="1"/>
                    <a:pt x="8" y="2"/>
                    <a:pt x="7" y="3"/>
                  </a:cubicBezTo>
                  <a:cubicBezTo>
                    <a:pt x="6" y="3"/>
                    <a:pt x="6" y="3"/>
                    <a:pt x="5" y="3"/>
                  </a:cubicBezTo>
                  <a:cubicBezTo>
                    <a:pt x="4" y="2"/>
                    <a:pt x="0" y="2"/>
                    <a:pt x="4" y="0"/>
                  </a:cubicBezTo>
                  <a:close/>
                </a:path>
              </a:pathLst>
            </a:custGeom>
            <a:solidFill>
              <a:srgbClr val="AC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 name="Freeform 55">
              <a:extLst>
                <a:ext uri="{FF2B5EF4-FFF2-40B4-BE49-F238E27FC236}">
                  <a16:creationId xmlns:a16="http://schemas.microsoft.com/office/drawing/2014/main" id="{E5A54FD2-1A3D-A3A7-DA59-9CC46FA252A4}"/>
                </a:ext>
              </a:extLst>
            </p:cNvPr>
            <p:cNvSpPr/>
            <p:nvPr/>
          </p:nvSpPr>
          <p:spPr bwMode="auto">
            <a:xfrm>
              <a:off x="7097713" y="5707063"/>
              <a:ext cx="47625" cy="104775"/>
            </a:xfrm>
            <a:custGeom>
              <a:avLst/>
              <a:gdLst>
                <a:gd name="T0" fmla="*/ 1 w 4"/>
                <a:gd name="T1" fmla="*/ 3 h 9"/>
                <a:gd name="T2" fmla="*/ 2 w 4"/>
                <a:gd name="T3" fmla="*/ 0 h 9"/>
                <a:gd name="T4" fmla="*/ 3 w 4"/>
                <a:gd name="T5" fmla="*/ 9 h 9"/>
                <a:gd name="T6" fmla="*/ 1 w 4"/>
                <a:gd name="T7" fmla="*/ 3 h 9"/>
              </a:gdLst>
              <a:ahLst/>
              <a:cxnLst>
                <a:cxn ang="0">
                  <a:pos x="T0" y="T1"/>
                </a:cxn>
                <a:cxn ang="0">
                  <a:pos x="T2" y="T3"/>
                </a:cxn>
                <a:cxn ang="0">
                  <a:pos x="T4" y="T5"/>
                </a:cxn>
                <a:cxn ang="0">
                  <a:pos x="T6" y="T7"/>
                </a:cxn>
              </a:cxnLst>
              <a:rect l="0" t="0" r="r" b="b"/>
              <a:pathLst>
                <a:path w="4" h="9">
                  <a:moveTo>
                    <a:pt x="1" y="3"/>
                  </a:moveTo>
                  <a:cubicBezTo>
                    <a:pt x="2" y="2"/>
                    <a:pt x="2" y="1"/>
                    <a:pt x="2" y="0"/>
                  </a:cubicBezTo>
                  <a:cubicBezTo>
                    <a:pt x="4" y="3"/>
                    <a:pt x="3" y="6"/>
                    <a:pt x="3" y="9"/>
                  </a:cubicBezTo>
                  <a:cubicBezTo>
                    <a:pt x="0" y="7"/>
                    <a:pt x="1" y="5"/>
                    <a:pt x="1" y="3"/>
                  </a:cubicBezTo>
                  <a:close/>
                </a:path>
              </a:pathLst>
            </a:custGeom>
            <a:solidFill>
              <a:srgbClr val="FDE8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 name="Freeform 56">
              <a:extLst>
                <a:ext uri="{FF2B5EF4-FFF2-40B4-BE49-F238E27FC236}">
                  <a16:creationId xmlns:a16="http://schemas.microsoft.com/office/drawing/2014/main" id="{54469083-D32F-23B4-0922-D9F53880CF03}"/>
                </a:ext>
              </a:extLst>
            </p:cNvPr>
            <p:cNvSpPr/>
            <p:nvPr/>
          </p:nvSpPr>
          <p:spPr bwMode="auto">
            <a:xfrm>
              <a:off x="7086600" y="5438775"/>
              <a:ext cx="34925" cy="152400"/>
            </a:xfrm>
            <a:custGeom>
              <a:avLst/>
              <a:gdLst>
                <a:gd name="T0" fmla="*/ 2 w 3"/>
                <a:gd name="T1" fmla="*/ 12 h 13"/>
                <a:gd name="T2" fmla="*/ 1 w 3"/>
                <a:gd name="T3" fmla="*/ 13 h 13"/>
                <a:gd name="T4" fmla="*/ 1 w 3"/>
                <a:gd name="T5" fmla="*/ 7 h 13"/>
                <a:gd name="T6" fmla="*/ 0 w 3"/>
                <a:gd name="T7" fmla="*/ 0 h 13"/>
                <a:gd name="T8" fmla="*/ 1 w 3"/>
                <a:gd name="T9" fmla="*/ 0 h 13"/>
                <a:gd name="T10" fmla="*/ 2 w 3"/>
                <a:gd name="T11" fmla="*/ 12 h 13"/>
              </a:gdLst>
              <a:ahLst/>
              <a:cxnLst>
                <a:cxn ang="0">
                  <a:pos x="T0" y="T1"/>
                </a:cxn>
                <a:cxn ang="0">
                  <a:pos x="T2" y="T3"/>
                </a:cxn>
                <a:cxn ang="0">
                  <a:pos x="T4" y="T5"/>
                </a:cxn>
                <a:cxn ang="0">
                  <a:pos x="T6" y="T7"/>
                </a:cxn>
                <a:cxn ang="0">
                  <a:pos x="T8" y="T9"/>
                </a:cxn>
                <a:cxn ang="0">
                  <a:pos x="T10" y="T11"/>
                </a:cxn>
              </a:cxnLst>
              <a:rect l="0" t="0" r="r" b="b"/>
              <a:pathLst>
                <a:path w="3" h="13">
                  <a:moveTo>
                    <a:pt x="2" y="12"/>
                  </a:moveTo>
                  <a:cubicBezTo>
                    <a:pt x="2" y="12"/>
                    <a:pt x="1" y="12"/>
                    <a:pt x="1" y="13"/>
                  </a:cubicBezTo>
                  <a:cubicBezTo>
                    <a:pt x="1" y="11"/>
                    <a:pt x="1" y="9"/>
                    <a:pt x="1" y="7"/>
                  </a:cubicBezTo>
                  <a:cubicBezTo>
                    <a:pt x="1" y="5"/>
                    <a:pt x="1" y="2"/>
                    <a:pt x="0" y="0"/>
                  </a:cubicBezTo>
                  <a:cubicBezTo>
                    <a:pt x="0" y="0"/>
                    <a:pt x="1" y="0"/>
                    <a:pt x="1" y="0"/>
                  </a:cubicBezTo>
                  <a:cubicBezTo>
                    <a:pt x="3" y="4"/>
                    <a:pt x="2" y="8"/>
                    <a:pt x="2" y="12"/>
                  </a:cubicBezTo>
                  <a:close/>
                </a:path>
              </a:pathLst>
            </a:custGeom>
            <a:solidFill>
              <a:srgbClr val="D7AB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 name="Freeform 57">
              <a:extLst>
                <a:ext uri="{FF2B5EF4-FFF2-40B4-BE49-F238E27FC236}">
                  <a16:creationId xmlns:a16="http://schemas.microsoft.com/office/drawing/2014/main" id="{2CA58994-4128-000E-1CDD-B930E58C8B17}"/>
                </a:ext>
              </a:extLst>
            </p:cNvPr>
            <p:cNvSpPr/>
            <p:nvPr/>
          </p:nvSpPr>
          <p:spPr bwMode="auto">
            <a:xfrm>
              <a:off x="5091113" y="3509963"/>
              <a:ext cx="128588" cy="46037"/>
            </a:xfrm>
            <a:custGeom>
              <a:avLst/>
              <a:gdLst>
                <a:gd name="T0" fmla="*/ 11 w 11"/>
                <a:gd name="T1" fmla="*/ 4 h 4"/>
                <a:gd name="T2" fmla="*/ 9 w 11"/>
                <a:gd name="T3" fmla="*/ 4 h 4"/>
                <a:gd name="T4" fmla="*/ 0 w 11"/>
                <a:gd name="T5" fmla="*/ 2 h 4"/>
                <a:gd name="T6" fmla="*/ 11 w 11"/>
                <a:gd name="T7" fmla="*/ 4 h 4"/>
              </a:gdLst>
              <a:ahLst/>
              <a:cxnLst>
                <a:cxn ang="0">
                  <a:pos x="T0" y="T1"/>
                </a:cxn>
                <a:cxn ang="0">
                  <a:pos x="T2" y="T3"/>
                </a:cxn>
                <a:cxn ang="0">
                  <a:pos x="T4" y="T5"/>
                </a:cxn>
                <a:cxn ang="0">
                  <a:pos x="T6" y="T7"/>
                </a:cxn>
              </a:cxnLst>
              <a:rect l="0" t="0" r="r" b="b"/>
              <a:pathLst>
                <a:path w="11" h="4">
                  <a:moveTo>
                    <a:pt x="11" y="4"/>
                  </a:moveTo>
                  <a:cubicBezTo>
                    <a:pt x="10" y="4"/>
                    <a:pt x="10" y="4"/>
                    <a:pt x="9" y="4"/>
                  </a:cubicBezTo>
                  <a:cubicBezTo>
                    <a:pt x="6" y="3"/>
                    <a:pt x="3" y="2"/>
                    <a:pt x="0" y="2"/>
                  </a:cubicBezTo>
                  <a:cubicBezTo>
                    <a:pt x="4" y="0"/>
                    <a:pt x="8" y="3"/>
                    <a:pt x="11" y="4"/>
                  </a:cubicBezTo>
                  <a:close/>
                </a:path>
              </a:pathLst>
            </a:custGeom>
            <a:solidFill>
              <a:srgbClr val="D29F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 name="Freeform 58">
              <a:extLst>
                <a:ext uri="{FF2B5EF4-FFF2-40B4-BE49-F238E27FC236}">
                  <a16:creationId xmlns:a16="http://schemas.microsoft.com/office/drawing/2014/main" id="{7CBF836E-A9C5-F211-AFBB-016B14585475}"/>
                </a:ext>
              </a:extLst>
            </p:cNvPr>
            <p:cNvSpPr/>
            <p:nvPr/>
          </p:nvSpPr>
          <p:spPr bwMode="auto">
            <a:xfrm>
              <a:off x="5405438" y="2339975"/>
              <a:ext cx="841375" cy="479425"/>
            </a:xfrm>
            <a:custGeom>
              <a:avLst/>
              <a:gdLst>
                <a:gd name="T0" fmla="*/ 17 w 72"/>
                <a:gd name="T1" fmla="*/ 12 h 41"/>
                <a:gd name="T2" fmla="*/ 11 w 72"/>
                <a:gd name="T3" fmla="*/ 10 h 41"/>
                <a:gd name="T4" fmla="*/ 0 w 72"/>
                <a:gd name="T5" fmla="*/ 0 h 41"/>
                <a:gd name="T6" fmla="*/ 18 w 72"/>
                <a:gd name="T7" fmla="*/ 8 h 41"/>
                <a:gd name="T8" fmla="*/ 37 w 72"/>
                <a:gd name="T9" fmla="*/ 14 h 41"/>
                <a:gd name="T10" fmla="*/ 53 w 72"/>
                <a:gd name="T11" fmla="*/ 19 h 41"/>
                <a:gd name="T12" fmla="*/ 66 w 72"/>
                <a:gd name="T13" fmla="*/ 25 h 41"/>
                <a:gd name="T14" fmla="*/ 71 w 72"/>
                <a:gd name="T15" fmla="*/ 27 h 41"/>
                <a:gd name="T16" fmla="*/ 68 w 72"/>
                <a:gd name="T17" fmla="*/ 38 h 41"/>
                <a:gd name="T18" fmla="*/ 67 w 72"/>
                <a:gd name="T19" fmla="*/ 39 h 41"/>
                <a:gd name="T20" fmla="*/ 62 w 72"/>
                <a:gd name="T21" fmla="*/ 37 h 41"/>
                <a:gd name="T22" fmla="*/ 45 w 72"/>
                <a:gd name="T23" fmla="*/ 27 h 41"/>
                <a:gd name="T24" fmla="*/ 19 w 72"/>
                <a:gd name="T25" fmla="*/ 15 h 41"/>
                <a:gd name="T26" fmla="*/ 17 w 72"/>
                <a:gd name="T27"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41">
                  <a:moveTo>
                    <a:pt x="17" y="12"/>
                  </a:moveTo>
                  <a:cubicBezTo>
                    <a:pt x="16" y="10"/>
                    <a:pt x="14" y="10"/>
                    <a:pt x="11" y="10"/>
                  </a:cubicBezTo>
                  <a:cubicBezTo>
                    <a:pt x="3" y="11"/>
                    <a:pt x="0" y="8"/>
                    <a:pt x="0" y="0"/>
                  </a:cubicBezTo>
                  <a:cubicBezTo>
                    <a:pt x="5" y="6"/>
                    <a:pt x="12" y="7"/>
                    <a:pt x="18" y="8"/>
                  </a:cubicBezTo>
                  <a:cubicBezTo>
                    <a:pt x="26" y="8"/>
                    <a:pt x="31" y="10"/>
                    <a:pt x="37" y="14"/>
                  </a:cubicBezTo>
                  <a:cubicBezTo>
                    <a:pt x="42" y="17"/>
                    <a:pt x="47" y="20"/>
                    <a:pt x="53" y="19"/>
                  </a:cubicBezTo>
                  <a:cubicBezTo>
                    <a:pt x="58" y="19"/>
                    <a:pt x="63" y="20"/>
                    <a:pt x="66" y="25"/>
                  </a:cubicBezTo>
                  <a:cubicBezTo>
                    <a:pt x="68" y="26"/>
                    <a:pt x="69" y="28"/>
                    <a:pt x="71" y="27"/>
                  </a:cubicBezTo>
                  <a:cubicBezTo>
                    <a:pt x="72" y="31"/>
                    <a:pt x="69" y="34"/>
                    <a:pt x="68" y="38"/>
                  </a:cubicBezTo>
                  <a:cubicBezTo>
                    <a:pt x="68" y="38"/>
                    <a:pt x="68" y="39"/>
                    <a:pt x="67" y="39"/>
                  </a:cubicBezTo>
                  <a:cubicBezTo>
                    <a:pt x="65" y="41"/>
                    <a:pt x="64" y="39"/>
                    <a:pt x="62" y="37"/>
                  </a:cubicBezTo>
                  <a:cubicBezTo>
                    <a:pt x="58" y="32"/>
                    <a:pt x="52" y="29"/>
                    <a:pt x="45" y="27"/>
                  </a:cubicBezTo>
                  <a:cubicBezTo>
                    <a:pt x="36" y="24"/>
                    <a:pt x="28" y="18"/>
                    <a:pt x="19" y="15"/>
                  </a:cubicBezTo>
                  <a:cubicBezTo>
                    <a:pt x="18" y="14"/>
                    <a:pt x="17" y="14"/>
                    <a:pt x="17" y="12"/>
                  </a:cubicBezTo>
                  <a:close/>
                </a:path>
              </a:pathLst>
            </a:custGeom>
            <a:solidFill>
              <a:srgbClr val="EED5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 name="Freeform 59">
              <a:extLst>
                <a:ext uri="{FF2B5EF4-FFF2-40B4-BE49-F238E27FC236}">
                  <a16:creationId xmlns:a16="http://schemas.microsoft.com/office/drawing/2014/main" id="{54CCACF5-30D5-21AE-D454-42DAEE532A0C}"/>
                </a:ext>
              </a:extLst>
            </p:cNvPr>
            <p:cNvSpPr/>
            <p:nvPr/>
          </p:nvSpPr>
          <p:spPr bwMode="auto">
            <a:xfrm>
              <a:off x="6211888" y="2468563"/>
              <a:ext cx="69850" cy="234950"/>
            </a:xfrm>
            <a:custGeom>
              <a:avLst/>
              <a:gdLst>
                <a:gd name="T0" fmla="*/ 1 w 6"/>
                <a:gd name="T1" fmla="*/ 0 h 20"/>
                <a:gd name="T2" fmla="*/ 4 w 6"/>
                <a:gd name="T3" fmla="*/ 4 h 20"/>
                <a:gd name="T4" fmla="*/ 6 w 6"/>
                <a:gd name="T5" fmla="*/ 20 h 20"/>
                <a:gd name="T6" fmla="*/ 2 w 6"/>
                <a:gd name="T7" fmla="*/ 14 h 20"/>
                <a:gd name="T8" fmla="*/ 1 w 6"/>
                <a:gd name="T9" fmla="*/ 0 h 20"/>
              </a:gdLst>
              <a:ahLst/>
              <a:cxnLst>
                <a:cxn ang="0">
                  <a:pos x="T0" y="T1"/>
                </a:cxn>
                <a:cxn ang="0">
                  <a:pos x="T2" y="T3"/>
                </a:cxn>
                <a:cxn ang="0">
                  <a:pos x="T4" y="T5"/>
                </a:cxn>
                <a:cxn ang="0">
                  <a:pos x="T6" y="T7"/>
                </a:cxn>
                <a:cxn ang="0">
                  <a:pos x="T8" y="T9"/>
                </a:cxn>
              </a:cxnLst>
              <a:rect l="0" t="0" r="r" b="b"/>
              <a:pathLst>
                <a:path w="6" h="20">
                  <a:moveTo>
                    <a:pt x="1" y="0"/>
                  </a:moveTo>
                  <a:cubicBezTo>
                    <a:pt x="4" y="0"/>
                    <a:pt x="2" y="4"/>
                    <a:pt x="4" y="4"/>
                  </a:cubicBezTo>
                  <a:cubicBezTo>
                    <a:pt x="6" y="9"/>
                    <a:pt x="6" y="14"/>
                    <a:pt x="6" y="20"/>
                  </a:cubicBezTo>
                  <a:cubicBezTo>
                    <a:pt x="3" y="19"/>
                    <a:pt x="5" y="14"/>
                    <a:pt x="2" y="14"/>
                  </a:cubicBezTo>
                  <a:cubicBezTo>
                    <a:pt x="0" y="10"/>
                    <a:pt x="3" y="5"/>
                    <a:pt x="1" y="0"/>
                  </a:cubicBezTo>
                  <a:close/>
                </a:path>
              </a:pathLst>
            </a:custGeom>
            <a:solidFill>
              <a:srgbClr val="EED5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 name="Freeform 60">
              <a:extLst>
                <a:ext uri="{FF2B5EF4-FFF2-40B4-BE49-F238E27FC236}">
                  <a16:creationId xmlns:a16="http://schemas.microsoft.com/office/drawing/2014/main" id="{4533DEFF-1A2A-361D-B513-842BEBAEE50E}"/>
                </a:ext>
              </a:extLst>
            </p:cNvPr>
            <p:cNvSpPr/>
            <p:nvPr/>
          </p:nvSpPr>
          <p:spPr bwMode="auto">
            <a:xfrm>
              <a:off x="4857750" y="2328863"/>
              <a:ext cx="630238" cy="1320800"/>
            </a:xfrm>
            <a:custGeom>
              <a:avLst/>
              <a:gdLst>
                <a:gd name="T0" fmla="*/ 10 w 54"/>
                <a:gd name="T1" fmla="*/ 85 h 113"/>
                <a:gd name="T2" fmla="*/ 10 w 54"/>
                <a:gd name="T3" fmla="*/ 84 h 113"/>
                <a:gd name="T4" fmla="*/ 7 w 54"/>
                <a:gd name="T5" fmla="*/ 79 h 113"/>
                <a:gd name="T6" fmla="*/ 14 w 54"/>
                <a:gd name="T7" fmla="*/ 78 h 113"/>
                <a:gd name="T8" fmla="*/ 4 w 54"/>
                <a:gd name="T9" fmla="*/ 69 h 113"/>
                <a:gd name="T10" fmla="*/ 11 w 54"/>
                <a:gd name="T11" fmla="*/ 65 h 113"/>
                <a:gd name="T12" fmla="*/ 13 w 54"/>
                <a:gd name="T13" fmla="*/ 56 h 113"/>
                <a:gd name="T14" fmla="*/ 12 w 54"/>
                <a:gd name="T15" fmla="*/ 61 h 113"/>
                <a:gd name="T16" fmla="*/ 6 w 54"/>
                <a:gd name="T17" fmla="*/ 59 h 113"/>
                <a:gd name="T18" fmla="*/ 0 w 54"/>
                <a:gd name="T19" fmla="*/ 55 h 113"/>
                <a:gd name="T20" fmla="*/ 5 w 54"/>
                <a:gd name="T21" fmla="*/ 49 h 113"/>
                <a:gd name="T22" fmla="*/ 18 w 54"/>
                <a:gd name="T23" fmla="*/ 46 h 113"/>
                <a:gd name="T24" fmla="*/ 20 w 54"/>
                <a:gd name="T25" fmla="*/ 46 h 113"/>
                <a:gd name="T26" fmla="*/ 19 w 54"/>
                <a:gd name="T27" fmla="*/ 42 h 113"/>
                <a:gd name="T28" fmla="*/ 19 w 54"/>
                <a:gd name="T29" fmla="*/ 35 h 113"/>
                <a:gd name="T30" fmla="*/ 24 w 54"/>
                <a:gd name="T31" fmla="*/ 32 h 113"/>
                <a:gd name="T32" fmla="*/ 25 w 54"/>
                <a:gd name="T33" fmla="*/ 34 h 113"/>
                <a:gd name="T34" fmla="*/ 26 w 54"/>
                <a:gd name="T35" fmla="*/ 32 h 113"/>
                <a:gd name="T36" fmla="*/ 19 w 54"/>
                <a:gd name="T37" fmla="*/ 29 h 113"/>
                <a:gd name="T38" fmla="*/ 13 w 54"/>
                <a:gd name="T39" fmla="*/ 26 h 113"/>
                <a:gd name="T40" fmla="*/ 27 w 54"/>
                <a:gd name="T41" fmla="*/ 25 h 113"/>
                <a:gd name="T42" fmla="*/ 15 w 54"/>
                <a:gd name="T43" fmla="*/ 23 h 113"/>
                <a:gd name="T44" fmla="*/ 22 w 54"/>
                <a:gd name="T45" fmla="*/ 6 h 113"/>
                <a:gd name="T46" fmla="*/ 38 w 54"/>
                <a:gd name="T47" fmla="*/ 0 h 113"/>
                <a:gd name="T48" fmla="*/ 39 w 54"/>
                <a:gd name="T49" fmla="*/ 8 h 113"/>
                <a:gd name="T50" fmla="*/ 45 w 54"/>
                <a:gd name="T51" fmla="*/ 31 h 113"/>
                <a:gd name="T52" fmla="*/ 48 w 54"/>
                <a:gd name="T53" fmla="*/ 45 h 113"/>
                <a:gd name="T54" fmla="*/ 42 w 54"/>
                <a:gd name="T55" fmla="*/ 42 h 113"/>
                <a:gd name="T56" fmla="*/ 39 w 54"/>
                <a:gd name="T57" fmla="*/ 48 h 113"/>
                <a:gd name="T58" fmla="*/ 45 w 54"/>
                <a:gd name="T59" fmla="*/ 52 h 113"/>
                <a:gd name="T60" fmla="*/ 38 w 54"/>
                <a:gd name="T61" fmla="*/ 54 h 113"/>
                <a:gd name="T62" fmla="*/ 43 w 54"/>
                <a:gd name="T63" fmla="*/ 54 h 113"/>
                <a:gd name="T64" fmla="*/ 45 w 54"/>
                <a:gd name="T65" fmla="*/ 58 h 113"/>
                <a:gd name="T66" fmla="*/ 41 w 54"/>
                <a:gd name="T67" fmla="*/ 61 h 113"/>
                <a:gd name="T68" fmla="*/ 33 w 54"/>
                <a:gd name="T69" fmla="*/ 69 h 113"/>
                <a:gd name="T70" fmla="*/ 33 w 54"/>
                <a:gd name="T71" fmla="*/ 70 h 113"/>
                <a:gd name="T72" fmla="*/ 39 w 54"/>
                <a:gd name="T73" fmla="*/ 89 h 113"/>
                <a:gd name="T74" fmla="*/ 49 w 54"/>
                <a:gd name="T75" fmla="*/ 100 h 113"/>
                <a:gd name="T76" fmla="*/ 54 w 54"/>
                <a:gd name="T77" fmla="*/ 105 h 113"/>
                <a:gd name="T78" fmla="*/ 49 w 54"/>
                <a:gd name="T79" fmla="*/ 111 h 113"/>
                <a:gd name="T80" fmla="*/ 42 w 54"/>
                <a:gd name="T81" fmla="*/ 110 h 113"/>
                <a:gd name="T82" fmla="*/ 40 w 54"/>
                <a:gd name="T83" fmla="*/ 110 h 113"/>
                <a:gd name="T84" fmla="*/ 38 w 54"/>
                <a:gd name="T85" fmla="*/ 107 h 113"/>
                <a:gd name="T86" fmla="*/ 40 w 54"/>
                <a:gd name="T87" fmla="*/ 106 h 113"/>
                <a:gd name="T88" fmla="*/ 45 w 54"/>
                <a:gd name="T89" fmla="*/ 101 h 113"/>
                <a:gd name="T90" fmla="*/ 38 w 54"/>
                <a:gd name="T91" fmla="*/ 97 h 113"/>
                <a:gd name="T92" fmla="*/ 28 w 54"/>
                <a:gd name="T93" fmla="*/ 97 h 113"/>
                <a:gd name="T94" fmla="*/ 15 w 54"/>
                <a:gd name="T95" fmla="*/ 97 h 113"/>
                <a:gd name="T96" fmla="*/ 11 w 54"/>
                <a:gd name="T97" fmla="*/ 92 h 113"/>
                <a:gd name="T98" fmla="*/ 10 w 54"/>
                <a:gd name="T99" fmla="*/ 8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113">
                  <a:moveTo>
                    <a:pt x="10" y="85"/>
                  </a:moveTo>
                  <a:cubicBezTo>
                    <a:pt x="10" y="85"/>
                    <a:pt x="10" y="85"/>
                    <a:pt x="10" y="84"/>
                  </a:cubicBezTo>
                  <a:cubicBezTo>
                    <a:pt x="10" y="82"/>
                    <a:pt x="5" y="81"/>
                    <a:pt x="7" y="79"/>
                  </a:cubicBezTo>
                  <a:cubicBezTo>
                    <a:pt x="8" y="76"/>
                    <a:pt x="12" y="80"/>
                    <a:pt x="14" y="78"/>
                  </a:cubicBezTo>
                  <a:cubicBezTo>
                    <a:pt x="11" y="75"/>
                    <a:pt x="4" y="76"/>
                    <a:pt x="4" y="69"/>
                  </a:cubicBezTo>
                  <a:cubicBezTo>
                    <a:pt x="6" y="68"/>
                    <a:pt x="8" y="65"/>
                    <a:pt x="11" y="65"/>
                  </a:cubicBezTo>
                  <a:cubicBezTo>
                    <a:pt x="17" y="64"/>
                    <a:pt x="15" y="59"/>
                    <a:pt x="13" y="56"/>
                  </a:cubicBezTo>
                  <a:cubicBezTo>
                    <a:pt x="11" y="57"/>
                    <a:pt x="15" y="60"/>
                    <a:pt x="12" y="61"/>
                  </a:cubicBezTo>
                  <a:cubicBezTo>
                    <a:pt x="10" y="62"/>
                    <a:pt x="8" y="61"/>
                    <a:pt x="6" y="59"/>
                  </a:cubicBezTo>
                  <a:cubicBezTo>
                    <a:pt x="4" y="58"/>
                    <a:pt x="0" y="60"/>
                    <a:pt x="0" y="55"/>
                  </a:cubicBezTo>
                  <a:cubicBezTo>
                    <a:pt x="2" y="54"/>
                    <a:pt x="3" y="51"/>
                    <a:pt x="5" y="49"/>
                  </a:cubicBezTo>
                  <a:cubicBezTo>
                    <a:pt x="9" y="45"/>
                    <a:pt x="12" y="42"/>
                    <a:pt x="18" y="46"/>
                  </a:cubicBezTo>
                  <a:cubicBezTo>
                    <a:pt x="18" y="46"/>
                    <a:pt x="19" y="47"/>
                    <a:pt x="20" y="46"/>
                  </a:cubicBezTo>
                  <a:cubicBezTo>
                    <a:pt x="20" y="45"/>
                    <a:pt x="21" y="43"/>
                    <a:pt x="19" y="42"/>
                  </a:cubicBezTo>
                  <a:cubicBezTo>
                    <a:pt x="18" y="40"/>
                    <a:pt x="20" y="38"/>
                    <a:pt x="19" y="35"/>
                  </a:cubicBezTo>
                  <a:cubicBezTo>
                    <a:pt x="18" y="32"/>
                    <a:pt x="20" y="30"/>
                    <a:pt x="24" y="32"/>
                  </a:cubicBezTo>
                  <a:cubicBezTo>
                    <a:pt x="24" y="33"/>
                    <a:pt x="24" y="34"/>
                    <a:pt x="25" y="34"/>
                  </a:cubicBezTo>
                  <a:cubicBezTo>
                    <a:pt x="26" y="34"/>
                    <a:pt x="26" y="33"/>
                    <a:pt x="26" y="32"/>
                  </a:cubicBezTo>
                  <a:cubicBezTo>
                    <a:pt x="24" y="29"/>
                    <a:pt x="23" y="27"/>
                    <a:pt x="19" y="29"/>
                  </a:cubicBezTo>
                  <a:cubicBezTo>
                    <a:pt x="16" y="30"/>
                    <a:pt x="13" y="32"/>
                    <a:pt x="13" y="26"/>
                  </a:cubicBezTo>
                  <a:cubicBezTo>
                    <a:pt x="18" y="23"/>
                    <a:pt x="22" y="24"/>
                    <a:pt x="27" y="25"/>
                  </a:cubicBezTo>
                  <a:cubicBezTo>
                    <a:pt x="23" y="23"/>
                    <a:pt x="20" y="20"/>
                    <a:pt x="15" y="23"/>
                  </a:cubicBezTo>
                  <a:cubicBezTo>
                    <a:pt x="16" y="16"/>
                    <a:pt x="19" y="11"/>
                    <a:pt x="22" y="6"/>
                  </a:cubicBezTo>
                  <a:cubicBezTo>
                    <a:pt x="25" y="0"/>
                    <a:pt x="31" y="0"/>
                    <a:pt x="38" y="0"/>
                  </a:cubicBezTo>
                  <a:cubicBezTo>
                    <a:pt x="42" y="2"/>
                    <a:pt x="39" y="5"/>
                    <a:pt x="39" y="8"/>
                  </a:cubicBezTo>
                  <a:cubicBezTo>
                    <a:pt x="37" y="16"/>
                    <a:pt x="39" y="24"/>
                    <a:pt x="45" y="31"/>
                  </a:cubicBezTo>
                  <a:cubicBezTo>
                    <a:pt x="48" y="35"/>
                    <a:pt x="52" y="39"/>
                    <a:pt x="48" y="45"/>
                  </a:cubicBezTo>
                  <a:cubicBezTo>
                    <a:pt x="44" y="46"/>
                    <a:pt x="44" y="42"/>
                    <a:pt x="42" y="42"/>
                  </a:cubicBezTo>
                  <a:cubicBezTo>
                    <a:pt x="45" y="45"/>
                    <a:pt x="45" y="45"/>
                    <a:pt x="39" y="48"/>
                  </a:cubicBezTo>
                  <a:cubicBezTo>
                    <a:pt x="41" y="49"/>
                    <a:pt x="46" y="49"/>
                    <a:pt x="45" y="52"/>
                  </a:cubicBezTo>
                  <a:cubicBezTo>
                    <a:pt x="44" y="55"/>
                    <a:pt x="40" y="53"/>
                    <a:pt x="38" y="54"/>
                  </a:cubicBezTo>
                  <a:cubicBezTo>
                    <a:pt x="39" y="54"/>
                    <a:pt x="41" y="54"/>
                    <a:pt x="43" y="54"/>
                  </a:cubicBezTo>
                  <a:cubicBezTo>
                    <a:pt x="44" y="55"/>
                    <a:pt x="46" y="56"/>
                    <a:pt x="45" y="58"/>
                  </a:cubicBezTo>
                  <a:cubicBezTo>
                    <a:pt x="45" y="61"/>
                    <a:pt x="43" y="61"/>
                    <a:pt x="41" y="61"/>
                  </a:cubicBezTo>
                  <a:cubicBezTo>
                    <a:pt x="34" y="61"/>
                    <a:pt x="34" y="62"/>
                    <a:pt x="33" y="69"/>
                  </a:cubicBezTo>
                  <a:cubicBezTo>
                    <a:pt x="33" y="69"/>
                    <a:pt x="33" y="70"/>
                    <a:pt x="33" y="70"/>
                  </a:cubicBezTo>
                  <a:cubicBezTo>
                    <a:pt x="26" y="83"/>
                    <a:pt x="24" y="82"/>
                    <a:pt x="39" y="89"/>
                  </a:cubicBezTo>
                  <a:cubicBezTo>
                    <a:pt x="44" y="91"/>
                    <a:pt x="47" y="95"/>
                    <a:pt x="49" y="100"/>
                  </a:cubicBezTo>
                  <a:cubicBezTo>
                    <a:pt x="50" y="102"/>
                    <a:pt x="51" y="104"/>
                    <a:pt x="54" y="105"/>
                  </a:cubicBezTo>
                  <a:cubicBezTo>
                    <a:pt x="54" y="108"/>
                    <a:pt x="52" y="110"/>
                    <a:pt x="49" y="111"/>
                  </a:cubicBezTo>
                  <a:cubicBezTo>
                    <a:pt x="46" y="113"/>
                    <a:pt x="45" y="109"/>
                    <a:pt x="42" y="110"/>
                  </a:cubicBezTo>
                  <a:cubicBezTo>
                    <a:pt x="42" y="110"/>
                    <a:pt x="41" y="110"/>
                    <a:pt x="40" y="110"/>
                  </a:cubicBezTo>
                  <a:cubicBezTo>
                    <a:pt x="39" y="109"/>
                    <a:pt x="39" y="108"/>
                    <a:pt x="38" y="107"/>
                  </a:cubicBezTo>
                  <a:cubicBezTo>
                    <a:pt x="38" y="107"/>
                    <a:pt x="39" y="106"/>
                    <a:pt x="40" y="106"/>
                  </a:cubicBezTo>
                  <a:cubicBezTo>
                    <a:pt x="41" y="104"/>
                    <a:pt x="45" y="105"/>
                    <a:pt x="45" y="101"/>
                  </a:cubicBezTo>
                  <a:cubicBezTo>
                    <a:pt x="44" y="97"/>
                    <a:pt x="41" y="98"/>
                    <a:pt x="38" y="97"/>
                  </a:cubicBezTo>
                  <a:cubicBezTo>
                    <a:pt x="35" y="96"/>
                    <a:pt x="31" y="96"/>
                    <a:pt x="28" y="97"/>
                  </a:cubicBezTo>
                  <a:cubicBezTo>
                    <a:pt x="24" y="99"/>
                    <a:pt x="20" y="97"/>
                    <a:pt x="15" y="97"/>
                  </a:cubicBezTo>
                  <a:cubicBezTo>
                    <a:pt x="13" y="97"/>
                    <a:pt x="11" y="95"/>
                    <a:pt x="11" y="92"/>
                  </a:cubicBezTo>
                  <a:cubicBezTo>
                    <a:pt x="11" y="90"/>
                    <a:pt x="12" y="87"/>
                    <a:pt x="10" y="85"/>
                  </a:cubicBezTo>
                  <a:close/>
                </a:path>
              </a:pathLst>
            </a:custGeom>
            <a:solidFill>
              <a:srgbClr val="FA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 name="Freeform 61">
              <a:extLst>
                <a:ext uri="{FF2B5EF4-FFF2-40B4-BE49-F238E27FC236}">
                  <a16:creationId xmlns:a16="http://schemas.microsoft.com/office/drawing/2014/main" id="{C783ADE9-A51C-7A18-88B0-9625F8148DD7}"/>
                </a:ext>
              </a:extLst>
            </p:cNvPr>
            <p:cNvSpPr/>
            <p:nvPr/>
          </p:nvSpPr>
          <p:spPr bwMode="auto">
            <a:xfrm>
              <a:off x="4391025" y="3860800"/>
              <a:ext cx="1108075" cy="536575"/>
            </a:xfrm>
            <a:custGeom>
              <a:avLst/>
              <a:gdLst>
                <a:gd name="T0" fmla="*/ 15 w 95"/>
                <a:gd name="T1" fmla="*/ 20 h 46"/>
                <a:gd name="T2" fmla="*/ 34 w 95"/>
                <a:gd name="T3" fmla="*/ 12 h 46"/>
                <a:gd name="T4" fmla="*/ 75 w 95"/>
                <a:gd name="T5" fmla="*/ 15 h 46"/>
                <a:gd name="T6" fmla="*/ 83 w 95"/>
                <a:gd name="T7" fmla="*/ 6 h 46"/>
                <a:gd name="T8" fmla="*/ 83 w 95"/>
                <a:gd name="T9" fmla="*/ 1 h 46"/>
                <a:gd name="T10" fmla="*/ 88 w 95"/>
                <a:gd name="T11" fmla="*/ 4 h 46"/>
                <a:gd name="T12" fmla="*/ 90 w 95"/>
                <a:gd name="T13" fmla="*/ 7 h 46"/>
                <a:gd name="T14" fmla="*/ 93 w 95"/>
                <a:gd name="T15" fmla="*/ 14 h 46"/>
                <a:gd name="T16" fmla="*/ 82 w 95"/>
                <a:gd name="T17" fmla="*/ 20 h 46"/>
                <a:gd name="T18" fmla="*/ 62 w 95"/>
                <a:gd name="T19" fmla="*/ 17 h 46"/>
                <a:gd name="T20" fmla="*/ 36 w 95"/>
                <a:gd name="T21" fmla="*/ 26 h 46"/>
                <a:gd name="T22" fmla="*/ 24 w 95"/>
                <a:gd name="T23" fmla="*/ 36 h 46"/>
                <a:gd name="T24" fmla="*/ 6 w 95"/>
                <a:gd name="T25" fmla="*/ 45 h 46"/>
                <a:gd name="T26" fmla="*/ 0 w 95"/>
                <a:gd name="T27" fmla="*/ 41 h 46"/>
                <a:gd name="T28" fmla="*/ 15 w 95"/>
                <a:gd name="T29"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
                  <a:moveTo>
                    <a:pt x="15" y="20"/>
                  </a:moveTo>
                  <a:cubicBezTo>
                    <a:pt x="21" y="17"/>
                    <a:pt x="27" y="15"/>
                    <a:pt x="34" y="12"/>
                  </a:cubicBezTo>
                  <a:cubicBezTo>
                    <a:pt x="48" y="9"/>
                    <a:pt x="61" y="13"/>
                    <a:pt x="75" y="15"/>
                  </a:cubicBezTo>
                  <a:cubicBezTo>
                    <a:pt x="83" y="15"/>
                    <a:pt x="85" y="13"/>
                    <a:pt x="83" y="6"/>
                  </a:cubicBezTo>
                  <a:cubicBezTo>
                    <a:pt x="83" y="4"/>
                    <a:pt x="81" y="2"/>
                    <a:pt x="83" y="1"/>
                  </a:cubicBezTo>
                  <a:cubicBezTo>
                    <a:pt x="86" y="0"/>
                    <a:pt x="87" y="2"/>
                    <a:pt x="88" y="4"/>
                  </a:cubicBezTo>
                  <a:cubicBezTo>
                    <a:pt x="89" y="5"/>
                    <a:pt x="89" y="6"/>
                    <a:pt x="90" y="7"/>
                  </a:cubicBezTo>
                  <a:cubicBezTo>
                    <a:pt x="91" y="9"/>
                    <a:pt x="95" y="11"/>
                    <a:pt x="93" y="14"/>
                  </a:cubicBezTo>
                  <a:cubicBezTo>
                    <a:pt x="90" y="17"/>
                    <a:pt x="87" y="21"/>
                    <a:pt x="82" y="20"/>
                  </a:cubicBezTo>
                  <a:cubicBezTo>
                    <a:pt x="75" y="19"/>
                    <a:pt x="69" y="18"/>
                    <a:pt x="62" y="17"/>
                  </a:cubicBezTo>
                  <a:cubicBezTo>
                    <a:pt x="52" y="16"/>
                    <a:pt x="44" y="21"/>
                    <a:pt x="36" y="26"/>
                  </a:cubicBezTo>
                  <a:cubicBezTo>
                    <a:pt x="31" y="29"/>
                    <a:pt x="27" y="32"/>
                    <a:pt x="24" y="36"/>
                  </a:cubicBezTo>
                  <a:cubicBezTo>
                    <a:pt x="18" y="40"/>
                    <a:pt x="12" y="43"/>
                    <a:pt x="6" y="45"/>
                  </a:cubicBezTo>
                  <a:cubicBezTo>
                    <a:pt x="3" y="46"/>
                    <a:pt x="0" y="45"/>
                    <a:pt x="0" y="41"/>
                  </a:cubicBezTo>
                  <a:cubicBezTo>
                    <a:pt x="3" y="32"/>
                    <a:pt x="8" y="26"/>
                    <a:pt x="15" y="20"/>
                  </a:cubicBezTo>
                  <a:close/>
                </a:path>
              </a:pathLst>
            </a:custGeom>
            <a:solidFill>
              <a:srgbClr val="FAE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 name="Freeform 62">
              <a:extLst>
                <a:ext uri="{FF2B5EF4-FFF2-40B4-BE49-F238E27FC236}">
                  <a16:creationId xmlns:a16="http://schemas.microsoft.com/office/drawing/2014/main" id="{B1FE0AB4-97B6-548A-BBE5-B4616E4A72C8}"/>
                </a:ext>
              </a:extLst>
            </p:cNvPr>
            <p:cNvSpPr/>
            <p:nvPr/>
          </p:nvSpPr>
          <p:spPr bwMode="auto">
            <a:xfrm>
              <a:off x="4810125" y="4152900"/>
              <a:ext cx="455613" cy="1589087"/>
            </a:xfrm>
            <a:custGeom>
              <a:avLst/>
              <a:gdLst>
                <a:gd name="T0" fmla="*/ 11 w 39"/>
                <a:gd name="T1" fmla="*/ 131 h 136"/>
                <a:gd name="T2" fmla="*/ 3 w 39"/>
                <a:gd name="T3" fmla="*/ 136 h 136"/>
                <a:gd name="T4" fmla="*/ 1 w 39"/>
                <a:gd name="T5" fmla="*/ 130 h 136"/>
                <a:gd name="T6" fmla="*/ 3 w 39"/>
                <a:gd name="T7" fmla="*/ 78 h 136"/>
                <a:gd name="T8" fmla="*/ 19 w 39"/>
                <a:gd name="T9" fmla="*/ 23 h 136"/>
                <a:gd name="T10" fmla="*/ 20 w 39"/>
                <a:gd name="T11" fmla="*/ 20 h 136"/>
                <a:gd name="T12" fmla="*/ 25 w 39"/>
                <a:gd name="T13" fmla="*/ 12 h 136"/>
                <a:gd name="T14" fmla="*/ 33 w 39"/>
                <a:gd name="T15" fmla="*/ 4 h 136"/>
                <a:gd name="T16" fmla="*/ 39 w 39"/>
                <a:gd name="T17" fmla="*/ 1 h 136"/>
                <a:gd name="T18" fmla="*/ 35 w 39"/>
                <a:gd name="T19" fmla="*/ 9 h 136"/>
                <a:gd name="T20" fmla="*/ 21 w 39"/>
                <a:gd name="T21" fmla="*/ 34 h 136"/>
                <a:gd name="T22" fmla="*/ 15 w 39"/>
                <a:gd name="T23" fmla="*/ 45 h 136"/>
                <a:gd name="T24" fmla="*/ 12 w 39"/>
                <a:gd name="T25" fmla="*/ 62 h 136"/>
                <a:gd name="T26" fmla="*/ 11 w 39"/>
                <a:gd name="T27" fmla="*/ 76 h 136"/>
                <a:gd name="T28" fmla="*/ 9 w 39"/>
                <a:gd name="T29" fmla="*/ 82 h 136"/>
                <a:gd name="T30" fmla="*/ 8 w 39"/>
                <a:gd name="T31" fmla="*/ 102 h 136"/>
                <a:gd name="T32" fmla="*/ 9 w 39"/>
                <a:gd name="T33" fmla="*/ 90 h 136"/>
                <a:gd name="T34" fmla="*/ 16 w 39"/>
                <a:gd name="T35" fmla="*/ 83 h 136"/>
                <a:gd name="T36" fmla="*/ 18 w 39"/>
                <a:gd name="T37" fmla="*/ 95 h 136"/>
                <a:gd name="T38" fmla="*/ 17 w 39"/>
                <a:gd name="T39" fmla="*/ 100 h 136"/>
                <a:gd name="T40" fmla="*/ 16 w 39"/>
                <a:gd name="T41" fmla="*/ 104 h 136"/>
                <a:gd name="T42" fmla="*/ 10 w 39"/>
                <a:gd name="T43" fmla="*/ 129 h 136"/>
                <a:gd name="T44" fmla="*/ 11 w 39"/>
                <a:gd name="T45"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136">
                  <a:moveTo>
                    <a:pt x="11" y="131"/>
                  </a:moveTo>
                  <a:cubicBezTo>
                    <a:pt x="8" y="133"/>
                    <a:pt x="6" y="134"/>
                    <a:pt x="3" y="136"/>
                  </a:cubicBezTo>
                  <a:cubicBezTo>
                    <a:pt x="2" y="134"/>
                    <a:pt x="1" y="132"/>
                    <a:pt x="1" y="130"/>
                  </a:cubicBezTo>
                  <a:cubicBezTo>
                    <a:pt x="1" y="113"/>
                    <a:pt x="0" y="95"/>
                    <a:pt x="3" y="78"/>
                  </a:cubicBezTo>
                  <a:cubicBezTo>
                    <a:pt x="5" y="58"/>
                    <a:pt x="9" y="40"/>
                    <a:pt x="19" y="23"/>
                  </a:cubicBezTo>
                  <a:cubicBezTo>
                    <a:pt x="19" y="22"/>
                    <a:pt x="20" y="21"/>
                    <a:pt x="20" y="20"/>
                  </a:cubicBezTo>
                  <a:cubicBezTo>
                    <a:pt x="22" y="17"/>
                    <a:pt x="23" y="14"/>
                    <a:pt x="25" y="12"/>
                  </a:cubicBezTo>
                  <a:cubicBezTo>
                    <a:pt x="28" y="9"/>
                    <a:pt x="30" y="6"/>
                    <a:pt x="33" y="4"/>
                  </a:cubicBezTo>
                  <a:cubicBezTo>
                    <a:pt x="35" y="2"/>
                    <a:pt x="36" y="0"/>
                    <a:pt x="39" y="1"/>
                  </a:cubicBezTo>
                  <a:cubicBezTo>
                    <a:pt x="39" y="5"/>
                    <a:pt x="37" y="8"/>
                    <a:pt x="35" y="9"/>
                  </a:cubicBezTo>
                  <a:cubicBezTo>
                    <a:pt x="26" y="15"/>
                    <a:pt x="24" y="25"/>
                    <a:pt x="21" y="34"/>
                  </a:cubicBezTo>
                  <a:cubicBezTo>
                    <a:pt x="19" y="38"/>
                    <a:pt x="17" y="41"/>
                    <a:pt x="15" y="45"/>
                  </a:cubicBezTo>
                  <a:cubicBezTo>
                    <a:pt x="13" y="50"/>
                    <a:pt x="12" y="56"/>
                    <a:pt x="12" y="62"/>
                  </a:cubicBezTo>
                  <a:cubicBezTo>
                    <a:pt x="11" y="67"/>
                    <a:pt x="10" y="71"/>
                    <a:pt x="11" y="76"/>
                  </a:cubicBezTo>
                  <a:cubicBezTo>
                    <a:pt x="11" y="78"/>
                    <a:pt x="10" y="80"/>
                    <a:pt x="9" y="82"/>
                  </a:cubicBezTo>
                  <a:cubicBezTo>
                    <a:pt x="8" y="89"/>
                    <a:pt x="7" y="96"/>
                    <a:pt x="8" y="102"/>
                  </a:cubicBezTo>
                  <a:cubicBezTo>
                    <a:pt x="8" y="98"/>
                    <a:pt x="9" y="94"/>
                    <a:pt x="9" y="90"/>
                  </a:cubicBezTo>
                  <a:cubicBezTo>
                    <a:pt x="10" y="86"/>
                    <a:pt x="11" y="83"/>
                    <a:pt x="16" y="83"/>
                  </a:cubicBezTo>
                  <a:cubicBezTo>
                    <a:pt x="19" y="87"/>
                    <a:pt x="22" y="90"/>
                    <a:pt x="18" y="95"/>
                  </a:cubicBezTo>
                  <a:cubicBezTo>
                    <a:pt x="16" y="96"/>
                    <a:pt x="17" y="98"/>
                    <a:pt x="17" y="100"/>
                  </a:cubicBezTo>
                  <a:cubicBezTo>
                    <a:pt x="16" y="101"/>
                    <a:pt x="17" y="103"/>
                    <a:pt x="16" y="104"/>
                  </a:cubicBezTo>
                  <a:cubicBezTo>
                    <a:pt x="10" y="112"/>
                    <a:pt x="15" y="122"/>
                    <a:pt x="10" y="129"/>
                  </a:cubicBezTo>
                  <a:cubicBezTo>
                    <a:pt x="10" y="129"/>
                    <a:pt x="10" y="130"/>
                    <a:pt x="11" y="131"/>
                  </a:cubicBezTo>
                  <a:close/>
                </a:path>
              </a:pathLst>
            </a:custGeom>
            <a:solidFill>
              <a:srgbClr val="E5A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 name="Freeform 63">
              <a:extLst>
                <a:ext uri="{FF2B5EF4-FFF2-40B4-BE49-F238E27FC236}">
                  <a16:creationId xmlns:a16="http://schemas.microsoft.com/office/drawing/2014/main" id="{39E065F8-7AC3-56D5-7B4C-0BEFAEE57F11}"/>
                </a:ext>
              </a:extLst>
            </p:cNvPr>
            <p:cNvSpPr/>
            <p:nvPr/>
          </p:nvSpPr>
          <p:spPr bwMode="auto">
            <a:xfrm>
              <a:off x="5487988" y="3778250"/>
              <a:ext cx="279400" cy="1111250"/>
            </a:xfrm>
            <a:custGeom>
              <a:avLst/>
              <a:gdLst>
                <a:gd name="T0" fmla="*/ 14 w 24"/>
                <a:gd name="T1" fmla="*/ 13 h 95"/>
                <a:gd name="T2" fmla="*/ 16 w 24"/>
                <a:gd name="T3" fmla="*/ 32 h 95"/>
                <a:gd name="T4" fmla="*/ 19 w 24"/>
                <a:gd name="T5" fmla="*/ 48 h 95"/>
                <a:gd name="T6" fmla="*/ 20 w 24"/>
                <a:gd name="T7" fmla="*/ 61 h 95"/>
                <a:gd name="T8" fmla="*/ 22 w 24"/>
                <a:gd name="T9" fmla="*/ 67 h 95"/>
                <a:gd name="T10" fmla="*/ 20 w 24"/>
                <a:gd name="T11" fmla="*/ 76 h 95"/>
                <a:gd name="T12" fmla="*/ 11 w 24"/>
                <a:gd name="T13" fmla="*/ 82 h 95"/>
                <a:gd name="T14" fmla="*/ 11 w 24"/>
                <a:gd name="T15" fmla="*/ 91 h 95"/>
                <a:gd name="T16" fmla="*/ 8 w 24"/>
                <a:gd name="T17" fmla="*/ 95 h 95"/>
                <a:gd name="T18" fmla="*/ 7 w 24"/>
                <a:gd name="T19" fmla="*/ 92 h 95"/>
                <a:gd name="T20" fmla="*/ 6 w 24"/>
                <a:gd name="T21" fmla="*/ 86 h 95"/>
                <a:gd name="T22" fmla="*/ 3 w 24"/>
                <a:gd name="T23" fmla="*/ 66 h 95"/>
                <a:gd name="T24" fmla="*/ 3 w 24"/>
                <a:gd name="T25" fmla="*/ 40 h 95"/>
                <a:gd name="T26" fmla="*/ 4 w 24"/>
                <a:gd name="T27" fmla="*/ 26 h 95"/>
                <a:gd name="T28" fmla="*/ 0 w 24"/>
                <a:gd name="T29" fmla="*/ 2 h 95"/>
                <a:gd name="T30" fmla="*/ 3 w 24"/>
                <a:gd name="T31" fmla="*/ 1 h 95"/>
                <a:gd name="T32" fmla="*/ 8 w 24"/>
                <a:gd name="T33" fmla="*/ 36 h 95"/>
                <a:gd name="T34" fmla="*/ 9 w 24"/>
                <a:gd name="T35" fmla="*/ 62 h 95"/>
                <a:gd name="T36" fmla="*/ 15 w 24"/>
                <a:gd name="T37" fmla="*/ 66 h 95"/>
                <a:gd name="T38" fmla="*/ 10 w 24"/>
                <a:gd name="T39" fmla="*/ 46 h 95"/>
                <a:gd name="T40" fmla="*/ 7 w 24"/>
                <a:gd name="T41" fmla="*/ 11 h 95"/>
                <a:gd name="T42" fmla="*/ 12 w 24"/>
                <a:gd name="T43" fmla="*/ 2 h 95"/>
                <a:gd name="T44" fmla="*/ 13 w 24"/>
                <a:gd name="T45" fmla="*/ 13 h 95"/>
                <a:gd name="T46" fmla="*/ 14 w 24"/>
                <a:gd name="T47" fmla="*/ 13 h 95"/>
                <a:gd name="T48" fmla="*/ 14 w 24"/>
                <a:gd name="T49"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95">
                  <a:moveTo>
                    <a:pt x="14" y="13"/>
                  </a:moveTo>
                  <a:cubicBezTo>
                    <a:pt x="16" y="19"/>
                    <a:pt x="16" y="26"/>
                    <a:pt x="16" y="32"/>
                  </a:cubicBezTo>
                  <a:cubicBezTo>
                    <a:pt x="19" y="37"/>
                    <a:pt x="18" y="43"/>
                    <a:pt x="19" y="48"/>
                  </a:cubicBezTo>
                  <a:cubicBezTo>
                    <a:pt x="19" y="52"/>
                    <a:pt x="20" y="57"/>
                    <a:pt x="20" y="61"/>
                  </a:cubicBezTo>
                  <a:cubicBezTo>
                    <a:pt x="20" y="63"/>
                    <a:pt x="21" y="65"/>
                    <a:pt x="22" y="67"/>
                  </a:cubicBezTo>
                  <a:cubicBezTo>
                    <a:pt x="24" y="70"/>
                    <a:pt x="23" y="73"/>
                    <a:pt x="20" y="76"/>
                  </a:cubicBezTo>
                  <a:cubicBezTo>
                    <a:pt x="13" y="74"/>
                    <a:pt x="11" y="75"/>
                    <a:pt x="11" y="82"/>
                  </a:cubicBezTo>
                  <a:cubicBezTo>
                    <a:pt x="11" y="85"/>
                    <a:pt x="11" y="88"/>
                    <a:pt x="11" y="91"/>
                  </a:cubicBezTo>
                  <a:cubicBezTo>
                    <a:pt x="10" y="92"/>
                    <a:pt x="11" y="95"/>
                    <a:pt x="8" y="95"/>
                  </a:cubicBezTo>
                  <a:cubicBezTo>
                    <a:pt x="7" y="94"/>
                    <a:pt x="7" y="93"/>
                    <a:pt x="7" y="92"/>
                  </a:cubicBezTo>
                  <a:cubicBezTo>
                    <a:pt x="6" y="90"/>
                    <a:pt x="7" y="88"/>
                    <a:pt x="6" y="86"/>
                  </a:cubicBezTo>
                  <a:cubicBezTo>
                    <a:pt x="7" y="79"/>
                    <a:pt x="4" y="73"/>
                    <a:pt x="3" y="66"/>
                  </a:cubicBezTo>
                  <a:cubicBezTo>
                    <a:pt x="4" y="57"/>
                    <a:pt x="3" y="49"/>
                    <a:pt x="3" y="40"/>
                  </a:cubicBezTo>
                  <a:cubicBezTo>
                    <a:pt x="3" y="35"/>
                    <a:pt x="5" y="31"/>
                    <a:pt x="4" y="26"/>
                  </a:cubicBezTo>
                  <a:cubicBezTo>
                    <a:pt x="3" y="18"/>
                    <a:pt x="2" y="10"/>
                    <a:pt x="0" y="2"/>
                  </a:cubicBezTo>
                  <a:cubicBezTo>
                    <a:pt x="1" y="1"/>
                    <a:pt x="2" y="0"/>
                    <a:pt x="3" y="1"/>
                  </a:cubicBezTo>
                  <a:cubicBezTo>
                    <a:pt x="7" y="12"/>
                    <a:pt x="7" y="24"/>
                    <a:pt x="8" y="36"/>
                  </a:cubicBezTo>
                  <a:cubicBezTo>
                    <a:pt x="9" y="45"/>
                    <a:pt x="9" y="54"/>
                    <a:pt x="9" y="62"/>
                  </a:cubicBezTo>
                  <a:cubicBezTo>
                    <a:pt x="9" y="67"/>
                    <a:pt x="11" y="67"/>
                    <a:pt x="15" y="66"/>
                  </a:cubicBezTo>
                  <a:cubicBezTo>
                    <a:pt x="9" y="60"/>
                    <a:pt x="10" y="53"/>
                    <a:pt x="10" y="46"/>
                  </a:cubicBezTo>
                  <a:cubicBezTo>
                    <a:pt x="10" y="34"/>
                    <a:pt x="9" y="23"/>
                    <a:pt x="7" y="11"/>
                  </a:cubicBezTo>
                  <a:cubicBezTo>
                    <a:pt x="6" y="8"/>
                    <a:pt x="6" y="3"/>
                    <a:pt x="12" y="2"/>
                  </a:cubicBezTo>
                  <a:cubicBezTo>
                    <a:pt x="15" y="6"/>
                    <a:pt x="13" y="10"/>
                    <a:pt x="13" y="13"/>
                  </a:cubicBezTo>
                  <a:cubicBezTo>
                    <a:pt x="13" y="14"/>
                    <a:pt x="14" y="14"/>
                    <a:pt x="14" y="13"/>
                  </a:cubicBezTo>
                  <a:cubicBezTo>
                    <a:pt x="14" y="13"/>
                    <a:pt x="14" y="13"/>
                    <a:pt x="14" y="13"/>
                  </a:cubicBezTo>
                  <a:close/>
                </a:path>
              </a:pathLst>
            </a:custGeom>
            <a:solidFill>
              <a:srgbClr val="DE8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 name="Freeform 64">
              <a:extLst>
                <a:ext uri="{FF2B5EF4-FFF2-40B4-BE49-F238E27FC236}">
                  <a16:creationId xmlns:a16="http://schemas.microsoft.com/office/drawing/2014/main" id="{025C4909-6CA7-1102-D278-4068E53E945D}"/>
                </a:ext>
              </a:extLst>
            </p:cNvPr>
            <p:cNvSpPr/>
            <p:nvPr/>
          </p:nvSpPr>
          <p:spPr bwMode="auto">
            <a:xfrm>
              <a:off x="5464175" y="3497263"/>
              <a:ext cx="209550" cy="479425"/>
            </a:xfrm>
            <a:custGeom>
              <a:avLst/>
              <a:gdLst>
                <a:gd name="T0" fmla="*/ 16 w 18"/>
                <a:gd name="T1" fmla="*/ 37 h 41"/>
                <a:gd name="T2" fmla="*/ 16 w 18"/>
                <a:gd name="T3" fmla="*/ 41 h 41"/>
                <a:gd name="T4" fmla="*/ 14 w 18"/>
                <a:gd name="T5" fmla="*/ 27 h 41"/>
                <a:gd name="T6" fmla="*/ 4 w 18"/>
                <a:gd name="T7" fmla="*/ 25 h 41"/>
                <a:gd name="T8" fmla="*/ 2 w 18"/>
                <a:gd name="T9" fmla="*/ 26 h 41"/>
                <a:gd name="T10" fmla="*/ 0 w 18"/>
                <a:gd name="T11" fmla="*/ 21 h 41"/>
                <a:gd name="T12" fmla="*/ 1 w 18"/>
                <a:gd name="T13" fmla="*/ 20 h 41"/>
                <a:gd name="T14" fmla="*/ 5 w 18"/>
                <a:gd name="T15" fmla="*/ 4 h 41"/>
                <a:gd name="T16" fmla="*/ 11 w 18"/>
                <a:gd name="T17" fmla="*/ 2 h 41"/>
                <a:gd name="T18" fmla="*/ 16 w 18"/>
                <a:gd name="T19" fmla="*/ 14 h 41"/>
                <a:gd name="T20" fmla="*/ 16 w 18"/>
                <a:gd name="T21" fmla="*/ 25 h 41"/>
                <a:gd name="T22" fmla="*/ 16 w 18"/>
                <a:gd name="T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41">
                  <a:moveTo>
                    <a:pt x="16" y="37"/>
                  </a:moveTo>
                  <a:cubicBezTo>
                    <a:pt x="16" y="38"/>
                    <a:pt x="16" y="39"/>
                    <a:pt x="16" y="41"/>
                  </a:cubicBezTo>
                  <a:cubicBezTo>
                    <a:pt x="14" y="36"/>
                    <a:pt x="16" y="31"/>
                    <a:pt x="14" y="27"/>
                  </a:cubicBezTo>
                  <a:cubicBezTo>
                    <a:pt x="11" y="26"/>
                    <a:pt x="7" y="29"/>
                    <a:pt x="4" y="25"/>
                  </a:cubicBezTo>
                  <a:cubicBezTo>
                    <a:pt x="4" y="25"/>
                    <a:pt x="3" y="25"/>
                    <a:pt x="2" y="26"/>
                  </a:cubicBezTo>
                  <a:cubicBezTo>
                    <a:pt x="1" y="24"/>
                    <a:pt x="1" y="23"/>
                    <a:pt x="0" y="21"/>
                  </a:cubicBezTo>
                  <a:cubicBezTo>
                    <a:pt x="0" y="21"/>
                    <a:pt x="0" y="20"/>
                    <a:pt x="1" y="20"/>
                  </a:cubicBezTo>
                  <a:cubicBezTo>
                    <a:pt x="0" y="14"/>
                    <a:pt x="0" y="8"/>
                    <a:pt x="5" y="4"/>
                  </a:cubicBezTo>
                  <a:cubicBezTo>
                    <a:pt x="7" y="3"/>
                    <a:pt x="8" y="0"/>
                    <a:pt x="11" y="2"/>
                  </a:cubicBezTo>
                  <a:cubicBezTo>
                    <a:pt x="12" y="6"/>
                    <a:pt x="13" y="10"/>
                    <a:pt x="16" y="14"/>
                  </a:cubicBezTo>
                  <a:cubicBezTo>
                    <a:pt x="17" y="17"/>
                    <a:pt x="18" y="21"/>
                    <a:pt x="16" y="25"/>
                  </a:cubicBezTo>
                  <a:cubicBezTo>
                    <a:pt x="16" y="29"/>
                    <a:pt x="16" y="33"/>
                    <a:pt x="16" y="37"/>
                  </a:cubicBezTo>
                  <a:close/>
                </a:path>
              </a:pathLst>
            </a:custGeom>
            <a:solidFill>
              <a:srgbClr val="D873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 name="Freeform 65">
              <a:extLst>
                <a:ext uri="{FF2B5EF4-FFF2-40B4-BE49-F238E27FC236}">
                  <a16:creationId xmlns:a16="http://schemas.microsoft.com/office/drawing/2014/main" id="{88BFF59F-579C-EBDE-83AF-FC12744352A1}"/>
                </a:ext>
              </a:extLst>
            </p:cNvPr>
            <p:cNvSpPr/>
            <p:nvPr/>
          </p:nvSpPr>
          <p:spPr bwMode="auto">
            <a:xfrm>
              <a:off x="4705350" y="4959350"/>
              <a:ext cx="69850" cy="538162"/>
            </a:xfrm>
            <a:custGeom>
              <a:avLst/>
              <a:gdLst>
                <a:gd name="T0" fmla="*/ 1 w 6"/>
                <a:gd name="T1" fmla="*/ 46 h 46"/>
                <a:gd name="T2" fmla="*/ 0 w 6"/>
                <a:gd name="T3" fmla="*/ 5 h 46"/>
                <a:gd name="T4" fmla="*/ 4 w 6"/>
                <a:gd name="T5" fmla="*/ 0 h 46"/>
                <a:gd name="T6" fmla="*/ 4 w 6"/>
                <a:gd name="T7" fmla="*/ 41 h 46"/>
                <a:gd name="T8" fmla="*/ 1 w 6"/>
                <a:gd name="T9" fmla="*/ 46 h 46"/>
              </a:gdLst>
              <a:ahLst/>
              <a:cxnLst>
                <a:cxn ang="0">
                  <a:pos x="T0" y="T1"/>
                </a:cxn>
                <a:cxn ang="0">
                  <a:pos x="T2" y="T3"/>
                </a:cxn>
                <a:cxn ang="0">
                  <a:pos x="T4" y="T5"/>
                </a:cxn>
                <a:cxn ang="0">
                  <a:pos x="T6" y="T7"/>
                </a:cxn>
                <a:cxn ang="0">
                  <a:pos x="T8" y="T9"/>
                </a:cxn>
              </a:cxnLst>
              <a:rect l="0" t="0" r="r" b="b"/>
              <a:pathLst>
                <a:path w="6" h="46">
                  <a:moveTo>
                    <a:pt x="1" y="46"/>
                  </a:moveTo>
                  <a:cubicBezTo>
                    <a:pt x="1" y="32"/>
                    <a:pt x="1" y="19"/>
                    <a:pt x="0" y="5"/>
                  </a:cubicBezTo>
                  <a:cubicBezTo>
                    <a:pt x="2" y="4"/>
                    <a:pt x="3" y="2"/>
                    <a:pt x="4" y="0"/>
                  </a:cubicBezTo>
                  <a:cubicBezTo>
                    <a:pt x="5" y="14"/>
                    <a:pt x="6" y="28"/>
                    <a:pt x="4" y="41"/>
                  </a:cubicBezTo>
                  <a:cubicBezTo>
                    <a:pt x="4" y="44"/>
                    <a:pt x="4" y="46"/>
                    <a:pt x="1" y="46"/>
                  </a:cubicBezTo>
                  <a:close/>
                </a:path>
              </a:pathLst>
            </a:custGeom>
            <a:solidFill>
              <a:srgbClr val="F0C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 name="Freeform 66">
              <a:extLst>
                <a:ext uri="{FF2B5EF4-FFF2-40B4-BE49-F238E27FC236}">
                  <a16:creationId xmlns:a16="http://schemas.microsoft.com/office/drawing/2014/main" id="{07D39692-7E15-D268-B135-C06520A30559}"/>
                </a:ext>
              </a:extLst>
            </p:cNvPr>
            <p:cNvSpPr/>
            <p:nvPr/>
          </p:nvSpPr>
          <p:spPr bwMode="auto">
            <a:xfrm>
              <a:off x="5464175" y="4083050"/>
              <a:ext cx="93663" cy="479425"/>
            </a:xfrm>
            <a:custGeom>
              <a:avLst/>
              <a:gdLst>
                <a:gd name="T0" fmla="*/ 6 w 8"/>
                <a:gd name="T1" fmla="*/ 0 h 41"/>
                <a:gd name="T2" fmla="*/ 7 w 8"/>
                <a:gd name="T3" fmla="*/ 22 h 41"/>
                <a:gd name="T4" fmla="*/ 6 w 8"/>
                <a:gd name="T5" fmla="*/ 41 h 41"/>
                <a:gd name="T6" fmla="*/ 2 w 8"/>
                <a:gd name="T7" fmla="*/ 27 h 41"/>
                <a:gd name="T8" fmla="*/ 3 w 8"/>
                <a:gd name="T9" fmla="*/ 11 h 41"/>
                <a:gd name="T10" fmla="*/ 3 w 8"/>
                <a:gd name="T11" fmla="*/ 7 h 41"/>
                <a:gd name="T12" fmla="*/ 6 w 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8" h="41">
                  <a:moveTo>
                    <a:pt x="6" y="0"/>
                  </a:moveTo>
                  <a:cubicBezTo>
                    <a:pt x="8" y="7"/>
                    <a:pt x="7" y="14"/>
                    <a:pt x="7" y="22"/>
                  </a:cubicBezTo>
                  <a:cubicBezTo>
                    <a:pt x="6" y="28"/>
                    <a:pt x="8" y="35"/>
                    <a:pt x="6" y="41"/>
                  </a:cubicBezTo>
                  <a:cubicBezTo>
                    <a:pt x="2" y="37"/>
                    <a:pt x="0" y="32"/>
                    <a:pt x="2" y="27"/>
                  </a:cubicBezTo>
                  <a:cubicBezTo>
                    <a:pt x="3" y="21"/>
                    <a:pt x="3" y="16"/>
                    <a:pt x="3" y="11"/>
                  </a:cubicBezTo>
                  <a:cubicBezTo>
                    <a:pt x="3" y="9"/>
                    <a:pt x="2" y="8"/>
                    <a:pt x="3" y="7"/>
                  </a:cubicBezTo>
                  <a:cubicBezTo>
                    <a:pt x="5" y="5"/>
                    <a:pt x="5" y="3"/>
                    <a:pt x="6" y="0"/>
                  </a:cubicBezTo>
                  <a:close/>
                </a:path>
              </a:pathLst>
            </a:custGeom>
            <a:solidFill>
              <a:srgbClr val="F3D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 name="Freeform 67">
              <a:extLst>
                <a:ext uri="{FF2B5EF4-FFF2-40B4-BE49-F238E27FC236}">
                  <a16:creationId xmlns:a16="http://schemas.microsoft.com/office/drawing/2014/main" id="{BB2797F6-5676-D861-7E39-DB41D78BC171}"/>
                </a:ext>
              </a:extLst>
            </p:cNvPr>
            <p:cNvSpPr/>
            <p:nvPr/>
          </p:nvSpPr>
          <p:spPr bwMode="auto">
            <a:xfrm>
              <a:off x="5300663" y="3614738"/>
              <a:ext cx="117475" cy="176212"/>
            </a:xfrm>
            <a:custGeom>
              <a:avLst/>
              <a:gdLst>
                <a:gd name="T0" fmla="*/ 2 w 10"/>
                <a:gd name="T1" fmla="*/ 0 h 15"/>
                <a:gd name="T2" fmla="*/ 4 w 10"/>
                <a:gd name="T3" fmla="*/ 0 h 15"/>
                <a:gd name="T4" fmla="*/ 7 w 10"/>
                <a:gd name="T5" fmla="*/ 7 h 15"/>
                <a:gd name="T6" fmla="*/ 4 w 10"/>
                <a:gd name="T7" fmla="*/ 14 h 15"/>
                <a:gd name="T8" fmla="*/ 1 w 10"/>
                <a:gd name="T9" fmla="*/ 15 h 15"/>
                <a:gd name="T10" fmla="*/ 0 w 10"/>
                <a:gd name="T11" fmla="*/ 4 h 15"/>
                <a:gd name="T12" fmla="*/ 2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2" y="0"/>
                  </a:moveTo>
                  <a:cubicBezTo>
                    <a:pt x="3" y="0"/>
                    <a:pt x="4" y="0"/>
                    <a:pt x="4" y="0"/>
                  </a:cubicBezTo>
                  <a:cubicBezTo>
                    <a:pt x="4" y="3"/>
                    <a:pt x="6" y="5"/>
                    <a:pt x="7" y="7"/>
                  </a:cubicBezTo>
                  <a:cubicBezTo>
                    <a:pt x="8" y="10"/>
                    <a:pt x="10" y="13"/>
                    <a:pt x="4" y="14"/>
                  </a:cubicBezTo>
                  <a:cubicBezTo>
                    <a:pt x="2" y="14"/>
                    <a:pt x="2" y="15"/>
                    <a:pt x="1" y="15"/>
                  </a:cubicBezTo>
                  <a:cubicBezTo>
                    <a:pt x="4" y="11"/>
                    <a:pt x="1" y="8"/>
                    <a:pt x="0" y="4"/>
                  </a:cubicBezTo>
                  <a:cubicBezTo>
                    <a:pt x="0" y="2"/>
                    <a:pt x="0" y="0"/>
                    <a:pt x="2" y="0"/>
                  </a:cubicBezTo>
                  <a:close/>
                </a:path>
              </a:pathLst>
            </a:custGeom>
            <a:solidFill>
              <a:srgbClr val="F2CE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 name="Freeform 68">
              <a:extLst>
                <a:ext uri="{FF2B5EF4-FFF2-40B4-BE49-F238E27FC236}">
                  <a16:creationId xmlns:a16="http://schemas.microsoft.com/office/drawing/2014/main" id="{EB44CACC-818C-E716-A1E4-28F0ED1F80F0}"/>
                </a:ext>
              </a:extLst>
            </p:cNvPr>
            <p:cNvSpPr/>
            <p:nvPr/>
          </p:nvSpPr>
          <p:spPr bwMode="auto">
            <a:xfrm>
              <a:off x="5429250" y="3462338"/>
              <a:ext cx="163513" cy="292100"/>
            </a:xfrm>
            <a:custGeom>
              <a:avLst/>
              <a:gdLst>
                <a:gd name="T0" fmla="*/ 13 w 14"/>
                <a:gd name="T1" fmla="*/ 4 h 25"/>
                <a:gd name="T2" fmla="*/ 6 w 14"/>
                <a:gd name="T3" fmla="*/ 23 h 25"/>
                <a:gd name="T4" fmla="*/ 4 w 14"/>
                <a:gd name="T5" fmla="*/ 24 h 25"/>
                <a:gd name="T6" fmla="*/ 1 w 14"/>
                <a:gd name="T7" fmla="*/ 15 h 25"/>
                <a:gd name="T8" fmla="*/ 0 w 14"/>
                <a:gd name="T9" fmla="*/ 14 h 25"/>
                <a:gd name="T10" fmla="*/ 4 w 14"/>
                <a:gd name="T11" fmla="*/ 8 h 25"/>
                <a:gd name="T12" fmla="*/ 6 w 14"/>
                <a:gd name="T13" fmla="*/ 6 h 25"/>
                <a:gd name="T14" fmla="*/ 11 w 14"/>
                <a:gd name="T15" fmla="*/ 2 h 25"/>
                <a:gd name="T16" fmla="*/ 13 w 14"/>
                <a:gd name="T17" fmla="*/ 2 h 25"/>
                <a:gd name="T18" fmla="*/ 13 w 14"/>
                <a:gd name="T1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5">
                  <a:moveTo>
                    <a:pt x="13" y="4"/>
                  </a:moveTo>
                  <a:cubicBezTo>
                    <a:pt x="8" y="9"/>
                    <a:pt x="2" y="14"/>
                    <a:pt x="6" y="23"/>
                  </a:cubicBezTo>
                  <a:cubicBezTo>
                    <a:pt x="7" y="25"/>
                    <a:pt x="5" y="25"/>
                    <a:pt x="4" y="24"/>
                  </a:cubicBezTo>
                  <a:cubicBezTo>
                    <a:pt x="2" y="22"/>
                    <a:pt x="1" y="18"/>
                    <a:pt x="1" y="15"/>
                  </a:cubicBezTo>
                  <a:cubicBezTo>
                    <a:pt x="0" y="15"/>
                    <a:pt x="0" y="14"/>
                    <a:pt x="0" y="14"/>
                  </a:cubicBezTo>
                  <a:cubicBezTo>
                    <a:pt x="1" y="12"/>
                    <a:pt x="4" y="11"/>
                    <a:pt x="4" y="8"/>
                  </a:cubicBezTo>
                  <a:cubicBezTo>
                    <a:pt x="4" y="7"/>
                    <a:pt x="5" y="6"/>
                    <a:pt x="6" y="6"/>
                  </a:cubicBezTo>
                  <a:cubicBezTo>
                    <a:pt x="8" y="5"/>
                    <a:pt x="9" y="3"/>
                    <a:pt x="11" y="2"/>
                  </a:cubicBezTo>
                  <a:cubicBezTo>
                    <a:pt x="12" y="1"/>
                    <a:pt x="13" y="0"/>
                    <a:pt x="13" y="2"/>
                  </a:cubicBezTo>
                  <a:cubicBezTo>
                    <a:pt x="14" y="3"/>
                    <a:pt x="14" y="3"/>
                    <a:pt x="13" y="4"/>
                  </a:cubicBezTo>
                  <a:close/>
                </a:path>
              </a:pathLst>
            </a:custGeom>
            <a:solidFill>
              <a:srgbClr val="EB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 name="Freeform 69">
              <a:extLst>
                <a:ext uri="{FF2B5EF4-FFF2-40B4-BE49-F238E27FC236}">
                  <a16:creationId xmlns:a16="http://schemas.microsoft.com/office/drawing/2014/main" id="{4EA64B86-36DE-461E-481E-162EF5033F8C}"/>
                </a:ext>
              </a:extLst>
            </p:cNvPr>
            <p:cNvSpPr/>
            <p:nvPr/>
          </p:nvSpPr>
          <p:spPr bwMode="auto">
            <a:xfrm>
              <a:off x="5102225" y="4105275"/>
              <a:ext cx="373063" cy="187325"/>
            </a:xfrm>
            <a:custGeom>
              <a:avLst/>
              <a:gdLst>
                <a:gd name="T0" fmla="*/ 13 w 32"/>
                <a:gd name="T1" fmla="*/ 5 h 16"/>
                <a:gd name="T2" fmla="*/ 0 w 32"/>
                <a:gd name="T3" fmla="*/ 16 h 16"/>
                <a:gd name="T4" fmla="*/ 17 w 32"/>
                <a:gd name="T5" fmla="*/ 1 h 16"/>
                <a:gd name="T6" fmla="*/ 32 w 32"/>
                <a:gd name="T7" fmla="*/ 3 h 16"/>
                <a:gd name="T8" fmla="*/ 30 w 32"/>
                <a:gd name="T9" fmla="*/ 5 h 16"/>
                <a:gd name="T10" fmla="*/ 21 w 32"/>
                <a:gd name="T11" fmla="*/ 4 h 16"/>
                <a:gd name="T12" fmla="*/ 13 w 32"/>
                <a:gd name="T13" fmla="*/ 5 h 16"/>
              </a:gdLst>
              <a:ahLst/>
              <a:cxnLst>
                <a:cxn ang="0">
                  <a:pos x="T0" y="T1"/>
                </a:cxn>
                <a:cxn ang="0">
                  <a:pos x="T2" y="T3"/>
                </a:cxn>
                <a:cxn ang="0">
                  <a:pos x="T4" y="T5"/>
                </a:cxn>
                <a:cxn ang="0">
                  <a:pos x="T6" y="T7"/>
                </a:cxn>
                <a:cxn ang="0">
                  <a:pos x="T8" y="T9"/>
                </a:cxn>
                <a:cxn ang="0">
                  <a:pos x="T10" y="T11"/>
                </a:cxn>
                <a:cxn ang="0">
                  <a:pos x="T12" y="T13"/>
                </a:cxn>
              </a:cxnLst>
              <a:rect l="0" t="0" r="r" b="b"/>
              <a:pathLst>
                <a:path w="32" h="16">
                  <a:moveTo>
                    <a:pt x="13" y="5"/>
                  </a:moveTo>
                  <a:cubicBezTo>
                    <a:pt x="8" y="7"/>
                    <a:pt x="5" y="13"/>
                    <a:pt x="0" y="16"/>
                  </a:cubicBezTo>
                  <a:cubicBezTo>
                    <a:pt x="4" y="9"/>
                    <a:pt x="10" y="4"/>
                    <a:pt x="17" y="1"/>
                  </a:cubicBezTo>
                  <a:cubicBezTo>
                    <a:pt x="22" y="0"/>
                    <a:pt x="27" y="0"/>
                    <a:pt x="32" y="3"/>
                  </a:cubicBezTo>
                  <a:cubicBezTo>
                    <a:pt x="32" y="4"/>
                    <a:pt x="31" y="4"/>
                    <a:pt x="30" y="5"/>
                  </a:cubicBezTo>
                  <a:cubicBezTo>
                    <a:pt x="27" y="4"/>
                    <a:pt x="24" y="2"/>
                    <a:pt x="21" y="4"/>
                  </a:cubicBezTo>
                  <a:cubicBezTo>
                    <a:pt x="19" y="4"/>
                    <a:pt x="16" y="6"/>
                    <a:pt x="13" y="5"/>
                  </a:cubicBezTo>
                  <a:close/>
                </a:path>
              </a:pathLst>
            </a:custGeom>
            <a:solidFill>
              <a:srgbClr val="BD6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 name="Freeform 70">
              <a:extLst>
                <a:ext uri="{FF2B5EF4-FFF2-40B4-BE49-F238E27FC236}">
                  <a16:creationId xmlns:a16="http://schemas.microsoft.com/office/drawing/2014/main" id="{FFFEF5E1-C54C-1618-1E4D-8B5375272130}"/>
                </a:ext>
              </a:extLst>
            </p:cNvPr>
            <p:cNvSpPr/>
            <p:nvPr/>
          </p:nvSpPr>
          <p:spPr bwMode="auto">
            <a:xfrm>
              <a:off x="5429250" y="4140200"/>
              <a:ext cx="82550" cy="200025"/>
            </a:xfrm>
            <a:custGeom>
              <a:avLst/>
              <a:gdLst>
                <a:gd name="T0" fmla="*/ 3 w 7"/>
                <a:gd name="T1" fmla="*/ 1 h 17"/>
                <a:gd name="T2" fmla="*/ 4 w 7"/>
                <a:gd name="T3" fmla="*/ 0 h 17"/>
                <a:gd name="T4" fmla="*/ 6 w 7"/>
                <a:gd name="T5" fmla="*/ 2 h 17"/>
                <a:gd name="T6" fmla="*/ 7 w 7"/>
                <a:gd name="T7" fmla="*/ 5 h 17"/>
                <a:gd name="T8" fmla="*/ 6 w 7"/>
                <a:gd name="T9" fmla="*/ 17 h 17"/>
                <a:gd name="T10" fmla="*/ 1 w 7"/>
                <a:gd name="T11" fmla="*/ 5 h 17"/>
                <a:gd name="T12" fmla="*/ 3 w 7"/>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3" y="1"/>
                  </a:moveTo>
                  <a:cubicBezTo>
                    <a:pt x="3" y="1"/>
                    <a:pt x="3" y="0"/>
                    <a:pt x="4" y="0"/>
                  </a:cubicBezTo>
                  <a:cubicBezTo>
                    <a:pt x="5" y="1"/>
                    <a:pt x="5" y="1"/>
                    <a:pt x="6" y="2"/>
                  </a:cubicBezTo>
                  <a:cubicBezTo>
                    <a:pt x="7" y="3"/>
                    <a:pt x="7" y="4"/>
                    <a:pt x="7" y="5"/>
                  </a:cubicBezTo>
                  <a:cubicBezTo>
                    <a:pt x="6" y="8"/>
                    <a:pt x="7" y="12"/>
                    <a:pt x="6" y="17"/>
                  </a:cubicBezTo>
                  <a:cubicBezTo>
                    <a:pt x="3" y="13"/>
                    <a:pt x="0" y="10"/>
                    <a:pt x="1" y="5"/>
                  </a:cubicBezTo>
                  <a:cubicBezTo>
                    <a:pt x="1" y="3"/>
                    <a:pt x="1" y="2"/>
                    <a:pt x="3" y="1"/>
                  </a:cubicBezTo>
                  <a:close/>
                </a:path>
              </a:pathLst>
            </a:custGeom>
            <a:solidFill>
              <a:srgbClr val="D18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 name="Freeform 71">
              <a:extLst>
                <a:ext uri="{FF2B5EF4-FFF2-40B4-BE49-F238E27FC236}">
                  <a16:creationId xmlns:a16="http://schemas.microsoft.com/office/drawing/2014/main" id="{90974362-90D0-9B10-9FC0-2862749D2711}"/>
                </a:ext>
              </a:extLst>
            </p:cNvPr>
            <p:cNvSpPr/>
            <p:nvPr/>
          </p:nvSpPr>
          <p:spPr bwMode="auto">
            <a:xfrm>
              <a:off x="5429250" y="3638550"/>
              <a:ext cx="46038" cy="104775"/>
            </a:xfrm>
            <a:custGeom>
              <a:avLst/>
              <a:gdLst>
                <a:gd name="T0" fmla="*/ 1 w 4"/>
                <a:gd name="T1" fmla="*/ 0 h 9"/>
                <a:gd name="T2" fmla="*/ 4 w 4"/>
                <a:gd name="T3" fmla="*/ 9 h 9"/>
                <a:gd name="T4" fmla="*/ 3 w 4"/>
                <a:gd name="T5" fmla="*/ 9 h 9"/>
                <a:gd name="T6" fmla="*/ 1 w 4"/>
                <a:gd name="T7" fmla="*/ 0 h 9"/>
              </a:gdLst>
              <a:ahLst/>
              <a:cxnLst>
                <a:cxn ang="0">
                  <a:pos x="T0" y="T1"/>
                </a:cxn>
                <a:cxn ang="0">
                  <a:pos x="T2" y="T3"/>
                </a:cxn>
                <a:cxn ang="0">
                  <a:pos x="T4" y="T5"/>
                </a:cxn>
                <a:cxn ang="0">
                  <a:pos x="T6" y="T7"/>
                </a:cxn>
              </a:cxnLst>
              <a:rect l="0" t="0" r="r" b="b"/>
              <a:pathLst>
                <a:path w="4" h="9">
                  <a:moveTo>
                    <a:pt x="1" y="0"/>
                  </a:moveTo>
                  <a:cubicBezTo>
                    <a:pt x="2" y="3"/>
                    <a:pt x="3" y="6"/>
                    <a:pt x="4" y="9"/>
                  </a:cubicBezTo>
                  <a:cubicBezTo>
                    <a:pt x="4" y="9"/>
                    <a:pt x="3" y="9"/>
                    <a:pt x="3" y="9"/>
                  </a:cubicBezTo>
                  <a:cubicBezTo>
                    <a:pt x="1" y="6"/>
                    <a:pt x="0" y="4"/>
                    <a:pt x="1" y="0"/>
                  </a:cubicBezTo>
                  <a:close/>
                </a:path>
              </a:pathLst>
            </a:custGeom>
            <a:solidFill>
              <a:srgbClr val="D0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 name="Freeform 72">
              <a:extLst>
                <a:ext uri="{FF2B5EF4-FFF2-40B4-BE49-F238E27FC236}">
                  <a16:creationId xmlns:a16="http://schemas.microsoft.com/office/drawing/2014/main" id="{068F57D0-211C-7627-60C6-1EC65CBC5D15}"/>
                </a:ext>
              </a:extLst>
            </p:cNvPr>
            <p:cNvSpPr/>
            <p:nvPr/>
          </p:nvSpPr>
          <p:spPr bwMode="auto">
            <a:xfrm>
              <a:off x="6619875" y="4841875"/>
              <a:ext cx="163513" cy="760412"/>
            </a:xfrm>
            <a:custGeom>
              <a:avLst/>
              <a:gdLst>
                <a:gd name="T0" fmla="*/ 6 w 14"/>
                <a:gd name="T1" fmla="*/ 65 h 65"/>
                <a:gd name="T2" fmla="*/ 3 w 14"/>
                <a:gd name="T3" fmla="*/ 44 h 65"/>
                <a:gd name="T4" fmla="*/ 4 w 14"/>
                <a:gd name="T5" fmla="*/ 0 h 65"/>
                <a:gd name="T6" fmla="*/ 6 w 14"/>
                <a:gd name="T7" fmla="*/ 17 h 65"/>
                <a:gd name="T8" fmla="*/ 5 w 14"/>
                <a:gd name="T9" fmla="*/ 35 h 65"/>
                <a:gd name="T10" fmla="*/ 7 w 14"/>
                <a:gd name="T11" fmla="*/ 30 h 65"/>
                <a:gd name="T12" fmla="*/ 13 w 14"/>
                <a:gd name="T13" fmla="*/ 48 h 65"/>
                <a:gd name="T14" fmla="*/ 8 w 14"/>
                <a:gd name="T15" fmla="*/ 60 h 65"/>
                <a:gd name="T16" fmla="*/ 6 w 14"/>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5">
                  <a:moveTo>
                    <a:pt x="6" y="65"/>
                  </a:moveTo>
                  <a:cubicBezTo>
                    <a:pt x="3" y="58"/>
                    <a:pt x="4" y="51"/>
                    <a:pt x="3" y="44"/>
                  </a:cubicBezTo>
                  <a:cubicBezTo>
                    <a:pt x="0" y="29"/>
                    <a:pt x="2" y="15"/>
                    <a:pt x="4" y="0"/>
                  </a:cubicBezTo>
                  <a:cubicBezTo>
                    <a:pt x="7" y="5"/>
                    <a:pt x="6" y="11"/>
                    <a:pt x="6" y="17"/>
                  </a:cubicBezTo>
                  <a:cubicBezTo>
                    <a:pt x="5" y="23"/>
                    <a:pt x="5" y="29"/>
                    <a:pt x="5" y="35"/>
                  </a:cubicBezTo>
                  <a:cubicBezTo>
                    <a:pt x="7" y="34"/>
                    <a:pt x="5" y="32"/>
                    <a:pt x="7" y="30"/>
                  </a:cubicBezTo>
                  <a:cubicBezTo>
                    <a:pt x="7" y="37"/>
                    <a:pt x="12" y="42"/>
                    <a:pt x="13" y="48"/>
                  </a:cubicBezTo>
                  <a:cubicBezTo>
                    <a:pt x="14" y="53"/>
                    <a:pt x="13" y="57"/>
                    <a:pt x="8" y="60"/>
                  </a:cubicBezTo>
                  <a:cubicBezTo>
                    <a:pt x="6" y="62"/>
                    <a:pt x="6" y="63"/>
                    <a:pt x="6" y="65"/>
                  </a:cubicBezTo>
                  <a:close/>
                </a:path>
              </a:pathLst>
            </a:custGeom>
            <a:solidFill>
              <a:srgbClr val="EE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 name="Freeform 73">
              <a:extLst>
                <a:ext uri="{FF2B5EF4-FFF2-40B4-BE49-F238E27FC236}">
                  <a16:creationId xmlns:a16="http://schemas.microsoft.com/office/drawing/2014/main" id="{FE0FDC1A-660E-7515-2F85-EBFD47CACD0B}"/>
                </a:ext>
              </a:extLst>
            </p:cNvPr>
            <p:cNvSpPr/>
            <p:nvPr/>
          </p:nvSpPr>
          <p:spPr bwMode="auto">
            <a:xfrm>
              <a:off x="6303963" y="4503738"/>
              <a:ext cx="233363" cy="1273175"/>
            </a:xfrm>
            <a:custGeom>
              <a:avLst/>
              <a:gdLst>
                <a:gd name="T0" fmla="*/ 20 w 20"/>
                <a:gd name="T1" fmla="*/ 76 h 109"/>
                <a:gd name="T2" fmla="*/ 20 w 20"/>
                <a:gd name="T3" fmla="*/ 102 h 109"/>
                <a:gd name="T4" fmla="*/ 14 w 20"/>
                <a:gd name="T5" fmla="*/ 109 h 109"/>
                <a:gd name="T6" fmla="*/ 17 w 20"/>
                <a:gd name="T7" fmla="*/ 102 h 109"/>
                <a:gd name="T8" fmla="*/ 7 w 20"/>
                <a:gd name="T9" fmla="*/ 94 h 109"/>
                <a:gd name="T10" fmla="*/ 3 w 20"/>
                <a:gd name="T11" fmla="*/ 92 h 109"/>
                <a:gd name="T12" fmla="*/ 2 w 20"/>
                <a:gd name="T13" fmla="*/ 90 h 109"/>
                <a:gd name="T14" fmla="*/ 4 w 20"/>
                <a:gd name="T15" fmla="*/ 89 h 109"/>
                <a:gd name="T16" fmla="*/ 14 w 20"/>
                <a:gd name="T17" fmla="*/ 95 h 109"/>
                <a:gd name="T18" fmla="*/ 16 w 20"/>
                <a:gd name="T19" fmla="*/ 92 h 109"/>
                <a:gd name="T20" fmla="*/ 14 w 20"/>
                <a:gd name="T21" fmla="*/ 50 h 109"/>
                <a:gd name="T22" fmla="*/ 3 w 20"/>
                <a:gd name="T23" fmla="*/ 6 h 109"/>
                <a:gd name="T24" fmla="*/ 2 w 20"/>
                <a:gd name="T25" fmla="*/ 0 h 109"/>
                <a:gd name="T26" fmla="*/ 14 w 20"/>
                <a:gd name="T27" fmla="*/ 30 h 109"/>
                <a:gd name="T28" fmla="*/ 20 w 20"/>
                <a:gd name="T29" fmla="*/ 73 h 109"/>
                <a:gd name="T30" fmla="*/ 20 w 20"/>
                <a:gd name="T31" fmla="*/ 7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9">
                  <a:moveTo>
                    <a:pt x="20" y="76"/>
                  </a:moveTo>
                  <a:cubicBezTo>
                    <a:pt x="20" y="85"/>
                    <a:pt x="20" y="93"/>
                    <a:pt x="20" y="102"/>
                  </a:cubicBezTo>
                  <a:cubicBezTo>
                    <a:pt x="20" y="107"/>
                    <a:pt x="16" y="108"/>
                    <a:pt x="14" y="109"/>
                  </a:cubicBezTo>
                  <a:cubicBezTo>
                    <a:pt x="12" y="106"/>
                    <a:pt x="20" y="106"/>
                    <a:pt x="17" y="102"/>
                  </a:cubicBezTo>
                  <a:cubicBezTo>
                    <a:pt x="14" y="99"/>
                    <a:pt x="11" y="96"/>
                    <a:pt x="7" y="94"/>
                  </a:cubicBezTo>
                  <a:cubicBezTo>
                    <a:pt x="5" y="93"/>
                    <a:pt x="4" y="92"/>
                    <a:pt x="3" y="92"/>
                  </a:cubicBezTo>
                  <a:cubicBezTo>
                    <a:pt x="3" y="91"/>
                    <a:pt x="2" y="91"/>
                    <a:pt x="2" y="90"/>
                  </a:cubicBezTo>
                  <a:cubicBezTo>
                    <a:pt x="3" y="90"/>
                    <a:pt x="3" y="89"/>
                    <a:pt x="4" y="89"/>
                  </a:cubicBezTo>
                  <a:cubicBezTo>
                    <a:pt x="8" y="89"/>
                    <a:pt x="10" y="93"/>
                    <a:pt x="14" y="95"/>
                  </a:cubicBezTo>
                  <a:cubicBezTo>
                    <a:pt x="17" y="96"/>
                    <a:pt x="16" y="94"/>
                    <a:pt x="16" y="92"/>
                  </a:cubicBezTo>
                  <a:cubicBezTo>
                    <a:pt x="17" y="78"/>
                    <a:pt x="17" y="64"/>
                    <a:pt x="14" y="50"/>
                  </a:cubicBezTo>
                  <a:cubicBezTo>
                    <a:pt x="13" y="35"/>
                    <a:pt x="10" y="20"/>
                    <a:pt x="3" y="6"/>
                  </a:cubicBezTo>
                  <a:cubicBezTo>
                    <a:pt x="2" y="4"/>
                    <a:pt x="0" y="2"/>
                    <a:pt x="2" y="0"/>
                  </a:cubicBezTo>
                  <a:cubicBezTo>
                    <a:pt x="9" y="9"/>
                    <a:pt x="12" y="19"/>
                    <a:pt x="14" y="30"/>
                  </a:cubicBezTo>
                  <a:cubicBezTo>
                    <a:pt x="17" y="44"/>
                    <a:pt x="19" y="58"/>
                    <a:pt x="20" y="73"/>
                  </a:cubicBezTo>
                  <a:cubicBezTo>
                    <a:pt x="20" y="74"/>
                    <a:pt x="20" y="75"/>
                    <a:pt x="20" y="76"/>
                  </a:cubicBezTo>
                  <a:close/>
                </a:path>
              </a:pathLst>
            </a:custGeom>
            <a:solidFill>
              <a:srgbClr val="BF6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 name="Freeform 74">
              <a:extLst>
                <a:ext uri="{FF2B5EF4-FFF2-40B4-BE49-F238E27FC236}">
                  <a16:creationId xmlns:a16="http://schemas.microsoft.com/office/drawing/2014/main" id="{CD2BF567-A15A-4B65-9349-766D62CCF5F3}"/>
                </a:ext>
              </a:extLst>
            </p:cNvPr>
            <p:cNvSpPr/>
            <p:nvPr/>
          </p:nvSpPr>
          <p:spPr bwMode="auto">
            <a:xfrm>
              <a:off x="6550025" y="4854575"/>
              <a:ext cx="80963" cy="723900"/>
            </a:xfrm>
            <a:custGeom>
              <a:avLst/>
              <a:gdLst>
                <a:gd name="T0" fmla="*/ 7 w 7"/>
                <a:gd name="T1" fmla="*/ 0 h 62"/>
                <a:gd name="T2" fmla="*/ 5 w 7"/>
                <a:gd name="T3" fmla="*/ 62 h 62"/>
                <a:gd name="T4" fmla="*/ 2 w 7"/>
                <a:gd name="T5" fmla="*/ 47 h 62"/>
                <a:gd name="T6" fmla="*/ 2 w 7"/>
                <a:gd name="T7" fmla="*/ 16 h 62"/>
                <a:gd name="T8" fmla="*/ 7 w 7"/>
                <a:gd name="T9" fmla="*/ 0 h 62"/>
              </a:gdLst>
              <a:ahLst/>
              <a:cxnLst>
                <a:cxn ang="0">
                  <a:pos x="T0" y="T1"/>
                </a:cxn>
                <a:cxn ang="0">
                  <a:pos x="T2" y="T3"/>
                </a:cxn>
                <a:cxn ang="0">
                  <a:pos x="T4" y="T5"/>
                </a:cxn>
                <a:cxn ang="0">
                  <a:pos x="T6" y="T7"/>
                </a:cxn>
                <a:cxn ang="0">
                  <a:pos x="T8" y="T9"/>
                </a:cxn>
              </a:cxnLst>
              <a:rect l="0" t="0" r="r" b="b"/>
              <a:pathLst>
                <a:path w="7" h="62">
                  <a:moveTo>
                    <a:pt x="7" y="0"/>
                  </a:moveTo>
                  <a:cubicBezTo>
                    <a:pt x="5" y="21"/>
                    <a:pt x="5" y="41"/>
                    <a:pt x="5" y="62"/>
                  </a:cubicBezTo>
                  <a:cubicBezTo>
                    <a:pt x="0" y="58"/>
                    <a:pt x="3" y="52"/>
                    <a:pt x="2" y="47"/>
                  </a:cubicBezTo>
                  <a:cubicBezTo>
                    <a:pt x="1" y="37"/>
                    <a:pt x="1" y="26"/>
                    <a:pt x="2" y="16"/>
                  </a:cubicBezTo>
                  <a:cubicBezTo>
                    <a:pt x="2" y="10"/>
                    <a:pt x="2" y="4"/>
                    <a:pt x="7" y="0"/>
                  </a:cubicBezTo>
                  <a:close/>
                </a:path>
              </a:pathLst>
            </a:custGeom>
            <a:solidFill>
              <a:srgbClr val="ECC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 name="Freeform 75">
              <a:extLst>
                <a:ext uri="{FF2B5EF4-FFF2-40B4-BE49-F238E27FC236}">
                  <a16:creationId xmlns:a16="http://schemas.microsoft.com/office/drawing/2014/main" id="{998A9C4D-C71F-A2AD-B5F1-81B5FD2AD749}"/>
                </a:ext>
              </a:extLst>
            </p:cNvPr>
            <p:cNvSpPr/>
            <p:nvPr/>
          </p:nvSpPr>
          <p:spPr bwMode="auto">
            <a:xfrm>
              <a:off x="6234113" y="4433888"/>
              <a:ext cx="257175" cy="654050"/>
            </a:xfrm>
            <a:custGeom>
              <a:avLst/>
              <a:gdLst>
                <a:gd name="T0" fmla="*/ 8 w 22"/>
                <a:gd name="T1" fmla="*/ 6 h 56"/>
                <a:gd name="T2" fmla="*/ 18 w 22"/>
                <a:gd name="T3" fmla="*/ 31 h 56"/>
                <a:gd name="T4" fmla="*/ 22 w 22"/>
                <a:gd name="T5" fmla="*/ 56 h 56"/>
                <a:gd name="T6" fmla="*/ 20 w 22"/>
                <a:gd name="T7" fmla="*/ 56 h 56"/>
                <a:gd name="T8" fmla="*/ 14 w 22"/>
                <a:gd name="T9" fmla="*/ 40 h 56"/>
                <a:gd name="T10" fmla="*/ 7 w 22"/>
                <a:gd name="T11" fmla="*/ 10 h 56"/>
                <a:gd name="T12" fmla="*/ 6 w 22"/>
                <a:gd name="T13" fmla="*/ 10 h 56"/>
                <a:gd name="T14" fmla="*/ 1 w 22"/>
                <a:gd name="T15" fmla="*/ 9 h 56"/>
                <a:gd name="T16" fmla="*/ 0 w 22"/>
                <a:gd name="T17" fmla="*/ 5 h 56"/>
                <a:gd name="T18" fmla="*/ 5 w 22"/>
                <a:gd name="T19" fmla="*/ 1 h 56"/>
                <a:gd name="T20" fmla="*/ 8 w 22"/>
                <a:gd name="T21"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6">
                  <a:moveTo>
                    <a:pt x="8" y="6"/>
                  </a:moveTo>
                  <a:cubicBezTo>
                    <a:pt x="11" y="15"/>
                    <a:pt x="15" y="22"/>
                    <a:pt x="18" y="31"/>
                  </a:cubicBezTo>
                  <a:cubicBezTo>
                    <a:pt x="20" y="39"/>
                    <a:pt x="21" y="47"/>
                    <a:pt x="22" y="56"/>
                  </a:cubicBezTo>
                  <a:cubicBezTo>
                    <a:pt x="21" y="56"/>
                    <a:pt x="20" y="56"/>
                    <a:pt x="20" y="56"/>
                  </a:cubicBezTo>
                  <a:cubicBezTo>
                    <a:pt x="17" y="51"/>
                    <a:pt x="15" y="46"/>
                    <a:pt x="14" y="40"/>
                  </a:cubicBezTo>
                  <a:cubicBezTo>
                    <a:pt x="13" y="30"/>
                    <a:pt x="9" y="20"/>
                    <a:pt x="7" y="10"/>
                  </a:cubicBezTo>
                  <a:cubicBezTo>
                    <a:pt x="6" y="10"/>
                    <a:pt x="6" y="9"/>
                    <a:pt x="6" y="10"/>
                  </a:cubicBezTo>
                  <a:cubicBezTo>
                    <a:pt x="4" y="12"/>
                    <a:pt x="3" y="10"/>
                    <a:pt x="1" y="9"/>
                  </a:cubicBezTo>
                  <a:cubicBezTo>
                    <a:pt x="0" y="8"/>
                    <a:pt x="0" y="7"/>
                    <a:pt x="0" y="5"/>
                  </a:cubicBezTo>
                  <a:cubicBezTo>
                    <a:pt x="1" y="3"/>
                    <a:pt x="1" y="0"/>
                    <a:pt x="5" y="1"/>
                  </a:cubicBezTo>
                  <a:cubicBezTo>
                    <a:pt x="6" y="2"/>
                    <a:pt x="8" y="3"/>
                    <a:pt x="8" y="6"/>
                  </a:cubicBezTo>
                  <a:close/>
                </a:path>
              </a:pathLst>
            </a:custGeom>
            <a:solidFill>
              <a:srgbClr val="E19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 name="Freeform 76">
              <a:extLst>
                <a:ext uri="{FF2B5EF4-FFF2-40B4-BE49-F238E27FC236}">
                  <a16:creationId xmlns:a16="http://schemas.microsoft.com/office/drawing/2014/main" id="{0A357538-DD7A-675C-877D-9A2EABBD5F87}"/>
                </a:ext>
              </a:extLst>
            </p:cNvPr>
            <p:cNvSpPr/>
            <p:nvPr/>
          </p:nvSpPr>
          <p:spPr bwMode="auto">
            <a:xfrm>
              <a:off x="6269038" y="4000500"/>
              <a:ext cx="280988" cy="409575"/>
            </a:xfrm>
            <a:custGeom>
              <a:avLst/>
              <a:gdLst>
                <a:gd name="T0" fmla="*/ 22 w 24"/>
                <a:gd name="T1" fmla="*/ 0 h 35"/>
                <a:gd name="T2" fmla="*/ 24 w 24"/>
                <a:gd name="T3" fmla="*/ 0 h 35"/>
                <a:gd name="T4" fmla="*/ 1 w 24"/>
                <a:gd name="T5" fmla="*/ 35 h 35"/>
                <a:gd name="T6" fmla="*/ 0 w 24"/>
                <a:gd name="T7" fmla="*/ 34 h 35"/>
                <a:gd name="T8" fmla="*/ 22 w 24"/>
                <a:gd name="T9" fmla="*/ 0 h 35"/>
              </a:gdLst>
              <a:ahLst/>
              <a:cxnLst>
                <a:cxn ang="0">
                  <a:pos x="T0" y="T1"/>
                </a:cxn>
                <a:cxn ang="0">
                  <a:pos x="T2" y="T3"/>
                </a:cxn>
                <a:cxn ang="0">
                  <a:pos x="T4" y="T5"/>
                </a:cxn>
                <a:cxn ang="0">
                  <a:pos x="T6" y="T7"/>
                </a:cxn>
                <a:cxn ang="0">
                  <a:pos x="T8" y="T9"/>
                </a:cxn>
              </a:cxnLst>
              <a:rect l="0" t="0" r="r" b="b"/>
              <a:pathLst>
                <a:path w="24" h="35">
                  <a:moveTo>
                    <a:pt x="22" y="0"/>
                  </a:moveTo>
                  <a:cubicBezTo>
                    <a:pt x="23" y="0"/>
                    <a:pt x="23" y="0"/>
                    <a:pt x="24" y="0"/>
                  </a:cubicBezTo>
                  <a:cubicBezTo>
                    <a:pt x="16" y="12"/>
                    <a:pt x="9" y="23"/>
                    <a:pt x="1" y="35"/>
                  </a:cubicBezTo>
                  <a:cubicBezTo>
                    <a:pt x="1" y="35"/>
                    <a:pt x="0" y="34"/>
                    <a:pt x="0" y="34"/>
                  </a:cubicBezTo>
                  <a:cubicBezTo>
                    <a:pt x="8" y="23"/>
                    <a:pt x="15" y="11"/>
                    <a:pt x="22" y="0"/>
                  </a:cubicBezTo>
                  <a:close/>
                </a:path>
              </a:pathLst>
            </a:custGeom>
            <a:solidFill>
              <a:srgbClr val="AA92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 name="Freeform 77">
              <a:extLst>
                <a:ext uri="{FF2B5EF4-FFF2-40B4-BE49-F238E27FC236}">
                  <a16:creationId xmlns:a16="http://schemas.microsoft.com/office/drawing/2014/main" id="{BB2B5701-A250-31B2-8151-AE0496A2B972}"/>
                </a:ext>
              </a:extLst>
            </p:cNvPr>
            <p:cNvSpPr/>
            <p:nvPr/>
          </p:nvSpPr>
          <p:spPr bwMode="auto">
            <a:xfrm>
              <a:off x="6140450" y="4397375"/>
              <a:ext cx="152400" cy="187325"/>
            </a:xfrm>
            <a:custGeom>
              <a:avLst/>
              <a:gdLst>
                <a:gd name="T0" fmla="*/ 11 w 13"/>
                <a:gd name="T1" fmla="*/ 0 h 16"/>
                <a:gd name="T2" fmla="*/ 12 w 13"/>
                <a:gd name="T3" fmla="*/ 1 h 16"/>
                <a:gd name="T4" fmla="*/ 13 w 13"/>
                <a:gd name="T5" fmla="*/ 4 h 16"/>
                <a:gd name="T6" fmla="*/ 9 w 13"/>
                <a:gd name="T7" fmla="*/ 8 h 16"/>
                <a:gd name="T8" fmla="*/ 8 w 13"/>
                <a:gd name="T9" fmla="*/ 11 h 16"/>
                <a:gd name="T10" fmla="*/ 7 w 13"/>
                <a:gd name="T11" fmla="*/ 16 h 16"/>
                <a:gd name="T12" fmla="*/ 2 w 13"/>
                <a:gd name="T13" fmla="*/ 15 h 16"/>
                <a:gd name="T14" fmla="*/ 3 w 13"/>
                <a:gd name="T15" fmla="*/ 10 h 16"/>
                <a:gd name="T16" fmla="*/ 10 w 13"/>
                <a:gd name="T17" fmla="*/ 0 h 16"/>
                <a:gd name="T18" fmla="*/ 11 w 13"/>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6">
                  <a:moveTo>
                    <a:pt x="11" y="0"/>
                  </a:moveTo>
                  <a:cubicBezTo>
                    <a:pt x="12" y="0"/>
                    <a:pt x="12" y="1"/>
                    <a:pt x="12" y="1"/>
                  </a:cubicBezTo>
                  <a:cubicBezTo>
                    <a:pt x="12" y="2"/>
                    <a:pt x="13" y="3"/>
                    <a:pt x="13" y="4"/>
                  </a:cubicBezTo>
                  <a:cubicBezTo>
                    <a:pt x="10" y="4"/>
                    <a:pt x="10" y="6"/>
                    <a:pt x="9" y="8"/>
                  </a:cubicBezTo>
                  <a:cubicBezTo>
                    <a:pt x="8" y="9"/>
                    <a:pt x="8" y="10"/>
                    <a:pt x="8" y="11"/>
                  </a:cubicBezTo>
                  <a:cubicBezTo>
                    <a:pt x="9" y="13"/>
                    <a:pt x="9" y="15"/>
                    <a:pt x="7" y="16"/>
                  </a:cubicBezTo>
                  <a:cubicBezTo>
                    <a:pt x="5" y="16"/>
                    <a:pt x="3" y="16"/>
                    <a:pt x="2" y="15"/>
                  </a:cubicBezTo>
                  <a:cubicBezTo>
                    <a:pt x="0" y="13"/>
                    <a:pt x="1" y="11"/>
                    <a:pt x="3" y="10"/>
                  </a:cubicBezTo>
                  <a:cubicBezTo>
                    <a:pt x="5" y="6"/>
                    <a:pt x="7" y="3"/>
                    <a:pt x="10" y="0"/>
                  </a:cubicBezTo>
                  <a:cubicBezTo>
                    <a:pt x="11" y="0"/>
                    <a:pt x="11" y="0"/>
                    <a:pt x="11" y="0"/>
                  </a:cubicBezTo>
                  <a:close/>
                </a:path>
              </a:pathLst>
            </a:custGeom>
            <a:solidFill>
              <a:srgbClr val="9C6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 name="Freeform 78">
              <a:extLst>
                <a:ext uri="{FF2B5EF4-FFF2-40B4-BE49-F238E27FC236}">
                  <a16:creationId xmlns:a16="http://schemas.microsoft.com/office/drawing/2014/main" id="{0B8D614D-4FAD-72E7-7969-AD1FF922BB70}"/>
                </a:ext>
              </a:extLst>
            </p:cNvPr>
            <p:cNvSpPr/>
            <p:nvPr/>
          </p:nvSpPr>
          <p:spPr bwMode="auto">
            <a:xfrm>
              <a:off x="7319963" y="4830763"/>
              <a:ext cx="630238" cy="817562"/>
            </a:xfrm>
            <a:custGeom>
              <a:avLst/>
              <a:gdLst>
                <a:gd name="T0" fmla="*/ 54 w 54"/>
                <a:gd name="T1" fmla="*/ 63 h 70"/>
                <a:gd name="T2" fmla="*/ 16 w 54"/>
                <a:gd name="T3" fmla="*/ 61 h 70"/>
                <a:gd name="T4" fmla="*/ 4 w 54"/>
                <a:gd name="T5" fmla="*/ 24 h 70"/>
                <a:gd name="T6" fmla="*/ 32 w 54"/>
                <a:gd name="T7" fmla="*/ 1 h 70"/>
                <a:gd name="T8" fmla="*/ 36 w 54"/>
                <a:gd name="T9" fmla="*/ 3 h 70"/>
                <a:gd name="T10" fmla="*/ 31 w 54"/>
                <a:gd name="T11" fmla="*/ 6 h 70"/>
                <a:gd name="T12" fmla="*/ 9 w 54"/>
                <a:gd name="T13" fmla="*/ 42 h 70"/>
                <a:gd name="T14" fmla="*/ 35 w 54"/>
                <a:gd name="T15" fmla="*/ 62 h 70"/>
                <a:gd name="T16" fmla="*/ 44 w 54"/>
                <a:gd name="T17" fmla="*/ 62 h 70"/>
                <a:gd name="T18" fmla="*/ 50 w 54"/>
                <a:gd name="T19" fmla="*/ 60 h 70"/>
                <a:gd name="T20" fmla="*/ 53 w 54"/>
                <a:gd name="T21" fmla="*/ 62 h 70"/>
                <a:gd name="T22" fmla="*/ 54 w 54"/>
                <a:gd name="T2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70">
                  <a:moveTo>
                    <a:pt x="54" y="63"/>
                  </a:moveTo>
                  <a:cubicBezTo>
                    <a:pt x="43" y="70"/>
                    <a:pt x="28" y="70"/>
                    <a:pt x="16" y="61"/>
                  </a:cubicBezTo>
                  <a:cubicBezTo>
                    <a:pt x="5" y="53"/>
                    <a:pt x="0" y="38"/>
                    <a:pt x="4" y="24"/>
                  </a:cubicBezTo>
                  <a:cubicBezTo>
                    <a:pt x="8" y="12"/>
                    <a:pt x="20" y="2"/>
                    <a:pt x="32" y="1"/>
                  </a:cubicBezTo>
                  <a:cubicBezTo>
                    <a:pt x="34" y="0"/>
                    <a:pt x="35" y="1"/>
                    <a:pt x="36" y="3"/>
                  </a:cubicBezTo>
                  <a:cubicBezTo>
                    <a:pt x="35" y="5"/>
                    <a:pt x="33" y="5"/>
                    <a:pt x="31" y="6"/>
                  </a:cubicBezTo>
                  <a:cubicBezTo>
                    <a:pt x="15" y="8"/>
                    <a:pt x="5" y="26"/>
                    <a:pt x="9" y="42"/>
                  </a:cubicBezTo>
                  <a:cubicBezTo>
                    <a:pt x="12" y="53"/>
                    <a:pt x="23" y="62"/>
                    <a:pt x="35" y="62"/>
                  </a:cubicBezTo>
                  <a:cubicBezTo>
                    <a:pt x="38" y="62"/>
                    <a:pt x="41" y="63"/>
                    <a:pt x="44" y="62"/>
                  </a:cubicBezTo>
                  <a:cubicBezTo>
                    <a:pt x="46" y="61"/>
                    <a:pt x="48" y="61"/>
                    <a:pt x="50" y="60"/>
                  </a:cubicBezTo>
                  <a:cubicBezTo>
                    <a:pt x="51" y="60"/>
                    <a:pt x="52" y="61"/>
                    <a:pt x="53" y="62"/>
                  </a:cubicBezTo>
                  <a:cubicBezTo>
                    <a:pt x="54" y="62"/>
                    <a:pt x="54" y="62"/>
                    <a:pt x="54" y="63"/>
                  </a:cubicBezTo>
                  <a:close/>
                </a:path>
              </a:pathLst>
            </a:custGeom>
            <a:solidFill>
              <a:srgbClr val="AD6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 name="Freeform 79">
              <a:extLst>
                <a:ext uri="{FF2B5EF4-FFF2-40B4-BE49-F238E27FC236}">
                  <a16:creationId xmlns:a16="http://schemas.microsoft.com/office/drawing/2014/main" id="{C5FF1228-A256-0827-928F-E659A68B140D}"/>
                </a:ext>
              </a:extLst>
            </p:cNvPr>
            <p:cNvSpPr/>
            <p:nvPr/>
          </p:nvSpPr>
          <p:spPr bwMode="auto">
            <a:xfrm>
              <a:off x="7693025" y="4795838"/>
              <a:ext cx="455613" cy="501650"/>
            </a:xfrm>
            <a:custGeom>
              <a:avLst/>
              <a:gdLst>
                <a:gd name="T0" fmla="*/ 3 w 39"/>
                <a:gd name="T1" fmla="*/ 6 h 43"/>
                <a:gd name="T2" fmla="*/ 0 w 39"/>
                <a:gd name="T3" fmla="*/ 4 h 43"/>
                <a:gd name="T4" fmla="*/ 38 w 39"/>
                <a:gd name="T5" fmla="*/ 33 h 43"/>
                <a:gd name="T6" fmla="*/ 38 w 39"/>
                <a:gd name="T7" fmla="*/ 42 h 43"/>
                <a:gd name="T8" fmla="*/ 37 w 39"/>
                <a:gd name="T9" fmla="*/ 42 h 43"/>
                <a:gd name="T10" fmla="*/ 35 w 39"/>
                <a:gd name="T11" fmla="*/ 30 h 43"/>
                <a:gd name="T12" fmla="*/ 15 w 39"/>
                <a:gd name="T13" fmla="*/ 8 h 43"/>
                <a:gd name="T14" fmla="*/ 8 w 39"/>
                <a:gd name="T15" fmla="*/ 7 h 43"/>
                <a:gd name="T16" fmla="*/ 3 w 39"/>
                <a:gd name="T17"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3">
                  <a:moveTo>
                    <a:pt x="3" y="6"/>
                  </a:moveTo>
                  <a:cubicBezTo>
                    <a:pt x="3" y="5"/>
                    <a:pt x="1" y="4"/>
                    <a:pt x="0" y="4"/>
                  </a:cubicBezTo>
                  <a:cubicBezTo>
                    <a:pt x="17" y="0"/>
                    <a:pt x="37" y="14"/>
                    <a:pt x="38" y="33"/>
                  </a:cubicBezTo>
                  <a:cubicBezTo>
                    <a:pt x="39" y="36"/>
                    <a:pt x="38" y="39"/>
                    <a:pt x="38" y="42"/>
                  </a:cubicBezTo>
                  <a:cubicBezTo>
                    <a:pt x="38" y="43"/>
                    <a:pt x="37" y="43"/>
                    <a:pt x="37" y="42"/>
                  </a:cubicBezTo>
                  <a:cubicBezTo>
                    <a:pt x="35" y="38"/>
                    <a:pt x="36" y="34"/>
                    <a:pt x="35" y="30"/>
                  </a:cubicBezTo>
                  <a:cubicBezTo>
                    <a:pt x="32" y="19"/>
                    <a:pt x="25" y="12"/>
                    <a:pt x="15" y="8"/>
                  </a:cubicBezTo>
                  <a:cubicBezTo>
                    <a:pt x="13" y="7"/>
                    <a:pt x="11" y="7"/>
                    <a:pt x="8" y="7"/>
                  </a:cubicBezTo>
                  <a:cubicBezTo>
                    <a:pt x="7" y="8"/>
                    <a:pt x="5" y="8"/>
                    <a:pt x="3" y="6"/>
                  </a:cubicBezTo>
                  <a:close/>
                </a:path>
              </a:pathLst>
            </a:custGeom>
            <a:solidFill>
              <a:srgbClr val="AA6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 name="Freeform 80">
              <a:extLst>
                <a:ext uri="{FF2B5EF4-FFF2-40B4-BE49-F238E27FC236}">
                  <a16:creationId xmlns:a16="http://schemas.microsoft.com/office/drawing/2014/main" id="{D18E7A22-5FA8-FC67-24DB-9A0BDDE0B5A6}"/>
                </a:ext>
              </a:extLst>
            </p:cNvPr>
            <p:cNvSpPr/>
            <p:nvPr/>
          </p:nvSpPr>
          <p:spPr bwMode="auto">
            <a:xfrm>
              <a:off x="7296150" y="4632325"/>
              <a:ext cx="852488" cy="34925"/>
            </a:xfrm>
            <a:custGeom>
              <a:avLst/>
              <a:gdLst>
                <a:gd name="T0" fmla="*/ 0 w 73"/>
                <a:gd name="T1" fmla="*/ 0 h 3"/>
                <a:gd name="T2" fmla="*/ 73 w 73"/>
                <a:gd name="T3" fmla="*/ 0 h 3"/>
                <a:gd name="T4" fmla="*/ 67 w 73"/>
                <a:gd name="T5" fmla="*/ 1 h 3"/>
                <a:gd name="T6" fmla="*/ 8 w 73"/>
                <a:gd name="T7" fmla="*/ 1 h 3"/>
                <a:gd name="T8" fmla="*/ 1 w 73"/>
                <a:gd name="T9" fmla="*/ 3 h 3"/>
                <a:gd name="T10" fmla="*/ 0 w 73"/>
                <a:gd name="T11" fmla="*/ 0 h 3"/>
              </a:gdLst>
              <a:ahLst/>
              <a:cxnLst>
                <a:cxn ang="0">
                  <a:pos x="T0" y="T1"/>
                </a:cxn>
                <a:cxn ang="0">
                  <a:pos x="T2" y="T3"/>
                </a:cxn>
                <a:cxn ang="0">
                  <a:pos x="T4" y="T5"/>
                </a:cxn>
                <a:cxn ang="0">
                  <a:pos x="T6" y="T7"/>
                </a:cxn>
                <a:cxn ang="0">
                  <a:pos x="T8" y="T9"/>
                </a:cxn>
                <a:cxn ang="0">
                  <a:pos x="T10" y="T11"/>
                </a:cxn>
              </a:cxnLst>
              <a:rect l="0" t="0" r="r" b="b"/>
              <a:pathLst>
                <a:path w="73" h="3">
                  <a:moveTo>
                    <a:pt x="0" y="0"/>
                  </a:moveTo>
                  <a:cubicBezTo>
                    <a:pt x="25" y="0"/>
                    <a:pt x="49" y="0"/>
                    <a:pt x="73" y="0"/>
                  </a:cubicBezTo>
                  <a:cubicBezTo>
                    <a:pt x="72" y="1"/>
                    <a:pt x="69" y="1"/>
                    <a:pt x="67" y="1"/>
                  </a:cubicBezTo>
                  <a:cubicBezTo>
                    <a:pt x="48" y="1"/>
                    <a:pt x="28" y="1"/>
                    <a:pt x="8" y="1"/>
                  </a:cubicBezTo>
                  <a:cubicBezTo>
                    <a:pt x="5" y="1"/>
                    <a:pt x="3" y="1"/>
                    <a:pt x="1" y="3"/>
                  </a:cubicBezTo>
                  <a:cubicBezTo>
                    <a:pt x="1" y="2"/>
                    <a:pt x="0" y="1"/>
                    <a:pt x="0" y="0"/>
                  </a:cubicBezTo>
                  <a:close/>
                </a:path>
              </a:pathLst>
            </a:custGeom>
            <a:solidFill>
              <a:srgbClr val="ECEF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 name="Freeform 81">
              <a:extLst>
                <a:ext uri="{FF2B5EF4-FFF2-40B4-BE49-F238E27FC236}">
                  <a16:creationId xmlns:a16="http://schemas.microsoft.com/office/drawing/2014/main" id="{D9672052-E476-16A1-711E-B7A300CBFC1D}"/>
                </a:ext>
              </a:extLst>
            </p:cNvPr>
            <p:cNvSpPr/>
            <p:nvPr/>
          </p:nvSpPr>
          <p:spPr bwMode="auto">
            <a:xfrm>
              <a:off x="7939088" y="5286375"/>
              <a:ext cx="196850" cy="280987"/>
            </a:xfrm>
            <a:custGeom>
              <a:avLst/>
              <a:gdLst>
                <a:gd name="T0" fmla="*/ 16 w 17"/>
                <a:gd name="T1" fmla="*/ 0 h 24"/>
                <a:gd name="T2" fmla="*/ 17 w 17"/>
                <a:gd name="T3" fmla="*/ 0 h 24"/>
                <a:gd name="T4" fmla="*/ 1 w 17"/>
                <a:gd name="T5" fmla="*/ 24 h 24"/>
                <a:gd name="T6" fmla="*/ 1 w 17"/>
                <a:gd name="T7" fmla="*/ 24 h 24"/>
                <a:gd name="T8" fmla="*/ 4 w 17"/>
                <a:gd name="T9" fmla="*/ 18 h 24"/>
                <a:gd name="T10" fmla="*/ 14 w 17"/>
                <a:gd name="T11" fmla="*/ 3 h 24"/>
                <a:gd name="T12" fmla="*/ 16 w 17"/>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7" h="24">
                  <a:moveTo>
                    <a:pt x="16" y="0"/>
                  </a:moveTo>
                  <a:cubicBezTo>
                    <a:pt x="16" y="0"/>
                    <a:pt x="17" y="0"/>
                    <a:pt x="17" y="0"/>
                  </a:cubicBezTo>
                  <a:cubicBezTo>
                    <a:pt x="15" y="11"/>
                    <a:pt x="11" y="19"/>
                    <a:pt x="1" y="24"/>
                  </a:cubicBezTo>
                  <a:cubicBezTo>
                    <a:pt x="1" y="24"/>
                    <a:pt x="1" y="24"/>
                    <a:pt x="1" y="24"/>
                  </a:cubicBezTo>
                  <a:cubicBezTo>
                    <a:pt x="0" y="21"/>
                    <a:pt x="2" y="20"/>
                    <a:pt x="4" y="18"/>
                  </a:cubicBezTo>
                  <a:cubicBezTo>
                    <a:pt x="8" y="14"/>
                    <a:pt x="12" y="9"/>
                    <a:pt x="14" y="3"/>
                  </a:cubicBezTo>
                  <a:cubicBezTo>
                    <a:pt x="14" y="2"/>
                    <a:pt x="14" y="0"/>
                    <a:pt x="16" y="0"/>
                  </a:cubicBezTo>
                  <a:close/>
                </a:path>
              </a:pathLst>
            </a:custGeom>
            <a:solidFill>
              <a:srgbClr val="AA67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 name="Freeform 82">
              <a:extLst>
                <a:ext uri="{FF2B5EF4-FFF2-40B4-BE49-F238E27FC236}">
                  <a16:creationId xmlns:a16="http://schemas.microsoft.com/office/drawing/2014/main" id="{2F70DE25-2D0B-AB32-19AA-74A4EE861415}"/>
                </a:ext>
              </a:extLst>
            </p:cNvPr>
            <p:cNvSpPr/>
            <p:nvPr/>
          </p:nvSpPr>
          <p:spPr bwMode="auto">
            <a:xfrm>
              <a:off x="5418138" y="2562225"/>
              <a:ext cx="758825" cy="842962"/>
            </a:xfrm>
            <a:custGeom>
              <a:avLst/>
              <a:gdLst>
                <a:gd name="T0" fmla="*/ 47 w 65"/>
                <a:gd name="T1" fmla="*/ 68 h 72"/>
                <a:gd name="T2" fmla="*/ 48 w 65"/>
                <a:gd name="T3" fmla="*/ 71 h 72"/>
                <a:gd name="T4" fmla="*/ 39 w 65"/>
                <a:gd name="T5" fmla="*/ 65 h 72"/>
                <a:gd name="T6" fmla="*/ 38 w 65"/>
                <a:gd name="T7" fmla="*/ 30 h 72"/>
                <a:gd name="T8" fmla="*/ 32 w 65"/>
                <a:gd name="T9" fmla="*/ 18 h 72"/>
                <a:gd name="T10" fmla="*/ 21 w 65"/>
                <a:gd name="T11" fmla="*/ 14 h 72"/>
                <a:gd name="T12" fmla="*/ 7 w 65"/>
                <a:gd name="T13" fmla="*/ 8 h 72"/>
                <a:gd name="T14" fmla="*/ 4 w 65"/>
                <a:gd name="T15" fmla="*/ 9 h 72"/>
                <a:gd name="T16" fmla="*/ 2 w 65"/>
                <a:gd name="T17" fmla="*/ 3 h 72"/>
                <a:gd name="T18" fmla="*/ 7 w 65"/>
                <a:gd name="T19" fmla="*/ 1 h 72"/>
                <a:gd name="T20" fmla="*/ 21 w 65"/>
                <a:gd name="T21" fmla="*/ 6 h 72"/>
                <a:gd name="T22" fmla="*/ 45 w 65"/>
                <a:gd name="T23" fmla="*/ 14 h 72"/>
                <a:gd name="T24" fmla="*/ 53 w 65"/>
                <a:gd name="T25" fmla="*/ 19 h 72"/>
                <a:gd name="T26" fmla="*/ 64 w 65"/>
                <a:gd name="T27" fmla="*/ 27 h 72"/>
                <a:gd name="T28" fmla="*/ 65 w 65"/>
                <a:gd name="T29" fmla="*/ 28 h 72"/>
                <a:gd name="T30" fmla="*/ 60 w 65"/>
                <a:gd name="T31" fmla="*/ 39 h 72"/>
                <a:gd name="T32" fmla="*/ 60 w 65"/>
                <a:gd name="T33" fmla="*/ 34 h 72"/>
                <a:gd name="T34" fmla="*/ 56 w 65"/>
                <a:gd name="T35" fmla="*/ 41 h 72"/>
                <a:gd name="T36" fmla="*/ 47 w 65"/>
                <a:gd name="T37" fmla="*/ 55 h 72"/>
                <a:gd name="T38" fmla="*/ 47 w 65"/>
                <a:gd name="T39" fmla="*/ 61 h 72"/>
                <a:gd name="T40" fmla="*/ 47 w 65"/>
                <a:gd name="T4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2">
                  <a:moveTo>
                    <a:pt x="47" y="68"/>
                  </a:moveTo>
                  <a:cubicBezTo>
                    <a:pt x="45" y="69"/>
                    <a:pt x="47" y="70"/>
                    <a:pt x="48" y="71"/>
                  </a:cubicBezTo>
                  <a:cubicBezTo>
                    <a:pt x="44" y="70"/>
                    <a:pt x="39" y="72"/>
                    <a:pt x="39" y="65"/>
                  </a:cubicBezTo>
                  <a:cubicBezTo>
                    <a:pt x="40" y="53"/>
                    <a:pt x="40" y="42"/>
                    <a:pt x="38" y="30"/>
                  </a:cubicBezTo>
                  <a:cubicBezTo>
                    <a:pt x="37" y="25"/>
                    <a:pt x="34" y="22"/>
                    <a:pt x="32" y="18"/>
                  </a:cubicBezTo>
                  <a:cubicBezTo>
                    <a:pt x="29" y="16"/>
                    <a:pt x="25" y="15"/>
                    <a:pt x="21" y="14"/>
                  </a:cubicBezTo>
                  <a:cubicBezTo>
                    <a:pt x="16" y="13"/>
                    <a:pt x="13" y="9"/>
                    <a:pt x="7" y="8"/>
                  </a:cubicBezTo>
                  <a:cubicBezTo>
                    <a:pt x="6" y="8"/>
                    <a:pt x="5" y="9"/>
                    <a:pt x="4" y="9"/>
                  </a:cubicBezTo>
                  <a:cubicBezTo>
                    <a:pt x="0" y="8"/>
                    <a:pt x="1" y="5"/>
                    <a:pt x="2" y="3"/>
                  </a:cubicBezTo>
                  <a:cubicBezTo>
                    <a:pt x="2" y="0"/>
                    <a:pt x="5" y="0"/>
                    <a:pt x="7" y="1"/>
                  </a:cubicBezTo>
                  <a:cubicBezTo>
                    <a:pt x="12" y="2"/>
                    <a:pt x="16" y="4"/>
                    <a:pt x="21" y="6"/>
                  </a:cubicBezTo>
                  <a:cubicBezTo>
                    <a:pt x="28" y="10"/>
                    <a:pt x="36" y="15"/>
                    <a:pt x="45" y="14"/>
                  </a:cubicBezTo>
                  <a:cubicBezTo>
                    <a:pt x="49" y="13"/>
                    <a:pt x="52" y="16"/>
                    <a:pt x="53" y="19"/>
                  </a:cubicBezTo>
                  <a:cubicBezTo>
                    <a:pt x="56" y="23"/>
                    <a:pt x="58" y="27"/>
                    <a:pt x="64" y="27"/>
                  </a:cubicBezTo>
                  <a:cubicBezTo>
                    <a:pt x="64" y="27"/>
                    <a:pt x="65" y="28"/>
                    <a:pt x="65" y="28"/>
                  </a:cubicBezTo>
                  <a:cubicBezTo>
                    <a:pt x="64" y="32"/>
                    <a:pt x="62" y="36"/>
                    <a:pt x="60" y="39"/>
                  </a:cubicBezTo>
                  <a:cubicBezTo>
                    <a:pt x="58" y="37"/>
                    <a:pt x="61" y="36"/>
                    <a:pt x="60" y="34"/>
                  </a:cubicBezTo>
                  <a:cubicBezTo>
                    <a:pt x="57" y="35"/>
                    <a:pt x="57" y="39"/>
                    <a:pt x="56" y="41"/>
                  </a:cubicBezTo>
                  <a:cubicBezTo>
                    <a:pt x="53" y="46"/>
                    <a:pt x="52" y="51"/>
                    <a:pt x="47" y="55"/>
                  </a:cubicBezTo>
                  <a:cubicBezTo>
                    <a:pt x="45" y="57"/>
                    <a:pt x="44" y="59"/>
                    <a:pt x="47" y="61"/>
                  </a:cubicBezTo>
                  <a:cubicBezTo>
                    <a:pt x="50" y="64"/>
                    <a:pt x="46" y="65"/>
                    <a:pt x="47" y="68"/>
                  </a:cubicBezTo>
                  <a:close/>
                </a:path>
              </a:pathLst>
            </a:custGeom>
            <a:solidFill>
              <a:srgbClr val="D2B6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 name="Freeform 83">
              <a:extLst>
                <a:ext uri="{FF2B5EF4-FFF2-40B4-BE49-F238E27FC236}">
                  <a16:creationId xmlns:a16="http://schemas.microsoft.com/office/drawing/2014/main" id="{F0F232C9-99A6-92FB-8860-47472A3743EB}"/>
                </a:ext>
              </a:extLst>
            </p:cNvPr>
            <p:cNvSpPr/>
            <p:nvPr/>
          </p:nvSpPr>
          <p:spPr bwMode="auto">
            <a:xfrm>
              <a:off x="5965825" y="4187825"/>
              <a:ext cx="292100" cy="338137"/>
            </a:xfrm>
            <a:custGeom>
              <a:avLst/>
              <a:gdLst>
                <a:gd name="T0" fmla="*/ 25 w 25"/>
                <a:gd name="T1" fmla="*/ 18 h 29"/>
                <a:gd name="T2" fmla="*/ 19 w 25"/>
                <a:gd name="T3" fmla="*/ 28 h 29"/>
                <a:gd name="T4" fmla="*/ 11 w 25"/>
                <a:gd name="T5" fmla="*/ 25 h 29"/>
                <a:gd name="T6" fmla="*/ 1 w 25"/>
                <a:gd name="T7" fmla="*/ 8 h 29"/>
                <a:gd name="T8" fmla="*/ 3 w 25"/>
                <a:gd name="T9" fmla="*/ 2 h 29"/>
                <a:gd name="T10" fmla="*/ 9 w 25"/>
                <a:gd name="T11" fmla="*/ 3 h 29"/>
                <a:gd name="T12" fmla="*/ 13 w 25"/>
                <a:gd name="T13" fmla="*/ 5 h 29"/>
                <a:gd name="T14" fmla="*/ 16 w 25"/>
                <a:gd name="T15" fmla="*/ 6 h 29"/>
                <a:gd name="T16" fmla="*/ 16 w 25"/>
                <a:gd name="T17" fmla="*/ 6 h 29"/>
                <a:gd name="T18" fmla="*/ 24 w 25"/>
                <a:gd name="T19" fmla="*/ 16 h 29"/>
                <a:gd name="T20" fmla="*/ 25 w 25"/>
                <a:gd name="T21"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8">
                  <a:moveTo>
                    <a:pt x="25" y="18"/>
                  </a:moveTo>
                  <a:cubicBezTo>
                    <a:pt x="25" y="22"/>
                    <a:pt x="21" y="25"/>
                    <a:pt x="19" y="28"/>
                  </a:cubicBezTo>
                  <a:cubicBezTo>
                    <a:pt x="16" y="29"/>
                    <a:pt x="14" y="27"/>
                    <a:pt x="11" y="25"/>
                  </a:cubicBezTo>
                  <a:cubicBezTo>
                    <a:pt x="5" y="20"/>
                    <a:pt x="3" y="15"/>
                    <a:pt x="1" y="8"/>
                  </a:cubicBezTo>
                  <a:cubicBezTo>
                    <a:pt x="1" y="6"/>
                    <a:pt x="0" y="4"/>
                    <a:pt x="3" y="2"/>
                  </a:cubicBezTo>
                  <a:cubicBezTo>
                    <a:pt x="5" y="0"/>
                    <a:pt x="7" y="2"/>
                    <a:pt x="9" y="3"/>
                  </a:cubicBezTo>
                  <a:cubicBezTo>
                    <a:pt x="10" y="4"/>
                    <a:pt x="12" y="5"/>
                    <a:pt x="13" y="5"/>
                  </a:cubicBezTo>
                  <a:cubicBezTo>
                    <a:pt x="14" y="5"/>
                    <a:pt x="15" y="6"/>
                    <a:pt x="16" y="6"/>
                  </a:cubicBezTo>
                  <a:cubicBezTo>
                    <a:pt x="16" y="6"/>
                    <a:pt x="16" y="6"/>
                    <a:pt x="16" y="6"/>
                  </a:cubicBezTo>
                  <a:cubicBezTo>
                    <a:pt x="18" y="10"/>
                    <a:pt x="22" y="12"/>
                    <a:pt x="24" y="16"/>
                  </a:cubicBezTo>
                  <a:cubicBezTo>
                    <a:pt x="24" y="16"/>
                    <a:pt x="25" y="17"/>
                    <a:pt x="25" y="18"/>
                  </a:cubicBezTo>
                  <a:close/>
                </a:path>
              </a:pathLst>
            </a:custGeom>
            <a:solidFill>
              <a:srgbClr val="DC9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 name="Freeform 84">
              <a:extLst>
                <a:ext uri="{FF2B5EF4-FFF2-40B4-BE49-F238E27FC236}">
                  <a16:creationId xmlns:a16="http://schemas.microsoft.com/office/drawing/2014/main" id="{34C3340D-06DB-08BD-7377-B5045BD85AEE}"/>
                </a:ext>
              </a:extLst>
            </p:cNvPr>
            <p:cNvSpPr/>
            <p:nvPr/>
          </p:nvSpPr>
          <p:spPr bwMode="auto">
            <a:xfrm>
              <a:off x="5581650" y="2878138"/>
              <a:ext cx="303213" cy="315912"/>
            </a:xfrm>
            <a:custGeom>
              <a:avLst/>
              <a:gdLst>
                <a:gd name="T0" fmla="*/ 23 w 26"/>
                <a:gd name="T1" fmla="*/ 20 h 27"/>
                <a:gd name="T2" fmla="*/ 18 w 26"/>
                <a:gd name="T3" fmla="*/ 20 h 27"/>
                <a:gd name="T4" fmla="*/ 2 w 26"/>
                <a:gd name="T5" fmla="*/ 27 h 27"/>
                <a:gd name="T6" fmla="*/ 2 w 26"/>
                <a:gd name="T7" fmla="*/ 24 h 27"/>
                <a:gd name="T8" fmla="*/ 3 w 26"/>
                <a:gd name="T9" fmla="*/ 18 h 27"/>
                <a:gd name="T10" fmla="*/ 1 w 26"/>
                <a:gd name="T11" fmla="*/ 15 h 27"/>
                <a:gd name="T12" fmla="*/ 6 w 26"/>
                <a:gd name="T13" fmla="*/ 0 h 27"/>
                <a:gd name="T14" fmla="*/ 7 w 26"/>
                <a:gd name="T15" fmla="*/ 0 h 27"/>
                <a:gd name="T16" fmla="*/ 13 w 26"/>
                <a:gd name="T17" fmla="*/ 10 h 27"/>
                <a:gd name="T18" fmla="*/ 15 w 26"/>
                <a:gd name="T19" fmla="*/ 10 h 27"/>
                <a:gd name="T20" fmla="*/ 17 w 26"/>
                <a:gd name="T21" fmla="*/ 7 h 27"/>
                <a:gd name="T22" fmla="*/ 19 w 26"/>
                <a:gd name="T23" fmla="*/ 0 h 27"/>
                <a:gd name="T24" fmla="*/ 26 w 26"/>
                <a:gd name="T25" fmla="*/ 14 h 27"/>
                <a:gd name="T26" fmla="*/ 23 w 26"/>
                <a:gd name="T27"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7">
                  <a:moveTo>
                    <a:pt x="23" y="20"/>
                  </a:moveTo>
                  <a:cubicBezTo>
                    <a:pt x="21" y="16"/>
                    <a:pt x="20" y="19"/>
                    <a:pt x="18" y="20"/>
                  </a:cubicBezTo>
                  <a:cubicBezTo>
                    <a:pt x="13" y="22"/>
                    <a:pt x="8" y="26"/>
                    <a:pt x="2" y="27"/>
                  </a:cubicBezTo>
                  <a:cubicBezTo>
                    <a:pt x="2" y="26"/>
                    <a:pt x="2" y="25"/>
                    <a:pt x="2" y="24"/>
                  </a:cubicBezTo>
                  <a:cubicBezTo>
                    <a:pt x="5" y="23"/>
                    <a:pt x="6" y="21"/>
                    <a:pt x="3" y="18"/>
                  </a:cubicBezTo>
                  <a:cubicBezTo>
                    <a:pt x="2" y="17"/>
                    <a:pt x="0" y="16"/>
                    <a:pt x="1" y="15"/>
                  </a:cubicBezTo>
                  <a:cubicBezTo>
                    <a:pt x="4" y="11"/>
                    <a:pt x="2" y="5"/>
                    <a:pt x="6" y="0"/>
                  </a:cubicBezTo>
                  <a:cubicBezTo>
                    <a:pt x="6" y="0"/>
                    <a:pt x="6" y="0"/>
                    <a:pt x="7" y="0"/>
                  </a:cubicBezTo>
                  <a:cubicBezTo>
                    <a:pt x="9" y="3"/>
                    <a:pt x="10" y="7"/>
                    <a:pt x="13" y="10"/>
                  </a:cubicBezTo>
                  <a:cubicBezTo>
                    <a:pt x="13" y="10"/>
                    <a:pt x="14" y="10"/>
                    <a:pt x="15" y="10"/>
                  </a:cubicBezTo>
                  <a:cubicBezTo>
                    <a:pt x="16" y="9"/>
                    <a:pt x="16" y="8"/>
                    <a:pt x="17" y="7"/>
                  </a:cubicBezTo>
                  <a:cubicBezTo>
                    <a:pt x="18" y="4"/>
                    <a:pt x="16" y="1"/>
                    <a:pt x="19" y="0"/>
                  </a:cubicBezTo>
                  <a:cubicBezTo>
                    <a:pt x="22" y="4"/>
                    <a:pt x="25" y="9"/>
                    <a:pt x="26" y="14"/>
                  </a:cubicBezTo>
                  <a:cubicBezTo>
                    <a:pt x="26" y="16"/>
                    <a:pt x="26" y="19"/>
                    <a:pt x="23" y="20"/>
                  </a:cubicBezTo>
                  <a:close/>
                </a:path>
              </a:pathLst>
            </a:custGeom>
            <a:solidFill>
              <a:srgbClr val="EBC2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 name="Freeform 85">
              <a:extLst>
                <a:ext uri="{FF2B5EF4-FFF2-40B4-BE49-F238E27FC236}">
                  <a16:creationId xmlns:a16="http://schemas.microsoft.com/office/drawing/2014/main" id="{34632A1B-CC25-97DD-3D70-F63E15C3A528}"/>
                </a:ext>
              </a:extLst>
            </p:cNvPr>
            <p:cNvSpPr/>
            <p:nvPr/>
          </p:nvSpPr>
          <p:spPr bwMode="auto">
            <a:xfrm>
              <a:off x="5673725" y="2760663"/>
              <a:ext cx="233363" cy="561975"/>
            </a:xfrm>
            <a:custGeom>
              <a:avLst/>
              <a:gdLst>
                <a:gd name="T0" fmla="*/ 15 w 20"/>
                <a:gd name="T1" fmla="*/ 30 h 48"/>
                <a:gd name="T2" fmla="*/ 14 w 20"/>
                <a:gd name="T3" fmla="*/ 19 h 48"/>
                <a:gd name="T4" fmla="*/ 11 w 20"/>
                <a:gd name="T5" fmla="*/ 10 h 48"/>
                <a:gd name="T6" fmla="*/ 2 w 20"/>
                <a:gd name="T7" fmla="*/ 5 h 48"/>
                <a:gd name="T8" fmla="*/ 3 w 20"/>
                <a:gd name="T9" fmla="*/ 2 h 48"/>
                <a:gd name="T10" fmla="*/ 11 w 20"/>
                <a:gd name="T11" fmla="*/ 0 h 48"/>
                <a:gd name="T12" fmla="*/ 19 w 20"/>
                <a:gd name="T13" fmla="*/ 32 h 48"/>
                <a:gd name="T14" fmla="*/ 17 w 20"/>
                <a:gd name="T15" fmla="*/ 48 h 48"/>
                <a:gd name="T16" fmla="*/ 15 w 20"/>
                <a:gd name="T17"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8">
                  <a:moveTo>
                    <a:pt x="15" y="30"/>
                  </a:moveTo>
                  <a:cubicBezTo>
                    <a:pt x="17" y="26"/>
                    <a:pt x="17" y="22"/>
                    <a:pt x="14" y="19"/>
                  </a:cubicBezTo>
                  <a:cubicBezTo>
                    <a:pt x="12" y="16"/>
                    <a:pt x="12" y="13"/>
                    <a:pt x="11" y="10"/>
                  </a:cubicBezTo>
                  <a:cubicBezTo>
                    <a:pt x="9" y="6"/>
                    <a:pt x="5" y="6"/>
                    <a:pt x="2" y="5"/>
                  </a:cubicBezTo>
                  <a:cubicBezTo>
                    <a:pt x="0" y="3"/>
                    <a:pt x="2" y="2"/>
                    <a:pt x="3" y="2"/>
                  </a:cubicBezTo>
                  <a:cubicBezTo>
                    <a:pt x="6" y="1"/>
                    <a:pt x="8" y="0"/>
                    <a:pt x="11" y="0"/>
                  </a:cubicBezTo>
                  <a:cubicBezTo>
                    <a:pt x="17" y="9"/>
                    <a:pt x="20" y="20"/>
                    <a:pt x="19" y="32"/>
                  </a:cubicBezTo>
                  <a:cubicBezTo>
                    <a:pt x="18" y="37"/>
                    <a:pt x="20" y="43"/>
                    <a:pt x="17" y="48"/>
                  </a:cubicBezTo>
                  <a:cubicBezTo>
                    <a:pt x="14" y="42"/>
                    <a:pt x="15" y="36"/>
                    <a:pt x="15" y="30"/>
                  </a:cubicBezTo>
                  <a:close/>
                </a:path>
              </a:pathLst>
            </a:custGeom>
            <a:solidFill>
              <a:srgbClr val="BC9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 name="Freeform 86">
              <a:extLst>
                <a:ext uri="{FF2B5EF4-FFF2-40B4-BE49-F238E27FC236}">
                  <a16:creationId xmlns:a16="http://schemas.microsoft.com/office/drawing/2014/main" id="{5A42EEDC-AF9C-C2E8-85F3-971599E2E3D2}"/>
                </a:ext>
              </a:extLst>
            </p:cNvPr>
            <p:cNvSpPr/>
            <p:nvPr/>
          </p:nvSpPr>
          <p:spPr bwMode="auto">
            <a:xfrm>
              <a:off x="5522913" y="3159125"/>
              <a:ext cx="163513" cy="654050"/>
            </a:xfrm>
            <a:custGeom>
              <a:avLst/>
              <a:gdLst>
                <a:gd name="T0" fmla="*/ 7 w 14"/>
                <a:gd name="T1" fmla="*/ 0 h 56"/>
                <a:gd name="T2" fmla="*/ 7 w 14"/>
                <a:gd name="T3" fmla="*/ 3 h 56"/>
                <a:gd name="T4" fmla="*/ 8 w 14"/>
                <a:gd name="T5" fmla="*/ 17 h 56"/>
                <a:gd name="T6" fmla="*/ 13 w 14"/>
                <a:gd name="T7" fmla="*/ 52 h 56"/>
                <a:gd name="T8" fmla="*/ 11 w 14"/>
                <a:gd name="T9" fmla="*/ 54 h 56"/>
                <a:gd name="T10" fmla="*/ 10 w 14"/>
                <a:gd name="T11" fmla="*/ 42 h 56"/>
                <a:gd name="T12" fmla="*/ 3 w 14"/>
                <a:gd name="T13" fmla="*/ 15 h 56"/>
                <a:gd name="T14" fmla="*/ 5 w 14"/>
                <a:gd name="T15" fmla="*/ 0 h 56"/>
                <a:gd name="T16" fmla="*/ 7 w 14"/>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6">
                  <a:moveTo>
                    <a:pt x="7" y="0"/>
                  </a:moveTo>
                  <a:cubicBezTo>
                    <a:pt x="7" y="1"/>
                    <a:pt x="7" y="2"/>
                    <a:pt x="7" y="3"/>
                  </a:cubicBezTo>
                  <a:cubicBezTo>
                    <a:pt x="4" y="8"/>
                    <a:pt x="7" y="12"/>
                    <a:pt x="8" y="17"/>
                  </a:cubicBezTo>
                  <a:cubicBezTo>
                    <a:pt x="11" y="29"/>
                    <a:pt x="13" y="40"/>
                    <a:pt x="13" y="52"/>
                  </a:cubicBezTo>
                  <a:cubicBezTo>
                    <a:pt x="13" y="54"/>
                    <a:pt x="14" y="56"/>
                    <a:pt x="11" y="54"/>
                  </a:cubicBezTo>
                  <a:cubicBezTo>
                    <a:pt x="11" y="50"/>
                    <a:pt x="11" y="46"/>
                    <a:pt x="10" y="42"/>
                  </a:cubicBezTo>
                  <a:cubicBezTo>
                    <a:pt x="6" y="33"/>
                    <a:pt x="5" y="24"/>
                    <a:pt x="3" y="15"/>
                  </a:cubicBezTo>
                  <a:cubicBezTo>
                    <a:pt x="2" y="10"/>
                    <a:pt x="0" y="4"/>
                    <a:pt x="5" y="0"/>
                  </a:cubicBezTo>
                  <a:cubicBezTo>
                    <a:pt x="6" y="0"/>
                    <a:pt x="7" y="0"/>
                    <a:pt x="7" y="0"/>
                  </a:cubicBezTo>
                  <a:close/>
                </a:path>
              </a:pathLst>
            </a:custGeom>
            <a:solidFill>
              <a:srgbClr val="ECB8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 name="Freeform 87">
              <a:extLst>
                <a:ext uri="{FF2B5EF4-FFF2-40B4-BE49-F238E27FC236}">
                  <a16:creationId xmlns:a16="http://schemas.microsoft.com/office/drawing/2014/main" id="{01B746A8-7709-C453-6D17-BDA61F392673}"/>
                </a:ext>
              </a:extLst>
            </p:cNvPr>
            <p:cNvSpPr/>
            <p:nvPr/>
          </p:nvSpPr>
          <p:spPr bwMode="auto">
            <a:xfrm>
              <a:off x="5673725" y="4152900"/>
              <a:ext cx="141288" cy="409575"/>
            </a:xfrm>
            <a:custGeom>
              <a:avLst/>
              <a:gdLst>
                <a:gd name="T0" fmla="*/ 4 w 12"/>
                <a:gd name="T1" fmla="*/ 30 h 35"/>
                <a:gd name="T2" fmla="*/ 0 w 12"/>
                <a:gd name="T3" fmla="*/ 0 h 35"/>
                <a:gd name="T4" fmla="*/ 3 w 12"/>
                <a:gd name="T5" fmla="*/ 0 h 35"/>
                <a:gd name="T6" fmla="*/ 4 w 12"/>
                <a:gd name="T7" fmla="*/ 8 h 35"/>
                <a:gd name="T8" fmla="*/ 7 w 12"/>
                <a:gd name="T9" fmla="*/ 21 h 35"/>
                <a:gd name="T10" fmla="*/ 8 w 12"/>
                <a:gd name="T11" fmla="*/ 35 h 35"/>
                <a:gd name="T12" fmla="*/ 4 w 12"/>
                <a:gd name="T13" fmla="*/ 30 h 35"/>
              </a:gdLst>
              <a:ahLst/>
              <a:cxnLst>
                <a:cxn ang="0">
                  <a:pos x="T0" y="T1"/>
                </a:cxn>
                <a:cxn ang="0">
                  <a:pos x="T2" y="T3"/>
                </a:cxn>
                <a:cxn ang="0">
                  <a:pos x="T4" y="T5"/>
                </a:cxn>
                <a:cxn ang="0">
                  <a:pos x="T6" y="T7"/>
                </a:cxn>
                <a:cxn ang="0">
                  <a:pos x="T8" y="T9"/>
                </a:cxn>
                <a:cxn ang="0">
                  <a:pos x="T10" y="T11"/>
                </a:cxn>
                <a:cxn ang="0">
                  <a:pos x="T12" y="T13"/>
                </a:cxn>
              </a:cxnLst>
              <a:rect l="0" t="0" r="r" b="b"/>
              <a:pathLst>
                <a:path w="12" h="35">
                  <a:moveTo>
                    <a:pt x="4" y="30"/>
                  </a:moveTo>
                  <a:cubicBezTo>
                    <a:pt x="1" y="20"/>
                    <a:pt x="0" y="10"/>
                    <a:pt x="0" y="0"/>
                  </a:cubicBezTo>
                  <a:cubicBezTo>
                    <a:pt x="1" y="0"/>
                    <a:pt x="2" y="0"/>
                    <a:pt x="3" y="0"/>
                  </a:cubicBezTo>
                  <a:cubicBezTo>
                    <a:pt x="5" y="2"/>
                    <a:pt x="4" y="5"/>
                    <a:pt x="4" y="8"/>
                  </a:cubicBezTo>
                  <a:cubicBezTo>
                    <a:pt x="4" y="13"/>
                    <a:pt x="5" y="17"/>
                    <a:pt x="7" y="21"/>
                  </a:cubicBezTo>
                  <a:cubicBezTo>
                    <a:pt x="7" y="26"/>
                    <a:pt x="12" y="30"/>
                    <a:pt x="8" y="35"/>
                  </a:cubicBezTo>
                  <a:cubicBezTo>
                    <a:pt x="5" y="35"/>
                    <a:pt x="3" y="33"/>
                    <a:pt x="4" y="30"/>
                  </a:cubicBezTo>
                  <a:close/>
                </a:path>
              </a:pathLst>
            </a:custGeom>
            <a:solidFill>
              <a:srgbClr val="EDC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 name="Freeform 88">
              <a:extLst>
                <a:ext uri="{FF2B5EF4-FFF2-40B4-BE49-F238E27FC236}">
                  <a16:creationId xmlns:a16="http://schemas.microsoft.com/office/drawing/2014/main" id="{87079321-76BA-3F30-B594-E42E8169CE3C}"/>
                </a:ext>
              </a:extLst>
            </p:cNvPr>
            <p:cNvSpPr/>
            <p:nvPr/>
          </p:nvSpPr>
          <p:spPr bwMode="auto">
            <a:xfrm>
              <a:off x="5686425" y="4070350"/>
              <a:ext cx="292100" cy="339725"/>
            </a:xfrm>
            <a:custGeom>
              <a:avLst/>
              <a:gdLst>
                <a:gd name="T0" fmla="*/ 5 w 25"/>
                <a:gd name="T1" fmla="*/ 29 h 29"/>
                <a:gd name="T2" fmla="*/ 2 w 25"/>
                <a:gd name="T3" fmla="*/ 7 h 29"/>
                <a:gd name="T4" fmla="*/ 25 w 25"/>
                <a:gd name="T5" fmla="*/ 6 h 29"/>
                <a:gd name="T6" fmla="*/ 25 w 25"/>
                <a:gd name="T7" fmla="*/ 7 h 29"/>
                <a:gd name="T8" fmla="*/ 16 w 25"/>
                <a:gd name="T9" fmla="*/ 6 h 29"/>
                <a:gd name="T10" fmla="*/ 10 w 25"/>
                <a:gd name="T11" fmla="*/ 5 h 29"/>
                <a:gd name="T12" fmla="*/ 8 w 25"/>
                <a:gd name="T13" fmla="*/ 6 h 29"/>
                <a:gd name="T14" fmla="*/ 5 w 25"/>
                <a:gd name="T15" fmla="*/ 10 h 29"/>
                <a:gd name="T16" fmla="*/ 6 w 25"/>
                <a:gd name="T17" fmla="*/ 28 h 29"/>
                <a:gd name="T18" fmla="*/ 5 w 25"/>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8">
                  <a:moveTo>
                    <a:pt x="5" y="29"/>
                  </a:moveTo>
                  <a:cubicBezTo>
                    <a:pt x="0" y="22"/>
                    <a:pt x="1" y="15"/>
                    <a:pt x="2" y="7"/>
                  </a:cubicBezTo>
                  <a:cubicBezTo>
                    <a:pt x="8" y="1"/>
                    <a:pt x="14" y="0"/>
                    <a:pt x="25" y="6"/>
                  </a:cubicBezTo>
                  <a:cubicBezTo>
                    <a:pt x="25" y="6"/>
                    <a:pt x="25" y="7"/>
                    <a:pt x="25" y="7"/>
                  </a:cubicBezTo>
                  <a:cubicBezTo>
                    <a:pt x="22" y="9"/>
                    <a:pt x="19" y="6"/>
                    <a:pt x="16" y="6"/>
                  </a:cubicBezTo>
                  <a:cubicBezTo>
                    <a:pt x="14" y="6"/>
                    <a:pt x="12" y="5"/>
                    <a:pt x="10" y="5"/>
                  </a:cubicBezTo>
                  <a:cubicBezTo>
                    <a:pt x="9" y="6"/>
                    <a:pt x="9" y="6"/>
                    <a:pt x="8" y="6"/>
                  </a:cubicBezTo>
                  <a:cubicBezTo>
                    <a:pt x="6" y="7"/>
                    <a:pt x="5" y="8"/>
                    <a:pt x="5" y="10"/>
                  </a:cubicBezTo>
                  <a:cubicBezTo>
                    <a:pt x="3" y="16"/>
                    <a:pt x="6" y="22"/>
                    <a:pt x="6" y="28"/>
                  </a:cubicBezTo>
                  <a:cubicBezTo>
                    <a:pt x="6" y="28"/>
                    <a:pt x="5" y="29"/>
                    <a:pt x="5" y="29"/>
                  </a:cubicBezTo>
                  <a:close/>
                </a:path>
              </a:pathLst>
            </a:custGeom>
            <a:solidFill>
              <a:srgbClr val="BE7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 name="Freeform 89">
              <a:extLst>
                <a:ext uri="{FF2B5EF4-FFF2-40B4-BE49-F238E27FC236}">
                  <a16:creationId xmlns:a16="http://schemas.microsoft.com/office/drawing/2014/main" id="{22C6F52C-D505-BA2D-A04B-84505FD53FB7}"/>
                </a:ext>
              </a:extLst>
            </p:cNvPr>
            <p:cNvSpPr/>
            <p:nvPr/>
          </p:nvSpPr>
          <p:spPr bwMode="auto">
            <a:xfrm>
              <a:off x="5978525" y="4140200"/>
              <a:ext cx="174625" cy="117475"/>
            </a:xfrm>
            <a:custGeom>
              <a:avLst/>
              <a:gdLst>
                <a:gd name="T0" fmla="*/ 0 w 15"/>
                <a:gd name="T1" fmla="*/ 1 h 10"/>
                <a:gd name="T2" fmla="*/ 0 w 15"/>
                <a:gd name="T3" fmla="*/ 0 h 10"/>
                <a:gd name="T4" fmla="*/ 15 w 15"/>
                <a:gd name="T5" fmla="*/ 10 h 10"/>
                <a:gd name="T6" fmla="*/ 13 w 15"/>
                <a:gd name="T7" fmla="*/ 10 h 10"/>
                <a:gd name="T8" fmla="*/ 0 w 15"/>
                <a:gd name="T9" fmla="*/ 1 h 10"/>
              </a:gdLst>
              <a:ahLst/>
              <a:cxnLst>
                <a:cxn ang="0">
                  <a:pos x="T0" y="T1"/>
                </a:cxn>
                <a:cxn ang="0">
                  <a:pos x="T2" y="T3"/>
                </a:cxn>
                <a:cxn ang="0">
                  <a:pos x="T4" y="T5"/>
                </a:cxn>
                <a:cxn ang="0">
                  <a:pos x="T6" y="T7"/>
                </a:cxn>
                <a:cxn ang="0">
                  <a:pos x="T8" y="T9"/>
                </a:cxn>
              </a:cxnLst>
              <a:rect l="0" t="0" r="r" b="b"/>
              <a:pathLst>
                <a:path w="15" h="10">
                  <a:moveTo>
                    <a:pt x="0" y="1"/>
                  </a:moveTo>
                  <a:cubicBezTo>
                    <a:pt x="0" y="1"/>
                    <a:pt x="0" y="0"/>
                    <a:pt x="0" y="0"/>
                  </a:cubicBezTo>
                  <a:cubicBezTo>
                    <a:pt x="5" y="2"/>
                    <a:pt x="11" y="5"/>
                    <a:pt x="15" y="10"/>
                  </a:cubicBezTo>
                  <a:cubicBezTo>
                    <a:pt x="14" y="10"/>
                    <a:pt x="13" y="10"/>
                    <a:pt x="13" y="10"/>
                  </a:cubicBezTo>
                  <a:cubicBezTo>
                    <a:pt x="8" y="7"/>
                    <a:pt x="3" y="6"/>
                    <a:pt x="0" y="1"/>
                  </a:cubicBezTo>
                  <a:close/>
                </a:path>
              </a:pathLst>
            </a:custGeom>
            <a:solidFill>
              <a:srgbClr val="BD6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 name="Freeform 90">
              <a:extLst>
                <a:ext uri="{FF2B5EF4-FFF2-40B4-BE49-F238E27FC236}">
                  <a16:creationId xmlns:a16="http://schemas.microsoft.com/office/drawing/2014/main" id="{2A5196EE-E0C0-3CF8-0C53-6521A4A83FB7}"/>
                </a:ext>
              </a:extLst>
            </p:cNvPr>
            <p:cNvSpPr/>
            <p:nvPr/>
          </p:nvSpPr>
          <p:spPr bwMode="auto">
            <a:xfrm>
              <a:off x="6153150" y="4257675"/>
              <a:ext cx="93663" cy="117475"/>
            </a:xfrm>
            <a:custGeom>
              <a:avLst/>
              <a:gdLst>
                <a:gd name="T0" fmla="*/ 8 w 8"/>
                <a:gd name="T1" fmla="*/ 10 h 10"/>
                <a:gd name="T2" fmla="*/ 0 w 8"/>
                <a:gd name="T3" fmla="*/ 0 h 10"/>
                <a:gd name="T4" fmla="*/ 8 w 8"/>
                <a:gd name="T5" fmla="*/ 10 h 10"/>
              </a:gdLst>
              <a:ahLst/>
              <a:cxnLst>
                <a:cxn ang="0">
                  <a:pos x="T0" y="T1"/>
                </a:cxn>
                <a:cxn ang="0">
                  <a:pos x="T2" y="T3"/>
                </a:cxn>
                <a:cxn ang="0">
                  <a:pos x="T4" y="T5"/>
                </a:cxn>
              </a:cxnLst>
              <a:rect l="0" t="0" r="r" b="b"/>
              <a:pathLst>
                <a:path w="8" h="10">
                  <a:moveTo>
                    <a:pt x="8" y="10"/>
                  </a:moveTo>
                  <a:cubicBezTo>
                    <a:pt x="5" y="7"/>
                    <a:pt x="1" y="5"/>
                    <a:pt x="0" y="0"/>
                  </a:cubicBezTo>
                  <a:cubicBezTo>
                    <a:pt x="3" y="3"/>
                    <a:pt x="7" y="5"/>
                    <a:pt x="8" y="10"/>
                  </a:cubicBezTo>
                  <a:close/>
                </a:path>
              </a:pathLst>
            </a:custGeom>
            <a:solidFill>
              <a:srgbClr val="BD6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 name="Freeform 91">
              <a:extLst>
                <a:ext uri="{FF2B5EF4-FFF2-40B4-BE49-F238E27FC236}">
                  <a16:creationId xmlns:a16="http://schemas.microsoft.com/office/drawing/2014/main" id="{A0F83B26-3579-7522-E840-EB414C29C9F7}"/>
                </a:ext>
              </a:extLst>
            </p:cNvPr>
            <p:cNvSpPr/>
            <p:nvPr/>
          </p:nvSpPr>
          <p:spPr bwMode="auto">
            <a:xfrm>
              <a:off x="5780088" y="4994275"/>
              <a:ext cx="558800" cy="760412"/>
            </a:xfrm>
            <a:custGeom>
              <a:avLst/>
              <a:gdLst>
                <a:gd name="T0" fmla="*/ 48 w 48"/>
                <a:gd name="T1" fmla="*/ 49 h 65"/>
                <a:gd name="T2" fmla="*/ 48 w 48"/>
                <a:gd name="T3" fmla="*/ 50 h 65"/>
                <a:gd name="T4" fmla="*/ 41 w 48"/>
                <a:gd name="T5" fmla="*/ 51 h 65"/>
                <a:gd name="T6" fmla="*/ 40 w 48"/>
                <a:gd name="T7" fmla="*/ 50 h 65"/>
                <a:gd name="T8" fmla="*/ 16 w 48"/>
                <a:gd name="T9" fmla="*/ 49 h 65"/>
                <a:gd name="T10" fmla="*/ 15 w 48"/>
                <a:gd name="T11" fmla="*/ 52 h 65"/>
                <a:gd name="T12" fmla="*/ 29 w 48"/>
                <a:gd name="T13" fmla="*/ 62 h 65"/>
                <a:gd name="T14" fmla="*/ 30 w 48"/>
                <a:gd name="T15" fmla="*/ 65 h 65"/>
                <a:gd name="T16" fmla="*/ 10 w 48"/>
                <a:gd name="T17" fmla="*/ 50 h 65"/>
                <a:gd name="T18" fmla="*/ 6 w 48"/>
                <a:gd name="T19" fmla="*/ 46 h 65"/>
                <a:gd name="T20" fmla="*/ 0 w 48"/>
                <a:gd name="T21" fmla="*/ 34 h 65"/>
                <a:gd name="T22" fmla="*/ 2 w 48"/>
                <a:gd name="T23" fmla="*/ 33 h 65"/>
                <a:gd name="T24" fmla="*/ 6 w 48"/>
                <a:gd name="T25" fmla="*/ 39 h 65"/>
                <a:gd name="T26" fmla="*/ 21 w 48"/>
                <a:gd name="T27" fmla="*/ 30 h 65"/>
                <a:gd name="T28" fmla="*/ 14 w 48"/>
                <a:gd name="T29" fmla="*/ 20 h 65"/>
                <a:gd name="T30" fmla="*/ 9 w 48"/>
                <a:gd name="T31" fmla="*/ 24 h 65"/>
                <a:gd name="T32" fmla="*/ 6 w 48"/>
                <a:gd name="T33" fmla="*/ 20 h 65"/>
                <a:gd name="T34" fmla="*/ 3 w 48"/>
                <a:gd name="T35" fmla="*/ 15 h 65"/>
                <a:gd name="T36" fmla="*/ 3 w 48"/>
                <a:gd name="T37" fmla="*/ 6 h 65"/>
                <a:gd name="T38" fmla="*/ 6 w 48"/>
                <a:gd name="T39" fmla="*/ 0 h 65"/>
                <a:gd name="T40" fmla="*/ 13 w 48"/>
                <a:gd name="T41" fmla="*/ 11 h 65"/>
                <a:gd name="T42" fmla="*/ 14 w 48"/>
                <a:gd name="T43" fmla="*/ 8 h 65"/>
                <a:gd name="T44" fmla="*/ 17 w 48"/>
                <a:gd name="T45" fmla="*/ 10 h 65"/>
                <a:gd name="T46" fmla="*/ 30 w 48"/>
                <a:gd name="T47" fmla="*/ 21 h 65"/>
                <a:gd name="T48" fmla="*/ 32 w 48"/>
                <a:gd name="T49" fmla="*/ 25 h 65"/>
                <a:gd name="T50" fmla="*/ 33 w 48"/>
                <a:gd name="T51" fmla="*/ 38 h 65"/>
                <a:gd name="T52" fmla="*/ 48 w 48"/>
                <a:gd name="T53" fmla="*/ 4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65">
                  <a:moveTo>
                    <a:pt x="48" y="49"/>
                  </a:moveTo>
                  <a:cubicBezTo>
                    <a:pt x="48" y="49"/>
                    <a:pt x="48" y="49"/>
                    <a:pt x="48" y="50"/>
                  </a:cubicBezTo>
                  <a:cubicBezTo>
                    <a:pt x="46" y="52"/>
                    <a:pt x="44" y="58"/>
                    <a:pt x="41" y="51"/>
                  </a:cubicBezTo>
                  <a:cubicBezTo>
                    <a:pt x="41" y="51"/>
                    <a:pt x="40" y="50"/>
                    <a:pt x="40" y="50"/>
                  </a:cubicBezTo>
                  <a:cubicBezTo>
                    <a:pt x="32" y="53"/>
                    <a:pt x="24" y="47"/>
                    <a:pt x="16" y="49"/>
                  </a:cubicBezTo>
                  <a:cubicBezTo>
                    <a:pt x="12" y="49"/>
                    <a:pt x="14" y="51"/>
                    <a:pt x="15" y="52"/>
                  </a:cubicBezTo>
                  <a:cubicBezTo>
                    <a:pt x="19" y="56"/>
                    <a:pt x="24" y="59"/>
                    <a:pt x="29" y="62"/>
                  </a:cubicBezTo>
                  <a:cubicBezTo>
                    <a:pt x="29" y="63"/>
                    <a:pt x="32" y="63"/>
                    <a:pt x="30" y="65"/>
                  </a:cubicBezTo>
                  <a:cubicBezTo>
                    <a:pt x="22" y="62"/>
                    <a:pt x="16" y="56"/>
                    <a:pt x="10" y="50"/>
                  </a:cubicBezTo>
                  <a:cubicBezTo>
                    <a:pt x="9" y="49"/>
                    <a:pt x="7" y="48"/>
                    <a:pt x="6" y="46"/>
                  </a:cubicBezTo>
                  <a:cubicBezTo>
                    <a:pt x="2" y="43"/>
                    <a:pt x="0" y="39"/>
                    <a:pt x="0" y="34"/>
                  </a:cubicBezTo>
                  <a:cubicBezTo>
                    <a:pt x="1" y="33"/>
                    <a:pt x="1" y="33"/>
                    <a:pt x="2" y="33"/>
                  </a:cubicBezTo>
                  <a:cubicBezTo>
                    <a:pt x="5" y="34"/>
                    <a:pt x="4" y="37"/>
                    <a:pt x="6" y="39"/>
                  </a:cubicBezTo>
                  <a:cubicBezTo>
                    <a:pt x="10" y="34"/>
                    <a:pt x="14" y="29"/>
                    <a:pt x="21" y="30"/>
                  </a:cubicBezTo>
                  <a:cubicBezTo>
                    <a:pt x="21" y="25"/>
                    <a:pt x="14" y="25"/>
                    <a:pt x="14" y="20"/>
                  </a:cubicBezTo>
                  <a:cubicBezTo>
                    <a:pt x="12" y="22"/>
                    <a:pt x="11" y="24"/>
                    <a:pt x="9" y="24"/>
                  </a:cubicBezTo>
                  <a:cubicBezTo>
                    <a:pt x="6" y="24"/>
                    <a:pt x="6" y="22"/>
                    <a:pt x="6" y="20"/>
                  </a:cubicBezTo>
                  <a:cubicBezTo>
                    <a:pt x="6" y="18"/>
                    <a:pt x="5" y="16"/>
                    <a:pt x="3" y="15"/>
                  </a:cubicBezTo>
                  <a:cubicBezTo>
                    <a:pt x="1" y="12"/>
                    <a:pt x="1" y="9"/>
                    <a:pt x="3" y="6"/>
                  </a:cubicBezTo>
                  <a:cubicBezTo>
                    <a:pt x="5" y="5"/>
                    <a:pt x="3" y="1"/>
                    <a:pt x="6" y="0"/>
                  </a:cubicBezTo>
                  <a:cubicBezTo>
                    <a:pt x="8" y="4"/>
                    <a:pt x="10" y="8"/>
                    <a:pt x="13" y="11"/>
                  </a:cubicBezTo>
                  <a:cubicBezTo>
                    <a:pt x="13" y="10"/>
                    <a:pt x="12" y="8"/>
                    <a:pt x="14" y="8"/>
                  </a:cubicBezTo>
                  <a:cubicBezTo>
                    <a:pt x="16" y="7"/>
                    <a:pt x="16" y="9"/>
                    <a:pt x="17" y="10"/>
                  </a:cubicBezTo>
                  <a:cubicBezTo>
                    <a:pt x="18" y="17"/>
                    <a:pt x="22" y="21"/>
                    <a:pt x="30" y="21"/>
                  </a:cubicBezTo>
                  <a:cubicBezTo>
                    <a:pt x="32" y="21"/>
                    <a:pt x="32" y="24"/>
                    <a:pt x="32" y="25"/>
                  </a:cubicBezTo>
                  <a:cubicBezTo>
                    <a:pt x="33" y="30"/>
                    <a:pt x="31" y="34"/>
                    <a:pt x="33" y="38"/>
                  </a:cubicBezTo>
                  <a:cubicBezTo>
                    <a:pt x="37" y="43"/>
                    <a:pt x="43" y="45"/>
                    <a:pt x="48" y="49"/>
                  </a:cubicBezTo>
                  <a:close/>
                </a:path>
              </a:pathLst>
            </a:custGeom>
            <a:solidFill>
              <a:srgbClr val="C97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 name="Freeform 92">
              <a:extLst>
                <a:ext uri="{FF2B5EF4-FFF2-40B4-BE49-F238E27FC236}">
                  <a16:creationId xmlns:a16="http://schemas.microsoft.com/office/drawing/2014/main" id="{1B42A564-EC52-6888-F0B5-D73B8464490E}"/>
                </a:ext>
              </a:extLst>
            </p:cNvPr>
            <p:cNvSpPr/>
            <p:nvPr/>
          </p:nvSpPr>
          <p:spPr bwMode="auto">
            <a:xfrm>
              <a:off x="5008563" y="4854575"/>
              <a:ext cx="608013" cy="887412"/>
            </a:xfrm>
            <a:custGeom>
              <a:avLst/>
              <a:gdLst>
                <a:gd name="T0" fmla="*/ 49 w 52"/>
                <a:gd name="T1" fmla="*/ 0 h 76"/>
                <a:gd name="T2" fmla="*/ 49 w 52"/>
                <a:gd name="T3" fmla="*/ 3 h 76"/>
                <a:gd name="T4" fmla="*/ 50 w 52"/>
                <a:gd name="T5" fmla="*/ 12 h 76"/>
                <a:gd name="T6" fmla="*/ 49 w 52"/>
                <a:gd name="T7" fmla="*/ 32 h 76"/>
                <a:gd name="T8" fmla="*/ 49 w 52"/>
                <a:gd name="T9" fmla="*/ 46 h 76"/>
                <a:gd name="T10" fmla="*/ 48 w 52"/>
                <a:gd name="T11" fmla="*/ 48 h 76"/>
                <a:gd name="T12" fmla="*/ 22 w 52"/>
                <a:gd name="T13" fmla="*/ 76 h 76"/>
                <a:gd name="T14" fmla="*/ 32 w 52"/>
                <a:gd name="T15" fmla="*/ 66 h 76"/>
                <a:gd name="T16" fmla="*/ 25 w 52"/>
                <a:gd name="T17" fmla="*/ 68 h 76"/>
                <a:gd name="T18" fmla="*/ 21 w 52"/>
                <a:gd name="T19" fmla="*/ 67 h 76"/>
                <a:gd name="T20" fmla="*/ 21 w 52"/>
                <a:gd name="T21" fmla="*/ 63 h 76"/>
                <a:gd name="T22" fmla="*/ 6 w 52"/>
                <a:gd name="T23" fmla="*/ 69 h 76"/>
                <a:gd name="T24" fmla="*/ 0 w 52"/>
                <a:gd name="T25" fmla="*/ 69 h 76"/>
                <a:gd name="T26" fmla="*/ 22 w 52"/>
                <a:gd name="T27" fmla="*/ 59 h 76"/>
                <a:gd name="T28" fmla="*/ 37 w 52"/>
                <a:gd name="T29" fmla="*/ 50 h 76"/>
                <a:gd name="T30" fmla="*/ 41 w 52"/>
                <a:gd name="T31" fmla="*/ 32 h 76"/>
                <a:gd name="T32" fmla="*/ 44 w 52"/>
                <a:gd name="T33" fmla="*/ 16 h 76"/>
                <a:gd name="T34" fmla="*/ 44 w 52"/>
                <a:gd name="T35" fmla="*/ 15 h 76"/>
                <a:gd name="T36" fmla="*/ 46 w 52"/>
                <a:gd name="T37" fmla="*/ 5 h 76"/>
                <a:gd name="T38" fmla="*/ 49 w 52"/>
                <a:gd name="T3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76">
                  <a:moveTo>
                    <a:pt x="49" y="0"/>
                  </a:moveTo>
                  <a:cubicBezTo>
                    <a:pt x="49" y="1"/>
                    <a:pt x="49" y="2"/>
                    <a:pt x="49" y="3"/>
                  </a:cubicBezTo>
                  <a:cubicBezTo>
                    <a:pt x="52" y="6"/>
                    <a:pt x="51" y="9"/>
                    <a:pt x="50" y="12"/>
                  </a:cubicBezTo>
                  <a:cubicBezTo>
                    <a:pt x="48" y="19"/>
                    <a:pt x="48" y="25"/>
                    <a:pt x="49" y="32"/>
                  </a:cubicBezTo>
                  <a:cubicBezTo>
                    <a:pt x="50" y="37"/>
                    <a:pt x="50" y="42"/>
                    <a:pt x="49" y="46"/>
                  </a:cubicBezTo>
                  <a:cubicBezTo>
                    <a:pt x="49" y="47"/>
                    <a:pt x="49" y="47"/>
                    <a:pt x="48" y="48"/>
                  </a:cubicBezTo>
                  <a:cubicBezTo>
                    <a:pt x="43" y="61"/>
                    <a:pt x="33" y="68"/>
                    <a:pt x="22" y="76"/>
                  </a:cubicBezTo>
                  <a:cubicBezTo>
                    <a:pt x="24" y="72"/>
                    <a:pt x="29" y="69"/>
                    <a:pt x="32" y="66"/>
                  </a:cubicBezTo>
                  <a:cubicBezTo>
                    <a:pt x="29" y="65"/>
                    <a:pt x="27" y="67"/>
                    <a:pt x="25" y="68"/>
                  </a:cubicBezTo>
                  <a:cubicBezTo>
                    <a:pt x="24" y="68"/>
                    <a:pt x="22" y="68"/>
                    <a:pt x="21" y="67"/>
                  </a:cubicBezTo>
                  <a:cubicBezTo>
                    <a:pt x="19" y="66"/>
                    <a:pt x="21" y="65"/>
                    <a:pt x="21" y="63"/>
                  </a:cubicBezTo>
                  <a:cubicBezTo>
                    <a:pt x="16" y="65"/>
                    <a:pt x="11" y="68"/>
                    <a:pt x="6" y="69"/>
                  </a:cubicBezTo>
                  <a:cubicBezTo>
                    <a:pt x="4" y="69"/>
                    <a:pt x="2" y="71"/>
                    <a:pt x="0" y="69"/>
                  </a:cubicBezTo>
                  <a:cubicBezTo>
                    <a:pt x="7" y="64"/>
                    <a:pt x="15" y="62"/>
                    <a:pt x="22" y="59"/>
                  </a:cubicBezTo>
                  <a:cubicBezTo>
                    <a:pt x="27" y="57"/>
                    <a:pt x="33" y="55"/>
                    <a:pt x="37" y="50"/>
                  </a:cubicBezTo>
                  <a:cubicBezTo>
                    <a:pt x="40" y="45"/>
                    <a:pt x="41" y="38"/>
                    <a:pt x="41" y="32"/>
                  </a:cubicBezTo>
                  <a:cubicBezTo>
                    <a:pt x="42" y="27"/>
                    <a:pt x="43" y="21"/>
                    <a:pt x="44" y="16"/>
                  </a:cubicBezTo>
                  <a:cubicBezTo>
                    <a:pt x="44" y="16"/>
                    <a:pt x="44" y="15"/>
                    <a:pt x="44" y="15"/>
                  </a:cubicBezTo>
                  <a:cubicBezTo>
                    <a:pt x="45" y="12"/>
                    <a:pt x="46" y="8"/>
                    <a:pt x="46" y="5"/>
                  </a:cubicBezTo>
                  <a:cubicBezTo>
                    <a:pt x="47" y="3"/>
                    <a:pt x="46" y="1"/>
                    <a:pt x="49" y="0"/>
                  </a:cubicBezTo>
                  <a:close/>
                </a:path>
              </a:pathLst>
            </a:custGeom>
            <a:solidFill>
              <a:srgbClr val="C06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 name="Freeform 93">
              <a:extLst>
                <a:ext uri="{FF2B5EF4-FFF2-40B4-BE49-F238E27FC236}">
                  <a16:creationId xmlns:a16="http://schemas.microsoft.com/office/drawing/2014/main" id="{1FBE88B3-1A07-1CD0-5C25-7A2B17AB5C5B}"/>
                </a:ext>
              </a:extLst>
            </p:cNvPr>
            <p:cNvSpPr/>
            <p:nvPr/>
          </p:nvSpPr>
          <p:spPr bwMode="auto">
            <a:xfrm>
              <a:off x="5568950" y="5168900"/>
              <a:ext cx="280988" cy="409575"/>
            </a:xfrm>
            <a:custGeom>
              <a:avLst/>
              <a:gdLst>
                <a:gd name="T0" fmla="*/ 0 w 24"/>
                <a:gd name="T1" fmla="*/ 21 h 35"/>
                <a:gd name="T2" fmla="*/ 0 w 24"/>
                <a:gd name="T3" fmla="*/ 20 h 35"/>
                <a:gd name="T4" fmla="*/ 10 w 24"/>
                <a:gd name="T5" fmla="*/ 6 h 35"/>
                <a:gd name="T6" fmla="*/ 16 w 24"/>
                <a:gd name="T7" fmla="*/ 2 h 35"/>
                <a:gd name="T8" fmla="*/ 21 w 24"/>
                <a:gd name="T9" fmla="*/ 3 h 35"/>
                <a:gd name="T10" fmla="*/ 21 w 24"/>
                <a:gd name="T11" fmla="*/ 6 h 35"/>
                <a:gd name="T12" fmla="*/ 19 w 24"/>
                <a:gd name="T13" fmla="*/ 18 h 35"/>
                <a:gd name="T14" fmla="*/ 24 w 24"/>
                <a:gd name="T15" fmla="*/ 31 h 35"/>
                <a:gd name="T16" fmla="*/ 12 w 24"/>
                <a:gd name="T17" fmla="*/ 29 h 35"/>
                <a:gd name="T18" fmla="*/ 9 w 24"/>
                <a:gd name="T19" fmla="*/ 27 h 35"/>
                <a:gd name="T20" fmla="*/ 0 w 24"/>
                <a:gd name="T2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5">
                  <a:moveTo>
                    <a:pt x="0" y="21"/>
                  </a:moveTo>
                  <a:cubicBezTo>
                    <a:pt x="0" y="20"/>
                    <a:pt x="0" y="20"/>
                    <a:pt x="0" y="20"/>
                  </a:cubicBezTo>
                  <a:cubicBezTo>
                    <a:pt x="0" y="13"/>
                    <a:pt x="1" y="7"/>
                    <a:pt x="10" y="6"/>
                  </a:cubicBezTo>
                  <a:cubicBezTo>
                    <a:pt x="12" y="6"/>
                    <a:pt x="14" y="4"/>
                    <a:pt x="16" y="2"/>
                  </a:cubicBezTo>
                  <a:cubicBezTo>
                    <a:pt x="18" y="0"/>
                    <a:pt x="20" y="1"/>
                    <a:pt x="21" y="3"/>
                  </a:cubicBezTo>
                  <a:cubicBezTo>
                    <a:pt x="21" y="4"/>
                    <a:pt x="21" y="5"/>
                    <a:pt x="21" y="6"/>
                  </a:cubicBezTo>
                  <a:cubicBezTo>
                    <a:pt x="19" y="10"/>
                    <a:pt x="21" y="15"/>
                    <a:pt x="19" y="18"/>
                  </a:cubicBezTo>
                  <a:cubicBezTo>
                    <a:pt x="19" y="23"/>
                    <a:pt x="23" y="27"/>
                    <a:pt x="24" y="31"/>
                  </a:cubicBezTo>
                  <a:cubicBezTo>
                    <a:pt x="17" y="35"/>
                    <a:pt x="17" y="35"/>
                    <a:pt x="12" y="29"/>
                  </a:cubicBezTo>
                  <a:cubicBezTo>
                    <a:pt x="11" y="28"/>
                    <a:pt x="10" y="27"/>
                    <a:pt x="9" y="27"/>
                  </a:cubicBezTo>
                  <a:cubicBezTo>
                    <a:pt x="4" y="27"/>
                    <a:pt x="2" y="24"/>
                    <a:pt x="0" y="21"/>
                  </a:cubicBezTo>
                  <a:close/>
                </a:path>
              </a:pathLst>
            </a:custGeom>
            <a:solidFill>
              <a:srgbClr val="F5D3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 name="Freeform 94">
              <a:extLst>
                <a:ext uri="{FF2B5EF4-FFF2-40B4-BE49-F238E27FC236}">
                  <a16:creationId xmlns:a16="http://schemas.microsoft.com/office/drawing/2014/main" id="{7F540C86-FB09-0468-4E93-09C6D81FD815}"/>
                </a:ext>
              </a:extLst>
            </p:cNvPr>
            <p:cNvSpPr/>
            <p:nvPr/>
          </p:nvSpPr>
          <p:spPr bwMode="auto">
            <a:xfrm>
              <a:off x="7319963" y="2819400"/>
              <a:ext cx="536575" cy="374650"/>
            </a:xfrm>
            <a:custGeom>
              <a:avLst/>
              <a:gdLst>
                <a:gd name="T0" fmla="*/ 10 w 46"/>
                <a:gd name="T1" fmla="*/ 3 h 32"/>
                <a:gd name="T2" fmla="*/ 25 w 46"/>
                <a:gd name="T3" fmla="*/ 9 h 32"/>
                <a:gd name="T4" fmla="*/ 46 w 46"/>
                <a:gd name="T5" fmla="*/ 32 h 32"/>
                <a:gd name="T6" fmla="*/ 37 w 46"/>
                <a:gd name="T7" fmla="*/ 28 h 32"/>
                <a:gd name="T8" fmla="*/ 27 w 46"/>
                <a:gd name="T9" fmla="*/ 26 h 32"/>
                <a:gd name="T10" fmla="*/ 23 w 46"/>
                <a:gd name="T11" fmla="*/ 28 h 32"/>
                <a:gd name="T12" fmla="*/ 15 w 46"/>
                <a:gd name="T13" fmla="*/ 27 h 32"/>
                <a:gd name="T14" fmla="*/ 1 w 46"/>
                <a:gd name="T15" fmla="*/ 8 h 32"/>
                <a:gd name="T16" fmla="*/ 0 w 46"/>
                <a:gd name="T17" fmla="*/ 4 h 32"/>
                <a:gd name="T18" fmla="*/ 10 w 46"/>
                <a:gd name="T19"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2">
                  <a:moveTo>
                    <a:pt x="10" y="3"/>
                  </a:moveTo>
                  <a:cubicBezTo>
                    <a:pt x="15" y="5"/>
                    <a:pt x="20" y="6"/>
                    <a:pt x="25" y="9"/>
                  </a:cubicBezTo>
                  <a:cubicBezTo>
                    <a:pt x="35" y="14"/>
                    <a:pt x="38" y="25"/>
                    <a:pt x="46" y="32"/>
                  </a:cubicBezTo>
                  <a:cubicBezTo>
                    <a:pt x="42" y="32"/>
                    <a:pt x="40" y="29"/>
                    <a:pt x="37" y="28"/>
                  </a:cubicBezTo>
                  <a:cubicBezTo>
                    <a:pt x="33" y="28"/>
                    <a:pt x="31" y="26"/>
                    <a:pt x="27" y="26"/>
                  </a:cubicBezTo>
                  <a:cubicBezTo>
                    <a:pt x="25" y="25"/>
                    <a:pt x="24" y="25"/>
                    <a:pt x="23" y="28"/>
                  </a:cubicBezTo>
                  <a:cubicBezTo>
                    <a:pt x="21" y="31"/>
                    <a:pt x="18" y="28"/>
                    <a:pt x="15" y="27"/>
                  </a:cubicBezTo>
                  <a:cubicBezTo>
                    <a:pt x="10" y="21"/>
                    <a:pt x="6" y="14"/>
                    <a:pt x="1" y="8"/>
                  </a:cubicBezTo>
                  <a:cubicBezTo>
                    <a:pt x="0" y="7"/>
                    <a:pt x="0" y="6"/>
                    <a:pt x="0" y="4"/>
                  </a:cubicBezTo>
                  <a:cubicBezTo>
                    <a:pt x="3" y="0"/>
                    <a:pt x="6" y="0"/>
                    <a:pt x="10" y="3"/>
                  </a:cubicBezTo>
                  <a:close/>
                </a:path>
              </a:pathLst>
            </a:custGeom>
            <a:solidFill>
              <a:srgbClr val="E9A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 name="Freeform 95">
              <a:extLst>
                <a:ext uri="{FF2B5EF4-FFF2-40B4-BE49-F238E27FC236}">
                  <a16:creationId xmlns:a16="http://schemas.microsoft.com/office/drawing/2014/main" id="{A2BE0184-89E1-DF1F-8E20-D150D5D0A836}"/>
                </a:ext>
              </a:extLst>
            </p:cNvPr>
            <p:cNvSpPr/>
            <p:nvPr/>
          </p:nvSpPr>
          <p:spPr bwMode="auto">
            <a:xfrm>
              <a:off x="7343775" y="4105275"/>
              <a:ext cx="769938" cy="363537"/>
            </a:xfrm>
            <a:custGeom>
              <a:avLst/>
              <a:gdLst>
                <a:gd name="T0" fmla="*/ 66 w 66"/>
                <a:gd name="T1" fmla="*/ 14 h 31"/>
                <a:gd name="T2" fmla="*/ 59 w 66"/>
                <a:gd name="T3" fmla="*/ 21 h 31"/>
                <a:gd name="T4" fmla="*/ 17 w 66"/>
                <a:gd name="T5" fmla="*/ 29 h 31"/>
                <a:gd name="T6" fmla="*/ 1 w 66"/>
                <a:gd name="T7" fmla="*/ 7 h 31"/>
                <a:gd name="T8" fmla="*/ 2 w 66"/>
                <a:gd name="T9" fmla="*/ 5 h 31"/>
                <a:gd name="T10" fmla="*/ 3 w 66"/>
                <a:gd name="T11" fmla="*/ 3 h 31"/>
                <a:gd name="T12" fmla="*/ 7 w 66"/>
                <a:gd name="T13" fmla="*/ 1 h 31"/>
                <a:gd name="T14" fmla="*/ 9 w 66"/>
                <a:gd name="T15" fmla="*/ 1 h 31"/>
                <a:gd name="T16" fmla="*/ 8 w 66"/>
                <a:gd name="T17" fmla="*/ 8 h 31"/>
                <a:gd name="T18" fmla="*/ 13 w 66"/>
                <a:gd name="T19" fmla="*/ 17 h 31"/>
                <a:gd name="T20" fmla="*/ 27 w 66"/>
                <a:gd name="T21" fmla="*/ 19 h 31"/>
                <a:gd name="T22" fmla="*/ 37 w 66"/>
                <a:gd name="T23" fmla="*/ 19 h 31"/>
                <a:gd name="T24" fmla="*/ 46 w 66"/>
                <a:gd name="T25" fmla="*/ 16 h 31"/>
                <a:gd name="T26" fmla="*/ 58 w 66"/>
                <a:gd name="T27" fmla="*/ 10 h 31"/>
                <a:gd name="T28" fmla="*/ 60 w 66"/>
                <a:gd name="T29" fmla="*/ 14 h 31"/>
                <a:gd name="T30" fmla="*/ 35 w 66"/>
                <a:gd name="T31" fmla="*/ 26 h 31"/>
                <a:gd name="T32" fmla="*/ 33 w 66"/>
                <a:gd name="T33" fmla="*/ 27 h 31"/>
                <a:gd name="T34" fmla="*/ 34 w 66"/>
                <a:gd name="T35" fmla="*/ 27 h 31"/>
                <a:gd name="T36" fmla="*/ 42 w 66"/>
                <a:gd name="T37" fmla="*/ 24 h 31"/>
                <a:gd name="T38" fmla="*/ 60 w 66"/>
                <a:gd name="T39" fmla="*/ 17 h 31"/>
                <a:gd name="T40" fmla="*/ 66 w 66"/>
                <a:gd name="T41"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1">
                  <a:moveTo>
                    <a:pt x="66" y="14"/>
                  </a:moveTo>
                  <a:cubicBezTo>
                    <a:pt x="65" y="18"/>
                    <a:pt x="62" y="20"/>
                    <a:pt x="59" y="21"/>
                  </a:cubicBezTo>
                  <a:cubicBezTo>
                    <a:pt x="46" y="28"/>
                    <a:pt x="32" y="31"/>
                    <a:pt x="17" y="29"/>
                  </a:cubicBezTo>
                  <a:cubicBezTo>
                    <a:pt x="6" y="27"/>
                    <a:pt x="0" y="19"/>
                    <a:pt x="1" y="7"/>
                  </a:cubicBezTo>
                  <a:cubicBezTo>
                    <a:pt x="1" y="6"/>
                    <a:pt x="1" y="6"/>
                    <a:pt x="2" y="5"/>
                  </a:cubicBezTo>
                  <a:cubicBezTo>
                    <a:pt x="2" y="4"/>
                    <a:pt x="3" y="4"/>
                    <a:pt x="3" y="3"/>
                  </a:cubicBezTo>
                  <a:cubicBezTo>
                    <a:pt x="5" y="3"/>
                    <a:pt x="6" y="2"/>
                    <a:pt x="7" y="1"/>
                  </a:cubicBezTo>
                  <a:cubicBezTo>
                    <a:pt x="8" y="0"/>
                    <a:pt x="8" y="0"/>
                    <a:pt x="9" y="1"/>
                  </a:cubicBezTo>
                  <a:cubicBezTo>
                    <a:pt x="10" y="3"/>
                    <a:pt x="9" y="6"/>
                    <a:pt x="8" y="8"/>
                  </a:cubicBezTo>
                  <a:cubicBezTo>
                    <a:pt x="7" y="13"/>
                    <a:pt x="9" y="15"/>
                    <a:pt x="13" y="17"/>
                  </a:cubicBezTo>
                  <a:cubicBezTo>
                    <a:pt x="18" y="18"/>
                    <a:pt x="22" y="20"/>
                    <a:pt x="27" y="19"/>
                  </a:cubicBezTo>
                  <a:cubicBezTo>
                    <a:pt x="30" y="18"/>
                    <a:pt x="34" y="19"/>
                    <a:pt x="37" y="19"/>
                  </a:cubicBezTo>
                  <a:cubicBezTo>
                    <a:pt x="40" y="19"/>
                    <a:pt x="43" y="18"/>
                    <a:pt x="46" y="16"/>
                  </a:cubicBezTo>
                  <a:cubicBezTo>
                    <a:pt x="50" y="13"/>
                    <a:pt x="54" y="11"/>
                    <a:pt x="58" y="10"/>
                  </a:cubicBezTo>
                  <a:cubicBezTo>
                    <a:pt x="61" y="10"/>
                    <a:pt x="61" y="12"/>
                    <a:pt x="60" y="14"/>
                  </a:cubicBezTo>
                  <a:cubicBezTo>
                    <a:pt x="51" y="18"/>
                    <a:pt x="44" y="25"/>
                    <a:pt x="35" y="26"/>
                  </a:cubicBezTo>
                  <a:cubicBezTo>
                    <a:pt x="33" y="27"/>
                    <a:pt x="34" y="28"/>
                    <a:pt x="33" y="27"/>
                  </a:cubicBezTo>
                  <a:cubicBezTo>
                    <a:pt x="33" y="27"/>
                    <a:pt x="33" y="27"/>
                    <a:pt x="34" y="27"/>
                  </a:cubicBezTo>
                  <a:cubicBezTo>
                    <a:pt x="36" y="25"/>
                    <a:pt x="39" y="25"/>
                    <a:pt x="42" y="24"/>
                  </a:cubicBezTo>
                  <a:cubicBezTo>
                    <a:pt x="48" y="22"/>
                    <a:pt x="54" y="20"/>
                    <a:pt x="60" y="17"/>
                  </a:cubicBezTo>
                  <a:cubicBezTo>
                    <a:pt x="62" y="16"/>
                    <a:pt x="63" y="14"/>
                    <a:pt x="66" y="14"/>
                  </a:cubicBezTo>
                  <a:close/>
                </a:path>
              </a:pathLst>
            </a:custGeom>
            <a:solidFill>
              <a:srgbClr val="DB85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 name="Freeform 96">
              <a:extLst>
                <a:ext uri="{FF2B5EF4-FFF2-40B4-BE49-F238E27FC236}">
                  <a16:creationId xmlns:a16="http://schemas.microsoft.com/office/drawing/2014/main" id="{CEEAFE85-5CC5-34D7-78BD-44A9BDF30F92}"/>
                </a:ext>
              </a:extLst>
            </p:cNvPr>
            <p:cNvSpPr/>
            <p:nvPr/>
          </p:nvSpPr>
          <p:spPr bwMode="auto">
            <a:xfrm>
              <a:off x="7716838" y="3825875"/>
              <a:ext cx="595313" cy="595312"/>
            </a:xfrm>
            <a:custGeom>
              <a:avLst/>
              <a:gdLst>
                <a:gd name="T0" fmla="*/ 34 w 51"/>
                <a:gd name="T1" fmla="*/ 38 h 51"/>
                <a:gd name="T2" fmla="*/ 0 w 51"/>
                <a:gd name="T3" fmla="*/ 51 h 51"/>
                <a:gd name="T4" fmla="*/ 27 w 51"/>
                <a:gd name="T5" fmla="*/ 37 h 51"/>
                <a:gd name="T6" fmla="*/ 30 w 51"/>
                <a:gd name="T7" fmla="*/ 33 h 51"/>
                <a:gd name="T8" fmla="*/ 35 w 51"/>
                <a:gd name="T9" fmla="*/ 27 h 51"/>
                <a:gd name="T10" fmla="*/ 38 w 51"/>
                <a:gd name="T11" fmla="*/ 14 h 51"/>
                <a:gd name="T12" fmla="*/ 33 w 51"/>
                <a:gd name="T13" fmla="*/ 9 h 51"/>
                <a:gd name="T14" fmla="*/ 20 w 51"/>
                <a:gd name="T15" fmla="*/ 6 h 51"/>
                <a:gd name="T16" fmla="*/ 16 w 51"/>
                <a:gd name="T17" fmla="*/ 3 h 51"/>
                <a:gd name="T18" fmla="*/ 20 w 51"/>
                <a:gd name="T19" fmla="*/ 1 h 51"/>
                <a:gd name="T20" fmla="*/ 26 w 51"/>
                <a:gd name="T21" fmla="*/ 1 h 51"/>
                <a:gd name="T22" fmla="*/ 28 w 51"/>
                <a:gd name="T23" fmla="*/ 1 h 51"/>
                <a:gd name="T24" fmla="*/ 41 w 51"/>
                <a:gd name="T25" fmla="*/ 30 h 51"/>
                <a:gd name="T26" fmla="*/ 34 w 51"/>
                <a:gd name="T27" fmla="*/ 3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1">
                  <a:moveTo>
                    <a:pt x="34" y="38"/>
                  </a:moveTo>
                  <a:cubicBezTo>
                    <a:pt x="24" y="46"/>
                    <a:pt x="12" y="50"/>
                    <a:pt x="0" y="51"/>
                  </a:cubicBezTo>
                  <a:cubicBezTo>
                    <a:pt x="10" y="48"/>
                    <a:pt x="17" y="41"/>
                    <a:pt x="27" y="37"/>
                  </a:cubicBezTo>
                  <a:cubicBezTo>
                    <a:pt x="31" y="38"/>
                    <a:pt x="29" y="34"/>
                    <a:pt x="30" y="33"/>
                  </a:cubicBezTo>
                  <a:cubicBezTo>
                    <a:pt x="31" y="30"/>
                    <a:pt x="33" y="29"/>
                    <a:pt x="35" y="27"/>
                  </a:cubicBezTo>
                  <a:cubicBezTo>
                    <a:pt x="38" y="23"/>
                    <a:pt x="38" y="18"/>
                    <a:pt x="38" y="14"/>
                  </a:cubicBezTo>
                  <a:cubicBezTo>
                    <a:pt x="38" y="11"/>
                    <a:pt x="36" y="9"/>
                    <a:pt x="33" y="9"/>
                  </a:cubicBezTo>
                  <a:cubicBezTo>
                    <a:pt x="29" y="8"/>
                    <a:pt x="25" y="5"/>
                    <a:pt x="20" y="6"/>
                  </a:cubicBezTo>
                  <a:cubicBezTo>
                    <a:pt x="18" y="6"/>
                    <a:pt x="16" y="6"/>
                    <a:pt x="16" y="3"/>
                  </a:cubicBezTo>
                  <a:cubicBezTo>
                    <a:pt x="16" y="0"/>
                    <a:pt x="18" y="1"/>
                    <a:pt x="20" y="1"/>
                  </a:cubicBezTo>
                  <a:cubicBezTo>
                    <a:pt x="22" y="1"/>
                    <a:pt x="24" y="0"/>
                    <a:pt x="26" y="1"/>
                  </a:cubicBezTo>
                  <a:cubicBezTo>
                    <a:pt x="27" y="1"/>
                    <a:pt x="27" y="1"/>
                    <a:pt x="28" y="1"/>
                  </a:cubicBezTo>
                  <a:cubicBezTo>
                    <a:pt x="44" y="3"/>
                    <a:pt x="51" y="17"/>
                    <a:pt x="41" y="30"/>
                  </a:cubicBezTo>
                  <a:cubicBezTo>
                    <a:pt x="39" y="33"/>
                    <a:pt x="37" y="37"/>
                    <a:pt x="34" y="38"/>
                  </a:cubicBezTo>
                  <a:close/>
                </a:path>
              </a:pathLst>
            </a:custGeom>
            <a:solidFill>
              <a:srgbClr val="E99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 name="Freeform 97">
              <a:extLst>
                <a:ext uri="{FF2B5EF4-FFF2-40B4-BE49-F238E27FC236}">
                  <a16:creationId xmlns:a16="http://schemas.microsoft.com/office/drawing/2014/main" id="{32EE6402-3978-097E-C5E0-D6B992BDB7D1}"/>
                </a:ext>
              </a:extLst>
            </p:cNvPr>
            <p:cNvSpPr/>
            <p:nvPr/>
          </p:nvSpPr>
          <p:spPr bwMode="auto">
            <a:xfrm>
              <a:off x="7856538" y="3813175"/>
              <a:ext cx="338138" cy="420687"/>
            </a:xfrm>
            <a:custGeom>
              <a:avLst/>
              <a:gdLst>
                <a:gd name="T0" fmla="*/ 14 w 29"/>
                <a:gd name="T1" fmla="*/ 2 h 36"/>
                <a:gd name="T2" fmla="*/ 8 w 29"/>
                <a:gd name="T3" fmla="*/ 2 h 36"/>
                <a:gd name="T4" fmla="*/ 5 w 29"/>
                <a:gd name="T5" fmla="*/ 4 h 36"/>
                <a:gd name="T6" fmla="*/ 7 w 29"/>
                <a:gd name="T7" fmla="*/ 6 h 36"/>
                <a:gd name="T8" fmla="*/ 22 w 29"/>
                <a:gd name="T9" fmla="*/ 8 h 36"/>
                <a:gd name="T10" fmla="*/ 27 w 29"/>
                <a:gd name="T11" fmla="*/ 17 h 36"/>
                <a:gd name="T12" fmla="*/ 18 w 29"/>
                <a:gd name="T13" fmla="*/ 35 h 36"/>
                <a:gd name="T14" fmla="*/ 16 w 29"/>
                <a:gd name="T15" fmla="*/ 33 h 36"/>
                <a:gd name="T16" fmla="*/ 20 w 29"/>
                <a:gd name="T17" fmla="*/ 29 h 36"/>
                <a:gd name="T18" fmla="*/ 4 w 29"/>
                <a:gd name="T19" fmla="*/ 11 h 36"/>
                <a:gd name="T20" fmla="*/ 5 w 29"/>
                <a:gd name="T21" fmla="*/ 9 h 36"/>
                <a:gd name="T22" fmla="*/ 12 w 29"/>
                <a:gd name="T23" fmla="*/ 9 h 36"/>
                <a:gd name="T24" fmla="*/ 4 w 29"/>
                <a:gd name="T25" fmla="*/ 9 h 36"/>
                <a:gd name="T26" fmla="*/ 0 w 29"/>
                <a:gd name="T27" fmla="*/ 6 h 36"/>
                <a:gd name="T28" fmla="*/ 1 w 29"/>
                <a:gd name="T29" fmla="*/ 2 h 36"/>
                <a:gd name="T30" fmla="*/ 4 w 29"/>
                <a:gd name="T31" fmla="*/ 1 h 36"/>
                <a:gd name="T32" fmla="*/ 14 w 29"/>
                <a:gd name="T3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14" y="2"/>
                  </a:moveTo>
                  <a:cubicBezTo>
                    <a:pt x="12" y="2"/>
                    <a:pt x="10" y="2"/>
                    <a:pt x="8" y="2"/>
                  </a:cubicBezTo>
                  <a:cubicBezTo>
                    <a:pt x="6" y="2"/>
                    <a:pt x="5" y="2"/>
                    <a:pt x="5" y="4"/>
                  </a:cubicBezTo>
                  <a:cubicBezTo>
                    <a:pt x="5" y="5"/>
                    <a:pt x="6" y="6"/>
                    <a:pt x="7" y="6"/>
                  </a:cubicBezTo>
                  <a:cubicBezTo>
                    <a:pt x="13" y="3"/>
                    <a:pt x="16" y="9"/>
                    <a:pt x="22" y="8"/>
                  </a:cubicBezTo>
                  <a:cubicBezTo>
                    <a:pt x="24" y="8"/>
                    <a:pt x="27" y="14"/>
                    <a:pt x="27" y="17"/>
                  </a:cubicBezTo>
                  <a:cubicBezTo>
                    <a:pt x="29" y="25"/>
                    <a:pt x="23" y="29"/>
                    <a:pt x="18" y="35"/>
                  </a:cubicBezTo>
                  <a:cubicBezTo>
                    <a:pt x="17" y="36"/>
                    <a:pt x="16" y="35"/>
                    <a:pt x="16" y="33"/>
                  </a:cubicBezTo>
                  <a:cubicBezTo>
                    <a:pt x="17" y="31"/>
                    <a:pt x="18" y="30"/>
                    <a:pt x="20" y="29"/>
                  </a:cubicBezTo>
                  <a:cubicBezTo>
                    <a:pt x="13" y="25"/>
                    <a:pt x="6" y="20"/>
                    <a:pt x="4" y="11"/>
                  </a:cubicBezTo>
                  <a:cubicBezTo>
                    <a:pt x="3" y="10"/>
                    <a:pt x="4" y="9"/>
                    <a:pt x="5" y="9"/>
                  </a:cubicBezTo>
                  <a:cubicBezTo>
                    <a:pt x="7" y="9"/>
                    <a:pt x="10" y="9"/>
                    <a:pt x="12" y="9"/>
                  </a:cubicBezTo>
                  <a:cubicBezTo>
                    <a:pt x="9" y="9"/>
                    <a:pt x="6" y="9"/>
                    <a:pt x="4" y="9"/>
                  </a:cubicBezTo>
                  <a:cubicBezTo>
                    <a:pt x="1" y="9"/>
                    <a:pt x="0" y="8"/>
                    <a:pt x="0" y="6"/>
                  </a:cubicBezTo>
                  <a:cubicBezTo>
                    <a:pt x="0" y="4"/>
                    <a:pt x="1" y="3"/>
                    <a:pt x="1" y="2"/>
                  </a:cubicBezTo>
                  <a:cubicBezTo>
                    <a:pt x="2" y="2"/>
                    <a:pt x="3" y="1"/>
                    <a:pt x="4" y="1"/>
                  </a:cubicBezTo>
                  <a:cubicBezTo>
                    <a:pt x="7" y="2"/>
                    <a:pt x="11" y="0"/>
                    <a:pt x="14" y="2"/>
                  </a:cubicBezTo>
                  <a:close/>
                </a:path>
              </a:pathLst>
            </a:custGeom>
            <a:solidFill>
              <a:srgbClr val="DB85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 name="Freeform 98">
              <a:extLst>
                <a:ext uri="{FF2B5EF4-FFF2-40B4-BE49-F238E27FC236}">
                  <a16:creationId xmlns:a16="http://schemas.microsoft.com/office/drawing/2014/main" id="{E9F44D35-6B2B-845F-A73B-4EEE2130F807}"/>
                </a:ext>
              </a:extLst>
            </p:cNvPr>
            <p:cNvSpPr/>
            <p:nvPr/>
          </p:nvSpPr>
          <p:spPr bwMode="auto">
            <a:xfrm>
              <a:off x="7681913" y="3405188"/>
              <a:ext cx="490538" cy="349250"/>
            </a:xfrm>
            <a:custGeom>
              <a:avLst/>
              <a:gdLst>
                <a:gd name="T0" fmla="*/ 9 w 42"/>
                <a:gd name="T1" fmla="*/ 2 h 30"/>
                <a:gd name="T2" fmla="*/ 42 w 42"/>
                <a:gd name="T3" fmla="*/ 30 h 30"/>
                <a:gd name="T4" fmla="*/ 31 w 42"/>
                <a:gd name="T5" fmla="*/ 25 h 30"/>
                <a:gd name="T6" fmla="*/ 28 w 42"/>
                <a:gd name="T7" fmla="*/ 24 h 30"/>
                <a:gd name="T8" fmla="*/ 19 w 42"/>
                <a:gd name="T9" fmla="*/ 22 h 30"/>
                <a:gd name="T10" fmla="*/ 16 w 42"/>
                <a:gd name="T11" fmla="*/ 17 h 30"/>
                <a:gd name="T12" fmla="*/ 5 w 42"/>
                <a:gd name="T13" fmla="*/ 7 h 30"/>
                <a:gd name="T14" fmla="*/ 1 w 42"/>
                <a:gd name="T15" fmla="*/ 6 h 30"/>
                <a:gd name="T16" fmla="*/ 1 w 42"/>
                <a:gd name="T17" fmla="*/ 2 h 30"/>
                <a:gd name="T18" fmla="*/ 9 w 42"/>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30">
                  <a:moveTo>
                    <a:pt x="9" y="2"/>
                  </a:moveTo>
                  <a:cubicBezTo>
                    <a:pt x="25" y="6"/>
                    <a:pt x="39" y="17"/>
                    <a:pt x="42" y="30"/>
                  </a:cubicBezTo>
                  <a:cubicBezTo>
                    <a:pt x="38" y="28"/>
                    <a:pt x="35" y="25"/>
                    <a:pt x="31" y="25"/>
                  </a:cubicBezTo>
                  <a:cubicBezTo>
                    <a:pt x="30" y="25"/>
                    <a:pt x="29" y="24"/>
                    <a:pt x="28" y="24"/>
                  </a:cubicBezTo>
                  <a:cubicBezTo>
                    <a:pt x="25" y="23"/>
                    <a:pt x="22" y="23"/>
                    <a:pt x="19" y="22"/>
                  </a:cubicBezTo>
                  <a:cubicBezTo>
                    <a:pt x="17" y="21"/>
                    <a:pt x="16" y="19"/>
                    <a:pt x="16" y="17"/>
                  </a:cubicBezTo>
                  <a:cubicBezTo>
                    <a:pt x="17" y="10"/>
                    <a:pt x="13" y="6"/>
                    <a:pt x="5" y="7"/>
                  </a:cubicBezTo>
                  <a:cubicBezTo>
                    <a:pt x="4" y="7"/>
                    <a:pt x="3" y="7"/>
                    <a:pt x="1" y="6"/>
                  </a:cubicBezTo>
                  <a:cubicBezTo>
                    <a:pt x="0" y="5"/>
                    <a:pt x="0" y="3"/>
                    <a:pt x="1" y="2"/>
                  </a:cubicBezTo>
                  <a:cubicBezTo>
                    <a:pt x="4" y="1"/>
                    <a:pt x="7" y="0"/>
                    <a:pt x="9" y="2"/>
                  </a:cubicBezTo>
                  <a:close/>
                </a:path>
              </a:pathLst>
            </a:custGeom>
            <a:solidFill>
              <a:srgbClr val="E89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 name="Freeform 99">
              <a:extLst>
                <a:ext uri="{FF2B5EF4-FFF2-40B4-BE49-F238E27FC236}">
                  <a16:creationId xmlns:a16="http://schemas.microsoft.com/office/drawing/2014/main" id="{7636B330-0579-30C7-E1A0-40F33F5C9943}"/>
                </a:ext>
              </a:extLst>
            </p:cNvPr>
            <p:cNvSpPr/>
            <p:nvPr/>
          </p:nvSpPr>
          <p:spPr bwMode="auto">
            <a:xfrm>
              <a:off x="7121525" y="2586038"/>
              <a:ext cx="431800" cy="198437"/>
            </a:xfrm>
            <a:custGeom>
              <a:avLst/>
              <a:gdLst>
                <a:gd name="T0" fmla="*/ 26 w 37"/>
                <a:gd name="T1" fmla="*/ 7 h 17"/>
                <a:gd name="T2" fmla="*/ 37 w 37"/>
                <a:gd name="T3" fmla="*/ 17 h 17"/>
                <a:gd name="T4" fmla="*/ 30 w 37"/>
                <a:gd name="T5" fmla="*/ 15 h 17"/>
                <a:gd name="T6" fmla="*/ 20 w 37"/>
                <a:gd name="T7" fmla="*/ 13 h 17"/>
                <a:gd name="T8" fmla="*/ 16 w 37"/>
                <a:gd name="T9" fmla="*/ 15 h 17"/>
                <a:gd name="T10" fmla="*/ 12 w 37"/>
                <a:gd name="T11" fmla="*/ 15 h 17"/>
                <a:gd name="T12" fmla="*/ 7 w 37"/>
                <a:gd name="T13" fmla="*/ 13 h 17"/>
                <a:gd name="T14" fmla="*/ 1 w 37"/>
                <a:gd name="T15" fmla="*/ 2 h 17"/>
                <a:gd name="T16" fmla="*/ 8 w 37"/>
                <a:gd name="T17" fmla="*/ 2 h 17"/>
                <a:gd name="T18" fmla="*/ 26 w 37"/>
                <a:gd name="T1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7">
                  <a:moveTo>
                    <a:pt x="26" y="7"/>
                  </a:moveTo>
                  <a:cubicBezTo>
                    <a:pt x="30" y="10"/>
                    <a:pt x="35" y="12"/>
                    <a:pt x="37" y="17"/>
                  </a:cubicBezTo>
                  <a:cubicBezTo>
                    <a:pt x="35" y="17"/>
                    <a:pt x="33" y="15"/>
                    <a:pt x="30" y="15"/>
                  </a:cubicBezTo>
                  <a:cubicBezTo>
                    <a:pt x="27" y="14"/>
                    <a:pt x="24" y="13"/>
                    <a:pt x="20" y="13"/>
                  </a:cubicBezTo>
                  <a:cubicBezTo>
                    <a:pt x="18" y="12"/>
                    <a:pt x="16" y="11"/>
                    <a:pt x="16" y="15"/>
                  </a:cubicBezTo>
                  <a:cubicBezTo>
                    <a:pt x="16" y="17"/>
                    <a:pt x="14" y="16"/>
                    <a:pt x="12" y="15"/>
                  </a:cubicBezTo>
                  <a:cubicBezTo>
                    <a:pt x="10" y="15"/>
                    <a:pt x="9" y="13"/>
                    <a:pt x="7" y="13"/>
                  </a:cubicBezTo>
                  <a:cubicBezTo>
                    <a:pt x="4" y="10"/>
                    <a:pt x="0" y="8"/>
                    <a:pt x="1" y="2"/>
                  </a:cubicBezTo>
                  <a:cubicBezTo>
                    <a:pt x="4" y="0"/>
                    <a:pt x="6" y="0"/>
                    <a:pt x="8" y="2"/>
                  </a:cubicBezTo>
                  <a:cubicBezTo>
                    <a:pt x="14" y="3"/>
                    <a:pt x="20" y="4"/>
                    <a:pt x="26" y="7"/>
                  </a:cubicBezTo>
                  <a:close/>
                </a:path>
              </a:pathLst>
            </a:custGeom>
            <a:solidFill>
              <a:srgbClr val="E6A0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 name="Freeform 100">
              <a:extLst>
                <a:ext uri="{FF2B5EF4-FFF2-40B4-BE49-F238E27FC236}">
                  <a16:creationId xmlns:a16="http://schemas.microsoft.com/office/drawing/2014/main" id="{515E786A-8A34-9EA5-2B04-1582DE1CDE70}"/>
                </a:ext>
              </a:extLst>
            </p:cNvPr>
            <p:cNvSpPr/>
            <p:nvPr/>
          </p:nvSpPr>
          <p:spPr bwMode="auto">
            <a:xfrm>
              <a:off x="7215188" y="2703513"/>
              <a:ext cx="268288" cy="174625"/>
            </a:xfrm>
            <a:custGeom>
              <a:avLst/>
              <a:gdLst>
                <a:gd name="T0" fmla="*/ 0 w 23"/>
                <a:gd name="T1" fmla="*/ 2 h 15"/>
                <a:gd name="T2" fmla="*/ 7 w 23"/>
                <a:gd name="T3" fmla="*/ 5 h 15"/>
                <a:gd name="T4" fmla="*/ 6 w 23"/>
                <a:gd name="T5" fmla="*/ 0 h 15"/>
                <a:gd name="T6" fmla="*/ 22 w 23"/>
                <a:gd name="T7" fmla="*/ 5 h 15"/>
                <a:gd name="T8" fmla="*/ 21 w 23"/>
                <a:gd name="T9" fmla="*/ 7 h 15"/>
                <a:gd name="T10" fmla="*/ 19 w 23"/>
                <a:gd name="T11" fmla="*/ 13 h 15"/>
                <a:gd name="T12" fmla="*/ 10 w 23"/>
                <a:gd name="T13" fmla="*/ 15 h 15"/>
                <a:gd name="T14" fmla="*/ 0 w 23"/>
                <a:gd name="T15" fmla="*/ 2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5">
                  <a:moveTo>
                    <a:pt x="0" y="2"/>
                  </a:moveTo>
                  <a:cubicBezTo>
                    <a:pt x="3" y="2"/>
                    <a:pt x="4" y="5"/>
                    <a:pt x="7" y="5"/>
                  </a:cubicBezTo>
                  <a:cubicBezTo>
                    <a:pt x="7" y="4"/>
                    <a:pt x="6" y="2"/>
                    <a:pt x="6" y="0"/>
                  </a:cubicBezTo>
                  <a:cubicBezTo>
                    <a:pt x="12" y="1"/>
                    <a:pt x="17" y="1"/>
                    <a:pt x="22" y="5"/>
                  </a:cubicBezTo>
                  <a:cubicBezTo>
                    <a:pt x="21" y="5"/>
                    <a:pt x="20" y="5"/>
                    <a:pt x="21" y="7"/>
                  </a:cubicBezTo>
                  <a:cubicBezTo>
                    <a:pt x="23" y="10"/>
                    <a:pt x="21" y="11"/>
                    <a:pt x="19" y="13"/>
                  </a:cubicBezTo>
                  <a:cubicBezTo>
                    <a:pt x="16" y="13"/>
                    <a:pt x="12" y="12"/>
                    <a:pt x="10" y="15"/>
                  </a:cubicBezTo>
                  <a:cubicBezTo>
                    <a:pt x="5" y="12"/>
                    <a:pt x="1" y="8"/>
                    <a:pt x="0" y="2"/>
                  </a:cubicBezTo>
                  <a:close/>
                </a:path>
              </a:pathLst>
            </a:custGeom>
            <a:solidFill>
              <a:srgbClr val="BF7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 name="Freeform 101">
              <a:extLst>
                <a:ext uri="{FF2B5EF4-FFF2-40B4-BE49-F238E27FC236}">
                  <a16:creationId xmlns:a16="http://schemas.microsoft.com/office/drawing/2014/main" id="{81274184-5C5F-0FB4-4F9A-D8567356AC96}"/>
                </a:ext>
              </a:extLst>
            </p:cNvPr>
            <p:cNvSpPr/>
            <p:nvPr/>
          </p:nvSpPr>
          <p:spPr bwMode="auto">
            <a:xfrm>
              <a:off x="7494588" y="3089275"/>
              <a:ext cx="257175" cy="198437"/>
            </a:xfrm>
            <a:custGeom>
              <a:avLst/>
              <a:gdLst>
                <a:gd name="T0" fmla="*/ 0 w 22"/>
                <a:gd name="T1" fmla="*/ 3 h 17"/>
                <a:gd name="T2" fmla="*/ 7 w 22"/>
                <a:gd name="T3" fmla="*/ 5 h 17"/>
                <a:gd name="T4" fmla="*/ 10 w 22"/>
                <a:gd name="T5" fmla="*/ 1 h 17"/>
                <a:gd name="T6" fmla="*/ 22 w 22"/>
                <a:gd name="T7" fmla="*/ 5 h 17"/>
                <a:gd name="T8" fmla="*/ 13 w 22"/>
                <a:gd name="T9" fmla="*/ 9 h 17"/>
                <a:gd name="T10" fmla="*/ 17 w 22"/>
                <a:gd name="T11" fmla="*/ 14 h 17"/>
                <a:gd name="T12" fmla="*/ 10 w 22"/>
                <a:gd name="T13" fmla="*/ 14 h 17"/>
                <a:gd name="T14" fmla="*/ 5 w 22"/>
                <a:gd name="T15" fmla="*/ 11 h 17"/>
                <a:gd name="T16" fmla="*/ 0 w 22"/>
                <a:gd name="T1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7">
                  <a:moveTo>
                    <a:pt x="0" y="3"/>
                  </a:moveTo>
                  <a:cubicBezTo>
                    <a:pt x="3" y="2"/>
                    <a:pt x="4" y="5"/>
                    <a:pt x="7" y="5"/>
                  </a:cubicBezTo>
                  <a:cubicBezTo>
                    <a:pt x="4" y="1"/>
                    <a:pt x="6" y="0"/>
                    <a:pt x="10" y="1"/>
                  </a:cubicBezTo>
                  <a:cubicBezTo>
                    <a:pt x="14" y="1"/>
                    <a:pt x="18" y="2"/>
                    <a:pt x="22" y="5"/>
                  </a:cubicBezTo>
                  <a:cubicBezTo>
                    <a:pt x="20" y="9"/>
                    <a:pt x="17" y="11"/>
                    <a:pt x="13" y="9"/>
                  </a:cubicBezTo>
                  <a:cubicBezTo>
                    <a:pt x="13" y="12"/>
                    <a:pt x="16" y="13"/>
                    <a:pt x="17" y="14"/>
                  </a:cubicBezTo>
                  <a:cubicBezTo>
                    <a:pt x="15" y="17"/>
                    <a:pt x="12" y="15"/>
                    <a:pt x="10" y="14"/>
                  </a:cubicBezTo>
                  <a:cubicBezTo>
                    <a:pt x="9" y="13"/>
                    <a:pt x="7" y="11"/>
                    <a:pt x="5" y="11"/>
                  </a:cubicBezTo>
                  <a:cubicBezTo>
                    <a:pt x="2" y="9"/>
                    <a:pt x="0" y="7"/>
                    <a:pt x="0" y="3"/>
                  </a:cubicBezTo>
                  <a:close/>
                </a:path>
              </a:pathLst>
            </a:custGeom>
            <a:solidFill>
              <a:srgbClr val="C07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 name="Freeform 102">
              <a:extLst>
                <a:ext uri="{FF2B5EF4-FFF2-40B4-BE49-F238E27FC236}">
                  <a16:creationId xmlns:a16="http://schemas.microsoft.com/office/drawing/2014/main" id="{6C278AE1-AA57-6B65-E9C5-5DE5C5895C97}"/>
                </a:ext>
              </a:extLst>
            </p:cNvPr>
            <p:cNvSpPr/>
            <p:nvPr/>
          </p:nvSpPr>
          <p:spPr bwMode="auto">
            <a:xfrm>
              <a:off x="7669213" y="3263900"/>
              <a:ext cx="198438" cy="176212"/>
            </a:xfrm>
            <a:custGeom>
              <a:avLst/>
              <a:gdLst>
                <a:gd name="T0" fmla="*/ 10 w 17"/>
                <a:gd name="T1" fmla="*/ 14 h 15"/>
                <a:gd name="T2" fmla="*/ 2 w 17"/>
                <a:gd name="T3" fmla="*/ 15 h 15"/>
                <a:gd name="T4" fmla="*/ 0 w 17"/>
                <a:gd name="T5" fmla="*/ 13 h 15"/>
                <a:gd name="T6" fmla="*/ 5 w 17"/>
                <a:gd name="T7" fmla="*/ 8 h 15"/>
                <a:gd name="T8" fmla="*/ 1 w 17"/>
                <a:gd name="T9" fmla="*/ 4 h 15"/>
                <a:gd name="T10" fmla="*/ 5 w 17"/>
                <a:gd name="T11" fmla="*/ 1 h 15"/>
                <a:gd name="T12" fmla="*/ 12 w 17"/>
                <a:gd name="T13" fmla="*/ 2 h 15"/>
                <a:gd name="T14" fmla="*/ 13 w 17"/>
                <a:gd name="T15" fmla="*/ 11 h 15"/>
                <a:gd name="T16" fmla="*/ 10 w 1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5">
                  <a:moveTo>
                    <a:pt x="10" y="14"/>
                  </a:moveTo>
                  <a:cubicBezTo>
                    <a:pt x="7" y="15"/>
                    <a:pt x="5" y="15"/>
                    <a:pt x="2" y="15"/>
                  </a:cubicBezTo>
                  <a:cubicBezTo>
                    <a:pt x="1" y="15"/>
                    <a:pt x="0" y="14"/>
                    <a:pt x="0" y="13"/>
                  </a:cubicBezTo>
                  <a:cubicBezTo>
                    <a:pt x="1" y="11"/>
                    <a:pt x="3" y="9"/>
                    <a:pt x="5" y="8"/>
                  </a:cubicBezTo>
                  <a:cubicBezTo>
                    <a:pt x="1" y="10"/>
                    <a:pt x="1" y="5"/>
                    <a:pt x="1" y="4"/>
                  </a:cubicBezTo>
                  <a:cubicBezTo>
                    <a:pt x="0" y="1"/>
                    <a:pt x="4" y="1"/>
                    <a:pt x="5" y="1"/>
                  </a:cubicBezTo>
                  <a:cubicBezTo>
                    <a:pt x="8" y="1"/>
                    <a:pt x="10" y="0"/>
                    <a:pt x="12" y="2"/>
                  </a:cubicBezTo>
                  <a:cubicBezTo>
                    <a:pt x="16" y="4"/>
                    <a:pt x="17" y="8"/>
                    <a:pt x="13" y="11"/>
                  </a:cubicBezTo>
                  <a:cubicBezTo>
                    <a:pt x="12" y="12"/>
                    <a:pt x="11" y="13"/>
                    <a:pt x="10" y="14"/>
                  </a:cubicBezTo>
                  <a:close/>
                </a:path>
              </a:pathLst>
            </a:custGeom>
            <a:solidFill>
              <a:srgbClr val="BD7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 name="Freeform 103">
              <a:extLst>
                <a:ext uri="{FF2B5EF4-FFF2-40B4-BE49-F238E27FC236}">
                  <a16:creationId xmlns:a16="http://schemas.microsoft.com/office/drawing/2014/main" id="{DF915D8D-F6E5-6F9E-9CCB-96374E513F5F}"/>
                </a:ext>
              </a:extLst>
            </p:cNvPr>
            <p:cNvSpPr/>
            <p:nvPr/>
          </p:nvSpPr>
          <p:spPr bwMode="auto">
            <a:xfrm>
              <a:off x="7797800" y="3625850"/>
              <a:ext cx="222250" cy="211137"/>
            </a:xfrm>
            <a:custGeom>
              <a:avLst/>
              <a:gdLst>
                <a:gd name="T0" fmla="*/ 10 w 19"/>
                <a:gd name="T1" fmla="*/ 2 h 18"/>
                <a:gd name="T2" fmla="*/ 19 w 19"/>
                <a:gd name="T3" fmla="*/ 4 h 18"/>
                <a:gd name="T4" fmla="*/ 15 w 19"/>
                <a:gd name="T5" fmla="*/ 6 h 18"/>
                <a:gd name="T6" fmla="*/ 9 w 19"/>
                <a:gd name="T7" fmla="*/ 4 h 18"/>
                <a:gd name="T8" fmla="*/ 13 w 19"/>
                <a:gd name="T9" fmla="*/ 9 h 18"/>
                <a:gd name="T10" fmla="*/ 14 w 19"/>
                <a:gd name="T11" fmla="*/ 10 h 18"/>
                <a:gd name="T12" fmla="*/ 16 w 19"/>
                <a:gd name="T13" fmla="*/ 13 h 18"/>
                <a:gd name="T14" fmla="*/ 12 w 19"/>
                <a:gd name="T15" fmla="*/ 14 h 18"/>
                <a:gd name="T16" fmla="*/ 11 w 19"/>
                <a:gd name="T17" fmla="*/ 15 h 18"/>
                <a:gd name="T18" fmla="*/ 9 w 19"/>
                <a:gd name="T19" fmla="*/ 17 h 18"/>
                <a:gd name="T20" fmla="*/ 8 w 19"/>
                <a:gd name="T21" fmla="*/ 18 h 18"/>
                <a:gd name="T22" fmla="*/ 0 w 19"/>
                <a:gd name="T23" fmla="*/ 1 h 18"/>
                <a:gd name="T24" fmla="*/ 10 w 19"/>
                <a:gd name="T2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8">
                  <a:moveTo>
                    <a:pt x="10" y="2"/>
                  </a:moveTo>
                  <a:cubicBezTo>
                    <a:pt x="13" y="3"/>
                    <a:pt x="16" y="3"/>
                    <a:pt x="19" y="4"/>
                  </a:cubicBezTo>
                  <a:cubicBezTo>
                    <a:pt x="19" y="7"/>
                    <a:pt x="17" y="6"/>
                    <a:pt x="15" y="6"/>
                  </a:cubicBezTo>
                  <a:cubicBezTo>
                    <a:pt x="13" y="6"/>
                    <a:pt x="11" y="5"/>
                    <a:pt x="9" y="4"/>
                  </a:cubicBezTo>
                  <a:cubicBezTo>
                    <a:pt x="11" y="6"/>
                    <a:pt x="15" y="5"/>
                    <a:pt x="13" y="9"/>
                  </a:cubicBezTo>
                  <a:cubicBezTo>
                    <a:pt x="12" y="11"/>
                    <a:pt x="13" y="10"/>
                    <a:pt x="14" y="10"/>
                  </a:cubicBezTo>
                  <a:cubicBezTo>
                    <a:pt x="15" y="11"/>
                    <a:pt x="17" y="11"/>
                    <a:pt x="16" y="13"/>
                  </a:cubicBezTo>
                  <a:cubicBezTo>
                    <a:pt x="16" y="15"/>
                    <a:pt x="14" y="14"/>
                    <a:pt x="12" y="14"/>
                  </a:cubicBezTo>
                  <a:cubicBezTo>
                    <a:pt x="12" y="14"/>
                    <a:pt x="11" y="14"/>
                    <a:pt x="11" y="15"/>
                  </a:cubicBezTo>
                  <a:cubicBezTo>
                    <a:pt x="9" y="15"/>
                    <a:pt x="9" y="16"/>
                    <a:pt x="9" y="17"/>
                  </a:cubicBezTo>
                  <a:cubicBezTo>
                    <a:pt x="8" y="17"/>
                    <a:pt x="8" y="18"/>
                    <a:pt x="8" y="18"/>
                  </a:cubicBezTo>
                  <a:cubicBezTo>
                    <a:pt x="4" y="13"/>
                    <a:pt x="0" y="8"/>
                    <a:pt x="0" y="1"/>
                  </a:cubicBezTo>
                  <a:cubicBezTo>
                    <a:pt x="3" y="1"/>
                    <a:pt x="6" y="0"/>
                    <a:pt x="10" y="2"/>
                  </a:cubicBezTo>
                  <a:close/>
                </a:path>
              </a:pathLst>
            </a:custGeom>
            <a:solidFill>
              <a:srgbClr val="CD9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 name="Freeform 104">
              <a:extLst>
                <a:ext uri="{FF2B5EF4-FFF2-40B4-BE49-F238E27FC236}">
                  <a16:creationId xmlns:a16="http://schemas.microsoft.com/office/drawing/2014/main" id="{87F31BE2-8D14-CE9A-5258-DAA17598A4C5}"/>
                </a:ext>
              </a:extLst>
            </p:cNvPr>
            <p:cNvSpPr/>
            <p:nvPr/>
          </p:nvSpPr>
          <p:spPr bwMode="auto">
            <a:xfrm>
              <a:off x="7553325" y="3205163"/>
              <a:ext cx="198438" cy="211137"/>
            </a:xfrm>
            <a:custGeom>
              <a:avLst/>
              <a:gdLst>
                <a:gd name="T0" fmla="*/ 15 w 17"/>
                <a:gd name="T1" fmla="*/ 6 h 18"/>
                <a:gd name="T2" fmla="*/ 12 w 17"/>
                <a:gd name="T3" fmla="*/ 9 h 18"/>
                <a:gd name="T4" fmla="*/ 17 w 17"/>
                <a:gd name="T5" fmla="*/ 12 h 18"/>
                <a:gd name="T6" fmla="*/ 11 w 17"/>
                <a:gd name="T7" fmla="*/ 18 h 18"/>
                <a:gd name="T8" fmla="*/ 0 w 17"/>
                <a:gd name="T9" fmla="*/ 0 h 18"/>
                <a:gd name="T10" fmla="*/ 6 w 17"/>
                <a:gd name="T11" fmla="*/ 2 h 18"/>
                <a:gd name="T12" fmla="*/ 12 w 17"/>
                <a:gd name="T13" fmla="*/ 4 h 18"/>
                <a:gd name="T14" fmla="*/ 15 w 17"/>
                <a:gd name="T15" fmla="*/ 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8">
                  <a:moveTo>
                    <a:pt x="15" y="6"/>
                  </a:moveTo>
                  <a:cubicBezTo>
                    <a:pt x="15" y="8"/>
                    <a:pt x="11" y="6"/>
                    <a:pt x="12" y="9"/>
                  </a:cubicBezTo>
                  <a:cubicBezTo>
                    <a:pt x="13" y="11"/>
                    <a:pt x="13" y="14"/>
                    <a:pt x="17" y="12"/>
                  </a:cubicBezTo>
                  <a:cubicBezTo>
                    <a:pt x="15" y="15"/>
                    <a:pt x="13" y="17"/>
                    <a:pt x="11" y="18"/>
                  </a:cubicBezTo>
                  <a:cubicBezTo>
                    <a:pt x="5" y="14"/>
                    <a:pt x="1" y="8"/>
                    <a:pt x="0" y="0"/>
                  </a:cubicBezTo>
                  <a:cubicBezTo>
                    <a:pt x="2" y="0"/>
                    <a:pt x="4" y="0"/>
                    <a:pt x="6" y="2"/>
                  </a:cubicBezTo>
                  <a:cubicBezTo>
                    <a:pt x="7" y="4"/>
                    <a:pt x="10" y="5"/>
                    <a:pt x="12" y="4"/>
                  </a:cubicBezTo>
                  <a:cubicBezTo>
                    <a:pt x="13" y="5"/>
                    <a:pt x="14" y="5"/>
                    <a:pt x="15" y="6"/>
                  </a:cubicBezTo>
                  <a:close/>
                </a:path>
              </a:pathLst>
            </a:custGeom>
            <a:solidFill>
              <a:srgbClr val="CF8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 name="Freeform 105">
              <a:extLst>
                <a:ext uri="{FF2B5EF4-FFF2-40B4-BE49-F238E27FC236}">
                  <a16:creationId xmlns:a16="http://schemas.microsoft.com/office/drawing/2014/main" id="{3A35BBC0-B2A9-AF4F-9D25-B7FD5969709E}"/>
                </a:ext>
              </a:extLst>
            </p:cNvPr>
            <p:cNvSpPr/>
            <p:nvPr/>
          </p:nvSpPr>
          <p:spPr bwMode="auto">
            <a:xfrm>
              <a:off x="7880350" y="3662363"/>
              <a:ext cx="233363" cy="150812"/>
            </a:xfrm>
            <a:custGeom>
              <a:avLst/>
              <a:gdLst>
                <a:gd name="T0" fmla="*/ 4 w 20"/>
                <a:gd name="T1" fmla="*/ 12 h 13"/>
                <a:gd name="T2" fmla="*/ 8 w 20"/>
                <a:gd name="T3" fmla="*/ 10 h 13"/>
                <a:gd name="T4" fmla="*/ 6 w 20"/>
                <a:gd name="T5" fmla="*/ 8 h 13"/>
                <a:gd name="T6" fmla="*/ 5 w 20"/>
                <a:gd name="T7" fmla="*/ 5 h 13"/>
                <a:gd name="T8" fmla="*/ 0 w 20"/>
                <a:gd name="T9" fmla="*/ 1 h 13"/>
                <a:gd name="T10" fmla="*/ 12 w 20"/>
                <a:gd name="T11" fmla="*/ 1 h 13"/>
                <a:gd name="T12" fmla="*/ 14 w 20"/>
                <a:gd name="T13" fmla="*/ 3 h 13"/>
                <a:gd name="T14" fmla="*/ 18 w 20"/>
                <a:gd name="T15" fmla="*/ 10 h 13"/>
                <a:gd name="T16" fmla="*/ 19 w 20"/>
                <a:gd name="T17" fmla="*/ 12 h 13"/>
                <a:gd name="T18" fmla="*/ 17 w 20"/>
                <a:gd name="T19" fmla="*/ 13 h 13"/>
                <a:gd name="T20" fmla="*/ 4 w 20"/>
                <a:gd name="T2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4" y="12"/>
                  </a:moveTo>
                  <a:cubicBezTo>
                    <a:pt x="5" y="10"/>
                    <a:pt x="7" y="11"/>
                    <a:pt x="8" y="10"/>
                  </a:cubicBezTo>
                  <a:cubicBezTo>
                    <a:pt x="9" y="8"/>
                    <a:pt x="7" y="8"/>
                    <a:pt x="6" y="8"/>
                  </a:cubicBezTo>
                  <a:cubicBezTo>
                    <a:pt x="4" y="7"/>
                    <a:pt x="3" y="8"/>
                    <a:pt x="5" y="5"/>
                  </a:cubicBezTo>
                  <a:cubicBezTo>
                    <a:pt x="7" y="3"/>
                    <a:pt x="2" y="3"/>
                    <a:pt x="0" y="1"/>
                  </a:cubicBezTo>
                  <a:cubicBezTo>
                    <a:pt x="4" y="0"/>
                    <a:pt x="8" y="3"/>
                    <a:pt x="12" y="1"/>
                  </a:cubicBezTo>
                  <a:cubicBezTo>
                    <a:pt x="13" y="1"/>
                    <a:pt x="14" y="2"/>
                    <a:pt x="14" y="3"/>
                  </a:cubicBezTo>
                  <a:cubicBezTo>
                    <a:pt x="15" y="5"/>
                    <a:pt x="16" y="8"/>
                    <a:pt x="18" y="10"/>
                  </a:cubicBezTo>
                  <a:cubicBezTo>
                    <a:pt x="19" y="10"/>
                    <a:pt x="20" y="11"/>
                    <a:pt x="19" y="12"/>
                  </a:cubicBezTo>
                  <a:cubicBezTo>
                    <a:pt x="19" y="13"/>
                    <a:pt x="18" y="13"/>
                    <a:pt x="17" y="13"/>
                  </a:cubicBezTo>
                  <a:cubicBezTo>
                    <a:pt x="12" y="11"/>
                    <a:pt x="8" y="12"/>
                    <a:pt x="4" y="12"/>
                  </a:cubicBezTo>
                  <a:close/>
                </a:path>
              </a:pathLst>
            </a:custGeom>
            <a:solidFill>
              <a:srgbClr val="BB7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 name="Freeform 106">
              <a:extLst>
                <a:ext uri="{FF2B5EF4-FFF2-40B4-BE49-F238E27FC236}">
                  <a16:creationId xmlns:a16="http://schemas.microsoft.com/office/drawing/2014/main" id="{793D3A66-9166-A274-07DA-3B2E8C7B86FB}"/>
                </a:ext>
              </a:extLst>
            </p:cNvPr>
            <p:cNvSpPr/>
            <p:nvPr/>
          </p:nvSpPr>
          <p:spPr bwMode="auto">
            <a:xfrm>
              <a:off x="7296150" y="4129088"/>
              <a:ext cx="69850" cy="117475"/>
            </a:xfrm>
            <a:custGeom>
              <a:avLst/>
              <a:gdLst>
                <a:gd name="T0" fmla="*/ 6 w 6"/>
                <a:gd name="T1" fmla="*/ 3 h 10"/>
                <a:gd name="T2" fmla="*/ 5 w 6"/>
                <a:gd name="T3" fmla="*/ 5 h 10"/>
                <a:gd name="T4" fmla="*/ 0 w 6"/>
                <a:gd name="T5" fmla="*/ 9 h 10"/>
                <a:gd name="T6" fmla="*/ 2 w 6"/>
                <a:gd name="T7" fmla="*/ 2 h 10"/>
                <a:gd name="T8" fmla="*/ 6 w 6"/>
                <a:gd name="T9" fmla="*/ 3 h 10"/>
              </a:gdLst>
              <a:ahLst/>
              <a:cxnLst>
                <a:cxn ang="0">
                  <a:pos x="T0" y="T1"/>
                </a:cxn>
                <a:cxn ang="0">
                  <a:pos x="T2" y="T3"/>
                </a:cxn>
                <a:cxn ang="0">
                  <a:pos x="T4" y="T5"/>
                </a:cxn>
                <a:cxn ang="0">
                  <a:pos x="T6" y="T7"/>
                </a:cxn>
                <a:cxn ang="0">
                  <a:pos x="T8" y="T9"/>
                </a:cxn>
              </a:cxnLst>
              <a:rect l="0" t="0" r="r" b="b"/>
              <a:pathLst>
                <a:path w="6" h="10">
                  <a:moveTo>
                    <a:pt x="6" y="3"/>
                  </a:moveTo>
                  <a:cubicBezTo>
                    <a:pt x="6" y="4"/>
                    <a:pt x="5" y="5"/>
                    <a:pt x="5" y="5"/>
                  </a:cubicBezTo>
                  <a:cubicBezTo>
                    <a:pt x="4" y="7"/>
                    <a:pt x="3" y="10"/>
                    <a:pt x="0" y="9"/>
                  </a:cubicBezTo>
                  <a:cubicBezTo>
                    <a:pt x="0" y="7"/>
                    <a:pt x="1" y="4"/>
                    <a:pt x="2" y="2"/>
                  </a:cubicBezTo>
                  <a:cubicBezTo>
                    <a:pt x="3" y="1"/>
                    <a:pt x="5" y="0"/>
                    <a:pt x="6" y="3"/>
                  </a:cubicBezTo>
                  <a:close/>
                </a:path>
              </a:pathLst>
            </a:custGeom>
            <a:solidFill>
              <a:srgbClr val="AA6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 name="Freeform 107">
              <a:extLst>
                <a:ext uri="{FF2B5EF4-FFF2-40B4-BE49-F238E27FC236}">
                  <a16:creationId xmlns:a16="http://schemas.microsoft.com/office/drawing/2014/main" id="{B3341836-9F3B-7522-6292-254422A4D1D7}"/>
                </a:ext>
              </a:extLst>
            </p:cNvPr>
            <p:cNvSpPr/>
            <p:nvPr/>
          </p:nvSpPr>
          <p:spPr bwMode="auto">
            <a:xfrm>
              <a:off x="4892675" y="4597400"/>
              <a:ext cx="641350" cy="1085850"/>
            </a:xfrm>
            <a:custGeom>
              <a:avLst/>
              <a:gdLst>
                <a:gd name="T0" fmla="*/ 48 w 55"/>
                <a:gd name="T1" fmla="*/ 74 h 93"/>
                <a:gd name="T2" fmla="*/ 35 w 55"/>
                <a:gd name="T3" fmla="*/ 82 h 93"/>
                <a:gd name="T4" fmla="*/ 10 w 55"/>
                <a:gd name="T5" fmla="*/ 91 h 93"/>
                <a:gd name="T6" fmla="*/ 4 w 55"/>
                <a:gd name="T7" fmla="*/ 93 h 93"/>
                <a:gd name="T8" fmla="*/ 2 w 55"/>
                <a:gd name="T9" fmla="*/ 90 h 93"/>
                <a:gd name="T10" fmla="*/ 3 w 55"/>
                <a:gd name="T11" fmla="*/ 75 h 93"/>
                <a:gd name="T12" fmla="*/ 5 w 55"/>
                <a:gd name="T13" fmla="*/ 71 h 93"/>
                <a:gd name="T14" fmla="*/ 8 w 55"/>
                <a:gd name="T15" fmla="*/ 62 h 93"/>
                <a:gd name="T16" fmla="*/ 9 w 55"/>
                <a:gd name="T17" fmla="*/ 56 h 93"/>
                <a:gd name="T18" fmla="*/ 9 w 55"/>
                <a:gd name="T19" fmla="*/ 48 h 93"/>
                <a:gd name="T20" fmla="*/ 9 w 55"/>
                <a:gd name="T21" fmla="*/ 45 h 93"/>
                <a:gd name="T22" fmla="*/ 9 w 55"/>
                <a:gd name="T23" fmla="*/ 43 h 93"/>
                <a:gd name="T24" fmla="*/ 17 w 55"/>
                <a:gd name="T25" fmla="*/ 37 h 93"/>
                <a:gd name="T26" fmla="*/ 18 w 55"/>
                <a:gd name="T27" fmla="*/ 35 h 93"/>
                <a:gd name="T28" fmla="*/ 18 w 55"/>
                <a:gd name="T29" fmla="*/ 35 h 93"/>
                <a:gd name="T30" fmla="*/ 17 w 55"/>
                <a:gd name="T31" fmla="*/ 35 h 93"/>
                <a:gd name="T32" fmla="*/ 12 w 55"/>
                <a:gd name="T33" fmla="*/ 37 h 93"/>
                <a:gd name="T34" fmla="*/ 11 w 55"/>
                <a:gd name="T35" fmla="*/ 32 h 93"/>
                <a:gd name="T36" fmla="*/ 26 w 55"/>
                <a:gd name="T37" fmla="*/ 18 h 93"/>
                <a:gd name="T38" fmla="*/ 19 w 55"/>
                <a:gd name="T39" fmla="*/ 20 h 93"/>
                <a:gd name="T40" fmla="*/ 15 w 55"/>
                <a:gd name="T41" fmla="*/ 21 h 93"/>
                <a:gd name="T42" fmla="*/ 14 w 55"/>
                <a:gd name="T43" fmla="*/ 19 h 93"/>
                <a:gd name="T44" fmla="*/ 19 w 55"/>
                <a:gd name="T45" fmla="*/ 9 h 93"/>
                <a:gd name="T46" fmla="*/ 21 w 55"/>
                <a:gd name="T47" fmla="*/ 4 h 93"/>
                <a:gd name="T48" fmla="*/ 24 w 55"/>
                <a:gd name="T49" fmla="*/ 1 h 93"/>
                <a:gd name="T50" fmla="*/ 29 w 55"/>
                <a:gd name="T51" fmla="*/ 4 h 93"/>
                <a:gd name="T52" fmla="*/ 32 w 55"/>
                <a:gd name="T53" fmla="*/ 5 h 93"/>
                <a:gd name="T54" fmla="*/ 33 w 55"/>
                <a:gd name="T55" fmla="*/ 6 h 93"/>
                <a:gd name="T56" fmla="*/ 37 w 55"/>
                <a:gd name="T57" fmla="*/ 6 h 93"/>
                <a:gd name="T58" fmla="*/ 40 w 55"/>
                <a:gd name="T59" fmla="*/ 10 h 93"/>
                <a:gd name="T60" fmla="*/ 53 w 55"/>
                <a:gd name="T61" fmla="*/ 6 h 93"/>
                <a:gd name="T62" fmla="*/ 55 w 55"/>
                <a:gd name="T63" fmla="*/ 9 h 93"/>
                <a:gd name="T64" fmla="*/ 51 w 55"/>
                <a:gd name="T65" fmla="*/ 12 h 93"/>
                <a:gd name="T66" fmla="*/ 45 w 55"/>
                <a:gd name="T67" fmla="*/ 17 h 93"/>
                <a:gd name="T68" fmla="*/ 45 w 55"/>
                <a:gd name="T69" fmla="*/ 19 h 93"/>
                <a:gd name="T70" fmla="*/ 45 w 55"/>
                <a:gd name="T71" fmla="*/ 26 h 93"/>
                <a:gd name="T72" fmla="*/ 39 w 55"/>
                <a:gd name="T73" fmla="*/ 37 h 93"/>
                <a:gd name="T74" fmla="*/ 39 w 55"/>
                <a:gd name="T75" fmla="*/ 40 h 93"/>
                <a:gd name="T76" fmla="*/ 36 w 55"/>
                <a:gd name="T77" fmla="*/ 45 h 93"/>
                <a:gd name="T78" fmla="*/ 37 w 55"/>
                <a:gd name="T79" fmla="*/ 46 h 93"/>
                <a:gd name="T80" fmla="*/ 42 w 55"/>
                <a:gd name="T81" fmla="*/ 39 h 93"/>
                <a:gd name="T82" fmla="*/ 44 w 55"/>
                <a:gd name="T83" fmla="*/ 39 h 93"/>
                <a:gd name="T84" fmla="*/ 47 w 55"/>
                <a:gd name="T85" fmla="*/ 67 h 93"/>
                <a:gd name="T86" fmla="*/ 48 w 55"/>
                <a:gd name="T87" fmla="*/ 7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93">
                  <a:moveTo>
                    <a:pt x="48" y="74"/>
                  </a:moveTo>
                  <a:cubicBezTo>
                    <a:pt x="45" y="78"/>
                    <a:pt x="40" y="80"/>
                    <a:pt x="35" y="82"/>
                  </a:cubicBezTo>
                  <a:cubicBezTo>
                    <a:pt x="27" y="85"/>
                    <a:pt x="19" y="88"/>
                    <a:pt x="10" y="91"/>
                  </a:cubicBezTo>
                  <a:cubicBezTo>
                    <a:pt x="8" y="91"/>
                    <a:pt x="6" y="92"/>
                    <a:pt x="4" y="93"/>
                  </a:cubicBezTo>
                  <a:cubicBezTo>
                    <a:pt x="3" y="92"/>
                    <a:pt x="0" y="93"/>
                    <a:pt x="2" y="90"/>
                  </a:cubicBezTo>
                  <a:cubicBezTo>
                    <a:pt x="3" y="85"/>
                    <a:pt x="7" y="81"/>
                    <a:pt x="3" y="75"/>
                  </a:cubicBezTo>
                  <a:cubicBezTo>
                    <a:pt x="1" y="73"/>
                    <a:pt x="4" y="71"/>
                    <a:pt x="5" y="71"/>
                  </a:cubicBezTo>
                  <a:cubicBezTo>
                    <a:pt x="8" y="68"/>
                    <a:pt x="8" y="65"/>
                    <a:pt x="8" y="62"/>
                  </a:cubicBezTo>
                  <a:cubicBezTo>
                    <a:pt x="8" y="60"/>
                    <a:pt x="8" y="58"/>
                    <a:pt x="9" y="56"/>
                  </a:cubicBezTo>
                  <a:cubicBezTo>
                    <a:pt x="11" y="53"/>
                    <a:pt x="14" y="50"/>
                    <a:pt x="9" y="48"/>
                  </a:cubicBezTo>
                  <a:cubicBezTo>
                    <a:pt x="8" y="48"/>
                    <a:pt x="9" y="46"/>
                    <a:pt x="9" y="45"/>
                  </a:cubicBezTo>
                  <a:cubicBezTo>
                    <a:pt x="8" y="44"/>
                    <a:pt x="9" y="43"/>
                    <a:pt x="9" y="43"/>
                  </a:cubicBezTo>
                  <a:cubicBezTo>
                    <a:pt x="12" y="40"/>
                    <a:pt x="13" y="37"/>
                    <a:pt x="17" y="37"/>
                  </a:cubicBezTo>
                  <a:cubicBezTo>
                    <a:pt x="18" y="37"/>
                    <a:pt x="18" y="36"/>
                    <a:pt x="18" y="35"/>
                  </a:cubicBezTo>
                  <a:cubicBezTo>
                    <a:pt x="19" y="35"/>
                    <a:pt x="18" y="35"/>
                    <a:pt x="18" y="35"/>
                  </a:cubicBezTo>
                  <a:cubicBezTo>
                    <a:pt x="18" y="35"/>
                    <a:pt x="17" y="34"/>
                    <a:pt x="17" y="35"/>
                  </a:cubicBezTo>
                  <a:cubicBezTo>
                    <a:pt x="15" y="37"/>
                    <a:pt x="15" y="37"/>
                    <a:pt x="12" y="37"/>
                  </a:cubicBezTo>
                  <a:cubicBezTo>
                    <a:pt x="11" y="35"/>
                    <a:pt x="4" y="35"/>
                    <a:pt x="11" y="32"/>
                  </a:cubicBezTo>
                  <a:cubicBezTo>
                    <a:pt x="17" y="28"/>
                    <a:pt x="22" y="24"/>
                    <a:pt x="26" y="18"/>
                  </a:cubicBezTo>
                  <a:cubicBezTo>
                    <a:pt x="24" y="17"/>
                    <a:pt x="21" y="18"/>
                    <a:pt x="19" y="20"/>
                  </a:cubicBezTo>
                  <a:cubicBezTo>
                    <a:pt x="18" y="21"/>
                    <a:pt x="17" y="22"/>
                    <a:pt x="15" y="21"/>
                  </a:cubicBezTo>
                  <a:cubicBezTo>
                    <a:pt x="14" y="21"/>
                    <a:pt x="14" y="20"/>
                    <a:pt x="14" y="19"/>
                  </a:cubicBezTo>
                  <a:cubicBezTo>
                    <a:pt x="16" y="16"/>
                    <a:pt x="17" y="12"/>
                    <a:pt x="19" y="9"/>
                  </a:cubicBezTo>
                  <a:cubicBezTo>
                    <a:pt x="20" y="7"/>
                    <a:pt x="20" y="6"/>
                    <a:pt x="21" y="4"/>
                  </a:cubicBezTo>
                  <a:cubicBezTo>
                    <a:pt x="21" y="2"/>
                    <a:pt x="22" y="0"/>
                    <a:pt x="24" y="1"/>
                  </a:cubicBezTo>
                  <a:cubicBezTo>
                    <a:pt x="26" y="1"/>
                    <a:pt x="29" y="1"/>
                    <a:pt x="29" y="4"/>
                  </a:cubicBezTo>
                  <a:cubicBezTo>
                    <a:pt x="29" y="5"/>
                    <a:pt x="31" y="5"/>
                    <a:pt x="32" y="5"/>
                  </a:cubicBezTo>
                  <a:cubicBezTo>
                    <a:pt x="32" y="5"/>
                    <a:pt x="32" y="6"/>
                    <a:pt x="33" y="6"/>
                  </a:cubicBezTo>
                  <a:cubicBezTo>
                    <a:pt x="34" y="8"/>
                    <a:pt x="36" y="6"/>
                    <a:pt x="37" y="6"/>
                  </a:cubicBezTo>
                  <a:cubicBezTo>
                    <a:pt x="40" y="6"/>
                    <a:pt x="41" y="7"/>
                    <a:pt x="40" y="10"/>
                  </a:cubicBezTo>
                  <a:cubicBezTo>
                    <a:pt x="42" y="6"/>
                    <a:pt x="48" y="4"/>
                    <a:pt x="53" y="6"/>
                  </a:cubicBezTo>
                  <a:cubicBezTo>
                    <a:pt x="54" y="7"/>
                    <a:pt x="55" y="8"/>
                    <a:pt x="55" y="9"/>
                  </a:cubicBezTo>
                  <a:cubicBezTo>
                    <a:pt x="55" y="12"/>
                    <a:pt x="53" y="12"/>
                    <a:pt x="51" y="12"/>
                  </a:cubicBezTo>
                  <a:cubicBezTo>
                    <a:pt x="47" y="11"/>
                    <a:pt x="45" y="13"/>
                    <a:pt x="45" y="17"/>
                  </a:cubicBezTo>
                  <a:cubicBezTo>
                    <a:pt x="45" y="17"/>
                    <a:pt x="45" y="19"/>
                    <a:pt x="45" y="19"/>
                  </a:cubicBezTo>
                  <a:cubicBezTo>
                    <a:pt x="51" y="22"/>
                    <a:pt x="47" y="24"/>
                    <a:pt x="45" y="26"/>
                  </a:cubicBezTo>
                  <a:cubicBezTo>
                    <a:pt x="42" y="29"/>
                    <a:pt x="39" y="33"/>
                    <a:pt x="39" y="37"/>
                  </a:cubicBezTo>
                  <a:cubicBezTo>
                    <a:pt x="39" y="38"/>
                    <a:pt x="39" y="39"/>
                    <a:pt x="39" y="40"/>
                  </a:cubicBezTo>
                  <a:cubicBezTo>
                    <a:pt x="38" y="41"/>
                    <a:pt x="36" y="43"/>
                    <a:pt x="36" y="45"/>
                  </a:cubicBezTo>
                  <a:cubicBezTo>
                    <a:pt x="36" y="46"/>
                    <a:pt x="37" y="46"/>
                    <a:pt x="37" y="46"/>
                  </a:cubicBezTo>
                  <a:cubicBezTo>
                    <a:pt x="41" y="45"/>
                    <a:pt x="39" y="40"/>
                    <a:pt x="42" y="39"/>
                  </a:cubicBezTo>
                  <a:cubicBezTo>
                    <a:pt x="43" y="39"/>
                    <a:pt x="44" y="39"/>
                    <a:pt x="44" y="39"/>
                  </a:cubicBezTo>
                  <a:cubicBezTo>
                    <a:pt x="48" y="48"/>
                    <a:pt x="50" y="57"/>
                    <a:pt x="47" y="67"/>
                  </a:cubicBezTo>
                  <a:cubicBezTo>
                    <a:pt x="46" y="69"/>
                    <a:pt x="49" y="71"/>
                    <a:pt x="48" y="74"/>
                  </a:cubicBezTo>
                  <a:close/>
                </a:path>
              </a:pathLst>
            </a:custGeom>
            <a:solidFill>
              <a:srgbClr val="E39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 name="Freeform 108">
              <a:extLst>
                <a:ext uri="{FF2B5EF4-FFF2-40B4-BE49-F238E27FC236}">
                  <a16:creationId xmlns:a16="http://schemas.microsoft.com/office/drawing/2014/main" id="{179F74FF-A4A6-88C4-D053-1717D872FBDE}"/>
                </a:ext>
              </a:extLst>
            </p:cNvPr>
            <p:cNvSpPr/>
            <p:nvPr/>
          </p:nvSpPr>
          <p:spPr bwMode="auto">
            <a:xfrm>
              <a:off x="6608763" y="2797175"/>
              <a:ext cx="815975" cy="1355725"/>
            </a:xfrm>
            <a:custGeom>
              <a:avLst/>
              <a:gdLst>
                <a:gd name="T0" fmla="*/ 70 w 70"/>
                <a:gd name="T1" fmla="*/ 114 h 116"/>
                <a:gd name="T2" fmla="*/ 66 w 70"/>
                <a:gd name="T3" fmla="*/ 116 h 116"/>
                <a:gd name="T4" fmla="*/ 63 w 70"/>
                <a:gd name="T5" fmla="*/ 110 h 116"/>
                <a:gd name="T6" fmla="*/ 55 w 70"/>
                <a:gd name="T7" fmla="*/ 91 h 116"/>
                <a:gd name="T8" fmla="*/ 51 w 70"/>
                <a:gd name="T9" fmla="*/ 80 h 116"/>
                <a:gd name="T10" fmla="*/ 51 w 70"/>
                <a:gd name="T11" fmla="*/ 80 h 116"/>
                <a:gd name="T12" fmla="*/ 41 w 70"/>
                <a:gd name="T13" fmla="*/ 63 h 116"/>
                <a:gd name="T14" fmla="*/ 39 w 70"/>
                <a:gd name="T15" fmla="*/ 58 h 116"/>
                <a:gd name="T16" fmla="*/ 25 w 70"/>
                <a:gd name="T17" fmla="*/ 36 h 116"/>
                <a:gd name="T18" fmla="*/ 22 w 70"/>
                <a:gd name="T19" fmla="*/ 31 h 116"/>
                <a:gd name="T20" fmla="*/ 15 w 70"/>
                <a:gd name="T21" fmla="*/ 21 h 116"/>
                <a:gd name="T22" fmla="*/ 8 w 70"/>
                <a:gd name="T23" fmla="*/ 11 h 116"/>
                <a:gd name="T24" fmla="*/ 0 w 70"/>
                <a:gd name="T25" fmla="*/ 0 h 116"/>
                <a:gd name="T26" fmla="*/ 6 w 70"/>
                <a:gd name="T27" fmla="*/ 3 h 116"/>
                <a:gd name="T28" fmla="*/ 14 w 70"/>
                <a:gd name="T29" fmla="*/ 13 h 116"/>
                <a:gd name="T30" fmla="*/ 19 w 70"/>
                <a:gd name="T31" fmla="*/ 17 h 116"/>
                <a:gd name="T32" fmla="*/ 61 w 70"/>
                <a:gd name="T33" fmla="*/ 88 h 116"/>
                <a:gd name="T34" fmla="*/ 70 w 70"/>
                <a:gd name="T35"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 h="115">
                  <a:moveTo>
                    <a:pt x="70" y="114"/>
                  </a:moveTo>
                  <a:cubicBezTo>
                    <a:pt x="70" y="116"/>
                    <a:pt x="68" y="116"/>
                    <a:pt x="66" y="116"/>
                  </a:cubicBezTo>
                  <a:cubicBezTo>
                    <a:pt x="64" y="115"/>
                    <a:pt x="63" y="113"/>
                    <a:pt x="63" y="110"/>
                  </a:cubicBezTo>
                  <a:cubicBezTo>
                    <a:pt x="61" y="104"/>
                    <a:pt x="58" y="97"/>
                    <a:pt x="55" y="91"/>
                  </a:cubicBezTo>
                  <a:cubicBezTo>
                    <a:pt x="54" y="87"/>
                    <a:pt x="52" y="84"/>
                    <a:pt x="51" y="80"/>
                  </a:cubicBezTo>
                  <a:cubicBezTo>
                    <a:pt x="51" y="80"/>
                    <a:pt x="51" y="80"/>
                    <a:pt x="51" y="80"/>
                  </a:cubicBezTo>
                  <a:cubicBezTo>
                    <a:pt x="47" y="75"/>
                    <a:pt x="44" y="69"/>
                    <a:pt x="41" y="63"/>
                  </a:cubicBezTo>
                  <a:cubicBezTo>
                    <a:pt x="41" y="61"/>
                    <a:pt x="40" y="59"/>
                    <a:pt x="39" y="58"/>
                  </a:cubicBezTo>
                  <a:cubicBezTo>
                    <a:pt x="33" y="51"/>
                    <a:pt x="29" y="44"/>
                    <a:pt x="25" y="36"/>
                  </a:cubicBezTo>
                  <a:cubicBezTo>
                    <a:pt x="24" y="35"/>
                    <a:pt x="24" y="32"/>
                    <a:pt x="22" y="31"/>
                  </a:cubicBezTo>
                  <a:cubicBezTo>
                    <a:pt x="19" y="28"/>
                    <a:pt x="17" y="25"/>
                    <a:pt x="15" y="21"/>
                  </a:cubicBezTo>
                  <a:cubicBezTo>
                    <a:pt x="14" y="17"/>
                    <a:pt x="11" y="14"/>
                    <a:pt x="8" y="11"/>
                  </a:cubicBezTo>
                  <a:cubicBezTo>
                    <a:pt x="5" y="8"/>
                    <a:pt x="1" y="6"/>
                    <a:pt x="0" y="0"/>
                  </a:cubicBezTo>
                  <a:cubicBezTo>
                    <a:pt x="3" y="0"/>
                    <a:pt x="4" y="1"/>
                    <a:pt x="6" y="3"/>
                  </a:cubicBezTo>
                  <a:cubicBezTo>
                    <a:pt x="9" y="6"/>
                    <a:pt x="11" y="9"/>
                    <a:pt x="14" y="13"/>
                  </a:cubicBezTo>
                  <a:cubicBezTo>
                    <a:pt x="16" y="14"/>
                    <a:pt x="17" y="15"/>
                    <a:pt x="19" y="17"/>
                  </a:cubicBezTo>
                  <a:cubicBezTo>
                    <a:pt x="35" y="39"/>
                    <a:pt x="49" y="63"/>
                    <a:pt x="61" y="88"/>
                  </a:cubicBezTo>
                  <a:cubicBezTo>
                    <a:pt x="64" y="96"/>
                    <a:pt x="69" y="104"/>
                    <a:pt x="70" y="114"/>
                  </a:cubicBezTo>
                  <a:close/>
                </a:path>
              </a:pathLst>
            </a:custGeom>
            <a:solidFill>
              <a:srgbClr val="F6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 name="Freeform 109">
              <a:extLst>
                <a:ext uri="{FF2B5EF4-FFF2-40B4-BE49-F238E27FC236}">
                  <a16:creationId xmlns:a16="http://schemas.microsoft.com/office/drawing/2014/main" id="{527FEFBF-A628-99B0-7E6B-44BAEBD0C553}"/>
                </a:ext>
              </a:extLst>
            </p:cNvPr>
            <p:cNvSpPr/>
            <p:nvPr/>
          </p:nvSpPr>
          <p:spPr bwMode="auto">
            <a:xfrm>
              <a:off x="7202488" y="3848100"/>
              <a:ext cx="176213" cy="315912"/>
            </a:xfrm>
            <a:custGeom>
              <a:avLst/>
              <a:gdLst>
                <a:gd name="T0" fmla="*/ 5 w 15"/>
                <a:gd name="T1" fmla="*/ 0 h 27"/>
                <a:gd name="T2" fmla="*/ 15 w 15"/>
                <a:gd name="T3" fmla="*/ 26 h 27"/>
                <a:gd name="T4" fmla="*/ 14 w 15"/>
                <a:gd name="T5" fmla="*/ 27 h 27"/>
                <a:gd name="T6" fmla="*/ 10 w 15"/>
                <a:gd name="T7" fmla="*/ 26 h 27"/>
                <a:gd name="T8" fmla="*/ 8 w 15"/>
                <a:gd name="T9" fmla="*/ 23 h 27"/>
                <a:gd name="T10" fmla="*/ 0 w 15"/>
                <a:gd name="T11" fmla="*/ 11 h 27"/>
                <a:gd name="T12" fmla="*/ 5 w 15"/>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5" y="0"/>
                  </a:moveTo>
                  <a:cubicBezTo>
                    <a:pt x="10" y="8"/>
                    <a:pt x="12" y="17"/>
                    <a:pt x="15" y="26"/>
                  </a:cubicBezTo>
                  <a:cubicBezTo>
                    <a:pt x="15" y="26"/>
                    <a:pt x="15" y="27"/>
                    <a:pt x="14" y="27"/>
                  </a:cubicBezTo>
                  <a:cubicBezTo>
                    <a:pt x="13" y="25"/>
                    <a:pt x="11" y="26"/>
                    <a:pt x="10" y="26"/>
                  </a:cubicBezTo>
                  <a:cubicBezTo>
                    <a:pt x="9" y="25"/>
                    <a:pt x="8" y="24"/>
                    <a:pt x="8" y="23"/>
                  </a:cubicBezTo>
                  <a:cubicBezTo>
                    <a:pt x="8" y="18"/>
                    <a:pt x="4" y="15"/>
                    <a:pt x="0" y="11"/>
                  </a:cubicBezTo>
                  <a:cubicBezTo>
                    <a:pt x="1" y="7"/>
                    <a:pt x="2" y="3"/>
                    <a:pt x="5" y="0"/>
                  </a:cubicBezTo>
                  <a:close/>
                </a:path>
              </a:pathLst>
            </a:custGeom>
            <a:solidFill>
              <a:srgbClr val="D28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 name="Freeform 110">
              <a:extLst>
                <a:ext uri="{FF2B5EF4-FFF2-40B4-BE49-F238E27FC236}">
                  <a16:creationId xmlns:a16="http://schemas.microsoft.com/office/drawing/2014/main" id="{7C8F3BA2-7C87-C3F3-F0A3-4BC5EDA68E4F}"/>
                </a:ext>
              </a:extLst>
            </p:cNvPr>
            <p:cNvSpPr/>
            <p:nvPr/>
          </p:nvSpPr>
          <p:spPr bwMode="auto">
            <a:xfrm>
              <a:off x="6888163" y="3217863"/>
              <a:ext cx="174625" cy="315912"/>
            </a:xfrm>
            <a:custGeom>
              <a:avLst/>
              <a:gdLst>
                <a:gd name="T0" fmla="*/ 1 w 15"/>
                <a:gd name="T1" fmla="*/ 0 h 27"/>
                <a:gd name="T2" fmla="*/ 15 w 15"/>
                <a:gd name="T3" fmla="*/ 22 h 27"/>
                <a:gd name="T4" fmla="*/ 9 w 15"/>
                <a:gd name="T5" fmla="*/ 26 h 27"/>
                <a:gd name="T6" fmla="*/ 2 w 15"/>
                <a:gd name="T7" fmla="*/ 7 h 27"/>
                <a:gd name="T8" fmla="*/ 1 w 15"/>
                <a:gd name="T9" fmla="*/ 0 h 27"/>
              </a:gdLst>
              <a:ahLst/>
              <a:cxnLst>
                <a:cxn ang="0">
                  <a:pos x="T0" y="T1"/>
                </a:cxn>
                <a:cxn ang="0">
                  <a:pos x="T2" y="T3"/>
                </a:cxn>
                <a:cxn ang="0">
                  <a:pos x="T4" y="T5"/>
                </a:cxn>
                <a:cxn ang="0">
                  <a:pos x="T6" y="T7"/>
                </a:cxn>
                <a:cxn ang="0">
                  <a:pos x="T8" y="T9"/>
                </a:cxn>
              </a:cxnLst>
              <a:rect l="0" t="0" r="r" b="b"/>
              <a:pathLst>
                <a:path w="15" h="27">
                  <a:moveTo>
                    <a:pt x="1" y="0"/>
                  </a:moveTo>
                  <a:cubicBezTo>
                    <a:pt x="7" y="7"/>
                    <a:pt x="11" y="14"/>
                    <a:pt x="15" y="22"/>
                  </a:cubicBezTo>
                  <a:cubicBezTo>
                    <a:pt x="15" y="27"/>
                    <a:pt x="11" y="24"/>
                    <a:pt x="9" y="26"/>
                  </a:cubicBezTo>
                  <a:cubicBezTo>
                    <a:pt x="8" y="19"/>
                    <a:pt x="3" y="14"/>
                    <a:pt x="2" y="7"/>
                  </a:cubicBezTo>
                  <a:cubicBezTo>
                    <a:pt x="2" y="5"/>
                    <a:pt x="0" y="3"/>
                    <a:pt x="1" y="0"/>
                  </a:cubicBezTo>
                  <a:close/>
                </a:path>
              </a:pathLst>
            </a:custGeom>
            <a:solidFill>
              <a:srgbClr val="DD9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 name="Freeform 111">
              <a:extLst>
                <a:ext uri="{FF2B5EF4-FFF2-40B4-BE49-F238E27FC236}">
                  <a16:creationId xmlns:a16="http://schemas.microsoft.com/office/drawing/2014/main" id="{C5BC7DD4-94E4-0571-79D3-64D399B19753}"/>
                </a:ext>
              </a:extLst>
            </p:cNvPr>
            <p:cNvSpPr/>
            <p:nvPr/>
          </p:nvSpPr>
          <p:spPr bwMode="auto">
            <a:xfrm>
              <a:off x="7051675" y="3533775"/>
              <a:ext cx="150813" cy="220662"/>
            </a:xfrm>
            <a:custGeom>
              <a:avLst/>
              <a:gdLst>
                <a:gd name="T0" fmla="*/ 3 w 13"/>
                <a:gd name="T1" fmla="*/ 0 h 19"/>
                <a:gd name="T2" fmla="*/ 13 w 13"/>
                <a:gd name="T3" fmla="*/ 17 h 19"/>
                <a:gd name="T4" fmla="*/ 8 w 13"/>
                <a:gd name="T5" fmla="*/ 19 h 19"/>
                <a:gd name="T6" fmla="*/ 3 w 13"/>
                <a:gd name="T7" fmla="*/ 0 h 19"/>
              </a:gdLst>
              <a:ahLst/>
              <a:cxnLst>
                <a:cxn ang="0">
                  <a:pos x="T0" y="T1"/>
                </a:cxn>
                <a:cxn ang="0">
                  <a:pos x="T2" y="T3"/>
                </a:cxn>
                <a:cxn ang="0">
                  <a:pos x="T4" y="T5"/>
                </a:cxn>
                <a:cxn ang="0">
                  <a:pos x="T6" y="T7"/>
                </a:cxn>
              </a:cxnLst>
              <a:rect l="0" t="0" r="r" b="b"/>
              <a:pathLst>
                <a:path w="13" h="19">
                  <a:moveTo>
                    <a:pt x="3" y="0"/>
                  </a:moveTo>
                  <a:cubicBezTo>
                    <a:pt x="8" y="4"/>
                    <a:pt x="10" y="11"/>
                    <a:pt x="13" y="17"/>
                  </a:cubicBezTo>
                  <a:cubicBezTo>
                    <a:pt x="11" y="16"/>
                    <a:pt x="10" y="17"/>
                    <a:pt x="8" y="19"/>
                  </a:cubicBezTo>
                  <a:cubicBezTo>
                    <a:pt x="5" y="13"/>
                    <a:pt x="0" y="7"/>
                    <a:pt x="3" y="0"/>
                  </a:cubicBezTo>
                  <a:close/>
                </a:path>
              </a:pathLst>
            </a:custGeom>
            <a:solidFill>
              <a:srgbClr val="D19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 name="Freeform 112">
              <a:extLst>
                <a:ext uri="{FF2B5EF4-FFF2-40B4-BE49-F238E27FC236}">
                  <a16:creationId xmlns:a16="http://schemas.microsoft.com/office/drawing/2014/main" id="{C04E4049-6D4F-88AE-38BD-798ECAAC9459}"/>
                </a:ext>
              </a:extLst>
            </p:cNvPr>
            <p:cNvSpPr/>
            <p:nvPr/>
          </p:nvSpPr>
          <p:spPr bwMode="auto">
            <a:xfrm>
              <a:off x="7180263" y="3732213"/>
              <a:ext cx="80963" cy="244475"/>
            </a:xfrm>
            <a:custGeom>
              <a:avLst/>
              <a:gdLst>
                <a:gd name="T0" fmla="*/ 7 w 7"/>
                <a:gd name="T1" fmla="*/ 10 h 21"/>
                <a:gd name="T2" fmla="*/ 2 w 7"/>
                <a:gd name="T3" fmla="*/ 21 h 21"/>
                <a:gd name="T4" fmla="*/ 2 w 7"/>
                <a:gd name="T5" fmla="*/ 0 h 21"/>
                <a:gd name="T6" fmla="*/ 7 w 7"/>
                <a:gd name="T7" fmla="*/ 10 h 21"/>
              </a:gdLst>
              <a:ahLst/>
              <a:cxnLst>
                <a:cxn ang="0">
                  <a:pos x="T0" y="T1"/>
                </a:cxn>
                <a:cxn ang="0">
                  <a:pos x="T2" y="T3"/>
                </a:cxn>
                <a:cxn ang="0">
                  <a:pos x="T4" y="T5"/>
                </a:cxn>
                <a:cxn ang="0">
                  <a:pos x="T6" y="T7"/>
                </a:cxn>
              </a:cxnLst>
              <a:rect l="0" t="0" r="r" b="b"/>
              <a:pathLst>
                <a:path w="7" h="21">
                  <a:moveTo>
                    <a:pt x="7" y="10"/>
                  </a:moveTo>
                  <a:cubicBezTo>
                    <a:pt x="5" y="14"/>
                    <a:pt x="4" y="17"/>
                    <a:pt x="2" y="21"/>
                  </a:cubicBezTo>
                  <a:cubicBezTo>
                    <a:pt x="1" y="14"/>
                    <a:pt x="0" y="7"/>
                    <a:pt x="2" y="0"/>
                  </a:cubicBezTo>
                  <a:cubicBezTo>
                    <a:pt x="5" y="3"/>
                    <a:pt x="6" y="6"/>
                    <a:pt x="7" y="10"/>
                  </a:cubicBezTo>
                  <a:close/>
                </a:path>
              </a:pathLst>
            </a:custGeom>
            <a:solidFill>
              <a:srgbClr val="DF9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 name="Freeform 113">
              <a:extLst>
                <a:ext uri="{FF2B5EF4-FFF2-40B4-BE49-F238E27FC236}">
                  <a16:creationId xmlns:a16="http://schemas.microsoft.com/office/drawing/2014/main" id="{FDDD80C9-8061-549E-3F41-2A6AE85A666F}"/>
                </a:ext>
              </a:extLst>
            </p:cNvPr>
            <p:cNvSpPr/>
            <p:nvPr/>
          </p:nvSpPr>
          <p:spPr bwMode="auto">
            <a:xfrm>
              <a:off x="5289550" y="2293938"/>
              <a:ext cx="887413" cy="595312"/>
            </a:xfrm>
            <a:custGeom>
              <a:avLst/>
              <a:gdLst>
                <a:gd name="T0" fmla="*/ 76 w 76"/>
                <a:gd name="T1" fmla="*/ 51 h 51"/>
                <a:gd name="T2" fmla="*/ 72 w 76"/>
                <a:gd name="T3" fmla="*/ 51 h 51"/>
                <a:gd name="T4" fmla="*/ 65 w 76"/>
                <a:gd name="T5" fmla="*/ 47 h 51"/>
                <a:gd name="T6" fmla="*/ 53 w 76"/>
                <a:gd name="T7" fmla="*/ 38 h 51"/>
                <a:gd name="T8" fmla="*/ 44 w 76"/>
                <a:gd name="T9" fmla="*/ 36 h 51"/>
                <a:gd name="T10" fmla="*/ 40 w 76"/>
                <a:gd name="T11" fmla="*/ 34 h 51"/>
                <a:gd name="T12" fmla="*/ 30 w 76"/>
                <a:gd name="T13" fmla="*/ 30 h 51"/>
                <a:gd name="T14" fmla="*/ 16 w 76"/>
                <a:gd name="T15" fmla="*/ 24 h 51"/>
                <a:gd name="T16" fmla="*/ 14 w 76"/>
                <a:gd name="T17" fmla="*/ 26 h 51"/>
                <a:gd name="T18" fmla="*/ 16 w 76"/>
                <a:gd name="T19" fmla="*/ 32 h 51"/>
                <a:gd name="T20" fmla="*/ 16 w 76"/>
                <a:gd name="T21" fmla="*/ 40 h 51"/>
                <a:gd name="T22" fmla="*/ 11 w 76"/>
                <a:gd name="T23" fmla="*/ 30 h 51"/>
                <a:gd name="T24" fmla="*/ 10 w 76"/>
                <a:gd name="T25" fmla="*/ 28 h 51"/>
                <a:gd name="T26" fmla="*/ 1 w 76"/>
                <a:gd name="T27" fmla="*/ 21 h 51"/>
                <a:gd name="T28" fmla="*/ 1 w 76"/>
                <a:gd name="T29" fmla="*/ 11 h 51"/>
                <a:gd name="T30" fmla="*/ 1 w 76"/>
                <a:gd name="T31" fmla="*/ 3 h 51"/>
                <a:gd name="T32" fmla="*/ 3 w 76"/>
                <a:gd name="T33" fmla="*/ 0 h 51"/>
                <a:gd name="T34" fmla="*/ 5 w 76"/>
                <a:gd name="T35" fmla="*/ 9 h 51"/>
                <a:gd name="T36" fmla="*/ 9 w 76"/>
                <a:gd name="T37" fmla="*/ 15 h 51"/>
                <a:gd name="T38" fmla="*/ 10 w 76"/>
                <a:gd name="T39" fmla="*/ 16 h 51"/>
                <a:gd name="T40" fmla="*/ 40 w 76"/>
                <a:gd name="T41" fmla="*/ 28 h 51"/>
                <a:gd name="T42" fmla="*/ 56 w 76"/>
                <a:gd name="T43" fmla="*/ 32 h 51"/>
                <a:gd name="T44" fmla="*/ 62 w 76"/>
                <a:gd name="T45" fmla="*/ 34 h 51"/>
                <a:gd name="T46" fmla="*/ 76 w 76"/>
                <a:gd name="T47" fmla="*/ 48 h 51"/>
                <a:gd name="T48" fmla="*/ 76 w 76"/>
                <a:gd name="T4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 h="51">
                  <a:moveTo>
                    <a:pt x="76" y="51"/>
                  </a:moveTo>
                  <a:cubicBezTo>
                    <a:pt x="75" y="51"/>
                    <a:pt x="74" y="50"/>
                    <a:pt x="72" y="51"/>
                  </a:cubicBezTo>
                  <a:cubicBezTo>
                    <a:pt x="69" y="51"/>
                    <a:pt x="66" y="51"/>
                    <a:pt x="65" y="47"/>
                  </a:cubicBezTo>
                  <a:cubicBezTo>
                    <a:pt x="64" y="40"/>
                    <a:pt x="60" y="38"/>
                    <a:pt x="53" y="38"/>
                  </a:cubicBezTo>
                  <a:cubicBezTo>
                    <a:pt x="50" y="39"/>
                    <a:pt x="47" y="38"/>
                    <a:pt x="44" y="36"/>
                  </a:cubicBezTo>
                  <a:cubicBezTo>
                    <a:pt x="43" y="35"/>
                    <a:pt x="41" y="35"/>
                    <a:pt x="40" y="34"/>
                  </a:cubicBezTo>
                  <a:cubicBezTo>
                    <a:pt x="36" y="34"/>
                    <a:pt x="32" y="33"/>
                    <a:pt x="30" y="30"/>
                  </a:cubicBezTo>
                  <a:cubicBezTo>
                    <a:pt x="26" y="25"/>
                    <a:pt x="20" y="27"/>
                    <a:pt x="16" y="24"/>
                  </a:cubicBezTo>
                  <a:cubicBezTo>
                    <a:pt x="14" y="24"/>
                    <a:pt x="14" y="25"/>
                    <a:pt x="14" y="26"/>
                  </a:cubicBezTo>
                  <a:cubicBezTo>
                    <a:pt x="14" y="28"/>
                    <a:pt x="12" y="31"/>
                    <a:pt x="16" y="32"/>
                  </a:cubicBezTo>
                  <a:cubicBezTo>
                    <a:pt x="17" y="34"/>
                    <a:pt x="19" y="37"/>
                    <a:pt x="16" y="40"/>
                  </a:cubicBezTo>
                  <a:cubicBezTo>
                    <a:pt x="12" y="38"/>
                    <a:pt x="11" y="34"/>
                    <a:pt x="11" y="30"/>
                  </a:cubicBezTo>
                  <a:cubicBezTo>
                    <a:pt x="10" y="30"/>
                    <a:pt x="13" y="26"/>
                    <a:pt x="10" y="28"/>
                  </a:cubicBezTo>
                  <a:cubicBezTo>
                    <a:pt x="7" y="29"/>
                    <a:pt x="1" y="24"/>
                    <a:pt x="1" y="21"/>
                  </a:cubicBezTo>
                  <a:cubicBezTo>
                    <a:pt x="0" y="17"/>
                    <a:pt x="0" y="14"/>
                    <a:pt x="1" y="11"/>
                  </a:cubicBezTo>
                  <a:cubicBezTo>
                    <a:pt x="0" y="8"/>
                    <a:pt x="3" y="5"/>
                    <a:pt x="1" y="3"/>
                  </a:cubicBezTo>
                  <a:cubicBezTo>
                    <a:pt x="1" y="1"/>
                    <a:pt x="1" y="0"/>
                    <a:pt x="3" y="0"/>
                  </a:cubicBezTo>
                  <a:cubicBezTo>
                    <a:pt x="6" y="3"/>
                    <a:pt x="5" y="6"/>
                    <a:pt x="5" y="9"/>
                  </a:cubicBezTo>
                  <a:cubicBezTo>
                    <a:pt x="4" y="12"/>
                    <a:pt x="6" y="14"/>
                    <a:pt x="9" y="15"/>
                  </a:cubicBezTo>
                  <a:cubicBezTo>
                    <a:pt x="9" y="15"/>
                    <a:pt x="10" y="16"/>
                    <a:pt x="10" y="16"/>
                  </a:cubicBezTo>
                  <a:cubicBezTo>
                    <a:pt x="21" y="19"/>
                    <a:pt x="31" y="23"/>
                    <a:pt x="40" y="28"/>
                  </a:cubicBezTo>
                  <a:cubicBezTo>
                    <a:pt x="45" y="31"/>
                    <a:pt x="51" y="31"/>
                    <a:pt x="56" y="32"/>
                  </a:cubicBezTo>
                  <a:cubicBezTo>
                    <a:pt x="58" y="33"/>
                    <a:pt x="60" y="33"/>
                    <a:pt x="62" y="34"/>
                  </a:cubicBezTo>
                  <a:cubicBezTo>
                    <a:pt x="66" y="39"/>
                    <a:pt x="71" y="43"/>
                    <a:pt x="76" y="48"/>
                  </a:cubicBezTo>
                  <a:cubicBezTo>
                    <a:pt x="76" y="49"/>
                    <a:pt x="76" y="50"/>
                    <a:pt x="76" y="51"/>
                  </a:cubicBezTo>
                  <a:close/>
                </a:path>
              </a:pathLst>
            </a:custGeom>
            <a:solidFill>
              <a:srgbClr val="DDC1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 name="Freeform 114">
              <a:extLst>
                <a:ext uri="{FF2B5EF4-FFF2-40B4-BE49-F238E27FC236}">
                  <a16:creationId xmlns:a16="http://schemas.microsoft.com/office/drawing/2014/main" id="{2121A5F2-BEFC-F10F-94A3-97EB780ED1C9}"/>
                </a:ext>
              </a:extLst>
            </p:cNvPr>
            <p:cNvSpPr/>
            <p:nvPr/>
          </p:nvSpPr>
          <p:spPr bwMode="auto">
            <a:xfrm>
              <a:off x="5324475" y="2293938"/>
              <a:ext cx="863600" cy="560387"/>
            </a:xfrm>
            <a:custGeom>
              <a:avLst/>
              <a:gdLst>
                <a:gd name="T0" fmla="*/ 73 w 74"/>
                <a:gd name="T1" fmla="*/ 48 h 48"/>
                <a:gd name="T2" fmla="*/ 63 w 74"/>
                <a:gd name="T3" fmla="*/ 40 h 48"/>
                <a:gd name="T4" fmla="*/ 46 w 74"/>
                <a:gd name="T5" fmla="*/ 32 h 48"/>
                <a:gd name="T6" fmla="*/ 33 w 74"/>
                <a:gd name="T7" fmla="*/ 28 h 48"/>
                <a:gd name="T8" fmla="*/ 9 w 74"/>
                <a:gd name="T9" fmla="*/ 18 h 48"/>
                <a:gd name="T10" fmla="*/ 1 w 74"/>
                <a:gd name="T11" fmla="*/ 5 h 48"/>
                <a:gd name="T12" fmla="*/ 0 w 74"/>
                <a:gd name="T13" fmla="*/ 0 h 48"/>
                <a:gd name="T14" fmla="*/ 4 w 74"/>
                <a:gd name="T15" fmla="*/ 8 h 48"/>
                <a:gd name="T16" fmla="*/ 19 w 74"/>
                <a:gd name="T17" fmla="*/ 16 h 48"/>
                <a:gd name="T18" fmla="*/ 24 w 74"/>
                <a:gd name="T19" fmla="*/ 16 h 48"/>
                <a:gd name="T20" fmla="*/ 58 w 74"/>
                <a:gd name="T21" fmla="*/ 31 h 48"/>
                <a:gd name="T22" fmla="*/ 71 w 74"/>
                <a:gd name="T23" fmla="*/ 41 h 48"/>
                <a:gd name="T24" fmla="*/ 74 w 74"/>
                <a:gd name="T25" fmla="*/ 43 h 48"/>
                <a:gd name="T26" fmla="*/ 73 w 74"/>
                <a:gd name="T2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48">
                  <a:moveTo>
                    <a:pt x="73" y="48"/>
                  </a:moveTo>
                  <a:cubicBezTo>
                    <a:pt x="69" y="46"/>
                    <a:pt x="65" y="44"/>
                    <a:pt x="63" y="40"/>
                  </a:cubicBezTo>
                  <a:cubicBezTo>
                    <a:pt x="59" y="33"/>
                    <a:pt x="52" y="33"/>
                    <a:pt x="46" y="32"/>
                  </a:cubicBezTo>
                  <a:cubicBezTo>
                    <a:pt x="41" y="32"/>
                    <a:pt x="36" y="31"/>
                    <a:pt x="33" y="28"/>
                  </a:cubicBezTo>
                  <a:cubicBezTo>
                    <a:pt x="26" y="22"/>
                    <a:pt x="17" y="22"/>
                    <a:pt x="9" y="18"/>
                  </a:cubicBezTo>
                  <a:cubicBezTo>
                    <a:pt x="0" y="14"/>
                    <a:pt x="0" y="15"/>
                    <a:pt x="1" y="5"/>
                  </a:cubicBezTo>
                  <a:cubicBezTo>
                    <a:pt x="1" y="3"/>
                    <a:pt x="1" y="2"/>
                    <a:pt x="0" y="0"/>
                  </a:cubicBezTo>
                  <a:cubicBezTo>
                    <a:pt x="4" y="1"/>
                    <a:pt x="3" y="5"/>
                    <a:pt x="4" y="8"/>
                  </a:cubicBezTo>
                  <a:cubicBezTo>
                    <a:pt x="8" y="15"/>
                    <a:pt x="11" y="16"/>
                    <a:pt x="19" y="16"/>
                  </a:cubicBezTo>
                  <a:cubicBezTo>
                    <a:pt x="21" y="15"/>
                    <a:pt x="23" y="16"/>
                    <a:pt x="24" y="16"/>
                  </a:cubicBezTo>
                  <a:cubicBezTo>
                    <a:pt x="36" y="21"/>
                    <a:pt x="46" y="29"/>
                    <a:pt x="58" y="31"/>
                  </a:cubicBezTo>
                  <a:cubicBezTo>
                    <a:pt x="64" y="32"/>
                    <a:pt x="67" y="37"/>
                    <a:pt x="71" y="41"/>
                  </a:cubicBezTo>
                  <a:cubicBezTo>
                    <a:pt x="72" y="42"/>
                    <a:pt x="72" y="43"/>
                    <a:pt x="74" y="43"/>
                  </a:cubicBezTo>
                  <a:cubicBezTo>
                    <a:pt x="74" y="45"/>
                    <a:pt x="73" y="46"/>
                    <a:pt x="73" y="48"/>
                  </a:cubicBezTo>
                  <a:close/>
                </a:path>
              </a:pathLst>
            </a:custGeom>
            <a:solidFill>
              <a:srgbClr val="E0C4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 name="Freeform 115">
              <a:extLst>
                <a:ext uri="{FF2B5EF4-FFF2-40B4-BE49-F238E27FC236}">
                  <a16:creationId xmlns:a16="http://schemas.microsoft.com/office/drawing/2014/main" id="{1538B980-9ACD-105A-13AA-E8A100301838}"/>
                </a:ext>
              </a:extLst>
            </p:cNvPr>
            <p:cNvSpPr/>
            <p:nvPr/>
          </p:nvSpPr>
          <p:spPr bwMode="auto">
            <a:xfrm>
              <a:off x="6770688" y="2867025"/>
              <a:ext cx="1249363" cy="1484312"/>
            </a:xfrm>
            <a:custGeom>
              <a:avLst/>
              <a:gdLst>
                <a:gd name="T0" fmla="*/ 56 w 107"/>
                <a:gd name="T1" fmla="*/ 108 h 127"/>
                <a:gd name="T2" fmla="*/ 30 w 107"/>
                <a:gd name="T3" fmla="*/ 53 h 127"/>
                <a:gd name="T4" fmla="*/ 0 w 107"/>
                <a:gd name="T5" fmla="*/ 7 h 127"/>
                <a:gd name="T6" fmla="*/ 8 w 107"/>
                <a:gd name="T7" fmla="*/ 8 h 127"/>
                <a:gd name="T8" fmla="*/ 34 w 107"/>
                <a:gd name="T9" fmla="*/ 1 h 127"/>
                <a:gd name="T10" fmla="*/ 37 w 107"/>
                <a:gd name="T11" fmla="*/ 3 h 127"/>
                <a:gd name="T12" fmla="*/ 40 w 107"/>
                <a:gd name="T13" fmla="*/ 11 h 127"/>
                <a:gd name="T14" fmla="*/ 39 w 107"/>
                <a:gd name="T15" fmla="*/ 15 h 127"/>
                <a:gd name="T16" fmla="*/ 36 w 107"/>
                <a:gd name="T17" fmla="*/ 13 h 127"/>
                <a:gd name="T18" fmla="*/ 34 w 107"/>
                <a:gd name="T19" fmla="*/ 10 h 127"/>
                <a:gd name="T20" fmla="*/ 59 w 107"/>
                <a:gd name="T21" fmla="*/ 40 h 127"/>
                <a:gd name="T22" fmla="*/ 71 w 107"/>
                <a:gd name="T23" fmla="*/ 59 h 127"/>
                <a:gd name="T24" fmla="*/ 80 w 107"/>
                <a:gd name="T25" fmla="*/ 72 h 127"/>
                <a:gd name="T26" fmla="*/ 103 w 107"/>
                <a:gd name="T27" fmla="*/ 108 h 127"/>
                <a:gd name="T28" fmla="*/ 107 w 107"/>
                <a:gd name="T29" fmla="*/ 117 h 127"/>
                <a:gd name="T30" fmla="*/ 86 w 107"/>
                <a:gd name="T31" fmla="*/ 126 h 127"/>
                <a:gd name="T32" fmla="*/ 85 w 107"/>
                <a:gd name="T33" fmla="*/ 117 h 127"/>
                <a:gd name="T34" fmla="*/ 85 w 107"/>
                <a:gd name="T35" fmla="*/ 108 h 127"/>
                <a:gd name="T36" fmla="*/ 72 w 107"/>
                <a:gd name="T37" fmla="*/ 86 h 127"/>
                <a:gd name="T38" fmla="*/ 78 w 107"/>
                <a:gd name="T39" fmla="*/ 102 h 127"/>
                <a:gd name="T40" fmla="*/ 77 w 107"/>
                <a:gd name="T41" fmla="*/ 107 h 127"/>
                <a:gd name="T42" fmla="*/ 73 w 107"/>
                <a:gd name="T43" fmla="*/ 104 h 127"/>
                <a:gd name="T44" fmla="*/ 70 w 107"/>
                <a:gd name="T45" fmla="*/ 98 h 127"/>
                <a:gd name="T46" fmla="*/ 78 w 107"/>
                <a:gd name="T47" fmla="*/ 118 h 127"/>
                <a:gd name="T48" fmla="*/ 79 w 107"/>
                <a:gd name="T49" fmla="*/ 124 h 127"/>
                <a:gd name="T50" fmla="*/ 74 w 107"/>
                <a:gd name="T51" fmla="*/ 119 h 127"/>
                <a:gd name="T52" fmla="*/ 63 w 107"/>
                <a:gd name="T53" fmla="*/ 98 h 127"/>
                <a:gd name="T54" fmla="*/ 50 w 107"/>
                <a:gd name="T55" fmla="*/ 79 h 127"/>
                <a:gd name="T56" fmla="*/ 57 w 107"/>
                <a:gd name="T57" fmla="*/ 91 h 127"/>
                <a:gd name="T58" fmla="*/ 58 w 107"/>
                <a:gd name="T59" fmla="*/ 106 h 127"/>
                <a:gd name="T60" fmla="*/ 57 w 107"/>
                <a:gd name="T61" fmla="*/ 107 h 127"/>
                <a:gd name="T62" fmla="*/ 56 w 107"/>
                <a:gd name="T63" fmla="*/ 10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27">
                  <a:moveTo>
                    <a:pt x="56" y="108"/>
                  </a:moveTo>
                  <a:cubicBezTo>
                    <a:pt x="48" y="89"/>
                    <a:pt x="41" y="71"/>
                    <a:pt x="30" y="53"/>
                  </a:cubicBezTo>
                  <a:cubicBezTo>
                    <a:pt x="21" y="37"/>
                    <a:pt x="11" y="22"/>
                    <a:pt x="0" y="7"/>
                  </a:cubicBezTo>
                  <a:cubicBezTo>
                    <a:pt x="3" y="5"/>
                    <a:pt x="5" y="8"/>
                    <a:pt x="8" y="8"/>
                  </a:cubicBezTo>
                  <a:cubicBezTo>
                    <a:pt x="17" y="9"/>
                    <a:pt x="25" y="4"/>
                    <a:pt x="34" y="1"/>
                  </a:cubicBezTo>
                  <a:cubicBezTo>
                    <a:pt x="36" y="0"/>
                    <a:pt x="37" y="1"/>
                    <a:pt x="37" y="3"/>
                  </a:cubicBezTo>
                  <a:cubicBezTo>
                    <a:pt x="38" y="5"/>
                    <a:pt x="39" y="8"/>
                    <a:pt x="40" y="11"/>
                  </a:cubicBezTo>
                  <a:cubicBezTo>
                    <a:pt x="41" y="12"/>
                    <a:pt x="41" y="14"/>
                    <a:pt x="39" y="15"/>
                  </a:cubicBezTo>
                  <a:cubicBezTo>
                    <a:pt x="38" y="15"/>
                    <a:pt x="37" y="14"/>
                    <a:pt x="36" y="13"/>
                  </a:cubicBezTo>
                  <a:cubicBezTo>
                    <a:pt x="35" y="12"/>
                    <a:pt x="35" y="11"/>
                    <a:pt x="34" y="10"/>
                  </a:cubicBezTo>
                  <a:cubicBezTo>
                    <a:pt x="43" y="19"/>
                    <a:pt x="50" y="30"/>
                    <a:pt x="59" y="40"/>
                  </a:cubicBezTo>
                  <a:cubicBezTo>
                    <a:pt x="64" y="45"/>
                    <a:pt x="68" y="52"/>
                    <a:pt x="71" y="59"/>
                  </a:cubicBezTo>
                  <a:cubicBezTo>
                    <a:pt x="73" y="64"/>
                    <a:pt x="76" y="69"/>
                    <a:pt x="80" y="72"/>
                  </a:cubicBezTo>
                  <a:cubicBezTo>
                    <a:pt x="90" y="83"/>
                    <a:pt x="96" y="96"/>
                    <a:pt x="103" y="108"/>
                  </a:cubicBezTo>
                  <a:cubicBezTo>
                    <a:pt x="105" y="111"/>
                    <a:pt x="107" y="113"/>
                    <a:pt x="107" y="117"/>
                  </a:cubicBezTo>
                  <a:cubicBezTo>
                    <a:pt x="100" y="120"/>
                    <a:pt x="94" y="127"/>
                    <a:pt x="86" y="126"/>
                  </a:cubicBezTo>
                  <a:cubicBezTo>
                    <a:pt x="80" y="123"/>
                    <a:pt x="80" y="122"/>
                    <a:pt x="85" y="117"/>
                  </a:cubicBezTo>
                  <a:cubicBezTo>
                    <a:pt x="88" y="114"/>
                    <a:pt x="87" y="111"/>
                    <a:pt x="85" y="108"/>
                  </a:cubicBezTo>
                  <a:cubicBezTo>
                    <a:pt x="82" y="100"/>
                    <a:pt x="76" y="93"/>
                    <a:pt x="72" y="86"/>
                  </a:cubicBezTo>
                  <a:cubicBezTo>
                    <a:pt x="73" y="91"/>
                    <a:pt x="77" y="96"/>
                    <a:pt x="78" y="102"/>
                  </a:cubicBezTo>
                  <a:cubicBezTo>
                    <a:pt x="79" y="104"/>
                    <a:pt x="79" y="106"/>
                    <a:pt x="77" y="107"/>
                  </a:cubicBezTo>
                  <a:cubicBezTo>
                    <a:pt x="75" y="107"/>
                    <a:pt x="74" y="106"/>
                    <a:pt x="73" y="104"/>
                  </a:cubicBezTo>
                  <a:cubicBezTo>
                    <a:pt x="72" y="102"/>
                    <a:pt x="71" y="100"/>
                    <a:pt x="70" y="98"/>
                  </a:cubicBezTo>
                  <a:cubicBezTo>
                    <a:pt x="73" y="104"/>
                    <a:pt x="75" y="111"/>
                    <a:pt x="78" y="118"/>
                  </a:cubicBezTo>
                  <a:cubicBezTo>
                    <a:pt x="79" y="120"/>
                    <a:pt x="81" y="123"/>
                    <a:pt x="79" y="124"/>
                  </a:cubicBezTo>
                  <a:cubicBezTo>
                    <a:pt x="76" y="125"/>
                    <a:pt x="75" y="121"/>
                    <a:pt x="74" y="119"/>
                  </a:cubicBezTo>
                  <a:cubicBezTo>
                    <a:pt x="71" y="112"/>
                    <a:pt x="67" y="105"/>
                    <a:pt x="63" y="98"/>
                  </a:cubicBezTo>
                  <a:cubicBezTo>
                    <a:pt x="60" y="90"/>
                    <a:pt x="55" y="84"/>
                    <a:pt x="50" y="79"/>
                  </a:cubicBezTo>
                  <a:cubicBezTo>
                    <a:pt x="51" y="83"/>
                    <a:pt x="56" y="86"/>
                    <a:pt x="57" y="91"/>
                  </a:cubicBezTo>
                  <a:cubicBezTo>
                    <a:pt x="58" y="96"/>
                    <a:pt x="56" y="101"/>
                    <a:pt x="58" y="106"/>
                  </a:cubicBezTo>
                  <a:cubicBezTo>
                    <a:pt x="58" y="107"/>
                    <a:pt x="57" y="107"/>
                    <a:pt x="57" y="107"/>
                  </a:cubicBezTo>
                  <a:cubicBezTo>
                    <a:pt x="57" y="107"/>
                    <a:pt x="56" y="107"/>
                    <a:pt x="56" y="108"/>
                  </a:cubicBezTo>
                  <a:close/>
                </a:path>
              </a:pathLst>
            </a:custGeom>
            <a:solidFill>
              <a:srgbClr val="E99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 name="Freeform 116">
              <a:extLst>
                <a:ext uri="{FF2B5EF4-FFF2-40B4-BE49-F238E27FC236}">
                  <a16:creationId xmlns:a16="http://schemas.microsoft.com/office/drawing/2014/main" id="{CA4B51ED-E16E-F8EF-FCB4-B9727C611F86}"/>
                </a:ext>
              </a:extLst>
            </p:cNvPr>
            <p:cNvSpPr/>
            <p:nvPr/>
          </p:nvSpPr>
          <p:spPr bwMode="auto">
            <a:xfrm>
              <a:off x="7121525" y="2808288"/>
              <a:ext cx="979488" cy="1484312"/>
            </a:xfrm>
            <a:custGeom>
              <a:avLst/>
              <a:gdLst>
                <a:gd name="T0" fmla="*/ 77 w 84"/>
                <a:gd name="T1" fmla="*/ 122 h 127"/>
                <a:gd name="T2" fmla="*/ 67 w 84"/>
                <a:gd name="T3" fmla="*/ 105 h 127"/>
                <a:gd name="T4" fmla="*/ 48 w 84"/>
                <a:gd name="T5" fmla="*/ 78 h 127"/>
                <a:gd name="T6" fmla="*/ 33 w 84"/>
                <a:gd name="T7" fmla="*/ 52 h 127"/>
                <a:gd name="T8" fmla="*/ 19 w 84"/>
                <a:gd name="T9" fmla="*/ 38 h 127"/>
                <a:gd name="T10" fmla="*/ 15 w 84"/>
                <a:gd name="T11" fmla="*/ 31 h 127"/>
                <a:gd name="T12" fmla="*/ 1 w 84"/>
                <a:gd name="T13" fmla="*/ 13 h 127"/>
                <a:gd name="T14" fmla="*/ 1 w 84"/>
                <a:gd name="T15" fmla="*/ 11 h 127"/>
                <a:gd name="T16" fmla="*/ 9 w 84"/>
                <a:gd name="T17" fmla="*/ 19 h 127"/>
                <a:gd name="T18" fmla="*/ 4 w 84"/>
                <a:gd name="T19" fmla="*/ 6 h 127"/>
                <a:gd name="T20" fmla="*/ 10 w 84"/>
                <a:gd name="T21" fmla="*/ 1 h 127"/>
                <a:gd name="T22" fmla="*/ 15 w 84"/>
                <a:gd name="T23" fmla="*/ 5 h 127"/>
                <a:gd name="T24" fmla="*/ 62 w 84"/>
                <a:gd name="T25" fmla="*/ 83 h 127"/>
                <a:gd name="T26" fmla="*/ 64 w 84"/>
                <a:gd name="T27" fmla="*/ 90 h 127"/>
                <a:gd name="T28" fmla="*/ 68 w 84"/>
                <a:gd name="T29" fmla="*/ 94 h 127"/>
                <a:gd name="T30" fmla="*/ 77 w 84"/>
                <a:gd name="T31" fmla="*/ 94 h 127"/>
                <a:gd name="T32" fmla="*/ 68 w 84"/>
                <a:gd name="T33" fmla="*/ 96 h 127"/>
                <a:gd name="T34" fmla="*/ 84 w 84"/>
                <a:gd name="T35" fmla="*/ 114 h 127"/>
                <a:gd name="T36" fmla="*/ 80 w 84"/>
                <a:gd name="T37" fmla="*/ 119 h 127"/>
                <a:gd name="T38" fmla="*/ 81 w 84"/>
                <a:gd name="T39" fmla="*/ 121 h 127"/>
                <a:gd name="T40" fmla="*/ 78 w 84"/>
                <a:gd name="T41" fmla="*/ 124 h 127"/>
                <a:gd name="T42" fmla="*/ 77 w 84"/>
                <a:gd name="T43" fmla="*/ 1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127">
                  <a:moveTo>
                    <a:pt x="77" y="122"/>
                  </a:moveTo>
                  <a:cubicBezTo>
                    <a:pt x="73" y="116"/>
                    <a:pt x="69" y="111"/>
                    <a:pt x="67" y="105"/>
                  </a:cubicBezTo>
                  <a:cubicBezTo>
                    <a:pt x="62" y="95"/>
                    <a:pt x="56" y="86"/>
                    <a:pt x="48" y="78"/>
                  </a:cubicBezTo>
                  <a:cubicBezTo>
                    <a:pt x="41" y="71"/>
                    <a:pt x="39" y="60"/>
                    <a:pt x="33" y="52"/>
                  </a:cubicBezTo>
                  <a:cubicBezTo>
                    <a:pt x="29" y="47"/>
                    <a:pt x="26" y="41"/>
                    <a:pt x="19" y="38"/>
                  </a:cubicBezTo>
                  <a:cubicBezTo>
                    <a:pt x="17" y="37"/>
                    <a:pt x="17" y="33"/>
                    <a:pt x="15" y="31"/>
                  </a:cubicBezTo>
                  <a:cubicBezTo>
                    <a:pt x="11" y="24"/>
                    <a:pt x="4" y="21"/>
                    <a:pt x="1" y="13"/>
                  </a:cubicBezTo>
                  <a:cubicBezTo>
                    <a:pt x="1" y="13"/>
                    <a:pt x="0" y="12"/>
                    <a:pt x="1" y="11"/>
                  </a:cubicBezTo>
                  <a:cubicBezTo>
                    <a:pt x="4" y="13"/>
                    <a:pt x="6" y="16"/>
                    <a:pt x="9" y="19"/>
                  </a:cubicBezTo>
                  <a:cubicBezTo>
                    <a:pt x="8" y="14"/>
                    <a:pt x="8" y="9"/>
                    <a:pt x="4" y="6"/>
                  </a:cubicBezTo>
                  <a:cubicBezTo>
                    <a:pt x="5" y="4"/>
                    <a:pt x="5" y="0"/>
                    <a:pt x="10" y="1"/>
                  </a:cubicBezTo>
                  <a:cubicBezTo>
                    <a:pt x="13" y="1"/>
                    <a:pt x="14" y="3"/>
                    <a:pt x="15" y="5"/>
                  </a:cubicBezTo>
                  <a:cubicBezTo>
                    <a:pt x="32" y="30"/>
                    <a:pt x="49" y="56"/>
                    <a:pt x="62" y="83"/>
                  </a:cubicBezTo>
                  <a:cubicBezTo>
                    <a:pt x="63" y="85"/>
                    <a:pt x="64" y="88"/>
                    <a:pt x="64" y="90"/>
                  </a:cubicBezTo>
                  <a:cubicBezTo>
                    <a:pt x="64" y="93"/>
                    <a:pt x="65" y="94"/>
                    <a:pt x="68" y="94"/>
                  </a:cubicBezTo>
                  <a:cubicBezTo>
                    <a:pt x="70" y="94"/>
                    <a:pt x="73" y="94"/>
                    <a:pt x="77" y="94"/>
                  </a:cubicBezTo>
                  <a:cubicBezTo>
                    <a:pt x="73" y="96"/>
                    <a:pt x="70" y="95"/>
                    <a:pt x="68" y="96"/>
                  </a:cubicBezTo>
                  <a:cubicBezTo>
                    <a:pt x="70" y="105"/>
                    <a:pt x="77" y="109"/>
                    <a:pt x="84" y="114"/>
                  </a:cubicBezTo>
                  <a:cubicBezTo>
                    <a:pt x="83" y="116"/>
                    <a:pt x="82" y="117"/>
                    <a:pt x="80" y="119"/>
                  </a:cubicBezTo>
                  <a:cubicBezTo>
                    <a:pt x="79" y="121"/>
                    <a:pt x="80" y="121"/>
                    <a:pt x="81" y="121"/>
                  </a:cubicBezTo>
                  <a:cubicBezTo>
                    <a:pt x="81" y="123"/>
                    <a:pt x="83" y="127"/>
                    <a:pt x="78" y="124"/>
                  </a:cubicBezTo>
                  <a:cubicBezTo>
                    <a:pt x="80" y="123"/>
                    <a:pt x="78" y="122"/>
                    <a:pt x="77" y="122"/>
                  </a:cubicBezTo>
                  <a:close/>
                </a:path>
              </a:pathLst>
            </a:custGeom>
            <a:solidFill>
              <a:srgbClr val="DD8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 name="Freeform 117">
              <a:extLst>
                <a:ext uri="{FF2B5EF4-FFF2-40B4-BE49-F238E27FC236}">
                  <a16:creationId xmlns:a16="http://schemas.microsoft.com/office/drawing/2014/main" id="{1A75C7F3-47A0-E7C0-FF6B-166EBF4E31D2}"/>
                </a:ext>
              </a:extLst>
            </p:cNvPr>
            <p:cNvSpPr/>
            <p:nvPr/>
          </p:nvSpPr>
          <p:spPr bwMode="auto">
            <a:xfrm>
              <a:off x="6958013" y="2411413"/>
              <a:ext cx="933450" cy="1449387"/>
            </a:xfrm>
            <a:custGeom>
              <a:avLst/>
              <a:gdLst>
                <a:gd name="T0" fmla="*/ 78 w 80"/>
                <a:gd name="T1" fmla="*/ 124 h 124"/>
                <a:gd name="T2" fmla="*/ 31 w 80"/>
                <a:gd name="T3" fmla="*/ 44 h 124"/>
                <a:gd name="T4" fmla="*/ 24 w 80"/>
                <a:gd name="T5" fmla="*/ 35 h 124"/>
                <a:gd name="T6" fmla="*/ 0 w 80"/>
                <a:gd name="T7" fmla="*/ 3 h 124"/>
                <a:gd name="T8" fmla="*/ 4 w 80"/>
                <a:gd name="T9" fmla="*/ 3 h 124"/>
                <a:gd name="T10" fmla="*/ 11 w 80"/>
                <a:gd name="T11" fmla="*/ 11 h 124"/>
                <a:gd name="T12" fmla="*/ 15 w 80"/>
                <a:gd name="T13" fmla="*/ 18 h 124"/>
                <a:gd name="T14" fmla="*/ 22 w 80"/>
                <a:gd name="T15" fmla="*/ 27 h 124"/>
                <a:gd name="T16" fmla="*/ 32 w 80"/>
                <a:gd name="T17" fmla="*/ 40 h 124"/>
                <a:gd name="T18" fmla="*/ 46 w 80"/>
                <a:gd name="T19" fmla="*/ 61 h 124"/>
                <a:gd name="T20" fmla="*/ 51 w 80"/>
                <a:gd name="T21" fmla="*/ 68 h 124"/>
                <a:gd name="T22" fmla="*/ 62 w 80"/>
                <a:gd name="T23" fmla="*/ 86 h 124"/>
                <a:gd name="T24" fmla="*/ 63 w 80"/>
                <a:gd name="T25" fmla="*/ 88 h 124"/>
                <a:gd name="T26" fmla="*/ 64 w 80"/>
                <a:gd name="T27" fmla="*/ 91 h 124"/>
                <a:gd name="T28" fmla="*/ 72 w 80"/>
                <a:gd name="T29" fmla="*/ 105 h 124"/>
                <a:gd name="T30" fmla="*/ 80 w 80"/>
                <a:gd name="T31" fmla="*/ 122 h 124"/>
                <a:gd name="T32" fmla="*/ 78 w 80"/>
                <a:gd name="T3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124">
                  <a:moveTo>
                    <a:pt x="78" y="124"/>
                  </a:moveTo>
                  <a:cubicBezTo>
                    <a:pt x="65" y="96"/>
                    <a:pt x="48" y="70"/>
                    <a:pt x="31" y="44"/>
                  </a:cubicBezTo>
                  <a:cubicBezTo>
                    <a:pt x="29" y="41"/>
                    <a:pt x="27" y="38"/>
                    <a:pt x="24" y="35"/>
                  </a:cubicBezTo>
                  <a:cubicBezTo>
                    <a:pt x="17" y="24"/>
                    <a:pt x="8" y="14"/>
                    <a:pt x="0" y="3"/>
                  </a:cubicBezTo>
                  <a:cubicBezTo>
                    <a:pt x="2" y="0"/>
                    <a:pt x="3" y="3"/>
                    <a:pt x="4" y="3"/>
                  </a:cubicBezTo>
                  <a:cubicBezTo>
                    <a:pt x="7" y="6"/>
                    <a:pt x="9" y="9"/>
                    <a:pt x="11" y="11"/>
                  </a:cubicBezTo>
                  <a:cubicBezTo>
                    <a:pt x="13" y="13"/>
                    <a:pt x="16" y="15"/>
                    <a:pt x="15" y="18"/>
                  </a:cubicBezTo>
                  <a:cubicBezTo>
                    <a:pt x="17" y="22"/>
                    <a:pt x="19" y="25"/>
                    <a:pt x="22" y="27"/>
                  </a:cubicBezTo>
                  <a:cubicBezTo>
                    <a:pt x="25" y="32"/>
                    <a:pt x="29" y="36"/>
                    <a:pt x="32" y="40"/>
                  </a:cubicBezTo>
                  <a:cubicBezTo>
                    <a:pt x="37" y="47"/>
                    <a:pt x="41" y="54"/>
                    <a:pt x="46" y="61"/>
                  </a:cubicBezTo>
                  <a:cubicBezTo>
                    <a:pt x="47" y="63"/>
                    <a:pt x="49" y="66"/>
                    <a:pt x="51" y="68"/>
                  </a:cubicBezTo>
                  <a:cubicBezTo>
                    <a:pt x="54" y="75"/>
                    <a:pt x="58" y="81"/>
                    <a:pt x="62" y="86"/>
                  </a:cubicBezTo>
                  <a:cubicBezTo>
                    <a:pt x="62" y="87"/>
                    <a:pt x="63" y="87"/>
                    <a:pt x="63" y="88"/>
                  </a:cubicBezTo>
                  <a:cubicBezTo>
                    <a:pt x="63" y="89"/>
                    <a:pt x="64" y="90"/>
                    <a:pt x="64" y="91"/>
                  </a:cubicBezTo>
                  <a:cubicBezTo>
                    <a:pt x="68" y="95"/>
                    <a:pt x="71" y="99"/>
                    <a:pt x="72" y="105"/>
                  </a:cubicBezTo>
                  <a:cubicBezTo>
                    <a:pt x="74" y="111"/>
                    <a:pt x="78" y="116"/>
                    <a:pt x="80" y="122"/>
                  </a:cubicBezTo>
                  <a:cubicBezTo>
                    <a:pt x="79" y="123"/>
                    <a:pt x="79" y="124"/>
                    <a:pt x="78" y="124"/>
                  </a:cubicBezTo>
                  <a:close/>
                </a:path>
              </a:pathLst>
            </a:custGeom>
            <a:solidFill>
              <a:srgbClr val="F7CD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 name="Freeform 118">
              <a:extLst>
                <a:ext uri="{FF2B5EF4-FFF2-40B4-BE49-F238E27FC236}">
                  <a16:creationId xmlns:a16="http://schemas.microsoft.com/office/drawing/2014/main" id="{D7558E31-E011-3A51-4B1C-C16B9C42E642}"/>
                </a:ext>
              </a:extLst>
            </p:cNvPr>
            <p:cNvSpPr/>
            <p:nvPr/>
          </p:nvSpPr>
          <p:spPr bwMode="auto">
            <a:xfrm>
              <a:off x="6923088" y="2352675"/>
              <a:ext cx="442913" cy="222250"/>
            </a:xfrm>
            <a:custGeom>
              <a:avLst/>
              <a:gdLst>
                <a:gd name="T0" fmla="*/ 14 w 38"/>
                <a:gd name="T1" fmla="*/ 17 h 19"/>
                <a:gd name="T2" fmla="*/ 8 w 38"/>
                <a:gd name="T3" fmla="*/ 11 h 19"/>
                <a:gd name="T4" fmla="*/ 3 w 38"/>
                <a:gd name="T5" fmla="*/ 8 h 19"/>
                <a:gd name="T6" fmla="*/ 5 w 38"/>
                <a:gd name="T7" fmla="*/ 2 h 19"/>
                <a:gd name="T8" fmla="*/ 38 w 38"/>
                <a:gd name="T9" fmla="*/ 18 h 19"/>
                <a:gd name="T10" fmla="*/ 37 w 38"/>
                <a:gd name="T11" fmla="*/ 19 h 19"/>
                <a:gd name="T12" fmla="*/ 27 w 38"/>
                <a:gd name="T13" fmla="*/ 16 h 19"/>
                <a:gd name="T14" fmla="*/ 14 w 38"/>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9">
                  <a:moveTo>
                    <a:pt x="14" y="17"/>
                  </a:moveTo>
                  <a:cubicBezTo>
                    <a:pt x="11" y="16"/>
                    <a:pt x="10" y="13"/>
                    <a:pt x="8" y="11"/>
                  </a:cubicBezTo>
                  <a:cubicBezTo>
                    <a:pt x="7" y="10"/>
                    <a:pt x="6" y="7"/>
                    <a:pt x="3" y="8"/>
                  </a:cubicBezTo>
                  <a:cubicBezTo>
                    <a:pt x="0" y="5"/>
                    <a:pt x="1" y="3"/>
                    <a:pt x="5" y="2"/>
                  </a:cubicBezTo>
                  <a:cubicBezTo>
                    <a:pt x="15" y="0"/>
                    <a:pt x="32" y="9"/>
                    <a:pt x="38" y="18"/>
                  </a:cubicBezTo>
                  <a:cubicBezTo>
                    <a:pt x="38" y="18"/>
                    <a:pt x="37" y="18"/>
                    <a:pt x="37" y="19"/>
                  </a:cubicBezTo>
                  <a:cubicBezTo>
                    <a:pt x="34" y="18"/>
                    <a:pt x="30" y="17"/>
                    <a:pt x="27" y="16"/>
                  </a:cubicBezTo>
                  <a:cubicBezTo>
                    <a:pt x="22" y="16"/>
                    <a:pt x="18" y="17"/>
                    <a:pt x="14" y="17"/>
                  </a:cubicBezTo>
                  <a:close/>
                </a:path>
              </a:pathLst>
            </a:custGeom>
            <a:solidFill>
              <a:srgbClr val="EAA9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 name="Freeform 119">
              <a:extLst>
                <a:ext uri="{FF2B5EF4-FFF2-40B4-BE49-F238E27FC236}">
                  <a16:creationId xmlns:a16="http://schemas.microsoft.com/office/drawing/2014/main" id="{C9EFAC46-A10E-AA8A-6492-130E6090A4C6}"/>
                </a:ext>
              </a:extLst>
            </p:cNvPr>
            <p:cNvSpPr/>
            <p:nvPr/>
          </p:nvSpPr>
          <p:spPr bwMode="auto">
            <a:xfrm>
              <a:off x="6584950" y="2797175"/>
              <a:ext cx="174625" cy="233362"/>
            </a:xfrm>
            <a:custGeom>
              <a:avLst/>
              <a:gdLst>
                <a:gd name="T0" fmla="*/ 2 w 15"/>
                <a:gd name="T1" fmla="*/ 0 h 20"/>
                <a:gd name="T2" fmla="*/ 10 w 15"/>
                <a:gd name="T3" fmla="*/ 11 h 20"/>
                <a:gd name="T4" fmla="*/ 15 w 15"/>
                <a:gd name="T5" fmla="*/ 19 h 20"/>
                <a:gd name="T6" fmla="*/ 5 w 15"/>
                <a:gd name="T7" fmla="*/ 13 h 20"/>
                <a:gd name="T8" fmla="*/ 1 w 15"/>
                <a:gd name="T9" fmla="*/ 7 h 20"/>
                <a:gd name="T10" fmla="*/ 2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2" y="0"/>
                  </a:moveTo>
                  <a:cubicBezTo>
                    <a:pt x="4" y="5"/>
                    <a:pt x="9" y="7"/>
                    <a:pt x="10" y="11"/>
                  </a:cubicBezTo>
                  <a:cubicBezTo>
                    <a:pt x="10" y="15"/>
                    <a:pt x="13" y="17"/>
                    <a:pt x="15" y="19"/>
                  </a:cubicBezTo>
                  <a:cubicBezTo>
                    <a:pt x="9" y="20"/>
                    <a:pt x="7" y="17"/>
                    <a:pt x="5" y="13"/>
                  </a:cubicBezTo>
                  <a:cubicBezTo>
                    <a:pt x="3" y="11"/>
                    <a:pt x="2" y="9"/>
                    <a:pt x="1" y="7"/>
                  </a:cubicBezTo>
                  <a:cubicBezTo>
                    <a:pt x="2" y="5"/>
                    <a:pt x="0" y="2"/>
                    <a:pt x="2" y="0"/>
                  </a:cubicBezTo>
                  <a:close/>
                </a:path>
              </a:pathLst>
            </a:custGeom>
            <a:solidFill>
              <a:srgbClr val="E3A1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 name="Freeform 120">
              <a:extLst>
                <a:ext uri="{FF2B5EF4-FFF2-40B4-BE49-F238E27FC236}">
                  <a16:creationId xmlns:a16="http://schemas.microsoft.com/office/drawing/2014/main" id="{4AEEC74B-4423-5188-5204-34FDC9DD61D1}"/>
                </a:ext>
              </a:extLst>
            </p:cNvPr>
            <p:cNvSpPr/>
            <p:nvPr/>
          </p:nvSpPr>
          <p:spPr bwMode="auto">
            <a:xfrm>
              <a:off x="6748463" y="3041650"/>
              <a:ext cx="115888" cy="198437"/>
            </a:xfrm>
            <a:custGeom>
              <a:avLst/>
              <a:gdLst>
                <a:gd name="T0" fmla="*/ 3 w 10"/>
                <a:gd name="T1" fmla="*/ 0 h 17"/>
                <a:gd name="T2" fmla="*/ 10 w 10"/>
                <a:gd name="T3" fmla="*/ 10 h 17"/>
                <a:gd name="T4" fmla="*/ 10 w 10"/>
                <a:gd name="T5" fmla="*/ 17 h 17"/>
                <a:gd name="T6" fmla="*/ 3 w 10"/>
                <a:gd name="T7" fmla="*/ 0 h 17"/>
              </a:gdLst>
              <a:ahLst/>
              <a:cxnLst>
                <a:cxn ang="0">
                  <a:pos x="T0" y="T1"/>
                </a:cxn>
                <a:cxn ang="0">
                  <a:pos x="T2" y="T3"/>
                </a:cxn>
                <a:cxn ang="0">
                  <a:pos x="T4" y="T5"/>
                </a:cxn>
                <a:cxn ang="0">
                  <a:pos x="T6" y="T7"/>
                </a:cxn>
              </a:cxnLst>
              <a:rect l="0" t="0" r="r" b="b"/>
              <a:pathLst>
                <a:path w="10" h="17">
                  <a:moveTo>
                    <a:pt x="3" y="0"/>
                  </a:moveTo>
                  <a:cubicBezTo>
                    <a:pt x="6" y="3"/>
                    <a:pt x="9" y="6"/>
                    <a:pt x="10" y="10"/>
                  </a:cubicBezTo>
                  <a:cubicBezTo>
                    <a:pt x="10" y="12"/>
                    <a:pt x="10" y="14"/>
                    <a:pt x="10" y="17"/>
                  </a:cubicBezTo>
                  <a:cubicBezTo>
                    <a:pt x="7" y="11"/>
                    <a:pt x="0" y="8"/>
                    <a:pt x="3" y="0"/>
                  </a:cubicBezTo>
                  <a:close/>
                </a:path>
              </a:pathLst>
            </a:custGeom>
            <a:solidFill>
              <a:srgbClr val="D998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 name="Freeform 121">
              <a:extLst>
                <a:ext uri="{FF2B5EF4-FFF2-40B4-BE49-F238E27FC236}">
                  <a16:creationId xmlns:a16="http://schemas.microsoft.com/office/drawing/2014/main" id="{D16D36D7-6E7D-998E-6870-DFFC13C7040E}"/>
                </a:ext>
              </a:extLst>
            </p:cNvPr>
            <p:cNvSpPr/>
            <p:nvPr/>
          </p:nvSpPr>
          <p:spPr bwMode="auto">
            <a:xfrm>
              <a:off x="5032375" y="2668588"/>
              <a:ext cx="104775" cy="150812"/>
            </a:xfrm>
            <a:custGeom>
              <a:avLst/>
              <a:gdLst>
                <a:gd name="T0" fmla="*/ 9 w 9"/>
                <a:gd name="T1" fmla="*/ 3 h 13"/>
                <a:gd name="T2" fmla="*/ 6 w 9"/>
                <a:gd name="T3" fmla="*/ 8 h 13"/>
                <a:gd name="T4" fmla="*/ 4 w 9"/>
                <a:gd name="T5" fmla="*/ 13 h 13"/>
                <a:gd name="T6" fmla="*/ 4 w 9"/>
                <a:gd name="T7" fmla="*/ 2 h 13"/>
                <a:gd name="T8" fmla="*/ 9 w 9"/>
                <a:gd name="T9" fmla="*/ 3 h 13"/>
              </a:gdLst>
              <a:ahLst/>
              <a:cxnLst>
                <a:cxn ang="0">
                  <a:pos x="T0" y="T1"/>
                </a:cxn>
                <a:cxn ang="0">
                  <a:pos x="T2" y="T3"/>
                </a:cxn>
                <a:cxn ang="0">
                  <a:pos x="T4" y="T5"/>
                </a:cxn>
                <a:cxn ang="0">
                  <a:pos x="T6" y="T7"/>
                </a:cxn>
                <a:cxn ang="0">
                  <a:pos x="T8" y="T9"/>
                </a:cxn>
              </a:cxnLst>
              <a:rect l="0" t="0" r="r" b="b"/>
              <a:pathLst>
                <a:path w="9" h="13">
                  <a:moveTo>
                    <a:pt x="9" y="3"/>
                  </a:moveTo>
                  <a:cubicBezTo>
                    <a:pt x="4" y="4"/>
                    <a:pt x="5" y="4"/>
                    <a:pt x="6" y="8"/>
                  </a:cubicBezTo>
                  <a:cubicBezTo>
                    <a:pt x="7" y="9"/>
                    <a:pt x="5" y="11"/>
                    <a:pt x="4" y="13"/>
                  </a:cubicBezTo>
                  <a:cubicBezTo>
                    <a:pt x="3" y="10"/>
                    <a:pt x="0" y="6"/>
                    <a:pt x="4" y="2"/>
                  </a:cubicBezTo>
                  <a:cubicBezTo>
                    <a:pt x="6" y="0"/>
                    <a:pt x="8" y="0"/>
                    <a:pt x="9" y="3"/>
                  </a:cubicBezTo>
                  <a:close/>
                </a:path>
              </a:pathLst>
            </a:custGeom>
            <a:solidFill>
              <a:srgbClr val="D39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 name="Freeform 122">
              <a:extLst>
                <a:ext uri="{FF2B5EF4-FFF2-40B4-BE49-F238E27FC236}">
                  <a16:creationId xmlns:a16="http://schemas.microsoft.com/office/drawing/2014/main" id="{31FECF27-3638-E260-E9A1-37E02E7768DF}"/>
                </a:ext>
              </a:extLst>
            </p:cNvPr>
            <p:cNvSpPr/>
            <p:nvPr/>
          </p:nvSpPr>
          <p:spPr bwMode="auto">
            <a:xfrm>
              <a:off x="7086600" y="2503488"/>
              <a:ext cx="174625" cy="117475"/>
            </a:xfrm>
            <a:custGeom>
              <a:avLst/>
              <a:gdLst>
                <a:gd name="T0" fmla="*/ 0 w 15"/>
                <a:gd name="T1" fmla="*/ 4 h 10"/>
                <a:gd name="T2" fmla="*/ 13 w 15"/>
                <a:gd name="T3" fmla="*/ 3 h 10"/>
                <a:gd name="T4" fmla="*/ 15 w 15"/>
                <a:gd name="T5" fmla="*/ 6 h 10"/>
                <a:gd name="T6" fmla="*/ 11 w 15"/>
                <a:gd name="T7" fmla="*/ 9 h 10"/>
                <a:gd name="T8" fmla="*/ 4 w 15"/>
                <a:gd name="T9" fmla="*/ 10 h 10"/>
                <a:gd name="T10" fmla="*/ 0 w 15"/>
                <a:gd name="T11" fmla="*/ 4 h 10"/>
              </a:gdLst>
              <a:ahLst/>
              <a:cxnLst>
                <a:cxn ang="0">
                  <a:pos x="T0" y="T1"/>
                </a:cxn>
                <a:cxn ang="0">
                  <a:pos x="T2" y="T3"/>
                </a:cxn>
                <a:cxn ang="0">
                  <a:pos x="T4" y="T5"/>
                </a:cxn>
                <a:cxn ang="0">
                  <a:pos x="T6" y="T7"/>
                </a:cxn>
                <a:cxn ang="0">
                  <a:pos x="T8" y="T9"/>
                </a:cxn>
                <a:cxn ang="0">
                  <a:pos x="T10" y="T11"/>
                </a:cxn>
              </a:cxnLst>
              <a:rect l="0" t="0" r="r" b="b"/>
              <a:pathLst>
                <a:path w="15" h="10">
                  <a:moveTo>
                    <a:pt x="0" y="4"/>
                  </a:moveTo>
                  <a:cubicBezTo>
                    <a:pt x="4" y="0"/>
                    <a:pt x="8" y="2"/>
                    <a:pt x="13" y="3"/>
                  </a:cubicBezTo>
                  <a:cubicBezTo>
                    <a:pt x="12" y="5"/>
                    <a:pt x="15" y="4"/>
                    <a:pt x="15" y="6"/>
                  </a:cubicBezTo>
                  <a:cubicBezTo>
                    <a:pt x="15" y="8"/>
                    <a:pt x="12" y="7"/>
                    <a:pt x="11" y="9"/>
                  </a:cubicBezTo>
                  <a:cubicBezTo>
                    <a:pt x="9" y="9"/>
                    <a:pt x="7" y="9"/>
                    <a:pt x="4" y="10"/>
                  </a:cubicBezTo>
                  <a:cubicBezTo>
                    <a:pt x="3" y="8"/>
                    <a:pt x="1" y="6"/>
                    <a:pt x="0" y="4"/>
                  </a:cubicBezTo>
                  <a:close/>
                </a:path>
              </a:pathLst>
            </a:custGeom>
            <a:solidFill>
              <a:srgbClr val="C07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 name="Freeform 123">
              <a:extLst>
                <a:ext uri="{FF2B5EF4-FFF2-40B4-BE49-F238E27FC236}">
                  <a16:creationId xmlns:a16="http://schemas.microsoft.com/office/drawing/2014/main" id="{D3C27CC2-8326-F89C-9D88-5BC099CC71F4}"/>
                </a:ext>
              </a:extLst>
            </p:cNvPr>
            <p:cNvSpPr/>
            <p:nvPr/>
          </p:nvSpPr>
          <p:spPr bwMode="auto">
            <a:xfrm>
              <a:off x="5137150" y="3111500"/>
              <a:ext cx="431800" cy="444500"/>
            </a:xfrm>
            <a:custGeom>
              <a:avLst/>
              <a:gdLst>
                <a:gd name="T0" fmla="*/ 31 w 37"/>
                <a:gd name="T1" fmla="*/ 37 h 38"/>
                <a:gd name="T2" fmla="*/ 29 w 37"/>
                <a:gd name="T3" fmla="*/ 38 h 38"/>
                <a:gd name="T4" fmla="*/ 24 w 37"/>
                <a:gd name="T5" fmla="*/ 34 h 38"/>
                <a:gd name="T6" fmla="*/ 8 w 37"/>
                <a:gd name="T7" fmla="*/ 20 h 38"/>
                <a:gd name="T8" fmla="*/ 4 w 37"/>
                <a:gd name="T9" fmla="*/ 9 h 38"/>
                <a:gd name="T10" fmla="*/ 8 w 37"/>
                <a:gd name="T11" fmla="*/ 3 h 38"/>
                <a:gd name="T12" fmla="*/ 23 w 37"/>
                <a:gd name="T13" fmla="*/ 4 h 38"/>
                <a:gd name="T14" fmla="*/ 34 w 37"/>
                <a:gd name="T15" fmla="*/ 17 h 38"/>
                <a:gd name="T16" fmla="*/ 31 w 37"/>
                <a:gd name="T17"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8">
                  <a:moveTo>
                    <a:pt x="31" y="37"/>
                  </a:moveTo>
                  <a:cubicBezTo>
                    <a:pt x="30" y="37"/>
                    <a:pt x="30" y="38"/>
                    <a:pt x="29" y="38"/>
                  </a:cubicBezTo>
                  <a:cubicBezTo>
                    <a:pt x="27" y="37"/>
                    <a:pt x="25" y="37"/>
                    <a:pt x="24" y="34"/>
                  </a:cubicBezTo>
                  <a:cubicBezTo>
                    <a:pt x="22" y="26"/>
                    <a:pt x="15" y="23"/>
                    <a:pt x="8" y="20"/>
                  </a:cubicBezTo>
                  <a:cubicBezTo>
                    <a:pt x="0" y="16"/>
                    <a:pt x="0" y="15"/>
                    <a:pt x="4" y="9"/>
                  </a:cubicBezTo>
                  <a:cubicBezTo>
                    <a:pt x="6" y="7"/>
                    <a:pt x="5" y="4"/>
                    <a:pt x="8" y="3"/>
                  </a:cubicBezTo>
                  <a:cubicBezTo>
                    <a:pt x="13" y="0"/>
                    <a:pt x="18" y="3"/>
                    <a:pt x="23" y="4"/>
                  </a:cubicBezTo>
                  <a:cubicBezTo>
                    <a:pt x="28" y="8"/>
                    <a:pt x="32" y="12"/>
                    <a:pt x="34" y="17"/>
                  </a:cubicBezTo>
                  <a:cubicBezTo>
                    <a:pt x="37" y="24"/>
                    <a:pt x="36" y="31"/>
                    <a:pt x="31" y="37"/>
                  </a:cubicBezTo>
                  <a:close/>
                </a:path>
              </a:pathLst>
            </a:custGeom>
            <a:solidFill>
              <a:srgbClr val="F4D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 name="Freeform 124">
              <a:extLst>
                <a:ext uri="{FF2B5EF4-FFF2-40B4-BE49-F238E27FC236}">
                  <a16:creationId xmlns:a16="http://schemas.microsoft.com/office/drawing/2014/main" id="{D69787E3-0965-6910-1B23-A2D6ADADF5BC}"/>
                </a:ext>
              </a:extLst>
            </p:cNvPr>
            <p:cNvSpPr/>
            <p:nvPr/>
          </p:nvSpPr>
          <p:spPr bwMode="auto">
            <a:xfrm>
              <a:off x="5265738" y="2422525"/>
              <a:ext cx="536575" cy="525462"/>
            </a:xfrm>
            <a:custGeom>
              <a:avLst/>
              <a:gdLst>
                <a:gd name="T0" fmla="*/ 3 w 46"/>
                <a:gd name="T1" fmla="*/ 0 h 45"/>
                <a:gd name="T2" fmla="*/ 3 w 46"/>
                <a:gd name="T3" fmla="*/ 6 h 45"/>
                <a:gd name="T4" fmla="*/ 11 w 46"/>
                <a:gd name="T5" fmla="*/ 16 h 45"/>
                <a:gd name="T6" fmla="*/ 13 w 46"/>
                <a:gd name="T7" fmla="*/ 11 h 45"/>
                <a:gd name="T8" fmla="*/ 14 w 46"/>
                <a:gd name="T9" fmla="*/ 18 h 45"/>
                <a:gd name="T10" fmla="*/ 18 w 46"/>
                <a:gd name="T11" fmla="*/ 31 h 45"/>
                <a:gd name="T12" fmla="*/ 18 w 46"/>
                <a:gd name="T13" fmla="*/ 30 h 45"/>
                <a:gd name="T14" fmla="*/ 18 w 46"/>
                <a:gd name="T15" fmla="*/ 29 h 45"/>
                <a:gd name="T16" fmla="*/ 18 w 46"/>
                <a:gd name="T17" fmla="*/ 21 h 45"/>
                <a:gd name="T18" fmla="*/ 18 w 46"/>
                <a:gd name="T19" fmla="*/ 18 h 45"/>
                <a:gd name="T20" fmla="*/ 25 w 46"/>
                <a:gd name="T21" fmla="*/ 19 h 45"/>
                <a:gd name="T22" fmla="*/ 46 w 46"/>
                <a:gd name="T23" fmla="*/ 28 h 45"/>
                <a:gd name="T24" fmla="*/ 46 w 46"/>
                <a:gd name="T25" fmla="*/ 29 h 45"/>
                <a:gd name="T26" fmla="*/ 36 w 46"/>
                <a:gd name="T27" fmla="*/ 33 h 45"/>
                <a:gd name="T28" fmla="*/ 23 w 46"/>
                <a:gd name="T29" fmla="*/ 45 h 45"/>
                <a:gd name="T30" fmla="*/ 15 w 46"/>
                <a:gd name="T31" fmla="*/ 39 h 45"/>
                <a:gd name="T32" fmla="*/ 13 w 46"/>
                <a:gd name="T33" fmla="*/ 42 h 45"/>
                <a:gd name="T34" fmla="*/ 12 w 46"/>
                <a:gd name="T35" fmla="*/ 37 h 45"/>
                <a:gd name="T36" fmla="*/ 7 w 46"/>
                <a:gd name="T37" fmla="*/ 22 h 45"/>
                <a:gd name="T38" fmla="*/ 3 w 46"/>
                <a:gd name="T3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45">
                  <a:moveTo>
                    <a:pt x="3" y="0"/>
                  </a:moveTo>
                  <a:cubicBezTo>
                    <a:pt x="5" y="2"/>
                    <a:pt x="3" y="4"/>
                    <a:pt x="3" y="6"/>
                  </a:cubicBezTo>
                  <a:cubicBezTo>
                    <a:pt x="3" y="12"/>
                    <a:pt x="8" y="13"/>
                    <a:pt x="11" y="16"/>
                  </a:cubicBezTo>
                  <a:cubicBezTo>
                    <a:pt x="13" y="15"/>
                    <a:pt x="11" y="12"/>
                    <a:pt x="13" y="11"/>
                  </a:cubicBezTo>
                  <a:cubicBezTo>
                    <a:pt x="15" y="13"/>
                    <a:pt x="14" y="16"/>
                    <a:pt x="14" y="18"/>
                  </a:cubicBezTo>
                  <a:cubicBezTo>
                    <a:pt x="12" y="23"/>
                    <a:pt x="17" y="27"/>
                    <a:pt x="18" y="31"/>
                  </a:cubicBezTo>
                  <a:cubicBezTo>
                    <a:pt x="18" y="30"/>
                    <a:pt x="18" y="30"/>
                    <a:pt x="18" y="30"/>
                  </a:cubicBezTo>
                  <a:cubicBezTo>
                    <a:pt x="18" y="29"/>
                    <a:pt x="18" y="29"/>
                    <a:pt x="18" y="29"/>
                  </a:cubicBezTo>
                  <a:cubicBezTo>
                    <a:pt x="19" y="26"/>
                    <a:pt x="17" y="23"/>
                    <a:pt x="18" y="21"/>
                  </a:cubicBezTo>
                  <a:cubicBezTo>
                    <a:pt x="18" y="20"/>
                    <a:pt x="18" y="19"/>
                    <a:pt x="18" y="18"/>
                  </a:cubicBezTo>
                  <a:cubicBezTo>
                    <a:pt x="21" y="19"/>
                    <a:pt x="23" y="20"/>
                    <a:pt x="25" y="19"/>
                  </a:cubicBezTo>
                  <a:cubicBezTo>
                    <a:pt x="30" y="27"/>
                    <a:pt x="39" y="25"/>
                    <a:pt x="46" y="28"/>
                  </a:cubicBezTo>
                  <a:cubicBezTo>
                    <a:pt x="46" y="28"/>
                    <a:pt x="46" y="28"/>
                    <a:pt x="46" y="29"/>
                  </a:cubicBezTo>
                  <a:cubicBezTo>
                    <a:pt x="43" y="32"/>
                    <a:pt x="39" y="31"/>
                    <a:pt x="36" y="33"/>
                  </a:cubicBezTo>
                  <a:cubicBezTo>
                    <a:pt x="34" y="40"/>
                    <a:pt x="27" y="42"/>
                    <a:pt x="23" y="45"/>
                  </a:cubicBezTo>
                  <a:cubicBezTo>
                    <a:pt x="19" y="45"/>
                    <a:pt x="20" y="39"/>
                    <a:pt x="15" y="39"/>
                  </a:cubicBezTo>
                  <a:cubicBezTo>
                    <a:pt x="14" y="40"/>
                    <a:pt x="16" y="44"/>
                    <a:pt x="13" y="42"/>
                  </a:cubicBezTo>
                  <a:cubicBezTo>
                    <a:pt x="10" y="41"/>
                    <a:pt x="10" y="39"/>
                    <a:pt x="12" y="37"/>
                  </a:cubicBezTo>
                  <a:cubicBezTo>
                    <a:pt x="14" y="30"/>
                    <a:pt x="11" y="26"/>
                    <a:pt x="7" y="22"/>
                  </a:cubicBezTo>
                  <a:cubicBezTo>
                    <a:pt x="2" y="15"/>
                    <a:pt x="0" y="8"/>
                    <a:pt x="3" y="0"/>
                  </a:cubicBezTo>
                  <a:close/>
                </a:path>
              </a:pathLst>
            </a:custGeom>
            <a:solidFill>
              <a:srgbClr val="CCA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 name="Freeform 125">
              <a:extLst>
                <a:ext uri="{FF2B5EF4-FFF2-40B4-BE49-F238E27FC236}">
                  <a16:creationId xmlns:a16="http://schemas.microsoft.com/office/drawing/2014/main" id="{6B3D1941-D782-6571-1ACF-E3E1F4E00483}"/>
                </a:ext>
              </a:extLst>
            </p:cNvPr>
            <p:cNvSpPr/>
            <p:nvPr/>
          </p:nvSpPr>
          <p:spPr bwMode="auto">
            <a:xfrm>
              <a:off x="5207000" y="2784475"/>
              <a:ext cx="339725" cy="409575"/>
            </a:xfrm>
            <a:custGeom>
              <a:avLst/>
              <a:gdLst>
                <a:gd name="T0" fmla="*/ 17 w 29"/>
                <a:gd name="T1" fmla="*/ 6 h 35"/>
                <a:gd name="T2" fmla="*/ 19 w 29"/>
                <a:gd name="T3" fmla="*/ 11 h 35"/>
                <a:gd name="T4" fmla="*/ 18 w 29"/>
                <a:gd name="T5" fmla="*/ 8 h 35"/>
                <a:gd name="T6" fmla="*/ 20 w 29"/>
                <a:gd name="T7" fmla="*/ 5 h 35"/>
                <a:gd name="T8" fmla="*/ 23 w 29"/>
                <a:gd name="T9" fmla="*/ 7 h 35"/>
                <a:gd name="T10" fmla="*/ 27 w 29"/>
                <a:gd name="T11" fmla="*/ 14 h 35"/>
                <a:gd name="T12" fmla="*/ 29 w 29"/>
                <a:gd name="T13" fmla="*/ 18 h 35"/>
                <a:gd name="T14" fmla="*/ 23 w 29"/>
                <a:gd name="T15" fmla="*/ 23 h 35"/>
                <a:gd name="T16" fmla="*/ 22 w 29"/>
                <a:gd name="T17" fmla="*/ 23 h 35"/>
                <a:gd name="T18" fmla="*/ 12 w 29"/>
                <a:gd name="T19" fmla="*/ 27 h 35"/>
                <a:gd name="T20" fmla="*/ 20 w 29"/>
                <a:gd name="T21" fmla="*/ 32 h 35"/>
                <a:gd name="T22" fmla="*/ 17 w 29"/>
                <a:gd name="T23" fmla="*/ 34 h 35"/>
                <a:gd name="T24" fmla="*/ 2 w 29"/>
                <a:gd name="T25" fmla="*/ 31 h 35"/>
                <a:gd name="T26" fmla="*/ 3 w 29"/>
                <a:gd name="T27" fmla="*/ 21 h 35"/>
                <a:gd name="T28" fmla="*/ 9 w 29"/>
                <a:gd name="T29" fmla="*/ 20 h 35"/>
                <a:gd name="T30" fmla="*/ 14 w 29"/>
                <a:gd name="T31" fmla="*/ 19 h 35"/>
                <a:gd name="T32" fmla="*/ 9 w 29"/>
                <a:gd name="T33" fmla="*/ 16 h 35"/>
                <a:gd name="T34" fmla="*/ 4 w 29"/>
                <a:gd name="T35" fmla="*/ 14 h 35"/>
                <a:gd name="T36" fmla="*/ 14 w 29"/>
                <a:gd name="T37" fmla="*/ 14 h 35"/>
                <a:gd name="T38" fmla="*/ 10 w 29"/>
                <a:gd name="T39" fmla="*/ 11 h 35"/>
                <a:gd name="T40" fmla="*/ 7 w 29"/>
                <a:gd name="T41" fmla="*/ 9 h 35"/>
                <a:gd name="T42" fmla="*/ 11 w 29"/>
                <a:gd name="T43" fmla="*/ 7 h 35"/>
                <a:gd name="T44" fmla="*/ 13 w 29"/>
                <a:gd name="T45" fmla="*/ 6 h 35"/>
                <a:gd name="T46" fmla="*/ 7 w 29"/>
                <a:gd name="T47" fmla="*/ 0 h 35"/>
                <a:gd name="T48" fmla="*/ 17 w 29"/>
                <a:gd name="T4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35">
                  <a:moveTo>
                    <a:pt x="17" y="6"/>
                  </a:moveTo>
                  <a:cubicBezTo>
                    <a:pt x="17" y="7"/>
                    <a:pt x="16" y="10"/>
                    <a:pt x="19" y="11"/>
                  </a:cubicBezTo>
                  <a:cubicBezTo>
                    <a:pt x="20" y="10"/>
                    <a:pt x="18" y="9"/>
                    <a:pt x="18" y="8"/>
                  </a:cubicBezTo>
                  <a:cubicBezTo>
                    <a:pt x="18" y="7"/>
                    <a:pt x="19" y="6"/>
                    <a:pt x="20" y="5"/>
                  </a:cubicBezTo>
                  <a:cubicBezTo>
                    <a:pt x="21" y="5"/>
                    <a:pt x="22" y="6"/>
                    <a:pt x="23" y="7"/>
                  </a:cubicBezTo>
                  <a:cubicBezTo>
                    <a:pt x="24" y="9"/>
                    <a:pt x="26" y="11"/>
                    <a:pt x="27" y="14"/>
                  </a:cubicBezTo>
                  <a:cubicBezTo>
                    <a:pt x="29" y="15"/>
                    <a:pt x="29" y="16"/>
                    <a:pt x="29" y="18"/>
                  </a:cubicBezTo>
                  <a:cubicBezTo>
                    <a:pt x="28" y="21"/>
                    <a:pt x="28" y="24"/>
                    <a:pt x="23" y="23"/>
                  </a:cubicBezTo>
                  <a:cubicBezTo>
                    <a:pt x="22" y="22"/>
                    <a:pt x="22" y="23"/>
                    <a:pt x="22" y="23"/>
                  </a:cubicBezTo>
                  <a:cubicBezTo>
                    <a:pt x="18" y="27"/>
                    <a:pt x="18" y="27"/>
                    <a:pt x="12" y="27"/>
                  </a:cubicBezTo>
                  <a:cubicBezTo>
                    <a:pt x="18" y="27"/>
                    <a:pt x="20" y="28"/>
                    <a:pt x="20" y="32"/>
                  </a:cubicBezTo>
                  <a:cubicBezTo>
                    <a:pt x="19" y="34"/>
                    <a:pt x="19" y="35"/>
                    <a:pt x="17" y="34"/>
                  </a:cubicBezTo>
                  <a:cubicBezTo>
                    <a:pt x="12" y="32"/>
                    <a:pt x="7" y="30"/>
                    <a:pt x="2" y="31"/>
                  </a:cubicBezTo>
                  <a:cubicBezTo>
                    <a:pt x="0" y="28"/>
                    <a:pt x="3" y="25"/>
                    <a:pt x="3" y="21"/>
                  </a:cubicBezTo>
                  <a:cubicBezTo>
                    <a:pt x="3" y="18"/>
                    <a:pt x="6" y="20"/>
                    <a:pt x="9" y="20"/>
                  </a:cubicBezTo>
                  <a:cubicBezTo>
                    <a:pt x="10" y="19"/>
                    <a:pt x="14" y="23"/>
                    <a:pt x="14" y="19"/>
                  </a:cubicBezTo>
                  <a:cubicBezTo>
                    <a:pt x="15" y="15"/>
                    <a:pt x="11" y="16"/>
                    <a:pt x="9" y="16"/>
                  </a:cubicBezTo>
                  <a:cubicBezTo>
                    <a:pt x="7" y="16"/>
                    <a:pt x="5" y="16"/>
                    <a:pt x="4" y="14"/>
                  </a:cubicBezTo>
                  <a:cubicBezTo>
                    <a:pt x="7" y="14"/>
                    <a:pt x="11" y="14"/>
                    <a:pt x="14" y="14"/>
                  </a:cubicBezTo>
                  <a:cubicBezTo>
                    <a:pt x="13" y="11"/>
                    <a:pt x="12" y="11"/>
                    <a:pt x="10" y="11"/>
                  </a:cubicBezTo>
                  <a:cubicBezTo>
                    <a:pt x="9" y="12"/>
                    <a:pt x="7" y="12"/>
                    <a:pt x="7" y="9"/>
                  </a:cubicBezTo>
                  <a:cubicBezTo>
                    <a:pt x="7" y="7"/>
                    <a:pt x="9" y="7"/>
                    <a:pt x="11" y="7"/>
                  </a:cubicBezTo>
                  <a:cubicBezTo>
                    <a:pt x="11" y="7"/>
                    <a:pt x="12" y="7"/>
                    <a:pt x="13" y="6"/>
                  </a:cubicBezTo>
                  <a:cubicBezTo>
                    <a:pt x="12" y="3"/>
                    <a:pt x="8" y="4"/>
                    <a:pt x="7" y="0"/>
                  </a:cubicBezTo>
                  <a:cubicBezTo>
                    <a:pt x="12" y="0"/>
                    <a:pt x="14" y="3"/>
                    <a:pt x="17" y="6"/>
                  </a:cubicBezTo>
                  <a:close/>
                </a:path>
              </a:pathLst>
            </a:custGeom>
            <a:solidFill>
              <a:srgbClr val="F0B8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 name="Freeform 126">
              <a:extLst>
                <a:ext uri="{FF2B5EF4-FFF2-40B4-BE49-F238E27FC236}">
                  <a16:creationId xmlns:a16="http://schemas.microsoft.com/office/drawing/2014/main" id="{EED8B239-A73A-8E34-E1F0-83D886D95549}"/>
                </a:ext>
              </a:extLst>
            </p:cNvPr>
            <p:cNvSpPr/>
            <p:nvPr/>
          </p:nvSpPr>
          <p:spPr bwMode="auto">
            <a:xfrm>
              <a:off x="4868863" y="4117975"/>
              <a:ext cx="712788" cy="1273175"/>
            </a:xfrm>
            <a:custGeom>
              <a:avLst/>
              <a:gdLst>
                <a:gd name="T0" fmla="*/ 40 w 61"/>
                <a:gd name="T1" fmla="*/ 78 h 109"/>
                <a:gd name="T2" fmla="*/ 39 w 61"/>
                <a:gd name="T3" fmla="*/ 76 h 109"/>
                <a:gd name="T4" fmla="*/ 47 w 61"/>
                <a:gd name="T5" fmla="*/ 65 h 109"/>
                <a:gd name="T6" fmla="*/ 47 w 61"/>
                <a:gd name="T7" fmla="*/ 62 h 109"/>
                <a:gd name="T8" fmla="*/ 46 w 61"/>
                <a:gd name="T9" fmla="*/ 54 h 109"/>
                <a:gd name="T10" fmla="*/ 51 w 61"/>
                <a:gd name="T11" fmla="*/ 51 h 109"/>
                <a:gd name="T12" fmla="*/ 53 w 61"/>
                <a:gd name="T13" fmla="*/ 51 h 109"/>
                <a:gd name="T14" fmla="*/ 56 w 61"/>
                <a:gd name="T15" fmla="*/ 50 h 109"/>
                <a:gd name="T16" fmla="*/ 54 w 61"/>
                <a:gd name="T17" fmla="*/ 48 h 109"/>
                <a:gd name="T18" fmla="*/ 42 w 61"/>
                <a:gd name="T19" fmla="*/ 53 h 109"/>
                <a:gd name="T20" fmla="*/ 38 w 61"/>
                <a:gd name="T21" fmla="*/ 55 h 109"/>
                <a:gd name="T22" fmla="*/ 42 w 61"/>
                <a:gd name="T23" fmla="*/ 49 h 109"/>
                <a:gd name="T24" fmla="*/ 32 w 61"/>
                <a:gd name="T25" fmla="*/ 50 h 109"/>
                <a:gd name="T26" fmla="*/ 34 w 61"/>
                <a:gd name="T27" fmla="*/ 47 h 109"/>
                <a:gd name="T28" fmla="*/ 40 w 61"/>
                <a:gd name="T29" fmla="*/ 46 h 109"/>
                <a:gd name="T30" fmla="*/ 33 w 61"/>
                <a:gd name="T31" fmla="*/ 41 h 109"/>
                <a:gd name="T32" fmla="*/ 31 w 61"/>
                <a:gd name="T33" fmla="*/ 37 h 109"/>
                <a:gd name="T34" fmla="*/ 34 w 61"/>
                <a:gd name="T35" fmla="*/ 42 h 109"/>
                <a:gd name="T36" fmla="*/ 34 w 61"/>
                <a:gd name="T37" fmla="*/ 47 h 109"/>
                <a:gd name="T38" fmla="*/ 27 w 61"/>
                <a:gd name="T39" fmla="*/ 47 h 109"/>
                <a:gd name="T40" fmla="*/ 30 w 61"/>
                <a:gd name="T41" fmla="*/ 45 h 109"/>
                <a:gd name="T42" fmla="*/ 26 w 61"/>
                <a:gd name="T43" fmla="*/ 43 h 109"/>
                <a:gd name="T44" fmla="*/ 24 w 61"/>
                <a:gd name="T45" fmla="*/ 44 h 109"/>
                <a:gd name="T46" fmla="*/ 23 w 61"/>
                <a:gd name="T47" fmla="*/ 51 h 109"/>
                <a:gd name="T48" fmla="*/ 17 w 61"/>
                <a:gd name="T49" fmla="*/ 60 h 109"/>
                <a:gd name="T50" fmla="*/ 17 w 61"/>
                <a:gd name="T51" fmla="*/ 62 h 109"/>
                <a:gd name="T52" fmla="*/ 14 w 61"/>
                <a:gd name="T53" fmla="*/ 74 h 109"/>
                <a:gd name="T54" fmla="*/ 10 w 61"/>
                <a:gd name="T55" fmla="*/ 74 h 109"/>
                <a:gd name="T56" fmla="*/ 15 w 61"/>
                <a:gd name="T57" fmla="*/ 77 h 109"/>
                <a:gd name="T58" fmla="*/ 12 w 61"/>
                <a:gd name="T59" fmla="*/ 84 h 109"/>
                <a:gd name="T60" fmla="*/ 11 w 61"/>
                <a:gd name="T61" fmla="*/ 86 h 109"/>
                <a:gd name="T62" fmla="*/ 5 w 61"/>
                <a:gd name="T63" fmla="*/ 94 h 109"/>
                <a:gd name="T64" fmla="*/ 4 w 61"/>
                <a:gd name="T65" fmla="*/ 105 h 109"/>
                <a:gd name="T66" fmla="*/ 2 w 61"/>
                <a:gd name="T67" fmla="*/ 109 h 109"/>
                <a:gd name="T68" fmla="*/ 3 w 61"/>
                <a:gd name="T69" fmla="*/ 85 h 109"/>
                <a:gd name="T70" fmla="*/ 6 w 61"/>
                <a:gd name="T71" fmla="*/ 80 h 109"/>
                <a:gd name="T72" fmla="*/ 4 w 61"/>
                <a:gd name="T73" fmla="*/ 78 h 109"/>
                <a:gd name="T74" fmla="*/ 7 w 61"/>
                <a:gd name="T75" fmla="*/ 66 h 109"/>
                <a:gd name="T76" fmla="*/ 12 w 61"/>
                <a:gd name="T77" fmla="*/ 63 h 109"/>
                <a:gd name="T78" fmla="*/ 15 w 61"/>
                <a:gd name="T79" fmla="*/ 52 h 109"/>
                <a:gd name="T80" fmla="*/ 29 w 61"/>
                <a:gd name="T81" fmla="*/ 26 h 109"/>
                <a:gd name="T82" fmla="*/ 31 w 61"/>
                <a:gd name="T83" fmla="*/ 21 h 109"/>
                <a:gd name="T84" fmla="*/ 38 w 61"/>
                <a:gd name="T85" fmla="*/ 11 h 109"/>
                <a:gd name="T86" fmla="*/ 41 w 61"/>
                <a:gd name="T87" fmla="*/ 2 h 109"/>
                <a:gd name="T88" fmla="*/ 51 w 61"/>
                <a:gd name="T89" fmla="*/ 3 h 109"/>
                <a:gd name="T90" fmla="*/ 49 w 61"/>
                <a:gd name="T91" fmla="*/ 6 h 109"/>
                <a:gd name="T92" fmla="*/ 53 w 61"/>
                <a:gd name="T93" fmla="*/ 30 h 109"/>
                <a:gd name="T94" fmla="*/ 61 w 61"/>
                <a:gd name="T95" fmla="*/ 57 h 109"/>
                <a:gd name="T96" fmla="*/ 61 w 61"/>
                <a:gd name="T97" fmla="*/ 63 h 109"/>
                <a:gd name="T98" fmla="*/ 60 w 61"/>
                <a:gd name="T99" fmla="*/ 70 h 109"/>
                <a:gd name="T100" fmla="*/ 56 w 61"/>
                <a:gd name="T101" fmla="*/ 78 h 109"/>
                <a:gd name="T102" fmla="*/ 50 w 61"/>
                <a:gd name="T103" fmla="*/ 77 h 109"/>
                <a:gd name="T104" fmla="*/ 48 w 61"/>
                <a:gd name="T105" fmla="*/ 71 h 109"/>
                <a:gd name="T106" fmla="*/ 45 w 61"/>
                <a:gd name="T107" fmla="*/ 77 h 109"/>
                <a:gd name="T108" fmla="*/ 40 w 61"/>
                <a:gd name="T109" fmla="*/ 7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109">
                  <a:moveTo>
                    <a:pt x="40" y="78"/>
                  </a:moveTo>
                  <a:cubicBezTo>
                    <a:pt x="39" y="78"/>
                    <a:pt x="38" y="77"/>
                    <a:pt x="39" y="76"/>
                  </a:cubicBezTo>
                  <a:cubicBezTo>
                    <a:pt x="42" y="73"/>
                    <a:pt x="42" y="67"/>
                    <a:pt x="47" y="65"/>
                  </a:cubicBezTo>
                  <a:cubicBezTo>
                    <a:pt x="48" y="65"/>
                    <a:pt x="51" y="63"/>
                    <a:pt x="47" y="62"/>
                  </a:cubicBezTo>
                  <a:cubicBezTo>
                    <a:pt x="45" y="62"/>
                    <a:pt x="45" y="57"/>
                    <a:pt x="46" y="54"/>
                  </a:cubicBezTo>
                  <a:cubicBezTo>
                    <a:pt x="47" y="52"/>
                    <a:pt x="48" y="50"/>
                    <a:pt x="51" y="51"/>
                  </a:cubicBezTo>
                  <a:cubicBezTo>
                    <a:pt x="52" y="51"/>
                    <a:pt x="52" y="51"/>
                    <a:pt x="53" y="51"/>
                  </a:cubicBezTo>
                  <a:cubicBezTo>
                    <a:pt x="54" y="52"/>
                    <a:pt x="56" y="52"/>
                    <a:pt x="56" y="50"/>
                  </a:cubicBezTo>
                  <a:cubicBezTo>
                    <a:pt x="56" y="48"/>
                    <a:pt x="55" y="48"/>
                    <a:pt x="54" y="48"/>
                  </a:cubicBezTo>
                  <a:cubicBezTo>
                    <a:pt x="49" y="48"/>
                    <a:pt x="44" y="47"/>
                    <a:pt x="42" y="53"/>
                  </a:cubicBezTo>
                  <a:cubicBezTo>
                    <a:pt x="41" y="54"/>
                    <a:pt x="40" y="55"/>
                    <a:pt x="38" y="55"/>
                  </a:cubicBezTo>
                  <a:cubicBezTo>
                    <a:pt x="39" y="53"/>
                    <a:pt x="41" y="51"/>
                    <a:pt x="42" y="49"/>
                  </a:cubicBezTo>
                  <a:cubicBezTo>
                    <a:pt x="38" y="48"/>
                    <a:pt x="35" y="50"/>
                    <a:pt x="32" y="50"/>
                  </a:cubicBezTo>
                  <a:cubicBezTo>
                    <a:pt x="31" y="48"/>
                    <a:pt x="34" y="48"/>
                    <a:pt x="34" y="47"/>
                  </a:cubicBezTo>
                  <a:cubicBezTo>
                    <a:pt x="36" y="46"/>
                    <a:pt x="37" y="46"/>
                    <a:pt x="40" y="46"/>
                  </a:cubicBezTo>
                  <a:cubicBezTo>
                    <a:pt x="36" y="45"/>
                    <a:pt x="35" y="43"/>
                    <a:pt x="33" y="41"/>
                  </a:cubicBezTo>
                  <a:cubicBezTo>
                    <a:pt x="33" y="40"/>
                    <a:pt x="31" y="39"/>
                    <a:pt x="31" y="37"/>
                  </a:cubicBezTo>
                  <a:cubicBezTo>
                    <a:pt x="31" y="40"/>
                    <a:pt x="33" y="40"/>
                    <a:pt x="34" y="42"/>
                  </a:cubicBezTo>
                  <a:cubicBezTo>
                    <a:pt x="35" y="43"/>
                    <a:pt x="36" y="45"/>
                    <a:pt x="34" y="47"/>
                  </a:cubicBezTo>
                  <a:cubicBezTo>
                    <a:pt x="32" y="47"/>
                    <a:pt x="31" y="47"/>
                    <a:pt x="27" y="47"/>
                  </a:cubicBezTo>
                  <a:cubicBezTo>
                    <a:pt x="29" y="46"/>
                    <a:pt x="30" y="45"/>
                    <a:pt x="30" y="45"/>
                  </a:cubicBezTo>
                  <a:cubicBezTo>
                    <a:pt x="30" y="43"/>
                    <a:pt x="27" y="44"/>
                    <a:pt x="26" y="43"/>
                  </a:cubicBezTo>
                  <a:cubicBezTo>
                    <a:pt x="25" y="42"/>
                    <a:pt x="24" y="43"/>
                    <a:pt x="24" y="44"/>
                  </a:cubicBezTo>
                  <a:cubicBezTo>
                    <a:pt x="24" y="46"/>
                    <a:pt x="23" y="48"/>
                    <a:pt x="23" y="51"/>
                  </a:cubicBezTo>
                  <a:cubicBezTo>
                    <a:pt x="19" y="52"/>
                    <a:pt x="19" y="57"/>
                    <a:pt x="17" y="60"/>
                  </a:cubicBezTo>
                  <a:cubicBezTo>
                    <a:pt x="17" y="61"/>
                    <a:pt x="17" y="61"/>
                    <a:pt x="17" y="62"/>
                  </a:cubicBezTo>
                  <a:cubicBezTo>
                    <a:pt x="17" y="66"/>
                    <a:pt x="15" y="70"/>
                    <a:pt x="14" y="74"/>
                  </a:cubicBezTo>
                  <a:cubicBezTo>
                    <a:pt x="13" y="74"/>
                    <a:pt x="12" y="74"/>
                    <a:pt x="10" y="74"/>
                  </a:cubicBezTo>
                  <a:cubicBezTo>
                    <a:pt x="12" y="75"/>
                    <a:pt x="13" y="76"/>
                    <a:pt x="15" y="77"/>
                  </a:cubicBezTo>
                  <a:cubicBezTo>
                    <a:pt x="13" y="79"/>
                    <a:pt x="13" y="82"/>
                    <a:pt x="12" y="84"/>
                  </a:cubicBezTo>
                  <a:cubicBezTo>
                    <a:pt x="11" y="85"/>
                    <a:pt x="11" y="86"/>
                    <a:pt x="11" y="86"/>
                  </a:cubicBezTo>
                  <a:cubicBezTo>
                    <a:pt x="7" y="87"/>
                    <a:pt x="6" y="90"/>
                    <a:pt x="5" y="94"/>
                  </a:cubicBezTo>
                  <a:cubicBezTo>
                    <a:pt x="5" y="98"/>
                    <a:pt x="5" y="102"/>
                    <a:pt x="4" y="105"/>
                  </a:cubicBezTo>
                  <a:cubicBezTo>
                    <a:pt x="4" y="107"/>
                    <a:pt x="4" y="109"/>
                    <a:pt x="2" y="109"/>
                  </a:cubicBezTo>
                  <a:cubicBezTo>
                    <a:pt x="0" y="101"/>
                    <a:pt x="1" y="93"/>
                    <a:pt x="3" y="85"/>
                  </a:cubicBezTo>
                  <a:cubicBezTo>
                    <a:pt x="5" y="84"/>
                    <a:pt x="6" y="82"/>
                    <a:pt x="6" y="80"/>
                  </a:cubicBezTo>
                  <a:cubicBezTo>
                    <a:pt x="7" y="77"/>
                    <a:pt x="5" y="79"/>
                    <a:pt x="4" y="78"/>
                  </a:cubicBezTo>
                  <a:cubicBezTo>
                    <a:pt x="4" y="74"/>
                    <a:pt x="4" y="69"/>
                    <a:pt x="7" y="66"/>
                  </a:cubicBezTo>
                  <a:cubicBezTo>
                    <a:pt x="9" y="67"/>
                    <a:pt x="11" y="66"/>
                    <a:pt x="12" y="63"/>
                  </a:cubicBezTo>
                  <a:cubicBezTo>
                    <a:pt x="13" y="59"/>
                    <a:pt x="13" y="56"/>
                    <a:pt x="15" y="52"/>
                  </a:cubicBezTo>
                  <a:cubicBezTo>
                    <a:pt x="19" y="43"/>
                    <a:pt x="25" y="35"/>
                    <a:pt x="29" y="26"/>
                  </a:cubicBezTo>
                  <a:cubicBezTo>
                    <a:pt x="30" y="24"/>
                    <a:pt x="31" y="23"/>
                    <a:pt x="31" y="21"/>
                  </a:cubicBezTo>
                  <a:cubicBezTo>
                    <a:pt x="32" y="17"/>
                    <a:pt x="34" y="13"/>
                    <a:pt x="38" y="11"/>
                  </a:cubicBezTo>
                  <a:cubicBezTo>
                    <a:pt x="41" y="9"/>
                    <a:pt x="42" y="6"/>
                    <a:pt x="41" y="2"/>
                  </a:cubicBezTo>
                  <a:cubicBezTo>
                    <a:pt x="45" y="0"/>
                    <a:pt x="48" y="1"/>
                    <a:pt x="51" y="3"/>
                  </a:cubicBezTo>
                  <a:cubicBezTo>
                    <a:pt x="50" y="4"/>
                    <a:pt x="50" y="5"/>
                    <a:pt x="49" y="6"/>
                  </a:cubicBezTo>
                  <a:cubicBezTo>
                    <a:pt x="48" y="15"/>
                    <a:pt x="50" y="23"/>
                    <a:pt x="53" y="30"/>
                  </a:cubicBezTo>
                  <a:cubicBezTo>
                    <a:pt x="56" y="39"/>
                    <a:pt x="59" y="47"/>
                    <a:pt x="61" y="57"/>
                  </a:cubicBezTo>
                  <a:cubicBezTo>
                    <a:pt x="61" y="59"/>
                    <a:pt x="61" y="61"/>
                    <a:pt x="61" y="63"/>
                  </a:cubicBezTo>
                  <a:cubicBezTo>
                    <a:pt x="59" y="65"/>
                    <a:pt x="60" y="67"/>
                    <a:pt x="60" y="70"/>
                  </a:cubicBezTo>
                  <a:cubicBezTo>
                    <a:pt x="60" y="73"/>
                    <a:pt x="59" y="76"/>
                    <a:pt x="56" y="78"/>
                  </a:cubicBezTo>
                  <a:cubicBezTo>
                    <a:pt x="54" y="80"/>
                    <a:pt x="52" y="79"/>
                    <a:pt x="50" y="77"/>
                  </a:cubicBezTo>
                  <a:cubicBezTo>
                    <a:pt x="50" y="75"/>
                    <a:pt x="49" y="73"/>
                    <a:pt x="48" y="71"/>
                  </a:cubicBezTo>
                  <a:cubicBezTo>
                    <a:pt x="45" y="72"/>
                    <a:pt x="45" y="75"/>
                    <a:pt x="45" y="77"/>
                  </a:cubicBezTo>
                  <a:cubicBezTo>
                    <a:pt x="44" y="80"/>
                    <a:pt x="43" y="81"/>
                    <a:pt x="40" y="78"/>
                  </a:cubicBezTo>
                  <a:close/>
                </a:path>
              </a:pathLst>
            </a:custGeom>
            <a:solidFill>
              <a:srgbClr val="EBB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 name="Freeform 127">
              <a:extLst>
                <a:ext uri="{FF2B5EF4-FFF2-40B4-BE49-F238E27FC236}">
                  <a16:creationId xmlns:a16="http://schemas.microsoft.com/office/drawing/2014/main" id="{1543F335-9470-FC46-90F6-4E611D009F94}"/>
                </a:ext>
              </a:extLst>
            </p:cNvPr>
            <p:cNvSpPr/>
            <p:nvPr/>
          </p:nvSpPr>
          <p:spPr bwMode="auto">
            <a:xfrm>
              <a:off x="4938713" y="4140200"/>
              <a:ext cx="455613" cy="784225"/>
            </a:xfrm>
            <a:custGeom>
              <a:avLst/>
              <a:gdLst>
                <a:gd name="T0" fmla="*/ 35 w 39"/>
                <a:gd name="T1" fmla="*/ 0 h 67"/>
                <a:gd name="T2" fmla="*/ 35 w 39"/>
                <a:gd name="T3" fmla="*/ 8 h 67"/>
                <a:gd name="T4" fmla="*/ 25 w 39"/>
                <a:gd name="T5" fmla="*/ 22 h 67"/>
                <a:gd name="T6" fmla="*/ 14 w 39"/>
                <a:gd name="T7" fmla="*/ 42 h 67"/>
                <a:gd name="T8" fmla="*/ 9 w 39"/>
                <a:gd name="T9" fmla="*/ 55 h 67"/>
                <a:gd name="T10" fmla="*/ 7 w 39"/>
                <a:gd name="T11" fmla="*/ 63 h 67"/>
                <a:gd name="T12" fmla="*/ 3 w 39"/>
                <a:gd name="T13" fmla="*/ 67 h 67"/>
                <a:gd name="T14" fmla="*/ 1 w 39"/>
                <a:gd name="T15" fmla="*/ 64 h 67"/>
                <a:gd name="T16" fmla="*/ 6 w 39"/>
                <a:gd name="T17" fmla="*/ 39 h 67"/>
                <a:gd name="T18" fmla="*/ 12 w 39"/>
                <a:gd name="T19" fmla="*/ 24 h 67"/>
                <a:gd name="T20" fmla="*/ 20 w 39"/>
                <a:gd name="T21" fmla="*/ 12 h 67"/>
                <a:gd name="T22" fmla="*/ 27 w 39"/>
                <a:gd name="T23" fmla="*/ 2 h 67"/>
                <a:gd name="T24" fmla="*/ 35 w 39"/>
                <a:gd name="T2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67">
                  <a:moveTo>
                    <a:pt x="35" y="0"/>
                  </a:moveTo>
                  <a:cubicBezTo>
                    <a:pt x="39" y="3"/>
                    <a:pt x="39" y="5"/>
                    <a:pt x="35" y="8"/>
                  </a:cubicBezTo>
                  <a:cubicBezTo>
                    <a:pt x="29" y="11"/>
                    <a:pt x="28" y="17"/>
                    <a:pt x="25" y="22"/>
                  </a:cubicBezTo>
                  <a:cubicBezTo>
                    <a:pt x="22" y="29"/>
                    <a:pt x="19" y="36"/>
                    <a:pt x="14" y="42"/>
                  </a:cubicBezTo>
                  <a:cubicBezTo>
                    <a:pt x="11" y="46"/>
                    <a:pt x="10" y="51"/>
                    <a:pt x="9" y="55"/>
                  </a:cubicBezTo>
                  <a:cubicBezTo>
                    <a:pt x="8" y="58"/>
                    <a:pt x="8" y="61"/>
                    <a:pt x="7" y="63"/>
                  </a:cubicBezTo>
                  <a:cubicBezTo>
                    <a:pt x="6" y="65"/>
                    <a:pt x="6" y="67"/>
                    <a:pt x="3" y="67"/>
                  </a:cubicBezTo>
                  <a:cubicBezTo>
                    <a:pt x="1" y="67"/>
                    <a:pt x="2" y="64"/>
                    <a:pt x="1" y="64"/>
                  </a:cubicBezTo>
                  <a:cubicBezTo>
                    <a:pt x="0" y="55"/>
                    <a:pt x="1" y="47"/>
                    <a:pt x="6" y="39"/>
                  </a:cubicBezTo>
                  <a:cubicBezTo>
                    <a:pt x="9" y="35"/>
                    <a:pt x="10" y="29"/>
                    <a:pt x="12" y="24"/>
                  </a:cubicBezTo>
                  <a:cubicBezTo>
                    <a:pt x="13" y="19"/>
                    <a:pt x="16" y="15"/>
                    <a:pt x="20" y="12"/>
                  </a:cubicBezTo>
                  <a:cubicBezTo>
                    <a:pt x="24" y="9"/>
                    <a:pt x="25" y="6"/>
                    <a:pt x="27" y="2"/>
                  </a:cubicBezTo>
                  <a:cubicBezTo>
                    <a:pt x="30" y="1"/>
                    <a:pt x="32" y="0"/>
                    <a:pt x="35" y="0"/>
                  </a:cubicBezTo>
                  <a:close/>
                </a:path>
              </a:pathLst>
            </a:custGeom>
            <a:solidFill>
              <a:srgbClr val="EEBD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 name="Freeform 128">
              <a:extLst>
                <a:ext uri="{FF2B5EF4-FFF2-40B4-BE49-F238E27FC236}">
                  <a16:creationId xmlns:a16="http://schemas.microsoft.com/office/drawing/2014/main" id="{E6091A04-0273-1A48-7646-BD608829B1A8}"/>
                </a:ext>
              </a:extLst>
            </p:cNvPr>
            <p:cNvSpPr/>
            <p:nvPr/>
          </p:nvSpPr>
          <p:spPr bwMode="auto">
            <a:xfrm>
              <a:off x="4903788" y="4994275"/>
              <a:ext cx="82550" cy="117475"/>
            </a:xfrm>
            <a:custGeom>
              <a:avLst/>
              <a:gdLst>
                <a:gd name="T0" fmla="*/ 1 w 7"/>
                <a:gd name="T1" fmla="*/ 3 h 10"/>
                <a:gd name="T2" fmla="*/ 5 w 7"/>
                <a:gd name="T3" fmla="*/ 1 h 10"/>
                <a:gd name="T4" fmla="*/ 5 w 7"/>
                <a:gd name="T5" fmla="*/ 5 h 10"/>
                <a:gd name="T6" fmla="*/ 0 w 7"/>
                <a:gd name="T7" fmla="*/ 10 h 10"/>
                <a:gd name="T8" fmla="*/ 1 w 7"/>
                <a:gd name="T9" fmla="*/ 3 h 10"/>
              </a:gdLst>
              <a:ahLst/>
              <a:cxnLst>
                <a:cxn ang="0">
                  <a:pos x="T0" y="T1"/>
                </a:cxn>
                <a:cxn ang="0">
                  <a:pos x="T2" y="T3"/>
                </a:cxn>
                <a:cxn ang="0">
                  <a:pos x="T4" y="T5"/>
                </a:cxn>
                <a:cxn ang="0">
                  <a:pos x="T6" y="T7"/>
                </a:cxn>
                <a:cxn ang="0">
                  <a:pos x="T8" y="T9"/>
                </a:cxn>
              </a:cxnLst>
              <a:rect l="0" t="0" r="r" b="b"/>
              <a:pathLst>
                <a:path w="7" h="10">
                  <a:moveTo>
                    <a:pt x="1" y="3"/>
                  </a:moveTo>
                  <a:cubicBezTo>
                    <a:pt x="3" y="3"/>
                    <a:pt x="3" y="0"/>
                    <a:pt x="5" y="1"/>
                  </a:cubicBezTo>
                  <a:cubicBezTo>
                    <a:pt x="7" y="2"/>
                    <a:pt x="5" y="4"/>
                    <a:pt x="5" y="5"/>
                  </a:cubicBezTo>
                  <a:cubicBezTo>
                    <a:pt x="5" y="8"/>
                    <a:pt x="3" y="10"/>
                    <a:pt x="0" y="10"/>
                  </a:cubicBezTo>
                  <a:cubicBezTo>
                    <a:pt x="0" y="8"/>
                    <a:pt x="1" y="6"/>
                    <a:pt x="1" y="3"/>
                  </a:cubicBezTo>
                  <a:close/>
                </a:path>
              </a:pathLst>
            </a:custGeom>
            <a:solidFill>
              <a:srgbClr val="EEBD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 name="Freeform 129">
              <a:extLst>
                <a:ext uri="{FF2B5EF4-FFF2-40B4-BE49-F238E27FC236}">
                  <a16:creationId xmlns:a16="http://schemas.microsoft.com/office/drawing/2014/main" id="{BAB55BB1-BE3D-6353-B7E1-D816B197198A}"/>
                </a:ext>
              </a:extLst>
            </p:cNvPr>
            <p:cNvSpPr/>
            <p:nvPr/>
          </p:nvSpPr>
          <p:spPr bwMode="auto">
            <a:xfrm>
              <a:off x="5546725" y="4608513"/>
              <a:ext cx="303213" cy="795337"/>
            </a:xfrm>
            <a:custGeom>
              <a:avLst/>
              <a:gdLst>
                <a:gd name="T0" fmla="*/ 22 w 26"/>
                <a:gd name="T1" fmla="*/ 51 h 68"/>
                <a:gd name="T2" fmla="*/ 20 w 26"/>
                <a:gd name="T3" fmla="*/ 50 h 68"/>
                <a:gd name="T4" fmla="*/ 5 w 26"/>
                <a:gd name="T5" fmla="*/ 57 h 68"/>
                <a:gd name="T6" fmla="*/ 3 w 26"/>
                <a:gd name="T7" fmla="*/ 61 h 68"/>
                <a:gd name="T8" fmla="*/ 2 w 26"/>
                <a:gd name="T9" fmla="*/ 68 h 68"/>
                <a:gd name="T10" fmla="*/ 3 w 26"/>
                <a:gd name="T11" fmla="*/ 24 h 68"/>
                <a:gd name="T12" fmla="*/ 4 w 26"/>
                <a:gd name="T13" fmla="*/ 15 h 68"/>
                <a:gd name="T14" fmla="*/ 5 w 26"/>
                <a:gd name="T15" fmla="*/ 8 h 68"/>
                <a:gd name="T16" fmla="*/ 14 w 26"/>
                <a:gd name="T17" fmla="*/ 4 h 68"/>
                <a:gd name="T18" fmla="*/ 16 w 26"/>
                <a:gd name="T19" fmla="*/ 10 h 68"/>
                <a:gd name="T20" fmla="*/ 20 w 26"/>
                <a:gd name="T21" fmla="*/ 20 h 68"/>
                <a:gd name="T22" fmla="*/ 24 w 26"/>
                <a:gd name="T23" fmla="*/ 39 h 68"/>
                <a:gd name="T24" fmla="*/ 24 w 26"/>
                <a:gd name="T25" fmla="*/ 48 h 68"/>
                <a:gd name="T26" fmla="*/ 22 w 26"/>
                <a:gd name="T2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68">
                  <a:moveTo>
                    <a:pt x="22" y="51"/>
                  </a:moveTo>
                  <a:cubicBezTo>
                    <a:pt x="21" y="50"/>
                    <a:pt x="21" y="49"/>
                    <a:pt x="20" y="50"/>
                  </a:cubicBezTo>
                  <a:cubicBezTo>
                    <a:pt x="16" y="54"/>
                    <a:pt x="11" y="57"/>
                    <a:pt x="5" y="57"/>
                  </a:cubicBezTo>
                  <a:cubicBezTo>
                    <a:pt x="3" y="57"/>
                    <a:pt x="3" y="59"/>
                    <a:pt x="3" y="61"/>
                  </a:cubicBezTo>
                  <a:cubicBezTo>
                    <a:pt x="3" y="63"/>
                    <a:pt x="4" y="66"/>
                    <a:pt x="2" y="68"/>
                  </a:cubicBezTo>
                  <a:cubicBezTo>
                    <a:pt x="1" y="53"/>
                    <a:pt x="0" y="38"/>
                    <a:pt x="3" y="24"/>
                  </a:cubicBezTo>
                  <a:cubicBezTo>
                    <a:pt x="5" y="21"/>
                    <a:pt x="4" y="18"/>
                    <a:pt x="4" y="15"/>
                  </a:cubicBezTo>
                  <a:cubicBezTo>
                    <a:pt x="4" y="13"/>
                    <a:pt x="4" y="10"/>
                    <a:pt x="5" y="8"/>
                  </a:cubicBezTo>
                  <a:cubicBezTo>
                    <a:pt x="7" y="0"/>
                    <a:pt x="7" y="0"/>
                    <a:pt x="14" y="4"/>
                  </a:cubicBezTo>
                  <a:cubicBezTo>
                    <a:pt x="17" y="6"/>
                    <a:pt x="16" y="8"/>
                    <a:pt x="16" y="10"/>
                  </a:cubicBezTo>
                  <a:cubicBezTo>
                    <a:pt x="16" y="14"/>
                    <a:pt x="17" y="18"/>
                    <a:pt x="20" y="20"/>
                  </a:cubicBezTo>
                  <a:cubicBezTo>
                    <a:pt x="26" y="25"/>
                    <a:pt x="26" y="32"/>
                    <a:pt x="24" y="39"/>
                  </a:cubicBezTo>
                  <a:cubicBezTo>
                    <a:pt x="22" y="42"/>
                    <a:pt x="22" y="45"/>
                    <a:pt x="24" y="48"/>
                  </a:cubicBezTo>
                  <a:cubicBezTo>
                    <a:pt x="25" y="50"/>
                    <a:pt x="24" y="51"/>
                    <a:pt x="22" y="51"/>
                  </a:cubicBezTo>
                  <a:close/>
                </a:path>
              </a:pathLst>
            </a:custGeom>
            <a:solidFill>
              <a:srgbClr val="EEC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 name="Freeform 130">
              <a:extLst>
                <a:ext uri="{FF2B5EF4-FFF2-40B4-BE49-F238E27FC236}">
                  <a16:creationId xmlns:a16="http://schemas.microsoft.com/office/drawing/2014/main" id="{BD70D414-BDD6-A416-AE54-DC4188293847}"/>
                </a:ext>
              </a:extLst>
            </p:cNvPr>
            <p:cNvSpPr/>
            <p:nvPr/>
          </p:nvSpPr>
          <p:spPr bwMode="auto">
            <a:xfrm>
              <a:off x="5697538" y="4503738"/>
              <a:ext cx="479425" cy="946150"/>
            </a:xfrm>
            <a:custGeom>
              <a:avLst/>
              <a:gdLst>
                <a:gd name="T0" fmla="*/ 11 w 41"/>
                <a:gd name="T1" fmla="*/ 48 h 81"/>
                <a:gd name="T2" fmla="*/ 5 w 41"/>
                <a:gd name="T3" fmla="*/ 29 h 81"/>
                <a:gd name="T4" fmla="*/ 1 w 41"/>
                <a:gd name="T5" fmla="*/ 13 h 81"/>
                <a:gd name="T6" fmla="*/ 1 w 41"/>
                <a:gd name="T7" fmla="*/ 4 h 81"/>
                <a:gd name="T8" fmla="*/ 2 w 41"/>
                <a:gd name="T9" fmla="*/ 0 h 81"/>
                <a:gd name="T10" fmla="*/ 5 w 41"/>
                <a:gd name="T11" fmla="*/ 5 h 81"/>
                <a:gd name="T12" fmla="*/ 6 w 41"/>
                <a:gd name="T13" fmla="*/ 6 h 81"/>
                <a:gd name="T14" fmla="*/ 5 w 41"/>
                <a:gd name="T15" fmla="*/ 15 h 81"/>
                <a:gd name="T16" fmla="*/ 9 w 41"/>
                <a:gd name="T17" fmla="*/ 29 h 81"/>
                <a:gd name="T18" fmla="*/ 25 w 41"/>
                <a:gd name="T19" fmla="*/ 41 h 81"/>
                <a:gd name="T20" fmla="*/ 36 w 41"/>
                <a:gd name="T21" fmla="*/ 53 h 81"/>
                <a:gd name="T22" fmla="*/ 40 w 41"/>
                <a:gd name="T23" fmla="*/ 62 h 81"/>
                <a:gd name="T24" fmla="*/ 41 w 41"/>
                <a:gd name="T25" fmla="*/ 74 h 81"/>
                <a:gd name="T26" fmla="*/ 40 w 41"/>
                <a:gd name="T27" fmla="*/ 80 h 81"/>
                <a:gd name="T28" fmla="*/ 39 w 41"/>
                <a:gd name="T29" fmla="*/ 81 h 81"/>
                <a:gd name="T30" fmla="*/ 37 w 41"/>
                <a:gd name="T31" fmla="*/ 64 h 81"/>
                <a:gd name="T32" fmla="*/ 27 w 41"/>
                <a:gd name="T33" fmla="*/ 61 h 81"/>
                <a:gd name="T34" fmla="*/ 21 w 41"/>
                <a:gd name="T35" fmla="*/ 49 h 81"/>
                <a:gd name="T36" fmla="*/ 18 w 41"/>
                <a:gd name="T37" fmla="*/ 58 h 81"/>
                <a:gd name="T38" fmla="*/ 13 w 41"/>
                <a:gd name="T39" fmla="*/ 42 h 81"/>
                <a:gd name="T40" fmla="*/ 12 w 41"/>
                <a:gd name="T41" fmla="*/ 48 h 81"/>
                <a:gd name="T42" fmla="*/ 11 w 41"/>
                <a:gd name="T43" fmla="*/ 48 h 81"/>
                <a:gd name="T44" fmla="*/ 11 w 41"/>
                <a:gd name="T45" fmla="*/ 4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81">
                  <a:moveTo>
                    <a:pt x="11" y="48"/>
                  </a:moveTo>
                  <a:cubicBezTo>
                    <a:pt x="11" y="41"/>
                    <a:pt x="12" y="34"/>
                    <a:pt x="5" y="29"/>
                  </a:cubicBezTo>
                  <a:cubicBezTo>
                    <a:pt x="0" y="25"/>
                    <a:pt x="2" y="19"/>
                    <a:pt x="1" y="13"/>
                  </a:cubicBezTo>
                  <a:cubicBezTo>
                    <a:pt x="4" y="10"/>
                    <a:pt x="5" y="7"/>
                    <a:pt x="1" y="4"/>
                  </a:cubicBezTo>
                  <a:cubicBezTo>
                    <a:pt x="0" y="3"/>
                    <a:pt x="0" y="1"/>
                    <a:pt x="2" y="0"/>
                  </a:cubicBezTo>
                  <a:cubicBezTo>
                    <a:pt x="2" y="3"/>
                    <a:pt x="3" y="4"/>
                    <a:pt x="5" y="5"/>
                  </a:cubicBezTo>
                  <a:cubicBezTo>
                    <a:pt x="6" y="5"/>
                    <a:pt x="6" y="6"/>
                    <a:pt x="6" y="6"/>
                  </a:cubicBezTo>
                  <a:cubicBezTo>
                    <a:pt x="7" y="9"/>
                    <a:pt x="6" y="12"/>
                    <a:pt x="5" y="15"/>
                  </a:cubicBezTo>
                  <a:cubicBezTo>
                    <a:pt x="4" y="20"/>
                    <a:pt x="5" y="25"/>
                    <a:pt x="9" y="29"/>
                  </a:cubicBezTo>
                  <a:cubicBezTo>
                    <a:pt x="14" y="34"/>
                    <a:pt x="18" y="39"/>
                    <a:pt x="25" y="41"/>
                  </a:cubicBezTo>
                  <a:cubicBezTo>
                    <a:pt x="31" y="43"/>
                    <a:pt x="34" y="49"/>
                    <a:pt x="36" y="53"/>
                  </a:cubicBezTo>
                  <a:cubicBezTo>
                    <a:pt x="38" y="56"/>
                    <a:pt x="39" y="59"/>
                    <a:pt x="40" y="62"/>
                  </a:cubicBezTo>
                  <a:cubicBezTo>
                    <a:pt x="41" y="66"/>
                    <a:pt x="40" y="70"/>
                    <a:pt x="41" y="74"/>
                  </a:cubicBezTo>
                  <a:cubicBezTo>
                    <a:pt x="41" y="76"/>
                    <a:pt x="41" y="78"/>
                    <a:pt x="40" y="80"/>
                  </a:cubicBezTo>
                  <a:cubicBezTo>
                    <a:pt x="40" y="81"/>
                    <a:pt x="39" y="81"/>
                    <a:pt x="39" y="81"/>
                  </a:cubicBezTo>
                  <a:cubicBezTo>
                    <a:pt x="36" y="76"/>
                    <a:pt x="38" y="70"/>
                    <a:pt x="37" y="64"/>
                  </a:cubicBezTo>
                  <a:cubicBezTo>
                    <a:pt x="33" y="67"/>
                    <a:pt x="30" y="63"/>
                    <a:pt x="27" y="61"/>
                  </a:cubicBezTo>
                  <a:cubicBezTo>
                    <a:pt x="22" y="59"/>
                    <a:pt x="23" y="54"/>
                    <a:pt x="21" y="49"/>
                  </a:cubicBezTo>
                  <a:cubicBezTo>
                    <a:pt x="20" y="53"/>
                    <a:pt x="22" y="56"/>
                    <a:pt x="18" y="58"/>
                  </a:cubicBezTo>
                  <a:cubicBezTo>
                    <a:pt x="21" y="51"/>
                    <a:pt x="12" y="49"/>
                    <a:pt x="13" y="42"/>
                  </a:cubicBezTo>
                  <a:cubicBezTo>
                    <a:pt x="11" y="44"/>
                    <a:pt x="13" y="46"/>
                    <a:pt x="12" y="48"/>
                  </a:cubicBezTo>
                  <a:cubicBezTo>
                    <a:pt x="12" y="48"/>
                    <a:pt x="11" y="48"/>
                    <a:pt x="11" y="48"/>
                  </a:cubicBezTo>
                  <a:cubicBezTo>
                    <a:pt x="11" y="48"/>
                    <a:pt x="11" y="48"/>
                    <a:pt x="11" y="48"/>
                  </a:cubicBezTo>
                  <a:close/>
                </a:path>
              </a:pathLst>
            </a:custGeom>
            <a:solidFill>
              <a:srgbClr val="B86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 name="Freeform 131">
              <a:extLst>
                <a:ext uri="{FF2B5EF4-FFF2-40B4-BE49-F238E27FC236}">
                  <a16:creationId xmlns:a16="http://schemas.microsoft.com/office/drawing/2014/main" id="{362FF4A1-4DBD-B560-A233-C5F81A960AF9}"/>
                </a:ext>
              </a:extLst>
            </p:cNvPr>
            <p:cNvSpPr/>
            <p:nvPr/>
          </p:nvSpPr>
          <p:spPr bwMode="auto">
            <a:xfrm>
              <a:off x="5511800" y="3778250"/>
              <a:ext cx="185738" cy="819150"/>
            </a:xfrm>
            <a:custGeom>
              <a:avLst/>
              <a:gdLst>
                <a:gd name="T0" fmla="*/ 0 w 16"/>
                <a:gd name="T1" fmla="*/ 1 h 70"/>
                <a:gd name="T2" fmla="*/ 10 w 16"/>
                <a:gd name="T3" fmla="*/ 3 h 70"/>
                <a:gd name="T4" fmla="*/ 6 w 16"/>
                <a:gd name="T5" fmla="*/ 11 h 70"/>
                <a:gd name="T6" fmla="*/ 9 w 16"/>
                <a:gd name="T7" fmla="*/ 54 h 70"/>
                <a:gd name="T8" fmla="*/ 16 w 16"/>
                <a:gd name="T9" fmla="*/ 68 h 70"/>
                <a:gd name="T10" fmla="*/ 5 w 16"/>
                <a:gd name="T11" fmla="*/ 70 h 70"/>
                <a:gd name="T12" fmla="*/ 5 w 16"/>
                <a:gd name="T13" fmla="*/ 55 h 70"/>
                <a:gd name="T14" fmla="*/ 0 w 16"/>
                <a:gd name="T15" fmla="*/ 3 h 70"/>
                <a:gd name="T16" fmla="*/ 0 w 16"/>
                <a:gd name="T1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0">
                  <a:moveTo>
                    <a:pt x="0" y="1"/>
                  </a:moveTo>
                  <a:cubicBezTo>
                    <a:pt x="3" y="4"/>
                    <a:pt x="7" y="0"/>
                    <a:pt x="10" y="3"/>
                  </a:cubicBezTo>
                  <a:cubicBezTo>
                    <a:pt x="6" y="4"/>
                    <a:pt x="6" y="9"/>
                    <a:pt x="6" y="11"/>
                  </a:cubicBezTo>
                  <a:cubicBezTo>
                    <a:pt x="9" y="25"/>
                    <a:pt x="10" y="40"/>
                    <a:pt x="9" y="54"/>
                  </a:cubicBezTo>
                  <a:cubicBezTo>
                    <a:pt x="9" y="59"/>
                    <a:pt x="12" y="63"/>
                    <a:pt x="16" y="68"/>
                  </a:cubicBezTo>
                  <a:cubicBezTo>
                    <a:pt x="12" y="69"/>
                    <a:pt x="8" y="66"/>
                    <a:pt x="5" y="70"/>
                  </a:cubicBezTo>
                  <a:cubicBezTo>
                    <a:pt x="5" y="65"/>
                    <a:pt x="5" y="60"/>
                    <a:pt x="5" y="55"/>
                  </a:cubicBezTo>
                  <a:cubicBezTo>
                    <a:pt x="6" y="37"/>
                    <a:pt x="4" y="20"/>
                    <a:pt x="0" y="3"/>
                  </a:cubicBezTo>
                  <a:cubicBezTo>
                    <a:pt x="0" y="2"/>
                    <a:pt x="0" y="1"/>
                    <a:pt x="0" y="1"/>
                  </a:cubicBezTo>
                  <a:close/>
                </a:path>
              </a:pathLst>
            </a:custGeom>
            <a:solidFill>
              <a:srgbClr val="F0C0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 name="Freeform 132">
              <a:extLst>
                <a:ext uri="{FF2B5EF4-FFF2-40B4-BE49-F238E27FC236}">
                  <a16:creationId xmlns:a16="http://schemas.microsoft.com/office/drawing/2014/main" id="{B917B8E0-0D61-4EDA-4653-5F115415EA3D}"/>
                </a:ext>
              </a:extLst>
            </p:cNvPr>
            <p:cNvSpPr/>
            <p:nvPr/>
          </p:nvSpPr>
          <p:spPr bwMode="auto">
            <a:xfrm>
              <a:off x="5418138" y="4187825"/>
              <a:ext cx="163513" cy="595312"/>
            </a:xfrm>
            <a:custGeom>
              <a:avLst/>
              <a:gdLst>
                <a:gd name="T0" fmla="*/ 14 w 14"/>
                <a:gd name="T1" fmla="*/ 51 h 51"/>
                <a:gd name="T2" fmla="*/ 7 w 14"/>
                <a:gd name="T3" fmla="*/ 30 h 51"/>
                <a:gd name="T4" fmla="*/ 1 w 14"/>
                <a:gd name="T5" fmla="*/ 12 h 51"/>
                <a:gd name="T6" fmla="*/ 2 w 14"/>
                <a:gd name="T7" fmla="*/ 0 h 51"/>
                <a:gd name="T8" fmla="*/ 6 w 14"/>
                <a:gd name="T9" fmla="*/ 11 h 51"/>
                <a:gd name="T10" fmla="*/ 8 w 14"/>
                <a:gd name="T11" fmla="*/ 1 h 51"/>
                <a:gd name="T12" fmla="*/ 7 w 14"/>
                <a:gd name="T13" fmla="*/ 17 h 51"/>
                <a:gd name="T14" fmla="*/ 10 w 14"/>
                <a:gd name="T15" fmla="*/ 32 h 51"/>
                <a:gd name="T16" fmla="*/ 14 w 14"/>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1">
                  <a:moveTo>
                    <a:pt x="14" y="51"/>
                  </a:moveTo>
                  <a:cubicBezTo>
                    <a:pt x="12" y="44"/>
                    <a:pt x="10" y="37"/>
                    <a:pt x="7" y="30"/>
                  </a:cubicBezTo>
                  <a:cubicBezTo>
                    <a:pt x="5" y="24"/>
                    <a:pt x="2" y="19"/>
                    <a:pt x="1" y="12"/>
                  </a:cubicBezTo>
                  <a:cubicBezTo>
                    <a:pt x="0" y="8"/>
                    <a:pt x="0" y="4"/>
                    <a:pt x="2" y="0"/>
                  </a:cubicBezTo>
                  <a:cubicBezTo>
                    <a:pt x="2" y="5"/>
                    <a:pt x="6" y="7"/>
                    <a:pt x="6" y="11"/>
                  </a:cubicBezTo>
                  <a:cubicBezTo>
                    <a:pt x="8" y="8"/>
                    <a:pt x="6" y="4"/>
                    <a:pt x="8" y="1"/>
                  </a:cubicBezTo>
                  <a:cubicBezTo>
                    <a:pt x="9" y="6"/>
                    <a:pt x="9" y="12"/>
                    <a:pt x="7" y="17"/>
                  </a:cubicBezTo>
                  <a:cubicBezTo>
                    <a:pt x="5" y="22"/>
                    <a:pt x="8" y="27"/>
                    <a:pt x="10" y="32"/>
                  </a:cubicBezTo>
                  <a:cubicBezTo>
                    <a:pt x="13" y="38"/>
                    <a:pt x="14" y="44"/>
                    <a:pt x="14" y="51"/>
                  </a:cubicBezTo>
                  <a:close/>
                </a:path>
              </a:pathLst>
            </a:custGeom>
            <a:solidFill>
              <a:srgbClr val="BF6E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 name="Freeform 133">
              <a:extLst>
                <a:ext uri="{FF2B5EF4-FFF2-40B4-BE49-F238E27FC236}">
                  <a16:creationId xmlns:a16="http://schemas.microsoft.com/office/drawing/2014/main" id="{1F24E19F-1BB6-7FB5-0B21-93665D68A71C}"/>
                </a:ext>
              </a:extLst>
            </p:cNvPr>
            <p:cNvSpPr/>
            <p:nvPr/>
          </p:nvSpPr>
          <p:spPr bwMode="auto">
            <a:xfrm>
              <a:off x="5499100" y="3263900"/>
              <a:ext cx="139700" cy="385762"/>
            </a:xfrm>
            <a:custGeom>
              <a:avLst/>
              <a:gdLst>
                <a:gd name="T0" fmla="*/ 0 w 12"/>
                <a:gd name="T1" fmla="*/ 24 h 33"/>
                <a:gd name="T2" fmla="*/ 1 w 12"/>
                <a:gd name="T3" fmla="*/ 4 h 33"/>
                <a:gd name="T4" fmla="*/ 2 w 12"/>
                <a:gd name="T5" fmla="*/ 0 h 33"/>
                <a:gd name="T6" fmla="*/ 5 w 12"/>
                <a:gd name="T7" fmla="*/ 3 h 33"/>
                <a:gd name="T8" fmla="*/ 6 w 12"/>
                <a:gd name="T9" fmla="*/ 5 h 33"/>
                <a:gd name="T10" fmla="*/ 12 w 12"/>
                <a:gd name="T11" fmla="*/ 33 h 33"/>
                <a:gd name="T12" fmla="*/ 7 w 12"/>
                <a:gd name="T13" fmla="*/ 21 h 33"/>
                <a:gd name="T14" fmla="*/ 7 w 12"/>
                <a:gd name="T15" fmla="*/ 19 h 33"/>
                <a:gd name="T16" fmla="*/ 6 w 12"/>
                <a:gd name="T17" fmla="*/ 20 h 33"/>
                <a:gd name="T18" fmla="*/ 0 w 12"/>
                <a:gd name="T19"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33">
                  <a:moveTo>
                    <a:pt x="0" y="24"/>
                  </a:moveTo>
                  <a:cubicBezTo>
                    <a:pt x="2" y="17"/>
                    <a:pt x="6" y="11"/>
                    <a:pt x="1" y="4"/>
                  </a:cubicBezTo>
                  <a:cubicBezTo>
                    <a:pt x="0" y="3"/>
                    <a:pt x="0" y="1"/>
                    <a:pt x="2" y="0"/>
                  </a:cubicBezTo>
                  <a:cubicBezTo>
                    <a:pt x="4" y="0"/>
                    <a:pt x="4" y="1"/>
                    <a:pt x="5" y="3"/>
                  </a:cubicBezTo>
                  <a:cubicBezTo>
                    <a:pt x="5" y="4"/>
                    <a:pt x="5" y="5"/>
                    <a:pt x="6" y="5"/>
                  </a:cubicBezTo>
                  <a:cubicBezTo>
                    <a:pt x="9" y="14"/>
                    <a:pt x="10" y="24"/>
                    <a:pt x="12" y="33"/>
                  </a:cubicBezTo>
                  <a:cubicBezTo>
                    <a:pt x="8" y="30"/>
                    <a:pt x="7" y="26"/>
                    <a:pt x="7" y="21"/>
                  </a:cubicBezTo>
                  <a:cubicBezTo>
                    <a:pt x="7" y="21"/>
                    <a:pt x="7" y="20"/>
                    <a:pt x="7" y="19"/>
                  </a:cubicBezTo>
                  <a:cubicBezTo>
                    <a:pt x="7" y="19"/>
                    <a:pt x="6" y="19"/>
                    <a:pt x="6" y="20"/>
                  </a:cubicBezTo>
                  <a:cubicBezTo>
                    <a:pt x="4" y="21"/>
                    <a:pt x="3" y="24"/>
                    <a:pt x="0" y="24"/>
                  </a:cubicBezTo>
                  <a:close/>
                </a:path>
              </a:pathLst>
            </a:custGeom>
            <a:solidFill>
              <a:srgbClr val="E98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 name="Freeform 134">
              <a:extLst>
                <a:ext uri="{FF2B5EF4-FFF2-40B4-BE49-F238E27FC236}">
                  <a16:creationId xmlns:a16="http://schemas.microsoft.com/office/drawing/2014/main" id="{818C8C4C-4119-1D41-F03B-535048BC3D4D}"/>
                </a:ext>
              </a:extLst>
            </p:cNvPr>
            <p:cNvSpPr/>
            <p:nvPr/>
          </p:nvSpPr>
          <p:spPr bwMode="auto">
            <a:xfrm>
              <a:off x="5534025" y="3603625"/>
              <a:ext cx="93663" cy="174625"/>
            </a:xfrm>
            <a:custGeom>
              <a:avLst/>
              <a:gdLst>
                <a:gd name="T0" fmla="*/ 7 w 8"/>
                <a:gd name="T1" fmla="*/ 9 h 15"/>
                <a:gd name="T2" fmla="*/ 5 w 8"/>
                <a:gd name="T3" fmla="*/ 14 h 15"/>
                <a:gd name="T4" fmla="*/ 1 w 8"/>
                <a:gd name="T5" fmla="*/ 11 h 15"/>
                <a:gd name="T6" fmla="*/ 0 w 8"/>
                <a:gd name="T7" fmla="*/ 4 h 15"/>
                <a:gd name="T8" fmla="*/ 2 w 8"/>
                <a:gd name="T9" fmla="*/ 1 h 15"/>
                <a:gd name="T10" fmla="*/ 5 w 8"/>
                <a:gd name="T11" fmla="*/ 3 h 15"/>
                <a:gd name="T12" fmla="*/ 7 w 8"/>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7" y="9"/>
                  </a:moveTo>
                  <a:cubicBezTo>
                    <a:pt x="6" y="10"/>
                    <a:pt x="8" y="14"/>
                    <a:pt x="5" y="14"/>
                  </a:cubicBezTo>
                  <a:cubicBezTo>
                    <a:pt x="3" y="15"/>
                    <a:pt x="1" y="12"/>
                    <a:pt x="1" y="11"/>
                  </a:cubicBezTo>
                  <a:cubicBezTo>
                    <a:pt x="2" y="8"/>
                    <a:pt x="3" y="6"/>
                    <a:pt x="0" y="4"/>
                  </a:cubicBezTo>
                  <a:cubicBezTo>
                    <a:pt x="0" y="4"/>
                    <a:pt x="1" y="2"/>
                    <a:pt x="2" y="1"/>
                  </a:cubicBezTo>
                  <a:cubicBezTo>
                    <a:pt x="4" y="0"/>
                    <a:pt x="4" y="2"/>
                    <a:pt x="5" y="3"/>
                  </a:cubicBezTo>
                  <a:cubicBezTo>
                    <a:pt x="6" y="4"/>
                    <a:pt x="8" y="6"/>
                    <a:pt x="7" y="9"/>
                  </a:cubicBezTo>
                  <a:close/>
                </a:path>
              </a:pathLst>
            </a:custGeom>
            <a:solidFill>
              <a:srgbClr val="F2B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 name="Freeform 135">
              <a:extLst>
                <a:ext uri="{FF2B5EF4-FFF2-40B4-BE49-F238E27FC236}">
                  <a16:creationId xmlns:a16="http://schemas.microsoft.com/office/drawing/2014/main" id="{F76922C3-DC96-665B-A2EF-828BFE01073E}"/>
                </a:ext>
              </a:extLst>
            </p:cNvPr>
            <p:cNvSpPr/>
            <p:nvPr/>
          </p:nvSpPr>
          <p:spPr bwMode="auto">
            <a:xfrm>
              <a:off x="6292850" y="5227638"/>
              <a:ext cx="209550" cy="385762"/>
            </a:xfrm>
            <a:custGeom>
              <a:avLst/>
              <a:gdLst>
                <a:gd name="T0" fmla="*/ 13 w 18"/>
                <a:gd name="T1" fmla="*/ 33 h 33"/>
                <a:gd name="T2" fmla="*/ 4 w 18"/>
                <a:gd name="T3" fmla="*/ 27 h 33"/>
                <a:gd name="T4" fmla="*/ 2 w 18"/>
                <a:gd name="T5" fmla="*/ 26 h 33"/>
                <a:gd name="T6" fmla="*/ 1 w 18"/>
                <a:gd name="T7" fmla="*/ 21 h 33"/>
                <a:gd name="T8" fmla="*/ 1 w 18"/>
                <a:gd name="T9" fmla="*/ 17 h 33"/>
                <a:gd name="T10" fmla="*/ 9 w 18"/>
                <a:gd name="T11" fmla="*/ 4 h 33"/>
                <a:gd name="T12" fmla="*/ 10 w 18"/>
                <a:gd name="T13" fmla="*/ 3 h 33"/>
                <a:gd name="T14" fmla="*/ 15 w 18"/>
                <a:gd name="T15" fmla="*/ 1 h 33"/>
                <a:gd name="T16" fmla="*/ 18 w 18"/>
                <a:gd name="T17" fmla="*/ 6 h 33"/>
                <a:gd name="T18" fmla="*/ 17 w 18"/>
                <a:gd name="T19" fmla="*/ 27 h 33"/>
                <a:gd name="T20" fmla="*/ 13 w 18"/>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3">
                  <a:moveTo>
                    <a:pt x="13" y="33"/>
                  </a:moveTo>
                  <a:cubicBezTo>
                    <a:pt x="10" y="31"/>
                    <a:pt x="7" y="29"/>
                    <a:pt x="4" y="27"/>
                  </a:cubicBezTo>
                  <a:cubicBezTo>
                    <a:pt x="3" y="28"/>
                    <a:pt x="3" y="27"/>
                    <a:pt x="2" y="26"/>
                  </a:cubicBezTo>
                  <a:cubicBezTo>
                    <a:pt x="3" y="25"/>
                    <a:pt x="2" y="23"/>
                    <a:pt x="1" y="21"/>
                  </a:cubicBezTo>
                  <a:cubicBezTo>
                    <a:pt x="1" y="20"/>
                    <a:pt x="0" y="18"/>
                    <a:pt x="1" y="17"/>
                  </a:cubicBezTo>
                  <a:cubicBezTo>
                    <a:pt x="6" y="14"/>
                    <a:pt x="6" y="8"/>
                    <a:pt x="9" y="4"/>
                  </a:cubicBezTo>
                  <a:cubicBezTo>
                    <a:pt x="9" y="3"/>
                    <a:pt x="10" y="3"/>
                    <a:pt x="10" y="3"/>
                  </a:cubicBezTo>
                  <a:cubicBezTo>
                    <a:pt x="11" y="1"/>
                    <a:pt x="13" y="0"/>
                    <a:pt x="15" y="1"/>
                  </a:cubicBezTo>
                  <a:cubicBezTo>
                    <a:pt x="18" y="2"/>
                    <a:pt x="18" y="4"/>
                    <a:pt x="18" y="6"/>
                  </a:cubicBezTo>
                  <a:cubicBezTo>
                    <a:pt x="17" y="13"/>
                    <a:pt x="17" y="20"/>
                    <a:pt x="17" y="27"/>
                  </a:cubicBezTo>
                  <a:cubicBezTo>
                    <a:pt x="17" y="30"/>
                    <a:pt x="17" y="32"/>
                    <a:pt x="13" y="33"/>
                  </a:cubicBezTo>
                  <a:close/>
                </a:path>
              </a:pathLst>
            </a:custGeom>
            <a:solidFill>
              <a:srgbClr val="D88D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 name="Freeform 136">
              <a:extLst>
                <a:ext uri="{FF2B5EF4-FFF2-40B4-BE49-F238E27FC236}">
                  <a16:creationId xmlns:a16="http://schemas.microsoft.com/office/drawing/2014/main" id="{ADA4DB4D-5798-7027-C0AC-2B411D4B5B8C}"/>
                </a:ext>
              </a:extLst>
            </p:cNvPr>
            <p:cNvSpPr/>
            <p:nvPr/>
          </p:nvSpPr>
          <p:spPr bwMode="auto">
            <a:xfrm>
              <a:off x="6386513" y="5087938"/>
              <a:ext cx="139700" cy="573087"/>
            </a:xfrm>
            <a:custGeom>
              <a:avLst/>
              <a:gdLst>
                <a:gd name="T0" fmla="*/ 5 w 12"/>
                <a:gd name="T1" fmla="*/ 45 h 49"/>
                <a:gd name="T2" fmla="*/ 8 w 12"/>
                <a:gd name="T3" fmla="*/ 41 h 49"/>
                <a:gd name="T4" fmla="*/ 9 w 12"/>
                <a:gd name="T5" fmla="*/ 18 h 49"/>
                <a:gd name="T6" fmla="*/ 7 w 12"/>
                <a:gd name="T7" fmla="*/ 14 h 49"/>
                <a:gd name="T8" fmla="*/ 2 w 12"/>
                <a:gd name="T9" fmla="*/ 16 h 49"/>
                <a:gd name="T10" fmla="*/ 2 w 12"/>
                <a:gd name="T11" fmla="*/ 11 h 49"/>
                <a:gd name="T12" fmla="*/ 8 w 12"/>
                <a:gd name="T13" fmla="*/ 0 h 49"/>
                <a:gd name="T14" fmla="*/ 9 w 12"/>
                <a:gd name="T15" fmla="*/ 0 h 49"/>
                <a:gd name="T16" fmla="*/ 11 w 12"/>
                <a:gd name="T17" fmla="*/ 49 h 49"/>
                <a:gd name="T18" fmla="*/ 5 w 12"/>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9">
                  <a:moveTo>
                    <a:pt x="5" y="45"/>
                  </a:moveTo>
                  <a:cubicBezTo>
                    <a:pt x="7" y="44"/>
                    <a:pt x="8" y="43"/>
                    <a:pt x="8" y="41"/>
                  </a:cubicBezTo>
                  <a:cubicBezTo>
                    <a:pt x="8" y="33"/>
                    <a:pt x="7" y="25"/>
                    <a:pt x="9" y="18"/>
                  </a:cubicBezTo>
                  <a:cubicBezTo>
                    <a:pt x="9" y="17"/>
                    <a:pt x="9" y="15"/>
                    <a:pt x="7" y="14"/>
                  </a:cubicBezTo>
                  <a:cubicBezTo>
                    <a:pt x="4" y="12"/>
                    <a:pt x="4" y="16"/>
                    <a:pt x="2" y="16"/>
                  </a:cubicBezTo>
                  <a:cubicBezTo>
                    <a:pt x="0" y="14"/>
                    <a:pt x="1" y="13"/>
                    <a:pt x="2" y="11"/>
                  </a:cubicBezTo>
                  <a:cubicBezTo>
                    <a:pt x="4" y="7"/>
                    <a:pt x="6" y="4"/>
                    <a:pt x="8" y="0"/>
                  </a:cubicBezTo>
                  <a:cubicBezTo>
                    <a:pt x="8" y="0"/>
                    <a:pt x="8" y="0"/>
                    <a:pt x="9" y="0"/>
                  </a:cubicBezTo>
                  <a:cubicBezTo>
                    <a:pt x="12" y="16"/>
                    <a:pt x="11" y="32"/>
                    <a:pt x="11" y="49"/>
                  </a:cubicBezTo>
                  <a:cubicBezTo>
                    <a:pt x="8" y="49"/>
                    <a:pt x="7" y="46"/>
                    <a:pt x="5" y="45"/>
                  </a:cubicBezTo>
                  <a:close/>
                </a:path>
              </a:pathLst>
            </a:custGeom>
            <a:solidFill>
              <a:srgbClr val="E5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 name="Freeform 137">
              <a:extLst>
                <a:ext uri="{FF2B5EF4-FFF2-40B4-BE49-F238E27FC236}">
                  <a16:creationId xmlns:a16="http://schemas.microsoft.com/office/drawing/2014/main" id="{D8958D28-804F-0BE7-CF55-996EB6BE5186}"/>
                </a:ext>
              </a:extLst>
            </p:cNvPr>
            <p:cNvSpPr/>
            <p:nvPr/>
          </p:nvSpPr>
          <p:spPr bwMode="auto">
            <a:xfrm>
              <a:off x="6153150" y="5438775"/>
              <a:ext cx="185738" cy="128587"/>
            </a:xfrm>
            <a:custGeom>
              <a:avLst/>
              <a:gdLst>
                <a:gd name="T0" fmla="*/ 15 w 16"/>
                <a:gd name="T1" fmla="*/ 8 h 11"/>
                <a:gd name="T2" fmla="*/ 16 w 16"/>
                <a:gd name="T3" fmla="*/ 9 h 11"/>
                <a:gd name="T4" fmla="*/ 16 w 16"/>
                <a:gd name="T5" fmla="*/ 11 h 11"/>
                <a:gd name="T6" fmla="*/ 0 w 16"/>
                <a:gd name="T7" fmla="*/ 1 h 11"/>
                <a:gd name="T8" fmla="*/ 0 w 16"/>
                <a:gd name="T9" fmla="*/ 0 h 11"/>
                <a:gd name="T10" fmla="*/ 1 w 16"/>
                <a:gd name="T11" fmla="*/ 0 h 11"/>
                <a:gd name="T12" fmla="*/ 15 w 16"/>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5" y="8"/>
                  </a:moveTo>
                  <a:cubicBezTo>
                    <a:pt x="15" y="9"/>
                    <a:pt x="16" y="9"/>
                    <a:pt x="16" y="9"/>
                  </a:cubicBezTo>
                  <a:cubicBezTo>
                    <a:pt x="16" y="10"/>
                    <a:pt x="16" y="10"/>
                    <a:pt x="16" y="11"/>
                  </a:cubicBezTo>
                  <a:cubicBezTo>
                    <a:pt x="10" y="9"/>
                    <a:pt x="4" y="6"/>
                    <a:pt x="0" y="1"/>
                  </a:cubicBezTo>
                  <a:cubicBezTo>
                    <a:pt x="0" y="1"/>
                    <a:pt x="0" y="0"/>
                    <a:pt x="0" y="0"/>
                  </a:cubicBezTo>
                  <a:cubicBezTo>
                    <a:pt x="0" y="0"/>
                    <a:pt x="1" y="0"/>
                    <a:pt x="1" y="0"/>
                  </a:cubicBezTo>
                  <a:cubicBezTo>
                    <a:pt x="6" y="2"/>
                    <a:pt x="11" y="5"/>
                    <a:pt x="15" y="8"/>
                  </a:cubicBezTo>
                  <a:close/>
                </a:path>
              </a:pathLst>
            </a:custGeom>
            <a:solidFill>
              <a:srgbClr val="AF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 name="Freeform 138">
              <a:extLst>
                <a:ext uri="{FF2B5EF4-FFF2-40B4-BE49-F238E27FC236}">
                  <a16:creationId xmlns:a16="http://schemas.microsoft.com/office/drawing/2014/main" id="{DE1B40AF-D7D0-68B9-3C15-C98C1E5AC4BA}"/>
                </a:ext>
              </a:extLst>
            </p:cNvPr>
            <p:cNvSpPr/>
            <p:nvPr/>
          </p:nvSpPr>
          <p:spPr bwMode="auto">
            <a:xfrm>
              <a:off x="6153150" y="4525963"/>
              <a:ext cx="327025" cy="760412"/>
            </a:xfrm>
            <a:custGeom>
              <a:avLst/>
              <a:gdLst>
                <a:gd name="T0" fmla="*/ 28 w 28"/>
                <a:gd name="T1" fmla="*/ 48 h 65"/>
                <a:gd name="T2" fmla="*/ 24 w 28"/>
                <a:gd name="T3" fmla="*/ 58 h 65"/>
                <a:gd name="T4" fmla="*/ 22 w 28"/>
                <a:gd name="T5" fmla="*/ 64 h 65"/>
                <a:gd name="T6" fmla="*/ 22 w 28"/>
                <a:gd name="T7" fmla="*/ 64 h 65"/>
                <a:gd name="T8" fmla="*/ 20 w 28"/>
                <a:gd name="T9" fmla="*/ 65 h 65"/>
                <a:gd name="T10" fmla="*/ 10 w 28"/>
                <a:gd name="T11" fmla="*/ 47 h 65"/>
                <a:gd name="T12" fmla="*/ 6 w 28"/>
                <a:gd name="T13" fmla="*/ 38 h 65"/>
                <a:gd name="T14" fmla="*/ 6 w 28"/>
                <a:gd name="T15" fmla="*/ 35 h 65"/>
                <a:gd name="T16" fmla="*/ 3 w 28"/>
                <a:gd name="T17" fmla="*/ 14 h 65"/>
                <a:gd name="T18" fmla="*/ 1 w 28"/>
                <a:gd name="T19" fmla="*/ 9 h 65"/>
                <a:gd name="T20" fmla="*/ 3 w 28"/>
                <a:gd name="T21" fmla="*/ 5 h 65"/>
                <a:gd name="T22" fmla="*/ 9 w 28"/>
                <a:gd name="T23" fmla="*/ 0 h 65"/>
                <a:gd name="T24" fmla="*/ 16 w 28"/>
                <a:gd name="T25" fmla="*/ 6 h 65"/>
                <a:gd name="T26" fmla="*/ 20 w 28"/>
                <a:gd name="T27" fmla="*/ 17 h 65"/>
                <a:gd name="T28" fmla="*/ 26 w 28"/>
                <a:gd name="T29" fmla="*/ 41 h 65"/>
                <a:gd name="T30" fmla="*/ 28 w 28"/>
                <a:gd name="T31" fmla="*/ 4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65">
                  <a:moveTo>
                    <a:pt x="28" y="48"/>
                  </a:moveTo>
                  <a:cubicBezTo>
                    <a:pt x="28" y="52"/>
                    <a:pt x="26" y="55"/>
                    <a:pt x="24" y="58"/>
                  </a:cubicBezTo>
                  <a:cubicBezTo>
                    <a:pt x="23" y="60"/>
                    <a:pt x="22" y="62"/>
                    <a:pt x="22" y="64"/>
                  </a:cubicBezTo>
                  <a:cubicBezTo>
                    <a:pt x="22" y="64"/>
                    <a:pt x="22" y="64"/>
                    <a:pt x="22" y="64"/>
                  </a:cubicBezTo>
                  <a:cubicBezTo>
                    <a:pt x="21" y="65"/>
                    <a:pt x="20" y="65"/>
                    <a:pt x="20" y="65"/>
                  </a:cubicBezTo>
                  <a:cubicBezTo>
                    <a:pt x="18" y="58"/>
                    <a:pt x="9" y="56"/>
                    <a:pt x="10" y="47"/>
                  </a:cubicBezTo>
                  <a:cubicBezTo>
                    <a:pt x="11" y="44"/>
                    <a:pt x="9" y="40"/>
                    <a:pt x="6" y="38"/>
                  </a:cubicBezTo>
                  <a:cubicBezTo>
                    <a:pt x="6" y="37"/>
                    <a:pt x="6" y="36"/>
                    <a:pt x="6" y="35"/>
                  </a:cubicBezTo>
                  <a:cubicBezTo>
                    <a:pt x="10" y="28"/>
                    <a:pt x="6" y="21"/>
                    <a:pt x="3" y="14"/>
                  </a:cubicBezTo>
                  <a:cubicBezTo>
                    <a:pt x="1" y="13"/>
                    <a:pt x="0" y="11"/>
                    <a:pt x="1" y="9"/>
                  </a:cubicBezTo>
                  <a:cubicBezTo>
                    <a:pt x="1" y="8"/>
                    <a:pt x="1" y="5"/>
                    <a:pt x="3" y="5"/>
                  </a:cubicBezTo>
                  <a:cubicBezTo>
                    <a:pt x="7" y="6"/>
                    <a:pt x="8" y="3"/>
                    <a:pt x="9" y="0"/>
                  </a:cubicBezTo>
                  <a:cubicBezTo>
                    <a:pt x="12" y="1"/>
                    <a:pt x="16" y="1"/>
                    <a:pt x="16" y="6"/>
                  </a:cubicBezTo>
                  <a:cubicBezTo>
                    <a:pt x="15" y="10"/>
                    <a:pt x="19" y="12"/>
                    <a:pt x="20" y="17"/>
                  </a:cubicBezTo>
                  <a:cubicBezTo>
                    <a:pt x="21" y="25"/>
                    <a:pt x="21" y="34"/>
                    <a:pt x="26" y="41"/>
                  </a:cubicBezTo>
                  <a:cubicBezTo>
                    <a:pt x="27" y="43"/>
                    <a:pt x="25" y="46"/>
                    <a:pt x="28" y="48"/>
                  </a:cubicBezTo>
                  <a:close/>
                </a:path>
              </a:pathLst>
            </a:custGeom>
            <a:solidFill>
              <a:srgbClr val="D88D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 name="Freeform 139">
              <a:extLst>
                <a:ext uri="{FF2B5EF4-FFF2-40B4-BE49-F238E27FC236}">
                  <a16:creationId xmlns:a16="http://schemas.microsoft.com/office/drawing/2014/main" id="{B74C6F5C-B645-5C02-2424-5FB78D159D5D}"/>
                </a:ext>
              </a:extLst>
            </p:cNvPr>
            <p:cNvSpPr/>
            <p:nvPr/>
          </p:nvSpPr>
          <p:spPr bwMode="auto">
            <a:xfrm>
              <a:off x="5780088" y="4094163"/>
              <a:ext cx="477838" cy="573087"/>
            </a:xfrm>
            <a:custGeom>
              <a:avLst/>
              <a:gdLst>
                <a:gd name="T0" fmla="*/ 41 w 41"/>
                <a:gd name="T1" fmla="*/ 37 h 49"/>
                <a:gd name="T2" fmla="*/ 37 w 41"/>
                <a:gd name="T3" fmla="*/ 43 h 49"/>
                <a:gd name="T4" fmla="*/ 34 w 41"/>
                <a:gd name="T5" fmla="*/ 47 h 49"/>
                <a:gd name="T6" fmla="*/ 28 w 41"/>
                <a:gd name="T7" fmla="*/ 47 h 49"/>
                <a:gd name="T8" fmla="*/ 22 w 41"/>
                <a:gd name="T9" fmla="*/ 46 h 49"/>
                <a:gd name="T10" fmla="*/ 19 w 41"/>
                <a:gd name="T11" fmla="*/ 48 h 49"/>
                <a:gd name="T12" fmla="*/ 15 w 41"/>
                <a:gd name="T13" fmla="*/ 48 h 49"/>
                <a:gd name="T14" fmla="*/ 16 w 41"/>
                <a:gd name="T15" fmla="*/ 44 h 49"/>
                <a:gd name="T16" fmla="*/ 23 w 41"/>
                <a:gd name="T17" fmla="*/ 38 h 49"/>
                <a:gd name="T18" fmla="*/ 15 w 41"/>
                <a:gd name="T19" fmla="*/ 29 h 49"/>
                <a:gd name="T20" fmla="*/ 14 w 41"/>
                <a:gd name="T21" fmla="*/ 27 h 49"/>
                <a:gd name="T22" fmla="*/ 9 w 41"/>
                <a:gd name="T23" fmla="*/ 17 h 49"/>
                <a:gd name="T24" fmla="*/ 5 w 41"/>
                <a:gd name="T25" fmla="*/ 9 h 49"/>
                <a:gd name="T26" fmla="*/ 0 w 41"/>
                <a:gd name="T27" fmla="*/ 3 h 49"/>
                <a:gd name="T28" fmla="*/ 17 w 41"/>
                <a:gd name="T29" fmla="*/ 5 h 49"/>
                <a:gd name="T30" fmla="*/ 30 w 41"/>
                <a:gd name="T31" fmla="*/ 14 h 49"/>
                <a:gd name="T32" fmla="*/ 22 w 41"/>
                <a:gd name="T33" fmla="*/ 11 h 49"/>
                <a:gd name="T34" fmla="*/ 19 w 41"/>
                <a:gd name="T35" fmla="*/ 11 h 49"/>
                <a:gd name="T36" fmla="*/ 18 w 41"/>
                <a:gd name="T37" fmla="*/ 14 h 49"/>
                <a:gd name="T38" fmla="*/ 20 w 41"/>
                <a:gd name="T39" fmla="*/ 23 h 49"/>
                <a:gd name="T40" fmla="*/ 26 w 41"/>
                <a:gd name="T41" fmla="*/ 29 h 49"/>
                <a:gd name="T42" fmla="*/ 28 w 41"/>
                <a:gd name="T43" fmla="*/ 30 h 49"/>
                <a:gd name="T44" fmla="*/ 35 w 41"/>
                <a:gd name="T45" fmla="*/ 36 h 49"/>
                <a:gd name="T46" fmla="*/ 33 w 41"/>
                <a:gd name="T47" fmla="*/ 40 h 49"/>
                <a:gd name="T48" fmla="*/ 37 w 41"/>
                <a:gd name="T49" fmla="*/ 41 h 49"/>
                <a:gd name="T50" fmla="*/ 38 w 41"/>
                <a:gd name="T51" fmla="*/ 37 h 49"/>
                <a:gd name="T52" fmla="*/ 40 w 41"/>
                <a:gd name="T53" fmla="*/ 34 h 49"/>
                <a:gd name="T54" fmla="*/ 41 w 41"/>
                <a:gd name="T55"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9">
                  <a:moveTo>
                    <a:pt x="41" y="37"/>
                  </a:moveTo>
                  <a:cubicBezTo>
                    <a:pt x="41" y="40"/>
                    <a:pt x="41" y="44"/>
                    <a:pt x="37" y="43"/>
                  </a:cubicBezTo>
                  <a:cubicBezTo>
                    <a:pt x="34" y="43"/>
                    <a:pt x="35" y="45"/>
                    <a:pt x="34" y="47"/>
                  </a:cubicBezTo>
                  <a:cubicBezTo>
                    <a:pt x="32" y="48"/>
                    <a:pt x="30" y="49"/>
                    <a:pt x="28" y="47"/>
                  </a:cubicBezTo>
                  <a:cubicBezTo>
                    <a:pt x="26" y="44"/>
                    <a:pt x="24" y="44"/>
                    <a:pt x="22" y="46"/>
                  </a:cubicBezTo>
                  <a:cubicBezTo>
                    <a:pt x="21" y="47"/>
                    <a:pt x="20" y="48"/>
                    <a:pt x="19" y="48"/>
                  </a:cubicBezTo>
                  <a:cubicBezTo>
                    <a:pt x="17" y="48"/>
                    <a:pt x="16" y="49"/>
                    <a:pt x="15" y="48"/>
                  </a:cubicBezTo>
                  <a:cubicBezTo>
                    <a:pt x="14" y="46"/>
                    <a:pt x="15" y="45"/>
                    <a:pt x="16" y="44"/>
                  </a:cubicBezTo>
                  <a:cubicBezTo>
                    <a:pt x="18" y="42"/>
                    <a:pt x="19" y="39"/>
                    <a:pt x="23" y="38"/>
                  </a:cubicBezTo>
                  <a:cubicBezTo>
                    <a:pt x="21" y="34"/>
                    <a:pt x="19" y="31"/>
                    <a:pt x="15" y="29"/>
                  </a:cubicBezTo>
                  <a:cubicBezTo>
                    <a:pt x="14" y="29"/>
                    <a:pt x="14" y="28"/>
                    <a:pt x="14" y="27"/>
                  </a:cubicBezTo>
                  <a:cubicBezTo>
                    <a:pt x="14" y="22"/>
                    <a:pt x="11" y="20"/>
                    <a:pt x="9" y="17"/>
                  </a:cubicBezTo>
                  <a:cubicBezTo>
                    <a:pt x="7" y="14"/>
                    <a:pt x="5" y="12"/>
                    <a:pt x="5" y="9"/>
                  </a:cubicBezTo>
                  <a:cubicBezTo>
                    <a:pt x="5" y="5"/>
                    <a:pt x="3" y="4"/>
                    <a:pt x="0" y="3"/>
                  </a:cubicBezTo>
                  <a:cubicBezTo>
                    <a:pt x="6" y="0"/>
                    <a:pt x="11" y="4"/>
                    <a:pt x="17" y="5"/>
                  </a:cubicBezTo>
                  <a:cubicBezTo>
                    <a:pt x="21" y="8"/>
                    <a:pt x="26" y="10"/>
                    <a:pt x="30" y="14"/>
                  </a:cubicBezTo>
                  <a:cubicBezTo>
                    <a:pt x="27" y="15"/>
                    <a:pt x="25" y="12"/>
                    <a:pt x="22" y="11"/>
                  </a:cubicBezTo>
                  <a:cubicBezTo>
                    <a:pt x="21" y="11"/>
                    <a:pt x="20" y="9"/>
                    <a:pt x="19" y="11"/>
                  </a:cubicBezTo>
                  <a:cubicBezTo>
                    <a:pt x="18" y="12"/>
                    <a:pt x="17" y="13"/>
                    <a:pt x="18" y="14"/>
                  </a:cubicBezTo>
                  <a:cubicBezTo>
                    <a:pt x="20" y="17"/>
                    <a:pt x="20" y="20"/>
                    <a:pt x="20" y="23"/>
                  </a:cubicBezTo>
                  <a:cubicBezTo>
                    <a:pt x="21" y="25"/>
                    <a:pt x="22" y="29"/>
                    <a:pt x="26" y="29"/>
                  </a:cubicBezTo>
                  <a:cubicBezTo>
                    <a:pt x="27" y="29"/>
                    <a:pt x="27" y="29"/>
                    <a:pt x="28" y="30"/>
                  </a:cubicBezTo>
                  <a:cubicBezTo>
                    <a:pt x="29" y="34"/>
                    <a:pt x="32" y="35"/>
                    <a:pt x="35" y="36"/>
                  </a:cubicBezTo>
                  <a:cubicBezTo>
                    <a:pt x="34" y="37"/>
                    <a:pt x="32" y="38"/>
                    <a:pt x="33" y="40"/>
                  </a:cubicBezTo>
                  <a:cubicBezTo>
                    <a:pt x="34" y="42"/>
                    <a:pt x="36" y="41"/>
                    <a:pt x="37" y="41"/>
                  </a:cubicBezTo>
                  <a:cubicBezTo>
                    <a:pt x="39" y="41"/>
                    <a:pt x="39" y="39"/>
                    <a:pt x="38" y="37"/>
                  </a:cubicBezTo>
                  <a:cubicBezTo>
                    <a:pt x="38" y="36"/>
                    <a:pt x="39" y="35"/>
                    <a:pt x="40" y="34"/>
                  </a:cubicBezTo>
                  <a:cubicBezTo>
                    <a:pt x="40" y="35"/>
                    <a:pt x="41" y="36"/>
                    <a:pt x="41" y="37"/>
                  </a:cubicBezTo>
                  <a:close/>
                </a:path>
              </a:pathLst>
            </a:custGeom>
            <a:solidFill>
              <a:srgbClr val="E8AB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 name="Freeform 140">
              <a:extLst>
                <a:ext uri="{FF2B5EF4-FFF2-40B4-BE49-F238E27FC236}">
                  <a16:creationId xmlns:a16="http://schemas.microsoft.com/office/drawing/2014/main" id="{9950D0E1-7142-E5B7-3849-8511F6A37D8A}"/>
                </a:ext>
              </a:extLst>
            </p:cNvPr>
            <p:cNvSpPr/>
            <p:nvPr/>
          </p:nvSpPr>
          <p:spPr bwMode="auto">
            <a:xfrm>
              <a:off x="7343775" y="4865688"/>
              <a:ext cx="676275" cy="760412"/>
            </a:xfrm>
            <a:custGeom>
              <a:avLst/>
              <a:gdLst>
                <a:gd name="T0" fmla="*/ 43 w 58"/>
                <a:gd name="T1" fmla="*/ 60 h 65"/>
                <a:gd name="T2" fmla="*/ 6 w 58"/>
                <a:gd name="T3" fmla="*/ 40 h 65"/>
                <a:gd name="T4" fmla="*/ 29 w 58"/>
                <a:gd name="T5" fmla="*/ 2 h 65"/>
                <a:gd name="T6" fmla="*/ 31 w 58"/>
                <a:gd name="T7" fmla="*/ 1 h 65"/>
                <a:gd name="T8" fmla="*/ 42 w 58"/>
                <a:gd name="T9" fmla="*/ 5 h 65"/>
                <a:gd name="T10" fmla="*/ 36 w 58"/>
                <a:gd name="T11" fmla="*/ 7 h 65"/>
                <a:gd name="T12" fmla="*/ 23 w 58"/>
                <a:gd name="T13" fmla="*/ 10 h 65"/>
                <a:gd name="T14" fmla="*/ 23 w 58"/>
                <a:gd name="T15" fmla="*/ 11 h 65"/>
                <a:gd name="T16" fmla="*/ 14 w 58"/>
                <a:gd name="T17" fmla="*/ 22 h 65"/>
                <a:gd name="T18" fmla="*/ 11 w 58"/>
                <a:gd name="T19" fmla="*/ 31 h 65"/>
                <a:gd name="T20" fmla="*/ 12 w 58"/>
                <a:gd name="T21" fmla="*/ 33 h 65"/>
                <a:gd name="T22" fmla="*/ 16 w 58"/>
                <a:gd name="T23" fmla="*/ 44 h 65"/>
                <a:gd name="T24" fmla="*/ 18 w 58"/>
                <a:gd name="T25" fmla="*/ 45 h 65"/>
                <a:gd name="T26" fmla="*/ 48 w 58"/>
                <a:gd name="T27" fmla="*/ 50 h 65"/>
                <a:gd name="T28" fmla="*/ 57 w 58"/>
                <a:gd name="T29" fmla="*/ 46 h 65"/>
                <a:gd name="T30" fmla="*/ 54 w 58"/>
                <a:gd name="T31" fmla="*/ 52 h 65"/>
                <a:gd name="T32" fmla="*/ 45 w 58"/>
                <a:gd name="T33" fmla="*/ 57 h 65"/>
                <a:gd name="T34" fmla="*/ 43 w 58"/>
                <a:gd name="T3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5">
                  <a:moveTo>
                    <a:pt x="43" y="60"/>
                  </a:moveTo>
                  <a:cubicBezTo>
                    <a:pt x="26" y="65"/>
                    <a:pt x="11" y="55"/>
                    <a:pt x="6" y="40"/>
                  </a:cubicBezTo>
                  <a:cubicBezTo>
                    <a:pt x="0" y="24"/>
                    <a:pt x="11" y="5"/>
                    <a:pt x="29" y="2"/>
                  </a:cubicBezTo>
                  <a:cubicBezTo>
                    <a:pt x="30" y="1"/>
                    <a:pt x="30" y="1"/>
                    <a:pt x="31" y="1"/>
                  </a:cubicBezTo>
                  <a:cubicBezTo>
                    <a:pt x="35" y="3"/>
                    <a:pt x="40" y="0"/>
                    <a:pt x="42" y="5"/>
                  </a:cubicBezTo>
                  <a:cubicBezTo>
                    <a:pt x="41" y="7"/>
                    <a:pt x="38" y="7"/>
                    <a:pt x="36" y="7"/>
                  </a:cubicBezTo>
                  <a:cubicBezTo>
                    <a:pt x="32" y="6"/>
                    <a:pt x="28" y="9"/>
                    <a:pt x="23" y="10"/>
                  </a:cubicBezTo>
                  <a:cubicBezTo>
                    <a:pt x="23" y="10"/>
                    <a:pt x="23" y="11"/>
                    <a:pt x="23" y="11"/>
                  </a:cubicBezTo>
                  <a:cubicBezTo>
                    <a:pt x="20" y="15"/>
                    <a:pt x="16" y="18"/>
                    <a:pt x="14" y="22"/>
                  </a:cubicBezTo>
                  <a:cubicBezTo>
                    <a:pt x="12" y="25"/>
                    <a:pt x="9" y="27"/>
                    <a:pt x="11" y="31"/>
                  </a:cubicBezTo>
                  <a:cubicBezTo>
                    <a:pt x="12" y="32"/>
                    <a:pt x="12" y="32"/>
                    <a:pt x="12" y="33"/>
                  </a:cubicBezTo>
                  <a:cubicBezTo>
                    <a:pt x="12" y="37"/>
                    <a:pt x="12" y="41"/>
                    <a:pt x="16" y="44"/>
                  </a:cubicBezTo>
                  <a:cubicBezTo>
                    <a:pt x="17" y="44"/>
                    <a:pt x="17" y="44"/>
                    <a:pt x="18" y="45"/>
                  </a:cubicBezTo>
                  <a:cubicBezTo>
                    <a:pt x="26" y="55"/>
                    <a:pt x="37" y="54"/>
                    <a:pt x="48" y="50"/>
                  </a:cubicBezTo>
                  <a:cubicBezTo>
                    <a:pt x="51" y="50"/>
                    <a:pt x="53" y="45"/>
                    <a:pt x="57" y="46"/>
                  </a:cubicBezTo>
                  <a:cubicBezTo>
                    <a:pt x="58" y="50"/>
                    <a:pt x="55" y="51"/>
                    <a:pt x="54" y="52"/>
                  </a:cubicBezTo>
                  <a:cubicBezTo>
                    <a:pt x="51" y="54"/>
                    <a:pt x="48" y="56"/>
                    <a:pt x="45" y="57"/>
                  </a:cubicBezTo>
                  <a:cubicBezTo>
                    <a:pt x="44" y="58"/>
                    <a:pt x="42" y="58"/>
                    <a:pt x="43" y="60"/>
                  </a:cubicBezTo>
                  <a:close/>
                </a:path>
              </a:pathLst>
            </a:custGeom>
            <a:solidFill>
              <a:srgbClr val="DF8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 name="Freeform 141">
              <a:extLst>
                <a:ext uri="{FF2B5EF4-FFF2-40B4-BE49-F238E27FC236}">
                  <a16:creationId xmlns:a16="http://schemas.microsoft.com/office/drawing/2014/main" id="{E5FFA77B-8149-BE45-93DB-745D9F4BCA9C}"/>
                </a:ext>
              </a:extLst>
            </p:cNvPr>
            <p:cNvSpPr/>
            <p:nvPr/>
          </p:nvSpPr>
          <p:spPr bwMode="auto">
            <a:xfrm>
              <a:off x="7705725" y="4841875"/>
              <a:ext cx="442913" cy="725487"/>
            </a:xfrm>
            <a:custGeom>
              <a:avLst/>
              <a:gdLst>
                <a:gd name="T0" fmla="*/ 11 w 38"/>
                <a:gd name="T1" fmla="*/ 7 h 62"/>
                <a:gd name="T2" fmla="*/ 0 w 38"/>
                <a:gd name="T3" fmla="*/ 4 h 62"/>
                <a:gd name="T4" fmla="*/ 31 w 38"/>
                <a:gd name="T5" fmla="*/ 19 h 62"/>
                <a:gd name="T6" fmla="*/ 27 w 38"/>
                <a:gd name="T7" fmla="*/ 53 h 62"/>
                <a:gd name="T8" fmla="*/ 18 w 38"/>
                <a:gd name="T9" fmla="*/ 60 h 62"/>
                <a:gd name="T10" fmla="*/ 12 w 38"/>
                <a:gd name="T11" fmla="*/ 62 h 62"/>
                <a:gd name="T12" fmla="*/ 9 w 38"/>
                <a:gd name="T13" fmla="*/ 61 h 62"/>
                <a:gd name="T14" fmla="*/ 12 w 38"/>
                <a:gd name="T15" fmla="*/ 58 h 62"/>
                <a:gd name="T16" fmla="*/ 26 w 38"/>
                <a:gd name="T17" fmla="*/ 49 h 62"/>
                <a:gd name="T18" fmla="*/ 27 w 38"/>
                <a:gd name="T19" fmla="*/ 39 h 62"/>
                <a:gd name="T20" fmla="*/ 18 w 38"/>
                <a:gd name="T21" fmla="*/ 14 h 62"/>
                <a:gd name="T22" fmla="*/ 11 w 38"/>
                <a:gd name="T2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62">
                  <a:moveTo>
                    <a:pt x="11" y="7"/>
                  </a:moveTo>
                  <a:cubicBezTo>
                    <a:pt x="8" y="3"/>
                    <a:pt x="3" y="6"/>
                    <a:pt x="0" y="4"/>
                  </a:cubicBezTo>
                  <a:cubicBezTo>
                    <a:pt x="13" y="0"/>
                    <a:pt x="25" y="8"/>
                    <a:pt x="31" y="19"/>
                  </a:cubicBezTo>
                  <a:cubicBezTo>
                    <a:pt x="38" y="31"/>
                    <a:pt x="35" y="46"/>
                    <a:pt x="27" y="53"/>
                  </a:cubicBezTo>
                  <a:cubicBezTo>
                    <a:pt x="24" y="56"/>
                    <a:pt x="22" y="60"/>
                    <a:pt x="18" y="60"/>
                  </a:cubicBezTo>
                  <a:cubicBezTo>
                    <a:pt x="16" y="61"/>
                    <a:pt x="14" y="61"/>
                    <a:pt x="12" y="62"/>
                  </a:cubicBezTo>
                  <a:cubicBezTo>
                    <a:pt x="11" y="61"/>
                    <a:pt x="9" y="62"/>
                    <a:pt x="9" y="61"/>
                  </a:cubicBezTo>
                  <a:cubicBezTo>
                    <a:pt x="9" y="59"/>
                    <a:pt x="11" y="59"/>
                    <a:pt x="12" y="58"/>
                  </a:cubicBezTo>
                  <a:cubicBezTo>
                    <a:pt x="17" y="56"/>
                    <a:pt x="23" y="54"/>
                    <a:pt x="26" y="49"/>
                  </a:cubicBezTo>
                  <a:cubicBezTo>
                    <a:pt x="24" y="45"/>
                    <a:pt x="27" y="42"/>
                    <a:pt x="27" y="39"/>
                  </a:cubicBezTo>
                  <a:cubicBezTo>
                    <a:pt x="29" y="29"/>
                    <a:pt x="27" y="20"/>
                    <a:pt x="18" y="14"/>
                  </a:cubicBezTo>
                  <a:cubicBezTo>
                    <a:pt x="16" y="11"/>
                    <a:pt x="11" y="12"/>
                    <a:pt x="11" y="7"/>
                  </a:cubicBezTo>
                  <a:close/>
                </a:path>
              </a:pathLst>
            </a:custGeom>
            <a:solidFill>
              <a:srgbClr val="E69A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 name="Freeform 142">
              <a:extLst>
                <a:ext uri="{FF2B5EF4-FFF2-40B4-BE49-F238E27FC236}">
                  <a16:creationId xmlns:a16="http://schemas.microsoft.com/office/drawing/2014/main" id="{59F69401-D8B5-29A0-DD5D-256A62AA84A0}"/>
                </a:ext>
              </a:extLst>
            </p:cNvPr>
            <p:cNvSpPr/>
            <p:nvPr/>
          </p:nvSpPr>
          <p:spPr bwMode="auto">
            <a:xfrm>
              <a:off x="7681913" y="4854575"/>
              <a:ext cx="442913" cy="712787"/>
            </a:xfrm>
            <a:custGeom>
              <a:avLst/>
              <a:gdLst>
                <a:gd name="T0" fmla="*/ 20 w 38"/>
                <a:gd name="T1" fmla="*/ 59 h 61"/>
                <a:gd name="T2" fmla="*/ 26 w 38"/>
                <a:gd name="T3" fmla="*/ 53 h 61"/>
                <a:gd name="T4" fmla="*/ 34 w 38"/>
                <a:gd name="T5" fmla="*/ 22 h 61"/>
                <a:gd name="T6" fmla="*/ 5 w 38"/>
                <a:gd name="T7" fmla="*/ 3 h 61"/>
                <a:gd name="T8" fmla="*/ 2 w 38"/>
                <a:gd name="T9" fmla="*/ 3 h 61"/>
                <a:gd name="T10" fmla="*/ 0 w 38"/>
                <a:gd name="T11" fmla="*/ 3 h 61"/>
                <a:gd name="T12" fmla="*/ 4 w 38"/>
                <a:gd name="T13" fmla="*/ 1 h 61"/>
                <a:gd name="T14" fmla="*/ 38 w 38"/>
                <a:gd name="T15" fmla="*/ 37 h 61"/>
                <a:gd name="T16" fmla="*/ 23 w 38"/>
                <a:gd name="T17" fmla="*/ 61 h 61"/>
                <a:gd name="T18" fmla="*/ 20 w 38"/>
                <a:gd name="T19"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1">
                  <a:moveTo>
                    <a:pt x="20" y="59"/>
                  </a:moveTo>
                  <a:cubicBezTo>
                    <a:pt x="22" y="57"/>
                    <a:pt x="24" y="55"/>
                    <a:pt x="26" y="53"/>
                  </a:cubicBezTo>
                  <a:cubicBezTo>
                    <a:pt x="36" y="46"/>
                    <a:pt x="38" y="31"/>
                    <a:pt x="34" y="22"/>
                  </a:cubicBezTo>
                  <a:cubicBezTo>
                    <a:pt x="29" y="10"/>
                    <a:pt x="18" y="1"/>
                    <a:pt x="5" y="3"/>
                  </a:cubicBezTo>
                  <a:cubicBezTo>
                    <a:pt x="4" y="3"/>
                    <a:pt x="3" y="3"/>
                    <a:pt x="2" y="3"/>
                  </a:cubicBezTo>
                  <a:cubicBezTo>
                    <a:pt x="1" y="3"/>
                    <a:pt x="1" y="3"/>
                    <a:pt x="0" y="3"/>
                  </a:cubicBezTo>
                  <a:cubicBezTo>
                    <a:pt x="1" y="1"/>
                    <a:pt x="3" y="2"/>
                    <a:pt x="4" y="1"/>
                  </a:cubicBezTo>
                  <a:cubicBezTo>
                    <a:pt x="26" y="0"/>
                    <a:pt x="38" y="13"/>
                    <a:pt x="38" y="37"/>
                  </a:cubicBezTo>
                  <a:cubicBezTo>
                    <a:pt x="36" y="47"/>
                    <a:pt x="30" y="54"/>
                    <a:pt x="23" y="61"/>
                  </a:cubicBezTo>
                  <a:cubicBezTo>
                    <a:pt x="22" y="60"/>
                    <a:pt x="21" y="60"/>
                    <a:pt x="20" y="59"/>
                  </a:cubicBezTo>
                  <a:close/>
                </a:path>
              </a:pathLst>
            </a:custGeom>
            <a:solidFill>
              <a:srgbClr val="C97F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 name="Freeform 143">
              <a:extLst>
                <a:ext uri="{FF2B5EF4-FFF2-40B4-BE49-F238E27FC236}">
                  <a16:creationId xmlns:a16="http://schemas.microsoft.com/office/drawing/2014/main" id="{964F3DC4-4AE7-C780-48BA-8DB47975A64D}"/>
                </a:ext>
              </a:extLst>
            </p:cNvPr>
            <p:cNvSpPr/>
            <p:nvPr/>
          </p:nvSpPr>
          <p:spPr bwMode="auto">
            <a:xfrm>
              <a:off x="5522913" y="2808288"/>
              <a:ext cx="279400" cy="374650"/>
            </a:xfrm>
            <a:custGeom>
              <a:avLst/>
              <a:gdLst>
                <a:gd name="T0" fmla="*/ 0 w 24"/>
                <a:gd name="T1" fmla="*/ 17 h 32"/>
                <a:gd name="T2" fmla="*/ 0 w 24"/>
                <a:gd name="T3" fmla="*/ 12 h 32"/>
                <a:gd name="T4" fmla="*/ 14 w 24"/>
                <a:gd name="T5" fmla="*/ 0 h 32"/>
                <a:gd name="T6" fmla="*/ 24 w 24"/>
                <a:gd name="T7" fmla="*/ 6 h 32"/>
                <a:gd name="T8" fmla="*/ 23 w 24"/>
                <a:gd name="T9" fmla="*/ 14 h 32"/>
                <a:gd name="T10" fmla="*/ 20 w 24"/>
                <a:gd name="T11" fmla="*/ 5 h 32"/>
                <a:gd name="T12" fmla="*/ 12 w 24"/>
                <a:gd name="T13" fmla="*/ 6 h 32"/>
                <a:gd name="T14" fmla="*/ 10 w 24"/>
                <a:gd name="T15" fmla="*/ 13 h 32"/>
                <a:gd name="T16" fmla="*/ 11 w 24"/>
                <a:gd name="T17" fmla="*/ 15 h 32"/>
                <a:gd name="T18" fmla="*/ 11 w 24"/>
                <a:gd name="T19" fmla="*/ 27 h 32"/>
                <a:gd name="T20" fmla="*/ 7 w 24"/>
                <a:gd name="T21" fmla="*/ 30 h 32"/>
                <a:gd name="T22" fmla="*/ 5 w 24"/>
                <a:gd name="T23" fmla="*/ 30 h 32"/>
                <a:gd name="T24" fmla="*/ 0 w 24"/>
                <a:gd name="T25"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2">
                  <a:moveTo>
                    <a:pt x="0" y="17"/>
                  </a:moveTo>
                  <a:cubicBezTo>
                    <a:pt x="0" y="15"/>
                    <a:pt x="0" y="13"/>
                    <a:pt x="0" y="12"/>
                  </a:cubicBezTo>
                  <a:cubicBezTo>
                    <a:pt x="4" y="7"/>
                    <a:pt x="11" y="5"/>
                    <a:pt x="14" y="0"/>
                  </a:cubicBezTo>
                  <a:cubicBezTo>
                    <a:pt x="19" y="0"/>
                    <a:pt x="23" y="0"/>
                    <a:pt x="24" y="6"/>
                  </a:cubicBezTo>
                  <a:cubicBezTo>
                    <a:pt x="23" y="9"/>
                    <a:pt x="24" y="12"/>
                    <a:pt x="23" y="14"/>
                  </a:cubicBezTo>
                  <a:cubicBezTo>
                    <a:pt x="20" y="12"/>
                    <a:pt x="22" y="8"/>
                    <a:pt x="20" y="5"/>
                  </a:cubicBezTo>
                  <a:cubicBezTo>
                    <a:pt x="17" y="2"/>
                    <a:pt x="15" y="6"/>
                    <a:pt x="12" y="6"/>
                  </a:cubicBezTo>
                  <a:cubicBezTo>
                    <a:pt x="10" y="8"/>
                    <a:pt x="9" y="10"/>
                    <a:pt x="10" y="13"/>
                  </a:cubicBezTo>
                  <a:cubicBezTo>
                    <a:pt x="10" y="13"/>
                    <a:pt x="11" y="15"/>
                    <a:pt x="11" y="15"/>
                  </a:cubicBezTo>
                  <a:cubicBezTo>
                    <a:pt x="5" y="19"/>
                    <a:pt x="9" y="23"/>
                    <a:pt x="11" y="27"/>
                  </a:cubicBezTo>
                  <a:cubicBezTo>
                    <a:pt x="14" y="32"/>
                    <a:pt x="9" y="30"/>
                    <a:pt x="7" y="30"/>
                  </a:cubicBezTo>
                  <a:cubicBezTo>
                    <a:pt x="7" y="30"/>
                    <a:pt x="6" y="30"/>
                    <a:pt x="5" y="30"/>
                  </a:cubicBezTo>
                  <a:cubicBezTo>
                    <a:pt x="2" y="26"/>
                    <a:pt x="0" y="22"/>
                    <a:pt x="0" y="17"/>
                  </a:cubicBezTo>
                  <a:close/>
                </a:path>
              </a:pathLst>
            </a:custGeom>
            <a:solidFill>
              <a:srgbClr val="FBD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 name="Freeform 144">
              <a:extLst>
                <a:ext uri="{FF2B5EF4-FFF2-40B4-BE49-F238E27FC236}">
                  <a16:creationId xmlns:a16="http://schemas.microsoft.com/office/drawing/2014/main" id="{77E1FA25-344B-1A19-5080-EA1EDA8DA2C6}"/>
                </a:ext>
              </a:extLst>
            </p:cNvPr>
            <p:cNvSpPr/>
            <p:nvPr/>
          </p:nvSpPr>
          <p:spPr bwMode="auto">
            <a:xfrm>
              <a:off x="5651500" y="2819400"/>
              <a:ext cx="115888" cy="198437"/>
            </a:xfrm>
            <a:custGeom>
              <a:avLst/>
              <a:gdLst>
                <a:gd name="T0" fmla="*/ 1 w 10"/>
                <a:gd name="T1" fmla="*/ 5 h 17"/>
                <a:gd name="T2" fmla="*/ 9 w 10"/>
                <a:gd name="T3" fmla="*/ 3 h 17"/>
                <a:gd name="T4" fmla="*/ 9 w 10"/>
                <a:gd name="T5" fmla="*/ 3 h 17"/>
                <a:gd name="T6" fmla="*/ 5 w 10"/>
                <a:gd name="T7" fmla="*/ 6 h 17"/>
                <a:gd name="T8" fmla="*/ 7 w 10"/>
                <a:gd name="T9" fmla="*/ 17 h 17"/>
                <a:gd name="T10" fmla="*/ 1 w 10"/>
                <a:gd name="T11" fmla="*/ 5 h 17"/>
              </a:gdLst>
              <a:ahLst/>
              <a:cxnLst>
                <a:cxn ang="0">
                  <a:pos x="T0" y="T1"/>
                </a:cxn>
                <a:cxn ang="0">
                  <a:pos x="T2" y="T3"/>
                </a:cxn>
                <a:cxn ang="0">
                  <a:pos x="T4" y="T5"/>
                </a:cxn>
                <a:cxn ang="0">
                  <a:pos x="T6" y="T7"/>
                </a:cxn>
                <a:cxn ang="0">
                  <a:pos x="T8" y="T9"/>
                </a:cxn>
                <a:cxn ang="0">
                  <a:pos x="T10" y="T11"/>
                </a:cxn>
              </a:cxnLst>
              <a:rect l="0" t="0" r="r" b="b"/>
              <a:pathLst>
                <a:path w="10" h="17">
                  <a:moveTo>
                    <a:pt x="1" y="5"/>
                  </a:moveTo>
                  <a:cubicBezTo>
                    <a:pt x="3" y="2"/>
                    <a:pt x="5" y="0"/>
                    <a:pt x="9" y="3"/>
                  </a:cubicBezTo>
                  <a:cubicBezTo>
                    <a:pt x="9" y="3"/>
                    <a:pt x="9" y="3"/>
                    <a:pt x="9" y="3"/>
                  </a:cubicBezTo>
                  <a:cubicBezTo>
                    <a:pt x="7" y="4"/>
                    <a:pt x="5" y="4"/>
                    <a:pt x="5" y="6"/>
                  </a:cubicBezTo>
                  <a:cubicBezTo>
                    <a:pt x="5" y="10"/>
                    <a:pt x="10" y="12"/>
                    <a:pt x="7" y="17"/>
                  </a:cubicBezTo>
                  <a:cubicBezTo>
                    <a:pt x="4" y="13"/>
                    <a:pt x="0" y="10"/>
                    <a:pt x="1" y="5"/>
                  </a:cubicBezTo>
                  <a:close/>
                </a:path>
              </a:pathLst>
            </a:custGeom>
            <a:solidFill>
              <a:srgbClr val="DBA3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 name="Freeform 145">
              <a:extLst>
                <a:ext uri="{FF2B5EF4-FFF2-40B4-BE49-F238E27FC236}">
                  <a16:creationId xmlns:a16="http://schemas.microsoft.com/office/drawing/2014/main" id="{AA55DDC0-A880-0F17-D188-6B9D48213077}"/>
                </a:ext>
              </a:extLst>
            </p:cNvPr>
            <p:cNvSpPr/>
            <p:nvPr/>
          </p:nvSpPr>
          <p:spPr bwMode="auto">
            <a:xfrm>
              <a:off x="5673725" y="2867025"/>
              <a:ext cx="93663" cy="150812"/>
            </a:xfrm>
            <a:custGeom>
              <a:avLst/>
              <a:gdLst>
                <a:gd name="T0" fmla="*/ 5 w 8"/>
                <a:gd name="T1" fmla="*/ 13 h 13"/>
                <a:gd name="T2" fmla="*/ 1 w 8"/>
                <a:gd name="T3" fmla="*/ 1 h 13"/>
                <a:gd name="T4" fmla="*/ 8 w 8"/>
                <a:gd name="T5" fmla="*/ 7 h 13"/>
                <a:gd name="T6" fmla="*/ 7 w 8"/>
                <a:gd name="T7" fmla="*/ 11 h 13"/>
                <a:gd name="T8" fmla="*/ 5 w 8"/>
                <a:gd name="T9" fmla="*/ 13 h 13"/>
              </a:gdLst>
              <a:ahLst/>
              <a:cxnLst>
                <a:cxn ang="0">
                  <a:pos x="T0" y="T1"/>
                </a:cxn>
                <a:cxn ang="0">
                  <a:pos x="T2" y="T3"/>
                </a:cxn>
                <a:cxn ang="0">
                  <a:pos x="T4" y="T5"/>
                </a:cxn>
                <a:cxn ang="0">
                  <a:pos x="T6" y="T7"/>
                </a:cxn>
                <a:cxn ang="0">
                  <a:pos x="T8" y="T9"/>
                </a:cxn>
              </a:cxnLst>
              <a:rect l="0" t="0" r="r" b="b"/>
              <a:pathLst>
                <a:path w="8" h="13">
                  <a:moveTo>
                    <a:pt x="5" y="13"/>
                  </a:moveTo>
                  <a:cubicBezTo>
                    <a:pt x="6" y="8"/>
                    <a:pt x="0" y="6"/>
                    <a:pt x="1" y="1"/>
                  </a:cubicBezTo>
                  <a:cubicBezTo>
                    <a:pt x="7" y="0"/>
                    <a:pt x="6" y="4"/>
                    <a:pt x="8" y="7"/>
                  </a:cubicBezTo>
                  <a:cubicBezTo>
                    <a:pt x="8" y="9"/>
                    <a:pt x="8" y="10"/>
                    <a:pt x="7" y="11"/>
                  </a:cubicBezTo>
                  <a:cubicBezTo>
                    <a:pt x="6" y="12"/>
                    <a:pt x="6" y="12"/>
                    <a:pt x="5" y="13"/>
                  </a:cubicBezTo>
                  <a:close/>
                </a:path>
              </a:pathLst>
            </a:custGeom>
            <a:solidFill>
              <a:srgbClr val="F9E6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 name="Freeform 146">
              <a:extLst>
                <a:ext uri="{FF2B5EF4-FFF2-40B4-BE49-F238E27FC236}">
                  <a16:creationId xmlns:a16="http://schemas.microsoft.com/office/drawing/2014/main" id="{407409E4-E3DB-B700-D32B-0F2C6D4D56EC}"/>
                </a:ext>
              </a:extLst>
            </p:cNvPr>
            <p:cNvSpPr/>
            <p:nvPr/>
          </p:nvSpPr>
          <p:spPr bwMode="auto">
            <a:xfrm>
              <a:off x="5732463" y="2854325"/>
              <a:ext cx="69850" cy="152400"/>
            </a:xfrm>
            <a:custGeom>
              <a:avLst/>
              <a:gdLst>
                <a:gd name="T0" fmla="*/ 2 w 6"/>
                <a:gd name="T1" fmla="*/ 12 h 13"/>
                <a:gd name="T2" fmla="*/ 2 w 6"/>
                <a:gd name="T3" fmla="*/ 8 h 13"/>
                <a:gd name="T4" fmla="*/ 2 w 6"/>
                <a:gd name="T5" fmla="*/ 0 h 13"/>
                <a:gd name="T6" fmla="*/ 2 w 6"/>
                <a:gd name="T7" fmla="*/ 0 h 13"/>
                <a:gd name="T8" fmla="*/ 5 w 6"/>
                <a:gd name="T9" fmla="*/ 10 h 13"/>
                <a:gd name="T10" fmla="*/ 2 w 6"/>
                <a:gd name="T11" fmla="*/ 12 h 13"/>
              </a:gdLst>
              <a:ahLst/>
              <a:cxnLst>
                <a:cxn ang="0">
                  <a:pos x="T0" y="T1"/>
                </a:cxn>
                <a:cxn ang="0">
                  <a:pos x="T2" y="T3"/>
                </a:cxn>
                <a:cxn ang="0">
                  <a:pos x="T4" y="T5"/>
                </a:cxn>
                <a:cxn ang="0">
                  <a:pos x="T6" y="T7"/>
                </a:cxn>
                <a:cxn ang="0">
                  <a:pos x="T8" y="T9"/>
                </a:cxn>
                <a:cxn ang="0">
                  <a:pos x="T10" y="T11"/>
                </a:cxn>
              </a:cxnLst>
              <a:rect l="0" t="0" r="r" b="b"/>
              <a:pathLst>
                <a:path w="6" h="13">
                  <a:moveTo>
                    <a:pt x="2" y="12"/>
                  </a:moveTo>
                  <a:cubicBezTo>
                    <a:pt x="2" y="11"/>
                    <a:pt x="2" y="9"/>
                    <a:pt x="2" y="8"/>
                  </a:cubicBezTo>
                  <a:cubicBezTo>
                    <a:pt x="3" y="5"/>
                    <a:pt x="0" y="2"/>
                    <a:pt x="2" y="0"/>
                  </a:cubicBezTo>
                  <a:cubicBezTo>
                    <a:pt x="2" y="0"/>
                    <a:pt x="2" y="0"/>
                    <a:pt x="2" y="0"/>
                  </a:cubicBezTo>
                  <a:cubicBezTo>
                    <a:pt x="6" y="2"/>
                    <a:pt x="4" y="7"/>
                    <a:pt x="5" y="10"/>
                  </a:cubicBezTo>
                  <a:cubicBezTo>
                    <a:pt x="4" y="11"/>
                    <a:pt x="4" y="13"/>
                    <a:pt x="2" y="12"/>
                  </a:cubicBezTo>
                  <a:close/>
                </a:path>
              </a:pathLst>
            </a:custGeom>
            <a:solidFill>
              <a:srgbClr val="D29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 name="Freeform 147">
              <a:extLst>
                <a:ext uri="{FF2B5EF4-FFF2-40B4-BE49-F238E27FC236}">
                  <a16:creationId xmlns:a16="http://schemas.microsoft.com/office/drawing/2014/main" id="{2337C252-5A94-39E6-4DF3-36C2618CF3BE}"/>
                </a:ext>
              </a:extLst>
            </p:cNvPr>
            <p:cNvSpPr/>
            <p:nvPr/>
          </p:nvSpPr>
          <p:spPr bwMode="auto">
            <a:xfrm>
              <a:off x="5289550" y="2995613"/>
              <a:ext cx="292100" cy="327025"/>
            </a:xfrm>
            <a:custGeom>
              <a:avLst/>
              <a:gdLst>
                <a:gd name="T0" fmla="*/ 20 w 25"/>
                <a:gd name="T1" fmla="*/ 1 h 28"/>
                <a:gd name="T2" fmla="*/ 25 w 25"/>
                <a:gd name="T3" fmla="*/ 14 h 28"/>
                <a:gd name="T4" fmla="*/ 24 w 25"/>
                <a:gd name="T5" fmla="*/ 28 h 28"/>
                <a:gd name="T6" fmla="*/ 22 w 25"/>
                <a:gd name="T7" fmla="*/ 26 h 28"/>
                <a:gd name="T8" fmla="*/ 20 w 25"/>
                <a:gd name="T9" fmla="*/ 24 h 28"/>
                <a:gd name="T10" fmla="*/ 19 w 25"/>
                <a:gd name="T11" fmla="*/ 27 h 28"/>
                <a:gd name="T12" fmla="*/ 10 w 25"/>
                <a:gd name="T13" fmla="*/ 16 h 28"/>
                <a:gd name="T14" fmla="*/ 8 w 25"/>
                <a:gd name="T15" fmla="*/ 10 h 28"/>
                <a:gd name="T16" fmla="*/ 0 w 25"/>
                <a:gd name="T17" fmla="*/ 9 h 28"/>
                <a:gd name="T18" fmla="*/ 14 w 25"/>
                <a:gd name="T19" fmla="*/ 8 h 28"/>
                <a:gd name="T20" fmla="*/ 14 w 25"/>
                <a:gd name="T21" fmla="*/ 2 h 28"/>
                <a:gd name="T22" fmla="*/ 18 w 25"/>
                <a:gd name="T23" fmla="*/ 4 h 28"/>
                <a:gd name="T24" fmla="*/ 20 w 25"/>
                <a:gd name="T2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8">
                  <a:moveTo>
                    <a:pt x="20" y="1"/>
                  </a:moveTo>
                  <a:cubicBezTo>
                    <a:pt x="22" y="5"/>
                    <a:pt x="24" y="9"/>
                    <a:pt x="25" y="14"/>
                  </a:cubicBezTo>
                  <a:cubicBezTo>
                    <a:pt x="22" y="19"/>
                    <a:pt x="24" y="24"/>
                    <a:pt x="24" y="28"/>
                  </a:cubicBezTo>
                  <a:cubicBezTo>
                    <a:pt x="23" y="28"/>
                    <a:pt x="22" y="28"/>
                    <a:pt x="22" y="26"/>
                  </a:cubicBezTo>
                  <a:cubicBezTo>
                    <a:pt x="22" y="26"/>
                    <a:pt x="22" y="24"/>
                    <a:pt x="20" y="24"/>
                  </a:cubicBezTo>
                  <a:cubicBezTo>
                    <a:pt x="19" y="25"/>
                    <a:pt x="19" y="26"/>
                    <a:pt x="19" y="27"/>
                  </a:cubicBezTo>
                  <a:cubicBezTo>
                    <a:pt x="18" y="22"/>
                    <a:pt x="14" y="19"/>
                    <a:pt x="10" y="16"/>
                  </a:cubicBezTo>
                  <a:cubicBezTo>
                    <a:pt x="12" y="12"/>
                    <a:pt x="12" y="10"/>
                    <a:pt x="8" y="10"/>
                  </a:cubicBezTo>
                  <a:cubicBezTo>
                    <a:pt x="6" y="10"/>
                    <a:pt x="3" y="10"/>
                    <a:pt x="0" y="9"/>
                  </a:cubicBezTo>
                  <a:cubicBezTo>
                    <a:pt x="5" y="7"/>
                    <a:pt x="9" y="7"/>
                    <a:pt x="14" y="8"/>
                  </a:cubicBezTo>
                  <a:cubicBezTo>
                    <a:pt x="11" y="6"/>
                    <a:pt x="13" y="4"/>
                    <a:pt x="14" y="2"/>
                  </a:cubicBezTo>
                  <a:cubicBezTo>
                    <a:pt x="16" y="0"/>
                    <a:pt x="17" y="4"/>
                    <a:pt x="18" y="4"/>
                  </a:cubicBezTo>
                  <a:cubicBezTo>
                    <a:pt x="20" y="4"/>
                    <a:pt x="19" y="1"/>
                    <a:pt x="20" y="1"/>
                  </a:cubicBezTo>
                  <a:close/>
                </a:path>
              </a:pathLst>
            </a:custGeom>
            <a:solidFill>
              <a:srgbClr val="EEA0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 name="Freeform 148">
              <a:extLst>
                <a:ext uri="{FF2B5EF4-FFF2-40B4-BE49-F238E27FC236}">
                  <a16:creationId xmlns:a16="http://schemas.microsoft.com/office/drawing/2014/main" id="{9FDE41E4-42E2-B30D-B708-9985127100C6}"/>
                </a:ext>
              </a:extLst>
            </p:cNvPr>
            <p:cNvSpPr/>
            <p:nvPr/>
          </p:nvSpPr>
          <p:spPr bwMode="auto">
            <a:xfrm>
              <a:off x="5745163" y="4410075"/>
              <a:ext cx="92075" cy="163512"/>
            </a:xfrm>
            <a:custGeom>
              <a:avLst/>
              <a:gdLst>
                <a:gd name="T0" fmla="*/ 1 w 8"/>
                <a:gd name="T1" fmla="*/ 14 h 14"/>
                <a:gd name="T2" fmla="*/ 1 w 8"/>
                <a:gd name="T3" fmla="*/ 13 h 14"/>
                <a:gd name="T4" fmla="*/ 0 w 8"/>
                <a:gd name="T5" fmla="*/ 0 h 14"/>
                <a:gd name="T6" fmla="*/ 0 w 8"/>
                <a:gd name="T7" fmla="*/ 0 h 14"/>
                <a:gd name="T8" fmla="*/ 4 w 8"/>
                <a:gd name="T9" fmla="*/ 3 h 14"/>
                <a:gd name="T10" fmla="*/ 7 w 8"/>
                <a:gd name="T11" fmla="*/ 7 h 14"/>
                <a:gd name="T12" fmla="*/ 1 w 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1" y="14"/>
                  </a:moveTo>
                  <a:cubicBezTo>
                    <a:pt x="1" y="14"/>
                    <a:pt x="1" y="13"/>
                    <a:pt x="1" y="13"/>
                  </a:cubicBezTo>
                  <a:cubicBezTo>
                    <a:pt x="4" y="8"/>
                    <a:pt x="0" y="4"/>
                    <a:pt x="0" y="0"/>
                  </a:cubicBezTo>
                  <a:cubicBezTo>
                    <a:pt x="0" y="0"/>
                    <a:pt x="0" y="0"/>
                    <a:pt x="0" y="0"/>
                  </a:cubicBezTo>
                  <a:cubicBezTo>
                    <a:pt x="3" y="0"/>
                    <a:pt x="3" y="2"/>
                    <a:pt x="4" y="3"/>
                  </a:cubicBezTo>
                  <a:cubicBezTo>
                    <a:pt x="4" y="6"/>
                    <a:pt x="6" y="6"/>
                    <a:pt x="7" y="7"/>
                  </a:cubicBezTo>
                  <a:cubicBezTo>
                    <a:pt x="8" y="12"/>
                    <a:pt x="5" y="13"/>
                    <a:pt x="1" y="14"/>
                  </a:cubicBezTo>
                  <a:close/>
                </a:path>
              </a:pathLst>
            </a:custGeom>
            <a:solidFill>
              <a:srgbClr val="B56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 name="Freeform 149">
              <a:extLst>
                <a:ext uri="{FF2B5EF4-FFF2-40B4-BE49-F238E27FC236}">
                  <a16:creationId xmlns:a16="http://schemas.microsoft.com/office/drawing/2014/main" id="{09CC1465-4FA3-A706-FD3C-B5EC9C31B276}"/>
                </a:ext>
              </a:extLst>
            </p:cNvPr>
            <p:cNvSpPr/>
            <p:nvPr/>
          </p:nvSpPr>
          <p:spPr bwMode="auto">
            <a:xfrm>
              <a:off x="5721350" y="4117975"/>
              <a:ext cx="512763" cy="1331912"/>
            </a:xfrm>
            <a:custGeom>
              <a:avLst/>
              <a:gdLst>
                <a:gd name="T0" fmla="*/ 3 w 44"/>
                <a:gd name="T1" fmla="*/ 39 h 114"/>
                <a:gd name="T2" fmla="*/ 9 w 44"/>
                <a:gd name="T3" fmla="*/ 32 h 114"/>
                <a:gd name="T4" fmla="*/ 8 w 44"/>
                <a:gd name="T5" fmla="*/ 16 h 114"/>
                <a:gd name="T6" fmla="*/ 4 w 44"/>
                <a:gd name="T7" fmla="*/ 6 h 114"/>
                <a:gd name="T8" fmla="*/ 4 w 44"/>
                <a:gd name="T9" fmla="*/ 1 h 114"/>
                <a:gd name="T10" fmla="*/ 5 w 44"/>
                <a:gd name="T11" fmla="*/ 1 h 114"/>
                <a:gd name="T12" fmla="*/ 11 w 44"/>
                <a:gd name="T13" fmla="*/ 5 h 114"/>
                <a:gd name="T14" fmla="*/ 15 w 44"/>
                <a:gd name="T15" fmla="*/ 14 h 114"/>
                <a:gd name="T16" fmla="*/ 20 w 44"/>
                <a:gd name="T17" fmla="*/ 24 h 114"/>
                <a:gd name="T18" fmla="*/ 22 w 44"/>
                <a:gd name="T19" fmla="*/ 27 h 114"/>
                <a:gd name="T20" fmla="*/ 28 w 44"/>
                <a:gd name="T21" fmla="*/ 34 h 114"/>
                <a:gd name="T22" fmla="*/ 32 w 44"/>
                <a:gd name="T23" fmla="*/ 34 h 114"/>
                <a:gd name="T24" fmla="*/ 20 w 44"/>
                <a:gd name="T25" fmla="*/ 46 h 114"/>
                <a:gd name="T26" fmla="*/ 27 w 44"/>
                <a:gd name="T27" fmla="*/ 42 h 114"/>
                <a:gd name="T28" fmla="*/ 34 w 44"/>
                <a:gd name="T29" fmla="*/ 43 h 114"/>
                <a:gd name="T30" fmla="*/ 39 w 44"/>
                <a:gd name="T31" fmla="*/ 45 h 114"/>
                <a:gd name="T32" fmla="*/ 40 w 44"/>
                <a:gd name="T33" fmla="*/ 48 h 114"/>
                <a:gd name="T34" fmla="*/ 39 w 44"/>
                <a:gd name="T35" fmla="*/ 50 h 114"/>
                <a:gd name="T36" fmla="*/ 39 w 44"/>
                <a:gd name="T37" fmla="*/ 55 h 114"/>
                <a:gd name="T38" fmla="*/ 41 w 44"/>
                <a:gd name="T39" fmla="*/ 61 h 114"/>
                <a:gd name="T40" fmla="*/ 44 w 44"/>
                <a:gd name="T41" fmla="*/ 70 h 114"/>
                <a:gd name="T42" fmla="*/ 44 w 44"/>
                <a:gd name="T43" fmla="*/ 73 h 114"/>
                <a:gd name="T44" fmla="*/ 43 w 44"/>
                <a:gd name="T45" fmla="*/ 89 h 114"/>
                <a:gd name="T46" fmla="*/ 40 w 44"/>
                <a:gd name="T47" fmla="*/ 111 h 114"/>
                <a:gd name="T48" fmla="*/ 38 w 44"/>
                <a:gd name="T49" fmla="*/ 113 h 114"/>
                <a:gd name="T50" fmla="*/ 37 w 44"/>
                <a:gd name="T51" fmla="*/ 113 h 114"/>
                <a:gd name="T52" fmla="*/ 38 w 44"/>
                <a:gd name="T53" fmla="*/ 107 h 114"/>
                <a:gd name="T54" fmla="*/ 37 w 44"/>
                <a:gd name="T55" fmla="*/ 95 h 114"/>
                <a:gd name="T56" fmla="*/ 31 w 44"/>
                <a:gd name="T57" fmla="*/ 83 h 114"/>
                <a:gd name="T58" fmla="*/ 19 w 44"/>
                <a:gd name="T59" fmla="*/ 74 h 114"/>
                <a:gd name="T60" fmla="*/ 1 w 44"/>
                <a:gd name="T61" fmla="*/ 57 h 114"/>
                <a:gd name="T62" fmla="*/ 2 w 44"/>
                <a:gd name="T63" fmla="*/ 47 h 114"/>
                <a:gd name="T64" fmla="*/ 3 w 44"/>
                <a:gd name="T65"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114">
                  <a:moveTo>
                    <a:pt x="3" y="39"/>
                  </a:moveTo>
                  <a:cubicBezTo>
                    <a:pt x="5" y="37"/>
                    <a:pt x="9" y="36"/>
                    <a:pt x="9" y="32"/>
                  </a:cubicBezTo>
                  <a:cubicBezTo>
                    <a:pt x="8" y="27"/>
                    <a:pt x="9" y="21"/>
                    <a:pt x="8" y="16"/>
                  </a:cubicBezTo>
                  <a:cubicBezTo>
                    <a:pt x="7" y="12"/>
                    <a:pt x="7" y="9"/>
                    <a:pt x="4" y="6"/>
                  </a:cubicBezTo>
                  <a:cubicBezTo>
                    <a:pt x="4" y="4"/>
                    <a:pt x="3" y="3"/>
                    <a:pt x="4" y="1"/>
                  </a:cubicBezTo>
                  <a:cubicBezTo>
                    <a:pt x="5" y="1"/>
                    <a:pt x="5" y="1"/>
                    <a:pt x="5" y="1"/>
                  </a:cubicBezTo>
                  <a:cubicBezTo>
                    <a:pt x="9" y="1"/>
                    <a:pt x="11" y="0"/>
                    <a:pt x="11" y="5"/>
                  </a:cubicBezTo>
                  <a:cubicBezTo>
                    <a:pt x="10" y="8"/>
                    <a:pt x="13" y="11"/>
                    <a:pt x="15" y="14"/>
                  </a:cubicBezTo>
                  <a:cubicBezTo>
                    <a:pt x="17" y="17"/>
                    <a:pt x="21" y="19"/>
                    <a:pt x="20" y="24"/>
                  </a:cubicBezTo>
                  <a:cubicBezTo>
                    <a:pt x="19" y="26"/>
                    <a:pt x="22" y="26"/>
                    <a:pt x="22" y="27"/>
                  </a:cubicBezTo>
                  <a:cubicBezTo>
                    <a:pt x="24" y="29"/>
                    <a:pt x="28" y="29"/>
                    <a:pt x="28" y="34"/>
                  </a:cubicBezTo>
                  <a:cubicBezTo>
                    <a:pt x="28" y="36"/>
                    <a:pt x="30" y="33"/>
                    <a:pt x="32" y="34"/>
                  </a:cubicBezTo>
                  <a:cubicBezTo>
                    <a:pt x="27" y="37"/>
                    <a:pt x="23" y="40"/>
                    <a:pt x="20" y="46"/>
                  </a:cubicBezTo>
                  <a:cubicBezTo>
                    <a:pt x="22" y="44"/>
                    <a:pt x="25" y="45"/>
                    <a:pt x="27" y="42"/>
                  </a:cubicBezTo>
                  <a:cubicBezTo>
                    <a:pt x="28" y="39"/>
                    <a:pt x="32" y="39"/>
                    <a:pt x="34" y="43"/>
                  </a:cubicBezTo>
                  <a:cubicBezTo>
                    <a:pt x="35" y="46"/>
                    <a:pt x="37" y="46"/>
                    <a:pt x="39" y="45"/>
                  </a:cubicBezTo>
                  <a:cubicBezTo>
                    <a:pt x="38" y="46"/>
                    <a:pt x="39" y="47"/>
                    <a:pt x="40" y="48"/>
                  </a:cubicBezTo>
                  <a:cubicBezTo>
                    <a:pt x="41" y="49"/>
                    <a:pt x="40" y="50"/>
                    <a:pt x="39" y="50"/>
                  </a:cubicBezTo>
                  <a:cubicBezTo>
                    <a:pt x="35" y="51"/>
                    <a:pt x="37" y="53"/>
                    <a:pt x="39" y="55"/>
                  </a:cubicBezTo>
                  <a:cubicBezTo>
                    <a:pt x="41" y="56"/>
                    <a:pt x="44" y="57"/>
                    <a:pt x="41" y="61"/>
                  </a:cubicBezTo>
                  <a:cubicBezTo>
                    <a:pt x="40" y="63"/>
                    <a:pt x="44" y="67"/>
                    <a:pt x="44" y="70"/>
                  </a:cubicBezTo>
                  <a:cubicBezTo>
                    <a:pt x="44" y="71"/>
                    <a:pt x="44" y="72"/>
                    <a:pt x="44" y="73"/>
                  </a:cubicBezTo>
                  <a:cubicBezTo>
                    <a:pt x="42" y="78"/>
                    <a:pt x="43" y="83"/>
                    <a:pt x="43" y="89"/>
                  </a:cubicBezTo>
                  <a:cubicBezTo>
                    <a:pt x="44" y="97"/>
                    <a:pt x="40" y="104"/>
                    <a:pt x="40" y="111"/>
                  </a:cubicBezTo>
                  <a:cubicBezTo>
                    <a:pt x="40" y="112"/>
                    <a:pt x="39" y="114"/>
                    <a:pt x="38" y="113"/>
                  </a:cubicBezTo>
                  <a:cubicBezTo>
                    <a:pt x="38" y="113"/>
                    <a:pt x="37" y="113"/>
                    <a:pt x="37" y="113"/>
                  </a:cubicBezTo>
                  <a:cubicBezTo>
                    <a:pt x="37" y="111"/>
                    <a:pt x="37" y="109"/>
                    <a:pt x="38" y="107"/>
                  </a:cubicBezTo>
                  <a:cubicBezTo>
                    <a:pt x="37" y="103"/>
                    <a:pt x="38" y="99"/>
                    <a:pt x="37" y="95"/>
                  </a:cubicBezTo>
                  <a:cubicBezTo>
                    <a:pt x="34" y="91"/>
                    <a:pt x="34" y="86"/>
                    <a:pt x="31" y="83"/>
                  </a:cubicBezTo>
                  <a:cubicBezTo>
                    <a:pt x="27" y="80"/>
                    <a:pt x="24" y="76"/>
                    <a:pt x="19" y="74"/>
                  </a:cubicBezTo>
                  <a:cubicBezTo>
                    <a:pt x="11" y="71"/>
                    <a:pt x="5" y="64"/>
                    <a:pt x="1" y="57"/>
                  </a:cubicBezTo>
                  <a:cubicBezTo>
                    <a:pt x="0" y="54"/>
                    <a:pt x="1" y="51"/>
                    <a:pt x="2" y="47"/>
                  </a:cubicBezTo>
                  <a:cubicBezTo>
                    <a:pt x="3" y="45"/>
                    <a:pt x="3" y="42"/>
                    <a:pt x="3" y="39"/>
                  </a:cubicBezTo>
                  <a:close/>
                </a:path>
              </a:pathLst>
            </a:custGeom>
            <a:solidFill>
              <a:srgbClr val="EDB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 name="Freeform 150">
              <a:extLst>
                <a:ext uri="{FF2B5EF4-FFF2-40B4-BE49-F238E27FC236}">
                  <a16:creationId xmlns:a16="http://schemas.microsoft.com/office/drawing/2014/main" id="{F5555D1C-275C-2F11-913E-BD71220FDCB2}"/>
                </a:ext>
              </a:extLst>
            </p:cNvPr>
            <p:cNvSpPr/>
            <p:nvPr/>
          </p:nvSpPr>
          <p:spPr bwMode="auto">
            <a:xfrm>
              <a:off x="5710238" y="4164013"/>
              <a:ext cx="139700" cy="350837"/>
            </a:xfrm>
            <a:custGeom>
              <a:avLst/>
              <a:gdLst>
                <a:gd name="T0" fmla="*/ 6 w 12"/>
                <a:gd name="T1" fmla="*/ 1 h 30"/>
                <a:gd name="T2" fmla="*/ 10 w 12"/>
                <a:gd name="T3" fmla="*/ 28 h 30"/>
                <a:gd name="T4" fmla="*/ 6 w 12"/>
                <a:gd name="T5" fmla="*/ 27 h 30"/>
                <a:gd name="T6" fmla="*/ 3 w 12"/>
                <a:gd name="T7" fmla="*/ 21 h 30"/>
                <a:gd name="T8" fmla="*/ 1 w 12"/>
                <a:gd name="T9" fmla="*/ 5 h 30"/>
                <a:gd name="T10" fmla="*/ 2 w 12"/>
                <a:gd name="T11" fmla="*/ 0 h 30"/>
                <a:gd name="T12" fmla="*/ 7 w 12"/>
                <a:gd name="T13" fmla="*/ 7 h 30"/>
                <a:gd name="T14" fmla="*/ 4 w 12"/>
                <a:gd name="T15" fmla="*/ 3 h 30"/>
                <a:gd name="T16" fmla="*/ 6 w 12"/>
                <a:gd name="T1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6" y="1"/>
                  </a:moveTo>
                  <a:cubicBezTo>
                    <a:pt x="12" y="10"/>
                    <a:pt x="12" y="19"/>
                    <a:pt x="10" y="28"/>
                  </a:cubicBezTo>
                  <a:cubicBezTo>
                    <a:pt x="8" y="29"/>
                    <a:pt x="7" y="30"/>
                    <a:pt x="6" y="27"/>
                  </a:cubicBezTo>
                  <a:cubicBezTo>
                    <a:pt x="5" y="25"/>
                    <a:pt x="6" y="22"/>
                    <a:pt x="3" y="21"/>
                  </a:cubicBezTo>
                  <a:cubicBezTo>
                    <a:pt x="3" y="16"/>
                    <a:pt x="0" y="11"/>
                    <a:pt x="1" y="5"/>
                  </a:cubicBezTo>
                  <a:cubicBezTo>
                    <a:pt x="1" y="4"/>
                    <a:pt x="0" y="2"/>
                    <a:pt x="2" y="0"/>
                  </a:cubicBezTo>
                  <a:cubicBezTo>
                    <a:pt x="3" y="3"/>
                    <a:pt x="6" y="4"/>
                    <a:pt x="7" y="7"/>
                  </a:cubicBezTo>
                  <a:cubicBezTo>
                    <a:pt x="7" y="5"/>
                    <a:pt x="5" y="4"/>
                    <a:pt x="4" y="3"/>
                  </a:cubicBezTo>
                  <a:cubicBezTo>
                    <a:pt x="4" y="1"/>
                    <a:pt x="5" y="0"/>
                    <a:pt x="6" y="1"/>
                  </a:cubicBezTo>
                  <a:close/>
                </a:path>
              </a:pathLst>
            </a:custGeom>
            <a:solidFill>
              <a:srgbClr val="CF8C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 name="Freeform 151">
              <a:extLst>
                <a:ext uri="{FF2B5EF4-FFF2-40B4-BE49-F238E27FC236}">
                  <a16:creationId xmlns:a16="http://schemas.microsoft.com/office/drawing/2014/main" id="{469D2F40-94EE-8701-69AB-ECB58391A627}"/>
                </a:ext>
              </a:extLst>
            </p:cNvPr>
            <p:cNvSpPr/>
            <p:nvPr/>
          </p:nvSpPr>
          <p:spPr bwMode="auto">
            <a:xfrm>
              <a:off x="5732463" y="4129088"/>
              <a:ext cx="69850" cy="152400"/>
            </a:xfrm>
            <a:custGeom>
              <a:avLst/>
              <a:gdLst>
                <a:gd name="T0" fmla="*/ 4 w 6"/>
                <a:gd name="T1" fmla="*/ 4 h 13"/>
                <a:gd name="T2" fmla="*/ 4 w 6"/>
                <a:gd name="T3" fmla="*/ 6 h 13"/>
                <a:gd name="T4" fmla="*/ 6 w 6"/>
                <a:gd name="T5" fmla="*/ 13 h 13"/>
                <a:gd name="T6" fmla="*/ 0 w 6"/>
                <a:gd name="T7" fmla="*/ 3 h 13"/>
                <a:gd name="T8" fmla="*/ 3 w 6"/>
                <a:gd name="T9" fmla="*/ 0 h 13"/>
                <a:gd name="T10" fmla="*/ 4 w 6"/>
                <a:gd name="T11" fmla="*/ 4 h 13"/>
              </a:gdLst>
              <a:ahLst/>
              <a:cxnLst>
                <a:cxn ang="0">
                  <a:pos x="T0" y="T1"/>
                </a:cxn>
                <a:cxn ang="0">
                  <a:pos x="T2" y="T3"/>
                </a:cxn>
                <a:cxn ang="0">
                  <a:pos x="T4" y="T5"/>
                </a:cxn>
                <a:cxn ang="0">
                  <a:pos x="T6" y="T7"/>
                </a:cxn>
                <a:cxn ang="0">
                  <a:pos x="T8" y="T9"/>
                </a:cxn>
                <a:cxn ang="0">
                  <a:pos x="T10" y="T11"/>
                </a:cxn>
              </a:cxnLst>
              <a:rect l="0" t="0" r="r" b="b"/>
              <a:pathLst>
                <a:path w="6" h="13">
                  <a:moveTo>
                    <a:pt x="4" y="4"/>
                  </a:moveTo>
                  <a:cubicBezTo>
                    <a:pt x="2" y="4"/>
                    <a:pt x="3" y="5"/>
                    <a:pt x="4" y="6"/>
                  </a:cubicBezTo>
                  <a:cubicBezTo>
                    <a:pt x="5" y="8"/>
                    <a:pt x="6" y="10"/>
                    <a:pt x="6" y="13"/>
                  </a:cubicBezTo>
                  <a:cubicBezTo>
                    <a:pt x="5" y="9"/>
                    <a:pt x="0" y="8"/>
                    <a:pt x="0" y="3"/>
                  </a:cubicBezTo>
                  <a:cubicBezTo>
                    <a:pt x="1" y="2"/>
                    <a:pt x="2" y="0"/>
                    <a:pt x="3" y="0"/>
                  </a:cubicBezTo>
                  <a:cubicBezTo>
                    <a:pt x="4" y="1"/>
                    <a:pt x="4" y="3"/>
                    <a:pt x="4" y="4"/>
                  </a:cubicBezTo>
                  <a:close/>
                </a:path>
              </a:pathLst>
            </a:custGeom>
            <a:solidFill>
              <a:srgbClr val="E8AB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 name="Freeform 152">
              <a:extLst>
                <a:ext uri="{FF2B5EF4-FFF2-40B4-BE49-F238E27FC236}">
                  <a16:creationId xmlns:a16="http://schemas.microsoft.com/office/drawing/2014/main" id="{5D3C52AE-49C2-9F80-A3BE-FBC4EE618BAE}"/>
                </a:ext>
              </a:extLst>
            </p:cNvPr>
            <p:cNvSpPr/>
            <p:nvPr/>
          </p:nvSpPr>
          <p:spPr bwMode="auto">
            <a:xfrm>
              <a:off x="5791200" y="5168900"/>
              <a:ext cx="279400" cy="304800"/>
            </a:xfrm>
            <a:custGeom>
              <a:avLst/>
              <a:gdLst>
                <a:gd name="T0" fmla="*/ 1 w 24"/>
                <a:gd name="T1" fmla="*/ 3 h 26"/>
                <a:gd name="T2" fmla="*/ 3 w 24"/>
                <a:gd name="T3" fmla="*/ 0 h 26"/>
                <a:gd name="T4" fmla="*/ 8 w 24"/>
                <a:gd name="T5" fmla="*/ 8 h 26"/>
                <a:gd name="T6" fmla="*/ 13 w 24"/>
                <a:gd name="T7" fmla="*/ 3 h 26"/>
                <a:gd name="T8" fmla="*/ 17 w 24"/>
                <a:gd name="T9" fmla="*/ 8 h 26"/>
                <a:gd name="T10" fmla="*/ 21 w 24"/>
                <a:gd name="T11" fmla="*/ 13 h 26"/>
                <a:gd name="T12" fmla="*/ 23 w 24"/>
                <a:gd name="T13" fmla="*/ 16 h 26"/>
                <a:gd name="T14" fmla="*/ 19 w 24"/>
                <a:gd name="T15" fmla="*/ 17 h 26"/>
                <a:gd name="T16" fmla="*/ 7 w 24"/>
                <a:gd name="T17" fmla="*/ 23 h 26"/>
                <a:gd name="T18" fmla="*/ 5 w 24"/>
                <a:gd name="T19" fmla="*/ 26 h 26"/>
                <a:gd name="T20" fmla="*/ 1 w 24"/>
                <a:gd name="T21" fmla="*/ 19 h 26"/>
                <a:gd name="T22" fmla="*/ 1 w 24"/>
                <a:gd name="T23" fmla="*/ 6 h 26"/>
                <a:gd name="T24" fmla="*/ 1 w 24"/>
                <a:gd name="T25"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1" y="3"/>
                  </a:moveTo>
                  <a:cubicBezTo>
                    <a:pt x="1" y="2"/>
                    <a:pt x="2" y="1"/>
                    <a:pt x="3" y="0"/>
                  </a:cubicBezTo>
                  <a:cubicBezTo>
                    <a:pt x="9" y="0"/>
                    <a:pt x="4" y="6"/>
                    <a:pt x="8" y="8"/>
                  </a:cubicBezTo>
                  <a:cubicBezTo>
                    <a:pt x="9" y="7"/>
                    <a:pt x="11" y="6"/>
                    <a:pt x="13" y="3"/>
                  </a:cubicBezTo>
                  <a:cubicBezTo>
                    <a:pt x="14" y="6"/>
                    <a:pt x="14" y="8"/>
                    <a:pt x="17" y="8"/>
                  </a:cubicBezTo>
                  <a:cubicBezTo>
                    <a:pt x="19" y="9"/>
                    <a:pt x="20" y="11"/>
                    <a:pt x="21" y="13"/>
                  </a:cubicBezTo>
                  <a:cubicBezTo>
                    <a:pt x="22" y="14"/>
                    <a:pt x="24" y="15"/>
                    <a:pt x="23" y="16"/>
                  </a:cubicBezTo>
                  <a:cubicBezTo>
                    <a:pt x="22" y="18"/>
                    <a:pt x="20" y="17"/>
                    <a:pt x="19" y="17"/>
                  </a:cubicBezTo>
                  <a:cubicBezTo>
                    <a:pt x="13" y="15"/>
                    <a:pt x="11" y="21"/>
                    <a:pt x="7" y="23"/>
                  </a:cubicBezTo>
                  <a:cubicBezTo>
                    <a:pt x="6" y="24"/>
                    <a:pt x="6" y="25"/>
                    <a:pt x="5" y="26"/>
                  </a:cubicBezTo>
                  <a:cubicBezTo>
                    <a:pt x="2" y="24"/>
                    <a:pt x="3" y="21"/>
                    <a:pt x="1" y="19"/>
                  </a:cubicBezTo>
                  <a:cubicBezTo>
                    <a:pt x="0" y="14"/>
                    <a:pt x="0" y="10"/>
                    <a:pt x="1" y="6"/>
                  </a:cubicBezTo>
                  <a:cubicBezTo>
                    <a:pt x="1" y="5"/>
                    <a:pt x="1" y="4"/>
                    <a:pt x="1" y="3"/>
                  </a:cubicBezTo>
                  <a:close/>
                </a:path>
              </a:pathLst>
            </a:custGeom>
            <a:solidFill>
              <a:srgbClr val="D68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 name="Freeform 153">
              <a:extLst>
                <a:ext uri="{FF2B5EF4-FFF2-40B4-BE49-F238E27FC236}">
                  <a16:creationId xmlns:a16="http://schemas.microsoft.com/office/drawing/2014/main" id="{AF1EC820-67D7-B488-1CE0-39F20C45CDA0}"/>
                </a:ext>
              </a:extLst>
            </p:cNvPr>
            <p:cNvSpPr/>
            <p:nvPr/>
          </p:nvSpPr>
          <p:spPr bwMode="auto">
            <a:xfrm>
              <a:off x="5767388" y="5240338"/>
              <a:ext cx="34925" cy="150812"/>
            </a:xfrm>
            <a:custGeom>
              <a:avLst/>
              <a:gdLst>
                <a:gd name="T0" fmla="*/ 3 w 3"/>
                <a:gd name="T1" fmla="*/ 0 h 13"/>
                <a:gd name="T2" fmla="*/ 3 w 3"/>
                <a:gd name="T3" fmla="*/ 13 h 13"/>
                <a:gd name="T4" fmla="*/ 2 w 3"/>
                <a:gd name="T5" fmla="*/ 13 h 13"/>
                <a:gd name="T6" fmla="*/ 2 w 3"/>
                <a:gd name="T7" fmla="*/ 12 h 13"/>
                <a:gd name="T8" fmla="*/ 3 w 3"/>
                <a:gd name="T9" fmla="*/ 0 h 13"/>
              </a:gdLst>
              <a:ahLst/>
              <a:cxnLst>
                <a:cxn ang="0">
                  <a:pos x="T0" y="T1"/>
                </a:cxn>
                <a:cxn ang="0">
                  <a:pos x="T2" y="T3"/>
                </a:cxn>
                <a:cxn ang="0">
                  <a:pos x="T4" y="T5"/>
                </a:cxn>
                <a:cxn ang="0">
                  <a:pos x="T6" y="T7"/>
                </a:cxn>
                <a:cxn ang="0">
                  <a:pos x="T8" y="T9"/>
                </a:cxn>
              </a:cxnLst>
              <a:rect l="0" t="0" r="r" b="b"/>
              <a:pathLst>
                <a:path w="3" h="13">
                  <a:moveTo>
                    <a:pt x="3" y="0"/>
                  </a:moveTo>
                  <a:cubicBezTo>
                    <a:pt x="3" y="4"/>
                    <a:pt x="3" y="8"/>
                    <a:pt x="3" y="13"/>
                  </a:cubicBezTo>
                  <a:cubicBezTo>
                    <a:pt x="3" y="13"/>
                    <a:pt x="2" y="13"/>
                    <a:pt x="2" y="13"/>
                  </a:cubicBezTo>
                  <a:cubicBezTo>
                    <a:pt x="2" y="13"/>
                    <a:pt x="2" y="12"/>
                    <a:pt x="2" y="12"/>
                  </a:cubicBezTo>
                  <a:cubicBezTo>
                    <a:pt x="2" y="8"/>
                    <a:pt x="0" y="4"/>
                    <a:pt x="3" y="0"/>
                  </a:cubicBezTo>
                  <a:close/>
                </a:path>
              </a:pathLst>
            </a:custGeom>
            <a:solidFill>
              <a:srgbClr val="AF5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 name="Freeform 154">
              <a:extLst>
                <a:ext uri="{FF2B5EF4-FFF2-40B4-BE49-F238E27FC236}">
                  <a16:creationId xmlns:a16="http://schemas.microsoft.com/office/drawing/2014/main" id="{9AB4D51F-75F8-E460-A514-32CA399F5598}"/>
                </a:ext>
              </a:extLst>
            </p:cNvPr>
            <p:cNvSpPr/>
            <p:nvPr/>
          </p:nvSpPr>
          <p:spPr bwMode="auto">
            <a:xfrm>
              <a:off x="5383213" y="5029200"/>
              <a:ext cx="150813" cy="433387"/>
            </a:xfrm>
            <a:custGeom>
              <a:avLst/>
              <a:gdLst>
                <a:gd name="T0" fmla="*/ 6 w 13"/>
                <a:gd name="T1" fmla="*/ 37 h 37"/>
                <a:gd name="T2" fmla="*/ 4 w 13"/>
                <a:gd name="T3" fmla="*/ 25 h 37"/>
                <a:gd name="T4" fmla="*/ 5 w 13"/>
                <a:gd name="T5" fmla="*/ 11 h 37"/>
                <a:gd name="T6" fmla="*/ 2 w 13"/>
                <a:gd name="T7" fmla="*/ 3 h 37"/>
                <a:gd name="T8" fmla="*/ 13 w 13"/>
                <a:gd name="T9" fmla="*/ 1 h 37"/>
                <a:gd name="T10" fmla="*/ 8 w 13"/>
                <a:gd name="T11" fmla="*/ 32 h 37"/>
                <a:gd name="T12" fmla="*/ 6 w 13"/>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 h="37">
                  <a:moveTo>
                    <a:pt x="6" y="37"/>
                  </a:moveTo>
                  <a:cubicBezTo>
                    <a:pt x="3" y="33"/>
                    <a:pt x="3" y="29"/>
                    <a:pt x="4" y="25"/>
                  </a:cubicBezTo>
                  <a:cubicBezTo>
                    <a:pt x="6" y="21"/>
                    <a:pt x="3" y="16"/>
                    <a:pt x="5" y="11"/>
                  </a:cubicBezTo>
                  <a:cubicBezTo>
                    <a:pt x="0" y="10"/>
                    <a:pt x="2" y="6"/>
                    <a:pt x="2" y="3"/>
                  </a:cubicBezTo>
                  <a:cubicBezTo>
                    <a:pt x="5" y="0"/>
                    <a:pt x="9" y="2"/>
                    <a:pt x="13" y="1"/>
                  </a:cubicBezTo>
                  <a:cubicBezTo>
                    <a:pt x="12" y="12"/>
                    <a:pt x="11" y="22"/>
                    <a:pt x="8" y="32"/>
                  </a:cubicBezTo>
                  <a:cubicBezTo>
                    <a:pt x="8" y="34"/>
                    <a:pt x="7" y="36"/>
                    <a:pt x="6" y="37"/>
                  </a:cubicBezTo>
                  <a:close/>
                </a:path>
              </a:pathLst>
            </a:custGeom>
            <a:solidFill>
              <a:srgbClr val="EAB0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 name="Freeform 155">
              <a:extLst>
                <a:ext uri="{FF2B5EF4-FFF2-40B4-BE49-F238E27FC236}">
                  <a16:creationId xmlns:a16="http://schemas.microsoft.com/office/drawing/2014/main" id="{B24144A8-CD81-3B36-9E5D-3424B6096992}"/>
                </a:ext>
              </a:extLst>
            </p:cNvPr>
            <p:cNvSpPr/>
            <p:nvPr/>
          </p:nvSpPr>
          <p:spPr bwMode="auto">
            <a:xfrm>
              <a:off x="5300663" y="4924425"/>
              <a:ext cx="233363" cy="209550"/>
            </a:xfrm>
            <a:custGeom>
              <a:avLst/>
              <a:gdLst>
                <a:gd name="T0" fmla="*/ 20 w 20"/>
                <a:gd name="T1" fmla="*/ 10 h 18"/>
                <a:gd name="T2" fmla="*/ 9 w 20"/>
                <a:gd name="T3" fmla="*/ 12 h 18"/>
                <a:gd name="T4" fmla="*/ 7 w 20"/>
                <a:gd name="T5" fmla="*/ 12 h 18"/>
                <a:gd name="T6" fmla="*/ 1 w 20"/>
                <a:gd name="T7" fmla="*/ 17 h 18"/>
                <a:gd name="T8" fmla="*/ 3 w 20"/>
                <a:gd name="T9" fmla="*/ 12 h 18"/>
                <a:gd name="T10" fmla="*/ 3 w 20"/>
                <a:gd name="T11" fmla="*/ 9 h 18"/>
                <a:gd name="T12" fmla="*/ 7 w 20"/>
                <a:gd name="T13" fmla="*/ 7 h 18"/>
                <a:gd name="T14" fmla="*/ 7 w 20"/>
                <a:gd name="T15" fmla="*/ 4 h 18"/>
                <a:gd name="T16" fmla="*/ 11 w 20"/>
                <a:gd name="T17" fmla="*/ 0 h 18"/>
                <a:gd name="T18" fmla="*/ 13 w 20"/>
                <a:gd name="T19" fmla="*/ 4 h 18"/>
                <a:gd name="T20" fmla="*/ 19 w 20"/>
                <a:gd name="T21" fmla="*/ 9 h 18"/>
                <a:gd name="T22" fmla="*/ 20 w 20"/>
                <a:gd name="T2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8">
                  <a:moveTo>
                    <a:pt x="20" y="10"/>
                  </a:moveTo>
                  <a:cubicBezTo>
                    <a:pt x="16" y="12"/>
                    <a:pt x="13" y="12"/>
                    <a:pt x="9" y="12"/>
                  </a:cubicBezTo>
                  <a:cubicBezTo>
                    <a:pt x="8" y="12"/>
                    <a:pt x="7" y="12"/>
                    <a:pt x="7" y="12"/>
                  </a:cubicBezTo>
                  <a:cubicBezTo>
                    <a:pt x="4" y="13"/>
                    <a:pt x="6" y="18"/>
                    <a:pt x="1" y="17"/>
                  </a:cubicBezTo>
                  <a:cubicBezTo>
                    <a:pt x="0" y="14"/>
                    <a:pt x="2" y="13"/>
                    <a:pt x="3" y="12"/>
                  </a:cubicBezTo>
                  <a:cubicBezTo>
                    <a:pt x="3" y="11"/>
                    <a:pt x="3" y="10"/>
                    <a:pt x="3" y="9"/>
                  </a:cubicBezTo>
                  <a:cubicBezTo>
                    <a:pt x="5" y="10"/>
                    <a:pt x="7" y="10"/>
                    <a:pt x="7" y="7"/>
                  </a:cubicBezTo>
                  <a:cubicBezTo>
                    <a:pt x="7" y="6"/>
                    <a:pt x="7" y="5"/>
                    <a:pt x="7" y="4"/>
                  </a:cubicBezTo>
                  <a:cubicBezTo>
                    <a:pt x="7" y="2"/>
                    <a:pt x="9" y="0"/>
                    <a:pt x="11" y="0"/>
                  </a:cubicBezTo>
                  <a:cubicBezTo>
                    <a:pt x="13" y="0"/>
                    <a:pt x="13" y="2"/>
                    <a:pt x="13" y="4"/>
                  </a:cubicBezTo>
                  <a:cubicBezTo>
                    <a:pt x="14" y="6"/>
                    <a:pt x="15" y="10"/>
                    <a:pt x="19" y="9"/>
                  </a:cubicBezTo>
                  <a:cubicBezTo>
                    <a:pt x="19" y="10"/>
                    <a:pt x="19" y="10"/>
                    <a:pt x="20" y="10"/>
                  </a:cubicBezTo>
                  <a:close/>
                </a:path>
              </a:pathLst>
            </a:custGeom>
            <a:solidFill>
              <a:srgbClr val="DE9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 name="Freeform 156">
              <a:extLst>
                <a:ext uri="{FF2B5EF4-FFF2-40B4-BE49-F238E27FC236}">
                  <a16:creationId xmlns:a16="http://schemas.microsoft.com/office/drawing/2014/main" id="{28A2BCF5-B357-8D49-297A-C0F8569483A5}"/>
                </a:ext>
              </a:extLst>
            </p:cNvPr>
            <p:cNvSpPr/>
            <p:nvPr/>
          </p:nvSpPr>
          <p:spPr bwMode="auto">
            <a:xfrm>
              <a:off x="7308850" y="3732213"/>
              <a:ext cx="512763" cy="619125"/>
            </a:xfrm>
            <a:custGeom>
              <a:avLst/>
              <a:gdLst>
                <a:gd name="T0" fmla="*/ 11 w 44"/>
                <a:gd name="T1" fmla="*/ 33 h 53"/>
                <a:gd name="T2" fmla="*/ 10 w 44"/>
                <a:gd name="T3" fmla="*/ 22 h 53"/>
                <a:gd name="T4" fmla="*/ 2 w 44"/>
                <a:gd name="T5" fmla="*/ 5 h 53"/>
                <a:gd name="T6" fmla="*/ 2 w 44"/>
                <a:gd name="T7" fmla="*/ 1 h 53"/>
                <a:gd name="T8" fmla="*/ 5 w 44"/>
                <a:gd name="T9" fmla="*/ 3 h 53"/>
                <a:gd name="T10" fmla="*/ 30 w 44"/>
                <a:gd name="T11" fmla="*/ 46 h 53"/>
                <a:gd name="T12" fmla="*/ 33 w 44"/>
                <a:gd name="T13" fmla="*/ 49 h 53"/>
                <a:gd name="T14" fmla="*/ 21 w 44"/>
                <a:gd name="T15" fmla="*/ 20 h 53"/>
                <a:gd name="T16" fmla="*/ 31 w 44"/>
                <a:gd name="T17" fmla="*/ 32 h 53"/>
                <a:gd name="T18" fmla="*/ 24 w 44"/>
                <a:gd name="T19" fmla="*/ 5 h 53"/>
                <a:gd name="T20" fmla="*/ 41 w 44"/>
                <a:gd name="T21" fmla="*/ 35 h 53"/>
                <a:gd name="T22" fmla="*/ 38 w 44"/>
                <a:gd name="T23" fmla="*/ 46 h 53"/>
                <a:gd name="T24" fmla="*/ 40 w 44"/>
                <a:gd name="T25" fmla="*/ 52 h 53"/>
                <a:gd name="T26" fmla="*/ 14 w 44"/>
                <a:gd name="T27" fmla="*/ 49 h 53"/>
                <a:gd name="T28" fmla="*/ 10 w 44"/>
                <a:gd name="T29" fmla="*/ 40 h 53"/>
                <a:gd name="T30" fmla="*/ 11 w 44"/>
                <a:gd name="T31"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52">
                  <a:moveTo>
                    <a:pt x="11" y="33"/>
                  </a:moveTo>
                  <a:cubicBezTo>
                    <a:pt x="10" y="29"/>
                    <a:pt x="9" y="26"/>
                    <a:pt x="10" y="22"/>
                  </a:cubicBezTo>
                  <a:cubicBezTo>
                    <a:pt x="11" y="15"/>
                    <a:pt x="5" y="11"/>
                    <a:pt x="2" y="5"/>
                  </a:cubicBezTo>
                  <a:cubicBezTo>
                    <a:pt x="2" y="4"/>
                    <a:pt x="0" y="3"/>
                    <a:pt x="2" y="1"/>
                  </a:cubicBezTo>
                  <a:cubicBezTo>
                    <a:pt x="4" y="0"/>
                    <a:pt x="4" y="2"/>
                    <a:pt x="5" y="3"/>
                  </a:cubicBezTo>
                  <a:cubicBezTo>
                    <a:pt x="16" y="16"/>
                    <a:pt x="23" y="31"/>
                    <a:pt x="30" y="46"/>
                  </a:cubicBezTo>
                  <a:cubicBezTo>
                    <a:pt x="30" y="47"/>
                    <a:pt x="30" y="49"/>
                    <a:pt x="33" y="49"/>
                  </a:cubicBezTo>
                  <a:cubicBezTo>
                    <a:pt x="29" y="39"/>
                    <a:pt x="25" y="30"/>
                    <a:pt x="21" y="20"/>
                  </a:cubicBezTo>
                  <a:cubicBezTo>
                    <a:pt x="26" y="23"/>
                    <a:pt x="27" y="29"/>
                    <a:pt x="31" y="32"/>
                  </a:cubicBezTo>
                  <a:cubicBezTo>
                    <a:pt x="30" y="23"/>
                    <a:pt x="24" y="16"/>
                    <a:pt x="24" y="5"/>
                  </a:cubicBezTo>
                  <a:cubicBezTo>
                    <a:pt x="30" y="16"/>
                    <a:pt x="37" y="25"/>
                    <a:pt x="41" y="35"/>
                  </a:cubicBezTo>
                  <a:cubicBezTo>
                    <a:pt x="43" y="39"/>
                    <a:pt x="44" y="43"/>
                    <a:pt x="38" y="46"/>
                  </a:cubicBezTo>
                  <a:cubicBezTo>
                    <a:pt x="34" y="48"/>
                    <a:pt x="40" y="50"/>
                    <a:pt x="40" y="52"/>
                  </a:cubicBezTo>
                  <a:cubicBezTo>
                    <a:pt x="31" y="52"/>
                    <a:pt x="23" y="53"/>
                    <a:pt x="14" y="49"/>
                  </a:cubicBezTo>
                  <a:cubicBezTo>
                    <a:pt x="9" y="47"/>
                    <a:pt x="9" y="44"/>
                    <a:pt x="10" y="40"/>
                  </a:cubicBezTo>
                  <a:cubicBezTo>
                    <a:pt x="11" y="38"/>
                    <a:pt x="11" y="35"/>
                    <a:pt x="11" y="33"/>
                  </a:cubicBezTo>
                  <a:close/>
                </a:path>
              </a:pathLst>
            </a:custGeom>
            <a:solidFill>
              <a:srgbClr val="F0A4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 name="Freeform 157">
              <a:extLst>
                <a:ext uri="{FF2B5EF4-FFF2-40B4-BE49-F238E27FC236}">
                  <a16:creationId xmlns:a16="http://schemas.microsoft.com/office/drawing/2014/main" id="{F129BEF8-786F-68C5-CABC-799C9C310852}"/>
                </a:ext>
              </a:extLst>
            </p:cNvPr>
            <p:cNvSpPr/>
            <p:nvPr/>
          </p:nvSpPr>
          <p:spPr bwMode="auto">
            <a:xfrm>
              <a:off x="7705725" y="3440113"/>
              <a:ext cx="209550" cy="209550"/>
            </a:xfrm>
            <a:custGeom>
              <a:avLst/>
              <a:gdLst>
                <a:gd name="T0" fmla="*/ 8 w 18"/>
                <a:gd name="T1" fmla="*/ 17 h 18"/>
                <a:gd name="T2" fmla="*/ 0 w 18"/>
                <a:gd name="T3" fmla="*/ 3 h 18"/>
                <a:gd name="T4" fmla="*/ 15 w 18"/>
                <a:gd name="T5" fmla="*/ 14 h 18"/>
                <a:gd name="T6" fmla="*/ 18 w 18"/>
                <a:gd name="T7" fmla="*/ 18 h 18"/>
                <a:gd name="T8" fmla="*/ 8 w 18"/>
                <a:gd name="T9" fmla="*/ 17 h 18"/>
              </a:gdLst>
              <a:ahLst/>
              <a:cxnLst>
                <a:cxn ang="0">
                  <a:pos x="T0" y="T1"/>
                </a:cxn>
                <a:cxn ang="0">
                  <a:pos x="T2" y="T3"/>
                </a:cxn>
                <a:cxn ang="0">
                  <a:pos x="T4" y="T5"/>
                </a:cxn>
                <a:cxn ang="0">
                  <a:pos x="T6" y="T7"/>
                </a:cxn>
                <a:cxn ang="0">
                  <a:pos x="T8" y="T9"/>
                </a:cxn>
              </a:cxnLst>
              <a:rect l="0" t="0" r="r" b="b"/>
              <a:pathLst>
                <a:path w="18" h="18">
                  <a:moveTo>
                    <a:pt x="8" y="17"/>
                  </a:moveTo>
                  <a:cubicBezTo>
                    <a:pt x="6" y="12"/>
                    <a:pt x="3" y="8"/>
                    <a:pt x="0" y="3"/>
                  </a:cubicBezTo>
                  <a:cubicBezTo>
                    <a:pt x="10" y="0"/>
                    <a:pt x="16" y="4"/>
                    <a:pt x="15" y="14"/>
                  </a:cubicBezTo>
                  <a:cubicBezTo>
                    <a:pt x="15" y="16"/>
                    <a:pt x="17" y="17"/>
                    <a:pt x="18" y="18"/>
                  </a:cubicBezTo>
                  <a:cubicBezTo>
                    <a:pt x="14" y="18"/>
                    <a:pt x="11" y="18"/>
                    <a:pt x="8" y="17"/>
                  </a:cubicBezTo>
                  <a:close/>
                </a:path>
              </a:pathLst>
            </a:custGeom>
            <a:solidFill>
              <a:srgbClr val="EBA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 name="Freeform 158">
              <a:extLst>
                <a:ext uri="{FF2B5EF4-FFF2-40B4-BE49-F238E27FC236}">
                  <a16:creationId xmlns:a16="http://schemas.microsoft.com/office/drawing/2014/main" id="{4F7AE3E1-DDA9-10C3-47DE-6747D548E7BE}"/>
                </a:ext>
              </a:extLst>
            </p:cNvPr>
            <p:cNvSpPr/>
            <p:nvPr/>
          </p:nvSpPr>
          <p:spPr bwMode="auto">
            <a:xfrm>
              <a:off x="5021263" y="4760913"/>
              <a:ext cx="220663" cy="222250"/>
            </a:xfrm>
            <a:custGeom>
              <a:avLst/>
              <a:gdLst>
                <a:gd name="T0" fmla="*/ 1 w 19"/>
                <a:gd name="T1" fmla="*/ 19 h 19"/>
                <a:gd name="T2" fmla="*/ 4 w 19"/>
                <a:gd name="T3" fmla="*/ 7 h 19"/>
                <a:gd name="T4" fmla="*/ 15 w 19"/>
                <a:gd name="T5" fmla="*/ 2 h 19"/>
                <a:gd name="T6" fmla="*/ 18 w 19"/>
                <a:gd name="T7" fmla="*/ 3 h 19"/>
                <a:gd name="T8" fmla="*/ 17 w 19"/>
                <a:gd name="T9" fmla="*/ 6 h 19"/>
                <a:gd name="T10" fmla="*/ 11 w 19"/>
                <a:gd name="T11" fmla="*/ 13 h 19"/>
                <a:gd name="T12" fmla="*/ 10 w 19"/>
                <a:gd name="T13" fmla="*/ 14 h 19"/>
                <a:gd name="T14" fmla="*/ 1 w 19"/>
                <a:gd name="T15" fmla="*/ 19 h 19"/>
                <a:gd name="T16" fmla="*/ 1 w 19"/>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 y="19"/>
                  </a:moveTo>
                  <a:cubicBezTo>
                    <a:pt x="0" y="14"/>
                    <a:pt x="2" y="11"/>
                    <a:pt x="4" y="7"/>
                  </a:cubicBezTo>
                  <a:cubicBezTo>
                    <a:pt x="8" y="6"/>
                    <a:pt x="10" y="0"/>
                    <a:pt x="15" y="2"/>
                  </a:cubicBezTo>
                  <a:cubicBezTo>
                    <a:pt x="16" y="2"/>
                    <a:pt x="17" y="2"/>
                    <a:pt x="18" y="3"/>
                  </a:cubicBezTo>
                  <a:cubicBezTo>
                    <a:pt x="19" y="4"/>
                    <a:pt x="17" y="5"/>
                    <a:pt x="17" y="6"/>
                  </a:cubicBezTo>
                  <a:cubicBezTo>
                    <a:pt x="14" y="8"/>
                    <a:pt x="10" y="9"/>
                    <a:pt x="11" y="13"/>
                  </a:cubicBezTo>
                  <a:cubicBezTo>
                    <a:pt x="11" y="13"/>
                    <a:pt x="11" y="14"/>
                    <a:pt x="10" y="14"/>
                  </a:cubicBezTo>
                  <a:cubicBezTo>
                    <a:pt x="6" y="13"/>
                    <a:pt x="4" y="16"/>
                    <a:pt x="1" y="19"/>
                  </a:cubicBezTo>
                  <a:cubicBezTo>
                    <a:pt x="1" y="19"/>
                    <a:pt x="1" y="19"/>
                    <a:pt x="1" y="19"/>
                  </a:cubicBezTo>
                  <a:close/>
                </a:path>
              </a:pathLst>
            </a:custGeom>
            <a:solidFill>
              <a:srgbClr val="E5A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 name="Freeform 159">
              <a:extLst>
                <a:ext uri="{FF2B5EF4-FFF2-40B4-BE49-F238E27FC236}">
                  <a16:creationId xmlns:a16="http://schemas.microsoft.com/office/drawing/2014/main" id="{EE0B81C0-20CB-BCAD-F53A-9378CCBA5F48}"/>
                </a:ext>
              </a:extLst>
            </p:cNvPr>
            <p:cNvSpPr/>
            <p:nvPr/>
          </p:nvSpPr>
          <p:spPr bwMode="auto">
            <a:xfrm>
              <a:off x="4997450" y="4970463"/>
              <a:ext cx="152400" cy="128587"/>
            </a:xfrm>
            <a:custGeom>
              <a:avLst/>
              <a:gdLst>
                <a:gd name="T0" fmla="*/ 1 w 13"/>
                <a:gd name="T1" fmla="*/ 11 h 11"/>
                <a:gd name="T2" fmla="*/ 4 w 13"/>
                <a:gd name="T3" fmla="*/ 4 h 11"/>
                <a:gd name="T4" fmla="*/ 7 w 13"/>
                <a:gd name="T5" fmla="*/ 4 h 11"/>
                <a:gd name="T6" fmla="*/ 13 w 13"/>
                <a:gd name="T7" fmla="*/ 2 h 11"/>
                <a:gd name="T8" fmla="*/ 1 w 13"/>
                <a:gd name="T9" fmla="*/ 11 h 11"/>
              </a:gdLst>
              <a:ahLst/>
              <a:cxnLst>
                <a:cxn ang="0">
                  <a:pos x="T0" y="T1"/>
                </a:cxn>
                <a:cxn ang="0">
                  <a:pos x="T2" y="T3"/>
                </a:cxn>
                <a:cxn ang="0">
                  <a:pos x="T4" y="T5"/>
                </a:cxn>
                <a:cxn ang="0">
                  <a:pos x="T6" y="T7"/>
                </a:cxn>
                <a:cxn ang="0">
                  <a:pos x="T8" y="T9"/>
                </a:cxn>
              </a:cxnLst>
              <a:rect l="0" t="0" r="r" b="b"/>
              <a:pathLst>
                <a:path w="13" h="11">
                  <a:moveTo>
                    <a:pt x="1" y="11"/>
                  </a:moveTo>
                  <a:cubicBezTo>
                    <a:pt x="0" y="8"/>
                    <a:pt x="0" y="6"/>
                    <a:pt x="4" y="4"/>
                  </a:cubicBezTo>
                  <a:cubicBezTo>
                    <a:pt x="5" y="5"/>
                    <a:pt x="7" y="4"/>
                    <a:pt x="7" y="4"/>
                  </a:cubicBezTo>
                  <a:cubicBezTo>
                    <a:pt x="8" y="0"/>
                    <a:pt x="10" y="1"/>
                    <a:pt x="13" y="2"/>
                  </a:cubicBezTo>
                  <a:cubicBezTo>
                    <a:pt x="9" y="6"/>
                    <a:pt x="4" y="7"/>
                    <a:pt x="1" y="11"/>
                  </a:cubicBezTo>
                  <a:close/>
                </a:path>
              </a:pathLst>
            </a:custGeom>
            <a:solidFill>
              <a:srgbClr val="E5A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 name="Freeform 160">
              <a:extLst>
                <a:ext uri="{FF2B5EF4-FFF2-40B4-BE49-F238E27FC236}">
                  <a16:creationId xmlns:a16="http://schemas.microsoft.com/office/drawing/2014/main" id="{1E9D3F0C-5B35-268D-D4A3-231EA0676FBF}"/>
                </a:ext>
              </a:extLst>
            </p:cNvPr>
            <p:cNvSpPr/>
            <p:nvPr/>
          </p:nvSpPr>
          <p:spPr bwMode="auto">
            <a:xfrm>
              <a:off x="5300663" y="5064125"/>
              <a:ext cx="82550" cy="93662"/>
            </a:xfrm>
            <a:custGeom>
              <a:avLst/>
              <a:gdLst>
                <a:gd name="T0" fmla="*/ 1 w 7"/>
                <a:gd name="T1" fmla="*/ 4 h 8"/>
                <a:gd name="T2" fmla="*/ 7 w 7"/>
                <a:gd name="T3" fmla="*/ 0 h 8"/>
                <a:gd name="T4" fmla="*/ 6 w 7"/>
                <a:gd name="T5" fmla="*/ 5 h 8"/>
                <a:gd name="T6" fmla="*/ 2 w 7"/>
                <a:gd name="T7" fmla="*/ 7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5" y="6"/>
                    <a:pt x="3" y="0"/>
                    <a:pt x="7" y="0"/>
                  </a:cubicBezTo>
                  <a:cubicBezTo>
                    <a:pt x="6" y="1"/>
                    <a:pt x="6" y="3"/>
                    <a:pt x="6" y="5"/>
                  </a:cubicBezTo>
                  <a:cubicBezTo>
                    <a:pt x="6" y="8"/>
                    <a:pt x="4" y="7"/>
                    <a:pt x="2" y="7"/>
                  </a:cubicBezTo>
                  <a:cubicBezTo>
                    <a:pt x="1" y="6"/>
                    <a:pt x="0" y="6"/>
                    <a:pt x="1" y="4"/>
                  </a:cubicBezTo>
                  <a:close/>
                </a:path>
              </a:pathLst>
            </a:custGeom>
            <a:solidFill>
              <a:srgbClr val="EAB0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 name="Freeform 161">
              <a:extLst>
                <a:ext uri="{FF2B5EF4-FFF2-40B4-BE49-F238E27FC236}">
                  <a16:creationId xmlns:a16="http://schemas.microsoft.com/office/drawing/2014/main" id="{2B4F94C2-E0D1-68F1-4868-CB77524268E0}"/>
                </a:ext>
              </a:extLst>
            </p:cNvPr>
            <p:cNvSpPr/>
            <p:nvPr/>
          </p:nvSpPr>
          <p:spPr bwMode="auto">
            <a:xfrm>
              <a:off x="5289550" y="5064125"/>
              <a:ext cx="46038" cy="93662"/>
            </a:xfrm>
            <a:custGeom>
              <a:avLst/>
              <a:gdLst>
                <a:gd name="T0" fmla="*/ 2 w 4"/>
                <a:gd name="T1" fmla="*/ 4 h 8"/>
                <a:gd name="T2" fmla="*/ 3 w 4"/>
                <a:gd name="T3" fmla="*/ 7 h 8"/>
                <a:gd name="T4" fmla="*/ 1 w 4"/>
                <a:gd name="T5" fmla="*/ 8 h 8"/>
                <a:gd name="T6" fmla="*/ 1 w 4"/>
                <a:gd name="T7" fmla="*/ 6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cubicBezTo>
                    <a:pt x="2" y="5"/>
                    <a:pt x="3" y="6"/>
                    <a:pt x="3" y="7"/>
                  </a:cubicBezTo>
                  <a:cubicBezTo>
                    <a:pt x="2" y="7"/>
                    <a:pt x="2" y="8"/>
                    <a:pt x="1" y="8"/>
                  </a:cubicBezTo>
                  <a:cubicBezTo>
                    <a:pt x="0" y="8"/>
                    <a:pt x="1" y="7"/>
                    <a:pt x="1" y="6"/>
                  </a:cubicBezTo>
                  <a:cubicBezTo>
                    <a:pt x="1" y="4"/>
                    <a:pt x="0" y="1"/>
                    <a:pt x="4" y="0"/>
                  </a:cubicBezTo>
                  <a:cubicBezTo>
                    <a:pt x="3" y="1"/>
                    <a:pt x="3" y="3"/>
                    <a:pt x="2" y="4"/>
                  </a:cubicBezTo>
                  <a:close/>
                </a:path>
              </a:pathLst>
            </a:custGeom>
            <a:solidFill>
              <a:srgbClr val="EBB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 name="Freeform 162">
              <a:extLst>
                <a:ext uri="{FF2B5EF4-FFF2-40B4-BE49-F238E27FC236}">
                  <a16:creationId xmlns:a16="http://schemas.microsoft.com/office/drawing/2014/main" id="{E8D4B19B-A1BE-546A-F0BD-E5BDBA0F9E73}"/>
                </a:ext>
              </a:extLst>
            </p:cNvPr>
            <p:cNvSpPr/>
            <p:nvPr/>
          </p:nvSpPr>
          <p:spPr bwMode="auto">
            <a:xfrm>
              <a:off x="5067300" y="4713288"/>
              <a:ext cx="69850" cy="106362"/>
            </a:xfrm>
            <a:custGeom>
              <a:avLst/>
              <a:gdLst>
                <a:gd name="T0" fmla="*/ 0 w 6"/>
                <a:gd name="T1" fmla="*/ 9 h 9"/>
                <a:gd name="T2" fmla="*/ 6 w 6"/>
                <a:gd name="T3" fmla="*/ 0 h 9"/>
                <a:gd name="T4" fmla="*/ 0 w 6"/>
                <a:gd name="T5" fmla="*/ 9 h 9"/>
              </a:gdLst>
              <a:ahLst/>
              <a:cxnLst>
                <a:cxn ang="0">
                  <a:pos x="T0" y="T1"/>
                </a:cxn>
                <a:cxn ang="0">
                  <a:pos x="T2" y="T3"/>
                </a:cxn>
                <a:cxn ang="0">
                  <a:pos x="T4" y="T5"/>
                </a:cxn>
              </a:cxnLst>
              <a:rect l="0" t="0" r="r" b="b"/>
              <a:pathLst>
                <a:path w="6" h="9">
                  <a:moveTo>
                    <a:pt x="0" y="9"/>
                  </a:moveTo>
                  <a:cubicBezTo>
                    <a:pt x="1" y="5"/>
                    <a:pt x="0" y="0"/>
                    <a:pt x="6" y="0"/>
                  </a:cubicBezTo>
                  <a:cubicBezTo>
                    <a:pt x="3" y="2"/>
                    <a:pt x="3" y="7"/>
                    <a:pt x="0" y="9"/>
                  </a:cubicBezTo>
                  <a:close/>
                </a:path>
              </a:pathLst>
            </a:custGeom>
            <a:solidFill>
              <a:srgbClr val="E5A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 name="Freeform 163">
              <a:extLst>
                <a:ext uri="{FF2B5EF4-FFF2-40B4-BE49-F238E27FC236}">
                  <a16:creationId xmlns:a16="http://schemas.microsoft.com/office/drawing/2014/main" id="{17C5DB3D-FFFB-C4AB-1C0D-D050C1BECC60}"/>
                </a:ext>
              </a:extLst>
            </p:cNvPr>
            <p:cNvSpPr/>
            <p:nvPr/>
          </p:nvSpPr>
          <p:spPr bwMode="auto">
            <a:xfrm>
              <a:off x="5418138" y="2632075"/>
              <a:ext cx="93663" cy="176212"/>
            </a:xfrm>
            <a:custGeom>
              <a:avLst/>
              <a:gdLst>
                <a:gd name="T0" fmla="*/ 5 w 8"/>
                <a:gd name="T1" fmla="*/ 11 h 15"/>
                <a:gd name="T2" fmla="*/ 7 w 8"/>
                <a:gd name="T3" fmla="*/ 15 h 15"/>
                <a:gd name="T4" fmla="*/ 1 w 8"/>
                <a:gd name="T5" fmla="*/ 0 h 15"/>
                <a:gd name="T6" fmla="*/ 5 w 8"/>
                <a:gd name="T7" fmla="*/ 11 h 15"/>
              </a:gdLst>
              <a:ahLst/>
              <a:cxnLst>
                <a:cxn ang="0">
                  <a:pos x="T0" y="T1"/>
                </a:cxn>
                <a:cxn ang="0">
                  <a:pos x="T2" y="T3"/>
                </a:cxn>
                <a:cxn ang="0">
                  <a:pos x="T4" y="T5"/>
                </a:cxn>
                <a:cxn ang="0">
                  <a:pos x="T6" y="T7"/>
                </a:cxn>
              </a:cxnLst>
              <a:rect l="0" t="0" r="r" b="b"/>
              <a:pathLst>
                <a:path w="8" h="15">
                  <a:moveTo>
                    <a:pt x="5" y="11"/>
                  </a:moveTo>
                  <a:cubicBezTo>
                    <a:pt x="5" y="12"/>
                    <a:pt x="8" y="13"/>
                    <a:pt x="7" y="15"/>
                  </a:cubicBezTo>
                  <a:cubicBezTo>
                    <a:pt x="3" y="14"/>
                    <a:pt x="0" y="6"/>
                    <a:pt x="1" y="0"/>
                  </a:cubicBezTo>
                  <a:cubicBezTo>
                    <a:pt x="1" y="4"/>
                    <a:pt x="3" y="7"/>
                    <a:pt x="5" y="11"/>
                  </a:cubicBezTo>
                  <a:close/>
                </a:path>
              </a:pathLst>
            </a:custGeom>
            <a:solidFill>
              <a:srgbClr val="AB8F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 name="Freeform 164">
              <a:extLst>
                <a:ext uri="{FF2B5EF4-FFF2-40B4-BE49-F238E27FC236}">
                  <a16:creationId xmlns:a16="http://schemas.microsoft.com/office/drawing/2014/main" id="{B7C54547-9338-454E-F736-3CF924D9451C}"/>
                </a:ext>
              </a:extLst>
            </p:cNvPr>
            <p:cNvSpPr/>
            <p:nvPr/>
          </p:nvSpPr>
          <p:spPr bwMode="auto">
            <a:xfrm>
              <a:off x="5254625" y="4597400"/>
              <a:ext cx="93663" cy="80962"/>
            </a:xfrm>
            <a:custGeom>
              <a:avLst/>
              <a:gdLst>
                <a:gd name="T0" fmla="*/ 1 w 8"/>
                <a:gd name="T1" fmla="*/ 6 h 7"/>
                <a:gd name="T2" fmla="*/ 0 w 8"/>
                <a:gd name="T3" fmla="*/ 0 h 7"/>
                <a:gd name="T4" fmla="*/ 0 w 8"/>
                <a:gd name="T5" fmla="*/ 0 h 7"/>
                <a:gd name="T6" fmla="*/ 8 w 8"/>
                <a:gd name="T7" fmla="*/ 5 h 7"/>
                <a:gd name="T8" fmla="*/ 1 w 8"/>
                <a:gd name="T9" fmla="*/ 6 h 7"/>
              </a:gdLst>
              <a:ahLst/>
              <a:cxnLst>
                <a:cxn ang="0">
                  <a:pos x="T0" y="T1"/>
                </a:cxn>
                <a:cxn ang="0">
                  <a:pos x="T2" y="T3"/>
                </a:cxn>
                <a:cxn ang="0">
                  <a:pos x="T4" y="T5"/>
                </a:cxn>
                <a:cxn ang="0">
                  <a:pos x="T6" y="T7"/>
                </a:cxn>
                <a:cxn ang="0">
                  <a:pos x="T8" y="T9"/>
                </a:cxn>
              </a:cxnLst>
              <a:rect l="0" t="0" r="r" b="b"/>
              <a:pathLst>
                <a:path w="8" h="7">
                  <a:moveTo>
                    <a:pt x="1" y="6"/>
                  </a:moveTo>
                  <a:cubicBezTo>
                    <a:pt x="1" y="4"/>
                    <a:pt x="1" y="2"/>
                    <a:pt x="0" y="0"/>
                  </a:cubicBezTo>
                  <a:cubicBezTo>
                    <a:pt x="0" y="0"/>
                    <a:pt x="0" y="0"/>
                    <a:pt x="0" y="0"/>
                  </a:cubicBezTo>
                  <a:cubicBezTo>
                    <a:pt x="3" y="2"/>
                    <a:pt x="5" y="3"/>
                    <a:pt x="8" y="5"/>
                  </a:cubicBezTo>
                  <a:cubicBezTo>
                    <a:pt x="6" y="7"/>
                    <a:pt x="3" y="6"/>
                    <a:pt x="1" y="6"/>
                  </a:cubicBezTo>
                  <a:close/>
                </a:path>
              </a:pathLst>
            </a:custGeom>
            <a:solidFill>
              <a:srgbClr val="E39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 name="Freeform 165">
              <a:extLst>
                <a:ext uri="{FF2B5EF4-FFF2-40B4-BE49-F238E27FC236}">
                  <a16:creationId xmlns:a16="http://schemas.microsoft.com/office/drawing/2014/main" id="{B8F1009E-7D0F-B8D6-8C20-1155DFB7AD48}"/>
                </a:ext>
              </a:extLst>
            </p:cNvPr>
            <p:cNvSpPr/>
            <p:nvPr/>
          </p:nvSpPr>
          <p:spPr bwMode="auto">
            <a:xfrm>
              <a:off x="5207000" y="4538663"/>
              <a:ext cx="47625" cy="58737"/>
            </a:xfrm>
            <a:custGeom>
              <a:avLst/>
              <a:gdLst>
                <a:gd name="T0" fmla="*/ 4 w 4"/>
                <a:gd name="T1" fmla="*/ 5 h 5"/>
                <a:gd name="T2" fmla="*/ 2 w 4"/>
                <a:gd name="T3" fmla="*/ 4 h 5"/>
                <a:gd name="T4" fmla="*/ 0 w 4"/>
                <a:gd name="T5" fmla="*/ 2 h 5"/>
                <a:gd name="T6" fmla="*/ 2 w 4"/>
                <a:gd name="T7" fmla="*/ 0 h 5"/>
                <a:gd name="T8" fmla="*/ 3 w 4"/>
                <a:gd name="T9" fmla="*/ 3 h 5"/>
                <a:gd name="T10" fmla="*/ 4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4" y="5"/>
                  </a:moveTo>
                  <a:cubicBezTo>
                    <a:pt x="3" y="5"/>
                    <a:pt x="3" y="4"/>
                    <a:pt x="2" y="4"/>
                  </a:cubicBezTo>
                  <a:cubicBezTo>
                    <a:pt x="1" y="4"/>
                    <a:pt x="0" y="4"/>
                    <a:pt x="0" y="2"/>
                  </a:cubicBezTo>
                  <a:cubicBezTo>
                    <a:pt x="1" y="1"/>
                    <a:pt x="1" y="1"/>
                    <a:pt x="2" y="0"/>
                  </a:cubicBezTo>
                  <a:cubicBezTo>
                    <a:pt x="3" y="0"/>
                    <a:pt x="3" y="2"/>
                    <a:pt x="3" y="3"/>
                  </a:cubicBezTo>
                  <a:cubicBezTo>
                    <a:pt x="4" y="3"/>
                    <a:pt x="4" y="4"/>
                    <a:pt x="4" y="5"/>
                  </a:cubicBezTo>
                  <a:close/>
                </a:path>
              </a:pathLst>
            </a:custGeom>
            <a:solidFill>
              <a:srgbClr val="E39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 name="Freeform 166">
              <a:extLst>
                <a:ext uri="{FF2B5EF4-FFF2-40B4-BE49-F238E27FC236}">
                  <a16:creationId xmlns:a16="http://schemas.microsoft.com/office/drawing/2014/main" id="{BA387F05-FE0E-8197-9743-46CEEB5EF10F}"/>
                </a:ext>
              </a:extLst>
            </p:cNvPr>
            <p:cNvSpPr/>
            <p:nvPr/>
          </p:nvSpPr>
          <p:spPr bwMode="auto">
            <a:xfrm>
              <a:off x="6140450" y="5227638"/>
              <a:ext cx="36513" cy="141287"/>
            </a:xfrm>
            <a:custGeom>
              <a:avLst/>
              <a:gdLst>
                <a:gd name="T0" fmla="*/ 1 w 3"/>
                <a:gd name="T1" fmla="*/ 0 h 12"/>
                <a:gd name="T2" fmla="*/ 2 w 3"/>
                <a:gd name="T3" fmla="*/ 12 h 12"/>
                <a:gd name="T4" fmla="*/ 1 w 3"/>
                <a:gd name="T5" fmla="*/ 0 h 12"/>
              </a:gdLst>
              <a:ahLst/>
              <a:cxnLst>
                <a:cxn ang="0">
                  <a:pos x="T0" y="T1"/>
                </a:cxn>
                <a:cxn ang="0">
                  <a:pos x="T2" y="T3"/>
                </a:cxn>
                <a:cxn ang="0">
                  <a:pos x="T4" y="T5"/>
                </a:cxn>
              </a:cxnLst>
              <a:rect l="0" t="0" r="r" b="b"/>
              <a:pathLst>
                <a:path w="3" h="12">
                  <a:moveTo>
                    <a:pt x="1" y="0"/>
                  </a:moveTo>
                  <a:cubicBezTo>
                    <a:pt x="3" y="4"/>
                    <a:pt x="2" y="8"/>
                    <a:pt x="2" y="12"/>
                  </a:cubicBezTo>
                  <a:cubicBezTo>
                    <a:pt x="0" y="8"/>
                    <a:pt x="1" y="4"/>
                    <a:pt x="1" y="0"/>
                  </a:cubicBezTo>
                  <a:close/>
                </a:path>
              </a:pathLst>
            </a:custGeom>
            <a:solidFill>
              <a:srgbClr val="C97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8" name="Freeform 167">
              <a:extLst>
                <a:ext uri="{FF2B5EF4-FFF2-40B4-BE49-F238E27FC236}">
                  <a16:creationId xmlns:a16="http://schemas.microsoft.com/office/drawing/2014/main" id="{405B8DA1-A4EF-6645-F16A-A8DF0C6C396E}"/>
                </a:ext>
              </a:extLst>
            </p:cNvPr>
            <p:cNvSpPr/>
            <p:nvPr/>
          </p:nvSpPr>
          <p:spPr bwMode="auto">
            <a:xfrm>
              <a:off x="6164263" y="4935538"/>
              <a:ext cx="246063" cy="596900"/>
            </a:xfrm>
            <a:custGeom>
              <a:avLst/>
              <a:gdLst>
                <a:gd name="T0" fmla="*/ 0 w 21"/>
                <a:gd name="T1" fmla="*/ 43 h 51"/>
                <a:gd name="T2" fmla="*/ 0 w 21"/>
                <a:gd name="T3" fmla="*/ 43 h 51"/>
                <a:gd name="T4" fmla="*/ 2 w 21"/>
                <a:gd name="T5" fmla="*/ 2 h 51"/>
                <a:gd name="T6" fmla="*/ 6 w 21"/>
                <a:gd name="T7" fmla="*/ 3 h 51"/>
                <a:gd name="T8" fmla="*/ 11 w 21"/>
                <a:gd name="T9" fmla="*/ 14 h 51"/>
                <a:gd name="T10" fmla="*/ 17 w 21"/>
                <a:gd name="T11" fmla="*/ 22 h 51"/>
                <a:gd name="T12" fmla="*/ 18 w 21"/>
                <a:gd name="T13" fmla="*/ 25 h 51"/>
                <a:gd name="T14" fmla="*/ 21 w 21"/>
                <a:gd name="T15" fmla="*/ 29 h 51"/>
                <a:gd name="T16" fmla="*/ 17 w 21"/>
                <a:gd name="T17" fmla="*/ 41 h 51"/>
                <a:gd name="T18" fmla="*/ 13 w 21"/>
                <a:gd name="T19" fmla="*/ 45 h 51"/>
                <a:gd name="T20" fmla="*/ 15 w 21"/>
                <a:gd name="T21" fmla="*/ 49 h 51"/>
                <a:gd name="T22" fmla="*/ 14 w 21"/>
                <a:gd name="T23" fmla="*/ 51 h 51"/>
                <a:gd name="T24" fmla="*/ 0 w 21"/>
                <a:gd name="T25"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1">
                  <a:moveTo>
                    <a:pt x="0" y="43"/>
                  </a:moveTo>
                  <a:cubicBezTo>
                    <a:pt x="0" y="43"/>
                    <a:pt x="0" y="43"/>
                    <a:pt x="0" y="43"/>
                  </a:cubicBezTo>
                  <a:cubicBezTo>
                    <a:pt x="2" y="29"/>
                    <a:pt x="5" y="16"/>
                    <a:pt x="2" y="2"/>
                  </a:cubicBezTo>
                  <a:cubicBezTo>
                    <a:pt x="4" y="0"/>
                    <a:pt x="4" y="4"/>
                    <a:pt x="6" y="3"/>
                  </a:cubicBezTo>
                  <a:cubicBezTo>
                    <a:pt x="12" y="4"/>
                    <a:pt x="10" y="10"/>
                    <a:pt x="11" y="14"/>
                  </a:cubicBezTo>
                  <a:cubicBezTo>
                    <a:pt x="12" y="18"/>
                    <a:pt x="11" y="22"/>
                    <a:pt x="17" y="22"/>
                  </a:cubicBezTo>
                  <a:cubicBezTo>
                    <a:pt x="19" y="22"/>
                    <a:pt x="18" y="24"/>
                    <a:pt x="18" y="25"/>
                  </a:cubicBezTo>
                  <a:cubicBezTo>
                    <a:pt x="19" y="27"/>
                    <a:pt x="18" y="29"/>
                    <a:pt x="21" y="29"/>
                  </a:cubicBezTo>
                  <a:cubicBezTo>
                    <a:pt x="20" y="33"/>
                    <a:pt x="17" y="36"/>
                    <a:pt x="17" y="41"/>
                  </a:cubicBezTo>
                  <a:cubicBezTo>
                    <a:pt x="17" y="42"/>
                    <a:pt x="12" y="41"/>
                    <a:pt x="13" y="45"/>
                  </a:cubicBezTo>
                  <a:cubicBezTo>
                    <a:pt x="13" y="46"/>
                    <a:pt x="14" y="48"/>
                    <a:pt x="15" y="49"/>
                  </a:cubicBezTo>
                  <a:cubicBezTo>
                    <a:pt x="16" y="50"/>
                    <a:pt x="15" y="51"/>
                    <a:pt x="14" y="51"/>
                  </a:cubicBezTo>
                  <a:cubicBezTo>
                    <a:pt x="8" y="50"/>
                    <a:pt x="4" y="47"/>
                    <a:pt x="0" y="43"/>
                  </a:cubicBezTo>
                  <a:close/>
                </a:path>
              </a:pathLst>
            </a:custGeom>
            <a:solidFill>
              <a:srgbClr val="E39E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 name="Freeform 168">
              <a:extLst>
                <a:ext uri="{FF2B5EF4-FFF2-40B4-BE49-F238E27FC236}">
                  <a16:creationId xmlns:a16="http://schemas.microsoft.com/office/drawing/2014/main" id="{8135D216-92A6-D022-742B-D1F54E1476A2}"/>
                </a:ext>
              </a:extLst>
            </p:cNvPr>
            <p:cNvSpPr/>
            <p:nvPr/>
          </p:nvSpPr>
          <p:spPr bwMode="auto">
            <a:xfrm>
              <a:off x="6118225" y="4678363"/>
              <a:ext cx="150813" cy="257175"/>
            </a:xfrm>
            <a:custGeom>
              <a:avLst/>
              <a:gdLst>
                <a:gd name="T0" fmla="*/ 10 w 13"/>
                <a:gd name="T1" fmla="*/ 22 h 22"/>
                <a:gd name="T2" fmla="*/ 5 w 13"/>
                <a:gd name="T3" fmla="*/ 13 h 22"/>
                <a:gd name="T4" fmla="*/ 8 w 13"/>
                <a:gd name="T5" fmla="*/ 11 h 22"/>
                <a:gd name="T6" fmla="*/ 2 w 13"/>
                <a:gd name="T7" fmla="*/ 6 h 22"/>
                <a:gd name="T8" fmla="*/ 0 w 13"/>
                <a:gd name="T9" fmla="*/ 3 h 22"/>
                <a:gd name="T10" fmla="*/ 4 w 13"/>
                <a:gd name="T11" fmla="*/ 1 h 22"/>
                <a:gd name="T12" fmla="*/ 6 w 13"/>
                <a:gd name="T13" fmla="*/ 0 h 22"/>
                <a:gd name="T14" fmla="*/ 10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10" y="22"/>
                  </a:moveTo>
                  <a:cubicBezTo>
                    <a:pt x="8" y="19"/>
                    <a:pt x="7" y="16"/>
                    <a:pt x="5" y="13"/>
                  </a:cubicBezTo>
                  <a:cubicBezTo>
                    <a:pt x="3" y="9"/>
                    <a:pt x="7" y="12"/>
                    <a:pt x="8" y="11"/>
                  </a:cubicBezTo>
                  <a:cubicBezTo>
                    <a:pt x="7" y="8"/>
                    <a:pt x="3" y="9"/>
                    <a:pt x="2" y="6"/>
                  </a:cubicBezTo>
                  <a:cubicBezTo>
                    <a:pt x="1" y="5"/>
                    <a:pt x="0" y="4"/>
                    <a:pt x="0" y="3"/>
                  </a:cubicBezTo>
                  <a:cubicBezTo>
                    <a:pt x="0" y="1"/>
                    <a:pt x="2" y="2"/>
                    <a:pt x="4" y="1"/>
                  </a:cubicBezTo>
                  <a:cubicBezTo>
                    <a:pt x="5" y="1"/>
                    <a:pt x="6" y="1"/>
                    <a:pt x="6" y="0"/>
                  </a:cubicBezTo>
                  <a:cubicBezTo>
                    <a:pt x="11" y="6"/>
                    <a:pt x="13" y="18"/>
                    <a:pt x="10" y="22"/>
                  </a:cubicBezTo>
                  <a:close/>
                </a:path>
              </a:pathLst>
            </a:custGeom>
            <a:solidFill>
              <a:srgbClr val="E3A3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 name="Freeform 169">
              <a:extLst>
                <a:ext uri="{FF2B5EF4-FFF2-40B4-BE49-F238E27FC236}">
                  <a16:creationId xmlns:a16="http://schemas.microsoft.com/office/drawing/2014/main" id="{41E85E00-6009-45DF-FF85-256C8C9B3E97}"/>
                </a:ext>
              </a:extLst>
            </p:cNvPr>
            <p:cNvSpPr/>
            <p:nvPr/>
          </p:nvSpPr>
          <p:spPr bwMode="auto">
            <a:xfrm>
              <a:off x="7448550" y="4924425"/>
              <a:ext cx="595313" cy="584200"/>
            </a:xfrm>
            <a:custGeom>
              <a:avLst/>
              <a:gdLst>
                <a:gd name="T0" fmla="*/ 39 w 51"/>
                <a:gd name="T1" fmla="*/ 46 h 50"/>
                <a:gd name="T2" fmla="*/ 17 w 51"/>
                <a:gd name="T3" fmla="*/ 49 h 50"/>
                <a:gd name="T4" fmla="*/ 7 w 51"/>
                <a:gd name="T5" fmla="*/ 39 h 50"/>
                <a:gd name="T6" fmla="*/ 2 w 51"/>
                <a:gd name="T7" fmla="*/ 28 h 50"/>
                <a:gd name="T8" fmla="*/ 2 w 51"/>
                <a:gd name="T9" fmla="*/ 27 h 50"/>
                <a:gd name="T10" fmla="*/ 4 w 51"/>
                <a:gd name="T11" fmla="*/ 16 h 50"/>
                <a:gd name="T12" fmla="*/ 13 w 51"/>
                <a:gd name="T13" fmla="*/ 6 h 50"/>
                <a:gd name="T14" fmla="*/ 33 w 51"/>
                <a:gd name="T15" fmla="*/ 3 h 50"/>
                <a:gd name="T16" fmla="*/ 41 w 51"/>
                <a:gd name="T17" fmla="*/ 6 h 50"/>
                <a:gd name="T18" fmla="*/ 50 w 51"/>
                <a:gd name="T19" fmla="*/ 28 h 50"/>
                <a:gd name="T20" fmla="*/ 50 w 51"/>
                <a:gd name="T21" fmla="*/ 30 h 50"/>
                <a:gd name="T22" fmla="*/ 39 w 51"/>
                <a:gd name="T2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50">
                  <a:moveTo>
                    <a:pt x="39" y="46"/>
                  </a:moveTo>
                  <a:cubicBezTo>
                    <a:pt x="32" y="50"/>
                    <a:pt x="25" y="50"/>
                    <a:pt x="17" y="49"/>
                  </a:cubicBezTo>
                  <a:cubicBezTo>
                    <a:pt x="12" y="48"/>
                    <a:pt x="10" y="43"/>
                    <a:pt x="7" y="39"/>
                  </a:cubicBezTo>
                  <a:cubicBezTo>
                    <a:pt x="3" y="37"/>
                    <a:pt x="2" y="32"/>
                    <a:pt x="2" y="28"/>
                  </a:cubicBezTo>
                  <a:cubicBezTo>
                    <a:pt x="2" y="28"/>
                    <a:pt x="2" y="27"/>
                    <a:pt x="2" y="27"/>
                  </a:cubicBezTo>
                  <a:cubicBezTo>
                    <a:pt x="0" y="23"/>
                    <a:pt x="2" y="20"/>
                    <a:pt x="4" y="16"/>
                  </a:cubicBezTo>
                  <a:cubicBezTo>
                    <a:pt x="5" y="12"/>
                    <a:pt x="10" y="10"/>
                    <a:pt x="13" y="6"/>
                  </a:cubicBezTo>
                  <a:cubicBezTo>
                    <a:pt x="19" y="2"/>
                    <a:pt x="26" y="0"/>
                    <a:pt x="33" y="3"/>
                  </a:cubicBezTo>
                  <a:cubicBezTo>
                    <a:pt x="36" y="3"/>
                    <a:pt x="38" y="4"/>
                    <a:pt x="41" y="6"/>
                  </a:cubicBezTo>
                  <a:cubicBezTo>
                    <a:pt x="48" y="12"/>
                    <a:pt x="51" y="19"/>
                    <a:pt x="50" y="28"/>
                  </a:cubicBezTo>
                  <a:cubicBezTo>
                    <a:pt x="50" y="28"/>
                    <a:pt x="50" y="29"/>
                    <a:pt x="50" y="30"/>
                  </a:cubicBezTo>
                  <a:cubicBezTo>
                    <a:pt x="50" y="37"/>
                    <a:pt x="46" y="43"/>
                    <a:pt x="39" y="46"/>
                  </a:cubicBezTo>
                  <a:close/>
                </a:path>
              </a:pathLst>
            </a:custGeom>
            <a:solidFill>
              <a:srgbClr val="D4D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 name="Freeform 170">
              <a:extLst>
                <a:ext uri="{FF2B5EF4-FFF2-40B4-BE49-F238E27FC236}">
                  <a16:creationId xmlns:a16="http://schemas.microsoft.com/office/drawing/2014/main" id="{8F508207-D123-90CE-AA94-9087544A75AF}"/>
                </a:ext>
              </a:extLst>
            </p:cNvPr>
            <p:cNvSpPr/>
            <p:nvPr/>
          </p:nvSpPr>
          <p:spPr bwMode="auto">
            <a:xfrm>
              <a:off x="7577138" y="4911725"/>
              <a:ext cx="349250" cy="93662"/>
            </a:xfrm>
            <a:custGeom>
              <a:avLst/>
              <a:gdLst>
                <a:gd name="T0" fmla="*/ 30 w 30"/>
                <a:gd name="T1" fmla="*/ 8 h 8"/>
                <a:gd name="T2" fmla="*/ 2 w 30"/>
                <a:gd name="T3" fmla="*/ 7 h 8"/>
                <a:gd name="T4" fmla="*/ 3 w 30"/>
                <a:gd name="T5" fmla="*/ 4 h 8"/>
                <a:gd name="T6" fmla="*/ 17 w 30"/>
                <a:gd name="T7" fmla="*/ 2 h 8"/>
                <a:gd name="T8" fmla="*/ 22 w 30"/>
                <a:gd name="T9" fmla="*/ 1 h 8"/>
                <a:gd name="T10" fmla="*/ 30 w 30"/>
                <a:gd name="T11" fmla="*/ 7 h 8"/>
                <a:gd name="T12" fmla="*/ 30 w 30"/>
                <a:gd name="T13" fmla="*/ 8 h 8"/>
                <a:gd name="T14" fmla="*/ 30 w 30"/>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
                  <a:moveTo>
                    <a:pt x="30" y="8"/>
                  </a:moveTo>
                  <a:cubicBezTo>
                    <a:pt x="21" y="2"/>
                    <a:pt x="11" y="3"/>
                    <a:pt x="2" y="7"/>
                  </a:cubicBezTo>
                  <a:cubicBezTo>
                    <a:pt x="0" y="5"/>
                    <a:pt x="2" y="4"/>
                    <a:pt x="3" y="4"/>
                  </a:cubicBezTo>
                  <a:cubicBezTo>
                    <a:pt x="8" y="5"/>
                    <a:pt x="12" y="0"/>
                    <a:pt x="17" y="2"/>
                  </a:cubicBezTo>
                  <a:cubicBezTo>
                    <a:pt x="18" y="2"/>
                    <a:pt x="20" y="1"/>
                    <a:pt x="22" y="1"/>
                  </a:cubicBezTo>
                  <a:cubicBezTo>
                    <a:pt x="23" y="4"/>
                    <a:pt x="28" y="4"/>
                    <a:pt x="30" y="7"/>
                  </a:cubicBezTo>
                  <a:cubicBezTo>
                    <a:pt x="30" y="7"/>
                    <a:pt x="30" y="7"/>
                    <a:pt x="30" y="8"/>
                  </a:cubicBezTo>
                  <a:cubicBezTo>
                    <a:pt x="30" y="8"/>
                    <a:pt x="30" y="8"/>
                    <a:pt x="30" y="8"/>
                  </a:cubicBezTo>
                  <a:close/>
                </a:path>
              </a:pathLst>
            </a:custGeom>
            <a:solidFill>
              <a:srgbClr val="C47E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2" name="Freeform 171">
              <a:extLst>
                <a:ext uri="{FF2B5EF4-FFF2-40B4-BE49-F238E27FC236}">
                  <a16:creationId xmlns:a16="http://schemas.microsoft.com/office/drawing/2014/main" id="{5D5095C7-3CD4-E2AD-40D9-A998F3120AD9}"/>
                </a:ext>
              </a:extLst>
            </p:cNvPr>
            <p:cNvSpPr/>
            <p:nvPr/>
          </p:nvSpPr>
          <p:spPr bwMode="auto">
            <a:xfrm>
              <a:off x="7902575" y="5251450"/>
              <a:ext cx="141288" cy="222250"/>
            </a:xfrm>
            <a:custGeom>
              <a:avLst/>
              <a:gdLst>
                <a:gd name="T0" fmla="*/ 0 w 12"/>
                <a:gd name="T1" fmla="*/ 18 h 19"/>
                <a:gd name="T2" fmla="*/ 11 w 12"/>
                <a:gd name="T3" fmla="*/ 0 h 19"/>
                <a:gd name="T4" fmla="*/ 11 w 12"/>
                <a:gd name="T5" fmla="*/ 3 h 19"/>
                <a:gd name="T6" fmla="*/ 9 w 12"/>
                <a:gd name="T7" fmla="*/ 14 h 19"/>
                <a:gd name="T8" fmla="*/ 0 w 12"/>
                <a:gd name="T9" fmla="*/ 18 h 19"/>
              </a:gdLst>
              <a:ahLst/>
              <a:cxnLst>
                <a:cxn ang="0">
                  <a:pos x="T0" y="T1"/>
                </a:cxn>
                <a:cxn ang="0">
                  <a:pos x="T2" y="T3"/>
                </a:cxn>
                <a:cxn ang="0">
                  <a:pos x="T4" y="T5"/>
                </a:cxn>
                <a:cxn ang="0">
                  <a:pos x="T6" y="T7"/>
                </a:cxn>
                <a:cxn ang="0">
                  <a:pos x="T8" y="T9"/>
                </a:cxn>
              </a:cxnLst>
              <a:rect l="0" t="0" r="r" b="b"/>
              <a:pathLst>
                <a:path w="12" h="19">
                  <a:moveTo>
                    <a:pt x="0" y="18"/>
                  </a:moveTo>
                  <a:cubicBezTo>
                    <a:pt x="6" y="14"/>
                    <a:pt x="10" y="8"/>
                    <a:pt x="11" y="0"/>
                  </a:cubicBezTo>
                  <a:cubicBezTo>
                    <a:pt x="12" y="1"/>
                    <a:pt x="12" y="2"/>
                    <a:pt x="11" y="3"/>
                  </a:cubicBezTo>
                  <a:cubicBezTo>
                    <a:pt x="11" y="7"/>
                    <a:pt x="10" y="10"/>
                    <a:pt x="9" y="14"/>
                  </a:cubicBezTo>
                  <a:cubicBezTo>
                    <a:pt x="5" y="14"/>
                    <a:pt x="4" y="19"/>
                    <a:pt x="0" y="18"/>
                  </a:cubicBezTo>
                  <a:close/>
                </a:path>
              </a:pathLst>
            </a:custGeom>
            <a:solidFill>
              <a:srgbClr val="C69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3" name="Freeform 172">
              <a:extLst>
                <a:ext uri="{FF2B5EF4-FFF2-40B4-BE49-F238E27FC236}">
                  <a16:creationId xmlns:a16="http://schemas.microsoft.com/office/drawing/2014/main" id="{E98C74C7-2084-4217-3C29-39407B8EE260}"/>
                </a:ext>
              </a:extLst>
            </p:cNvPr>
            <p:cNvSpPr/>
            <p:nvPr/>
          </p:nvSpPr>
          <p:spPr bwMode="auto">
            <a:xfrm>
              <a:off x="7459663" y="5251450"/>
              <a:ext cx="69850" cy="128587"/>
            </a:xfrm>
            <a:custGeom>
              <a:avLst/>
              <a:gdLst>
                <a:gd name="T0" fmla="*/ 1 w 6"/>
                <a:gd name="T1" fmla="*/ 0 h 11"/>
                <a:gd name="T2" fmla="*/ 6 w 6"/>
                <a:gd name="T3" fmla="*/ 11 h 11"/>
                <a:gd name="T4" fmla="*/ 1 w 6"/>
                <a:gd name="T5" fmla="*/ 0 h 11"/>
              </a:gdLst>
              <a:ahLst/>
              <a:cxnLst>
                <a:cxn ang="0">
                  <a:pos x="T0" y="T1"/>
                </a:cxn>
                <a:cxn ang="0">
                  <a:pos x="T2" y="T3"/>
                </a:cxn>
                <a:cxn ang="0">
                  <a:pos x="T4" y="T5"/>
                </a:cxn>
              </a:cxnLst>
              <a:rect l="0" t="0" r="r" b="b"/>
              <a:pathLst>
                <a:path w="6" h="11">
                  <a:moveTo>
                    <a:pt x="1" y="0"/>
                  </a:moveTo>
                  <a:cubicBezTo>
                    <a:pt x="2" y="4"/>
                    <a:pt x="3" y="8"/>
                    <a:pt x="6" y="11"/>
                  </a:cubicBezTo>
                  <a:cubicBezTo>
                    <a:pt x="0" y="9"/>
                    <a:pt x="0" y="5"/>
                    <a:pt x="1" y="0"/>
                  </a:cubicBezTo>
                  <a:close/>
                </a:path>
              </a:pathLst>
            </a:custGeom>
            <a:solidFill>
              <a:srgbClr val="C186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4" name="Freeform 173">
              <a:extLst>
                <a:ext uri="{FF2B5EF4-FFF2-40B4-BE49-F238E27FC236}">
                  <a16:creationId xmlns:a16="http://schemas.microsoft.com/office/drawing/2014/main" id="{2AE0E25C-EFC2-8FF8-2C00-0D987CC08983}"/>
                </a:ext>
              </a:extLst>
            </p:cNvPr>
            <p:cNvSpPr/>
            <p:nvPr/>
          </p:nvSpPr>
          <p:spPr bwMode="auto">
            <a:xfrm>
              <a:off x="7424738" y="5111750"/>
              <a:ext cx="69850" cy="128587"/>
            </a:xfrm>
            <a:custGeom>
              <a:avLst/>
              <a:gdLst>
                <a:gd name="T0" fmla="*/ 6 w 6"/>
                <a:gd name="T1" fmla="*/ 0 h 11"/>
                <a:gd name="T2" fmla="*/ 4 w 6"/>
                <a:gd name="T3" fmla="*/ 11 h 11"/>
                <a:gd name="T4" fmla="*/ 6 w 6"/>
                <a:gd name="T5" fmla="*/ 0 h 11"/>
              </a:gdLst>
              <a:ahLst/>
              <a:cxnLst>
                <a:cxn ang="0">
                  <a:pos x="T0" y="T1"/>
                </a:cxn>
                <a:cxn ang="0">
                  <a:pos x="T2" y="T3"/>
                </a:cxn>
                <a:cxn ang="0">
                  <a:pos x="T4" y="T5"/>
                </a:cxn>
              </a:cxnLst>
              <a:rect l="0" t="0" r="r" b="b"/>
              <a:pathLst>
                <a:path w="6" h="11">
                  <a:moveTo>
                    <a:pt x="6" y="0"/>
                  </a:moveTo>
                  <a:cubicBezTo>
                    <a:pt x="6" y="4"/>
                    <a:pt x="3" y="7"/>
                    <a:pt x="4" y="11"/>
                  </a:cubicBezTo>
                  <a:cubicBezTo>
                    <a:pt x="0" y="6"/>
                    <a:pt x="3" y="3"/>
                    <a:pt x="6" y="0"/>
                  </a:cubicBezTo>
                  <a:close/>
                </a:path>
              </a:pathLst>
            </a:custGeom>
            <a:solidFill>
              <a:srgbClr val="C186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5" name="Freeform 174">
              <a:extLst>
                <a:ext uri="{FF2B5EF4-FFF2-40B4-BE49-F238E27FC236}">
                  <a16:creationId xmlns:a16="http://schemas.microsoft.com/office/drawing/2014/main" id="{B516905D-0CE8-5A60-1FCC-4E5916031DFF}"/>
                </a:ext>
              </a:extLst>
            </p:cNvPr>
            <p:cNvSpPr/>
            <p:nvPr/>
          </p:nvSpPr>
          <p:spPr bwMode="auto">
            <a:xfrm>
              <a:off x="7926388" y="4994275"/>
              <a:ext cx="152400" cy="292100"/>
            </a:xfrm>
            <a:custGeom>
              <a:avLst/>
              <a:gdLst>
                <a:gd name="T0" fmla="*/ 9 w 13"/>
                <a:gd name="T1" fmla="*/ 25 h 25"/>
                <a:gd name="T2" fmla="*/ 9 w 13"/>
                <a:gd name="T3" fmla="*/ 22 h 25"/>
                <a:gd name="T4" fmla="*/ 0 w 13"/>
                <a:gd name="T5" fmla="*/ 1 h 25"/>
                <a:gd name="T6" fmla="*/ 0 w 13"/>
                <a:gd name="T7" fmla="*/ 0 h 25"/>
                <a:gd name="T8" fmla="*/ 9 w 13"/>
                <a:gd name="T9" fmla="*/ 25 h 25"/>
              </a:gdLst>
              <a:ahLst/>
              <a:cxnLst>
                <a:cxn ang="0">
                  <a:pos x="T0" y="T1"/>
                </a:cxn>
                <a:cxn ang="0">
                  <a:pos x="T2" y="T3"/>
                </a:cxn>
                <a:cxn ang="0">
                  <a:pos x="T4" y="T5"/>
                </a:cxn>
                <a:cxn ang="0">
                  <a:pos x="T6" y="T7"/>
                </a:cxn>
                <a:cxn ang="0">
                  <a:pos x="T8" y="T9"/>
                </a:cxn>
              </a:cxnLst>
              <a:rect l="0" t="0" r="r" b="b"/>
              <a:pathLst>
                <a:path w="13" h="25">
                  <a:moveTo>
                    <a:pt x="9" y="25"/>
                  </a:moveTo>
                  <a:cubicBezTo>
                    <a:pt x="9" y="24"/>
                    <a:pt x="9" y="23"/>
                    <a:pt x="9" y="22"/>
                  </a:cubicBezTo>
                  <a:cubicBezTo>
                    <a:pt x="9" y="13"/>
                    <a:pt x="6" y="7"/>
                    <a:pt x="0" y="1"/>
                  </a:cubicBezTo>
                  <a:cubicBezTo>
                    <a:pt x="0" y="1"/>
                    <a:pt x="0" y="0"/>
                    <a:pt x="0" y="0"/>
                  </a:cubicBezTo>
                  <a:cubicBezTo>
                    <a:pt x="10" y="8"/>
                    <a:pt x="13" y="15"/>
                    <a:pt x="9" y="25"/>
                  </a:cubicBezTo>
                  <a:close/>
                </a:path>
              </a:pathLst>
            </a:custGeom>
            <a:solidFill>
              <a:srgbClr val="CC8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6" name="Freeform 175">
              <a:extLst>
                <a:ext uri="{FF2B5EF4-FFF2-40B4-BE49-F238E27FC236}">
                  <a16:creationId xmlns:a16="http://schemas.microsoft.com/office/drawing/2014/main" id="{5212D23F-3524-B66A-463F-408C023888C2}"/>
                </a:ext>
              </a:extLst>
            </p:cNvPr>
            <p:cNvSpPr/>
            <p:nvPr/>
          </p:nvSpPr>
          <p:spPr bwMode="auto">
            <a:xfrm>
              <a:off x="5686425" y="2843213"/>
              <a:ext cx="104775" cy="104775"/>
            </a:xfrm>
            <a:custGeom>
              <a:avLst/>
              <a:gdLst>
                <a:gd name="T0" fmla="*/ 6 w 9"/>
                <a:gd name="T1" fmla="*/ 1 h 9"/>
                <a:gd name="T2" fmla="*/ 6 w 9"/>
                <a:gd name="T3" fmla="*/ 9 h 9"/>
                <a:gd name="T4" fmla="*/ 0 w 9"/>
                <a:gd name="T5" fmla="*/ 3 h 9"/>
                <a:gd name="T6" fmla="*/ 6 w 9"/>
                <a:gd name="T7" fmla="*/ 1 h 9"/>
              </a:gdLst>
              <a:ahLst/>
              <a:cxnLst>
                <a:cxn ang="0">
                  <a:pos x="T0" y="T1"/>
                </a:cxn>
                <a:cxn ang="0">
                  <a:pos x="T2" y="T3"/>
                </a:cxn>
                <a:cxn ang="0">
                  <a:pos x="T4" y="T5"/>
                </a:cxn>
                <a:cxn ang="0">
                  <a:pos x="T6" y="T7"/>
                </a:cxn>
              </a:cxnLst>
              <a:rect l="0" t="0" r="r" b="b"/>
              <a:pathLst>
                <a:path w="9" h="9">
                  <a:moveTo>
                    <a:pt x="6" y="1"/>
                  </a:moveTo>
                  <a:cubicBezTo>
                    <a:pt x="6" y="3"/>
                    <a:pt x="9" y="6"/>
                    <a:pt x="6" y="9"/>
                  </a:cubicBezTo>
                  <a:cubicBezTo>
                    <a:pt x="4" y="7"/>
                    <a:pt x="4" y="3"/>
                    <a:pt x="0" y="3"/>
                  </a:cubicBezTo>
                  <a:cubicBezTo>
                    <a:pt x="1" y="0"/>
                    <a:pt x="4" y="1"/>
                    <a:pt x="6" y="1"/>
                  </a:cubicBezTo>
                  <a:close/>
                </a:path>
              </a:pathLst>
            </a:custGeom>
            <a:solidFill>
              <a:srgbClr val="F0C8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7" name="Freeform 176">
              <a:extLst>
                <a:ext uri="{FF2B5EF4-FFF2-40B4-BE49-F238E27FC236}">
                  <a16:creationId xmlns:a16="http://schemas.microsoft.com/office/drawing/2014/main" id="{A0E65D71-873F-4249-12D9-E3BB95109CAB}"/>
                </a:ext>
              </a:extLst>
            </p:cNvPr>
            <p:cNvSpPr/>
            <p:nvPr/>
          </p:nvSpPr>
          <p:spPr bwMode="auto">
            <a:xfrm>
              <a:off x="5791200" y="4667250"/>
              <a:ext cx="222250" cy="174625"/>
            </a:xfrm>
            <a:custGeom>
              <a:avLst/>
              <a:gdLst>
                <a:gd name="T0" fmla="*/ 19 w 19"/>
                <a:gd name="T1" fmla="*/ 1 h 15"/>
                <a:gd name="T2" fmla="*/ 17 w 19"/>
                <a:gd name="T3" fmla="*/ 10 h 15"/>
                <a:gd name="T4" fmla="*/ 14 w 19"/>
                <a:gd name="T5" fmla="*/ 8 h 15"/>
                <a:gd name="T6" fmla="*/ 11 w 19"/>
                <a:gd name="T7" fmla="*/ 6 h 15"/>
                <a:gd name="T8" fmla="*/ 13 w 19"/>
                <a:gd name="T9" fmla="*/ 15 h 15"/>
                <a:gd name="T10" fmla="*/ 2 w 19"/>
                <a:gd name="T11" fmla="*/ 5 h 15"/>
                <a:gd name="T12" fmla="*/ 2 w 19"/>
                <a:gd name="T13" fmla="*/ 1 h 15"/>
                <a:gd name="T14" fmla="*/ 19 w 19"/>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5">
                  <a:moveTo>
                    <a:pt x="19" y="1"/>
                  </a:moveTo>
                  <a:cubicBezTo>
                    <a:pt x="13" y="4"/>
                    <a:pt x="13" y="4"/>
                    <a:pt x="17" y="10"/>
                  </a:cubicBezTo>
                  <a:cubicBezTo>
                    <a:pt x="15" y="10"/>
                    <a:pt x="15" y="9"/>
                    <a:pt x="14" y="8"/>
                  </a:cubicBezTo>
                  <a:cubicBezTo>
                    <a:pt x="13" y="7"/>
                    <a:pt x="12" y="7"/>
                    <a:pt x="11" y="6"/>
                  </a:cubicBezTo>
                  <a:cubicBezTo>
                    <a:pt x="10" y="9"/>
                    <a:pt x="13" y="11"/>
                    <a:pt x="13" y="15"/>
                  </a:cubicBezTo>
                  <a:cubicBezTo>
                    <a:pt x="9" y="11"/>
                    <a:pt x="5" y="8"/>
                    <a:pt x="2" y="5"/>
                  </a:cubicBezTo>
                  <a:cubicBezTo>
                    <a:pt x="0" y="3"/>
                    <a:pt x="0" y="0"/>
                    <a:pt x="2" y="1"/>
                  </a:cubicBezTo>
                  <a:cubicBezTo>
                    <a:pt x="8" y="1"/>
                    <a:pt x="14" y="0"/>
                    <a:pt x="19" y="1"/>
                  </a:cubicBezTo>
                  <a:close/>
                </a:path>
              </a:pathLst>
            </a:custGeom>
            <a:solidFill>
              <a:srgbClr val="E8AB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Tree>
    <p:extLst>
      <p:ext uri="{BB962C8B-B14F-4D97-AF65-F5344CB8AC3E}">
        <p14:creationId xmlns:p14="http://schemas.microsoft.com/office/powerpoint/2010/main" val="402720187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8DB5ECD-5B83-475E-BAA6-8B68656D25AC}"/>
              </a:ext>
            </a:extLst>
          </p:cNvPr>
          <p:cNvSpPr>
            <a:spLocks noGrp="1"/>
          </p:cNvSpPr>
          <p:nvPr>
            <p:ph type="title" idx="4294967295"/>
          </p:nvPr>
        </p:nvSpPr>
        <p:spPr>
          <a:xfrm>
            <a:off x="1421132" y="320753"/>
            <a:ext cx="8474075" cy="708025"/>
          </a:xfrm>
          <a:prstGeom prst="rect">
            <a:avLst/>
          </a:prstGeom>
        </p:spPr>
        <p:txBody>
          <a:bodyPr/>
          <a:lstStyle/>
          <a:p>
            <a:pPr algn="r" rtl="1"/>
            <a:r>
              <a:rPr lang="fa-IR" dirty="0">
                <a:solidFill>
                  <a:srgbClr val="E9475A"/>
                </a:solidFill>
                <a:cs typeface="B Nazanin" panose="00000400000000000000" pitchFamily="2" charset="-78"/>
              </a:rPr>
              <a:t>سبک اینفوگرافیک</a:t>
            </a:r>
            <a:endParaRPr lang="es-PE" dirty="0">
              <a:solidFill>
                <a:srgbClr val="E9475A"/>
              </a:solidFill>
              <a:cs typeface="B Nazanin" panose="00000400000000000000" pitchFamily="2" charset="-78"/>
            </a:endParaRPr>
          </a:p>
        </p:txBody>
      </p:sp>
      <p:cxnSp>
        <p:nvCxnSpPr>
          <p:cNvPr id="2033" name="Straight Connector 66">
            <a:extLst>
              <a:ext uri="{FF2B5EF4-FFF2-40B4-BE49-F238E27FC236}">
                <a16:creationId xmlns:a16="http://schemas.microsoft.com/office/drawing/2014/main" id="{1E353E48-53D7-40F1-B05C-EC0BAC3FAD58}"/>
              </a:ext>
            </a:extLst>
          </p:cNvPr>
          <p:cNvCxnSpPr/>
          <p:nvPr/>
        </p:nvCxnSpPr>
        <p:spPr>
          <a:xfrm>
            <a:off x="6554709" y="2144739"/>
            <a:ext cx="4927254" cy="22399"/>
          </a:xfrm>
          <a:prstGeom prst="line">
            <a:avLst/>
          </a:prstGeom>
          <a:noFill/>
          <a:ln w="19050" cap="flat" cmpd="sng" algn="ctr">
            <a:solidFill>
              <a:sysClr val="window" lastClr="FFFFFF">
                <a:lumMod val="75000"/>
              </a:sysClr>
            </a:solidFill>
            <a:prstDash val="solid"/>
            <a:miter lim="800000"/>
            <a:headEnd type="oval"/>
            <a:tailEnd type="oval"/>
          </a:ln>
          <a:effectLst/>
        </p:spPr>
      </p:cxnSp>
      <p:cxnSp>
        <p:nvCxnSpPr>
          <p:cNvPr id="2034" name="Straight Connector 67">
            <a:extLst>
              <a:ext uri="{FF2B5EF4-FFF2-40B4-BE49-F238E27FC236}">
                <a16:creationId xmlns:a16="http://schemas.microsoft.com/office/drawing/2014/main" id="{12A4EA67-30E4-40FC-B49E-BCF60345519E}"/>
              </a:ext>
            </a:extLst>
          </p:cNvPr>
          <p:cNvCxnSpPr/>
          <p:nvPr/>
        </p:nvCxnSpPr>
        <p:spPr>
          <a:xfrm>
            <a:off x="6802284" y="3999431"/>
            <a:ext cx="4222479" cy="95"/>
          </a:xfrm>
          <a:prstGeom prst="line">
            <a:avLst/>
          </a:prstGeom>
          <a:noFill/>
          <a:ln w="19050" cap="flat" cmpd="sng" algn="ctr">
            <a:solidFill>
              <a:sysClr val="window" lastClr="FFFFFF">
                <a:lumMod val="75000"/>
              </a:sysClr>
            </a:solidFill>
            <a:prstDash val="solid"/>
            <a:miter lim="800000"/>
            <a:headEnd type="oval"/>
            <a:tailEnd type="oval"/>
          </a:ln>
          <a:effectLst/>
        </p:spPr>
      </p:cxnSp>
      <p:cxnSp>
        <p:nvCxnSpPr>
          <p:cNvPr id="2035" name="Straight Connector 68">
            <a:extLst>
              <a:ext uri="{FF2B5EF4-FFF2-40B4-BE49-F238E27FC236}">
                <a16:creationId xmlns:a16="http://schemas.microsoft.com/office/drawing/2014/main" id="{62B01998-1DFB-4EBD-85C3-6DC6F41CA4F6}"/>
              </a:ext>
            </a:extLst>
          </p:cNvPr>
          <p:cNvCxnSpPr/>
          <p:nvPr/>
        </p:nvCxnSpPr>
        <p:spPr>
          <a:xfrm>
            <a:off x="6690511" y="4785241"/>
            <a:ext cx="4791452" cy="45173"/>
          </a:xfrm>
          <a:prstGeom prst="line">
            <a:avLst/>
          </a:prstGeom>
          <a:noFill/>
          <a:ln w="19050" cap="flat" cmpd="sng" algn="ctr">
            <a:solidFill>
              <a:sysClr val="window" lastClr="FFFFFF">
                <a:lumMod val="75000"/>
              </a:sysClr>
            </a:solidFill>
            <a:prstDash val="solid"/>
            <a:miter lim="800000"/>
            <a:headEnd type="oval"/>
            <a:tailEnd type="oval"/>
          </a:ln>
          <a:effectLst/>
        </p:spPr>
      </p:cxnSp>
      <p:cxnSp>
        <p:nvCxnSpPr>
          <p:cNvPr id="2036" name="Straight Connector 69">
            <a:extLst>
              <a:ext uri="{FF2B5EF4-FFF2-40B4-BE49-F238E27FC236}">
                <a16:creationId xmlns:a16="http://schemas.microsoft.com/office/drawing/2014/main" id="{7041C31F-45DF-4FC0-9C01-E485C71C834D}"/>
              </a:ext>
            </a:extLst>
          </p:cNvPr>
          <p:cNvCxnSpPr/>
          <p:nvPr/>
        </p:nvCxnSpPr>
        <p:spPr>
          <a:xfrm>
            <a:off x="6944008" y="5718171"/>
            <a:ext cx="4537955" cy="1"/>
          </a:xfrm>
          <a:prstGeom prst="line">
            <a:avLst/>
          </a:prstGeom>
          <a:noFill/>
          <a:ln w="19050" cap="flat" cmpd="sng" algn="ctr">
            <a:solidFill>
              <a:sysClr val="window" lastClr="FFFFFF">
                <a:lumMod val="75000"/>
              </a:sysClr>
            </a:solidFill>
            <a:prstDash val="solid"/>
            <a:miter lim="800000"/>
            <a:headEnd type="oval"/>
            <a:tailEnd type="oval"/>
          </a:ln>
          <a:effectLst/>
        </p:spPr>
      </p:cxnSp>
      <p:cxnSp>
        <p:nvCxnSpPr>
          <p:cNvPr id="2037" name="Straight Connector 70">
            <a:extLst>
              <a:ext uri="{FF2B5EF4-FFF2-40B4-BE49-F238E27FC236}">
                <a16:creationId xmlns:a16="http://schemas.microsoft.com/office/drawing/2014/main" id="{D3F8103F-8774-41FC-A914-7F6C25327E61}"/>
              </a:ext>
            </a:extLst>
          </p:cNvPr>
          <p:cNvCxnSpPr/>
          <p:nvPr/>
        </p:nvCxnSpPr>
        <p:spPr>
          <a:xfrm>
            <a:off x="7041931" y="3032451"/>
            <a:ext cx="4440032" cy="22445"/>
          </a:xfrm>
          <a:prstGeom prst="line">
            <a:avLst/>
          </a:prstGeom>
          <a:noFill/>
          <a:ln w="19050" cap="flat" cmpd="sng" algn="ctr">
            <a:solidFill>
              <a:sysClr val="window" lastClr="FFFFFF">
                <a:lumMod val="75000"/>
              </a:sysClr>
            </a:solidFill>
            <a:prstDash val="solid"/>
            <a:miter lim="800000"/>
            <a:headEnd type="oval"/>
            <a:tailEnd type="oval"/>
          </a:ln>
          <a:effectLst/>
        </p:spPr>
      </p:cxnSp>
      <p:sp>
        <p:nvSpPr>
          <p:cNvPr id="2038" name="TextBox 71">
            <a:extLst>
              <a:ext uri="{FF2B5EF4-FFF2-40B4-BE49-F238E27FC236}">
                <a16:creationId xmlns:a16="http://schemas.microsoft.com/office/drawing/2014/main" id="{E6A38228-9804-46EB-A170-4C366406F298}"/>
              </a:ext>
            </a:extLst>
          </p:cNvPr>
          <p:cNvSpPr txBox="1"/>
          <p:nvPr/>
        </p:nvSpPr>
        <p:spPr>
          <a:xfrm>
            <a:off x="7942500" y="1832939"/>
            <a:ext cx="3283552" cy="301621"/>
          </a:xfrm>
          <a:prstGeom prst="rect">
            <a:avLst/>
          </a:prstGeom>
          <a:noFill/>
        </p:spPr>
        <p:txBody>
          <a:bodyPr wrap="square" rtlCol="0">
            <a:spAutoFit/>
          </a:bodyPr>
          <a:lstStyle/>
          <a:p>
            <a:pPr algn="r">
              <a:lnSpc>
                <a:spcPct val="80000"/>
              </a:lnSpc>
            </a:pPr>
            <a:r>
              <a:rPr lang="fa-IR" altLang="ko-KR" sz="1600" dirty="0">
                <a:solidFill>
                  <a:srgbClr val="EF5E42"/>
                </a:solidFill>
                <a:cs typeface="B Nazanin" panose="00000400000000000000" pitchFamily="2" charset="-78"/>
              </a:rPr>
              <a:t>ارائه نمونه کارها ساده</a:t>
            </a:r>
            <a:endParaRPr lang="en-US" altLang="ko-KR" sz="1600" dirty="0">
              <a:solidFill>
                <a:srgbClr val="EF5E42"/>
              </a:solidFill>
              <a:cs typeface="B Nazanin" panose="00000400000000000000" pitchFamily="2" charset="-78"/>
            </a:endParaRPr>
          </a:p>
        </p:txBody>
      </p:sp>
      <p:sp>
        <p:nvSpPr>
          <p:cNvPr id="2039" name="TextBox 72">
            <a:extLst>
              <a:ext uri="{FF2B5EF4-FFF2-40B4-BE49-F238E27FC236}">
                <a16:creationId xmlns:a16="http://schemas.microsoft.com/office/drawing/2014/main" id="{69A0AA1E-5378-4F47-96F4-F7B1CB8A1DCC}"/>
              </a:ext>
            </a:extLst>
          </p:cNvPr>
          <p:cNvSpPr txBox="1"/>
          <p:nvPr/>
        </p:nvSpPr>
        <p:spPr>
          <a:xfrm>
            <a:off x="7942500" y="2720603"/>
            <a:ext cx="3283552" cy="301621"/>
          </a:xfrm>
          <a:prstGeom prst="rect">
            <a:avLst/>
          </a:prstGeom>
          <a:noFill/>
        </p:spPr>
        <p:txBody>
          <a:bodyPr wrap="square" rtlCol="0">
            <a:spAutoFit/>
          </a:bodyPr>
          <a:lstStyle/>
          <a:p>
            <a:pPr algn="r">
              <a:lnSpc>
                <a:spcPct val="80000"/>
              </a:lnSpc>
            </a:pPr>
            <a:r>
              <a:rPr lang="fa-IR" altLang="ko-KR" sz="1600" dirty="0">
                <a:solidFill>
                  <a:srgbClr val="AFAFAF"/>
                </a:solidFill>
                <a:cs typeface="B Nazanin" panose="00000400000000000000" pitchFamily="2" charset="-78"/>
              </a:rPr>
              <a:t>ارائه</a:t>
            </a:r>
            <a:endParaRPr lang="en-US" altLang="ko-KR" sz="1600" dirty="0">
              <a:solidFill>
                <a:srgbClr val="AFAFAF"/>
              </a:solidFill>
              <a:cs typeface="B Nazanin" panose="00000400000000000000" pitchFamily="2" charset="-78"/>
            </a:endParaRPr>
          </a:p>
        </p:txBody>
      </p:sp>
      <p:sp>
        <p:nvSpPr>
          <p:cNvPr id="2040" name="TextBox 73">
            <a:extLst>
              <a:ext uri="{FF2B5EF4-FFF2-40B4-BE49-F238E27FC236}">
                <a16:creationId xmlns:a16="http://schemas.microsoft.com/office/drawing/2014/main" id="{341B031B-70ED-42EF-9913-183FF0D8F613}"/>
              </a:ext>
            </a:extLst>
          </p:cNvPr>
          <p:cNvSpPr txBox="1"/>
          <p:nvPr/>
        </p:nvSpPr>
        <p:spPr>
          <a:xfrm>
            <a:off x="7942500" y="4495931"/>
            <a:ext cx="3283552" cy="301621"/>
          </a:xfrm>
          <a:prstGeom prst="rect">
            <a:avLst/>
          </a:prstGeom>
          <a:noFill/>
        </p:spPr>
        <p:txBody>
          <a:bodyPr wrap="square" rtlCol="0">
            <a:spAutoFit/>
          </a:bodyPr>
          <a:lstStyle/>
          <a:p>
            <a:pPr algn="r">
              <a:lnSpc>
                <a:spcPct val="80000"/>
              </a:lnSpc>
            </a:pPr>
            <a:r>
              <a:rPr lang="fa-IR" altLang="ko-KR" sz="1600" dirty="0">
                <a:solidFill>
                  <a:srgbClr val="AFAFAF"/>
                </a:solidFill>
                <a:cs typeface="B Nazanin" panose="00000400000000000000" pitchFamily="2" charset="-78"/>
              </a:rPr>
              <a:t>ارائه نمونه کارها</a:t>
            </a:r>
            <a:endParaRPr lang="en-US" altLang="ko-KR" sz="1600" dirty="0">
              <a:solidFill>
                <a:srgbClr val="AFAFAF"/>
              </a:solidFill>
              <a:cs typeface="B Nazanin" panose="00000400000000000000" pitchFamily="2" charset="-78"/>
            </a:endParaRPr>
          </a:p>
        </p:txBody>
      </p:sp>
      <p:sp>
        <p:nvSpPr>
          <p:cNvPr id="2041" name="TextBox 74">
            <a:extLst>
              <a:ext uri="{FF2B5EF4-FFF2-40B4-BE49-F238E27FC236}">
                <a16:creationId xmlns:a16="http://schemas.microsoft.com/office/drawing/2014/main" id="{174231D6-1951-4A5C-9861-64BAA9EF0BDC}"/>
              </a:ext>
            </a:extLst>
          </p:cNvPr>
          <p:cNvSpPr txBox="1"/>
          <p:nvPr/>
        </p:nvSpPr>
        <p:spPr>
          <a:xfrm>
            <a:off x="7942500" y="3608267"/>
            <a:ext cx="3283552" cy="301621"/>
          </a:xfrm>
          <a:prstGeom prst="rect">
            <a:avLst/>
          </a:prstGeom>
          <a:noFill/>
        </p:spPr>
        <p:txBody>
          <a:bodyPr wrap="square" rtlCol="0">
            <a:spAutoFit/>
          </a:bodyPr>
          <a:lstStyle/>
          <a:p>
            <a:pPr algn="r">
              <a:lnSpc>
                <a:spcPct val="80000"/>
              </a:lnSpc>
            </a:pPr>
            <a:r>
              <a:rPr lang="fa-IR" altLang="ko-KR" sz="1600" dirty="0">
                <a:solidFill>
                  <a:srgbClr val="EF5E42"/>
                </a:solidFill>
                <a:cs typeface="B Nazanin" panose="00000400000000000000" pitchFamily="2" charset="-78"/>
              </a:rPr>
              <a:t>نمونه کارها ساده</a:t>
            </a:r>
            <a:endParaRPr lang="en-US" altLang="ko-KR" sz="1600" dirty="0">
              <a:solidFill>
                <a:srgbClr val="EF5E42"/>
              </a:solidFill>
              <a:cs typeface="B Nazanin" panose="00000400000000000000" pitchFamily="2" charset="-78"/>
            </a:endParaRPr>
          </a:p>
        </p:txBody>
      </p:sp>
      <p:sp>
        <p:nvSpPr>
          <p:cNvPr id="2042" name="TextBox 75">
            <a:extLst>
              <a:ext uri="{FF2B5EF4-FFF2-40B4-BE49-F238E27FC236}">
                <a16:creationId xmlns:a16="http://schemas.microsoft.com/office/drawing/2014/main" id="{B87F2C9A-4B12-403C-B9CB-08E3B89281E2}"/>
              </a:ext>
            </a:extLst>
          </p:cNvPr>
          <p:cNvSpPr txBox="1"/>
          <p:nvPr/>
        </p:nvSpPr>
        <p:spPr>
          <a:xfrm>
            <a:off x="7942500" y="5383593"/>
            <a:ext cx="3283552" cy="301621"/>
          </a:xfrm>
          <a:prstGeom prst="rect">
            <a:avLst/>
          </a:prstGeom>
          <a:noFill/>
        </p:spPr>
        <p:txBody>
          <a:bodyPr wrap="square" rtlCol="0">
            <a:spAutoFit/>
          </a:bodyPr>
          <a:lstStyle/>
          <a:p>
            <a:pPr algn="r">
              <a:lnSpc>
                <a:spcPct val="80000"/>
              </a:lnSpc>
            </a:pPr>
            <a:r>
              <a:rPr lang="fa-IR" altLang="ko-KR" sz="1600" dirty="0">
                <a:solidFill>
                  <a:srgbClr val="EF5E42"/>
                </a:solidFill>
                <a:cs typeface="B Nazanin" panose="00000400000000000000" pitchFamily="2" charset="-78"/>
              </a:rPr>
              <a:t>عنوان محتوا را اضافه کنید</a:t>
            </a:r>
            <a:endParaRPr lang="en-US" altLang="ko-KR" sz="1600" dirty="0">
              <a:solidFill>
                <a:srgbClr val="EF5E42"/>
              </a:solidFill>
              <a:cs typeface="B Nazanin" panose="00000400000000000000" pitchFamily="2" charset="-78"/>
            </a:endParaRPr>
          </a:p>
        </p:txBody>
      </p:sp>
      <p:cxnSp>
        <p:nvCxnSpPr>
          <p:cNvPr id="2043" name="Straight Connector 76">
            <a:extLst>
              <a:ext uri="{FF2B5EF4-FFF2-40B4-BE49-F238E27FC236}">
                <a16:creationId xmlns:a16="http://schemas.microsoft.com/office/drawing/2014/main" id="{04A9E1C2-051D-4C76-8976-B9C6D88F1543}"/>
              </a:ext>
            </a:extLst>
          </p:cNvPr>
          <p:cNvCxnSpPr/>
          <p:nvPr/>
        </p:nvCxnSpPr>
        <p:spPr>
          <a:xfrm>
            <a:off x="811850" y="2167137"/>
            <a:ext cx="4532882" cy="45078"/>
          </a:xfrm>
          <a:prstGeom prst="line">
            <a:avLst/>
          </a:prstGeom>
          <a:noFill/>
          <a:ln w="19050" cap="flat" cmpd="sng" algn="ctr">
            <a:solidFill>
              <a:sysClr val="window" lastClr="FFFFFF">
                <a:lumMod val="75000"/>
              </a:sysClr>
            </a:solidFill>
            <a:prstDash val="solid"/>
            <a:miter lim="800000"/>
            <a:headEnd type="oval"/>
            <a:tailEnd type="oval"/>
          </a:ln>
          <a:effectLst/>
        </p:spPr>
      </p:cxnSp>
      <p:cxnSp>
        <p:nvCxnSpPr>
          <p:cNvPr id="2044" name="Straight Connector 77">
            <a:extLst>
              <a:ext uri="{FF2B5EF4-FFF2-40B4-BE49-F238E27FC236}">
                <a16:creationId xmlns:a16="http://schemas.microsoft.com/office/drawing/2014/main" id="{B83B49C6-74EB-475D-9B5F-14A505C1AB0D}"/>
              </a:ext>
            </a:extLst>
          </p:cNvPr>
          <p:cNvCxnSpPr/>
          <p:nvPr/>
        </p:nvCxnSpPr>
        <p:spPr>
          <a:xfrm flipV="1">
            <a:off x="811850" y="3942466"/>
            <a:ext cx="4419056" cy="188"/>
          </a:xfrm>
          <a:prstGeom prst="line">
            <a:avLst/>
          </a:prstGeom>
          <a:noFill/>
          <a:ln w="19050" cap="flat" cmpd="sng" algn="ctr">
            <a:solidFill>
              <a:sysClr val="window" lastClr="FFFFFF">
                <a:lumMod val="75000"/>
              </a:sysClr>
            </a:solidFill>
            <a:prstDash val="solid"/>
            <a:miter lim="800000"/>
            <a:headEnd type="oval"/>
            <a:tailEnd type="oval"/>
          </a:ln>
          <a:effectLst/>
        </p:spPr>
      </p:cxnSp>
      <p:cxnSp>
        <p:nvCxnSpPr>
          <p:cNvPr id="2045" name="Straight Connector 78">
            <a:extLst>
              <a:ext uri="{FF2B5EF4-FFF2-40B4-BE49-F238E27FC236}">
                <a16:creationId xmlns:a16="http://schemas.microsoft.com/office/drawing/2014/main" id="{FB8AD298-BD16-41B2-81C2-26CADB708968}"/>
              </a:ext>
            </a:extLst>
          </p:cNvPr>
          <p:cNvCxnSpPr/>
          <p:nvPr/>
        </p:nvCxnSpPr>
        <p:spPr>
          <a:xfrm flipV="1">
            <a:off x="811850" y="4785241"/>
            <a:ext cx="3787044" cy="45172"/>
          </a:xfrm>
          <a:prstGeom prst="line">
            <a:avLst/>
          </a:prstGeom>
          <a:noFill/>
          <a:ln w="19050" cap="flat" cmpd="sng" algn="ctr">
            <a:solidFill>
              <a:sysClr val="window" lastClr="FFFFFF">
                <a:lumMod val="75000"/>
              </a:sysClr>
            </a:solidFill>
            <a:prstDash val="solid"/>
            <a:miter lim="800000"/>
            <a:headEnd type="oval"/>
            <a:tailEnd type="oval"/>
          </a:ln>
          <a:effectLst/>
        </p:spPr>
      </p:cxnSp>
      <p:cxnSp>
        <p:nvCxnSpPr>
          <p:cNvPr id="2046" name="Straight Connector 79">
            <a:extLst>
              <a:ext uri="{FF2B5EF4-FFF2-40B4-BE49-F238E27FC236}">
                <a16:creationId xmlns:a16="http://schemas.microsoft.com/office/drawing/2014/main" id="{6DE0404C-5F0C-4BB1-B911-8EB5D3F59D66}"/>
              </a:ext>
            </a:extLst>
          </p:cNvPr>
          <p:cNvCxnSpPr/>
          <p:nvPr/>
        </p:nvCxnSpPr>
        <p:spPr>
          <a:xfrm flipV="1">
            <a:off x="811850" y="5672903"/>
            <a:ext cx="3787044" cy="45268"/>
          </a:xfrm>
          <a:prstGeom prst="line">
            <a:avLst/>
          </a:prstGeom>
          <a:noFill/>
          <a:ln w="19050" cap="flat" cmpd="sng" algn="ctr">
            <a:solidFill>
              <a:sysClr val="window" lastClr="FFFFFF">
                <a:lumMod val="75000"/>
              </a:sysClr>
            </a:solidFill>
            <a:prstDash val="solid"/>
            <a:miter lim="800000"/>
            <a:headEnd type="oval"/>
            <a:tailEnd type="oval"/>
          </a:ln>
          <a:effectLst/>
        </p:spPr>
      </p:cxnSp>
      <p:cxnSp>
        <p:nvCxnSpPr>
          <p:cNvPr id="2047" name="Straight Connector 80">
            <a:extLst>
              <a:ext uri="{FF2B5EF4-FFF2-40B4-BE49-F238E27FC236}">
                <a16:creationId xmlns:a16="http://schemas.microsoft.com/office/drawing/2014/main" id="{7D6F7508-3C63-4E66-9DA5-DF0A4E39A8B5}"/>
              </a:ext>
            </a:extLst>
          </p:cNvPr>
          <p:cNvCxnSpPr/>
          <p:nvPr/>
        </p:nvCxnSpPr>
        <p:spPr>
          <a:xfrm flipV="1">
            <a:off x="811850" y="3054802"/>
            <a:ext cx="4706747" cy="93"/>
          </a:xfrm>
          <a:prstGeom prst="line">
            <a:avLst/>
          </a:prstGeom>
          <a:noFill/>
          <a:ln w="19050" cap="flat" cmpd="sng" algn="ctr">
            <a:solidFill>
              <a:sysClr val="window" lastClr="FFFFFF">
                <a:lumMod val="75000"/>
              </a:sysClr>
            </a:solidFill>
            <a:prstDash val="solid"/>
            <a:miter lim="800000"/>
            <a:headEnd type="oval"/>
            <a:tailEnd type="oval"/>
          </a:ln>
          <a:effectLst/>
        </p:spPr>
      </p:cxnSp>
      <p:sp>
        <p:nvSpPr>
          <p:cNvPr id="2048" name="TextBox 81">
            <a:extLst>
              <a:ext uri="{FF2B5EF4-FFF2-40B4-BE49-F238E27FC236}">
                <a16:creationId xmlns:a16="http://schemas.microsoft.com/office/drawing/2014/main" id="{CD764D95-1EBE-4892-835D-6D55D3688645}"/>
              </a:ext>
            </a:extLst>
          </p:cNvPr>
          <p:cNvSpPr txBox="1"/>
          <p:nvPr/>
        </p:nvSpPr>
        <p:spPr>
          <a:xfrm flipH="1">
            <a:off x="1067761" y="1832939"/>
            <a:ext cx="3283552" cy="301621"/>
          </a:xfrm>
          <a:prstGeom prst="rect">
            <a:avLst/>
          </a:prstGeom>
          <a:noFill/>
        </p:spPr>
        <p:txBody>
          <a:bodyPr wrap="square" rtlCol="0">
            <a:spAutoFit/>
          </a:bodyPr>
          <a:lstStyle/>
          <a:p>
            <a:pPr algn="r" rtl="1">
              <a:lnSpc>
                <a:spcPct val="80000"/>
              </a:lnSpc>
            </a:pPr>
            <a:r>
              <a:rPr lang="fa-IR" altLang="ko-KR" sz="1600" dirty="0">
                <a:solidFill>
                  <a:srgbClr val="AFAFAF"/>
                </a:solidFill>
                <a:cs typeface="B Nazanin" panose="00000400000000000000" pitchFamily="2" charset="-78"/>
              </a:rPr>
              <a:t>ارائه نمونه کارها</a:t>
            </a:r>
            <a:endParaRPr lang="en-US" altLang="ko-KR" sz="1600" dirty="0">
              <a:solidFill>
                <a:srgbClr val="AFAFAF"/>
              </a:solidFill>
              <a:cs typeface="B Nazanin" panose="00000400000000000000" pitchFamily="2" charset="-78"/>
            </a:endParaRPr>
          </a:p>
        </p:txBody>
      </p:sp>
      <p:sp>
        <p:nvSpPr>
          <p:cNvPr id="2049" name="TextBox 82">
            <a:extLst>
              <a:ext uri="{FF2B5EF4-FFF2-40B4-BE49-F238E27FC236}">
                <a16:creationId xmlns:a16="http://schemas.microsoft.com/office/drawing/2014/main" id="{7FD9ECC1-207F-4435-9790-03541EA27818}"/>
              </a:ext>
            </a:extLst>
          </p:cNvPr>
          <p:cNvSpPr txBox="1"/>
          <p:nvPr/>
        </p:nvSpPr>
        <p:spPr>
          <a:xfrm flipH="1">
            <a:off x="1067761" y="2720603"/>
            <a:ext cx="3283552" cy="301621"/>
          </a:xfrm>
          <a:prstGeom prst="rect">
            <a:avLst/>
          </a:prstGeom>
          <a:noFill/>
        </p:spPr>
        <p:txBody>
          <a:bodyPr wrap="square" rtlCol="0">
            <a:spAutoFit/>
          </a:bodyPr>
          <a:lstStyle/>
          <a:p>
            <a:pPr algn="r" rtl="1">
              <a:lnSpc>
                <a:spcPct val="80000"/>
              </a:lnSpc>
            </a:pPr>
            <a:r>
              <a:rPr lang="fa-IR" altLang="ko-KR" sz="1600" dirty="0">
                <a:solidFill>
                  <a:srgbClr val="EF5E42"/>
                </a:solidFill>
                <a:cs typeface="B Nazanin" panose="00000400000000000000" pitchFamily="2" charset="-78"/>
              </a:rPr>
              <a:t>نمونه کارها ساده</a:t>
            </a:r>
            <a:endParaRPr lang="en-US" altLang="ko-KR" sz="1600" dirty="0">
              <a:solidFill>
                <a:srgbClr val="EF5E42"/>
              </a:solidFill>
              <a:cs typeface="B Nazanin" panose="00000400000000000000" pitchFamily="2" charset="-78"/>
            </a:endParaRPr>
          </a:p>
        </p:txBody>
      </p:sp>
      <p:sp>
        <p:nvSpPr>
          <p:cNvPr id="2050" name="TextBox 83">
            <a:extLst>
              <a:ext uri="{FF2B5EF4-FFF2-40B4-BE49-F238E27FC236}">
                <a16:creationId xmlns:a16="http://schemas.microsoft.com/office/drawing/2014/main" id="{AB34369D-5AF2-4226-847C-EF3A0A4FF03E}"/>
              </a:ext>
            </a:extLst>
          </p:cNvPr>
          <p:cNvSpPr txBox="1"/>
          <p:nvPr/>
        </p:nvSpPr>
        <p:spPr>
          <a:xfrm flipH="1">
            <a:off x="1067761" y="4495931"/>
            <a:ext cx="3283552" cy="301621"/>
          </a:xfrm>
          <a:prstGeom prst="rect">
            <a:avLst/>
          </a:prstGeom>
          <a:noFill/>
        </p:spPr>
        <p:txBody>
          <a:bodyPr wrap="square" rtlCol="0">
            <a:spAutoFit/>
          </a:bodyPr>
          <a:lstStyle/>
          <a:p>
            <a:pPr algn="r" rtl="1">
              <a:lnSpc>
                <a:spcPct val="80000"/>
              </a:lnSpc>
            </a:pPr>
            <a:r>
              <a:rPr lang="fa-IR" altLang="ko-KR" sz="1600" dirty="0">
                <a:solidFill>
                  <a:srgbClr val="EF5E42"/>
                </a:solidFill>
                <a:cs typeface="B Nazanin" panose="00000400000000000000" pitchFamily="2" charset="-78"/>
              </a:rPr>
              <a:t>ارائه نمونه کارها ساده</a:t>
            </a:r>
            <a:endParaRPr lang="en-US" altLang="ko-KR" sz="1600" dirty="0">
              <a:solidFill>
                <a:srgbClr val="EF5E42"/>
              </a:solidFill>
              <a:cs typeface="B Nazanin" panose="00000400000000000000" pitchFamily="2" charset="-78"/>
            </a:endParaRPr>
          </a:p>
        </p:txBody>
      </p:sp>
      <p:sp>
        <p:nvSpPr>
          <p:cNvPr id="2051" name="TextBox 84">
            <a:extLst>
              <a:ext uri="{FF2B5EF4-FFF2-40B4-BE49-F238E27FC236}">
                <a16:creationId xmlns:a16="http://schemas.microsoft.com/office/drawing/2014/main" id="{6CAC6AC9-6BF8-49BC-B217-7F9B6AD22230}"/>
              </a:ext>
            </a:extLst>
          </p:cNvPr>
          <p:cNvSpPr txBox="1"/>
          <p:nvPr/>
        </p:nvSpPr>
        <p:spPr>
          <a:xfrm flipH="1">
            <a:off x="1067761" y="3608267"/>
            <a:ext cx="3283552" cy="301621"/>
          </a:xfrm>
          <a:prstGeom prst="rect">
            <a:avLst/>
          </a:prstGeom>
          <a:noFill/>
        </p:spPr>
        <p:txBody>
          <a:bodyPr wrap="square" rtlCol="0">
            <a:spAutoFit/>
          </a:bodyPr>
          <a:lstStyle/>
          <a:p>
            <a:pPr algn="r" rtl="1">
              <a:lnSpc>
                <a:spcPct val="80000"/>
              </a:lnSpc>
            </a:pPr>
            <a:r>
              <a:rPr lang="fa-IR" altLang="ko-KR" sz="1600" dirty="0">
                <a:solidFill>
                  <a:srgbClr val="AFAFAF"/>
                </a:solidFill>
                <a:cs typeface="B Nazanin" panose="00000400000000000000" pitchFamily="2" charset="-78"/>
              </a:rPr>
              <a:t>عنوان محتوا را اضافه کنید</a:t>
            </a:r>
            <a:endParaRPr lang="en-US" altLang="ko-KR" sz="1600" dirty="0">
              <a:solidFill>
                <a:srgbClr val="AFAFAF"/>
              </a:solidFill>
              <a:cs typeface="B Nazanin" panose="00000400000000000000" pitchFamily="2" charset="-78"/>
            </a:endParaRPr>
          </a:p>
        </p:txBody>
      </p:sp>
      <p:sp>
        <p:nvSpPr>
          <p:cNvPr id="2052" name="TextBox 85">
            <a:extLst>
              <a:ext uri="{FF2B5EF4-FFF2-40B4-BE49-F238E27FC236}">
                <a16:creationId xmlns:a16="http://schemas.microsoft.com/office/drawing/2014/main" id="{877A14A8-FBE9-4325-8783-C63C8224A5B3}"/>
              </a:ext>
            </a:extLst>
          </p:cNvPr>
          <p:cNvSpPr txBox="1"/>
          <p:nvPr/>
        </p:nvSpPr>
        <p:spPr>
          <a:xfrm flipH="1">
            <a:off x="468505" y="5399664"/>
            <a:ext cx="3283552" cy="301621"/>
          </a:xfrm>
          <a:prstGeom prst="rect">
            <a:avLst/>
          </a:prstGeom>
          <a:noFill/>
        </p:spPr>
        <p:txBody>
          <a:bodyPr wrap="square" rtlCol="0">
            <a:spAutoFit/>
          </a:bodyPr>
          <a:lstStyle/>
          <a:p>
            <a:pPr algn="r" rtl="1">
              <a:lnSpc>
                <a:spcPct val="80000"/>
              </a:lnSpc>
            </a:pPr>
            <a:r>
              <a:rPr lang="fa-IR" altLang="ko-KR" sz="1600" dirty="0">
                <a:solidFill>
                  <a:srgbClr val="AFAFAF"/>
                </a:solidFill>
                <a:cs typeface="B Nazanin" panose="00000400000000000000" pitchFamily="2" charset="-78"/>
              </a:rPr>
              <a:t>ارائه</a:t>
            </a:r>
            <a:endParaRPr lang="en-US" altLang="ko-KR" sz="1600" dirty="0">
              <a:solidFill>
                <a:srgbClr val="AFAFAF"/>
              </a:solidFill>
              <a:cs typeface="B Nazanin" panose="00000400000000000000" pitchFamily="2" charset="-78"/>
            </a:endParaRPr>
          </a:p>
        </p:txBody>
      </p:sp>
      <p:sp>
        <p:nvSpPr>
          <p:cNvPr id="8" name="Freeform 8">
            <a:extLst>
              <a:ext uri="{FF2B5EF4-FFF2-40B4-BE49-F238E27FC236}">
                <a16:creationId xmlns:a16="http://schemas.microsoft.com/office/drawing/2014/main" id="{1420F9DA-0487-ADBC-A5DD-29D71DFAFD57}"/>
              </a:ext>
            </a:extLst>
          </p:cNvPr>
          <p:cNvSpPr/>
          <p:nvPr/>
        </p:nvSpPr>
        <p:spPr bwMode="auto">
          <a:xfrm>
            <a:off x="5661025" y="1636713"/>
            <a:ext cx="244475" cy="66675"/>
          </a:xfrm>
          <a:custGeom>
            <a:avLst/>
            <a:gdLst>
              <a:gd name="T0" fmla="*/ 8 w 44"/>
              <a:gd name="T1" fmla="*/ 9 h 12"/>
              <a:gd name="T2" fmla="*/ 0 w 44"/>
              <a:gd name="T3" fmla="*/ 9 h 12"/>
              <a:gd name="T4" fmla="*/ 44 w 44"/>
              <a:gd name="T5" fmla="*/ 3 h 12"/>
              <a:gd name="T6" fmla="*/ 37 w 44"/>
              <a:gd name="T7" fmla="*/ 5 h 12"/>
              <a:gd name="T8" fmla="*/ 16 w 44"/>
              <a:gd name="T9" fmla="*/ 7 h 12"/>
              <a:gd name="T10" fmla="*/ 8 w 44"/>
              <a:gd name="T11" fmla="*/ 9 h 12"/>
            </a:gdLst>
            <a:ahLst/>
            <a:cxnLst>
              <a:cxn ang="0">
                <a:pos x="T0" y="T1"/>
              </a:cxn>
              <a:cxn ang="0">
                <a:pos x="T2" y="T3"/>
              </a:cxn>
              <a:cxn ang="0">
                <a:pos x="T4" y="T5"/>
              </a:cxn>
              <a:cxn ang="0">
                <a:pos x="T6" y="T7"/>
              </a:cxn>
              <a:cxn ang="0">
                <a:pos x="T8" y="T9"/>
              </a:cxn>
              <a:cxn ang="0">
                <a:pos x="T10" y="T11"/>
              </a:cxn>
            </a:cxnLst>
            <a:rect l="0" t="0" r="r" b="b"/>
            <a:pathLst>
              <a:path w="44" h="12">
                <a:moveTo>
                  <a:pt x="8" y="9"/>
                </a:moveTo>
                <a:cubicBezTo>
                  <a:pt x="5" y="10"/>
                  <a:pt x="3" y="12"/>
                  <a:pt x="0" y="9"/>
                </a:cubicBezTo>
                <a:cubicBezTo>
                  <a:pt x="14" y="1"/>
                  <a:pt x="28" y="0"/>
                  <a:pt x="44" y="3"/>
                </a:cubicBezTo>
                <a:cubicBezTo>
                  <a:pt x="41" y="4"/>
                  <a:pt x="38" y="2"/>
                  <a:pt x="37" y="5"/>
                </a:cubicBezTo>
                <a:cubicBezTo>
                  <a:pt x="30" y="7"/>
                  <a:pt x="23" y="6"/>
                  <a:pt x="16" y="7"/>
                </a:cubicBezTo>
                <a:cubicBezTo>
                  <a:pt x="14" y="7"/>
                  <a:pt x="11" y="7"/>
                  <a:pt x="8" y="9"/>
                </a:cubicBezTo>
                <a:close/>
              </a:path>
            </a:pathLst>
          </a:custGeom>
          <a:solidFill>
            <a:srgbClr val="8E91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 name="Freeform 40">
            <a:extLst>
              <a:ext uri="{FF2B5EF4-FFF2-40B4-BE49-F238E27FC236}">
                <a16:creationId xmlns:a16="http://schemas.microsoft.com/office/drawing/2014/main" id="{A0291851-9FAA-E684-76E3-6299ADDDE129}"/>
              </a:ext>
            </a:extLst>
          </p:cNvPr>
          <p:cNvSpPr/>
          <p:nvPr/>
        </p:nvSpPr>
        <p:spPr bwMode="auto">
          <a:xfrm>
            <a:off x="6637338" y="1725613"/>
            <a:ext cx="300038" cy="155575"/>
          </a:xfrm>
          <a:custGeom>
            <a:avLst/>
            <a:gdLst>
              <a:gd name="T0" fmla="*/ 54 w 54"/>
              <a:gd name="T1" fmla="*/ 28 h 28"/>
              <a:gd name="T2" fmla="*/ 0 w 54"/>
              <a:gd name="T3" fmla="*/ 6 h 28"/>
              <a:gd name="T4" fmla="*/ 54 w 54"/>
              <a:gd name="T5" fmla="*/ 28 h 28"/>
            </a:gdLst>
            <a:ahLst/>
            <a:cxnLst>
              <a:cxn ang="0">
                <a:pos x="T0" y="T1"/>
              </a:cxn>
              <a:cxn ang="0">
                <a:pos x="T2" y="T3"/>
              </a:cxn>
              <a:cxn ang="0">
                <a:pos x="T4" y="T5"/>
              </a:cxn>
            </a:cxnLst>
            <a:rect l="0" t="0" r="r" b="b"/>
            <a:pathLst>
              <a:path w="54" h="28">
                <a:moveTo>
                  <a:pt x="54" y="28"/>
                </a:moveTo>
                <a:cubicBezTo>
                  <a:pt x="39" y="10"/>
                  <a:pt x="20" y="7"/>
                  <a:pt x="0" y="6"/>
                </a:cubicBezTo>
                <a:cubicBezTo>
                  <a:pt x="22" y="0"/>
                  <a:pt x="49" y="11"/>
                  <a:pt x="54" y="28"/>
                </a:cubicBez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 name="Freeform 61">
            <a:extLst>
              <a:ext uri="{FF2B5EF4-FFF2-40B4-BE49-F238E27FC236}">
                <a16:creationId xmlns:a16="http://schemas.microsoft.com/office/drawing/2014/main" id="{87EC8C09-1DFA-F3BD-FBF1-1BB96CAB1862}"/>
              </a:ext>
            </a:extLst>
          </p:cNvPr>
          <p:cNvSpPr/>
          <p:nvPr/>
        </p:nvSpPr>
        <p:spPr bwMode="auto">
          <a:xfrm>
            <a:off x="5694363" y="1663700"/>
            <a:ext cx="177800" cy="22225"/>
          </a:xfrm>
          <a:custGeom>
            <a:avLst/>
            <a:gdLst>
              <a:gd name="T0" fmla="*/ 2 w 32"/>
              <a:gd name="T1" fmla="*/ 4 h 4"/>
              <a:gd name="T2" fmla="*/ 2 w 32"/>
              <a:gd name="T3" fmla="*/ 4 h 4"/>
              <a:gd name="T4" fmla="*/ 1 w 32"/>
              <a:gd name="T5" fmla="*/ 2 h 4"/>
              <a:gd name="T6" fmla="*/ 20 w 32"/>
              <a:gd name="T7" fmla="*/ 0 h 4"/>
              <a:gd name="T8" fmla="*/ 31 w 32"/>
              <a:gd name="T9" fmla="*/ 0 h 4"/>
              <a:gd name="T10" fmla="*/ 31 w 32"/>
              <a:gd name="T11" fmla="*/ 1 h 4"/>
              <a:gd name="T12" fmla="*/ 32 w 32"/>
              <a:gd name="T13" fmla="*/ 2 h 4"/>
              <a:gd name="T14" fmla="*/ 2 w 3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
                <a:moveTo>
                  <a:pt x="2" y="4"/>
                </a:moveTo>
                <a:cubicBezTo>
                  <a:pt x="2" y="4"/>
                  <a:pt x="2" y="4"/>
                  <a:pt x="2" y="4"/>
                </a:cubicBezTo>
                <a:cubicBezTo>
                  <a:pt x="1" y="3"/>
                  <a:pt x="0" y="3"/>
                  <a:pt x="1" y="2"/>
                </a:cubicBezTo>
                <a:cubicBezTo>
                  <a:pt x="7" y="0"/>
                  <a:pt x="13" y="0"/>
                  <a:pt x="20" y="0"/>
                </a:cubicBezTo>
                <a:cubicBezTo>
                  <a:pt x="23" y="0"/>
                  <a:pt x="27" y="0"/>
                  <a:pt x="31" y="0"/>
                </a:cubicBezTo>
                <a:cubicBezTo>
                  <a:pt x="31" y="0"/>
                  <a:pt x="31" y="1"/>
                  <a:pt x="31" y="1"/>
                </a:cubicBezTo>
                <a:cubicBezTo>
                  <a:pt x="32" y="1"/>
                  <a:pt x="32" y="1"/>
                  <a:pt x="32" y="2"/>
                </a:cubicBezTo>
                <a:cubicBezTo>
                  <a:pt x="22" y="2"/>
                  <a:pt x="12" y="3"/>
                  <a:pt x="2" y="4"/>
                </a:cubicBezTo>
                <a:close/>
              </a:path>
            </a:pathLst>
          </a:custGeom>
          <a:solidFill>
            <a:srgbClr val="E4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nvGrpSpPr>
          <p:cNvPr id="3" name="Grupo 2">
            <a:extLst>
              <a:ext uri="{FF2B5EF4-FFF2-40B4-BE49-F238E27FC236}">
                <a16:creationId xmlns:a16="http://schemas.microsoft.com/office/drawing/2014/main" id="{875ECC9F-681A-A788-313C-8E10DE061BB9}"/>
              </a:ext>
            </a:extLst>
          </p:cNvPr>
          <p:cNvGrpSpPr/>
          <p:nvPr/>
        </p:nvGrpSpPr>
        <p:grpSpPr>
          <a:xfrm>
            <a:off x="3802063" y="1630363"/>
            <a:ext cx="4338638" cy="5240338"/>
            <a:chOff x="3802063" y="1630363"/>
            <a:chExt cx="4338638" cy="5240338"/>
          </a:xfrm>
        </p:grpSpPr>
        <p:sp>
          <p:nvSpPr>
            <p:cNvPr id="5" name="Freeform 5">
              <a:extLst>
                <a:ext uri="{FF2B5EF4-FFF2-40B4-BE49-F238E27FC236}">
                  <a16:creationId xmlns:a16="http://schemas.microsoft.com/office/drawing/2014/main" id="{4956B37F-609C-6553-0F95-39C5B68C9CC6}"/>
                </a:ext>
              </a:extLst>
            </p:cNvPr>
            <p:cNvSpPr/>
            <p:nvPr/>
          </p:nvSpPr>
          <p:spPr bwMode="auto">
            <a:xfrm>
              <a:off x="3802063" y="1630363"/>
              <a:ext cx="4338638" cy="5240338"/>
            </a:xfrm>
            <a:custGeom>
              <a:avLst/>
              <a:gdLst>
                <a:gd name="T0" fmla="*/ 532 w 782"/>
                <a:gd name="T1" fmla="*/ 383 h 945"/>
                <a:gd name="T2" fmla="*/ 468 w 782"/>
                <a:gd name="T3" fmla="*/ 383 h 945"/>
                <a:gd name="T4" fmla="*/ 577 w 782"/>
                <a:gd name="T5" fmla="*/ 431 h 945"/>
                <a:gd name="T6" fmla="*/ 698 w 782"/>
                <a:gd name="T7" fmla="*/ 497 h 945"/>
                <a:gd name="T8" fmla="*/ 736 w 782"/>
                <a:gd name="T9" fmla="*/ 672 h 945"/>
                <a:gd name="T10" fmla="*/ 781 w 782"/>
                <a:gd name="T11" fmla="*/ 945 h 945"/>
                <a:gd name="T12" fmla="*/ 647 w 782"/>
                <a:gd name="T13" fmla="*/ 879 h 945"/>
                <a:gd name="T14" fmla="*/ 630 w 782"/>
                <a:gd name="T15" fmla="*/ 784 h 945"/>
                <a:gd name="T16" fmla="*/ 595 w 782"/>
                <a:gd name="T17" fmla="*/ 934 h 945"/>
                <a:gd name="T18" fmla="*/ 188 w 782"/>
                <a:gd name="T19" fmla="*/ 937 h 945"/>
                <a:gd name="T20" fmla="*/ 140 w 782"/>
                <a:gd name="T21" fmla="*/ 865 h 945"/>
                <a:gd name="T22" fmla="*/ 122 w 782"/>
                <a:gd name="T23" fmla="*/ 945 h 945"/>
                <a:gd name="T24" fmla="*/ 31 w 782"/>
                <a:gd name="T25" fmla="*/ 795 h 945"/>
                <a:gd name="T26" fmla="*/ 61 w 782"/>
                <a:gd name="T27" fmla="*/ 553 h 945"/>
                <a:gd name="T28" fmla="*/ 163 w 782"/>
                <a:gd name="T29" fmla="*/ 449 h 945"/>
                <a:gd name="T30" fmla="*/ 289 w 782"/>
                <a:gd name="T31" fmla="*/ 344 h 945"/>
                <a:gd name="T32" fmla="*/ 261 w 782"/>
                <a:gd name="T33" fmla="*/ 109 h 945"/>
                <a:gd name="T34" fmla="*/ 295 w 782"/>
                <a:gd name="T35" fmla="*/ 44 h 945"/>
                <a:gd name="T36" fmla="*/ 372 w 782"/>
                <a:gd name="T37" fmla="*/ 7 h 945"/>
                <a:gd name="T38" fmla="*/ 395 w 782"/>
                <a:gd name="T39" fmla="*/ 5 h 945"/>
                <a:gd name="T40" fmla="*/ 545 w 782"/>
                <a:gd name="T41" fmla="*/ 20 h 945"/>
                <a:gd name="T42" fmla="*/ 580 w 782"/>
                <a:gd name="T43" fmla="*/ 65 h 945"/>
                <a:gd name="T44" fmla="*/ 544 w 782"/>
                <a:gd name="T45" fmla="*/ 112 h 945"/>
                <a:gd name="T46" fmla="*/ 564 w 782"/>
                <a:gd name="T47" fmla="*/ 220 h 945"/>
                <a:gd name="T48" fmla="*/ 586 w 782"/>
                <a:gd name="T49" fmla="*/ 270 h 945"/>
                <a:gd name="T50" fmla="*/ 519 w 782"/>
                <a:gd name="T51" fmla="*/ 223 h 945"/>
                <a:gd name="T52" fmla="*/ 379 w 782"/>
                <a:gd name="T53" fmla="*/ 348 h 945"/>
                <a:gd name="T54" fmla="*/ 376 w 782"/>
                <a:gd name="T55" fmla="*/ 435 h 945"/>
                <a:gd name="T56" fmla="*/ 376 w 782"/>
                <a:gd name="T57" fmla="*/ 463 h 945"/>
                <a:gd name="T58" fmla="*/ 376 w 782"/>
                <a:gd name="T59" fmla="*/ 487 h 945"/>
                <a:gd name="T60" fmla="*/ 360 w 782"/>
                <a:gd name="T61" fmla="*/ 523 h 945"/>
                <a:gd name="T62" fmla="*/ 337 w 782"/>
                <a:gd name="T63" fmla="*/ 462 h 945"/>
                <a:gd name="T64" fmla="*/ 291 w 782"/>
                <a:gd name="T65" fmla="*/ 482 h 945"/>
                <a:gd name="T66" fmla="*/ 254 w 782"/>
                <a:gd name="T67" fmla="*/ 521 h 945"/>
                <a:gd name="T68" fmla="*/ 222 w 782"/>
                <a:gd name="T69" fmla="*/ 571 h 945"/>
                <a:gd name="T70" fmla="*/ 205 w 782"/>
                <a:gd name="T71" fmla="*/ 607 h 945"/>
                <a:gd name="T72" fmla="*/ 189 w 782"/>
                <a:gd name="T73" fmla="*/ 661 h 945"/>
                <a:gd name="T74" fmla="*/ 183 w 782"/>
                <a:gd name="T75" fmla="*/ 707 h 945"/>
                <a:gd name="T76" fmla="*/ 183 w 782"/>
                <a:gd name="T77" fmla="*/ 782 h 945"/>
                <a:gd name="T78" fmla="*/ 202 w 782"/>
                <a:gd name="T79" fmla="*/ 821 h 945"/>
                <a:gd name="T80" fmla="*/ 211 w 782"/>
                <a:gd name="T81" fmla="*/ 846 h 945"/>
                <a:gd name="T82" fmla="*/ 353 w 782"/>
                <a:gd name="T83" fmla="*/ 767 h 945"/>
                <a:gd name="T84" fmla="*/ 570 w 782"/>
                <a:gd name="T85" fmla="*/ 850 h 945"/>
                <a:gd name="T86" fmla="*/ 578 w 782"/>
                <a:gd name="T87" fmla="*/ 837 h 945"/>
                <a:gd name="T88" fmla="*/ 600 w 782"/>
                <a:gd name="T89" fmla="*/ 780 h 945"/>
                <a:gd name="T90" fmla="*/ 600 w 782"/>
                <a:gd name="T91" fmla="*/ 707 h 945"/>
                <a:gd name="T92" fmla="*/ 593 w 782"/>
                <a:gd name="T93" fmla="*/ 661 h 945"/>
                <a:gd name="T94" fmla="*/ 577 w 782"/>
                <a:gd name="T95" fmla="*/ 607 h 945"/>
                <a:gd name="T96" fmla="*/ 561 w 782"/>
                <a:gd name="T97" fmla="*/ 572 h 945"/>
                <a:gd name="T98" fmla="*/ 530 w 782"/>
                <a:gd name="T99" fmla="*/ 523 h 945"/>
                <a:gd name="T100" fmla="*/ 491 w 782"/>
                <a:gd name="T101" fmla="*/ 482 h 945"/>
                <a:gd name="T102" fmla="*/ 426 w 782"/>
                <a:gd name="T103" fmla="*/ 484 h 945"/>
                <a:gd name="T104" fmla="*/ 409 w 782"/>
                <a:gd name="T105" fmla="*/ 513 h 945"/>
                <a:gd name="T106" fmla="*/ 406 w 782"/>
                <a:gd name="T107" fmla="*/ 483 h 945"/>
                <a:gd name="T108" fmla="*/ 407 w 782"/>
                <a:gd name="T109" fmla="*/ 450 h 945"/>
                <a:gd name="T110" fmla="*/ 420 w 782"/>
                <a:gd name="T111" fmla="*/ 379 h 945"/>
                <a:gd name="T112" fmla="*/ 477 w 782"/>
                <a:gd name="T113" fmla="*/ 281 h 945"/>
                <a:gd name="T114" fmla="*/ 525 w 782"/>
                <a:gd name="T115" fmla="*/ 332 h 945"/>
                <a:gd name="T116" fmla="*/ 476 w 782"/>
                <a:gd name="T117" fmla="*/ 333 h 945"/>
                <a:gd name="T118" fmla="*/ 540 w 782"/>
                <a:gd name="T119" fmla="*/ 32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2" h="944">
                  <a:moveTo>
                    <a:pt x="562" y="327"/>
                  </a:moveTo>
                  <a:cubicBezTo>
                    <a:pt x="552" y="333"/>
                    <a:pt x="552" y="342"/>
                    <a:pt x="554" y="353"/>
                  </a:cubicBezTo>
                  <a:cubicBezTo>
                    <a:pt x="558" y="370"/>
                    <a:pt x="549" y="381"/>
                    <a:pt x="532" y="383"/>
                  </a:cubicBezTo>
                  <a:cubicBezTo>
                    <a:pt x="523" y="385"/>
                    <a:pt x="514" y="383"/>
                    <a:pt x="506" y="381"/>
                  </a:cubicBezTo>
                  <a:cubicBezTo>
                    <a:pt x="498" y="380"/>
                    <a:pt x="490" y="379"/>
                    <a:pt x="482" y="379"/>
                  </a:cubicBezTo>
                  <a:cubicBezTo>
                    <a:pt x="477" y="379"/>
                    <a:pt x="472" y="380"/>
                    <a:pt x="468" y="383"/>
                  </a:cubicBezTo>
                  <a:cubicBezTo>
                    <a:pt x="465" y="385"/>
                    <a:pt x="462" y="388"/>
                    <a:pt x="462" y="391"/>
                  </a:cubicBezTo>
                  <a:cubicBezTo>
                    <a:pt x="462" y="395"/>
                    <a:pt x="466" y="395"/>
                    <a:pt x="469" y="396"/>
                  </a:cubicBezTo>
                  <a:cubicBezTo>
                    <a:pt x="505" y="407"/>
                    <a:pt x="542" y="416"/>
                    <a:pt x="577" y="431"/>
                  </a:cubicBezTo>
                  <a:cubicBezTo>
                    <a:pt x="598" y="440"/>
                    <a:pt x="619" y="451"/>
                    <a:pt x="642" y="455"/>
                  </a:cubicBezTo>
                  <a:cubicBezTo>
                    <a:pt x="649" y="456"/>
                    <a:pt x="655" y="460"/>
                    <a:pt x="662" y="462"/>
                  </a:cubicBezTo>
                  <a:cubicBezTo>
                    <a:pt x="679" y="469"/>
                    <a:pt x="690" y="480"/>
                    <a:pt x="698" y="497"/>
                  </a:cubicBezTo>
                  <a:cubicBezTo>
                    <a:pt x="711" y="525"/>
                    <a:pt x="725" y="554"/>
                    <a:pt x="727" y="586"/>
                  </a:cubicBezTo>
                  <a:cubicBezTo>
                    <a:pt x="728" y="605"/>
                    <a:pt x="730" y="625"/>
                    <a:pt x="730" y="645"/>
                  </a:cubicBezTo>
                  <a:cubicBezTo>
                    <a:pt x="731" y="654"/>
                    <a:pt x="732" y="663"/>
                    <a:pt x="736" y="672"/>
                  </a:cubicBezTo>
                  <a:cubicBezTo>
                    <a:pt x="749" y="709"/>
                    <a:pt x="753" y="748"/>
                    <a:pt x="751" y="788"/>
                  </a:cubicBezTo>
                  <a:cubicBezTo>
                    <a:pt x="749" y="825"/>
                    <a:pt x="753" y="860"/>
                    <a:pt x="771" y="894"/>
                  </a:cubicBezTo>
                  <a:cubicBezTo>
                    <a:pt x="779" y="909"/>
                    <a:pt x="782" y="927"/>
                    <a:pt x="781" y="945"/>
                  </a:cubicBezTo>
                  <a:cubicBezTo>
                    <a:pt x="741" y="945"/>
                    <a:pt x="701" y="945"/>
                    <a:pt x="660" y="945"/>
                  </a:cubicBezTo>
                  <a:cubicBezTo>
                    <a:pt x="654" y="937"/>
                    <a:pt x="655" y="927"/>
                    <a:pt x="655" y="918"/>
                  </a:cubicBezTo>
                  <a:cubicBezTo>
                    <a:pt x="655" y="904"/>
                    <a:pt x="652" y="892"/>
                    <a:pt x="647" y="879"/>
                  </a:cubicBezTo>
                  <a:cubicBezTo>
                    <a:pt x="638" y="858"/>
                    <a:pt x="636" y="835"/>
                    <a:pt x="633" y="813"/>
                  </a:cubicBezTo>
                  <a:cubicBezTo>
                    <a:pt x="632" y="803"/>
                    <a:pt x="630" y="794"/>
                    <a:pt x="630" y="786"/>
                  </a:cubicBezTo>
                  <a:cubicBezTo>
                    <a:pt x="630" y="784"/>
                    <a:pt x="629" y="785"/>
                    <a:pt x="630" y="784"/>
                  </a:cubicBezTo>
                  <a:cubicBezTo>
                    <a:pt x="630" y="784"/>
                    <a:pt x="630" y="785"/>
                    <a:pt x="630" y="785"/>
                  </a:cubicBezTo>
                  <a:cubicBezTo>
                    <a:pt x="629" y="799"/>
                    <a:pt x="624" y="811"/>
                    <a:pt x="621" y="824"/>
                  </a:cubicBezTo>
                  <a:cubicBezTo>
                    <a:pt x="611" y="860"/>
                    <a:pt x="603" y="897"/>
                    <a:pt x="595" y="934"/>
                  </a:cubicBezTo>
                  <a:cubicBezTo>
                    <a:pt x="595" y="937"/>
                    <a:pt x="594" y="941"/>
                    <a:pt x="592" y="945"/>
                  </a:cubicBezTo>
                  <a:cubicBezTo>
                    <a:pt x="458" y="945"/>
                    <a:pt x="324" y="945"/>
                    <a:pt x="190" y="945"/>
                  </a:cubicBezTo>
                  <a:cubicBezTo>
                    <a:pt x="188" y="942"/>
                    <a:pt x="188" y="940"/>
                    <a:pt x="188" y="937"/>
                  </a:cubicBezTo>
                  <a:cubicBezTo>
                    <a:pt x="178" y="890"/>
                    <a:pt x="167" y="843"/>
                    <a:pt x="154" y="797"/>
                  </a:cubicBezTo>
                  <a:cubicBezTo>
                    <a:pt x="153" y="793"/>
                    <a:pt x="151" y="789"/>
                    <a:pt x="152" y="783"/>
                  </a:cubicBezTo>
                  <a:cubicBezTo>
                    <a:pt x="150" y="812"/>
                    <a:pt x="147" y="839"/>
                    <a:pt x="140" y="865"/>
                  </a:cubicBezTo>
                  <a:cubicBezTo>
                    <a:pt x="140" y="867"/>
                    <a:pt x="139" y="870"/>
                    <a:pt x="138" y="872"/>
                  </a:cubicBezTo>
                  <a:cubicBezTo>
                    <a:pt x="127" y="892"/>
                    <a:pt x="127" y="913"/>
                    <a:pt x="126" y="934"/>
                  </a:cubicBezTo>
                  <a:cubicBezTo>
                    <a:pt x="125" y="938"/>
                    <a:pt x="125" y="942"/>
                    <a:pt x="122" y="945"/>
                  </a:cubicBezTo>
                  <a:cubicBezTo>
                    <a:pt x="81" y="945"/>
                    <a:pt x="41" y="945"/>
                    <a:pt x="1" y="945"/>
                  </a:cubicBezTo>
                  <a:cubicBezTo>
                    <a:pt x="0" y="926"/>
                    <a:pt x="3" y="908"/>
                    <a:pt x="12" y="892"/>
                  </a:cubicBezTo>
                  <a:cubicBezTo>
                    <a:pt x="28" y="861"/>
                    <a:pt x="33" y="829"/>
                    <a:pt x="31" y="795"/>
                  </a:cubicBezTo>
                  <a:cubicBezTo>
                    <a:pt x="29" y="752"/>
                    <a:pt x="32" y="710"/>
                    <a:pt x="47" y="670"/>
                  </a:cubicBezTo>
                  <a:cubicBezTo>
                    <a:pt x="52" y="657"/>
                    <a:pt x="52" y="644"/>
                    <a:pt x="53" y="630"/>
                  </a:cubicBezTo>
                  <a:cubicBezTo>
                    <a:pt x="55" y="604"/>
                    <a:pt x="53" y="578"/>
                    <a:pt x="61" y="553"/>
                  </a:cubicBezTo>
                  <a:cubicBezTo>
                    <a:pt x="68" y="531"/>
                    <a:pt x="78" y="509"/>
                    <a:pt x="89" y="489"/>
                  </a:cubicBezTo>
                  <a:cubicBezTo>
                    <a:pt x="94" y="479"/>
                    <a:pt x="101" y="472"/>
                    <a:pt x="111" y="467"/>
                  </a:cubicBezTo>
                  <a:cubicBezTo>
                    <a:pt x="127" y="458"/>
                    <a:pt x="145" y="451"/>
                    <a:pt x="163" y="449"/>
                  </a:cubicBezTo>
                  <a:cubicBezTo>
                    <a:pt x="168" y="449"/>
                    <a:pt x="172" y="447"/>
                    <a:pt x="176" y="445"/>
                  </a:cubicBezTo>
                  <a:cubicBezTo>
                    <a:pt x="203" y="430"/>
                    <a:pt x="230" y="415"/>
                    <a:pt x="257" y="401"/>
                  </a:cubicBezTo>
                  <a:cubicBezTo>
                    <a:pt x="279" y="388"/>
                    <a:pt x="286" y="367"/>
                    <a:pt x="289" y="344"/>
                  </a:cubicBezTo>
                  <a:cubicBezTo>
                    <a:pt x="295" y="306"/>
                    <a:pt x="292" y="269"/>
                    <a:pt x="280" y="232"/>
                  </a:cubicBezTo>
                  <a:cubicBezTo>
                    <a:pt x="273" y="209"/>
                    <a:pt x="266" y="185"/>
                    <a:pt x="265" y="160"/>
                  </a:cubicBezTo>
                  <a:cubicBezTo>
                    <a:pt x="264" y="143"/>
                    <a:pt x="265" y="126"/>
                    <a:pt x="261" y="109"/>
                  </a:cubicBezTo>
                  <a:cubicBezTo>
                    <a:pt x="257" y="93"/>
                    <a:pt x="262" y="80"/>
                    <a:pt x="275" y="70"/>
                  </a:cubicBezTo>
                  <a:cubicBezTo>
                    <a:pt x="293" y="57"/>
                    <a:pt x="306" y="40"/>
                    <a:pt x="320" y="23"/>
                  </a:cubicBezTo>
                  <a:cubicBezTo>
                    <a:pt x="309" y="27"/>
                    <a:pt x="302" y="35"/>
                    <a:pt x="295" y="44"/>
                  </a:cubicBezTo>
                  <a:cubicBezTo>
                    <a:pt x="300" y="30"/>
                    <a:pt x="308" y="23"/>
                    <a:pt x="335" y="10"/>
                  </a:cubicBezTo>
                  <a:cubicBezTo>
                    <a:pt x="338" y="10"/>
                    <a:pt x="341" y="9"/>
                    <a:pt x="345" y="8"/>
                  </a:cubicBezTo>
                  <a:cubicBezTo>
                    <a:pt x="354" y="8"/>
                    <a:pt x="363" y="4"/>
                    <a:pt x="372" y="7"/>
                  </a:cubicBezTo>
                  <a:cubicBezTo>
                    <a:pt x="373" y="7"/>
                    <a:pt x="371" y="7"/>
                    <a:pt x="371" y="6"/>
                  </a:cubicBezTo>
                  <a:cubicBezTo>
                    <a:pt x="373" y="2"/>
                    <a:pt x="376" y="4"/>
                    <a:pt x="379" y="4"/>
                  </a:cubicBezTo>
                  <a:cubicBezTo>
                    <a:pt x="384" y="6"/>
                    <a:pt x="390" y="5"/>
                    <a:pt x="395" y="5"/>
                  </a:cubicBezTo>
                  <a:cubicBezTo>
                    <a:pt x="426" y="0"/>
                    <a:pt x="456" y="6"/>
                    <a:pt x="486" y="15"/>
                  </a:cubicBezTo>
                  <a:cubicBezTo>
                    <a:pt x="493" y="17"/>
                    <a:pt x="500" y="18"/>
                    <a:pt x="508" y="17"/>
                  </a:cubicBezTo>
                  <a:cubicBezTo>
                    <a:pt x="520" y="15"/>
                    <a:pt x="533" y="15"/>
                    <a:pt x="545" y="20"/>
                  </a:cubicBezTo>
                  <a:cubicBezTo>
                    <a:pt x="562" y="26"/>
                    <a:pt x="573" y="38"/>
                    <a:pt x="574" y="57"/>
                  </a:cubicBezTo>
                  <a:cubicBezTo>
                    <a:pt x="574" y="70"/>
                    <a:pt x="574" y="82"/>
                    <a:pt x="566" y="93"/>
                  </a:cubicBezTo>
                  <a:cubicBezTo>
                    <a:pt x="576" y="87"/>
                    <a:pt x="580" y="77"/>
                    <a:pt x="580" y="65"/>
                  </a:cubicBezTo>
                  <a:cubicBezTo>
                    <a:pt x="587" y="78"/>
                    <a:pt x="580" y="91"/>
                    <a:pt x="556" y="107"/>
                  </a:cubicBezTo>
                  <a:cubicBezTo>
                    <a:pt x="565" y="108"/>
                    <a:pt x="571" y="103"/>
                    <a:pt x="579" y="101"/>
                  </a:cubicBezTo>
                  <a:cubicBezTo>
                    <a:pt x="569" y="111"/>
                    <a:pt x="557" y="113"/>
                    <a:pt x="544" y="112"/>
                  </a:cubicBezTo>
                  <a:cubicBezTo>
                    <a:pt x="552" y="136"/>
                    <a:pt x="556" y="161"/>
                    <a:pt x="565" y="184"/>
                  </a:cubicBezTo>
                  <a:cubicBezTo>
                    <a:pt x="567" y="190"/>
                    <a:pt x="565" y="196"/>
                    <a:pt x="563" y="201"/>
                  </a:cubicBezTo>
                  <a:cubicBezTo>
                    <a:pt x="559" y="207"/>
                    <a:pt x="560" y="213"/>
                    <a:pt x="564" y="220"/>
                  </a:cubicBezTo>
                  <a:cubicBezTo>
                    <a:pt x="572" y="233"/>
                    <a:pt x="580" y="245"/>
                    <a:pt x="588" y="258"/>
                  </a:cubicBezTo>
                  <a:cubicBezTo>
                    <a:pt x="592" y="263"/>
                    <a:pt x="594" y="269"/>
                    <a:pt x="589" y="275"/>
                  </a:cubicBezTo>
                  <a:cubicBezTo>
                    <a:pt x="587" y="275"/>
                    <a:pt x="586" y="272"/>
                    <a:pt x="586" y="270"/>
                  </a:cubicBezTo>
                  <a:cubicBezTo>
                    <a:pt x="585" y="265"/>
                    <a:pt x="583" y="261"/>
                    <a:pt x="581" y="257"/>
                  </a:cubicBezTo>
                  <a:cubicBezTo>
                    <a:pt x="572" y="240"/>
                    <a:pt x="558" y="230"/>
                    <a:pt x="538" y="230"/>
                  </a:cubicBezTo>
                  <a:cubicBezTo>
                    <a:pt x="531" y="229"/>
                    <a:pt x="525" y="226"/>
                    <a:pt x="519" y="223"/>
                  </a:cubicBezTo>
                  <a:cubicBezTo>
                    <a:pt x="500" y="213"/>
                    <a:pt x="480" y="206"/>
                    <a:pt x="457" y="212"/>
                  </a:cubicBezTo>
                  <a:cubicBezTo>
                    <a:pt x="432" y="219"/>
                    <a:pt x="416" y="236"/>
                    <a:pt x="404" y="258"/>
                  </a:cubicBezTo>
                  <a:cubicBezTo>
                    <a:pt x="388" y="286"/>
                    <a:pt x="382" y="317"/>
                    <a:pt x="379" y="348"/>
                  </a:cubicBezTo>
                  <a:cubicBezTo>
                    <a:pt x="378" y="356"/>
                    <a:pt x="377" y="363"/>
                    <a:pt x="377" y="371"/>
                  </a:cubicBezTo>
                  <a:cubicBezTo>
                    <a:pt x="377" y="372"/>
                    <a:pt x="377" y="373"/>
                    <a:pt x="377" y="374"/>
                  </a:cubicBezTo>
                  <a:cubicBezTo>
                    <a:pt x="375" y="394"/>
                    <a:pt x="376" y="415"/>
                    <a:pt x="376" y="435"/>
                  </a:cubicBezTo>
                  <a:cubicBezTo>
                    <a:pt x="376" y="439"/>
                    <a:pt x="376" y="442"/>
                    <a:pt x="376" y="446"/>
                  </a:cubicBezTo>
                  <a:cubicBezTo>
                    <a:pt x="376" y="448"/>
                    <a:pt x="376" y="451"/>
                    <a:pt x="376" y="454"/>
                  </a:cubicBezTo>
                  <a:cubicBezTo>
                    <a:pt x="376" y="457"/>
                    <a:pt x="376" y="460"/>
                    <a:pt x="376" y="463"/>
                  </a:cubicBezTo>
                  <a:cubicBezTo>
                    <a:pt x="376" y="465"/>
                    <a:pt x="376" y="467"/>
                    <a:pt x="376" y="470"/>
                  </a:cubicBezTo>
                  <a:cubicBezTo>
                    <a:pt x="376" y="472"/>
                    <a:pt x="376" y="474"/>
                    <a:pt x="376" y="477"/>
                  </a:cubicBezTo>
                  <a:cubicBezTo>
                    <a:pt x="376" y="480"/>
                    <a:pt x="376" y="483"/>
                    <a:pt x="376" y="487"/>
                  </a:cubicBezTo>
                  <a:cubicBezTo>
                    <a:pt x="376" y="497"/>
                    <a:pt x="376" y="507"/>
                    <a:pt x="376" y="518"/>
                  </a:cubicBezTo>
                  <a:cubicBezTo>
                    <a:pt x="376" y="525"/>
                    <a:pt x="373" y="530"/>
                    <a:pt x="366" y="532"/>
                  </a:cubicBezTo>
                  <a:cubicBezTo>
                    <a:pt x="360" y="532"/>
                    <a:pt x="360" y="527"/>
                    <a:pt x="360" y="523"/>
                  </a:cubicBezTo>
                  <a:cubicBezTo>
                    <a:pt x="358" y="511"/>
                    <a:pt x="357" y="498"/>
                    <a:pt x="356" y="485"/>
                  </a:cubicBezTo>
                  <a:cubicBezTo>
                    <a:pt x="356" y="481"/>
                    <a:pt x="355" y="478"/>
                    <a:pt x="354" y="474"/>
                  </a:cubicBezTo>
                  <a:cubicBezTo>
                    <a:pt x="351" y="465"/>
                    <a:pt x="347" y="462"/>
                    <a:pt x="337" y="462"/>
                  </a:cubicBezTo>
                  <a:cubicBezTo>
                    <a:pt x="329" y="462"/>
                    <a:pt x="323" y="465"/>
                    <a:pt x="316" y="468"/>
                  </a:cubicBezTo>
                  <a:cubicBezTo>
                    <a:pt x="313" y="470"/>
                    <a:pt x="310" y="472"/>
                    <a:pt x="306" y="474"/>
                  </a:cubicBezTo>
                  <a:cubicBezTo>
                    <a:pt x="300" y="475"/>
                    <a:pt x="295" y="478"/>
                    <a:pt x="291" y="482"/>
                  </a:cubicBezTo>
                  <a:cubicBezTo>
                    <a:pt x="286" y="486"/>
                    <a:pt x="282" y="491"/>
                    <a:pt x="278" y="495"/>
                  </a:cubicBezTo>
                  <a:cubicBezTo>
                    <a:pt x="273" y="500"/>
                    <a:pt x="268" y="504"/>
                    <a:pt x="264" y="509"/>
                  </a:cubicBezTo>
                  <a:cubicBezTo>
                    <a:pt x="260" y="513"/>
                    <a:pt x="257" y="517"/>
                    <a:pt x="254" y="521"/>
                  </a:cubicBezTo>
                  <a:cubicBezTo>
                    <a:pt x="250" y="526"/>
                    <a:pt x="245" y="531"/>
                    <a:pt x="242" y="537"/>
                  </a:cubicBezTo>
                  <a:cubicBezTo>
                    <a:pt x="238" y="542"/>
                    <a:pt x="235" y="547"/>
                    <a:pt x="232" y="553"/>
                  </a:cubicBezTo>
                  <a:cubicBezTo>
                    <a:pt x="228" y="559"/>
                    <a:pt x="225" y="565"/>
                    <a:pt x="222" y="571"/>
                  </a:cubicBezTo>
                  <a:cubicBezTo>
                    <a:pt x="219" y="576"/>
                    <a:pt x="216" y="582"/>
                    <a:pt x="214" y="588"/>
                  </a:cubicBezTo>
                  <a:cubicBezTo>
                    <a:pt x="212" y="593"/>
                    <a:pt x="209" y="598"/>
                    <a:pt x="207" y="604"/>
                  </a:cubicBezTo>
                  <a:cubicBezTo>
                    <a:pt x="206" y="605"/>
                    <a:pt x="206" y="606"/>
                    <a:pt x="205" y="607"/>
                  </a:cubicBezTo>
                  <a:cubicBezTo>
                    <a:pt x="203" y="612"/>
                    <a:pt x="202" y="617"/>
                    <a:pt x="200" y="622"/>
                  </a:cubicBezTo>
                  <a:cubicBezTo>
                    <a:pt x="198" y="629"/>
                    <a:pt x="196" y="636"/>
                    <a:pt x="194" y="643"/>
                  </a:cubicBezTo>
                  <a:cubicBezTo>
                    <a:pt x="192" y="649"/>
                    <a:pt x="191" y="655"/>
                    <a:pt x="189" y="661"/>
                  </a:cubicBezTo>
                  <a:cubicBezTo>
                    <a:pt x="189" y="662"/>
                    <a:pt x="189" y="663"/>
                    <a:pt x="189" y="664"/>
                  </a:cubicBezTo>
                  <a:cubicBezTo>
                    <a:pt x="187" y="671"/>
                    <a:pt x="186" y="679"/>
                    <a:pt x="185" y="686"/>
                  </a:cubicBezTo>
                  <a:cubicBezTo>
                    <a:pt x="184" y="693"/>
                    <a:pt x="182" y="700"/>
                    <a:pt x="183" y="707"/>
                  </a:cubicBezTo>
                  <a:cubicBezTo>
                    <a:pt x="183" y="715"/>
                    <a:pt x="181" y="723"/>
                    <a:pt x="181" y="732"/>
                  </a:cubicBezTo>
                  <a:cubicBezTo>
                    <a:pt x="181" y="739"/>
                    <a:pt x="181" y="747"/>
                    <a:pt x="181" y="754"/>
                  </a:cubicBezTo>
                  <a:cubicBezTo>
                    <a:pt x="181" y="764"/>
                    <a:pt x="182" y="773"/>
                    <a:pt x="183" y="782"/>
                  </a:cubicBezTo>
                  <a:cubicBezTo>
                    <a:pt x="184" y="790"/>
                    <a:pt x="186" y="797"/>
                    <a:pt x="188" y="805"/>
                  </a:cubicBezTo>
                  <a:cubicBezTo>
                    <a:pt x="189" y="808"/>
                    <a:pt x="191" y="812"/>
                    <a:pt x="192" y="815"/>
                  </a:cubicBezTo>
                  <a:cubicBezTo>
                    <a:pt x="195" y="819"/>
                    <a:pt x="197" y="821"/>
                    <a:pt x="202" y="821"/>
                  </a:cubicBezTo>
                  <a:cubicBezTo>
                    <a:pt x="210" y="822"/>
                    <a:pt x="211" y="823"/>
                    <a:pt x="208" y="831"/>
                  </a:cubicBezTo>
                  <a:cubicBezTo>
                    <a:pt x="205" y="838"/>
                    <a:pt x="206" y="844"/>
                    <a:pt x="206" y="851"/>
                  </a:cubicBezTo>
                  <a:cubicBezTo>
                    <a:pt x="209" y="850"/>
                    <a:pt x="210" y="848"/>
                    <a:pt x="211" y="846"/>
                  </a:cubicBezTo>
                  <a:cubicBezTo>
                    <a:pt x="227" y="827"/>
                    <a:pt x="248" y="817"/>
                    <a:pt x="271" y="808"/>
                  </a:cubicBezTo>
                  <a:cubicBezTo>
                    <a:pt x="292" y="801"/>
                    <a:pt x="313" y="794"/>
                    <a:pt x="331" y="782"/>
                  </a:cubicBezTo>
                  <a:cubicBezTo>
                    <a:pt x="339" y="777"/>
                    <a:pt x="346" y="772"/>
                    <a:pt x="353" y="767"/>
                  </a:cubicBezTo>
                  <a:cubicBezTo>
                    <a:pt x="371" y="754"/>
                    <a:pt x="389" y="753"/>
                    <a:pt x="408" y="764"/>
                  </a:cubicBezTo>
                  <a:cubicBezTo>
                    <a:pt x="444" y="785"/>
                    <a:pt x="484" y="799"/>
                    <a:pt x="523" y="813"/>
                  </a:cubicBezTo>
                  <a:cubicBezTo>
                    <a:pt x="543" y="820"/>
                    <a:pt x="559" y="832"/>
                    <a:pt x="570" y="850"/>
                  </a:cubicBezTo>
                  <a:cubicBezTo>
                    <a:pt x="571" y="852"/>
                    <a:pt x="573" y="856"/>
                    <a:pt x="576" y="855"/>
                  </a:cubicBezTo>
                  <a:cubicBezTo>
                    <a:pt x="578" y="854"/>
                    <a:pt x="578" y="850"/>
                    <a:pt x="578" y="848"/>
                  </a:cubicBezTo>
                  <a:cubicBezTo>
                    <a:pt x="578" y="844"/>
                    <a:pt x="578" y="841"/>
                    <a:pt x="578" y="837"/>
                  </a:cubicBezTo>
                  <a:cubicBezTo>
                    <a:pt x="577" y="829"/>
                    <a:pt x="578" y="823"/>
                    <a:pt x="586" y="819"/>
                  </a:cubicBezTo>
                  <a:cubicBezTo>
                    <a:pt x="592" y="816"/>
                    <a:pt x="592" y="809"/>
                    <a:pt x="594" y="804"/>
                  </a:cubicBezTo>
                  <a:cubicBezTo>
                    <a:pt x="597" y="796"/>
                    <a:pt x="598" y="788"/>
                    <a:pt x="600" y="780"/>
                  </a:cubicBezTo>
                  <a:cubicBezTo>
                    <a:pt x="602" y="772"/>
                    <a:pt x="601" y="763"/>
                    <a:pt x="601" y="755"/>
                  </a:cubicBezTo>
                  <a:cubicBezTo>
                    <a:pt x="601" y="747"/>
                    <a:pt x="601" y="739"/>
                    <a:pt x="601" y="732"/>
                  </a:cubicBezTo>
                  <a:cubicBezTo>
                    <a:pt x="601" y="724"/>
                    <a:pt x="602" y="715"/>
                    <a:pt x="600" y="707"/>
                  </a:cubicBezTo>
                  <a:cubicBezTo>
                    <a:pt x="599" y="700"/>
                    <a:pt x="598" y="692"/>
                    <a:pt x="597" y="685"/>
                  </a:cubicBezTo>
                  <a:cubicBezTo>
                    <a:pt x="596" y="678"/>
                    <a:pt x="595" y="671"/>
                    <a:pt x="593" y="664"/>
                  </a:cubicBezTo>
                  <a:cubicBezTo>
                    <a:pt x="593" y="663"/>
                    <a:pt x="593" y="662"/>
                    <a:pt x="593" y="661"/>
                  </a:cubicBezTo>
                  <a:cubicBezTo>
                    <a:pt x="591" y="655"/>
                    <a:pt x="590" y="649"/>
                    <a:pt x="588" y="643"/>
                  </a:cubicBezTo>
                  <a:cubicBezTo>
                    <a:pt x="587" y="636"/>
                    <a:pt x="585" y="630"/>
                    <a:pt x="583" y="624"/>
                  </a:cubicBezTo>
                  <a:cubicBezTo>
                    <a:pt x="581" y="618"/>
                    <a:pt x="579" y="613"/>
                    <a:pt x="577" y="607"/>
                  </a:cubicBezTo>
                  <a:cubicBezTo>
                    <a:pt x="576" y="606"/>
                    <a:pt x="576" y="605"/>
                    <a:pt x="575" y="604"/>
                  </a:cubicBezTo>
                  <a:cubicBezTo>
                    <a:pt x="573" y="598"/>
                    <a:pt x="571" y="593"/>
                    <a:pt x="568" y="588"/>
                  </a:cubicBezTo>
                  <a:cubicBezTo>
                    <a:pt x="566" y="582"/>
                    <a:pt x="563" y="577"/>
                    <a:pt x="561" y="572"/>
                  </a:cubicBezTo>
                  <a:cubicBezTo>
                    <a:pt x="557" y="565"/>
                    <a:pt x="554" y="559"/>
                    <a:pt x="550" y="553"/>
                  </a:cubicBezTo>
                  <a:cubicBezTo>
                    <a:pt x="547" y="547"/>
                    <a:pt x="544" y="542"/>
                    <a:pt x="540" y="537"/>
                  </a:cubicBezTo>
                  <a:cubicBezTo>
                    <a:pt x="537" y="532"/>
                    <a:pt x="533" y="528"/>
                    <a:pt x="530" y="523"/>
                  </a:cubicBezTo>
                  <a:cubicBezTo>
                    <a:pt x="526" y="518"/>
                    <a:pt x="523" y="513"/>
                    <a:pt x="518" y="509"/>
                  </a:cubicBezTo>
                  <a:cubicBezTo>
                    <a:pt x="515" y="505"/>
                    <a:pt x="510" y="501"/>
                    <a:pt x="507" y="497"/>
                  </a:cubicBezTo>
                  <a:cubicBezTo>
                    <a:pt x="503" y="490"/>
                    <a:pt x="496" y="488"/>
                    <a:pt x="491" y="482"/>
                  </a:cubicBezTo>
                  <a:cubicBezTo>
                    <a:pt x="487" y="478"/>
                    <a:pt x="482" y="475"/>
                    <a:pt x="476" y="474"/>
                  </a:cubicBezTo>
                  <a:cubicBezTo>
                    <a:pt x="470" y="471"/>
                    <a:pt x="465" y="467"/>
                    <a:pt x="459" y="465"/>
                  </a:cubicBezTo>
                  <a:cubicBezTo>
                    <a:pt x="440" y="457"/>
                    <a:pt x="427" y="464"/>
                    <a:pt x="426" y="484"/>
                  </a:cubicBezTo>
                  <a:cubicBezTo>
                    <a:pt x="425" y="496"/>
                    <a:pt x="425" y="509"/>
                    <a:pt x="421" y="521"/>
                  </a:cubicBezTo>
                  <a:cubicBezTo>
                    <a:pt x="415" y="523"/>
                    <a:pt x="413" y="518"/>
                    <a:pt x="409" y="515"/>
                  </a:cubicBezTo>
                  <a:cubicBezTo>
                    <a:pt x="409" y="514"/>
                    <a:pt x="409" y="514"/>
                    <a:pt x="409" y="513"/>
                  </a:cubicBezTo>
                  <a:cubicBezTo>
                    <a:pt x="408" y="507"/>
                    <a:pt x="409" y="502"/>
                    <a:pt x="407" y="496"/>
                  </a:cubicBezTo>
                  <a:cubicBezTo>
                    <a:pt x="407" y="495"/>
                    <a:pt x="407" y="494"/>
                    <a:pt x="407" y="493"/>
                  </a:cubicBezTo>
                  <a:cubicBezTo>
                    <a:pt x="406" y="490"/>
                    <a:pt x="407" y="486"/>
                    <a:pt x="406" y="483"/>
                  </a:cubicBezTo>
                  <a:cubicBezTo>
                    <a:pt x="406" y="481"/>
                    <a:pt x="406" y="480"/>
                    <a:pt x="406" y="479"/>
                  </a:cubicBezTo>
                  <a:cubicBezTo>
                    <a:pt x="406" y="470"/>
                    <a:pt x="406" y="462"/>
                    <a:pt x="406" y="454"/>
                  </a:cubicBezTo>
                  <a:cubicBezTo>
                    <a:pt x="406" y="453"/>
                    <a:pt x="406" y="451"/>
                    <a:pt x="407" y="450"/>
                  </a:cubicBezTo>
                  <a:cubicBezTo>
                    <a:pt x="407" y="446"/>
                    <a:pt x="408" y="443"/>
                    <a:pt x="409" y="439"/>
                  </a:cubicBezTo>
                  <a:cubicBezTo>
                    <a:pt x="412" y="427"/>
                    <a:pt x="417" y="415"/>
                    <a:pt x="422" y="403"/>
                  </a:cubicBezTo>
                  <a:cubicBezTo>
                    <a:pt x="425" y="395"/>
                    <a:pt x="424" y="387"/>
                    <a:pt x="420" y="379"/>
                  </a:cubicBezTo>
                  <a:cubicBezTo>
                    <a:pt x="415" y="371"/>
                    <a:pt x="412" y="363"/>
                    <a:pt x="410" y="353"/>
                  </a:cubicBezTo>
                  <a:cubicBezTo>
                    <a:pt x="413" y="326"/>
                    <a:pt x="426" y="305"/>
                    <a:pt x="447" y="288"/>
                  </a:cubicBezTo>
                  <a:cubicBezTo>
                    <a:pt x="455" y="281"/>
                    <a:pt x="466" y="280"/>
                    <a:pt x="477" y="281"/>
                  </a:cubicBezTo>
                  <a:cubicBezTo>
                    <a:pt x="497" y="283"/>
                    <a:pt x="515" y="288"/>
                    <a:pt x="528" y="303"/>
                  </a:cubicBezTo>
                  <a:cubicBezTo>
                    <a:pt x="531" y="307"/>
                    <a:pt x="534" y="311"/>
                    <a:pt x="536" y="316"/>
                  </a:cubicBezTo>
                  <a:cubicBezTo>
                    <a:pt x="538" y="326"/>
                    <a:pt x="534" y="331"/>
                    <a:pt x="525" y="332"/>
                  </a:cubicBezTo>
                  <a:cubicBezTo>
                    <a:pt x="519" y="333"/>
                    <a:pt x="513" y="332"/>
                    <a:pt x="507" y="329"/>
                  </a:cubicBezTo>
                  <a:cubicBezTo>
                    <a:pt x="500" y="326"/>
                    <a:pt x="492" y="325"/>
                    <a:pt x="484" y="326"/>
                  </a:cubicBezTo>
                  <a:cubicBezTo>
                    <a:pt x="480" y="327"/>
                    <a:pt x="476" y="328"/>
                    <a:pt x="476" y="333"/>
                  </a:cubicBezTo>
                  <a:cubicBezTo>
                    <a:pt x="475" y="337"/>
                    <a:pt x="479" y="340"/>
                    <a:pt x="483" y="341"/>
                  </a:cubicBezTo>
                  <a:cubicBezTo>
                    <a:pt x="498" y="346"/>
                    <a:pt x="512" y="343"/>
                    <a:pt x="525" y="335"/>
                  </a:cubicBezTo>
                  <a:cubicBezTo>
                    <a:pt x="531" y="332"/>
                    <a:pt x="535" y="328"/>
                    <a:pt x="540" y="324"/>
                  </a:cubicBezTo>
                  <a:cubicBezTo>
                    <a:pt x="549" y="320"/>
                    <a:pt x="557" y="320"/>
                    <a:pt x="562" y="327"/>
                  </a:cubicBezTo>
                  <a:close/>
                </a:path>
              </a:pathLst>
            </a:custGeom>
            <a:solidFill>
              <a:srgbClr val="465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 name="Freeform 7">
              <a:extLst>
                <a:ext uri="{FF2B5EF4-FFF2-40B4-BE49-F238E27FC236}">
                  <a16:creationId xmlns:a16="http://schemas.microsoft.com/office/drawing/2014/main" id="{FF92EAD0-F87A-206C-13F4-2ABC853AD952}"/>
                </a:ext>
              </a:extLst>
            </p:cNvPr>
            <p:cNvSpPr/>
            <p:nvPr/>
          </p:nvSpPr>
          <p:spPr bwMode="auto">
            <a:xfrm>
              <a:off x="6281738" y="3028950"/>
              <a:ext cx="682625" cy="298450"/>
            </a:xfrm>
            <a:custGeom>
              <a:avLst/>
              <a:gdLst>
                <a:gd name="T0" fmla="*/ 121 w 123"/>
                <a:gd name="T1" fmla="*/ 29 h 54"/>
                <a:gd name="T2" fmla="*/ 123 w 123"/>
                <a:gd name="T3" fmla="*/ 34 h 54"/>
                <a:gd name="T4" fmla="*/ 117 w 123"/>
                <a:gd name="T5" fmla="*/ 52 h 54"/>
                <a:gd name="T6" fmla="*/ 111 w 123"/>
                <a:gd name="T7" fmla="*/ 50 h 54"/>
                <a:gd name="T8" fmla="*/ 21 w 123"/>
                <a:gd name="T9" fmla="*/ 21 h 54"/>
                <a:gd name="T10" fmla="*/ 6 w 123"/>
                <a:gd name="T11" fmla="*/ 20 h 54"/>
                <a:gd name="T12" fmla="*/ 0 w 123"/>
                <a:gd name="T13" fmla="*/ 17 h 54"/>
                <a:gd name="T14" fmla="*/ 4 w 123"/>
                <a:gd name="T15" fmla="*/ 11 h 54"/>
                <a:gd name="T16" fmla="*/ 35 w 123"/>
                <a:gd name="T17" fmla="*/ 0 h 54"/>
                <a:gd name="T18" fmla="*/ 110 w 123"/>
                <a:gd name="T19" fmla="*/ 22 h 54"/>
                <a:gd name="T20" fmla="*/ 118 w 123"/>
                <a:gd name="T21" fmla="*/ 27 h 54"/>
                <a:gd name="T22" fmla="*/ 121 w 123"/>
                <a:gd name="T23"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54">
                  <a:moveTo>
                    <a:pt x="121" y="29"/>
                  </a:moveTo>
                  <a:cubicBezTo>
                    <a:pt x="121" y="31"/>
                    <a:pt x="122" y="32"/>
                    <a:pt x="123" y="34"/>
                  </a:cubicBezTo>
                  <a:cubicBezTo>
                    <a:pt x="116" y="38"/>
                    <a:pt x="112" y="44"/>
                    <a:pt x="117" y="52"/>
                  </a:cubicBezTo>
                  <a:cubicBezTo>
                    <a:pt x="114" y="54"/>
                    <a:pt x="112" y="51"/>
                    <a:pt x="111" y="50"/>
                  </a:cubicBezTo>
                  <a:cubicBezTo>
                    <a:pt x="84" y="29"/>
                    <a:pt x="54" y="21"/>
                    <a:pt x="21" y="21"/>
                  </a:cubicBezTo>
                  <a:cubicBezTo>
                    <a:pt x="16" y="21"/>
                    <a:pt x="11" y="21"/>
                    <a:pt x="6" y="20"/>
                  </a:cubicBezTo>
                  <a:cubicBezTo>
                    <a:pt x="4" y="20"/>
                    <a:pt x="1" y="20"/>
                    <a:pt x="0" y="17"/>
                  </a:cubicBezTo>
                  <a:cubicBezTo>
                    <a:pt x="0" y="14"/>
                    <a:pt x="2" y="12"/>
                    <a:pt x="4" y="11"/>
                  </a:cubicBezTo>
                  <a:cubicBezTo>
                    <a:pt x="13" y="3"/>
                    <a:pt x="24" y="0"/>
                    <a:pt x="35" y="0"/>
                  </a:cubicBezTo>
                  <a:cubicBezTo>
                    <a:pt x="62" y="0"/>
                    <a:pt x="87" y="6"/>
                    <a:pt x="110" y="22"/>
                  </a:cubicBezTo>
                  <a:cubicBezTo>
                    <a:pt x="113" y="23"/>
                    <a:pt x="115" y="25"/>
                    <a:pt x="118" y="27"/>
                  </a:cubicBezTo>
                  <a:cubicBezTo>
                    <a:pt x="119" y="28"/>
                    <a:pt x="120" y="28"/>
                    <a:pt x="121" y="29"/>
                  </a:cubicBezTo>
                  <a:close/>
                </a:path>
              </a:pathLst>
            </a:custGeom>
            <a:solidFill>
              <a:srgbClr val="484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 name="Freeform 62">
              <a:extLst>
                <a:ext uri="{FF2B5EF4-FFF2-40B4-BE49-F238E27FC236}">
                  <a16:creationId xmlns:a16="http://schemas.microsoft.com/office/drawing/2014/main" id="{E57571C3-F93C-0BAF-3CA4-0D434547D24F}"/>
                </a:ext>
              </a:extLst>
            </p:cNvPr>
            <p:cNvSpPr/>
            <p:nvPr/>
          </p:nvSpPr>
          <p:spPr bwMode="auto">
            <a:xfrm>
              <a:off x="5765800" y="4664075"/>
              <a:ext cx="422275" cy="969963"/>
            </a:xfrm>
            <a:custGeom>
              <a:avLst/>
              <a:gdLst>
                <a:gd name="T0" fmla="*/ 25 w 76"/>
                <a:gd name="T1" fmla="*/ 11 h 175"/>
                <a:gd name="T2" fmla="*/ 33 w 76"/>
                <a:gd name="T3" fmla="*/ 7 h 175"/>
                <a:gd name="T4" fmla="*/ 51 w 76"/>
                <a:gd name="T5" fmla="*/ 5 h 175"/>
                <a:gd name="T6" fmla="*/ 59 w 76"/>
                <a:gd name="T7" fmla="*/ 9 h 175"/>
                <a:gd name="T8" fmla="*/ 63 w 76"/>
                <a:gd name="T9" fmla="*/ 13 h 175"/>
                <a:gd name="T10" fmla="*/ 63 w 76"/>
                <a:gd name="T11" fmla="*/ 15 h 175"/>
                <a:gd name="T12" fmla="*/ 67 w 76"/>
                <a:gd name="T13" fmla="*/ 82 h 175"/>
                <a:gd name="T14" fmla="*/ 74 w 76"/>
                <a:gd name="T15" fmla="*/ 168 h 175"/>
                <a:gd name="T16" fmla="*/ 71 w 76"/>
                <a:gd name="T17" fmla="*/ 175 h 175"/>
                <a:gd name="T18" fmla="*/ 56 w 76"/>
                <a:gd name="T19" fmla="*/ 163 h 175"/>
                <a:gd name="T20" fmla="*/ 45 w 76"/>
                <a:gd name="T21" fmla="*/ 158 h 175"/>
                <a:gd name="T22" fmla="*/ 21 w 76"/>
                <a:gd name="T23" fmla="*/ 161 h 175"/>
                <a:gd name="T24" fmla="*/ 9 w 76"/>
                <a:gd name="T25" fmla="*/ 171 h 175"/>
                <a:gd name="T26" fmla="*/ 5 w 76"/>
                <a:gd name="T27" fmla="*/ 174 h 175"/>
                <a:gd name="T28" fmla="*/ 2 w 76"/>
                <a:gd name="T29" fmla="*/ 168 h 175"/>
                <a:gd name="T30" fmla="*/ 0 w 76"/>
                <a:gd name="T31" fmla="*/ 118 h 175"/>
                <a:gd name="T32" fmla="*/ 8 w 76"/>
                <a:gd name="T33" fmla="*/ 80 h 175"/>
                <a:gd name="T34" fmla="*/ 13 w 76"/>
                <a:gd name="T35" fmla="*/ 20 h 175"/>
                <a:gd name="T36" fmla="*/ 20 w 76"/>
                <a:gd name="T37" fmla="*/ 12 h 175"/>
                <a:gd name="T38" fmla="*/ 25 w 76"/>
                <a:gd name="T39" fmla="*/ 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175">
                  <a:moveTo>
                    <a:pt x="25" y="11"/>
                  </a:moveTo>
                  <a:cubicBezTo>
                    <a:pt x="28" y="10"/>
                    <a:pt x="31" y="9"/>
                    <a:pt x="33" y="7"/>
                  </a:cubicBezTo>
                  <a:cubicBezTo>
                    <a:pt x="38" y="0"/>
                    <a:pt x="45" y="2"/>
                    <a:pt x="51" y="5"/>
                  </a:cubicBezTo>
                  <a:cubicBezTo>
                    <a:pt x="54" y="6"/>
                    <a:pt x="56" y="8"/>
                    <a:pt x="59" y="9"/>
                  </a:cubicBezTo>
                  <a:cubicBezTo>
                    <a:pt x="60" y="10"/>
                    <a:pt x="62" y="11"/>
                    <a:pt x="63" y="13"/>
                  </a:cubicBezTo>
                  <a:cubicBezTo>
                    <a:pt x="63" y="14"/>
                    <a:pt x="63" y="14"/>
                    <a:pt x="63" y="15"/>
                  </a:cubicBezTo>
                  <a:cubicBezTo>
                    <a:pt x="58" y="38"/>
                    <a:pt x="60" y="60"/>
                    <a:pt x="67" y="82"/>
                  </a:cubicBezTo>
                  <a:cubicBezTo>
                    <a:pt x="76" y="110"/>
                    <a:pt x="74" y="139"/>
                    <a:pt x="74" y="168"/>
                  </a:cubicBezTo>
                  <a:cubicBezTo>
                    <a:pt x="74" y="170"/>
                    <a:pt x="74" y="173"/>
                    <a:pt x="71" y="175"/>
                  </a:cubicBezTo>
                  <a:cubicBezTo>
                    <a:pt x="64" y="173"/>
                    <a:pt x="62" y="166"/>
                    <a:pt x="56" y="163"/>
                  </a:cubicBezTo>
                  <a:cubicBezTo>
                    <a:pt x="52" y="160"/>
                    <a:pt x="49" y="158"/>
                    <a:pt x="45" y="158"/>
                  </a:cubicBezTo>
                  <a:cubicBezTo>
                    <a:pt x="36" y="156"/>
                    <a:pt x="28" y="156"/>
                    <a:pt x="21" y="161"/>
                  </a:cubicBezTo>
                  <a:cubicBezTo>
                    <a:pt x="17" y="164"/>
                    <a:pt x="13" y="168"/>
                    <a:pt x="9" y="171"/>
                  </a:cubicBezTo>
                  <a:cubicBezTo>
                    <a:pt x="8" y="173"/>
                    <a:pt x="7" y="175"/>
                    <a:pt x="5" y="174"/>
                  </a:cubicBezTo>
                  <a:cubicBezTo>
                    <a:pt x="2" y="173"/>
                    <a:pt x="2" y="170"/>
                    <a:pt x="2" y="168"/>
                  </a:cubicBezTo>
                  <a:cubicBezTo>
                    <a:pt x="1" y="151"/>
                    <a:pt x="0" y="135"/>
                    <a:pt x="0" y="118"/>
                  </a:cubicBezTo>
                  <a:cubicBezTo>
                    <a:pt x="1" y="105"/>
                    <a:pt x="5" y="93"/>
                    <a:pt x="8" y="80"/>
                  </a:cubicBezTo>
                  <a:cubicBezTo>
                    <a:pt x="13" y="61"/>
                    <a:pt x="15" y="40"/>
                    <a:pt x="13" y="20"/>
                  </a:cubicBezTo>
                  <a:cubicBezTo>
                    <a:pt x="13" y="16"/>
                    <a:pt x="17" y="14"/>
                    <a:pt x="20" y="12"/>
                  </a:cubicBezTo>
                  <a:cubicBezTo>
                    <a:pt x="21" y="11"/>
                    <a:pt x="23" y="11"/>
                    <a:pt x="25" y="11"/>
                  </a:cubicBezTo>
                  <a:close/>
                </a:path>
              </a:pathLst>
            </a:custGeom>
            <a:solidFill>
              <a:srgbClr val="465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4" name="Grupo 3">
            <a:extLst>
              <a:ext uri="{FF2B5EF4-FFF2-40B4-BE49-F238E27FC236}">
                <a16:creationId xmlns:a16="http://schemas.microsoft.com/office/drawing/2014/main" id="{476F57AC-FA2E-8CF5-2DCA-18FA8355CB97}"/>
              </a:ext>
            </a:extLst>
          </p:cNvPr>
          <p:cNvGrpSpPr/>
          <p:nvPr/>
        </p:nvGrpSpPr>
        <p:grpSpPr>
          <a:xfrm>
            <a:off x="4784725" y="2751138"/>
            <a:ext cx="2373313" cy="3648075"/>
            <a:chOff x="4784725" y="2751138"/>
            <a:chExt cx="2373313" cy="3648075"/>
          </a:xfrm>
        </p:grpSpPr>
        <p:sp>
          <p:nvSpPr>
            <p:cNvPr id="6" name="Freeform 6">
              <a:extLst>
                <a:ext uri="{FF2B5EF4-FFF2-40B4-BE49-F238E27FC236}">
                  <a16:creationId xmlns:a16="http://schemas.microsoft.com/office/drawing/2014/main" id="{CA7BCD40-301E-C34F-83DE-2C4E53AB8B39}"/>
                </a:ext>
              </a:extLst>
            </p:cNvPr>
            <p:cNvSpPr/>
            <p:nvPr/>
          </p:nvSpPr>
          <p:spPr bwMode="auto">
            <a:xfrm>
              <a:off x="5888038" y="2751138"/>
              <a:ext cx="1182688" cy="947738"/>
            </a:xfrm>
            <a:custGeom>
              <a:avLst/>
              <a:gdLst>
                <a:gd name="T0" fmla="*/ 186 w 213"/>
                <a:gd name="T1" fmla="*/ 125 h 171"/>
                <a:gd name="T2" fmla="*/ 164 w 213"/>
                <a:gd name="T3" fmla="*/ 126 h 171"/>
                <a:gd name="T4" fmla="*/ 130 w 213"/>
                <a:gd name="T5" fmla="*/ 143 h 171"/>
                <a:gd name="T6" fmla="*/ 106 w 213"/>
                <a:gd name="T7" fmla="*/ 141 h 171"/>
                <a:gd name="T8" fmla="*/ 96 w 213"/>
                <a:gd name="T9" fmla="*/ 131 h 171"/>
                <a:gd name="T10" fmla="*/ 108 w 213"/>
                <a:gd name="T11" fmla="*/ 122 h 171"/>
                <a:gd name="T12" fmla="*/ 132 w 213"/>
                <a:gd name="T13" fmla="*/ 125 h 171"/>
                <a:gd name="T14" fmla="*/ 148 w 213"/>
                <a:gd name="T15" fmla="*/ 128 h 171"/>
                <a:gd name="T16" fmla="*/ 158 w 213"/>
                <a:gd name="T17" fmla="*/ 115 h 171"/>
                <a:gd name="T18" fmla="*/ 146 w 213"/>
                <a:gd name="T19" fmla="*/ 98 h 171"/>
                <a:gd name="T20" fmla="*/ 73 w 213"/>
                <a:gd name="T21" fmla="*/ 87 h 171"/>
                <a:gd name="T22" fmla="*/ 43 w 213"/>
                <a:gd name="T23" fmla="*/ 126 h 171"/>
                <a:gd name="T24" fmla="*/ 36 w 213"/>
                <a:gd name="T25" fmla="*/ 151 h 171"/>
                <a:gd name="T26" fmla="*/ 33 w 213"/>
                <a:gd name="T27" fmla="*/ 157 h 171"/>
                <a:gd name="T28" fmla="*/ 26 w 213"/>
                <a:gd name="T29" fmla="*/ 161 h 171"/>
                <a:gd name="T30" fmla="*/ 7 w 213"/>
                <a:gd name="T31" fmla="*/ 167 h 171"/>
                <a:gd name="T32" fmla="*/ 0 w 213"/>
                <a:gd name="T33" fmla="*/ 169 h 171"/>
                <a:gd name="T34" fmla="*/ 11 w 213"/>
                <a:gd name="T35" fmla="*/ 91 h 171"/>
                <a:gd name="T36" fmla="*/ 39 w 213"/>
                <a:gd name="T37" fmla="*/ 35 h 171"/>
                <a:gd name="T38" fmla="*/ 124 w 213"/>
                <a:gd name="T39" fmla="*/ 10 h 171"/>
                <a:gd name="T40" fmla="*/ 148 w 213"/>
                <a:gd name="T41" fmla="*/ 21 h 171"/>
                <a:gd name="T42" fmla="*/ 180 w 213"/>
                <a:gd name="T43" fmla="*/ 29 h 171"/>
                <a:gd name="T44" fmla="*/ 195 w 213"/>
                <a:gd name="T45" fmla="*/ 38 h 171"/>
                <a:gd name="T46" fmla="*/ 213 w 213"/>
                <a:gd name="T47" fmla="*/ 73 h 171"/>
                <a:gd name="T48" fmla="*/ 194 w 213"/>
                <a:gd name="T49" fmla="*/ 84 h 171"/>
                <a:gd name="T50" fmla="*/ 191 w 213"/>
                <a:gd name="T51" fmla="*/ 79 h 171"/>
                <a:gd name="T52" fmla="*/ 197 w 213"/>
                <a:gd name="T53" fmla="*/ 76 h 171"/>
                <a:gd name="T54" fmla="*/ 187 w 213"/>
                <a:gd name="T55" fmla="*/ 79 h 171"/>
                <a:gd name="T56" fmla="*/ 135 w 213"/>
                <a:gd name="T57" fmla="*/ 55 h 171"/>
                <a:gd name="T58" fmla="*/ 95 w 213"/>
                <a:gd name="T59" fmla="*/ 54 h 171"/>
                <a:gd name="T60" fmla="*/ 77 w 213"/>
                <a:gd name="T61" fmla="*/ 62 h 171"/>
                <a:gd name="T62" fmla="*/ 75 w 213"/>
                <a:gd name="T63" fmla="*/ 66 h 171"/>
                <a:gd name="T64" fmla="*/ 79 w 213"/>
                <a:gd name="T65" fmla="*/ 68 h 171"/>
                <a:gd name="T66" fmla="*/ 98 w 213"/>
                <a:gd name="T67" fmla="*/ 69 h 171"/>
                <a:gd name="T68" fmla="*/ 172 w 213"/>
                <a:gd name="T69" fmla="*/ 90 h 171"/>
                <a:gd name="T70" fmla="*/ 188 w 213"/>
                <a:gd name="T71" fmla="*/ 102 h 171"/>
                <a:gd name="T72" fmla="*/ 186 w 213"/>
                <a:gd name="T73" fmla="*/ 12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3" h="171">
                  <a:moveTo>
                    <a:pt x="186" y="125"/>
                  </a:moveTo>
                  <a:cubicBezTo>
                    <a:pt x="178" y="119"/>
                    <a:pt x="171" y="120"/>
                    <a:pt x="164" y="126"/>
                  </a:cubicBezTo>
                  <a:cubicBezTo>
                    <a:pt x="153" y="134"/>
                    <a:pt x="143" y="141"/>
                    <a:pt x="130" y="143"/>
                  </a:cubicBezTo>
                  <a:cubicBezTo>
                    <a:pt x="122" y="144"/>
                    <a:pt x="113" y="144"/>
                    <a:pt x="106" y="141"/>
                  </a:cubicBezTo>
                  <a:cubicBezTo>
                    <a:pt x="101" y="139"/>
                    <a:pt x="96" y="137"/>
                    <a:pt x="96" y="131"/>
                  </a:cubicBezTo>
                  <a:cubicBezTo>
                    <a:pt x="97" y="124"/>
                    <a:pt x="103" y="123"/>
                    <a:pt x="108" y="122"/>
                  </a:cubicBezTo>
                  <a:cubicBezTo>
                    <a:pt x="116" y="121"/>
                    <a:pt x="124" y="122"/>
                    <a:pt x="132" y="125"/>
                  </a:cubicBezTo>
                  <a:cubicBezTo>
                    <a:pt x="137" y="127"/>
                    <a:pt x="142" y="129"/>
                    <a:pt x="148" y="128"/>
                  </a:cubicBezTo>
                  <a:cubicBezTo>
                    <a:pt x="157" y="128"/>
                    <a:pt x="160" y="124"/>
                    <a:pt x="158" y="115"/>
                  </a:cubicBezTo>
                  <a:cubicBezTo>
                    <a:pt x="156" y="108"/>
                    <a:pt x="151" y="103"/>
                    <a:pt x="146" y="98"/>
                  </a:cubicBezTo>
                  <a:cubicBezTo>
                    <a:pt x="129" y="81"/>
                    <a:pt x="92" y="76"/>
                    <a:pt x="73" y="87"/>
                  </a:cubicBezTo>
                  <a:cubicBezTo>
                    <a:pt x="58" y="96"/>
                    <a:pt x="50" y="111"/>
                    <a:pt x="43" y="126"/>
                  </a:cubicBezTo>
                  <a:cubicBezTo>
                    <a:pt x="39" y="134"/>
                    <a:pt x="37" y="142"/>
                    <a:pt x="36" y="151"/>
                  </a:cubicBezTo>
                  <a:cubicBezTo>
                    <a:pt x="35" y="153"/>
                    <a:pt x="33" y="155"/>
                    <a:pt x="33" y="157"/>
                  </a:cubicBezTo>
                  <a:cubicBezTo>
                    <a:pt x="32" y="160"/>
                    <a:pt x="29" y="161"/>
                    <a:pt x="26" y="161"/>
                  </a:cubicBezTo>
                  <a:cubicBezTo>
                    <a:pt x="19" y="161"/>
                    <a:pt x="13" y="163"/>
                    <a:pt x="7" y="167"/>
                  </a:cubicBezTo>
                  <a:cubicBezTo>
                    <a:pt x="5" y="169"/>
                    <a:pt x="3" y="171"/>
                    <a:pt x="0" y="169"/>
                  </a:cubicBezTo>
                  <a:cubicBezTo>
                    <a:pt x="0" y="142"/>
                    <a:pt x="4" y="116"/>
                    <a:pt x="11" y="91"/>
                  </a:cubicBezTo>
                  <a:cubicBezTo>
                    <a:pt x="17" y="71"/>
                    <a:pt x="25" y="51"/>
                    <a:pt x="39" y="35"/>
                  </a:cubicBezTo>
                  <a:cubicBezTo>
                    <a:pt x="62" y="8"/>
                    <a:pt x="91" y="0"/>
                    <a:pt x="124" y="10"/>
                  </a:cubicBezTo>
                  <a:cubicBezTo>
                    <a:pt x="133" y="13"/>
                    <a:pt x="141" y="16"/>
                    <a:pt x="148" y="21"/>
                  </a:cubicBezTo>
                  <a:cubicBezTo>
                    <a:pt x="158" y="27"/>
                    <a:pt x="170" y="26"/>
                    <a:pt x="180" y="29"/>
                  </a:cubicBezTo>
                  <a:cubicBezTo>
                    <a:pt x="186" y="31"/>
                    <a:pt x="191" y="33"/>
                    <a:pt x="195" y="38"/>
                  </a:cubicBezTo>
                  <a:cubicBezTo>
                    <a:pt x="203" y="49"/>
                    <a:pt x="212" y="59"/>
                    <a:pt x="213" y="73"/>
                  </a:cubicBezTo>
                  <a:cubicBezTo>
                    <a:pt x="209" y="81"/>
                    <a:pt x="201" y="81"/>
                    <a:pt x="194" y="84"/>
                  </a:cubicBezTo>
                  <a:cubicBezTo>
                    <a:pt x="192" y="83"/>
                    <a:pt x="191" y="81"/>
                    <a:pt x="191" y="79"/>
                  </a:cubicBezTo>
                  <a:cubicBezTo>
                    <a:pt x="192" y="76"/>
                    <a:pt x="195" y="77"/>
                    <a:pt x="197" y="76"/>
                  </a:cubicBezTo>
                  <a:cubicBezTo>
                    <a:pt x="194" y="75"/>
                    <a:pt x="191" y="79"/>
                    <a:pt x="187" y="79"/>
                  </a:cubicBezTo>
                  <a:cubicBezTo>
                    <a:pt x="172" y="67"/>
                    <a:pt x="155" y="58"/>
                    <a:pt x="135" y="55"/>
                  </a:cubicBezTo>
                  <a:cubicBezTo>
                    <a:pt x="122" y="53"/>
                    <a:pt x="108" y="50"/>
                    <a:pt x="95" y="54"/>
                  </a:cubicBezTo>
                  <a:cubicBezTo>
                    <a:pt x="88" y="55"/>
                    <a:pt x="82" y="58"/>
                    <a:pt x="77" y="62"/>
                  </a:cubicBezTo>
                  <a:cubicBezTo>
                    <a:pt x="76" y="63"/>
                    <a:pt x="75" y="64"/>
                    <a:pt x="75" y="66"/>
                  </a:cubicBezTo>
                  <a:cubicBezTo>
                    <a:pt x="76" y="68"/>
                    <a:pt x="78" y="68"/>
                    <a:pt x="79" y="68"/>
                  </a:cubicBezTo>
                  <a:cubicBezTo>
                    <a:pt x="86" y="69"/>
                    <a:pt x="92" y="69"/>
                    <a:pt x="98" y="69"/>
                  </a:cubicBezTo>
                  <a:cubicBezTo>
                    <a:pt x="125" y="70"/>
                    <a:pt x="149" y="76"/>
                    <a:pt x="172" y="90"/>
                  </a:cubicBezTo>
                  <a:cubicBezTo>
                    <a:pt x="177" y="93"/>
                    <a:pt x="183" y="97"/>
                    <a:pt x="188" y="102"/>
                  </a:cubicBezTo>
                  <a:cubicBezTo>
                    <a:pt x="187" y="109"/>
                    <a:pt x="186" y="117"/>
                    <a:pt x="186" y="125"/>
                  </a:cubicBezTo>
                  <a:close/>
                </a:path>
              </a:pathLst>
            </a:custGeom>
            <a:solidFill>
              <a:srgbClr val="D4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 name="Freeform 9">
              <a:extLst>
                <a:ext uri="{FF2B5EF4-FFF2-40B4-BE49-F238E27FC236}">
                  <a16:creationId xmlns:a16="http://schemas.microsoft.com/office/drawing/2014/main" id="{0F478679-C703-518E-D4B1-0644E903B144}"/>
                </a:ext>
              </a:extLst>
            </p:cNvPr>
            <p:cNvSpPr/>
            <p:nvPr/>
          </p:nvSpPr>
          <p:spPr bwMode="auto">
            <a:xfrm>
              <a:off x="4929188" y="5478463"/>
              <a:ext cx="2179638" cy="920750"/>
            </a:xfrm>
            <a:custGeom>
              <a:avLst/>
              <a:gdLst>
                <a:gd name="T0" fmla="*/ 393 w 393"/>
                <a:gd name="T1" fmla="*/ 112 h 166"/>
                <a:gd name="T2" fmla="*/ 378 w 393"/>
                <a:gd name="T3" fmla="*/ 130 h 166"/>
                <a:gd name="T4" fmla="*/ 377 w 393"/>
                <a:gd name="T5" fmla="*/ 136 h 166"/>
                <a:gd name="T6" fmla="*/ 377 w 393"/>
                <a:gd name="T7" fmla="*/ 157 h 166"/>
                <a:gd name="T8" fmla="*/ 374 w 393"/>
                <a:gd name="T9" fmla="*/ 165 h 166"/>
                <a:gd name="T10" fmla="*/ 367 w 393"/>
                <a:gd name="T11" fmla="*/ 160 h 166"/>
                <a:gd name="T12" fmla="*/ 332 w 393"/>
                <a:gd name="T13" fmla="*/ 126 h 166"/>
                <a:gd name="T14" fmla="*/ 296 w 393"/>
                <a:gd name="T15" fmla="*/ 112 h 166"/>
                <a:gd name="T16" fmla="*/ 212 w 393"/>
                <a:gd name="T17" fmla="*/ 75 h 166"/>
                <a:gd name="T18" fmla="*/ 143 w 393"/>
                <a:gd name="T19" fmla="*/ 80 h 166"/>
                <a:gd name="T20" fmla="*/ 81 w 393"/>
                <a:gd name="T21" fmla="*/ 112 h 166"/>
                <a:gd name="T22" fmla="*/ 42 w 393"/>
                <a:gd name="T23" fmla="*/ 128 h 166"/>
                <a:gd name="T24" fmla="*/ 9 w 393"/>
                <a:gd name="T25" fmla="*/ 153 h 166"/>
                <a:gd name="T26" fmla="*/ 4 w 393"/>
                <a:gd name="T27" fmla="*/ 156 h 166"/>
                <a:gd name="T28" fmla="*/ 3 w 393"/>
                <a:gd name="T29" fmla="*/ 150 h 166"/>
                <a:gd name="T30" fmla="*/ 10 w 393"/>
                <a:gd name="T31" fmla="*/ 125 h 166"/>
                <a:gd name="T32" fmla="*/ 83 w 393"/>
                <a:gd name="T33" fmla="*/ 84 h 166"/>
                <a:gd name="T34" fmla="*/ 93 w 393"/>
                <a:gd name="T35" fmla="*/ 80 h 166"/>
                <a:gd name="T36" fmla="*/ 99 w 393"/>
                <a:gd name="T37" fmla="*/ 71 h 166"/>
                <a:gd name="T38" fmla="*/ 101 w 393"/>
                <a:gd name="T39" fmla="*/ 69 h 166"/>
                <a:gd name="T40" fmla="*/ 116 w 393"/>
                <a:gd name="T41" fmla="*/ 70 h 166"/>
                <a:gd name="T42" fmla="*/ 151 w 393"/>
                <a:gd name="T43" fmla="*/ 34 h 166"/>
                <a:gd name="T44" fmla="*/ 159 w 393"/>
                <a:gd name="T45" fmla="*/ 23 h 166"/>
                <a:gd name="T46" fmla="*/ 173 w 393"/>
                <a:gd name="T47" fmla="*/ 12 h 166"/>
                <a:gd name="T48" fmla="*/ 195 w 393"/>
                <a:gd name="T49" fmla="*/ 8 h 166"/>
                <a:gd name="T50" fmla="*/ 223 w 393"/>
                <a:gd name="T51" fmla="*/ 27 h 166"/>
                <a:gd name="T52" fmla="*/ 232 w 393"/>
                <a:gd name="T53" fmla="*/ 47 h 166"/>
                <a:gd name="T54" fmla="*/ 239 w 393"/>
                <a:gd name="T55" fmla="*/ 56 h 166"/>
                <a:gd name="T56" fmla="*/ 265 w 393"/>
                <a:gd name="T57" fmla="*/ 58 h 166"/>
                <a:gd name="T58" fmla="*/ 278 w 393"/>
                <a:gd name="T59" fmla="*/ 47 h 166"/>
                <a:gd name="T60" fmla="*/ 282 w 393"/>
                <a:gd name="T61" fmla="*/ 43 h 166"/>
                <a:gd name="T62" fmla="*/ 288 w 393"/>
                <a:gd name="T63" fmla="*/ 37 h 166"/>
                <a:gd name="T64" fmla="*/ 289 w 393"/>
                <a:gd name="T65" fmla="*/ 36 h 166"/>
                <a:gd name="T66" fmla="*/ 297 w 393"/>
                <a:gd name="T67" fmla="*/ 25 h 166"/>
                <a:gd name="T68" fmla="*/ 307 w 393"/>
                <a:gd name="T69" fmla="*/ 11 h 166"/>
                <a:gd name="T70" fmla="*/ 320 w 393"/>
                <a:gd name="T71" fmla="*/ 0 h 166"/>
                <a:gd name="T72" fmla="*/ 313 w 393"/>
                <a:gd name="T73" fmla="*/ 13 h 166"/>
                <a:gd name="T74" fmla="*/ 301 w 393"/>
                <a:gd name="T75" fmla="*/ 30 h 166"/>
                <a:gd name="T76" fmla="*/ 270 w 393"/>
                <a:gd name="T77" fmla="*/ 62 h 166"/>
                <a:gd name="T78" fmla="*/ 261 w 393"/>
                <a:gd name="T79" fmla="*/ 69 h 166"/>
                <a:gd name="T80" fmla="*/ 282 w 393"/>
                <a:gd name="T81" fmla="*/ 79 h 166"/>
                <a:gd name="T82" fmla="*/ 324 w 393"/>
                <a:gd name="T83" fmla="*/ 103 h 166"/>
                <a:gd name="T84" fmla="*/ 358 w 393"/>
                <a:gd name="T85" fmla="*/ 121 h 166"/>
                <a:gd name="T86" fmla="*/ 377 w 393"/>
                <a:gd name="T87" fmla="*/ 114 h 166"/>
                <a:gd name="T88" fmla="*/ 385 w 393"/>
                <a:gd name="T89" fmla="*/ 104 h 166"/>
                <a:gd name="T90" fmla="*/ 393 w 393"/>
                <a:gd name="T91" fmla="*/ 11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3" h="166">
                  <a:moveTo>
                    <a:pt x="393" y="112"/>
                  </a:moveTo>
                  <a:cubicBezTo>
                    <a:pt x="390" y="119"/>
                    <a:pt x="388" y="128"/>
                    <a:pt x="378" y="130"/>
                  </a:cubicBezTo>
                  <a:cubicBezTo>
                    <a:pt x="376" y="131"/>
                    <a:pt x="377" y="134"/>
                    <a:pt x="377" y="136"/>
                  </a:cubicBezTo>
                  <a:cubicBezTo>
                    <a:pt x="377" y="143"/>
                    <a:pt x="377" y="150"/>
                    <a:pt x="377" y="157"/>
                  </a:cubicBezTo>
                  <a:cubicBezTo>
                    <a:pt x="377" y="160"/>
                    <a:pt x="377" y="163"/>
                    <a:pt x="374" y="165"/>
                  </a:cubicBezTo>
                  <a:cubicBezTo>
                    <a:pt x="370" y="166"/>
                    <a:pt x="368" y="163"/>
                    <a:pt x="367" y="160"/>
                  </a:cubicBezTo>
                  <a:cubicBezTo>
                    <a:pt x="359" y="145"/>
                    <a:pt x="347" y="134"/>
                    <a:pt x="332" y="126"/>
                  </a:cubicBezTo>
                  <a:cubicBezTo>
                    <a:pt x="320" y="121"/>
                    <a:pt x="308" y="116"/>
                    <a:pt x="296" y="112"/>
                  </a:cubicBezTo>
                  <a:cubicBezTo>
                    <a:pt x="267" y="102"/>
                    <a:pt x="238" y="91"/>
                    <a:pt x="212" y="75"/>
                  </a:cubicBezTo>
                  <a:cubicBezTo>
                    <a:pt x="187" y="61"/>
                    <a:pt x="165" y="61"/>
                    <a:pt x="143" y="80"/>
                  </a:cubicBezTo>
                  <a:cubicBezTo>
                    <a:pt x="125" y="95"/>
                    <a:pt x="103" y="103"/>
                    <a:pt x="81" y="112"/>
                  </a:cubicBezTo>
                  <a:cubicBezTo>
                    <a:pt x="68" y="117"/>
                    <a:pt x="55" y="121"/>
                    <a:pt x="42" y="128"/>
                  </a:cubicBezTo>
                  <a:cubicBezTo>
                    <a:pt x="30" y="135"/>
                    <a:pt x="20" y="144"/>
                    <a:pt x="9" y="153"/>
                  </a:cubicBezTo>
                  <a:cubicBezTo>
                    <a:pt x="7" y="153"/>
                    <a:pt x="7" y="158"/>
                    <a:pt x="4" y="156"/>
                  </a:cubicBezTo>
                  <a:cubicBezTo>
                    <a:pt x="2" y="155"/>
                    <a:pt x="4" y="152"/>
                    <a:pt x="3" y="150"/>
                  </a:cubicBezTo>
                  <a:cubicBezTo>
                    <a:pt x="0" y="140"/>
                    <a:pt x="7" y="133"/>
                    <a:pt x="10" y="125"/>
                  </a:cubicBezTo>
                  <a:cubicBezTo>
                    <a:pt x="37" y="115"/>
                    <a:pt x="59" y="98"/>
                    <a:pt x="83" y="84"/>
                  </a:cubicBezTo>
                  <a:cubicBezTo>
                    <a:pt x="86" y="83"/>
                    <a:pt x="89" y="81"/>
                    <a:pt x="93" y="80"/>
                  </a:cubicBezTo>
                  <a:cubicBezTo>
                    <a:pt x="97" y="78"/>
                    <a:pt x="99" y="76"/>
                    <a:pt x="99" y="71"/>
                  </a:cubicBezTo>
                  <a:cubicBezTo>
                    <a:pt x="99" y="70"/>
                    <a:pt x="100" y="69"/>
                    <a:pt x="101" y="69"/>
                  </a:cubicBezTo>
                  <a:cubicBezTo>
                    <a:pt x="106" y="73"/>
                    <a:pt x="110" y="72"/>
                    <a:pt x="116" y="70"/>
                  </a:cubicBezTo>
                  <a:cubicBezTo>
                    <a:pt x="132" y="62"/>
                    <a:pt x="145" y="52"/>
                    <a:pt x="151" y="34"/>
                  </a:cubicBezTo>
                  <a:cubicBezTo>
                    <a:pt x="153" y="30"/>
                    <a:pt x="157" y="28"/>
                    <a:pt x="159" y="23"/>
                  </a:cubicBezTo>
                  <a:cubicBezTo>
                    <a:pt x="163" y="19"/>
                    <a:pt x="167" y="14"/>
                    <a:pt x="173" y="12"/>
                  </a:cubicBezTo>
                  <a:cubicBezTo>
                    <a:pt x="180" y="9"/>
                    <a:pt x="187" y="8"/>
                    <a:pt x="195" y="8"/>
                  </a:cubicBezTo>
                  <a:cubicBezTo>
                    <a:pt x="207" y="10"/>
                    <a:pt x="214" y="20"/>
                    <a:pt x="223" y="27"/>
                  </a:cubicBezTo>
                  <a:cubicBezTo>
                    <a:pt x="227" y="33"/>
                    <a:pt x="227" y="41"/>
                    <a:pt x="232" y="47"/>
                  </a:cubicBezTo>
                  <a:cubicBezTo>
                    <a:pt x="234" y="50"/>
                    <a:pt x="236" y="53"/>
                    <a:pt x="239" y="56"/>
                  </a:cubicBezTo>
                  <a:cubicBezTo>
                    <a:pt x="249" y="65"/>
                    <a:pt x="252" y="65"/>
                    <a:pt x="265" y="58"/>
                  </a:cubicBezTo>
                  <a:cubicBezTo>
                    <a:pt x="270" y="56"/>
                    <a:pt x="274" y="51"/>
                    <a:pt x="278" y="47"/>
                  </a:cubicBezTo>
                  <a:cubicBezTo>
                    <a:pt x="280" y="46"/>
                    <a:pt x="281" y="44"/>
                    <a:pt x="282" y="43"/>
                  </a:cubicBezTo>
                  <a:cubicBezTo>
                    <a:pt x="284" y="41"/>
                    <a:pt x="286" y="39"/>
                    <a:pt x="288" y="37"/>
                  </a:cubicBezTo>
                  <a:cubicBezTo>
                    <a:pt x="288" y="37"/>
                    <a:pt x="288" y="36"/>
                    <a:pt x="289" y="36"/>
                  </a:cubicBezTo>
                  <a:cubicBezTo>
                    <a:pt x="292" y="32"/>
                    <a:pt x="294" y="29"/>
                    <a:pt x="297" y="25"/>
                  </a:cubicBezTo>
                  <a:cubicBezTo>
                    <a:pt x="300" y="20"/>
                    <a:pt x="303" y="15"/>
                    <a:pt x="307" y="11"/>
                  </a:cubicBezTo>
                  <a:cubicBezTo>
                    <a:pt x="311" y="7"/>
                    <a:pt x="313" y="0"/>
                    <a:pt x="320" y="0"/>
                  </a:cubicBezTo>
                  <a:cubicBezTo>
                    <a:pt x="322" y="7"/>
                    <a:pt x="315" y="9"/>
                    <a:pt x="313" y="13"/>
                  </a:cubicBezTo>
                  <a:cubicBezTo>
                    <a:pt x="309" y="19"/>
                    <a:pt x="305" y="24"/>
                    <a:pt x="301" y="30"/>
                  </a:cubicBezTo>
                  <a:cubicBezTo>
                    <a:pt x="292" y="42"/>
                    <a:pt x="283" y="54"/>
                    <a:pt x="270" y="62"/>
                  </a:cubicBezTo>
                  <a:cubicBezTo>
                    <a:pt x="267" y="65"/>
                    <a:pt x="264" y="66"/>
                    <a:pt x="261" y="69"/>
                  </a:cubicBezTo>
                  <a:cubicBezTo>
                    <a:pt x="268" y="74"/>
                    <a:pt x="275" y="76"/>
                    <a:pt x="282" y="79"/>
                  </a:cubicBezTo>
                  <a:cubicBezTo>
                    <a:pt x="297" y="86"/>
                    <a:pt x="311" y="94"/>
                    <a:pt x="324" y="103"/>
                  </a:cubicBezTo>
                  <a:cubicBezTo>
                    <a:pt x="334" y="110"/>
                    <a:pt x="346" y="117"/>
                    <a:pt x="358" y="121"/>
                  </a:cubicBezTo>
                  <a:cubicBezTo>
                    <a:pt x="368" y="124"/>
                    <a:pt x="371" y="123"/>
                    <a:pt x="377" y="114"/>
                  </a:cubicBezTo>
                  <a:cubicBezTo>
                    <a:pt x="379" y="111"/>
                    <a:pt x="380" y="106"/>
                    <a:pt x="385" y="104"/>
                  </a:cubicBezTo>
                  <a:cubicBezTo>
                    <a:pt x="390" y="104"/>
                    <a:pt x="391" y="108"/>
                    <a:pt x="393" y="112"/>
                  </a:cubicBezTo>
                  <a:close/>
                </a:path>
              </a:pathLst>
            </a:custGeom>
            <a:solidFill>
              <a:srgbClr val="BA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 name="Freeform 10">
              <a:extLst>
                <a:ext uri="{FF2B5EF4-FFF2-40B4-BE49-F238E27FC236}">
                  <a16:creationId xmlns:a16="http://schemas.microsoft.com/office/drawing/2014/main" id="{D41C99F2-6D3D-5ADC-3455-8F83A64077B6}"/>
                </a:ext>
              </a:extLst>
            </p:cNvPr>
            <p:cNvSpPr/>
            <p:nvPr/>
          </p:nvSpPr>
          <p:spPr bwMode="auto">
            <a:xfrm>
              <a:off x="6354763" y="5168900"/>
              <a:ext cx="765175" cy="1009650"/>
            </a:xfrm>
            <a:custGeom>
              <a:avLst/>
              <a:gdLst>
                <a:gd name="T0" fmla="*/ 128 w 138"/>
                <a:gd name="T1" fmla="*/ 160 h 182"/>
                <a:gd name="T2" fmla="*/ 120 w 138"/>
                <a:gd name="T3" fmla="*/ 174 h 182"/>
                <a:gd name="T4" fmla="*/ 103 w 138"/>
                <a:gd name="T5" fmla="*/ 180 h 182"/>
                <a:gd name="T6" fmla="*/ 69 w 138"/>
                <a:gd name="T7" fmla="*/ 163 h 182"/>
                <a:gd name="T8" fmla="*/ 6 w 138"/>
                <a:gd name="T9" fmla="*/ 129 h 182"/>
                <a:gd name="T10" fmla="*/ 0 w 138"/>
                <a:gd name="T11" fmla="*/ 125 h 182"/>
                <a:gd name="T12" fmla="*/ 6 w 138"/>
                <a:gd name="T13" fmla="*/ 121 h 182"/>
                <a:gd name="T14" fmla="*/ 12 w 138"/>
                <a:gd name="T15" fmla="*/ 117 h 182"/>
                <a:gd name="T16" fmla="*/ 61 w 138"/>
                <a:gd name="T17" fmla="*/ 140 h 182"/>
                <a:gd name="T18" fmla="*/ 89 w 138"/>
                <a:gd name="T19" fmla="*/ 159 h 182"/>
                <a:gd name="T20" fmla="*/ 102 w 138"/>
                <a:gd name="T21" fmla="*/ 164 h 182"/>
                <a:gd name="T22" fmla="*/ 121 w 138"/>
                <a:gd name="T23" fmla="*/ 153 h 182"/>
                <a:gd name="T24" fmla="*/ 126 w 138"/>
                <a:gd name="T25" fmla="*/ 117 h 182"/>
                <a:gd name="T26" fmla="*/ 115 w 138"/>
                <a:gd name="T27" fmla="*/ 16 h 182"/>
                <a:gd name="T28" fmla="*/ 114 w 138"/>
                <a:gd name="T29" fmla="*/ 7 h 182"/>
                <a:gd name="T30" fmla="*/ 127 w 138"/>
                <a:gd name="T31" fmla="*/ 3 h 182"/>
                <a:gd name="T32" fmla="*/ 135 w 138"/>
                <a:gd name="T33" fmla="*/ 23 h 182"/>
                <a:gd name="T34" fmla="*/ 135 w 138"/>
                <a:gd name="T35" fmla="*/ 25 h 182"/>
                <a:gd name="T36" fmla="*/ 129 w 138"/>
                <a:gd name="T37" fmla="*/ 36 h 182"/>
                <a:gd name="T38" fmla="*/ 130 w 138"/>
                <a:gd name="T39" fmla="*/ 45 h 182"/>
                <a:gd name="T40" fmla="*/ 136 w 138"/>
                <a:gd name="T41" fmla="*/ 66 h 182"/>
                <a:gd name="T42" fmla="*/ 136 w 138"/>
                <a:gd name="T43" fmla="*/ 90 h 182"/>
                <a:gd name="T44" fmla="*/ 138 w 138"/>
                <a:gd name="T45" fmla="*/ 113 h 182"/>
                <a:gd name="T46" fmla="*/ 136 w 138"/>
                <a:gd name="T47" fmla="*/ 137 h 182"/>
                <a:gd name="T48" fmla="*/ 128 w 138"/>
                <a:gd name="T49" fmla="*/ 16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2">
                  <a:moveTo>
                    <a:pt x="128" y="160"/>
                  </a:moveTo>
                  <a:cubicBezTo>
                    <a:pt x="126" y="165"/>
                    <a:pt x="123" y="169"/>
                    <a:pt x="120" y="174"/>
                  </a:cubicBezTo>
                  <a:cubicBezTo>
                    <a:pt x="116" y="181"/>
                    <a:pt x="110" y="182"/>
                    <a:pt x="103" y="180"/>
                  </a:cubicBezTo>
                  <a:cubicBezTo>
                    <a:pt x="91" y="176"/>
                    <a:pt x="79" y="170"/>
                    <a:pt x="69" y="163"/>
                  </a:cubicBezTo>
                  <a:cubicBezTo>
                    <a:pt x="50" y="149"/>
                    <a:pt x="28" y="138"/>
                    <a:pt x="6" y="129"/>
                  </a:cubicBezTo>
                  <a:cubicBezTo>
                    <a:pt x="4" y="128"/>
                    <a:pt x="0" y="128"/>
                    <a:pt x="0" y="125"/>
                  </a:cubicBezTo>
                  <a:cubicBezTo>
                    <a:pt x="0" y="122"/>
                    <a:pt x="4" y="122"/>
                    <a:pt x="6" y="121"/>
                  </a:cubicBezTo>
                  <a:cubicBezTo>
                    <a:pt x="8" y="119"/>
                    <a:pt x="10" y="118"/>
                    <a:pt x="12" y="117"/>
                  </a:cubicBezTo>
                  <a:cubicBezTo>
                    <a:pt x="31" y="121"/>
                    <a:pt x="46" y="130"/>
                    <a:pt x="61" y="140"/>
                  </a:cubicBezTo>
                  <a:cubicBezTo>
                    <a:pt x="71" y="146"/>
                    <a:pt x="79" y="153"/>
                    <a:pt x="89" y="159"/>
                  </a:cubicBezTo>
                  <a:cubicBezTo>
                    <a:pt x="93" y="161"/>
                    <a:pt x="98" y="163"/>
                    <a:pt x="102" y="164"/>
                  </a:cubicBezTo>
                  <a:cubicBezTo>
                    <a:pt x="112" y="166"/>
                    <a:pt x="118" y="163"/>
                    <a:pt x="121" y="153"/>
                  </a:cubicBezTo>
                  <a:cubicBezTo>
                    <a:pt x="125" y="142"/>
                    <a:pt x="126" y="129"/>
                    <a:pt x="126" y="117"/>
                  </a:cubicBezTo>
                  <a:cubicBezTo>
                    <a:pt x="126" y="83"/>
                    <a:pt x="122" y="50"/>
                    <a:pt x="115" y="16"/>
                  </a:cubicBezTo>
                  <a:cubicBezTo>
                    <a:pt x="115" y="13"/>
                    <a:pt x="114" y="11"/>
                    <a:pt x="114" y="7"/>
                  </a:cubicBezTo>
                  <a:cubicBezTo>
                    <a:pt x="118" y="0"/>
                    <a:pt x="120" y="0"/>
                    <a:pt x="127" y="3"/>
                  </a:cubicBezTo>
                  <a:cubicBezTo>
                    <a:pt x="121" y="12"/>
                    <a:pt x="123" y="18"/>
                    <a:pt x="135" y="23"/>
                  </a:cubicBezTo>
                  <a:cubicBezTo>
                    <a:pt x="135" y="23"/>
                    <a:pt x="135" y="24"/>
                    <a:pt x="135" y="25"/>
                  </a:cubicBezTo>
                  <a:cubicBezTo>
                    <a:pt x="129" y="27"/>
                    <a:pt x="127" y="30"/>
                    <a:pt x="129" y="36"/>
                  </a:cubicBezTo>
                  <a:cubicBezTo>
                    <a:pt x="130" y="39"/>
                    <a:pt x="130" y="42"/>
                    <a:pt x="130" y="45"/>
                  </a:cubicBezTo>
                  <a:cubicBezTo>
                    <a:pt x="131" y="52"/>
                    <a:pt x="133" y="59"/>
                    <a:pt x="136" y="66"/>
                  </a:cubicBezTo>
                  <a:cubicBezTo>
                    <a:pt x="132" y="74"/>
                    <a:pt x="136" y="82"/>
                    <a:pt x="136" y="90"/>
                  </a:cubicBezTo>
                  <a:cubicBezTo>
                    <a:pt x="137" y="98"/>
                    <a:pt x="137" y="106"/>
                    <a:pt x="138" y="113"/>
                  </a:cubicBezTo>
                  <a:cubicBezTo>
                    <a:pt x="137" y="121"/>
                    <a:pt x="136" y="129"/>
                    <a:pt x="136" y="137"/>
                  </a:cubicBezTo>
                  <a:cubicBezTo>
                    <a:pt x="133" y="145"/>
                    <a:pt x="133" y="153"/>
                    <a:pt x="128" y="160"/>
                  </a:cubicBezTo>
                  <a:close/>
                </a:path>
              </a:pathLst>
            </a:custGeom>
            <a:solidFill>
              <a:srgbClr val="D3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 name="Freeform 11">
              <a:extLst>
                <a:ext uri="{FF2B5EF4-FFF2-40B4-BE49-F238E27FC236}">
                  <a16:creationId xmlns:a16="http://schemas.microsoft.com/office/drawing/2014/main" id="{B4A35238-1B9A-9119-B080-E4B87ADF1521}"/>
                </a:ext>
              </a:extLst>
            </p:cNvPr>
            <p:cNvSpPr/>
            <p:nvPr/>
          </p:nvSpPr>
          <p:spPr bwMode="auto">
            <a:xfrm>
              <a:off x="4822825" y="5224463"/>
              <a:ext cx="671513" cy="965200"/>
            </a:xfrm>
            <a:custGeom>
              <a:avLst/>
              <a:gdLst>
                <a:gd name="T0" fmla="*/ 119 w 121"/>
                <a:gd name="T1" fmla="*/ 117 h 174"/>
                <a:gd name="T2" fmla="*/ 115 w 121"/>
                <a:gd name="T3" fmla="*/ 127 h 174"/>
                <a:gd name="T4" fmla="*/ 64 w 121"/>
                <a:gd name="T5" fmla="*/ 156 h 174"/>
                <a:gd name="T6" fmla="*/ 30 w 121"/>
                <a:gd name="T7" fmla="*/ 171 h 174"/>
                <a:gd name="T8" fmla="*/ 18 w 121"/>
                <a:gd name="T9" fmla="*/ 167 h 174"/>
                <a:gd name="T10" fmla="*/ 8 w 121"/>
                <a:gd name="T11" fmla="*/ 151 h 174"/>
                <a:gd name="T12" fmla="*/ 2 w 121"/>
                <a:gd name="T13" fmla="*/ 127 h 174"/>
                <a:gd name="T14" fmla="*/ 0 w 121"/>
                <a:gd name="T15" fmla="*/ 103 h 174"/>
                <a:gd name="T16" fmla="*/ 2 w 121"/>
                <a:gd name="T17" fmla="*/ 80 h 174"/>
                <a:gd name="T18" fmla="*/ 4 w 121"/>
                <a:gd name="T19" fmla="*/ 56 h 174"/>
                <a:gd name="T20" fmla="*/ 7 w 121"/>
                <a:gd name="T21" fmla="*/ 35 h 174"/>
                <a:gd name="T22" fmla="*/ 9 w 121"/>
                <a:gd name="T23" fmla="*/ 27 h 174"/>
                <a:gd name="T24" fmla="*/ 3 w 121"/>
                <a:gd name="T25" fmla="*/ 14 h 174"/>
                <a:gd name="T26" fmla="*/ 4 w 121"/>
                <a:gd name="T27" fmla="*/ 13 h 174"/>
                <a:gd name="T28" fmla="*/ 17 w 121"/>
                <a:gd name="T29" fmla="*/ 1 h 174"/>
                <a:gd name="T30" fmla="*/ 23 w 121"/>
                <a:gd name="T31" fmla="*/ 5 h 174"/>
                <a:gd name="T32" fmla="*/ 15 w 121"/>
                <a:gd name="T33" fmla="*/ 62 h 174"/>
                <a:gd name="T34" fmla="*/ 16 w 121"/>
                <a:gd name="T35" fmla="*/ 138 h 174"/>
                <a:gd name="T36" fmla="*/ 44 w 121"/>
                <a:gd name="T37" fmla="*/ 151 h 174"/>
                <a:gd name="T38" fmla="*/ 90 w 121"/>
                <a:gd name="T39" fmla="*/ 122 h 174"/>
                <a:gd name="T40" fmla="*/ 115 w 121"/>
                <a:gd name="T41" fmla="*/ 111 h 174"/>
                <a:gd name="T42" fmla="*/ 119 w 121"/>
                <a:gd name="T43" fmla="*/ 11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74">
                  <a:moveTo>
                    <a:pt x="119" y="117"/>
                  </a:moveTo>
                  <a:cubicBezTo>
                    <a:pt x="121" y="122"/>
                    <a:pt x="121" y="125"/>
                    <a:pt x="115" y="127"/>
                  </a:cubicBezTo>
                  <a:cubicBezTo>
                    <a:pt x="96" y="134"/>
                    <a:pt x="81" y="146"/>
                    <a:pt x="64" y="156"/>
                  </a:cubicBezTo>
                  <a:cubicBezTo>
                    <a:pt x="53" y="162"/>
                    <a:pt x="43" y="169"/>
                    <a:pt x="30" y="171"/>
                  </a:cubicBezTo>
                  <a:cubicBezTo>
                    <a:pt x="24" y="174"/>
                    <a:pt x="21" y="171"/>
                    <a:pt x="18" y="167"/>
                  </a:cubicBezTo>
                  <a:cubicBezTo>
                    <a:pt x="14" y="162"/>
                    <a:pt x="11" y="156"/>
                    <a:pt x="8" y="151"/>
                  </a:cubicBezTo>
                  <a:cubicBezTo>
                    <a:pt x="6" y="143"/>
                    <a:pt x="5" y="135"/>
                    <a:pt x="2" y="127"/>
                  </a:cubicBezTo>
                  <a:cubicBezTo>
                    <a:pt x="3" y="119"/>
                    <a:pt x="2" y="111"/>
                    <a:pt x="0" y="103"/>
                  </a:cubicBezTo>
                  <a:cubicBezTo>
                    <a:pt x="0" y="96"/>
                    <a:pt x="3" y="88"/>
                    <a:pt x="2" y="80"/>
                  </a:cubicBezTo>
                  <a:cubicBezTo>
                    <a:pt x="2" y="72"/>
                    <a:pt x="5" y="64"/>
                    <a:pt x="4" y="56"/>
                  </a:cubicBezTo>
                  <a:cubicBezTo>
                    <a:pt x="6" y="49"/>
                    <a:pt x="6" y="42"/>
                    <a:pt x="7" y="35"/>
                  </a:cubicBezTo>
                  <a:cubicBezTo>
                    <a:pt x="8" y="32"/>
                    <a:pt x="8" y="30"/>
                    <a:pt x="9" y="27"/>
                  </a:cubicBezTo>
                  <a:cubicBezTo>
                    <a:pt x="11" y="21"/>
                    <a:pt x="10" y="17"/>
                    <a:pt x="3" y="14"/>
                  </a:cubicBezTo>
                  <a:cubicBezTo>
                    <a:pt x="3" y="14"/>
                    <a:pt x="3" y="13"/>
                    <a:pt x="4" y="13"/>
                  </a:cubicBezTo>
                  <a:cubicBezTo>
                    <a:pt x="10" y="12"/>
                    <a:pt x="13" y="6"/>
                    <a:pt x="17" y="1"/>
                  </a:cubicBezTo>
                  <a:cubicBezTo>
                    <a:pt x="20" y="0"/>
                    <a:pt x="22" y="2"/>
                    <a:pt x="23" y="5"/>
                  </a:cubicBezTo>
                  <a:cubicBezTo>
                    <a:pt x="19" y="24"/>
                    <a:pt x="16" y="43"/>
                    <a:pt x="15" y="62"/>
                  </a:cubicBezTo>
                  <a:cubicBezTo>
                    <a:pt x="13" y="87"/>
                    <a:pt x="10" y="113"/>
                    <a:pt x="16" y="138"/>
                  </a:cubicBezTo>
                  <a:cubicBezTo>
                    <a:pt x="20" y="155"/>
                    <a:pt x="29" y="159"/>
                    <a:pt x="44" y="151"/>
                  </a:cubicBezTo>
                  <a:cubicBezTo>
                    <a:pt x="60" y="143"/>
                    <a:pt x="74" y="131"/>
                    <a:pt x="90" y="122"/>
                  </a:cubicBezTo>
                  <a:cubicBezTo>
                    <a:pt x="98" y="118"/>
                    <a:pt x="106" y="113"/>
                    <a:pt x="115" y="111"/>
                  </a:cubicBezTo>
                  <a:cubicBezTo>
                    <a:pt x="119" y="111"/>
                    <a:pt x="118" y="115"/>
                    <a:pt x="119" y="117"/>
                  </a:cubicBezTo>
                  <a:close/>
                </a:path>
              </a:pathLst>
            </a:custGeom>
            <a:solidFill>
              <a:srgbClr val="D3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 name="Freeform 12">
              <a:extLst>
                <a:ext uri="{FF2B5EF4-FFF2-40B4-BE49-F238E27FC236}">
                  <a16:creationId xmlns:a16="http://schemas.microsoft.com/office/drawing/2014/main" id="{6C81B78B-49AD-B5C6-3ACF-DAEC13E7579C}"/>
                </a:ext>
              </a:extLst>
            </p:cNvPr>
            <p:cNvSpPr/>
            <p:nvPr/>
          </p:nvSpPr>
          <p:spPr bwMode="auto">
            <a:xfrm>
              <a:off x="4922838" y="4154488"/>
              <a:ext cx="904875" cy="1003300"/>
            </a:xfrm>
            <a:custGeom>
              <a:avLst/>
              <a:gdLst>
                <a:gd name="T0" fmla="*/ 2 w 163"/>
                <a:gd name="T1" fmla="*/ 150 h 181"/>
                <a:gd name="T2" fmla="*/ 4 w 163"/>
                <a:gd name="T3" fmla="*/ 149 h 181"/>
                <a:gd name="T4" fmla="*/ 15 w 163"/>
                <a:gd name="T5" fmla="*/ 133 h 181"/>
                <a:gd name="T6" fmla="*/ 23 w 163"/>
                <a:gd name="T7" fmla="*/ 115 h 181"/>
                <a:gd name="T8" fmla="*/ 34 w 163"/>
                <a:gd name="T9" fmla="*/ 99 h 181"/>
                <a:gd name="T10" fmla="*/ 43 w 163"/>
                <a:gd name="T11" fmla="*/ 83 h 181"/>
                <a:gd name="T12" fmla="*/ 54 w 163"/>
                <a:gd name="T13" fmla="*/ 71 h 181"/>
                <a:gd name="T14" fmla="*/ 65 w 163"/>
                <a:gd name="T15" fmla="*/ 56 h 181"/>
                <a:gd name="T16" fmla="*/ 75 w 163"/>
                <a:gd name="T17" fmla="*/ 45 h 181"/>
                <a:gd name="T18" fmla="*/ 90 w 163"/>
                <a:gd name="T19" fmla="*/ 32 h 181"/>
                <a:gd name="T20" fmla="*/ 103 w 163"/>
                <a:gd name="T21" fmla="*/ 18 h 181"/>
                <a:gd name="T22" fmla="*/ 125 w 163"/>
                <a:gd name="T23" fmla="*/ 6 h 181"/>
                <a:gd name="T24" fmla="*/ 156 w 163"/>
                <a:gd name="T25" fmla="*/ 26 h 181"/>
                <a:gd name="T26" fmla="*/ 160 w 163"/>
                <a:gd name="T27" fmla="*/ 67 h 181"/>
                <a:gd name="T28" fmla="*/ 162 w 163"/>
                <a:gd name="T29" fmla="*/ 77 h 181"/>
                <a:gd name="T30" fmla="*/ 162 w 163"/>
                <a:gd name="T31" fmla="*/ 80 h 181"/>
                <a:gd name="T32" fmla="*/ 155 w 163"/>
                <a:gd name="T33" fmla="*/ 86 h 181"/>
                <a:gd name="T34" fmla="*/ 150 w 163"/>
                <a:gd name="T35" fmla="*/ 87 h 181"/>
                <a:gd name="T36" fmla="*/ 146 w 163"/>
                <a:gd name="T37" fmla="*/ 65 h 181"/>
                <a:gd name="T38" fmla="*/ 144 w 163"/>
                <a:gd name="T39" fmla="*/ 32 h 181"/>
                <a:gd name="T40" fmla="*/ 122 w 163"/>
                <a:gd name="T41" fmla="*/ 20 h 181"/>
                <a:gd name="T42" fmla="*/ 79 w 163"/>
                <a:gd name="T43" fmla="*/ 55 h 181"/>
                <a:gd name="T44" fmla="*/ 11 w 163"/>
                <a:gd name="T45" fmla="*/ 175 h 181"/>
                <a:gd name="T46" fmla="*/ 7 w 163"/>
                <a:gd name="T47" fmla="*/ 181 h 181"/>
                <a:gd name="T48" fmla="*/ 3 w 163"/>
                <a:gd name="T49" fmla="*/ 169 h 181"/>
                <a:gd name="T50" fmla="*/ 6 w 163"/>
                <a:gd name="T51" fmla="*/ 161 h 181"/>
                <a:gd name="T52" fmla="*/ 2 w 163"/>
                <a:gd name="T53" fmla="*/ 15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181">
                  <a:moveTo>
                    <a:pt x="2" y="150"/>
                  </a:moveTo>
                  <a:cubicBezTo>
                    <a:pt x="3" y="150"/>
                    <a:pt x="3" y="149"/>
                    <a:pt x="4" y="149"/>
                  </a:cubicBezTo>
                  <a:cubicBezTo>
                    <a:pt x="12" y="147"/>
                    <a:pt x="12" y="139"/>
                    <a:pt x="15" y="133"/>
                  </a:cubicBezTo>
                  <a:cubicBezTo>
                    <a:pt x="18" y="127"/>
                    <a:pt x="21" y="122"/>
                    <a:pt x="23" y="115"/>
                  </a:cubicBezTo>
                  <a:cubicBezTo>
                    <a:pt x="28" y="110"/>
                    <a:pt x="30" y="104"/>
                    <a:pt x="34" y="99"/>
                  </a:cubicBezTo>
                  <a:cubicBezTo>
                    <a:pt x="37" y="94"/>
                    <a:pt x="41" y="89"/>
                    <a:pt x="43" y="83"/>
                  </a:cubicBezTo>
                  <a:cubicBezTo>
                    <a:pt x="47" y="79"/>
                    <a:pt x="51" y="75"/>
                    <a:pt x="54" y="71"/>
                  </a:cubicBezTo>
                  <a:cubicBezTo>
                    <a:pt x="57" y="65"/>
                    <a:pt x="61" y="61"/>
                    <a:pt x="65" y="56"/>
                  </a:cubicBezTo>
                  <a:cubicBezTo>
                    <a:pt x="68" y="52"/>
                    <a:pt x="71" y="49"/>
                    <a:pt x="75" y="45"/>
                  </a:cubicBezTo>
                  <a:cubicBezTo>
                    <a:pt x="80" y="41"/>
                    <a:pt x="85" y="36"/>
                    <a:pt x="90" y="32"/>
                  </a:cubicBezTo>
                  <a:cubicBezTo>
                    <a:pt x="94" y="27"/>
                    <a:pt x="101" y="25"/>
                    <a:pt x="103" y="18"/>
                  </a:cubicBezTo>
                  <a:cubicBezTo>
                    <a:pt x="109" y="13"/>
                    <a:pt x="117" y="9"/>
                    <a:pt x="125" y="6"/>
                  </a:cubicBezTo>
                  <a:cubicBezTo>
                    <a:pt x="142" y="0"/>
                    <a:pt x="155" y="8"/>
                    <a:pt x="156" y="26"/>
                  </a:cubicBezTo>
                  <a:cubicBezTo>
                    <a:pt x="157" y="40"/>
                    <a:pt x="159" y="53"/>
                    <a:pt x="160" y="67"/>
                  </a:cubicBezTo>
                  <a:cubicBezTo>
                    <a:pt x="160" y="70"/>
                    <a:pt x="160" y="74"/>
                    <a:pt x="162" y="77"/>
                  </a:cubicBezTo>
                  <a:cubicBezTo>
                    <a:pt x="163" y="78"/>
                    <a:pt x="162" y="79"/>
                    <a:pt x="162" y="80"/>
                  </a:cubicBezTo>
                  <a:cubicBezTo>
                    <a:pt x="159" y="82"/>
                    <a:pt x="157" y="84"/>
                    <a:pt x="155" y="86"/>
                  </a:cubicBezTo>
                  <a:cubicBezTo>
                    <a:pt x="153" y="87"/>
                    <a:pt x="152" y="88"/>
                    <a:pt x="150" y="87"/>
                  </a:cubicBezTo>
                  <a:cubicBezTo>
                    <a:pt x="146" y="80"/>
                    <a:pt x="147" y="72"/>
                    <a:pt x="146" y="65"/>
                  </a:cubicBezTo>
                  <a:cubicBezTo>
                    <a:pt x="145" y="54"/>
                    <a:pt x="144" y="43"/>
                    <a:pt x="144" y="32"/>
                  </a:cubicBezTo>
                  <a:cubicBezTo>
                    <a:pt x="143" y="18"/>
                    <a:pt x="136" y="14"/>
                    <a:pt x="122" y="20"/>
                  </a:cubicBezTo>
                  <a:cubicBezTo>
                    <a:pt x="105" y="27"/>
                    <a:pt x="91" y="40"/>
                    <a:pt x="79" y="55"/>
                  </a:cubicBezTo>
                  <a:cubicBezTo>
                    <a:pt x="48" y="91"/>
                    <a:pt x="25" y="131"/>
                    <a:pt x="11" y="175"/>
                  </a:cubicBezTo>
                  <a:cubicBezTo>
                    <a:pt x="10" y="178"/>
                    <a:pt x="9" y="180"/>
                    <a:pt x="7" y="181"/>
                  </a:cubicBezTo>
                  <a:cubicBezTo>
                    <a:pt x="0" y="179"/>
                    <a:pt x="2" y="174"/>
                    <a:pt x="3" y="169"/>
                  </a:cubicBezTo>
                  <a:cubicBezTo>
                    <a:pt x="4" y="166"/>
                    <a:pt x="4" y="163"/>
                    <a:pt x="6" y="161"/>
                  </a:cubicBezTo>
                  <a:cubicBezTo>
                    <a:pt x="8" y="156"/>
                    <a:pt x="6" y="153"/>
                    <a:pt x="2" y="150"/>
                  </a:cubicBezTo>
                  <a:close/>
                </a:path>
              </a:pathLst>
            </a:custGeom>
            <a:solidFill>
              <a:srgbClr val="D15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 name="Freeform 13">
              <a:extLst>
                <a:ext uri="{FF2B5EF4-FFF2-40B4-BE49-F238E27FC236}">
                  <a16:creationId xmlns:a16="http://schemas.microsoft.com/office/drawing/2014/main" id="{420D555A-2527-1196-D94A-F749572119F5}"/>
                </a:ext>
              </a:extLst>
            </p:cNvPr>
            <p:cNvSpPr/>
            <p:nvPr/>
          </p:nvSpPr>
          <p:spPr bwMode="auto">
            <a:xfrm>
              <a:off x="6132513" y="4143375"/>
              <a:ext cx="909638" cy="1036638"/>
            </a:xfrm>
            <a:custGeom>
              <a:avLst/>
              <a:gdLst>
                <a:gd name="T0" fmla="*/ 0 w 164"/>
                <a:gd name="T1" fmla="*/ 68 h 187"/>
                <a:gd name="T2" fmla="*/ 4 w 164"/>
                <a:gd name="T3" fmla="*/ 30 h 187"/>
                <a:gd name="T4" fmla="*/ 39 w 164"/>
                <a:gd name="T5" fmla="*/ 9 h 187"/>
                <a:gd name="T6" fmla="*/ 58 w 164"/>
                <a:gd name="T7" fmla="*/ 20 h 187"/>
                <a:gd name="T8" fmla="*/ 70 w 164"/>
                <a:gd name="T9" fmla="*/ 34 h 187"/>
                <a:gd name="T10" fmla="*/ 85 w 164"/>
                <a:gd name="T11" fmla="*/ 47 h 187"/>
                <a:gd name="T12" fmla="*/ 95 w 164"/>
                <a:gd name="T13" fmla="*/ 58 h 187"/>
                <a:gd name="T14" fmla="*/ 106 w 164"/>
                <a:gd name="T15" fmla="*/ 72 h 187"/>
                <a:gd name="T16" fmla="*/ 117 w 164"/>
                <a:gd name="T17" fmla="*/ 85 h 187"/>
                <a:gd name="T18" fmla="*/ 127 w 164"/>
                <a:gd name="T19" fmla="*/ 102 h 187"/>
                <a:gd name="T20" fmla="*/ 137 w 164"/>
                <a:gd name="T21" fmla="*/ 117 h 187"/>
                <a:gd name="T22" fmla="*/ 145 w 164"/>
                <a:gd name="T23" fmla="*/ 136 h 187"/>
                <a:gd name="T24" fmla="*/ 157 w 164"/>
                <a:gd name="T25" fmla="*/ 151 h 187"/>
                <a:gd name="T26" fmla="*/ 158 w 164"/>
                <a:gd name="T27" fmla="*/ 152 h 187"/>
                <a:gd name="T28" fmla="*/ 155 w 164"/>
                <a:gd name="T29" fmla="*/ 162 h 187"/>
                <a:gd name="T30" fmla="*/ 157 w 164"/>
                <a:gd name="T31" fmla="*/ 171 h 187"/>
                <a:gd name="T32" fmla="*/ 155 w 164"/>
                <a:gd name="T33" fmla="*/ 187 h 187"/>
                <a:gd name="T34" fmla="*/ 150 w 164"/>
                <a:gd name="T35" fmla="*/ 180 h 187"/>
                <a:gd name="T36" fmla="*/ 83 w 164"/>
                <a:gd name="T37" fmla="*/ 59 h 187"/>
                <a:gd name="T38" fmla="*/ 40 w 164"/>
                <a:gd name="T39" fmla="*/ 23 h 187"/>
                <a:gd name="T40" fmla="*/ 16 w 164"/>
                <a:gd name="T41" fmla="*/ 38 h 187"/>
                <a:gd name="T42" fmla="*/ 14 w 164"/>
                <a:gd name="T43" fmla="*/ 70 h 187"/>
                <a:gd name="T44" fmla="*/ 12 w 164"/>
                <a:gd name="T45" fmla="*/ 76 h 187"/>
                <a:gd name="T46" fmla="*/ 10 w 164"/>
                <a:gd name="T47" fmla="*/ 76 h 187"/>
                <a:gd name="T48" fmla="*/ 1 w 164"/>
                <a:gd name="T49" fmla="*/ 70 h 187"/>
                <a:gd name="T50" fmla="*/ 0 w 164"/>
                <a:gd name="T51" fmla="*/ 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4" h="187">
                  <a:moveTo>
                    <a:pt x="0" y="68"/>
                  </a:moveTo>
                  <a:cubicBezTo>
                    <a:pt x="2" y="55"/>
                    <a:pt x="3" y="43"/>
                    <a:pt x="4" y="30"/>
                  </a:cubicBezTo>
                  <a:cubicBezTo>
                    <a:pt x="5" y="9"/>
                    <a:pt x="20" y="0"/>
                    <a:pt x="39" y="9"/>
                  </a:cubicBezTo>
                  <a:cubicBezTo>
                    <a:pt x="45" y="12"/>
                    <a:pt x="52" y="15"/>
                    <a:pt x="58" y="20"/>
                  </a:cubicBezTo>
                  <a:cubicBezTo>
                    <a:pt x="59" y="27"/>
                    <a:pt x="66" y="29"/>
                    <a:pt x="70" y="34"/>
                  </a:cubicBezTo>
                  <a:cubicBezTo>
                    <a:pt x="75" y="38"/>
                    <a:pt x="81" y="42"/>
                    <a:pt x="85" y="47"/>
                  </a:cubicBezTo>
                  <a:cubicBezTo>
                    <a:pt x="89" y="51"/>
                    <a:pt x="92" y="54"/>
                    <a:pt x="95" y="58"/>
                  </a:cubicBezTo>
                  <a:cubicBezTo>
                    <a:pt x="99" y="63"/>
                    <a:pt x="103" y="67"/>
                    <a:pt x="106" y="72"/>
                  </a:cubicBezTo>
                  <a:cubicBezTo>
                    <a:pt x="110" y="76"/>
                    <a:pt x="113" y="81"/>
                    <a:pt x="117" y="85"/>
                  </a:cubicBezTo>
                  <a:cubicBezTo>
                    <a:pt x="119" y="92"/>
                    <a:pt x="123" y="96"/>
                    <a:pt x="127" y="102"/>
                  </a:cubicBezTo>
                  <a:cubicBezTo>
                    <a:pt x="130" y="107"/>
                    <a:pt x="133" y="112"/>
                    <a:pt x="137" y="117"/>
                  </a:cubicBezTo>
                  <a:cubicBezTo>
                    <a:pt x="138" y="124"/>
                    <a:pt x="142" y="129"/>
                    <a:pt x="145" y="136"/>
                  </a:cubicBezTo>
                  <a:cubicBezTo>
                    <a:pt x="147" y="142"/>
                    <a:pt x="149" y="148"/>
                    <a:pt x="157" y="151"/>
                  </a:cubicBezTo>
                  <a:cubicBezTo>
                    <a:pt x="157" y="151"/>
                    <a:pt x="157" y="152"/>
                    <a:pt x="158" y="152"/>
                  </a:cubicBezTo>
                  <a:cubicBezTo>
                    <a:pt x="154" y="155"/>
                    <a:pt x="153" y="158"/>
                    <a:pt x="155" y="162"/>
                  </a:cubicBezTo>
                  <a:cubicBezTo>
                    <a:pt x="156" y="165"/>
                    <a:pt x="156" y="168"/>
                    <a:pt x="157" y="171"/>
                  </a:cubicBezTo>
                  <a:cubicBezTo>
                    <a:pt x="157" y="176"/>
                    <a:pt x="164" y="183"/>
                    <a:pt x="155" y="187"/>
                  </a:cubicBezTo>
                  <a:cubicBezTo>
                    <a:pt x="151" y="186"/>
                    <a:pt x="151" y="182"/>
                    <a:pt x="150" y="180"/>
                  </a:cubicBezTo>
                  <a:cubicBezTo>
                    <a:pt x="136" y="135"/>
                    <a:pt x="113" y="95"/>
                    <a:pt x="83" y="59"/>
                  </a:cubicBezTo>
                  <a:cubicBezTo>
                    <a:pt x="71" y="44"/>
                    <a:pt x="57" y="31"/>
                    <a:pt x="40" y="23"/>
                  </a:cubicBezTo>
                  <a:cubicBezTo>
                    <a:pt x="25" y="15"/>
                    <a:pt x="16" y="20"/>
                    <a:pt x="16" y="38"/>
                  </a:cubicBezTo>
                  <a:cubicBezTo>
                    <a:pt x="16" y="48"/>
                    <a:pt x="15" y="59"/>
                    <a:pt x="14" y="70"/>
                  </a:cubicBezTo>
                  <a:cubicBezTo>
                    <a:pt x="14" y="72"/>
                    <a:pt x="14" y="74"/>
                    <a:pt x="12" y="76"/>
                  </a:cubicBezTo>
                  <a:cubicBezTo>
                    <a:pt x="11" y="76"/>
                    <a:pt x="11" y="76"/>
                    <a:pt x="10" y="76"/>
                  </a:cubicBezTo>
                  <a:cubicBezTo>
                    <a:pt x="6" y="75"/>
                    <a:pt x="3" y="73"/>
                    <a:pt x="1" y="70"/>
                  </a:cubicBezTo>
                  <a:cubicBezTo>
                    <a:pt x="1" y="70"/>
                    <a:pt x="0" y="69"/>
                    <a:pt x="0" y="68"/>
                  </a:cubicBezTo>
                  <a:close/>
                </a:path>
              </a:pathLst>
            </a:custGeom>
            <a:solidFill>
              <a:srgbClr val="D05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 name="Freeform 14">
              <a:extLst>
                <a:ext uri="{FF2B5EF4-FFF2-40B4-BE49-F238E27FC236}">
                  <a16:creationId xmlns:a16="http://schemas.microsoft.com/office/drawing/2014/main" id="{309ED766-3C64-2AF4-5FFC-3FD79A801D2A}"/>
                </a:ext>
              </a:extLst>
            </p:cNvPr>
            <p:cNvSpPr/>
            <p:nvPr/>
          </p:nvSpPr>
          <p:spPr bwMode="auto">
            <a:xfrm>
              <a:off x="5810250" y="4308475"/>
              <a:ext cx="327025" cy="422275"/>
            </a:xfrm>
            <a:custGeom>
              <a:avLst/>
              <a:gdLst>
                <a:gd name="T0" fmla="*/ 1 w 59"/>
                <a:gd name="T1" fmla="*/ 51 h 76"/>
                <a:gd name="T2" fmla="*/ 2 w 59"/>
                <a:gd name="T3" fmla="*/ 49 h 76"/>
                <a:gd name="T4" fmla="*/ 12 w 59"/>
                <a:gd name="T5" fmla="*/ 30 h 76"/>
                <a:gd name="T6" fmla="*/ 12 w 59"/>
                <a:gd name="T7" fmla="*/ 3 h 76"/>
                <a:gd name="T8" fmla="*/ 21 w 59"/>
                <a:gd name="T9" fmla="*/ 3 h 76"/>
                <a:gd name="T10" fmla="*/ 46 w 59"/>
                <a:gd name="T11" fmla="*/ 0 h 76"/>
                <a:gd name="T12" fmla="*/ 47 w 59"/>
                <a:gd name="T13" fmla="*/ 12 h 76"/>
                <a:gd name="T14" fmla="*/ 32 w 59"/>
                <a:gd name="T15" fmla="*/ 17 h 76"/>
                <a:gd name="T16" fmla="*/ 16 w 59"/>
                <a:gd name="T17" fmla="*/ 18 h 76"/>
                <a:gd name="T18" fmla="*/ 47 w 59"/>
                <a:gd name="T19" fmla="*/ 12 h 76"/>
                <a:gd name="T20" fmla="*/ 48 w 59"/>
                <a:gd name="T21" fmla="*/ 30 h 76"/>
                <a:gd name="T22" fmla="*/ 22 w 59"/>
                <a:gd name="T23" fmla="*/ 34 h 76"/>
                <a:gd name="T24" fmla="*/ 16 w 59"/>
                <a:gd name="T25" fmla="*/ 35 h 76"/>
                <a:gd name="T26" fmla="*/ 19 w 59"/>
                <a:gd name="T27" fmla="*/ 41 h 76"/>
                <a:gd name="T28" fmla="*/ 43 w 59"/>
                <a:gd name="T29" fmla="*/ 39 h 76"/>
                <a:gd name="T30" fmla="*/ 49 w 59"/>
                <a:gd name="T31" fmla="*/ 32 h 76"/>
                <a:gd name="T32" fmla="*/ 58 w 59"/>
                <a:gd name="T33" fmla="*/ 38 h 76"/>
                <a:gd name="T34" fmla="*/ 59 w 59"/>
                <a:gd name="T35" fmla="*/ 39 h 76"/>
                <a:gd name="T36" fmla="*/ 37 w 59"/>
                <a:gd name="T37" fmla="*/ 62 h 76"/>
                <a:gd name="T38" fmla="*/ 22 w 59"/>
                <a:gd name="T39" fmla="*/ 61 h 76"/>
                <a:gd name="T40" fmla="*/ 26 w 59"/>
                <a:gd name="T41" fmla="*/ 71 h 76"/>
                <a:gd name="T42" fmla="*/ 17 w 59"/>
                <a:gd name="T43" fmla="*/ 76 h 76"/>
                <a:gd name="T44" fmla="*/ 3 w 59"/>
                <a:gd name="T45" fmla="*/ 58 h 76"/>
                <a:gd name="T46" fmla="*/ 1 w 59"/>
                <a:gd name="T47" fmla="*/ 5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76">
                  <a:moveTo>
                    <a:pt x="1" y="51"/>
                  </a:moveTo>
                  <a:cubicBezTo>
                    <a:pt x="2" y="50"/>
                    <a:pt x="2" y="50"/>
                    <a:pt x="2" y="49"/>
                  </a:cubicBezTo>
                  <a:cubicBezTo>
                    <a:pt x="10" y="45"/>
                    <a:pt x="13" y="39"/>
                    <a:pt x="12" y="30"/>
                  </a:cubicBezTo>
                  <a:cubicBezTo>
                    <a:pt x="11" y="21"/>
                    <a:pt x="12" y="12"/>
                    <a:pt x="12" y="3"/>
                  </a:cubicBezTo>
                  <a:cubicBezTo>
                    <a:pt x="15" y="1"/>
                    <a:pt x="18" y="2"/>
                    <a:pt x="21" y="3"/>
                  </a:cubicBezTo>
                  <a:cubicBezTo>
                    <a:pt x="30" y="4"/>
                    <a:pt x="38" y="0"/>
                    <a:pt x="46" y="0"/>
                  </a:cubicBezTo>
                  <a:cubicBezTo>
                    <a:pt x="47" y="4"/>
                    <a:pt x="47" y="8"/>
                    <a:pt x="47" y="12"/>
                  </a:cubicBezTo>
                  <a:cubicBezTo>
                    <a:pt x="43" y="16"/>
                    <a:pt x="37" y="16"/>
                    <a:pt x="32" y="17"/>
                  </a:cubicBezTo>
                  <a:cubicBezTo>
                    <a:pt x="27" y="18"/>
                    <a:pt x="22" y="17"/>
                    <a:pt x="16" y="18"/>
                  </a:cubicBezTo>
                  <a:cubicBezTo>
                    <a:pt x="28" y="25"/>
                    <a:pt x="40" y="22"/>
                    <a:pt x="47" y="12"/>
                  </a:cubicBezTo>
                  <a:cubicBezTo>
                    <a:pt x="49" y="18"/>
                    <a:pt x="48" y="24"/>
                    <a:pt x="48" y="30"/>
                  </a:cubicBezTo>
                  <a:cubicBezTo>
                    <a:pt x="40" y="35"/>
                    <a:pt x="31" y="34"/>
                    <a:pt x="22" y="34"/>
                  </a:cubicBezTo>
                  <a:cubicBezTo>
                    <a:pt x="20" y="34"/>
                    <a:pt x="17" y="32"/>
                    <a:pt x="16" y="35"/>
                  </a:cubicBezTo>
                  <a:cubicBezTo>
                    <a:pt x="15" y="38"/>
                    <a:pt x="17" y="40"/>
                    <a:pt x="19" y="41"/>
                  </a:cubicBezTo>
                  <a:cubicBezTo>
                    <a:pt x="27" y="49"/>
                    <a:pt x="36" y="48"/>
                    <a:pt x="43" y="39"/>
                  </a:cubicBezTo>
                  <a:cubicBezTo>
                    <a:pt x="45" y="36"/>
                    <a:pt x="46" y="33"/>
                    <a:pt x="49" y="32"/>
                  </a:cubicBezTo>
                  <a:cubicBezTo>
                    <a:pt x="52" y="34"/>
                    <a:pt x="55" y="36"/>
                    <a:pt x="58" y="38"/>
                  </a:cubicBezTo>
                  <a:cubicBezTo>
                    <a:pt x="59" y="38"/>
                    <a:pt x="59" y="39"/>
                    <a:pt x="59" y="39"/>
                  </a:cubicBezTo>
                  <a:cubicBezTo>
                    <a:pt x="59" y="49"/>
                    <a:pt x="48" y="61"/>
                    <a:pt x="37" y="62"/>
                  </a:cubicBezTo>
                  <a:cubicBezTo>
                    <a:pt x="32" y="63"/>
                    <a:pt x="27" y="63"/>
                    <a:pt x="22" y="61"/>
                  </a:cubicBezTo>
                  <a:cubicBezTo>
                    <a:pt x="23" y="64"/>
                    <a:pt x="26" y="67"/>
                    <a:pt x="26" y="71"/>
                  </a:cubicBezTo>
                  <a:cubicBezTo>
                    <a:pt x="24" y="75"/>
                    <a:pt x="21" y="76"/>
                    <a:pt x="17" y="76"/>
                  </a:cubicBezTo>
                  <a:cubicBezTo>
                    <a:pt x="12" y="70"/>
                    <a:pt x="8" y="64"/>
                    <a:pt x="3" y="58"/>
                  </a:cubicBezTo>
                  <a:cubicBezTo>
                    <a:pt x="2" y="56"/>
                    <a:pt x="0" y="54"/>
                    <a:pt x="1" y="51"/>
                  </a:cubicBezTo>
                  <a:close/>
                </a:path>
              </a:pathLst>
            </a:custGeom>
            <a:solidFill>
              <a:srgbClr val="A0B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 name="Freeform 15">
              <a:extLst>
                <a:ext uri="{FF2B5EF4-FFF2-40B4-BE49-F238E27FC236}">
                  <a16:creationId xmlns:a16="http://schemas.microsoft.com/office/drawing/2014/main" id="{8995B254-53D7-3C24-DD59-A875A74ECFF0}"/>
                </a:ext>
              </a:extLst>
            </p:cNvPr>
            <p:cNvSpPr/>
            <p:nvPr/>
          </p:nvSpPr>
          <p:spPr bwMode="auto">
            <a:xfrm>
              <a:off x="5865813" y="3587750"/>
              <a:ext cx="304800" cy="515938"/>
            </a:xfrm>
            <a:custGeom>
              <a:avLst/>
              <a:gdLst>
                <a:gd name="T0" fmla="*/ 35 w 55"/>
                <a:gd name="T1" fmla="*/ 4 h 93"/>
                <a:gd name="T2" fmla="*/ 40 w 55"/>
                <a:gd name="T3" fmla="*/ 0 h 93"/>
                <a:gd name="T4" fmla="*/ 51 w 55"/>
                <a:gd name="T5" fmla="*/ 28 h 93"/>
                <a:gd name="T6" fmla="*/ 52 w 55"/>
                <a:gd name="T7" fmla="*/ 49 h 93"/>
                <a:gd name="T8" fmla="*/ 38 w 55"/>
                <a:gd name="T9" fmla="*/ 86 h 93"/>
                <a:gd name="T10" fmla="*/ 1 w 55"/>
                <a:gd name="T11" fmla="*/ 83 h 93"/>
                <a:gd name="T12" fmla="*/ 3 w 55"/>
                <a:gd name="T13" fmla="*/ 19 h 93"/>
                <a:gd name="T14" fmla="*/ 10 w 55"/>
                <a:gd name="T15" fmla="*/ 25 h 93"/>
                <a:gd name="T16" fmla="*/ 10 w 55"/>
                <a:gd name="T17" fmla="*/ 33 h 93"/>
                <a:gd name="T18" fmla="*/ 10 w 55"/>
                <a:gd name="T19" fmla="*/ 44 h 93"/>
                <a:gd name="T20" fmla="*/ 9 w 55"/>
                <a:gd name="T21" fmla="*/ 67 h 93"/>
                <a:gd name="T22" fmla="*/ 19 w 55"/>
                <a:gd name="T23" fmla="*/ 80 h 93"/>
                <a:gd name="T24" fmla="*/ 33 w 55"/>
                <a:gd name="T25" fmla="*/ 74 h 93"/>
                <a:gd name="T26" fmla="*/ 43 w 55"/>
                <a:gd name="T27" fmla="*/ 51 h 93"/>
                <a:gd name="T28" fmla="*/ 45 w 55"/>
                <a:gd name="T29" fmla="*/ 41 h 93"/>
                <a:gd name="T30" fmla="*/ 42 w 55"/>
                <a:gd name="T31" fmla="*/ 28 h 93"/>
                <a:gd name="T32" fmla="*/ 40 w 55"/>
                <a:gd name="T33" fmla="*/ 23 h 93"/>
                <a:gd name="T34" fmla="*/ 35 w 55"/>
                <a:gd name="T35"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35" y="4"/>
                  </a:moveTo>
                  <a:cubicBezTo>
                    <a:pt x="35" y="0"/>
                    <a:pt x="38" y="1"/>
                    <a:pt x="40" y="0"/>
                  </a:cubicBezTo>
                  <a:cubicBezTo>
                    <a:pt x="42" y="10"/>
                    <a:pt x="47" y="19"/>
                    <a:pt x="51" y="28"/>
                  </a:cubicBezTo>
                  <a:cubicBezTo>
                    <a:pt x="55" y="35"/>
                    <a:pt x="55" y="42"/>
                    <a:pt x="52" y="49"/>
                  </a:cubicBezTo>
                  <a:cubicBezTo>
                    <a:pt x="48" y="61"/>
                    <a:pt x="43" y="74"/>
                    <a:pt x="38" y="86"/>
                  </a:cubicBezTo>
                  <a:cubicBezTo>
                    <a:pt x="28" y="93"/>
                    <a:pt x="10" y="92"/>
                    <a:pt x="1" y="83"/>
                  </a:cubicBezTo>
                  <a:cubicBezTo>
                    <a:pt x="1" y="62"/>
                    <a:pt x="0" y="40"/>
                    <a:pt x="3" y="19"/>
                  </a:cubicBezTo>
                  <a:cubicBezTo>
                    <a:pt x="10" y="17"/>
                    <a:pt x="10" y="21"/>
                    <a:pt x="10" y="25"/>
                  </a:cubicBezTo>
                  <a:cubicBezTo>
                    <a:pt x="11" y="28"/>
                    <a:pt x="10" y="30"/>
                    <a:pt x="10" y="33"/>
                  </a:cubicBezTo>
                  <a:cubicBezTo>
                    <a:pt x="10" y="36"/>
                    <a:pt x="10" y="40"/>
                    <a:pt x="10" y="44"/>
                  </a:cubicBezTo>
                  <a:cubicBezTo>
                    <a:pt x="8" y="51"/>
                    <a:pt x="8" y="59"/>
                    <a:pt x="9" y="67"/>
                  </a:cubicBezTo>
                  <a:cubicBezTo>
                    <a:pt x="9" y="74"/>
                    <a:pt x="13" y="79"/>
                    <a:pt x="19" y="80"/>
                  </a:cubicBezTo>
                  <a:cubicBezTo>
                    <a:pt x="25" y="82"/>
                    <a:pt x="30" y="78"/>
                    <a:pt x="33" y="74"/>
                  </a:cubicBezTo>
                  <a:cubicBezTo>
                    <a:pt x="38" y="67"/>
                    <a:pt x="40" y="58"/>
                    <a:pt x="43" y="51"/>
                  </a:cubicBezTo>
                  <a:cubicBezTo>
                    <a:pt x="44" y="48"/>
                    <a:pt x="45" y="44"/>
                    <a:pt x="45" y="41"/>
                  </a:cubicBezTo>
                  <a:cubicBezTo>
                    <a:pt x="45" y="37"/>
                    <a:pt x="44" y="33"/>
                    <a:pt x="42" y="28"/>
                  </a:cubicBezTo>
                  <a:cubicBezTo>
                    <a:pt x="41" y="27"/>
                    <a:pt x="40" y="25"/>
                    <a:pt x="40" y="23"/>
                  </a:cubicBezTo>
                  <a:cubicBezTo>
                    <a:pt x="35" y="17"/>
                    <a:pt x="35" y="11"/>
                    <a:pt x="35" y="4"/>
                  </a:cubicBezTo>
                  <a:close/>
                </a:path>
              </a:pathLst>
            </a:custGeom>
            <a:solidFill>
              <a:srgbClr val="F3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 name="Freeform 16">
              <a:extLst>
                <a:ext uri="{FF2B5EF4-FFF2-40B4-BE49-F238E27FC236}">
                  <a16:creationId xmlns:a16="http://schemas.microsoft.com/office/drawing/2014/main" id="{658712DA-E122-7771-F8B2-30CC20DE3D1F}"/>
                </a:ext>
              </a:extLst>
            </p:cNvPr>
            <p:cNvSpPr/>
            <p:nvPr/>
          </p:nvSpPr>
          <p:spPr bwMode="auto">
            <a:xfrm>
              <a:off x="4867275" y="5073650"/>
              <a:ext cx="631825" cy="798513"/>
            </a:xfrm>
            <a:custGeom>
              <a:avLst/>
              <a:gdLst>
                <a:gd name="T0" fmla="*/ 15 w 114"/>
                <a:gd name="T1" fmla="*/ 3 h 144"/>
                <a:gd name="T2" fmla="*/ 17 w 114"/>
                <a:gd name="T3" fmla="*/ 14 h 144"/>
                <a:gd name="T4" fmla="*/ 57 w 114"/>
                <a:gd name="T5" fmla="*/ 25 h 144"/>
                <a:gd name="T6" fmla="*/ 57 w 114"/>
                <a:gd name="T7" fmla="*/ 27 h 144"/>
                <a:gd name="T8" fmla="*/ 42 w 114"/>
                <a:gd name="T9" fmla="*/ 27 h 144"/>
                <a:gd name="T10" fmla="*/ 25 w 114"/>
                <a:gd name="T11" fmla="*/ 22 h 144"/>
                <a:gd name="T12" fmla="*/ 17 w 114"/>
                <a:gd name="T13" fmla="*/ 23 h 144"/>
                <a:gd name="T14" fmla="*/ 21 w 114"/>
                <a:gd name="T15" fmla="*/ 30 h 144"/>
                <a:gd name="T16" fmla="*/ 51 w 114"/>
                <a:gd name="T17" fmla="*/ 52 h 144"/>
                <a:gd name="T18" fmla="*/ 67 w 114"/>
                <a:gd name="T19" fmla="*/ 67 h 144"/>
                <a:gd name="T20" fmla="*/ 78 w 114"/>
                <a:gd name="T21" fmla="*/ 81 h 144"/>
                <a:gd name="T22" fmla="*/ 92 w 114"/>
                <a:gd name="T23" fmla="*/ 100 h 144"/>
                <a:gd name="T24" fmla="*/ 103 w 114"/>
                <a:gd name="T25" fmla="*/ 120 h 144"/>
                <a:gd name="T26" fmla="*/ 106 w 114"/>
                <a:gd name="T27" fmla="*/ 124 h 144"/>
                <a:gd name="T28" fmla="*/ 112 w 114"/>
                <a:gd name="T29" fmla="*/ 137 h 144"/>
                <a:gd name="T30" fmla="*/ 112 w 114"/>
                <a:gd name="T31" fmla="*/ 142 h 144"/>
                <a:gd name="T32" fmla="*/ 111 w 114"/>
                <a:gd name="T33" fmla="*/ 144 h 144"/>
                <a:gd name="T34" fmla="*/ 108 w 114"/>
                <a:gd name="T35" fmla="*/ 139 h 144"/>
                <a:gd name="T36" fmla="*/ 87 w 114"/>
                <a:gd name="T37" fmla="*/ 105 h 144"/>
                <a:gd name="T38" fmla="*/ 73 w 114"/>
                <a:gd name="T39" fmla="*/ 85 h 144"/>
                <a:gd name="T40" fmla="*/ 62 w 114"/>
                <a:gd name="T41" fmla="*/ 71 h 144"/>
                <a:gd name="T42" fmla="*/ 56 w 114"/>
                <a:gd name="T43" fmla="*/ 66 h 144"/>
                <a:gd name="T44" fmla="*/ 46 w 114"/>
                <a:gd name="T45" fmla="*/ 56 h 144"/>
                <a:gd name="T46" fmla="*/ 29 w 114"/>
                <a:gd name="T47" fmla="*/ 43 h 144"/>
                <a:gd name="T48" fmla="*/ 14 w 114"/>
                <a:gd name="T49" fmla="*/ 31 h 144"/>
                <a:gd name="T50" fmla="*/ 8 w 114"/>
                <a:gd name="T51" fmla="*/ 28 h 144"/>
                <a:gd name="T52" fmla="*/ 0 w 114"/>
                <a:gd name="T53" fmla="*/ 21 h 144"/>
                <a:gd name="T54" fmla="*/ 6 w 114"/>
                <a:gd name="T55" fmla="*/ 0 h 144"/>
                <a:gd name="T56" fmla="*/ 15 w 114"/>
                <a:gd name="T57"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 h="144">
                  <a:moveTo>
                    <a:pt x="15" y="3"/>
                  </a:moveTo>
                  <a:cubicBezTo>
                    <a:pt x="15" y="7"/>
                    <a:pt x="10" y="12"/>
                    <a:pt x="17" y="14"/>
                  </a:cubicBezTo>
                  <a:cubicBezTo>
                    <a:pt x="31" y="15"/>
                    <a:pt x="44" y="19"/>
                    <a:pt x="57" y="25"/>
                  </a:cubicBezTo>
                  <a:cubicBezTo>
                    <a:pt x="58" y="25"/>
                    <a:pt x="58" y="26"/>
                    <a:pt x="57" y="27"/>
                  </a:cubicBezTo>
                  <a:cubicBezTo>
                    <a:pt x="52" y="30"/>
                    <a:pt x="47" y="28"/>
                    <a:pt x="42" y="27"/>
                  </a:cubicBezTo>
                  <a:cubicBezTo>
                    <a:pt x="37" y="25"/>
                    <a:pt x="31" y="23"/>
                    <a:pt x="25" y="22"/>
                  </a:cubicBezTo>
                  <a:cubicBezTo>
                    <a:pt x="22" y="21"/>
                    <a:pt x="19" y="20"/>
                    <a:pt x="17" y="23"/>
                  </a:cubicBezTo>
                  <a:cubicBezTo>
                    <a:pt x="15" y="27"/>
                    <a:pt x="19" y="28"/>
                    <a:pt x="21" y="30"/>
                  </a:cubicBezTo>
                  <a:cubicBezTo>
                    <a:pt x="32" y="36"/>
                    <a:pt x="41" y="44"/>
                    <a:pt x="51" y="52"/>
                  </a:cubicBezTo>
                  <a:cubicBezTo>
                    <a:pt x="56" y="57"/>
                    <a:pt x="61" y="62"/>
                    <a:pt x="67" y="67"/>
                  </a:cubicBezTo>
                  <a:cubicBezTo>
                    <a:pt x="70" y="72"/>
                    <a:pt x="74" y="77"/>
                    <a:pt x="78" y="81"/>
                  </a:cubicBezTo>
                  <a:cubicBezTo>
                    <a:pt x="83" y="88"/>
                    <a:pt x="87" y="94"/>
                    <a:pt x="92" y="100"/>
                  </a:cubicBezTo>
                  <a:cubicBezTo>
                    <a:pt x="95" y="107"/>
                    <a:pt x="100" y="113"/>
                    <a:pt x="103" y="120"/>
                  </a:cubicBezTo>
                  <a:cubicBezTo>
                    <a:pt x="104" y="121"/>
                    <a:pt x="105" y="122"/>
                    <a:pt x="106" y="124"/>
                  </a:cubicBezTo>
                  <a:cubicBezTo>
                    <a:pt x="108" y="128"/>
                    <a:pt x="110" y="133"/>
                    <a:pt x="112" y="137"/>
                  </a:cubicBezTo>
                  <a:cubicBezTo>
                    <a:pt x="113" y="139"/>
                    <a:pt x="114" y="141"/>
                    <a:pt x="112" y="142"/>
                  </a:cubicBezTo>
                  <a:cubicBezTo>
                    <a:pt x="112" y="143"/>
                    <a:pt x="111" y="143"/>
                    <a:pt x="111" y="144"/>
                  </a:cubicBezTo>
                  <a:cubicBezTo>
                    <a:pt x="110" y="142"/>
                    <a:pt x="109" y="141"/>
                    <a:pt x="108" y="139"/>
                  </a:cubicBezTo>
                  <a:cubicBezTo>
                    <a:pt x="99" y="128"/>
                    <a:pt x="94" y="116"/>
                    <a:pt x="87" y="105"/>
                  </a:cubicBezTo>
                  <a:cubicBezTo>
                    <a:pt x="82" y="98"/>
                    <a:pt x="78" y="91"/>
                    <a:pt x="73" y="85"/>
                  </a:cubicBezTo>
                  <a:cubicBezTo>
                    <a:pt x="69" y="80"/>
                    <a:pt x="65" y="76"/>
                    <a:pt x="62" y="71"/>
                  </a:cubicBezTo>
                  <a:cubicBezTo>
                    <a:pt x="60" y="69"/>
                    <a:pt x="58" y="68"/>
                    <a:pt x="56" y="66"/>
                  </a:cubicBezTo>
                  <a:cubicBezTo>
                    <a:pt x="53" y="63"/>
                    <a:pt x="50" y="59"/>
                    <a:pt x="46" y="56"/>
                  </a:cubicBezTo>
                  <a:cubicBezTo>
                    <a:pt x="40" y="52"/>
                    <a:pt x="35" y="47"/>
                    <a:pt x="29" y="43"/>
                  </a:cubicBezTo>
                  <a:cubicBezTo>
                    <a:pt x="24" y="39"/>
                    <a:pt x="17" y="37"/>
                    <a:pt x="14" y="31"/>
                  </a:cubicBezTo>
                  <a:cubicBezTo>
                    <a:pt x="12" y="30"/>
                    <a:pt x="10" y="29"/>
                    <a:pt x="8" y="28"/>
                  </a:cubicBezTo>
                  <a:cubicBezTo>
                    <a:pt x="6" y="26"/>
                    <a:pt x="4" y="23"/>
                    <a:pt x="0" y="21"/>
                  </a:cubicBezTo>
                  <a:cubicBezTo>
                    <a:pt x="2" y="14"/>
                    <a:pt x="4" y="7"/>
                    <a:pt x="6" y="0"/>
                  </a:cubicBezTo>
                  <a:cubicBezTo>
                    <a:pt x="9" y="0"/>
                    <a:pt x="13" y="1"/>
                    <a:pt x="15" y="3"/>
                  </a:cubicBezTo>
                  <a:close/>
                </a:path>
              </a:pathLst>
            </a:custGeom>
            <a:solidFill>
              <a:srgbClr val="B84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 name="Freeform 17">
              <a:extLst>
                <a:ext uri="{FF2B5EF4-FFF2-40B4-BE49-F238E27FC236}">
                  <a16:creationId xmlns:a16="http://schemas.microsoft.com/office/drawing/2014/main" id="{D816E30E-2AE0-A210-CB53-488023EDDC85}"/>
                </a:ext>
              </a:extLst>
            </p:cNvPr>
            <p:cNvSpPr/>
            <p:nvPr/>
          </p:nvSpPr>
          <p:spPr bwMode="auto">
            <a:xfrm>
              <a:off x="5872163" y="4143375"/>
              <a:ext cx="193675" cy="171450"/>
            </a:xfrm>
            <a:custGeom>
              <a:avLst/>
              <a:gdLst>
                <a:gd name="T0" fmla="*/ 1 w 35"/>
                <a:gd name="T1" fmla="*/ 23 h 31"/>
                <a:gd name="T2" fmla="*/ 1 w 35"/>
                <a:gd name="T3" fmla="*/ 17 h 31"/>
                <a:gd name="T4" fmla="*/ 17 w 35"/>
                <a:gd name="T5" fmla="*/ 16 h 31"/>
                <a:gd name="T6" fmla="*/ 27 w 35"/>
                <a:gd name="T7" fmla="*/ 15 h 31"/>
                <a:gd name="T8" fmla="*/ 0 w 35"/>
                <a:gd name="T9" fmla="*/ 10 h 31"/>
                <a:gd name="T10" fmla="*/ 0 w 35"/>
                <a:gd name="T11" fmla="*/ 2 h 31"/>
                <a:gd name="T12" fmla="*/ 7 w 35"/>
                <a:gd name="T13" fmla="*/ 1 h 31"/>
                <a:gd name="T14" fmla="*/ 35 w 35"/>
                <a:gd name="T15" fmla="*/ 0 h 31"/>
                <a:gd name="T16" fmla="*/ 35 w 35"/>
                <a:gd name="T17" fmla="*/ 27 h 31"/>
                <a:gd name="T18" fmla="*/ 1 w 35"/>
                <a:gd name="T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1">
                  <a:moveTo>
                    <a:pt x="1" y="23"/>
                  </a:moveTo>
                  <a:cubicBezTo>
                    <a:pt x="1" y="21"/>
                    <a:pt x="1" y="19"/>
                    <a:pt x="1" y="17"/>
                  </a:cubicBezTo>
                  <a:cubicBezTo>
                    <a:pt x="6" y="13"/>
                    <a:pt x="11" y="17"/>
                    <a:pt x="17" y="16"/>
                  </a:cubicBezTo>
                  <a:cubicBezTo>
                    <a:pt x="20" y="16"/>
                    <a:pt x="24" y="16"/>
                    <a:pt x="27" y="15"/>
                  </a:cubicBezTo>
                  <a:cubicBezTo>
                    <a:pt x="18" y="13"/>
                    <a:pt x="9" y="15"/>
                    <a:pt x="0" y="10"/>
                  </a:cubicBezTo>
                  <a:cubicBezTo>
                    <a:pt x="0" y="7"/>
                    <a:pt x="0" y="4"/>
                    <a:pt x="0" y="2"/>
                  </a:cubicBezTo>
                  <a:cubicBezTo>
                    <a:pt x="2" y="0"/>
                    <a:pt x="5" y="1"/>
                    <a:pt x="7" y="1"/>
                  </a:cubicBezTo>
                  <a:cubicBezTo>
                    <a:pt x="16" y="4"/>
                    <a:pt x="26" y="3"/>
                    <a:pt x="35" y="0"/>
                  </a:cubicBezTo>
                  <a:cubicBezTo>
                    <a:pt x="35" y="9"/>
                    <a:pt x="35" y="18"/>
                    <a:pt x="35" y="27"/>
                  </a:cubicBezTo>
                  <a:cubicBezTo>
                    <a:pt x="23" y="30"/>
                    <a:pt x="11" y="31"/>
                    <a:pt x="1" y="23"/>
                  </a:cubicBezTo>
                  <a:close/>
                </a:path>
              </a:pathLst>
            </a:custGeom>
            <a:solidFill>
              <a:srgbClr val="A3B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 name="Freeform 18">
              <a:extLst>
                <a:ext uri="{FF2B5EF4-FFF2-40B4-BE49-F238E27FC236}">
                  <a16:creationId xmlns:a16="http://schemas.microsoft.com/office/drawing/2014/main" id="{0FE3C75C-9DD0-587C-F474-427C1DAFFE48}"/>
                </a:ext>
              </a:extLst>
            </p:cNvPr>
            <p:cNvSpPr/>
            <p:nvPr/>
          </p:nvSpPr>
          <p:spPr bwMode="auto">
            <a:xfrm>
              <a:off x="5883275" y="3609975"/>
              <a:ext cx="215900" cy="144463"/>
            </a:xfrm>
            <a:custGeom>
              <a:avLst/>
              <a:gdLst>
                <a:gd name="T0" fmla="*/ 5 w 39"/>
                <a:gd name="T1" fmla="*/ 22 h 26"/>
                <a:gd name="T2" fmla="*/ 0 w 39"/>
                <a:gd name="T3" fmla="*/ 15 h 26"/>
                <a:gd name="T4" fmla="*/ 1 w 39"/>
                <a:gd name="T5" fmla="*/ 14 h 26"/>
                <a:gd name="T6" fmla="*/ 15 w 39"/>
                <a:gd name="T7" fmla="*/ 6 h 26"/>
                <a:gd name="T8" fmla="*/ 29 w 39"/>
                <a:gd name="T9" fmla="*/ 4 h 26"/>
                <a:gd name="T10" fmla="*/ 32 w 39"/>
                <a:gd name="T11" fmla="*/ 0 h 26"/>
                <a:gd name="T12" fmla="*/ 39 w 39"/>
                <a:gd name="T13" fmla="*/ 19 h 26"/>
                <a:gd name="T14" fmla="*/ 31 w 39"/>
                <a:gd name="T15" fmla="*/ 24 h 26"/>
                <a:gd name="T16" fmla="*/ 5 w 39"/>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6">
                  <a:moveTo>
                    <a:pt x="5" y="22"/>
                  </a:moveTo>
                  <a:cubicBezTo>
                    <a:pt x="5" y="19"/>
                    <a:pt x="6" y="15"/>
                    <a:pt x="0" y="15"/>
                  </a:cubicBezTo>
                  <a:cubicBezTo>
                    <a:pt x="0" y="15"/>
                    <a:pt x="1" y="14"/>
                    <a:pt x="1" y="14"/>
                  </a:cubicBezTo>
                  <a:cubicBezTo>
                    <a:pt x="7" y="14"/>
                    <a:pt x="9" y="6"/>
                    <a:pt x="15" y="6"/>
                  </a:cubicBezTo>
                  <a:cubicBezTo>
                    <a:pt x="19" y="5"/>
                    <a:pt x="24" y="2"/>
                    <a:pt x="29" y="4"/>
                  </a:cubicBezTo>
                  <a:cubicBezTo>
                    <a:pt x="33" y="5"/>
                    <a:pt x="32" y="2"/>
                    <a:pt x="32" y="0"/>
                  </a:cubicBezTo>
                  <a:cubicBezTo>
                    <a:pt x="34" y="6"/>
                    <a:pt x="35" y="13"/>
                    <a:pt x="39" y="19"/>
                  </a:cubicBezTo>
                  <a:cubicBezTo>
                    <a:pt x="37" y="22"/>
                    <a:pt x="34" y="24"/>
                    <a:pt x="31" y="24"/>
                  </a:cubicBezTo>
                  <a:cubicBezTo>
                    <a:pt x="22" y="24"/>
                    <a:pt x="14" y="26"/>
                    <a:pt x="5" y="22"/>
                  </a:cubicBezTo>
                  <a:close/>
                </a:path>
              </a:pathLst>
            </a:custGeom>
            <a:solidFill>
              <a:srgbClr val="EA7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 name="Freeform 19">
              <a:extLst>
                <a:ext uri="{FF2B5EF4-FFF2-40B4-BE49-F238E27FC236}">
                  <a16:creationId xmlns:a16="http://schemas.microsoft.com/office/drawing/2014/main" id="{EA45EBF5-0847-5C22-97DA-2EE753D31C9A}"/>
                </a:ext>
              </a:extLst>
            </p:cNvPr>
            <p:cNvSpPr/>
            <p:nvPr/>
          </p:nvSpPr>
          <p:spPr bwMode="auto">
            <a:xfrm>
              <a:off x="5876925" y="4464050"/>
              <a:ext cx="204788" cy="144463"/>
            </a:xfrm>
            <a:custGeom>
              <a:avLst/>
              <a:gdLst>
                <a:gd name="T0" fmla="*/ 37 w 37"/>
                <a:gd name="T1" fmla="*/ 4 h 26"/>
                <a:gd name="T2" fmla="*/ 5 w 37"/>
                <a:gd name="T3" fmla="*/ 15 h 26"/>
                <a:gd name="T4" fmla="*/ 2 w 37"/>
                <a:gd name="T5" fmla="*/ 4 h 26"/>
                <a:gd name="T6" fmla="*/ 10 w 37"/>
                <a:gd name="T7" fmla="*/ 4 h 26"/>
                <a:gd name="T8" fmla="*/ 36 w 37"/>
                <a:gd name="T9" fmla="*/ 2 h 26"/>
                <a:gd name="T10" fmla="*/ 37 w 37"/>
                <a:gd name="T11" fmla="*/ 4 h 26"/>
              </a:gdLst>
              <a:ahLst/>
              <a:cxnLst>
                <a:cxn ang="0">
                  <a:pos x="T0" y="T1"/>
                </a:cxn>
                <a:cxn ang="0">
                  <a:pos x="T2" y="T3"/>
                </a:cxn>
                <a:cxn ang="0">
                  <a:pos x="T4" y="T5"/>
                </a:cxn>
                <a:cxn ang="0">
                  <a:pos x="T6" y="T7"/>
                </a:cxn>
                <a:cxn ang="0">
                  <a:pos x="T8" y="T9"/>
                </a:cxn>
                <a:cxn ang="0">
                  <a:pos x="T10" y="T11"/>
                </a:cxn>
              </a:cxnLst>
              <a:rect l="0" t="0" r="r" b="b"/>
              <a:pathLst>
                <a:path w="37" h="26">
                  <a:moveTo>
                    <a:pt x="37" y="4"/>
                  </a:moveTo>
                  <a:cubicBezTo>
                    <a:pt x="30" y="22"/>
                    <a:pt x="19" y="26"/>
                    <a:pt x="5" y="15"/>
                  </a:cubicBezTo>
                  <a:cubicBezTo>
                    <a:pt x="1" y="12"/>
                    <a:pt x="0" y="9"/>
                    <a:pt x="2" y="4"/>
                  </a:cubicBezTo>
                  <a:cubicBezTo>
                    <a:pt x="3" y="0"/>
                    <a:pt x="7" y="3"/>
                    <a:pt x="10" y="4"/>
                  </a:cubicBezTo>
                  <a:cubicBezTo>
                    <a:pt x="18" y="5"/>
                    <a:pt x="27" y="3"/>
                    <a:pt x="36" y="2"/>
                  </a:cubicBezTo>
                  <a:cubicBezTo>
                    <a:pt x="36" y="3"/>
                    <a:pt x="36" y="3"/>
                    <a:pt x="37" y="4"/>
                  </a:cubicBezTo>
                  <a:close/>
                </a:path>
              </a:pathLst>
            </a:custGeom>
            <a:solidFill>
              <a:srgbClr val="F2B1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 name="Freeform 20">
              <a:extLst>
                <a:ext uri="{FF2B5EF4-FFF2-40B4-BE49-F238E27FC236}">
                  <a16:creationId xmlns:a16="http://schemas.microsoft.com/office/drawing/2014/main" id="{AD9932D6-F27C-C6E7-11E5-3E2A124D9E6A}"/>
                </a:ext>
              </a:extLst>
            </p:cNvPr>
            <p:cNvSpPr/>
            <p:nvPr/>
          </p:nvSpPr>
          <p:spPr bwMode="auto">
            <a:xfrm>
              <a:off x="4840288" y="6056313"/>
              <a:ext cx="149225" cy="327025"/>
            </a:xfrm>
            <a:custGeom>
              <a:avLst/>
              <a:gdLst>
                <a:gd name="T0" fmla="*/ 7 w 27"/>
                <a:gd name="T1" fmla="*/ 0 h 59"/>
                <a:gd name="T2" fmla="*/ 15 w 27"/>
                <a:gd name="T3" fmla="*/ 14 h 59"/>
                <a:gd name="T4" fmla="*/ 27 w 27"/>
                <a:gd name="T5" fmla="*/ 21 h 59"/>
                <a:gd name="T6" fmla="*/ 27 w 27"/>
                <a:gd name="T7" fmla="*/ 24 h 59"/>
                <a:gd name="T8" fmla="*/ 19 w 27"/>
                <a:gd name="T9" fmla="*/ 38 h 59"/>
                <a:gd name="T10" fmla="*/ 21 w 27"/>
                <a:gd name="T11" fmla="*/ 51 h 59"/>
                <a:gd name="T12" fmla="*/ 25 w 27"/>
                <a:gd name="T13" fmla="*/ 49 h 59"/>
                <a:gd name="T14" fmla="*/ 17 w 27"/>
                <a:gd name="T15" fmla="*/ 59 h 59"/>
                <a:gd name="T16" fmla="*/ 19 w 27"/>
                <a:gd name="T17" fmla="*/ 33 h 59"/>
                <a:gd name="T18" fmla="*/ 14 w 27"/>
                <a:gd name="T19" fmla="*/ 25 h 59"/>
                <a:gd name="T20" fmla="*/ 0 w 27"/>
                <a:gd name="T21" fmla="*/ 8 h 59"/>
                <a:gd name="T22" fmla="*/ 7 w 27"/>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59">
                  <a:moveTo>
                    <a:pt x="7" y="0"/>
                  </a:moveTo>
                  <a:cubicBezTo>
                    <a:pt x="11" y="4"/>
                    <a:pt x="12" y="10"/>
                    <a:pt x="15" y="14"/>
                  </a:cubicBezTo>
                  <a:cubicBezTo>
                    <a:pt x="18" y="19"/>
                    <a:pt x="22" y="21"/>
                    <a:pt x="27" y="21"/>
                  </a:cubicBezTo>
                  <a:cubicBezTo>
                    <a:pt x="27" y="22"/>
                    <a:pt x="27" y="23"/>
                    <a:pt x="27" y="24"/>
                  </a:cubicBezTo>
                  <a:cubicBezTo>
                    <a:pt x="24" y="29"/>
                    <a:pt x="22" y="33"/>
                    <a:pt x="19" y="38"/>
                  </a:cubicBezTo>
                  <a:cubicBezTo>
                    <a:pt x="17" y="42"/>
                    <a:pt x="26" y="46"/>
                    <a:pt x="21" y="51"/>
                  </a:cubicBezTo>
                  <a:cubicBezTo>
                    <a:pt x="22" y="50"/>
                    <a:pt x="24" y="50"/>
                    <a:pt x="25" y="49"/>
                  </a:cubicBezTo>
                  <a:cubicBezTo>
                    <a:pt x="24" y="53"/>
                    <a:pt x="22" y="56"/>
                    <a:pt x="17" y="59"/>
                  </a:cubicBezTo>
                  <a:cubicBezTo>
                    <a:pt x="17" y="50"/>
                    <a:pt x="15" y="41"/>
                    <a:pt x="19" y="33"/>
                  </a:cubicBezTo>
                  <a:cubicBezTo>
                    <a:pt x="21" y="29"/>
                    <a:pt x="24" y="23"/>
                    <a:pt x="14" y="25"/>
                  </a:cubicBezTo>
                  <a:cubicBezTo>
                    <a:pt x="7" y="27"/>
                    <a:pt x="2" y="19"/>
                    <a:pt x="0" y="8"/>
                  </a:cubicBezTo>
                  <a:cubicBezTo>
                    <a:pt x="0" y="4"/>
                    <a:pt x="2" y="0"/>
                    <a:pt x="7" y="0"/>
                  </a:cubicBezTo>
                  <a:close/>
                </a:path>
              </a:pathLst>
            </a:custGeom>
            <a:solidFill>
              <a:srgbClr val="B93A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 name="Freeform 21">
              <a:extLst>
                <a:ext uri="{FF2B5EF4-FFF2-40B4-BE49-F238E27FC236}">
                  <a16:creationId xmlns:a16="http://schemas.microsoft.com/office/drawing/2014/main" id="{AECF2724-E6B0-FAA9-2B2E-5ABB5AC19BEC}"/>
                </a:ext>
              </a:extLst>
            </p:cNvPr>
            <p:cNvSpPr/>
            <p:nvPr/>
          </p:nvSpPr>
          <p:spPr bwMode="auto">
            <a:xfrm>
              <a:off x="5872163" y="4048125"/>
              <a:ext cx="204788" cy="100013"/>
            </a:xfrm>
            <a:custGeom>
              <a:avLst/>
              <a:gdLst>
                <a:gd name="T0" fmla="*/ 0 w 37"/>
                <a:gd name="T1" fmla="*/ 0 h 18"/>
                <a:gd name="T2" fmla="*/ 37 w 37"/>
                <a:gd name="T3" fmla="*/ 3 h 18"/>
                <a:gd name="T4" fmla="*/ 35 w 37"/>
                <a:gd name="T5" fmla="*/ 14 h 18"/>
                <a:gd name="T6" fmla="*/ 0 w 37"/>
                <a:gd name="T7" fmla="*/ 10 h 18"/>
                <a:gd name="T8" fmla="*/ 0 w 37"/>
                <a:gd name="T9" fmla="*/ 0 h 18"/>
              </a:gdLst>
              <a:ahLst/>
              <a:cxnLst>
                <a:cxn ang="0">
                  <a:pos x="T0" y="T1"/>
                </a:cxn>
                <a:cxn ang="0">
                  <a:pos x="T2" y="T3"/>
                </a:cxn>
                <a:cxn ang="0">
                  <a:pos x="T4" y="T5"/>
                </a:cxn>
                <a:cxn ang="0">
                  <a:pos x="T6" y="T7"/>
                </a:cxn>
                <a:cxn ang="0">
                  <a:pos x="T8" y="T9"/>
                </a:cxn>
              </a:cxnLst>
              <a:rect l="0" t="0" r="r" b="b"/>
              <a:pathLst>
                <a:path w="37" h="18">
                  <a:moveTo>
                    <a:pt x="0" y="0"/>
                  </a:moveTo>
                  <a:cubicBezTo>
                    <a:pt x="12" y="7"/>
                    <a:pt x="25" y="6"/>
                    <a:pt x="37" y="3"/>
                  </a:cubicBezTo>
                  <a:cubicBezTo>
                    <a:pt x="37" y="7"/>
                    <a:pt x="36" y="10"/>
                    <a:pt x="35" y="14"/>
                  </a:cubicBezTo>
                  <a:cubicBezTo>
                    <a:pt x="23" y="17"/>
                    <a:pt x="11" y="18"/>
                    <a:pt x="0" y="10"/>
                  </a:cubicBezTo>
                  <a:cubicBezTo>
                    <a:pt x="0" y="7"/>
                    <a:pt x="0" y="3"/>
                    <a:pt x="0" y="0"/>
                  </a:cubicBezTo>
                  <a:close/>
                </a:path>
              </a:pathLst>
            </a:custGeom>
            <a:solidFill>
              <a:srgbClr val="A5B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 name="Freeform 22">
              <a:extLst>
                <a:ext uri="{FF2B5EF4-FFF2-40B4-BE49-F238E27FC236}">
                  <a16:creationId xmlns:a16="http://schemas.microsoft.com/office/drawing/2014/main" id="{C54CD7A2-58AF-6678-8BA4-BC107E821DA2}"/>
                </a:ext>
              </a:extLst>
            </p:cNvPr>
            <p:cNvSpPr/>
            <p:nvPr/>
          </p:nvSpPr>
          <p:spPr bwMode="auto">
            <a:xfrm>
              <a:off x="6848475" y="5068888"/>
              <a:ext cx="227013" cy="282575"/>
            </a:xfrm>
            <a:custGeom>
              <a:avLst/>
              <a:gdLst>
                <a:gd name="T0" fmla="*/ 26 w 41"/>
                <a:gd name="T1" fmla="*/ 19 h 51"/>
                <a:gd name="T2" fmla="*/ 26 w 41"/>
                <a:gd name="T3" fmla="*/ 4 h 51"/>
                <a:gd name="T4" fmla="*/ 35 w 41"/>
                <a:gd name="T5" fmla="*/ 2 h 51"/>
                <a:gd name="T6" fmla="*/ 41 w 41"/>
                <a:gd name="T7" fmla="*/ 22 h 51"/>
                <a:gd name="T8" fmla="*/ 38 w 41"/>
                <a:gd name="T9" fmla="*/ 22 h 51"/>
                <a:gd name="T10" fmla="*/ 26 w 41"/>
                <a:gd name="T11" fmla="*/ 26 h 51"/>
                <a:gd name="T12" fmla="*/ 1 w 41"/>
                <a:gd name="T13" fmla="*/ 51 h 51"/>
                <a:gd name="T14" fmla="*/ 0 w 41"/>
                <a:gd name="T15" fmla="*/ 49 h 51"/>
                <a:gd name="T16" fmla="*/ 26 w 41"/>
                <a:gd name="T17"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1">
                  <a:moveTo>
                    <a:pt x="26" y="19"/>
                  </a:moveTo>
                  <a:cubicBezTo>
                    <a:pt x="33" y="14"/>
                    <a:pt x="26" y="9"/>
                    <a:pt x="26" y="4"/>
                  </a:cubicBezTo>
                  <a:cubicBezTo>
                    <a:pt x="29" y="2"/>
                    <a:pt x="32" y="0"/>
                    <a:pt x="35" y="2"/>
                  </a:cubicBezTo>
                  <a:cubicBezTo>
                    <a:pt x="38" y="9"/>
                    <a:pt x="40" y="15"/>
                    <a:pt x="41" y="22"/>
                  </a:cubicBezTo>
                  <a:cubicBezTo>
                    <a:pt x="40" y="23"/>
                    <a:pt x="39" y="23"/>
                    <a:pt x="38" y="22"/>
                  </a:cubicBezTo>
                  <a:cubicBezTo>
                    <a:pt x="32" y="19"/>
                    <a:pt x="28" y="21"/>
                    <a:pt x="26" y="26"/>
                  </a:cubicBezTo>
                  <a:cubicBezTo>
                    <a:pt x="23" y="35"/>
                    <a:pt x="9" y="50"/>
                    <a:pt x="1" y="51"/>
                  </a:cubicBezTo>
                  <a:cubicBezTo>
                    <a:pt x="1" y="51"/>
                    <a:pt x="0" y="50"/>
                    <a:pt x="0" y="49"/>
                  </a:cubicBezTo>
                  <a:cubicBezTo>
                    <a:pt x="8" y="39"/>
                    <a:pt x="18" y="30"/>
                    <a:pt x="26" y="19"/>
                  </a:cubicBezTo>
                  <a:close/>
                </a:path>
              </a:pathLst>
            </a:custGeom>
            <a:solidFill>
              <a:srgbClr val="B53C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 name="Freeform 23">
              <a:extLst>
                <a:ext uri="{FF2B5EF4-FFF2-40B4-BE49-F238E27FC236}">
                  <a16:creationId xmlns:a16="http://schemas.microsoft.com/office/drawing/2014/main" id="{3699A02D-2AB7-1516-3524-D45FEECBB424}"/>
                </a:ext>
              </a:extLst>
            </p:cNvPr>
            <p:cNvSpPr/>
            <p:nvPr/>
          </p:nvSpPr>
          <p:spPr bwMode="auto">
            <a:xfrm>
              <a:off x="5872163" y="4103688"/>
              <a:ext cx="193675" cy="77788"/>
            </a:xfrm>
            <a:custGeom>
              <a:avLst/>
              <a:gdLst>
                <a:gd name="T0" fmla="*/ 0 w 35"/>
                <a:gd name="T1" fmla="*/ 0 h 14"/>
                <a:gd name="T2" fmla="*/ 35 w 35"/>
                <a:gd name="T3" fmla="*/ 4 h 14"/>
                <a:gd name="T4" fmla="*/ 35 w 35"/>
                <a:gd name="T5" fmla="*/ 7 h 14"/>
                <a:gd name="T6" fmla="*/ 11 w 35"/>
                <a:gd name="T7" fmla="*/ 11 h 14"/>
                <a:gd name="T8" fmla="*/ 0 w 35"/>
                <a:gd name="T9" fmla="*/ 9 h 14"/>
                <a:gd name="T10" fmla="*/ 0 w 35"/>
                <a:gd name="T11" fmla="*/ 0 h 14"/>
              </a:gdLst>
              <a:ahLst/>
              <a:cxnLst>
                <a:cxn ang="0">
                  <a:pos x="T0" y="T1"/>
                </a:cxn>
                <a:cxn ang="0">
                  <a:pos x="T2" y="T3"/>
                </a:cxn>
                <a:cxn ang="0">
                  <a:pos x="T4" y="T5"/>
                </a:cxn>
                <a:cxn ang="0">
                  <a:pos x="T6" y="T7"/>
                </a:cxn>
                <a:cxn ang="0">
                  <a:pos x="T8" y="T9"/>
                </a:cxn>
                <a:cxn ang="0">
                  <a:pos x="T10" y="T11"/>
                </a:cxn>
              </a:cxnLst>
              <a:rect l="0" t="0" r="r" b="b"/>
              <a:pathLst>
                <a:path w="35" h="14">
                  <a:moveTo>
                    <a:pt x="0" y="0"/>
                  </a:moveTo>
                  <a:cubicBezTo>
                    <a:pt x="12" y="5"/>
                    <a:pt x="24" y="3"/>
                    <a:pt x="35" y="4"/>
                  </a:cubicBezTo>
                  <a:cubicBezTo>
                    <a:pt x="35" y="5"/>
                    <a:pt x="35" y="6"/>
                    <a:pt x="35" y="7"/>
                  </a:cubicBezTo>
                  <a:cubicBezTo>
                    <a:pt x="28" y="14"/>
                    <a:pt x="19" y="12"/>
                    <a:pt x="11" y="11"/>
                  </a:cubicBezTo>
                  <a:cubicBezTo>
                    <a:pt x="7" y="11"/>
                    <a:pt x="4" y="10"/>
                    <a:pt x="0" y="9"/>
                  </a:cubicBezTo>
                  <a:cubicBezTo>
                    <a:pt x="0" y="6"/>
                    <a:pt x="0" y="3"/>
                    <a:pt x="0" y="0"/>
                  </a:cubicBezTo>
                  <a:close/>
                </a:path>
              </a:pathLst>
            </a:custGeom>
            <a:solidFill>
              <a:srgbClr val="EDB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 name="Freeform 24">
              <a:extLst>
                <a:ext uri="{FF2B5EF4-FFF2-40B4-BE49-F238E27FC236}">
                  <a16:creationId xmlns:a16="http://schemas.microsoft.com/office/drawing/2014/main" id="{23CD857B-2695-2513-CA69-1B45FBE6E792}"/>
                </a:ext>
              </a:extLst>
            </p:cNvPr>
            <p:cNvSpPr/>
            <p:nvPr/>
          </p:nvSpPr>
          <p:spPr bwMode="auto">
            <a:xfrm>
              <a:off x="5876925" y="4270375"/>
              <a:ext cx="188913" cy="71438"/>
            </a:xfrm>
            <a:custGeom>
              <a:avLst/>
              <a:gdLst>
                <a:gd name="T0" fmla="*/ 0 w 34"/>
                <a:gd name="T1" fmla="*/ 0 h 13"/>
                <a:gd name="T2" fmla="*/ 34 w 34"/>
                <a:gd name="T3" fmla="*/ 4 h 13"/>
                <a:gd name="T4" fmla="*/ 34 w 34"/>
                <a:gd name="T5" fmla="*/ 7 h 13"/>
                <a:gd name="T6" fmla="*/ 0 w 34"/>
                <a:gd name="T7" fmla="*/ 10 h 13"/>
                <a:gd name="T8" fmla="*/ 0 w 34"/>
                <a:gd name="T9" fmla="*/ 0 h 13"/>
              </a:gdLst>
              <a:ahLst/>
              <a:cxnLst>
                <a:cxn ang="0">
                  <a:pos x="T0" y="T1"/>
                </a:cxn>
                <a:cxn ang="0">
                  <a:pos x="T2" y="T3"/>
                </a:cxn>
                <a:cxn ang="0">
                  <a:pos x="T4" y="T5"/>
                </a:cxn>
                <a:cxn ang="0">
                  <a:pos x="T6" y="T7"/>
                </a:cxn>
                <a:cxn ang="0">
                  <a:pos x="T8" y="T9"/>
                </a:cxn>
              </a:cxnLst>
              <a:rect l="0" t="0" r="r" b="b"/>
              <a:pathLst>
                <a:path w="34" h="13">
                  <a:moveTo>
                    <a:pt x="0" y="0"/>
                  </a:moveTo>
                  <a:cubicBezTo>
                    <a:pt x="11" y="5"/>
                    <a:pt x="23" y="3"/>
                    <a:pt x="34" y="4"/>
                  </a:cubicBezTo>
                  <a:cubicBezTo>
                    <a:pt x="34" y="5"/>
                    <a:pt x="34" y="6"/>
                    <a:pt x="34" y="7"/>
                  </a:cubicBezTo>
                  <a:cubicBezTo>
                    <a:pt x="23" y="13"/>
                    <a:pt x="12" y="13"/>
                    <a:pt x="0" y="10"/>
                  </a:cubicBezTo>
                  <a:cubicBezTo>
                    <a:pt x="0" y="7"/>
                    <a:pt x="0" y="4"/>
                    <a:pt x="0" y="0"/>
                  </a:cubicBezTo>
                  <a:close/>
                </a:path>
              </a:pathLst>
            </a:custGeom>
            <a:solidFill>
              <a:srgbClr val="E7B5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 name="Freeform 25">
              <a:extLst>
                <a:ext uri="{FF2B5EF4-FFF2-40B4-BE49-F238E27FC236}">
                  <a16:creationId xmlns:a16="http://schemas.microsoft.com/office/drawing/2014/main" id="{4EB1E035-DDC3-3E2B-FAAF-EA089194F225}"/>
                </a:ext>
              </a:extLst>
            </p:cNvPr>
            <p:cNvSpPr/>
            <p:nvPr/>
          </p:nvSpPr>
          <p:spPr bwMode="auto">
            <a:xfrm>
              <a:off x="7081838" y="5522913"/>
              <a:ext cx="71438" cy="173038"/>
            </a:xfrm>
            <a:custGeom>
              <a:avLst/>
              <a:gdLst>
                <a:gd name="T0" fmla="*/ 4 w 13"/>
                <a:gd name="T1" fmla="*/ 26 h 31"/>
                <a:gd name="T2" fmla="*/ 1 w 13"/>
                <a:gd name="T3" fmla="*/ 7 h 31"/>
                <a:gd name="T4" fmla="*/ 4 w 13"/>
                <a:gd name="T5" fmla="*/ 2 h 31"/>
                <a:gd name="T6" fmla="*/ 10 w 13"/>
                <a:gd name="T7" fmla="*/ 4 h 31"/>
                <a:gd name="T8" fmla="*/ 12 w 13"/>
                <a:gd name="T9" fmla="*/ 30 h 31"/>
                <a:gd name="T10" fmla="*/ 4 w 13"/>
                <a:gd name="T11" fmla="*/ 26 h 31"/>
              </a:gdLst>
              <a:ahLst/>
              <a:cxnLst>
                <a:cxn ang="0">
                  <a:pos x="T0" y="T1"/>
                </a:cxn>
                <a:cxn ang="0">
                  <a:pos x="T2" y="T3"/>
                </a:cxn>
                <a:cxn ang="0">
                  <a:pos x="T4" y="T5"/>
                </a:cxn>
                <a:cxn ang="0">
                  <a:pos x="T6" y="T7"/>
                </a:cxn>
                <a:cxn ang="0">
                  <a:pos x="T8" y="T9"/>
                </a:cxn>
                <a:cxn ang="0">
                  <a:pos x="T10" y="T11"/>
                </a:cxn>
              </a:cxnLst>
              <a:rect l="0" t="0" r="r" b="b"/>
              <a:pathLst>
                <a:path w="13" h="31">
                  <a:moveTo>
                    <a:pt x="4" y="26"/>
                  </a:moveTo>
                  <a:cubicBezTo>
                    <a:pt x="1" y="20"/>
                    <a:pt x="2" y="13"/>
                    <a:pt x="1" y="7"/>
                  </a:cubicBezTo>
                  <a:cubicBezTo>
                    <a:pt x="0" y="5"/>
                    <a:pt x="1" y="3"/>
                    <a:pt x="4" y="2"/>
                  </a:cubicBezTo>
                  <a:cubicBezTo>
                    <a:pt x="7" y="0"/>
                    <a:pt x="9" y="1"/>
                    <a:pt x="10" y="4"/>
                  </a:cubicBezTo>
                  <a:cubicBezTo>
                    <a:pt x="13" y="12"/>
                    <a:pt x="12" y="21"/>
                    <a:pt x="12" y="30"/>
                  </a:cubicBezTo>
                  <a:cubicBezTo>
                    <a:pt x="8" y="31"/>
                    <a:pt x="5" y="30"/>
                    <a:pt x="4" y="26"/>
                  </a:cubicBezTo>
                  <a:close/>
                </a:path>
              </a:pathLst>
            </a:custGeom>
            <a:solidFill>
              <a:srgbClr val="BA3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 name="Freeform 26">
              <a:extLst>
                <a:ext uri="{FF2B5EF4-FFF2-40B4-BE49-F238E27FC236}">
                  <a16:creationId xmlns:a16="http://schemas.microsoft.com/office/drawing/2014/main" id="{9C1983E6-0438-AD25-7C6F-A563F04A305C}"/>
                </a:ext>
              </a:extLst>
            </p:cNvPr>
            <p:cNvSpPr/>
            <p:nvPr/>
          </p:nvSpPr>
          <p:spPr bwMode="auto">
            <a:xfrm>
              <a:off x="4784725" y="5522913"/>
              <a:ext cx="88900" cy="173038"/>
            </a:xfrm>
            <a:custGeom>
              <a:avLst/>
              <a:gdLst>
                <a:gd name="T0" fmla="*/ 11 w 16"/>
                <a:gd name="T1" fmla="*/ 2 h 31"/>
                <a:gd name="T2" fmla="*/ 10 w 16"/>
                <a:gd name="T3" fmla="*/ 26 h 31"/>
                <a:gd name="T4" fmla="*/ 2 w 16"/>
                <a:gd name="T5" fmla="*/ 30 h 31"/>
                <a:gd name="T6" fmla="*/ 4 w 16"/>
                <a:gd name="T7" fmla="*/ 4 h 31"/>
                <a:gd name="T8" fmla="*/ 11 w 16"/>
                <a:gd name="T9" fmla="*/ 2 h 31"/>
              </a:gdLst>
              <a:ahLst/>
              <a:cxnLst>
                <a:cxn ang="0">
                  <a:pos x="T0" y="T1"/>
                </a:cxn>
                <a:cxn ang="0">
                  <a:pos x="T2" y="T3"/>
                </a:cxn>
                <a:cxn ang="0">
                  <a:pos x="T4" y="T5"/>
                </a:cxn>
                <a:cxn ang="0">
                  <a:pos x="T6" y="T7"/>
                </a:cxn>
                <a:cxn ang="0">
                  <a:pos x="T8" y="T9"/>
                </a:cxn>
              </a:cxnLst>
              <a:rect l="0" t="0" r="r" b="b"/>
              <a:pathLst>
                <a:path w="16" h="31">
                  <a:moveTo>
                    <a:pt x="11" y="2"/>
                  </a:moveTo>
                  <a:cubicBezTo>
                    <a:pt x="16" y="10"/>
                    <a:pt x="11" y="18"/>
                    <a:pt x="10" y="26"/>
                  </a:cubicBezTo>
                  <a:cubicBezTo>
                    <a:pt x="9" y="29"/>
                    <a:pt x="6" y="31"/>
                    <a:pt x="2" y="30"/>
                  </a:cubicBezTo>
                  <a:cubicBezTo>
                    <a:pt x="0" y="21"/>
                    <a:pt x="3" y="13"/>
                    <a:pt x="4" y="4"/>
                  </a:cubicBezTo>
                  <a:cubicBezTo>
                    <a:pt x="6" y="1"/>
                    <a:pt x="8" y="0"/>
                    <a:pt x="11" y="2"/>
                  </a:cubicBezTo>
                  <a:close/>
                </a:path>
              </a:pathLst>
            </a:custGeom>
            <a:solidFill>
              <a:srgbClr val="B83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 name="Freeform 27">
              <a:extLst>
                <a:ext uri="{FF2B5EF4-FFF2-40B4-BE49-F238E27FC236}">
                  <a16:creationId xmlns:a16="http://schemas.microsoft.com/office/drawing/2014/main" id="{ED57B81B-DF0F-944A-7DC5-B11DD0478AE5}"/>
                </a:ext>
              </a:extLst>
            </p:cNvPr>
            <p:cNvSpPr/>
            <p:nvPr/>
          </p:nvSpPr>
          <p:spPr bwMode="auto">
            <a:xfrm>
              <a:off x="4806950" y="5927725"/>
              <a:ext cx="71438" cy="173038"/>
            </a:xfrm>
            <a:custGeom>
              <a:avLst/>
              <a:gdLst>
                <a:gd name="T0" fmla="*/ 13 w 13"/>
                <a:gd name="T1" fmla="*/ 23 h 31"/>
                <a:gd name="T2" fmla="*/ 6 w 13"/>
                <a:gd name="T3" fmla="*/ 31 h 31"/>
                <a:gd name="T4" fmla="*/ 0 w 13"/>
                <a:gd name="T5" fmla="*/ 8 h 31"/>
                <a:gd name="T6" fmla="*/ 6 w 13"/>
                <a:gd name="T7" fmla="*/ 0 h 31"/>
                <a:gd name="T8" fmla="*/ 13 w 13"/>
                <a:gd name="T9" fmla="*/ 23 h 31"/>
              </a:gdLst>
              <a:ahLst/>
              <a:cxnLst>
                <a:cxn ang="0">
                  <a:pos x="T0" y="T1"/>
                </a:cxn>
                <a:cxn ang="0">
                  <a:pos x="T2" y="T3"/>
                </a:cxn>
                <a:cxn ang="0">
                  <a:pos x="T4" y="T5"/>
                </a:cxn>
                <a:cxn ang="0">
                  <a:pos x="T6" y="T7"/>
                </a:cxn>
                <a:cxn ang="0">
                  <a:pos x="T8" y="T9"/>
                </a:cxn>
              </a:cxnLst>
              <a:rect l="0" t="0" r="r" b="b"/>
              <a:pathLst>
                <a:path w="13" h="31">
                  <a:moveTo>
                    <a:pt x="13" y="23"/>
                  </a:moveTo>
                  <a:cubicBezTo>
                    <a:pt x="10" y="26"/>
                    <a:pt x="8" y="28"/>
                    <a:pt x="6" y="31"/>
                  </a:cubicBezTo>
                  <a:cubicBezTo>
                    <a:pt x="2" y="24"/>
                    <a:pt x="1" y="16"/>
                    <a:pt x="0" y="8"/>
                  </a:cubicBezTo>
                  <a:cubicBezTo>
                    <a:pt x="1" y="4"/>
                    <a:pt x="2" y="1"/>
                    <a:pt x="6" y="0"/>
                  </a:cubicBezTo>
                  <a:cubicBezTo>
                    <a:pt x="12" y="7"/>
                    <a:pt x="11" y="16"/>
                    <a:pt x="13" y="23"/>
                  </a:cubicBezTo>
                  <a:close/>
                </a:path>
              </a:pathLst>
            </a:custGeom>
            <a:solidFill>
              <a:srgbClr val="F0AB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 name="Freeform 28">
              <a:extLst>
                <a:ext uri="{FF2B5EF4-FFF2-40B4-BE49-F238E27FC236}">
                  <a16:creationId xmlns:a16="http://schemas.microsoft.com/office/drawing/2014/main" id="{C95EC4B0-00D3-41AB-E3B3-E2253ED54D80}"/>
                </a:ext>
              </a:extLst>
            </p:cNvPr>
            <p:cNvSpPr/>
            <p:nvPr/>
          </p:nvSpPr>
          <p:spPr bwMode="auto">
            <a:xfrm>
              <a:off x="7064375" y="5927725"/>
              <a:ext cx="71438" cy="173038"/>
            </a:xfrm>
            <a:custGeom>
              <a:avLst/>
              <a:gdLst>
                <a:gd name="T0" fmla="*/ 0 w 13"/>
                <a:gd name="T1" fmla="*/ 23 h 31"/>
                <a:gd name="T2" fmla="*/ 7 w 13"/>
                <a:gd name="T3" fmla="*/ 0 h 31"/>
                <a:gd name="T4" fmla="*/ 13 w 13"/>
                <a:gd name="T5" fmla="*/ 7 h 31"/>
                <a:gd name="T6" fmla="*/ 8 w 13"/>
                <a:gd name="T7" fmla="*/ 31 h 31"/>
                <a:gd name="T8" fmla="*/ 0 w 13"/>
                <a:gd name="T9" fmla="*/ 23 h 31"/>
              </a:gdLst>
              <a:ahLst/>
              <a:cxnLst>
                <a:cxn ang="0">
                  <a:pos x="T0" y="T1"/>
                </a:cxn>
                <a:cxn ang="0">
                  <a:pos x="T2" y="T3"/>
                </a:cxn>
                <a:cxn ang="0">
                  <a:pos x="T4" y="T5"/>
                </a:cxn>
                <a:cxn ang="0">
                  <a:pos x="T6" y="T7"/>
                </a:cxn>
                <a:cxn ang="0">
                  <a:pos x="T8" y="T9"/>
                </a:cxn>
              </a:cxnLst>
              <a:rect l="0" t="0" r="r" b="b"/>
              <a:pathLst>
                <a:path w="13" h="31">
                  <a:moveTo>
                    <a:pt x="0" y="23"/>
                  </a:moveTo>
                  <a:cubicBezTo>
                    <a:pt x="1" y="15"/>
                    <a:pt x="2" y="7"/>
                    <a:pt x="7" y="0"/>
                  </a:cubicBezTo>
                  <a:cubicBezTo>
                    <a:pt x="11" y="1"/>
                    <a:pt x="12" y="3"/>
                    <a:pt x="13" y="7"/>
                  </a:cubicBezTo>
                  <a:cubicBezTo>
                    <a:pt x="13" y="15"/>
                    <a:pt x="10" y="23"/>
                    <a:pt x="8" y="31"/>
                  </a:cubicBezTo>
                  <a:cubicBezTo>
                    <a:pt x="6" y="28"/>
                    <a:pt x="3" y="26"/>
                    <a:pt x="0" y="23"/>
                  </a:cubicBezTo>
                  <a:close/>
                </a:path>
              </a:pathLst>
            </a:custGeom>
            <a:solidFill>
              <a:srgbClr val="F1AA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 name="Freeform 29">
              <a:extLst>
                <a:ext uri="{FF2B5EF4-FFF2-40B4-BE49-F238E27FC236}">
                  <a16:creationId xmlns:a16="http://schemas.microsoft.com/office/drawing/2014/main" id="{223DF01A-850F-330C-F675-F0A6C498F52B}"/>
                </a:ext>
              </a:extLst>
            </p:cNvPr>
            <p:cNvSpPr/>
            <p:nvPr/>
          </p:nvSpPr>
          <p:spPr bwMode="auto">
            <a:xfrm>
              <a:off x="4789488" y="5789613"/>
              <a:ext cx="66675" cy="182563"/>
            </a:xfrm>
            <a:custGeom>
              <a:avLst/>
              <a:gdLst>
                <a:gd name="T0" fmla="*/ 9 w 12"/>
                <a:gd name="T1" fmla="*/ 25 h 33"/>
                <a:gd name="T2" fmla="*/ 3 w 12"/>
                <a:gd name="T3" fmla="*/ 33 h 33"/>
                <a:gd name="T4" fmla="*/ 1 w 12"/>
                <a:gd name="T5" fmla="*/ 5 h 33"/>
                <a:gd name="T6" fmla="*/ 7 w 12"/>
                <a:gd name="T7" fmla="*/ 2 h 33"/>
                <a:gd name="T8" fmla="*/ 9 w 12"/>
                <a:gd name="T9" fmla="*/ 25 h 33"/>
              </a:gdLst>
              <a:ahLst/>
              <a:cxnLst>
                <a:cxn ang="0">
                  <a:pos x="T0" y="T1"/>
                </a:cxn>
                <a:cxn ang="0">
                  <a:pos x="T2" y="T3"/>
                </a:cxn>
                <a:cxn ang="0">
                  <a:pos x="T4" y="T5"/>
                </a:cxn>
                <a:cxn ang="0">
                  <a:pos x="T6" y="T7"/>
                </a:cxn>
                <a:cxn ang="0">
                  <a:pos x="T8" y="T9"/>
                </a:cxn>
              </a:cxnLst>
              <a:rect l="0" t="0" r="r" b="b"/>
              <a:pathLst>
                <a:path w="12" h="33">
                  <a:moveTo>
                    <a:pt x="9" y="25"/>
                  </a:moveTo>
                  <a:cubicBezTo>
                    <a:pt x="7" y="28"/>
                    <a:pt x="5" y="30"/>
                    <a:pt x="3" y="33"/>
                  </a:cubicBezTo>
                  <a:cubicBezTo>
                    <a:pt x="2" y="24"/>
                    <a:pt x="0" y="15"/>
                    <a:pt x="1" y="5"/>
                  </a:cubicBezTo>
                  <a:cubicBezTo>
                    <a:pt x="2" y="3"/>
                    <a:pt x="4" y="0"/>
                    <a:pt x="7" y="2"/>
                  </a:cubicBezTo>
                  <a:cubicBezTo>
                    <a:pt x="11" y="9"/>
                    <a:pt x="12" y="17"/>
                    <a:pt x="9" y="25"/>
                  </a:cubicBezTo>
                  <a:close/>
                </a:path>
              </a:pathLst>
            </a:custGeom>
            <a:solidFill>
              <a:srgbClr val="B83A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 name="Freeform 30">
              <a:extLst>
                <a:ext uri="{FF2B5EF4-FFF2-40B4-BE49-F238E27FC236}">
                  <a16:creationId xmlns:a16="http://schemas.microsoft.com/office/drawing/2014/main" id="{4739CBA9-8C34-B969-FFDD-85F708B1CB9D}"/>
                </a:ext>
              </a:extLst>
            </p:cNvPr>
            <p:cNvSpPr/>
            <p:nvPr/>
          </p:nvSpPr>
          <p:spPr bwMode="auto">
            <a:xfrm>
              <a:off x="7092950" y="5789613"/>
              <a:ext cx="65088" cy="177800"/>
            </a:xfrm>
            <a:custGeom>
              <a:avLst/>
              <a:gdLst>
                <a:gd name="T0" fmla="*/ 8 w 12"/>
                <a:gd name="T1" fmla="*/ 32 h 32"/>
                <a:gd name="T2" fmla="*/ 2 w 12"/>
                <a:gd name="T3" fmla="*/ 25 h 32"/>
                <a:gd name="T4" fmla="*/ 4 w 12"/>
                <a:gd name="T5" fmla="*/ 1 h 32"/>
                <a:gd name="T6" fmla="*/ 10 w 12"/>
                <a:gd name="T7" fmla="*/ 5 h 32"/>
                <a:gd name="T8" fmla="*/ 8 w 12"/>
                <a:gd name="T9" fmla="*/ 32 h 32"/>
              </a:gdLst>
              <a:ahLst/>
              <a:cxnLst>
                <a:cxn ang="0">
                  <a:pos x="T0" y="T1"/>
                </a:cxn>
                <a:cxn ang="0">
                  <a:pos x="T2" y="T3"/>
                </a:cxn>
                <a:cxn ang="0">
                  <a:pos x="T4" y="T5"/>
                </a:cxn>
                <a:cxn ang="0">
                  <a:pos x="T6" y="T7"/>
                </a:cxn>
                <a:cxn ang="0">
                  <a:pos x="T8" y="T9"/>
                </a:cxn>
              </a:cxnLst>
              <a:rect l="0" t="0" r="r" b="b"/>
              <a:pathLst>
                <a:path w="12" h="32">
                  <a:moveTo>
                    <a:pt x="8" y="32"/>
                  </a:moveTo>
                  <a:cubicBezTo>
                    <a:pt x="6" y="30"/>
                    <a:pt x="4" y="27"/>
                    <a:pt x="2" y="25"/>
                  </a:cubicBezTo>
                  <a:cubicBezTo>
                    <a:pt x="0" y="17"/>
                    <a:pt x="1" y="9"/>
                    <a:pt x="4" y="1"/>
                  </a:cubicBezTo>
                  <a:cubicBezTo>
                    <a:pt x="7" y="0"/>
                    <a:pt x="9" y="3"/>
                    <a:pt x="10" y="5"/>
                  </a:cubicBezTo>
                  <a:cubicBezTo>
                    <a:pt x="10" y="14"/>
                    <a:pt x="12" y="23"/>
                    <a:pt x="8" y="32"/>
                  </a:cubicBezTo>
                  <a:close/>
                </a:path>
              </a:pathLst>
            </a:custGeom>
            <a:solidFill>
              <a:srgbClr val="B43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 name="Freeform 31">
              <a:extLst>
                <a:ext uri="{FF2B5EF4-FFF2-40B4-BE49-F238E27FC236}">
                  <a16:creationId xmlns:a16="http://schemas.microsoft.com/office/drawing/2014/main" id="{FC74C296-C01B-77EE-C83E-22F4C44134B4}"/>
                </a:ext>
              </a:extLst>
            </p:cNvPr>
            <p:cNvSpPr/>
            <p:nvPr/>
          </p:nvSpPr>
          <p:spPr bwMode="auto">
            <a:xfrm>
              <a:off x="4818063" y="5302250"/>
              <a:ext cx="82550" cy="142875"/>
            </a:xfrm>
            <a:custGeom>
              <a:avLst/>
              <a:gdLst>
                <a:gd name="T0" fmla="*/ 4 w 15"/>
                <a:gd name="T1" fmla="*/ 0 h 26"/>
                <a:gd name="T2" fmla="*/ 13 w 15"/>
                <a:gd name="T3" fmla="*/ 10 h 26"/>
                <a:gd name="T4" fmla="*/ 11 w 15"/>
                <a:gd name="T5" fmla="*/ 21 h 26"/>
                <a:gd name="T6" fmla="*/ 1 w 15"/>
                <a:gd name="T7" fmla="*/ 23 h 26"/>
                <a:gd name="T8" fmla="*/ 4 w 15"/>
                <a:gd name="T9" fmla="*/ 0 h 26"/>
              </a:gdLst>
              <a:ahLst/>
              <a:cxnLst>
                <a:cxn ang="0">
                  <a:pos x="T0" y="T1"/>
                </a:cxn>
                <a:cxn ang="0">
                  <a:pos x="T2" y="T3"/>
                </a:cxn>
                <a:cxn ang="0">
                  <a:pos x="T4" y="T5"/>
                </a:cxn>
                <a:cxn ang="0">
                  <a:pos x="T6" y="T7"/>
                </a:cxn>
                <a:cxn ang="0">
                  <a:pos x="T8" y="T9"/>
                </a:cxn>
              </a:cxnLst>
              <a:rect l="0" t="0" r="r" b="b"/>
              <a:pathLst>
                <a:path w="15" h="26">
                  <a:moveTo>
                    <a:pt x="4" y="0"/>
                  </a:moveTo>
                  <a:cubicBezTo>
                    <a:pt x="15" y="1"/>
                    <a:pt x="15" y="1"/>
                    <a:pt x="13" y="10"/>
                  </a:cubicBezTo>
                  <a:cubicBezTo>
                    <a:pt x="12" y="14"/>
                    <a:pt x="11" y="17"/>
                    <a:pt x="11" y="21"/>
                  </a:cubicBezTo>
                  <a:cubicBezTo>
                    <a:pt x="8" y="23"/>
                    <a:pt x="5" y="26"/>
                    <a:pt x="1" y="23"/>
                  </a:cubicBezTo>
                  <a:cubicBezTo>
                    <a:pt x="0" y="16"/>
                    <a:pt x="1" y="8"/>
                    <a:pt x="4" y="0"/>
                  </a:cubicBezTo>
                  <a:close/>
                </a:path>
              </a:pathLst>
            </a:custGeom>
            <a:solidFill>
              <a:srgbClr val="B0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 name="Freeform 32">
              <a:extLst>
                <a:ext uri="{FF2B5EF4-FFF2-40B4-BE49-F238E27FC236}">
                  <a16:creationId xmlns:a16="http://schemas.microsoft.com/office/drawing/2014/main" id="{F34F3DFC-252D-6C69-E40E-C57910D7B5D4}"/>
                </a:ext>
              </a:extLst>
            </p:cNvPr>
            <p:cNvSpPr/>
            <p:nvPr/>
          </p:nvSpPr>
          <p:spPr bwMode="auto">
            <a:xfrm>
              <a:off x="7037388" y="5302250"/>
              <a:ext cx="87313" cy="138113"/>
            </a:xfrm>
            <a:custGeom>
              <a:avLst/>
              <a:gdLst>
                <a:gd name="T0" fmla="*/ 5 w 16"/>
                <a:gd name="T1" fmla="*/ 21 h 25"/>
                <a:gd name="T2" fmla="*/ 3 w 16"/>
                <a:gd name="T3" fmla="*/ 10 h 25"/>
                <a:gd name="T4" fmla="*/ 12 w 16"/>
                <a:gd name="T5" fmla="*/ 1 h 25"/>
                <a:gd name="T6" fmla="*/ 15 w 16"/>
                <a:gd name="T7" fmla="*/ 23 h 25"/>
                <a:gd name="T8" fmla="*/ 5 w 16"/>
                <a:gd name="T9" fmla="*/ 21 h 25"/>
              </a:gdLst>
              <a:ahLst/>
              <a:cxnLst>
                <a:cxn ang="0">
                  <a:pos x="T0" y="T1"/>
                </a:cxn>
                <a:cxn ang="0">
                  <a:pos x="T2" y="T3"/>
                </a:cxn>
                <a:cxn ang="0">
                  <a:pos x="T4" y="T5"/>
                </a:cxn>
                <a:cxn ang="0">
                  <a:pos x="T6" y="T7"/>
                </a:cxn>
                <a:cxn ang="0">
                  <a:pos x="T8" y="T9"/>
                </a:cxn>
              </a:cxnLst>
              <a:rect l="0" t="0" r="r" b="b"/>
              <a:pathLst>
                <a:path w="16" h="25">
                  <a:moveTo>
                    <a:pt x="5" y="21"/>
                  </a:moveTo>
                  <a:cubicBezTo>
                    <a:pt x="5" y="17"/>
                    <a:pt x="5" y="13"/>
                    <a:pt x="3" y="10"/>
                  </a:cubicBezTo>
                  <a:cubicBezTo>
                    <a:pt x="0" y="1"/>
                    <a:pt x="5" y="0"/>
                    <a:pt x="12" y="1"/>
                  </a:cubicBezTo>
                  <a:cubicBezTo>
                    <a:pt x="14" y="8"/>
                    <a:pt x="16" y="15"/>
                    <a:pt x="15" y="23"/>
                  </a:cubicBezTo>
                  <a:cubicBezTo>
                    <a:pt x="11" y="25"/>
                    <a:pt x="8" y="24"/>
                    <a:pt x="5" y="21"/>
                  </a:cubicBezTo>
                  <a:close/>
                </a:path>
              </a:pathLst>
            </a:custGeom>
            <a:solidFill>
              <a:srgbClr val="B03C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 name="Freeform 33">
              <a:extLst>
                <a:ext uri="{FF2B5EF4-FFF2-40B4-BE49-F238E27FC236}">
                  <a16:creationId xmlns:a16="http://schemas.microsoft.com/office/drawing/2014/main" id="{F7A52099-CEDA-2F2C-5550-CEAE5D45E10E}"/>
                </a:ext>
              </a:extLst>
            </p:cNvPr>
            <p:cNvSpPr/>
            <p:nvPr/>
          </p:nvSpPr>
          <p:spPr bwMode="auto">
            <a:xfrm>
              <a:off x="4800600" y="5413375"/>
              <a:ext cx="77788" cy="131763"/>
            </a:xfrm>
            <a:custGeom>
              <a:avLst/>
              <a:gdLst>
                <a:gd name="T0" fmla="*/ 4 w 14"/>
                <a:gd name="T1" fmla="*/ 3 h 24"/>
                <a:gd name="T2" fmla="*/ 14 w 14"/>
                <a:gd name="T3" fmla="*/ 1 h 24"/>
                <a:gd name="T4" fmla="*/ 8 w 14"/>
                <a:gd name="T5" fmla="*/ 22 h 24"/>
                <a:gd name="T6" fmla="*/ 1 w 14"/>
                <a:gd name="T7" fmla="*/ 24 h 24"/>
                <a:gd name="T8" fmla="*/ 4 w 14"/>
                <a:gd name="T9" fmla="*/ 3 h 24"/>
              </a:gdLst>
              <a:ahLst/>
              <a:cxnLst>
                <a:cxn ang="0">
                  <a:pos x="T0" y="T1"/>
                </a:cxn>
                <a:cxn ang="0">
                  <a:pos x="T2" y="T3"/>
                </a:cxn>
                <a:cxn ang="0">
                  <a:pos x="T4" y="T5"/>
                </a:cxn>
                <a:cxn ang="0">
                  <a:pos x="T6" y="T7"/>
                </a:cxn>
                <a:cxn ang="0">
                  <a:pos x="T8" y="T9"/>
                </a:cxn>
              </a:cxnLst>
              <a:rect l="0" t="0" r="r" b="b"/>
              <a:pathLst>
                <a:path w="14" h="24">
                  <a:moveTo>
                    <a:pt x="4" y="3"/>
                  </a:moveTo>
                  <a:cubicBezTo>
                    <a:pt x="7" y="3"/>
                    <a:pt x="10" y="0"/>
                    <a:pt x="14" y="1"/>
                  </a:cubicBezTo>
                  <a:cubicBezTo>
                    <a:pt x="11" y="8"/>
                    <a:pt x="14" y="16"/>
                    <a:pt x="8" y="22"/>
                  </a:cubicBezTo>
                  <a:cubicBezTo>
                    <a:pt x="6" y="23"/>
                    <a:pt x="3" y="23"/>
                    <a:pt x="1" y="24"/>
                  </a:cubicBezTo>
                  <a:cubicBezTo>
                    <a:pt x="0" y="17"/>
                    <a:pt x="1" y="10"/>
                    <a:pt x="4" y="3"/>
                  </a:cubicBezTo>
                  <a:close/>
                </a:path>
              </a:pathLst>
            </a:custGeom>
            <a:solidFill>
              <a:srgbClr val="F2A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 name="Freeform 34">
              <a:extLst>
                <a:ext uri="{FF2B5EF4-FFF2-40B4-BE49-F238E27FC236}">
                  <a16:creationId xmlns:a16="http://schemas.microsoft.com/office/drawing/2014/main" id="{B9020323-5977-DC9D-D623-4CB680BD51B2}"/>
                </a:ext>
              </a:extLst>
            </p:cNvPr>
            <p:cNvSpPr/>
            <p:nvPr/>
          </p:nvSpPr>
          <p:spPr bwMode="auto">
            <a:xfrm>
              <a:off x="7064375" y="5418138"/>
              <a:ext cx="77788" cy="127000"/>
            </a:xfrm>
            <a:custGeom>
              <a:avLst/>
              <a:gdLst>
                <a:gd name="T0" fmla="*/ 0 w 14"/>
                <a:gd name="T1" fmla="*/ 0 h 23"/>
                <a:gd name="T2" fmla="*/ 10 w 14"/>
                <a:gd name="T3" fmla="*/ 2 h 23"/>
                <a:gd name="T4" fmla="*/ 14 w 14"/>
                <a:gd name="T5" fmla="*/ 23 h 23"/>
                <a:gd name="T6" fmla="*/ 7 w 14"/>
                <a:gd name="T7" fmla="*/ 21 h 23"/>
                <a:gd name="T8" fmla="*/ 0 w 14"/>
                <a:gd name="T9" fmla="*/ 0 h 23"/>
              </a:gdLst>
              <a:ahLst/>
              <a:cxnLst>
                <a:cxn ang="0">
                  <a:pos x="T0" y="T1"/>
                </a:cxn>
                <a:cxn ang="0">
                  <a:pos x="T2" y="T3"/>
                </a:cxn>
                <a:cxn ang="0">
                  <a:pos x="T4" y="T5"/>
                </a:cxn>
                <a:cxn ang="0">
                  <a:pos x="T6" y="T7"/>
                </a:cxn>
                <a:cxn ang="0">
                  <a:pos x="T8" y="T9"/>
                </a:cxn>
              </a:cxnLst>
              <a:rect l="0" t="0" r="r" b="b"/>
              <a:pathLst>
                <a:path w="14" h="23">
                  <a:moveTo>
                    <a:pt x="0" y="0"/>
                  </a:moveTo>
                  <a:cubicBezTo>
                    <a:pt x="4" y="1"/>
                    <a:pt x="7" y="1"/>
                    <a:pt x="10" y="2"/>
                  </a:cubicBezTo>
                  <a:cubicBezTo>
                    <a:pt x="13" y="9"/>
                    <a:pt x="14" y="16"/>
                    <a:pt x="14" y="23"/>
                  </a:cubicBezTo>
                  <a:cubicBezTo>
                    <a:pt x="11" y="22"/>
                    <a:pt x="9" y="22"/>
                    <a:pt x="7" y="21"/>
                  </a:cubicBezTo>
                  <a:cubicBezTo>
                    <a:pt x="0" y="16"/>
                    <a:pt x="3" y="7"/>
                    <a:pt x="0" y="0"/>
                  </a:cubicBezTo>
                  <a:close/>
                </a:path>
              </a:pathLst>
            </a:custGeom>
            <a:solidFill>
              <a:srgbClr val="F1AA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 name="Freeform 35">
              <a:extLst>
                <a:ext uri="{FF2B5EF4-FFF2-40B4-BE49-F238E27FC236}">
                  <a16:creationId xmlns:a16="http://schemas.microsoft.com/office/drawing/2014/main" id="{167FF24E-6E57-33D5-5F79-2C2C4AB9CF3F}"/>
                </a:ext>
              </a:extLst>
            </p:cNvPr>
            <p:cNvSpPr/>
            <p:nvPr/>
          </p:nvSpPr>
          <p:spPr bwMode="auto">
            <a:xfrm>
              <a:off x="5872163" y="4198938"/>
              <a:ext cx="187325" cy="49213"/>
            </a:xfrm>
            <a:custGeom>
              <a:avLst/>
              <a:gdLst>
                <a:gd name="T0" fmla="*/ 0 w 34"/>
                <a:gd name="T1" fmla="*/ 0 h 9"/>
                <a:gd name="T2" fmla="*/ 31 w 34"/>
                <a:gd name="T3" fmla="*/ 2 h 9"/>
                <a:gd name="T4" fmla="*/ 34 w 34"/>
                <a:gd name="T5" fmla="*/ 4 h 9"/>
                <a:gd name="T6" fmla="*/ 30 w 34"/>
                <a:gd name="T7" fmla="*/ 7 h 9"/>
                <a:gd name="T8" fmla="*/ 1 w 34"/>
                <a:gd name="T9" fmla="*/ 7 h 9"/>
                <a:gd name="T10" fmla="*/ 0 w 34"/>
                <a:gd name="T11" fmla="*/ 0 h 9"/>
              </a:gdLst>
              <a:ahLst/>
              <a:cxnLst>
                <a:cxn ang="0">
                  <a:pos x="T0" y="T1"/>
                </a:cxn>
                <a:cxn ang="0">
                  <a:pos x="T2" y="T3"/>
                </a:cxn>
                <a:cxn ang="0">
                  <a:pos x="T4" y="T5"/>
                </a:cxn>
                <a:cxn ang="0">
                  <a:pos x="T6" y="T7"/>
                </a:cxn>
                <a:cxn ang="0">
                  <a:pos x="T8" y="T9"/>
                </a:cxn>
                <a:cxn ang="0">
                  <a:pos x="T10" y="T11"/>
                </a:cxn>
              </a:cxnLst>
              <a:rect l="0" t="0" r="r" b="b"/>
              <a:pathLst>
                <a:path w="34" h="9">
                  <a:moveTo>
                    <a:pt x="0" y="0"/>
                  </a:moveTo>
                  <a:cubicBezTo>
                    <a:pt x="11" y="0"/>
                    <a:pt x="20" y="5"/>
                    <a:pt x="31" y="2"/>
                  </a:cubicBezTo>
                  <a:cubicBezTo>
                    <a:pt x="32" y="2"/>
                    <a:pt x="34" y="2"/>
                    <a:pt x="34" y="4"/>
                  </a:cubicBezTo>
                  <a:cubicBezTo>
                    <a:pt x="34" y="6"/>
                    <a:pt x="32" y="6"/>
                    <a:pt x="30" y="7"/>
                  </a:cubicBezTo>
                  <a:cubicBezTo>
                    <a:pt x="20" y="9"/>
                    <a:pt x="10" y="8"/>
                    <a:pt x="1" y="7"/>
                  </a:cubicBezTo>
                  <a:cubicBezTo>
                    <a:pt x="1" y="4"/>
                    <a:pt x="0" y="2"/>
                    <a:pt x="0" y="0"/>
                  </a:cubicBezTo>
                  <a:close/>
                </a:path>
              </a:pathLst>
            </a:custGeom>
            <a:solidFill>
              <a:srgbClr val="E7B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 name="Freeform 36">
              <a:extLst>
                <a:ext uri="{FF2B5EF4-FFF2-40B4-BE49-F238E27FC236}">
                  <a16:creationId xmlns:a16="http://schemas.microsoft.com/office/drawing/2014/main" id="{B2C16798-1BFA-FC36-A853-1B02B960F00D}"/>
                </a:ext>
              </a:extLst>
            </p:cNvPr>
            <p:cNvSpPr/>
            <p:nvPr/>
          </p:nvSpPr>
          <p:spPr bwMode="auto">
            <a:xfrm>
              <a:off x="4789488" y="5667375"/>
              <a:ext cx="66675" cy="150813"/>
            </a:xfrm>
            <a:custGeom>
              <a:avLst/>
              <a:gdLst>
                <a:gd name="T0" fmla="*/ 7 w 12"/>
                <a:gd name="T1" fmla="*/ 24 h 27"/>
                <a:gd name="T2" fmla="*/ 1 w 12"/>
                <a:gd name="T3" fmla="*/ 27 h 27"/>
                <a:gd name="T4" fmla="*/ 1 w 12"/>
                <a:gd name="T5" fmla="*/ 4 h 27"/>
                <a:gd name="T6" fmla="*/ 9 w 12"/>
                <a:gd name="T7" fmla="*/ 0 h 27"/>
                <a:gd name="T8" fmla="*/ 7 w 12"/>
                <a:gd name="T9" fmla="*/ 24 h 27"/>
              </a:gdLst>
              <a:ahLst/>
              <a:cxnLst>
                <a:cxn ang="0">
                  <a:pos x="T0" y="T1"/>
                </a:cxn>
                <a:cxn ang="0">
                  <a:pos x="T2" y="T3"/>
                </a:cxn>
                <a:cxn ang="0">
                  <a:pos x="T4" y="T5"/>
                </a:cxn>
                <a:cxn ang="0">
                  <a:pos x="T6" y="T7"/>
                </a:cxn>
                <a:cxn ang="0">
                  <a:pos x="T8" y="T9"/>
                </a:cxn>
              </a:cxnLst>
              <a:rect l="0" t="0" r="r" b="b"/>
              <a:pathLst>
                <a:path w="12" h="27">
                  <a:moveTo>
                    <a:pt x="7" y="24"/>
                  </a:moveTo>
                  <a:cubicBezTo>
                    <a:pt x="5" y="25"/>
                    <a:pt x="3" y="26"/>
                    <a:pt x="1" y="27"/>
                  </a:cubicBezTo>
                  <a:cubicBezTo>
                    <a:pt x="0" y="19"/>
                    <a:pt x="0" y="12"/>
                    <a:pt x="1" y="4"/>
                  </a:cubicBezTo>
                  <a:cubicBezTo>
                    <a:pt x="4" y="3"/>
                    <a:pt x="6" y="1"/>
                    <a:pt x="9" y="0"/>
                  </a:cubicBezTo>
                  <a:cubicBezTo>
                    <a:pt x="12" y="8"/>
                    <a:pt x="9" y="16"/>
                    <a:pt x="7" y="24"/>
                  </a:cubicBezTo>
                  <a:close/>
                </a:path>
              </a:pathLst>
            </a:custGeom>
            <a:solidFill>
              <a:srgbClr val="F4A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 name="Freeform 37">
              <a:extLst>
                <a:ext uri="{FF2B5EF4-FFF2-40B4-BE49-F238E27FC236}">
                  <a16:creationId xmlns:a16="http://schemas.microsoft.com/office/drawing/2014/main" id="{3952AA9A-63CA-DF10-11F2-85F2A246C0CC}"/>
                </a:ext>
              </a:extLst>
            </p:cNvPr>
            <p:cNvSpPr/>
            <p:nvPr/>
          </p:nvSpPr>
          <p:spPr bwMode="auto">
            <a:xfrm>
              <a:off x="7019925" y="5184775"/>
              <a:ext cx="82550" cy="122238"/>
            </a:xfrm>
            <a:custGeom>
              <a:avLst/>
              <a:gdLst>
                <a:gd name="T0" fmla="*/ 7 w 15"/>
                <a:gd name="T1" fmla="*/ 1 h 22"/>
                <a:gd name="T2" fmla="*/ 10 w 15"/>
                <a:gd name="T3" fmla="*/ 1 h 22"/>
                <a:gd name="T4" fmla="*/ 15 w 15"/>
                <a:gd name="T5" fmla="*/ 20 h 22"/>
                <a:gd name="T6" fmla="*/ 5 w 15"/>
                <a:gd name="T7" fmla="*/ 19 h 22"/>
                <a:gd name="T8" fmla="*/ 1 w 15"/>
                <a:gd name="T9" fmla="*/ 4 h 22"/>
                <a:gd name="T10" fmla="*/ 7 w 15"/>
                <a:gd name="T11" fmla="*/ 1 h 22"/>
              </a:gdLst>
              <a:ahLst/>
              <a:cxnLst>
                <a:cxn ang="0">
                  <a:pos x="T0" y="T1"/>
                </a:cxn>
                <a:cxn ang="0">
                  <a:pos x="T2" y="T3"/>
                </a:cxn>
                <a:cxn ang="0">
                  <a:pos x="T4" y="T5"/>
                </a:cxn>
                <a:cxn ang="0">
                  <a:pos x="T6" y="T7"/>
                </a:cxn>
                <a:cxn ang="0">
                  <a:pos x="T8" y="T9"/>
                </a:cxn>
                <a:cxn ang="0">
                  <a:pos x="T10" y="T11"/>
                </a:cxn>
              </a:cxnLst>
              <a:rect l="0" t="0" r="r" b="b"/>
              <a:pathLst>
                <a:path w="15" h="22">
                  <a:moveTo>
                    <a:pt x="7" y="1"/>
                  </a:moveTo>
                  <a:cubicBezTo>
                    <a:pt x="8" y="1"/>
                    <a:pt x="9" y="1"/>
                    <a:pt x="10" y="1"/>
                  </a:cubicBezTo>
                  <a:cubicBezTo>
                    <a:pt x="13" y="7"/>
                    <a:pt x="14" y="14"/>
                    <a:pt x="15" y="20"/>
                  </a:cubicBezTo>
                  <a:cubicBezTo>
                    <a:pt x="11" y="20"/>
                    <a:pt x="6" y="22"/>
                    <a:pt x="5" y="19"/>
                  </a:cubicBezTo>
                  <a:cubicBezTo>
                    <a:pt x="2" y="14"/>
                    <a:pt x="1" y="9"/>
                    <a:pt x="1" y="4"/>
                  </a:cubicBezTo>
                  <a:cubicBezTo>
                    <a:pt x="0" y="0"/>
                    <a:pt x="5" y="2"/>
                    <a:pt x="7" y="1"/>
                  </a:cubicBezTo>
                  <a:close/>
                </a:path>
              </a:pathLst>
            </a:custGeom>
            <a:solidFill>
              <a:srgbClr val="F2A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 name="Freeform 38">
              <a:extLst>
                <a:ext uri="{FF2B5EF4-FFF2-40B4-BE49-F238E27FC236}">
                  <a16:creationId xmlns:a16="http://schemas.microsoft.com/office/drawing/2014/main" id="{706E99DD-B5E3-9390-D219-825B81847D45}"/>
                </a:ext>
              </a:extLst>
            </p:cNvPr>
            <p:cNvSpPr/>
            <p:nvPr/>
          </p:nvSpPr>
          <p:spPr bwMode="auto">
            <a:xfrm>
              <a:off x="7097713" y="5667375"/>
              <a:ext cx="60325" cy="150813"/>
            </a:xfrm>
            <a:custGeom>
              <a:avLst/>
              <a:gdLst>
                <a:gd name="T0" fmla="*/ 9 w 11"/>
                <a:gd name="T1" fmla="*/ 27 h 27"/>
                <a:gd name="T2" fmla="*/ 3 w 11"/>
                <a:gd name="T3" fmla="*/ 23 h 27"/>
                <a:gd name="T4" fmla="*/ 1 w 11"/>
                <a:gd name="T5" fmla="*/ 0 h 27"/>
                <a:gd name="T6" fmla="*/ 9 w 11"/>
                <a:gd name="T7" fmla="*/ 4 h 27"/>
                <a:gd name="T8" fmla="*/ 9 w 11"/>
                <a:gd name="T9" fmla="*/ 27 h 27"/>
              </a:gdLst>
              <a:ahLst/>
              <a:cxnLst>
                <a:cxn ang="0">
                  <a:pos x="T0" y="T1"/>
                </a:cxn>
                <a:cxn ang="0">
                  <a:pos x="T2" y="T3"/>
                </a:cxn>
                <a:cxn ang="0">
                  <a:pos x="T4" y="T5"/>
                </a:cxn>
                <a:cxn ang="0">
                  <a:pos x="T6" y="T7"/>
                </a:cxn>
                <a:cxn ang="0">
                  <a:pos x="T8" y="T9"/>
                </a:cxn>
              </a:cxnLst>
              <a:rect l="0" t="0" r="r" b="b"/>
              <a:pathLst>
                <a:path w="11" h="27">
                  <a:moveTo>
                    <a:pt x="9" y="27"/>
                  </a:moveTo>
                  <a:cubicBezTo>
                    <a:pt x="7" y="26"/>
                    <a:pt x="5" y="25"/>
                    <a:pt x="3" y="23"/>
                  </a:cubicBezTo>
                  <a:cubicBezTo>
                    <a:pt x="0" y="16"/>
                    <a:pt x="0" y="8"/>
                    <a:pt x="1" y="0"/>
                  </a:cubicBezTo>
                  <a:cubicBezTo>
                    <a:pt x="4" y="1"/>
                    <a:pt x="6" y="2"/>
                    <a:pt x="9" y="4"/>
                  </a:cubicBezTo>
                  <a:cubicBezTo>
                    <a:pt x="11" y="12"/>
                    <a:pt x="10" y="19"/>
                    <a:pt x="9" y="27"/>
                  </a:cubicBezTo>
                  <a:close/>
                </a:path>
              </a:pathLst>
            </a:custGeom>
            <a:solidFill>
              <a:srgbClr val="F3A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 name="Freeform 39">
              <a:extLst>
                <a:ext uri="{FF2B5EF4-FFF2-40B4-BE49-F238E27FC236}">
                  <a16:creationId xmlns:a16="http://schemas.microsoft.com/office/drawing/2014/main" id="{6C92CDAC-4977-8FC5-2D9D-D95FE64E5D62}"/>
                </a:ext>
              </a:extLst>
            </p:cNvPr>
            <p:cNvSpPr/>
            <p:nvPr/>
          </p:nvSpPr>
          <p:spPr bwMode="auto">
            <a:xfrm>
              <a:off x="4845050" y="5191125"/>
              <a:ext cx="73025" cy="115888"/>
            </a:xfrm>
            <a:custGeom>
              <a:avLst/>
              <a:gdLst>
                <a:gd name="T0" fmla="*/ 4 w 13"/>
                <a:gd name="T1" fmla="*/ 0 h 21"/>
                <a:gd name="T2" fmla="*/ 12 w 13"/>
                <a:gd name="T3" fmla="*/ 7 h 21"/>
                <a:gd name="T4" fmla="*/ 0 w 13"/>
                <a:gd name="T5" fmla="*/ 19 h 21"/>
                <a:gd name="T6" fmla="*/ 4 w 13"/>
                <a:gd name="T7" fmla="*/ 0 h 21"/>
              </a:gdLst>
              <a:ahLst/>
              <a:cxnLst>
                <a:cxn ang="0">
                  <a:pos x="T0" y="T1"/>
                </a:cxn>
                <a:cxn ang="0">
                  <a:pos x="T2" y="T3"/>
                </a:cxn>
                <a:cxn ang="0">
                  <a:pos x="T4" y="T5"/>
                </a:cxn>
                <a:cxn ang="0">
                  <a:pos x="T6" y="T7"/>
                </a:cxn>
              </a:cxnLst>
              <a:rect l="0" t="0" r="r" b="b"/>
              <a:pathLst>
                <a:path w="13" h="21">
                  <a:moveTo>
                    <a:pt x="4" y="0"/>
                  </a:moveTo>
                  <a:cubicBezTo>
                    <a:pt x="13" y="0"/>
                    <a:pt x="13" y="0"/>
                    <a:pt x="12" y="7"/>
                  </a:cubicBezTo>
                  <a:cubicBezTo>
                    <a:pt x="12" y="16"/>
                    <a:pt x="9" y="21"/>
                    <a:pt x="0" y="19"/>
                  </a:cubicBezTo>
                  <a:cubicBezTo>
                    <a:pt x="0" y="13"/>
                    <a:pt x="2" y="6"/>
                    <a:pt x="4" y="0"/>
                  </a:cubicBezTo>
                  <a:close/>
                </a:path>
              </a:pathLst>
            </a:custGeom>
            <a:solidFill>
              <a:srgbClr val="F2A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 name="Freeform 41">
              <a:extLst>
                <a:ext uri="{FF2B5EF4-FFF2-40B4-BE49-F238E27FC236}">
                  <a16:creationId xmlns:a16="http://schemas.microsoft.com/office/drawing/2014/main" id="{A2DE1F82-62DE-0612-C5DA-4E25F73B7A6E}"/>
                </a:ext>
              </a:extLst>
            </p:cNvPr>
            <p:cNvSpPr/>
            <p:nvPr/>
          </p:nvSpPr>
          <p:spPr bwMode="auto">
            <a:xfrm>
              <a:off x="4900613" y="4986338"/>
              <a:ext cx="88900" cy="115888"/>
            </a:xfrm>
            <a:custGeom>
              <a:avLst/>
              <a:gdLst>
                <a:gd name="T0" fmla="*/ 9 w 16"/>
                <a:gd name="T1" fmla="*/ 19 h 21"/>
                <a:gd name="T2" fmla="*/ 0 w 16"/>
                <a:gd name="T3" fmla="*/ 16 h 21"/>
                <a:gd name="T4" fmla="*/ 6 w 16"/>
                <a:gd name="T5" fmla="*/ 0 h 21"/>
                <a:gd name="T6" fmla="*/ 13 w 16"/>
                <a:gd name="T7" fmla="*/ 9 h 21"/>
                <a:gd name="T8" fmla="*/ 9 w 16"/>
                <a:gd name="T9" fmla="*/ 19 h 21"/>
              </a:gdLst>
              <a:ahLst/>
              <a:cxnLst>
                <a:cxn ang="0">
                  <a:pos x="T0" y="T1"/>
                </a:cxn>
                <a:cxn ang="0">
                  <a:pos x="T2" y="T3"/>
                </a:cxn>
                <a:cxn ang="0">
                  <a:pos x="T4" y="T5"/>
                </a:cxn>
                <a:cxn ang="0">
                  <a:pos x="T6" y="T7"/>
                </a:cxn>
                <a:cxn ang="0">
                  <a:pos x="T8" y="T9"/>
                </a:cxn>
              </a:cxnLst>
              <a:rect l="0" t="0" r="r" b="b"/>
              <a:pathLst>
                <a:path w="16" h="21">
                  <a:moveTo>
                    <a:pt x="9" y="19"/>
                  </a:moveTo>
                  <a:cubicBezTo>
                    <a:pt x="6" y="18"/>
                    <a:pt x="2" y="21"/>
                    <a:pt x="0" y="16"/>
                  </a:cubicBezTo>
                  <a:cubicBezTo>
                    <a:pt x="2" y="11"/>
                    <a:pt x="4" y="5"/>
                    <a:pt x="6" y="0"/>
                  </a:cubicBezTo>
                  <a:cubicBezTo>
                    <a:pt x="13" y="0"/>
                    <a:pt x="16" y="2"/>
                    <a:pt x="13" y="9"/>
                  </a:cubicBezTo>
                  <a:cubicBezTo>
                    <a:pt x="11" y="12"/>
                    <a:pt x="10" y="15"/>
                    <a:pt x="9" y="19"/>
                  </a:cubicBezTo>
                  <a:close/>
                </a:path>
              </a:pathLst>
            </a:custGeom>
            <a:solidFill>
              <a:srgbClr val="F1A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 name="Freeform 42">
              <a:extLst>
                <a:ext uri="{FF2B5EF4-FFF2-40B4-BE49-F238E27FC236}">
                  <a16:creationId xmlns:a16="http://schemas.microsoft.com/office/drawing/2014/main" id="{DAC48449-8BB6-61A9-7497-6C1F49B5FE7D}"/>
                </a:ext>
              </a:extLst>
            </p:cNvPr>
            <p:cNvSpPr/>
            <p:nvPr/>
          </p:nvSpPr>
          <p:spPr bwMode="auto">
            <a:xfrm>
              <a:off x="6959600" y="4986338"/>
              <a:ext cx="82550" cy="104775"/>
            </a:xfrm>
            <a:custGeom>
              <a:avLst/>
              <a:gdLst>
                <a:gd name="T0" fmla="*/ 15 w 15"/>
                <a:gd name="T1" fmla="*/ 17 h 19"/>
                <a:gd name="T2" fmla="*/ 6 w 15"/>
                <a:gd name="T3" fmla="*/ 19 h 19"/>
                <a:gd name="T4" fmla="*/ 3 w 15"/>
                <a:gd name="T5" fmla="*/ 9 h 19"/>
                <a:gd name="T6" fmla="*/ 9 w 15"/>
                <a:gd name="T7" fmla="*/ 0 h 19"/>
                <a:gd name="T8" fmla="*/ 15 w 15"/>
                <a:gd name="T9" fmla="*/ 17 h 19"/>
              </a:gdLst>
              <a:ahLst/>
              <a:cxnLst>
                <a:cxn ang="0">
                  <a:pos x="T0" y="T1"/>
                </a:cxn>
                <a:cxn ang="0">
                  <a:pos x="T2" y="T3"/>
                </a:cxn>
                <a:cxn ang="0">
                  <a:pos x="T4" y="T5"/>
                </a:cxn>
                <a:cxn ang="0">
                  <a:pos x="T6" y="T7"/>
                </a:cxn>
                <a:cxn ang="0">
                  <a:pos x="T8" y="T9"/>
                </a:cxn>
              </a:cxnLst>
              <a:rect l="0" t="0" r="r" b="b"/>
              <a:pathLst>
                <a:path w="15" h="19">
                  <a:moveTo>
                    <a:pt x="15" y="17"/>
                  </a:moveTo>
                  <a:cubicBezTo>
                    <a:pt x="12" y="18"/>
                    <a:pt x="9" y="18"/>
                    <a:pt x="6" y="19"/>
                  </a:cubicBezTo>
                  <a:cubicBezTo>
                    <a:pt x="5" y="15"/>
                    <a:pt x="4" y="12"/>
                    <a:pt x="3" y="9"/>
                  </a:cubicBezTo>
                  <a:cubicBezTo>
                    <a:pt x="0" y="2"/>
                    <a:pt x="2" y="0"/>
                    <a:pt x="9" y="0"/>
                  </a:cubicBezTo>
                  <a:cubicBezTo>
                    <a:pt x="12" y="6"/>
                    <a:pt x="14" y="11"/>
                    <a:pt x="15" y="17"/>
                  </a:cubicBezTo>
                  <a:close/>
                </a:path>
              </a:pathLst>
            </a:custGeom>
            <a:solidFill>
              <a:srgbClr val="F0AC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 name="Freeform 43">
              <a:extLst>
                <a:ext uri="{FF2B5EF4-FFF2-40B4-BE49-F238E27FC236}">
                  <a16:creationId xmlns:a16="http://schemas.microsoft.com/office/drawing/2014/main" id="{70AA2F02-4E6E-C8D2-2E12-005B8F6B8B77}"/>
                </a:ext>
              </a:extLst>
            </p:cNvPr>
            <p:cNvSpPr/>
            <p:nvPr/>
          </p:nvSpPr>
          <p:spPr bwMode="auto">
            <a:xfrm>
              <a:off x="6510338" y="4303713"/>
              <a:ext cx="104775" cy="104775"/>
            </a:xfrm>
            <a:custGeom>
              <a:avLst/>
              <a:gdLst>
                <a:gd name="T0" fmla="*/ 16 w 19"/>
                <a:gd name="T1" fmla="*/ 19 h 19"/>
                <a:gd name="T2" fmla="*/ 1 w 19"/>
                <a:gd name="T3" fmla="*/ 6 h 19"/>
                <a:gd name="T4" fmla="*/ 5 w 19"/>
                <a:gd name="T5" fmla="*/ 0 h 19"/>
                <a:gd name="T6" fmla="*/ 19 w 19"/>
                <a:gd name="T7" fmla="*/ 14 h 19"/>
                <a:gd name="T8" fmla="*/ 16 w 19"/>
                <a:gd name="T9" fmla="*/ 19 h 19"/>
              </a:gdLst>
              <a:ahLst/>
              <a:cxnLst>
                <a:cxn ang="0">
                  <a:pos x="T0" y="T1"/>
                </a:cxn>
                <a:cxn ang="0">
                  <a:pos x="T2" y="T3"/>
                </a:cxn>
                <a:cxn ang="0">
                  <a:pos x="T4" y="T5"/>
                </a:cxn>
                <a:cxn ang="0">
                  <a:pos x="T6" y="T7"/>
                </a:cxn>
                <a:cxn ang="0">
                  <a:pos x="T8" y="T9"/>
                </a:cxn>
              </a:cxnLst>
              <a:rect l="0" t="0" r="r" b="b"/>
              <a:pathLst>
                <a:path w="19" h="19">
                  <a:moveTo>
                    <a:pt x="16" y="19"/>
                  </a:moveTo>
                  <a:cubicBezTo>
                    <a:pt x="11" y="15"/>
                    <a:pt x="6" y="10"/>
                    <a:pt x="1" y="6"/>
                  </a:cubicBezTo>
                  <a:cubicBezTo>
                    <a:pt x="0" y="3"/>
                    <a:pt x="1" y="1"/>
                    <a:pt x="5" y="0"/>
                  </a:cubicBezTo>
                  <a:cubicBezTo>
                    <a:pt x="10" y="4"/>
                    <a:pt x="16" y="8"/>
                    <a:pt x="19" y="14"/>
                  </a:cubicBezTo>
                  <a:cubicBezTo>
                    <a:pt x="19" y="17"/>
                    <a:pt x="18" y="18"/>
                    <a:pt x="16" y="19"/>
                  </a:cubicBezTo>
                  <a:close/>
                </a:path>
              </a:pathLst>
            </a:custGeom>
            <a:solidFill>
              <a:srgbClr val="EFA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 name="Freeform 44">
              <a:extLst>
                <a:ext uri="{FF2B5EF4-FFF2-40B4-BE49-F238E27FC236}">
                  <a16:creationId xmlns:a16="http://schemas.microsoft.com/office/drawing/2014/main" id="{0E487151-79F0-9093-6681-F41E4585E3BF}"/>
                </a:ext>
              </a:extLst>
            </p:cNvPr>
            <p:cNvSpPr/>
            <p:nvPr/>
          </p:nvSpPr>
          <p:spPr bwMode="auto">
            <a:xfrm>
              <a:off x="6775450" y="4603750"/>
              <a:ext cx="84138" cy="104775"/>
            </a:xfrm>
            <a:custGeom>
              <a:avLst/>
              <a:gdLst>
                <a:gd name="T0" fmla="*/ 10 w 15"/>
                <a:gd name="T1" fmla="*/ 19 h 19"/>
                <a:gd name="T2" fmla="*/ 1 w 15"/>
                <a:gd name="T3" fmla="*/ 3 h 19"/>
                <a:gd name="T4" fmla="*/ 5 w 15"/>
                <a:gd name="T5" fmla="*/ 1 h 19"/>
                <a:gd name="T6" fmla="*/ 15 w 15"/>
                <a:gd name="T7" fmla="*/ 16 h 19"/>
                <a:gd name="T8" fmla="*/ 10 w 15"/>
                <a:gd name="T9" fmla="*/ 19 h 19"/>
              </a:gdLst>
              <a:ahLst/>
              <a:cxnLst>
                <a:cxn ang="0">
                  <a:pos x="T0" y="T1"/>
                </a:cxn>
                <a:cxn ang="0">
                  <a:pos x="T2" y="T3"/>
                </a:cxn>
                <a:cxn ang="0">
                  <a:pos x="T4" y="T5"/>
                </a:cxn>
                <a:cxn ang="0">
                  <a:pos x="T6" y="T7"/>
                </a:cxn>
                <a:cxn ang="0">
                  <a:pos x="T8" y="T9"/>
                </a:cxn>
              </a:cxnLst>
              <a:rect l="0" t="0" r="r" b="b"/>
              <a:pathLst>
                <a:path w="15" h="19">
                  <a:moveTo>
                    <a:pt x="10" y="19"/>
                  </a:moveTo>
                  <a:cubicBezTo>
                    <a:pt x="5" y="14"/>
                    <a:pt x="0" y="10"/>
                    <a:pt x="1" y="3"/>
                  </a:cubicBezTo>
                  <a:cubicBezTo>
                    <a:pt x="2" y="1"/>
                    <a:pt x="3" y="0"/>
                    <a:pt x="5" y="1"/>
                  </a:cubicBezTo>
                  <a:cubicBezTo>
                    <a:pt x="10" y="5"/>
                    <a:pt x="13" y="10"/>
                    <a:pt x="15" y="16"/>
                  </a:cubicBezTo>
                  <a:cubicBezTo>
                    <a:pt x="15" y="18"/>
                    <a:pt x="13" y="19"/>
                    <a:pt x="10" y="19"/>
                  </a:cubicBezTo>
                  <a:close/>
                </a:path>
              </a:pathLst>
            </a:custGeom>
            <a:solidFill>
              <a:srgbClr val="EFA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 name="Freeform 45">
              <a:extLst>
                <a:ext uri="{FF2B5EF4-FFF2-40B4-BE49-F238E27FC236}">
                  <a16:creationId xmlns:a16="http://schemas.microsoft.com/office/drawing/2014/main" id="{E55BF528-4D7A-C51B-696E-9BF49B151685}"/>
                </a:ext>
              </a:extLst>
            </p:cNvPr>
            <p:cNvSpPr/>
            <p:nvPr/>
          </p:nvSpPr>
          <p:spPr bwMode="auto">
            <a:xfrm>
              <a:off x="6831013" y="4691063"/>
              <a:ext cx="88900" cy="111125"/>
            </a:xfrm>
            <a:custGeom>
              <a:avLst/>
              <a:gdLst>
                <a:gd name="T0" fmla="*/ 0 w 16"/>
                <a:gd name="T1" fmla="*/ 3 h 20"/>
                <a:gd name="T2" fmla="*/ 5 w 16"/>
                <a:gd name="T3" fmla="*/ 0 h 20"/>
                <a:gd name="T4" fmla="*/ 16 w 16"/>
                <a:gd name="T5" fmla="*/ 18 h 20"/>
                <a:gd name="T6" fmla="*/ 11 w 16"/>
                <a:gd name="T7" fmla="*/ 19 h 20"/>
                <a:gd name="T8" fmla="*/ 0 w 16"/>
                <a:gd name="T9" fmla="*/ 3 h 20"/>
              </a:gdLst>
              <a:ahLst/>
              <a:cxnLst>
                <a:cxn ang="0">
                  <a:pos x="T0" y="T1"/>
                </a:cxn>
                <a:cxn ang="0">
                  <a:pos x="T2" y="T3"/>
                </a:cxn>
                <a:cxn ang="0">
                  <a:pos x="T4" y="T5"/>
                </a:cxn>
                <a:cxn ang="0">
                  <a:pos x="T6" y="T7"/>
                </a:cxn>
                <a:cxn ang="0">
                  <a:pos x="T8" y="T9"/>
                </a:cxn>
              </a:cxnLst>
              <a:rect l="0" t="0" r="r" b="b"/>
              <a:pathLst>
                <a:path w="16" h="20">
                  <a:moveTo>
                    <a:pt x="0" y="3"/>
                  </a:moveTo>
                  <a:cubicBezTo>
                    <a:pt x="2" y="2"/>
                    <a:pt x="3" y="1"/>
                    <a:pt x="5" y="0"/>
                  </a:cubicBezTo>
                  <a:cubicBezTo>
                    <a:pt x="11" y="5"/>
                    <a:pt x="12" y="12"/>
                    <a:pt x="16" y="18"/>
                  </a:cubicBezTo>
                  <a:cubicBezTo>
                    <a:pt x="15" y="20"/>
                    <a:pt x="13" y="20"/>
                    <a:pt x="11" y="19"/>
                  </a:cubicBezTo>
                  <a:cubicBezTo>
                    <a:pt x="4" y="15"/>
                    <a:pt x="2" y="9"/>
                    <a:pt x="0" y="3"/>
                  </a:cubicBezTo>
                  <a:close/>
                </a:path>
              </a:pathLst>
            </a:custGeom>
            <a:solidFill>
              <a:srgbClr val="B03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 name="Freeform 46">
              <a:extLst>
                <a:ext uri="{FF2B5EF4-FFF2-40B4-BE49-F238E27FC236}">
                  <a16:creationId xmlns:a16="http://schemas.microsoft.com/office/drawing/2014/main" id="{D4F8E83C-E011-E519-5DA4-AA736EDE8AE1}"/>
                </a:ext>
              </a:extLst>
            </p:cNvPr>
            <p:cNvSpPr/>
            <p:nvPr/>
          </p:nvSpPr>
          <p:spPr bwMode="auto">
            <a:xfrm>
              <a:off x="5027613" y="4679950"/>
              <a:ext cx="88900" cy="122238"/>
            </a:xfrm>
            <a:custGeom>
              <a:avLst/>
              <a:gdLst>
                <a:gd name="T0" fmla="*/ 16 w 16"/>
                <a:gd name="T1" fmla="*/ 5 h 22"/>
                <a:gd name="T2" fmla="*/ 4 w 16"/>
                <a:gd name="T3" fmla="*/ 21 h 22"/>
                <a:gd name="T4" fmla="*/ 0 w 16"/>
                <a:gd name="T5" fmla="*/ 20 h 22"/>
                <a:gd name="T6" fmla="*/ 10 w 16"/>
                <a:gd name="T7" fmla="*/ 2 h 22"/>
                <a:gd name="T8" fmla="*/ 16 w 16"/>
                <a:gd name="T9" fmla="*/ 5 h 22"/>
              </a:gdLst>
              <a:ahLst/>
              <a:cxnLst>
                <a:cxn ang="0">
                  <a:pos x="T0" y="T1"/>
                </a:cxn>
                <a:cxn ang="0">
                  <a:pos x="T2" y="T3"/>
                </a:cxn>
                <a:cxn ang="0">
                  <a:pos x="T4" y="T5"/>
                </a:cxn>
                <a:cxn ang="0">
                  <a:pos x="T6" y="T7"/>
                </a:cxn>
                <a:cxn ang="0">
                  <a:pos x="T8" y="T9"/>
                </a:cxn>
              </a:cxnLst>
              <a:rect l="0" t="0" r="r" b="b"/>
              <a:pathLst>
                <a:path w="16" h="22">
                  <a:moveTo>
                    <a:pt x="16" y="5"/>
                  </a:moveTo>
                  <a:cubicBezTo>
                    <a:pt x="12" y="10"/>
                    <a:pt x="11" y="18"/>
                    <a:pt x="4" y="21"/>
                  </a:cubicBezTo>
                  <a:cubicBezTo>
                    <a:pt x="3" y="22"/>
                    <a:pt x="1" y="22"/>
                    <a:pt x="0" y="20"/>
                  </a:cubicBezTo>
                  <a:cubicBezTo>
                    <a:pt x="2" y="13"/>
                    <a:pt x="6" y="7"/>
                    <a:pt x="10" y="2"/>
                  </a:cubicBezTo>
                  <a:cubicBezTo>
                    <a:pt x="14" y="0"/>
                    <a:pt x="15" y="2"/>
                    <a:pt x="16" y="5"/>
                  </a:cubicBezTo>
                  <a:close/>
                </a:path>
              </a:pathLst>
            </a:custGeom>
            <a:solidFill>
              <a:srgbClr val="AE3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 name="Freeform 47">
              <a:extLst>
                <a:ext uri="{FF2B5EF4-FFF2-40B4-BE49-F238E27FC236}">
                  <a16:creationId xmlns:a16="http://schemas.microsoft.com/office/drawing/2014/main" id="{6A4F2F25-79C2-076E-6F40-D1B880734D11}"/>
                </a:ext>
              </a:extLst>
            </p:cNvPr>
            <p:cNvSpPr/>
            <p:nvPr/>
          </p:nvSpPr>
          <p:spPr bwMode="auto">
            <a:xfrm>
              <a:off x="5200650" y="4441825"/>
              <a:ext cx="88900" cy="111125"/>
            </a:xfrm>
            <a:custGeom>
              <a:avLst/>
              <a:gdLst>
                <a:gd name="T0" fmla="*/ 16 w 16"/>
                <a:gd name="T1" fmla="*/ 4 h 20"/>
                <a:gd name="T2" fmla="*/ 6 w 16"/>
                <a:gd name="T3" fmla="*/ 20 h 20"/>
                <a:gd name="T4" fmla="*/ 0 w 16"/>
                <a:gd name="T5" fmla="*/ 14 h 20"/>
                <a:gd name="T6" fmla="*/ 11 w 16"/>
                <a:gd name="T7" fmla="*/ 1 h 20"/>
                <a:gd name="T8" fmla="*/ 16 w 16"/>
                <a:gd name="T9" fmla="*/ 4 h 20"/>
              </a:gdLst>
              <a:ahLst/>
              <a:cxnLst>
                <a:cxn ang="0">
                  <a:pos x="T0" y="T1"/>
                </a:cxn>
                <a:cxn ang="0">
                  <a:pos x="T2" y="T3"/>
                </a:cxn>
                <a:cxn ang="0">
                  <a:pos x="T4" y="T5"/>
                </a:cxn>
                <a:cxn ang="0">
                  <a:pos x="T6" y="T7"/>
                </a:cxn>
                <a:cxn ang="0">
                  <a:pos x="T8" y="T9"/>
                </a:cxn>
              </a:cxnLst>
              <a:rect l="0" t="0" r="r" b="b"/>
              <a:pathLst>
                <a:path w="16" h="20">
                  <a:moveTo>
                    <a:pt x="16" y="4"/>
                  </a:moveTo>
                  <a:cubicBezTo>
                    <a:pt x="14" y="11"/>
                    <a:pt x="8" y="14"/>
                    <a:pt x="6" y="20"/>
                  </a:cubicBezTo>
                  <a:cubicBezTo>
                    <a:pt x="1" y="20"/>
                    <a:pt x="0" y="17"/>
                    <a:pt x="0" y="14"/>
                  </a:cubicBezTo>
                  <a:cubicBezTo>
                    <a:pt x="3" y="9"/>
                    <a:pt x="7" y="5"/>
                    <a:pt x="11" y="1"/>
                  </a:cubicBezTo>
                  <a:cubicBezTo>
                    <a:pt x="14" y="0"/>
                    <a:pt x="16" y="1"/>
                    <a:pt x="16" y="4"/>
                  </a:cubicBezTo>
                  <a:close/>
                </a:path>
              </a:pathLst>
            </a:custGeom>
            <a:solidFill>
              <a:srgbClr val="F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 name="Freeform 48">
              <a:extLst>
                <a:ext uri="{FF2B5EF4-FFF2-40B4-BE49-F238E27FC236}">
                  <a16:creationId xmlns:a16="http://schemas.microsoft.com/office/drawing/2014/main" id="{9C6F97A0-3E7C-2AFD-E97A-0F8FA485C2F1}"/>
                </a:ext>
              </a:extLst>
            </p:cNvPr>
            <p:cNvSpPr/>
            <p:nvPr/>
          </p:nvSpPr>
          <p:spPr bwMode="auto">
            <a:xfrm>
              <a:off x="5327650" y="4303713"/>
              <a:ext cx="106363" cy="104775"/>
            </a:xfrm>
            <a:custGeom>
              <a:avLst/>
              <a:gdLst>
                <a:gd name="T0" fmla="*/ 18 w 19"/>
                <a:gd name="T1" fmla="*/ 6 h 19"/>
                <a:gd name="T2" fmla="*/ 3 w 19"/>
                <a:gd name="T3" fmla="*/ 19 h 19"/>
                <a:gd name="T4" fmla="*/ 0 w 19"/>
                <a:gd name="T5" fmla="*/ 12 h 19"/>
                <a:gd name="T6" fmla="*/ 15 w 19"/>
                <a:gd name="T7" fmla="*/ 0 h 19"/>
                <a:gd name="T8" fmla="*/ 18 w 19"/>
                <a:gd name="T9" fmla="*/ 6 h 19"/>
              </a:gdLst>
              <a:ahLst/>
              <a:cxnLst>
                <a:cxn ang="0">
                  <a:pos x="T0" y="T1"/>
                </a:cxn>
                <a:cxn ang="0">
                  <a:pos x="T2" y="T3"/>
                </a:cxn>
                <a:cxn ang="0">
                  <a:pos x="T4" y="T5"/>
                </a:cxn>
                <a:cxn ang="0">
                  <a:pos x="T6" y="T7"/>
                </a:cxn>
                <a:cxn ang="0">
                  <a:pos x="T8" y="T9"/>
                </a:cxn>
              </a:cxnLst>
              <a:rect l="0" t="0" r="r" b="b"/>
              <a:pathLst>
                <a:path w="19" h="19">
                  <a:moveTo>
                    <a:pt x="18" y="6"/>
                  </a:moveTo>
                  <a:cubicBezTo>
                    <a:pt x="13" y="10"/>
                    <a:pt x="8" y="15"/>
                    <a:pt x="3" y="19"/>
                  </a:cubicBezTo>
                  <a:cubicBezTo>
                    <a:pt x="0" y="18"/>
                    <a:pt x="0" y="15"/>
                    <a:pt x="0" y="12"/>
                  </a:cubicBezTo>
                  <a:cubicBezTo>
                    <a:pt x="5" y="8"/>
                    <a:pt x="9" y="2"/>
                    <a:pt x="15" y="0"/>
                  </a:cubicBezTo>
                  <a:cubicBezTo>
                    <a:pt x="18" y="1"/>
                    <a:pt x="19" y="3"/>
                    <a:pt x="18" y="6"/>
                  </a:cubicBezTo>
                  <a:close/>
                </a:path>
              </a:pathLst>
            </a:custGeom>
            <a:solidFill>
              <a:srgbClr val="F3AB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 name="Freeform 49">
              <a:extLst>
                <a:ext uri="{FF2B5EF4-FFF2-40B4-BE49-F238E27FC236}">
                  <a16:creationId xmlns:a16="http://schemas.microsoft.com/office/drawing/2014/main" id="{D486D658-FA71-6471-4234-01AF56BD4C54}"/>
                </a:ext>
              </a:extLst>
            </p:cNvPr>
            <p:cNvSpPr/>
            <p:nvPr/>
          </p:nvSpPr>
          <p:spPr bwMode="auto">
            <a:xfrm>
              <a:off x="5083175" y="4603750"/>
              <a:ext cx="88900" cy="104775"/>
            </a:xfrm>
            <a:custGeom>
              <a:avLst/>
              <a:gdLst>
                <a:gd name="T0" fmla="*/ 6 w 16"/>
                <a:gd name="T1" fmla="*/ 19 h 19"/>
                <a:gd name="T2" fmla="*/ 0 w 16"/>
                <a:gd name="T3" fmla="*/ 16 h 19"/>
                <a:gd name="T4" fmla="*/ 10 w 16"/>
                <a:gd name="T5" fmla="*/ 1 h 19"/>
                <a:gd name="T6" fmla="*/ 14 w 16"/>
                <a:gd name="T7" fmla="*/ 3 h 19"/>
                <a:gd name="T8" fmla="*/ 6 w 16"/>
                <a:gd name="T9" fmla="*/ 19 h 19"/>
              </a:gdLst>
              <a:ahLst/>
              <a:cxnLst>
                <a:cxn ang="0">
                  <a:pos x="T0" y="T1"/>
                </a:cxn>
                <a:cxn ang="0">
                  <a:pos x="T2" y="T3"/>
                </a:cxn>
                <a:cxn ang="0">
                  <a:pos x="T4" y="T5"/>
                </a:cxn>
                <a:cxn ang="0">
                  <a:pos x="T6" y="T7"/>
                </a:cxn>
                <a:cxn ang="0">
                  <a:pos x="T8" y="T9"/>
                </a:cxn>
              </a:cxnLst>
              <a:rect l="0" t="0" r="r" b="b"/>
              <a:pathLst>
                <a:path w="16" h="19">
                  <a:moveTo>
                    <a:pt x="6" y="19"/>
                  </a:moveTo>
                  <a:cubicBezTo>
                    <a:pt x="4" y="18"/>
                    <a:pt x="2" y="17"/>
                    <a:pt x="0" y="16"/>
                  </a:cubicBezTo>
                  <a:cubicBezTo>
                    <a:pt x="2" y="10"/>
                    <a:pt x="5" y="5"/>
                    <a:pt x="10" y="1"/>
                  </a:cubicBezTo>
                  <a:cubicBezTo>
                    <a:pt x="12" y="0"/>
                    <a:pt x="14" y="1"/>
                    <a:pt x="14" y="3"/>
                  </a:cubicBezTo>
                  <a:cubicBezTo>
                    <a:pt x="16" y="10"/>
                    <a:pt x="9" y="14"/>
                    <a:pt x="6" y="19"/>
                  </a:cubicBezTo>
                  <a:close/>
                </a:path>
              </a:pathLst>
            </a:custGeom>
            <a:solidFill>
              <a:srgbClr val="F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 name="Freeform 50">
              <a:extLst>
                <a:ext uri="{FF2B5EF4-FFF2-40B4-BE49-F238E27FC236}">
                  <a16:creationId xmlns:a16="http://schemas.microsoft.com/office/drawing/2014/main" id="{F0D063A2-625E-B828-F3C9-D501F39CF263}"/>
                </a:ext>
              </a:extLst>
            </p:cNvPr>
            <p:cNvSpPr/>
            <p:nvPr/>
          </p:nvSpPr>
          <p:spPr bwMode="auto">
            <a:xfrm>
              <a:off x="6881813" y="4791075"/>
              <a:ext cx="82550" cy="117475"/>
            </a:xfrm>
            <a:custGeom>
              <a:avLst/>
              <a:gdLst>
                <a:gd name="T0" fmla="*/ 2 w 15"/>
                <a:gd name="T1" fmla="*/ 1 h 21"/>
                <a:gd name="T2" fmla="*/ 7 w 15"/>
                <a:gd name="T3" fmla="*/ 0 h 21"/>
                <a:gd name="T4" fmla="*/ 15 w 15"/>
                <a:gd name="T5" fmla="*/ 17 h 21"/>
                <a:gd name="T6" fmla="*/ 8 w 15"/>
                <a:gd name="T7" fmla="*/ 19 h 21"/>
                <a:gd name="T8" fmla="*/ 2 w 15"/>
                <a:gd name="T9" fmla="*/ 1 h 21"/>
              </a:gdLst>
              <a:ahLst/>
              <a:cxnLst>
                <a:cxn ang="0">
                  <a:pos x="T0" y="T1"/>
                </a:cxn>
                <a:cxn ang="0">
                  <a:pos x="T2" y="T3"/>
                </a:cxn>
                <a:cxn ang="0">
                  <a:pos x="T4" y="T5"/>
                </a:cxn>
                <a:cxn ang="0">
                  <a:pos x="T6" y="T7"/>
                </a:cxn>
                <a:cxn ang="0">
                  <a:pos x="T8" y="T9"/>
                </a:cxn>
              </a:cxnLst>
              <a:rect l="0" t="0" r="r" b="b"/>
              <a:pathLst>
                <a:path w="15" h="21">
                  <a:moveTo>
                    <a:pt x="2" y="1"/>
                  </a:moveTo>
                  <a:cubicBezTo>
                    <a:pt x="4" y="0"/>
                    <a:pt x="6" y="0"/>
                    <a:pt x="7" y="0"/>
                  </a:cubicBezTo>
                  <a:cubicBezTo>
                    <a:pt x="10" y="6"/>
                    <a:pt x="14" y="11"/>
                    <a:pt x="15" y="17"/>
                  </a:cubicBezTo>
                  <a:cubicBezTo>
                    <a:pt x="13" y="19"/>
                    <a:pt x="11" y="21"/>
                    <a:pt x="8" y="19"/>
                  </a:cubicBezTo>
                  <a:cubicBezTo>
                    <a:pt x="6" y="13"/>
                    <a:pt x="0" y="8"/>
                    <a:pt x="2" y="1"/>
                  </a:cubicBezTo>
                  <a:close/>
                </a:path>
              </a:pathLst>
            </a:custGeom>
            <a:solidFill>
              <a:srgbClr val="F1A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 name="Freeform 51">
              <a:extLst>
                <a:ext uri="{FF2B5EF4-FFF2-40B4-BE49-F238E27FC236}">
                  <a16:creationId xmlns:a16="http://schemas.microsoft.com/office/drawing/2014/main" id="{C5EF59FF-5B67-B6D9-20A7-8EE6914FD4F3}"/>
                </a:ext>
              </a:extLst>
            </p:cNvPr>
            <p:cNvSpPr/>
            <p:nvPr/>
          </p:nvSpPr>
          <p:spPr bwMode="auto">
            <a:xfrm>
              <a:off x="5138738" y="4519613"/>
              <a:ext cx="95250" cy="100013"/>
            </a:xfrm>
            <a:custGeom>
              <a:avLst/>
              <a:gdLst>
                <a:gd name="T0" fmla="*/ 4 w 17"/>
                <a:gd name="T1" fmla="*/ 18 h 18"/>
                <a:gd name="T2" fmla="*/ 0 w 17"/>
                <a:gd name="T3" fmla="*/ 16 h 18"/>
                <a:gd name="T4" fmla="*/ 11 w 17"/>
                <a:gd name="T5" fmla="*/ 0 h 18"/>
                <a:gd name="T6" fmla="*/ 17 w 17"/>
                <a:gd name="T7" fmla="*/ 6 h 18"/>
                <a:gd name="T8" fmla="*/ 4 w 17"/>
                <a:gd name="T9" fmla="*/ 18 h 18"/>
              </a:gdLst>
              <a:ahLst/>
              <a:cxnLst>
                <a:cxn ang="0">
                  <a:pos x="T0" y="T1"/>
                </a:cxn>
                <a:cxn ang="0">
                  <a:pos x="T2" y="T3"/>
                </a:cxn>
                <a:cxn ang="0">
                  <a:pos x="T4" y="T5"/>
                </a:cxn>
                <a:cxn ang="0">
                  <a:pos x="T6" y="T7"/>
                </a:cxn>
                <a:cxn ang="0">
                  <a:pos x="T8" y="T9"/>
                </a:cxn>
              </a:cxnLst>
              <a:rect l="0" t="0" r="r" b="b"/>
              <a:pathLst>
                <a:path w="17" h="18">
                  <a:moveTo>
                    <a:pt x="4" y="18"/>
                  </a:moveTo>
                  <a:cubicBezTo>
                    <a:pt x="3" y="17"/>
                    <a:pt x="1" y="16"/>
                    <a:pt x="0" y="16"/>
                  </a:cubicBezTo>
                  <a:cubicBezTo>
                    <a:pt x="1" y="9"/>
                    <a:pt x="7" y="5"/>
                    <a:pt x="11" y="0"/>
                  </a:cubicBezTo>
                  <a:cubicBezTo>
                    <a:pt x="12" y="2"/>
                    <a:pt x="14" y="4"/>
                    <a:pt x="17" y="6"/>
                  </a:cubicBezTo>
                  <a:cubicBezTo>
                    <a:pt x="13" y="10"/>
                    <a:pt x="10" y="15"/>
                    <a:pt x="4" y="18"/>
                  </a:cubicBezTo>
                  <a:close/>
                </a:path>
              </a:pathLst>
            </a:custGeom>
            <a:solidFill>
              <a:srgbClr val="B03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 name="Freeform 52">
              <a:extLst>
                <a:ext uri="{FF2B5EF4-FFF2-40B4-BE49-F238E27FC236}">
                  <a16:creationId xmlns:a16="http://schemas.microsoft.com/office/drawing/2014/main" id="{3BC538F2-85E5-D761-0DBD-2237A3116054}"/>
                </a:ext>
              </a:extLst>
            </p:cNvPr>
            <p:cNvSpPr/>
            <p:nvPr/>
          </p:nvSpPr>
          <p:spPr bwMode="auto">
            <a:xfrm>
              <a:off x="6653213" y="4448175"/>
              <a:ext cx="95250" cy="104775"/>
            </a:xfrm>
            <a:custGeom>
              <a:avLst/>
              <a:gdLst>
                <a:gd name="T0" fmla="*/ 11 w 17"/>
                <a:gd name="T1" fmla="*/ 19 h 19"/>
                <a:gd name="T2" fmla="*/ 0 w 17"/>
                <a:gd name="T3" fmla="*/ 4 h 19"/>
                <a:gd name="T4" fmla="*/ 5 w 17"/>
                <a:gd name="T5" fmla="*/ 0 h 19"/>
                <a:gd name="T6" fmla="*/ 17 w 17"/>
                <a:gd name="T7" fmla="*/ 14 h 19"/>
                <a:gd name="T8" fmla="*/ 11 w 17"/>
                <a:gd name="T9" fmla="*/ 19 h 19"/>
              </a:gdLst>
              <a:ahLst/>
              <a:cxnLst>
                <a:cxn ang="0">
                  <a:pos x="T0" y="T1"/>
                </a:cxn>
                <a:cxn ang="0">
                  <a:pos x="T2" y="T3"/>
                </a:cxn>
                <a:cxn ang="0">
                  <a:pos x="T4" y="T5"/>
                </a:cxn>
                <a:cxn ang="0">
                  <a:pos x="T6" y="T7"/>
                </a:cxn>
                <a:cxn ang="0">
                  <a:pos x="T8" y="T9"/>
                </a:cxn>
              </a:cxnLst>
              <a:rect l="0" t="0" r="r" b="b"/>
              <a:pathLst>
                <a:path w="17" h="19">
                  <a:moveTo>
                    <a:pt x="11" y="19"/>
                  </a:moveTo>
                  <a:cubicBezTo>
                    <a:pt x="7" y="14"/>
                    <a:pt x="4" y="9"/>
                    <a:pt x="0" y="4"/>
                  </a:cubicBezTo>
                  <a:cubicBezTo>
                    <a:pt x="1" y="1"/>
                    <a:pt x="3" y="0"/>
                    <a:pt x="5" y="0"/>
                  </a:cubicBezTo>
                  <a:cubicBezTo>
                    <a:pt x="10" y="4"/>
                    <a:pt x="14" y="8"/>
                    <a:pt x="17" y="14"/>
                  </a:cubicBezTo>
                  <a:cubicBezTo>
                    <a:pt x="16" y="17"/>
                    <a:pt x="14" y="19"/>
                    <a:pt x="11" y="19"/>
                  </a:cubicBezTo>
                  <a:close/>
                </a:path>
              </a:pathLst>
            </a:custGeom>
            <a:solidFill>
              <a:srgbClr val="F0A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 name="Freeform 53">
              <a:extLst>
                <a:ext uri="{FF2B5EF4-FFF2-40B4-BE49-F238E27FC236}">
                  <a16:creationId xmlns:a16="http://schemas.microsoft.com/office/drawing/2014/main" id="{0B8DD634-DA62-1DCA-B3CD-41A2B2778EBD}"/>
                </a:ext>
              </a:extLst>
            </p:cNvPr>
            <p:cNvSpPr/>
            <p:nvPr/>
          </p:nvSpPr>
          <p:spPr bwMode="auto">
            <a:xfrm>
              <a:off x="4983163" y="4791075"/>
              <a:ext cx="84138" cy="117475"/>
            </a:xfrm>
            <a:custGeom>
              <a:avLst/>
              <a:gdLst>
                <a:gd name="T0" fmla="*/ 8 w 15"/>
                <a:gd name="T1" fmla="*/ 0 h 21"/>
                <a:gd name="T2" fmla="*/ 12 w 15"/>
                <a:gd name="T3" fmla="*/ 1 h 21"/>
                <a:gd name="T4" fmla="*/ 6 w 15"/>
                <a:gd name="T5" fmla="*/ 19 h 21"/>
                <a:gd name="T6" fmla="*/ 0 w 15"/>
                <a:gd name="T7" fmla="*/ 17 h 21"/>
                <a:gd name="T8" fmla="*/ 8 w 15"/>
                <a:gd name="T9" fmla="*/ 0 h 21"/>
              </a:gdLst>
              <a:ahLst/>
              <a:cxnLst>
                <a:cxn ang="0">
                  <a:pos x="T0" y="T1"/>
                </a:cxn>
                <a:cxn ang="0">
                  <a:pos x="T2" y="T3"/>
                </a:cxn>
                <a:cxn ang="0">
                  <a:pos x="T4" y="T5"/>
                </a:cxn>
                <a:cxn ang="0">
                  <a:pos x="T6" y="T7"/>
                </a:cxn>
                <a:cxn ang="0">
                  <a:pos x="T8" y="T9"/>
                </a:cxn>
              </a:cxnLst>
              <a:rect l="0" t="0" r="r" b="b"/>
              <a:pathLst>
                <a:path w="15" h="21">
                  <a:moveTo>
                    <a:pt x="8" y="0"/>
                  </a:moveTo>
                  <a:cubicBezTo>
                    <a:pt x="9" y="0"/>
                    <a:pt x="11" y="0"/>
                    <a:pt x="12" y="1"/>
                  </a:cubicBezTo>
                  <a:cubicBezTo>
                    <a:pt x="15" y="8"/>
                    <a:pt x="8" y="13"/>
                    <a:pt x="6" y="19"/>
                  </a:cubicBezTo>
                  <a:cubicBezTo>
                    <a:pt x="3" y="21"/>
                    <a:pt x="1" y="19"/>
                    <a:pt x="0" y="17"/>
                  </a:cubicBezTo>
                  <a:cubicBezTo>
                    <a:pt x="1" y="10"/>
                    <a:pt x="4" y="5"/>
                    <a:pt x="8" y="0"/>
                  </a:cubicBezTo>
                  <a:close/>
                </a:path>
              </a:pathLst>
            </a:custGeom>
            <a:solidFill>
              <a:srgbClr val="EF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 name="Freeform 54">
              <a:extLst>
                <a:ext uri="{FF2B5EF4-FFF2-40B4-BE49-F238E27FC236}">
                  <a16:creationId xmlns:a16="http://schemas.microsoft.com/office/drawing/2014/main" id="{EC908AAD-010D-ECA8-4140-5AA14AD8F6BE}"/>
                </a:ext>
              </a:extLst>
            </p:cNvPr>
            <p:cNvSpPr/>
            <p:nvPr/>
          </p:nvSpPr>
          <p:spPr bwMode="auto">
            <a:xfrm>
              <a:off x="6437313" y="4248150"/>
              <a:ext cx="100013" cy="88900"/>
            </a:xfrm>
            <a:custGeom>
              <a:avLst/>
              <a:gdLst>
                <a:gd name="T0" fmla="*/ 18 w 18"/>
                <a:gd name="T1" fmla="*/ 10 h 16"/>
                <a:gd name="T2" fmla="*/ 14 w 18"/>
                <a:gd name="T3" fmla="*/ 16 h 16"/>
                <a:gd name="T4" fmla="*/ 4 w 18"/>
                <a:gd name="T5" fmla="*/ 9 h 16"/>
                <a:gd name="T6" fmla="*/ 3 w 18"/>
                <a:gd name="T7" fmla="*/ 1 h 16"/>
                <a:gd name="T8" fmla="*/ 18 w 18"/>
                <a:gd name="T9" fmla="*/ 10 h 16"/>
              </a:gdLst>
              <a:ahLst/>
              <a:cxnLst>
                <a:cxn ang="0">
                  <a:pos x="T0" y="T1"/>
                </a:cxn>
                <a:cxn ang="0">
                  <a:pos x="T2" y="T3"/>
                </a:cxn>
                <a:cxn ang="0">
                  <a:pos x="T4" y="T5"/>
                </a:cxn>
                <a:cxn ang="0">
                  <a:pos x="T6" y="T7"/>
                </a:cxn>
                <a:cxn ang="0">
                  <a:pos x="T8" y="T9"/>
                </a:cxn>
              </a:cxnLst>
              <a:rect l="0" t="0" r="r" b="b"/>
              <a:pathLst>
                <a:path w="18" h="16">
                  <a:moveTo>
                    <a:pt x="18" y="10"/>
                  </a:moveTo>
                  <a:cubicBezTo>
                    <a:pt x="16" y="12"/>
                    <a:pt x="15" y="14"/>
                    <a:pt x="14" y="16"/>
                  </a:cubicBezTo>
                  <a:cubicBezTo>
                    <a:pt x="11" y="13"/>
                    <a:pt x="8" y="11"/>
                    <a:pt x="4" y="9"/>
                  </a:cubicBezTo>
                  <a:cubicBezTo>
                    <a:pt x="2" y="7"/>
                    <a:pt x="0" y="4"/>
                    <a:pt x="3" y="1"/>
                  </a:cubicBezTo>
                  <a:cubicBezTo>
                    <a:pt x="10" y="0"/>
                    <a:pt x="14" y="5"/>
                    <a:pt x="18" y="10"/>
                  </a:cubicBezTo>
                  <a:close/>
                </a:path>
              </a:pathLst>
            </a:custGeom>
            <a:solidFill>
              <a:srgbClr val="B33C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 name="Freeform 55">
              <a:extLst>
                <a:ext uri="{FF2B5EF4-FFF2-40B4-BE49-F238E27FC236}">
                  <a16:creationId xmlns:a16="http://schemas.microsoft.com/office/drawing/2014/main" id="{AACE73AA-08D5-D801-61A4-DC7D170A139A}"/>
                </a:ext>
              </a:extLst>
            </p:cNvPr>
            <p:cNvSpPr/>
            <p:nvPr/>
          </p:nvSpPr>
          <p:spPr bwMode="auto">
            <a:xfrm>
              <a:off x="6715125" y="4525963"/>
              <a:ext cx="88900" cy="93663"/>
            </a:xfrm>
            <a:custGeom>
              <a:avLst/>
              <a:gdLst>
                <a:gd name="T0" fmla="*/ 0 w 16"/>
                <a:gd name="T1" fmla="*/ 5 h 17"/>
                <a:gd name="T2" fmla="*/ 6 w 16"/>
                <a:gd name="T3" fmla="*/ 0 h 17"/>
                <a:gd name="T4" fmla="*/ 16 w 16"/>
                <a:gd name="T5" fmla="*/ 15 h 17"/>
                <a:gd name="T6" fmla="*/ 12 w 16"/>
                <a:gd name="T7" fmla="*/ 17 h 17"/>
                <a:gd name="T8" fmla="*/ 0 w 16"/>
                <a:gd name="T9" fmla="*/ 5 h 17"/>
              </a:gdLst>
              <a:ahLst/>
              <a:cxnLst>
                <a:cxn ang="0">
                  <a:pos x="T0" y="T1"/>
                </a:cxn>
                <a:cxn ang="0">
                  <a:pos x="T2" y="T3"/>
                </a:cxn>
                <a:cxn ang="0">
                  <a:pos x="T4" y="T5"/>
                </a:cxn>
                <a:cxn ang="0">
                  <a:pos x="T6" y="T7"/>
                </a:cxn>
                <a:cxn ang="0">
                  <a:pos x="T8" y="T9"/>
                </a:cxn>
              </a:cxnLst>
              <a:rect l="0" t="0" r="r" b="b"/>
              <a:pathLst>
                <a:path w="16" h="17">
                  <a:moveTo>
                    <a:pt x="0" y="5"/>
                  </a:moveTo>
                  <a:cubicBezTo>
                    <a:pt x="2" y="3"/>
                    <a:pt x="4" y="1"/>
                    <a:pt x="6" y="0"/>
                  </a:cubicBezTo>
                  <a:cubicBezTo>
                    <a:pt x="10" y="4"/>
                    <a:pt x="14" y="9"/>
                    <a:pt x="16" y="15"/>
                  </a:cubicBezTo>
                  <a:cubicBezTo>
                    <a:pt x="15" y="15"/>
                    <a:pt x="13" y="16"/>
                    <a:pt x="12" y="17"/>
                  </a:cubicBezTo>
                  <a:cubicBezTo>
                    <a:pt x="5" y="15"/>
                    <a:pt x="4" y="8"/>
                    <a:pt x="0" y="5"/>
                  </a:cubicBezTo>
                  <a:close/>
                </a:path>
              </a:pathLst>
            </a:custGeom>
            <a:solidFill>
              <a:srgbClr val="B13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 name="Freeform 56">
              <a:extLst>
                <a:ext uri="{FF2B5EF4-FFF2-40B4-BE49-F238E27FC236}">
                  <a16:creationId xmlns:a16="http://schemas.microsoft.com/office/drawing/2014/main" id="{D9F0D62C-29FD-DE68-0D08-3F0AF48121ED}"/>
                </a:ext>
              </a:extLst>
            </p:cNvPr>
            <p:cNvSpPr/>
            <p:nvPr/>
          </p:nvSpPr>
          <p:spPr bwMode="auto">
            <a:xfrm>
              <a:off x="6926263" y="4886325"/>
              <a:ext cx="77788" cy="100013"/>
            </a:xfrm>
            <a:custGeom>
              <a:avLst/>
              <a:gdLst>
                <a:gd name="T0" fmla="*/ 0 w 14"/>
                <a:gd name="T1" fmla="*/ 2 h 18"/>
                <a:gd name="T2" fmla="*/ 7 w 14"/>
                <a:gd name="T3" fmla="*/ 0 h 18"/>
                <a:gd name="T4" fmla="*/ 14 w 14"/>
                <a:gd name="T5" fmla="*/ 17 h 18"/>
                <a:gd name="T6" fmla="*/ 0 w 14"/>
                <a:gd name="T7" fmla="*/ 2 h 18"/>
              </a:gdLst>
              <a:ahLst/>
              <a:cxnLst>
                <a:cxn ang="0">
                  <a:pos x="T0" y="T1"/>
                </a:cxn>
                <a:cxn ang="0">
                  <a:pos x="T2" y="T3"/>
                </a:cxn>
                <a:cxn ang="0">
                  <a:pos x="T4" y="T5"/>
                </a:cxn>
                <a:cxn ang="0">
                  <a:pos x="T6" y="T7"/>
                </a:cxn>
              </a:cxnLst>
              <a:rect l="0" t="0" r="r" b="b"/>
              <a:pathLst>
                <a:path w="14" h="18">
                  <a:moveTo>
                    <a:pt x="0" y="2"/>
                  </a:moveTo>
                  <a:cubicBezTo>
                    <a:pt x="2" y="1"/>
                    <a:pt x="4" y="1"/>
                    <a:pt x="7" y="0"/>
                  </a:cubicBezTo>
                  <a:cubicBezTo>
                    <a:pt x="10" y="5"/>
                    <a:pt x="13" y="10"/>
                    <a:pt x="14" y="17"/>
                  </a:cubicBezTo>
                  <a:cubicBezTo>
                    <a:pt x="2" y="18"/>
                    <a:pt x="4" y="8"/>
                    <a:pt x="0" y="2"/>
                  </a:cubicBezTo>
                  <a:close/>
                </a:path>
              </a:pathLst>
            </a:custGeom>
            <a:solidFill>
              <a:srgbClr val="AD3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 name="Freeform 57">
              <a:extLst>
                <a:ext uri="{FF2B5EF4-FFF2-40B4-BE49-F238E27FC236}">
                  <a16:creationId xmlns:a16="http://schemas.microsoft.com/office/drawing/2014/main" id="{15CAF075-4350-B59A-34FD-9EABFA591B54}"/>
                </a:ext>
              </a:extLst>
            </p:cNvPr>
            <p:cNvSpPr/>
            <p:nvPr/>
          </p:nvSpPr>
          <p:spPr bwMode="auto">
            <a:xfrm>
              <a:off x="5411788" y="4248150"/>
              <a:ext cx="93663" cy="88900"/>
            </a:xfrm>
            <a:custGeom>
              <a:avLst/>
              <a:gdLst>
                <a:gd name="T0" fmla="*/ 3 w 17"/>
                <a:gd name="T1" fmla="*/ 16 h 16"/>
                <a:gd name="T2" fmla="*/ 0 w 17"/>
                <a:gd name="T3" fmla="*/ 10 h 16"/>
                <a:gd name="T4" fmla="*/ 15 w 17"/>
                <a:gd name="T5" fmla="*/ 1 h 16"/>
                <a:gd name="T6" fmla="*/ 13 w 17"/>
                <a:gd name="T7" fmla="*/ 9 h 16"/>
                <a:gd name="T8" fmla="*/ 3 w 17"/>
                <a:gd name="T9" fmla="*/ 16 h 16"/>
              </a:gdLst>
              <a:ahLst/>
              <a:cxnLst>
                <a:cxn ang="0">
                  <a:pos x="T0" y="T1"/>
                </a:cxn>
                <a:cxn ang="0">
                  <a:pos x="T2" y="T3"/>
                </a:cxn>
                <a:cxn ang="0">
                  <a:pos x="T4" y="T5"/>
                </a:cxn>
                <a:cxn ang="0">
                  <a:pos x="T6" y="T7"/>
                </a:cxn>
                <a:cxn ang="0">
                  <a:pos x="T8" y="T9"/>
                </a:cxn>
              </a:cxnLst>
              <a:rect l="0" t="0" r="r" b="b"/>
              <a:pathLst>
                <a:path w="17" h="16">
                  <a:moveTo>
                    <a:pt x="3" y="16"/>
                  </a:moveTo>
                  <a:cubicBezTo>
                    <a:pt x="2" y="14"/>
                    <a:pt x="1" y="12"/>
                    <a:pt x="0" y="10"/>
                  </a:cubicBezTo>
                  <a:cubicBezTo>
                    <a:pt x="4" y="5"/>
                    <a:pt x="7" y="0"/>
                    <a:pt x="15" y="1"/>
                  </a:cubicBezTo>
                  <a:cubicBezTo>
                    <a:pt x="17" y="4"/>
                    <a:pt x="15" y="7"/>
                    <a:pt x="13" y="9"/>
                  </a:cubicBezTo>
                  <a:cubicBezTo>
                    <a:pt x="10" y="11"/>
                    <a:pt x="6" y="13"/>
                    <a:pt x="3" y="16"/>
                  </a:cubicBezTo>
                  <a:close/>
                </a:path>
              </a:pathLst>
            </a:custGeom>
            <a:solidFill>
              <a:srgbClr val="B53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 name="Freeform 58">
              <a:extLst>
                <a:ext uri="{FF2B5EF4-FFF2-40B4-BE49-F238E27FC236}">
                  <a16:creationId xmlns:a16="http://schemas.microsoft.com/office/drawing/2014/main" id="{BDE3A9B5-803C-071A-1786-1305549007A2}"/>
                </a:ext>
              </a:extLst>
            </p:cNvPr>
            <p:cNvSpPr/>
            <p:nvPr/>
          </p:nvSpPr>
          <p:spPr bwMode="auto">
            <a:xfrm>
              <a:off x="4945063" y="4886325"/>
              <a:ext cx="71438" cy="100013"/>
            </a:xfrm>
            <a:custGeom>
              <a:avLst/>
              <a:gdLst>
                <a:gd name="T0" fmla="*/ 7 w 13"/>
                <a:gd name="T1" fmla="*/ 0 h 18"/>
                <a:gd name="T2" fmla="*/ 13 w 13"/>
                <a:gd name="T3" fmla="*/ 2 h 18"/>
                <a:gd name="T4" fmla="*/ 10 w 13"/>
                <a:gd name="T5" fmla="*/ 9 h 18"/>
                <a:gd name="T6" fmla="*/ 0 w 13"/>
                <a:gd name="T7" fmla="*/ 17 h 18"/>
                <a:gd name="T8" fmla="*/ 7 w 13"/>
                <a:gd name="T9" fmla="*/ 0 h 18"/>
              </a:gdLst>
              <a:ahLst/>
              <a:cxnLst>
                <a:cxn ang="0">
                  <a:pos x="T0" y="T1"/>
                </a:cxn>
                <a:cxn ang="0">
                  <a:pos x="T2" y="T3"/>
                </a:cxn>
                <a:cxn ang="0">
                  <a:pos x="T4" y="T5"/>
                </a:cxn>
                <a:cxn ang="0">
                  <a:pos x="T6" y="T7"/>
                </a:cxn>
                <a:cxn ang="0">
                  <a:pos x="T8" y="T9"/>
                </a:cxn>
              </a:cxnLst>
              <a:rect l="0" t="0" r="r" b="b"/>
              <a:pathLst>
                <a:path w="13" h="18">
                  <a:moveTo>
                    <a:pt x="7" y="0"/>
                  </a:moveTo>
                  <a:cubicBezTo>
                    <a:pt x="9" y="0"/>
                    <a:pt x="11" y="1"/>
                    <a:pt x="13" y="2"/>
                  </a:cubicBezTo>
                  <a:cubicBezTo>
                    <a:pt x="12" y="4"/>
                    <a:pt x="11" y="7"/>
                    <a:pt x="10" y="9"/>
                  </a:cubicBezTo>
                  <a:cubicBezTo>
                    <a:pt x="9" y="15"/>
                    <a:pt x="6" y="18"/>
                    <a:pt x="0" y="17"/>
                  </a:cubicBezTo>
                  <a:cubicBezTo>
                    <a:pt x="0" y="10"/>
                    <a:pt x="4" y="5"/>
                    <a:pt x="7" y="0"/>
                  </a:cubicBezTo>
                  <a:close/>
                </a:path>
              </a:pathLst>
            </a:custGeom>
            <a:solidFill>
              <a:srgbClr val="B43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 name="Freeform 59">
              <a:extLst>
                <a:ext uri="{FF2B5EF4-FFF2-40B4-BE49-F238E27FC236}">
                  <a16:creationId xmlns:a16="http://schemas.microsoft.com/office/drawing/2014/main" id="{1A12B897-7713-D5CF-27B1-0E3C55EEB6EB}"/>
                </a:ext>
              </a:extLst>
            </p:cNvPr>
            <p:cNvSpPr/>
            <p:nvPr/>
          </p:nvSpPr>
          <p:spPr bwMode="auto">
            <a:xfrm>
              <a:off x="5260975" y="4370388"/>
              <a:ext cx="84138" cy="93663"/>
            </a:xfrm>
            <a:custGeom>
              <a:avLst/>
              <a:gdLst>
                <a:gd name="T0" fmla="*/ 12 w 15"/>
                <a:gd name="T1" fmla="*/ 0 h 17"/>
                <a:gd name="T2" fmla="*/ 15 w 15"/>
                <a:gd name="T3" fmla="*/ 7 h 17"/>
                <a:gd name="T4" fmla="*/ 5 w 15"/>
                <a:gd name="T5" fmla="*/ 17 h 17"/>
                <a:gd name="T6" fmla="*/ 0 w 15"/>
                <a:gd name="T7" fmla="*/ 14 h 17"/>
                <a:gd name="T8" fmla="*/ 12 w 15"/>
                <a:gd name="T9" fmla="*/ 0 h 17"/>
              </a:gdLst>
              <a:ahLst/>
              <a:cxnLst>
                <a:cxn ang="0">
                  <a:pos x="T0" y="T1"/>
                </a:cxn>
                <a:cxn ang="0">
                  <a:pos x="T2" y="T3"/>
                </a:cxn>
                <a:cxn ang="0">
                  <a:pos x="T4" y="T5"/>
                </a:cxn>
                <a:cxn ang="0">
                  <a:pos x="T6" y="T7"/>
                </a:cxn>
                <a:cxn ang="0">
                  <a:pos x="T8" y="T9"/>
                </a:cxn>
              </a:cxnLst>
              <a:rect l="0" t="0" r="r" b="b"/>
              <a:pathLst>
                <a:path w="15" h="17">
                  <a:moveTo>
                    <a:pt x="12" y="0"/>
                  </a:moveTo>
                  <a:cubicBezTo>
                    <a:pt x="13" y="2"/>
                    <a:pt x="14" y="5"/>
                    <a:pt x="15" y="7"/>
                  </a:cubicBezTo>
                  <a:cubicBezTo>
                    <a:pt x="12" y="11"/>
                    <a:pt x="9" y="15"/>
                    <a:pt x="5" y="17"/>
                  </a:cubicBezTo>
                  <a:cubicBezTo>
                    <a:pt x="3" y="16"/>
                    <a:pt x="2" y="15"/>
                    <a:pt x="0" y="14"/>
                  </a:cubicBezTo>
                  <a:cubicBezTo>
                    <a:pt x="4" y="9"/>
                    <a:pt x="8" y="4"/>
                    <a:pt x="12" y="0"/>
                  </a:cubicBezTo>
                  <a:close/>
                </a:path>
              </a:pathLst>
            </a:custGeom>
            <a:solidFill>
              <a:srgbClr val="B33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 name="Freeform 60">
              <a:extLst>
                <a:ext uri="{FF2B5EF4-FFF2-40B4-BE49-F238E27FC236}">
                  <a16:creationId xmlns:a16="http://schemas.microsoft.com/office/drawing/2014/main" id="{82FADBC3-F46E-FE4D-24E8-409F8A049D5E}"/>
                </a:ext>
              </a:extLst>
            </p:cNvPr>
            <p:cNvSpPr/>
            <p:nvPr/>
          </p:nvSpPr>
          <p:spPr bwMode="auto">
            <a:xfrm>
              <a:off x="6597650" y="4381500"/>
              <a:ext cx="84138" cy="88900"/>
            </a:xfrm>
            <a:custGeom>
              <a:avLst/>
              <a:gdLst>
                <a:gd name="T0" fmla="*/ 15 w 15"/>
                <a:gd name="T1" fmla="*/ 12 h 16"/>
                <a:gd name="T2" fmla="*/ 10 w 15"/>
                <a:gd name="T3" fmla="*/ 16 h 16"/>
                <a:gd name="T4" fmla="*/ 0 w 15"/>
                <a:gd name="T5" fmla="*/ 5 h 16"/>
                <a:gd name="T6" fmla="*/ 3 w 15"/>
                <a:gd name="T7" fmla="*/ 0 h 16"/>
                <a:gd name="T8" fmla="*/ 15 w 15"/>
                <a:gd name="T9" fmla="*/ 12 h 16"/>
              </a:gdLst>
              <a:ahLst/>
              <a:cxnLst>
                <a:cxn ang="0">
                  <a:pos x="T0" y="T1"/>
                </a:cxn>
                <a:cxn ang="0">
                  <a:pos x="T2" y="T3"/>
                </a:cxn>
                <a:cxn ang="0">
                  <a:pos x="T4" y="T5"/>
                </a:cxn>
                <a:cxn ang="0">
                  <a:pos x="T6" y="T7"/>
                </a:cxn>
                <a:cxn ang="0">
                  <a:pos x="T8" y="T9"/>
                </a:cxn>
              </a:cxnLst>
              <a:rect l="0" t="0" r="r" b="b"/>
              <a:pathLst>
                <a:path w="15" h="16">
                  <a:moveTo>
                    <a:pt x="15" y="12"/>
                  </a:moveTo>
                  <a:cubicBezTo>
                    <a:pt x="14" y="13"/>
                    <a:pt x="12" y="14"/>
                    <a:pt x="10" y="16"/>
                  </a:cubicBezTo>
                  <a:cubicBezTo>
                    <a:pt x="6" y="13"/>
                    <a:pt x="3" y="9"/>
                    <a:pt x="0" y="5"/>
                  </a:cubicBezTo>
                  <a:cubicBezTo>
                    <a:pt x="1" y="3"/>
                    <a:pt x="2" y="2"/>
                    <a:pt x="3" y="0"/>
                  </a:cubicBezTo>
                  <a:cubicBezTo>
                    <a:pt x="8" y="3"/>
                    <a:pt x="12" y="7"/>
                    <a:pt x="15" y="12"/>
                  </a:cubicBezTo>
                  <a:close/>
                </a:path>
              </a:pathLst>
            </a:custGeom>
            <a:solidFill>
              <a:srgbClr val="B63F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84" name="Freeform 63">
              <a:extLst>
                <a:ext uri="{FF2B5EF4-FFF2-40B4-BE49-F238E27FC236}">
                  <a16:creationId xmlns:a16="http://schemas.microsoft.com/office/drawing/2014/main" id="{8B75C0E2-F239-B44C-B87A-1E5333B5F261}"/>
                </a:ext>
              </a:extLst>
            </p:cNvPr>
            <p:cNvSpPr/>
            <p:nvPr/>
          </p:nvSpPr>
          <p:spPr bwMode="auto">
            <a:xfrm>
              <a:off x="6203950" y="4370388"/>
              <a:ext cx="693738" cy="1385888"/>
            </a:xfrm>
            <a:custGeom>
              <a:avLst/>
              <a:gdLst>
                <a:gd name="T0" fmla="*/ 117 w 125"/>
                <a:gd name="T1" fmla="*/ 177 h 250"/>
                <a:gd name="T2" fmla="*/ 93 w 125"/>
                <a:gd name="T3" fmla="*/ 197 h 250"/>
                <a:gd name="T4" fmla="*/ 76 w 125"/>
                <a:gd name="T5" fmla="*/ 205 h 250"/>
                <a:gd name="T6" fmla="*/ 68 w 125"/>
                <a:gd name="T7" fmla="*/ 226 h 250"/>
                <a:gd name="T8" fmla="*/ 43 w 125"/>
                <a:gd name="T9" fmla="*/ 181 h 250"/>
                <a:gd name="T10" fmla="*/ 54 w 125"/>
                <a:gd name="T11" fmla="*/ 232 h 250"/>
                <a:gd name="T12" fmla="*/ 59 w 125"/>
                <a:gd name="T13" fmla="*/ 237 h 250"/>
                <a:gd name="T14" fmla="*/ 50 w 125"/>
                <a:gd name="T15" fmla="*/ 248 h 250"/>
                <a:gd name="T16" fmla="*/ 41 w 125"/>
                <a:gd name="T17" fmla="*/ 241 h 250"/>
                <a:gd name="T18" fmla="*/ 33 w 125"/>
                <a:gd name="T19" fmla="*/ 239 h 250"/>
                <a:gd name="T20" fmla="*/ 25 w 125"/>
                <a:gd name="T21" fmla="*/ 221 h 250"/>
                <a:gd name="T22" fmla="*/ 18 w 125"/>
                <a:gd name="T23" fmla="*/ 218 h 250"/>
                <a:gd name="T24" fmla="*/ 14 w 125"/>
                <a:gd name="T25" fmla="*/ 205 h 250"/>
                <a:gd name="T26" fmla="*/ 13 w 125"/>
                <a:gd name="T27" fmla="*/ 200 h 250"/>
                <a:gd name="T28" fmla="*/ 31 w 125"/>
                <a:gd name="T29" fmla="*/ 148 h 250"/>
                <a:gd name="T30" fmla="*/ 19 w 125"/>
                <a:gd name="T31" fmla="*/ 157 h 250"/>
                <a:gd name="T32" fmla="*/ 8 w 125"/>
                <a:gd name="T33" fmla="*/ 86 h 250"/>
                <a:gd name="T34" fmla="*/ 15 w 125"/>
                <a:gd name="T35" fmla="*/ 51 h 250"/>
                <a:gd name="T36" fmla="*/ 21 w 125"/>
                <a:gd name="T37" fmla="*/ 20 h 250"/>
                <a:gd name="T38" fmla="*/ 11 w 125"/>
                <a:gd name="T39" fmla="*/ 12 h 250"/>
                <a:gd name="T40" fmla="*/ 21 w 125"/>
                <a:gd name="T41" fmla="*/ 7 h 250"/>
                <a:gd name="T42" fmla="*/ 29 w 125"/>
                <a:gd name="T43" fmla="*/ 7 h 250"/>
                <a:gd name="T44" fmla="*/ 34 w 125"/>
                <a:gd name="T45" fmla="*/ 8 h 250"/>
                <a:gd name="T46" fmla="*/ 41 w 125"/>
                <a:gd name="T47" fmla="*/ 10 h 250"/>
                <a:gd name="T48" fmla="*/ 45 w 125"/>
                <a:gd name="T49" fmla="*/ 11 h 250"/>
                <a:gd name="T50" fmla="*/ 52 w 125"/>
                <a:gd name="T51" fmla="*/ 13 h 250"/>
                <a:gd name="T52" fmla="*/ 50 w 125"/>
                <a:gd name="T53" fmla="*/ 38 h 250"/>
                <a:gd name="T54" fmla="*/ 58 w 125"/>
                <a:gd name="T55" fmla="*/ 29 h 250"/>
                <a:gd name="T56" fmla="*/ 64 w 125"/>
                <a:gd name="T57" fmla="*/ 30 h 250"/>
                <a:gd name="T58" fmla="*/ 70 w 125"/>
                <a:gd name="T59" fmla="*/ 38 h 250"/>
                <a:gd name="T60" fmla="*/ 59 w 125"/>
                <a:gd name="T61" fmla="*/ 49 h 250"/>
                <a:gd name="T62" fmla="*/ 37 w 125"/>
                <a:gd name="T63" fmla="*/ 71 h 250"/>
                <a:gd name="T64" fmla="*/ 56 w 125"/>
                <a:gd name="T65" fmla="*/ 68 h 250"/>
                <a:gd name="T66" fmla="*/ 48 w 125"/>
                <a:gd name="T67" fmla="*/ 79 h 250"/>
                <a:gd name="T68" fmla="*/ 60 w 125"/>
                <a:gd name="T69" fmla="*/ 98 h 250"/>
                <a:gd name="T70" fmla="*/ 75 w 125"/>
                <a:gd name="T71" fmla="*/ 88 h 250"/>
                <a:gd name="T72" fmla="*/ 74 w 125"/>
                <a:gd name="T73" fmla="*/ 67 h 250"/>
                <a:gd name="T74" fmla="*/ 85 w 125"/>
                <a:gd name="T75" fmla="*/ 86 h 250"/>
                <a:gd name="T76" fmla="*/ 103 w 125"/>
                <a:gd name="T77" fmla="*/ 85 h 250"/>
                <a:gd name="T78" fmla="*/ 97 w 125"/>
                <a:gd name="T79" fmla="*/ 100 h 250"/>
                <a:gd name="T80" fmla="*/ 99 w 125"/>
                <a:gd name="T81" fmla="*/ 109 h 250"/>
                <a:gd name="T82" fmla="*/ 115 w 125"/>
                <a:gd name="T83" fmla="*/ 120 h 250"/>
                <a:gd name="T84" fmla="*/ 114 w 125"/>
                <a:gd name="T85" fmla="*/ 129 h 250"/>
                <a:gd name="T86" fmla="*/ 91 w 125"/>
                <a:gd name="T87" fmla="*/ 133 h 250"/>
                <a:gd name="T88" fmla="*/ 118 w 125"/>
                <a:gd name="T89" fmla="*/ 140 h 250"/>
                <a:gd name="T90" fmla="*/ 96 w 125"/>
                <a:gd name="T91" fmla="*/ 144 h 250"/>
                <a:gd name="T92" fmla="*/ 103 w 125"/>
                <a:gd name="T93" fmla="*/ 157 h 250"/>
                <a:gd name="T94" fmla="*/ 93 w 125"/>
                <a:gd name="T95" fmla="*/ 152 h 250"/>
                <a:gd name="T96" fmla="*/ 82 w 125"/>
                <a:gd name="T97" fmla="*/ 158 h 250"/>
                <a:gd name="T98" fmla="*/ 75 w 125"/>
                <a:gd name="T99" fmla="*/ 156 h 250"/>
                <a:gd name="T100" fmla="*/ 75 w 125"/>
                <a:gd name="T101" fmla="*/ 134 h 250"/>
                <a:gd name="T102" fmla="*/ 53 w 125"/>
                <a:gd name="T103" fmla="*/ 124 h 250"/>
                <a:gd name="T104" fmla="*/ 48 w 125"/>
                <a:gd name="T105" fmla="*/ 135 h 250"/>
                <a:gd name="T106" fmla="*/ 75 w 125"/>
                <a:gd name="T107" fmla="*/ 171 h 250"/>
                <a:gd name="T108" fmla="*/ 96 w 125"/>
                <a:gd name="T109" fmla="*/ 171 h 250"/>
                <a:gd name="T110" fmla="*/ 91 w 125"/>
                <a:gd name="T111" fmla="*/ 182 h 250"/>
                <a:gd name="T112" fmla="*/ 112 w 125"/>
                <a:gd name="T113" fmla="*/ 168 h 250"/>
                <a:gd name="T114" fmla="*/ 119 w 125"/>
                <a:gd name="T115" fmla="*/ 16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 h="250">
                  <a:moveTo>
                    <a:pt x="117" y="175"/>
                  </a:moveTo>
                  <a:cubicBezTo>
                    <a:pt x="117" y="176"/>
                    <a:pt x="117" y="176"/>
                    <a:pt x="117" y="177"/>
                  </a:cubicBezTo>
                  <a:cubicBezTo>
                    <a:pt x="116" y="177"/>
                    <a:pt x="116" y="178"/>
                    <a:pt x="116" y="178"/>
                  </a:cubicBezTo>
                  <a:cubicBezTo>
                    <a:pt x="109" y="185"/>
                    <a:pt x="102" y="192"/>
                    <a:pt x="93" y="197"/>
                  </a:cubicBezTo>
                  <a:cubicBezTo>
                    <a:pt x="80" y="195"/>
                    <a:pt x="73" y="186"/>
                    <a:pt x="63" y="178"/>
                  </a:cubicBezTo>
                  <a:cubicBezTo>
                    <a:pt x="67" y="188"/>
                    <a:pt x="71" y="196"/>
                    <a:pt x="76" y="205"/>
                  </a:cubicBezTo>
                  <a:cubicBezTo>
                    <a:pt x="78" y="207"/>
                    <a:pt x="80" y="209"/>
                    <a:pt x="78" y="212"/>
                  </a:cubicBezTo>
                  <a:cubicBezTo>
                    <a:pt x="75" y="217"/>
                    <a:pt x="71" y="221"/>
                    <a:pt x="68" y="226"/>
                  </a:cubicBezTo>
                  <a:cubicBezTo>
                    <a:pt x="63" y="226"/>
                    <a:pt x="62" y="222"/>
                    <a:pt x="60" y="219"/>
                  </a:cubicBezTo>
                  <a:cubicBezTo>
                    <a:pt x="52" y="208"/>
                    <a:pt x="48" y="195"/>
                    <a:pt x="43" y="181"/>
                  </a:cubicBezTo>
                  <a:cubicBezTo>
                    <a:pt x="37" y="197"/>
                    <a:pt x="41" y="211"/>
                    <a:pt x="47" y="224"/>
                  </a:cubicBezTo>
                  <a:cubicBezTo>
                    <a:pt x="48" y="228"/>
                    <a:pt x="51" y="230"/>
                    <a:pt x="54" y="232"/>
                  </a:cubicBezTo>
                  <a:cubicBezTo>
                    <a:pt x="57" y="233"/>
                    <a:pt x="60" y="233"/>
                    <a:pt x="59" y="237"/>
                  </a:cubicBezTo>
                  <a:cubicBezTo>
                    <a:pt x="59" y="237"/>
                    <a:pt x="59" y="237"/>
                    <a:pt x="59" y="237"/>
                  </a:cubicBezTo>
                  <a:cubicBezTo>
                    <a:pt x="56" y="239"/>
                    <a:pt x="52" y="239"/>
                    <a:pt x="53" y="244"/>
                  </a:cubicBezTo>
                  <a:cubicBezTo>
                    <a:pt x="52" y="246"/>
                    <a:pt x="51" y="247"/>
                    <a:pt x="50" y="248"/>
                  </a:cubicBezTo>
                  <a:cubicBezTo>
                    <a:pt x="46" y="246"/>
                    <a:pt x="45" y="242"/>
                    <a:pt x="42" y="239"/>
                  </a:cubicBezTo>
                  <a:cubicBezTo>
                    <a:pt x="41" y="240"/>
                    <a:pt x="41" y="241"/>
                    <a:pt x="41" y="241"/>
                  </a:cubicBezTo>
                  <a:cubicBezTo>
                    <a:pt x="39" y="244"/>
                    <a:pt x="39" y="250"/>
                    <a:pt x="35" y="249"/>
                  </a:cubicBezTo>
                  <a:cubicBezTo>
                    <a:pt x="31" y="248"/>
                    <a:pt x="33" y="242"/>
                    <a:pt x="33" y="239"/>
                  </a:cubicBezTo>
                  <a:cubicBezTo>
                    <a:pt x="35" y="229"/>
                    <a:pt x="34" y="219"/>
                    <a:pt x="31" y="209"/>
                  </a:cubicBezTo>
                  <a:cubicBezTo>
                    <a:pt x="30" y="214"/>
                    <a:pt x="28" y="217"/>
                    <a:pt x="25" y="221"/>
                  </a:cubicBezTo>
                  <a:cubicBezTo>
                    <a:pt x="24" y="223"/>
                    <a:pt x="22" y="225"/>
                    <a:pt x="20" y="224"/>
                  </a:cubicBezTo>
                  <a:cubicBezTo>
                    <a:pt x="17" y="223"/>
                    <a:pt x="18" y="220"/>
                    <a:pt x="18" y="218"/>
                  </a:cubicBezTo>
                  <a:cubicBezTo>
                    <a:pt x="18" y="216"/>
                    <a:pt x="18" y="214"/>
                    <a:pt x="19" y="213"/>
                  </a:cubicBezTo>
                  <a:cubicBezTo>
                    <a:pt x="20" y="209"/>
                    <a:pt x="22" y="205"/>
                    <a:pt x="14" y="205"/>
                  </a:cubicBezTo>
                  <a:cubicBezTo>
                    <a:pt x="13" y="206"/>
                    <a:pt x="11" y="205"/>
                    <a:pt x="11" y="203"/>
                  </a:cubicBezTo>
                  <a:cubicBezTo>
                    <a:pt x="11" y="202"/>
                    <a:pt x="12" y="200"/>
                    <a:pt x="13" y="200"/>
                  </a:cubicBezTo>
                  <a:cubicBezTo>
                    <a:pt x="31" y="194"/>
                    <a:pt x="27" y="177"/>
                    <a:pt x="30" y="163"/>
                  </a:cubicBezTo>
                  <a:cubicBezTo>
                    <a:pt x="31" y="158"/>
                    <a:pt x="30" y="153"/>
                    <a:pt x="31" y="148"/>
                  </a:cubicBezTo>
                  <a:cubicBezTo>
                    <a:pt x="31" y="148"/>
                    <a:pt x="30" y="149"/>
                    <a:pt x="30" y="150"/>
                  </a:cubicBezTo>
                  <a:cubicBezTo>
                    <a:pt x="26" y="153"/>
                    <a:pt x="23" y="160"/>
                    <a:pt x="19" y="157"/>
                  </a:cubicBezTo>
                  <a:cubicBezTo>
                    <a:pt x="15" y="154"/>
                    <a:pt x="20" y="149"/>
                    <a:pt x="22" y="146"/>
                  </a:cubicBezTo>
                  <a:cubicBezTo>
                    <a:pt x="36" y="123"/>
                    <a:pt x="23" y="101"/>
                    <a:pt x="8" y="86"/>
                  </a:cubicBezTo>
                  <a:cubicBezTo>
                    <a:pt x="5" y="83"/>
                    <a:pt x="1" y="81"/>
                    <a:pt x="0" y="77"/>
                  </a:cubicBezTo>
                  <a:cubicBezTo>
                    <a:pt x="3" y="67"/>
                    <a:pt x="11" y="60"/>
                    <a:pt x="15" y="51"/>
                  </a:cubicBezTo>
                  <a:cubicBezTo>
                    <a:pt x="23" y="47"/>
                    <a:pt x="29" y="42"/>
                    <a:pt x="27" y="32"/>
                  </a:cubicBezTo>
                  <a:cubicBezTo>
                    <a:pt x="27" y="27"/>
                    <a:pt x="25" y="23"/>
                    <a:pt x="21" y="20"/>
                  </a:cubicBezTo>
                  <a:cubicBezTo>
                    <a:pt x="19" y="19"/>
                    <a:pt x="16" y="18"/>
                    <a:pt x="14" y="16"/>
                  </a:cubicBezTo>
                  <a:cubicBezTo>
                    <a:pt x="13" y="15"/>
                    <a:pt x="11" y="14"/>
                    <a:pt x="11" y="12"/>
                  </a:cubicBezTo>
                  <a:cubicBezTo>
                    <a:pt x="12" y="9"/>
                    <a:pt x="14" y="10"/>
                    <a:pt x="16" y="10"/>
                  </a:cubicBezTo>
                  <a:cubicBezTo>
                    <a:pt x="18" y="10"/>
                    <a:pt x="21" y="11"/>
                    <a:pt x="21" y="7"/>
                  </a:cubicBezTo>
                  <a:cubicBezTo>
                    <a:pt x="21" y="5"/>
                    <a:pt x="21" y="2"/>
                    <a:pt x="24" y="2"/>
                  </a:cubicBezTo>
                  <a:cubicBezTo>
                    <a:pt x="27" y="2"/>
                    <a:pt x="28" y="5"/>
                    <a:pt x="29" y="7"/>
                  </a:cubicBezTo>
                  <a:cubicBezTo>
                    <a:pt x="30" y="9"/>
                    <a:pt x="31" y="10"/>
                    <a:pt x="32" y="12"/>
                  </a:cubicBezTo>
                  <a:cubicBezTo>
                    <a:pt x="34" y="11"/>
                    <a:pt x="34" y="9"/>
                    <a:pt x="34" y="8"/>
                  </a:cubicBezTo>
                  <a:cubicBezTo>
                    <a:pt x="36" y="5"/>
                    <a:pt x="35" y="0"/>
                    <a:pt x="39" y="1"/>
                  </a:cubicBezTo>
                  <a:cubicBezTo>
                    <a:pt x="42" y="2"/>
                    <a:pt x="41" y="7"/>
                    <a:pt x="41" y="10"/>
                  </a:cubicBezTo>
                  <a:cubicBezTo>
                    <a:pt x="41" y="15"/>
                    <a:pt x="38" y="20"/>
                    <a:pt x="37" y="27"/>
                  </a:cubicBezTo>
                  <a:cubicBezTo>
                    <a:pt x="42" y="22"/>
                    <a:pt x="43" y="16"/>
                    <a:pt x="45" y="11"/>
                  </a:cubicBezTo>
                  <a:cubicBezTo>
                    <a:pt x="46" y="9"/>
                    <a:pt x="47" y="6"/>
                    <a:pt x="50" y="7"/>
                  </a:cubicBezTo>
                  <a:cubicBezTo>
                    <a:pt x="53" y="8"/>
                    <a:pt x="52" y="11"/>
                    <a:pt x="52" y="13"/>
                  </a:cubicBezTo>
                  <a:cubicBezTo>
                    <a:pt x="52" y="20"/>
                    <a:pt x="51" y="26"/>
                    <a:pt x="49" y="33"/>
                  </a:cubicBezTo>
                  <a:cubicBezTo>
                    <a:pt x="49" y="35"/>
                    <a:pt x="47" y="37"/>
                    <a:pt x="50" y="38"/>
                  </a:cubicBezTo>
                  <a:cubicBezTo>
                    <a:pt x="52" y="39"/>
                    <a:pt x="54" y="37"/>
                    <a:pt x="55" y="35"/>
                  </a:cubicBezTo>
                  <a:cubicBezTo>
                    <a:pt x="56" y="33"/>
                    <a:pt x="57" y="31"/>
                    <a:pt x="58" y="29"/>
                  </a:cubicBezTo>
                  <a:cubicBezTo>
                    <a:pt x="59" y="28"/>
                    <a:pt x="60" y="26"/>
                    <a:pt x="62" y="26"/>
                  </a:cubicBezTo>
                  <a:cubicBezTo>
                    <a:pt x="64" y="26"/>
                    <a:pt x="65" y="29"/>
                    <a:pt x="64" y="30"/>
                  </a:cubicBezTo>
                  <a:cubicBezTo>
                    <a:pt x="63" y="34"/>
                    <a:pt x="64" y="36"/>
                    <a:pt x="68" y="35"/>
                  </a:cubicBezTo>
                  <a:cubicBezTo>
                    <a:pt x="70" y="35"/>
                    <a:pt x="70" y="38"/>
                    <a:pt x="70" y="38"/>
                  </a:cubicBezTo>
                  <a:cubicBezTo>
                    <a:pt x="62" y="41"/>
                    <a:pt x="73" y="47"/>
                    <a:pt x="68" y="50"/>
                  </a:cubicBezTo>
                  <a:cubicBezTo>
                    <a:pt x="66" y="52"/>
                    <a:pt x="62" y="49"/>
                    <a:pt x="59" y="49"/>
                  </a:cubicBezTo>
                  <a:cubicBezTo>
                    <a:pt x="48" y="45"/>
                    <a:pt x="35" y="52"/>
                    <a:pt x="32" y="64"/>
                  </a:cubicBezTo>
                  <a:cubicBezTo>
                    <a:pt x="31" y="68"/>
                    <a:pt x="33" y="71"/>
                    <a:pt x="37" y="71"/>
                  </a:cubicBezTo>
                  <a:cubicBezTo>
                    <a:pt x="41" y="71"/>
                    <a:pt x="44" y="70"/>
                    <a:pt x="48" y="68"/>
                  </a:cubicBezTo>
                  <a:cubicBezTo>
                    <a:pt x="51" y="67"/>
                    <a:pt x="54" y="65"/>
                    <a:pt x="56" y="68"/>
                  </a:cubicBezTo>
                  <a:cubicBezTo>
                    <a:pt x="58" y="72"/>
                    <a:pt x="54" y="74"/>
                    <a:pt x="52" y="76"/>
                  </a:cubicBezTo>
                  <a:cubicBezTo>
                    <a:pt x="51" y="77"/>
                    <a:pt x="49" y="78"/>
                    <a:pt x="48" y="79"/>
                  </a:cubicBezTo>
                  <a:cubicBezTo>
                    <a:pt x="40" y="84"/>
                    <a:pt x="40" y="84"/>
                    <a:pt x="48" y="90"/>
                  </a:cubicBezTo>
                  <a:cubicBezTo>
                    <a:pt x="52" y="93"/>
                    <a:pt x="56" y="95"/>
                    <a:pt x="60" y="98"/>
                  </a:cubicBezTo>
                  <a:cubicBezTo>
                    <a:pt x="64" y="101"/>
                    <a:pt x="68" y="101"/>
                    <a:pt x="73" y="99"/>
                  </a:cubicBezTo>
                  <a:cubicBezTo>
                    <a:pt x="77" y="96"/>
                    <a:pt x="76" y="92"/>
                    <a:pt x="75" y="88"/>
                  </a:cubicBezTo>
                  <a:cubicBezTo>
                    <a:pt x="74" y="83"/>
                    <a:pt x="73" y="79"/>
                    <a:pt x="72" y="74"/>
                  </a:cubicBezTo>
                  <a:cubicBezTo>
                    <a:pt x="72" y="71"/>
                    <a:pt x="70" y="68"/>
                    <a:pt x="74" y="67"/>
                  </a:cubicBezTo>
                  <a:cubicBezTo>
                    <a:pt x="77" y="65"/>
                    <a:pt x="78" y="69"/>
                    <a:pt x="79" y="72"/>
                  </a:cubicBezTo>
                  <a:cubicBezTo>
                    <a:pt x="81" y="76"/>
                    <a:pt x="84" y="81"/>
                    <a:pt x="85" y="86"/>
                  </a:cubicBezTo>
                  <a:cubicBezTo>
                    <a:pt x="87" y="90"/>
                    <a:pt x="89" y="91"/>
                    <a:pt x="92" y="88"/>
                  </a:cubicBezTo>
                  <a:cubicBezTo>
                    <a:pt x="96" y="86"/>
                    <a:pt x="100" y="81"/>
                    <a:pt x="103" y="85"/>
                  </a:cubicBezTo>
                  <a:cubicBezTo>
                    <a:pt x="106" y="89"/>
                    <a:pt x="101" y="93"/>
                    <a:pt x="98" y="96"/>
                  </a:cubicBezTo>
                  <a:cubicBezTo>
                    <a:pt x="98" y="97"/>
                    <a:pt x="97" y="98"/>
                    <a:pt x="97" y="100"/>
                  </a:cubicBezTo>
                  <a:cubicBezTo>
                    <a:pt x="101" y="104"/>
                    <a:pt x="109" y="101"/>
                    <a:pt x="114" y="106"/>
                  </a:cubicBezTo>
                  <a:cubicBezTo>
                    <a:pt x="109" y="110"/>
                    <a:pt x="104" y="108"/>
                    <a:pt x="99" y="109"/>
                  </a:cubicBezTo>
                  <a:cubicBezTo>
                    <a:pt x="94" y="109"/>
                    <a:pt x="88" y="108"/>
                    <a:pt x="82" y="110"/>
                  </a:cubicBezTo>
                  <a:cubicBezTo>
                    <a:pt x="93" y="116"/>
                    <a:pt x="104" y="118"/>
                    <a:pt x="115" y="120"/>
                  </a:cubicBezTo>
                  <a:cubicBezTo>
                    <a:pt x="119" y="121"/>
                    <a:pt x="125" y="120"/>
                    <a:pt x="124" y="125"/>
                  </a:cubicBezTo>
                  <a:cubicBezTo>
                    <a:pt x="124" y="128"/>
                    <a:pt x="118" y="128"/>
                    <a:pt x="114" y="129"/>
                  </a:cubicBezTo>
                  <a:cubicBezTo>
                    <a:pt x="104" y="130"/>
                    <a:pt x="94" y="127"/>
                    <a:pt x="83" y="126"/>
                  </a:cubicBezTo>
                  <a:cubicBezTo>
                    <a:pt x="84" y="131"/>
                    <a:pt x="87" y="132"/>
                    <a:pt x="91" y="133"/>
                  </a:cubicBezTo>
                  <a:cubicBezTo>
                    <a:pt x="98" y="135"/>
                    <a:pt x="104" y="136"/>
                    <a:pt x="111" y="136"/>
                  </a:cubicBezTo>
                  <a:cubicBezTo>
                    <a:pt x="114" y="137"/>
                    <a:pt x="118" y="135"/>
                    <a:pt x="118" y="140"/>
                  </a:cubicBezTo>
                  <a:cubicBezTo>
                    <a:pt x="118" y="144"/>
                    <a:pt x="114" y="144"/>
                    <a:pt x="111" y="144"/>
                  </a:cubicBezTo>
                  <a:cubicBezTo>
                    <a:pt x="106" y="144"/>
                    <a:pt x="101" y="144"/>
                    <a:pt x="96" y="144"/>
                  </a:cubicBezTo>
                  <a:cubicBezTo>
                    <a:pt x="97" y="148"/>
                    <a:pt x="101" y="150"/>
                    <a:pt x="103" y="153"/>
                  </a:cubicBezTo>
                  <a:cubicBezTo>
                    <a:pt x="103" y="155"/>
                    <a:pt x="104" y="156"/>
                    <a:pt x="103" y="157"/>
                  </a:cubicBezTo>
                  <a:cubicBezTo>
                    <a:pt x="102" y="158"/>
                    <a:pt x="100" y="158"/>
                    <a:pt x="99" y="157"/>
                  </a:cubicBezTo>
                  <a:cubicBezTo>
                    <a:pt x="97" y="156"/>
                    <a:pt x="95" y="154"/>
                    <a:pt x="93" y="152"/>
                  </a:cubicBezTo>
                  <a:cubicBezTo>
                    <a:pt x="89" y="149"/>
                    <a:pt x="86" y="149"/>
                    <a:pt x="84" y="154"/>
                  </a:cubicBezTo>
                  <a:cubicBezTo>
                    <a:pt x="83" y="155"/>
                    <a:pt x="83" y="157"/>
                    <a:pt x="82" y="158"/>
                  </a:cubicBezTo>
                  <a:cubicBezTo>
                    <a:pt x="80" y="159"/>
                    <a:pt x="79" y="161"/>
                    <a:pt x="77" y="160"/>
                  </a:cubicBezTo>
                  <a:cubicBezTo>
                    <a:pt x="75" y="159"/>
                    <a:pt x="75" y="157"/>
                    <a:pt x="75" y="156"/>
                  </a:cubicBezTo>
                  <a:cubicBezTo>
                    <a:pt x="75" y="155"/>
                    <a:pt x="75" y="155"/>
                    <a:pt x="75" y="154"/>
                  </a:cubicBezTo>
                  <a:cubicBezTo>
                    <a:pt x="75" y="147"/>
                    <a:pt x="79" y="141"/>
                    <a:pt x="75" y="134"/>
                  </a:cubicBezTo>
                  <a:cubicBezTo>
                    <a:pt x="69" y="124"/>
                    <a:pt x="61" y="116"/>
                    <a:pt x="49" y="112"/>
                  </a:cubicBezTo>
                  <a:cubicBezTo>
                    <a:pt x="47" y="117"/>
                    <a:pt x="49" y="121"/>
                    <a:pt x="53" y="124"/>
                  </a:cubicBezTo>
                  <a:cubicBezTo>
                    <a:pt x="56" y="127"/>
                    <a:pt x="60" y="131"/>
                    <a:pt x="51" y="131"/>
                  </a:cubicBezTo>
                  <a:cubicBezTo>
                    <a:pt x="49" y="131"/>
                    <a:pt x="48" y="133"/>
                    <a:pt x="48" y="135"/>
                  </a:cubicBezTo>
                  <a:cubicBezTo>
                    <a:pt x="48" y="138"/>
                    <a:pt x="49" y="142"/>
                    <a:pt x="51" y="144"/>
                  </a:cubicBezTo>
                  <a:cubicBezTo>
                    <a:pt x="57" y="155"/>
                    <a:pt x="66" y="163"/>
                    <a:pt x="75" y="171"/>
                  </a:cubicBezTo>
                  <a:cubicBezTo>
                    <a:pt x="79" y="174"/>
                    <a:pt x="84" y="173"/>
                    <a:pt x="89" y="171"/>
                  </a:cubicBezTo>
                  <a:cubicBezTo>
                    <a:pt x="91" y="170"/>
                    <a:pt x="94" y="168"/>
                    <a:pt x="96" y="171"/>
                  </a:cubicBezTo>
                  <a:cubicBezTo>
                    <a:pt x="98" y="173"/>
                    <a:pt x="95" y="175"/>
                    <a:pt x="93" y="177"/>
                  </a:cubicBezTo>
                  <a:cubicBezTo>
                    <a:pt x="92" y="178"/>
                    <a:pt x="89" y="179"/>
                    <a:pt x="91" y="182"/>
                  </a:cubicBezTo>
                  <a:cubicBezTo>
                    <a:pt x="92" y="184"/>
                    <a:pt x="94" y="183"/>
                    <a:pt x="96" y="182"/>
                  </a:cubicBezTo>
                  <a:cubicBezTo>
                    <a:pt x="103" y="180"/>
                    <a:pt x="111" y="177"/>
                    <a:pt x="112" y="168"/>
                  </a:cubicBezTo>
                  <a:cubicBezTo>
                    <a:pt x="112" y="165"/>
                    <a:pt x="113" y="162"/>
                    <a:pt x="116" y="162"/>
                  </a:cubicBezTo>
                  <a:cubicBezTo>
                    <a:pt x="119" y="163"/>
                    <a:pt x="118" y="166"/>
                    <a:pt x="119" y="169"/>
                  </a:cubicBezTo>
                  <a:cubicBezTo>
                    <a:pt x="119" y="171"/>
                    <a:pt x="118" y="173"/>
                    <a:pt x="117" y="175"/>
                  </a:cubicBezTo>
                  <a:close/>
                </a:path>
              </a:pathLst>
            </a:custGeom>
            <a:solidFill>
              <a:srgbClr val="F5A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85" name="Freeform 64">
              <a:extLst>
                <a:ext uri="{FF2B5EF4-FFF2-40B4-BE49-F238E27FC236}">
                  <a16:creationId xmlns:a16="http://schemas.microsoft.com/office/drawing/2014/main" id="{EE0C9113-C749-636D-30B6-FF7FEEA0849B}"/>
                </a:ext>
              </a:extLst>
            </p:cNvPr>
            <p:cNvSpPr/>
            <p:nvPr/>
          </p:nvSpPr>
          <p:spPr bwMode="auto">
            <a:xfrm>
              <a:off x="6421438" y="5213350"/>
              <a:ext cx="649288" cy="898525"/>
            </a:xfrm>
            <a:custGeom>
              <a:avLst/>
              <a:gdLst>
                <a:gd name="T0" fmla="*/ 78 w 117"/>
                <a:gd name="T1" fmla="*/ 25 h 162"/>
                <a:gd name="T2" fmla="*/ 103 w 117"/>
                <a:gd name="T3" fmla="*/ 0 h 162"/>
                <a:gd name="T4" fmla="*/ 111 w 117"/>
                <a:gd name="T5" fmla="*/ 36 h 162"/>
                <a:gd name="T6" fmla="*/ 116 w 117"/>
                <a:gd name="T7" fmla="*/ 108 h 162"/>
                <a:gd name="T8" fmla="*/ 111 w 117"/>
                <a:gd name="T9" fmla="*/ 146 h 162"/>
                <a:gd name="T10" fmla="*/ 89 w 117"/>
                <a:gd name="T11" fmla="*/ 158 h 162"/>
                <a:gd name="T12" fmla="*/ 52 w 117"/>
                <a:gd name="T13" fmla="*/ 137 h 162"/>
                <a:gd name="T14" fmla="*/ 6 w 117"/>
                <a:gd name="T15" fmla="*/ 112 h 162"/>
                <a:gd name="T16" fmla="*/ 0 w 117"/>
                <a:gd name="T17" fmla="*/ 109 h 162"/>
                <a:gd name="T18" fmla="*/ 30 w 117"/>
                <a:gd name="T19" fmla="*/ 77 h 162"/>
                <a:gd name="T20" fmla="*/ 60 w 117"/>
                <a:gd name="T21" fmla="*/ 128 h 162"/>
                <a:gd name="T22" fmla="*/ 62 w 117"/>
                <a:gd name="T23" fmla="*/ 116 h 162"/>
                <a:gd name="T24" fmla="*/ 73 w 117"/>
                <a:gd name="T25" fmla="*/ 122 h 162"/>
                <a:gd name="T26" fmla="*/ 94 w 117"/>
                <a:gd name="T27" fmla="*/ 136 h 162"/>
                <a:gd name="T28" fmla="*/ 93 w 117"/>
                <a:gd name="T29" fmla="*/ 124 h 162"/>
                <a:gd name="T30" fmla="*/ 75 w 117"/>
                <a:gd name="T31" fmla="*/ 116 h 162"/>
                <a:gd name="T32" fmla="*/ 48 w 117"/>
                <a:gd name="T33" fmla="*/ 80 h 162"/>
                <a:gd name="T34" fmla="*/ 46 w 117"/>
                <a:gd name="T35" fmla="*/ 72 h 162"/>
                <a:gd name="T36" fmla="*/ 54 w 117"/>
                <a:gd name="T37" fmla="*/ 72 h 162"/>
                <a:gd name="T38" fmla="*/ 65 w 117"/>
                <a:gd name="T39" fmla="*/ 75 h 162"/>
                <a:gd name="T40" fmla="*/ 79 w 117"/>
                <a:gd name="T41" fmla="*/ 96 h 162"/>
                <a:gd name="T42" fmla="*/ 80 w 117"/>
                <a:gd name="T43" fmla="*/ 99 h 162"/>
                <a:gd name="T44" fmla="*/ 82 w 117"/>
                <a:gd name="T45" fmla="*/ 87 h 162"/>
                <a:gd name="T46" fmla="*/ 92 w 117"/>
                <a:gd name="T47" fmla="*/ 91 h 162"/>
                <a:gd name="T48" fmla="*/ 85 w 117"/>
                <a:gd name="T49" fmla="*/ 85 h 162"/>
                <a:gd name="T50" fmla="*/ 87 w 117"/>
                <a:gd name="T51" fmla="*/ 73 h 162"/>
                <a:gd name="T52" fmla="*/ 61 w 117"/>
                <a:gd name="T53" fmla="*/ 69 h 162"/>
                <a:gd name="T54" fmla="*/ 43 w 117"/>
                <a:gd name="T55" fmla="*/ 60 h 162"/>
                <a:gd name="T56" fmla="*/ 52 w 117"/>
                <a:gd name="T57" fmla="*/ 48 h 162"/>
                <a:gd name="T58" fmla="*/ 55 w 117"/>
                <a:gd name="T59" fmla="*/ 45 h 162"/>
                <a:gd name="T60" fmla="*/ 57 w 117"/>
                <a:gd name="T61" fmla="*/ 45 h 162"/>
                <a:gd name="T62" fmla="*/ 64 w 117"/>
                <a:gd name="T63" fmla="*/ 56 h 162"/>
                <a:gd name="T64" fmla="*/ 70 w 117"/>
                <a:gd name="T65" fmla="*/ 50 h 162"/>
                <a:gd name="T66" fmla="*/ 88 w 117"/>
                <a:gd name="T67" fmla="*/ 56 h 162"/>
                <a:gd name="T68" fmla="*/ 62 w 117"/>
                <a:gd name="T69" fmla="*/ 41 h 162"/>
                <a:gd name="T70" fmla="*/ 78 w 117"/>
                <a:gd name="T71"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162">
                  <a:moveTo>
                    <a:pt x="78" y="25"/>
                  </a:moveTo>
                  <a:cubicBezTo>
                    <a:pt x="89" y="19"/>
                    <a:pt x="96" y="10"/>
                    <a:pt x="103" y="0"/>
                  </a:cubicBezTo>
                  <a:cubicBezTo>
                    <a:pt x="108" y="12"/>
                    <a:pt x="109" y="24"/>
                    <a:pt x="111" y="36"/>
                  </a:cubicBezTo>
                  <a:cubicBezTo>
                    <a:pt x="114" y="60"/>
                    <a:pt x="117" y="84"/>
                    <a:pt x="116" y="108"/>
                  </a:cubicBezTo>
                  <a:cubicBezTo>
                    <a:pt x="116" y="121"/>
                    <a:pt x="115" y="133"/>
                    <a:pt x="111" y="146"/>
                  </a:cubicBezTo>
                  <a:cubicBezTo>
                    <a:pt x="108" y="157"/>
                    <a:pt x="100" y="162"/>
                    <a:pt x="89" y="158"/>
                  </a:cubicBezTo>
                  <a:cubicBezTo>
                    <a:pt x="75" y="154"/>
                    <a:pt x="64" y="145"/>
                    <a:pt x="52" y="137"/>
                  </a:cubicBezTo>
                  <a:cubicBezTo>
                    <a:pt x="38" y="126"/>
                    <a:pt x="23" y="118"/>
                    <a:pt x="6" y="112"/>
                  </a:cubicBezTo>
                  <a:cubicBezTo>
                    <a:pt x="4" y="111"/>
                    <a:pt x="2" y="111"/>
                    <a:pt x="0" y="109"/>
                  </a:cubicBezTo>
                  <a:cubicBezTo>
                    <a:pt x="13" y="100"/>
                    <a:pt x="22" y="89"/>
                    <a:pt x="30" y="77"/>
                  </a:cubicBezTo>
                  <a:cubicBezTo>
                    <a:pt x="43" y="92"/>
                    <a:pt x="61" y="105"/>
                    <a:pt x="60" y="128"/>
                  </a:cubicBezTo>
                  <a:cubicBezTo>
                    <a:pt x="60" y="124"/>
                    <a:pt x="56" y="118"/>
                    <a:pt x="62" y="116"/>
                  </a:cubicBezTo>
                  <a:cubicBezTo>
                    <a:pt x="66" y="113"/>
                    <a:pt x="69" y="119"/>
                    <a:pt x="73" y="122"/>
                  </a:cubicBezTo>
                  <a:cubicBezTo>
                    <a:pt x="79" y="127"/>
                    <a:pt x="86" y="131"/>
                    <a:pt x="94" y="136"/>
                  </a:cubicBezTo>
                  <a:cubicBezTo>
                    <a:pt x="86" y="127"/>
                    <a:pt x="86" y="126"/>
                    <a:pt x="93" y="124"/>
                  </a:cubicBezTo>
                  <a:cubicBezTo>
                    <a:pt x="86" y="124"/>
                    <a:pt x="80" y="122"/>
                    <a:pt x="75" y="116"/>
                  </a:cubicBezTo>
                  <a:cubicBezTo>
                    <a:pt x="65" y="104"/>
                    <a:pt x="57" y="92"/>
                    <a:pt x="48" y="80"/>
                  </a:cubicBezTo>
                  <a:cubicBezTo>
                    <a:pt x="47" y="78"/>
                    <a:pt x="44" y="75"/>
                    <a:pt x="46" y="72"/>
                  </a:cubicBezTo>
                  <a:cubicBezTo>
                    <a:pt x="49" y="69"/>
                    <a:pt x="52" y="71"/>
                    <a:pt x="54" y="72"/>
                  </a:cubicBezTo>
                  <a:cubicBezTo>
                    <a:pt x="58" y="73"/>
                    <a:pt x="61" y="74"/>
                    <a:pt x="65" y="75"/>
                  </a:cubicBezTo>
                  <a:cubicBezTo>
                    <a:pt x="75" y="79"/>
                    <a:pt x="82" y="84"/>
                    <a:pt x="79" y="96"/>
                  </a:cubicBezTo>
                  <a:cubicBezTo>
                    <a:pt x="79" y="97"/>
                    <a:pt x="79" y="98"/>
                    <a:pt x="80" y="99"/>
                  </a:cubicBezTo>
                  <a:cubicBezTo>
                    <a:pt x="79" y="95"/>
                    <a:pt x="77" y="90"/>
                    <a:pt x="82" y="87"/>
                  </a:cubicBezTo>
                  <a:cubicBezTo>
                    <a:pt x="85" y="84"/>
                    <a:pt x="89" y="89"/>
                    <a:pt x="92" y="91"/>
                  </a:cubicBezTo>
                  <a:cubicBezTo>
                    <a:pt x="89" y="89"/>
                    <a:pt x="87" y="87"/>
                    <a:pt x="85" y="85"/>
                  </a:cubicBezTo>
                  <a:cubicBezTo>
                    <a:pt x="78" y="79"/>
                    <a:pt x="78" y="77"/>
                    <a:pt x="87" y="73"/>
                  </a:cubicBezTo>
                  <a:cubicBezTo>
                    <a:pt x="78" y="76"/>
                    <a:pt x="69" y="75"/>
                    <a:pt x="61" y="69"/>
                  </a:cubicBezTo>
                  <a:cubicBezTo>
                    <a:pt x="55" y="64"/>
                    <a:pt x="48" y="64"/>
                    <a:pt x="43" y="60"/>
                  </a:cubicBezTo>
                  <a:cubicBezTo>
                    <a:pt x="45" y="56"/>
                    <a:pt x="50" y="53"/>
                    <a:pt x="52" y="48"/>
                  </a:cubicBezTo>
                  <a:cubicBezTo>
                    <a:pt x="52" y="46"/>
                    <a:pt x="53" y="45"/>
                    <a:pt x="55" y="45"/>
                  </a:cubicBezTo>
                  <a:cubicBezTo>
                    <a:pt x="55" y="44"/>
                    <a:pt x="56" y="45"/>
                    <a:pt x="57" y="45"/>
                  </a:cubicBezTo>
                  <a:cubicBezTo>
                    <a:pt x="59" y="49"/>
                    <a:pt x="62" y="53"/>
                    <a:pt x="64" y="56"/>
                  </a:cubicBezTo>
                  <a:cubicBezTo>
                    <a:pt x="63" y="49"/>
                    <a:pt x="64" y="48"/>
                    <a:pt x="70" y="50"/>
                  </a:cubicBezTo>
                  <a:cubicBezTo>
                    <a:pt x="76" y="52"/>
                    <a:pt x="83" y="54"/>
                    <a:pt x="88" y="56"/>
                  </a:cubicBezTo>
                  <a:cubicBezTo>
                    <a:pt x="80" y="51"/>
                    <a:pt x="68" y="50"/>
                    <a:pt x="62" y="41"/>
                  </a:cubicBezTo>
                  <a:cubicBezTo>
                    <a:pt x="65" y="33"/>
                    <a:pt x="73" y="31"/>
                    <a:pt x="78" y="25"/>
                  </a:cubicBezTo>
                  <a:close/>
                </a:path>
              </a:pathLst>
            </a:custGeom>
            <a:solidFill>
              <a:srgbClr val="EA7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86" name="Freeform 65">
              <a:extLst>
                <a:ext uri="{FF2B5EF4-FFF2-40B4-BE49-F238E27FC236}">
                  <a16:creationId xmlns:a16="http://schemas.microsoft.com/office/drawing/2014/main" id="{7C2FD940-59E1-D687-442C-DFCAD258F3E3}"/>
                </a:ext>
              </a:extLst>
            </p:cNvPr>
            <p:cNvSpPr/>
            <p:nvPr/>
          </p:nvSpPr>
          <p:spPr bwMode="auto">
            <a:xfrm>
              <a:off x="6132513" y="4768850"/>
              <a:ext cx="349250" cy="1054100"/>
            </a:xfrm>
            <a:custGeom>
              <a:avLst/>
              <a:gdLst>
                <a:gd name="T0" fmla="*/ 14 w 63"/>
                <a:gd name="T1" fmla="*/ 5 h 190"/>
                <a:gd name="T2" fmla="*/ 37 w 63"/>
                <a:gd name="T3" fmla="*/ 31 h 190"/>
                <a:gd name="T4" fmla="*/ 37 w 63"/>
                <a:gd name="T5" fmla="*/ 74 h 190"/>
                <a:gd name="T6" fmla="*/ 33 w 63"/>
                <a:gd name="T7" fmla="*/ 85 h 190"/>
                <a:gd name="T8" fmla="*/ 45 w 63"/>
                <a:gd name="T9" fmla="*/ 73 h 190"/>
                <a:gd name="T10" fmla="*/ 41 w 63"/>
                <a:gd name="T11" fmla="*/ 119 h 190"/>
                <a:gd name="T12" fmla="*/ 25 w 63"/>
                <a:gd name="T13" fmla="*/ 130 h 190"/>
                <a:gd name="T14" fmla="*/ 26 w 63"/>
                <a:gd name="T15" fmla="*/ 132 h 190"/>
                <a:gd name="T16" fmla="*/ 36 w 63"/>
                <a:gd name="T17" fmla="*/ 132 h 190"/>
                <a:gd name="T18" fmla="*/ 34 w 63"/>
                <a:gd name="T19" fmla="*/ 142 h 190"/>
                <a:gd name="T20" fmla="*/ 33 w 63"/>
                <a:gd name="T21" fmla="*/ 151 h 190"/>
                <a:gd name="T22" fmla="*/ 46 w 63"/>
                <a:gd name="T23" fmla="*/ 134 h 190"/>
                <a:gd name="T24" fmla="*/ 47 w 63"/>
                <a:gd name="T25" fmla="*/ 177 h 190"/>
                <a:gd name="T26" fmla="*/ 54 w 63"/>
                <a:gd name="T27" fmla="*/ 160 h 190"/>
                <a:gd name="T28" fmla="*/ 63 w 63"/>
                <a:gd name="T29" fmla="*/ 176 h 190"/>
                <a:gd name="T30" fmla="*/ 49 w 63"/>
                <a:gd name="T31" fmla="*/ 187 h 190"/>
                <a:gd name="T32" fmla="*/ 31 w 63"/>
                <a:gd name="T33" fmla="*/ 181 h 190"/>
                <a:gd name="T34" fmla="*/ 13 w 63"/>
                <a:gd name="T35" fmla="*/ 137 h 190"/>
                <a:gd name="T36" fmla="*/ 5 w 63"/>
                <a:gd name="T37" fmla="*/ 52 h 190"/>
                <a:gd name="T38" fmla="*/ 6 w 63"/>
                <a:gd name="T39" fmla="*/ 2 h 190"/>
                <a:gd name="T40" fmla="*/ 7 w 63"/>
                <a:gd name="T41" fmla="*/ 0 h 190"/>
                <a:gd name="T42" fmla="*/ 14 w 63"/>
                <a:gd name="T4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190">
                  <a:moveTo>
                    <a:pt x="14" y="5"/>
                  </a:moveTo>
                  <a:cubicBezTo>
                    <a:pt x="22" y="13"/>
                    <a:pt x="31" y="20"/>
                    <a:pt x="37" y="31"/>
                  </a:cubicBezTo>
                  <a:cubicBezTo>
                    <a:pt x="45" y="46"/>
                    <a:pt x="46" y="60"/>
                    <a:pt x="37" y="74"/>
                  </a:cubicBezTo>
                  <a:cubicBezTo>
                    <a:pt x="35" y="77"/>
                    <a:pt x="34" y="80"/>
                    <a:pt x="33" y="85"/>
                  </a:cubicBezTo>
                  <a:cubicBezTo>
                    <a:pt x="37" y="81"/>
                    <a:pt x="41" y="77"/>
                    <a:pt x="45" y="73"/>
                  </a:cubicBezTo>
                  <a:cubicBezTo>
                    <a:pt x="47" y="89"/>
                    <a:pt x="45" y="104"/>
                    <a:pt x="41" y="119"/>
                  </a:cubicBezTo>
                  <a:cubicBezTo>
                    <a:pt x="39" y="127"/>
                    <a:pt x="31" y="128"/>
                    <a:pt x="25" y="130"/>
                  </a:cubicBezTo>
                  <a:cubicBezTo>
                    <a:pt x="26" y="131"/>
                    <a:pt x="26" y="131"/>
                    <a:pt x="26" y="132"/>
                  </a:cubicBezTo>
                  <a:cubicBezTo>
                    <a:pt x="30" y="134"/>
                    <a:pt x="34" y="128"/>
                    <a:pt x="36" y="132"/>
                  </a:cubicBezTo>
                  <a:cubicBezTo>
                    <a:pt x="37" y="135"/>
                    <a:pt x="35" y="139"/>
                    <a:pt x="34" y="142"/>
                  </a:cubicBezTo>
                  <a:cubicBezTo>
                    <a:pt x="33" y="145"/>
                    <a:pt x="32" y="148"/>
                    <a:pt x="33" y="151"/>
                  </a:cubicBezTo>
                  <a:cubicBezTo>
                    <a:pt x="39" y="147"/>
                    <a:pt x="40" y="139"/>
                    <a:pt x="46" y="134"/>
                  </a:cubicBezTo>
                  <a:cubicBezTo>
                    <a:pt x="51" y="148"/>
                    <a:pt x="49" y="162"/>
                    <a:pt x="47" y="177"/>
                  </a:cubicBezTo>
                  <a:cubicBezTo>
                    <a:pt x="52" y="172"/>
                    <a:pt x="51" y="166"/>
                    <a:pt x="54" y="160"/>
                  </a:cubicBezTo>
                  <a:cubicBezTo>
                    <a:pt x="57" y="166"/>
                    <a:pt x="61" y="170"/>
                    <a:pt x="63" y="176"/>
                  </a:cubicBezTo>
                  <a:cubicBezTo>
                    <a:pt x="59" y="181"/>
                    <a:pt x="54" y="185"/>
                    <a:pt x="49" y="187"/>
                  </a:cubicBezTo>
                  <a:cubicBezTo>
                    <a:pt x="42" y="190"/>
                    <a:pt x="36" y="185"/>
                    <a:pt x="31" y="181"/>
                  </a:cubicBezTo>
                  <a:cubicBezTo>
                    <a:pt x="16" y="170"/>
                    <a:pt x="11" y="154"/>
                    <a:pt x="13" y="137"/>
                  </a:cubicBezTo>
                  <a:cubicBezTo>
                    <a:pt x="17" y="108"/>
                    <a:pt x="12" y="80"/>
                    <a:pt x="5" y="52"/>
                  </a:cubicBezTo>
                  <a:cubicBezTo>
                    <a:pt x="1" y="36"/>
                    <a:pt x="0" y="19"/>
                    <a:pt x="6" y="2"/>
                  </a:cubicBezTo>
                  <a:cubicBezTo>
                    <a:pt x="6" y="2"/>
                    <a:pt x="7" y="1"/>
                    <a:pt x="7" y="0"/>
                  </a:cubicBezTo>
                  <a:cubicBezTo>
                    <a:pt x="11" y="0"/>
                    <a:pt x="13" y="2"/>
                    <a:pt x="14" y="5"/>
                  </a:cubicBezTo>
                  <a:close/>
                </a:path>
              </a:pathLst>
            </a:custGeom>
            <a:solidFill>
              <a:srgbClr val="EA7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87" name="Freeform 66">
              <a:extLst>
                <a:ext uri="{FF2B5EF4-FFF2-40B4-BE49-F238E27FC236}">
                  <a16:creationId xmlns:a16="http://schemas.microsoft.com/office/drawing/2014/main" id="{8925AA9F-8EF1-E695-8017-30A19688EDDF}"/>
                </a:ext>
              </a:extLst>
            </p:cNvPr>
            <p:cNvSpPr/>
            <p:nvPr/>
          </p:nvSpPr>
          <p:spPr bwMode="auto">
            <a:xfrm>
              <a:off x="6081713" y="4724400"/>
              <a:ext cx="322263" cy="1131888"/>
            </a:xfrm>
            <a:custGeom>
              <a:avLst/>
              <a:gdLst>
                <a:gd name="T0" fmla="*/ 16 w 58"/>
                <a:gd name="T1" fmla="*/ 9 h 204"/>
                <a:gd name="T2" fmla="*/ 14 w 58"/>
                <a:gd name="T3" fmla="*/ 21 h 204"/>
                <a:gd name="T4" fmla="*/ 19 w 58"/>
                <a:gd name="T5" fmla="*/ 72 h 204"/>
                <a:gd name="T6" fmla="*/ 25 w 58"/>
                <a:gd name="T7" fmla="*/ 140 h 204"/>
                <a:gd name="T8" fmla="*/ 53 w 58"/>
                <a:gd name="T9" fmla="*/ 194 h 204"/>
                <a:gd name="T10" fmla="*/ 58 w 58"/>
                <a:gd name="T11" fmla="*/ 195 h 204"/>
                <a:gd name="T12" fmla="*/ 24 w 58"/>
                <a:gd name="T13" fmla="*/ 187 h 204"/>
                <a:gd name="T14" fmla="*/ 14 w 58"/>
                <a:gd name="T15" fmla="*/ 164 h 204"/>
                <a:gd name="T16" fmla="*/ 15 w 58"/>
                <a:gd name="T17" fmla="*/ 133 h 204"/>
                <a:gd name="T18" fmla="*/ 4 w 58"/>
                <a:gd name="T19" fmla="*/ 56 h 204"/>
                <a:gd name="T20" fmla="*/ 4 w 58"/>
                <a:gd name="T21" fmla="*/ 2 h 204"/>
                <a:gd name="T22" fmla="*/ 12 w 58"/>
                <a:gd name="T23" fmla="*/ 4 h 204"/>
                <a:gd name="T24" fmla="*/ 16 w 58"/>
                <a:gd name="T25" fmla="*/ 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204">
                  <a:moveTo>
                    <a:pt x="16" y="9"/>
                  </a:moveTo>
                  <a:cubicBezTo>
                    <a:pt x="17" y="13"/>
                    <a:pt x="15" y="17"/>
                    <a:pt x="14" y="21"/>
                  </a:cubicBezTo>
                  <a:cubicBezTo>
                    <a:pt x="11" y="39"/>
                    <a:pt x="15" y="56"/>
                    <a:pt x="19" y="72"/>
                  </a:cubicBezTo>
                  <a:cubicBezTo>
                    <a:pt x="25" y="95"/>
                    <a:pt x="28" y="117"/>
                    <a:pt x="25" y="140"/>
                  </a:cubicBezTo>
                  <a:cubicBezTo>
                    <a:pt x="21" y="166"/>
                    <a:pt x="32" y="185"/>
                    <a:pt x="53" y="194"/>
                  </a:cubicBezTo>
                  <a:cubicBezTo>
                    <a:pt x="54" y="195"/>
                    <a:pt x="56" y="195"/>
                    <a:pt x="58" y="195"/>
                  </a:cubicBezTo>
                  <a:cubicBezTo>
                    <a:pt x="44" y="204"/>
                    <a:pt x="32" y="201"/>
                    <a:pt x="24" y="187"/>
                  </a:cubicBezTo>
                  <a:cubicBezTo>
                    <a:pt x="19" y="180"/>
                    <a:pt x="16" y="172"/>
                    <a:pt x="14" y="164"/>
                  </a:cubicBezTo>
                  <a:cubicBezTo>
                    <a:pt x="15" y="153"/>
                    <a:pt x="14" y="143"/>
                    <a:pt x="15" y="133"/>
                  </a:cubicBezTo>
                  <a:cubicBezTo>
                    <a:pt x="17" y="107"/>
                    <a:pt x="10" y="81"/>
                    <a:pt x="4" y="56"/>
                  </a:cubicBezTo>
                  <a:cubicBezTo>
                    <a:pt x="0" y="38"/>
                    <a:pt x="0" y="20"/>
                    <a:pt x="4" y="2"/>
                  </a:cubicBezTo>
                  <a:cubicBezTo>
                    <a:pt x="7" y="0"/>
                    <a:pt x="10" y="3"/>
                    <a:pt x="12" y="4"/>
                  </a:cubicBezTo>
                  <a:cubicBezTo>
                    <a:pt x="14" y="5"/>
                    <a:pt x="17" y="6"/>
                    <a:pt x="16" y="9"/>
                  </a:cubicBezTo>
                  <a:close/>
                </a:path>
              </a:pathLst>
            </a:custGeom>
            <a:solidFill>
              <a:srgbClr val="D15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88" name="Freeform 67">
              <a:extLst>
                <a:ext uri="{FF2B5EF4-FFF2-40B4-BE49-F238E27FC236}">
                  <a16:creationId xmlns:a16="http://schemas.microsoft.com/office/drawing/2014/main" id="{0256299F-E44F-CC0C-F76B-277C0F22DA54}"/>
                </a:ext>
              </a:extLst>
            </p:cNvPr>
            <p:cNvSpPr/>
            <p:nvPr/>
          </p:nvSpPr>
          <p:spPr bwMode="auto">
            <a:xfrm>
              <a:off x="6586538" y="5545138"/>
              <a:ext cx="388938" cy="449263"/>
            </a:xfrm>
            <a:custGeom>
              <a:avLst/>
              <a:gdLst>
                <a:gd name="T0" fmla="*/ 13 w 70"/>
                <a:gd name="T1" fmla="*/ 0 h 81"/>
                <a:gd name="T2" fmla="*/ 33 w 70"/>
                <a:gd name="T3" fmla="*/ 7 h 81"/>
                <a:gd name="T4" fmla="*/ 57 w 70"/>
                <a:gd name="T5" fmla="*/ 11 h 81"/>
                <a:gd name="T6" fmla="*/ 64 w 70"/>
                <a:gd name="T7" fmla="*/ 10 h 81"/>
                <a:gd name="T8" fmla="*/ 51 w 70"/>
                <a:gd name="T9" fmla="*/ 19 h 81"/>
                <a:gd name="T10" fmla="*/ 66 w 70"/>
                <a:gd name="T11" fmla="*/ 35 h 81"/>
                <a:gd name="T12" fmla="*/ 66 w 70"/>
                <a:gd name="T13" fmla="*/ 35 h 81"/>
                <a:gd name="T14" fmla="*/ 51 w 70"/>
                <a:gd name="T15" fmla="*/ 42 h 81"/>
                <a:gd name="T16" fmla="*/ 48 w 70"/>
                <a:gd name="T17" fmla="*/ 35 h 81"/>
                <a:gd name="T18" fmla="*/ 35 w 70"/>
                <a:gd name="T19" fmla="*/ 18 h 81"/>
                <a:gd name="T20" fmla="*/ 16 w 70"/>
                <a:gd name="T21" fmla="*/ 11 h 81"/>
                <a:gd name="T22" fmla="*/ 44 w 70"/>
                <a:gd name="T23" fmla="*/ 51 h 81"/>
                <a:gd name="T24" fmla="*/ 68 w 70"/>
                <a:gd name="T25" fmla="*/ 62 h 81"/>
                <a:gd name="T26" fmla="*/ 59 w 70"/>
                <a:gd name="T27" fmla="*/ 66 h 81"/>
                <a:gd name="T28" fmla="*/ 70 w 70"/>
                <a:gd name="T29" fmla="*/ 79 h 81"/>
                <a:gd name="T30" fmla="*/ 60 w 70"/>
                <a:gd name="T31" fmla="*/ 76 h 81"/>
                <a:gd name="T32" fmla="*/ 37 w 70"/>
                <a:gd name="T33" fmla="*/ 59 h 81"/>
                <a:gd name="T34" fmla="*/ 32 w 70"/>
                <a:gd name="T35" fmla="*/ 57 h 81"/>
                <a:gd name="T36" fmla="*/ 31 w 70"/>
                <a:gd name="T37" fmla="*/ 62 h 81"/>
                <a:gd name="T38" fmla="*/ 32 w 70"/>
                <a:gd name="T39" fmla="*/ 76 h 81"/>
                <a:gd name="T40" fmla="*/ 26 w 70"/>
                <a:gd name="T41" fmla="*/ 58 h 81"/>
                <a:gd name="T42" fmla="*/ 18 w 70"/>
                <a:gd name="T43" fmla="*/ 41 h 81"/>
                <a:gd name="T44" fmla="*/ 0 w 70"/>
                <a:gd name="T45" fmla="*/ 17 h 81"/>
                <a:gd name="T46" fmla="*/ 13 w 70"/>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81">
                  <a:moveTo>
                    <a:pt x="13" y="0"/>
                  </a:moveTo>
                  <a:cubicBezTo>
                    <a:pt x="20" y="0"/>
                    <a:pt x="27" y="3"/>
                    <a:pt x="33" y="7"/>
                  </a:cubicBezTo>
                  <a:cubicBezTo>
                    <a:pt x="40" y="14"/>
                    <a:pt x="48" y="13"/>
                    <a:pt x="57" y="11"/>
                  </a:cubicBezTo>
                  <a:cubicBezTo>
                    <a:pt x="59" y="10"/>
                    <a:pt x="61" y="11"/>
                    <a:pt x="64" y="10"/>
                  </a:cubicBezTo>
                  <a:cubicBezTo>
                    <a:pt x="61" y="16"/>
                    <a:pt x="55" y="14"/>
                    <a:pt x="51" y="19"/>
                  </a:cubicBezTo>
                  <a:cubicBezTo>
                    <a:pt x="56" y="24"/>
                    <a:pt x="61" y="29"/>
                    <a:pt x="66" y="35"/>
                  </a:cubicBezTo>
                  <a:cubicBezTo>
                    <a:pt x="66" y="35"/>
                    <a:pt x="66" y="35"/>
                    <a:pt x="66" y="35"/>
                  </a:cubicBezTo>
                  <a:cubicBezTo>
                    <a:pt x="52" y="27"/>
                    <a:pt x="52" y="27"/>
                    <a:pt x="51" y="42"/>
                  </a:cubicBezTo>
                  <a:cubicBezTo>
                    <a:pt x="48" y="40"/>
                    <a:pt x="47" y="37"/>
                    <a:pt x="48" y="35"/>
                  </a:cubicBezTo>
                  <a:cubicBezTo>
                    <a:pt x="50" y="24"/>
                    <a:pt x="43" y="20"/>
                    <a:pt x="35" y="18"/>
                  </a:cubicBezTo>
                  <a:cubicBezTo>
                    <a:pt x="29" y="16"/>
                    <a:pt x="24" y="14"/>
                    <a:pt x="16" y="11"/>
                  </a:cubicBezTo>
                  <a:cubicBezTo>
                    <a:pt x="24" y="27"/>
                    <a:pt x="35" y="39"/>
                    <a:pt x="44" y="51"/>
                  </a:cubicBezTo>
                  <a:cubicBezTo>
                    <a:pt x="50" y="60"/>
                    <a:pt x="58" y="63"/>
                    <a:pt x="68" y="62"/>
                  </a:cubicBezTo>
                  <a:cubicBezTo>
                    <a:pt x="66" y="66"/>
                    <a:pt x="62" y="65"/>
                    <a:pt x="59" y="66"/>
                  </a:cubicBezTo>
                  <a:cubicBezTo>
                    <a:pt x="62" y="71"/>
                    <a:pt x="64" y="76"/>
                    <a:pt x="70" y="79"/>
                  </a:cubicBezTo>
                  <a:cubicBezTo>
                    <a:pt x="65" y="81"/>
                    <a:pt x="63" y="78"/>
                    <a:pt x="60" y="76"/>
                  </a:cubicBezTo>
                  <a:cubicBezTo>
                    <a:pt x="52" y="71"/>
                    <a:pt x="44" y="66"/>
                    <a:pt x="37" y="59"/>
                  </a:cubicBezTo>
                  <a:cubicBezTo>
                    <a:pt x="35" y="58"/>
                    <a:pt x="34" y="55"/>
                    <a:pt x="32" y="57"/>
                  </a:cubicBezTo>
                  <a:cubicBezTo>
                    <a:pt x="30" y="58"/>
                    <a:pt x="31" y="60"/>
                    <a:pt x="31" y="62"/>
                  </a:cubicBezTo>
                  <a:cubicBezTo>
                    <a:pt x="32" y="66"/>
                    <a:pt x="33" y="70"/>
                    <a:pt x="32" y="76"/>
                  </a:cubicBezTo>
                  <a:cubicBezTo>
                    <a:pt x="27" y="70"/>
                    <a:pt x="26" y="63"/>
                    <a:pt x="26" y="58"/>
                  </a:cubicBezTo>
                  <a:cubicBezTo>
                    <a:pt x="26" y="51"/>
                    <a:pt x="23" y="45"/>
                    <a:pt x="18" y="41"/>
                  </a:cubicBezTo>
                  <a:cubicBezTo>
                    <a:pt x="11" y="34"/>
                    <a:pt x="5" y="26"/>
                    <a:pt x="0" y="17"/>
                  </a:cubicBezTo>
                  <a:cubicBezTo>
                    <a:pt x="4" y="11"/>
                    <a:pt x="8" y="6"/>
                    <a:pt x="13" y="0"/>
                  </a:cubicBezTo>
                  <a:close/>
                </a:path>
              </a:pathLst>
            </a:custGeom>
            <a:solidFill>
              <a:srgbClr val="F5A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89" name="Freeform 68">
              <a:extLst>
                <a:ext uri="{FF2B5EF4-FFF2-40B4-BE49-F238E27FC236}">
                  <a16:creationId xmlns:a16="http://schemas.microsoft.com/office/drawing/2014/main" id="{3EA67A31-2764-EA5E-43E2-9106F8C285E9}"/>
                </a:ext>
              </a:extLst>
            </p:cNvPr>
            <p:cNvSpPr/>
            <p:nvPr/>
          </p:nvSpPr>
          <p:spPr bwMode="auto">
            <a:xfrm>
              <a:off x="5483225" y="5307013"/>
              <a:ext cx="304800" cy="593725"/>
            </a:xfrm>
            <a:custGeom>
              <a:avLst/>
              <a:gdLst>
                <a:gd name="T0" fmla="*/ 1 w 55"/>
                <a:gd name="T1" fmla="*/ 100 h 107"/>
                <a:gd name="T2" fmla="*/ 0 w 55"/>
                <a:gd name="T3" fmla="*/ 95 h 107"/>
                <a:gd name="T4" fmla="*/ 13 w 55"/>
                <a:gd name="T5" fmla="*/ 88 h 107"/>
                <a:gd name="T6" fmla="*/ 41 w 55"/>
                <a:gd name="T7" fmla="*/ 47 h 107"/>
                <a:gd name="T8" fmla="*/ 40 w 55"/>
                <a:gd name="T9" fmla="*/ 13 h 107"/>
                <a:gd name="T10" fmla="*/ 43 w 55"/>
                <a:gd name="T11" fmla="*/ 2 h 107"/>
                <a:gd name="T12" fmla="*/ 52 w 55"/>
                <a:gd name="T13" fmla="*/ 7 h 107"/>
                <a:gd name="T14" fmla="*/ 54 w 55"/>
                <a:gd name="T15" fmla="*/ 57 h 107"/>
                <a:gd name="T16" fmla="*/ 52 w 55"/>
                <a:gd name="T17" fmla="*/ 65 h 107"/>
                <a:gd name="T18" fmla="*/ 13 w 55"/>
                <a:gd name="T19" fmla="*/ 104 h 107"/>
                <a:gd name="T20" fmla="*/ 1 w 55"/>
                <a:gd name="T21"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107">
                  <a:moveTo>
                    <a:pt x="1" y="100"/>
                  </a:moveTo>
                  <a:cubicBezTo>
                    <a:pt x="1" y="99"/>
                    <a:pt x="0" y="97"/>
                    <a:pt x="0" y="95"/>
                  </a:cubicBezTo>
                  <a:cubicBezTo>
                    <a:pt x="3" y="91"/>
                    <a:pt x="8" y="90"/>
                    <a:pt x="13" y="88"/>
                  </a:cubicBezTo>
                  <a:cubicBezTo>
                    <a:pt x="32" y="81"/>
                    <a:pt x="41" y="67"/>
                    <a:pt x="41" y="47"/>
                  </a:cubicBezTo>
                  <a:cubicBezTo>
                    <a:pt x="42" y="35"/>
                    <a:pt x="40" y="24"/>
                    <a:pt x="40" y="13"/>
                  </a:cubicBezTo>
                  <a:cubicBezTo>
                    <a:pt x="40" y="9"/>
                    <a:pt x="39" y="5"/>
                    <a:pt x="43" y="2"/>
                  </a:cubicBezTo>
                  <a:cubicBezTo>
                    <a:pt x="48" y="0"/>
                    <a:pt x="53" y="1"/>
                    <a:pt x="52" y="7"/>
                  </a:cubicBezTo>
                  <a:cubicBezTo>
                    <a:pt x="52" y="24"/>
                    <a:pt x="55" y="40"/>
                    <a:pt x="54" y="57"/>
                  </a:cubicBezTo>
                  <a:cubicBezTo>
                    <a:pt x="54" y="60"/>
                    <a:pt x="53" y="62"/>
                    <a:pt x="52" y="65"/>
                  </a:cubicBezTo>
                  <a:cubicBezTo>
                    <a:pt x="48" y="87"/>
                    <a:pt x="30" y="96"/>
                    <a:pt x="13" y="104"/>
                  </a:cubicBezTo>
                  <a:cubicBezTo>
                    <a:pt x="6" y="107"/>
                    <a:pt x="4" y="106"/>
                    <a:pt x="1" y="100"/>
                  </a:cubicBezTo>
                  <a:close/>
                </a:path>
              </a:pathLst>
            </a:custGeom>
            <a:solidFill>
              <a:srgbClr val="D3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0" name="Freeform 69">
              <a:extLst>
                <a:ext uri="{FF2B5EF4-FFF2-40B4-BE49-F238E27FC236}">
                  <a16:creationId xmlns:a16="http://schemas.microsoft.com/office/drawing/2014/main" id="{396626DE-C084-9180-5559-04EC0F14B1DD}"/>
                </a:ext>
              </a:extLst>
            </p:cNvPr>
            <p:cNvSpPr/>
            <p:nvPr/>
          </p:nvSpPr>
          <p:spPr bwMode="auto">
            <a:xfrm>
              <a:off x="6403975" y="5346700"/>
              <a:ext cx="177800" cy="338138"/>
            </a:xfrm>
            <a:custGeom>
              <a:avLst/>
              <a:gdLst>
                <a:gd name="T0" fmla="*/ 23 w 32"/>
                <a:gd name="T1" fmla="*/ 61 h 61"/>
                <a:gd name="T2" fmla="*/ 3 w 32"/>
                <a:gd name="T3" fmla="*/ 35 h 61"/>
                <a:gd name="T4" fmla="*/ 7 w 32"/>
                <a:gd name="T5" fmla="*/ 0 h 61"/>
                <a:gd name="T6" fmla="*/ 18 w 32"/>
                <a:gd name="T7" fmla="*/ 28 h 61"/>
                <a:gd name="T8" fmla="*/ 32 w 32"/>
                <a:gd name="T9" fmla="*/ 50 h 61"/>
                <a:gd name="T10" fmla="*/ 23 w 32"/>
                <a:gd name="T11" fmla="*/ 61 h 61"/>
              </a:gdLst>
              <a:ahLst/>
              <a:cxnLst>
                <a:cxn ang="0">
                  <a:pos x="T0" y="T1"/>
                </a:cxn>
                <a:cxn ang="0">
                  <a:pos x="T2" y="T3"/>
                </a:cxn>
                <a:cxn ang="0">
                  <a:pos x="T4" y="T5"/>
                </a:cxn>
                <a:cxn ang="0">
                  <a:pos x="T6" y="T7"/>
                </a:cxn>
                <a:cxn ang="0">
                  <a:pos x="T8" y="T9"/>
                </a:cxn>
                <a:cxn ang="0">
                  <a:pos x="T10" y="T11"/>
                </a:cxn>
              </a:cxnLst>
              <a:rect l="0" t="0" r="r" b="b"/>
              <a:pathLst>
                <a:path w="32" h="61">
                  <a:moveTo>
                    <a:pt x="23" y="61"/>
                  </a:moveTo>
                  <a:cubicBezTo>
                    <a:pt x="12" y="56"/>
                    <a:pt x="6" y="47"/>
                    <a:pt x="3" y="35"/>
                  </a:cubicBezTo>
                  <a:cubicBezTo>
                    <a:pt x="1" y="23"/>
                    <a:pt x="0" y="12"/>
                    <a:pt x="7" y="0"/>
                  </a:cubicBezTo>
                  <a:cubicBezTo>
                    <a:pt x="11" y="10"/>
                    <a:pt x="14" y="19"/>
                    <a:pt x="18" y="28"/>
                  </a:cubicBezTo>
                  <a:cubicBezTo>
                    <a:pt x="22" y="36"/>
                    <a:pt x="26" y="44"/>
                    <a:pt x="32" y="50"/>
                  </a:cubicBezTo>
                  <a:cubicBezTo>
                    <a:pt x="30" y="54"/>
                    <a:pt x="27" y="58"/>
                    <a:pt x="23" y="61"/>
                  </a:cubicBezTo>
                  <a:close/>
                </a:path>
              </a:pathLst>
            </a:custGeom>
            <a:solidFill>
              <a:srgbClr val="E87F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1" name="Freeform 70">
              <a:extLst>
                <a:ext uri="{FF2B5EF4-FFF2-40B4-BE49-F238E27FC236}">
                  <a16:creationId xmlns:a16="http://schemas.microsoft.com/office/drawing/2014/main" id="{9618E3FD-55E3-1038-FC90-45C5FDC6744C}"/>
                </a:ext>
              </a:extLst>
            </p:cNvPr>
            <p:cNvSpPr/>
            <p:nvPr/>
          </p:nvSpPr>
          <p:spPr bwMode="auto">
            <a:xfrm>
              <a:off x="6537325" y="5335588"/>
              <a:ext cx="188913" cy="209550"/>
            </a:xfrm>
            <a:custGeom>
              <a:avLst/>
              <a:gdLst>
                <a:gd name="T0" fmla="*/ 33 w 34"/>
                <a:gd name="T1" fmla="*/ 24 h 38"/>
                <a:gd name="T2" fmla="*/ 31 w 34"/>
                <a:gd name="T3" fmla="*/ 26 h 38"/>
                <a:gd name="T4" fmla="*/ 18 w 34"/>
                <a:gd name="T5" fmla="*/ 38 h 38"/>
                <a:gd name="T6" fmla="*/ 0 w 34"/>
                <a:gd name="T7" fmla="*/ 0 h 38"/>
                <a:gd name="T8" fmla="*/ 33 w 34"/>
                <a:gd name="T9" fmla="*/ 21 h 38"/>
                <a:gd name="T10" fmla="*/ 33 w 34"/>
                <a:gd name="T11" fmla="*/ 24 h 38"/>
              </a:gdLst>
              <a:ahLst/>
              <a:cxnLst>
                <a:cxn ang="0">
                  <a:pos x="T0" y="T1"/>
                </a:cxn>
                <a:cxn ang="0">
                  <a:pos x="T2" y="T3"/>
                </a:cxn>
                <a:cxn ang="0">
                  <a:pos x="T4" y="T5"/>
                </a:cxn>
                <a:cxn ang="0">
                  <a:pos x="T6" y="T7"/>
                </a:cxn>
                <a:cxn ang="0">
                  <a:pos x="T8" y="T9"/>
                </a:cxn>
                <a:cxn ang="0">
                  <a:pos x="T10" y="T11"/>
                </a:cxn>
              </a:cxnLst>
              <a:rect l="0" t="0" r="r" b="b"/>
              <a:pathLst>
                <a:path w="34" h="38">
                  <a:moveTo>
                    <a:pt x="33" y="24"/>
                  </a:moveTo>
                  <a:cubicBezTo>
                    <a:pt x="32" y="25"/>
                    <a:pt x="31" y="25"/>
                    <a:pt x="31" y="26"/>
                  </a:cubicBezTo>
                  <a:cubicBezTo>
                    <a:pt x="25" y="28"/>
                    <a:pt x="22" y="34"/>
                    <a:pt x="18" y="38"/>
                  </a:cubicBezTo>
                  <a:cubicBezTo>
                    <a:pt x="11" y="26"/>
                    <a:pt x="4" y="14"/>
                    <a:pt x="0" y="0"/>
                  </a:cubicBezTo>
                  <a:cubicBezTo>
                    <a:pt x="12" y="7"/>
                    <a:pt x="19" y="19"/>
                    <a:pt x="33" y="21"/>
                  </a:cubicBezTo>
                  <a:cubicBezTo>
                    <a:pt x="34" y="22"/>
                    <a:pt x="34" y="23"/>
                    <a:pt x="33" y="24"/>
                  </a:cubicBezTo>
                  <a:close/>
                </a:path>
              </a:pathLst>
            </a:custGeom>
            <a:solidFill>
              <a:srgbClr val="E88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2" name="Freeform 71">
              <a:extLst>
                <a:ext uri="{FF2B5EF4-FFF2-40B4-BE49-F238E27FC236}">
                  <a16:creationId xmlns:a16="http://schemas.microsoft.com/office/drawing/2014/main" id="{6D7B2233-3793-50B5-3419-EA6DFE63B054}"/>
                </a:ext>
              </a:extLst>
            </p:cNvPr>
            <p:cNvSpPr/>
            <p:nvPr/>
          </p:nvSpPr>
          <p:spPr bwMode="auto">
            <a:xfrm>
              <a:off x="5183188" y="5195888"/>
              <a:ext cx="633413" cy="471488"/>
            </a:xfrm>
            <a:custGeom>
              <a:avLst/>
              <a:gdLst>
                <a:gd name="T0" fmla="*/ 106 w 114"/>
                <a:gd name="T1" fmla="*/ 85 h 85"/>
                <a:gd name="T2" fmla="*/ 106 w 114"/>
                <a:gd name="T3" fmla="*/ 33 h 85"/>
                <a:gd name="T4" fmla="*/ 96 w 114"/>
                <a:gd name="T5" fmla="*/ 23 h 85"/>
                <a:gd name="T6" fmla="*/ 69 w 114"/>
                <a:gd name="T7" fmla="*/ 22 h 85"/>
                <a:gd name="T8" fmla="*/ 39 w 114"/>
                <a:gd name="T9" fmla="*/ 16 h 85"/>
                <a:gd name="T10" fmla="*/ 9 w 114"/>
                <a:gd name="T11" fmla="*/ 10 h 85"/>
                <a:gd name="T12" fmla="*/ 0 w 114"/>
                <a:gd name="T13" fmla="*/ 5 h 85"/>
                <a:gd name="T14" fmla="*/ 0 w 114"/>
                <a:gd name="T15" fmla="*/ 4 h 85"/>
                <a:gd name="T16" fmla="*/ 20 w 114"/>
                <a:gd name="T17" fmla="*/ 5 h 85"/>
                <a:gd name="T18" fmla="*/ 24 w 114"/>
                <a:gd name="T19" fmla="*/ 6 h 85"/>
                <a:gd name="T20" fmla="*/ 41 w 114"/>
                <a:gd name="T21" fmla="*/ 10 h 85"/>
                <a:gd name="T22" fmla="*/ 69 w 114"/>
                <a:gd name="T23" fmla="*/ 14 h 85"/>
                <a:gd name="T24" fmla="*/ 94 w 114"/>
                <a:gd name="T25" fmla="*/ 18 h 85"/>
                <a:gd name="T26" fmla="*/ 107 w 114"/>
                <a:gd name="T27" fmla="*/ 21 h 85"/>
                <a:gd name="T28" fmla="*/ 109 w 114"/>
                <a:gd name="T29" fmla="*/ 72 h 85"/>
                <a:gd name="T30" fmla="*/ 114 w 114"/>
                <a:gd name="T31" fmla="*/ 75 h 85"/>
                <a:gd name="T32" fmla="*/ 106 w 114"/>
                <a:gd name="T3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85">
                  <a:moveTo>
                    <a:pt x="106" y="85"/>
                  </a:moveTo>
                  <a:cubicBezTo>
                    <a:pt x="109" y="68"/>
                    <a:pt x="105" y="51"/>
                    <a:pt x="106" y="33"/>
                  </a:cubicBezTo>
                  <a:cubicBezTo>
                    <a:pt x="107" y="25"/>
                    <a:pt x="104" y="22"/>
                    <a:pt x="96" y="23"/>
                  </a:cubicBezTo>
                  <a:cubicBezTo>
                    <a:pt x="87" y="27"/>
                    <a:pt x="78" y="22"/>
                    <a:pt x="69" y="22"/>
                  </a:cubicBezTo>
                  <a:cubicBezTo>
                    <a:pt x="59" y="20"/>
                    <a:pt x="49" y="19"/>
                    <a:pt x="39" y="16"/>
                  </a:cubicBezTo>
                  <a:cubicBezTo>
                    <a:pt x="29" y="15"/>
                    <a:pt x="18" y="13"/>
                    <a:pt x="9" y="10"/>
                  </a:cubicBezTo>
                  <a:cubicBezTo>
                    <a:pt x="5" y="9"/>
                    <a:pt x="1" y="9"/>
                    <a:pt x="0" y="5"/>
                  </a:cubicBezTo>
                  <a:cubicBezTo>
                    <a:pt x="0" y="4"/>
                    <a:pt x="0" y="4"/>
                    <a:pt x="0" y="4"/>
                  </a:cubicBezTo>
                  <a:cubicBezTo>
                    <a:pt x="7" y="0"/>
                    <a:pt x="14" y="5"/>
                    <a:pt x="20" y="5"/>
                  </a:cubicBezTo>
                  <a:cubicBezTo>
                    <a:pt x="21" y="6"/>
                    <a:pt x="23" y="6"/>
                    <a:pt x="24" y="6"/>
                  </a:cubicBezTo>
                  <a:cubicBezTo>
                    <a:pt x="30" y="8"/>
                    <a:pt x="35" y="9"/>
                    <a:pt x="41" y="10"/>
                  </a:cubicBezTo>
                  <a:cubicBezTo>
                    <a:pt x="50" y="11"/>
                    <a:pt x="60" y="13"/>
                    <a:pt x="69" y="14"/>
                  </a:cubicBezTo>
                  <a:cubicBezTo>
                    <a:pt x="77" y="16"/>
                    <a:pt x="86" y="17"/>
                    <a:pt x="94" y="18"/>
                  </a:cubicBezTo>
                  <a:cubicBezTo>
                    <a:pt x="98" y="20"/>
                    <a:pt x="104" y="18"/>
                    <a:pt x="107" y="21"/>
                  </a:cubicBezTo>
                  <a:cubicBezTo>
                    <a:pt x="108" y="38"/>
                    <a:pt x="109" y="55"/>
                    <a:pt x="109" y="72"/>
                  </a:cubicBezTo>
                  <a:cubicBezTo>
                    <a:pt x="109" y="78"/>
                    <a:pt x="110" y="78"/>
                    <a:pt x="114" y="75"/>
                  </a:cubicBezTo>
                  <a:cubicBezTo>
                    <a:pt x="114" y="81"/>
                    <a:pt x="108" y="81"/>
                    <a:pt x="106" y="85"/>
                  </a:cubicBezTo>
                  <a:close/>
                </a:path>
              </a:pathLst>
            </a:custGeom>
            <a:solidFill>
              <a:srgbClr val="B24B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3" name="Freeform 72">
              <a:extLst>
                <a:ext uri="{FF2B5EF4-FFF2-40B4-BE49-F238E27FC236}">
                  <a16:creationId xmlns:a16="http://schemas.microsoft.com/office/drawing/2014/main" id="{CCC8761C-8D25-029F-FB61-E540907E1DCB}"/>
                </a:ext>
              </a:extLst>
            </p:cNvPr>
            <p:cNvSpPr/>
            <p:nvPr/>
          </p:nvSpPr>
          <p:spPr bwMode="auto">
            <a:xfrm>
              <a:off x="5883275" y="5518150"/>
              <a:ext cx="133350" cy="38100"/>
            </a:xfrm>
            <a:custGeom>
              <a:avLst/>
              <a:gdLst>
                <a:gd name="T0" fmla="*/ 0 w 24"/>
                <a:gd name="T1" fmla="*/ 7 h 7"/>
                <a:gd name="T2" fmla="*/ 24 w 24"/>
                <a:gd name="T3" fmla="*/ 4 h 7"/>
                <a:gd name="T4" fmla="*/ 0 w 24"/>
                <a:gd name="T5" fmla="*/ 7 h 7"/>
              </a:gdLst>
              <a:ahLst/>
              <a:cxnLst>
                <a:cxn ang="0">
                  <a:pos x="T0" y="T1"/>
                </a:cxn>
                <a:cxn ang="0">
                  <a:pos x="T2" y="T3"/>
                </a:cxn>
                <a:cxn ang="0">
                  <a:pos x="T4" y="T5"/>
                </a:cxn>
              </a:cxnLst>
              <a:rect l="0" t="0" r="r" b="b"/>
              <a:pathLst>
                <a:path w="24" h="7">
                  <a:moveTo>
                    <a:pt x="0" y="7"/>
                  </a:moveTo>
                  <a:cubicBezTo>
                    <a:pt x="7" y="0"/>
                    <a:pt x="15" y="1"/>
                    <a:pt x="24" y="4"/>
                  </a:cubicBezTo>
                  <a:cubicBezTo>
                    <a:pt x="15" y="3"/>
                    <a:pt x="8" y="5"/>
                    <a:pt x="0" y="7"/>
                  </a:cubicBezTo>
                  <a:close/>
                </a:path>
              </a:pathLst>
            </a:custGeom>
            <a:solidFill>
              <a:srgbClr val="B24B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4" name="Freeform 73">
              <a:extLst>
                <a:ext uri="{FF2B5EF4-FFF2-40B4-BE49-F238E27FC236}">
                  <a16:creationId xmlns:a16="http://schemas.microsoft.com/office/drawing/2014/main" id="{100D2864-1A3A-57C3-ABD3-F75DFB2980F8}"/>
                </a:ext>
              </a:extLst>
            </p:cNvPr>
            <p:cNvSpPr/>
            <p:nvPr/>
          </p:nvSpPr>
          <p:spPr bwMode="auto">
            <a:xfrm>
              <a:off x="6470650" y="5667375"/>
              <a:ext cx="61913" cy="55563"/>
            </a:xfrm>
            <a:custGeom>
              <a:avLst/>
              <a:gdLst>
                <a:gd name="T0" fmla="*/ 5 w 11"/>
                <a:gd name="T1" fmla="*/ 10 h 10"/>
                <a:gd name="T2" fmla="*/ 2 w 11"/>
                <a:gd name="T3" fmla="*/ 3 h 10"/>
                <a:gd name="T4" fmla="*/ 11 w 11"/>
                <a:gd name="T5" fmla="*/ 3 h 10"/>
                <a:gd name="T6" fmla="*/ 5 w 11"/>
                <a:gd name="T7" fmla="*/ 10 h 10"/>
              </a:gdLst>
              <a:ahLst/>
              <a:cxnLst>
                <a:cxn ang="0">
                  <a:pos x="T0" y="T1"/>
                </a:cxn>
                <a:cxn ang="0">
                  <a:pos x="T2" y="T3"/>
                </a:cxn>
                <a:cxn ang="0">
                  <a:pos x="T4" y="T5"/>
                </a:cxn>
                <a:cxn ang="0">
                  <a:pos x="T6" y="T7"/>
                </a:cxn>
              </a:cxnLst>
              <a:rect l="0" t="0" r="r" b="b"/>
              <a:pathLst>
                <a:path w="11" h="10">
                  <a:moveTo>
                    <a:pt x="5" y="10"/>
                  </a:moveTo>
                  <a:cubicBezTo>
                    <a:pt x="4" y="8"/>
                    <a:pt x="0" y="6"/>
                    <a:pt x="2" y="3"/>
                  </a:cubicBezTo>
                  <a:cubicBezTo>
                    <a:pt x="5" y="0"/>
                    <a:pt x="8" y="4"/>
                    <a:pt x="11" y="3"/>
                  </a:cubicBezTo>
                  <a:cubicBezTo>
                    <a:pt x="10" y="6"/>
                    <a:pt x="8" y="9"/>
                    <a:pt x="5" y="10"/>
                  </a:cubicBezTo>
                  <a:close/>
                </a:path>
              </a:pathLst>
            </a:custGeom>
            <a:solidFill>
              <a:srgbClr val="E78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5" name="Freeform 74">
              <a:extLst>
                <a:ext uri="{FF2B5EF4-FFF2-40B4-BE49-F238E27FC236}">
                  <a16:creationId xmlns:a16="http://schemas.microsoft.com/office/drawing/2014/main" id="{E9CF3B34-3854-1102-68E9-6C89F2283274}"/>
                </a:ext>
              </a:extLst>
            </p:cNvPr>
            <p:cNvSpPr/>
            <p:nvPr/>
          </p:nvSpPr>
          <p:spPr bwMode="auto">
            <a:xfrm>
              <a:off x="4878388" y="5246688"/>
              <a:ext cx="588963" cy="869950"/>
            </a:xfrm>
            <a:custGeom>
              <a:avLst/>
              <a:gdLst>
                <a:gd name="T0" fmla="*/ 12 w 106"/>
                <a:gd name="T1" fmla="*/ 0 h 157"/>
                <a:gd name="T2" fmla="*/ 28 w 106"/>
                <a:gd name="T3" fmla="*/ 11 h 157"/>
                <a:gd name="T4" fmla="*/ 35 w 106"/>
                <a:gd name="T5" fmla="*/ 18 h 157"/>
                <a:gd name="T6" fmla="*/ 38 w 106"/>
                <a:gd name="T7" fmla="*/ 24 h 157"/>
                <a:gd name="T8" fmla="*/ 32 w 106"/>
                <a:gd name="T9" fmla="*/ 27 h 157"/>
                <a:gd name="T10" fmla="*/ 24 w 106"/>
                <a:gd name="T11" fmla="*/ 28 h 157"/>
                <a:gd name="T12" fmla="*/ 45 w 106"/>
                <a:gd name="T13" fmla="*/ 24 h 157"/>
                <a:gd name="T14" fmla="*/ 55 w 106"/>
                <a:gd name="T15" fmla="*/ 34 h 157"/>
                <a:gd name="T16" fmla="*/ 45 w 106"/>
                <a:gd name="T17" fmla="*/ 42 h 157"/>
                <a:gd name="T18" fmla="*/ 27 w 106"/>
                <a:gd name="T19" fmla="*/ 50 h 157"/>
                <a:gd name="T20" fmla="*/ 45 w 106"/>
                <a:gd name="T21" fmla="*/ 44 h 157"/>
                <a:gd name="T22" fmla="*/ 53 w 106"/>
                <a:gd name="T23" fmla="*/ 50 h 157"/>
                <a:gd name="T24" fmla="*/ 60 w 106"/>
                <a:gd name="T25" fmla="*/ 39 h 157"/>
                <a:gd name="T26" fmla="*/ 72 w 106"/>
                <a:gd name="T27" fmla="*/ 53 h 157"/>
                <a:gd name="T28" fmla="*/ 28 w 106"/>
                <a:gd name="T29" fmla="*/ 66 h 157"/>
                <a:gd name="T30" fmla="*/ 34 w 106"/>
                <a:gd name="T31" fmla="*/ 69 h 157"/>
                <a:gd name="T32" fmla="*/ 35 w 106"/>
                <a:gd name="T33" fmla="*/ 76 h 157"/>
                <a:gd name="T34" fmla="*/ 25 w 106"/>
                <a:gd name="T35" fmla="*/ 85 h 157"/>
                <a:gd name="T36" fmla="*/ 34 w 106"/>
                <a:gd name="T37" fmla="*/ 81 h 157"/>
                <a:gd name="T38" fmla="*/ 37 w 106"/>
                <a:gd name="T39" fmla="*/ 89 h 157"/>
                <a:gd name="T40" fmla="*/ 48 w 106"/>
                <a:gd name="T41" fmla="*/ 71 h 157"/>
                <a:gd name="T42" fmla="*/ 62 w 106"/>
                <a:gd name="T43" fmla="*/ 66 h 157"/>
                <a:gd name="T44" fmla="*/ 70 w 106"/>
                <a:gd name="T45" fmla="*/ 66 h 157"/>
                <a:gd name="T46" fmla="*/ 68 w 106"/>
                <a:gd name="T47" fmla="*/ 73 h 157"/>
                <a:gd name="T48" fmla="*/ 45 w 106"/>
                <a:gd name="T49" fmla="*/ 105 h 157"/>
                <a:gd name="T50" fmla="*/ 22 w 106"/>
                <a:gd name="T51" fmla="*/ 118 h 157"/>
                <a:gd name="T52" fmla="*/ 29 w 106"/>
                <a:gd name="T53" fmla="*/ 121 h 157"/>
                <a:gd name="T54" fmla="*/ 23 w 106"/>
                <a:gd name="T55" fmla="*/ 130 h 157"/>
                <a:gd name="T56" fmla="*/ 47 w 106"/>
                <a:gd name="T57" fmla="*/ 112 h 157"/>
                <a:gd name="T58" fmla="*/ 55 w 106"/>
                <a:gd name="T59" fmla="*/ 109 h 157"/>
                <a:gd name="T60" fmla="*/ 57 w 106"/>
                <a:gd name="T61" fmla="*/ 117 h 157"/>
                <a:gd name="T62" fmla="*/ 57 w 106"/>
                <a:gd name="T63" fmla="*/ 122 h 157"/>
                <a:gd name="T64" fmla="*/ 82 w 106"/>
                <a:gd name="T65" fmla="*/ 75 h 157"/>
                <a:gd name="T66" fmla="*/ 86 w 106"/>
                <a:gd name="T67" fmla="*/ 72 h 157"/>
                <a:gd name="T68" fmla="*/ 106 w 106"/>
                <a:gd name="T69" fmla="*/ 108 h 157"/>
                <a:gd name="T70" fmla="*/ 35 w 106"/>
                <a:gd name="T71" fmla="*/ 149 h 157"/>
                <a:gd name="T72" fmla="*/ 4 w 106"/>
                <a:gd name="T73" fmla="*/ 136 h 157"/>
                <a:gd name="T74" fmla="*/ 1 w 106"/>
                <a:gd name="T75" fmla="*/ 85 h 157"/>
                <a:gd name="T76" fmla="*/ 8 w 106"/>
                <a:gd name="T77" fmla="*/ 14 h 157"/>
                <a:gd name="T78" fmla="*/ 12 w 106"/>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57">
                  <a:moveTo>
                    <a:pt x="12" y="0"/>
                  </a:moveTo>
                  <a:cubicBezTo>
                    <a:pt x="17" y="3"/>
                    <a:pt x="23" y="6"/>
                    <a:pt x="28" y="11"/>
                  </a:cubicBezTo>
                  <a:cubicBezTo>
                    <a:pt x="30" y="14"/>
                    <a:pt x="33" y="15"/>
                    <a:pt x="35" y="18"/>
                  </a:cubicBezTo>
                  <a:cubicBezTo>
                    <a:pt x="37" y="19"/>
                    <a:pt x="39" y="21"/>
                    <a:pt x="38" y="24"/>
                  </a:cubicBezTo>
                  <a:cubicBezTo>
                    <a:pt x="38" y="27"/>
                    <a:pt x="35" y="27"/>
                    <a:pt x="32" y="27"/>
                  </a:cubicBezTo>
                  <a:cubicBezTo>
                    <a:pt x="30" y="27"/>
                    <a:pt x="27" y="28"/>
                    <a:pt x="24" y="28"/>
                  </a:cubicBezTo>
                  <a:cubicBezTo>
                    <a:pt x="32" y="29"/>
                    <a:pt x="38" y="26"/>
                    <a:pt x="45" y="24"/>
                  </a:cubicBezTo>
                  <a:cubicBezTo>
                    <a:pt x="49" y="27"/>
                    <a:pt x="52" y="30"/>
                    <a:pt x="55" y="34"/>
                  </a:cubicBezTo>
                  <a:cubicBezTo>
                    <a:pt x="54" y="39"/>
                    <a:pt x="49" y="40"/>
                    <a:pt x="45" y="42"/>
                  </a:cubicBezTo>
                  <a:cubicBezTo>
                    <a:pt x="39" y="46"/>
                    <a:pt x="33" y="48"/>
                    <a:pt x="27" y="50"/>
                  </a:cubicBezTo>
                  <a:cubicBezTo>
                    <a:pt x="33" y="48"/>
                    <a:pt x="40" y="47"/>
                    <a:pt x="45" y="44"/>
                  </a:cubicBezTo>
                  <a:cubicBezTo>
                    <a:pt x="51" y="42"/>
                    <a:pt x="54" y="44"/>
                    <a:pt x="53" y="50"/>
                  </a:cubicBezTo>
                  <a:cubicBezTo>
                    <a:pt x="55" y="47"/>
                    <a:pt x="56" y="42"/>
                    <a:pt x="60" y="39"/>
                  </a:cubicBezTo>
                  <a:cubicBezTo>
                    <a:pt x="65" y="43"/>
                    <a:pt x="69" y="48"/>
                    <a:pt x="72" y="53"/>
                  </a:cubicBezTo>
                  <a:cubicBezTo>
                    <a:pt x="59" y="62"/>
                    <a:pt x="46" y="73"/>
                    <a:pt x="28" y="66"/>
                  </a:cubicBezTo>
                  <a:cubicBezTo>
                    <a:pt x="30" y="68"/>
                    <a:pt x="32" y="68"/>
                    <a:pt x="34" y="69"/>
                  </a:cubicBezTo>
                  <a:cubicBezTo>
                    <a:pt x="38" y="71"/>
                    <a:pt x="37" y="73"/>
                    <a:pt x="35" y="76"/>
                  </a:cubicBezTo>
                  <a:cubicBezTo>
                    <a:pt x="31" y="79"/>
                    <a:pt x="27" y="82"/>
                    <a:pt x="25" y="85"/>
                  </a:cubicBezTo>
                  <a:cubicBezTo>
                    <a:pt x="27" y="83"/>
                    <a:pt x="30" y="79"/>
                    <a:pt x="34" y="81"/>
                  </a:cubicBezTo>
                  <a:cubicBezTo>
                    <a:pt x="38" y="82"/>
                    <a:pt x="36" y="86"/>
                    <a:pt x="37" y="89"/>
                  </a:cubicBezTo>
                  <a:cubicBezTo>
                    <a:pt x="37" y="76"/>
                    <a:pt x="37" y="75"/>
                    <a:pt x="48" y="71"/>
                  </a:cubicBezTo>
                  <a:cubicBezTo>
                    <a:pt x="53" y="69"/>
                    <a:pt x="58" y="67"/>
                    <a:pt x="62" y="66"/>
                  </a:cubicBezTo>
                  <a:cubicBezTo>
                    <a:pt x="65" y="65"/>
                    <a:pt x="68" y="64"/>
                    <a:pt x="70" y="66"/>
                  </a:cubicBezTo>
                  <a:cubicBezTo>
                    <a:pt x="72" y="68"/>
                    <a:pt x="70" y="71"/>
                    <a:pt x="68" y="73"/>
                  </a:cubicBezTo>
                  <a:cubicBezTo>
                    <a:pt x="61" y="84"/>
                    <a:pt x="53" y="95"/>
                    <a:pt x="45" y="105"/>
                  </a:cubicBezTo>
                  <a:cubicBezTo>
                    <a:pt x="39" y="113"/>
                    <a:pt x="33" y="119"/>
                    <a:pt x="22" y="118"/>
                  </a:cubicBezTo>
                  <a:cubicBezTo>
                    <a:pt x="25" y="118"/>
                    <a:pt x="28" y="118"/>
                    <a:pt x="29" y="121"/>
                  </a:cubicBezTo>
                  <a:cubicBezTo>
                    <a:pt x="30" y="126"/>
                    <a:pt x="25" y="128"/>
                    <a:pt x="23" y="130"/>
                  </a:cubicBezTo>
                  <a:cubicBezTo>
                    <a:pt x="31" y="125"/>
                    <a:pt x="39" y="119"/>
                    <a:pt x="47" y="112"/>
                  </a:cubicBezTo>
                  <a:cubicBezTo>
                    <a:pt x="49" y="110"/>
                    <a:pt x="51" y="108"/>
                    <a:pt x="55" y="109"/>
                  </a:cubicBezTo>
                  <a:cubicBezTo>
                    <a:pt x="58" y="111"/>
                    <a:pt x="57" y="114"/>
                    <a:pt x="57" y="117"/>
                  </a:cubicBezTo>
                  <a:cubicBezTo>
                    <a:pt x="57" y="119"/>
                    <a:pt x="57" y="120"/>
                    <a:pt x="57" y="122"/>
                  </a:cubicBezTo>
                  <a:cubicBezTo>
                    <a:pt x="54" y="101"/>
                    <a:pt x="72" y="90"/>
                    <a:pt x="82" y="75"/>
                  </a:cubicBezTo>
                  <a:cubicBezTo>
                    <a:pt x="82" y="73"/>
                    <a:pt x="84" y="73"/>
                    <a:pt x="86" y="72"/>
                  </a:cubicBezTo>
                  <a:cubicBezTo>
                    <a:pt x="94" y="84"/>
                    <a:pt x="101" y="95"/>
                    <a:pt x="106" y="108"/>
                  </a:cubicBezTo>
                  <a:cubicBezTo>
                    <a:pt x="80" y="117"/>
                    <a:pt x="59" y="136"/>
                    <a:pt x="35" y="149"/>
                  </a:cubicBezTo>
                  <a:cubicBezTo>
                    <a:pt x="21" y="157"/>
                    <a:pt x="7" y="155"/>
                    <a:pt x="4" y="136"/>
                  </a:cubicBezTo>
                  <a:cubicBezTo>
                    <a:pt x="1" y="119"/>
                    <a:pt x="0" y="103"/>
                    <a:pt x="1" y="85"/>
                  </a:cubicBezTo>
                  <a:cubicBezTo>
                    <a:pt x="2" y="61"/>
                    <a:pt x="5" y="38"/>
                    <a:pt x="8" y="14"/>
                  </a:cubicBezTo>
                  <a:cubicBezTo>
                    <a:pt x="9" y="9"/>
                    <a:pt x="10" y="5"/>
                    <a:pt x="12" y="0"/>
                  </a:cubicBezTo>
                  <a:close/>
                </a:path>
              </a:pathLst>
            </a:custGeom>
            <a:solidFill>
              <a:srgbClr val="EB7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6" name="Freeform 75">
              <a:extLst>
                <a:ext uri="{FF2B5EF4-FFF2-40B4-BE49-F238E27FC236}">
                  <a16:creationId xmlns:a16="http://schemas.microsoft.com/office/drawing/2014/main" id="{D7ED43D6-A2FB-E320-756B-3847EC781D06}"/>
                </a:ext>
              </a:extLst>
            </p:cNvPr>
            <p:cNvSpPr/>
            <p:nvPr/>
          </p:nvSpPr>
          <p:spPr bwMode="auto">
            <a:xfrm>
              <a:off x="4960938" y="4214813"/>
              <a:ext cx="804863" cy="1025525"/>
            </a:xfrm>
            <a:custGeom>
              <a:avLst/>
              <a:gdLst>
                <a:gd name="T0" fmla="*/ 60 w 145"/>
                <a:gd name="T1" fmla="*/ 185 h 185"/>
                <a:gd name="T2" fmla="*/ 40 w 145"/>
                <a:gd name="T3" fmla="*/ 181 h 185"/>
                <a:gd name="T4" fmla="*/ 0 w 145"/>
                <a:gd name="T5" fmla="*/ 169 h 185"/>
                <a:gd name="T6" fmla="*/ 66 w 145"/>
                <a:gd name="T7" fmla="*/ 48 h 185"/>
                <a:gd name="T8" fmla="*/ 101 w 145"/>
                <a:gd name="T9" fmla="*/ 14 h 185"/>
                <a:gd name="T10" fmla="*/ 115 w 145"/>
                <a:gd name="T11" fmla="*/ 6 h 185"/>
                <a:gd name="T12" fmla="*/ 139 w 145"/>
                <a:gd name="T13" fmla="*/ 21 h 185"/>
                <a:gd name="T14" fmla="*/ 143 w 145"/>
                <a:gd name="T15" fmla="*/ 73 h 185"/>
                <a:gd name="T16" fmla="*/ 144 w 145"/>
                <a:gd name="T17" fmla="*/ 76 h 185"/>
                <a:gd name="T18" fmla="*/ 143 w 145"/>
                <a:gd name="T19" fmla="*/ 79 h 185"/>
                <a:gd name="T20" fmla="*/ 117 w 145"/>
                <a:gd name="T21" fmla="*/ 79 h 185"/>
                <a:gd name="T22" fmla="*/ 118 w 145"/>
                <a:gd name="T23" fmla="*/ 44 h 185"/>
                <a:gd name="T24" fmla="*/ 118 w 145"/>
                <a:gd name="T25" fmla="*/ 43 h 185"/>
                <a:gd name="T26" fmla="*/ 117 w 145"/>
                <a:gd name="T27" fmla="*/ 33 h 185"/>
                <a:gd name="T28" fmla="*/ 112 w 145"/>
                <a:gd name="T29" fmla="*/ 42 h 185"/>
                <a:gd name="T30" fmla="*/ 108 w 145"/>
                <a:gd name="T31" fmla="*/ 46 h 185"/>
                <a:gd name="T32" fmla="*/ 104 w 145"/>
                <a:gd name="T33" fmla="*/ 41 h 185"/>
                <a:gd name="T34" fmla="*/ 102 w 145"/>
                <a:gd name="T35" fmla="*/ 32 h 185"/>
                <a:gd name="T36" fmla="*/ 105 w 145"/>
                <a:gd name="T37" fmla="*/ 46 h 185"/>
                <a:gd name="T38" fmla="*/ 107 w 145"/>
                <a:gd name="T39" fmla="*/ 55 h 185"/>
                <a:gd name="T40" fmla="*/ 105 w 145"/>
                <a:gd name="T41" fmla="*/ 61 h 185"/>
                <a:gd name="T42" fmla="*/ 100 w 145"/>
                <a:gd name="T43" fmla="*/ 58 h 185"/>
                <a:gd name="T44" fmla="*/ 92 w 145"/>
                <a:gd name="T45" fmla="*/ 42 h 185"/>
                <a:gd name="T46" fmla="*/ 96 w 145"/>
                <a:gd name="T47" fmla="*/ 61 h 185"/>
                <a:gd name="T48" fmla="*/ 94 w 145"/>
                <a:gd name="T49" fmla="*/ 70 h 185"/>
                <a:gd name="T50" fmla="*/ 82 w 145"/>
                <a:gd name="T51" fmla="*/ 66 h 185"/>
                <a:gd name="T52" fmla="*/ 80 w 145"/>
                <a:gd name="T53" fmla="*/ 63 h 185"/>
                <a:gd name="T54" fmla="*/ 80 w 145"/>
                <a:gd name="T55" fmla="*/ 63 h 185"/>
                <a:gd name="T56" fmla="*/ 81 w 145"/>
                <a:gd name="T57" fmla="*/ 63 h 185"/>
                <a:gd name="T58" fmla="*/ 81 w 145"/>
                <a:gd name="T59" fmla="*/ 72 h 185"/>
                <a:gd name="T60" fmla="*/ 77 w 145"/>
                <a:gd name="T61" fmla="*/ 74 h 185"/>
                <a:gd name="T62" fmla="*/ 107 w 145"/>
                <a:gd name="T63" fmla="*/ 83 h 185"/>
                <a:gd name="T64" fmla="*/ 115 w 145"/>
                <a:gd name="T65" fmla="*/ 91 h 185"/>
                <a:gd name="T66" fmla="*/ 117 w 145"/>
                <a:gd name="T67" fmla="*/ 101 h 185"/>
                <a:gd name="T68" fmla="*/ 107 w 145"/>
                <a:gd name="T69" fmla="*/ 105 h 185"/>
                <a:gd name="T70" fmla="*/ 96 w 145"/>
                <a:gd name="T71" fmla="*/ 102 h 185"/>
                <a:gd name="T72" fmla="*/ 88 w 145"/>
                <a:gd name="T73" fmla="*/ 98 h 185"/>
                <a:gd name="T74" fmla="*/ 100 w 145"/>
                <a:gd name="T75" fmla="*/ 106 h 185"/>
                <a:gd name="T76" fmla="*/ 102 w 145"/>
                <a:gd name="T77" fmla="*/ 115 h 185"/>
                <a:gd name="T78" fmla="*/ 79 w 145"/>
                <a:gd name="T79" fmla="*/ 131 h 185"/>
                <a:gd name="T80" fmla="*/ 63 w 145"/>
                <a:gd name="T81" fmla="*/ 130 h 185"/>
                <a:gd name="T82" fmla="*/ 60 w 145"/>
                <a:gd name="T83" fmla="*/ 117 h 185"/>
                <a:gd name="T84" fmla="*/ 64 w 145"/>
                <a:gd name="T85" fmla="*/ 102 h 185"/>
                <a:gd name="T86" fmla="*/ 58 w 145"/>
                <a:gd name="T87" fmla="*/ 118 h 185"/>
                <a:gd name="T88" fmla="*/ 48 w 145"/>
                <a:gd name="T89" fmla="*/ 122 h 185"/>
                <a:gd name="T90" fmla="*/ 39 w 145"/>
                <a:gd name="T91" fmla="*/ 115 h 185"/>
                <a:gd name="T92" fmla="*/ 48 w 145"/>
                <a:gd name="T93" fmla="*/ 125 h 185"/>
                <a:gd name="T94" fmla="*/ 45 w 145"/>
                <a:gd name="T95" fmla="*/ 133 h 185"/>
                <a:gd name="T96" fmla="*/ 33 w 145"/>
                <a:gd name="T97" fmla="*/ 134 h 185"/>
                <a:gd name="T98" fmla="*/ 49 w 145"/>
                <a:gd name="T99" fmla="*/ 133 h 185"/>
                <a:gd name="T100" fmla="*/ 56 w 145"/>
                <a:gd name="T101" fmla="*/ 133 h 185"/>
                <a:gd name="T102" fmla="*/ 63 w 145"/>
                <a:gd name="T103" fmla="*/ 138 h 185"/>
                <a:gd name="T104" fmla="*/ 58 w 145"/>
                <a:gd name="T105" fmla="*/ 143 h 185"/>
                <a:gd name="T106" fmla="*/ 21 w 145"/>
                <a:gd name="T107" fmla="*/ 152 h 185"/>
                <a:gd name="T108" fmla="*/ 54 w 145"/>
                <a:gd name="T109" fmla="*/ 150 h 185"/>
                <a:gd name="T110" fmla="*/ 62 w 145"/>
                <a:gd name="T111" fmla="*/ 152 h 185"/>
                <a:gd name="T112" fmla="*/ 60 w 145"/>
                <a:gd name="T113" fmla="*/ 159 h 185"/>
                <a:gd name="T114" fmla="*/ 50 w 145"/>
                <a:gd name="T115" fmla="*/ 166 h 185"/>
                <a:gd name="T116" fmla="*/ 28 w 145"/>
                <a:gd name="T117" fmla="*/ 168 h 185"/>
                <a:gd name="T118" fmla="*/ 43 w 145"/>
                <a:gd name="T119" fmla="*/ 168 h 185"/>
                <a:gd name="T120" fmla="*/ 47 w 145"/>
                <a:gd name="T121" fmla="*/ 175 h 185"/>
                <a:gd name="T122" fmla="*/ 56 w 145"/>
                <a:gd name="T123" fmla="*/ 172 h 185"/>
                <a:gd name="T124" fmla="*/ 60 w 145"/>
                <a:gd name="T125"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5">
                  <a:moveTo>
                    <a:pt x="60" y="185"/>
                  </a:moveTo>
                  <a:cubicBezTo>
                    <a:pt x="54" y="184"/>
                    <a:pt x="47" y="182"/>
                    <a:pt x="40" y="181"/>
                  </a:cubicBezTo>
                  <a:cubicBezTo>
                    <a:pt x="27" y="176"/>
                    <a:pt x="13" y="174"/>
                    <a:pt x="0" y="169"/>
                  </a:cubicBezTo>
                  <a:cubicBezTo>
                    <a:pt x="13" y="124"/>
                    <a:pt x="36" y="84"/>
                    <a:pt x="66" y="48"/>
                  </a:cubicBezTo>
                  <a:cubicBezTo>
                    <a:pt x="76" y="35"/>
                    <a:pt x="88" y="23"/>
                    <a:pt x="101" y="14"/>
                  </a:cubicBezTo>
                  <a:cubicBezTo>
                    <a:pt x="106" y="11"/>
                    <a:pt x="111" y="8"/>
                    <a:pt x="115" y="6"/>
                  </a:cubicBezTo>
                  <a:cubicBezTo>
                    <a:pt x="130" y="0"/>
                    <a:pt x="139" y="5"/>
                    <a:pt x="139" y="21"/>
                  </a:cubicBezTo>
                  <a:cubicBezTo>
                    <a:pt x="139" y="39"/>
                    <a:pt x="142" y="56"/>
                    <a:pt x="143" y="73"/>
                  </a:cubicBezTo>
                  <a:cubicBezTo>
                    <a:pt x="143" y="74"/>
                    <a:pt x="143" y="75"/>
                    <a:pt x="144" y="76"/>
                  </a:cubicBezTo>
                  <a:cubicBezTo>
                    <a:pt x="145" y="77"/>
                    <a:pt x="144" y="78"/>
                    <a:pt x="143" y="79"/>
                  </a:cubicBezTo>
                  <a:cubicBezTo>
                    <a:pt x="131" y="91"/>
                    <a:pt x="129" y="91"/>
                    <a:pt x="117" y="79"/>
                  </a:cubicBezTo>
                  <a:cubicBezTo>
                    <a:pt x="105" y="67"/>
                    <a:pt x="105" y="57"/>
                    <a:pt x="118" y="44"/>
                  </a:cubicBezTo>
                  <a:cubicBezTo>
                    <a:pt x="118" y="44"/>
                    <a:pt x="120" y="44"/>
                    <a:pt x="118" y="43"/>
                  </a:cubicBezTo>
                  <a:cubicBezTo>
                    <a:pt x="114" y="39"/>
                    <a:pt x="114" y="38"/>
                    <a:pt x="117" y="33"/>
                  </a:cubicBezTo>
                  <a:cubicBezTo>
                    <a:pt x="115" y="36"/>
                    <a:pt x="114" y="39"/>
                    <a:pt x="112" y="42"/>
                  </a:cubicBezTo>
                  <a:cubicBezTo>
                    <a:pt x="111" y="44"/>
                    <a:pt x="110" y="46"/>
                    <a:pt x="108" y="46"/>
                  </a:cubicBezTo>
                  <a:cubicBezTo>
                    <a:pt x="105" y="46"/>
                    <a:pt x="105" y="43"/>
                    <a:pt x="104" y="41"/>
                  </a:cubicBezTo>
                  <a:cubicBezTo>
                    <a:pt x="103" y="39"/>
                    <a:pt x="102" y="36"/>
                    <a:pt x="102" y="32"/>
                  </a:cubicBezTo>
                  <a:cubicBezTo>
                    <a:pt x="102" y="38"/>
                    <a:pt x="104" y="42"/>
                    <a:pt x="105" y="46"/>
                  </a:cubicBezTo>
                  <a:cubicBezTo>
                    <a:pt x="107" y="49"/>
                    <a:pt x="108" y="52"/>
                    <a:pt x="107" y="55"/>
                  </a:cubicBezTo>
                  <a:cubicBezTo>
                    <a:pt x="107" y="58"/>
                    <a:pt x="107" y="60"/>
                    <a:pt x="105" y="61"/>
                  </a:cubicBezTo>
                  <a:cubicBezTo>
                    <a:pt x="102" y="62"/>
                    <a:pt x="101" y="60"/>
                    <a:pt x="100" y="58"/>
                  </a:cubicBezTo>
                  <a:cubicBezTo>
                    <a:pt x="97" y="53"/>
                    <a:pt x="94" y="47"/>
                    <a:pt x="92" y="42"/>
                  </a:cubicBezTo>
                  <a:cubicBezTo>
                    <a:pt x="93" y="48"/>
                    <a:pt x="93" y="55"/>
                    <a:pt x="96" y="61"/>
                  </a:cubicBezTo>
                  <a:cubicBezTo>
                    <a:pt x="97" y="64"/>
                    <a:pt x="99" y="68"/>
                    <a:pt x="94" y="70"/>
                  </a:cubicBezTo>
                  <a:cubicBezTo>
                    <a:pt x="89" y="72"/>
                    <a:pt x="85" y="71"/>
                    <a:pt x="82" y="66"/>
                  </a:cubicBezTo>
                  <a:cubicBezTo>
                    <a:pt x="82" y="65"/>
                    <a:pt x="81" y="64"/>
                    <a:pt x="80" y="63"/>
                  </a:cubicBezTo>
                  <a:cubicBezTo>
                    <a:pt x="80" y="61"/>
                    <a:pt x="79" y="63"/>
                    <a:pt x="80" y="63"/>
                  </a:cubicBezTo>
                  <a:cubicBezTo>
                    <a:pt x="81" y="63"/>
                    <a:pt x="81" y="63"/>
                    <a:pt x="81" y="63"/>
                  </a:cubicBezTo>
                  <a:cubicBezTo>
                    <a:pt x="82" y="66"/>
                    <a:pt x="77" y="69"/>
                    <a:pt x="81" y="72"/>
                  </a:cubicBezTo>
                  <a:cubicBezTo>
                    <a:pt x="81" y="72"/>
                    <a:pt x="79" y="73"/>
                    <a:pt x="77" y="74"/>
                  </a:cubicBezTo>
                  <a:cubicBezTo>
                    <a:pt x="92" y="69"/>
                    <a:pt x="98" y="71"/>
                    <a:pt x="107" y="83"/>
                  </a:cubicBezTo>
                  <a:cubicBezTo>
                    <a:pt x="110" y="86"/>
                    <a:pt x="112" y="88"/>
                    <a:pt x="115" y="91"/>
                  </a:cubicBezTo>
                  <a:cubicBezTo>
                    <a:pt x="117" y="94"/>
                    <a:pt x="120" y="97"/>
                    <a:pt x="117" y="101"/>
                  </a:cubicBezTo>
                  <a:cubicBezTo>
                    <a:pt x="115" y="105"/>
                    <a:pt x="111" y="106"/>
                    <a:pt x="107" y="105"/>
                  </a:cubicBezTo>
                  <a:cubicBezTo>
                    <a:pt x="103" y="104"/>
                    <a:pt x="99" y="103"/>
                    <a:pt x="96" y="102"/>
                  </a:cubicBezTo>
                  <a:cubicBezTo>
                    <a:pt x="93" y="101"/>
                    <a:pt x="90" y="100"/>
                    <a:pt x="88" y="98"/>
                  </a:cubicBezTo>
                  <a:cubicBezTo>
                    <a:pt x="92" y="102"/>
                    <a:pt x="96" y="104"/>
                    <a:pt x="100" y="106"/>
                  </a:cubicBezTo>
                  <a:cubicBezTo>
                    <a:pt x="105" y="108"/>
                    <a:pt x="106" y="111"/>
                    <a:pt x="102" y="115"/>
                  </a:cubicBezTo>
                  <a:cubicBezTo>
                    <a:pt x="95" y="121"/>
                    <a:pt x="87" y="127"/>
                    <a:pt x="79" y="131"/>
                  </a:cubicBezTo>
                  <a:cubicBezTo>
                    <a:pt x="74" y="134"/>
                    <a:pt x="68" y="133"/>
                    <a:pt x="63" y="130"/>
                  </a:cubicBezTo>
                  <a:cubicBezTo>
                    <a:pt x="59" y="126"/>
                    <a:pt x="60" y="122"/>
                    <a:pt x="60" y="117"/>
                  </a:cubicBezTo>
                  <a:cubicBezTo>
                    <a:pt x="61" y="112"/>
                    <a:pt x="63" y="107"/>
                    <a:pt x="64" y="102"/>
                  </a:cubicBezTo>
                  <a:cubicBezTo>
                    <a:pt x="62" y="107"/>
                    <a:pt x="60" y="113"/>
                    <a:pt x="58" y="118"/>
                  </a:cubicBezTo>
                  <a:cubicBezTo>
                    <a:pt x="56" y="124"/>
                    <a:pt x="53" y="125"/>
                    <a:pt x="48" y="122"/>
                  </a:cubicBezTo>
                  <a:cubicBezTo>
                    <a:pt x="45" y="119"/>
                    <a:pt x="42" y="117"/>
                    <a:pt x="39" y="115"/>
                  </a:cubicBezTo>
                  <a:cubicBezTo>
                    <a:pt x="42" y="118"/>
                    <a:pt x="45" y="122"/>
                    <a:pt x="48" y="125"/>
                  </a:cubicBezTo>
                  <a:cubicBezTo>
                    <a:pt x="52" y="129"/>
                    <a:pt x="51" y="132"/>
                    <a:pt x="45" y="133"/>
                  </a:cubicBezTo>
                  <a:cubicBezTo>
                    <a:pt x="41" y="133"/>
                    <a:pt x="36" y="134"/>
                    <a:pt x="33" y="134"/>
                  </a:cubicBezTo>
                  <a:cubicBezTo>
                    <a:pt x="38" y="134"/>
                    <a:pt x="43" y="133"/>
                    <a:pt x="49" y="133"/>
                  </a:cubicBezTo>
                  <a:cubicBezTo>
                    <a:pt x="51" y="133"/>
                    <a:pt x="54" y="132"/>
                    <a:pt x="56" y="133"/>
                  </a:cubicBezTo>
                  <a:cubicBezTo>
                    <a:pt x="59" y="133"/>
                    <a:pt x="62" y="134"/>
                    <a:pt x="63" y="138"/>
                  </a:cubicBezTo>
                  <a:cubicBezTo>
                    <a:pt x="63" y="141"/>
                    <a:pt x="60" y="142"/>
                    <a:pt x="58" y="143"/>
                  </a:cubicBezTo>
                  <a:cubicBezTo>
                    <a:pt x="46" y="149"/>
                    <a:pt x="34" y="152"/>
                    <a:pt x="21" y="152"/>
                  </a:cubicBezTo>
                  <a:cubicBezTo>
                    <a:pt x="32" y="153"/>
                    <a:pt x="43" y="152"/>
                    <a:pt x="54" y="150"/>
                  </a:cubicBezTo>
                  <a:cubicBezTo>
                    <a:pt x="57" y="150"/>
                    <a:pt x="60" y="149"/>
                    <a:pt x="62" y="152"/>
                  </a:cubicBezTo>
                  <a:cubicBezTo>
                    <a:pt x="63" y="154"/>
                    <a:pt x="61" y="157"/>
                    <a:pt x="60" y="159"/>
                  </a:cubicBezTo>
                  <a:cubicBezTo>
                    <a:pt x="58" y="163"/>
                    <a:pt x="54" y="165"/>
                    <a:pt x="50" y="166"/>
                  </a:cubicBezTo>
                  <a:cubicBezTo>
                    <a:pt x="43" y="167"/>
                    <a:pt x="36" y="168"/>
                    <a:pt x="28" y="168"/>
                  </a:cubicBezTo>
                  <a:cubicBezTo>
                    <a:pt x="33" y="168"/>
                    <a:pt x="38" y="168"/>
                    <a:pt x="43" y="168"/>
                  </a:cubicBezTo>
                  <a:cubicBezTo>
                    <a:pt x="48" y="168"/>
                    <a:pt x="50" y="170"/>
                    <a:pt x="47" y="175"/>
                  </a:cubicBezTo>
                  <a:cubicBezTo>
                    <a:pt x="50" y="174"/>
                    <a:pt x="52" y="169"/>
                    <a:pt x="56" y="172"/>
                  </a:cubicBezTo>
                  <a:cubicBezTo>
                    <a:pt x="59" y="175"/>
                    <a:pt x="61" y="180"/>
                    <a:pt x="60" y="185"/>
                  </a:cubicBezTo>
                  <a:close/>
                </a:path>
              </a:pathLst>
            </a:custGeom>
            <a:solidFill>
              <a:srgbClr val="EA7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7" name="Freeform 76">
              <a:extLst>
                <a:ext uri="{FF2B5EF4-FFF2-40B4-BE49-F238E27FC236}">
                  <a16:creationId xmlns:a16="http://schemas.microsoft.com/office/drawing/2014/main" id="{076C3813-C651-3989-2B59-5D71424CAE34}"/>
                </a:ext>
              </a:extLst>
            </p:cNvPr>
            <p:cNvSpPr/>
            <p:nvPr/>
          </p:nvSpPr>
          <p:spPr bwMode="auto">
            <a:xfrm>
              <a:off x="5743575" y="4614863"/>
              <a:ext cx="139700" cy="153988"/>
            </a:xfrm>
            <a:custGeom>
              <a:avLst/>
              <a:gdLst>
                <a:gd name="T0" fmla="*/ 2 w 25"/>
                <a:gd name="T1" fmla="*/ 6 h 28"/>
                <a:gd name="T2" fmla="*/ 3 w 25"/>
                <a:gd name="T3" fmla="*/ 4 h 28"/>
                <a:gd name="T4" fmla="*/ 7 w 25"/>
                <a:gd name="T5" fmla="*/ 2 h 28"/>
                <a:gd name="T6" fmla="*/ 13 w 25"/>
                <a:gd name="T7" fmla="*/ 3 h 28"/>
                <a:gd name="T8" fmla="*/ 25 w 25"/>
                <a:gd name="T9" fmla="*/ 22 h 28"/>
                <a:gd name="T10" fmla="*/ 18 w 25"/>
                <a:gd name="T11" fmla="*/ 28 h 28"/>
                <a:gd name="T12" fmla="*/ 16 w 25"/>
                <a:gd name="T13" fmla="*/ 28 h 28"/>
                <a:gd name="T14" fmla="*/ 1 w 25"/>
                <a:gd name="T15" fmla="*/ 10 h 28"/>
                <a:gd name="T16" fmla="*/ 2 w 25"/>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8">
                  <a:moveTo>
                    <a:pt x="2" y="6"/>
                  </a:moveTo>
                  <a:cubicBezTo>
                    <a:pt x="2" y="5"/>
                    <a:pt x="2" y="4"/>
                    <a:pt x="3" y="4"/>
                  </a:cubicBezTo>
                  <a:cubicBezTo>
                    <a:pt x="4" y="3"/>
                    <a:pt x="5" y="3"/>
                    <a:pt x="7" y="2"/>
                  </a:cubicBezTo>
                  <a:cubicBezTo>
                    <a:pt x="9" y="0"/>
                    <a:pt x="11" y="1"/>
                    <a:pt x="13" y="3"/>
                  </a:cubicBezTo>
                  <a:cubicBezTo>
                    <a:pt x="18" y="9"/>
                    <a:pt x="23" y="15"/>
                    <a:pt x="25" y="22"/>
                  </a:cubicBezTo>
                  <a:cubicBezTo>
                    <a:pt x="23" y="24"/>
                    <a:pt x="20" y="26"/>
                    <a:pt x="18" y="28"/>
                  </a:cubicBezTo>
                  <a:cubicBezTo>
                    <a:pt x="17" y="28"/>
                    <a:pt x="16" y="28"/>
                    <a:pt x="16" y="28"/>
                  </a:cubicBezTo>
                  <a:cubicBezTo>
                    <a:pt x="9" y="23"/>
                    <a:pt x="6" y="15"/>
                    <a:pt x="1" y="10"/>
                  </a:cubicBezTo>
                  <a:cubicBezTo>
                    <a:pt x="0" y="8"/>
                    <a:pt x="1" y="7"/>
                    <a:pt x="2" y="6"/>
                  </a:cubicBezTo>
                  <a:close/>
                </a:path>
              </a:pathLst>
            </a:custGeom>
            <a:solidFill>
              <a:srgbClr val="A3B5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8" name="Freeform 77">
              <a:extLst>
                <a:ext uri="{FF2B5EF4-FFF2-40B4-BE49-F238E27FC236}">
                  <a16:creationId xmlns:a16="http://schemas.microsoft.com/office/drawing/2014/main" id="{6CB4CA8E-3A41-F590-65E3-72AE2509CCAE}"/>
                </a:ext>
              </a:extLst>
            </p:cNvPr>
            <p:cNvSpPr/>
            <p:nvPr/>
          </p:nvSpPr>
          <p:spPr bwMode="auto">
            <a:xfrm>
              <a:off x="5783263" y="4592638"/>
              <a:ext cx="122238" cy="142875"/>
            </a:xfrm>
            <a:custGeom>
              <a:avLst/>
              <a:gdLst>
                <a:gd name="T0" fmla="*/ 18 w 22"/>
                <a:gd name="T1" fmla="*/ 26 h 26"/>
                <a:gd name="T2" fmla="*/ 0 w 22"/>
                <a:gd name="T3" fmla="*/ 6 h 26"/>
                <a:gd name="T4" fmla="*/ 6 w 22"/>
                <a:gd name="T5" fmla="*/ 0 h 26"/>
                <a:gd name="T6" fmla="*/ 18 w 22"/>
                <a:gd name="T7" fmla="*/ 16 h 26"/>
                <a:gd name="T8" fmla="*/ 22 w 22"/>
                <a:gd name="T9" fmla="*/ 24 h 26"/>
                <a:gd name="T10" fmla="*/ 18 w 22"/>
                <a:gd name="T11" fmla="*/ 26 h 26"/>
              </a:gdLst>
              <a:ahLst/>
              <a:cxnLst>
                <a:cxn ang="0">
                  <a:pos x="T0" y="T1"/>
                </a:cxn>
                <a:cxn ang="0">
                  <a:pos x="T2" y="T3"/>
                </a:cxn>
                <a:cxn ang="0">
                  <a:pos x="T4" y="T5"/>
                </a:cxn>
                <a:cxn ang="0">
                  <a:pos x="T6" y="T7"/>
                </a:cxn>
                <a:cxn ang="0">
                  <a:pos x="T8" y="T9"/>
                </a:cxn>
                <a:cxn ang="0">
                  <a:pos x="T10" y="T11"/>
                </a:cxn>
              </a:cxnLst>
              <a:rect l="0" t="0" r="r" b="b"/>
              <a:pathLst>
                <a:path w="22" h="26">
                  <a:moveTo>
                    <a:pt x="18" y="26"/>
                  </a:moveTo>
                  <a:cubicBezTo>
                    <a:pt x="11" y="20"/>
                    <a:pt x="9" y="10"/>
                    <a:pt x="0" y="6"/>
                  </a:cubicBezTo>
                  <a:cubicBezTo>
                    <a:pt x="1" y="3"/>
                    <a:pt x="3" y="1"/>
                    <a:pt x="6" y="0"/>
                  </a:cubicBezTo>
                  <a:cubicBezTo>
                    <a:pt x="9" y="6"/>
                    <a:pt x="14" y="10"/>
                    <a:pt x="18" y="16"/>
                  </a:cubicBezTo>
                  <a:cubicBezTo>
                    <a:pt x="20" y="18"/>
                    <a:pt x="22" y="21"/>
                    <a:pt x="22" y="24"/>
                  </a:cubicBezTo>
                  <a:cubicBezTo>
                    <a:pt x="20" y="25"/>
                    <a:pt x="19" y="26"/>
                    <a:pt x="18" y="26"/>
                  </a:cubicBezTo>
                  <a:close/>
                </a:path>
              </a:pathLst>
            </a:custGeom>
            <a:solidFill>
              <a:srgbClr val="E7B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9" name="Freeform 78">
              <a:extLst>
                <a:ext uri="{FF2B5EF4-FFF2-40B4-BE49-F238E27FC236}">
                  <a16:creationId xmlns:a16="http://schemas.microsoft.com/office/drawing/2014/main" id="{23D6A923-411B-0A58-F611-8D696DB99346}"/>
                </a:ext>
              </a:extLst>
            </p:cNvPr>
            <p:cNvSpPr/>
            <p:nvPr/>
          </p:nvSpPr>
          <p:spPr bwMode="auto">
            <a:xfrm>
              <a:off x="6181725" y="4214813"/>
              <a:ext cx="811213" cy="1187450"/>
            </a:xfrm>
            <a:custGeom>
              <a:avLst/>
              <a:gdLst>
                <a:gd name="T0" fmla="*/ 121 w 146"/>
                <a:gd name="T1" fmla="*/ 190 h 214"/>
                <a:gd name="T2" fmla="*/ 100 w 146"/>
                <a:gd name="T3" fmla="*/ 213 h 214"/>
                <a:gd name="T4" fmla="*/ 95 w 146"/>
                <a:gd name="T5" fmla="*/ 204 h 214"/>
                <a:gd name="T6" fmla="*/ 98 w 146"/>
                <a:gd name="T7" fmla="*/ 199 h 214"/>
                <a:gd name="T8" fmla="*/ 55 w 146"/>
                <a:gd name="T9" fmla="*/ 177 h 214"/>
                <a:gd name="T10" fmla="*/ 60 w 146"/>
                <a:gd name="T11" fmla="*/ 157 h 214"/>
                <a:gd name="T12" fmla="*/ 77 w 146"/>
                <a:gd name="T13" fmla="*/ 155 h 214"/>
                <a:gd name="T14" fmla="*/ 87 w 146"/>
                <a:gd name="T15" fmla="*/ 177 h 214"/>
                <a:gd name="T16" fmla="*/ 106 w 146"/>
                <a:gd name="T17" fmla="*/ 186 h 214"/>
                <a:gd name="T18" fmla="*/ 122 w 146"/>
                <a:gd name="T19" fmla="*/ 168 h 214"/>
                <a:gd name="T20" fmla="*/ 129 w 146"/>
                <a:gd name="T21" fmla="*/ 152 h 214"/>
                <a:gd name="T22" fmla="*/ 84 w 146"/>
                <a:gd name="T23" fmla="*/ 138 h 214"/>
                <a:gd name="T24" fmla="*/ 115 w 146"/>
                <a:gd name="T25" fmla="*/ 134 h 214"/>
                <a:gd name="T26" fmla="*/ 98 w 146"/>
                <a:gd name="T27" fmla="*/ 126 h 214"/>
                <a:gd name="T28" fmla="*/ 96 w 146"/>
                <a:gd name="T29" fmla="*/ 119 h 214"/>
                <a:gd name="T30" fmla="*/ 77 w 146"/>
                <a:gd name="T31" fmla="*/ 96 h 214"/>
                <a:gd name="T32" fmla="*/ 80 w 146"/>
                <a:gd name="T33" fmla="*/ 128 h 214"/>
                <a:gd name="T34" fmla="*/ 46 w 146"/>
                <a:gd name="T35" fmla="*/ 116 h 214"/>
                <a:gd name="T36" fmla="*/ 60 w 146"/>
                <a:gd name="T37" fmla="*/ 96 h 214"/>
                <a:gd name="T38" fmla="*/ 33 w 146"/>
                <a:gd name="T39" fmla="*/ 92 h 214"/>
                <a:gd name="T40" fmla="*/ 75 w 146"/>
                <a:gd name="T41" fmla="*/ 76 h 214"/>
                <a:gd name="T42" fmla="*/ 73 w 146"/>
                <a:gd name="T43" fmla="*/ 65 h 214"/>
                <a:gd name="T44" fmla="*/ 66 w 146"/>
                <a:gd name="T45" fmla="*/ 55 h 214"/>
                <a:gd name="T46" fmla="*/ 51 w 146"/>
                <a:gd name="T47" fmla="*/ 69 h 214"/>
                <a:gd name="T48" fmla="*/ 54 w 146"/>
                <a:gd name="T49" fmla="*/ 36 h 214"/>
                <a:gd name="T50" fmla="*/ 43 w 146"/>
                <a:gd name="T51" fmla="*/ 31 h 214"/>
                <a:gd name="T52" fmla="*/ 28 w 146"/>
                <a:gd name="T53" fmla="*/ 32 h 214"/>
                <a:gd name="T54" fmla="*/ 16 w 146"/>
                <a:gd name="T55" fmla="*/ 40 h 214"/>
                <a:gd name="T56" fmla="*/ 34 w 146"/>
                <a:gd name="T57" fmla="*/ 66 h 214"/>
                <a:gd name="T58" fmla="*/ 20 w 146"/>
                <a:gd name="T59" fmla="*/ 79 h 214"/>
                <a:gd name="T60" fmla="*/ 11 w 146"/>
                <a:gd name="T61" fmla="*/ 73 h 214"/>
                <a:gd name="T62" fmla="*/ 2 w 146"/>
                <a:gd name="T63" fmla="*/ 65 h 214"/>
                <a:gd name="T64" fmla="*/ 5 w 146"/>
                <a:gd name="T65" fmla="*/ 30 h 214"/>
                <a:gd name="T66" fmla="*/ 29 w 146"/>
                <a:gd name="T67" fmla="*/ 6 h 214"/>
                <a:gd name="T68" fmla="*/ 119 w 146"/>
                <a:gd name="T69" fmla="*/ 109 h 214"/>
                <a:gd name="T70" fmla="*/ 121 w 146"/>
                <a:gd name="T71" fmla="*/ 20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214">
                  <a:moveTo>
                    <a:pt x="121" y="203"/>
                  </a:moveTo>
                  <a:cubicBezTo>
                    <a:pt x="121" y="199"/>
                    <a:pt x="121" y="196"/>
                    <a:pt x="121" y="190"/>
                  </a:cubicBezTo>
                  <a:cubicBezTo>
                    <a:pt x="119" y="192"/>
                    <a:pt x="118" y="193"/>
                    <a:pt x="118" y="194"/>
                  </a:cubicBezTo>
                  <a:cubicBezTo>
                    <a:pt x="119" y="207"/>
                    <a:pt x="109" y="209"/>
                    <a:pt x="100" y="213"/>
                  </a:cubicBezTo>
                  <a:cubicBezTo>
                    <a:pt x="97" y="214"/>
                    <a:pt x="93" y="214"/>
                    <a:pt x="91" y="211"/>
                  </a:cubicBezTo>
                  <a:cubicBezTo>
                    <a:pt x="88" y="206"/>
                    <a:pt x="93" y="206"/>
                    <a:pt x="95" y="204"/>
                  </a:cubicBezTo>
                  <a:cubicBezTo>
                    <a:pt x="97" y="202"/>
                    <a:pt x="99" y="201"/>
                    <a:pt x="99" y="199"/>
                  </a:cubicBezTo>
                  <a:cubicBezTo>
                    <a:pt x="99" y="199"/>
                    <a:pt x="98" y="199"/>
                    <a:pt x="98" y="199"/>
                  </a:cubicBezTo>
                  <a:cubicBezTo>
                    <a:pt x="82" y="206"/>
                    <a:pt x="82" y="206"/>
                    <a:pt x="70" y="194"/>
                  </a:cubicBezTo>
                  <a:cubicBezTo>
                    <a:pt x="64" y="188"/>
                    <a:pt x="59" y="183"/>
                    <a:pt x="55" y="177"/>
                  </a:cubicBezTo>
                  <a:cubicBezTo>
                    <a:pt x="52" y="173"/>
                    <a:pt x="50" y="169"/>
                    <a:pt x="50" y="165"/>
                  </a:cubicBezTo>
                  <a:cubicBezTo>
                    <a:pt x="50" y="155"/>
                    <a:pt x="50" y="155"/>
                    <a:pt x="60" y="157"/>
                  </a:cubicBezTo>
                  <a:cubicBezTo>
                    <a:pt x="49" y="153"/>
                    <a:pt x="50" y="144"/>
                    <a:pt x="49" y="134"/>
                  </a:cubicBezTo>
                  <a:cubicBezTo>
                    <a:pt x="59" y="141"/>
                    <a:pt x="69" y="145"/>
                    <a:pt x="77" y="155"/>
                  </a:cubicBezTo>
                  <a:cubicBezTo>
                    <a:pt x="85" y="166"/>
                    <a:pt x="82" y="176"/>
                    <a:pt x="80" y="187"/>
                  </a:cubicBezTo>
                  <a:cubicBezTo>
                    <a:pt x="86" y="186"/>
                    <a:pt x="86" y="180"/>
                    <a:pt x="87" y="177"/>
                  </a:cubicBezTo>
                  <a:cubicBezTo>
                    <a:pt x="89" y="174"/>
                    <a:pt x="91" y="172"/>
                    <a:pt x="94" y="176"/>
                  </a:cubicBezTo>
                  <a:cubicBezTo>
                    <a:pt x="97" y="179"/>
                    <a:pt x="101" y="182"/>
                    <a:pt x="106" y="186"/>
                  </a:cubicBezTo>
                  <a:cubicBezTo>
                    <a:pt x="104" y="179"/>
                    <a:pt x="97" y="177"/>
                    <a:pt x="97" y="170"/>
                  </a:cubicBezTo>
                  <a:cubicBezTo>
                    <a:pt x="105" y="168"/>
                    <a:pt x="113" y="172"/>
                    <a:pt x="122" y="168"/>
                  </a:cubicBezTo>
                  <a:cubicBezTo>
                    <a:pt x="108" y="164"/>
                    <a:pt x="90" y="170"/>
                    <a:pt x="82" y="151"/>
                  </a:cubicBezTo>
                  <a:cubicBezTo>
                    <a:pt x="98" y="153"/>
                    <a:pt x="113" y="158"/>
                    <a:pt x="129" y="152"/>
                  </a:cubicBezTo>
                  <a:cubicBezTo>
                    <a:pt x="115" y="150"/>
                    <a:pt x="102" y="148"/>
                    <a:pt x="91" y="143"/>
                  </a:cubicBezTo>
                  <a:cubicBezTo>
                    <a:pt x="88" y="141"/>
                    <a:pt x="83" y="141"/>
                    <a:pt x="84" y="138"/>
                  </a:cubicBezTo>
                  <a:cubicBezTo>
                    <a:pt x="84" y="134"/>
                    <a:pt x="89" y="135"/>
                    <a:pt x="93" y="135"/>
                  </a:cubicBezTo>
                  <a:cubicBezTo>
                    <a:pt x="100" y="135"/>
                    <a:pt x="108" y="135"/>
                    <a:pt x="115" y="134"/>
                  </a:cubicBezTo>
                  <a:cubicBezTo>
                    <a:pt x="110" y="133"/>
                    <a:pt x="105" y="132"/>
                    <a:pt x="100" y="131"/>
                  </a:cubicBezTo>
                  <a:cubicBezTo>
                    <a:pt x="95" y="131"/>
                    <a:pt x="95" y="129"/>
                    <a:pt x="98" y="126"/>
                  </a:cubicBezTo>
                  <a:cubicBezTo>
                    <a:pt x="102" y="123"/>
                    <a:pt x="105" y="119"/>
                    <a:pt x="107" y="113"/>
                  </a:cubicBezTo>
                  <a:cubicBezTo>
                    <a:pt x="102" y="114"/>
                    <a:pt x="99" y="117"/>
                    <a:pt x="96" y="119"/>
                  </a:cubicBezTo>
                  <a:cubicBezTo>
                    <a:pt x="92" y="122"/>
                    <a:pt x="89" y="124"/>
                    <a:pt x="88" y="116"/>
                  </a:cubicBezTo>
                  <a:cubicBezTo>
                    <a:pt x="86" y="109"/>
                    <a:pt x="82" y="102"/>
                    <a:pt x="77" y="96"/>
                  </a:cubicBezTo>
                  <a:cubicBezTo>
                    <a:pt x="79" y="103"/>
                    <a:pt x="80" y="110"/>
                    <a:pt x="82" y="117"/>
                  </a:cubicBezTo>
                  <a:cubicBezTo>
                    <a:pt x="82" y="121"/>
                    <a:pt x="84" y="125"/>
                    <a:pt x="80" y="128"/>
                  </a:cubicBezTo>
                  <a:cubicBezTo>
                    <a:pt x="75" y="130"/>
                    <a:pt x="70" y="133"/>
                    <a:pt x="65" y="129"/>
                  </a:cubicBezTo>
                  <a:cubicBezTo>
                    <a:pt x="58" y="125"/>
                    <a:pt x="52" y="120"/>
                    <a:pt x="46" y="116"/>
                  </a:cubicBezTo>
                  <a:cubicBezTo>
                    <a:pt x="42" y="113"/>
                    <a:pt x="40" y="110"/>
                    <a:pt x="47" y="107"/>
                  </a:cubicBezTo>
                  <a:cubicBezTo>
                    <a:pt x="52" y="105"/>
                    <a:pt x="56" y="102"/>
                    <a:pt x="60" y="96"/>
                  </a:cubicBezTo>
                  <a:cubicBezTo>
                    <a:pt x="53" y="97"/>
                    <a:pt x="48" y="101"/>
                    <a:pt x="41" y="102"/>
                  </a:cubicBezTo>
                  <a:cubicBezTo>
                    <a:pt x="37" y="102"/>
                    <a:pt x="31" y="96"/>
                    <a:pt x="33" y="92"/>
                  </a:cubicBezTo>
                  <a:cubicBezTo>
                    <a:pt x="38" y="85"/>
                    <a:pt x="41" y="76"/>
                    <a:pt x="52" y="73"/>
                  </a:cubicBezTo>
                  <a:cubicBezTo>
                    <a:pt x="60" y="71"/>
                    <a:pt x="66" y="77"/>
                    <a:pt x="75" y="76"/>
                  </a:cubicBezTo>
                  <a:cubicBezTo>
                    <a:pt x="70" y="74"/>
                    <a:pt x="67" y="73"/>
                    <a:pt x="64" y="71"/>
                  </a:cubicBezTo>
                  <a:cubicBezTo>
                    <a:pt x="66" y="67"/>
                    <a:pt x="71" y="69"/>
                    <a:pt x="73" y="65"/>
                  </a:cubicBezTo>
                  <a:cubicBezTo>
                    <a:pt x="70" y="65"/>
                    <a:pt x="67" y="66"/>
                    <a:pt x="64" y="66"/>
                  </a:cubicBezTo>
                  <a:cubicBezTo>
                    <a:pt x="63" y="62"/>
                    <a:pt x="68" y="59"/>
                    <a:pt x="66" y="55"/>
                  </a:cubicBezTo>
                  <a:cubicBezTo>
                    <a:pt x="64" y="59"/>
                    <a:pt x="62" y="62"/>
                    <a:pt x="60" y="66"/>
                  </a:cubicBezTo>
                  <a:cubicBezTo>
                    <a:pt x="58" y="70"/>
                    <a:pt x="54" y="70"/>
                    <a:pt x="51" y="69"/>
                  </a:cubicBezTo>
                  <a:cubicBezTo>
                    <a:pt x="46" y="67"/>
                    <a:pt x="50" y="64"/>
                    <a:pt x="51" y="62"/>
                  </a:cubicBezTo>
                  <a:cubicBezTo>
                    <a:pt x="54" y="54"/>
                    <a:pt x="53" y="45"/>
                    <a:pt x="54" y="36"/>
                  </a:cubicBezTo>
                  <a:cubicBezTo>
                    <a:pt x="48" y="43"/>
                    <a:pt x="48" y="53"/>
                    <a:pt x="40" y="60"/>
                  </a:cubicBezTo>
                  <a:cubicBezTo>
                    <a:pt x="35" y="49"/>
                    <a:pt x="47" y="41"/>
                    <a:pt x="43" y="31"/>
                  </a:cubicBezTo>
                  <a:cubicBezTo>
                    <a:pt x="39" y="34"/>
                    <a:pt x="41" y="41"/>
                    <a:pt x="36" y="45"/>
                  </a:cubicBezTo>
                  <a:cubicBezTo>
                    <a:pt x="32" y="41"/>
                    <a:pt x="33" y="34"/>
                    <a:pt x="28" y="32"/>
                  </a:cubicBezTo>
                  <a:cubicBezTo>
                    <a:pt x="24" y="35"/>
                    <a:pt x="32" y="40"/>
                    <a:pt x="26" y="41"/>
                  </a:cubicBezTo>
                  <a:cubicBezTo>
                    <a:pt x="23" y="42"/>
                    <a:pt x="20" y="38"/>
                    <a:pt x="16" y="40"/>
                  </a:cubicBezTo>
                  <a:cubicBezTo>
                    <a:pt x="17" y="43"/>
                    <a:pt x="20" y="43"/>
                    <a:pt x="23" y="44"/>
                  </a:cubicBezTo>
                  <a:cubicBezTo>
                    <a:pt x="33" y="49"/>
                    <a:pt x="34" y="57"/>
                    <a:pt x="34" y="66"/>
                  </a:cubicBezTo>
                  <a:cubicBezTo>
                    <a:pt x="34" y="74"/>
                    <a:pt x="27" y="76"/>
                    <a:pt x="23" y="80"/>
                  </a:cubicBezTo>
                  <a:cubicBezTo>
                    <a:pt x="22" y="80"/>
                    <a:pt x="21" y="80"/>
                    <a:pt x="20" y="79"/>
                  </a:cubicBezTo>
                  <a:cubicBezTo>
                    <a:pt x="19" y="79"/>
                    <a:pt x="18" y="79"/>
                    <a:pt x="17" y="78"/>
                  </a:cubicBezTo>
                  <a:cubicBezTo>
                    <a:pt x="15" y="77"/>
                    <a:pt x="13" y="75"/>
                    <a:pt x="11" y="73"/>
                  </a:cubicBezTo>
                  <a:cubicBezTo>
                    <a:pt x="11" y="72"/>
                    <a:pt x="10" y="72"/>
                    <a:pt x="10" y="71"/>
                  </a:cubicBezTo>
                  <a:cubicBezTo>
                    <a:pt x="7" y="69"/>
                    <a:pt x="4" y="67"/>
                    <a:pt x="2" y="65"/>
                  </a:cubicBezTo>
                  <a:cubicBezTo>
                    <a:pt x="2" y="64"/>
                    <a:pt x="0" y="63"/>
                    <a:pt x="2" y="62"/>
                  </a:cubicBezTo>
                  <a:cubicBezTo>
                    <a:pt x="4" y="52"/>
                    <a:pt x="5" y="41"/>
                    <a:pt x="5" y="30"/>
                  </a:cubicBezTo>
                  <a:cubicBezTo>
                    <a:pt x="5" y="26"/>
                    <a:pt x="5" y="22"/>
                    <a:pt x="5" y="19"/>
                  </a:cubicBezTo>
                  <a:cubicBezTo>
                    <a:pt x="8" y="4"/>
                    <a:pt x="17" y="0"/>
                    <a:pt x="29" y="6"/>
                  </a:cubicBezTo>
                  <a:cubicBezTo>
                    <a:pt x="41" y="11"/>
                    <a:pt x="50" y="19"/>
                    <a:pt x="59" y="27"/>
                  </a:cubicBezTo>
                  <a:cubicBezTo>
                    <a:pt x="84" y="50"/>
                    <a:pt x="103" y="79"/>
                    <a:pt x="119" y="109"/>
                  </a:cubicBezTo>
                  <a:cubicBezTo>
                    <a:pt x="130" y="129"/>
                    <a:pt x="139" y="151"/>
                    <a:pt x="146" y="173"/>
                  </a:cubicBezTo>
                  <a:cubicBezTo>
                    <a:pt x="141" y="186"/>
                    <a:pt x="131" y="195"/>
                    <a:pt x="121" y="203"/>
                  </a:cubicBezTo>
                  <a:close/>
                </a:path>
              </a:pathLst>
            </a:custGeom>
            <a:solidFill>
              <a:srgbClr val="E97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0" name="Freeform 79">
              <a:extLst>
                <a:ext uri="{FF2B5EF4-FFF2-40B4-BE49-F238E27FC236}">
                  <a16:creationId xmlns:a16="http://schemas.microsoft.com/office/drawing/2014/main" id="{8BA79719-AA7E-2EDF-FBAF-56B18BA43281}"/>
                </a:ext>
              </a:extLst>
            </p:cNvPr>
            <p:cNvSpPr/>
            <p:nvPr/>
          </p:nvSpPr>
          <p:spPr bwMode="auto">
            <a:xfrm>
              <a:off x="5905500" y="4525963"/>
              <a:ext cx="276225" cy="176213"/>
            </a:xfrm>
            <a:custGeom>
              <a:avLst/>
              <a:gdLst>
                <a:gd name="T0" fmla="*/ 26 w 50"/>
                <a:gd name="T1" fmla="*/ 32 h 32"/>
                <a:gd name="T2" fmla="*/ 8 w 50"/>
                <a:gd name="T3" fmla="*/ 32 h 32"/>
                <a:gd name="T4" fmla="*/ 0 w 50"/>
                <a:gd name="T5" fmla="*/ 18 h 32"/>
                <a:gd name="T6" fmla="*/ 27 w 50"/>
                <a:gd name="T7" fmla="*/ 19 h 32"/>
                <a:gd name="T8" fmla="*/ 42 w 50"/>
                <a:gd name="T9" fmla="*/ 0 h 32"/>
                <a:gd name="T10" fmla="*/ 50 w 50"/>
                <a:gd name="T11" fmla="*/ 6 h 32"/>
                <a:gd name="T12" fmla="*/ 26 w 50"/>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50" h="32">
                  <a:moveTo>
                    <a:pt x="26" y="32"/>
                  </a:moveTo>
                  <a:cubicBezTo>
                    <a:pt x="20" y="30"/>
                    <a:pt x="14" y="27"/>
                    <a:pt x="8" y="32"/>
                  </a:cubicBezTo>
                  <a:cubicBezTo>
                    <a:pt x="5" y="27"/>
                    <a:pt x="3" y="23"/>
                    <a:pt x="0" y="18"/>
                  </a:cubicBezTo>
                  <a:cubicBezTo>
                    <a:pt x="9" y="21"/>
                    <a:pt x="19" y="25"/>
                    <a:pt x="27" y="19"/>
                  </a:cubicBezTo>
                  <a:cubicBezTo>
                    <a:pt x="34" y="15"/>
                    <a:pt x="40" y="9"/>
                    <a:pt x="42" y="0"/>
                  </a:cubicBezTo>
                  <a:cubicBezTo>
                    <a:pt x="45" y="2"/>
                    <a:pt x="47" y="4"/>
                    <a:pt x="50" y="6"/>
                  </a:cubicBezTo>
                  <a:cubicBezTo>
                    <a:pt x="41" y="14"/>
                    <a:pt x="36" y="25"/>
                    <a:pt x="26" y="32"/>
                  </a:cubicBezTo>
                  <a:close/>
                </a:path>
              </a:pathLst>
            </a:custGeom>
            <a:solidFill>
              <a:srgbClr val="EB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1" name="Freeform 80">
              <a:extLst>
                <a:ext uri="{FF2B5EF4-FFF2-40B4-BE49-F238E27FC236}">
                  <a16:creationId xmlns:a16="http://schemas.microsoft.com/office/drawing/2014/main" id="{98A0D839-4525-8283-7B7F-14A12FB942BB}"/>
                </a:ext>
              </a:extLst>
            </p:cNvPr>
            <p:cNvSpPr/>
            <p:nvPr/>
          </p:nvSpPr>
          <p:spPr bwMode="auto">
            <a:xfrm>
              <a:off x="6048375" y="4559300"/>
              <a:ext cx="155575" cy="160338"/>
            </a:xfrm>
            <a:custGeom>
              <a:avLst/>
              <a:gdLst>
                <a:gd name="T0" fmla="*/ 0 w 28"/>
                <a:gd name="T1" fmla="*/ 26 h 29"/>
                <a:gd name="T2" fmla="*/ 24 w 28"/>
                <a:gd name="T3" fmla="*/ 0 h 29"/>
                <a:gd name="T4" fmla="*/ 26 w 28"/>
                <a:gd name="T5" fmla="*/ 0 h 29"/>
                <a:gd name="T6" fmla="*/ 27 w 28"/>
                <a:gd name="T7" fmla="*/ 2 h 29"/>
                <a:gd name="T8" fmla="*/ 28 w 28"/>
                <a:gd name="T9" fmla="*/ 5 h 29"/>
                <a:gd name="T10" fmla="*/ 7 w 28"/>
                <a:gd name="T11" fmla="*/ 29 h 29"/>
                <a:gd name="T12" fmla="*/ 0 w 28"/>
                <a:gd name="T13" fmla="*/ 26 h 29"/>
              </a:gdLst>
              <a:ahLst/>
              <a:cxnLst>
                <a:cxn ang="0">
                  <a:pos x="T0" y="T1"/>
                </a:cxn>
                <a:cxn ang="0">
                  <a:pos x="T2" y="T3"/>
                </a:cxn>
                <a:cxn ang="0">
                  <a:pos x="T4" y="T5"/>
                </a:cxn>
                <a:cxn ang="0">
                  <a:pos x="T6" y="T7"/>
                </a:cxn>
                <a:cxn ang="0">
                  <a:pos x="T8" y="T9"/>
                </a:cxn>
                <a:cxn ang="0">
                  <a:pos x="T10" y="T11"/>
                </a:cxn>
                <a:cxn ang="0">
                  <a:pos x="T12" y="T13"/>
                </a:cxn>
              </a:cxnLst>
              <a:rect l="0" t="0" r="r" b="b"/>
              <a:pathLst>
                <a:path w="28" h="28">
                  <a:moveTo>
                    <a:pt x="0" y="26"/>
                  </a:moveTo>
                  <a:cubicBezTo>
                    <a:pt x="8" y="17"/>
                    <a:pt x="13" y="6"/>
                    <a:pt x="24" y="0"/>
                  </a:cubicBezTo>
                  <a:cubicBezTo>
                    <a:pt x="24" y="0"/>
                    <a:pt x="25" y="0"/>
                    <a:pt x="26" y="0"/>
                  </a:cubicBezTo>
                  <a:cubicBezTo>
                    <a:pt x="26" y="1"/>
                    <a:pt x="27" y="2"/>
                    <a:pt x="27" y="2"/>
                  </a:cubicBezTo>
                  <a:cubicBezTo>
                    <a:pt x="28" y="3"/>
                    <a:pt x="28" y="4"/>
                    <a:pt x="28" y="5"/>
                  </a:cubicBezTo>
                  <a:cubicBezTo>
                    <a:pt x="22" y="14"/>
                    <a:pt x="16" y="23"/>
                    <a:pt x="7" y="29"/>
                  </a:cubicBezTo>
                  <a:cubicBezTo>
                    <a:pt x="4" y="29"/>
                    <a:pt x="2" y="28"/>
                    <a:pt x="0" y="26"/>
                  </a:cubicBezTo>
                  <a:close/>
                </a:path>
              </a:pathLst>
            </a:custGeom>
            <a:solidFill>
              <a:srgbClr val="A7B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2" name="Freeform 81">
              <a:extLst>
                <a:ext uri="{FF2B5EF4-FFF2-40B4-BE49-F238E27FC236}">
                  <a16:creationId xmlns:a16="http://schemas.microsoft.com/office/drawing/2014/main" id="{0C00E1AC-6392-F990-25C7-A6FE38000F23}"/>
                </a:ext>
              </a:extLst>
            </p:cNvPr>
            <p:cNvSpPr/>
            <p:nvPr/>
          </p:nvSpPr>
          <p:spPr bwMode="auto">
            <a:xfrm>
              <a:off x="5883275" y="4375150"/>
              <a:ext cx="193675" cy="66675"/>
            </a:xfrm>
            <a:custGeom>
              <a:avLst/>
              <a:gdLst>
                <a:gd name="T0" fmla="*/ 34 w 35"/>
                <a:gd name="T1" fmla="*/ 0 h 12"/>
                <a:gd name="T2" fmla="*/ 26 w 35"/>
                <a:gd name="T3" fmla="*/ 11 h 12"/>
                <a:gd name="T4" fmla="*/ 6 w 35"/>
                <a:gd name="T5" fmla="*/ 11 h 12"/>
                <a:gd name="T6" fmla="*/ 0 w 35"/>
                <a:gd name="T7" fmla="*/ 5 h 12"/>
                <a:gd name="T8" fmla="*/ 7 w 35"/>
                <a:gd name="T9" fmla="*/ 3 h 12"/>
                <a:gd name="T10" fmla="*/ 34 w 35"/>
                <a:gd name="T11" fmla="*/ 0 h 12"/>
              </a:gdLst>
              <a:ahLst/>
              <a:cxnLst>
                <a:cxn ang="0">
                  <a:pos x="T0" y="T1"/>
                </a:cxn>
                <a:cxn ang="0">
                  <a:pos x="T2" y="T3"/>
                </a:cxn>
                <a:cxn ang="0">
                  <a:pos x="T4" y="T5"/>
                </a:cxn>
                <a:cxn ang="0">
                  <a:pos x="T6" y="T7"/>
                </a:cxn>
                <a:cxn ang="0">
                  <a:pos x="T8" y="T9"/>
                </a:cxn>
                <a:cxn ang="0">
                  <a:pos x="T10" y="T11"/>
                </a:cxn>
              </a:cxnLst>
              <a:rect l="0" t="0" r="r" b="b"/>
              <a:pathLst>
                <a:path w="35" h="12">
                  <a:moveTo>
                    <a:pt x="34" y="0"/>
                  </a:moveTo>
                  <a:cubicBezTo>
                    <a:pt x="35" y="6"/>
                    <a:pt x="32" y="9"/>
                    <a:pt x="26" y="11"/>
                  </a:cubicBezTo>
                  <a:cubicBezTo>
                    <a:pt x="19" y="12"/>
                    <a:pt x="13" y="12"/>
                    <a:pt x="6" y="11"/>
                  </a:cubicBezTo>
                  <a:cubicBezTo>
                    <a:pt x="3" y="11"/>
                    <a:pt x="0" y="10"/>
                    <a:pt x="0" y="5"/>
                  </a:cubicBezTo>
                  <a:cubicBezTo>
                    <a:pt x="1" y="0"/>
                    <a:pt x="4" y="3"/>
                    <a:pt x="7" y="3"/>
                  </a:cubicBezTo>
                  <a:cubicBezTo>
                    <a:pt x="16" y="4"/>
                    <a:pt x="25" y="2"/>
                    <a:pt x="34" y="0"/>
                  </a:cubicBezTo>
                  <a:close/>
                </a:path>
              </a:pathLst>
            </a:custGeom>
            <a:solidFill>
              <a:srgbClr val="F0B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3" name="Freeform 82">
              <a:extLst>
                <a:ext uri="{FF2B5EF4-FFF2-40B4-BE49-F238E27FC236}">
                  <a16:creationId xmlns:a16="http://schemas.microsoft.com/office/drawing/2014/main" id="{81A3D811-7431-9D6D-D800-AC0EBE406424}"/>
                </a:ext>
              </a:extLst>
            </p:cNvPr>
            <p:cNvSpPr/>
            <p:nvPr/>
          </p:nvSpPr>
          <p:spPr bwMode="auto">
            <a:xfrm>
              <a:off x="5894388" y="3832225"/>
              <a:ext cx="220663" cy="227013"/>
            </a:xfrm>
            <a:custGeom>
              <a:avLst/>
              <a:gdLst>
                <a:gd name="T0" fmla="*/ 40 w 40"/>
                <a:gd name="T1" fmla="*/ 7 h 41"/>
                <a:gd name="T2" fmla="*/ 33 w 40"/>
                <a:gd name="T3" fmla="*/ 27 h 41"/>
                <a:gd name="T4" fmla="*/ 13 w 40"/>
                <a:gd name="T5" fmla="*/ 39 h 41"/>
                <a:gd name="T6" fmla="*/ 2 w 40"/>
                <a:gd name="T7" fmla="*/ 20 h 41"/>
                <a:gd name="T8" fmla="*/ 3 w 40"/>
                <a:gd name="T9" fmla="*/ 0 h 41"/>
                <a:gd name="T10" fmla="*/ 4 w 40"/>
                <a:gd name="T11" fmla="*/ 1 h 41"/>
                <a:gd name="T12" fmla="*/ 26 w 40"/>
                <a:gd name="T13" fmla="*/ 6 h 41"/>
                <a:gd name="T14" fmla="*/ 40 w 40"/>
                <a:gd name="T15" fmla="*/ 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1">
                  <a:moveTo>
                    <a:pt x="40" y="7"/>
                  </a:moveTo>
                  <a:cubicBezTo>
                    <a:pt x="38" y="14"/>
                    <a:pt x="36" y="20"/>
                    <a:pt x="33" y="27"/>
                  </a:cubicBezTo>
                  <a:cubicBezTo>
                    <a:pt x="29" y="36"/>
                    <a:pt x="21" y="41"/>
                    <a:pt x="13" y="39"/>
                  </a:cubicBezTo>
                  <a:cubicBezTo>
                    <a:pt x="6" y="37"/>
                    <a:pt x="1" y="30"/>
                    <a:pt x="2" y="20"/>
                  </a:cubicBezTo>
                  <a:cubicBezTo>
                    <a:pt x="2" y="13"/>
                    <a:pt x="0" y="7"/>
                    <a:pt x="3" y="0"/>
                  </a:cubicBezTo>
                  <a:cubicBezTo>
                    <a:pt x="3" y="0"/>
                    <a:pt x="4" y="1"/>
                    <a:pt x="4" y="1"/>
                  </a:cubicBezTo>
                  <a:cubicBezTo>
                    <a:pt x="10" y="9"/>
                    <a:pt x="18" y="6"/>
                    <a:pt x="26" y="6"/>
                  </a:cubicBezTo>
                  <a:cubicBezTo>
                    <a:pt x="31" y="5"/>
                    <a:pt x="35" y="4"/>
                    <a:pt x="40" y="7"/>
                  </a:cubicBezTo>
                  <a:close/>
                </a:path>
              </a:pathLst>
            </a:custGeom>
            <a:solidFill>
              <a:srgbClr val="E97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4" name="Freeform 83">
              <a:extLst>
                <a:ext uri="{FF2B5EF4-FFF2-40B4-BE49-F238E27FC236}">
                  <a16:creationId xmlns:a16="http://schemas.microsoft.com/office/drawing/2014/main" id="{E3767CE1-BB6D-30C3-5C0C-5CB7C0A5CA05}"/>
                </a:ext>
              </a:extLst>
            </p:cNvPr>
            <p:cNvSpPr/>
            <p:nvPr/>
          </p:nvSpPr>
          <p:spPr bwMode="auto">
            <a:xfrm>
              <a:off x="5910263" y="3732213"/>
              <a:ext cx="215900" cy="161925"/>
            </a:xfrm>
            <a:custGeom>
              <a:avLst/>
              <a:gdLst>
                <a:gd name="T0" fmla="*/ 0 w 39"/>
                <a:gd name="T1" fmla="*/ 18 h 29"/>
                <a:gd name="T2" fmla="*/ 0 w 39"/>
                <a:gd name="T3" fmla="*/ 6 h 29"/>
                <a:gd name="T4" fmla="*/ 7 w 39"/>
                <a:gd name="T5" fmla="*/ 1 h 29"/>
                <a:gd name="T6" fmla="*/ 36 w 39"/>
                <a:gd name="T7" fmla="*/ 2 h 29"/>
                <a:gd name="T8" fmla="*/ 39 w 39"/>
                <a:gd name="T9" fmla="*/ 15 h 29"/>
                <a:gd name="T10" fmla="*/ 0 w 39"/>
                <a:gd name="T11" fmla="*/ 19 h 29"/>
                <a:gd name="T12" fmla="*/ 0 w 39"/>
                <a:gd name="T13" fmla="*/ 18 h 29"/>
              </a:gdLst>
              <a:ahLst/>
              <a:cxnLst>
                <a:cxn ang="0">
                  <a:pos x="T0" y="T1"/>
                </a:cxn>
                <a:cxn ang="0">
                  <a:pos x="T2" y="T3"/>
                </a:cxn>
                <a:cxn ang="0">
                  <a:pos x="T4" y="T5"/>
                </a:cxn>
                <a:cxn ang="0">
                  <a:pos x="T6" y="T7"/>
                </a:cxn>
                <a:cxn ang="0">
                  <a:pos x="T8" y="T9"/>
                </a:cxn>
                <a:cxn ang="0">
                  <a:pos x="T10" y="T11"/>
                </a:cxn>
                <a:cxn ang="0">
                  <a:pos x="T12" y="T13"/>
                </a:cxn>
              </a:cxnLst>
              <a:rect l="0" t="0" r="r" b="b"/>
              <a:pathLst>
                <a:path w="39" h="28">
                  <a:moveTo>
                    <a:pt x="0" y="18"/>
                  </a:moveTo>
                  <a:cubicBezTo>
                    <a:pt x="0" y="14"/>
                    <a:pt x="0" y="10"/>
                    <a:pt x="0" y="6"/>
                  </a:cubicBezTo>
                  <a:cubicBezTo>
                    <a:pt x="2" y="3"/>
                    <a:pt x="4" y="2"/>
                    <a:pt x="7" y="1"/>
                  </a:cubicBezTo>
                  <a:cubicBezTo>
                    <a:pt x="17" y="1"/>
                    <a:pt x="26" y="0"/>
                    <a:pt x="36" y="2"/>
                  </a:cubicBezTo>
                  <a:cubicBezTo>
                    <a:pt x="38" y="6"/>
                    <a:pt x="39" y="10"/>
                    <a:pt x="39" y="15"/>
                  </a:cubicBezTo>
                  <a:cubicBezTo>
                    <a:pt x="31" y="27"/>
                    <a:pt x="9" y="29"/>
                    <a:pt x="0" y="19"/>
                  </a:cubicBezTo>
                  <a:lnTo>
                    <a:pt x="0" y="18"/>
                  </a:lnTo>
                  <a:close/>
                </a:path>
              </a:pathLst>
            </a:custGeom>
            <a:solidFill>
              <a:srgbClr val="EA7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5" name="Freeform 84">
              <a:extLst>
                <a:ext uri="{FF2B5EF4-FFF2-40B4-BE49-F238E27FC236}">
                  <a16:creationId xmlns:a16="http://schemas.microsoft.com/office/drawing/2014/main" id="{D3A4CF96-075E-DD32-F4EB-5D1AF0576D60}"/>
                </a:ext>
              </a:extLst>
            </p:cNvPr>
            <p:cNvSpPr/>
            <p:nvPr/>
          </p:nvSpPr>
          <p:spPr bwMode="auto">
            <a:xfrm>
              <a:off x="5910263" y="3816350"/>
              <a:ext cx="215900" cy="71438"/>
            </a:xfrm>
            <a:custGeom>
              <a:avLst/>
              <a:gdLst>
                <a:gd name="T0" fmla="*/ 0 w 39"/>
                <a:gd name="T1" fmla="*/ 4 h 13"/>
                <a:gd name="T2" fmla="*/ 39 w 39"/>
                <a:gd name="T3" fmla="*/ 0 h 13"/>
                <a:gd name="T4" fmla="*/ 37 w 39"/>
                <a:gd name="T5" fmla="*/ 10 h 13"/>
                <a:gd name="T6" fmla="*/ 5 w 39"/>
                <a:gd name="T7" fmla="*/ 11 h 13"/>
                <a:gd name="T8" fmla="*/ 0 w 39"/>
                <a:gd name="T9" fmla="*/ 4 h 13"/>
              </a:gdLst>
              <a:ahLst/>
              <a:cxnLst>
                <a:cxn ang="0">
                  <a:pos x="T0" y="T1"/>
                </a:cxn>
                <a:cxn ang="0">
                  <a:pos x="T2" y="T3"/>
                </a:cxn>
                <a:cxn ang="0">
                  <a:pos x="T4" y="T5"/>
                </a:cxn>
                <a:cxn ang="0">
                  <a:pos x="T6" y="T7"/>
                </a:cxn>
                <a:cxn ang="0">
                  <a:pos x="T8" y="T9"/>
                </a:cxn>
              </a:cxnLst>
              <a:rect l="0" t="0" r="r" b="b"/>
              <a:pathLst>
                <a:path w="39" h="13">
                  <a:moveTo>
                    <a:pt x="0" y="4"/>
                  </a:moveTo>
                  <a:cubicBezTo>
                    <a:pt x="13" y="12"/>
                    <a:pt x="26" y="10"/>
                    <a:pt x="39" y="0"/>
                  </a:cubicBezTo>
                  <a:cubicBezTo>
                    <a:pt x="39" y="4"/>
                    <a:pt x="38" y="7"/>
                    <a:pt x="37" y="10"/>
                  </a:cubicBezTo>
                  <a:cubicBezTo>
                    <a:pt x="26" y="9"/>
                    <a:pt x="16" y="13"/>
                    <a:pt x="5" y="11"/>
                  </a:cubicBezTo>
                  <a:cubicBezTo>
                    <a:pt x="0" y="10"/>
                    <a:pt x="0" y="8"/>
                    <a:pt x="0" y="4"/>
                  </a:cubicBezTo>
                  <a:close/>
                </a:path>
              </a:pathLst>
            </a:custGeom>
            <a:solidFill>
              <a:srgbClr val="CF5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6" name="Freeform 85">
              <a:extLst>
                <a:ext uri="{FF2B5EF4-FFF2-40B4-BE49-F238E27FC236}">
                  <a16:creationId xmlns:a16="http://schemas.microsoft.com/office/drawing/2014/main" id="{AAAFE17C-D149-50F7-7E18-60FA4B5C8D4E}"/>
                </a:ext>
              </a:extLst>
            </p:cNvPr>
            <p:cNvSpPr/>
            <p:nvPr/>
          </p:nvSpPr>
          <p:spPr bwMode="auto">
            <a:xfrm>
              <a:off x="5910263" y="3716338"/>
              <a:ext cx="200025" cy="55563"/>
            </a:xfrm>
            <a:custGeom>
              <a:avLst/>
              <a:gdLst>
                <a:gd name="T0" fmla="*/ 36 w 36"/>
                <a:gd name="T1" fmla="*/ 5 h 10"/>
                <a:gd name="T2" fmla="*/ 16 w 36"/>
                <a:gd name="T3" fmla="*/ 4 h 10"/>
                <a:gd name="T4" fmla="*/ 0 w 36"/>
                <a:gd name="T5" fmla="*/ 10 h 10"/>
                <a:gd name="T6" fmla="*/ 0 w 36"/>
                <a:gd name="T7" fmla="*/ 3 h 10"/>
                <a:gd name="T8" fmla="*/ 14 w 36"/>
                <a:gd name="T9" fmla="*/ 3 h 10"/>
                <a:gd name="T10" fmla="*/ 34 w 36"/>
                <a:gd name="T11" fmla="*/ 0 h 10"/>
                <a:gd name="T12" fmla="*/ 36 w 36"/>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6" h="10">
                  <a:moveTo>
                    <a:pt x="36" y="5"/>
                  </a:moveTo>
                  <a:cubicBezTo>
                    <a:pt x="29" y="7"/>
                    <a:pt x="23" y="4"/>
                    <a:pt x="16" y="4"/>
                  </a:cubicBezTo>
                  <a:cubicBezTo>
                    <a:pt x="11" y="5"/>
                    <a:pt x="5" y="6"/>
                    <a:pt x="0" y="10"/>
                  </a:cubicBezTo>
                  <a:cubicBezTo>
                    <a:pt x="0" y="7"/>
                    <a:pt x="0" y="5"/>
                    <a:pt x="0" y="3"/>
                  </a:cubicBezTo>
                  <a:cubicBezTo>
                    <a:pt x="5" y="1"/>
                    <a:pt x="10" y="3"/>
                    <a:pt x="14" y="3"/>
                  </a:cubicBezTo>
                  <a:cubicBezTo>
                    <a:pt x="21" y="3"/>
                    <a:pt x="28" y="3"/>
                    <a:pt x="34" y="0"/>
                  </a:cubicBezTo>
                  <a:cubicBezTo>
                    <a:pt x="34" y="1"/>
                    <a:pt x="35" y="3"/>
                    <a:pt x="36" y="5"/>
                  </a:cubicBezTo>
                  <a:close/>
                </a:path>
              </a:pathLst>
            </a:custGeom>
            <a:solidFill>
              <a:srgbClr val="D06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7" name="Freeform 86">
              <a:extLst>
                <a:ext uri="{FF2B5EF4-FFF2-40B4-BE49-F238E27FC236}">
                  <a16:creationId xmlns:a16="http://schemas.microsoft.com/office/drawing/2014/main" id="{0491F7BB-0F4A-5CB2-9A0C-93C509D76716}"/>
                </a:ext>
              </a:extLst>
            </p:cNvPr>
            <p:cNvSpPr/>
            <p:nvPr/>
          </p:nvSpPr>
          <p:spPr bwMode="auto">
            <a:xfrm>
              <a:off x="5145088" y="5268913"/>
              <a:ext cx="538163" cy="493713"/>
            </a:xfrm>
            <a:custGeom>
              <a:avLst/>
              <a:gdLst>
                <a:gd name="T0" fmla="*/ 46 w 97"/>
                <a:gd name="T1" fmla="*/ 1 h 89"/>
                <a:gd name="T2" fmla="*/ 76 w 97"/>
                <a:gd name="T3" fmla="*/ 7 h 89"/>
                <a:gd name="T4" fmla="*/ 78 w 97"/>
                <a:gd name="T5" fmla="*/ 15 h 89"/>
                <a:gd name="T6" fmla="*/ 91 w 97"/>
                <a:gd name="T7" fmla="*/ 36 h 89"/>
                <a:gd name="T8" fmla="*/ 96 w 97"/>
                <a:gd name="T9" fmla="*/ 42 h 89"/>
                <a:gd name="T10" fmla="*/ 88 w 97"/>
                <a:gd name="T11" fmla="*/ 43 h 89"/>
                <a:gd name="T12" fmla="*/ 83 w 97"/>
                <a:gd name="T13" fmla="*/ 43 h 89"/>
                <a:gd name="T14" fmla="*/ 86 w 97"/>
                <a:gd name="T15" fmla="*/ 52 h 89"/>
                <a:gd name="T16" fmla="*/ 85 w 97"/>
                <a:gd name="T17" fmla="*/ 62 h 89"/>
                <a:gd name="T18" fmla="*/ 77 w 97"/>
                <a:gd name="T19" fmla="*/ 58 h 89"/>
                <a:gd name="T20" fmla="*/ 74 w 97"/>
                <a:gd name="T21" fmla="*/ 54 h 89"/>
                <a:gd name="T22" fmla="*/ 73 w 97"/>
                <a:gd name="T23" fmla="*/ 68 h 89"/>
                <a:gd name="T24" fmla="*/ 74 w 97"/>
                <a:gd name="T25" fmla="*/ 74 h 89"/>
                <a:gd name="T26" fmla="*/ 72 w 97"/>
                <a:gd name="T27" fmla="*/ 87 h 89"/>
                <a:gd name="T28" fmla="*/ 65 w 97"/>
                <a:gd name="T29" fmla="*/ 76 h 89"/>
                <a:gd name="T30" fmla="*/ 54 w 97"/>
                <a:gd name="T31" fmla="*/ 89 h 89"/>
                <a:gd name="T32" fmla="*/ 52 w 97"/>
                <a:gd name="T33" fmla="*/ 86 h 89"/>
                <a:gd name="T34" fmla="*/ 55 w 97"/>
                <a:gd name="T35" fmla="*/ 78 h 89"/>
                <a:gd name="T36" fmla="*/ 52 w 97"/>
                <a:gd name="T37" fmla="*/ 77 h 89"/>
                <a:gd name="T38" fmla="*/ 48 w 97"/>
                <a:gd name="T39" fmla="*/ 74 h 89"/>
                <a:gd name="T40" fmla="*/ 50 w 97"/>
                <a:gd name="T41" fmla="*/ 71 h 89"/>
                <a:gd name="T42" fmla="*/ 63 w 97"/>
                <a:gd name="T43" fmla="*/ 24 h 89"/>
                <a:gd name="T44" fmla="*/ 46 w 97"/>
                <a:gd name="T45" fmla="*/ 60 h 89"/>
                <a:gd name="T46" fmla="*/ 41 w 97"/>
                <a:gd name="T47" fmla="*/ 66 h 89"/>
                <a:gd name="T48" fmla="*/ 27 w 97"/>
                <a:gd name="T49" fmla="*/ 47 h 89"/>
                <a:gd name="T50" fmla="*/ 44 w 97"/>
                <a:gd name="T51" fmla="*/ 17 h 89"/>
                <a:gd name="T52" fmla="*/ 25 w 97"/>
                <a:gd name="T53" fmla="*/ 30 h 89"/>
                <a:gd name="T54" fmla="*/ 15 w 97"/>
                <a:gd name="T55" fmla="*/ 34 h 89"/>
                <a:gd name="T56" fmla="*/ 0 w 97"/>
                <a:gd name="T57" fmla="*/ 18 h 89"/>
                <a:gd name="T58" fmla="*/ 9 w 97"/>
                <a:gd name="T59" fmla="*/ 19 h 89"/>
                <a:gd name="T60" fmla="*/ 19 w 97"/>
                <a:gd name="T61" fmla="*/ 19 h 89"/>
                <a:gd name="T62" fmla="*/ 12 w 97"/>
                <a:gd name="T63" fmla="*/ 13 h 89"/>
                <a:gd name="T64" fmla="*/ 11 w 97"/>
                <a:gd name="T65" fmla="*/ 9 h 89"/>
                <a:gd name="T66" fmla="*/ 15 w 97"/>
                <a:gd name="T67" fmla="*/ 8 h 89"/>
                <a:gd name="T68" fmla="*/ 20 w 97"/>
                <a:gd name="T69" fmla="*/ 10 h 89"/>
                <a:gd name="T70" fmla="*/ 36 w 97"/>
                <a:gd name="T71" fmla="*/ 7 h 89"/>
                <a:gd name="T72" fmla="*/ 46 w 97"/>
                <a:gd name="T73"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89">
                  <a:moveTo>
                    <a:pt x="46" y="1"/>
                  </a:moveTo>
                  <a:cubicBezTo>
                    <a:pt x="56" y="3"/>
                    <a:pt x="66" y="5"/>
                    <a:pt x="76" y="7"/>
                  </a:cubicBezTo>
                  <a:cubicBezTo>
                    <a:pt x="79" y="9"/>
                    <a:pt x="78" y="12"/>
                    <a:pt x="78" y="15"/>
                  </a:cubicBezTo>
                  <a:cubicBezTo>
                    <a:pt x="78" y="25"/>
                    <a:pt x="82" y="32"/>
                    <a:pt x="91" y="36"/>
                  </a:cubicBezTo>
                  <a:cubicBezTo>
                    <a:pt x="93" y="37"/>
                    <a:pt x="97" y="38"/>
                    <a:pt x="96" y="42"/>
                  </a:cubicBezTo>
                  <a:cubicBezTo>
                    <a:pt x="95" y="45"/>
                    <a:pt x="91" y="43"/>
                    <a:pt x="88" y="43"/>
                  </a:cubicBezTo>
                  <a:cubicBezTo>
                    <a:pt x="87" y="43"/>
                    <a:pt x="85" y="42"/>
                    <a:pt x="83" y="43"/>
                  </a:cubicBezTo>
                  <a:cubicBezTo>
                    <a:pt x="83" y="47"/>
                    <a:pt x="85" y="49"/>
                    <a:pt x="86" y="52"/>
                  </a:cubicBezTo>
                  <a:cubicBezTo>
                    <a:pt x="87" y="56"/>
                    <a:pt x="89" y="60"/>
                    <a:pt x="85" y="62"/>
                  </a:cubicBezTo>
                  <a:cubicBezTo>
                    <a:pt x="82" y="64"/>
                    <a:pt x="79" y="61"/>
                    <a:pt x="77" y="58"/>
                  </a:cubicBezTo>
                  <a:cubicBezTo>
                    <a:pt x="76" y="57"/>
                    <a:pt x="76" y="56"/>
                    <a:pt x="74" y="54"/>
                  </a:cubicBezTo>
                  <a:cubicBezTo>
                    <a:pt x="73" y="59"/>
                    <a:pt x="73" y="64"/>
                    <a:pt x="73" y="68"/>
                  </a:cubicBezTo>
                  <a:cubicBezTo>
                    <a:pt x="73" y="70"/>
                    <a:pt x="74" y="72"/>
                    <a:pt x="74" y="74"/>
                  </a:cubicBezTo>
                  <a:cubicBezTo>
                    <a:pt x="74" y="79"/>
                    <a:pt x="77" y="86"/>
                    <a:pt x="72" y="87"/>
                  </a:cubicBezTo>
                  <a:cubicBezTo>
                    <a:pt x="66" y="88"/>
                    <a:pt x="68" y="80"/>
                    <a:pt x="65" y="76"/>
                  </a:cubicBezTo>
                  <a:cubicBezTo>
                    <a:pt x="61" y="80"/>
                    <a:pt x="61" y="88"/>
                    <a:pt x="54" y="89"/>
                  </a:cubicBezTo>
                  <a:cubicBezTo>
                    <a:pt x="53" y="88"/>
                    <a:pt x="53" y="87"/>
                    <a:pt x="52" y="86"/>
                  </a:cubicBezTo>
                  <a:cubicBezTo>
                    <a:pt x="52" y="83"/>
                    <a:pt x="54" y="80"/>
                    <a:pt x="55" y="78"/>
                  </a:cubicBezTo>
                  <a:cubicBezTo>
                    <a:pt x="54" y="76"/>
                    <a:pt x="53" y="77"/>
                    <a:pt x="52" y="77"/>
                  </a:cubicBezTo>
                  <a:cubicBezTo>
                    <a:pt x="50" y="77"/>
                    <a:pt x="48" y="77"/>
                    <a:pt x="48" y="74"/>
                  </a:cubicBezTo>
                  <a:cubicBezTo>
                    <a:pt x="47" y="73"/>
                    <a:pt x="49" y="72"/>
                    <a:pt x="50" y="71"/>
                  </a:cubicBezTo>
                  <a:cubicBezTo>
                    <a:pt x="66" y="59"/>
                    <a:pt x="70" y="44"/>
                    <a:pt x="63" y="24"/>
                  </a:cubicBezTo>
                  <a:cubicBezTo>
                    <a:pt x="59" y="37"/>
                    <a:pt x="53" y="48"/>
                    <a:pt x="46" y="60"/>
                  </a:cubicBezTo>
                  <a:cubicBezTo>
                    <a:pt x="45" y="62"/>
                    <a:pt x="44" y="65"/>
                    <a:pt x="41" y="66"/>
                  </a:cubicBezTo>
                  <a:cubicBezTo>
                    <a:pt x="35" y="60"/>
                    <a:pt x="31" y="54"/>
                    <a:pt x="27" y="47"/>
                  </a:cubicBezTo>
                  <a:cubicBezTo>
                    <a:pt x="35" y="38"/>
                    <a:pt x="39" y="27"/>
                    <a:pt x="44" y="17"/>
                  </a:cubicBezTo>
                  <a:cubicBezTo>
                    <a:pt x="38" y="22"/>
                    <a:pt x="32" y="27"/>
                    <a:pt x="25" y="30"/>
                  </a:cubicBezTo>
                  <a:cubicBezTo>
                    <a:pt x="22" y="32"/>
                    <a:pt x="19" y="35"/>
                    <a:pt x="15" y="34"/>
                  </a:cubicBezTo>
                  <a:cubicBezTo>
                    <a:pt x="10" y="29"/>
                    <a:pt x="5" y="23"/>
                    <a:pt x="0" y="18"/>
                  </a:cubicBezTo>
                  <a:cubicBezTo>
                    <a:pt x="3" y="16"/>
                    <a:pt x="6" y="18"/>
                    <a:pt x="9" y="19"/>
                  </a:cubicBezTo>
                  <a:cubicBezTo>
                    <a:pt x="12" y="20"/>
                    <a:pt x="15" y="22"/>
                    <a:pt x="19" y="19"/>
                  </a:cubicBezTo>
                  <a:cubicBezTo>
                    <a:pt x="18" y="16"/>
                    <a:pt x="14" y="15"/>
                    <a:pt x="12" y="13"/>
                  </a:cubicBezTo>
                  <a:cubicBezTo>
                    <a:pt x="11" y="11"/>
                    <a:pt x="10" y="10"/>
                    <a:pt x="11" y="9"/>
                  </a:cubicBezTo>
                  <a:cubicBezTo>
                    <a:pt x="12" y="7"/>
                    <a:pt x="13" y="7"/>
                    <a:pt x="15" y="8"/>
                  </a:cubicBezTo>
                  <a:cubicBezTo>
                    <a:pt x="17" y="8"/>
                    <a:pt x="18" y="9"/>
                    <a:pt x="20" y="10"/>
                  </a:cubicBezTo>
                  <a:cubicBezTo>
                    <a:pt x="26" y="12"/>
                    <a:pt x="31" y="11"/>
                    <a:pt x="36" y="7"/>
                  </a:cubicBezTo>
                  <a:cubicBezTo>
                    <a:pt x="38" y="4"/>
                    <a:pt x="41" y="0"/>
                    <a:pt x="46" y="1"/>
                  </a:cubicBezTo>
                  <a:close/>
                </a:path>
              </a:pathLst>
            </a:custGeom>
            <a:solidFill>
              <a:srgbClr val="F5A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8" name="Freeform 87">
              <a:extLst>
                <a:ext uri="{FF2B5EF4-FFF2-40B4-BE49-F238E27FC236}">
                  <a16:creationId xmlns:a16="http://schemas.microsoft.com/office/drawing/2014/main" id="{13CD4A92-9C34-E1CF-D9D9-CAFE666C4DC8}"/>
                </a:ext>
              </a:extLst>
            </p:cNvPr>
            <p:cNvSpPr/>
            <p:nvPr/>
          </p:nvSpPr>
          <p:spPr bwMode="auto">
            <a:xfrm>
              <a:off x="5445125" y="5307013"/>
              <a:ext cx="282575" cy="527050"/>
            </a:xfrm>
            <a:custGeom>
              <a:avLst/>
              <a:gdLst>
                <a:gd name="T0" fmla="*/ 0 w 51"/>
                <a:gd name="T1" fmla="*/ 82 h 95"/>
                <a:gd name="T2" fmla="*/ 12 w 51"/>
                <a:gd name="T3" fmla="*/ 61 h 95"/>
                <a:gd name="T4" fmla="*/ 16 w 51"/>
                <a:gd name="T5" fmla="*/ 79 h 95"/>
                <a:gd name="T6" fmla="*/ 20 w 51"/>
                <a:gd name="T7" fmla="*/ 42 h 95"/>
                <a:gd name="T8" fmla="*/ 27 w 51"/>
                <a:gd name="T9" fmla="*/ 52 h 95"/>
                <a:gd name="T10" fmla="*/ 31 w 51"/>
                <a:gd name="T11" fmla="*/ 54 h 95"/>
                <a:gd name="T12" fmla="*/ 32 w 51"/>
                <a:gd name="T13" fmla="*/ 49 h 95"/>
                <a:gd name="T14" fmla="*/ 27 w 51"/>
                <a:gd name="T15" fmla="*/ 38 h 95"/>
                <a:gd name="T16" fmla="*/ 31 w 51"/>
                <a:gd name="T17" fmla="*/ 33 h 95"/>
                <a:gd name="T18" fmla="*/ 42 w 51"/>
                <a:gd name="T19" fmla="*/ 34 h 95"/>
                <a:gd name="T20" fmla="*/ 23 w 51"/>
                <a:gd name="T21" fmla="*/ 18 h 95"/>
                <a:gd name="T22" fmla="*/ 22 w 51"/>
                <a:gd name="T23" fmla="*/ 0 h 95"/>
                <a:gd name="T24" fmla="*/ 49 w 51"/>
                <a:gd name="T25" fmla="*/ 3 h 95"/>
                <a:gd name="T26" fmla="*/ 50 w 51"/>
                <a:gd name="T27" fmla="*/ 45 h 95"/>
                <a:gd name="T28" fmla="*/ 19 w 51"/>
                <a:gd name="T29" fmla="*/ 91 h 95"/>
                <a:gd name="T30" fmla="*/ 7 w 51"/>
                <a:gd name="T31" fmla="*/ 95 h 95"/>
                <a:gd name="T32" fmla="*/ 0 w 51"/>
                <a:gd name="T33" fmla="*/ 8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95">
                  <a:moveTo>
                    <a:pt x="0" y="82"/>
                  </a:moveTo>
                  <a:cubicBezTo>
                    <a:pt x="5" y="76"/>
                    <a:pt x="9" y="70"/>
                    <a:pt x="12" y="61"/>
                  </a:cubicBezTo>
                  <a:cubicBezTo>
                    <a:pt x="14" y="68"/>
                    <a:pt x="15" y="74"/>
                    <a:pt x="16" y="79"/>
                  </a:cubicBezTo>
                  <a:cubicBezTo>
                    <a:pt x="21" y="67"/>
                    <a:pt x="13" y="54"/>
                    <a:pt x="20" y="42"/>
                  </a:cubicBezTo>
                  <a:cubicBezTo>
                    <a:pt x="22" y="46"/>
                    <a:pt x="24" y="49"/>
                    <a:pt x="27" y="52"/>
                  </a:cubicBezTo>
                  <a:cubicBezTo>
                    <a:pt x="28" y="54"/>
                    <a:pt x="29" y="55"/>
                    <a:pt x="31" y="54"/>
                  </a:cubicBezTo>
                  <a:cubicBezTo>
                    <a:pt x="33" y="53"/>
                    <a:pt x="32" y="51"/>
                    <a:pt x="32" y="49"/>
                  </a:cubicBezTo>
                  <a:cubicBezTo>
                    <a:pt x="30" y="46"/>
                    <a:pt x="28" y="42"/>
                    <a:pt x="27" y="38"/>
                  </a:cubicBezTo>
                  <a:cubicBezTo>
                    <a:pt x="25" y="33"/>
                    <a:pt x="25" y="31"/>
                    <a:pt x="31" y="33"/>
                  </a:cubicBezTo>
                  <a:cubicBezTo>
                    <a:pt x="34" y="34"/>
                    <a:pt x="37" y="36"/>
                    <a:pt x="42" y="34"/>
                  </a:cubicBezTo>
                  <a:cubicBezTo>
                    <a:pt x="33" y="30"/>
                    <a:pt x="26" y="27"/>
                    <a:pt x="23" y="18"/>
                  </a:cubicBezTo>
                  <a:cubicBezTo>
                    <a:pt x="21" y="12"/>
                    <a:pt x="22" y="6"/>
                    <a:pt x="22" y="0"/>
                  </a:cubicBezTo>
                  <a:cubicBezTo>
                    <a:pt x="31" y="1"/>
                    <a:pt x="40" y="2"/>
                    <a:pt x="49" y="3"/>
                  </a:cubicBezTo>
                  <a:cubicBezTo>
                    <a:pt x="49" y="17"/>
                    <a:pt x="50" y="31"/>
                    <a:pt x="50" y="45"/>
                  </a:cubicBezTo>
                  <a:cubicBezTo>
                    <a:pt x="51" y="69"/>
                    <a:pt x="42" y="82"/>
                    <a:pt x="19" y="91"/>
                  </a:cubicBezTo>
                  <a:cubicBezTo>
                    <a:pt x="15" y="93"/>
                    <a:pt x="11" y="94"/>
                    <a:pt x="7" y="95"/>
                  </a:cubicBezTo>
                  <a:cubicBezTo>
                    <a:pt x="4" y="91"/>
                    <a:pt x="2" y="87"/>
                    <a:pt x="0" y="82"/>
                  </a:cubicBezTo>
                  <a:close/>
                </a:path>
              </a:pathLst>
            </a:custGeom>
            <a:solidFill>
              <a:srgbClr val="EA7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9" name="Freeform 88">
              <a:extLst>
                <a:ext uri="{FF2B5EF4-FFF2-40B4-BE49-F238E27FC236}">
                  <a16:creationId xmlns:a16="http://schemas.microsoft.com/office/drawing/2014/main" id="{419FAD37-9F42-29DA-B403-5632ED062903}"/>
                </a:ext>
              </a:extLst>
            </p:cNvPr>
            <p:cNvSpPr/>
            <p:nvPr/>
          </p:nvSpPr>
          <p:spPr bwMode="auto">
            <a:xfrm>
              <a:off x="4972050" y="5540375"/>
              <a:ext cx="384175" cy="449263"/>
            </a:xfrm>
            <a:custGeom>
              <a:avLst/>
              <a:gdLst>
                <a:gd name="T0" fmla="*/ 69 w 69"/>
                <a:gd name="T1" fmla="*/ 19 h 81"/>
                <a:gd name="T2" fmla="*/ 51 w 69"/>
                <a:gd name="T3" fmla="*/ 42 h 81"/>
                <a:gd name="T4" fmla="*/ 43 w 69"/>
                <a:gd name="T5" fmla="*/ 61 h 81"/>
                <a:gd name="T6" fmla="*/ 38 w 69"/>
                <a:gd name="T7" fmla="*/ 77 h 81"/>
                <a:gd name="T8" fmla="*/ 38 w 69"/>
                <a:gd name="T9" fmla="*/ 63 h 81"/>
                <a:gd name="T10" fmla="*/ 37 w 69"/>
                <a:gd name="T11" fmla="*/ 58 h 81"/>
                <a:gd name="T12" fmla="*/ 32 w 69"/>
                <a:gd name="T13" fmla="*/ 60 h 81"/>
                <a:gd name="T14" fmla="*/ 1 w 69"/>
                <a:gd name="T15" fmla="*/ 81 h 81"/>
                <a:gd name="T16" fmla="*/ 11 w 69"/>
                <a:gd name="T17" fmla="*/ 68 h 81"/>
                <a:gd name="T18" fmla="*/ 1 w 69"/>
                <a:gd name="T19" fmla="*/ 63 h 81"/>
                <a:gd name="T20" fmla="*/ 27 w 69"/>
                <a:gd name="T21" fmla="*/ 50 h 81"/>
                <a:gd name="T22" fmla="*/ 53 w 69"/>
                <a:gd name="T23" fmla="*/ 13 h 81"/>
                <a:gd name="T24" fmla="*/ 26 w 69"/>
                <a:gd name="T25" fmla="*/ 23 h 81"/>
                <a:gd name="T26" fmla="*/ 21 w 69"/>
                <a:gd name="T27" fmla="*/ 31 h 81"/>
                <a:gd name="T28" fmla="*/ 20 w 69"/>
                <a:gd name="T29" fmla="*/ 44 h 81"/>
                <a:gd name="T30" fmla="*/ 15 w 69"/>
                <a:gd name="T31" fmla="*/ 29 h 81"/>
                <a:gd name="T32" fmla="*/ 0 w 69"/>
                <a:gd name="T33" fmla="*/ 38 h 81"/>
                <a:gd name="T34" fmla="*/ 19 w 69"/>
                <a:gd name="T35" fmla="*/ 20 h 81"/>
                <a:gd name="T36" fmla="*/ 6 w 69"/>
                <a:gd name="T37" fmla="*/ 12 h 81"/>
                <a:gd name="T38" fmla="*/ 21 w 69"/>
                <a:gd name="T39" fmla="*/ 13 h 81"/>
                <a:gd name="T40" fmla="*/ 32 w 69"/>
                <a:gd name="T41" fmla="*/ 12 h 81"/>
                <a:gd name="T42" fmla="*/ 55 w 69"/>
                <a:gd name="T43" fmla="*/ 0 h 81"/>
                <a:gd name="T44" fmla="*/ 69 w 69"/>
                <a:gd name="T45" fmla="*/ 1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81">
                  <a:moveTo>
                    <a:pt x="69" y="19"/>
                  </a:moveTo>
                  <a:cubicBezTo>
                    <a:pt x="63" y="27"/>
                    <a:pt x="58" y="35"/>
                    <a:pt x="51" y="42"/>
                  </a:cubicBezTo>
                  <a:cubicBezTo>
                    <a:pt x="46" y="47"/>
                    <a:pt x="42" y="53"/>
                    <a:pt x="43" y="61"/>
                  </a:cubicBezTo>
                  <a:cubicBezTo>
                    <a:pt x="43" y="66"/>
                    <a:pt x="41" y="71"/>
                    <a:pt x="38" y="77"/>
                  </a:cubicBezTo>
                  <a:cubicBezTo>
                    <a:pt x="36" y="71"/>
                    <a:pt x="39" y="68"/>
                    <a:pt x="38" y="63"/>
                  </a:cubicBezTo>
                  <a:cubicBezTo>
                    <a:pt x="38" y="61"/>
                    <a:pt x="39" y="59"/>
                    <a:pt x="37" y="58"/>
                  </a:cubicBezTo>
                  <a:cubicBezTo>
                    <a:pt x="35" y="57"/>
                    <a:pt x="33" y="59"/>
                    <a:pt x="32" y="60"/>
                  </a:cubicBezTo>
                  <a:cubicBezTo>
                    <a:pt x="22" y="68"/>
                    <a:pt x="13" y="76"/>
                    <a:pt x="1" y="81"/>
                  </a:cubicBezTo>
                  <a:cubicBezTo>
                    <a:pt x="4" y="77"/>
                    <a:pt x="8" y="73"/>
                    <a:pt x="11" y="68"/>
                  </a:cubicBezTo>
                  <a:cubicBezTo>
                    <a:pt x="8" y="65"/>
                    <a:pt x="3" y="68"/>
                    <a:pt x="1" y="63"/>
                  </a:cubicBezTo>
                  <a:cubicBezTo>
                    <a:pt x="13" y="65"/>
                    <a:pt x="21" y="59"/>
                    <a:pt x="27" y="50"/>
                  </a:cubicBezTo>
                  <a:cubicBezTo>
                    <a:pt x="36" y="38"/>
                    <a:pt x="46" y="27"/>
                    <a:pt x="53" y="13"/>
                  </a:cubicBezTo>
                  <a:cubicBezTo>
                    <a:pt x="43" y="15"/>
                    <a:pt x="34" y="18"/>
                    <a:pt x="26" y="23"/>
                  </a:cubicBezTo>
                  <a:cubicBezTo>
                    <a:pt x="22" y="25"/>
                    <a:pt x="22" y="27"/>
                    <a:pt x="21" y="31"/>
                  </a:cubicBezTo>
                  <a:cubicBezTo>
                    <a:pt x="21" y="35"/>
                    <a:pt x="23" y="40"/>
                    <a:pt x="20" y="44"/>
                  </a:cubicBezTo>
                  <a:cubicBezTo>
                    <a:pt x="16" y="39"/>
                    <a:pt x="22" y="31"/>
                    <a:pt x="15" y="29"/>
                  </a:cubicBezTo>
                  <a:cubicBezTo>
                    <a:pt x="12" y="29"/>
                    <a:pt x="7" y="34"/>
                    <a:pt x="0" y="38"/>
                  </a:cubicBezTo>
                  <a:cubicBezTo>
                    <a:pt x="6" y="30"/>
                    <a:pt x="13" y="25"/>
                    <a:pt x="19" y="20"/>
                  </a:cubicBezTo>
                  <a:cubicBezTo>
                    <a:pt x="15" y="16"/>
                    <a:pt x="9" y="17"/>
                    <a:pt x="6" y="12"/>
                  </a:cubicBezTo>
                  <a:cubicBezTo>
                    <a:pt x="11" y="10"/>
                    <a:pt x="16" y="13"/>
                    <a:pt x="21" y="13"/>
                  </a:cubicBezTo>
                  <a:cubicBezTo>
                    <a:pt x="25" y="14"/>
                    <a:pt x="28" y="14"/>
                    <a:pt x="32" y="12"/>
                  </a:cubicBezTo>
                  <a:cubicBezTo>
                    <a:pt x="39" y="7"/>
                    <a:pt x="47" y="4"/>
                    <a:pt x="55" y="0"/>
                  </a:cubicBezTo>
                  <a:cubicBezTo>
                    <a:pt x="60" y="6"/>
                    <a:pt x="65" y="12"/>
                    <a:pt x="69" y="19"/>
                  </a:cubicBezTo>
                  <a:close/>
                </a:path>
              </a:pathLst>
            </a:custGeom>
            <a:solidFill>
              <a:srgbClr val="F5A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0" name="Freeform 89">
              <a:extLst>
                <a:ext uri="{FF2B5EF4-FFF2-40B4-BE49-F238E27FC236}">
                  <a16:creationId xmlns:a16="http://schemas.microsoft.com/office/drawing/2014/main" id="{16EF07E8-229C-3614-9488-4D93923A5E4B}"/>
                </a:ext>
              </a:extLst>
            </p:cNvPr>
            <p:cNvSpPr/>
            <p:nvPr/>
          </p:nvSpPr>
          <p:spPr bwMode="auto">
            <a:xfrm>
              <a:off x="4938713" y="5168900"/>
              <a:ext cx="461963" cy="233363"/>
            </a:xfrm>
            <a:custGeom>
              <a:avLst/>
              <a:gdLst>
                <a:gd name="T0" fmla="*/ 83 w 83"/>
                <a:gd name="T1" fmla="*/ 19 h 42"/>
                <a:gd name="T2" fmla="*/ 75 w 83"/>
                <a:gd name="T3" fmla="*/ 24 h 42"/>
                <a:gd name="T4" fmla="*/ 53 w 83"/>
                <a:gd name="T5" fmla="*/ 28 h 42"/>
                <a:gd name="T6" fmla="*/ 48 w 83"/>
                <a:gd name="T7" fmla="*/ 26 h 42"/>
                <a:gd name="T8" fmla="*/ 60 w 83"/>
                <a:gd name="T9" fmla="*/ 37 h 42"/>
                <a:gd name="T10" fmla="*/ 47 w 83"/>
                <a:gd name="T11" fmla="*/ 40 h 42"/>
                <a:gd name="T12" fmla="*/ 37 w 83"/>
                <a:gd name="T13" fmla="*/ 36 h 42"/>
                <a:gd name="T14" fmla="*/ 4 w 83"/>
                <a:gd name="T15" fmla="*/ 13 h 42"/>
                <a:gd name="T16" fmla="*/ 2 w 83"/>
                <a:gd name="T17" fmla="*/ 4 h 42"/>
                <a:gd name="T18" fmla="*/ 9 w 83"/>
                <a:gd name="T19" fmla="*/ 2 h 42"/>
                <a:gd name="T20" fmla="*/ 44 w 83"/>
                <a:gd name="T21" fmla="*/ 10 h 42"/>
                <a:gd name="T22" fmla="*/ 77 w 83"/>
                <a:gd name="T23" fmla="*/ 18 h 42"/>
                <a:gd name="T24" fmla="*/ 83 w 83"/>
                <a:gd name="T25"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42">
                  <a:moveTo>
                    <a:pt x="83" y="19"/>
                  </a:moveTo>
                  <a:cubicBezTo>
                    <a:pt x="79" y="20"/>
                    <a:pt x="78" y="22"/>
                    <a:pt x="75" y="24"/>
                  </a:cubicBezTo>
                  <a:cubicBezTo>
                    <a:pt x="66" y="33"/>
                    <a:pt x="64" y="34"/>
                    <a:pt x="53" y="28"/>
                  </a:cubicBezTo>
                  <a:cubicBezTo>
                    <a:pt x="52" y="28"/>
                    <a:pt x="50" y="27"/>
                    <a:pt x="48" y="26"/>
                  </a:cubicBezTo>
                  <a:cubicBezTo>
                    <a:pt x="51" y="32"/>
                    <a:pt x="56" y="33"/>
                    <a:pt x="60" y="37"/>
                  </a:cubicBezTo>
                  <a:cubicBezTo>
                    <a:pt x="57" y="41"/>
                    <a:pt x="53" y="42"/>
                    <a:pt x="47" y="40"/>
                  </a:cubicBezTo>
                  <a:cubicBezTo>
                    <a:pt x="44" y="38"/>
                    <a:pt x="41" y="38"/>
                    <a:pt x="37" y="36"/>
                  </a:cubicBezTo>
                  <a:cubicBezTo>
                    <a:pt x="26" y="28"/>
                    <a:pt x="16" y="19"/>
                    <a:pt x="4" y="13"/>
                  </a:cubicBezTo>
                  <a:cubicBezTo>
                    <a:pt x="0" y="11"/>
                    <a:pt x="1" y="8"/>
                    <a:pt x="2" y="4"/>
                  </a:cubicBezTo>
                  <a:cubicBezTo>
                    <a:pt x="3" y="0"/>
                    <a:pt x="6" y="1"/>
                    <a:pt x="9" y="2"/>
                  </a:cubicBezTo>
                  <a:cubicBezTo>
                    <a:pt x="21" y="4"/>
                    <a:pt x="32" y="10"/>
                    <a:pt x="44" y="10"/>
                  </a:cubicBezTo>
                  <a:cubicBezTo>
                    <a:pt x="54" y="15"/>
                    <a:pt x="66" y="16"/>
                    <a:pt x="77" y="18"/>
                  </a:cubicBezTo>
                  <a:cubicBezTo>
                    <a:pt x="79" y="18"/>
                    <a:pt x="81" y="18"/>
                    <a:pt x="83" y="19"/>
                  </a:cubicBezTo>
                  <a:close/>
                </a:path>
              </a:pathLst>
            </a:custGeom>
            <a:solidFill>
              <a:srgbClr val="E97F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1" name="Freeform 90">
              <a:extLst>
                <a:ext uri="{FF2B5EF4-FFF2-40B4-BE49-F238E27FC236}">
                  <a16:creationId xmlns:a16="http://schemas.microsoft.com/office/drawing/2014/main" id="{56BF6742-D43A-C395-EAB2-6DD55C444C83}"/>
                </a:ext>
              </a:extLst>
            </p:cNvPr>
            <p:cNvSpPr/>
            <p:nvPr/>
          </p:nvSpPr>
          <p:spPr bwMode="auto">
            <a:xfrm>
              <a:off x="5372100" y="5368925"/>
              <a:ext cx="182563" cy="376238"/>
            </a:xfrm>
            <a:custGeom>
              <a:avLst/>
              <a:gdLst>
                <a:gd name="T0" fmla="*/ 0 w 33"/>
                <a:gd name="T1" fmla="*/ 48 h 68"/>
                <a:gd name="T2" fmla="*/ 22 w 33"/>
                <a:gd name="T3" fmla="*/ 0 h 68"/>
                <a:gd name="T4" fmla="*/ 8 w 33"/>
                <a:gd name="T5" fmla="*/ 56 h 68"/>
                <a:gd name="T6" fmla="*/ 18 w 33"/>
                <a:gd name="T7" fmla="*/ 56 h 68"/>
                <a:gd name="T8" fmla="*/ 11 w 33"/>
                <a:gd name="T9" fmla="*/ 68 h 68"/>
                <a:gd name="T10" fmla="*/ 0 w 33"/>
                <a:gd name="T11" fmla="*/ 48 h 68"/>
              </a:gdLst>
              <a:ahLst/>
              <a:cxnLst>
                <a:cxn ang="0">
                  <a:pos x="T0" y="T1"/>
                </a:cxn>
                <a:cxn ang="0">
                  <a:pos x="T2" y="T3"/>
                </a:cxn>
                <a:cxn ang="0">
                  <a:pos x="T4" y="T5"/>
                </a:cxn>
                <a:cxn ang="0">
                  <a:pos x="T6" y="T7"/>
                </a:cxn>
                <a:cxn ang="0">
                  <a:pos x="T8" y="T9"/>
                </a:cxn>
                <a:cxn ang="0">
                  <a:pos x="T10" y="T11"/>
                </a:cxn>
              </a:cxnLst>
              <a:rect l="0" t="0" r="r" b="b"/>
              <a:pathLst>
                <a:path w="33" h="68">
                  <a:moveTo>
                    <a:pt x="0" y="48"/>
                  </a:moveTo>
                  <a:cubicBezTo>
                    <a:pt x="8" y="33"/>
                    <a:pt x="16" y="18"/>
                    <a:pt x="22" y="0"/>
                  </a:cubicBezTo>
                  <a:cubicBezTo>
                    <a:pt x="33" y="24"/>
                    <a:pt x="28" y="44"/>
                    <a:pt x="8" y="56"/>
                  </a:cubicBezTo>
                  <a:cubicBezTo>
                    <a:pt x="11" y="58"/>
                    <a:pt x="14" y="55"/>
                    <a:pt x="18" y="56"/>
                  </a:cubicBezTo>
                  <a:cubicBezTo>
                    <a:pt x="16" y="60"/>
                    <a:pt x="15" y="64"/>
                    <a:pt x="11" y="68"/>
                  </a:cubicBezTo>
                  <a:cubicBezTo>
                    <a:pt x="7" y="61"/>
                    <a:pt x="3" y="55"/>
                    <a:pt x="0" y="48"/>
                  </a:cubicBezTo>
                  <a:close/>
                </a:path>
              </a:pathLst>
            </a:custGeom>
            <a:solidFill>
              <a:srgbClr val="EA7F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2" name="Freeform 91">
              <a:extLst>
                <a:ext uri="{FF2B5EF4-FFF2-40B4-BE49-F238E27FC236}">
                  <a16:creationId xmlns:a16="http://schemas.microsoft.com/office/drawing/2014/main" id="{D6F7C034-0253-B5CB-CF60-D8F1D241C534}"/>
                </a:ext>
              </a:extLst>
            </p:cNvPr>
            <p:cNvSpPr/>
            <p:nvPr/>
          </p:nvSpPr>
          <p:spPr bwMode="auto">
            <a:xfrm>
              <a:off x="5227638" y="5340350"/>
              <a:ext cx="177800" cy="188913"/>
            </a:xfrm>
            <a:custGeom>
              <a:avLst/>
              <a:gdLst>
                <a:gd name="T0" fmla="*/ 0 w 32"/>
                <a:gd name="T1" fmla="*/ 21 h 34"/>
                <a:gd name="T2" fmla="*/ 32 w 32"/>
                <a:gd name="T3" fmla="*/ 0 h 34"/>
                <a:gd name="T4" fmla="*/ 12 w 32"/>
                <a:gd name="T5" fmla="*/ 34 h 34"/>
                <a:gd name="T6" fmla="*/ 0 w 32"/>
                <a:gd name="T7" fmla="*/ 21 h 34"/>
              </a:gdLst>
              <a:ahLst/>
              <a:cxnLst>
                <a:cxn ang="0">
                  <a:pos x="T0" y="T1"/>
                </a:cxn>
                <a:cxn ang="0">
                  <a:pos x="T2" y="T3"/>
                </a:cxn>
                <a:cxn ang="0">
                  <a:pos x="T4" y="T5"/>
                </a:cxn>
                <a:cxn ang="0">
                  <a:pos x="T6" y="T7"/>
                </a:cxn>
              </a:cxnLst>
              <a:rect l="0" t="0" r="r" b="b"/>
              <a:pathLst>
                <a:path w="32" h="34">
                  <a:moveTo>
                    <a:pt x="0" y="21"/>
                  </a:moveTo>
                  <a:cubicBezTo>
                    <a:pt x="12" y="16"/>
                    <a:pt x="21" y="7"/>
                    <a:pt x="32" y="0"/>
                  </a:cubicBezTo>
                  <a:cubicBezTo>
                    <a:pt x="26" y="12"/>
                    <a:pt x="25" y="26"/>
                    <a:pt x="12" y="34"/>
                  </a:cubicBezTo>
                  <a:cubicBezTo>
                    <a:pt x="7" y="31"/>
                    <a:pt x="4" y="25"/>
                    <a:pt x="0" y="21"/>
                  </a:cubicBezTo>
                  <a:close/>
                </a:path>
              </a:pathLst>
            </a:custGeom>
            <a:solidFill>
              <a:srgbClr val="E88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3" name="Freeform 92">
              <a:extLst>
                <a:ext uri="{FF2B5EF4-FFF2-40B4-BE49-F238E27FC236}">
                  <a16:creationId xmlns:a16="http://schemas.microsoft.com/office/drawing/2014/main" id="{953FF692-D650-9F62-B67B-78047BE909B5}"/>
                </a:ext>
              </a:extLst>
            </p:cNvPr>
            <p:cNvSpPr/>
            <p:nvPr/>
          </p:nvSpPr>
          <p:spPr bwMode="auto">
            <a:xfrm>
              <a:off x="4994275" y="5435600"/>
              <a:ext cx="217488" cy="127000"/>
            </a:xfrm>
            <a:custGeom>
              <a:avLst/>
              <a:gdLst>
                <a:gd name="T0" fmla="*/ 39 w 39"/>
                <a:gd name="T1" fmla="*/ 5 h 23"/>
                <a:gd name="T2" fmla="*/ 29 w 39"/>
                <a:gd name="T3" fmla="*/ 23 h 23"/>
                <a:gd name="T4" fmla="*/ 20 w 39"/>
                <a:gd name="T5" fmla="*/ 14 h 23"/>
                <a:gd name="T6" fmla="*/ 0 w 39"/>
                <a:gd name="T7" fmla="*/ 18 h 23"/>
                <a:gd name="T8" fmla="*/ 34 w 39"/>
                <a:gd name="T9" fmla="*/ 0 h 23"/>
                <a:gd name="T10" fmla="*/ 39 w 39"/>
                <a:gd name="T11" fmla="*/ 5 h 23"/>
              </a:gdLst>
              <a:ahLst/>
              <a:cxnLst>
                <a:cxn ang="0">
                  <a:pos x="T0" y="T1"/>
                </a:cxn>
                <a:cxn ang="0">
                  <a:pos x="T2" y="T3"/>
                </a:cxn>
                <a:cxn ang="0">
                  <a:pos x="T4" y="T5"/>
                </a:cxn>
                <a:cxn ang="0">
                  <a:pos x="T6" y="T7"/>
                </a:cxn>
                <a:cxn ang="0">
                  <a:pos x="T8" y="T9"/>
                </a:cxn>
                <a:cxn ang="0">
                  <a:pos x="T10" y="T11"/>
                </a:cxn>
              </a:cxnLst>
              <a:rect l="0" t="0" r="r" b="b"/>
              <a:pathLst>
                <a:path w="39" h="23">
                  <a:moveTo>
                    <a:pt x="39" y="5"/>
                  </a:moveTo>
                  <a:cubicBezTo>
                    <a:pt x="38" y="12"/>
                    <a:pt x="33" y="16"/>
                    <a:pt x="29" y="23"/>
                  </a:cubicBezTo>
                  <a:cubicBezTo>
                    <a:pt x="30" y="11"/>
                    <a:pt x="30" y="11"/>
                    <a:pt x="20" y="14"/>
                  </a:cubicBezTo>
                  <a:cubicBezTo>
                    <a:pt x="13" y="16"/>
                    <a:pt x="7" y="18"/>
                    <a:pt x="0" y="18"/>
                  </a:cubicBezTo>
                  <a:cubicBezTo>
                    <a:pt x="11" y="11"/>
                    <a:pt x="24" y="8"/>
                    <a:pt x="34" y="0"/>
                  </a:cubicBezTo>
                  <a:cubicBezTo>
                    <a:pt x="36" y="2"/>
                    <a:pt x="38" y="3"/>
                    <a:pt x="39" y="5"/>
                  </a:cubicBezTo>
                  <a:close/>
                </a:path>
              </a:pathLst>
            </a:custGeom>
            <a:solidFill>
              <a:srgbClr val="F5A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4" name="Freeform 93">
              <a:extLst>
                <a:ext uri="{FF2B5EF4-FFF2-40B4-BE49-F238E27FC236}">
                  <a16:creationId xmlns:a16="http://schemas.microsoft.com/office/drawing/2014/main" id="{758EF553-E2D4-4E24-3B65-140A49037B80}"/>
                </a:ext>
              </a:extLst>
            </p:cNvPr>
            <p:cNvSpPr/>
            <p:nvPr/>
          </p:nvSpPr>
          <p:spPr bwMode="auto">
            <a:xfrm>
              <a:off x="5000625" y="5307013"/>
              <a:ext cx="127000" cy="117475"/>
            </a:xfrm>
            <a:custGeom>
              <a:avLst/>
              <a:gdLst>
                <a:gd name="T0" fmla="*/ 23 w 23"/>
                <a:gd name="T1" fmla="*/ 13 h 21"/>
                <a:gd name="T2" fmla="*/ 0 w 23"/>
                <a:gd name="T3" fmla="*/ 17 h 21"/>
                <a:gd name="T4" fmla="*/ 5 w 23"/>
                <a:gd name="T5" fmla="*/ 15 h 21"/>
                <a:gd name="T6" fmla="*/ 11 w 23"/>
                <a:gd name="T7" fmla="*/ 15 h 21"/>
                <a:gd name="T8" fmla="*/ 15 w 23"/>
                <a:gd name="T9" fmla="*/ 13 h 21"/>
                <a:gd name="T10" fmla="*/ 13 w 23"/>
                <a:gd name="T11" fmla="*/ 9 h 21"/>
                <a:gd name="T12" fmla="*/ 6 w 23"/>
                <a:gd name="T13" fmla="*/ 0 h 21"/>
                <a:gd name="T14" fmla="*/ 23 w 23"/>
                <a:gd name="T15" fmla="*/ 1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1">
                  <a:moveTo>
                    <a:pt x="23" y="13"/>
                  </a:moveTo>
                  <a:cubicBezTo>
                    <a:pt x="17" y="21"/>
                    <a:pt x="8" y="17"/>
                    <a:pt x="0" y="17"/>
                  </a:cubicBezTo>
                  <a:cubicBezTo>
                    <a:pt x="2" y="17"/>
                    <a:pt x="3" y="16"/>
                    <a:pt x="5" y="15"/>
                  </a:cubicBezTo>
                  <a:cubicBezTo>
                    <a:pt x="7" y="15"/>
                    <a:pt x="9" y="15"/>
                    <a:pt x="11" y="15"/>
                  </a:cubicBezTo>
                  <a:cubicBezTo>
                    <a:pt x="13" y="15"/>
                    <a:pt x="14" y="15"/>
                    <a:pt x="15" y="13"/>
                  </a:cubicBezTo>
                  <a:cubicBezTo>
                    <a:pt x="16" y="11"/>
                    <a:pt x="14" y="10"/>
                    <a:pt x="13" y="9"/>
                  </a:cubicBezTo>
                  <a:cubicBezTo>
                    <a:pt x="11" y="6"/>
                    <a:pt x="6" y="4"/>
                    <a:pt x="6" y="0"/>
                  </a:cubicBezTo>
                  <a:cubicBezTo>
                    <a:pt x="12" y="3"/>
                    <a:pt x="18" y="8"/>
                    <a:pt x="23" y="13"/>
                  </a:cubicBezTo>
                  <a:close/>
                </a:path>
              </a:pathLst>
            </a:custGeom>
            <a:solidFill>
              <a:srgbClr val="F3A2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5" name="Freeform 94">
              <a:extLst>
                <a:ext uri="{FF2B5EF4-FFF2-40B4-BE49-F238E27FC236}">
                  <a16:creationId xmlns:a16="http://schemas.microsoft.com/office/drawing/2014/main" id="{A8941796-A266-854E-C315-E4EB1B983880}"/>
                </a:ext>
              </a:extLst>
            </p:cNvPr>
            <p:cNvSpPr/>
            <p:nvPr/>
          </p:nvSpPr>
          <p:spPr bwMode="auto">
            <a:xfrm>
              <a:off x="5705475" y="4768850"/>
              <a:ext cx="166688" cy="555625"/>
            </a:xfrm>
            <a:custGeom>
              <a:avLst/>
              <a:gdLst>
                <a:gd name="T0" fmla="*/ 23 w 30"/>
                <a:gd name="T1" fmla="*/ 0 h 100"/>
                <a:gd name="T2" fmla="*/ 25 w 30"/>
                <a:gd name="T3" fmla="*/ 0 h 100"/>
                <a:gd name="T4" fmla="*/ 21 w 30"/>
                <a:gd name="T5" fmla="*/ 62 h 100"/>
                <a:gd name="T6" fmla="*/ 13 w 30"/>
                <a:gd name="T7" fmla="*/ 98 h 100"/>
                <a:gd name="T8" fmla="*/ 0 w 30"/>
                <a:gd name="T9" fmla="*/ 97 h 100"/>
                <a:gd name="T10" fmla="*/ 12 w 30"/>
                <a:gd name="T11" fmla="*/ 35 h 100"/>
                <a:gd name="T12" fmla="*/ 12 w 30"/>
                <a:gd name="T13" fmla="*/ 9 h 100"/>
                <a:gd name="T14" fmla="*/ 14 w 30"/>
                <a:gd name="T15" fmla="*/ 4 h 100"/>
                <a:gd name="T16" fmla="*/ 23 w 30"/>
                <a:gd name="T1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00">
                  <a:moveTo>
                    <a:pt x="23" y="0"/>
                  </a:moveTo>
                  <a:cubicBezTo>
                    <a:pt x="24" y="0"/>
                    <a:pt x="24" y="0"/>
                    <a:pt x="25" y="0"/>
                  </a:cubicBezTo>
                  <a:cubicBezTo>
                    <a:pt x="30" y="21"/>
                    <a:pt x="26" y="42"/>
                    <a:pt x="21" y="62"/>
                  </a:cubicBezTo>
                  <a:cubicBezTo>
                    <a:pt x="18" y="74"/>
                    <a:pt x="16" y="86"/>
                    <a:pt x="13" y="98"/>
                  </a:cubicBezTo>
                  <a:cubicBezTo>
                    <a:pt x="9" y="98"/>
                    <a:pt x="4" y="100"/>
                    <a:pt x="0" y="97"/>
                  </a:cubicBezTo>
                  <a:cubicBezTo>
                    <a:pt x="3" y="76"/>
                    <a:pt x="10" y="56"/>
                    <a:pt x="12" y="35"/>
                  </a:cubicBezTo>
                  <a:cubicBezTo>
                    <a:pt x="13" y="26"/>
                    <a:pt x="10" y="18"/>
                    <a:pt x="12" y="9"/>
                  </a:cubicBezTo>
                  <a:cubicBezTo>
                    <a:pt x="12" y="7"/>
                    <a:pt x="13" y="6"/>
                    <a:pt x="14" y="4"/>
                  </a:cubicBezTo>
                  <a:cubicBezTo>
                    <a:pt x="17" y="2"/>
                    <a:pt x="19" y="0"/>
                    <a:pt x="23" y="0"/>
                  </a:cubicBezTo>
                  <a:close/>
                </a:path>
              </a:pathLst>
            </a:custGeom>
            <a:solidFill>
              <a:srgbClr val="D05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6" name="Freeform 95">
              <a:extLst>
                <a:ext uri="{FF2B5EF4-FFF2-40B4-BE49-F238E27FC236}">
                  <a16:creationId xmlns:a16="http://schemas.microsoft.com/office/drawing/2014/main" id="{CB3613DE-DCF4-A464-8618-363A3AC25426}"/>
                </a:ext>
              </a:extLst>
            </p:cNvPr>
            <p:cNvSpPr/>
            <p:nvPr/>
          </p:nvSpPr>
          <p:spPr bwMode="auto">
            <a:xfrm>
              <a:off x="6103938" y="4597400"/>
              <a:ext cx="144463" cy="155575"/>
            </a:xfrm>
            <a:custGeom>
              <a:avLst/>
              <a:gdLst>
                <a:gd name="T0" fmla="*/ 8 w 26"/>
                <a:gd name="T1" fmla="*/ 28 h 28"/>
                <a:gd name="T2" fmla="*/ 0 w 26"/>
                <a:gd name="T3" fmla="*/ 25 h 28"/>
                <a:gd name="T4" fmla="*/ 0 w 26"/>
                <a:gd name="T5" fmla="*/ 24 h 28"/>
                <a:gd name="T6" fmla="*/ 17 w 26"/>
                <a:gd name="T7" fmla="*/ 2 h 28"/>
                <a:gd name="T8" fmla="*/ 25 w 26"/>
                <a:gd name="T9" fmla="*/ 2 h 28"/>
                <a:gd name="T10" fmla="*/ 26 w 26"/>
                <a:gd name="T11" fmla="*/ 2 h 28"/>
                <a:gd name="T12" fmla="*/ 26 w 26"/>
                <a:gd name="T13" fmla="*/ 4 h 28"/>
                <a:gd name="T14" fmla="*/ 8 w 26"/>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8">
                  <a:moveTo>
                    <a:pt x="8" y="28"/>
                  </a:moveTo>
                  <a:cubicBezTo>
                    <a:pt x="5" y="27"/>
                    <a:pt x="3" y="26"/>
                    <a:pt x="0" y="25"/>
                  </a:cubicBezTo>
                  <a:cubicBezTo>
                    <a:pt x="0" y="25"/>
                    <a:pt x="0" y="24"/>
                    <a:pt x="0" y="24"/>
                  </a:cubicBezTo>
                  <a:cubicBezTo>
                    <a:pt x="3" y="15"/>
                    <a:pt x="11" y="9"/>
                    <a:pt x="17" y="2"/>
                  </a:cubicBezTo>
                  <a:cubicBezTo>
                    <a:pt x="20" y="0"/>
                    <a:pt x="22" y="0"/>
                    <a:pt x="25" y="2"/>
                  </a:cubicBezTo>
                  <a:cubicBezTo>
                    <a:pt x="26" y="2"/>
                    <a:pt x="26" y="2"/>
                    <a:pt x="26" y="2"/>
                  </a:cubicBezTo>
                  <a:cubicBezTo>
                    <a:pt x="26" y="3"/>
                    <a:pt x="26" y="3"/>
                    <a:pt x="26" y="4"/>
                  </a:cubicBezTo>
                  <a:cubicBezTo>
                    <a:pt x="26" y="10"/>
                    <a:pt x="14" y="26"/>
                    <a:pt x="8" y="28"/>
                  </a:cubicBezTo>
                  <a:close/>
                </a:path>
              </a:pathLst>
            </a:custGeom>
            <a:solidFill>
              <a:srgbClr val="A5B4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7" name="Freeform 96">
              <a:extLst>
                <a:ext uri="{FF2B5EF4-FFF2-40B4-BE49-F238E27FC236}">
                  <a16:creationId xmlns:a16="http://schemas.microsoft.com/office/drawing/2014/main" id="{98B2ECD7-BA84-5FA6-C5D6-D8D9EABA42BD}"/>
                </a:ext>
              </a:extLst>
            </p:cNvPr>
            <p:cNvSpPr/>
            <p:nvPr/>
          </p:nvSpPr>
          <p:spPr bwMode="auto">
            <a:xfrm>
              <a:off x="6088063" y="4570413"/>
              <a:ext cx="155575" cy="160338"/>
            </a:xfrm>
            <a:custGeom>
              <a:avLst/>
              <a:gdLst>
                <a:gd name="T0" fmla="*/ 28 w 28"/>
                <a:gd name="T1" fmla="*/ 7 h 29"/>
                <a:gd name="T2" fmla="*/ 16 w 28"/>
                <a:gd name="T3" fmla="*/ 14 h 29"/>
                <a:gd name="T4" fmla="*/ 3 w 28"/>
                <a:gd name="T5" fmla="*/ 29 h 29"/>
                <a:gd name="T6" fmla="*/ 0 w 28"/>
                <a:gd name="T7" fmla="*/ 27 h 29"/>
                <a:gd name="T8" fmla="*/ 20 w 28"/>
                <a:gd name="T9" fmla="*/ 0 h 29"/>
                <a:gd name="T10" fmla="*/ 28 w 28"/>
                <a:gd name="T11" fmla="*/ 7 h 29"/>
              </a:gdLst>
              <a:ahLst/>
              <a:cxnLst>
                <a:cxn ang="0">
                  <a:pos x="T0" y="T1"/>
                </a:cxn>
                <a:cxn ang="0">
                  <a:pos x="T2" y="T3"/>
                </a:cxn>
                <a:cxn ang="0">
                  <a:pos x="T4" y="T5"/>
                </a:cxn>
                <a:cxn ang="0">
                  <a:pos x="T6" y="T7"/>
                </a:cxn>
                <a:cxn ang="0">
                  <a:pos x="T8" y="T9"/>
                </a:cxn>
                <a:cxn ang="0">
                  <a:pos x="T10" y="T11"/>
                </a:cxn>
              </a:cxnLst>
              <a:rect l="0" t="0" r="r" b="b"/>
              <a:pathLst>
                <a:path w="28" h="28">
                  <a:moveTo>
                    <a:pt x="28" y="7"/>
                  </a:moveTo>
                  <a:cubicBezTo>
                    <a:pt x="22" y="6"/>
                    <a:pt x="19" y="10"/>
                    <a:pt x="16" y="14"/>
                  </a:cubicBezTo>
                  <a:cubicBezTo>
                    <a:pt x="12" y="19"/>
                    <a:pt x="8" y="24"/>
                    <a:pt x="3" y="29"/>
                  </a:cubicBezTo>
                  <a:cubicBezTo>
                    <a:pt x="2" y="28"/>
                    <a:pt x="1" y="28"/>
                    <a:pt x="0" y="27"/>
                  </a:cubicBezTo>
                  <a:cubicBezTo>
                    <a:pt x="6" y="18"/>
                    <a:pt x="15" y="11"/>
                    <a:pt x="20" y="0"/>
                  </a:cubicBezTo>
                  <a:cubicBezTo>
                    <a:pt x="23" y="2"/>
                    <a:pt x="25" y="5"/>
                    <a:pt x="28" y="7"/>
                  </a:cubicBezTo>
                  <a:close/>
                </a:path>
              </a:pathLst>
            </a:custGeom>
            <a:solidFill>
              <a:srgbClr val="DFB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8" name="Freeform 97">
              <a:extLst>
                <a:ext uri="{FF2B5EF4-FFF2-40B4-BE49-F238E27FC236}">
                  <a16:creationId xmlns:a16="http://schemas.microsoft.com/office/drawing/2014/main" id="{841884BD-F987-1403-AEFA-7C318A31EC01}"/>
                </a:ext>
              </a:extLst>
            </p:cNvPr>
            <p:cNvSpPr/>
            <p:nvPr/>
          </p:nvSpPr>
          <p:spPr bwMode="auto">
            <a:xfrm>
              <a:off x="6181725" y="4637088"/>
              <a:ext cx="111125" cy="160338"/>
            </a:xfrm>
            <a:custGeom>
              <a:avLst/>
              <a:gdLst>
                <a:gd name="T0" fmla="*/ 18 w 20"/>
                <a:gd name="T1" fmla="*/ 1 h 29"/>
                <a:gd name="T2" fmla="*/ 20 w 20"/>
                <a:gd name="T3" fmla="*/ 3 h 29"/>
                <a:gd name="T4" fmla="*/ 5 w 20"/>
                <a:gd name="T5" fmla="*/ 29 h 29"/>
                <a:gd name="T6" fmla="*/ 0 w 20"/>
                <a:gd name="T7" fmla="*/ 25 h 29"/>
                <a:gd name="T8" fmla="*/ 14 w 20"/>
                <a:gd name="T9" fmla="*/ 1 h 29"/>
                <a:gd name="T10" fmla="*/ 18 w 20"/>
                <a:gd name="T11" fmla="*/ 1 h 29"/>
              </a:gdLst>
              <a:ahLst/>
              <a:cxnLst>
                <a:cxn ang="0">
                  <a:pos x="T0" y="T1"/>
                </a:cxn>
                <a:cxn ang="0">
                  <a:pos x="T2" y="T3"/>
                </a:cxn>
                <a:cxn ang="0">
                  <a:pos x="T4" y="T5"/>
                </a:cxn>
                <a:cxn ang="0">
                  <a:pos x="T6" y="T7"/>
                </a:cxn>
                <a:cxn ang="0">
                  <a:pos x="T8" y="T9"/>
                </a:cxn>
                <a:cxn ang="0">
                  <a:pos x="T10" y="T11"/>
                </a:cxn>
              </a:cxnLst>
              <a:rect l="0" t="0" r="r" b="b"/>
              <a:pathLst>
                <a:path w="20" h="28">
                  <a:moveTo>
                    <a:pt x="18" y="1"/>
                  </a:moveTo>
                  <a:cubicBezTo>
                    <a:pt x="19" y="2"/>
                    <a:pt x="20" y="3"/>
                    <a:pt x="20" y="3"/>
                  </a:cubicBezTo>
                  <a:cubicBezTo>
                    <a:pt x="17" y="13"/>
                    <a:pt x="10" y="21"/>
                    <a:pt x="5" y="29"/>
                  </a:cubicBezTo>
                  <a:cubicBezTo>
                    <a:pt x="3" y="28"/>
                    <a:pt x="1" y="27"/>
                    <a:pt x="0" y="25"/>
                  </a:cubicBezTo>
                  <a:cubicBezTo>
                    <a:pt x="1" y="15"/>
                    <a:pt x="8" y="8"/>
                    <a:pt x="14" y="1"/>
                  </a:cubicBezTo>
                  <a:cubicBezTo>
                    <a:pt x="15" y="0"/>
                    <a:pt x="17" y="0"/>
                    <a:pt x="18" y="1"/>
                  </a:cubicBezTo>
                  <a:close/>
                </a:path>
              </a:pathLst>
            </a:custGeom>
            <a:solidFill>
              <a:srgbClr val="ACB2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9" name="Freeform 98">
              <a:extLst>
                <a:ext uri="{FF2B5EF4-FFF2-40B4-BE49-F238E27FC236}">
                  <a16:creationId xmlns:a16="http://schemas.microsoft.com/office/drawing/2014/main" id="{64451328-84F4-DB53-237B-AC7239D8E72C}"/>
                </a:ext>
              </a:extLst>
            </p:cNvPr>
            <p:cNvSpPr/>
            <p:nvPr/>
          </p:nvSpPr>
          <p:spPr bwMode="auto">
            <a:xfrm>
              <a:off x="6719888" y="5351463"/>
              <a:ext cx="133350" cy="115888"/>
            </a:xfrm>
            <a:custGeom>
              <a:avLst/>
              <a:gdLst>
                <a:gd name="T0" fmla="*/ 0 w 24"/>
                <a:gd name="T1" fmla="*/ 21 h 21"/>
                <a:gd name="T2" fmla="*/ 0 w 24"/>
                <a:gd name="T3" fmla="*/ 18 h 21"/>
                <a:gd name="T4" fmla="*/ 24 w 24"/>
                <a:gd name="T5" fmla="*/ 0 h 21"/>
                <a:gd name="T6" fmla="*/ 9 w 24"/>
                <a:gd name="T7" fmla="*/ 15 h 21"/>
                <a:gd name="T8" fmla="*/ 2 w 24"/>
                <a:gd name="T9" fmla="*/ 20 h 21"/>
                <a:gd name="T10" fmla="*/ 0 w 24"/>
                <a:gd name="T11" fmla="*/ 21 h 21"/>
              </a:gdLst>
              <a:ahLst/>
              <a:cxnLst>
                <a:cxn ang="0">
                  <a:pos x="T0" y="T1"/>
                </a:cxn>
                <a:cxn ang="0">
                  <a:pos x="T2" y="T3"/>
                </a:cxn>
                <a:cxn ang="0">
                  <a:pos x="T4" y="T5"/>
                </a:cxn>
                <a:cxn ang="0">
                  <a:pos x="T6" y="T7"/>
                </a:cxn>
                <a:cxn ang="0">
                  <a:pos x="T8" y="T9"/>
                </a:cxn>
                <a:cxn ang="0">
                  <a:pos x="T10" y="T11"/>
                </a:cxn>
              </a:cxnLst>
              <a:rect l="0" t="0" r="r" b="b"/>
              <a:pathLst>
                <a:path w="24" h="21">
                  <a:moveTo>
                    <a:pt x="0" y="21"/>
                  </a:moveTo>
                  <a:cubicBezTo>
                    <a:pt x="0" y="20"/>
                    <a:pt x="0" y="19"/>
                    <a:pt x="0" y="18"/>
                  </a:cubicBezTo>
                  <a:cubicBezTo>
                    <a:pt x="8" y="12"/>
                    <a:pt x="14" y="4"/>
                    <a:pt x="24" y="0"/>
                  </a:cubicBezTo>
                  <a:cubicBezTo>
                    <a:pt x="20" y="7"/>
                    <a:pt x="13" y="9"/>
                    <a:pt x="9" y="15"/>
                  </a:cubicBezTo>
                  <a:cubicBezTo>
                    <a:pt x="7" y="18"/>
                    <a:pt x="6" y="21"/>
                    <a:pt x="2" y="20"/>
                  </a:cubicBezTo>
                  <a:cubicBezTo>
                    <a:pt x="1" y="21"/>
                    <a:pt x="1" y="21"/>
                    <a:pt x="0" y="21"/>
                  </a:cubicBezTo>
                  <a:close/>
                </a:path>
              </a:pathLst>
            </a:custGeom>
            <a:solidFill>
              <a:srgbClr val="AF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20" name="Freeform 99">
              <a:extLst>
                <a:ext uri="{FF2B5EF4-FFF2-40B4-BE49-F238E27FC236}">
                  <a16:creationId xmlns:a16="http://schemas.microsoft.com/office/drawing/2014/main" id="{517E7D65-7683-8E7A-9366-0F943FA86F7D}"/>
                </a:ext>
              </a:extLst>
            </p:cNvPr>
            <p:cNvSpPr/>
            <p:nvPr/>
          </p:nvSpPr>
          <p:spPr bwMode="auto">
            <a:xfrm>
              <a:off x="6731000" y="5435600"/>
              <a:ext cx="217488" cy="120650"/>
            </a:xfrm>
            <a:custGeom>
              <a:avLst/>
              <a:gdLst>
                <a:gd name="T0" fmla="*/ 0 w 39"/>
                <a:gd name="T1" fmla="*/ 5 h 22"/>
                <a:gd name="T2" fmla="*/ 7 w 39"/>
                <a:gd name="T3" fmla="*/ 0 h 22"/>
                <a:gd name="T4" fmla="*/ 39 w 39"/>
                <a:gd name="T5" fmla="*/ 18 h 22"/>
                <a:gd name="T6" fmla="*/ 8 w 39"/>
                <a:gd name="T7" fmla="*/ 10 h 22"/>
                <a:gd name="T8" fmla="*/ 11 w 39"/>
                <a:gd name="T9" fmla="*/ 22 h 22"/>
                <a:gd name="T10" fmla="*/ 0 w 39"/>
                <a:gd name="T11" fmla="*/ 5 h 22"/>
              </a:gdLst>
              <a:ahLst/>
              <a:cxnLst>
                <a:cxn ang="0">
                  <a:pos x="T0" y="T1"/>
                </a:cxn>
                <a:cxn ang="0">
                  <a:pos x="T2" y="T3"/>
                </a:cxn>
                <a:cxn ang="0">
                  <a:pos x="T4" y="T5"/>
                </a:cxn>
                <a:cxn ang="0">
                  <a:pos x="T6" y="T7"/>
                </a:cxn>
                <a:cxn ang="0">
                  <a:pos x="T8" y="T9"/>
                </a:cxn>
                <a:cxn ang="0">
                  <a:pos x="T10" y="T11"/>
                </a:cxn>
              </a:cxnLst>
              <a:rect l="0" t="0" r="r" b="b"/>
              <a:pathLst>
                <a:path w="39" h="22">
                  <a:moveTo>
                    <a:pt x="0" y="5"/>
                  </a:moveTo>
                  <a:cubicBezTo>
                    <a:pt x="2" y="4"/>
                    <a:pt x="4" y="2"/>
                    <a:pt x="7" y="0"/>
                  </a:cubicBezTo>
                  <a:cubicBezTo>
                    <a:pt x="16" y="8"/>
                    <a:pt x="28" y="11"/>
                    <a:pt x="39" y="18"/>
                  </a:cubicBezTo>
                  <a:cubicBezTo>
                    <a:pt x="28" y="18"/>
                    <a:pt x="19" y="14"/>
                    <a:pt x="8" y="10"/>
                  </a:cubicBezTo>
                  <a:cubicBezTo>
                    <a:pt x="10" y="15"/>
                    <a:pt x="11" y="18"/>
                    <a:pt x="11" y="22"/>
                  </a:cubicBezTo>
                  <a:cubicBezTo>
                    <a:pt x="6" y="17"/>
                    <a:pt x="1" y="12"/>
                    <a:pt x="0" y="5"/>
                  </a:cubicBezTo>
                  <a:close/>
                </a:path>
              </a:pathLst>
            </a:custGeom>
            <a:solidFill>
              <a:srgbClr val="F4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21" name="Freeform 100">
              <a:extLst>
                <a:ext uri="{FF2B5EF4-FFF2-40B4-BE49-F238E27FC236}">
                  <a16:creationId xmlns:a16="http://schemas.microsoft.com/office/drawing/2014/main" id="{12EA446E-84A3-157F-F935-E57FB8CE7830}"/>
                </a:ext>
              </a:extLst>
            </p:cNvPr>
            <p:cNvSpPr/>
            <p:nvPr/>
          </p:nvSpPr>
          <p:spPr bwMode="auto">
            <a:xfrm>
              <a:off x="6143625" y="4608513"/>
              <a:ext cx="138113" cy="166688"/>
            </a:xfrm>
            <a:custGeom>
              <a:avLst/>
              <a:gdLst>
                <a:gd name="T0" fmla="*/ 25 w 25"/>
                <a:gd name="T1" fmla="*/ 6 h 30"/>
                <a:gd name="T2" fmla="*/ 7 w 25"/>
                <a:gd name="T3" fmla="*/ 30 h 30"/>
                <a:gd name="T4" fmla="*/ 5 w 25"/>
                <a:gd name="T5" fmla="*/ 30 h 30"/>
                <a:gd name="T6" fmla="*/ 0 w 25"/>
                <a:gd name="T7" fmla="*/ 26 h 30"/>
                <a:gd name="T8" fmla="*/ 19 w 25"/>
                <a:gd name="T9" fmla="*/ 0 h 30"/>
                <a:gd name="T10" fmla="*/ 25 w 25"/>
                <a:gd name="T11" fmla="*/ 6 h 30"/>
              </a:gdLst>
              <a:ahLst/>
              <a:cxnLst>
                <a:cxn ang="0">
                  <a:pos x="T0" y="T1"/>
                </a:cxn>
                <a:cxn ang="0">
                  <a:pos x="T2" y="T3"/>
                </a:cxn>
                <a:cxn ang="0">
                  <a:pos x="T4" y="T5"/>
                </a:cxn>
                <a:cxn ang="0">
                  <a:pos x="T6" y="T7"/>
                </a:cxn>
                <a:cxn ang="0">
                  <a:pos x="T8" y="T9"/>
                </a:cxn>
                <a:cxn ang="0">
                  <a:pos x="T10" y="T11"/>
                </a:cxn>
              </a:cxnLst>
              <a:rect l="0" t="0" r="r" b="b"/>
              <a:pathLst>
                <a:path w="25" h="30">
                  <a:moveTo>
                    <a:pt x="25" y="6"/>
                  </a:moveTo>
                  <a:cubicBezTo>
                    <a:pt x="16" y="12"/>
                    <a:pt x="12" y="21"/>
                    <a:pt x="7" y="30"/>
                  </a:cubicBezTo>
                  <a:cubicBezTo>
                    <a:pt x="6" y="30"/>
                    <a:pt x="6" y="30"/>
                    <a:pt x="5" y="30"/>
                  </a:cubicBezTo>
                  <a:cubicBezTo>
                    <a:pt x="4" y="29"/>
                    <a:pt x="2" y="27"/>
                    <a:pt x="0" y="26"/>
                  </a:cubicBezTo>
                  <a:cubicBezTo>
                    <a:pt x="7" y="18"/>
                    <a:pt x="15" y="11"/>
                    <a:pt x="19" y="0"/>
                  </a:cubicBezTo>
                  <a:cubicBezTo>
                    <a:pt x="21" y="2"/>
                    <a:pt x="23" y="4"/>
                    <a:pt x="25" y="6"/>
                  </a:cubicBezTo>
                  <a:close/>
                </a:path>
              </a:pathLst>
            </a:custGeom>
            <a:solidFill>
              <a:srgbClr val="E0B8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22" name="Freeform 101">
              <a:extLst>
                <a:ext uri="{FF2B5EF4-FFF2-40B4-BE49-F238E27FC236}">
                  <a16:creationId xmlns:a16="http://schemas.microsoft.com/office/drawing/2014/main" id="{7D699DF8-4779-EA10-0972-8ED464B7EAFF}"/>
                </a:ext>
              </a:extLst>
            </p:cNvPr>
            <p:cNvSpPr/>
            <p:nvPr/>
          </p:nvSpPr>
          <p:spPr bwMode="auto">
            <a:xfrm>
              <a:off x="5049838" y="4359275"/>
              <a:ext cx="782638" cy="925513"/>
            </a:xfrm>
            <a:custGeom>
              <a:avLst/>
              <a:gdLst>
                <a:gd name="T0" fmla="*/ 134 w 141"/>
                <a:gd name="T1" fmla="*/ 78 h 167"/>
                <a:gd name="T2" fmla="*/ 130 w 141"/>
                <a:gd name="T3" fmla="*/ 82 h 167"/>
                <a:gd name="T4" fmla="*/ 101 w 141"/>
                <a:gd name="T5" fmla="*/ 129 h 167"/>
                <a:gd name="T6" fmla="*/ 104 w 141"/>
                <a:gd name="T7" fmla="*/ 157 h 167"/>
                <a:gd name="T8" fmla="*/ 93 w 141"/>
                <a:gd name="T9" fmla="*/ 167 h 167"/>
                <a:gd name="T10" fmla="*/ 69 w 141"/>
                <a:gd name="T11" fmla="*/ 154 h 167"/>
                <a:gd name="T12" fmla="*/ 71 w 141"/>
                <a:gd name="T13" fmla="*/ 133 h 167"/>
                <a:gd name="T14" fmla="*/ 70 w 141"/>
                <a:gd name="T15" fmla="*/ 127 h 167"/>
                <a:gd name="T16" fmla="*/ 69 w 141"/>
                <a:gd name="T17" fmla="*/ 117 h 167"/>
                <a:gd name="T18" fmla="*/ 48 w 141"/>
                <a:gd name="T19" fmla="*/ 148 h 167"/>
                <a:gd name="T20" fmla="*/ 44 w 141"/>
                <a:gd name="T21" fmla="*/ 159 h 167"/>
                <a:gd name="T22" fmla="*/ 26 w 141"/>
                <a:gd name="T23" fmla="*/ 154 h 167"/>
                <a:gd name="T24" fmla="*/ 5 w 141"/>
                <a:gd name="T25" fmla="*/ 142 h 167"/>
                <a:gd name="T26" fmla="*/ 0 w 141"/>
                <a:gd name="T27" fmla="*/ 127 h 167"/>
                <a:gd name="T28" fmla="*/ 41 w 141"/>
                <a:gd name="T29" fmla="*/ 115 h 167"/>
                <a:gd name="T30" fmla="*/ 40 w 141"/>
                <a:gd name="T31" fmla="*/ 109 h 167"/>
                <a:gd name="T32" fmla="*/ 13 w 141"/>
                <a:gd name="T33" fmla="*/ 108 h 167"/>
                <a:gd name="T34" fmla="*/ 19 w 141"/>
                <a:gd name="T35" fmla="*/ 84 h 167"/>
                <a:gd name="T36" fmla="*/ 40 w 141"/>
                <a:gd name="T37" fmla="*/ 91 h 167"/>
                <a:gd name="T38" fmla="*/ 46 w 141"/>
                <a:gd name="T39" fmla="*/ 93 h 167"/>
                <a:gd name="T40" fmla="*/ 61 w 141"/>
                <a:gd name="T41" fmla="*/ 104 h 167"/>
                <a:gd name="T42" fmla="*/ 72 w 141"/>
                <a:gd name="T43" fmla="*/ 75 h 167"/>
                <a:gd name="T44" fmla="*/ 90 w 141"/>
                <a:gd name="T45" fmla="*/ 77 h 167"/>
                <a:gd name="T46" fmla="*/ 96 w 141"/>
                <a:gd name="T47" fmla="*/ 66 h 167"/>
                <a:gd name="T48" fmla="*/ 64 w 141"/>
                <a:gd name="T49" fmla="*/ 48 h 167"/>
                <a:gd name="T50" fmla="*/ 64 w 141"/>
                <a:gd name="T51" fmla="*/ 45 h 167"/>
                <a:gd name="T52" fmla="*/ 64 w 141"/>
                <a:gd name="T53" fmla="*/ 40 h 167"/>
                <a:gd name="T54" fmla="*/ 64 w 141"/>
                <a:gd name="T55" fmla="*/ 33 h 167"/>
                <a:gd name="T56" fmla="*/ 76 w 141"/>
                <a:gd name="T57" fmla="*/ 30 h 167"/>
                <a:gd name="T58" fmla="*/ 88 w 141"/>
                <a:gd name="T59" fmla="*/ 35 h 167"/>
                <a:gd name="T60" fmla="*/ 92 w 141"/>
                <a:gd name="T61" fmla="*/ 19 h 167"/>
                <a:gd name="T62" fmla="*/ 103 w 141"/>
                <a:gd name="T63" fmla="*/ 6 h 167"/>
                <a:gd name="T64" fmla="*/ 104 w 141"/>
                <a:gd name="T65" fmla="*/ 19 h 167"/>
                <a:gd name="T66" fmla="*/ 127 w 141"/>
                <a:gd name="T67" fmla="*/ 5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67">
                  <a:moveTo>
                    <a:pt x="141" y="74"/>
                  </a:moveTo>
                  <a:cubicBezTo>
                    <a:pt x="139" y="76"/>
                    <a:pt x="137" y="78"/>
                    <a:pt x="134" y="78"/>
                  </a:cubicBezTo>
                  <a:cubicBezTo>
                    <a:pt x="129" y="75"/>
                    <a:pt x="129" y="68"/>
                    <a:pt x="123" y="64"/>
                  </a:cubicBezTo>
                  <a:cubicBezTo>
                    <a:pt x="125" y="71"/>
                    <a:pt x="127" y="77"/>
                    <a:pt x="130" y="82"/>
                  </a:cubicBezTo>
                  <a:cubicBezTo>
                    <a:pt x="130" y="86"/>
                    <a:pt x="126" y="88"/>
                    <a:pt x="124" y="90"/>
                  </a:cubicBezTo>
                  <a:cubicBezTo>
                    <a:pt x="114" y="102"/>
                    <a:pt x="106" y="115"/>
                    <a:pt x="101" y="129"/>
                  </a:cubicBezTo>
                  <a:cubicBezTo>
                    <a:pt x="99" y="136"/>
                    <a:pt x="99" y="142"/>
                    <a:pt x="103" y="148"/>
                  </a:cubicBezTo>
                  <a:cubicBezTo>
                    <a:pt x="104" y="151"/>
                    <a:pt x="108" y="154"/>
                    <a:pt x="104" y="157"/>
                  </a:cubicBezTo>
                  <a:cubicBezTo>
                    <a:pt x="102" y="160"/>
                    <a:pt x="99" y="156"/>
                    <a:pt x="96" y="155"/>
                  </a:cubicBezTo>
                  <a:cubicBezTo>
                    <a:pt x="94" y="159"/>
                    <a:pt x="97" y="164"/>
                    <a:pt x="93" y="167"/>
                  </a:cubicBezTo>
                  <a:cubicBezTo>
                    <a:pt x="83" y="167"/>
                    <a:pt x="74" y="165"/>
                    <a:pt x="64" y="162"/>
                  </a:cubicBezTo>
                  <a:cubicBezTo>
                    <a:pt x="63" y="158"/>
                    <a:pt x="67" y="157"/>
                    <a:pt x="69" y="154"/>
                  </a:cubicBezTo>
                  <a:cubicBezTo>
                    <a:pt x="72" y="150"/>
                    <a:pt x="76" y="145"/>
                    <a:pt x="76" y="139"/>
                  </a:cubicBezTo>
                  <a:cubicBezTo>
                    <a:pt x="76" y="136"/>
                    <a:pt x="78" y="131"/>
                    <a:pt x="71" y="133"/>
                  </a:cubicBezTo>
                  <a:cubicBezTo>
                    <a:pt x="70" y="133"/>
                    <a:pt x="68" y="133"/>
                    <a:pt x="68" y="131"/>
                  </a:cubicBezTo>
                  <a:cubicBezTo>
                    <a:pt x="67" y="129"/>
                    <a:pt x="69" y="128"/>
                    <a:pt x="70" y="127"/>
                  </a:cubicBezTo>
                  <a:cubicBezTo>
                    <a:pt x="78" y="123"/>
                    <a:pt x="82" y="116"/>
                    <a:pt x="83" y="107"/>
                  </a:cubicBezTo>
                  <a:cubicBezTo>
                    <a:pt x="79" y="111"/>
                    <a:pt x="74" y="114"/>
                    <a:pt x="69" y="117"/>
                  </a:cubicBezTo>
                  <a:cubicBezTo>
                    <a:pt x="59" y="121"/>
                    <a:pt x="54" y="129"/>
                    <a:pt x="49" y="137"/>
                  </a:cubicBezTo>
                  <a:cubicBezTo>
                    <a:pt x="47" y="141"/>
                    <a:pt x="47" y="144"/>
                    <a:pt x="48" y="148"/>
                  </a:cubicBezTo>
                  <a:cubicBezTo>
                    <a:pt x="48" y="151"/>
                    <a:pt x="51" y="155"/>
                    <a:pt x="48" y="159"/>
                  </a:cubicBezTo>
                  <a:cubicBezTo>
                    <a:pt x="47" y="159"/>
                    <a:pt x="45" y="159"/>
                    <a:pt x="44" y="159"/>
                  </a:cubicBezTo>
                  <a:cubicBezTo>
                    <a:pt x="43" y="155"/>
                    <a:pt x="41" y="151"/>
                    <a:pt x="39" y="146"/>
                  </a:cubicBezTo>
                  <a:cubicBezTo>
                    <a:pt x="34" y="148"/>
                    <a:pt x="33" y="154"/>
                    <a:pt x="26" y="154"/>
                  </a:cubicBezTo>
                  <a:cubicBezTo>
                    <a:pt x="28" y="150"/>
                    <a:pt x="30" y="147"/>
                    <a:pt x="32" y="144"/>
                  </a:cubicBezTo>
                  <a:cubicBezTo>
                    <a:pt x="23" y="143"/>
                    <a:pt x="15" y="145"/>
                    <a:pt x="5" y="142"/>
                  </a:cubicBezTo>
                  <a:cubicBezTo>
                    <a:pt x="20" y="137"/>
                    <a:pt x="37" y="144"/>
                    <a:pt x="46" y="125"/>
                  </a:cubicBezTo>
                  <a:cubicBezTo>
                    <a:pt x="30" y="127"/>
                    <a:pt x="16" y="131"/>
                    <a:pt x="0" y="127"/>
                  </a:cubicBezTo>
                  <a:cubicBezTo>
                    <a:pt x="6" y="122"/>
                    <a:pt x="13" y="124"/>
                    <a:pt x="19" y="122"/>
                  </a:cubicBezTo>
                  <a:cubicBezTo>
                    <a:pt x="27" y="121"/>
                    <a:pt x="34" y="118"/>
                    <a:pt x="41" y="115"/>
                  </a:cubicBezTo>
                  <a:cubicBezTo>
                    <a:pt x="43" y="115"/>
                    <a:pt x="46" y="115"/>
                    <a:pt x="45" y="112"/>
                  </a:cubicBezTo>
                  <a:cubicBezTo>
                    <a:pt x="44" y="109"/>
                    <a:pt x="42" y="109"/>
                    <a:pt x="40" y="109"/>
                  </a:cubicBezTo>
                  <a:cubicBezTo>
                    <a:pt x="34" y="108"/>
                    <a:pt x="28" y="109"/>
                    <a:pt x="22" y="109"/>
                  </a:cubicBezTo>
                  <a:cubicBezTo>
                    <a:pt x="19" y="109"/>
                    <a:pt x="16" y="109"/>
                    <a:pt x="13" y="108"/>
                  </a:cubicBezTo>
                  <a:cubicBezTo>
                    <a:pt x="19" y="106"/>
                    <a:pt x="26" y="105"/>
                    <a:pt x="34" y="104"/>
                  </a:cubicBezTo>
                  <a:cubicBezTo>
                    <a:pt x="27" y="98"/>
                    <a:pt x="23" y="91"/>
                    <a:pt x="19" y="84"/>
                  </a:cubicBezTo>
                  <a:cubicBezTo>
                    <a:pt x="24" y="87"/>
                    <a:pt x="29" y="90"/>
                    <a:pt x="33" y="94"/>
                  </a:cubicBezTo>
                  <a:cubicBezTo>
                    <a:pt x="38" y="98"/>
                    <a:pt x="39" y="96"/>
                    <a:pt x="40" y="91"/>
                  </a:cubicBezTo>
                  <a:cubicBezTo>
                    <a:pt x="42" y="84"/>
                    <a:pt x="46" y="76"/>
                    <a:pt x="51" y="70"/>
                  </a:cubicBezTo>
                  <a:cubicBezTo>
                    <a:pt x="50" y="78"/>
                    <a:pt x="48" y="85"/>
                    <a:pt x="46" y="93"/>
                  </a:cubicBezTo>
                  <a:cubicBezTo>
                    <a:pt x="46" y="96"/>
                    <a:pt x="44" y="100"/>
                    <a:pt x="49" y="102"/>
                  </a:cubicBezTo>
                  <a:cubicBezTo>
                    <a:pt x="53" y="104"/>
                    <a:pt x="57" y="107"/>
                    <a:pt x="61" y="104"/>
                  </a:cubicBezTo>
                  <a:cubicBezTo>
                    <a:pt x="71" y="99"/>
                    <a:pt x="79" y="92"/>
                    <a:pt x="88" y="85"/>
                  </a:cubicBezTo>
                  <a:cubicBezTo>
                    <a:pt x="83" y="80"/>
                    <a:pt x="76" y="79"/>
                    <a:pt x="72" y="75"/>
                  </a:cubicBezTo>
                  <a:cubicBezTo>
                    <a:pt x="70" y="74"/>
                    <a:pt x="68" y="72"/>
                    <a:pt x="67" y="70"/>
                  </a:cubicBezTo>
                  <a:cubicBezTo>
                    <a:pt x="75" y="72"/>
                    <a:pt x="82" y="75"/>
                    <a:pt x="90" y="77"/>
                  </a:cubicBezTo>
                  <a:cubicBezTo>
                    <a:pt x="94" y="77"/>
                    <a:pt x="98" y="78"/>
                    <a:pt x="100" y="73"/>
                  </a:cubicBezTo>
                  <a:cubicBezTo>
                    <a:pt x="102" y="69"/>
                    <a:pt x="98" y="68"/>
                    <a:pt x="96" y="66"/>
                  </a:cubicBezTo>
                  <a:cubicBezTo>
                    <a:pt x="94" y="63"/>
                    <a:pt x="91" y="60"/>
                    <a:pt x="88" y="56"/>
                  </a:cubicBezTo>
                  <a:cubicBezTo>
                    <a:pt x="84" y="49"/>
                    <a:pt x="72" y="44"/>
                    <a:pt x="64" y="48"/>
                  </a:cubicBezTo>
                  <a:cubicBezTo>
                    <a:pt x="62" y="49"/>
                    <a:pt x="60" y="50"/>
                    <a:pt x="58" y="49"/>
                  </a:cubicBezTo>
                  <a:cubicBezTo>
                    <a:pt x="58" y="46"/>
                    <a:pt x="63" y="47"/>
                    <a:pt x="64" y="45"/>
                  </a:cubicBezTo>
                  <a:cubicBezTo>
                    <a:pt x="62" y="42"/>
                    <a:pt x="57" y="43"/>
                    <a:pt x="56" y="39"/>
                  </a:cubicBezTo>
                  <a:cubicBezTo>
                    <a:pt x="59" y="37"/>
                    <a:pt x="61" y="41"/>
                    <a:pt x="64" y="40"/>
                  </a:cubicBezTo>
                  <a:cubicBezTo>
                    <a:pt x="65" y="38"/>
                    <a:pt x="62" y="35"/>
                    <a:pt x="63" y="33"/>
                  </a:cubicBezTo>
                  <a:cubicBezTo>
                    <a:pt x="64" y="33"/>
                    <a:pt x="64" y="33"/>
                    <a:pt x="64" y="33"/>
                  </a:cubicBezTo>
                  <a:cubicBezTo>
                    <a:pt x="67" y="38"/>
                    <a:pt x="70" y="46"/>
                    <a:pt x="77" y="43"/>
                  </a:cubicBezTo>
                  <a:cubicBezTo>
                    <a:pt x="83" y="39"/>
                    <a:pt x="76" y="34"/>
                    <a:pt x="76" y="30"/>
                  </a:cubicBezTo>
                  <a:cubicBezTo>
                    <a:pt x="75" y="25"/>
                    <a:pt x="74" y="13"/>
                    <a:pt x="75" y="8"/>
                  </a:cubicBezTo>
                  <a:cubicBezTo>
                    <a:pt x="79" y="18"/>
                    <a:pt x="82" y="26"/>
                    <a:pt x="88" y="35"/>
                  </a:cubicBezTo>
                  <a:cubicBezTo>
                    <a:pt x="93" y="23"/>
                    <a:pt x="82" y="15"/>
                    <a:pt x="85" y="4"/>
                  </a:cubicBezTo>
                  <a:cubicBezTo>
                    <a:pt x="89" y="8"/>
                    <a:pt x="88" y="14"/>
                    <a:pt x="92" y="19"/>
                  </a:cubicBezTo>
                  <a:cubicBezTo>
                    <a:pt x="97" y="13"/>
                    <a:pt x="97" y="5"/>
                    <a:pt x="105" y="0"/>
                  </a:cubicBezTo>
                  <a:cubicBezTo>
                    <a:pt x="104" y="3"/>
                    <a:pt x="104" y="5"/>
                    <a:pt x="103" y="6"/>
                  </a:cubicBezTo>
                  <a:cubicBezTo>
                    <a:pt x="99" y="13"/>
                    <a:pt x="98" y="18"/>
                    <a:pt x="109" y="15"/>
                  </a:cubicBezTo>
                  <a:cubicBezTo>
                    <a:pt x="108" y="18"/>
                    <a:pt x="105" y="18"/>
                    <a:pt x="104" y="19"/>
                  </a:cubicBezTo>
                  <a:cubicBezTo>
                    <a:pt x="93" y="26"/>
                    <a:pt x="91" y="40"/>
                    <a:pt x="100" y="49"/>
                  </a:cubicBezTo>
                  <a:cubicBezTo>
                    <a:pt x="113" y="62"/>
                    <a:pt x="113" y="62"/>
                    <a:pt x="127" y="52"/>
                  </a:cubicBezTo>
                  <a:cubicBezTo>
                    <a:pt x="131" y="59"/>
                    <a:pt x="136" y="66"/>
                    <a:pt x="141" y="74"/>
                  </a:cubicBezTo>
                  <a:close/>
                </a:path>
              </a:pathLst>
            </a:custGeom>
            <a:solidFill>
              <a:srgbClr val="F5A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23" name="Freeform 102">
              <a:extLst>
                <a:ext uri="{FF2B5EF4-FFF2-40B4-BE49-F238E27FC236}">
                  <a16:creationId xmlns:a16="http://schemas.microsoft.com/office/drawing/2014/main" id="{BB1A8DB0-A509-4DD4-8232-D0413116C3FC}"/>
                </a:ext>
              </a:extLst>
            </p:cNvPr>
            <p:cNvSpPr/>
            <p:nvPr/>
          </p:nvSpPr>
          <p:spPr bwMode="auto">
            <a:xfrm>
              <a:off x="5543550" y="4808538"/>
              <a:ext cx="266700" cy="498475"/>
            </a:xfrm>
            <a:custGeom>
              <a:avLst/>
              <a:gdLst>
                <a:gd name="T0" fmla="*/ 4 w 48"/>
                <a:gd name="T1" fmla="*/ 86 h 90"/>
                <a:gd name="T2" fmla="*/ 4 w 48"/>
                <a:gd name="T3" fmla="*/ 83 h 90"/>
                <a:gd name="T4" fmla="*/ 15 w 48"/>
                <a:gd name="T5" fmla="*/ 75 h 90"/>
                <a:gd name="T6" fmla="*/ 15 w 48"/>
                <a:gd name="T7" fmla="*/ 74 h 90"/>
                <a:gd name="T8" fmla="*/ 20 w 48"/>
                <a:gd name="T9" fmla="*/ 26 h 90"/>
                <a:gd name="T10" fmla="*/ 41 w 48"/>
                <a:gd name="T11" fmla="*/ 1 h 90"/>
                <a:gd name="T12" fmla="*/ 42 w 48"/>
                <a:gd name="T13" fmla="*/ 1 h 90"/>
                <a:gd name="T14" fmla="*/ 33 w 48"/>
                <a:gd name="T15" fmla="*/ 78 h 90"/>
                <a:gd name="T16" fmla="*/ 29 w 48"/>
                <a:gd name="T17" fmla="*/ 90 h 90"/>
                <a:gd name="T18" fmla="*/ 4 w 48"/>
                <a:gd name="T19"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90">
                  <a:moveTo>
                    <a:pt x="4" y="86"/>
                  </a:moveTo>
                  <a:cubicBezTo>
                    <a:pt x="4" y="85"/>
                    <a:pt x="4" y="84"/>
                    <a:pt x="4" y="83"/>
                  </a:cubicBezTo>
                  <a:cubicBezTo>
                    <a:pt x="4" y="70"/>
                    <a:pt x="4" y="70"/>
                    <a:pt x="15" y="75"/>
                  </a:cubicBezTo>
                  <a:cubicBezTo>
                    <a:pt x="15" y="75"/>
                    <a:pt x="15" y="74"/>
                    <a:pt x="15" y="74"/>
                  </a:cubicBezTo>
                  <a:cubicBezTo>
                    <a:pt x="0" y="56"/>
                    <a:pt x="13" y="41"/>
                    <a:pt x="20" y="26"/>
                  </a:cubicBezTo>
                  <a:cubicBezTo>
                    <a:pt x="25" y="16"/>
                    <a:pt x="32" y="8"/>
                    <a:pt x="41" y="1"/>
                  </a:cubicBezTo>
                  <a:cubicBezTo>
                    <a:pt x="41" y="0"/>
                    <a:pt x="42" y="0"/>
                    <a:pt x="42" y="1"/>
                  </a:cubicBezTo>
                  <a:cubicBezTo>
                    <a:pt x="48" y="27"/>
                    <a:pt x="39" y="52"/>
                    <a:pt x="33" y="78"/>
                  </a:cubicBezTo>
                  <a:cubicBezTo>
                    <a:pt x="32" y="82"/>
                    <a:pt x="36" y="88"/>
                    <a:pt x="29" y="90"/>
                  </a:cubicBezTo>
                  <a:cubicBezTo>
                    <a:pt x="21" y="89"/>
                    <a:pt x="12" y="88"/>
                    <a:pt x="4" y="86"/>
                  </a:cubicBezTo>
                  <a:close/>
                </a:path>
              </a:pathLst>
            </a:custGeom>
            <a:solidFill>
              <a:srgbClr val="EA7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24" name="Freeform 103">
              <a:extLst>
                <a:ext uri="{FF2B5EF4-FFF2-40B4-BE49-F238E27FC236}">
                  <a16:creationId xmlns:a16="http://schemas.microsoft.com/office/drawing/2014/main" id="{16FEE062-D22E-47A2-B101-428DE88224CF}"/>
                </a:ext>
              </a:extLst>
            </p:cNvPr>
            <p:cNvSpPr/>
            <p:nvPr/>
          </p:nvSpPr>
          <p:spPr bwMode="auto">
            <a:xfrm>
              <a:off x="5289550" y="4913313"/>
              <a:ext cx="249238" cy="344488"/>
            </a:xfrm>
            <a:custGeom>
              <a:avLst/>
              <a:gdLst>
                <a:gd name="T0" fmla="*/ 5 w 45"/>
                <a:gd name="T1" fmla="*/ 59 h 62"/>
                <a:gd name="T2" fmla="*/ 4 w 45"/>
                <a:gd name="T3" fmla="*/ 56 h 62"/>
                <a:gd name="T4" fmla="*/ 24 w 45"/>
                <a:gd name="T5" fmla="*/ 16 h 62"/>
                <a:gd name="T6" fmla="*/ 45 w 45"/>
                <a:gd name="T7" fmla="*/ 0 h 62"/>
                <a:gd name="T8" fmla="*/ 24 w 45"/>
                <a:gd name="T9" fmla="*/ 30 h 62"/>
                <a:gd name="T10" fmla="*/ 36 w 45"/>
                <a:gd name="T11" fmla="*/ 30 h 62"/>
                <a:gd name="T12" fmla="*/ 21 w 45"/>
                <a:gd name="T13" fmla="*/ 62 h 62"/>
                <a:gd name="T14" fmla="*/ 5 w 45"/>
                <a:gd name="T15" fmla="*/ 59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62">
                  <a:moveTo>
                    <a:pt x="5" y="59"/>
                  </a:moveTo>
                  <a:cubicBezTo>
                    <a:pt x="5" y="58"/>
                    <a:pt x="5" y="57"/>
                    <a:pt x="4" y="56"/>
                  </a:cubicBezTo>
                  <a:cubicBezTo>
                    <a:pt x="0" y="38"/>
                    <a:pt x="6" y="25"/>
                    <a:pt x="24" y="16"/>
                  </a:cubicBezTo>
                  <a:cubicBezTo>
                    <a:pt x="31" y="12"/>
                    <a:pt x="37" y="7"/>
                    <a:pt x="45" y="0"/>
                  </a:cubicBezTo>
                  <a:cubicBezTo>
                    <a:pt x="40" y="14"/>
                    <a:pt x="39" y="26"/>
                    <a:pt x="24" y="30"/>
                  </a:cubicBezTo>
                  <a:cubicBezTo>
                    <a:pt x="30" y="33"/>
                    <a:pt x="32" y="28"/>
                    <a:pt x="36" y="30"/>
                  </a:cubicBezTo>
                  <a:cubicBezTo>
                    <a:pt x="37" y="43"/>
                    <a:pt x="30" y="53"/>
                    <a:pt x="21" y="62"/>
                  </a:cubicBezTo>
                  <a:cubicBezTo>
                    <a:pt x="16" y="62"/>
                    <a:pt x="10" y="61"/>
                    <a:pt x="5" y="59"/>
                  </a:cubicBezTo>
                  <a:close/>
                </a:path>
              </a:pathLst>
            </a:custGeom>
            <a:solidFill>
              <a:srgbClr val="E97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25" name="Freeform 104">
              <a:extLst>
                <a:ext uri="{FF2B5EF4-FFF2-40B4-BE49-F238E27FC236}">
                  <a16:creationId xmlns:a16="http://schemas.microsoft.com/office/drawing/2014/main" id="{E9F1E509-4749-02FA-32E8-89E47D2B7003}"/>
                </a:ext>
              </a:extLst>
            </p:cNvPr>
            <p:cNvSpPr/>
            <p:nvPr/>
          </p:nvSpPr>
          <p:spPr bwMode="auto">
            <a:xfrm>
              <a:off x="5716588" y="4691063"/>
              <a:ext cx="77788" cy="122238"/>
            </a:xfrm>
            <a:custGeom>
              <a:avLst/>
              <a:gdLst>
                <a:gd name="T0" fmla="*/ 11 w 14"/>
                <a:gd name="T1" fmla="*/ 22 h 22"/>
                <a:gd name="T2" fmla="*/ 10 w 14"/>
                <a:gd name="T3" fmla="*/ 22 h 22"/>
                <a:gd name="T4" fmla="*/ 10 w 14"/>
                <a:gd name="T5" fmla="*/ 22 h 22"/>
                <a:gd name="T6" fmla="*/ 0 w 14"/>
                <a:gd name="T7" fmla="*/ 4 h 22"/>
                <a:gd name="T8" fmla="*/ 1 w 14"/>
                <a:gd name="T9" fmla="*/ 1 h 22"/>
                <a:gd name="T10" fmla="*/ 4 w 14"/>
                <a:gd name="T11" fmla="*/ 2 h 22"/>
                <a:gd name="T12" fmla="*/ 14 w 14"/>
                <a:gd name="T13" fmla="*/ 18 h 22"/>
                <a:gd name="T14" fmla="*/ 11 w 14"/>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11" y="22"/>
                  </a:moveTo>
                  <a:cubicBezTo>
                    <a:pt x="10" y="22"/>
                    <a:pt x="10" y="22"/>
                    <a:pt x="10" y="22"/>
                  </a:cubicBezTo>
                  <a:cubicBezTo>
                    <a:pt x="10" y="22"/>
                    <a:pt x="10" y="22"/>
                    <a:pt x="10" y="22"/>
                  </a:cubicBezTo>
                  <a:cubicBezTo>
                    <a:pt x="3" y="18"/>
                    <a:pt x="4" y="9"/>
                    <a:pt x="0" y="4"/>
                  </a:cubicBezTo>
                  <a:cubicBezTo>
                    <a:pt x="0" y="3"/>
                    <a:pt x="0" y="1"/>
                    <a:pt x="1" y="1"/>
                  </a:cubicBezTo>
                  <a:cubicBezTo>
                    <a:pt x="2" y="0"/>
                    <a:pt x="4" y="1"/>
                    <a:pt x="4" y="2"/>
                  </a:cubicBezTo>
                  <a:cubicBezTo>
                    <a:pt x="9" y="7"/>
                    <a:pt x="13" y="12"/>
                    <a:pt x="14" y="18"/>
                  </a:cubicBezTo>
                  <a:cubicBezTo>
                    <a:pt x="13" y="20"/>
                    <a:pt x="12" y="21"/>
                    <a:pt x="11" y="22"/>
                  </a:cubicBezTo>
                  <a:close/>
                </a:path>
              </a:pathLst>
            </a:custGeom>
            <a:solidFill>
              <a:srgbClr val="B0B2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Tree>
    <p:extLst>
      <p:ext uri="{BB962C8B-B14F-4D97-AF65-F5344CB8AC3E}">
        <p14:creationId xmlns:p14="http://schemas.microsoft.com/office/powerpoint/2010/main" val="422691813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9B8008B-4425-472C-8594-314B04608353}"/>
              </a:ext>
            </a:extLst>
          </p:cNvPr>
          <p:cNvSpPr>
            <a:spLocks noGrp="1"/>
          </p:cNvSpPr>
          <p:nvPr>
            <p:ph type="title" idx="4294967295"/>
          </p:nvPr>
        </p:nvSpPr>
        <p:spPr>
          <a:xfrm>
            <a:off x="1401053" y="398275"/>
            <a:ext cx="8474075" cy="708025"/>
          </a:xfrm>
          <a:prstGeom prst="rect">
            <a:avLst/>
          </a:prstGeom>
        </p:spPr>
        <p:txBody>
          <a:bodyPr/>
          <a:lstStyle/>
          <a:p>
            <a:pPr algn="r" rtl="1"/>
            <a:r>
              <a:rPr lang="fa-IR" dirty="0">
                <a:solidFill>
                  <a:srgbClr val="F8C95B"/>
                </a:solidFill>
                <a:cs typeface="B Nazanin" panose="00000400000000000000" pitchFamily="2" charset="-78"/>
              </a:rPr>
              <a:t>سبک اینفوگرافیک</a:t>
            </a:r>
            <a:endParaRPr lang="es-PE" dirty="0">
              <a:solidFill>
                <a:srgbClr val="F8C95B"/>
              </a:solidFill>
              <a:cs typeface="B Nazanin" panose="00000400000000000000" pitchFamily="2" charset="-78"/>
            </a:endParaRPr>
          </a:p>
        </p:txBody>
      </p:sp>
      <p:grpSp>
        <p:nvGrpSpPr>
          <p:cNvPr id="35" name="Group 2">
            <a:extLst>
              <a:ext uri="{FF2B5EF4-FFF2-40B4-BE49-F238E27FC236}">
                <a16:creationId xmlns:a16="http://schemas.microsoft.com/office/drawing/2014/main" id="{4F05D5E8-28E5-4EB6-B1AE-00301E43C19D}"/>
              </a:ext>
            </a:extLst>
          </p:cNvPr>
          <p:cNvGrpSpPr>
            <a:grpSpLocks noChangeAspect="1"/>
          </p:cNvGrpSpPr>
          <p:nvPr/>
        </p:nvGrpSpPr>
        <p:grpSpPr>
          <a:xfrm>
            <a:off x="6347026" y="2148851"/>
            <a:ext cx="1109955" cy="3960000"/>
            <a:chOff x="3303186" y="2057490"/>
            <a:chExt cx="1009050" cy="3600000"/>
          </a:xfrm>
        </p:grpSpPr>
        <p:sp>
          <p:nvSpPr>
            <p:cNvPr id="36" name="Freeform 9">
              <a:extLst>
                <a:ext uri="{FF2B5EF4-FFF2-40B4-BE49-F238E27FC236}">
                  <a16:creationId xmlns:a16="http://schemas.microsoft.com/office/drawing/2014/main" id="{24ABDE12-30F7-45F4-9B25-D4940B433B5A}"/>
                </a:ext>
              </a:extLst>
            </p:cNvPr>
            <p:cNvSpPr>
              <a:spLocks noChangeAspect="1"/>
            </p:cNvSpPr>
            <p:nvPr/>
          </p:nvSpPr>
          <p:spPr bwMode="auto">
            <a:xfrm>
              <a:off x="3636908" y="2057490"/>
              <a:ext cx="341606" cy="360000"/>
            </a:xfrm>
            <a:custGeom>
              <a:avLst/>
              <a:gdLst/>
              <a:ahLst/>
              <a:cxnLst/>
              <a:rect l="l" t="t" r="r" b="b"/>
              <a:pathLst>
                <a:path w="341606" h="360000">
                  <a:moveTo>
                    <a:pt x="119562" y="0"/>
                  </a:moveTo>
                  <a:lnTo>
                    <a:pt x="166861" y="3942"/>
                  </a:lnTo>
                  <a:lnTo>
                    <a:pt x="207591" y="15766"/>
                  </a:lnTo>
                  <a:lnTo>
                    <a:pt x="240438" y="35475"/>
                  </a:lnTo>
                  <a:lnTo>
                    <a:pt x="269343" y="59124"/>
                  </a:lnTo>
                  <a:lnTo>
                    <a:pt x="292993" y="90657"/>
                  </a:lnTo>
                  <a:lnTo>
                    <a:pt x="312701" y="123504"/>
                  </a:lnTo>
                  <a:lnTo>
                    <a:pt x="324525" y="161606"/>
                  </a:lnTo>
                  <a:lnTo>
                    <a:pt x="324525" y="240438"/>
                  </a:lnTo>
                  <a:lnTo>
                    <a:pt x="341606" y="262774"/>
                  </a:lnTo>
                  <a:lnTo>
                    <a:pt x="333723" y="290365"/>
                  </a:lnTo>
                  <a:lnTo>
                    <a:pt x="324525" y="315329"/>
                  </a:lnTo>
                  <a:lnTo>
                    <a:pt x="310073" y="336351"/>
                  </a:lnTo>
                  <a:lnTo>
                    <a:pt x="298248" y="356059"/>
                  </a:lnTo>
                  <a:lnTo>
                    <a:pt x="295538" y="360000"/>
                  </a:lnTo>
                  <a:lnTo>
                    <a:pt x="59190" y="360000"/>
                  </a:lnTo>
                  <a:lnTo>
                    <a:pt x="44672" y="342920"/>
                  </a:lnTo>
                  <a:lnTo>
                    <a:pt x="23650" y="316642"/>
                  </a:lnTo>
                  <a:lnTo>
                    <a:pt x="6570" y="290365"/>
                  </a:lnTo>
                  <a:lnTo>
                    <a:pt x="0" y="266715"/>
                  </a:lnTo>
                  <a:lnTo>
                    <a:pt x="6570" y="250949"/>
                  </a:lnTo>
                  <a:lnTo>
                    <a:pt x="6570" y="228613"/>
                  </a:lnTo>
                  <a:lnTo>
                    <a:pt x="2628" y="202336"/>
                  </a:lnTo>
                  <a:lnTo>
                    <a:pt x="2628" y="178686"/>
                  </a:lnTo>
                  <a:lnTo>
                    <a:pt x="3942" y="152409"/>
                  </a:lnTo>
                  <a:lnTo>
                    <a:pt x="18394" y="109051"/>
                  </a:lnTo>
                  <a:lnTo>
                    <a:pt x="42044" y="70949"/>
                  </a:lnTo>
                  <a:lnTo>
                    <a:pt x="70949" y="35475"/>
                  </a:lnTo>
                  <a:lnTo>
                    <a:pt x="97226" y="3942"/>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37" name="Freeform 9">
              <a:extLst>
                <a:ext uri="{FF2B5EF4-FFF2-40B4-BE49-F238E27FC236}">
                  <a16:creationId xmlns:a16="http://schemas.microsoft.com/office/drawing/2014/main" id="{E9C9BD73-DF11-4FBC-BBAA-0E23F1818E67}"/>
                </a:ext>
              </a:extLst>
            </p:cNvPr>
            <p:cNvSpPr>
              <a:spLocks noChangeAspect="1"/>
            </p:cNvSpPr>
            <p:nvPr/>
          </p:nvSpPr>
          <p:spPr bwMode="auto">
            <a:xfrm>
              <a:off x="3403185" y="2417490"/>
              <a:ext cx="809052" cy="360000"/>
            </a:xfrm>
            <a:custGeom>
              <a:avLst/>
              <a:gdLst/>
              <a:ahLst/>
              <a:cxnLst/>
              <a:rect l="l" t="t" r="r" b="b"/>
              <a:pathLst>
                <a:path w="809052" h="360000">
                  <a:moveTo>
                    <a:pt x="287408" y="0"/>
                  </a:moveTo>
                  <a:lnTo>
                    <a:pt x="523757" y="0"/>
                  </a:lnTo>
                  <a:lnTo>
                    <a:pt x="512014" y="17080"/>
                  </a:lnTo>
                  <a:lnTo>
                    <a:pt x="500189" y="38102"/>
                  </a:lnTo>
                  <a:lnTo>
                    <a:pt x="494933" y="64380"/>
                  </a:lnTo>
                  <a:lnTo>
                    <a:pt x="493619" y="98540"/>
                  </a:lnTo>
                  <a:lnTo>
                    <a:pt x="500189" y="139270"/>
                  </a:lnTo>
                  <a:lnTo>
                    <a:pt x="531722" y="151095"/>
                  </a:lnTo>
                  <a:lnTo>
                    <a:pt x="569824" y="165548"/>
                  </a:lnTo>
                  <a:lnTo>
                    <a:pt x="610554" y="177372"/>
                  </a:lnTo>
                  <a:lnTo>
                    <a:pt x="651284" y="191825"/>
                  </a:lnTo>
                  <a:lnTo>
                    <a:pt x="690700" y="206278"/>
                  </a:lnTo>
                  <a:lnTo>
                    <a:pt x="727488" y="224672"/>
                  </a:lnTo>
                  <a:lnTo>
                    <a:pt x="756393" y="244380"/>
                  </a:lnTo>
                  <a:lnTo>
                    <a:pt x="780042" y="270657"/>
                  </a:lnTo>
                  <a:lnTo>
                    <a:pt x="798437" y="311387"/>
                  </a:lnTo>
                  <a:lnTo>
                    <a:pt x="808948" y="356059"/>
                  </a:lnTo>
                  <a:lnTo>
                    <a:pt x="809052" y="360000"/>
                  </a:lnTo>
                  <a:lnTo>
                    <a:pt x="0" y="360000"/>
                  </a:lnTo>
                  <a:lnTo>
                    <a:pt x="919" y="350803"/>
                  </a:lnTo>
                  <a:lnTo>
                    <a:pt x="12744" y="306132"/>
                  </a:lnTo>
                  <a:lnTo>
                    <a:pt x="32452" y="265402"/>
                  </a:lnTo>
                  <a:lnTo>
                    <a:pt x="56102" y="241752"/>
                  </a:lnTo>
                  <a:lnTo>
                    <a:pt x="85007" y="224672"/>
                  </a:lnTo>
                  <a:lnTo>
                    <a:pt x="117853" y="212847"/>
                  </a:lnTo>
                  <a:lnTo>
                    <a:pt x="155956" y="203650"/>
                  </a:lnTo>
                  <a:lnTo>
                    <a:pt x="194058" y="193139"/>
                  </a:lnTo>
                  <a:lnTo>
                    <a:pt x="232160" y="181314"/>
                  </a:lnTo>
                  <a:lnTo>
                    <a:pt x="263693" y="169489"/>
                  </a:lnTo>
                  <a:lnTo>
                    <a:pt x="292598" y="151095"/>
                  </a:lnTo>
                  <a:lnTo>
                    <a:pt x="310992" y="127445"/>
                  </a:lnTo>
                  <a:lnTo>
                    <a:pt x="325444" y="95913"/>
                  </a:lnTo>
                  <a:lnTo>
                    <a:pt x="322817" y="67007"/>
                  </a:lnTo>
                  <a:lnTo>
                    <a:pt x="313620" y="38102"/>
                  </a:lnTo>
                  <a:lnTo>
                    <a:pt x="295226" y="9197"/>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38" name="Freeform 9">
              <a:extLst>
                <a:ext uri="{FF2B5EF4-FFF2-40B4-BE49-F238E27FC236}">
                  <a16:creationId xmlns:a16="http://schemas.microsoft.com/office/drawing/2014/main" id="{813DC66B-21A7-472A-93C3-7F02932B4221}"/>
                </a:ext>
              </a:extLst>
            </p:cNvPr>
            <p:cNvSpPr>
              <a:spLocks noChangeAspect="1"/>
            </p:cNvSpPr>
            <p:nvPr/>
          </p:nvSpPr>
          <p:spPr bwMode="auto">
            <a:xfrm>
              <a:off x="3372324" y="2777490"/>
              <a:ext cx="870775" cy="360000"/>
            </a:xfrm>
            <a:custGeom>
              <a:avLst/>
              <a:gdLst/>
              <a:ahLst/>
              <a:cxnLst/>
              <a:rect l="l" t="t" r="r" b="b"/>
              <a:pathLst>
                <a:path w="870775" h="360000">
                  <a:moveTo>
                    <a:pt x="29253" y="0"/>
                  </a:moveTo>
                  <a:lnTo>
                    <a:pt x="838304" y="0"/>
                  </a:lnTo>
                  <a:lnTo>
                    <a:pt x="839514" y="45986"/>
                  </a:lnTo>
                  <a:lnTo>
                    <a:pt x="842142" y="98540"/>
                  </a:lnTo>
                  <a:lnTo>
                    <a:pt x="842142" y="153723"/>
                  </a:lnTo>
                  <a:lnTo>
                    <a:pt x="850025" y="208905"/>
                  </a:lnTo>
                  <a:lnTo>
                    <a:pt x="864478" y="306132"/>
                  </a:lnTo>
                  <a:lnTo>
                    <a:pt x="870775" y="360000"/>
                  </a:lnTo>
                  <a:lnTo>
                    <a:pt x="729003" y="360000"/>
                  </a:lnTo>
                  <a:lnTo>
                    <a:pt x="725208" y="342920"/>
                  </a:lnTo>
                  <a:lnTo>
                    <a:pt x="719953" y="316643"/>
                  </a:lnTo>
                  <a:lnTo>
                    <a:pt x="718639" y="287737"/>
                  </a:lnTo>
                  <a:lnTo>
                    <a:pt x="713383" y="258832"/>
                  </a:lnTo>
                  <a:lnTo>
                    <a:pt x="704186" y="235183"/>
                  </a:lnTo>
                  <a:lnTo>
                    <a:pt x="692361" y="218102"/>
                  </a:lnTo>
                  <a:lnTo>
                    <a:pt x="684478" y="253577"/>
                  </a:lnTo>
                  <a:lnTo>
                    <a:pt x="675281" y="287737"/>
                  </a:lnTo>
                  <a:lnTo>
                    <a:pt x="660829" y="320584"/>
                  </a:lnTo>
                  <a:lnTo>
                    <a:pt x="646376" y="357372"/>
                  </a:lnTo>
                  <a:lnTo>
                    <a:pt x="645561" y="360000"/>
                  </a:lnTo>
                  <a:lnTo>
                    <a:pt x="225857" y="360000"/>
                  </a:lnTo>
                  <a:lnTo>
                    <a:pt x="214114" y="331095"/>
                  </a:lnTo>
                  <a:lnTo>
                    <a:pt x="197033" y="290365"/>
                  </a:lnTo>
                  <a:lnTo>
                    <a:pt x="182581" y="252263"/>
                  </a:lnTo>
                  <a:lnTo>
                    <a:pt x="170756" y="214161"/>
                  </a:lnTo>
                  <a:lnTo>
                    <a:pt x="166814" y="214161"/>
                  </a:lnTo>
                  <a:lnTo>
                    <a:pt x="154990" y="290365"/>
                  </a:lnTo>
                  <a:lnTo>
                    <a:pt x="138824" y="360000"/>
                  </a:lnTo>
                  <a:lnTo>
                    <a:pt x="0" y="360000"/>
                  </a:lnTo>
                  <a:lnTo>
                    <a:pt x="13092" y="266716"/>
                  </a:lnTo>
                  <a:lnTo>
                    <a:pt x="20975" y="211533"/>
                  </a:lnTo>
                  <a:lnTo>
                    <a:pt x="23603" y="153723"/>
                  </a:lnTo>
                  <a:lnTo>
                    <a:pt x="23603" y="98540"/>
                  </a:lnTo>
                  <a:lnTo>
                    <a:pt x="24917" y="43358"/>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39" name="Freeform 9">
              <a:extLst>
                <a:ext uri="{FF2B5EF4-FFF2-40B4-BE49-F238E27FC236}">
                  <a16:creationId xmlns:a16="http://schemas.microsoft.com/office/drawing/2014/main" id="{DB6204F1-3390-4588-BFAD-59023ED26840}"/>
                </a:ext>
              </a:extLst>
            </p:cNvPr>
            <p:cNvSpPr>
              <a:spLocks noChangeAspect="1"/>
            </p:cNvSpPr>
            <p:nvPr/>
          </p:nvSpPr>
          <p:spPr bwMode="auto">
            <a:xfrm>
              <a:off x="3335656" y="3137490"/>
              <a:ext cx="944111" cy="360000"/>
            </a:xfrm>
            <a:custGeom>
              <a:avLst/>
              <a:gdLst/>
              <a:ahLst/>
              <a:cxnLst/>
              <a:rect l="l" t="t" r="r" b="b"/>
              <a:pathLst>
                <a:path w="944111" h="360000">
                  <a:moveTo>
                    <a:pt x="768466" y="0"/>
                  </a:moveTo>
                  <a:lnTo>
                    <a:pt x="910237" y="0"/>
                  </a:lnTo>
                  <a:lnTo>
                    <a:pt x="915766" y="47299"/>
                  </a:lnTo>
                  <a:lnTo>
                    <a:pt x="927591" y="143212"/>
                  </a:lnTo>
                  <a:lnTo>
                    <a:pt x="942043" y="233869"/>
                  </a:lnTo>
                  <a:lnTo>
                    <a:pt x="944111" y="360000"/>
                  </a:lnTo>
                  <a:lnTo>
                    <a:pt x="814598" y="360000"/>
                  </a:lnTo>
                  <a:lnTo>
                    <a:pt x="810656" y="147154"/>
                  </a:lnTo>
                  <a:lnTo>
                    <a:pt x="769926" y="6570"/>
                  </a:lnTo>
                  <a:close/>
                  <a:moveTo>
                    <a:pt x="265319" y="0"/>
                  </a:moveTo>
                  <a:lnTo>
                    <a:pt x="685024" y="0"/>
                  </a:lnTo>
                  <a:lnTo>
                    <a:pt x="674014" y="35475"/>
                  </a:lnTo>
                  <a:lnTo>
                    <a:pt x="667445" y="76205"/>
                  </a:lnTo>
                  <a:lnTo>
                    <a:pt x="667445" y="118248"/>
                  </a:lnTo>
                  <a:lnTo>
                    <a:pt x="674014" y="164234"/>
                  </a:lnTo>
                  <a:lnTo>
                    <a:pt x="688467" y="211533"/>
                  </a:lnTo>
                  <a:lnTo>
                    <a:pt x="706861" y="257518"/>
                  </a:lnTo>
                  <a:lnTo>
                    <a:pt x="729197" y="302190"/>
                  </a:lnTo>
                  <a:lnTo>
                    <a:pt x="752846" y="350803"/>
                  </a:lnTo>
                  <a:lnTo>
                    <a:pt x="756934" y="360000"/>
                  </a:lnTo>
                  <a:lnTo>
                    <a:pt x="195391" y="360000"/>
                  </a:lnTo>
                  <a:lnTo>
                    <a:pt x="220730" y="300876"/>
                  </a:lnTo>
                  <a:lnTo>
                    <a:pt x="250949" y="231241"/>
                  </a:lnTo>
                  <a:lnTo>
                    <a:pt x="274599" y="158978"/>
                  </a:lnTo>
                  <a:lnTo>
                    <a:pt x="282482" y="109051"/>
                  </a:lnTo>
                  <a:lnTo>
                    <a:pt x="279854" y="61752"/>
                  </a:lnTo>
                  <a:lnTo>
                    <a:pt x="270657" y="13139"/>
                  </a:lnTo>
                  <a:close/>
                  <a:moveTo>
                    <a:pt x="39463" y="0"/>
                  </a:moveTo>
                  <a:lnTo>
                    <a:pt x="178287" y="0"/>
                  </a:lnTo>
                  <a:lnTo>
                    <a:pt x="177372" y="3942"/>
                  </a:lnTo>
                  <a:lnTo>
                    <a:pt x="155037" y="73577"/>
                  </a:lnTo>
                  <a:lnTo>
                    <a:pt x="139270" y="143212"/>
                  </a:lnTo>
                  <a:lnTo>
                    <a:pt x="131387" y="193139"/>
                  </a:lnTo>
                  <a:lnTo>
                    <a:pt x="131387" y="240438"/>
                  </a:lnTo>
                  <a:lnTo>
                    <a:pt x="134015" y="287737"/>
                  </a:lnTo>
                  <a:lnTo>
                    <a:pt x="134015" y="336351"/>
                  </a:lnTo>
                  <a:lnTo>
                    <a:pt x="130432" y="360000"/>
                  </a:lnTo>
                  <a:lnTo>
                    <a:pt x="0" y="360000"/>
                  </a:lnTo>
                  <a:lnTo>
                    <a:pt x="0" y="281168"/>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40" name="Freeform 9">
              <a:extLst>
                <a:ext uri="{FF2B5EF4-FFF2-40B4-BE49-F238E27FC236}">
                  <a16:creationId xmlns:a16="http://schemas.microsoft.com/office/drawing/2014/main" id="{654922F3-147B-438A-B9E7-4039622BCFEC}"/>
                </a:ext>
              </a:extLst>
            </p:cNvPr>
            <p:cNvSpPr>
              <a:spLocks noChangeAspect="1"/>
            </p:cNvSpPr>
            <p:nvPr/>
          </p:nvSpPr>
          <p:spPr bwMode="auto">
            <a:xfrm>
              <a:off x="3307403" y="3497490"/>
              <a:ext cx="1000616" cy="360000"/>
            </a:xfrm>
            <a:custGeom>
              <a:avLst/>
              <a:gdLst/>
              <a:ahLst/>
              <a:cxnLst/>
              <a:rect l="l" t="t" r="r" b="b"/>
              <a:pathLst>
                <a:path w="1000615" h="360000">
                  <a:moveTo>
                    <a:pt x="841638" y="0"/>
                  </a:moveTo>
                  <a:lnTo>
                    <a:pt x="971151" y="0"/>
                  </a:lnTo>
                  <a:lnTo>
                    <a:pt x="973025" y="114307"/>
                  </a:lnTo>
                  <a:lnTo>
                    <a:pt x="973025" y="224672"/>
                  </a:lnTo>
                  <a:lnTo>
                    <a:pt x="980908" y="250949"/>
                  </a:lnTo>
                  <a:lnTo>
                    <a:pt x="987477" y="282482"/>
                  </a:lnTo>
                  <a:lnTo>
                    <a:pt x="995360" y="315329"/>
                  </a:lnTo>
                  <a:lnTo>
                    <a:pt x="999302" y="350803"/>
                  </a:lnTo>
                  <a:lnTo>
                    <a:pt x="1000616" y="360000"/>
                  </a:lnTo>
                  <a:lnTo>
                    <a:pt x="902076" y="360000"/>
                  </a:lnTo>
                  <a:lnTo>
                    <a:pt x="902076" y="332409"/>
                  </a:lnTo>
                  <a:lnTo>
                    <a:pt x="906017" y="294307"/>
                  </a:lnTo>
                  <a:lnTo>
                    <a:pt x="911273" y="274599"/>
                  </a:lnTo>
                  <a:lnTo>
                    <a:pt x="917842" y="250949"/>
                  </a:lnTo>
                  <a:lnTo>
                    <a:pt x="916528" y="224672"/>
                  </a:lnTo>
                  <a:close/>
                  <a:moveTo>
                    <a:pt x="222431" y="0"/>
                  </a:moveTo>
                  <a:lnTo>
                    <a:pt x="783974" y="0"/>
                  </a:lnTo>
                  <a:lnTo>
                    <a:pt x="800908" y="38102"/>
                  </a:lnTo>
                  <a:lnTo>
                    <a:pt x="820616" y="90657"/>
                  </a:lnTo>
                  <a:lnTo>
                    <a:pt x="835069" y="145840"/>
                  </a:lnTo>
                  <a:lnTo>
                    <a:pt x="844266" y="203650"/>
                  </a:lnTo>
                  <a:lnTo>
                    <a:pt x="846893" y="268029"/>
                  </a:lnTo>
                  <a:lnTo>
                    <a:pt x="837696" y="335037"/>
                  </a:lnTo>
                  <a:lnTo>
                    <a:pt x="833371" y="360000"/>
                  </a:lnTo>
                  <a:lnTo>
                    <a:pt x="164946" y="360000"/>
                  </a:lnTo>
                  <a:lnTo>
                    <a:pt x="163683" y="350803"/>
                  </a:lnTo>
                  <a:lnTo>
                    <a:pt x="158427" y="283796"/>
                  </a:lnTo>
                  <a:lnTo>
                    <a:pt x="158427" y="222044"/>
                  </a:lnTo>
                  <a:lnTo>
                    <a:pt x="166310" y="166862"/>
                  </a:lnTo>
                  <a:lnTo>
                    <a:pt x="187332" y="88029"/>
                  </a:lnTo>
                  <a:lnTo>
                    <a:pt x="216237" y="14453"/>
                  </a:lnTo>
                  <a:close/>
                  <a:moveTo>
                    <a:pt x="27040" y="0"/>
                  </a:moveTo>
                  <a:lnTo>
                    <a:pt x="157471" y="0"/>
                  </a:lnTo>
                  <a:lnTo>
                    <a:pt x="154485" y="19708"/>
                  </a:lnTo>
                  <a:lnTo>
                    <a:pt x="142661" y="64380"/>
                  </a:lnTo>
                  <a:lnTo>
                    <a:pt x="122953" y="111679"/>
                  </a:lnTo>
                  <a:lnTo>
                    <a:pt x="105872" y="166862"/>
                  </a:lnTo>
                  <a:lnTo>
                    <a:pt x="91420" y="224672"/>
                  </a:lnTo>
                  <a:lnTo>
                    <a:pt x="82223" y="282482"/>
                  </a:lnTo>
                  <a:lnTo>
                    <a:pt x="79595" y="344234"/>
                  </a:lnTo>
                  <a:lnTo>
                    <a:pt x="82749" y="360000"/>
                  </a:lnTo>
                  <a:lnTo>
                    <a:pt x="0" y="360000"/>
                  </a:lnTo>
                  <a:lnTo>
                    <a:pt x="763" y="348175"/>
                  </a:lnTo>
                  <a:lnTo>
                    <a:pt x="8646" y="303504"/>
                  </a:lnTo>
                  <a:lnTo>
                    <a:pt x="17843" y="256205"/>
                  </a:lnTo>
                  <a:lnTo>
                    <a:pt x="27040" y="203650"/>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41" name="Freeform 9">
              <a:extLst>
                <a:ext uri="{FF2B5EF4-FFF2-40B4-BE49-F238E27FC236}">
                  <a16:creationId xmlns:a16="http://schemas.microsoft.com/office/drawing/2014/main" id="{1CDE693D-078A-4599-841E-55CA02E74484}"/>
                </a:ext>
              </a:extLst>
            </p:cNvPr>
            <p:cNvSpPr>
              <a:spLocks noChangeAspect="1"/>
            </p:cNvSpPr>
            <p:nvPr/>
          </p:nvSpPr>
          <p:spPr bwMode="auto">
            <a:xfrm>
              <a:off x="3303186" y="3857490"/>
              <a:ext cx="1009050" cy="360000"/>
            </a:xfrm>
            <a:custGeom>
              <a:avLst/>
              <a:gdLst/>
              <a:ahLst/>
              <a:cxnLst/>
              <a:rect l="l" t="t" r="r" b="b"/>
              <a:pathLst>
                <a:path w="1009050" h="360000">
                  <a:moveTo>
                    <a:pt x="903941" y="0"/>
                  </a:moveTo>
                  <a:lnTo>
                    <a:pt x="1002481" y="0"/>
                  </a:lnTo>
                  <a:lnTo>
                    <a:pt x="1006422" y="27591"/>
                  </a:lnTo>
                  <a:lnTo>
                    <a:pt x="1009050" y="60438"/>
                  </a:lnTo>
                  <a:lnTo>
                    <a:pt x="1003795" y="91971"/>
                  </a:lnTo>
                  <a:lnTo>
                    <a:pt x="994598" y="115621"/>
                  </a:lnTo>
                  <a:lnTo>
                    <a:pt x="974890" y="136643"/>
                  </a:lnTo>
                  <a:lnTo>
                    <a:pt x="948612" y="148467"/>
                  </a:lnTo>
                  <a:lnTo>
                    <a:pt x="936788" y="141898"/>
                  </a:lnTo>
                  <a:lnTo>
                    <a:pt x="918393" y="141898"/>
                  </a:lnTo>
                  <a:lnTo>
                    <a:pt x="896058" y="144526"/>
                  </a:lnTo>
                  <a:lnTo>
                    <a:pt x="877663" y="144526"/>
                  </a:lnTo>
                  <a:lnTo>
                    <a:pt x="865839" y="95913"/>
                  </a:lnTo>
                  <a:lnTo>
                    <a:pt x="889488" y="74891"/>
                  </a:lnTo>
                  <a:lnTo>
                    <a:pt x="901313" y="53869"/>
                  </a:lnTo>
                  <a:lnTo>
                    <a:pt x="903941" y="31533"/>
                  </a:lnTo>
                  <a:lnTo>
                    <a:pt x="903941" y="2628"/>
                  </a:lnTo>
                  <a:close/>
                  <a:moveTo>
                    <a:pt x="166810" y="0"/>
                  </a:moveTo>
                  <a:lnTo>
                    <a:pt x="835236" y="0"/>
                  </a:lnTo>
                  <a:lnTo>
                    <a:pt x="772866" y="360000"/>
                  </a:lnTo>
                  <a:lnTo>
                    <a:pt x="545518" y="360000"/>
                  </a:lnTo>
                  <a:lnTo>
                    <a:pt x="533430" y="299562"/>
                  </a:lnTo>
                  <a:lnTo>
                    <a:pt x="518978" y="191825"/>
                  </a:lnTo>
                  <a:lnTo>
                    <a:pt x="509781" y="80146"/>
                  </a:lnTo>
                  <a:lnTo>
                    <a:pt x="501897" y="80146"/>
                  </a:lnTo>
                  <a:lnTo>
                    <a:pt x="501897" y="86716"/>
                  </a:lnTo>
                  <a:lnTo>
                    <a:pt x="467177" y="360000"/>
                  </a:lnTo>
                  <a:lnTo>
                    <a:pt x="239309" y="360000"/>
                  </a:lnTo>
                  <a:lnTo>
                    <a:pt x="239124" y="358686"/>
                  </a:lnTo>
                  <a:lnTo>
                    <a:pt x="229927" y="311387"/>
                  </a:lnTo>
                  <a:lnTo>
                    <a:pt x="218102" y="256205"/>
                  </a:lnTo>
                  <a:lnTo>
                    <a:pt x="203650" y="194453"/>
                  </a:lnTo>
                  <a:lnTo>
                    <a:pt x="189197" y="127446"/>
                  </a:lnTo>
                  <a:lnTo>
                    <a:pt x="174745" y="57810"/>
                  </a:lnTo>
                  <a:close/>
                  <a:moveTo>
                    <a:pt x="1865" y="0"/>
                  </a:moveTo>
                  <a:lnTo>
                    <a:pt x="84613" y="0"/>
                  </a:lnTo>
                  <a:lnTo>
                    <a:pt x="93285" y="43358"/>
                  </a:lnTo>
                  <a:lnTo>
                    <a:pt x="141898" y="106424"/>
                  </a:lnTo>
                  <a:lnTo>
                    <a:pt x="136642" y="112993"/>
                  </a:lnTo>
                  <a:lnTo>
                    <a:pt x="131387" y="118248"/>
                  </a:lnTo>
                  <a:lnTo>
                    <a:pt x="131387" y="122190"/>
                  </a:lnTo>
                  <a:lnTo>
                    <a:pt x="131387" y="130073"/>
                  </a:lnTo>
                  <a:lnTo>
                    <a:pt x="130073" y="134015"/>
                  </a:lnTo>
                  <a:lnTo>
                    <a:pt x="130073" y="144526"/>
                  </a:lnTo>
                  <a:lnTo>
                    <a:pt x="103796" y="145840"/>
                  </a:lnTo>
                  <a:lnTo>
                    <a:pt x="81460" y="145840"/>
                  </a:lnTo>
                  <a:lnTo>
                    <a:pt x="63066" y="145840"/>
                  </a:lnTo>
                  <a:lnTo>
                    <a:pt x="40730" y="148467"/>
                  </a:lnTo>
                  <a:lnTo>
                    <a:pt x="17081" y="107737"/>
                  </a:lnTo>
                  <a:lnTo>
                    <a:pt x="5256" y="69635"/>
                  </a:lnTo>
                  <a:lnTo>
                    <a:pt x="0" y="28905"/>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42" name="Freeform 9">
              <a:extLst>
                <a:ext uri="{FF2B5EF4-FFF2-40B4-BE49-F238E27FC236}">
                  <a16:creationId xmlns:a16="http://schemas.microsoft.com/office/drawing/2014/main" id="{128AEE1B-0682-42B1-9306-55803C38ECAE}"/>
                </a:ext>
              </a:extLst>
            </p:cNvPr>
            <p:cNvSpPr>
              <a:spLocks noChangeAspect="1"/>
            </p:cNvSpPr>
            <p:nvPr/>
          </p:nvSpPr>
          <p:spPr bwMode="auto">
            <a:xfrm>
              <a:off x="3507962" y="4217490"/>
              <a:ext cx="599498" cy="360000"/>
            </a:xfrm>
            <a:custGeom>
              <a:avLst/>
              <a:gdLst/>
              <a:ahLst/>
              <a:cxnLst/>
              <a:rect l="l" t="t" r="r" b="b"/>
              <a:pathLst>
                <a:path w="599498" h="360000">
                  <a:moveTo>
                    <a:pt x="334360" y="0"/>
                  </a:moveTo>
                  <a:lnTo>
                    <a:pt x="561707" y="0"/>
                  </a:lnTo>
                  <a:lnTo>
                    <a:pt x="553513" y="47299"/>
                  </a:lnTo>
                  <a:lnTo>
                    <a:pt x="564024" y="118248"/>
                  </a:lnTo>
                  <a:lnTo>
                    <a:pt x="575849" y="194453"/>
                  </a:lnTo>
                  <a:lnTo>
                    <a:pt x="587673" y="271971"/>
                  </a:lnTo>
                  <a:lnTo>
                    <a:pt x="599498" y="352117"/>
                  </a:lnTo>
                  <a:lnTo>
                    <a:pt x="599498" y="360000"/>
                  </a:lnTo>
                  <a:lnTo>
                    <a:pt x="379532" y="360000"/>
                  </a:lnTo>
                  <a:lnTo>
                    <a:pt x="386652" y="328467"/>
                  </a:lnTo>
                  <a:lnTo>
                    <a:pt x="389280" y="287737"/>
                  </a:lnTo>
                  <a:lnTo>
                    <a:pt x="386652" y="245694"/>
                  </a:lnTo>
                  <a:lnTo>
                    <a:pt x="365630" y="144526"/>
                  </a:lnTo>
                  <a:lnTo>
                    <a:pt x="343294" y="44672"/>
                  </a:lnTo>
                  <a:close/>
                  <a:moveTo>
                    <a:pt x="28151" y="0"/>
                  </a:moveTo>
                  <a:lnTo>
                    <a:pt x="256019" y="0"/>
                  </a:lnTo>
                  <a:lnTo>
                    <a:pt x="250010" y="47299"/>
                  </a:lnTo>
                  <a:lnTo>
                    <a:pt x="207966" y="214161"/>
                  </a:lnTo>
                  <a:lnTo>
                    <a:pt x="200083" y="285110"/>
                  </a:lnTo>
                  <a:lnTo>
                    <a:pt x="205338" y="354745"/>
                  </a:lnTo>
                  <a:lnTo>
                    <a:pt x="205853" y="360000"/>
                  </a:lnTo>
                  <a:lnTo>
                    <a:pt x="0" y="360000"/>
                  </a:lnTo>
                  <a:lnTo>
                    <a:pt x="9572" y="292993"/>
                  </a:lnTo>
                  <a:lnTo>
                    <a:pt x="24024" y="220730"/>
                  </a:lnTo>
                  <a:lnTo>
                    <a:pt x="33222" y="147153"/>
                  </a:lnTo>
                  <a:lnTo>
                    <a:pt x="38477" y="73577"/>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43" name="Freeform 9">
              <a:extLst>
                <a:ext uri="{FF2B5EF4-FFF2-40B4-BE49-F238E27FC236}">
                  <a16:creationId xmlns:a16="http://schemas.microsoft.com/office/drawing/2014/main" id="{740C8BC5-DA8D-4382-9C43-50978E14A7F0}"/>
                </a:ext>
              </a:extLst>
            </p:cNvPr>
            <p:cNvSpPr>
              <a:spLocks noChangeAspect="1"/>
            </p:cNvSpPr>
            <p:nvPr/>
          </p:nvSpPr>
          <p:spPr bwMode="auto">
            <a:xfrm>
              <a:off x="3505522" y="4577490"/>
              <a:ext cx="604379" cy="360000"/>
            </a:xfrm>
            <a:custGeom>
              <a:avLst/>
              <a:gdLst/>
              <a:ahLst/>
              <a:cxnLst/>
              <a:rect l="l" t="t" r="r" b="b"/>
              <a:pathLst>
                <a:path w="604379" h="360000">
                  <a:moveTo>
                    <a:pt x="384412" y="0"/>
                  </a:moveTo>
                  <a:lnTo>
                    <a:pt x="604379" y="0"/>
                  </a:lnTo>
                  <a:lnTo>
                    <a:pt x="604379" y="70949"/>
                  </a:lnTo>
                  <a:lnTo>
                    <a:pt x="596496" y="152409"/>
                  </a:lnTo>
                  <a:lnTo>
                    <a:pt x="558752" y="360000"/>
                  </a:lnTo>
                  <a:lnTo>
                    <a:pt x="394161" y="360000"/>
                  </a:lnTo>
                  <a:lnTo>
                    <a:pt x="382336" y="286424"/>
                  </a:lnTo>
                  <a:lnTo>
                    <a:pt x="370511" y="204964"/>
                  </a:lnTo>
                  <a:lnTo>
                    <a:pt x="367883" y="123504"/>
                  </a:lnTo>
                  <a:lnTo>
                    <a:pt x="374453" y="43358"/>
                  </a:lnTo>
                  <a:lnTo>
                    <a:pt x="382336" y="9197"/>
                  </a:lnTo>
                  <a:close/>
                  <a:moveTo>
                    <a:pt x="4881" y="0"/>
                  </a:moveTo>
                  <a:lnTo>
                    <a:pt x="210734" y="0"/>
                  </a:lnTo>
                  <a:lnTo>
                    <a:pt x="216788" y="61752"/>
                  </a:lnTo>
                  <a:lnTo>
                    <a:pt x="227299" y="131387"/>
                  </a:lnTo>
                  <a:lnTo>
                    <a:pt x="228613" y="202336"/>
                  </a:lnTo>
                  <a:lnTo>
                    <a:pt x="224672" y="274599"/>
                  </a:lnTo>
                  <a:lnTo>
                    <a:pt x="216788" y="307445"/>
                  </a:lnTo>
                  <a:lnTo>
                    <a:pt x="210219" y="350803"/>
                  </a:lnTo>
                  <a:lnTo>
                    <a:pt x="208525" y="360000"/>
                  </a:lnTo>
                  <a:lnTo>
                    <a:pt x="52323" y="360000"/>
                  </a:lnTo>
                  <a:lnTo>
                    <a:pt x="44672" y="324526"/>
                  </a:lnTo>
                  <a:lnTo>
                    <a:pt x="30219" y="262774"/>
                  </a:lnTo>
                  <a:lnTo>
                    <a:pt x="18395" y="204964"/>
                  </a:lnTo>
                  <a:lnTo>
                    <a:pt x="6570" y="152409"/>
                  </a:lnTo>
                  <a:lnTo>
                    <a:pt x="0" y="81460"/>
                  </a:lnTo>
                  <a:lnTo>
                    <a:pt x="3942" y="6570"/>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44" name="Freeform 9">
              <a:extLst>
                <a:ext uri="{FF2B5EF4-FFF2-40B4-BE49-F238E27FC236}">
                  <a16:creationId xmlns:a16="http://schemas.microsoft.com/office/drawing/2014/main" id="{E5786C37-00A0-4B38-8F29-AD774316316D}"/>
                </a:ext>
              </a:extLst>
            </p:cNvPr>
            <p:cNvSpPr>
              <a:spLocks noChangeAspect="1"/>
            </p:cNvSpPr>
            <p:nvPr/>
          </p:nvSpPr>
          <p:spPr bwMode="auto">
            <a:xfrm>
              <a:off x="3554497" y="4937490"/>
              <a:ext cx="506429" cy="360000"/>
            </a:xfrm>
            <a:custGeom>
              <a:avLst/>
              <a:gdLst/>
              <a:ahLst/>
              <a:cxnLst/>
              <a:rect l="l" t="t" r="r" b="b"/>
              <a:pathLst>
                <a:path w="506429" h="360000">
                  <a:moveTo>
                    <a:pt x="341838" y="0"/>
                  </a:moveTo>
                  <a:lnTo>
                    <a:pt x="506429" y="0"/>
                  </a:lnTo>
                  <a:lnTo>
                    <a:pt x="475852" y="168175"/>
                  </a:lnTo>
                  <a:lnTo>
                    <a:pt x="465341" y="208905"/>
                  </a:lnTo>
                  <a:lnTo>
                    <a:pt x="456144" y="256205"/>
                  </a:lnTo>
                  <a:lnTo>
                    <a:pt x="446947" y="306132"/>
                  </a:lnTo>
                  <a:lnTo>
                    <a:pt x="444319" y="356059"/>
                  </a:lnTo>
                  <a:lnTo>
                    <a:pt x="444713" y="360000"/>
                  </a:lnTo>
                  <a:lnTo>
                    <a:pt x="332217" y="360000"/>
                  </a:lnTo>
                  <a:lnTo>
                    <a:pt x="332640" y="353431"/>
                  </a:lnTo>
                  <a:lnTo>
                    <a:pt x="339210" y="314015"/>
                  </a:lnTo>
                  <a:lnTo>
                    <a:pt x="345779" y="270657"/>
                  </a:lnTo>
                  <a:lnTo>
                    <a:pt x="356290" y="224672"/>
                  </a:lnTo>
                  <a:lnTo>
                    <a:pt x="360232" y="177372"/>
                  </a:lnTo>
                  <a:lnTo>
                    <a:pt x="360232" y="124818"/>
                  </a:lnTo>
                  <a:lnTo>
                    <a:pt x="356290" y="67008"/>
                  </a:lnTo>
                  <a:close/>
                  <a:moveTo>
                    <a:pt x="0" y="0"/>
                  </a:moveTo>
                  <a:lnTo>
                    <a:pt x="156202" y="0"/>
                  </a:lnTo>
                  <a:lnTo>
                    <a:pt x="148699" y="40730"/>
                  </a:lnTo>
                  <a:lnTo>
                    <a:pt x="140816" y="93285"/>
                  </a:lnTo>
                  <a:lnTo>
                    <a:pt x="135560" y="145840"/>
                  </a:lnTo>
                  <a:lnTo>
                    <a:pt x="134247" y="198394"/>
                  </a:lnTo>
                  <a:lnTo>
                    <a:pt x="135560" y="247008"/>
                  </a:lnTo>
                  <a:lnTo>
                    <a:pt x="146071" y="287737"/>
                  </a:lnTo>
                  <a:lnTo>
                    <a:pt x="181629" y="360000"/>
                  </a:lnTo>
                  <a:lnTo>
                    <a:pt x="54693" y="360000"/>
                  </a:lnTo>
                  <a:lnTo>
                    <a:pt x="52787" y="311387"/>
                  </a:lnTo>
                  <a:lnTo>
                    <a:pt x="44904" y="241752"/>
                  </a:lnTo>
                  <a:lnTo>
                    <a:pt x="33079" y="169489"/>
                  </a:lnTo>
                  <a:lnTo>
                    <a:pt x="21254" y="98540"/>
                  </a:lnTo>
                  <a:lnTo>
                    <a:pt x="6801" y="31533"/>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45" name="Freeform 9">
              <a:extLst>
                <a:ext uri="{FF2B5EF4-FFF2-40B4-BE49-F238E27FC236}">
                  <a16:creationId xmlns:a16="http://schemas.microsoft.com/office/drawing/2014/main" id="{E249BDE0-8C12-412A-814F-0AB3B287A558}"/>
                </a:ext>
              </a:extLst>
            </p:cNvPr>
            <p:cNvSpPr>
              <a:spLocks noChangeAspect="1"/>
            </p:cNvSpPr>
            <p:nvPr/>
          </p:nvSpPr>
          <p:spPr bwMode="auto">
            <a:xfrm>
              <a:off x="3556106" y="5297490"/>
              <a:ext cx="503211" cy="360000"/>
            </a:xfrm>
            <a:custGeom>
              <a:avLst/>
              <a:gdLst/>
              <a:ahLst/>
              <a:cxnLst/>
              <a:rect l="l" t="t" r="r" b="b"/>
              <a:pathLst>
                <a:path w="503211" h="360000">
                  <a:moveTo>
                    <a:pt x="329356" y="0"/>
                  </a:moveTo>
                  <a:lnTo>
                    <a:pt x="441853" y="0"/>
                  </a:lnTo>
                  <a:lnTo>
                    <a:pt x="446715" y="48613"/>
                  </a:lnTo>
                  <a:lnTo>
                    <a:pt x="503211" y="302190"/>
                  </a:lnTo>
                  <a:lnTo>
                    <a:pt x="472992" y="321898"/>
                  </a:lnTo>
                  <a:lnTo>
                    <a:pt x="438831" y="337664"/>
                  </a:lnTo>
                  <a:lnTo>
                    <a:pt x="400729" y="352117"/>
                  </a:lnTo>
                  <a:lnTo>
                    <a:pt x="357372" y="360000"/>
                  </a:lnTo>
                  <a:lnTo>
                    <a:pt x="342919" y="325840"/>
                  </a:lnTo>
                  <a:lnTo>
                    <a:pt x="336350" y="290365"/>
                  </a:lnTo>
                  <a:lnTo>
                    <a:pt x="333722" y="249635"/>
                  </a:lnTo>
                  <a:lnTo>
                    <a:pt x="336350" y="208905"/>
                  </a:lnTo>
                  <a:lnTo>
                    <a:pt x="338978" y="164234"/>
                  </a:lnTo>
                  <a:lnTo>
                    <a:pt x="336350" y="118248"/>
                  </a:lnTo>
                  <a:lnTo>
                    <a:pt x="331094" y="74891"/>
                  </a:lnTo>
                  <a:lnTo>
                    <a:pt x="327153" y="34161"/>
                  </a:lnTo>
                  <a:close/>
                  <a:moveTo>
                    <a:pt x="51833" y="0"/>
                  </a:moveTo>
                  <a:lnTo>
                    <a:pt x="178769" y="0"/>
                  </a:lnTo>
                  <a:lnTo>
                    <a:pt x="183941" y="10511"/>
                  </a:lnTo>
                  <a:lnTo>
                    <a:pt x="169489" y="59124"/>
                  </a:lnTo>
                  <a:lnTo>
                    <a:pt x="158978" y="118248"/>
                  </a:lnTo>
                  <a:lnTo>
                    <a:pt x="158978" y="180000"/>
                  </a:lnTo>
                  <a:lnTo>
                    <a:pt x="164233" y="237810"/>
                  </a:lnTo>
                  <a:lnTo>
                    <a:pt x="164233" y="292993"/>
                  </a:lnTo>
                  <a:lnTo>
                    <a:pt x="157664" y="342920"/>
                  </a:lnTo>
                  <a:lnTo>
                    <a:pt x="131387" y="352117"/>
                  </a:lnTo>
                  <a:lnTo>
                    <a:pt x="99854" y="354745"/>
                  </a:lnTo>
                  <a:lnTo>
                    <a:pt x="70949" y="345548"/>
                  </a:lnTo>
                  <a:lnTo>
                    <a:pt x="42044" y="331095"/>
                  </a:lnTo>
                  <a:lnTo>
                    <a:pt x="18394" y="307445"/>
                  </a:lnTo>
                  <a:lnTo>
                    <a:pt x="3941" y="278540"/>
                  </a:lnTo>
                  <a:lnTo>
                    <a:pt x="0" y="243066"/>
                  </a:lnTo>
                  <a:lnTo>
                    <a:pt x="23649" y="197081"/>
                  </a:lnTo>
                  <a:lnTo>
                    <a:pt x="40730" y="141898"/>
                  </a:lnTo>
                  <a:lnTo>
                    <a:pt x="47299" y="82774"/>
                  </a:lnTo>
                  <a:lnTo>
                    <a:pt x="52554" y="18394"/>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grpSp>
      <p:grpSp>
        <p:nvGrpSpPr>
          <p:cNvPr id="46" name="Group 13">
            <a:extLst>
              <a:ext uri="{FF2B5EF4-FFF2-40B4-BE49-F238E27FC236}">
                <a16:creationId xmlns:a16="http://schemas.microsoft.com/office/drawing/2014/main" id="{9A462097-F2DB-45DB-BE1F-006C8E07F1A6}"/>
              </a:ext>
            </a:extLst>
          </p:cNvPr>
          <p:cNvGrpSpPr>
            <a:grpSpLocks noChangeAspect="1"/>
          </p:cNvGrpSpPr>
          <p:nvPr/>
        </p:nvGrpSpPr>
        <p:grpSpPr>
          <a:xfrm>
            <a:off x="4595023" y="1788851"/>
            <a:ext cx="1242107" cy="4320000"/>
            <a:chOff x="1755471" y="2057490"/>
            <a:chExt cx="1035089" cy="3600000"/>
          </a:xfrm>
        </p:grpSpPr>
        <p:sp>
          <p:nvSpPr>
            <p:cNvPr id="47" name="Freeform 18">
              <a:extLst>
                <a:ext uri="{FF2B5EF4-FFF2-40B4-BE49-F238E27FC236}">
                  <a16:creationId xmlns:a16="http://schemas.microsoft.com/office/drawing/2014/main" id="{4D70AED4-23B1-4304-A414-A1CA8936F844}"/>
                </a:ext>
              </a:extLst>
            </p:cNvPr>
            <p:cNvSpPr>
              <a:spLocks noChangeAspect="1"/>
            </p:cNvSpPr>
            <p:nvPr/>
          </p:nvSpPr>
          <p:spPr bwMode="auto">
            <a:xfrm>
              <a:off x="2099500" y="2057490"/>
              <a:ext cx="347031" cy="360000"/>
            </a:xfrm>
            <a:custGeom>
              <a:avLst/>
              <a:gdLst/>
              <a:ahLst/>
              <a:cxnLst/>
              <a:rect l="l" t="t" r="r" b="b"/>
              <a:pathLst>
                <a:path w="347031" h="360000">
                  <a:moveTo>
                    <a:pt x="168112" y="0"/>
                  </a:moveTo>
                  <a:lnTo>
                    <a:pt x="267778" y="32422"/>
                  </a:lnTo>
                  <a:lnTo>
                    <a:pt x="302602" y="87659"/>
                  </a:lnTo>
                  <a:lnTo>
                    <a:pt x="307405" y="91261"/>
                  </a:lnTo>
                  <a:lnTo>
                    <a:pt x="313409" y="93663"/>
                  </a:lnTo>
                  <a:lnTo>
                    <a:pt x="318212" y="93663"/>
                  </a:lnTo>
                  <a:lnTo>
                    <a:pt x="323015" y="96064"/>
                  </a:lnTo>
                  <a:lnTo>
                    <a:pt x="325417" y="96064"/>
                  </a:lnTo>
                  <a:lnTo>
                    <a:pt x="329019" y="100867"/>
                  </a:lnTo>
                  <a:lnTo>
                    <a:pt x="331421" y="104470"/>
                  </a:lnTo>
                  <a:lnTo>
                    <a:pt x="336224" y="111675"/>
                  </a:lnTo>
                  <a:lnTo>
                    <a:pt x="336224" y="187325"/>
                  </a:lnTo>
                  <a:lnTo>
                    <a:pt x="337425" y="216144"/>
                  </a:lnTo>
                  <a:lnTo>
                    <a:pt x="342228" y="242562"/>
                  </a:lnTo>
                  <a:lnTo>
                    <a:pt x="347031" y="266578"/>
                  </a:lnTo>
                  <a:lnTo>
                    <a:pt x="347031" y="288192"/>
                  </a:lnTo>
                  <a:lnTo>
                    <a:pt x="337425" y="314610"/>
                  </a:lnTo>
                  <a:lnTo>
                    <a:pt x="325417" y="338626"/>
                  </a:lnTo>
                  <a:lnTo>
                    <a:pt x="311524" y="360000"/>
                  </a:lnTo>
                  <a:lnTo>
                    <a:pt x="42055" y="360000"/>
                  </a:lnTo>
                  <a:lnTo>
                    <a:pt x="38426" y="351835"/>
                  </a:lnTo>
                  <a:lnTo>
                    <a:pt x="27619" y="336224"/>
                  </a:lnTo>
                  <a:lnTo>
                    <a:pt x="16811" y="323015"/>
                  </a:lnTo>
                  <a:lnTo>
                    <a:pt x="6004" y="305003"/>
                  </a:lnTo>
                  <a:lnTo>
                    <a:pt x="0" y="283389"/>
                  </a:lnTo>
                  <a:lnTo>
                    <a:pt x="0" y="268979"/>
                  </a:lnTo>
                  <a:lnTo>
                    <a:pt x="3603" y="256971"/>
                  </a:lnTo>
                  <a:lnTo>
                    <a:pt x="8406" y="248566"/>
                  </a:lnTo>
                  <a:lnTo>
                    <a:pt x="14410" y="240160"/>
                  </a:lnTo>
                  <a:lnTo>
                    <a:pt x="19213" y="231755"/>
                  </a:lnTo>
                  <a:lnTo>
                    <a:pt x="3603" y="159707"/>
                  </a:lnTo>
                  <a:lnTo>
                    <a:pt x="16811" y="124883"/>
                  </a:lnTo>
                  <a:lnTo>
                    <a:pt x="37225" y="88859"/>
                  </a:lnTo>
                  <a:lnTo>
                    <a:pt x="64843" y="56438"/>
                  </a:lnTo>
                  <a:lnTo>
                    <a:pt x="97265" y="30020"/>
                  </a:lnTo>
                  <a:lnTo>
                    <a:pt x="133289" y="10807"/>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48" name="Freeform 18">
              <a:extLst>
                <a:ext uri="{FF2B5EF4-FFF2-40B4-BE49-F238E27FC236}">
                  <a16:creationId xmlns:a16="http://schemas.microsoft.com/office/drawing/2014/main" id="{E46A0FAE-ED2E-4EAD-A94D-301EDB361E23}"/>
                </a:ext>
              </a:extLst>
            </p:cNvPr>
            <p:cNvSpPr>
              <a:spLocks noChangeAspect="1"/>
            </p:cNvSpPr>
            <p:nvPr/>
          </p:nvSpPr>
          <p:spPr bwMode="auto">
            <a:xfrm>
              <a:off x="1805171" y="2417490"/>
              <a:ext cx="935688" cy="360000"/>
            </a:xfrm>
            <a:custGeom>
              <a:avLst/>
              <a:gdLst/>
              <a:ahLst/>
              <a:cxnLst/>
              <a:rect l="l" t="t" r="r" b="b"/>
              <a:pathLst>
                <a:path w="935688" h="360000">
                  <a:moveTo>
                    <a:pt x="349509" y="0"/>
                  </a:moveTo>
                  <a:lnTo>
                    <a:pt x="618978" y="0"/>
                  </a:lnTo>
                  <a:lnTo>
                    <a:pt x="617260" y="2642"/>
                  </a:lnTo>
                  <a:lnTo>
                    <a:pt x="601650" y="29060"/>
                  </a:lnTo>
                  <a:lnTo>
                    <a:pt x="588441" y="53076"/>
                  </a:lnTo>
                  <a:lnTo>
                    <a:pt x="580036" y="80694"/>
                  </a:lnTo>
                  <a:lnTo>
                    <a:pt x="577634" y="111915"/>
                  </a:lnTo>
                  <a:lnTo>
                    <a:pt x="586040" y="144336"/>
                  </a:lnTo>
                  <a:lnTo>
                    <a:pt x="601650" y="165951"/>
                  </a:lnTo>
                  <a:lnTo>
                    <a:pt x="623264" y="183963"/>
                  </a:lnTo>
                  <a:lnTo>
                    <a:pt x="652084" y="197172"/>
                  </a:lnTo>
                  <a:lnTo>
                    <a:pt x="684505" y="207979"/>
                  </a:lnTo>
                  <a:lnTo>
                    <a:pt x="721730" y="218786"/>
                  </a:lnTo>
                  <a:lnTo>
                    <a:pt x="758955" y="227192"/>
                  </a:lnTo>
                  <a:lnTo>
                    <a:pt x="796179" y="237999"/>
                  </a:lnTo>
                  <a:lnTo>
                    <a:pt x="833404" y="248806"/>
                  </a:lnTo>
                  <a:lnTo>
                    <a:pt x="863424" y="264416"/>
                  </a:lnTo>
                  <a:lnTo>
                    <a:pt x="892243" y="283629"/>
                  </a:lnTo>
                  <a:lnTo>
                    <a:pt x="911456" y="307645"/>
                  </a:lnTo>
                  <a:lnTo>
                    <a:pt x="931870" y="347272"/>
                  </a:lnTo>
                  <a:lnTo>
                    <a:pt x="935688" y="360000"/>
                  </a:lnTo>
                  <a:lnTo>
                    <a:pt x="0" y="360000"/>
                  </a:lnTo>
                  <a:lnTo>
                    <a:pt x="3652" y="344870"/>
                  </a:lnTo>
                  <a:lnTo>
                    <a:pt x="14459" y="320854"/>
                  </a:lnTo>
                  <a:lnTo>
                    <a:pt x="38475" y="293236"/>
                  </a:lnTo>
                  <a:lnTo>
                    <a:pt x="67294" y="269220"/>
                  </a:lnTo>
                  <a:lnTo>
                    <a:pt x="102117" y="251208"/>
                  </a:lnTo>
                  <a:lnTo>
                    <a:pt x="139342" y="235597"/>
                  </a:lnTo>
                  <a:lnTo>
                    <a:pt x="177768" y="222388"/>
                  </a:lnTo>
                  <a:lnTo>
                    <a:pt x="217394" y="211581"/>
                  </a:lnTo>
                  <a:lnTo>
                    <a:pt x="257021" y="198372"/>
                  </a:lnTo>
                  <a:lnTo>
                    <a:pt x="294245" y="183963"/>
                  </a:lnTo>
                  <a:lnTo>
                    <a:pt x="326667" y="163549"/>
                  </a:lnTo>
                  <a:lnTo>
                    <a:pt x="355486" y="139533"/>
                  </a:lnTo>
                  <a:lnTo>
                    <a:pt x="355486" y="109513"/>
                  </a:lnTo>
                  <a:lnTo>
                    <a:pt x="356687" y="77092"/>
                  </a:lnTo>
                  <a:lnTo>
                    <a:pt x="356687" y="43469"/>
                  </a:lnTo>
                  <a:lnTo>
                    <a:pt x="355486" y="13449"/>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49" name="Freeform 18">
              <a:extLst>
                <a:ext uri="{FF2B5EF4-FFF2-40B4-BE49-F238E27FC236}">
                  <a16:creationId xmlns:a16="http://schemas.microsoft.com/office/drawing/2014/main" id="{168BC833-499D-4FED-9644-007DDC92F041}"/>
                </a:ext>
              </a:extLst>
            </p:cNvPr>
            <p:cNvSpPr>
              <a:spLocks noChangeAspect="1"/>
            </p:cNvSpPr>
            <p:nvPr/>
          </p:nvSpPr>
          <p:spPr bwMode="auto">
            <a:xfrm>
              <a:off x="1765678" y="2777490"/>
              <a:ext cx="1014675" cy="360000"/>
            </a:xfrm>
            <a:custGeom>
              <a:avLst/>
              <a:gdLst/>
              <a:ahLst/>
              <a:cxnLst/>
              <a:rect l="l" t="t" r="r" b="b"/>
              <a:pathLst>
                <a:path w="1014674" h="360000">
                  <a:moveTo>
                    <a:pt x="44380" y="0"/>
                  </a:moveTo>
                  <a:lnTo>
                    <a:pt x="980068" y="0"/>
                  </a:lnTo>
                  <a:lnTo>
                    <a:pt x="990659" y="35304"/>
                  </a:lnTo>
                  <a:lnTo>
                    <a:pt x="1001467" y="89340"/>
                  </a:lnTo>
                  <a:lnTo>
                    <a:pt x="1008671" y="146978"/>
                  </a:lnTo>
                  <a:lnTo>
                    <a:pt x="1013475" y="209420"/>
                  </a:lnTo>
                  <a:lnTo>
                    <a:pt x="1014675" y="270661"/>
                  </a:lnTo>
                  <a:lnTo>
                    <a:pt x="1014675" y="331901"/>
                  </a:lnTo>
                  <a:lnTo>
                    <a:pt x="1014675" y="360000"/>
                  </a:lnTo>
                  <a:lnTo>
                    <a:pt x="827351" y="360000"/>
                  </a:lnTo>
                  <a:lnTo>
                    <a:pt x="827351" y="341508"/>
                  </a:lnTo>
                  <a:lnTo>
                    <a:pt x="822547" y="305484"/>
                  </a:lnTo>
                  <a:lnTo>
                    <a:pt x="814142" y="277865"/>
                  </a:lnTo>
                  <a:lnTo>
                    <a:pt x="798531" y="256251"/>
                  </a:lnTo>
                  <a:lnTo>
                    <a:pt x="794929" y="251448"/>
                  </a:lnTo>
                  <a:lnTo>
                    <a:pt x="794929" y="347512"/>
                  </a:lnTo>
                  <a:lnTo>
                    <a:pt x="790000" y="360000"/>
                  </a:lnTo>
                  <a:lnTo>
                    <a:pt x="231522" y="360000"/>
                  </a:lnTo>
                  <a:lnTo>
                    <a:pt x="226951" y="251448"/>
                  </a:lnTo>
                  <a:lnTo>
                    <a:pt x="222148" y="256251"/>
                  </a:lnTo>
                  <a:lnTo>
                    <a:pt x="208939" y="283869"/>
                  </a:lnTo>
                  <a:lnTo>
                    <a:pt x="202935" y="318693"/>
                  </a:lnTo>
                  <a:lnTo>
                    <a:pt x="198132" y="355917"/>
                  </a:lnTo>
                  <a:lnTo>
                    <a:pt x="198132" y="360000"/>
                  </a:lnTo>
                  <a:lnTo>
                    <a:pt x="2103" y="360000"/>
                  </a:lnTo>
                  <a:lnTo>
                    <a:pt x="0" y="321094"/>
                  </a:lnTo>
                  <a:lnTo>
                    <a:pt x="2402" y="270661"/>
                  </a:lnTo>
                  <a:lnTo>
                    <a:pt x="6004" y="219026"/>
                  </a:lnTo>
                  <a:lnTo>
                    <a:pt x="13209" y="163789"/>
                  </a:lnTo>
                  <a:lnTo>
                    <a:pt x="19213" y="112155"/>
                  </a:lnTo>
                  <a:lnTo>
                    <a:pt x="28819" y="64123"/>
                  </a:lnTo>
                  <a:lnTo>
                    <a:pt x="39626" y="19693"/>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50" name="Freeform 18">
              <a:extLst>
                <a:ext uri="{FF2B5EF4-FFF2-40B4-BE49-F238E27FC236}">
                  <a16:creationId xmlns:a16="http://schemas.microsoft.com/office/drawing/2014/main" id="{C8BFBCFB-6B23-4D43-A030-2AA26500F548}"/>
                </a:ext>
              </a:extLst>
            </p:cNvPr>
            <p:cNvSpPr>
              <a:spLocks noChangeAspect="1"/>
            </p:cNvSpPr>
            <p:nvPr/>
          </p:nvSpPr>
          <p:spPr bwMode="auto">
            <a:xfrm>
              <a:off x="1755471" y="3137490"/>
              <a:ext cx="1035089" cy="360000"/>
            </a:xfrm>
            <a:custGeom>
              <a:avLst/>
              <a:gdLst/>
              <a:ahLst/>
              <a:cxnLst/>
              <a:rect l="l" t="t" r="r" b="b"/>
              <a:pathLst>
                <a:path w="1035088" h="360000">
                  <a:moveTo>
                    <a:pt x="834556" y="0"/>
                  </a:moveTo>
                  <a:lnTo>
                    <a:pt x="1021880" y="0"/>
                  </a:lnTo>
                  <a:lnTo>
                    <a:pt x="1021880" y="30741"/>
                  </a:lnTo>
                  <a:lnTo>
                    <a:pt x="1021880" y="88379"/>
                  </a:lnTo>
                  <a:lnTo>
                    <a:pt x="1035089" y="273302"/>
                  </a:lnTo>
                  <a:lnTo>
                    <a:pt x="1024686" y="360000"/>
                  </a:lnTo>
                  <a:lnTo>
                    <a:pt x="864533" y="360000"/>
                  </a:lnTo>
                  <a:lnTo>
                    <a:pt x="866977" y="188046"/>
                  </a:lnTo>
                  <a:lnTo>
                    <a:pt x="842961" y="120801"/>
                  </a:lnTo>
                  <a:lnTo>
                    <a:pt x="839359" y="89580"/>
                  </a:lnTo>
                  <a:lnTo>
                    <a:pt x="836957" y="54757"/>
                  </a:lnTo>
                  <a:lnTo>
                    <a:pt x="834556" y="17532"/>
                  </a:lnTo>
                  <a:close/>
                  <a:moveTo>
                    <a:pt x="238727" y="0"/>
                  </a:moveTo>
                  <a:lnTo>
                    <a:pt x="797204" y="0"/>
                  </a:lnTo>
                  <a:lnTo>
                    <a:pt x="784122" y="33142"/>
                  </a:lnTo>
                  <a:lnTo>
                    <a:pt x="773315" y="83576"/>
                  </a:lnTo>
                  <a:lnTo>
                    <a:pt x="770913" y="137612"/>
                  </a:lnTo>
                  <a:lnTo>
                    <a:pt x="770913" y="192849"/>
                  </a:lnTo>
                  <a:lnTo>
                    <a:pt x="778118" y="246885"/>
                  </a:lnTo>
                  <a:lnTo>
                    <a:pt x="786524" y="299720"/>
                  </a:lnTo>
                  <a:lnTo>
                    <a:pt x="794929" y="345350"/>
                  </a:lnTo>
                  <a:lnTo>
                    <a:pt x="797162" y="360000"/>
                  </a:lnTo>
                  <a:lnTo>
                    <a:pt x="241814" y="360000"/>
                  </a:lnTo>
                  <a:lnTo>
                    <a:pt x="244963" y="347752"/>
                  </a:lnTo>
                  <a:lnTo>
                    <a:pt x="255770" y="304523"/>
                  </a:lnTo>
                  <a:lnTo>
                    <a:pt x="266578" y="256491"/>
                  </a:lnTo>
                  <a:lnTo>
                    <a:pt x="271381" y="206058"/>
                  </a:lnTo>
                  <a:lnTo>
                    <a:pt x="266578" y="155624"/>
                  </a:lnTo>
                  <a:lnTo>
                    <a:pt x="238959" y="5524"/>
                  </a:lnTo>
                  <a:close/>
                  <a:moveTo>
                    <a:pt x="9308" y="0"/>
                  </a:moveTo>
                  <a:lnTo>
                    <a:pt x="205337" y="0"/>
                  </a:lnTo>
                  <a:lnTo>
                    <a:pt x="205337" y="35544"/>
                  </a:lnTo>
                  <a:lnTo>
                    <a:pt x="201734" y="75170"/>
                  </a:lnTo>
                  <a:lnTo>
                    <a:pt x="194530" y="112395"/>
                  </a:lnTo>
                  <a:lnTo>
                    <a:pt x="166911" y="201254"/>
                  </a:lnTo>
                  <a:lnTo>
                    <a:pt x="162108" y="249286"/>
                  </a:lnTo>
                  <a:lnTo>
                    <a:pt x="162108" y="297318"/>
                  </a:lnTo>
                  <a:lnTo>
                    <a:pt x="168112" y="347752"/>
                  </a:lnTo>
                  <a:lnTo>
                    <a:pt x="169337" y="360000"/>
                  </a:lnTo>
                  <a:lnTo>
                    <a:pt x="6031" y="360000"/>
                  </a:lnTo>
                  <a:lnTo>
                    <a:pt x="2402" y="288913"/>
                  </a:lnTo>
                  <a:lnTo>
                    <a:pt x="0" y="246885"/>
                  </a:lnTo>
                  <a:lnTo>
                    <a:pt x="2402" y="206058"/>
                  </a:lnTo>
                  <a:lnTo>
                    <a:pt x="9607" y="166431"/>
                  </a:lnTo>
                  <a:lnTo>
                    <a:pt x="15611" y="126805"/>
                  </a:lnTo>
                  <a:lnTo>
                    <a:pt x="18012" y="83576"/>
                  </a:lnTo>
                  <a:lnTo>
                    <a:pt x="13209" y="40347"/>
                  </a:lnTo>
                  <a:lnTo>
                    <a:pt x="9607" y="5524"/>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51" name="Freeform 18">
              <a:extLst>
                <a:ext uri="{FF2B5EF4-FFF2-40B4-BE49-F238E27FC236}">
                  <a16:creationId xmlns:a16="http://schemas.microsoft.com/office/drawing/2014/main" id="{827B4B4C-5FB7-4017-9A15-B5B050E7DF8B}"/>
                </a:ext>
              </a:extLst>
            </p:cNvPr>
            <p:cNvSpPr>
              <a:spLocks noChangeAspect="1"/>
            </p:cNvSpPr>
            <p:nvPr/>
          </p:nvSpPr>
          <p:spPr bwMode="auto">
            <a:xfrm>
              <a:off x="1763688" y="3497490"/>
              <a:ext cx="1018654" cy="360000"/>
            </a:xfrm>
            <a:custGeom>
              <a:avLst/>
              <a:gdLst/>
              <a:ahLst/>
              <a:cxnLst/>
              <a:rect l="l" t="t" r="r" b="b"/>
              <a:pathLst>
                <a:path w="1018654" h="360000">
                  <a:moveTo>
                    <a:pt x="858501" y="0"/>
                  </a:moveTo>
                  <a:lnTo>
                    <a:pt x="1018654" y="0"/>
                  </a:lnTo>
                  <a:lnTo>
                    <a:pt x="1014649" y="33382"/>
                  </a:lnTo>
                  <a:lnTo>
                    <a:pt x="1007444" y="155864"/>
                  </a:lnTo>
                  <a:lnTo>
                    <a:pt x="1009845" y="273543"/>
                  </a:lnTo>
                  <a:lnTo>
                    <a:pt x="1016085" y="360000"/>
                  </a:lnTo>
                  <a:lnTo>
                    <a:pt x="911780" y="360000"/>
                  </a:lnTo>
                  <a:lnTo>
                    <a:pt x="916183" y="352795"/>
                  </a:lnTo>
                  <a:lnTo>
                    <a:pt x="916183" y="323976"/>
                  </a:lnTo>
                  <a:lnTo>
                    <a:pt x="913781" y="291555"/>
                  </a:lnTo>
                  <a:lnTo>
                    <a:pt x="905376" y="256731"/>
                  </a:lnTo>
                  <a:lnTo>
                    <a:pt x="895769" y="217105"/>
                  </a:lnTo>
                  <a:lnTo>
                    <a:pt x="884962" y="179880"/>
                  </a:lnTo>
                  <a:lnTo>
                    <a:pt x="874155" y="142655"/>
                  </a:lnTo>
                  <a:lnTo>
                    <a:pt x="863348" y="110234"/>
                  </a:lnTo>
                  <a:lnTo>
                    <a:pt x="857344" y="81414"/>
                  </a:lnTo>
                  <a:close/>
                  <a:moveTo>
                    <a:pt x="235783" y="0"/>
                  </a:moveTo>
                  <a:lnTo>
                    <a:pt x="791131" y="0"/>
                  </a:lnTo>
                  <a:lnTo>
                    <a:pt x="846004" y="360000"/>
                  </a:lnTo>
                  <a:lnTo>
                    <a:pt x="181933" y="360000"/>
                  </a:lnTo>
                  <a:lnTo>
                    <a:pt x="228125" y="29780"/>
                  </a:lnTo>
                  <a:close/>
                  <a:moveTo>
                    <a:pt x="0" y="0"/>
                  </a:moveTo>
                  <a:lnTo>
                    <a:pt x="163306" y="0"/>
                  </a:lnTo>
                  <a:lnTo>
                    <a:pt x="166884" y="35784"/>
                  </a:lnTo>
                  <a:lnTo>
                    <a:pt x="166884" y="83816"/>
                  </a:lnTo>
                  <a:lnTo>
                    <a:pt x="160880" y="131848"/>
                  </a:lnTo>
                  <a:lnTo>
                    <a:pt x="156077" y="151061"/>
                  </a:lnTo>
                  <a:lnTo>
                    <a:pt x="147671" y="177479"/>
                  </a:lnTo>
                  <a:lnTo>
                    <a:pt x="136864" y="208699"/>
                  </a:lnTo>
                  <a:lnTo>
                    <a:pt x="126057" y="243523"/>
                  </a:lnTo>
                  <a:lnTo>
                    <a:pt x="116451" y="275944"/>
                  </a:lnTo>
                  <a:lnTo>
                    <a:pt x="112848" y="308366"/>
                  </a:lnTo>
                  <a:lnTo>
                    <a:pt x="110447" y="337185"/>
                  </a:lnTo>
                  <a:lnTo>
                    <a:pt x="112728" y="360000"/>
                  </a:lnTo>
                  <a:lnTo>
                    <a:pt x="14833" y="360000"/>
                  </a:lnTo>
                  <a:lnTo>
                    <a:pt x="16784" y="328779"/>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52" name="Freeform 18">
              <a:extLst>
                <a:ext uri="{FF2B5EF4-FFF2-40B4-BE49-F238E27FC236}">
                  <a16:creationId xmlns:a16="http://schemas.microsoft.com/office/drawing/2014/main" id="{99B0B3D9-9A31-4BCB-90CD-B25C4B7162C2}"/>
                </a:ext>
              </a:extLst>
            </p:cNvPr>
            <p:cNvSpPr>
              <a:spLocks noChangeAspect="1"/>
            </p:cNvSpPr>
            <p:nvPr/>
          </p:nvSpPr>
          <p:spPr bwMode="auto">
            <a:xfrm>
              <a:off x="1756672" y="3857490"/>
              <a:ext cx="1032687" cy="360000"/>
            </a:xfrm>
            <a:custGeom>
              <a:avLst/>
              <a:gdLst/>
              <a:ahLst/>
              <a:cxnLst/>
              <a:rect l="l" t="t" r="r" b="b"/>
              <a:pathLst>
                <a:path w="1032687" h="360000">
                  <a:moveTo>
                    <a:pt x="915409" y="0"/>
                  </a:moveTo>
                  <a:lnTo>
                    <a:pt x="1019713" y="0"/>
                  </a:lnTo>
                  <a:lnTo>
                    <a:pt x="1021880" y="30020"/>
                  </a:lnTo>
                  <a:lnTo>
                    <a:pt x="1032687" y="140494"/>
                  </a:lnTo>
                  <a:lnTo>
                    <a:pt x="1032687" y="180120"/>
                  </a:lnTo>
                  <a:lnTo>
                    <a:pt x="1021880" y="212542"/>
                  </a:lnTo>
                  <a:lnTo>
                    <a:pt x="1005069" y="243763"/>
                  </a:lnTo>
                  <a:lnTo>
                    <a:pt x="978651" y="270180"/>
                  </a:lnTo>
                  <a:lnTo>
                    <a:pt x="949832" y="291795"/>
                  </a:lnTo>
                  <a:lnTo>
                    <a:pt x="919812" y="306204"/>
                  </a:lnTo>
                  <a:lnTo>
                    <a:pt x="888591" y="318212"/>
                  </a:lnTo>
                  <a:lnTo>
                    <a:pt x="888591" y="308606"/>
                  </a:lnTo>
                  <a:lnTo>
                    <a:pt x="886190" y="302602"/>
                  </a:lnTo>
                  <a:lnTo>
                    <a:pt x="884989" y="295397"/>
                  </a:lnTo>
                  <a:lnTo>
                    <a:pt x="884989" y="291795"/>
                  </a:lnTo>
                  <a:lnTo>
                    <a:pt x="884989" y="284590"/>
                  </a:lnTo>
                  <a:lnTo>
                    <a:pt x="884989" y="276184"/>
                  </a:lnTo>
                  <a:lnTo>
                    <a:pt x="890993" y="270180"/>
                  </a:lnTo>
                  <a:lnTo>
                    <a:pt x="898198" y="265377"/>
                  </a:lnTo>
                  <a:lnTo>
                    <a:pt x="901800" y="258172"/>
                  </a:lnTo>
                  <a:lnTo>
                    <a:pt x="906603" y="249767"/>
                  </a:lnTo>
                  <a:lnTo>
                    <a:pt x="909005" y="241361"/>
                  </a:lnTo>
                  <a:lnTo>
                    <a:pt x="904202" y="238959"/>
                  </a:lnTo>
                  <a:lnTo>
                    <a:pt x="899398" y="238959"/>
                  </a:lnTo>
                  <a:lnTo>
                    <a:pt x="898198" y="238959"/>
                  </a:lnTo>
                  <a:lnTo>
                    <a:pt x="898198" y="236558"/>
                  </a:lnTo>
                  <a:lnTo>
                    <a:pt x="898198" y="234156"/>
                  </a:lnTo>
                  <a:lnTo>
                    <a:pt x="895796" y="232955"/>
                  </a:lnTo>
                  <a:lnTo>
                    <a:pt x="895796" y="225751"/>
                  </a:lnTo>
                  <a:lnTo>
                    <a:pt x="922214" y="210140"/>
                  </a:lnTo>
                  <a:lnTo>
                    <a:pt x="946230" y="190927"/>
                  </a:lnTo>
                  <a:lnTo>
                    <a:pt x="967844" y="169313"/>
                  </a:lnTo>
                  <a:lnTo>
                    <a:pt x="965442" y="158506"/>
                  </a:lnTo>
                  <a:lnTo>
                    <a:pt x="963041" y="150100"/>
                  </a:lnTo>
                  <a:lnTo>
                    <a:pt x="960639" y="142895"/>
                  </a:lnTo>
                  <a:lnTo>
                    <a:pt x="957037" y="136891"/>
                  </a:lnTo>
                  <a:lnTo>
                    <a:pt x="943828" y="129687"/>
                  </a:lnTo>
                  <a:lnTo>
                    <a:pt x="933021" y="136891"/>
                  </a:lnTo>
                  <a:lnTo>
                    <a:pt x="928218" y="151301"/>
                  </a:lnTo>
                  <a:lnTo>
                    <a:pt x="923414" y="166911"/>
                  </a:lnTo>
                  <a:lnTo>
                    <a:pt x="917410" y="177719"/>
                  </a:lnTo>
                  <a:lnTo>
                    <a:pt x="906603" y="188526"/>
                  </a:lnTo>
                  <a:lnTo>
                    <a:pt x="888591" y="193329"/>
                  </a:lnTo>
                  <a:lnTo>
                    <a:pt x="880186" y="57639"/>
                  </a:lnTo>
                  <a:close/>
                  <a:moveTo>
                    <a:pt x="185562" y="0"/>
                  </a:moveTo>
                  <a:lnTo>
                    <a:pt x="849633" y="0"/>
                  </a:lnTo>
                  <a:lnTo>
                    <a:pt x="871780" y="145297"/>
                  </a:lnTo>
                  <a:lnTo>
                    <a:pt x="874182" y="188526"/>
                  </a:lnTo>
                  <a:lnTo>
                    <a:pt x="871780" y="238959"/>
                  </a:lnTo>
                  <a:lnTo>
                    <a:pt x="864575" y="294196"/>
                  </a:lnTo>
                  <a:lnTo>
                    <a:pt x="858571" y="348232"/>
                  </a:lnTo>
                  <a:lnTo>
                    <a:pt x="856819" y="360000"/>
                  </a:lnTo>
                  <a:lnTo>
                    <a:pt x="588348" y="360000"/>
                  </a:lnTo>
                  <a:lnTo>
                    <a:pt x="587191" y="342228"/>
                  </a:lnTo>
                  <a:lnTo>
                    <a:pt x="524749" y="49233"/>
                  </a:lnTo>
                  <a:lnTo>
                    <a:pt x="515143" y="49233"/>
                  </a:lnTo>
                  <a:lnTo>
                    <a:pt x="509139" y="68446"/>
                  </a:lnTo>
                  <a:lnTo>
                    <a:pt x="504335" y="92462"/>
                  </a:lnTo>
                  <a:lnTo>
                    <a:pt x="504335" y="121281"/>
                  </a:lnTo>
                  <a:lnTo>
                    <a:pt x="485123" y="171715"/>
                  </a:lnTo>
                  <a:lnTo>
                    <a:pt x="474315" y="223349"/>
                  </a:lnTo>
                  <a:lnTo>
                    <a:pt x="467111" y="280988"/>
                  </a:lnTo>
                  <a:lnTo>
                    <a:pt x="465910" y="339827"/>
                  </a:lnTo>
                  <a:lnTo>
                    <a:pt x="464328" y="360000"/>
                  </a:lnTo>
                  <a:lnTo>
                    <a:pt x="184454" y="360000"/>
                  </a:lnTo>
                  <a:lnTo>
                    <a:pt x="178919" y="319413"/>
                  </a:lnTo>
                  <a:lnTo>
                    <a:pt x="175316" y="262976"/>
                  </a:lnTo>
                  <a:lnTo>
                    <a:pt x="170513" y="208939"/>
                  </a:lnTo>
                  <a:lnTo>
                    <a:pt x="168112" y="156104"/>
                  </a:lnTo>
                  <a:lnTo>
                    <a:pt x="170513" y="110474"/>
                  </a:lnTo>
                  <a:lnTo>
                    <a:pt x="175316" y="73249"/>
                  </a:lnTo>
                  <a:close/>
                  <a:moveTo>
                    <a:pt x="18462" y="0"/>
                  </a:moveTo>
                  <a:lnTo>
                    <a:pt x="116357" y="0"/>
                  </a:lnTo>
                  <a:lnTo>
                    <a:pt x="116477" y="1201"/>
                  </a:lnTo>
                  <a:lnTo>
                    <a:pt x="151300" y="54036"/>
                  </a:lnTo>
                  <a:lnTo>
                    <a:pt x="144096" y="188526"/>
                  </a:lnTo>
                  <a:lnTo>
                    <a:pt x="127284" y="193329"/>
                  </a:lnTo>
                  <a:lnTo>
                    <a:pt x="116477" y="169313"/>
                  </a:lnTo>
                  <a:lnTo>
                    <a:pt x="106871" y="140494"/>
                  </a:lnTo>
                  <a:lnTo>
                    <a:pt x="79252" y="129687"/>
                  </a:lnTo>
                  <a:lnTo>
                    <a:pt x="72048" y="164510"/>
                  </a:lnTo>
                  <a:lnTo>
                    <a:pt x="96064" y="188526"/>
                  </a:lnTo>
                  <a:lnTo>
                    <a:pt x="122481" y="214943"/>
                  </a:lnTo>
                  <a:lnTo>
                    <a:pt x="140493" y="241361"/>
                  </a:lnTo>
                  <a:lnTo>
                    <a:pt x="135690" y="243763"/>
                  </a:lnTo>
                  <a:lnTo>
                    <a:pt x="130887" y="243763"/>
                  </a:lnTo>
                  <a:lnTo>
                    <a:pt x="129686" y="243763"/>
                  </a:lnTo>
                  <a:lnTo>
                    <a:pt x="129686" y="246164"/>
                  </a:lnTo>
                  <a:lnTo>
                    <a:pt x="129686" y="247365"/>
                  </a:lnTo>
                  <a:lnTo>
                    <a:pt x="127284" y="249767"/>
                  </a:lnTo>
                  <a:lnTo>
                    <a:pt x="127284" y="256972"/>
                  </a:lnTo>
                  <a:lnTo>
                    <a:pt x="140493" y="262976"/>
                  </a:lnTo>
                  <a:lnTo>
                    <a:pt x="146497" y="276184"/>
                  </a:lnTo>
                  <a:lnTo>
                    <a:pt x="151300" y="294196"/>
                  </a:lnTo>
                  <a:lnTo>
                    <a:pt x="146497" y="300200"/>
                  </a:lnTo>
                  <a:lnTo>
                    <a:pt x="144096" y="306204"/>
                  </a:lnTo>
                  <a:lnTo>
                    <a:pt x="140493" y="313409"/>
                  </a:lnTo>
                  <a:lnTo>
                    <a:pt x="135690" y="318212"/>
                  </a:lnTo>
                  <a:lnTo>
                    <a:pt x="111674" y="302602"/>
                  </a:lnTo>
                  <a:lnTo>
                    <a:pt x="87658" y="289393"/>
                  </a:lnTo>
                  <a:lnTo>
                    <a:pt x="66044" y="276184"/>
                  </a:lnTo>
                  <a:lnTo>
                    <a:pt x="44429" y="258172"/>
                  </a:lnTo>
                  <a:lnTo>
                    <a:pt x="26417" y="236558"/>
                  </a:lnTo>
                  <a:lnTo>
                    <a:pt x="10807" y="208939"/>
                  </a:lnTo>
                  <a:lnTo>
                    <a:pt x="0" y="169313"/>
                  </a:lnTo>
                  <a:lnTo>
                    <a:pt x="0" y="129687"/>
                  </a:lnTo>
                  <a:lnTo>
                    <a:pt x="4803" y="90060"/>
                  </a:lnTo>
                  <a:lnTo>
                    <a:pt x="10807" y="49233"/>
                  </a:lnTo>
                  <a:lnTo>
                    <a:pt x="18012" y="7205"/>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53" name="Freeform 18">
              <a:extLst>
                <a:ext uri="{FF2B5EF4-FFF2-40B4-BE49-F238E27FC236}">
                  <a16:creationId xmlns:a16="http://schemas.microsoft.com/office/drawing/2014/main" id="{FF7A5583-F993-4648-95D2-73895C5F7221}"/>
                </a:ext>
              </a:extLst>
            </p:cNvPr>
            <p:cNvSpPr>
              <a:spLocks noChangeAspect="1"/>
            </p:cNvSpPr>
            <p:nvPr/>
          </p:nvSpPr>
          <p:spPr bwMode="auto">
            <a:xfrm>
              <a:off x="1941253" y="4217490"/>
              <a:ext cx="698451" cy="360000"/>
            </a:xfrm>
            <a:custGeom>
              <a:avLst/>
              <a:gdLst/>
              <a:ahLst/>
              <a:cxnLst/>
              <a:rect l="l" t="t" r="r" b="b"/>
              <a:pathLst>
                <a:path w="698451" h="360000">
                  <a:moveTo>
                    <a:pt x="405233" y="0"/>
                  </a:moveTo>
                  <a:lnTo>
                    <a:pt x="673705" y="0"/>
                  </a:lnTo>
                  <a:lnTo>
                    <a:pt x="667052" y="44670"/>
                  </a:lnTo>
                  <a:lnTo>
                    <a:pt x="664650" y="99907"/>
                  </a:lnTo>
                  <a:lnTo>
                    <a:pt x="664650" y="150340"/>
                  </a:lnTo>
                  <a:lnTo>
                    <a:pt x="670654" y="210380"/>
                  </a:lnTo>
                  <a:lnTo>
                    <a:pt x="681461" y="274023"/>
                  </a:lnTo>
                  <a:lnTo>
                    <a:pt x="694670" y="340067"/>
                  </a:lnTo>
                  <a:lnTo>
                    <a:pt x="698451" y="360000"/>
                  </a:lnTo>
                  <a:lnTo>
                    <a:pt x="479985" y="360000"/>
                  </a:lnTo>
                  <a:lnTo>
                    <a:pt x="472522" y="332862"/>
                  </a:lnTo>
                  <a:lnTo>
                    <a:pt x="452109" y="284830"/>
                  </a:lnTo>
                  <a:lnTo>
                    <a:pt x="432896" y="234396"/>
                  </a:lnTo>
                  <a:lnTo>
                    <a:pt x="417285" y="185164"/>
                  </a:lnTo>
                  <a:close/>
                  <a:moveTo>
                    <a:pt x="1339" y="0"/>
                  </a:moveTo>
                  <a:lnTo>
                    <a:pt x="281214" y="0"/>
                  </a:lnTo>
                  <a:lnTo>
                    <a:pt x="277993" y="41068"/>
                  </a:lnTo>
                  <a:lnTo>
                    <a:pt x="273189" y="103509"/>
                  </a:lnTo>
                  <a:lnTo>
                    <a:pt x="264784" y="164750"/>
                  </a:lnTo>
                  <a:lnTo>
                    <a:pt x="249173" y="223589"/>
                  </a:lnTo>
                  <a:lnTo>
                    <a:pt x="229961" y="278826"/>
                  </a:lnTo>
                  <a:lnTo>
                    <a:pt x="210748" y="332862"/>
                  </a:lnTo>
                  <a:lnTo>
                    <a:pt x="203964" y="360000"/>
                  </a:lnTo>
                  <a:lnTo>
                    <a:pt x="0" y="360000"/>
                  </a:lnTo>
                  <a:lnTo>
                    <a:pt x="5411" y="326858"/>
                  </a:lnTo>
                  <a:lnTo>
                    <a:pt x="13817" y="268019"/>
                  </a:lnTo>
                  <a:lnTo>
                    <a:pt x="19821" y="206778"/>
                  </a:lnTo>
                  <a:lnTo>
                    <a:pt x="19821" y="150340"/>
                  </a:lnTo>
                  <a:lnTo>
                    <a:pt x="16218" y="97505"/>
                  </a:lnTo>
                  <a:lnTo>
                    <a:pt x="9014" y="57879"/>
                  </a:lnTo>
                  <a:lnTo>
                    <a:pt x="3010" y="12248"/>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54" name="Freeform 18">
              <a:extLst>
                <a:ext uri="{FF2B5EF4-FFF2-40B4-BE49-F238E27FC236}">
                  <a16:creationId xmlns:a16="http://schemas.microsoft.com/office/drawing/2014/main" id="{442B2C96-A8C9-4DD0-AA75-BF65ADDB4450}"/>
                </a:ext>
              </a:extLst>
            </p:cNvPr>
            <p:cNvSpPr>
              <a:spLocks noChangeAspect="1"/>
            </p:cNvSpPr>
            <p:nvPr/>
          </p:nvSpPr>
          <p:spPr bwMode="auto">
            <a:xfrm>
              <a:off x="1906903" y="4577490"/>
              <a:ext cx="748098" cy="360000"/>
            </a:xfrm>
            <a:custGeom>
              <a:avLst/>
              <a:gdLst/>
              <a:ahLst/>
              <a:cxnLst/>
              <a:rect l="l" t="t" r="r" b="b"/>
              <a:pathLst>
                <a:path w="748098" h="360000">
                  <a:moveTo>
                    <a:pt x="509397" y="0"/>
                  </a:moveTo>
                  <a:lnTo>
                    <a:pt x="727863" y="0"/>
                  </a:lnTo>
                  <a:lnTo>
                    <a:pt x="737291" y="49713"/>
                  </a:lnTo>
                  <a:lnTo>
                    <a:pt x="745696" y="119360"/>
                  </a:lnTo>
                  <a:lnTo>
                    <a:pt x="748098" y="189006"/>
                  </a:lnTo>
                  <a:lnTo>
                    <a:pt x="742094" y="257452"/>
                  </a:lnTo>
                  <a:lnTo>
                    <a:pt x="721680" y="346311"/>
                  </a:lnTo>
                  <a:lnTo>
                    <a:pt x="718595" y="360000"/>
                  </a:lnTo>
                  <a:lnTo>
                    <a:pt x="503439" y="360000"/>
                  </a:lnTo>
                  <a:lnTo>
                    <a:pt x="491127" y="300681"/>
                  </a:lnTo>
                  <a:lnTo>
                    <a:pt x="486324" y="234637"/>
                  </a:lnTo>
                  <a:lnTo>
                    <a:pt x="491127" y="169793"/>
                  </a:lnTo>
                  <a:lnTo>
                    <a:pt x="515143" y="20894"/>
                  </a:lnTo>
                  <a:close/>
                  <a:moveTo>
                    <a:pt x="29412" y="0"/>
                  </a:moveTo>
                  <a:lnTo>
                    <a:pt x="233375" y="0"/>
                  </a:lnTo>
                  <a:lnTo>
                    <a:pt x="226951" y="25697"/>
                  </a:lnTo>
                  <a:lnTo>
                    <a:pt x="250967" y="132569"/>
                  </a:lnTo>
                  <a:lnTo>
                    <a:pt x="250967" y="318693"/>
                  </a:lnTo>
                  <a:lnTo>
                    <a:pt x="241788" y="360000"/>
                  </a:lnTo>
                  <a:lnTo>
                    <a:pt x="31112" y="360000"/>
                  </a:lnTo>
                  <a:lnTo>
                    <a:pt x="27618" y="348713"/>
                  </a:lnTo>
                  <a:lnTo>
                    <a:pt x="12008" y="298279"/>
                  </a:lnTo>
                  <a:lnTo>
                    <a:pt x="3602" y="244243"/>
                  </a:lnTo>
                  <a:lnTo>
                    <a:pt x="0" y="186605"/>
                  </a:lnTo>
                  <a:lnTo>
                    <a:pt x="6004" y="126565"/>
                  </a:lnTo>
                  <a:lnTo>
                    <a:pt x="14410" y="79733"/>
                  </a:lnTo>
                  <a:lnTo>
                    <a:pt x="25217" y="25697"/>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55" name="Freeform 18">
              <a:extLst>
                <a:ext uri="{FF2B5EF4-FFF2-40B4-BE49-F238E27FC236}">
                  <a16:creationId xmlns:a16="http://schemas.microsoft.com/office/drawing/2014/main" id="{D4C22FCE-550A-4CC0-853C-3C1ACADB9D76}"/>
                </a:ext>
              </a:extLst>
            </p:cNvPr>
            <p:cNvSpPr>
              <a:spLocks noChangeAspect="1"/>
            </p:cNvSpPr>
            <p:nvPr/>
          </p:nvSpPr>
          <p:spPr bwMode="auto">
            <a:xfrm>
              <a:off x="1937210" y="4937490"/>
              <a:ext cx="687484" cy="360000"/>
            </a:xfrm>
            <a:custGeom>
              <a:avLst/>
              <a:gdLst/>
              <a:ahLst/>
              <a:cxnLst/>
              <a:rect l="l" t="t" r="r" b="b"/>
              <a:pathLst>
                <a:path w="687484" h="360000">
                  <a:moveTo>
                    <a:pt x="472326" y="0"/>
                  </a:moveTo>
                  <a:lnTo>
                    <a:pt x="687484" y="0"/>
                  </a:lnTo>
                  <a:lnTo>
                    <a:pt x="671356" y="71568"/>
                  </a:lnTo>
                  <a:lnTo>
                    <a:pt x="652143" y="159226"/>
                  </a:lnTo>
                  <a:lnTo>
                    <a:pt x="634131" y="250487"/>
                  </a:lnTo>
                  <a:lnTo>
                    <a:pt x="618520" y="346551"/>
                  </a:lnTo>
                  <a:lnTo>
                    <a:pt x="618184" y="360000"/>
                  </a:lnTo>
                  <a:lnTo>
                    <a:pt x="473658" y="360000"/>
                  </a:lnTo>
                  <a:lnTo>
                    <a:pt x="474425" y="357358"/>
                  </a:lnTo>
                  <a:lnTo>
                    <a:pt x="485232" y="318933"/>
                  </a:lnTo>
                  <a:lnTo>
                    <a:pt x="497240" y="274503"/>
                  </a:lnTo>
                  <a:lnTo>
                    <a:pt x="503244" y="228873"/>
                  </a:lnTo>
                  <a:lnTo>
                    <a:pt x="505645" y="176037"/>
                  </a:lnTo>
                  <a:lnTo>
                    <a:pt x="498441" y="122001"/>
                  </a:lnTo>
                  <a:lnTo>
                    <a:pt x="485232" y="65564"/>
                  </a:lnTo>
                  <a:lnTo>
                    <a:pt x="473224" y="4323"/>
                  </a:lnTo>
                  <a:close/>
                  <a:moveTo>
                    <a:pt x="0" y="0"/>
                  </a:moveTo>
                  <a:lnTo>
                    <a:pt x="210676" y="0"/>
                  </a:lnTo>
                  <a:lnTo>
                    <a:pt x="210249" y="1921"/>
                  </a:lnTo>
                  <a:lnTo>
                    <a:pt x="199442" y="47552"/>
                  </a:lnTo>
                  <a:lnTo>
                    <a:pt x="191036" y="100387"/>
                  </a:lnTo>
                  <a:lnTo>
                    <a:pt x="186233" y="152021"/>
                  </a:lnTo>
                  <a:lnTo>
                    <a:pt x="191036" y="204857"/>
                  </a:lnTo>
                  <a:lnTo>
                    <a:pt x="195839" y="318933"/>
                  </a:lnTo>
                  <a:lnTo>
                    <a:pt x="214743" y="360000"/>
                  </a:lnTo>
                  <a:lnTo>
                    <a:pt x="67388" y="360000"/>
                  </a:lnTo>
                  <a:lnTo>
                    <a:pt x="68554" y="327338"/>
                  </a:lnTo>
                  <a:lnTo>
                    <a:pt x="64952" y="257692"/>
                  </a:lnTo>
                  <a:lnTo>
                    <a:pt x="55346" y="189246"/>
                  </a:lnTo>
                  <a:lnTo>
                    <a:pt x="42137" y="126805"/>
                  </a:lnTo>
                  <a:lnTo>
                    <a:pt x="27727" y="82375"/>
                  </a:lnTo>
                  <a:lnTo>
                    <a:pt x="12117" y="39146"/>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56" name="Freeform 18">
              <a:extLst>
                <a:ext uri="{FF2B5EF4-FFF2-40B4-BE49-F238E27FC236}">
                  <a16:creationId xmlns:a16="http://schemas.microsoft.com/office/drawing/2014/main" id="{FA662794-B3A6-4DBA-841C-038A6DD3A11B}"/>
                </a:ext>
              </a:extLst>
            </p:cNvPr>
            <p:cNvSpPr>
              <a:spLocks noChangeAspect="1"/>
            </p:cNvSpPr>
            <p:nvPr/>
          </p:nvSpPr>
          <p:spPr bwMode="auto">
            <a:xfrm>
              <a:off x="1943060" y="5297490"/>
              <a:ext cx="691661" cy="360000"/>
            </a:xfrm>
            <a:custGeom>
              <a:avLst/>
              <a:gdLst/>
              <a:ahLst/>
              <a:cxnLst/>
              <a:rect l="l" t="t" r="r" b="b"/>
              <a:pathLst>
                <a:path w="691661" h="360000">
                  <a:moveTo>
                    <a:pt x="469947" y="0"/>
                  </a:moveTo>
                  <a:lnTo>
                    <a:pt x="614473" y="0"/>
                  </a:lnTo>
                  <a:lnTo>
                    <a:pt x="613609" y="34583"/>
                  </a:lnTo>
                  <a:lnTo>
                    <a:pt x="619613" y="76611"/>
                  </a:lnTo>
                  <a:lnTo>
                    <a:pt x="630420" y="117438"/>
                  </a:lnTo>
                  <a:lnTo>
                    <a:pt x="646030" y="157065"/>
                  </a:lnTo>
                  <a:lnTo>
                    <a:pt x="661641" y="196691"/>
                  </a:lnTo>
                  <a:lnTo>
                    <a:pt x="676050" y="235117"/>
                  </a:lnTo>
                  <a:lnTo>
                    <a:pt x="686857" y="274743"/>
                  </a:lnTo>
                  <a:lnTo>
                    <a:pt x="691661" y="319173"/>
                  </a:lnTo>
                  <a:lnTo>
                    <a:pt x="648432" y="338386"/>
                  </a:lnTo>
                  <a:lnTo>
                    <a:pt x="600400" y="349193"/>
                  </a:lnTo>
                  <a:lnTo>
                    <a:pt x="547565" y="351595"/>
                  </a:lnTo>
                  <a:lnTo>
                    <a:pt x="491127" y="349193"/>
                  </a:lnTo>
                  <a:lnTo>
                    <a:pt x="480320" y="316771"/>
                  </a:lnTo>
                  <a:lnTo>
                    <a:pt x="470714" y="277145"/>
                  </a:lnTo>
                  <a:lnTo>
                    <a:pt x="467111" y="235117"/>
                  </a:lnTo>
                  <a:lnTo>
                    <a:pt x="470714" y="189486"/>
                  </a:lnTo>
                  <a:lnTo>
                    <a:pt x="475517" y="103029"/>
                  </a:lnTo>
                  <a:lnTo>
                    <a:pt x="470714" y="89820"/>
                  </a:lnTo>
                  <a:lnTo>
                    <a:pt x="464710" y="74210"/>
                  </a:lnTo>
                  <a:lnTo>
                    <a:pt x="459906" y="56198"/>
                  </a:lnTo>
                  <a:lnTo>
                    <a:pt x="459906" y="34583"/>
                  </a:lnTo>
                  <a:close/>
                  <a:moveTo>
                    <a:pt x="63677" y="0"/>
                  </a:moveTo>
                  <a:lnTo>
                    <a:pt x="211032" y="0"/>
                  </a:lnTo>
                  <a:lnTo>
                    <a:pt x="226951" y="34583"/>
                  </a:lnTo>
                  <a:lnTo>
                    <a:pt x="226951" y="54997"/>
                  </a:lnTo>
                  <a:lnTo>
                    <a:pt x="222148" y="71808"/>
                  </a:lnTo>
                  <a:lnTo>
                    <a:pt x="216144" y="89820"/>
                  </a:lnTo>
                  <a:lnTo>
                    <a:pt x="211341" y="103029"/>
                  </a:lnTo>
                  <a:lnTo>
                    <a:pt x="206538" y="148659"/>
                  </a:lnTo>
                  <a:lnTo>
                    <a:pt x="208939" y="196691"/>
                  </a:lnTo>
                  <a:lnTo>
                    <a:pt x="211341" y="244723"/>
                  </a:lnTo>
                  <a:lnTo>
                    <a:pt x="213743" y="295157"/>
                  </a:lnTo>
                  <a:lnTo>
                    <a:pt x="206538" y="343189"/>
                  </a:lnTo>
                  <a:lnTo>
                    <a:pt x="195731" y="343189"/>
                  </a:lnTo>
                  <a:lnTo>
                    <a:pt x="174116" y="353996"/>
                  </a:lnTo>
                  <a:lnTo>
                    <a:pt x="145297" y="360000"/>
                  </a:lnTo>
                  <a:lnTo>
                    <a:pt x="117679" y="360000"/>
                  </a:lnTo>
                  <a:lnTo>
                    <a:pt x="88859" y="357599"/>
                  </a:lnTo>
                  <a:lnTo>
                    <a:pt x="61241" y="349193"/>
                  </a:lnTo>
                  <a:lnTo>
                    <a:pt x="37225" y="338386"/>
                  </a:lnTo>
                  <a:lnTo>
                    <a:pt x="16811" y="320374"/>
                  </a:lnTo>
                  <a:lnTo>
                    <a:pt x="3603" y="301161"/>
                  </a:lnTo>
                  <a:lnTo>
                    <a:pt x="0" y="277145"/>
                  </a:lnTo>
                  <a:lnTo>
                    <a:pt x="24016" y="224310"/>
                  </a:lnTo>
                  <a:lnTo>
                    <a:pt x="43229" y="167872"/>
                  </a:lnTo>
                  <a:lnTo>
                    <a:pt x="56438" y="103029"/>
                  </a:lnTo>
                  <a:lnTo>
                    <a:pt x="62442" y="34583"/>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black"/>
                </a:solidFill>
                <a:effectLst/>
                <a:uLnTx/>
                <a:uFillTx/>
                <a:cs typeface="B Nazanin" panose="00000400000000000000" pitchFamily="2" charset="-78"/>
              </a:endParaRPr>
            </a:p>
          </p:txBody>
        </p:sp>
      </p:grpSp>
      <p:sp>
        <p:nvSpPr>
          <p:cNvPr id="57" name="TextBox 24">
            <a:extLst>
              <a:ext uri="{FF2B5EF4-FFF2-40B4-BE49-F238E27FC236}">
                <a16:creationId xmlns:a16="http://schemas.microsoft.com/office/drawing/2014/main" id="{B0ED6E67-0749-4794-9072-6D0410ADC55E}"/>
              </a:ext>
            </a:extLst>
          </p:cNvPr>
          <p:cNvSpPr txBox="1"/>
          <p:nvPr/>
        </p:nvSpPr>
        <p:spPr>
          <a:xfrm>
            <a:off x="2974562" y="2029237"/>
            <a:ext cx="1260332" cy="584775"/>
          </a:xfrm>
          <a:prstGeom prst="rect">
            <a:avLst/>
          </a:prstGeom>
          <a:noFill/>
        </p:spPr>
        <p:txBody>
          <a:bodyPr wrap="square" rtlCol="0" anchor="ctr">
            <a:spAutoFit/>
          </a:bodyPr>
          <a:lstStyle/>
          <a:p>
            <a:pPr algn="ctr"/>
            <a:r>
              <a:rPr lang="en-US" altLang="ko-KR" sz="3200" b="1">
                <a:solidFill>
                  <a:srgbClr val="EF5E42"/>
                </a:solidFill>
                <a:cs typeface="B Nazanin" panose="00000400000000000000" pitchFamily="2" charset="-78"/>
              </a:rPr>
              <a:t>80%</a:t>
            </a:r>
            <a:endParaRPr lang="ko-KR" altLang="en-US" sz="3200" b="1">
              <a:solidFill>
                <a:srgbClr val="EF5E42"/>
              </a:solidFill>
              <a:cs typeface="B Nazanin" panose="00000400000000000000" pitchFamily="2" charset="-78"/>
            </a:endParaRPr>
          </a:p>
        </p:txBody>
      </p:sp>
      <p:grpSp>
        <p:nvGrpSpPr>
          <p:cNvPr id="58" name="Group 25">
            <a:extLst>
              <a:ext uri="{FF2B5EF4-FFF2-40B4-BE49-F238E27FC236}">
                <a16:creationId xmlns:a16="http://schemas.microsoft.com/office/drawing/2014/main" id="{E9D2FDCE-ED32-476E-AE49-C63EE7BFD77E}"/>
              </a:ext>
            </a:extLst>
          </p:cNvPr>
          <p:cNvGrpSpPr/>
          <p:nvPr/>
        </p:nvGrpSpPr>
        <p:grpSpPr>
          <a:xfrm>
            <a:off x="1079769" y="2867115"/>
            <a:ext cx="3312000" cy="1506931"/>
            <a:chOff x="602035" y="2629720"/>
            <a:chExt cx="2520000" cy="1506931"/>
          </a:xfrm>
        </p:grpSpPr>
        <p:sp>
          <p:nvSpPr>
            <p:cNvPr id="59" name="TextBox 26">
              <a:extLst>
                <a:ext uri="{FF2B5EF4-FFF2-40B4-BE49-F238E27FC236}">
                  <a16:creationId xmlns:a16="http://schemas.microsoft.com/office/drawing/2014/main" id="{5ED53448-7281-4247-A6BA-E22D9A171014}"/>
                </a:ext>
              </a:extLst>
            </p:cNvPr>
            <p:cNvSpPr txBox="1"/>
            <p:nvPr/>
          </p:nvSpPr>
          <p:spPr>
            <a:xfrm>
              <a:off x="602035" y="2959406"/>
              <a:ext cx="2520000" cy="1177245"/>
            </a:xfrm>
            <a:prstGeom prst="rect">
              <a:avLst/>
            </a:prstGeom>
            <a:noFill/>
          </p:spPr>
          <p:txBody>
            <a:bodyPr wrap="square" rtlCol="0">
              <a:spAutoFit/>
            </a:bodyPr>
            <a:lstStyle/>
            <a:p>
              <a:pPr algn="r">
                <a:lnSpc>
                  <a:spcPct val="150000"/>
                </a:lnSpc>
              </a:pPr>
              <a:r>
                <a:rPr lang="fa-IR" altLang="ko-KR" sz="1200" dirty="0">
                  <a:solidFill>
                    <a:prstClr val="black">
                      <a:lumMod val="65000"/>
                      <a:lumOff val="35000"/>
                    </a:prst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prstClr val="black">
                    <a:lumMod val="65000"/>
                    <a:lumOff val="35000"/>
                  </a:prstClr>
                </a:solidFill>
                <a:cs typeface="B Nazanin" panose="00000400000000000000" pitchFamily="2" charset="-78"/>
              </a:endParaRPr>
            </a:p>
          </p:txBody>
        </p:sp>
        <p:sp>
          <p:nvSpPr>
            <p:cNvPr id="60" name="TextBox 27">
              <a:extLst>
                <a:ext uri="{FF2B5EF4-FFF2-40B4-BE49-F238E27FC236}">
                  <a16:creationId xmlns:a16="http://schemas.microsoft.com/office/drawing/2014/main" id="{1D56997F-921C-47E8-B2E2-4D6EA5F0D069}"/>
                </a:ext>
              </a:extLst>
            </p:cNvPr>
            <p:cNvSpPr txBox="1"/>
            <p:nvPr/>
          </p:nvSpPr>
          <p:spPr>
            <a:xfrm>
              <a:off x="602035" y="2629720"/>
              <a:ext cx="2520000" cy="307777"/>
            </a:xfrm>
            <a:prstGeom prst="rect">
              <a:avLst/>
            </a:prstGeom>
            <a:noFill/>
          </p:spPr>
          <p:txBody>
            <a:bodyPr wrap="square" rtlCol="0">
              <a:spAutoFit/>
            </a:bodyPr>
            <a:lstStyle/>
            <a:p>
              <a:pPr algn="r"/>
              <a:r>
                <a:rPr lang="fa-IR" altLang="ko-KR" sz="1400" b="1" dirty="0">
                  <a:solidFill>
                    <a:prstClr val="black">
                      <a:lumMod val="65000"/>
                      <a:lumOff val="35000"/>
                    </a:prstClr>
                  </a:solidFill>
                  <a:cs typeface="B Nazanin" panose="00000400000000000000" pitchFamily="2" charset="-78"/>
                </a:rPr>
                <a:t>عنوان محتوا را اضافه کنید</a:t>
              </a:r>
              <a:endParaRPr lang="ko-KR" altLang="en-US" sz="1400" b="1" dirty="0">
                <a:solidFill>
                  <a:prstClr val="black">
                    <a:lumMod val="65000"/>
                    <a:lumOff val="35000"/>
                  </a:prstClr>
                </a:solidFill>
                <a:cs typeface="B Nazanin" panose="00000400000000000000" pitchFamily="2" charset="-78"/>
              </a:endParaRPr>
            </a:p>
          </p:txBody>
        </p:sp>
      </p:grpSp>
      <p:sp>
        <p:nvSpPr>
          <p:cNvPr id="61" name="TextBox 28">
            <a:extLst>
              <a:ext uri="{FF2B5EF4-FFF2-40B4-BE49-F238E27FC236}">
                <a16:creationId xmlns:a16="http://schemas.microsoft.com/office/drawing/2014/main" id="{9B1B6BD9-403C-4812-9918-622EE45375A7}"/>
              </a:ext>
            </a:extLst>
          </p:cNvPr>
          <p:cNvSpPr txBox="1"/>
          <p:nvPr/>
        </p:nvSpPr>
        <p:spPr>
          <a:xfrm>
            <a:off x="7859251" y="3063646"/>
            <a:ext cx="1260332" cy="584775"/>
          </a:xfrm>
          <a:prstGeom prst="rect">
            <a:avLst/>
          </a:prstGeom>
          <a:noFill/>
        </p:spPr>
        <p:txBody>
          <a:bodyPr wrap="square" rtlCol="0" anchor="ctr">
            <a:spAutoFit/>
          </a:bodyPr>
          <a:lstStyle/>
          <a:p>
            <a:pPr algn="ctr"/>
            <a:r>
              <a:rPr lang="en-US" altLang="ko-KR" sz="3200" b="1">
                <a:solidFill>
                  <a:srgbClr val="AFAFAF"/>
                </a:solidFill>
                <a:cs typeface="B Nazanin" panose="00000400000000000000" pitchFamily="2" charset="-78"/>
              </a:rPr>
              <a:t>50%</a:t>
            </a:r>
            <a:endParaRPr lang="ko-KR" altLang="en-US" sz="3200" b="1">
              <a:solidFill>
                <a:srgbClr val="AFAFAF"/>
              </a:solidFill>
              <a:cs typeface="B Nazanin" panose="00000400000000000000" pitchFamily="2" charset="-78"/>
            </a:endParaRPr>
          </a:p>
        </p:txBody>
      </p:sp>
      <p:grpSp>
        <p:nvGrpSpPr>
          <p:cNvPr id="62" name="Group 29">
            <a:extLst>
              <a:ext uri="{FF2B5EF4-FFF2-40B4-BE49-F238E27FC236}">
                <a16:creationId xmlns:a16="http://schemas.microsoft.com/office/drawing/2014/main" id="{D1610379-CFF6-440D-9D4F-BC1BBF502972}"/>
              </a:ext>
            </a:extLst>
          </p:cNvPr>
          <p:cNvGrpSpPr/>
          <p:nvPr/>
        </p:nvGrpSpPr>
        <p:grpSpPr>
          <a:xfrm>
            <a:off x="7820337" y="3857074"/>
            <a:ext cx="3312000" cy="1509406"/>
            <a:chOff x="6012160" y="3619682"/>
            <a:chExt cx="2544050" cy="1509406"/>
          </a:xfrm>
        </p:grpSpPr>
        <p:sp>
          <p:nvSpPr>
            <p:cNvPr id="63" name="TextBox 30">
              <a:extLst>
                <a:ext uri="{FF2B5EF4-FFF2-40B4-BE49-F238E27FC236}">
                  <a16:creationId xmlns:a16="http://schemas.microsoft.com/office/drawing/2014/main" id="{05E1A8E7-E057-4677-A495-5AAFC17D67F9}"/>
                </a:ext>
              </a:extLst>
            </p:cNvPr>
            <p:cNvSpPr txBox="1"/>
            <p:nvPr/>
          </p:nvSpPr>
          <p:spPr>
            <a:xfrm>
              <a:off x="6012160" y="3951843"/>
              <a:ext cx="2544050" cy="1177245"/>
            </a:xfrm>
            <a:prstGeom prst="rect">
              <a:avLst/>
            </a:prstGeom>
            <a:noFill/>
          </p:spPr>
          <p:txBody>
            <a:bodyPr wrap="square" rtlCol="0">
              <a:spAutoFit/>
            </a:bodyPr>
            <a:lstStyle/>
            <a:p>
              <a:pPr algn="r" rtl="1">
                <a:lnSpc>
                  <a:spcPct val="150000"/>
                </a:lnSpc>
              </a:pPr>
              <a:r>
                <a:rPr lang="fa-IR" altLang="ko-KR" sz="1200" dirty="0">
                  <a:solidFill>
                    <a:prstClr val="black">
                      <a:lumMod val="65000"/>
                      <a:lumOff val="35000"/>
                    </a:prst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prstClr val="black">
                    <a:lumMod val="65000"/>
                    <a:lumOff val="35000"/>
                  </a:prstClr>
                </a:solidFill>
                <a:cs typeface="B Nazanin" panose="00000400000000000000" pitchFamily="2" charset="-78"/>
              </a:endParaRPr>
            </a:p>
          </p:txBody>
        </p:sp>
        <p:sp>
          <p:nvSpPr>
            <p:cNvPr id="64" name="TextBox 31">
              <a:extLst>
                <a:ext uri="{FF2B5EF4-FFF2-40B4-BE49-F238E27FC236}">
                  <a16:creationId xmlns:a16="http://schemas.microsoft.com/office/drawing/2014/main" id="{177376D0-BEE3-41BF-934E-1253BDAD369F}"/>
                </a:ext>
              </a:extLst>
            </p:cNvPr>
            <p:cNvSpPr txBox="1"/>
            <p:nvPr/>
          </p:nvSpPr>
          <p:spPr>
            <a:xfrm>
              <a:off x="6012160" y="3619682"/>
              <a:ext cx="2544049" cy="307777"/>
            </a:xfrm>
            <a:prstGeom prst="rect">
              <a:avLst/>
            </a:prstGeom>
            <a:noFill/>
          </p:spPr>
          <p:txBody>
            <a:bodyPr wrap="square" rtlCol="0">
              <a:spAutoFit/>
            </a:bodyPr>
            <a:lstStyle/>
            <a:p>
              <a:pPr algn="r" rtl="1"/>
              <a:r>
                <a:rPr lang="fa-IR" altLang="ko-KR" sz="1400" b="1" dirty="0">
                  <a:solidFill>
                    <a:prstClr val="black">
                      <a:lumMod val="65000"/>
                      <a:lumOff val="35000"/>
                    </a:prstClr>
                  </a:solidFill>
                  <a:cs typeface="B Nazanin" panose="00000400000000000000" pitchFamily="2" charset="-78"/>
                </a:rPr>
                <a:t>عنوان محتوا را اضافه کنید</a:t>
              </a:r>
              <a:endParaRPr lang="ko-KR" altLang="en-US" sz="1400" b="1" dirty="0">
                <a:solidFill>
                  <a:prstClr val="black">
                    <a:lumMod val="65000"/>
                    <a:lumOff val="35000"/>
                  </a:prstClr>
                </a:solidFill>
                <a:cs typeface="B Nazanin" panose="00000400000000000000" pitchFamily="2" charset="-78"/>
              </a:endParaRPr>
            </a:p>
          </p:txBody>
        </p:sp>
      </p:grpSp>
      <p:cxnSp>
        <p:nvCxnSpPr>
          <p:cNvPr id="65" name="Straight Arrow Connector 32">
            <a:extLst>
              <a:ext uri="{FF2B5EF4-FFF2-40B4-BE49-F238E27FC236}">
                <a16:creationId xmlns:a16="http://schemas.microsoft.com/office/drawing/2014/main" id="{5F4B001E-1F8B-4C0C-8F5D-30925714C81B}"/>
              </a:ext>
            </a:extLst>
          </p:cNvPr>
          <p:cNvCxnSpPr/>
          <p:nvPr/>
        </p:nvCxnSpPr>
        <p:spPr>
          <a:xfrm flipV="1">
            <a:off x="7304730" y="3732853"/>
            <a:ext cx="4032000" cy="9525"/>
          </a:xfrm>
          <a:prstGeom prst="straightConnector1">
            <a:avLst/>
          </a:prstGeom>
          <a:noFill/>
          <a:ln w="25400" cap="flat" cmpd="sng" algn="ctr">
            <a:solidFill>
              <a:srgbClr val="AFAFAF"/>
            </a:solidFill>
            <a:prstDash val="solid"/>
            <a:miter lim="800000"/>
            <a:tailEnd type="arrow"/>
          </a:ln>
          <a:effectLst/>
        </p:spPr>
      </p:cxnSp>
      <p:cxnSp>
        <p:nvCxnSpPr>
          <p:cNvPr id="66" name="Straight Arrow Connector 33">
            <a:extLst>
              <a:ext uri="{FF2B5EF4-FFF2-40B4-BE49-F238E27FC236}">
                <a16:creationId xmlns:a16="http://schemas.microsoft.com/office/drawing/2014/main" id="{9073CE05-4FCD-42BA-A593-4FA9E0007DBB}"/>
              </a:ext>
            </a:extLst>
          </p:cNvPr>
          <p:cNvCxnSpPr/>
          <p:nvPr/>
        </p:nvCxnSpPr>
        <p:spPr>
          <a:xfrm flipH="1">
            <a:off x="900377" y="2671901"/>
            <a:ext cx="4032000" cy="0"/>
          </a:xfrm>
          <a:prstGeom prst="straightConnector1">
            <a:avLst/>
          </a:prstGeom>
          <a:noFill/>
          <a:ln w="25400" cap="flat" cmpd="sng" algn="ctr">
            <a:solidFill>
              <a:srgbClr val="EF5E42"/>
            </a:solidFill>
            <a:prstDash val="solid"/>
            <a:miter lim="800000"/>
            <a:tailEnd type="arrow"/>
          </a:ln>
          <a:effectLst/>
        </p:spPr>
      </p:cxnSp>
    </p:spTree>
    <p:extLst>
      <p:ext uri="{BB962C8B-B14F-4D97-AF65-F5344CB8AC3E}">
        <p14:creationId xmlns:p14="http://schemas.microsoft.com/office/powerpoint/2010/main" val="226392158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87A4686-29E7-4E5B-9C98-927EB04C6DD6}"/>
              </a:ext>
            </a:extLst>
          </p:cNvPr>
          <p:cNvSpPr>
            <a:spLocks noGrp="1"/>
          </p:cNvSpPr>
          <p:nvPr>
            <p:ph type="title" idx="4294967295"/>
          </p:nvPr>
        </p:nvSpPr>
        <p:spPr>
          <a:xfrm>
            <a:off x="718457" y="537342"/>
            <a:ext cx="8474075" cy="708025"/>
          </a:xfrm>
          <a:prstGeom prst="rect">
            <a:avLst/>
          </a:prstGeom>
        </p:spPr>
        <p:txBody>
          <a:bodyPr/>
          <a:lstStyle/>
          <a:p>
            <a:pPr algn="r" rtl="1"/>
            <a:r>
              <a:rPr lang="fa-IR" dirty="0">
                <a:solidFill>
                  <a:srgbClr val="DE99A0"/>
                </a:solidFill>
                <a:cs typeface="B Nazanin" panose="00000400000000000000" pitchFamily="2" charset="-78"/>
              </a:rPr>
              <a:t>سبک اینفوگرافیک</a:t>
            </a:r>
            <a:endParaRPr lang="es-PE" dirty="0">
              <a:solidFill>
                <a:srgbClr val="DE99A0"/>
              </a:solidFill>
              <a:cs typeface="B Nazanin" panose="00000400000000000000" pitchFamily="2" charset="-78"/>
            </a:endParaRPr>
          </a:p>
        </p:txBody>
      </p:sp>
      <p:grpSp>
        <p:nvGrpSpPr>
          <p:cNvPr id="3" name="Grupo 2">
            <a:extLst>
              <a:ext uri="{FF2B5EF4-FFF2-40B4-BE49-F238E27FC236}">
                <a16:creationId xmlns:a16="http://schemas.microsoft.com/office/drawing/2014/main" id="{A74A65B9-B379-4D6E-96C3-E10E56FBCB8C}"/>
              </a:ext>
            </a:extLst>
          </p:cNvPr>
          <p:cNvGrpSpPr/>
          <p:nvPr/>
        </p:nvGrpSpPr>
        <p:grpSpPr>
          <a:xfrm>
            <a:off x="3750968" y="1376040"/>
            <a:ext cx="4690063" cy="4999347"/>
            <a:chOff x="10579100" y="2587625"/>
            <a:chExt cx="1612901" cy="1719263"/>
          </a:xfrm>
        </p:grpSpPr>
        <p:sp>
          <p:nvSpPr>
            <p:cNvPr id="4" name="Oval 8625">
              <a:extLst>
                <a:ext uri="{FF2B5EF4-FFF2-40B4-BE49-F238E27FC236}">
                  <a16:creationId xmlns:a16="http://schemas.microsoft.com/office/drawing/2014/main" id="{4B750204-8B90-42C3-857D-346773CF196D}"/>
                </a:ext>
              </a:extLst>
            </p:cNvPr>
            <p:cNvSpPr>
              <a:spLocks noChangeArrowheads="1"/>
            </p:cNvSpPr>
            <p:nvPr/>
          </p:nvSpPr>
          <p:spPr bwMode="auto">
            <a:xfrm>
              <a:off x="11830050" y="3059113"/>
              <a:ext cx="361950" cy="363538"/>
            </a:xfrm>
            <a:prstGeom prst="ellipse">
              <a:avLst/>
            </a:prstGeom>
            <a:solidFill>
              <a:srgbClr val="B7E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 name="Freeform 8626">
              <a:extLst>
                <a:ext uri="{FF2B5EF4-FFF2-40B4-BE49-F238E27FC236}">
                  <a16:creationId xmlns:a16="http://schemas.microsoft.com/office/drawing/2014/main" id="{CDEFDA1A-21E4-466B-8B07-13A1E214404D}"/>
                </a:ext>
              </a:extLst>
            </p:cNvPr>
            <p:cNvSpPr/>
            <p:nvPr/>
          </p:nvSpPr>
          <p:spPr bwMode="auto">
            <a:xfrm>
              <a:off x="11887200" y="3176588"/>
              <a:ext cx="265113" cy="188913"/>
            </a:xfrm>
            <a:custGeom>
              <a:avLst/>
              <a:gdLst>
                <a:gd name="T0" fmla="*/ 209 w 222"/>
                <a:gd name="T1" fmla="*/ 37 h 158"/>
                <a:gd name="T2" fmla="*/ 209 w 222"/>
                <a:gd name="T3" fmla="*/ 19 h 158"/>
                <a:gd name="T4" fmla="*/ 201 w 222"/>
                <a:gd name="T5" fmla="*/ 4 h 158"/>
                <a:gd name="T6" fmla="*/ 175 w 222"/>
                <a:gd name="T7" fmla="*/ 11 h 158"/>
                <a:gd name="T8" fmla="*/ 161 w 222"/>
                <a:gd name="T9" fmla="*/ 33 h 158"/>
                <a:gd name="T10" fmla="*/ 149 w 222"/>
                <a:gd name="T11" fmla="*/ 24 h 158"/>
                <a:gd name="T12" fmla="*/ 141 w 222"/>
                <a:gd name="T13" fmla="*/ 24 h 158"/>
                <a:gd name="T14" fmla="*/ 113 w 222"/>
                <a:gd name="T15" fmla="*/ 13 h 158"/>
                <a:gd name="T16" fmla="*/ 96 w 222"/>
                <a:gd name="T17" fmla="*/ 20 h 158"/>
                <a:gd name="T18" fmla="*/ 56 w 222"/>
                <a:gd name="T19" fmla="*/ 17 h 158"/>
                <a:gd name="T20" fmla="*/ 23 w 222"/>
                <a:gd name="T21" fmla="*/ 10 h 158"/>
                <a:gd name="T22" fmla="*/ 11 w 222"/>
                <a:gd name="T23" fmla="*/ 16 h 158"/>
                <a:gd name="T24" fmla="*/ 6 w 222"/>
                <a:gd name="T25" fmla="*/ 31 h 158"/>
                <a:gd name="T26" fmla="*/ 6 w 222"/>
                <a:gd name="T27" fmla="*/ 31 h 158"/>
                <a:gd name="T28" fmla="*/ 5 w 222"/>
                <a:gd name="T29" fmla="*/ 32 h 158"/>
                <a:gd name="T30" fmla="*/ 1 w 222"/>
                <a:gd name="T31" fmla="*/ 45 h 158"/>
                <a:gd name="T32" fmla="*/ 3 w 222"/>
                <a:gd name="T33" fmla="*/ 59 h 158"/>
                <a:gd name="T34" fmla="*/ 10 w 222"/>
                <a:gd name="T35" fmla="*/ 65 h 158"/>
                <a:gd name="T36" fmla="*/ 10 w 222"/>
                <a:gd name="T37" fmla="*/ 66 h 158"/>
                <a:gd name="T38" fmla="*/ 3 w 222"/>
                <a:gd name="T39" fmla="*/ 81 h 158"/>
                <a:gd name="T40" fmla="*/ 9 w 222"/>
                <a:gd name="T41" fmla="*/ 104 h 158"/>
                <a:gd name="T42" fmla="*/ 21 w 222"/>
                <a:gd name="T43" fmla="*/ 109 h 158"/>
                <a:gd name="T44" fmla="*/ 21 w 222"/>
                <a:gd name="T45" fmla="*/ 109 h 158"/>
                <a:gd name="T46" fmla="*/ 22 w 222"/>
                <a:gd name="T47" fmla="*/ 110 h 158"/>
                <a:gd name="T48" fmla="*/ 22 w 222"/>
                <a:gd name="T49" fmla="*/ 111 h 158"/>
                <a:gd name="T50" fmla="*/ 22 w 222"/>
                <a:gd name="T51" fmla="*/ 113 h 158"/>
                <a:gd name="T52" fmla="*/ 22 w 222"/>
                <a:gd name="T53" fmla="*/ 117 h 158"/>
                <a:gd name="T54" fmla="*/ 20 w 222"/>
                <a:gd name="T55" fmla="*/ 121 h 158"/>
                <a:gd name="T56" fmla="*/ 20 w 222"/>
                <a:gd name="T57" fmla="*/ 124 h 158"/>
                <a:gd name="T58" fmla="*/ 19 w 222"/>
                <a:gd name="T59" fmla="*/ 128 h 158"/>
                <a:gd name="T60" fmla="*/ 30 w 222"/>
                <a:gd name="T61" fmla="*/ 146 h 158"/>
                <a:gd name="T62" fmla="*/ 57 w 222"/>
                <a:gd name="T63" fmla="*/ 146 h 158"/>
                <a:gd name="T64" fmla="*/ 99 w 222"/>
                <a:gd name="T65" fmla="*/ 149 h 158"/>
                <a:gd name="T66" fmla="*/ 145 w 222"/>
                <a:gd name="T67" fmla="*/ 147 h 158"/>
                <a:gd name="T68" fmla="*/ 160 w 222"/>
                <a:gd name="T69" fmla="*/ 149 h 158"/>
                <a:gd name="T70" fmla="*/ 175 w 222"/>
                <a:gd name="T71" fmla="*/ 141 h 158"/>
                <a:gd name="T72" fmla="*/ 180 w 222"/>
                <a:gd name="T73" fmla="*/ 140 h 158"/>
                <a:gd name="T74" fmla="*/ 199 w 222"/>
                <a:gd name="T75" fmla="*/ 120 h 158"/>
                <a:gd name="T76" fmla="*/ 199 w 222"/>
                <a:gd name="T77" fmla="*/ 117 h 158"/>
                <a:gd name="T78" fmla="*/ 199 w 222"/>
                <a:gd name="T79" fmla="*/ 115 h 158"/>
                <a:gd name="T80" fmla="*/ 213 w 222"/>
                <a:gd name="T81" fmla="*/ 98 h 158"/>
                <a:gd name="T82" fmla="*/ 222 w 222"/>
                <a:gd name="T83" fmla="*/ 63 h 158"/>
                <a:gd name="T84" fmla="*/ 209 w 222"/>
                <a:gd name="T8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158">
                  <a:moveTo>
                    <a:pt x="209" y="37"/>
                  </a:moveTo>
                  <a:cubicBezTo>
                    <a:pt x="205" y="31"/>
                    <a:pt x="208" y="25"/>
                    <a:pt x="209" y="19"/>
                  </a:cubicBezTo>
                  <a:cubicBezTo>
                    <a:pt x="211" y="12"/>
                    <a:pt x="208" y="7"/>
                    <a:pt x="201" y="4"/>
                  </a:cubicBezTo>
                  <a:cubicBezTo>
                    <a:pt x="192" y="0"/>
                    <a:pt x="181" y="5"/>
                    <a:pt x="175" y="11"/>
                  </a:cubicBezTo>
                  <a:cubicBezTo>
                    <a:pt x="166" y="17"/>
                    <a:pt x="163" y="23"/>
                    <a:pt x="161" y="33"/>
                  </a:cubicBezTo>
                  <a:cubicBezTo>
                    <a:pt x="159" y="29"/>
                    <a:pt x="155" y="26"/>
                    <a:pt x="149" y="24"/>
                  </a:cubicBezTo>
                  <a:cubicBezTo>
                    <a:pt x="146" y="23"/>
                    <a:pt x="143" y="23"/>
                    <a:pt x="141" y="24"/>
                  </a:cubicBezTo>
                  <a:cubicBezTo>
                    <a:pt x="136" y="14"/>
                    <a:pt x="123" y="13"/>
                    <a:pt x="113" y="13"/>
                  </a:cubicBezTo>
                  <a:cubicBezTo>
                    <a:pt x="107" y="14"/>
                    <a:pt x="101" y="17"/>
                    <a:pt x="96" y="20"/>
                  </a:cubicBezTo>
                  <a:cubicBezTo>
                    <a:pt x="83" y="27"/>
                    <a:pt x="68" y="23"/>
                    <a:pt x="56" y="17"/>
                  </a:cubicBezTo>
                  <a:cubicBezTo>
                    <a:pt x="45" y="11"/>
                    <a:pt x="36" y="7"/>
                    <a:pt x="23" y="10"/>
                  </a:cubicBezTo>
                  <a:cubicBezTo>
                    <a:pt x="19" y="11"/>
                    <a:pt x="15" y="13"/>
                    <a:pt x="11" y="16"/>
                  </a:cubicBezTo>
                  <a:cubicBezTo>
                    <a:pt x="8" y="19"/>
                    <a:pt x="4" y="26"/>
                    <a:pt x="6" y="31"/>
                  </a:cubicBezTo>
                  <a:cubicBezTo>
                    <a:pt x="6" y="31"/>
                    <a:pt x="6" y="31"/>
                    <a:pt x="6" y="31"/>
                  </a:cubicBezTo>
                  <a:cubicBezTo>
                    <a:pt x="5" y="32"/>
                    <a:pt x="5" y="32"/>
                    <a:pt x="5" y="32"/>
                  </a:cubicBezTo>
                  <a:cubicBezTo>
                    <a:pt x="3" y="36"/>
                    <a:pt x="1" y="40"/>
                    <a:pt x="1" y="45"/>
                  </a:cubicBezTo>
                  <a:cubicBezTo>
                    <a:pt x="0" y="49"/>
                    <a:pt x="1" y="54"/>
                    <a:pt x="3" y="59"/>
                  </a:cubicBezTo>
                  <a:cubicBezTo>
                    <a:pt x="4" y="62"/>
                    <a:pt x="7" y="64"/>
                    <a:pt x="10" y="65"/>
                  </a:cubicBezTo>
                  <a:cubicBezTo>
                    <a:pt x="10" y="66"/>
                    <a:pt x="10" y="66"/>
                    <a:pt x="10" y="66"/>
                  </a:cubicBezTo>
                  <a:cubicBezTo>
                    <a:pt x="6" y="69"/>
                    <a:pt x="4" y="76"/>
                    <a:pt x="3" y="81"/>
                  </a:cubicBezTo>
                  <a:cubicBezTo>
                    <a:pt x="0" y="91"/>
                    <a:pt x="0" y="100"/>
                    <a:pt x="9" y="104"/>
                  </a:cubicBezTo>
                  <a:cubicBezTo>
                    <a:pt x="12" y="106"/>
                    <a:pt x="18" y="106"/>
                    <a:pt x="21" y="109"/>
                  </a:cubicBezTo>
                  <a:cubicBezTo>
                    <a:pt x="21" y="109"/>
                    <a:pt x="21" y="109"/>
                    <a:pt x="21" y="109"/>
                  </a:cubicBezTo>
                  <a:cubicBezTo>
                    <a:pt x="22" y="110"/>
                    <a:pt x="22" y="110"/>
                    <a:pt x="22" y="110"/>
                  </a:cubicBezTo>
                  <a:cubicBezTo>
                    <a:pt x="22" y="111"/>
                    <a:pt x="22" y="111"/>
                    <a:pt x="22" y="111"/>
                  </a:cubicBezTo>
                  <a:cubicBezTo>
                    <a:pt x="22" y="112"/>
                    <a:pt x="22" y="112"/>
                    <a:pt x="22" y="113"/>
                  </a:cubicBezTo>
                  <a:cubicBezTo>
                    <a:pt x="22" y="115"/>
                    <a:pt x="22" y="116"/>
                    <a:pt x="22" y="117"/>
                  </a:cubicBezTo>
                  <a:cubicBezTo>
                    <a:pt x="21" y="119"/>
                    <a:pt x="20" y="120"/>
                    <a:pt x="20" y="121"/>
                  </a:cubicBezTo>
                  <a:cubicBezTo>
                    <a:pt x="20" y="122"/>
                    <a:pt x="20" y="123"/>
                    <a:pt x="20" y="124"/>
                  </a:cubicBezTo>
                  <a:cubicBezTo>
                    <a:pt x="19" y="126"/>
                    <a:pt x="19" y="127"/>
                    <a:pt x="19" y="128"/>
                  </a:cubicBezTo>
                  <a:cubicBezTo>
                    <a:pt x="19" y="134"/>
                    <a:pt x="24" y="143"/>
                    <a:pt x="30" y="146"/>
                  </a:cubicBezTo>
                  <a:cubicBezTo>
                    <a:pt x="38" y="150"/>
                    <a:pt x="47" y="148"/>
                    <a:pt x="57" y="146"/>
                  </a:cubicBezTo>
                  <a:cubicBezTo>
                    <a:pt x="73" y="143"/>
                    <a:pt x="84" y="141"/>
                    <a:pt x="99" y="149"/>
                  </a:cubicBezTo>
                  <a:cubicBezTo>
                    <a:pt x="115" y="158"/>
                    <a:pt x="131" y="155"/>
                    <a:pt x="145" y="147"/>
                  </a:cubicBezTo>
                  <a:cubicBezTo>
                    <a:pt x="148" y="151"/>
                    <a:pt x="156" y="150"/>
                    <a:pt x="160" y="149"/>
                  </a:cubicBezTo>
                  <a:cubicBezTo>
                    <a:pt x="164" y="147"/>
                    <a:pt x="172" y="144"/>
                    <a:pt x="175" y="141"/>
                  </a:cubicBezTo>
                  <a:cubicBezTo>
                    <a:pt x="176" y="141"/>
                    <a:pt x="178" y="140"/>
                    <a:pt x="180" y="140"/>
                  </a:cubicBezTo>
                  <a:cubicBezTo>
                    <a:pt x="187" y="137"/>
                    <a:pt x="197" y="129"/>
                    <a:pt x="199" y="120"/>
                  </a:cubicBezTo>
                  <a:cubicBezTo>
                    <a:pt x="199" y="119"/>
                    <a:pt x="199" y="118"/>
                    <a:pt x="199" y="117"/>
                  </a:cubicBezTo>
                  <a:cubicBezTo>
                    <a:pt x="199" y="116"/>
                    <a:pt x="199" y="116"/>
                    <a:pt x="199" y="115"/>
                  </a:cubicBezTo>
                  <a:cubicBezTo>
                    <a:pt x="205" y="110"/>
                    <a:pt x="210" y="103"/>
                    <a:pt x="213" y="98"/>
                  </a:cubicBezTo>
                  <a:cubicBezTo>
                    <a:pt x="219" y="88"/>
                    <a:pt x="222" y="76"/>
                    <a:pt x="222" y="63"/>
                  </a:cubicBezTo>
                  <a:cubicBezTo>
                    <a:pt x="219" y="53"/>
                    <a:pt x="215" y="45"/>
                    <a:pt x="209" y="37"/>
                  </a:cubicBezTo>
                </a:path>
              </a:pathLst>
            </a:custGeom>
            <a:solidFill>
              <a:srgbClr val="901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 name="Freeform 8627">
              <a:extLst>
                <a:ext uri="{FF2B5EF4-FFF2-40B4-BE49-F238E27FC236}">
                  <a16:creationId xmlns:a16="http://schemas.microsoft.com/office/drawing/2014/main" id="{EB6D2469-9F3D-4957-ADB5-0D29E23B6A70}"/>
                </a:ext>
              </a:extLst>
            </p:cNvPr>
            <p:cNvSpPr/>
            <p:nvPr/>
          </p:nvSpPr>
          <p:spPr bwMode="auto">
            <a:xfrm>
              <a:off x="11887200" y="3182938"/>
              <a:ext cx="263525" cy="179388"/>
            </a:xfrm>
            <a:custGeom>
              <a:avLst/>
              <a:gdLst>
                <a:gd name="T0" fmla="*/ 181 w 222"/>
                <a:gd name="T1" fmla="*/ 93 h 151"/>
                <a:gd name="T2" fmla="*/ 186 w 222"/>
                <a:gd name="T3" fmla="*/ 23 h 151"/>
                <a:gd name="T4" fmla="*/ 182 w 222"/>
                <a:gd name="T5" fmla="*/ 18 h 151"/>
                <a:gd name="T6" fmla="*/ 180 w 222"/>
                <a:gd name="T7" fmla="*/ 49 h 151"/>
                <a:gd name="T8" fmla="*/ 183 w 222"/>
                <a:gd name="T9" fmla="*/ 65 h 151"/>
                <a:gd name="T10" fmla="*/ 178 w 222"/>
                <a:gd name="T11" fmla="*/ 97 h 151"/>
                <a:gd name="T12" fmla="*/ 181 w 222"/>
                <a:gd name="T13" fmla="*/ 132 h 151"/>
                <a:gd name="T14" fmla="*/ 149 w 222"/>
                <a:gd name="T15" fmla="*/ 78 h 151"/>
                <a:gd name="T16" fmla="*/ 133 w 222"/>
                <a:gd name="T17" fmla="*/ 86 h 151"/>
                <a:gd name="T18" fmla="*/ 90 w 222"/>
                <a:gd name="T19" fmla="*/ 95 h 151"/>
                <a:gd name="T20" fmla="*/ 83 w 222"/>
                <a:gd name="T21" fmla="*/ 94 h 151"/>
                <a:gd name="T22" fmla="*/ 89 w 222"/>
                <a:gd name="T23" fmla="*/ 101 h 151"/>
                <a:gd name="T24" fmla="*/ 155 w 222"/>
                <a:gd name="T25" fmla="*/ 83 h 151"/>
                <a:gd name="T26" fmla="*/ 75 w 222"/>
                <a:gd name="T27" fmla="*/ 113 h 151"/>
                <a:gd name="T28" fmla="*/ 42 w 222"/>
                <a:gd name="T29" fmla="*/ 111 h 151"/>
                <a:gd name="T30" fmla="*/ 42 w 222"/>
                <a:gd name="T31" fmla="*/ 113 h 151"/>
                <a:gd name="T32" fmla="*/ 49 w 222"/>
                <a:gd name="T33" fmla="*/ 111 h 151"/>
                <a:gd name="T34" fmla="*/ 134 w 222"/>
                <a:gd name="T35" fmla="*/ 120 h 151"/>
                <a:gd name="T36" fmla="*/ 149 w 222"/>
                <a:gd name="T37" fmla="*/ 120 h 151"/>
                <a:gd name="T38" fmla="*/ 116 w 222"/>
                <a:gd name="T39" fmla="*/ 121 h 151"/>
                <a:gd name="T40" fmla="*/ 147 w 222"/>
                <a:gd name="T41" fmla="*/ 142 h 151"/>
                <a:gd name="T42" fmla="*/ 47 w 222"/>
                <a:gd name="T43" fmla="*/ 141 h 151"/>
                <a:gd name="T44" fmla="*/ 23 w 222"/>
                <a:gd name="T45" fmla="*/ 103 h 151"/>
                <a:gd name="T46" fmla="*/ 14 w 222"/>
                <a:gd name="T47" fmla="*/ 60 h 151"/>
                <a:gd name="T48" fmla="*/ 51 w 222"/>
                <a:gd name="T49" fmla="*/ 98 h 151"/>
                <a:gd name="T50" fmla="*/ 56 w 222"/>
                <a:gd name="T51" fmla="*/ 101 h 151"/>
                <a:gd name="T52" fmla="*/ 51 w 222"/>
                <a:gd name="T53" fmla="*/ 67 h 151"/>
                <a:gd name="T54" fmla="*/ 143 w 222"/>
                <a:gd name="T55" fmla="*/ 65 h 151"/>
                <a:gd name="T56" fmla="*/ 144 w 222"/>
                <a:gd name="T57" fmla="*/ 46 h 151"/>
                <a:gd name="T58" fmla="*/ 122 w 222"/>
                <a:gd name="T59" fmla="*/ 57 h 151"/>
                <a:gd name="T60" fmla="*/ 66 w 222"/>
                <a:gd name="T61" fmla="*/ 73 h 151"/>
                <a:gd name="T62" fmla="*/ 3 w 222"/>
                <a:gd name="T63" fmla="*/ 41 h 151"/>
                <a:gd name="T64" fmla="*/ 14 w 222"/>
                <a:gd name="T65" fmla="*/ 18 h 151"/>
                <a:gd name="T66" fmla="*/ 49 w 222"/>
                <a:gd name="T67" fmla="*/ 8 h 151"/>
                <a:gd name="T68" fmla="*/ 125 w 222"/>
                <a:gd name="T69" fmla="*/ 26 h 151"/>
                <a:gd name="T70" fmla="*/ 117 w 222"/>
                <a:gd name="T71" fmla="*/ 23 h 151"/>
                <a:gd name="T72" fmla="*/ 108 w 222"/>
                <a:gd name="T73" fmla="*/ 35 h 151"/>
                <a:gd name="T74" fmla="*/ 27 w 222"/>
                <a:gd name="T75" fmla="*/ 28 h 151"/>
                <a:gd name="T76" fmla="*/ 22 w 222"/>
                <a:gd name="T77" fmla="*/ 39 h 151"/>
                <a:gd name="T78" fmla="*/ 92 w 222"/>
                <a:gd name="T79" fmla="*/ 52 h 151"/>
                <a:gd name="T80" fmla="*/ 106 w 222"/>
                <a:gd name="T81" fmla="*/ 37 h 151"/>
                <a:gd name="T82" fmla="*/ 106 w 222"/>
                <a:gd name="T83" fmla="*/ 50 h 151"/>
                <a:gd name="T84" fmla="*/ 92 w 222"/>
                <a:gd name="T85" fmla="*/ 73 h 151"/>
                <a:gd name="T86" fmla="*/ 108 w 222"/>
                <a:gd name="T87" fmla="*/ 47 h 151"/>
                <a:gd name="T88" fmla="*/ 114 w 222"/>
                <a:gd name="T89" fmla="*/ 52 h 151"/>
                <a:gd name="T90" fmla="*/ 159 w 222"/>
                <a:gd name="T91" fmla="*/ 29 h 151"/>
                <a:gd name="T92" fmla="*/ 156 w 222"/>
                <a:gd name="T93" fmla="*/ 60 h 151"/>
                <a:gd name="T94" fmla="*/ 164 w 222"/>
                <a:gd name="T95" fmla="*/ 62 h 151"/>
                <a:gd name="T96" fmla="*/ 163 w 222"/>
                <a:gd name="T97" fmla="*/ 43 h 151"/>
                <a:gd name="T98" fmla="*/ 184 w 222"/>
                <a:gd name="T99" fmla="*/ 3 h 151"/>
                <a:gd name="T100" fmla="*/ 206 w 222"/>
                <a:gd name="T101" fmla="*/ 75 h 151"/>
                <a:gd name="T102" fmla="*/ 200 w 222"/>
                <a:gd name="T103" fmla="*/ 86 h 151"/>
                <a:gd name="T104" fmla="*/ 210 w 222"/>
                <a:gd name="T105" fmla="*/ 85 h 151"/>
                <a:gd name="T106" fmla="*/ 199 w 222"/>
                <a:gd name="T107" fmla="*/ 48 h 151"/>
                <a:gd name="T108" fmla="*/ 212 w 222"/>
                <a:gd name="T109" fmla="*/ 9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1" h="151">
                  <a:moveTo>
                    <a:pt x="212" y="93"/>
                  </a:moveTo>
                  <a:cubicBezTo>
                    <a:pt x="211" y="93"/>
                    <a:pt x="211" y="94"/>
                    <a:pt x="211" y="94"/>
                  </a:cubicBezTo>
                  <a:cubicBezTo>
                    <a:pt x="206" y="103"/>
                    <a:pt x="200" y="111"/>
                    <a:pt x="190" y="112"/>
                  </a:cubicBezTo>
                  <a:cubicBezTo>
                    <a:pt x="180" y="112"/>
                    <a:pt x="179" y="102"/>
                    <a:pt x="181" y="93"/>
                  </a:cubicBezTo>
                  <a:cubicBezTo>
                    <a:pt x="181" y="93"/>
                    <a:pt x="181" y="93"/>
                    <a:pt x="181" y="93"/>
                  </a:cubicBezTo>
                  <a:cubicBezTo>
                    <a:pt x="181" y="84"/>
                    <a:pt x="184" y="76"/>
                    <a:pt x="185" y="68"/>
                  </a:cubicBezTo>
                  <a:cubicBezTo>
                    <a:pt x="185" y="66"/>
                    <a:pt x="185" y="64"/>
                    <a:pt x="185" y="62"/>
                  </a:cubicBezTo>
                  <a:cubicBezTo>
                    <a:pt x="185" y="60"/>
                    <a:pt x="184" y="59"/>
                    <a:pt x="184" y="57"/>
                  </a:cubicBezTo>
                  <a:cubicBezTo>
                    <a:pt x="184" y="57"/>
                    <a:pt x="184" y="57"/>
                    <a:pt x="184" y="57"/>
                  </a:cubicBezTo>
                  <a:cubicBezTo>
                    <a:pt x="182" y="45"/>
                    <a:pt x="177" y="33"/>
                    <a:pt x="186" y="23"/>
                  </a:cubicBezTo>
                  <a:cubicBezTo>
                    <a:pt x="186" y="23"/>
                    <a:pt x="186" y="23"/>
                    <a:pt x="186" y="23"/>
                  </a:cubicBezTo>
                  <a:cubicBezTo>
                    <a:pt x="184" y="25"/>
                    <a:pt x="182" y="27"/>
                    <a:pt x="181" y="30"/>
                  </a:cubicBezTo>
                  <a:cubicBezTo>
                    <a:pt x="179" y="28"/>
                    <a:pt x="179" y="27"/>
                    <a:pt x="179" y="25"/>
                  </a:cubicBezTo>
                  <a:cubicBezTo>
                    <a:pt x="179" y="22"/>
                    <a:pt x="180" y="20"/>
                    <a:pt x="182" y="18"/>
                  </a:cubicBezTo>
                  <a:cubicBezTo>
                    <a:pt x="182" y="18"/>
                    <a:pt x="182" y="18"/>
                    <a:pt x="182" y="18"/>
                  </a:cubicBezTo>
                  <a:cubicBezTo>
                    <a:pt x="180" y="20"/>
                    <a:pt x="178" y="22"/>
                    <a:pt x="178" y="25"/>
                  </a:cubicBezTo>
                  <a:cubicBezTo>
                    <a:pt x="177" y="27"/>
                    <a:pt x="177" y="30"/>
                    <a:pt x="180" y="31"/>
                  </a:cubicBezTo>
                  <a:cubicBezTo>
                    <a:pt x="179" y="32"/>
                    <a:pt x="179" y="34"/>
                    <a:pt x="179" y="35"/>
                  </a:cubicBezTo>
                  <a:cubicBezTo>
                    <a:pt x="178" y="38"/>
                    <a:pt x="179" y="41"/>
                    <a:pt x="179" y="44"/>
                  </a:cubicBezTo>
                  <a:cubicBezTo>
                    <a:pt x="179" y="46"/>
                    <a:pt x="179" y="47"/>
                    <a:pt x="180" y="49"/>
                  </a:cubicBezTo>
                  <a:cubicBezTo>
                    <a:pt x="181" y="53"/>
                    <a:pt x="182" y="57"/>
                    <a:pt x="183" y="60"/>
                  </a:cubicBezTo>
                  <a:cubicBezTo>
                    <a:pt x="183" y="61"/>
                    <a:pt x="183" y="61"/>
                    <a:pt x="183" y="61"/>
                  </a:cubicBezTo>
                  <a:cubicBezTo>
                    <a:pt x="183" y="61"/>
                    <a:pt x="183" y="62"/>
                    <a:pt x="183" y="62"/>
                  </a:cubicBezTo>
                  <a:cubicBezTo>
                    <a:pt x="183" y="63"/>
                    <a:pt x="183" y="63"/>
                    <a:pt x="183" y="64"/>
                  </a:cubicBezTo>
                  <a:cubicBezTo>
                    <a:pt x="183" y="65"/>
                    <a:pt x="183" y="65"/>
                    <a:pt x="183" y="65"/>
                  </a:cubicBezTo>
                  <a:cubicBezTo>
                    <a:pt x="184" y="66"/>
                    <a:pt x="184" y="66"/>
                    <a:pt x="184" y="66"/>
                  </a:cubicBezTo>
                  <a:cubicBezTo>
                    <a:pt x="184" y="68"/>
                    <a:pt x="183" y="70"/>
                    <a:pt x="183" y="72"/>
                  </a:cubicBezTo>
                  <a:cubicBezTo>
                    <a:pt x="183" y="72"/>
                    <a:pt x="183" y="72"/>
                    <a:pt x="183" y="72"/>
                  </a:cubicBezTo>
                  <a:cubicBezTo>
                    <a:pt x="183" y="73"/>
                    <a:pt x="183" y="74"/>
                    <a:pt x="183" y="75"/>
                  </a:cubicBezTo>
                  <a:cubicBezTo>
                    <a:pt x="181" y="82"/>
                    <a:pt x="180" y="90"/>
                    <a:pt x="178" y="97"/>
                  </a:cubicBezTo>
                  <a:cubicBezTo>
                    <a:pt x="177" y="106"/>
                    <a:pt x="180" y="114"/>
                    <a:pt x="190" y="114"/>
                  </a:cubicBezTo>
                  <a:cubicBezTo>
                    <a:pt x="193" y="114"/>
                    <a:pt x="196" y="112"/>
                    <a:pt x="199" y="110"/>
                  </a:cubicBezTo>
                  <a:cubicBezTo>
                    <a:pt x="199" y="111"/>
                    <a:pt x="199" y="111"/>
                    <a:pt x="199" y="111"/>
                  </a:cubicBezTo>
                  <a:cubicBezTo>
                    <a:pt x="199" y="112"/>
                    <a:pt x="199" y="112"/>
                    <a:pt x="199" y="112"/>
                  </a:cubicBezTo>
                  <a:cubicBezTo>
                    <a:pt x="199" y="120"/>
                    <a:pt x="188" y="130"/>
                    <a:pt x="181" y="132"/>
                  </a:cubicBezTo>
                  <a:cubicBezTo>
                    <a:pt x="165" y="136"/>
                    <a:pt x="162" y="119"/>
                    <a:pt x="164" y="108"/>
                  </a:cubicBezTo>
                  <a:cubicBezTo>
                    <a:pt x="165" y="100"/>
                    <a:pt x="171" y="90"/>
                    <a:pt x="161" y="84"/>
                  </a:cubicBezTo>
                  <a:cubicBezTo>
                    <a:pt x="154" y="80"/>
                    <a:pt x="147" y="80"/>
                    <a:pt x="140" y="82"/>
                  </a:cubicBezTo>
                  <a:cubicBezTo>
                    <a:pt x="141" y="82"/>
                    <a:pt x="142" y="81"/>
                    <a:pt x="143" y="81"/>
                  </a:cubicBezTo>
                  <a:cubicBezTo>
                    <a:pt x="145" y="80"/>
                    <a:pt x="147" y="79"/>
                    <a:pt x="149" y="78"/>
                  </a:cubicBezTo>
                  <a:cubicBezTo>
                    <a:pt x="151" y="77"/>
                    <a:pt x="153" y="77"/>
                    <a:pt x="156" y="77"/>
                  </a:cubicBezTo>
                  <a:cubicBezTo>
                    <a:pt x="156" y="77"/>
                    <a:pt x="156" y="77"/>
                    <a:pt x="156" y="77"/>
                  </a:cubicBezTo>
                  <a:cubicBezTo>
                    <a:pt x="151" y="77"/>
                    <a:pt x="148" y="77"/>
                    <a:pt x="144" y="79"/>
                  </a:cubicBezTo>
                  <a:cubicBezTo>
                    <a:pt x="140" y="80"/>
                    <a:pt x="137" y="82"/>
                    <a:pt x="134" y="85"/>
                  </a:cubicBezTo>
                  <a:cubicBezTo>
                    <a:pt x="133" y="86"/>
                    <a:pt x="133" y="86"/>
                    <a:pt x="133" y="86"/>
                  </a:cubicBezTo>
                  <a:cubicBezTo>
                    <a:pt x="128" y="89"/>
                    <a:pt x="124" y="94"/>
                    <a:pt x="118" y="98"/>
                  </a:cubicBezTo>
                  <a:cubicBezTo>
                    <a:pt x="117" y="99"/>
                    <a:pt x="116" y="100"/>
                    <a:pt x="114" y="101"/>
                  </a:cubicBezTo>
                  <a:cubicBezTo>
                    <a:pt x="108" y="103"/>
                    <a:pt x="103" y="103"/>
                    <a:pt x="96" y="99"/>
                  </a:cubicBezTo>
                  <a:cubicBezTo>
                    <a:pt x="96" y="99"/>
                    <a:pt x="95" y="98"/>
                    <a:pt x="95" y="98"/>
                  </a:cubicBezTo>
                  <a:cubicBezTo>
                    <a:pt x="93" y="97"/>
                    <a:pt x="92" y="96"/>
                    <a:pt x="90" y="95"/>
                  </a:cubicBezTo>
                  <a:cubicBezTo>
                    <a:pt x="88" y="93"/>
                    <a:pt x="86" y="90"/>
                    <a:pt x="86" y="87"/>
                  </a:cubicBezTo>
                  <a:cubicBezTo>
                    <a:pt x="86" y="87"/>
                    <a:pt x="86" y="87"/>
                    <a:pt x="86" y="87"/>
                  </a:cubicBezTo>
                  <a:cubicBezTo>
                    <a:pt x="85" y="91"/>
                    <a:pt x="87" y="93"/>
                    <a:pt x="89" y="95"/>
                  </a:cubicBezTo>
                  <a:cubicBezTo>
                    <a:pt x="87" y="95"/>
                    <a:pt x="85" y="94"/>
                    <a:pt x="83" y="94"/>
                  </a:cubicBezTo>
                  <a:cubicBezTo>
                    <a:pt x="83" y="94"/>
                    <a:pt x="83" y="94"/>
                    <a:pt x="83" y="94"/>
                  </a:cubicBezTo>
                  <a:cubicBezTo>
                    <a:pt x="84" y="94"/>
                    <a:pt x="84" y="94"/>
                    <a:pt x="85" y="95"/>
                  </a:cubicBezTo>
                  <a:cubicBezTo>
                    <a:pt x="86" y="94"/>
                    <a:pt x="86" y="95"/>
                    <a:pt x="86" y="95"/>
                  </a:cubicBezTo>
                  <a:cubicBezTo>
                    <a:pt x="92" y="97"/>
                    <a:pt x="97" y="102"/>
                    <a:pt x="103" y="104"/>
                  </a:cubicBezTo>
                  <a:cubicBezTo>
                    <a:pt x="103" y="104"/>
                    <a:pt x="104" y="104"/>
                    <a:pt x="104" y="104"/>
                  </a:cubicBezTo>
                  <a:cubicBezTo>
                    <a:pt x="99" y="105"/>
                    <a:pt x="94" y="104"/>
                    <a:pt x="89" y="101"/>
                  </a:cubicBezTo>
                  <a:cubicBezTo>
                    <a:pt x="93" y="104"/>
                    <a:pt x="98" y="106"/>
                    <a:pt x="101" y="106"/>
                  </a:cubicBezTo>
                  <a:cubicBezTo>
                    <a:pt x="102" y="106"/>
                    <a:pt x="102" y="106"/>
                    <a:pt x="102" y="106"/>
                  </a:cubicBezTo>
                  <a:cubicBezTo>
                    <a:pt x="103" y="106"/>
                    <a:pt x="103" y="106"/>
                    <a:pt x="103" y="106"/>
                  </a:cubicBezTo>
                  <a:cubicBezTo>
                    <a:pt x="109" y="105"/>
                    <a:pt x="115" y="103"/>
                    <a:pt x="119" y="99"/>
                  </a:cubicBezTo>
                  <a:cubicBezTo>
                    <a:pt x="131" y="91"/>
                    <a:pt x="138" y="79"/>
                    <a:pt x="155" y="83"/>
                  </a:cubicBezTo>
                  <a:cubicBezTo>
                    <a:pt x="170" y="87"/>
                    <a:pt x="163" y="104"/>
                    <a:pt x="161" y="114"/>
                  </a:cubicBezTo>
                  <a:cubicBezTo>
                    <a:pt x="161" y="116"/>
                    <a:pt x="161" y="117"/>
                    <a:pt x="161" y="119"/>
                  </a:cubicBezTo>
                  <a:cubicBezTo>
                    <a:pt x="156" y="110"/>
                    <a:pt x="148" y="109"/>
                    <a:pt x="138" y="109"/>
                  </a:cubicBezTo>
                  <a:cubicBezTo>
                    <a:pt x="122" y="109"/>
                    <a:pt x="109" y="132"/>
                    <a:pt x="94" y="125"/>
                  </a:cubicBezTo>
                  <a:cubicBezTo>
                    <a:pt x="87" y="122"/>
                    <a:pt x="81" y="117"/>
                    <a:pt x="75" y="113"/>
                  </a:cubicBezTo>
                  <a:cubicBezTo>
                    <a:pt x="70" y="111"/>
                    <a:pt x="65" y="110"/>
                    <a:pt x="60" y="109"/>
                  </a:cubicBezTo>
                  <a:cubicBezTo>
                    <a:pt x="59" y="109"/>
                    <a:pt x="58" y="109"/>
                    <a:pt x="57" y="109"/>
                  </a:cubicBezTo>
                  <a:cubicBezTo>
                    <a:pt x="54" y="109"/>
                    <a:pt x="52" y="109"/>
                    <a:pt x="49" y="110"/>
                  </a:cubicBezTo>
                  <a:cubicBezTo>
                    <a:pt x="48" y="110"/>
                    <a:pt x="47" y="110"/>
                    <a:pt x="47" y="111"/>
                  </a:cubicBezTo>
                  <a:cubicBezTo>
                    <a:pt x="45" y="111"/>
                    <a:pt x="44" y="111"/>
                    <a:pt x="42" y="111"/>
                  </a:cubicBezTo>
                  <a:cubicBezTo>
                    <a:pt x="38" y="112"/>
                    <a:pt x="36" y="107"/>
                    <a:pt x="37" y="103"/>
                  </a:cubicBezTo>
                  <a:cubicBezTo>
                    <a:pt x="37" y="103"/>
                    <a:pt x="37" y="103"/>
                    <a:pt x="37" y="103"/>
                  </a:cubicBezTo>
                  <a:cubicBezTo>
                    <a:pt x="36" y="106"/>
                    <a:pt x="36" y="110"/>
                    <a:pt x="39" y="112"/>
                  </a:cubicBezTo>
                  <a:cubicBezTo>
                    <a:pt x="40" y="113"/>
                    <a:pt x="41" y="113"/>
                    <a:pt x="42" y="113"/>
                  </a:cubicBezTo>
                  <a:cubicBezTo>
                    <a:pt x="42" y="113"/>
                    <a:pt x="42" y="113"/>
                    <a:pt x="42" y="113"/>
                  </a:cubicBezTo>
                  <a:cubicBezTo>
                    <a:pt x="39" y="115"/>
                    <a:pt x="35" y="119"/>
                    <a:pt x="34" y="123"/>
                  </a:cubicBezTo>
                  <a:cubicBezTo>
                    <a:pt x="35" y="122"/>
                    <a:pt x="35" y="122"/>
                    <a:pt x="36" y="122"/>
                  </a:cubicBezTo>
                  <a:cubicBezTo>
                    <a:pt x="37" y="119"/>
                    <a:pt x="39" y="117"/>
                    <a:pt x="40" y="116"/>
                  </a:cubicBezTo>
                  <a:cubicBezTo>
                    <a:pt x="42" y="114"/>
                    <a:pt x="45" y="113"/>
                    <a:pt x="48" y="112"/>
                  </a:cubicBezTo>
                  <a:cubicBezTo>
                    <a:pt x="48" y="112"/>
                    <a:pt x="49" y="111"/>
                    <a:pt x="49" y="111"/>
                  </a:cubicBezTo>
                  <a:cubicBezTo>
                    <a:pt x="50" y="111"/>
                    <a:pt x="50" y="111"/>
                    <a:pt x="50" y="111"/>
                  </a:cubicBezTo>
                  <a:cubicBezTo>
                    <a:pt x="59" y="110"/>
                    <a:pt x="70" y="113"/>
                    <a:pt x="77" y="116"/>
                  </a:cubicBezTo>
                  <a:cubicBezTo>
                    <a:pt x="85" y="121"/>
                    <a:pt x="91" y="129"/>
                    <a:pt x="101" y="129"/>
                  </a:cubicBezTo>
                  <a:cubicBezTo>
                    <a:pt x="105" y="129"/>
                    <a:pt x="109" y="126"/>
                    <a:pt x="113" y="123"/>
                  </a:cubicBezTo>
                  <a:cubicBezTo>
                    <a:pt x="120" y="120"/>
                    <a:pt x="127" y="119"/>
                    <a:pt x="134" y="120"/>
                  </a:cubicBezTo>
                  <a:cubicBezTo>
                    <a:pt x="136" y="120"/>
                    <a:pt x="138" y="121"/>
                    <a:pt x="139" y="121"/>
                  </a:cubicBezTo>
                  <a:cubicBezTo>
                    <a:pt x="143" y="123"/>
                    <a:pt x="147" y="125"/>
                    <a:pt x="149" y="129"/>
                  </a:cubicBezTo>
                  <a:cubicBezTo>
                    <a:pt x="149" y="129"/>
                    <a:pt x="149" y="129"/>
                    <a:pt x="149" y="129"/>
                  </a:cubicBezTo>
                  <a:cubicBezTo>
                    <a:pt x="148" y="126"/>
                    <a:pt x="147" y="124"/>
                    <a:pt x="145" y="123"/>
                  </a:cubicBezTo>
                  <a:cubicBezTo>
                    <a:pt x="146" y="123"/>
                    <a:pt x="149" y="121"/>
                    <a:pt x="149" y="120"/>
                  </a:cubicBezTo>
                  <a:cubicBezTo>
                    <a:pt x="149" y="120"/>
                    <a:pt x="149" y="120"/>
                    <a:pt x="149" y="120"/>
                  </a:cubicBezTo>
                  <a:cubicBezTo>
                    <a:pt x="148" y="121"/>
                    <a:pt x="145" y="122"/>
                    <a:pt x="143" y="122"/>
                  </a:cubicBezTo>
                  <a:cubicBezTo>
                    <a:pt x="143" y="122"/>
                    <a:pt x="143" y="122"/>
                    <a:pt x="143" y="122"/>
                  </a:cubicBezTo>
                  <a:cubicBezTo>
                    <a:pt x="141" y="120"/>
                    <a:pt x="138" y="119"/>
                    <a:pt x="135" y="119"/>
                  </a:cubicBezTo>
                  <a:cubicBezTo>
                    <a:pt x="129" y="117"/>
                    <a:pt x="122" y="118"/>
                    <a:pt x="116" y="121"/>
                  </a:cubicBezTo>
                  <a:cubicBezTo>
                    <a:pt x="119" y="118"/>
                    <a:pt x="121" y="116"/>
                    <a:pt x="124" y="115"/>
                  </a:cubicBezTo>
                  <a:cubicBezTo>
                    <a:pt x="137" y="108"/>
                    <a:pt x="152" y="109"/>
                    <a:pt x="161" y="120"/>
                  </a:cubicBezTo>
                  <a:cubicBezTo>
                    <a:pt x="162" y="127"/>
                    <a:pt x="167" y="134"/>
                    <a:pt x="174" y="135"/>
                  </a:cubicBezTo>
                  <a:cubicBezTo>
                    <a:pt x="171" y="137"/>
                    <a:pt x="168" y="139"/>
                    <a:pt x="165" y="140"/>
                  </a:cubicBezTo>
                  <a:cubicBezTo>
                    <a:pt x="160" y="142"/>
                    <a:pt x="152" y="145"/>
                    <a:pt x="147" y="142"/>
                  </a:cubicBezTo>
                  <a:cubicBezTo>
                    <a:pt x="150" y="140"/>
                    <a:pt x="153" y="138"/>
                    <a:pt x="156" y="136"/>
                  </a:cubicBezTo>
                  <a:cubicBezTo>
                    <a:pt x="154" y="136"/>
                    <a:pt x="153" y="136"/>
                    <a:pt x="152" y="137"/>
                  </a:cubicBezTo>
                  <a:cubicBezTo>
                    <a:pt x="145" y="141"/>
                    <a:pt x="138" y="145"/>
                    <a:pt x="130" y="147"/>
                  </a:cubicBezTo>
                  <a:cubicBezTo>
                    <a:pt x="118" y="151"/>
                    <a:pt x="106" y="145"/>
                    <a:pt x="96" y="139"/>
                  </a:cubicBezTo>
                  <a:cubicBezTo>
                    <a:pt x="81" y="130"/>
                    <a:pt x="62" y="140"/>
                    <a:pt x="47" y="141"/>
                  </a:cubicBezTo>
                  <a:cubicBezTo>
                    <a:pt x="33" y="143"/>
                    <a:pt x="23" y="135"/>
                    <a:pt x="22" y="123"/>
                  </a:cubicBezTo>
                  <a:cubicBezTo>
                    <a:pt x="22" y="123"/>
                    <a:pt x="22" y="123"/>
                    <a:pt x="22" y="123"/>
                  </a:cubicBezTo>
                  <a:cubicBezTo>
                    <a:pt x="21" y="118"/>
                    <a:pt x="24" y="115"/>
                    <a:pt x="24" y="110"/>
                  </a:cubicBezTo>
                  <a:cubicBezTo>
                    <a:pt x="25" y="109"/>
                    <a:pt x="24" y="108"/>
                    <a:pt x="24" y="107"/>
                  </a:cubicBezTo>
                  <a:cubicBezTo>
                    <a:pt x="24" y="105"/>
                    <a:pt x="24" y="104"/>
                    <a:pt x="23" y="103"/>
                  </a:cubicBezTo>
                  <a:cubicBezTo>
                    <a:pt x="21" y="102"/>
                    <a:pt x="20" y="101"/>
                    <a:pt x="18" y="100"/>
                  </a:cubicBezTo>
                  <a:cubicBezTo>
                    <a:pt x="13" y="99"/>
                    <a:pt x="8" y="98"/>
                    <a:pt x="5" y="93"/>
                  </a:cubicBezTo>
                  <a:cubicBezTo>
                    <a:pt x="0" y="86"/>
                    <a:pt x="4" y="76"/>
                    <a:pt x="8" y="69"/>
                  </a:cubicBezTo>
                  <a:cubicBezTo>
                    <a:pt x="9" y="68"/>
                    <a:pt x="10" y="66"/>
                    <a:pt x="11" y="64"/>
                  </a:cubicBezTo>
                  <a:cubicBezTo>
                    <a:pt x="11" y="62"/>
                    <a:pt x="12" y="61"/>
                    <a:pt x="14" y="60"/>
                  </a:cubicBezTo>
                  <a:cubicBezTo>
                    <a:pt x="15" y="60"/>
                    <a:pt x="16" y="60"/>
                    <a:pt x="17" y="60"/>
                  </a:cubicBezTo>
                  <a:cubicBezTo>
                    <a:pt x="21" y="60"/>
                    <a:pt x="24" y="59"/>
                    <a:pt x="27" y="58"/>
                  </a:cubicBezTo>
                  <a:cubicBezTo>
                    <a:pt x="29" y="57"/>
                    <a:pt x="31" y="56"/>
                    <a:pt x="33" y="56"/>
                  </a:cubicBezTo>
                  <a:cubicBezTo>
                    <a:pt x="42" y="62"/>
                    <a:pt x="28" y="72"/>
                    <a:pt x="32" y="79"/>
                  </a:cubicBezTo>
                  <a:cubicBezTo>
                    <a:pt x="37" y="88"/>
                    <a:pt x="54" y="85"/>
                    <a:pt x="51" y="98"/>
                  </a:cubicBezTo>
                  <a:cubicBezTo>
                    <a:pt x="51" y="99"/>
                    <a:pt x="52" y="98"/>
                    <a:pt x="52" y="98"/>
                  </a:cubicBezTo>
                  <a:cubicBezTo>
                    <a:pt x="53" y="96"/>
                    <a:pt x="53" y="93"/>
                    <a:pt x="52" y="91"/>
                  </a:cubicBezTo>
                  <a:cubicBezTo>
                    <a:pt x="53" y="92"/>
                    <a:pt x="55" y="93"/>
                    <a:pt x="56" y="94"/>
                  </a:cubicBezTo>
                  <a:cubicBezTo>
                    <a:pt x="57" y="95"/>
                    <a:pt x="58" y="100"/>
                    <a:pt x="56" y="101"/>
                  </a:cubicBezTo>
                  <a:cubicBezTo>
                    <a:pt x="56" y="101"/>
                    <a:pt x="56" y="101"/>
                    <a:pt x="56" y="101"/>
                  </a:cubicBezTo>
                  <a:cubicBezTo>
                    <a:pt x="58" y="100"/>
                    <a:pt x="58" y="97"/>
                    <a:pt x="58" y="96"/>
                  </a:cubicBezTo>
                  <a:cubicBezTo>
                    <a:pt x="57" y="92"/>
                    <a:pt x="54" y="90"/>
                    <a:pt x="51" y="90"/>
                  </a:cubicBezTo>
                  <a:cubicBezTo>
                    <a:pt x="49" y="87"/>
                    <a:pt x="46" y="86"/>
                    <a:pt x="43" y="85"/>
                  </a:cubicBezTo>
                  <a:cubicBezTo>
                    <a:pt x="22" y="81"/>
                    <a:pt x="46" y="62"/>
                    <a:pt x="33" y="56"/>
                  </a:cubicBezTo>
                  <a:cubicBezTo>
                    <a:pt x="41" y="56"/>
                    <a:pt x="45" y="62"/>
                    <a:pt x="51" y="67"/>
                  </a:cubicBezTo>
                  <a:cubicBezTo>
                    <a:pt x="65" y="78"/>
                    <a:pt x="84" y="83"/>
                    <a:pt x="102" y="78"/>
                  </a:cubicBezTo>
                  <a:cubicBezTo>
                    <a:pt x="107" y="77"/>
                    <a:pt x="114" y="74"/>
                    <a:pt x="117" y="69"/>
                  </a:cubicBezTo>
                  <a:cubicBezTo>
                    <a:pt x="118" y="68"/>
                    <a:pt x="119" y="67"/>
                    <a:pt x="119" y="66"/>
                  </a:cubicBezTo>
                  <a:cubicBezTo>
                    <a:pt x="121" y="65"/>
                    <a:pt x="123" y="64"/>
                    <a:pt x="125" y="63"/>
                  </a:cubicBezTo>
                  <a:cubicBezTo>
                    <a:pt x="132" y="60"/>
                    <a:pt x="137" y="62"/>
                    <a:pt x="143" y="65"/>
                  </a:cubicBezTo>
                  <a:cubicBezTo>
                    <a:pt x="143" y="65"/>
                    <a:pt x="143" y="65"/>
                    <a:pt x="143" y="65"/>
                  </a:cubicBezTo>
                  <a:cubicBezTo>
                    <a:pt x="139" y="62"/>
                    <a:pt x="134" y="58"/>
                    <a:pt x="128" y="60"/>
                  </a:cubicBezTo>
                  <a:cubicBezTo>
                    <a:pt x="125" y="61"/>
                    <a:pt x="123" y="63"/>
                    <a:pt x="120" y="64"/>
                  </a:cubicBezTo>
                  <a:cubicBezTo>
                    <a:pt x="122" y="60"/>
                    <a:pt x="124" y="56"/>
                    <a:pt x="127" y="54"/>
                  </a:cubicBezTo>
                  <a:cubicBezTo>
                    <a:pt x="131" y="50"/>
                    <a:pt x="138" y="49"/>
                    <a:pt x="144" y="46"/>
                  </a:cubicBezTo>
                  <a:cubicBezTo>
                    <a:pt x="143" y="46"/>
                    <a:pt x="142" y="47"/>
                    <a:pt x="142" y="47"/>
                  </a:cubicBezTo>
                  <a:cubicBezTo>
                    <a:pt x="137" y="49"/>
                    <a:pt x="132" y="50"/>
                    <a:pt x="128" y="51"/>
                  </a:cubicBezTo>
                  <a:cubicBezTo>
                    <a:pt x="127" y="52"/>
                    <a:pt x="126" y="53"/>
                    <a:pt x="125" y="54"/>
                  </a:cubicBezTo>
                  <a:cubicBezTo>
                    <a:pt x="124" y="54"/>
                    <a:pt x="124" y="54"/>
                    <a:pt x="124" y="54"/>
                  </a:cubicBezTo>
                  <a:cubicBezTo>
                    <a:pt x="124" y="55"/>
                    <a:pt x="123" y="56"/>
                    <a:pt x="122" y="57"/>
                  </a:cubicBezTo>
                  <a:cubicBezTo>
                    <a:pt x="120" y="60"/>
                    <a:pt x="118" y="63"/>
                    <a:pt x="116" y="66"/>
                  </a:cubicBezTo>
                  <a:cubicBezTo>
                    <a:pt x="115" y="69"/>
                    <a:pt x="112" y="71"/>
                    <a:pt x="109" y="73"/>
                  </a:cubicBezTo>
                  <a:cubicBezTo>
                    <a:pt x="107" y="75"/>
                    <a:pt x="105" y="76"/>
                    <a:pt x="102" y="77"/>
                  </a:cubicBezTo>
                  <a:cubicBezTo>
                    <a:pt x="93" y="79"/>
                    <a:pt x="80" y="80"/>
                    <a:pt x="72" y="75"/>
                  </a:cubicBezTo>
                  <a:cubicBezTo>
                    <a:pt x="70" y="74"/>
                    <a:pt x="68" y="74"/>
                    <a:pt x="66" y="73"/>
                  </a:cubicBezTo>
                  <a:cubicBezTo>
                    <a:pt x="57" y="70"/>
                    <a:pt x="50" y="65"/>
                    <a:pt x="44" y="58"/>
                  </a:cubicBezTo>
                  <a:cubicBezTo>
                    <a:pt x="41" y="55"/>
                    <a:pt x="38" y="54"/>
                    <a:pt x="34" y="54"/>
                  </a:cubicBezTo>
                  <a:cubicBezTo>
                    <a:pt x="28" y="53"/>
                    <a:pt x="21" y="58"/>
                    <a:pt x="14" y="58"/>
                  </a:cubicBezTo>
                  <a:cubicBezTo>
                    <a:pt x="5" y="58"/>
                    <a:pt x="3" y="47"/>
                    <a:pt x="3" y="41"/>
                  </a:cubicBezTo>
                  <a:cubicBezTo>
                    <a:pt x="3" y="41"/>
                    <a:pt x="3" y="41"/>
                    <a:pt x="3" y="41"/>
                  </a:cubicBezTo>
                  <a:cubicBezTo>
                    <a:pt x="3" y="37"/>
                    <a:pt x="4" y="34"/>
                    <a:pt x="6" y="30"/>
                  </a:cubicBezTo>
                  <a:cubicBezTo>
                    <a:pt x="6" y="30"/>
                    <a:pt x="6" y="30"/>
                    <a:pt x="7" y="29"/>
                  </a:cubicBezTo>
                  <a:cubicBezTo>
                    <a:pt x="7" y="28"/>
                    <a:pt x="8" y="27"/>
                    <a:pt x="9" y="26"/>
                  </a:cubicBezTo>
                  <a:cubicBezTo>
                    <a:pt x="10" y="24"/>
                    <a:pt x="11" y="23"/>
                    <a:pt x="13" y="21"/>
                  </a:cubicBezTo>
                  <a:cubicBezTo>
                    <a:pt x="13" y="20"/>
                    <a:pt x="14" y="19"/>
                    <a:pt x="14" y="18"/>
                  </a:cubicBezTo>
                  <a:cubicBezTo>
                    <a:pt x="14" y="19"/>
                    <a:pt x="13" y="19"/>
                    <a:pt x="12" y="20"/>
                  </a:cubicBezTo>
                  <a:cubicBezTo>
                    <a:pt x="10" y="22"/>
                    <a:pt x="9" y="24"/>
                    <a:pt x="7" y="26"/>
                  </a:cubicBezTo>
                  <a:cubicBezTo>
                    <a:pt x="7" y="22"/>
                    <a:pt x="8" y="19"/>
                    <a:pt x="9" y="16"/>
                  </a:cubicBezTo>
                  <a:cubicBezTo>
                    <a:pt x="13" y="11"/>
                    <a:pt x="19" y="7"/>
                    <a:pt x="25" y="6"/>
                  </a:cubicBezTo>
                  <a:cubicBezTo>
                    <a:pt x="33" y="4"/>
                    <a:pt x="42" y="5"/>
                    <a:pt x="49" y="8"/>
                  </a:cubicBezTo>
                  <a:cubicBezTo>
                    <a:pt x="54" y="10"/>
                    <a:pt x="59" y="14"/>
                    <a:pt x="63" y="17"/>
                  </a:cubicBezTo>
                  <a:cubicBezTo>
                    <a:pt x="68" y="19"/>
                    <a:pt x="73" y="19"/>
                    <a:pt x="78" y="20"/>
                  </a:cubicBezTo>
                  <a:cubicBezTo>
                    <a:pt x="87" y="20"/>
                    <a:pt x="96" y="17"/>
                    <a:pt x="104" y="13"/>
                  </a:cubicBezTo>
                  <a:cubicBezTo>
                    <a:pt x="114" y="8"/>
                    <a:pt x="134" y="7"/>
                    <a:pt x="140" y="19"/>
                  </a:cubicBezTo>
                  <a:cubicBezTo>
                    <a:pt x="135" y="20"/>
                    <a:pt x="130" y="22"/>
                    <a:pt x="125" y="26"/>
                  </a:cubicBezTo>
                  <a:cubicBezTo>
                    <a:pt x="121" y="27"/>
                    <a:pt x="117" y="28"/>
                    <a:pt x="114" y="30"/>
                  </a:cubicBezTo>
                  <a:cubicBezTo>
                    <a:pt x="115" y="28"/>
                    <a:pt x="116" y="26"/>
                    <a:pt x="116" y="24"/>
                  </a:cubicBezTo>
                  <a:cubicBezTo>
                    <a:pt x="118" y="22"/>
                    <a:pt x="120" y="21"/>
                    <a:pt x="122" y="20"/>
                  </a:cubicBezTo>
                  <a:cubicBezTo>
                    <a:pt x="122" y="20"/>
                    <a:pt x="122" y="20"/>
                    <a:pt x="122" y="20"/>
                  </a:cubicBezTo>
                  <a:cubicBezTo>
                    <a:pt x="120" y="20"/>
                    <a:pt x="118" y="21"/>
                    <a:pt x="117" y="23"/>
                  </a:cubicBezTo>
                  <a:cubicBezTo>
                    <a:pt x="117" y="20"/>
                    <a:pt x="116" y="18"/>
                    <a:pt x="115" y="15"/>
                  </a:cubicBezTo>
                  <a:cubicBezTo>
                    <a:pt x="115" y="15"/>
                    <a:pt x="115" y="15"/>
                    <a:pt x="115" y="15"/>
                  </a:cubicBezTo>
                  <a:cubicBezTo>
                    <a:pt x="117" y="22"/>
                    <a:pt x="115" y="28"/>
                    <a:pt x="111" y="32"/>
                  </a:cubicBezTo>
                  <a:cubicBezTo>
                    <a:pt x="110" y="33"/>
                    <a:pt x="110" y="33"/>
                    <a:pt x="110" y="33"/>
                  </a:cubicBezTo>
                  <a:cubicBezTo>
                    <a:pt x="110" y="33"/>
                    <a:pt x="109" y="34"/>
                    <a:pt x="108" y="35"/>
                  </a:cubicBezTo>
                  <a:cubicBezTo>
                    <a:pt x="97" y="44"/>
                    <a:pt x="76" y="46"/>
                    <a:pt x="64" y="45"/>
                  </a:cubicBezTo>
                  <a:cubicBezTo>
                    <a:pt x="54" y="44"/>
                    <a:pt x="44" y="40"/>
                    <a:pt x="35" y="36"/>
                  </a:cubicBezTo>
                  <a:cubicBezTo>
                    <a:pt x="33" y="35"/>
                    <a:pt x="31" y="35"/>
                    <a:pt x="30" y="35"/>
                  </a:cubicBezTo>
                  <a:cubicBezTo>
                    <a:pt x="29" y="35"/>
                    <a:pt x="28" y="34"/>
                    <a:pt x="27" y="33"/>
                  </a:cubicBezTo>
                  <a:cubicBezTo>
                    <a:pt x="26" y="31"/>
                    <a:pt x="27" y="29"/>
                    <a:pt x="27" y="28"/>
                  </a:cubicBezTo>
                  <a:cubicBezTo>
                    <a:pt x="27" y="28"/>
                    <a:pt x="27" y="28"/>
                    <a:pt x="27" y="28"/>
                  </a:cubicBezTo>
                  <a:cubicBezTo>
                    <a:pt x="26" y="29"/>
                    <a:pt x="25" y="31"/>
                    <a:pt x="26" y="33"/>
                  </a:cubicBezTo>
                  <a:cubicBezTo>
                    <a:pt x="26" y="34"/>
                    <a:pt x="27" y="35"/>
                    <a:pt x="28" y="36"/>
                  </a:cubicBezTo>
                  <a:cubicBezTo>
                    <a:pt x="26" y="36"/>
                    <a:pt x="24" y="37"/>
                    <a:pt x="22" y="38"/>
                  </a:cubicBezTo>
                  <a:cubicBezTo>
                    <a:pt x="22" y="38"/>
                    <a:pt x="22" y="39"/>
                    <a:pt x="22" y="39"/>
                  </a:cubicBezTo>
                  <a:cubicBezTo>
                    <a:pt x="31" y="34"/>
                    <a:pt x="50" y="44"/>
                    <a:pt x="60" y="46"/>
                  </a:cubicBezTo>
                  <a:cubicBezTo>
                    <a:pt x="66" y="47"/>
                    <a:pt x="72" y="48"/>
                    <a:pt x="78" y="47"/>
                  </a:cubicBezTo>
                  <a:cubicBezTo>
                    <a:pt x="81" y="47"/>
                    <a:pt x="83" y="47"/>
                    <a:pt x="86" y="48"/>
                  </a:cubicBezTo>
                  <a:cubicBezTo>
                    <a:pt x="87" y="48"/>
                    <a:pt x="89" y="49"/>
                    <a:pt x="90" y="49"/>
                  </a:cubicBezTo>
                  <a:cubicBezTo>
                    <a:pt x="91" y="50"/>
                    <a:pt x="91" y="51"/>
                    <a:pt x="92" y="52"/>
                  </a:cubicBezTo>
                  <a:cubicBezTo>
                    <a:pt x="92" y="51"/>
                    <a:pt x="92" y="51"/>
                    <a:pt x="92" y="51"/>
                  </a:cubicBezTo>
                  <a:cubicBezTo>
                    <a:pt x="91" y="49"/>
                    <a:pt x="89" y="48"/>
                    <a:pt x="87" y="47"/>
                  </a:cubicBezTo>
                  <a:cubicBezTo>
                    <a:pt x="86" y="47"/>
                    <a:pt x="85" y="46"/>
                    <a:pt x="84" y="46"/>
                  </a:cubicBezTo>
                  <a:cubicBezTo>
                    <a:pt x="86" y="46"/>
                    <a:pt x="89" y="45"/>
                    <a:pt x="91" y="45"/>
                  </a:cubicBezTo>
                  <a:cubicBezTo>
                    <a:pt x="96" y="43"/>
                    <a:pt x="102" y="41"/>
                    <a:pt x="106" y="37"/>
                  </a:cubicBezTo>
                  <a:cubicBezTo>
                    <a:pt x="104" y="40"/>
                    <a:pt x="103" y="43"/>
                    <a:pt x="104" y="45"/>
                  </a:cubicBezTo>
                  <a:cubicBezTo>
                    <a:pt x="104" y="45"/>
                    <a:pt x="104" y="45"/>
                    <a:pt x="104" y="45"/>
                  </a:cubicBezTo>
                  <a:cubicBezTo>
                    <a:pt x="103" y="40"/>
                    <a:pt x="109" y="35"/>
                    <a:pt x="112" y="32"/>
                  </a:cubicBezTo>
                  <a:cubicBezTo>
                    <a:pt x="116" y="29"/>
                    <a:pt x="120" y="28"/>
                    <a:pt x="124" y="27"/>
                  </a:cubicBezTo>
                  <a:cubicBezTo>
                    <a:pt x="116" y="33"/>
                    <a:pt x="110" y="42"/>
                    <a:pt x="106" y="50"/>
                  </a:cubicBezTo>
                  <a:cubicBezTo>
                    <a:pt x="105" y="52"/>
                    <a:pt x="104" y="54"/>
                    <a:pt x="103" y="56"/>
                  </a:cubicBezTo>
                  <a:cubicBezTo>
                    <a:pt x="98" y="63"/>
                    <a:pt x="89" y="71"/>
                    <a:pt x="81" y="66"/>
                  </a:cubicBezTo>
                  <a:cubicBezTo>
                    <a:pt x="81" y="67"/>
                    <a:pt x="81" y="67"/>
                    <a:pt x="81" y="67"/>
                  </a:cubicBezTo>
                  <a:cubicBezTo>
                    <a:pt x="84" y="69"/>
                    <a:pt x="89" y="69"/>
                    <a:pt x="93" y="67"/>
                  </a:cubicBezTo>
                  <a:cubicBezTo>
                    <a:pt x="92" y="69"/>
                    <a:pt x="91" y="71"/>
                    <a:pt x="92" y="73"/>
                  </a:cubicBezTo>
                  <a:cubicBezTo>
                    <a:pt x="92" y="73"/>
                    <a:pt x="92" y="73"/>
                    <a:pt x="92" y="73"/>
                  </a:cubicBezTo>
                  <a:cubicBezTo>
                    <a:pt x="92" y="70"/>
                    <a:pt x="94" y="68"/>
                    <a:pt x="96" y="66"/>
                  </a:cubicBezTo>
                  <a:cubicBezTo>
                    <a:pt x="97" y="66"/>
                    <a:pt x="97" y="65"/>
                    <a:pt x="98" y="65"/>
                  </a:cubicBezTo>
                  <a:cubicBezTo>
                    <a:pt x="104" y="60"/>
                    <a:pt x="105" y="53"/>
                    <a:pt x="108" y="47"/>
                  </a:cubicBezTo>
                  <a:cubicBezTo>
                    <a:pt x="108" y="47"/>
                    <a:pt x="108" y="47"/>
                    <a:pt x="108" y="47"/>
                  </a:cubicBezTo>
                  <a:cubicBezTo>
                    <a:pt x="108" y="47"/>
                    <a:pt x="109" y="46"/>
                    <a:pt x="109" y="46"/>
                  </a:cubicBezTo>
                  <a:cubicBezTo>
                    <a:pt x="110" y="44"/>
                    <a:pt x="111" y="43"/>
                    <a:pt x="112" y="41"/>
                  </a:cubicBezTo>
                  <a:cubicBezTo>
                    <a:pt x="112" y="42"/>
                    <a:pt x="112" y="42"/>
                    <a:pt x="112" y="43"/>
                  </a:cubicBezTo>
                  <a:cubicBezTo>
                    <a:pt x="111" y="46"/>
                    <a:pt x="112" y="50"/>
                    <a:pt x="114" y="52"/>
                  </a:cubicBezTo>
                  <a:cubicBezTo>
                    <a:pt x="114" y="52"/>
                    <a:pt x="114" y="52"/>
                    <a:pt x="114" y="52"/>
                  </a:cubicBezTo>
                  <a:cubicBezTo>
                    <a:pt x="112" y="50"/>
                    <a:pt x="112" y="46"/>
                    <a:pt x="113" y="44"/>
                  </a:cubicBezTo>
                  <a:cubicBezTo>
                    <a:pt x="113" y="41"/>
                    <a:pt x="114" y="40"/>
                    <a:pt x="115" y="38"/>
                  </a:cubicBezTo>
                  <a:cubicBezTo>
                    <a:pt x="116" y="37"/>
                    <a:pt x="117" y="36"/>
                    <a:pt x="118" y="35"/>
                  </a:cubicBezTo>
                  <a:cubicBezTo>
                    <a:pt x="124" y="27"/>
                    <a:pt x="132" y="22"/>
                    <a:pt x="142" y="21"/>
                  </a:cubicBezTo>
                  <a:cubicBezTo>
                    <a:pt x="149" y="21"/>
                    <a:pt x="156" y="23"/>
                    <a:pt x="159" y="29"/>
                  </a:cubicBezTo>
                  <a:cubicBezTo>
                    <a:pt x="161" y="32"/>
                    <a:pt x="162" y="35"/>
                    <a:pt x="162" y="39"/>
                  </a:cubicBezTo>
                  <a:cubicBezTo>
                    <a:pt x="162" y="43"/>
                    <a:pt x="159" y="48"/>
                    <a:pt x="157" y="53"/>
                  </a:cubicBezTo>
                  <a:cubicBezTo>
                    <a:pt x="156" y="55"/>
                    <a:pt x="155" y="57"/>
                    <a:pt x="155" y="59"/>
                  </a:cubicBezTo>
                  <a:cubicBezTo>
                    <a:pt x="155" y="63"/>
                    <a:pt x="156" y="67"/>
                    <a:pt x="160" y="69"/>
                  </a:cubicBezTo>
                  <a:cubicBezTo>
                    <a:pt x="158" y="66"/>
                    <a:pt x="156" y="65"/>
                    <a:pt x="156" y="60"/>
                  </a:cubicBezTo>
                  <a:cubicBezTo>
                    <a:pt x="156" y="58"/>
                    <a:pt x="157" y="57"/>
                    <a:pt x="157" y="55"/>
                  </a:cubicBezTo>
                  <a:cubicBezTo>
                    <a:pt x="157" y="56"/>
                    <a:pt x="157" y="57"/>
                    <a:pt x="158" y="58"/>
                  </a:cubicBezTo>
                  <a:cubicBezTo>
                    <a:pt x="159" y="59"/>
                    <a:pt x="161" y="60"/>
                    <a:pt x="162" y="61"/>
                  </a:cubicBezTo>
                  <a:cubicBezTo>
                    <a:pt x="163" y="62"/>
                    <a:pt x="164" y="63"/>
                    <a:pt x="164" y="65"/>
                  </a:cubicBezTo>
                  <a:cubicBezTo>
                    <a:pt x="164" y="64"/>
                    <a:pt x="164" y="63"/>
                    <a:pt x="164" y="62"/>
                  </a:cubicBezTo>
                  <a:cubicBezTo>
                    <a:pt x="164" y="61"/>
                    <a:pt x="163" y="60"/>
                    <a:pt x="162" y="59"/>
                  </a:cubicBezTo>
                  <a:cubicBezTo>
                    <a:pt x="162" y="58"/>
                    <a:pt x="161" y="58"/>
                    <a:pt x="160" y="57"/>
                  </a:cubicBezTo>
                  <a:cubicBezTo>
                    <a:pt x="158" y="56"/>
                    <a:pt x="158" y="54"/>
                    <a:pt x="159" y="52"/>
                  </a:cubicBezTo>
                  <a:cubicBezTo>
                    <a:pt x="160" y="50"/>
                    <a:pt x="161" y="47"/>
                    <a:pt x="162" y="45"/>
                  </a:cubicBezTo>
                  <a:cubicBezTo>
                    <a:pt x="163" y="45"/>
                    <a:pt x="163" y="44"/>
                    <a:pt x="163" y="43"/>
                  </a:cubicBezTo>
                  <a:cubicBezTo>
                    <a:pt x="164" y="42"/>
                    <a:pt x="164" y="42"/>
                    <a:pt x="164" y="42"/>
                  </a:cubicBezTo>
                  <a:cubicBezTo>
                    <a:pt x="164" y="38"/>
                    <a:pt x="164" y="34"/>
                    <a:pt x="163" y="30"/>
                  </a:cubicBezTo>
                  <a:cubicBezTo>
                    <a:pt x="163" y="30"/>
                    <a:pt x="163" y="30"/>
                    <a:pt x="163" y="30"/>
                  </a:cubicBezTo>
                  <a:cubicBezTo>
                    <a:pt x="163" y="29"/>
                    <a:pt x="163" y="29"/>
                    <a:pt x="163" y="29"/>
                  </a:cubicBezTo>
                  <a:cubicBezTo>
                    <a:pt x="166" y="17"/>
                    <a:pt x="173" y="9"/>
                    <a:pt x="184" y="3"/>
                  </a:cubicBezTo>
                  <a:cubicBezTo>
                    <a:pt x="189" y="1"/>
                    <a:pt x="195" y="0"/>
                    <a:pt x="200" y="1"/>
                  </a:cubicBezTo>
                  <a:cubicBezTo>
                    <a:pt x="209" y="4"/>
                    <a:pt x="208" y="12"/>
                    <a:pt x="206" y="19"/>
                  </a:cubicBezTo>
                  <a:cubicBezTo>
                    <a:pt x="201" y="26"/>
                    <a:pt x="197" y="33"/>
                    <a:pt x="196" y="42"/>
                  </a:cubicBezTo>
                  <a:cubicBezTo>
                    <a:pt x="196" y="50"/>
                    <a:pt x="203" y="61"/>
                    <a:pt x="205" y="70"/>
                  </a:cubicBezTo>
                  <a:cubicBezTo>
                    <a:pt x="205" y="72"/>
                    <a:pt x="205" y="74"/>
                    <a:pt x="206" y="75"/>
                  </a:cubicBezTo>
                  <a:cubicBezTo>
                    <a:pt x="205" y="79"/>
                    <a:pt x="202" y="87"/>
                    <a:pt x="198" y="87"/>
                  </a:cubicBezTo>
                  <a:cubicBezTo>
                    <a:pt x="198" y="87"/>
                    <a:pt x="198" y="87"/>
                    <a:pt x="198" y="87"/>
                  </a:cubicBezTo>
                  <a:cubicBezTo>
                    <a:pt x="198" y="87"/>
                    <a:pt x="199" y="87"/>
                    <a:pt x="200" y="87"/>
                  </a:cubicBezTo>
                  <a:cubicBezTo>
                    <a:pt x="200" y="87"/>
                    <a:pt x="200" y="87"/>
                    <a:pt x="200" y="87"/>
                  </a:cubicBezTo>
                  <a:cubicBezTo>
                    <a:pt x="200" y="86"/>
                    <a:pt x="200" y="86"/>
                    <a:pt x="200" y="86"/>
                  </a:cubicBezTo>
                  <a:cubicBezTo>
                    <a:pt x="203" y="85"/>
                    <a:pt x="204" y="83"/>
                    <a:pt x="205" y="81"/>
                  </a:cubicBezTo>
                  <a:cubicBezTo>
                    <a:pt x="206" y="80"/>
                    <a:pt x="206" y="79"/>
                    <a:pt x="206" y="78"/>
                  </a:cubicBezTo>
                  <a:cubicBezTo>
                    <a:pt x="206" y="79"/>
                    <a:pt x="206" y="79"/>
                    <a:pt x="207" y="80"/>
                  </a:cubicBezTo>
                  <a:cubicBezTo>
                    <a:pt x="207" y="81"/>
                    <a:pt x="208" y="85"/>
                    <a:pt x="210" y="85"/>
                  </a:cubicBezTo>
                  <a:cubicBezTo>
                    <a:pt x="210" y="85"/>
                    <a:pt x="210" y="85"/>
                    <a:pt x="210" y="85"/>
                  </a:cubicBezTo>
                  <a:cubicBezTo>
                    <a:pt x="208" y="84"/>
                    <a:pt x="208" y="79"/>
                    <a:pt x="207" y="77"/>
                  </a:cubicBezTo>
                  <a:cubicBezTo>
                    <a:pt x="207" y="76"/>
                    <a:pt x="207" y="74"/>
                    <a:pt x="206" y="72"/>
                  </a:cubicBezTo>
                  <a:cubicBezTo>
                    <a:pt x="206" y="71"/>
                    <a:pt x="206" y="70"/>
                    <a:pt x="206" y="68"/>
                  </a:cubicBezTo>
                  <a:cubicBezTo>
                    <a:pt x="206" y="68"/>
                    <a:pt x="206" y="68"/>
                    <a:pt x="206" y="68"/>
                  </a:cubicBezTo>
                  <a:cubicBezTo>
                    <a:pt x="204" y="61"/>
                    <a:pt x="200" y="55"/>
                    <a:pt x="199" y="48"/>
                  </a:cubicBezTo>
                  <a:cubicBezTo>
                    <a:pt x="198" y="44"/>
                    <a:pt x="198" y="40"/>
                    <a:pt x="200" y="36"/>
                  </a:cubicBezTo>
                  <a:cubicBezTo>
                    <a:pt x="201" y="31"/>
                    <a:pt x="203" y="27"/>
                    <a:pt x="206" y="22"/>
                  </a:cubicBezTo>
                  <a:cubicBezTo>
                    <a:pt x="205" y="26"/>
                    <a:pt x="207" y="30"/>
                    <a:pt x="209" y="33"/>
                  </a:cubicBezTo>
                  <a:cubicBezTo>
                    <a:pt x="215" y="42"/>
                    <a:pt x="220" y="48"/>
                    <a:pt x="221" y="59"/>
                  </a:cubicBezTo>
                  <a:cubicBezTo>
                    <a:pt x="222" y="71"/>
                    <a:pt x="218" y="82"/>
                    <a:pt x="212" y="93"/>
                  </a:cubicBezTo>
                </a:path>
              </a:pathLst>
            </a:custGeom>
            <a:solidFill>
              <a:srgbClr val="E489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 name="Freeform 8628">
              <a:extLst>
                <a:ext uri="{FF2B5EF4-FFF2-40B4-BE49-F238E27FC236}">
                  <a16:creationId xmlns:a16="http://schemas.microsoft.com/office/drawing/2014/main" id="{75E06A74-B40C-46B5-9DDE-30464348AFAB}"/>
                </a:ext>
              </a:extLst>
            </p:cNvPr>
            <p:cNvSpPr>
              <a:spLocks noEditPoints="1"/>
            </p:cNvSpPr>
            <p:nvPr/>
          </p:nvSpPr>
          <p:spPr bwMode="auto">
            <a:xfrm flipH="1">
              <a:off x="11923713" y="3275013"/>
              <a:ext cx="0" cy="3175"/>
            </a:xfrm>
            <a:custGeom>
              <a:avLst/>
              <a:gdLst>
                <a:gd name="T0" fmla="*/ 1 w 1"/>
                <a:gd name="T1" fmla="*/ 3 h 3"/>
                <a:gd name="T2" fmla="*/ 1 w 1"/>
                <a:gd name="T3" fmla="*/ 3 h 3"/>
                <a:gd name="T4" fmla="*/ 1 w 1"/>
                <a:gd name="T5" fmla="*/ 3 h 3"/>
                <a:gd name="T6" fmla="*/ 1 w 1"/>
                <a:gd name="T7" fmla="*/ 3 h 3"/>
                <a:gd name="T8" fmla="*/ 1 w 1"/>
                <a:gd name="T9" fmla="*/ 3 h 3"/>
                <a:gd name="T10" fmla="*/ 1 w 1"/>
                <a:gd name="T11" fmla="*/ 3 h 3"/>
                <a:gd name="T12" fmla="*/ 1 w 1"/>
                <a:gd name="T13" fmla="*/ 3 h 3"/>
                <a:gd name="T14" fmla="*/ 1 w 1"/>
                <a:gd name="T15" fmla="*/ 3 h 3"/>
                <a:gd name="T16" fmla="*/ 1 w 1"/>
                <a:gd name="T17" fmla="*/ 3 h 3"/>
                <a:gd name="T18" fmla="*/ 0 w 1"/>
                <a:gd name="T19" fmla="*/ 0 h 3"/>
                <a:gd name="T20" fmla="*/ 1 w 1"/>
                <a:gd name="T21" fmla="*/ 2 h 3"/>
                <a:gd name="T22" fmla="*/ 1 w 1"/>
                <a:gd name="T23" fmla="*/ 3 h 3"/>
                <a:gd name="T24" fmla="*/ 1 w 1"/>
                <a:gd name="T25" fmla="*/ 2 h 3"/>
                <a:gd name="T26" fmla="*/ 0 w 1"/>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3">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0" y="0"/>
                  </a:moveTo>
                  <a:cubicBezTo>
                    <a:pt x="0" y="1"/>
                    <a:pt x="1" y="2"/>
                    <a:pt x="1" y="2"/>
                  </a:cubicBezTo>
                  <a:cubicBezTo>
                    <a:pt x="1" y="2"/>
                    <a:pt x="1" y="3"/>
                    <a:pt x="1" y="3"/>
                  </a:cubicBezTo>
                  <a:cubicBezTo>
                    <a:pt x="1" y="3"/>
                    <a:pt x="1" y="2"/>
                    <a:pt x="1" y="2"/>
                  </a:cubicBezTo>
                  <a:cubicBezTo>
                    <a:pt x="1" y="2"/>
                    <a:pt x="0" y="1"/>
                    <a:pt x="0" y="0"/>
                  </a:cubicBezTo>
                </a:path>
              </a:pathLst>
            </a:custGeom>
            <a:solidFill>
              <a:srgbClr val="8A1A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 name="Freeform 8629">
              <a:extLst>
                <a:ext uri="{FF2B5EF4-FFF2-40B4-BE49-F238E27FC236}">
                  <a16:creationId xmlns:a16="http://schemas.microsoft.com/office/drawing/2014/main" id="{18082DAD-A7DF-48A1-B181-E48049CE4EED}"/>
                </a:ext>
              </a:extLst>
            </p:cNvPr>
            <p:cNvSpPr>
              <a:spLocks noEditPoints="1"/>
            </p:cNvSpPr>
            <p:nvPr/>
          </p:nvSpPr>
          <p:spPr bwMode="auto">
            <a:xfrm>
              <a:off x="11890375" y="3249613"/>
              <a:ext cx="58738" cy="50800"/>
            </a:xfrm>
            <a:custGeom>
              <a:avLst/>
              <a:gdLst>
                <a:gd name="T0" fmla="*/ 0 w 50"/>
                <a:gd name="T1" fmla="*/ 30 h 42"/>
                <a:gd name="T2" fmla="*/ 2 w 50"/>
                <a:gd name="T3" fmla="*/ 37 h 42"/>
                <a:gd name="T4" fmla="*/ 9 w 50"/>
                <a:gd name="T5" fmla="*/ 42 h 42"/>
                <a:gd name="T6" fmla="*/ 8 w 50"/>
                <a:gd name="T7" fmla="*/ 37 h 42"/>
                <a:gd name="T8" fmla="*/ 0 w 50"/>
                <a:gd name="T9" fmla="*/ 30 h 42"/>
                <a:gd name="T10" fmla="*/ 30 w 50"/>
                <a:gd name="T11" fmla="*/ 0 h 42"/>
                <a:gd name="T12" fmla="*/ 24 w 50"/>
                <a:gd name="T13" fmla="*/ 2 h 42"/>
                <a:gd name="T14" fmla="*/ 22 w 50"/>
                <a:gd name="T15" fmla="*/ 2 h 42"/>
                <a:gd name="T16" fmla="*/ 22 w 50"/>
                <a:gd name="T17" fmla="*/ 5 h 42"/>
                <a:gd name="T18" fmla="*/ 25 w 50"/>
                <a:gd name="T19" fmla="*/ 3 h 42"/>
                <a:gd name="T20" fmla="*/ 26 w 50"/>
                <a:gd name="T21" fmla="*/ 3 h 42"/>
                <a:gd name="T22" fmla="*/ 30 w 50"/>
                <a:gd name="T23" fmla="*/ 9 h 42"/>
                <a:gd name="T24" fmla="*/ 28 w 50"/>
                <a:gd name="T25" fmla="*/ 25 h 42"/>
                <a:gd name="T26" fmla="*/ 34 w 50"/>
                <a:gd name="T27" fmla="*/ 30 h 42"/>
                <a:gd name="T28" fmla="*/ 43 w 50"/>
                <a:gd name="T29" fmla="*/ 33 h 42"/>
                <a:gd name="T30" fmla="*/ 48 w 50"/>
                <a:gd name="T31" fmla="*/ 42 h 42"/>
                <a:gd name="T32" fmla="*/ 29 w 50"/>
                <a:gd name="T33" fmla="*/ 24 h 42"/>
                <a:gd name="T34" fmla="*/ 29 w 50"/>
                <a:gd name="T35" fmla="*/ 24 h 42"/>
                <a:gd name="T36" fmla="*/ 29 w 50"/>
                <a:gd name="T37" fmla="*/ 24 h 42"/>
                <a:gd name="T38" fmla="*/ 29 w 50"/>
                <a:gd name="T39" fmla="*/ 24 h 42"/>
                <a:gd name="T40" fmla="*/ 29 w 50"/>
                <a:gd name="T41" fmla="*/ 24 h 42"/>
                <a:gd name="T42" fmla="*/ 29 w 50"/>
                <a:gd name="T43" fmla="*/ 24 h 42"/>
                <a:gd name="T44" fmla="*/ 29 w 50"/>
                <a:gd name="T45" fmla="*/ 24 h 42"/>
                <a:gd name="T46" fmla="*/ 29 w 50"/>
                <a:gd name="T47" fmla="*/ 23 h 42"/>
                <a:gd name="T48" fmla="*/ 28 w 50"/>
                <a:gd name="T49" fmla="*/ 21 h 42"/>
                <a:gd name="T50" fmla="*/ 33 w 50"/>
                <a:gd name="T51" fmla="*/ 6 h 42"/>
                <a:gd name="T52" fmla="*/ 30 w 5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42">
                  <a:moveTo>
                    <a:pt x="0" y="30"/>
                  </a:moveTo>
                  <a:cubicBezTo>
                    <a:pt x="0" y="32"/>
                    <a:pt x="0" y="35"/>
                    <a:pt x="2" y="37"/>
                  </a:cubicBezTo>
                  <a:cubicBezTo>
                    <a:pt x="3" y="40"/>
                    <a:pt x="6" y="41"/>
                    <a:pt x="9" y="42"/>
                  </a:cubicBezTo>
                  <a:cubicBezTo>
                    <a:pt x="9" y="41"/>
                    <a:pt x="9" y="39"/>
                    <a:pt x="8" y="37"/>
                  </a:cubicBezTo>
                  <a:cubicBezTo>
                    <a:pt x="6" y="34"/>
                    <a:pt x="2" y="33"/>
                    <a:pt x="0" y="30"/>
                  </a:cubicBezTo>
                  <a:moveTo>
                    <a:pt x="30" y="0"/>
                  </a:moveTo>
                  <a:cubicBezTo>
                    <a:pt x="28" y="0"/>
                    <a:pt x="26" y="1"/>
                    <a:pt x="24" y="2"/>
                  </a:cubicBezTo>
                  <a:cubicBezTo>
                    <a:pt x="23" y="2"/>
                    <a:pt x="23" y="2"/>
                    <a:pt x="22" y="2"/>
                  </a:cubicBezTo>
                  <a:cubicBezTo>
                    <a:pt x="22" y="3"/>
                    <a:pt x="22" y="4"/>
                    <a:pt x="22" y="5"/>
                  </a:cubicBezTo>
                  <a:cubicBezTo>
                    <a:pt x="23" y="4"/>
                    <a:pt x="24" y="3"/>
                    <a:pt x="25" y="3"/>
                  </a:cubicBezTo>
                  <a:cubicBezTo>
                    <a:pt x="25" y="3"/>
                    <a:pt x="26" y="3"/>
                    <a:pt x="26" y="3"/>
                  </a:cubicBezTo>
                  <a:cubicBezTo>
                    <a:pt x="29" y="4"/>
                    <a:pt x="31" y="6"/>
                    <a:pt x="30" y="9"/>
                  </a:cubicBezTo>
                  <a:cubicBezTo>
                    <a:pt x="28" y="14"/>
                    <a:pt x="25" y="20"/>
                    <a:pt x="28" y="25"/>
                  </a:cubicBezTo>
                  <a:cubicBezTo>
                    <a:pt x="29" y="27"/>
                    <a:pt x="32" y="29"/>
                    <a:pt x="34" y="30"/>
                  </a:cubicBezTo>
                  <a:cubicBezTo>
                    <a:pt x="37" y="31"/>
                    <a:pt x="41" y="31"/>
                    <a:pt x="43" y="33"/>
                  </a:cubicBezTo>
                  <a:cubicBezTo>
                    <a:pt x="46" y="35"/>
                    <a:pt x="48" y="38"/>
                    <a:pt x="48" y="42"/>
                  </a:cubicBezTo>
                  <a:cubicBezTo>
                    <a:pt x="50" y="29"/>
                    <a:pt x="35" y="32"/>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3"/>
                    <a:pt x="29" y="23"/>
                  </a:cubicBezTo>
                  <a:cubicBezTo>
                    <a:pt x="29" y="23"/>
                    <a:pt x="28" y="22"/>
                    <a:pt x="28" y="21"/>
                  </a:cubicBezTo>
                  <a:cubicBezTo>
                    <a:pt x="28" y="16"/>
                    <a:pt x="33" y="10"/>
                    <a:pt x="33" y="6"/>
                  </a:cubicBezTo>
                  <a:cubicBezTo>
                    <a:pt x="33" y="4"/>
                    <a:pt x="32" y="2"/>
                    <a:pt x="30"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 name="Freeform 8630">
              <a:extLst>
                <a:ext uri="{FF2B5EF4-FFF2-40B4-BE49-F238E27FC236}">
                  <a16:creationId xmlns:a16="http://schemas.microsoft.com/office/drawing/2014/main" id="{21DCD31D-712E-422D-95EC-DC8F45F5EB6C}"/>
                </a:ext>
              </a:extLst>
            </p:cNvPr>
            <p:cNvSpPr>
              <a:spLocks noEditPoints="1"/>
            </p:cNvSpPr>
            <p:nvPr/>
          </p:nvSpPr>
          <p:spPr bwMode="auto">
            <a:xfrm>
              <a:off x="11912600" y="3306763"/>
              <a:ext cx="69850" cy="46038"/>
            </a:xfrm>
            <a:custGeom>
              <a:avLst/>
              <a:gdLst>
                <a:gd name="T0" fmla="*/ 21 w 59"/>
                <a:gd name="T1" fmla="*/ 38 h 38"/>
                <a:gd name="T2" fmla="*/ 21 w 59"/>
                <a:gd name="T3" fmla="*/ 38 h 38"/>
                <a:gd name="T4" fmla="*/ 21 w 59"/>
                <a:gd name="T5" fmla="*/ 38 h 38"/>
                <a:gd name="T6" fmla="*/ 21 w 59"/>
                <a:gd name="T7" fmla="*/ 38 h 38"/>
                <a:gd name="T8" fmla="*/ 24 w 59"/>
                <a:gd name="T9" fmla="*/ 37 h 38"/>
                <a:gd name="T10" fmla="*/ 21 w 59"/>
                <a:gd name="T11" fmla="*/ 38 h 38"/>
                <a:gd name="T12" fmla="*/ 24 w 59"/>
                <a:gd name="T13" fmla="*/ 37 h 38"/>
                <a:gd name="T14" fmla="*/ 25 w 59"/>
                <a:gd name="T15" fmla="*/ 37 h 38"/>
                <a:gd name="T16" fmla="*/ 24 w 59"/>
                <a:gd name="T17" fmla="*/ 37 h 38"/>
                <a:gd name="T18" fmla="*/ 25 w 59"/>
                <a:gd name="T19" fmla="*/ 37 h 38"/>
                <a:gd name="T20" fmla="*/ 26 w 59"/>
                <a:gd name="T21" fmla="*/ 37 h 38"/>
                <a:gd name="T22" fmla="*/ 25 w 59"/>
                <a:gd name="T23" fmla="*/ 37 h 38"/>
                <a:gd name="T24" fmla="*/ 26 w 59"/>
                <a:gd name="T25" fmla="*/ 37 h 38"/>
                <a:gd name="T26" fmla="*/ 27 w 59"/>
                <a:gd name="T27" fmla="*/ 37 h 38"/>
                <a:gd name="T28" fmla="*/ 27 w 59"/>
                <a:gd name="T29" fmla="*/ 37 h 38"/>
                <a:gd name="T30" fmla="*/ 27 w 59"/>
                <a:gd name="T31" fmla="*/ 37 h 38"/>
                <a:gd name="T32" fmla="*/ 38 w 59"/>
                <a:gd name="T33" fmla="*/ 35 h 38"/>
                <a:gd name="T34" fmla="*/ 37 w 59"/>
                <a:gd name="T35" fmla="*/ 35 h 38"/>
                <a:gd name="T36" fmla="*/ 38 w 59"/>
                <a:gd name="T37" fmla="*/ 35 h 38"/>
                <a:gd name="T38" fmla="*/ 59 w 59"/>
                <a:gd name="T39" fmla="*/ 31 h 38"/>
                <a:gd name="T40" fmla="*/ 39 w 59"/>
                <a:gd name="T41" fmla="*/ 34 h 38"/>
                <a:gd name="T42" fmla="*/ 59 w 59"/>
                <a:gd name="T43" fmla="*/ 31 h 38"/>
                <a:gd name="T44" fmla="*/ 59 w 59"/>
                <a:gd name="T45" fmla="*/ 31 h 38"/>
                <a:gd name="T46" fmla="*/ 0 w 59"/>
                <a:gd name="T47" fmla="*/ 20 h 38"/>
                <a:gd name="T48" fmla="*/ 0 w 59"/>
                <a:gd name="T49" fmla="*/ 20 h 38"/>
                <a:gd name="T50" fmla="*/ 0 w 59"/>
                <a:gd name="T51" fmla="*/ 20 h 38"/>
                <a:gd name="T52" fmla="*/ 19 w 59"/>
                <a:gd name="T53" fmla="*/ 11 h 38"/>
                <a:gd name="T54" fmla="*/ 18 w 59"/>
                <a:gd name="T55" fmla="*/ 12 h 38"/>
                <a:gd name="T56" fmla="*/ 14 w 59"/>
                <a:gd name="T57" fmla="*/ 18 h 38"/>
                <a:gd name="T58" fmla="*/ 12 w 59"/>
                <a:gd name="T59" fmla="*/ 19 h 38"/>
                <a:gd name="T60" fmla="*/ 12 w 59"/>
                <a:gd name="T61" fmla="*/ 19 h 38"/>
                <a:gd name="T62" fmla="*/ 14 w 59"/>
                <a:gd name="T63" fmla="*/ 18 h 38"/>
                <a:gd name="T64" fmla="*/ 18 w 59"/>
                <a:gd name="T65" fmla="*/ 12 h 38"/>
                <a:gd name="T66" fmla="*/ 19 w 59"/>
                <a:gd name="T67" fmla="*/ 11 h 38"/>
                <a:gd name="T68" fmla="*/ 20 w 59"/>
                <a:gd name="T69" fmla="*/ 9 h 38"/>
                <a:gd name="T70" fmla="*/ 19 w 59"/>
                <a:gd name="T71" fmla="*/ 9 h 38"/>
                <a:gd name="T72" fmla="*/ 20 w 59"/>
                <a:gd name="T73" fmla="*/ 9 h 38"/>
                <a:gd name="T74" fmla="*/ 19 w 59"/>
                <a:gd name="T75" fmla="*/ 9 h 38"/>
                <a:gd name="T76" fmla="*/ 19 w 59"/>
                <a:gd name="T77" fmla="*/ 9 h 38"/>
                <a:gd name="T78" fmla="*/ 19 w 59"/>
                <a:gd name="T79" fmla="*/ 9 h 38"/>
                <a:gd name="T80" fmla="*/ 19 w 59"/>
                <a:gd name="T81" fmla="*/ 9 h 38"/>
                <a:gd name="T82" fmla="*/ 15 w 59"/>
                <a:gd name="T83" fmla="*/ 0 h 38"/>
                <a:gd name="T84" fmla="*/ 17 w 59"/>
                <a:gd name="T85" fmla="*/ 8 h 38"/>
                <a:gd name="T86" fmla="*/ 17 w 59"/>
                <a:gd name="T87" fmla="*/ 8 h 38"/>
                <a:gd name="T88" fmla="*/ 17 w 59"/>
                <a:gd name="T89" fmla="*/ 8 h 38"/>
                <a:gd name="T90" fmla="*/ 15 w 59"/>
                <a:gd name="T9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38">
                  <a:moveTo>
                    <a:pt x="21" y="38"/>
                  </a:moveTo>
                  <a:cubicBezTo>
                    <a:pt x="21" y="38"/>
                    <a:pt x="21" y="38"/>
                    <a:pt x="21" y="38"/>
                  </a:cubicBezTo>
                  <a:cubicBezTo>
                    <a:pt x="21" y="38"/>
                    <a:pt x="21" y="38"/>
                    <a:pt x="21" y="38"/>
                  </a:cubicBezTo>
                  <a:cubicBezTo>
                    <a:pt x="21" y="38"/>
                    <a:pt x="21" y="38"/>
                    <a:pt x="21" y="38"/>
                  </a:cubicBezTo>
                  <a:moveTo>
                    <a:pt x="24" y="37"/>
                  </a:moveTo>
                  <a:cubicBezTo>
                    <a:pt x="23" y="37"/>
                    <a:pt x="22" y="38"/>
                    <a:pt x="21" y="38"/>
                  </a:cubicBezTo>
                  <a:cubicBezTo>
                    <a:pt x="22" y="38"/>
                    <a:pt x="23" y="37"/>
                    <a:pt x="24" y="37"/>
                  </a:cubicBezTo>
                  <a:moveTo>
                    <a:pt x="25" y="37"/>
                  </a:moveTo>
                  <a:cubicBezTo>
                    <a:pt x="24" y="37"/>
                    <a:pt x="24" y="37"/>
                    <a:pt x="24" y="37"/>
                  </a:cubicBezTo>
                  <a:cubicBezTo>
                    <a:pt x="24" y="37"/>
                    <a:pt x="24" y="37"/>
                    <a:pt x="25" y="37"/>
                  </a:cubicBezTo>
                  <a:moveTo>
                    <a:pt x="26" y="37"/>
                  </a:moveTo>
                  <a:cubicBezTo>
                    <a:pt x="26" y="37"/>
                    <a:pt x="26" y="37"/>
                    <a:pt x="25" y="37"/>
                  </a:cubicBezTo>
                  <a:cubicBezTo>
                    <a:pt x="26" y="37"/>
                    <a:pt x="26" y="37"/>
                    <a:pt x="26" y="37"/>
                  </a:cubicBezTo>
                  <a:moveTo>
                    <a:pt x="27" y="37"/>
                  </a:moveTo>
                  <a:cubicBezTo>
                    <a:pt x="27" y="37"/>
                    <a:pt x="27" y="37"/>
                    <a:pt x="27" y="37"/>
                  </a:cubicBezTo>
                  <a:cubicBezTo>
                    <a:pt x="27" y="37"/>
                    <a:pt x="27" y="37"/>
                    <a:pt x="27" y="37"/>
                  </a:cubicBezTo>
                  <a:moveTo>
                    <a:pt x="38" y="35"/>
                  </a:moveTo>
                  <a:cubicBezTo>
                    <a:pt x="38" y="35"/>
                    <a:pt x="38" y="35"/>
                    <a:pt x="37" y="35"/>
                  </a:cubicBezTo>
                  <a:cubicBezTo>
                    <a:pt x="38" y="35"/>
                    <a:pt x="38" y="35"/>
                    <a:pt x="38" y="35"/>
                  </a:cubicBezTo>
                  <a:moveTo>
                    <a:pt x="59" y="31"/>
                  </a:moveTo>
                  <a:cubicBezTo>
                    <a:pt x="52" y="31"/>
                    <a:pt x="46" y="33"/>
                    <a:pt x="39" y="34"/>
                  </a:cubicBezTo>
                  <a:cubicBezTo>
                    <a:pt x="46" y="33"/>
                    <a:pt x="52" y="31"/>
                    <a:pt x="59" y="31"/>
                  </a:cubicBezTo>
                  <a:cubicBezTo>
                    <a:pt x="59" y="31"/>
                    <a:pt x="59" y="31"/>
                    <a:pt x="59" y="31"/>
                  </a:cubicBezTo>
                  <a:moveTo>
                    <a:pt x="0" y="20"/>
                  </a:moveTo>
                  <a:cubicBezTo>
                    <a:pt x="0" y="20"/>
                    <a:pt x="0" y="20"/>
                    <a:pt x="0" y="20"/>
                  </a:cubicBezTo>
                  <a:cubicBezTo>
                    <a:pt x="0" y="20"/>
                    <a:pt x="0" y="20"/>
                    <a:pt x="0" y="20"/>
                  </a:cubicBezTo>
                  <a:moveTo>
                    <a:pt x="19" y="11"/>
                  </a:moveTo>
                  <a:cubicBezTo>
                    <a:pt x="18" y="12"/>
                    <a:pt x="18" y="12"/>
                    <a:pt x="18" y="12"/>
                  </a:cubicBezTo>
                  <a:cubicBezTo>
                    <a:pt x="17" y="13"/>
                    <a:pt x="15" y="15"/>
                    <a:pt x="14" y="18"/>
                  </a:cubicBezTo>
                  <a:cubicBezTo>
                    <a:pt x="13" y="18"/>
                    <a:pt x="13" y="18"/>
                    <a:pt x="12" y="19"/>
                  </a:cubicBezTo>
                  <a:cubicBezTo>
                    <a:pt x="12" y="19"/>
                    <a:pt x="12" y="19"/>
                    <a:pt x="12" y="19"/>
                  </a:cubicBezTo>
                  <a:cubicBezTo>
                    <a:pt x="13" y="18"/>
                    <a:pt x="13" y="18"/>
                    <a:pt x="14" y="18"/>
                  </a:cubicBezTo>
                  <a:cubicBezTo>
                    <a:pt x="15" y="15"/>
                    <a:pt x="17" y="13"/>
                    <a:pt x="18" y="12"/>
                  </a:cubicBezTo>
                  <a:cubicBezTo>
                    <a:pt x="18" y="12"/>
                    <a:pt x="18" y="12"/>
                    <a:pt x="19" y="11"/>
                  </a:cubicBezTo>
                  <a:moveTo>
                    <a:pt x="20" y="9"/>
                  </a:moveTo>
                  <a:cubicBezTo>
                    <a:pt x="20" y="9"/>
                    <a:pt x="20" y="9"/>
                    <a:pt x="19" y="9"/>
                  </a:cubicBezTo>
                  <a:cubicBezTo>
                    <a:pt x="20" y="9"/>
                    <a:pt x="20" y="9"/>
                    <a:pt x="20" y="9"/>
                  </a:cubicBezTo>
                  <a:moveTo>
                    <a:pt x="19" y="9"/>
                  </a:moveTo>
                  <a:cubicBezTo>
                    <a:pt x="19" y="9"/>
                    <a:pt x="19" y="9"/>
                    <a:pt x="19" y="9"/>
                  </a:cubicBezTo>
                  <a:cubicBezTo>
                    <a:pt x="19" y="9"/>
                    <a:pt x="19" y="9"/>
                    <a:pt x="19" y="9"/>
                  </a:cubicBezTo>
                  <a:cubicBezTo>
                    <a:pt x="19" y="9"/>
                    <a:pt x="19" y="9"/>
                    <a:pt x="19" y="9"/>
                  </a:cubicBezTo>
                  <a:moveTo>
                    <a:pt x="15" y="0"/>
                  </a:moveTo>
                  <a:cubicBezTo>
                    <a:pt x="14" y="3"/>
                    <a:pt x="14" y="6"/>
                    <a:pt x="17" y="8"/>
                  </a:cubicBezTo>
                  <a:cubicBezTo>
                    <a:pt x="17" y="8"/>
                    <a:pt x="17" y="8"/>
                    <a:pt x="17" y="8"/>
                  </a:cubicBezTo>
                  <a:cubicBezTo>
                    <a:pt x="17" y="8"/>
                    <a:pt x="17" y="8"/>
                    <a:pt x="17" y="8"/>
                  </a:cubicBezTo>
                  <a:cubicBezTo>
                    <a:pt x="14" y="6"/>
                    <a:pt x="14" y="3"/>
                    <a:pt x="15" y="0"/>
                  </a:cubicBezTo>
                </a:path>
              </a:pathLst>
            </a:custGeom>
            <a:solidFill>
              <a:srgbClr val="8A1A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 name="Freeform 8631">
              <a:extLst>
                <a:ext uri="{FF2B5EF4-FFF2-40B4-BE49-F238E27FC236}">
                  <a16:creationId xmlns:a16="http://schemas.microsoft.com/office/drawing/2014/main" id="{B25F035C-D299-4BEA-9484-8B3B7279D58A}"/>
                </a:ext>
              </a:extLst>
            </p:cNvPr>
            <p:cNvSpPr/>
            <p:nvPr/>
          </p:nvSpPr>
          <p:spPr bwMode="auto">
            <a:xfrm>
              <a:off x="11907838" y="3292475"/>
              <a:ext cx="76200" cy="60325"/>
            </a:xfrm>
            <a:custGeom>
              <a:avLst/>
              <a:gdLst>
                <a:gd name="T0" fmla="*/ 2 w 64"/>
                <a:gd name="T1" fmla="*/ 0 h 50"/>
                <a:gd name="T2" fmla="*/ 2 w 64"/>
                <a:gd name="T3" fmla="*/ 9 h 50"/>
                <a:gd name="T4" fmla="*/ 5 w 64"/>
                <a:gd name="T5" fmla="*/ 11 h 50"/>
                <a:gd name="T6" fmla="*/ 6 w 64"/>
                <a:gd name="T7" fmla="*/ 14 h 50"/>
                <a:gd name="T8" fmla="*/ 6 w 64"/>
                <a:gd name="T9" fmla="*/ 15 h 50"/>
                <a:gd name="T10" fmla="*/ 7 w 64"/>
                <a:gd name="T11" fmla="*/ 17 h 50"/>
                <a:gd name="T12" fmla="*/ 6 w 64"/>
                <a:gd name="T13" fmla="*/ 18 h 50"/>
                <a:gd name="T14" fmla="*/ 4 w 64"/>
                <a:gd name="T15" fmla="*/ 29 h 50"/>
                <a:gd name="T16" fmla="*/ 4 w 64"/>
                <a:gd name="T17" fmla="*/ 31 h 50"/>
                <a:gd name="T18" fmla="*/ 4 w 64"/>
                <a:gd name="T19" fmla="*/ 31 h 50"/>
                <a:gd name="T20" fmla="*/ 4 w 64"/>
                <a:gd name="T21" fmla="*/ 31 h 50"/>
                <a:gd name="T22" fmla="*/ 4 w 64"/>
                <a:gd name="T23" fmla="*/ 31 h 50"/>
                <a:gd name="T24" fmla="*/ 4 w 64"/>
                <a:gd name="T25" fmla="*/ 32 h 50"/>
                <a:gd name="T26" fmla="*/ 4 w 64"/>
                <a:gd name="T27" fmla="*/ 32 h 50"/>
                <a:gd name="T28" fmla="*/ 25 w 64"/>
                <a:gd name="T29" fmla="*/ 50 h 50"/>
                <a:gd name="T30" fmla="*/ 25 w 64"/>
                <a:gd name="T31" fmla="*/ 50 h 50"/>
                <a:gd name="T32" fmla="*/ 25 w 64"/>
                <a:gd name="T33" fmla="*/ 50 h 50"/>
                <a:gd name="T34" fmla="*/ 28 w 64"/>
                <a:gd name="T35" fmla="*/ 49 h 50"/>
                <a:gd name="T36" fmla="*/ 28 w 64"/>
                <a:gd name="T37" fmla="*/ 49 h 50"/>
                <a:gd name="T38" fmla="*/ 29 w 64"/>
                <a:gd name="T39" fmla="*/ 49 h 50"/>
                <a:gd name="T40" fmla="*/ 29 w 64"/>
                <a:gd name="T41" fmla="*/ 49 h 50"/>
                <a:gd name="T42" fmla="*/ 29 w 64"/>
                <a:gd name="T43" fmla="*/ 49 h 50"/>
                <a:gd name="T44" fmla="*/ 30 w 64"/>
                <a:gd name="T45" fmla="*/ 49 h 50"/>
                <a:gd name="T46" fmla="*/ 31 w 64"/>
                <a:gd name="T47" fmla="*/ 49 h 50"/>
                <a:gd name="T48" fmla="*/ 31 w 64"/>
                <a:gd name="T49" fmla="*/ 49 h 50"/>
                <a:gd name="T50" fmla="*/ 41 w 64"/>
                <a:gd name="T51" fmla="*/ 47 h 50"/>
                <a:gd name="T52" fmla="*/ 42 w 64"/>
                <a:gd name="T53" fmla="*/ 47 h 50"/>
                <a:gd name="T54" fmla="*/ 43 w 64"/>
                <a:gd name="T55" fmla="*/ 46 h 50"/>
                <a:gd name="T56" fmla="*/ 63 w 64"/>
                <a:gd name="T57" fmla="*/ 43 h 50"/>
                <a:gd name="T58" fmla="*/ 63 w 64"/>
                <a:gd name="T59" fmla="*/ 42 h 50"/>
                <a:gd name="T60" fmla="*/ 64 w 64"/>
                <a:gd name="T61" fmla="*/ 39 h 50"/>
                <a:gd name="T62" fmla="*/ 55 w 64"/>
                <a:gd name="T63" fmla="*/ 38 h 50"/>
                <a:gd name="T64" fmla="*/ 44 w 64"/>
                <a:gd name="T65" fmla="*/ 39 h 50"/>
                <a:gd name="T66" fmla="*/ 32 w 64"/>
                <a:gd name="T67" fmla="*/ 41 h 50"/>
                <a:gd name="T68" fmla="*/ 22 w 64"/>
                <a:gd name="T69" fmla="*/ 39 h 50"/>
                <a:gd name="T70" fmla="*/ 29 w 64"/>
                <a:gd name="T71" fmla="*/ 20 h 50"/>
                <a:gd name="T72" fmla="*/ 29 w 64"/>
                <a:gd name="T73" fmla="*/ 20 h 50"/>
                <a:gd name="T74" fmla="*/ 29 w 64"/>
                <a:gd name="T75" fmla="*/ 20 h 50"/>
                <a:gd name="T76" fmla="*/ 30 w 64"/>
                <a:gd name="T77" fmla="*/ 20 h 50"/>
                <a:gd name="T78" fmla="*/ 23 w 64"/>
                <a:gd name="T79" fmla="*/ 23 h 50"/>
                <a:gd name="T80" fmla="*/ 22 w 64"/>
                <a:gd name="T81" fmla="*/ 24 h 50"/>
                <a:gd name="T82" fmla="*/ 18 w 64"/>
                <a:gd name="T83" fmla="*/ 30 h 50"/>
                <a:gd name="T84" fmla="*/ 16 w 64"/>
                <a:gd name="T85" fmla="*/ 31 h 50"/>
                <a:gd name="T86" fmla="*/ 16 w 64"/>
                <a:gd name="T87" fmla="*/ 31 h 50"/>
                <a:gd name="T88" fmla="*/ 16 w 64"/>
                <a:gd name="T89" fmla="*/ 31 h 50"/>
                <a:gd name="T90" fmla="*/ 24 w 64"/>
                <a:gd name="T91" fmla="*/ 21 h 50"/>
                <a:gd name="T92" fmla="*/ 24 w 64"/>
                <a:gd name="T93" fmla="*/ 21 h 50"/>
                <a:gd name="T94" fmla="*/ 24 w 64"/>
                <a:gd name="T95" fmla="*/ 21 h 50"/>
                <a:gd name="T96" fmla="*/ 24 w 64"/>
                <a:gd name="T97" fmla="*/ 21 h 50"/>
                <a:gd name="T98" fmla="*/ 23 w 64"/>
                <a:gd name="T99" fmla="*/ 21 h 50"/>
                <a:gd name="T100" fmla="*/ 23 w 64"/>
                <a:gd name="T101" fmla="*/ 21 h 50"/>
                <a:gd name="T102" fmla="*/ 23 w 64"/>
                <a:gd name="T103" fmla="*/ 21 h 50"/>
                <a:gd name="T104" fmla="*/ 23 w 64"/>
                <a:gd name="T105" fmla="*/ 21 h 50"/>
                <a:gd name="T106" fmla="*/ 23 w 64"/>
                <a:gd name="T107" fmla="*/ 21 h 50"/>
                <a:gd name="T108" fmla="*/ 21 w 64"/>
                <a:gd name="T109" fmla="*/ 20 h 50"/>
                <a:gd name="T110" fmla="*/ 21 w 64"/>
                <a:gd name="T111" fmla="*/ 20 h 50"/>
                <a:gd name="T112" fmla="*/ 19 w 64"/>
                <a:gd name="T113" fmla="*/ 12 h 50"/>
                <a:gd name="T114" fmla="*/ 19 w 64"/>
                <a:gd name="T115" fmla="*/ 11 h 50"/>
                <a:gd name="T116" fmla="*/ 18 w 64"/>
                <a:gd name="T117" fmla="*/ 8 h 50"/>
                <a:gd name="T118" fmla="*/ 11 w 64"/>
                <a:gd name="T119" fmla="*/ 12 h 50"/>
                <a:gd name="T120" fmla="*/ 7 w 64"/>
                <a:gd name="T121" fmla="*/ 11 h 50"/>
                <a:gd name="T122" fmla="*/ 3 w 64"/>
                <a:gd name="T123" fmla="*/ 4 h 50"/>
                <a:gd name="T124" fmla="*/ 2 w 64"/>
                <a:gd name="T1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 h="50">
                  <a:moveTo>
                    <a:pt x="2" y="0"/>
                  </a:moveTo>
                  <a:cubicBezTo>
                    <a:pt x="0" y="3"/>
                    <a:pt x="2" y="6"/>
                    <a:pt x="2" y="9"/>
                  </a:cubicBezTo>
                  <a:cubicBezTo>
                    <a:pt x="3" y="10"/>
                    <a:pt x="4" y="10"/>
                    <a:pt x="5" y="11"/>
                  </a:cubicBezTo>
                  <a:cubicBezTo>
                    <a:pt x="6" y="12"/>
                    <a:pt x="6" y="13"/>
                    <a:pt x="6" y="14"/>
                  </a:cubicBezTo>
                  <a:cubicBezTo>
                    <a:pt x="6" y="14"/>
                    <a:pt x="6" y="14"/>
                    <a:pt x="6" y="15"/>
                  </a:cubicBezTo>
                  <a:cubicBezTo>
                    <a:pt x="6" y="15"/>
                    <a:pt x="7" y="16"/>
                    <a:pt x="7" y="17"/>
                  </a:cubicBezTo>
                  <a:cubicBezTo>
                    <a:pt x="7" y="17"/>
                    <a:pt x="6" y="18"/>
                    <a:pt x="6" y="18"/>
                  </a:cubicBezTo>
                  <a:cubicBezTo>
                    <a:pt x="6" y="22"/>
                    <a:pt x="4" y="25"/>
                    <a:pt x="4" y="29"/>
                  </a:cubicBezTo>
                  <a:cubicBezTo>
                    <a:pt x="4" y="30"/>
                    <a:pt x="4" y="30"/>
                    <a:pt x="4" y="31"/>
                  </a:cubicBezTo>
                  <a:cubicBezTo>
                    <a:pt x="4" y="31"/>
                    <a:pt x="4" y="31"/>
                    <a:pt x="4" y="31"/>
                  </a:cubicBezTo>
                  <a:cubicBezTo>
                    <a:pt x="4" y="31"/>
                    <a:pt x="4" y="31"/>
                    <a:pt x="4" y="31"/>
                  </a:cubicBezTo>
                  <a:cubicBezTo>
                    <a:pt x="4" y="31"/>
                    <a:pt x="4" y="31"/>
                    <a:pt x="4" y="31"/>
                  </a:cubicBezTo>
                  <a:cubicBezTo>
                    <a:pt x="4" y="31"/>
                    <a:pt x="4" y="31"/>
                    <a:pt x="4" y="32"/>
                  </a:cubicBezTo>
                  <a:cubicBezTo>
                    <a:pt x="4" y="32"/>
                    <a:pt x="4" y="32"/>
                    <a:pt x="4" y="32"/>
                  </a:cubicBezTo>
                  <a:cubicBezTo>
                    <a:pt x="5" y="42"/>
                    <a:pt x="14" y="49"/>
                    <a:pt x="25" y="50"/>
                  </a:cubicBezTo>
                  <a:cubicBezTo>
                    <a:pt x="25" y="50"/>
                    <a:pt x="25" y="50"/>
                    <a:pt x="25" y="50"/>
                  </a:cubicBezTo>
                  <a:cubicBezTo>
                    <a:pt x="25" y="50"/>
                    <a:pt x="25" y="50"/>
                    <a:pt x="25" y="50"/>
                  </a:cubicBezTo>
                  <a:cubicBezTo>
                    <a:pt x="26" y="50"/>
                    <a:pt x="27" y="49"/>
                    <a:pt x="28" y="49"/>
                  </a:cubicBezTo>
                  <a:cubicBezTo>
                    <a:pt x="28" y="49"/>
                    <a:pt x="28" y="49"/>
                    <a:pt x="28" y="49"/>
                  </a:cubicBezTo>
                  <a:cubicBezTo>
                    <a:pt x="28" y="49"/>
                    <a:pt x="28" y="49"/>
                    <a:pt x="29" y="49"/>
                  </a:cubicBezTo>
                  <a:cubicBezTo>
                    <a:pt x="29" y="49"/>
                    <a:pt x="29" y="49"/>
                    <a:pt x="29" y="49"/>
                  </a:cubicBezTo>
                  <a:cubicBezTo>
                    <a:pt x="29" y="49"/>
                    <a:pt x="29" y="49"/>
                    <a:pt x="29" y="49"/>
                  </a:cubicBezTo>
                  <a:cubicBezTo>
                    <a:pt x="30" y="49"/>
                    <a:pt x="30" y="49"/>
                    <a:pt x="30" y="49"/>
                  </a:cubicBezTo>
                  <a:cubicBezTo>
                    <a:pt x="31" y="49"/>
                    <a:pt x="31" y="49"/>
                    <a:pt x="31" y="49"/>
                  </a:cubicBezTo>
                  <a:cubicBezTo>
                    <a:pt x="31" y="49"/>
                    <a:pt x="31" y="49"/>
                    <a:pt x="31" y="49"/>
                  </a:cubicBezTo>
                  <a:cubicBezTo>
                    <a:pt x="35" y="48"/>
                    <a:pt x="38" y="48"/>
                    <a:pt x="41" y="47"/>
                  </a:cubicBezTo>
                  <a:cubicBezTo>
                    <a:pt x="42" y="47"/>
                    <a:pt x="42" y="47"/>
                    <a:pt x="42" y="47"/>
                  </a:cubicBezTo>
                  <a:cubicBezTo>
                    <a:pt x="42" y="47"/>
                    <a:pt x="43" y="46"/>
                    <a:pt x="43" y="46"/>
                  </a:cubicBezTo>
                  <a:cubicBezTo>
                    <a:pt x="50" y="45"/>
                    <a:pt x="56" y="43"/>
                    <a:pt x="63" y="43"/>
                  </a:cubicBezTo>
                  <a:cubicBezTo>
                    <a:pt x="63" y="43"/>
                    <a:pt x="63" y="43"/>
                    <a:pt x="63" y="42"/>
                  </a:cubicBezTo>
                  <a:cubicBezTo>
                    <a:pt x="63" y="41"/>
                    <a:pt x="63" y="40"/>
                    <a:pt x="64" y="39"/>
                  </a:cubicBezTo>
                  <a:cubicBezTo>
                    <a:pt x="61" y="38"/>
                    <a:pt x="58" y="38"/>
                    <a:pt x="55" y="38"/>
                  </a:cubicBezTo>
                  <a:cubicBezTo>
                    <a:pt x="51" y="38"/>
                    <a:pt x="48" y="38"/>
                    <a:pt x="44" y="39"/>
                  </a:cubicBezTo>
                  <a:cubicBezTo>
                    <a:pt x="40" y="40"/>
                    <a:pt x="36" y="41"/>
                    <a:pt x="32" y="41"/>
                  </a:cubicBezTo>
                  <a:cubicBezTo>
                    <a:pt x="28" y="41"/>
                    <a:pt x="25" y="40"/>
                    <a:pt x="22" y="39"/>
                  </a:cubicBezTo>
                  <a:cubicBezTo>
                    <a:pt x="13" y="35"/>
                    <a:pt x="24" y="24"/>
                    <a:pt x="29" y="20"/>
                  </a:cubicBezTo>
                  <a:cubicBezTo>
                    <a:pt x="29" y="20"/>
                    <a:pt x="29" y="20"/>
                    <a:pt x="29" y="20"/>
                  </a:cubicBezTo>
                  <a:cubicBezTo>
                    <a:pt x="29" y="20"/>
                    <a:pt x="29" y="20"/>
                    <a:pt x="29" y="20"/>
                  </a:cubicBezTo>
                  <a:cubicBezTo>
                    <a:pt x="30" y="20"/>
                    <a:pt x="30" y="20"/>
                    <a:pt x="30" y="20"/>
                  </a:cubicBezTo>
                  <a:cubicBezTo>
                    <a:pt x="27" y="21"/>
                    <a:pt x="25" y="22"/>
                    <a:pt x="23" y="23"/>
                  </a:cubicBezTo>
                  <a:cubicBezTo>
                    <a:pt x="22" y="24"/>
                    <a:pt x="22" y="24"/>
                    <a:pt x="22" y="24"/>
                  </a:cubicBezTo>
                  <a:cubicBezTo>
                    <a:pt x="21" y="25"/>
                    <a:pt x="19" y="27"/>
                    <a:pt x="18" y="30"/>
                  </a:cubicBezTo>
                  <a:cubicBezTo>
                    <a:pt x="17" y="30"/>
                    <a:pt x="17" y="30"/>
                    <a:pt x="16" y="31"/>
                  </a:cubicBezTo>
                  <a:cubicBezTo>
                    <a:pt x="16" y="31"/>
                    <a:pt x="16" y="31"/>
                    <a:pt x="16" y="31"/>
                  </a:cubicBezTo>
                  <a:cubicBezTo>
                    <a:pt x="16" y="31"/>
                    <a:pt x="16" y="31"/>
                    <a:pt x="16" y="31"/>
                  </a:cubicBezTo>
                  <a:cubicBezTo>
                    <a:pt x="17" y="27"/>
                    <a:pt x="21" y="23"/>
                    <a:pt x="24" y="21"/>
                  </a:cubicBezTo>
                  <a:cubicBezTo>
                    <a:pt x="24" y="21"/>
                    <a:pt x="24" y="21"/>
                    <a:pt x="24" y="21"/>
                  </a:cubicBezTo>
                  <a:cubicBezTo>
                    <a:pt x="24" y="21"/>
                    <a:pt x="24" y="21"/>
                    <a:pt x="24" y="21"/>
                  </a:cubicBezTo>
                  <a:cubicBezTo>
                    <a:pt x="24" y="21"/>
                    <a:pt x="24" y="21"/>
                    <a:pt x="24" y="21"/>
                  </a:cubicBezTo>
                  <a:cubicBezTo>
                    <a:pt x="24" y="21"/>
                    <a:pt x="24"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2" y="21"/>
                    <a:pt x="21" y="20"/>
                  </a:cubicBezTo>
                  <a:cubicBezTo>
                    <a:pt x="21" y="20"/>
                    <a:pt x="21" y="20"/>
                    <a:pt x="21" y="20"/>
                  </a:cubicBezTo>
                  <a:cubicBezTo>
                    <a:pt x="18" y="18"/>
                    <a:pt x="18" y="15"/>
                    <a:pt x="19" y="12"/>
                  </a:cubicBezTo>
                  <a:cubicBezTo>
                    <a:pt x="19" y="12"/>
                    <a:pt x="19" y="12"/>
                    <a:pt x="19" y="11"/>
                  </a:cubicBezTo>
                  <a:cubicBezTo>
                    <a:pt x="19" y="10"/>
                    <a:pt x="18" y="9"/>
                    <a:pt x="18" y="8"/>
                  </a:cubicBezTo>
                  <a:cubicBezTo>
                    <a:pt x="16" y="10"/>
                    <a:pt x="14" y="12"/>
                    <a:pt x="11" y="12"/>
                  </a:cubicBezTo>
                  <a:cubicBezTo>
                    <a:pt x="10" y="12"/>
                    <a:pt x="9" y="12"/>
                    <a:pt x="7" y="11"/>
                  </a:cubicBezTo>
                  <a:cubicBezTo>
                    <a:pt x="5" y="9"/>
                    <a:pt x="4" y="6"/>
                    <a:pt x="3" y="4"/>
                  </a:cubicBezTo>
                  <a:cubicBezTo>
                    <a:pt x="2" y="3"/>
                    <a:pt x="2" y="2"/>
                    <a:pt x="2"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 name="Freeform 8632">
              <a:extLst>
                <a:ext uri="{FF2B5EF4-FFF2-40B4-BE49-F238E27FC236}">
                  <a16:creationId xmlns:a16="http://schemas.microsoft.com/office/drawing/2014/main" id="{2FFD49A0-98FD-402C-8A02-7FCF509C14CD}"/>
                </a:ext>
              </a:extLst>
            </p:cNvPr>
            <p:cNvSpPr>
              <a:spLocks noEditPoints="1"/>
            </p:cNvSpPr>
            <p:nvPr/>
          </p:nvSpPr>
          <p:spPr bwMode="auto">
            <a:xfrm>
              <a:off x="12033250" y="3314700"/>
              <a:ext cx="17463" cy="4763"/>
            </a:xfrm>
            <a:custGeom>
              <a:avLst/>
              <a:gdLst>
                <a:gd name="T0" fmla="*/ 0 w 14"/>
                <a:gd name="T1" fmla="*/ 3 h 4"/>
                <a:gd name="T2" fmla="*/ 0 w 14"/>
                <a:gd name="T3" fmla="*/ 4 h 4"/>
                <a:gd name="T4" fmla="*/ 0 w 14"/>
                <a:gd name="T5" fmla="*/ 4 h 4"/>
                <a:gd name="T6" fmla="*/ 0 w 14"/>
                <a:gd name="T7" fmla="*/ 3 h 4"/>
                <a:gd name="T8" fmla="*/ 14 w 14"/>
                <a:gd name="T9" fmla="*/ 0 h 4"/>
                <a:gd name="T10" fmla="*/ 1 w 14"/>
                <a:gd name="T11" fmla="*/ 3 h 4"/>
                <a:gd name="T12" fmla="*/ 14 w 14"/>
                <a:gd name="T13" fmla="*/ 0 h 4"/>
                <a:gd name="T14" fmla="*/ 14 w 1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
                  <a:moveTo>
                    <a:pt x="0" y="3"/>
                  </a:moveTo>
                  <a:cubicBezTo>
                    <a:pt x="0" y="4"/>
                    <a:pt x="0" y="4"/>
                    <a:pt x="0" y="4"/>
                  </a:cubicBezTo>
                  <a:cubicBezTo>
                    <a:pt x="0" y="4"/>
                    <a:pt x="0" y="4"/>
                    <a:pt x="0" y="4"/>
                  </a:cubicBezTo>
                  <a:cubicBezTo>
                    <a:pt x="0" y="4"/>
                    <a:pt x="0" y="4"/>
                    <a:pt x="0" y="3"/>
                  </a:cubicBezTo>
                  <a:moveTo>
                    <a:pt x="14" y="0"/>
                  </a:moveTo>
                  <a:cubicBezTo>
                    <a:pt x="10" y="0"/>
                    <a:pt x="5" y="1"/>
                    <a:pt x="1" y="3"/>
                  </a:cubicBezTo>
                  <a:cubicBezTo>
                    <a:pt x="5" y="1"/>
                    <a:pt x="10" y="0"/>
                    <a:pt x="14" y="0"/>
                  </a:cubicBezTo>
                  <a:cubicBezTo>
                    <a:pt x="14" y="0"/>
                    <a:pt x="14" y="0"/>
                    <a:pt x="14" y="0"/>
                  </a:cubicBezTo>
                </a:path>
              </a:pathLst>
            </a:custGeom>
            <a:solidFill>
              <a:srgbClr val="8A1A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 name="Freeform 8633">
              <a:extLst>
                <a:ext uri="{FF2B5EF4-FFF2-40B4-BE49-F238E27FC236}">
                  <a16:creationId xmlns:a16="http://schemas.microsoft.com/office/drawing/2014/main" id="{58B94392-D56F-475A-9B1B-16C7DDE9BAD4}"/>
                </a:ext>
              </a:extLst>
            </p:cNvPr>
            <p:cNvSpPr/>
            <p:nvPr/>
          </p:nvSpPr>
          <p:spPr bwMode="auto">
            <a:xfrm>
              <a:off x="12033250" y="3314700"/>
              <a:ext cx="17463" cy="4763"/>
            </a:xfrm>
            <a:custGeom>
              <a:avLst/>
              <a:gdLst>
                <a:gd name="T0" fmla="*/ 14 w 14"/>
                <a:gd name="T1" fmla="*/ 0 h 4"/>
                <a:gd name="T2" fmla="*/ 1 w 14"/>
                <a:gd name="T3" fmla="*/ 3 h 4"/>
                <a:gd name="T4" fmla="*/ 0 w 14"/>
                <a:gd name="T5" fmla="*/ 3 h 4"/>
                <a:gd name="T6" fmla="*/ 0 w 14"/>
                <a:gd name="T7" fmla="*/ 4 h 4"/>
                <a:gd name="T8" fmla="*/ 13 w 14"/>
                <a:gd name="T9" fmla="*/ 1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cubicBezTo>
                    <a:pt x="10" y="0"/>
                    <a:pt x="5" y="1"/>
                    <a:pt x="1" y="3"/>
                  </a:cubicBezTo>
                  <a:cubicBezTo>
                    <a:pt x="1" y="3"/>
                    <a:pt x="1" y="3"/>
                    <a:pt x="0" y="3"/>
                  </a:cubicBezTo>
                  <a:cubicBezTo>
                    <a:pt x="0" y="4"/>
                    <a:pt x="0" y="4"/>
                    <a:pt x="0" y="4"/>
                  </a:cubicBezTo>
                  <a:cubicBezTo>
                    <a:pt x="4" y="3"/>
                    <a:pt x="9" y="3"/>
                    <a:pt x="13" y="1"/>
                  </a:cubicBezTo>
                  <a:cubicBezTo>
                    <a:pt x="13" y="0"/>
                    <a:pt x="14" y="0"/>
                    <a:pt x="14"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 name="Freeform 8634">
              <a:extLst>
                <a:ext uri="{FF2B5EF4-FFF2-40B4-BE49-F238E27FC236}">
                  <a16:creationId xmlns:a16="http://schemas.microsoft.com/office/drawing/2014/main" id="{C50BD558-4E0B-4DE3-B69B-C7B9A19442EB}"/>
                </a:ext>
              </a:extLst>
            </p:cNvPr>
            <p:cNvSpPr>
              <a:spLocks noEditPoints="1"/>
            </p:cNvSpPr>
            <p:nvPr/>
          </p:nvSpPr>
          <p:spPr bwMode="auto">
            <a:xfrm>
              <a:off x="12061825" y="3349625"/>
              <a:ext cx="20638" cy="3175"/>
            </a:xfrm>
            <a:custGeom>
              <a:avLst/>
              <a:gdLst>
                <a:gd name="T0" fmla="*/ 6 w 18"/>
                <a:gd name="T1" fmla="*/ 3 h 3"/>
                <a:gd name="T2" fmla="*/ 6 w 18"/>
                <a:gd name="T3" fmla="*/ 3 h 3"/>
                <a:gd name="T4" fmla="*/ 6 w 18"/>
                <a:gd name="T5" fmla="*/ 3 h 3"/>
                <a:gd name="T6" fmla="*/ 6 w 18"/>
                <a:gd name="T7" fmla="*/ 3 h 3"/>
                <a:gd name="T8" fmla="*/ 1 w 18"/>
                <a:gd name="T9" fmla="*/ 2 h 3"/>
                <a:gd name="T10" fmla="*/ 1 w 18"/>
                <a:gd name="T11" fmla="*/ 2 h 3"/>
                <a:gd name="T12" fmla="*/ 1 w 18"/>
                <a:gd name="T13" fmla="*/ 2 h 3"/>
                <a:gd name="T14" fmla="*/ 0 w 18"/>
                <a:gd name="T15" fmla="*/ 2 h 3"/>
                <a:gd name="T16" fmla="*/ 0 w 18"/>
                <a:gd name="T17" fmla="*/ 2 h 3"/>
                <a:gd name="T18" fmla="*/ 0 w 18"/>
                <a:gd name="T19" fmla="*/ 2 h 3"/>
                <a:gd name="T20" fmla="*/ 0 w 18"/>
                <a:gd name="T21" fmla="*/ 2 h 3"/>
                <a:gd name="T22" fmla="*/ 0 w 18"/>
                <a:gd name="T23" fmla="*/ 2 h 3"/>
                <a:gd name="T24" fmla="*/ 0 w 18"/>
                <a:gd name="T25" fmla="*/ 2 h 3"/>
                <a:gd name="T26" fmla="*/ 16 w 18"/>
                <a:gd name="T27" fmla="*/ 1 h 3"/>
                <a:gd name="T28" fmla="*/ 6 w 18"/>
                <a:gd name="T29" fmla="*/ 3 h 3"/>
                <a:gd name="T30" fmla="*/ 16 w 18"/>
                <a:gd name="T31" fmla="*/ 1 h 3"/>
                <a:gd name="T32" fmla="*/ 17 w 18"/>
                <a:gd name="T33" fmla="*/ 1 h 3"/>
                <a:gd name="T34" fmla="*/ 17 w 18"/>
                <a:gd name="T35" fmla="*/ 1 h 3"/>
                <a:gd name="T36" fmla="*/ 17 w 18"/>
                <a:gd name="T37" fmla="*/ 1 h 3"/>
                <a:gd name="T38" fmla="*/ 18 w 18"/>
                <a:gd name="T39" fmla="*/ 0 h 3"/>
                <a:gd name="T40" fmla="*/ 18 w 18"/>
                <a:gd name="T41" fmla="*/ 0 h 3"/>
                <a:gd name="T42" fmla="*/ 18 w 18"/>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
                  <a:moveTo>
                    <a:pt x="6" y="3"/>
                  </a:moveTo>
                  <a:cubicBezTo>
                    <a:pt x="6" y="3"/>
                    <a:pt x="6" y="3"/>
                    <a:pt x="6" y="3"/>
                  </a:cubicBezTo>
                  <a:cubicBezTo>
                    <a:pt x="6" y="3"/>
                    <a:pt x="6" y="3"/>
                    <a:pt x="6" y="3"/>
                  </a:cubicBezTo>
                  <a:cubicBezTo>
                    <a:pt x="6" y="3"/>
                    <a:pt x="6" y="3"/>
                    <a:pt x="6" y="3"/>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16" y="1"/>
                  </a:moveTo>
                  <a:cubicBezTo>
                    <a:pt x="13" y="2"/>
                    <a:pt x="9" y="3"/>
                    <a:pt x="6" y="3"/>
                  </a:cubicBezTo>
                  <a:cubicBezTo>
                    <a:pt x="9" y="3"/>
                    <a:pt x="13" y="2"/>
                    <a:pt x="16" y="1"/>
                  </a:cubicBezTo>
                  <a:moveTo>
                    <a:pt x="17" y="1"/>
                  </a:moveTo>
                  <a:cubicBezTo>
                    <a:pt x="17" y="1"/>
                    <a:pt x="17" y="1"/>
                    <a:pt x="17" y="1"/>
                  </a:cubicBezTo>
                  <a:cubicBezTo>
                    <a:pt x="17" y="1"/>
                    <a:pt x="17" y="1"/>
                    <a:pt x="17" y="1"/>
                  </a:cubicBezTo>
                  <a:moveTo>
                    <a:pt x="18" y="0"/>
                  </a:moveTo>
                  <a:cubicBezTo>
                    <a:pt x="18" y="0"/>
                    <a:pt x="18" y="0"/>
                    <a:pt x="18" y="0"/>
                  </a:cubicBezTo>
                  <a:cubicBezTo>
                    <a:pt x="18" y="0"/>
                    <a:pt x="18" y="0"/>
                    <a:pt x="18" y="0"/>
                  </a:cubicBezTo>
                </a:path>
              </a:pathLst>
            </a:custGeom>
            <a:solidFill>
              <a:srgbClr val="8A1A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 name="Freeform 8635">
              <a:extLst>
                <a:ext uri="{FF2B5EF4-FFF2-40B4-BE49-F238E27FC236}">
                  <a16:creationId xmlns:a16="http://schemas.microsoft.com/office/drawing/2014/main" id="{D685BF44-7FE3-4531-84E6-E87ABC616A7C}"/>
                </a:ext>
              </a:extLst>
            </p:cNvPr>
            <p:cNvSpPr/>
            <p:nvPr/>
          </p:nvSpPr>
          <p:spPr bwMode="auto">
            <a:xfrm>
              <a:off x="12061825" y="3340100"/>
              <a:ext cx="31750" cy="12700"/>
            </a:xfrm>
            <a:custGeom>
              <a:avLst/>
              <a:gdLst>
                <a:gd name="T0" fmla="*/ 21 w 27"/>
                <a:gd name="T1" fmla="*/ 0 h 11"/>
                <a:gd name="T2" fmla="*/ 8 w 27"/>
                <a:gd name="T3" fmla="*/ 4 h 11"/>
                <a:gd name="T4" fmla="*/ 0 w 27"/>
                <a:gd name="T5" fmla="*/ 10 h 11"/>
                <a:gd name="T6" fmla="*/ 0 w 27"/>
                <a:gd name="T7" fmla="*/ 10 h 11"/>
                <a:gd name="T8" fmla="*/ 0 w 27"/>
                <a:gd name="T9" fmla="*/ 10 h 11"/>
                <a:gd name="T10" fmla="*/ 0 w 27"/>
                <a:gd name="T11" fmla="*/ 10 h 11"/>
                <a:gd name="T12" fmla="*/ 0 w 27"/>
                <a:gd name="T13" fmla="*/ 10 h 11"/>
                <a:gd name="T14" fmla="*/ 1 w 27"/>
                <a:gd name="T15" fmla="*/ 10 h 11"/>
                <a:gd name="T16" fmla="*/ 1 w 27"/>
                <a:gd name="T17" fmla="*/ 10 h 11"/>
                <a:gd name="T18" fmla="*/ 6 w 27"/>
                <a:gd name="T19" fmla="*/ 11 h 11"/>
                <a:gd name="T20" fmla="*/ 6 w 27"/>
                <a:gd name="T21" fmla="*/ 11 h 11"/>
                <a:gd name="T22" fmla="*/ 6 w 27"/>
                <a:gd name="T23" fmla="*/ 11 h 11"/>
                <a:gd name="T24" fmla="*/ 16 w 27"/>
                <a:gd name="T25" fmla="*/ 9 h 11"/>
                <a:gd name="T26" fmla="*/ 17 w 27"/>
                <a:gd name="T27" fmla="*/ 9 h 11"/>
                <a:gd name="T28" fmla="*/ 17 w 27"/>
                <a:gd name="T29" fmla="*/ 9 h 11"/>
                <a:gd name="T30" fmla="*/ 18 w 27"/>
                <a:gd name="T31" fmla="*/ 8 h 11"/>
                <a:gd name="T32" fmla="*/ 18 w 27"/>
                <a:gd name="T33" fmla="*/ 8 h 11"/>
                <a:gd name="T34" fmla="*/ 18 w 27"/>
                <a:gd name="T35" fmla="*/ 8 h 11"/>
                <a:gd name="T36" fmla="*/ 27 w 27"/>
                <a:gd name="T37" fmla="*/ 3 h 11"/>
                <a:gd name="T38" fmla="*/ 21 w 27"/>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1">
                  <a:moveTo>
                    <a:pt x="21" y="0"/>
                  </a:moveTo>
                  <a:cubicBezTo>
                    <a:pt x="17" y="2"/>
                    <a:pt x="13" y="3"/>
                    <a:pt x="8" y="4"/>
                  </a:cubicBezTo>
                  <a:cubicBezTo>
                    <a:pt x="6" y="6"/>
                    <a:pt x="3" y="8"/>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1" y="10"/>
                  </a:cubicBezTo>
                  <a:cubicBezTo>
                    <a:pt x="1" y="10"/>
                    <a:pt x="1" y="10"/>
                    <a:pt x="1" y="10"/>
                  </a:cubicBezTo>
                  <a:cubicBezTo>
                    <a:pt x="2" y="11"/>
                    <a:pt x="4" y="11"/>
                    <a:pt x="6" y="11"/>
                  </a:cubicBezTo>
                  <a:cubicBezTo>
                    <a:pt x="6" y="11"/>
                    <a:pt x="6" y="11"/>
                    <a:pt x="6" y="11"/>
                  </a:cubicBezTo>
                  <a:cubicBezTo>
                    <a:pt x="6" y="11"/>
                    <a:pt x="6" y="11"/>
                    <a:pt x="6" y="11"/>
                  </a:cubicBezTo>
                  <a:cubicBezTo>
                    <a:pt x="9" y="11"/>
                    <a:pt x="13" y="10"/>
                    <a:pt x="16" y="9"/>
                  </a:cubicBezTo>
                  <a:cubicBezTo>
                    <a:pt x="16" y="9"/>
                    <a:pt x="16" y="9"/>
                    <a:pt x="17" y="9"/>
                  </a:cubicBezTo>
                  <a:cubicBezTo>
                    <a:pt x="17" y="9"/>
                    <a:pt x="17" y="9"/>
                    <a:pt x="17" y="9"/>
                  </a:cubicBezTo>
                  <a:cubicBezTo>
                    <a:pt x="17" y="9"/>
                    <a:pt x="17" y="8"/>
                    <a:pt x="18" y="8"/>
                  </a:cubicBezTo>
                  <a:cubicBezTo>
                    <a:pt x="18" y="8"/>
                    <a:pt x="18" y="8"/>
                    <a:pt x="18" y="8"/>
                  </a:cubicBezTo>
                  <a:cubicBezTo>
                    <a:pt x="18" y="8"/>
                    <a:pt x="18" y="8"/>
                    <a:pt x="18" y="8"/>
                  </a:cubicBezTo>
                  <a:cubicBezTo>
                    <a:pt x="21" y="7"/>
                    <a:pt x="24" y="5"/>
                    <a:pt x="27" y="3"/>
                  </a:cubicBezTo>
                  <a:cubicBezTo>
                    <a:pt x="24" y="3"/>
                    <a:pt x="22" y="2"/>
                    <a:pt x="21"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 name="Freeform 8636">
              <a:extLst>
                <a:ext uri="{FF2B5EF4-FFF2-40B4-BE49-F238E27FC236}">
                  <a16:creationId xmlns:a16="http://schemas.microsoft.com/office/drawing/2014/main" id="{4F1E7083-E8BE-4E0D-BDDF-983BFCE3999C}"/>
                </a:ext>
              </a:extLst>
            </p:cNvPr>
            <p:cNvSpPr>
              <a:spLocks noEditPoints="1"/>
            </p:cNvSpPr>
            <p:nvPr/>
          </p:nvSpPr>
          <p:spPr bwMode="auto">
            <a:xfrm>
              <a:off x="12031663" y="3357563"/>
              <a:ext cx="9525" cy="1588"/>
            </a:xfrm>
            <a:custGeom>
              <a:avLst/>
              <a:gdLst>
                <a:gd name="T0" fmla="*/ 0 w 8"/>
                <a:gd name="T1" fmla="*/ 1 h 1"/>
                <a:gd name="T2" fmla="*/ 0 w 8"/>
                <a:gd name="T3" fmla="*/ 1 h 1"/>
                <a:gd name="T4" fmla="*/ 0 w 8"/>
                <a:gd name="T5" fmla="*/ 1 h 1"/>
                <a:gd name="T6" fmla="*/ 0 w 8"/>
                <a:gd name="T7" fmla="*/ 1 h 1"/>
                <a:gd name="T8" fmla="*/ 8 w 8"/>
                <a:gd name="T9" fmla="*/ 0 h 1"/>
                <a:gd name="T10" fmla="*/ 0 w 8"/>
                <a:gd name="T11" fmla="*/ 1 h 1"/>
                <a:gd name="T12" fmla="*/ 8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0" y="1"/>
                  </a:moveTo>
                  <a:cubicBezTo>
                    <a:pt x="0" y="1"/>
                    <a:pt x="0" y="1"/>
                    <a:pt x="0" y="1"/>
                  </a:cubicBezTo>
                  <a:cubicBezTo>
                    <a:pt x="0" y="1"/>
                    <a:pt x="0" y="1"/>
                    <a:pt x="0" y="1"/>
                  </a:cubicBezTo>
                  <a:cubicBezTo>
                    <a:pt x="0" y="1"/>
                    <a:pt x="0" y="1"/>
                    <a:pt x="0" y="1"/>
                  </a:cubicBezTo>
                  <a:moveTo>
                    <a:pt x="8" y="0"/>
                  </a:moveTo>
                  <a:cubicBezTo>
                    <a:pt x="6" y="1"/>
                    <a:pt x="3" y="1"/>
                    <a:pt x="0" y="1"/>
                  </a:cubicBezTo>
                  <a:cubicBezTo>
                    <a:pt x="3" y="1"/>
                    <a:pt x="6" y="1"/>
                    <a:pt x="8" y="0"/>
                  </a:cubicBezTo>
                </a:path>
              </a:pathLst>
            </a:custGeom>
            <a:solidFill>
              <a:srgbClr val="8A1A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 name="Freeform 8637">
              <a:extLst>
                <a:ext uri="{FF2B5EF4-FFF2-40B4-BE49-F238E27FC236}">
                  <a16:creationId xmlns:a16="http://schemas.microsoft.com/office/drawing/2014/main" id="{03189F42-4504-4FE1-B945-BD166B41CB25}"/>
                </a:ext>
              </a:extLst>
            </p:cNvPr>
            <p:cNvSpPr/>
            <p:nvPr/>
          </p:nvSpPr>
          <p:spPr bwMode="auto">
            <a:xfrm>
              <a:off x="12020550" y="3343275"/>
              <a:ext cx="50800" cy="15875"/>
            </a:xfrm>
            <a:custGeom>
              <a:avLst/>
              <a:gdLst>
                <a:gd name="T0" fmla="*/ 20 w 42"/>
                <a:gd name="T1" fmla="*/ 0 h 14"/>
                <a:gd name="T2" fmla="*/ 16 w 42"/>
                <a:gd name="T3" fmla="*/ 0 h 14"/>
                <a:gd name="T4" fmla="*/ 3 w 42"/>
                <a:gd name="T5" fmla="*/ 4 h 14"/>
                <a:gd name="T6" fmla="*/ 2 w 42"/>
                <a:gd name="T7" fmla="*/ 4 h 14"/>
                <a:gd name="T8" fmla="*/ 4 w 42"/>
                <a:gd name="T9" fmla="*/ 11 h 14"/>
                <a:gd name="T10" fmla="*/ 0 w 42"/>
                <a:gd name="T11" fmla="*/ 13 h 14"/>
                <a:gd name="T12" fmla="*/ 9 w 42"/>
                <a:gd name="T13" fmla="*/ 14 h 14"/>
                <a:gd name="T14" fmla="*/ 9 w 42"/>
                <a:gd name="T15" fmla="*/ 14 h 14"/>
                <a:gd name="T16" fmla="*/ 9 w 42"/>
                <a:gd name="T17" fmla="*/ 14 h 14"/>
                <a:gd name="T18" fmla="*/ 17 w 42"/>
                <a:gd name="T19" fmla="*/ 13 h 14"/>
                <a:gd name="T20" fmla="*/ 17 w 42"/>
                <a:gd name="T21" fmla="*/ 13 h 14"/>
                <a:gd name="T22" fmla="*/ 39 w 42"/>
                <a:gd name="T23" fmla="*/ 3 h 14"/>
                <a:gd name="T24" fmla="*/ 42 w 42"/>
                <a:gd name="T25" fmla="*/ 2 h 14"/>
                <a:gd name="T26" fmla="*/ 38 w 42"/>
                <a:gd name="T27" fmla="*/ 2 h 14"/>
                <a:gd name="T28" fmla="*/ 33 w 42"/>
                <a:gd name="T29" fmla="*/ 2 h 14"/>
                <a:gd name="T30" fmla="*/ 20 w 4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4">
                  <a:moveTo>
                    <a:pt x="20" y="0"/>
                  </a:moveTo>
                  <a:cubicBezTo>
                    <a:pt x="19" y="0"/>
                    <a:pt x="18" y="0"/>
                    <a:pt x="16" y="0"/>
                  </a:cubicBezTo>
                  <a:cubicBezTo>
                    <a:pt x="13" y="3"/>
                    <a:pt x="8" y="4"/>
                    <a:pt x="3" y="4"/>
                  </a:cubicBezTo>
                  <a:cubicBezTo>
                    <a:pt x="3" y="4"/>
                    <a:pt x="2" y="4"/>
                    <a:pt x="2" y="4"/>
                  </a:cubicBezTo>
                  <a:cubicBezTo>
                    <a:pt x="4" y="6"/>
                    <a:pt x="5" y="9"/>
                    <a:pt x="4" y="11"/>
                  </a:cubicBezTo>
                  <a:cubicBezTo>
                    <a:pt x="3" y="12"/>
                    <a:pt x="2" y="13"/>
                    <a:pt x="0" y="13"/>
                  </a:cubicBezTo>
                  <a:cubicBezTo>
                    <a:pt x="3" y="14"/>
                    <a:pt x="6" y="14"/>
                    <a:pt x="9" y="14"/>
                  </a:cubicBezTo>
                  <a:cubicBezTo>
                    <a:pt x="9" y="14"/>
                    <a:pt x="9" y="14"/>
                    <a:pt x="9" y="14"/>
                  </a:cubicBezTo>
                  <a:cubicBezTo>
                    <a:pt x="9" y="14"/>
                    <a:pt x="9" y="14"/>
                    <a:pt x="9" y="14"/>
                  </a:cubicBezTo>
                  <a:cubicBezTo>
                    <a:pt x="12" y="14"/>
                    <a:pt x="15" y="14"/>
                    <a:pt x="17" y="13"/>
                  </a:cubicBezTo>
                  <a:cubicBezTo>
                    <a:pt x="17" y="13"/>
                    <a:pt x="17" y="13"/>
                    <a:pt x="17" y="13"/>
                  </a:cubicBezTo>
                  <a:cubicBezTo>
                    <a:pt x="25" y="11"/>
                    <a:pt x="32" y="7"/>
                    <a:pt x="39" y="3"/>
                  </a:cubicBezTo>
                  <a:cubicBezTo>
                    <a:pt x="40" y="2"/>
                    <a:pt x="41" y="2"/>
                    <a:pt x="42" y="2"/>
                  </a:cubicBezTo>
                  <a:cubicBezTo>
                    <a:pt x="41" y="2"/>
                    <a:pt x="39" y="2"/>
                    <a:pt x="38" y="2"/>
                  </a:cubicBezTo>
                  <a:cubicBezTo>
                    <a:pt x="36" y="2"/>
                    <a:pt x="34" y="2"/>
                    <a:pt x="33" y="2"/>
                  </a:cubicBezTo>
                  <a:cubicBezTo>
                    <a:pt x="29" y="1"/>
                    <a:pt x="25" y="0"/>
                    <a:pt x="20"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 name="Freeform 8638">
              <a:extLst>
                <a:ext uri="{FF2B5EF4-FFF2-40B4-BE49-F238E27FC236}">
                  <a16:creationId xmlns:a16="http://schemas.microsoft.com/office/drawing/2014/main" id="{BCAE3472-C215-44A9-9AA8-2C0FCFFF18E6}"/>
                </a:ext>
              </a:extLst>
            </p:cNvPr>
            <p:cNvSpPr>
              <a:spLocks noEditPoints="1"/>
            </p:cNvSpPr>
            <p:nvPr/>
          </p:nvSpPr>
          <p:spPr bwMode="auto">
            <a:xfrm>
              <a:off x="11915775" y="3208338"/>
              <a:ext cx="165100" cy="104775"/>
            </a:xfrm>
            <a:custGeom>
              <a:avLst/>
              <a:gdLst>
                <a:gd name="T0" fmla="*/ 114 w 139"/>
                <a:gd name="T1" fmla="*/ 88 h 88"/>
                <a:gd name="T2" fmla="*/ 77 w 139"/>
                <a:gd name="T3" fmla="*/ 85 h 88"/>
                <a:gd name="T4" fmla="*/ 76 w 139"/>
                <a:gd name="T5" fmla="*/ 83 h 88"/>
                <a:gd name="T6" fmla="*/ 76 w 139"/>
                <a:gd name="T7" fmla="*/ 83 h 88"/>
                <a:gd name="T8" fmla="*/ 82 w 139"/>
                <a:gd name="T9" fmla="*/ 81 h 88"/>
                <a:gd name="T10" fmla="*/ 89 w 139"/>
                <a:gd name="T11" fmla="*/ 80 h 88"/>
                <a:gd name="T12" fmla="*/ 73 w 139"/>
                <a:gd name="T13" fmla="*/ 79 h 88"/>
                <a:gd name="T14" fmla="*/ 72 w 139"/>
                <a:gd name="T15" fmla="*/ 79 h 88"/>
                <a:gd name="T16" fmla="*/ 78 w 139"/>
                <a:gd name="T17" fmla="*/ 85 h 88"/>
                <a:gd name="T18" fmla="*/ 77 w 139"/>
                <a:gd name="T19" fmla="*/ 85 h 88"/>
                <a:gd name="T20" fmla="*/ 78 w 139"/>
                <a:gd name="T21" fmla="*/ 85 h 88"/>
                <a:gd name="T22" fmla="*/ 95 w 139"/>
                <a:gd name="T23" fmla="*/ 78 h 88"/>
                <a:gd name="T24" fmla="*/ 26 w 139"/>
                <a:gd name="T25" fmla="*/ 77 h 88"/>
                <a:gd name="T26" fmla="*/ 28 w 139"/>
                <a:gd name="T27" fmla="*/ 74 h 88"/>
                <a:gd name="T28" fmla="*/ 61 w 139"/>
                <a:gd name="T29" fmla="*/ 74 h 88"/>
                <a:gd name="T30" fmla="*/ 139 w 139"/>
                <a:gd name="T31" fmla="*/ 70 h 88"/>
                <a:gd name="T32" fmla="*/ 95 w 139"/>
                <a:gd name="T33" fmla="*/ 77 h 88"/>
                <a:gd name="T34" fmla="*/ 123 w 139"/>
                <a:gd name="T35" fmla="*/ 61 h 88"/>
                <a:gd name="T36" fmla="*/ 115 w 139"/>
                <a:gd name="T37" fmla="*/ 61 h 88"/>
                <a:gd name="T38" fmla="*/ 123 w 139"/>
                <a:gd name="T39" fmla="*/ 60 h 88"/>
                <a:gd name="T40" fmla="*/ 63 w 139"/>
                <a:gd name="T41" fmla="*/ 59 h 88"/>
                <a:gd name="T42" fmla="*/ 62 w 139"/>
                <a:gd name="T43" fmla="*/ 58 h 88"/>
                <a:gd name="T44" fmla="*/ 119 w 139"/>
                <a:gd name="T45" fmla="*/ 58 h 88"/>
                <a:gd name="T46" fmla="*/ 63 w 139"/>
                <a:gd name="T47" fmla="*/ 59 h 88"/>
                <a:gd name="T48" fmla="*/ 76 w 139"/>
                <a:gd name="T49" fmla="*/ 58 h 88"/>
                <a:gd name="T50" fmla="*/ 130 w 139"/>
                <a:gd name="T51" fmla="*/ 56 h 88"/>
                <a:gd name="T52" fmla="*/ 120 w 139"/>
                <a:gd name="T53" fmla="*/ 58 h 88"/>
                <a:gd name="T54" fmla="*/ 129 w 139"/>
                <a:gd name="T55" fmla="*/ 56 h 88"/>
                <a:gd name="T56" fmla="*/ 77 w 139"/>
                <a:gd name="T57" fmla="*/ 56 h 88"/>
                <a:gd name="T58" fmla="*/ 62 w 139"/>
                <a:gd name="T59" fmla="*/ 48 h 88"/>
                <a:gd name="T60" fmla="*/ 61 w 139"/>
                <a:gd name="T61" fmla="*/ 47 h 88"/>
                <a:gd name="T62" fmla="*/ 26 w 139"/>
                <a:gd name="T63" fmla="*/ 46 h 88"/>
                <a:gd name="T64" fmla="*/ 26 w 139"/>
                <a:gd name="T65" fmla="*/ 46 h 88"/>
                <a:gd name="T66" fmla="*/ 56 w 139"/>
                <a:gd name="T67" fmla="*/ 46 h 88"/>
                <a:gd name="T68" fmla="*/ 118 w 139"/>
                <a:gd name="T69" fmla="*/ 44 h 88"/>
                <a:gd name="T70" fmla="*/ 117 w 139"/>
                <a:gd name="T71" fmla="*/ 44 h 88"/>
                <a:gd name="T72" fmla="*/ 94 w 139"/>
                <a:gd name="T73" fmla="*/ 45 h 88"/>
                <a:gd name="T74" fmla="*/ 77 w 139"/>
                <a:gd name="T75" fmla="*/ 57 h 88"/>
                <a:gd name="T76" fmla="*/ 100 w 139"/>
                <a:gd name="T77" fmla="*/ 42 h 88"/>
                <a:gd name="T78" fmla="*/ 107 w 139"/>
                <a:gd name="T79" fmla="*/ 40 h 88"/>
                <a:gd name="T80" fmla="*/ 107 w 139"/>
                <a:gd name="T81" fmla="*/ 39 h 88"/>
                <a:gd name="T82" fmla="*/ 107 w 139"/>
                <a:gd name="T83" fmla="*/ 39 h 88"/>
                <a:gd name="T84" fmla="*/ 61 w 139"/>
                <a:gd name="T85" fmla="*/ 47 h 88"/>
                <a:gd name="T86" fmla="*/ 78 w 139"/>
                <a:gd name="T87" fmla="*/ 35 h 88"/>
                <a:gd name="T88" fmla="*/ 9 w 139"/>
                <a:gd name="T89" fmla="*/ 35 h 88"/>
                <a:gd name="T90" fmla="*/ 8 w 139"/>
                <a:gd name="T91" fmla="*/ 33 h 88"/>
                <a:gd name="T92" fmla="*/ 8 w 139"/>
                <a:gd name="T93" fmla="*/ 33 h 88"/>
                <a:gd name="T94" fmla="*/ 61 w 139"/>
                <a:gd name="T95" fmla="*/ 27 h 88"/>
                <a:gd name="T96" fmla="*/ 67 w 139"/>
                <a:gd name="T97" fmla="*/ 30 h 88"/>
                <a:gd name="T98" fmla="*/ 60 w 139"/>
                <a:gd name="T99" fmla="*/ 27 h 88"/>
                <a:gd name="T100" fmla="*/ 47 w 139"/>
                <a:gd name="T101" fmla="*/ 26 h 88"/>
                <a:gd name="T102" fmla="*/ 54 w 139"/>
                <a:gd name="T103" fmla="*/ 26 h 88"/>
                <a:gd name="T104" fmla="*/ 54 w 139"/>
                <a:gd name="T105" fmla="*/ 26 h 88"/>
                <a:gd name="T106" fmla="*/ 35 w 139"/>
                <a:gd name="T107" fmla="*/ 25 h 88"/>
                <a:gd name="T108" fmla="*/ 14 w 139"/>
                <a:gd name="T109" fmla="*/ 18 h 88"/>
                <a:gd name="T110" fmla="*/ 12 w 139"/>
                <a:gd name="T111" fmla="*/ 18 h 88"/>
                <a:gd name="T112" fmla="*/ 9 w 139"/>
                <a:gd name="T113" fmla="*/ 17 h 88"/>
                <a:gd name="T114" fmla="*/ 4 w 139"/>
                <a:gd name="T115" fmla="*/ 16 h 88"/>
                <a:gd name="T116" fmla="*/ 4 w 139"/>
                <a:gd name="T117" fmla="*/ 16 h 88"/>
                <a:gd name="T118" fmla="*/ 134 w 139"/>
                <a:gd name="T119" fmla="*/ 7 h 88"/>
                <a:gd name="T120" fmla="*/ 117 w 139"/>
                <a:gd name="T121" fmla="*/ 0 h 88"/>
                <a:gd name="T122" fmla="*/ 117 w 139"/>
                <a:gd name="T1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88">
                  <a:moveTo>
                    <a:pt x="114" y="88"/>
                  </a:moveTo>
                  <a:cubicBezTo>
                    <a:pt x="114" y="88"/>
                    <a:pt x="113" y="88"/>
                    <a:pt x="113" y="88"/>
                  </a:cubicBezTo>
                  <a:cubicBezTo>
                    <a:pt x="113" y="88"/>
                    <a:pt x="114" y="88"/>
                    <a:pt x="114" y="88"/>
                  </a:cubicBezTo>
                  <a:moveTo>
                    <a:pt x="114" y="88"/>
                  </a:moveTo>
                  <a:cubicBezTo>
                    <a:pt x="114" y="88"/>
                    <a:pt x="114" y="88"/>
                    <a:pt x="114" y="88"/>
                  </a:cubicBezTo>
                  <a:cubicBezTo>
                    <a:pt x="114" y="88"/>
                    <a:pt x="114" y="88"/>
                    <a:pt x="114" y="88"/>
                  </a:cubicBezTo>
                  <a:cubicBezTo>
                    <a:pt x="114" y="88"/>
                    <a:pt x="114" y="88"/>
                    <a:pt x="114" y="88"/>
                  </a:cubicBezTo>
                  <a:moveTo>
                    <a:pt x="77" y="85"/>
                  </a:moveTo>
                  <a:cubicBezTo>
                    <a:pt x="77" y="85"/>
                    <a:pt x="77" y="85"/>
                    <a:pt x="77" y="85"/>
                  </a:cubicBezTo>
                  <a:cubicBezTo>
                    <a:pt x="77" y="85"/>
                    <a:pt x="77" y="85"/>
                    <a:pt x="77" y="85"/>
                  </a:cubicBezTo>
                  <a:moveTo>
                    <a:pt x="76" y="83"/>
                  </a:moveTo>
                  <a:cubicBezTo>
                    <a:pt x="76" y="83"/>
                    <a:pt x="76" y="83"/>
                    <a:pt x="76" y="83"/>
                  </a:cubicBezTo>
                  <a:cubicBezTo>
                    <a:pt x="76" y="83"/>
                    <a:pt x="76" y="83"/>
                    <a:pt x="76" y="83"/>
                  </a:cubicBezTo>
                  <a:cubicBezTo>
                    <a:pt x="76" y="83"/>
                    <a:pt x="76" y="83"/>
                    <a:pt x="76" y="83"/>
                  </a:cubicBezTo>
                  <a:moveTo>
                    <a:pt x="79" y="83"/>
                  </a:moveTo>
                  <a:cubicBezTo>
                    <a:pt x="78" y="83"/>
                    <a:pt x="77" y="83"/>
                    <a:pt x="76" y="83"/>
                  </a:cubicBezTo>
                  <a:cubicBezTo>
                    <a:pt x="77" y="83"/>
                    <a:pt x="78" y="83"/>
                    <a:pt x="79" y="83"/>
                  </a:cubicBezTo>
                  <a:moveTo>
                    <a:pt x="82" y="81"/>
                  </a:moveTo>
                  <a:cubicBezTo>
                    <a:pt x="82" y="81"/>
                    <a:pt x="82" y="81"/>
                    <a:pt x="82" y="81"/>
                  </a:cubicBezTo>
                  <a:cubicBezTo>
                    <a:pt x="82" y="81"/>
                    <a:pt x="82" y="81"/>
                    <a:pt x="82" y="81"/>
                  </a:cubicBezTo>
                  <a:cubicBezTo>
                    <a:pt x="82" y="81"/>
                    <a:pt x="82" y="81"/>
                    <a:pt x="82" y="81"/>
                  </a:cubicBezTo>
                  <a:moveTo>
                    <a:pt x="89" y="80"/>
                  </a:moveTo>
                  <a:cubicBezTo>
                    <a:pt x="86" y="81"/>
                    <a:pt x="84" y="81"/>
                    <a:pt x="82" y="81"/>
                  </a:cubicBezTo>
                  <a:cubicBezTo>
                    <a:pt x="84" y="81"/>
                    <a:pt x="86" y="81"/>
                    <a:pt x="89" y="80"/>
                  </a:cubicBezTo>
                  <a:moveTo>
                    <a:pt x="89" y="80"/>
                  </a:moveTo>
                  <a:cubicBezTo>
                    <a:pt x="89" y="80"/>
                    <a:pt x="89" y="80"/>
                    <a:pt x="89" y="80"/>
                  </a:cubicBezTo>
                  <a:cubicBezTo>
                    <a:pt x="89" y="80"/>
                    <a:pt x="89" y="80"/>
                    <a:pt x="89" y="80"/>
                  </a:cubicBezTo>
                  <a:moveTo>
                    <a:pt x="73" y="79"/>
                  </a:moveTo>
                  <a:cubicBezTo>
                    <a:pt x="73" y="79"/>
                    <a:pt x="73" y="79"/>
                    <a:pt x="73" y="79"/>
                  </a:cubicBezTo>
                  <a:cubicBezTo>
                    <a:pt x="73" y="79"/>
                    <a:pt x="73" y="79"/>
                    <a:pt x="73" y="79"/>
                  </a:cubicBezTo>
                  <a:moveTo>
                    <a:pt x="72" y="78"/>
                  </a:moveTo>
                  <a:cubicBezTo>
                    <a:pt x="72" y="78"/>
                    <a:pt x="72" y="79"/>
                    <a:pt x="72" y="79"/>
                  </a:cubicBezTo>
                  <a:cubicBezTo>
                    <a:pt x="72" y="79"/>
                    <a:pt x="72" y="78"/>
                    <a:pt x="72" y="78"/>
                  </a:cubicBezTo>
                  <a:moveTo>
                    <a:pt x="94" y="78"/>
                  </a:moveTo>
                  <a:cubicBezTo>
                    <a:pt x="94" y="78"/>
                    <a:pt x="94" y="78"/>
                    <a:pt x="94" y="78"/>
                  </a:cubicBezTo>
                  <a:cubicBezTo>
                    <a:pt x="90" y="82"/>
                    <a:pt x="84" y="84"/>
                    <a:pt x="78" y="85"/>
                  </a:cubicBezTo>
                  <a:cubicBezTo>
                    <a:pt x="78" y="85"/>
                    <a:pt x="78" y="85"/>
                    <a:pt x="78" y="85"/>
                  </a:cubicBezTo>
                  <a:cubicBezTo>
                    <a:pt x="78" y="85"/>
                    <a:pt x="78" y="85"/>
                    <a:pt x="77" y="85"/>
                  </a:cubicBezTo>
                  <a:cubicBezTo>
                    <a:pt x="77" y="85"/>
                    <a:pt x="77" y="85"/>
                    <a:pt x="77" y="85"/>
                  </a:cubicBezTo>
                  <a:cubicBezTo>
                    <a:pt x="77" y="85"/>
                    <a:pt x="77" y="85"/>
                    <a:pt x="77" y="85"/>
                  </a:cubicBezTo>
                  <a:cubicBezTo>
                    <a:pt x="77" y="85"/>
                    <a:pt x="77" y="85"/>
                    <a:pt x="77" y="85"/>
                  </a:cubicBezTo>
                  <a:cubicBezTo>
                    <a:pt x="77" y="85"/>
                    <a:pt x="77" y="85"/>
                    <a:pt x="77" y="85"/>
                  </a:cubicBezTo>
                  <a:cubicBezTo>
                    <a:pt x="78" y="85"/>
                    <a:pt x="78" y="85"/>
                    <a:pt x="78" y="85"/>
                  </a:cubicBezTo>
                  <a:cubicBezTo>
                    <a:pt x="78" y="85"/>
                    <a:pt x="78" y="85"/>
                    <a:pt x="78" y="85"/>
                  </a:cubicBezTo>
                  <a:cubicBezTo>
                    <a:pt x="84" y="84"/>
                    <a:pt x="90" y="82"/>
                    <a:pt x="94" y="78"/>
                  </a:cubicBezTo>
                  <a:cubicBezTo>
                    <a:pt x="94" y="78"/>
                    <a:pt x="94" y="78"/>
                    <a:pt x="94" y="78"/>
                  </a:cubicBezTo>
                  <a:moveTo>
                    <a:pt x="95" y="78"/>
                  </a:moveTo>
                  <a:cubicBezTo>
                    <a:pt x="95" y="78"/>
                    <a:pt x="95" y="78"/>
                    <a:pt x="95" y="78"/>
                  </a:cubicBezTo>
                  <a:cubicBezTo>
                    <a:pt x="95" y="78"/>
                    <a:pt x="95" y="78"/>
                    <a:pt x="95" y="78"/>
                  </a:cubicBezTo>
                  <a:moveTo>
                    <a:pt x="28" y="74"/>
                  </a:moveTo>
                  <a:cubicBezTo>
                    <a:pt x="28" y="75"/>
                    <a:pt x="27" y="76"/>
                    <a:pt x="27" y="77"/>
                  </a:cubicBezTo>
                  <a:cubicBezTo>
                    <a:pt x="26" y="77"/>
                    <a:pt x="26" y="77"/>
                    <a:pt x="26" y="77"/>
                  </a:cubicBezTo>
                  <a:cubicBezTo>
                    <a:pt x="26" y="78"/>
                    <a:pt x="26" y="78"/>
                    <a:pt x="26" y="78"/>
                  </a:cubicBezTo>
                  <a:cubicBezTo>
                    <a:pt x="26" y="78"/>
                    <a:pt x="26" y="78"/>
                    <a:pt x="26" y="78"/>
                  </a:cubicBezTo>
                  <a:cubicBezTo>
                    <a:pt x="27" y="78"/>
                    <a:pt x="27" y="77"/>
                    <a:pt x="27" y="77"/>
                  </a:cubicBezTo>
                  <a:cubicBezTo>
                    <a:pt x="27" y="76"/>
                    <a:pt x="28" y="75"/>
                    <a:pt x="28" y="74"/>
                  </a:cubicBezTo>
                  <a:moveTo>
                    <a:pt x="61" y="74"/>
                  </a:moveTo>
                  <a:cubicBezTo>
                    <a:pt x="61" y="74"/>
                    <a:pt x="61" y="74"/>
                    <a:pt x="61" y="74"/>
                  </a:cubicBezTo>
                  <a:cubicBezTo>
                    <a:pt x="61" y="74"/>
                    <a:pt x="61" y="74"/>
                    <a:pt x="61" y="74"/>
                  </a:cubicBezTo>
                  <a:cubicBezTo>
                    <a:pt x="61" y="74"/>
                    <a:pt x="61" y="74"/>
                    <a:pt x="61" y="74"/>
                  </a:cubicBezTo>
                  <a:moveTo>
                    <a:pt x="129" y="62"/>
                  </a:moveTo>
                  <a:cubicBezTo>
                    <a:pt x="130" y="62"/>
                    <a:pt x="130" y="62"/>
                    <a:pt x="130" y="62"/>
                  </a:cubicBezTo>
                  <a:cubicBezTo>
                    <a:pt x="135" y="64"/>
                    <a:pt x="138" y="66"/>
                    <a:pt x="139" y="70"/>
                  </a:cubicBezTo>
                  <a:cubicBezTo>
                    <a:pt x="139" y="70"/>
                    <a:pt x="139" y="70"/>
                    <a:pt x="139" y="70"/>
                  </a:cubicBezTo>
                  <a:cubicBezTo>
                    <a:pt x="138" y="66"/>
                    <a:pt x="135" y="64"/>
                    <a:pt x="130" y="62"/>
                  </a:cubicBezTo>
                  <a:cubicBezTo>
                    <a:pt x="130" y="62"/>
                    <a:pt x="130" y="62"/>
                    <a:pt x="129" y="62"/>
                  </a:cubicBezTo>
                  <a:moveTo>
                    <a:pt x="123" y="61"/>
                  </a:moveTo>
                  <a:cubicBezTo>
                    <a:pt x="111" y="61"/>
                    <a:pt x="105" y="70"/>
                    <a:pt x="95" y="77"/>
                  </a:cubicBezTo>
                  <a:cubicBezTo>
                    <a:pt x="105" y="70"/>
                    <a:pt x="111" y="61"/>
                    <a:pt x="123" y="61"/>
                  </a:cubicBezTo>
                  <a:moveTo>
                    <a:pt x="123" y="61"/>
                  </a:moveTo>
                  <a:cubicBezTo>
                    <a:pt x="123" y="61"/>
                    <a:pt x="123" y="61"/>
                    <a:pt x="123" y="61"/>
                  </a:cubicBezTo>
                  <a:cubicBezTo>
                    <a:pt x="123" y="61"/>
                    <a:pt x="123" y="61"/>
                    <a:pt x="123" y="61"/>
                  </a:cubicBezTo>
                  <a:cubicBezTo>
                    <a:pt x="123" y="61"/>
                    <a:pt x="123" y="61"/>
                    <a:pt x="123" y="61"/>
                  </a:cubicBezTo>
                  <a:moveTo>
                    <a:pt x="115" y="61"/>
                  </a:moveTo>
                  <a:cubicBezTo>
                    <a:pt x="115" y="61"/>
                    <a:pt x="115" y="61"/>
                    <a:pt x="115" y="61"/>
                  </a:cubicBezTo>
                  <a:cubicBezTo>
                    <a:pt x="115" y="61"/>
                    <a:pt x="115" y="61"/>
                    <a:pt x="115" y="61"/>
                  </a:cubicBezTo>
                  <a:moveTo>
                    <a:pt x="123" y="60"/>
                  </a:moveTo>
                  <a:cubicBezTo>
                    <a:pt x="120" y="60"/>
                    <a:pt x="118" y="60"/>
                    <a:pt x="115" y="61"/>
                  </a:cubicBezTo>
                  <a:cubicBezTo>
                    <a:pt x="118" y="60"/>
                    <a:pt x="120" y="60"/>
                    <a:pt x="123" y="60"/>
                  </a:cubicBezTo>
                  <a:moveTo>
                    <a:pt x="123" y="60"/>
                  </a:moveTo>
                  <a:cubicBezTo>
                    <a:pt x="123" y="60"/>
                    <a:pt x="123" y="60"/>
                    <a:pt x="123" y="60"/>
                  </a:cubicBezTo>
                  <a:cubicBezTo>
                    <a:pt x="123" y="60"/>
                    <a:pt x="123" y="60"/>
                    <a:pt x="123" y="60"/>
                  </a:cubicBezTo>
                  <a:cubicBezTo>
                    <a:pt x="123" y="60"/>
                    <a:pt x="123" y="60"/>
                    <a:pt x="123" y="60"/>
                  </a:cubicBezTo>
                  <a:moveTo>
                    <a:pt x="63" y="59"/>
                  </a:moveTo>
                  <a:cubicBezTo>
                    <a:pt x="63" y="59"/>
                    <a:pt x="63" y="59"/>
                    <a:pt x="63" y="59"/>
                  </a:cubicBezTo>
                  <a:cubicBezTo>
                    <a:pt x="63" y="59"/>
                    <a:pt x="63" y="59"/>
                    <a:pt x="63" y="59"/>
                  </a:cubicBezTo>
                  <a:cubicBezTo>
                    <a:pt x="63" y="59"/>
                    <a:pt x="63" y="59"/>
                    <a:pt x="63" y="59"/>
                  </a:cubicBezTo>
                  <a:moveTo>
                    <a:pt x="62" y="58"/>
                  </a:moveTo>
                  <a:cubicBezTo>
                    <a:pt x="62" y="58"/>
                    <a:pt x="62" y="58"/>
                    <a:pt x="62" y="58"/>
                  </a:cubicBezTo>
                  <a:cubicBezTo>
                    <a:pt x="62" y="58"/>
                    <a:pt x="62" y="58"/>
                    <a:pt x="62" y="58"/>
                  </a:cubicBezTo>
                  <a:cubicBezTo>
                    <a:pt x="62" y="58"/>
                    <a:pt x="62" y="58"/>
                    <a:pt x="62" y="58"/>
                  </a:cubicBezTo>
                  <a:moveTo>
                    <a:pt x="119" y="58"/>
                  </a:moveTo>
                  <a:cubicBezTo>
                    <a:pt x="119" y="58"/>
                    <a:pt x="119" y="58"/>
                    <a:pt x="119" y="58"/>
                  </a:cubicBezTo>
                  <a:cubicBezTo>
                    <a:pt x="119" y="58"/>
                    <a:pt x="119" y="58"/>
                    <a:pt x="119" y="58"/>
                  </a:cubicBezTo>
                  <a:moveTo>
                    <a:pt x="76" y="58"/>
                  </a:moveTo>
                  <a:cubicBezTo>
                    <a:pt x="71" y="59"/>
                    <a:pt x="67" y="59"/>
                    <a:pt x="63" y="59"/>
                  </a:cubicBezTo>
                  <a:cubicBezTo>
                    <a:pt x="67" y="59"/>
                    <a:pt x="71" y="59"/>
                    <a:pt x="76" y="58"/>
                  </a:cubicBezTo>
                  <a:moveTo>
                    <a:pt x="76" y="58"/>
                  </a:moveTo>
                  <a:cubicBezTo>
                    <a:pt x="76" y="58"/>
                    <a:pt x="76" y="58"/>
                    <a:pt x="76" y="58"/>
                  </a:cubicBezTo>
                  <a:cubicBezTo>
                    <a:pt x="76" y="58"/>
                    <a:pt x="76" y="58"/>
                    <a:pt x="76" y="58"/>
                  </a:cubicBezTo>
                  <a:moveTo>
                    <a:pt x="76" y="56"/>
                  </a:moveTo>
                  <a:cubicBezTo>
                    <a:pt x="72" y="57"/>
                    <a:pt x="67" y="58"/>
                    <a:pt x="62" y="58"/>
                  </a:cubicBezTo>
                  <a:cubicBezTo>
                    <a:pt x="67" y="58"/>
                    <a:pt x="72" y="57"/>
                    <a:pt x="76" y="56"/>
                  </a:cubicBezTo>
                  <a:moveTo>
                    <a:pt x="130" y="56"/>
                  </a:moveTo>
                  <a:cubicBezTo>
                    <a:pt x="130" y="56"/>
                    <a:pt x="130" y="56"/>
                    <a:pt x="130" y="56"/>
                  </a:cubicBezTo>
                  <a:cubicBezTo>
                    <a:pt x="130" y="56"/>
                    <a:pt x="130" y="56"/>
                    <a:pt x="130" y="56"/>
                  </a:cubicBezTo>
                  <a:moveTo>
                    <a:pt x="129" y="56"/>
                  </a:moveTo>
                  <a:cubicBezTo>
                    <a:pt x="126" y="56"/>
                    <a:pt x="123" y="56"/>
                    <a:pt x="120" y="58"/>
                  </a:cubicBezTo>
                  <a:cubicBezTo>
                    <a:pt x="123" y="56"/>
                    <a:pt x="126" y="56"/>
                    <a:pt x="129" y="56"/>
                  </a:cubicBezTo>
                  <a:moveTo>
                    <a:pt x="129" y="56"/>
                  </a:moveTo>
                  <a:cubicBezTo>
                    <a:pt x="129" y="56"/>
                    <a:pt x="129" y="56"/>
                    <a:pt x="129" y="56"/>
                  </a:cubicBezTo>
                  <a:cubicBezTo>
                    <a:pt x="129" y="56"/>
                    <a:pt x="129" y="56"/>
                    <a:pt x="129" y="56"/>
                  </a:cubicBezTo>
                  <a:cubicBezTo>
                    <a:pt x="129" y="56"/>
                    <a:pt x="129" y="56"/>
                    <a:pt x="129" y="56"/>
                  </a:cubicBezTo>
                  <a:moveTo>
                    <a:pt x="77" y="56"/>
                  </a:moveTo>
                  <a:cubicBezTo>
                    <a:pt x="77" y="56"/>
                    <a:pt x="76" y="56"/>
                    <a:pt x="76" y="56"/>
                  </a:cubicBezTo>
                  <a:cubicBezTo>
                    <a:pt x="76" y="56"/>
                    <a:pt x="77" y="56"/>
                    <a:pt x="77" y="56"/>
                  </a:cubicBezTo>
                  <a:moveTo>
                    <a:pt x="62" y="48"/>
                  </a:moveTo>
                  <a:cubicBezTo>
                    <a:pt x="62" y="48"/>
                    <a:pt x="62" y="48"/>
                    <a:pt x="62" y="48"/>
                  </a:cubicBezTo>
                  <a:cubicBezTo>
                    <a:pt x="62" y="48"/>
                    <a:pt x="62" y="48"/>
                    <a:pt x="62" y="48"/>
                  </a:cubicBezTo>
                  <a:cubicBezTo>
                    <a:pt x="62" y="48"/>
                    <a:pt x="62" y="48"/>
                    <a:pt x="62" y="48"/>
                  </a:cubicBezTo>
                  <a:moveTo>
                    <a:pt x="61" y="47"/>
                  </a:moveTo>
                  <a:cubicBezTo>
                    <a:pt x="61" y="47"/>
                    <a:pt x="61" y="47"/>
                    <a:pt x="61" y="47"/>
                  </a:cubicBezTo>
                  <a:cubicBezTo>
                    <a:pt x="61" y="47"/>
                    <a:pt x="61" y="47"/>
                    <a:pt x="61" y="47"/>
                  </a:cubicBezTo>
                  <a:cubicBezTo>
                    <a:pt x="61" y="47"/>
                    <a:pt x="61" y="47"/>
                    <a:pt x="61" y="47"/>
                  </a:cubicBezTo>
                  <a:moveTo>
                    <a:pt x="67" y="47"/>
                  </a:moveTo>
                  <a:cubicBezTo>
                    <a:pt x="66" y="47"/>
                    <a:pt x="64" y="48"/>
                    <a:pt x="62" y="48"/>
                  </a:cubicBezTo>
                  <a:cubicBezTo>
                    <a:pt x="64" y="48"/>
                    <a:pt x="66" y="47"/>
                    <a:pt x="67" y="47"/>
                  </a:cubicBezTo>
                  <a:moveTo>
                    <a:pt x="26" y="46"/>
                  </a:moveTo>
                  <a:cubicBezTo>
                    <a:pt x="26" y="46"/>
                    <a:pt x="26" y="46"/>
                    <a:pt x="26" y="46"/>
                  </a:cubicBezTo>
                  <a:cubicBezTo>
                    <a:pt x="26" y="46"/>
                    <a:pt x="27" y="46"/>
                    <a:pt x="27" y="47"/>
                  </a:cubicBezTo>
                  <a:cubicBezTo>
                    <a:pt x="27" y="46"/>
                    <a:pt x="26" y="46"/>
                    <a:pt x="26" y="46"/>
                  </a:cubicBezTo>
                  <a:cubicBezTo>
                    <a:pt x="26" y="46"/>
                    <a:pt x="26" y="46"/>
                    <a:pt x="26" y="46"/>
                  </a:cubicBezTo>
                  <a:moveTo>
                    <a:pt x="56" y="46"/>
                  </a:moveTo>
                  <a:cubicBezTo>
                    <a:pt x="56" y="46"/>
                    <a:pt x="56" y="46"/>
                    <a:pt x="56" y="46"/>
                  </a:cubicBezTo>
                  <a:cubicBezTo>
                    <a:pt x="56" y="46"/>
                    <a:pt x="56" y="46"/>
                    <a:pt x="56" y="46"/>
                  </a:cubicBezTo>
                  <a:cubicBezTo>
                    <a:pt x="56" y="46"/>
                    <a:pt x="56" y="46"/>
                    <a:pt x="56" y="46"/>
                  </a:cubicBezTo>
                  <a:moveTo>
                    <a:pt x="117" y="44"/>
                  </a:moveTo>
                  <a:cubicBezTo>
                    <a:pt x="117" y="44"/>
                    <a:pt x="118" y="44"/>
                    <a:pt x="118" y="44"/>
                  </a:cubicBezTo>
                  <a:cubicBezTo>
                    <a:pt x="118" y="44"/>
                    <a:pt x="118" y="44"/>
                    <a:pt x="118" y="44"/>
                  </a:cubicBezTo>
                  <a:cubicBezTo>
                    <a:pt x="118" y="44"/>
                    <a:pt x="118" y="44"/>
                    <a:pt x="118" y="44"/>
                  </a:cubicBezTo>
                  <a:cubicBezTo>
                    <a:pt x="118" y="44"/>
                    <a:pt x="118" y="44"/>
                    <a:pt x="118" y="44"/>
                  </a:cubicBezTo>
                  <a:cubicBezTo>
                    <a:pt x="118" y="44"/>
                    <a:pt x="117" y="44"/>
                    <a:pt x="117" y="44"/>
                  </a:cubicBezTo>
                  <a:moveTo>
                    <a:pt x="116" y="44"/>
                  </a:moveTo>
                  <a:cubicBezTo>
                    <a:pt x="117" y="44"/>
                    <a:pt x="117" y="44"/>
                    <a:pt x="117" y="44"/>
                  </a:cubicBezTo>
                  <a:cubicBezTo>
                    <a:pt x="117" y="44"/>
                    <a:pt x="117" y="44"/>
                    <a:pt x="116" y="44"/>
                  </a:cubicBezTo>
                  <a:moveTo>
                    <a:pt x="100" y="42"/>
                  </a:moveTo>
                  <a:cubicBezTo>
                    <a:pt x="100" y="42"/>
                    <a:pt x="100" y="42"/>
                    <a:pt x="100" y="42"/>
                  </a:cubicBezTo>
                  <a:cubicBezTo>
                    <a:pt x="98" y="43"/>
                    <a:pt x="96" y="44"/>
                    <a:pt x="94" y="45"/>
                  </a:cubicBezTo>
                  <a:cubicBezTo>
                    <a:pt x="94" y="46"/>
                    <a:pt x="93" y="47"/>
                    <a:pt x="92" y="48"/>
                  </a:cubicBezTo>
                  <a:cubicBezTo>
                    <a:pt x="89" y="53"/>
                    <a:pt x="82" y="56"/>
                    <a:pt x="77" y="57"/>
                  </a:cubicBezTo>
                  <a:cubicBezTo>
                    <a:pt x="77" y="57"/>
                    <a:pt x="77" y="57"/>
                    <a:pt x="77" y="57"/>
                  </a:cubicBezTo>
                  <a:cubicBezTo>
                    <a:pt x="77" y="57"/>
                    <a:pt x="77" y="57"/>
                    <a:pt x="77" y="57"/>
                  </a:cubicBezTo>
                  <a:cubicBezTo>
                    <a:pt x="82" y="56"/>
                    <a:pt x="89" y="53"/>
                    <a:pt x="92" y="48"/>
                  </a:cubicBezTo>
                  <a:cubicBezTo>
                    <a:pt x="93" y="47"/>
                    <a:pt x="94" y="46"/>
                    <a:pt x="94" y="45"/>
                  </a:cubicBezTo>
                  <a:cubicBezTo>
                    <a:pt x="96" y="44"/>
                    <a:pt x="98" y="43"/>
                    <a:pt x="100" y="42"/>
                  </a:cubicBezTo>
                  <a:cubicBezTo>
                    <a:pt x="100" y="42"/>
                    <a:pt x="100" y="42"/>
                    <a:pt x="100" y="42"/>
                  </a:cubicBezTo>
                  <a:moveTo>
                    <a:pt x="107" y="40"/>
                  </a:moveTo>
                  <a:cubicBezTo>
                    <a:pt x="105" y="40"/>
                    <a:pt x="102" y="41"/>
                    <a:pt x="100" y="42"/>
                  </a:cubicBezTo>
                  <a:cubicBezTo>
                    <a:pt x="102" y="41"/>
                    <a:pt x="105" y="40"/>
                    <a:pt x="107" y="40"/>
                  </a:cubicBezTo>
                  <a:moveTo>
                    <a:pt x="107" y="40"/>
                  </a:moveTo>
                  <a:cubicBezTo>
                    <a:pt x="107" y="40"/>
                    <a:pt x="107" y="40"/>
                    <a:pt x="107" y="40"/>
                  </a:cubicBezTo>
                  <a:cubicBezTo>
                    <a:pt x="107" y="40"/>
                    <a:pt x="107" y="40"/>
                    <a:pt x="107" y="40"/>
                  </a:cubicBezTo>
                  <a:cubicBezTo>
                    <a:pt x="107" y="40"/>
                    <a:pt x="107" y="40"/>
                    <a:pt x="107" y="40"/>
                  </a:cubicBezTo>
                  <a:moveTo>
                    <a:pt x="107" y="39"/>
                  </a:moveTo>
                  <a:cubicBezTo>
                    <a:pt x="105" y="39"/>
                    <a:pt x="104" y="39"/>
                    <a:pt x="103" y="39"/>
                  </a:cubicBezTo>
                  <a:cubicBezTo>
                    <a:pt x="104" y="39"/>
                    <a:pt x="105" y="39"/>
                    <a:pt x="107" y="39"/>
                  </a:cubicBezTo>
                  <a:moveTo>
                    <a:pt x="107" y="39"/>
                  </a:moveTo>
                  <a:cubicBezTo>
                    <a:pt x="107" y="39"/>
                    <a:pt x="107" y="39"/>
                    <a:pt x="107" y="39"/>
                  </a:cubicBezTo>
                  <a:cubicBezTo>
                    <a:pt x="107" y="39"/>
                    <a:pt x="107" y="39"/>
                    <a:pt x="107" y="39"/>
                  </a:cubicBezTo>
                  <a:cubicBezTo>
                    <a:pt x="107" y="39"/>
                    <a:pt x="107" y="39"/>
                    <a:pt x="107" y="39"/>
                  </a:cubicBezTo>
                  <a:moveTo>
                    <a:pt x="77" y="36"/>
                  </a:moveTo>
                  <a:cubicBezTo>
                    <a:pt x="74" y="41"/>
                    <a:pt x="68" y="47"/>
                    <a:pt x="61" y="47"/>
                  </a:cubicBezTo>
                  <a:cubicBezTo>
                    <a:pt x="68" y="47"/>
                    <a:pt x="74" y="41"/>
                    <a:pt x="77" y="36"/>
                  </a:cubicBezTo>
                  <a:moveTo>
                    <a:pt x="78" y="35"/>
                  </a:moveTo>
                  <a:cubicBezTo>
                    <a:pt x="78" y="36"/>
                    <a:pt x="77" y="36"/>
                    <a:pt x="77" y="36"/>
                  </a:cubicBezTo>
                  <a:cubicBezTo>
                    <a:pt x="77" y="36"/>
                    <a:pt x="78" y="36"/>
                    <a:pt x="78" y="35"/>
                  </a:cubicBezTo>
                  <a:moveTo>
                    <a:pt x="9" y="35"/>
                  </a:moveTo>
                  <a:cubicBezTo>
                    <a:pt x="9" y="35"/>
                    <a:pt x="9" y="35"/>
                    <a:pt x="8" y="35"/>
                  </a:cubicBezTo>
                  <a:cubicBezTo>
                    <a:pt x="9" y="35"/>
                    <a:pt x="9" y="35"/>
                    <a:pt x="9" y="35"/>
                  </a:cubicBezTo>
                  <a:moveTo>
                    <a:pt x="9" y="35"/>
                  </a:moveTo>
                  <a:cubicBezTo>
                    <a:pt x="9" y="35"/>
                    <a:pt x="9" y="35"/>
                    <a:pt x="9" y="35"/>
                  </a:cubicBezTo>
                  <a:cubicBezTo>
                    <a:pt x="9" y="35"/>
                    <a:pt x="9" y="35"/>
                    <a:pt x="9" y="35"/>
                  </a:cubicBezTo>
                  <a:cubicBezTo>
                    <a:pt x="9" y="35"/>
                    <a:pt x="9" y="35"/>
                    <a:pt x="9" y="35"/>
                  </a:cubicBezTo>
                  <a:moveTo>
                    <a:pt x="8" y="33"/>
                  </a:moveTo>
                  <a:cubicBezTo>
                    <a:pt x="5" y="33"/>
                    <a:pt x="2" y="34"/>
                    <a:pt x="0" y="35"/>
                  </a:cubicBezTo>
                  <a:cubicBezTo>
                    <a:pt x="2" y="34"/>
                    <a:pt x="5" y="33"/>
                    <a:pt x="8" y="33"/>
                  </a:cubicBezTo>
                  <a:moveTo>
                    <a:pt x="8" y="33"/>
                  </a:moveTo>
                  <a:cubicBezTo>
                    <a:pt x="8" y="33"/>
                    <a:pt x="8" y="33"/>
                    <a:pt x="8" y="33"/>
                  </a:cubicBezTo>
                  <a:cubicBezTo>
                    <a:pt x="8" y="33"/>
                    <a:pt x="8" y="33"/>
                    <a:pt x="8" y="33"/>
                  </a:cubicBezTo>
                  <a:cubicBezTo>
                    <a:pt x="8" y="33"/>
                    <a:pt x="8" y="33"/>
                    <a:pt x="8" y="33"/>
                  </a:cubicBezTo>
                  <a:moveTo>
                    <a:pt x="60" y="27"/>
                  </a:moveTo>
                  <a:cubicBezTo>
                    <a:pt x="61" y="27"/>
                    <a:pt x="61" y="27"/>
                    <a:pt x="61" y="27"/>
                  </a:cubicBezTo>
                  <a:cubicBezTo>
                    <a:pt x="62" y="27"/>
                    <a:pt x="64" y="28"/>
                    <a:pt x="65" y="28"/>
                  </a:cubicBezTo>
                  <a:cubicBezTo>
                    <a:pt x="66" y="29"/>
                    <a:pt x="66" y="30"/>
                    <a:pt x="67" y="31"/>
                  </a:cubicBezTo>
                  <a:cubicBezTo>
                    <a:pt x="67" y="30"/>
                    <a:pt x="67" y="30"/>
                    <a:pt x="67" y="30"/>
                  </a:cubicBezTo>
                  <a:cubicBezTo>
                    <a:pt x="67" y="30"/>
                    <a:pt x="67" y="30"/>
                    <a:pt x="67" y="30"/>
                  </a:cubicBezTo>
                  <a:cubicBezTo>
                    <a:pt x="67" y="31"/>
                    <a:pt x="67" y="31"/>
                    <a:pt x="67" y="31"/>
                  </a:cubicBezTo>
                  <a:cubicBezTo>
                    <a:pt x="66" y="30"/>
                    <a:pt x="66" y="29"/>
                    <a:pt x="65" y="28"/>
                  </a:cubicBezTo>
                  <a:cubicBezTo>
                    <a:pt x="64" y="28"/>
                    <a:pt x="62" y="27"/>
                    <a:pt x="61" y="27"/>
                  </a:cubicBezTo>
                  <a:cubicBezTo>
                    <a:pt x="61" y="27"/>
                    <a:pt x="61" y="27"/>
                    <a:pt x="60" y="27"/>
                  </a:cubicBezTo>
                  <a:moveTo>
                    <a:pt x="47" y="26"/>
                  </a:moveTo>
                  <a:cubicBezTo>
                    <a:pt x="47" y="26"/>
                    <a:pt x="47" y="26"/>
                    <a:pt x="47" y="26"/>
                  </a:cubicBezTo>
                  <a:cubicBezTo>
                    <a:pt x="47" y="26"/>
                    <a:pt x="47" y="26"/>
                    <a:pt x="47" y="26"/>
                  </a:cubicBezTo>
                  <a:cubicBezTo>
                    <a:pt x="47" y="26"/>
                    <a:pt x="47" y="26"/>
                    <a:pt x="47" y="26"/>
                  </a:cubicBezTo>
                  <a:moveTo>
                    <a:pt x="52" y="26"/>
                  </a:moveTo>
                  <a:cubicBezTo>
                    <a:pt x="51" y="26"/>
                    <a:pt x="49" y="26"/>
                    <a:pt x="47" y="26"/>
                  </a:cubicBezTo>
                  <a:cubicBezTo>
                    <a:pt x="49" y="26"/>
                    <a:pt x="51" y="26"/>
                    <a:pt x="52" y="26"/>
                  </a:cubicBezTo>
                  <a:moveTo>
                    <a:pt x="54" y="26"/>
                  </a:moveTo>
                  <a:cubicBezTo>
                    <a:pt x="54" y="26"/>
                    <a:pt x="53" y="26"/>
                    <a:pt x="53" y="26"/>
                  </a:cubicBezTo>
                  <a:cubicBezTo>
                    <a:pt x="53" y="26"/>
                    <a:pt x="54" y="26"/>
                    <a:pt x="54" y="26"/>
                  </a:cubicBezTo>
                  <a:moveTo>
                    <a:pt x="54" y="26"/>
                  </a:moveTo>
                  <a:cubicBezTo>
                    <a:pt x="54" y="26"/>
                    <a:pt x="54" y="26"/>
                    <a:pt x="54" y="26"/>
                  </a:cubicBezTo>
                  <a:cubicBezTo>
                    <a:pt x="54" y="26"/>
                    <a:pt x="54" y="26"/>
                    <a:pt x="54" y="26"/>
                  </a:cubicBezTo>
                  <a:cubicBezTo>
                    <a:pt x="54" y="26"/>
                    <a:pt x="54" y="26"/>
                    <a:pt x="54" y="26"/>
                  </a:cubicBezTo>
                  <a:moveTo>
                    <a:pt x="18" y="19"/>
                  </a:moveTo>
                  <a:cubicBezTo>
                    <a:pt x="24" y="21"/>
                    <a:pt x="31" y="24"/>
                    <a:pt x="35" y="25"/>
                  </a:cubicBezTo>
                  <a:cubicBezTo>
                    <a:pt x="35" y="25"/>
                    <a:pt x="35" y="25"/>
                    <a:pt x="35" y="25"/>
                  </a:cubicBezTo>
                  <a:cubicBezTo>
                    <a:pt x="35" y="25"/>
                    <a:pt x="35" y="25"/>
                    <a:pt x="35" y="25"/>
                  </a:cubicBezTo>
                  <a:cubicBezTo>
                    <a:pt x="31" y="24"/>
                    <a:pt x="24" y="21"/>
                    <a:pt x="18" y="19"/>
                  </a:cubicBezTo>
                  <a:moveTo>
                    <a:pt x="14" y="18"/>
                  </a:moveTo>
                  <a:cubicBezTo>
                    <a:pt x="14" y="18"/>
                    <a:pt x="14" y="18"/>
                    <a:pt x="15" y="18"/>
                  </a:cubicBezTo>
                  <a:cubicBezTo>
                    <a:pt x="14" y="18"/>
                    <a:pt x="14" y="18"/>
                    <a:pt x="14" y="18"/>
                  </a:cubicBezTo>
                  <a:moveTo>
                    <a:pt x="12" y="18"/>
                  </a:moveTo>
                  <a:cubicBezTo>
                    <a:pt x="12" y="18"/>
                    <a:pt x="12" y="18"/>
                    <a:pt x="12" y="18"/>
                  </a:cubicBezTo>
                  <a:cubicBezTo>
                    <a:pt x="12" y="18"/>
                    <a:pt x="12" y="18"/>
                    <a:pt x="12" y="18"/>
                  </a:cubicBezTo>
                  <a:moveTo>
                    <a:pt x="9" y="17"/>
                  </a:moveTo>
                  <a:cubicBezTo>
                    <a:pt x="9" y="17"/>
                    <a:pt x="10" y="17"/>
                    <a:pt x="10" y="17"/>
                  </a:cubicBezTo>
                  <a:cubicBezTo>
                    <a:pt x="10" y="17"/>
                    <a:pt x="9" y="17"/>
                    <a:pt x="9" y="17"/>
                  </a:cubicBezTo>
                  <a:moveTo>
                    <a:pt x="4" y="16"/>
                  </a:moveTo>
                  <a:cubicBezTo>
                    <a:pt x="3" y="16"/>
                    <a:pt x="3" y="16"/>
                    <a:pt x="3" y="16"/>
                  </a:cubicBezTo>
                  <a:cubicBezTo>
                    <a:pt x="3" y="16"/>
                    <a:pt x="3" y="16"/>
                    <a:pt x="3" y="16"/>
                  </a:cubicBezTo>
                  <a:cubicBezTo>
                    <a:pt x="3" y="16"/>
                    <a:pt x="3" y="16"/>
                    <a:pt x="4" y="16"/>
                  </a:cubicBezTo>
                  <a:moveTo>
                    <a:pt x="4" y="16"/>
                  </a:moveTo>
                  <a:cubicBezTo>
                    <a:pt x="4" y="16"/>
                    <a:pt x="4" y="16"/>
                    <a:pt x="4" y="16"/>
                  </a:cubicBezTo>
                  <a:cubicBezTo>
                    <a:pt x="4" y="16"/>
                    <a:pt x="5" y="16"/>
                    <a:pt x="6" y="16"/>
                  </a:cubicBezTo>
                  <a:cubicBezTo>
                    <a:pt x="5" y="16"/>
                    <a:pt x="4" y="16"/>
                    <a:pt x="4" y="16"/>
                  </a:cubicBezTo>
                  <a:moveTo>
                    <a:pt x="134" y="7"/>
                  </a:moveTo>
                  <a:cubicBezTo>
                    <a:pt x="134" y="8"/>
                    <a:pt x="134" y="8"/>
                    <a:pt x="134" y="8"/>
                  </a:cubicBezTo>
                  <a:cubicBezTo>
                    <a:pt x="134" y="8"/>
                    <a:pt x="134" y="8"/>
                    <a:pt x="134" y="7"/>
                  </a:cubicBezTo>
                  <a:moveTo>
                    <a:pt x="134" y="7"/>
                  </a:moveTo>
                  <a:cubicBezTo>
                    <a:pt x="134" y="7"/>
                    <a:pt x="134" y="7"/>
                    <a:pt x="134" y="7"/>
                  </a:cubicBezTo>
                  <a:cubicBezTo>
                    <a:pt x="134" y="7"/>
                    <a:pt x="134" y="7"/>
                    <a:pt x="134" y="7"/>
                  </a:cubicBezTo>
                  <a:moveTo>
                    <a:pt x="117" y="0"/>
                  </a:moveTo>
                  <a:cubicBezTo>
                    <a:pt x="117" y="0"/>
                    <a:pt x="117" y="0"/>
                    <a:pt x="117" y="0"/>
                  </a:cubicBezTo>
                  <a:cubicBezTo>
                    <a:pt x="117" y="0"/>
                    <a:pt x="117" y="0"/>
                    <a:pt x="117" y="0"/>
                  </a:cubicBezTo>
                  <a:moveTo>
                    <a:pt x="117" y="0"/>
                  </a:moveTo>
                  <a:cubicBezTo>
                    <a:pt x="117" y="0"/>
                    <a:pt x="117" y="0"/>
                    <a:pt x="117" y="0"/>
                  </a:cubicBezTo>
                  <a:cubicBezTo>
                    <a:pt x="117" y="0"/>
                    <a:pt x="117" y="0"/>
                    <a:pt x="117" y="0"/>
                  </a:cubicBezTo>
                  <a:cubicBezTo>
                    <a:pt x="117" y="0"/>
                    <a:pt x="117" y="0"/>
                    <a:pt x="117" y="0"/>
                  </a:cubicBezTo>
                </a:path>
              </a:pathLst>
            </a:custGeom>
            <a:solidFill>
              <a:srgbClr val="8A1A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 name="Freeform 8639">
              <a:extLst>
                <a:ext uri="{FF2B5EF4-FFF2-40B4-BE49-F238E27FC236}">
                  <a16:creationId xmlns:a16="http://schemas.microsoft.com/office/drawing/2014/main" id="{C19B6C76-1982-45C5-9AA5-D67B7A0F1509}"/>
                </a:ext>
              </a:extLst>
            </p:cNvPr>
            <p:cNvSpPr>
              <a:spLocks noEditPoints="1"/>
            </p:cNvSpPr>
            <p:nvPr/>
          </p:nvSpPr>
          <p:spPr bwMode="auto">
            <a:xfrm>
              <a:off x="11914188" y="3190875"/>
              <a:ext cx="184150" cy="136525"/>
            </a:xfrm>
            <a:custGeom>
              <a:avLst/>
              <a:gdLst>
                <a:gd name="T0" fmla="*/ 61 w 154"/>
                <a:gd name="T1" fmla="*/ 65 h 114"/>
                <a:gd name="T2" fmla="*/ 119 w 154"/>
                <a:gd name="T3" fmla="*/ 61 h 114"/>
                <a:gd name="T4" fmla="*/ 15 w 154"/>
                <a:gd name="T5" fmla="*/ 61 h 114"/>
                <a:gd name="T6" fmla="*/ 78 w 154"/>
                <a:gd name="T7" fmla="*/ 64 h 114"/>
                <a:gd name="T8" fmla="*/ 124 w 154"/>
                <a:gd name="T9" fmla="*/ 53 h 114"/>
                <a:gd name="T10" fmla="*/ 124 w 154"/>
                <a:gd name="T11" fmla="*/ 53 h 114"/>
                <a:gd name="T12" fmla="*/ 106 w 154"/>
                <a:gd name="T13" fmla="*/ 41 h 114"/>
                <a:gd name="T14" fmla="*/ 140 w 154"/>
                <a:gd name="T15" fmla="*/ 35 h 114"/>
                <a:gd name="T16" fmla="*/ 140 w 154"/>
                <a:gd name="T17" fmla="*/ 58 h 114"/>
                <a:gd name="T18" fmla="*/ 136 w 154"/>
                <a:gd name="T19" fmla="*/ 62 h 114"/>
                <a:gd name="T20" fmla="*/ 135 w 154"/>
                <a:gd name="T21" fmla="*/ 22 h 114"/>
                <a:gd name="T22" fmla="*/ 118 w 154"/>
                <a:gd name="T23" fmla="*/ 14 h 114"/>
                <a:gd name="T24" fmla="*/ 90 w 154"/>
                <a:gd name="T25" fmla="*/ 45 h 114"/>
                <a:gd name="T26" fmla="*/ 84 w 154"/>
                <a:gd name="T27" fmla="*/ 40 h 114"/>
                <a:gd name="T28" fmla="*/ 69 w 154"/>
                <a:gd name="T29" fmla="*/ 60 h 114"/>
                <a:gd name="T30" fmla="*/ 57 w 154"/>
                <a:gd name="T31" fmla="*/ 60 h 114"/>
                <a:gd name="T32" fmla="*/ 78 w 154"/>
                <a:gd name="T33" fmla="*/ 50 h 114"/>
                <a:gd name="T34" fmla="*/ 80 w 154"/>
                <a:gd name="T35" fmla="*/ 38 h 114"/>
                <a:gd name="T36" fmla="*/ 68 w 154"/>
                <a:gd name="T37" fmla="*/ 44 h 114"/>
                <a:gd name="T38" fmla="*/ 55 w 154"/>
                <a:gd name="T39" fmla="*/ 40 h 114"/>
                <a:gd name="T40" fmla="*/ 48 w 154"/>
                <a:gd name="T41" fmla="*/ 40 h 114"/>
                <a:gd name="T42" fmla="*/ 15 w 154"/>
                <a:gd name="T43" fmla="*/ 32 h 114"/>
                <a:gd name="T44" fmla="*/ 4 w 154"/>
                <a:gd name="T45" fmla="*/ 30 h 114"/>
                <a:gd name="T46" fmla="*/ 58 w 154"/>
                <a:gd name="T47" fmla="*/ 42 h 114"/>
                <a:gd name="T48" fmla="*/ 55 w 154"/>
                <a:gd name="T49" fmla="*/ 58 h 114"/>
                <a:gd name="T50" fmla="*/ 11 w 154"/>
                <a:gd name="T51" fmla="*/ 43 h 114"/>
                <a:gd name="T52" fmla="*/ 9 w 154"/>
                <a:gd name="T53" fmla="*/ 47 h 114"/>
                <a:gd name="T54" fmla="*/ 63 w 154"/>
                <a:gd name="T55" fmla="*/ 72 h 114"/>
                <a:gd name="T56" fmla="*/ 98 w 154"/>
                <a:gd name="T57" fmla="*/ 50 h 114"/>
                <a:gd name="T58" fmla="*/ 103 w 154"/>
                <a:gd name="T59" fmla="*/ 47 h 114"/>
                <a:gd name="T60" fmla="*/ 108 w 154"/>
                <a:gd name="T61" fmla="*/ 53 h 114"/>
                <a:gd name="T62" fmla="*/ 108 w 154"/>
                <a:gd name="T63" fmla="*/ 54 h 114"/>
                <a:gd name="T64" fmla="*/ 78 w 154"/>
                <a:gd name="T65" fmla="*/ 71 h 114"/>
                <a:gd name="T66" fmla="*/ 64 w 154"/>
                <a:gd name="T67" fmla="*/ 73 h 114"/>
                <a:gd name="T68" fmla="*/ 9 w 154"/>
                <a:gd name="T69" fmla="*/ 49 h 114"/>
                <a:gd name="T70" fmla="*/ 34 w 154"/>
                <a:gd name="T71" fmla="*/ 90 h 114"/>
                <a:gd name="T72" fmla="*/ 28 w 154"/>
                <a:gd name="T73" fmla="*/ 91 h 114"/>
                <a:gd name="T74" fmla="*/ 18 w 154"/>
                <a:gd name="T75" fmla="*/ 104 h 114"/>
                <a:gd name="T76" fmla="*/ 62 w 154"/>
                <a:gd name="T77" fmla="*/ 110 h 114"/>
                <a:gd name="T78" fmla="*/ 75 w 154"/>
                <a:gd name="T79" fmla="*/ 103 h 114"/>
                <a:gd name="T80" fmla="*/ 126 w 154"/>
                <a:gd name="T81" fmla="*/ 78 h 114"/>
                <a:gd name="T82" fmla="*/ 99 w 154"/>
                <a:gd name="T83" fmla="*/ 108 h 114"/>
                <a:gd name="T84" fmla="*/ 117 w 154"/>
                <a:gd name="T85" fmla="*/ 102 h 114"/>
                <a:gd name="T86" fmla="*/ 124 w 154"/>
                <a:gd name="T87" fmla="*/ 75 h 114"/>
                <a:gd name="T88" fmla="*/ 78 w 154"/>
                <a:gd name="T89" fmla="*/ 99 h 114"/>
                <a:gd name="T90" fmla="*/ 65 w 154"/>
                <a:gd name="T91" fmla="*/ 94 h 114"/>
                <a:gd name="T92" fmla="*/ 62 w 154"/>
                <a:gd name="T93" fmla="*/ 88 h 114"/>
                <a:gd name="T94" fmla="*/ 59 w 154"/>
                <a:gd name="T95" fmla="*/ 87 h 114"/>
                <a:gd name="T96" fmla="*/ 62 w 154"/>
                <a:gd name="T97" fmla="*/ 80 h 114"/>
                <a:gd name="T98" fmla="*/ 74 w 154"/>
                <a:gd name="T99" fmla="*/ 93 h 114"/>
                <a:gd name="T100" fmla="*/ 94 w 154"/>
                <a:gd name="T101" fmla="*/ 91 h 114"/>
                <a:gd name="T102" fmla="*/ 130 w 154"/>
                <a:gd name="T103" fmla="*/ 70 h 114"/>
                <a:gd name="T104" fmla="*/ 132 w 154"/>
                <a:gd name="T105" fmla="*/ 70 h 114"/>
                <a:gd name="T106" fmla="*/ 124 w 154"/>
                <a:gd name="T107" fmla="*/ 74 h 114"/>
                <a:gd name="T108" fmla="*/ 142 w 154"/>
                <a:gd name="T109" fmla="*/ 78 h 114"/>
                <a:gd name="T110" fmla="*/ 144 w 154"/>
                <a:gd name="T111" fmla="*/ 1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4" h="114">
                  <a:moveTo>
                    <a:pt x="57" y="68"/>
                  </a:moveTo>
                  <a:cubicBezTo>
                    <a:pt x="56" y="68"/>
                    <a:pt x="55" y="67"/>
                    <a:pt x="55" y="67"/>
                  </a:cubicBezTo>
                  <a:cubicBezTo>
                    <a:pt x="54" y="67"/>
                    <a:pt x="54" y="66"/>
                    <a:pt x="54" y="65"/>
                  </a:cubicBezTo>
                  <a:cubicBezTo>
                    <a:pt x="55" y="64"/>
                    <a:pt x="56" y="63"/>
                    <a:pt x="58" y="62"/>
                  </a:cubicBezTo>
                  <a:cubicBezTo>
                    <a:pt x="58" y="62"/>
                    <a:pt x="58" y="62"/>
                    <a:pt x="59" y="62"/>
                  </a:cubicBezTo>
                  <a:cubicBezTo>
                    <a:pt x="59" y="62"/>
                    <a:pt x="59" y="63"/>
                    <a:pt x="59" y="63"/>
                  </a:cubicBezTo>
                  <a:cubicBezTo>
                    <a:pt x="60" y="63"/>
                    <a:pt x="60" y="63"/>
                    <a:pt x="61" y="63"/>
                  </a:cubicBezTo>
                  <a:cubicBezTo>
                    <a:pt x="62" y="63"/>
                    <a:pt x="62" y="65"/>
                    <a:pt x="61" y="65"/>
                  </a:cubicBezTo>
                  <a:cubicBezTo>
                    <a:pt x="60" y="67"/>
                    <a:pt x="59" y="68"/>
                    <a:pt x="57" y="68"/>
                  </a:cubicBezTo>
                  <a:moveTo>
                    <a:pt x="83" y="90"/>
                  </a:moveTo>
                  <a:cubicBezTo>
                    <a:pt x="83" y="90"/>
                    <a:pt x="82" y="90"/>
                    <a:pt x="82" y="90"/>
                  </a:cubicBezTo>
                  <a:cubicBezTo>
                    <a:pt x="77" y="90"/>
                    <a:pt x="68" y="87"/>
                    <a:pt x="69" y="81"/>
                  </a:cubicBezTo>
                  <a:cubicBezTo>
                    <a:pt x="70" y="75"/>
                    <a:pt x="74" y="76"/>
                    <a:pt x="79" y="75"/>
                  </a:cubicBezTo>
                  <a:cubicBezTo>
                    <a:pt x="89" y="74"/>
                    <a:pt x="94" y="64"/>
                    <a:pt x="102" y="60"/>
                  </a:cubicBezTo>
                  <a:cubicBezTo>
                    <a:pt x="104" y="59"/>
                    <a:pt x="107" y="58"/>
                    <a:pt x="110" y="58"/>
                  </a:cubicBezTo>
                  <a:cubicBezTo>
                    <a:pt x="114" y="58"/>
                    <a:pt x="117" y="59"/>
                    <a:pt x="119" y="61"/>
                  </a:cubicBezTo>
                  <a:cubicBezTo>
                    <a:pt x="126" y="68"/>
                    <a:pt x="110" y="72"/>
                    <a:pt x="107" y="74"/>
                  </a:cubicBezTo>
                  <a:cubicBezTo>
                    <a:pt x="103" y="77"/>
                    <a:pt x="98" y="83"/>
                    <a:pt x="93" y="86"/>
                  </a:cubicBezTo>
                  <a:cubicBezTo>
                    <a:pt x="91" y="89"/>
                    <a:pt x="87" y="90"/>
                    <a:pt x="83" y="90"/>
                  </a:cubicBezTo>
                  <a:moveTo>
                    <a:pt x="48" y="93"/>
                  </a:moveTo>
                  <a:cubicBezTo>
                    <a:pt x="43" y="93"/>
                    <a:pt x="36" y="86"/>
                    <a:pt x="34" y="83"/>
                  </a:cubicBezTo>
                  <a:cubicBezTo>
                    <a:pt x="29" y="78"/>
                    <a:pt x="24" y="78"/>
                    <a:pt x="19" y="74"/>
                  </a:cubicBezTo>
                  <a:cubicBezTo>
                    <a:pt x="14" y="71"/>
                    <a:pt x="14" y="66"/>
                    <a:pt x="15" y="61"/>
                  </a:cubicBezTo>
                  <a:cubicBezTo>
                    <a:pt x="15" y="61"/>
                    <a:pt x="15" y="61"/>
                    <a:pt x="15" y="61"/>
                  </a:cubicBezTo>
                  <a:cubicBezTo>
                    <a:pt x="16" y="59"/>
                    <a:pt x="17" y="56"/>
                    <a:pt x="19" y="56"/>
                  </a:cubicBezTo>
                  <a:cubicBezTo>
                    <a:pt x="19" y="56"/>
                    <a:pt x="20" y="57"/>
                    <a:pt x="20" y="57"/>
                  </a:cubicBezTo>
                  <a:cubicBezTo>
                    <a:pt x="24" y="58"/>
                    <a:pt x="23" y="61"/>
                    <a:pt x="25" y="63"/>
                  </a:cubicBezTo>
                  <a:cubicBezTo>
                    <a:pt x="28" y="66"/>
                    <a:pt x="31" y="67"/>
                    <a:pt x="34" y="69"/>
                  </a:cubicBezTo>
                  <a:cubicBezTo>
                    <a:pt x="43" y="72"/>
                    <a:pt x="58" y="79"/>
                    <a:pt x="52" y="90"/>
                  </a:cubicBezTo>
                  <a:cubicBezTo>
                    <a:pt x="51" y="92"/>
                    <a:pt x="50" y="93"/>
                    <a:pt x="48" y="93"/>
                  </a:cubicBezTo>
                  <a:moveTo>
                    <a:pt x="80" y="64"/>
                  </a:moveTo>
                  <a:cubicBezTo>
                    <a:pt x="79" y="64"/>
                    <a:pt x="79" y="64"/>
                    <a:pt x="78" y="64"/>
                  </a:cubicBezTo>
                  <a:cubicBezTo>
                    <a:pt x="76" y="63"/>
                    <a:pt x="76" y="62"/>
                    <a:pt x="76" y="60"/>
                  </a:cubicBezTo>
                  <a:cubicBezTo>
                    <a:pt x="77" y="56"/>
                    <a:pt x="81" y="52"/>
                    <a:pt x="84" y="48"/>
                  </a:cubicBezTo>
                  <a:cubicBezTo>
                    <a:pt x="84" y="48"/>
                    <a:pt x="85" y="48"/>
                    <a:pt x="85" y="48"/>
                  </a:cubicBezTo>
                  <a:cubicBezTo>
                    <a:pt x="86" y="48"/>
                    <a:pt x="87" y="48"/>
                    <a:pt x="87" y="49"/>
                  </a:cubicBezTo>
                  <a:cubicBezTo>
                    <a:pt x="89" y="49"/>
                    <a:pt x="90" y="52"/>
                    <a:pt x="90" y="53"/>
                  </a:cubicBezTo>
                  <a:cubicBezTo>
                    <a:pt x="89" y="56"/>
                    <a:pt x="88" y="59"/>
                    <a:pt x="86" y="61"/>
                  </a:cubicBezTo>
                  <a:cubicBezTo>
                    <a:pt x="84" y="63"/>
                    <a:pt x="82" y="64"/>
                    <a:pt x="80" y="64"/>
                  </a:cubicBezTo>
                  <a:moveTo>
                    <a:pt x="124" y="53"/>
                  </a:moveTo>
                  <a:cubicBezTo>
                    <a:pt x="122" y="53"/>
                    <a:pt x="120" y="52"/>
                    <a:pt x="118" y="51"/>
                  </a:cubicBezTo>
                  <a:cubicBezTo>
                    <a:pt x="114" y="50"/>
                    <a:pt x="110" y="51"/>
                    <a:pt x="107" y="50"/>
                  </a:cubicBezTo>
                  <a:cubicBezTo>
                    <a:pt x="105" y="50"/>
                    <a:pt x="106" y="49"/>
                    <a:pt x="106" y="48"/>
                  </a:cubicBezTo>
                  <a:cubicBezTo>
                    <a:pt x="109" y="44"/>
                    <a:pt x="114" y="43"/>
                    <a:pt x="119" y="42"/>
                  </a:cubicBezTo>
                  <a:cubicBezTo>
                    <a:pt x="121" y="41"/>
                    <a:pt x="124" y="41"/>
                    <a:pt x="126" y="41"/>
                  </a:cubicBezTo>
                  <a:cubicBezTo>
                    <a:pt x="129" y="41"/>
                    <a:pt x="131" y="42"/>
                    <a:pt x="131" y="44"/>
                  </a:cubicBezTo>
                  <a:cubicBezTo>
                    <a:pt x="131" y="48"/>
                    <a:pt x="128" y="52"/>
                    <a:pt x="124" y="53"/>
                  </a:cubicBezTo>
                  <a:cubicBezTo>
                    <a:pt x="124" y="53"/>
                    <a:pt x="124" y="53"/>
                    <a:pt x="124" y="53"/>
                  </a:cubicBezTo>
                  <a:moveTo>
                    <a:pt x="95" y="46"/>
                  </a:moveTo>
                  <a:cubicBezTo>
                    <a:pt x="94" y="46"/>
                    <a:pt x="92" y="44"/>
                    <a:pt x="92" y="43"/>
                  </a:cubicBezTo>
                  <a:cubicBezTo>
                    <a:pt x="91" y="41"/>
                    <a:pt x="92" y="38"/>
                    <a:pt x="93" y="36"/>
                  </a:cubicBezTo>
                  <a:cubicBezTo>
                    <a:pt x="94" y="28"/>
                    <a:pt x="102" y="22"/>
                    <a:pt x="110" y="20"/>
                  </a:cubicBezTo>
                  <a:cubicBezTo>
                    <a:pt x="113" y="19"/>
                    <a:pt x="116" y="18"/>
                    <a:pt x="119" y="18"/>
                  </a:cubicBezTo>
                  <a:cubicBezTo>
                    <a:pt x="121" y="18"/>
                    <a:pt x="124" y="19"/>
                    <a:pt x="126" y="20"/>
                  </a:cubicBezTo>
                  <a:cubicBezTo>
                    <a:pt x="129" y="21"/>
                    <a:pt x="133" y="24"/>
                    <a:pt x="132" y="28"/>
                  </a:cubicBezTo>
                  <a:cubicBezTo>
                    <a:pt x="129" y="37"/>
                    <a:pt x="114" y="38"/>
                    <a:pt x="106" y="41"/>
                  </a:cubicBezTo>
                  <a:cubicBezTo>
                    <a:pt x="102" y="42"/>
                    <a:pt x="99" y="44"/>
                    <a:pt x="96" y="46"/>
                  </a:cubicBezTo>
                  <a:cubicBezTo>
                    <a:pt x="95" y="46"/>
                    <a:pt x="95" y="46"/>
                    <a:pt x="95" y="46"/>
                  </a:cubicBezTo>
                  <a:moveTo>
                    <a:pt x="153" y="0"/>
                  </a:moveTo>
                  <a:cubicBezTo>
                    <a:pt x="146" y="5"/>
                    <a:pt x="141" y="13"/>
                    <a:pt x="139" y="22"/>
                  </a:cubicBezTo>
                  <a:cubicBezTo>
                    <a:pt x="139" y="23"/>
                    <a:pt x="139" y="23"/>
                    <a:pt x="139" y="23"/>
                  </a:cubicBezTo>
                  <a:cubicBezTo>
                    <a:pt x="139" y="23"/>
                    <a:pt x="139" y="23"/>
                    <a:pt x="139" y="23"/>
                  </a:cubicBezTo>
                  <a:cubicBezTo>
                    <a:pt x="139" y="26"/>
                    <a:pt x="140" y="29"/>
                    <a:pt x="140" y="32"/>
                  </a:cubicBezTo>
                  <a:cubicBezTo>
                    <a:pt x="140" y="33"/>
                    <a:pt x="140" y="34"/>
                    <a:pt x="140" y="35"/>
                  </a:cubicBezTo>
                  <a:cubicBezTo>
                    <a:pt x="139" y="36"/>
                    <a:pt x="139" y="36"/>
                    <a:pt x="139" y="36"/>
                  </a:cubicBezTo>
                  <a:cubicBezTo>
                    <a:pt x="139" y="37"/>
                    <a:pt x="139" y="38"/>
                    <a:pt x="138" y="38"/>
                  </a:cubicBezTo>
                  <a:cubicBezTo>
                    <a:pt x="137" y="40"/>
                    <a:pt x="136" y="43"/>
                    <a:pt x="135" y="45"/>
                  </a:cubicBezTo>
                  <a:cubicBezTo>
                    <a:pt x="134" y="46"/>
                    <a:pt x="134" y="46"/>
                    <a:pt x="134" y="47"/>
                  </a:cubicBezTo>
                  <a:cubicBezTo>
                    <a:pt x="134" y="48"/>
                    <a:pt x="135" y="49"/>
                    <a:pt x="136" y="50"/>
                  </a:cubicBezTo>
                  <a:cubicBezTo>
                    <a:pt x="137" y="51"/>
                    <a:pt x="138" y="51"/>
                    <a:pt x="138" y="52"/>
                  </a:cubicBezTo>
                  <a:cubicBezTo>
                    <a:pt x="139" y="53"/>
                    <a:pt x="140" y="54"/>
                    <a:pt x="140" y="55"/>
                  </a:cubicBezTo>
                  <a:cubicBezTo>
                    <a:pt x="140" y="56"/>
                    <a:pt x="140" y="57"/>
                    <a:pt x="140" y="58"/>
                  </a:cubicBezTo>
                  <a:cubicBezTo>
                    <a:pt x="140" y="58"/>
                    <a:pt x="140" y="58"/>
                    <a:pt x="140" y="58"/>
                  </a:cubicBezTo>
                  <a:cubicBezTo>
                    <a:pt x="140" y="58"/>
                    <a:pt x="140" y="58"/>
                    <a:pt x="140" y="58"/>
                  </a:cubicBezTo>
                  <a:cubicBezTo>
                    <a:pt x="140" y="56"/>
                    <a:pt x="139" y="55"/>
                    <a:pt x="138" y="54"/>
                  </a:cubicBezTo>
                  <a:cubicBezTo>
                    <a:pt x="137" y="53"/>
                    <a:pt x="135" y="52"/>
                    <a:pt x="134" y="51"/>
                  </a:cubicBezTo>
                  <a:cubicBezTo>
                    <a:pt x="133" y="50"/>
                    <a:pt x="133" y="49"/>
                    <a:pt x="133" y="48"/>
                  </a:cubicBezTo>
                  <a:cubicBezTo>
                    <a:pt x="133" y="50"/>
                    <a:pt x="132" y="51"/>
                    <a:pt x="132" y="53"/>
                  </a:cubicBezTo>
                  <a:cubicBezTo>
                    <a:pt x="132" y="58"/>
                    <a:pt x="134" y="59"/>
                    <a:pt x="136" y="62"/>
                  </a:cubicBezTo>
                  <a:cubicBezTo>
                    <a:pt x="136" y="62"/>
                    <a:pt x="136" y="62"/>
                    <a:pt x="136" y="62"/>
                  </a:cubicBezTo>
                  <a:cubicBezTo>
                    <a:pt x="136" y="62"/>
                    <a:pt x="136" y="62"/>
                    <a:pt x="136" y="62"/>
                  </a:cubicBezTo>
                  <a:cubicBezTo>
                    <a:pt x="132" y="60"/>
                    <a:pt x="131" y="56"/>
                    <a:pt x="131" y="52"/>
                  </a:cubicBezTo>
                  <a:cubicBezTo>
                    <a:pt x="131" y="52"/>
                    <a:pt x="131" y="52"/>
                    <a:pt x="131" y="52"/>
                  </a:cubicBezTo>
                  <a:cubicBezTo>
                    <a:pt x="131" y="52"/>
                    <a:pt x="131" y="52"/>
                    <a:pt x="131" y="52"/>
                  </a:cubicBezTo>
                  <a:cubicBezTo>
                    <a:pt x="131" y="50"/>
                    <a:pt x="132" y="48"/>
                    <a:pt x="133" y="46"/>
                  </a:cubicBezTo>
                  <a:cubicBezTo>
                    <a:pt x="135" y="41"/>
                    <a:pt x="138" y="36"/>
                    <a:pt x="138" y="32"/>
                  </a:cubicBezTo>
                  <a:cubicBezTo>
                    <a:pt x="138" y="32"/>
                    <a:pt x="138" y="32"/>
                    <a:pt x="138" y="32"/>
                  </a:cubicBezTo>
                  <a:cubicBezTo>
                    <a:pt x="138" y="28"/>
                    <a:pt x="137" y="25"/>
                    <a:pt x="135" y="22"/>
                  </a:cubicBezTo>
                  <a:cubicBezTo>
                    <a:pt x="135" y="22"/>
                    <a:pt x="135" y="22"/>
                    <a:pt x="135" y="22"/>
                  </a:cubicBezTo>
                  <a:cubicBezTo>
                    <a:pt x="135" y="22"/>
                    <a:pt x="135" y="22"/>
                    <a:pt x="135" y="22"/>
                  </a:cubicBezTo>
                  <a:cubicBezTo>
                    <a:pt x="135" y="22"/>
                    <a:pt x="135" y="22"/>
                    <a:pt x="135" y="21"/>
                  </a:cubicBezTo>
                  <a:cubicBezTo>
                    <a:pt x="135" y="21"/>
                    <a:pt x="135" y="21"/>
                    <a:pt x="135" y="21"/>
                  </a:cubicBezTo>
                  <a:cubicBezTo>
                    <a:pt x="135" y="21"/>
                    <a:pt x="135" y="21"/>
                    <a:pt x="135" y="21"/>
                  </a:cubicBezTo>
                  <a:cubicBezTo>
                    <a:pt x="131" y="16"/>
                    <a:pt x="125" y="14"/>
                    <a:pt x="118" y="14"/>
                  </a:cubicBezTo>
                  <a:cubicBezTo>
                    <a:pt x="118" y="14"/>
                    <a:pt x="118" y="14"/>
                    <a:pt x="118" y="14"/>
                  </a:cubicBezTo>
                  <a:cubicBezTo>
                    <a:pt x="118" y="14"/>
                    <a:pt x="118" y="14"/>
                    <a:pt x="118" y="14"/>
                  </a:cubicBezTo>
                  <a:cubicBezTo>
                    <a:pt x="118" y="14"/>
                    <a:pt x="118" y="14"/>
                    <a:pt x="118" y="14"/>
                  </a:cubicBezTo>
                  <a:cubicBezTo>
                    <a:pt x="118" y="14"/>
                    <a:pt x="118" y="14"/>
                    <a:pt x="118" y="14"/>
                  </a:cubicBezTo>
                  <a:cubicBezTo>
                    <a:pt x="118" y="14"/>
                    <a:pt x="118" y="14"/>
                    <a:pt x="118" y="14"/>
                  </a:cubicBezTo>
                  <a:cubicBezTo>
                    <a:pt x="108" y="15"/>
                    <a:pt x="100" y="20"/>
                    <a:pt x="94" y="28"/>
                  </a:cubicBezTo>
                  <a:cubicBezTo>
                    <a:pt x="93" y="29"/>
                    <a:pt x="92" y="30"/>
                    <a:pt x="91" y="31"/>
                  </a:cubicBezTo>
                  <a:cubicBezTo>
                    <a:pt x="90" y="33"/>
                    <a:pt x="89" y="34"/>
                    <a:pt x="89" y="37"/>
                  </a:cubicBezTo>
                  <a:cubicBezTo>
                    <a:pt x="89" y="37"/>
                    <a:pt x="89" y="38"/>
                    <a:pt x="89" y="39"/>
                  </a:cubicBezTo>
                  <a:cubicBezTo>
                    <a:pt x="89" y="41"/>
                    <a:pt x="89" y="43"/>
                    <a:pt x="90" y="45"/>
                  </a:cubicBezTo>
                  <a:cubicBezTo>
                    <a:pt x="90" y="45"/>
                    <a:pt x="90" y="45"/>
                    <a:pt x="90" y="45"/>
                  </a:cubicBezTo>
                  <a:cubicBezTo>
                    <a:pt x="90" y="45"/>
                    <a:pt x="90" y="45"/>
                    <a:pt x="90" y="45"/>
                  </a:cubicBezTo>
                  <a:cubicBezTo>
                    <a:pt x="90" y="45"/>
                    <a:pt x="90" y="45"/>
                    <a:pt x="90" y="45"/>
                  </a:cubicBezTo>
                  <a:cubicBezTo>
                    <a:pt x="88" y="43"/>
                    <a:pt x="88" y="40"/>
                    <a:pt x="88" y="38"/>
                  </a:cubicBezTo>
                  <a:cubicBezTo>
                    <a:pt x="88" y="37"/>
                    <a:pt x="88" y="36"/>
                    <a:pt x="88" y="36"/>
                  </a:cubicBezTo>
                  <a:cubicBezTo>
                    <a:pt x="88" y="35"/>
                    <a:pt x="88" y="35"/>
                    <a:pt x="88" y="34"/>
                  </a:cubicBezTo>
                  <a:cubicBezTo>
                    <a:pt x="87" y="36"/>
                    <a:pt x="86" y="37"/>
                    <a:pt x="85" y="39"/>
                  </a:cubicBezTo>
                  <a:cubicBezTo>
                    <a:pt x="85" y="39"/>
                    <a:pt x="84" y="40"/>
                    <a:pt x="84" y="40"/>
                  </a:cubicBezTo>
                  <a:cubicBezTo>
                    <a:pt x="84" y="40"/>
                    <a:pt x="84" y="40"/>
                    <a:pt x="84" y="40"/>
                  </a:cubicBezTo>
                  <a:cubicBezTo>
                    <a:pt x="81" y="46"/>
                    <a:pt x="80" y="53"/>
                    <a:pt x="74" y="58"/>
                  </a:cubicBezTo>
                  <a:cubicBezTo>
                    <a:pt x="73" y="58"/>
                    <a:pt x="73" y="59"/>
                    <a:pt x="72" y="59"/>
                  </a:cubicBezTo>
                  <a:cubicBezTo>
                    <a:pt x="70" y="61"/>
                    <a:pt x="68" y="63"/>
                    <a:pt x="68" y="66"/>
                  </a:cubicBezTo>
                  <a:cubicBezTo>
                    <a:pt x="68" y="66"/>
                    <a:pt x="68" y="66"/>
                    <a:pt x="68" y="66"/>
                  </a:cubicBezTo>
                  <a:cubicBezTo>
                    <a:pt x="68" y="65"/>
                    <a:pt x="68" y="65"/>
                    <a:pt x="68" y="64"/>
                  </a:cubicBezTo>
                  <a:cubicBezTo>
                    <a:pt x="68" y="63"/>
                    <a:pt x="68" y="61"/>
                    <a:pt x="69" y="60"/>
                  </a:cubicBezTo>
                  <a:cubicBezTo>
                    <a:pt x="69" y="60"/>
                    <a:pt x="69" y="60"/>
                    <a:pt x="69" y="60"/>
                  </a:cubicBezTo>
                  <a:cubicBezTo>
                    <a:pt x="69" y="60"/>
                    <a:pt x="69" y="61"/>
                    <a:pt x="68" y="61"/>
                  </a:cubicBezTo>
                  <a:cubicBezTo>
                    <a:pt x="67" y="61"/>
                    <a:pt x="65"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1" y="61"/>
                    <a:pt x="58" y="61"/>
                    <a:pt x="57" y="60"/>
                  </a:cubicBezTo>
                  <a:cubicBezTo>
                    <a:pt x="57" y="60"/>
                    <a:pt x="57" y="60"/>
                    <a:pt x="57" y="60"/>
                  </a:cubicBezTo>
                  <a:cubicBezTo>
                    <a:pt x="57" y="60"/>
                    <a:pt x="57" y="60"/>
                    <a:pt x="57" y="60"/>
                  </a:cubicBezTo>
                  <a:cubicBezTo>
                    <a:pt x="57" y="60"/>
                    <a:pt x="57" y="60"/>
                    <a:pt x="57" y="60"/>
                  </a:cubicBezTo>
                  <a:cubicBezTo>
                    <a:pt x="57" y="59"/>
                    <a:pt x="57" y="59"/>
                    <a:pt x="57" y="59"/>
                  </a:cubicBezTo>
                  <a:cubicBezTo>
                    <a:pt x="58" y="60"/>
                    <a:pt x="60" y="61"/>
                    <a:pt x="62" y="61"/>
                  </a:cubicBezTo>
                  <a:cubicBezTo>
                    <a:pt x="62" y="61"/>
                    <a:pt x="62" y="61"/>
                    <a:pt x="62" y="61"/>
                  </a:cubicBezTo>
                  <a:cubicBezTo>
                    <a:pt x="62" y="61"/>
                    <a:pt x="62" y="61"/>
                    <a:pt x="62" y="61"/>
                  </a:cubicBezTo>
                  <a:cubicBezTo>
                    <a:pt x="69" y="61"/>
                    <a:pt x="75" y="55"/>
                    <a:pt x="78" y="50"/>
                  </a:cubicBezTo>
                  <a:cubicBezTo>
                    <a:pt x="78" y="50"/>
                    <a:pt x="78" y="50"/>
                    <a:pt x="78" y="50"/>
                  </a:cubicBezTo>
                  <a:cubicBezTo>
                    <a:pt x="78" y="50"/>
                    <a:pt x="79" y="50"/>
                    <a:pt x="79" y="49"/>
                  </a:cubicBezTo>
                  <a:cubicBezTo>
                    <a:pt x="79" y="49"/>
                    <a:pt x="79" y="49"/>
                    <a:pt x="79" y="49"/>
                  </a:cubicBezTo>
                  <a:cubicBezTo>
                    <a:pt x="80" y="47"/>
                    <a:pt x="81" y="45"/>
                    <a:pt x="82" y="43"/>
                  </a:cubicBezTo>
                  <a:cubicBezTo>
                    <a:pt x="86" y="35"/>
                    <a:pt x="92" y="26"/>
                    <a:pt x="100" y="20"/>
                  </a:cubicBezTo>
                  <a:cubicBezTo>
                    <a:pt x="96" y="21"/>
                    <a:pt x="92" y="22"/>
                    <a:pt x="88" y="25"/>
                  </a:cubicBezTo>
                  <a:cubicBezTo>
                    <a:pt x="85" y="28"/>
                    <a:pt x="80" y="33"/>
                    <a:pt x="80" y="37"/>
                  </a:cubicBezTo>
                  <a:cubicBezTo>
                    <a:pt x="80" y="37"/>
                    <a:pt x="80" y="38"/>
                    <a:pt x="80" y="38"/>
                  </a:cubicBezTo>
                  <a:cubicBezTo>
                    <a:pt x="80" y="38"/>
                    <a:pt x="80" y="38"/>
                    <a:pt x="80" y="38"/>
                  </a:cubicBezTo>
                  <a:cubicBezTo>
                    <a:pt x="80" y="38"/>
                    <a:pt x="80" y="38"/>
                    <a:pt x="80" y="38"/>
                  </a:cubicBezTo>
                  <a:cubicBezTo>
                    <a:pt x="80" y="38"/>
                    <a:pt x="80" y="38"/>
                    <a:pt x="80" y="38"/>
                  </a:cubicBezTo>
                  <a:cubicBezTo>
                    <a:pt x="80" y="38"/>
                    <a:pt x="80" y="37"/>
                    <a:pt x="80" y="36"/>
                  </a:cubicBezTo>
                  <a:cubicBezTo>
                    <a:pt x="80" y="34"/>
                    <a:pt x="81" y="32"/>
                    <a:pt x="82" y="30"/>
                  </a:cubicBezTo>
                  <a:cubicBezTo>
                    <a:pt x="78" y="34"/>
                    <a:pt x="72" y="36"/>
                    <a:pt x="67" y="38"/>
                  </a:cubicBezTo>
                  <a:cubicBezTo>
                    <a:pt x="65" y="38"/>
                    <a:pt x="62" y="39"/>
                    <a:pt x="60" y="39"/>
                  </a:cubicBezTo>
                  <a:cubicBezTo>
                    <a:pt x="61" y="39"/>
                    <a:pt x="62" y="40"/>
                    <a:pt x="63" y="40"/>
                  </a:cubicBezTo>
                  <a:cubicBezTo>
                    <a:pt x="65" y="41"/>
                    <a:pt x="67" y="42"/>
                    <a:pt x="68" y="44"/>
                  </a:cubicBezTo>
                  <a:cubicBezTo>
                    <a:pt x="68" y="44"/>
                    <a:pt x="68" y="44"/>
                    <a:pt x="68" y="44"/>
                  </a:cubicBezTo>
                  <a:cubicBezTo>
                    <a:pt x="68" y="44"/>
                    <a:pt x="68" y="44"/>
                    <a:pt x="68" y="44"/>
                  </a:cubicBezTo>
                  <a:cubicBezTo>
                    <a:pt x="68" y="45"/>
                    <a:pt x="68" y="45"/>
                    <a:pt x="68" y="45"/>
                  </a:cubicBezTo>
                  <a:cubicBezTo>
                    <a:pt x="67" y="44"/>
                    <a:pt x="67" y="43"/>
                    <a:pt x="66" y="42"/>
                  </a:cubicBezTo>
                  <a:cubicBezTo>
                    <a:pt x="65" y="42"/>
                    <a:pt x="63" y="41"/>
                    <a:pt x="62" y="41"/>
                  </a:cubicBezTo>
                  <a:cubicBezTo>
                    <a:pt x="62" y="41"/>
                    <a:pt x="62" y="41"/>
                    <a:pt x="61" y="41"/>
                  </a:cubicBezTo>
                  <a:cubicBezTo>
                    <a:pt x="59" y="40"/>
                    <a:pt x="57" y="40"/>
                    <a:pt x="55" y="40"/>
                  </a:cubicBezTo>
                  <a:cubicBezTo>
                    <a:pt x="55" y="40"/>
                    <a:pt x="55" y="40"/>
                    <a:pt x="55" y="40"/>
                  </a:cubicBezTo>
                  <a:cubicBezTo>
                    <a:pt x="55" y="40"/>
                    <a:pt x="55" y="40"/>
                    <a:pt x="55" y="40"/>
                  </a:cubicBezTo>
                  <a:cubicBezTo>
                    <a:pt x="55" y="40"/>
                    <a:pt x="54" y="40"/>
                    <a:pt x="54" y="40"/>
                  </a:cubicBezTo>
                  <a:cubicBezTo>
                    <a:pt x="54" y="40"/>
                    <a:pt x="54" y="40"/>
                    <a:pt x="54" y="40"/>
                  </a:cubicBezTo>
                  <a:cubicBezTo>
                    <a:pt x="54" y="40"/>
                    <a:pt x="54" y="40"/>
                    <a:pt x="54" y="40"/>
                  </a:cubicBezTo>
                  <a:cubicBezTo>
                    <a:pt x="54" y="40"/>
                    <a:pt x="54" y="40"/>
                    <a:pt x="54" y="40"/>
                  </a:cubicBezTo>
                  <a:cubicBezTo>
                    <a:pt x="54" y="40"/>
                    <a:pt x="54" y="40"/>
                    <a:pt x="53" y="40"/>
                  </a:cubicBezTo>
                  <a:cubicBezTo>
                    <a:pt x="52" y="40"/>
                    <a:pt x="50" y="40"/>
                    <a:pt x="48" y="40"/>
                  </a:cubicBezTo>
                  <a:cubicBezTo>
                    <a:pt x="48" y="40"/>
                    <a:pt x="48" y="40"/>
                    <a:pt x="48" y="40"/>
                  </a:cubicBezTo>
                  <a:cubicBezTo>
                    <a:pt x="48" y="40"/>
                    <a:pt x="48" y="40"/>
                    <a:pt x="48" y="40"/>
                  </a:cubicBezTo>
                  <a:cubicBezTo>
                    <a:pt x="48" y="40"/>
                    <a:pt x="48" y="40"/>
                    <a:pt x="48" y="40"/>
                  </a:cubicBezTo>
                  <a:cubicBezTo>
                    <a:pt x="48" y="40"/>
                    <a:pt x="48" y="40"/>
                    <a:pt x="48" y="40"/>
                  </a:cubicBezTo>
                  <a:cubicBezTo>
                    <a:pt x="44" y="40"/>
                    <a:pt x="40" y="40"/>
                    <a:pt x="36" y="39"/>
                  </a:cubicBezTo>
                  <a:cubicBezTo>
                    <a:pt x="36" y="39"/>
                    <a:pt x="36" y="39"/>
                    <a:pt x="36" y="39"/>
                  </a:cubicBezTo>
                  <a:cubicBezTo>
                    <a:pt x="32" y="38"/>
                    <a:pt x="25" y="35"/>
                    <a:pt x="19" y="33"/>
                  </a:cubicBezTo>
                  <a:cubicBezTo>
                    <a:pt x="18" y="33"/>
                    <a:pt x="17" y="33"/>
                    <a:pt x="16" y="32"/>
                  </a:cubicBezTo>
                  <a:cubicBezTo>
                    <a:pt x="15" y="32"/>
                    <a:pt x="15" y="32"/>
                    <a:pt x="15" y="32"/>
                  </a:cubicBezTo>
                  <a:cubicBezTo>
                    <a:pt x="14" y="32"/>
                    <a:pt x="14" y="32"/>
                    <a:pt x="13" y="32"/>
                  </a:cubicBezTo>
                  <a:cubicBezTo>
                    <a:pt x="13" y="32"/>
                    <a:pt x="13" y="32"/>
                    <a:pt x="13" y="32"/>
                  </a:cubicBezTo>
                  <a:cubicBezTo>
                    <a:pt x="12" y="31"/>
                    <a:pt x="12" y="31"/>
                    <a:pt x="11" y="31"/>
                  </a:cubicBezTo>
                  <a:cubicBezTo>
                    <a:pt x="11" y="31"/>
                    <a:pt x="10" y="31"/>
                    <a:pt x="10" y="31"/>
                  </a:cubicBezTo>
                  <a:cubicBezTo>
                    <a:pt x="9" y="31"/>
                    <a:pt x="8" y="31"/>
                    <a:pt x="7" y="30"/>
                  </a:cubicBezTo>
                  <a:cubicBezTo>
                    <a:pt x="6" y="30"/>
                    <a:pt x="5" y="30"/>
                    <a:pt x="5" y="30"/>
                  </a:cubicBezTo>
                  <a:cubicBezTo>
                    <a:pt x="5" y="30"/>
                    <a:pt x="5" y="30"/>
                    <a:pt x="5" y="30"/>
                  </a:cubicBezTo>
                  <a:cubicBezTo>
                    <a:pt x="4" y="30"/>
                    <a:pt x="4" y="30"/>
                    <a:pt x="4" y="30"/>
                  </a:cubicBezTo>
                  <a:cubicBezTo>
                    <a:pt x="4" y="32"/>
                    <a:pt x="3" y="33"/>
                    <a:pt x="3" y="34"/>
                  </a:cubicBezTo>
                  <a:cubicBezTo>
                    <a:pt x="4" y="34"/>
                    <a:pt x="6" y="34"/>
                    <a:pt x="8" y="34"/>
                  </a:cubicBezTo>
                  <a:cubicBezTo>
                    <a:pt x="9" y="34"/>
                    <a:pt x="11" y="34"/>
                    <a:pt x="12" y="34"/>
                  </a:cubicBezTo>
                  <a:cubicBezTo>
                    <a:pt x="18" y="35"/>
                    <a:pt x="25" y="36"/>
                    <a:pt x="30" y="40"/>
                  </a:cubicBezTo>
                  <a:cubicBezTo>
                    <a:pt x="35" y="42"/>
                    <a:pt x="39" y="43"/>
                    <a:pt x="44" y="43"/>
                  </a:cubicBezTo>
                  <a:cubicBezTo>
                    <a:pt x="46" y="43"/>
                    <a:pt x="48" y="43"/>
                    <a:pt x="50" y="42"/>
                  </a:cubicBezTo>
                  <a:cubicBezTo>
                    <a:pt x="52" y="42"/>
                    <a:pt x="54" y="42"/>
                    <a:pt x="57" y="42"/>
                  </a:cubicBezTo>
                  <a:cubicBezTo>
                    <a:pt x="57" y="42"/>
                    <a:pt x="58" y="42"/>
                    <a:pt x="58" y="42"/>
                  </a:cubicBezTo>
                  <a:cubicBezTo>
                    <a:pt x="59" y="42"/>
                    <a:pt x="59" y="42"/>
                    <a:pt x="59" y="42"/>
                  </a:cubicBezTo>
                  <a:cubicBezTo>
                    <a:pt x="59" y="42"/>
                    <a:pt x="59" y="42"/>
                    <a:pt x="60" y="42"/>
                  </a:cubicBezTo>
                  <a:cubicBezTo>
                    <a:pt x="60" y="42"/>
                    <a:pt x="60" y="42"/>
                    <a:pt x="60" y="42"/>
                  </a:cubicBezTo>
                  <a:cubicBezTo>
                    <a:pt x="62" y="42"/>
                    <a:pt x="64" y="44"/>
                    <a:pt x="65" y="45"/>
                  </a:cubicBezTo>
                  <a:cubicBezTo>
                    <a:pt x="67" y="47"/>
                    <a:pt x="69" y="49"/>
                    <a:pt x="68" y="52"/>
                  </a:cubicBezTo>
                  <a:cubicBezTo>
                    <a:pt x="66" y="56"/>
                    <a:pt x="63" y="58"/>
                    <a:pt x="59" y="58"/>
                  </a:cubicBezTo>
                  <a:cubicBezTo>
                    <a:pt x="59" y="58"/>
                    <a:pt x="59" y="58"/>
                    <a:pt x="59" y="58"/>
                  </a:cubicBezTo>
                  <a:cubicBezTo>
                    <a:pt x="57" y="58"/>
                    <a:pt x="56" y="58"/>
                    <a:pt x="55" y="58"/>
                  </a:cubicBezTo>
                  <a:cubicBezTo>
                    <a:pt x="54" y="58"/>
                    <a:pt x="52" y="58"/>
                    <a:pt x="51" y="58"/>
                  </a:cubicBezTo>
                  <a:cubicBezTo>
                    <a:pt x="50" y="58"/>
                    <a:pt x="50" y="58"/>
                    <a:pt x="49" y="58"/>
                  </a:cubicBezTo>
                  <a:cubicBezTo>
                    <a:pt x="46" y="58"/>
                    <a:pt x="43" y="59"/>
                    <a:pt x="40" y="59"/>
                  </a:cubicBezTo>
                  <a:cubicBezTo>
                    <a:pt x="40" y="59"/>
                    <a:pt x="40" y="59"/>
                    <a:pt x="40" y="58"/>
                  </a:cubicBezTo>
                  <a:cubicBezTo>
                    <a:pt x="35" y="58"/>
                    <a:pt x="30" y="58"/>
                    <a:pt x="27" y="53"/>
                  </a:cubicBezTo>
                  <a:cubicBezTo>
                    <a:pt x="27" y="53"/>
                    <a:pt x="27" y="53"/>
                    <a:pt x="27" y="53"/>
                  </a:cubicBezTo>
                  <a:cubicBezTo>
                    <a:pt x="23" y="50"/>
                    <a:pt x="20" y="46"/>
                    <a:pt x="16" y="44"/>
                  </a:cubicBezTo>
                  <a:cubicBezTo>
                    <a:pt x="14" y="43"/>
                    <a:pt x="12" y="43"/>
                    <a:pt x="11" y="43"/>
                  </a:cubicBezTo>
                  <a:cubicBezTo>
                    <a:pt x="9" y="43"/>
                    <a:pt x="8" y="43"/>
                    <a:pt x="6" y="44"/>
                  </a:cubicBezTo>
                  <a:cubicBezTo>
                    <a:pt x="5" y="44"/>
                    <a:pt x="3" y="44"/>
                    <a:pt x="2" y="44"/>
                  </a:cubicBezTo>
                  <a:cubicBezTo>
                    <a:pt x="1" y="44"/>
                    <a:pt x="1" y="44"/>
                    <a:pt x="0" y="44"/>
                  </a:cubicBezTo>
                  <a:cubicBezTo>
                    <a:pt x="0" y="46"/>
                    <a:pt x="0" y="47"/>
                    <a:pt x="0" y="49"/>
                  </a:cubicBezTo>
                  <a:cubicBezTo>
                    <a:pt x="0" y="49"/>
                    <a:pt x="0" y="49"/>
                    <a:pt x="1" y="49"/>
                  </a:cubicBezTo>
                  <a:cubicBezTo>
                    <a:pt x="3" y="48"/>
                    <a:pt x="6"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10" y="47"/>
                    <a:pt x="10" y="47"/>
                  </a:cubicBezTo>
                  <a:cubicBezTo>
                    <a:pt x="14" y="47"/>
                    <a:pt x="17" y="48"/>
                    <a:pt x="20" y="51"/>
                  </a:cubicBezTo>
                  <a:cubicBezTo>
                    <a:pt x="26" y="58"/>
                    <a:pt x="33" y="63"/>
                    <a:pt x="42" y="66"/>
                  </a:cubicBezTo>
                  <a:cubicBezTo>
                    <a:pt x="44" y="67"/>
                    <a:pt x="46" y="67"/>
                    <a:pt x="48" y="68"/>
                  </a:cubicBezTo>
                  <a:cubicBezTo>
                    <a:pt x="52" y="71"/>
                    <a:pt x="58" y="72"/>
                    <a:pt x="63" y="72"/>
                  </a:cubicBezTo>
                  <a:cubicBezTo>
                    <a:pt x="63" y="72"/>
                    <a:pt x="63" y="72"/>
                    <a:pt x="63" y="72"/>
                  </a:cubicBezTo>
                  <a:cubicBezTo>
                    <a:pt x="63" y="72"/>
                    <a:pt x="63" y="72"/>
                    <a:pt x="63" y="72"/>
                  </a:cubicBezTo>
                  <a:cubicBezTo>
                    <a:pt x="68" y="72"/>
                    <a:pt x="73" y="71"/>
                    <a:pt x="77" y="70"/>
                  </a:cubicBezTo>
                  <a:cubicBezTo>
                    <a:pt x="77" y="70"/>
                    <a:pt x="77" y="70"/>
                    <a:pt x="77" y="70"/>
                  </a:cubicBezTo>
                  <a:cubicBezTo>
                    <a:pt x="77" y="70"/>
                    <a:pt x="78" y="70"/>
                    <a:pt x="78" y="70"/>
                  </a:cubicBezTo>
                  <a:cubicBezTo>
                    <a:pt x="78" y="70"/>
                    <a:pt x="78" y="70"/>
                    <a:pt x="78" y="70"/>
                  </a:cubicBezTo>
                  <a:cubicBezTo>
                    <a:pt x="81" y="69"/>
                    <a:pt x="83" y="68"/>
                    <a:pt x="85" y="66"/>
                  </a:cubicBezTo>
                  <a:cubicBezTo>
                    <a:pt x="88" y="64"/>
                    <a:pt x="91" y="62"/>
                    <a:pt x="92" y="59"/>
                  </a:cubicBezTo>
                  <a:cubicBezTo>
                    <a:pt x="94" y="56"/>
                    <a:pt x="96" y="53"/>
                    <a:pt x="98" y="50"/>
                  </a:cubicBezTo>
                  <a:cubicBezTo>
                    <a:pt x="99" y="49"/>
                    <a:pt x="100" y="48"/>
                    <a:pt x="100" y="47"/>
                  </a:cubicBezTo>
                  <a:cubicBezTo>
                    <a:pt x="101" y="47"/>
                    <a:pt x="101" y="47"/>
                    <a:pt x="101" y="47"/>
                  </a:cubicBezTo>
                  <a:cubicBezTo>
                    <a:pt x="102" y="46"/>
                    <a:pt x="103" y="45"/>
                    <a:pt x="104" y="44"/>
                  </a:cubicBezTo>
                  <a:cubicBezTo>
                    <a:pt x="108" y="43"/>
                    <a:pt x="113" y="42"/>
                    <a:pt x="118" y="40"/>
                  </a:cubicBezTo>
                  <a:cubicBezTo>
                    <a:pt x="118" y="40"/>
                    <a:pt x="119" y="39"/>
                    <a:pt x="120" y="39"/>
                  </a:cubicBezTo>
                  <a:cubicBezTo>
                    <a:pt x="120" y="39"/>
                    <a:pt x="120" y="39"/>
                    <a:pt x="120" y="39"/>
                  </a:cubicBezTo>
                  <a:cubicBezTo>
                    <a:pt x="120" y="39"/>
                    <a:pt x="120" y="39"/>
                    <a:pt x="120" y="39"/>
                  </a:cubicBezTo>
                  <a:cubicBezTo>
                    <a:pt x="114" y="42"/>
                    <a:pt x="107" y="43"/>
                    <a:pt x="103" y="47"/>
                  </a:cubicBezTo>
                  <a:cubicBezTo>
                    <a:pt x="100" y="49"/>
                    <a:pt x="98" y="53"/>
                    <a:pt x="96" y="57"/>
                  </a:cubicBezTo>
                  <a:cubicBezTo>
                    <a:pt x="99" y="56"/>
                    <a:pt x="101" y="54"/>
                    <a:pt x="104" y="53"/>
                  </a:cubicBezTo>
                  <a:cubicBezTo>
                    <a:pt x="104" y="53"/>
                    <a:pt x="104" y="53"/>
                    <a:pt x="104" y="53"/>
                  </a:cubicBezTo>
                  <a:cubicBezTo>
                    <a:pt x="105" y="53"/>
                    <a:pt x="106" y="53"/>
                    <a:pt x="108" y="53"/>
                  </a:cubicBezTo>
                  <a:cubicBezTo>
                    <a:pt x="108" y="53"/>
                    <a:pt x="108" y="53"/>
                    <a:pt x="108" y="53"/>
                  </a:cubicBezTo>
                  <a:cubicBezTo>
                    <a:pt x="108" y="53"/>
                    <a:pt x="108" y="53"/>
                    <a:pt x="108" y="53"/>
                  </a:cubicBezTo>
                  <a:cubicBezTo>
                    <a:pt x="108" y="53"/>
                    <a:pt x="108" y="53"/>
                    <a:pt x="108" y="53"/>
                  </a:cubicBezTo>
                  <a:cubicBezTo>
                    <a:pt x="108" y="53"/>
                    <a:pt x="108" y="53"/>
                    <a:pt x="108" y="53"/>
                  </a:cubicBezTo>
                  <a:cubicBezTo>
                    <a:pt x="112" y="53"/>
                    <a:pt x="115" y="56"/>
                    <a:pt x="119" y="58"/>
                  </a:cubicBezTo>
                  <a:cubicBezTo>
                    <a:pt x="119" y="58"/>
                    <a:pt x="119" y="58"/>
                    <a:pt x="119" y="58"/>
                  </a:cubicBezTo>
                  <a:cubicBezTo>
                    <a:pt x="119" y="58"/>
                    <a:pt x="119" y="58"/>
                    <a:pt x="119" y="58"/>
                  </a:cubicBezTo>
                  <a:cubicBezTo>
                    <a:pt x="119" y="58"/>
                    <a:pt x="119" y="58"/>
                    <a:pt x="119" y="58"/>
                  </a:cubicBezTo>
                  <a:cubicBezTo>
                    <a:pt x="119" y="58"/>
                    <a:pt x="118" y="58"/>
                    <a:pt x="118" y="58"/>
                  </a:cubicBezTo>
                  <a:cubicBezTo>
                    <a:pt x="118" y="58"/>
                    <a:pt x="118" y="58"/>
                    <a:pt x="118" y="58"/>
                  </a:cubicBezTo>
                  <a:cubicBezTo>
                    <a:pt x="118" y="58"/>
                    <a:pt x="118" y="58"/>
                    <a:pt x="117" y="58"/>
                  </a:cubicBezTo>
                  <a:cubicBezTo>
                    <a:pt x="114" y="56"/>
                    <a:pt x="111" y="54"/>
                    <a:pt x="108" y="54"/>
                  </a:cubicBezTo>
                  <a:cubicBezTo>
                    <a:pt x="108" y="54"/>
                    <a:pt x="108" y="54"/>
                    <a:pt x="108" y="54"/>
                  </a:cubicBezTo>
                  <a:cubicBezTo>
                    <a:pt x="108" y="54"/>
                    <a:pt x="108" y="54"/>
                    <a:pt x="108" y="54"/>
                  </a:cubicBezTo>
                  <a:cubicBezTo>
                    <a:pt x="106" y="54"/>
                    <a:pt x="103" y="55"/>
                    <a:pt x="101" y="56"/>
                  </a:cubicBezTo>
                  <a:cubicBezTo>
                    <a:pt x="101" y="56"/>
                    <a:pt x="101" y="56"/>
                    <a:pt x="101" y="56"/>
                  </a:cubicBezTo>
                  <a:cubicBezTo>
                    <a:pt x="101" y="56"/>
                    <a:pt x="101" y="56"/>
                    <a:pt x="101" y="56"/>
                  </a:cubicBezTo>
                  <a:cubicBezTo>
                    <a:pt x="99" y="57"/>
                    <a:pt x="97" y="58"/>
                    <a:pt x="95" y="59"/>
                  </a:cubicBezTo>
                  <a:cubicBezTo>
                    <a:pt x="95" y="60"/>
                    <a:pt x="94" y="61"/>
                    <a:pt x="93" y="62"/>
                  </a:cubicBezTo>
                  <a:cubicBezTo>
                    <a:pt x="90" y="67"/>
                    <a:pt x="83" y="70"/>
                    <a:pt x="78" y="71"/>
                  </a:cubicBezTo>
                  <a:cubicBezTo>
                    <a:pt x="78" y="71"/>
                    <a:pt x="78" y="71"/>
                    <a:pt x="78" y="71"/>
                  </a:cubicBezTo>
                  <a:cubicBezTo>
                    <a:pt x="78" y="71"/>
                    <a:pt x="77" y="72"/>
                    <a:pt x="77" y="72"/>
                  </a:cubicBezTo>
                  <a:cubicBezTo>
                    <a:pt x="77" y="72"/>
                    <a:pt x="77" y="72"/>
                    <a:pt x="77" y="72"/>
                  </a:cubicBezTo>
                  <a:cubicBezTo>
                    <a:pt x="77" y="72"/>
                    <a:pt x="77" y="72"/>
                    <a:pt x="77" y="72"/>
                  </a:cubicBezTo>
                  <a:cubicBezTo>
                    <a:pt x="72" y="73"/>
                    <a:pt x="68" y="73"/>
                    <a:pt x="64" y="73"/>
                  </a:cubicBezTo>
                  <a:cubicBezTo>
                    <a:pt x="64" y="73"/>
                    <a:pt x="64" y="73"/>
                    <a:pt x="64" y="73"/>
                  </a:cubicBezTo>
                  <a:cubicBezTo>
                    <a:pt x="64" y="73"/>
                    <a:pt x="64" y="73"/>
                    <a:pt x="64" y="73"/>
                  </a:cubicBezTo>
                  <a:cubicBezTo>
                    <a:pt x="64" y="73"/>
                    <a:pt x="64" y="73"/>
                    <a:pt x="64" y="73"/>
                  </a:cubicBezTo>
                  <a:cubicBezTo>
                    <a:pt x="64" y="73"/>
                    <a:pt x="64" y="73"/>
                    <a:pt x="64" y="73"/>
                  </a:cubicBezTo>
                  <a:cubicBezTo>
                    <a:pt x="51" y="73"/>
                    <a:pt x="38" y="69"/>
                    <a:pt x="28" y="61"/>
                  </a:cubicBezTo>
                  <a:cubicBezTo>
                    <a:pt x="28" y="60"/>
                    <a:pt x="27" y="60"/>
                    <a:pt x="27" y="60"/>
                  </a:cubicBezTo>
                  <a:cubicBezTo>
                    <a:pt x="27" y="60"/>
                    <a:pt x="27" y="60"/>
                    <a:pt x="27" y="60"/>
                  </a:cubicBezTo>
                  <a:cubicBezTo>
                    <a:pt x="21" y="55"/>
                    <a:pt x="18" y="49"/>
                    <a:pt x="10" y="49"/>
                  </a:cubicBezTo>
                  <a:cubicBezTo>
                    <a:pt x="10" y="49"/>
                    <a:pt x="10" y="49"/>
                    <a:pt x="10" y="49"/>
                  </a:cubicBezTo>
                  <a:cubicBezTo>
                    <a:pt x="10" y="49"/>
                    <a:pt x="10" y="49"/>
                    <a:pt x="10" y="49"/>
                  </a:cubicBezTo>
                  <a:cubicBezTo>
                    <a:pt x="10" y="49"/>
                    <a:pt x="10" y="49"/>
                    <a:pt x="9" y="49"/>
                  </a:cubicBezTo>
                  <a:cubicBezTo>
                    <a:pt x="9" y="49"/>
                    <a:pt x="9" y="49"/>
                    <a:pt x="9" y="49"/>
                  </a:cubicBezTo>
                  <a:cubicBezTo>
                    <a:pt x="9" y="49"/>
                    <a:pt x="9" y="49"/>
                    <a:pt x="9" y="49"/>
                  </a:cubicBezTo>
                  <a:cubicBezTo>
                    <a:pt x="12" y="50"/>
                    <a:pt x="13" y="53"/>
                    <a:pt x="13" y="55"/>
                  </a:cubicBezTo>
                  <a:cubicBezTo>
                    <a:pt x="13" y="59"/>
                    <a:pt x="10" y="65"/>
                    <a:pt x="10" y="70"/>
                  </a:cubicBezTo>
                  <a:cubicBezTo>
                    <a:pt x="10" y="74"/>
                    <a:pt x="12" y="77"/>
                    <a:pt x="19" y="78"/>
                  </a:cubicBezTo>
                  <a:cubicBezTo>
                    <a:pt x="22" y="79"/>
                    <a:pt x="25" y="80"/>
                    <a:pt x="27" y="83"/>
                  </a:cubicBezTo>
                  <a:cubicBezTo>
                    <a:pt x="30" y="83"/>
                    <a:pt x="33" y="85"/>
                    <a:pt x="34" y="89"/>
                  </a:cubicBezTo>
                  <a:cubicBezTo>
                    <a:pt x="34" y="89"/>
                    <a:pt x="34" y="90"/>
                    <a:pt x="34" y="90"/>
                  </a:cubicBezTo>
                  <a:cubicBezTo>
                    <a:pt x="34" y="92"/>
                    <a:pt x="34" y="93"/>
                    <a:pt x="32" y="94"/>
                  </a:cubicBezTo>
                  <a:cubicBezTo>
                    <a:pt x="32" y="94"/>
                    <a:pt x="32" y="94"/>
                    <a:pt x="32" y="94"/>
                  </a:cubicBezTo>
                  <a:cubicBezTo>
                    <a:pt x="32" y="94"/>
                    <a:pt x="32" y="94"/>
                    <a:pt x="32" y="94"/>
                  </a:cubicBezTo>
                  <a:cubicBezTo>
                    <a:pt x="33" y="93"/>
                    <a:pt x="33" y="93"/>
                    <a:pt x="33" y="92"/>
                  </a:cubicBezTo>
                  <a:cubicBezTo>
                    <a:pt x="33" y="90"/>
                    <a:pt x="33" y="88"/>
                    <a:pt x="32" y="87"/>
                  </a:cubicBezTo>
                  <a:cubicBezTo>
                    <a:pt x="31" y="86"/>
                    <a:pt x="29" y="85"/>
                    <a:pt x="28" y="84"/>
                  </a:cubicBezTo>
                  <a:cubicBezTo>
                    <a:pt x="28" y="85"/>
                    <a:pt x="29" y="87"/>
                    <a:pt x="29" y="88"/>
                  </a:cubicBezTo>
                  <a:cubicBezTo>
                    <a:pt x="29" y="89"/>
                    <a:pt x="28" y="90"/>
                    <a:pt x="28" y="91"/>
                  </a:cubicBezTo>
                  <a:cubicBezTo>
                    <a:pt x="28" y="91"/>
                    <a:pt x="28" y="92"/>
                    <a:pt x="27" y="92"/>
                  </a:cubicBezTo>
                  <a:cubicBezTo>
                    <a:pt x="27" y="92"/>
                    <a:pt x="27" y="92"/>
                    <a:pt x="27" y="92"/>
                  </a:cubicBezTo>
                  <a:cubicBezTo>
                    <a:pt x="27" y="93"/>
                    <a:pt x="27" y="94"/>
                    <a:pt x="27" y="96"/>
                  </a:cubicBezTo>
                  <a:cubicBezTo>
                    <a:pt x="26" y="99"/>
                    <a:pt x="22" y="102"/>
                    <a:pt x="19" y="102"/>
                  </a:cubicBezTo>
                  <a:cubicBezTo>
                    <a:pt x="18" y="102"/>
                    <a:pt x="17" y="101"/>
                    <a:pt x="17" y="101"/>
                  </a:cubicBezTo>
                  <a:cubicBezTo>
                    <a:pt x="15" y="100"/>
                    <a:pt x="14" y="99"/>
                    <a:pt x="13" y="97"/>
                  </a:cubicBezTo>
                  <a:cubicBezTo>
                    <a:pt x="13" y="100"/>
                    <a:pt x="14" y="104"/>
                    <a:pt x="18" y="104"/>
                  </a:cubicBezTo>
                  <a:cubicBezTo>
                    <a:pt x="18" y="104"/>
                    <a:pt x="18" y="104"/>
                    <a:pt x="18" y="104"/>
                  </a:cubicBezTo>
                  <a:cubicBezTo>
                    <a:pt x="20" y="104"/>
                    <a:pt x="21" y="104"/>
                    <a:pt x="23" y="104"/>
                  </a:cubicBezTo>
                  <a:cubicBezTo>
                    <a:pt x="23" y="103"/>
                    <a:pt x="24" y="103"/>
                    <a:pt x="25" y="103"/>
                  </a:cubicBezTo>
                  <a:cubicBezTo>
                    <a:pt x="28" y="102"/>
                    <a:pt x="30" y="102"/>
                    <a:pt x="33" y="102"/>
                  </a:cubicBezTo>
                  <a:cubicBezTo>
                    <a:pt x="34" y="102"/>
                    <a:pt x="35" y="102"/>
                    <a:pt x="36" y="102"/>
                  </a:cubicBezTo>
                  <a:cubicBezTo>
                    <a:pt x="41" y="103"/>
                    <a:pt x="46" y="104"/>
                    <a:pt x="51" y="106"/>
                  </a:cubicBezTo>
                  <a:cubicBezTo>
                    <a:pt x="55" y="108"/>
                    <a:pt x="59" y="111"/>
                    <a:pt x="62" y="114"/>
                  </a:cubicBezTo>
                  <a:cubicBezTo>
                    <a:pt x="63" y="113"/>
                    <a:pt x="64" y="113"/>
                    <a:pt x="64" y="112"/>
                  </a:cubicBezTo>
                  <a:cubicBezTo>
                    <a:pt x="63" y="112"/>
                    <a:pt x="62" y="111"/>
                    <a:pt x="62" y="110"/>
                  </a:cubicBezTo>
                  <a:cubicBezTo>
                    <a:pt x="60" y="107"/>
                    <a:pt x="58" y="104"/>
                    <a:pt x="60" y="101"/>
                  </a:cubicBezTo>
                  <a:cubicBezTo>
                    <a:pt x="61" y="100"/>
                    <a:pt x="62" y="100"/>
                    <a:pt x="64" y="100"/>
                  </a:cubicBezTo>
                  <a:cubicBezTo>
                    <a:pt x="64" y="100"/>
                    <a:pt x="65" y="100"/>
                    <a:pt x="65" y="100"/>
                  </a:cubicBezTo>
                  <a:cubicBezTo>
                    <a:pt x="66" y="100"/>
                    <a:pt x="66" y="100"/>
                    <a:pt x="66" y="100"/>
                  </a:cubicBezTo>
                  <a:cubicBezTo>
                    <a:pt x="66" y="100"/>
                    <a:pt x="67" y="100"/>
                    <a:pt x="67" y="100"/>
                  </a:cubicBezTo>
                  <a:cubicBezTo>
                    <a:pt x="68" y="101"/>
                    <a:pt x="68" y="101"/>
                    <a:pt x="68" y="101"/>
                  </a:cubicBezTo>
                  <a:cubicBezTo>
                    <a:pt x="70" y="101"/>
                    <a:pt x="73" y="103"/>
                    <a:pt x="75" y="103"/>
                  </a:cubicBezTo>
                  <a:cubicBezTo>
                    <a:pt x="75" y="103"/>
                    <a:pt x="75" y="103"/>
                    <a:pt x="75" y="103"/>
                  </a:cubicBezTo>
                  <a:cubicBezTo>
                    <a:pt x="75" y="103"/>
                    <a:pt x="75" y="103"/>
                    <a:pt x="75" y="103"/>
                  </a:cubicBezTo>
                  <a:cubicBezTo>
                    <a:pt x="76" y="103"/>
                    <a:pt x="76" y="103"/>
                    <a:pt x="76" y="103"/>
                  </a:cubicBezTo>
                  <a:cubicBezTo>
                    <a:pt x="76" y="103"/>
                    <a:pt x="77" y="103"/>
                    <a:pt x="77" y="103"/>
                  </a:cubicBezTo>
                  <a:cubicBezTo>
                    <a:pt x="78" y="103"/>
                    <a:pt x="80" y="103"/>
                    <a:pt x="82" y="103"/>
                  </a:cubicBezTo>
                  <a:cubicBezTo>
                    <a:pt x="89" y="100"/>
                    <a:pt x="95" y="96"/>
                    <a:pt x="101" y="91"/>
                  </a:cubicBezTo>
                  <a:cubicBezTo>
                    <a:pt x="102" y="89"/>
                    <a:pt x="104" y="88"/>
                    <a:pt x="105" y="87"/>
                  </a:cubicBezTo>
                  <a:cubicBezTo>
                    <a:pt x="110" y="82"/>
                    <a:pt x="116" y="78"/>
                    <a:pt x="123" y="78"/>
                  </a:cubicBezTo>
                  <a:cubicBezTo>
                    <a:pt x="124" y="78"/>
                    <a:pt x="125" y="78"/>
                    <a:pt x="126" y="78"/>
                  </a:cubicBezTo>
                  <a:cubicBezTo>
                    <a:pt x="133" y="79"/>
                    <a:pt x="139" y="85"/>
                    <a:pt x="133" y="92"/>
                  </a:cubicBezTo>
                  <a:cubicBezTo>
                    <a:pt x="132" y="93"/>
                    <a:pt x="131" y="94"/>
                    <a:pt x="129" y="95"/>
                  </a:cubicBezTo>
                  <a:cubicBezTo>
                    <a:pt x="129" y="95"/>
                    <a:pt x="128" y="96"/>
                    <a:pt x="128" y="96"/>
                  </a:cubicBezTo>
                  <a:cubicBezTo>
                    <a:pt x="126" y="96"/>
                    <a:pt x="125" y="96"/>
                    <a:pt x="124" y="96"/>
                  </a:cubicBezTo>
                  <a:cubicBezTo>
                    <a:pt x="123" y="96"/>
                    <a:pt x="122" y="96"/>
                    <a:pt x="121" y="96"/>
                  </a:cubicBezTo>
                  <a:cubicBezTo>
                    <a:pt x="116" y="97"/>
                    <a:pt x="111" y="97"/>
                    <a:pt x="106" y="100"/>
                  </a:cubicBezTo>
                  <a:cubicBezTo>
                    <a:pt x="102" y="102"/>
                    <a:pt x="99" y="105"/>
                    <a:pt x="96" y="108"/>
                  </a:cubicBezTo>
                  <a:cubicBezTo>
                    <a:pt x="97" y="108"/>
                    <a:pt x="98" y="108"/>
                    <a:pt x="99" y="108"/>
                  </a:cubicBezTo>
                  <a:cubicBezTo>
                    <a:pt x="104" y="104"/>
                    <a:pt x="109" y="102"/>
                    <a:pt x="114" y="102"/>
                  </a:cubicBezTo>
                  <a:cubicBezTo>
                    <a:pt x="114" y="102"/>
                    <a:pt x="114" y="102"/>
                    <a:pt x="114" y="102"/>
                  </a:cubicBezTo>
                  <a:cubicBezTo>
                    <a:pt x="114" y="102"/>
                    <a:pt x="115" y="102"/>
                    <a:pt x="115" y="102"/>
                  </a:cubicBezTo>
                  <a:cubicBezTo>
                    <a:pt x="115" y="102"/>
                    <a:pt x="115" y="102"/>
                    <a:pt x="115" y="102"/>
                  </a:cubicBezTo>
                  <a:cubicBezTo>
                    <a:pt x="115" y="102"/>
                    <a:pt x="115" y="102"/>
                    <a:pt x="115" y="102"/>
                  </a:cubicBezTo>
                  <a:cubicBezTo>
                    <a:pt x="115" y="102"/>
                    <a:pt x="115" y="102"/>
                    <a:pt x="115" y="102"/>
                  </a:cubicBezTo>
                  <a:cubicBezTo>
                    <a:pt x="115" y="102"/>
                    <a:pt x="115" y="102"/>
                    <a:pt x="115" y="102"/>
                  </a:cubicBezTo>
                  <a:cubicBezTo>
                    <a:pt x="116" y="102"/>
                    <a:pt x="116" y="102"/>
                    <a:pt x="117" y="102"/>
                  </a:cubicBezTo>
                  <a:cubicBezTo>
                    <a:pt x="117" y="102"/>
                    <a:pt x="117" y="102"/>
                    <a:pt x="117" y="101"/>
                  </a:cubicBezTo>
                  <a:cubicBezTo>
                    <a:pt x="119" y="98"/>
                    <a:pt x="123" y="97"/>
                    <a:pt x="128" y="97"/>
                  </a:cubicBezTo>
                  <a:cubicBezTo>
                    <a:pt x="136" y="97"/>
                    <a:pt x="138" y="91"/>
                    <a:pt x="140" y="84"/>
                  </a:cubicBezTo>
                  <a:cubicBezTo>
                    <a:pt x="139" y="80"/>
                    <a:pt x="136" y="78"/>
                    <a:pt x="131" y="76"/>
                  </a:cubicBezTo>
                  <a:cubicBezTo>
                    <a:pt x="131" y="76"/>
                    <a:pt x="131" y="76"/>
                    <a:pt x="130" y="76"/>
                  </a:cubicBezTo>
                  <a:cubicBezTo>
                    <a:pt x="128" y="76"/>
                    <a:pt x="126" y="75"/>
                    <a:pt x="124" y="75"/>
                  </a:cubicBezTo>
                  <a:cubicBezTo>
                    <a:pt x="124" y="75"/>
                    <a:pt x="124" y="75"/>
                    <a:pt x="124" y="75"/>
                  </a:cubicBezTo>
                  <a:cubicBezTo>
                    <a:pt x="124" y="75"/>
                    <a:pt x="124" y="75"/>
                    <a:pt x="124" y="75"/>
                  </a:cubicBezTo>
                  <a:cubicBezTo>
                    <a:pt x="112" y="75"/>
                    <a:pt x="106" y="84"/>
                    <a:pt x="96" y="91"/>
                  </a:cubicBezTo>
                  <a:cubicBezTo>
                    <a:pt x="96" y="92"/>
                    <a:pt x="96" y="92"/>
                    <a:pt x="96" y="92"/>
                  </a:cubicBezTo>
                  <a:cubicBezTo>
                    <a:pt x="96" y="92"/>
                    <a:pt x="96" y="92"/>
                    <a:pt x="96" y="92"/>
                  </a:cubicBezTo>
                  <a:cubicBezTo>
                    <a:pt x="96" y="92"/>
                    <a:pt x="95" y="92"/>
                    <a:pt x="95" y="92"/>
                  </a:cubicBezTo>
                  <a:cubicBezTo>
                    <a:pt x="95" y="92"/>
                    <a:pt x="95" y="92"/>
                    <a:pt x="95" y="92"/>
                  </a:cubicBezTo>
                  <a:cubicBezTo>
                    <a:pt x="91" y="96"/>
                    <a:pt x="85" y="98"/>
                    <a:pt x="79" y="99"/>
                  </a:cubicBezTo>
                  <a:cubicBezTo>
                    <a:pt x="79" y="99"/>
                    <a:pt x="79" y="99"/>
                    <a:pt x="79" y="99"/>
                  </a:cubicBezTo>
                  <a:cubicBezTo>
                    <a:pt x="79" y="99"/>
                    <a:pt x="79"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7" y="99"/>
                    <a:pt x="77" y="99"/>
                  </a:cubicBezTo>
                  <a:cubicBezTo>
                    <a:pt x="77" y="99"/>
                    <a:pt x="77" y="99"/>
                    <a:pt x="77" y="99"/>
                  </a:cubicBezTo>
                  <a:cubicBezTo>
                    <a:pt x="74" y="99"/>
                    <a:pt x="69" y="97"/>
                    <a:pt x="65" y="94"/>
                  </a:cubicBezTo>
                  <a:cubicBezTo>
                    <a:pt x="65" y="94"/>
                    <a:pt x="65" y="94"/>
                    <a:pt x="65" y="94"/>
                  </a:cubicBezTo>
                  <a:cubicBezTo>
                    <a:pt x="65" y="94"/>
                    <a:pt x="65" y="94"/>
                    <a:pt x="65" y="94"/>
                  </a:cubicBezTo>
                  <a:cubicBezTo>
                    <a:pt x="69" y="96"/>
                    <a:pt x="73" y="97"/>
                    <a:pt x="77" y="97"/>
                  </a:cubicBezTo>
                  <a:cubicBezTo>
                    <a:pt x="77" y="97"/>
                    <a:pt x="77" y="97"/>
                    <a:pt x="77" y="97"/>
                  </a:cubicBezTo>
                  <a:cubicBezTo>
                    <a:pt x="77" y="97"/>
                    <a:pt x="77" y="97"/>
                    <a:pt x="77" y="97"/>
                  </a:cubicBezTo>
                  <a:cubicBezTo>
                    <a:pt x="78" y="97"/>
                    <a:pt x="79" y="97"/>
                    <a:pt x="80" y="97"/>
                  </a:cubicBezTo>
                  <a:cubicBezTo>
                    <a:pt x="80" y="97"/>
                    <a:pt x="80" y="97"/>
                    <a:pt x="80" y="97"/>
                  </a:cubicBezTo>
                  <a:cubicBezTo>
                    <a:pt x="80" y="97"/>
                    <a:pt x="79" y="97"/>
                    <a:pt x="79" y="97"/>
                  </a:cubicBezTo>
                  <a:cubicBezTo>
                    <a:pt x="73" y="95"/>
                    <a:pt x="68" y="90"/>
                    <a:pt x="62" y="88"/>
                  </a:cubicBezTo>
                  <a:cubicBezTo>
                    <a:pt x="62" y="88"/>
                    <a:pt x="62" y="88"/>
                    <a:pt x="62" y="88"/>
                  </a:cubicBezTo>
                  <a:cubicBezTo>
                    <a:pt x="62" y="88"/>
                    <a:pt x="62" y="88"/>
                    <a:pt x="62" y="88"/>
                  </a:cubicBezTo>
                  <a:cubicBezTo>
                    <a:pt x="62" y="88"/>
                    <a:pt x="62" y="88"/>
                    <a:pt x="62" y="88"/>
                  </a:cubicBezTo>
                  <a:cubicBezTo>
                    <a:pt x="61" y="88"/>
                    <a:pt x="61" y="88"/>
                    <a:pt x="61" y="88"/>
                  </a:cubicBezTo>
                  <a:cubicBezTo>
                    <a:pt x="61" y="88"/>
                    <a:pt x="61" y="88"/>
                    <a:pt x="61" y="88"/>
                  </a:cubicBezTo>
                  <a:cubicBezTo>
                    <a:pt x="61" y="88"/>
                    <a:pt x="61" y="88"/>
                    <a:pt x="61" y="88"/>
                  </a:cubicBezTo>
                  <a:cubicBezTo>
                    <a:pt x="61" y="88"/>
                    <a:pt x="61" y="88"/>
                    <a:pt x="61" y="88"/>
                  </a:cubicBezTo>
                  <a:cubicBezTo>
                    <a:pt x="60" y="87"/>
                    <a:pt x="60" y="87"/>
                    <a:pt x="59" y="87"/>
                  </a:cubicBezTo>
                  <a:cubicBezTo>
                    <a:pt x="59" y="87"/>
                    <a:pt x="59" y="87"/>
                    <a:pt x="59" y="87"/>
                  </a:cubicBezTo>
                  <a:cubicBezTo>
                    <a:pt x="59" y="87"/>
                    <a:pt x="59" y="87"/>
                    <a:pt x="59" y="87"/>
                  </a:cubicBezTo>
                  <a:cubicBezTo>
                    <a:pt x="59" y="87"/>
                    <a:pt x="59" y="87"/>
                    <a:pt x="59" y="87"/>
                  </a:cubicBezTo>
                  <a:cubicBezTo>
                    <a:pt x="61" y="87"/>
                    <a:pt x="63" y="88"/>
                    <a:pt x="65" y="88"/>
                  </a:cubicBezTo>
                  <a:cubicBezTo>
                    <a:pt x="63" y="87"/>
                    <a:pt x="62" y="85"/>
                    <a:pt x="62" y="82"/>
                  </a:cubicBezTo>
                  <a:cubicBezTo>
                    <a:pt x="62" y="82"/>
                    <a:pt x="62" y="81"/>
                    <a:pt x="62" y="80"/>
                  </a:cubicBezTo>
                  <a:cubicBezTo>
                    <a:pt x="62" y="80"/>
                    <a:pt x="62" y="80"/>
                    <a:pt x="62" y="80"/>
                  </a:cubicBezTo>
                  <a:cubicBezTo>
                    <a:pt x="62" y="80"/>
                    <a:pt x="62" y="80"/>
                    <a:pt x="62" y="80"/>
                  </a:cubicBezTo>
                  <a:cubicBezTo>
                    <a:pt x="62" y="80"/>
                    <a:pt x="62" y="80"/>
                    <a:pt x="62" y="80"/>
                  </a:cubicBezTo>
                  <a:cubicBezTo>
                    <a:pt x="62" y="83"/>
                    <a:pt x="64" y="86"/>
                    <a:pt x="66" y="88"/>
                  </a:cubicBezTo>
                  <a:cubicBezTo>
                    <a:pt x="68" y="89"/>
                    <a:pt x="69" y="90"/>
                    <a:pt x="71" y="91"/>
                  </a:cubicBezTo>
                  <a:cubicBezTo>
                    <a:pt x="71" y="91"/>
                    <a:pt x="72" y="92"/>
                    <a:pt x="72" y="92"/>
                  </a:cubicBezTo>
                  <a:cubicBezTo>
                    <a:pt x="73" y="92"/>
                    <a:pt x="73" y="92"/>
                    <a:pt x="73" y="92"/>
                  </a:cubicBezTo>
                  <a:cubicBezTo>
                    <a:pt x="73" y="92"/>
                    <a:pt x="73" y="93"/>
                    <a:pt x="73" y="93"/>
                  </a:cubicBezTo>
                  <a:cubicBezTo>
                    <a:pt x="74" y="93"/>
                    <a:pt x="74" y="93"/>
                    <a:pt x="74" y="93"/>
                  </a:cubicBezTo>
                  <a:cubicBezTo>
                    <a:pt x="74" y="93"/>
                    <a:pt x="74" y="93"/>
                    <a:pt x="74" y="93"/>
                  </a:cubicBezTo>
                  <a:cubicBezTo>
                    <a:pt x="77" y="95"/>
                    <a:pt x="80" y="95"/>
                    <a:pt x="83" y="95"/>
                  </a:cubicBezTo>
                  <a:cubicBezTo>
                    <a:pt x="83" y="95"/>
                    <a:pt x="83" y="95"/>
                    <a:pt x="83" y="95"/>
                  </a:cubicBezTo>
                  <a:cubicBezTo>
                    <a:pt x="83" y="95"/>
                    <a:pt x="83" y="95"/>
                    <a:pt x="83" y="95"/>
                  </a:cubicBezTo>
                  <a:cubicBezTo>
                    <a:pt x="85" y="95"/>
                    <a:pt x="87" y="95"/>
                    <a:pt x="90" y="94"/>
                  </a:cubicBezTo>
                  <a:cubicBezTo>
                    <a:pt x="90" y="94"/>
                    <a:pt x="90" y="94"/>
                    <a:pt x="90" y="94"/>
                  </a:cubicBezTo>
                  <a:cubicBezTo>
                    <a:pt x="90" y="94"/>
                    <a:pt x="90" y="94"/>
                    <a:pt x="90" y="94"/>
                  </a:cubicBezTo>
                  <a:cubicBezTo>
                    <a:pt x="90" y="94"/>
                    <a:pt x="90" y="94"/>
                    <a:pt x="90" y="94"/>
                  </a:cubicBezTo>
                  <a:cubicBezTo>
                    <a:pt x="92" y="93"/>
                    <a:pt x="93" y="92"/>
                    <a:pt x="94" y="91"/>
                  </a:cubicBezTo>
                  <a:cubicBezTo>
                    <a:pt x="100" y="87"/>
                    <a:pt x="104" y="82"/>
                    <a:pt x="109" y="79"/>
                  </a:cubicBezTo>
                  <a:cubicBezTo>
                    <a:pt x="110" y="78"/>
                    <a:pt x="110" y="78"/>
                    <a:pt x="110" y="78"/>
                  </a:cubicBezTo>
                  <a:cubicBezTo>
                    <a:pt x="113" y="75"/>
                    <a:pt x="116" y="73"/>
                    <a:pt x="120" y="72"/>
                  </a:cubicBezTo>
                  <a:cubicBezTo>
                    <a:pt x="120" y="72"/>
                    <a:pt x="120" y="72"/>
                    <a:pt x="120" y="72"/>
                  </a:cubicBezTo>
                  <a:cubicBezTo>
                    <a:pt x="120" y="72"/>
                    <a:pt x="120" y="72"/>
                    <a:pt x="120" y="72"/>
                  </a:cubicBezTo>
                  <a:cubicBezTo>
                    <a:pt x="121" y="72"/>
                    <a:pt x="121" y="72"/>
                    <a:pt x="121" y="72"/>
                  </a:cubicBezTo>
                  <a:cubicBezTo>
                    <a:pt x="124" y="70"/>
                    <a:pt x="127" y="70"/>
                    <a:pt x="130" y="70"/>
                  </a:cubicBezTo>
                  <a:cubicBezTo>
                    <a:pt x="130" y="70"/>
                    <a:pt x="130" y="70"/>
                    <a:pt x="130" y="70"/>
                  </a:cubicBezTo>
                  <a:cubicBezTo>
                    <a:pt x="130" y="70"/>
                    <a:pt x="130" y="70"/>
                    <a:pt x="130" y="70"/>
                  </a:cubicBezTo>
                  <a:cubicBezTo>
                    <a:pt x="130" y="70"/>
                    <a:pt x="130" y="70"/>
                    <a:pt x="130" y="70"/>
                  </a:cubicBezTo>
                  <a:cubicBezTo>
                    <a:pt x="130" y="70"/>
                    <a:pt x="130" y="70"/>
                    <a:pt x="130" y="70"/>
                  </a:cubicBezTo>
                  <a:cubicBezTo>
                    <a:pt x="130" y="70"/>
                    <a:pt x="131" y="70"/>
                    <a:pt x="131" y="70"/>
                  </a:cubicBezTo>
                  <a:cubicBezTo>
                    <a:pt x="131" y="70"/>
                    <a:pt x="131" y="70"/>
                    <a:pt x="131" y="70"/>
                  </a:cubicBezTo>
                  <a:cubicBezTo>
                    <a:pt x="131" y="70"/>
                    <a:pt x="132" y="70"/>
                    <a:pt x="132" y="70"/>
                  </a:cubicBezTo>
                  <a:cubicBezTo>
                    <a:pt x="132" y="70"/>
                    <a:pt x="132" y="70"/>
                    <a:pt x="132" y="70"/>
                  </a:cubicBezTo>
                  <a:cubicBezTo>
                    <a:pt x="132" y="70"/>
                    <a:pt x="132" y="70"/>
                    <a:pt x="132" y="70"/>
                  </a:cubicBezTo>
                  <a:cubicBezTo>
                    <a:pt x="132" y="70"/>
                    <a:pt x="132" y="70"/>
                    <a:pt x="132" y="70"/>
                  </a:cubicBezTo>
                  <a:cubicBezTo>
                    <a:pt x="129" y="70"/>
                    <a:pt x="127" y="70"/>
                    <a:pt x="125" y="71"/>
                  </a:cubicBezTo>
                  <a:cubicBezTo>
                    <a:pt x="123" y="72"/>
                    <a:pt x="121" y="73"/>
                    <a:pt x="119" y="74"/>
                  </a:cubicBezTo>
                  <a:cubicBezTo>
                    <a:pt x="118" y="74"/>
                    <a:pt x="117" y="75"/>
                    <a:pt x="116" y="75"/>
                  </a:cubicBezTo>
                  <a:cubicBezTo>
                    <a:pt x="116" y="75"/>
                    <a:pt x="116" y="75"/>
                    <a:pt x="116" y="75"/>
                  </a:cubicBezTo>
                  <a:cubicBezTo>
                    <a:pt x="116" y="75"/>
                    <a:pt x="116" y="75"/>
                    <a:pt x="116" y="75"/>
                  </a:cubicBezTo>
                  <a:cubicBezTo>
                    <a:pt x="116" y="75"/>
                    <a:pt x="116" y="75"/>
                    <a:pt x="116" y="75"/>
                  </a:cubicBezTo>
                  <a:cubicBezTo>
                    <a:pt x="119" y="74"/>
                    <a:pt x="121" y="74"/>
                    <a:pt x="124" y="74"/>
                  </a:cubicBezTo>
                  <a:cubicBezTo>
                    <a:pt x="124" y="74"/>
                    <a:pt x="124" y="74"/>
                    <a:pt x="124" y="74"/>
                  </a:cubicBezTo>
                  <a:cubicBezTo>
                    <a:pt x="124" y="74"/>
                    <a:pt x="124" y="74"/>
                    <a:pt x="124" y="74"/>
                  </a:cubicBezTo>
                  <a:cubicBezTo>
                    <a:pt x="124" y="74"/>
                    <a:pt x="124" y="74"/>
                    <a:pt x="124" y="74"/>
                  </a:cubicBezTo>
                  <a:cubicBezTo>
                    <a:pt x="124" y="74"/>
                    <a:pt x="124" y="74"/>
                    <a:pt x="124" y="74"/>
                  </a:cubicBezTo>
                  <a:cubicBezTo>
                    <a:pt x="129" y="74"/>
                    <a:pt x="133" y="75"/>
                    <a:pt x="137" y="77"/>
                  </a:cubicBezTo>
                  <a:cubicBezTo>
                    <a:pt x="139" y="78"/>
                    <a:pt x="140" y="79"/>
                    <a:pt x="141" y="80"/>
                  </a:cubicBezTo>
                  <a:cubicBezTo>
                    <a:pt x="141" y="80"/>
                    <a:pt x="141" y="79"/>
                    <a:pt x="142" y="79"/>
                  </a:cubicBezTo>
                  <a:cubicBezTo>
                    <a:pt x="142" y="79"/>
                    <a:pt x="142" y="79"/>
                    <a:pt x="142" y="78"/>
                  </a:cubicBezTo>
                  <a:cubicBezTo>
                    <a:pt x="142" y="77"/>
                    <a:pt x="142" y="77"/>
                    <a:pt x="141" y="76"/>
                  </a:cubicBezTo>
                  <a:cubicBezTo>
                    <a:pt x="140" y="75"/>
                    <a:pt x="140" y="74"/>
                    <a:pt x="140" y="72"/>
                  </a:cubicBezTo>
                  <a:cubicBezTo>
                    <a:pt x="140" y="67"/>
                    <a:pt x="142" y="63"/>
                    <a:pt x="144" y="58"/>
                  </a:cubicBezTo>
                  <a:cubicBezTo>
                    <a:pt x="144" y="58"/>
                    <a:pt x="144" y="58"/>
                    <a:pt x="144" y="58"/>
                  </a:cubicBezTo>
                  <a:cubicBezTo>
                    <a:pt x="144" y="58"/>
                    <a:pt x="144" y="57"/>
                    <a:pt x="144" y="57"/>
                  </a:cubicBezTo>
                  <a:cubicBezTo>
                    <a:pt x="142" y="53"/>
                    <a:pt x="137" y="49"/>
                    <a:pt x="138" y="44"/>
                  </a:cubicBezTo>
                  <a:cubicBezTo>
                    <a:pt x="139" y="39"/>
                    <a:pt x="141" y="35"/>
                    <a:pt x="143" y="31"/>
                  </a:cubicBezTo>
                  <a:cubicBezTo>
                    <a:pt x="143" y="25"/>
                    <a:pt x="141" y="21"/>
                    <a:pt x="144" y="15"/>
                  </a:cubicBezTo>
                  <a:cubicBezTo>
                    <a:pt x="147" y="12"/>
                    <a:pt x="149" y="8"/>
                    <a:pt x="152" y="6"/>
                  </a:cubicBezTo>
                  <a:cubicBezTo>
                    <a:pt x="153" y="6"/>
                    <a:pt x="153" y="6"/>
                    <a:pt x="154" y="6"/>
                  </a:cubicBezTo>
                  <a:cubicBezTo>
                    <a:pt x="154" y="6"/>
                    <a:pt x="154" y="6"/>
                    <a:pt x="154" y="6"/>
                  </a:cubicBezTo>
                  <a:cubicBezTo>
                    <a:pt x="154" y="5"/>
                    <a:pt x="153" y="4"/>
                    <a:pt x="153" y="3"/>
                  </a:cubicBezTo>
                  <a:cubicBezTo>
                    <a:pt x="153" y="2"/>
                    <a:pt x="153" y="1"/>
                    <a:pt x="153"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 name="Freeform 8640">
              <a:extLst>
                <a:ext uri="{FF2B5EF4-FFF2-40B4-BE49-F238E27FC236}">
                  <a16:creationId xmlns:a16="http://schemas.microsoft.com/office/drawing/2014/main" id="{A7C0BD64-A5C9-4F1C-87EE-A06DDEEEF36B}"/>
                </a:ext>
              </a:extLst>
            </p:cNvPr>
            <p:cNvSpPr>
              <a:spLocks noEditPoints="1"/>
            </p:cNvSpPr>
            <p:nvPr/>
          </p:nvSpPr>
          <p:spPr bwMode="auto">
            <a:xfrm>
              <a:off x="11922125" y="3205163"/>
              <a:ext cx="92075" cy="31750"/>
            </a:xfrm>
            <a:custGeom>
              <a:avLst/>
              <a:gdLst>
                <a:gd name="T0" fmla="*/ 42 w 78"/>
                <a:gd name="T1" fmla="*/ 26 h 26"/>
                <a:gd name="T2" fmla="*/ 42 w 78"/>
                <a:gd name="T3" fmla="*/ 26 h 26"/>
                <a:gd name="T4" fmla="*/ 42 w 78"/>
                <a:gd name="T5" fmla="*/ 26 h 26"/>
                <a:gd name="T6" fmla="*/ 42 w 78"/>
                <a:gd name="T7" fmla="*/ 26 h 26"/>
                <a:gd name="T8" fmla="*/ 34 w 78"/>
                <a:gd name="T9" fmla="*/ 26 h 26"/>
                <a:gd name="T10" fmla="*/ 35 w 78"/>
                <a:gd name="T11" fmla="*/ 26 h 26"/>
                <a:gd name="T12" fmla="*/ 34 w 78"/>
                <a:gd name="T13" fmla="*/ 26 h 26"/>
                <a:gd name="T14" fmla="*/ 5 w 78"/>
                <a:gd name="T15" fmla="*/ 17 h 26"/>
                <a:gd name="T16" fmla="*/ 5 w 78"/>
                <a:gd name="T17" fmla="*/ 17 h 26"/>
                <a:gd name="T18" fmla="*/ 5 w 78"/>
                <a:gd name="T19" fmla="*/ 17 h 26"/>
                <a:gd name="T20" fmla="*/ 0 w 78"/>
                <a:gd name="T21" fmla="*/ 16 h 26"/>
                <a:gd name="T22" fmla="*/ 0 w 78"/>
                <a:gd name="T23" fmla="*/ 16 h 26"/>
                <a:gd name="T24" fmla="*/ 0 w 78"/>
                <a:gd name="T25" fmla="*/ 16 h 26"/>
                <a:gd name="T26" fmla="*/ 0 w 78"/>
                <a:gd name="T27" fmla="*/ 16 h 26"/>
                <a:gd name="T28" fmla="*/ 0 w 78"/>
                <a:gd name="T29" fmla="*/ 16 h 26"/>
                <a:gd name="T30" fmla="*/ 0 w 78"/>
                <a:gd name="T31" fmla="*/ 16 h 26"/>
                <a:gd name="T32" fmla="*/ 0 w 78"/>
                <a:gd name="T33" fmla="*/ 16 h 26"/>
                <a:gd name="T34" fmla="*/ 78 w 78"/>
                <a:gd name="T35" fmla="*/ 16 h 26"/>
                <a:gd name="T36" fmla="*/ 42 w 78"/>
                <a:gd name="T37" fmla="*/ 26 h 26"/>
                <a:gd name="T38" fmla="*/ 78 w 78"/>
                <a:gd name="T39" fmla="*/ 16 h 26"/>
                <a:gd name="T40" fmla="*/ 43 w 78"/>
                <a:gd name="T41" fmla="*/ 0 h 26"/>
                <a:gd name="T42" fmla="*/ 43 w 78"/>
                <a:gd name="T43" fmla="*/ 0 h 26"/>
                <a:gd name="T44" fmla="*/ 48 w 78"/>
                <a:gd name="T45" fmla="*/ 1 h 26"/>
                <a:gd name="T46" fmla="*/ 48 w 78"/>
                <a:gd name="T47" fmla="*/ 1 h 26"/>
                <a:gd name="T48" fmla="*/ 48 w 78"/>
                <a:gd name="T49" fmla="*/ 1 h 26"/>
                <a:gd name="T50" fmla="*/ 43 w 78"/>
                <a:gd name="T5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 h="26">
                  <a:moveTo>
                    <a:pt x="42" y="26"/>
                  </a:moveTo>
                  <a:cubicBezTo>
                    <a:pt x="42" y="26"/>
                    <a:pt x="42" y="26"/>
                    <a:pt x="42" y="26"/>
                  </a:cubicBezTo>
                  <a:cubicBezTo>
                    <a:pt x="42" y="26"/>
                    <a:pt x="42" y="26"/>
                    <a:pt x="42" y="26"/>
                  </a:cubicBezTo>
                  <a:cubicBezTo>
                    <a:pt x="42" y="26"/>
                    <a:pt x="42" y="26"/>
                    <a:pt x="42" y="26"/>
                  </a:cubicBezTo>
                  <a:moveTo>
                    <a:pt x="34" y="26"/>
                  </a:moveTo>
                  <a:cubicBezTo>
                    <a:pt x="34" y="26"/>
                    <a:pt x="35" y="26"/>
                    <a:pt x="35" y="26"/>
                  </a:cubicBezTo>
                  <a:cubicBezTo>
                    <a:pt x="35" y="26"/>
                    <a:pt x="34" y="26"/>
                    <a:pt x="34" y="26"/>
                  </a:cubicBezTo>
                  <a:moveTo>
                    <a:pt x="5" y="17"/>
                  </a:moveTo>
                  <a:cubicBezTo>
                    <a:pt x="5" y="17"/>
                    <a:pt x="5" y="17"/>
                    <a:pt x="5" y="17"/>
                  </a:cubicBezTo>
                  <a:cubicBezTo>
                    <a:pt x="5" y="17"/>
                    <a:pt x="5" y="17"/>
                    <a:pt x="5" y="17"/>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cubicBezTo>
                    <a:pt x="0" y="16"/>
                    <a:pt x="0" y="16"/>
                    <a:pt x="0" y="16"/>
                  </a:cubicBezTo>
                  <a:moveTo>
                    <a:pt x="78" y="16"/>
                  </a:moveTo>
                  <a:cubicBezTo>
                    <a:pt x="69" y="23"/>
                    <a:pt x="54" y="26"/>
                    <a:pt x="42" y="26"/>
                  </a:cubicBezTo>
                  <a:cubicBezTo>
                    <a:pt x="54" y="26"/>
                    <a:pt x="69" y="23"/>
                    <a:pt x="78" y="16"/>
                  </a:cubicBezTo>
                  <a:moveTo>
                    <a:pt x="43" y="0"/>
                  </a:moveTo>
                  <a:cubicBezTo>
                    <a:pt x="43" y="0"/>
                    <a:pt x="43" y="0"/>
                    <a:pt x="43" y="0"/>
                  </a:cubicBezTo>
                  <a:cubicBezTo>
                    <a:pt x="45" y="1"/>
                    <a:pt x="47" y="1"/>
                    <a:pt x="48" y="1"/>
                  </a:cubicBezTo>
                  <a:cubicBezTo>
                    <a:pt x="48" y="1"/>
                    <a:pt x="48" y="1"/>
                    <a:pt x="48" y="1"/>
                  </a:cubicBezTo>
                  <a:cubicBezTo>
                    <a:pt x="48" y="1"/>
                    <a:pt x="48" y="1"/>
                    <a:pt x="48" y="1"/>
                  </a:cubicBezTo>
                  <a:cubicBezTo>
                    <a:pt x="47" y="1"/>
                    <a:pt x="45" y="1"/>
                    <a:pt x="43" y="0"/>
                  </a:cubicBezTo>
                </a:path>
              </a:pathLst>
            </a:custGeom>
            <a:solidFill>
              <a:srgbClr val="8A1A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 name="Freeform 8641">
              <a:extLst>
                <a:ext uri="{FF2B5EF4-FFF2-40B4-BE49-F238E27FC236}">
                  <a16:creationId xmlns:a16="http://schemas.microsoft.com/office/drawing/2014/main" id="{658CAC76-89A4-40A4-ACE0-F52581DC9A9E}"/>
                </a:ext>
              </a:extLst>
            </p:cNvPr>
            <p:cNvSpPr/>
            <p:nvPr/>
          </p:nvSpPr>
          <p:spPr bwMode="auto">
            <a:xfrm>
              <a:off x="11917363" y="3192463"/>
              <a:ext cx="106363" cy="44450"/>
            </a:xfrm>
            <a:custGeom>
              <a:avLst/>
              <a:gdLst>
                <a:gd name="T0" fmla="*/ 2 w 89"/>
                <a:gd name="T1" fmla="*/ 0 h 37"/>
                <a:gd name="T2" fmla="*/ 3 w 89"/>
                <a:gd name="T3" fmla="*/ 4 h 37"/>
                <a:gd name="T4" fmla="*/ 0 w 89"/>
                <a:gd name="T5" fmla="*/ 19 h 37"/>
                <a:gd name="T6" fmla="*/ 1 w 89"/>
                <a:gd name="T7" fmla="*/ 20 h 37"/>
                <a:gd name="T8" fmla="*/ 1 w 89"/>
                <a:gd name="T9" fmla="*/ 20 h 37"/>
                <a:gd name="T10" fmla="*/ 1 w 89"/>
                <a:gd name="T11" fmla="*/ 20 h 37"/>
                <a:gd name="T12" fmla="*/ 1 w 89"/>
                <a:gd name="T13" fmla="*/ 20 h 37"/>
                <a:gd name="T14" fmla="*/ 1 w 89"/>
                <a:gd name="T15" fmla="*/ 21 h 37"/>
                <a:gd name="T16" fmla="*/ 2 w 89"/>
                <a:gd name="T17" fmla="*/ 26 h 37"/>
                <a:gd name="T18" fmla="*/ 4 w 89"/>
                <a:gd name="T19" fmla="*/ 27 h 37"/>
                <a:gd name="T20" fmla="*/ 4 w 89"/>
                <a:gd name="T21" fmla="*/ 27 h 37"/>
                <a:gd name="T22" fmla="*/ 4 w 89"/>
                <a:gd name="T23" fmla="*/ 27 h 37"/>
                <a:gd name="T24" fmla="*/ 4 w 89"/>
                <a:gd name="T25" fmla="*/ 27 h 37"/>
                <a:gd name="T26" fmla="*/ 4 w 89"/>
                <a:gd name="T27" fmla="*/ 27 h 37"/>
                <a:gd name="T28" fmla="*/ 4 w 89"/>
                <a:gd name="T29" fmla="*/ 27 h 37"/>
                <a:gd name="T30" fmla="*/ 4 w 89"/>
                <a:gd name="T31" fmla="*/ 27 h 37"/>
                <a:gd name="T32" fmla="*/ 9 w 89"/>
                <a:gd name="T33" fmla="*/ 28 h 37"/>
                <a:gd name="T34" fmla="*/ 9 w 89"/>
                <a:gd name="T35" fmla="*/ 28 h 37"/>
                <a:gd name="T36" fmla="*/ 9 w 89"/>
                <a:gd name="T37" fmla="*/ 28 h 37"/>
                <a:gd name="T38" fmla="*/ 38 w 89"/>
                <a:gd name="T39" fmla="*/ 37 h 37"/>
                <a:gd name="T40" fmla="*/ 38 w 89"/>
                <a:gd name="T41" fmla="*/ 37 h 37"/>
                <a:gd name="T42" fmla="*/ 39 w 89"/>
                <a:gd name="T43" fmla="*/ 37 h 37"/>
                <a:gd name="T44" fmla="*/ 46 w 89"/>
                <a:gd name="T45" fmla="*/ 37 h 37"/>
                <a:gd name="T46" fmla="*/ 46 w 89"/>
                <a:gd name="T47" fmla="*/ 37 h 37"/>
                <a:gd name="T48" fmla="*/ 46 w 89"/>
                <a:gd name="T49" fmla="*/ 37 h 37"/>
                <a:gd name="T50" fmla="*/ 82 w 89"/>
                <a:gd name="T51" fmla="*/ 27 h 37"/>
                <a:gd name="T52" fmla="*/ 82 w 89"/>
                <a:gd name="T53" fmla="*/ 27 h 37"/>
                <a:gd name="T54" fmla="*/ 84 w 89"/>
                <a:gd name="T55" fmla="*/ 25 h 37"/>
                <a:gd name="T56" fmla="*/ 85 w 89"/>
                <a:gd name="T57" fmla="*/ 24 h 37"/>
                <a:gd name="T58" fmla="*/ 89 w 89"/>
                <a:gd name="T59" fmla="*/ 14 h 37"/>
                <a:gd name="T60" fmla="*/ 81 w 89"/>
                <a:gd name="T61" fmla="*/ 13 h 37"/>
                <a:gd name="T62" fmla="*/ 76 w 89"/>
                <a:gd name="T63" fmla="*/ 13 h 37"/>
                <a:gd name="T64" fmla="*/ 71 w 89"/>
                <a:gd name="T65" fmla="*/ 15 h 37"/>
                <a:gd name="T66" fmla="*/ 72 w 89"/>
                <a:gd name="T67" fmla="*/ 15 h 37"/>
                <a:gd name="T68" fmla="*/ 72 w 89"/>
                <a:gd name="T69" fmla="*/ 15 h 37"/>
                <a:gd name="T70" fmla="*/ 76 w 89"/>
                <a:gd name="T71" fmla="*/ 25 h 37"/>
                <a:gd name="T72" fmla="*/ 56 w 89"/>
                <a:gd name="T73" fmla="*/ 32 h 37"/>
                <a:gd name="T74" fmla="*/ 47 w 89"/>
                <a:gd name="T75" fmla="*/ 33 h 37"/>
                <a:gd name="T76" fmla="*/ 27 w 89"/>
                <a:gd name="T77" fmla="*/ 31 h 37"/>
                <a:gd name="T78" fmla="*/ 6 w 89"/>
                <a:gd name="T79" fmla="*/ 23 h 37"/>
                <a:gd name="T80" fmla="*/ 5 w 89"/>
                <a:gd name="T81" fmla="*/ 21 h 37"/>
                <a:gd name="T82" fmla="*/ 7 w 89"/>
                <a:gd name="T83" fmla="*/ 6 h 37"/>
                <a:gd name="T84" fmla="*/ 9 w 89"/>
                <a:gd name="T85" fmla="*/ 6 h 37"/>
                <a:gd name="T86" fmla="*/ 38 w 89"/>
                <a:gd name="T87" fmla="*/ 21 h 37"/>
                <a:gd name="T88" fmla="*/ 41 w 89"/>
                <a:gd name="T89" fmla="*/ 21 h 37"/>
                <a:gd name="T90" fmla="*/ 67 w 89"/>
                <a:gd name="T91" fmla="*/ 16 h 37"/>
                <a:gd name="T92" fmla="*/ 66 w 89"/>
                <a:gd name="T93" fmla="*/ 15 h 37"/>
                <a:gd name="T94" fmla="*/ 53 w 89"/>
                <a:gd name="T95" fmla="*/ 12 h 37"/>
                <a:gd name="T96" fmla="*/ 52 w 89"/>
                <a:gd name="T97" fmla="*/ 12 h 37"/>
                <a:gd name="T98" fmla="*/ 52 w 89"/>
                <a:gd name="T99" fmla="*/ 12 h 37"/>
                <a:gd name="T100" fmla="*/ 47 w 89"/>
                <a:gd name="T101" fmla="*/ 11 h 37"/>
                <a:gd name="T102" fmla="*/ 44 w 89"/>
                <a:gd name="T103" fmla="*/ 12 h 37"/>
                <a:gd name="T104" fmla="*/ 38 w 89"/>
                <a:gd name="T105" fmla="*/ 14 h 37"/>
                <a:gd name="T106" fmla="*/ 37 w 89"/>
                <a:gd name="T107" fmla="*/ 14 h 37"/>
                <a:gd name="T108" fmla="*/ 25 w 89"/>
                <a:gd name="T109" fmla="*/ 8 h 37"/>
                <a:gd name="T110" fmla="*/ 7 w 89"/>
                <a:gd name="T111" fmla="*/ 3 h 37"/>
                <a:gd name="T112" fmla="*/ 2 w 89"/>
                <a:gd name="T11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37">
                  <a:moveTo>
                    <a:pt x="2" y="0"/>
                  </a:moveTo>
                  <a:cubicBezTo>
                    <a:pt x="3" y="1"/>
                    <a:pt x="3" y="3"/>
                    <a:pt x="3" y="4"/>
                  </a:cubicBezTo>
                  <a:cubicBezTo>
                    <a:pt x="3" y="8"/>
                    <a:pt x="0" y="15"/>
                    <a:pt x="0" y="19"/>
                  </a:cubicBezTo>
                  <a:cubicBezTo>
                    <a:pt x="0" y="19"/>
                    <a:pt x="0" y="20"/>
                    <a:pt x="1" y="20"/>
                  </a:cubicBezTo>
                  <a:cubicBezTo>
                    <a:pt x="1" y="20"/>
                    <a:pt x="1" y="20"/>
                    <a:pt x="1" y="20"/>
                  </a:cubicBezTo>
                  <a:cubicBezTo>
                    <a:pt x="1" y="20"/>
                    <a:pt x="1" y="20"/>
                    <a:pt x="1" y="20"/>
                  </a:cubicBezTo>
                  <a:cubicBezTo>
                    <a:pt x="1" y="20"/>
                    <a:pt x="1" y="20"/>
                    <a:pt x="1" y="20"/>
                  </a:cubicBezTo>
                  <a:cubicBezTo>
                    <a:pt x="1" y="20"/>
                    <a:pt x="1" y="20"/>
                    <a:pt x="1" y="21"/>
                  </a:cubicBezTo>
                  <a:cubicBezTo>
                    <a:pt x="1" y="23"/>
                    <a:pt x="2" y="25"/>
                    <a:pt x="2" y="26"/>
                  </a:cubicBezTo>
                  <a:cubicBezTo>
                    <a:pt x="3" y="27"/>
                    <a:pt x="3"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6" y="27"/>
                    <a:pt x="7" y="28"/>
                    <a:pt x="9" y="28"/>
                  </a:cubicBezTo>
                  <a:cubicBezTo>
                    <a:pt x="9" y="28"/>
                    <a:pt x="9" y="28"/>
                    <a:pt x="9" y="28"/>
                  </a:cubicBezTo>
                  <a:cubicBezTo>
                    <a:pt x="9" y="28"/>
                    <a:pt x="9" y="28"/>
                    <a:pt x="9" y="28"/>
                  </a:cubicBezTo>
                  <a:cubicBezTo>
                    <a:pt x="18" y="32"/>
                    <a:pt x="28" y="36"/>
                    <a:pt x="38" y="37"/>
                  </a:cubicBezTo>
                  <a:cubicBezTo>
                    <a:pt x="38" y="37"/>
                    <a:pt x="38" y="37"/>
                    <a:pt x="38" y="37"/>
                  </a:cubicBezTo>
                  <a:cubicBezTo>
                    <a:pt x="38" y="37"/>
                    <a:pt x="39" y="37"/>
                    <a:pt x="39" y="37"/>
                  </a:cubicBezTo>
                  <a:cubicBezTo>
                    <a:pt x="41" y="37"/>
                    <a:pt x="43" y="37"/>
                    <a:pt x="46" y="37"/>
                  </a:cubicBezTo>
                  <a:cubicBezTo>
                    <a:pt x="46" y="37"/>
                    <a:pt x="46" y="37"/>
                    <a:pt x="46" y="37"/>
                  </a:cubicBezTo>
                  <a:cubicBezTo>
                    <a:pt x="46" y="37"/>
                    <a:pt x="46" y="37"/>
                    <a:pt x="46" y="37"/>
                  </a:cubicBezTo>
                  <a:cubicBezTo>
                    <a:pt x="58" y="37"/>
                    <a:pt x="73" y="34"/>
                    <a:pt x="82" y="27"/>
                  </a:cubicBezTo>
                  <a:cubicBezTo>
                    <a:pt x="82" y="27"/>
                    <a:pt x="82" y="27"/>
                    <a:pt x="82" y="27"/>
                  </a:cubicBezTo>
                  <a:cubicBezTo>
                    <a:pt x="83" y="26"/>
                    <a:pt x="84" y="25"/>
                    <a:pt x="84" y="25"/>
                  </a:cubicBezTo>
                  <a:cubicBezTo>
                    <a:pt x="85" y="24"/>
                    <a:pt x="85" y="24"/>
                    <a:pt x="85" y="24"/>
                  </a:cubicBezTo>
                  <a:cubicBezTo>
                    <a:pt x="87" y="21"/>
                    <a:pt x="89" y="18"/>
                    <a:pt x="89" y="14"/>
                  </a:cubicBezTo>
                  <a:cubicBezTo>
                    <a:pt x="87" y="13"/>
                    <a:pt x="84" y="13"/>
                    <a:pt x="81" y="13"/>
                  </a:cubicBezTo>
                  <a:cubicBezTo>
                    <a:pt x="80" y="13"/>
                    <a:pt x="78" y="13"/>
                    <a:pt x="76" y="13"/>
                  </a:cubicBezTo>
                  <a:cubicBezTo>
                    <a:pt x="75" y="14"/>
                    <a:pt x="73" y="15"/>
                    <a:pt x="71" y="15"/>
                  </a:cubicBezTo>
                  <a:cubicBezTo>
                    <a:pt x="72" y="15"/>
                    <a:pt x="72" y="15"/>
                    <a:pt x="72" y="15"/>
                  </a:cubicBezTo>
                  <a:cubicBezTo>
                    <a:pt x="72" y="15"/>
                    <a:pt x="72" y="15"/>
                    <a:pt x="72" y="15"/>
                  </a:cubicBezTo>
                  <a:cubicBezTo>
                    <a:pt x="78" y="15"/>
                    <a:pt x="80" y="21"/>
                    <a:pt x="76" y="25"/>
                  </a:cubicBezTo>
                  <a:cubicBezTo>
                    <a:pt x="71" y="30"/>
                    <a:pt x="63" y="31"/>
                    <a:pt x="56" y="32"/>
                  </a:cubicBezTo>
                  <a:cubicBezTo>
                    <a:pt x="53" y="33"/>
                    <a:pt x="50" y="33"/>
                    <a:pt x="47" y="33"/>
                  </a:cubicBezTo>
                  <a:cubicBezTo>
                    <a:pt x="40" y="33"/>
                    <a:pt x="33" y="32"/>
                    <a:pt x="27" y="31"/>
                  </a:cubicBezTo>
                  <a:cubicBezTo>
                    <a:pt x="20" y="29"/>
                    <a:pt x="11" y="28"/>
                    <a:pt x="6" y="23"/>
                  </a:cubicBezTo>
                  <a:cubicBezTo>
                    <a:pt x="6" y="22"/>
                    <a:pt x="5" y="22"/>
                    <a:pt x="5" y="21"/>
                  </a:cubicBezTo>
                  <a:cubicBezTo>
                    <a:pt x="1" y="17"/>
                    <a:pt x="0" y="8"/>
                    <a:pt x="7" y="6"/>
                  </a:cubicBezTo>
                  <a:cubicBezTo>
                    <a:pt x="8" y="6"/>
                    <a:pt x="9" y="6"/>
                    <a:pt x="9" y="6"/>
                  </a:cubicBezTo>
                  <a:cubicBezTo>
                    <a:pt x="19" y="6"/>
                    <a:pt x="27" y="20"/>
                    <a:pt x="38" y="21"/>
                  </a:cubicBezTo>
                  <a:cubicBezTo>
                    <a:pt x="39" y="21"/>
                    <a:pt x="40" y="21"/>
                    <a:pt x="41" y="21"/>
                  </a:cubicBezTo>
                  <a:cubicBezTo>
                    <a:pt x="51" y="21"/>
                    <a:pt x="58" y="17"/>
                    <a:pt x="67" y="16"/>
                  </a:cubicBezTo>
                  <a:cubicBezTo>
                    <a:pt x="67" y="16"/>
                    <a:pt x="66" y="15"/>
                    <a:pt x="66" y="15"/>
                  </a:cubicBezTo>
                  <a:cubicBezTo>
                    <a:pt x="62" y="15"/>
                    <a:pt x="58" y="13"/>
                    <a:pt x="53" y="12"/>
                  </a:cubicBezTo>
                  <a:cubicBezTo>
                    <a:pt x="53" y="12"/>
                    <a:pt x="53" y="12"/>
                    <a:pt x="52" y="12"/>
                  </a:cubicBezTo>
                  <a:cubicBezTo>
                    <a:pt x="52" y="12"/>
                    <a:pt x="52" y="12"/>
                    <a:pt x="52" y="12"/>
                  </a:cubicBezTo>
                  <a:cubicBezTo>
                    <a:pt x="51" y="12"/>
                    <a:pt x="49" y="12"/>
                    <a:pt x="47" y="11"/>
                  </a:cubicBezTo>
                  <a:cubicBezTo>
                    <a:pt x="46" y="11"/>
                    <a:pt x="45" y="12"/>
                    <a:pt x="44" y="12"/>
                  </a:cubicBezTo>
                  <a:cubicBezTo>
                    <a:pt x="42" y="13"/>
                    <a:pt x="40" y="14"/>
                    <a:pt x="38" y="14"/>
                  </a:cubicBezTo>
                  <a:cubicBezTo>
                    <a:pt x="38" y="14"/>
                    <a:pt x="38" y="14"/>
                    <a:pt x="37" y="14"/>
                  </a:cubicBezTo>
                  <a:cubicBezTo>
                    <a:pt x="33" y="13"/>
                    <a:pt x="28" y="11"/>
                    <a:pt x="25" y="8"/>
                  </a:cubicBezTo>
                  <a:cubicBezTo>
                    <a:pt x="20" y="2"/>
                    <a:pt x="14" y="4"/>
                    <a:pt x="7" y="3"/>
                  </a:cubicBezTo>
                  <a:cubicBezTo>
                    <a:pt x="6" y="3"/>
                    <a:pt x="4" y="1"/>
                    <a:pt x="2"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 name="Freeform 8642">
              <a:extLst>
                <a:ext uri="{FF2B5EF4-FFF2-40B4-BE49-F238E27FC236}">
                  <a16:creationId xmlns:a16="http://schemas.microsoft.com/office/drawing/2014/main" id="{343198DD-09D2-483C-A456-140EF25F2DD9}"/>
                </a:ext>
              </a:extLst>
            </p:cNvPr>
            <p:cNvSpPr/>
            <p:nvPr/>
          </p:nvSpPr>
          <p:spPr bwMode="auto">
            <a:xfrm>
              <a:off x="12095163" y="3200400"/>
              <a:ext cx="6350" cy="52388"/>
            </a:xfrm>
            <a:custGeom>
              <a:avLst/>
              <a:gdLst>
                <a:gd name="T0" fmla="*/ 4 w 6"/>
                <a:gd name="T1" fmla="*/ 0 h 45"/>
                <a:gd name="T2" fmla="*/ 3 w 6"/>
                <a:gd name="T3" fmla="*/ 36 h 45"/>
                <a:gd name="T4" fmla="*/ 5 w 6"/>
                <a:gd name="T5" fmla="*/ 45 h 45"/>
                <a:gd name="T6" fmla="*/ 6 w 6"/>
                <a:gd name="T7" fmla="*/ 40 h 45"/>
                <a:gd name="T8" fmla="*/ 5 w 6"/>
                <a:gd name="T9" fmla="*/ 35 h 45"/>
                <a:gd name="T10" fmla="*/ 4 w 6"/>
                <a:gd name="T11" fmla="*/ 30 h 45"/>
                <a:gd name="T12" fmla="*/ 3 w 6"/>
                <a:gd name="T13" fmla="*/ 24 h 45"/>
                <a:gd name="T14" fmla="*/ 4 w 6"/>
                <a:gd name="T15" fmla="*/ 21 h 45"/>
                <a:gd name="T16" fmla="*/ 4 w 6"/>
                <a:gd name="T17" fmla="*/ 21 h 45"/>
                <a:gd name="T18" fmla="*/ 3 w 6"/>
                <a:gd name="T19" fmla="*/ 16 h 45"/>
                <a:gd name="T20" fmla="*/ 3 w 6"/>
                <a:gd name="T21" fmla="*/ 13 h 45"/>
                <a:gd name="T22" fmla="*/ 3 w 6"/>
                <a:gd name="T23" fmla="*/ 11 h 45"/>
                <a:gd name="T24" fmla="*/ 6 w 6"/>
                <a:gd name="T25" fmla="*/ 5 h 45"/>
                <a:gd name="T26" fmla="*/ 4 w 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45">
                  <a:moveTo>
                    <a:pt x="4" y="0"/>
                  </a:moveTo>
                  <a:cubicBezTo>
                    <a:pt x="0" y="12"/>
                    <a:pt x="0" y="24"/>
                    <a:pt x="3" y="36"/>
                  </a:cubicBezTo>
                  <a:cubicBezTo>
                    <a:pt x="3" y="39"/>
                    <a:pt x="4" y="42"/>
                    <a:pt x="5" y="45"/>
                  </a:cubicBezTo>
                  <a:cubicBezTo>
                    <a:pt x="5" y="43"/>
                    <a:pt x="6" y="41"/>
                    <a:pt x="6" y="40"/>
                  </a:cubicBezTo>
                  <a:cubicBezTo>
                    <a:pt x="6" y="38"/>
                    <a:pt x="5" y="37"/>
                    <a:pt x="5" y="35"/>
                  </a:cubicBezTo>
                  <a:cubicBezTo>
                    <a:pt x="4" y="33"/>
                    <a:pt x="4" y="32"/>
                    <a:pt x="4" y="30"/>
                  </a:cubicBezTo>
                  <a:cubicBezTo>
                    <a:pt x="4" y="28"/>
                    <a:pt x="3" y="26"/>
                    <a:pt x="3" y="24"/>
                  </a:cubicBezTo>
                  <a:cubicBezTo>
                    <a:pt x="3" y="23"/>
                    <a:pt x="3" y="22"/>
                    <a:pt x="4" y="21"/>
                  </a:cubicBezTo>
                  <a:cubicBezTo>
                    <a:pt x="4" y="21"/>
                    <a:pt x="4" y="21"/>
                    <a:pt x="4" y="21"/>
                  </a:cubicBezTo>
                  <a:cubicBezTo>
                    <a:pt x="3" y="19"/>
                    <a:pt x="3" y="18"/>
                    <a:pt x="3" y="16"/>
                  </a:cubicBezTo>
                  <a:cubicBezTo>
                    <a:pt x="3" y="15"/>
                    <a:pt x="3" y="14"/>
                    <a:pt x="3" y="13"/>
                  </a:cubicBezTo>
                  <a:cubicBezTo>
                    <a:pt x="3" y="12"/>
                    <a:pt x="3" y="11"/>
                    <a:pt x="3" y="11"/>
                  </a:cubicBezTo>
                  <a:cubicBezTo>
                    <a:pt x="3" y="9"/>
                    <a:pt x="4" y="7"/>
                    <a:pt x="6" y="5"/>
                  </a:cubicBezTo>
                  <a:cubicBezTo>
                    <a:pt x="5" y="4"/>
                    <a:pt x="4" y="2"/>
                    <a:pt x="4"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 name="Freeform 8643">
              <a:extLst>
                <a:ext uri="{FF2B5EF4-FFF2-40B4-BE49-F238E27FC236}">
                  <a16:creationId xmlns:a16="http://schemas.microsoft.com/office/drawing/2014/main" id="{7B955BBA-AA3D-4E66-A876-1BE0DC73CB4C}"/>
                </a:ext>
              </a:extLst>
            </p:cNvPr>
            <p:cNvSpPr/>
            <p:nvPr/>
          </p:nvSpPr>
          <p:spPr bwMode="auto">
            <a:xfrm>
              <a:off x="12022138" y="3200400"/>
              <a:ext cx="30163" cy="19050"/>
            </a:xfrm>
            <a:custGeom>
              <a:avLst/>
              <a:gdLst>
                <a:gd name="T0" fmla="*/ 24 w 26"/>
                <a:gd name="T1" fmla="*/ 0 h 15"/>
                <a:gd name="T2" fmla="*/ 21 w 26"/>
                <a:gd name="T3" fmla="*/ 2 h 15"/>
                <a:gd name="T4" fmla="*/ 16 w 26"/>
                <a:gd name="T5" fmla="*/ 6 h 15"/>
                <a:gd name="T6" fmla="*/ 10 w 26"/>
                <a:gd name="T7" fmla="*/ 8 h 15"/>
                <a:gd name="T8" fmla="*/ 8 w 26"/>
                <a:gd name="T9" fmla="*/ 8 h 15"/>
                <a:gd name="T10" fmla="*/ 4 w 26"/>
                <a:gd name="T11" fmla="*/ 7 h 15"/>
                <a:gd name="T12" fmla="*/ 2 w 26"/>
                <a:gd name="T13" fmla="*/ 9 h 15"/>
                <a:gd name="T14" fmla="*/ 0 w 26"/>
                <a:gd name="T15" fmla="*/ 15 h 15"/>
                <a:gd name="T16" fmla="*/ 11 w 26"/>
                <a:gd name="T17" fmla="*/ 11 h 15"/>
                <a:gd name="T18" fmla="*/ 26 w 26"/>
                <a:gd name="T19" fmla="*/ 4 h 15"/>
                <a:gd name="T20" fmla="*/ 26 w 26"/>
                <a:gd name="T21" fmla="*/ 4 h 15"/>
                <a:gd name="T22" fmla="*/ 24 w 26"/>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5">
                  <a:moveTo>
                    <a:pt x="24" y="0"/>
                  </a:moveTo>
                  <a:cubicBezTo>
                    <a:pt x="23" y="1"/>
                    <a:pt x="22" y="1"/>
                    <a:pt x="21" y="2"/>
                  </a:cubicBezTo>
                  <a:cubicBezTo>
                    <a:pt x="19" y="4"/>
                    <a:pt x="18" y="5"/>
                    <a:pt x="16" y="6"/>
                  </a:cubicBezTo>
                  <a:cubicBezTo>
                    <a:pt x="14" y="7"/>
                    <a:pt x="12" y="8"/>
                    <a:pt x="10" y="8"/>
                  </a:cubicBezTo>
                  <a:cubicBezTo>
                    <a:pt x="9" y="8"/>
                    <a:pt x="9" y="8"/>
                    <a:pt x="8" y="8"/>
                  </a:cubicBezTo>
                  <a:cubicBezTo>
                    <a:pt x="7" y="8"/>
                    <a:pt x="6" y="7"/>
                    <a:pt x="4" y="7"/>
                  </a:cubicBezTo>
                  <a:cubicBezTo>
                    <a:pt x="4" y="8"/>
                    <a:pt x="3" y="8"/>
                    <a:pt x="2" y="9"/>
                  </a:cubicBezTo>
                  <a:cubicBezTo>
                    <a:pt x="2" y="11"/>
                    <a:pt x="1" y="13"/>
                    <a:pt x="0" y="15"/>
                  </a:cubicBezTo>
                  <a:cubicBezTo>
                    <a:pt x="3" y="13"/>
                    <a:pt x="7" y="12"/>
                    <a:pt x="11" y="11"/>
                  </a:cubicBezTo>
                  <a:cubicBezTo>
                    <a:pt x="16" y="7"/>
                    <a:pt x="21" y="5"/>
                    <a:pt x="26" y="4"/>
                  </a:cubicBezTo>
                  <a:cubicBezTo>
                    <a:pt x="26" y="4"/>
                    <a:pt x="26" y="4"/>
                    <a:pt x="26" y="4"/>
                  </a:cubicBezTo>
                  <a:cubicBezTo>
                    <a:pt x="26" y="2"/>
                    <a:pt x="25" y="1"/>
                    <a:pt x="24"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 name="Freeform 8644">
              <a:extLst>
                <a:ext uri="{FF2B5EF4-FFF2-40B4-BE49-F238E27FC236}">
                  <a16:creationId xmlns:a16="http://schemas.microsoft.com/office/drawing/2014/main" id="{48D55D6F-F219-4B70-9189-8759044FE706}"/>
                </a:ext>
              </a:extLst>
            </p:cNvPr>
            <p:cNvSpPr/>
            <p:nvPr/>
          </p:nvSpPr>
          <p:spPr bwMode="auto">
            <a:xfrm>
              <a:off x="12099925" y="3206750"/>
              <a:ext cx="1588" cy="7938"/>
            </a:xfrm>
            <a:custGeom>
              <a:avLst/>
              <a:gdLst>
                <a:gd name="T0" fmla="*/ 2 w 2"/>
                <a:gd name="T1" fmla="*/ 0 h 7"/>
                <a:gd name="T2" fmla="*/ 0 w 2"/>
                <a:gd name="T3" fmla="*/ 5 h 7"/>
                <a:gd name="T4" fmla="*/ 0 w 2"/>
                <a:gd name="T5" fmla="*/ 5 h 7"/>
                <a:gd name="T6" fmla="*/ 0 w 2"/>
                <a:gd name="T7" fmla="*/ 7 h 7"/>
                <a:gd name="T8" fmla="*/ 1 w 2"/>
                <a:gd name="T9" fmla="*/ 3 h 7"/>
                <a:gd name="T10" fmla="*/ 2 w 2"/>
                <a:gd name="T11" fmla="*/ 0 h 7"/>
              </a:gdLst>
              <a:ahLst/>
              <a:cxnLst>
                <a:cxn ang="0">
                  <a:pos x="T0" y="T1"/>
                </a:cxn>
                <a:cxn ang="0">
                  <a:pos x="T2" y="T3"/>
                </a:cxn>
                <a:cxn ang="0">
                  <a:pos x="T4" y="T5"/>
                </a:cxn>
                <a:cxn ang="0">
                  <a:pos x="T6" y="T7"/>
                </a:cxn>
                <a:cxn ang="0">
                  <a:pos x="T8" y="T9"/>
                </a:cxn>
                <a:cxn ang="0">
                  <a:pos x="T10" y="T11"/>
                </a:cxn>
              </a:cxnLst>
              <a:rect l="0" t="0" r="r" b="b"/>
              <a:pathLst>
                <a:path w="2" h="7">
                  <a:moveTo>
                    <a:pt x="2" y="0"/>
                  </a:moveTo>
                  <a:cubicBezTo>
                    <a:pt x="1" y="1"/>
                    <a:pt x="0" y="3"/>
                    <a:pt x="0" y="5"/>
                  </a:cubicBezTo>
                  <a:cubicBezTo>
                    <a:pt x="0" y="5"/>
                    <a:pt x="0" y="5"/>
                    <a:pt x="0" y="5"/>
                  </a:cubicBezTo>
                  <a:cubicBezTo>
                    <a:pt x="0" y="6"/>
                    <a:pt x="0" y="6"/>
                    <a:pt x="0" y="7"/>
                  </a:cubicBezTo>
                  <a:cubicBezTo>
                    <a:pt x="0" y="6"/>
                    <a:pt x="1" y="4"/>
                    <a:pt x="1" y="3"/>
                  </a:cubicBezTo>
                  <a:cubicBezTo>
                    <a:pt x="2" y="2"/>
                    <a:pt x="2" y="1"/>
                    <a:pt x="2"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 name="Freeform 8645">
              <a:extLst>
                <a:ext uri="{FF2B5EF4-FFF2-40B4-BE49-F238E27FC236}">
                  <a16:creationId xmlns:a16="http://schemas.microsoft.com/office/drawing/2014/main" id="{2E7DF04C-69AF-497B-AAD5-2D08437EAD04}"/>
                </a:ext>
              </a:extLst>
            </p:cNvPr>
            <p:cNvSpPr/>
            <p:nvPr/>
          </p:nvSpPr>
          <p:spPr bwMode="auto">
            <a:xfrm flipH="1">
              <a:off x="12025313" y="3209925"/>
              <a:ext cx="0" cy="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 name="Freeform 8646">
              <a:extLst>
                <a:ext uri="{FF2B5EF4-FFF2-40B4-BE49-F238E27FC236}">
                  <a16:creationId xmlns:a16="http://schemas.microsoft.com/office/drawing/2014/main" id="{5A0E0723-2945-4E92-8824-9B719B456E39}"/>
                </a:ext>
              </a:extLst>
            </p:cNvPr>
            <p:cNvSpPr>
              <a:spLocks noEditPoints="1"/>
            </p:cNvSpPr>
            <p:nvPr/>
          </p:nvSpPr>
          <p:spPr bwMode="auto">
            <a:xfrm>
              <a:off x="12118975" y="3238500"/>
              <a:ext cx="30163" cy="76200"/>
            </a:xfrm>
            <a:custGeom>
              <a:avLst/>
              <a:gdLst>
                <a:gd name="T0" fmla="*/ 9 w 26"/>
                <a:gd name="T1" fmla="*/ 57 h 64"/>
                <a:gd name="T2" fmla="*/ 7 w 26"/>
                <a:gd name="T3" fmla="*/ 58 h 64"/>
                <a:gd name="T4" fmla="*/ 0 w 26"/>
                <a:gd name="T5" fmla="*/ 64 h 64"/>
                <a:gd name="T6" fmla="*/ 9 w 26"/>
                <a:gd name="T7" fmla="*/ 57 h 64"/>
                <a:gd name="T8" fmla="*/ 23 w 26"/>
                <a:gd name="T9" fmla="*/ 0 h 64"/>
                <a:gd name="T10" fmla="*/ 24 w 26"/>
                <a:gd name="T11" fmla="*/ 19 h 64"/>
                <a:gd name="T12" fmla="*/ 18 w 26"/>
                <a:gd name="T13" fmla="*/ 34 h 64"/>
                <a:gd name="T14" fmla="*/ 17 w 26"/>
                <a:gd name="T15" fmla="*/ 46 h 64"/>
                <a:gd name="T16" fmla="*/ 26 w 26"/>
                <a:gd name="T17" fmla="*/ 16 h 64"/>
                <a:gd name="T18" fmla="*/ 26 w 26"/>
                <a:gd name="T19" fmla="*/ 12 h 64"/>
                <a:gd name="T20" fmla="*/ 23 w 26"/>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64">
                  <a:moveTo>
                    <a:pt x="9" y="57"/>
                  </a:moveTo>
                  <a:cubicBezTo>
                    <a:pt x="9" y="57"/>
                    <a:pt x="8" y="58"/>
                    <a:pt x="7" y="58"/>
                  </a:cubicBezTo>
                  <a:cubicBezTo>
                    <a:pt x="4" y="59"/>
                    <a:pt x="2" y="61"/>
                    <a:pt x="0" y="64"/>
                  </a:cubicBezTo>
                  <a:cubicBezTo>
                    <a:pt x="4" y="62"/>
                    <a:pt x="7" y="60"/>
                    <a:pt x="9" y="57"/>
                  </a:cubicBezTo>
                  <a:moveTo>
                    <a:pt x="23" y="0"/>
                  </a:moveTo>
                  <a:cubicBezTo>
                    <a:pt x="22" y="6"/>
                    <a:pt x="25" y="12"/>
                    <a:pt x="24" y="19"/>
                  </a:cubicBezTo>
                  <a:cubicBezTo>
                    <a:pt x="23" y="25"/>
                    <a:pt x="18" y="29"/>
                    <a:pt x="18" y="34"/>
                  </a:cubicBezTo>
                  <a:cubicBezTo>
                    <a:pt x="17" y="38"/>
                    <a:pt x="17" y="42"/>
                    <a:pt x="17" y="46"/>
                  </a:cubicBezTo>
                  <a:cubicBezTo>
                    <a:pt x="22" y="37"/>
                    <a:pt x="26" y="26"/>
                    <a:pt x="26" y="16"/>
                  </a:cubicBezTo>
                  <a:cubicBezTo>
                    <a:pt x="26" y="14"/>
                    <a:pt x="26" y="13"/>
                    <a:pt x="26" y="12"/>
                  </a:cubicBezTo>
                  <a:cubicBezTo>
                    <a:pt x="26" y="7"/>
                    <a:pt x="24" y="3"/>
                    <a:pt x="23"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nvGrpSpPr>
            <p:cNvPr id="26" name="Group 8848">
              <a:extLst>
                <a:ext uri="{FF2B5EF4-FFF2-40B4-BE49-F238E27FC236}">
                  <a16:creationId xmlns:a16="http://schemas.microsoft.com/office/drawing/2014/main" id="{7B5BC6A9-73F1-4D48-95DF-17CA74673231}"/>
                </a:ext>
              </a:extLst>
            </p:cNvPr>
            <p:cNvGrpSpPr/>
            <p:nvPr/>
          </p:nvGrpSpPr>
          <p:grpSpPr>
            <a:xfrm>
              <a:off x="11752263" y="3111500"/>
              <a:ext cx="439738" cy="1192213"/>
              <a:chOff x="7403" y="1960"/>
              <a:chExt cx="277" cy="751"/>
            </a:xfrm>
          </p:grpSpPr>
          <p:sp>
            <p:nvSpPr>
              <p:cNvPr id="751" name="Freeform 8648">
                <a:extLst>
                  <a:ext uri="{FF2B5EF4-FFF2-40B4-BE49-F238E27FC236}">
                    <a16:creationId xmlns:a16="http://schemas.microsoft.com/office/drawing/2014/main" id="{3ECE2AC0-3D62-4687-8811-CBA1CBADC346}"/>
                  </a:ext>
                </a:extLst>
              </p:cNvPr>
              <p:cNvSpPr>
                <a:spLocks noEditPoints="1"/>
              </p:cNvSpPr>
              <p:nvPr/>
            </p:nvSpPr>
            <p:spPr bwMode="auto">
              <a:xfrm>
                <a:off x="7619" y="2088"/>
                <a:ext cx="18" cy="17"/>
              </a:xfrm>
              <a:custGeom>
                <a:avLst/>
                <a:gdLst>
                  <a:gd name="T0" fmla="*/ 0 w 23"/>
                  <a:gd name="T1" fmla="*/ 23 h 23"/>
                  <a:gd name="T2" fmla="*/ 0 w 23"/>
                  <a:gd name="T3" fmla="*/ 23 h 23"/>
                  <a:gd name="T4" fmla="*/ 0 w 23"/>
                  <a:gd name="T5" fmla="*/ 23 h 23"/>
                  <a:gd name="T6" fmla="*/ 0 w 23"/>
                  <a:gd name="T7" fmla="*/ 23 h 23"/>
                  <a:gd name="T8" fmla="*/ 5 w 23"/>
                  <a:gd name="T9" fmla="*/ 22 h 23"/>
                  <a:gd name="T10" fmla="*/ 0 w 23"/>
                  <a:gd name="T11" fmla="*/ 23 h 23"/>
                  <a:gd name="T12" fmla="*/ 5 w 23"/>
                  <a:gd name="T13" fmla="*/ 22 h 23"/>
                  <a:gd name="T14" fmla="*/ 5 w 23"/>
                  <a:gd name="T15" fmla="*/ 22 h 23"/>
                  <a:gd name="T16" fmla="*/ 5 w 23"/>
                  <a:gd name="T17" fmla="*/ 22 h 23"/>
                  <a:gd name="T18" fmla="*/ 5 w 23"/>
                  <a:gd name="T19" fmla="*/ 22 h 23"/>
                  <a:gd name="T20" fmla="*/ 22 w 23"/>
                  <a:gd name="T21" fmla="*/ 1 h 23"/>
                  <a:gd name="T22" fmla="*/ 18 w 23"/>
                  <a:gd name="T23" fmla="*/ 3 h 23"/>
                  <a:gd name="T24" fmla="*/ 18 w 23"/>
                  <a:gd name="T25" fmla="*/ 3 h 23"/>
                  <a:gd name="T26" fmla="*/ 22 w 23"/>
                  <a:gd name="T27" fmla="*/ 1 h 23"/>
                  <a:gd name="T28" fmla="*/ 23 w 23"/>
                  <a:gd name="T29" fmla="*/ 0 h 23"/>
                  <a:gd name="T30" fmla="*/ 23 w 23"/>
                  <a:gd name="T31" fmla="*/ 1 h 23"/>
                  <a:gd name="T32" fmla="*/ 23 w 23"/>
                  <a:gd name="T33" fmla="*/ 0 h 23"/>
                  <a:gd name="T34" fmla="*/ 23 w 23"/>
                  <a:gd name="T35" fmla="*/ 1 h 23"/>
                  <a:gd name="T36" fmla="*/ 23 w 23"/>
                  <a:gd name="T37" fmla="*/ 2 h 23"/>
                  <a:gd name="T38" fmla="*/ 23 w 23"/>
                  <a:gd name="T39" fmla="*/ 2 h 23"/>
                  <a:gd name="T40" fmla="*/ 23 w 23"/>
                  <a:gd name="T41" fmla="*/ 1 h 23"/>
                  <a:gd name="T42" fmla="*/ 23 w 23"/>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3">
                    <a:moveTo>
                      <a:pt x="0" y="23"/>
                    </a:moveTo>
                    <a:cubicBezTo>
                      <a:pt x="0" y="23"/>
                      <a:pt x="0" y="23"/>
                      <a:pt x="0" y="23"/>
                    </a:cubicBezTo>
                    <a:cubicBezTo>
                      <a:pt x="0" y="23"/>
                      <a:pt x="0" y="23"/>
                      <a:pt x="0" y="23"/>
                    </a:cubicBezTo>
                    <a:cubicBezTo>
                      <a:pt x="0" y="23"/>
                      <a:pt x="0" y="23"/>
                      <a:pt x="0" y="23"/>
                    </a:cubicBezTo>
                    <a:moveTo>
                      <a:pt x="5" y="22"/>
                    </a:moveTo>
                    <a:cubicBezTo>
                      <a:pt x="3" y="22"/>
                      <a:pt x="2" y="23"/>
                      <a:pt x="0" y="23"/>
                    </a:cubicBezTo>
                    <a:cubicBezTo>
                      <a:pt x="2" y="23"/>
                      <a:pt x="3" y="22"/>
                      <a:pt x="5" y="22"/>
                    </a:cubicBezTo>
                    <a:moveTo>
                      <a:pt x="5" y="22"/>
                    </a:moveTo>
                    <a:cubicBezTo>
                      <a:pt x="5" y="22"/>
                      <a:pt x="5" y="22"/>
                      <a:pt x="5" y="22"/>
                    </a:cubicBezTo>
                    <a:cubicBezTo>
                      <a:pt x="5" y="22"/>
                      <a:pt x="5" y="22"/>
                      <a:pt x="5" y="22"/>
                    </a:cubicBezTo>
                    <a:moveTo>
                      <a:pt x="22" y="1"/>
                    </a:moveTo>
                    <a:cubicBezTo>
                      <a:pt x="20" y="2"/>
                      <a:pt x="19" y="3"/>
                      <a:pt x="18" y="3"/>
                    </a:cubicBezTo>
                    <a:cubicBezTo>
                      <a:pt x="18" y="3"/>
                      <a:pt x="18" y="3"/>
                      <a:pt x="18" y="3"/>
                    </a:cubicBezTo>
                    <a:cubicBezTo>
                      <a:pt x="19" y="3"/>
                      <a:pt x="20" y="2"/>
                      <a:pt x="22" y="1"/>
                    </a:cubicBezTo>
                    <a:moveTo>
                      <a:pt x="23" y="0"/>
                    </a:moveTo>
                    <a:cubicBezTo>
                      <a:pt x="23" y="0"/>
                      <a:pt x="23" y="1"/>
                      <a:pt x="23" y="1"/>
                    </a:cubicBezTo>
                    <a:cubicBezTo>
                      <a:pt x="23" y="1"/>
                      <a:pt x="23" y="0"/>
                      <a:pt x="23" y="0"/>
                    </a:cubicBezTo>
                    <a:cubicBezTo>
                      <a:pt x="23" y="1"/>
                      <a:pt x="23" y="1"/>
                      <a:pt x="23" y="1"/>
                    </a:cubicBezTo>
                    <a:cubicBezTo>
                      <a:pt x="23" y="2"/>
                      <a:pt x="23" y="2"/>
                      <a:pt x="23" y="2"/>
                    </a:cubicBezTo>
                    <a:cubicBezTo>
                      <a:pt x="23" y="2"/>
                      <a:pt x="23" y="2"/>
                      <a:pt x="23" y="2"/>
                    </a:cubicBezTo>
                    <a:cubicBezTo>
                      <a:pt x="23" y="1"/>
                      <a:pt x="23" y="1"/>
                      <a:pt x="23" y="1"/>
                    </a:cubicBezTo>
                    <a:cubicBezTo>
                      <a:pt x="23" y="0"/>
                      <a:pt x="23" y="0"/>
                      <a:pt x="23" y="0"/>
                    </a:cubicBezTo>
                  </a:path>
                </a:pathLst>
              </a:custGeom>
              <a:solidFill>
                <a:srgbClr val="8A1A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2" name="Freeform 8649">
                <a:extLst>
                  <a:ext uri="{FF2B5EF4-FFF2-40B4-BE49-F238E27FC236}">
                    <a16:creationId xmlns:a16="http://schemas.microsoft.com/office/drawing/2014/main" id="{053AD6DD-2AE4-4B1C-A1EC-16C50DC9F070}"/>
                  </a:ext>
                </a:extLst>
              </p:cNvPr>
              <p:cNvSpPr/>
              <p:nvPr/>
            </p:nvSpPr>
            <p:spPr bwMode="auto">
              <a:xfrm>
                <a:off x="7616" y="2088"/>
                <a:ext cx="21" cy="17"/>
              </a:xfrm>
              <a:custGeom>
                <a:avLst/>
                <a:gdLst>
                  <a:gd name="T0" fmla="*/ 28 w 28"/>
                  <a:gd name="T1" fmla="*/ 0 h 23"/>
                  <a:gd name="T2" fmla="*/ 28 w 28"/>
                  <a:gd name="T3" fmla="*/ 1 h 23"/>
                  <a:gd name="T4" fmla="*/ 27 w 28"/>
                  <a:gd name="T5" fmla="*/ 1 h 23"/>
                  <a:gd name="T6" fmla="*/ 23 w 28"/>
                  <a:gd name="T7" fmla="*/ 3 h 23"/>
                  <a:gd name="T8" fmla="*/ 12 w 28"/>
                  <a:gd name="T9" fmla="*/ 13 h 23"/>
                  <a:gd name="T10" fmla="*/ 10 w 28"/>
                  <a:gd name="T11" fmla="*/ 13 h 23"/>
                  <a:gd name="T12" fmla="*/ 10 w 28"/>
                  <a:gd name="T13" fmla="*/ 14 h 23"/>
                  <a:gd name="T14" fmla="*/ 0 w 28"/>
                  <a:gd name="T15" fmla="*/ 21 h 23"/>
                  <a:gd name="T16" fmla="*/ 5 w 28"/>
                  <a:gd name="T17" fmla="*/ 23 h 23"/>
                  <a:gd name="T18" fmla="*/ 5 w 28"/>
                  <a:gd name="T19" fmla="*/ 23 h 23"/>
                  <a:gd name="T20" fmla="*/ 5 w 28"/>
                  <a:gd name="T21" fmla="*/ 23 h 23"/>
                  <a:gd name="T22" fmla="*/ 10 w 28"/>
                  <a:gd name="T23" fmla="*/ 22 h 23"/>
                  <a:gd name="T24" fmla="*/ 10 w 28"/>
                  <a:gd name="T25" fmla="*/ 22 h 23"/>
                  <a:gd name="T26" fmla="*/ 10 w 28"/>
                  <a:gd name="T27" fmla="*/ 22 h 23"/>
                  <a:gd name="T28" fmla="*/ 10 w 28"/>
                  <a:gd name="T29" fmla="*/ 22 h 23"/>
                  <a:gd name="T30" fmla="*/ 28 w 28"/>
                  <a:gd name="T31" fmla="*/ 2 h 23"/>
                  <a:gd name="T32" fmla="*/ 28 w 28"/>
                  <a:gd name="T33" fmla="*/ 1 h 23"/>
                  <a:gd name="T34" fmla="*/ 28 w 28"/>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3">
                    <a:moveTo>
                      <a:pt x="28" y="0"/>
                    </a:moveTo>
                    <a:cubicBezTo>
                      <a:pt x="28" y="0"/>
                      <a:pt x="28" y="1"/>
                      <a:pt x="28" y="1"/>
                    </a:cubicBezTo>
                    <a:cubicBezTo>
                      <a:pt x="27" y="1"/>
                      <a:pt x="27" y="1"/>
                      <a:pt x="27" y="1"/>
                    </a:cubicBezTo>
                    <a:cubicBezTo>
                      <a:pt x="25" y="2"/>
                      <a:pt x="24" y="3"/>
                      <a:pt x="23" y="3"/>
                    </a:cubicBezTo>
                    <a:cubicBezTo>
                      <a:pt x="20" y="7"/>
                      <a:pt x="18" y="12"/>
                      <a:pt x="12" y="13"/>
                    </a:cubicBezTo>
                    <a:cubicBezTo>
                      <a:pt x="12" y="13"/>
                      <a:pt x="11" y="13"/>
                      <a:pt x="10" y="13"/>
                    </a:cubicBezTo>
                    <a:cubicBezTo>
                      <a:pt x="10" y="14"/>
                      <a:pt x="10" y="14"/>
                      <a:pt x="10" y="14"/>
                    </a:cubicBezTo>
                    <a:cubicBezTo>
                      <a:pt x="7" y="17"/>
                      <a:pt x="3" y="19"/>
                      <a:pt x="0" y="21"/>
                    </a:cubicBezTo>
                    <a:cubicBezTo>
                      <a:pt x="1" y="22"/>
                      <a:pt x="3" y="23"/>
                      <a:pt x="5" y="23"/>
                    </a:cubicBezTo>
                    <a:cubicBezTo>
                      <a:pt x="5" y="23"/>
                      <a:pt x="5" y="23"/>
                      <a:pt x="5" y="23"/>
                    </a:cubicBezTo>
                    <a:cubicBezTo>
                      <a:pt x="5" y="23"/>
                      <a:pt x="5" y="23"/>
                      <a:pt x="5" y="23"/>
                    </a:cubicBezTo>
                    <a:cubicBezTo>
                      <a:pt x="7" y="23"/>
                      <a:pt x="8" y="22"/>
                      <a:pt x="10" y="22"/>
                    </a:cubicBezTo>
                    <a:cubicBezTo>
                      <a:pt x="10" y="22"/>
                      <a:pt x="10" y="22"/>
                      <a:pt x="10" y="22"/>
                    </a:cubicBezTo>
                    <a:cubicBezTo>
                      <a:pt x="10" y="22"/>
                      <a:pt x="10" y="22"/>
                      <a:pt x="10" y="22"/>
                    </a:cubicBezTo>
                    <a:cubicBezTo>
                      <a:pt x="10" y="22"/>
                      <a:pt x="10" y="22"/>
                      <a:pt x="10" y="22"/>
                    </a:cubicBezTo>
                    <a:cubicBezTo>
                      <a:pt x="17" y="20"/>
                      <a:pt x="28" y="10"/>
                      <a:pt x="28" y="2"/>
                    </a:cubicBezTo>
                    <a:cubicBezTo>
                      <a:pt x="28" y="1"/>
                      <a:pt x="28" y="1"/>
                      <a:pt x="28" y="1"/>
                    </a:cubicBezTo>
                    <a:cubicBezTo>
                      <a:pt x="28" y="0"/>
                      <a:pt x="28" y="0"/>
                      <a:pt x="28" y="0"/>
                    </a:cubicBezTo>
                  </a:path>
                </a:pathLst>
              </a:custGeom>
              <a:solidFill>
                <a:srgbClr val="D7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3" name="Freeform 8650">
                <a:extLst>
                  <a:ext uri="{FF2B5EF4-FFF2-40B4-BE49-F238E27FC236}">
                    <a16:creationId xmlns:a16="http://schemas.microsoft.com/office/drawing/2014/main" id="{19450C60-0602-4D6E-B86C-65E5BC641887}"/>
                  </a:ext>
                </a:extLst>
              </p:cNvPr>
              <p:cNvSpPr/>
              <p:nvPr/>
            </p:nvSpPr>
            <p:spPr bwMode="auto">
              <a:xfrm>
                <a:off x="7517" y="2090"/>
                <a:ext cx="27" cy="7"/>
              </a:xfrm>
              <a:custGeom>
                <a:avLst/>
                <a:gdLst>
                  <a:gd name="T0" fmla="*/ 19 w 36"/>
                  <a:gd name="T1" fmla="*/ 0 h 10"/>
                  <a:gd name="T2" fmla="*/ 16 w 36"/>
                  <a:gd name="T3" fmla="*/ 0 h 10"/>
                  <a:gd name="T4" fmla="*/ 0 w 36"/>
                  <a:gd name="T5" fmla="*/ 10 h 10"/>
                  <a:gd name="T6" fmla="*/ 0 w 36"/>
                  <a:gd name="T7" fmla="*/ 10 h 10"/>
                  <a:gd name="T8" fmla="*/ 14 w 36"/>
                  <a:gd name="T9" fmla="*/ 4 h 10"/>
                  <a:gd name="T10" fmla="*/ 17 w 36"/>
                  <a:gd name="T11" fmla="*/ 4 h 10"/>
                  <a:gd name="T12" fmla="*/ 35 w 36"/>
                  <a:gd name="T13" fmla="*/ 7 h 10"/>
                  <a:gd name="T14" fmla="*/ 35 w 36"/>
                  <a:gd name="T15" fmla="*/ 7 h 10"/>
                  <a:gd name="T16" fmla="*/ 35 w 36"/>
                  <a:gd name="T17" fmla="*/ 6 h 10"/>
                  <a:gd name="T18" fmla="*/ 19 w 36"/>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10">
                    <a:moveTo>
                      <a:pt x="19" y="0"/>
                    </a:moveTo>
                    <a:cubicBezTo>
                      <a:pt x="18" y="0"/>
                      <a:pt x="17" y="0"/>
                      <a:pt x="16" y="0"/>
                    </a:cubicBezTo>
                    <a:cubicBezTo>
                      <a:pt x="8" y="2"/>
                      <a:pt x="6" y="5"/>
                      <a:pt x="0" y="10"/>
                    </a:cubicBezTo>
                    <a:cubicBezTo>
                      <a:pt x="0" y="10"/>
                      <a:pt x="0" y="10"/>
                      <a:pt x="0" y="10"/>
                    </a:cubicBezTo>
                    <a:cubicBezTo>
                      <a:pt x="5" y="8"/>
                      <a:pt x="8" y="5"/>
                      <a:pt x="14" y="4"/>
                    </a:cubicBezTo>
                    <a:cubicBezTo>
                      <a:pt x="15" y="4"/>
                      <a:pt x="16" y="4"/>
                      <a:pt x="17" y="4"/>
                    </a:cubicBezTo>
                    <a:cubicBezTo>
                      <a:pt x="23" y="4"/>
                      <a:pt x="29" y="6"/>
                      <a:pt x="35" y="7"/>
                    </a:cubicBezTo>
                    <a:cubicBezTo>
                      <a:pt x="35" y="7"/>
                      <a:pt x="35" y="7"/>
                      <a:pt x="35" y="7"/>
                    </a:cubicBezTo>
                    <a:cubicBezTo>
                      <a:pt x="35" y="7"/>
                      <a:pt x="36" y="6"/>
                      <a:pt x="35" y="6"/>
                    </a:cubicBezTo>
                    <a:cubicBezTo>
                      <a:pt x="31" y="3"/>
                      <a:pt x="25" y="0"/>
                      <a:pt x="19" y="0"/>
                    </a:cubicBezTo>
                  </a:path>
                </a:pathLst>
              </a:custGeom>
              <a:solidFill>
                <a:srgbClr val="F0AD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4" name="Freeform 8651">
                <a:extLst>
                  <a:ext uri="{FF2B5EF4-FFF2-40B4-BE49-F238E27FC236}">
                    <a16:creationId xmlns:a16="http://schemas.microsoft.com/office/drawing/2014/main" id="{36D2FED4-F837-4F9F-ABCE-7FE28CA5BA98}"/>
                  </a:ext>
                </a:extLst>
              </p:cNvPr>
              <p:cNvSpPr/>
              <p:nvPr/>
            </p:nvSpPr>
            <p:spPr bwMode="auto">
              <a:xfrm>
                <a:off x="7505" y="2072"/>
                <a:ext cx="3" cy="8"/>
              </a:xfrm>
              <a:custGeom>
                <a:avLst/>
                <a:gdLst>
                  <a:gd name="T0" fmla="*/ 2 w 4"/>
                  <a:gd name="T1" fmla="*/ 0 h 11"/>
                  <a:gd name="T2" fmla="*/ 0 w 4"/>
                  <a:gd name="T3" fmla="*/ 2 h 11"/>
                  <a:gd name="T4" fmla="*/ 0 w 4"/>
                  <a:gd name="T5" fmla="*/ 4 h 11"/>
                  <a:gd name="T6" fmla="*/ 4 w 4"/>
                  <a:gd name="T7" fmla="*/ 11 h 11"/>
                  <a:gd name="T8" fmla="*/ 4 w 4"/>
                  <a:gd name="T9" fmla="*/ 11 h 11"/>
                  <a:gd name="T10" fmla="*/ 2 w 4"/>
                  <a:gd name="T11" fmla="*/ 0 h 11"/>
                </a:gdLst>
                <a:ahLst/>
                <a:cxnLst>
                  <a:cxn ang="0">
                    <a:pos x="T0" y="T1"/>
                  </a:cxn>
                  <a:cxn ang="0">
                    <a:pos x="T2" y="T3"/>
                  </a:cxn>
                  <a:cxn ang="0">
                    <a:pos x="T4" y="T5"/>
                  </a:cxn>
                  <a:cxn ang="0">
                    <a:pos x="T6" y="T7"/>
                  </a:cxn>
                  <a:cxn ang="0">
                    <a:pos x="T8" y="T9"/>
                  </a:cxn>
                  <a:cxn ang="0">
                    <a:pos x="T10" y="T11"/>
                  </a:cxn>
                </a:cxnLst>
                <a:rect l="0" t="0" r="r" b="b"/>
                <a:pathLst>
                  <a:path w="4" h="11">
                    <a:moveTo>
                      <a:pt x="2" y="0"/>
                    </a:moveTo>
                    <a:cubicBezTo>
                      <a:pt x="1" y="0"/>
                      <a:pt x="0" y="1"/>
                      <a:pt x="0" y="2"/>
                    </a:cubicBezTo>
                    <a:cubicBezTo>
                      <a:pt x="0" y="2"/>
                      <a:pt x="0" y="3"/>
                      <a:pt x="0" y="4"/>
                    </a:cubicBezTo>
                    <a:cubicBezTo>
                      <a:pt x="0" y="7"/>
                      <a:pt x="2" y="9"/>
                      <a:pt x="4" y="11"/>
                    </a:cubicBezTo>
                    <a:cubicBezTo>
                      <a:pt x="4" y="11"/>
                      <a:pt x="4" y="11"/>
                      <a:pt x="4" y="11"/>
                    </a:cubicBezTo>
                    <a:cubicBezTo>
                      <a:pt x="1" y="7"/>
                      <a:pt x="1" y="4"/>
                      <a:pt x="2" y="0"/>
                    </a:cubicBezTo>
                  </a:path>
                </a:pathLst>
              </a:custGeom>
              <a:solidFill>
                <a:srgbClr val="F0AD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5" name="Freeform 8652">
                <a:extLst>
                  <a:ext uri="{FF2B5EF4-FFF2-40B4-BE49-F238E27FC236}">
                    <a16:creationId xmlns:a16="http://schemas.microsoft.com/office/drawing/2014/main" id="{8E99309B-A15D-4F19-A34C-A49D59E95E5F}"/>
                  </a:ext>
                </a:extLst>
              </p:cNvPr>
              <p:cNvSpPr/>
              <p:nvPr/>
            </p:nvSpPr>
            <p:spPr bwMode="auto">
              <a:xfrm>
                <a:off x="7515" y="2028"/>
                <a:ext cx="33" cy="7"/>
              </a:xfrm>
              <a:custGeom>
                <a:avLst/>
                <a:gdLst>
                  <a:gd name="T0" fmla="*/ 0 w 44"/>
                  <a:gd name="T1" fmla="*/ 0 h 10"/>
                  <a:gd name="T2" fmla="*/ 0 w 44"/>
                  <a:gd name="T3" fmla="*/ 1 h 10"/>
                  <a:gd name="T4" fmla="*/ 30 w 44"/>
                  <a:gd name="T5" fmla="*/ 10 h 10"/>
                  <a:gd name="T6" fmla="*/ 43 w 44"/>
                  <a:gd name="T7" fmla="*/ 9 h 10"/>
                  <a:gd name="T8" fmla="*/ 43 w 44"/>
                  <a:gd name="T9" fmla="*/ 8 h 10"/>
                  <a:gd name="T10" fmla="*/ 43 w 44"/>
                  <a:gd name="T11" fmla="*/ 8 h 10"/>
                  <a:gd name="T12" fmla="*/ 35 w 44"/>
                  <a:gd name="T13" fmla="*/ 8 h 10"/>
                  <a:gd name="T14" fmla="*/ 0 w 4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10">
                    <a:moveTo>
                      <a:pt x="0" y="0"/>
                    </a:moveTo>
                    <a:cubicBezTo>
                      <a:pt x="0" y="1"/>
                      <a:pt x="0" y="1"/>
                      <a:pt x="0" y="1"/>
                    </a:cubicBezTo>
                    <a:cubicBezTo>
                      <a:pt x="8" y="7"/>
                      <a:pt x="19" y="10"/>
                      <a:pt x="30" y="10"/>
                    </a:cubicBezTo>
                    <a:cubicBezTo>
                      <a:pt x="35" y="10"/>
                      <a:pt x="39" y="9"/>
                      <a:pt x="43" y="9"/>
                    </a:cubicBezTo>
                    <a:cubicBezTo>
                      <a:pt x="43" y="9"/>
                      <a:pt x="44" y="8"/>
                      <a:pt x="43" y="8"/>
                    </a:cubicBezTo>
                    <a:cubicBezTo>
                      <a:pt x="43" y="8"/>
                      <a:pt x="43" y="8"/>
                      <a:pt x="43" y="8"/>
                    </a:cubicBezTo>
                    <a:cubicBezTo>
                      <a:pt x="40" y="8"/>
                      <a:pt x="38" y="8"/>
                      <a:pt x="35" y="8"/>
                    </a:cubicBezTo>
                    <a:cubicBezTo>
                      <a:pt x="23" y="8"/>
                      <a:pt x="10" y="7"/>
                      <a:pt x="0" y="0"/>
                    </a:cubicBezTo>
                  </a:path>
                </a:pathLst>
              </a:custGeom>
              <a:solidFill>
                <a:srgbClr val="F0AD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6" name="Freeform 8653">
                <a:extLst>
                  <a:ext uri="{FF2B5EF4-FFF2-40B4-BE49-F238E27FC236}">
                    <a16:creationId xmlns:a16="http://schemas.microsoft.com/office/drawing/2014/main" id="{68F2541C-383E-43A6-A80D-BD62C2EED797}"/>
                  </a:ext>
                </a:extLst>
              </p:cNvPr>
              <p:cNvSpPr/>
              <p:nvPr/>
            </p:nvSpPr>
            <p:spPr bwMode="auto">
              <a:xfrm>
                <a:off x="7477" y="1962"/>
                <a:ext cx="176" cy="176"/>
              </a:xfrm>
              <a:custGeom>
                <a:avLst/>
                <a:gdLst>
                  <a:gd name="T0" fmla="*/ 235 w 235"/>
                  <a:gd name="T1" fmla="*/ 67 h 235"/>
                  <a:gd name="T2" fmla="*/ 233 w 235"/>
                  <a:gd name="T3" fmla="*/ 48 h 235"/>
                  <a:gd name="T4" fmla="*/ 229 w 235"/>
                  <a:gd name="T5" fmla="*/ 14 h 235"/>
                  <a:gd name="T6" fmla="*/ 215 w 235"/>
                  <a:gd name="T7" fmla="*/ 2 h 235"/>
                  <a:gd name="T8" fmla="*/ 194 w 235"/>
                  <a:gd name="T9" fmla="*/ 6 h 235"/>
                  <a:gd name="T10" fmla="*/ 191 w 235"/>
                  <a:gd name="T11" fmla="*/ 13 h 235"/>
                  <a:gd name="T12" fmla="*/ 186 w 235"/>
                  <a:gd name="T13" fmla="*/ 18 h 235"/>
                  <a:gd name="T14" fmla="*/ 173 w 235"/>
                  <a:gd name="T15" fmla="*/ 25 h 235"/>
                  <a:gd name="T16" fmla="*/ 163 w 235"/>
                  <a:gd name="T17" fmla="*/ 34 h 235"/>
                  <a:gd name="T18" fmla="*/ 150 w 235"/>
                  <a:gd name="T19" fmla="*/ 45 h 235"/>
                  <a:gd name="T20" fmla="*/ 150 w 235"/>
                  <a:gd name="T21" fmla="*/ 45 h 235"/>
                  <a:gd name="T22" fmla="*/ 144 w 235"/>
                  <a:gd name="T23" fmla="*/ 45 h 235"/>
                  <a:gd name="T24" fmla="*/ 123 w 235"/>
                  <a:gd name="T25" fmla="*/ 52 h 235"/>
                  <a:gd name="T26" fmla="*/ 101 w 235"/>
                  <a:gd name="T27" fmla="*/ 50 h 235"/>
                  <a:gd name="T28" fmla="*/ 83 w 235"/>
                  <a:gd name="T29" fmla="*/ 43 h 235"/>
                  <a:gd name="T30" fmla="*/ 78 w 235"/>
                  <a:gd name="T31" fmla="*/ 42 h 235"/>
                  <a:gd name="T32" fmla="*/ 74 w 235"/>
                  <a:gd name="T33" fmla="*/ 41 h 235"/>
                  <a:gd name="T34" fmla="*/ 69 w 235"/>
                  <a:gd name="T35" fmla="*/ 36 h 235"/>
                  <a:gd name="T36" fmla="*/ 53 w 235"/>
                  <a:gd name="T37" fmla="*/ 27 h 235"/>
                  <a:gd name="T38" fmla="*/ 47 w 235"/>
                  <a:gd name="T39" fmla="*/ 27 h 235"/>
                  <a:gd name="T40" fmla="*/ 41 w 235"/>
                  <a:gd name="T41" fmla="*/ 21 h 235"/>
                  <a:gd name="T42" fmla="*/ 23 w 235"/>
                  <a:gd name="T43" fmla="*/ 20 h 235"/>
                  <a:gd name="T44" fmla="*/ 8 w 235"/>
                  <a:gd name="T45" fmla="*/ 50 h 235"/>
                  <a:gd name="T46" fmla="*/ 3 w 235"/>
                  <a:gd name="T47" fmla="*/ 87 h 235"/>
                  <a:gd name="T48" fmla="*/ 3 w 235"/>
                  <a:gd name="T49" fmla="*/ 123 h 235"/>
                  <a:gd name="T50" fmla="*/ 25 w 235"/>
                  <a:gd name="T51" fmla="*/ 151 h 235"/>
                  <a:gd name="T52" fmla="*/ 32 w 235"/>
                  <a:gd name="T53" fmla="*/ 173 h 235"/>
                  <a:gd name="T54" fmla="*/ 36 w 235"/>
                  <a:gd name="T55" fmla="*/ 149 h 235"/>
                  <a:gd name="T56" fmla="*/ 39 w 235"/>
                  <a:gd name="T57" fmla="*/ 132 h 235"/>
                  <a:gd name="T58" fmla="*/ 39 w 235"/>
                  <a:gd name="T59" fmla="*/ 106 h 235"/>
                  <a:gd name="T60" fmla="*/ 40 w 235"/>
                  <a:gd name="T61" fmla="*/ 85 h 235"/>
                  <a:gd name="T62" fmla="*/ 42 w 235"/>
                  <a:gd name="T63" fmla="*/ 66 h 235"/>
                  <a:gd name="T64" fmla="*/ 65 w 235"/>
                  <a:gd name="T65" fmla="*/ 74 h 235"/>
                  <a:gd name="T66" fmla="*/ 84 w 235"/>
                  <a:gd name="T67" fmla="*/ 78 h 235"/>
                  <a:gd name="T68" fmla="*/ 116 w 235"/>
                  <a:gd name="T69" fmla="*/ 79 h 235"/>
                  <a:gd name="T70" fmla="*/ 144 w 235"/>
                  <a:gd name="T71" fmla="*/ 79 h 235"/>
                  <a:gd name="T72" fmla="*/ 164 w 235"/>
                  <a:gd name="T73" fmla="*/ 72 h 235"/>
                  <a:gd name="T74" fmla="*/ 184 w 235"/>
                  <a:gd name="T75" fmla="*/ 61 h 235"/>
                  <a:gd name="T76" fmla="*/ 192 w 235"/>
                  <a:gd name="T77" fmla="*/ 57 h 235"/>
                  <a:gd name="T78" fmla="*/ 191 w 235"/>
                  <a:gd name="T79" fmla="*/ 68 h 235"/>
                  <a:gd name="T80" fmla="*/ 193 w 235"/>
                  <a:gd name="T81" fmla="*/ 87 h 235"/>
                  <a:gd name="T82" fmla="*/ 192 w 235"/>
                  <a:gd name="T83" fmla="*/ 124 h 235"/>
                  <a:gd name="T84" fmla="*/ 178 w 235"/>
                  <a:gd name="T85" fmla="*/ 147 h 235"/>
                  <a:gd name="T86" fmla="*/ 155 w 235"/>
                  <a:gd name="T87" fmla="*/ 166 h 235"/>
                  <a:gd name="T88" fmla="*/ 127 w 235"/>
                  <a:gd name="T89" fmla="*/ 173 h 235"/>
                  <a:gd name="T90" fmla="*/ 99 w 235"/>
                  <a:gd name="T91" fmla="*/ 206 h 235"/>
                  <a:gd name="T92" fmla="*/ 103 w 235"/>
                  <a:gd name="T93" fmla="*/ 215 h 235"/>
                  <a:gd name="T94" fmla="*/ 108 w 235"/>
                  <a:gd name="T95" fmla="*/ 220 h 235"/>
                  <a:gd name="T96" fmla="*/ 112 w 235"/>
                  <a:gd name="T97" fmla="*/ 224 h 235"/>
                  <a:gd name="T98" fmla="*/ 110 w 235"/>
                  <a:gd name="T99" fmla="*/ 232 h 235"/>
                  <a:gd name="T100" fmla="*/ 111 w 235"/>
                  <a:gd name="T101" fmla="*/ 233 h 235"/>
                  <a:gd name="T102" fmla="*/ 111 w 235"/>
                  <a:gd name="T103" fmla="*/ 233 h 235"/>
                  <a:gd name="T104" fmla="*/ 118 w 235"/>
                  <a:gd name="T105" fmla="*/ 232 h 235"/>
                  <a:gd name="T106" fmla="*/ 117 w 235"/>
                  <a:gd name="T107" fmla="*/ 228 h 235"/>
                  <a:gd name="T108" fmla="*/ 127 w 235"/>
                  <a:gd name="T109" fmla="*/ 213 h 235"/>
                  <a:gd name="T110" fmla="*/ 131 w 235"/>
                  <a:gd name="T111" fmla="*/ 203 h 235"/>
                  <a:gd name="T112" fmla="*/ 135 w 235"/>
                  <a:gd name="T113" fmla="*/ 195 h 235"/>
                  <a:gd name="T114" fmla="*/ 160 w 235"/>
                  <a:gd name="T115" fmla="*/ 194 h 235"/>
                  <a:gd name="T116" fmla="*/ 197 w 235"/>
                  <a:gd name="T117" fmla="*/ 181 h 235"/>
                  <a:gd name="T118" fmla="*/ 227 w 235"/>
                  <a:gd name="T119" fmla="*/ 139 h 235"/>
                  <a:gd name="T120" fmla="*/ 233 w 235"/>
                  <a:gd name="T121" fmla="*/ 10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5" h="235">
                    <a:moveTo>
                      <a:pt x="233" y="87"/>
                    </a:moveTo>
                    <a:cubicBezTo>
                      <a:pt x="231" y="79"/>
                      <a:pt x="233" y="75"/>
                      <a:pt x="235" y="67"/>
                    </a:cubicBezTo>
                    <a:cubicBezTo>
                      <a:pt x="235" y="66"/>
                      <a:pt x="234" y="65"/>
                      <a:pt x="234" y="64"/>
                    </a:cubicBezTo>
                    <a:cubicBezTo>
                      <a:pt x="233" y="59"/>
                      <a:pt x="231" y="54"/>
                      <a:pt x="233" y="48"/>
                    </a:cubicBezTo>
                    <a:cubicBezTo>
                      <a:pt x="234" y="43"/>
                      <a:pt x="232" y="39"/>
                      <a:pt x="230" y="34"/>
                    </a:cubicBezTo>
                    <a:cubicBezTo>
                      <a:pt x="227" y="28"/>
                      <a:pt x="232" y="21"/>
                      <a:pt x="229" y="14"/>
                    </a:cubicBezTo>
                    <a:cubicBezTo>
                      <a:pt x="228" y="11"/>
                      <a:pt x="225" y="10"/>
                      <a:pt x="222" y="9"/>
                    </a:cubicBezTo>
                    <a:cubicBezTo>
                      <a:pt x="219" y="7"/>
                      <a:pt x="218" y="4"/>
                      <a:pt x="215" y="2"/>
                    </a:cubicBezTo>
                    <a:cubicBezTo>
                      <a:pt x="211" y="0"/>
                      <a:pt x="208" y="0"/>
                      <a:pt x="204" y="0"/>
                    </a:cubicBezTo>
                    <a:cubicBezTo>
                      <a:pt x="200" y="1"/>
                      <a:pt x="197" y="3"/>
                      <a:pt x="194" y="6"/>
                    </a:cubicBezTo>
                    <a:cubicBezTo>
                      <a:pt x="193" y="7"/>
                      <a:pt x="193" y="8"/>
                      <a:pt x="192" y="9"/>
                    </a:cubicBezTo>
                    <a:cubicBezTo>
                      <a:pt x="192" y="10"/>
                      <a:pt x="191" y="12"/>
                      <a:pt x="191" y="13"/>
                    </a:cubicBezTo>
                    <a:cubicBezTo>
                      <a:pt x="191" y="14"/>
                      <a:pt x="191" y="14"/>
                      <a:pt x="191" y="14"/>
                    </a:cubicBezTo>
                    <a:cubicBezTo>
                      <a:pt x="190" y="16"/>
                      <a:pt x="189" y="17"/>
                      <a:pt x="186" y="18"/>
                    </a:cubicBezTo>
                    <a:cubicBezTo>
                      <a:pt x="183" y="18"/>
                      <a:pt x="179" y="18"/>
                      <a:pt x="177" y="20"/>
                    </a:cubicBezTo>
                    <a:cubicBezTo>
                      <a:pt x="176" y="22"/>
                      <a:pt x="174" y="24"/>
                      <a:pt x="173" y="25"/>
                    </a:cubicBezTo>
                    <a:cubicBezTo>
                      <a:pt x="173" y="26"/>
                      <a:pt x="172" y="27"/>
                      <a:pt x="172" y="27"/>
                    </a:cubicBezTo>
                    <a:cubicBezTo>
                      <a:pt x="170" y="30"/>
                      <a:pt x="168" y="33"/>
                      <a:pt x="163" y="34"/>
                    </a:cubicBezTo>
                    <a:cubicBezTo>
                      <a:pt x="160" y="34"/>
                      <a:pt x="158" y="35"/>
                      <a:pt x="157" y="37"/>
                    </a:cubicBezTo>
                    <a:cubicBezTo>
                      <a:pt x="154" y="41"/>
                      <a:pt x="158" y="44"/>
                      <a:pt x="150" y="45"/>
                    </a:cubicBezTo>
                    <a:cubicBezTo>
                      <a:pt x="150" y="45"/>
                      <a:pt x="150" y="45"/>
                      <a:pt x="150" y="45"/>
                    </a:cubicBezTo>
                    <a:cubicBezTo>
                      <a:pt x="150" y="45"/>
                      <a:pt x="150" y="45"/>
                      <a:pt x="150" y="45"/>
                    </a:cubicBezTo>
                    <a:cubicBezTo>
                      <a:pt x="149" y="46"/>
                      <a:pt x="149" y="46"/>
                      <a:pt x="147" y="46"/>
                    </a:cubicBezTo>
                    <a:cubicBezTo>
                      <a:pt x="146" y="46"/>
                      <a:pt x="145" y="46"/>
                      <a:pt x="144" y="45"/>
                    </a:cubicBezTo>
                    <a:cubicBezTo>
                      <a:pt x="143" y="45"/>
                      <a:pt x="141" y="45"/>
                      <a:pt x="140" y="45"/>
                    </a:cubicBezTo>
                    <a:cubicBezTo>
                      <a:pt x="134" y="47"/>
                      <a:pt x="129" y="52"/>
                      <a:pt x="123" y="52"/>
                    </a:cubicBezTo>
                    <a:cubicBezTo>
                      <a:pt x="118" y="52"/>
                      <a:pt x="113" y="48"/>
                      <a:pt x="108" y="49"/>
                    </a:cubicBezTo>
                    <a:cubicBezTo>
                      <a:pt x="106" y="49"/>
                      <a:pt x="104" y="50"/>
                      <a:pt x="101" y="50"/>
                    </a:cubicBezTo>
                    <a:cubicBezTo>
                      <a:pt x="94" y="53"/>
                      <a:pt x="89" y="47"/>
                      <a:pt x="84" y="44"/>
                    </a:cubicBezTo>
                    <a:cubicBezTo>
                      <a:pt x="83" y="43"/>
                      <a:pt x="83" y="43"/>
                      <a:pt x="83" y="43"/>
                    </a:cubicBezTo>
                    <a:cubicBezTo>
                      <a:pt x="83" y="43"/>
                      <a:pt x="82" y="43"/>
                      <a:pt x="82" y="43"/>
                    </a:cubicBezTo>
                    <a:cubicBezTo>
                      <a:pt x="80" y="42"/>
                      <a:pt x="79" y="42"/>
                      <a:pt x="78" y="42"/>
                    </a:cubicBezTo>
                    <a:cubicBezTo>
                      <a:pt x="77" y="42"/>
                      <a:pt x="76" y="42"/>
                      <a:pt x="76" y="42"/>
                    </a:cubicBezTo>
                    <a:cubicBezTo>
                      <a:pt x="75" y="42"/>
                      <a:pt x="75" y="42"/>
                      <a:pt x="74" y="41"/>
                    </a:cubicBezTo>
                    <a:cubicBezTo>
                      <a:pt x="72" y="40"/>
                      <a:pt x="71" y="39"/>
                      <a:pt x="70" y="37"/>
                    </a:cubicBezTo>
                    <a:cubicBezTo>
                      <a:pt x="69" y="36"/>
                      <a:pt x="69" y="36"/>
                      <a:pt x="69" y="36"/>
                    </a:cubicBezTo>
                    <a:cubicBezTo>
                      <a:pt x="67" y="32"/>
                      <a:pt x="64" y="30"/>
                      <a:pt x="59" y="28"/>
                    </a:cubicBezTo>
                    <a:cubicBezTo>
                      <a:pt x="57" y="27"/>
                      <a:pt x="55" y="27"/>
                      <a:pt x="53" y="27"/>
                    </a:cubicBezTo>
                    <a:cubicBezTo>
                      <a:pt x="52" y="27"/>
                      <a:pt x="51" y="27"/>
                      <a:pt x="51" y="27"/>
                    </a:cubicBezTo>
                    <a:cubicBezTo>
                      <a:pt x="49" y="27"/>
                      <a:pt x="48" y="28"/>
                      <a:pt x="47" y="27"/>
                    </a:cubicBezTo>
                    <a:cubicBezTo>
                      <a:pt x="46" y="27"/>
                      <a:pt x="46" y="27"/>
                      <a:pt x="45" y="27"/>
                    </a:cubicBezTo>
                    <a:cubicBezTo>
                      <a:pt x="44" y="24"/>
                      <a:pt x="43" y="22"/>
                      <a:pt x="41" y="21"/>
                    </a:cubicBezTo>
                    <a:cubicBezTo>
                      <a:pt x="41" y="20"/>
                      <a:pt x="41" y="20"/>
                      <a:pt x="40" y="19"/>
                    </a:cubicBezTo>
                    <a:cubicBezTo>
                      <a:pt x="35" y="15"/>
                      <a:pt x="29" y="19"/>
                      <a:pt x="23" y="20"/>
                    </a:cubicBezTo>
                    <a:cubicBezTo>
                      <a:pt x="19" y="20"/>
                      <a:pt x="15" y="21"/>
                      <a:pt x="13" y="24"/>
                    </a:cubicBezTo>
                    <a:cubicBezTo>
                      <a:pt x="5" y="30"/>
                      <a:pt x="9" y="40"/>
                      <a:pt x="8" y="50"/>
                    </a:cubicBezTo>
                    <a:cubicBezTo>
                      <a:pt x="7" y="56"/>
                      <a:pt x="2" y="62"/>
                      <a:pt x="3" y="68"/>
                    </a:cubicBezTo>
                    <a:cubicBezTo>
                      <a:pt x="3" y="75"/>
                      <a:pt x="5" y="80"/>
                      <a:pt x="3" y="87"/>
                    </a:cubicBezTo>
                    <a:cubicBezTo>
                      <a:pt x="0" y="92"/>
                      <a:pt x="0" y="96"/>
                      <a:pt x="1" y="102"/>
                    </a:cubicBezTo>
                    <a:cubicBezTo>
                      <a:pt x="3" y="109"/>
                      <a:pt x="0" y="117"/>
                      <a:pt x="3" y="123"/>
                    </a:cubicBezTo>
                    <a:cubicBezTo>
                      <a:pt x="6" y="129"/>
                      <a:pt x="14" y="135"/>
                      <a:pt x="15" y="140"/>
                    </a:cubicBezTo>
                    <a:cubicBezTo>
                      <a:pt x="16" y="146"/>
                      <a:pt x="22" y="147"/>
                      <a:pt x="25" y="151"/>
                    </a:cubicBezTo>
                    <a:cubicBezTo>
                      <a:pt x="28" y="158"/>
                      <a:pt x="23" y="164"/>
                      <a:pt x="25" y="171"/>
                    </a:cubicBezTo>
                    <a:cubicBezTo>
                      <a:pt x="26" y="175"/>
                      <a:pt x="30" y="175"/>
                      <a:pt x="32" y="173"/>
                    </a:cubicBezTo>
                    <a:cubicBezTo>
                      <a:pt x="35" y="171"/>
                      <a:pt x="34" y="163"/>
                      <a:pt x="34" y="160"/>
                    </a:cubicBezTo>
                    <a:cubicBezTo>
                      <a:pt x="34" y="155"/>
                      <a:pt x="30" y="152"/>
                      <a:pt x="36" y="149"/>
                    </a:cubicBezTo>
                    <a:cubicBezTo>
                      <a:pt x="38" y="148"/>
                      <a:pt x="39" y="147"/>
                      <a:pt x="39" y="145"/>
                    </a:cubicBezTo>
                    <a:cubicBezTo>
                      <a:pt x="42" y="141"/>
                      <a:pt x="36" y="136"/>
                      <a:pt x="39" y="132"/>
                    </a:cubicBezTo>
                    <a:cubicBezTo>
                      <a:pt x="40" y="130"/>
                      <a:pt x="41" y="127"/>
                      <a:pt x="40" y="125"/>
                    </a:cubicBezTo>
                    <a:cubicBezTo>
                      <a:pt x="40" y="118"/>
                      <a:pt x="37" y="113"/>
                      <a:pt x="39" y="106"/>
                    </a:cubicBezTo>
                    <a:cubicBezTo>
                      <a:pt x="39" y="102"/>
                      <a:pt x="42" y="98"/>
                      <a:pt x="42" y="94"/>
                    </a:cubicBezTo>
                    <a:cubicBezTo>
                      <a:pt x="43" y="91"/>
                      <a:pt x="41" y="87"/>
                      <a:pt x="40" y="85"/>
                    </a:cubicBezTo>
                    <a:cubicBezTo>
                      <a:pt x="40" y="81"/>
                      <a:pt x="43" y="74"/>
                      <a:pt x="43" y="70"/>
                    </a:cubicBezTo>
                    <a:cubicBezTo>
                      <a:pt x="43" y="69"/>
                      <a:pt x="43" y="67"/>
                      <a:pt x="42" y="66"/>
                    </a:cubicBezTo>
                    <a:cubicBezTo>
                      <a:pt x="44" y="67"/>
                      <a:pt x="46" y="69"/>
                      <a:pt x="47" y="69"/>
                    </a:cubicBezTo>
                    <a:cubicBezTo>
                      <a:pt x="54" y="70"/>
                      <a:pt x="60" y="68"/>
                      <a:pt x="65" y="74"/>
                    </a:cubicBezTo>
                    <a:cubicBezTo>
                      <a:pt x="68" y="77"/>
                      <a:pt x="73" y="79"/>
                      <a:pt x="77" y="80"/>
                    </a:cubicBezTo>
                    <a:cubicBezTo>
                      <a:pt x="79" y="80"/>
                      <a:pt x="82" y="79"/>
                      <a:pt x="84" y="78"/>
                    </a:cubicBezTo>
                    <a:cubicBezTo>
                      <a:pt x="91" y="75"/>
                      <a:pt x="99" y="80"/>
                      <a:pt x="106" y="81"/>
                    </a:cubicBezTo>
                    <a:cubicBezTo>
                      <a:pt x="110" y="82"/>
                      <a:pt x="113" y="81"/>
                      <a:pt x="116" y="79"/>
                    </a:cubicBezTo>
                    <a:cubicBezTo>
                      <a:pt x="123" y="77"/>
                      <a:pt x="130" y="80"/>
                      <a:pt x="136" y="81"/>
                    </a:cubicBezTo>
                    <a:cubicBezTo>
                      <a:pt x="139" y="81"/>
                      <a:pt x="141" y="81"/>
                      <a:pt x="144" y="79"/>
                    </a:cubicBezTo>
                    <a:cubicBezTo>
                      <a:pt x="146" y="78"/>
                      <a:pt x="147" y="77"/>
                      <a:pt x="149" y="75"/>
                    </a:cubicBezTo>
                    <a:cubicBezTo>
                      <a:pt x="154" y="71"/>
                      <a:pt x="159" y="71"/>
                      <a:pt x="164" y="72"/>
                    </a:cubicBezTo>
                    <a:cubicBezTo>
                      <a:pt x="167" y="72"/>
                      <a:pt x="170" y="71"/>
                      <a:pt x="173" y="69"/>
                    </a:cubicBezTo>
                    <a:cubicBezTo>
                      <a:pt x="177" y="67"/>
                      <a:pt x="178" y="60"/>
                      <a:pt x="184" y="61"/>
                    </a:cubicBezTo>
                    <a:cubicBezTo>
                      <a:pt x="187" y="61"/>
                      <a:pt x="190" y="59"/>
                      <a:pt x="192" y="57"/>
                    </a:cubicBezTo>
                    <a:cubicBezTo>
                      <a:pt x="192" y="57"/>
                      <a:pt x="192" y="57"/>
                      <a:pt x="192" y="57"/>
                    </a:cubicBezTo>
                    <a:cubicBezTo>
                      <a:pt x="192" y="57"/>
                      <a:pt x="192" y="57"/>
                      <a:pt x="192" y="58"/>
                    </a:cubicBezTo>
                    <a:cubicBezTo>
                      <a:pt x="191" y="61"/>
                      <a:pt x="191" y="64"/>
                      <a:pt x="191" y="68"/>
                    </a:cubicBezTo>
                    <a:cubicBezTo>
                      <a:pt x="192" y="72"/>
                      <a:pt x="196" y="77"/>
                      <a:pt x="194" y="81"/>
                    </a:cubicBezTo>
                    <a:cubicBezTo>
                      <a:pt x="193" y="83"/>
                      <a:pt x="193" y="85"/>
                      <a:pt x="193" y="87"/>
                    </a:cubicBezTo>
                    <a:cubicBezTo>
                      <a:pt x="191" y="93"/>
                      <a:pt x="195" y="100"/>
                      <a:pt x="196" y="106"/>
                    </a:cubicBezTo>
                    <a:cubicBezTo>
                      <a:pt x="197" y="111"/>
                      <a:pt x="192" y="118"/>
                      <a:pt x="192" y="124"/>
                    </a:cubicBezTo>
                    <a:cubicBezTo>
                      <a:pt x="193" y="135"/>
                      <a:pt x="185" y="138"/>
                      <a:pt x="180" y="144"/>
                    </a:cubicBezTo>
                    <a:cubicBezTo>
                      <a:pt x="179" y="145"/>
                      <a:pt x="178" y="146"/>
                      <a:pt x="178" y="147"/>
                    </a:cubicBezTo>
                    <a:cubicBezTo>
                      <a:pt x="176" y="155"/>
                      <a:pt x="175" y="162"/>
                      <a:pt x="166" y="162"/>
                    </a:cubicBezTo>
                    <a:cubicBezTo>
                      <a:pt x="161" y="162"/>
                      <a:pt x="157" y="163"/>
                      <a:pt x="155" y="166"/>
                    </a:cubicBezTo>
                    <a:cubicBezTo>
                      <a:pt x="154" y="168"/>
                      <a:pt x="152" y="169"/>
                      <a:pt x="151" y="170"/>
                    </a:cubicBezTo>
                    <a:cubicBezTo>
                      <a:pt x="144" y="173"/>
                      <a:pt x="135" y="173"/>
                      <a:pt x="127" y="173"/>
                    </a:cubicBezTo>
                    <a:cubicBezTo>
                      <a:pt x="112" y="172"/>
                      <a:pt x="98" y="172"/>
                      <a:pt x="95" y="192"/>
                    </a:cubicBezTo>
                    <a:cubicBezTo>
                      <a:pt x="94" y="198"/>
                      <a:pt x="96" y="202"/>
                      <a:pt x="99" y="206"/>
                    </a:cubicBezTo>
                    <a:cubicBezTo>
                      <a:pt x="100" y="207"/>
                      <a:pt x="109" y="208"/>
                      <a:pt x="105" y="213"/>
                    </a:cubicBezTo>
                    <a:cubicBezTo>
                      <a:pt x="105" y="213"/>
                      <a:pt x="103" y="214"/>
                      <a:pt x="103" y="215"/>
                    </a:cubicBezTo>
                    <a:cubicBezTo>
                      <a:pt x="103" y="217"/>
                      <a:pt x="105" y="218"/>
                      <a:pt x="106" y="219"/>
                    </a:cubicBezTo>
                    <a:cubicBezTo>
                      <a:pt x="107" y="219"/>
                      <a:pt x="108" y="219"/>
                      <a:pt x="108" y="220"/>
                    </a:cubicBezTo>
                    <a:cubicBezTo>
                      <a:pt x="110" y="220"/>
                      <a:pt x="111" y="221"/>
                      <a:pt x="111" y="223"/>
                    </a:cubicBezTo>
                    <a:cubicBezTo>
                      <a:pt x="112" y="223"/>
                      <a:pt x="112" y="224"/>
                      <a:pt x="112" y="224"/>
                    </a:cubicBezTo>
                    <a:cubicBezTo>
                      <a:pt x="112" y="225"/>
                      <a:pt x="111" y="226"/>
                      <a:pt x="111" y="227"/>
                    </a:cubicBezTo>
                    <a:cubicBezTo>
                      <a:pt x="110" y="229"/>
                      <a:pt x="110" y="231"/>
                      <a:pt x="110" y="232"/>
                    </a:cubicBezTo>
                    <a:cubicBezTo>
                      <a:pt x="110" y="232"/>
                      <a:pt x="110" y="232"/>
                      <a:pt x="110" y="232"/>
                    </a:cubicBezTo>
                    <a:cubicBezTo>
                      <a:pt x="111" y="233"/>
                      <a:pt x="111" y="233"/>
                      <a:pt x="111" y="233"/>
                    </a:cubicBezTo>
                    <a:cubicBezTo>
                      <a:pt x="111" y="233"/>
                      <a:pt x="111" y="233"/>
                      <a:pt x="111" y="233"/>
                    </a:cubicBezTo>
                    <a:cubicBezTo>
                      <a:pt x="111" y="233"/>
                      <a:pt x="111" y="233"/>
                      <a:pt x="111" y="233"/>
                    </a:cubicBezTo>
                    <a:cubicBezTo>
                      <a:pt x="113" y="235"/>
                      <a:pt x="115" y="234"/>
                      <a:pt x="118" y="234"/>
                    </a:cubicBezTo>
                    <a:cubicBezTo>
                      <a:pt x="118" y="233"/>
                      <a:pt x="118" y="233"/>
                      <a:pt x="118" y="232"/>
                    </a:cubicBezTo>
                    <a:cubicBezTo>
                      <a:pt x="118" y="231"/>
                      <a:pt x="117" y="230"/>
                      <a:pt x="117" y="229"/>
                    </a:cubicBezTo>
                    <a:cubicBezTo>
                      <a:pt x="117" y="228"/>
                      <a:pt x="117" y="228"/>
                      <a:pt x="117" y="228"/>
                    </a:cubicBezTo>
                    <a:cubicBezTo>
                      <a:pt x="116" y="225"/>
                      <a:pt x="123" y="223"/>
                      <a:pt x="124" y="223"/>
                    </a:cubicBezTo>
                    <a:cubicBezTo>
                      <a:pt x="128" y="221"/>
                      <a:pt x="128" y="216"/>
                      <a:pt x="127" y="213"/>
                    </a:cubicBezTo>
                    <a:cubicBezTo>
                      <a:pt x="126" y="211"/>
                      <a:pt x="120" y="206"/>
                      <a:pt x="126" y="205"/>
                    </a:cubicBezTo>
                    <a:cubicBezTo>
                      <a:pt x="128" y="205"/>
                      <a:pt x="129" y="204"/>
                      <a:pt x="131" y="203"/>
                    </a:cubicBezTo>
                    <a:cubicBezTo>
                      <a:pt x="133" y="200"/>
                      <a:pt x="129" y="196"/>
                      <a:pt x="127" y="193"/>
                    </a:cubicBezTo>
                    <a:cubicBezTo>
                      <a:pt x="130" y="194"/>
                      <a:pt x="133" y="195"/>
                      <a:pt x="135" y="195"/>
                    </a:cubicBezTo>
                    <a:cubicBezTo>
                      <a:pt x="137" y="194"/>
                      <a:pt x="140" y="193"/>
                      <a:pt x="142" y="192"/>
                    </a:cubicBezTo>
                    <a:cubicBezTo>
                      <a:pt x="148" y="190"/>
                      <a:pt x="154" y="193"/>
                      <a:pt x="160" y="194"/>
                    </a:cubicBezTo>
                    <a:cubicBezTo>
                      <a:pt x="171" y="195"/>
                      <a:pt x="187" y="191"/>
                      <a:pt x="195" y="181"/>
                    </a:cubicBezTo>
                    <a:cubicBezTo>
                      <a:pt x="196" y="181"/>
                      <a:pt x="196" y="181"/>
                      <a:pt x="197" y="181"/>
                    </a:cubicBezTo>
                    <a:cubicBezTo>
                      <a:pt x="208" y="179"/>
                      <a:pt x="206" y="166"/>
                      <a:pt x="216" y="163"/>
                    </a:cubicBezTo>
                    <a:cubicBezTo>
                      <a:pt x="227" y="159"/>
                      <a:pt x="226" y="149"/>
                      <a:pt x="227" y="139"/>
                    </a:cubicBezTo>
                    <a:cubicBezTo>
                      <a:pt x="227" y="134"/>
                      <a:pt x="232" y="130"/>
                      <a:pt x="233" y="124"/>
                    </a:cubicBezTo>
                    <a:cubicBezTo>
                      <a:pt x="234" y="116"/>
                      <a:pt x="229" y="109"/>
                      <a:pt x="233" y="100"/>
                    </a:cubicBezTo>
                    <a:cubicBezTo>
                      <a:pt x="235" y="96"/>
                      <a:pt x="234" y="91"/>
                      <a:pt x="233" y="87"/>
                    </a:cubicBezTo>
                  </a:path>
                </a:pathLst>
              </a:custGeom>
              <a:solidFill>
                <a:srgbClr val="A81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7" name="Freeform 8654">
                <a:extLst>
                  <a:ext uri="{FF2B5EF4-FFF2-40B4-BE49-F238E27FC236}">
                    <a16:creationId xmlns:a16="http://schemas.microsoft.com/office/drawing/2014/main" id="{4ECA0885-A729-4853-B727-A8F7DC7EDF21}"/>
                  </a:ext>
                </a:extLst>
              </p:cNvPr>
              <p:cNvSpPr/>
              <p:nvPr/>
            </p:nvSpPr>
            <p:spPr bwMode="auto">
              <a:xfrm>
                <a:off x="7478" y="1960"/>
                <a:ext cx="174" cy="176"/>
              </a:xfrm>
              <a:custGeom>
                <a:avLst/>
                <a:gdLst>
                  <a:gd name="T0" fmla="*/ 225 w 233"/>
                  <a:gd name="T1" fmla="*/ 136 h 235"/>
                  <a:gd name="T2" fmla="*/ 220 w 233"/>
                  <a:gd name="T3" fmla="*/ 142 h 235"/>
                  <a:gd name="T4" fmla="*/ 213 w 233"/>
                  <a:gd name="T5" fmla="*/ 163 h 235"/>
                  <a:gd name="T6" fmla="*/ 188 w 233"/>
                  <a:gd name="T7" fmla="*/ 183 h 235"/>
                  <a:gd name="T8" fmla="*/ 155 w 233"/>
                  <a:gd name="T9" fmla="*/ 193 h 235"/>
                  <a:gd name="T10" fmla="*/ 112 w 233"/>
                  <a:gd name="T11" fmla="*/ 195 h 235"/>
                  <a:gd name="T12" fmla="*/ 114 w 233"/>
                  <a:gd name="T13" fmla="*/ 199 h 235"/>
                  <a:gd name="T14" fmla="*/ 126 w 233"/>
                  <a:gd name="T15" fmla="*/ 195 h 235"/>
                  <a:gd name="T16" fmla="*/ 124 w 233"/>
                  <a:gd name="T17" fmla="*/ 214 h 235"/>
                  <a:gd name="T18" fmla="*/ 122 w 233"/>
                  <a:gd name="T19" fmla="*/ 223 h 235"/>
                  <a:gd name="T20" fmla="*/ 111 w 233"/>
                  <a:gd name="T21" fmla="*/ 234 h 235"/>
                  <a:gd name="T22" fmla="*/ 105 w 233"/>
                  <a:gd name="T23" fmla="*/ 220 h 235"/>
                  <a:gd name="T24" fmla="*/ 101 w 233"/>
                  <a:gd name="T25" fmla="*/ 207 h 235"/>
                  <a:gd name="T26" fmla="*/ 147 w 233"/>
                  <a:gd name="T27" fmla="*/ 175 h 235"/>
                  <a:gd name="T28" fmla="*/ 154 w 233"/>
                  <a:gd name="T29" fmla="*/ 177 h 235"/>
                  <a:gd name="T30" fmla="*/ 178 w 233"/>
                  <a:gd name="T31" fmla="*/ 151 h 235"/>
                  <a:gd name="T32" fmla="*/ 198 w 233"/>
                  <a:gd name="T33" fmla="*/ 138 h 235"/>
                  <a:gd name="T34" fmla="*/ 196 w 233"/>
                  <a:gd name="T35" fmla="*/ 132 h 235"/>
                  <a:gd name="T36" fmla="*/ 196 w 233"/>
                  <a:gd name="T37" fmla="*/ 81 h 235"/>
                  <a:gd name="T38" fmla="*/ 201 w 233"/>
                  <a:gd name="T39" fmla="*/ 83 h 235"/>
                  <a:gd name="T40" fmla="*/ 193 w 233"/>
                  <a:gd name="T41" fmla="*/ 55 h 235"/>
                  <a:gd name="T42" fmla="*/ 200 w 233"/>
                  <a:gd name="T43" fmla="*/ 46 h 235"/>
                  <a:gd name="T44" fmla="*/ 209 w 233"/>
                  <a:gd name="T45" fmla="*/ 30 h 235"/>
                  <a:gd name="T46" fmla="*/ 211 w 233"/>
                  <a:gd name="T47" fmla="*/ 28 h 235"/>
                  <a:gd name="T48" fmla="*/ 207 w 233"/>
                  <a:gd name="T49" fmla="*/ 26 h 235"/>
                  <a:gd name="T50" fmla="*/ 200 w 233"/>
                  <a:gd name="T51" fmla="*/ 41 h 235"/>
                  <a:gd name="T52" fmla="*/ 175 w 233"/>
                  <a:gd name="T53" fmla="*/ 64 h 235"/>
                  <a:gd name="T54" fmla="*/ 154 w 233"/>
                  <a:gd name="T55" fmla="*/ 68 h 235"/>
                  <a:gd name="T56" fmla="*/ 124 w 233"/>
                  <a:gd name="T57" fmla="*/ 79 h 235"/>
                  <a:gd name="T58" fmla="*/ 67 w 233"/>
                  <a:gd name="T59" fmla="*/ 76 h 235"/>
                  <a:gd name="T60" fmla="*/ 61 w 233"/>
                  <a:gd name="T61" fmla="*/ 71 h 235"/>
                  <a:gd name="T62" fmla="*/ 38 w 233"/>
                  <a:gd name="T63" fmla="*/ 57 h 235"/>
                  <a:gd name="T64" fmla="*/ 26 w 233"/>
                  <a:gd name="T65" fmla="*/ 48 h 235"/>
                  <a:gd name="T66" fmla="*/ 23 w 233"/>
                  <a:gd name="T67" fmla="*/ 45 h 235"/>
                  <a:gd name="T68" fmla="*/ 39 w 233"/>
                  <a:gd name="T69" fmla="*/ 64 h 235"/>
                  <a:gd name="T70" fmla="*/ 33 w 233"/>
                  <a:gd name="T71" fmla="*/ 88 h 235"/>
                  <a:gd name="T72" fmla="*/ 39 w 233"/>
                  <a:gd name="T73" fmla="*/ 90 h 235"/>
                  <a:gd name="T74" fmla="*/ 33 w 233"/>
                  <a:gd name="T75" fmla="*/ 117 h 235"/>
                  <a:gd name="T76" fmla="*/ 35 w 233"/>
                  <a:gd name="T77" fmla="*/ 137 h 235"/>
                  <a:gd name="T78" fmla="*/ 32 w 233"/>
                  <a:gd name="T79" fmla="*/ 163 h 235"/>
                  <a:gd name="T80" fmla="*/ 26 w 233"/>
                  <a:gd name="T81" fmla="*/ 163 h 235"/>
                  <a:gd name="T82" fmla="*/ 26 w 233"/>
                  <a:gd name="T83" fmla="*/ 154 h 235"/>
                  <a:gd name="T84" fmla="*/ 5 w 233"/>
                  <a:gd name="T85" fmla="*/ 127 h 235"/>
                  <a:gd name="T86" fmla="*/ 5 w 233"/>
                  <a:gd name="T87" fmla="*/ 115 h 235"/>
                  <a:gd name="T88" fmla="*/ 1 w 233"/>
                  <a:gd name="T89" fmla="*/ 102 h 235"/>
                  <a:gd name="T90" fmla="*/ 8 w 233"/>
                  <a:gd name="T91" fmla="*/ 82 h 235"/>
                  <a:gd name="T92" fmla="*/ 9 w 233"/>
                  <a:gd name="T93" fmla="*/ 43 h 235"/>
                  <a:gd name="T94" fmla="*/ 16 w 233"/>
                  <a:gd name="T95" fmla="*/ 24 h 235"/>
                  <a:gd name="T96" fmla="*/ 38 w 233"/>
                  <a:gd name="T97" fmla="*/ 23 h 235"/>
                  <a:gd name="T98" fmla="*/ 45 w 233"/>
                  <a:gd name="T99" fmla="*/ 35 h 235"/>
                  <a:gd name="T100" fmla="*/ 63 w 233"/>
                  <a:gd name="T101" fmla="*/ 35 h 235"/>
                  <a:gd name="T102" fmla="*/ 75 w 233"/>
                  <a:gd name="T103" fmla="*/ 45 h 235"/>
                  <a:gd name="T104" fmla="*/ 119 w 233"/>
                  <a:gd name="T105" fmla="*/ 55 h 235"/>
                  <a:gd name="T106" fmla="*/ 157 w 233"/>
                  <a:gd name="T107" fmla="*/ 45 h 235"/>
                  <a:gd name="T108" fmla="*/ 156 w 233"/>
                  <a:gd name="T109" fmla="*/ 42 h 235"/>
                  <a:gd name="T110" fmla="*/ 170 w 233"/>
                  <a:gd name="T111" fmla="*/ 38 h 235"/>
                  <a:gd name="T112" fmla="*/ 190 w 233"/>
                  <a:gd name="T113" fmla="*/ 19 h 235"/>
                  <a:gd name="T114" fmla="*/ 192 w 233"/>
                  <a:gd name="T115" fmla="*/ 15 h 235"/>
                  <a:gd name="T116" fmla="*/ 226 w 233"/>
                  <a:gd name="T117" fmla="*/ 18 h 235"/>
                  <a:gd name="T118" fmla="*/ 227 w 233"/>
                  <a:gd name="T119" fmla="*/ 66 h 235"/>
                  <a:gd name="T120" fmla="*/ 229 w 233"/>
                  <a:gd name="T121" fmla="*/ 7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235">
                    <a:moveTo>
                      <a:pt x="230" y="103"/>
                    </a:moveTo>
                    <a:cubicBezTo>
                      <a:pt x="229" y="105"/>
                      <a:pt x="228" y="108"/>
                      <a:pt x="228" y="110"/>
                    </a:cubicBezTo>
                    <a:cubicBezTo>
                      <a:pt x="227" y="118"/>
                      <a:pt x="233" y="121"/>
                      <a:pt x="229" y="130"/>
                    </a:cubicBezTo>
                    <a:cubicBezTo>
                      <a:pt x="228" y="132"/>
                      <a:pt x="226" y="134"/>
                      <a:pt x="225" y="136"/>
                    </a:cubicBezTo>
                    <a:cubicBezTo>
                      <a:pt x="224" y="137"/>
                      <a:pt x="223" y="138"/>
                      <a:pt x="222" y="139"/>
                    </a:cubicBezTo>
                    <a:cubicBezTo>
                      <a:pt x="222" y="139"/>
                      <a:pt x="220" y="141"/>
                      <a:pt x="220" y="141"/>
                    </a:cubicBezTo>
                    <a:cubicBezTo>
                      <a:pt x="220" y="141"/>
                      <a:pt x="220" y="141"/>
                      <a:pt x="220" y="141"/>
                    </a:cubicBezTo>
                    <a:cubicBezTo>
                      <a:pt x="220" y="142"/>
                      <a:pt x="220" y="142"/>
                      <a:pt x="220" y="142"/>
                    </a:cubicBezTo>
                    <a:cubicBezTo>
                      <a:pt x="220" y="142"/>
                      <a:pt x="220" y="142"/>
                      <a:pt x="220" y="142"/>
                    </a:cubicBezTo>
                    <a:cubicBezTo>
                      <a:pt x="222" y="140"/>
                      <a:pt x="224" y="139"/>
                      <a:pt x="225" y="138"/>
                    </a:cubicBezTo>
                    <a:cubicBezTo>
                      <a:pt x="224" y="139"/>
                      <a:pt x="224" y="140"/>
                      <a:pt x="224" y="142"/>
                    </a:cubicBezTo>
                    <a:cubicBezTo>
                      <a:pt x="221" y="152"/>
                      <a:pt x="226" y="159"/>
                      <a:pt x="213" y="163"/>
                    </a:cubicBezTo>
                    <a:cubicBezTo>
                      <a:pt x="211" y="164"/>
                      <a:pt x="209" y="165"/>
                      <a:pt x="207" y="167"/>
                    </a:cubicBezTo>
                    <a:cubicBezTo>
                      <a:pt x="204" y="173"/>
                      <a:pt x="203" y="181"/>
                      <a:pt x="195" y="181"/>
                    </a:cubicBezTo>
                    <a:cubicBezTo>
                      <a:pt x="193" y="181"/>
                      <a:pt x="189" y="181"/>
                      <a:pt x="188" y="183"/>
                    </a:cubicBezTo>
                    <a:cubicBezTo>
                      <a:pt x="188" y="183"/>
                      <a:pt x="188" y="183"/>
                      <a:pt x="188" y="183"/>
                    </a:cubicBezTo>
                    <a:cubicBezTo>
                      <a:pt x="189" y="183"/>
                      <a:pt x="191" y="183"/>
                      <a:pt x="193" y="183"/>
                    </a:cubicBezTo>
                    <a:cubicBezTo>
                      <a:pt x="193" y="183"/>
                      <a:pt x="193" y="183"/>
                      <a:pt x="193" y="183"/>
                    </a:cubicBezTo>
                    <a:cubicBezTo>
                      <a:pt x="185" y="191"/>
                      <a:pt x="173" y="193"/>
                      <a:pt x="163" y="193"/>
                    </a:cubicBezTo>
                    <a:cubicBezTo>
                      <a:pt x="160" y="193"/>
                      <a:pt x="158" y="193"/>
                      <a:pt x="155" y="193"/>
                    </a:cubicBezTo>
                    <a:cubicBezTo>
                      <a:pt x="151" y="192"/>
                      <a:pt x="146" y="191"/>
                      <a:pt x="143" y="193"/>
                    </a:cubicBezTo>
                    <a:cubicBezTo>
                      <a:pt x="138" y="195"/>
                      <a:pt x="133" y="196"/>
                      <a:pt x="128" y="195"/>
                    </a:cubicBezTo>
                    <a:cubicBezTo>
                      <a:pt x="125" y="194"/>
                      <a:pt x="121" y="191"/>
                      <a:pt x="118" y="191"/>
                    </a:cubicBezTo>
                    <a:cubicBezTo>
                      <a:pt x="115" y="191"/>
                      <a:pt x="113" y="192"/>
                      <a:pt x="112" y="195"/>
                    </a:cubicBezTo>
                    <a:cubicBezTo>
                      <a:pt x="112" y="196"/>
                      <a:pt x="112" y="196"/>
                      <a:pt x="112" y="196"/>
                    </a:cubicBezTo>
                    <a:cubicBezTo>
                      <a:pt x="114" y="194"/>
                      <a:pt x="116" y="193"/>
                      <a:pt x="118" y="193"/>
                    </a:cubicBezTo>
                    <a:cubicBezTo>
                      <a:pt x="118" y="194"/>
                      <a:pt x="118" y="195"/>
                      <a:pt x="118" y="196"/>
                    </a:cubicBezTo>
                    <a:cubicBezTo>
                      <a:pt x="117" y="197"/>
                      <a:pt x="115" y="200"/>
                      <a:pt x="114" y="199"/>
                    </a:cubicBezTo>
                    <a:cubicBezTo>
                      <a:pt x="114" y="199"/>
                      <a:pt x="114" y="199"/>
                      <a:pt x="114" y="199"/>
                    </a:cubicBezTo>
                    <a:cubicBezTo>
                      <a:pt x="115" y="200"/>
                      <a:pt x="116" y="199"/>
                      <a:pt x="117" y="198"/>
                    </a:cubicBezTo>
                    <a:cubicBezTo>
                      <a:pt x="119" y="197"/>
                      <a:pt x="119" y="195"/>
                      <a:pt x="120" y="194"/>
                    </a:cubicBezTo>
                    <a:cubicBezTo>
                      <a:pt x="122" y="194"/>
                      <a:pt x="124" y="195"/>
                      <a:pt x="126" y="195"/>
                    </a:cubicBezTo>
                    <a:cubicBezTo>
                      <a:pt x="126" y="197"/>
                      <a:pt x="127" y="198"/>
                      <a:pt x="128" y="200"/>
                    </a:cubicBezTo>
                    <a:cubicBezTo>
                      <a:pt x="133" y="207"/>
                      <a:pt x="123" y="206"/>
                      <a:pt x="121" y="208"/>
                    </a:cubicBezTo>
                    <a:cubicBezTo>
                      <a:pt x="119" y="210"/>
                      <a:pt x="122" y="212"/>
                      <a:pt x="123" y="214"/>
                    </a:cubicBezTo>
                    <a:cubicBezTo>
                      <a:pt x="124" y="214"/>
                      <a:pt x="124" y="214"/>
                      <a:pt x="124" y="214"/>
                    </a:cubicBezTo>
                    <a:cubicBezTo>
                      <a:pt x="124" y="214"/>
                      <a:pt x="124" y="214"/>
                      <a:pt x="124" y="214"/>
                    </a:cubicBezTo>
                    <a:cubicBezTo>
                      <a:pt x="124" y="214"/>
                      <a:pt x="124" y="214"/>
                      <a:pt x="124" y="214"/>
                    </a:cubicBezTo>
                    <a:cubicBezTo>
                      <a:pt x="125" y="216"/>
                      <a:pt x="125" y="218"/>
                      <a:pt x="125" y="219"/>
                    </a:cubicBezTo>
                    <a:cubicBezTo>
                      <a:pt x="125" y="221"/>
                      <a:pt x="124" y="222"/>
                      <a:pt x="122" y="223"/>
                    </a:cubicBezTo>
                    <a:cubicBezTo>
                      <a:pt x="120" y="225"/>
                      <a:pt x="116" y="225"/>
                      <a:pt x="115" y="227"/>
                    </a:cubicBezTo>
                    <a:cubicBezTo>
                      <a:pt x="115" y="228"/>
                      <a:pt x="115" y="228"/>
                      <a:pt x="115" y="228"/>
                    </a:cubicBezTo>
                    <a:cubicBezTo>
                      <a:pt x="115" y="230"/>
                      <a:pt x="116" y="235"/>
                      <a:pt x="116" y="235"/>
                    </a:cubicBezTo>
                    <a:cubicBezTo>
                      <a:pt x="115" y="235"/>
                      <a:pt x="112" y="235"/>
                      <a:pt x="111" y="234"/>
                    </a:cubicBezTo>
                    <a:cubicBezTo>
                      <a:pt x="108" y="232"/>
                      <a:pt x="112" y="228"/>
                      <a:pt x="112" y="225"/>
                    </a:cubicBezTo>
                    <a:cubicBezTo>
                      <a:pt x="112" y="225"/>
                      <a:pt x="111" y="225"/>
                      <a:pt x="111" y="224"/>
                    </a:cubicBezTo>
                    <a:cubicBezTo>
                      <a:pt x="111" y="224"/>
                      <a:pt x="111" y="224"/>
                      <a:pt x="111" y="224"/>
                    </a:cubicBezTo>
                    <a:cubicBezTo>
                      <a:pt x="110" y="222"/>
                      <a:pt x="107" y="221"/>
                      <a:pt x="105" y="220"/>
                    </a:cubicBezTo>
                    <a:cubicBezTo>
                      <a:pt x="104" y="219"/>
                      <a:pt x="103" y="218"/>
                      <a:pt x="104" y="217"/>
                    </a:cubicBezTo>
                    <a:cubicBezTo>
                      <a:pt x="104" y="216"/>
                      <a:pt x="105" y="215"/>
                      <a:pt x="105" y="214"/>
                    </a:cubicBezTo>
                    <a:cubicBezTo>
                      <a:pt x="106" y="213"/>
                      <a:pt x="106" y="213"/>
                      <a:pt x="106" y="213"/>
                    </a:cubicBezTo>
                    <a:cubicBezTo>
                      <a:pt x="107" y="210"/>
                      <a:pt x="105" y="209"/>
                      <a:pt x="101" y="207"/>
                    </a:cubicBezTo>
                    <a:cubicBezTo>
                      <a:pt x="94" y="205"/>
                      <a:pt x="94" y="195"/>
                      <a:pt x="96" y="189"/>
                    </a:cubicBezTo>
                    <a:cubicBezTo>
                      <a:pt x="98" y="181"/>
                      <a:pt x="104" y="177"/>
                      <a:pt x="112" y="177"/>
                    </a:cubicBezTo>
                    <a:cubicBezTo>
                      <a:pt x="118" y="176"/>
                      <a:pt x="125" y="177"/>
                      <a:pt x="132" y="177"/>
                    </a:cubicBezTo>
                    <a:cubicBezTo>
                      <a:pt x="137" y="177"/>
                      <a:pt x="142" y="177"/>
                      <a:pt x="147" y="175"/>
                    </a:cubicBezTo>
                    <a:cubicBezTo>
                      <a:pt x="148" y="174"/>
                      <a:pt x="149" y="173"/>
                      <a:pt x="151" y="172"/>
                    </a:cubicBezTo>
                    <a:cubicBezTo>
                      <a:pt x="152" y="172"/>
                      <a:pt x="153" y="171"/>
                      <a:pt x="154" y="170"/>
                    </a:cubicBezTo>
                    <a:cubicBezTo>
                      <a:pt x="153" y="172"/>
                      <a:pt x="153" y="174"/>
                      <a:pt x="154" y="177"/>
                    </a:cubicBezTo>
                    <a:cubicBezTo>
                      <a:pt x="154" y="177"/>
                      <a:pt x="154" y="177"/>
                      <a:pt x="154" y="177"/>
                    </a:cubicBezTo>
                    <a:cubicBezTo>
                      <a:pt x="154" y="174"/>
                      <a:pt x="155" y="172"/>
                      <a:pt x="157" y="170"/>
                    </a:cubicBezTo>
                    <a:cubicBezTo>
                      <a:pt x="158" y="169"/>
                      <a:pt x="159" y="168"/>
                      <a:pt x="160" y="168"/>
                    </a:cubicBezTo>
                    <a:cubicBezTo>
                      <a:pt x="163" y="167"/>
                      <a:pt x="166" y="166"/>
                      <a:pt x="169" y="166"/>
                    </a:cubicBezTo>
                    <a:cubicBezTo>
                      <a:pt x="177" y="165"/>
                      <a:pt x="178" y="157"/>
                      <a:pt x="178" y="151"/>
                    </a:cubicBezTo>
                    <a:cubicBezTo>
                      <a:pt x="178" y="149"/>
                      <a:pt x="179" y="148"/>
                      <a:pt x="180" y="147"/>
                    </a:cubicBezTo>
                    <a:cubicBezTo>
                      <a:pt x="184" y="142"/>
                      <a:pt x="189" y="141"/>
                      <a:pt x="193" y="136"/>
                    </a:cubicBezTo>
                    <a:cubicBezTo>
                      <a:pt x="194" y="135"/>
                      <a:pt x="194" y="135"/>
                      <a:pt x="194" y="134"/>
                    </a:cubicBezTo>
                    <a:cubicBezTo>
                      <a:pt x="195" y="135"/>
                      <a:pt x="196" y="137"/>
                      <a:pt x="198" y="138"/>
                    </a:cubicBezTo>
                    <a:cubicBezTo>
                      <a:pt x="198" y="138"/>
                      <a:pt x="198" y="138"/>
                      <a:pt x="198" y="138"/>
                    </a:cubicBezTo>
                    <a:cubicBezTo>
                      <a:pt x="199" y="138"/>
                      <a:pt x="199" y="138"/>
                      <a:pt x="199" y="138"/>
                    </a:cubicBezTo>
                    <a:cubicBezTo>
                      <a:pt x="198" y="137"/>
                      <a:pt x="198" y="137"/>
                      <a:pt x="198" y="137"/>
                    </a:cubicBezTo>
                    <a:cubicBezTo>
                      <a:pt x="198" y="138"/>
                      <a:pt x="196" y="133"/>
                      <a:pt x="196" y="132"/>
                    </a:cubicBezTo>
                    <a:cubicBezTo>
                      <a:pt x="195" y="130"/>
                      <a:pt x="194" y="128"/>
                      <a:pt x="194" y="126"/>
                    </a:cubicBezTo>
                    <a:cubicBezTo>
                      <a:pt x="193" y="119"/>
                      <a:pt x="196" y="116"/>
                      <a:pt x="196" y="109"/>
                    </a:cubicBezTo>
                    <a:cubicBezTo>
                      <a:pt x="197" y="102"/>
                      <a:pt x="192" y="96"/>
                      <a:pt x="193" y="89"/>
                    </a:cubicBezTo>
                    <a:cubicBezTo>
                      <a:pt x="193" y="89"/>
                      <a:pt x="195" y="82"/>
                      <a:pt x="196" y="81"/>
                    </a:cubicBezTo>
                    <a:cubicBezTo>
                      <a:pt x="196" y="80"/>
                      <a:pt x="196" y="79"/>
                      <a:pt x="196" y="79"/>
                    </a:cubicBezTo>
                    <a:cubicBezTo>
                      <a:pt x="197" y="81"/>
                      <a:pt x="198" y="82"/>
                      <a:pt x="200" y="84"/>
                    </a:cubicBezTo>
                    <a:cubicBezTo>
                      <a:pt x="201" y="84"/>
                      <a:pt x="201" y="84"/>
                      <a:pt x="201" y="84"/>
                    </a:cubicBezTo>
                    <a:cubicBezTo>
                      <a:pt x="201" y="83"/>
                      <a:pt x="201" y="83"/>
                      <a:pt x="201" y="83"/>
                    </a:cubicBezTo>
                    <a:cubicBezTo>
                      <a:pt x="200" y="83"/>
                      <a:pt x="200" y="83"/>
                      <a:pt x="200" y="83"/>
                    </a:cubicBezTo>
                    <a:cubicBezTo>
                      <a:pt x="201" y="82"/>
                      <a:pt x="198" y="79"/>
                      <a:pt x="198" y="79"/>
                    </a:cubicBezTo>
                    <a:cubicBezTo>
                      <a:pt x="197" y="76"/>
                      <a:pt x="196" y="75"/>
                      <a:pt x="195" y="72"/>
                    </a:cubicBezTo>
                    <a:cubicBezTo>
                      <a:pt x="194" y="66"/>
                      <a:pt x="194" y="61"/>
                      <a:pt x="193" y="55"/>
                    </a:cubicBezTo>
                    <a:cubicBezTo>
                      <a:pt x="194" y="53"/>
                      <a:pt x="194" y="52"/>
                      <a:pt x="196" y="51"/>
                    </a:cubicBezTo>
                    <a:cubicBezTo>
                      <a:pt x="197" y="50"/>
                      <a:pt x="198" y="49"/>
                      <a:pt x="198" y="48"/>
                    </a:cubicBezTo>
                    <a:cubicBezTo>
                      <a:pt x="198" y="48"/>
                      <a:pt x="198" y="48"/>
                      <a:pt x="198" y="48"/>
                    </a:cubicBezTo>
                    <a:cubicBezTo>
                      <a:pt x="199" y="48"/>
                      <a:pt x="199" y="47"/>
                      <a:pt x="200" y="46"/>
                    </a:cubicBezTo>
                    <a:cubicBezTo>
                      <a:pt x="200" y="44"/>
                      <a:pt x="201" y="42"/>
                      <a:pt x="201" y="41"/>
                    </a:cubicBezTo>
                    <a:cubicBezTo>
                      <a:pt x="202" y="39"/>
                      <a:pt x="203" y="38"/>
                      <a:pt x="204" y="38"/>
                    </a:cubicBezTo>
                    <a:cubicBezTo>
                      <a:pt x="206" y="36"/>
                      <a:pt x="210" y="36"/>
                      <a:pt x="209" y="32"/>
                    </a:cubicBezTo>
                    <a:cubicBezTo>
                      <a:pt x="209" y="31"/>
                      <a:pt x="209" y="30"/>
                      <a:pt x="209" y="30"/>
                    </a:cubicBezTo>
                    <a:cubicBezTo>
                      <a:pt x="210" y="30"/>
                      <a:pt x="211" y="29"/>
                      <a:pt x="211" y="29"/>
                    </a:cubicBezTo>
                    <a:cubicBezTo>
                      <a:pt x="213" y="28"/>
                      <a:pt x="213" y="27"/>
                      <a:pt x="214" y="25"/>
                    </a:cubicBezTo>
                    <a:cubicBezTo>
                      <a:pt x="214" y="25"/>
                      <a:pt x="214" y="25"/>
                      <a:pt x="214" y="25"/>
                    </a:cubicBezTo>
                    <a:cubicBezTo>
                      <a:pt x="213" y="27"/>
                      <a:pt x="212" y="27"/>
                      <a:pt x="211" y="28"/>
                    </a:cubicBezTo>
                    <a:cubicBezTo>
                      <a:pt x="210" y="28"/>
                      <a:pt x="210" y="28"/>
                      <a:pt x="209" y="28"/>
                    </a:cubicBezTo>
                    <a:cubicBezTo>
                      <a:pt x="209" y="27"/>
                      <a:pt x="209" y="26"/>
                      <a:pt x="209" y="25"/>
                    </a:cubicBezTo>
                    <a:cubicBezTo>
                      <a:pt x="209" y="24"/>
                      <a:pt x="209" y="23"/>
                      <a:pt x="210" y="22"/>
                    </a:cubicBezTo>
                    <a:cubicBezTo>
                      <a:pt x="209" y="23"/>
                      <a:pt x="208" y="24"/>
                      <a:pt x="207" y="26"/>
                    </a:cubicBezTo>
                    <a:cubicBezTo>
                      <a:pt x="207" y="30"/>
                      <a:pt x="210" y="35"/>
                      <a:pt x="205" y="35"/>
                    </a:cubicBezTo>
                    <a:cubicBezTo>
                      <a:pt x="203" y="35"/>
                      <a:pt x="202" y="36"/>
                      <a:pt x="201" y="37"/>
                    </a:cubicBezTo>
                    <a:cubicBezTo>
                      <a:pt x="200" y="38"/>
                      <a:pt x="200" y="40"/>
                      <a:pt x="200" y="41"/>
                    </a:cubicBezTo>
                    <a:cubicBezTo>
                      <a:pt x="200" y="41"/>
                      <a:pt x="200" y="41"/>
                      <a:pt x="200" y="41"/>
                    </a:cubicBezTo>
                    <a:cubicBezTo>
                      <a:pt x="199" y="43"/>
                      <a:pt x="199" y="45"/>
                      <a:pt x="198" y="47"/>
                    </a:cubicBezTo>
                    <a:cubicBezTo>
                      <a:pt x="197" y="47"/>
                      <a:pt x="197" y="48"/>
                      <a:pt x="196" y="48"/>
                    </a:cubicBezTo>
                    <a:cubicBezTo>
                      <a:pt x="193" y="48"/>
                      <a:pt x="193" y="52"/>
                      <a:pt x="192" y="55"/>
                    </a:cubicBezTo>
                    <a:cubicBezTo>
                      <a:pt x="187" y="61"/>
                      <a:pt x="178" y="57"/>
                      <a:pt x="175" y="64"/>
                    </a:cubicBezTo>
                    <a:cubicBezTo>
                      <a:pt x="169" y="75"/>
                      <a:pt x="160" y="68"/>
                      <a:pt x="152" y="73"/>
                    </a:cubicBezTo>
                    <a:cubicBezTo>
                      <a:pt x="152" y="73"/>
                      <a:pt x="152" y="73"/>
                      <a:pt x="152" y="73"/>
                    </a:cubicBezTo>
                    <a:cubicBezTo>
                      <a:pt x="153" y="72"/>
                      <a:pt x="153" y="70"/>
                      <a:pt x="154" y="68"/>
                    </a:cubicBezTo>
                    <a:cubicBezTo>
                      <a:pt x="154" y="68"/>
                      <a:pt x="154" y="68"/>
                      <a:pt x="154" y="68"/>
                    </a:cubicBezTo>
                    <a:cubicBezTo>
                      <a:pt x="153" y="71"/>
                      <a:pt x="150" y="73"/>
                      <a:pt x="148" y="74"/>
                    </a:cubicBezTo>
                    <a:cubicBezTo>
                      <a:pt x="147" y="75"/>
                      <a:pt x="146" y="77"/>
                      <a:pt x="145" y="78"/>
                    </a:cubicBezTo>
                    <a:cubicBezTo>
                      <a:pt x="144" y="79"/>
                      <a:pt x="144" y="79"/>
                      <a:pt x="144" y="79"/>
                    </a:cubicBezTo>
                    <a:cubicBezTo>
                      <a:pt x="139" y="83"/>
                      <a:pt x="130" y="80"/>
                      <a:pt x="124" y="79"/>
                    </a:cubicBezTo>
                    <a:cubicBezTo>
                      <a:pt x="121" y="78"/>
                      <a:pt x="117" y="79"/>
                      <a:pt x="113" y="80"/>
                    </a:cubicBezTo>
                    <a:cubicBezTo>
                      <a:pt x="110" y="81"/>
                      <a:pt x="107" y="82"/>
                      <a:pt x="103" y="81"/>
                    </a:cubicBezTo>
                    <a:cubicBezTo>
                      <a:pt x="96" y="80"/>
                      <a:pt x="90" y="75"/>
                      <a:pt x="83" y="79"/>
                    </a:cubicBezTo>
                    <a:cubicBezTo>
                      <a:pt x="78" y="81"/>
                      <a:pt x="71" y="79"/>
                      <a:pt x="67" y="76"/>
                    </a:cubicBezTo>
                    <a:cubicBezTo>
                      <a:pt x="66" y="75"/>
                      <a:pt x="66" y="75"/>
                      <a:pt x="66" y="74"/>
                    </a:cubicBezTo>
                    <a:cubicBezTo>
                      <a:pt x="64" y="72"/>
                      <a:pt x="60" y="68"/>
                      <a:pt x="61" y="65"/>
                    </a:cubicBezTo>
                    <a:cubicBezTo>
                      <a:pt x="61" y="65"/>
                      <a:pt x="61" y="65"/>
                      <a:pt x="61" y="65"/>
                    </a:cubicBezTo>
                    <a:cubicBezTo>
                      <a:pt x="60" y="67"/>
                      <a:pt x="61" y="69"/>
                      <a:pt x="61" y="71"/>
                    </a:cubicBezTo>
                    <a:cubicBezTo>
                      <a:pt x="61" y="71"/>
                      <a:pt x="60" y="71"/>
                      <a:pt x="60" y="70"/>
                    </a:cubicBezTo>
                    <a:cubicBezTo>
                      <a:pt x="58" y="70"/>
                      <a:pt x="56" y="70"/>
                      <a:pt x="55" y="70"/>
                    </a:cubicBezTo>
                    <a:cubicBezTo>
                      <a:pt x="50" y="71"/>
                      <a:pt x="45" y="71"/>
                      <a:pt x="42" y="65"/>
                    </a:cubicBezTo>
                    <a:cubicBezTo>
                      <a:pt x="40" y="63"/>
                      <a:pt x="40" y="59"/>
                      <a:pt x="38" y="57"/>
                    </a:cubicBezTo>
                    <a:cubicBezTo>
                      <a:pt x="35" y="54"/>
                      <a:pt x="30" y="54"/>
                      <a:pt x="28" y="50"/>
                    </a:cubicBezTo>
                    <a:cubicBezTo>
                      <a:pt x="26" y="46"/>
                      <a:pt x="28" y="41"/>
                      <a:pt x="29" y="36"/>
                    </a:cubicBezTo>
                    <a:cubicBezTo>
                      <a:pt x="28" y="36"/>
                      <a:pt x="28" y="36"/>
                      <a:pt x="28" y="36"/>
                    </a:cubicBezTo>
                    <a:cubicBezTo>
                      <a:pt x="28" y="39"/>
                      <a:pt x="26" y="44"/>
                      <a:pt x="26" y="48"/>
                    </a:cubicBezTo>
                    <a:cubicBezTo>
                      <a:pt x="25" y="47"/>
                      <a:pt x="25" y="47"/>
                      <a:pt x="24" y="46"/>
                    </a:cubicBezTo>
                    <a:cubicBezTo>
                      <a:pt x="23" y="44"/>
                      <a:pt x="23" y="41"/>
                      <a:pt x="24" y="39"/>
                    </a:cubicBezTo>
                    <a:cubicBezTo>
                      <a:pt x="24" y="39"/>
                      <a:pt x="24" y="39"/>
                      <a:pt x="24" y="39"/>
                    </a:cubicBezTo>
                    <a:cubicBezTo>
                      <a:pt x="23" y="40"/>
                      <a:pt x="22" y="43"/>
                      <a:pt x="23" y="45"/>
                    </a:cubicBezTo>
                    <a:cubicBezTo>
                      <a:pt x="23" y="47"/>
                      <a:pt x="24" y="49"/>
                      <a:pt x="26" y="49"/>
                    </a:cubicBezTo>
                    <a:cubicBezTo>
                      <a:pt x="26" y="51"/>
                      <a:pt x="27" y="52"/>
                      <a:pt x="28" y="53"/>
                    </a:cubicBezTo>
                    <a:cubicBezTo>
                      <a:pt x="29" y="55"/>
                      <a:pt x="31" y="55"/>
                      <a:pt x="32" y="56"/>
                    </a:cubicBezTo>
                    <a:cubicBezTo>
                      <a:pt x="37" y="57"/>
                      <a:pt x="38" y="61"/>
                      <a:pt x="39" y="64"/>
                    </a:cubicBezTo>
                    <a:cubicBezTo>
                      <a:pt x="40" y="65"/>
                      <a:pt x="40" y="66"/>
                      <a:pt x="41" y="67"/>
                    </a:cubicBezTo>
                    <a:cubicBezTo>
                      <a:pt x="41" y="71"/>
                      <a:pt x="39" y="76"/>
                      <a:pt x="38" y="81"/>
                    </a:cubicBezTo>
                    <a:cubicBezTo>
                      <a:pt x="38" y="81"/>
                      <a:pt x="37" y="82"/>
                      <a:pt x="37" y="83"/>
                    </a:cubicBezTo>
                    <a:cubicBezTo>
                      <a:pt x="36" y="85"/>
                      <a:pt x="35" y="88"/>
                      <a:pt x="33" y="88"/>
                    </a:cubicBezTo>
                    <a:cubicBezTo>
                      <a:pt x="33" y="88"/>
                      <a:pt x="33" y="88"/>
                      <a:pt x="33" y="88"/>
                    </a:cubicBezTo>
                    <a:cubicBezTo>
                      <a:pt x="34" y="89"/>
                      <a:pt x="36" y="87"/>
                      <a:pt x="37" y="86"/>
                    </a:cubicBezTo>
                    <a:cubicBezTo>
                      <a:pt x="37" y="85"/>
                      <a:pt x="37" y="85"/>
                      <a:pt x="38" y="85"/>
                    </a:cubicBezTo>
                    <a:cubicBezTo>
                      <a:pt x="37" y="86"/>
                      <a:pt x="38" y="88"/>
                      <a:pt x="39" y="90"/>
                    </a:cubicBezTo>
                    <a:cubicBezTo>
                      <a:pt x="41" y="96"/>
                      <a:pt x="38" y="102"/>
                      <a:pt x="36" y="108"/>
                    </a:cubicBezTo>
                    <a:cubicBezTo>
                      <a:pt x="36" y="108"/>
                      <a:pt x="36" y="108"/>
                      <a:pt x="36" y="108"/>
                    </a:cubicBezTo>
                    <a:cubicBezTo>
                      <a:pt x="34" y="109"/>
                      <a:pt x="33" y="111"/>
                      <a:pt x="33" y="113"/>
                    </a:cubicBezTo>
                    <a:cubicBezTo>
                      <a:pt x="33" y="114"/>
                      <a:pt x="33" y="116"/>
                      <a:pt x="33" y="117"/>
                    </a:cubicBezTo>
                    <a:cubicBezTo>
                      <a:pt x="34" y="117"/>
                      <a:pt x="34" y="117"/>
                      <a:pt x="34" y="117"/>
                    </a:cubicBezTo>
                    <a:cubicBezTo>
                      <a:pt x="33" y="115"/>
                      <a:pt x="34" y="112"/>
                      <a:pt x="35" y="111"/>
                    </a:cubicBezTo>
                    <a:cubicBezTo>
                      <a:pt x="35" y="117"/>
                      <a:pt x="38" y="121"/>
                      <a:pt x="38" y="126"/>
                    </a:cubicBezTo>
                    <a:cubicBezTo>
                      <a:pt x="38" y="130"/>
                      <a:pt x="36" y="133"/>
                      <a:pt x="35" y="137"/>
                    </a:cubicBezTo>
                    <a:cubicBezTo>
                      <a:pt x="37" y="141"/>
                      <a:pt x="40" y="148"/>
                      <a:pt x="33" y="150"/>
                    </a:cubicBezTo>
                    <a:cubicBezTo>
                      <a:pt x="33" y="150"/>
                      <a:pt x="32" y="151"/>
                      <a:pt x="32" y="151"/>
                    </a:cubicBezTo>
                    <a:cubicBezTo>
                      <a:pt x="31" y="153"/>
                      <a:pt x="30" y="155"/>
                      <a:pt x="31" y="157"/>
                    </a:cubicBezTo>
                    <a:cubicBezTo>
                      <a:pt x="31" y="159"/>
                      <a:pt x="31" y="161"/>
                      <a:pt x="32" y="163"/>
                    </a:cubicBezTo>
                    <a:cubicBezTo>
                      <a:pt x="32" y="167"/>
                      <a:pt x="33" y="172"/>
                      <a:pt x="30" y="173"/>
                    </a:cubicBezTo>
                    <a:cubicBezTo>
                      <a:pt x="27" y="174"/>
                      <a:pt x="25" y="172"/>
                      <a:pt x="25" y="170"/>
                    </a:cubicBezTo>
                    <a:cubicBezTo>
                      <a:pt x="25" y="167"/>
                      <a:pt x="25" y="165"/>
                      <a:pt x="26" y="163"/>
                    </a:cubicBezTo>
                    <a:cubicBezTo>
                      <a:pt x="26" y="163"/>
                      <a:pt x="26" y="163"/>
                      <a:pt x="26" y="163"/>
                    </a:cubicBezTo>
                    <a:cubicBezTo>
                      <a:pt x="26" y="162"/>
                      <a:pt x="27" y="161"/>
                      <a:pt x="27" y="160"/>
                    </a:cubicBezTo>
                    <a:cubicBezTo>
                      <a:pt x="27" y="159"/>
                      <a:pt x="27" y="159"/>
                      <a:pt x="27" y="159"/>
                    </a:cubicBezTo>
                    <a:cubicBezTo>
                      <a:pt x="27" y="159"/>
                      <a:pt x="27" y="159"/>
                      <a:pt x="27" y="159"/>
                    </a:cubicBezTo>
                    <a:cubicBezTo>
                      <a:pt x="27" y="158"/>
                      <a:pt x="27" y="156"/>
                      <a:pt x="26" y="154"/>
                    </a:cubicBezTo>
                    <a:cubicBezTo>
                      <a:pt x="26" y="151"/>
                      <a:pt x="25" y="150"/>
                      <a:pt x="22" y="148"/>
                    </a:cubicBezTo>
                    <a:cubicBezTo>
                      <a:pt x="20" y="146"/>
                      <a:pt x="16" y="145"/>
                      <a:pt x="15" y="140"/>
                    </a:cubicBezTo>
                    <a:cubicBezTo>
                      <a:pt x="15" y="138"/>
                      <a:pt x="16" y="138"/>
                      <a:pt x="14" y="137"/>
                    </a:cubicBezTo>
                    <a:cubicBezTo>
                      <a:pt x="10" y="134"/>
                      <a:pt x="7" y="131"/>
                      <a:pt x="5" y="127"/>
                    </a:cubicBezTo>
                    <a:cubicBezTo>
                      <a:pt x="4" y="125"/>
                      <a:pt x="2" y="122"/>
                      <a:pt x="2" y="119"/>
                    </a:cubicBezTo>
                    <a:cubicBezTo>
                      <a:pt x="2" y="115"/>
                      <a:pt x="3" y="112"/>
                      <a:pt x="3" y="108"/>
                    </a:cubicBezTo>
                    <a:cubicBezTo>
                      <a:pt x="3" y="109"/>
                      <a:pt x="3" y="109"/>
                      <a:pt x="3" y="109"/>
                    </a:cubicBezTo>
                    <a:cubicBezTo>
                      <a:pt x="4" y="110"/>
                      <a:pt x="5" y="113"/>
                      <a:pt x="5" y="115"/>
                    </a:cubicBezTo>
                    <a:cubicBezTo>
                      <a:pt x="5" y="115"/>
                      <a:pt x="5" y="115"/>
                      <a:pt x="5" y="115"/>
                    </a:cubicBezTo>
                    <a:cubicBezTo>
                      <a:pt x="6" y="113"/>
                      <a:pt x="5" y="111"/>
                      <a:pt x="5" y="109"/>
                    </a:cubicBezTo>
                    <a:cubicBezTo>
                      <a:pt x="4" y="107"/>
                      <a:pt x="3" y="105"/>
                      <a:pt x="2" y="102"/>
                    </a:cubicBezTo>
                    <a:cubicBezTo>
                      <a:pt x="1" y="102"/>
                      <a:pt x="1" y="102"/>
                      <a:pt x="1" y="102"/>
                    </a:cubicBezTo>
                    <a:cubicBezTo>
                      <a:pt x="1" y="101"/>
                      <a:pt x="0" y="99"/>
                      <a:pt x="0" y="98"/>
                    </a:cubicBezTo>
                    <a:cubicBezTo>
                      <a:pt x="0" y="92"/>
                      <a:pt x="5" y="86"/>
                      <a:pt x="5" y="80"/>
                    </a:cubicBezTo>
                    <a:cubicBezTo>
                      <a:pt x="6" y="81"/>
                      <a:pt x="7" y="82"/>
                      <a:pt x="8" y="82"/>
                    </a:cubicBezTo>
                    <a:cubicBezTo>
                      <a:pt x="8" y="82"/>
                      <a:pt x="8" y="82"/>
                      <a:pt x="8" y="82"/>
                    </a:cubicBezTo>
                    <a:cubicBezTo>
                      <a:pt x="7" y="81"/>
                      <a:pt x="6" y="79"/>
                      <a:pt x="5" y="78"/>
                    </a:cubicBezTo>
                    <a:cubicBezTo>
                      <a:pt x="4" y="74"/>
                      <a:pt x="2" y="71"/>
                      <a:pt x="3" y="67"/>
                    </a:cubicBezTo>
                    <a:cubicBezTo>
                      <a:pt x="3" y="63"/>
                      <a:pt x="5" y="59"/>
                      <a:pt x="7" y="55"/>
                    </a:cubicBezTo>
                    <a:cubicBezTo>
                      <a:pt x="8" y="51"/>
                      <a:pt x="9" y="47"/>
                      <a:pt x="9" y="43"/>
                    </a:cubicBezTo>
                    <a:cubicBezTo>
                      <a:pt x="8" y="39"/>
                      <a:pt x="8" y="34"/>
                      <a:pt x="10" y="31"/>
                    </a:cubicBezTo>
                    <a:cubicBezTo>
                      <a:pt x="11" y="29"/>
                      <a:pt x="12" y="27"/>
                      <a:pt x="14" y="26"/>
                    </a:cubicBezTo>
                    <a:cubicBezTo>
                      <a:pt x="14" y="26"/>
                      <a:pt x="15" y="25"/>
                      <a:pt x="16" y="24"/>
                    </a:cubicBezTo>
                    <a:cubicBezTo>
                      <a:pt x="16" y="24"/>
                      <a:pt x="16" y="24"/>
                      <a:pt x="16" y="24"/>
                    </a:cubicBezTo>
                    <a:cubicBezTo>
                      <a:pt x="17" y="24"/>
                      <a:pt x="18" y="24"/>
                      <a:pt x="20" y="24"/>
                    </a:cubicBezTo>
                    <a:cubicBezTo>
                      <a:pt x="23" y="23"/>
                      <a:pt x="27" y="24"/>
                      <a:pt x="31" y="25"/>
                    </a:cubicBezTo>
                    <a:cubicBezTo>
                      <a:pt x="28" y="23"/>
                      <a:pt x="26" y="22"/>
                      <a:pt x="23" y="22"/>
                    </a:cubicBezTo>
                    <a:cubicBezTo>
                      <a:pt x="28" y="21"/>
                      <a:pt x="33" y="19"/>
                      <a:pt x="38" y="23"/>
                    </a:cubicBezTo>
                    <a:cubicBezTo>
                      <a:pt x="39" y="24"/>
                      <a:pt x="40" y="26"/>
                      <a:pt x="42" y="28"/>
                    </a:cubicBezTo>
                    <a:cubicBezTo>
                      <a:pt x="42" y="29"/>
                      <a:pt x="42" y="29"/>
                      <a:pt x="42" y="29"/>
                    </a:cubicBezTo>
                    <a:cubicBezTo>
                      <a:pt x="42" y="30"/>
                      <a:pt x="43" y="31"/>
                      <a:pt x="43" y="32"/>
                    </a:cubicBezTo>
                    <a:cubicBezTo>
                      <a:pt x="44" y="33"/>
                      <a:pt x="45" y="34"/>
                      <a:pt x="45" y="35"/>
                    </a:cubicBezTo>
                    <a:cubicBezTo>
                      <a:pt x="45" y="35"/>
                      <a:pt x="45" y="35"/>
                      <a:pt x="45" y="35"/>
                    </a:cubicBezTo>
                    <a:cubicBezTo>
                      <a:pt x="45" y="34"/>
                      <a:pt x="45" y="32"/>
                      <a:pt x="45" y="31"/>
                    </a:cubicBezTo>
                    <a:cubicBezTo>
                      <a:pt x="45" y="31"/>
                      <a:pt x="45" y="31"/>
                      <a:pt x="45" y="31"/>
                    </a:cubicBezTo>
                    <a:cubicBezTo>
                      <a:pt x="53" y="32"/>
                      <a:pt x="57" y="30"/>
                      <a:pt x="63" y="35"/>
                    </a:cubicBezTo>
                    <a:cubicBezTo>
                      <a:pt x="67" y="38"/>
                      <a:pt x="68" y="41"/>
                      <a:pt x="70" y="43"/>
                    </a:cubicBezTo>
                    <a:cubicBezTo>
                      <a:pt x="69" y="43"/>
                      <a:pt x="68" y="43"/>
                      <a:pt x="68" y="43"/>
                    </a:cubicBezTo>
                    <a:cubicBezTo>
                      <a:pt x="67" y="44"/>
                      <a:pt x="67" y="44"/>
                      <a:pt x="67" y="44"/>
                    </a:cubicBezTo>
                    <a:cubicBezTo>
                      <a:pt x="70" y="44"/>
                      <a:pt x="72" y="45"/>
                      <a:pt x="75" y="45"/>
                    </a:cubicBezTo>
                    <a:cubicBezTo>
                      <a:pt x="80" y="47"/>
                      <a:pt x="84" y="48"/>
                      <a:pt x="89" y="51"/>
                    </a:cubicBezTo>
                    <a:cubicBezTo>
                      <a:pt x="92" y="54"/>
                      <a:pt x="96" y="54"/>
                      <a:pt x="100" y="54"/>
                    </a:cubicBezTo>
                    <a:cubicBezTo>
                      <a:pt x="105" y="53"/>
                      <a:pt x="106" y="51"/>
                      <a:pt x="111" y="52"/>
                    </a:cubicBezTo>
                    <a:cubicBezTo>
                      <a:pt x="114" y="53"/>
                      <a:pt x="116" y="55"/>
                      <a:pt x="119" y="55"/>
                    </a:cubicBezTo>
                    <a:cubicBezTo>
                      <a:pt x="123" y="56"/>
                      <a:pt x="126" y="56"/>
                      <a:pt x="130" y="53"/>
                    </a:cubicBezTo>
                    <a:cubicBezTo>
                      <a:pt x="134" y="51"/>
                      <a:pt x="138" y="49"/>
                      <a:pt x="144" y="49"/>
                    </a:cubicBezTo>
                    <a:cubicBezTo>
                      <a:pt x="145" y="50"/>
                      <a:pt x="147" y="50"/>
                      <a:pt x="148" y="50"/>
                    </a:cubicBezTo>
                    <a:cubicBezTo>
                      <a:pt x="152" y="50"/>
                      <a:pt x="156" y="49"/>
                      <a:pt x="157" y="45"/>
                    </a:cubicBezTo>
                    <a:cubicBezTo>
                      <a:pt x="157" y="45"/>
                      <a:pt x="157" y="45"/>
                      <a:pt x="157" y="45"/>
                    </a:cubicBezTo>
                    <a:cubicBezTo>
                      <a:pt x="156" y="46"/>
                      <a:pt x="155" y="47"/>
                      <a:pt x="154" y="47"/>
                    </a:cubicBezTo>
                    <a:cubicBezTo>
                      <a:pt x="154" y="47"/>
                      <a:pt x="154" y="46"/>
                      <a:pt x="155" y="46"/>
                    </a:cubicBezTo>
                    <a:cubicBezTo>
                      <a:pt x="156" y="44"/>
                      <a:pt x="156" y="44"/>
                      <a:pt x="156" y="42"/>
                    </a:cubicBezTo>
                    <a:cubicBezTo>
                      <a:pt x="158" y="36"/>
                      <a:pt x="163" y="38"/>
                      <a:pt x="166" y="37"/>
                    </a:cubicBezTo>
                    <a:cubicBezTo>
                      <a:pt x="168" y="36"/>
                      <a:pt x="169" y="35"/>
                      <a:pt x="170" y="35"/>
                    </a:cubicBezTo>
                    <a:cubicBezTo>
                      <a:pt x="170" y="36"/>
                      <a:pt x="170" y="37"/>
                      <a:pt x="170" y="38"/>
                    </a:cubicBezTo>
                    <a:cubicBezTo>
                      <a:pt x="170" y="38"/>
                      <a:pt x="170" y="38"/>
                      <a:pt x="170" y="38"/>
                    </a:cubicBezTo>
                    <a:cubicBezTo>
                      <a:pt x="171" y="37"/>
                      <a:pt x="172" y="35"/>
                      <a:pt x="172" y="33"/>
                    </a:cubicBezTo>
                    <a:cubicBezTo>
                      <a:pt x="173" y="31"/>
                      <a:pt x="174" y="30"/>
                      <a:pt x="175" y="28"/>
                    </a:cubicBezTo>
                    <a:cubicBezTo>
                      <a:pt x="178" y="23"/>
                      <a:pt x="181" y="22"/>
                      <a:pt x="187" y="21"/>
                    </a:cubicBezTo>
                    <a:cubicBezTo>
                      <a:pt x="188" y="21"/>
                      <a:pt x="189" y="20"/>
                      <a:pt x="190" y="19"/>
                    </a:cubicBezTo>
                    <a:cubicBezTo>
                      <a:pt x="190" y="20"/>
                      <a:pt x="191" y="21"/>
                      <a:pt x="191" y="22"/>
                    </a:cubicBezTo>
                    <a:cubicBezTo>
                      <a:pt x="191" y="22"/>
                      <a:pt x="191" y="22"/>
                      <a:pt x="191" y="22"/>
                    </a:cubicBezTo>
                    <a:cubicBezTo>
                      <a:pt x="191" y="20"/>
                      <a:pt x="192" y="18"/>
                      <a:pt x="192" y="16"/>
                    </a:cubicBezTo>
                    <a:cubicBezTo>
                      <a:pt x="192" y="15"/>
                      <a:pt x="192" y="15"/>
                      <a:pt x="192" y="15"/>
                    </a:cubicBezTo>
                    <a:cubicBezTo>
                      <a:pt x="192" y="14"/>
                      <a:pt x="192" y="13"/>
                      <a:pt x="192" y="13"/>
                    </a:cubicBezTo>
                    <a:cubicBezTo>
                      <a:pt x="195" y="3"/>
                      <a:pt x="210" y="0"/>
                      <a:pt x="215" y="8"/>
                    </a:cubicBezTo>
                    <a:cubicBezTo>
                      <a:pt x="217" y="11"/>
                      <a:pt x="219" y="12"/>
                      <a:pt x="221" y="12"/>
                    </a:cubicBezTo>
                    <a:cubicBezTo>
                      <a:pt x="223" y="14"/>
                      <a:pt x="225" y="15"/>
                      <a:pt x="226" y="18"/>
                    </a:cubicBezTo>
                    <a:cubicBezTo>
                      <a:pt x="230" y="23"/>
                      <a:pt x="225" y="29"/>
                      <a:pt x="227" y="35"/>
                    </a:cubicBezTo>
                    <a:cubicBezTo>
                      <a:pt x="228" y="41"/>
                      <a:pt x="233" y="40"/>
                      <a:pt x="230" y="50"/>
                    </a:cubicBezTo>
                    <a:cubicBezTo>
                      <a:pt x="229" y="52"/>
                      <a:pt x="229" y="54"/>
                      <a:pt x="228" y="56"/>
                    </a:cubicBezTo>
                    <a:cubicBezTo>
                      <a:pt x="227" y="59"/>
                      <a:pt x="226" y="63"/>
                      <a:pt x="227" y="66"/>
                    </a:cubicBezTo>
                    <a:cubicBezTo>
                      <a:pt x="227" y="66"/>
                      <a:pt x="227" y="66"/>
                      <a:pt x="227" y="66"/>
                    </a:cubicBezTo>
                    <a:cubicBezTo>
                      <a:pt x="227" y="64"/>
                      <a:pt x="228" y="63"/>
                      <a:pt x="229" y="61"/>
                    </a:cubicBezTo>
                    <a:cubicBezTo>
                      <a:pt x="229" y="62"/>
                      <a:pt x="229" y="62"/>
                      <a:pt x="229" y="62"/>
                    </a:cubicBezTo>
                    <a:cubicBezTo>
                      <a:pt x="232" y="67"/>
                      <a:pt x="231" y="72"/>
                      <a:pt x="229" y="77"/>
                    </a:cubicBezTo>
                    <a:cubicBezTo>
                      <a:pt x="228" y="81"/>
                      <a:pt x="228" y="83"/>
                      <a:pt x="229" y="87"/>
                    </a:cubicBezTo>
                    <a:cubicBezTo>
                      <a:pt x="231" y="93"/>
                      <a:pt x="232" y="97"/>
                      <a:pt x="230" y="103"/>
                    </a:cubicBezTo>
                  </a:path>
                </a:pathLst>
              </a:custGeom>
              <a:solidFill>
                <a:srgbClr val="E16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8" name="Freeform 8655">
                <a:extLst>
                  <a:ext uri="{FF2B5EF4-FFF2-40B4-BE49-F238E27FC236}">
                    <a16:creationId xmlns:a16="http://schemas.microsoft.com/office/drawing/2014/main" id="{B859C569-F17A-4E18-9902-6BBCB55D4915}"/>
                  </a:ext>
                </a:extLst>
              </p:cNvPr>
              <p:cNvSpPr>
                <a:spLocks noEditPoints="1"/>
              </p:cNvSpPr>
              <p:nvPr/>
            </p:nvSpPr>
            <p:spPr bwMode="auto">
              <a:xfrm>
                <a:off x="7490" y="1962"/>
                <a:ext cx="149" cy="174"/>
              </a:xfrm>
              <a:custGeom>
                <a:avLst/>
                <a:gdLst>
                  <a:gd name="T0" fmla="*/ 99 w 199"/>
                  <a:gd name="T1" fmla="*/ 232 h 232"/>
                  <a:gd name="T2" fmla="*/ 99 w 199"/>
                  <a:gd name="T3" fmla="*/ 197 h 232"/>
                  <a:gd name="T4" fmla="*/ 98 w 199"/>
                  <a:gd name="T5" fmla="*/ 196 h 232"/>
                  <a:gd name="T6" fmla="*/ 99 w 199"/>
                  <a:gd name="T7" fmla="*/ 197 h 232"/>
                  <a:gd name="T8" fmla="*/ 117 w 199"/>
                  <a:gd name="T9" fmla="*/ 192 h 232"/>
                  <a:gd name="T10" fmla="*/ 111 w 199"/>
                  <a:gd name="T11" fmla="*/ 192 h 232"/>
                  <a:gd name="T12" fmla="*/ 145 w 199"/>
                  <a:gd name="T13" fmla="*/ 190 h 232"/>
                  <a:gd name="T14" fmla="*/ 146 w 199"/>
                  <a:gd name="T15" fmla="*/ 190 h 232"/>
                  <a:gd name="T16" fmla="*/ 96 w 199"/>
                  <a:gd name="T17" fmla="*/ 192 h 232"/>
                  <a:gd name="T18" fmla="*/ 147 w 199"/>
                  <a:gd name="T19" fmla="*/ 190 h 232"/>
                  <a:gd name="T20" fmla="*/ 127 w 199"/>
                  <a:gd name="T21" fmla="*/ 190 h 232"/>
                  <a:gd name="T22" fmla="*/ 139 w 199"/>
                  <a:gd name="T23" fmla="*/ 190 h 232"/>
                  <a:gd name="T24" fmla="*/ 132 w 199"/>
                  <a:gd name="T25" fmla="*/ 189 h 232"/>
                  <a:gd name="T26" fmla="*/ 132 w 199"/>
                  <a:gd name="T27" fmla="*/ 189 h 232"/>
                  <a:gd name="T28" fmla="*/ 102 w 199"/>
                  <a:gd name="T29" fmla="*/ 188 h 232"/>
                  <a:gd name="T30" fmla="*/ 117 w 199"/>
                  <a:gd name="T31" fmla="*/ 174 h 232"/>
                  <a:gd name="T32" fmla="*/ 107 w 199"/>
                  <a:gd name="T33" fmla="*/ 174 h 232"/>
                  <a:gd name="T34" fmla="*/ 96 w 199"/>
                  <a:gd name="T35" fmla="*/ 174 h 232"/>
                  <a:gd name="T36" fmla="*/ 130 w 199"/>
                  <a:gd name="T37" fmla="*/ 172 h 232"/>
                  <a:gd name="T38" fmla="*/ 12 w 199"/>
                  <a:gd name="T39" fmla="*/ 170 h 232"/>
                  <a:gd name="T40" fmla="*/ 13 w 199"/>
                  <a:gd name="T41" fmla="*/ 170 h 232"/>
                  <a:gd name="T42" fmla="*/ 10 w 199"/>
                  <a:gd name="T43" fmla="*/ 160 h 232"/>
                  <a:gd name="T44" fmla="*/ 182 w 199"/>
                  <a:gd name="T45" fmla="*/ 134 h 232"/>
                  <a:gd name="T46" fmla="*/ 177 w 199"/>
                  <a:gd name="T47" fmla="*/ 86 h 232"/>
                  <a:gd name="T48" fmla="*/ 17 w 199"/>
                  <a:gd name="T49" fmla="*/ 85 h 232"/>
                  <a:gd name="T50" fmla="*/ 17 w 199"/>
                  <a:gd name="T51" fmla="*/ 85 h 232"/>
                  <a:gd name="T52" fmla="*/ 17 w 199"/>
                  <a:gd name="T53" fmla="*/ 85 h 232"/>
                  <a:gd name="T54" fmla="*/ 20 w 199"/>
                  <a:gd name="T55" fmla="*/ 83 h 232"/>
                  <a:gd name="T56" fmla="*/ 21 w 199"/>
                  <a:gd name="T57" fmla="*/ 80 h 232"/>
                  <a:gd name="T58" fmla="*/ 120 w 199"/>
                  <a:gd name="T59" fmla="*/ 78 h 232"/>
                  <a:gd name="T60" fmla="*/ 97 w 199"/>
                  <a:gd name="T61" fmla="*/ 77 h 232"/>
                  <a:gd name="T62" fmla="*/ 62 w 199"/>
                  <a:gd name="T63" fmla="*/ 77 h 232"/>
                  <a:gd name="T64" fmla="*/ 127 w 199"/>
                  <a:gd name="T65" fmla="*/ 76 h 232"/>
                  <a:gd name="T66" fmla="*/ 184 w 199"/>
                  <a:gd name="T67" fmla="*/ 81 h 232"/>
                  <a:gd name="T68" fmla="*/ 109 w 199"/>
                  <a:gd name="T69" fmla="*/ 76 h 232"/>
                  <a:gd name="T70" fmla="*/ 108 w 199"/>
                  <a:gd name="T71" fmla="*/ 76 h 232"/>
                  <a:gd name="T72" fmla="*/ 67 w 199"/>
                  <a:gd name="T73" fmla="*/ 76 h 232"/>
                  <a:gd name="T74" fmla="*/ 105 w 199"/>
                  <a:gd name="T75" fmla="*/ 75 h 232"/>
                  <a:gd name="T76" fmla="*/ 67 w 199"/>
                  <a:gd name="T77" fmla="*/ 76 h 232"/>
                  <a:gd name="T78" fmla="*/ 36 w 199"/>
                  <a:gd name="T79" fmla="*/ 68 h 232"/>
                  <a:gd name="T80" fmla="*/ 37 w 199"/>
                  <a:gd name="T81" fmla="*/ 67 h 232"/>
                  <a:gd name="T82" fmla="*/ 41 w 199"/>
                  <a:gd name="T83" fmla="*/ 67 h 232"/>
                  <a:gd name="T84" fmla="*/ 26 w 199"/>
                  <a:gd name="T85" fmla="*/ 63 h 232"/>
                  <a:gd name="T86" fmla="*/ 107 w 199"/>
                  <a:gd name="T87" fmla="*/ 53 h 232"/>
                  <a:gd name="T88" fmla="*/ 80 w 199"/>
                  <a:gd name="T89" fmla="*/ 51 h 232"/>
                  <a:gd name="T90" fmla="*/ 83 w 199"/>
                  <a:gd name="T91" fmla="*/ 51 h 232"/>
                  <a:gd name="T92" fmla="*/ 114 w 199"/>
                  <a:gd name="T93" fmla="*/ 51 h 232"/>
                  <a:gd name="T94" fmla="*/ 95 w 199"/>
                  <a:gd name="T95" fmla="*/ 49 h 232"/>
                  <a:gd name="T96" fmla="*/ 92 w 199"/>
                  <a:gd name="T97" fmla="*/ 49 h 232"/>
                  <a:gd name="T98" fmla="*/ 130 w 199"/>
                  <a:gd name="T99" fmla="*/ 47 h 232"/>
                  <a:gd name="T100" fmla="*/ 132 w 199"/>
                  <a:gd name="T101" fmla="*/ 47 h 232"/>
                  <a:gd name="T102" fmla="*/ 132 w 199"/>
                  <a:gd name="T103" fmla="*/ 47 h 232"/>
                  <a:gd name="T104" fmla="*/ 127 w 199"/>
                  <a:gd name="T105" fmla="*/ 46 h 232"/>
                  <a:gd name="T106" fmla="*/ 125 w 199"/>
                  <a:gd name="T107" fmla="*/ 46 h 232"/>
                  <a:gd name="T108" fmla="*/ 141 w 199"/>
                  <a:gd name="T109" fmla="*/ 43 h 232"/>
                  <a:gd name="T110" fmla="*/ 13 w 199"/>
                  <a:gd name="T111" fmla="*/ 21 h 232"/>
                  <a:gd name="T112" fmla="*/ 0 w 199"/>
                  <a:gd name="T113" fmla="*/ 21 h 232"/>
                  <a:gd name="T114" fmla="*/ 7 w 199"/>
                  <a:gd name="T115" fmla="*/ 20 h 232"/>
                  <a:gd name="T116" fmla="*/ 22 w 199"/>
                  <a:gd name="T117" fmla="*/ 20 h 232"/>
                  <a:gd name="T118" fmla="*/ 8 w 199"/>
                  <a:gd name="T119" fmla="*/ 19 h 232"/>
                  <a:gd name="T120" fmla="*/ 15 w 199"/>
                  <a:gd name="T121" fmla="*/ 18 h 232"/>
                  <a:gd name="T122" fmla="*/ 199 w 199"/>
                  <a:gd name="T123" fmla="*/ 5 h 232"/>
                  <a:gd name="T124" fmla="*/ 190 w 199"/>
                  <a:gd name="T12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 h="231">
                    <a:moveTo>
                      <a:pt x="98" y="232"/>
                    </a:moveTo>
                    <a:cubicBezTo>
                      <a:pt x="99" y="232"/>
                      <a:pt x="99" y="232"/>
                      <a:pt x="99" y="232"/>
                    </a:cubicBezTo>
                    <a:cubicBezTo>
                      <a:pt x="99" y="232"/>
                      <a:pt x="99" y="232"/>
                      <a:pt x="99" y="232"/>
                    </a:cubicBezTo>
                    <a:cubicBezTo>
                      <a:pt x="99" y="232"/>
                      <a:pt x="99" y="232"/>
                      <a:pt x="98" y="232"/>
                    </a:cubicBezTo>
                    <a:moveTo>
                      <a:pt x="100" y="232"/>
                    </a:moveTo>
                    <a:cubicBezTo>
                      <a:pt x="100" y="232"/>
                      <a:pt x="99" y="232"/>
                      <a:pt x="99" y="232"/>
                    </a:cubicBezTo>
                    <a:cubicBezTo>
                      <a:pt x="99" y="232"/>
                      <a:pt x="100" y="232"/>
                      <a:pt x="100" y="232"/>
                    </a:cubicBezTo>
                    <a:moveTo>
                      <a:pt x="95" y="231"/>
                    </a:moveTo>
                    <a:cubicBezTo>
                      <a:pt x="95" y="231"/>
                      <a:pt x="95" y="231"/>
                      <a:pt x="95" y="231"/>
                    </a:cubicBezTo>
                    <a:cubicBezTo>
                      <a:pt x="95" y="231"/>
                      <a:pt x="95" y="231"/>
                      <a:pt x="95" y="231"/>
                    </a:cubicBezTo>
                    <a:moveTo>
                      <a:pt x="98" y="197"/>
                    </a:moveTo>
                    <a:cubicBezTo>
                      <a:pt x="98" y="197"/>
                      <a:pt x="98" y="197"/>
                      <a:pt x="99" y="197"/>
                    </a:cubicBezTo>
                    <a:cubicBezTo>
                      <a:pt x="99" y="197"/>
                      <a:pt x="99" y="197"/>
                      <a:pt x="99" y="197"/>
                    </a:cubicBezTo>
                    <a:cubicBezTo>
                      <a:pt x="98" y="197"/>
                      <a:pt x="98" y="197"/>
                      <a:pt x="98" y="197"/>
                    </a:cubicBezTo>
                    <a:moveTo>
                      <a:pt x="98" y="196"/>
                    </a:moveTo>
                    <a:cubicBezTo>
                      <a:pt x="98" y="196"/>
                      <a:pt x="98" y="196"/>
                      <a:pt x="98" y="196"/>
                    </a:cubicBezTo>
                    <a:cubicBezTo>
                      <a:pt x="98" y="196"/>
                      <a:pt x="98" y="196"/>
                      <a:pt x="98" y="196"/>
                    </a:cubicBezTo>
                    <a:cubicBezTo>
                      <a:pt x="98" y="196"/>
                      <a:pt x="98" y="196"/>
                      <a:pt x="98" y="196"/>
                    </a:cubicBezTo>
                    <a:moveTo>
                      <a:pt x="98" y="196"/>
                    </a:moveTo>
                    <a:cubicBezTo>
                      <a:pt x="98" y="196"/>
                      <a:pt x="98" y="196"/>
                      <a:pt x="98" y="196"/>
                    </a:cubicBezTo>
                    <a:cubicBezTo>
                      <a:pt x="98" y="196"/>
                      <a:pt x="98" y="196"/>
                      <a:pt x="98" y="196"/>
                    </a:cubicBezTo>
                    <a:cubicBezTo>
                      <a:pt x="98" y="196"/>
                      <a:pt x="98" y="196"/>
                      <a:pt x="98" y="196"/>
                    </a:cubicBezTo>
                    <a:moveTo>
                      <a:pt x="101" y="195"/>
                    </a:moveTo>
                    <a:cubicBezTo>
                      <a:pt x="101" y="196"/>
                      <a:pt x="100" y="197"/>
                      <a:pt x="99" y="197"/>
                    </a:cubicBezTo>
                    <a:cubicBezTo>
                      <a:pt x="100" y="197"/>
                      <a:pt x="101" y="196"/>
                      <a:pt x="101" y="195"/>
                    </a:cubicBezTo>
                    <a:moveTo>
                      <a:pt x="102" y="193"/>
                    </a:moveTo>
                    <a:cubicBezTo>
                      <a:pt x="101" y="194"/>
                      <a:pt x="100" y="196"/>
                      <a:pt x="99" y="196"/>
                    </a:cubicBezTo>
                    <a:cubicBezTo>
                      <a:pt x="100" y="196"/>
                      <a:pt x="101" y="194"/>
                      <a:pt x="102" y="193"/>
                    </a:cubicBezTo>
                    <a:moveTo>
                      <a:pt x="117" y="192"/>
                    </a:moveTo>
                    <a:cubicBezTo>
                      <a:pt x="117" y="192"/>
                      <a:pt x="117" y="192"/>
                      <a:pt x="117" y="192"/>
                    </a:cubicBezTo>
                    <a:cubicBezTo>
                      <a:pt x="117" y="192"/>
                      <a:pt x="117" y="192"/>
                      <a:pt x="117" y="192"/>
                    </a:cubicBezTo>
                    <a:cubicBezTo>
                      <a:pt x="117" y="192"/>
                      <a:pt x="117" y="192"/>
                      <a:pt x="117" y="192"/>
                    </a:cubicBezTo>
                    <a:moveTo>
                      <a:pt x="112" y="192"/>
                    </a:moveTo>
                    <a:cubicBezTo>
                      <a:pt x="112" y="192"/>
                      <a:pt x="112" y="192"/>
                      <a:pt x="112" y="192"/>
                    </a:cubicBezTo>
                    <a:cubicBezTo>
                      <a:pt x="112" y="192"/>
                      <a:pt x="112" y="192"/>
                      <a:pt x="112" y="192"/>
                    </a:cubicBezTo>
                    <a:moveTo>
                      <a:pt x="111" y="192"/>
                    </a:moveTo>
                    <a:cubicBezTo>
                      <a:pt x="111" y="192"/>
                      <a:pt x="112" y="192"/>
                      <a:pt x="112" y="192"/>
                    </a:cubicBezTo>
                    <a:cubicBezTo>
                      <a:pt x="112" y="192"/>
                      <a:pt x="111" y="192"/>
                      <a:pt x="111" y="192"/>
                    </a:cubicBezTo>
                    <a:moveTo>
                      <a:pt x="125" y="191"/>
                    </a:moveTo>
                    <a:cubicBezTo>
                      <a:pt x="123" y="192"/>
                      <a:pt x="120" y="192"/>
                      <a:pt x="117" y="192"/>
                    </a:cubicBezTo>
                    <a:cubicBezTo>
                      <a:pt x="120" y="192"/>
                      <a:pt x="123" y="192"/>
                      <a:pt x="125" y="191"/>
                    </a:cubicBezTo>
                    <a:moveTo>
                      <a:pt x="145" y="190"/>
                    </a:moveTo>
                    <a:cubicBezTo>
                      <a:pt x="145" y="190"/>
                      <a:pt x="145" y="190"/>
                      <a:pt x="146" y="190"/>
                    </a:cubicBezTo>
                    <a:cubicBezTo>
                      <a:pt x="146" y="190"/>
                      <a:pt x="146" y="190"/>
                      <a:pt x="146" y="190"/>
                    </a:cubicBezTo>
                    <a:cubicBezTo>
                      <a:pt x="145" y="190"/>
                      <a:pt x="145" y="190"/>
                      <a:pt x="145" y="190"/>
                    </a:cubicBezTo>
                    <a:moveTo>
                      <a:pt x="146" y="190"/>
                    </a:moveTo>
                    <a:cubicBezTo>
                      <a:pt x="146" y="190"/>
                      <a:pt x="146" y="190"/>
                      <a:pt x="146" y="190"/>
                    </a:cubicBezTo>
                    <a:cubicBezTo>
                      <a:pt x="146" y="190"/>
                      <a:pt x="146" y="190"/>
                      <a:pt x="146" y="190"/>
                    </a:cubicBezTo>
                    <a:moveTo>
                      <a:pt x="102" y="190"/>
                    </a:moveTo>
                    <a:cubicBezTo>
                      <a:pt x="102" y="190"/>
                      <a:pt x="102" y="190"/>
                      <a:pt x="102" y="190"/>
                    </a:cubicBezTo>
                    <a:cubicBezTo>
                      <a:pt x="102" y="190"/>
                      <a:pt x="102" y="190"/>
                      <a:pt x="102" y="190"/>
                    </a:cubicBezTo>
                    <a:cubicBezTo>
                      <a:pt x="102" y="190"/>
                      <a:pt x="102" y="190"/>
                      <a:pt x="102" y="190"/>
                    </a:cubicBezTo>
                    <a:moveTo>
                      <a:pt x="101" y="190"/>
                    </a:moveTo>
                    <a:cubicBezTo>
                      <a:pt x="99" y="190"/>
                      <a:pt x="98" y="191"/>
                      <a:pt x="96" y="192"/>
                    </a:cubicBezTo>
                    <a:cubicBezTo>
                      <a:pt x="98" y="191"/>
                      <a:pt x="99" y="190"/>
                      <a:pt x="101" y="190"/>
                    </a:cubicBezTo>
                    <a:moveTo>
                      <a:pt x="101" y="190"/>
                    </a:moveTo>
                    <a:cubicBezTo>
                      <a:pt x="101" y="190"/>
                      <a:pt x="101" y="190"/>
                      <a:pt x="101" y="190"/>
                    </a:cubicBezTo>
                    <a:cubicBezTo>
                      <a:pt x="101" y="190"/>
                      <a:pt x="101" y="190"/>
                      <a:pt x="101" y="190"/>
                    </a:cubicBezTo>
                    <a:cubicBezTo>
                      <a:pt x="101" y="190"/>
                      <a:pt x="101" y="190"/>
                      <a:pt x="101" y="190"/>
                    </a:cubicBezTo>
                    <a:moveTo>
                      <a:pt x="147" y="190"/>
                    </a:moveTo>
                    <a:cubicBezTo>
                      <a:pt x="147" y="190"/>
                      <a:pt x="146" y="190"/>
                      <a:pt x="146" y="190"/>
                    </a:cubicBezTo>
                    <a:cubicBezTo>
                      <a:pt x="146" y="190"/>
                      <a:pt x="147" y="190"/>
                      <a:pt x="147" y="190"/>
                    </a:cubicBezTo>
                    <a:moveTo>
                      <a:pt x="126" y="190"/>
                    </a:moveTo>
                    <a:cubicBezTo>
                      <a:pt x="126" y="190"/>
                      <a:pt x="126" y="190"/>
                      <a:pt x="126" y="190"/>
                    </a:cubicBezTo>
                    <a:cubicBezTo>
                      <a:pt x="126" y="190"/>
                      <a:pt x="126" y="190"/>
                      <a:pt x="126" y="190"/>
                    </a:cubicBezTo>
                    <a:moveTo>
                      <a:pt x="127" y="190"/>
                    </a:moveTo>
                    <a:cubicBezTo>
                      <a:pt x="127" y="190"/>
                      <a:pt x="127" y="190"/>
                      <a:pt x="127" y="190"/>
                    </a:cubicBezTo>
                    <a:cubicBezTo>
                      <a:pt x="127" y="190"/>
                      <a:pt x="127" y="190"/>
                      <a:pt x="127" y="190"/>
                    </a:cubicBezTo>
                    <a:moveTo>
                      <a:pt x="127" y="190"/>
                    </a:moveTo>
                    <a:cubicBezTo>
                      <a:pt x="127" y="190"/>
                      <a:pt x="127" y="190"/>
                      <a:pt x="127" y="190"/>
                    </a:cubicBezTo>
                    <a:cubicBezTo>
                      <a:pt x="127" y="190"/>
                      <a:pt x="127" y="190"/>
                      <a:pt x="127" y="190"/>
                    </a:cubicBezTo>
                    <a:moveTo>
                      <a:pt x="139" y="190"/>
                    </a:moveTo>
                    <a:cubicBezTo>
                      <a:pt x="139" y="190"/>
                      <a:pt x="139" y="190"/>
                      <a:pt x="139" y="190"/>
                    </a:cubicBezTo>
                    <a:cubicBezTo>
                      <a:pt x="139" y="190"/>
                      <a:pt x="139" y="190"/>
                      <a:pt x="139" y="190"/>
                    </a:cubicBezTo>
                    <a:moveTo>
                      <a:pt x="138" y="189"/>
                    </a:moveTo>
                    <a:cubicBezTo>
                      <a:pt x="138" y="189"/>
                      <a:pt x="138" y="189"/>
                      <a:pt x="138" y="189"/>
                    </a:cubicBezTo>
                    <a:cubicBezTo>
                      <a:pt x="138" y="189"/>
                      <a:pt x="138" y="189"/>
                      <a:pt x="138" y="189"/>
                    </a:cubicBezTo>
                    <a:moveTo>
                      <a:pt x="132" y="189"/>
                    </a:moveTo>
                    <a:cubicBezTo>
                      <a:pt x="130" y="189"/>
                      <a:pt x="129" y="189"/>
                      <a:pt x="128" y="190"/>
                    </a:cubicBezTo>
                    <a:cubicBezTo>
                      <a:pt x="129" y="189"/>
                      <a:pt x="130" y="189"/>
                      <a:pt x="132" y="189"/>
                    </a:cubicBezTo>
                    <a:moveTo>
                      <a:pt x="132" y="189"/>
                    </a:moveTo>
                    <a:cubicBezTo>
                      <a:pt x="132" y="189"/>
                      <a:pt x="132" y="189"/>
                      <a:pt x="132" y="189"/>
                    </a:cubicBezTo>
                    <a:cubicBezTo>
                      <a:pt x="132" y="189"/>
                      <a:pt x="132" y="189"/>
                      <a:pt x="132" y="189"/>
                    </a:cubicBezTo>
                    <a:cubicBezTo>
                      <a:pt x="132" y="189"/>
                      <a:pt x="132" y="189"/>
                      <a:pt x="132" y="189"/>
                    </a:cubicBezTo>
                    <a:moveTo>
                      <a:pt x="104" y="188"/>
                    </a:moveTo>
                    <a:cubicBezTo>
                      <a:pt x="106" y="189"/>
                      <a:pt x="109" y="191"/>
                      <a:pt x="111" y="191"/>
                    </a:cubicBezTo>
                    <a:cubicBezTo>
                      <a:pt x="109" y="191"/>
                      <a:pt x="106" y="189"/>
                      <a:pt x="104" y="188"/>
                    </a:cubicBezTo>
                    <a:moveTo>
                      <a:pt x="102" y="188"/>
                    </a:moveTo>
                    <a:cubicBezTo>
                      <a:pt x="102" y="188"/>
                      <a:pt x="102" y="188"/>
                      <a:pt x="102" y="188"/>
                    </a:cubicBezTo>
                    <a:cubicBezTo>
                      <a:pt x="102" y="188"/>
                      <a:pt x="102" y="188"/>
                      <a:pt x="102" y="188"/>
                    </a:cubicBezTo>
                    <a:moveTo>
                      <a:pt x="102" y="188"/>
                    </a:moveTo>
                    <a:cubicBezTo>
                      <a:pt x="102" y="188"/>
                      <a:pt x="102" y="188"/>
                      <a:pt x="102" y="188"/>
                    </a:cubicBezTo>
                    <a:cubicBezTo>
                      <a:pt x="103" y="188"/>
                      <a:pt x="103" y="188"/>
                      <a:pt x="104" y="188"/>
                    </a:cubicBezTo>
                    <a:cubicBezTo>
                      <a:pt x="103" y="188"/>
                      <a:pt x="103" y="188"/>
                      <a:pt x="102" y="188"/>
                    </a:cubicBezTo>
                    <a:moveTo>
                      <a:pt x="117" y="174"/>
                    </a:moveTo>
                    <a:cubicBezTo>
                      <a:pt x="117" y="174"/>
                      <a:pt x="117" y="174"/>
                      <a:pt x="117" y="174"/>
                    </a:cubicBezTo>
                    <a:cubicBezTo>
                      <a:pt x="117" y="174"/>
                      <a:pt x="117" y="174"/>
                      <a:pt x="117" y="174"/>
                    </a:cubicBezTo>
                    <a:cubicBezTo>
                      <a:pt x="117" y="174"/>
                      <a:pt x="117" y="174"/>
                      <a:pt x="117" y="174"/>
                    </a:cubicBezTo>
                    <a:moveTo>
                      <a:pt x="116" y="174"/>
                    </a:moveTo>
                    <a:cubicBezTo>
                      <a:pt x="116" y="174"/>
                      <a:pt x="116" y="174"/>
                      <a:pt x="116" y="174"/>
                    </a:cubicBezTo>
                    <a:cubicBezTo>
                      <a:pt x="116" y="174"/>
                      <a:pt x="116" y="174"/>
                      <a:pt x="116" y="174"/>
                    </a:cubicBezTo>
                    <a:moveTo>
                      <a:pt x="107" y="174"/>
                    </a:moveTo>
                    <a:cubicBezTo>
                      <a:pt x="110" y="174"/>
                      <a:pt x="113" y="174"/>
                      <a:pt x="116" y="174"/>
                    </a:cubicBezTo>
                    <a:cubicBezTo>
                      <a:pt x="116" y="174"/>
                      <a:pt x="116" y="174"/>
                      <a:pt x="116" y="174"/>
                    </a:cubicBezTo>
                    <a:cubicBezTo>
                      <a:pt x="116" y="174"/>
                      <a:pt x="116" y="174"/>
                      <a:pt x="116" y="174"/>
                    </a:cubicBezTo>
                    <a:cubicBezTo>
                      <a:pt x="113" y="174"/>
                      <a:pt x="110" y="174"/>
                      <a:pt x="107" y="174"/>
                    </a:cubicBezTo>
                    <a:moveTo>
                      <a:pt x="100" y="174"/>
                    </a:moveTo>
                    <a:cubicBezTo>
                      <a:pt x="98" y="174"/>
                      <a:pt x="97" y="174"/>
                      <a:pt x="96" y="174"/>
                    </a:cubicBezTo>
                    <a:cubicBezTo>
                      <a:pt x="97" y="174"/>
                      <a:pt x="98" y="174"/>
                      <a:pt x="100" y="174"/>
                    </a:cubicBezTo>
                    <a:moveTo>
                      <a:pt x="100" y="174"/>
                    </a:moveTo>
                    <a:cubicBezTo>
                      <a:pt x="100" y="174"/>
                      <a:pt x="100" y="174"/>
                      <a:pt x="100" y="174"/>
                    </a:cubicBezTo>
                    <a:cubicBezTo>
                      <a:pt x="100" y="174"/>
                      <a:pt x="100" y="174"/>
                      <a:pt x="100" y="174"/>
                    </a:cubicBezTo>
                    <a:cubicBezTo>
                      <a:pt x="100" y="174"/>
                      <a:pt x="100" y="174"/>
                      <a:pt x="100" y="174"/>
                    </a:cubicBezTo>
                    <a:moveTo>
                      <a:pt x="130" y="172"/>
                    </a:moveTo>
                    <a:cubicBezTo>
                      <a:pt x="126" y="174"/>
                      <a:pt x="122" y="174"/>
                      <a:pt x="117" y="174"/>
                    </a:cubicBezTo>
                    <a:cubicBezTo>
                      <a:pt x="122" y="174"/>
                      <a:pt x="126" y="174"/>
                      <a:pt x="130" y="172"/>
                    </a:cubicBezTo>
                    <a:moveTo>
                      <a:pt x="130" y="172"/>
                    </a:moveTo>
                    <a:cubicBezTo>
                      <a:pt x="130" y="172"/>
                      <a:pt x="130" y="172"/>
                      <a:pt x="130" y="172"/>
                    </a:cubicBezTo>
                    <a:cubicBezTo>
                      <a:pt x="130" y="172"/>
                      <a:pt x="130" y="172"/>
                      <a:pt x="130" y="172"/>
                    </a:cubicBezTo>
                    <a:moveTo>
                      <a:pt x="12" y="170"/>
                    </a:moveTo>
                    <a:cubicBezTo>
                      <a:pt x="12" y="170"/>
                      <a:pt x="12" y="170"/>
                      <a:pt x="12" y="170"/>
                    </a:cubicBezTo>
                    <a:cubicBezTo>
                      <a:pt x="12" y="170"/>
                      <a:pt x="12" y="170"/>
                      <a:pt x="12" y="170"/>
                    </a:cubicBezTo>
                    <a:cubicBezTo>
                      <a:pt x="12" y="170"/>
                      <a:pt x="12" y="170"/>
                      <a:pt x="12" y="170"/>
                    </a:cubicBezTo>
                    <a:moveTo>
                      <a:pt x="13" y="170"/>
                    </a:moveTo>
                    <a:cubicBezTo>
                      <a:pt x="13" y="170"/>
                      <a:pt x="12" y="170"/>
                      <a:pt x="12" y="170"/>
                    </a:cubicBezTo>
                    <a:cubicBezTo>
                      <a:pt x="12" y="170"/>
                      <a:pt x="13" y="170"/>
                      <a:pt x="13" y="170"/>
                    </a:cubicBezTo>
                    <a:moveTo>
                      <a:pt x="11" y="156"/>
                    </a:moveTo>
                    <a:cubicBezTo>
                      <a:pt x="11" y="157"/>
                      <a:pt x="11" y="157"/>
                      <a:pt x="11" y="157"/>
                    </a:cubicBezTo>
                    <a:cubicBezTo>
                      <a:pt x="11" y="158"/>
                      <a:pt x="10" y="159"/>
                      <a:pt x="10" y="160"/>
                    </a:cubicBezTo>
                    <a:cubicBezTo>
                      <a:pt x="10" y="160"/>
                      <a:pt x="10" y="160"/>
                      <a:pt x="10" y="160"/>
                    </a:cubicBezTo>
                    <a:cubicBezTo>
                      <a:pt x="9" y="162"/>
                      <a:pt x="9" y="164"/>
                      <a:pt x="9" y="166"/>
                    </a:cubicBezTo>
                    <a:cubicBezTo>
                      <a:pt x="9" y="164"/>
                      <a:pt x="9" y="162"/>
                      <a:pt x="10" y="160"/>
                    </a:cubicBezTo>
                    <a:cubicBezTo>
                      <a:pt x="10" y="160"/>
                      <a:pt x="10" y="160"/>
                      <a:pt x="10" y="160"/>
                    </a:cubicBezTo>
                    <a:cubicBezTo>
                      <a:pt x="10" y="159"/>
                      <a:pt x="11" y="158"/>
                      <a:pt x="11" y="157"/>
                    </a:cubicBezTo>
                    <a:cubicBezTo>
                      <a:pt x="11" y="156"/>
                      <a:pt x="11" y="156"/>
                      <a:pt x="11" y="156"/>
                    </a:cubicBezTo>
                    <a:cubicBezTo>
                      <a:pt x="11" y="156"/>
                      <a:pt x="11" y="156"/>
                      <a:pt x="11" y="156"/>
                    </a:cubicBezTo>
                    <a:moveTo>
                      <a:pt x="182" y="134"/>
                    </a:moveTo>
                    <a:cubicBezTo>
                      <a:pt x="182" y="134"/>
                      <a:pt x="182" y="134"/>
                      <a:pt x="182" y="134"/>
                    </a:cubicBezTo>
                    <a:cubicBezTo>
                      <a:pt x="182" y="134"/>
                      <a:pt x="182" y="134"/>
                      <a:pt x="182" y="134"/>
                    </a:cubicBezTo>
                    <a:moveTo>
                      <a:pt x="180" y="129"/>
                    </a:moveTo>
                    <a:cubicBezTo>
                      <a:pt x="180" y="130"/>
                      <a:pt x="182" y="134"/>
                      <a:pt x="182" y="134"/>
                    </a:cubicBezTo>
                    <a:cubicBezTo>
                      <a:pt x="182" y="134"/>
                      <a:pt x="182" y="134"/>
                      <a:pt x="182" y="134"/>
                    </a:cubicBezTo>
                    <a:cubicBezTo>
                      <a:pt x="182" y="134"/>
                      <a:pt x="180" y="130"/>
                      <a:pt x="180" y="129"/>
                    </a:cubicBezTo>
                    <a:moveTo>
                      <a:pt x="177" y="86"/>
                    </a:moveTo>
                    <a:cubicBezTo>
                      <a:pt x="177" y="86"/>
                      <a:pt x="177" y="86"/>
                      <a:pt x="177" y="86"/>
                    </a:cubicBezTo>
                    <a:cubicBezTo>
                      <a:pt x="177" y="86"/>
                      <a:pt x="177" y="86"/>
                      <a:pt x="177" y="86"/>
                    </a:cubicBezTo>
                    <a:cubicBezTo>
                      <a:pt x="177" y="86"/>
                      <a:pt x="177" y="86"/>
                      <a:pt x="177" y="86"/>
                    </a:cubicBezTo>
                    <a:moveTo>
                      <a:pt x="17" y="85"/>
                    </a:moveTo>
                    <a:cubicBezTo>
                      <a:pt x="17" y="85"/>
                      <a:pt x="17" y="85"/>
                      <a:pt x="17" y="85"/>
                    </a:cubicBezTo>
                    <a:cubicBezTo>
                      <a:pt x="17" y="85"/>
                      <a:pt x="17" y="85"/>
                      <a:pt x="17" y="85"/>
                    </a:cubicBezTo>
                    <a:cubicBezTo>
                      <a:pt x="17" y="85"/>
                      <a:pt x="17" y="85"/>
                      <a:pt x="17" y="85"/>
                    </a:cubicBezTo>
                    <a:moveTo>
                      <a:pt x="17" y="85"/>
                    </a:moveTo>
                    <a:cubicBezTo>
                      <a:pt x="17" y="85"/>
                      <a:pt x="17" y="85"/>
                      <a:pt x="17" y="85"/>
                    </a:cubicBezTo>
                    <a:cubicBezTo>
                      <a:pt x="17" y="85"/>
                      <a:pt x="17" y="85"/>
                      <a:pt x="17" y="85"/>
                    </a:cubicBezTo>
                    <a:cubicBezTo>
                      <a:pt x="17" y="85"/>
                      <a:pt x="17" y="85"/>
                      <a:pt x="17" y="85"/>
                    </a:cubicBezTo>
                    <a:moveTo>
                      <a:pt x="17" y="85"/>
                    </a:moveTo>
                    <a:cubicBezTo>
                      <a:pt x="17" y="85"/>
                      <a:pt x="17" y="85"/>
                      <a:pt x="17" y="85"/>
                    </a:cubicBezTo>
                    <a:cubicBezTo>
                      <a:pt x="17" y="85"/>
                      <a:pt x="17" y="85"/>
                      <a:pt x="17" y="85"/>
                    </a:cubicBezTo>
                    <a:cubicBezTo>
                      <a:pt x="17" y="85"/>
                      <a:pt x="17" y="85"/>
                      <a:pt x="17" y="85"/>
                    </a:cubicBezTo>
                    <a:moveTo>
                      <a:pt x="17" y="85"/>
                    </a:moveTo>
                    <a:cubicBezTo>
                      <a:pt x="17" y="85"/>
                      <a:pt x="17" y="85"/>
                      <a:pt x="17" y="85"/>
                    </a:cubicBezTo>
                    <a:cubicBezTo>
                      <a:pt x="17" y="85"/>
                      <a:pt x="17" y="85"/>
                      <a:pt x="17" y="85"/>
                    </a:cubicBezTo>
                    <a:moveTo>
                      <a:pt x="20" y="83"/>
                    </a:moveTo>
                    <a:cubicBezTo>
                      <a:pt x="20" y="84"/>
                      <a:pt x="19" y="85"/>
                      <a:pt x="18" y="85"/>
                    </a:cubicBezTo>
                    <a:cubicBezTo>
                      <a:pt x="19" y="85"/>
                      <a:pt x="20" y="84"/>
                      <a:pt x="20" y="83"/>
                    </a:cubicBezTo>
                    <a:moveTo>
                      <a:pt x="22" y="82"/>
                    </a:moveTo>
                    <a:cubicBezTo>
                      <a:pt x="21" y="82"/>
                      <a:pt x="21" y="82"/>
                      <a:pt x="21" y="83"/>
                    </a:cubicBezTo>
                    <a:cubicBezTo>
                      <a:pt x="21" y="83"/>
                      <a:pt x="21" y="83"/>
                      <a:pt x="20" y="83"/>
                    </a:cubicBezTo>
                    <a:cubicBezTo>
                      <a:pt x="21" y="83"/>
                      <a:pt x="21" y="83"/>
                      <a:pt x="21" y="83"/>
                    </a:cubicBezTo>
                    <a:cubicBezTo>
                      <a:pt x="21" y="82"/>
                      <a:pt x="21" y="82"/>
                      <a:pt x="22" y="82"/>
                    </a:cubicBezTo>
                    <a:cubicBezTo>
                      <a:pt x="22" y="82"/>
                      <a:pt x="22" y="82"/>
                      <a:pt x="22" y="82"/>
                    </a:cubicBezTo>
                    <a:moveTo>
                      <a:pt x="21" y="80"/>
                    </a:moveTo>
                    <a:cubicBezTo>
                      <a:pt x="20" y="82"/>
                      <a:pt x="19" y="85"/>
                      <a:pt x="17" y="85"/>
                    </a:cubicBezTo>
                    <a:cubicBezTo>
                      <a:pt x="19" y="85"/>
                      <a:pt x="20" y="82"/>
                      <a:pt x="21" y="80"/>
                    </a:cubicBezTo>
                    <a:moveTo>
                      <a:pt x="89" y="78"/>
                    </a:moveTo>
                    <a:cubicBezTo>
                      <a:pt x="89" y="78"/>
                      <a:pt x="89" y="78"/>
                      <a:pt x="89" y="78"/>
                    </a:cubicBezTo>
                    <a:cubicBezTo>
                      <a:pt x="89" y="78"/>
                      <a:pt x="89" y="78"/>
                      <a:pt x="89" y="78"/>
                    </a:cubicBezTo>
                    <a:cubicBezTo>
                      <a:pt x="89" y="78"/>
                      <a:pt x="89" y="78"/>
                      <a:pt x="89" y="78"/>
                    </a:cubicBezTo>
                    <a:moveTo>
                      <a:pt x="120" y="78"/>
                    </a:moveTo>
                    <a:cubicBezTo>
                      <a:pt x="120" y="78"/>
                      <a:pt x="120" y="78"/>
                      <a:pt x="120" y="78"/>
                    </a:cubicBezTo>
                    <a:cubicBezTo>
                      <a:pt x="120" y="78"/>
                      <a:pt x="120" y="78"/>
                      <a:pt x="120" y="78"/>
                    </a:cubicBezTo>
                    <a:cubicBezTo>
                      <a:pt x="120" y="78"/>
                      <a:pt x="120" y="78"/>
                      <a:pt x="120" y="78"/>
                    </a:cubicBezTo>
                    <a:moveTo>
                      <a:pt x="83" y="77"/>
                    </a:moveTo>
                    <a:cubicBezTo>
                      <a:pt x="84" y="78"/>
                      <a:pt x="86" y="78"/>
                      <a:pt x="87" y="78"/>
                    </a:cubicBezTo>
                    <a:cubicBezTo>
                      <a:pt x="86" y="78"/>
                      <a:pt x="84" y="78"/>
                      <a:pt x="83" y="77"/>
                    </a:cubicBezTo>
                    <a:moveTo>
                      <a:pt x="97" y="77"/>
                    </a:moveTo>
                    <a:cubicBezTo>
                      <a:pt x="95" y="78"/>
                      <a:pt x="92" y="78"/>
                      <a:pt x="89" y="78"/>
                    </a:cubicBezTo>
                    <a:cubicBezTo>
                      <a:pt x="92" y="78"/>
                      <a:pt x="95" y="78"/>
                      <a:pt x="97" y="77"/>
                    </a:cubicBezTo>
                    <a:moveTo>
                      <a:pt x="98" y="77"/>
                    </a:moveTo>
                    <a:cubicBezTo>
                      <a:pt x="98" y="77"/>
                      <a:pt x="98" y="77"/>
                      <a:pt x="98" y="77"/>
                    </a:cubicBezTo>
                    <a:cubicBezTo>
                      <a:pt x="98" y="77"/>
                      <a:pt x="98" y="77"/>
                      <a:pt x="98" y="77"/>
                    </a:cubicBezTo>
                    <a:moveTo>
                      <a:pt x="62" y="77"/>
                    </a:moveTo>
                    <a:cubicBezTo>
                      <a:pt x="62" y="77"/>
                      <a:pt x="62" y="77"/>
                      <a:pt x="62" y="77"/>
                    </a:cubicBezTo>
                    <a:cubicBezTo>
                      <a:pt x="62" y="77"/>
                      <a:pt x="62" y="77"/>
                      <a:pt x="62" y="77"/>
                    </a:cubicBezTo>
                    <a:cubicBezTo>
                      <a:pt x="62" y="77"/>
                      <a:pt x="62" y="77"/>
                      <a:pt x="62" y="77"/>
                    </a:cubicBezTo>
                    <a:moveTo>
                      <a:pt x="127" y="76"/>
                    </a:moveTo>
                    <a:cubicBezTo>
                      <a:pt x="125" y="77"/>
                      <a:pt x="123" y="78"/>
                      <a:pt x="120" y="78"/>
                    </a:cubicBezTo>
                    <a:cubicBezTo>
                      <a:pt x="123" y="78"/>
                      <a:pt x="125" y="77"/>
                      <a:pt x="127" y="76"/>
                    </a:cubicBezTo>
                    <a:moveTo>
                      <a:pt x="180" y="76"/>
                    </a:moveTo>
                    <a:cubicBezTo>
                      <a:pt x="180" y="76"/>
                      <a:pt x="180" y="77"/>
                      <a:pt x="180" y="78"/>
                    </a:cubicBezTo>
                    <a:cubicBezTo>
                      <a:pt x="180" y="78"/>
                      <a:pt x="179" y="78"/>
                      <a:pt x="179" y="78"/>
                    </a:cubicBezTo>
                    <a:cubicBezTo>
                      <a:pt x="179" y="78"/>
                      <a:pt x="180" y="78"/>
                      <a:pt x="180" y="78"/>
                    </a:cubicBezTo>
                    <a:cubicBezTo>
                      <a:pt x="180" y="77"/>
                      <a:pt x="180" y="76"/>
                      <a:pt x="180" y="76"/>
                    </a:cubicBezTo>
                    <a:cubicBezTo>
                      <a:pt x="181" y="78"/>
                      <a:pt x="182" y="79"/>
                      <a:pt x="184" y="81"/>
                    </a:cubicBezTo>
                    <a:cubicBezTo>
                      <a:pt x="185" y="81"/>
                      <a:pt x="185" y="81"/>
                      <a:pt x="185" y="81"/>
                    </a:cubicBezTo>
                    <a:cubicBezTo>
                      <a:pt x="184" y="81"/>
                      <a:pt x="184" y="81"/>
                      <a:pt x="184" y="81"/>
                    </a:cubicBezTo>
                    <a:cubicBezTo>
                      <a:pt x="182" y="79"/>
                      <a:pt x="181" y="78"/>
                      <a:pt x="180" y="76"/>
                    </a:cubicBezTo>
                    <a:moveTo>
                      <a:pt x="109" y="76"/>
                    </a:moveTo>
                    <a:cubicBezTo>
                      <a:pt x="110" y="76"/>
                      <a:pt x="110" y="76"/>
                      <a:pt x="111" y="76"/>
                    </a:cubicBezTo>
                    <a:cubicBezTo>
                      <a:pt x="110" y="76"/>
                      <a:pt x="110" y="76"/>
                      <a:pt x="109" y="76"/>
                    </a:cubicBezTo>
                    <a:moveTo>
                      <a:pt x="128" y="76"/>
                    </a:moveTo>
                    <a:cubicBezTo>
                      <a:pt x="127" y="76"/>
                      <a:pt x="127" y="76"/>
                      <a:pt x="127" y="76"/>
                    </a:cubicBezTo>
                    <a:cubicBezTo>
                      <a:pt x="127" y="76"/>
                      <a:pt x="127" y="76"/>
                      <a:pt x="128" y="76"/>
                    </a:cubicBezTo>
                    <a:moveTo>
                      <a:pt x="108" y="76"/>
                    </a:moveTo>
                    <a:cubicBezTo>
                      <a:pt x="109" y="76"/>
                      <a:pt x="109" y="76"/>
                      <a:pt x="109" y="76"/>
                    </a:cubicBezTo>
                    <a:cubicBezTo>
                      <a:pt x="109" y="76"/>
                      <a:pt x="109" y="76"/>
                      <a:pt x="108" y="76"/>
                    </a:cubicBezTo>
                    <a:moveTo>
                      <a:pt x="108" y="76"/>
                    </a:moveTo>
                    <a:cubicBezTo>
                      <a:pt x="108" y="76"/>
                      <a:pt x="108" y="76"/>
                      <a:pt x="108" y="76"/>
                    </a:cubicBezTo>
                    <a:cubicBezTo>
                      <a:pt x="108" y="76"/>
                      <a:pt x="108" y="76"/>
                      <a:pt x="108" y="76"/>
                    </a:cubicBezTo>
                    <a:moveTo>
                      <a:pt x="67" y="76"/>
                    </a:moveTo>
                    <a:cubicBezTo>
                      <a:pt x="65" y="76"/>
                      <a:pt x="64" y="77"/>
                      <a:pt x="62" y="77"/>
                    </a:cubicBezTo>
                    <a:cubicBezTo>
                      <a:pt x="64" y="77"/>
                      <a:pt x="65" y="76"/>
                      <a:pt x="67" y="76"/>
                    </a:cubicBezTo>
                    <a:moveTo>
                      <a:pt x="128" y="76"/>
                    </a:moveTo>
                    <a:cubicBezTo>
                      <a:pt x="128" y="76"/>
                      <a:pt x="128" y="76"/>
                      <a:pt x="128" y="76"/>
                    </a:cubicBezTo>
                    <a:cubicBezTo>
                      <a:pt x="128" y="76"/>
                      <a:pt x="128" y="76"/>
                      <a:pt x="128" y="76"/>
                    </a:cubicBezTo>
                    <a:moveTo>
                      <a:pt x="105" y="75"/>
                    </a:moveTo>
                    <a:cubicBezTo>
                      <a:pt x="103" y="75"/>
                      <a:pt x="100" y="76"/>
                      <a:pt x="98" y="77"/>
                    </a:cubicBezTo>
                    <a:cubicBezTo>
                      <a:pt x="100" y="76"/>
                      <a:pt x="103" y="75"/>
                      <a:pt x="105" y="75"/>
                    </a:cubicBezTo>
                    <a:moveTo>
                      <a:pt x="105" y="75"/>
                    </a:moveTo>
                    <a:cubicBezTo>
                      <a:pt x="105" y="75"/>
                      <a:pt x="105" y="75"/>
                      <a:pt x="105" y="75"/>
                    </a:cubicBezTo>
                    <a:cubicBezTo>
                      <a:pt x="105" y="75"/>
                      <a:pt x="105" y="75"/>
                      <a:pt x="105" y="75"/>
                    </a:cubicBezTo>
                    <a:cubicBezTo>
                      <a:pt x="105" y="75"/>
                      <a:pt x="105" y="75"/>
                      <a:pt x="105" y="75"/>
                    </a:cubicBezTo>
                    <a:moveTo>
                      <a:pt x="72" y="74"/>
                    </a:moveTo>
                    <a:cubicBezTo>
                      <a:pt x="70" y="74"/>
                      <a:pt x="68" y="75"/>
                      <a:pt x="67" y="76"/>
                    </a:cubicBezTo>
                    <a:cubicBezTo>
                      <a:pt x="68" y="75"/>
                      <a:pt x="70" y="74"/>
                      <a:pt x="72" y="74"/>
                    </a:cubicBezTo>
                    <a:moveTo>
                      <a:pt x="72" y="74"/>
                    </a:moveTo>
                    <a:cubicBezTo>
                      <a:pt x="72" y="74"/>
                      <a:pt x="72" y="74"/>
                      <a:pt x="72" y="74"/>
                    </a:cubicBezTo>
                    <a:cubicBezTo>
                      <a:pt x="72" y="74"/>
                      <a:pt x="72" y="74"/>
                      <a:pt x="72" y="74"/>
                    </a:cubicBezTo>
                    <a:cubicBezTo>
                      <a:pt x="72" y="74"/>
                      <a:pt x="72" y="74"/>
                      <a:pt x="72" y="74"/>
                    </a:cubicBezTo>
                    <a:moveTo>
                      <a:pt x="36" y="68"/>
                    </a:moveTo>
                    <a:cubicBezTo>
                      <a:pt x="36" y="68"/>
                      <a:pt x="36" y="68"/>
                      <a:pt x="36" y="68"/>
                    </a:cubicBezTo>
                    <a:cubicBezTo>
                      <a:pt x="36" y="68"/>
                      <a:pt x="36" y="68"/>
                      <a:pt x="36" y="68"/>
                    </a:cubicBezTo>
                    <a:cubicBezTo>
                      <a:pt x="36" y="68"/>
                      <a:pt x="36" y="68"/>
                      <a:pt x="36" y="68"/>
                    </a:cubicBezTo>
                    <a:moveTo>
                      <a:pt x="37" y="67"/>
                    </a:moveTo>
                    <a:cubicBezTo>
                      <a:pt x="37" y="67"/>
                      <a:pt x="36" y="68"/>
                      <a:pt x="36" y="68"/>
                    </a:cubicBezTo>
                    <a:cubicBezTo>
                      <a:pt x="36" y="68"/>
                      <a:pt x="37" y="67"/>
                      <a:pt x="37" y="67"/>
                    </a:cubicBezTo>
                    <a:moveTo>
                      <a:pt x="43" y="67"/>
                    </a:moveTo>
                    <a:cubicBezTo>
                      <a:pt x="44" y="67"/>
                      <a:pt x="44" y="67"/>
                      <a:pt x="44" y="67"/>
                    </a:cubicBezTo>
                    <a:cubicBezTo>
                      <a:pt x="44" y="67"/>
                      <a:pt x="44" y="67"/>
                      <a:pt x="43" y="67"/>
                    </a:cubicBezTo>
                    <a:moveTo>
                      <a:pt x="41" y="67"/>
                    </a:moveTo>
                    <a:cubicBezTo>
                      <a:pt x="41" y="67"/>
                      <a:pt x="40" y="67"/>
                      <a:pt x="40" y="67"/>
                    </a:cubicBezTo>
                    <a:cubicBezTo>
                      <a:pt x="40" y="67"/>
                      <a:pt x="41" y="67"/>
                      <a:pt x="41" y="67"/>
                    </a:cubicBezTo>
                    <a:moveTo>
                      <a:pt x="41" y="67"/>
                    </a:moveTo>
                    <a:cubicBezTo>
                      <a:pt x="41" y="67"/>
                      <a:pt x="41" y="67"/>
                      <a:pt x="41" y="67"/>
                    </a:cubicBezTo>
                    <a:cubicBezTo>
                      <a:pt x="41" y="67"/>
                      <a:pt x="41" y="67"/>
                      <a:pt x="41" y="67"/>
                    </a:cubicBezTo>
                    <a:cubicBezTo>
                      <a:pt x="41" y="67"/>
                      <a:pt x="41" y="67"/>
                      <a:pt x="41" y="67"/>
                    </a:cubicBezTo>
                    <a:moveTo>
                      <a:pt x="26" y="63"/>
                    </a:moveTo>
                    <a:cubicBezTo>
                      <a:pt x="26" y="63"/>
                      <a:pt x="26" y="63"/>
                      <a:pt x="26" y="63"/>
                    </a:cubicBezTo>
                    <a:cubicBezTo>
                      <a:pt x="26" y="63"/>
                      <a:pt x="26" y="63"/>
                      <a:pt x="26" y="63"/>
                    </a:cubicBezTo>
                    <a:moveTo>
                      <a:pt x="26" y="63"/>
                    </a:moveTo>
                    <a:cubicBezTo>
                      <a:pt x="26" y="63"/>
                      <a:pt x="26" y="63"/>
                      <a:pt x="26" y="63"/>
                    </a:cubicBezTo>
                    <a:cubicBezTo>
                      <a:pt x="26" y="63"/>
                      <a:pt x="26" y="63"/>
                      <a:pt x="26" y="63"/>
                    </a:cubicBezTo>
                    <a:moveTo>
                      <a:pt x="107" y="53"/>
                    </a:moveTo>
                    <a:cubicBezTo>
                      <a:pt x="107" y="53"/>
                      <a:pt x="107" y="53"/>
                      <a:pt x="107" y="53"/>
                    </a:cubicBezTo>
                    <a:cubicBezTo>
                      <a:pt x="107" y="53"/>
                      <a:pt x="107" y="53"/>
                      <a:pt x="107" y="53"/>
                    </a:cubicBezTo>
                    <a:cubicBezTo>
                      <a:pt x="107" y="53"/>
                      <a:pt x="107" y="53"/>
                      <a:pt x="107" y="53"/>
                    </a:cubicBezTo>
                    <a:moveTo>
                      <a:pt x="104" y="52"/>
                    </a:moveTo>
                    <a:cubicBezTo>
                      <a:pt x="104" y="52"/>
                      <a:pt x="104" y="52"/>
                      <a:pt x="104" y="52"/>
                    </a:cubicBezTo>
                    <a:cubicBezTo>
                      <a:pt x="104" y="52"/>
                      <a:pt x="104" y="52"/>
                      <a:pt x="104" y="52"/>
                    </a:cubicBezTo>
                    <a:moveTo>
                      <a:pt x="80" y="51"/>
                    </a:moveTo>
                    <a:cubicBezTo>
                      <a:pt x="80" y="51"/>
                      <a:pt x="80" y="51"/>
                      <a:pt x="81" y="51"/>
                    </a:cubicBezTo>
                    <a:cubicBezTo>
                      <a:pt x="81" y="51"/>
                      <a:pt x="81" y="51"/>
                      <a:pt x="81" y="51"/>
                    </a:cubicBezTo>
                    <a:cubicBezTo>
                      <a:pt x="80" y="51"/>
                      <a:pt x="80" y="51"/>
                      <a:pt x="80" y="51"/>
                    </a:cubicBezTo>
                    <a:moveTo>
                      <a:pt x="83" y="51"/>
                    </a:moveTo>
                    <a:cubicBezTo>
                      <a:pt x="82" y="51"/>
                      <a:pt x="81" y="51"/>
                      <a:pt x="81" y="51"/>
                    </a:cubicBezTo>
                    <a:cubicBezTo>
                      <a:pt x="81" y="51"/>
                      <a:pt x="82" y="51"/>
                      <a:pt x="83" y="51"/>
                    </a:cubicBezTo>
                    <a:moveTo>
                      <a:pt x="83" y="51"/>
                    </a:moveTo>
                    <a:cubicBezTo>
                      <a:pt x="83" y="51"/>
                      <a:pt x="83" y="51"/>
                      <a:pt x="83" y="51"/>
                    </a:cubicBezTo>
                    <a:cubicBezTo>
                      <a:pt x="83" y="51"/>
                      <a:pt x="83" y="51"/>
                      <a:pt x="83" y="51"/>
                    </a:cubicBezTo>
                    <a:moveTo>
                      <a:pt x="114" y="51"/>
                    </a:moveTo>
                    <a:cubicBezTo>
                      <a:pt x="111" y="52"/>
                      <a:pt x="109" y="52"/>
                      <a:pt x="107" y="53"/>
                    </a:cubicBezTo>
                    <a:cubicBezTo>
                      <a:pt x="109" y="52"/>
                      <a:pt x="111" y="52"/>
                      <a:pt x="114" y="51"/>
                    </a:cubicBezTo>
                    <a:moveTo>
                      <a:pt x="84" y="51"/>
                    </a:moveTo>
                    <a:cubicBezTo>
                      <a:pt x="84" y="51"/>
                      <a:pt x="84" y="51"/>
                      <a:pt x="84" y="51"/>
                    </a:cubicBezTo>
                    <a:cubicBezTo>
                      <a:pt x="84" y="51"/>
                      <a:pt x="84" y="51"/>
                      <a:pt x="84" y="51"/>
                    </a:cubicBezTo>
                    <a:cubicBezTo>
                      <a:pt x="84" y="51"/>
                      <a:pt x="84" y="51"/>
                      <a:pt x="84" y="51"/>
                    </a:cubicBezTo>
                    <a:cubicBezTo>
                      <a:pt x="84" y="51"/>
                      <a:pt x="84" y="51"/>
                      <a:pt x="84" y="51"/>
                    </a:cubicBezTo>
                    <a:moveTo>
                      <a:pt x="95" y="49"/>
                    </a:moveTo>
                    <a:cubicBezTo>
                      <a:pt x="95" y="49"/>
                      <a:pt x="95" y="49"/>
                      <a:pt x="95" y="49"/>
                    </a:cubicBezTo>
                    <a:cubicBezTo>
                      <a:pt x="95" y="49"/>
                      <a:pt x="95" y="49"/>
                      <a:pt x="95" y="49"/>
                    </a:cubicBezTo>
                    <a:moveTo>
                      <a:pt x="92" y="49"/>
                    </a:moveTo>
                    <a:cubicBezTo>
                      <a:pt x="89" y="49"/>
                      <a:pt x="88" y="50"/>
                      <a:pt x="85" y="50"/>
                    </a:cubicBezTo>
                    <a:cubicBezTo>
                      <a:pt x="88" y="50"/>
                      <a:pt x="89" y="49"/>
                      <a:pt x="92" y="49"/>
                    </a:cubicBezTo>
                    <a:moveTo>
                      <a:pt x="92" y="49"/>
                    </a:moveTo>
                    <a:cubicBezTo>
                      <a:pt x="92" y="49"/>
                      <a:pt x="92" y="49"/>
                      <a:pt x="92" y="49"/>
                    </a:cubicBezTo>
                    <a:cubicBezTo>
                      <a:pt x="92" y="49"/>
                      <a:pt x="92" y="49"/>
                      <a:pt x="92" y="49"/>
                    </a:cubicBezTo>
                    <a:cubicBezTo>
                      <a:pt x="92" y="49"/>
                      <a:pt x="92" y="49"/>
                      <a:pt x="92" y="49"/>
                    </a:cubicBezTo>
                    <a:moveTo>
                      <a:pt x="130" y="47"/>
                    </a:moveTo>
                    <a:cubicBezTo>
                      <a:pt x="130" y="47"/>
                      <a:pt x="130" y="47"/>
                      <a:pt x="130" y="47"/>
                    </a:cubicBezTo>
                    <a:cubicBezTo>
                      <a:pt x="130" y="47"/>
                      <a:pt x="130" y="47"/>
                      <a:pt x="130" y="47"/>
                    </a:cubicBezTo>
                    <a:cubicBezTo>
                      <a:pt x="130" y="47"/>
                      <a:pt x="130" y="47"/>
                      <a:pt x="130" y="47"/>
                    </a:cubicBezTo>
                    <a:moveTo>
                      <a:pt x="133" y="47"/>
                    </a:moveTo>
                    <a:cubicBezTo>
                      <a:pt x="133" y="47"/>
                      <a:pt x="133" y="47"/>
                      <a:pt x="133" y="47"/>
                    </a:cubicBezTo>
                    <a:cubicBezTo>
                      <a:pt x="133" y="47"/>
                      <a:pt x="133" y="47"/>
                      <a:pt x="133" y="47"/>
                    </a:cubicBezTo>
                    <a:cubicBezTo>
                      <a:pt x="133" y="47"/>
                      <a:pt x="133" y="47"/>
                      <a:pt x="133" y="47"/>
                    </a:cubicBezTo>
                    <a:moveTo>
                      <a:pt x="132" y="47"/>
                    </a:moveTo>
                    <a:cubicBezTo>
                      <a:pt x="132" y="47"/>
                      <a:pt x="132" y="47"/>
                      <a:pt x="132" y="47"/>
                    </a:cubicBezTo>
                    <a:cubicBezTo>
                      <a:pt x="132" y="47"/>
                      <a:pt x="132" y="47"/>
                      <a:pt x="132" y="47"/>
                    </a:cubicBezTo>
                    <a:moveTo>
                      <a:pt x="132" y="47"/>
                    </a:moveTo>
                    <a:cubicBezTo>
                      <a:pt x="131" y="47"/>
                      <a:pt x="131" y="47"/>
                      <a:pt x="130" y="47"/>
                    </a:cubicBezTo>
                    <a:cubicBezTo>
                      <a:pt x="131" y="47"/>
                      <a:pt x="131" y="47"/>
                      <a:pt x="132" y="47"/>
                    </a:cubicBezTo>
                    <a:cubicBezTo>
                      <a:pt x="132" y="47"/>
                      <a:pt x="132" y="47"/>
                      <a:pt x="132" y="47"/>
                    </a:cubicBezTo>
                    <a:cubicBezTo>
                      <a:pt x="132" y="47"/>
                      <a:pt x="132" y="47"/>
                      <a:pt x="132" y="47"/>
                    </a:cubicBezTo>
                    <a:moveTo>
                      <a:pt x="127" y="46"/>
                    </a:moveTo>
                    <a:cubicBezTo>
                      <a:pt x="127" y="46"/>
                      <a:pt x="128" y="46"/>
                      <a:pt x="128" y="46"/>
                    </a:cubicBezTo>
                    <a:cubicBezTo>
                      <a:pt x="128" y="46"/>
                      <a:pt x="128" y="47"/>
                      <a:pt x="129" y="47"/>
                    </a:cubicBezTo>
                    <a:cubicBezTo>
                      <a:pt x="128" y="47"/>
                      <a:pt x="128" y="46"/>
                      <a:pt x="128" y="46"/>
                    </a:cubicBezTo>
                    <a:cubicBezTo>
                      <a:pt x="128" y="46"/>
                      <a:pt x="127" y="46"/>
                      <a:pt x="127" y="46"/>
                    </a:cubicBezTo>
                    <a:moveTo>
                      <a:pt x="125" y="46"/>
                    </a:moveTo>
                    <a:cubicBezTo>
                      <a:pt x="121" y="46"/>
                      <a:pt x="118" y="48"/>
                      <a:pt x="114" y="50"/>
                    </a:cubicBezTo>
                    <a:cubicBezTo>
                      <a:pt x="118" y="48"/>
                      <a:pt x="121" y="46"/>
                      <a:pt x="125" y="46"/>
                    </a:cubicBezTo>
                    <a:moveTo>
                      <a:pt x="125" y="46"/>
                    </a:moveTo>
                    <a:cubicBezTo>
                      <a:pt x="125" y="46"/>
                      <a:pt x="125" y="46"/>
                      <a:pt x="125" y="46"/>
                    </a:cubicBezTo>
                    <a:cubicBezTo>
                      <a:pt x="125" y="46"/>
                      <a:pt x="125" y="46"/>
                      <a:pt x="125" y="46"/>
                    </a:cubicBezTo>
                    <a:cubicBezTo>
                      <a:pt x="125" y="46"/>
                      <a:pt x="125" y="46"/>
                      <a:pt x="125" y="46"/>
                    </a:cubicBezTo>
                    <a:moveTo>
                      <a:pt x="141" y="43"/>
                    </a:moveTo>
                    <a:cubicBezTo>
                      <a:pt x="140" y="45"/>
                      <a:pt x="136" y="47"/>
                      <a:pt x="133" y="47"/>
                    </a:cubicBezTo>
                    <a:cubicBezTo>
                      <a:pt x="136" y="47"/>
                      <a:pt x="140" y="45"/>
                      <a:pt x="141" y="43"/>
                    </a:cubicBezTo>
                    <a:moveTo>
                      <a:pt x="141" y="43"/>
                    </a:moveTo>
                    <a:cubicBezTo>
                      <a:pt x="141" y="43"/>
                      <a:pt x="141" y="43"/>
                      <a:pt x="141" y="43"/>
                    </a:cubicBezTo>
                    <a:cubicBezTo>
                      <a:pt x="141" y="43"/>
                      <a:pt x="141" y="43"/>
                      <a:pt x="141" y="43"/>
                    </a:cubicBezTo>
                    <a:moveTo>
                      <a:pt x="141" y="42"/>
                    </a:moveTo>
                    <a:cubicBezTo>
                      <a:pt x="141" y="42"/>
                      <a:pt x="141" y="42"/>
                      <a:pt x="141" y="43"/>
                    </a:cubicBezTo>
                    <a:cubicBezTo>
                      <a:pt x="141" y="42"/>
                      <a:pt x="141" y="42"/>
                      <a:pt x="141" y="42"/>
                    </a:cubicBezTo>
                    <a:cubicBezTo>
                      <a:pt x="141" y="42"/>
                      <a:pt x="141" y="42"/>
                      <a:pt x="141" y="42"/>
                    </a:cubicBezTo>
                    <a:moveTo>
                      <a:pt x="13" y="21"/>
                    </a:moveTo>
                    <a:cubicBezTo>
                      <a:pt x="14" y="21"/>
                      <a:pt x="14" y="21"/>
                      <a:pt x="15" y="22"/>
                    </a:cubicBezTo>
                    <a:cubicBezTo>
                      <a:pt x="15" y="22"/>
                      <a:pt x="15" y="22"/>
                      <a:pt x="15" y="22"/>
                    </a:cubicBezTo>
                    <a:cubicBezTo>
                      <a:pt x="14" y="21"/>
                      <a:pt x="14" y="21"/>
                      <a:pt x="13" y="21"/>
                    </a:cubicBezTo>
                    <a:moveTo>
                      <a:pt x="4" y="21"/>
                    </a:moveTo>
                    <a:cubicBezTo>
                      <a:pt x="4" y="21"/>
                      <a:pt x="4" y="21"/>
                      <a:pt x="4" y="21"/>
                    </a:cubicBezTo>
                    <a:cubicBezTo>
                      <a:pt x="2" y="21"/>
                      <a:pt x="1" y="21"/>
                      <a:pt x="0" y="21"/>
                    </a:cubicBezTo>
                    <a:cubicBezTo>
                      <a:pt x="0" y="21"/>
                      <a:pt x="0" y="21"/>
                      <a:pt x="0" y="21"/>
                    </a:cubicBezTo>
                    <a:cubicBezTo>
                      <a:pt x="1" y="21"/>
                      <a:pt x="2" y="21"/>
                      <a:pt x="4" y="21"/>
                    </a:cubicBezTo>
                    <a:cubicBezTo>
                      <a:pt x="4" y="21"/>
                      <a:pt x="4" y="21"/>
                      <a:pt x="4" y="21"/>
                    </a:cubicBezTo>
                    <a:moveTo>
                      <a:pt x="7" y="20"/>
                    </a:moveTo>
                    <a:cubicBezTo>
                      <a:pt x="6" y="20"/>
                      <a:pt x="5" y="21"/>
                      <a:pt x="4" y="21"/>
                    </a:cubicBezTo>
                    <a:cubicBezTo>
                      <a:pt x="5" y="21"/>
                      <a:pt x="6" y="20"/>
                      <a:pt x="7" y="20"/>
                    </a:cubicBezTo>
                    <a:moveTo>
                      <a:pt x="7" y="20"/>
                    </a:moveTo>
                    <a:cubicBezTo>
                      <a:pt x="7" y="20"/>
                      <a:pt x="7" y="20"/>
                      <a:pt x="7" y="20"/>
                    </a:cubicBezTo>
                    <a:cubicBezTo>
                      <a:pt x="7" y="20"/>
                      <a:pt x="7" y="20"/>
                      <a:pt x="7" y="20"/>
                    </a:cubicBezTo>
                    <a:cubicBezTo>
                      <a:pt x="7" y="20"/>
                      <a:pt x="7" y="20"/>
                      <a:pt x="7" y="20"/>
                    </a:cubicBezTo>
                    <a:moveTo>
                      <a:pt x="22" y="20"/>
                    </a:moveTo>
                    <a:cubicBezTo>
                      <a:pt x="22" y="20"/>
                      <a:pt x="22" y="20"/>
                      <a:pt x="22" y="20"/>
                    </a:cubicBezTo>
                    <a:cubicBezTo>
                      <a:pt x="22" y="20"/>
                      <a:pt x="22" y="20"/>
                      <a:pt x="22" y="20"/>
                    </a:cubicBezTo>
                    <a:moveTo>
                      <a:pt x="7" y="19"/>
                    </a:moveTo>
                    <a:cubicBezTo>
                      <a:pt x="7" y="19"/>
                      <a:pt x="7" y="19"/>
                      <a:pt x="7" y="19"/>
                    </a:cubicBezTo>
                    <a:cubicBezTo>
                      <a:pt x="7" y="19"/>
                      <a:pt x="7" y="19"/>
                      <a:pt x="7" y="19"/>
                    </a:cubicBezTo>
                    <a:cubicBezTo>
                      <a:pt x="7" y="19"/>
                      <a:pt x="7" y="19"/>
                      <a:pt x="7" y="19"/>
                    </a:cubicBezTo>
                    <a:moveTo>
                      <a:pt x="8" y="19"/>
                    </a:moveTo>
                    <a:cubicBezTo>
                      <a:pt x="8" y="19"/>
                      <a:pt x="8" y="19"/>
                      <a:pt x="8" y="19"/>
                    </a:cubicBezTo>
                    <a:cubicBezTo>
                      <a:pt x="8" y="19"/>
                      <a:pt x="8" y="19"/>
                      <a:pt x="8" y="19"/>
                    </a:cubicBezTo>
                    <a:moveTo>
                      <a:pt x="15" y="18"/>
                    </a:moveTo>
                    <a:cubicBezTo>
                      <a:pt x="13" y="18"/>
                      <a:pt x="11" y="18"/>
                      <a:pt x="8" y="19"/>
                    </a:cubicBezTo>
                    <a:cubicBezTo>
                      <a:pt x="11" y="18"/>
                      <a:pt x="13" y="18"/>
                      <a:pt x="15" y="18"/>
                    </a:cubicBezTo>
                    <a:moveTo>
                      <a:pt x="15" y="18"/>
                    </a:moveTo>
                    <a:cubicBezTo>
                      <a:pt x="15" y="18"/>
                      <a:pt x="15" y="18"/>
                      <a:pt x="15" y="18"/>
                    </a:cubicBezTo>
                    <a:cubicBezTo>
                      <a:pt x="15" y="18"/>
                      <a:pt x="15" y="18"/>
                      <a:pt x="15" y="18"/>
                    </a:cubicBezTo>
                    <a:cubicBezTo>
                      <a:pt x="15" y="18"/>
                      <a:pt x="15" y="18"/>
                      <a:pt x="15" y="18"/>
                    </a:cubicBezTo>
                    <a:moveTo>
                      <a:pt x="199" y="5"/>
                    </a:moveTo>
                    <a:cubicBezTo>
                      <a:pt x="199" y="5"/>
                      <a:pt x="199" y="5"/>
                      <a:pt x="199" y="5"/>
                    </a:cubicBezTo>
                    <a:cubicBezTo>
                      <a:pt x="199" y="5"/>
                      <a:pt x="199" y="5"/>
                      <a:pt x="199" y="5"/>
                    </a:cubicBezTo>
                    <a:moveTo>
                      <a:pt x="190" y="0"/>
                    </a:moveTo>
                    <a:cubicBezTo>
                      <a:pt x="184" y="0"/>
                      <a:pt x="178" y="4"/>
                      <a:pt x="177" y="9"/>
                    </a:cubicBezTo>
                    <a:cubicBezTo>
                      <a:pt x="178" y="4"/>
                      <a:pt x="184" y="0"/>
                      <a:pt x="190" y="0"/>
                    </a:cubicBezTo>
                    <a:moveTo>
                      <a:pt x="190" y="0"/>
                    </a:moveTo>
                    <a:cubicBezTo>
                      <a:pt x="190" y="0"/>
                      <a:pt x="190" y="0"/>
                      <a:pt x="190" y="0"/>
                    </a:cubicBezTo>
                    <a:cubicBezTo>
                      <a:pt x="190" y="0"/>
                      <a:pt x="190" y="0"/>
                      <a:pt x="190" y="0"/>
                    </a:cubicBezTo>
                    <a:cubicBezTo>
                      <a:pt x="190" y="0"/>
                      <a:pt x="190" y="0"/>
                      <a:pt x="190" y="0"/>
                    </a:cubicBezTo>
                  </a:path>
                </a:pathLst>
              </a:custGeom>
              <a:solidFill>
                <a:srgbClr val="A518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9" name="Freeform 8656">
                <a:extLst>
                  <a:ext uri="{FF2B5EF4-FFF2-40B4-BE49-F238E27FC236}">
                    <a16:creationId xmlns:a16="http://schemas.microsoft.com/office/drawing/2014/main" id="{1FF1E2C8-D368-4D7D-AFFA-9801DDF727FD}"/>
                  </a:ext>
                </a:extLst>
              </p:cNvPr>
              <p:cNvSpPr>
                <a:spLocks noEditPoints="1"/>
              </p:cNvSpPr>
              <p:nvPr/>
            </p:nvSpPr>
            <p:spPr bwMode="auto">
              <a:xfrm>
                <a:off x="7478" y="1962"/>
                <a:ext cx="173" cy="174"/>
              </a:xfrm>
              <a:custGeom>
                <a:avLst/>
                <a:gdLst>
                  <a:gd name="T0" fmla="*/ 109 w 231"/>
                  <a:gd name="T1" fmla="*/ 200 h 232"/>
                  <a:gd name="T2" fmla="*/ 100 w 231"/>
                  <a:gd name="T3" fmla="*/ 186 h 232"/>
                  <a:gd name="T4" fmla="*/ 181 w 231"/>
                  <a:gd name="T5" fmla="*/ 177 h 232"/>
                  <a:gd name="T6" fmla="*/ 134 w 231"/>
                  <a:gd name="T7" fmla="*/ 179 h 232"/>
                  <a:gd name="T8" fmla="*/ 168 w 231"/>
                  <a:gd name="T9" fmla="*/ 166 h 232"/>
                  <a:gd name="T10" fmla="*/ 212 w 231"/>
                  <a:gd name="T11" fmla="*/ 155 h 232"/>
                  <a:gd name="T12" fmla="*/ 182 w 231"/>
                  <a:gd name="T13" fmla="*/ 158 h 232"/>
                  <a:gd name="T14" fmla="*/ 217 w 231"/>
                  <a:gd name="T15" fmla="*/ 116 h 232"/>
                  <a:gd name="T16" fmla="*/ 14 w 231"/>
                  <a:gd name="T17" fmla="*/ 129 h 232"/>
                  <a:gd name="T18" fmla="*/ 226 w 231"/>
                  <a:gd name="T19" fmla="*/ 91 h 232"/>
                  <a:gd name="T20" fmla="*/ 201 w 231"/>
                  <a:gd name="T21" fmla="*/ 86 h 232"/>
                  <a:gd name="T22" fmla="*/ 217 w 231"/>
                  <a:gd name="T23" fmla="*/ 77 h 232"/>
                  <a:gd name="T24" fmla="*/ 135 w 231"/>
                  <a:gd name="T25" fmla="*/ 74 h 232"/>
                  <a:gd name="T26" fmla="*/ 118 w 231"/>
                  <a:gd name="T27" fmla="*/ 65 h 232"/>
                  <a:gd name="T28" fmla="*/ 167 w 231"/>
                  <a:gd name="T29" fmla="*/ 53 h 232"/>
                  <a:gd name="T30" fmla="*/ 107 w 231"/>
                  <a:gd name="T31" fmla="*/ 51 h 232"/>
                  <a:gd name="T32" fmla="*/ 136 w 231"/>
                  <a:gd name="T33" fmla="*/ 49 h 232"/>
                  <a:gd name="T34" fmla="*/ 43 w 231"/>
                  <a:gd name="T35" fmla="*/ 59 h 232"/>
                  <a:gd name="T36" fmla="*/ 186 w 231"/>
                  <a:gd name="T37" fmla="*/ 50 h 232"/>
                  <a:gd name="T38" fmla="*/ 223 w 231"/>
                  <a:gd name="T39" fmla="*/ 35 h 232"/>
                  <a:gd name="T40" fmla="*/ 34 w 231"/>
                  <a:gd name="T41" fmla="*/ 48 h 232"/>
                  <a:gd name="T42" fmla="*/ 21 w 231"/>
                  <a:gd name="T43" fmla="*/ 33 h 232"/>
                  <a:gd name="T44" fmla="*/ 200 w 231"/>
                  <a:gd name="T45" fmla="*/ 23 h 232"/>
                  <a:gd name="T46" fmla="*/ 204 w 231"/>
                  <a:gd name="T47" fmla="*/ 2 h 232"/>
                  <a:gd name="T48" fmla="*/ 191 w 231"/>
                  <a:gd name="T49" fmla="*/ 19 h 232"/>
                  <a:gd name="T50" fmla="*/ 157 w 231"/>
                  <a:gd name="T51" fmla="*/ 42 h 232"/>
                  <a:gd name="T52" fmla="*/ 146 w 231"/>
                  <a:gd name="T53" fmla="*/ 47 h 232"/>
                  <a:gd name="T54" fmla="*/ 130 w 231"/>
                  <a:gd name="T55" fmla="*/ 50 h 232"/>
                  <a:gd name="T56" fmla="*/ 111 w 231"/>
                  <a:gd name="T57" fmla="*/ 49 h 232"/>
                  <a:gd name="T58" fmla="*/ 97 w 231"/>
                  <a:gd name="T59" fmla="*/ 51 h 232"/>
                  <a:gd name="T60" fmla="*/ 45 w 231"/>
                  <a:gd name="T61" fmla="*/ 32 h 232"/>
                  <a:gd name="T62" fmla="*/ 24 w 231"/>
                  <a:gd name="T63" fmla="*/ 19 h 232"/>
                  <a:gd name="T64" fmla="*/ 16 w 231"/>
                  <a:gd name="T65" fmla="*/ 21 h 232"/>
                  <a:gd name="T66" fmla="*/ 5 w 231"/>
                  <a:gd name="T67" fmla="*/ 77 h 232"/>
                  <a:gd name="T68" fmla="*/ 3 w 231"/>
                  <a:gd name="T69" fmla="*/ 105 h 232"/>
                  <a:gd name="T70" fmla="*/ 27 w 231"/>
                  <a:gd name="T71" fmla="*/ 157 h 232"/>
                  <a:gd name="T72" fmla="*/ 33 w 231"/>
                  <a:gd name="T73" fmla="*/ 147 h 232"/>
                  <a:gd name="T74" fmla="*/ 33 w 231"/>
                  <a:gd name="T75" fmla="*/ 110 h 232"/>
                  <a:gd name="T76" fmla="*/ 33 w 231"/>
                  <a:gd name="T77" fmla="*/ 85 h 232"/>
                  <a:gd name="T78" fmla="*/ 39 w 231"/>
                  <a:gd name="T79" fmla="*/ 61 h 232"/>
                  <a:gd name="T80" fmla="*/ 27 w 231"/>
                  <a:gd name="T81" fmla="*/ 29 h 232"/>
                  <a:gd name="T82" fmla="*/ 42 w 231"/>
                  <a:gd name="T83" fmla="*/ 63 h 232"/>
                  <a:gd name="T84" fmla="*/ 59 w 231"/>
                  <a:gd name="T85" fmla="*/ 67 h 232"/>
                  <a:gd name="T86" fmla="*/ 83 w 231"/>
                  <a:gd name="T87" fmla="*/ 76 h 232"/>
                  <a:gd name="T88" fmla="*/ 114 w 231"/>
                  <a:gd name="T89" fmla="*/ 77 h 232"/>
                  <a:gd name="T90" fmla="*/ 136 w 231"/>
                  <a:gd name="T91" fmla="*/ 78 h 232"/>
                  <a:gd name="T92" fmla="*/ 152 w 231"/>
                  <a:gd name="T93" fmla="*/ 70 h 232"/>
                  <a:gd name="T94" fmla="*/ 209 w 231"/>
                  <a:gd name="T95" fmla="*/ 22 h 232"/>
                  <a:gd name="T96" fmla="*/ 200 w 231"/>
                  <a:gd name="T97" fmla="*/ 80 h 232"/>
                  <a:gd name="T98" fmla="*/ 196 w 231"/>
                  <a:gd name="T99" fmla="*/ 106 h 232"/>
                  <a:gd name="T100" fmla="*/ 178 w 231"/>
                  <a:gd name="T101" fmla="*/ 148 h 232"/>
                  <a:gd name="T102" fmla="*/ 133 w 231"/>
                  <a:gd name="T103" fmla="*/ 174 h 232"/>
                  <a:gd name="T104" fmla="*/ 96 w 231"/>
                  <a:gd name="T105" fmla="*/ 186 h 232"/>
                  <a:gd name="T106" fmla="*/ 111 w 231"/>
                  <a:gd name="T107" fmla="*/ 231 h 232"/>
                  <a:gd name="T108" fmla="*/ 124 w 231"/>
                  <a:gd name="T109" fmla="*/ 211 h 232"/>
                  <a:gd name="T110" fmla="*/ 115 w 231"/>
                  <a:gd name="T111" fmla="*/ 197 h 232"/>
                  <a:gd name="T112" fmla="*/ 117 w 231"/>
                  <a:gd name="T113" fmla="*/ 190 h 232"/>
                  <a:gd name="T114" fmla="*/ 127 w 231"/>
                  <a:gd name="T115" fmla="*/ 191 h 232"/>
                  <a:gd name="T116" fmla="*/ 143 w 231"/>
                  <a:gd name="T117" fmla="*/ 190 h 232"/>
                  <a:gd name="T118" fmla="*/ 162 w 231"/>
                  <a:gd name="T119" fmla="*/ 190 h 232"/>
                  <a:gd name="T120" fmla="*/ 225 w 231"/>
                  <a:gd name="T121" fmla="*/ 135 h 232"/>
                  <a:gd name="T122" fmla="*/ 228 w 231"/>
                  <a:gd name="T123" fmla="*/ 80 h 232"/>
                  <a:gd name="T124" fmla="*/ 221 w 231"/>
                  <a:gd name="T125" fmla="*/ 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1" h="231">
                    <a:moveTo>
                      <a:pt x="113" y="206"/>
                    </a:moveTo>
                    <a:cubicBezTo>
                      <a:pt x="113" y="206"/>
                      <a:pt x="114" y="205"/>
                      <a:pt x="115" y="205"/>
                    </a:cubicBezTo>
                    <a:cubicBezTo>
                      <a:pt x="115" y="205"/>
                      <a:pt x="115" y="205"/>
                      <a:pt x="115" y="205"/>
                    </a:cubicBezTo>
                    <a:cubicBezTo>
                      <a:pt x="118" y="205"/>
                      <a:pt x="119" y="208"/>
                      <a:pt x="119" y="210"/>
                    </a:cubicBezTo>
                    <a:cubicBezTo>
                      <a:pt x="120" y="214"/>
                      <a:pt x="116" y="217"/>
                      <a:pt x="113" y="217"/>
                    </a:cubicBezTo>
                    <a:cubicBezTo>
                      <a:pt x="112" y="217"/>
                      <a:pt x="112" y="217"/>
                      <a:pt x="111" y="217"/>
                    </a:cubicBezTo>
                    <a:cubicBezTo>
                      <a:pt x="109" y="217"/>
                      <a:pt x="108" y="216"/>
                      <a:pt x="107" y="214"/>
                    </a:cubicBezTo>
                    <a:cubicBezTo>
                      <a:pt x="107" y="211"/>
                      <a:pt x="109" y="208"/>
                      <a:pt x="111" y="207"/>
                    </a:cubicBezTo>
                    <a:cubicBezTo>
                      <a:pt x="111" y="206"/>
                      <a:pt x="112" y="206"/>
                      <a:pt x="112" y="206"/>
                    </a:cubicBezTo>
                    <a:cubicBezTo>
                      <a:pt x="112" y="206"/>
                      <a:pt x="113" y="206"/>
                      <a:pt x="113" y="206"/>
                    </a:cubicBezTo>
                    <a:moveTo>
                      <a:pt x="108" y="204"/>
                    </a:moveTo>
                    <a:cubicBezTo>
                      <a:pt x="108" y="204"/>
                      <a:pt x="108" y="204"/>
                      <a:pt x="108" y="204"/>
                    </a:cubicBezTo>
                    <a:cubicBezTo>
                      <a:pt x="107" y="203"/>
                      <a:pt x="107" y="203"/>
                      <a:pt x="107" y="203"/>
                    </a:cubicBezTo>
                    <a:cubicBezTo>
                      <a:pt x="107" y="203"/>
                      <a:pt x="107" y="203"/>
                      <a:pt x="107" y="202"/>
                    </a:cubicBezTo>
                    <a:cubicBezTo>
                      <a:pt x="107" y="201"/>
                      <a:pt x="108" y="201"/>
                      <a:pt x="109" y="200"/>
                    </a:cubicBezTo>
                    <a:cubicBezTo>
                      <a:pt x="109" y="200"/>
                      <a:pt x="109" y="199"/>
                      <a:pt x="110" y="199"/>
                    </a:cubicBezTo>
                    <a:cubicBezTo>
                      <a:pt x="111" y="199"/>
                      <a:pt x="111" y="200"/>
                      <a:pt x="111" y="201"/>
                    </a:cubicBezTo>
                    <a:cubicBezTo>
                      <a:pt x="111" y="201"/>
                      <a:pt x="111" y="202"/>
                      <a:pt x="111" y="202"/>
                    </a:cubicBezTo>
                    <a:cubicBezTo>
                      <a:pt x="110" y="203"/>
                      <a:pt x="110" y="203"/>
                      <a:pt x="110" y="203"/>
                    </a:cubicBezTo>
                    <a:cubicBezTo>
                      <a:pt x="110" y="203"/>
                      <a:pt x="109" y="204"/>
                      <a:pt x="108" y="204"/>
                    </a:cubicBezTo>
                    <a:moveTo>
                      <a:pt x="102" y="199"/>
                    </a:moveTo>
                    <a:cubicBezTo>
                      <a:pt x="100" y="199"/>
                      <a:pt x="98" y="196"/>
                      <a:pt x="98" y="194"/>
                    </a:cubicBezTo>
                    <a:cubicBezTo>
                      <a:pt x="99" y="191"/>
                      <a:pt x="101" y="189"/>
                      <a:pt x="103" y="188"/>
                    </a:cubicBezTo>
                    <a:cubicBezTo>
                      <a:pt x="104" y="187"/>
                      <a:pt x="105" y="186"/>
                      <a:pt x="107" y="186"/>
                    </a:cubicBezTo>
                    <a:cubicBezTo>
                      <a:pt x="107" y="186"/>
                      <a:pt x="108" y="186"/>
                      <a:pt x="108" y="186"/>
                    </a:cubicBezTo>
                    <a:cubicBezTo>
                      <a:pt x="111" y="187"/>
                      <a:pt x="110" y="191"/>
                      <a:pt x="109" y="193"/>
                    </a:cubicBezTo>
                    <a:cubicBezTo>
                      <a:pt x="108" y="196"/>
                      <a:pt x="105" y="198"/>
                      <a:pt x="103" y="199"/>
                    </a:cubicBezTo>
                    <a:cubicBezTo>
                      <a:pt x="103" y="199"/>
                      <a:pt x="102" y="199"/>
                      <a:pt x="102" y="199"/>
                    </a:cubicBezTo>
                    <a:moveTo>
                      <a:pt x="101" y="187"/>
                    </a:moveTo>
                    <a:cubicBezTo>
                      <a:pt x="100" y="187"/>
                      <a:pt x="100" y="187"/>
                      <a:pt x="100" y="186"/>
                    </a:cubicBezTo>
                    <a:cubicBezTo>
                      <a:pt x="100" y="186"/>
                      <a:pt x="100" y="186"/>
                      <a:pt x="100" y="186"/>
                    </a:cubicBezTo>
                    <a:cubicBezTo>
                      <a:pt x="99" y="186"/>
                      <a:pt x="100" y="185"/>
                      <a:pt x="100" y="185"/>
                    </a:cubicBezTo>
                    <a:cubicBezTo>
                      <a:pt x="100" y="184"/>
                      <a:pt x="100" y="184"/>
                      <a:pt x="100" y="184"/>
                    </a:cubicBezTo>
                    <a:cubicBezTo>
                      <a:pt x="101" y="184"/>
                      <a:pt x="101" y="184"/>
                      <a:pt x="102" y="184"/>
                    </a:cubicBezTo>
                    <a:cubicBezTo>
                      <a:pt x="102" y="184"/>
                      <a:pt x="102" y="184"/>
                      <a:pt x="102" y="184"/>
                    </a:cubicBezTo>
                    <a:cubicBezTo>
                      <a:pt x="102" y="184"/>
                      <a:pt x="102" y="184"/>
                      <a:pt x="102" y="184"/>
                    </a:cubicBezTo>
                    <a:cubicBezTo>
                      <a:pt x="103" y="184"/>
                      <a:pt x="103" y="185"/>
                      <a:pt x="102" y="186"/>
                    </a:cubicBezTo>
                    <a:cubicBezTo>
                      <a:pt x="102" y="186"/>
                      <a:pt x="102" y="186"/>
                      <a:pt x="102" y="186"/>
                    </a:cubicBezTo>
                    <a:cubicBezTo>
                      <a:pt x="102" y="187"/>
                      <a:pt x="101" y="187"/>
                      <a:pt x="101" y="187"/>
                    </a:cubicBezTo>
                    <a:moveTo>
                      <a:pt x="172" y="187"/>
                    </a:moveTo>
                    <a:cubicBezTo>
                      <a:pt x="171" y="187"/>
                      <a:pt x="170" y="187"/>
                      <a:pt x="169" y="187"/>
                    </a:cubicBezTo>
                    <a:cubicBezTo>
                      <a:pt x="165" y="186"/>
                      <a:pt x="164" y="181"/>
                      <a:pt x="168" y="178"/>
                    </a:cubicBezTo>
                    <a:cubicBezTo>
                      <a:pt x="169" y="177"/>
                      <a:pt x="172" y="176"/>
                      <a:pt x="174" y="176"/>
                    </a:cubicBezTo>
                    <a:cubicBezTo>
                      <a:pt x="176" y="176"/>
                      <a:pt x="177" y="176"/>
                      <a:pt x="178" y="177"/>
                    </a:cubicBezTo>
                    <a:cubicBezTo>
                      <a:pt x="179" y="177"/>
                      <a:pt x="180" y="177"/>
                      <a:pt x="181" y="177"/>
                    </a:cubicBezTo>
                    <a:cubicBezTo>
                      <a:pt x="185" y="179"/>
                      <a:pt x="184" y="182"/>
                      <a:pt x="181" y="184"/>
                    </a:cubicBezTo>
                    <a:cubicBezTo>
                      <a:pt x="179" y="186"/>
                      <a:pt x="176" y="187"/>
                      <a:pt x="172" y="187"/>
                    </a:cubicBezTo>
                    <a:moveTo>
                      <a:pt x="150" y="174"/>
                    </a:moveTo>
                    <a:cubicBezTo>
                      <a:pt x="151" y="174"/>
                      <a:pt x="151" y="174"/>
                      <a:pt x="151" y="174"/>
                    </a:cubicBezTo>
                    <a:cubicBezTo>
                      <a:pt x="151" y="174"/>
                      <a:pt x="152" y="174"/>
                      <a:pt x="152" y="174"/>
                    </a:cubicBezTo>
                    <a:cubicBezTo>
                      <a:pt x="154" y="182"/>
                      <a:pt x="145" y="186"/>
                      <a:pt x="139" y="188"/>
                    </a:cubicBezTo>
                    <a:cubicBezTo>
                      <a:pt x="137" y="189"/>
                      <a:pt x="134" y="190"/>
                      <a:pt x="131" y="190"/>
                    </a:cubicBezTo>
                    <a:cubicBezTo>
                      <a:pt x="130" y="190"/>
                      <a:pt x="129" y="190"/>
                      <a:pt x="128" y="189"/>
                    </a:cubicBezTo>
                    <a:cubicBezTo>
                      <a:pt x="121" y="187"/>
                      <a:pt x="115" y="183"/>
                      <a:pt x="108" y="183"/>
                    </a:cubicBezTo>
                    <a:cubicBezTo>
                      <a:pt x="107" y="183"/>
                      <a:pt x="106" y="183"/>
                      <a:pt x="105" y="183"/>
                    </a:cubicBezTo>
                    <a:cubicBezTo>
                      <a:pt x="105" y="183"/>
                      <a:pt x="105" y="183"/>
                      <a:pt x="104" y="183"/>
                    </a:cubicBezTo>
                    <a:cubicBezTo>
                      <a:pt x="103" y="183"/>
                      <a:pt x="104" y="180"/>
                      <a:pt x="105" y="180"/>
                    </a:cubicBezTo>
                    <a:cubicBezTo>
                      <a:pt x="109" y="178"/>
                      <a:pt x="113" y="178"/>
                      <a:pt x="116" y="178"/>
                    </a:cubicBezTo>
                    <a:cubicBezTo>
                      <a:pt x="119" y="178"/>
                      <a:pt x="122" y="178"/>
                      <a:pt x="125" y="178"/>
                    </a:cubicBezTo>
                    <a:cubicBezTo>
                      <a:pt x="128" y="179"/>
                      <a:pt x="131" y="179"/>
                      <a:pt x="134" y="179"/>
                    </a:cubicBezTo>
                    <a:cubicBezTo>
                      <a:pt x="139" y="179"/>
                      <a:pt x="144" y="178"/>
                      <a:pt x="149" y="174"/>
                    </a:cubicBezTo>
                    <a:cubicBezTo>
                      <a:pt x="149" y="174"/>
                      <a:pt x="150" y="174"/>
                      <a:pt x="150" y="174"/>
                    </a:cubicBezTo>
                    <a:cubicBezTo>
                      <a:pt x="150" y="174"/>
                      <a:pt x="150" y="174"/>
                      <a:pt x="150" y="174"/>
                    </a:cubicBezTo>
                    <a:moveTo>
                      <a:pt x="197" y="167"/>
                    </a:moveTo>
                    <a:cubicBezTo>
                      <a:pt x="198" y="166"/>
                      <a:pt x="199" y="166"/>
                      <a:pt x="200" y="166"/>
                    </a:cubicBezTo>
                    <a:cubicBezTo>
                      <a:pt x="200" y="166"/>
                      <a:pt x="200" y="166"/>
                      <a:pt x="200" y="166"/>
                    </a:cubicBezTo>
                    <a:cubicBezTo>
                      <a:pt x="201" y="166"/>
                      <a:pt x="201" y="167"/>
                      <a:pt x="201" y="168"/>
                    </a:cubicBezTo>
                    <a:cubicBezTo>
                      <a:pt x="201" y="170"/>
                      <a:pt x="199" y="172"/>
                      <a:pt x="197" y="173"/>
                    </a:cubicBezTo>
                    <a:cubicBezTo>
                      <a:pt x="196" y="174"/>
                      <a:pt x="195" y="175"/>
                      <a:pt x="194" y="175"/>
                    </a:cubicBezTo>
                    <a:cubicBezTo>
                      <a:pt x="193" y="175"/>
                      <a:pt x="193" y="175"/>
                      <a:pt x="192" y="175"/>
                    </a:cubicBezTo>
                    <a:cubicBezTo>
                      <a:pt x="190" y="173"/>
                      <a:pt x="192" y="170"/>
                      <a:pt x="193" y="168"/>
                    </a:cubicBezTo>
                    <a:cubicBezTo>
                      <a:pt x="194" y="167"/>
                      <a:pt x="196" y="167"/>
                      <a:pt x="197" y="167"/>
                    </a:cubicBezTo>
                    <a:cubicBezTo>
                      <a:pt x="197" y="167"/>
                      <a:pt x="197" y="167"/>
                      <a:pt x="197" y="167"/>
                    </a:cubicBezTo>
                    <a:moveTo>
                      <a:pt x="169" y="171"/>
                    </a:moveTo>
                    <a:cubicBezTo>
                      <a:pt x="166" y="171"/>
                      <a:pt x="166" y="167"/>
                      <a:pt x="168" y="166"/>
                    </a:cubicBezTo>
                    <a:cubicBezTo>
                      <a:pt x="169" y="165"/>
                      <a:pt x="171" y="164"/>
                      <a:pt x="173" y="164"/>
                    </a:cubicBezTo>
                    <a:cubicBezTo>
                      <a:pt x="174" y="164"/>
                      <a:pt x="175" y="164"/>
                      <a:pt x="175" y="165"/>
                    </a:cubicBezTo>
                    <a:cubicBezTo>
                      <a:pt x="175" y="165"/>
                      <a:pt x="175" y="165"/>
                      <a:pt x="175" y="165"/>
                    </a:cubicBezTo>
                    <a:cubicBezTo>
                      <a:pt x="176" y="166"/>
                      <a:pt x="176" y="166"/>
                      <a:pt x="176" y="166"/>
                    </a:cubicBezTo>
                    <a:cubicBezTo>
                      <a:pt x="176" y="167"/>
                      <a:pt x="175" y="169"/>
                      <a:pt x="173" y="170"/>
                    </a:cubicBezTo>
                    <a:cubicBezTo>
                      <a:pt x="172" y="171"/>
                      <a:pt x="171" y="171"/>
                      <a:pt x="169" y="171"/>
                    </a:cubicBezTo>
                    <a:moveTo>
                      <a:pt x="209" y="156"/>
                    </a:moveTo>
                    <a:cubicBezTo>
                      <a:pt x="208" y="156"/>
                      <a:pt x="207" y="156"/>
                      <a:pt x="207" y="156"/>
                    </a:cubicBezTo>
                    <a:cubicBezTo>
                      <a:pt x="206" y="155"/>
                      <a:pt x="206" y="153"/>
                      <a:pt x="207" y="152"/>
                    </a:cubicBezTo>
                    <a:cubicBezTo>
                      <a:pt x="208" y="149"/>
                      <a:pt x="210" y="145"/>
                      <a:pt x="213" y="145"/>
                    </a:cubicBezTo>
                    <a:cubicBezTo>
                      <a:pt x="214" y="145"/>
                      <a:pt x="214" y="145"/>
                      <a:pt x="214" y="145"/>
                    </a:cubicBezTo>
                    <a:cubicBezTo>
                      <a:pt x="215" y="145"/>
                      <a:pt x="215" y="146"/>
                      <a:pt x="215" y="146"/>
                    </a:cubicBezTo>
                    <a:cubicBezTo>
                      <a:pt x="216" y="146"/>
                      <a:pt x="216" y="146"/>
                      <a:pt x="216" y="146"/>
                    </a:cubicBezTo>
                    <a:cubicBezTo>
                      <a:pt x="217" y="147"/>
                      <a:pt x="218" y="149"/>
                      <a:pt x="217" y="150"/>
                    </a:cubicBezTo>
                    <a:cubicBezTo>
                      <a:pt x="216" y="152"/>
                      <a:pt x="214" y="154"/>
                      <a:pt x="212" y="155"/>
                    </a:cubicBezTo>
                    <a:cubicBezTo>
                      <a:pt x="211" y="156"/>
                      <a:pt x="210" y="156"/>
                      <a:pt x="209" y="156"/>
                    </a:cubicBezTo>
                    <a:moveTo>
                      <a:pt x="182" y="158"/>
                    </a:moveTo>
                    <a:cubicBezTo>
                      <a:pt x="182" y="158"/>
                      <a:pt x="182" y="158"/>
                      <a:pt x="182" y="157"/>
                    </a:cubicBezTo>
                    <a:cubicBezTo>
                      <a:pt x="179" y="154"/>
                      <a:pt x="181" y="149"/>
                      <a:pt x="183" y="146"/>
                    </a:cubicBezTo>
                    <a:cubicBezTo>
                      <a:pt x="185" y="144"/>
                      <a:pt x="188" y="141"/>
                      <a:pt x="191" y="140"/>
                    </a:cubicBezTo>
                    <a:cubicBezTo>
                      <a:pt x="191" y="140"/>
                      <a:pt x="192" y="140"/>
                      <a:pt x="193" y="140"/>
                    </a:cubicBezTo>
                    <a:cubicBezTo>
                      <a:pt x="193" y="140"/>
                      <a:pt x="194" y="140"/>
                      <a:pt x="194" y="140"/>
                    </a:cubicBezTo>
                    <a:cubicBezTo>
                      <a:pt x="196" y="141"/>
                      <a:pt x="198" y="142"/>
                      <a:pt x="197" y="145"/>
                    </a:cubicBezTo>
                    <a:cubicBezTo>
                      <a:pt x="197" y="149"/>
                      <a:pt x="194" y="153"/>
                      <a:pt x="191" y="156"/>
                    </a:cubicBezTo>
                    <a:cubicBezTo>
                      <a:pt x="190" y="158"/>
                      <a:pt x="187" y="159"/>
                      <a:pt x="185" y="159"/>
                    </a:cubicBezTo>
                    <a:cubicBezTo>
                      <a:pt x="184" y="159"/>
                      <a:pt x="183" y="159"/>
                      <a:pt x="182" y="158"/>
                    </a:cubicBezTo>
                    <a:cubicBezTo>
                      <a:pt x="181" y="165"/>
                      <a:pt x="186" y="173"/>
                      <a:pt x="190" y="177"/>
                    </a:cubicBezTo>
                    <a:cubicBezTo>
                      <a:pt x="190" y="178"/>
                      <a:pt x="190" y="179"/>
                      <a:pt x="189" y="179"/>
                    </a:cubicBezTo>
                    <a:cubicBezTo>
                      <a:pt x="189" y="179"/>
                      <a:pt x="189" y="179"/>
                      <a:pt x="189" y="179"/>
                    </a:cubicBezTo>
                    <a:cubicBezTo>
                      <a:pt x="180" y="178"/>
                      <a:pt x="179" y="164"/>
                      <a:pt x="182" y="158"/>
                    </a:cubicBezTo>
                    <a:moveTo>
                      <a:pt x="30" y="128"/>
                    </a:moveTo>
                    <a:cubicBezTo>
                      <a:pt x="29" y="128"/>
                      <a:pt x="28" y="126"/>
                      <a:pt x="28" y="125"/>
                    </a:cubicBezTo>
                    <a:cubicBezTo>
                      <a:pt x="28" y="124"/>
                      <a:pt x="28" y="124"/>
                      <a:pt x="28" y="124"/>
                    </a:cubicBezTo>
                    <a:cubicBezTo>
                      <a:pt x="28" y="123"/>
                      <a:pt x="28" y="121"/>
                      <a:pt x="29" y="120"/>
                    </a:cubicBezTo>
                    <a:cubicBezTo>
                      <a:pt x="30" y="120"/>
                      <a:pt x="30" y="120"/>
                      <a:pt x="30" y="120"/>
                    </a:cubicBezTo>
                    <a:cubicBezTo>
                      <a:pt x="30" y="119"/>
                      <a:pt x="30" y="119"/>
                      <a:pt x="31" y="119"/>
                    </a:cubicBezTo>
                    <a:cubicBezTo>
                      <a:pt x="31" y="119"/>
                      <a:pt x="31" y="119"/>
                      <a:pt x="31" y="119"/>
                    </a:cubicBezTo>
                    <a:cubicBezTo>
                      <a:pt x="31" y="119"/>
                      <a:pt x="31" y="118"/>
                      <a:pt x="32" y="118"/>
                    </a:cubicBezTo>
                    <a:cubicBezTo>
                      <a:pt x="32" y="118"/>
                      <a:pt x="32" y="119"/>
                      <a:pt x="32" y="119"/>
                    </a:cubicBezTo>
                    <a:cubicBezTo>
                      <a:pt x="33" y="120"/>
                      <a:pt x="34" y="122"/>
                      <a:pt x="34" y="123"/>
                    </a:cubicBezTo>
                    <a:cubicBezTo>
                      <a:pt x="34" y="125"/>
                      <a:pt x="33" y="127"/>
                      <a:pt x="31" y="127"/>
                    </a:cubicBezTo>
                    <a:cubicBezTo>
                      <a:pt x="31" y="128"/>
                      <a:pt x="31" y="128"/>
                      <a:pt x="30" y="128"/>
                    </a:cubicBezTo>
                    <a:moveTo>
                      <a:pt x="217" y="131"/>
                    </a:moveTo>
                    <a:cubicBezTo>
                      <a:pt x="214" y="131"/>
                      <a:pt x="213" y="129"/>
                      <a:pt x="213" y="126"/>
                    </a:cubicBezTo>
                    <a:cubicBezTo>
                      <a:pt x="213" y="122"/>
                      <a:pt x="215" y="119"/>
                      <a:pt x="217" y="116"/>
                    </a:cubicBezTo>
                    <a:cubicBezTo>
                      <a:pt x="219" y="115"/>
                      <a:pt x="221" y="114"/>
                      <a:pt x="223" y="114"/>
                    </a:cubicBezTo>
                    <a:cubicBezTo>
                      <a:pt x="223" y="114"/>
                      <a:pt x="224" y="114"/>
                      <a:pt x="224" y="114"/>
                    </a:cubicBezTo>
                    <a:cubicBezTo>
                      <a:pt x="224" y="114"/>
                      <a:pt x="225" y="115"/>
                      <a:pt x="225" y="115"/>
                    </a:cubicBezTo>
                    <a:cubicBezTo>
                      <a:pt x="228" y="117"/>
                      <a:pt x="227" y="121"/>
                      <a:pt x="226" y="123"/>
                    </a:cubicBezTo>
                    <a:cubicBezTo>
                      <a:pt x="224" y="127"/>
                      <a:pt x="222" y="130"/>
                      <a:pt x="218" y="131"/>
                    </a:cubicBezTo>
                    <a:cubicBezTo>
                      <a:pt x="218" y="131"/>
                      <a:pt x="217" y="131"/>
                      <a:pt x="217" y="131"/>
                    </a:cubicBezTo>
                    <a:moveTo>
                      <a:pt x="14" y="129"/>
                    </a:moveTo>
                    <a:cubicBezTo>
                      <a:pt x="13" y="129"/>
                      <a:pt x="12" y="129"/>
                      <a:pt x="11" y="128"/>
                    </a:cubicBezTo>
                    <a:cubicBezTo>
                      <a:pt x="8" y="126"/>
                      <a:pt x="6" y="121"/>
                      <a:pt x="7" y="117"/>
                    </a:cubicBezTo>
                    <a:cubicBezTo>
                      <a:pt x="7" y="116"/>
                      <a:pt x="8" y="115"/>
                      <a:pt x="9" y="114"/>
                    </a:cubicBezTo>
                    <a:cubicBezTo>
                      <a:pt x="9" y="113"/>
                      <a:pt x="9" y="113"/>
                      <a:pt x="9" y="113"/>
                    </a:cubicBezTo>
                    <a:cubicBezTo>
                      <a:pt x="10" y="112"/>
                      <a:pt x="12" y="112"/>
                      <a:pt x="13" y="112"/>
                    </a:cubicBezTo>
                    <a:cubicBezTo>
                      <a:pt x="14" y="112"/>
                      <a:pt x="16" y="113"/>
                      <a:pt x="17" y="114"/>
                    </a:cubicBezTo>
                    <a:cubicBezTo>
                      <a:pt x="19" y="117"/>
                      <a:pt x="21" y="122"/>
                      <a:pt x="20" y="126"/>
                    </a:cubicBezTo>
                    <a:cubicBezTo>
                      <a:pt x="19" y="128"/>
                      <a:pt x="17" y="129"/>
                      <a:pt x="14" y="129"/>
                    </a:cubicBezTo>
                    <a:moveTo>
                      <a:pt x="201" y="127"/>
                    </a:moveTo>
                    <a:cubicBezTo>
                      <a:pt x="201" y="127"/>
                      <a:pt x="201" y="127"/>
                      <a:pt x="201" y="127"/>
                    </a:cubicBezTo>
                    <a:cubicBezTo>
                      <a:pt x="197" y="127"/>
                      <a:pt x="196" y="122"/>
                      <a:pt x="196" y="119"/>
                    </a:cubicBezTo>
                    <a:cubicBezTo>
                      <a:pt x="197" y="115"/>
                      <a:pt x="198" y="111"/>
                      <a:pt x="201" y="109"/>
                    </a:cubicBezTo>
                    <a:cubicBezTo>
                      <a:pt x="201" y="109"/>
                      <a:pt x="202" y="109"/>
                      <a:pt x="202" y="109"/>
                    </a:cubicBezTo>
                    <a:cubicBezTo>
                      <a:pt x="202" y="109"/>
                      <a:pt x="202" y="109"/>
                      <a:pt x="203" y="109"/>
                    </a:cubicBezTo>
                    <a:cubicBezTo>
                      <a:pt x="203" y="109"/>
                      <a:pt x="203" y="109"/>
                      <a:pt x="204" y="109"/>
                    </a:cubicBezTo>
                    <a:cubicBezTo>
                      <a:pt x="205" y="109"/>
                      <a:pt x="205" y="109"/>
                      <a:pt x="206" y="110"/>
                    </a:cubicBezTo>
                    <a:cubicBezTo>
                      <a:pt x="208" y="114"/>
                      <a:pt x="207" y="127"/>
                      <a:pt x="201" y="127"/>
                    </a:cubicBezTo>
                    <a:moveTo>
                      <a:pt x="219" y="100"/>
                    </a:moveTo>
                    <a:cubicBezTo>
                      <a:pt x="219" y="100"/>
                      <a:pt x="218" y="100"/>
                      <a:pt x="218" y="99"/>
                    </a:cubicBezTo>
                    <a:cubicBezTo>
                      <a:pt x="218" y="96"/>
                      <a:pt x="219" y="93"/>
                      <a:pt x="221" y="91"/>
                    </a:cubicBezTo>
                    <a:cubicBezTo>
                      <a:pt x="222" y="91"/>
                      <a:pt x="222" y="91"/>
                      <a:pt x="222" y="91"/>
                    </a:cubicBezTo>
                    <a:cubicBezTo>
                      <a:pt x="222" y="91"/>
                      <a:pt x="223" y="90"/>
                      <a:pt x="224" y="90"/>
                    </a:cubicBezTo>
                    <a:cubicBezTo>
                      <a:pt x="225" y="90"/>
                      <a:pt x="225" y="90"/>
                      <a:pt x="226" y="91"/>
                    </a:cubicBezTo>
                    <a:cubicBezTo>
                      <a:pt x="226" y="95"/>
                      <a:pt x="222" y="99"/>
                      <a:pt x="220" y="100"/>
                    </a:cubicBezTo>
                    <a:cubicBezTo>
                      <a:pt x="220" y="100"/>
                      <a:pt x="219" y="100"/>
                      <a:pt x="219" y="100"/>
                    </a:cubicBezTo>
                    <a:moveTo>
                      <a:pt x="30" y="103"/>
                    </a:moveTo>
                    <a:cubicBezTo>
                      <a:pt x="27" y="103"/>
                      <a:pt x="26" y="99"/>
                      <a:pt x="26" y="96"/>
                    </a:cubicBezTo>
                    <a:cubicBezTo>
                      <a:pt x="27" y="93"/>
                      <a:pt x="28" y="89"/>
                      <a:pt x="31" y="88"/>
                    </a:cubicBezTo>
                    <a:cubicBezTo>
                      <a:pt x="32" y="87"/>
                      <a:pt x="32" y="87"/>
                      <a:pt x="33" y="87"/>
                    </a:cubicBezTo>
                    <a:cubicBezTo>
                      <a:pt x="33" y="87"/>
                      <a:pt x="33" y="87"/>
                      <a:pt x="34" y="87"/>
                    </a:cubicBezTo>
                    <a:cubicBezTo>
                      <a:pt x="36" y="88"/>
                      <a:pt x="37" y="90"/>
                      <a:pt x="37" y="92"/>
                    </a:cubicBezTo>
                    <a:cubicBezTo>
                      <a:pt x="38" y="96"/>
                      <a:pt x="35" y="102"/>
                      <a:pt x="31" y="103"/>
                    </a:cubicBezTo>
                    <a:cubicBezTo>
                      <a:pt x="30" y="103"/>
                      <a:pt x="30" y="103"/>
                      <a:pt x="30" y="103"/>
                    </a:cubicBezTo>
                    <a:moveTo>
                      <a:pt x="202" y="102"/>
                    </a:moveTo>
                    <a:cubicBezTo>
                      <a:pt x="201" y="102"/>
                      <a:pt x="199" y="101"/>
                      <a:pt x="198" y="99"/>
                    </a:cubicBezTo>
                    <a:cubicBezTo>
                      <a:pt x="197" y="96"/>
                      <a:pt x="196" y="93"/>
                      <a:pt x="197" y="90"/>
                    </a:cubicBezTo>
                    <a:cubicBezTo>
                      <a:pt x="198" y="88"/>
                      <a:pt x="199" y="87"/>
                      <a:pt x="201" y="86"/>
                    </a:cubicBezTo>
                    <a:cubicBezTo>
                      <a:pt x="201" y="86"/>
                      <a:pt x="201" y="86"/>
                      <a:pt x="201" y="86"/>
                    </a:cubicBezTo>
                    <a:cubicBezTo>
                      <a:pt x="203" y="86"/>
                      <a:pt x="203" y="87"/>
                      <a:pt x="204" y="89"/>
                    </a:cubicBezTo>
                    <a:cubicBezTo>
                      <a:pt x="204" y="89"/>
                      <a:pt x="204" y="89"/>
                      <a:pt x="204" y="89"/>
                    </a:cubicBezTo>
                    <a:cubicBezTo>
                      <a:pt x="205" y="90"/>
                      <a:pt x="205" y="91"/>
                      <a:pt x="206" y="92"/>
                    </a:cubicBezTo>
                    <a:cubicBezTo>
                      <a:pt x="206" y="95"/>
                      <a:pt x="207" y="99"/>
                      <a:pt x="204" y="101"/>
                    </a:cubicBezTo>
                    <a:cubicBezTo>
                      <a:pt x="203" y="102"/>
                      <a:pt x="203" y="102"/>
                      <a:pt x="202" y="102"/>
                    </a:cubicBezTo>
                    <a:moveTo>
                      <a:pt x="11" y="106"/>
                    </a:moveTo>
                    <a:cubicBezTo>
                      <a:pt x="4" y="106"/>
                      <a:pt x="2" y="96"/>
                      <a:pt x="3" y="90"/>
                    </a:cubicBezTo>
                    <a:cubicBezTo>
                      <a:pt x="3" y="88"/>
                      <a:pt x="4" y="87"/>
                      <a:pt x="5" y="86"/>
                    </a:cubicBezTo>
                    <a:cubicBezTo>
                      <a:pt x="5" y="83"/>
                      <a:pt x="7" y="82"/>
                      <a:pt x="9" y="82"/>
                    </a:cubicBezTo>
                    <a:cubicBezTo>
                      <a:pt x="12" y="82"/>
                      <a:pt x="16" y="85"/>
                      <a:pt x="18" y="88"/>
                    </a:cubicBezTo>
                    <a:cubicBezTo>
                      <a:pt x="21" y="94"/>
                      <a:pt x="19" y="104"/>
                      <a:pt x="12" y="106"/>
                    </a:cubicBezTo>
                    <a:cubicBezTo>
                      <a:pt x="12" y="106"/>
                      <a:pt x="11" y="106"/>
                      <a:pt x="11" y="106"/>
                    </a:cubicBezTo>
                    <a:moveTo>
                      <a:pt x="220" y="86"/>
                    </a:moveTo>
                    <a:cubicBezTo>
                      <a:pt x="220" y="86"/>
                      <a:pt x="220" y="86"/>
                      <a:pt x="219" y="86"/>
                    </a:cubicBezTo>
                    <a:cubicBezTo>
                      <a:pt x="216" y="85"/>
                      <a:pt x="216" y="79"/>
                      <a:pt x="217" y="77"/>
                    </a:cubicBezTo>
                    <a:cubicBezTo>
                      <a:pt x="218" y="73"/>
                      <a:pt x="219" y="69"/>
                      <a:pt x="223" y="68"/>
                    </a:cubicBezTo>
                    <a:cubicBezTo>
                      <a:pt x="223" y="68"/>
                      <a:pt x="223" y="68"/>
                      <a:pt x="224" y="68"/>
                    </a:cubicBezTo>
                    <a:cubicBezTo>
                      <a:pt x="224" y="68"/>
                      <a:pt x="224" y="69"/>
                      <a:pt x="224" y="70"/>
                    </a:cubicBezTo>
                    <a:cubicBezTo>
                      <a:pt x="224" y="70"/>
                      <a:pt x="224" y="70"/>
                      <a:pt x="224" y="70"/>
                    </a:cubicBezTo>
                    <a:cubicBezTo>
                      <a:pt x="225" y="70"/>
                      <a:pt x="226" y="70"/>
                      <a:pt x="226" y="71"/>
                    </a:cubicBezTo>
                    <a:cubicBezTo>
                      <a:pt x="228" y="75"/>
                      <a:pt x="225" y="86"/>
                      <a:pt x="220" y="86"/>
                    </a:cubicBezTo>
                    <a:moveTo>
                      <a:pt x="103" y="74"/>
                    </a:moveTo>
                    <a:cubicBezTo>
                      <a:pt x="101" y="74"/>
                      <a:pt x="98" y="73"/>
                      <a:pt x="97" y="71"/>
                    </a:cubicBezTo>
                    <a:cubicBezTo>
                      <a:pt x="97" y="69"/>
                      <a:pt x="98" y="68"/>
                      <a:pt x="99" y="67"/>
                    </a:cubicBezTo>
                    <a:cubicBezTo>
                      <a:pt x="99" y="67"/>
                      <a:pt x="100" y="67"/>
                      <a:pt x="101" y="67"/>
                    </a:cubicBezTo>
                    <a:cubicBezTo>
                      <a:pt x="101" y="66"/>
                      <a:pt x="102" y="66"/>
                      <a:pt x="103" y="66"/>
                    </a:cubicBezTo>
                    <a:cubicBezTo>
                      <a:pt x="104" y="66"/>
                      <a:pt x="106" y="67"/>
                      <a:pt x="107" y="68"/>
                    </a:cubicBezTo>
                    <a:cubicBezTo>
                      <a:pt x="110" y="71"/>
                      <a:pt x="108" y="73"/>
                      <a:pt x="105" y="74"/>
                    </a:cubicBezTo>
                    <a:cubicBezTo>
                      <a:pt x="105" y="74"/>
                      <a:pt x="104" y="74"/>
                      <a:pt x="103" y="74"/>
                    </a:cubicBezTo>
                    <a:moveTo>
                      <a:pt x="135" y="74"/>
                    </a:moveTo>
                    <a:cubicBezTo>
                      <a:pt x="134" y="74"/>
                      <a:pt x="133" y="74"/>
                      <a:pt x="132" y="73"/>
                    </a:cubicBezTo>
                    <a:cubicBezTo>
                      <a:pt x="131" y="73"/>
                      <a:pt x="129" y="72"/>
                      <a:pt x="128" y="70"/>
                    </a:cubicBezTo>
                    <a:cubicBezTo>
                      <a:pt x="128" y="68"/>
                      <a:pt x="130" y="66"/>
                      <a:pt x="131" y="66"/>
                    </a:cubicBezTo>
                    <a:cubicBezTo>
                      <a:pt x="132" y="65"/>
                      <a:pt x="134" y="64"/>
                      <a:pt x="135" y="64"/>
                    </a:cubicBezTo>
                    <a:cubicBezTo>
                      <a:pt x="135" y="64"/>
                      <a:pt x="136" y="64"/>
                      <a:pt x="136" y="64"/>
                    </a:cubicBezTo>
                    <a:cubicBezTo>
                      <a:pt x="138" y="64"/>
                      <a:pt x="140" y="65"/>
                      <a:pt x="141" y="67"/>
                    </a:cubicBezTo>
                    <a:cubicBezTo>
                      <a:pt x="142" y="69"/>
                      <a:pt x="140" y="72"/>
                      <a:pt x="138" y="73"/>
                    </a:cubicBezTo>
                    <a:cubicBezTo>
                      <a:pt x="137" y="73"/>
                      <a:pt x="136" y="74"/>
                      <a:pt x="135" y="74"/>
                    </a:cubicBezTo>
                    <a:moveTo>
                      <a:pt x="117" y="66"/>
                    </a:moveTo>
                    <a:cubicBezTo>
                      <a:pt x="116" y="66"/>
                      <a:pt x="116" y="66"/>
                      <a:pt x="116" y="66"/>
                    </a:cubicBezTo>
                    <a:cubicBezTo>
                      <a:pt x="116" y="66"/>
                      <a:pt x="116" y="66"/>
                      <a:pt x="116" y="66"/>
                    </a:cubicBezTo>
                    <a:cubicBezTo>
                      <a:pt x="115" y="65"/>
                      <a:pt x="116" y="64"/>
                      <a:pt x="117" y="63"/>
                    </a:cubicBezTo>
                    <a:cubicBezTo>
                      <a:pt x="117" y="63"/>
                      <a:pt x="118" y="63"/>
                      <a:pt x="118" y="63"/>
                    </a:cubicBezTo>
                    <a:cubicBezTo>
                      <a:pt x="118" y="63"/>
                      <a:pt x="118" y="63"/>
                      <a:pt x="118" y="63"/>
                    </a:cubicBezTo>
                    <a:cubicBezTo>
                      <a:pt x="120" y="63"/>
                      <a:pt x="119" y="64"/>
                      <a:pt x="118" y="65"/>
                    </a:cubicBezTo>
                    <a:cubicBezTo>
                      <a:pt x="118" y="66"/>
                      <a:pt x="117" y="66"/>
                      <a:pt x="117" y="66"/>
                    </a:cubicBezTo>
                    <a:moveTo>
                      <a:pt x="76" y="73"/>
                    </a:moveTo>
                    <a:cubicBezTo>
                      <a:pt x="73" y="73"/>
                      <a:pt x="70" y="72"/>
                      <a:pt x="68" y="70"/>
                    </a:cubicBezTo>
                    <a:cubicBezTo>
                      <a:pt x="66" y="68"/>
                      <a:pt x="65" y="64"/>
                      <a:pt x="66" y="60"/>
                    </a:cubicBezTo>
                    <a:cubicBezTo>
                      <a:pt x="66" y="58"/>
                      <a:pt x="68" y="57"/>
                      <a:pt x="70" y="57"/>
                    </a:cubicBezTo>
                    <a:cubicBezTo>
                      <a:pt x="70" y="57"/>
                      <a:pt x="71" y="57"/>
                      <a:pt x="71" y="57"/>
                    </a:cubicBezTo>
                    <a:cubicBezTo>
                      <a:pt x="71" y="57"/>
                      <a:pt x="71" y="57"/>
                      <a:pt x="72" y="57"/>
                    </a:cubicBezTo>
                    <a:cubicBezTo>
                      <a:pt x="73" y="57"/>
                      <a:pt x="74" y="57"/>
                      <a:pt x="76" y="58"/>
                    </a:cubicBezTo>
                    <a:cubicBezTo>
                      <a:pt x="78" y="60"/>
                      <a:pt x="82" y="62"/>
                      <a:pt x="82" y="65"/>
                    </a:cubicBezTo>
                    <a:cubicBezTo>
                      <a:pt x="84" y="71"/>
                      <a:pt x="80" y="73"/>
                      <a:pt x="76" y="73"/>
                    </a:cubicBezTo>
                    <a:moveTo>
                      <a:pt x="160" y="65"/>
                    </a:moveTo>
                    <a:cubicBezTo>
                      <a:pt x="160" y="65"/>
                      <a:pt x="160" y="65"/>
                      <a:pt x="160" y="65"/>
                    </a:cubicBezTo>
                    <a:cubicBezTo>
                      <a:pt x="157" y="64"/>
                      <a:pt x="155" y="61"/>
                      <a:pt x="157" y="58"/>
                    </a:cubicBezTo>
                    <a:cubicBezTo>
                      <a:pt x="159" y="56"/>
                      <a:pt x="162" y="54"/>
                      <a:pt x="165" y="53"/>
                    </a:cubicBezTo>
                    <a:cubicBezTo>
                      <a:pt x="166" y="53"/>
                      <a:pt x="167" y="53"/>
                      <a:pt x="167" y="53"/>
                    </a:cubicBezTo>
                    <a:cubicBezTo>
                      <a:pt x="168" y="53"/>
                      <a:pt x="169" y="53"/>
                      <a:pt x="170" y="54"/>
                    </a:cubicBezTo>
                    <a:cubicBezTo>
                      <a:pt x="173" y="56"/>
                      <a:pt x="170" y="60"/>
                      <a:pt x="169" y="61"/>
                    </a:cubicBezTo>
                    <a:cubicBezTo>
                      <a:pt x="166" y="63"/>
                      <a:pt x="163" y="65"/>
                      <a:pt x="160" y="65"/>
                    </a:cubicBezTo>
                    <a:moveTo>
                      <a:pt x="13" y="74"/>
                    </a:moveTo>
                    <a:cubicBezTo>
                      <a:pt x="10" y="74"/>
                      <a:pt x="7" y="72"/>
                      <a:pt x="6" y="69"/>
                    </a:cubicBezTo>
                    <a:cubicBezTo>
                      <a:pt x="4" y="63"/>
                      <a:pt x="6" y="54"/>
                      <a:pt x="13" y="52"/>
                    </a:cubicBezTo>
                    <a:cubicBezTo>
                      <a:pt x="14" y="51"/>
                      <a:pt x="15" y="51"/>
                      <a:pt x="16" y="51"/>
                    </a:cubicBezTo>
                    <a:cubicBezTo>
                      <a:pt x="17" y="51"/>
                      <a:pt x="18" y="51"/>
                      <a:pt x="19" y="53"/>
                    </a:cubicBezTo>
                    <a:cubicBezTo>
                      <a:pt x="22" y="58"/>
                      <a:pt x="23" y="66"/>
                      <a:pt x="19" y="70"/>
                    </a:cubicBezTo>
                    <a:cubicBezTo>
                      <a:pt x="18" y="73"/>
                      <a:pt x="15" y="74"/>
                      <a:pt x="13" y="74"/>
                    </a:cubicBezTo>
                    <a:moveTo>
                      <a:pt x="102" y="58"/>
                    </a:moveTo>
                    <a:cubicBezTo>
                      <a:pt x="101" y="58"/>
                      <a:pt x="99" y="58"/>
                      <a:pt x="99" y="57"/>
                    </a:cubicBezTo>
                    <a:cubicBezTo>
                      <a:pt x="98" y="57"/>
                      <a:pt x="98" y="57"/>
                      <a:pt x="98" y="56"/>
                    </a:cubicBezTo>
                    <a:cubicBezTo>
                      <a:pt x="99" y="53"/>
                      <a:pt x="102" y="50"/>
                      <a:pt x="105" y="50"/>
                    </a:cubicBezTo>
                    <a:cubicBezTo>
                      <a:pt x="106" y="50"/>
                      <a:pt x="106" y="51"/>
                      <a:pt x="107" y="51"/>
                    </a:cubicBezTo>
                    <a:cubicBezTo>
                      <a:pt x="107" y="51"/>
                      <a:pt x="108" y="51"/>
                      <a:pt x="108" y="51"/>
                    </a:cubicBezTo>
                    <a:cubicBezTo>
                      <a:pt x="109" y="51"/>
                      <a:pt x="110" y="51"/>
                      <a:pt x="110" y="53"/>
                    </a:cubicBezTo>
                    <a:cubicBezTo>
                      <a:pt x="110" y="56"/>
                      <a:pt x="105" y="58"/>
                      <a:pt x="102" y="58"/>
                    </a:cubicBezTo>
                    <a:moveTo>
                      <a:pt x="203" y="50"/>
                    </a:moveTo>
                    <a:cubicBezTo>
                      <a:pt x="203" y="50"/>
                      <a:pt x="203" y="50"/>
                      <a:pt x="204" y="50"/>
                    </a:cubicBezTo>
                    <a:cubicBezTo>
                      <a:pt x="208" y="50"/>
                      <a:pt x="207" y="62"/>
                      <a:pt x="207" y="65"/>
                    </a:cubicBezTo>
                    <a:cubicBezTo>
                      <a:pt x="206" y="67"/>
                      <a:pt x="204" y="70"/>
                      <a:pt x="202" y="70"/>
                    </a:cubicBezTo>
                    <a:cubicBezTo>
                      <a:pt x="202" y="70"/>
                      <a:pt x="202" y="70"/>
                      <a:pt x="202" y="70"/>
                    </a:cubicBezTo>
                    <a:cubicBezTo>
                      <a:pt x="199" y="70"/>
                      <a:pt x="198" y="67"/>
                      <a:pt x="197" y="66"/>
                    </a:cubicBezTo>
                    <a:cubicBezTo>
                      <a:pt x="195" y="60"/>
                      <a:pt x="195" y="52"/>
                      <a:pt x="202" y="50"/>
                    </a:cubicBezTo>
                    <a:cubicBezTo>
                      <a:pt x="202" y="50"/>
                      <a:pt x="202" y="50"/>
                      <a:pt x="202" y="50"/>
                    </a:cubicBezTo>
                    <a:cubicBezTo>
                      <a:pt x="202" y="50"/>
                      <a:pt x="202" y="50"/>
                      <a:pt x="203" y="50"/>
                    </a:cubicBezTo>
                    <a:moveTo>
                      <a:pt x="134" y="56"/>
                    </a:moveTo>
                    <a:cubicBezTo>
                      <a:pt x="133" y="56"/>
                      <a:pt x="132" y="56"/>
                      <a:pt x="131" y="55"/>
                    </a:cubicBezTo>
                    <a:cubicBezTo>
                      <a:pt x="130" y="51"/>
                      <a:pt x="134" y="49"/>
                      <a:pt x="136" y="49"/>
                    </a:cubicBezTo>
                    <a:cubicBezTo>
                      <a:pt x="137" y="48"/>
                      <a:pt x="138" y="48"/>
                      <a:pt x="138" y="48"/>
                    </a:cubicBezTo>
                    <a:cubicBezTo>
                      <a:pt x="138" y="48"/>
                      <a:pt x="139" y="48"/>
                      <a:pt x="139" y="48"/>
                    </a:cubicBezTo>
                    <a:cubicBezTo>
                      <a:pt x="142" y="49"/>
                      <a:pt x="142" y="51"/>
                      <a:pt x="140" y="53"/>
                    </a:cubicBezTo>
                    <a:cubicBezTo>
                      <a:pt x="139" y="54"/>
                      <a:pt x="136" y="56"/>
                      <a:pt x="134" y="56"/>
                    </a:cubicBezTo>
                    <a:moveTo>
                      <a:pt x="78" y="51"/>
                    </a:moveTo>
                    <a:cubicBezTo>
                      <a:pt x="76" y="51"/>
                      <a:pt x="73" y="50"/>
                      <a:pt x="72" y="48"/>
                    </a:cubicBezTo>
                    <a:cubicBezTo>
                      <a:pt x="71" y="47"/>
                      <a:pt x="72" y="46"/>
                      <a:pt x="73" y="45"/>
                    </a:cubicBezTo>
                    <a:cubicBezTo>
                      <a:pt x="74" y="45"/>
                      <a:pt x="75" y="44"/>
                      <a:pt x="76" y="44"/>
                    </a:cubicBezTo>
                    <a:cubicBezTo>
                      <a:pt x="77" y="44"/>
                      <a:pt x="78" y="45"/>
                      <a:pt x="79" y="45"/>
                    </a:cubicBezTo>
                    <a:cubicBezTo>
                      <a:pt x="79" y="45"/>
                      <a:pt x="79" y="45"/>
                      <a:pt x="79" y="45"/>
                    </a:cubicBezTo>
                    <a:cubicBezTo>
                      <a:pt x="81" y="46"/>
                      <a:pt x="82" y="46"/>
                      <a:pt x="82" y="47"/>
                    </a:cubicBezTo>
                    <a:cubicBezTo>
                      <a:pt x="83" y="49"/>
                      <a:pt x="82" y="50"/>
                      <a:pt x="81" y="50"/>
                    </a:cubicBezTo>
                    <a:cubicBezTo>
                      <a:pt x="80" y="51"/>
                      <a:pt x="79" y="51"/>
                      <a:pt x="78" y="51"/>
                    </a:cubicBezTo>
                    <a:moveTo>
                      <a:pt x="49" y="62"/>
                    </a:moveTo>
                    <a:cubicBezTo>
                      <a:pt x="47" y="62"/>
                      <a:pt x="45" y="61"/>
                      <a:pt x="43" y="59"/>
                    </a:cubicBezTo>
                    <a:cubicBezTo>
                      <a:pt x="41" y="54"/>
                      <a:pt x="40" y="43"/>
                      <a:pt x="47" y="43"/>
                    </a:cubicBezTo>
                    <a:cubicBezTo>
                      <a:pt x="47" y="43"/>
                      <a:pt x="48" y="43"/>
                      <a:pt x="48" y="43"/>
                    </a:cubicBezTo>
                    <a:cubicBezTo>
                      <a:pt x="49" y="43"/>
                      <a:pt x="49" y="43"/>
                      <a:pt x="49" y="43"/>
                    </a:cubicBezTo>
                    <a:cubicBezTo>
                      <a:pt x="50" y="44"/>
                      <a:pt x="52" y="45"/>
                      <a:pt x="53" y="46"/>
                    </a:cubicBezTo>
                    <a:cubicBezTo>
                      <a:pt x="55" y="51"/>
                      <a:pt x="57" y="57"/>
                      <a:pt x="53" y="61"/>
                    </a:cubicBezTo>
                    <a:cubicBezTo>
                      <a:pt x="52" y="62"/>
                      <a:pt x="51" y="62"/>
                      <a:pt x="49" y="62"/>
                    </a:cubicBezTo>
                    <a:moveTo>
                      <a:pt x="181" y="52"/>
                    </a:moveTo>
                    <a:cubicBezTo>
                      <a:pt x="181" y="52"/>
                      <a:pt x="180" y="52"/>
                      <a:pt x="180" y="52"/>
                    </a:cubicBezTo>
                    <a:cubicBezTo>
                      <a:pt x="177" y="51"/>
                      <a:pt x="177" y="47"/>
                      <a:pt x="179" y="45"/>
                    </a:cubicBezTo>
                    <a:cubicBezTo>
                      <a:pt x="180" y="43"/>
                      <a:pt x="183" y="41"/>
                      <a:pt x="185" y="40"/>
                    </a:cubicBezTo>
                    <a:cubicBezTo>
                      <a:pt x="185" y="40"/>
                      <a:pt x="185" y="40"/>
                      <a:pt x="185" y="40"/>
                    </a:cubicBezTo>
                    <a:cubicBezTo>
                      <a:pt x="186" y="40"/>
                      <a:pt x="186" y="39"/>
                      <a:pt x="187" y="39"/>
                    </a:cubicBezTo>
                    <a:cubicBezTo>
                      <a:pt x="187" y="39"/>
                      <a:pt x="187" y="39"/>
                      <a:pt x="187" y="39"/>
                    </a:cubicBezTo>
                    <a:cubicBezTo>
                      <a:pt x="189" y="39"/>
                      <a:pt x="190" y="40"/>
                      <a:pt x="190" y="42"/>
                    </a:cubicBezTo>
                    <a:cubicBezTo>
                      <a:pt x="190" y="46"/>
                      <a:pt x="189" y="48"/>
                      <a:pt x="186" y="50"/>
                    </a:cubicBezTo>
                    <a:cubicBezTo>
                      <a:pt x="185" y="51"/>
                      <a:pt x="183" y="52"/>
                      <a:pt x="181" y="52"/>
                    </a:cubicBezTo>
                    <a:moveTo>
                      <a:pt x="161" y="41"/>
                    </a:moveTo>
                    <a:cubicBezTo>
                      <a:pt x="160" y="41"/>
                      <a:pt x="160" y="41"/>
                      <a:pt x="160" y="40"/>
                    </a:cubicBezTo>
                    <a:cubicBezTo>
                      <a:pt x="161" y="38"/>
                      <a:pt x="162" y="37"/>
                      <a:pt x="164" y="37"/>
                    </a:cubicBezTo>
                    <a:cubicBezTo>
                      <a:pt x="164" y="37"/>
                      <a:pt x="164" y="37"/>
                      <a:pt x="164" y="37"/>
                    </a:cubicBezTo>
                    <a:cubicBezTo>
                      <a:pt x="165" y="37"/>
                      <a:pt x="165" y="37"/>
                      <a:pt x="165" y="38"/>
                    </a:cubicBezTo>
                    <a:cubicBezTo>
                      <a:pt x="165" y="39"/>
                      <a:pt x="165" y="39"/>
                      <a:pt x="164" y="40"/>
                    </a:cubicBezTo>
                    <a:cubicBezTo>
                      <a:pt x="164" y="40"/>
                      <a:pt x="164" y="40"/>
                      <a:pt x="164" y="40"/>
                    </a:cubicBezTo>
                    <a:cubicBezTo>
                      <a:pt x="163" y="41"/>
                      <a:pt x="163" y="41"/>
                      <a:pt x="162" y="41"/>
                    </a:cubicBezTo>
                    <a:cubicBezTo>
                      <a:pt x="161" y="41"/>
                      <a:pt x="161" y="41"/>
                      <a:pt x="161" y="41"/>
                    </a:cubicBezTo>
                    <a:moveTo>
                      <a:pt x="219" y="57"/>
                    </a:moveTo>
                    <a:cubicBezTo>
                      <a:pt x="216" y="57"/>
                      <a:pt x="216" y="51"/>
                      <a:pt x="216" y="49"/>
                    </a:cubicBezTo>
                    <a:cubicBezTo>
                      <a:pt x="216" y="44"/>
                      <a:pt x="217" y="38"/>
                      <a:pt x="222" y="35"/>
                    </a:cubicBezTo>
                    <a:cubicBezTo>
                      <a:pt x="222" y="35"/>
                      <a:pt x="222" y="35"/>
                      <a:pt x="223" y="35"/>
                    </a:cubicBezTo>
                    <a:cubicBezTo>
                      <a:pt x="223" y="35"/>
                      <a:pt x="223" y="35"/>
                      <a:pt x="223" y="35"/>
                    </a:cubicBezTo>
                    <a:cubicBezTo>
                      <a:pt x="223" y="35"/>
                      <a:pt x="224" y="35"/>
                      <a:pt x="224" y="35"/>
                    </a:cubicBezTo>
                    <a:cubicBezTo>
                      <a:pt x="225" y="35"/>
                      <a:pt x="225" y="35"/>
                      <a:pt x="226" y="36"/>
                    </a:cubicBezTo>
                    <a:cubicBezTo>
                      <a:pt x="229" y="38"/>
                      <a:pt x="228" y="44"/>
                      <a:pt x="227" y="48"/>
                    </a:cubicBezTo>
                    <a:cubicBezTo>
                      <a:pt x="225" y="51"/>
                      <a:pt x="224" y="56"/>
                      <a:pt x="220" y="57"/>
                    </a:cubicBezTo>
                    <a:cubicBezTo>
                      <a:pt x="220" y="57"/>
                      <a:pt x="220" y="57"/>
                      <a:pt x="219" y="57"/>
                    </a:cubicBezTo>
                    <a:moveTo>
                      <a:pt x="34" y="48"/>
                    </a:moveTo>
                    <a:cubicBezTo>
                      <a:pt x="32" y="48"/>
                      <a:pt x="30" y="46"/>
                      <a:pt x="30" y="43"/>
                    </a:cubicBezTo>
                    <a:cubicBezTo>
                      <a:pt x="29" y="40"/>
                      <a:pt x="30" y="37"/>
                      <a:pt x="32" y="34"/>
                    </a:cubicBezTo>
                    <a:cubicBezTo>
                      <a:pt x="32" y="34"/>
                      <a:pt x="33" y="33"/>
                      <a:pt x="34" y="33"/>
                    </a:cubicBezTo>
                    <a:cubicBezTo>
                      <a:pt x="34" y="33"/>
                      <a:pt x="34" y="33"/>
                      <a:pt x="34" y="33"/>
                    </a:cubicBezTo>
                    <a:cubicBezTo>
                      <a:pt x="35" y="33"/>
                      <a:pt x="35" y="33"/>
                      <a:pt x="35" y="33"/>
                    </a:cubicBezTo>
                    <a:cubicBezTo>
                      <a:pt x="36" y="33"/>
                      <a:pt x="36" y="33"/>
                      <a:pt x="36" y="34"/>
                    </a:cubicBezTo>
                    <a:cubicBezTo>
                      <a:pt x="38" y="34"/>
                      <a:pt x="38" y="36"/>
                      <a:pt x="39" y="38"/>
                    </a:cubicBezTo>
                    <a:cubicBezTo>
                      <a:pt x="39" y="40"/>
                      <a:pt x="39" y="42"/>
                      <a:pt x="39" y="43"/>
                    </a:cubicBezTo>
                    <a:cubicBezTo>
                      <a:pt x="38" y="45"/>
                      <a:pt x="36" y="48"/>
                      <a:pt x="34" y="48"/>
                    </a:cubicBezTo>
                    <a:moveTo>
                      <a:pt x="58" y="36"/>
                    </a:moveTo>
                    <a:cubicBezTo>
                      <a:pt x="57" y="36"/>
                      <a:pt x="55" y="35"/>
                      <a:pt x="56" y="33"/>
                    </a:cubicBezTo>
                    <a:cubicBezTo>
                      <a:pt x="56" y="32"/>
                      <a:pt x="57" y="32"/>
                      <a:pt x="58" y="32"/>
                    </a:cubicBezTo>
                    <a:cubicBezTo>
                      <a:pt x="59" y="32"/>
                      <a:pt x="59" y="32"/>
                      <a:pt x="60" y="33"/>
                    </a:cubicBezTo>
                    <a:cubicBezTo>
                      <a:pt x="60" y="33"/>
                      <a:pt x="60" y="33"/>
                      <a:pt x="60" y="34"/>
                    </a:cubicBezTo>
                    <a:cubicBezTo>
                      <a:pt x="60" y="34"/>
                      <a:pt x="60" y="34"/>
                      <a:pt x="60" y="34"/>
                    </a:cubicBezTo>
                    <a:cubicBezTo>
                      <a:pt x="61" y="35"/>
                      <a:pt x="59" y="36"/>
                      <a:pt x="58" y="36"/>
                    </a:cubicBezTo>
                    <a:cubicBezTo>
                      <a:pt x="58" y="36"/>
                      <a:pt x="58" y="36"/>
                      <a:pt x="58" y="36"/>
                    </a:cubicBezTo>
                    <a:moveTo>
                      <a:pt x="17" y="35"/>
                    </a:moveTo>
                    <a:cubicBezTo>
                      <a:pt x="16" y="35"/>
                      <a:pt x="15" y="34"/>
                      <a:pt x="14" y="32"/>
                    </a:cubicBezTo>
                    <a:cubicBezTo>
                      <a:pt x="13" y="29"/>
                      <a:pt x="15" y="25"/>
                      <a:pt x="18" y="24"/>
                    </a:cubicBezTo>
                    <a:cubicBezTo>
                      <a:pt x="18" y="23"/>
                      <a:pt x="18" y="23"/>
                      <a:pt x="19" y="23"/>
                    </a:cubicBezTo>
                    <a:cubicBezTo>
                      <a:pt x="19" y="23"/>
                      <a:pt x="19" y="24"/>
                      <a:pt x="19" y="24"/>
                    </a:cubicBezTo>
                    <a:cubicBezTo>
                      <a:pt x="20" y="24"/>
                      <a:pt x="20" y="24"/>
                      <a:pt x="20" y="24"/>
                    </a:cubicBezTo>
                    <a:cubicBezTo>
                      <a:pt x="24" y="25"/>
                      <a:pt x="22" y="31"/>
                      <a:pt x="21" y="33"/>
                    </a:cubicBezTo>
                    <a:cubicBezTo>
                      <a:pt x="20" y="34"/>
                      <a:pt x="19" y="35"/>
                      <a:pt x="17" y="35"/>
                    </a:cubicBezTo>
                    <a:moveTo>
                      <a:pt x="181" y="22"/>
                    </a:moveTo>
                    <a:cubicBezTo>
                      <a:pt x="182" y="22"/>
                      <a:pt x="183" y="22"/>
                      <a:pt x="184" y="22"/>
                    </a:cubicBezTo>
                    <a:cubicBezTo>
                      <a:pt x="185" y="22"/>
                      <a:pt x="186" y="22"/>
                      <a:pt x="186" y="24"/>
                    </a:cubicBezTo>
                    <a:cubicBezTo>
                      <a:pt x="186" y="26"/>
                      <a:pt x="184" y="28"/>
                      <a:pt x="183" y="29"/>
                    </a:cubicBezTo>
                    <a:cubicBezTo>
                      <a:pt x="182" y="30"/>
                      <a:pt x="180" y="32"/>
                      <a:pt x="178" y="32"/>
                    </a:cubicBezTo>
                    <a:cubicBezTo>
                      <a:pt x="178" y="32"/>
                      <a:pt x="178" y="32"/>
                      <a:pt x="178" y="32"/>
                    </a:cubicBezTo>
                    <a:cubicBezTo>
                      <a:pt x="173" y="30"/>
                      <a:pt x="178" y="24"/>
                      <a:pt x="180" y="23"/>
                    </a:cubicBezTo>
                    <a:cubicBezTo>
                      <a:pt x="180" y="23"/>
                      <a:pt x="181" y="22"/>
                      <a:pt x="181" y="22"/>
                    </a:cubicBezTo>
                    <a:cubicBezTo>
                      <a:pt x="181" y="22"/>
                      <a:pt x="181" y="22"/>
                      <a:pt x="181" y="22"/>
                    </a:cubicBezTo>
                    <a:moveTo>
                      <a:pt x="197" y="28"/>
                    </a:moveTo>
                    <a:cubicBezTo>
                      <a:pt x="197" y="28"/>
                      <a:pt x="196" y="28"/>
                      <a:pt x="196" y="27"/>
                    </a:cubicBezTo>
                    <a:cubicBezTo>
                      <a:pt x="196" y="25"/>
                      <a:pt x="197" y="23"/>
                      <a:pt x="198" y="22"/>
                    </a:cubicBezTo>
                    <a:cubicBezTo>
                      <a:pt x="198" y="22"/>
                      <a:pt x="199" y="22"/>
                      <a:pt x="199" y="22"/>
                    </a:cubicBezTo>
                    <a:cubicBezTo>
                      <a:pt x="200" y="22"/>
                      <a:pt x="200" y="22"/>
                      <a:pt x="200" y="23"/>
                    </a:cubicBezTo>
                    <a:cubicBezTo>
                      <a:pt x="202" y="25"/>
                      <a:pt x="199" y="27"/>
                      <a:pt x="198" y="28"/>
                    </a:cubicBezTo>
                    <a:cubicBezTo>
                      <a:pt x="198" y="28"/>
                      <a:pt x="197" y="28"/>
                      <a:pt x="197" y="28"/>
                    </a:cubicBezTo>
                    <a:moveTo>
                      <a:pt x="214" y="17"/>
                    </a:moveTo>
                    <a:cubicBezTo>
                      <a:pt x="214" y="17"/>
                      <a:pt x="213" y="16"/>
                      <a:pt x="213" y="16"/>
                    </a:cubicBezTo>
                    <a:cubicBezTo>
                      <a:pt x="213" y="14"/>
                      <a:pt x="214" y="12"/>
                      <a:pt x="215" y="11"/>
                    </a:cubicBezTo>
                    <a:cubicBezTo>
                      <a:pt x="216" y="11"/>
                      <a:pt x="216" y="11"/>
                      <a:pt x="216" y="11"/>
                    </a:cubicBezTo>
                    <a:cubicBezTo>
                      <a:pt x="217" y="11"/>
                      <a:pt x="218" y="11"/>
                      <a:pt x="217" y="12"/>
                    </a:cubicBezTo>
                    <a:cubicBezTo>
                      <a:pt x="218" y="12"/>
                      <a:pt x="218" y="13"/>
                      <a:pt x="217" y="13"/>
                    </a:cubicBezTo>
                    <a:cubicBezTo>
                      <a:pt x="217" y="14"/>
                      <a:pt x="216" y="15"/>
                      <a:pt x="215" y="16"/>
                    </a:cubicBezTo>
                    <a:cubicBezTo>
                      <a:pt x="215" y="16"/>
                      <a:pt x="215" y="17"/>
                      <a:pt x="214" y="17"/>
                    </a:cubicBezTo>
                    <a:moveTo>
                      <a:pt x="197" y="13"/>
                    </a:moveTo>
                    <a:cubicBezTo>
                      <a:pt x="196" y="13"/>
                      <a:pt x="196" y="13"/>
                      <a:pt x="195" y="12"/>
                    </a:cubicBezTo>
                    <a:cubicBezTo>
                      <a:pt x="191" y="8"/>
                      <a:pt x="200" y="3"/>
                      <a:pt x="203" y="2"/>
                    </a:cubicBezTo>
                    <a:cubicBezTo>
                      <a:pt x="203" y="2"/>
                      <a:pt x="203" y="2"/>
                      <a:pt x="203" y="2"/>
                    </a:cubicBezTo>
                    <a:cubicBezTo>
                      <a:pt x="204" y="2"/>
                      <a:pt x="204" y="2"/>
                      <a:pt x="204" y="2"/>
                    </a:cubicBezTo>
                    <a:cubicBezTo>
                      <a:pt x="206" y="3"/>
                      <a:pt x="207" y="4"/>
                      <a:pt x="206" y="7"/>
                    </a:cubicBezTo>
                    <a:cubicBezTo>
                      <a:pt x="205" y="9"/>
                      <a:pt x="203" y="11"/>
                      <a:pt x="201" y="12"/>
                    </a:cubicBezTo>
                    <a:cubicBezTo>
                      <a:pt x="200" y="12"/>
                      <a:pt x="198" y="13"/>
                      <a:pt x="197" y="13"/>
                    </a:cubicBezTo>
                    <a:moveTo>
                      <a:pt x="206" y="0"/>
                    </a:moveTo>
                    <a:cubicBezTo>
                      <a:pt x="206" y="0"/>
                      <a:pt x="206" y="0"/>
                      <a:pt x="206" y="0"/>
                    </a:cubicBezTo>
                    <a:cubicBezTo>
                      <a:pt x="200" y="0"/>
                      <a:pt x="194" y="4"/>
                      <a:pt x="193" y="9"/>
                    </a:cubicBezTo>
                    <a:cubicBezTo>
                      <a:pt x="193" y="9"/>
                      <a:pt x="193" y="9"/>
                      <a:pt x="193" y="10"/>
                    </a:cubicBezTo>
                    <a:cubicBezTo>
                      <a:pt x="193" y="10"/>
                      <a:pt x="193" y="10"/>
                      <a:pt x="192" y="10"/>
                    </a:cubicBezTo>
                    <a:cubicBezTo>
                      <a:pt x="192" y="10"/>
                      <a:pt x="192" y="11"/>
                      <a:pt x="192" y="12"/>
                    </a:cubicBezTo>
                    <a:cubicBezTo>
                      <a:pt x="192" y="13"/>
                      <a:pt x="192" y="13"/>
                      <a:pt x="192" y="13"/>
                    </a:cubicBezTo>
                    <a:cubicBezTo>
                      <a:pt x="192" y="14"/>
                      <a:pt x="191" y="16"/>
                      <a:pt x="191" y="18"/>
                    </a:cubicBezTo>
                    <a:cubicBezTo>
                      <a:pt x="191" y="18"/>
                      <a:pt x="191" y="19"/>
                      <a:pt x="191" y="19"/>
                    </a:cubicBezTo>
                    <a:cubicBezTo>
                      <a:pt x="191" y="19"/>
                      <a:pt x="191" y="19"/>
                      <a:pt x="191" y="19"/>
                    </a:cubicBezTo>
                    <a:cubicBezTo>
                      <a:pt x="191" y="19"/>
                      <a:pt x="191" y="19"/>
                      <a:pt x="191" y="19"/>
                    </a:cubicBezTo>
                    <a:cubicBezTo>
                      <a:pt x="191" y="19"/>
                      <a:pt x="191" y="19"/>
                      <a:pt x="191" y="19"/>
                    </a:cubicBezTo>
                    <a:cubicBezTo>
                      <a:pt x="191" y="18"/>
                      <a:pt x="190" y="17"/>
                      <a:pt x="190" y="16"/>
                    </a:cubicBezTo>
                    <a:cubicBezTo>
                      <a:pt x="189" y="17"/>
                      <a:pt x="188" y="18"/>
                      <a:pt x="187" y="18"/>
                    </a:cubicBezTo>
                    <a:cubicBezTo>
                      <a:pt x="181" y="19"/>
                      <a:pt x="178" y="20"/>
                      <a:pt x="175" y="25"/>
                    </a:cubicBezTo>
                    <a:cubicBezTo>
                      <a:pt x="174" y="27"/>
                      <a:pt x="173" y="28"/>
                      <a:pt x="172" y="30"/>
                    </a:cubicBezTo>
                    <a:cubicBezTo>
                      <a:pt x="172" y="32"/>
                      <a:pt x="171" y="34"/>
                      <a:pt x="170" y="35"/>
                    </a:cubicBezTo>
                    <a:cubicBezTo>
                      <a:pt x="170" y="35"/>
                      <a:pt x="170" y="35"/>
                      <a:pt x="170" y="35"/>
                    </a:cubicBezTo>
                    <a:cubicBezTo>
                      <a:pt x="170" y="35"/>
                      <a:pt x="170" y="35"/>
                      <a:pt x="170" y="35"/>
                    </a:cubicBezTo>
                    <a:cubicBezTo>
                      <a:pt x="170" y="34"/>
                      <a:pt x="170" y="33"/>
                      <a:pt x="170" y="32"/>
                    </a:cubicBezTo>
                    <a:cubicBezTo>
                      <a:pt x="170" y="32"/>
                      <a:pt x="170" y="32"/>
                      <a:pt x="170" y="32"/>
                    </a:cubicBezTo>
                    <a:cubicBezTo>
                      <a:pt x="169" y="32"/>
                      <a:pt x="168" y="33"/>
                      <a:pt x="166" y="34"/>
                    </a:cubicBezTo>
                    <a:cubicBezTo>
                      <a:pt x="163" y="35"/>
                      <a:pt x="158" y="33"/>
                      <a:pt x="156" y="39"/>
                    </a:cubicBezTo>
                    <a:cubicBezTo>
                      <a:pt x="156" y="41"/>
                      <a:pt x="156" y="41"/>
                      <a:pt x="155" y="43"/>
                    </a:cubicBezTo>
                    <a:cubicBezTo>
                      <a:pt x="154" y="43"/>
                      <a:pt x="154" y="44"/>
                      <a:pt x="154" y="44"/>
                    </a:cubicBezTo>
                    <a:cubicBezTo>
                      <a:pt x="155" y="44"/>
                      <a:pt x="156" y="43"/>
                      <a:pt x="157" y="42"/>
                    </a:cubicBezTo>
                    <a:cubicBezTo>
                      <a:pt x="157" y="42"/>
                      <a:pt x="157" y="42"/>
                      <a:pt x="157" y="42"/>
                    </a:cubicBezTo>
                    <a:cubicBezTo>
                      <a:pt x="157" y="42"/>
                      <a:pt x="157" y="42"/>
                      <a:pt x="157" y="42"/>
                    </a:cubicBezTo>
                    <a:cubicBezTo>
                      <a:pt x="157" y="42"/>
                      <a:pt x="157" y="42"/>
                      <a:pt x="157" y="43"/>
                    </a:cubicBezTo>
                    <a:cubicBezTo>
                      <a:pt x="157" y="43"/>
                      <a:pt x="157" y="43"/>
                      <a:pt x="157" y="43"/>
                    </a:cubicBezTo>
                    <a:cubicBezTo>
                      <a:pt x="157" y="43"/>
                      <a:pt x="157" y="43"/>
                      <a:pt x="157" y="43"/>
                    </a:cubicBezTo>
                    <a:cubicBezTo>
                      <a:pt x="157" y="43"/>
                      <a:pt x="157" y="43"/>
                      <a:pt x="157" y="43"/>
                    </a:cubicBezTo>
                    <a:cubicBezTo>
                      <a:pt x="156" y="45"/>
                      <a:pt x="152" y="47"/>
                      <a:pt x="149" y="47"/>
                    </a:cubicBezTo>
                    <a:cubicBezTo>
                      <a:pt x="149" y="47"/>
                      <a:pt x="149" y="47"/>
                      <a:pt x="149" y="47"/>
                    </a:cubicBezTo>
                    <a:cubicBezTo>
                      <a:pt x="149" y="47"/>
                      <a:pt x="149" y="47"/>
                      <a:pt x="149" y="47"/>
                    </a:cubicBezTo>
                    <a:cubicBezTo>
                      <a:pt x="149" y="47"/>
                      <a:pt x="149" y="47"/>
                      <a:pt x="149" y="47"/>
                    </a:cubicBezTo>
                    <a:cubicBezTo>
                      <a:pt x="149" y="47"/>
                      <a:pt x="149" y="47"/>
                      <a:pt x="149" y="47"/>
                    </a:cubicBezTo>
                    <a:cubicBezTo>
                      <a:pt x="149" y="47"/>
                      <a:pt x="148" y="47"/>
                      <a:pt x="148" y="47"/>
                    </a:cubicBezTo>
                    <a:cubicBezTo>
                      <a:pt x="148" y="47"/>
                      <a:pt x="148" y="47"/>
                      <a:pt x="148" y="47"/>
                    </a:cubicBezTo>
                    <a:cubicBezTo>
                      <a:pt x="148" y="47"/>
                      <a:pt x="148" y="47"/>
                      <a:pt x="148" y="47"/>
                    </a:cubicBezTo>
                    <a:cubicBezTo>
                      <a:pt x="148" y="47"/>
                      <a:pt x="148" y="47"/>
                      <a:pt x="148" y="47"/>
                    </a:cubicBezTo>
                    <a:cubicBezTo>
                      <a:pt x="147" y="47"/>
                      <a:pt x="147" y="47"/>
                      <a:pt x="146" y="47"/>
                    </a:cubicBezTo>
                    <a:cubicBezTo>
                      <a:pt x="146" y="47"/>
                      <a:pt x="146" y="47"/>
                      <a:pt x="146" y="47"/>
                    </a:cubicBezTo>
                    <a:cubicBezTo>
                      <a:pt x="146" y="47"/>
                      <a:pt x="146" y="47"/>
                      <a:pt x="146" y="47"/>
                    </a:cubicBezTo>
                    <a:cubicBezTo>
                      <a:pt x="146" y="47"/>
                      <a:pt x="146" y="47"/>
                      <a:pt x="146" y="47"/>
                    </a:cubicBezTo>
                    <a:cubicBezTo>
                      <a:pt x="146" y="47"/>
                      <a:pt x="146" y="47"/>
                      <a:pt x="146" y="47"/>
                    </a:cubicBezTo>
                    <a:cubicBezTo>
                      <a:pt x="146" y="47"/>
                      <a:pt x="146" y="47"/>
                      <a:pt x="145" y="47"/>
                    </a:cubicBezTo>
                    <a:cubicBezTo>
                      <a:pt x="145" y="47"/>
                      <a:pt x="145" y="47"/>
                      <a:pt x="145" y="47"/>
                    </a:cubicBezTo>
                    <a:cubicBezTo>
                      <a:pt x="145" y="47"/>
                      <a:pt x="145" y="47"/>
                      <a:pt x="145" y="47"/>
                    </a:cubicBezTo>
                    <a:cubicBezTo>
                      <a:pt x="144" y="47"/>
                      <a:pt x="144" y="46"/>
                      <a:pt x="144" y="46"/>
                    </a:cubicBezTo>
                    <a:cubicBezTo>
                      <a:pt x="144" y="46"/>
                      <a:pt x="143" y="46"/>
                      <a:pt x="143" y="46"/>
                    </a:cubicBezTo>
                    <a:cubicBezTo>
                      <a:pt x="143" y="46"/>
                      <a:pt x="142" y="46"/>
                      <a:pt x="141" y="46"/>
                    </a:cubicBezTo>
                    <a:cubicBezTo>
                      <a:pt x="141" y="46"/>
                      <a:pt x="141" y="46"/>
                      <a:pt x="141" y="46"/>
                    </a:cubicBezTo>
                    <a:cubicBezTo>
                      <a:pt x="141" y="46"/>
                      <a:pt x="141" y="46"/>
                      <a:pt x="141" y="46"/>
                    </a:cubicBezTo>
                    <a:cubicBezTo>
                      <a:pt x="137" y="46"/>
                      <a:pt x="134" y="48"/>
                      <a:pt x="130" y="50"/>
                    </a:cubicBezTo>
                    <a:cubicBezTo>
                      <a:pt x="130" y="50"/>
                      <a:pt x="130" y="50"/>
                      <a:pt x="130" y="50"/>
                    </a:cubicBezTo>
                    <a:cubicBezTo>
                      <a:pt x="130" y="50"/>
                      <a:pt x="130" y="50"/>
                      <a:pt x="130" y="50"/>
                    </a:cubicBezTo>
                    <a:cubicBezTo>
                      <a:pt x="130" y="50"/>
                      <a:pt x="130" y="50"/>
                      <a:pt x="130" y="50"/>
                    </a:cubicBezTo>
                    <a:cubicBezTo>
                      <a:pt x="130" y="51"/>
                      <a:pt x="130" y="51"/>
                      <a:pt x="130" y="51"/>
                    </a:cubicBezTo>
                    <a:cubicBezTo>
                      <a:pt x="127" y="52"/>
                      <a:pt x="125" y="52"/>
                      <a:pt x="123" y="53"/>
                    </a:cubicBezTo>
                    <a:cubicBezTo>
                      <a:pt x="123" y="53"/>
                      <a:pt x="123" y="53"/>
                      <a:pt x="123" y="53"/>
                    </a:cubicBezTo>
                    <a:cubicBezTo>
                      <a:pt x="123" y="53"/>
                      <a:pt x="123" y="53"/>
                      <a:pt x="123" y="53"/>
                    </a:cubicBezTo>
                    <a:cubicBezTo>
                      <a:pt x="123" y="53"/>
                      <a:pt x="123" y="53"/>
                      <a:pt x="123" y="53"/>
                    </a:cubicBezTo>
                    <a:cubicBezTo>
                      <a:pt x="123" y="53"/>
                      <a:pt x="123" y="53"/>
                      <a:pt x="123" y="53"/>
                    </a:cubicBezTo>
                    <a:cubicBezTo>
                      <a:pt x="122" y="53"/>
                      <a:pt x="121" y="52"/>
                      <a:pt x="120" y="52"/>
                    </a:cubicBezTo>
                    <a:cubicBezTo>
                      <a:pt x="120" y="52"/>
                      <a:pt x="120" y="52"/>
                      <a:pt x="120" y="52"/>
                    </a:cubicBezTo>
                    <a:cubicBezTo>
                      <a:pt x="120" y="52"/>
                      <a:pt x="119" y="52"/>
                      <a:pt x="119" y="52"/>
                    </a:cubicBezTo>
                    <a:cubicBezTo>
                      <a:pt x="119" y="52"/>
                      <a:pt x="119" y="52"/>
                      <a:pt x="119" y="52"/>
                    </a:cubicBezTo>
                    <a:cubicBezTo>
                      <a:pt x="116" y="52"/>
                      <a:pt x="114" y="50"/>
                      <a:pt x="111" y="49"/>
                    </a:cubicBezTo>
                    <a:cubicBezTo>
                      <a:pt x="111" y="49"/>
                      <a:pt x="111" y="49"/>
                      <a:pt x="111" y="49"/>
                    </a:cubicBezTo>
                    <a:cubicBezTo>
                      <a:pt x="111" y="49"/>
                      <a:pt x="111" y="49"/>
                      <a:pt x="111" y="49"/>
                    </a:cubicBezTo>
                    <a:cubicBezTo>
                      <a:pt x="111" y="49"/>
                      <a:pt x="111" y="49"/>
                      <a:pt x="111" y="49"/>
                    </a:cubicBezTo>
                    <a:cubicBezTo>
                      <a:pt x="110" y="49"/>
                      <a:pt x="109" y="49"/>
                      <a:pt x="109" y="49"/>
                    </a:cubicBezTo>
                    <a:cubicBezTo>
                      <a:pt x="109" y="49"/>
                      <a:pt x="109" y="49"/>
                      <a:pt x="109" y="49"/>
                    </a:cubicBezTo>
                    <a:cubicBezTo>
                      <a:pt x="108" y="49"/>
                      <a:pt x="108" y="49"/>
                      <a:pt x="108" y="49"/>
                    </a:cubicBezTo>
                    <a:cubicBezTo>
                      <a:pt x="108" y="49"/>
                      <a:pt x="108" y="49"/>
                      <a:pt x="108" y="49"/>
                    </a:cubicBezTo>
                    <a:cubicBezTo>
                      <a:pt x="108" y="49"/>
                      <a:pt x="108" y="49"/>
                      <a:pt x="108" y="49"/>
                    </a:cubicBezTo>
                    <a:cubicBezTo>
                      <a:pt x="105" y="49"/>
                      <a:pt x="104" y="50"/>
                      <a:pt x="101" y="50"/>
                    </a:cubicBezTo>
                    <a:cubicBezTo>
                      <a:pt x="101" y="50"/>
                      <a:pt x="100" y="51"/>
                      <a:pt x="100" y="51"/>
                    </a:cubicBezTo>
                    <a:cubicBezTo>
                      <a:pt x="100" y="51"/>
                      <a:pt x="100" y="51"/>
                      <a:pt x="100" y="51"/>
                    </a:cubicBezTo>
                    <a:cubicBezTo>
                      <a:pt x="100" y="51"/>
                      <a:pt x="100" y="51"/>
                      <a:pt x="100" y="51"/>
                    </a:cubicBezTo>
                    <a:cubicBezTo>
                      <a:pt x="100" y="51"/>
                      <a:pt x="99" y="51"/>
                      <a:pt x="99" y="51"/>
                    </a:cubicBezTo>
                    <a:cubicBezTo>
                      <a:pt x="99" y="51"/>
                      <a:pt x="99" y="51"/>
                      <a:pt x="99" y="51"/>
                    </a:cubicBezTo>
                    <a:cubicBezTo>
                      <a:pt x="99" y="51"/>
                      <a:pt x="99" y="51"/>
                      <a:pt x="99" y="51"/>
                    </a:cubicBezTo>
                    <a:cubicBezTo>
                      <a:pt x="98" y="51"/>
                      <a:pt x="97" y="51"/>
                      <a:pt x="97" y="51"/>
                    </a:cubicBezTo>
                    <a:cubicBezTo>
                      <a:pt x="97" y="51"/>
                      <a:pt x="97" y="51"/>
                      <a:pt x="97" y="51"/>
                    </a:cubicBezTo>
                    <a:cubicBezTo>
                      <a:pt x="97" y="51"/>
                      <a:pt x="97" y="51"/>
                      <a:pt x="97" y="51"/>
                    </a:cubicBezTo>
                    <a:cubicBezTo>
                      <a:pt x="97" y="51"/>
                      <a:pt x="97" y="51"/>
                      <a:pt x="97" y="51"/>
                    </a:cubicBezTo>
                    <a:cubicBezTo>
                      <a:pt x="96" y="51"/>
                      <a:pt x="96" y="51"/>
                      <a:pt x="96" y="51"/>
                    </a:cubicBezTo>
                    <a:cubicBezTo>
                      <a:pt x="94" y="51"/>
                      <a:pt x="91" y="50"/>
                      <a:pt x="89" y="48"/>
                    </a:cubicBezTo>
                    <a:cubicBezTo>
                      <a:pt x="89" y="48"/>
                      <a:pt x="89" y="48"/>
                      <a:pt x="89" y="48"/>
                    </a:cubicBezTo>
                    <a:cubicBezTo>
                      <a:pt x="84" y="45"/>
                      <a:pt x="80" y="44"/>
                      <a:pt x="75" y="42"/>
                    </a:cubicBezTo>
                    <a:cubicBezTo>
                      <a:pt x="72" y="42"/>
                      <a:pt x="70" y="41"/>
                      <a:pt x="67" y="41"/>
                    </a:cubicBezTo>
                    <a:cubicBezTo>
                      <a:pt x="67" y="41"/>
                      <a:pt x="67" y="41"/>
                      <a:pt x="67" y="41"/>
                    </a:cubicBezTo>
                    <a:cubicBezTo>
                      <a:pt x="67" y="41"/>
                      <a:pt x="67" y="41"/>
                      <a:pt x="67" y="41"/>
                    </a:cubicBezTo>
                    <a:cubicBezTo>
                      <a:pt x="68" y="40"/>
                      <a:pt x="68" y="40"/>
                      <a:pt x="68" y="40"/>
                    </a:cubicBezTo>
                    <a:cubicBezTo>
                      <a:pt x="68" y="40"/>
                      <a:pt x="69" y="40"/>
                      <a:pt x="70" y="40"/>
                    </a:cubicBezTo>
                    <a:cubicBezTo>
                      <a:pt x="68" y="38"/>
                      <a:pt x="67" y="35"/>
                      <a:pt x="63" y="32"/>
                    </a:cubicBezTo>
                    <a:cubicBezTo>
                      <a:pt x="57" y="27"/>
                      <a:pt x="53" y="29"/>
                      <a:pt x="45" y="28"/>
                    </a:cubicBezTo>
                    <a:cubicBezTo>
                      <a:pt x="45" y="28"/>
                      <a:pt x="45" y="28"/>
                      <a:pt x="45" y="28"/>
                    </a:cubicBezTo>
                    <a:cubicBezTo>
                      <a:pt x="45" y="29"/>
                      <a:pt x="45" y="29"/>
                      <a:pt x="45" y="30"/>
                    </a:cubicBezTo>
                    <a:cubicBezTo>
                      <a:pt x="45" y="31"/>
                      <a:pt x="45" y="31"/>
                      <a:pt x="45" y="32"/>
                    </a:cubicBezTo>
                    <a:cubicBezTo>
                      <a:pt x="45" y="32"/>
                      <a:pt x="45" y="32"/>
                      <a:pt x="45" y="32"/>
                    </a:cubicBezTo>
                    <a:cubicBezTo>
                      <a:pt x="45" y="32"/>
                      <a:pt x="45" y="32"/>
                      <a:pt x="45" y="32"/>
                    </a:cubicBezTo>
                    <a:cubicBezTo>
                      <a:pt x="45" y="32"/>
                      <a:pt x="45" y="32"/>
                      <a:pt x="45" y="32"/>
                    </a:cubicBezTo>
                    <a:cubicBezTo>
                      <a:pt x="45" y="31"/>
                      <a:pt x="44" y="30"/>
                      <a:pt x="43" y="29"/>
                    </a:cubicBezTo>
                    <a:cubicBezTo>
                      <a:pt x="43" y="28"/>
                      <a:pt x="42" y="27"/>
                      <a:pt x="42" y="26"/>
                    </a:cubicBezTo>
                    <a:cubicBezTo>
                      <a:pt x="42" y="25"/>
                      <a:pt x="42" y="25"/>
                      <a:pt x="42" y="25"/>
                    </a:cubicBezTo>
                    <a:cubicBezTo>
                      <a:pt x="40" y="23"/>
                      <a:pt x="39" y="21"/>
                      <a:pt x="38" y="20"/>
                    </a:cubicBezTo>
                    <a:cubicBezTo>
                      <a:pt x="38" y="20"/>
                      <a:pt x="38" y="20"/>
                      <a:pt x="38" y="20"/>
                    </a:cubicBezTo>
                    <a:cubicBezTo>
                      <a:pt x="38" y="20"/>
                      <a:pt x="38" y="20"/>
                      <a:pt x="38" y="20"/>
                    </a:cubicBezTo>
                    <a:cubicBezTo>
                      <a:pt x="38" y="20"/>
                      <a:pt x="38" y="20"/>
                      <a:pt x="38" y="20"/>
                    </a:cubicBezTo>
                    <a:cubicBezTo>
                      <a:pt x="36" y="18"/>
                      <a:pt x="34" y="18"/>
                      <a:pt x="31" y="18"/>
                    </a:cubicBezTo>
                    <a:cubicBezTo>
                      <a:pt x="31" y="18"/>
                      <a:pt x="31" y="18"/>
                      <a:pt x="31" y="18"/>
                    </a:cubicBezTo>
                    <a:cubicBezTo>
                      <a:pt x="31" y="18"/>
                      <a:pt x="31" y="18"/>
                      <a:pt x="31" y="18"/>
                    </a:cubicBezTo>
                    <a:cubicBezTo>
                      <a:pt x="29" y="18"/>
                      <a:pt x="27" y="18"/>
                      <a:pt x="24" y="19"/>
                    </a:cubicBezTo>
                    <a:cubicBezTo>
                      <a:pt x="24" y="19"/>
                      <a:pt x="24" y="19"/>
                      <a:pt x="24" y="19"/>
                    </a:cubicBezTo>
                    <a:cubicBezTo>
                      <a:pt x="24" y="19"/>
                      <a:pt x="24" y="19"/>
                      <a:pt x="24" y="19"/>
                    </a:cubicBezTo>
                    <a:cubicBezTo>
                      <a:pt x="24" y="19"/>
                      <a:pt x="24" y="19"/>
                      <a:pt x="23" y="19"/>
                    </a:cubicBezTo>
                    <a:cubicBezTo>
                      <a:pt x="23" y="19"/>
                      <a:pt x="23" y="19"/>
                      <a:pt x="23" y="19"/>
                    </a:cubicBezTo>
                    <a:cubicBezTo>
                      <a:pt x="26" y="19"/>
                      <a:pt x="28" y="20"/>
                      <a:pt x="31" y="22"/>
                    </a:cubicBezTo>
                    <a:cubicBezTo>
                      <a:pt x="31" y="22"/>
                      <a:pt x="31" y="22"/>
                      <a:pt x="31" y="22"/>
                    </a:cubicBezTo>
                    <a:cubicBezTo>
                      <a:pt x="31" y="22"/>
                      <a:pt x="31" y="22"/>
                      <a:pt x="31" y="22"/>
                    </a:cubicBezTo>
                    <a:cubicBezTo>
                      <a:pt x="30" y="21"/>
                      <a:pt x="30" y="21"/>
                      <a:pt x="29" y="21"/>
                    </a:cubicBezTo>
                    <a:cubicBezTo>
                      <a:pt x="27" y="21"/>
                      <a:pt x="25" y="20"/>
                      <a:pt x="23" y="20"/>
                    </a:cubicBezTo>
                    <a:cubicBezTo>
                      <a:pt x="23" y="20"/>
                      <a:pt x="23" y="20"/>
                      <a:pt x="23" y="20"/>
                    </a:cubicBezTo>
                    <a:cubicBezTo>
                      <a:pt x="23" y="20"/>
                      <a:pt x="23" y="20"/>
                      <a:pt x="23" y="20"/>
                    </a:cubicBezTo>
                    <a:cubicBezTo>
                      <a:pt x="22" y="20"/>
                      <a:pt x="21" y="21"/>
                      <a:pt x="20" y="21"/>
                    </a:cubicBezTo>
                    <a:cubicBezTo>
                      <a:pt x="20" y="21"/>
                      <a:pt x="20" y="21"/>
                      <a:pt x="20" y="21"/>
                    </a:cubicBezTo>
                    <a:cubicBezTo>
                      <a:pt x="20" y="21"/>
                      <a:pt x="20" y="21"/>
                      <a:pt x="20" y="21"/>
                    </a:cubicBezTo>
                    <a:cubicBezTo>
                      <a:pt x="18" y="21"/>
                      <a:pt x="17" y="21"/>
                      <a:pt x="16" y="21"/>
                    </a:cubicBezTo>
                    <a:cubicBezTo>
                      <a:pt x="16" y="21"/>
                      <a:pt x="16" y="21"/>
                      <a:pt x="16" y="21"/>
                    </a:cubicBezTo>
                    <a:cubicBezTo>
                      <a:pt x="16" y="21"/>
                      <a:pt x="16" y="21"/>
                      <a:pt x="16" y="21"/>
                    </a:cubicBezTo>
                    <a:cubicBezTo>
                      <a:pt x="15" y="22"/>
                      <a:pt x="14" y="23"/>
                      <a:pt x="14" y="23"/>
                    </a:cubicBezTo>
                    <a:cubicBezTo>
                      <a:pt x="12" y="24"/>
                      <a:pt x="11" y="26"/>
                      <a:pt x="10" y="28"/>
                    </a:cubicBezTo>
                    <a:cubicBezTo>
                      <a:pt x="9" y="30"/>
                      <a:pt x="8" y="33"/>
                      <a:pt x="8" y="36"/>
                    </a:cubicBezTo>
                    <a:cubicBezTo>
                      <a:pt x="8" y="37"/>
                      <a:pt x="8" y="39"/>
                      <a:pt x="9" y="40"/>
                    </a:cubicBezTo>
                    <a:cubicBezTo>
                      <a:pt x="9" y="40"/>
                      <a:pt x="9" y="41"/>
                      <a:pt x="9" y="41"/>
                    </a:cubicBezTo>
                    <a:cubicBezTo>
                      <a:pt x="9" y="45"/>
                      <a:pt x="8" y="49"/>
                      <a:pt x="7" y="52"/>
                    </a:cubicBezTo>
                    <a:cubicBezTo>
                      <a:pt x="5" y="56"/>
                      <a:pt x="3" y="60"/>
                      <a:pt x="3" y="64"/>
                    </a:cubicBezTo>
                    <a:cubicBezTo>
                      <a:pt x="3" y="65"/>
                      <a:pt x="3" y="65"/>
                      <a:pt x="3" y="66"/>
                    </a:cubicBezTo>
                    <a:cubicBezTo>
                      <a:pt x="3" y="69"/>
                      <a:pt x="4" y="72"/>
                      <a:pt x="5" y="75"/>
                    </a:cubicBezTo>
                    <a:cubicBezTo>
                      <a:pt x="6" y="76"/>
                      <a:pt x="7" y="78"/>
                      <a:pt x="8" y="79"/>
                    </a:cubicBezTo>
                    <a:cubicBezTo>
                      <a:pt x="8" y="79"/>
                      <a:pt x="8" y="79"/>
                      <a:pt x="8" y="79"/>
                    </a:cubicBezTo>
                    <a:cubicBezTo>
                      <a:pt x="8" y="79"/>
                      <a:pt x="8" y="79"/>
                      <a:pt x="8" y="79"/>
                    </a:cubicBezTo>
                    <a:cubicBezTo>
                      <a:pt x="8" y="79"/>
                      <a:pt x="8" y="79"/>
                      <a:pt x="8" y="79"/>
                    </a:cubicBezTo>
                    <a:cubicBezTo>
                      <a:pt x="7" y="79"/>
                      <a:pt x="6" y="78"/>
                      <a:pt x="5" y="77"/>
                    </a:cubicBezTo>
                    <a:cubicBezTo>
                      <a:pt x="5" y="82"/>
                      <a:pt x="0" y="88"/>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8"/>
                      <a:pt x="1" y="99"/>
                    </a:cubicBezTo>
                    <a:cubicBezTo>
                      <a:pt x="2" y="99"/>
                      <a:pt x="2" y="99"/>
                      <a:pt x="2" y="99"/>
                    </a:cubicBezTo>
                    <a:cubicBezTo>
                      <a:pt x="3" y="102"/>
                      <a:pt x="4" y="104"/>
                      <a:pt x="5" y="106"/>
                    </a:cubicBezTo>
                    <a:cubicBezTo>
                      <a:pt x="5" y="108"/>
                      <a:pt x="5" y="109"/>
                      <a:pt x="5" y="110"/>
                    </a:cubicBezTo>
                    <a:cubicBezTo>
                      <a:pt x="5" y="111"/>
                      <a:pt x="5" y="111"/>
                      <a:pt x="5" y="112"/>
                    </a:cubicBezTo>
                    <a:cubicBezTo>
                      <a:pt x="5" y="112"/>
                      <a:pt x="5" y="112"/>
                      <a:pt x="5" y="112"/>
                    </a:cubicBezTo>
                    <a:cubicBezTo>
                      <a:pt x="5" y="112"/>
                      <a:pt x="5" y="112"/>
                      <a:pt x="5" y="112"/>
                    </a:cubicBezTo>
                    <a:cubicBezTo>
                      <a:pt x="5" y="112"/>
                      <a:pt x="5" y="111"/>
                      <a:pt x="5" y="111"/>
                    </a:cubicBezTo>
                    <a:cubicBezTo>
                      <a:pt x="5" y="109"/>
                      <a:pt x="4" y="107"/>
                      <a:pt x="3" y="106"/>
                    </a:cubicBezTo>
                    <a:cubicBezTo>
                      <a:pt x="3" y="105"/>
                      <a:pt x="3" y="105"/>
                      <a:pt x="3" y="105"/>
                    </a:cubicBezTo>
                    <a:cubicBezTo>
                      <a:pt x="3" y="105"/>
                      <a:pt x="3" y="105"/>
                      <a:pt x="3" y="106"/>
                    </a:cubicBezTo>
                    <a:cubicBezTo>
                      <a:pt x="3" y="109"/>
                      <a:pt x="2" y="112"/>
                      <a:pt x="2" y="115"/>
                    </a:cubicBezTo>
                    <a:cubicBezTo>
                      <a:pt x="2" y="115"/>
                      <a:pt x="2" y="116"/>
                      <a:pt x="2" y="116"/>
                    </a:cubicBezTo>
                    <a:cubicBezTo>
                      <a:pt x="2" y="119"/>
                      <a:pt x="4" y="122"/>
                      <a:pt x="5" y="124"/>
                    </a:cubicBezTo>
                    <a:cubicBezTo>
                      <a:pt x="7" y="128"/>
                      <a:pt x="10" y="131"/>
                      <a:pt x="14" y="134"/>
                    </a:cubicBezTo>
                    <a:cubicBezTo>
                      <a:pt x="15" y="135"/>
                      <a:pt x="15" y="135"/>
                      <a:pt x="15" y="136"/>
                    </a:cubicBezTo>
                    <a:cubicBezTo>
                      <a:pt x="15" y="136"/>
                      <a:pt x="15" y="136"/>
                      <a:pt x="15" y="136"/>
                    </a:cubicBezTo>
                    <a:cubicBezTo>
                      <a:pt x="15" y="136"/>
                      <a:pt x="15" y="137"/>
                      <a:pt x="15" y="137"/>
                    </a:cubicBezTo>
                    <a:cubicBezTo>
                      <a:pt x="16" y="142"/>
                      <a:pt x="20" y="143"/>
                      <a:pt x="22" y="145"/>
                    </a:cubicBezTo>
                    <a:cubicBezTo>
                      <a:pt x="25" y="147"/>
                      <a:pt x="26" y="148"/>
                      <a:pt x="26" y="151"/>
                    </a:cubicBezTo>
                    <a:cubicBezTo>
                      <a:pt x="27" y="153"/>
                      <a:pt x="27" y="154"/>
                      <a:pt x="27" y="155"/>
                    </a:cubicBezTo>
                    <a:cubicBezTo>
                      <a:pt x="27" y="156"/>
                      <a:pt x="27" y="156"/>
                      <a:pt x="27" y="156"/>
                    </a:cubicBezTo>
                    <a:cubicBezTo>
                      <a:pt x="27" y="156"/>
                      <a:pt x="27" y="156"/>
                      <a:pt x="27" y="156"/>
                    </a:cubicBezTo>
                    <a:cubicBezTo>
                      <a:pt x="27" y="156"/>
                      <a:pt x="27" y="156"/>
                      <a:pt x="27" y="156"/>
                    </a:cubicBezTo>
                    <a:cubicBezTo>
                      <a:pt x="27" y="157"/>
                      <a:pt x="27" y="157"/>
                      <a:pt x="27" y="157"/>
                    </a:cubicBezTo>
                    <a:cubicBezTo>
                      <a:pt x="27" y="158"/>
                      <a:pt x="26" y="159"/>
                      <a:pt x="26" y="160"/>
                    </a:cubicBezTo>
                    <a:cubicBezTo>
                      <a:pt x="26" y="160"/>
                      <a:pt x="26" y="160"/>
                      <a:pt x="26" y="160"/>
                    </a:cubicBezTo>
                    <a:cubicBezTo>
                      <a:pt x="25" y="162"/>
                      <a:pt x="25" y="164"/>
                      <a:pt x="25" y="166"/>
                    </a:cubicBezTo>
                    <a:cubicBezTo>
                      <a:pt x="25" y="166"/>
                      <a:pt x="25" y="167"/>
                      <a:pt x="25" y="167"/>
                    </a:cubicBezTo>
                    <a:cubicBezTo>
                      <a:pt x="25" y="169"/>
                      <a:pt x="26" y="170"/>
                      <a:pt x="28" y="170"/>
                    </a:cubicBezTo>
                    <a:cubicBezTo>
                      <a:pt x="28" y="170"/>
                      <a:pt x="28" y="170"/>
                      <a:pt x="28" y="170"/>
                    </a:cubicBezTo>
                    <a:cubicBezTo>
                      <a:pt x="28" y="170"/>
                      <a:pt x="28" y="170"/>
                      <a:pt x="28" y="170"/>
                    </a:cubicBezTo>
                    <a:cubicBezTo>
                      <a:pt x="28" y="170"/>
                      <a:pt x="29" y="170"/>
                      <a:pt x="29" y="170"/>
                    </a:cubicBezTo>
                    <a:cubicBezTo>
                      <a:pt x="29" y="170"/>
                      <a:pt x="29" y="170"/>
                      <a:pt x="30" y="170"/>
                    </a:cubicBezTo>
                    <a:cubicBezTo>
                      <a:pt x="31" y="169"/>
                      <a:pt x="32" y="167"/>
                      <a:pt x="32" y="164"/>
                    </a:cubicBezTo>
                    <a:cubicBezTo>
                      <a:pt x="32" y="163"/>
                      <a:pt x="32" y="162"/>
                      <a:pt x="32" y="160"/>
                    </a:cubicBezTo>
                    <a:cubicBezTo>
                      <a:pt x="31" y="158"/>
                      <a:pt x="31" y="156"/>
                      <a:pt x="31" y="154"/>
                    </a:cubicBezTo>
                    <a:cubicBezTo>
                      <a:pt x="31" y="153"/>
                      <a:pt x="31" y="153"/>
                      <a:pt x="31" y="152"/>
                    </a:cubicBezTo>
                    <a:cubicBezTo>
                      <a:pt x="31" y="151"/>
                      <a:pt x="31" y="149"/>
                      <a:pt x="32" y="148"/>
                    </a:cubicBezTo>
                    <a:cubicBezTo>
                      <a:pt x="32" y="148"/>
                      <a:pt x="33" y="147"/>
                      <a:pt x="33" y="147"/>
                    </a:cubicBezTo>
                    <a:cubicBezTo>
                      <a:pt x="37" y="146"/>
                      <a:pt x="38" y="144"/>
                      <a:pt x="38" y="142"/>
                    </a:cubicBezTo>
                    <a:cubicBezTo>
                      <a:pt x="38" y="139"/>
                      <a:pt x="36" y="136"/>
                      <a:pt x="35" y="134"/>
                    </a:cubicBezTo>
                    <a:cubicBezTo>
                      <a:pt x="35" y="134"/>
                      <a:pt x="35" y="134"/>
                      <a:pt x="35" y="134"/>
                    </a:cubicBezTo>
                    <a:cubicBezTo>
                      <a:pt x="35" y="134"/>
                      <a:pt x="35" y="134"/>
                      <a:pt x="35" y="134"/>
                    </a:cubicBezTo>
                    <a:cubicBezTo>
                      <a:pt x="36" y="130"/>
                      <a:pt x="38" y="127"/>
                      <a:pt x="38" y="123"/>
                    </a:cubicBezTo>
                    <a:cubicBezTo>
                      <a:pt x="38" y="123"/>
                      <a:pt x="38" y="123"/>
                      <a:pt x="38" y="122"/>
                    </a:cubicBezTo>
                    <a:cubicBezTo>
                      <a:pt x="38" y="118"/>
                      <a:pt x="35" y="114"/>
                      <a:pt x="35" y="109"/>
                    </a:cubicBezTo>
                    <a:cubicBezTo>
                      <a:pt x="35" y="109"/>
                      <a:pt x="35" y="109"/>
                      <a:pt x="35" y="108"/>
                    </a:cubicBezTo>
                    <a:cubicBezTo>
                      <a:pt x="34" y="109"/>
                      <a:pt x="33" y="111"/>
                      <a:pt x="33" y="113"/>
                    </a:cubicBezTo>
                    <a:cubicBezTo>
                      <a:pt x="33" y="113"/>
                      <a:pt x="34" y="114"/>
                      <a:pt x="34" y="114"/>
                    </a:cubicBezTo>
                    <a:cubicBezTo>
                      <a:pt x="34" y="114"/>
                      <a:pt x="34" y="114"/>
                      <a:pt x="34" y="114"/>
                    </a:cubicBezTo>
                    <a:cubicBezTo>
                      <a:pt x="34" y="114"/>
                      <a:pt x="34" y="114"/>
                      <a:pt x="34" y="114"/>
                    </a:cubicBezTo>
                    <a:cubicBezTo>
                      <a:pt x="33" y="114"/>
                      <a:pt x="33" y="114"/>
                      <a:pt x="33" y="114"/>
                    </a:cubicBezTo>
                    <a:cubicBezTo>
                      <a:pt x="33" y="113"/>
                      <a:pt x="33" y="113"/>
                      <a:pt x="33" y="112"/>
                    </a:cubicBezTo>
                    <a:cubicBezTo>
                      <a:pt x="33" y="111"/>
                      <a:pt x="33" y="110"/>
                      <a:pt x="33" y="110"/>
                    </a:cubicBezTo>
                    <a:cubicBezTo>
                      <a:pt x="33" y="108"/>
                      <a:pt x="34" y="106"/>
                      <a:pt x="36" y="105"/>
                    </a:cubicBezTo>
                    <a:cubicBezTo>
                      <a:pt x="36" y="105"/>
                      <a:pt x="36" y="105"/>
                      <a:pt x="36" y="105"/>
                    </a:cubicBezTo>
                    <a:cubicBezTo>
                      <a:pt x="37" y="100"/>
                      <a:pt x="39" y="96"/>
                      <a:pt x="39" y="91"/>
                    </a:cubicBezTo>
                    <a:cubicBezTo>
                      <a:pt x="39" y="90"/>
                      <a:pt x="39" y="88"/>
                      <a:pt x="39" y="87"/>
                    </a:cubicBezTo>
                    <a:cubicBezTo>
                      <a:pt x="38" y="85"/>
                      <a:pt x="38" y="83"/>
                      <a:pt x="38" y="82"/>
                    </a:cubicBezTo>
                    <a:cubicBezTo>
                      <a:pt x="38" y="82"/>
                      <a:pt x="38" y="82"/>
                      <a:pt x="38" y="82"/>
                    </a:cubicBezTo>
                    <a:cubicBezTo>
                      <a:pt x="37" y="82"/>
                      <a:pt x="37" y="82"/>
                      <a:pt x="37" y="83"/>
                    </a:cubicBezTo>
                    <a:cubicBezTo>
                      <a:pt x="37" y="83"/>
                      <a:pt x="37" y="83"/>
                      <a:pt x="36" y="83"/>
                    </a:cubicBezTo>
                    <a:cubicBezTo>
                      <a:pt x="36" y="83"/>
                      <a:pt x="36" y="83"/>
                      <a:pt x="36" y="83"/>
                    </a:cubicBezTo>
                    <a:cubicBezTo>
                      <a:pt x="36" y="84"/>
                      <a:pt x="35" y="85"/>
                      <a:pt x="34" y="85"/>
                    </a:cubicBezTo>
                    <a:cubicBezTo>
                      <a:pt x="34" y="85"/>
                      <a:pt x="33" y="85"/>
                      <a:pt x="33" y="85"/>
                    </a:cubicBezTo>
                    <a:cubicBezTo>
                      <a:pt x="33" y="85"/>
                      <a:pt x="33" y="85"/>
                      <a:pt x="33" y="85"/>
                    </a:cubicBezTo>
                    <a:cubicBezTo>
                      <a:pt x="33" y="85"/>
                      <a:pt x="33" y="85"/>
                      <a:pt x="33" y="85"/>
                    </a:cubicBezTo>
                    <a:cubicBezTo>
                      <a:pt x="33" y="85"/>
                      <a:pt x="33" y="85"/>
                      <a:pt x="33" y="85"/>
                    </a:cubicBezTo>
                    <a:cubicBezTo>
                      <a:pt x="33" y="85"/>
                      <a:pt x="33" y="85"/>
                      <a:pt x="33" y="85"/>
                    </a:cubicBezTo>
                    <a:cubicBezTo>
                      <a:pt x="33" y="85"/>
                      <a:pt x="33" y="85"/>
                      <a:pt x="33" y="85"/>
                    </a:cubicBezTo>
                    <a:cubicBezTo>
                      <a:pt x="33" y="85"/>
                      <a:pt x="33" y="85"/>
                      <a:pt x="33" y="85"/>
                    </a:cubicBezTo>
                    <a:cubicBezTo>
                      <a:pt x="33" y="85"/>
                      <a:pt x="33" y="85"/>
                      <a:pt x="33" y="85"/>
                    </a:cubicBezTo>
                    <a:cubicBezTo>
                      <a:pt x="33" y="85"/>
                      <a:pt x="33" y="85"/>
                      <a:pt x="33" y="85"/>
                    </a:cubicBezTo>
                    <a:cubicBezTo>
                      <a:pt x="33" y="85"/>
                      <a:pt x="33" y="85"/>
                      <a:pt x="33" y="85"/>
                    </a:cubicBezTo>
                    <a:cubicBezTo>
                      <a:pt x="33" y="85"/>
                      <a:pt x="33" y="85"/>
                      <a:pt x="33" y="85"/>
                    </a:cubicBezTo>
                    <a:cubicBezTo>
                      <a:pt x="33" y="85"/>
                      <a:pt x="33" y="85"/>
                      <a:pt x="33" y="85"/>
                    </a:cubicBezTo>
                    <a:cubicBezTo>
                      <a:pt x="33" y="85"/>
                      <a:pt x="33" y="85"/>
                      <a:pt x="33" y="85"/>
                    </a:cubicBezTo>
                    <a:cubicBezTo>
                      <a:pt x="33" y="85"/>
                      <a:pt x="33" y="85"/>
                      <a:pt x="33" y="85"/>
                    </a:cubicBezTo>
                    <a:cubicBezTo>
                      <a:pt x="35" y="85"/>
                      <a:pt x="36" y="82"/>
                      <a:pt x="37" y="80"/>
                    </a:cubicBezTo>
                    <a:cubicBezTo>
                      <a:pt x="37" y="80"/>
                      <a:pt x="37" y="80"/>
                      <a:pt x="37" y="80"/>
                    </a:cubicBezTo>
                    <a:cubicBezTo>
                      <a:pt x="37" y="79"/>
                      <a:pt x="38" y="78"/>
                      <a:pt x="38" y="78"/>
                    </a:cubicBezTo>
                    <a:cubicBezTo>
                      <a:pt x="39" y="74"/>
                      <a:pt x="41" y="70"/>
                      <a:pt x="41" y="66"/>
                    </a:cubicBezTo>
                    <a:cubicBezTo>
                      <a:pt x="41" y="65"/>
                      <a:pt x="41" y="64"/>
                      <a:pt x="41" y="64"/>
                    </a:cubicBezTo>
                    <a:cubicBezTo>
                      <a:pt x="40" y="63"/>
                      <a:pt x="40" y="62"/>
                      <a:pt x="39" y="61"/>
                    </a:cubicBezTo>
                    <a:cubicBezTo>
                      <a:pt x="39" y="61"/>
                      <a:pt x="39" y="61"/>
                      <a:pt x="39" y="60"/>
                    </a:cubicBezTo>
                    <a:cubicBezTo>
                      <a:pt x="38" y="59"/>
                      <a:pt x="36" y="58"/>
                      <a:pt x="35" y="58"/>
                    </a:cubicBezTo>
                    <a:cubicBezTo>
                      <a:pt x="34" y="58"/>
                      <a:pt x="34" y="58"/>
                      <a:pt x="34" y="58"/>
                    </a:cubicBezTo>
                    <a:cubicBezTo>
                      <a:pt x="34" y="58"/>
                      <a:pt x="34" y="58"/>
                      <a:pt x="34" y="58"/>
                    </a:cubicBezTo>
                    <a:cubicBezTo>
                      <a:pt x="34" y="58"/>
                      <a:pt x="34" y="58"/>
                      <a:pt x="34" y="58"/>
                    </a:cubicBezTo>
                    <a:cubicBezTo>
                      <a:pt x="37" y="59"/>
                      <a:pt x="38" y="63"/>
                      <a:pt x="37" y="66"/>
                    </a:cubicBezTo>
                    <a:cubicBezTo>
                      <a:pt x="37" y="70"/>
                      <a:pt x="35" y="78"/>
                      <a:pt x="29" y="78"/>
                    </a:cubicBezTo>
                    <a:cubicBezTo>
                      <a:pt x="29" y="79"/>
                      <a:pt x="29" y="79"/>
                      <a:pt x="28" y="79"/>
                    </a:cubicBezTo>
                    <a:cubicBezTo>
                      <a:pt x="22" y="79"/>
                      <a:pt x="24" y="67"/>
                      <a:pt x="27" y="62"/>
                    </a:cubicBezTo>
                    <a:cubicBezTo>
                      <a:pt x="27" y="61"/>
                      <a:pt x="27" y="61"/>
                      <a:pt x="28" y="60"/>
                    </a:cubicBezTo>
                    <a:cubicBezTo>
                      <a:pt x="28" y="60"/>
                      <a:pt x="29" y="59"/>
                      <a:pt x="30" y="58"/>
                    </a:cubicBezTo>
                    <a:cubicBezTo>
                      <a:pt x="29" y="58"/>
                      <a:pt x="29" y="59"/>
                      <a:pt x="29" y="59"/>
                    </a:cubicBezTo>
                    <a:cubicBezTo>
                      <a:pt x="27" y="59"/>
                      <a:pt x="26" y="58"/>
                      <a:pt x="26" y="54"/>
                    </a:cubicBezTo>
                    <a:cubicBezTo>
                      <a:pt x="26" y="52"/>
                      <a:pt x="24" y="51"/>
                      <a:pt x="24" y="50"/>
                    </a:cubicBezTo>
                    <a:cubicBezTo>
                      <a:pt x="17" y="43"/>
                      <a:pt x="18" y="33"/>
                      <a:pt x="27" y="29"/>
                    </a:cubicBezTo>
                    <a:cubicBezTo>
                      <a:pt x="25" y="31"/>
                      <a:pt x="24" y="34"/>
                      <a:pt x="24" y="36"/>
                    </a:cubicBezTo>
                    <a:cubicBezTo>
                      <a:pt x="24" y="36"/>
                      <a:pt x="24" y="36"/>
                      <a:pt x="24" y="36"/>
                    </a:cubicBezTo>
                    <a:cubicBezTo>
                      <a:pt x="24" y="36"/>
                      <a:pt x="24" y="36"/>
                      <a:pt x="24" y="36"/>
                    </a:cubicBezTo>
                    <a:cubicBezTo>
                      <a:pt x="24" y="36"/>
                      <a:pt x="24" y="36"/>
                      <a:pt x="24" y="36"/>
                    </a:cubicBezTo>
                    <a:cubicBezTo>
                      <a:pt x="23" y="37"/>
                      <a:pt x="23" y="38"/>
                      <a:pt x="23" y="39"/>
                    </a:cubicBezTo>
                    <a:cubicBezTo>
                      <a:pt x="23" y="40"/>
                      <a:pt x="24" y="42"/>
                      <a:pt x="24" y="43"/>
                    </a:cubicBezTo>
                    <a:cubicBezTo>
                      <a:pt x="25" y="44"/>
                      <a:pt x="25" y="44"/>
                      <a:pt x="26" y="45"/>
                    </a:cubicBezTo>
                    <a:cubicBezTo>
                      <a:pt x="26" y="41"/>
                      <a:pt x="28" y="36"/>
                      <a:pt x="28" y="33"/>
                    </a:cubicBezTo>
                    <a:cubicBezTo>
                      <a:pt x="29" y="33"/>
                      <a:pt x="29" y="33"/>
                      <a:pt x="29" y="33"/>
                    </a:cubicBezTo>
                    <a:cubicBezTo>
                      <a:pt x="29" y="33"/>
                      <a:pt x="29" y="33"/>
                      <a:pt x="29" y="33"/>
                    </a:cubicBezTo>
                    <a:cubicBezTo>
                      <a:pt x="28" y="36"/>
                      <a:pt x="27" y="39"/>
                      <a:pt x="27" y="42"/>
                    </a:cubicBezTo>
                    <a:cubicBezTo>
                      <a:pt x="27" y="44"/>
                      <a:pt x="28" y="46"/>
                      <a:pt x="28" y="47"/>
                    </a:cubicBezTo>
                    <a:cubicBezTo>
                      <a:pt x="30" y="51"/>
                      <a:pt x="35" y="51"/>
                      <a:pt x="38" y="54"/>
                    </a:cubicBezTo>
                    <a:cubicBezTo>
                      <a:pt x="40" y="56"/>
                      <a:pt x="40" y="60"/>
                      <a:pt x="42" y="62"/>
                    </a:cubicBezTo>
                    <a:cubicBezTo>
                      <a:pt x="42" y="62"/>
                      <a:pt x="42" y="63"/>
                      <a:pt x="42" y="63"/>
                    </a:cubicBezTo>
                    <a:cubicBezTo>
                      <a:pt x="42" y="63"/>
                      <a:pt x="42" y="63"/>
                      <a:pt x="42" y="63"/>
                    </a:cubicBezTo>
                    <a:cubicBezTo>
                      <a:pt x="42" y="63"/>
                      <a:pt x="42" y="63"/>
                      <a:pt x="42" y="63"/>
                    </a:cubicBezTo>
                    <a:cubicBezTo>
                      <a:pt x="42" y="63"/>
                      <a:pt x="42" y="63"/>
                      <a:pt x="42" y="63"/>
                    </a:cubicBezTo>
                    <a:cubicBezTo>
                      <a:pt x="45" y="67"/>
                      <a:pt x="48" y="67"/>
                      <a:pt x="52" y="68"/>
                    </a:cubicBezTo>
                    <a:cubicBezTo>
                      <a:pt x="52" y="68"/>
                      <a:pt x="52" y="68"/>
                      <a:pt x="52" y="68"/>
                    </a:cubicBezTo>
                    <a:cubicBezTo>
                      <a:pt x="52" y="68"/>
                      <a:pt x="52" y="68"/>
                      <a:pt x="52" y="68"/>
                    </a:cubicBezTo>
                    <a:cubicBezTo>
                      <a:pt x="52" y="68"/>
                      <a:pt x="53" y="67"/>
                      <a:pt x="53" y="67"/>
                    </a:cubicBezTo>
                    <a:cubicBezTo>
                      <a:pt x="54" y="67"/>
                      <a:pt x="54" y="67"/>
                      <a:pt x="55" y="67"/>
                    </a:cubicBezTo>
                    <a:cubicBezTo>
                      <a:pt x="55" y="67"/>
                      <a:pt x="55" y="67"/>
                      <a:pt x="56" y="67"/>
                    </a:cubicBezTo>
                    <a:cubicBezTo>
                      <a:pt x="56" y="67"/>
                      <a:pt x="57" y="67"/>
                      <a:pt x="57" y="67"/>
                    </a:cubicBezTo>
                    <a:cubicBezTo>
                      <a:pt x="57" y="67"/>
                      <a:pt x="57" y="67"/>
                      <a:pt x="57" y="67"/>
                    </a:cubicBezTo>
                    <a:cubicBezTo>
                      <a:pt x="57" y="67"/>
                      <a:pt x="57" y="67"/>
                      <a:pt x="57" y="67"/>
                    </a:cubicBezTo>
                    <a:cubicBezTo>
                      <a:pt x="57" y="67"/>
                      <a:pt x="57" y="67"/>
                      <a:pt x="57" y="67"/>
                    </a:cubicBezTo>
                    <a:cubicBezTo>
                      <a:pt x="57" y="67"/>
                      <a:pt x="57" y="67"/>
                      <a:pt x="57" y="67"/>
                    </a:cubicBezTo>
                    <a:cubicBezTo>
                      <a:pt x="58" y="67"/>
                      <a:pt x="59" y="67"/>
                      <a:pt x="59" y="67"/>
                    </a:cubicBezTo>
                    <a:cubicBezTo>
                      <a:pt x="60" y="67"/>
                      <a:pt x="60" y="67"/>
                      <a:pt x="60" y="67"/>
                    </a:cubicBezTo>
                    <a:cubicBezTo>
                      <a:pt x="60" y="67"/>
                      <a:pt x="60" y="67"/>
                      <a:pt x="60" y="67"/>
                    </a:cubicBezTo>
                    <a:cubicBezTo>
                      <a:pt x="60" y="68"/>
                      <a:pt x="61" y="68"/>
                      <a:pt x="61" y="68"/>
                    </a:cubicBezTo>
                    <a:cubicBezTo>
                      <a:pt x="61" y="67"/>
                      <a:pt x="61" y="65"/>
                      <a:pt x="61" y="64"/>
                    </a:cubicBezTo>
                    <a:cubicBezTo>
                      <a:pt x="61" y="63"/>
                      <a:pt x="61" y="63"/>
                      <a:pt x="61" y="62"/>
                    </a:cubicBezTo>
                    <a:cubicBezTo>
                      <a:pt x="61" y="62"/>
                      <a:pt x="61" y="62"/>
                      <a:pt x="61" y="62"/>
                    </a:cubicBezTo>
                    <a:cubicBezTo>
                      <a:pt x="61" y="62"/>
                      <a:pt x="61" y="62"/>
                      <a:pt x="61" y="62"/>
                    </a:cubicBezTo>
                    <a:cubicBezTo>
                      <a:pt x="61" y="62"/>
                      <a:pt x="61" y="63"/>
                      <a:pt x="61" y="63"/>
                    </a:cubicBezTo>
                    <a:cubicBezTo>
                      <a:pt x="61" y="66"/>
                      <a:pt x="64" y="70"/>
                      <a:pt x="66" y="71"/>
                    </a:cubicBezTo>
                    <a:cubicBezTo>
                      <a:pt x="66" y="72"/>
                      <a:pt x="66" y="72"/>
                      <a:pt x="67" y="73"/>
                    </a:cubicBezTo>
                    <a:cubicBezTo>
                      <a:pt x="70" y="75"/>
                      <a:pt x="74" y="77"/>
                      <a:pt x="78" y="77"/>
                    </a:cubicBezTo>
                    <a:cubicBezTo>
                      <a:pt x="78" y="77"/>
                      <a:pt x="78" y="77"/>
                      <a:pt x="78" y="77"/>
                    </a:cubicBezTo>
                    <a:cubicBezTo>
                      <a:pt x="78" y="77"/>
                      <a:pt x="78" y="77"/>
                      <a:pt x="78" y="77"/>
                    </a:cubicBezTo>
                    <a:cubicBezTo>
                      <a:pt x="80" y="77"/>
                      <a:pt x="81" y="76"/>
                      <a:pt x="83" y="76"/>
                    </a:cubicBezTo>
                    <a:cubicBezTo>
                      <a:pt x="83" y="76"/>
                      <a:pt x="83" y="76"/>
                      <a:pt x="83" y="76"/>
                    </a:cubicBezTo>
                    <a:cubicBezTo>
                      <a:pt x="83" y="76"/>
                      <a:pt x="83" y="76"/>
                      <a:pt x="83" y="76"/>
                    </a:cubicBezTo>
                    <a:cubicBezTo>
                      <a:pt x="84" y="75"/>
                      <a:pt x="86" y="74"/>
                      <a:pt x="88" y="74"/>
                    </a:cubicBezTo>
                    <a:cubicBezTo>
                      <a:pt x="88" y="74"/>
                      <a:pt x="88" y="74"/>
                      <a:pt x="88" y="74"/>
                    </a:cubicBezTo>
                    <a:cubicBezTo>
                      <a:pt x="88" y="74"/>
                      <a:pt x="88" y="74"/>
                      <a:pt x="88" y="74"/>
                    </a:cubicBezTo>
                    <a:cubicBezTo>
                      <a:pt x="88" y="74"/>
                      <a:pt x="88" y="74"/>
                      <a:pt x="88" y="74"/>
                    </a:cubicBezTo>
                    <a:cubicBezTo>
                      <a:pt x="88" y="74"/>
                      <a:pt x="88" y="74"/>
                      <a:pt x="88" y="74"/>
                    </a:cubicBezTo>
                    <a:cubicBezTo>
                      <a:pt x="92" y="75"/>
                      <a:pt x="95" y="76"/>
                      <a:pt x="99" y="77"/>
                    </a:cubicBezTo>
                    <a:cubicBezTo>
                      <a:pt x="100" y="78"/>
                      <a:pt x="102" y="78"/>
                      <a:pt x="103" y="78"/>
                    </a:cubicBezTo>
                    <a:cubicBezTo>
                      <a:pt x="103" y="78"/>
                      <a:pt x="103" y="78"/>
                      <a:pt x="103" y="78"/>
                    </a:cubicBezTo>
                    <a:cubicBezTo>
                      <a:pt x="104" y="78"/>
                      <a:pt x="105" y="78"/>
                      <a:pt x="105" y="78"/>
                    </a:cubicBezTo>
                    <a:cubicBezTo>
                      <a:pt x="105" y="78"/>
                      <a:pt x="105" y="78"/>
                      <a:pt x="105" y="78"/>
                    </a:cubicBezTo>
                    <a:cubicBezTo>
                      <a:pt x="105" y="78"/>
                      <a:pt x="105" y="78"/>
                      <a:pt x="105" y="78"/>
                    </a:cubicBezTo>
                    <a:cubicBezTo>
                      <a:pt x="108" y="78"/>
                      <a:pt x="111" y="78"/>
                      <a:pt x="113" y="77"/>
                    </a:cubicBezTo>
                    <a:cubicBezTo>
                      <a:pt x="113" y="77"/>
                      <a:pt x="113" y="77"/>
                      <a:pt x="113" y="77"/>
                    </a:cubicBezTo>
                    <a:cubicBezTo>
                      <a:pt x="113" y="77"/>
                      <a:pt x="113" y="77"/>
                      <a:pt x="114" y="77"/>
                    </a:cubicBezTo>
                    <a:cubicBezTo>
                      <a:pt x="114" y="77"/>
                      <a:pt x="114" y="77"/>
                      <a:pt x="114" y="77"/>
                    </a:cubicBezTo>
                    <a:cubicBezTo>
                      <a:pt x="114" y="77"/>
                      <a:pt x="114" y="77"/>
                      <a:pt x="114" y="77"/>
                    </a:cubicBezTo>
                    <a:cubicBezTo>
                      <a:pt x="116" y="76"/>
                      <a:pt x="119" y="75"/>
                      <a:pt x="121" y="75"/>
                    </a:cubicBezTo>
                    <a:cubicBezTo>
                      <a:pt x="121" y="75"/>
                      <a:pt x="121" y="75"/>
                      <a:pt x="121" y="75"/>
                    </a:cubicBezTo>
                    <a:cubicBezTo>
                      <a:pt x="121" y="75"/>
                      <a:pt x="121" y="75"/>
                      <a:pt x="121" y="75"/>
                    </a:cubicBezTo>
                    <a:cubicBezTo>
                      <a:pt x="121" y="75"/>
                      <a:pt x="121" y="75"/>
                      <a:pt x="121" y="75"/>
                    </a:cubicBezTo>
                    <a:cubicBezTo>
                      <a:pt x="121" y="75"/>
                      <a:pt x="121" y="75"/>
                      <a:pt x="121" y="75"/>
                    </a:cubicBezTo>
                    <a:cubicBezTo>
                      <a:pt x="122" y="75"/>
                      <a:pt x="123" y="76"/>
                      <a:pt x="124" y="76"/>
                    </a:cubicBezTo>
                    <a:cubicBezTo>
                      <a:pt x="124" y="76"/>
                      <a:pt x="124" y="76"/>
                      <a:pt x="124" y="76"/>
                    </a:cubicBezTo>
                    <a:cubicBezTo>
                      <a:pt x="124" y="76"/>
                      <a:pt x="124" y="76"/>
                      <a:pt x="124" y="76"/>
                    </a:cubicBezTo>
                    <a:cubicBezTo>
                      <a:pt x="124" y="76"/>
                      <a:pt x="124" y="76"/>
                      <a:pt x="124" y="76"/>
                    </a:cubicBezTo>
                    <a:cubicBezTo>
                      <a:pt x="125" y="76"/>
                      <a:pt x="125" y="76"/>
                      <a:pt x="125" y="76"/>
                    </a:cubicBezTo>
                    <a:cubicBezTo>
                      <a:pt x="125" y="76"/>
                      <a:pt x="125" y="76"/>
                      <a:pt x="125" y="76"/>
                    </a:cubicBezTo>
                    <a:cubicBezTo>
                      <a:pt x="126" y="76"/>
                      <a:pt x="126" y="76"/>
                      <a:pt x="127" y="76"/>
                    </a:cubicBezTo>
                    <a:cubicBezTo>
                      <a:pt x="130" y="77"/>
                      <a:pt x="133" y="78"/>
                      <a:pt x="136" y="78"/>
                    </a:cubicBezTo>
                    <a:cubicBezTo>
                      <a:pt x="136" y="78"/>
                      <a:pt x="136" y="78"/>
                      <a:pt x="136" y="78"/>
                    </a:cubicBezTo>
                    <a:cubicBezTo>
                      <a:pt x="136" y="78"/>
                      <a:pt x="136" y="78"/>
                      <a:pt x="136" y="78"/>
                    </a:cubicBezTo>
                    <a:cubicBezTo>
                      <a:pt x="139" y="78"/>
                      <a:pt x="141" y="77"/>
                      <a:pt x="143" y="76"/>
                    </a:cubicBezTo>
                    <a:cubicBezTo>
                      <a:pt x="143" y="76"/>
                      <a:pt x="143" y="76"/>
                      <a:pt x="143" y="76"/>
                    </a:cubicBezTo>
                    <a:cubicBezTo>
                      <a:pt x="143" y="76"/>
                      <a:pt x="143" y="76"/>
                      <a:pt x="144" y="76"/>
                    </a:cubicBezTo>
                    <a:cubicBezTo>
                      <a:pt x="144" y="76"/>
                      <a:pt x="144" y="76"/>
                      <a:pt x="144" y="76"/>
                    </a:cubicBezTo>
                    <a:cubicBezTo>
                      <a:pt x="144" y="76"/>
                      <a:pt x="144" y="76"/>
                      <a:pt x="144" y="76"/>
                    </a:cubicBezTo>
                    <a:cubicBezTo>
                      <a:pt x="144" y="76"/>
                      <a:pt x="144" y="76"/>
                      <a:pt x="144" y="76"/>
                    </a:cubicBezTo>
                    <a:cubicBezTo>
                      <a:pt x="145" y="75"/>
                      <a:pt x="145" y="75"/>
                      <a:pt x="145" y="75"/>
                    </a:cubicBezTo>
                    <a:cubicBezTo>
                      <a:pt x="146" y="74"/>
                      <a:pt x="147" y="72"/>
                      <a:pt x="148" y="71"/>
                    </a:cubicBezTo>
                    <a:cubicBezTo>
                      <a:pt x="150" y="70"/>
                      <a:pt x="153" y="68"/>
                      <a:pt x="154" y="65"/>
                    </a:cubicBezTo>
                    <a:cubicBezTo>
                      <a:pt x="154" y="65"/>
                      <a:pt x="154" y="65"/>
                      <a:pt x="154" y="65"/>
                    </a:cubicBezTo>
                    <a:cubicBezTo>
                      <a:pt x="154" y="65"/>
                      <a:pt x="154" y="65"/>
                      <a:pt x="154" y="65"/>
                    </a:cubicBezTo>
                    <a:cubicBezTo>
                      <a:pt x="153" y="67"/>
                      <a:pt x="153" y="69"/>
                      <a:pt x="152" y="70"/>
                    </a:cubicBezTo>
                    <a:cubicBezTo>
                      <a:pt x="152" y="70"/>
                      <a:pt x="152" y="70"/>
                      <a:pt x="152" y="70"/>
                    </a:cubicBezTo>
                    <a:cubicBezTo>
                      <a:pt x="160" y="65"/>
                      <a:pt x="169" y="72"/>
                      <a:pt x="175" y="61"/>
                    </a:cubicBezTo>
                    <a:cubicBezTo>
                      <a:pt x="178" y="54"/>
                      <a:pt x="187" y="58"/>
                      <a:pt x="192" y="52"/>
                    </a:cubicBezTo>
                    <a:cubicBezTo>
                      <a:pt x="193" y="49"/>
                      <a:pt x="193" y="45"/>
                      <a:pt x="196" y="45"/>
                    </a:cubicBezTo>
                    <a:cubicBezTo>
                      <a:pt x="197" y="45"/>
                      <a:pt x="197" y="44"/>
                      <a:pt x="198" y="44"/>
                    </a:cubicBezTo>
                    <a:cubicBezTo>
                      <a:pt x="199" y="42"/>
                      <a:pt x="199" y="40"/>
                      <a:pt x="200" y="38"/>
                    </a:cubicBezTo>
                    <a:cubicBezTo>
                      <a:pt x="200" y="38"/>
                      <a:pt x="200" y="38"/>
                      <a:pt x="200" y="38"/>
                    </a:cubicBezTo>
                    <a:cubicBezTo>
                      <a:pt x="200" y="37"/>
                      <a:pt x="200" y="35"/>
                      <a:pt x="201" y="34"/>
                    </a:cubicBezTo>
                    <a:cubicBezTo>
                      <a:pt x="202" y="33"/>
                      <a:pt x="203" y="32"/>
                      <a:pt x="205" y="32"/>
                    </a:cubicBezTo>
                    <a:cubicBezTo>
                      <a:pt x="207" y="32"/>
                      <a:pt x="208" y="31"/>
                      <a:pt x="208" y="29"/>
                    </a:cubicBezTo>
                    <a:cubicBezTo>
                      <a:pt x="208" y="28"/>
                      <a:pt x="207" y="26"/>
                      <a:pt x="207" y="24"/>
                    </a:cubicBezTo>
                    <a:cubicBezTo>
                      <a:pt x="207" y="24"/>
                      <a:pt x="207" y="24"/>
                      <a:pt x="207" y="23"/>
                    </a:cubicBezTo>
                    <a:cubicBezTo>
                      <a:pt x="208" y="21"/>
                      <a:pt x="209" y="20"/>
                      <a:pt x="210" y="19"/>
                    </a:cubicBezTo>
                    <a:cubicBezTo>
                      <a:pt x="210" y="19"/>
                      <a:pt x="210" y="19"/>
                      <a:pt x="210" y="19"/>
                    </a:cubicBezTo>
                    <a:cubicBezTo>
                      <a:pt x="210" y="19"/>
                      <a:pt x="210" y="19"/>
                      <a:pt x="210" y="19"/>
                    </a:cubicBezTo>
                    <a:cubicBezTo>
                      <a:pt x="209" y="20"/>
                      <a:pt x="209" y="21"/>
                      <a:pt x="209" y="22"/>
                    </a:cubicBezTo>
                    <a:cubicBezTo>
                      <a:pt x="209" y="21"/>
                      <a:pt x="209" y="21"/>
                      <a:pt x="209" y="21"/>
                    </a:cubicBezTo>
                    <a:cubicBezTo>
                      <a:pt x="210" y="22"/>
                      <a:pt x="211" y="23"/>
                      <a:pt x="212" y="23"/>
                    </a:cubicBezTo>
                    <a:cubicBezTo>
                      <a:pt x="216" y="23"/>
                      <a:pt x="220" y="19"/>
                      <a:pt x="223" y="15"/>
                    </a:cubicBezTo>
                    <a:cubicBezTo>
                      <a:pt x="223" y="15"/>
                      <a:pt x="223" y="15"/>
                      <a:pt x="223" y="15"/>
                    </a:cubicBezTo>
                    <a:cubicBezTo>
                      <a:pt x="223" y="15"/>
                      <a:pt x="223" y="15"/>
                      <a:pt x="223" y="15"/>
                    </a:cubicBezTo>
                    <a:cubicBezTo>
                      <a:pt x="222" y="18"/>
                      <a:pt x="221" y="20"/>
                      <a:pt x="219" y="23"/>
                    </a:cubicBezTo>
                    <a:cubicBezTo>
                      <a:pt x="218" y="25"/>
                      <a:pt x="214" y="26"/>
                      <a:pt x="213" y="29"/>
                    </a:cubicBezTo>
                    <a:cubicBezTo>
                      <a:pt x="210" y="34"/>
                      <a:pt x="210" y="37"/>
                      <a:pt x="205" y="40"/>
                    </a:cubicBezTo>
                    <a:cubicBezTo>
                      <a:pt x="201" y="43"/>
                      <a:pt x="199" y="51"/>
                      <a:pt x="196" y="55"/>
                    </a:cubicBezTo>
                    <a:cubicBezTo>
                      <a:pt x="195" y="56"/>
                      <a:pt x="194" y="57"/>
                      <a:pt x="194" y="59"/>
                    </a:cubicBezTo>
                    <a:cubicBezTo>
                      <a:pt x="194" y="57"/>
                      <a:pt x="193" y="55"/>
                      <a:pt x="193" y="53"/>
                    </a:cubicBezTo>
                    <a:cubicBezTo>
                      <a:pt x="194" y="59"/>
                      <a:pt x="194" y="64"/>
                      <a:pt x="195" y="69"/>
                    </a:cubicBezTo>
                    <a:cubicBezTo>
                      <a:pt x="196" y="72"/>
                      <a:pt x="197" y="73"/>
                      <a:pt x="198" y="76"/>
                    </a:cubicBezTo>
                    <a:cubicBezTo>
                      <a:pt x="198" y="76"/>
                      <a:pt x="200" y="79"/>
                      <a:pt x="200" y="80"/>
                    </a:cubicBezTo>
                    <a:cubicBezTo>
                      <a:pt x="200" y="80"/>
                      <a:pt x="200" y="80"/>
                      <a:pt x="200" y="80"/>
                    </a:cubicBezTo>
                    <a:cubicBezTo>
                      <a:pt x="201" y="80"/>
                      <a:pt x="201" y="80"/>
                      <a:pt x="201" y="80"/>
                    </a:cubicBezTo>
                    <a:cubicBezTo>
                      <a:pt x="201" y="81"/>
                      <a:pt x="201" y="81"/>
                      <a:pt x="201" y="81"/>
                    </a:cubicBezTo>
                    <a:cubicBezTo>
                      <a:pt x="200" y="81"/>
                      <a:pt x="200" y="81"/>
                      <a:pt x="200" y="81"/>
                    </a:cubicBezTo>
                    <a:cubicBezTo>
                      <a:pt x="198" y="79"/>
                      <a:pt x="197" y="78"/>
                      <a:pt x="196" y="76"/>
                    </a:cubicBezTo>
                    <a:cubicBezTo>
                      <a:pt x="196" y="76"/>
                      <a:pt x="196" y="77"/>
                      <a:pt x="196" y="78"/>
                    </a:cubicBezTo>
                    <a:cubicBezTo>
                      <a:pt x="196" y="78"/>
                      <a:pt x="195" y="78"/>
                      <a:pt x="195" y="78"/>
                    </a:cubicBezTo>
                    <a:cubicBezTo>
                      <a:pt x="195" y="80"/>
                      <a:pt x="193" y="86"/>
                      <a:pt x="193" y="86"/>
                    </a:cubicBezTo>
                    <a:cubicBezTo>
                      <a:pt x="193" y="86"/>
                      <a:pt x="193" y="86"/>
                      <a:pt x="193" y="86"/>
                    </a:cubicBezTo>
                    <a:cubicBezTo>
                      <a:pt x="193" y="86"/>
                      <a:pt x="193" y="86"/>
                      <a:pt x="193" y="86"/>
                    </a:cubicBezTo>
                    <a:cubicBezTo>
                      <a:pt x="193" y="86"/>
                      <a:pt x="193" y="86"/>
                      <a:pt x="193" y="86"/>
                    </a:cubicBezTo>
                    <a:cubicBezTo>
                      <a:pt x="193" y="86"/>
                      <a:pt x="193" y="86"/>
                      <a:pt x="193" y="86"/>
                    </a:cubicBezTo>
                    <a:cubicBezTo>
                      <a:pt x="193" y="86"/>
                      <a:pt x="193" y="86"/>
                      <a:pt x="193" y="86"/>
                    </a:cubicBezTo>
                    <a:cubicBezTo>
                      <a:pt x="193" y="86"/>
                      <a:pt x="193" y="86"/>
                      <a:pt x="193" y="86"/>
                    </a:cubicBezTo>
                    <a:cubicBezTo>
                      <a:pt x="193" y="93"/>
                      <a:pt x="196" y="98"/>
                      <a:pt x="196" y="104"/>
                    </a:cubicBezTo>
                    <a:cubicBezTo>
                      <a:pt x="196" y="105"/>
                      <a:pt x="196" y="105"/>
                      <a:pt x="196" y="106"/>
                    </a:cubicBezTo>
                    <a:cubicBezTo>
                      <a:pt x="196" y="111"/>
                      <a:pt x="194" y="115"/>
                      <a:pt x="194" y="120"/>
                    </a:cubicBezTo>
                    <a:cubicBezTo>
                      <a:pt x="194" y="121"/>
                      <a:pt x="194" y="122"/>
                      <a:pt x="194" y="123"/>
                    </a:cubicBezTo>
                    <a:cubicBezTo>
                      <a:pt x="194" y="125"/>
                      <a:pt x="195" y="127"/>
                      <a:pt x="196" y="129"/>
                    </a:cubicBezTo>
                    <a:cubicBezTo>
                      <a:pt x="196" y="129"/>
                      <a:pt x="196" y="129"/>
                      <a:pt x="196" y="129"/>
                    </a:cubicBezTo>
                    <a:cubicBezTo>
                      <a:pt x="196" y="130"/>
                      <a:pt x="198" y="134"/>
                      <a:pt x="198" y="134"/>
                    </a:cubicBezTo>
                    <a:cubicBezTo>
                      <a:pt x="198" y="134"/>
                      <a:pt x="198" y="134"/>
                      <a:pt x="198" y="134"/>
                    </a:cubicBezTo>
                    <a:cubicBezTo>
                      <a:pt x="198" y="134"/>
                      <a:pt x="198" y="134"/>
                      <a:pt x="198" y="134"/>
                    </a:cubicBezTo>
                    <a:cubicBezTo>
                      <a:pt x="198" y="134"/>
                      <a:pt x="198" y="134"/>
                      <a:pt x="198" y="134"/>
                    </a:cubicBezTo>
                    <a:cubicBezTo>
                      <a:pt x="199" y="135"/>
                      <a:pt x="199" y="135"/>
                      <a:pt x="199" y="135"/>
                    </a:cubicBezTo>
                    <a:cubicBezTo>
                      <a:pt x="198" y="135"/>
                      <a:pt x="198" y="135"/>
                      <a:pt x="198" y="135"/>
                    </a:cubicBezTo>
                    <a:cubicBezTo>
                      <a:pt x="198" y="135"/>
                      <a:pt x="198" y="135"/>
                      <a:pt x="198" y="135"/>
                    </a:cubicBezTo>
                    <a:cubicBezTo>
                      <a:pt x="196" y="134"/>
                      <a:pt x="195" y="132"/>
                      <a:pt x="194" y="131"/>
                    </a:cubicBezTo>
                    <a:cubicBezTo>
                      <a:pt x="194" y="132"/>
                      <a:pt x="194" y="132"/>
                      <a:pt x="193" y="133"/>
                    </a:cubicBezTo>
                    <a:cubicBezTo>
                      <a:pt x="189" y="138"/>
                      <a:pt x="184" y="139"/>
                      <a:pt x="180" y="144"/>
                    </a:cubicBezTo>
                    <a:cubicBezTo>
                      <a:pt x="179" y="145"/>
                      <a:pt x="178" y="146"/>
                      <a:pt x="178" y="148"/>
                    </a:cubicBezTo>
                    <a:cubicBezTo>
                      <a:pt x="178" y="154"/>
                      <a:pt x="177" y="162"/>
                      <a:pt x="169" y="163"/>
                    </a:cubicBezTo>
                    <a:cubicBezTo>
                      <a:pt x="166" y="163"/>
                      <a:pt x="163" y="164"/>
                      <a:pt x="160" y="165"/>
                    </a:cubicBezTo>
                    <a:cubicBezTo>
                      <a:pt x="159" y="165"/>
                      <a:pt x="158" y="166"/>
                      <a:pt x="157" y="167"/>
                    </a:cubicBezTo>
                    <a:cubicBezTo>
                      <a:pt x="155" y="169"/>
                      <a:pt x="154" y="171"/>
                      <a:pt x="154" y="174"/>
                    </a:cubicBezTo>
                    <a:cubicBezTo>
                      <a:pt x="154" y="174"/>
                      <a:pt x="154" y="174"/>
                      <a:pt x="154" y="174"/>
                    </a:cubicBezTo>
                    <a:cubicBezTo>
                      <a:pt x="153" y="172"/>
                      <a:pt x="153" y="172"/>
                      <a:pt x="153" y="171"/>
                    </a:cubicBezTo>
                    <a:cubicBezTo>
                      <a:pt x="153" y="169"/>
                      <a:pt x="154" y="168"/>
                      <a:pt x="154" y="167"/>
                    </a:cubicBezTo>
                    <a:cubicBezTo>
                      <a:pt x="153" y="168"/>
                      <a:pt x="152" y="169"/>
                      <a:pt x="151" y="169"/>
                    </a:cubicBezTo>
                    <a:cubicBezTo>
                      <a:pt x="149" y="170"/>
                      <a:pt x="148" y="171"/>
                      <a:pt x="147" y="172"/>
                    </a:cubicBezTo>
                    <a:cubicBezTo>
                      <a:pt x="147" y="172"/>
                      <a:pt x="147" y="172"/>
                      <a:pt x="147" y="172"/>
                    </a:cubicBezTo>
                    <a:cubicBezTo>
                      <a:pt x="147" y="172"/>
                      <a:pt x="146" y="172"/>
                      <a:pt x="146" y="172"/>
                    </a:cubicBezTo>
                    <a:cubicBezTo>
                      <a:pt x="146" y="172"/>
                      <a:pt x="146" y="172"/>
                      <a:pt x="146" y="172"/>
                    </a:cubicBezTo>
                    <a:cubicBezTo>
                      <a:pt x="146" y="172"/>
                      <a:pt x="146" y="172"/>
                      <a:pt x="146" y="172"/>
                    </a:cubicBezTo>
                    <a:cubicBezTo>
                      <a:pt x="142" y="174"/>
                      <a:pt x="138" y="174"/>
                      <a:pt x="133" y="174"/>
                    </a:cubicBezTo>
                    <a:cubicBezTo>
                      <a:pt x="133" y="174"/>
                      <a:pt x="133" y="174"/>
                      <a:pt x="133" y="174"/>
                    </a:cubicBezTo>
                    <a:cubicBezTo>
                      <a:pt x="133" y="174"/>
                      <a:pt x="133" y="174"/>
                      <a:pt x="133" y="174"/>
                    </a:cubicBezTo>
                    <a:cubicBezTo>
                      <a:pt x="133" y="174"/>
                      <a:pt x="133" y="174"/>
                      <a:pt x="133" y="174"/>
                    </a:cubicBezTo>
                    <a:cubicBezTo>
                      <a:pt x="133" y="174"/>
                      <a:pt x="133" y="174"/>
                      <a:pt x="133" y="174"/>
                    </a:cubicBezTo>
                    <a:cubicBezTo>
                      <a:pt x="133" y="174"/>
                      <a:pt x="133" y="174"/>
                      <a:pt x="132" y="174"/>
                    </a:cubicBezTo>
                    <a:cubicBezTo>
                      <a:pt x="132" y="174"/>
                      <a:pt x="132" y="174"/>
                      <a:pt x="132" y="174"/>
                    </a:cubicBezTo>
                    <a:cubicBezTo>
                      <a:pt x="132" y="174"/>
                      <a:pt x="132" y="174"/>
                      <a:pt x="132" y="174"/>
                    </a:cubicBezTo>
                    <a:cubicBezTo>
                      <a:pt x="132" y="174"/>
                      <a:pt x="132" y="174"/>
                      <a:pt x="132" y="174"/>
                    </a:cubicBezTo>
                    <a:cubicBezTo>
                      <a:pt x="129" y="174"/>
                      <a:pt x="126" y="174"/>
                      <a:pt x="123" y="174"/>
                    </a:cubicBezTo>
                    <a:cubicBezTo>
                      <a:pt x="121" y="174"/>
                      <a:pt x="118" y="174"/>
                      <a:pt x="116" y="174"/>
                    </a:cubicBezTo>
                    <a:cubicBezTo>
                      <a:pt x="116" y="174"/>
                      <a:pt x="116" y="174"/>
                      <a:pt x="116" y="174"/>
                    </a:cubicBezTo>
                    <a:cubicBezTo>
                      <a:pt x="116" y="174"/>
                      <a:pt x="116" y="174"/>
                      <a:pt x="116" y="174"/>
                    </a:cubicBezTo>
                    <a:cubicBezTo>
                      <a:pt x="114" y="174"/>
                      <a:pt x="113" y="174"/>
                      <a:pt x="112" y="174"/>
                    </a:cubicBezTo>
                    <a:cubicBezTo>
                      <a:pt x="112" y="174"/>
                      <a:pt x="112" y="174"/>
                      <a:pt x="112" y="174"/>
                    </a:cubicBezTo>
                    <a:cubicBezTo>
                      <a:pt x="112" y="174"/>
                      <a:pt x="112" y="174"/>
                      <a:pt x="112" y="174"/>
                    </a:cubicBezTo>
                    <a:cubicBezTo>
                      <a:pt x="104" y="174"/>
                      <a:pt x="98" y="178"/>
                      <a:pt x="96" y="186"/>
                    </a:cubicBezTo>
                    <a:cubicBezTo>
                      <a:pt x="95" y="188"/>
                      <a:pt x="95" y="191"/>
                      <a:pt x="95" y="193"/>
                    </a:cubicBezTo>
                    <a:cubicBezTo>
                      <a:pt x="95" y="198"/>
                      <a:pt x="96" y="203"/>
                      <a:pt x="101" y="204"/>
                    </a:cubicBezTo>
                    <a:cubicBezTo>
                      <a:pt x="104" y="206"/>
                      <a:pt x="106" y="207"/>
                      <a:pt x="106" y="209"/>
                    </a:cubicBezTo>
                    <a:cubicBezTo>
                      <a:pt x="106" y="209"/>
                      <a:pt x="106" y="210"/>
                      <a:pt x="106" y="210"/>
                    </a:cubicBezTo>
                    <a:cubicBezTo>
                      <a:pt x="105" y="211"/>
                      <a:pt x="105" y="211"/>
                      <a:pt x="105" y="211"/>
                    </a:cubicBezTo>
                    <a:cubicBezTo>
                      <a:pt x="105" y="212"/>
                      <a:pt x="104" y="213"/>
                      <a:pt x="104" y="214"/>
                    </a:cubicBezTo>
                    <a:cubicBezTo>
                      <a:pt x="104" y="214"/>
                      <a:pt x="104" y="214"/>
                      <a:pt x="104" y="215"/>
                    </a:cubicBezTo>
                    <a:cubicBezTo>
                      <a:pt x="104" y="216"/>
                      <a:pt x="104" y="216"/>
                      <a:pt x="105" y="217"/>
                    </a:cubicBezTo>
                    <a:cubicBezTo>
                      <a:pt x="107" y="218"/>
                      <a:pt x="110" y="219"/>
                      <a:pt x="111" y="221"/>
                    </a:cubicBezTo>
                    <a:cubicBezTo>
                      <a:pt x="111" y="221"/>
                      <a:pt x="111" y="221"/>
                      <a:pt x="111" y="221"/>
                    </a:cubicBezTo>
                    <a:cubicBezTo>
                      <a:pt x="111" y="222"/>
                      <a:pt x="112" y="222"/>
                      <a:pt x="112" y="222"/>
                    </a:cubicBezTo>
                    <a:cubicBezTo>
                      <a:pt x="112" y="222"/>
                      <a:pt x="112" y="223"/>
                      <a:pt x="112" y="223"/>
                    </a:cubicBezTo>
                    <a:cubicBezTo>
                      <a:pt x="112" y="225"/>
                      <a:pt x="110" y="227"/>
                      <a:pt x="110" y="229"/>
                    </a:cubicBezTo>
                    <a:cubicBezTo>
                      <a:pt x="110" y="230"/>
                      <a:pt x="110" y="231"/>
                      <a:pt x="111" y="231"/>
                    </a:cubicBezTo>
                    <a:cubicBezTo>
                      <a:pt x="111" y="231"/>
                      <a:pt x="111" y="231"/>
                      <a:pt x="111" y="231"/>
                    </a:cubicBezTo>
                    <a:cubicBezTo>
                      <a:pt x="111" y="231"/>
                      <a:pt x="111" y="231"/>
                      <a:pt x="111" y="231"/>
                    </a:cubicBezTo>
                    <a:cubicBezTo>
                      <a:pt x="112" y="232"/>
                      <a:pt x="113" y="232"/>
                      <a:pt x="114" y="232"/>
                    </a:cubicBezTo>
                    <a:cubicBezTo>
                      <a:pt x="115" y="232"/>
                      <a:pt x="115" y="232"/>
                      <a:pt x="115" y="232"/>
                    </a:cubicBezTo>
                    <a:cubicBezTo>
                      <a:pt x="115" y="232"/>
                      <a:pt x="115" y="232"/>
                      <a:pt x="115" y="232"/>
                    </a:cubicBezTo>
                    <a:cubicBezTo>
                      <a:pt x="115" y="232"/>
                      <a:pt x="116" y="232"/>
                      <a:pt x="116" y="232"/>
                    </a:cubicBezTo>
                    <a:cubicBezTo>
                      <a:pt x="116" y="232"/>
                      <a:pt x="116" y="232"/>
                      <a:pt x="116" y="232"/>
                    </a:cubicBezTo>
                    <a:cubicBezTo>
                      <a:pt x="116" y="232"/>
                      <a:pt x="116" y="232"/>
                      <a:pt x="116" y="232"/>
                    </a:cubicBezTo>
                    <a:cubicBezTo>
                      <a:pt x="116" y="231"/>
                      <a:pt x="115" y="227"/>
                      <a:pt x="115" y="225"/>
                    </a:cubicBezTo>
                    <a:cubicBezTo>
                      <a:pt x="115" y="225"/>
                      <a:pt x="115" y="225"/>
                      <a:pt x="115" y="225"/>
                    </a:cubicBezTo>
                    <a:cubicBezTo>
                      <a:pt x="115" y="224"/>
                      <a:pt x="115" y="224"/>
                      <a:pt x="115" y="224"/>
                    </a:cubicBezTo>
                    <a:cubicBezTo>
                      <a:pt x="116" y="222"/>
                      <a:pt x="120" y="222"/>
                      <a:pt x="122" y="220"/>
                    </a:cubicBezTo>
                    <a:cubicBezTo>
                      <a:pt x="124" y="219"/>
                      <a:pt x="125" y="218"/>
                      <a:pt x="125" y="216"/>
                    </a:cubicBezTo>
                    <a:cubicBezTo>
                      <a:pt x="125" y="216"/>
                      <a:pt x="125" y="215"/>
                      <a:pt x="125" y="215"/>
                    </a:cubicBezTo>
                    <a:cubicBezTo>
                      <a:pt x="125" y="214"/>
                      <a:pt x="125" y="213"/>
                      <a:pt x="124" y="211"/>
                    </a:cubicBezTo>
                    <a:cubicBezTo>
                      <a:pt x="124" y="211"/>
                      <a:pt x="124" y="211"/>
                      <a:pt x="124" y="211"/>
                    </a:cubicBezTo>
                    <a:cubicBezTo>
                      <a:pt x="124" y="211"/>
                      <a:pt x="124" y="211"/>
                      <a:pt x="124" y="211"/>
                    </a:cubicBezTo>
                    <a:cubicBezTo>
                      <a:pt x="123" y="211"/>
                      <a:pt x="123" y="211"/>
                      <a:pt x="123" y="211"/>
                    </a:cubicBezTo>
                    <a:cubicBezTo>
                      <a:pt x="122" y="209"/>
                      <a:pt x="120" y="208"/>
                      <a:pt x="120" y="207"/>
                    </a:cubicBezTo>
                    <a:cubicBezTo>
                      <a:pt x="120" y="206"/>
                      <a:pt x="121" y="205"/>
                      <a:pt x="121" y="205"/>
                    </a:cubicBezTo>
                    <a:cubicBezTo>
                      <a:pt x="123" y="203"/>
                      <a:pt x="130" y="204"/>
                      <a:pt x="130" y="200"/>
                    </a:cubicBezTo>
                    <a:cubicBezTo>
                      <a:pt x="130" y="199"/>
                      <a:pt x="129" y="198"/>
                      <a:pt x="128" y="197"/>
                    </a:cubicBezTo>
                    <a:cubicBezTo>
                      <a:pt x="127" y="195"/>
                      <a:pt x="126" y="194"/>
                      <a:pt x="126" y="192"/>
                    </a:cubicBezTo>
                    <a:cubicBezTo>
                      <a:pt x="124" y="192"/>
                      <a:pt x="122" y="191"/>
                      <a:pt x="120" y="191"/>
                    </a:cubicBezTo>
                    <a:cubicBezTo>
                      <a:pt x="119" y="192"/>
                      <a:pt x="119" y="194"/>
                      <a:pt x="117" y="195"/>
                    </a:cubicBezTo>
                    <a:cubicBezTo>
                      <a:pt x="117" y="195"/>
                      <a:pt x="117" y="195"/>
                      <a:pt x="117" y="195"/>
                    </a:cubicBezTo>
                    <a:cubicBezTo>
                      <a:pt x="117" y="195"/>
                      <a:pt x="117" y="195"/>
                      <a:pt x="117" y="195"/>
                    </a:cubicBezTo>
                    <a:cubicBezTo>
                      <a:pt x="117" y="196"/>
                      <a:pt x="116" y="197"/>
                      <a:pt x="115" y="197"/>
                    </a:cubicBezTo>
                    <a:cubicBezTo>
                      <a:pt x="115" y="197"/>
                      <a:pt x="115" y="197"/>
                      <a:pt x="115" y="197"/>
                    </a:cubicBezTo>
                    <a:cubicBezTo>
                      <a:pt x="115" y="197"/>
                      <a:pt x="115" y="197"/>
                      <a:pt x="115" y="197"/>
                    </a:cubicBezTo>
                    <a:cubicBezTo>
                      <a:pt x="115" y="197"/>
                      <a:pt x="115" y="197"/>
                      <a:pt x="115" y="197"/>
                    </a:cubicBezTo>
                    <a:cubicBezTo>
                      <a:pt x="114" y="197"/>
                      <a:pt x="114" y="197"/>
                      <a:pt x="114" y="197"/>
                    </a:cubicBezTo>
                    <a:cubicBezTo>
                      <a:pt x="114" y="197"/>
                      <a:pt x="114" y="197"/>
                      <a:pt x="114" y="196"/>
                    </a:cubicBezTo>
                    <a:cubicBezTo>
                      <a:pt x="114" y="196"/>
                      <a:pt x="114" y="196"/>
                      <a:pt x="114" y="196"/>
                    </a:cubicBezTo>
                    <a:cubicBezTo>
                      <a:pt x="114" y="196"/>
                      <a:pt x="114" y="196"/>
                      <a:pt x="114" y="196"/>
                    </a:cubicBezTo>
                    <a:cubicBezTo>
                      <a:pt x="114" y="196"/>
                      <a:pt x="114" y="196"/>
                      <a:pt x="114" y="196"/>
                    </a:cubicBezTo>
                    <a:cubicBezTo>
                      <a:pt x="114" y="196"/>
                      <a:pt x="114" y="196"/>
                      <a:pt x="114" y="196"/>
                    </a:cubicBezTo>
                    <a:cubicBezTo>
                      <a:pt x="114" y="196"/>
                      <a:pt x="114" y="196"/>
                      <a:pt x="114" y="196"/>
                    </a:cubicBezTo>
                    <a:cubicBezTo>
                      <a:pt x="114" y="196"/>
                      <a:pt x="114" y="196"/>
                      <a:pt x="114" y="196"/>
                    </a:cubicBezTo>
                    <a:cubicBezTo>
                      <a:pt x="114" y="196"/>
                      <a:pt x="114" y="196"/>
                      <a:pt x="115" y="196"/>
                    </a:cubicBezTo>
                    <a:cubicBezTo>
                      <a:pt x="116" y="196"/>
                      <a:pt x="117" y="194"/>
                      <a:pt x="118" y="193"/>
                    </a:cubicBezTo>
                    <a:cubicBezTo>
                      <a:pt x="118" y="193"/>
                      <a:pt x="118" y="193"/>
                      <a:pt x="118" y="193"/>
                    </a:cubicBezTo>
                    <a:cubicBezTo>
                      <a:pt x="118" y="192"/>
                      <a:pt x="118" y="191"/>
                      <a:pt x="118" y="190"/>
                    </a:cubicBezTo>
                    <a:cubicBezTo>
                      <a:pt x="118" y="190"/>
                      <a:pt x="118" y="190"/>
                      <a:pt x="118" y="190"/>
                    </a:cubicBezTo>
                    <a:cubicBezTo>
                      <a:pt x="117" y="190"/>
                      <a:pt x="117" y="190"/>
                      <a:pt x="117" y="190"/>
                    </a:cubicBezTo>
                    <a:cubicBezTo>
                      <a:pt x="117" y="190"/>
                      <a:pt x="117" y="190"/>
                      <a:pt x="117" y="190"/>
                    </a:cubicBezTo>
                    <a:cubicBezTo>
                      <a:pt x="117" y="190"/>
                      <a:pt x="117" y="190"/>
                      <a:pt x="117" y="190"/>
                    </a:cubicBezTo>
                    <a:cubicBezTo>
                      <a:pt x="115" y="190"/>
                      <a:pt x="114" y="191"/>
                      <a:pt x="112" y="192"/>
                    </a:cubicBezTo>
                    <a:cubicBezTo>
                      <a:pt x="112" y="192"/>
                      <a:pt x="112" y="192"/>
                      <a:pt x="112" y="192"/>
                    </a:cubicBezTo>
                    <a:cubicBezTo>
                      <a:pt x="112" y="193"/>
                      <a:pt x="112" y="193"/>
                      <a:pt x="112" y="193"/>
                    </a:cubicBezTo>
                    <a:cubicBezTo>
                      <a:pt x="112" y="192"/>
                      <a:pt x="112" y="192"/>
                      <a:pt x="112" y="192"/>
                    </a:cubicBezTo>
                    <a:cubicBezTo>
                      <a:pt x="112" y="192"/>
                      <a:pt x="112" y="192"/>
                      <a:pt x="112" y="192"/>
                    </a:cubicBezTo>
                    <a:cubicBezTo>
                      <a:pt x="113" y="189"/>
                      <a:pt x="115"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20" y="188"/>
                    </a:cubicBezTo>
                    <a:cubicBezTo>
                      <a:pt x="120" y="188"/>
                      <a:pt x="120" y="188"/>
                      <a:pt x="120" y="188"/>
                    </a:cubicBezTo>
                    <a:cubicBezTo>
                      <a:pt x="122" y="189"/>
                      <a:pt x="125" y="191"/>
                      <a:pt x="127" y="191"/>
                    </a:cubicBezTo>
                    <a:cubicBezTo>
                      <a:pt x="127" y="191"/>
                      <a:pt x="127" y="191"/>
                      <a:pt x="127" y="192"/>
                    </a:cubicBezTo>
                    <a:cubicBezTo>
                      <a:pt x="127" y="192"/>
                      <a:pt x="128" y="192"/>
                      <a:pt x="128" y="192"/>
                    </a:cubicBezTo>
                    <a:cubicBezTo>
                      <a:pt x="128" y="192"/>
                      <a:pt x="128" y="192"/>
                      <a:pt x="128" y="192"/>
                    </a:cubicBezTo>
                    <a:cubicBezTo>
                      <a:pt x="128" y="192"/>
                      <a:pt x="128" y="192"/>
                      <a:pt x="128" y="192"/>
                    </a:cubicBezTo>
                    <a:cubicBezTo>
                      <a:pt x="128" y="192"/>
                      <a:pt x="128" y="192"/>
                      <a:pt x="128" y="192"/>
                    </a:cubicBezTo>
                    <a:cubicBezTo>
                      <a:pt x="130" y="192"/>
                      <a:pt x="131" y="192"/>
                      <a:pt x="133" y="192"/>
                    </a:cubicBezTo>
                    <a:cubicBezTo>
                      <a:pt x="133" y="192"/>
                      <a:pt x="133" y="192"/>
                      <a:pt x="133" y="192"/>
                    </a:cubicBezTo>
                    <a:cubicBezTo>
                      <a:pt x="133" y="192"/>
                      <a:pt x="133" y="192"/>
                      <a:pt x="133" y="192"/>
                    </a:cubicBezTo>
                    <a:cubicBezTo>
                      <a:pt x="136" y="192"/>
                      <a:pt x="139" y="192"/>
                      <a:pt x="141" y="191"/>
                    </a:cubicBezTo>
                    <a:cubicBezTo>
                      <a:pt x="142" y="190"/>
                      <a:pt x="142" y="190"/>
                      <a:pt x="142" y="190"/>
                    </a:cubicBezTo>
                    <a:cubicBezTo>
                      <a:pt x="142" y="190"/>
                      <a:pt x="142" y="190"/>
                      <a:pt x="142" y="190"/>
                    </a:cubicBezTo>
                    <a:cubicBezTo>
                      <a:pt x="142" y="190"/>
                      <a:pt x="143" y="190"/>
                      <a:pt x="143" y="190"/>
                    </a:cubicBezTo>
                    <a:cubicBezTo>
                      <a:pt x="143" y="190"/>
                      <a:pt x="143" y="190"/>
                      <a:pt x="143" y="190"/>
                    </a:cubicBezTo>
                    <a:cubicBezTo>
                      <a:pt x="143" y="190"/>
                      <a:pt x="143" y="190"/>
                      <a:pt x="143" y="190"/>
                    </a:cubicBezTo>
                    <a:cubicBezTo>
                      <a:pt x="143" y="190"/>
                      <a:pt x="143" y="190"/>
                      <a:pt x="143" y="190"/>
                    </a:cubicBezTo>
                    <a:cubicBezTo>
                      <a:pt x="143" y="190"/>
                      <a:pt x="143" y="190"/>
                      <a:pt x="143" y="190"/>
                    </a:cubicBezTo>
                    <a:cubicBezTo>
                      <a:pt x="144" y="190"/>
                      <a:pt x="144" y="190"/>
                      <a:pt x="144" y="190"/>
                    </a:cubicBezTo>
                    <a:cubicBezTo>
                      <a:pt x="145" y="189"/>
                      <a:pt x="146"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50" y="189"/>
                      <a:pt x="152" y="189"/>
                      <a:pt x="154" y="189"/>
                    </a:cubicBezTo>
                    <a:cubicBezTo>
                      <a:pt x="154" y="189"/>
                      <a:pt x="154" y="189"/>
                      <a:pt x="154" y="189"/>
                    </a:cubicBezTo>
                    <a:cubicBezTo>
                      <a:pt x="154" y="189"/>
                      <a:pt x="154" y="190"/>
                      <a:pt x="155" y="190"/>
                    </a:cubicBezTo>
                    <a:cubicBezTo>
                      <a:pt x="155" y="190"/>
                      <a:pt x="155" y="190"/>
                      <a:pt x="155" y="190"/>
                    </a:cubicBezTo>
                    <a:cubicBezTo>
                      <a:pt x="155" y="190"/>
                      <a:pt x="155" y="190"/>
                      <a:pt x="155" y="190"/>
                    </a:cubicBezTo>
                    <a:cubicBezTo>
                      <a:pt x="157" y="190"/>
                      <a:pt x="159" y="190"/>
                      <a:pt x="161" y="190"/>
                    </a:cubicBezTo>
                    <a:cubicBezTo>
                      <a:pt x="161" y="190"/>
                      <a:pt x="161" y="190"/>
                      <a:pt x="162" y="190"/>
                    </a:cubicBezTo>
                    <a:cubicBezTo>
                      <a:pt x="162" y="190"/>
                      <a:pt x="162" y="190"/>
                      <a:pt x="162" y="190"/>
                    </a:cubicBezTo>
                    <a:cubicBezTo>
                      <a:pt x="162" y="190"/>
                      <a:pt x="162" y="190"/>
                      <a:pt x="162" y="190"/>
                    </a:cubicBezTo>
                    <a:cubicBezTo>
                      <a:pt x="162" y="190"/>
                      <a:pt x="162" y="190"/>
                      <a:pt x="162" y="190"/>
                    </a:cubicBezTo>
                    <a:cubicBezTo>
                      <a:pt x="162" y="190"/>
                      <a:pt x="163" y="190"/>
                      <a:pt x="163" y="190"/>
                    </a:cubicBezTo>
                    <a:cubicBezTo>
                      <a:pt x="163" y="190"/>
                      <a:pt x="163" y="190"/>
                      <a:pt x="163" y="190"/>
                    </a:cubicBezTo>
                    <a:cubicBezTo>
                      <a:pt x="173" y="190"/>
                      <a:pt x="185" y="188"/>
                      <a:pt x="193" y="180"/>
                    </a:cubicBezTo>
                    <a:cubicBezTo>
                      <a:pt x="193" y="180"/>
                      <a:pt x="193" y="180"/>
                      <a:pt x="193" y="180"/>
                    </a:cubicBezTo>
                    <a:cubicBezTo>
                      <a:pt x="191" y="180"/>
                      <a:pt x="189" y="180"/>
                      <a:pt x="188" y="180"/>
                    </a:cubicBezTo>
                    <a:cubicBezTo>
                      <a:pt x="188" y="180"/>
                      <a:pt x="188" y="180"/>
                      <a:pt x="188" y="180"/>
                    </a:cubicBezTo>
                    <a:cubicBezTo>
                      <a:pt x="188" y="180"/>
                      <a:pt x="188" y="180"/>
                      <a:pt x="188" y="180"/>
                    </a:cubicBezTo>
                    <a:cubicBezTo>
                      <a:pt x="188" y="180"/>
                      <a:pt x="188" y="180"/>
                      <a:pt x="188" y="180"/>
                    </a:cubicBezTo>
                    <a:cubicBezTo>
                      <a:pt x="189" y="178"/>
                      <a:pt x="193" y="178"/>
                      <a:pt x="195" y="178"/>
                    </a:cubicBezTo>
                    <a:cubicBezTo>
                      <a:pt x="203" y="178"/>
                      <a:pt x="204" y="170"/>
                      <a:pt x="207" y="164"/>
                    </a:cubicBezTo>
                    <a:cubicBezTo>
                      <a:pt x="209" y="162"/>
                      <a:pt x="211" y="161"/>
                      <a:pt x="213" y="160"/>
                    </a:cubicBezTo>
                    <a:cubicBezTo>
                      <a:pt x="226" y="156"/>
                      <a:pt x="221" y="149"/>
                      <a:pt x="224" y="139"/>
                    </a:cubicBezTo>
                    <a:cubicBezTo>
                      <a:pt x="224" y="137"/>
                      <a:pt x="224" y="136"/>
                      <a:pt x="225" y="135"/>
                    </a:cubicBezTo>
                    <a:cubicBezTo>
                      <a:pt x="224" y="136"/>
                      <a:pt x="222" y="137"/>
                      <a:pt x="220" y="139"/>
                    </a:cubicBezTo>
                    <a:cubicBezTo>
                      <a:pt x="220" y="139"/>
                      <a:pt x="220" y="139"/>
                      <a:pt x="220" y="139"/>
                    </a:cubicBezTo>
                    <a:cubicBezTo>
                      <a:pt x="220" y="138"/>
                      <a:pt x="220" y="138"/>
                      <a:pt x="220" y="138"/>
                    </a:cubicBezTo>
                    <a:cubicBezTo>
                      <a:pt x="220" y="138"/>
                      <a:pt x="220" y="138"/>
                      <a:pt x="220" y="138"/>
                    </a:cubicBezTo>
                    <a:cubicBezTo>
                      <a:pt x="220" y="138"/>
                      <a:pt x="220" y="138"/>
                      <a:pt x="220" y="138"/>
                    </a:cubicBezTo>
                    <a:cubicBezTo>
                      <a:pt x="220" y="138"/>
                      <a:pt x="222" y="136"/>
                      <a:pt x="222" y="136"/>
                    </a:cubicBezTo>
                    <a:cubicBezTo>
                      <a:pt x="223" y="135"/>
                      <a:pt x="224" y="134"/>
                      <a:pt x="225" y="133"/>
                    </a:cubicBezTo>
                    <a:cubicBezTo>
                      <a:pt x="226" y="131"/>
                      <a:pt x="228" y="129"/>
                      <a:pt x="229" y="127"/>
                    </a:cubicBezTo>
                    <a:cubicBezTo>
                      <a:pt x="230" y="125"/>
                      <a:pt x="230" y="123"/>
                      <a:pt x="230" y="121"/>
                    </a:cubicBezTo>
                    <a:cubicBezTo>
                      <a:pt x="230" y="117"/>
                      <a:pt x="228" y="113"/>
                      <a:pt x="228" y="109"/>
                    </a:cubicBezTo>
                    <a:cubicBezTo>
                      <a:pt x="228" y="108"/>
                      <a:pt x="228" y="107"/>
                      <a:pt x="228" y="107"/>
                    </a:cubicBezTo>
                    <a:cubicBezTo>
                      <a:pt x="228" y="105"/>
                      <a:pt x="229" y="102"/>
                      <a:pt x="230" y="100"/>
                    </a:cubicBezTo>
                    <a:cubicBezTo>
                      <a:pt x="231" y="98"/>
                      <a:pt x="231" y="95"/>
                      <a:pt x="231" y="93"/>
                    </a:cubicBezTo>
                    <a:cubicBezTo>
                      <a:pt x="231" y="90"/>
                      <a:pt x="230" y="87"/>
                      <a:pt x="229" y="84"/>
                    </a:cubicBezTo>
                    <a:cubicBezTo>
                      <a:pt x="229" y="82"/>
                      <a:pt x="228" y="81"/>
                      <a:pt x="228" y="80"/>
                    </a:cubicBezTo>
                    <a:cubicBezTo>
                      <a:pt x="228" y="78"/>
                      <a:pt x="229" y="77"/>
                      <a:pt x="229" y="74"/>
                    </a:cubicBezTo>
                    <a:cubicBezTo>
                      <a:pt x="230" y="72"/>
                      <a:pt x="231" y="69"/>
                      <a:pt x="231" y="67"/>
                    </a:cubicBezTo>
                    <a:cubicBezTo>
                      <a:pt x="231" y="64"/>
                      <a:pt x="230" y="61"/>
                      <a:pt x="229" y="59"/>
                    </a:cubicBezTo>
                    <a:cubicBezTo>
                      <a:pt x="229" y="58"/>
                      <a:pt x="229" y="58"/>
                      <a:pt x="229" y="58"/>
                    </a:cubicBezTo>
                    <a:cubicBezTo>
                      <a:pt x="228" y="60"/>
                      <a:pt x="227" y="61"/>
                      <a:pt x="227" y="63"/>
                    </a:cubicBezTo>
                    <a:cubicBezTo>
                      <a:pt x="227" y="63"/>
                      <a:pt x="227" y="63"/>
                      <a:pt x="227" y="63"/>
                    </a:cubicBezTo>
                    <a:cubicBezTo>
                      <a:pt x="226" y="63"/>
                      <a:pt x="226" y="62"/>
                      <a:pt x="226" y="61"/>
                    </a:cubicBezTo>
                    <a:cubicBezTo>
                      <a:pt x="226" y="58"/>
                      <a:pt x="227" y="55"/>
                      <a:pt x="228" y="53"/>
                    </a:cubicBezTo>
                    <a:cubicBezTo>
                      <a:pt x="229" y="51"/>
                      <a:pt x="229" y="49"/>
                      <a:pt x="230" y="47"/>
                    </a:cubicBezTo>
                    <a:cubicBezTo>
                      <a:pt x="231" y="45"/>
                      <a:pt x="231" y="43"/>
                      <a:pt x="231" y="42"/>
                    </a:cubicBezTo>
                    <a:cubicBezTo>
                      <a:pt x="231" y="37"/>
                      <a:pt x="228" y="37"/>
                      <a:pt x="227" y="32"/>
                    </a:cubicBezTo>
                    <a:cubicBezTo>
                      <a:pt x="226" y="31"/>
                      <a:pt x="226" y="30"/>
                      <a:pt x="226" y="29"/>
                    </a:cubicBezTo>
                    <a:cubicBezTo>
                      <a:pt x="226" y="26"/>
                      <a:pt x="228" y="23"/>
                      <a:pt x="228" y="19"/>
                    </a:cubicBezTo>
                    <a:cubicBezTo>
                      <a:pt x="228" y="18"/>
                      <a:pt x="227" y="16"/>
                      <a:pt x="226" y="15"/>
                    </a:cubicBezTo>
                    <a:cubicBezTo>
                      <a:pt x="225" y="12"/>
                      <a:pt x="223" y="11"/>
                      <a:pt x="221" y="9"/>
                    </a:cubicBezTo>
                    <a:cubicBezTo>
                      <a:pt x="219" y="9"/>
                      <a:pt x="217" y="8"/>
                      <a:pt x="215" y="5"/>
                    </a:cubicBezTo>
                    <a:cubicBezTo>
                      <a:pt x="215" y="5"/>
                      <a:pt x="215" y="5"/>
                      <a:pt x="215" y="5"/>
                    </a:cubicBezTo>
                    <a:cubicBezTo>
                      <a:pt x="215" y="5"/>
                      <a:pt x="215" y="5"/>
                      <a:pt x="215" y="5"/>
                    </a:cubicBezTo>
                    <a:cubicBezTo>
                      <a:pt x="215" y="5"/>
                      <a:pt x="215" y="5"/>
                      <a:pt x="215" y="5"/>
                    </a:cubicBezTo>
                    <a:cubicBezTo>
                      <a:pt x="213" y="2"/>
                      <a:pt x="210" y="0"/>
                      <a:pt x="206" y="0"/>
                    </a:cubicBezTo>
                    <a:cubicBezTo>
                      <a:pt x="206" y="0"/>
                      <a:pt x="206" y="0"/>
                      <a:pt x="206" y="0"/>
                    </a:cubicBezTo>
                  </a:path>
                </a:pathLst>
              </a:custGeom>
              <a:solidFill>
                <a:srgbClr val="DB5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0" name="Freeform 8657">
                <a:extLst>
                  <a:ext uri="{FF2B5EF4-FFF2-40B4-BE49-F238E27FC236}">
                    <a16:creationId xmlns:a16="http://schemas.microsoft.com/office/drawing/2014/main" id="{5284AB56-7B18-4386-88B7-27B42011C0C1}"/>
                  </a:ext>
                </a:extLst>
              </p:cNvPr>
              <p:cNvSpPr/>
              <p:nvPr/>
            </p:nvSpPr>
            <p:spPr bwMode="auto">
              <a:xfrm>
                <a:off x="7505" y="2004"/>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path>
                </a:pathLst>
              </a:custGeom>
              <a:solidFill>
                <a:srgbClr val="DB5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1" name="Freeform 8658">
                <a:extLst>
                  <a:ext uri="{FF2B5EF4-FFF2-40B4-BE49-F238E27FC236}">
                    <a16:creationId xmlns:a16="http://schemas.microsoft.com/office/drawing/2014/main" id="{1C449C23-1774-45EB-9857-5041F2818B9E}"/>
                  </a:ext>
                </a:extLst>
              </p:cNvPr>
              <p:cNvSpPr/>
              <p:nvPr/>
            </p:nvSpPr>
            <p:spPr bwMode="auto">
              <a:xfrm>
                <a:off x="7622" y="1986"/>
                <a:ext cx="12" cy="18"/>
              </a:xfrm>
              <a:custGeom>
                <a:avLst/>
                <a:gdLst>
                  <a:gd name="T0" fmla="*/ 16 w 16"/>
                  <a:gd name="T1" fmla="*/ 0 h 23"/>
                  <a:gd name="T2" fmla="*/ 10 w 16"/>
                  <a:gd name="T3" fmla="*/ 2 h 23"/>
                  <a:gd name="T4" fmla="*/ 7 w 16"/>
                  <a:gd name="T5" fmla="*/ 10 h 23"/>
                  <a:gd name="T6" fmla="*/ 2 w 16"/>
                  <a:gd name="T7" fmla="*/ 16 h 23"/>
                  <a:gd name="T8" fmla="*/ 0 w 16"/>
                  <a:gd name="T9" fmla="*/ 23 h 23"/>
                  <a:gd name="T10" fmla="*/ 0 w 16"/>
                  <a:gd name="T11" fmla="*/ 23 h 23"/>
                  <a:gd name="T12" fmla="*/ 5 w 16"/>
                  <a:gd name="T13" fmla="*/ 15 h 23"/>
                  <a:gd name="T14" fmla="*/ 8 w 16"/>
                  <a:gd name="T15" fmla="*/ 13 h 23"/>
                  <a:gd name="T16" fmla="*/ 9 w 16"/>
                  <a:gd name="T17" fmla="*/ 8 h 23"/>
                  <a:gd name="T18" fmla="*/ 16 w 16"/>
                  <a:gd name="T19" fmla="*/ 1 h 23"/>
                  <a:gd name="T20" fmla="*/ 16 w 1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3">
                    <a:moveTo>
                      <a:pt x="16" y="0"/>
                    </a:moveTo>
                    <a:cubicBezTo>
                      <a:pt x="14" y="1"/>
                      <a:pt x="11" y="1"/>
                      <a:pt x="10" y="2"/>
                    </a:cubicBezTo>
                    <a:cubicBezTo>
                      <a:pt x="8" y="5"/>
                      <a:pt x="7" y="8"/>
                      <a:pt x="7" y="10"/>
                    </a:cubicBezTo>
                    <a:cubicBezTo>
                      <a:pt x="6" y="13"/>
                      <a:pt x="3" y="14"/>
                      <a:pt x="2" y="16"/>
                    </a:cubicBezTo>
                    <a:cubicBezTo>
                      <a:pt x="0" y="18"/>
                      <a:pt x="0" y="21"/>
                      <a:pt x="0" y="23"/>
                    </a:cubicBezTo>
                    <a:cubicBezTo>
                      <a:pt x="0" y="23"/>
                      <a:pt x="0" y="23"/>
                      <a:pt x="0" y="23"/>
                    </a:cubicBezTo>
                    <a:cubicBezTo>
                      <a:pt x="1" y="21"/>
                      <a:pt x="2" y="16"/>
                      <a:pt x="5" y="15"/>
                    </a:cubicBezTo>
                    <a:cubicBezTo>
                      <a:pt x="6" y="15"/>
                      <a:pt x="7" y="14"/>
                      <a:pt x="8" y="13"/>
                    </a:cubicBezTo>
                    <a:cubicBezTo>
                      <a:pt x="9" y="12"/>
                      <a:pt x="9" y="10"/>
                      <a:pt x="9" y="8"/>
                    </a:cubicBezTo>
                    <a:cubicBezTo>
                      <a:pt x="10" y="4"/>
                      <a:pt x="13" y="3"/>
                      <a:pt x="16" y="1"/>
                    </a:cubicBezTo>
                    <a:cubicBezTo>
                      <a:pt x="16" y="1"/>
                      <a:pt x="16" y="0"/>
                      <a:pt x="16" y="0"/>
                    </a:cubicBezTo>
                  </a:path>
                </a:pathLst>
              </a:custGeom>
              <a:solidFill>
                <a:srgbClr val="BA3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2" name="Freeform 8659">
                <a:extLst>
                  <a:ext uri="{FF2B5EF4-FFF2-40B4-BE49-F238E27FC236}">
                    <a16:creationId xmlns:a16="http://schemas.microsoft.com/office/drawing/2014/main" id="{0552C9A5-441A-45F9-8F95-B7EB3EBA59DE}"/>
                  </a:ext>
                </a:extLst>
              </p:cNvPr>
              <p:cNvSpPr/>
              <p:nvPr/>
            </p:nvSpPr>
            <p:spPr bwMode="auto">
              <a:xfrm>
                <a:off x="7494" y="1989"/>
                <a:ext cx="11" cy="15"/>
              </a:xfrm>
              <a:custGeom>
                <a:avLst/>
                <a:gdLst>
                  <a:gd name="T0" fmla="*/ 2 w 15"/>
                  <a:gd name="T1" fmla="*/ 0 h 20"/>
                  <a:gd name="T2" fmla="*/ 0 w 15"/>
                  <a:gd name="T3" fmla="*/ 4 h 20"/>
                  <a:gd name="T4" fmla="*/ 1 w 15"/>
                  <a:gd name="T5" fmla="*/ 6 h 20"/>
                  <a:gd name="T6" fmla="*/ 4 w 15"/>
                  <a:gd name="T7" fmla="*/ 10 h 20"/>
                  <a:gd name="T8" fmla="*/ 6 w 15"/>
                  <a:gd name="T9" fmla="*/ 14 h 20"/>
                  <a:gd name="T10" fmla="*/ 10 w 15"/>
                  <a:gd name="T11" fmla="*/ 17 h 20"/>
                  <a:gd name="T12" fmla="*/ 15 w 15"/>
                  <a:gd name="T13" fmla="*/ 20 h 20"/>
                  <a:gd name="T14" fmla="*/ 10 w 15"/>
                  <a:gd name="T15" fmla="*/ 17 h 20"/>
                  <a:gd name="T16" fmla="*/ 6 w 15"/>
                  <a:gd name="T17" fmla="*/ 14 h 20"/>
                  <a:gd name="T18" fmla="*/ 4 w 15"/>
                  <a:gd name="T19" fmla="*/ 10 h 20"/>
                  <a:gd name="T20" fmla="*/ 1 w 15"/>
                  <a:gd name="T21" fmla="*/ 6 h 20"/>
                  <a:gd name="T22" fmla="*/ 2 w 15"/>
                  <a:gd name="T23" fmla="*/ 0 h 20"/>
                  <a:gd name="T24" fmla="*/ 2 w 15"/>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0">
                    <a:moveTo>
                      <a:pt x="2" y="0"/>
                    </a:moveTo>
                    <a:cubicBezTo>
                      <a:pt x="1" y="1"/>
                      <a:pt x="0" y="3"/>
                      <a:pt x="0" y="4"/>
                    </a:cubicBezTo>
                    <a:cubicBezTo>
                      <a:pt x="0" y="5"/>
                      <a:pt x="1" y="5"/>
                      <a:pt x="1" y="6"/>
                    </a:cubicBezTo>
                    <a:cubicBezTo>
                      <a:pt x="1" y="8"/>
                      <a:pt x="2" y="10"/>
                      <a:pt x="4" y="10"/>
                    </a:cubicBezTo>
                    <a:cubicBezTo>
                      <a:pt x="4" y="12"/>
                      <a:pt x="5" y="13"/>
                      <a:pt x="6" y="14"/>
                    </a:cubicBezTo>
                    <a:cubicBezTo>
                      <a:pt x="7" y="16"/>
                      <a:pt x="9" y="16"/>
                      <a:pt x="10" y="17"/>
                    </a:cubicBezTo>
                    <a:cubicBezTo>
                      <a:pt x="12" y="17"/>
                      <a:pt x="14" y="18"/>
                      <a:pt x="15" y="20"/>
                    </a:cubicBezTo>
                    <a:cubicBezTo>
                      <a:pt x="14" y="18"/>
                      <a:pt x="12" y="17"/>
                      <a:pt x="10" y="17"/>
                    </a:cubicBezTo>
                    <a:cubicBezTo>
                      <a:pt x="9" y="16"/>
                      <a:pt x="7" y="16"/>
                      <a:pt x="6" y="14"/>
                    </a:cubicBezTo>
                    <a:cubicBezTo>
                      <a:pt x="5" y="13"/>
                      <a:pt x="4" y="12"/>
                      <a:pt x="4" y="10"/>
                    </a:cubicBezTo>
                    <a:cubicBezTo>
                      <a:pt x="2" y="10"/>
                      <a:pt x="1" y="8"/>
                      <a:pt x="1" y="6"/>
                    </a:cubicBezTo>
                    <a:cubicBezTo>
                      <a:pt x="0" y="4"/>
                      <a:pt x="1" y="2"/>
                      <a:pt x="2" y="0"/>
                    </a:cubicBezTo>
                    <a:cubicBezTo>
                      <a:pt x="2" y="0"/>
                      <a:pt x="2" y="0"/>
                      <a:pt x="2" y="0"/>
                    </a:cubicBezTo>
                  </a:path>
                </a:pathLst>
              </a:custGeom>
              <a:solidFill>
                <a:srgbClr val="A518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3" name="Freeform 8660">
                <a:extLst>
                  <a:ext uri="{FF2B5EF4-FFF2-40B4-BE49-F238E27FC236}">
                    <a16:creationId xmlns:a16="http://schemas.microsoft.com/office/drawing/2014/main" id="{33D91902-B80B-4762-BD7D-C01B1684082E}"/>
                  </a:ext>
                </a:extLst>
              </p:cNvPr>
              <p:cNvSpPr/>
              <p:nvPr/>
            </p:nvSpPr>
            <p:spPr bwMode="auto">
              <a:xfrm>
                <a:off x="7500" y="2005"/>
                <a:ext cx="3" cy="1"/>
              </a:xfrm>
              <a:custGeom>
                <a:avLst/>
                <a:gdLst>
                  <a:gd name="T0" fmla="*/ 2 w 4"/>
                  <a:gd name="T1" fmla="*/ 0 h 1"/>
                  <a:gd name="T2" fmla="*/ 0 w 4"/>
                  <a:gd name="T3" fmla="*/ 1 h 1"/>
                  <a:gd name="T4" fmla="*/ 0 w 4"/>
                  <a:gd name="T5" fmla="*/ 1 h 1"/>
                  <a:gd name="T6" fmla="*/ 2 w 4"/>
                  <a:gd name="T7" fmla="*/ 0 h 1"/>
                  <a:gd name="T8" fmla="*/ 4 w 4"/>
                  <a:gd name="T9" fmla="*/ 1 h 1"/>
                  <a:gd name="T10" fmla="*/ 4 w 4"/>
                  <a:gd name="T11" fmla="*/ 1 h 1"/>
                  <a:gd name="T12" fmla="*/ 2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2" y="0"/>
                    </a:moveTo>
                    <a:cubicBezTo>
                      <a:pt x="1" y="0"/>
                      <a:pt x="0" y="1"/>
                      <a:pt x="0" y="1"/>
                    </a:cubicBezTo>
                    <a:cubicBezTo>
                      <a:pt x="0" y="1"/>
                      <a:pt x="0" y="1"/>
                      <a:pt x="0" y="1"/>
                    </a:cubicBezTo>
                    <a:cubicBezTo>
                      <a:pt x="0" y="1"/>
                      <a:pt x="1" y="0"/>
                      <a:pt x="2" y="0"/>
                    </a:cubicBezTo>
                    <a:cubicBezTo>
                      <a:pt x="3" y="0"/>
                      <a:pt x="3" y="0"/>
                      <a:pt x="4" y="1"/>
                    </a:cubicBezTo>
                    <a:cubicBezTo>
                      <a:pt x="4" y="1"/>
                      <a:pt x="4" y="1"/>
                      <a:pt x="4" y="1"/>
                    </a:cubicBezTo>
                    <a:cubicBezTo>
                      <a:pt x="3" y="0"/>
                      <a:pt x="3" y="0"/>
                      <a:pt x="2" y="0"/>
                    </a:cubicBezTo>
                  </a:path>
                </a:pathLst>
              </a:custGeom>
              <a:solidFill>
                <a:srgbClr val="DB5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4" name="Freeform 8661">
                <a:extLst>
                  <a:ext uri="{FF2B5EF4-FFF2-40B4-BE49-F238E27FC236}">
                    <a16:creationId xmlns:a16="http://schemas.microsoft.com/office/drawing/2014/main" id="{D8E492F8-2D23-4655-9DBF-FC71464E5C22}"/>
                  </a:ext>
                </a:extLst>
              </p:cNvPr>
              <p:cNvSpPr/>
              <p:nvPr/>
            </p:nvSpPr>
            <p:spPr bwMode="auto">
              <a:xfrm>
                <a:off x="7506" y="2007"/>
                <a:ext cx="1" cy="0"/>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1"/>
                      <a:pt x="1" y="1"/>
                    </a:cubicBezTo>
                    <a:cubicBezTo>
                      <a:pt x="0" y="1"/>
                      <a:pt x="0" y="0"/>
                      <a:pt x="0" y="0"/>
                    </a:cubicBezTo>
                  </a:path>
                </a:pathLst>
              </a:custGeom>
              <a:solidFill>
                <a:srgbClr val="A518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5" name="Freeform 8662">
                <a:extLst>
                  <a:ext uri="{FF2B5EF4-FFF2-40B4-BE49-F238E27FC236}">
                    <a16:creationId xmlns:a16="http://schemas.microsoft.com/office/drawing/2014/main" id="{550D3066-14EB-40DE-8FC7-D9910EFADD59}"/>
                  </a:ext>
                </a:extLst>
              </p:cNvPr>
              <p:cNvSpPr/>
              <p:nvPr/>
            </p:nvSpPr>
            <p:spPr bwMode="auto">
              <a:xfrm>
                <a:off x="7491" y="1984"/>
                <a:ext cx="16" cy="23"/>
              </a:xfrm>
              <a:custGeom>
                <a:avLst/>
                <a:gdLst>
                  <a:gd name="T0" fmla="*/ 10 w 22"/>
                  <a:gd name="T1" fmla="*/ 0 h 31"/>
                  <a:gd name="T2" fmla="*/ 7 w 22"/>
                  <a:gd name="T3" fmla="*/ 21 h 31"/>
                  <a:gd name="T4" fmla="*/ 9 w 22"/>
                  <a:gd name="T5" fmla="*/ 25 h 31"/>
                  <a:gd name="T6" fmla="*/ 12 w 22"/>
                  <a:gd name="T7" fmla="*/ 30 h 31"/>
                  <a:gd name="T8" fmla="*/ 13 w 22"/>
                  <a:gd name="T9" fmla="*/ 29 h 31"/>
                  <a:gd name="T10" fmla="*/ 15 w 22"/>
                  <a:gd name="T11" fmla="*/ 28 h 31"/>
                  <a:gd name="T12" fmla="*/ 17 w 22"/>
                  <a:gd name="T13" fmla="*/ 29 h 31"/>
                  <a:gd name="T14" fmla="*/ 17 w 22"/>
                  <a:gd name="T15" fmla="*/ 29 h 31"/>
                  <a:gd name="T16" fmla="*/ 18 w 22"/>
                  <a:gd name="T17" fmla="*/ 29 h 31"/>
                  <a:gd name="T18" fmla="*/ 22 w 22"/>
                  <a:gd name="T19" fmla="*/ 31 h 31"/>
                  <a:gd name="T20" fmla="*/ 21 w 22"/>
                  <a:gd name="T21" fmla="*/ 30 h 31"/>
                  <a:gd name="T22" fmla="*/ 20 w 22"/>
                  <a:gd name="T23" fmla="*/ 27 h 31"/>
                  <a:gd name="T24" fmla="*/ 15 w 22"/>
                  <a:gd name="T25" fmla="*/ 24 h 31"/>
                  <a:gd name="T26" fmla="*/ 11 w 22"/>
                  <a:gd name="T27" fmla="*/ 21 h 31"/>
                  <a:gd name="T28" fmla="*/ 9 w 22"/>
                  <a:gd name="T29" fmla="*/ 17 h 31"/>
                  <a:gd name="T30" fmla="*/ 6 w 22"/>
                  <a:gd name="T31" fmla="*/ 13 h 31"/>
                  <a:gd name="T32" fmla="*/ 5 w 22"/>
                  <a:gd name="T33" fmla="*/ 11 h 31"/>
                  <a:gd name="T34" fmla="*/ 7 w 22"/>
                  <a:gd name="T35" fmla="*/ 7 h 31"/>
                  <a:gd name="T36" fmla="*/ 10 w 22"/>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1">
                    <a:moveTo>
                      <a:pt x="10" y="0"/>
                    </a:moveTo>
                    <a:cubicBezTo>
                      <a:pt x="1" y="4"/>
                      <a:pt x="0" y="14"/>
                      <a:pt x="7" y="21"/>
                    </a:cubicBezTo>
                    <a:cubicBezTo>
                      <a:pt x="7" y="22"/>
                      <a:pt x="9" y="23"/>
                      <a:pt x="9" y="25"/>
                    </a:cubicBezTo>
                    <a:cubicBezTo>
                      <a:pt x="9" y="29"/>
                      <a:pt x="10" y="30"/>
                      <a:pt x="12" y="30"/>
                    </a:cubicBezTo>
                    <a:cubicBezTo>
                      <a:pt x="12" y="30"/>
                      <a:pt x="12" y="29"/>
                      <a:pt x="13" y="29"/>
                    </a:cubicBezTo>
                    <a:cubicBezTo>
                      <a:pt x="13" y="29"/>
                      <a:pt x="14" y="28"/>
                      <a:pt x="15" y="28"/>
                    </a:cubicBezTo>
                    <a:cubicBezTo>
                      <a:pt x="16" y="28"/>
                      <a:pt x="16" y="28"/>
                      <a:pt x="17" y="29"/>
                    </a:cubicBezTo>
                    <a:cubicBezTo>
                      <a:pt x="17" y="29"/>
                      <a:pt x="17" y="29"/>
                      <a:pt x="17" y="29"/>
                    </a:cubicBezTo>
                    <a:cubicBezTo>
                      <a:pt x="17" y="29"/>
                      <a:pt x="17" y="29"/>
                      <a:pt x="18" y="29"/>
                    </a:cubicBezTo>
                    <a:cubicBezTo>
                      <a:pt x="19" y="29"/>
                      <a:pt x="21" y="30"/>
                      <a:pt x="22" y="31"/>
                    </a:cubicBezTo>
                    <a:cubicBezTo>
                      <a:pt x="21" y="31"/>
                      <a:pt x="21" y="30"/>
                      <a:pt x="21" y="30"/>
                    </a:cubicBezTo>
                    <a:cubicBezTo>
                      <a:pt x="21" y="29"/>
                      <a:pt x="20" y="28"/>
                      <a:pt x="20" y="27"/>
                    </a:cubicBezTo>
                    <a:cubicBezTo>
                      <a:pt x="19" y="25"/>
                      <a:pt x="17" y="24"/>
                      <a:pt x="15" y="24"/>
                    </a:cubicBezTo>
                    <a:cubicBezTo>
                      <a:pt x="14" y="23"/>
                      <a:pt x="12" y="23"/>
                      <a:pt x="11" y="21"/>
                    </a:cubicBezTo>
                    <a:cubicBezTo>
                      <a:pt x="10" y="20"/>
                      <a:pt x="9" y="19"/>
                      <a:pt x="9" y="17"/>
                    </a:cubicBezTo>
                    <a:cubicBezTo>
                      <a:pt x="7" y="17"/>
                      <a:pt x="6" y="15"/>
                      <a:pt x="6" y="13"/>
                    </a:cubicBezTo>
                    <a:cubicBezTo>
                      <a:pt x="6" y="12"/>
                      <a:pt x="5" y="12"/>
                      <a:pt x="5" y="11"/>
                    </a:cubicBezTo>
                    <a:cubicBezTo>
                      <a:pt x="5" y="10"/>
                      <a:pt x="6" y="8"/>
                      <a:pt x="7" y="7"/>
                    </a:cubicBezTo>
                    <a:cubicBezTo>
                      <a:pt x="7" y="5"/>
                      <a:pt x="8" y="2"/>
                      <a:pt x="10" y="0"/>
                    </a:cubicBezTo>
                  </a:path>
                </a:pathLst>
              </a:custGeom>
              <a:solidFill>
                <a:srgbClr val="D64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6" name="Freeform 8663">
                <a:extLst>
                  <a:ext uri="{FF2B5EF4-FFF2-40B4-BE49-F238E27FC236}">
                    <a16:creationId xmlns:a16="http://schemas.microsoft.com/office/drawing/2014/main" id="{96BF38AB-C204-4762-9332-A20FB060EA3F}"/>
                  </a:ext>
                </a:extLst>
              </p:cNvPr>
              <p:cNvSpPr/>
              <p:nvPr/>
            </p:nvSpPr>
            <p:spPr bwMode="auto">
              <a:xfrm flipH="1">
                <a:off x="7622" y="200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path>
                </a:pathLst>
              </a:custGeom>
              <a:solidFill>
                <a:srgbClr val="A518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7" name="Freeform 8664">
                <a:extLst>
                  <a:ext uri="{FF2B5EF4-FFF2-40B4-BE49-F238E27FC236}">
                    <a16:creationId xmlns:a16="http://schemas.microsoft.com/office/drawing/2014/main" id="{E692E9DF-A639-422E-B26E-E6BE40C640F3}"/>
                  </a:ext>
                </a:extLst>
              </p:cNvPr>
              <p:cNvSpPr>
                <a:spLocks noEditPoints="1"/>
              </p:cNvSpPr>
              <p:nvPr/>
            </p:nvSpPr>
            <p:spPr bwMode="auto">
              <a:xfrm>
                <a:off x="7634" y="1979"/>
                <a:ext cx="4" cy="4"/>
              </a:xfrm>
              <a:custGeom>
                <a:avLst/>
                <a:gdLst>
                  <a:gd name="T0" fmla="*/ 0 w 5"/>
                  <a:gd name="T1" fmla="*/ 5 h 5"/>
                  <a:gd name="T2" fmla="*/ 0 w 5"/>
                  <a:gd name="T3" fmla="*/ 5 h 5"/>
                  <a:gd name="T4" fmla="*/ 0 w 5"/>
                  <a:gd name="T5" fmla="*/ 5 h 5"/>
                  <a:gd name="T6" fmla="*/ 0 w 5"/>
                  <a:gd name="T7" fmla="*/ 5 h 5"/>
                  <a:gd name="T8" fmla="*/ 0 w 5"/>
                  <a:gd name="T9" fmla="*/ 5 h 5"/>
                  <a:gd name="T10" fmla="*/ 1 w 5"/>
                  <a:gd name="T11" fmla="*/ 4 h 5"/>
                  <a:gd name="T12" fmla="*/ 1 w 5"/>
                  <a:gd name="T13" fmla="*/ 5 h 5"/>
                  <a:gd name="T14" fmla="*/ 1 w 5"/>
                  <a:gd name="T15" fmla="*/ 4 h 5"/>
                  <a:gd name="T16" fmla="*/ 1 w 5"/>
                  <a:gd name="T17" fmla="*/ 3 h 5"/>
                  <a:gd name="T18" fmla="*/ 1 w 5"/>
                  <a:gd name="T19" fmla="*/ 3 h 5"/>
                  <a:gd name="T20" fmla="*/ 1 w 5"/>
                  <a:gd name="T21" fmla="*/ 3 h 5"/>
                  <a:gd name="T22" fmla="*/ 1 w 5"/>
                  <a:gd name="T23" fmla="*/ 3 h 5"/>
                  <a:gd name="T24" fmla="*/ 0 w 5"/>
                  <a:gd name="T25" fmla="*/ 3 h 5"/>
                  <a:gd name="T26" fmla="*/ 0 w 5"/>
                  <a:gd name="T27" fmla="*/ 3 h 5"/>
                  <a:gd name="T28" fmla="*/ 0 w 5"/>
                  <a:gd name="T29" fmla="*/ 3 h 5"/>
                  <a:gd name="T30" fmla="*/ 2 w 5"/>
                  <a:gd name="T31" fmla="*/ 3 h 5"/>
                  <a:gd name="T32" fmla="*/ 1 w 5"/>
                  <a:gd name="T33" fmla="*/ 3 h 5"/>
                  <a:gd name="T34" fmla="*/ 2 w 5"/>
                  <a:gd name="T35" fmla="*/ 3 h 5"/>
                  <a:gd name="T36" fmla="*/ 3 w 5"/>
                  <a:gd name="T37" fmla="*/ 3 h 5"/>
                  <a:gd name="T38" fmla="*/ 2 w 5"/>
                  <a:gd name="T39" fmla="*/ 3 h 5"/>
                  <a:gd name="T40" fmla="*/ 3 w 5"/>
                  <a:gd name="T41" fmla="*/ 3 h 5"/>
                  <a:gd name="T42" fmla="*/ 5 w 5"/>
                  <a:gd name="T43" fmla="*/ 0 h 5"/>
                  <a:gd name="T44" fmla="*/ 5 w 5"/>
                  <a:gd name="T45" fmla="*/ 0 h 5"/>
                  <a:gd name="T46" fmla="*/ 5 w 5"/>
                  <a:gd name="T47" fmla="*/ 0 h 5"/>
                  <a:gd name="T48" fmla="*/ 5 w 5"/>
                  <a:gd name="T49" fmla="*/ 0 h 5"/>
                  <a:gd name="T50" fmla="*/ 2 w 5"/>
                  <a:gd name="T51" fmla="*/ 4 h 5"/>
                  <a:gd name="T52" fmla="*/ 1 w 5"/>
                  <a:gd name="T53" fmla="*/ 4 h 5"/>
                  <a:gd name="T54" fmla="*/ 2 w 5"/>
                  <a:gd name="T55" fmla="*/ 4 h 5"/>
                  <a:gd name="T56" fmla="*/ 5 w 5"/>
                  <a:gd name="T57" fmla="*/ 0 h 5"/>
                  <a:gd name="T58" fmla="*/ 5 w 5"/>
                  <a:gd name="T5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5">
                    <a:moveTo>
                      <a:pt x="0" y="5"/>
                    </a:moveTo>
                    <a:cubicBezTo>
                      <a:pt x="0" y="5"/>
                      <a:pt x="0" y="5"/>
                      <a:pt x="0" y="5"/>
                    </a:cubicBezTo>
                    <a:cubicBezTo>
                      <a:pt x="0" y="5"/>
                      <a:pt x="0" y="5"/>
                      <a:pt x="0" y="5"/>
                    </a:cubicBezTo>
                    <a:cubicBezTo>
                      <a:pt x="0" y="5"/>
                      <a:pt x="0" y="5"/>
                      <a:pt x="0" y="5"/>
                    </a:cubicBezTo>
                    <a:cubicBezTo>
                      <a:pt x="0" y="5"/>
                      <a:pt x="0" y="5"/>
                      <a:pt x="0" y="5"/>
                    </a:cubicBezTo>
                    <a:moveTo>
                      <a:pt x="1" y="4"/>
                    </a:moveTo>
                    <a:cubicBezTo>
                      <a:pt x="1" y="5"/>
                      <a:pt x="1" y="5"/>
                      <a:pt x="1" y="5"/>
                    </a:cubicBezTo>
                    <a:cubicBezTo>
                      <a:pt x="1" y="5"/>
                      <a:pt x="1" y="5"/>
                      <a:pt x="1" y="4"/>
                    </a:cubicBezTo>
                    <a:moveTo>
                      <a:pt x="1" y="3"/>
                    </a:moveTo>
                    <a:cubicBezTo>
                      <a:pt x="1" y="3"/>
                      <a:pt x="1" y="3"/>
                      <a:pt x="1" y="3"/>
                    </a:cubicBezTo>
                    <a:cubicBezTo>
                      <a:pt x="1" y="3"/>
                      <a:pt x="1" y="3"/>
                      <a:pt x="1" y="3"/>
                    </a:cubicBezTo>
                    <a:cubicBezTo>
                      <a:pt x="1" y="3"/>
                      <a:pt x="1" y="3"/>
                      <a:pt x="1" y="3"/>
                    </a:cubicBezTo>
                    <a:moveTo>
                      <a:pt x="0" y="3"/>
                    </a:moveTo>
                    <a:cubicBezTo>
                      <a:pt x="0" y="3"/>
                      <a:pt x="0" y="3"/>
                      <a:pt x="0" y="3"/>
                    </a:cubicBezTo>
                    <a:cubicBezTo>
                      <a:pt x="0" y="3"/>
                      <a:pt x="0" y="3"/>
                      <a:pt x="0" y="3"/>
                    </a:cubicBezTo>
                    <a:moveTo>
                      <a:pt x="2" y="3"/>
                    </a:moveTo>
                    <a:cubicBezTo>
                      <a:pt x="2" y="3"/>
                      <a:pt x="1" y="3"/>
                      <a:pt x="1" y="3"/>
                    </a:cubicBezTo>
                    <a:cubicBezTo>
                      <a:pt x="1" y="3"/>
                      <a:pt x="2" y="3"/>
                      <a:pt x="2" y="3"/>
                    </a:cubicBezTo>
                    <a:moveTo>
                      <a:pt x="3" y="3"/>
                    </a:moveTo>
                    <a:cubicBezTo>
                      <a:pt x="3" y="3"/>
                      <a:pt x="3" y="3"/>
                      <a:pt x="2" y="3"/>
                    </a:cubicBezTo>
                    <a:cubicBezTo>
                      <a:pt x="3" y="3"/>
                      <a:pt x="3" y="3"/>
                      <a:pt x="3" y="3"/>
                    </a:cubicBezTo>
                    <a:moveTo>
                      <a:pt x="5" y="0"/>
                    </a:moveTo>
                    <a:cubicBezTo>
                      <a:pt x="5" y="0"/>
                      <a:pt x="5" y="0"/>
                      <a:pt x="5" y="0"/>
                    </a:cubicBezTo>
                    <a:cubicBezTo>
                      <a:pt x="5" y="0"/>
                      <a:pt x="5" y="0"/>
                      <a:pt x="5" y="0"/>
                    </a:cubicBezTo>
                    <a:cubicBezTo>
                      <a:pt x="5" y="0"/>
                      <a:pt x="5" y="0"/>
                      <a:pt x="5" y="0"/>
                    </a:cubicBezTo>
                    <a:cubicBezTo>
                      <a:pt x="4" y="2"/>
                      <a:pt x="4" y="3"/>
                      <a:pt x="2" y="4"/>
                    </a:cubicBezTo>
                    <a:cubicBezTo>
                      <a:pt x="2" y="4"/>
                      <a:pt x="2" y="4"/>
                      <a:pt x="1" y="4"/>
                    </a:cubicBezTo>
                    <a:cubicBezTo>
                      <a:pt x="2" y="4"/>
                      <a:pt x="2" y="4"/>
                      <a:pt x="2" y="4"/>
                    </a:cubicBezTo>
                    <a:cubicBezTo>
                      <a:pt x="4" y="3"/>
                      <a:pt x="4" y="2"/>
                      <a:pt x="5" y="0"/>
                    </a:cubicBezTo>
                    <a:cubicBezTo>
                      <a:pt x="5" y="0"/>
                      <a:pt x="5" y="0"/>
                      <a:pt x="5" y="0"/>
                    </a:cubicBezTo>
                  </a:path>
                </a:pathLst>
              </a:custGeom>
              <a:solidFill>
                <a:srgbClr val="A21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8" name="Freeform 8665">
                <a:extLst>
                  <a:ext uri="{FF2B5EF4-FFF2-40B4-BE49-F238E27FC236}">
                    <a16:creationId xmlns:a16="http://schemas.microsoft.com/office/drawing/2014/main" id="{D6AD5AB9-9113-49F6-9649-C9658B79957F}"/>
                  </a:ext>
                </a:extLst>
              </p:cNvPr>
              <p:cNvSpPr/>
              <p:nvPr/>
            </p:nvSpPr>
            <p:spPr bwMode="auto">
              <a:xfrm>
                <a:off x="7622" y="1974"/>
                <a:ext cx="23" cy="33"/>
              </a:xfrm>
              <a:custGeom>
                <a:avLst/>
                <a:gdLst>
                  <a:gd name="T0" fmla="*/ 30 w 30"/>
                  <a:gd name="T1" fmla="*/ 0 h 44"/>
                  <a:gd name="T2" fmla="*/ 19 w 30"/>
                  <a:gd name="T3" fmla="*/ 8 h 44"/>
                  <a:gd name="T4" fmla="*/ 16 w 30"/>
                  <a:gd name="T5" fmla="*/ 6 h 44"/>
                  <a:gd name="T6" fmla="*/ 16 w 30"/>
                  <a:gd name="T7" fmla="*/ 7 h 44"/>
                  <a:gd name="T8" fmla="*/ 16 w 30"/>
                  <a:gd name="T9" fmla="*/ 7 h 44"/>
                  <a:gd name="T10" fmla="*/ 16 w 30"/>
                  <a:gd name="T11" fmla="*/ 8 h 44"/>
                  <a:gd name="T12" fmla="*/ 16 w 30"/>
                  <a:gd name="T13" fmla="*/ 10 h 44"/>
                  <a:gd name="T14" fmla="*/ 16 w 30"/>
                  <a:gd name="T15" fmla="*/ 10 h 44"/>
                  <a:gd name="T16" fmla="*/ 16 w 30"/>
                  <a:gd name="T17" fmla="*/ 10 h 44"/>
                  <a:gd name="T18" fmla="*/ 17 w 30"/>
                  <a:gd name="T19" fmla="*/ 10 h 44"/>
                  <a:gd name="T20" fmla="*/ 17 w 30"/>
                  <a:gd name="T21" fmla="*/ 10 h 44"/>
                  <a:gd name="T22" fmla="*/ 17 w 30"/>
                  <a:gd name="T23" fmla="*/ 10 h 44"/>
                  <a:gd name="T24" fmla="*/ 18 w 30"/>
                  <a:gd name="T25" fmla="*/ 10 h 44"/>
                  <a:gd name="T26" fmla="*/ 18 w 30"/>
                  <a:gd name="T27" fmla="*/ 10 h 44"/>
                  <a:gd name="T28" fmla="*/ 18 w 30"/>
                  <a:gd name="T29" fmla="*/ 10 h 44"/>
                  <a:gd name="T30" fmla="*/ 19 w 30"/>
                  <a:gd name="T31" fmla="*/ 10 h 44"/>
                  <a:gd name="T32" fmla="*/ 21 w 30"/>
                  <a:gd name="T33" fmla="*/ 7 h 44"/>
                  <a:gd name="T34" fmla="*/ 21 w 30"/>
                  <a:gd name="T35" fmla="*/ 7 h 44"/>
                  <a:gd name="T36" fmla="*/ 21 w 30"/>
                  <a:gd name="T37" fmla="*/ 7 h 44"/>
                  <a:gd name="T38" fmla="*/ 21 w 30"/>
                  <a:gd name="T39" fmla="*/ 7 h 44"/>
                  <a:gd name="T40" fmla="*/ 18 w 30"/>
                  <a:gd name="T41" fmla="*/ 11 h 44"/>
                  <a:gd name="T42" fmla="*/ 17 w 30"/>
                  <a:gd name="T43" fmla="*/ 11 h 44"/>
                  <a:gd name="T44" fmla="*/ 17 w 30"/>
                  <a:gd name="T45" fmla="*/ 11 h 44"/>
                  <a:gd name="T46" fmla="*/ 17 w 30"/>
                  <a:gd name="T47" fmla="*/ 12 h 44"/>
                  <a:gd name="T48" fmla="*/ 16 w 30"/>
                  <a:gd name="T49" fmla="*/ 12 h 44"/>
                  <a:gd name="T50" fmla="*/ 16 w 30"/>
                  <a:gd name="T51" fmla="*/ 12 h 44"/>
                  <a:gd name="T52" fmla="*/ 16 w 30"/>
                  <a:gd name="T53" fmla="*/ 12 h 44"/>
                  <a:gd name="T54" fmla="*/ 16 w 30"/>
                  <a:gd name="T55" fmla="*/ 12 h 44"/>
                  <a:gd name="T56" fmla="*/ 16 w 30"/>
                  <a:gd name="T57" fmla="*/ 14 h 44"/>
                  <a:gd name="T58" fmla="*/ 16 w 30"/>
                  <a:gd name="T59" fmla="*/ 15 h 44"/>
                  <a:gd name="T60" fmla="*/ 16 w 30"/>
                  <a:gd name="T61" fmla="*/ 15 h 44"/>
                  <a:gd name="T62" fmla="*/ 15 w 30"/>
                  <a:gd name="T63" fmla="*/ 18 h 44"/>
                  <a:gd name="T64" fmla="*/ 8 w 30"/>
                  <a:gd name="T65" fmla="*/ 25 h 44"/>
                  <a:gd name="T66" fmla="*/ 7 w 30"/>
                  <a:gd name="T67" fmla="*/ 30 h 44"/>
                  <a:gd name="T68" fmla="*/ 4 w 30"/>
                  <a:gd name="T69" fmla="*/ 32 h 44"/>
                  <a:gd name="T70" fmla="*/ 3 w 30"/>
                  <a:gd name="T71" fmla="*/ 33 h 44"/>
                  <a:gd name="T72" fmla="*/ 1 w 30"/>
                  <a:gd name="T73" fmla="*/ 35 h 44"/>
                  <a:gd name="T74" fmla="*/ 0 w 30"/>
                  <a:gd name="T75" fmla="*/ 37 h 44"/>
                  <a:gd name="T76" fmla="*/ 0 w 30"/>
                  <a:gd name="T77" fmla="*/ 38 h 44"/>
                  <a:gd name="T78" fmla="*/ 1 w 30"/>
                  <a:gd name="T79" fmla="*/ 44 h 44"/>
                  <a:gd name="T80" fmla="*/ 3 w 30"/>
                  <a:gd name="T81" fmla="*/ 40 h 44"/>
                  <a:gd name="T82" fmla="*/ 12 w 30"/>
                  <a:gd name="T83" fmla="*/ 25 h 44"/>
                  <a:gd name="T84" fmla="*/ 20 w 30"/>
                  <a:gd name="T85" fmla="*/ 14 h 44"/>
                  <a:gd name="T86" fmla="*/ 26 w 30"/>
                  <a:gd name="T87" fmla="*/ 8 h 44"/>
                  <a:gd name="T88" fmla="*/ 30 w 30"/>
                  <a:gd name="T8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44">
                    <a:moveTo>
                      <a:pt x="30" y="0"/>
                    </a:moveTo>
                    <a:cubicBezTo>
                      <a:pt x="27" y="4"/>
                      <a:pt x="23" y="8"/>
                      <a:pt x="19" y="8"/>
                    </a:cubicBezTo>
                    <a:cubicBezTo>
                      <a:pt x="18" y="8"/>
                      <a:pt x="17" y="7"/>
                      <a:pt x="16" y="6"/>
                    </a:cubicBezTo>
                    <a:cubicBezTo>
                      <a:pt x="16" y="7"/>
                      <a:pt x="16" y="7"/>
                      <a:pt x="16" y="7"/>
                    </a:cubicBezTo>
                    <a:cubicBezTo>
                      <a:pt x="16" y="7"/>
                      <a:pt x="16" y="7"/>
                      <a:pt x="16" y="7"/>
                    </a:cubicBezTo>
                    <a:cubicBezTo>
                      <a:pt x="16" y="7"/>
                      <a:pt x="16" y="8"/>
                      <a:pt x="16" y="8"/>
                    </a:cubicBezTo>
                    <a:cubicBezTo>
                      <a:pt x="16" y="9"/>
                      <a:pt x="16" y="10"/>
                      <a:pt x="16" y="10"/>
                    </a:cubicBezTo>
                    <a:cubicBezTo>
                      <a:pt x="16" y="10"/>
                      <a:pt x="16" y="10"/>
                      <a:pt x="16" y="10"/>
                    </a:cubicBezTo>
                    <a:cubicBezTo>
                      <a:pt x="16" y="10"/>
                      <a:pt x="16" y="10"/>
                      <a:pt x="16" y="10"/>
                    </a:cubicBezTo>
                    <a:cubicBezTo>
                      <a:pt x="16" y="10"/>
                      <a:pt x="17" y="10"/>
                      <a:pt x="17" y="10"/>
                    </a:cubicBezTo>
                    <a:cubicBezTo>
                      <a:pt x="17" y="10"/>
                      <a:pt x="17" y="10"/>
                      <a:pt x="17" y="10"/>
                    </a:cubicBezTo>
                    <a:cubicBezTo>
                      <a:pt x="17" y="10"/>
                      <a:pt x="17" y="10"/>
                      <a:pt x="17" y="10"/>
                    </a:cubicBezTo>
                    <a:cubicBezTo>
                      <a:pt x="17" y="10"/>
                      <a:pt x="18" y="10"/>
                      <a:pt x="18" y="10"/>
                    </a:cubicBezTo>
                    <a:cubicBezTo>
                      <a:pt x="18" y="10"/>
                      <a:pt x="18" y="10"/>
                      <a:pt x="18" y="10"/>
                    </a:cubicBezTo>
                    <a:cubicBezTo>
                      <a:pt x="18" y="10"/>
                      <a:pt x="18" y="10"/>
                      <a:pt x="18" y="10"/>
                    </a:cubicBezTo>
                    <a:cubicBezTo>
                      <a:pt x="19" y="10"/>
                      <a:pt x="19" y="10"/>
                      <a:pt x="19" y="10"/>
                    </a:cubicBezTo>
                    <a:cubicBezTo>
                      <a:pt x="20" y="9"/>
                      <a:pt x="20" y="8"/>
                      <a:pt x="21" y="7"/>
                    </a:cubicBezTo>
                    <a:cubicBezTo>
                      <a:pt x="21" y="7"/>
                      <a:pt x="21" y="7"/>
                      <a:pt x="21" y="7"/>
                    </a:cubicBezTo>
                    <a:cubicBezTo>
                      <a:pt x="21" y="7"/>
                      <a:pt x="21" y="7"/>
                      <a:pt x="21" y="7"/>
                    </a:cubicBezTo>
                    <a:cubicBezTo>
                      <a:pt x="21" y="7"/>
                      <a:pt x="21" y="7"/>
                      <a:pt x="21" y="7"/>
                    </a:cubicBezTo>
                    <a:cubicBezTo>
                      <a:pt x="20" y="9"/>
                      <a:pt x="20" y="10"/>
                      <a:pt x="18" y="11"/>
                    </a:cubicBezTo>
                    <a:cubicBezTo>
                      <a:pt x="18" y="11"/>
                      <a:pt x="18" y="11"/>
                      <a:pt x="17" y="11"/>
                    </a:cubicBezTo>
                    <a:cubicBezTo>
                      <a:pt x="17" y="11"/>
                      <a:pt x="17" y="11"/>
                      <a:pt x="17" y="11"/>
                    </a:cubicBezTo>
                    <a:cubicBezTo>
                      <a:pt x="17" y="12"/>
                      <a:pt x="17" y="12"/>
                      <a:pt x="17" y="12"/>
                    </a:cubicBezTo>
                    <a:cubicBezTo>
                      <a:pt x="17" y="12"/>
                      <a:pt x="17" y="12"/>
                      <a:pt x="16" y="12"/>
                    </a:cubicBezTo>
                    <a:cubicBezTo>
                      <a:pt x="16" y="12"/>
                      <a:pt x="16" y="12"/>
                      <a:pt x="16" y="12"/>
                    </a:cubicBezTo>
                    <a:cubicBezTo>
                      <a:pt x="16" y="12"/>
                      <a:pt x="16" y="12"/>
                      <a:pt x="16" y="12"/>
                    </a:cubicBezTo>
                    <a:cubicBezTo>
                      <a:pt x="16" y="12"/>
                      <a:pt x="16" y="12"/>
                      <a:pt x="16" y="12"/>
                    </a:cubicBezTo>
                    <a:cubicBezTo>
                      <a:pt x="16" y="12"/>
                      <a:pt x="16" y="13"/>
                      <a:pt x="16" y="14"/>
                    </a:cubicBezTo>
                    <a:cubicBezTo>
                      <a:pt x="16" y="14"/>
                      <a:pt x="16" y="14"/>
                      <a:pt x="16" y="15"/>
                    </a:cubicBezTo>
                    <a:cubicBezTo>
                      <a:pt x="16" y="15"/>
                      <a:pt x="16" y="15"/>
                      <a:pt x="16" y="15"/>
                    </a:cubicBezTo>
                    <a:cubicBezTo>
                      <a:pt x="16" y="16"/>
                      <a:pt x="16" y="17"/>
                      <a:pt x="15" y="18"/>
                    </a:cubicBezTo>
                    <a:cubicBezTo>
                      <a:pt x="12" y="20"/>
                      <a:pt x="9" y="21"/>
                      <a:pt x="8" y="25"/>
                    </a:cubicBezTo>
                    <a:cubicBezTo>
                      <a:pt x="8" y="27"/>
                      <a:pt x="8" y="29"/>
                      <a:pt x="7" y="30"/>
                    </a:cubicBezTo>
                    <a:cubicBezTo>
                      <a:pt x="6" y="31"/>
                      <a:pt x="5" y="32"/>
                      <a:pt x="4" y="32"/>
                    </a:cubicBezTo>
                    <a:cubicBezTo>
                      <a:pt x="4" y="32"/>
                      <a:pt x="3" y="33"/>
                      <a:pt x="3" y="33"/>
                    </a:cubicBezTo>
                    <a:cubicBezTo>
                      <a:pt x="2" y="33"/>
                      <a:pt x="1" y="34"/>
                      <a:pt x="1" y="35"/>
                    </a:cubicBezTo>
                    <a:cubicBezTo>
                      <a:pt x="1" y="35"/>
                      <a:pt x="0" y="36"/>
                      <a:pt x="0" y="37"/>
                    </a:cubicBezTo>
                    <a:cubicBezTo>
                      <a:pt x="0" y="37"/>
                      <a:pt x="0" y="38"/>
                      <a:pt x="0" y="38"/>
                    </a:cubicBezTo>
                    <a:cubicBezTo>
                      <a:pt x="0" y="40"/>
                      <a:pt x="1" y="42"/>
                      <a:pt x="1" y="44"/>
                    </a:cubicBezTo>
                    <a:cubicBezTo>
                      <a:pt x="1" y="42"/>
                      <a:pt x="2" y="41"/>
                      <a:pt x="3" y="40"/>
                    </a:cubicBezTo>
                    <a:cubicBezTo>
                      <a:pt x="6" y="36"/>
                      <a:pt x="8" y="28"/>
                      <a:pt x="12" y="25"/>
                    </a:cubicBezTo>
                    <a:cubicBezTo>
                      <a:pt x="17" y="22"/>
                      <a:pt x="17" y="19"/>
                      <a:pt x="20" y="14"/>
                    </a:cubicBezTo>
                    <a:cubicBezTo>
                      <a:pt x="21" y="11"/>
                      <a:pt x="25" y="10"/>
                      <a:pt x="26" y="8"/>
                    </a:cubicBezTo>
                    <a:cubicBezTo>
                      <a:pt x="28" y="5"/>
                      <a:pt x="29" y="3"/>
                      <a:pt x="30" y="0"/>
                    </a:cubicBezTo>
                  </a:path>
                </a:pathLst>
              </a:custGeom>
              <a:solidFill>
                <a:srgbClr val="D64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9" name="Freeform 8666">
                <a:extLst>
                  <a:ext uri="{FF2B5EF4-FFF2-40B4-BE49-F238E27FC236}">
                    <a16:creationId xmlns:a16="http://schemas.microsoft.com/office/drawing/2014/main" id="{3FD78D9C-D6C4-40F3-9E7B-6D4260836651}"/>
                  </a:ext>
                </a:extLst>
              </p:cNvPr>
              <p:cNvSpPr>
                <a:spLocks noEditPoints="1"/>
              </p:cNvSpPr>
              <p:nvPr/>
            </p:nvSpPr>
            <p:spPr bwMode="auto">
              <a:xfrm>
                <a:off x="7622" y="1987"/>
                <a:ext cx="12" cy="14"/>
              </a:xfrm>
              <a:custGeom>
                <a:avLst/>
                <a:gdLst>
                  <a:gd name="T0" fmla="*/ 1 w 15"/>
                  <a:gd name="T1" fmla="*/ 17 h 19"/>
                  <a:gd name="T2" fmla="*/ 0 w 15"/>
                  <a:gd name="T3" fmla="*/ 19 h 19"/>
                  <a:gd name="T4" fmla="*/ 0 w 15"/>
                  <a:gd name="T5" fmla="*/ 19 h 19"/>
                  <a:gd name="T6" fmla="*/ 0 w 15"/>
                  <a:gd name="T7" fmla="*/ 19 h 19"/>
                  <a:gd name="T8" fmla="*/ 0 w 15"/>
                  <a:gd name="T9" fmla="*/ 19 h 19"/>
                  <a:gd name="T10" fmla="*/ 1 w 15"/>
                  <a:gd name="T11" fmla="*/ 17 h 19"/>
                  <a:gd name="T12" fmla="*/ 1 w 15"/>
                  <a:gd name="T13" fmla="*/ 17 h 19"/>
                  <a:gd name="T14" fmla="*/ 15 w 15"/>
                  <a:gd name="T15" fmla="*/ 0 h 19"/>
                  <a:gd name="T16" fmla="*/ 11 w 15"/>
                  <a:gd name="T17" fmla="*/ 2 h 19"/>
                  <a:gd name="T18" fmla="*/ 8 w 15"/>
                  <a:gd name="T19" fmla="*/ 5 h 19"/>
                  <a:gd name="T20" fmla="*/ 7 w 15"/>
                  <a:gd name="T21" fmla="*/ 10 h 19"/>
                  <a:gd name="T22" fmla="*/ 5 w 15"/>
                  <a:gd name="T23" fmla="*/ 12 h 19"/>
                  <a:gd name="T24" fmla="*/ 5 w 15"/>
                  <a:gd name="T25" fmla="*/ 12 h 19"/>
                  <a:gd name="T26" fmla="*/ 4 w 15"/>
                  <a:gd name="T27" fmla="*/ 14 h 19"/>
                  <a:gd name="T28" fmla="*/ 4 w 15"/>
                  <a:gd name="T29" fmla="*/ 14 h 19"/>
                  <a:gd name="T30" fmla="*/ 7 w 15"/>
                  <a:gd name="T31" fmla="*/ 12 h 19"/>
                  <a:gd name="T32" fmla="*/ 8 w 15"/>
                  <a:gd name="T33" fmla="*/ 7 h 19"/>
                  <a:gd name="T34" fmla="*/ 15 w 15"/>
                  <a:gd name="T35" fmla="*/ 0 h 19"/>
                  <a:gd name="T36" fmla="*/ 15 w 15"/>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9">
                    <a:moveTo>
                      <a:pt x="1" y="17"/>
                    </a:moveTo>
                    <a:cubicBezTo>
                      <a:pt x="1" y="17"/>
                      <a:pt x="0" y="18"/>
                      <a:pt x="0" y="19"/>
                    </a:cubicBezTo>
                    <a:cubicBezTo>
                      <a:pt x="0" y="19"/>
                      <a:pt x="0" y="19"/>
                      <a:pt x="0" y="19"/>
                    </a:cubicBezTo>
                    <a:cubicBezTo>
                      <a:pt x="0" y="19"/>
                      <a:pt x="0" y="19"/>
                      <a:pt x="0" y="19"/>
                    </a:cubicBezTo>
                    <a:cubicBezTo>
                      <a:pt x="0" y="19"/>
                      <a:pt x="0" y="19"/>
                      <a:pt x="0" y="19"/>
                    </a:cubicBezTo>
                    <a:cubicBezTo>
                      <a:pt x="0" y="18"/>
                      <a:pt x="1" y="17"/>
                      <a:pt x="1" y="17"/>
                    </a:cubicBezTo>
                    <a:cubicBezTo>
                      <a:pt x="1" y="17"/>
                      <a:pt x="1" y="17"/>
                      <a:pt x="1" y="17"/>
                    </a:cubicBezTo>
                    <a:moveTo>
                      <a:pt x="15" y="0"/>
                    </a:moveTo>
                    <a:cubicBezTo>
                      <a:pt x="13" y="1"/>
                      <a:pt x="12" y="1"/>
                      <a:pt x="11" y="2"/>
                    </a:cubicBezTo>
                    <a:cubicBezTo>
                      <a:pt x="10" y="2"/>
                      <a:pt x="9" y="3"/>
                      <a:pt x="8" y="5"/>
                    </a:cubicBezTo>
                    <a:cubicBezTo>
                      <a:pt x="8" y="6"/>
                      <a:pt x="7" y="8"/>
                      <a:pt x="7" y="10"/>
                    </a:cubicBezTo>
                    <a:cubicBezTo>
                      <a:pt x="6" y="11"/>
                      <a:pt x="6" y="12"/>
                      <a:pt x="5" y="12"/>
                    </a:cubicBezTo>
                    <a:cubicBezTo>
                      <a:pt x="5" y="12"/>
                      <a:pt x="5" y="12"/>
                      <a:pt x="5" y="12"/>
                    </a:cubicBezTo>
                    <a:cubicBezTo>
                      <a:pt x="5" y="13"/>
                      <a:pt x="4" y="13"/>
                      <a:pt x="4" y="14"/>
                    </a:cubicBezTo>
                    <a:cubicBezTo>
                      <a:pt x="4" y="14"/>
                      <a:pt x="4" y="14"/>
                      <a:pt x="4" y="14"/>
                    </a:cubicBezTo>
                    <a:cubicBezTo>
                      <a:pt x="5" y="14"/>
                      <a:pt x="6" y="13"/>
                      <a:pt x="7" y="12"/>
                    </a:cubicBezTo>
                    <a:cubicBezTo>
                      <a:pt x="8" y="11"/>
                      <a:pt x="8" y="9"/>
                      <a:pt x="8" y="7"/>
                    </a:cubicBezTo>
                    <a:cubicBezTo>
                      <a:pt x="9" y="3"/>
                      <a:pt x="12" y="2"/>
                      <a:pt x="15" y="0"/>
                    </a:cubicBezTo>
                    <a:cubicBezTo>
                      <a:pt x="15" y="0"/>
                      <a:pt x="15" y="0"/>
                      <a:pt x="15" y="0"/>
                    </a:cubicBezTo>
                  </a:path>
                </a:pathLst>
              </a:custGeom>
              <a:solidFill>
                <a:srgbClr val="B5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0" name="Freeform 8667">
                <a:extLst>
                  <a:ext uri="{FF2B5EF4-FFF2-40B4-BE49-F238E27FC236}">
                    <a16:creationId xmlns:a16="http://schemas.microsoft.com/office/drawing/2014/main" id="{975F140A-3A8F-40A7-8ABE-BEC5CD3F51D8}"/>
                  </a:ext>
                </a:extLst>
              </p:cNvPr>
              <p:cNvSpPr/>
              <p:nvPr/>
            </p:nvSpPr>
            <p:spPr bwMode="auto">
              <a:xfrm>
                <a:off x="7482" y="2001"/>
                <a:ext cx="7" cy="12"/>
              </a:xfrm>
              <a:custGeom>
                <a:avLst/>
                <a:gdLst>
                  <a:gd name="T0" fmla="*/ 10 w 10"/>
                  <a:gd name="T1" fmla="*/ 0 h 16"/>
                  <a:gd name="T2" fmla="*/ 3 w 10"/>
                  <a:gd name="T3" fmla="*/ 16 h 16"/>
                  <a:gd name="T4" fmla="*/ 4 w 10"/>
                  <a:gd name="T5" fmla="*/ 16 h 16"/>
                  <a:gd name="T6" fmla="*/ 10 w 10"/>
                  <a:gd name="T7" fmla="*/ 0 h 16"/>
                  <a:gd name="T8" fmla="*/ 10 w 10"/>
                  <a:gd name="T9" fmla="*/ 0 h 16"/>
                </a:gdLst>
                <a:ahLst/>
                <a:cxnLst>
                  <a:cxn ang="0">
                    <a:pos x="T0" y="T1"/>
                  </a:cxn>
                  <a:cxn ang="0">
                    <a:pos x="T2" y="T3"/>
                  </a:cxn>
                  <a:cxn ang="0">
                    <a:pos x="T4" y="T5"/>
                  </a:cxn>
                  <a:cxn ang="0">
                    <a:pos x="T6" y="T7"/>
                  </a:cxn>
                  <a:cxn ang="0">
                    <a:pos x="T8" y="T9"/>
                  </a:cxn>
                </a:cxnLst>
                <a:rect l="0" t="0" r="r" b="b"/>
                <a:pathLst>
                  <a:path w="10" h="16">
                    <a:moveTo>
                      <a:pt x="10" y="0"/>
                    </a:moveTo>
                    <a:cubicBezTo>
                      <a:pt x="4" y="3"/>
                      <a:pt x="0" y="9"/>
                      <a:pt x="3" y="16"/>
                    </a:cubicBezTo>
                    <a:cubicBezTo>
                      <a:pt x="4" y="16"/>
                      <a:pt x="4" y="16"/>
                      <a:pt x="4" y="16"/>
                    </a:cubicBezTo>
                    <a:cubicBezTo>
                      <a:pt x="3" y="10"/>
                      <a:pt x="5" y="4"/>
                      <a:pt x="10" y="0"/>
                    </a:cubicBezTo>
                    <a:cubicBezTo>
                      <a:pt x="10" y="0"/>
                      <a:pt x="10" y="0"/>
                      <a:pt x="10" y="0"/>
                    </a:cubicBezTo>
                  </a:path>
                </a:pathLst>
              </a:custGeom>
              <a:solidFill>
                <a:srgbClr val="F2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1" name="Freeform 8668">
                <a:extLst>
                  <a:ext uri="{FF2B5EF4-FFF2-40B4-BE49-F238E27FC236}">
                    <a16:creationId xmlns:a16="http://schemas.microsoft.com/office/drawing/2014/main" id="{D91B9771-0B47-49D0-85B0-4F8193233018}"/>
                  </a:ext>
                </a:extLst>
              </p:cNvPr>
              <p:cNvSpPr/>
              <p:nvPr/>
            </p:nvSpPr>
            <p:spPr bwMode="auto">
              <a:xfrm>
                <a:off x="7479" y="2026"/>
                <a:ext cx="4" cy="11"/>
              </a:xfrm>
              <a:custGeom>
                <a:avLst/>
                <a:gdLst>
                  <a:gd name="T0" fmla="*/ 5 w 5"/>
                  <a:gd name="T1" fmla="*/ 0 h 15"/>
                  <a:gd name="T2" fmla="*/ 4 w 5"/>
                  <a:gd name="T3" fmla="*/ 15 h 15"/>
                  <a:gd name="T4" fmla="*/ 4 w 5"/>
                  <a:gd name="T5" fmla="*/ 15 h 15"/>
                  <a:gd name="T6" fmla="*/ 5 w 5"/>
                  <a:gd name="T7" fmla="*/ 0 h 15"/>
                  <a:gd name="T8" fmla="*/ 5 w 5"/>
                  <a:gd name="T9" fmla="*/ 0 h 15"/>
                </a:gdLst>
                <a:ahLst/>
                <a:cxnLst>
                  <a:cxn ang="0">
                    <a:pos x="T0" y="T1"/>
                  </a:cxn>
                  <a:cxn ang="0">
                    <a:pos x="T2" y="T3"/>
                  </a:cxn>
                  <a:cxn ang="0">
                    <a:pos x="T4" y="T5"/>
                  </a:cxn>
                  <a:cxn ang="0">
                    <a:pos x="T6" y="T7"/>
                  </a:cxn>
                  <a:cxn ang="0">
                    <a:pos x="T8" y="T9"/>
                  </a:cxn>
                </a:cxnLst>
                <a:rect l="0" t="0" r="r" b="b"/>
                <a:pathLst>
                  <a:path w="5" h="15">
                    <a:moveTo>
                      <a:pt x="5" y="0"/>
                    </a:moveTo>
                    <a:cubicBezTo>
                      <a:pt x="2" y="5"/>
                      <a:pt x="0" y="10"/>
                      <a:pt x="4" y="15"/>
                    </a:cubicBezTo>
                    <a:cubicBezTo>
                      <a:pt x="4" y="15"/>
                      <a:pt x="4" y="15"/>
                      <a:pt x="4" y="15"/>
                    </a:cubicBezTo>
                    <a:cubicBezTo>
                      <a:pt x="3" y="10"/>
                      <a:pt x="3" y="5"/>
                      <a:pt x="5" y="0"/>
                    </a:cubicBezTo>
                    <a:cubicBezTo>
                      <a:pt x="5" y="0"/>
                      <a:pt x="5" y="0"/>
                      <a:pt x="5" y="0"/>
                    </a:cubicBezTo>
                  </a:path>
                </a:pathLst>
              </a:custGeom>
              <a:solidFill>
                <a:srgbClr val="F2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2" name="Freeform 8669">
                <a:extLst>
                  <a:ext uri="{FF2B5EF4-FFF2-40B4-BE49-F238E27FC236}">
                    <a16:creationId xmlns:a16="http://schemas.microsoft.com/office/drawing/2014/main" id="{ABCDC5A7-8DFE-483B-ABC3-36CBBFD54B88}"/>
                  </a:ext>
                </a:extLst>
              </p:cNvPr>
              <p:cNvSpPr/>
              <p:nvPr/>
            </p:nvSpPr>
            <p:spPr bwMode="auto">
              <a:xfrm>
                <a:off x="7484" y="2049"/>
                <a:ext cx="4" cy="9"/>
              </a:xfrm>
              <a:custGeom>
                <a:avLst/>
                <a:gdLst>
                  <a:gd name="T0" fmla="*/ 1 w 5"/>
                  <a:gd name="T1" fmla="*/ 0 h 12"/>
                  <a:gd name="T2" fmla="*/ 1 w 5"/>
                  <a:gd name="T3" fmla="*/ 0 h 12"/>
                  <a:gd name="T4" fmla="*/ 1 w 5"/>
                  <a:gd name="T5" fmla="*/ 8 h 12"/>
                  <a:gd name="T6" fmla="*/ 5 w 5"/>
                  <a:gd name="T7" fmla="*/ 12 h 12"/>
                  <a:gd name="T8" fmla="*/ 5 w 5"/>
                  <a:gd name="T9" fmla="*/ 12 h 12"/>
                  <a:gd name="T10" fmla="*/ 1 w 5"/>
                  <a:gd name="T11" fmla="*/ 0 h 12"/>
                </a:gdLst>
                <a:ahLst/>
                <a:cxnLst>
                  <a:cxn ang="0">
                    <a:pos x="T0" y="T1"/>
                  </a:cxn>
                  <a:cxn ang="0">
                    <a:pos x="T2" y="T3"/>
                  </a:cxn>
                  <a:cxn ang="0">
                    <a:pos x="T4" y="T5"/>
                  </a:cxn>
                  <a:cxn ang="0">
                    <a:pos x="T6" y="T7"/>
                  </a:cxn>
                  <a:cxn ang="0">
                    <a:pos x="T8" y="T9"/>
                  </a:cxn>
                  <a:cxn ang="0">
                    <a:pos x="T10" y="T11"/>
                  </a:cxn>
                </a:cxnLst>
                <a:rect l="0" t="0" r="r" b="b"/>
                <a:pathLst>
                  <a:path w="5" h="12">
                    <a:moveTo>
                      <a:pt x="1" y="0"/>
                    </a:moveTo>
                    <a:cubicBezTo>
                      <a:pt x="1" y="0"/>
                      <a:pt x="1" y="0"/>
                      <a:pt x="1" y="0"/>
                    </a:cubicBezTo>
                    <a:cubicBezTo>
                      <a:pt x="0" y="3"/>
                      <a:pt x="0" y="5"/>
                      <a:pt x="1" y="8"/>
                    </a:cubicBezTo>
                    <a:cubicBezTo>
                      <a:pt x="1" y="10"/>
                      <a:pt x="3" y="11"/>
                      <a:pt x="5" y="12"/>
                    </a:cubicBezTo>
                    <a:cubicBezTo>
                      <a:pt x="5" y="12"/>
                      <a:pt x="5" y="12"/>
                      <a:pt x="5" y="12"/>
                    </a:cubicBezTo>
                    <a:cubicBezTo>
                      <a:pt x="3" y="8"/>
                      <a:pt x="0" y="5"/>
                      <a:pt x="1" y="0"/>
                    </a:cubicBezTo>
                  </a:path>
                </a:pathLst>
              </a:custGeom>
              <a:solidFill>
                <a:srgbClr val="F2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3" name="Freeform 8670">
                <a:extLst>
                  <a:ext uri="{FF2B5EF4-FFF2-40B4-BE49-F238E27FC236}">
                    <a16:creationId xmlns:a16="http://schemas.microsoft.com/office/drawing/2014/main" id="{1CF2F49C-A111-4B8E-9CD6-31C4A628300C}"/>
                  </a:ext>
                </a:extLst>
              </p:cNvPr>
              <p:cNvSpPr/>
              <p:nvPr/>
            </p:nvSpPr>
            <p:spPr bwMode="auto">
              <a:xfrm>
                <a:off x="7501" y="1990"/>
                <a:ext cx="2" cy="8"/>
              </a:xfrm>
              <a:custGeom>
                <a:avLst/>
                <a:gdLst>
                  <a:gd name="T0" fmla="*/ 1 w 3"/>
                  <a:gd name="T1" fmla="*/ 0 h 10"/>
                  <a:gd name="T2" fmla="*/ 1 w 3"/>
                  <a:gd name="T3" fmla="*/ 0 h 10"/>
                  <a:gd name="T4" fmla="*/ 0 w 3"/>
                  <a:gd name="T5" fmla="*/ 3 h 10"/>
                  <a:gd name="T6" fmla="*/ 0 w 3"/>
                  <a:gd name="T7" fmla="*/ 6 h 10"/>
                  <a:gd name="T8" fmla="*/ 3 w 3"/>
                  <a:gd name="T9" fmla="*/ 10 h 10"/>
                  <a:gd name="T10" fmla="*/ 3 w 3"/>
                  <a:gd name="T11" fmla="*/ 9 h 10"/>
                  <a:gd name="T12" fmla="*/ 1 w 3"/>
                  <a:gd name="T13" fmla="*/ 5 h 10"/>
                  <a:gd name="T14" fmla="*/ 1 w 3"/>
                  <a:gd name="T15" fmla="*/ 2 h 10"/>
                  <a:gd name="T16" fmla="*/ 1 w 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1" y="0"/>
                    </a:moveTo>
                    <a:cubicBezTo>
                      <a:pt x="1" y="0"/>
                      <a:pt x="1" y="0"/>
                      <a:pt x="1" y="0"/>
                    </a:cubicBezTo>
                    <a:cubicBezTo>
                      <a:pt x="1" y="1"/>
                      <a:pt x="0" y="2"/>
                      <a:pt x="0" y="3"/>
                    </a:cubicBezTo>
                    <a:cubicBezTo>
                      <a:pt x="0" y="4"/>
                      <a:pt x="0" y="5"/>
                      <a:pt x="0" y="6"/>
                    </a:cubicBezTo>
                    <a:cubicBezTo>
                      <a:pt x="0" y="8"/>
                      <a:pt x="1" y="9"/>
                      <a:pt x="3" y="10"/>
                    </a:cubicBezTo>
                    <a:cubicBezTo>
                      <a:pt x="3" y="9"/>
                      <a:pt x="3" y="9"/>
                      <a:pt x="3" y="9"/>
                    </a:cubicBezTo>
                    <a:cubicBezTo>
                      <a:pt x="2" y="8"/>
                      <a:pt x="1" y="7"/>
                      <a:pt x="1" y="5"/>
                    </a:cubicBezTo>
                    <a:cubicBezTo>
                      <a:pt x="1" y="4"/>
                      <a:pt x="1" y="3"/>
                      <a:pt x="1" y="2"/>
                    </a:cubicBezTo>
                    <a:cubicBezTo>
                      <a:pt x="1" y="1"/>
                      <a:pt x="1" y="1"/>
                      <a:pt x="1" y="0"/>
                    </a:cubicBezTo>
                  </a:path>
                </a:pathLst>
              </a:custGeom>
              <a:solidFill>
                <a:srgbClr val="F2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4" name="Freeform 8671">
                <a:extLst>
                  <a:ext uri="{FF2B5EF4-FFF2-40B4-BE49-F238E27FC236}">
                    <a16:creationId xmlns:a16="http://schemas.microsoft.com/office/drawing/2014/main" id="{E91BA811-5DC5-41CD-9E65-C06D992B17A5}"/>
                  </a:ext>
                </a:extLst>
              </p:cNvPr>
              <p:cNvSpPr/>
              <p:nvPr/>
            </p:nvSpPr>
            <p:spPr bwMode="auto">
              <a:xfrm>
                <a:off x="7510" y="2000"/>
                <a:ext cx="4" cy="7"/>
              </a:xfrm>
              <a:custGeom>
                <a:avLst/>
                <a:gdLst>
                  <a:gd name="T0" fmla="*/ 1 w 6"/>
                  <a:gd name="T1" fmla="*/ 0 h 9"/>
                  <a:gd name="T2" fmla="*/ 1 w 6"/>
                  <a:gd name="T3" fmla="*/ 0 h 9"/>
                  <a:gd name="T4" fmla="*/ 1 w 6"/>
                  <a:gd name="T5" fmla="*/ 7 h 9"/>
                  <a:gd name="T6" fmla="*/ 4 w 6"/>
                  <a:gd name="T7" fmla="*/ 9 h 9"/>
                  <a:gd name="T8" fmla="*/ 6 w 6"/>
                  <a:gd name="T9" fmla="*/ 9 h 9"/>
                  <a:gd name="T10" fmla="*/ 6 w 6"/>
                  <a:gd name="T11" fmla="*/ 8 h 9"/>
                  <a:gd name="T12" fmla="*/ 2 w 6"/>
                  <a:gd name="T13" fmla="*/ 5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cubicBezTo>
                      <a:pt x="1" y="0"/>
                      <a:pt x="1" y="0"/>
                      <a:pt x="1" y="0"/>
                    </a:cubicBezTo>
                    <a:cubicBezTo>
                      <a:pt x="1" y="2"/>
                      <a:pt x="0" y="4"/>
                      <a:pt x="1" y="7"/>
                    </a:cubicBezTo>
                    <a:cubicBezTo>
                      <a:pt x="2" y="8"/>
                      <a:pt x="3" y="9"/>
                      <a:pt x="4" y="9"/>
                    </a:cubicBezTo>
                    <a:cubicBezTo>
                      <a:pt x="5" y="9"/>
                      <a:pt x="5" y="9"/>
                      <a:pt x="6" y="9"/>
                    </a:cubicBezTo>
                    <a:cubicBezTo>
                      <a:pt x="6" y="8"/>
                      <a:pt x="6" y="8"/>
                      <a:pt x="6" y="8"/>
                    </a:cubicBezTo>
                    <a:cubicBezTo>
                      <a:pt x="5" y="7"/>
                      <a:pt x="3" y="7"/>
                      <a:pt x="2" y="5"/>
                    </a:cubicBezTo>
                    <a:cubicBezTo>
                      <a:pt x="2" y="3"/>
                      <a:pt x="1" y="2"/>
                      <a:pt x="1" y="0"/>
                    </a:cubicBezTo>
                  </a:path>
                </a:pathLst>
              </a:custGeom>
              <a:solidFill>
                <a:srgbClr val="F2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5" name="Freeform 8672">
                <a:extLst>
                  <a:ext uri="{FF2B5EF4-FFF2-40B4-BE49-F238E27FC236}">
                    <a16:creationId xmlns:a16="http://schemas.microsoft.com/office/drawing/2014/main" id="{D27BC335-E23C-46F1-BD97-2FAB6810E2E8}"/>
                  </a:ext>
                </a:extLst>
              </p:cNvPr>
              <p:cNvSpPr/>
              <p:nvPr/>
            </p:nvSpPr>
            <p:spPr bwMode="auto">
              <a:xfrm>
                <a:off x="7528" y="2009"/>
                <a:ext cx="8" cy="7"/>
              </a:xfrm>
              <a:custGeom>
                <a:avLst/>
                <a:gdLst>
                  <a:gd name="T0" fmla="*/ 0 w 11"/>
                  <a:gd name="T1" fmla="*/ 0 h 9"/>
                  <a:gd name="T2" fmla="*/ 0 w 11"/>
                  <a:gd name="T3" fmla="*/ 0 h 9"/>
                  <a:gd name="T4" fmla="*/ 3 w 11"/>
                  <a:gd name="T5" fmla="*/ 7 h 9"/>
                  <a:gd name="T6" fmla="*/ 8 w 11"/>
                  <a:gd name="T7" fmla="*/ 9 h 9"/>
                  <a:gd name="T8" fmla="*/ 11 w 11"/>
                  <a:gd name="T9" fmla="*/ 9 h 9"/>
                  <a:gd name="T10" fmla="*/ 11 w 11"/>
                  <a:gd name="T11" fmla="*/ 8 h 9"/>
                  <a:gd name="T12" fmla="*/ 0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0" y="0"/>
                    </a:moveTo>
                    <a:cubicBezTo>
                      <a:pt x="0" y="0"/>
                      <a:pt x="0" y="0"/>
                      <a:pt x="0" y="0"/>
                    </a:cubicBezTo>
                    <a:cubicBezTo>
                      <a:pt x="0" y="3"/>
                      <a:pt x="1" y="6"/>
                      <a:pt x="3" y="7"/>
                    </a:cubicBezTo>
                    <a:cubicBezTo>
                      <a:pt x="4" y="9"/>
                      <a:pt x="6" y="9"/>
                      <a:pt x="8" y="9"/>
                    </a:cubicBezTo>
                    <a:cubicBezTo>
                      <a:pt x="9" y="9"/>
                      <a:pt x="10" y="9"/>
                      <a:pt x="11" y="9"/>
                    </a:cubicBezTo>
                    <a:cubicBezTo>
                      <a:pt x="11" y="8"/>
                      <a:pt x="11" y="8"/>
                      <a:pt x="11" y="8"/>
                    </a:cubicBezTo>
                    <a:cubicBezTo>
                      <a:pt x="7" y="8"/>
                      <a:pt x="1" y="5"/>
                      <a:pt x="0" y="0"/>
                    </a:cubicBezTo>
                  </a:path>
                </a:pathLst>
              </a:custGeom>
              <a:solidFill>
                <a:srgbClr val="F2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6" name="Freeform 8673">
                <a:extLst>
                  <a:ext uri="{FF2B5EF4-FFF2-40B4-BE49-F238E27FC236}">
                    <a16:creationId xmlns:a16="http://schemas.microsoft.com/office/drawing/2014/main" id="{6FB88FF8-0BD0-4497-9201-C96579444B8A}"/>
                  </a:ext>
                </a:extLst>
              </p:cNvPr>
              <p:cNvSpPr/>
              <p:nvPr/>
            </p:nvSpPr>
            <p:spPr bwMode="auto">
              <a:xfrm>
                <a:off x="7625" y="2002"/>
                <a:ext cx="3" cy="10"/>
              </a:xfrm>
              <a:custGeom>
                <a:avLst/>
                <a:gdLst>
                  <a:gd name="T0" fmla="*/ 3 w 3"/>
                  <a:gd name="T1" fmla="*/ 0 h 13"/>
                  <a:gd name="T2" fmla="*/ 3 w 3"/>
                  <a:gd name="T3" fmla="*/ 13 h 13"/>
                  <a:gd name="T4" fmla="*/ 3 w 3"/>
                  <a:gd name="T5" fmla="*/ 13 h 13"/>
                  <a:gd name="T6" fmla="*/ 2 w 3"/>
                  <a:gd name="T7" fmla="*/ 7 h 13"/>
                  <a:gd name="T8" fmla="*/ 3 w 3"/>
                  <a:gd name="T9" fmla="*/ 0 h 13"/>
                  <a:gd name="T10" fmla="*/ 3 w 3"/>
                  <a:gd name="T11" fmla="*/ 0 h 13"/>
                </a:gdLst>
                <a:ahLst/>
                <a:cxnLst>
                  <a:cxn ang="0">
                    <a:pos x="T0" y="T1"/>
                  </a:cxn>
                  <a:cxn ang="0">
                    <a:pos x="T2" y="T3"/>
                  </a:cxn>
                  <a:cxn ang="0">
                    <a:pos x="T4" y="T5"/>
                  </a:cxn>
                  <a:cxn ang="0">
                    <a:pos x="T6" y="T7"/>
                  </a:cxn>
                  <a:cxn ang="0">
                    <a:pos x="T8" y="T9"/>
                  </a:cxn>
                  <a:cxn ang="0">
                    <a:pos x="T10" y="T11"/>
                  </a:cxn>
                </a:cxnLst>
                <a:rect l="0" t="0" r="r" b="b"/>
                <a:pathLst>
                  <a:path w="3" h="13">
                    <a:moveTo>
                      <a:pt x="3" y="0"/>
                    </a:moveTo>
                    <a:cubicBezTo>
                      <a:pt x="0" y="4"/>
                      <a:pt x="0" y="9"/>
                      <a:pt x="3" y="13"/>
                    </a:cubicBezTo>
                    <a:cubicBezTo>
                      <a:pt x="3" y="13"/>
                      <a:pt x="3" y="13"/>
                      <a:pt x="3" y="13"/>
                    </a:cubicBezTo>
                    <a:cubicBezTo>
                      <a:pt x="3" y="11"/>
                      <a:pt x="2" y="9"/>
                      <a:pt x="2" y="7"/>
                    </a:cubicBezTo>
                    <a:cubicBezTo>
                      <a:pt x="2" y="5"/>
                      <a:pt x="2" y="3"/>
                      <a:pt x="3" y="0"/>
                    </a:cubicBezTo>
                    <a:cubicBezTo>
                      <a:pt x="3" y="0"/>
                      <a:pt x="3" y="0"/>
                      <a:pt x="3" y="0"/>
                    </a:cubicBezTo>
                  </a:path>
                </a:pathLst>
              </a:custGeom>
              <a:solidFill>
                <a:srgbClr val="F2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7" name="Freeform 8674">
                <a:extLst>
                  <a:ext uri="{FF2B5EF4-FFF2-40B4-BE49-F238E27FC236}">
                    <a16:creationId xmlns:a16="http://schemas.microsoft.com/office/drawing/2014/main" id="{D36E9783-495B-4789-8B00-5164DFF39442}"/>
                  </a:ext>
                </a:extLst>
              </p:cNvPr>
              <p:cNvSpPr/>
              <p:nvPr/>
            </p:nvSpPr>
            <p:spPr bwMode="auto">
              <a:xfrm>
                <a:off x="7625" y="2029"/>
                <a:ext cx="3" cy="7"/>
              </a:xfrm>
              <a:custGeom>
                <a:avLst/>
                <a:gdLst>
                  <a:gd name="T0" fmla="*/ 2 w 4"/>
                  <a:gd name="T1" fmla="*/ 0 h 9"/>
                  <a:gd name="T2" fmla="*/ 3 w 4"/>
                  <a:gd name="T3" fmla="*/ 9 h 9"/>
                  <a:gd name="T4" fmla="*/ 3 w 4"/>
                  <a:gd name="T5" fmla="*/ 9 h 9"/>
                  <a:gd name="T6" fmla="*/ 4 w 4"/>
                  <a:gd name="T7" fmla="*/ 9 h 9"/>
                  <a:gd name="T8" fmla="*/ 2 w 4"/>
                  <a:gd name="T9" fmla="*/ 0 h 9"/>
                  <a:gd name="T10" fmla="*/ 2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2" y="0"/>
                    </a:moveTo>
                    <a:cubicBezTo>
                      <a:pt x="0" y="2"/>
                      <a:pt x="0" y="8"/>
                      <a:pt x="3" y="9"/>
                    </a:cubicBezTo>
                    <a:cubicBezTo>
                      <a:pt x="3" y="9"/>
                      <a:pt x="3" y="9"/>
                      <a:pt x="3" y="9"/>
                    </a:cubicBezTo>
                    <a:cubicBezTo>
                      <a:pt x="3" y="9"/>
                      <a:pt x="4" y="9"/>
                      <a:pt x="4" y="9"/>
                    </a:cubicBezTo>
                    <a:cubicBezTo>
                      <a:pt x="3" y="6"/>
                      <a:pt x="1" y="3"/>
                      <a:pt x="2" y="0"/>
                    </a:cubicBezTo>
                    <a:cubicBezTo>
                      <a:pt x="2" y="0"/>
                      <a:pt x="2" y="0"/>
                      <a:pt x="2" y="0"/>
                    </a:cubicBezTo>
                  </a:path>
                </a:pathLst>
              </a:custGeom>
              <a:solidFill>
                <a:srgbClr val="F2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8" name="Freeform 8675">
                <a:extLst>
                  <a:ext uri="{FF2B5EF4-FFF2-40B4-BE49-F238E27FC236}">
                    <a16:creationId xmlns:a16="http://schemas.microsoft.com/office/drawing/2014/main" id="{D6435417-655E-420D-A069-E7767F4D11E9}"/>
                  </a:ext>
                </a:extLst>
              </p:cNvPr>
              <p:cNvSpPr/>
              <p:nvPr/>
            </p:nvSpPr>
            <p:spPr bwMode="auto">
              <a:xfrm>
                <a:off x="7625" y="2046"/>
                <a:ext cx="4" cy="9"/>
              </a:xfrm>
              <a:custGeom>
                <a:avLst/>
                <a:gdLst>
                  <a:gd name="T0" fmla="*/ 5 w 5"/>
                  <a:gd name="T1" fmla="*/ 0 h 12"/>
                  <a:gd name="T2" fmla="*/ 1 w 5"/>
                  <a:gd name="T3" fmla="*/ 3 h 12"/>
                  <a:gd name="T4" fmla="*/ 2 w 5"/>
                  <a:gd name="T5" fmla="*/ 12 h 12"/>
                  <a:gd name="T6" fmla="*/ 2 w 5"/>
                  <a:gd name="T7" fmla="*/ 12 h 12"/>
                  <a:gd name="T8" fmla="*/ 3 w 5"/>
                  <a:gd name="T9" fmla="*/ 11 h 12"/>
                  <a:gd name="T10" fmla="*/ 2 w 5"/>
                  <a:gd name="T11" fmla="*/ 5 h 12"/>
                  <a:gd name="T12" fmla="*/ 5 w 5"/>
                  <a:gd name="T13" fmla="*/ 0 h 12"/>
                  <a:gd name="T14" fmla="*/ 5 w 5"/>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2">
                    <a:moveTo>
                      <a:pt x="5" y="0"/>
                    </a:moveTo>
                    <a:cubicBezTo>
                      <a:pt x="3" y="0"/>
                      <a:pt x="2" y="2"/>
                      <a:pt x="1" y="3"/>
                    </a:cubicBezTo>
                    <a:cubicBezTo>
                      <a:pt x="0" y="6"/>
                      <a:pt x="0" y="9"/>
                      <a:pt x="2" y="12"/>
                    </a:cubicBezTo>
                    <a:cubicBezTo>
                      <a:pt x="2" y="12"/>
                      <a:pt x="2" y="12"/>
                      <a:pt x="2" y="12"/>
                    </a:cubicBezTo>
                    <a:cubicBezTo>
                      <a:pt x="3" y="12"/>
                      <a:pt x="3" y="11"/>
                      <a:pt x="3" y="11"/>
                    </a:cubicBezTo>
                    <a:cubicBezTo>
                      <a:pt x="2" y="9"/>
                      <a:pt x="2" y="7"/>
                      <a:pt x="2" y="5"/>
                    </a:cubicBezTo>
                    <a:cubicBezTo>
                      <a:pt x="2" y="4"/>
                      <a:pt x="3" y="1"/>
                      <a:pt x="5" y="0"/>
                    </a:cubicBezTo>
                    <a:cubicBezTo>
                      <a:pt x="5" y="0"/>
                      <a:pt x="5" y="0"/>
                      <a:pt x="5" y="0"/>
                    </a:cubicBezTo>
                  </a:path>
                </a:pathLst>
              </a:custGeom>
              <a:solidFill>
                <a:srgbClr val="F2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9" name="Freeform 8676">
                <a:extLst>
                  <a:ext uri="{FF2B5EF4-FFF2-40B4-BE49-F238E27FC236}">
                    <a16:creationId xmlns:a16="http://schemas.microsoft.com/office/drawing/2014/main" id="{D8ADE02F-2D33-44EF-A9CE-FBDF1A944651}"/>
                  </a:ext>
                </a:extLst>
              </p:cNvPr>
              <p:cNvSpPr/>
              <p:nvPr/>
            </p:nvSpPr>
            <p:spPr bwMode="auto">
              <a:xfrm>
                <a:off x="7491" y="1996"/>
                <a:ext cx="13" cy="75"/>
              </a:xfrm>
              <a:custGeom>
                <a:avLst/>
                <a:gdLst>
                  <a:gd name="T0" fmla="*/ 14 w 17"/>
                  <a:gd name="T1" fmla="*/ 98 h 100"/>
                  <a:gd name="T2" fmla="*/ 17 w 17"/>
                  <a:gd name="T3" fmla="*/ 93 h 100"/>
                  <a:gd name="T4" fmla="*/ 17 w 17"/>
                  <a:gd name="T5" fmla="*/ 93 h 100"/>
                  <a:gd name="T6" fmla="*/ 11 w 17"/>
                  <a:gd name="T7" fmla="*/ 97 h 100"/>
                  <a:gd name="T8" fmla="*/ 7 w 17"/>
                  <a:gd name="T9" fmla="*/ 83 h 100"/>
                  <a:gd name="T10" fmla="*/ 6 w 17"/>
                  <a:gd name="T11" fmla="*/ 77 h 100"/>
                  <a:gd name="T12" fmla="*/ 8 w 17"/>
                  <a:gd name="T13" fmla="*/ 69 h 100"/>
                  <a:gd name="T14" fmla="*/ 5 w 17"/>
                  <a:gd name="T15" fmla="*/ 56 h 100"/>
                  <a:gd name="T16" fmla="*/ 7 w 17"/>
                  <a:gd name="T17" fmla="*/ 43 h 100"/>
                  <a:gd name="T18" fmla="*/ 6 w 17"/>
                  <a:gd name="T19" fmla="*/ 39 h 100"/>
                  <a:gd name="T20" fmla="*/ 6 w 17"/>
                  <a:gd name="T21" fmla="*/ 22 h 100"/>
                  <a:gd name="T22" fmla="*/ 7 w 17"/>
                  <a:gd name="T23" fmla="*/ 16 h 100"/>
                  <a:gd name="T24" fmla="*/ 8 w 17"/>
                  <a:gd name="T25" fmla="*/ 4 h 100"/>
                  <a:gd name="T26" fmla="*/ 8 w 17"/>
                  <a:gd name="T27" fmla="*/ 3 h 100"/>
                  <a:gd name="T28" fmla="*/ 7 w 17"/>
                  <a:gd name="T29" fmla="*/ 2 h 100"/>
                  <a:gd name="T30" fmla="*/ 7 w 17"/>
                  <a:gd name="T31" fmla="*/ 2 h 100"/>
                  <a:gd name="T32" fmla="*/ 7 w 17"/>
                  <a:gd name="T33" fmla="*/ 2 h 100"/>
                  <a:gd name="T34" fmla="*/ 6 w 17"/>
                  <a:gd name="T35" fmla="*/ 0 h 100"/>
                  <a:gd name="T36" fmla="*/ 6 w 17"/>
                  <a:gd name="T37" fmla="*/ 6 h 100"/>
                  <a:gd name="T38" fmla="*/ 6 w 17"/>
                  <a:gd name="T39" fmla="*/ 6 h 100"/>
                  <a:gd name="T40" fmla="*/ 4 w 17"/>
                  <a:gd name="T41" fmla="*/ 13 h 100"/>
                  <a:gd name="T42" fmla="*/ 2 w 17"/>
                  <a:gd name="T43" fmla="*/ 26 h 100"/>
                  <a:gd name="T44" fmla="*/ 2 w 17"/>
                  <a:gd name="T45" fmla="*/ 37 h 100"/>
                  <a:gd name="T46" fmla="*/ 3 w 17"/>
                  <a:gd name="T47" fmla="*/ 42 h 100"/>
                  <a:gd name="T48" fmla="*/ 2 w 17"/>
                  <a:gd name="T49" fmla="*/ 57 h 100"/>
                  <a:gd name="T50" fmla="*/ 2 w 17"/>
                  <a:gd name="T51" fmla="*/ 60 h 100"/>
                  <a:gd name="T52" fmla="*/ 4 w 17"/>
                  <a:gd name="T53" fmla="*/ 65 h 100"/>
                  <a:gd name="T54" fmla="*/ 4 w 17"/>
                  <a:gd name="T55" fmla="*/ 75 h 100"/>
                  <a:gd name="T56" fmla="*/ 5 w 17"/>
                  <a:gd name="T57" fmla="*/ 82 h 100"/>
                  <a:gd name="T58" fmla="*/ 10 w 17"/>
                  <a:gd name="T59" fmla="*/ 97 h 100"/>
                  <a:gd name="T60" fmla="*/ 9 w 17"/>
                  <a:gd name="T61" fmla="*/ 98 h 100"/>
                  <a:gd name="T62" fmla="*/ 2 w 17"/>
                  <a:gd name="T63" fmla="*/ 94 h 100"/>
                  <a:gd name="T64" fmla="*/ 2 w 17"/>
                  <a:gd name="T65" fmla="*/ 94 h 100"/>
                  <a:gd name="T66" fmla="*/ 14 w 17"/>
                  <a:gd name="T67"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00">
                    <a:moveTo>
                      <a:pt x="14" y="98"/>
                    </a:moveTo>
                    <a:cubicBezTo>
                      <a:pt x="15" y="97"/>
                      <a:pt x="16" y="95"/>
                      <a:pt x="17" y="93"/>
                    </a:cubicBezTo>
                    <a:cubicBezTo>
                      <a:pt x="17" y="93"/>
                      <a:pt x="17" y="93"/>
                      <a:pt x="17" y="93"/>
                    </a:cubicBezTo>
                    <a:cubicBezTo>
                      <a:pt x="15" y="96"/>
                      <a:pt x="14" y="97"/>
                      <a:pt x="11" y="97"/>
                    </a:cubicBezTo>
                    <a:cubicBezTo>
                      <a:pt x="7" y="93"/>
                      <a:pt x="11" y="88"/>
                      <a:pt x="7" y="83"/>
                    </a:cubicBezTo>
                    <a:cubicBezTo>
                      <a:pt x="7" y="83"/>
                      <a:pt x="6" y="80"/>
                      <a:pt x="6" y="77"/>
                    </a:cubicBezTo>
                    <a:cubicBezTo>
                      <a:pt x="7" y="74"/>
                      <a:pt x="9" y="72"/>
                      <a:pt x="8" y="69"/>
                    </a:cubicBezTo>
                    <a:cubicBezTo>
                      <a:pt x="8" y="64"/>
                      <a:pt x="4" y="62"/>
                      <a:pt x="5" y="56"/>
                    </a:cubicBezTo>
                    <a:cubicBezTo>
                      <a:pt x="7" y="51"/>
                      <a:pt x="8" y="48"/>
                      <a:pt x="7" y="43"/>
                    </a:cubicBezTo>
                    <a:cubicBezTo>
                      <a:pt x="7" y="42"/>
                      <a:pt x="6" y="41"/>
                      <a:pt x="6" y="39"/>
                    </a:cubicBezTo>
                    <a:cubicBezTo>
                      <a:pt x="5" y="33"/>
                      <a:pt x="4" y="29"/>
                      <a:pt x="6" y="22"/>
                    </a:cubicBezTo>
                    <a:cubicBezTo>
                      <a:pt x="7" y="20"/>
                      <a:pt x="7" y="18"/>
                      <a:pt x="7" y="16"/>
                    </a:cubicBezTo>
                    <a:cubicBezTo>
                      <a:pt x="8" y="12"/>
                      <a:pt x="8" y="7"/>
                      <a:pt x="8" y="4"/>
                    </a:cubicBezTo>
                    <a:cubicBezTo>
                      <a:pt x="8" y="3"/>
                      <a:pt x="8" y="3"/>
                      <a:pt x="8" y="3"/>
                    </a:cubicBezTo>
                    <a:cubicBezTo>
                      <a:pt x="7" y="2"/>
                      <a:pt x="7" y="2"/>
                      <a:pt x="7" y="2"/>
                    </a:cubicBezTo>
                    <a:cubicBezTo>
                      <a:pt x="7" y="2"/>
                      <a:pt x="7" y="2"/>
                      <a:pt x="7" y="2"/>
                    </a:cubicBezTo>
                    <a:cubicBezTo>
                      <a:pt x="7" y="2"/>
                      <a:pt x="7" y="2"/>
                      <a:pt x="7" y="2"/>
                    </a:cubicBezTo>
                    <a:cubicBezTo>
                      <a:pt x="7" y="1"/>
                      <a:pt x="7" y="1"/>
                      <a:pt x="6" y="0"/>
                    </a:cubicBezTo>
                    <a:cubicBezTo>
                      <a:pt x="7" y="2"/>
                      <a:pt x="6" y="4"/>
                      <a:pt x="6" y="6"/>
                    </a:cubicBezTo>
                    <a:cubicBezTo>
                      <a:pt x="6" y="6"/>
                      <a:pt x="6" y="6"/>
                      <a:pt x="6" y="6"/>
                    </a:cubicBezTo>
                    <a:cubicBezTo>
                      <a:pt x="5" y="9"/>
                      <a:pt x="5" y="11"/>
                      <a:pt x="4" y="13"/>
                    </a:cubicBezTo>
                    <a:cubicBezTo>
                      <a:pt x="3" y="18"/>
                      <a:pt x="4" y="22"/>
                      <a:pt x="2" y="26"/>
                    </a:cubicBezTo>
                    <a:cubicBezTo>
                      <a:pt x="0" y="29"/>
                      <a:pt x="1" y="33"/>
                      <a:pt x="2" y="37"/>
                    </a:cubicBezTo>
                    <a:cubicBezTo>
                      <a:pt x="2" y="38"/>
                      <a:pt x="3" y="40"/>
                      <a:pt x="3" y="42"/>
                    </a:cubicBezTo>
                    <a:cubicBezTo>
                      <a:pt x="4" y="47"/>
                      <a:pt x="2" y="52"/>
                      <a:pt x="2" y="57"/>
                    </a:cubicBezTo>
                    <a:cubicBezTo>
                      <a:pt x="2" y="58"/>
                      <a:pt x="2" y="60"/>
                      <a:pt x="2" y="60"/>
                    </a:cubicBezTo>
                    <a:cubicBezTo>
                      <a:pt x="2" y="61"/>
                      <a:pt x="3" y="63"/>
                      <a:pt x="4" y="65"/>
                    </a:cubicBezTo>
                    <a:cubicBezTo>
                      <a:pt x="4" y="68"/>
                      <a:pt x="5" y="70"/>
                      <a:pt x="4" y="75"/>
                    </a:cubicBezTo>
                    <a:cubicBezTo>
                      <a:pt x="4" y="77"/>
                      <a:pt x="3" y="80"/>
                      <a:pt x="5" y="82"/>
                    </a:cubicBezTo>
                    <a:cubicBezTo>
                      <a:pt x="9" y="87"/>
                      <a:pt x="5" y="94"/>
                      <a:pt x="10" y="97"/>
                    </a:cubicBezTo>
                    <a:cubicBezTo>
                      <a:pt x="9" y="98"/>
                      <a:pt x="9" y="98"/>
                      <a:pt x="9" y="98"/>
                    </a:cubicBezTo>
                    <a:cubicBezTo>
                      <a:pt x="6" y="98"/>
                      <a:pt x="4" y="97"/>
                      <a:pt x="2" y="94"/>
                    </a:cubicBezTo>
                    <a:cubicBezTo>
                      <a:pt x="2" y="94"/>
                      <a:pt x="2" y="94"/>
                      <a:pt x="2" y="94"/>
                    </a:cubicBezTo>
                    <a:cubicBezTo>
                      <a:pt x="4" y="99"/>
                      <a:pt x="10" y="100"/>
                      <a:pt x="14" y="98"/>
                    </a:cubicBezTo>
                    <a:close/>
                  </a:path>
                </a:pathLst>
              </a:custGeom>
              <a:solidFill>
                <a:srgbClr val="EB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0" name="Freeform 8677">
                <a:extLst>
                  <a:ext uri="{FF2B5EF4-FFF2-40B4-BE49-F238E27FC236}">
                    <a16:creationId xmlns:a16="http://schemas.microsoft.com/office/drawing/2014/main" id="{C852CB39-D048-4B98-A4BD-4E427FD8184D}"/>
                  </a:ext>
                </a:extLst>
              </p:cNvPr>
              <p:cNvSpPr/>
              <p:nvPr/>
            </p:nvSpPr>
            <p:spPr bwMode="auto">
              <a:xfrm>
                <a:off x="7594" y="1987"/>
                <a:ext cx="46" cy="119"/>
              </a:xfrm>
              <a:custGeom>
                <a:avLst/>
                <a:gdLst>
                  <a:gd name="T0" fmla="*/ 58 w 61"/>
                  <a:gd name="T1" fmla="*/ 56 h 158"/>
                  <a:gd name="T2" fmla="*/ 58 w 61"/>
                  <a:gd name="T3" fmla="*/ 53 h 158"/>
                  <a:gd name="T4" fmla="*/ 61 w 61"/>
                  <a:gd name="T5" fmla="*/ 36 h 158"/>
                  <a:gd name="T6" fmla="*/ 56 w 61"/>
                  <a:gd name="T7" fmla="*/ 12 h 158"/>
                  <a:gd name="T8" fmla="*/ 55 w 61"/>
                  <a:gd name="T9" fmla="*/ 1 h 158"/>
                  <a:gd name="T10" fmla="*/ 52 w 61"/>
                  <a:gd name="T11" fmla="*/ 0 h 158"/>
                  <a:gd name="T12" fmla="*/ 54 w 61"/>
                  <a:gd name="T13" fmla="*/ 11 h 158"/>
                  <a:gd name="T14" fmla="*/ 53 w 61"/>
                  <a:gd name="T15" fmla="*/ 18 h 158"/>
                  <a:gd name="T16" fmla="*/ 57 w 61"/>
                  <a:gd name="T17" fmla="*/ 30 h 158"/>
                  <a:gd name="T18" fmla="*/ 58 w 61"/>
                  <a:gd name="T19" fmla="*/ 40 h 158"/>
                  <a:gd name="T20" fmla="*/ 55 w 61"/>
                  <a:gd name="T21" fmla="*/ 61 h 158"/>
                  <a:gd name="T22" fmla="*/ 55 w 61"/>
                  <a:gd name="T23" fmla="*/ 88 h 158"/>
                  <a:gd name="T24" fmla="*/ 47 w 61"/>
                  <a:gd name="T25" fmla="*/ 107 h 158"/>
                  <a:gd name="T26" fmla="*/ 37 w 61"/>
                  <a:gd name="T27" fmla="*/ 129 h 158"/>
                  <a:gd name="T28" fmla="*/ 14 w 61"/>
                  <a:gd name="T29" fmla="*/ 141 h 158"/>
                  <a:gd name="T30" fmla="*/ 5 w 61"/>
                  <a:gd name="T31" fmla="*/ 145 h 158"/>
                  <a:gd name="T32" fmla="*/ 8 w 61"/>
                  <a:gd name="T33" fmla="*/ 139 h 158"/>
                  <a:gd name="T34" fmla="*/ 8 w 61"/>
                  <a:gd name="T35" fmla="*/ 139 h 158"/>
                  <a:gd name="T36" fmla="*/ 3 w 61"/>
                  <a:gd name="T37" fmla="*/ 152 h 158"/>
                  <a:gd name="T38" fmla="*/ 10 w 61"/>
                  <a:gd name="T39" fmla="*/ 158 h 158"/>
                  <a:gd name="T40" fmla="*/ 12 w 61"/>
                  <a:gd name="T41" fmla="*/ 158 h 158"/>
                  <a:gd name="T42" fmla="*/ 19 w 61"/>
                  <a:gd name="T43" fmla="*/ 156 h 158"/>
                  <a:gd name="T44" fmla="*/ 8 w 61"/>
                  <a:gd name="T45" fmla="*/ 154 h 158"/>
                  <a:gd name="T46" fmla="*/ 5 w 61"/>
                  <a:gd name="T47" fmla="*/ 145 h 158"/>
                  <a:gd name="T48" fmla="*/ 41 w 61"/>
                  <a:gd name="T49" fmla="*/ 128 h 158"/>
                  <a:gd name="T50" fmla="*/ 41 w 61"/>
                  <a:gd name="T51" fmla="*/ 127 h 158"/>
                  <a:gd name="T52" fmla="*/ 49 w 61"/>
                  <a:gd name="T53" fmla="*/ 118 h 158"/>
                  <a:gd name="T54" fmla="*/ 53 w 61"/>
                  <a:gd name="T55" fmla="*/ 99 h 158"/>
                  <a:gd name="T56" fmla="*/ 58 w 61"/>
                  <a:gd name="T57" fmla="*/ 85 h 158"/>
                  <a:gd name="T58" fmla="*/ 59 w 61"/>
                  <a:gd name="T59" fmla="*/ 80 h 158"/>
                  <a:gd name="T60" fmla="*/ 61 w 61"/>
                  <a:gd name="T61" fmla="*/ 66 h 158"/>
                  <a:gd name="T62" fmla="*/ 58 w 61"/>
                  <a:gd name="T63" fmla="*/ 5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158">
                    <a:moveTo>
                      <a:pt x="58" y="56"/>
                    </a:moveTo>
                    <a:cubicBezTo>
                      <a:pt x="58" y="55"/>
                      <a:pt x="58" y="54"/>
                      <a:pt x="58" y="53"/>
                    </a:cubicBezTo>
                    <a:cubicBezTo>
                      <a:pt x="59" y="47"/>
                      <a:pt x="61" y="42"/>
                      <a:pt x="61" y="36"/>
                    </a:cubicBezTo>
                    <a:cubicBezTo>
                      <a:pt x="60" y="27"/>
                      <a:pt x="56" y="21"/>
                      <a:pt x="56" y="12"/>
                    </a:cubicBezTo>
                    <a:cubicBezTo>
                      <a:pt x="57" y="8"/>
                      <a:pt x="56" y="4"/>
                      <a:pt x="55" y="1"/>
                    </a:cubicBezTo>
                    <a:cubicBezTo>
                      <a:pt x="54" y="1"/>
                      <a:pt x="53" y="0"/>
                      <a:pt x="52" y="0"/>
                    </a:cubicBezTo>
                    <a:cubicBezTo>
                      <a:pt x="54" y="4"/>
                      <a:pt x="54" y="7"/>
                      <a:pt x="54" y="11"/>
                    </a:cubicBezTo>
                    <a:cubicBezTo>
                      <a:pt x="54" y="13"/>
                      <a:pt x="52" y="15"/>
                      <a:pt x="53" y="18"/>
                    </a:cubicBezTo>
                    <a:cubicBezTo>
                      <a:pt x="53" y="22"/>
                      <a:pt x="55" y="26"/>
                      <a:pt x="57" y="30"/>
                    </a:cubicBezTo>
                    <a:cubicBezTo>
                      <a:pt x="58" y="33"/>
                      <a:pt x="59" y="36"/>
                      <a:pt x="58" y="40"/>
                    </a:cubicBezTo>
                    <a:cubicBezTo>
                      <a:pt x="58" y="47"/>
                      <a:pt x="54" y="54"/>
                      <a:pt x="55" y="61"/>
                    </a:cubicBezTo>
                    <a:cubicBezTo>
                      <a:pt x="55" y="70"/>
                      <a:pt x="58" y="78"/>
                      <a:pt x="55" y="88"/>
                    </a:cubicBezTo>
                    <a:cubicBezTo>
                      <a:pt x="54" y="95"/>
                      <a:pt x="50" y="100"/>
                      <a:pt x="47" y="107"/>
                    </a:cubicBezTo>
                    <a:cubicBezTo>
                      <a:pt x="44" y="115"/>
                      <a:pt x="44" y="123"/>
                      <a:pt x="37" y="129"/>
                    </a:cubicBezTo>
                    <a:cubicBezTo>
                      <a:pt x="30" y="136"/>
                      <a:pt x="22" y="137"/>
                      <a:pt x="14" y="141"/>
                    </a:cubicBezTo>
                    <a:cubicBezTo>
                      <a:pt x="11" y="142"/>
                      <a:pt x="8" y="143"/>
                      <a:pt x="5" y="145"/>
                    </a:cubicBezTo>
                    <a:cubicBezTo>
                      <a:pt x="5" y="142"/>
                      <a:pt x="6" y="140"/>
                      <a:pt x="8" y="139"/>
                    </a:cubicBezTo>
                    <a:cubicBezTo>
                      <a:pt x="8" y="139"/>
                      <a:pt x="8" y="139"/>
                      <a:pt x="8" y="139"/>
                    </a:cubicBezTo>
                    <a:cubicBezTo>
                      <a:pt x="4" y="141"/>
                      <a:pt x="0" y="148"/>
                      <a:pt x="3" y="152"/>
                    </a:cubicBezTo>
                    <a:cubicBezTo>
                      <a:pt x="5" y="154"/>
                      <a:pt x="7" y="157"/>
                      <a:pt x="10" y="158"/>
                    </a:cubicBezTo>
                    <a:cubicBezTo>
                      <a:pt x="11" y="158"/>
                      <a:pt x="11" y="158"/>
                      <a:pt x="12" y="158"/>
                    </a:cubicBezTo>
                    <a:cubicBezTo>
                      <a:pt x="14" y="158"/>
                      <a:pt x="17" y="157"/>
                      <a:pt x="19" y="156"/>
                    </a:cubicBezTo>
                    <a:cubicBezTo>
                      <a:pt x="16" y="157"/>
                      <a:pt x="11" y="157"/>
                      <a:pt x="8" y="154"/>
                    </a:cubicBezTo>
                    <a:cubicBezTo>
                      <a:pt x="5" y="153"/>
                      <a:pt x="5" y="149"/>
                      <a:pt x="5" y="145"/>
                    </a:cubicBezTo>
                    <a:cubicBezTo>
                      <a:pt x="17" y="141"/>
                      <a:pt x="33" y="139"/>
                      <a:pt x="41" y="128"/>
                    </a:cubicBezTo>
                    <a:cubicBezTo>
                      <a:pt x="41" y="127"/>
                      <a:pt x="41" y="127"/>
                      <a:pt x="41" y="127"/>
                    </a:cubicBezTo>
                    <a:cubicBezTo>
                      <a:pt x="44" y="125"/>
                      <a:pt x="48" y="122"/>
                      <a:pt x="49" y="118"/>
                    </a:cubicBezTo>
                    <a:cubicBezTo>
                      <a:pt x="51" y="111"/>
                      <a:pt x="51" y="105"/>
                      <a:pt x="53" y="99"/>
                    </a:cubicBezTo>
                    <a:cubicBezTo>
                      <a:pt x="55" y="94"/>
                      <a:pt x="57" y="90"/>
                      <a:pt x="58" y="85"/>
                    </a:cubicBezTo>
                    <a:cubicBezTo>
                      <a:pt x="58" y="84"/>
                      <a:pt x="59" y="82"/>
                      <a:pt x="59" y="80"/>
                    </a:cubicBezTo>
                    <a:cubicBezTo>
                      <a:pt x="60" y="75"/>
                      <a:pt x="61" y="71"/>
                      <a:pt x="61" y="66"/>
                    </a:cubicBezTo>
                    <a:cubicBezTo>
                      <a:pt x="61" y="63"/>
                      <a:pt x="59" y="59"/>
                      <a:pt x="58" y="56"/>
                    </a:cubicBezTo>
                    <a:close/>
                  </a:path>
                </a:pathLst>
              </a:custGeom>
              <a:solidFill>
                <a:srgbClr val="EB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1" name="Freeform 8678">
                <a:extLst>
                  <a:ext uri="{FF2B5EF4-FFF2-40B4-BE49-F238E27FC236}">
                    <a16:creationId xmlns:a16="http://schemas.microsoft.com/office/drawing/2014/main" id="{DB512098-26CD-4A7D-83FF-2C3287358657}"/>
                  </a:ext>
                </a:extLst>
              </p:cNvPr>
              <p:cNvSpPr/>
              <p:nvPr/>
            </p:nvSpPr>
            <p:spPr bwMode="auto">
              <a:xfrm>
                <a:off x="7498" y="1965"/>
                <a:ext cx="140" cy="46"/>
              </a:xfrm>
              <a:custGeom>
                <a:avLst/>
                <a:gdLst>
                  <a:gd name="T0" fmla="*/ 186 w 187"/>
                  <a:gd name="T1" fmla="*/ 0 h 62"/>
                  <a:gd name="T2" fmla="*/ 182 w 187"/>
                  <a:gd name="T3" fmla="*/ 2 h 62"/>
                  <a:gd name="T4" fmla="*/ 180 w 187"/>
                  <a:gd name="T5" fmla="*/ 7 h 62"/>
                  <a:gd name="T6" fmla="*/ 175 w 187"/>
                  <a:gd name="T7" fmla="*/ 10 h 62"/>
                  <a:gd name="T8" fmla="*/ 172 w 187"/>
                  <a:gd name="T9" fmla="*/ 11 h 62"/>
                  <a:gd name="T10" fmla="*/ 164 w 187"/>
                  <a:gd name="T11" fmla="*/ 21 h 62"/>
                  <a:gd name="T12" fmla="*/ 157 w 187"/>
                  <a:gd name="T13" fmla="*/ 30 h 62"/>
                  <a:gd name="T14" fmla="*/ 149 w 187"/>
                  <a:gd name="T15" fmla="*/ 35 h 62"/>
                  <a:gd name="T16" fmla="*/ 148 w 187"/>
                  <a:gd name="T17" fmla="*/ 37 h 62"/>
                  <a:gd name="T18" fmla="*/ 129 w 187"/>
                  <a:gd name="T19" fmla="*/ 46 h 62"/>
                  <a:gd name="T20" fmla="*/ 122 w 187"/>
                  <a:gd name="T21" fmla="*/ 49 h 62"/>
                  <a:gd name="T22" fmla="*/ 97 w 187"/>
                  <a:gd name="T23" fmla="*/ 56 h 62"/>
                  <a:gd name="T24" fmla="*/ 91 w 187"/>
                  <a:gd name="T25" fmla="*/ 54 h 62"/>
                  <a:gd name="T26" fmla="*/ 76 w 187"/>
                  <a:gd name="T27" fmla="*/ 57 h 62"/>
                  <a:gd name="T28" fmla="*/ 71 w 187"/>
                  <a:gd name="T29" fmla="*/ 59 h 62"/>
                  <a:gd name="T30" fmla="*/ 62 w 187"/>
                  <a:gd name="T31" fmla="*/ 53 h 62"/>
                  <a:gd name="T32" fmla="*/ 61 w 187"/>
                  <a:gd name="T33" fmla="*/ 53 h 62"/>
                  <a:gd name="T34" fmla="*/ 34 w 187"/>
                  <a:gd name="T35" fmla="*/ 41 h 62"/>
                  <a:gd name="T36" fmla="*/ 27 w 187"/>
                  <a:gd name="T37" fmla="*/ 34 h 62"/>
                  <a:gd name="T38" fmla="*/ 26 w 187"/>
                  <a:gd name="T39" fmla="*/ 34 h 62"/>
                  <a:gd name="T40" fmla="*/ 22 w 187"/>
                  <a:gd name="T41" fmla="*/ 32 h 62"/>
                  <a:gd name="T42" fmla="*/ 21 w 187"/>
                  <a:gd name="T43" fmla="*/ 32 h 62"/>
                  <a:gd name="T44" fmla="*/ 16 w 187"/>
                  <a:gd name="T45" fmla="*/ 32 h 62"/>
                  <a:gd name="T46" fmla="*/ 11 w 187"/>
                  <a:gd name="T47" fmla="*/ 25 h 62"/>
                  <a:gd name="T48" fmla="*/ 0 w 187"/>
                  <a:gd name="T49" fmla="*/ 18 h 62"/>
                  <a:gd name="T50" fmla="*/ 0 w 187"/>
                  <a:gd name="T51" fmla="*/ 18 h 62"/>
                  <a:gd name="T52" fmla="*/ 10 w 187"/>
                  <a:gd name="T53" fmla="*/ 26 h 62"/>
                  <a:gd name="T54" fmla="*/ 13 w 187"/>
                  <a:gd name="T55" fmla="*/ 33 h 62"/>
                  <a:gd name="T56" fmla="*/ 21 w 187"/>
                  <a:gd name="T57" fmla="*/ 35 h 62"/>
                  <a:gd name="T58" fmla="*/ 36 w 187"/>
                  <a:gd name="T59" fmla="*/ 46 h 62"/>
                  <a:gd name="T60" fmla="*/ 43 w 187"/>
                  <a:gd name="T61" fmla="*/ 49 h 62"/>
                  <a:gd name="T62" fmla="*/ 49 w 187"/>
                  <a:gd name="T63" fmla="*/ 52 h 62"/>
                  <a:gd name="T64" fmla="*/ 57 w 187"/>
                  <a:gd name="T65" fmla="*/ 54 h 62"/>
                  <a:gd name="T66" fmla="*/ 64 w 187"/>
                  <a:gd name="T67" fmla="*/ 59 h 62"/>
                  <a:gd name="T68" fmla="*/ 79 w 187"/>
                  <a:gd name="T69" fmla="*/ 59 h 62"/>
                  <a:gd name="T70" fmla="*/ 88 w 187"/>
                  <a:gd name="T71" fmla="*/ 56 h 62"/>
                  <a:gd name="T72" fmla="*/ 97 w 187"/>
                  <a:gd name="T73" fmla="*/ 58 h 62"/>
                  <a:gd name="T74" fmla="*/ 116 w 187"/>
                  <a:gd name="T75" fmla="*/ 55 h 62"/>
                  <a:gd name="T76" fmla="*/ 118 w 187"/>
                  <a:gd name="T77" fmla="*/ 54 h 62"/>
                  <a:gd name="T78" fmla="*/ 126 w 187"/>
                  <a:gd name="T79" fmla="*/ 48 h 62"/>
                  <a:gd name="T80" fmla="*/ 143 w 187"/>
                  <a:gd name="T81" fmla="*/ 45 h 62"/>
                  <a:gd name="T82" fmla="*/ 144 w 187"/>
                  <a:gd name="T83" fmla="*/ 45 h 62"/>
                  <a:gd name="T84" fmla="*/ 146 w 187"/>
                  <a:gd name="T85" fmla="*/ 44 h 62"/>
                  <a:gd name="T86" fmla="*/ 150 w 187"/>
                  <a:gd name="T87" fmla="*/ 39 h 62"/>
                  <a:gd name="T88" fmla="*/ 151 w 187"/>
                  <a:gd name="T89" fmla="*/ 37 h 62"/>
                  <a:gd name="T90" fmla="*/ 160 w 187"/>
                  <a:gd name="T91" fmla="*/ 31 h 62"/>
                  <a:gd name="T92" fmla="*/ 173 w 187"/>
                  <a:gd name="T93" fmla="*/ 12 h 62"/>
                  <a:gd name="T94" fmla="*/ 176 w 187"/>
                  <a:gd name="T95" fmla="*/ 12 h 62"/>
                  <a:gd name="T96" fmla="*/ 180 w 187"/>
                  <a:gd name="T97" fmla="*/ 10 h 62"/>
                  <a:gd name="T98" fmla="*/ 187 w 187"/>
                  <a:gd name="T99" fmla="*/ 0 h 62"/>
                  <a:gd name="T100" fmla="*/ 186 w 187"/>
                  <a:gd name="T10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62">
                    <a:moveTo>
                      <a:pt x="186" y="0"/>
                    </a:moveTo>
                    <a:cubicBezTo>
                      <a:pt x="184" y="0"/>
                      <a:pt x="183" y="1"/>
                      <a:pt x="182" y="2"/>
                    </a:cubicBezTo>
                    <a:cubicBezTo>
                      <a:pt x="181" y="4"/>
                      <a:pt x="180" y="5"/>
                      <a:pt x="180" y="7"/>
                    </a:cubicBezTo>
                    <a:cubicBezTo>
                      <a:pt x="178" y="9"/>
                      <a:pt x="176" y="9"/>
                      <a:pt x="175" y="10"/>
                    </a:cubicBezTo>
                    <a:cubicBezTo>
                      <a:pt x="174" y="10"/>
                      <a:pt x="173" y="11"/>
                      <a:pt x="172" y="11"/>
                    </a:cubicBezTo>
                    <a:cubicBezTo>
                      <a:pt x="168" y="13"/>
                      <a:pt x="166" y="17"/>
                      <a:pt x="164" y="21"/>
                    </a:cubicBezTo>
                    <a:cubicBezTo>
                      <a:pt x="162" y="25"/>
                      <a:pt x="161" y="28"/>
                      <a:pt x="157" y="30"/>
                    </a:cubicBezTo>
                    <a:cubicBezTo>
                      <a:pt x="154" y="30"/>
                      <a:pt x="152" y="31"/>
                      <a:pt x="149" y="35"/>
                    </a:cubicBezTo>
                    <a:cubicBezTo>
                      <a:pt x="148" y="36"/>
                      <a:pt x="148" y="36"/>
                      <a:pt x="148" y="37"/>
                    </a:cubicBezTo>
                    <a:cubicBezTo>
                      <a:pt x="142" y="42"/>
                      <a:pt x="136" y="45"/>
                      <a:pt x="129" y="46"/>
                    </a:cubicBezTo>
                    <a:cubicBezTo>
                      <a:pt x="126" y="47"/>
                      <a:pt x="124" y="48"/>
                      <a:pt x="122" y="49"/>
                    </a:cubicBezTo>
                    <a:cubicBezTo>
                      <a:pt x="113" y="55"/>
                      <a:pt x="106" y="56"/>
                      <a:pt x="97" y="56"/>
                    </a:cubicBezTo>
                    <a:cubicBezTo>
                      <a:pt x="95" y="56"/>
                      <a:pt x="93" y="55"/>
                      <a:pt x="91" y="54"/>
                    </a:cubicBezTo>
                    <a:cubicBezTo>
                      <a:pt x="86" y="53"/>
                      <a:pt x="81" y="55"/>
                      <a:pt x="76" y="57"/>
                    </a:cubicBezTo>
                    <a:cubicBezTo>
                      <a:pt x="75" y="58"/>
                      <a:pt x="73" y="58"/>
                      <a:pt x="71" y="59"/>
                    </a:cubicBezTo>
                    <a:cubicBezTo>
                      <a:pt x="68" y="59"/>
                      <a:pt x="64" y="56"/>
                      <a:pt x="62" y="53"/>
                    </a:cubicBezTo>
                    <a:cubicBezTo>
                      <a:pt x="61" y="53"/>
                      <a:pt x="61" y="53"/>
                      <a:pt x="61" y="53"/>
                    </a:cubicBezTo>
                    <a:cubicBezTo>
                      <a:pt x="52" y="48"/>
                      <a:pt x="42" y="49"/>
                      <a:pt x="34" y="41"/>
                    </a:cubicBezTo>
                    <a:cubicBezTo>
                      <a:pt x="32" y="39"/>
                      <a:pt x="29" y="35"/>
                      <a:pt x="27" y="34"/>
                    </a:cubicBezTo>
                    <a:cubicBezTo>
                      <a:pt x="26" y="34"/>
                      <a:pt x="26" y="34"/>
                      <a:pt x="26" y="34"/>
                    </a:cubicBezTo>
                    <a:cubicBezTo>
                      <a:pt x="25" y="33"/>
                      <a:pt x="24" y="32"/>
                      <a:pt x="22" y="32"/>
                    </a:cubicBezTo>
                    <a:cubicBezTo>
                      <a:pt x="21" y="32"/>
                      <a:pt x="21" y="32"/>
                      <a:pt x="21" y="32"/>
                    </a:cubicBezTo>
                    <a:cubicBezTo>
                      <a:pt x="20" y="32"/>
                      <a:pt x="18" y="33"/>
                      <a:pt x="16" y="32"/>
                    </a:cubicBezTo>
                    <a:cubicBezTo>
                      <a:pt x="13" y="30"/>
                      <a:pt x="12" y="28"/>
                      <a:pt x="11" y="25"/>
                    </a:cubicBezTo>
                    <a:cubicBezTo>
                      <a:pt x="9" y="21"/>
                      <a:pt x="5" y="18"/>
                      <a:pt x="0" y="18"/>
                    </a:cubicBezTo>
                    <a:cubicBezTo>
                      <a:pt x="0" y="18"/>
                      <a:pt x="0" y="18"/>
                      <a:pt x="0" y="18"/>
                    </a:cubicBezTo>
                    <a:cubicBezTo>
                      <a:pt x="5" y="19"/>
                      <a:pt x="8" y="22"/>
                      <a:pt x="10" y="26"/>
                    </a:cubicBezTo>
                    <a:cubicBezTo>
                      <a:pt x="11" y="28"/>
                      <a:pt x="11" y="31"/>
                      <a:pt x="13" y="33"/>
                    </a:cubicBezTo>
                    <a:cubicBezTo>
                      <a:pt x="15" y="35"/>
                      <a:pt x="19" y="35"/>
                      <a:pt x="21" y="35"/>
                    </a:cubicBezTo>
                    <a:cubicBezTo>
                      <a:pt x="28" y="34"/>
                      <a:pt x="32" y="42"/>
                      <a:pt x="36" y="46"/>
                    </a:cubicBezTo>
                    <a:cubicBezTo>
                      <a:pt x="38" y="48"/>
                      <a:pt x="40" y="48"/>
                      <a:pt x="43" y="49"/>
                    </a:cubicBezTo>
                    <a:cubicBezTo>
                      <a:pt x="45" y="50"/>
                      <a:pt x="47" y="51"/>
                      <a:pt x="49" y="52"/>
                    </a:cubicBezTo>
                    <a:cubicBezTo>
                      <a:pt x="52" y="52"/>
                      <a:pt x="55" y="53"/>
                      <a:pt x="57" y="54"/>
                    </a:cubicBezTo>
                    <a:cubicBezTo>
                      <a:pt x="60" y="55"/>
                      <a:pt x="62" y="57"/>
                      <a:pt x="64" y="59"/>
                    </a:cubicBezTo>
                    <a:cubicBezTo>
                      <a:pt x="70" y="62"/>
                      <a:pt x="74" y="61"/>
                      <a:pt x="79" y="59"/>
                    </a:cubicBezTo>
                    <a:cubicBezTo>
                      <a:pt x="82" y="58"/>
                      <a:pt x="85" y="56"/>
                      <a:pt x="88" y="56"/>
                    </a:cubicBezTo>
                    <a:cubicBezTo>
                      <a:pt x="91" y="56"/>
                      <a:pt x="94" y="57"/>
                      <a:pt x="97" y="58"/>
                    </a:cubicBezTo>
                    <a:cubicBezTo>
                      <a:pt x="104" y="58"/>
                      <a:pt x="111" y="59"/>
                      <a:pt x="116" y="55"/>
                    </a:cubicBezTo>
                    <a:cubicBezTo>
                      <a:pt x="117" y="55"/>
                      <a:pt x="117" y="55"/>
                      <a:pt x="118" y="54"/>
                    </a:cubicBezTo>
                    <a:cubicBezTo>
                      <a:pt x="120" y="52"/>
                      <a:pt x="123" y="50"/>
                      <a:pt x="126" y="48"/>
                    </a:cubicBezTo>
                    <a:cubicBezTo>
                      <a:pt x="132" y="46"/>
                      <a:pt x="138" y="47"/>
                      <a:pt x="143" y="45"/>
                    </a:cubicBezTo>
                    <a:cubicBezTo>
                      <a:pt x="144" y="45"/>
                      <a:pt x="144" y="45"/>
                      <a:pt x="144" y="45"/>
                    </a:cubicBezTo>
                    <a:cubicBezTo>
                      <a:pt x="145" y="45"/>
                      <a:pt x="145" y="45"/>
                      <a:pt x="146" y="44"/>
                    </a:cubicBezTo>
                    <a:cubicBezTo>
                      <a:pt x="148" y="43"/>
                      <a:pt x="149" y="41"/>
                      <a:pt x="150" y="39"/>
                    </a:cubicBezTo>
                    <a:cubicBezTo>
                      <a:pt x="150" y="38"/>
                      <a:pt x="151" y="38"/>
                      <a:pt x="151" y="37"/>
                    </a:cubicBezTo>
                    <a:cubicBezTo>
                      <a:pt x="154" y="35"/>
                      <a:pt x="156" y="33"/>
                      <a:pt x="160" y="31"/>
                    </a:cubicBezTo>
                    <a:cubicBezTo>
                      <a:pt x="167" y="28"/>
                      <a:pt x="164" y="16"/>
                      <a:pt x="173" y="12"/>
                    </a:cubicBezTo>
                    <a:cubicBezTo>
                      <a:pt x="174" y="12"/>
                      <a:pt x="175" y="12"/>
                      <a:pt x="176" y="12"/>
                    </a:cubicBezTo>
                    <a:cubicBezTo>
                      <a:pt x="178" y="12"/>
                      <a:pt x="179" y="11"/>
                      <a:pt x="180" y="10"/>
                    </a:cubicBezTo>
                    <a:cubicBezTo>
                      <a:pt x="183" y="7"/>
                      <a:pt x="183" y="0"/>
                      <a:pt x="187" y="0"/>
                    </a:cubicBezTo>
                    <a:cubicBezTo>
                      <a:pt x="187" y="0"/>
                      <a:pt x="187" y="0"/>
                      <a:pt x="186" y="0"/>
                    </a:cubicBezTo>
                    <a:close/>
                  </a:path>
                </a:pathLst>
              </a:custGeom>
              <a:solidFill>
                <a:srgbClr val="EB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2" name="Oval 8679">
                <a:extLst>
                  <a:ext uri="{FF2B5EF4-FFF2-40B4-BE49-F238E27FC236}">
                    <a16:creationId xmlns:a16="http://schemas.microsoft.com/office/drawing/2014/main" id="{1B3F9202-2BA7-414E-BBDE-F3D29D80D8A5}"/>
                  </a:ext>
                </a:extLst>
              </p:cNvPr>
              <p:cNvSpPr>
                <a:spLocks noChangeArrowheads="1"/>
              </p:cNvSpPr>
              <p:nvPr/>
            </p:nvSpPr>
            <p:spPr bwMode="auto">
              <a:xfrm>
                <a:off x="7446" y="2213"/>
                <a:ext cx="230" cy="230"/>
              </a:xfrm>
              <a:prstGeom prst="ellipse">
                <a:avLst/>
              </a:prstGeom>
              <a:solidFill>
                <a:srgbClr val="B7E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pic>
            <p:nvPicPr>
              <p:cNvPr id="783" name="Picture 8680">
                <a:extLst>
                  <a:ext uri="{FF2B5EF4-FFF2-40B4-BE49-F238E27FC236}">
                    <a16:creationId xmlns:a16="http://schemas.microsoft.com/office/drawing/2014/main" id="{6E060797-B3A7-41D9-86FD-A5C4F326271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7485" y="2235"/>
                <a:ext cx="151"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4" name="Picture 8681">
                <a:extLst>
                  <a:ext uri="{FF2B5EF4-FFF2-40B4-BE49-F238E27FC236}">
                    <a16:creationId xmlns:a16="http://schemas.microsoft.com/office/drawing/2014/main" id="{265BB773-DE90-4780-9DCE-67511287E5C9}"/>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455" y="2270"/>
                <a:ext cx="30"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5" name="Picture 8682">
                <a:extLst>
                  <a:ext uri="{FF2B5EF4-FFF2-40B4-BE49-F238E27FC236}">
                    <a16:creationId xmlns:a16="http://schemas.microsoft.com/office/drawing/2014/main" id="{A2674BC7-FF12-4960-B4D4-AF42CC17932C}"/>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445" y="2301"/>
                <a:ext cx="184" cy="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6" name="Picture 8683">
                <a:extLst>
                  <a:ext uri="{FF2B5EF4-FFF2-40B4-BE49-F238E27FC236}">
                    <a16:creationId xmlns:a16="http://schemas.microsoft.com/office/drawing/2014/main" id="{BB733317-9E56-4DCF-9C41-833B08E3DDCC}"/>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7617" y="2319"/>
                <a:ext cx="63" cy="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7" name="Picture 8684">
                <a:extLst>
                  <a:ext uri="{FF2B5EF4-FFF2-40B4-BE49-F238E27FC236}">
                    <a16:creationId xmlns:a16="http://schemas.microsoft.com/office/drawing/2014/main" id="{8BD3EAA2-1158-49B4-A0B0-A4E5BF8EF505}"/>
                  </a:ext>
                </a:extLst>
              </p:cNvPr>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7666" y="2334"/>
                <a:ext cx="13"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 name="Picture 8685">
                <a:extLst>
                  <a:ext uri="{FF2B5EF4-FFF2-40B4-BE49-F238E27FC236}">
                    <a16:creationId xmlns:a16="http://schemas.microsoft.com/office/drawing/2014/main" id="{714A7ED3-DB36-4177-886F-252D7D90F4A2}"/>
                  </a:ext>
                </a:extLst>
              </p:cNvPr>
              <p:cNvPicPr>
                <a:picLocks noChangeAspect="1" noChangeArrowheads="1"/>
              </p:cNvPicPr>
              <p:nvPr/>
            </p:nvPicPr>
            <p:blipFill>
              <a:blip r:embed="rId7">
                <a:extLst>
                  <a:ext uri="{28A0092B-C50C-407E-A947-70E740481C1C}">
                    <a14:useLocalDpi xmlns:a14="http://schemas.microsoft.com/office/drawing/2010/main" val="0"/>
                  </a:ext>
                </a:extLst>
              </a:blip>
              <a:stretch>
                <a:fillRect/>
              </a:stretch>
            </p:blipFill>
            <p:spPr bwMode="auto">
              <a:xfrm>
                <a:off x="7647" y="2334"/>
                <a:ext cx="30"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9" name="Picture 8686">
                <a:extLst>
                  <a:ext uri="{FF2B5EF4-FFF2-40B4-BE49-F238E27FC236}">
                    <a16:creationId xmlns:a16="http://schemas.microsoft.com/office/drawing/2014/main" id="{A2CD5893-AB1F-496E-898E-E024444FCA31}"/>
                  </a:ext>
                </a:extLst>
              </p:cNvPr>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7408" y="2197"/>
                <a:ext cx="22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0" name="Picture 8687">
                <a:extLst>
                  <a:ext uri="{FF2B5EF4-FFF2-40B4-BE49-F238E27FC236}">
                    <a16:creationId xmlns:a16="http://schemas.microsoft.com/office/drawing/2014/main" id="{A21842F9-80A2-4776-8AEA-27EEEE177D77}"/>
                  </a:ext>
                </a:extLst>
              </p:cNvPr>
              <p:cNvPicPr>
                <a:picLocks noChangeAspect="1" noChangeArrowheads="1"/>
              </p:cNvPicPr>
              <p:nvPr/>
            </p:nvPicPr>
            <p:blipFill>
              <a:blip r:embed="rId9">
                <a:extLst>
                  <a:ext uri="{28A0092B-C50C-407E-A947-70E740481C1C}">
                    <a14:useLocalDpi xmlns:a14="http://schemas.microsoft.com/office/drawing/2010/main" val="0"/>
                  </a:ext>
                </a:extLst>
              </a:blip>
              <a:stretch>
                <a:fillRect/>
              </a:stretch>
            </p:blipFill>
            <p:spPr bwMode="auto">
              <a:xfrm>
                <a:off x="7457" y="2271"/>
                <a:ext cx="21"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1" name="Picture 8688">
                <a:extLst>
                  <a:ext uri="{FF2B5EF4-FFF2-40B4-BE49-F238E27FC236}">
                    <a16:creationId xmlns:a16="http://schemas.microsoft.com/office/drawing/2014/main" id="{BCF66178-D5BE-4D97-A17F-7051892B80D2}"/>
                  </a:ext>
                </a:extLst>
              </p:cNvPr>
              <p:cNvPicPr>
                <a:picLocks noChangeAspect="1" noChangeArrowheads="1"/>
              </p:cNvPicPr>
              <p:nvPr/>
            </p:nvPicPr>
            <p:blipFill>
              <a:blip r:embed="rId10">
                <a:extLst>
                  <a:ext uri="{28A0092B-C50C-407E-A947-70E740481C1C}">
                    <a14:useLocalDpi xmlns:a14="http://schemas.microsoft.com/office/drawing/2010/main" val="0"/>
                  </a:ext>
                </a:extLst>
              </a:blip>
              <a:stretch>
                <a:fillRect/>
              </a:stretch>
            </p:blipFill>
            <p:spPr bwMode="auto">
              <a:xfrm>
                <a:off x="7461" y="2238"/>
                <a:ext cx="16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2" name="Picture 8689">
                <a:extLst>
                  <a:ext uri="{FF2B5EF4-FFF2-40B4-BE49-F238E27FC236}">
                    <a16:creationId xmlns:a16="http://schemas.microsoft.com/office/drawing/2014/main" id="{2EC5554A-6172-41B0-B441-E7CBC47806F1}"/>
                  </a:ext>
                </a:extLst>
              </p:cNvPr>
              <p:cNvPicPr>
                <a:picLocks noChangeAspect="1" noChangeArrowheads="1"/>
              </p:cNvPicPr>
              <p:nvPr/>
            </p:nvPicPr>
            <p:blipFill>
              <a:blip r:embed="rId11">
                <a:extLst>
                  <a:ext uri="{28A0092B-C50C-407E-A947-70E740481C1C}">
                    <a14:useLocalDpi xmlns:a14="http://schemas.microsoft.com/office/drawing/2010/main" val="0"/>
                  </a:ext>
                </a:extLst>
              </a:blip>
              <a:stretch>
                <a:fillRect/>
              </a:stretch>
            </p:blipFill>
            <p:spPr bwMode="auto">
              <a:xfrm>
                <a:off x="7538" y="2297"/>
                <a:ext cx="8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3" name="Picture 8690">
                <a:extLst>
                  <a:ext uri="{FF2B5EF4-FFF2-40B4-BE49-F238E27FC236}">
                    <a16:creationId xmlns:a16="http://schemas.microsoft.com/office/drawing/2014/main" id="{03BC13C7-2C04-498C-96DD-6ABF459DBC70}"/>
                  </a:ext>
                </a:extLst>
              </p:cNvPr>
              <p:cNvPicPr>
                <a:picLocks noChangeAspect="1" noChangeArrowheads="1"/>
              </p:cNvPicPr>
              <p:nvPr/>
            </p:nvPicPr>
            <p:blipFill>
              <a:blip r:embed="rId12">
                <a:extLst>
                  <a:ext uri="{28A0092B-C50C-407E-A947-70E740481C1C}">
                    <a14:useLocalDpi xmlns:a14="http://schemas.microsoft.com/office/drawing/2010/main" val="0"/>
                  </a:ext>
                </a:extLst>
              </a:blip>
              <a:stretch>
                <a:fillRect/>
              </a:stretch>
            </p:blipFill>
            <p:spPr bwMode="auto">
              <a:xfrm>
                <a:off x="7511" y="2281"/>
                <a:ext cx="109"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4" name="Picture 8691">
                <a:extLst>
                  <a:ext uri="{FF2B5EF4-FFF2-40B4-BE49-F238E27FC236}">
                    <a16:creationId xmlns:a16="http://schemas.microsoft.com/office/drawing/2014/main" id="{58654D4D-C584-4544-9FDC-A7DD0789B2DE}"/>
                  </a:ext>
                </a:extLst>
              </p:cNvPr>
              <p:cNvPicPr>
                <a:picLocks noChangeAspect="1" noChangeArrowheads="1"/>
              </p:cNvPicPr>
              <p:nvPr/>
            </p:nvPicPr>
            <p:blipFill>
              <a:blip r:embed="rId13">
                <a:extLst>
                  <a:ext uri="{28A0092B-C50C-407E-A947-70E740481C1C}">
                    <a14:useLocalDpi xmlns:a14="http://schemas.microsoft.com/office/drawing/2010/main" val="0"/>
                  </a:ext>
                </a:extLst>
              </a:blip>
              <a:stretch>
                <a:fillRect/>
              </a:stretch>
            </p:blipFill>
            <p:spPr bwMode="auto">
              <a:xfrm>
                <a:off x="7535" y="2334"/>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5" name="Picture 8692">
                <a:extLst>
                  <a:ext uri="{FF2B5EF4-FFF2-40B4-BE49-F238E27FC236}">
                    <a16:creationId xmlns:a16="http://schemas.microsoft.com/office/drawing/2014/main" id="{BE383A1A-4105-4CDF-AE05-F57ACCCCB22E}"/>
                  </a:ext>
                </a:extLst>
              </p:cNvPr>
              <p:cNvPicPr>
                <a:picLocks noChangeAspect="1" noChangeArrowheads="1"/>
              </p:cNvPicPr>
              <p:nvPr/>
            </p:nvPicPr>
            <p:blipFill>
              <a:blip r:embed="rId14">
                <a:extLst>
                  <a:ext uri="{28A0092B-C50C-407E-A947-70E740481C1C}">
                    <a14:useLocalDpi xmlns:a14="http://schemas.microsoft.com/office/drawing/2010/main" val="0"/>
                  </a:ext>
                </a:extLst>
              </a:blip>
              <a:stretch>
                <a:fillRect/>
              </a:stretch>
            </p:blipFill>
            <p:spPr bwMode="auto">
              <a:xfrm>
                <a:off x="7473" y="2286"/>
                <a:ext cx="6"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6" name="Picture 8693">
                <a:extLst>
                  <a:ext uri="{FF2B5EF4-FFF2-40B4-BE49-F238E27FC236}">
                    <a16:creationId xmlns:a16="http://schemas.microsoft.com/office/drawing/2014/main" id="{B3074372-2818-4AED-9E49-43BB42C04068}"/>
                  </a:ext>
                </a:extLst>
              </p:cNvPr>
              <p:cNvPicPr>
                <a:picLocks noChangeAspect="1" noChangeArrowheads="1"/>
              </p:cNvPicPr>
              <p:nvPr/>
            </p:nvPicPr>
            <p:blipFill>
              <a:blip r:embed="rId15">
                <a:extLst>
                  <a:ext uri="{28A0092B-C50C-407E-A947-70E740481C1C}">
                    <a14:useLocalDpi xmlns:a14="http://schemas.microsoft.com/office/drawing/2010/main" val="0"/>
                  </a:ext>
                </a:extLst>
              </a:blip>
              <a:stretch>
                <a:fillRect/>
              </a:stretch>
            </p:blipFill>
            <p:spPr bwMode="auto">
              <a:xfrm>
                <a:off x="7473" y="2287"/>
                <a:ext cx="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7" name="Picture 8694">
                <a:extLst>
                  <a:ext uri="{FF2B5EF4-FFF2-40B4-BE49-F238E27FC236}">
                    <a16:creationId xmlns:a16="http://schemas.microsoft.com/office/drawing/2014/main" id="{C53D2BB1-4983-4378-81F8-BA87C1C03F59}"/>
                  </a:ext>
                </a:extLst>
              </p:cNvPr>
              <p:cNvPicPr>
                <a:picLocks noChangeAspect="1" noChangeArrowheads="1"/>
              </p:cNvPicPr>
              <p:nvPr/>
            </p:nvPicPr>
            <p:blipFill>
              <a:blip r:embed="rId16">
                <a:extLst>
                  <a:ext uri="{28A0092B-C50C-407E-A947-70E740481C1C}">
                    <a14:useLocalDpi xmlns:a14="http://schemas.microsoft.com/office/drawing/2010/main" val="0"/>
                  </a:ext>
                </a:extLst>
              </a:blip>
              <a:stretch>
                <a:fillRect/>
              </a:stretch>
            </p:blipFill>
            <p:spPr bwMode="auto">
              <a:xfrm>
                <a:off x="7559" y="2352"/>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 name="Picture 8695">
                <a:extLst>
                  <a:ext uri="{FF2B5EF4-FFF2-40B4-BE49-F238E27FC236}">
                    <a16:creationId xmlns:a16="http://schemas.microsoft.com/office/drawing/2014/main" id="{4ABC2BFF-A736-45CB-B5DD-25702143B851}"/>
                  </a:ext>
                </a:extLst>
              </p:cNvPr>
              <p:cNvPicPr>
                <a:picLocks noChangeAspect="1" noChangeArrowheads="1"/>
              </p:cNvPicPr>
              <p:nvPr/>
            </p:nvPicPr>
            <p:blipFill>
              <a:blip r:embed="rId17">
                <a:extLst>
                  <a:ext uri="{28A0092B-C50C-407E-A947-70E740481C1C}">
                    <a14:useLocalDpi xmlns:a14="http://schemas.microsoft.com/office/drawing/2010/main" val="0"/>
                  </a:ext>
                </a:extLst>
              </a:blip>
              <a:stretch>
                <a:fillRect/>
              </a:stretch>
            </p:blipFill>
            <p:spPr bwMode="auto">
              <a:xfrm>
                <a:off x="7652" y="2344"/>
                <a:ext cx="17"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9" name="Picture 8696">
                <a:extLst>
                  <a:ext uri="{FF2B5EF4-FFF2-40B4-BE49-F238E27FC236}">
                    <a16:creationId xmlns:a16="http://schemas.microsoft.com/office/drawing/2014/main" id="{105265C5-0D20-49EC-BA7C-A806757FB38A}"/>
                  </a:ext>
                </a:extLst>
              </p:cNvPr>
              <p:cNvPicPr>
                <a:picLocks noChangeAspect="1" noChangeArrowheads="1"/>
              </p:cNvPicPr>
              <p:nvPr/>
            </p:nvPicPr>
            <p:blipFill>
              <a:blip r:embed="rId18">
                <a:extLst>
                  <a:ext uri="{28A0092B-C50C-407E-A947-70E740481C1C}">
                    <a14:useLocalDpi xmlns:a14="http://schemas.microsoft.com/office/drawing/2010/main" val="0"/>
                  </a:ext>
                </a:extLst>
              </a:blip>
              <a:stretch>
                <a:fillRect/>
              </a:stretch>
            </p:blipFill>
            <p:spPr bwMode="auto">
              <a:xfrm>
                <a:off x="7497" y="2228"/>
                <a:ext cx="3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0" name="Picture 8697">
                <a:extLst>
                  <a:ext uri="{FF2B5EF4-FFF2-40B4-BE49-F238E27FC236}">
                    <a16:creationId xmlns:a16="http://schemas.microsoft.com/office/drawing/2014/main" id="{2CC5562A-F0DF-4873-BA6C-2E041412FB9E}"/>
                  </a:ext>
                </a:extLst>
              </p:cNvPr>
              <p:cNvPicPr>
                <a:picLocks noChangeAspect="1" noChangeArrowheads="1"/>
              </p:cNvPicPr>
              <p:nvPr/>
            </p:nvPicPr>
            <p:blipFill>
              <a:blip r:embed="rId19">
                <a:extLst>
                  <a:ext uri="{28A0092B-C50C-407E-A947-70E740481C1C}">
                    <a14:useLocalDpi xmlns:a14="http://schemas.microsoft.com/office/drawing/2010/main" val="0"/>
                  </a:ext>
                </a:extLst>
              </a:blip>
              <a:stretch>
                <a:fillRect/>
              </a:stretch>
            </p:blipFill>
            <p:spPr bwMode="auto">
              <a:xfrm>
                <a:off x="7496" y="2228"/>
                <a:ext cx="36"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1" name="Picture 8698">
                <a:extLst>
                  <a:ext uri="{FF2B5EF4-FFF2-40B4-BE49-F238E27FC236}">
                    <a16:creationId xmlns:a16="http://schemas.microsoft.com/office/drawing/2014/main" id="{3B9A0C84-BCD9-47F4-8A59-BF7743F26962}"/>
                  </a:ext>
                </a:extLst>
              </p:cNvPr>
              <p:cNvPicPr>
                <a:picLocks noChangeAspect="1" noChangeArrowheads="1"/>
              </p:cNvPicPr>
              <p:nvPr/>
            </p:nvPicPr>
            <p:blipFill>
              <a:blip r:embed="rId20">
                <a:extLst>
                  <a:ext uri="{28A0092B-C50C-407E-A947-70E740481C1C}">
                    <a14:useLocalDpi xmlns:a14="http://schemas.microsoft.com/office/drawing/2010/main" val="0"/>
                  </a:ext>
                </a:extLst>
              </a:blip>
              <a:stretch>
                <a:fillRect/>
              </a:stretch>
            </p:blipFill>
            <p:spPr bwMode="auto">
              <a:xfrm>
                <a:off x="7496" y="2229"/>
                <a:ext cx="34"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2" name="Picture 8699">
                <a:extLst>
                  <a:ext uri="{FF2B5EF4-FFF2-40B4-BE49-F238E27FC236}">
                    <a16:creationId xmlns:a16="http://schemas.microsoft.com/office/drawing/2014/main" id="{EB7CDD30-8ED2-407D-B737-0AE6573FA8BD}"/>
                  </a:ext>
                </a:extLst>
              </p:cNvPr>
              <p:cNvPicPr>
                <a:picLocks noChangeAspect="1" noChangeArrowheads="1"/>
              </p:cNvPicPr>
              <p:nvPr/>
            </p:nvPicPr>
            <p:blipFill>
              <a:blip r:embed="rId21">
                <a:extLst>
                  <a:ext uri="{28A0092B-C50C-407E-A947-70E740481C1C}">
                    <a14:useLocalDpi xmlns:a14="http://schemas.microsoft.com/office/drawing/2010/main" val="0"/>
                  </a:ext>
                </a:extLst>
              </a:blip>
              <a:stretch>
                <a:fillRect/>
              </a:stretch>
            </p:blipFill>
            <p:spPr bwMode="auto">
              <a:xfrm>
                <a:off x="7494" y="2229"/>
                <a:ext cx="35"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3" name="Picture 8700">
                <a:extLst>
                  <a:ext uri="{FF2B5EF4-FFF2-40B4-BE49-F238E27FC236}">
                    <a16:creationId xmlns:a16="http://schemas.microsoft.com/office/drawing/2014/main" id="{158B8169-D89E-4127-ABF8-DCFAAB0ED175}"/>
                  </a:ext>
                </a:extLst>
              </p:cNvPr>
              <p:cNvPicPr>
                <a:picLocks noChangeAspect="1" noChangeArrowheads="1"/>
              </p:cNvPicPr>
              <p:nvPr/>
            </p:nvPicPr>
            <p:blipFill>
              <a:blip r:embed="rId22">
                <a:extLst>
                  <a:ext uri="{28A0092B-C50C-407E-A947-70E740481C1C}">
                    <a14:useLocalDpi xmlns:a14="http://schemas.microsoft.com/office/drawing/2010/main" val="0"/>
                  </a:ext>
                </a:extLst>
              </a:blip>
              <a:stretch>
                <a:fillRect/>
              </a:stretch>
            </p:blipFill>
            <p:spPr bwMode="auto">
              <a:xfrm>
                <a:off x="7493" y="2231"/>
                <a:ext cx="36"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4" name="Picture 8701">
                <a:extLst>
                  <a:ext uri="{FF2B5EF4-FFF2-40B4-BE49-F238E27FC236}">
                    <a16:creationId xmlns:a16="http://schemas.microsoft.com/office/drawing/2014/main" id="{0C84966C-1390-416B-986F-86D042C4E505}"/>
                  </a:ext>
                </a:extLst>
              </p:cNvPr>
              <p:cNvPicPr>
                <a:picLocks noChangeAspect="1" noChangeArrowheads="1"/>
              </p:cNvPicPr>
              <p:nvPr/>
            </p:nvPicPr>
            <p:blipFill>
              <a:blip r:embed="rId23">
                <a:extLst>
                  <a:ext uri="{28A0092B-C50C-407E-A947-70E740481C1C}">
                    <a14:useLocalDpi xmlns:a14="http://schemas.microsoft.com/office/drawing/2010/main" val="0"/>
                  </a:ext>
                </a:extLst>
              </a:blip>
              <a:stretch>
                <a:fillRect/>
              </a:stretch>
            </p:blipFill>
            <p:spPr bwMode="auto">
              <a:xfrm>
                <a:off x="7492" y="2230"/>
                <a:ext cx="40"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5" name="Picture 8702">
                <a:extLst>
                  <a:ext uri="{FF2B5EF4-FFF2-40B4-BE49-F238E27FC236}">
                    <a16:creationId xmlns:a16="http://schemas.microsoft.com/office/drawing/2014/main" id="{A56BC7BB-DA48-441B-85C5-3CA4F97F61A8}"/>
                  </a:ext>
                </a:extLst>
              </p:cNvPr>
              <p:cNvPicPr>
                <a:picLocks noChangeAspect="1" noChangeArrowheads="1"/>
              </p:cNvPicPr>
              <p:nvPr/>
            </p:nvPicPr>
            <p:blipFill>
              <a:blip r:embed="rId24">
                <a:extLst>
                  <a:ext uri="{28A0092B-C50C-407E-A947-70E740481C1C}">
                    <a14:useLocalDpi xmlns:a14="http://schemas.microsoft.com/office/drawing/2010/main" val="0"/>
                  </a:ext>
                </a:extLst>
              </a:blip>
              <a:stretch>
                <a:fillRect/>
              </a:stretch>
            </p:blipFill>
            <p:spPr bwMode="auto">
              <a:xfrm>
                <a:off x="7491" y="2232"/>
                <a:ext cx="47" cy="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6" name="Picture 8703">
                <a:extLst>
                  <a:ext uri="{FF2B5EF4-FFF2-40B4-BE49-F238E27FC236}">
                    <a16:creationId xmlns:a16="http://schemas.microsoft.com/office/drawing/2014/main" id="{E74523FA-E6F8-40D5-9FA8-923ACB8567D2}"/>
                  </a:ext>
                </a:extLst>
              </p:cNvPr>
              <p:cNvPicPr>
                <a:picLocks noChangeAspect="1" noChangeArrowheads="1"/>
              </p:cNvPicPr>
              <p:nvPr/>
            </p:nvPicPr>
            <p:blipFill>
              <a:blip r:embed="rId25">
                <a:extLst>
                  <a:ext uri="{28A0092B-C50C-407E-A947-70E740481C1C}">
                    <a14:useLocalDpi xmlns:a14="http://schemas.microsoft.com/office/drawing/2010/main" val="0"/>
                  </a:ext>
                </a:extLst>
              </a:blip>
              <a:stretch>
                <a:fillRect/>
              </a:stretch>
            </p:blipFill>
            <p:spPr bwMode="auto">
              <a:xfrm>
                <a:off x="7489" y="2233"/>
                <a:ext cx="76"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7" name="Picture 8704">
                <a:extLst>
                  <a:ext uri="{FF2B5EF4-FFF2-40B4-BE49-F238E27FC236}">
                    <a16:creationId xmlns:a16="http://schemas.microsoft.com/office/drawing/2014/main" id="{7001F225-1C73-4787-BA43-5304C5D5AA0E}"/>
                  </a:ext>
                </a:extLst>
              </p:cNvPr>
              <p:cNvPicPr>
                <a:picLocks noChangeAspect="1" noChangeArrowheads="1"/>
              </p:cNvPicPr>
              <p:nvPr/>
            </p:nvPicPr>
            <p:blipFill>
              <a:blip r:embed="rId26">
                <a:extLst>
                  <a:ext uri="{28A0092B-C50C-407E-A947-70E740481C1C}">
                    <a14:useLocalDpi xmlns:a14="http://schemas.microsoft.com/office/drawing/2010/main" val="0"/>
                  </a:ext>
                </a:extLst>
              </a:blip>
              <a:stretch>
                <a:fillRect/>
              </a:stretch>
            </p:blipFill>
            <p:spPr bwMode="auto">
              <a:xfrm>
                <a:off x="7489" y="2234"/>
                <a:ext cx="15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8" name="Picture 8705">
                <a:extLst>
                  <a:ext uri="{FF2B5EF4-FFF2-40B4-BE49-F238E27FC236}">
                    <a16:creationId xmlns:a16="http://schemas.microsoft.com/office/drawing/2014/main" id="{B6F0C414-465B-4673-85AB-04C2C1839849}"/>
                  </a:ext>
                </a:extLst>
              </p:cNvPr>
              <p:cNvPicPr>
                <a:picLocks noChangeAspect="1" noChangeArrowheads="1"/>
              </p:cNvPicPr>
              <p:nvPr/>
            </p:nvPicPr>
            <p:blipFill>
              <a:blip r:embed="rId27">
                <a:extLst>
                  <a:ext uri="{28A0092B-C50C-407E-A947-70E740481C1C}">
                    <a14:useLocalDpi xmlns:a14="http://schemas.microsoft.com/office/drawing/2010/main" val="0"/>
                  </a:ext>
                </a:extLst>
              </a:blip>
              <a:stretch>
                <a:fillRect/>
              </a:stretch>
            </p:blipFill>
            <p:spPr bwMode="auto">
              <a:xfrm>
                <a:off x="7633" y="2348"/>
                <a:ext cx="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 name="Picture 8706">
                <a:extLst>
                  <a:ext uri="{FF2B5EF4-FFF2-40B4-BE49-F238E27FC236}">
                    <a16:creationId xmlns:a16="http://schemas.microsoft.com/office/drawing/2014/main" id="{5E916741-7EBE-4D3C-BC4F-BD44EBA746EC}"/>
                  </a:ext>
                </a:extLst>
              </p:cNvPr>
              <p:cNvPicPr>
                <a:picLocks noChangeAspect="1" noChangeArrowheads="1"/>
              </p:cNvPicPr>
              <p:nvPr/>
            </p:nvPicPr>
            <p:blipFill>
              <a:blip r:embed="rId28">
                <a:extLst>
                  <a:ext uri="{28A0092B-C50C-407E-A947-70E740481C1C}">
                    <a14:useLocalDpi xmlns:a14="http://schemas.microsoft.com/office/drawing/2010/main" val="0"/>
                  </a:ext>
                </a:extLst>
              </a:blip>
              <a:stretch>
                <a:fillRect/>
              </a:stretch>
            </p:blipFill>
            <p:spPr bwMode="auto">
              <a:xfrm>
                <a:off x="7636" y="2346"/>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0" name="Picture 8707">
                <a:extLst>
                  <a:ext uri="{FF2B5EF4-FFF2-40B4-BE49-F238E27FC236}">
                    <a16:creationId xmlns:a16="http://schemas.microsoft.com/office/drawing/2014/main" id="{EF699438-1F7E-46E9-9DF0-5E50EA2F18AB}"/>
                  </a:ext>
                </a:extLst>
              </p:cNvPr>
              <p:cNvPicPr>
                <a:picLocks noChangeAspect="1" noChangeArrowheads="1"/>
              </p:cNvPicPr>
              <p:nvPr/>
            </p:nvPicPr>
            <p:blipFill>
              <a:blip r:embed="rId28">
                <a:extLst>
                  <a:ext uri="{28A0092B-C50C-407E-A947-70E740481C1C}">
                    <a14:useLocalDpi xmlns:a14="http://schemas.microsoft.com/office/drawing/2010/main" val="0"/>
                  </a:ext>
                </a:extLst>
              </a:blip>
              <a:stretch>
                <a:fillRect/>
              </a:stretch>
            </p:blipFill>
            <p:spPr bwMode="auto">
              <a:xfrm>
                <a:off x="7636" y="2346"/>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1" name="Picture 8708">
                <a:extLst>
                  <a:ext uri="{FF2B5EF4-FFF2-40B4-BE49-F238E27FC236}">
                    <a16:creationId xmlns:a16="http://schemas.microsoft.com/office/drawing/2014/main" id="{431096AE-0C41-4CEF-BAEE-8C28B9CCD645}"/>
                  </a:ext>
                </a:extLst>
              </p:cNvPr>
              <p:cNvPicPr>
                <a:picLocks noChangeAspect="1" noChangeArrowheads="1"/>
              </p:cNvPicPr>
              <p:nvPr/>
            </p:nvPicPr>
            <p:blipFill>
              <a:blip r:embed="rId29">
                <a:extLst>
                  <a:ext uri="{28A0092B-C50C-407E-A947-70E740481C1C}">
                    <a14:useLocalDpi xmlns:a14="http://schemas.microsoft.com/office/drawing/2010/main" val="0"/>
                  </a:ext>
                </a:extLst>
              </a:blip>
              <a:stretch>
                <a:fillRect/>
              </a:stretch>
            </p:blipFill>
            <p:spPr bwMode="auto">
              <a:xfrm>
                <a:off x="7525" y="2247"/>
                <a:ext cx="103" cy="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2" name="Picture 8709">
                <a:extLst>
                  <a:ext uri="{FF2B5EF4-FFF2-40B4-BE49-F238E27FC236}">
                    <a16:creationId xmlns:a16="http://schemas.microsoft.com/office/drawing/2014/main" id="{415A6913-581B-49F2-A46B-846F939A9C81}"/>
                  </a:ext>
                </a:extLst>
              </p:cNvPr>
              <p:cNvPicPr>
                <a:picLocks noChangeAspect="1" noChangeArrowheads="1"/>
              </p:cNvPicPr>
              <p:nvPr/>
            </p:nvPicPr>
            <p:blipFill>
              <a:blip r:embed="rId30">
                <a:extLst>
                  <a:ext uri="{28A0092B-C50C-407E-A947-70E740481C1C}">
                    <a14:useLocalDpi xmlns:a14="http://schemas.microsoft.com/office/drawing/2010/main" val="0"/>
                  </a:ext>
                </a:extLst>
              </a:blip>
              <a:stretch>
                <a:fillRect/>
              </a:stretch>
            </p:blipFill>
            <p:spPr bwMode="auto">
              <a:xfrm>
                <a:off x="7500" y="2226"/>
                <a:ext cx="151"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3" name="Picture 8710">
                <a:extLst>
                  <a:ext uri="{FF2B5EF4-FFF2-40B4-BE49-F238E27FC236}">
                    <a16:creationId xmlns:a16="http://schemas.microsoft.com/office/drawing/2014/main" id="{DBCB1CA1-D6E8-45CA-97D3-47847D0D1EA9}"/>
                  </a:ext>
                </a:extLst>
              </p:cNvPr>
              <p:cNvPicPr>
                <a:picLocks noChangeAspect="1" noChangeArrowheads="1"/>
              </p:cNvPicPr>
              <p:nvPr/>
            </p:nvPicPr>
            <p:blipFill>
              <a:blip r:embed="rId31">
                <a:extLst>
                  <a:ext uri="{28A0092B-C50C-407E-A947-70E740481C1C}">
                    <a14:useLocalDpi xmlns:a14="http://schemas.microsoft.com/office/drawing/2010/main" val="0"/>
                  </a:ext>
                </a:extLst>
              </a:blip>
              <a:stretch>
                <a:fillRect/>
              </a:stretch>
            </p:blipFill>
            <p:spPr bwMode="auto">
              <a:xfrm>
                <a:off x="7499" y="2226"/>
                <a:ext cx="3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4" name="Picture 8711">
                <a:extLst>
                  <a:ext uri="{FF2B5EF4-FFF2-40B4-BE49-F238E27FC236}">
                    <a16:creationId xmlns:a16="http://schemas.microsoft.com/office/drawing/2014/main" id="{87D9A927-E0C9-403C-88F2-F9BD1C502D17}"/>
                  </a:ext>
                </a:extLst>
              </p:cNvPr>
              <p:cNvPicPr>
                <a:picLocks noChangeAspect="1" noChangeArrowheads="1"/>
              </p:cNvPicPr>
              <p:nvPr/>
            </p:nvPicPr>
            <p:blipFill>
              <a:blip r:embed="rId32">
                <a:extLst>
                  <a:ext uri="{28A0092B-C50C-407E-A947-70E740481C1C}">
                    <a14:useLocalDpi xmlns:a14="http://schemas.microsoft.com/office/drawing/2010/main" val="0"/>
                  </a:ext>
                </a:extLst>
              </a:blip>
              <a:stretch>
                <a:fillRect/>
              </a:stretch>
            </p:blipFill>
            <p:spPr bwMode="auto">
              <a:xfrm>
                <a:off x="7499" y="2228"/>
                <a:ext cx="28"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5" name="Picture 8712">
                <a:extLst>
                  <a:ext uri="{FF2B5EF4-FFF2-40B4-BE49-F238E27FC236}">
                    <a16:creationId xmlns:a16="http://schemas.microsoft.com/office/drawing/2014/main" id="{F5FABBF9-378D-4665-B0A5-1E124335F397}"/>
                  </a:ext>
                </a:extLst>
              </p:cNvPr>
              <p:cNvPicPr>
                <a:picLocks noChangeAspect="1" noChangeArrowheads="1"/>
              </p:cNvPicPr>
              <p:nvPr/>
            </p:nvPicPr>
            <p:blipFill>
              <a:blip r:embed="rId33">
                <a:extLst>
                  <a:ext uri="{28A0092B-C50C-407E-A947-70E740481C1C}">
                    <a14:useLocalDpi xmlns:a14="http://schemas.microsoft.com/office/drawing/2010/main" val="0"/>
                  </a:ext>
                </a:extLst>
              </a:blip>
              <a:stretch>
                <a:fillRect/>
              </a:stretch>
            </p:blipFill>
            <p:spPr bwMode="auto">
              <a:xfrm>
                <a:off x="7489" y="2233"/>
                <a:ext cx="148"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6" name="Picture 8713">
                <a:extLst>
                  <a:ext uri="{FF2B5EF4-FFF2-40B4-BE49-F238E27FC236}">
                    <a16:creationId xmlns:a16="http://schemas.microsoft.com/office/drawing/2014/main" id="{0839F4B0-6B0C-4B4C-975E-4201147C61FD}"/>
                  </a:ext>
                </a:extLst>
              </p:cNvPr>
              <p:cNvPicPr>
                <a:picLocks noChangeAspect="1" noChangeArrowheads="1"/>
              </p:cNvPicPr>
              <p:nvPr/>
            </p:nvPicPr>
            <p:blipFill>
              <a:blip r:embed="rId34">
                <a:extLst>
                  <a:ext uri="{28A0092B-C50C-407E-A947-70E740481C1C}">
                    <a14:useLocalDpi xmlns:a14="http://schemas.microsoft.com/office/drawing/2010/main" val="0"/>
                  </a:ext>
                </a:extLst>
              </a:blip>
              <a:stretch>
                <a:fillRect/>
              </a:stretch>
            </p:blipFill>
            <p:spPr bwMode="auto">
              <a:xfrm>
                <a:off x="7488" y="2235"/>
                <a:ext cx="161" cy="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7" name="Picture 8714">
                <a:extLst>
                  <a:ext uri="{FF2B5EF4-FFF2-40B4-BE49-F238E27FC236}">
                    <a16:creationId xmlns:a16="http://schemas.microsoft.com/office/drawing/2014/main" id="{B1EB9016-5F67-49AA-AB51-4B538A69E0F8}"/>
                  </a:ext>
                </a:extLst>
              </p:cNvPr>
              <p:cNvPicPr>
                <a:picLocks noChangeAspect="1" noChangeArrowheads="1"/>
              </p:cNvPicPr>
              <p:nvPr/>
            </p:nvPicPr>
            <p:blipFill>
              <a:blip r:embed="rId35">
                <a:extLst>
                  <a:ext uri="{28A0092B-C50C-407E-A947-70E740481C1C}">
                    <a14:useLocalDpi xmlns:a14="http://schemas.microsoft.com/office/drawing/2010/main" val="0"/>
                  </a:ext>
                </a:extLst>
              </a:blip>
              <a:stretch>
                <a:fillRect/>
              </a:stretch>
            </p:blipFill>
            <p:spPr bwMode="auto">
              <a:xfrm>
                <a:off x="7631" y="2343"/>
                <a:ext cx="20"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8" name="Picture 8715">
                <a:extLst>
                  <a:ext uri="{FF2B5EF4-FFF2-40B4-BE49-F238E27FC236}">
                    <a16:creationId xmlns:a16="http://schemas.microsoft.com/office/drawing/2014/main" id="{3AE63C27-BDD9-4E01-B16D-2913B072661C}"/>
                  </a:ext>
                </a:extLst>
              </p:cNvPr>
              <p:cNvPicPr>
                <a:picLocks noChangeAspect="1" noChangeArrowheads="1"/>
              </p:cNvPicPr>
              <p:nvPr/>
            </p:nvPicPr>
            <p:blipFill>
              <a:blip r:embed="rId36">
                <a:extLst>
                  <a:ext uri="{28A0092B-C50C-407E-A947-70E740481C1C}">
                    <a14:useLocalDpi xmlns:a14="http://schemas.microsoft.com/office/drawing/2010/main" val="0"/>
                  </a:ext>
                </a:extLst>
              </a:blip>
              <a:stretch>
                <a:fillRect/>
              </a:stretch>
            </p:blipFill>
            <p:spPr bwMode="auto">
              <a:xfrm>
                <a:off x="7647" y="2343"/>
                <a:ext cx="2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 name="Picture 8716">
                <a:extLst>
                  <a:ext uri="{FF2B5EF4-FFF2-40B4-BE49-F238E27FC236}">
                    <a16:creationId xmlns:a16="http://schemas.microsoft.com/office/drawing/2014/main" id="{E972F749-BDE5-4073-ADF3-BD217BD4EE6B}"/>
                  </a:ext>
                </a:extLst>
              </p:cNvPr>
              <p:cNvPicPr>
                <a:picLocks noChangeAspect="1" noChangeArrowheads="1"/>
              </p:cNvPicPr>
              <p:nvPr/>
            </p:nvPicPr>
            <p:blipFill>
              <a:blip r:embed="rId37">
                <a:extLst>
                  <a:ext uri="{28A0092B-C50C-407E-A947-70E740481C1C}">
                    <a14:useLocalDpi xmlns:a14="http://schemas.microsoft.com/office/drawing/2010/main" val="0"/>
                  </a:ext>
                </a:extLst>
              </a:blip>
              <a:stretch>
                <a:fillRect/>
              </a:stretch>
            </p:blipFill>
            <p:spPr bwMode="auto">
              <a:xfrm>
                <a:off x="7532" y="2247"/>
                <a:ext cx="96"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 name="Picture 8717">
                <a:extLst>
                  <a:ext uri="{FF2B5EF4-FFF2-40B4-BE49-F238E27FC236}">
                    <a16:creationId xmlns:a16="http://schemas.microsoft.com/office/drawing/2014/main" id="{64FBA1F8-9314-4E05-AC45-5CFD2647C390}"/>
                  </a:ext>
                </a:extLst>
              </p:cNvPr>
              <p:cNvPicPr>
                <a:picLocks noChangeAspect="1" noChangeArrowheads="1"/>
              </p:cNvPicPr>
              <p:nvPr/>
            </p:nvPicPr>
            <p:blipFill>
              <a:blip r:embed="rId38">
                <a:extLst>
                  <a:ext uri="{28A0092B-C50C-407E-A947-70E740481C1C}">
                    <a14:useLocalDpi xmlns:a14="http://schemas.microsoft.com/office/drawing/2010/main" val="0"/>
                  </a:ext>
                </a:extLst>
              </a:blip>
              <a:stretch>
                <a:fillRect/>
              </a:stretch>
            </p:blipFill>
            <p:spPr bwMode="auto">
              <a:xfrm>
                <a:off x="7530" y="2247"/>
                <a:ext cx="98"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1" name="Picture 8718">
                <a:extLst>
                  <a:ext uri="{FF2B5EF4-FFF2-40B4-BE49-F238E27FC236}">
                    <a16:creationId xmlns:a16="http://schemas.microsoft.com/office/drawing/2014/main" id="{769BCEB8-ECC6-41EF-83E9-62844433048D}"/>
                  </a:ext>
                </a:extLst>
              </p:cNvPr>
              <p:cNvPicPr>
                <a:picLocks noChangeAspect="1" noChangeArrowheads="1"/>
              </p:cNvPicPr>
              <p:nvPr/>
            </p:nvPicPr>
            <p:blipFill>
              <a:blip r:embed="rId39">
                <a:extLst>
                  <a:ext uri="{28A0092B-C50C-407E-A947-70E740481C1C}">
                    <a14:useLocalDpi xmlns:a14="http://schemas.microsoft.com/office/drawing/2010/main" val="0"/>
                  </a:ext>
                </a:extLst>
              </a:blip>
              <a:stretch>
                <a:fillRect/>
              </a:stretch>
            </p:blipFill>
            <p:spPr bwMode="auto">
              <a:xfrm>
                <a:off x="7664" y="2345"/>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2" name="Picture 8719">
                <a:extLst>
                  <a:ext uri="{FF2B5EF4-FFF2-40B4-BE49-F238E27FC236}">
                    <a16:creationId xmlns:a16="http://schemas.microsoft.com/office/drawing/2014/main" id="{69DED10B-FE4A-4A1B-9DF8-012D4346DC08}"/>
                  </a:ext>
                </a:extLst>
              </p:cNvPr>
              <p:cNvPicPr>
                <a:picLocks noChangeAspect="1" noChangeArrowheads="1"/>
              </p:cNvPicPr>
              <p:nvPr/>
            </p:nvPicPr>
            <p:blipFill>
              <a:blip r:embed="rId40">
                <a:extLst>
                  <a:ext uri="{28A0092B-C50C-407E-A947-70E740481C1C}">
                    <a14:useLocalDpi xmlns:a14="http://schemas.microsoft.com/office/drawing/2010/main" val="0"/>
                  </a:ext>
                </a:extLst>
              </a:blip>
              <a:stretch>
                <a:fillRect/>
              </a:stretch>
            </p:blipFill>
            <p:spPr bwMode="auto">
              <a:xfrm>
                <a:off x="7657" y="2349"/>
                <a:ext cx="4"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3" name="Picture 8720">
                <a:extLst>
                  <a:ext uri="{FF2B5EF4-FFF2-40B4-BE49-F238E27FC236}">
                    <a16:creationId xmlns:a16="http://schemas.microsoft.com/office/drawing/2014/main" id="{F83C75ED-72E7-40BC-9241-4EE33E19F10C}"/>
                  </a:ext>
                </a:extLst>
              </p:cNvPr>
              <p:cNvPicPr>
                <a:picLocks noChangeAspect="1" noChangeArrowheads="1"/>
              </p:cNvPicPr>
              <p:nvPr/>
            </p:nvPicPr>
            <p:blipFill>
              <a:blip r:embed="rId41">
                <a:extLst>
                  <a:ext uri="{28A0092B-C50C-407E-A947-70E740481C1C}">
                    <a14:useLocalDpi xmlns:a14="http://schemas.microsoft.com/office/drawing/2010/main" val="0"/>
                  </a:ext>
                </a:extLst>
              </a:blip>
              <a:stretch>
                <a:fillRect/>
              </a:stretch>
            </p:blipFill>
            <p:spPr bwMode="auto">
              <a:xfrm>
                <a:off x="7568" y="2310"/>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4" name="Picture 8721">
                <a:extLst>
                  <a:ext uri="{FF2B5EF4-FFF2-40B4-BE49-F238E27FC236}">
                    <a16:creationId xmlns:a16="http://schemas.microsoft.com/office/drawing/2014/main" id="{9A54D760-9E36-4E65-8923-58D676009A7D}"/>
                  </a:ext>
                </a:extLst>
              </p:cNvPr>
              <p:cNvPicPr>
                <a:picLocks noChangeAspect="1" noChangeArrowheads="1"/>
              </p:cNvPicPr>
              <p:nvPr/>
            </p:nvPicPr>
            <p:blipFill>
              <a:blip r:embed="rId42">
                <a:extLst>
                  <a:ext uri="{28A0092B-C50C-407E-A947-70E740481C1C}">
                    <a14:useLocalDpi xmlns:a14="http://schemas.microsoft.com/office/drawing/2010/main" val="0"/>
                  </a:ext>
                </a:extLst>
              </a:blip>
              <a:stretch>
                <a:fillRect/>
              </a:stretch>
            </p:blipFill>
            <p:spPr bwMode="auto">
              <a:xfrm>
                <a:off x="7489" y="2235"/>
                <a:ext cx="118"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5" name="Picture 8722">
                <a:extLst>
                  <a:ext uri="{FF2B5EF4-FFF2-40B4-BE49-F238E27FC236}">
                    <a16:creationId xmlns:a16="http://schemas.microsoft.com/office/drawing/2014/main" id="{4E2EC0BD-44BF-464F-9ACA-5D34390D34C9}"/>
                  </a:ext>
                </a:extLst>
              </p:cNvPr>
              <p:cNvPicPr>
                <a:picLocks noChangeAspect="1" noChangeArrowheads="1"/>
              </p:cNvPicPr>
              <p:nvPr/>
            </p:nvPicPr>
            <p:blipFill>
              <a:blip r:embed="rId43">
                <a:extLst>
                  <a:ext uri="{28A0092B-C50C-407E-A947-70E740481C1C}">
                    <a14:useLocalDpi xmlns:a14="http://schemas.microsoft.com/office/drawing/2010/main" val="0"/>
                  </a:ext>
                </a:extLst>
              </a:blip>
              <a:stretch>
                <a:fillRect/>
              </a:stretch>
            </p:blipFill>
            <p:spPr bwMode="auto">
              <a:xfrm>
                <a:off x="7602" y="2331"/>
                <a:ext cx="33"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6" name="Picture 8723">
                <a:extLst>
                  <a:ext uri="{FF2B5EF4-FFF2-40B4-BE49-F238E27FC236}">
                    <a16:creationId xmlns:a16="http://schemas.microsoft.com/office/drawing/2014/main" id="{5770BD65-4013-4710-8510-85C1D3DDEE48}"/>
                  </a:ext>
                </a:extLst>
              </p:cNvPr>
              <p:cNvPicPr>
                <a:picLocks noChangeAspect="1" noChangeArrowheads="1"/>
              </p:cNvPicPr>
              <p:nvPr/>
            </p:nvPicPr>
            <p:blipFill>
              <a:blip r:embed="rId44">
                <a:extLst>
                  <a:ext uri="{28A0092B-C50C-407E-A947-70E740481C1C}">
                    <a14:useLocalDpi xmlns:a14="http://schemas.microsoft.com/office/drawing/2010/main" val="0"/>
                  </a:ext>
                </a:extLst>
              </a:blip>
              <a:stretch>
                <a:fillRect/>
              </a:stretch>
            </p:blipFill>
            <p:spPr bwMode="auto">
              <a:xfrm>
                <a:off x="7631" y="2349"/>
                <a:ext cx="4"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7" name="Picture 8724">
                <a:extLst>
                  <a:ext uri="{FF2B5EF4-FFF2-40B4-BE49-F238E27FC236}">
                    <a16:creationId xmlns:a16="http://schemas.microsoft.com/office/drawing/2014/main" id="{9DA670AB-700E-4CC9-A6BF-287910567D00}"/>
                  </a:ext>
                </a:extLst>
              </p:cNvPr>
              <p:cNvPicPr>
                <a:picLocks noChangeAspect="1" noChangeArrowheads="1"/>
              </p:cNvPicPr>
              <p:nvPr/>
            </p:nvPicPr>
            <p:blipFill>
              <a:blip r:embed="rId45">
                <a:extLst>
                  <a:ext uri="{28A0092B-C50C-407E-A947-70E740481C1C}">
                    <a14:useLocalDpi xmlns:a14="http://schemas.microsoft.com/office/drawing/2010/main" val="0"/>
                  </a:ext>
                </a:extLst>
              </a:blip>
              <a:stretch>
                <a:fillRect/>
              </a:stretch>
            </p:blipFill>
            <p:spPr bwMode="auto">
              <a:xfrm>
                <a:off x="7533" y="2280"/>
                <a:ext cx="102"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8" name="Picture 8725">
                <a:extLst>
                  <a:ext uri="{FF2B5EF4-FFF2-40B4-BE49-F238E27FC236}">
                    <a16:creationId xmlns:a16="http://schemas.microsoft.com/office/drawing/2014/main" id="{BAAF40EB-241E-4D89-AB4A-128A0ECA45C4}"/>
                  </a:ext>
                </a:extLst>
              </p:cNvPr>
              <p:cNvPicPr>
                <a:picLocks noChangeAspect="1" noChangeArrowheads="1"/>
              </p:cNvPicPr>
              <p:nvPr/>
            </p:nvPicPr>
            <p:blipFill>
              <a:blip r:embed="rId46">
                <a:extLst>
                  <a:ext uri="{28A0092B-C50C-407E-A947-70E740481C1C}">
                    <a14:useLocalDpi xmlns:a14="http://schemas.microsoft.com/office/drawing/2010/main" val="0"/>
                  </a:ext>
                </a:extLst>
              </a:blip>
              <a:stretch>
                <a:fillRect/>
              </a:stretch>
            </p:blipFill>
            <p:spPr bwMode="auto">
              <a:xfrm>
                <a:off x="7488" y="2235"/>
                <a:ext cx="147" cy="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 name="Picture 8726">
                <a:extLst>
                  <a:ext uri="{FF2B5EF4-FFF2-40B4-BE49-F238E27FC236}">
                    <a16:creationId xmlns:a16="http://schemas.microsoft.com/office/drawing/2014/main" id="{45C70743-A9B1-4F98-B3AC-72AC3BE0B0B1}"/>
                  </a:ext>
                </a:extLst>
              </p:cNvPr>
              <p:cNvPicPr>
                <a:picLocks noChangeAspect="1" noChangeArrowheads="1"/>
              </p:cNvPicPr>
              <p:nvPr/>
            </p:nvPicPr>
            <p:blipFill>
              <a:blip r:embed="rId47">
                <a:extLst>
                  <a:ext uri="{28A0092B-C50C-407E-A947-70E740481C1C}">
                    <a14:useLocalDpi xmlns:a14="http://schemas.microsoft.com/office/drawing/2010/main" val="0"/>
                  </a:ext>
                </a:extLst>
              </a:blip>
              <a:stretch>
                <a:fillRect/>
              </a:stretch>
            </p:blipFill>
            <p:spPr bwMode="auto">
              <a:xfrm>
                <a:off x="7631" y="2349"/>
                <a:ext cx="4"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0" name="Picture 8727">
                <a:extLst>
                  <a:ext uri="{FF2B5EF4-FFF2-40B4-BE49-F238E27FC236}">
                    <a16:creationId xmlns:a16="http://schemas.microsoft.com/office/drawing/2014/main" id="{F95E1FED-D748-49F8-8A07-E69D213FE7C8}"/>
                  </a:ext>
                </a:extLst>
              </p:cNvPr>
              <p:cNvPicPr>
                <a:picLocks noChangeAspect="1" noChangeArrowheads="1"/>
              </p:cNvPicPr>
              <p:nvPr/>
            </p:nvPicPr>
            <p:blipFill>
              <a:blip r:embed="rId48">
                <a:extLst>
                  <a:ext uri="{28A0092B-C50C-407E-A947-70E740481C1C}">
                    <a14:useLocalDpi xmlns:a14="http://schemas.microsoft.com/office/drawing/2010/main" val="0"/>
                  </a:ext>
                </a:extLst>
              </a:blip>
              <a:stretch>
                <a:fillRect/>
              </a:stretch>
            </p:blipFill>
            <p:spPr bwMode="auto">
              <a:xfrm>
                <a:off x="7489" y="2234"/>
                <a:ext cx="7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1" name="Picture 8728">
                <a:extLst>
                  <a:ext uri="{FF2B5EF4-FFF2-40B4-BE49-F238E27FC236}">
                    <a16:creationId xmlns:a16="http://schemas.microsoft.com/office/drawing/2014/main" id="{670A2F09-8C10-4346-9EEB-A3AA0B407A60}"/>
                  </a:ext>
                </a:extLst>
              </p:cNvPr>
              <p:cNvPicPr>
                <a:picLocks noChangeAspect="1" noChangeArrowheads="1"/>
              </p:cNvPicPr>
              <p:nvPr/>
            </p:nvPicPr>
            <p:blipFill>
              <a:blip r:embed="rId49">
                <a:extLst>
                  <a:ext uri="{28A0092B-C50C-407E-A947-70E740481C1C}">
                    <a14:useLocalDpi xmlns:a14="http://schemas.microsoft.com/office/drawing/2010/main" val="0"/>
                  </a:ext>
                </a:extLst>
              </a:blip>
              <a:stretch>
                <a:fillRect/>
              </a:stretch>
            </p:blipFill>
            <p:spPr bwMode="auto">
              <a:xfrm>
                <a:off x="7555" y="2295"/>
                <a:ext cx="53" cy="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2" name="Picture 8729">
                <a:extLst>
                  <a:ext uri="{FF2B5EF4-FFF2-40B4-BE49-F238E27FC236}">
                    <a16:creationId xmlns:a16="http://schemas.microsoft.com/office/drawing/2014/main" id="{5BD2D8CA-D389-4055-82D7-22FD48EA8C2F}"/>
                  </a:ext>
                </a:extLst>
              </p:cNvPr>
              <p:cNvPicPr>
                <a:picLocks noChangeAspect="1" noChangeArrowheads="1"/>
              </p:cNvPicPr>
              <p:nvPr/>
            </p:nvPicPr>
            <p:blipFill>
              <a:blip r:embed="rId50">
                <a:extLst>
                  <a:ext uri="{28A0092B-C50C-407E-A947-70E740481C1C}">
                    <a14:useLocalDpi xmlns:a14="http://schemas.microsoft.com/office/drawing/2010/main" val="0"/>
                  </a:ext>
                </a:extLst>
              </a:blip>
              <a:stretch>
                <a:fillRect/>
              </a:stretch>
            </p:blipFill>
            <p:spPr bwMode="auto">
              <a:xfrm>
                <a:off x="7496" y="2241"/>
                <a:ext cx="5"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3" name="Picture 8730">
                <a:extLst>
                  <a:ext uri="{FF2B5EF4-FFF2-40B4-BE49-F238E27FC236}">
                    <a16:creationId xmlns:a16="http://schemas.microsoft.com/office/drawing/2014/main" id="{C0A1B606-0C59-486F-82FF-17258AC9F566}"/>
                  </a:ext>
                </a:extLst>
              </p:cNvPr>
              <p:cNvPicPr>
                <a:picLocks noChangeAspect="1" noChangeArrowheads="1"/>
              </p:cNvPicPr>
              <p:nvPr/>
            </p:nvPicPr>
            <p:blipFill>
              <a:blip r:embed="rId51">
                <a:extLst>
                  <a:ext uri="{28A0092B-C50C-407E-A947-70E740481C1C}">
                    <a14:useLocalDpi xmlns:a14="http://schemas.microsoft.com/office/drawing/2010/main" val="0"/>
                  </a:ext>
                </a:extLst>
              </a:blip>
              <a:stretch>
                <a:fillRect/>
              </a:stretch>
            </p:blipFill>
            <p:spPr bwMode="auto">
              <a:xfrm>
                <a:off x="7541" y="2284"/>
                <a:ext cx="6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4" name="Picture 8731">
                <a:extLst>
                  <a:ext uri="{FF2B5EF4-FFF2-40B4-BE49-F238E27FC236}">
                    <a16:creationId xmlns:a16="http://schemas.microsoft.com/office/drawing/2014/main" id="{4C396646-8BBA-445A-9320-6B12B087A9DA}"/>
                  </a:ext>
                </a:extLst>
              </p:cNvPr>
              <p:cNvPicPr>
                <a:picLocks noChangeAspect="1" noChangeArrowheads="1"/>
              </p:cNvPicPr>
              <p:nvPr/>
            </p:nvPicPr>
            <p:blipFill>
              <a:blip r:embed="rId52">
                <a:extLst>
                  <a:ext uri="{28A0092B-C50C-407E-A947-70E740481C1C}">
                    <a14:useLocalDpi xmlns:a14="http://schemas.microsoft.com/office/drawing/2010/main" val="0"/>
                  </a:ext>
                </a:extLst>
              </a:blip>
              <a:stretch>
                <a:fillRect/>
              </a:stretch>
            </p:blipFill>
            <p:spPr bwMode="auto">
              <a:xfrm>
                <a:off x="7633" y="2348"/>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5" name="Picture 8732">
                <a:extLst>
                  <a:ext uri="{FF2B5EF4-FFF2-40B4-BE49-F238E27FC236}">
                    <a16:creationId xmlns:a16="http://schemas.microsoft.com/office/drawing/2014/main" id="{7C7217B3-6D1E-41DF-8019-D664A95EB809}"/>
                  </a:ext>
                </a:extLst>
              </p:cNvPr>
              <p:cNvPicPr>
                <a:picLocks noChangeAspect="1" noChangeArrowheads="1"/>
              </p:cNvPicPr>
              <p:nvPr/>
            </p:nvPicPr>
            <p:blipFill>
              <a:blip r:embed="rId52">
                <a:extLst>
                  <a:ext uri="{28A0092B-C50C-407E-A947-70E740481C1C}">
                    <a14:useLocalDpi xmlns:a14="http://schemas.microsoft.com/office/drawing/2010/main" val="0"/>
                  </a:ext>
                </a:extLst>
              </a:blip>
              <a:stretch>
                <a:fillRect/>
              </a:stretch>
            </p:blipFill>
            <p:spPr bwMode="auto">
              <a:xfrm>
                <a:off x="7633" y="2348"/>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6" name="Picture 8733">
                <a:extLst>
                  <a:ext uri="{FF2B5EF4-FFF2-40B4-BE49-F238E27FC236}">
                    <a16:creationId xmlns:a16="http://schemas.microsoft.com/office/drawing/2014/main" id="{54B895E6-B7E3-4FAD-B044-0AB45E0A3335}"/>
                  </a:ext>
                </a:extLst>
              </p:cNvPr>
              <p:cNvPicPr>
                <a:picLocks noChangeAspect="1" noChangeArrowheads="1"/>
              </p:cNvPicPr>
              <p:nvPr/>
            </p:nvPicPr>
            <p:blipFill>
              <a:blip r:embed="rId53">
                <a:extLst>
                  <a:ext uri="{28A0092B-C50C-407E-A947-70E740481C1C}">
                    <a14:useLocalDpi xmlns:a14="http://schemas.microsoft.com/office/drawing/2010/main" val="0"/>
                  </a:ext>
                </a:extLst>
              </a:blip>
              <a:stretch>
                <a:fillRect/>
              </a:stretch>
            </p:blipFill>
            <p:spPr bwMode="auto">
              <a:xfrm>
                <a:off x="7610" y="2332"/>
                <a:ext cx="27"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7" name="Picture 8734">
                <a:extLst>
                  <a:ext uri="{FF2B5EF4-FFF2-40B4-BE49-F238E27FC236}">
                    <a16:creationId xmlns:a16="http://schemas.microsoft.com/office/drawing/2014/main" id="{9FBB5658-96BD-4236-8194-95253B63E53F}"/>
                  </a:ext>
                </a:extLst>
              </p:cNvPr>
              <p:cNvPicPr>
                <a:picLocks noChangeAspect="1" noChangeArrowheads="1"/>
              </p:cNvPicPr>
              <p:nvPr/>
            </p:nvPicPr>
            <p:blipFill>
              <a:blip r:embed="rId54">
                <a:extLst>
                  <a:ext uri="{28A0092B-C50C-407E-A947-70E740481C1C}">
                    <a14:useLocalDpi xmlns:a14="http://schemas.microsoft.com/office/drawing/2010/main" val="0"/>
                  </a:ext>
                </a:extLst>
              </a:blip>
              <a:stretch>
                <a:fillRect/>
              </a:stretch>
            </p:blipFill>
            <p:spPr bwMode="auto">
              <a:xfrm>
                <a:off x="7489" y="2234"/>
                <a:ext cx="14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8" name="Picture 8735">
                <a:extLst>
                  <a:ext uri="{FF2B5EF4-FFF2-40B4-BE49-F238E27FC236}">
                    <a16:creationId xmlns:a16="http://schemas.microsoft.com/office/drawing/2014/main" id="{96500D30-FBCB-4C9A-A7B6-BA1A2C5E33B2}"/>
                  </a:ext>
                </a:extLst>
              </p:cNvPr>
              <p:cNvPicPr>
                <a:picLocks noChangeAspect="1" noChangeArrowheads="1"/>
              </p:cNvPicPr>
              <p:nvPr/>
            </p:nvPicPr>
            <p:blipFill>
              <a:blip r:embed="rId55">
                <a:extLst>
                  <a:ext uri="{28A0092B-C50C-407E-A947-70E740481C1C}">
                    <a14:useLocalDpi xmlns:a14="http://schemas.microsoft.com/office/drawing/2010/main" val="0"/>
                  </a:ext>
                </a:extLst>
              </a:blip>
              <a:stretch>
                <a:fillRect/>
              </a:stretch>
            </p:blipFill>
            <p:spPr bwMode="auto">
              <a:xfrm>
                <a:off x="7633" y="2348"/>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 name="Picture 8736">
                <a:extLst>
                  <a:ext uri="{FF2B5EF4-FFF2-40B4-BE49-F238E27FC236}">
                    <a16:creationId xmlns:a16="http://schemas.microsoft.com/office/drawing/2014/main" id="{76F40350-8BDB-4A8C-A972-7226B2F4454E}"/>
                  </a:ext>
                </a:extLst>
              </p:cNvPr>
              <p:cNvPicPr>
                <a:picLocks noChangeAspect="1" noChangeArrowheads="1"/>
              </p:cNvPicPr>
              <p:nvPr/>
            </p:nvPicPr>
            <p:blipFill>
              <a:blip r:embed="rId56">
                <a:extLst>
                  <a:ext uri="{28A0092B-C50C-407E-A947-70E740481C1C}">
                    <a14:useLocalDpi xmlns:a14="http://schemas.microsoft.com/office/drawing/2010/main" val="0"/>
                  </a:ext>
                </a:extLst>
              </a:blip>
              <a:stretch>
                <a:fillRect/>
              </a:stretch>
            </p:blipFill>
            <p:spPr bwMode="auto">
              <a:xfrm>
                <a:off x="7539" y="2283"/>
                <a:ext cx="98"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0" name="Picture 8737">
                <a:extLst>
                  <a:ext uri="{FF2B5EF4-FFF2-40B4-BE49-F238E27FC236}">
                    <a16:creationId xmlns:a16="http://schemas.microsoft.com/office/drawing/2014/main" id="{B012FAFA-73F8-4F49-AD21-7E0C2D9B7661}"/>
                  </a:ext>
                </a:extLst>
              </p:cNvPr>
              <p:cNvPicPr>
                <a:picLocks noChangeAspect="1" noChangeArrowheads="1"/>
              </p:cNvPicPr>
              <p:nvPr/>
            </p:nvPicPr>
            <p:blipFill>
              <a:blip r:embed="rId55">
                <a:extLst>
                  <a:ext uri="{28A0092B-C50C-407E-A947-70E740481C1C}">
                    <a14:useLocalDpi xmlns:a14="http://schemas.microsoft.com/office/drawing/2010/main" val="0"/>
                  </a:ext>
                </a:extLst>
              </a:blip>
              <a:stretch>
                <a:fillRect/>
              </a:stretch>
            </p:blipFill>
            <p:spPr bwMode="auto">
              <a:xfrm>
                <a:off x="7633" y="2348"/>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1" name="Picture 8738">
                <a:extLst>
                  <a:ext uri="{FF2B5EF4-FFF2-40B4-BE49-F238E27FC236}">
                    <a16:creationId xmlns:a16="http://schemas.microsoft.com/office/drawing/2014/main" id="{010103AF-A5E2-4CDB-97EE-CA3D16784056}"/>
                  </a:ext>
                </a:extLst>
              </p:cNvPr>
              <p:cNvPicPr>
                <a:picLocks noChangeAspect="1" noChangeArrowheads="1"/>
              </p:cNvPicPr>
              <p:nvPr/>
            </p:nvPicPr>
            <p:blipFill>
              <a:blip r:embed="rId57">
                <a:extLst>
                  <a:ext uri="{28A0092B-C50C-407E-A947-70E740481C1C}">
                    <a14:useLocalDpi xmlns:a14="http://schemas.microsoft.com/office/drawing/2010/main" val="0"/>
                  </a:ext>
                </a:extLst>
              </a:blip>
              <a:stretch>
                <a:fillRect/>
              </a:stretch>
            </p:blipFill>
            <p:spPr bwMode="auto">
              <a:xfrm>
                <a:off x="7491" y="2234"/>
                <a:ext cx="12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2" name="Picture 8739">
                <a:extLst>
                  <a:ext uri="{FF2B5EF4-FFF2-40B4-BE49-F238E27FC236}">
                    <a16:creationId xmlns:a16="http://schemas.microsoft.com/office/drawing/2014/main" id="{C9034AD3-806D-4D5D-8B5E-A5624AF87897}"/>
                  </a:ext>
                </a:extLst>
              </p:cNvPr>
              <p:cNvPicPr>
                <a:picLocks noChangeAspect="1" noChangeArrowheads="1"/>
              </p:cNvPicPr>
              <p:nvPr/>
            </p:nvPicPr>
            <p:blipFill>
              <a:blip r:embed="rId58">
                <a:extLst>
                  <a:ext uri="{28A0092B-C50C-407E-A947-70E740481C1C}">
                    <a14:useLocalDpi xmlns:a14="http://schemas.microsoft.com/office/drawing/2010/main" val="0"/>
                  </a:ext>
                </a:extLst>
              </a:blip>
              <a:stretch>
                <a:fillRect/>
              </a:stretch>
            </p:blipFill>
            <p:spPr bwMode="auto">
              <a:xfrm>
                <a:off x="7533" y="2273"/>
                <a:ext cx="7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3" name="Picture 8740">
                <a:extLst>
                  <a:ext uri="{FF2B5EF4-FFF2-40B4-BE49-F238E27FC236}">
                    <a16:creationId xmlns:a16="http://schemas.microsoft.com/office/drawing/2014/main" id="{E376F7D9-3A09-4D8D-A670-DC8EFE46FCAF}"/>
                  </a:ext>
                </a:extLst>
              </p:cNvPr>
              <p:cNvPicPr>
                <a:picLocks noChangeAspect="1" noChangeArrowheads="1"/>
              </p:cNvPicPr>
              <p:nvPr/>
            </p:nvPicPr>
            <p:blipFill>
              <a:blip r:embed="rId59">
                <a:extLst>
                  <a:ext uri="{28A0092B-C50C-407E-A947-70E740481C1C}">
                    <a14:useLocalDpi xmlns:a14="http://schemas.microsoft.com/office/drawing/2010/main" val="0"/>
                  </a:ext>
                </a:extLst>
              </a:blip>
              <a:stretch>
                <a:fillRect/>
              </a:stretch>
            </p:blipFill>
            <p:spPr bwMode="auto">
              <a:xfrm>
                <a:off x="7607" y="2328"/>
                <a:ext cx="6"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4" name="Picture 8741">
                <a:extLst>
                  <a:ext uri="{FF2B5EF4-FFF2-40B4-BE49-F238E27FC236}">
                    <a16:creationId xmlns:a16="http://schemas.microsoft.com/office/drawing/2014/main" id="{1B41FD61-4E91-44BD-963E-6DA04FE97DED}"/>
                  </a:ext>
                </a:extLst>
              </p:cNvPr>
              <p:cNvPicPr>
                <a:picLocks noChangeAspect="1" noChangeArrowheads="1"/>
              </p:cNvPicPr>
              <p:nvPr/>
            </p:nvPicPr>
            <p:blipFill>
              <a:blip r:embed="rId60">
                <a:extLst>
                  <a:ext uri="{28A0092B-C50C-407E-A947-70E740481C1C}">
                    <a14:useLocalDpi xmlns:a14="http://schemas.microsoft.com/office/drawing/2010/main" val="0"/>
                  </a:ext>
                </a:extLst>
              </a:blip>
              <a:stretch>
                <a:fillRect/>
              </a:stretch>
            </p:blipFill>
            <p:spPr bwMode="auto">
              <a:xfrm>
                <a:off x="7619" y="2334"/>
                <a:ext cx="21"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5" name="Picture 8742">
                <a:extLst>
                  <a:ext uri="{FF2B5EF4-FFF2-40B4-BE49-F238E27FC236}">
                    <a16:creationId xmlns:a16="http://schemas.microsoft.com/office/drawing/2014/main" id="{CE7C6366-CABB-4A9A-8ED5-533028C14E9F}"/>
                  </a:ext>
                </a:extLst>
              </p:cNvPr>
              <p:cNvPicPr>
                <a:picLocks noChangeAspect="1" noChangeArrowheads="1"/>
              </p:cNvPicPr>
              <p:nvPr/>
            </p:nvPicPr>
            <p:blipFill>
              <a:blip r:embed="rId61">
                <a:extLst>
                  <a:ext uri="{28A0092B-C50C-407E-A947-70E740481C1C}">
                    <a14:useLocalDpi xmlns:a14="http://schemas.microsoft.com/office/drawing/2010/main" val="0"/>
                  </a:ext>
                </a:extLst>
              </a:blip>
              <a:stretch>
                <a:fillRect/>
              </a:stretch>
            </p:blipFill>
            <p:spPr bwMode="auto">
              <a:xfrm>
                <a:off x="7636" y="2346"/>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6" name="Picture 8743">
                <a:extLst>
                  <a:ext uri="{FF2B5EF4-FFF2-40B4-BE49-F238E27FC236}">
                    <a16:creationId xmlns:a16="http://schemas.microsoft.com/office/drawing/2014/main" id="{74E6CEE7-F388-4352-8074-C9574F04387D}"/>
                  </a:ext>
                </a:extLst>
              </p:cNvPr>
              <p:cNvPicPr>
                <a:picLocks noChangeAspect="1" noChangeArrowheads="1"/>
              </p:cNvPicPr>
              <p:nvPr/>
            </p:nvPicPr>
            <p:blipFill>
              <a:blip r:embed="rId61">
                <a:extLst>
                  <a:ext uri="{28A0092B-C50C-407E-A947-70E740481C1C}">
                    <a14:useLocalDpi xmlns:a14="http://schemas.microsoft.com/office/drawing/2010/main" val="0"/>
                  </a:ext>
                </a:extLst>
              </a:blip>
              <a:stretch>
                <a:fillRect/>
              </a:stretch>
            </p:blipFill>
            <p:spPr bwMode="auto">
              <a:xfrm>
                <a:off x="7636" y="2346"/>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7" name="Picture 8744">
                <a:extLst>
                  <a:ext uri="{FF2B5EF4-FFF2-40B4-BE49-F238E27FC236}">
                    <a16:creationId xmlns:a16="http://schemas.microsoft.com/office/drawing/2014/main" id="{82E34685-EB83-41A2-99EE-361F38C34B1B}"/>
                  </a:ext>
                </a:extLst>
              </p:cNvPr>
              <p:cNvPicPr>
                <a:picLocks noChangeAspect="1" noChangeArrowheads="1"/>
              </p:cNvPicPr>
              <p:nvPr/>
            </p:nvPicPr>
            <p:blipFill>
              <a:blip r:embed="rId62">
                <a:extLst>
                  <a:ext uri="{28A0092B-C50C-407E-A947-70E740481C1C}">
                    <a14:useLocalDpi xmlns:a14="http://schemas.microsoft.com/office/drawing/2010/main" val="0"/>
                  </a:ext>
                </a:extLst>
              </a:blip>
              <a:stretch>
                <a:fillRect/>
              </a:stretch>
            </p:blipFill>
            <p:spPr bwMode="auto">
              <a:xfrm>
                <a:off x="7610" y="2328"/>
                <a:ext cx="12"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8" name="Picture 8745">
                <a:extLst>
                  <a:ext uri="{FF2B5EF4-FFF2-40B4-BE49-F238E27FC236}">
                    <a16:creationId xmlns:a16="http://schemas.microsoft.com/office/drawing/2014/main" id="{6D87229C-CC56-49CB-8780-9306CFEF2139}"/>
                  </a:ext>
                </a:extLst>
              </p:cNvPr>
              <p:cNvPicPr>
                <a:picLocks noChangeAspect="1" noChangeArrowheads="1"/>
              </p:cNvPicPr>
              <p:nvPr/>
            </p:nvPicPr>
            <p:blipFill>
              <a:blip r:embed="rId63">
                <a:extLst>
                  <a:ext uri="{28A0092B-C50C-407E-A947-70E740481C1C}">
                    <a14:useLocalDpi xmlns:a14="http://schemas.microsoft.com/office/drawing/2010/main" val="0"/>
                  </a:ext>
                </a:extLst>
              </a:blip>
              <a:stretch>
                <a:fillRect/>
              </a:stretch>
            </p:blipFill>
            <p:spPr bwMode="auto">
              <a:xfrm>
                <a:off x="7491" y="2234"/>
                <a:ext cx="14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 name="Picture 8746">
                <a:extLst>
                  <a:ext uri="{FF2B5EF4-FFF2-40B4-BE49-F238E27FC236}">
                    <a16:creationId xmlns:a16="http://schemas.microsoft.com/office/drawing/2014/main" id="{0E1B7AAC-F766-4268-92B6-4ABEA0513873}"/>
                  </a:ext>
                </a:extLst>
              </p:cNvPr>
              <p:cNvPicPr>
                <a:picLocks noChangeAspect="1" noChangeArrowheads="1"/>
              </p:cNvPicPr>
              <p:nvPr/>
            </p:nvPicPr>
            <p:blipFill>
              <a:blip r:embed="rId64">
                <a:extLst>
                  <a:ext uri="{28A0092B-C50C-407E-A947-70E740481C1C}">
                    <a14:useLocalDpi xmlns:a14="http://schemas.microsoft.com/office/drawing/2010/main" val="0"/>
                  </a:ext>
                </a:extLst>
              </a:blip>
              <a:stretch>
                <a:fillRect/>
              </a:stretch>
            </p:blipFill>
            <p:spPr bwMode="auto">
              <a:xfrm>
                <a:off x="7636" y="2346"/>
                <a:ext cx="4"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 name="Picture 8747">
                <a:extLst>
                  <a:ext uri="{FF2B5EF4-FFF2-40B4-BE49-F238E27FC236}">
                    <a16:creationId xmlns:a16="http://schemas.microsoft.com/office/drawing/2014/main" id="{19ED0870-7009-498D-B580-B0BC99FA53A2}"/>
                  </a:ext>
                </a:extLst>
              </p:cNvPr>
              <p:cNvPicPr>
                <a:picLocks noChangeAspect="1" noChangeArrowheads="1"/>
              </p:cNvPicPr>
              <p:nvPr/>
            </p:nvPicPr>
            <p:blipFill>
              <a:blip r:embed="rId28">
                <a:extLst>
                  <a:ext uri="{28A0092B-C50C-407E-A947-70E740481C1C}">
                    <a14:useLocalDpi xmlns:a14="http://schemas.microsoft.com/office/drawing/2010/main" val="0"/>
                  </a:ext>
                </a:extLst>
              </a:blip>
              <a:stretch>
                <a:fillRect/>
              </a:stretch>
            </p:blipFill>
            <p:spPr bwMode="auto">
              <a:xfrm>
                <a:off x="7636" y="2346"/>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1" name="Picture 8748">
                <a:extLst>
                  <a:ext uri="{FF2B5EF4-FFF2-40B4-BE49-F238E27FC236}">
                    <a16:creationId xmlns:a16="http://schemas.microsoft.com/office/drawing/2014/main" id="{C6E93645-7803-4879-B888-FDD1D70C7D10}"/>
                  </a:ext>
                </a:extLst>
              </p:cNvPr>
              <p:cNvPicPr>
                <a:picLocks noChangeAspect="1" noChangeArrowheads="1"/>
              </p:cNvPicPr>
              <p:nvPr/>
            </p:nvPicPr>
            <p:blipFill>
              <a:blip r:embed="rId28">
                <a:extLst>
                  <a:ext uri="{28A0092B-C50C-407E-A947-70E740481C1C}">
                    <a14:useLocalDpi xmlns:a14="http://schemas.microsoft.com/office/drawing/2010/main" val="0"/>
                  </a:ext>
                </a:extLst>
              </a:blip>
              <a:stretch>
                <a:fillRect/>
              </a:stretch>
            </p:blipFill>
            <p:spPr bwMode="auto">
              <a:xfrm>
                <a:off x="7636" y="2346"/>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2" name="Picture 8749">
                <a:extLst>
                  <a:ext uri="{FF2B5EF4-FFF2-40B4-BE49-F238E27FC236}">
                    <a16:creationId xmlns:a16="http://schemas.microsoft.com/office/drawing/2014/main" id="{5D346CEA-9EFF-4461-9904-C94A2EE350D5}"/>
                  </a:ext>
                </a:extLst>
              </p:cNvPr>
              <p:cNvPicPr>
                <a:picLocks noChangeAspect="1" noChangeArrowheads="1"/>
              </p:cNvPicPr>
              <p:nvPr/>
            </p:nvPicPr>
            <p:blipFill>
              <a:blip r:embed="rId65">
                <a:extLst>
                  <a:ext uri="{28A0092B-C50C-407E-A947-70E740481C1C}">
                    <a14:useLocalDpi xmlns:a14="http://schemas.microsoft.com/office/drawing/2010/main" val="0"/>
                  </a:ext>
                </a:extLst>
              </a:blip>
              <a:stretch>
                <a:fillRect/>
              </a:stretch>
            </p:blipFill>
            <p:spPr bwMode="auto">
              <a:xfrm>
                <a:off x="7533" y="2273"/>
                <a:ext cx="7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3" name="Picture 8750">
                <a:extLst>
                  <a:ext uri="{FF2B5EF4-FFF2-40B4-BE49-F238E27FC236}">
                    <a16:creationId xmlns:a16="http://schemas.microsoft.com/office/drawing/2014/main" id="{8556CC4B-2CC9-4A83-8498-D93D8A6BC8CE}"/>
                  </a:ext>
                </a:extLst>
              </p:cNvPr>
              <p:cNvPicPr>
                <a:picLocks noChangeAspect="1" noChangeArrowheads="1"/>
              </p:cNvPicPr>
              <p:nvPr/>
            </p:nvPicPr>
            <p:blipFill>
              <a:blip r:embed="rId66">
                <a:extLst>
                  <a:ext uri="{28A0092B-C50C-407E-A947-70E740481C1C}">
                    <a14:useLocalDpi xmlns:a14="http://schemas.microsoft.com/office/drawing/2010/main" val="0"/>
                  </a:ext>
                </a:extLst>
              </a:blip>
              <a:stretch>
                <a:fillRect/>
              </a:stretch>
            </p:blipFill>
            <p:spPr bwMode="auto">
              <a:xfrm>
                <a:off x="7604" y="2325"/>
                <a:ext cx="22"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4" name="Picture 8751">
                <a:extLst>
                  <a:ext uri="{FF2B5EF4-FFF2-40B4-BE49-F238E27FC236}">
                    <a16:creationId xmlns:a16="http://schemas.microsoft.com/office/drawing/2014/main" id="{0369DBBC-A643-491B-AF9A-D4FEA0E13FB4}"/>
                  </a:ext>
                </a:extLst>
              </p:cNvPr>
              <p:cNvPicPr>
                <a:picLocks noChangeAspect="1" noChangeArrowheads="1"/>
              </p:cNvPicPr>
              <p:nvPr/>
            </p:nvPicPr>
            <p:blipFill>
              <a:blip r:embed="rId67">
                <a:extLst>
                  <a:ext uri="{28A0092B-C50C-407E-A947-70E740481C1C}">
                    <a14:useLocalDpi xmlns:a14="http://schemas.microsoft.com/office/drawing/2010/main" val="0"/>
                  </a:ext>
                </a:extLst>
              </a:blip>
              <a:stretch>
                <a:fillRect/>
              </a:stretch>
            </p:blipFill>
            <p:spPr bwMode="auto">
              <a:xfrm>
                <a:off x="7492" y="2232"/>
                <a:ext cx="14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5" name="Picture 8752">
                <a:extLst>
                  <a:ext uri="{FF2B5EF4-FFF2-40B4-BE49-F238E27FC236}">
                    <a16:creationId xmlns:a16="http://schemas.microsoft.com/office/drawing/2014/main" id="{E5A8F1FC-7E05-444B-9DB8-839B707DDFBC}"/>
                  </a:ext>
                </a:extLst>
              </p:cNvPr>
              <p:cNvPicPr>
                <a:picLocks noChangeAspect="1" noChangeArrowheads="1"/>
              </p:cNvPicPr>
              <p:nvPr/>
            </p:nvPicPr>
            <p:blipFill>
              <a:blip r:embed="rId68">
                <a:extLst>
                  <a:ext uri="{28A0092B-C50C-407E-A947-70E740481C1C}">
                    <a14:useLocalDpi xmlns:a14="http://schemas.microsoft.com/office/drawing/2010/main" val="0"/>
                  </a:ext>
                </a:extLst>
              </a:blip>
              <a:stretch>
                <a:fillRect/>
              </a:stretch>
            </p:blipFill>
            <p:spPr bwMode="auto">
              <a:xfrm>
                <a:off x="7636" y="2346"/>
                <a:ext cx="5"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6" name="Picture 8753">
                <a:extLst>
                  <a:ext uri="{FF2B5EF4-FFF2-40B4-BE49-F238E27FC236}">
                    <a16:creationId xmlns:a16="http://schemas.microsoft.com/office/drawing/2014/main" id="{895022EA-34E9-453D-807C-5BCF9A01D370}"/>
                  </a:ext>
                </a:extLst>
              </p:cNvPr>
              <p:cNvPicPr>
                <a:picLocks noChangeAspect="1" noChangeArrowheads="1"/>
              </p:cNvPicPr>
              <p:nvPr/>
            </p:nvPicPr>
            <p:blipFill>
              <a:blip r:embed="rId69">
                <a:extLst>
                  <a:ext uri="{28A0092B-C50C-407E-A947-70E740481C1C}">
                    <a14:useLocalDpi xmlns:a14="http://schemas.microsoft.com/office/drawing/2010/main" val="0"/>
                  </a:ext>
                </a:extLst>
              </a:blip>
              <a:stretch>
                <a:fillRect/>
              </a:stretch>
            </p:blipFill>
            <p:spPr bwMode="auto">
              <a:xfrm>
                <a:off x="7636" y="2346"/>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7" name="Picture 8754">
                <a:extLst>
                  <a:ext uri="{FF2B5EF4-FFF2-40B4-BE49-F238E27FC236}">
                    <a16:creationId xmlns:a16="http://schemas.microsoft.com/office/drawing/2014/main" id="{BA08ADBD-13CF-414A-8593-79D51E76C7D9}"/>
                  </a:ext>
                </a:extLst>
              </p:cNvPr>
              <p:cNvPicPr>
                <a:picLocks noChangeAspect="1" noChangeArrowheads="1"/>
              </p:cNvPicPr>
              <p:nvPr/>
            </p:nvPicPr>
            <p:blipFill>
              <a:blip r:embed="rId70">
                <a:extLst>
                  <a:ext uri="{28A0092B-C50C-407E-A947-70E740481C1C}">
                    <a14:useLocalDpi xmlns:a14="http://schemas.microsoft.com/office/drawing/2010/main" val="0"/>
                  </a:ext>
                </a:extLst>
              </a:blip>
              <a:stretch>
                <a:fillRect/>
              </a:stretch>
            </p:blipFill>
            <p:spPr bwMode="auto">
              <a:xfrm>
                <a:off x="7528" y="2262"/>
                <a:ext cx="88"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8" name="Picture 8755">
                <a:extLst>
                  <a:ext uri="{FF2B5EF4-FFF2-40B4-BE49-F238E27FC236}">
                    <a16:creationId xmlns:a16="http://schemas.microsoft.com/office/drawing/2014/main" id="{045DCADD-B0F2-435A-95FB-E089B0A1E316}"/>
                  </a:ext>
                </a:extLst>
              </p:cNvPr>
              <p:cNvPicPr>
                <a:picLocks noChangeAspect="1" noChangeArrowheads="1"/>
              </p:cNvPicPr>
              <p:nvPr/>
            </p:nvPicPr>
            <p:blipFill>
              <a:blip r:embed="rId71">
                <a:extLst>
                  <a:ext uri="{28A0092B-C50C-407E-A947-70E740481C1C}">
                    <a14:useLocalDpi xmlns:a14="http://schemas.microsoft.com/office/drawing/2010/main" val="0"/>
                  </a:ext>
                </a:extLst>
              </a:blip>
              <a:stretch>
                <a:fillRect/>
              </a:stretch>
            </p:blipFill>
            <p:spPr bwMode="auto">
              <a:xfrm>
                <a:off x="7493" y="2231"/>
                <a:ext cx="147"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9" name="Picture 8756">
                <a:extLst>
                  <a:ext uri="{FF2B5EF4-FFF2-40B4-BE49-F238E27FC236}">
                    <a16:creationId xmlns:a16="http://schemas.microsoft.com/office/drawing/2014/main" id="{3654AE3B-0266-45F0-80C2-3782C3F3F5B1}"/>
                  </a:ext>
                </a:extLst>
              </p:cNvPr>
              <p:cNvPicPr>
                <a:picLocks noChangeAspect="1" noChangeArrowheads="1"/>
              </p:cNvPicPr>
              <p:nvPr/>
            </p:nvPicPr>
            <p:blipFill>
              <a:blip r:embed="rId72">
                <a:extLst>
                  <a:ext uri="{28A0092B-C50C-407E-A947-70E740481C1C}">
                    <a14:useLocalDpi xmlns:a14="http://schemas.microsoft.com/office/drawing/2010/main" val="0"/>
                  </a:ext>
                </a:extLst>
              </a:blip>
              <a:stretch>
                <a:fillRect/>
              </a:stretch>
            </p:blipFill>
            <p:spPr bwMode="auto">
              <a:xfrm>
                <a:off x="7525" y="2257"/>
                <a:ext cx="93"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 name="Picture 8757">
                <a:extLst>
                  <a:ext uri="{FF2B5EF4-FFF2-40B4-BE49-F238E27FC236}">
                    <a16:creationId xmlns:a16="http://schemas.microsoft.com/office/drawing/2014/main" id="{4F920C31-AA8E-4766-AB23-CA673F5E7C59}"/>
                  </a:ext>
                </a:extLst>
              </p:cNvPr>
              <p:cNvPicPr>
                <a:picLocks noChangeAspect="1" noChangeArrowheads="1"/>
              </p:cNvPicPr>
              <p:nvPr/>
            </p:nvPicPr>
            <p:blipFill>
              <a:blip r:embed="rId73">
                <a:extLst>
                  <a:ext uri="{28A0092B-C50C-407E-A947-70E740481C1C}">
                    <a14:useLocalDpi xmlns:a14="http://schemas.microsoft.com/office/drawing/2010/main" val="0"/>
                  </a:ext>
                </a:extLst>
              </a:blip>
              <a:stretch>
                <a:fillRect/>
              </a:stretch>
            </p:blipFill>
            <p:spPr bwMode="auto">
              <a:xfrm>
                <a:off x="7493" y="2231"/>
                <a:ext cx="147"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1" name="Picture 8758">
                <a:extLst>
                  <a:ext uri="{FF2B5EF4-FFF2-40B4-BE49-F238E27FC236}">
                    <a16:creationId xmlns:a16="http://schemas.microsoft.com/office/drawing/2014/main" id="{A6D98E09-859C-44C6-AECC-CE493FD0044B}"/>
                  </a:ext>
                </a:extLst>
              </p:cNvPr>
              <p:cNvPicPr>
                <a:picLocks noChangeAspect="1" noChangeArrowheads="1"/>
              </p:cNvPicPr>
              <p:nvPr/>
            </p:nvPicPr>
            <p:blipFill>
              <a:blip r:embed="rId74">
                <a:extLst>
                  <a:ext uri="{28A0092B-C50C-407E-A947-70E740481C1C}">
                    <a14:useLocalDpi xmlns:a14="http://schemas.microsoft.com/office/drawing/2010/main" val="0"/>
                  </a:ext>
                </a:extLst>
              </a:blip>
              <a:stretch>
                <a:fillRect/>
              </a:stretch>
            </p:blipFill>
            <p:spPr bwMode="auto">
              <a:xfrm>
                <a:off x="7525" y="2257"/>
                <a:ext cx="93"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2" name="Picture 8759">
                <a:extLst>
                  <a:ext uri="{FF2B5EF4-FFF2-40B4-BE49-F238E27FC236}">
                    <a16:creationId xmlns:a16="http://schemas.microsoft.com/office/drawing/2014/main" id="{B37851AD-0F70-454A-9A9F-6BAFD530D64E}"/>
                  </a:ext>
                </a:extLst>
              </p:cNvPr>
              <p:cNvPicPr>
                <a:picLocks noChangeAspect="1" noChangeArrowheads="1"/>
              </p:cNvPicPr>
              <p:nvPr/>
            </p:nvPicPr>
            <p:blipFill>
              <a:blip r:embed="rId75">
                <a:extLst>
                  <a:ext uri="{28A0092B-C50C-407E-A947-70E740481C1C}">
                    <a14:useLocalDpi xmlns:a14="http://schemas.microsoft.com/office/drawing/2010/main" val="0"/>
                  </a:ext>
                </a:extLst>
              </a:blip>
              <a:stretch>
                <a:fillRect/>
              </a:stretch>
            </p:blipFill>
            <p:spPr bwMode="auto">
              <a:xfrm>
                <a:off x="7494" y="2229"/>
                <a:ext cx="146"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3" name="Picture 8760">
                <a:extLst>
                  <a:ext uri="{FF2B5EF4-FFF2-40B4-BE49-F238E27FC236}">
                    <a16:creationId xmlns:a16="http://schemas.microsoft.com/office/drawing/2014/main" id="{B6941FD8-668C-4A12-A168-74BD14DE8916}"/>
                  </a:ext>
                </a:extLst>
              </p:cNvPr>
              <p:cNvPicPr>
                <a:picLocks noChangeAspect="1" noChangeArrowheads="1"/>
              </p:cNvPicPr>
              <p:nvPr/>
            </p:nvPicPr>
            <p:blipFill>
              <a:blip r:embed="rId76">
                <a:extLst>
                  <a:ext uri="{28A0092B-C50C-407E-A947-70E740481C1C}">
                    <a14:useLocalDpi xmlns:a14="http://schemas.microsoft.com/office/drawing/2010/main" val="0"/>
                  </a:ext>
                </a:extLst>
              </a:blip>
              <a:stretch>
                <a:fillRect/>
              </a:stretch>
            </p:blipFill>
            <p:spPr bwMode="auto">
              <a:xfrm>
                <a:off x="7525" y="2253"/>
                <a:ext cx="9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4" name="Picture 8761">
                <a:extLst>
                  <a:ext uri="{FF2B5EF4-FFF2-40B4-BE49-F238E27FC236}">
                    <a16:creationId xmlns:a16="http://schemas.microsoft.com/office/drawing/2014/main" id="{2CA71023-FE7E-4464-9801-4D22AE75071C}"/>
                  </a:ext>
                </a:extLst>
              </p:cNvPr>
              <p:cNvPicPr>
                <a:picLocks noChangeAspect="1" noChangeArrowheads="1"/>
              </p:cNvPicPr>
              <p:nvPr/>
            </p:nvPicPr>
            <p:blipFill>
              <a:blip r:embed="rId77">
                <a:extLst>
                  <a:ext uri="{28A0092B-C50C-407E-A947-70E740481C1C}">
                    <a14:useLocalDpi xmlns:a14="http://schemas.microsoft.com/office/drawing/2010/main" val="0"/>
                  </a:ext>
                </a:extLst>
              </a:blip>
              <a:stretch>
                <a:fillRect/>
              </a:stretch>
            </p:blipFill>
            <p:spPr bwMode="auto">
              <a:xfrm>
                <a:off x="7494" y="2229"/>
                <a:ext cx="148"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5" name="Picture 8762">
                <a:extLst>
                  <a:ext uri="{FF2B5EF4-FFF2-40B4-BE49-F238E27FC236}">
                    <a16:creationId xmlns:a16="http://schemas.microsoft.com/office/drawing/2014/main" id="{71EFE914-7C5A-4D28-8D67-638B203256EA}"/>
                  </a:ext>
                </a:extLst>
              </p:cNvPr>
              <p:cNvPicPr>
                <a:picLocks noChangeAspect="1" noChangeArrowheads="1"/>
              </p:cNvPicPr>
              <p:nvPr/>
            </p:nvPicPr>
            <p:blipFill>
              <a:blip r:embed="rId78">
                <a:extLst>
                  <a:ext uri="{28A0092B-C50C-407E-A947-70E740481C1C}">
                    <a14:useLocalDpi xmlns:a14="http://schemas.microsoft.com/office/drawing/2010/main" val="0"/>
                  </a:ext>
                </a:extLst>
              </a:blip>
              <a:stretch>
                <a:fillRect/>
              </a:stretch>
            </p:blipFill>
            <p:spPr bwMode="auto">
              <a:xfrm>
                <a:off x="7525" y="2251"/>
                <a:ext cx="97"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6" name="Picture 8763">
                <a:extLst>
                  <a:ext uri="{FF2B5EF4-FFF2-40B4-BE49-F238E27FC236}">
                    <a16:creationId xmlns:a16="http://schemas.microsoft.com/office/drawing/2014/main" id="{FB831202-5562-4A89-BA15-AB9FD061974A}"/>
                  </a:ext>
                </a:extLst>
              </p:cNvPr>
              <p:cNvPicPr>
                <a:picLocks noChangeAspect="1" noChangeArrowheads="1"/>
              </p:cNvPicPr>
              <p:nvPr/>
            </p:nvPicPr>
            <p:blipFill>
              <a:blip r:embed="rId79">
                <a:extLst>
                  <a:ext uri="{28A0092B-C50C-407E-A947-70E740481C1C}">
                    <a14:useLocalDpi xmlns:a14="http://schemas.microsoft.com/office/drawing/2010/main" val="0"/>
                  </a:ext>
                </a:extLst>
              </a:blip>
              <a:stretch>
                <a:fillRect/>
              </a:stretch>
            </p:blipFill>
            <p:spPr bwMode="auto">
              <a:xfrm>
                <a:off x="7496" y="2229"/>
                <a:ext cx="146"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7" name="Picture 8764">
                <a:extLst>
                  <a:ext uri="{FF2B5EF4-FFF2-40B4-BE49-F238E27FC236}">
                    <a16:creationId xmlns:a16="http://schemas.microsoft.com/office/drawing/2014/main" id="{577BC05E-438C-4ECA-9AFD-87C01D7A80ED}"/>
                  </a:ext>
                </a:extLst>
              </p:cNvPr>
              <p:cNvPicPr>
                <a:picLocks noChangeAspect="1" noChangeArrowheads="1"/>
              </p:cNvPicPr>
              <p:nvPr/>
            </p:nvPicPr>
            <p:blipFill>
              <a:blip r:embed="rId80">
                <a:extLst>
                  <a:ext uri="{28A0092B-C50C-407E-A947-70E740481C1C}">
                    <a14:useLocalDpi xmlns:a14="http://schemas.microsoft.com/office/drawing/2010/main" val="0"/>
                  </a:ext>
                </a:extLst>
              </a:blip>
              <a:stretch>
                <a:fillRect/>
              </a:stretch>
            </p:blipFill>
            <p:spPr bwMode="auto">
              <a:xfrm>
                <a:off x="7526" y="2250"/>
                <a:ext cx="99"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8" name="Picture 8765">
                <a:extLst>
                  <a:ext uri="{FF2B5EF4-FFF2-40B4-BE49-F238E27FC236}">
                    <a16:creationId xmlns:a16="http://schemas.microsoft.com/office/drawing/2014/main" id="{ABC4EC97-A91F-47FE-A82F-B6645384EE5F}"/>
                  </a:ext>
                </a:extLst>
              </p:cNvPr>
              <p:cNvPicPr>
                <a:picLocks noChangeAspect="1" noChangeArrowheads="1"/>
              </p:cNvPicPr>
              <p:nvPr/>
            </p:nvPicPr>
            <p:blipFill>
              <a:blip r:embed="rId81">
                <a:extLst>
                  <a:ext uri="{28A0092B-C50C-407E-A947-70E740481C1C}">
                    <a14:useLocalDpi xmlns:a14="http://schemas.microsoft.com/office/drawing/2010/main" val="0"/>
                  </a:ext>
                </a:extLst>
              </a:blip>
              <a:stretch>
                <a:fillRect/>
              </a:stretch>
            </p:blipFill>
            <p:spPr bwMode="auto">
              <a:xfrm>
                <a:off x="7496" y="2229"/>
                <a:ext cx="147"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9" name="Picture 8766">
                <a:extLst>
                  <a:ext uri="{FF2B5EF4-FFF2-40B4-BE49-F238E27FC236}">
                    <a16:creationId xmlns:a16="http://schemas.microsoft.com/office/drawing/2014/main" id="{9A101251-00FD-4CD2-9B3C-7BA38DC3C2A2}"/>
                  </a:ext>
                </a:extLst>
              </p:cNvPr>
              <p:cNvPicPr>
                <a:picLocks noChangeAspect="1" noChangeArrowheads="1"/>
              </p:cNvPicPr>
              <p:nvPr/>
            </p:nvPicPr>
            <p:blipFill>
              <a:blip r:embed="rId82">
                <a:extLst>
                  <a:ext uri="{28A0092B-C50C-407E-A947-70E740481C1C}">
                    <a14:useLocalDpi xmlns:a14="http://schemas.microsoft.com/office/drawing/2010/main" val="0"/>
                  </a:ext>
                </a:extLst>
              </a:blip>
              <a:stretch>
                <a:fillRect/>
              </a:stretch>
            </p:blipFill>
            <p:spPr bwMode="auto">
              <a:xfrm>
                <a:off x="7526" y="2250"/>
                <a:ext cx="99"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 name="Picture 8767">
                <a:extLst>
                  <a:ext uri="{FF2B5EF4-FFF2-40B4-BE49-F238E27FC236}">
                    <a16:creationId xmlns:a16="http://schemas.microsoft.com/office/drawing/2014/main" id="{3C120B36-7036-4153-B1CE-79695CAF0943}"/>
                  </a:ext>
                </a:extLst>
              </p:cNvPr>
              <p:cNvPicPr>
                <a:picLocks noChangeAspect="1" noChangeArrowheads="1"/>
              </p:cNvPicPr>
              <p:nvPr/>
            </p:nvPicPr>
            <p:blipFill>
              <a:blip r:embed="rId83">
                <a:extLst>
                  <a:ext uri="{28A0092B-C50C-407E-A947-70E740481C1C}">
                    <a14:useLocalDpi xmlns:a14="http://schemas.microsoft.com/office/drawing/2010/main" val="0"/>
                  </a:ext>
                </a:extLst>
              </a:blip>
              <a:stretch>
                <a:fillRect/>
              </a:stretch>
            </p:blipFill>
            <p:spPr bwMode="auto">
              <a:xfrm>
                <a:off x="7658" y="2350"/>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1" name="Picture 8768">
                <a:extLst>
                  <a:ext uri="{FF2B5EF4-FFF2-40B4-BE49-F238E27FC236}">
                    <a16:creationId xmlns:a16="http://schemas.microsoft.com/office/drawing/2014/main" id="{0FA98C4C-2C3B-4B7B-9BAE-89BA3E50ACB0}"/>
                  </a:ext>
                </a:extLst>
              </p:cNvPr>
              <p:cNvPicPr>
                <a:picLocks noChangeAspect="1" noChangeArrowheads="1"/>
              </p:cNvPicPr>
              <p:nvPr/>
            </p:nvPicPr>
            <p:blipFill>
              <a:blip r:embed="rId84">
                <a:extLst>
                  <a:ext uri="{28A0092B-C50C-407E-A947-70E740481C1C}">
                    <a14:useLocalDpi xmlns:a14="http://schemas.microsoft.com/office/drawing/2010/main" val="0"/>
                  </a:ext>
                </a:extLst>
              </a:blip>
              <a:stretch>
                <a:fillRect/>
              </a:stretch>
            </p:blipFill>
            <p:spPr bwMode="auto">
              <a:xfrm>
                <a:off x="7655" y="2349"/>
                <a:ext cx="8"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2" name="Picture 8769">
                <a:extLst>
                  <a:ext uri="{FF2B5EF4-FFF2-40B4-BE49-F238E27FC236}">
                    <a16:creationId xmlns:a16="http://schemas.microsoft.com/office/drawing/2014/main" id="{29E3D142-E3B1-4457-A500-7EB62CD00A38}"/>
                  </a:ext>
                </a:extLst>
              </p:cNvPr>
              <p:cNvPicPr>
                <a:picLocks noChangeAspect="1" noChangeArrowheads="1"/>
              </p:cNvPicPr>
              <p:nvPr/>
            </p:nvPicPr>
            <p:blipFill>
              <a:blip r:embed="rId85">
                <a:extLst>
                  <a:ext uri="{28A0092B-C50C-407E-A947-70E740481C1C}">
                    <a14:useLocalDpi xmlns:a14="http://schemas.microsoft.com/office/drawing/2010/main" val="0"/>
                  </a:ext>
                </a:extLst>
              </a:blip>
              <a:stretch>
                <a:fillRect/>
              </a:stretch>
            </p:blipFill>
            <p:spPr bwMode="auto">
              <a:xfrm>
                <a:off x="7497" y="2228"/>
                <a:ext cx="148"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3" name="Picture 8770">
                <a:extLst>
                  <a:ext uri="{FF2B5EF4-FFF2-40B4-BE49-F238E27FC236}">
                    <a16:creationId xmlns:a16="http://schemas.microsoft.com/office/drawing/2014/main" id="{6908A33E-78F3-49FA-9288-665FF03B7A82}"/>
                  </a:ext>
                </a:extLst>
              </p:cNvPr>
              <p:cNvPicPr>
                <a:picLocks noChangeAspect="1" noChangeArrowheads="1"/>
              </p:cNvPicPr>
              <p:nvPr/>
            </p:nvPicPr>
            <p:blipFill>
              <a:blip r:embed="rId86">
                <a:extLst>
                  <a:ext uri="{28A0092B-C50C-407E-A947-70E740481C1C}">
                    <a14:useLocalDpi xmlns:a14="http://schemas.microsoft.com/office/drawing/2010/main" val="0"/>
                  </a:ext>
                </a:extLst>
              </a:blip>
              <a:stretch>
                <a:fillRect/>
              </a:stretch>
            </p:blipFill>
            <p:spPr bwMode="auto">
              <a:xfrm>
                <a:off x="7528" y="2248"/>
                <a:ext cx="99"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4" name="Picture 8771">
                <a:extLst>
                  <a:ext uri="{FF2B5EF4-FFF2-40B4-BE49-F238E27FC236}">
                    <a16:creationId xmlns:a16="http://schemas.microsoft.com/office/drawing/2014/main" id="{F6FD8E36-083A-4AB2-A0F8-E2F1C264E5FA}"/>
                  </a:ext>
                </a:extLst>
              </p:cNvPr>
              <p:cNvPicPr>
                <a:picLocks noChangeAspect="1" noChangeArrowheads="1"/>
              </p:cNvPicPr>
              <p:nvPr/>
            </p:nvPicPr>
            <p:blipFill>
              <a:blip r:embed="rId87">
                <a:extLst>
                  <a:ext uri="{28A0092B-C50C-407E-A947-70E740481C1C}">
                    <a14:useLocalDpi xmlns:a14="http://schemas.microsoft.com/office/drawing/2010/main" val="0"/>
                  </a:ext>
                </a:extLst>
              </a:blip>
              <a:stretch>
                <a:fillRect/>
              </a:stretch>
            </p:blipFill>
            <p:spPr bwMode="auto">
              <a:xfrm>
                <a:off x="7658" y="2349"/>
                <a:ext cx="4"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5" name="Picture 8772">
                <a:extLst>
                  <a:ext uri="{FF2B5EF4-FFF2-40B4-BE49-F238E27FC236}">
                    <a16:creationId xmlns:a16="http://schemas.microsoft.com/office/drawing/2014/main" id="{29421880-4590-40E7-B2AD-3317C6A3A1EE}"/>
                  </a:ext>
                </a:extLst>
              </p:cNvPr>
              <p:cNvPicPr>
                <a:picLocks noChangeAspect="1" noChangeArrowheads="1"/>
              </p:cNvPicPr>
              <p:nvPr/>
            </p:nvPicPr>
            <p:blipFill>
              <a:blip r:embed="rId88">
                <a:extLst>
                  <a:ext uri="{28A0092B-C50C-407E-A947-70E740481C1C}">
                    <a14:useLocalDpi xmlns:a14="http://schemas.microsoft.com/office/drawing/2010/main" val="0"/>
                  </a:ext>
                </a:extLst>
              </a:blip>
              <a:stretch>
                <a:fillRect/>
              </a:stretch>
            </p:blipFill>
            <p:spPr bwMode="auto">
              <a:xfrm>
                <a:off x="7658" y="2349"/>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6" name="Picture 8773">
                <a:extLst>
                  <a:ext uri="{FF2B5EF4-FFF2-40B4-BE49-F238E27FC236}">
                    <a16:creationId xmlns:a16="http://schemas.microsoft.com/office/drawing/2014/main" id="{349DA0DC-6448-4145-B001-816AADF69E4A}"/>
                  </a:ext>
                </a:extLst>
              </p:cNvPr>
              <p:cNvPicPr>
                <a:picLocks noChangeAspect="1" noChangeArrowheads="1"/>
              </p:cNvPicPr>
              <p:nvPr/>
            </p:nvPicPr>
            <p:blipFill>
              <a:blip r:embed="rId89">
                <a:extLst>
                  <a:ext uri="{28A0092B-C50C-407E-A947-70E740481C1C}">
                    <a14:useLocalDpi xmlns:a14="http://schemas.microsoft.com/office/drawing/2010/main" val="0"/>
                  </a:ext>
                </a:extLst>
              </a:blip>
              <a:stretch>
                <a:fillRect/>
              </a:stretch>
            </p:blipFill>
            <p:spPr bwMode="auto">
              <a:xfrm>
                <a:off x="7653" y="2349"/>
                <a:ext cx="10"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7" name="Picture 8774">
                <a:extLst>
                  <a:ext uri="{FF2B5EF4-FFF2-40B4-BE49-F238E27FC236}">
                    <a16:creationId xmlns:a16="http://schemas.microsoft.com/office/drawing/2014/main" id="{63E4F7F6-E171-400E-89F1-4ABF268F6BEF}"/>
                  </a:ext>
                </a:extLst>
              </p:cNvPr>
              <p:cNvPicPr>
                <a:picLocks noChangeAspect="1" noChangeArrowheads="1"/>
              </p:cNvPicPr>
              <p:nvPr/>
            </p:nvPicPr>
            <p:blipFill>
              <a:blip r:embed="rId90">
                <a:extLst>
                  <a:ext uri="{28A0092B-C50C-407E-A947-70E740481C1C}">
                    <a14:useLocalDpi xmlns:a14="http://schemas.microsoft.com/office/drawing/2010/main" val="0"/>
                  </a:ext>
                </a:extLst>
              </a:blip>
              <a:stretch>
                <a:fillRect/>
              </a:stretch>
            </p:blipFill>
            <p:spPr bwMode="auto">
              <a:xfrm>
                <a:off x="7497" y="2228"/>
                <a:ext cx="148"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8" name="Picture 8775">
                <a:extLst>
                  <a:ext uri="{FF2B5EF4-FFF2-40B4-BE49-F238E27FC236}">
                    <a16:creationId xmlns:a16="http://schemas.microsoft.com/office/drawing/2014/main" id="{6A1E7EE2-FB68-4BD3-9575-95BFB0CE0303}"/>
                  </a:ext>
                </a:extLst>
              </p:cNvPr>
              <p:cNvPicPr>
                <a:picLocks noChangeAspect="1" noChangeArrowheads="1"/>
              </p:cNvPicPr>
              <p:nvPr/>
            </p:nvPicPr>
            <p:blipFill>
              <a:blip r:embed="rId91">
                <a:extLst>
                  <a:ext uri="{28A0092B-C50C-407E-A947-70E740481C1C}">
                    <a14:useLocalDpi xmlns:a14="http://schemas.microsoft.com/office/drawing/2010/main" val="0"/>
                  </a:ext>
                </a:extLst>
              </a:blip>
              <a:stretch>
                <a:fillRect/>
              </a:stretch>
            </p:blipFill>
            <p:spPr bwMode="auto">
              <a:xfrm>
                <a:off x="7528" y="2248"/>
                <a:ext cx="99"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9" name="Picture 8776">
                <a:extLst>
                  <a:ext uri="{FF2B5EF4-FFF2-40B4-BE49-F238E27FC236}">
                    <a16:creationId xmlns:a16="http://schemas.microsoft.com/office/drawing/2014/main" id="{90F0A143-4C5F-4F34-8BB9-3CA15982D909}"/>
                  </a:ext>
                </a:extLst>
              </p:cNvPr>
              <p:cNvPicPr>
                <a:picLocks noChangeAspect="1" noChangeArrowheads="1"/>
              </p:cNvPicPr>
              <p:nvPr/>
            </p:nvPicPr>
            <p:blipFill>
              <a:blip r:embed="rId92">
                <a:extLst>
                  <a:ext uri="{28A0092B-C50C-407E-A947-70E740481C1C}">
                    <a14:useLocalDpi xmlns:a14="http://schemas.microsoft.com/office/drawing/2010/main" val="0"/>
                  </a:ext>
                </a:extLst>
              </a:blip>
              <a:stretch>
                <a:fillRect/>
              </a:stretch>
            </p:blipFill>
            <p:spPr bwMode="auto">
              <a:xfrm>
                <a:off x="7655" y="2346"/>
                <a:ext cx="11"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 name="Picture 8777">
                <a:extLst>
                  <a:ext uri="{FF2B5EF4-FFF2-40B4-BE49-F238E27FC236}">
                    <a16:creationId xmlns:a16="http://schemas.microsoft.com/office/drawing/2014/main" id="{69EA2337-2DBA-4790-9770-327D313C696A}"/>
                  </a:ext>
                </a:extLst>
              </p:cNvPr>
              <p:cNvPicPr>
                <a:picLocks noChangeAspect="1" noChangeArrowheads="1"/>
              </p:cNvPicPr>
              <p:nvPr/>
            </p:nvPicPr>
            <p:blipFill>
              <a:blip r:embed="rId93">
                <a:extLst>
                  <a:ext uri="{28A0092B-C50C-407E-A947-70E740481C1C}">
                    <a14:useLocalDpi xmlns:a14="http://schemas.microsoft.com/office/drawing/2010/main" val="0"/>
                  </a:ext>
                </a:extLst>
              </a:blip>
              <a:stretch>
                <a:fillRect/>
              </a:stretch>
            </p:blipFill>
            <p:spPr bwMode="auto">
              <a:xfrm>
                <a:off x="7610" y="2301"/>
                <a:ext cx="25" cy="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1" name="Picture 8778">
                <a:extLst>
                  <a:ext uri="{FF2B5EF4-FFF2-40B4-BE49-F238E27FC236}">
                    <a16:creationId xmlns:a16="http://schemas.microsoft.com/office/drawing/2014/main" id="{6AA4F55F-E510-4019-9E81-4618018B298E}"/>
                  </a:ext>
                </a:extLst>
              </p:cNvPr>
              <p:cNvPicPr>
                <a:picLocks noChangeAspect="1" noChangeArrowheads="1"/>
              </p:cNvPicPr>
              <p:nvPr/>
            </p:nvPicPr>
            <p:blipFill>
              <a:blip r:embed="rId94">
                <a:extLst>
                  <a:ext uri="{28A0092B-C50C-407E-A947-70E740481C1C}">
                    <a14:useLocalDpi xmlns:a14="http://schemas.microsoft.com/office/drawing/2010/main" val="0"/>
                  </a:ext>
                </a:extLst>
              </a:blip>
              <a:stretch>
                <a:fillRect/>
              </a:stretch>
            </p:blipFill>
            <p:spPr bwMode="auto">
              <a:xfrm>
                <a:off x="7655" y="2346"/>
                <a:ext cx="11"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2" name="Picture 8779">
                <a:extLst>
                  <a:ext uri="{FF2B5EF4-FFF2-40B4-BE49-F238E27FC236}">
                    <a16:creationId xmlns:a16="http://schemas.microsoft.com/office/drawing/2014/main" id="{075C229C-30B7-46D8-85EE-93118FC689FF}"/>
                  </a:ext>
                </a:extLst>
              </p:cNvPr>
              <p:cNvPicPr>
                <a:picLocks noChangeAspect="1" noChangeArrowheads="1"/>
              </p:cNvPicPr>
              <p:nvPr/>
            </p:nvPicPr>
            <p:blipFill>
              <a:blip r:embed="rId95">
                <a:extLst>
                  <a:ext uri="{28A0092B-C50C-407E-A947-70E740481C1C}">
                    <a14:useLocalDpi xmlns:a14="http://schemas.microsoft.com/office/drawing/2010/main" val="0"/>
                  </a:ext>
                </a:extLst>
              </a:blip>
              <a:stretch>
                <a:fillRect/>
              </a:stretch>
            </p:blipFill>
            <p:spPr bwMode="auto">
              <a:xfrm>
                <a:off x="7523" y="2244"/>
                <a:ext cx="10"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3" name="Picture 8780">
                <a:extLst>
                  <a:ext uri="{FF2B5EF4-FFF2-40B4-BE49-F238E27FC236}">
                    <a16:creationId xmlns:a16="http://schemas.microsoft.com/office/drawing/2014/main" id="{1821DF6B-D052-413F-A051-8C9DA780DF1E}"/>
                  </a:ext>
                </a:extLst>
              </p:cNvPr>
              <p:cNvPicPr>
                <a:picLocks noChangeAspect="1" noChangeArrowheads="1"/>
              </p:cNvPicPr>
              <p:nvPr/>
            </p:nvPicPr>
            <p:blipFill>
              <a:blip r:embed="rId96">
                <a:extLst>
                  <a:ext uri="{28A0092B-C50C-407E-A947-70E740481C1C}">
                    <a14:useLocalDpi xmlns:a14="http://schemas.microsoft.com/office/drawing/2010/main" val="0"/>
                  </a:ext>
                </a:extLst>
              </a:blip>
              <a:stretch>
                <a:fillRect/>
              </a:stretch>
            </p:blipFill>
            <p:spPr bwMode="auto">
              <a:xfrm>
                <a:off x="7529" y="2246"/>
                <a:ext cx="78"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4" name="Picture 8781">
                <a:extLst>
                  <a:ext uri="{FF2B5EF4-FFF2-40B4-BE49-F238E27FC236}">
                    <a16:creationId xmlns:a16="http://schemas.microsoft.com/office/drawing/2014/main" id="{460FE144-7A31-4860-A6FC-54532E529009}"/>
                  </a:ext>
                </a:extLst>
              </p:cNvPr>
              <p:cNvPicPr>
                <a:picLocks noChangeAspect="1" noChangeArrowheads="1"/>
              </p:cNvPicPr>
              <p:nvPr/>
            </p:nvPicPr>
            <p:blipFill>
              <a:blip r:embed="rId97">
                <a:extLst>
                  <a:ext uri="{28A0092B-C50C-407E-A947-70E740481C1C}">
                    <a14:useLocalDpi xmlns:a14="http://schemas.microsoft.com/office/drawing/2010/main" val="0"/>
                  </a:ext>
                </a:extLst>
              </a:blip>
              <a:stretch>
                <a:fillRect/>
              </a:stretch>
            </p:blipFill>
            <p:spPr bwMode="auto">
              <a:xfrm>
                <a:off x="7624" y="2323"/>
                <a:ext cx="24"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5" name="Picture 8782">
                <a:extLst>
                  <a:ext uri="{FF2B5EF4-FFF2-40B4-BE49-F238E27FC236}">
                    <a16:creationId xmlns:a16="http://schemas.microsoft.com/office/drawing/2014/main" id="{E695C387-2451-45A9-B8BD-8D4FB1050632}"/>
                  </a:ext>
                </a:extLst>
              </p:cNvPr>
              <p:cNvPicPr>
                <a:picLocks noChangeAspect="1" noChangeArrowheads="1"/>
              </p:cNvPicPr>
              <p:nvPr/>
            </p:nvPicPr>
            <p:blipFill>
              <a:blip r:embed="rId98">
                <a:extLst>
                  <a:ext uri="{28A0092B-C50C-407E-A947-70E740481C1C}">
                    <a14:useLocalDpi xmlns:a14="http://schemas.microsoft.com/office/drawing/2010/main" val="0"/>
                  </a:ext>
                </a:extLst>
              </a:blip>
              <a:stretch>
                <a:fillRect/>
              </a:stretch>
            </p:blipFill>
            <p:spPr bwMode="auto">
              <a:xfrm>
                <a:off x="7499" y="2228"/>
                <a:ext cx="150"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6" name="Picture 8783">
                <a:extLst>
                  <a:ext uri="{FF2B5EF4-FFF2-40B4-BE49-F238E27FC236}">
                    <a16:creationId xmlns:a16="http://schemas.microsoft.com/office/drawing/2014/main" id="{59ED21CB-F2BC-4399-9FB1-FDC66CE854DB}"/>
                  </a:ext>
                </a:extLst>
              </p:cNvPr>
              <p:cNvPicPr>
                <a:picLocks noChangeAspect="1" noChangeArrowheads="1"/>
              </p:cNvPicPr>
              <p:nvPr/>
            </p:nvPicPr>
            <p:blipFill>
              <a:blip r:embed="rId99">
                <a:extLst>
                  <a:ext uri="{28A0092B-C50C-407E-A947-70E740481C1C}">
                    <a14:useLocalDpi xmlns:a14="http://schemas.microsoft.com/office/drawing/2010/main" val="0"/>
                  </a:ext>
                </a:extLst>
              </a:blip>
              <a:stretch>
                <a:fillRect/>
              </a:stretch>
            </p:blipFill>
            <p:spPr bwMode="auto">
              <a:xfrm>
                <a:off x="7652" y="2346"/>
                <a:ext cx="8"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7" name="Picture 8784">
                <a:extLst>
                  <a:ext uri="{FF2B5EF4-FFF2-40B4-BE49-F238E27FC236}">
                    <a16:creationId xmlns:a16="http://schemas.microsoft.com/office/drawing/2014/main" id="{4144757C-B0D5-4378-BC49-8E5654510293}"/>
                  </a:ext>
                </a:extLst>
              </p:cNvPr>
              <p:cNvPicPr>
                <a:picLocks noChangeAspect="1" noChangeArrowheads="1"/>
              </p:cNvPicPr>
              <p:nvPr/>
            </p:nvPicPr>
            <p:blipFill>
              <a:blip r:embed="rId100">
                <a:extLst>
                  <a:ext uri="{28A0092B-C50C-407E-A947-70E740481C1C}">
                    <a14:useLocalDpi xmlns:a14="http://schemas.microsoft.com/office/drawing/2010/main" val="0"/>
                  </a:ext>
                </a:extLst>
              </a:blip>
              <a:stretch>
                <a:fillRect/>
              </a:stretch>
            </p:blipFill>
            <p:spPr bwMode="auto">
              <a:xfrm>
                <a:off x="7604" y="2295"/>
                <a:ext cx="24"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8" name="Picture 8785">
                <a:extLst>
                  <a:ext uri="{FF2B5EF4-FFF2-40B4-BE49-F238E27FC236}">
                    <a16:creationId xmlns:a16="http://schemas.microsoft.com/office/drawing/2014/main" id="{0D5ECC70-6626-4248-B833-A0B278323186}"/>
                  </a:ext>
                </a:extLst>
              </p:cNvPr>
              <p:cNvPicPr>
                <a:picLocks noChangeAspect="1" noChangeArrowheads="1"/>
              </p:cNvPicPr>
              <p:nvPr/>
            </p:nvPicPr>
            <p:blipFill>
              <a:blip r:embed="rId101">
                <a:extLst>
                  <a:ext uri="{28A0092B-C50C-407E-A947-70E740481C1C}">
                    <a14:useLocalDpi xmlns:a14="http://schemas.microsoft.com/office/drawing/2010/main" val="0"/>
                  </a:ext>
                </a:extLst>
              </a:blip>
              <a:stretch>
                <a:fillRect/>
              </a:stretch>
            </p:blipFill>
            <p:spPr bwMode="auto">
              <a:xfrm>
                <a:off x="7529" y="2247"/>
                <a:ext cx="82"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9" name="Picture 8786">
                <a:extLst>
                  <a:ext uri="{FF2B5EF4-FFF2-40B4-BE49-F238E27FC236}">
                    <a16:creationId xmlns:a16="http://schemas.microsoft.com/office/drawing/2014/main" id="{82E0368F-1F14-4B53-881D-287CFBE72D02}"/>
                  </a:ext>
                </a:extLst>
              </p:cNvPr>
              <p:cNvPicPr>
                <a:picLocks noChangeAspect="1" noChangeArrowheads="1"/>
              </p:cNvPicPr>
              <p:nvPr/>
            </p:nvPicPr>
            <p:blipFill>
              <a:blip r:embed="rId102">
                <a:extLst>
                  <a:ext uri="{28A0092B-C50C-407E-A947-70E740481C1C}">
                    <a14:useLocalDpi xmlns:a14="http://schemas.microsoft.com/office/drawing/2010/main" val="0"/>
                  </a:ext>
                </a:extLst>
              </a:blip>
              <a:stretch>
                <a:fillRect/>
              </a:stretch>
            </p:blipFill>
            <p:spPr bwMode="auto">
              <a:xfrm>
                <a:off x="7403" y="2241"/>
                <a:ext cx="234"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0" name="Picture 8787">
                <a:extLst>
                  <a:ext uri="{FF2B5EF4-FFF2-40B4-BE49-F238E27FC236}">
                    <a16:creationId xmlns:a16="http://schemas.microsoft.com/office/drawing/2014/main" id="{20EA8E68-0F3C-4928-A470-47614F8ABDD5}"/>
                  </a:ext>
                </a:extLst>
              </p:cNvPr>
              <p:cNvPicPr>
                <a:picLocks noChangeAspect="1" noChangeArrowheads="1"/>
              </p:cNvPicPr>
              <p:nvPr/>
            </p:nvPicPr>
            <p:blipFill>
              <a:blip r:embed="rId103">
                <a:extLst>
                  <a:ext uri="{28A0092B-C50C-407E-A947-70E740481C1C}">
                    <a14:useLocalDpi xmlns:a14="http://schemas.microsoft.com/office/drawing/2010/main" val="0"/>
                  </a:ext>
                </a:extLst>
              </a:blip>
              <a:stretch>
                <a:fillRect/>
              </a:stretch>
            </p:blipFill>
            <p:spPr bwMode="auto">
              <a:xfrm>
                <a:off x="7470" y="2316"/>
                <a:ext cx="104"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1" name="Picture 8788">
                <a:extLst>
                  <a:ext uri="{FF2B5EF4-FFF2-40B4-BE49-F238E27FC236}">
                    <a16:creationId xmlns:a16="http://schemas.microsoft.com/office/drawing/2014/main" id="{52B257A6-9F74-43A5-B79B-284B39B3C645}"/>
                  </a:ext>
                </a:extLst>
              </p:cNvPr>
              <p:cNvPicPr>
                <a:picLocks noChangeAspect="1" noChangeArrowheads="1"/>
              </p:cNvPicPr>
              <p:nvPr/>
            </p:nvPicPr>
            <p:blipFill>
              <a:blip r:embed="rId104">
                <a:extLst>
                  <a:ext uri="{28A0092B-C50C-407E-A947-70E740481C1C}">
                    <a14:useLocalDpi xmlns:a14="http://schemas.microsoft.com/office/drawing/2010/main" val="0"/>
                  </a:ext>
                </a:extLst>
              </a:blip>
              <a:stretch>
                <a:fillRect/>
              </a:stretch>
            </p:blipFill>
            <p:spPr bwMode="auto">
              <a:xfrm>
                <a:off x="7585" y="2403"/>
                <a:ext cx="8"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2" name="Picture 8789">
                <a:extLst>
                  <a:ext uri="{FF2B5EF4-FFF2-40B4-BE49-F238E27FC236}">
                    <a16:creationId xmlns:a16="http://schemas.microsoft.com/office/drawing/2014/main" id="{176C604F-FFC1-4511-AE3A-7EC14844564C}"/>
                  </a:ext>
                </a:extLst>
              </p:cNvPr>
              <p:cNvPicPr>
                <a:picLocks noChangeAspect="1" noChangeArrowheads="1"/>
              </p:cNvPicPr>
              <p:nvPr/>
            </p:nvPicPr>
            <p:blipFill>
              <a:blip r:embed="rId105">
                <a:extLst>
                  <a:ext uri="{28A0092B-C50C-407E-A947-70E740481C1C}">
                    <a14:useLocalDpi xmlns:a14="http://schemas.microsoft.com/office/drawing/2010/main" val="0"/>
                  </a:ext>
                </a:extLst>
              </a:blip>
              <a:stretch>
                <a:fillRect/>
              </a:stretch>
            </p:blipFill>
            <p:spPr bwMode="auto">
              <a:xfrm>
                <a:off x="7446" y="2300"/>
                <a:ext cx="131"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3" name="Picture 8790">
                <a:extLst>
                  <a:ext uri="{FF2B5EF4-FFF2-40B4-BE49-F238E27FC236}">
                    <a16:creationId xmlns:a16="http://schemas.microsoft.com/office/drawing/2014/main" id="{72B909BE-878E-4939-8E10-4C848A60F9F0}"/>
                  </a:ext>
                </a:extLst>
              </p:cNvPr>
              <p:cNvPicPr>
                <a:picLocks noChangeAspect="1" noChangeArrowheads="1"/>
              </p:cNvPicPr>
              <p:nvPr/>
            </p:nvPicPr>
            <p:blipFill>
              <a:blip r:embed="rId106">
                <a:extLst>
                  <a:ext uri="{28A0092B-C50C-407E-A947-70E740481C1C}">
                    <a14:useLocalDpi xmlns:a14="http://schemas.microsoft.com/office/drawing/2010/main" val="0"/>
                  </a:ext>
                </a:extLst>
              </a:blip>
              <a:stretch>
                <a:fillRect/>
              </a:stretch>
            </p:blipFill>
            <p:spPr bwMode="auto">
              <a:xfrm>
                <a:off x="7470" y="2316"/>
                <a:ext cx="104"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4" name="Picture 8791">
                <a:extLst>
                  <a:ext uri="{FF2B5EF4-FFF2-40B4-BE49-F238E27FC236}">
                    <a16:creationId xmlns:a16="http://schemas.microsoft.com/office/drawing/2014/main" id="{5D06970E-F34F-46D5-9EEE-C2769B20B7FB}"/>
                  </a:ext>
                </a:extLst>
              </p:cNvPr>
              <p:cNvPicPr>
                <a:picLocks noChangeAspect="1" noChangeArrowheads="1"/>
              </p:cNvPicPr>
              <p:nvPr/>
            </p:nvPicPr>
            <p:blipFill>
              <a:blip r:embed="rId107">
                <a:extLst>
                  <a:ext uri="{28A0092B-C50C-407E-A947-70E740481C1C}">
                    <a14:useLocalDpi xmlns:a14="http://schemas.microsoft.com/office/drawing/2010/main" val="0"/>
                  </a:ext>
                </a:extLst>
              </a:blip>
              <a:stretch>
                <a:fillRect/>
              </a:stretch>
            </p:blipFill>
            <p:spPr bwMode="auto">
              <a:xfrm>
                <a:off x="7447" y="2297"/>
                <a:ext cx="135"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5" name="Picture 8792">
                <a:extLst>
                  <a:ext uri="{FF2B5EF4-FFF2-40B4-BE49-F238E27FC236}">
                    <a16:creationId xmlns:a16="http://schemas.microsoft.com/office/drawing/2014/main" id="{35BADD36-9F96-4ABF-BFE3-54EF00724581}"/>
                  </a:ext>
                </a:extLst>
              </p:cNvPr>
              <p:cNvPicPr>
                <a:picLocks noChangeAspect="1" noChangeArrowheads="1"/>
              </p:cNvPicPr>
              <p:nvPr/>
            </p:nvPicPr>
            <p:blipFill>
              <a:blip r:embed="rId108">
                <a:extLst>
                  <a:ext uri="{28A0092B-C50C-407E-A947-70E740481C1C}">
                    <a14:useLocalDpi xmlns:a14="http://schemas.microsoft.com/office/drawing/2010/main" val="0"/>
                  </a:ext>
                </a:extLst>
              </a:blip>
              <a:stretch>
                <a:fillRect/>
              </a:stretch>
            </p:blipFill>
            <p:spPr bwMode="auto">
              <a:xfrm>
                <a:off x="7476" y="2316"/>
                <a:ext cx="97"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6" name="Picture 8793">
                <a:extLst>
                  <a:ext uri="{FF2B5EF4-FFF2-40B4-BE49-F238E27FC236}">
                    <a16:creationId xmlns:a16="http://schemas.microsoft.com/office/drawing/2014/main" id="{A524326E-4E5E-4EB9-9FE2-B20DD42F22D5}"/>
                  </a:ext>
                </a:extLst>
              </p:cNvPr>
              <p:cNvPicPr>
                <a:picLocks noChangeAspect="1" noChangeArrowheads="1"/>
              </p:cNvPicPr>
              <p:nvPr/>
            </p:nvPicPr>
            <p:blipFill>
              <a:blip r:embed="rId109">
                <a:extLst>
                  <a:ext uri="{28A0092B-C50C-407E-A947-70E740481C1C}">
                    <a14:useLocalDpi xmlns:a14="http://schemas.microsoft.com/office/drawing/2010/main" val="0"/>
                  </a:ext>
                </a:extLst>
              </a:blip>
              <a:stretch>
                <a:fillRect/>
              </a:stretch>
            </p:blipFill>
            <p:spPr bwMode="auto">
              <a:xfrm>
                <a:off x="7601" y="2414"/>
                <a:ext cx="6"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7" name="Picture 8794">
                <a:extLst>
                  <a:ext uri="{FF2B5EF4-FFF2-40B4-BE49-F238E27FC236}">
                    <a16:creationId xmlns:a16="http://schemas.microsoft.com/office/drawing/2014/main" id="{0CEC9BB2-1AF9-4524-93CF-9D8FAE3EC9EF}"/>
                  </a:ext>
                </a:extLst>
              </p:cNvPr>
              <p:cNvPicPr>
                <a:picLocks noChangeAspect="1" noChangeArrowheads="1"/>
              </p:cNvPicPr>
              <p:nvPr/>
            </p:nvPicPr>
            <p:blipFill>
              <a:blip r:embed="rId110">
                <a:extLst>
                  <a:ext uri="{28A0092B-C50C-407E-A947-70E740481C1C}">
                    <a14:useLocalDpi xmlns:a14="http://schemas.microsoft.com/office/drawing/2010/main" val="0"/>
                  </a:ext>
                </a:extLst>
              </a:blip>
              <a:stretch>
                <a:fillRect/>
              </a:stretch>
            </p:blipFill>
            <p:spPr bwMode="auto">
              <a:xfrm>
                <a:off x="7604" y="2417"/>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8" name="Picture 8795">
                <a:extLst>
                  <a:ext uri="{FF2B5EF4-FFF2-40B4-BE49-F238E27FC236}">
                    <a16:creationId xmlns:a16="http://schemas.microsoft.com/office/drawing/2014/main" id="{80A878D1-EC72-46F3-A810-F110951D742F}"/>
                  </a:ext>
                </a:extLst>
              </p:cNvPr>
              <p:cNvPicPr>
                <a:picLocks noChangeAspect="1" noChangeArrowheads="1"/>
              </p:cNvPicPr>
              <p:nvPr/>
            </p:nvPicPr>
            <p:blipFill>
              <a:blip r:embed="rId111">
                <a:extLst>
                  <a:ext uri="{28A0092B-C50C-407E-A947-70E740481C1C}">
                    <a14:useLocalDpi xmlns:a14="http://schemas.microsoft.com/office/drawing/2010/main" val="0"/>
                  </a:ext>
                </a:extLst>
              </a:blip>
              <a:stretch>
                <a:fillRect/>
              </a:stretch>
            </p:blipFill>
            <p:spPr bwMode="auto">
              <a:xfrm>
                <a:off x="7601" y="2414"/>
                <a:ext cx="10"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9" name="Picture 8796">
                <a:extLst>
                  <a:ext uri="{FF2B5EF4-FFF2-40B4-BE49-F238E27FC236}">
                    <a16:creationId xmlns:a16="http://schemas.microsoft.com/office/drawing/2014/main" id="{A1B64A54-6F20-4DCD-823A-E2BCCB2C4C4A}"/>
                  </a:ext>
                </a:extLst>
              </p:cNvPr>
              <p:cNvPicPr>
                <a:picLocks noChangeAspect="1" noChangeArrowheads="1"/>
              </p:cNvPicPr>
              <p:nvPr/>
            </p:nvPicPr>
            <p:blipFill>
              <a:blip r:embed="rId112">
                <a:extLst>
                  <a:ext uri="{28A0092B-C50C-407E-A947-70E740481C1C}">
                    <a14:useLocalDpi xmlns:a14="http://schemas.microsoft.com/office/drawing/2010/main" val="0"/>
                  </a:ext>
                </a:extLst>
              </a:blip>
              <a:stretch>
                <a:fillRect/>
              </a:stretch>
            </p:blipFill>
            <p:spPr bwMode="auto">
              <a:xfrm>
                <a:off x="7447" y="2295"/>
                <a:ext cx="139"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0" name="Picture 8797">
                <a:extLst>
                  <a:ext uri="{FF2B5EF4-FFF2-40B4-BE49-F238E27FC236}">
                    <a16:creationId xmlns:a16="http://schemas.microsoft.com/office/drawing/2014/main" id="{922ABE4A-26E1-4006-A961-1CC4C1DF30BE}"/>
                  </a:ext>
                </a:extLst>
              </p:cNvPr>
              <p:cNvPicPr>
                <a:picLocks noChangeAspect="1" noChangeArrowheads="1"/>
              </p:cNvPicPr>
              <p:nvPr/>
            </p:nvPicPr>
            <p:blipFill>
              <a:blip r:embed="rId113">
                <a:extLst>
                  <a:ext uri="{28A0092B-C50C-407E-A947-70E740481C1C}">
                    <a14:useLocalDpi xmlns:a14="http://schemas.microsoft.com/office/drawing/2010/main" val="0"/>
                  </a:ext>
                </a:extLst>
              </a:blip>
              <a:stretch>
                <a:fillRect/>
              </a:stretch>
            </p:blipFill>
            <p:spPr bwMode="auto">
              <a:xfrm>
                <a:off x="7482" y="2317"/>
                <a:ext cx="91" cy="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 name="Picture 8798">
                <a:extLst>
                  <a:ext uri="{FF2B5EF4-FFF2-40B4-BE49-F238E27FC236}">
                    <a16:creationId xmlns:a16="http://schemas.microsoft.com/office/drawing/2014/main" id="{AC89C3DB-9A6B-467B-831D-B99512085C43}"/>
                  </a:ext>
                </a:extLst>
              </p:cNvPr>
              <p:cNvPicPr>
                <a:picLocks noChangeAspect="1" noChangeArrowheads="1"/>
              </p:cNvPicPr>
              <p:nvPr/>
            </p:nvPicPr>
            <p:blipFill>
              <a:blip r:embed="rId114">
                <a:extLst>
                  <a:ext uri="{28A0092B-C50C-407E-A947-70E740481C1C}">
                    <a14:useLocalDpi xmlns:a14="http://schemas.microsoft.com/office/drawing/2010/main" val="0"/>
                  </a:ext>
                </a:extLst>
              </a:blip>
              <a:stretch>
                <a:fillRect/>
              </a:stretch>
            </p:blipFill>
            <p:spPr bwMode="auto">
              <a:xfrm>
                <a:off x="7449" y="2292"/>
                <a:ext cx="139" cy="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2" name="Picture 8799">
                <a:extLst>
                  <a:ext uri="{FF2B5EF4-FFF2-40B4-BE49-F238E27FC236}">
                    <a16:creationId xmlns:a16="http://schemas.microsoft.com/office/drawing/2014/main" id="{BDDFAF77-4958-4A3F-95CE-82F494E80794}"/>
                  </a:ext>
                </a:extLst>
              </p:cNvPr>
              <p:cNvPicPr>
                <a:picLocks noChangeAspect="1" noChangeArrowheads="1"/>
              </p:cNvPicPr>
              <p:nvPr/>
            </p:nvPicPr>
            <p:blipFill>
              <a:blip r:embed="rId115">
                <a:extLst>
                  <a:ext uri="{28A0092B-C50C-407E-A947-70E740481C1C}">
                    <a14:useLocalDpi xmlns:a14="http://schemas.microsoft.com/office/drawing/2010/main" val="0"/>
                  </a:ext>
                </a:extLst>
              </a:blip>
              <a:stretch>
                <a:fillRect/>
              </a:stretch>
            </p:blipFill>
            <p:spPr bwMode="auto">
              <a:xfrm>
                <a:off x="7489" y="2320"/>
                <a:ext cx="83"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3" name="Picture 8800">
                <a:extLst>
                  <a:ext uri="{FF2B5EF4-FFF2-40B4-BE49-F238E27FC236}">
                    <a16:creationId xmlns:a16="http://schemas.microsoft.com/office/drawing/2014/main" id="{510066E7-C101-4BDA-9A43-10941F6BE8CF}"/>
                  </a:ext>
                </a:extLst>
              </p:cNvPr>
              <p:cNvPicPr>
                <a:picLocks noChangeAspect="1" noChangeArrowheads="1"/>
              </p:cNvPicPr>
              <p:nvPr/>
            </p:nvPicPr>
            <p:blipFill>
              <a:blip r:embed="rId116">
                <a:extLst>
                  <a:ext uri="{28A0092B-C50C-407E-A947-70E740481C1C}">
                    <a14:useLocalDpi xmlns:a14="http://schemas.microsoft.com/office/drawing/2010/main" val="0"/>
                  </a:ext>
                </a:extLst>
              </a:blip>
              <a:stretch>
                <a:fillRect/>
              </a:stretch>
            </p:blipFill>
            <p:spPr bwMode="auto">
              <a:xfrm>
                <a:off x="7450" y="2289"/>
                <a:ext cx="14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4" name="Picture 8801">
                <a:extLst>
                  <a:ext uri="{FF2B5EF4-FFF2-40B4-BE49-F238E27FC236}">
                    <a16:creationId xmlns:a16="http://schemas.microsoft.com/office/drawing/2014/main" id="{619CD528-A52A-4BDA-8155-21209269155B}"/>
                  </a:ext>
                </a:extLst>
              </p:cNvPr>
              <p:cNvPicPr>
                <a:picLocks noChangeAspect="1" noChangeArrowheads="1"/>
              </p:cNvPicPr>
              <p:nvPr/>
            </p:nvPicPr>
            <p:blipFill>
              <a:blip r:embed="rId117">
                <a:extLst>
                  <a:ext uri="{28A0092B-C50C-407E-A947-70E740481C1C}">
                    <a14:useLocalDpi xmlns:a14="http://schemas.microsoft.com/office/drawing/2010/main" val="0"/>
                  </a:ext>
                </a:extLst>
              </a:blip>
              <a:stretch>
                <a:fillRect/>
              </a:stretch>
            </p:blipFill>
            <p:spPr bwMode="auto">
              <a:xfrm>
                <a:off x="7496" y="2322"/>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5" name="Picture 8802">
                <a:extLst>
                  <a:ext uri="{FF2B5EF4-FFF2-40B4-BE49-F238E27FC236}">
                    <a16:creationId xmlns:a16="http://schemas.microsoft.com/office/drawing/2014/main" id="{10B0E803-E1A4-4CC5-87DF-26E7ABD20739}"/>
                  </a:ext>
                </a:extLst>
              </p:cNvPr>
              <p:cNvPicPr>
                <a:picLocks noChangeAspect="1" noChangeArrowheads="1"/>
              </p:cNvPicPr>
              <p:nvPr/>
            </p:nvPicPr>
            <p:blipFill>
              <a:blip r:embed="rId118">
                <a:extLst>
                  <a:ext uri="{28A0092B-C50C-407E-A947-70E740481C1C}">
                    <a14:useLocalDpi xmlns:a14="http://schemas.microsoft.com/office/drawing/2010/main" val="0"/>
                  </a:ext>
                </a:extLst>
              </a:blip>
              <a:stretch>
                <a:fillRect/>
              </a:stretch>
            </p:blipFill>
            <p:spPr bwMode="auto">
              <a:xfrm>
                <a:off x="7450" y="2287"/>
                <a:ext cx="14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6" name="Picture 8803">
                <a:extLst>
                  <a:ext uri="{FF2B5EF4-FFF2-40B4-BE49-F238E27FC236}">
                    <a16:creationId xmlns:a16="http://schemas.microsoft.com/office/drawing/2014/main" id="{20082CBC-8D82-4BF9-860D-655E1ACCD567}"/>
                  </a:ext>
                </a:extLst>
              </p:cNvPr>
              <p:cNvPicPr>
                <a:picLocks noChangeAspect="1" noChangeArrowheads="1"/>
              </p:cNvPicPr>
              <p:nvPr/>
            </p:nvPicPr>
            <p:blipFill>
              <a:blip r:embed="rId119">
                <a:extLst>
                  <a:ext uri="{28A0092B-C50C-407E-A947-70E740481C1C}">
                    <a14:useLocalDpi xmlns:a14="http://schemas.microsoft.com/office/drawing/2010/main" val="0"/>
                  </a:ext>
                </a:extLst>
              </a:blip>
              <a:stretch>
                <a:fillRect/>
              </a:stretch>
            </p:blipFill>
            <p:spPr bwMode="auto">
              <a:xfrm>
                <a:off x="7503" y="2326"/>
                <a:ext cx="65"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7" name="Picture 8804">
                <a:extLst>
                  <a:ext uri="{FF2B5EF4-FFF2-40B4-BE49-F238E27FC236}">
                    <a16:creationId xmlns:a16="http://schemas.microsoft.com/office/drawing/2014/main" id="{254323E2-F8A2-4A7E-B050-FEDEFB2AA86A}"/>
                  </a:ext>
                </a:extLst>
              </p:cNvPr>
              <p:cNvPicPr>
                <a:picLocks noChangeAspect="1" noChangeArrowheads="1"/>
              </p:cNvPicPr>
              <p:nvPr/>
            </p:nvPicPr>
            <p:blipFill>
              <a:blip r:embed="rId120">
                <a:extLst>
                  <a:ext uri="{28A0092B-C50C-407E-A947-70E740481C1C}">
                    <a14:useLocalDpi xmlns:a14="http://schemas.microsoft.com/office/drawing/2010/main" val="0"/>
                  </a:ext>
                </a:extLst>
              </a:blip>
              <a:stretch>
                <a:fillRect/>
              </a:stretch>
            </p:blipFill>
            <p:spPr bwMode="auto">
              <a:xfrm>
                <a:off x="7452" y="2284"/>
                <a:ext cx="140"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8" name="Picture 8805">
                <a:extLst>
                  <a:ext uri="{FF2B5EF4-FFF2-40B4-BE49-F238E27FC236}">
                    <a16:creationId xmlns:a16="http://schemas.microsoft.com/office/drawing/2014/main" id="{E811D241-D831-48FD-999A-B6A63F9289FA}"/>
                  </a:ext>
                </a:extLst>
              </p:cNvPr>
              <p:cNvPicPr>
                <a:picLocks noChangeAspect="1" noChangeArrowheads="1"/>
              </p:cNvPicPr>
              <p:nvPr/>
            </p:nvPicPr>
            <p:blipFill>
              <a:blip r:embed="rId121">
                <a:extLst>
                  <a:ext uri="{28A0092B-C50C-407E-A947-70E740481C1C}">
                    <a14:useLocalDpi xmlns:a14="http://schemas.microsoft.com/office/drawing/2010/main" val="0"/>
                  </a:ext>
                </a:extLst>
              </a:blip>
              <a:stretch>
                <a:fillRect/>
              </a:stretch>
            </p:blipFill>
            <p:spPr bwMode="auto">
              <a:xfrm>
                <a:off x="7514" y="2331"/>
                <a:ext cx="51"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9" name="Picture 8806">
                <a:extLst>
                  <a:ext uri="{FF2B5EF4-FFF2-40B4-BE49-F238E27FC236}">
                    <a16:creationId xmlns:a16="http://schemas.microsoft.com/office/drawing/2014/main" id="{88BFFBFF-3EF4-449F-BB04-BBDA9427F3F1}"/>
                  </a:ext>
                </a:extLst>
              </p:cNvPr>
              <p:cNvPicPr>
                <a:picLocks noChangeAspect="1" noChangeArrowheads="1"/>
              </p:cNvPicPr>
              <p:nvPr/>
            </p:nvPicPr>
            <p:blipFill>
              <a:blip r:embed="rId122">
                <a:extLst>
                  <a:ext uri="{28A0092B-C50C-407E-A947-70E740481C1C}">
                    <a14:useLocalDpi xmlns:a14="http://schemas.microsoft.com/office/drawing/2010/main" val="0"/>
                  </a:ext>
                </a:extLst>
              </a:blip>
              <a:stretch>
                <a:fillRect/>
              </a:stretch>
            </p:blipFill>
            <p:spPr bwMode="auto">
              <a:xfrm>
                <a:off x="7452" y="2281"/>
                <a:ext cx="140" cy="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0" name="Picture 8807">
                <a:extLst>
                  <a:ext uri="{FF2B5EF4-FFF2-40B4-BE49-F238E27FC236}">
                    <a16:creationId xmlns:a16="http://schemas.microsoft.com/office/drawing/2014/main" id="{CC031473-3CA0-4913-949E-F1F1C1E05651}"/>
                  </a:ext>
                </a:extLst>
              </p:cNvPr>
              <p:cNvPicPr>
                <a:picLocks noChangeAspect="1" noChangeArrowheads="1"/>
              </p:cNvPicPr>
              <p:nvPr/>
            </p:nvPicPr>
            <p:blipFill>
              <a:blip r:embed="rId123">
                <a:extLst>
                  <a:ext uri="{28A0092B-C50C-407E-A947-70E740481C1C}">
                    <a14:useLocalDpi xmlns:a14="http://schemas.microsoft.com/office/drawing/2010/main" val="0"/>
                  </a:ext>
                </a:extLst>
              </a:blip>
              <a:stretch>
                <a:fillRect/>
              </a:stretch>
            </p:blipFill>
            <p:spPr bwMode="auto">
              <a:xfrm>
                <a:off x="7529" y="2341"/>
                <a:ext cx="28"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 name="Picture 8808">
                <a:extLst>
                  <a:ext uri="{FF2B5EF4-FFF2-40B4-BE49-F238E27FC236}">
                    <a16:creationId xmlns:a16="http://schemas.microsoft.com/office/drawing/2014/main" id="{8894EFE9-C29E-4FE3-A89A-3DBDAAD7D7A0}"/>
                  </a:ext>
                </a:extLst>
              </p:cNvPr>
              <p:cNvPicPr>
                <a:picLocks noChangeAspect="1" noChangeArrowheads="1"/>
              </p:cNvPicPr>
              <p:nvPr/>
            </p:nvPicPr>
            <p:blipFill>
              <a:blip r:embed="rId124">
                <a:extLst>
                  <a:ext uri="{28A0092B-C50C-407E-A947-70E740481C1C}">
                    <a14:useLocalDpi xmlns:a14="http://schemas.microsoft.com/office/drawing/2010/main" val="0"/>
                  </a:ext>
                </a:extLst>
              </a:blip>
              <a:stretch>
                <a:fillRect/>
              </a:stretch>
            </p:blipFill>
            <p:spPr bwMode="auto">
              <a:xfrm>
                <a:off x="7527" y="2330"/>
                <a:ext cx="14"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2" name="Picture 8809">
                <a:extLst>
                  <a:ext uri="{FF2B5EF4-FFF2-40B4-BE49-F238E27FC236}">
                    <a16:creationId xmlns:a16="http://schemas.microsoft.com/office/drawing/2014/main" id="{F2ABF7F8-D3CF-43CC-BFD9-D3D20CEB5267}"/>
                  </a:ext>
                </a:extLst>
              </p:cNvPr>
              <p:cNvPicPr>
                <a:picLocks noChangeAspect="1" noChangeArrowheads="1"/>
              </p:cNvPicPr>
              <p:nvPr/>
            </p:nvPicPr>
            <p:blipFill>
              <a:blip r:embed="rId125">
                <a:extLst>
                  <a:ext uri="{28A0092B-C50C-407E-A947-70E740481C1C}">
                    <a14:useLocalDpi xmlns:a14="http://schemas.microsoft.com/office/drawing/2010/main" val="0"/>
                  </a:ext>
                </a:extLst>
              </a:blip>
              <a:stretch>
                <a:fillRect/>
              </a:stretch>
            </p:blipFill>
            <p:spPr bwMode="auto">
              <a:xfrm>
                <a:off x="7523" y="2325"/>
                <a:ext cx="10"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3" name="Picture 8810">
                <a:extLst>
                  <a:ext uri="{FF2B5EF4-FFF2-40B4-BE49-F238E27FC236}">
                    <a16:creationId xmlns:a16="http://schemas.microsoft.com/office/drawing/2014/main" id="{1C6CFECC-FBCC-43E0-94EE-1B5257F01197}"/>
                  </a:ext>
                </a:extLst>
              </p:cNvPr>
              <p:cNvPicPr>
                <a:picLocks noChangeAspect="1" noChangeArrowheads="1"/>
              </p:cNvPicPr>
              <p:nvPr/>
            </p:nvPicPr>
            <p:blipFill>
              <a:blip r:embed="rId126">
                <a:extLst>
                  <a:ext uri="{28A0092B-C50C-407E-A947-70E740481C1C}">
                    <a14:useLocalDpi xmlns:a14="http://schemas.microsoft.com/office/drawing/2010/main" val="0"/>
                  </a:ext>
                </a:extLst>
              </a:blip>
              <a:stretch>
                <a:fillRect/>
              </a:stretch>
            </p:blipFill>
            <p:spPr bwMode="auto">
              <a:xfrm>
                <a:off x="7466" y="2281"/>
                <a:ext cx="1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4" name="Picture 8811">
                <a:extLst>
                  <a:ext uri="{FF2B5EF4-FFF2-40B4-BE49-F238E27FC236}">
                    <a16:creationId xmlns:a16="http://schemas.microsoft.com/office/drawing/2014/main" id="{C503AFAB-AB7F-48DC-B689-B5D39160D677}"/>
                  </a:ext>
                </a:extLst>
              </p:cNvPr>
              <p:cNvPicPr>
                <a:picLocks noChangeAspect="1" noChangeArrowheads="1"/>
              </p:cNvPicPr>
              <p:nvPr/>
            </p:nvPicPr>
            <p:blipFill>
              <a:blip r:embed="rId127">
                <a:extLst>
                  <a:ext uri="{28A0092B-C50C-407E-A947-70E740481C1C}">
                    <a14:useLocalDpi xmlns:a14="http://schemas.microsoft.com/office/drawing/2010/main" val="0"/>
                  </a:ext>
                </a:extLst>
              </a:blip>
              <a:stretch>
                <a:fillRect/>
              </a:stretch>
            </p:blipFill>
            <p:spPr bwMode="auto">
              <a:xfrm>
                <a:off x="7446" y="2274"/>
                <a:ext cx="17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5" name="Picture 8812">
                <a:extLst>
                  <a:ext uri="{FF2B5EF4-FFF2-40B4-BE49-F238E27FC236}">
                    <a16:creationId xmlns:a16="http://schemas.microsoft.com/office/drawing/2014/main" id="{800622F7-231A-47FE-9CB0-99E929C48F2B}"/>
                  </a:ext>
                </a:extLst>
              </p:cNvPr>
              <p:cNvPicPr>
                <a:picLocks noChangeAspect="1" noChangeArrowheads="1"/>
              </p:cNvPicPr>
              <p:nvPr/>
            </p:nvPicPr>
            <p:blipFill>
              <a:blip r:embed="rId128">
                <a:extLst>
                  <a:ext uri="{28A0092B-C50C-407E-A947-70E740481C1C}">
                    <a14:useLocalDpi xmlns:a14="http://schemas.microsoft.com/office/drawing/2010/main" val="0"/>
                  </a:ext>
                </a:extLst>
              </a:blip>
              <a:stretch>
                <a:fillRect/>
              </a:stretch>
            </p:blipFill>
            <p:spPr bwMode="auto">
              <a:xfrm>
                <a:off x="7469" y="2316"/>
                <a:ext cx="105" cy="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6" name="Picture 8813">
                <a:extLst>
                  <a:ext uri="{FF2B5EF4-FFF2-40B4-BE49-F238E27FC236}">
                    <a16:creationId xmlns:a16="http://schemas.microsoft.com/office/drawing/2014/main" id="{366A1041-060F-43F5-9590-BF0AE159E9E0}"/>
                  </a:ext>
                </a:extLst>
              </p:cNvPr>
              <p:cNvPicPr>
                <a:picLocks noChangeAspect="1" noChangeArrowheads="1"/>
              </p:cNvPicPr>
              <p:nvPr/>
            </p:nvPicPr>
            <p:blipFill>
              <a:blip r:embed="rId129">
                <a:extLst>
                  <a:ext uri="{28A0092B-C50C-407E-A947-70E740481C1C}">
                    <a14:useLocalDpi xmlns:a14="http://schemas.microsoft.com/office/drawing/2010/main" val="0"/>
                  </a:ext>
                </a:extLst>
              </a:blip>
              <a:stretch>
                <a:fillRect/>
              </a:stretch>
            </p:blipFill>
            <p:spPr bwMode="auto">
              <a:xfrm>
                <a:off x="7446" y="2300"/>
                <a:ext cx="150"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7" name="Picture 8814">
                <a:extLst>
                  <a:ext uri="{FF2B5EF4-FFF2-40B4-BE49-F238E27FC236}">
                    <a16:creationId xmlns:a16="http://schemas.microsoft.com/office/drawing/2014/main" id="{0409B210-8DC9-4B69-926D-500676D3E447}"/>
                  </a:ext>
                </a:extLst>
              </p:cNvPr>
              <p:cNvPicPr>
                <a:picLocks noChangeAspect="1" noChangeArrowheads="1"/>
              </p:cNvPicPr>
              <p:nvPr/>
            </p:nvPicPr>
            <p:blipFill>
              <a:blip r:embed="rId130">
                <a:extLst>
                  <a:ext uri="{28A0092B-C50C-407E-A947-70E740481C1C}">
                    <a14:useLocalDpi xmlns:a14="http://schemas.microsoft.com/office/drawing/2010/main" val="0"/>
                  </a:ext>
                </a:extLst>
              </a:blip>
              <a:stretch>
                <a:fillRect/>
              </a:stretch>
            </p:blipFill>
            <p:spPr bwMode="auto">
              <a:xfrm>
                <a:off x="7470" y="2316"/>
                <a:ext cx="7"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8" name="Picture 8815">
                <a:extLst>
                  <a:ext uri="{FF2B5EF4-FFF2-40B4-BE49-F238E27FC236}">
                    <a16:creationId xmlns:a16="http://schemas.microsoft.com/office/drawing/2014/main" id="{105D1DF8-E05B-4E2F-BB48-9456AC6A1B47}"/>
                  </a:ext>
                </a:extLst>
              </p:cNvPr>
              <p:cNvPicPr>
                <a:picLocks noChangeAspect="1" noChangeArrowheads="1"/>
              </p:cNvPicPr>
              <p:nvPr/>
            </p:nvPicPr>
            <p:blipFill>
              <a:blip r:embed="rId131">
                <a:extLst>
                  <a:ext uri="{28A0092B-C50C-407E-A947-70E740481C1C}">
                    <a14:useLocalDpi xmlns:a14="http://schemas.microsoft.com/office/drawing/2010/main" val="0"/>
                  </a:ext>
                </a:extLst>
              </a:blip>
              <a:stretch>
                <a:fillRect/>
              </a:stretch>
            </p:blipFill>
            <p:spPr bwMode="auto">
              <a:xfrm>
                <a:off x="7592" y="2406"/>
                <a:ext cx="29"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9" name="Picture 8816">
                <a:extLst>
                  <a:ext uri="{FF2B5EF4-FFF2-40B4-BE49-F238E27FC236}">
                    <a16:creationId xmlns:a16="http://schemas.microsoft.com/office/drawing/2014/main" id="{42A20004-BDBE-4D3F-ACCD-802B3E832CC9}"/>
                  </a:ext>
                </a:extLst>
              </p:cNvPr>
              <p:cNvPicPr>
                <a:picLocks noChangeAspect="1" noChangeArrowheads="1"/>
              </p:cNvPicPr>
              <p:nvPr/>
            </p:nvPicPr>
            <p:blipFill>
              <a:blip r:embed="rId132">
                <a:extLst>
                  <a:ext uri="{28A0092B-C50C-407E-A947-70E740481C1C}">
                    <a14:useLocalDpi xmlns:a14="http://schemas.microsoft.com/office/drawing/2010/main" val="0"/>
                  </a:ext>
                </a:extLst>
              </a:blip>
              <a:stretch>
                <a:fillRect/>
              </a:stretch>
            </p:blipFill>
            <p:spPr bwMode="auto">
              <a:xfrm>
                <a:off x="7578" y="2398"/>
                <a:ext cx="24"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0" name="Picture 8817">
                <a:extLst>
                  <a:ext uri="{FF2B5EF4-FFF2-40B4-BE49-F238E27FC236}">
                    <a16:creationId xmlns:a16="http://schemas.microsoft.com/office/drawing/2014/main" id="{F4C0C71A-3502-4157-B0A0-C909478E97D9}"/>
                  </a:ext>
                </a:extLst>
              </p:cNvPr>
              <p:cNvPicPr>
                <a:picLocks noChangeAspect="1" noChangeArrowheads="1"/>
              </p:cNvPicPr>
              <p:nvPr/>
            </p:nvPicPr>
            <p:blipFill>
              <a:blip r:embed="rId133">
                <a:extLst>
                  <a:ext uri="{28A0092B-C50C-407E-A947-70E740481C1C}">
                    <a14:useLocalDpi xmlns:a14="http://schemas.microsoft.com/office/drawing/2010/main" val="0"/>
                  </a:ext>
                </a:extLst>
              </a:blip>
              <a:stretch>
                <a:fillRect/>
              </a:stretch>
            </p:blipFill>
            <p:spPr bwMode="auto">
              <a:xfrm>
                <a:off x="7598" y="2412"/>
                <a:ext cx="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 name="Picture 8818">
                <a:extLst>
                  <a:ext uri="{FF2B5EF4-FFF2-40B4-BE49-F238E27FC236}">
                    <a16:creationId xmlns:a16="http://schemas.microsoft.com/office/drawing/2014/main" id="{8FE0AFF9-566F-44B9-BDB7-4703AE2C14DE}"/>
                  </a:ext>
                </a:extLst>
              </p:cNvPr>
              <p:cNvPicPr>
                <a:picLocks noChangeAspect="1" noChangeArrowheads="1"/>
              </p:cNvPicPr>
              <p:nvPr/>
            </p:nvPicPr>
            <p:blipFill>
              <a:blip r:embed="rId134">
                <a:extLst>
                  <a:ext uri="{28A0092B-C50C-407E-A947-70E740481C1C}">
                    <a14:useLocalDpi xmlns:a14="http://schemas.microsoft.com/office/drawing/2010/main" val="0"/>
                  </a:ext>
                </a:extLst>
              </a:blip>
              <a:stretch>
                <a:fillRect/>
              </a:stretch>
            </p:blipFill>
            <p:spPr bwMode="auto">
              <a:xfrm>
                <a:off x="7600" y="2412"/>
                <a:ext cx="5"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 name="Picture 8819">
                <a:extLst>
                  <a:ext uri="{FF2B5EF4-FFF2-40B4-BE49-F238E27FC236}">
                    <a16:creationId xmlns:a16="http://schemas.microsoft.com/office/drawing/2014/main" id="{B9FBD9D0-1825-4762-B6B9-5D57C5EAC9DD}"/>
                  </a:ext>
                </a:extLst>
              </p:cNvPr>
              <p:cNvPicPr>
                <a:picLocks noChangeAspect="1" noChangeArrowheads="1"/>
              </p:cNvPicPr>
              <p:nvPr/>
            </p:nvPicPr>
            <p:blipFill>
              <a:blip r:embed="rId135">
                <a:extLst>
                  <a:ext uri="{28A0092B-C50C-407E-A947-70E740481C1C}">
                    <a14:useLocalDpi xmlns:a14="http://schemas.microsoft.com/office/drawing/2010/main" val="0"/>
                  </a:ext>
                </a:extLst>
              </a:blip>
              <a:stretch>
                <a:fillRect/>
              </a:stretch>
            </p:blipFill>
            <p:spPr bwMode="auto">
              <a:xfrm>
                <a:off x="7608" y="2419"/>
                <a:ext cx="14"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3" name="Picture 8820">
                <a:extLst>
                  <a:ext uri="{FF2B5EF4-FFF2-40B4-BE49-F238E27FC236}">
                    <a16:creationId xmlns:a16="http://schemas.microsoft.com/office/drawing/2014/main" id="{6A7B23FE-F156-4C5D-A66A-B57A27157D57}"/>
                  </a:ext>
                </a:extLst>
              </p:cNvPr>
              <p:cNvPicPr>
                <a:picLocks noChangeAspect="1" noChangeArrowheads="1"/>
              </p:cNvPicPr>
              <p:nvPr/>
            </p:nvPicPr>
            <p:blipFill>
              <a:blip r:embed="rId136">
                <a:extLst>
                  <a:ext uri="{28A0092B-C50C-407E-A947-70E740481C1C}">
                    <a14:useLocalDpi xmlns:a14="http://schemas.microsoft.com/office/drawing/2010/main" val="0"/>
                  </a:ext>
                </a:extLst>
              </a:blip>
              <a:stretch>
                <a:fillRect/>
              </a:stretch>
            </p:blipFill>
            <p:spPr bwMode="auto">
              <a:xfrm>
                <a:off x="7583" y="2399"/>
                <a:ext cx="39"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4" name="Picture 8821">
                <a:extLst>
                  <a:ext uri="{FF2B5EF4-FFF2-40B4-BE49-F238E27FC236}">
                    <a16:creationId xmlns:a16="http://schemas.microsoft.com/office/drawing/2014/main" id="{728D2CF9-29CF-494D-84D6-B71186BBA3A6}"/>
                  </a:ext>
                </a:extLst>
              </p:cNvPr>
              <p:cNvPicPr>
                <a:picLocks noChangeAspect="1" noChangeArrowheads="1"/>
              </p:cNvPicPr>
              <p:nvPr/>
            </p:nvPicPr>
            <p:blipFill>
              <a:blip r:embed="rId137">
                <a:extLst>
                  <a:ext uri="{28A0092B-C50C-407E-A947-70E740481C1C}">
                    <a14:useLocalDpi xmlns:a14="http://schemas.microsoft.com/office/drawing/2010/main" val="0"/>
                  </a:ext>
                </a:extLst>
              </a:blip>
              <a:stretch>
                <a:fillRect/>
              </a:stretch>
            </p:blipFill>
            <p:spPr bwMode="auto">
              <a:xfrm>
                <a:off x="7583" y="2400"/>
                <a:ext cx="39"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5" name="Picture 8822">
                <a:extLst>
                  <a:ext uri="{FF2B5EF4-FFF2-40B4-BE49-F238E27FC236}">
                    <a16:creationId xmlns:a16="http://schemas.microsoft.com/office/drawing/2014/main" id="{E080F6BB-407F-4025-90AF-0DDB8080027C}"/>
                  </a:ext>
                </a:extLst>
              </p:cNvPr>
              <p:cNvPicPr>
                <a:picLocks noChangeAspect="1" noChangeArrowheads="1"/>
              </p:cNvPicPr>
              <p:nvPr/>
            </p:nvPicPr>
            <p:blipFill>
              <a:blip r:embed="rId138">
                <a:extLst>
                  <a:ext uri="{28A0092B-C50C-407E-A947-70E740481C1C}">
                    <a14:useLocalDpi xmlns:a14="http://schemas.microsoft.com/office/drawing/2010/main" val="0"/>
                  </a:ext>
                </a:extLst>
              </a:blip>
              <a:stretch>
                <a:fillRect/>
              </a:stretch>
            </p:blipFill>
            <p:spPr bwMode="auto">
              <a:xfrm>
                <a:off x="7586" y="2400"/>
                <a:ext cx="35"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6" name="Picture 8823">
                <a:extLst>
                  <a:ext uri="{FF2B5EF4-FFF2-40B4-BE49-F238E27FC236}">
                    <a16:creationId xmlns:a16="http://schemas.microsoft.com/office/drawing/2014/main" id="{B9A716C0-9930-4F94-8222-B7BD61F9ED8C}"/>
                  </a:ext>
                </a:extLst>
              </p:cNvPr>
              <p:cNvPicPr>
                <a:picLocks noChangeAspect="1" noChangeArrowheads="1"/>
              </p:cNvPicPr>
              <p:nvPr/>
            </p:nvPicPr>
            <p:blipFill>
              <a:blip r:embed="rId139">
                <a:extLst>
                  <a:ext uri="{28A0092B-C50C-407E-A947-70E740481C1C}">
                    <a14:useLocalDpi xmlns:a14="http://schemas.microsoft.com/office/drawing/2010/main" val="0"/>
                  </a:ext>
                </a:extLst>
              </a:blip>
              <a:stretch>
                <a:fillRect/>
              </a:stretch>
            </p:blipFill>
            <p:spPr bwMode="auto">
              <a:xfrm>
                <a:off x="7586" y="2400"/>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7" name="Picture 8824">
                <a:extLst>
                  <a:ext uri="{FF2B5EF4-FFF2-40B4-BE49-F238E27FC236}">
                    <a16:creationId xmlns:a16="http://schemas.microsoft.com/office/drawing/2014/main" id="{50EC11CD-0994-4130-AA9F-68061140A92C}"/>
                  </a:ext>
                </a:extLst>
              </p:cNvPr>
              <p:cNvPicPr>
                <a:picLocks noChangeAspect="1" noChangeArrowheads="1"/>
              </p:cNvPicPr>
              <p:nvPr/>
            </p:nvPicPr>
            <p:blipFill>
              <a:blip r:embed="rId140">
                <a:extLst>
                  <a:ext uri="{28A0092B-C50C-407E-A947-70E740481C1C}">
                    <a14:useLocalDpi xmlns:a14="http://schemas.microsoft.com/office/drawing/2010/main" val="0"/>
                  </a:ext>
                </a:extLst>
              </a:blip>
              <a:stretch>
                <a:fillRect/>
              </a:stretch>
            </p:blipFill>
            <p:spPr bwMode="auto">
              <a:xfrm>
                <a:off x="7588" y="2401"/>
                <a:ext cx="30"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8" name="Picture 8825">
                <a:extLst>
                  <a:ext uri="{FF2B5EF4-FFF2-40B4-BE49-F238E27FC236}">
                    <a16:creationId xmlns:a16="http://schemas.microsoft.com/office/drawing/2014/main" id="{FC946A93-3EEF-41DA-A543-2EC1F807D01C}"/>
                  </a:ext>
                </a:extLst>
              </p:cNvPr>
              <p:cNvPicPr>
                <a:picLocks noChangeAspect="1" noChangeArrowheads="1"/>
              </p:cNvPicPr>
              <p:nvPr/>
            </p:nvPicPr>
            <p:blipFill>
              <a:blip r:embed="rId141">
                <a:extLst>
                  <a:ext uri="{28A0092B-C50C-407E-A947-70E740481C1C}">
                    <a14:useLocalDpi xmlns:a14="http://schemas.microsoft.com/office/drawing/2010/main" val="0"/>
                  </a:ext>
                </a:extLst>
              </a:blip>
              <a:stretch>
                <a:fillRect/>
              </a:stretch>
            </p:blipFill>
            <p:spPr bwMode="auto">
              <a:xfrm>
                <a:off x="7479" y="2300"/>
                <a:ext cx="139" cy="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9" name="Picture 8826">
                <a:extLst>
                  <a:ext uri="{FF2B5EF4-FFF2-40B4-BE49-F238E27FC236}">
                    <a16:creationId xmlns:a16="http://schemas.microsoft.com/office/drawing/2014/main" id="{65851169-12C0-4DE0-B669-978E0F013C17}"/>
                  </a:ext>
                </a:extLst>
              </p:cNvPr>
              <p:cNvPicPr>
                <a:picLocks noChangeAspect="1" noChangeArrowheads="1"/>
              </p:cNvPicPr>
              <p:nvPr/>
            </p:nvPicPr>
            <p:blipFill>
              <a:blip r:embed="rId142">
                <a:extLst>
                  <a:ext uri="{28A0092B-C50C-407E-A947-70E740481C1C}">
                    <a14:useLocalDpi xmlns:a14="http://schemas.microsoft.com/office/drawing/2010/main" val="0"/>
                  </a:ext>
                </a:extLst>
              </a:blip>
              <a:stretch>
                <a:fillRect/>
              </a:stretch>
            </p:blipFill>
            <p:spPr bwMode="auto">
              <a:xfrm>
                <a:off x="7453" y="2278"/>
                <a:ext cx="165" cy="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 name="Picture 8827">
                <a:extLst>
                  <a:ext uri="{FF2B5EF4-FFF2-40B4-BE49-F238E27FC236}">
                    <a16:creationId xmlns:a16="http://schemas.microsoft.com/office/drawing/2014/main" id="{D352E3BD-08BF-434A-9A2B-00E724010882}"/>
                  </a:ext>
                </a:extLst>
              </p:cNvPr>
              <p:cNvPicPr>
                <a:picLocks noChangeAspect="1" noChangeArrowheads="1"/>
              </p:cNvPicPr>
              <p:nvPr/>
            </p:nvPicPr>
            <p:blipFill>
              <a:blip r:embed="rId143">
                <a:extLst>
                  <a:ext uri="{28A0092B-C50C-407E-A947-70E740481C1C}">
                    <a14:useLocalDpi xmlns:a14="http://schemas.microsoft.com/office/drawing/2010/main" val="0"/>
                  </a:ext>
                </a:extLst>
              </a:blip>
              <a:stretch>
                <a:fillRect/>
              </a:stretch>
            </p:blipFill>
            <p:spPr bwMode="auto">
              <a:xfrm>
                <a:off x="7455" y="2275"/>
                <a:ext cx="161" cy="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 name="Picture 8828">
                <a:extLst>
                  <a:ext uri="{FF2B5EF4-FFF2-40B4-BE49-F238E27FC236}">
                    <a16:creationId xmlns:a16="http://schemas.microsoft.com/office/drawing/2014/main" id="{0D8D6C54-1054-4722-8D53-BE33B2879C84}"/>
                  </a:ext>
                </a:extLst>
              </p:cNvPr>
              <p:cNvPicPr>
                <a:picLocks noChangeAspect="1" noChangeArrowheads="1"/>
              </p:cNvPicPr>
              <p:nvPr/>
            </p:nvPicPr>
            <p:blipFill>
              <a:blip r:embed="rId144">
                <a:extLst>
                  <a:ext uri="{28A0092B-C50C-407E-A947-70E740481C1C}">
                    <a14:useLocalDpi xmlns:a14="http://schemas.microsoft.com/office/drawing/2010/main" val="0"/>
                  </a:ext>
                </a:extLst>
              </a:blip>
              <a:stretch>
                <a:fillRect/>
              </a:stretch>
            </p:blipFill>
            <p:spPr bwMode="auto">
              <a:xfrm>
                <a:off x="7457" y="2310"/>
                <a:ext cx="5"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2" name="Picture 8829">
                <a:extLst>
                  <a:ext uri="{FF2B5EF4-FFF2-40B4-BE49-F238E27FC236}">
                    <a16:creationId xmlns:a16="http://schemas.microsoft.com/office/drawing/2014/main" id="{FF9E4B74-24EB-49CD-8003-125861F045CC}"/>
                  </a:ext>
                </a:extLst>
              </p:cNvPr>
              <p:cNvPicPr>
                <a:picLocks noChangeAspect="1" noChangeArrowheads="1"/>
              </p:cNvPicPr>
              <p:nvPr/>
            </p:nvPicPr>
            <p:blipFill>
              <a:blip r:embed="rId145">
                <a:extLst>
                  <a:ext uri="{28A0092B-C50C-407E-A947-70E740481C1C}">
                    <a14:useLocalDpi xmlns:a14="http://schemas.microsoft.com/office/drawing/2010/main" val="0"/>
                  </a:ext>
                </a:extLst>
              </a:blip>
              <a:stretch>
                <a:fillRect/>
              </a:stretch>
            </p:blipFill>
            <p:spPr bwMode="auto">
              <a:xfrm>
                <a:off x="7457" y="2271"/>
                <a:ext cx="21"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3" name="Picture 8830">
                <a:extLst>
                  <a:ext uri="{FF2B5EF4-FFF2-40B4-BE49-F238E27FC236}">
                    <a16:creationId xmlns:a16="http://schemas.microsoft.com/office/drawing/2014/main" id="{81EB39E0-1F63-4FC0-BFF0-76DA05BE1513}"/>
                  </a:ext>
                </a:extLst>
              </p:cNvPr>
              <p:cNvPicPr>
                <a:picLocks noChangeAspect="1" noChangeArrowheads="1"/>
              </p:cNvPicPr>
              <p:nvPr/>
            </p:nvPicPr>
            <p:blipFill>
              <a:blip r:embed="rId146">
                <a:extLst>
                  <a:ext uri="{28A0092B-C50C-407E-A947-70E740481C1C}">
                    <a14:useLocalDpi xmlns:a14="http://schemas.microsoft.com/office/drawing/2010/main" val="0"/>
                  </a:ext>
                </a:extLst>
              </a:blip>
              <a:stretch>
                <a:fillRect/>
              </a:stretch>
            </p:blipFill>
            <p:spPr bwMode="auto">
              <a:xfrm>
                <a:off x="7458" y="2238"/>
                <a:ext cx="165" cy="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4" name="Picture 8831">
                <a:extLst>
                  <a:ext uri="{FF2B5EF4-FFF2-40B4-BE49-F238E27FC236}">
                    <a16:creationId xmlns:a16="http://schemas.microsoft.com/office/drawing/2014/main" id="{D23783EB-9604-42BE-BD5D-C651D752248D}"/>
                  </a:ext>
                </a:extLst>
              </p:cNvPr>
              <p:cNvPicPr>
                <a:picLocks noChangeAspect="1" noChangeArrowheads="1"/>
              </p:cNvPicPr>
              <p:nvPr/>
            </p:nvPicPr>
            <p:blipFill>
              <a:blip r:embed="rId147">
                <a:extLst>
                  <a:ext uri="{28A0092B-C50C-407E-A947-70E740481C1C}">
                    <a14:useLocalDpi xmlns:a14="http://schemas.microsoft.com/office/drawing/2010/main" val="0"/>
                  </a:ext>
                </a:extLst>
              </a:blip>
              <a:stretch>
                <a:fillRect/>
              </a:stretch>
            </p:blipFill>
            <p:spPr bwMode="auto">
              <a:xfrm>
                <a:off x="7619" y="2358"/>
                <a:ext cx="3"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5" name="Picture 8832">
                <a:extLst>
                  <a:ext uri="{FF2B5EF4-FFF2-40B4-BE49-F238E27FC236}">
                    <a16:creationId xmlns:a16="http://schemas.microsoft.com/office/drawing/2014/main" id="{97AED542-916C-4701-A499-D9175E51F742}"/>
                  </a:ext>
                </a:extLst>
              </p:cNvPr>
              <p:cNvPicPr>
                <a:picLocks noChangeAspect="1" noChangeArrowheads="1"/>
              </p:cNvPicPr>
              <p:nvPr/>
            </p:nvPicPr>
            <p:blipFill>
              <a:blip r:embed="rId148">
                <a:extLst>
                  <a:ext uri="{28A0092B-C50C-407E-A947-70E740481C1C}">
                    <a14:useLocalDpi xmlns:a14="http://schemas.microsoft.com/office/drawing/2010/main" val="0"/>
                  </a:ext>
                </a:extLst>
              </a:blip>
              <a:stretch>
                <a:fillRect/>
              </a:stretch>
            </p:blipFill>
            <p:spPr bwMode="auto">
              <a:xfrm>
                <a:off x="7511" y="2281"/>
                <a:ext cx="111"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6" name="Picture 8833">
                <a:extLst>
                  <a:ext uri="{FF2B5EF4-FFF2-40B4-BE49-F238E27FC236}">
                    <a16:creationId xmlns:a16="http://schemas.microsoft.com/office/drawing/2014/main" id="{B3AE85DA-AD83-4C18-A16E-5BEB74DD6136}"/>
                  </a:ext>
                </a:extLst>
              </p:cNvPr>
              <p:cNvPicPr>
                <a:picLocks noChangeAspect="1" noChangeArrowheads="1"/>
              </p:cNvPicPr>
              <p:nvPr/>
            </p:nvPicPr>
            <p:blipFill>
              <a:blip r:embed="rId149">
                <a:extLst>
                  <a:ext uri="{28A0092B-C50C-407E-A947-70E740481C1C}">
                    <a14:useLocalDpi xmlns:a14="http://schemas.microsoft.com/office/drawing/2010/main" val="0"/>
                  </a:ext>
                </a:extLst>
              </a:blip>
              <a:stretch>
                <a:fillRect/>
              </a:stretch>
            </p:blipFill>
            <p:spPr bwMode="auto">
              <a:xfrm>
                <a:off x="7457" y="2271"/>
                <a:ext cx="21"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7" name="Picture 8834">
                <a:extLst>
                  <a:ext uri="{FF2B5EF4-FFF2-40B4-BE49-F238E27FC236}">
                    <a16:creationId xmlns:a16="http://schemas.microsoft.com/office/drawing/2014/main" id="{8C7C07E3-9323-4811-BF0B-20330EC581D3}"/>
                  </a:ext>
                </a:extLst>
              </p:cNvPr>
              <p:cNvPicPr>
                <a:picLocks noChangeAspect="1" noChangeArrowheads="1"/>
              </p:cNvPicPr>
              <p:nvPr/>
            </p:nvPicPr>
            <p:blipFill>
              <a:blip r:embed="rId150">
                <a:extLst>
                  <a:ext uri="{28A0092B-C50C-407E-A947-70E740481C1C}">
                    <a14:useLocalDpi xmlns:a14="http://schemas.microsoft.com/office/drawing/2010/main" val="0"/>
                  </a:ext>
                </a:extLst>
              </a:blip>
              <a:stretch>
                <a:fillRect/>
              </a:stretch>
            </p:blipFill>
            <p:spPr bwMode="auto">
              <a:xfrm>
                <a:off x="7457" y="2269"/>
                <a:ext cx="105"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8" name="Picture 8835">
                <a:extLst>
                  <a:ext uri="{FF2B5EF4-FFF2-40B4-BE49-F238E27FC236}">
                    <a16:creationId xmlns:a16="http://schemas.microsoft.com/office/drawing/2014/main" id="{37112D35-9381-4141-87A2-402A9807FA05}"/>
                  </a:ext>
                </a:extLst>
              </p:cNvPr>
              <p:cNvPicPr>
                <a:picLocks noChangeAspect="1" noChangeArrowheads="1"/>
              </p:cNvPicPr>
              <p:nvPr/>
            </p:nvPicPr>
            <p:blipFill>
              <a:blip r:embed="rId151">
                <a:extLst>
                  <a:ext uri="{28A0092B-C50C-407E-A947-70E740481C1C}">
                    <a14:useLocalDpi xmlns:a14="http://schemas.microsoft.com/office/drawing/2010/main" val="0"/>
                  </a:ext>
                </a:extLst>
              </a:blip>
              <a:stretch>
                <a:fillRect/>
              </a:stretch>
            </p:blipFill>
            <p:spPr bwMode="auto">
              <a:xfrm>
                <a:off x="7514" y="2319"/>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9" name="Picture 8836">
                <a:extLst>
                  <a:ext uri="{FF2B5EF4-FFF2-40B4-BE49-F238E27FC236}">
                    <a16:creationId xmlns:a16="http://schemas.microsoft.com/office/drawing/2014/main" id="{18F748BD-389B-41C9-AB06-982221EB6DB9}"/>
                  </a:ext>
                </a:extLst>
              </p:cNvPr>
              <p:cNvPicPr>
                <a:picLocks noChangeAspect="1" noChangeArrowheads="1"/>
              </p:cNvPicPr>
              <p:nvPr/>
            </p:nvPicPr>
            <p:blipFill>
              <a:blip r:embed="rId152">
                <a:extLst>
                  <a:ext uri="{28A0092B-C50C-407E-A947-70E740481C1C}">
                    <a14:useLocalDpi xmlns:a14="http://schemas.microsoft.com/office/drawing/2010/main" val="0"/>
                  </a:ext>
                </a:extLst>
              </a:blip>
              <a:stretch>
                <a:fillRect/>
              </a:stretch>
            </p:blipFill>
            <p:spPr bwMode="auto">
              <a:xfrm>
                <a:off x="7480" y="2292"/>
                <a:ext cx="43"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0" name="Picture 8837">
                <a:extLst>
                  <a:ext uri="{FF2B5EF4-FFF2-40B4-BE49-F238E27FC236}">
                    <a16:creationId xmlns:a16="http://schemas.microsoft.com/office/drawing/2014/main" id="{8B379A3D-FBAE-4E3E-BD83-84F10128355A}"/>
                  </a:ext>
                </a:extLst>
              </p:cNvPr>
              <p:cNvPicPr>
                <a:picLocks noChangeAspect="1" noChangeArrowheads="1"/>
              </p:cNvPicPr>
              <p:nvPr/>
            </p:nvPicPr>
            <p:blipFill>
              <a:blip r:embed="rId153">
                <a:extLst>
                  <a:ext uri="{28A0092B-C50C-407E-A947-70E740481C1C}">
                    <a14:useLocalDpi xmlns:a14="http://schemas.microsoft.com/office/drawing/2010/main" val="0"/>
                  </a:ext>
                </a:extLst>
              </a:blip>
              <a:stretch>
                <a:fillRect/>
              </a:stretch>
            </p:blipFill>
            <p:spPr bwMode="auto">
              <a:xfrm>
                <a:off x="7493" y="2303"/>
                <a:ext cx="34"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1" name="Picture 8838">
                <a:extLst>
                  <a:ext uri="{FF2B5EF4-FFF2-40B4-BE49-F238E27FC236}">
                    <a16:creationId xmlns:a16="http://schemas.microsoft.com/office/drawing/2014/main" id="{E69C4D39-C9B6-4958-832B-8C1222C8B02B}"/>
                  </a:ext>
                </a:extLst>
              </p:cNvPr>
              <p:cNvPicPr>
                <a:picLocks noChangeAspect="1" noChangeArrowheads="1"/>
              </p:cNvPicPr>
              <p:nvPr/>
            </p:nvPicPr>
            <p:blipFill>
              <a:blip r:embed="rId154">
                <a:extLst>
                  <a:ext uri="{28A0092B-C50C-407E-A947-70E740481C1C}">
                    <a14:useLocalDpi xmlns:a14="http://schemas.microsoft.com/office/drawing/2010/main" val="0"/>
                  </a:ext>
                </a:extLst>
              </a:blip>
              <a:stretch>
                <a:fillRect/>
              </a:stretch>
            </p:blipFill>
            <p:spPr bwMode="auto">
              <a:xfrm>
                <a:off x="7464" y="2240"/>
                <a:ext cx="149"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 name="Picture 8839">
                <a:extLst>
                  <a:ext uri="{FF2B5EF4-FFF2-40B4-BE49-F238E27FC236}">
                    <a16:creationId xmlns:a16="http://schemas.microsoft.com/office/drawing/2014/main" id="{BDE5A834-820B-49E7-AAB3-3D0B8281358F}"/>
                  </a:ext>
                </a:extLst>
              </p:cNvPr>
              <p:cNvPicPr>
                <a:picLocks noChangeAspect="1" noChangeArrowheads="1"/>
              </p:cNvPicPr>
              <p:nvPr/>
            </p:nvPicPr>
            <p:blipFill>
              <a:blip r:embed="rId155">
                <a:extLst>
                  <a:ext uri="{28A0092B-C50C-407E-A947-70E740481C1C}">
                    <a14:useLocalDpi xmlns:a14="http://schemas.microsoft.com/office/drawing/2010/main" val="0"/>
                  </a:ext>
                </a:extLst>
              </a:blip>
              <a:stretch>
                <a:fillRect/>
              </a:stretch>
            </p:blipFill>
            <p:spPr bwMode="auto">
              <a:xfrm>
                <a:off x="7511" y="2283"/>
                <a:ext cx="10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3" name="Oval 8840">
                <a:extLst>
                  <a:ext uri="{FF2B5EF4-FFF2-40B4-BE49-F238E27FC236}">
                    <a16:creationId xmlns:a16="http://schemas.microsoft.com/office/drawing/2014/main" id="{5BE1092D-CCF9-4379-AC57-64D4A50361BC}"/>
                  </a:ext>
                </a:extLst>
              </p:cNvPr>
              <p:cNvSpPr>
                <a:spLocks noChangeArrowheads="1"/>
              </p:cNvSpPr>
              <p:nvPr/>
            </p:nvSpPr>
            <p:spPr bwMode="auto">
              <a:xfrm>
                <a:off x="7446" y="2478"/>
                <a:ext cx="230" cy="231"/>
              </a:xfrm>
              <a:prstGeom prst="ellipse">
                <a:avLst/>
              </a:prstGeom>
              <a:solidFill>
                <a:srgbClr val="B7E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pic>
            <p:nvPicPr>
              <p:cNvPr id="944" name="Picture 8841">
                <a:extLst>
                  <a:ext uri="{FF2B5EF4-FFF2-40B4-BE49-F238E27FC236}">
                    <a16:creationId xmlns:a16="http://schemas.microsoft.com/office/drawing/2014/main" id="{95C76D2B-1B39-4142-8C00-CAC2BA4D5647}"/>
                  </a:ext>
                </a:extLst>
              </p:cNvPr>
              <p:cNvPicPr>
                <a:picLocks noChangeAspect="1" noChangeArrowheads="1"/>
              </p:cNvPicPr>
              <p:nvPr/>
            </p:nvPicPr>
            <p:blipFill>
              <a:blip r:embed="rId156">
                <a:extLst>
                  <a:ext uri="{28A0092B-C50C-407E-A947-70E740481C1C}">
                    <a14:useLocalDpi xmlns:a14="http://schemas.microsoft.com/office/drawing/2010/main" val="0"/>
                  </a:ext>
                </a:extLst>
              </a:blip>
              <a:stretch>
                <a:fillRect/>
              </a:stretch>
            </p:blipFill>
            <p:spPr bwMode="auto">
              <a:xfrm>
                <a:off x="7500" y="2661"/>
                <a:ext cx="38"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5" name="Picture 8842">
                <a:extLst>
                  <a:ext uri="{FF2B5EF4-FFF2-40B4-BE49-F238E27FC236}">
                    <a16:creationId xmlns:a16="http://schemas.microsoft.com/office/drawing/2014/main" id="{862F582D-643C-492D-A84C-775044258FDD}"/>
                  </a:ext>
                </a:extLst>
              </p:cNvPr>
              <p:cNvPicPr>
                <a:picLocks noChangeAspect="1" noChangeArrowheads="1"/>
              </p:cNvPicPr>
              <p:nvPr/>
            </p:nvPicPr>
            <p:blipFill>
              <a:blip r:embed="rId157">
                <a:extLst>
                  <a:ext uri="{28A0092B-C50C-407E-A947-70E740481C1C}">
                    <a14:useLocalDpi xmlns:a14="http://schemas.microsoft.com/office/drawing/2010/main" val="0"/>
                  </a:ext>
                </a:extLst>
              </a:blip>
              <a:stretch>
                <a:fillRect/>
              </a:stretch>
            </p:blipFill>
            <p:spPr bwMode="auto">
              <a:xfrm>
                <a:off x="7507" y="2600"/>
                <a:ext cx="117"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6" name="Picture 8843">
                <a:extLst>
                  <a:ext uri="{FF2B5EF4-FFF2-40B4-BE49-F238E27FC236}">
                    <a16:creationId xmlns:a16="http://schemas.microsoft.com/office/drawing/2014/main" id="{7293138E-9179-4F33-B20D-3D9E13393694}"/>
                  </a:ext>
                </a:extLst>
              </p:cNvPr>
              <p:cNvPicPr>
                <a:picLocks noChangeAspect="1" noChangeArrowheads="1"/>
              </p:cNvPicPr>
              <p:nvPr/>
            </p:nvPicPr>
            <p:blipFill>
              <a:blip r:embed="rId158">
                <a:extLst>
                  <a:ext uri="{28A0092B-C50C-407E-A947-70E740481C1C}">
                    <a14:useLocalDpi xmlns:a14="http://schemas.microsoft.com/office/drawing/2010/main" val="0"/>
                  </a:ext>
                </a:extLst>
              </a:blip>
              <a:stretch>
                <a:fillRect/>
              </a:stretch>
            </p:blipFill>
            <p:spPr bwMode="auto">
              <a:xfrm>
                <a:off x="7533" y="2655"/>
                <a:ext cx="5"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7" name="Picture 8844">
                <a:extLst>
                  <a:ext uri="{FF2B5EF4-FFF2-40B4-BE49-F238E27FC236}">
                    <a16:creationId xmlns:a16="http://schemas.microsoft.com/office/drawing/2014/main" id="{EA6450F3-A893-469C-AC81-6DB985C685DF}"/>
                  </a:ext>
                </a:extLst>
              </p:cNvPr>
              <p:cNvPicPr>
                <a:picLocks noChangeAspect="1" noChangeArrowheads="1"/>
              </p:cNvPicPr>
              <p:nvPr/>
            </p:nvPicPr>
            <p:blipFill>
              <a:blip r:embed="rId159">
                <a:extLst>
                  <a:ext uri="{28A0092B-C50C-407E-A947-70E740481C1C}">
                    <a14:useLocalDpi xmlns:a14="http://schemas.microsoft.com/office/drawing/2010/main" val="0"/>
                  </a:ext>
                </a:extLst>
              </a:blip>
              <a:stretch>
                <a:fillRect/>
              </a:stretch>
            </p:blipFill>
            <p:spPr bwMode="auto">
              <a:xfrm>
                <a:off x="7585" y="2478"/>
                <a:ext cx="54"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8" name="Picture 8845">
                <a:extLst>
                  <a:ext uri="{FF2B5EF4-FFF2-40B4-BE49-F238E27FC236}">
                    <a16:creationId xmlns:a16="http://schemas.microsoft.com/office/drawing/2014/main" id="{57AEA998-7810-4387-8F78-99531E6C02CB}"/>
                  </a:ext>
                </a:extLst>
              </p:cNvPr>
              <p:cNvPicPr>
                <a:picLocks noChangeAspect="1" noChangeArrowheads="1"/>
              </p:cNvPicPr>
              <p:nvPr/>
            </p:nvPicPr>
            <p:blipFill>
              <a:blip r:embed="rId160">
                <a:extLst>
                  <a:ext uri="{28A0092B-C50C-407E-A947-70E740481C1C}">
                    <a14:useLocalDpi xmlns:a14="http://schemas.microsoft.com/office/drawing/2010/main" val="0"/>
                  </a:ext>
                </a:extLst>
              </a:blip>
              <a:stretch>
                <a:fillRect/>
              </a:stretch>
            </p:blipFill>
            <p:spPr bwMode="auto">
              <a:xfrm>
                <a:off x="7490" y="2480"/>
                <a:ext cx="135"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9" name="Picture 8846">
                <a:extLst>
                  <a:ext uri="{FF2B5EF4-FFF2-40B4-BE49-F238E27FC236}">
                    <a16:creationId xmlns:a16="http://schemas.microsoft.com/office/drawing/2014/main" id="{4F98B3FA-DDFB-429D-BCC0-90922A445382}"/>
                  </a:ext>
                </a:extLst>
              </p:cNvPr>
              <p:cNvPicPr>
                <a:picLocks noChangeAspect="1" noChangeArrowheads="1"/>
              </p:cNvPicPr>
              <p:nvPr/>
            </p:nvPicPr>
            <p:blipFill>
              <a:blip r:embed="rId161">
                <a:extLst>
                  <a:ext uri="{28A0092B-C50C-407E-A947-70E740481C1C}">
                    <a14:useLocalDpi xmlns:a14="http://schemas.microsoft.com/office/drawing/2010/main" val="0"/>
                  </a:ext>
                </a:extLst>
              </a:blip>
              <a:stretch>
                <a:fillRect/>
              </a:stretch>
            </p:blipFill>
            <p:spPr bwMode="auto">
              <a:xfrm>
                <a:off x="7497" y="2625"/>
                <a:ext cx="52"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0" name="Picture 8847">
                <a:extLst>
                  <a:ext uri="{FF2B5EF4-FFF2-40B4-BE49-F238E27FC236}">
                    <a16:creationId xmlns:a16="http://schemas.microsoft.com/office/drawing/2014/main" id="{1F680D0E-DC42-4197-B4DB-2A95FFEFE5E9}"/>
                  </a:ext>
                </a:extLst>
              </p:cNvPr>
              <p:cNvPicPr>
                <a:picLocks noChangeAspect="1" noChangeArrowheads="1"/>
              </p:cNvPicPr>
              <p:nvPr/>
            </p:nvPicPr>
            <p:blipFill>
              <a:blip r:embed="rId162">
                <a:extLst>
                  <a:ext uri="{28A0092B-C50C-407E-A947-70E740481C1C}">
                    <a14:useLocalDpi xmlns:a14="http://schemas.microsoft.com/office/drawing/2010/main" val="0"/>
                  </a:ext>
                </a:extLst>
              </a:blip>
              <a:stretch>
                <a:fillRect/>
              </a:stretch>
            </p:blipFill>
            <p:spPr bwMode="auto">
              <a:xfrm>
                <a:off x="7511" y="2686"/>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 name="Group 9049">
              <a:extLst>
                <a:ext uri="{FF2B5EF4-FFF2-40B4-BE49-F238E27FC236}">
                  <a16:creationId xmlns:a16="http://schemas.microsoft.com/office/drawing/2014/main" id="{0637BCFE-74E7-4BDC-A540-1A25D707696F}"/>
                </a:ext>
              </a:extLst>
            </p:cNvPr>
            <p:cNvGrpSpPr/>
            <p:nvPr/>
          </p:nvGrpSpPr>
          <p:grpSpPr>
            <a:xfrm>
              <a:off x="11891963" y="3760788"/>
              <a:ext cx="225425" cy="542925"/>
              <a:chOff x="7491" y="2369"/>
              <a:chExt cx="142" cy="342"/>
            </a:xfrm>
          </p:grpSpPr>
          <p:pic>
            <p:nvPicPr>
              <p:cNvPr id="551" name="Picture 8849">
                <a:extLst>
                  <a:ext uri="{FF2B5EF4-FFF2-40B4-BE49-F238E27FC236}">
                    <a16:creationId xmlns:a16="http://schemas.microsoft.com/office/drawing/2014/main" id="{6AE4C2CD-4F34-4E1F-B46C-587BAB0F6828}"/>
                  </a:ext>
                </a:extLst>
              </p:cNvPr>
              <p:cNvPicPr>
                <a:picLocks noChangeAspect="1" noChangeArrowheads="1"/>
              </p:cNvPicPr>
              <p:nvPr/>
            </p:nvPicPr>
            <p:blipFill>
              <a:blip r:embed="rId163">
                <a:extLst>
                  <a:ext uri="{28A0092B-C50C-407E-A947-70E740481C1C}">
                    <a14:useLocalDpi xmlns:a14="http://schemas.microsoft.com/office/drawing/2010/main" val="0"/>
                  </a:ext>
                </a:extLst>
              </a:blip>
              <a:stretch>
                <a:fillRect/>
              </a:stretch>
            </p:blipFill>
            <p:spPr bwMode="auto">
              <a:xfrm>
                <a:off x="7499" y="2637"/>
                <a:ext cx="36"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2" name="Picture 8850">
                <a:extLst>
                  <a:ext uri="{FF2B5EF4-FFF2-40B4-BE49-F238E27FC236}">
                    <a16:creationId xmlns:a16="http://schemas.microsoft.com/office/drawing/2014/main" id="{1CE684CA-D056-41BC-8C53-6F321D5BB50D}"/>
                  </a:ext>
                </a:extLst>
              </p:cNvPr>
              <p:cNvPicPr>
                <a:picLocks noChangeAspect="1" noChangeArrowheads="1"/>
              </p:cNvPicPr>
              <p:nvPr/>
            </p:nvPicPr>
            <p:blipFill>
              <a:blip r:embed="rId164">
                <a:extLst>
                  <a:ext uri="{28A0092B-C50C-407E-A947-70E740481C1C}">
                    <a14:useLocalDpi xmlns:a14="http://schemas.microsoft.com/office/drawing/2010/main" val="0"/>
                  </a:ext>
                </a:extLst>
              </a:blip>
              <a:stretch>
                <a:fillRect/>
              </a:stretch>
            </p:blipFill>
            <p:spPr bwMode="auto">
              <a:xfrm>
                <a:off x="7511" y="2634"/>
                <a:ext cx="6"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3" name="Picture 8851">
                <a:extLst>
                  <a:ext uri="{FF2B5EF4-FFF2-40B4-BE49-F238E27FC236}">
                    <a16:creationId xmlns:a16="http://schemas.microsoft.com/office/drawing/2014/main" id="{3646A25E-9DD0-496A-8034-50E43DFC130D}"/>
                  </a:ext>
                </a:extLst>
              </p:cNvPr>
              <p:cNvPicPr>
                <a:picLocks noChangeAspect="1" noChangeArrowheads="1"/>
              </p:cNvPicPr>
              <p:nvPr/>
            </p:nvPicPr>
            <p:blipFill>
              <a:blip r:embed="rId165">
                <a:extLst>
                  <a:ext uri="{28A0092B-C50C-407E-A947-70E740481C1C}">
                    <a14:useLocalDpi xmlns:a14="http://schemas.microsoft.com/office/drawing/2010/main" val="0"/>
                  </a:ext>
                </a:extLst>
              </a:blip>
              <a:stretch>
                <a:fillRect/>
              </a:stretch>
            </p:blipFill>
            <p:spPr bwMode="auto">
              <a:xfrm>
                <a:off x="7516" y="2626"/>
                <a:ext cx="22"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4" name="Picture 8852">
                <a:extLst>
                  <a:ext uri="{FF2B5EF4-FFF2-40B4-BE49-F238E27FC236}">
                    <a16:creationId xmlns:a16="http://schemas.microsoft.com/office/drawing/2014/main" id="{A14DBB86-23BD-477C-8563-72B570C067E0}"/>
                  </a:ext>
                </a:extLst>
              </p:cNvPr>
              <p:cNvPicPr>
                <a:picLocks noChangeAspect="1" noChangeArrowheads="1"/>
              </p:cNvPicPr>
              <p:nvPr/>
            </p:nvPicPr>
            <p:blipFill>
              <a:blip r:embed="rId166">
                <a:extLst>
                  <a:ext uri="{28A0092B-C50C-407E-A947-70E740481C1C}">
                    <a14:useLocalDpi xmlns:a14="http://schemas.microsoft.com/office/drawing/2010/main" val="0"/>
                  </a:ext>
                </a:extLst>
              </a:blip>
              <a:stretch>
                <a:fillRect/>
              </a:stretch>
            </p:blipFill>
            <p:spPr bwMode="auto">
              <a:xfrm>
                <a:off x="7499" y="2632"/>
                <a:ext cx="1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5" name="Picture 8853">
                <a:extLst>
                  <a:ext uri="{FF2B5EF4-FFF2-40B4-BE49-F238E27FC236}">
                    <a16:creationId xmlns:a16="http://schemas.microsoft.com/office/drawing/2014/main" id="{420307FA-2B82-4CCC-A2D7-76EBCEB7F98A}"/>
                  </a:ext>
                </a:extLst>
              </p:cNvPr>
              <p:cNvPicPr>
                <a:picLocks noChangeAspect="1" noChangeArrowheads="1"/>
              </p:cNvPicPr>
              <p:nvPr/>
            </p:nvPicPr>
            <p:blipFill>
              <a:blip r:embed="rId167">
                <a:extLst>
                  <a:ext uri="{28A0092B-C50C-407E-A947-70E740481C1C}">
                    <a14:useLocalDpi xmlns:a14="http://schemas.microsoft.com/office/drawing/2010/main" val="0"/>
                  </a:ext>
                </a:extLst>
              </a:blip>
              <a:stretch>
                <a:fillRect/>
              </a:stretch>
            </p:blipFill>
            <p:spPr bwMode="auto">
              <a:xfrm>
                <a:off x="7500" y="2661"/>
                <a:ext cx="37" cy="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6" name="Picture 8854">
                <a:extLst>
                  <a:ext uri="{FF2B5EF4-FFF2-40B4-BE49-F238E27FC236}">
                    <a16:creationId xmlns:a16="http://schemas.microsoft.com/office/drawing/2014/main" id="{842FA589-1EC5-4F23-8D52-5661182F7543}"/>
                  </a:ext>
                </a:extLst>
              </p:cNvPr>
              <p:cNvPicPr>
                <a:picLocks noChangeAspect="1" noChangeArrowheads="1"/>
              </p:cNvPicPr>
              <p:nvPr/>
            </p:nvPicPr>
            <p:blipFill>
              <a:blip r:embed="rId168">
                <a:extLst>
                  <a:ext uri="{28A0092B-C50C-407E-A947-70E740481C1C}">
                    <a14:useLocalDpi xmlns:a14="http://schemas.microsoft.com/office/drawing/2010/main" val="0"/>
                  </a:ext>
                </a:extLst>
              </a:blip>
              <a:stretch>
                <a:fillRect/>
              </a:stretch>
            </p:blipFill>
            <p:spPr bwMode="auto">
              <a:xfrm>
                <a:off x="7513" y="2627"/>
                <a:ext cx="7"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7" name="Picture 8855">
                <a:extLst>
                  <a:ext uri="{FF2B5EF4-FFF2-40B4-BE49-F238E27FC236}">
                    <a16:creationId xmlns:a16="http://schemas.microsoft.com/office/drawing/2014/main" id="{47442771-3D4C-4280-A9D2-E015B400FE94}"/>
                  </a:ext>
                </a:extLst>
              </p:cNvPr>
              <p:cNvPicPr>
                <a:picLocks noChangeAspect="1" noChangeArrowheads="1"/>
              </p:cNvPicPr>
              <p:nvPr/>
            </p:nvPicPr>
            <p:blipFill>
              <a:blip r:embed="rId169">
                <a:extLst>
                  <a:ext uri="{28A0092B-C50C-407E-A947-70E740481C1C}">
                    <a14:useLocalDpi xmlns:a14="http://schemas.microsoft.com/office/drawing/2010/main" val="0"/>
                  </a:ext>
                </a:extLst>
              </a:blip>
              <a:stretch>
                <a:fillRect/>
              </a:stretch>
            </p:blipFill>
            <p:spPr bwMode="auto">
              <a:xfrm>
                <a:off x="7533" y="2657"/>
                <a:ext cx="5"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8" name="Picture 8856">
                <a:extLst>
                  <a:ext uri="{FF2B5EF4-FFF2-40B4-BE49-F238E27FC236}">
                    <a16:creationId xmlns:a16="http://schemas.microsoft.com/office/drawing/2014/main" id="{702C481B-10F4-48C8-8F93-688D94D63158}"/>
                  </a:ext>
                </a:extLst>
              </p:cNvPr>
              <p:cNvPicPr>
                <a:picLocks noChangeAspect="1" noChangeArrowheads="1"/>
              </p:cNvPicPr>
              <p:nvPr/>
            </p:nvPicPr>
            <p:blipFill>
              <a:blip r:embed="rId170">
                <a:extLst>
                  <a:ext uri="{28A0092B-C50C-407E-A947-70E740481C1C}">
                    <a14:useLocalDpi xmlns:a14="http://schemas.microsoft.com/office/drawing/2010/main" val="0"/>
                  </a:ext>
                </a:extLst>
              </a:blip>
              <a:stretch>
                <a:fillRect/>
              </a:stretch>
            </p:blipFill>
            <p:spPr bwMode="auto">
              <a:xfrm>
                <a:off x="7505" y="2647"/>
                <a:ext cx="30" cy="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9" name="Picture 8857">
                <a:extLst>
                  <a:ext uri="{FF2B5EF4-FFF2-40B4-BE49-F238E27FC236}">
                    <a16:creationId xmlns:a16="http://schemas.microsoft.com/office/drawing/2014/main" id="{D6DEFEC1-AF79-4F02-89E5-E810DE5D1248}"/>
                  </a:ext>
                </a:extLst>
              </p:cNvPr>
              <p:cNvPicPr>
                <a:picLocks noChangeAspect="1" noChangeArrowheads="1"/>
              </p:cNvPicPr>
              <p:nvPr/>
            </p:nvPicPr>
            <p:blipFill>
              <a:blip r:embed="rId171">
                <a:extLst>
                  <a:ext uri="{28A0092B-C50C-407E-A947-70E740481C1C}">
                    <a14:useLocalDpi xmlns:a14="http://schemas.microsoft.com/office/drawing/2010/main" val="0"/>
                  </a:ext>
                </a:extLst>
              </a:blip>
              <a:stretch>
                <a:fillRect/>
              </a:stretch>
            </p:blipFill>
            <p:spPr bwMode="auto">
              <a:xfrm>
                <a:off x="7511" y="2634"/>
                <a:ext cx="6"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0" name="Picture 8858">
                <a:extLst>
                  <a:ext uri="{FF2B5EF4-FFF2-40B4-BE49-F238E27FC236}">
                    <a16:creationId xmlns:a16="http://schemas.microsoft.com/office/drawing/2014/main" id="{866F180E-AA0D-4CB6-8933-F93E5B030405}"/>
                  </a:ext>
                </a:extLst>
              </p:cNvPr>
              <p:cNvPicPr>
                <a:picLocks noChangeAspect="1" noChangeArrowheads="1"/>
              </p:cNvPicPr>
              <p:nvPr/>
            </p:nvPicPr>
            <p:blipFill>
              <a:blip r:embed="rId172">
                <a:extLst>
                  <a:ext uri="{28A0092B-C50C-407E-A947-70E740481C1C}">
                    <a14:useLocalDpi xmlns:a14="http://schemas.microsoft.com/office/drawing/2010/main" val="0"/>
                  </a:ext>
                </a:extLst>
              </a:blip>
              <a:stretch>
                <a:fillRect/>
              </a:stretch>
            </p:blipFill>
            <p:spPr bwMode="auto">
              <a:xfrm>
                <a:off x="7511" y="2686"/>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1" name="Picture 8859">
                <a:extLst>
                  <a:ext uri="{FF2B5EF4-FFF2-40B4-BE49-F238E27FC236}">
                    <a16:creationId xmlns:a16="http://schemas.microsoft.com/office/drawing/2014/main" id="{481A96C5-76A0-403E-BBFC-EBCBAA272585}"/>
                  </a:ext>
                </a:extLst>
              </p:cNvPr>
              <p:cNvPicPr>
                <a:picLocks noChangeAspect="1" noChangeArrowheads="1"/>
              </p:cNvPicPr>
              <p:nvPr/>
            </p:nvPicPr>
            <p:blipFill>
              <a:blip r:embed="rId173">
                <a:extLst>
                  <a:ext uri="{28A0092B-C50C-407E-A947-70E740481C1C}">
                    <a14:useLocalDpi xmlns:a14="http://schemas.microsoft.com/office/drawing/2010/main" val="0"/>
                  </a:ext>
                </a:extLst>
              </a:blip>
              <a:stretch>
                <a:fillRect/>
              </a:stretch>
            </p:blipFill>
            <p:spPr bwMode="auto">
              <a:xfrm>
                <a:off x="7499" y="2635"/>
                <a:ext cx="3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2" name="Picture 8860">
                <a:extLst>
                  <a:ext uri="{FF2B5EF4-FFF2-40B4-BE49-F238E27FC236}">
                    <a16:creationId xmlns:a16="http://schemas.microsoft.com/office/drawing/2014/main" id="{3823297F-8D63-4EF4-8206-F0A89EB0042D}"/>
                  </a:ext>
                </a:extLst>
              </p:cNvPr>
              <p:cNvPicPr>
                <a:picLocks noChangeAspect="1" noChangeArrowheads="1"/>
              </p:cNvPicPr>
              <p:nvPr/>
            </p:nvPicPr>
            <p:blipFill>
              <a:blip r:embed="rId174">
                <a:extLst>
                  <a:ext uri="{28A0092B-C50C-407E-A947-70E740481C1C}">
                    <a14:useLocalDpi xmlns:a14="http://schemas.microsoft.com/office/drawing/2010/main" val="0"/>
                  </a:ext>
                </a:extLst>
              </a:blip>
              <a:stretch>
                <a:fillRect/>
              </a:stretch>
            </p:blipFill>
            <p:spPr bwMode="auto">
              <a:xfrm>
                <a:off x="7511" y="2635"/>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 name="Picture 8861">
                <a:extLst>
                  <a:ext uri="{FF2B5EF4-FFF2-40B4-BE49-F238E27FC236}">
                    <a16:creationId xmlns:a16="http://schemas.microsoft.com/office/drawing/2014/main" id="{5CEE8442-6E72-487E-8D6A-1A5FFBE81B89}"/>
                  </a:ext>
                </a:extLst>
              </p:cNvPr>
              <p:cNvPicPr>
                <a:picLocks noChangeAspect="1" noChangeArrowheads="1"/>
              </p:cNvPicPr>
              <p:nvPr/>
            </p:nvPicPr>
            <p:blipFill>
              <a:blip r:embed="rId175">
                <a:extLst>
                  <a:ext uri="{28A0092B-C50C-407E-A947-70E740481C1C}">
                    <a14:useLocalDpi xmlns:a14="http://schemas.microsoft.com/office/drawing/2010/main" val="0"/>
                  </a:ext>
                </a:extLst>
              </a:blip>
              <a:stretch>
                <a:fillRect/>
              </a:stretch>
            </p:blipFill>
            <p:spPr bwMode="auto">
              <a:xfrm>
                <a:off x="7532" y="2666"/>
                <a:ext cx="3"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4" name="Picture 8862">
                <a:extLst>
                  <a:ext uri="{FF2B5EF4-FFF2-40B4-BE49-F238E27FC236}">
                    <a16:creationId xmlns:a16="http://schemas.microsoft.com/office/drawing/2014/main" id="{D21EACC0-55AE-4D9D-B5DD-733544DA08C9}"/>
                  </a:ext>
                </a:extLst>
              </p:cNvPr>
              <p:cNvPicPr>
                <a:picLocks noChangeAspect="1" noChangeArrowheads="1"/>
              </p:cNvPicPr>
              <p:nvPr/>
            </p:nvPicPr>
            <p:blipFill>
              <a:blip r:embed="rId176">
                <a:extLst>
                  <a:ext uri="{28A0092B-C50C-407E-A947-70E740481C1C}">
                    <a14:useLocalDpi xmlns:a14="http://schemas.microsoft.com/office/drawing/2010/main" val="0"/>
                  </a:ext>
                </a:extLst>
              </a:blip>
              <a:stretch>
                <a:fillRect/>
              </a:stretch>
            </p:blipFill>
            <p:spPr bwMode="auto">
              <a:xfrm>
                <a:off x="7511" y="2627"/>
                <a:ext cx="27"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5" name="Picture 8863">
                <a:extLst>
                  <a:ext uri="{FF2B5EF4-FFF2-40B4-BE49-F238E27FC236}">
                    <a16:creationId xmlns:a16="http://schemas.microsoft.com/office/drawing/2014/main" id="{1D6222CB-8A1A-4BB6-BE1C-E67B71813EBC}"/>
                  </a:ext>
                </a:extLst>
              </p:cNvPr>
              <p:cNvPicPr>
                <a:picLocks noChangeAspect="1" noChangeArrowheads="1"/>
              </p:cNvPicPr>
              <p:nvPr/>
            </p:nvPicPr>
            <p:blipFill>
              <a:blip r:embed="rId177">
                <a:extLst>
                  <a:ext uri="{28A0092B-C50C-407E-A947-70E740481C1C}">
                    <a14:useLocalDpi xmlns:a14="http://schemas.microsoft.com/office/drawing/2010/main" val="0"/>
                  </a:ext>
                </a:extLst>
              </a:blip>
              <a:stretch>
                <a:fillRect/>
              </a:stretch>
            </p:blipFill>
            <p:spPr bwMode="auto">
              <a:xfrm>
                <a:off x="7505" y="2657"/>
                <a:ext cx="12"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6" name="Picture 8864">
                <a:extLst>
                  <a:ext uri="{FF2B5EF4-FFF2-40B4-BE49-F238E27FC236}">
                    <a16:creationId xmlns:a16="http://schemas.microsoft.com/office/drawing/2014/main" id="{9E5E5651-F22A-4786-AEA9-2925DB02DA98}"/>
                  </a:ext>
                </a:extLst>
              </p:cNvPr>
              <p:cNvPicPr>
                <a:picLocks noChangeAspect="1" noChangeArrowheads="1"/>
              </p:cNvPicPr>
              <p:nvPr/>
            </p:nvPicPr>
            <p:blipFill>
              <a:blip r:embed="rId178">
                <a:extLst>
                  <a:ext uri="{28A0092B-C50C-407E-A947-70E740481C1C}">
                    <a14:useLocalDpi xmlns:a14="http://schemas.microsoft.com/office/drawing/2010/main" val="0"/>
                  </a:ext>
                </a:extLst>
              </a:blip>
              <a:stretch>
                <a:fillRect/>
              </a:stretch>
            </p:blipFill>
            <p:spPr bwMode="auto">
              <a:xfrm>
                <a:off x="7503" y="2655"/>
                <a:ext cx="5"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7" name="Picture 8865">
                <a:extLst>
                  <a:ext uri="{FF2B5EF4-FFF2-40B4-BE49-F238E27FC236}">
                    <a16:creationId xmlns:a16="http://schemas.microsoft.com/office/drawing/2014/main" id="{02C9ACE5-CE65-47E9-ACD6-3CEEDD30AEBE}"/>
                  </a:ext>
                </a:extLst>
              </p:cNvPr>
              <p:cNvPicPr>
                <a:picLocks noChangeAspect="1" noChangeArrowheads="1"/>
              </p:cNvPicPr>
              <p:nvPr/>
            </p:nvPicPr>
            <p:blipFill>
              <a:blip r:embed="rId179">
                <a:extLst>
                  <a:ext uri="{28A0092B-C50C-407E-A947-70E740481C1C}">
                    <a14:useLocalDpi xmlns:a14="http://schemas.microsoft.com/office/drawing/2010/main" val="0"/>
                  </a:ext>
                </a:extLst>
              </a:blip>
              <a:stretch>
                <a:fillRect/>
              </a:stretch>
            </p:blipFill>
            <p:spPr bwMode="auto">
              <a:xfrm>
                <a:off x="7491" y="2552"/>
                <a:ext cx="1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8" name="Picture 8866">
                <a:extLst>
                  <a:ext uri="{FF2B5EF4-FFF2-40B4-BE49-F238E27FC236}">
                    <a16:creationId xmlns:a16="http://schemas.microsoft.com/office/drawing/2014/main" id="{38E4F2B8-B3C0-445E-9578-1259BB24D216}"/>
                  </a:ext>
                </a:extLst>
              </p:cNvPr>
              <p:cNvPicPr>
                <a:picLocks noChangeAspect="1" noChangeArrowheads="1"/>
              </p:cNvPicPr>
              <p:nvPr/>
            </p:nvPicPr>
            <p:blipFill>
              <a:blip r:embed="rId180">
                <a:extLst>
                  <a:ext uri="{28A0092B-C50C-407E-A947-70E740481C1C}">
                    <a14:useLocalDpi xmlns:a14="http://schemas.microsoft.com/office/drawing/2010/main" val="0"/>
                  </a:ext>
                </a:extLst>
              </a:blip>
              <a:stretch>
                <a:fillRect/>
              </a:stretch>
            </p:blipFill>
            <p:spPr bwMode="auto">
              <a:xfrm>
                <a:off x="7494" y="2533"/>
                <a:ext cx="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9" name="Picture 8867">
                <a:extLst>
                  <a:ext uri="{FF2B5EF4-FFF2-40B4-BE49-F238E27FC236}">
                    <a16:creationId xmlns:a16="http://schemas.microsoft.com/office/drawing/2014/main" id="{89F6E7BB-EC13-4B3B-8F55-C7B6CFB4568F}"/>
                  </a:ext>
                </a:extLst>
              </p:cNvPr>
              <p:cNvPicPr>
                <a:picLocks noChangeAspect="1" noChangeArrowheads="1"/>
              </p:cNvPicPr>
              <p:nvPr/>
            </p:nvPicPr>
            <p:blipFill>
              <a:blip r:embed="rId181">
                <a:extLst>
                  <a:ext uri="{28A0092B-C50C-407E-A947-70E740481C1C}">
                    <a14:useLocalDpi xmlns:a14="http://schemas.microsoft.com/office/drawing/2010/main" val="0"/>
                  </a:ext>
                </a:extLst>
              </a:blip>
              <a:stretch>
                <a:fillRect/>
              </a:stretch>
            </p:blipFill>
            <p:spPr bwMode="auto">
              <a:xfrm>
                <a:off x="7499" y="2649"/>
                <a:ext cx="5"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0" name="Picture 8868">
                <a:extLst>
                  <a:ext uri="{FF2B5EF4-FFF2-40B4-BE49-F238E27FC236}">
                    <a16:creationId xmlns:a16="http://schemas.microsoft.com/office/drawing/2014/main" id="{392FFB7D-1328-4D3E-AE49-DC9E4DBBB2C2}"/>
                  </a:ext>
                </a:extLst>
              </p:cNvPr>
              <p:cNvPicPr>
                <a:picLocks noChangeAspect="1" noChangeArrowheads="1"/>
              </p:cNvPicPr>
              <p:nvPr/>
            </p:nvPicPr>
            <p:blipFill>
              <a:blip r:embed="rId182">
                <a:extLst>
                  <a:ext uri="{28A0092B-C50C-407E-A947-70E740481C1C}">
                    <a14:useLocalDpi xmlns:a14="http://schemas.microsoft.com/office/drawing/2010/main" val="0"/>
                  </a:ext>
                </a:extLst>
              </a:blip>
              <a:stretch>
                <a:fillRect/>
              </a:stretch>
            </p:blipFill>
            <p:spPr bwMode="auto">
              <a:xfrm>
                <a:off x="7505" y="2655"/>
                <a:ext cx="3"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1" name="Picture 8869">
                <a:extLst>
                  <a:ext uri="{FF2B5EF4-FFF2-40B4-BE49-F238E27FC236}">
                    <a16:creationId xmlns:a16="http://schemas.microsoft.com/office/drawing/2014/main" id="{78A45AED-1E2B-4A2A-AD69-9A7EB10FAB5B}"/>
                  </a:ext>
                </a:extLst>
              </p:cNvPr>
              <p:cNvPicPr>
                <a:picLocks noChangeAspect="1" noChangeArrowheads="1"/>
              </p:cNvPicPr>
              <p:nvPr/>
            </p:nvPicPr>
            <p:blipFill>
              <a:blip r:embed="rId183">
                <a:extLst>
                  <a:ext uri="{28A0092B-C50C-407E-A947-70E740481C1C}">
                    <a14:useLocalDpi xmlns:a14="http://schemas.microsoft.com/office/drawing/2010/main" val="0"/>
                  </a:ext>
                </a:extLst>
              </a:blip>
              <a:stretch>
                <a:fillRect/>
              </a:stretch>
            </p:blipFill>
            <p:spPr bwMode="auto">
              <a:xfrm>
                <a:off x="7499" y="2648"/>
                <a:ext cx="1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2" name="Picture 8870">
                <a:extLst>
                  <a:ext uri="{FF2B5EF4-FFF2-40B4-BE49-F238E27FC236}">
                    <a16:creationId xmlns:a16="http://schemas.microsoft.com/office/drawing/2014/main" id="{0C74EC24-4A9B-469E-BF1D-B95B78144A67}"/>
                  </a:ext>
                </a:extLst>
              </p:cNvPr>
              <p:cNvPicPr>
                <a:picLocks noChangeAspect="1" noChangeArrowheads="1"/>
              </p:cNvPicPr>
              <p:nvPr/>
            </p:nvPicPr>
            <p:blipFill>
              <a:blip r:embed="rId184">
                <a:extLst>
                  <a:ext uri="{28A0092B-C50C-407E-A947-70E740481C1C}">
                    <a14:useLocalDpi xmlns:a14="http://schemas.microsoft.com/office/drawing/2010/main" val="0"/>
                  </a:ext>
                </a:extLst>
              </a:blip>
              <a:stretch>
                <a:fillRect/>
              </a:stretch>
            </p:blipFill>
            <p:spPr bwMode="auto">
              <a:xfrm>
                <a:off x="7503" y="2654"/>
                <a:ext cx="5"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 name="Picture 8871">
                <a:extLst>
                  <a:ext uri="{FF2B5EF4-FFF2-40B4-BE49-F238E27FC236}">
                    <a16:creationId xmlns:a16="http://schemas.microsoft.com/office/drawing/2014/main" id="{D97A2085-79D0-4C4F-9A21-DEA168FEAC96}"/>
                  </a:ext>
                </a:extLst>
              </p:cNvPr>
              <p:cNvPicPr>
                <a:picLocks noChangeAspect="1" noChangeArrowheads="1"/>
              </p:cNvPicPr>
              <p:nvPr/>
            </p:nvPicPr>
            <p:blipFill>
              <a:blip r:embed="rId185">
                <a:extLst>
                  <a:ext uri="{28A0092B-C50C-407E-A947-70E740481C1C}">
                    <a14:useLocalDpi xmlns:a14="http://schemas.microsoft.com/office/drawing/2010/main" val="0"/>
                  </a:ext>
                </a:extLst>
              </a:blip>
              <a:stretch>
                <a:fillRect/>
              </a:stretch>
            </p:blipFill>
            <p:spPr bwMode="auto">
              <a:xfrm>
                <a:off x="7511" y="2676"/>
                <a:ext cx="9"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4" name="Picture 8872">
                <a:extLst>
                  <a:ext uri="{FF2B5EF4-FFF2-40B4-BE49-F238E27FC236}">
                    <a16:creationId xmlns:a16="http://schemas.microsoft.com/office/drawing/2014/main" id="{EB9934F8-87C6-4AC2-8A04-25C7F15325AC}"/>
                  </a:ext>
                </a:extLst>
              </p:cNvPr>
              <p:cNvPicPr>
                <a:picLocks noChangeAspect="1" noChangeArrowheads="1"/>
              </p:cNvPicPr>
              <p:nvPr/>
            </p:nvPicPr>
            <p:blipFill>
              <a:blip r:embed="rId186">
                <a:extLst>
                  <a:ext uri="{28A0092B-C50C-407E-A947-70E740481C1C}">
                    <a14:useLocalDpi xmlns:a14="http://schemas.microsoft.com/office/drawing/2010/main" val="0"/>
                  </a:ext>
                </a:extLst>
              </a:blip>
              <a:stretch>
                <a:fillRect/>
              </a:stretch>
            </p:blipFill>
            <p:spPr bwMode="auto">
              <a:xfrm>
                <a:off x="7509" y="2676"/>
                <a:ext cx="7"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5" name="Picture 8873">
                <a:extLst>
                  <a:ext uri="{FF2B5EF4-FFF2-40B4-BE49-F238E27FC236}">
                    <a16:creationId xmlns:a16="http://schemas.microsoft.com/office/drawing/2014/main" id="{2A5672AF-54CE-4D45-9D42-9C6EA645BDFA}"/>
                  </a:ext>
                </a:extLst>
              </p:cNvPr>
              <p:cNvPicPr>
                <a:picLocks noChangeAspect="1" noChangeArrowheads="1"/>
              </p:cNvPicPr>
              <p:nvPr/>
            </p:nvPicPr>
            <p:blipFill>
              <a:blip r:embed="rId187">
                <a:extLst>
                  <a:ext uri="{28A0092B-C50C-407E-A947-70E740481C1C}">
                    <a14:useLocalDpi xmlns:a14="http://schemas.microsoft.com/office/drawing/2010/main" val="0"/>
                  </a:ext>
                </a:extLst>
              </a:blip>
              <a:stretch>
                <a:fillRect/>
              </a:stretch>
            </p:blipFill>
            <p:spPr bwMode="auto">
              <a:xfrm>
                <a:off x="7511" y="2676"/>
                <a:ext cx="10"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6" name="Picture 8874">
                <a:extLst>
                  <a:ext uri="{FF2B5EF4-FFF2-40B4-BE49-F238E27FC236}">
                    <a16:creationId xmlns:a16="http://schemas.microsoft.com/office/drawing/2014/main" id="{86602357-A688-4AF2-BBF8-AD44081517B5}"/>
                  </a:ext>
                </a:extLst>
              </p:cNvPr>
              <p:cNvPicPr>
                <a:picLocks noChangeAspect="1" noChangeArrowheads="1"/>
              </p:cNvPicPr>
              <p:nvPr/>
            </p:nvPicPr>
            <p:blipFill>
              <a:blip r:embed="rId188">
                <a:extLst>
                  <a:ext uri="{28A0092B-C50C-407E-A947-70E740481C1C}">
                    <a14:useLocalDpi xmlns:a14="http://schemas.microsoft.com/office/drawing/2010/main" val="0"/>
                  </a:ext>
                </a:extLst>
              </a:blip>
              <a:stretch>
                <a:fillRect/>
              </a:stretch>
            </p:blipFill>
            <p:spPr bwMode="auto">
              <a:xfrm>
                <a:off x="7510" y="2594"/>
                <a:ext cx="112" cy="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7" name="Picture 8875">
                <a:extLst>
                  <a:ext uri="{FF2B5EF4-FFF2-40B4-BE49-F238E27FC236}">
                    <a16:creationId xmlns:a16="http://schemas.microsoft.com/office/drawing/2014/main" id="{2CA6611F-2B87-4A5A-8CC5-0EC2574439B9}"/>
                  </a:ext>
                </a:extLst>
              </p:cNvPr>
              <p:cNvPicPr>
                <a:picLocks noChangeAspect="1" noChangeArrowheads="1"/>
              </p:cNvPicPr>
              <p:nvPr/>
            </p:nvPicPr>
            <p:blipFill>
              <a:blip r:embed="rId189">
                <a:extLst>
                  <a:ext uri="{28A0092B-C50C-407E-A947-70E740481C1C}">
                    <a14:useLocalDpi xmlns:a14="http://schemas.microsoft.com/office/drawing/2010/main" val="0"/>
                  </a:ext>
                </a:extLst>
              </a:blip>
              <a:stretch>
                <a:fillRect/>
              </a:stretch>
            </p:blipFill>
            <p:spPr bwMode="auto">
              <a:xfrm>
                <a:off x="7510" y="2594"/>
                <a:ext cx="103" cy="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8" name="Picture 8876">
                <a:extLst>
                  <a:ext uri="{FF2B5EF4-FFF2-40B4-BE49-F238E27FC236}">
                    <a16:creationId xmlns:a16="http://schemas.microsoft.com/office/drawing/2014/main" id="{FDB1C44C-5409-4293-8342-817A8456476F}"/>
                  </a:ext>
                </a:extLst>
              </p:cNvPr>
              <p:cNvPicPr>
                <a:picLocks noChangeAspect="1" noChangeArrowheads="1"/>
              </p:cNvPicPr>
              <p:nvPr/>
            </p:nvPicPr>
            <p:blipFill>
              <a:blip r:embed="rId190">
                <a:extLst>
                  <a:ext uri="{28A0092B-C50C-407E-A947-70E740481C1C}">
                    <a14:useLocalDpi xmlns:a14="http://schemas.microsoft.com/office/drawing/2010/main" val="0"/>
                  </a:ext>
                </a:extLst>
              </a:blip>
              <a:stretch>
                <a:fillRect/>
              </a:stretch>
            </p:blipFill>
            <p:spPr bwMode="auto">
              <a:xfrm>
                <a:off x="7536" y="2606"/>
                <a:ext cx="18" cy="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9" name="Picture 8877">
                <a:extLst>
                  <a:ext uri="{FF2B5EF4-FFF2-40B4-BE49-F238E27FC236}">
                    <a16:creationId xmlns:a16="http://schemas.microsoft.com/office/drawing/2014/main" id="{1435E3E2-C8C9-46D4-BB3C-48F19BEDA1ED}"/>
                  </a:ext>
                </a:extLst>
              </p:cNvPr>
              <p:cNvPicPr>
                <a:picLocks noChangeAspect="1" noChangeArrowheads="1"/>
              </p:cNvPicPr>
              <p:nvPr/>
            </p:nvPicPr>
            <p:blipFill>
              <a:blip r:embed="rId191">
                <a:extLst>
                  <a:ext uri="{28A0092B-C50C-407E-A947-70E740481C1C}">
                    <a14:useLocalDpi xmlns:a14="http://schemas.microsoft.com/office/drawing/2010/main" val="0"/>
                  </a:ext>
                </a:extLst>
              </a:blip>
              <a:stretch>
                <a:fillRect/>
              </a:stretch>
            </p:blipFill>
            <p:spPr bwMode="auto">
              <a:xfrm>
                <a:off x="7570" y="2594"/>
                <a:ext cx="52" cy="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0" name="Picture 8878">
                <a:extLst>
                  <a:ext uri="{FF2B5EF4-FFF2-40B4-BE49-F238E27FC236}">
                    <a16:creationId xmlns:a16="http://schemas.microsoft.com/office/drawing/2014/main" id="{D5EBA4FC-9825-43E0-A81F-5DA784B0C95A}"/>
                  </a:ext>
                </a:extLst>
              </p:cNvPr>
              <p:cNvPicPr>
                <a:picLocks noChangeAspect="1" noChangeArrowheads="1"/>
              </p:cNvPicPr>
              <p:nvPr/>
            </p:nvPicPr>
            <p:blipFill>
              <a:blip r:embed="rId192">
                <a:extLst>
                  <a:ext uri="{28A0092B-C50C-407E-A947-70E740481C1C}">
                    <a14:useLocalDpi xmlns:a14="http://schemas.microsoft.com/office/drawing/2010/main" val="0"/>
                  </a:ext>
                </a:extLst>
              </a:blip>
              <a:stretch>
                <a:fillRect/>
              </a:stretch>
            </p:blipFill>
            <p:spPr bwMode="auto">
              <a:xfrm>
                <a:off x="7530" y="2646"/>
                <a:ext cx="5"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1" name="Picture 8879">
                <a:extLst>
                  <a:ext uri="{FF2B5EF4-FFF2-40B4-BE49-F238E27FC236}">
                    <a16:creationId xmlns:a16="http://schemas.microsoft.com/office/drawing/2014/main" id="{6FA0CAEA-C309-416F-8F17-4A6388F2E4B6}"/>
                  </a:ext>
                </a:extLst>
              </p:cNvPr>
              <p:cNvPicPr>
                <a:picLocks noChangeAspect="1" noChangeArrowheads="1"/>
              </p:cNvPicPr>
              <p:nvPr/>
            </p:nvPicPr>
            <p:blipFill>
              <a:blip r:embed="rId193">
                <a:extLst>
                  <a:ext uri="{28A0092B-C50C-407E-A947-70E740481C1C}">
                    <a14:useLocalDpi xmlns:a14="http://schemas.microsoft.com/office/drawing/2010/main" val="0"/>
                  </a:ext>
                </a:extLst>
              </a:blip>
              <a:stretch>
                <a:fillRect/>
              </a:stretch>
            </p:blipFill>
            <p:spPr bwMode="auto">
              <a:xfrm>
                <a:off x="7513" y="2619"/>
                <a:ext cx="43"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2" name="Picture 8880">
                <a:extLst>
                  <a:ext uri="{FF2B5EF4-FFF2-40B4-BE49-F238E27FC236}">
                    <a16:creationId xmlns:a16="http://schemas.microsoft.com/office/drawing/2014/main" id="{C338214D-4E3F-46E8-ADD4-41A7A6BD0152}"/>
                  </a:ext>
                </a:extLst>
              </p:cNvPr>
              <p:cNvPicPr>
                <a:picLocks noChangeAspect="1" noChangeArrowheads="1"/>
              </p:cNvPicPr>
              <p:nvPr/>
            </p:nvPicPr>
            <p:blipFill>
              <a:blip r:embed="rId194">
                <a:extLst>
                  <a:ext uri="{28A0092B-C50C-407E-A947-70E740481C1C}">
                    <a14:useLocalDpi xmlns:a14="http://schemas.microsoft.com/office/drawing/2010/main" val="0"/>
                  </a:ext>
                </a:extLst>
              </a:blip>
              <a:stretch>
                <a:fillRect/>
              </a:stretch>
            </p:blipFill>
            <p:spPr bwMode="auto">
              <a:xfrm>
                <a:off x="7541" y="2637"/>
                <a:ext cx="15" cy="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3" name="Picture 8881">
                <a:extLst>
                  <a:ext uri="{FF2B5EF4-FFF2-40B4-BE49-F238E27FC236}">
                    <a16:creationId xmlns:a16="http://schemas.microsoft.com/office/drawing/2014/main" id="{E3588E23-FB74-43F5-8525-4567DB41FF74}"/>
                  </a:ext>
                </a:extLst>
              </p:cNvPr>
              <p:cNvPicPr>
                <a:picLocks noChangeAspect="1" noChangeArrowheads="1"/>
              </p:cNvPicPr>
              <p:nvPr/>
            </p:nvPicPr>
            <p:blipFill>
              <a:blip r:embed="rId195">
                <a:extLst>
                  <a:ext uri="{28A0092B-C50C-407E-A947-70E740481C1C}">
                    <a14:useLocalDpi xmlns:a14="http://schemas.microsoft.com/office/drawing/2010/main" val="0"/>
                  </a:ext>
                </a:extLst>
              </a:blip>
              <a:stretch>
                <a:fillRect/>
              </a:stretch>
            </p:blipFill>
            <p:spPr bwMode="auto">
              <a:xfrm>
                <a:off x="7541" y="2627"/>
                <a:ext cx="1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4" name="Picture 8882">
                <a:extLst>
                  <a:ext uri="{FF2B5EF4-FFF2-40B4-BE49-F238E27FC236}">
                    <a16:creationId xmlns:a16="http://schemas.microsoft.com/office/drawing/2014/main" id="{CCD78305-421D-4ED5-AA13-9E37C0603895}"/>
                  </a:ext>
                </a:extLst>
              </p:cNvPr>
              <p:cNvPicPr>
                <a:picLocks noChangeAspect="1" noChangeArrowheads="1"/>
              </p:cNvPicPr>
              <p:nvPr/>
            </p:nvPicPr>
            <p:blipFill>
              <a:blip r:embed="rId196">
                <a:extLst>
                  <a:ext uri="{28A0092B-C50C-407E-A947-70E740481C1C}">
                    <a14:useLocalDpi xmlns:a14="http://schemas.microsoft.com/office/drawing/2010/main" val="0"/>
                  </a:ext>
                </a:extLst>
              </a:blip>
              <a:stretch>
                <a:fillRect/>
              </a:stretch>
            </p:blipFill>
            <p:spPr bwMode="auto">
              <a:xfrm>
                <a:off x="7547" y="2646"/>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5" name="Picture 8883">
                <a:extLst>
                  <a:ext uri="{FF2B5EF4-FFF2-40B4-BE49-F238E27FC236}">
                    <a16:creationId xmlns:a16="http://schemas.microsoft.com/office/drawing/2014/main" id="{809A03EB-A223-4861-A652-560879A96B38}"/>
                  </a:ext>
                </a:extLst>
              </p:cNvPr>
              <p:cNvPicPr>
                <a:picLocks noChangeAspect="1" noChangeArrowheads="1"/>
              </p:cNvPicPr>
              <p:nvPr/>
            </p:nvPicPr>
            <p:blipFill>
              <a:blip r:embed="rId197">
                <a:extLst>
                  <a:ext uri="{28A0092B-C50C-407E-A947-70E740481C1C}">
                    <a14:useLocalDpi xmlns:a14="http://schemas.microsoft.com/office/drawing/2010/main" val="0"/>
                  </a:ext>
                </a:extLst>
              </a:blip>
              <a:stretch>
                <a:fillRect/>
              </a:stretch>
            </p:blipFill>
            <p:spPr bwMode="auto">
              <a:xfrm>
                <a:off x="7542" y="2641"/>
                <a:ext cx="1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6" name="Picture 8884">
                <a:extLst>
                  <a:ext uri="{FF2B5EF4-FFF2-40B4-BE49-F238E27FC236}">
                    <a16:creationId xmlns:a16="http://schemas.microsoft.com/office/drawing/2014/main" id="{A94FD012-FF48-4925-A2B9-858386D7DFA6}"/>
                  </a:ext>
                </a:extLst>
              </p:cNvPr>
              <p:cNvPicPr>
                <a:picLocks noChangeAspect="1" noChangeArrowheads="1"/>
              </p:cNvPicPr>
              <p:nvPr/>
            </p:nvPicPr>
            <p:blipFill>
              <a:blip r:embed="rId198">
                <a:extLst>
                  <a:ext uri="{28A0092B-C50C-407E-A947-70E740481C1C}">
                    <a14:useLocalDpi xmlns:a14="http://schemas.microsoft.com/office/drawing/2010/main" val="0"/>
                  </a:ext>
                </a:extLst>
              </a:blip>
              <a:stretch>
                <a:fillRect/>
              </a:stretch>
            </p:blipFill>
            <p:spPr bwMode="auto">
              <a:xfrm>
                <a:off x="7533" y="2652"/>
                <a:ext cx="23"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7" name="Picture 8885">
                <a:extLst>
                  <a:ext uri="{FF2B5EF4-FFF2-40B4-BE49-F238E27FC236}">
                    <a16:creationId xmlns:a16="http://schemas.microsoft.com/office/drawing/2014/main" id="{14024444-67BC-41E2-83C8-49F6717B246F}"/>
                  </a:ext>
                </a:extLst>
              </p:cNvPr>
              <p:cNvPicPr>
                <a:picLocks noChangeAspect="1" noChangeArrowheads="1"/>
              </p:cNvPicPr>
              <p:nvPr/>
            </p:nvPicPr>
            <p:blipFill>
              <a:blip r:embed="rId199">
                <a:extLst>
                  <a:ext uri="{28A0092B-C50C-407E-A947-70E740481C1C}">
                    <a14:useLocalDpi xmlns:a14="http://schemas.microsoft.com/office/drawing/2010/main" val="0"/>
                  </a:ext>
                </a:extLst>
              </a:blip>
              <a:stretch>
                <a:fillRect/>
              </a:stretch>
            </p:blipFill>
            <p:spPr bwMode="auto">
              <a:xfrm>
                <a:off x="7533" y="2646"/>
                <a:ext cx="24"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8" name="Picture 8886">
                <a:extLst>
                  <a:ext uri="{FF2B5EF4-FFF2-40B4-BE49-F238E27FC236}">
                    <a16:creationId xmlns:a16="http://schemas.microsoft.com/office/drawing/2014/main" id="{68A36164-870E-4CBF-A320-56D110416039}"/>
                  </a:ext>
                </a:extLst>
              </p:cNvPr>
              <p:cNvPicPr>
                <a:picLocks noChangeAspect="1" noChangeArrowheads="1"/>
              </p:cNvPicPr>
              <p:nvPr/>
            </p:nvPicPr>
            <p:blipFill>
              <a:blip r:embed="rId200">
                <a:extLst>
                  <a:ext uri="{28A0092B-C50C-407E-A947-70E740481C1C}">
                    <a14:useLocalDpi xmlns:a14="http://schemas.microsoft.com/office/drawing/2010/main" val="0"/>
                  </a:ext>
                </a:extLst>
              </a:blip>
              <a:stretch>
                <a:fillRect/>
              </a:stretch>
            </p:blipFill>
            <p:spPr bwMode="auto">
              <a:xfrm>
                <a:off x="7552" y="2676"/>
                <a:ext cx="4"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9" name="Picture 8887">
                <a:extLst>
                  <a:ext uri="{FF2B5EF4-FFF2-40B4-BE49-F238E27FC236}">
                    <a16:creationId xmlns:a16="http://schemas.microsoft.com/office/drawing/2014/main" id="{3CD06706-E88C-4A28-9F23-4AD9B074C7D2}"/>
                  </a:ext>
                </a:extLst>
              </p:cNvPr>
              <p:cNvPicPr>
                <a:picLocks noChangeAspect="1" noChangeArrowheads="1"/>
              </p:cNvPicPr>
              <p:nvPr/>
            </p:nvPicPr>
            <p:blipFill>
              <a:blip r:embed="rId201">
                <a:extLst>
                  <a:ext uri="{28A0092B-C50C-407E-A947-70E740481C1C}">
                    <a14:useLocalDpi xmlns:a14="http://schemas.microsoft.com/office/drawing/2010/main" val="0"/>
                  </a:ext>
                </a:extLst>
              </a:blip>
              <a:stretch>
                <a:fillRect/>
              </a:stretch>
            </p:blipFill>
            <p:spPr bwMode="auto">
              <a:xfrm>
                <a:off x="7511" y="2611"/>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0" name="Picture 8888">
                <a:extLst>
                  <a:ext uri="{FF2B5EF4-FFF2-40B4-BE49-F238E27FC236}">
                    <a16:creationId xmlns:a16="http://schemas.microsoft.com/office/drawing/2014/main" id="{CBF2B859-5631-4D86-BBC9-CEDA66441A04}"/>
                  </a:ext>
                </a:extLst>
              </p:cNvPr>
              <p:cNvPicPr>
                <a:picLocks noChangeAspect="1" noChangeArrowheads="1"/>
              </p:cNvPicPr>
              <p:nvPr/>
            </p:nvPicPr>
            <p:blipFill>
              <a:blip r:embed="rId201">
                <a:extLst>
                  <a:ext uri="{28A0092B-C50C-407E-A947-70E740481C1C}">
                    <a14:useLocalDpi xmlns:a14="http://schemas.microsoft.com/office/drawing/2010/main" val="0"/>
                  </a:ext>
                </a:extLst>
              </a:blip>
              <a:stretch>
                <a:fillRect/>
              </a:stretch>
            </p:blipFill>
            <p:spPr bwMode="auto">
              <a:xfrm>
                <a:off x="7511" y="2611"/>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1" name="Picture 8889">
                <a:extLst>
                  <a:ext uri="{FF2B5EF4-FFF2-40B4-BE49-F238E27FC236}">
                    <a16:creationId xmlns:a16="http://schemas.microsoft.com/office/drawing/2014/main" id="{2228B39E-E192-4EC8-A5C5-BD496B98E724}"/>
                  </a:ext>
                </a:extLst>
              </p:cNvPr>
              <p:cNvPicPr>
                <a:picLocks noChangeAspect="1" noChangeArrowheads="1"/>
              </p:cNvPicPr>
              <p:nvPr/>
            </p:nvPicPr>
            <p:blipFill>
              <a:blip r:embed="rId202">
                <a:extLst>
                  <a:ext uri="{28A0092B-C50C-407E-A947-70E740481C1C}">
                    <a14:useLocalDpi xmlns:a14="http://schemas.microsoft.com/office/drawing/2010/main" val="0"/>
                  </a:ext>
                </a:extLst>
              </a:blip>
              <a:stretch>
                <a:fillRect/>
              </a:stretch>
            </p:blipFill>
            <p:spPr bwMode="auto">
              <a:xfrm>
                <a:off x="7580" y="2595"/>
                <a:ext cx="33"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2" name="Picture 8890">
                <a:extLst>
                  <a:ext uri="{FF2B5EF4-FFF2-40B4-BE49-F238E27FC236}">
                    <a16:creationId xmlns:a16="http://schemas.microsoft.com/office/drawing/2014/main" id="{831E1BE5-EFBD-4479-B8E0-FC5D4AD7CD62}"/>
                  </a:ext>
                </a:extLst>
              </p:cNvPr>
              <p:cNvPicPr>
                <a:picLocks noChangeAspect="1" noChangeArrowheads="1"/>
              </p:cNvPicPr>
              <p:nvPr/>
            </p:nvPicPr>
            <p:blipFill>
              <a:blip r:embed="rId203">
                <a:extLst>
                  <a:ext uri="{28A0092B-C50C-407E-A947-70E740481C1C}">
                    <a14:useLocalDpi xmlns:a14="http://schemas.microsoft.com/office/drawing/2010/main" val="0"/>
                  </a:ext>
                </a:extLst>
              </a:blip>
              <a:stretch>
                <a:fillRect/>
              </a:stretch>
            </p:blipFill>
            <p:spPr bwMode="auto">
              <a:xfrm>
                <a:off x="7586" y="2597"/>
                <a:ext cx="1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3" name="Picture 8891">
                <a:extLst>
                  <a:ext uri="{FF2B5EF4-FFF2-40B4-BE49-F238E27FC236}">
                    <a16:creationId xmlns:a16="http://schemas.microsoft.com/office/drawing/2014/main" id="{FA04C741-895A-465F-AD03-0F374F42342E}"/>
                  </a:ext>
                </a:extLst>
              </p:cNvPr>
              <p:cNvPicPr>
                <a:picLocks noChangeAspect="1" noChangeArrowheads="1"/>
              </p:cNvPicPr>
              <p:nvPr/>
            </p:nvPicPr>
            <p:blipFill>
              <a:blip r:embed="rId204">
                <a:extLst>
                  <a:ext uri="{28A0092B-C50C-407E-A947-70E740481C1C}">
                    <a14:useLocalDpi xmlns:a14="http://schemas.microsoft.com/office/drawing/2010/main" val="0"/>
                  </a:ext>
                </a:extLst>
              </a:blip>
              <a:stretch>
                <a:fillRect/>
              </a:stretch>
            </p:blipFill>
            <p:spPr bwMode="auto">
              <a:xfrm>
                <a:off x="7511" y="2607"/>
                <a:ext cx="4"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 name="Picture 8892">
                <a:extLst>
                  <a:ext uri="{FF2B5EF4-FFF2-40B4-BE49-F238E27FC236}">
                    <a16:creationId xmlns:a16="http://schemas.microsoft.com/office/drawing/2014/main" id="{CD81F495-7C29-48DA-8195-B37A1FEE5311}"/>
                  </a:ext>
                </a:extLst>
              </p:cNvPr>
              <p:cNvPicPr>
                <a:picLocks noChangeAspect="1" noChangeArrowheads="1"/>
              </p:cNvPicPr>
              <p:nvPr/>
            </p:nvPicPr>
            <p:blipFill>
              <a:blip r:embed="rId205">
                <a:extLst>
                  <a:ext uri="{28A0092B-C50C-407E-A947-70E740481C1C}">
                    <a14:useLocalDpi xmlns:a14="http://schemas.microsoft.com/office/drawing/2010/main" val="0"/>
                  </a:ext>
                </a:extLst>
              </a:blip>
              <a:stretch>
                <a:fillRect/>
              </a:stretch>
            </p:blipFill>
            <p:spPr bwMode="auto">
              <a:xfrm>
                <a:off x="7608" y="2598"/>
                <a:ext cx="5"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5" name="Picture 8893">
                <a:extLst>
                  <a:ext uri="{FF2B5EF4-FFF2-40B4-BE49-F238E27FC236}">
                    <a16:creationId xmlns:a16="http://schemas.microsoft.com/office/drawing/2014/main" id="{6C75FF83-9178-445F-80C2-3AC312034949}"/>
                  </a:ext>
                </a:extLst>
              </p:cNvPr>
              <p:cNvPicPr>
                <a:picLocks noChangeAspect="1" noChangeArrowheads="1"/>
              </p:cNvPicPr>
              <p:nvPr/>
            </p:nvPicPr>
            <p:blipFill>
              <a:blip r:embed="rId206">
                <a:extLst>
                  <a:ext uri="{28A0092B-C50C-407E-A947-70E740481C1C}">
                    <a14:useLocalDpi xmlns:a14="http://schemas.microsoft.com/office/drawing/2010/main" val="0"/>
                  </a:ext>
                </a:extLst>
              </a:blip>
              <a:stretch>
                <a:fillRect/>
              </a:stretch>
            </p:blipFill>
            <p:spPr bwMode="auto">
              <a:xfrm>
                <a:off x="7511" y="2611"/>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6" name="Picture 8894">
                <a:extLst>
                  <a:ext uri="{FF2B5EF4-FFF2-40B4-BE49-F238E27FC236}">
                    <a16:creationId xmlns:a16="http://schemas.microsoft.com/office/drawing/2014/main" id="{19566750-7A31-4505-A50F-874C8B026486}"/>
                  </a:ext>
                </a:extLst>
              </p:cNvPr>
              <p:cNvPicPr>
                <a:picLocks noChangeAspect="1" noChangeArrowheads="1"/>
              </p:cNvPicPr>
              <p:nvPr/>
            </p:nvPicPr>
            <p:blipFill>
              <a:blip r:embed="rId206">
                <a:extLst>
                  <a:ext uri="{28A0092B-C50C-407E-A947-70E740481C1C}">
                    <a14:useLocalDpi xmlns:a14="http://schemas.microsoft.com/office/drawing/2010/main" val="0"/>
                  </a:ext>
                </a:extLst>
              </a:blip>
              <a:stretch>
                <a:fillRect/>
              </a:stretch>
            </p:blipFill>
            <p:spPr bwMode="auto">
              <a:xfrm>
                <a:off x="7511" y="2611"/>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7" name="Picture 8895">
                <a:extLst>
                  <a:ext uri="{FF2B5EF4-FFF2-40B4-BE49-F238E27FC236}">
                    <a16:creationId xmlns:a16="http://schemas.microsoft.com/office/drawing/2014/main" id="{B091E3CF-2A69-445A-BFAA-016C7B15EFFE}"/>
                  </a:ext>
                </a:extLst>
              </p:cNvPr>
              <p:cNvPicPr>
                <a:picLocks noChangeAspect="1" noChangeArrowheads="1"/>
              </p:cNvPicPr>
              <p:nvPr/>
            </p:nvPicPr>
            <p:blipFill>
              <a:blip r:embed="rId206">
                <a:extLst>
                  <a:ext uri="{28A0092B-C50C-407E-A947-70E740481C1C}">
                    <a14:useLocalDpi xmlns:a14="http://schemas.microsoft.com/office/drawing/2010/main" val="0"/>
                  </a:ext>
                </a:extLst>
              </a:blip>
              <a:stretch>
                <a:fillRect/>
              </a:stretch>
            </p:blipFill>
            <p:spPr bwMode="auto">
              <a:xfrm>
                <a:off x="7511" y="2611"/>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8" name="Picture 8896">
                <a:extLst>
                  <a:ext uri="{FF2B5EF4-FFF2-40B4-BE49-F238E27FC236}">
                    <a16:creationId xmlns:a16="http://schemas.microsoft.com/office/drawing/2014/main" id="{FE99AB9E-B05A-4E91-A3FF-160EED1DEA44}"/>
                  </a:ext>
                </a:extLst>
              </p:cNvPr>
              <p:cNvPicPr>
                <a:picLocks noChangeAspect="1" noChangeArrowheads="1"/>
              </p:cNvPicPr>
              <p:nvPr/>
            </p:nvPicPr>
            <p:blipFill>
              <a:blip r:embed="rId207">
                <a:extLst>
                  <a:ext uri="{28A0092B-C50C-407E-A947-70E740481C1C}">
                    <a14:useLocalDpi xmlns:a14="http://schemas.microsoft.com/office/drawing/2010/main" val="0"/>
                  </a:ext>
                </a:extLst>
              </a:blip>
              <a:stretch>
                <a:fillRect/>
              </a:stretch>
            </p:blipFill>
            <p:spPr bwMode="auto">
              <a:xfrm>
                <a:off x="7511" y="2611"/>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9" name="Picture 8897">
                <a:extLst>
                  <a:ext uri="{FF2B5EF4-FFF2-40B4-BE49-F238E27FC236}">
                    <a16:creationId xmlns:a16="http://schemas.microsoft.com/office/drawing/2014/main" id="{BF93514D-5D9E-434F-85D2-659E46C80ED9}"/>
                  </a:ext>
                </a:extLst>
              </p:cNvPr>
              <p:cNvPicPr>
                <a:picLocks noChangeAspect="1" noChangeArrowheads="1"/>
              </p:cNvPicPr>
              <p:nvPr/>
            </p:nvPicPr>
            <p:blipFill>
              <a:blip r:embed="rId208">
                <a:extLst>
                  <a:ext uri="{28A0092B-C50C-407E-A947-70E740481C1C}">
                    <a14:useLocalDpi xmlns:a14="http://schemas.microsoft.com/office/drawing/2010/main" val="0"/>
                  </a:ext>
                </a:extLst>
              </a:blip>
              <a:stretch>
                <a:fillRect/>
              </a:stretch>
            </p:blipFill>
            <p:spPr bwMode="auto">
              <a:xfrm>
                <a:off x="7511" y="2595"/>
                <a:ext cx="84"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0" name="Picture 8898">
                <a:extLst>
                  <a:ext uri="{FF2B5EF4-FFF2-40B4-BE49-F238E27FC236}">
                    <a16:creationId xmlns:a16="http://schemas.microsoft.com/office/drawing/2014/main" id="{EE2C2E36-1CFA-4002-A9F5-525C0EF38F77}"/>
                  </a:ext>
                </a:extLst>
              </p:cNvPr>
              <p:cNvPicPr>
                <a:picLocks noChangeAspect="1" noChangeArrowheads="1"/>
              </p:cNvPicPr>
              <p:nvPr/>
            </p:nvPicPr>
            <p:blipFill>
              <a:blip r:embed="rId209">
                <a:extLst>
                  <a:ext uri="{28A0092B-C50C-407E-A947-70E740481C1C}">
                    <a14:useLocalDpi xmlns:a14="http://schemas.microsoft.com/office/drawing/2010/main" val="0"/>
                  </a:ext>
                </a:extLst>
              </a:blip>
              <a:stretch>
                <a:fillRect/>
              </a:stretch>
            </p:blipFill>
            <p:spPr bwMode="auto">
              <a:xfrm>
                <a:off x="7544" y="2604"/>
                <a:ext cx="30"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1" name="Picture 8899">
                <a:extLst>
                  <a:ext uri="{FF2B5EF4-FFF2-40B4-BE49-F238E27FC236}">
                    <a16:creationId xmlns:a16="http://schemas.microsoft.com/office/drawing/2014/main" id="{79EE9782-5D39-4467-A01D-A59FC701CC76}"/>
                  </a:ext>
                </a:extLst>
              </p:cNvPr>
              <p:cNvPicPr>
                <a:picLocks noChangeAspect="1" noChangeArrowheads="1"/>
              </p:cNvPicPr>
              <p:nvPr/>
            </p:nvPicPr>
            <p:blipFill>
              <a:blip r:embed="rId210">
                <a:extLst>
                  <a:ext uri="{28A0092B-C50C-407E-A947-70E740481C1C}">
                    <a14:useLocalDpi xmlns:a14="http://schemas.microsoft.com/office/drawing/2010/main" val="0"/>
                  </a:ext>
                </a:extLst>
              </a:blip>
              <a:stretch>
                <a:fillRect/>
              </a:stretch>
            </p:blipFill>
            <p:spPr bwMode="auto">
              <a:xfrm>
                <a:off x="7589" y="2595"/>
                <a:ext cx="2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2" name="Picture 8900">
                <a:extLst>
                  <a:ext uri="{FF2B5EF4-FFF2-40B4-BE49-F238E27FC236}">
                    <a16:creationId xmlns:a16="http://schemas.microsoft.com/office/drawing/2014/main" id="{D492787A-A627-4CDA-BC3C-93F6643B7D76}"/>
                  </a:ext>
                </a:extLst>
              </p:cNvPr>
              <p:cNvPicPr>
                <a:picLocks noChangeAspect="1" noChangeArrowheads="1"/>
              </p:cNvPicPr>
              <p:nvPr/>
            </p:nvPicPr>
            <p:blipFill>
              <a:blip r:embed="rId211">
                <a:extLst>
                  <a:ext uri="{28A0092B-C50C-407E-A947-70E740481C1C}">
                    <a14:useLocalDpi xmlns:a14="http://schemas.microsoft.com/office/drawing/2010/main" val="0"/>
                  </a:ext>
                </a:extLst>
              </a:blip>
              <a:stretch>
                <a:fillRect/>
              </a:stretch>
            </p:blipFill>
            <p:spPr bwMode="auto">
              <a:xfrm>
                <a:off x="7511" y="2618"/>
                <a:ext cx="6"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3" name="Picture 8901">
                <a:extLst>
                  <a:ext uri="{FF2B5EF4-FFF2-40B4-BE49-F238E27FC236}">
                    <a16:creationId xmlns:a16="http://schemas.microsoft.com/office/drawing/2014/main" id="{8ED25700-74CD-4B98-8B16-875C200266E9}"/>
                  </a:ext>
                </a:extLst>
              </p:cNvPr>
              <p:cNvPicPr>
                <a:picLocks noChangeAspect="1" noChangeArrowheads="1"/>
              </p:cNvPicPr>
              <p:nvPr/>
            </p:nvPicPr>
            <p:blipFill>
              <a:blip r:embed="rId212">
                <a:extLst>
                  <a:ext uri="{28A0092B-C50C-407E-A947-70E740481C1C}">
                    <a14:useLocalDpi xmlns:a14="http://schemas.microsoft.com/office/drawing/2010/main" val="0"/>
                  </a:ext>
                </a:extLst>
              </a:blip>
              <a:stretch>
                <a:fillRect/>
              </a:stretch>
            </p:blipFill>
            <p:spPr bwMode="auto">
              <a:xfrm>
                <a:off x="7542" y="2630"/>
                <a:ext cx="17"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 name="Picture 8902">
                <a:extLst>
                  <a:ext uri="{FF2B5EF4-FFF2-40B4-BE49-F238E27FC236}">
                    <a16:creationId xmlns:a16="http://schemas.microsoft.com/office/drawing/2014/main" id="{4F742F04-8E2B-4485-AD96-15A50934E72A}"/>
                  </a:ext>
                </a:extLst>
              </p:cNvPr>
              <p:cNvPicPr>
                <a:picLocks noChangeAspect="1" noChangeArrowheads="1"/>
              </p:cNvPicPr>
              <p:nvPr/>
            </p:nvPicPr>
            <p:blipFill>
              <a:blip r:embed="rId213">
                <a:extLst>
                  <a:ext uri="{28A0092B-C50C-407E-A947-70E740481C1C}">
                    <a14:useLocalDpi xmlns:a14="http://schemas.microsoft.com/office/drawing/2010/main" val="0"/>
                  </a:ext>
                </a:extLst>
              </a:blip>
              <a:stretch>
                <a:fillRect/>
              </a:stretch>
            </p:blipFill>
            <p:spPr bwMode="auto">
              <a:xfrm>
                <a:off x="7539" y="2617"/>
                <a:ext cx="8"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5" name="Picture 8903">
                <a:extLst>
                  <a:ext uri="{FF2B5EF4-FFF2-40B4-BE49-F238E27FC236}">
                    <a16:creationId xmlns:a16="http://schemas.microsoft.com/office/drawing/2014/main" id="{11AB2AEC-2278-44C4-A585-35D5E2478D23}"/>
                  </a:ext>
                </a:extLst>
              </p:cNvPr>
              <p:cNvPicPr>
                <a:picLocks noChangeAspect="1" noChangeArrowheads="1"/>
              </p:cNvPicPr>
              <p:nvPr/>
            </p:nvPicPr>
            <p:blipFill>
              <a:blip r:embed="rId214">
                <a:extLst>
                  <a:ext uri="{28A0092B-C50C-407E-A947-70E740481C1C}">
                    <a14:useLocalDpi xmlns:a14="http://schemas.microsoft.com/office/drawing/2010/main" val="0"/>
                  </a:ext>
                </a:extLst>
              </a:blip>
              <a:stretch>
                <a:fillRect/>
              </a:stretch>
            </p:blipFill>
            <p:spPr bwMode="auto">
              <a:xfrm>
                <a:off x="7553" y="2689"/>
                <a:ext cx="4"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6" name="Picture 8904">
                <a:extLst>
                  <a:ext uri="{FF2B5EF4-FFF2-40B4-BE49-F238E27FC236}">
                    <a16:creationId xmlns:a16="http://schemas.microsoft.com/office/drawing/2014/main" id="{FC5409BA-65FB-4F9F-87C6-9A81478E7B02}"/>
                  </a:ext>
                </a:extLst>
              </p:cNvPr>
              <p:cNvPicPr>
                <a:picLocks noChangeAspect="1" noChangeArrowheads="1"/>
              </p:cNvPicPr>
              <p:nvPr/>
            </p:nvPicPr>
            <p:blipFill>
              <a:blip r:embed="rId215">
                <a:extLst>
                  <a:ext uri="{28A0092B-C50C-407E-A947-70E740481C1C}">
                    <a14:useLocalDpi xmlns:a14="http://schemas.microsoft.com/office/drawing/2010/main" val="0"/>
                  </a:ext>
                </a:extLst>
              </a:blip>
              <a:stretch>
                <a:fillRect/>
              </a:stretch>
            </p:blipFill>
            <p:spPr bwMode="auto">
              <a:xfrm>
                <a:off x="7544" y="2635"/>
                <a:ext cx="15"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7" name="Picture 8905">
                <a:extLst>
                  <a:ext uri="{FF2B5EF4-FFF2-40B4-BE49-F238E27FC236}">
                    <a16:creationId xmlns:a16="http://schemas.microsoft.com/office/drawing/2014/main" id="{A16586CA-D624-42AB-BE2A-863DE6AF1261}"/>
                  </a:ext>
                </a:extLst>
              </p:cNvPr>
              <p:cNvPicPr>
                <a:picLocks noChangeAspect="1" noChangeArrowheads="1"/>
              </p:cNvPicPr>
              <p:nvPr/>
            </p:nvPicPr>
            <p:blipFill>
              <a:blip r:embed="rId216">
                <a:extLst>
                  <a:ext uri="{28A0092B-C50C-407E-A947-70E740481C1C}">
                    <a14:useLocalDpi xmlns:a14="http://schemas.microsoft.com/office/drawing/2010/main" val="0"/>
                  </a:ext>
                </a:extLst>
              </a:blip>
              <a:stretch>
                <a:fillRect/>
              </a:stretch>
            </p:blipFill>
            <p:spPr bwMode="auto">
              <a:xfrm>
                <a:off x="7541" y="2627"/>
                <a:ext cx="9"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8" name="Picture 8906">
                <a:extLst>
                  <a:ext uri="{FF2B5EF4-FFF2-40B4-BE49-F238E27FC236}">
                    <a16:creationId xmlns:a16="http://schemas.microsoft.com/office/drawing/2014/main" id="{8421E280-D420-4EC6-A0B1-DE486F8F8F3F}"/>
                  </a:ext>
                </a:extLst>
              </p:cNvPr>
              <p:cNvPicPr>
                <a:picLocks noChangeAspect="1" noChangeArrowheads="1"/>
              </p:cNvPicPr>
              <p:nvPr/>
            </p:nvPicPr>
            <p:blipFill>
              <a:blip r:embed="rId217">
                <a:extLst>
                  <a:ext uri="{28A0092B-C50C-407E-A947-70E740481C1C}">
                    <a14:useLocalDpi xmlns:a14="http://schemas.microsoft.com/office/drawing/2010/main" val="0"/>
                  </a:ext>
                </a:extLst>
              </a:blip>
              <a:stretch>
                <a:fillRect/>
              </a:stretch>
            </p:blipFill>
            <p:spPr bwMode="auto">
              <a:xfrm>
                <a:off x="7552" y="2670"/>
                <a:ext cx="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9" name="Picture 8907">
                <a:extLst>
                  <a:ext uri="{FF2B5EF4-FFF2-40B4-BE49-F238E27FC236}">
                    <a16:creationId xmlns:a16="http://schemas.microsoft.com/office/drawing/2014/main" id="{9EC3266E-97F7-4711-B31B-E248F996B980}"/>
                  </a:ext>
                </a:extLst>
              </p:cNvPr>
              <p:cNvPicPr>
                <a:picLocks noChangeAspect="1" noChangeArrowheads="1"/>
              </p:cNvPicPr>
              <p:nvPr/>
            </p:nvPicPr>
            <p:blipFill>
              <a:blip r:embed="rId218">
                <a:extLst>
                  <a:ext uri="{28A0092B-C50C-407E-A947-70E740481C1C}">
                    <a14:useLocalDpi xmlns:a14="http://schemas.microsoft.com/office/drawing/2010/main" val="0"/>
                  </a:ext>
                </a:extLst>
              </a:blip>
              <a:stretch>
                <a:fillRect/>
              </a:stretch>
            </p:blipFill>
            <p:spPr bwMode="auto">
              <a:xfrm>
                <a:off x="7552" y="2662"/>
                <a:ext cx="5"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0" name="Picture 8908">
                <a:extLst>
                  <a:ext uri="{FF2B5EF4-FFF2-40B4-BE49-F238E27FC236}">
                    <a16:creationId xmlns:a16="http://schemas.microsoft.com/office/drawing/2014/main" id="{5759BF0B-51D5-4E8A-A685-6DA8B0A88DCC}"/>
                  </a:ext>
                </a:extLst>
              </p:cNvPr>
              <p:cNvPicPr>
                <a:picLocks noChangeAspect="1" noChangeArrowheads="1"/>
              </p:cNvPicPr>
              <p:nvPr/>
            </p:nvPicPr>
            <p:blipFill>
              <a:blip r:embed="rId219">
                <a:extLst>
                  <a:ext uri="{28A0092B-C50C-407E-A947-70E740481C1C}">
                    <a14:useLocalDpi xmlns:a14="http://schemas.microsoft.com/office/drawing/2010/main" val="0"/>
                  </a:ext>
                </a:extLst>
              </a:blip>
              <a:stretch>
                <a:fillRect/>
              </a:stretch>
            </p:blipFill>
            <p:spPr bwMode="auto">
              <a:xfrm>
                <a:off x="7552" y="2680"/>
                <a:ext cx="5"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1" name="Picture 8909">
                <a:extLst>
                  <a:ext uri="{FF2B5EF4-FFF2-40B4-BE49-F238E27FC236}">
                    <a16:creationId xmlns:a16="http://schemas.microsoft.com/office/drawing/2014/main" id="{A2020FDD-85BB-4D05-93D0-B4166813A65E}"/>
                  </a:ext>
                </a:extLst>
              </p:cNvPr>
              <p:cNvPicPr>
                <a:picLocks noChangeAspect="1" noChangeArrowheads="1"/>
              </p:cNvPicPr>
              <p:nvPr/>
            </p:nvPicPr>
            <p:blipFill>
              <a:blip r:embed="rId220">
                <a:extLst>
                  <a:ext uri="{28A0092B-C50C-407E-A947-70E740481C1C}">
                    <a14:useLocalDpi xmlns:a14="http://schemas.microsoft.com/office/drawing/2010/main" val="0"/>
                  </a:ext>
                </a:extLst>
              </a:blip>
              <a:stretch>
                <a:fillRect/>
              </a:stretch>
            </p:blipFill>
            <p:spPr bwMode="auto">
              <a:xfrm>
                <a:off x="7552" y="2679"/>
                <a:ext cx="5"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2" name="Picture 8910">
                <a:extLst>
                  <a:ext uri="{FF2B5EF4-FFF2-40B4-BE49-F238E27FC236}">
                    <a16:creationId xmlns:a16="http://schemas.microsoft.com/office/drawing/2014/main" id="{B67B96EC-6C91-4248-995F-B171FF9FD8FF}"/>
                  </a:ext>
                </a:extLst>
              </p:cNvPr>
              <p:cNvPicPr>
                <a:picLocks noChangeAspect="1" noChangeArrowheads="1"/>
              </p:cNvPicPr>
              <p:nvPr/>
            </p:nvPicPr>
            <p:blipFill>
              <a:blip r:embed="rId221">
                <a:extLst>
                  <a:ext uri="{28A0092B-C50C-407E-A947-70E740481C1C}">
                    <a14:useLocalDpi xmlns:a14="http://schemas.microsoft.com/office/drawing/2010/main" val="0"/>
                  </a:ext>
                </a:extLst>
              </a:blip>
              <a:stretch>
                <a:fillRect/>
              </a:stretch>
            </p:blipFill>
            <p:spPr bwMode="auto">
              <a:xfrm>
                <a:off x="7517" y="2619"/>
                <a:ext cx="24"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3" name="Picture 8911">
                <a:extLst>
                  <a:ext uri="{FF2B5EF4-FFF2-40B4-BE49-F238E27FC236}">
                    <a16:creationId xmlns:a16="http://schemas.microsoft.com/office/drawing/2014/main" id="{5D52F6C5-F9B0-474F-BF76-7D0AC1CB8D9C}"/>
                  </a:ext>
                </a:extLst>
              </p:cNvPr>
              <p:cNvPicPr>
                <a:picLocks noChangeAspect="1" noChangeArrowheads="1"/>
              </p:cNvPicPr>
              <p:nvPr/>
            </p:nvPicPr>
            <p:blipFill>
              <a:blip r:embed="rId222">
                <a:extLst>
                  <a:ext uri="{28A0092B-C50C-407E-A947-70E740481C1C}">
                    <a14:useLocalDpi xmlns:a14="http://schemas.microsoft.com/office/drawing/2010/main" val="0"/>
                  </a:ext>
                </a:extLst>
              </a:blip>
              <a:stretch>
                <a:fillRect/>
              </a:stretch>
            </p:blipFill>
            <p:spPr bwMode="auto">
              <a:xfrm>
                <a:off x="7517" y="2618"/>
                <a:ext cx="24"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 name="Picture 8912">
                <a:extLst>
                  <a:ext uri="{FF2B5EF4-FFF2-40B4-BE49-F238E27FC236}">
                    <a16:creationId xmlns:a16="http://schemas.microsoft.com/office/drawing/2014/main" id="{C9EB4331-C884-4D53-A313-B3655331E32F}"/>
                  </a:ext>
                </a:extLst>
              </p:cNvPr>
              <p:cNvPicPr>
                <a:picLocks noChangeAspect="1" noChangeArrowheads="1"/>
              </p:cNvPicPr>
              <p:nvPr/>
            </p:nvPicPr>
            <p:blipFill>
              <a:blip r:embed="rId223">
                <a:extLst>
                  <a:ext uri="{28A0092B-C50C-407E-A947-70E740481C1C}">
                    <a14:useLocalDpi xmlns:a14="http://schemas.microsoft.com/office/drawing/2010/main" val="0"/>
                  </a:ext>
                </a:extLst>
              </a:blip>
              <a:stretch>
                <a:fillRect/>
              </a:stretch>
            </p:blipFill>
            <p:spPr bwMode="auto">
              <a:xfrm>
                <a:off x="7517" y="2625"/>
                <a:ext cx="24"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 name="Picture 8913">
                <a:extLst>
                  <a:ext uri="{FF2B5EF4-FFF2-40B4-BE49-F238E27FC236}">
                    <a16:creationId xmlns:a16="http://schemas.microsoft.com/office/drawing/2014/main" id="{F27A79DB-AA2A-4C27-A8AE-9909EFD7F413}"/>
                  </a:ext>
                </a:extLst>
              </p:cNvPr>
              <p:cNvPicPr>
                <a:picLocks noChangeAspect="1" noChangeArrowheads="1"/>
              </p:cNvPicPr>
              <p:nvPr/>
            </p:nvPicPr>
            <p:blipFill>
              <a:blip r:embed="rId224">
                <a:extLst>
                  <a:ext uri="{28A0092B-C50C-407E-A947-70E740481C1C}">
                    <a14:useLocalDpi xmlns:a14="http://schemas.microsoft.com/office/drawing/2010/main" val="0"/>
                  </a:ext>
                </a:extLst>
              </a:blip>
              <a:stretch>
                <a:fillRect/>
              </a:stretch>
            </p:blipFill>
            <p:spPr bwMode="auto">
              <a:xfrm>
                <a:off x="7597" y="2616"/>
                <a:ext cx="16"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 name="Picture 8914">
                <a:extLst>
                  <a:ext uri="{FF2B5EF4-FFF2-40B4-BE49-F238E27FC236}">
                    <a16:creationId xmlns:a16="http://schemas.microsoft.com/office/drawing/2014/main" id="{FFA84BF2-D2F1-4CDC-9452-B582281C7402}"/>
                  </a:ext>
                </a:extLst>
              </p:cNvPr>
              <p:cNvPicPr>
                <a:picLocks noChangeAspect="1" noChangeArrowheads="1"/>
              </p:cNvPicPr>
              <p:nvPr/>
            </p:nvPicPr>
            <p:blipFill>
              <a:blip r:embed="rId225">
                <a:extLst>
                  <a:ext uri="{28A0092B-C50C-407E-A947-70E740481C1C}">
                    <a14:useLocalDpi xmlns:a14="http://schemas.microsoft.com/office/drawing/2010/main" val="0"/>
                  </a:ext>
                </a:extLst>
              </a:blip>
              <a:stretch>
                <a:fillRect/>
              </a:stretch>
            </p:blipFill>
            <p:spPr bwMode="auto">
              <a:xfrm>
                <a:off x="7595" y="2616"/>
                <a:ext cx="16"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7" name="Picture 8915">
                <a:extLst>
                  <a:ext uri="{FF2B5EF4-FFF2-40B4-BE49-F238E27FC236}">
                    <a16:creationId xmlns:a16="http://schemas.microsoft.com/office/drawing/2014/main" id="{A5BE2309-F9A0-4ED3-91A4-10FF8FAD92B6}"/>
                  </a:ext>
                </a:extLst>
              </p:cNvPr>
              <p:cNvPicPr>
                <a:picLocks noChangeAspect="1" noChangeArrowheads="1"/>
              </p:cNvPicPr>
              <p:nvPr/>
            </p:nvPicPr>
            <p:blipFill>
              <a:blip r:embed="rId226">
                <a:extLst>
                  <a:ext uri="{28A0092B-C50C-407E-A947-70E740481C1C}">
                    <a14:useLocalDpi xmlns:a14="http://schemas.microsoft.com/office/drawing/2010/main" val="0"/>
                  </a:ext>
                </a:extLst>
              </a:blip>
              <a:stretch>
                <a:fillRect/>
              </a:stretch>
            </p:blipFill>
            <p:spPr bwMode="auto">
              <a:xfrm>
                <a:off x="7591" y="2612"/>
                <a:ext cx="28"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8" name="Picture 8916">
                <a:extLst>
                  <a:ext uri="{FF2B5EF4-FFF2-40B4-BE49-F238E27FC236}">
                    <a16:creationId xmlns:a16="http://schemas.microsoft.com/office/drawing/2014/main" id="{F44C21F6-BAA1-4E55-A8C2-A5E1A6A1664D}"/>
                  </a:ext>
                </a:extLst>
              </p:cNvPr>
              <p:cNvPicPr>
                <a:picLocks noChangeAspect="1" noChangeArrowheads="1"/>
              </p:cNvPicPr>
              <p:nvPr/>
            </p:nvPicPr>
            <p:blipFill>
              <a:blip r:embed="rId227">
                <a:extLst>
                  <a:ext uri="{28A0092B-C50C-407E-A947-70E740481C1C}">
                    <a14:useLocalDpi xmlns:a14="http://schemas.microsoft.com/office/drawing/2010/main" val="0"/>
                  </a:ext>
                </a:extLst>
              </a:blip>
              <a:stretch>
                <a:fillRect/>
              </a:stretch>
            </p:blipFill>
            <p:spPr bwMode="auto">
              <a:xfrm>
                <a:off x="7569" y="2609"/>
                <a:ext cx="27"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9" name="Picture 8917">
                <a:extLst>
                  <a:ext uri="{FF2B5EF4-FFF2-40B4-BE49-F238E27FC236}">
                    <a16:creationId xmlns:a16="http://schemas.microsoft.com/office/drawing/2014/main" id="{50CD0E7F-7956-46FC-81A5-3F3EA9641B29}"/>
                  </a:ext>
                </a:extLst>
              </p:cNvPr>
              <p:cNvPicPr>
                <a:picLocks noChangeAspect="1" noChangeArrowheads="1"/>
              </p:cNvPicPr>
              <p:nvPr/>
            </p:nvPicPr>
            <p:blipFill>
              <a:blip r:embed="rId228">
                <a:extLst>
                  <a:ext uri="{28A0092B-C50C-407E-A947-70E740481C1C}">
                    <a14:useLocalDpi xmlns:a14="http://schemas.microsoft.com/office/drawing/2010/main" val="0"/>
                  </a:ext>
                </a:extLst>
              </a:blip>
              <a:stretch>
                <a:fillRect/>
              </a:stretch>
            </p:blipFill>
            <p:spPr bwMode="auto">
              <a:xfrm>
                <a:off x="7565" y="2607"/>
                <a:ext cx="2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0" name="Picture 8918">
                <a:extLst>
                  <a:ext uri="{FF2B5EF4-FFF2-40B4-BE49-F238E27FC236}">
                    <a16:creationId xmlns:a16="http://schemas.microsoft.com/office/drawing/2014/main" id="{139D0712-D711-4225-BCFE-5243E18BE156}"/>
                  </a:ext>
                </a:extLst>
              </p:cNvPr>
              <p:cNvPicPr>
                <a:picLocks noChangeAspect="1" noChangeArrowheads="1"/>
              </p:cNvPicPr>
              <p:nvPr/>
            </p:nvPicPr>
            <p:blipFill>
              <a:blip r:embed="rId229">
                <a:extLst>
                  <a:ext uri="{28A0092B-C50C-407E-A947-70E740481C1C}">
                    <a14:useLocalDpi xmlns:a14="http://schemas.microsoft.com/office/drawing/2010/main" val="0"/>
                  </a:ext>
                </a:extLst>
              </a:blip>
              <a:stretch>
                <a:fillRect/>
              </a:stretch>
            </p:blipFill>
            <p:spPr bwMode="auto">
              <a:xfrm>
                <a:off x="7552" y="2649"/>
                <a:ext cx="5"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1" name="Picture 8919">
                <a:extLst>
                  <a:ext uri="{FF2B5EF4-FFF2-40B4-BE49-F238E27FC236}">
                    <a16:creationId xmlns:a16="http://schemas.microsoft.com/office/drawing/2014/main" id="{2DD75196-707E-47FB-9625-B80B75C12D98}"/>
                  </a:ext>
                </a:extLst>
              </p:cNvPr>
              <p:cNvPicPr>
                <a:picLocks noChangeAspect="1" noChangeArrowheads="1"/>
              </p:cNvPicPr>
              <p:nvPr/>
            </p:nvPicPr>
            <p:blipFill>
              <a:blip r:embed="rId230">
                <a:extLst>
                  <a:ext uri="{28A0092B-C50C-407E-A947-70E740481C1C}">
                    <a14:useLocalDpi xmlns:a14="http://schemas.microsoft.com/office/drawing/2010/main" val="0"/>
                  </a:ext>
                </a:extLst>
              </a:blip>
              <a:stretch>
                <a:fillRect/>
              </a:stretch>
            </p:blipFill>
            <p:spPr bwMode="auto">
              <a:xfrm>
                <a:off x="7549" y="2643"/>
                <a:ext cx="10"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2" name="Picture 8920">
                <a:extLst>
                  <a:ext uri="{FF2B5EF4-FFF2-40B4-BE49-F238E27FC236}">
                    <a16:creationId xmlns:a16="http://schemas.microsoft.com/office/drawing/2014/main" id="{27C42426-C2D4-42A7-9778-F1903F67B836}"/>
                  </a:ext>
                </a:extLst>
              </p:cNvPr>
              <p:cNvPicPr>
                <a:picLocks noChangeAspect="1" noChangeArrowheads="1"/>
              </p:cNvPicPr>
              <p:nvPr/>
            </p:nvPicPr>
            <p:blipFill>
              <a:blip r:embed="rId231">
                <a:extLst>
                  <a:ext uri="{28A0092B-C50C-407E-A947-70E740481C1C}">
                    <a14:useLocalDpi xmlns:a14="http://schemas.microsoft.com/office/drawing/2010/main" val="0"/>
                  </a:ext>
                </a:extLst>
              </a:blip>
              <a:stretch>
                <a:fillRect/>
              </a:stretch>
            </p:blipFill>
            <p:spPr bwMode="auto">
              <a:xfrm>
                <a:off x="7572" y="2615"/>
                <a:ext cx="27"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3" name="Picture 8921">
                <a:extLst>
                  <a:ext uri="{FF2B5EF4-FFF2-40B4-BE49-F238E27FC236}">
                    <a16:creationId xmlns:a16="http://schemas.microsoft.com/office/drawing/2014/main" id="{AE2CC446-93CB-48B8-85D8-42280DCFB575}"/>
                  </a:ext>
                </a:extLst>
              </p:cNvPr>
              <p:cNvPicPr>
                <a:picLocks noChangeAspect="1" noChangeArrowheads="1"/>
              </p:cNvPicPr>
              <p:nvPr/>
            </p:nvPicPr>
            <p:blipFill>
              <a:blip r:embed="rId232">
                <a:extLst>
                  <a:ext uri="{28A0092B-C50C-407E-A947-70E740481C1C}">
                    <a14:useLocalDpi xmlns:a14="http://schemas.microsoft.com/office/drawing/2010/main" val="0"/>
                  </a:ext>
                </a:extLst>
              </a:blip>
              <a:stretch>
                <a:fillRect/>
              </a:stretch>
            </p:blipFill>
            <p:spPr bwMode="auto">
              <a:xfrm>
                <a:off x="7595" y="2617"/>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 name="Picture 8922">
                <a:extLst>
                  <a:ext uri="{FF2B5EF4-FFF2-40B4-BE49-F238E27FC236}">
                    <a16:creationId xmlns:a16="http://schemas.microsoft.com/office/drawing/2014/main" id="{30B6908E-3DD1-4CD4-92C1-9C98429FE517}"/>
                  </a:ext>
                </a:extLst>
              </p:cNvPr>
              <p:cNvPicPr>
                <a:picLocks noChangeAspect="1" noChangeArrowheads="1"/>
              </p:cNvPicPr>
              <p:nvPr/>
            </p:nvPicPr>
            <p:blipFill>
              <a:blip r:embed="rId233">
                <a:extLst>
                  <a:ext uri="{28A0092B-C50C-407E-A947-70E740481C1C}">
                    <a14:useLocalDpi xmlns:a14="http://schemas.microsoft.com/office/drawing/2010/main" val="0"/>
                  </a:ext>
                </a:extLst>
              </a:blip>
              <a:stretch>
                <a:fillRect/>
              </a:stretch>
            </p:blipFill>
            <p:spPr bwMode="auto">
              <a:xfrm>
                <a:off x="7594" y="2618"/>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 name="Picture 8923">
                <a:extLst>
                  <a:ext uri="{FF2B5EF4-FFF2-40B4-BE49-F238E27FC236}">
                    <a16:creationId xmlns:a16="http://schemas.microsoft.com/office/drawing/2014/main" id="{7A769A59-9854-47AC-9796-0BF44699E62C}"/>
                  </a:ext>
                </a:extLst>
              </p:cNvPr>
              <p:cNvPicPr>
                <a:picLocks noChangeAspect="1" noChangeArrowheads="1"/>
              </p:cNvPicPr>
              <p:nvPr/>
            </p:nvPicPr>
            <p:blipFill>
              <a:blip r:embed="rId234">
                <a:extLst>
                  <a:ext uri="{28A0092B-C50C-407E-A947-70E740481C1C}">
                    <a14:useLocalDpi xmlns:a14="http://schemas.microsoft.com/office/drawing/2010/main" val="0"/>
                  </a:ext>
                </a:extLst>
              </a:blip>
              <a:stretch>
                <a:fillRect/>
              </a:stretch>
            </p:blipFill>
            <p:spPr bwMode="auto">
              <a:xfrm>
                <a:off x="7575" y="2629"/>
                <a:ext cx="23"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6" name="Picture 8924">
                <a:extLst>
                  <a:ext uri="{FF2B5EF4-FFF2-40B4-BE49-F238E27FC236}">
                    <a16:creationId xmlns:a16="http://schemas.microsoft.com/office/drawing/2014/main" id="{7B8B7F8E-88D0-4B10-BC9A-5F49F1194B50}"/>
                  </a:ext>
                </a:extLst>
              </p:cNvPr>
              <p:cNvPicPr>
                <a:picLocks noChangeAspect="1" noChangeArrowheads="1"/>
              </p:cNvPicPr>
              <p:nvPr/>
            </p:nvPicPr>
            <p:blipFill>
              <a:blip r:embed="rId235">
                <a:extLst>
                  <a:ext uri="{28A0092B-C50C-407E-A947-70E740481C1C}">
                    <a14:useLocalDpi xmlns:a14="http://schemas.microsoft.com/office/drawing/2010/main" val="0"/>
                  </a:ext>
                </a:extLst>
              </a:blip>
              <a:stretch>
                <a:fillRect/>
              </a:stretch>
            </p:blipFill>
            <p:spPr bwMode="auto">
              <a:xfrm>
                <a:off x="7575" y="2621"/>
                <a:ext cx="2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7" name="Picture 8925">
                <a:extLst>
                  <a:ext uri="{FF2B5EF4-FFF2-40B4-BE49-F238E27FC236}">
                    <a16:creationId xmlns:a16="http://schemas.microsoft.com/office/drawing/2014/main" id="{EBBB1BE2-F0C6-4EDA-B263-50FDCEDB3F2C}"/>
                  </a:ext>
                </a:extLst>
              </p:cNvPr>
              <p:cNvPicPr>
                <a:picLocks noChangeAspect="1" noChangeArrowheads="1"/>
              </p:cNvPicPr>
              <p:nvPr/>
            </p:nvPicPr>
            <p:blipFill>
              <a:blip r:embed="rId236">
                <a:extLst>
                  <a:ext uri="{28A0092B-C50C-407E-A947-70E740481C1C}">
                    <a14:useLocalDpi xmlns:a14="http://schemas.microsoft.com/office/drawing/2010/main" val="0"/>
                  </a:ext>
                </a:extLst>
              </a:blip>
              <a:stretch>
                <a:fillRect/>
              </a:stretch>
            </p:blipFill>
            <p:spPr bwMode="auto">
              <a:xfrm>
                <a:off x="7578" y="2631"/>
                <a:ext cx="20" cy="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8" name="Picture 8926">
                <a:extLst>
                  <a:ext uri="{FF2B5EF4-FFF2-40B4-BE49-F238E27FC236}">
                    <a16:creationId xmlns:a16="http://schemas.microsoft.com/office/drawing/2014/main" id="{02CC1F5C-6847-4CA9-9E63-3FCFA00997FB}"/>
                  </a:ext>
                </a:extLst>
              </p:cNvPr>
              <p:cNvPicPr>
                <a:picLocks noChangeAspect="1" noChangeArrowheads="1"/>
              </p:cNvPicPr>
              <p:nvPr/>
            </p:nvPicPr>
            <p:blipFill>
              <a:blip r:embed="rId237">
                <a:extLst>
                  <a:ext uri="{28A0092B-C50C-407E-A947-70E740481C1C}">
                    <a14:useLocalDpi xmlns:a14="http://schemas.microsoft.com/office/drawing/2010/main" val="0"/>
                  </a:ext>
                </a:extLst>
              </a:blip>
              <a:stretch>
                <a:fillRect/>
              </a:stretch>
            </p:blipFill>
            <p:spPr bwMode="auto">
              <a:xfrm>
                <a:off x="7572" y="2673"/>
                <a:ext cx="4"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9" name="Picture 8927">
                <a:extLst>
                  <a:ext uri="{FF2B5EF4-FFF2-40B4-BE49-F238E27FC236}">
                    <a16:creationId xmlns:a16="http://schemas.microsoft.com/office/drawing/2014/main" id="{2EFBF09A-79CF-459D-944F-29877C233DA7}"/>
                  </a:ext>
                </a:extLst>
              </p:cNvPr>
              <p:cNvPicPr>
                <a:picLocks noChangeAspect="1" noChangeArrowheads="1"/>
              </p:cNvPicPr>
              <p:nvPr/>
            </p:nvPicPr>
            <p:blipFill>
              <a:blip r:embed="rId238">
                <a:extLst>
                  <a:ext uri="{28A0092B-C50C-407E-A947-70E740481C1C}">
                    <a14:useLocalDpi xmlns:a14="http://schemas.microsoft.com/office/drawing/2010/main" val="0"/>
                  </a:ext>
                </a:extLst>
              </a:blip>
              <a:stretch>
                <a:fillRect/>
              </a:stretch>
            </p:blipFill>
            <p:spPr bwMode="auto">
              <a:xfrm>
                <a:off x="7568" y="2658"/>
                <a:ext cx="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0" name="Picture 8928">
                <a:extLst>
                  <a:ext uri="{FF2B5EF4-FFF2-40B4-BE49-F238E27FC236}">
                    <a16:creationId xmlns:a16="http://schemas.microsoft.com/office/drawing/2014/main" id="{1B483B37-9648-4632-9411-86D9B90DE74F}"/>
                  </a:ext>
                </a:extLst>
              </p:cNvPr>
              <p:cNvPicPr>
                <a:picLocks noChangeAspect="1" noChangeArrowheads="1"/>
              </p:cNvPicPr>
              <p:nvPr/>
            </p:nvPicPr>
            <p:blipFill>
              <a:blip r:embed="rId239">
                <a:extLst>
                  <a:ext uri="{28A0092B-C50C-407E-A947-70E740481C1C}">
                    <a14:useLocalDpi xmlns:a14="http://schemas.microsoft.com/office/drawing/2010/main" val="0"/>
                  </a:ext>
                </a:extLst>
              </a:blip>
              <a:stretch>
                <a:fillRect/>
              </a:stretch>
            </p:blipFill>
            <p:spPr bwMode="auto">
              <a:xfrm>
                <a:off x="7594" y="2627"/>
                <a:ext cx="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1" name="Picture 8929">
                <a:extLst>
                  <a:ext uri="{FF2B5EF4-FFF2-40B4-BE49-F238E27FC236}">
                    <a16:creationId xmlns:a16="http://schemas.microsoft.com/office/drawing/2014/main" id="{7B9F2E9F-79C4-46BF-AD13-A57DFDD35045}"/>
                  </a:ext>
                </a:extLst>
              </p:cNvPr>
              <p:cNvPicPr>
                <a:picLocks noChangeAspect="1" noChangeArrowheads="1"/>
              </p:cNvPicPr>
              <p:nvPr/>
            </p:nvPicPr>
            <p:blipFill>
              <a:blip r:embed="rId240">
                <a:extLst>
                  <a:ext uri="{28A0092B-C50C-407E-A947-70E740481C1C}">
                    <a14:useLocalDpi xmlns:a14="http://schemas.microsoft.com/office/drawing/2010/main" val="0"/>
                  </a:ext>
                </a:extLst>
              </a:blip>
              <a:stretch>
                <a:fillRect/>
              </a:stretch>
            </p:blipFill>
            <p:spPr bwMode="auto">
              <a:xfrm>
                <a:off x="7594" y="2621"/>
                <a:ext cx="7"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 name="Picture 8930">
                <a:extLst>
                  <a:ext uri="{FF2B5EF4-FFF2-40B4-BE49-F238E27FC236}">
                    <a16:creationId xmlns:a16="http://schemas.microsoft.com/office/drawing/2014/main" id="{2622BD38-AE2C-4910-8CBE-00762BEFB4F0}"/>
                  </a:ext>
                </a:extLst>
              </p:cNvPr>
              <p:cNvPicPr>
                <a:picLocks noChangeAspect="1" noChangeArrowheads="1"/>
              </p:cNvPicPr>
              <p:nvPr/>
            </p:nvPicPr>
            <p:blipFill>
              <a:blip r:embed="rId241">
                <a:extLst>
                  <a:ext uri="{28A0092B-C50C-407E-A947-70E740481C1C}">
                    <a14:useLocalDpi xmlns:a14="http://schemas.microsoft.com/office/drawing/2010/main" val="0"/>
                  </a:ext>
                </a:extLst>
              </a:blip>
              <a:stretch>
                <a:fillRect/>
              </a:stretch>
            </p:blipFill>
            <p:spPr bwMode="auto">
              <a:xfrm>
                <a:off x="7594" y="2628"/>
                <a:ext cx="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 name="Picture 8931">
                <a:extLst>
                  <a:ext uri="{FF2B5EF4-FFF2-40B4-BE49-F238E27FC236}">
                    <a16:creationId xmlns:a16="http://schemas.microsoft.com/office/drawing/2014/main" id="{0B9290B1-6824-4DDE-9E17-C9D7D069EDD5}"/>
                  </a:ext>
                </a:extLst>
              </p:cNvPr>
              <p:cNvPicPr>
                <a:picLocks noChangeAspect="1" noChangeArrowheads="1"/>
              </p:cNvPicPr>
              <p:nvPr/>
            </p:nvPicPr>
            <p:blipFill>
              <a:blip r:embed="rId242">
                <a:extLst>
                  <a:ext uri="{28A0092B-C50C-407E-A947-70E740481C1C}">
                    <a14:useLocalDpi xmlns:a14="http://schemas.microsoft.com/office/drawing/2010/main" val="0"/>
                  </a:ext>
                </a:extLst>
              </a:blip>
              <a:stretch>
                <a:fillRect/>
              </a:stretch>
            </p:blipFill>
            <p:spPr bwMode="auto">
              <a:xfrm>
                <a:off x="7572" y="2659"/>
                <a:ext cx="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 name="Picture 8932">
                <a:extLst>
                  <a:ext uri="{FF2B5EF4-FFF2-40B4-BE49-F238E27FC236}">
                    <a16:creationId xmlns:a16="http://schemas.microsoft.com/office/drawing/2014/main" id="{8FAB5A3D-E8BE-4C75-9BCF-E1B5B2AD6BB2}"/>
                  </a:ext>
                </a:extLst>
              </p:cNvPr>
              <p:cNvPicPr>
                <a:picLocks noChangeAspect="1" noChangeArrowheads="1"/>
              </p:cNvPicPr>
              <p:nvPr/>
            </p:nvPicPr>
            <p:blipFill>
              <a:blip r:embed="rId243">
                <a:extLst>
                  <a:ext uri="{28A0092B-C50C-407E-A947-70E740481C1C}">
                    <a14:useLocalDpi xmlns:a14="http://schemas.microsoft.com/office/drawing/2010/main" val="0"/>
                  </a:ext>
                </a:extLst>
              </a:blip>
              <a:stretch>
                <a:fillRect/>
              </a:stretch>
            </p:blipFill>
            <p:spPr bwMode="auto">
              <a:xfrm>
                <a:off x="7572" y="2621"/>
                <a:ext cx="2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 name="Picture 8933">
                <a:extLst>
                  <a:ext uri="{FF2B5EF4-FFF2-40B4-BE49-F238E27FC236}">
                    <a16:creationId xmlns:a16="http://schemas.microsoft.com/office/drawing/2014/main" id="{3E570953-7802-4228-A98B-547973232EC3}"/>
                  </a:ext>
                </a:extLst>
              </p:cNvPr>
              <p:cNvPicPr>
                <a:picLocks noChangeAspect="1" noChangeArrowheads="1"/>
              </p:cNvPicPr>
              <p:nvPr/>
            </p:nvPicPr>
            <p:blipFill>
              <a:blip r:embed="rId244">
                <a:extLst>
                  <a:ext uri="{28A0092B-C50C-407E-A947-70E740481C1C}">
                    <a14:useLocalDpi xmlns:a14="http://schemas.microsoft.com/office/drawing/2010/main" val="0"/>
                  </a:ext>
                </a:extLst>
              </a:blip>
              <a:stretch>
                <a:fillRect/>
              </a:stretch>
            </p:blipFill>
            <p:spPr bwMode="auto">
              <a:xfrm>
                <a:off x="7544" y="2634"/>
                <a:ext cx="5"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6" name="Picture 8934">
                <a:extLst>
                  <a:ext uri="{FF2B5EF4-FFF2-40B4-BE49-F238E27FC236}">
                    <a16:creationId xmlns:a16="http://schemas.microsoft.com/office/drawing/2014/main" id="{C99B3661-A7F1-47B8-8EF7-74301F19AC6E}"/>
                  </a:ext>
                </a:extLst>
              </p:cNvPr>
              <p:cNvPicPr>
                <a:picLocks noChangeAspect="1" noChangeArrowheads="1"/>
              </p:cNvPicPr>
              <p:nvPr/>
            </p:nvPicPr>
            <p:blipFill>
              <a:blip r:embed="rId245">
                <a:extLst>
                  <a:ext uri="{28A0092B-C50C-407E-A947-70E740481C1C}">
                    <a14:useLocalDpi xmlns:a14="http://schemas.microsoft.com/office/drawing/2010/main" val="0"/>
                  </a:ext>
                </a:extLst>
              </a:blip>
              <a:stretch>
                <a:fillRect/>
              </a:stretch>
            </p:blipFill>
            <p:spPr bwMode="auto">
              <a:xfrm>
                <a:off x="7555" y="2682"/>
                <a:ext cx="5" cy="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7" name="Picture 8935">
                <a:extLst>
                  <a:ext uri="{FF2B5EF4-FFF2-40B4-BE49-F238E27FC236}">
                    <a16:creationId xmlns:a16="http://schemas.microsoft.com/office/drawing/2014/main" id="{14038F87-B477-4BAC-A083-7F160292D06A}"/>
                  </a:ext>
                </a:extLst>
              </p:cNvPr>
              <p:cNvPicPr>
                <a:picLocks noChangeAspect="1" noChangeArrowheads="1"/>
              </p:cNvPicPr>
              <p:nvPr/>
            </p:nvPicPr>
            <p:blipFill>
              <a:blip r:embed="rId246">
                <a:extLst>
                  <a:ext uri="{28A0092B-C50C-407E-A947-70E740481C1C}">
                    <a14:useLocalDpi xmlns:a14="http://schemas.microsoft.com/office/drawing/2010/main" val="0"/>
                  </a:ext>
                </a:extLst>
              </a:blip>
              <a:stretch>
                <a:fillRect/>
              </a:stretch>
            </p:blipFill>
            <p:spPr bwMode="auto">
              <a:xfrm>
                <a:off x="7547" y="2643"/>
                <a:ext cx="12"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8" name="Picture 8936">
                <a:extLst>
                  <a:ext uri="{FF2B5EF4-FFF2-40B4-BE49-F238E27FC236}">
                    <a16:creationId xmlns:a16="http://schemas.microsoft.com/office/drawing/2014/main" id="{FA1E941D-57A1-4747-8ED9-0CC898093B90}"/>
                  </a:ext>
                </a:extLst>
              </p:cNvPr>
              <p:cNvPicPr>
                <a:picLocks noChangeAspect="1" noChangeArrowheads="1"/>
              </p:cNvPicPr>
              <p:nvPr/>
            </p:nvPicPr>
            <p:blipFill>
              <a:blip r:embed="rId247">
                <a:extLst>
                  <a:ext uri="{28A0092B-C50C-407E-A947-70E740481C1C}">
                    <a14:useLocalDpi xmlns:a14="http://schemas.microsoft.com/office/drawing/2010/main" val="0"/>
                  </a:ext>
                </a:extLst>
              </a:blip>
              <a:stretch>
                <a:fillRect/>
              </a:stretch>
            </p:blipFill>
            <p:spPr bwMode="auto">
              <a:xfrm>
                <a:off x="7550" y="2646"/>
                <a:ext cx="10"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9" name="Picture 8937">
                <a:extLst>
                  <a:ext uri="{FF2B5EF4-FFF2-40B4-BE49-F238E27FC236}">
                    <a16:creationId xmlns:a16="http://schemas.microsoft.com/office/drawing/2014/main" id="{06BA2D92-ED46-4C07-B10A-FC90F8D15A12}"/>
                  </a:ext>
                </a:extLst>
              </p:cNvPr>
              <p:cNvPicPr>
                <a:picLocks noChangeAspect="1" noChangeArrowheads="1"/>
              </p:cNvPicPr>
              <p:nvPr/>
            </p:nvPicPr>
            <p:blipFill>
              <a:blip r:embed="rId248">
                <a:extLst>
                  <a:ext uri="{28A0092B-C50C-407E-A947-70E740481C1C}">
                    <a14:useLocalDpi xmlns:a14="http://schemas.microsoft.com/office/drawing/2010/main" val="0"/>
                  </a:ext>
                </a:extLst>
              </a:blip>
              <a:stretch>
                <a:fillRect/>
              </a:stretch>
            </p:blipFill>
            <p:spPr bwMode="auto">
              <a:xfrm>
                <a:off x="7549" y="2643"/>
                <a:ext cx="10"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0" name="Picture 8938">
                <a:extLst>
                  <a:ext uri="{FF2B5EF4-FFF2-40B4-BE49-F238E27FC236}">
                    <a16:creationId xmlns:a16="http://schemas.microsoft.com/office/drawing/2014/main" id="{472949E9-ED3F-4074-B9F8-B60DBA1BCC15}"/>
                  </a:ext>
                </a:extLst>
              </p:cNvPr>
              <p:cNvPicPr>
                <a:picLocks noChangeAspect="1" noChangeArrowheads="1"/>
              </p:cNvPicPr>
              <p:nvPr/>
            </p:nvPicPr>
            <p:blipFill>
              <a:blip r:embed="rId249">
                <a:extLst>
                  <a:ext uri="{28A0092B-C50C-407E-A947-70E740481C1C}">
                    <a14:useLocalDpi xmlns:a14="http://schemas.microsoft.com/office/drawing/2010/main" val="0"/>
                  </a:ext>
                </a:extLst>
              </a:blip>
              <a:stretch>
                <a:fillRect/>
              </a:stretch>
            </p:blipFill>
            <p:spPr bwMode="auto">
              <a:xfrm>
                <a:off x="7561" y="2646"/>
                <a:ext cx="18"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1" name="Picture 8939">
                <a:extLst>
                  <a:ext uri="{FF2B5EF4-FFF2-40B4-BE49-F238E27FC236}">
                    <a16:creationId xmlns:a16="http://schemas.microsoft.com/office/drawing/2014/main" id="{DC8DE1C7-1B1F-4927-826B-11489055C585}"/>
                  </a:ext>
                </a:extLst>
              </p:cNvPr>
              <p:cNvPicPr>
                <a:picLocks noChangeAspect="1" noChangeArrowheads="1"/>
              </p:cNvPicPr>
              <p:nvPr/>
            </p:nvPicPr>
            <p:blipFill>
              <a:blip r:embed="rId250">
                <a:extLst>
                  <a:ext uri="{28A0092B-C50C-407E-A947-70E740481C1C}">
                    <a14:useLocalDpi xmlns:a14="http://schemas.microsoft.com/office/drawing/2010/main" val="0"/>
                  </a:ext>
                </a:extLst>
              </a:blip>
              <a:stretch>
                <a:fillRect/>
              </a:stretch>
            </p:blipFill>
            <p:spPr bwMode="auto">
              <a:xfrm>
                <a:off x="7550" y="2608"/>
                <a:ext cx="1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2" name="Picture 8940">
                <a:extLst>
                  <a:ext uri="{FF2B5EF4-FFF2-40B4-BE49-F238E27FC236}">
                    <a16:creationId xmlns:a16="http://schemas.microsoft.com/office/drawing/2014/main" id="{A746420F-0EC3-480B-84A3-E383AA76D336}"/>
                  </a:ext>
                </a:extLst>
              </p:cNvPr>
              <p:cNvPicPr>
                <a:picLocks noChangeAspect="1" noChangeArrowheads="1"/>
              </p:cNvPicPr>
              <p:nvPr/>
            </p:nvPicPr>
            <p:blipFill>
              <a:blip r:embed="rId251">
                <a:extLst>
                  <a:ext uri="{28A0092B-C50C-407E-A947-70E740481C1C}">
                    <a14:useLocalDpi xmlns:a14="http://schemas.microsoft.com/office/drawing/2010/main" val="0"/>
                  </a:ext>
                </a:extLst>
              </a:blip>
              <a:stretch>
                <a:fillRect/>
              </a:stretch>
            </p:blipFill>
            <p:spPr bwMode="auto">
              <a:xfrm>
                <a:off x="7555" y="2607"/>
                <a:ext cx="1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3" name="Picture 8941">
                <a:extLst>
                  <a:ext uri="{FF2B5EF4-FFF2-40B4-BE49-F238E27FC236}">
                    <a16:creationId xmlns:a16="http://schemas.microsoft.com/office/drawing/2014/main" id="{91CC858A-23DF-4697-84B3-5386611B4483}"/>
                  </a:ext>
                </a:extLst>
              </p:cNvPr>
              <p:cNvPicPr>
                <a:picLocks noChangeAspect="1" noChangeArrowheads="1"/>
              </p:cNvPicPr>
              <p:nvPr/>
            </p:nvPicPr>
            <p:blipFill>
              <a:blip r:embed="rId252">
                <a:extLst>
                  <a:ext uri="{28A0092B-C50C-407E-A947-70E740481C1C}">
                    <a14:useLocalDpi xmlns:a14="http://schemas.microsoft.com/office/drawing/2010/main" val="0"/>
                  </a:ext>
                </a:extLst>
              </a:blip>
              <a:stretch>
                <a:fillRect/>
              </a:stretch>
            </p:blipFill>
            <p:spPr bwMode="auto">
              <a:xfrm>
                <a:off x="7542" y="2618"/>
                <a:ext cx="40"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4" name="Picture 8942">
                <a:extLst>
                  <a:ext uri="{FF2B5EF4-FFF2-40B4-BE49-F238E27FC236}">
                    <a16:creationId xmlns:a16="http://schemas.microsoft.com/office/drawing/2014/main" id="{AD7A87DD-16E2-4C11-ACA3-D476BBA78B2F}"/>
                  </a:ext>
                </a:extLst>
              </p:cNvPr>
              <p:cNvPicPr>
                <a:picLocks noChangeAspect="1" noChangeArrowheads="1"/>
              </p:cNvPicPr>
              <p:nvPr/>
            </p:nvPicPr>
            <p:blipFill>
              <a:blip r:embed="rId253">
                <a:extLst>
                  <a:ext uri="{28A0092B-C50C-407E-A947-70E740481C1C}">
                    <a14:useLocalDpi xmlns:a14="http://schemas.microsoft.com/office/drawing/2010/main" val="0"/>
                  </a:ext>
                </a:extLst>
              </a:blip>
              <a:stretch>
                <a:fillRect/>
              </a:stretch>
            </p:blipFill>
            <p:spPr bwMode="auto">
              <a:xfrm>
                <a:off x="7542" y="2608"/>
                <a:ext cx="47" cy="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 name="Picture 8943">
                <a:extLst>
                  <a:ext uri="{FF2B5EF4-FFF2-40B4-BE49-F238E27FC236}">
                    <a16:creationId xmlns:a16="http://schemas.microsoft.com/office/drawing/2014/main" id="{AB97892A-A791-4F29-9BA8-5CC539842632}"/>
                  </a:ext>
                </a:extLst>
              </p:cNvPr>
              <p:cNvPicPr>
                <a:picLocks noChangeAspect="1" noChangeArrowheads="1"/>
              </p:cNvPicPr>
              <p:nvPr/>
            </p:nvPicPr>
            <p:blipFill>
              <a:blip r:embed="rId254">
                <a:extLst>
                  <a:ext uri="{28A0092B-C50C-407E-A947-70E740481C1C}">
                    <a14:useLocalDpi xmlns:a14="http://schemas.microsoft.com/office/drawing/2010/main" val="0"/>
                  </a:ext>
                </a:extLst>
              </a:blip>
              <a:stretch>
                <a:fillRect/>
              </a:stretch>
            </p:blipFill>
            <p:spPr bwMode="auto">
              <a:xfrm>
                <a:off x="7545" y="2613"/>
                <a:ext cx="5"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 name="Picture 8944">
                <a:extLst>
                  <a:ext uri="{FF2B5EF4-FFF2-40B4-BE49-F238E27FC236}">
                    <a16:creationId xmlns:a16="http://schemas.microsoft.com/office/drawing/2014/main" id="{C9F1D7FB-FC11-4889-A855-89ABD0EF7AFD}"/>
                  </a:ext>
                </a:extLst>
              </p:cNvPr>
              <p:cNvPicPr>
                <a:picLocks noChangeAspect="1" noChangeArrowheads="1"/>
              </p:cNvPicPr>
              <p:nvPr/>
            </p:nvPicPr>
            <p:blipFill>
              <a:blip r:embed="rId255">
                <a:extLst>
                  <a:ext uri="{28A0092B-C50C-407E-A947-70E740481C1C}">
                    <a14:useLocalDpi xmlns:a14="http://schemas.microsoft.com/office/drawing/2010/main" val="0"/>
                  </a:ext>
                </a:extLst>
              </a:blip>
              <a:stretch>
                <a:fillRect/>
              </a:stretch>
            </p:blipFill>
            <p:spPr bwMode="auto">
              <a:xfrm>
                <a:off x="7558" y="2607"/>
                <a:ext cx="16"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7" name="Picture 8945">
                <a:extLst>
                  <a:ext uri="{FF2B5EF4-FFF2-40B4-BE49-F238E27FC236}">
                    <a16:creationId xmlns:a16="http://schemas.microsoft.com/office/drawing/2014/main" id="{4972758A-0BBE-45C6-BE8F-5079F4C68BAD}"/>
                  </a:ext>
                </a:extLst>
              </p:cNvPr>
              <p:cNvPicPr>
                <a:picLocks noChangeAspect="1" noChangeArrowheads="1"/>
              </p:cNvPicPr>
              <p:nvPr/>
            </p:nvPicPr>
            <p:blipFill>
              <a:blip r:embed="rId256">
                <a:extLst>
                  <a:ext uri="{28A0092B-C50C-407E-A947-70E740481C1C}">
                    <a14:useLocalDpi xmlns:a14="http://schemas.microsoft.com/office/drawing/2010/main" val="0"/>
                  </a:ext>
                </a:extLst>
              </a:blip>
              <a:stretch>
                <a:fillRect/>
              </a:stretch>
            </p:blipFill>
            <p:spPr bwMode="auto">
              <a:xfrm>
                <a:off x="7544" y="2631"/>
                <a:ext cx="8"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8" name="Picture 8946">
                <a:extLst>
                  <a:ext uri="{FF2B5EF4-FFF2-40B4-BE49-F238E27FC236}">
                    <a16:creationId xmlns:a16="http://schemas.microsoft.com/office/drawing/2014/main" id="{89242AAF-CDD4-4E62-98F5-03889CDBCBC8}"/>
                  </a:ext>
                </a:extLst>
              </p:cNvPr>
              <p:cNvPicPr>
                <a:picLocks noChangeAspect="1" noChangeArrowheads="1"/>
              </p:cNvPicPr>
              <p:nvPr/>
            </p:nvPicPr>
            <p:blipFill>
              <a:blip r:embed="rId257">
                <a:extLst>
                  <a:ext uri="{28A0092B-C50C-407E-A947-70E740481C1C}">
                    <a14:useLocalDpi xmlns:a14="http://schemas.microsoft.com/office/drawing/2010/main" val="0"/>
                  </a:ext>
                </a:extLst>
              </a:blip>
              <a:stretch>
                <a:fillRect/>
              </a:stretch>
            </p:blipFill>
            <p:spPr bwMode="auto">
              <a:xfrm>
                <a:off x="7562" y="2644"/>
                <a:ext cx="18"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9" name="Picture 8947">
                <a:extLst>
                  <a:ext uri="{FF2B5EF4-FFF2-40B4-BE49-F238E27FC236}">
                    <a16:creationId xmlns:a16="http://schemas.microsoft.com/office/drawing/2014/main" id="{09FD6594-E62C-476D-B57C-452F80163496}"/>
                  </a:ext>
                </a:extLst>
              </p:cNvPr>
              <p:cNvPicPr>
                <a:picLocks noChangeAspect="1" noChangeArrowheads="1"/>
              </p:cNvPicPr>
              <p:nvPr/>
            </p:nvPicPr>
            <p:blipFill>
              <a:blip r:embed="rId258">
                <a:extLst>
                  <a:ext uri="{28A0092B-C50C-407E-A947-70E740481C1C}">
                    <a14:useLocalDpi xmlns:a14="http://schemas.microsoft.com/office/drawing/2010/main" val="0"/>
                  </a:ext>
                </a:extLst>
              </a:blip>
              <a:stretch>
                <a:fillRect/>
              </a:stretch>
            </p:blipFill>
            <p:spPr bwMode="auto">
              <a:xfrm>
                <a:off x="7544" y="2611"/>
                <a:ext cx="42"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0" name="Picture 8948">
                <a:extLst>
                  <a:ext uri="{FF2B5EF4-FFF2-40B4-BE49-F238E27FC236}">
                    <a16:creationId xmlns:a16="http://schemas.microsoft.com/office/drawing/2014/main" id="{E1BD16EA-8068-4CF8-AC06-E033197A0BC8}"/>
                  </a:ext>
                </a:extLst>
              </p:cNvPr>
              <p:cNvPicPr>
                <a:picLocks noChangeAspect="1" noChangeArrowheads="1"/>
              </p:cNvPicPr>
              <p:nvPr/>
            </p:nvPicPr>
            <p:blipFill>
              <a:blip r:embed="rId259">
                <a:extLst>
                  <a:ext uri="{28A0092B-C50C-407E-A947-70E740481C1C}">
                    <a14:useLocalDpi xmlns:a14="http://schemas.microsoft.com/office/drawing/2010/main" val="0"/>
                  </a:ext>
                </a:extLst>
              </a:blip>
              <a:stretch>
                <a:fillRect/>
              </a:stretch>
            </p:blipFill>
            <p:spPr bwMode="auto">
              <a:xfrm>
                <a:off x="7544" y="2628"/>
                <a:ext cx="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1" name="Picture 8949">
                <a:extLst>
                  <a:ext uri="{FF2B5EF4-FFF2-40B4-BE49-F238E27FC236}">
                    <a16:creationId xmlns:a16="http://schemas.microsoft.com/office/drawing/2014/main" id="{4C94A159-74E9-49E7-9449-78219B8102F3}"/>
                  </a:ext>
                </a:extLst>
              </p:cNvPr>
              <p:cNvPicPr>
                <a:picLocks noChangeAspect="1" noChangeArrowheads="1"/>
              </p:cNvPicPr>
              <p:nvPr/>
            </p:nvPicPr>
            <p:blipFill>
              <a:blip r:embed="rId260">
                <a:extLst>
                  <a:ext uri="{28A0092B-C50C-407E-A947-70E740481C1C}">
                    <a14:useLocalDpi xmlns:a14="http://schemas.microsoft.com/office/drawing/2010/main" val="0"/>
                  </a:ext>
                </a:extLst>
              </a:blip>
              <a:stretch>
                <a:fillRect/>
              </a:stretch>
            </p:blipFill>
            <p:spPr bwMode="auto">
              <a:xfrm>
                <a:off x="7544" y="2632"/>
                <a:ext cx="9"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2" name="Picture 8950">
                <a:extLst>
                  <a:ext uri="{FF2B5EF4-FFF2-40B4-BE49-F238E27FC236}">
                    <a16:creationId xmlns:a16="http://schemas.microsoft.com/office/drawing/2014/main" id="{02F9849E-258D-4C0C-BE35-F4486C520104}"/>
                  </a:ext>
                </a:extLst>
              </p:cNvPr>
              <p:cNvPicPr>
                <a:picLocks noChangeAspect="1" noChangeArrowheads="1"/>
              </p:cNvPicPr>
              <p:nvPr/>
            </p:nvPicPr>
            <p:blipFill>
              <a:blip r:embed="rId261">
                <a:extLst>
                  <a:ext uri="{28A0092B-C50C-407E-A947-70E740481C1C}">
                    <a14:useLocalDpi xmlns:a14="http://schemas.microsoft.com/office/drawing/2010/main" val="0"/>
                  </a:ext>
                </a:extLst>
              </a:blip>
              <a:stretch>
                <a:fillRect/>
              </a:stretch>
            </p:blipFill>
            <p:spPr bwMode="auto">
              <a:xfrm>
                <a:off x="7544" y="2627"/>
                <a:ext cx="15"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3" name="Picture 8951">
                <a:extLst>
                  <a:ext uri="{FF2B5EF4-FFF2-40B4-BE49-F238E27FC236}">
                    <a16:creationId xmlns:a16="http://schemas.microsoft.com/office/drawing/2014/main" id="{4C1A8F16-8042-474C-A4CB-EECC4A5631AA}"/>
                  </a:ext>
                </a:extLst>
              </p:cNvPr>
              <p:cNvPicPr>
                <a:picLocks noChangeAspect="1" noChangeArrowheads="1"/>
              </p:cNvPicPr>
              <p:nvPr/>
            </p:nvPicPr>
            <p:blipFill>
              <a:blip r:embed="rId262">
                <a:extLst>
                  <a:ext uri="{28A0092B-C50C-407E-A947-70E740481C1C}">
                    <a14:useLocalDpi xmlns:a14="http://schemas.microsoft.com/office/drawing/2010/main" val="0"/>
                  </a:ext>
                </a:extLst>
              </a:blip>
              <a:stretch>
                <a:fillRect/>
              </a:stretch>
            </p:blipFill>
            <p:spPr bwMode="auto">
              <a:xfrm>
                <a:off x="7545" y="2635"/>
                <a:ext cx="10"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4" name="Picture 8952">
                <a:extLst>
                  <a:ext uri="{FF2B5EF4-FFF2-40B4-BE49-F238E27FC236}">
                    <a16:creationId xmlns:a16="http://schemas.microsoft.com/office/drawing/2014/main" id="{921D09F2-994B-4850-BA5F-99339ED79C0F}"/>
                  </a:ext>
                </a:extLst>
              </p:cNvPr>
              <p:cNvPicPr>
                <a:picLocks noChangeAspect="1" noChangeArrowheads="1"/>
              </p:cNvPicPr>
              <p:nvPr/>
            </p:nvPicPr>
            <p:blipFill>
              <a:blip r:embed="rId263">
                <a:extLst>
                  <a:ext uri="{28A0092B-C50C-407E-A947-70E740481C1C}">
                    <a14:useLocalDpi xmlns:a14="http://schemas.microsoft.com/office/drawing/2010/main" val="0"/>
                  </a:ext>
                </a:extLst>
              </a:blip>
              <a:stretch>
                <a:fillRect/>
              </a:stretch>
            </p:blipFill>
            <p:spPr bwMode="auto">
              <a:xfrm>
                <a:off x="7542" y="2608"/>
                <a:ext cx="56"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 name="Picture 8953">
                <a:extLst>
                  <a:ext uri="{FF2B5EF4-FFF2-40B4-BE49-F238E27FC236}">
                    <a16:creationId xmlns:a16="http://schemas.microsoft.com/office/drawing/2014/main" id="{CFAA0417-FE42-44AF-A92D-B1ED4957A459}"/>
                  </a:ext>
                </a:extLst>
              </p:cNvPr>
              <p:cNvPicPr>
                <a:picLocks noChangeAspect="1" noChangeArrowheads="1"/>
              </p:cNvPicPr>
              <p:nvPr/>
            </p:nvPicPr>
            <p:blipFill>
              <a:blip r:embed="rId264">
                <a:extLst>
                  <a:ext uri="{28A0092B-C50C-407E-A947-70E740481C1C}">
                    <a14:useLocalDpi xmlns:a14="http://schemas.microsoft.com/office/drawing/2010/main" val="0"/>
                  </a:ext>
                </a:extLst>
              </a:blip>
              <a:stretch>
                <a:fillRect/>
              </a:stretch>
            </p:blipFill>
            <p:spPr bwMode="auto">
              <a:xfrm>
                <a:off x="7541" y="2608"/>
                <a:ext cx="17"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 name="Picture 8954">
                <a:extLst>
                  <a:ext uri="{FF2B5EF4-FFF2-40B4-BE49-F238E27FC236}">
                    <a16:creationId xmlns:a16="http://schemas.microsoft.com/office/drawing/2014/main" id="{AB863F6E-278C-4789-ABAE-D031BAD341B3}"/>
                  </a:ext>
                </a:extLst>
              </p:cNvPr>
              <p:cNvPicPr>
                <a:picLocks noChangeAspect="1" noChangeArrowheads="1"/>
              </p:cNvPicPr>
              <p:nvPr/>
            </p:nvPicPr>
            <p:blipFill>
              <a:blip r:embed="rId265">
                <a:extLst>
                  <a:ext uri="{28A0092B-C50C-407E-A947-70E740481C1C}">
                    <a14:useLocalDpi xmlns:a14="http://schemas.microsoft.com/office/drawing/2010/main" val="0"/>
                  </a:ext>
                </a:extLst>
              </a:blip>
              <a:stretch>
                <a:fillRect/>
              </a:stretch>
            </p:blipFill>
            <p:spPr bwMode="auto">
              <a:xfrm>
                <a:off x="7541" y="2625"/>
                <a:ext cx="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7" name="Picture 8955">
                <a:extLst>
                  <a:ext uri="{FF2B5EF4-FFF2-40B4-BE49-F238E27FC236}">
                    <a16:creationId xmlns:a16="http://schemas.microsoft.com/office/drawing/2014/main" id="{75DC9500-2893-4F6A-A124-292157ABF6AC}"/>
                  </a:ext>
                </a:extLst>
              </p:cNvPr>
              <p:cNvPicPr>
                <a:picLocks noChangeAspect="1" noChangeArrowheads="1"/>
              </p:cNvPicPr>
              <p:nvPr/>
            </p:nvPicPr>
            <p:blipFill>
              <a:blip r:embed="rId266">
                <a:extLst>
                  <a:ext uri="{28A0092B-C50C-407E-A947-70E740481C1C}">
                    <a14:useLocalDpi xmlns:a14="http://schemas.microsoft.com/office/drawing/2010/main" val="0"/>
                  </a:ext>
                </a:extLst>
              </a:blip>
              <a:stretch>
                <a:fillRect/>
              </a:stretch>
            </p:blipFill>
            <p:spPr bwMode="auto">
              <a:xfrm>
                <a:off x="7553" y="2605"/>
                <a:ext cx="36"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8" name="Picture 8956">
                <a:extLst>
                  <a:ext uri="{FF2B5EF4-FFF2-40B4-BE49-F238E27FC236}">
                    <a16:creationId xmlns:a16="http://schemas.microsoft.com/office/drawing/2014/main" id="{B6A0A15A-897C-4221-9440-A915B1C4B2B3}"/>
                  </a:ext>
                </a:extLst>
              </p:cNvPr>
              <p:cNvPicPr>
                <a:picLocks noChangeAspect="1" noChangeArrowheads="1"/>
              </p:cNvPicPr>
              <p:nvPr/>
            </p:nvPicPr>
            <p:blipFill>
              <a:blip r:embed="rId267">
                <a:extLst>
                  <a:ext uri="{28A0092B-C50C-407E-A947-70E740481C1C}">
                    <a14:useLocalDpi xmlns:a14="http://schemas.microsoft.com/office/drawing/2010/main" val="0"/>
                  </a:ext>
                </a:extLst>
              </a:blip>
              <a:stretch>
                <a:fillRect/>
              </a:stretch>
            </p:blipFill>
            <p:spPr bwMode="auto">
              <a:xfrm>
                <a:off x="7550" y="2604"/>
                <a:ext cx="24"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9" name="Picture 8957">
                <a:extLst>
                  <a:ext uri="{FF2B5EF4-FFF2-40B4-BE49-F238E27FC236}">
                    <a16:creationId xmlns:a16="http://schemas.microsoft.com/office/drawing/2014/main" id="{9345266C-0B80-4675-AA8D-06710146596A}"/>
                  </a:ext>
                </a:extLst>
              </p:cNvPr>
              <p:cNvPicPr>
                <a:picLocks noChangeAspect="1" noChangeArrowheads="1"/>
              </p:cNvPicPr>
              <p:nvPr/>
            </p:nvPicPr>
            <p:blipFill>
              <a:blip r:embed="rId268">
                <a:extLst>
                  <a:ext uri="{28A0092B-C50C-407E-A947-70E740481C1C}">
                    <a14:useLocalDpi xmlns:a14="http://schemas.microsoft.com/office/drawing/2010/main" val="0"/>
                  </a:ext>
                </a:extLst>
              </a:blip>
              <a:stretch>
                <a:fillRect/>
              </a:stretch>
            </p:blipFill>
            <p:spPr bwMode="auto">
              <a:xfrm>
                <a:off x="7592" y="2619"/>
                <a:ext cx="4"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0" name="Picture 8958">
                <a:extLst>
                  <a:ext uri="{FF2B5EF4-FFF2-40B4-BE49-F238E27FC236}">
                    <a16:creationId xmlns:a16="http://schemas.microsoft.com/office/drawing/2014/main" id="{D1E38D0D-0DD6-48B8-B141-1EF42DEFBAA9}"/>
                  </a:ext>
                </a:extLst>
              </p:cNvPr>
              <p:cNvPicPr>
                <a:picLocks noChangeAspect="1" noChangeArrowheads="1"/>
              </p:cNvPicPr>
              <p:nvPr/>
            </p:nvPicPr>
            <p:blipFill>
              <a:blip r:embed="rId269">
                <a:extLst>
                  <a:ext uri="{28A0092B-C50C-407E-A947-70E740481C1C}">
                    <a14:useLocalDpi xmlns:a14="http://schemas.microsoft.com/office/drawing/2010/main" val="0"/>
                  </a:ext>
                </a:extLst>
              </a:blip>
              <a:stretch>
                <a:fillRect/>
              </a:stretch>
            </p:blipFill>
            <p:spPr bwMode="auto">
              <a:xfrm>
                <a:off x="7542" y="2630"/>
                <a:ext cx="5"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1" name="Picture 8959">
                <a:extLst>
                  <a:ext uri="{FF2B5EF4-FFF2-40B4-BE49-F238E27FC236}">
                    <a16:creationId xmlns:a16="http://schemas.microsoft.com/office/drawing/2014/main" id="{ECD54C14-C4B8-4E87-A22F-672CFCAC8977}"/>
                  </a:ext>
                </a:extLst>
              </p:cNvPr>
              <p:cNvPicPr>
                <a:picLocks noChangeAspect="1" noChangeArrowheads="1"/>
              </p:cNvPicPr>
              <p:nvPr/>
            </p:nvPicPr>
            <p:blipFill>
              <a:blip r:embed="rId270">
                <a:extLst>
                  <a:ext uri="{28A0092B-C50C-407E-A947-70E740481C1C}">
                    <a14:useLocalDpi xmlns:a14="http://schemas.microsoft.com/office/drawing/2010/main" val="0"/>
                  </a:ext>
                </a:extLst>
              </a:blip>
              <a:stretch>
                <a:fillRect/>
              </a:stretch>
            </p:blipFill>
            <p:spPr bwMode="auto">
              <a:xfrm>
                <a:off x="7542" y="2630"/>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2" name="Picture 8960">
                <a:extLst>
                  <a:ext uri="{FF2B5EF4-FFF2-40B4-BE49-F238E27FC236}">
                    <a16:creationId xmlns:a16="http://schemas.microsoft.com/office/drawing/2014/main" id="{0EA10ED6-AB49-4D17-B47D-969A75376EC3}"/>
                  </a:ext>
                </a:extLst>
              </p:cNvPr>
              <p:cNvPicPr>
                <a:picLocks noChangeAspect="1" noChangeArrowheads="1"/>
              </p:cNvPicPr>
              <p:nvPr/>
            </p:nvPicPr>
            <p:blipFill>
              <a:blip r:embed="rId271">
                <a:extLst>
                  <a:ext uri="{28A0092B-C50C-407E-A947-70E740481C1C}">
                    <a14:useLocalDpi xmlns:a14="http://schemas.microsoft.com/office/drawing/2010/main" val="0"/>
                  </a:ext>
                </a:extLst>
              </a:blip>
              <a:stretch>
                <a:fillRect/>
              </a:stretch>
            </p:blipFill>
            <p:spPr bwMode="auto">
              <a:xfrm>
                <a:off x="7583" y="2609"/>
                <a:ext cx="15"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3" name="Picture 8961">
                <a:extLst>
                  <a:ext uri="{FF2B5EF4-FFF2-40B4-BE49-F238E27FC236}">
                    <a16:creationId xmlns:a16="http://schemas.microsoft.com/office/drawing/2014/main" id="{4165FEC8-FDCD-4329-A6E4-C8BB49A7807D}"/>
                  </a:ext>
                </a:extLst>
              </p:cNvPr>
              <p:cNvPicPr>
                <a:picLocks noChangeAspect="1" noChangeArrowheads="1"/>
              </p:cNvPicPr>
              <p:nvPr/>
            </p:nvPicPr>
            <p:blipFill>
              <a:blip r:embed="rId272">
                <a:extLst>
                  <a:ext uri="{28A0092B-C50C-407E-A947-70E740481C1C}">
                    <a14:useLocalDpi xmlns:a14="http://schemas.microsoft.com/office/drawing/2010/main" val="0"/>
                  </a:ext>
                </a:extLst>
              </a:blip>
              <a:stretch>
                <a:fillRect/>
              </a:stretch>
            </p:blipFill>
            <p:spPr bwMode="auto">
              <a:xfrm>
                <a:off x="7574" y="2607"/>
                <a:ext cx="15"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4" name="Picture 8962">
                <a:extLst>
                  <a:ext uri="{FF2B5EF4-FFF2-40B4-BE49-F238E27FC236}">
                    <a16:creationId xmlns:a16="http://schemas.microsoft.com/office/drawing/2014/main" id="{1EAFEED9-F306-4797-9BAD-49C15164B568}"/>
                  </a:ext>
                </a:extLst>
              </p:cNvPr>
              <p:cNvPicPr>
                <a:picLocks noChangeAspect="1" noChangeArrowheads="1"/>
              </p:cNvPicPr>
              <p:nvPr/>
            </p:nvPicPr>
            <p:blipFill>
              <a:blip r:embed="rId273">
                <a:extLst>
                  <a:ext uri="{28A0092B-C50C-407E-A947-70E740481C1C}">
                    <a14:useLocalDpi xmlns:a14="http://schemas.microsoft.com/office/drawing/2010/main" val="0"/>
                  </a:ext>
                </a:extLst>
              </a:blip>
              <a:stretch>
                <a:fillRect/>
              </a:stretch>
            </p:blipFill>
            <p:spPr bwMode="auto">
              <a:xfrm>
                <a:off x="7592" y="2618"/>
                <a:ext cx="6"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 name="Picture 8963">
                <a:extLst>
                  <a:ext uri="{FF2B5EF4-FFF2-40B4-BE49-F238E27FC236}">
                    <a16:creationId xmlns:a16="http://schemas.microsoft.com/office/drawing/2014/main" id="{92A978ED-898E-49EF-BA8D-FB6E856237AB}"/>
                  </a:ext>
                </a:extLst>
              </p:cNvPr>
              <p:cNvPicPr>
                <a:picLocks noChangeAspect="1" noChangeArrowheads="1"/>
              </p:cNvPicPr>
              <p:nvPr/>
            </p:nvPicPr>
            <p:blipFill>
              <a:blip r:embed="rId274">
                <a:extLst>
                  <a:ext uri="{28A0092B-C50C-407E-A947-70E740481C1C}">
                    <a14:useLocalDpi xmlns:a14="http://schemas.microsoft.com/office/drawing/2010/main" val="0"/>
                  </a:ext>
                </a:extLst>
              </a:blip>
              <a:stretch>
                <a:fillRect/>
              </a:stretch>
            </p:blipFill>
            <p:spPr bwMode="auto">
              <a:xfrm>
                <a:off x="7592" y="2618"/>
                <a:ext cx="6"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6" name="Picture 8964">
                <a:extLst>
                  <a:ext uri="{FF2B5EF4-FFF2-40B4-BE49-F238E27FC236}">
                    <a16:creationId xmlns:a16="http://schemas.microsoft.com/office/drawing/2014/main" id="{AE888729-770A-47EE-A23C-332315B92675}"/>
                  </a:ext>
                </a:extLst>
              </p:cNvPr>
              <p:cNvPicPr>
                <a:picLocks noChangeAspect="1" noChangeArrowheads="1"/>
              </p:cNvPicPr>
              <p:nvPr/>
            </p:nvPicPr>
            <p:blipFill>
              <a:blip r:embed="rId275">
                <a:extLst>
                  <a:ext uri="{28A0092B-C50C-407E-A947-70E740481C1C}">
                    <a14:useLocalDpi xmlns:a14="http://schemas.microsoft.com/office/drawing/2010/main" val="0"/>
                  </a:ext>
                </a:extLst>
              </a:blip>
              <a:stretch>
                <a:fillRect/>
              </a:stretch>
            </p:blipFill>
            <p:spPr bwMode="auto">
              <a:xfrm>
                <a:off x="7592" y="2622"/>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7" name="Picture 8965">
                <a:extLst>
                  <a:ext uri="{FF2B5EF4-FFF2-40B4-BE49-F238E27FC236}">
                    <a16:creationId xmlns:a16="http://schemas.microsoft.com/office/drawing/2014/main" id="{4D015BDA-6CD4-455A-943F-0024F93E33DE}"/>
                  </a:ext>
                </a:extLst>
              </p:cNvPr>
              <p:cNvPicPr>
                <a:picLocks noChangeAspect="1" noChangeArrowheads="1"/>
              </p:cNvPicPr>
              <p:nvPr/>
            </p:nvPicPr>
            <p:blipFill>
              <a:blip r:embed="rId276">
                <a:extLst>
                  <a:ext uri="{28A0092B-C50C-407E-A947-70E740481C1C}">
                    <a14:useLocalDpi xmlns:a14="http://schemas.microsoft.com/office/drawing/2010/main" val="0"/>
                  </a:ext>
                </a:extLst>
              </a:blip>
              <a:stretch>
                <a:fillRect/>
              </a:stretch>
            </p:blipFill>
            <p:spPr bwMode="auto">
              <a:xfrm>
                <a:off x="7542" y="2608"/>
                <a:ext cx="17"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8" name="Picture 8966">
                <a:extLst>
                  <a:ext uri="{FF2B5EF4-FFF2-40B4-BE49-F238E27FC236}">
                    <a16:creationId xmlns:a16="http://schemas.microsoft.com/office/drawing/2014/main" id="{DD0E8530-1DB3-410A-9FAE-83481E0681BF}"/>
                  </a:ext>
                </a:extLst>
              </p:cNvPr>
              <p:cNvPicPr>
                <a:picLocks noChangeAspect="1" noChangeArrowheads="1"/>
              </p:cNvPicPr>
              <p:nvPr/>
            </p:nvPicPr>
            <p:blipFill>
              <a:blip r:embed="rId277">
                <a:extLst>
                  <a:ext uri="{28A0092B-C50C-407E-A947-70E740481C1C}">
                    <a14:useLocalDpi xmlns:a14="http://schemas.microsoft.com/office/drawing/2010/main" val="0"/>
                  </a:ext>
                </a:extLst>
              </a:blip>
              <a:stretch>
                <a:fillRect/>
              </a:stretch>
            </p:blipFill>
            <p:spPr bwMode="auto">
              <a:xfrm>
                <a:off x="7541" y="2608"/>
                <a:ext cx="17"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9" name="Picture 8967">
                <a:extLst>
                  <a:ext uri="{FF2B5EF4-FFF2-40B4-BE49-F238E27FC236}">
                    <a16:creationId xmlns:a16="http://schemas.microsoft.com/office/drawing/2014/main" id="{BC6E15D9-2545-4B2F-AF3F-A008CA8E07D9}"/>
                  </a:ext>
                </a:extLst>
              </p:cNvPr>
              <p:cNvPicPr>
                <a:picLocks noChangeAspect="1" noChangeArrowheads="1"/>
              </p:cNvPicPr>
              <p:nvPr/>
            </p:nvPicPr>
            <p:blipFill>
              <a:blip r:embed="rId278">
                <a:extLst>
                  <a:ext uri="{28A0092B-C50C-407E-A947-70E740481C1C}">
                    <a14:useLocalDpi xmlns:a14="http://schemas.microsoft.com/office/drawing/2010/main" val="0"/>
                  </a:ext>
                </a:extLst>
              </a:blip>
              <a:stretch>
                <a:fillRect/>
              </a:stretch>
            </p:blipFill>
            <p:spPr bwMode="auto">
              <a:xfrm>
                <a:off x="7553" y="2605"/>
                <a:ext cx="1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0" name="Picture 8968">
                <a:extLst>
                  <a:ext uri="{FF2B5EF4-FFF2-40B4-BE49-F238E27FC236}">
                    <a16:creationId xmlns:a16="http://schemas.microsoft.com/office/drawing/2014/main" id="{FFD23B45-E683-4E77-8B10-354DF8C0DDD8}"/>
                  </a:ext>
                </a:extLst>
              </p:cNvPr>
              <p:cNvPicPr>
                <a:picLocks noChangeAspect="1" noChangeArrowheads="1"/>
              </p:cNvPicPr>
              <p:nvPr/>
            </p:nvPicPr>
            <p:blipFill>
              <a:blip r:embed="rId279">
                <a:extLst>
                  <a:ext uri="{28A0092B-C50C-407E-A947-70E740481C1C}">
                    <a14:useLocalDpi xmlns:a14="http://schemas.microsoft.com/office/drawing/2010/main" val="0"/>
                  </a:ext>
                </a:extLst>
              </a:blip>
              <a:stretch>
                <a:fillRect/>
              </a:stretch>
            </p:blipFill>
            <p:spPr bwMode="auto">
              <a:xfrm>
                <a:off x="7553" y="2605"/>
                <a:ext cx="1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1" name="Picture 8969">
                <a:extLst>
                  <a:ext uri="{FF2B5EF4-FFF2-40B4-BE49-F238E27FC236}">
                    <a16:creationId xmlns:a16="http://schemas.microsoft.com/office/drawing/2014/main" id="{B6E52C5A-BCC7-4F86-AA0E-C39722E81D0A}"/>
                  </a:ext>
                </a:extLst>
              </p:cNvPr>
              <p:cNvPicPr>
                <a:picLocks noChangeAspect="1" noChangeArrowheads="1"/>
              </p:cNvPicPr>
              <p:nvPr/>
            </p:nvPicPr>
            <p:blipFill>
              <a:blip r:embed="rId280">
                <a:extLst>
                  <a:ext uri="{28A0092B-C50C-407E-A947-70E740481C1C}">
                    <a14:useLocalDpi xmlns:a14="http://schemas.microsoft.com/office/drawing/2010/main" val="0"/>
                  </a:ext>
                </a:extLst>
              </a:blip>
              <a:stretch>
                <a:fillRect/>
              </a:stretch>
            </p:blipFill>
            <p:spPr bwMode="auto">
              <a:xfrm>
                <a:off x="7544" y="2631"/>
                <a:ext cx="3"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2" name="Picture 8970">
                <a:extLst>
                  <a:ext uri="{FF2B5EF4-FFF2-40B4-BE49-F238E27FC236}">
                    <a16:creationId xmlns:a16="http://schemas.microsoft.com/office/drawing/2014/main" id="{57368597-0CB5-4F51-9635-8FC3E4CA5AB7}"/>
                  </a:ext>
                </a:extLst>
              </p:cNvPr>
              <p:cNvPicPr>
                <a:picLocks noChangeAspect="1" noChangeArrowheads="1"/>
              </p:cNvPicPr>
              <p:nvPr/>
            </p:nvPicPr>
            <p:blipFill>
              <a:blip r:embed="rId281">
                <a:extLst>
                  <a:ext uri="{28A0092B-C50C-407E-A947-70E740481C1C}">
                    <a14:useLocalDpi xmlns:a14="http://schemas.microsoft.com/office/drawing/2010/main" val="0"/>
                  </a:ext>
                </a:extLst>
              </a:blip>
              <a:stretch>
                <a:fillRect/>
              </a:stretch>
            </p:blipFill>
            <p:spPr bwMode="auto">
              <a:xfrm>
                <a:off x="7544" y="2610"/>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3" name="Picture 8971">
                <a:extLst>
                  <a:ext uri="{FF2B5EF4-FFF2-40B4-BE49-F238E27FC236}">
                    <a16:creationId xmlns:a16="http://schemas.microsoft.com/office/drawing/2014/main" id="{28C3310B-D7CA-4029-89F1-48B0EDF404C7}"/>
                  </a:ext>
                </a:extLst>
              </p:cNvPr>
              <p:cNvPicPr>
                <a:picLocks noChangeAspect="1" noChangeArrowheads="1"/>
              </p:cNvPicPr>
              <p:nvPr/>
            </p:nvPicPr>
            <p:blipFill>
              <a:blip r:embed="rId282">
                <a:extLst>
                  <a:ext uri="{28A0092B-C50C-407E-A947-70E740481C1C}">
                    <a14:useLocalDpi xmlns:a14="http://schemas.microsoft.com/office/drawing/2010/main" val="0"/>
                  </a:ext>
                </a:extLst>
              </a:blip>
              <a:stretch>
                <a:fillRect/>
              </a:stretch>
            </p:blipFill>
            <p:spPr bwMode="auto">
              <a:xfrm>
                <a:off x="7544" y="2610"/>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4" name="Picture 8972">
                <a:extLst>
                  <a:ext uri="{FF2B5EF4-FFF2-40B4-BE49-F238E27FC236}">
                    <a16:creationId xmlns:a16="http://schemas.microsoft.com/office/drawing/2014/main" id="{29F643B1-688D-4AA2-AE30-C279988DD161}"/>
                  </a:ext>
                </a:extLst>
              </p:cNvPr>
              <p:cNvPicPr>
                <a:picLocks noChangeAspect="1" noChangeArrowheads="1"/>
              </p:cNvPicPr>
              <p:nvPr/>
            </p:nvPicPr>
            <p:blipFill>
              <a:blip r:embed="rId283">
                <a:extLst>
                  <a:ext uri="{28A0092B-C50C-407E-A947-70E740481C1C}">
                    <a14:useLocalDpi xmlns:a14="http://schemas.microsoft.com/office/drawing/2010/main" val="0"/>
                  </a:ext>
                </a:extLst>
              </a:blip>
              <a:stretch>
                <a:fillRect/>
              </a:stretch>
            </p:blipFill>
            <p:spPr bwMode="auto">
              <a:xfrm>
                <a:off x="7544" y="2630"/>
                <a:ext cx="5"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5" name="Picture 8973">
                <a:extLst>
                  <a:ext uri="{FF2B5EF4-FFF2-40B4-BE49-F238E27FC236}">
                    <a16:creationId xmlns:a16="http://schemas.microsoft.com/office/drawing/2014/main" id="{8F60AA12-EC98-4402-B6C1-B239A73EC2CB}"/>
                  </a:ext>
                </a:extLst>
              </p:cNvPr>
              <p:cNvPicPr>
                <a:picLocks noChangeAspect="1" noChangeArrowheads="1"/>
              </p:cNvPicPr>
              <p:nvPr/>
            </p:nvPicPr>
            <p:blipFill>
              <a:blip r:embed="rId284">
                <a:extLst>
                  <a:ext uri="{28A0092B-C50C-407E-A947-70E740481C1C}">
                    <a14:useLocalDpi xmlns:a14="http://schemas.microsoft.com/office/drawing/2010/main" val="0"/>
                  </a:ext>
                </a:extLst>
              </a:blip>
              <a:stretch>
                <a:fillRect/>
              </a:stretch>
            </p:blipFill>
            <p:spPr bwMode="auto">
              <a:xfrm>
                <a:off x="7544" y="2633"/>
                <a:ext cx="5"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6" name="Picture 8974">
                <a:extLst>
                  <a:ext uri="{FF2B5EF4-FFF2-40B4-BE49-F238E27FC236}">
                    <a16:creationId xmlns:a16="http://schemas.microsoft.com/office/drawing/2014/main" id="{89C7148D-6E84-4F95-AB41-46BCDF7F6A56}"/>
                  </a:ext>
                </a:extLst>
              </p:cNvPr>
              <p:cNvPicPr>
                <a:picLocks noChangeAspect="1" noChangeArrowheads="1"/>
              </p:cNvPicPr>
              <p:nvPr/>
            </p:nvPicPr>
            <p:blipFill>
              <a:blip r:embed="rId285">
                <a:extLst>
                  <a:ext uri="{28A0092B-C50C-407E-A947-70E740481C1C}">
                    <a14:useLocalDpi xmlns:a14="http://schemas.microsoft.com/office/drawing/2010/main" val="0"/>
                  </a:ext>
                </a:extLst>
              </a:blip>
              <a:stretch>
                <a:fillRect/>
              </a:stretch>
            </p:blipFill>
            <p:spPr bwMode="auto">
              <a:xfrm>
                <a:off x="7545" y="2633"/>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7" name="Picture 8975">
                <a:extLst>
                  <a:ext uri="{FF2B5EF4-FFF2-40B4-BE49-F238E27FC236}">
                    <a16:creationId xmlns:a16="http://schemas.microsoft.com/office/drawing/2014/main" id="{356C4B49-0A7C-419C-8C60-995511B5C305}"/>
                  </a:ext>
                </a:extLst>
              </p:cNvPr>
              <p:cNvPicPr>
                <a:picLocks noChangeAspect="1" noChangeArrowheads="1"/>
              </p:cNvPicPr>
              <p:nvPr/>
            </p:nvPicPr>
            <p:blipFill>
              <a:blip r:embed="rId286">
                <a:extLst>
                  <a:ext uri="{28A0092B-C50C-407E-A947-70E740481C1C}">
                    <a14:useLocalDpi xmlns:a14="http://schemas.microsoft.com/office/drawing/2010/main" val="0"/>
                  </a:ext>
                </a:extLst>
              </a:blip>
              <a:stretch>
                <a:fillRect/>
              </a:stretch>
            </p:blipFill>
            <p:spPr bwMode="auto">
              <a:xfrm>
                <a:off x="7572" y="2640"/>
                <a:ext cx="2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8" name="Picture 8976">
                <a:extLst>
                  <a:ext uri="{FF2B5EF4-FFF2-40B4-BE49-F238E27FC236}">
                    <a16:creationId xmlns:a16="http://schemas.microsoft.com/office/drawing/2014/main" id="{3F8A06BB-2E8D-47C4-96AB-92691D59B28F}"/>
                  </a:ext>
                </a:extLst>
              </p:cNvPr>
              <p:cNvPicPr>
                <a:picLocks noChangeAspect="1" noChangeArrowheads="1"/>
              </p:cNvPicPr>
              <p:nvPr/>
            </p:nvPicPr>
            <p:blipFill>
              <a:blip r:embed="rId287">
                <a:extLst>
                  <a:ext uri="{28A0092B-C50C-407E-A947-70E740481C1C}">
                    <a14:useLocalDpi xmlns:a14="http://schemas.microsoft.com/office/drawing/2010/main" val="0"/>
                  </a:ext>
                </a:extLst>
              </a:blip>
              <a:stretch>
                <a:fillRect/>
              </a:stretch>
            </p:blipFill>
            <p:spPr bwMode="auto">
              <a:xfrm>
                <a:off x="7571" y="2692"/>
                <a:ext cx="3"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9" name="Picture 8977">
                <a:extLst>
                  <a:ext uri="{FF2B5EF4-FFF2-40B4-BE49-F238E27FC236}">
                    <a16:creationId xmlns:a16="http://schemas.microsoft.com/office/drawing/2014/main" id="{827BA75C-CB0E-4703-83C9-42CE535B30F8}"/>
                  </a:ext>
                </a:extLst>
              </p:cNvPr>
              <p:cNvPicPr>
                <a:picLocks noChangeAspect="1" noChangeArrowheads="1"/>
              </p:cNvPicPr>
              <p:nvPr/>
            </p:nvPicPr>
            <p:blipFill>
              <a:blip r:embed="rId288">
                <a:extLst>
                  <a:ext uri="{28A0092B-C50C-407E-A947-70E740481C1C}">
                    <a14:useLocalDpi xmlns:a14="http://schemas.microsoft.com/office/drawing/2010/main" val="0"/>
                  </a:ext>
                </a:extLst>
              </a:blip>
              <a:stretch>
                <a:fillRect/>
              </a:stretch>
            </p:blipFill>
            <p:spPr bwMode="auto">
              <a:xfrm>
                <a:off x="7569" y="2694"/>
                <a:ext cx="5"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0" name="Picture 8978">
                <a:extLst>
                  <a:ext uri="{FF2B5EF4-FFF2-40B4-BE49-F238E27FC236}">
                    <a16:creationId xmlns:a16="http://schemas.microsoft.com/office/drawing/2014/main" id="{9AA5B36B-7A95-4D99-8623-B7F38AB9A35E}"/>
                  </a:ext>
                </a:extLst>
              </p:cNvPr>
              <p:cNvPicPr>
                <a:picLocks noChangeAspect="1" noChangeArrowheads="1"/>
              </p:cNvPicPr>
              <p:nvPr/>
            </p:nvPicPr>
            <p:blipFill>
              <a:blip r:embed="rId289">
                <a:extLst>
                  <a:ext uri="{28A0092B-C50C-407E-A947-70E740481C1C}">
                    <a14:useLocalDpi xmlns:a14="http://schemas.microsoft.com/office/drawing/2010/main" val="0"/>
                  </a:ext>
                </a:extLst>
              </a:blip>
              <a:stretch>
                <a:fillRect/>
              </a:stretch>
            </p:blipFill>
            <p:spPr bwMode="auto">
              <a:xfrm>
                <a:off x="7571" y="2690"/>
                <a:ext cx="5"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1" name="Picture 8979">
                <a:extLst>
                  <a:ext uri="{FF2B5EF4-FFF2-40B4-BE49-F238E27FC236}">
                    <a16:creationId xmlns:a16="http://schemas.microsoft.com/office/drawing/2014/main" id="{BDA1F97D-6ACD-4B6F-BF11-39FF0D5BE9CB}"/>
                  </a:ext>
                </a:extLst>
              </p:cNvPr>
              <p:cNvPicPr>
                <a:picLocks noChangeAspect="1" noChangeArrowheads="1"/>
              </p:cNvPicPr>
              <p:nvPr/>
            </p:nvPicPr>
            <p:blipFill>
              <a:blip r:embed="rId290">
                <a:extLst>
                  <a:ext uri="{28A0092B-C50C-407E-A947-70E740481C1C}">
                    <a14:useLocalDpi xmlns:a14="http://schemas.microsoft.com/office/drawing/2010/main" val="0"/>
                  </a:ext>
                </a:extLst>
              </a:blip>
              <a:stretch>
                <a:fillRect/>
              </a:stretch>
            </p:blipFill>
            <p:spPr bwMode="auto">
              <a:xfrm>
                <a:off x="7589" y="2626"/>
                <a:ext cx="15"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2" name="Picture 8980">
                <a:extLst>
                  <a:ext uri="{FF2B5EF4-FFF2-40B4-BE49-F238E27FC236}">
                    <a16:creationId xmlns:a16="http://schemas.microsoft.com/office/drawing/2014/main" id="{A129AD56-E4B9-4F79-993D-F8B185845F4B}"/>
                  </a:ext>
                </a:extLst>
              </p:cNvPr>
              <p:cNvPicPr>
                <a:picLocks noChangeAspect="1" noChangeArrowheads="1"/>
              </p:cNvPicPr>
              <p:nvPr/>
            </p:nvPicPr>
            <p:blipFill>
              <a:blip r:embed="rId291">
                <a:extLst>
                  <a:ext uri="{28A0092B-C50C-407E-A947-70E740481C1C}">
                    <a14:useLocalDpi xmlns:a14="http://schemas.microsoft.com/office/drawing/2010/main" val="0"/>
                  </a:ext>
                </a:extLst>
              </a:blip>
              <a:stretch>
                <a:fillRect/>
              </a:stretch>
            </p:blipFill>
            <p:spPr bwMode="auto">
              <a:xfrm>
                <a:off x="7571" y="2700"/>
                <a:ext cx="3"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3" name="Picture 8981">
                <a:extLst>
                  <a:ext uri="{FF2B5EF4-FFF2-40B4-BE49-F238E27FC236}">
                    <a16:creationId xmlns:a16="http://schemas.microsoft.com/office/drawing/2014/main" id="{7ADEB70B-D195-489C-BE1A-4F15ABDB3076}"/>
                  </a:ext>
                </a:extLst>
              </p:cNvPr>
              <p:cNvPicPr>
                <a:picLocks noChangeAspect="1" noChangeArrowheads="1"/>
              </p:cNvPicPr>
              <p:nvPr/>
            </p:nvPicPr>
            <p:blipFill>
              <a:blip r:embed="rId292">
                <a:extLst>
                  <a:ext uri="{28A0092B-C50C-407E-A947-70E740481C1C}">
                    <a14:useLocalDpi xmlns:a14="http://schemas.microsoft.com/office/drawing/2010/main" val="0"/>
                  </a:ext>
                </a:extLst>
              </a:blip>
              <a:stretch>
                <a:fillRect/>
              </a:stretch>
            </p:blipFill>
            <p:spPr bwMode="auto">
              <a:xfrm>
                <a:off x="7571" y="2706"/>
                <a:ext cx="3"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4" name="Picture 8982">
                <a:extLst>
                  <a:ext uri="{FF2B5EF4-FFF2-40B4-BE49-F238E27FC236}">
                    <a16:creationId xmlns:a16="http://schemas.microsoft.com/office/drawing/2014/main" id="{88CF849A-FCAF-4F70-B80C-E4B95D40D1ED}"/>
                  </a:ext>
                </a:extLst>
              </p:cNvPr>
              <p:cNvPicPr>
                <a:picLocks noChangeAspect="1" noChangeArrowheads="1"/>
              </p:cNvPicPr>
              <p:nvPr/>
            </p:nvPicPr>
            <p:blipFill>
              <a:blip r:embed="rId293">
                <a:extLst>
                  <a:ext uri="{28A0092B-C50C-407E-A947-70E740481C1C}">
                    <a14:useLocalDpi xmlns:a14="http://schemas.microsoft.com/office/drawing/2010/main" val="0"/>
                  </a:ext>
                </a:extLst>
              </a:blip>
              <a:stretch>
                <a:fillRect/>
              </a:stretch>
            </p:blipFill>
            <p:spPr bwMode="auto">
              <a:xfrm>
                <a:off x="7571" y="2683"/>
                <a:ext cx="6"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5" name="Picture 8983">
                <a:extLst>
                  <a:ext uri="{FF2B5EF4-FFF2-40B4-BE49-F238E27FC236}">
                    <a16:creationId xmlns:a16="http://schemas.microsoft.com/office/drawing/2014/main" id="{110B29D4-4EA6-4725-B027-7EDC3B25E9F3}"/>
                  </a:ext>
                </a:extLst>
              </p:cNvPr>
              <p:cNvPicPr>
                <a:picLocks noChangeAspect="1" noChangeArrowheads="1"/>
              </p:cNvPicPr>
              <p:nvPr/>
            </p:nvPicPr>
            <p:blipFill>
              <a:blip r:embed="rId294">
                <a:extLst>
                  <a:ext uri="{28A0092B-C50C-407E-A947-70E740481C1C}">
                    <a14:useLocalDpi xmlns:a14="http://schemas.microsoft.com/office/drawing/2010/main" val="0"/>
                  </a:ext>
                </a:extLst>
              </a:blip>
              <a:stretch>
                <a:fillRect/>
              </a:stretch>
            </p:blipFill>
            <p:spPr bwMode="auto">
              <a:xfrm>
                <a:off x="7575" y="2638"/>
                <a:ext cx="17"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 name="Picture 8984">
                <a:extLst>
                  <a:ext uri="{FF2B5EF4-FFF2-40B4-BE49-F238E27FC236}">
                    <a16:creationId xmlns:a16="http://schemas.microsoft.com/office/drawing/2014/main" id="{036D8E9B-7005-4F3C-8321-78C50D9D5CA6}"/>
                  </a:ext>
                </a:extLst>
              </p:cNvPr>
              <p:cNvPicPr>
                <a:picLocks noChangeAspect="1" noChangeArrowheads="1"/>
              </p:cNvPicPr>
              <p:nvPr/>
            </p:nvPicPr>
            <p:blipFill>
              <a:blip r:embed="rId295">
                <a:extLst>
                  <a:ext uri="{28A0092B-C50C-407E-A947-70E740481C1C}">
                    <a14:useLocalDpi xmlns:a14="http://schemas.microsoft.com/office/drawing/2010/main" val="0"/>
                  </a:ext>
                </a:extLst>
              </a:blip>
              <a:stretch>
                <a:fillRect/>
              </a:stretch>
            </p:blipFill>
            <p:spPr bwMode="auto">
              <a:xfrm>
                <a:off x="7574" y="2633"/>
                <a:ext cx="24"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7" name="Picture 8985">
                <a:extLst>
                  <a:ext uri="{FF2B5EF4-FFF2-40B4-BE49-F238E27FC236}">
                    <a16:creationId xmlns:a16="http://schemas.microsoft.com/office/drawing/2014/main" id="{83B672A3-5608-470F-A6A8-E2DE24C5CB36}"/>
                  </a:ext>
                </a:extLst>
              </p:cNvPr>
              <p:cNvPicPr>
                <a:picLocks noChangeAspect="1" noChangeArrowheads="1"/>
              </p:cNvPicPr>
              <p:nvPr/>
            </p:nvPicPr>
            <p:blipFill>
              <a:blip r:embed="rId296">
                <a:extLst>
                  <a:ext uri="{28A0092B-C50C-407E-A947-70E740481C1C}">
                    <a14:useLocalDpi xmlns:a14="http://schemas.microsoft.com/office/drawing/2010/main" val="0"/>
                  </a:ext>
                </a:extLst>
              </a:blip>
              <a:stretch>
                <a:fillRect/>
              </a:stretch>
            </p:blipFill>
            <p:spPr bwMode="auto">
              <a:xfrm>
                <a:off x="7571" y="2673"/>
                <a:ext cx="5"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8" name="Picture 8986">
                <a:extLst>
                  <a:ext uri="{FF2B5EF4-FFF2-40B4-BE49-F238E27FC236}">
                    <a16:creationId xmlns:a16="http://schemas.microsoft.com/office/drawing/2014/main" id="{B6027F9F-1483-45DB-99D0-906F57F41F39}"/>
                  </a:ext>
                </a:extLst>
              </p:cNvPr>
              <p:cNvPicPr>
                <a:picLocks noChangeAspect="1" noChangeArrowheads="1"/>
              </p:cNvPicPr>
              <p:nvPr/>
            </p:nvPicPr>
            <p:blipFill>
              <a:blip r:embed="rId297">
                <a:extLst>
                  <a:ext uri="{28A0092B-C50C-407E-A947-70E740481C1C}">
                    <a14:useLocalDpi xmlns:a14="http://schemas.microsoft.com/office/drawing/2010/main" val="0"/>
                  </a:ext>
                </a:extLst>
              </a:blip>
              <a:stretch>
                <a:fillRect/>
              </a:stretch>
            </p:blipFill>
            <p:spPr bwMode="auto">
              <a:xfrm>
                <a:off x="7571" y="2676"/>
                <a:ext cx="5"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9" name="Picture 8987">
                <a:extLst>
                  <a:ext uri="{FF2B5EF4-FFF2-40B4-BE49-F238E27FC236}">
                    <a16:creationId xmlns:a16="http://schemas.microsoft.com/office/drawing/2014/main" id="{8EF16F97-E843-4613-B331-486FE13CE22B}"/>
                  </a:ext>
                </a:extLst>
              </p:cNvPr>
              <p:cNvPicPr>
                <a:picLocks noChangeAspect="1" noChangeArrowheads="1"/>
              </p:cNvPicPr>
              <p:nvPr/>
            </p:nvPicPr>
            <p:blipFill>
              <a:blip r:embed="rId298">
                <a:extLst>
                  <a:ext uri="{28A0092B-C50C-407E-A947-70E740481C1C}">
                    <a14:useLocalDpi xmlns:a14="http://schemas.microsoft.com/office/drawing/2010/main" val="0"/>
                  </a:ext>
                </a:extLst>
              </a:blip>
              <a:stretch>
                <a:fillRect/>
              </a:stretch>
            </p:blipFill>
            <p:spPr bwMode="auto">
              <a:xfrm>
                <a:off x="7571" y="2678"/>
                <a:ext cx="5"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0" name="Picture 8988">
                <a:extLst>
                  <a:ext uri="{FF2B5EF4-FFF2-40B4-BE49-F238E27FC236}">
                    <a16:creationId xmlns:a16="http://schemas.microsoft.com/office/drawing/2014/main" id="{0D43CA7C-CD9B-4E9B-ABEB-8F32CF9CDEE9}"/>
                  </a:ext>
                </a:extLst>
              </p:cNvPr>
              <p:cNvPicPr>
                <a:picLocks noChangeAspect="1" noChangeArrowheads="1"/>
              </p:cNvPicPr>
              <p:nvPr/>
            </p:nvPicPr>
            <p:blipFill>
              <a:blip r:embed="rId299">
                <a:extLst>
                  <a:ext uri="{28A0092B-C50C-407E-A947-70E740481C1C}">
                    <a14:useLocalDpi xmlns:a14="http://schemas.microsoft.com/office/drawing/2010/main" val="0"/>
                  </a:ext>
                </a:extLst>
              </a:blip>
              <a:stretch>
                <a:fillRect/>
              </a:stretch>
            </p:blipFill>
            <p:spPr bwMode="auto">
              <a:xfrm>
                <a:off x="7592" y="2629"/>
                <a:ext cx="9"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1" name="Picture 8989">
                <a:extLst>
                  <a:ext uri="{FF2B5EF4-FFF2-40B4-BE49-F238E27FC236}">
                    <a16:creationId xmlns:a16="http://schemas.microsoft.com/office/drawing/2014/main" id="{1562D0D5-6DC4-47D2-B543-516D743F4D26}"/>
                  </a:ext>
                </a:extLst>
              </p:cNvPr>
              <p:cNvPicPr>
                <a:picLocks noChangeAspect="1" noChangeArrowheads="1"/>
              </p:cNvPicPr>
              <p:nvPr/>
            </p:nvPicPr>
            <p:blipFill>
              <a:blip r:embed="rId300">
                <a:extLst>
                  <a:ext uri="{28A0092B-C50C-407E-A947-70E740481C1C}">
                    <a14:useLocalDpi xmlns:a14="http://schemas.microsoft.com/office/drawing/2010/main" val="0"/>
                  </a:ext>
                </a:extLst>
              </a:blip>
              <a:stretch>
                <a:fillRect/>
              </a:stretch>
            </p:blipFill>
            <p:spPr bwMode="auto">
              <a:xfrm>
                <a:off x="7572" y="2661"/>
                <a:ext cx="7"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2" name="Picture 8990">
                <a:extLst>
                  <a:ext uri="{FF2B5EF4-FFF2-40B4-BE49-F238E27FC236}">
                    <a16:creationId xmlns:a16="http://schemas.microsoft.com/office/drawing/2014/main" id="{D7FFD4E8-DFA7-4103-98DB-B60695734477}"/>
                  </a:ext>
                </a:extLst>
              </p:cNvPr>
              <p:cNvPicPr>
                <a:picLocks noChangeAspect="1" noChangeArrowheads="1"/>
              </p:cNvPicPr>
              <p:nvPr/>
            </p:nvPicPr>
            <p:blipFill>
              <a:blip r:embed="rId301">
                <a:extLst>
                  <a:ext uri="{28A0092B-C50C-407E-A947-70E740481C1C}">
                    <a14:useLocalDpi xmlns:a14="http://schemas.microsoft.com/office/drawing/2010/main" val="0"/>
                  </a:ext>
                </a:extLst>
              </a:blip>
              <a:stretch>
                <a:fillRect/>
              </a:stretch>
            </p:blipFill>
            <p:spPr bwMode="auto">
              <a:xfrm>
                <a:off x="7572" y="2664"/>
                <a:ext cx="7"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3" name="Picture 8991">
                <a:extLst>
                  <a:ext uri="{FF2B5EF4-FFF2-40B4-BE49-F238E27FC236}">
                    <a16:creationId xmlns:a16="http://schemas.microsoft.com/office/drawing/2014/main" id="{E160263C-2FA2-4A5A-9504-3C29863ADD13}"/>
                  </a:ext>
                </a:extLst>
              </p:cNvPr>
              <p:cNvPicPr>
                <a:picLocks noChangeAspect="1" noChangeArrowheads="1"/>
              </p:cNvPicPr>
              <p:nvPr/>
            </p:nvPicPr>
            <p:blipFill>
              <a:blip r:embed="rId302">
                <a:extLst>
                  <a:ext uri="{28A0092B-C50C-407E-A947-70E740481C1C}">
                    <a14:useLocalDpi xmlns:a14="http://schemas.microsoft.com/office/drawing/2010/main" val="0"/>
                  </a:ext>
                </a:extLst>
              </a:blip>
              <a:stretch>
                <a:fillRect/>
              </a:stretch>
            </p:blipFill>
            <p:spPr bwMode="auto">
              <a:xfrm>
                <a:off x="7544" y="2624"/>
                <a:ext cx="3"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4" name="Picture 8992">
                <a:extLst>
                  <a:ext uri="{FF2B5EF4-FFF2-40B4-BE49-F238E27FC236}">
                    <a16:creationId xmlns:a16="http://schemas.microsoft.com/office/drawing/2014/main" id="{F85D25D0-62D2-402A-9320-71A55975E7EB}"/>
                  </a:ext>
                </a:extLst>
              </p:cNvPr>
              <p:cNvPicPr>
                <a:picLocks noChangeAspect="1" noChangeArrowheads="1"/>
              </p:cNvPicPr>
              <p:nvPr/>
            </p:nvPicPr>
            <p:blipFill>
              <a:blip r:embed="rId303">
                <a:extLst>
                  <a:ext uri="{28A0092B-C50C-407E-A947-70E740481C1C}">
                    <a14:useLocalDpi xmlns:a14="http://schemas.microsoft.com/office/drawing/2010/main" val="0"/>
                  </a:ext>
                </a:extLst>
              </a:blip>
              <a:stretch>
                <a:fillRect/>
              </a:stretch>
            </p:blipFill>
            <p:spPr bwMode="auto">
              <a:xfrm>
                <a:off x="7556" y="2655"/>
                <a:ext cx="10"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5" name="Picture 8993">
                <a:extLst>
                  <a:ext uri="{FF2B5EF4-FFF2-40B4-BE49-F238E27FC236}">
                    <a16:creationId xmlns:a16="http://schemas.microsoft.com/office/drawing/2014/main" id="{01BBE225-14AB-47D5-BA87-1CDDFEFE8CDA}"/>
                  </a:ext>
                </a:extLst>
              </p:cNvPr>
              <p:cNvPicPr>
                <a:picLocks noChangeAspect="1" noChangeArrowheads="1"/>
              </p:cNvPicPr>
              <p:nvPr/>
            </p:nvPicPr>
            <p:blipFill>
              <a:blip r:embed="rId304">
                <a:extLst>
                  <a:ext uri="{28A0092B-C50C-407E-A947-70E740481C1C}">
                    <a14:useLocalDpi xmlns:a14="http://schemas.microsoft.com/office/drawing/2010/main" val="0"/>
                  </a:ext>
                </a:extLst>
              </a:blip>
              <a:stretch>
                <a:fillRect/>
              </a:stretch>
            </p:blipFill>
            <p:spPr bwMode="auto">
              <a:xfrm>
                <a:off x="7555" y="2649"/>
                <a:ext cx="10"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 name="Picture 8994">
                <a:extLst>
                  <a:ext uri="{FF2B5EF4-FFF2-40B4-BE49-F238E27FC236}">
                    <a16:creationId xmlns:a16="http://schemas.microsoft.com/office/drawing/2014/main" id="{E0B35186-0EDA-4754-9F46-367ECAAEACE4}"/>
                  </a:ext>
                </a:extLst>
              </p:cNvPr>
              <p:cNvPicPr>
                <a:picLocks noChangeAspect="1" noChangeArrowheads="1"/>
              </p:cNvPicPr>
              <p:nvPr/>
            </p:nvPicPr>
            <p:blipFill>
              <a:blip r:embed="rId305">
                <a:extLst>
                  <a:ext uri="{28A0092B-C50C-407E-A947-70E740481C1C}">
                    <a14:useLocalDpi xmlns:a14="http://schemas.microsoft.com/office/drawing/2010/main" val="0"/>
                  </a:ext>
                </a:extLst>
              </a:blip>
              <a:stretch>
                <a:fillRect/>
              </a:stretch>
            </p:blipFill>
            <p:spPr bwMode="auto">
              <a:xfrm>
                <a:off x="7544" y="2619"/>
                <a:ext cx="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7" name="Picture 8995">
                <a:extLst>
                  <a:ext uri="{FF2B5EF4-FFF2-40B4-BE49-F238E27FC236}">
                    <a16:creationId xmlns:a16="http://schemas.microsoft.com/office/drawing/2014/main" id="{5C241EA2-0DC9-45E2-889B-E2422FD73E51}"/>
                  </a:ext>
                </a:extLst>
              </p:cNvPr>
              <p:cNvPicPr>
                <a:picLocks noChangeAspect="1" noChangeArrowheads="1"/>
              </p:cNvPicPr>
              <p:nvPr/>
            </p:nvPicPr>
            <p:blipFill>
              <a:blip r:embed="rId306">
                <a:extLst>
                  <a:ext uri="{28A0092B-C50C-407E-A947-70E740481C1C}">
                    <a14:useLocalDpi xmlns:a14="http://schemas.microsoft.com/office/drawing/2010/main" val="0"/>
                  </a:ext>
                </a:extLst>
              </a:blip>
              <a:stretch>
                <a:fillRect/>
              </a:stretch>
            </p:blipFill>
            <p:spPr bwMode="auto">
              <a:xfrm>
                <a:off x="7561" y="2652"/>
                <a:ext cx="5"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8" name="Picture 8996">
                <a:extLst>
                  <a:ext uri="{FF2B5EF4-FFF2-40B4-BE49-F238E27FC236}">
                    <a16:creationId xmlns:a16="http://schemas.microsoft.com/office/drawing/2014/main" id="{F3E45289-A566-435E-82EA-F5B701476909}"/>
                  </a:ext>
                </a:extLst>
              </p:cNvPr>
              <p:cNvPicPr>
                <a:picLocks noChangeAspect="1" noChangeArrowheads="1"/>
              </p:cNvPicPr>
              <p:nvPr/>
            </p:nvPicPr>
            <p:blipFill>
              <a:blip r:embed="rId307">
                <a:extLst>
                  <a:ext uri="{28A0092B-C50C-407E-A947-70E740481C1C}">
                    <a14:useLocalDpi xmlns:a14="http://schemas.microsoft.com/office/drawing/2010/main" val="0"/>
                  </a:ext>
                </a:extLst>
              </a:blip>
              <a:stretch>
                <a:fillRect/>
              </a:stretch>
            </p:blipFill>
            <p:spPr bwMode="auto">
              <a:xfrm>
                <a:off x="7544" y="2620"/>
                <a:ext cx="22" cy="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9" name="Picture 8997">
                <a:extLst>
                  <a:ext uri="{FF2B5EF4-FFF2-40B4-BE49-F238E27FC236}">
                    <a16:creationId xmlns:a16="http://schemas.microsoft.com/office/drawing/2014/main" id="{F8B6C887-0D56-4DDF-AACB-6DF452863AD5}"/>
                  </a:ext>
                </a:extLst>
              </p:cNvPr>
              <p:cNvPicPr>
                <a:picLocks noChangeAspect="1" noChangeArrowheads="1"/>
              </p:cNvPicPr>
              <p:nvPr/>
            </p:nvPicPr>
            <p:blipFill>
              <a:blip r:embed="rId308">
                <a:extLst>
                  <a:ext uri="{28A0092B-C50C-407E-A947-70E740481C1C}">
                    <a14:useLocalDpi xmlns:a14="http://schemas.microsoft.com/office/drawing/2010/main" val="0"/>
                  </a:ext>
                </a:extLst>
              </a:blip>
              <a:stretch>
                <a:fillRect/>
              </a:stretch>
            </p:blipFill>
            <p:spPr bwMode="auto">
              <a:xfrm>
                <a:off x="7496" y="2369"/>
                <a:ext cx="137" cy="2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0" name="Picture 8998">
                <a:extLst>
                  <a:ext uri="{FF2B5EF4-FFF2-40B4-BE49-F238E27FC236}">
                    <a16:creationId xmlns:a16="http://schemas.microsoft.com/office/drawing/2014/main" id="{81121671-5A4A-4763-88C2-EBADA4FC6CA1}"/>
                  </a:ext>
                </a:extLst>
              </p:cNvPr>
              <p:cNvPicPr>
                <a:picLocks noChangeAspect="1" noChangeArrowheads="1"/>
              </p:cNvPicPr>
              <p:nvPr/>
            </p:nvPicPr>
            <p:blipFill>
              <a:blip r:embed="rId309">
                <a:extLst>
                  <a:ext uri="{28A0092B-C50C-407E-A947-70E740481C1C}">
                    <a14:useLocalDpi xmlns:a14="http://schemas.microsoft.com/office/drawing/2010/main" val="0"/>
                  </a:ext>
                </a:extLst>
              </a:blip>
              <a:stretch>
                <a:fillRect/>
              </a:stretch>
            </p:blipFill>
            <p:spPr bwMode="auto">
              <a:xfrm>
                <a:off x="7516" y="2497"/>
                <a:ext cx="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1" name="Picture 8999">
                <a:extLst>
                  <a:ext uri="{FF2B5EF4-FFF2-40B4-BE49-F238E27FC236}">
                    <a16:creationId xmlns:a16="http://schemas.microsoft.com/office/drawing/2014/main" id="{64B394DE-26B6-4DC6-A450-0CFC7E47B13F}"/>
                  </a:ext>
                </a:extLst>
              </p:cNvPr>
              <p:cNvPicPr>
                <a:picLocks noChangeAspect="1" noChangeArrowheads="1"/>
              </p:cNvPicPr>
              <p:nvPr/>
            </p:nvPicPr>
            <p:blipFill>
              <a:blip r:embed="rId310">
                <a:extLst>
                  <a:ext uri="{28A0092B-C50C-407E-A947-70E740481C1C}">
                    <a14:useLocalDpi xmlns:a14="http://schemas.microsoft.com/office/drawing/2010/main" val="0"/>
                  </a:ext>
                </a:extLst>
              </a:blip>
              <a:stretch>
                <a:fillRect/>
              </a:stretch>
            </p:blipFill>
            <p:spPr bwMode="auto">
              <a:xfrm>
                <a:off x="7499" y="2477"/>
                <a:ext cx="119"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2" name="Picture 9000">
                <a:extLst>
                  <a:ext uri="{FF2B5EF4-FFF2-40B4-BE49-F238E27FC236}">
                    <a16:creationId xmlns:a16="http://schemas.microsoft.com/office/drawing/2014/main" id="{97695236-74E4-495C-8D7D-2404B62FD3C1}"/>
                  </a:ext>
                </a:extLst>
              </p:cNvPr>
              <p:cNvPicPr>
                <a:picLocks noChangeAspect="1" noChangeArrowheads="1"/>
              </p:cNvPicPr>
              <p:nvPr/>
            </p:nvPicPr>
            <p:blipFill>
              <a:blip r:embed="rId311">
                <a:extLst>
                  <a:ext uri="{28A0092B-C50C-407E-A947-70E740481C1C}">
                    <a14:useLocalDpi xmlns:a14="http://schemas.microsoft.com/office/drawing/2010/main" val="0"/>
                  </a:ext>
                </a:extLst>
              </a:blip>
              <a:stretch>
                <a:fillRect/>
              </a:stretch>
            </p:blipFill>
            <p:spPr bwMode="auto">
              <a:xfrm>
                <a:off x="7517" y="2480"/>
                <a:ext cx="1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3" name="Picture 9001">
                <a:extLst>
                  <a:ext uri="{FF2B5EF4-FFF2-40B4-BE49-F238E27FC236}">
                    <a16:creationId xmlns:a16="http://schemas.microsoft.com/office/drawing/2014/main" id="{EA771EC3-8D92-4461-AFF9-730B80E9963A}"/>
                  </a:ext>
                </a:extLst>
              </p:cNvPr>
              <p:cNvPicPr>
                <a:picLocks noChangeAspect="1" noChangeArrowheads="1"/>
              </p:cNvPicPr>
              <p:nvPr/>
            </p:nvPicPr>
            <p:blipFill>
              <a:blip r:embed="rId312">
                <a:extLst>
                  <a:ext uri="{28A0092B-C50C-407E-A947-70E740481C1C}">
                    <a14:useLocalDpi xmlns:a14="http://schemas.microsoft.com/office/drawing/2010/main" val="0"/>
                  </a:ext>
                </a:extLst>
              </a:blip>
              <a:stretch>
                <a:fillRect/>
              </a:stretch>
            </p:blipFill>
            <p:spPr bwMode="auto">
              <a:xfrm>
                <a:off x="7500" y="2507"/>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4" name="Picture 9002">
                <a:extLst>
                  <a:ext uri="{FF2B5EF4-FFF2-40B4-BE49-F238E27FC236}">
                    <a16:creationId xmlns:a16="http://schemas.microsoft.com/office/drawing/2014/main" id="{F699FFE5-1E3D-4268-8CAB-CB22B52D75CA}"/>
                  </a:ext>
                </a:extLst>
              </p:cNvPr>
              <p:cNvPicPr>
                <a:picLocks noChangeAspect="1" noChangeArrowheads="1"/>
              </p:cNvPicPr>
              <p:nvPr/>
            </p:nvPicPr>
            <p:blipFill>
              <a:blip r:embed="rId313">
                <a:extLst>
                  <a:ext uri="{28A0092B-C50C-407E-A947-70E740481C1C}">
                    <a14:useLocalDpi xmlns:a14="http://schemas.microsoft.com/office/drawing/2010/main" val="0"/>
                  </a:ext>
                </a:extLst>
              </a:blip>
              <a:stretch>
                <a:fillRect/>
              </a:stretch>
            </p:blipFill>
            <p:spPr bwMode="auto">
              <a:xfrm>
                <a:off x="7528" y="2503"/>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5" name="Picture 9003">
                <a:extLst>
                  <a:ext uri="{FF2B5EF4-FFF2-40B4-BE49-F238E27FC236}">
                    <a16:creationId xmlns:a16="http://schemas.microsoft.com/office/drawing/2014/main" id="{7DC11D06-6DCF-4AE4-AE85-A6E88C77B214}"/>
                  </a:ext>
                </a:extLst>
              </p:cNvPr>
              <p:cNvPicPr>
                <a:picLocks noChangeAspect="1" noChangeArrowheads="1"/>
              </p:cNvPicPr>
              <p:nvPr/>
            </p:nvPicPr>
            <p:blipFill>
              <a:blip r:embed="rId314">
                <a:extLst>
                  <a:ext uri="{28A0092B-C50C-407E-A947-70E740481C1C}">
                    <a14:useLocalDpi xmlns:a14="http://schemas.microsoft.com/office/drawing/2010/main" val="0"/>
                  </a:ext>
                </a:extLst>
              </a:blip>
              <a:stretch>
                <a:fillRect/>
              </a:stretch>
            </p:blipFill>
            <p:spPr bwMode="auto">
              <a:xfrm>
                <a:off x="7519" y="2478"/>
                <a:ext cx="17" cy="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 name="Picture 9004">
                <a:extLst>
                  <a:ext uri="{FF2B5EF4-FFF2-40B4-BE49-F238E27FC236}">
                    <a16:creationId xmlns:a16="http://schemas.microsoft.com/office/drawing/2014/main" id="{E59CD7EA-CABF-4AAA-86DC-45C7F0C07FDB}"/>
                  </a:ext>
                </a:extLst>
              </p:cNvPr>
              <p:cNvPicPr>
                <a:picLocks noChangeAspect="1" noChangeArrowheads="1"/>
              </p:cNvPicPr>
              <p:nvPr/>
            </p:nvPicPr>
            <p:blipFill>
              <a:blip r:embed="rId315">
                <a:extLst>
                  <a:ext uri="{28A0092B-C50C-407E-A947-70E740481C1C}">
                    <a14:useLocalDpi xmlns:a14="http://schemas.microsoft.com/office/drawing/2010/main" val="0"/>
                  </a:ext>
                </a:extLst>
              </a:blip>
              <a:stretch>
                <a:fillRect/>
              </a:stretch>
            </p:blipFill>
            <p:spPr bwMode="auto">
              <a:xfrm>
                <a:off x="7522" y="2516"/>
                <a:ext cx="5"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7" name="Picture 9005">
                <a:extLst>
                  <a:ext uri="{FF2B5EF4-FFF2-40B4-BE49-F238E27FC236}">
                    <a16:creationId xmlns:a16="http://schemas.microsoft.com/office/drawing/2014/main" id="{5A792970-7F7D-4811-A77E-04F9BFB3E97C}"/>
                  </a:ext>
                </a:extLst>
              </p:cNvPr>
              <p:cNvPicPr>
                <a:picLocks noChangeAspect="1" noChangeArrowheads="1"/>
              </p:cNvPicPr>
              <p:nvPr/>
            </p:nvPicPr>
            <p:blipFill>
              <a:blip r:embed="rId316">
                <a:extLst>
                  <a:ext uri="{28A0092B-C50C-407E-A947-70E740481C1C}">
                    <a14:useLocalDpi xmlns:a14="http://schemas.microsoft.com/office/drawing/2010/main" val="0"/>
                  </a:ext>
                </a:extLst>
              </a:blip>
              <a:stretch>
                <a:fillRect/>
              </a:stretch>
            </p:blipFill>
            <p:spPr bwMode="auto">
              <a:xfrm>
                <a:off x="7516" y="2478"/>
                <a:ext cx="19"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8" name="Picture 9006">
                <a:extLst>
                  <a:ext uri="{FF2B5EF4-FFF2-40B4-BE49-F238E27FC236}">
                    <a16:creationId xmlns:a16="http://schemas.microsoft.com/office/drawing/2014/main" id="{E24551F0-C1E4-43A4-8148-9E4067D7462B}"/>
                  </a:ext>
                </a:extLst>
              </p:cNvPr>
              <p:cNvPicPr>
                <a:picLocks noChangeAspect="1" noChangeArrowheads="1"/>
              </p:cNvPicPr>
              <p:nvPr/>
            </p:nvPicPr>
            <p:blipFill>
              <a:blip r:embed="rId317">
                <a:extLst>
                  <a:ext uri="{28A0092B-C50C-407E-A947-70E740481C1C}">
                    <a14:useLocalDpi xmlns:a14="http://schemas.microsoft.com/office/drawing/2010/main" val="0"/>
                  </a:ext>
                </a:extLst>
              </a:blip>
              <a:stretch>
                <a:fillRect/>
              </a:stretch>
            </p:blipFill>
            <p:spPr bwMode="auto">
              <a:xfrm>
                <a:off x="7513" y="2505"/>
                <a:ext cx="16"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9" name="Picture 9007">
                <a:extLst>
                  <a:ext uri="{FF2B5EF4-FFF2-40B4-BE49-F238E27FC236}">
                    <a16:creationId xmlns:a16="http://schemas.microsoft.com/office/drawing/2014/main" id="{9F0A3C99-6A7F-467B-A35F-F26A1A956FF4}"/>
                  </a:ext>
                </a:extLst>
              </p:cNvPr>
              <p:cNvPicPr>
                <a:picLocks noChangeAspect="1" noChangeArrowheads="1"/>
              </p:cNvPicPr>
              <p:nvPr/>
            </p:nvPicPr>
            <p:blipFill>
              <a:blip r:embed="rId318">
                <a:extLst>
                  <a:ext uri="{28A0092B-C50C-407E-A947-70E740481C1C}">
                    <a14:useLocalDpi xmlns:a14="http://schemas.microsoft.com/office/drawing/2010/main" val="0"/>
                  </a:ext>
                </a:extLst>
              </a:blip>
              <a:stretch>
                <a:fillRect/>
              </a:stretch>
            </p:blipFill>
            <p:spPr bwMode="auto">
              <a:xfrm>
                <a:off x="7519" y="2517"/>
                <a:ext cx="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0" name="Picture 9008">
                <a:extLst>
                  <a:ext uri="{FF2B5EF4-FFF2-40B4-BE49-F238E27FC236}">
                    <a16:creationId xmlns:a16="http://schemas.microsoft.com/office/drawing/2014/main" id="{BFAA51CA-9896-436C-AD2B-B235ABEAC888}"/>
                  </a:ext>
                </a:extLst>
              </p:cNvPr>
              <p:cNvPicPr>
                <a:picLocks noChangeAspect="1" noChangeArrowheads="1"/>
              </p:cNvPicPr>
              <p:nvPr/>
            </p:nvPicPr>
            <p:blipFill>
              <a:blip r:embed="rId319">
                <a:extLst>
                  <a:ext uri="{28A0092B-C50C-407E-A947-70E740481C1C}">
                    <a14:useLocalDpi xmlns:a14="http://schemas.microsoft.com/office/drawing/2010/main" val="0"/>
                  </a:ext>
                </a:extLst>
              </a:blip>
              <a:stretch>
                <a:fillRect/>
              </a:stretch>
            </p:blipFill>
            <p:spPr bwMode="auto">
              <a:xfrm>
                <a:off x="7522" y="2516"/>
                <a:ext cx="5"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1" name="Picture 9009">
                <a:extLst>
                  <a:ext uri="{FF2B5EF4-FFF2-40B4-BE49-F238E27FC236}">
                    <a16:creationId xmlns:a16="http://schemas.microsoft.com/office/drawing/2014/main" id="{A9724ABC-B244-4506-83C0-7C5B419D17D3}"/>
                  </a:ext>
                </a:extLst>
              </p:cNvPr>
              <p:cNvPicPr>
                <a:picLocks noChangeAspect="1" noChangeArrowheads="1"/>
              </p:cNvPicPr>
              <p:nvPr/>
            </p:nvPicPr>
            <p:blipFill>
              <a:blip r:embed="rId320">
                <a:extLst>
                  <a:ext uri="{28A0092B-C50C-407E-A947-70E740481C1C}">
                    <a14:useLocalDpi xmlns:a14="http://schemas.microsoft.com/office/drawing/2010/main" val="0"/>
                  </a:ext>
                </a:extLst>
              </a:blip>
              <a:stretch>
                <a:fillRect/>
              </a:stretch>
            </p:blipFill>
            <p:spPr bwMode="auto">
              <a:xfrm>
                <a:off x="7572" y="2477"/>
                <a:ext cx="17"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2" name="Picture 9010">
                <a:extLst>
                  <a:ext uri="{FF2B5EF4-FFF2-40B4-BE49-F238E27FC236}">
                    <a16:creationId xmlns:a16="http://schemas.microsoft.com/office/drawing/2014/main" id="{AA094432-3D35-453A-90DB-EDBF48D8D484}"/>
                  </a:ext>
                </a:extLst>
              </p:cNvPr>
              <p:cNvPicPr>
                <a:picLocks noChangeAspect="1" noChangeArrowheads="1"/>
              </p:cNvPicPr>
              <p:nvPr/>
            </p:nvPicPr>
            <p:blipFill>
              <a:blip r:embed="rId321">
                <a:extLst>
                  <a:ext uri="{28A0092B-C50C-407E-A947-70E740481C1C}">
                    <a14:useLocalDpi xmlns:a14="http://schemas.microsoft.com/office/drawing/2010/main" val="0"/>
                  </a:ext>
                </a:extLst>
              </a:blip>
              <a:stretch>
                <a:fillRect/>
              </a:stretch>
            </p:blipFill>
            <p:spPr bwMode="auto">
              <a:xfrm>
                <a:off x="7574" y="2477"/>
                <a:ext cx="15"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3" name="Picture 9011">
                <a:extLst>
                  <a:ext uri="{FF2B5EF4-FFF2-40B4-BE49-F238E27FC236}">
                    <a16:creationId xmlns:a16="http://schemas.microsoft.com/office/drawing/2014/main" id="{416114B3-A1F1-4E1F-8F4C-27FAF4CD0D5E}"/>
                  </a:ext>
                </a:extLst>
              </p:cNvPr>
              <p:cNvPicPr>
                <a:picLocks noChangeAspect="1" noChangeArrowheads="1"/>
              </p:cNvPicPr>
              <p:nvPr/>
            </p:nvPicPr>
            <p:blipFill>
              <a:blip r:embed="rId322">
                <a:extLst>
                  <a:ext uri="{28A0092B-C50C-407E-A947-70E740481C1C}">
                    <a14:useLocalDpi xmlns:a14="http://schemas.microsoft.com/office/drawing/2010/main" val="0"/>
                  </a:ext>
                </a:extLst>
              </a:blip>
              <a:stretch>
                <a:fillRect/>
              </a:stretch>
            </p:blipFill>
            <p:spPr bwMode="auto">
              <a:xfrm>
                <a:off x="7532" y="2475"/>
                <a:ext cx="41"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4" name="Picture 9012">
                <a:extLst>
                  <a:ext uri="{FF2B5EF4-FFF2-40B4-BE49-F238E27FC236}">
                    <a16:creationId xmlns:a16="http://schemas.microsoft.com/office/drawing/2014/main" id="{3D49088F-9FD8-45FC-8335-F9E2D7B529D0}"/>
                  </a:ext>
                </a:extLst>
              </p:cNvPr>
              <p:cNvPicPr>
                <a:picLocks noChangeAspect="1" noChangeArrowheads="1"/>
              </p:cNvPicPr>
              <p:nvPr/>
            </p:nvPicPr>
            <p:blipFill>
              <a:blip r:embed="rId323">
                <a:extLst>
                  <a:ext uri="{28A0092B-C50C-407E-A947-70E740481C1C}">
                    <a14:useLocalDpi xmlns:a14="http://schemas.microsoft.com/office/drawing/2010/main" val="0"/>
                  </a:ext>
                </a:extLst>
              </a:blip>
              <a:stretch>
                <a:fillRect/>
              </a:stretch>
            </p:blipFill>
            <p:spPr bwMode="auto">
              <a:xfrm>
                <a:off x="7536" y="2510"/>
                <a:ext cx="40"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5" name="Picture 9013">
                <a:extLst>
                  <a:ext uri="{FF2B5EF4-FFF2-40B4-BE49-F238E27FC236}">
                    <a16:creationId xmlns:a16="http://schemas.microsoft.com/office/drawing/2014/main" id="{658CADFB-245C-42C8-9D48-CE24320359C1}"/>
                  </a:ext>
                </a:extLst>
              </p:cNvPr>
              <p:cNvPicPr>
                <a:picLocks noChangeAspect="1" noChangeArrowheads="1"/>
              </p:cNvPicPr>
              <p:nvPr/>
            </p:nvPicPr>
            <p:blipFill>
              <a:blip r:embed="rId324">
                <a:extLst>
                  <a:ext uri="{28A0092B-C50C-407E-A947-70E740481C1C}">
                    <a14:useLocalDpi xmlns:a14="http://schemas.microsoft.com/office/drawing/2010/main" val="0"/>
                  </a:ext>
                </a:extLst>
              </a:blip>
              <a:stretch>
                <a:fillRect/>
              </a:stretch>
            </p:blipFill>
            <p:spPr bwMode="auto">
              <a:xfrm>
                <a:off x="7525" y="2504"/>
                <a:ext cx="7"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6" name="Picture 9014">
                <a:extLst>
                  <a:ext uri="{FF2B5EF4-FFF2-40B4-BE49-F238E27FC236}">
                    <a16:creationId xmlns:a16="http://schemas.microsoft.com/office/drawing/2014/main" id="{3A426A5A-135E-4723-A9D4-D409C6F6DB0C}"/>
                  </a:ext>
                </a:extLst>
              </p:cNvPr>
              <p:cNvPicPr>
                <a:picLocks noChangeAspect="1" noChangeArrowheads="1"/>
              </p:cNvPicPr>
              <p:nvPr/>
            </p:nvPicPr>
            <p:blipFill>
              <a:blip r:embed="rId325">
                <a:extLst>
                  <a:ext uri="{28A0092B-C50C-407E-A947-70E740481C1C}">
                    <a14:useLocalDpi xmlns:a14="http://schemas.microsoft.com/office/drawing/2010/main" val="0"/>
                  </a:ext>
                </a:extLst>
              </a:blip>
              <a:stretch>
                <a:fillRect/>
              </a:stretch>
            </p:blipFill>
            <p:spPr bwMode="auto">
              <a:xfrm>
                <a:off x="7523" y="2511"/>
                <a:ext cx="6"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 name="Picture 9015">
                <a:extLst>
                  <a:ext uri="{FF2B5EF4-FFF2-40B4-BE49-F238E27FC236}">
                    <a16:creationId xmlns:a16="http://schemas.microsoft.com/office/drawing/2014/main" id="{36AFF974-EF46-4CC4-925D-51FFDBC2241D}"/>
                  </a:ext>
                </a:extLst>
              </p:cNvPr>
              <p:cNvPicPr>
                <a:picLocks noChangeAspect="1" noChangeArrowheads="1"/>
              </p:cNvPicPr>
              <p:nvPr/>
            </p:nvPicPr>
            <p:blipFill>
              <a:blip r:embed="rId326">
                <a:extLst>
                  <a:ext uri="{28A0092B-C50C-407E-A947-70E740481C1C}">
                    <a14:useLocalDpi xmlns:a14="http://schemas.microsoft.com/office/drawing/2010/main" val="0"/>
                  </a:ext>
                </a:extLst>
              </a:blip>
              <a:stretch>
                <a:fillRect/>
              </a:stretch>
            </p:blipFill>
            <p:spPr bwMode="auto">
              <a:xfrm>
                <a:off x="7516" y="2522"/>
                <a:ext cx="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 name="Picture 9016">
                <a:extLst>
                  <a:ext uri="{FF2B5EF4-FFF2-40B4-BE49-F238E27FC236}">
                    <a16:creationId xmlns:a16="http://schemas.microsoft.com/office/drawing/2014/main" id="{0E7D1212-4607-4547-AA69-E559D57F7A5D}"/>
                  </a:ext>
                </a:extLst>
              </p:cNvPr>
              <p:cNvPicPr>
                <a:picLocks noChangeAspect="1" noChangeArrowheads="1"/>
              </p:cNvPicPr>
              <p:nvPr/>
            </p:nvPicPr>
            <p:blipFill>
              <a:blip r:embed="rId327">
                <a:extLst>
                  <a:ext uri="{28A0092B-C50C-407E-A947-70E740481C1C}">
                    <a14:useLocalDpi xmlns:a14="http://schemas.microsoft.com/office/drawing/2010/main" val="0"/>
                  </a:ext>
                </a:extLst>
              </a:blip>
              <a:stretch>
                <a:fillRect/>
              </a:stretch>
            </p:blipFill>
            <p:spPr bwMode="auto">
              <a:xfrm>
                <a:off x="7506" y="2530"/>
                <a:ext cx="10"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 name="Picture 9017">
                <a:extLst>
                  <a:ext uri="{FF2B5EF4-FFF2-40B4-BE49-F238E27FC236}">
                    <a16:creationId xmlns:a16="http://schemas.microsoft.com/office/drawing/2014/main" id="{ABFD84C0-3FB7-4F7D-AE2C-B7C48684B845}"/>
                  </a:ext>
                </a:extLst>
              </p:cNvPr>
              <p:cNvPicPr>
                <a:picLocks noChangeAspect="1" noChangeArrowheads="1"/>
              </p:cNvPicPr>
              <p:nvPr/>
            </p:nvPicPr>
            <p:blipFill>
              <a:blip r:embed="rId328">
                <a:extLst>
                  <a:ext uri="{28A0092B-C50C-407E-A947-70E740481C1C}">
                    <a14:useLocalDpi xmlns:a14="http://schemas.microsoft.com/office/drawing/2010/main" val="0"/>
                  </a:ext>
                </a:extLst>
              </a:blip>
              <a:stretch>
                <a:fillRect/>
              </a:stretch>
            </p:blipFill>
            <p:spPr bwMode="auto">
              <a:xfrm>
                <a:off x="7528" y="2505"/>
                <a:ext cx="4"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0" name="Picture 9018">
                <a:extLst>
                  <a:ext uri="{FF2B5EF4-FFF2-40B4-BE49-F238E27FC236}">
                    <a16:creationId xmlns:a16="http://schemas.microsoft.com/office/drawing/2014/main" id="{929CF8D2-77E5-489C-AF18-F5F2CA50BB04}"/>
                  </a:ext>
                </a:extLst>
              </p:cNvPr>
              <p:cNvPicPr>
                <a:picLocks noChangeAspect="1" noChangeArrowheads="1"/>
              </p:cNvPicPr>
              <p:nvPr/>
            </p:nvPicPr>
            <p:blipFill>
              <a:blip r:embed="rId329">
                <a:extLst>
                  <a:ext uri="{28A0092B-C50C-407E-A947-70E740481C1C}">
                    <a14:useLocalDpi xmlns:a14="http://schemas.microsoft.com/office/drawing/2010/main" val="0"/>
                  </a:ext>
                </a:extLst>
              </a:blip>
              <a:stretch>
                <a:fillRect/>
              </a:stretch>
            </p:blipFill>
            <p:spPr bwMode="auto">
              <a:xfrm>
                <a:off x="7508" y="2527"/>
                <a:ext cx="9"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1" name="Picture 9019">
                <a:extLst>
                  <a:ext uri="{FF2B5EF4-FFF2-40B4-BE49-F238E27FC236}">
                    <a16:creationId xmlns:a16="http://schemas.microsoft.com/office/drawing/2014/main" id="{7EEACB5E-6CA0-4D3E-A30E-1F65C0EA21C5}"/>
                  </a:ext>
                </a:extLst>
              </p:cNvPr>
              <p:cNvPicPr>
                <a:picLocks noChangeAspect="1" noChangeArrowheads="1"/>
              </p:cNvPicPr>
              <p:nvPr/>
            </p:nvPicPr>
            <p:blipFill>
              <a:blip r:embed="rId330">
                <a:extLst>
                  <a:ext uri="{28A0092B-C50C-407E-A947-70E740481C1C}">
                    <a14:useLocalDpi xmlns:a14="http://schemas.microsoft.com/office/drawing/2010/main" val="0"/>
                  </a:ext>
                </a:extLst>
              </a:blip>
              <a:stretch>
                <a:fillRect/>
              </a:stretch>
            </p:blipFill>
            <p:spPr bwMode="auto">
              <a:xfrm>
                <a:off x="7525" y="2504"/>
                <a:ext cx="7"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2" name="Picture 9020">
                <a:extLst>
                  <a:ext uri="{FF2B5EF4-FFF2-40B4-BE49-F238E27FC236}">
                    <a16:creationId xmlns:a16="http://schemas.microsoft.com/office/drawing/2014/main" id="{EE061964-CFAB-42B0-AF88-4BBE0DC35120}"/>
                  </a:ext>
                </a:extLst>
              </p:cNvPr>
              <p:cNvPicPr>
                <a:picLocks noChangeAspect="1" noChangeArrowheads="1"/>
              </p:cNvPicPr>
              <p:nvPr/>
            </p:nvPicPr>
            <p:blipFill>
              <a:blip r:embed="rId331">
                <a:extLst>
                  <a:ext uri="{28A0092B-C50C-407E-A947-70E740481C1C}">
                    <a14:useLocalDpi xmlns:a14="http://schemas.microsoft.com/office/drawing/2010/main" val="0"/>
                  </a:ext>
                </a:extLst>
              </a:blip>
              <a:stretch>
                <a:fillRect/>
              </a:stretch>
            </p:blipFill>
            <p:spPr bwMode="auto">
              <a:xfrm>
                <a:off x="7523" y="2511"/>
                <a:ext cx="6"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3" name="Picture 9021">
                <a:extLst>
                  <a:ext uri="{FF2B5EF4-FFF2-40B4-BE49-F238E27FC236}">
                    <a16:creationId xmlns:a16="http://schemas.microsoft.com/office/drawing/2014/main" id="{2BF94093-7ADB-4B4B-85C5-78D7F38E7DD9}"/>
                  </a:ext>
                </a:extLst>
              </p:cNvPr>
              <p:cNvPicPr>
                <a:picLocks noChangeAspect="1" noChangeArrowheads="1"/>
              </p:cNvPicPr>
              <p:nvPr/>
            </p:nvPicPr>
            <p:blipFill>
              <a:blip r:embed="rId332">
                <a:extLst>
                  <a:ext uri="{28A0092B-C50C-407E-A947-70E740481C1C}">
                    <a14:useLocalDpi xmlns:a14="http://schemas.microsoft.com/office/drawing/2010/main" val="0"/>
                  </a:ext>
                </a:extLst>
              </a:blip>
              <a:stretch>
                <a:fillRect/>
              </a:stretch>
            </p:blipFill>
            <p:spPr bwMode="auto">
              <a:xfrm>
                <a:off x="7517" y="2522"/>
                <a:ext cx="6"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4" name="Picture 9022">
                <a:extLst>
                  <a:ext uri="{FF2B5EF4-FFF2-40B4-BE49-F238E27FC236}">
                    <a16:creationId xmlns:a16="http://schemas.microsoft.com/office/drawing/2014/main" id="{F77A9E1F-E141-408B-B06D-B71989DC597F}"/>
                  </a:ext>
                </a:extLst>
              </p:cNvPr>
              <p:cNvPicPr>
                <a:picLocks noChangeAspect="1" noChangeArrowheads="1"/>
              </p:cNvPicPr>
              <p:nvPr/>
            </p:nvPicPr>
            <p:blipFill>
              <a:blip r:embed="rId333">
                <a:extLst>
                  <a:ext uri="{28A0092B-C50C-407E-A947-70E740481C1C}">
                    <a14:useLocalDpi xmlns:a14="http://schemas.microsoft.com/office/drawing/2010/main" val="0"/>
                  </a:ext>
                </a:extLst>
              </a:blip>
              <a:stretch>
                <a:fillRect/>
              </a:stretch>
            </p:blipFill>
            <p:spPr bwMode="auto">
              <a:xfrm>
                <a:off x="7516" y="2478"/>
                <a:ext cx="19" cy="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5" name="Picture 9023">
                <a:extLst>
                  <a:ext uri="{FF2B5EF4-FFF2-40B4-BE49-F238E27FC236}">
                    <a16:creationId xmlns:a16="http://schemas.microsoft.com/office/drawing/2014/main" id="{B33D0692-295E-4464-9A8A-0AB6773F12FF}"/>
                  </a:ext>
                </a:extLst>
              </p:cNvPr>
              <p:cNvPicPr>
                <a:picLocks noChangeAspect="1" noChangeArrowheads="1"/>
              </p:cNvPicPr>
              <p:nvPr/>
            </p:nvPicPr>
            <p:blipFill>
              <a:blip r:embed="rId334">
                <a:extLst>
                  <a:ext uri="{28A0092B-C50C-407E-A947-70E740481C1C}">
                    <a14:useLocalDpi xmlns:a14="http://schemas.microsoft.com/office/drawing/2010/main" val="0"/>
                  </a:ext>
                </a:extLst>
              </a:blip>
              <a:stretch>
                <a:fillRect/>
              </a:stretch>
            </p:blipFill>
            <p:spPr bwMode="auto">
              <a:xfrm>
                <a:off x="7513" y="2507"/>
                <a:ext cx="17"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6" name="Picture 9024">
                <a:extLst>
                  <a:ext uri="{FF2B5EF4-FFF2-40B4-BE49-F238E27FC236}">
                    <a16:creationId xmlns:a16="http://schemas.microsoft.com/office/drawing/2014/main" id="{A8697E59-0430-4407-9958-DAEB152F8BDC}"/>
                  </a:ext>
                </a:extLst>
              </p:cNvPr>
              <p:cNvPicPr>
                <a:picLocks noChangeAspect="1" noChangeArrowheads="1"/>
              </p:cNvPicPr>
              <p:nvPr/>
            </p:nvPicPr>
            <p:blipFill>
              <a:blip r:embed="rId335">
                <a:extLst>
                  <a:ext uri="{28A0092B-C50C-407E-A947-70E740481C1C}">
                    <a14:useLocalDpi xmlns:a14="http://schemas.microsoft.com/office/drawing/2010/main" val="0"/>
                  </a:ext>
                </a:extLst>
              </a:blip>
              <a:stretch>
                <a:fillRect/>
              </a:stretch>
            </p:blipFill>
            <p:spPr bwMode="auto">
              <a:xfrm>
                <a:off x="7562" y="2475"/>
                <a:ext cx="52"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 name="Picture 9025">
                <a:extLst>
                  <a:ext uri="{FF2B5EF4-FFF2-40B4-BE49-F238E27FC236}">
                    <a16:creationId xmlns:a16="http://schemas.microsoft.com/office/drawing/2014/main" id="{A98760BF-E729-46D9-91CC-6A58CD3FFC4A}"/>
                  </a:ext>
                </a:extLst>
              </p:cNvPr>
              <p:cNvPicPr>
                <a:picLocks noChangeAspect="1" noChangeArrowheads="1"/>
              </p:cNvPicPr>
              <p:nvPr/>
            </p:nvPicPr>
            <p:blipFill>
              <a:blip r:embed="rId336">
                <a:extLst>
                  <a:ext uri="{28A0092B-C50C-407E-A947-70E740481C1C}">
                    <a14:useLocalDpi xmlns:a14="http://schemas.microsoft.com/office/drawing/2010/main" val="0"/>
                  </a:ext>
                </a:extLst>
              </a:blip>
              <a:stretch>
                <a:fillRect/>
              </a:stretch>
            </p:blipFill>
            <p:spPr bwMode="auto">
              <a:xfrm>
                <a:off x="7571" y="2505"/>
                <a:ext cx="45" cy="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9026">
                <a:extLst>
                  <a:ext uri="{FF2B5EF4-FFF2-40B4-BE49-F238E27FC236}">
                    <a16:creationId xmlns:a16="http://schemas.microsoft.com/office/drawing/2014/main" id="{E66129BB-6886-4AA7-800F-2E1EB1F65E33}"/>
                  </a:ext>
                </a:extLst>
              </p:cNvPr>
              <p:cNvPicPr>
                <a:picLocks noChangeAspect="1" noChangeArrowheads="1"/>
              </p:cNvPicPr>
              <p:nvPr/>
            </p:nvPicPr>
            <p:blipFill>
              <a:blip r:embed="rId337">
                <a:extLst>
                  <a:ext uri="{28A0092B-C50C-407E-A947-70E740481C1C}">
                    <a14:useLocalDpi xmlns:a14="http://schemas.microsoft.com/office/drawing/2010/main" val="0"/>
                  </a:ext>
                </a:extLst>
              </a:blip>
              <a:stretch>
                <a:fillRect/>
              </a:stretch>
            </p:blipFill>
            <p:spPr bwMode="auto">
              <a:xfrm>
                <a:off x="7571" y="2478"/>
                <a:ext cx="12"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9" name="Picture 9027">
                <a:extLst>
                  <a:ext uri="{FF2B5EF4-FFF2-40B4-BE49-F238E27FC236}">
                    <a16:creationId xmlns:a16="http://schemas.microsoft.com/office/drawing/2014/main" id="{91980AB9-ECA9-46E8-9A05-AAA28E35E818}"/>
                  </a:ext>
                </a:extLst>
              </p:cNvPr>
              <p:cNvPicPr>
                <a:picLocks noChangeAspect="1" noChangeArrowheads="1"/>
              </p:cNvPicPr>
              <p:nvPr/>
            </p:nvPicPr>
            <p:blipFill>
              <a:blip r:embed="rId338">
                <a:extLst>
                  <a:ext uri="{28A0092B-C50C-407E-A947-70E740481C1C}">
                    <a14:useLocalDpi xmlns:a14="http://schemas.microsoft.com/office/drawing/2010/main" val="0"/>
                  </a:ext>
                </a:extLst>
              </a:blip>
              <a:stretch>
                <a:fillRect/>
              </a:stretch>
            </p:blipFill>
            <p:spPr bwMode="auto">
              <a:xfrm>
                <a:off x="7514" y="2477"/>
                <a:ext cx="3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0" name="Picture 9028">
                <a:extLst>
                  <a:ext uri="{FF2B5EF4-FFF2-40B4-BE49-F238E27FC236}">
                    <a16:creationId xmlns:a16="http://schemas.microsoft.com/office/drawing/2014/main" id="{A9185855-A13C-4B50-8D48-28AEDA7BFD0D}"/>
                  </a:ext>
                </a:extLst>
              </p:cNvPr>
              <p:cNvPicPr>
                <a:picLocks noChangeAspect="1" noChangeArrowheads="1"/>
              </p:cNvPicPr>
              <p:nvPr/>
            </p:nvPicPr>
            <p:blipFill>
              <a:blip r:embed="rId339">
                <a:extLst>
                  <a:ext uri="{28A0092B-C50C-407E-A947-70E740481C1C}">
                    <a14:useLocalDpi xmlns:a14="http://schemas.microsoft.com/office/drawing/2010/main" val="0"/>
                  </a:ext>
                </a:extLst>
              </a:blip>
              <a:stretch>
                <a:fillRect/>
              </a:stretch>
            </p:blipFill>
            <p:spPr bwMode="auto">
              <a:xfrm>
                <a:off x="7511" y="2517"/>
                <a:ext cx="17" cy="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1" name="Picture 9029">
                <a:extLst>
                  <a:ext uri="{FF2B5EF4-FFF2-40B4-BE49-F238E27FC236}">
                    <a16:creationId xmlns:a16="http://schemas.microsoft.com/office/drawing/2014/main" id="{05B46B08-45E0-480F-B2AD-75D0BFC6C144}"/>
                  </a:ext>
                </a:extLst>
              </p:cNvPr>
              <p:cNvPicPr>
                <a:picLocks noChangeAspect="1" noChangeArrowheads="1"/>
              </p:cNvPicPr>
              <p:nvPr/>
            </p:nvPicPr>
            <p:blipFill>
              <a:blip r:embed="rId340">
                <a:extLst>
                  <a:ext uri="{28A0092B-C50C-407E-A947-70E740481C1C}">
                    <a14:useLocalDpi xmlns:a14="http://schemas.microsoft.com/office/drawing/2010/main" val="0"/>
                  </a:ext>
                </a:extLst>
              </a:blip>
              <a:stretch>
                <a:fillRect/>
              </a:stretch>
            </p:blipFill>
            <p:spPr bwMode="auto">
              <a:xfrm>
                <a:off x="7528" y="2494"/>
                <a:ext cx="7"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2" name="Picture 9030">
                <a:extLst>
                  <a:ext uri="{FF2B5EF4-FFF2-40B4-BE49-F238E27FC236}">
                    <a16:creationId xmlns:a16="http://schemas.microsoft.com/office/drawing/2014/main" id="{5A8AA894-6B82-4FFA-B061-80239DF4CFC8}"/>
                  </a:ext>
                </a:extLst>
              </p:cNvPr>
              <p:cNvPicPr>
                <a:picLocks noChangeAspect="1" noChangeArrowheads="1"/>
              </p:cNvPicPr>
              <p:nvPr/>
            </p:nvPicPr>
            <p:blipFill>
              <a:blip r:embed="rId341">
                <a:extLst>
                  <a:ext uri="{28A0092B-C50C-407E-A947-70E740481C1C}">
                    <a14:useLocalDpi xmlns:a14="http://schemas.microsoft.com/office/drawing/2010/main" val="0"/>
                  </a:ext>
                </a:extLst>
              </a:blip>
              <a:stretch>
                <a:fillRect/>
              </a:stretch>
            </p:blipFill>
            <p:spPr bwMode="auto">
              <a:xfrm>
                <a:off x="7530" y="2494"/>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3" name="Picture 9031">
                <a:extLst>
                  <a:ext uri="{FF2B5EF4-FFF2-40B4-BE49-F238E27FC236}">
                    <a16:creationId xmlns:a16="http://schemas.microsoft.com/office/drawing/2014/main" id="{5503C69B-DC2F-493F-983A-84AA843C07FB}"/>
                  </a:ext>
                </a:extLst>
              </p:cNvPr>
              <p:cNvPicPr>
                <a:picLocks noChangeAspect="1" noChangeArrowheads="1"/>
              </p:cNvPicPr>
              <p:nvPr/>
            </p:nvPicPr>
            <p:blipFill>
              <a:blip r:embed="rId342">
                <a:extLst>
                  <a:ext uri="{28A0092B-C50C-407E-A947-70E740481C1C}">
                    <a14:useLocalDpi xmlns:a14="http://schemas.microsoft.com/office/drawing/2010/main" val="0"/>
                  </a:ext>
                </a:extLst>
              </a:blip>
              <a:stretch>
                <a:fillRect/>
              </a:stretch>
            </p:blipFill>
            <p:spPr bwMode="auto">
              <a:xfrm>
                <a:off x="7528" y="2494"/>
                <a:ext cx="7"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4" name="Picture 9032">
                <a:extLst>
                  <a:ext uri="{FF2B5EF4-FFF2-40B4-BE49-F238E27FC236}">
                    <a16:creationId xmlns:a16="http://schemas.microsoft.com/office/drawing/2014/main" id="{3430D7FC-3925-4E7A-A1DD-1E47E903DACF}"/>
                  </a:ext>
                </a:extLst>
              </p:cNvPr>
              <p:cNvPicPr>
                <a:picLocks noChangeAspect="1" noChangeArrowheads="1"/>
              </p:cNvPicPr>
              <p:nvPr/>
            </p:nvPicPr>
            <p:blipFill>
              <a:blip r:embed="rId343">
                <a:extLst>
                  <a:ext uri="{28A0092B-C50C-407E-A947-70E740481C1C}">
                    <a14:useLocalDpi xmlns:a14="http://schemas.microsoft.com/office/drawing/2010/main" val="0"/>
                  </a:ext>
                </a:extLst>
              </a:blip>
              <a:stretch>
                <a:fillRect/>
              </a:stretch>
            </p:blipFill>
            <p:spPr bwMode="auto">
              <a:xfrm>
                <a:off x="7538" y="2475"/>
                <a:ext cx="19" cy="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9033">
                <a:extLst>
                  <a:ext uri="{FF2B5EF4-FFF2-40B4-BE49-F238E27FC236}">
                    <a16:creationId xmlns:a16="http://schemas.microsoft.com/office/drawing/2014/main" id="{CACAAC59-52A2-4ECD-8D31-CA4D4AB5493E}"/>
                  </a:ext>
                </a:extLst>
              </p:cNvPr>
              <p:cNvPicPr>
                <a:picLocks noChangeAspect="1" noChangeArrowheads="1"/>
              </p:cNvPicPr>
              <p:nvPr/>
            </p:nvPicPr>
            <p:blipFill>
              <a:blip r:embed="rId344">
                <a:extLst>
                  <a:ext uri="{28A0092B-C50C-407E-A947-70E740481C1C}">
                    <a14:useLocalDpi xmlns:a14="http://schemas.microsoft.com/office/drawing/2010/main" val="0"/>
                  </a:ext>
                </a:extLst>
              </a:blip>
              <a:stretch>
                <a:fillRect/>
              </a:stretch>
            </p:blipFill>
            <p:spPr bwMode="auto">
              <a:xfrm>
                <a:off x="7547" y="2507"/>
                <a:ext cx="1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6" name="Picture 9034">
                <a:extLst>
                  <a:ext uri="{FF2B5EF4-FFF2-40B4-BE49-F238E27FC236}">
                    <a16:creationId xmlns:a16="http://schemas.microsoft.com/office/drawing/2014/main" id="{E5B6F51F-2C1F-4A79-BE32-F563576D5E7A}"/>
                  </a:ext>
                </a:extLst>
              </p:cNvPr>
              <p:cNvPicPr>
                <a:picLocks noChangeAspect="1" noChangeArrowheads="1"/>
              </p:cNvPicPr>
              <p:nvPr/>
            </p:nvPicPr>
            <p:blipFill>
              <a:blip r:embed="rId345">
                <a:extLst>
                  <a:ext uri="{28A0092B-C50C-407E-A947-70E740481C1C}">
                    <a14:useLocalDpi xmlns:a14="http://schemas.microsoft.com/office/drawing/2010/main" val="0"/>
                  </a:ext>
                </a:extLst>
              </a:blip>
              <a:stretch>
                <a:fillRect/>
              </a:stretch>
            </p:blipFill>
            <p:spPr bwMode="auto">
              <a:xfrm>
                <a:off x="7505" y="2582"/>
                <a:ext cx="55"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 name="Picture 9035">
                <a:extLst>
                  <a:ext uri="{FF2B5EF4-FFF2-40B4-BE49-F238E27FC236}">
                    <a16:creationId xmlns:a16="http://schemas.microsoft.com/office/drawing/2014/main" id="{7865B1CB-F43B-4EC8-859F-4F300706CB3C}"/>
                  </a:ext>
                </a:extLst>
              </p:cNvPr>
              <p:cNvPicPr>
                <a:picLocks noChangeAspect="1" noChangeArrowheads="1"/>
              </p:cNvPicPr>
              <p:nvPr/>
            </p:nvPicPr>
            <p:blipFill>
              <a:blip r:embed="rId346">
                <a:extLst>
                  <a:ext uri="{28A0092B-C50C-407E-A947-70E740481C1C}">
                    <a14:useLocalDpi xmlns:a14="http://schemas.microsoft.com/office/drawing/2010/main" val="0"/>
                  </a:ext>
                </a:extLst>
              </a:blip>
              <a:stretch>
                <a:fillRect/>
              </a:stretch>
            </p:blipFill>
            <p:spPr bwMode="auto">
              <a:xfrm>
                <a:off x="7503" y="2586"/>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8" name="Picture 9036">
                <a:extLst>
                  <a:ext uri="{FF2B5EF4-FFF2-40B4-BE49-F238E27FC236}">
                    <a16:creationId xmlns:a16="http://schemas.microsoft.com/office/drawing/2014/main" id="{9A45734E-EFC9-4B36-92D3-6D523A33D280}"/>
                  </a:ext>
                </a:extLst>
              </p:cNvPr>
              <p:cNvPicPr>
                <a:picLocks noChangeAspect="1" noChangeArrowheads="1"/>
              </p:cNvPicPr>
              <p:nvPr/>
            </p:nvPicPr>
            <p:blipFill>
              <a:blip r:embed="rId346">
                <a:extLst>
                  <a:ext uri="{28A0092B-C50C-407E-A947-70E740481C1C}">
                    <a14:useLocalDpi xmlns:a14="http://schemas.microsoft.com/office/drawing/2010/main" val="0"/>
                  </a:ext>
                </a:extLst>
              </a:blip>
              <a:stretch>
                <a:fillRect/>
              </a:stretch>
            </p:blipFill>
            <p:spPr bwMode="auto">
              <a:xfrm>
                <a:off x="7503" y="2586"/>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9" name="Picture 9037">
                <a:extLst>
                  <a:ext uri="{FF2B5EF4-FFF2-40B4-BE49-F238E27FC236}">
                    <a16:creationId xmlns:a16="http://schemas.microsoft.com/office/drawing/2014/main" id="{A49D6955-0F1A-488E-9BB0-3B078F814596}"/>
                  </a:ext>
                </a:extLst>
              </p:cNvPr>
              <p:cNvPicPr>
                <a:picLocks noChangeAspect="1" noChangeArrowheads="1"/>
              </p:cNvPicPr>
              <p:nvPr/>
            </p:nvPicPr>
            <p:blipFill>
              <a:blip r:embed="rId347">
                <a:extLst>
                  <a:ext uri="{28A0092B-C50C-407E-A947-70E740481C1C}">
                    <a14:useLocalDpi xmlns:a14="http://schemas.microsoft.com/office/drawing/2010/main" val="0"/>
                  </a:ext>
                </a:extLst>
              </a:blip>
              <a:stretch>
                <a:fillRect/>
              </a:stretch>
            </p:blipFill>
            <p:spPr bwMode="auto">
              <a:xfrm>
                <a:off x="7514" y="2526"/>
                <a:ext cx="6"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0" name="Picture 9038">
                <a:extLst>
                  <a:ext uri="{FF2B5EF4-FFF2-40B4-BE49-F238E27FC236}">
                    <a16:creationId xmlns:a16="http://schemas.microsoft.com/office/drawing/2014/main" id="{3F5F896B-EBF2-4C16-B28A-BC9810CB1392}"/>
                  </a:ext>
                </a:extLst>
              </p:cNvPr>
              <p:cNvPicPr>
                <a:picLocks noChangeAspect="1" noChangeArrowheads="1"/>
              </p:cNvPicPr>
              <p:nvPr/>
            </p:nvPicPr>
            <p:blipFill>
              <a:blip r:embed="rId348">
                <a:extLst>
                  <a:ext uri="{28A0092B-C50C-407E-A947-70E740481C1C}">
                    <a14:useLocalDpi xmlns:a14="http://schemas.microsoft.com/office/drawing/2010/main" val="0"/>
                  </a:ext>
                </a:extLst>
              </a:blip>
              <a:stretch>
                <a:fillRect/>
              </a:stretch>
            </p:blipFill>
            <p:spPr bwMode="auto">
              <a:xfrm>
                <a:off x="7509" y="2527"/>
                <a:ext cx="10"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1" name="Picture 9039">
                <a:extLst>
                  <a:ext uri="{FF2B5EF4-FFF2-40B4-BE49-F238E27FC236}">
                    <a16:creationId xmlns:a16="http://schemas.microsoft.com/office/drawing/2014/main" id="{A6F1283B-4904-4C84-8CD1-A5452EEFBF0E}"/>
                  </a:ext>
                </a:extLst>
              </p:cNvPr>
              <p:cNvPicPr>
                <a:picLocks noChangeAspect="1" noChangeArrowheads="1"/>
              </p:cNvPicPr>
              <p:nvPr/>
            </p:nvPicPr>
            <p:blipFill>
              <a:blip r:embed="rId349">
                <a:extLst>
                  <a:ext uri="{28A0092B-C50C-407E-A947-70E740481C1C}">
                    <a14:useLocalDpi xmlns:a14="http://schemas.microsoft.com/office/drawing/2010/main" val="0"/>
                  </a:ext>
                </a:extLst>
              </a:blip>
              <a:stretch>
                <a:fillRect/>
              </a:stretch>
            </p:blipFill>
            <p:spPr bwMode="auto">
              <a:xfrm>
                <a:off x="7514" y="2525"/>
                <a:ext cx="7"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2" name="Picture 9040">
                <a:extLst>
                  <a:ext uri="{FF2B5EF4-FFF2-40B4-BE49-F238E27FC236}">
                    <a16:creationId xmlns:a16="http://schemas.microsoft.com/office/drawing/2014/main" id="{C10859BA-9862-4D27-A748-5DDFBBA9C886}"/>
                  </a:ext>
                </a:extLst>
              </p:cNvPr>
              <p:cNvPicPr>
                <a:picLocks noChangeAspect="1" noChangeArrowheads="1"/>
              </p:cNvPicPr>
              <p:nvPr/>
            </p:nvPicPr>
            <p:blipFill>
              <a:blip r:embed="rId350">
                <a:extLst>
                  <a:ext uri="{28A0092B-C50C-407E-A947-70E740481C1C}">
                    <a14:useLocalDpi xmlns:a14="http://schemas.microsoft.com/office/drawing/2010/main" val="0"/>
                  </a:ext>
                </a:extLst>
              </a:blip>
              <a:stretch>
                <a:fillRect/>
              </a:stretch>
            </p:blipFill>
            <p:spPr bwMode="auto">
              <a:xfrm>
                <a:off x="7508" y="2527"/>
                <a:ext cx="1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3" name="Picture 9041">
                <a:extLst>
                  <a:ext uri="{FF2B5EF4-FFF2-40B4-BE49-F238E27FC236}">
                    <a16:creationId xmlns:a16="http://schemas.microsoft.com/office/drawing/2014/main" id="{0A1E8B5F-9A5D-46AC-91D7-69FB6E8FFC4F}"/>
                  </a:ext>
                </a:extLst>
              </p:cNvPr>
              <p:cNvPicPr>
                <a:picLocks noChangeAspect="1" noChangeArrowheads="1"/>
              </p:cNvPicPr>
              <p:nvPr/>
            </p:nvPicPr>
            <p:blipFill>
              <a:blip r:embed="rId351">
                <a:extLst>
                  <a:ext uri="{28A0092B-C50C-407E-A947-70E740481C1C}">
                    <a14:useLocalDpi xmlns:a14="http://schemas.microsoft.com/office/drawing/2010/main" val="0"/>
                  </a:ext>
                </a:extLst>
              </a:blip>
              <a:stretch>
                <a:fillRect/>
              </a:stretch>
            </p:blipFill>
            <p:spPr bwMode="auto">
              <a:xfrm>
                <a:off x="7511" y="2529"/>
                <a:ext cx="6"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4" name="Picture 9042">
                <a:extLst>
                  <a:ext uri="{FF2B5EF4-FFF2-40B4-BE49-F238E27FC236}">
                    <a16:creationId xmlns:a16="http://schemas.microsoft.com/office/drawing/2014/main" id="{82D81DC2-7BAC-4AFA-84A1-FAFE501F1A46}"/>
                  </a:ext>
                </a:extLst>
              </p:cNvPr>
              <p:cNvPicPr>
                <a:picLocks noChangeAspect="1" noChangeArrowheads="1"/>
              </p:cNvPicPr>
              <p:nvPr/>
            </p:nvPicPr>
            <p:blipFill>
              <a:blip r:embed="rId352">
                <a:extLst>
                  <a:ext uri="{28A0092B-C50C-407E-A947-70E740481C1C}">
                    <a14:useLocalDpi xmlns:a14="http://schemas.microsoft.com/office/drawing/2010/main" val="0"/>
                  </a:ext>
                </a:extLst>
              </a:blip>
              <a:stretch>
                <a:fillRect/>
              </a:stretch>
            </p:blipFill>
            <p:spPr bwMode="auto">
              <a:xfrm>
                <a:off x="7514" y="2525"/>
                <a:ext cx="7"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5" name="Picture 9043">
                <a:extLst>
                  <a:ext uri="{FF2B5EF4-FFF2-40B4-BE49-F238E27FC236}">
                    <a16:creationId xmlns:a16="http://schemas.microsoft.com/office/drawing/2014/main" id="{F3DFDFC0-26DD-4AD0-A428-D6AF2546FE66}"/>
                  </a:ext>
                </a:extLst>
              </p:cNvPr>
              <p:cNvPicPr>
                <a:picLocks noChangeAspect="1" noChangeArrowheads="1"/>
              </p:cNvPicPr>
              <p:nvPr/>
            </p:nvPicPr>
            <p:blipFill>
              <a:blip r:embed="rId353">
                <a:extLst>
                  <a:ext uri="{28A0092B-C50C-407E-A947-70E740481C1C}">
                    <a14:useLocalDpi xmlns:a14="http://schemas.microsoft.com/office/drawing/2010/main" val="0"/>
                  </a:ext>
                </a:extLst>
              </a:blip>
              <a:stretch>
                <a:fillRect/>
              </a:stretch>
            </p:blipFill>
            <p:spPr bwMode="auto">
              <a:xfrm>
                <a:off x="7513" y="2527"/>
                <a:ext cx="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6" name="Picture 9044">
                <a:extLst>
                  <a:ext uri="{FF2B5EF4-FFF2-40B4-BE49-F238E27FC236}">
                    <a16:creationId xmlns:a16="http://schemas.microsoft.com/office/drawing/2014/main" id="{24F232B1-181B-4E2A-915C-2FFC647B17BA}"/>
                  </a:ext>
                </a:extLst>
              </p:cNvPr>
              <p:cNvPicPr>
                <a:picLocks noChangeAspect="1" noChangeArrowheads="1"/>
              </p:cNvPicPr>
              <p:nvPr/>
            </p:nvPicPr>
            <p:blipFill>
              <a:blip r:embed="rId354">
                <a:extLst>
                  <a:ext uri="{28A0092B-C50C-407E-A947-70E740481C1C}">
                    <a14:useLocalDpi xmlns:a14="http://schemas.microsoft.com/office/drawing/2010/main" val="0"/>
                  </a:ext>
                </a:extLst>
              </a:blip>
              <a:stretch>
                <a:fillRect/>
              </a:stretch>
            </p:blipFill>
            <p:spPr bwMode="auto">
              <a:xfrm>
                <a:off x="7514" y="2519"/>
                <a:ext cx="10"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 name="Picture 9045">
                <a:extLst>
                  <a:ext uri="{FF2B5EF4-FFF2-40B4-BE49-F238E27FC236}">
                    <a16:creationId xmlns:a16="http://schemas.microsoft.com/office/drawing/2014/main" id="{58476CA1-9026-4CD5-AAAE-690B2EE7826D}"/>
                  </a:ext>
                </a:extLst>
              </p:cNvPr>
              <p:cNvPicPr>
                <a:picLocks noChangeAspect="1" noChangeArrowheads="1"/>
              </p:cNvPicPr>
              <p:nvPr/>
            </p:nvPicPr>
            <p:blipFill>
              <a:blip r:embed="rId355">
                <a:extLst>
                  <a:ext uri="{28A0092B-C50C-407E-A947-70E740481C1C}">
                    <a14:useLocalDpi xmlns:a14="http://schemas.microsoft.com/office/drawing/2010/main" val="0"/>
                  </a:ext>
                </a:extLst>
              </a:blip>
              <a:stretch>
                <a:fillRect/>
              </a:stretch>
            </p:blipFill>
            <p:spPr bwMode="auto">
              <a:xfrm>
                <a:off x="7513" y="2524"/>
                <a:ext cx="7"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8" name="Picture 9046">
                <a:extLst>
                  <a:ext uri="{FF2B5EF4-FFF2-40B4-BE49-F238E27FC236}">
                    <a16:creationId xmlns:a16="http://schemas.microsoft.com/office/drawing/2014/main" id="{9A4ED35E-7769-4A03-B846-B6449B1CC3D6}"/>
                  </a:ext>
                </a:extLst>
              </p:cNvPr>
              <p:cNvPicPr>
                <a:picLocks noChangeAspect="1" noChangeArrowheads="1"/>
              </p:cNvPicPr>
              <p:nvPr/>
            </p:nvPicPr>
            <p:blipFill>
              <a:blip r:embed="rId356">
                <a:extLst>
                  <a:ext uri="{28A0092B-C50C-407E-A947-70E740481C1C}">
                    <a14:useLocalDpi xmlns:a14="http://schemas.microsoft.com/office/drawing/2010/main" val="0"/>
                  </a:ext>
                </a:extLst>
              </a:blip>
              <a:stretch>
                <a:fillRect/>
              </a:stretch>
            </p:blipFill>
            <p:spPr bwMode="auto">
              <a:xfrm>
                <a:off x="7509" y="2529"/>
                <a:ext cx="10"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9" name="Picture 9047">
                <a:extLst>
                  <a:ext uri="{FF2B5EF4-FFF2-40B4-BE49-F238E27FC236}">
                    <a16:creationId xmlns:a16="http://schemas.microsoft.com/office/drawing/2014/main" id="{D263815F-D73E-439E-92FB-F0C0B985C7A2}"/>
                  </a:ext>
                </a:extLst>
              </p:cNvPr>
              <p:cNvPicPr>
                <a:picLocks noChangeAspect="1" noChangeArrowheads="1"/>
              </p:cNvPicPr>
              <p:nvPr/>
            </p:nvPicPr>
            <p:blipFill>
              <a:blip r:embed="rId357">
                <a:extLst>
                  <a:ext uri="{28A0092B-C50C-407E-A947-70E740481C1C}">
                    <a14:useLocalDpi xmlns:a14="http://schemas.microsoft.com/office/drawing/2010/main" val="0"/>
                  </a:ext>
                </a:extLst>
              </a:blip>
              <a:stretch>
                <a:fillRect/>
              </a:stretch>
            </p:blipFill>
            <p:spPr bwMode="auto">
              <a:xfrm>
                <a:off x="7509" y="2530"/>
                <a:ext cx="8"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0" name="Picture 9048">
                <a:extLst>
                  <a:ext uri="{FF2B5EF4-FFF2-40B4-BE49-F238E27FC236}">
                    <a16:creationId xmlns:a16="http://schemas.microsoft.com/office/drawing/2014/main" id="{A97ACB7D-F5A7-4FA6-8EB6-F06A82C1308E}"/>
                  </a:ext>
                </a:extLst>
              </p:cNvPr>
              <p:cNvPicPr>
                <a:picLocks noChangeAspect="1" noChangeArrowheads="1"/>
              </p:cNvPicPr>
              <p:nvPr/>
            </p:nvPicPr>
            <p:blipFill>
              <a:blip r:embed="rId358">
                <a:extLst>
                  <a:ext uri="{28A0092B-C50C-407E-A947-70E740481C1C}">
                    <a14:useLocalDpi xmlns:a14="http://schemas.microsoft.com/office/drawing/2010/main" val="0"/>
                  </a:ext>
                </a:extLst>
              </a:blip>
              <a:stretch>
                <a:fillRect/>
              </a:stretch>
            </p:blipFill>
            <p:spPr bwMode="auto">
              <a:xfrm>
                <a:off x="7577" y="2486"/>
                <a:ext cx="3"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8" name="Group 9250">
              <a:extLst>
                <a:ext uri="{FF2B5EF4-FFF2-40B4-BE49-F238E27FC236}">
                  <a16:creationId xmlns:a16="http://schemas.microsoft.com/office/drawing/2014/main" id="{DCEC3017-2F92-4491-8265-51ABCF8CFD3F}"/>
                </a:ext>
              </a:extLst>
            </p:cNvPr>
            <p:cNvGrpSpPr/>
            <p:nvPr/>
          </p:nvGrpSpPr>
          <p:grpSpPr>
            <a:xfrm>
              <a:off x="11895138" y="3929063"/>
              <a:ext cx="223838" cy="374650"/>
              <a:chOff x="7493" y="2475"/>
              <a:chExt cx="141" cy="236"/>
            </a:xfrm>
          </p:grpSpPr>
          <p:pic>
            <p:nvPicPr>
              <p:cNvPr id="351" name="Picture 9050">
                <a:extLst>
                  <a:ext uri="{FF2B5EF4-FFF2-40B4-BE49-F238E27FC236}">
                    <a16:creationId xmlns:a16="http://schemas.microsoft.com/office/drawing/2014/main" id="{BC25C8A8-96E4-4E80-9E95-03BC6B8E23A0}"/>
                  </a:ext>
                </a:extLst>
              </p:cNvPr>
              <p:cNvPicPr>
                <a:picLocks noChangeAspect="1" noChangeArrowheads="1"/>
              </p:cNvPicPr>
              <p:nvPr/>
            </p:nvPicPr>
            <p:blipFill>
              <a:blip r:embed="rId359">
                <a:extLst>
                  <a:ext uri="{28A0092B-C50C-407E-A947-70E740481C1C}">
                    <a14:useLocalDpi xmlns:a14="http://schemas.microsoft.com/office/drawing/2010/main" val="0"/>
                  </a:ext>
                </a:extLst>
              </a:blip>
              <a:stretch>
                <a:fillRect/>
              </a:stretch>
            </p:blipFill>
            <p:spPr bwMode="auto">
              <a:xfrm>
                <a:off x="7575" y="2477"/>
                <a:ext cx="5"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2" name="Picture 9051">
                <a:extLst>
                  <a:ext uri="{FF2B5EF4-FFF2-40B4-BE49-F238E27FC236}">
                    <a16:creationId xmlns:a16="http://schemas.microsoft.com/office/drawing/2014/main" id="{A1A93E8D-9A07-475F-8FA4-B0C1A8515C40}"/>
                  </a:ext>
                </a:extLst>
              </p:cNvPr>
              <p:cNvPicPr>
                <a:picLocks noChangeAspect="1" noChangeArrowheads="1"/>
              </p:cNvPicPr>
              <p:nvPr/>
            </p:nvPicPr>
            <p:blipFill>
              <a:blip r:embed="rId360">
                <a:extLst>
                  <a:ext uri="{28A0092B-C50C-407E-A947-70E740481C1C}">
                    <a14:useLocalDpi xmlns:a14="http://schemas.microsoft.com/office/drawing/2010/main" val="0"/>
                  </a:ext>
                </a:extLst>
              </a:blip>
              <a:stretch>
                <a:fillRect/>
              </a:stretch>
            </p:blipFill>
            <p:spPr bwMode="auto">
              <a:xfrm>
                <a:off x="7577" y="2477"/>
                <a:ext cx="42"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3" name="Picture 9052">
                <a:extLst>
                  <a:ext uri="{FF2B5EF4-FFF2-40B4-BE49-F238E27FC236}">
                    <a16:creationId xmlns:a16="http://schemas.microsoft.com/office/drawing/2014/main" id="{BA67C2A7-6D13-48F3-8A8A-2376E9C1A94E}"/>
                  </a:ext>
                </a:extLst>
              </p:cNvPr>
              <p:cNvPicPr>
                <a:picLocks noChangeAspect="1" noChangeArrowheads="1"/>
              </p:cNvPicPr>
              <p:nvPr/>
            </p:nvPicPr>
            <p:blipFill>
              <a:blip r:embed="rId361">
                <a:extLst>
                  <a:ext uri="{28A0092B-C50C-407E-A947-70E740481C1C}">
                    <a14:useLocalDpi xmlns:a14="http://schemas.microsoft.com/office/drawing/2010/main" val="0"/>
                  </a:ext>
                </a:extLst>
              </a:blip>
              <a:stretch>
                <a:fillRect/>
              </a:stretch>
            </p:blipFill>
            <p:spPr bwMode="auto">
              <a:xfrm>
                <a:off x="7608" y="2513"/>
                <a:ext cx="7"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4" name="Picture 9053">
                <a:extLst>
                  <a:ext uri="{FF2B5EF4-FFF2-40B4-BE49-F238E27FC236}">
                    <a16:creationId xmlns:a16="http://schemas.microsoft.com/office/drawing/2014/main" id="{6C634133-B6BD-43BD-BF6D-25859927BC7C}"/>
                  </a:ext>
                </a:extLst>
              </p:cNvPr>
              <p:cNvPicPr>
                <a:picLocks noChangeAspect="1" noChangeArrowheads="1"/>
              </p:cNvPicPr>
              <p:nvPr/>
            </p:nvPicPr>
            <p:blipFill>
              <a:blip r:embed="rId362">
                <a:extLst>
                  <a:ext uri="{28A0092B-C50C-407E-A947-70E740481C1C}">
                    <a14:useLocalDpi xmlns:a14="http://schemas.microsoft.com/office/drawing/2010/main" val="0"/>
                  </a:ext>
                </a:extLst>
              </a:blip>
              <a:stretch>
                <a:fillRect/>
              </a:stretch>
            </p:blipFill>
            <p:spPr bwMode="auto">
              <a:xfrm>
                <a:off x="7601" y="2502"/>
                <a:ext cx="1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 name="Picture 9054">
                <a:extLst>
                  <a:ext uri="{FF2B5EF4-FFF2-40B4-BE49-F238E27FC236}">
                    <a16:creationId xmlns:a16="http://schemas.microsoft.com/office/drawing/2014/main" id="{5A544035-4699-4B80-88CB-F3B106332DDC}"/>
                  </a:ext>
                </a:extLst>
              </p:cNvPr>
              <p:cNvPicPr>
                <a:picLocks noChangeAspect="1" noChangeArrowheads="1"/>
              </p:cNvPicPr>
              <p:nvPr/>
            </p:nvPicPr>
            <p:blipFill>
              <a:blip r:embed="rId363">
                <a:extLst>
                  <a:ext uri="{28A0092B-C50C-407E-A947-70E740481C1C}">
                    <a14:useLocalDpi xmlns:a14="http://schemas.microsoft.com/office/drawing/2010/main" val="0"/>
                  </a:ext>
                </a:extLst>
              </a:blip>
              <a:stretch>
                <a:fillRect/>
              </a:stretch>
            </p:blipFill>
            <p:spPr bwMode="auto">
              <a:xfrm>
                <a:off x="7499" y="2506"/>
                <a:ext cx="123"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 name="Picture 9055">
                <a:extLst>
                  <a:ext uri="{FF2B5EF4-FFF2-40B4-BE49-F238E27FC236}">
                    <a16:creationId xmlns:a16="http://schemas.microsoft.com/office/drawing/2014/main" id="{88447212-D129-44D0-A8F8-E281A8320509}"/>
                  </a:ext>
                </a:extLst>
              </p:cNvPr>
              <p:cNvPicPr>
                <a:picLocks noChangeAspect="1" noChangeArrowheads="1"/>
              </p:cNvPicPr>
              <p:nvPr/>
            </p:nvPicPr>
            <p:blipFill>
              <a:blip r:embed="rId364">
                <a:extLst>
                  <a:ext uri="{28A0092B-C50C-407E-A947-70E740481C1C}">
                    <a14:useLocalDpi xmlns:a14="http://schemas.microsoft.com/office/drawing/2010/main" val="0"/>
                  </a:ext>
                </a:extLst>
              </a:blip>
              <a:stretch>
                <a:fillRect/>
              </a:stretch>
            </p:blipFill>
            <p:spPr bwMode="auto">
              <a:xfrm>
                <a:off x="7500" y="2529"/>
                <a:ext cx="14"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 name="Picture 9056">
                <a:extLst>
                  <a:ext uri="{FF2B5EF4-FFF2-40B4-BE49-F238E27FC236}">
                    <a16:creationId xmlns:a16="http://schemas.microsoft.com/office/drawing/2014/main" id="{CCB2181B-B192-4BFF-9A67-A2079A5BCF9B}"/>
                  </a:ext>
                </a:extLst>
              </p:cNvPr>
              <p:cNvPicPr>
                <a:picLocks noChangeAspect="1" noChangeArrowheads="1"/>
              </p:cNvPicPr>
              <p:nvPr/>
            </p:nvPicPr>
            <p:blipFill>
              <a:blip r:embed="rId365">
                <a:extLst>
                  <a:ext uri="{28A0092B-C50C-407E-A947-70E740481C1C}">
                    <a14:useLocalDpi xmlns:a14="http://schemas.microsoft.com/office/drawing/2010/main" val="0"/>
                  </a:ext>
                </a:extLst>
              </a:blip>
              <a:stretch>
                <a:fillRect/>
              </a:stretch>
            </p:blipFill>
            <p:spPr bwMode="auto">
              <a:xfrm>
                <a:off x="7505" y="2538"/>
                <a:ext cx="6"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 name="Picture 9057">
                <a:extLst>
                  <a:ext uri="{FF2B5EF4-FFF2-40B4-BE49-F238E27FC236}">
                    <a16:creationId xmlns:a16="http://schemas.microsoft.com/office/drawing/2014/main" id="{0A26FD28-ABC6-4674-A762-2399CEF3A2E4}"/>
                  </a:ext>
                </a:extLst>
              </p:cNvPr>
              <p:cNvPicPr>
                <a:picLocks noChangeAspect="1" noChangeArrowheads="1"/>
              </p:cNvPicPr>
              <p:nvPr/>
            </p:nvPicPr>
            <p:blipFill>
              <a:blip r:embed="rId366">
                <a:extLst>
                  <a:ext uri="{28A0092B-C50C-407E-A947-70E740481C1C}">
                    <a14:useLocalDpi xmlns:a14="http://schemas.microsoft.com/office/drawing/2010/main" val="0"/>
                  </a:ext>
                </a:extLst>
              </a:blip>
              <a:stretch>
                <a:fillRect/>
              </a:stretch>
            </p:blipFill>
            <p:spPr bwMode="auto">
              <a:xfrm>
                <a:off x="7506" y="2536"/>
                <a:ext cx="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9058">
                <a:extLst>
                  <a:ext uri="{FF2B5EF4-FFF2-40B4-BE49-F238E27FC236}">
                    <a16:creationId xmlns:a16="http://schemas.microsoft.com/office/drawing/2014/main" id="{134D3093-4700-4D8C-A7AE-F8BB08D7FBFD}"/>
                  </a:ext>
                </a:extLst>
              </p:cNvPr>
              <p:cNvPicPr>
                <a:picLocks noChangeAspect="1" noChangeArrowheads="1"/>
              </p:cNvPicPr>
              <p:nvPr/>
            </p:nvPicPr>
            <p:blipFill>
              <a:blip r:embed="rId367">
                <a:extLst>
                  <a:ext uri="{28A0092B-C50C-407E-A947-70E740481C1C}">
                    <a14:useLocalDpi xmlns:a14="http://schemas.microsoft.com/office/drawing/2010/main" val="0"/>
                  </a:ext>
                </a:extLst>
              </a:blip>
              <a:stretch>
                <a:fillRect/>
              </a:stretch>
            </p:blipFill>
            <p:spPr bwMode="auto">
              <a:xfrm>
                <a:off x="7503" y="2582"/>
                <a:ext cx="4"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9059">
                <a:extLst>
                  <a:ext uri="{FF2B5EF4-FFF2-40B4-BE49-F238E27FC236}">
                    <a16:creationId xmlns:a16="http://schemas.microsoft.com/office/drawing/2014/main" id="{FDB3257C-4CDE-4DE4-B5C9-342C22E700FB}"/>
                  </a:ext>
                </a:extLst>
              </p:cNvPr>
              <p:cNvPicPr>
                <a:picLocks noChangeAspect="1" noChangeArrowheads="1"/>
              </p:cNvPicPr>
              <p:nvPr/>
            </p:nvPicPr>
            <p:blipFill>
              <a:blip r:embed="rId368">
                <a:extLst>
                  <a:ext uri="{28A0092B-C50C-407E-A947-70E740481C1C}">
                    <a14:useLocalDpi xmlns:a14="http://schemas.microsoft.com/office/drawing/2010/main" val="0"/>
                  </a:ext>
                </a:extLst>
              </a:blip>
              <a:stretch>
                <a:fillRect/>
              </a:stretch>
            </p:blipFill>
            <p:spPr bwMode="auto">
              <a:xfrm>
                <a:off x="7503" y="2568"/>
                <a:ext cx="121"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9060">
                <a:extLst>
                  <a:ext uri="{FF2B5EF4-FFF2-40B4-BE49-F238E27FC236}">
                    <a16:creationId xmlns:a16="http://schemas.microsoft.com/office/drawing/2014/main" id="{7DD126D6-37D8-4FAE-92BE-422259CCEFBA}"/>
                  </a:ext>
                </a:extLst>
              </p:cNvPr>
              <p:cNvPicPr>
                <a:picLocks noChangeAspect="1" noChangeArrowheads="1"/>
              </p:cNvPicPr>
              <p:nvPr/>
            </p:nvPicPr>
            <p:blipFill>
              <a:blip r:embed="rId369">
                <a:extLst>
                  <a:ext uri="{28A0092B-C50C-407E-A947-70E740481C1C}">
                    <a14:useLocalDpi xmlns:a14="http://schemas.microsoft.com/office/drawing/2010/main" val="0"/>
                  </a:ext>
                </a:extLst>
              </a:blip>
              <a:stretch>
                <a:fillRect/>
              </a:stretch>
            </p:blipFill>
            <p:spPr bwMode="auto">
              <a:xfrm>
                <a:off x="7617" y="2520"/>
                <a:ext cx="1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2" name="Picture 9061">
                <a:extLst>
                  <a:ext uri="{FF2B5EF4-FFF2-40B4-BE49-F238E27FC236}">
                    <a16:creationId xmlns:a16="http://schemas.microsoft.com/office/drawing/2014/main" id="{2DC42276-F233-4075-A9E4-37527993E778}"/>
                  </a:ext>
                </a:extLst>
              </p:cNvPr>
              <p:cNvPicPr>
                <a:picLocks noChangeAspect="1" noChangeArrowheads="1"/>
              </p:cNvPicPr>
              <p:nvPr/>
            </p:nvPicPr>
            <p:blipFill>
              <a:blip r:embed="rId370">
                <a:extLst>
                  <a:ext uri="{28A0092B-C50C-407E-A947-70E740481C1C}">
                    <a14:useLocalDpi xmlns:a14="http://schemas.microsoft.com/office/drawing/2010/main" val="0"/>
                  </a:ext>
                </a:extLst>
              </a:blip>
              <a:stretch>
                <a:fillRect/>
              </a:stretch>
            </p:blipFill>
            <p:spPr bwMode="auto">
              <a:xfrm>
                <a:off x="7614" y="2520"/>
                <a:ext cx="17" cy="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3" name="Picture 9062">
                <a:extLst>
                  <a:ext uri="{FF2B5EF4-FFF2-40B4-BE49-F238E27FC236}">
                    <a16:creationId xmlns:a16="http://schemas.microsoft.com/office/drawing/2014/main" id="{BBD65EEA-81EE-4730-9E4F-B929A4B9F60B}"/>
                  </a:ext>
                </a:extLst>
              </p:cNvPr>
              <p:cNvPicPr>
                <a:picLocks noChangeAspect="1" noChangeArrowheads="1"/>
              </p:cNvPicPr>
              <p:nvPr/>
            </p:nvPicPr>
            <p:blipFill>
              <a:blip r:embed="rId371">
                <a:extLst>
                  <a:ext uri="{28A0092B-C50C-407E-A947-70E740481C1C}">
                    <a14:useLocalDpi xmlns:a14="http://schemas.microsoft.com/office/drawing/2010/main" val="0"/>
                  </a:ext>
                </a:extLst>
              </a:blip>
              <a:stretch>
                <a:fillRect/>
              </a:stretch>
            </p:blipFill>
            <p:spPr bwMode="auto">
              <a:xfrm>
                <a:off x="7597" y="2499"/>
                <a:ext cx="8"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4" name="Picture 9063">
                <a:extLst>
                  <a:ext uri="{FF2B5EF4-FFF2-40B4-BE49-F238E27FC236}">
                    <a16:creationId xmlns:a16="http://schemas.microsoft.com/office/drawing/2014/main" id="{856E3C70-AB70-445F-9A85-3CDE2152BD13}"/>
                  </a:ext>
                </a:extLst>
              </p:cNvPr>
              <p:cNvPicPr>
                <a:picLocks noChangeAspect="1" noChangeArrowheads="1"/>
              </p:cNvPicPr>
              <p:nvPr/>
            </p:nvPicPr>
            <p:blipFill>
              <a:blip r:embed="rId372">
                <a:extLst>
                  <a:ext uri="{28A0092B-C50C-407E-A947-70E740481C1C}">
                    <a14:useLocalDpi xmlns:a14="http://schemas.microsoft.com/office/drawing/2010/main" val="0"/>
                  </a:ext>
                </a:extLst>
              </a:blip>
              <a:stretch>
                <a:fillRect/>
              </a:stretch>
            </p:blipFill>
            <p:spPr bwMode="auto">
              <a:xfrm>
                <a:off x="7611" y="2540"/>
                <a:ext cx="7"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5" name="Picture 9064">
                <a:extLst>
                  <a:ext uri="{FF2B5EF4-FFF2-40B4-BE49-F238E27FC236}">
                    <a16:creationId xmlns:a16="http://schemas.microsoft.com/office/drawing/2014/main" id="{8CA4B720-9DEE-4A35-8CC6-3FD52194CA15}"/>
                  </a:ext>
                </a:extLst>
              </p:cNvPr>
              <p:cNvPicPr>
                <a:picLocks noChangeAspect="1" noChangeArrowheads="1"/>
              </p:cNvPicPr>
              <p:nvPr/>
            </p:nvPicPr>
            <p:blipFill>
              <a:blip r:embed="rId373">
                <a:extLst>
                  <a:ext uri="{28A0092B-C50C-407E-A947-70E740481C1C}">
                    <a14:useLocalDpi xmlns:a14="http://schemas.microsoft.com/office/drawing/2010/main" val="0"/>
                  </a:ext>
                </a:extLst>
              </a:blip>
              <a:stretch>
                <a:fillRect/>
              </a:stretch>
            </p:blipFill>
            <p:spPr bwMode="auto">
              <a:xfrm>
                <a:off x="7592" y="2494"/>
                <a:ext cx="30"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6" name="Picture 9065">
                <a:extLst>
                  <a:ext uri="{FF2B5EF4-FFF2-40B4-BE49-F238E27FC236}">
                    <a16:creationId xmlns:a16="http://schemas.microsoft.com/office/drawing/2014/main" id="{AEAAA2D8-B0B1-47AE-AC5F-0129006B329A}"/>
                  </a:ext>
                </a:extLst>
              </p:cNvPr>
              <p:cNvPicPr>
                <a:picLocks noChangeAspect="1" noChangeArrowheads="1"/>
              </p:cNvPicPr>
              <p:nvPr/>
            </p:nvPicPr>
            <p:blipFill>
              <a:blip r:embed="rId374">
                <a:extLst>
                  <a:ext uri="{28A0092B-C50C-407E-A947-70E740481C1C}">
                    <a14:useLocalDpi xmlns:a14="http://schemas.microsoft.com/office/drawing/2010/main" val="0"/>
                  </a:ext>
                </a:extLst>
              </a:blip>
              <a:stretch>
                <a:fillRect/>
              </a:stretch>
            </p:blipFill>
            <p:spPr bwMode="auto">
              <a:xfrm>
                <a:off x="7617" y="2523"/>
                <a:ext cx="4"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 name="Picture 9066">
                <a:extLst>
                  <a:ext uri="{FF2B5EF4-FFF2-40B4-BE49-F238E27FC236}">
                    <a16:creationId xmlns:a16="http://schemas.microsoft.com/office/drawing/2014/main" id="{2E02739B-D4D6-4600-B1C0-74E1B60D53BA}"/>
                  </a:ext>
                </a:extLst>
              </p:cNvPr>
              <p:cNvPicPr>
                <a:picLocks noChangeAspect="1" noChangeArrowheads="1"/>
              </p:cNvPicPr>
              <p:nvPr/>
            </p:nvPicPr>
            <p:blipFill>
              <a:blip r:embed="rId375">
                <a:extLst>
                  <a:ext uri="{28A0092B-C50C-407E-A947-70E740481C1C}">
                    <a14:useLocalDpi xmlns:a14="http://schemas.microsoft.com/office/drawing/2010/main" val="0"/>
                  </a:ext>
                </a:extLst>
              </a:blip>
              <a:stretch>
                <a:fillRect/>
              </a:stretch>
            </p:blipFill>
            <p:spPr bwMode="auto">
              <a:xfrm>
                <a:off x="7572" y="2522"/>
                <a:ext cx="4"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9067">
                <a:extLst>
                  <a:ext uri="{FF2B5EF4-FFF2-40B4-BE49-F238E27FC236}">
                    <a16:creationId xmlns:a16="http://schemas.microsoft.com/office/drawing/2014/main" id="{1F9A4BCE-A799-4BB3-9755-574D2FE4AF34}"/>
                  </a:ext>
                </a:extLst>
              </p:cNvPr>
              <p:cNvPicPr>
                <a:picLocks noChangeAspect="1" noChangeArrowheads="1"/>
              </p:cNvPicPr>
              <p:nvPr/>
            </p:nvPicPr>
            <p:blipFill>
              <a:blip r:embed="rId376">
                <a:extLst>
                  <a:ext uri="{28A0092B-C50C-407E-A947-70E740481C1C}">
                    <a14:useLocalDpi xmlns:a14="http://schemas.microsoft.com/office/drawing/2010/main" val="0"/>
                  </a:ext>
                </a:extLst>
              </a:blip>
              <a:stretch>
                <a:fillRect/>
              </a:stretch>
            </p:blipFill>
            <p:spPr bwMode="auto">
              <a:xfrm>
                <a:off x="7552" y="2475"/>
                <a:ext cx="1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 name="Picture 9068">
                <a:extLst>
                  <a:ext uri="{FF2B5EF4-FFF2-40B4-BE49-F238E27FC236}">
                    <a16:creationId xmlns:a16="http://schemas.microsoft.com/office/drawing/2014/main" id="{4102A78B-12A1-4BBD-AAB2-2E237802F221}"/>
                  </a:ext>
                </a:extLst>
              </p:cNvPr>
              <p:cNvPicPr>
                <a:picLocks noChangeAspect="1" noChangeArrowheads="1"/>
              </p:cNvPicPr>
              <p:nvPr/>
            </p:nvPicPr>
            <p:blipFill>
              <a:blip r:embed="rId377">
                <a:extLst>
                  <a:ext uri="{28A0092B-C50C-407E-A947-70E740481C1C}">
                    <a14:useLocalDpi xmlns:a14="http://schemas.microsoft.com/office/drawing/2010/main" val="0"/>
                  </a:ext>
                </a:extLst>
              </a:blip>
              <a:stretch>
                <a:fillRect/>
              </a:stretch>
            </p:blipFill>
            <p:spPr bwMode="auto">
              <a:xfrm>
                <a:off x="7553" y="2508"/>
                <a:ext cx="23"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 name="Picture 9069">
                <a:extLst>
                  <a:ext uri="{FF2B5EF4-FFF2-40B4-BE49-F238E27FC236}">
                    <a16:creationId xmlns:a16="http://schemas.microsoft.com/office/drawing/2014/main" id="{F93DD37E-A960-4B8C-8606-CE0DDB99BC8F}"/>
                  </a:ext>
                </a:extLst>
              </p:cNvPr>
              <p:cNvPicPr>
                <a:picLocks noChangeAspect="1" noChangeArrowheads="1"/>
              </p:cNvPicPr>
              <p:nvPr/>
            </p:nvPicPr>
            <p:blipFill>
              <a:blip r:embed="rId378">
                <a:extLst>
                  <a:ext uri="{28A0092B-C50C-407E-A947-70E740481C1C}">
                    <a14:useLocalDpi xmlns:a14="http://schemas.microsoft.com/office/drawing/2010/main" val="0"/>
                  </a:ext>
                </a:extLst>
              </a:blip>
              <a:stretch>
                <a:fillRect/>
              </a:stretch>
            </p:blipFill>
            <p:spPr bwMode="auto">
              <a:xfrm>
                <a:off x="7552" y="2480"/>
                <a:ext cx="8"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 name="Picture 9070">
                <a:extLst>
                  <a:ext uri="{FF2B5EF4-FFF2-40B4-BE49-F238E27FC236}">
                    <a16:creationId xmlns:a16="http://schemas.microsoft.com/office/drawing/2014/main" id="{DC76FFA0-8283-482C-A12F-CAA12BF2F67F}"/>
                  </a:ext>
                </a:extLst>
              </p:cNvPr>
              <p:cNvPicPr>
                <a:picLocks noChangeAspect="1" noChangeArrowheads="1"/>
              </p:cNvPicPr>
              <p:nvPr/>
            </p:nvPicPr>
            <p:blipFill>
              <a:blip r:embed="rId379">
                <a:extLst>
                  <a:ext uri="{28A0092B-C50C-407E-A947-70E740481C1C}">
                    <a14:useLocalDpi xmlns:a14="http://schemas.microsoft.com/office/drawing/2010/main" val="0"/>
                  </a:ext>
                </a:extLst>
              </a:blip>
              <a:stretch>
                <a:fillRect/>
              </a:stretch>
            </p:blipFill>
            <p:spPr bwMode="auto">
              <a:xfrm>
                <a:off x="7553" y="2508"/>
                <a:ext cx="6"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 name="Picture 9071">
                <a:extLst>
                  <a:ext uri="{FF2B5EF4-FFF2-40B4-BE49-F238E27FC236}">
                    <a16:creationId xmlns:a16="http://schemas.microsoft.com/office/drawing/2014/main" id="{D48F98C8-2055-4534-BCA7-1B03B4624742}"/>
                  </a:ext>
                </a:extLst>
              </p:cNvPr>
              <p:cNvPicPr>
                <a:picLocks noChangeAspect="1" noChangeArrowheads="1"/>
              </p:cNvPicPr>
              <p:nvPr/>
            </p:nvPicPr>
            <p:blipFill>
              <a:blip r:embed="rId380">
                <a:extLst>
                  <a:ext uri="{28A0092B-C50C-407E-A947-70E740481C1C}">
                    <a14:useLocalDpi xmlns:a14="http://schemas.microsoft.com/office/drawing/2010/main" val="0"/>
                  </a:ext>
                </a:extLst>
              </a:blip>
              <a:stretch>
                <a:fillRect/>
              </a:stretch>
            </p:blipFill>
            <p:spPr bwMode="auto">
              <a:xfrm>
                <a:off x="7586" y="2545"/>
                <a:ext cx="24"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9072">
                <a:extLst>
                  <a:ext uri="{FF2B5EF4-FFF2-40B4-BE49-F238E27FC236}">
                    <a16:creationId xmlns:a16="http://schemas.microsoft.com/office/drawing/2014/main" id="{B7ABF3A0-1E52-475E-989D-B21D6E7C5F53}"/>
                  </a:ext>
                </a:extLst>
              </p:cNvPr>
              <p:cNvPicPr>
                <a:picLocks noChangeAspect="1" noChangeArrowheads="1"/>
              </p:cNvPicPr>
              <p:nvPr/>
            </p:nvPicPr>
            <p:blipFill>
              <a:blip r:embed="rId381">
                <a:extLst>
                  <a:ext uri="{28A0092B-C50C-407E-A947-70E740481C1C}">
                    <a14:useLocalDpi xmlns:a14="http://schemas.microsoft.com/office/drawing/2010/main" val="0"/>
                  </a:ext>
                </a:extLst>
              </a:blip>
              <a:stretch>
                <a:fillRect/>
              </a:stretch>
            </p:blipFill>
            <p:spPr bwMode="auto">
              <a:xfrm>
                <a:off x="7517" y="2553"/>
                <a:ext cx="16"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9073">
                <a:extLst>
                  <a:ext uri="{FF2B5EF4-FFF2-40B4-BE49-F238E27FC236}">
                    <a16:creationId xmlns:a16="http://schemas.microsoft.com/office/drawing/2014/main" id="{E5B8E264-FD0C-4B3D-8060-09D8CCA6AE6F}"/>
                  </a:ext>
                </a:extLst>
              </p:cNvPr>
              <p:cNvPicPr>
                <a:picLocks noChangeAspect="1" noChangeArrowheads="1"/>
              </p:cNvPicPr>
              <p:nvPr/>
            </p:nvPicPr>
            <p:blipFill>
              <a:blip r:embed="rId382">
                <a:extLst>
                  <a:ext uri="{28A0092B-C50C-407E-A947-70E740481C1C}">
                    <a14:useLocalDpi xmlns:a14="http://schemas.microsoft.com/office/drawing/2010/main" val="0"/>
                  </a:ext>
                </a:extLst>
              </a:blip>
              <a:stretch>
                <a:fillRect/>
              </a:stretch>
            </p:blipFill>
            <p:spPr bwMode="auto">
              <a:xfrm>
                <a:off x="7517" y="2544"/>
                <a:ext cx="93"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9074">
                <a:extLst>
                  <a:ext uri="{FF2B5EF4-FFF2-40B4-BE49-F238E27FC236}">
                    <a16:creationId xmlns:a16="http://schemas.microsoft.com/office/drawing/2014/main" id="{D8739EC0-ECF5-49C7-9A8C-A752432383F0}"/>
                  </a:ext>
                </a:extLst>
              </p:cNvPr>
              <p:cNvPicPr>
                <a:picLocks noChangeAspect="1" noChangeArrowheads="1"/>
              </p:cNvPicPr>
              <p:nvPr/>
            </p:nvPicPr>
            <p:blipFill>
              <a:blip r:embed="rId383">
                <a:extLst>
                  <a:ext uri="{28A0092B-C50C-407E-A947-70E740481C1C}">
                    <a14:useLocalDpi xmlns:a14="http://schemas.microsoft.com/office/drawing/2010/main" val="0"/>
                  </a:ext>
                </a:extLst>
              </a:blip>
              <a:stretch>
                <a:fillRect/>
              </a:stretch>
            </p:blipFill>
            <p:spPr bwMode="auto">
              <a:xfrm>
                <a:off x="7523" y="2558"/>
                <a:ext cx="71" cy="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9075">
                <a:extLst>
                  <a:ext uri="{FF2B5EF4-FFF2-40B4-BE49-F238E27FC236}">
                    <a16:creationId xmlns:a16="http://schemas.microsoft.com/office/drawing/2014/main" id="{C6925F4B-3812-4E24-9E5E-F40B90E9E900}"/>
                  </a:ext>
                </a:extLst>
              </p:cNvPr>
              <p:cNvPicPr>
                <a:picLocks noChangeAspect="1" noChangeArrowheads="1"/>
              </p:cNvPicPr>
              <p:nvPr/>
            </p:nvPicPr>
            <p:blipFill>
              <a:blip r:embed="rId384">
                <a:extLst>
                  <a:ext uri="{28A0092B-C50C-407E-A947-70E740481C1C}">
                    <a14:useLocalDpi xmlns:a14="http://schemas.microsoft.com/office/drawing/2010/main" val="0"/>
                  </a:ext>
                </a:extLst>
              </a:blip>
              <a:stretch>
                <a:fillRect/>
              </a:stretch>
            </p:blipFill>
            <p:spPr bwMode="auto">
              <a:xfrm>
                <a:off x="7505" y="2562"/>
                <a:ext cx="17"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7" name="Picture 9076">
                <a:extLst>
                  <a:ext uri="{FF2B5EF4-FFF2-40B4-BE49-F238E27FC236}">
                    <a16:creationId xmlns:a16="http://schemas.microsoft.com/office/drawing/2014/main" id="{EF84A093-003B-4D0C-A8AD-643C6CA6E6F1}"/>
                  </a:ext>
                </a:extLst>
              </p:cNvPr>
              <p:cNvPicPr>
                <a:picLocks noChangeAspect="1" noChangeArrowheads="1"/>
              </p:cNvPicPr>
              <p:nvPr/>
            </p:nvPicPr>
            <p:blipFill>
              <a:blip r:embed="rId385">
                <a:extLst>
                  <a:ext uri="{28A0092B-C50C-407E-A947-70E740481C1C}">
                    <a14:useLocalDpi xmlns:a14="http://schemas.microsoft.com/office/drawing/2010/main" val="0"/>
                  </a:ext>
                </a:extLst>
              </a:blip>
              <a:stretch>
                <a:fillRect/>
              </a:stretch>
            </p:blipFill>
            <p:spPr bwMode="auto">
              <a:xfrm>
                <a:off x="7505" y="2580"/>
                <a:ext cx="55"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 name="Picture 9077">
                <a:extLst>
                  <a:ext uri="{FF2B5EF4-FFF2-40B4-BE49-F238E27FC236}">
                    <a16:creationId xmlns:a16="http://schemas.microsoft.com/office/drawing/2014/main" id="{0B3E2440-60B0-4D21-8925-00BC58FEF344}"/>
                  </a:ext>
                </a:extLst>
              </p:cNvPr>
              <p:cNvPicPr>
                <a:picLocks noChangeAspect="1" noChangeArrowheads="1"/>
              </p:cNvPicPr>
              <p:nvPr/>
            </p:nvPicPr>
            <p:blipFill>
              <a:blip r:embed="rId386">
                <a:extLst>
                  <a:ext uri="{28A0092B-C50C-407E-A947-70E740481C1C}">
                    <a14:useLocalDpi xmlns:a14="http://schemas.microsoft.com/office/drawing/2010/main" val="0"/>
                  </a:ext>
                </a:extLst>
              </a:blip>
              <a:stretch>
                <a:fillRect/>
              </a:stretch>
            </p:blipFill>
            <p:spPr bwMode="auto">
              <a:xfrm>
                <a:off x="7503" y="2568"/>
                <a:ext cx="8"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 name="Picture 9078">
                <a:extLst>
                  <a:ext uri="{FF2B5EF4-FFF2-40B4-BE49-F238E27FC236}">
                    <a16:creationId xmlns:a16="http://schemas.microsoft.com/office/drawing/2014/main" id="{FE0ABC64-7F36-42F4-A1BC-24C873D529F1}"/>
                  </a:ext>
                </a:extLst>
              </p:cNvPr>
              <p:cNvPicPr>
                <a:picLocks noChangeAspect="1" noChangeArrowheads="1"/>
              </p:cNvPicPr>
              <p:nvPr/>
            </p:nvPicPr>
            <p:blipFill>
              <a:blip r:embed="rId387">
                <a:extLst>
                  <a:ext uri="{28A0092B-C50C-407E-A947-70E740481C1C}">
                    <a14:useLocalDpi xmlns:a14="http://schemas.microsoft.com/office/drawing/2010/main" val="0"/>
                  </a:ext>
                </a:extLst>
              </a:blip>
              <a:stretch>
                <a:fillRect/>
              </a:stretch>
            </p:blipFill>
            <p:spPr bwMode="auto">
              <a:xfrm>
                <a:off x="7505" y="2581"/>
                <a:ext cx="57"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0" name="Picture 9079">
                <a:extLst>
                  <a:ext uri="{FF2B5EF4-FFF2-40B4-BE49-F238E27FC236}">
                    <a16:creationId xmlns:a16="http://schemas.microsoft.com/office/drawing/2014/main" id="{43FC6982-0BEA-41EF-9EBD-741B3531B667}"/>
                  </a:ext>
                </a:extLst>
              </p:cNvPr>
              <p:cNvPicPr>
                <a:picLocks noChangeAspect="1" noChangeArrowheads="1"/>
              </p:cNvPicPr>
              <p:nvPr/>
            </p:nvPicPr>
            <p:blipFill>
              <a:blip r:embed="rId388">
                <a:extLst>
                  <a:ext uri="{28A0092B-C50C-407E-A947-70E740481C1C}">
                    <a14:useLocalDpi xmlns:a14="http://schemas.microsoft.com/office/drawing/2010/main" val="0"/>
                  </a:ext>
                </a:extLst>
              </a:blip>
              <a:stretch>
                <a:fillRect/>
              </a:stretch>
            </p:blipFill>
            <p:spPr bwMode="auto">
              <a:xfrm>
                <a:off x="7517" y="2562"/>
                <a:ext cx="4"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1" name="Picture 9080">
                <a:extLst>
                  <a:ext uri="{FF2B5EF4-FFF2-40B4-BE49-F238E27FC236}">
                    <a16:creationId xmlns:a16="http://schemas.microsoft.com/office/drawing/2014/main" id="{1C7F248E-AF89-4195-B31E-F741A3B15D13}"/>
                  </a:ext>
                </a:extLst>
              </p:cNvPr>
              <p:cNvPicPr>
                <a:picLocks noChangeAspect="1" noChangeArrowheads="1"/>
              </p:cNvPicPr>
              <p:nvPr/>
            </p:nvPicPr>
            <p:blipFill>
              <a:blip r:embed="rId389">
                <a:extLst>
                  <a:ext uri="{28A0092B-C50C-407E-A947-70E740481C1C}">
                    <a14:useLocalDpi xmlns:a14="http://schemas.microsoft.com/office/drawing/2010/main" val="0"/>
                  </a:ext>
                </a:extLst>
              </a:blip>
              <a:stretch>
                <a:fillRect/>
              </a:stretch>
            </p:blipFill>
            <p:spPr bwMode="auto">
              <a:xfrm>
                <a:off x="7549" y="2582"/>
                <a:ext cx="7"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2" name="Picture 9081">
                <a:extLst>
                  <a:ext uri="{FF2B5EF4-FFF2-40B4-BE49-F238E27FC236}">
                    <a16:creationId xmlns:a16="http://schemas.microsoft.com/office/drawing/2014/main" id="{81E53C1D-39D1-45D5-830A-C6ACCAD18856}"/>
                  </a:ext>
                </a:extLst>
              </p:cNvPr>
              <p:cNvPicPr>
                <a:picLocks noChangeAspect="1" noChangeArrowheads="1"/>
              </p:cNvPicPr>
              <p:nvPr/>
            </p:nvPicPr>
            <p:blipFill>
              <a:blip r:embed="rId390">
                <a:extLst>
                  <a:ext uri="{28A0092B-C50C-407E-A947-70E740481C1C}">
                    <a14:useLocalDpi xmlns:a14="http://schemas.microsoft.com/office/drawing/2010/main" val="0"/>
                  </a:ext>
                </a:extLst>
              </a:blip>
              <a:stretch>
                <a:fillRect/>
              </a:stretch>
            </p:blipFill>
            <p:spPr bwMode="auto">
              <a:xfrm>
                <a:off x="7509" y="2562"/>
                <a:ext cx="1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9082">
                <a:extLst>
                  <a:ext uri="{FF2B5EF4-FFF2-40B4-BE49-F238E27FC236}">
                    <a16:creationId xmlns:a16="http://schemas.microsoft.com/office/drawing/2014/main" id="{8674EA3E-A92D-4A68-8C45-BF54CD98BF41}"/>
                  </a:ext>
                </a:extLst>
              </p:cNvPr>
              <p:cNvPicPr>
                <a:picLocks noChangeAspect="1" noChangeArrowheads="1"/>
              </p:cNvPicPr>
              <p:nvPr/>
            </p:nvPicPr>
            <p:blipFill>
              <a:blip r:embed="rId391">
                <a:extLst>
                  <a:ext uri="{28A0092B-C50C-407E-A947-70E740481C1C}">
                    <a14:useLocalDpi xmlns:a14="http://schemas.microsoft.com/office/drawing/2010/main" val="0"/>
                  </a:ext>
                </a:extLst>
              </a:blip>
              <a:stretch>
                <a:fillRect/>
              </a:stretch>
            </p:blipFill>
            <p:spPr bwMode="auto">
              <a:xfrm>
                <a:off x="7508" y="2566"/>
                <a:ext cx="51"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4" name="Picture 9083">
                <a:extLst>
                  <a:ext uri="{FF2B5EF4-FFF2-40B4-BE49-F238E27FC236}">
                    <a16:creationId xmlns:a16="http://schemas.microsoft.com/office/drawing/2014/main" id="{EBAA1F3A-D912-4209-9599-516F33D7B49B}"/>
                  </a:ext>
                </a:extLst>
              </p:cNvPr>
              <p:cNvPicPr>
                <a:picLocks noChangeAspect="1" noChangeArrowheads="1"/>
              </p:cNvPicPr>
              <p:nvPr/>
            </p:nvPicPr>
            <p:blipFill>
              <a:blip r:embed="rId392">
                <a:extLst>
                  <a:ext uri="{28A0092B-C50C-407E-A947-70E740481C1C}">
                    <a14:useLocalDpi xmlns:a14="http://schemas.microsoft.com/office/drawing/2010/main" val="0"/>
                  </a:ext>
                </a:extLst>
              </a:blip>
              <a:stretch>
                <a:fillRect/>
              </a:stretch>
            </p:blipFill>
            <p:spPr bwMode="auto">
              <a:xfrm>
                <a:off x="7617" y="2563"/>
                <a:ext cx="4"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5" name="Picture 9084">
                <a:extLst>
                  <a:ext uri="{FF2B5EF4-FFF2-40B4-BE49-F238E27FC236}">
                    <a16:creationId xmlns:a16="http://schemas.microsoft.com/office/drawing/2014/main" id="{52DE1600-E80C-4BD1-B426-113E7172B453}"/>
                  </a:ext>
                </a:extLst>
              </p:cNvPr>
              <p:cNvPicPr>
                <a:picLocks noChangeAspect="1" noChangeArrowheads="1"/>
              </p:cNvPicPr>
              <p:nvPr/>
            </p:nvPicPr>
            <p:blipFill>
              <a:blip r:embed="rId393">
                <a:extLst>
                  <a:ext uri="{28A0092B-C50C-407E-A947-70E740481C1C}">
                    <a14:useLocalDpi xmlns:a14="http://schemas.microsoft.com/office/drawing/2010/main" val="0"/>
                  </a:ext>
                </a:extLst>
              </a:blip>
              <a:stretch>
                <a:fillRect/>
              </a:stretch>
            </p:blipFill>
            <p:spPr bwMode="auto">
              <a:xfrm>
                <a:off x="7617" y="2568"/>
                <a:ext cx="7"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6" name="Picture 9085">
                <a:extLst>
                  <a:ext uri="{FF2B5EF4-FFF2-40B4-BE49-F238E27FC236}">
                    <a16:creationId xmlns:a16="http://schemas.microsoft.com/office/drawing/2014/main" id="{84EC4D82-BC41-4B58-A6EA-0789B5D65FC1}"/>
                  </a:ext>
                </a:extLst>
              </p:cNvPr>
              <p:cNvPicPr>
                <a:picLocks noChangeAspect="1" noChangeArrowheads="1"/>
              </p:cNvPicPr>
              <p:nvPr/>
            </p:nvPicPr>
            <p:blipFill>
              <a:blip r:embed="rId394">
                <a:extLst>
                  <a:ext uri="{28A0092B-C50C-407E-A947-70E740481C1C}">
                    <a14:useLocalDpi xmlns:a14="http://schemas.microsoft.com/office/drawing/2010/main" val="0"/>
                  </a:ext>
                </a:extLst>
              </a:blip>
              <a:stretch>
                <a:fillRect/>
              </a:stretch>
            </p:blipFill>
            <p:spPr bwMode="auto">
              <a:xfrm>
                <a:off x="7617" y="2552"/>
                <a:ext cx="14"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 name="Picture 9086">
                <a:extLst>
                  <a:ext uri="{FF2B5EF4-FFF2-40B4-BE49-F238E27FC236}">
                    <a16:creationId xmlns:a16="http://schemas.microsoft.com/office/drawing/2014/main" id="{0FB388FF-13CF-4E4A-B38D-59339905407B}"/>
                  </a:ext>
                </a:extLst>
              </p:cNvPr>
              <p:cNvPicPr>
                <a:picLocks noChangeAspect="1" noChangeArrowheads="1"/>
              </p:cNvPicPr>
              <p:nvPr/>
            </p:nvPicPr>
            <p:blipFill>
              <a:blip r:embed="rId395">
                <a:extLst>
                  <a:ext uri="{28A0092B-C50C-407E-A947-70E740481C1C}">
                    <a14:useLocalDpi xmlns:a14="http://schemas.microsoft.com/office/drawing/2010/main" val="0"/>
                  </a:ext>
                </a:extLst>
              </a:blip>
              <a:stretch>
                <a:fillRect/>
              </a:stretch>
            </p:blipFill>
            <p:spPr bwMode="auto">
              <a:xfrm>
                <a:off x="7619" y="2567"/>
                <a:ext cx="5"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 name="Picture 9087">
                <a:extLst>
                  <a:ext uri="{FF2B5EF4-FFF2-40B4-BE49-F238E27FC236}">
                    <a16:creationId xmlns:a16="http://schemas.microsoft.com/office/drawing/2014/main" id="{A8B0383C-5551-4FF1-90CB-254C2EED5587}"/>
                  </a:ext>
                </a:extLst>
              </p:cNvPr>
              <p:cNvPicPr>
                <a:picLocks noChangeAspect="1" noChangeArrowheads="1"/>
              </p:cNvPicPr>
              <p:nvPr/>
            </p:nvPicPr>
            <p:blipFill>
              <a:blip r:embed="rId396">
                <a:extLst>
                  <a:ext uri="{28A0092B-C50C-407E-A947-70E740481C1C}">
                    <a14:useLocalDpi xmlns:a14="http://schemas.microsoft.com/office/drawing/2010/main" val="0"/>
                  </a:ext>
                </a:extLst>
              </a:blip>
              <a:stretch>
                <a:fillRect/>
              </a:stretch>
            </p:blipFill>
            <p:spPr bwMode="auto">
              <a:xfrm>
                <a:off x="7493" y="2528"/>
                <a:ext cx="27"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 name="Picture 9088">
                <a:extLst>
                  <a:ext uri="{FF2B5EF4-FFF2-40B4-BE49-F238E27FC236}">
                    <a16:creationId xmlns:a16="http://schemas.microsoft.com/office/drawing/2014/main" id="{8400FA1E-3B6C-466A-99F9-473827911953}"/>
                  </a:ext>
                </a:extLst>
              </p:cNvPr>
              <p:cNvPicPr>
                <a:picLocks noChangeAspect="1" noChangeArrowheads="1"/>
              </p:cNvPicPr>
              <p:nvPr/>
            </p:nvPicPr>
            <p:blipFill>
              <a:blip r:embed="rId397">
                <a:extLst>
                  <a:ext uri="{28A0092B-C50C-407E-A947-70E740481C1C}">
                    <a14:useLocalDpi xmlns:a14="http://schemas.microsoft.com/office/drawing/2010/main" val="0"/>
                  </a:ext>
                </a:extLst>
              </a:blip>
              <a:stretch>
                <a:fillRect/>
              </a:stretch>
            </p:blipFill>
            <p:spPr bwMode="auto">
              <a:xfrm>
                <a:off x="7504" y="2651"/>
                <a:ext cx="7"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 name="Picture 9089">
                <a:extLst>
                  <a:ext uri="{FF2B5EF4-FFF2-40B4-BE49-F238E27FC236}">
                    <a16:creationId xmlns:a16="http://schemas.microsoft.com/office/drawing/2014/main" id="{2238A3C0-9F46-4CCA-B066-FBAC21A0119A}"/>
                  </a:ext>
                </a:extLst>
              </p:cNvPr>
              <p:cNvPicPr>
                <a:picLocks noChangeAspect="1" noChangeArrowheads="1"/>
              </p:cNvPicPr>
              <p:nvPr/>
            </p:nvPicPr>
            <p:blipFill>
              <a:blip r:embed="rId398">
                <a:extLst>
                  <a:ext uri="{28A0092B-C50C-407E-A947-70E740481C1C}">
                    <a14:useLocalDpi xmlns:a14="http://schemas.microsoft.com/office/drawing/2010/main" val="0"/>
                  </a:ext>
                </a:extLst>
              </a:blip>
              <a:stretch>
                <a:fillRect/>
              </a:stretch>
            </p:blipFill>
            <p:spPr bwMode="auto">
              <a:xfrm>
                <a:off x="7496" y="2538"/>
                <a:ext cx="17" cy="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9090">
                <a:extLst>
                  <a:ext uri="{FF2B5EF4-FFF2-40B4-BE49-F238E27FC236}">
                    <a16:creationId xmlns:a16="http://schemas.microsoft.com/office/drawing/2014/main" id="{270099D3-0625-4A7C-8910-93F8F2266E77}"/>
                  </a:ext>
                </a:extLst>
              </p:cNvPr>
              <p:cNvPicPr>
                <a:picLocks noChangeAspect="1" noChangeArrowheads="1"/>
              </p:cNvPicPr>
              <p:nvPr/>
            </p:nvPicPr>
            <p:blipFill>
              <a:blip r:embed="rId399">
                <a:extLst>
                  <a:ext uri="{28A0092B-C50C-407E-A947-70E740481C1C}">
                    <a14:useLocalDpi xmlns:a14="http://schemas.microsoft.com/office/drawing/2010/main" val="0"/>
                  </a:ext>
                </a:extLst>
              </a:blip>
              <a:stretch>
                <a:fillRect/>
              </a:stretch>
            </p:blipFill>
            <p:spPr bwMode="auto">
              <a:xfrm>
                <a:off x="7499" y="2562"/>
                <a:ext cx="6"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2" name="Picture 9091">
                <a:extLst>
                  <a:ext uri="{FF2B5EF4-FFF2-40B4-BE49-F238E27FC236}">
                    <a16:creationId xmlns:a16="http://schemas.microsoft.com/office/drawing/2014/main" id="{6361FADC-1E47-428A-9B41-09F69DDE2682}"/>
                  </a:ext>
                </a:extLst>
              </p:cNvPr>
              <p:cNvPicPr>
                <a:picLocks noChangeAspect="1" noChangeArrowheads="1"/>
              </p:cNvPicPr>
              <p:nvPr/>
            </p:nvPicPr>
            <p:blipFill>
              <a:blip r:embed="rId400">
                <a:extLst>
                  <a:ext uri="{28A0092B-C50C-407E-A947-70E740481C1C}">
                    <a14:useLocalDpi xmlns:a14="http://schemas.microsoft.com/office/drawing/2010/main" val="0"/>
                  </a:ext>
                </a:extLst>
              </a:blip>
              <a:stretch>
                <a:fillRect/>
              </a:stretch>
            </p:blipFill>
            <p:spPr bwMode="auto">
              <a:xfrm>
                <a:off x="7496" y="2562"/>
                <a:ext cx="9" cy="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 name="Picture 9092">
                <a:extLst>
                  <a:ext uri="{FF2B5EF4-FFF2-40B4-BE49-F238E27FC236}">
                    <a16:creationId xmlns:a16="http://schemas.microsoft.com/office/drawing/2014/main" id="{ED626E31-0B36-48E0-A64E-AE972E6B0B7E}"/>
                  </a:ext>
                </a:extLst>
              </p:cNvPr>
              <p:cNvPicPr>
                <a:picLocks noChangeAspect="1" noChangeArrowheads="1"/>
              </p:cNvPicPr>
              <p:nvPr/>
            </p:nvPicPr>
            <p:blipFill>
              <a:blip r:embed="rId401">
                <a:extLst>
                  <a:ext uri="{28A0092B-C50C-407E-A947-70E740481C1C}">
                    <a14:useLocalDpi xmlns:a14="http://schemas.microsoft.com/office/drawing/2010/main" val="0"/>
                  </a:ext>
                </a:extLst>
              </a:blip>
              <a:stretch>
                <a:fillRect/>
              </a:stretch>
            </p:blipFill>
            <p:spPr bwMode="auto">
              <a:xfrm>
                <a:off x="7494" y="2601"/>
                <a:ext cx="12"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4" name="Picture 9093">
                <a:extLst>
                  <a:ext uri="{FF2B5EF4-FFF2-40B4-BE49-F238E27FC236}">
                    <a16:creationId xmlns:a16="http://schemas.microsoft.com/office/drawing/2014/main" id="{E82D1719-4CC4-4E0E-BAC1-403A14776DE5}"/>
                  </a:ext>
                </a:extLst>
              </p:cNvPr>
              <p:cNvPicPr>
                <a:picLocks noChangeAspect="1" noChangeArrowheads="1"/>
              </p:cNvPicPr>
              <p:nvPr/>
            </p:nvPicPr>
            <p:blipFill>
              <a:blip r:embed="rId402">
                <a:extLst>
                  <a:ext uri="{28A0092B-C50C-407E-A947-70E740481C1C}">
                    <a14:useLocalDpi xmlns:a14="http://schemas.microsoft.com/office/drawing/2010/main" val="0"/>
                  </a:ext>
                </a:extLst>
              </a:blip>
              <a:stretch>
                <a:fillRect/>
              </a:stretch>
            </p:blipFill>
            <p:spPr bwMode="auto">
              <a:xfrm>
                <a:off x="7496" y="2610"/>
                <a:ext cx="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5" name="Picture 9094">
                <a:extLst>
                  <a:ext uri="{FF2B5EF4-FFF2-40B4-BE49-F238E27FC236}">
                    <a16:creationId xmlns:a16="http://schemas.microsoft.com/office/drawing/2014/main" id="{1F11B83A-81E9-4E95-9D01-778FC97D7FB8}"/>
                  </a:ext>
                </a:extLst>
              </p:cNvPr>
              <p:cNvPicPr>
                <a:picLocks noChangeAspect="1" noChangeArrowheads="1"/>
              </p:cNvPicPr>
              <p:nvPr/>
            </p:nvPicPr>
            <p:blipFill>
              <a:blip r:embed="rId403">
                <a:extLst>
                  <a:ext uri="{28A0092B-C50C-407E-A947-70E740481C1C}">
                    <a14:useLocalDpi xmlns:a14="http://schemas.microsoft.com/office/drawing/2010/main" val="0"/>
                  </a:ext>
                </a:extLst>
              </a:blip>
              <a:stretch>
                <a:fillRect/>
              </a:stretch>
            </p:blipFill>
            <p:spPr bwMode="auto">
              <a:xfrm>
                <a:off x="7497" y="2629"/>
                <a:ext cx="8"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6" name="Picture 9095">
                <a:extLst>
                  <a:ext uri="{FF2B5EF4-FFF2-40B4-BE49-F238E27FC236}">
                    <a16:creationId xmlns:a16="http://schemas.microsoft.com/office/drawing/2014/main" id="{764D4242-7272-4A01-830F-395D379B6D22}"/>
                  </a:ext>
                </a:extLst>
              </p:cNvPr>
              <p:cNvPicPr>
                <a:picLocks noChangeAspect="1" noChangeArrowheads="1"/>
              </p:cNvPicPr>
              <p:nvPr/>
            </p:nvPicPr>
            <p:blipFill>
              <a:blip r:embed="rId404">
                <a:extLst>
                  <a:ext uri="{28A0092B-C50C-407E-A947-70E740481C1C}">
                    <a14:useLocalDpi xmlns:a14="http://schemas.microsoft.com/office/drawing/2010/main" val="0"/>
                  </a:ext>
                </a:extLst>
              </a:blip>
              <a:stretch>
                <a:fillRect/>
              </a:stretch>
            </p:blipFill>
            <p:spPr bwMode="auto">
              <a:xfrm>
                <a:off x="7496" y="2581"/>
                <a:ext cx="9" cy="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 name="Picture 9096">
                <a:extLst>
                  <a:ext uri="{FF2B5EF4-FFF2-40B4-BE49-F238E27FC236}">
                    <a16:creationId xmlns:a16="http://schemas.microsoft.com/office/drawing/2014/main" id="{4E530CA9-7BE2-455B-AB13-FB55EDDABE29}"/>
                  </a:ext>
                </a:extLst>
              </p:cNvPr>
              <p:cNvPicPr>
                <a:picLocks noChangeAspect="1" noChangeArrowheads="1"/>
              </p:cNvPicPr>
              <p:nvPr/>
            </p:nvPicPr>
            <p:blipFill>
              <a:blip r:embed="rId405">
                <a:extLst>
                  <a:ext uri="{28A0092B-C50C-407E-A947-70E740481C1C}">
                    <a14:useLocalDpi xmlns:a14="http://schemas.microsoft.com/office/drawing/2010/main" val="0"/>
                  </a:ext>
                </a:extLst>
              </a:blip>
              <a:stretch>
                <a:fillRect/>
              </a:stretch>
            </p:blipFill>
            <p:spPr bwMode="auto">
              <a:xfrm>
                <a:off x="7500" y="2544"/>
                <a:ext cx="10" cy="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8" name="Picture 9097">
                <a:extLst>
                  <a:ext uri="{FF2B5EF4-FFF2-40B4-BE49-F238E27FC236}">
                    <a16:creationId xmlns:a16="http://schemas.microsoft.com/office/drawing/2014/main" id="{C9F29BC5-73D7-4E9C-8C5F-1304776781B8}"/>
                  </a:ext>
                </a:extLst>
              </p:cNvPr>
              <p:cNvPicPr>
                <a:picLocks noChangeAspect="1" noChangeArrowheads="1"/>
              </p:cNvPicPr>
              <p:nvPr/>
            </p:nvPicPr>
            <p:blipFill>
              <a:blip r:embed="rId406">
                <a:extLst>
                  <a:ext uri="{28A0092B-C50C-407E-A947-70E740481C1C}">
                    <a14:useLocalDpi xmlns:a14="http://schemas.microsoft.com/office/drawing/2010/main" val="0"/>
                  </a:ext>
                </a:extLst>
              </a:blip>
              <a:stretch>
                <a:fillRect/>
              </a:stretch>
            </p:blipFill>
            <p:spPr bwMode="auto">
              <a:xfrm>
                <a:off x="7500" y="2550"/>
                <a:ext cx="8" cy="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 name="Picture 9098">
                <a:extLst>
                  <a:ext uri="{FF2B5EF4-FFF2-40B4-BE49-F238E27FC236}">
                    <a16:creationId xmlns:a16="http://schemas.microsoft.com/office/drawing/2014/main" id="{A7598164-2677-443B-BFFB-2AB3C57672A2}"/>
                  </a:ext>
                </a:extLst>
              </p:cNvPr>
              <p:cNvPicPr>
                <a:picLocks noChangeAspect="1" noChangeArrowheads="1"/>
              </p:cNvPicPr>
              <p:nvPr/>
            </p:nvPicPr>
            <p:blipFill>
              <a:blip r:embed="rId407">
                <a:extLst>
                  <a:ext uri="{28A0092B-C50C-407E-A947-70E740481C1C}">
                    <a14:useLocalDpi xmlns:a14="http://schemas.microsoft.com/office/drawing/2010/main" val="0"/>
                  </a:ext>
                </a:extLst>
              </a:blip>
              <a:stretch>
                <a:fillRect/>
              </a:stretch>
            </p:blipFill>
            <p:spPr bwMode="auto">
              <a:xfrm>
                <a:off x="7499" y="2605"/>
                <a:ext cx="5"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0" name="Picture 9099">
                <a:extLst>
                  <a:ext uri="{FF2B5EF4-FFF2-40B4-BE49-F238E27FC236}">
                    <a16:creationId xmlns:a16="http://schemas.microsoft.com/office/drawing/2014/main" id="{A913A9FB-CC2E-437D-A7A4-2D9D011F4D00}"/>
                  </a:ext>
                </a:extLst>
              </p:cNvPr>
              <p:cNvPicPr>
                <a:picLocks noChangeAspect="1" noChangeArrowheads="1"/>
              </p:cNvPicPr>
              <p:nvPr/>
            </p:nvPicPr>
            <p:blipFill>
              <a:blip r:embed="rId408">
                <a:extLst>
                  <a:ext uri="{28A0092B-C50C-407E-A947-70E740481C1C}">
                    <a14:useLocalDpi xmlns:a14="http://schemas.microsoft.com/office/drawing/2010/main" val="0"/>
                  </a:ext>
                </a:extLst>
              </a:blip>
              <a:stretch>
                <a:fillRect/>
              </a:stretch>
            </p:blipFill>
            <p:spPr bwMode="auto">
              <a:xfrm>
                <a:off x="7499" y="2598"/>
                <a:ext cx="5"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1" name="Picture 9100">
                <a:extLst>
                  <a:ext uri="{FF2B5EF4-FFF2-40B4-BE49-F238E27FC236}">
                    <a16:creationId xmlns:a16="http://schemas.microsoft.com/office/drawing/2014/main" id="{BF45BFCD-BF1D-4222-B6B6-6A5C563E1D0E}"/>
                  </a:ext>
                </a:extLst>
              </p:cNvPr>
              <p:cNvPicPr>
                <a:picLocks noChangeAspect="1" noChangeArrowheads="1"/>
              </p:cNvPicPr>
              <p:nvPr/>
            </p:nvPicPr>
            <p:blipFill>
              <a:blip r:embed="rId409">
                <a:extLst>
                  <a:ext uri="{28A0092B-C50C-407E-A947-70E740481C1C}">
                    <a14:useLocalDpi xmlns:a14="http://schemas.microsoft.com/office/drawing/2010/main" val="0"/>
                  </a:ext>
                </a:extLst>
              </a:blip>
              <a:stretch>
                <a:fillRect/>
              </a:stretch>
            </p:blipFill>
            <p:spPr bwMode="auto">
              <a:xfrm>
                <a:off x="7506" y="2631"/>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2" name="Picture 9101">
                <a:extLst>
                  <a:ext uri="{FF2B5EF4-FFF2-40B4-BE49-F238E27FC236}">
                    <a16:creationId xmlns:a16="http://schemas.microsoft.com/office/drawing/2014/main" id="{46507E83-DA09-4EE4-8B10-48292A05C2F9}"/>
                  </a:ext>
                </a:extLst>
              </p:cNvPr>
              <p:cNvPicPr>
                <a:picLocks noChangeAspect="1" noChangeArrowheads="1"/>
              </p:cNvPicPr>
              <p:nvPr/>
            </p:nvPicPr>
            <p:blipFill>
              <a:blip r:embed="rId410">
                <a:extLst>
                  <a:ext uri="{28A0092B-C50C-407E-A947-70E740481C1C}">
                    <a14:useLocalDpi xmlns:a14="http://schemas.microsoft.com/office/drawing/2010/main" val="0"/>
                  </a:ext>
                </a:extLst>
              </a:blip>
              <a:stretch>
                <a:fillRect/>
              </a:stretch>
            </p:blipFill>
            <p:spPr bwMode="auto">
              <a:xfrm>
                <a:off x="7502" y="2618"/>
                <a:ext cx="1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3" name="Picture 9102">
                <a:extLst>
                  <a:ext uri="{FF2B5EF4-FFF2-40B4-BE49-F238E27FC236}">
                    <a16:creationId xmlns:a16="http://schemas.microsoft.com/office/drawing/2014/main" id="{DE29F6A7-26E6-4116-B399-AF9F252D9D6C}"/>
                  </a:ext>
                </a:extLst>
              </p:cNvPr>
              <p:cNvPicPr>
                <a:picLocks noChangeAspect="1" noChangeArrowheads="1"/>
              </p:cNvPicPr>
              <p:nvPr/>
            </p:nvPicPr>
            <p:blipFill>
              <a:blip r:embed="rId411">
                <a:extLst>
                  <a:ext uri="{28A0092B-C50C-407E-A947-70E740481C1C}">
                    <a14:useLocalDpi xmlns:a14="http://schemas.microsoft.com/office/drawing/2010/main" val="0"/>
                  </a:ext>
                </a:extLst>
              </a:blip>
              <a:stretch>
                <a:fillRect/>
              </a:stretch>
            </p:blipFill>
            <p:spPr bwMode="auto">
              <a:xfrm>
                <a:off x="7497" y="2559"/>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4" name="Picture 9103">
                <a:extLst>
                  <a:ext uri="{FF2B5EF4-FFF2-40B4-BE49-F238E27FC236}">
                    <a16:creationId xmlns:a16="http://schemas.microsoft.com/office/drawing/2014/main" id="{153EFFF6-0855-4E5C-9C5B-C8B05DAF984C}"/>
                  </a:ext>
                </a:extLst>
              </p:cNvPr>
              <p:cNvPicPr>
                <a:picLocks noChangeAspect="1" noChangeArrowheads="1"/>
              </p:cNvPicPr>
              <p:nvPr/>
            </p:nvPicPr>
            <p:blipFill>
              <a:blip r:embed="rId412">
                <a:extLst>
                  <a:ext uri="{28A0092B-C50C-407E-A947-70E740481C1C}">
                    <a14:useLocalDpi xmlns:a14="http://schemas.microsoft.com/office/drawing/2010/main" val="0"/>
                  </a:ext>
                </a:extLst>
              </a:blip>
              <a:stretch>
                <a:fillRect/>
              </a:stretch>
            </p:blipFill>
            <p:spPr bwMode="auto">
              <a:xfrm>
                <a:off x="7494" y="2559"/>
                <a:ext cx="9" cy="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5" name="Picture 9104">
                <a:extLst>
                  <a:ext uri="{FF2B5EF4-FFF2-40B4-BE49-F238E27FC236}">
                    <a16:creationId xmlns:a16="http://schemas.microsoft.com/office/drawing/2014/main" id="{7E9DF25F-BE6F-482C-ABC6-9F615F379EF8}"/>
                  </a:ext>
                </a:extLst>
              </p:cNvPr>
              <p:cNvPicPr>
                <a:picLocks noChangeAspect="1" noChangeArrowheads="1"/>
              </p:cNvPicPr>
              <p:nvPr/>
            </p:nvPicPr>
            <p:blipFill>
              <a:blip r:embed="rId413">
                <a:extLst>
                  <a:ext uri="{28A0092B-C50C-407E-A947-70E740481C1C}">
                    <a14:useLocalDpi xmlns:a14="http://schemas.microsoft.com/office/drawing/2010/main" val="0"/>
                  </a:ext>
                </a:extLst>
              </a:blip>
              <a:stretch>
                <a:fillRect/>
              </a:stretch>
            </p:blipFill>
            <p:spPr bwMode="auto">
              <a:xfrm>
                <a:off x="7496" y="2562"/>
                <a:ext cx="7"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6" name="Picture 9105">
                <a:extLst>
                  <a:ext uri="{FF2B5EF4-FFF2-40B4-BE49-F238E27FC236}">
                    <a16:creationId xmlns:a16="http://schemas.microsoft.com/office/drawing/2014/main" id="{562F533F-1949-4861-B190-7C47D80FC180}"/>
                  </a:ext>
                </a:extLst>
              </p:cNvPr>
              <p:cNvPicPr>
                <a:picLocks noChangeAspect="1" noChangeArrowheads="1"/>
              </p:cNvPicPr>
              <p:nvPr/>
            </p:nvPicPr>
            <p:blipFill>
              <a:blip r:embed="rId414">
                <a:extLst>
                  <a:ext uri="{28A0092B-C50C-407E-A947-70E740481C1C}">
                    <a14:useLocalDpi xmlns:a14="http://schemas.microsoft.com/office/drawing/2010/main" val="0"/>
                  </a:ext>
                </a:extLst>
              </a:blip>
              <a:stretch>
                <a:fillRect/>
              </a:stretch>
            </p:blipFill>
            <p:spPr bwMode="auto">
              <a:xfrm>
                <a:off x="7496" y="2622"/>
                <a:ext cx="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7" name="Picture 9106">
                <a:extLst>
                  <a:ext uri="{FF2B5EF4-FFF2-40B4-BE49-F238E27FC236}">
                    <a16:creationId xmlns:a16="http://schemas.microsoft.com/office/drawing/2014/main" id="{BD8FDE07-1F75-45A0-A43F-72ACACE80BF4}"/>
                  </a:ext>
                </a:extLst>
              </p:cNvPr>
              <p:cNvPicPr>
                <a:picLocks noChangeAspect="1" noChangeArrowheads="1"/>
              </p:cNvPicPr>
              <p:nvPr/>
            </p:nvPicPr>
            <p:blipFill>
              <a:blip r:embed="rId415">
                <a:extLst>
                  <a:ext uri="{28A0092B-C50C-407E-A947-70E740481C1C}">
                    <a14:useLocalDpi xmlns:a14="http://schemas.microsoft.com/office/drawing/2010/main" val="0"/>
                  </a:ext>
                </a:extLst>
              </a:blip>
              <a:stretch>
                <a:fillRect/>
              </a:stretch>
            </p:blipFill>
            <p:spPr bwMode="auto">
              <a:xfrm>
                <a:off x="7496" y="2621"/>
                <a:ext cx="8"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8" name="Picture 9107">
                <a:extLst>
                  <a:ext uri="{FF2B5EF4-FFF2-40B4-BE49-F238E27FC236}">
                    <a16:creationId xmlns:a16="http://schemas.microsoft.com/office/drawing/2014/main" id="{3E0319A9-FF3B-4915-94E1-3138900C093E}"/>
                  </a:ext>
                </a:extLst>
              </p:cNvPr>
              <p:cNvPicPr>
                <a:picLocks noChangeAspect="1" noChangeArrowheads="1"/>
              </p:cNvPicPr>
              <p:nvPr/>
            </p:nvPicPr>
            <p:blipFill>
              <a:blip r:embed="rId416">
                <a:extLst>
                  <a:ext uri="{28A0092B-C50C-407E-A947-70E740481C1C}">
                    <a14:useLocalDpi xmlns:a14="http://schemas.microsoft.com/office/drawing/2010/main" val="0"/>
                  </a:ext>
                </a:extLst>
              </a:blip>
              <a:stretch>
                <a:fillRect/>
              </a:stretch>
            </p:blipFill>
            <p:spPr bwMode="auto">
              <a:xfrm>
                <a:off x="7494" y="2588"/>
                <a:ext cx="6"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 name="Picture 9108">
                <a:extLst>
                  <a:ext uri="{FF2B5EF4-FFF2-40B4-BE49-F238E27FC236}">
                    <a16:creationId xmlns:a16="http://schemas.microsoft.com/office/drawing/2014/main" id="{BA581A63-53AD-4884-B565-C12B0984CFBF}"/>
                  </a:ext>
                </a:extLst>
              </p:cNvPr>
              <p:cNvPicPr>
                <a:picLocks noChangeAspect="1" noChangeArrowheads="1"/>
              </p:cNvPicPr>
              <p:nvPr/>
            </p:nvPicPr>
            <p:blipFill>
              <a:blip r:embed="rId417">
                <a:extLst>
                  <a:ext uri="{28A0092B-C50C-407E-A947-70E740481C1C}">
                    <a14:useLocalDpi xmlns:a14="http://schemas.microsoft.com/office/drawing/2010/main" val="0"/>
                  </a:ext>
                </a:extLst>
              </a:blip>
              <a:stretch>
                <a:fillRect/>
              </a:stretch>
            </p:blipFill>
            <p:spPr bwMode="auto">
              <a:xfrm>
                <a:off x="7494" y="2580"/>
                <a:ext cx="7"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 name="Picture 9109">
                <a:extLst>
                  <a:ext uri="{FF2B5EF4-FFF2-40B4-BE49-F238E27FC236}">
                    <a16:creationId xmlns:a16="http://schemas.microsoft.com/office/drawing/2014/main" id="{19CA3634-B704-4E04-AF1D-A7AA38C21A9A}"/>
                  </a:ext>
                </a:extLst>
              </p:cNvPr>
              <p:cNvPicPr>
                <a:picLocks noChangeAspect="1" noChangeArrowheads="1"/>
              </p:cNvPicPr>
              <p:nvPr/>
            </p:nvPicPr>
            <p:blipFill>
              <a:blip r:embed="rId418">
                <a:extLst>
                  <a:ext uri="{28A0092B-C50C-407E-A947-70E740481C1C}">
                    <a14:useLocalDpi xmlns:a14="http://schemas.microsoft.com/office/drawing/2010/main" val="0"/>
                  </a:ext>
                </a:extLst>
              </a:blip>
              <a:stretch>
                <a:fillRect/>
              </a:stretch>
            </p:blipFill>
            <p:spPr bwMode="auto">
              <a:xfrm>
                <a:off x="7499" y="2545"/>
                <a:ext cx="9"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 name="Picture 9110">
                <a:extLst>
                  <a:ext uri="{FF2B5EF4-FFF2-40B4-BE49-F238E27FC236}">
                    <a16:creationId xmlns:a16="http://schemas.microsoft.com/office/drawing/2014/main" id="{630F37E6-CAA9-445A-AED3-F80CF9ABE22D}"/>
                  </a:ext>
                </a:extLst>
              </p:cNvPr>
              <p:cNvPicPr>
                <a:picLocks noChangeAspect="1" noChangeArrowheads="1"/>
              </p:cNvPicPr>
              <p:nvPr/>
            </p:nvPicPr>
            <p:blipFill>
              <a:blip r:embed="rId419">
                <a:extLst>
                  <a:ext uri="{28A0092B-C50C-407E-A947-70E740481C1C}">
                    <a14:useLocalDpi xmlns:a14="http://schemas.microsoft.com/office/drawing/2010/main" val="0"/>
                  </a:ext>
                </a:extLst>
              </a:blip>
              <a:stretch>
                <a:fillRect/>
              </a:stretch>
            </p:blipFill>
            <p:spPr bwMode="auto">
              <a:xfrm>
                <a:off x="7497" y="2545"/>
                <a:ext cx="1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 name="Picture 9111">
                <a:extLst>
                  <a:ext uri="{FF2B5EF4-FFF2-40B4-BE49-F238E27FC236}">
                    <a16:creationId xmlns:a16="http://schemas.microsoft.com/office/drawing/2014/main" id="{E353A3C6-9B5C-4079-9BA3-B4774BC6968D}"/>
                  </a:ext>
                </a:extLst>
              </p:cNvPr>
              <p:cNvPicPr>
                <a:picLocks noChangeAspect="1" noChangeArrowheads="1"/>
              </p:cNvPicPr>
              <p:nvPr/>
            </p:nvPicPr>
            <p:blipFill>
              <a:blip r:embed="rId420">
                <a:extLst>
                  <a:ext uri="{28A0092B-C50C-407E-A947-70E740481C1C}">
                    <a14:useLocalDpi xmlns:a14="http://schemas.microsoft.com/office/drawing/2010/main" val="0"/>
                  </a:ext>
                </a:extLst>
              </a:blip>
              <a:stretch>
                <a:fillRect/>
              </a:stretch>
            </p:blipFill>
            <p:spPr bwMode="auto">
              <a:xfrm>
                <a:off x="7500" y="2549"/>
                <a:ext cx="4"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3" name="Picture 9112">
                <a:extLst>
                  <a:ext uri="{FF2B5EF4-FFF2-40B4-BE49-F238E27FC236}">
                    <a16:creationId xmlns:a16="http://schemas.microsoft.com/office/drawing/2014/main" id="{8345EADE-1502-4182-B874-BE45CE1763DB}"/>
                  </a:ext>
                </a:extLst>
              </p:cNvPr>
              <p:cNvPicPr>
                <a:picLocks noChangeAspect="1" noChangeArrowheads="1"/>
              </p:cNvPicPr>
              <p:nvPr/>
            </p:nvPicPr>
            <p:blipFill>
              <a:blip r:embed="rId421">
                <a:extLst>
                  <a:ext uri="{28A0092B-C50C-407E-A947-70E740481C1C}">
                    <a14:useLocalDpi xmlns:a14="http://schemas.microsoft.com/office/drawing/2010/main" val="0"/>
                  </a:ext>
                </a:extLst>
              </a:blip>
              <a:stretch>
                <a:fillRect/>
              </a:stretch>
            </p:blipFill>
            <p:spPr bwMode="auto">
              <a:xfrm>
                <a:off x="7497" y="2555"/>
                <a:ext cx="7"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4" name="Picture 9113">
                <a:extLst>
                  <a:ext uri="{FF2B5EF4-FFF2-40B4-BE49-F238E27FC236}">
                    <a16:creationId xmlns:a16="http://schemas.microsoft.com/office/drawing/2014/main" id="{EAC594D6-072F-4FE8-BD59-68DB754FF470}"/>
                  </a:ext>
                </a:extLst>
              </p:cNvPr>
              <p:cNvPicPr>
                <a:picLocks noChangeAspect="1" noChangeArrowheads="1"/>
              </p:cNvPicPr>
              <p:nvPr/>
            </p:nvPicPr>
            <p:blipFill>
              <a:blip r:embed="rId422">
                <a:extLst>
                  <a:ext uri="{28A0092B-C50C-407E-A947-70E740481C1C}">
                    <a14:useLocalDpi xmlns:a14="http://schemas.microsoft.com/office/drawing/2010/main" val="0"/>
                  </a:ext>
                </a:extLst>
              </a:blip>
              <a:stretch>
                <a:fillRect/>
              </a:stretch>
            </p:blipFill>
            <p:spPr bwMode="auto">
              <a:xfrm>
                <a:off x="7502" y="2628"/>
                <a:ext cx="6"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5" name="Picture 9114">
                <a:extLst>
                  <a:ext uri="{FF2B5EF4-FFF2-40B4-BE49-F238E27FC236}">
                    <a16:creationId xmlns:a16="http://schemas.microsoft.com/office/drawing/2014/main" id="{D678E766-DDFF-467F-BA39-7FFF0AD13699}"/>
                  </a:ext>
                </a:extLst>
              </p:cNvPr>
              <p:cNvPicPr>
                <a:picLocks noChangeAspect="1" noChangeArrowheads="1"/>
              </p:cNvPicPr>
              <p:nvPr/>
            </p:nvPicPr>
            <p:blipFill>
              <a:blip r:embed="rId423">
                <a:extLst>
                  <a:ext uri="{28A0092B-C50C-407E-A947-70E740481C1C}">
                    <a14:useLocalDpi xmlns:a14="http://schemas.microsoft.com/office/drawing/2010/main" val="0"/>
                  </a:ext>
                </a:extLst>
              </a:blip>
              <a:stretch>
                <a:fillRect/>
              </a:stretch>
            </p:blipFill>
            <p:spPr bwMode="auto">
              <a:xfrm>
                <a:off x="7499" y="2625"/>
                <a:ext cx="1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6" name="Picture 9115">
                <a:extLst>
                  <a:ext uri="{FF2B5EF4-FFF2-40B4-BE49-F238E27FC236}">
                    <a16:creationId xmlns:a16="http://schemas.microsoft.com/office/drawing/2014/main" id="{AAD378C3-6170-4869-AB1C-FF6DD6BCD76A}"/>
                  </a:ext>
                </a:extLst>
              </p:cNvPr>
              <p:cNvPicPr>
                <a:picLocks noChangeAspect="1" noChangeArrowheads="1"/>
              </p:cNvPicPr>
              <p:nvPr/>
            </p:nvPicPr>
            <p:blipFill>
              <a:blip r:embed="rId424">
                <a:extLst>
                  <a:ext uri="{28A0092B-C50C-407E-A947-70E740481C1C}">
                    <a14:useLocalDpi xmlns:a14="http://schemas.microsoft.com/office/drawing/2010/main" val="0"/>
                  </a:ext>
                </a:extLst>
              </a:blip>
              <a:stretch>
                <a:fillRect/>
              </a:stretch>
            </p:blipFill>
            <p:spPr bwMode="auto">
              <a:xfrm>
                <a:off x="7497" y="2558"/>
                <a:ext cx="8"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7" name="Picture 9116">
                <a:extLst>
                  <a:ext uri="{FF2B5EF4-FFF2-40B4-BE49-F238E27FC236}">
                    <a16:creationId xmlns:a16="http://schemas.microsoft.com/office/drawing/2014/main" id="{C99E65B2-957F-4264-B140-D6D2C2A0890C}"/>
                  </a:ext>
                </a:extLst>
              </p:cNvPr>
              <p:cNvPicPr>
                <a:picLocks noChangeAspect="1" noChangeArrowheads="1"/>
              </p:cNvPicPr>
              <p:nvPr/>
            </p:nvPicPr>
            <p:blipFill>
              <a:blip r:embed="rId425">
                <a:extLst>
                  <a:ext uri="{28A0092B-C50C-407E-A947-70E740481C1C}">
                    <a14:useLocalDpi xmlns:a14="http://schemas.microsoft.com/office/drawing/2010/main" val="0"/>
                  </a:ext>
                </a:extLst>
              </a:blip>
              <a:stretch>
                <a:fillRect/>
              </a:stretch>
            </p:blipFill>
            <p:spPr bwMode="auto">
              <a:xfrm>
                <a:off x="7497" y="2559"/>
                <a:ext cx="8"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8" name="Picture 9117">
                <a:extLst>
                  <a:ext uri="{FF2B5EF4-FFF2-40B4-BE49-F238E27FC236}">
                    <a16:creationId xmlns:a16="http://schemas.microsoft.com/office/drawing/2014/main" id="{B418DF9C-9A3F-4F53-AD78-99E2EBF57EFE}"/>
                  </a:ext>
                </a:extLst>
              </p:cNvPr>
              <p:cNvPicPr>
                <a:picLocks noChangeAspect="1" noChangeArrowheads="1"/>
              </p:cNvPicPr>
              <p:nvPr/>
            </p:nvPicPr>
            <p:blipFill>
              <a:blip r:embed="rId426">
                <a:extLst>
                  <a:ext uri="{28A0092B-C50C-407E-A947-70E740481C1C}">
                    <a14:useLocalDpi xmlns:a14="http://schemas.microsoft.com/office/drawing/2010/main" val="0"/>
                  </a:ext>
                </a:extLst>
              </a:blip>
              <a:stretch>
                <a:fillRect/>
              </a:stretch>
            </p:blipFill>
            <p:spPr bwMode="auto">
              <a:xfrm>
                <a:off x="7500" y="2591"/>
                <a:ext cx="5"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 name="Picture 9118">
                <a:extLst>
                  <a:ext uri="{FF2B5EF4-FFF2-40B4-BE49-F238E27FC236}">
                    <a16:creationId xmlns:a16="http://schemas.microsoft.com/office/drawing/2014/main" id="{EFD9FD94-C788-449F-ACA7-B742892F47E3}"/>
                  </a:ext>
                </a:extLst>
              </p:cNvPr>
              <p:cNvPicPr>
                <a:picLocks noChangeAspect="1" noChangeArrowheads="1"/>
              </p:cNvPicPr>
              <p:nvPr/>
            </p:nvPicPr>
            <p:blipFill>
              <a:blip r:embed="rId427">
                <a:extLst>
                  <a:ext uri="{28A0092B-C50C-407E-A947-70E740481C1C}">
                    <a14:useLocalDpi xmlns:a14="http://schemas.microsoft.com/office/drawing/2010/main" val="0"/>
                  </a:ext>
                </a:extLst>
              </a:blip>
              <a:stretch>
                <a:fillRect/>
              </a:stretch>
            </p:blipFill>
            <p:spPr bwMode="auto">
              <a:xfrm>
                <a:off x="7500" y="2595"/>
                <a:ext cx="5"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 name="Picture 9119">
                <a:extLst>
                  <a:ext uri="{FF2B5EF4-FFF2-40B4-BE49-F238E27FC236}">
                    <a16:creationId xmlns:a16="http://schemas.microsoft.com/office/drawing/2014/main" id="{22BCA288-71BB-4D37-8C65-CAF34D190476}"/>
                  </a:ext>
                </a:extLst>
              </p:cNvPr>
              <p:cNvPicPr>
                <a:picLocks noChangeAspect="1" noChangeArrowheads="1"/>
              </p:cNvPicPr>
              <p:nvPr/>
            </p:nvPicPr>
            <p:blipFill>
              <a:blip r:embed="rId428">
                <a:extLst>
                  <a:ext uri="{28A0092B-C50C-407E-A947-70E740481C1C}">
                    <a14:useLocalDpi xmlns:a14="http://schemas.microsoft.com/office/drawing/2010/main" val="0"/>
                  </a:ext>
                </a:extLst>
              </a:blip>
              <a:stretch>
                <a:fillRect/>
              </a:stretch>
            </p:blipFill>
            <p:spPr bwMode="auto">
              <a:xfrm>
                <a:off x="7497" y="2622"/>
                <a:ext cx="7"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1" name="Picture 9120">
                <a:extLst>
                  <a:ext uri="{FF2B5EF4-FFF2-40B4-BE49-F238E27FC236}">
                    <a16:creationId xmlns:a16="http://schemas.microsoft.com/office/drawing/2014/main" id="{8501AA2B-569A-4814-9D59-77727BD21AA9}"/>
                  </a:ext>
                </a:extLst>
              </p:cNvPr>
              <p:cNvPicPr>
                <a:picLocks noChangeAspect="1" noChangeArrowheads="1"/>
              </p:cNvPicPr>
              <p:nvPr/>
            </p:nvPicPr>
            <p:blipFill>
              <a:blip r:embed="rId429">
                <a:extLst>
                  <a:ext uri="{28A0092B-C50C-407E-A947-70E740481C1C}">
                    <a14:useLocalDpi xmlns:a14="http://schemas.microsoft.com/office/drawing/2010/main" val="0"/>
                  </a:ext>
                </a:extLst>
              </a:blip>
              <a:stretch>
                <a:fillRect/>
              </a:stretch>
            </p:blipFill>
            <p:spPr bwMode="auto">
              <a:xfrm>
                <a:off x="7496" y="2610"/>
                <a:ext cx="8"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2" name="Picture 9121">
                <a:extLst>
                  <a:ext uri="{FF2B5EF4-FFF2-40B4-BE49-F238E27FC236}">
                    <a16:creationId xmlns:a16="http://schemas.microsoft.com/office/drawing/2014/main" id="{8F5C8505-2BF9-4B34-8F60-2A614E5E26C7}"/>
                  </a:ext>
                </a:extLst>
              </p:cNvPr>
              <p:cNvPicPr>
                <a:picLocks noChangeAspect="1" noChangeArrowheads="1"/>
              </p:cNvPicPr>
              <p:nvPr/>
            </p:nvPicPr>
            <p:blipFill>
              <a:blip r:embed="rId430">
                <a:extLst>
                  <a:ext uri="{28A0092B-C50C-407E-A947-70E740481C1C}">
                    <a14:useLocalDpi xmlns:a14="http://schemas.microsoft.com/office/drawing/2010/main" val="0"/>
                  </a:ext>
                </a:extLst>
              </a:blip>
              <a:stretch>
                <a:fillRect/>
              </a:stretch>
            </p:blipFill>
            <p:spPr bwMode="auto">
              <a:xfrm>
                <a:off x="7497" y="2630"/>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3" name="Picture 9122">
                <a:extLst>
                  <a:ext uri="{FF2B5EF4-FFF2-40B4-BE49-F238E27FC236}">
                    <a16:creationId xmlns:a16="http://schemas.microsoft.com/office/drawing/2014/main" id="{A329187C-1FDA-40A9-9446-1F9605D5429E}"/>
                  </a:ext>
                </a:extLst>
              </p:cNvPr>
              <p:cNvPicPr>
                <a:picLocks noChangeAspect="1" noChangeArrowheads="1"/>
              </p:cNvPicPr>
              <p:nvPr/>
            </p:nvPicPr>
            <p:blipFill>
              <a:blip r:embed="rId431">
                <a:extLst>
                  <a:ext uri="{28A0092B-C50C-407E-A947-70E740481C1C}">
                    <a14:useLocalDpi xmlns:a14="http://schemas.microsoft.com/office/drawing/2010/main" val="0"/>
                  </a:ext>
                </a:extLst>
              </a:blip>
              <a:stretch>
                <a:fillRect/>
              </a:stretch>
            </p:blipFill>
            <p:spPr bwMode="auto">
              <a:xfrm>
                <a:off x="7496" y="2592"/>
                <a:ext cx="7"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4" name="Picture 9123">
                <a:extLst>
                  <a:ext uri="{FF2B5EF4-FFF2-40B4-BE49-F238E27FC236}">
                    <a16:creationId xmlns:a16="http://schemas.microsoft.com/office/drawing/2014/main" id="{C66B11A9-347F-44F4-94D9-283558FAA383}"/>
                  </a:ext>
                </a:extLst>
              </p:cNvPr>
              <p:cNvPicPr>
                <a:picLocks noChangeAspect="1" noChangeArrowheads="1"/>
              </p:cNvPicPr>
              <p:nvPr/>
            </p:nvPicPr>
            <p:blipFill>
              <a:blip r:embed="rId432">
                <a:extLst>
                  <a:ext uri="{28A0092B-C50C-407E-A947-70E740481C1C}">
                    <a14:useLocalDpi xmlns:a14="http://schemas.microsoft.com/office/drawing/2010/main" val="0"/>
                  </a:ext>
                </a:extLst>
              </a:blip>
              <a:stretch>
                <a:fillRect/>
              </a:stretch>
            </p:blipFill>
            <p:spPr bwMode="auto">
              <a:xfrm>
                <a:off x="7500" y="2615"/>
                <a:ext cx="14"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5" name="Picture 9124">
                <a:extLst>
                  <a:ext uri="{FF2B5EF4-FFF2-40B4-BE49-F238E27FC236}">
                    <a16:creationId xmlns:a16="http://schemas.microsoft.com/office/drawing/2014/main" id="{542C6F99-14FA-4917-B4DB-7B3FC4453DA3}"/>
                  </a:ext>
                </a:extLst>
              </p:cNvPr>
              <p:cNvPicPr>
                <a:picLocks noChangeAspect="1" noChangeArrowheads="1"/>
              </p:cNvPicPr>
              <p:nvPr/>
            </p:nvPicPr>
            <p:blipFill>
              <a:blip r:embed="rId433">
                <a:extLst>
                  <a:ext uri="{28A0092B-C50C-407E-A947-70E740481C1C}">
                    <a14:useLocalDpi xmlns:a14="http://schemas.microsoft.com/office/drawing/2010/main" val="0"/>
                  </a:ext>
                </a:extLst>
              </a:blip>
              <a:stretch>
                <a:fillRect/>
              </a:stretch>
            </p:blipFill>
            <p:spPr bwMode="auto">
              <a:xfrm>
                <a:off x="7500" y="2613"/>
                <a:ext cx="1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6" name="Picture 9125">
                <a:extLst>
                  <a:ext uri="{FF2B5EF4-FFF2-40B4-BE49-F238E27FC236}">
                    <a16:creationId xmlns:a16="http://schemas.microsoft.com/office/drawing/2014/main" id="{75C2C71F-56B4-476A-A751-F4024889A42E}"/>
                  </a:ext>
                </a:extLst>
              </p:cNvPr>
              <p:cNvPicPr>
                <a:picLocks noChangeAspect="1" noChangeArrowheads="1"/>
              </p:cNvPicPr>
              <p:nvPr/>
            </p:nvPicPr>
            <p:blipFill>
              <a:blip r:embed="rId434">
                <a:extLst>
                  <a:ext uri="{28A0092B-C50C-407E-A947-70E740481C1C}">
                    <a14:useLocalDpi xmlns:a14="http://schemas.microsoft.com/office/drawing/2010/main" val="0"/>
                  </a:ext>
                </a:extLst>
              </a:blip>
              <a:stretch>
                <a:fillRect/>
              </a:stretch>
            </p:blipFill>
            <p:spPr bwMode="auto">
              <a:xfrm>
                <a:off x="7499" y="2586"/>
                <a:ext cx="14"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7" name="Picture 9126">
                <a:extLst>
                  <a:ext uri="{FF2B5EF4-FFF2-40B4-BE49-F238E27FC236}">
                    <a16:creationId xmlns:a16="http://schemas.microsoft.com/office/drawing/2014/main" id="{DF93A734-C8E3-4BE8-BCF6-5186A7A6EF26}"/>
                  </a:ext>
                </a:extLst>
              </p:cNvPr>
              <p:cNvPicPr>
                <a:picLocks noChangeAspect="1" noChangeArrowheads="1"/>
              </p:cNvPicPr>
              <p:nvPr/>
            </p:nvPicPr>
            <p:blipFill>
              <a:blip r:embed="rId435">
                <a:extLst>
                  <a:ext uri="{28A0092B-C50C-407E-A947-70E740481C1C}">
                    <a14:useLocalDpi xmlns:a14="http://schemas.microsoft.com/office/drawing/2010/main" val="0"/>
                  </a:ext>
                </a:extLst>
              </a:blip>
              <a:stretch>
                <a:fillRect/>
              </a:stretch>
            </p:blipFill>
            <p:spPr bwMode="auto">
              <a:xfrm>
                <a:off x="7499" y="2576"/>
                <a:ext cx="14"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8" name="Picture 9127">
                <a:extLst>
                  <a:ext uri="{FF2B5EF4-FFF2-40B4-BE49-F238E27FC236}">
                    <a16:creationId xmlns:a16="http://schemas.microsoft.com/office/drawing/2014/main" id="{87BB6E32-E8B3-4721-B06F-B664E77C8F9B}"/>
                  </a:ext>
                </a:extLst>
              </p:cNvPr>
              <p:cNvPicPr>
                <a:picLocks noChangeAspect="1" noChangeArrowheads="1"/>
              </p:cNvPicPr>
              <p:nvPr/>
            </p:nvPicPr>
            <p:blipFill>
              <a:blip r:embed="rId436">
                <a:extLst>
                  <a:ext uri="{28A0092B-C50C-407E-A947-70E740481C1C}">
                    <a14:useLocalDpi xmlns:a14="http://schemas.microsoft.com/office/drawing/2010/main" val="0"/>
                  </a:ext>
                </a:extLst>
              </a:blip>
              <a:stretch>
                <a:fillRect/>
              </a:stretch>
            </p:blipFill>
            <p:spPr bwMode="auto">
              <a:xfrm>
                <a:off x="7497" y="2566"/>
                <a:ext cx="6"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9" name="Picture 9128">
                <a:extLst>
                  <a:ext uri="{FF2B5EF4-FFF2-40B4-BE49-F238E27FC236}">
                    <a16:creationId xmlns:a16="http://schemas.microsoft.com/office/drawing/2014/main" id="{A38F3D6C-AFDD-4EDC-BE0B-47B585DFB90C}"/>
                  </a:ext>
                </a:extLst>
              </p:cNvPr>
              <p:cNvPicPr>
                <a:picLocks noChangeAspect="1" noChangeArrowheads="1"/>
              </p:cNvPicPr>
              <p:nvPr/>
            </p:nvPicPr>
            <p:blipFill>
              <a:blip r:embed="rId437">
                <a:extLst>
                  <a:ext uri="{28A0092B-C50C-407E-A947-70E740481C1C}">
                    <a14:useLocalDpi xmlns:a14="http://schemas.microsoft.com/office/drawing/2010/main" val="0"/>
                  </a:ext>
                </a:extLst>
              </a:blip>
              <a:stretch>
                <a:fillRect/>
              </a:stretch>
            </p:blipFill>
            <p:spPr bwMode="auto">
              <a:xfrm>
                <a:off x="7494" y="2575"/>
                <a:ext cx="9"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 name="Picture 9129">
                <a:extLst>
                  <a:ext uri="{FF2B5EF4-FFF2-40B4-BE49-F238E27FC236}">
                    <a16:creationId xmlns:a16="http://schemas.microsoft.com/office/drawing/2014/main" id="{FE428F5E-48AD-4A49-91BA-3659E79EF823}"/>
                  </a:ext>
                </a:extLst>
              </p:cNvPr>
              <p:cNvPicPr>
                <a:picLocks noChangeAspect="1" noChangeArrowheads="1"/>
              </p:cNvPicPr>
              <p:nvPr/>
            </p:nvPicPr>
            <p:blipFill>
              <a:blip r:embed="rId438">
                <a:extLst>
                  <a:ext uri="{28A0092B-C50C-407E-A947-70E740481C1C}">
                    <a14:useLocalDpi xmlns:a14="http://schemas.microsoft.com/office/drawing/2010/main" val="0"/>
                  </a:ext>
                </a:extLst>
              </a:blip>
              <a:stretch>
                <a:fillRect/>
              </a:stretch>
            </p:blipFill>
            <p:spPr bwMode="auto">
              <a:xfrm>
                <a:off x="7589" y="2581"/>
                <a:ext cx="45"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1" name="Picture 9130">
                <a:extLst>
                  <a:ext uri="{FF2B5EF4-FFF2-40B4-BE49-F238E27FC236}">
                    <a16:creationId xmlns:a16="http://schemas.microsoft.com/office/drawing/2014/main" id="{44131516-C5A3-4D7F-91EC-F3640DFE65B8}"/>
                  </a:ext>
                </a:extLst>
              </p:cNvPr>
              <p:cNvPicPr>
                <a:picLocks noChangeAspect="1" noChangeArrowheads="1"/>
              </p:cNvPicPr>
              <p:nvPr/>
            </p:nvPicPr>
            <p:blipFill>
              <a:blip r:embed="rId439">
                <a:extLst>
                  <a:ext uri="{28A0092B-C50C-407E-A947-70E740481C1C}">
                    <a14:useLocalDpi xmlns:a14="http://schemas.microsoft.com/office/drawing/2010/main" val="0"/>
                  </a:ext>
                </a:extLst>
              </a:blip>
              <a:stretch>
                <a:fillRect/>
              </a:stretch>
            </p:blipFill>
            <p:spPr bwMode="auto">
              <a:xfrm>
                <a:off x="7616" y="2620"/>
                <a:ext cx="9"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2" name="Picture 9131">
                <a:extLst>
                  <a:ext uri="{FF2B5EF4-FFF2-40B4-BE49-F238E27FC236}">
                    <a16:creationId xmlns:a16="http://schemas.microsoft.com/office/drawing/2014/main" id="{DBC4FEF5-558C-4F82-AA71-6FF16971363F}"/>
                  </a:ext>
                </a:extLst>
              </p:cNvPr>
              <p:cNvPicPr>
                <a:picLocks noChangeAspect="1" noChangeArrowheads="1"/>
              </p:cNvPicPr>
              <p:nvPr/>
            </p:nvPicPr>
            <p:blipFill>
              <a:blip r:embed="rId440">
                <a:extLst>
                  <a:ext uri="{28A0092B-C50C-407E-A947-70E740481C1C}">
                    <a14:useLocalDpi xmlns:a14="http://schemas.microsoft.com/office/drawing/2010/main" val="0"/>
                  </a:ext>
                </a:extLst>
              </a:blip>
              <a:stretch>
                <a:fillRect/>
              </a:stretch>
            </p:blipFill>
            <p:spPr bwMode="auto">
              <a:xfrm>
                <a:off x="7627" y="2553"/>
                <a:ext cx="7"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3" name="Picture 9132">
                <a:extLst>
                  <a:ext uri="{FF2B5EF4-FFF2-40B4-BE49-F238E27FC236}">
                    <a16:creationId xmlns:a16="http://schemas.microsoft.com/office/drawing/2014/main" id="{DA558CCA-CCBB-44AA-BFFA-7443AD20A4F9}"/>
                  </a:ext>
                </a:extLst>
              </p:cNvPr>
              <p:cNvPicPr>
                <a:picLocks noChangeAspect="1" noChangeArrowheads="1"/>
              </p:cNvPicPr>
              <p:nvPr/>
            </p:nvPicPr>
            <p:blipFill>
              <a:blip r:embed="rId441">
                <a:extLst>
                  <a:ext uri="{28A0092B-C50C-407E-A947-70E740481C1C}">
                    <a14:useLocalDpi xmlns:a14="http://schemas.microsoft.com/office/drawing/2010/main" val="0"/>
                  </a:ext>
                </a:extLst>
              </a:blip>
              <a:stretch>
                <a:fillRect/>
              </a:stretch>
            </p:blipFill>
            <p:spPr bwMode="auto">
              <a:xfrm>
                <a:off x="7627" y="2558"/>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4" name="Picture 9133">
                <a:extLst>
                  <a:ext uri="{FF2B5EF4-FFF2-40B4-BE49-F238E27FC236}">
                    <a16:creationId xmlns:a16="http://schemas.microsoft.com/office/drawing/2014/main" id="{87F3DB6E-CAB1-4445-8CE2-2B534C986B21}"/>
                  </a:ext>
                </a:extLst>
              </p:cNvPr>
              <p:cNvPicPr>
                <a:picLocks noChangeAspect="1" noChangeArrowheads="1"/>
              </p:cNvPicPr>
              <p:nvPr/>
            </p:nvPicPr>
            <p:blipFill>
              <a:blip r:embed="rId442">
                <a:extLst>
                  <a:ext uri="{28A0092B-C50C-407E-A947-70E740481C1C}">
                    <a14:useLocalDpi xmlns:a14="http://schemas.microsoft.com/office/drawing/2010/main" val="0"/>
                  </a:ext>
                </a:extLst>
              </a:blip>
              <a:stretch>
                <a:fillRect/>
              </a:stretch>
            </p:blipFill>
            <p:spPr bwMode="auto">
              <a:xfrm>
                <a:off x="7625" y="2556"/>
                <a:ext cx="6"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5" name="Picture 9134">
                <a:extLst>
                  <a:ext uri="{FF2B5EF4-FFF2-40B4-BE49-F238E27FC236}">
                    <a16:creationId xmlns:a16="http://schemas.microsoft.com/office/drawing/2014/main" id="{60E7F51A-6657-4CD2-ADB1-BD39A4B1BC22}"/>
                  </a:ext>
                </a:extLst>
              </p:cNvPr>
              <p:cNvPicPr>
                <a:picLocks noChangeAspect="1" noChangeArrowheads="1"/>
              </p:cNvPicPr>
              <p:nvPr/>
            </p:nvPicPr>
            <p:blipFill>
              <a:blip r:embed="rId443">
                <a:extLst>
                  <a:ext uri="{28A0092B-C50C-407E-A947-70E740481C1C}">
                    <a14:useLocalDpi xmlns:a14="http://schemas.microsoft.com/office/drawing/2010/main" val="0"/>
                  </a:ext>
                </a:extLst>
              </a:blip>
              <a:stretch>
                <a:fillRect/>
              </a:stretch>
            </p:blipFill>
            <p:spPr bwMode="auto">
              <a:xfrm>
                <a:off x="7625" y="2558"/>
                <a:ext cx="6"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6" name="Picture 9135">
                <a:extLst>
                  <a:ext uri="{FF2B5EF4-FFF2-40B4-BE49-F238E27FC236}">
                    <a16:creationId xmlns:a16="http://schemas.microsoft.com/office/drawing/2014/main" id="{9A3AF3EF-0756-4EF9-AB58-20E97A6F403D}"/>
                  </a:ext>
                </a:extLst>
              </p:cNvPr>
              <p:cNvPicPr>
                <a:picLocks noChangeAspect="1" noChangeArrowheads="1"/>
              </p:cNvPicPr>
              <p:nvPr/>
            </p:nvPicPr>
            <p:blipFill>
              <a:blip r:embed="rId444">
                <a:extLst>
                  <a:ext uri="{28A0092B-C50C-407E-A947-70E740481C1C}">
                    <a14:useLocalDpi xmlns:a14="http://schemas.microsoft.com/office/drawing/2010/main" val="0"/>
                  </a:ext>
                </a:extLst>
              </a:blip>
              <a:stretch>
                <a:fillRect/>
              </a:stretch>
            </p:blipFill>
            <p:spPr bwMode="auto">
              <a:xfrm>
                <a:off x="7619" y="2557"/>
                <a:ext cx="10"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7" name="Picture 9136">
                <a:extLst>
                  <a:ext uri="{FF2B5EF4-FFF2-40B4-BE49-F238E27FC236}">
                    <a16:creationId xmlns:a16="http://schemas.microsoft.com/office/drawing/2014/main" id="{EFDFC1AA-9BA9-412A-859C-91613CDC2424}"/>
                  </a:ext>
                </a:extLst>
              </p:cNvPr>
              <p:cNvPicPr>
                <a:picLocks noChangeAspect="1" noChangeArrowheads="1"/>
              </p:cNvPicPr>
              <p:nvPr/>
            </p:nvPicPr>
            <p:blipFill>
              <a:blip r:embed="rId445">
                <a:extLst>
                  <a:ext uri="{28A0092B-C50C-407E-A947-70E740481C1C}">
                    <a14:useLocalDpi xmlns:a14="http://schemas.microsoft.com/office/drawing/2010/main" val="0"/>
                  </a:ext>
                </a:extLst>
              </a:blip>
              <a:stretch>
                <a:fillRect/>
              </a:stretch>
            </p:blipFill>
            <p:spPr bwMode="auto">
              <a:xfrm>
                <a:off x="7619" y="2566"/>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8" name="Picture 9137">
                <a:extLst>
                  <a:ext uri="{FF2B5EF4-FFF2-40B4-BE49-F238E27FC236}">
                    <a16:creationId xmlns:a16="http://schemas.microsoft.com/office/drawing/2014/main" id="{F29708E4-4F70-49E3-8AB0-C4ABD316C4BB}"/>
                  </a:ext>
                </a:extLst>
              </p:cNvPr>
              <p:cNvPicPr>
                <a:picLocks noChangeAspect="1" noChangeArrowheads="1"/>
              </p:cNvPicPr>
              <p:nvPr/>
            </p:nvPicPr>
            <p:blipFill>
              <a:blip r:embed="rId446">
                <a:extLst>
                  <a:ext uri="{28A0092B-C50C-407E-A947-70E740481C1C}">
                    <a14:useLocalDpi xmlns:a14="http://schemas.microsoft.com/office/drawing/2010/main" val="0"/>
                  </a:ext>
                </a:extLst>
              </a:blip>
              <a:stretch>
                <a:fillRect/>
              </a:stretch>
            </p:blipFill>
            <p:spPr bwMode="auto">
              <a:xfrm>
                <a:off x="7581" y="2553"/>
                <a:ext cx="52" cy="1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9" name="Picture 9138">
                <a:extLst>
                  <a:ext uri="{FF2B5EF4-FFF2-40B4-BE49-F238E27FC236}">
                    <a16:creationId xmlns:a16="http://schemas.microsoft.com/office/drawing/2014/main" id="{41C320BC-3F08-4D58-AB9A-4FC291DCC2A8}"/>
                  </a:ext>
                </a:extLst>
              </p:cNvPr>
              <p:cNvPicPr>
                <a:picLocks noChangeAspect="1" noChangeArrowheads="1"/>
              </p:cNvPicPr>
              <p:nvPr/>
            </p:nvPicPr>
            <p:blipFill>
              <a:blip r:embed="rId447">
                <a:extLst>
                  <a:ext uri="{28A0092B-C50C-407E-A947-70E740481C1C}">
                    <a14:useLocalDpi xmlns:a14="http://schemas.microsoft.com/office/drawing/2010/main" val="0"/>
                  </a:ext>
                </a:extLst>
              </a:blip>
              <a:stretch>
                <a:fillRect/>
              </a:stretch>
            </p:blipFill>
            <p:spPr bwMode="auto">
              <a:xfrm>
                <a:off x="7585" y="2594"/>
                <a:ext cx="43" cy="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 name="Picture 9139">
                <a:extLst>
                  <a:ext uri="{FF2B5EF4-FFF2-40B4-BE49-F238E27FC236}">
                    <a16:creationId xmlns:a16="http://schemas.microsoft.com/office/drawing/2014/main" id="{3725761A-9680-4409-A603-70F11F957509}"/>
                  </a:ext>
                </a:extLst>
              </p:cNvPr>
              <p:cNvPicPr>
                <a:picLocks noChangeAspect="1" noChangeArrowheads="1"/>
              </p:cNvPicPr>
              <p:nvPr/>
            </p:nvPicPr>
            <p:blipFill>
              <a:blip r:embed="rId448">
                <a:extLst>
                  <a:ext uri="{28A0092B-C50C-407E-A947-70E740481C1C}">
                    <a14:useLocalDpi xmlns:a14="http://schemas.microsoft.com/office/drawing/2010/main" val="0"/>
                  </a:ext>
                </a:extLst>
              </a:blip>
              <a:stretch>
                <a:fillRect/>
              </a:stretch>
            </p:blipFill>
            <p:spPr bwMode="auto">
              <a:xfrm>
                <a:off x="7583" y="2627"/>
                <a:ext cx="39"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1" name="Picture 9140">
                <a:extLst>
                  <a:ext uri="{FF2B5EF4-FFF2-40B4-BE49-F238E27FC236}">
                    <a16:creationId xmlns:a16="http://schemas.microsoft.com/office/drawing/2014/main" id="{85457210-816B-48CF-B83C-751EF2F7C30D}"/>
                  </a:ext>
                </a:extLst>
              </p:cNvPr>
              <p:cNvPicPr>
                <a:picLocks noChangeAspect="1" noChangeArrowheads="1"/>
              </p:cNvPicPr>
              <p:nvPr/>
            </p:nvPicPr>
            <p:blipFill>
              <a:blip r:embed="rId449">
                <a:extLst>
                  <a:ext uri="{28A0092B-C50C-407E-A947-70E740481C1C}">
                    <a14:useLocalDpi xmlns:a14="http://schemas.microsoft.com/office/drawing/2010/main" val="0"/>
                  </a:ext>
                </a:extLst>
              </a:blip>
              <a:stretch>
                <a:fillRect/>
              </a:stretch>
            </p:blipFill>
            <p:spPr bwMode="auto">
              <a:xfrm>
                <a:off x="7585" y="2598"/>
                <a:ext cx="41"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2" name="Picture 9141">
                <a:extLst>
                  <a:ext uri="{FF2B5EF4-FFF2-40B4-BE49-F238E27FC236}">
                    <a16:creationId xmlns:a16="http://schemas.microsoft.com/office/drawing/2014/main" id="{1648463A-ACD6-4540-9526-56DAA1848B9B}"/>
                  </a:ext>
                </a:extLst>
              </p:cNvPr>
              <p:cNvPicPr>
                <a:picLocks noChangeAspect="1" noChangeArrowheads="1"/>
              </p:cNvPicPr>
              <p:nvPr/>
            </p:nvPicPr>
            <p:blipFill>
              <a:blip r:embed="rId450">
                <a:extLst>
                  <a:ext uri="{28A0092B-C50C-407E-A947-70E740481C1C}">
                    <a14:useLocalDpi xmlns:a14="http://schemas.microsoft.com/office/drawing/2010/main" val="0"/>
                  </a:ext>
                </a:extLst>
              </a:blip>
              <a:stretch>
                <a:fillRect/>
              </a:stretch>
            </p:blipFill>
            <p:spPr bwMode="auto">
              <a:xfrm>
                <a:off x="7625" y="2601"/>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3" name="Picture 9142">
                <a:extLst>
                  <a:ext uri="{FF2B5EF4-FFF2-40B4-BE49-F238E27FC236}">
                    <a16:creationId xmlns:a16="http://schemas.microsoft.com/office/drawing/2014/main" id="{C3DFE371-5AB6-4568-A3E7-78A7268691A7}"/>
                  </a:ext>
                </a:extLst>
              </p:cNvPr>
              <p:cNvPicPr>
                <a:picLocks noChangeAspect="1" noChangeArrowheads="1"/>
              </p:cNvPicPr>
              <p:nvPr/>
            </p:nvPicPr>
            <p:blipFill>
              <a:blip r:embed="rId451">
                <a:extLst>
                  <a:ext uri="{28A0092B-C50C-407E-A947-70E740481C1C}">
                    <a14:useLocalDpi xmlns:a14="http://schemas.microsoft.com/office/drawing/2010/main" val="0"/>
                  </a:ext>
                </a:extLst>
              </a:blip>
              <a:stretch>
                <a:fillRect/>
              </a:stretch>
            </p:blipFill>
            <p:spPr bwMode="auto">
              <a:xfrm>
                <a:off x="7624" y="2568"/>
                <a:ext cx="8"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4" name="Picture 9143">
                <a:extLst>
                  <a:ext uri="{FF2B5EF4-FFF2-40B4-BE49-F238E27FC236}">
                    <a16:creationId xmlns:a16="http://schemas.microsoft.com/office/drawing/2014/main" id="{DAB7F737-21BE-4610-9B18-7AA5E06BC60D}"/>
                  </a:ext>
                </a:extLst>
              </p:cNvPr>
              <p:cNvPicPr>
                <a:picLocks noChangeAspect="1" noChangeArrowheads="1"/>
              </p:cNvPicPr>
              <p:nvPr/>
            </p:nvPicPr>
            <p:blipFill>
              <a:blip r:embed="rId452">
                <a:extLst>
                  <a:ext uri="{28A0092B-C50C-407E-A947-70E740481C1C}">
                    <a14:useLocalDpi xmlns:a14="http://schemas.microsoft.com/office/drawing/2010/main" val="0"/>
                  </a:ext>
                </a:extLst>
              </a:blip>
              <a:stretch>
                <a:fillRect/>
              </a:stretch>
            </p:blipFill>
            <p:spPr bwMode="auto">
              <a:xfrm>
                <a:off x="7622" y="2611"/>
                <a:ext cx="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5" name="Picture 9144">
                <a:extLst>
                  <a:ext uri="{FF2B5EF4-FFF2-40B4-BE49-F238E27FC236}">
                    <a16:creationId xmlns:a16="http://schemas.microsoft.com/office/drawing/2014/main" id="{0AC6248F-83B6-4309-92F7-9D6EBF6F5814}"/>
                  </a:ext>
                </a:extLst>
              </p:cNvPr>
              <p:cNvPicPr>
                <a:picLocks noChangeAspect="1" noChangeArrowheads="1"/>
              </p:cNvPicPr>
              <p:nvPr/>
            </p:nvPicPr>
            <p:blipFill>
              <a:blip r:embed="rId453">
                <a:extLst>
                  <a:ext uri="{28A0092B-C50C-407E-A947-70E740481C1C}">
                    <a14:useLocalDpi xmlns:a14="http://schemas.microsoft.com/office/drawing/2010/main" val="0"/>
                  </a:ext>
                </a:extLst>
              </a:blip>
              <a:stretch>
                <a:fillRect/>
              </a:stretch>
            </p:blipFill>
            <p:spPr bwMode="auto">
              <a:xfrm>
                <a:off x="7622" y="2608"/>
                <a:ext cx="4"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6" name="Picture 9145">
                <a:extLst>
                  <a:ext uri="{FF2B5EF4-FFF2-40B4-BE49-F238E27FC236}">
                    <a16:creationId xmlns:a16="http://schemas.microsoft.com/office/drawing/2014/main" id="{476EBE6A-925D-4988-9BF0-67877B4FA9E7}"/>
                  </a:ext>
                </a:extLst>
              </p:cNvPr>
              <p:cNvPicPr>
                <a:picLocks noChangeAspect="1" noChangeArrowheads="1"/>
              </p:cNvPicPr>
              <p:nvPr/>
            </p:nvPicPr>
            <p:blipFill>
              <a:blip r:embed="rId454">
                <a:extLst>
                  <a:ext uri="{28A0092B-C50C-407E-A947-70E740481C1C}">
                    <a14:useLocalDpi xmlns:a14="http://schemas.microsoft.com/office/drawing/2010/main" val="0"/>
                  </a:ext>
                </a:extLst>
              </a:blip>
              <a:stretch>
                <a:fillRect/>
              </a:stretch>
            </p:blipFill>
            <p:spPr bwMode="auto">
              <a:xfrm>
                <a:off x="7625" y="2555"/>
                <a:ext cx="6"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7" name="Picture 9146">
                <a:extLst>
                  <a:ext uri="{FF2B5EF4-FFF2-40B4-BE49-F238E27FC236}">
                    <a16:creationId xmlns:a16="http://schemas.microsoft.com/office/drawing/2014/main" id="{C1F1A1B2-7418-43F1-BB4E-46E69A51E9CD}"/>
                  </a:ext>
                </a:extLst>
              </p:cNvPr>
              <p:cNvPicPr>
                <a:picLocks noChangeAspect="1" noChangeArrowheads="1"/>
              </p:cNvPicPr>
              <p:nvPr/>
            </p:nvPicPr>
            <p:blipFill>
              <a:blip r:embed="rId455">
                <a:extLst>
                  <a:ext uri="{28A0092B-C50C-407E-A947-70E740481C1C}">
                    <a14:useLocalDpi xmlns:a14="http://schemas.microsoft.com/office/drawing/2010/main" val="0"/>
                  </a:ext>
                </a:extLst>
              </a:blip>
              <a:stretch>
                <a:fillRect/>
              </a:stretch>
            </p:blipFill>
            <p:spPr bwMode="auto">
              <a:xfrm>
                <a:off x="7622" y="2559"/>
                <a:ext cx="6"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8" name="Picture 9147">
                <a:extLst>
                  <a:ext uri="{FF2B5EF4-FFF2-40B4-BE49-F238E27FC236}">
                    <a16:creationId xmlns:a16="http://schemas.microsoft.com/office/drawing/2014/main" id="{F85C6E95-308B-4A83-8E4E-73A6BA5CBBBA}"/>
                  </a:ext>
                </a:extLst>
              </p:cNvPr>
              <p:cNvPicPr>
                <a:picLocks noChangeAspect="1" noChangeArrowheads="1"/>
              </p:cNvPicPr>
              <p:nvPr/>
            </p:nvPicPr>
            <p:blipFill>
              <a:blip r:embed="rId456">
                <a:extLst>
                  <a:ext uri="{28A0092B-C50C-407E-A947-70E740481C1C}">
                    <a14:useLocalDpi xmlns:a14="http://schemas.microsoft.com/office/drawing/2010/main" val="0"/>
                  </a:ext>
                </a:extLst>
              </a:blip>
              <a:stretch>
                <a:fillRect/>
              </a:stretch>
            </p:blipFill>
            <p:spPr bwMode="auto">
              <a:xfrm>
                <a:off x="7621" y="2561"/>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9" name="Picture 9148">
                <a:extLst>
                  <a:ext uri="{FF2B5EF4-FFF2-40B4-BE49-F238E27FC236}">
                    <a16:creationId xmlns:a16="http://schemas.microsoft.com/office/drawing/2014/main" id="{32713756-B572-4C6A-8DC7-9172602C1A55}"/>
                  </a:ext>
                </a:extLst>
              </p:cNvPr>
              <p:cNvPicPr>
                <a:picLocks noChangeAspect="1" noChangeArrowheads="1"/>
              </p:cNvPicPr>
              <p:nvPr/>
            </p:nvPicPr>
            <p:blipFill>
              <a:blip r:embed="rId457">
                <a:extLst>
                  <a:ext uri="{28A0092B-C50C-407E-A947-70E740481C1C}">
                    <a14:useLocalDpi xmlns:a14="http://schemas.microsoft.com/office/drawing/2010/main" val="0"/>
                  </a:ext>
                </a:extLst>
              </a:blip>
              <a:stretch>
                <a:fillRect/>
              </a:stretch>
            </p:blipFill>
            <p:spPr bwMode="auto">
              <a:xfrm>
                <a:off x="7621" y="2562"/>
                <a:ext cx="5"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 name="Picture 9149">
                <a:extLst>
                  <a:ext uri="{FF2B5EF4-FFF2-40B4-BE49-F238E27FC236}">
                    <a16:creationId xmlns:a16="http://schemas.microsoft.com/office/drawing/2014/main" id="{8AB81B90-1DFC-4690-B2E6-B92218594EE8}"/>
                  </a:ext>
                </a:extLst>
              </p:cNvPr>
              <p:cNvPicPr>
                <a:picLocks noChangeAspect="1" noChangeArrowheads="1"/>
              </p:cNvPicPr>
              <p:nvPr/>
            </p:nvPicPr>
            <p:blipFill>
              <a:blip r:embed="rId458">
                <a:extLst>
                  <a:ext uri="{28A0092B-C50C-407E-A947-70E740481C1C}">
                    <a14:useLocalDpi xmlns:a14="http://schemas.microsoft.com/office/drawing/2010/main" val="0"/>
                  </a:ext>
                </a:extLst>
              </a:blip>
              <a:stretch>
                <a:fillRect/>
              </a:stretch>
            </p:blipFill>
            <p:spPr bwMode="auto">
              <a:xfrm>
                <a:off x="7621" y="2563"/>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1" name="Picture 9150">
                <a:extLst>
                  <a:ext uri="{FF2B5EF4-FFF2-40B4-BE49-F238E27FC236}">
                    <a16:creationId xmlns:a16="http://schemas.microsoft.com/office/drawing/2014/main" id="{76859907-1706-4752-8E73-FF61CC0A4A9F}"/>
                  </a:ext>
                </a:extLst>
              </p:cNvPr>
              <p:cNvPicPr>
                <a:picLocks noChangeAspect="1" noChangeArrowheads="1"/>
              </p:cNvPicPr>
              <p:nvPr/>
            </p:nvPicPr>
            <p:blipFill>
              <a:blip r:embed="rId459">
                <a:extLst>
                  <a:ext uri="{28A0092B-C50C-407E-A947-70E740481C1C}">
                    <a14:useLocalDpi xmlns:a14="http://schemas.microsoft.com/office/drawing/2010/main" val="0"/>
                  </a:ext>
                </a:extLst>
              </a:blip>
              <a:stretch>
                <a:fillRect/>
              </a:stretch>
            </p:blipFill>
            <p:spPr bwMode="auto">
              <a:xfrm>
                <a:off x="7619" y="2568"/>
                <a:ext cx="5"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2" name="Picture 9151">
                <a:extLst>
                  <a:ext uri="{FF2B5EF4-FFF2-40B4-BE49-F238E27FC236}">
                    <a16:creationId xmlns:a16="http://schemas.microsoft.com/office/drawing/2014/main" id="{36D7D5FC-AA46-4968-A987-1C255ADA7C6C}"/>
                  </a:ext>
                </a:extLst>
              </p:cNvPr>
              <p:cNvPicPr>
                <a:picLocks noChangeAspect="1" noChangeArrowheads="1"/>
              </p:cNvPicPr>
              <p:nvPr/>
            </p:nvPicPr>
            <p:blipFill>
              <a:blip r:embed="rId460">
                <a:extLst>
                  <a:ext uri="{28A0092B-C50C-407E-A947-70E740481C1C}">
                    <a14:useLocalDpi xmlns:a14="http://schemas.microsoft.com/office/drawing/2010/main" val="0"/>
                  </a:ext>
                </a:extLst>
              </a:blip>
              <a:stretch>
                <a:fillRect/>
              </a:stretch>
            </p:blipFill>
            <p:spPr bwMode="auto">
              <a:xfrm>
                <a:off x="7619" y="2568"/>
                <a:ext cx="4"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3" name="Picture 9152">
                <a:extLst>
                  <a:ext uri="{FF2B5EF4-FFF2-40B4-BE49-F238E27FC236}">
                    <a16:creationId xmlns:a16="http://schemas.microsoft.com/office/drawing/2014/main" id="{49EF822F-95F7-472B-B10C-8D9C8190CA81}"/>
                  </a:ext>
                </a:extLst>
              </p:cNvPr>
              <p:cNvPicPr>
                <a:picLocks noChangeAspect="1" noChangeArrowheads="1"/>
              </p:cNvPicPr>
              <p:nvPr/>
            </p:nvPicPr>
            <p:blipFill>
              <a:blip r:embed="rId461">
                <a:extLst>
                  <a:ext uri="{28A0092B-C50C-407E-A947-70E740481C1C}">
                    <a14:useLocalDpi xmlns:a14="http://schemas.microsoft.com/office/drawing/2010/main" val="0"/>
                  </a:ext>
                </a:extLst>
              </a:blip>
              <a:stretch>
                <a:fillRect/>
              </a:stretch>
            </p:blipFill>
            <p:spPr bwMode="auto">
              <a:xfrm>
                <a:off x="7619" y="2592"/>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9153">
                <a:extLst>
                  <a:ext uri="{FF2B5EF4-FFF2-40B4-BE49-F238E27FC236}">
                    <a16:creationId xmlns:a16="http://schemas.microsoft.com/office/drawing/2014/main" id="{41E66A3D-7217-4A7D-9DC5-1877844486FB}"/>
                  </a:ext>
                </a:extLst>
              </p:cNvPr>
              <p:cNvPicPr>
                <a:picLocks noChangeAspect="1" noChangeArrowheads="1"/>
              </p:cNvPicPr>
              <p:nvPr/>
            </p:nvPicPr>
            <p:blipFill>
              <a:blip r:embed="rId462">
                <a:extLst>
                  <a:ext uri="{28A0092B-C50C-407E-A947-70E740481C1C}">
                    <a14:useLocalDpi xmlns:a14="http://schemas.microsoft.com/office/drawing/2010/main" val="0"/>
                  </a:ext>
                </a:extLst>
              </a:blip>
              <a:stretch>
                <a:fillRect/>
              </a:stretch>
            </p:blipFill>
            <p:spPr bwMode="auto">
              <a:xfrm>
                <a:off x="7619" y="2592"/>
                <a:ext cx="6"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5" name="Picture 9154">
                <a:extLst>
                  <a:ext uri="{FF2B5EF4-FFF2-40B4-BE49-F238E27FC236}">
                    <a16:creationId xmlns:a16="http://schemas.microsoft.com/office/drawing/2014/main" id="{C36567D3-BB2F-4AAA-968D-40C7DE8D7859}"/>
                  </a:ext>
                </a:extLst>
              </p:cNvPr>
              <p:cNvPicPr>
                <a:picLocks noChangeAspect="1" noChangeArrowheads="1"/>
              </p:cNvPicPr>
              <p:nvPr/>
            </p:nvPicPr>
            <p:blipFill>
              <a:blip r:embed="rId463">
                <a:extLst>
                  <a:ext uri="{28A0092B-C50C-407E-A947-70E740481C1C}">
                    <a14:useLocalDpi xmlns:a14="http://schemas.microsoft.com/office/drawing/2010/main" val="0"/>
                  </a:ext>
                </a:extLst>
              </a:blip>
              <a:stretch>
                <a:fillRect/>
              </a:stretch>
            </p:blipFill>
            <p:spPr bwMode="auto">
              <a:xfrm>
                <a:off x="7621" y="2594"/>
                <a:ext cx="5"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6" name="Picture 9155">
                <a:extLst>
                  <a:ext uri="{FF2B5EF4-FFF2-40B4-BE49-F238E27FC236}">
                    <a16:creationId xmlns:a16="http://schemas.microsoft.com/office/drawing/2014/main" id="{419A41C6-74B7-42A8-BB70-7B49E19D2B59}"/>
                  </a:ext>
                </a:extLst>
              </p:cNvPr>
              <p:cNvPicPr>
                <a:picLocks noChangeAspect="1" noChangeArrowheads="1"/>
              </p:cNvPicPr>
              <p:nvPr/>
            </p:nvPicPr>
            <p:blipFill>
              <a:blip r:embed="rId464">
                <a:extLst>
                  <a:ext uri="{28A0092B-C50C-407E-A947-70E740481C1C}">
                    <a14:useLocalDpi xmlns:a14="http://schemas.microsoft.com/office/drawing/2010/main" val="0"/>
                  </a:ext>
                </a:extLst>
              </a:blip>
              <a:stretch>
                <a:fillRect/>
              </a:stretch>
            </p:blipFill>
            <p:spPr bwMode="auto">
              <a:xfrm>
                <a:off x="7621" y="2598"/>
                <a:ext cx="5"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7" name="Picture 9156">
                <a:extLst>
                  <a:ext uri="{FF2B5EF4-FFF2-40B4-BE49-F238E27FC236}">
                    <a16:creationId xmlns:a16="http://schemas.microsoft.com/office/drawing/2014/main" id="{2F0A3E9C-6C87-4EED-9AE8-A33F727032CA}"/>
                  </a:ext>
                </a:extLst>
              </p:cNvPr>
              <p:cNvPicPr>
                <a:picLocks noChangeAspect="1" noChangeArrowheads="1"/>
              </p:cNvPicPr>
              <p:nvPr/>
            </p:nvPicPr>
            <p:blipFill>
              <a:blip r:embed="rId465">
                <a:extLst>
                  <a:ext uri="{28A0092B-C50C-407E-A947-70E740481C1C}">
                    <a14:useLocalDpi xmlns:a14="http://schemas.microsoft.com/office/drawing/2010/main" val="0"/>
                  </a:ext>
                </a:extLst>
              </a:blip>
              <a:stretch>
                <a:fillRect/>
              </a:stretch>
            </p:blipFill>
            <p:spPr bwMode="auto">
              <a:xfrm>
                <a:off x="7619" y="2585"/>
                <a:ext cx="4"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8" name="Picture 9157">
                <a:extLst>
                  <a:ext uri="{FF2B5EF4-FFF2-40B4-BE49-F238E27FC236}">
                    <a16:creationId xmlns:a16="http://schemas.microsoft.com/office/drawing/2014/main" id="{566BCB4A-6743-48DA-BD87-9E42E4312025}"/>
                  </a:ext>
                </a:extLst>
              </p:cNvPr>
              <p:cNvPicPr>
                <a:picLocks noChangeAspect="1" noChangeArrowheads="1"/>
              </p:cNvPicPr>
              <p:nvPr/>
            </p:nvPicPr>
            <p:blipFill>
              <a:blip r:embed="rId466">
                <a:extLst>
                  <a:ext uri="{28A0092B-C50C-407E-A947-70E740481C1C}">
                    <a14:useLocalDpi xmlns:a14="http://schemas.microsoft.com/office/drawing/2010/main" val="0"/>
                  </a:ext>
                </a:extLst>
              </a:blip>
              <a:stretch>
                <a:fillRect/>
              </a:stretch>
            </p:blipFill>
            <p:spPr bwMode="auto">
              <a:xfrm>
                <a:off x="7619" y="2555"/>
                <a:ext cx="14"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9" name="Picture 9158">
                <a:extLst>
                  <a:ext uri="{FF2B5EF4-FFF2-40B4-BE49-F238E27FC236}">
                    <a16:creationId xmlns:a16="http://schemas.microsoft.com/office/drawing/2014/main" id="{CFB85CBE-2569-4E0F-8419-4CF5E77197DF}"/>
                  </a:ext>
                </a:extLst>
              </p:cNvPr>
              <p:cNvPicPr>
                <a:picLocks noChangeAspect="1" noChangeArrowheads="1"/>
              </p:cNvPicPr>
              <p:nvPr/>
            </p:nvPicPr>
            <p:blipFill>
              <a:blip r:embed="rId467">
                <a:extLst>
                  <a:ext uri="{28A0092B-C50C-407E-A947-70E740481C1C}">
                    <a14:useLocalDpi xmlns:a14="http://schemas.microsoft.com/office/drawing/2010/main" val="0"/>
                  </a:ext>
                </a:extLst>
              </a:blip>
              <a:stretch>
                <a:fillRect/>
              </a:stretch>
            </p:blipFill>
            <p:spPr bwMode="auto">
              <a:xfrm>
                <a:off x="7619" y="2559"/>
                <a:ext cx="13"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 name="Picture 9159">
                <a:extLst>
                  <a:ext uri="{FF2B5EF4-FFF2-40B4-BE49-F238E27FC236}">
                    <a16:creationId xmlns:a16="http://schemas.microsoft.com/office/drawing/2014/main" id="{B746D9FA-EB8B-42D2-93FA-E0BB7FF8B987}"/>
                  </a:ext>
                </a:extLst>
              </p:cNvPr>
              <p:cNvPicPr>
                <a:picLocks noChangeAspect="1" noChangeArrowheads="1"/>
              </p:cNvPicPr>
              <p:nvPr/>
            </p:nvPicPr>
            <p:blipFill>
              <a:blip r:embed="rId468">
                <a:extLst>
                  <a:ext uri="{28A0092B-C50C-407E-A947-70E740481C1C}">
                    <a14:useLocalDpi xmlns:a14="http://schemas.microsoft.com/office/drawing/2010/main" val="0"/>
                  </a:ext>
                </a:extLst>
              </a:blip>
              <a:stretch>
                <a:fillRect/>
              </a:stretch>
            </p:blipFill>
            <p:spPr bwMode="auto">
              <a:xfrm>
                <a:off x="7625" y="2562"/>
                <a:ext cx="4"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 name="Picture 9160">
                <a:extLst>
                  <a:ext uri="{FF2B5EF4-FFF2-40B4-BE49-F238E27FC236}">
                    <a16:creationId xmlns:a16="http://schemas.microsoft.com/office/drawing/2014/main" id="{663CE2A5-9378-43D0-AB18-C7BF73B2AC0B}"/>
                  </a:ext>
                </a:extLst>
              </p:cNvPr>
              <p:cNvPicPr>
                <a:picLocks noChangeAspect="1" noChangeArrowheads="1"/>
              </p:cNvPicPr>
              <p:nvPr/>
            </p:nvPicPr>
            <p:blipFill>
              <a:blip r:embed="rId469">
                <a:extLst>
                  <a:ext uri="{28A0092B-C50C-407E-A947-70E740481C1C}">
                    <a14:useLocalDpi xmlns:a14="http://schemas.microsoft.com/office/drawing/2010/main" val="0"/>
                  </a:ext>
                </a:extLst>
              </a:blip>
              <a:stretch>
                <a:fillRect/>
              </a:stretch>
            </p:blipFill>
            <p:spPr bwMode="auto">
              <a:xfrm>
                <a:off x="7622" y="2562"/>
                <a:ext cx="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2" name="Picture 9161">
                <a:extLst>
                  <a:ext uri="{FF2B5EF4-FFF2-40B4-BE49-F238E27FC236}">
                    <a16:creationId xmlns:a16="http://schemas.microsoft.com/office/drawing/2014/main" id="{13A9265E-438A-4DC5-8359-0BC12B65E77A}"/>
                  </a:ext>
                </a:extLst>
              </p:cNvPr>
              <p:cNvPicPr>
                <a:picLocks noChangeAspect="1" noChangeArrowheads="1"/>
              </p:cNvPicPr>
              <p:nvPr/>
            </p:nvPicPr>
            <p:blipFill>
              <a:blip r:embed="rId470">
                <a:extLst>
                  <a:ext uri="{28A0092B-C50C-407E-A947-70E740481C1C}">
                    <a14:useLocalDpi xmlns:a14="http://schemas.microsoft.com/office/drawing/2010/main" val="0"/>
                  </a:ext>
                </a:extLst>
              </a:blip>
              <a:stretch>
                <a:fillRect/>
              </a:stretch>
            </p:blipFill>
            <p:spPr bwMode="auto">
              <a:xfrm>
                <a:off x="7622" y="2572"/>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3" name="Picture 9162">
                <a:extLst>
                  <a:ext uri="{FF2B5EF4-FFF2-40B4-BE49-F238E27FC236}">
                    <a16:creationId xmlns:a16="http://schemas.microsoft.com/office/drawing/2014/main" id="{1451BFA1-6BB7-4EDC-B110-7E251704CD4A}"/>
                  </a:ext>
                </a:extLst>
              </p:cNvPr>
              <p:cNvPicPr>
                <a:picLocks noChangeAspect="1" noChangeArrowheads="1"/>
              </p:cNvPicPr>
              <p:nvPr/>
            </p:nvPicPr>
            <p:blipFill>
              <a:blip r:embed="rId471">
                <a:extLst>
                  <a:ext uri="{28A0092B-C50C-407E-A947-70E740481C1C}">
                    <a14:useLocalDpi xmlns:a14="http://schemas.microsoft.com/office/drawing/2010/main" val="0"/>
                  </a:ext>
                </a:extLst>
              </a:blip>
              <a:stretch>
                <a:fillRect/>
              </a:stretch>
            </p:blipFill>
            <p:spPr bwMode="auto">
              <a:xfrm>
                <a:off x="7621" y="2569"/>
                <a:ext cx="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4" name="Picture 9163">
                <a:extLst>
                  <a:ext uri="{FF2B5EF4-FFF2-40B4-BE49-F238E27FC236}">
                    <a16:creationId xmlns:a16="http://schemas.microsoft.com/office/drawing/2014/main" id="{0AB73B8E-A261-41F4-A13F-490079576A02}"/>
                  </a:ext>
                </a:extLst>
              </p:cNvPr>
              <p:cNvPicPr>
                <a:picLocks noChangeAspect="1" noChangeArrowheads="1"/>
              </p:cNvPicPr>
              <p:nvPr/>
            </p:nvPicPr>
            <p:blipFill>
              <a:blip r:embed="rId472">
                <a:extLst>
                  <a:ext uri="{28A0092B-C50C-407E-A947-70E740481C1C}">
                    <a14:useLocalDpi xmlns:a14="http://schemas.microsoft.com/office/drawing/2010/main" val="0"/>
                  </a:ext>
                </a:extLst>
              </a:blip>
              <a:stretch>
                <a:fillRect/>
              </a:stretch>
            </p:blipFill>
            <p:spPr bwMode="auto">
              <a:xfrm>
                <a:off x="7525" y="2648"/>
                <a:ext cx="8"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5" name="Picture 9164">
                <a:extLst>
                  <a:ext uri="{FF2B5EF4-FFF2-40B4-BE49-F238E27FC236}">
                    <a16:creationId xmlns:a16="http://schemas.microsoft.com/office/drawing/2014/main" id="{2FB03A6D-0DA4-484F-855E-5107CB06B7A7}"/>
                  </a:ext>
                </a:extLst>
              </p:cNvPr>
              <p:cNvPicPr>
                <a:picLocks noChangeAspect="1" noChangeArrowheads="1"/>
              </p:cNvPicPr>
              <p:nvPr/>
            </p:nvPicPr>
            <p:blipFill>
              <a:blip r:embed="rId473">
                <a:extLst>
                  <a:ext uri="{28A0092B-C50C-407E-A947-70E740481C1C}">
                    <a14:useLocalDpi xmlns:a14="http://schemas.microsoft.com/office/drawing/2010/main" val="0"/>
                  </a:ext>
                </a:extLst>
              </a:blip>
              <a:stretch>
                <a:fillRect/>
              </a:stretch>
            </p:blipFill>
            <p:spPr bwMode="auto">
              <a:xfrm>
                <a:off x="7511" y="2640"/>
                <a:ext cx="2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6" name="Picture 9165">
                <a:extLst>
                  <a:ext uri="{FF2B5EF4-FFF2-40B4-BE49-F238E27FC236}">
                    <a16:creationId xmlns:a16="http://schemas.microsoft.com/office/drawing/2014/main" id="{A02E1490-BDF9-4AA7-808D-EACACA606E11}"/>
                  </a:ext>
                </a:extLst>
              </p:cNvPr>
              <p:cNvPicPr>
                <a:picLocks noChangeAspect="1" noChangeArrowheads="1"/>
              </p:cNvPicPr>
              <p:nvPr/>
            </p:nvPicPr>
            <p:blipFill>
              <a:blip r:embed="rId474">
                <a:extLst>
                  <a:ext uri="{28A0092B-C50C-407E-A947-70E740481C1C}">
                    <a14:useLocalDpi xmlns:a14="http://schemas.microsoft.com/office/drawing/2010/main" val="0"/>
                  </a:ext>
                </a:extLst>
              </a:blip>
              <a:stretch>
                <a:fillRect/>
              </a:stretch>
            </p:blipFill>
            <p:spPr bwMode="auto">
              <a:xfrm>
                <a:off x="7511" y="2641"/>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7" name="Picture 9166">
                <a:extLst>
                  <a:ext uri="{FF2B5EF4-FFF2-40B4-BE49-F238E27FC236}">
                    <a16:creationId xmlns:a16="http://schemas.microsoft.com/office/drawing/2014/main" id="{9634A586-6AA8-41DE-93E0-A85440A6EBAD}"/>
                  </a:ext>
                </a:extLst>
              </p:cNvPr>
              <p:cNvPicPr>
                <a:picLocks noChangeAspect="1" noChangeArrowheads="1"/>
              </p:cNvPicPr>
              <p:nvPr/>
            </p:nvPicPr>
            <p:blipFill>
              <a:blip r:embed="rId475">
                <a:extLst>
                  <a:ext uri="{28A0092B-C50C-407E-A947-70E740481C1C}">
                    <a14:useLocalDpi xmlns:a14="http://schemas.microsoft.com/office/drawing/2010/main" val="0"/>
                  </a:ext>
                </a:extLst>
              </a:blip>
              <a:stretch>
                <a:fillRect/>
              </a:stretch>
            </p:blipFill>
            <p:spPr bwMode="auto">
              <a:xfrm>
                <a:off x="7505" y="2643"/>
                <a:ext cx="27" cy="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8" name="Picture 9167">
                <a:extLst>
                  <a:ext uri="{FF2B5EF4-FFF2-40B4-BE49-F238E27FC236}">
                    <a16:creationId xmlns:a16="http://schemas.microsoft.com/office/drawing/2014/main" id="{318B0419-2F4C-4C88-990B-3DEEC4097139}"/>
                  </a:ext>
                </a:extLst>
              </p:cNvPr>
              <p:cNvPicPr>
                <a:picLocks noChangeAspect="1" noChangeArrowheads="1"/>
              </p:cNvPicPr>
              <p:nvPr/>
            </p:nvPicPr>
            <p:blipFill>
              <a:blip r:embed="rId476">
                <a:extLst>
                  <a:ext uri="{28A0092B-C50C-407E-A947-70E740481C1C}">
                    <a14:useLocalDpi xmlns:a14="http://schemas.microsoft.com/office/drawing/2010/main" val="0"/>
                  </a:ext>
                </a:extLst>
              </a:blip>
              <a:stretch>
                <a:fillRect/>
              </a:stretch>
            </p:blipFill>
            <p:spPr bwMode="auto">
              <a:xfrm>
                <a:off x="7506" y="2643"/>
                <a:ext cx="2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9" name="Picture 9168">
                <a:extLst>
                  <a:ext uri="{FF2B5EF4-FFF2-40B4-BE49-F238E27FC236}">
                    <a16:creationId xmlns:a16="http://schemas.microsoft.com/office/drawing/2014/main" id="{545D42FC-8628-433E-9434-4B2BB6A8DF5F}"/>
                  </a:ext>
                </a:extLst>
              </p:cNvPr>
              <p:cNvPicPr>
                <a:picLocks noChangeAspect="1" noChangeArrowheads="1"/>
              </p:cNvPicPr>
              <p:nvPr/>
            </p:nvPicPr>
            <p:blipFill>
              <a:blip r:embed="rId477">
                <a:extLst>
                  <a:ext uri="{28A0092B-C50C-407E-A947-70E740481C1C}">
                    <a14:useLocalDpi xmlns:a14="http://schemas.microsoft.com/office/drawing/2010/main" val="0"/>
                  </a:ext>
                </a:extLst>
              </a:blip>
              <a:stretch>
                <a:fillRect/>
              </a:stretch>
            </p:blipFill>
            <p:spPr bwMode="auto">
              <a:xfrm>
                <a:off x="7506" y="2660"/>
                <a:ext cx="13"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0" name="Picture 9169">
                <a:extLst>
                  <a:ext uri="{FF2B5EF4-FFF2-40B4-BE49-F238E27FC236}">
                    <a16:creationId xmlns:a16="http://schemas.microsoft.com/office/drawing/2014/main" id="{2BA809DE-FD0B-4102-964C-4F115A6FBD6F}"/>
                  </a:ext>
                </a:extLst>
              </p:cNvPr>
              <p:cNvPicPr>
                <a:picLocks noChangeAspect="1" noChangeArrowheads="1"/>
              </p:cNvPicPr>
              <p:nvPr/>
            </p:nvPicPr>
            <p:blipFill>
              <a:blip r:embed="rId478">
                <a:extLst>
                  <a:ext uri="{28A0092B-C50C-407E-A947-70E740481C1C}">
                    <a14:useLocalDpi xmlns:a14="http://schemas.microsoft.com/office/drawing/2010/main" val="0"/>
                  </a:ext>
                </a:extLst>
              </a:blip>
              <a:stretch>
                <a:fillRect/>
              </a:stretch>
            </p:blipFill>
            <p:spPr bwMode="auto">
              <a:xfrm>
                <a:off x="7505" y="2643"/>
                <a:ext cx="12"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 name="Picture 9170">
                <a:extLst>
                  <a:ext uri="{FF2B5EF4-FFF2-40B4-BE49-F238E27FC236}">
                    <a16:creationId xmlns:a16="http://schemas.microsoft.com/office/drawing/2014/main" id="{E82A7DF0-7F53-41CD-BB92-8E9966AB32E0}"/>
                  </a:ext>
                </a:extLst>
              </p:cNvPr>
              <p:cNvPicPr>
                <a:picLocks noChangeAspect="1" noChangeArrowheads="1"/>
              </p:cNvPicPr>
              <p:nvPr/>
            </p:nvPicPr>
            <p:blipFill>
              <a:blip r:embed="rId479">
                <a:extLst>
                  <a:ext uri="{28A0092B-C50C-407E-A947-70E740481C1C}">
                    <a14:useLocalDpi xmlns:a14="http://schemas.microsoft.com/office/drawing/2010/main" val="0"/>
                  </a:ext>
                </a:extLst>
              </a:blip>
              <a:stretch>
                <a:fillRect/>
              </a:stretch>
            </p:blipFill>
            <p:spPr bwMode="auto">
              <a:xfrm>
                <a:off x="7505" y="2643"/>
                <a:ext cx="11"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2" name="Picture 9171">
                <a:extLst>
                  <a:ext uri="{FF2B5EF4-FFF2-40B4-BE49-F238E27FC236}">
                    <a16:creationId xmlns:a16="http://schemas.microsoft.com/office/drawing/2014/main" id="{29016C0A-1113-4BDA-8D9B-73D37633AE5D}"/>
                  </a:ext>
                </a:extLst>
              </p:cNvPr>
              <p:cNvPicPr>
                <a:picLocks noChangeAspect="1" noChangeArrowheads="1"/>
              </p:cNvPicPr>
              <p:nvPr/>
            </p:nvPicPr>
            <p:blipFill>
              <a:blip r:embed="rId480">
                <a:extLst>
                  <a:ext uri="{28A0092B-C50C-407E-A947-70E740481C1C}">
                    <a14:useLocalDpi xmlns:a14="http://schemas.microsoft.com/office/drawing/2010/main" val="0"/>
                  </a:ext>
                </a:extLst>
              </a:blip>
              <a:stretch>
                <a:fillRect/>
              </a:stretch>
            </p:blipFill>
            <p:spPr bwMode="auto">
              <a:xfrm>
                <a:off x="7514" y="2676"/>
                <a:ext cx="9" cy="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3" name="Picture 9172">
                <a:extLst>
                  <a:ext uri="{FF2B5EF4-FFF2-40B4-BE49-F238E27FC236}">
                    <a16:creationId xmlns:a16="http://schemas.microsoft.com/office/drawing/2014/main" id="{26AFA139-F6B5-4828-A040-940C8D5B63BB}"/>
                  </a:ext>
                </a:extLst>
              </p:cNvPr>
              <p:cNvPicPr>
                <a:picLocks noChangeAspect="1" noChangeArrowheads="1"/>
              </p:cNvPicPr>
              <p:nvPr/>
            </p:nvPicPr>
            <p:blipFill>
              <a:blip r:embed="rId481">
                <a:extLst>
                  <a:ext uri="{28A0092B-C50C-407E-A947-70E740481C1C}">
                    <a14:useLocalDpi xmlns:a14="http://schemas.microsoft.com/office/drawing/2010/main" val="0"/>
                  </a:ext>
                </a:extLst>
              </a:blip>
              <a:stretch>
                <a:fillRect/>
              </a:stretch>
            </p:blipFill>
            <p:spPr bwMode="auto">
              <a:xfrm>
                <a:off x="7513" y="2676"/>
                <a:ext cx="8"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4" name="Picture 9173">
                <a:extLst>
                  <a:ext uri="{FF2B5EF4-FFF2-40B4-BE49-F238E27FC236}">
                    <a16:creationId xmlns:a16="http://schemas.microsoft.com/office/drawing/2014/main" id="{2FA53F55-DBB6-45DB-807A-BAA0FD2A1AA6}"/>
                  </a:ext>
                </a:extLst>
              </p:cNvPr>
              <p:cNvPicPr>
                <a:picLocks noChangeAspect="1" noChangeArrowheads="1"/>
              </p:cNvPicPr>
              <p:nvPr/>
            </p:nvPicPr>
            <p:blipFill>
              <a:blip r:embed="rId482">
                <a:extLst>
                  <a:ext uri="{28A0092B-C50C-407E-A947-70E740481C1C}">
                    <a14:useLocalDpi xmlns:a14="http://schemas.microsoft.com/office/drawing/2010/main" val="0"/>
                  </a:ext>
                </a:extLst>
              </a:blip>
              <a:stretch>
                <a:fillRect/>
              </a:stretch>
            </p:blipFill>
            <p:spPr bwMode="auto">
              <a:xfrm>
                <a:off x="7506" y="2643"/>
                <a:ext cx="1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5" name="Picture 9174">
                <a:extLst>
                  <a:ext uri="{FF2B5EF4-FFF2-40B4-BE49-F238E27FC236}">
                    <a16:creationId xmlns:a16="http://schemas.microsoft.com/office/drawing/2014/main" id="{EBD9AAC9-D681-4F49-846F-56E1CB5C0DC6}"/>
                  </a:ext>
                </a:extLst>
              </p:cNvPr>
              <p:cNvPicPr>
                <a:picLocks noChangeAspect="1" noChangeArrowheads="1"/>
              </p:cNvPicPr>
              <p:nvPr/>
            </p:nvPicPr>
            <p:blipFill>
              <a:blip r:embed="rId483">
                <a:extLst>
                  <a:ext uri="{28A0092B-C50C-407E-A947-70E740481C1C}">
                    <a14:useLocalDpi xmlns:a14="http://schemas.microsoft.com/office/drawing/2010/main" val="0"/>
                  </a:ext>
                </a:extLst>
              </a:blip>
              <a:stretch>
                <a:fillRect/>
              </a:stretch>
            </p:blipFill>
            <p:spPr bwMode="auto">
              <a:xfrm>
                <a:off x="7508" y="2647"/>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6" name="Picture 9175">
                <a:extLst>
                  <a:ext uri="{FF2B5EF4-FFF2-40B4-BE49-F238E27FC236}">
                    <a16:creationId xmlns:a16="http://schemas.microsoft.com/office/drawing/2014/main" id="{84F1698C-D63C-497A-97E0-31372D4D2A2F}"/>
                  </a:ext>
                </a:extLst>
              </p:cNvPr>
              <p:cNvPicPr>
                <a:picLocks noChangeAspect="1" noChangeArrowheads="1"/>
              </p:cNvPicPr>
              <p:nvPr/>
            </p:nvPicPr>
            <p:blipFill>
              <a:blip r:embed="rId484">
                <a:extLst>
                  <a:ext uri="{28A0092B-C50C-407E-A947-70E740481C1C}">
                    <a14:useLocalDpi xmlns:a14="http://schemas.microsoft.com/office/drawing/2010/main" val="0"/>
                  </a:ext>
                </a:extLst>
              </a:blip>
              <a:stretch>
                <a:fillRect/>
              </a:stretch>
            </p:blipFill>
            <p:spPr bwMode="auto">
              <a:xfrm>
                <a:off x="7508" y="2644"/>
                <a:ext cx="5"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7" name="Picture 9176">
                <a:extLst>
                  <a:ext uri="{FF2B5EF4-FFF2-40B4-BE49-F238E27FC236}">
                    <a16:creationId xmlns:a16="http://schemas.microsoft.com/office/drawing/2014/main" id="{3AB92334-0984-4515-ADAB-A532A5ADFB87}"/>
                  </a:ext>
                </a:extLst>
              </p:cNvPr>
              <p:cNvPicPr>
                <a:picLocks noChangeAspect="1" noChangeArrowheads="1"/>
              </p:cNvPicPr>
              <p:nvPr/>
            </p:nvPicPr>
            <p:blipFill>
              <a:blip r:embed="rId485">
                <a:extLst>
                  <a:ext uri="{28A0092B-C50C-407E-A947-70E740481C1C}">
                    <a14:useLocalDpi xmlns:a14="http://schemas.microsoft.com/office/drawing/2010/main" val="0"/>
                  </a:ext>
                </a:extLst>
              </a:blip>
              <a:stretch>
                <a:fillRect/>
              </a:stretch>
            </p:blipFill>
            <p:spPr bwMode="auto">
              <a:xfrm>
                <a:off x="7522" y="2600"/>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8" name="Picture 9177">
                <a:extLst>
                  <a:ext uri="{FF2B5EF4-FFF2-40B4-BE49-F238E27FC236}">
                    <a16:creationId xmlns:a16="http://schemas.microsoft.com/office/drawing/2014/main" id="{A061ABED-1111-4D37-9AD7-DDC5F0ED555F}"/>
                  </a:ext>
                </a:extLst>
              </p:cNvPr>
              <p:cNvPicPr>
                <a:picLocks noChangeAspect="1" noChangeArrowheads="1"/>
              </p:cNvPicPr>
              <p:nvPr/>
            </p:nvPicPr>
            <p:blipFill>
              <a:blip r:embed="rId486">
                <a:extLst>
                  <a:ext uri="{28A0092B-C50C-407E-A947-70E740481C1C}">
                    <a14:useLocalDpi xmlns:a14="http://schemas.microsoft.com/office/drawing/2010/main" val="0"/>
                  </a:ext>
                </a:extLst>
              </a:blip>
              <a:stretch>
                <a:fillRect/>
              </a:stretch>
            </p:blipFill>
            <p:spPr bwMode="auto">
              <a:xfrm>
                <a:off x="7514" y="2584"/>
                <a:ext cx="108"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9" name="Picture 9178">
                <a:extLst>
                  <a:ext uri="{FF2B5EF4-FFF2-40B4-BE49-F238E27FC236}">
                    <a16:creationId xmlns:a16="http://schemas.microsoft.com/office/drawing/2014/main" id="{8FBDC985-BC34-4A99-87FF-C75B859B92A8}"/>
                  </a:ext>
                </a:extLst>
              </p:cNvPr>
              <p:cNvPicPr>
                <a:picLocks noChangeAspect="1" noChangeArrowheads="1"/>
              </p:cNvPicPr>
              <p:nvPr/>
            </p:nvPicPr>
            <p:blipFill>
              <a:blip r:embed="rId487">
                <a:extLst>
                  <a:ext uri="{28A0092B-C50C-407E-A947-70E740481C1C}">
                    <a14:useLocalDpi xmlns:a14="http://schemas.microsoft.com/office/drawing/2010/main" val="0"/>
                  </a:ext>
                </a:extLst>
              </a:blip>
              <a:stretch>
                <a:fillRect/>
              </a:stretch>
            </p:blipFill>
            <p:spPr bwMode="auto">
              <a:xfrm>
                <a:off x="7520" y="2584"/>
                <a:ext cx="39"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0" name="Picture 9179">
                <a:extLst>
                  <a:ext uri="{FF2B5EF4-FFF2-40B4-BE49-F238E27FC236}">
                    <a16:creationId xmlns:a16="http://schemas.microsoft.com/office/drawing/2014/main" id="{0540699D-AB41-4CDA-9938-4B3800CC2CA0}"/>
                  </a:ext>
                </a:extLst>
              </p:cNvPr>
              <p:cNvPicPr>
                <a:picLocks noChangeAspect="1" noChangeArrowheads="1"/>
              </p:cNvPicPr>
              <p:nvPr/>
            </p:nvPicPr>
            <p:blipFill>
              <a:blip r:embed="rId488">
                <a:extLst>
                  <a:ext uri="{28A0092B-C50C-407E-A947-70E740481C1C}">
                    <a14:useLocalDpi xmlns:a14="http://schemas.microsoft.com/office/drawing/2010/main" val="0"/>
                  </a:ext>
                </a:extLst>
              </a:blip>
              <a:stretch>
                <a:fillRect/>
              </a:stretch>
            </p:blipFill>
            <p:spPr bwMode="auto">
              <a:xfrm>
                <a:off x="7617" y="2583"/>
                <a:ext cx="5"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 name="Picture 9180">
                <a:extLst>
                  <a:ext uri="{FF2B5EF4-FFF2-40B4-BE49-F238E27FC236}">
                    <a16:creationId xmlns:a16="http://schemas.microsoft.com/office/drawing/2014/main" id="{00990DF4-69F3-49DD-9132-88E2565A6B74}"/>
                  </a:ext>
                </a:extLst>
              </p:cNvPr>
              <p:cNvPicPr>
                <a:picLocks noChangeAspect="1" noChangeArrowheads="1"/>
              </p:cNvPicPr>
              <p:nvPr/>
            </p:nvPicPr>
            <p:blipFill>
              <a:blip r:embed="rId489">
                <a:extLst>
                  <a:ext uri="{28A0092B-C50C-407E-A947-70E740481C1C}">
                    <a14:useLocalDpi xmlns:a14="http://schemas.microsoft.com/office/drawing/2010/main" val="0"/>
                  </a:ext>
                </a:extLst>
              </a:blip>
              <a:stretch>
                <a:fillRect/>
              </a:stretch>
            </p:blipFill>
            <p:spPr bwMode="auto">
              <a:xfrm>
                <a:off x="7528" y="2694"/>
                <a:ext cx="4"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2" name="Picture 9181">
                <a:extLst>
                  <a:ext uri="{FF2B5EF4-FFF2-40B4-BE49-F238E27FC236}">
                    <a16:creationId xmlns:a16="http://schemas.microsoft.com/office/drawing/2014/main" id="{291B60EA-F8FE-4E19-80E3-18F33D93C4E3}"/>
                  </a:ext>
                </a:extLst>
              </p:cNvPr>
              <p:cNvPicPr>
                <a:picLocks noChangeAspect="1" noChangeArrowheads="1"/>
              </p:cNvPicPr>
              <p:nvPr/>
            </p:nvPicPr>
            <p:blipFill>
              <a:blip r:embed="rId490">
                <a:extLst>
                  <a:ext uri="{28A0092B-C50C-407E-A947-70E740481C1C}">
                    <a14:useLocalDpi xmlns:a14="http://schemas.microsoft.com/office/drawing/2010/main" val="0"/>
                  </a:ext>
                </a:extLst>
              </a:blip>
              <a:stretch>
                <a:fillRect/>
              </a:stretch>
            </p:blipFill>
            <p:spPr bwMode="auto">
              <a:xfrm>
                <a:off x="7528" y="2694"/>
                <a:ext cx="4"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3" name="Picture 9182">
                <a:extLst>
                  <a:ext uri="{FF2B5EF4-FFF2-40B4-BE49-F238E27FC236}">
                    <a16:creationId xmlns:a16="http://schemas.microsoft.com/office/drawing/2014/main" id="{C88CBCE8-2A55-40C1-B29C-C535C885E55B}"/>
                  </a:ext>
                </a:extLst>
              </p:cNvPr>
              <p:cNvPicPr>
                <a:picLocks noChangeAspect="1" noChangeArrowheads="1"/>
              </p:cNvPicPr>
              <p:nvPr/>
            </p:nvPicPr>
            <p:blipFill>
              <a:blip r:embed="rId491">
                <a:extLst>
                  <a:ext uri="{28A0092B-C50C-407E-A947-70E740481C1C}">
                    <a14:useLocalDpi xmlns:a14="http://schemas.microsoft.com/office/drawing/2010/main" val="0"/>
                  </a:ext>
                </a:extLst>
              </a:blip>
              <a:stretch>
                <a:fillRect/>
              </a:stretch>
            </p:blipFill>
            <p:spPr bwMode="auto">
              <a:xfrm>
                <a:off x="7526" y="2694"/>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4" name="Picture 9183">
                <a:extLst>
                  <a:ext uri="{FF2B5EF4-FFF2-40B4-BE49-F238E27FC236}">
                    <a16:creationId xmlns:a16="http://schemas.microsoft.com/office/drawing/2014/main" id="{AC01A312-0F93-4143-A047-ED49F8ED8AD0}"/>
                  </a:ext>
                </a:extLst>
              </p:cNvPr>
              <p:cNvPicPr>
                <a:picLocks noChangeAspect="1" noChangeArrowheads="1"/>
              </p:cNvPicPr>
              <p:nvPr/>
            </p:nvPicPr>
            <p:blipFill>
              <a:blip r:embed="rId492">
                <a:extLst>
                  <a:ext uri="{28A0092B-C50C-407E-A947-70E740481C1C}">
                    <a14:useLocalDpi xmlns:a14="http://schemas.microsoft.com/office/drawing/2010/main" val="0"/>
                  </a:ext>
                </a:extLst>
              </a:blip>
              <a:stretch>
                <a:fillRect/>
              </a:stretch>
            </p:blipFill>
            <p:spPr bwMode="auto">
              <a:xfrm>
                <a:off x="7568" y="2696"/>
                <a:ext cx="5"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5" name="Picture 9184">
                <a:extLst>
                  <a:ext uri="{FF2B5EF4-FFF2-40B4-BE49-F238E27FC236}">
                    <a16:creationId xmlns:a16="http://schemas.microsoft.com/office/drawing/2014/main" id="{3796607D-C15A-4DEB-8E11-D4316148C51D}"/>
                  </a:ext>
                </a:extLst>
              </p:cNvPr>
              <p:cNvPicPr>
                <a:picLocks noChangeAspect="1" noChangeArrowheads="1"/>
              </p:cNvPicPr>
              <p:nvPr/>
            </p:nvPicPr>
            <p:blipFill>
              <a:blip r:embed="rId493">
                <a:extLst>
                  <a:ext uri="{28A0092B-C50C-407E-A947-70E740481C1C}">
                    <a14:useLocalDpi xmlns:a14="http://schemas.microsoft.com/office/drawing/2010/main" val="0"/>
                  </a:ext>
                </a:extLst>
              </a:blip>
              <a:stretch>
                <a:fillRect/>
              </a:stretch>
            </p:blipFill>
            <p:spPr bwMode="auto">
              <a:xfrm>
                <a:off x="7568" y="2684"/>
                <a:ext cx="6"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6" name="Picture 9185">
                <a:extLst>
                  <a:ext uri="{FF2B5EF4-FFF2-40B4-BE49-F238E27FC236}">
                    <a16:creationId xmlns:a16="http://schemas.microsoft.com/office/drawing/2014/main" id="{4A00EE20-B7F9-4197-8CE2-488F0E4D6A44}"/>
                  </a:ext>
                </a:extLst>
              </p:cNvPr>
              <p:cNvPicPr>
                <a:picLocks noChangeAspect="1" noChangeArrowheads="1"/>
              </p:cNvPicPr>
              <p:nvPr/>
            </p:nvPicPr>
            <p:blipFill>
              <a:blip r:embed="rId494">
                <a:extLst>
                  <a:ext uri="{28A0092B-C50C-407E-A947-70E740481C1C}">
                    <a14:useLocalDpi xmlns:a14="http://schemas.microsoft.com/office/drawing/2010/main" val="0"/>
                  </a:ext>
                </a:extLst>
              </a:blip>
              <a:stretch>
                <a:fillRect/>
              </a:stretch>
            </p:blipFill>
            <p:spPr bwMode="auto">
              <a:xfrm>
                <a:off x="7571" y="2685"/>
                <a:ext cx="3"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7" name="Picture 9186">
                <a:extLst>
                  <a:ext uri="{FF2B5EF4-FFF2-40B4-BE49-F238E27FC236}">
                    <a16:creationId xmlns:a16="http://schemas.microsoft.com/office/drawing/2014/main" id="{D621AF65-0ABB-4A9D-9457-A62585EABB39}"/>
                  </a:ext>
                </a:extLst>
              </p:cNvPr>
              <p:cNvPicPr>
                <a:picLocks noChangeAspect="1" noChangeArrowheads="1"/>
              </p:cNvPicPr>
              <p:nvPr/>
            </p:nvPicPr>
            <p:blipFill>
              <a:blip r:embed="rId495">
                <a:extLst>
                  <a:ext uri="{28A0092B-C50C-407E-A947-70E740481C1C}">
                    <a14:useLocalDpi xmlns:a14="http://schemas.microsoft.com/office/drawing/2010/main" val="0"/>
                  </a:ext>
                </a:extLst>
              </a:blip>
              <a:stretch>
                <a:fillRect/>
              </a:stretch>
            </p:blipFill>
            <p:spPr bwMode="auto">
              <a:xfrm>
                <a:off x="7571" y="2682"/>
                <a:ext cx="3"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8" name="Picture 9187">
                <a:extLst>
                  <a:ext uri="{FF2B5EF4-FFF2-40B4-BE49-F238E27FC236}">
                    <a16:creationId xmlns:a16="http://schemas.microsoft.com/office/drawing/2014/main" id="{C6C3142B-2B91-4E25-B34E-64C63CB97CF0}"/>
                  </a:ext>
                </a:extLst>
              </p:cNvPr>
              <p:cNvPicPr>
                <a:picLocks noChangeAspect="1" noChangeArrowheads="1"/>
              </p:cNvPicPr>
              <p:nvPr/>
            </p:nvPicPr>
            <p:blipFill>
              <a:blip r:embed="rId496">
                <a:extLst>
                  <a:ext uri="{28A0092B-C50C-407E-A947-70E740481C1C}">
                    <a14:useLocalDpi xmlns:a14="http://schemas.microsoft.com/office/drawing/2010/main" val="0"/>
                  </a:ext>
                </a:extLst>
              </a:blip>
              <a:stretch>
                <a:fillRect/>
              </a:stretch>
            </p:blipFill>
            <p:spPr bwMode="auto">
              <a:xfrm>
                <a:off x="7572" y="2525"/>
                <a:ext cx="1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9" name="Picture 9188">
                <a:extLst>
                  <a:ext uri="{FF2B5EF4-FFF2-40B4-BE49-F238E27FC236}">
                    <a16:creationId xmlns:a16="http://schemas.microsoft.com/office/drawing/2014/main" id="{C3C11A4D-A696-4C79-9018-E3CB320E8C52}"/>
                  </a:ext>
                </a:extLst>
              </p:cNvPr>
              <p:cNvPicPr>
                <a:picLocks noChangeAspect="1" noChangeArrowheads="1"/>
              </p:cNvPicPr>
              <p:nvPr/>
            </p:nvPicPr>
            <p:blipFill>
              <a:blip r:embed="rId497">
                <a:extLst>
                  <a:ext uri="{28A0092B-C50C-407E-A947-70E740481C1C}">
                    <a14:useLocalDpi xmlns:a14="http://schemas.microsoft.com/office/drawing/2010/main" val="0"/>
                  </a:ext>
                </a:extLst>
              </a:blip>
              <a:stretch>
                <a:fillRect/>
              </a:stretch>
            </p:blipFill>
            <p:spPr bwMode="auto">
              <a:xfrm>
                <a:off x="7541" y="2511"/>
                <a:ext cx="18"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0" name="Picture 9189">
                <a:extLst>
                  <a:ext uri="{FF2B5EF4-FFF2-40B4-BE49-F238E27FC236}">
                    <a16:creationId xmlns:a16="http://schemas.microsoft.com/office/drawing/2014/main" id="{DD33489B-DA0C-42C2-86E0-917F807A196F}"/>
                  </a:ext>
                </a:extLst>
              </p:cNvPr>
              <p:cNvPicPr>
                <a:picLocks noChangeAspect="1" noChangeArrowheads="1"/>
              </p:cNvPicPr>
              <p:nvPr/>
            </p:nvPicPr>
            <p:blipFill>
              <a:blip r:embed="rId498">
                <a:extLst>
                  <a:ext uri="{28A0092B-C50C-407E-A947-70E740481C1C}">
                    <a14:useLocalDpi xmlns:a14="http://schemas.microsoft.com/office/drawing/2010/main" val="0"/>
                  </a:ext>
                </a:extLst>
              </a:blip>
              <a:stretch>
                <a:fillRect/>
              </a:stretch>
            </p:blipFill>
            <p:spPr bwMode="auto">
              <a:xfrm>
                <a:off x="7547" y="2510"/>
                <a:ext cx="10"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 name="Picture 9190">
                <a:extLst>
                  <a:ext uri="{FF2B5EF4-FFF2-40B4-BE49-F238E27FC236}">
                    <a16:creationId xmlns:a16="http://schemas.microsoft.com/office/drawing/2014/main" id="{C86D41BD-FA24-481E-A17A-C71B8567519A}"/>
                  </a:ext>
                </a:extLst>
              </p:cNvPr>
              <p:cNvPicPr>
                <a:picLocks noChangeAspect="1" noChangeArrowheads="1"/>
              </p:cNvPicPr>
              <p:nvPr/>
            </p:nvPicPr>
            <p:blipFill>
              <a:blip r:embed="rId499">
                <a:extLst>
                  <a:ext uri="{28A0092B-C50C-407E-A947-70E740481C1C}">
                    <a14:useLocalDpi xmlns:a14="http://schemas.microsoft.com/office/drawing/2010/main" val="0"/>
                  </a:ext>
                </a:extLst>
              </a:blip>
              <a:stretch>
                <a:fillRect/>
              </a:stretch>
            </p:blipFill>
            <p:spPr bwMode="auto">
              <a:xfrm>
                <a:off x="7571" y="2523"/>
                <a:ext cx="5"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2" name="Picture 9191">
                <a:extLst>
                  <a:ext uri="{FF2B5EF4-FFF2-40B4-BE49-F238E27FC236}">
                    <a16:creationId xmlns:a16="http://schemas.microsoft.com/office/drawing/2014/main" id="{CBB9C74C-309F-4E8B-B59C-E48FBC68FC41}"/>
                  </a:ext>
                </a:extLst>
              </p:cNvPr>
              <p:cNvPicPr>
                <a:picLocks noChangeAspect="1" noChangeArrowheads="1"/>
              </p:cNvPicPr>
              <p:nvPr/>
            </p:nvPicPr>
            <p:blipFill>
              <a:blip r:embed="rId500">
                <a:extLst>
                  <a:ext uri="{28A0092B-C50C-407E-A947-70E740481C1C}">
                    <a14:useLocalDpi xmlns:a14="http://schemas.microsoft.com/office/drawing/2010/main" val="0"/>
                  </a:ext>
                </a:extLst>
              </a:blip>
              <a:stretch>
                <a:fillRect/>
              </a:stretch>
            </p:blipFill>
            <p:spPr bwMode="auto">
              <a:xfrm>
                <a:off x="7553" y="2511"/>
                <a:ext cx="23"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3" name="Picture 9192">
                <a:extLst>
                  <a:ext uri="{FF2B5EF4-FFF2-40B4-BE49-F238E27FC236}">
                    <a16:creationId xmlns:a16="http://schemas.microsoft.com/office/drawing/2014/main" id="{7B311BF5-01F0-4619-9506-A9E501308A05}"/>
                  </a:ext>
                </a:extLst>
              </p:cNvPr>
              <p:cNvPicPr>
                <a:picLocks noChangeAspect="1" noChangeArrowheads="1"/>
              </p:cNvPicPr>
              <p:nvPr/>
            </p:nvPicPr>
            <p:blipFill>
              <a:blip r:embed="rId501">
                <a:extLst>
                  <a:ext uri="{28A0092B-C50C-407E-A947-70E740481C1C}">
                    <a14:useLocalDpi xmlns:a14="http://schemas.microsoft.com/office/drawing/2010/main" val="0"/>
                  </a:ext>
                </a:extLst>
              </a:blip>
              <a:stretch>
                <a:fillRect/>
              </a:stretch>
            </p:blipFill>
            <p:spPr bwMode="auto">
              <a:xfrm>
                <a:off x="7581" y="2544"/>
                <a:ext cx="10"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4" name="Picture 9193">
                <a:extLst>
                  <a:ext uri="{FF2B5EF4-FFF2-40B4-BE49-F238E27FC236}">
                    <a16:creationId xmlns:a16="http://schemas.microsoft.com/office/drawing/2014/main" id="{06304523-3E14-4F7F-8F16-009D7437340F}"/>
                  </a:ext>
                </a:extLst>
              </p:cNvPr>
              <p:cNvPicPr>
                <a:picLocks noChangeAspect="1" noChangeArrowheads="1"/>
              </p:cNvPicPr>
              <p:nvPr/>
            </p:nvPicPr>
            <p:blipFill>
              <a:blip r:embed="rId502">
                <a:extLst>
                  <a:ext uri="{28A0092B-C50C-407E-A947-70E740481C1C}">
                    <a14:useLocalDpi xmlns:a14="http://schemas.microsoft.com/office/drawing/2010/main" val="0"/>
                  </a:ext>
                </a:extLst>
              </a:blip>
              <a:stretch>
                <a:fillRect/>
              </a:stretch>
            </p:blipFill>
            <p:spPr bwMode="auto">
              <a:xfrm>
                <a:off x="7581" y="2544"/>
                <a:ext cx="1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5" name="Picture 9194">
                <a:extLst>
                  <a:ext uri="{FF2B5EF4-FFF2-40B4-BE49-F238E27FC236}">
                    <a16:creationId xmlns:a16="http://schemas.microsoft.com/office/drawing/2014/main" id="{4473D3AA-91B1-419E-AAE6-88464A42545E}"/>
                  </a:ext>
                </a:extLst>
              </p:cNvPr>
              <p:cNvPicPr>
                <a:picLocks noChangeAspect="1" noChangeArrowheads="1"/>
              </p:cNvPicPr>
              <p:nvPr/>
            </p:nvPicPr>
            <p:blipFill>
              <a:blip r:embed="rId503">
                <a:extLst>
                  <a:ext uri="{28A0092B-C50C-407E-A947-70E740481C1C}">
                    <a14:useLocalDpi xmlns:a14="http://schemas.microsoft.com/office/drawing/2010/main" val="0"/>
                  </a:ext>
                </a:extLst>
              </a:blip>
              <a:stretch>
                <a:fillRect/>
              </a:stretch>
            </p:blipFill>
            <p:spPr bwMode="auto">
              <a:xfrm>
                <a:off x="7580" y="2558"/>
                <a:ext cx="6"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6" name="Picture 9195">
                <a:extLst>
                  <a:ext uri="{FF2B5EF4-FFF2-40B4-BE49-F238E27FC236}">
                    <a16:creationId xmlns:a16="http://schemas.microsoft.com/office/drawing/2014/main" id="{17ABA9DC-B63E-4A6D-AF9D-7051D79EAD35}"/>
                  </a:ext>
                </a:extLst>
              </p:cNvPr>
              <p:cNvPicPr>
                <a:picLocks noChangeAspect="1" noChangeArrowheads="1"/>
              </p:cNvPicPr>
              <p:nvPr/>
            </p:nvPicPr>
            <p:blipFill>
              <a:blip r:embed="rId504">
                <a:extLst>
                  <a:ext uri="{28A0092B-C50C-407E-A947-70E740481C1C}">
                    <a14:useLocalDpi xmlns:a14="http://schemas.microsoft.com/office/drawing/2010/main" val="0"/>
                  </a:ext>
                </a:extLst>
              </a:blip>
              <a:stretch>
                <a:fillRect/>
              </a:stretch>
            </p:blipFill>
            <p:spPr bwMode="auto">
              <a:xfrm>
                <a:off x="7530" y="2541"/>
                <a:ext cx="7"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7" name="Picture 9196">
                <a:extLst>
                  <a:ext uri="{FF2B5EF4-FFF2-40B4-BE49-F238E27FC236}">
                    <a16:creationId xmlns:a16="http://schemas.microsoft.com/office/drawing/2014/main" id="{B9A68FC6-4BF9-43C5-A27C-CF16E85AEBDA}"/>
                  </a:ext>
                </a:extLst>
              </p:cNvPr>
              <p:cNvPicPr>
                <a:picLocks noChangeAspect="1" noChangeArrowheads="1"/>
              </p:cNvPicPr>
              <p:nvPr/>
            </p:nvPicPr>
            <p:blipFill>
              <a:blip r:embed="rId505">
                <a:extLst>
                  <a:ext uri="{28A0092B-C50C-407E-A947-70E740481C1C}">
                    <a14:useLocalDpi xmlns:a14="http://schemas.microsoft.com/office/drawing/2010/main" val="0"/>
                  </a:ext>
                </a:extLst>
              </a:blip>
              <a:stretch>
                <a:fillRect/>
              </a:stretch>
            </p:blipFill>
            <p:spPr bwMode="auto">
              <a:xfrm>
                <a:off x="7530" y="2543"/>
                <a:ext cx="7"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9197">
                <a:extLst>
                  <a:ext uri="{FF2B5EF4-FFF2-40B4-BE49-F238E27FC236}">
                    <a16:creationId xmlns:a16="http://schemas.microsoft.com/office/drawing/2014/main" id="{594CB594-5059-4A31-B9C6-BD0AD1DBA8EF}"/>
                  </a:ext>
                </a:extLst>
              </p:cNvPr>
              <p:cNvPicPr>
                <a:picLocks noChangeAspect="1" noChangeArrowheads="1"/>
              </p:cNvPicPr>
              <p:nvPr/>
            </p:nvPicPr>
            <p:blipFill>
              <a:blip r:embed="rId506">
                <a:extLst>
                  <a:ext uri="{28A0092B-C50C-407E-A947-70E740481C1C}">
                    <a14:useLocalDpi xmlns:a14="http://schemas.microsoft.com/office/drawing/2010/main" val="0"/>
                  </a:ext>
                </a:extLst>
              </a:blip>
              <a:stretch>
                <a:fillRect/>
              </a:stretch>
            </p:blipFill>
            <p:spPr bwMode="auto">
              <a:xfrm>
                <a:off x="7533" y="2536"/>
                <a:ext cx="7"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9" name="Picture 9198">
                <a:extLst>
                  <a:ext uri="{FF2B5EF4-FFF2-40B4-BE49-F238E27FC236}">
                    <a16:creationId xmlns:a16="http://schemas.microsoft.com/office/drawing/2014/main" id="{90121A9C-87C9-41AE-A0A0-792C3A7052A2}"/>
                  </a:ext>
                </a:extLst>
              </p:cNvPr>
              <p:cNvPicPr>
                <a:picLocks noChangeAspect="1" noChangeArrowheads="1"/>
              </p:cNvPicPr>
              <p:nvPr/>
            </p:nvPicPr>
            <p:blipFill>
              <a:blip r:embed="rId507">
                <a:extLst>
                  <a:ext uri="{28A0092B-C50C-407E-A947-70E740481C1C}">
                    <a14:useLocalDpi xmlns:a14="http://schemas.microsoft.com/office/drawing/2010/main" val="0"/>
                  </a:ext>
                </a:extLst>
              </a:blip>
              <a:stretch>
                <a:fillRect/>
              </a:stretch>
            </p:blipFill>
            <p:spPr bwMode="auto">
              <a:xfrm>
                <a:off x="7533" y="2526"/>
                <a:ext cx="1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0" name="Picture 9199">
                <a:extLst>
                  <a:ext uri="{FF2B5EF4-FFF2-40B4-BE49-F238E27FC236}">
                    <a16:creationId xmlns:a16="http://schemas.microsoft.com/office/drawing/2014/main" id="{634BCB7D-8446-4099-A356-1322412DE642}"/>
                  </a:ext>
                </a:extLst>
              </p:cNvPr>
              <p:cNvPicPr>
                <a:picLocks noChangeAspect="1" noChangeArrowheads="1"/>
              </p:cNvPicPr>
              <p:nvPr/>
            </p:nvPicPr>
            <p:blipFill>
              <a:blip r:embed="rId508">
                <a:extLst>
                  <a:ext uri="{28A0092B-C50C-407E-A947-70E740481C1C}">
                    <a14:useLocalDpi xmlns:a14="http://schemas.microsoft.com/office/drawing/2010/main" val="0"/>
                  </a:ext>
                </a:extLst>
              </a:blip>
              <a:stretch>
                <a:fillRect/>
              </a:stretch>
            </p:blipFill>
            <p:spPr bwMode="auto">
              <a:xfrm>
                <a:off x="7532" y="2559"/>
                <a:ext cx="3"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 name="Picture 9200">
                <a:extLst>
                  <a:ext uri="{FF2B5EF4-FFF2-40B4-BE49-F238E27FC236}">
                    <a16:creationId xmlns:a16="http://schemas.microsoft.com/office/drawing/2014/main" id="{6EAFFB56-4419-474F-B270-AE3B62F421CB}"/>
                  </a:ext>
                </a:extLst>
              </p:cNvPr>
              <p:cNvPicPr>
                <a:picLocks noChangeAspect="1" noChangeArrowheads="1"/>
              </p:cNvPicPr>
              <p:nvPr/>
            </p:nvPicPr>
            <p:blipFill>
              <a:blip r:embed="rId509">
                <a:extLst>
                  <a:ext uri="{28A0092B-C50C-407E-A947-70E740481C1C}">
                    <a14:useLocalDpi xmlns:a14="http://schemas.microsoft.com/office/drawing/2010/main" val="0"/>
                  </a:ext>
                </a:extLst>
              </a:blip>
              <a:stretch>
                <a:fillRect/>
              </a:stretch>
            </p:blipFill>
            <p:spPr bwMode="auto">
              <a:xfrm>
                <a:off x="7532" y="2561"/>
                <a:ext cx="5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2" name="Picture 9201">
                <a:extLst>
                  <a:ext uri="{FF2B5EF4-FFF2-40B4-BE49-F238E27FC236}">
                    <a16:creationId xmlns:a16="http://schemas.microsoft.com/office/drawing/2014/main" id="{AE63B72B-FA01-44FC-926E-1C8E5326387B}"/>
                  </a:ext>
                </a:extLst>
              </p:cNvPr>
              <p:cNvPicPr>
                <a:picLocks noChangeAspect="1" noChangeArrowheads="1"/>
              </p:cNvPicPr>
              <p:nvPr/>
            </p:nvPicPr>
            <p:blipFill>
              <a:blip r:embed="rId510">
                <a:extLst>
                  <a:ext uri="{28A0092B-C50C-407E-A947-70E740481C1C}">
                    <a14:useLocalDpi xmlns:a14="http://schemas.microsoft.com/office/drawing/2010/main" val="0"/>
                  </a:ext>
                </a:extLst>
              </a:blip>
              <a:stretch>
                <a:fillRect/>
              </a:stretch>
            </p:blipFill>
            <p:spPr bwMode="auto">
              <a:xfrm>
                <a:off x="7571" y="2525"/>
                <a:ext cx="14"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3" name="Picture 9202">
                <a:extLst>
                  <a:ext uri="{FF2B5EF4-FFF2-40B4-BE49-F238E27FC236}">
                    <a16:creationId xmlns:a16="http://schemas.microsoft.com/office/drawing/2014/main" id="{61BE54A1-0C33-443D-9E25-404706C2FF89}"/>
                  </a:ext>
                </a:extLst>
              </p:cNvPr>
              <p:cNvPicPr>
                <a:picLocks noChangeAspect="1" noChangeArrowheads="1"/>
              </p:cNvPicPr>
              <p:nvPr/>
            </p:nvPicPr>
            <p:blipFill>
              <a:blip r:embed="rId511">
                <a:extLst>
                  <a:ext uri="{28A0092B-C50C-407E-A947-70E740481C1C}">
                    <a14:useLocalDpi xmlns:a14="http://schemas.microsoft.com/office/drawing/2010/main" val="0"/>
                  </a:ext>
                </a:extLst>
              </a:blip>
              <a:stretch>
                <a:fillRect/>
              </a:stretch>
            </p:blipFill>
            <p:spPr bwMode="auto">
              <a:xfrm>
                <a:off x="7538" y="2513"/>
                <a:ext cx="36"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4" name="Picture 9203">
                <a:extLst>
                  <a:ext uri="{FF2B5EF4-FFF2-40B4-BE49-F238E27FC236}">
                    <a16:creationId xmlns:a16="http://schemas.microsoft.com/office/drawing/2014/main" id="{B284C453-7A17-4EE6-8F71-334DA7E2F1B8}"/>
                  </a:ext>
                </a:extLst>
              </p:cNvPr>
              <p:cNvPicPr>
                <a:picLocks noChangeAspect="1" noChangeArrowheads="1"/>
              </p:cNvPicPr>
              <p:nvPr/>
            </p:nvPicPr>
            <p:blipFill>
              <a:blip r:embed="rId512">
                <a:extLst>
                  <a:ext uri="{28A0092B-C50C-407E-A947-70E740481C1C}">
                    <a14:useLocalDpi xmlns:a14="http://schemas.microsoft.com/office/drawing/2010/main" val="0"/>
                  </a:ext>
                </a:extLst>
              </a:blip>
              <a:stretch>
                <a:fillRect/>
              </a:stretch>
            </p:blipFill>
            <p:spPr bwMode="auto">
              <a:xfrm>
                <a:off x="7571" y="2525"/>
                <a:ext cx="5"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5" name="Picture 9204">
                <a:extLst>
                  <a:ext uri="{FF2B5EF4-FFF2-40B4-BE49-F238E27FC236}">
                    <a16:creationId xmlns:a16="http://schemas.microsoft.com/office/drawing/2014/main" id="{0373E5A8-3404-4320-950B-AA482011E3AD}"/>
                  </a:ext>
                </a:extLst>
              </p:cNvPr>
              <p:cNvPicPr>
                <a:picLocks noChangeAspect="1" noChangeArrowheads="1"/>
              </p:cNvPicPr>
              <p:nvPr/>
            </p:nvPicPr>
            <p:blipFill>
              <a:blip r:embed="rId513">
                <a:extLst>
                  <a:ext uri="{28A0092B-C50C-407E-A947-70E740481C1C}">
                    <a14:useLocalDpi xmlns:a14="http://schemas.microsoft.com/office/drawing/2010/main" val="0"/>
                  </a:ext>
                </a:extLst>
              </a:blip>
              <a:stretch>
                <a:fillRect/>
              </a:stretch>
            </p:blipFill>
            <p:spPr bwMode="auto">
              <a:xfrm>
                <a:off x="7555" y="2513"/>
                <a:ext cx="19"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6" name="Picture 9205">
                <a:extLst>
                  <a:ext uri="{FF2B5EF4-FFF2-40B4-BE49-F238E27FC236}">
                    <a16:creationId xmlns:a16="http://schemas.microsoft.com/office/drawing/2014/main" id="{A297FF02-38EA-4C03-98AC-0A09A8DE2E30}"/>
                  </a:ext>
                </a:extLst>
              </p:cNvPr>
              <p:cNvPicPr>
                <a:picLocks noChangeAspect="1" noChangeArrowheads="1"/>
              </p:cNvPicPr>
              <p:nvPr/>
            </p:nvPicPr>
            <p:blipFill>
              <a:blip r:embed="rId514">
                <a:extLst>
                  <a:ext uri="{28A0092B-C50C-407E-A947-70E740481C1C}">
                    <a14:useLocalDpi xmlns:a14="http://schemas.microsoft.com/office/drawing/2010/main" val="0"/>
                  </a:ext>
                </a:extLst>
              </a:blip>
              <a:stretch>
                <a:fillRect/>
              </a:stretch>
            </p:blipFill>
            <p:spPr bwMode="auto">
              <a:xfrm>
                <a:off x="7580" y="2544"/>
                <a:ext cx="5"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7" name="Picture 9206">
                <a:extLst>
                  <a:ext uri="{FF2B5EF4-FFF2-40B4-BE49-F238E27FC236}">
                    <a16:creationId xmlns:a16="http://schemas.microsoft.com/office/drawing/2014/main" id="{75D512BD-11B3-4B2A-85EE-E3811F5421AA}"/>
                  </a:ext>
                </a:extLst>
              </p:cNvPr>
              <p:cNvPicPr>
                <a:picLocks noChangeAspect="1" noChangeArrowheads="1"/>
              </p:cNvPicPr>
              <p:nvPr/>
            </p:nvPicPr>
            <p:blipFill>
              <a:blip r:embed="rId515">
                <a:extLst>
                  <a:ext uri="{28A0092B-C50C-407E-A947-70E740481C1C}">
                    <a14:useLocalDpi xmlns:a14="http://schemas.microsoft.com/office/drawing/2010/main" val="0"/>
                  </a:ext>
                </a:extLst>
              </a:blip>
              <a:stretch>
                <a:fillRect/>
              </a:stretch>
            </p:blipFill>
            <p:spPr bwMode="auto">
              <a:xfrm>
                <a:off x="7580" y="2544"/>
                <a:ext cx="6"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8" name="Picture 9207">
                <a:extLst>
                  <a:ext uri="{FF2B5EF4-FFF2-40B4-BE49-F238E27FC236}">
                    <a16:creationId xmlns:a16="http://schemas.microsoft.com/office/drawing/2014/main" id="{9504D730-D8A7-4C7A-B2BD-E587CE4FF2EC}"/>
                  </a:ext>
                </a:extLst>
              </p:cNvPr>
              <p:cNvPicPr>
                <a:picLocks noChangeAspect="1" noChangeArrowheads="1"/>
              </p:cNvPicPr>
              <p:nvPr/>
            </p:nvPicPr>
            <p:blipFill>
              <a:blip r:embed="rId516">
                <a:extLst>
                  <a:ext uri="{28A0092B-C50C-407E-A947-70E740481C1C}">
                    <a14:useLocalDpi xmlns:a14="http://schemas.microsoft.com/office/drawing/2010/main" val="0"/>
                  </a:ext>
                </a:extLst>
              </a:blip>
              <a:stretch>
                <a:fillRect/>
              </a:stretch>
            </p:blipFill>
            <p:spPr bwMode="auto">
              <a:xfrm>
                <a:off x="7556" y="2556"/>
                <a:ext cx="29"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9" name="Picture 9208">
                <a:extLst>
                  <a:ext uri="{FF2B5EF4-FFF2-40B4-BE49-F238E27FC236}">
                    <a16:creationId xmlns:a16="http://schemas.microsoft.com/office/drawing/2014/main" id="{6ED1F517-9875-48F2-9EC3-90B5D973AF13}"/>
                  </a:ext>
                </a:extLst>
              </p:cNvPr>
              <p:cNvPicPr>
                <a:picLocks noChangeAspect="1" noChangeArrowheads="1"/>
              </p:cNvPicPr>
              <p:nvPr/>
            </p:nvPicPr>
            <p:blipFill>
              <a:blip r:embed="rId517">
                <a:extLst>
                  <a:ext uri="{28A0092B-C50C-407E-A947-70E740481C1C}">
                    <a14:useLocalDpi xmlns:a14="http://schemas.microsoft.com/office/drawing/2010/main" val="0"/>
                  </a:ext>
                </a:extLst>
              </a:blip>
              <a:stretch>
                <a:fillRect/>
              </a:stretch>
            </p:blipFill>
            <p:spPr bwMode="auto">
              <a:xfrm>
                <a:off x="7529" y="2514"/>
                <a:ext cx="58"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0" name="Picture 9209">
                <a:extLst>
                  <a:ext uri="{FF2B5EF4-FFF2-40B4-BE49-F238E27FC236}">
                    <a16:creationId xmlns:a16="http://schemas.microsoft.com/office/drawing/2014/main" id="{AFF2AA4B-FB23-4523-8144-D8AA45EC6EB6}"/>
                  </a:ext>
                </a:extLst>
              </p:cNvPr>
              <p:cNvPicPr>
                <a:picLocks noChangeAspect="1" noChangeArrowheads="1"/>
              </p:cNvPicPr>
              <p:nvPr/>
            </p:nvPicPr>
            <p:blipFill>
              <a:blip r:embed="rId518">
                <a:extLst>
                  <a:ext uri="{28A0092B-C50C-407E-A947-70E740481C1C}">
                    <a14:useLocalDpi xmlns:a14="http://schemas.microsoft.com/office/drawing/2010/main" val="0"/>
                  </a:ext>
                </a:extLst>
              </a:blip>
              <a:stretch>
                <a:fillRect/>
              </a:stretch>
            </p:blipFill>
            <p:spPr bwMode="auto">
              <a:xfrm>
                <a:off x="7580" y="2558"/>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1" name="Picture 9210">
                <a:extLst>
                  <a:ext uri="{FF2B5EF4-FFF2-40B4-BE49-F238E27FC236}">
                    <a16:creationId xmlns:a16="http://schemas.microsoft.com/office/drawing/2014/main" id="{22A2E13F-9AB5-4288-AC2F-DF5855562CB3}"/>
                  </a:ext>
                </a:extLst>
              </p:cNvPr>
              <p:cNvPicPr>
                <a:picLocks noChangeAspect="1" noChangeArrowheads="1"/>
              </p:cNvPicPr>
              <p:nvPr/>
            </p:nvPicPr>
            <p:blipFill>
              <a:blip r:embed="rId519">
                <a:extLst>
                  <a:ext uri="{28A0092B-C50C-407E-A947-70E740481C1C}">
                    <a14:useLocalDpi xmlns:a14="http://schemas.microsoft.com/office/drawing/2010/main" val="0"/>
                  </a:ext>
                </a:extLst>
              </a:blip>
              <a:stretch>
                <a:fillRect/>
              </a:stretch>
            </p:blipFill>
            <p:spPr bwMode="auto">
              <a:xfrm>
                <a:off x="7530" y="2529"/>
                <a:ext cx="53"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 name="Picture 9211">
                <a:extLst>
                  <a:ext uri="{FF2B5EF4-FFF2-40B4-BE49-F238E27FC236}">
                    <a16:creationId xmlns:a16="http://schemas.microsoft.com/office/drawing/2014/main" id="{F515FE7F-4410-4B1C-B313-31D057FE5D28}"/>
                  </a:ext>
                </a:extLst>
              </p:cNvPr>
              <p:cNvPicPr>
                <a:picLocks noChangeAspect="1" noChangeArrowheads="1"/>
              </p:cNvPicPr>
              <p:nvPr/>
            </p:nvPicPr>
            <p:blipFill>
              <a:blip r:embed="rId520">
                <a:extLst>
                  <a:ext uri="{28A0092B-C50C-407E-A947-70E740481C1C}">
                    <a14:useLocalDpi xmlns:a14="http://schemas.microsoft.com/office/drawing/2010/main" val="0"/>
                  </a:ext>
                </a:extLst>
              </a:blip>
              <a:stretch>
                <a:fillRect/>
              </a:stretch>
            </p:blipFill>
            <p:spPr bwMode="auto">
              <a:xfrm>
                <a:off x="7536" y="2519"/>
                <a:ext cx="46"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3" name="Picture 9212">
                <a:extLst>
                  <a:ext uri="{FF2B5EF4-FFF2-40B4-BE49-F238E27FC236}">
                    <a16:creationId xmlns:a16="http://schemas.microsoft.com/office/drawing/2014/main" id="{3F4A81BA-2D56-4525-9100-39AFCDAF930F}"/>
                  </a:ext>
                </a:extLst>
              </p:cNvPr>
              <p:cNvPicPr>
                <a:picLocks noChangeAspect="1" noChangeArrowheads="1"/>
              </p:cNvPicPr>
              <p:nvPr/>
            </p:nvPicPr>
            <p:blipFill>
              <a:blip r:embed="rId521">
                <a:extLst>
                  <a:ext uri="{28A0092B-C50C-407E-A947-70E740481C1C}">
                    <a14:useLocalDpi xmlns:a14="http://schemas.microsoft.com/office/drawing/2010/main" val="0"/>
                  </a:ext>
                </a:extLst>
              </a:blip>
              <a:stretch>
                <a:fillRect/>
              </a:stretch>
            </p:blipFill>
            <p:spPr bwMode="auto">
              <a:xfrm>
                <a:off x="7578" y="2547"/>
                <a:ext cx="4"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4" name="Picture 9213">
                <a:extLst>
                  <a:ext uri="{FF2B5EF4-FFF2-40B4-BE49-F238E27FC236}">
                    <a16:creationId xmlns:a16="http://schemas.microsoft.com/office/drawing/2014/main" id="{9139F13B-E7DC-4AC5-86E5-63AF420E4BF7}"/>
                  </a:ext>
                </a:extLst>
              </p:cNvPr>
              <p:cNvPicPr>
                <a:picLocks noChangeAspect="1" noChangeArrowheads="1"/>
              </p:cNvPicPr>
              <p:nvPr/>
            </p:nvPicPr>
            <p:blipFill>
              <a:blip r:embed="rId522">
                <a:extLst>
                  <a:ext uri="{28A0092B-C50C-407E-A947-70E740481C1C}">
                    <a14:useLocalDpi xmlns:a14="http://schemas.microsoft.com/office/drawing/2010/main" val="0"/>
                  </a:ext>
                </a:extLst>
              </a:blip>
              <a:stretch>
                <a:fillRect/>
              </a:stretch>
            </p:blipFill>
            <p:spPr bwMode="auto">
              <a:xfrm>
                <a:off x="7536" y="2519"/>
                <a:ext cx="46"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5" name="Picture 9214">
                <a:extLst>
                  <a:ext uri="{FF2B5EF4-FFF2-40B4-BE49-F238E27FC236}">
                    <a16:creationId xmlns:a16="http://schemas.microsoft.com/office/drawing/2014/main" id="{D10EEB9B-8327-4DE1-A35F-251870995DA5}"/>
                  </a:ext>
                </a:extLst>
              </p:cNvPr>
              <p:cNvPicPr>
                <a:picLocks noChangeAspect="1" noChangeArrowheads="1"/>
              </p:cNvPicPr>
              <p:nvPr/>
            </p:nvPicPr>
            <p:blipFill>
              <a:blip r:embed="rId523">
                <a:extLst>
                  <a:ext uri="{28A0092B-C50C-407E-A947-70E740481C1C}">
                    <a14:useLocalDpi xmlns:a14="http://schemas.microsoft.com/office/drawing/2010/main" val="0"/>
                  </a:ext>
                </a:extLst>
              </a:blip>
              <a:stretch>
                <a:fillRect/>
              </a:stretch>
            </p:blipFill>
            <p:spPr bwMode="auto">
              <a:xfrm>
                <a:off x="7578" y="2542"/>
                <a:ext cx="4"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6" name="Picture 9215">
                <a:extLst>
                  <a:ext uri="{FF2B5EF4-FFF2-40B4-BE49-F238E27FC236}">
                    <a16:creationId xmlns:a16="http://schemas.microsoft.com/office/drawing/2014/main" id="{1B8AA8C8-BC7F-4D44-A77A-DD7F997C3B09}"/>
                  </a:ext>
                </a:extLst>
              </p:cNvPr>
              <p:cNvPicPr>
                <a:picLocks noChangeAspect="1" noChangeArrowheads="1"/>
              </p:cNvPicPr>
              <p:nvPr/>
            </p:nvPicPr>
            <p:blipFill>
              <a:blip r:embed="rId524">
                <a:extLst>
                  <a:ext uri="{28A0092B-C50C-407E-A947-70E740481C1C}">
                    <a14:useLocalDpi xmlns:a14="http://schemas.microsoft.com/office/drawing/2010/main" val="0"/>
                  </a:ext>
                </a:extLst>
              </a:blip>
              <a:stretch>
                <a:fillRect/>
              </a:stretch>
            </p:blipFill>
            <p:spPr bwMode="auto">
              <a:xfrm>
                <a:off x="7509" y="2558"/>
                <a:ext cx="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7" name="Picture 9216">
                <a:extLst>
                  <a:ext uri="{FF2B5EF4-FFF2-40B4-BE49-F238E27FC236}">
                    <a16:creationId xmlns:a16="http://schemas.microsoft.com/office/drawing/2014/main" id="{0E5CBE3C-8352-4445-BBBD-CD084DD3D838}"/>
                  </a:ext>
                </a:extLst>
              </p:cNvPr>
              <p:cNvPicPr>
                <a:picLocks noChangeAspect="1" noChangeArrowheads="1"/>
              </p:cNvPicPr>
              <p:nvPr/>
            </p:nvPicPr>
            <p:blipFill>
              <a:blip r:embed="rId525">
                <a:extLst>
                  <a:ext uri="{28A0092B-C50C-407E-A947-70E740481C1C}">
                    <a14:useLocalDpi xmlns:a14="http://schemas.microsoft.com/office/drawing/2010/main" val="0"/>
                  </a:ext>
                </a:extLst>
              </a:blip>
              <a:stretch>
                <a:fillRect/>
              </a:stretch>
            </p:blipFill>
            <p:spPr bwMode="auto">
              <a:xfrm>
                <a:off x="7509" y="2556"/>
                <a:ext cx="4"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8" name="Picture 9217">
                <a:extLst>
                  <a:ext uri="{FF2B5EF4-FFF2-40B4-BE49-F238E27FC236}">
                    <a16:creationId xmlns:a16="http://schemas.microsoft.com/office/drawing/2014/main" id="{52335519-ABD8-4F74-9F30-795D21E1A25D}"/>
                  </a:ext>
                </a:extLst>
              </p:cNvPr>
              <p:cNvPicPr>
                <a:picLocks noChangeAspect="1" noChangeArrowheads="1"/>
              </p:cNvPicPr>
              <p:nvPr/>
            </p:nvPicPr>
            <p:blipFill>
              <a:blip r:embed="rId526">
                <a:extLst>
                  <a:ext uri="{28A0092B-C50C-407E-A947-70E740481C1C}">
                    <a14:useLocalDpi xmlns:a14="http://schemas.microsoft.com/office/drawing/2010/main" val="0"/>
                  </a:ext>
                </a:extLst>
              </a:blip>
              <a:stretch>
                <a:fillRect/>
              </a:stretch>
            </p:blipFill>
            <p:spPr bwMode="auto">
              <a:xfrm>
                <a:off x="7508" y="2564"/>
                <a:ext cx="6"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9" name="Picture 9218">
                <a:extLst>
                  <a:ext uri="{FF2B5EF4-FFF2-40B4-BE49-F238E27FC236}">
                    <a16:creationId xmlns:a16="http://schemas.microsoft.com/office/drawing/2014/main" id="{0524B30E-30DE-4D70-9F5A-331ABEBE77CE}"/>
                  </a:ext>
                </a:extLst>
              </p:cNvPr>
              <p:cNvPicPr>
                <a:picLocks noChangeAspect="1" noChangeArrowheads="1"/>
              </p:cNvPicPr>
              <p:nvPr/>
            </p:nvPicPr>
            <p:blipFill>
              <a:blip r:embed="rId527">
                <a:extLst>
                  <a:ext uri="{28A0092B-C50C-407E-A947-70E740481C1C}">
                    <a14:useLocalDpi xmlns:a14="http://schemas.microsoft.com/office/drawing/2010/main" val="0"/>
                  </a:ext>
                </a:extLst>
              </a:blip>
              <a:stretch>
                <a:fillRect/>
              </a:stretch>
            </p:blipFill>
            <p:spPr bwMode="auto">
              <a:xfrm>
                <a:off x="7508" y="2580"/>
                <a:ext cx="11"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 name="Picture 9219">
                <a:extLst>
                  <a:ext uri="{FF2B5EF4-FFF2-40B4-BE49-F238E27FC236}">
                    <a16:creationId xmlns:a16="http://schemas.microsoft.com/office/drawing/2014/main" id="{66ACEC89-C0E0-4FA6-BC45-04655F192BB6}"/>
                  </a:ext>
                </a:extLst>
              </p:cNvPr>
              <p:cNvPicPr>
                <a:picLocks noChangeAspect="1" noChangeArrowheads="1"/>
              </p:cNvPicPr>
              <p:nvPr/>
            </p:nvPicPr>
            <p:blipFill>
              <a:blip r:embed="rId528">
                <a:extLst>
                  <a:ext uri="{28A0092B-C50C-407E-A947-70E740481C1C}">
                    <a14:useLocalDpi xmlns:a14="http://schemas.microsoft.com/office/drawing/2010/main" val="0"/>
                  </a:ext>
                </a:extLst>
              </a:blip>
              <a:stretch>
                <a:fillRect/>
              </a:stretch>
            </p:blipFill>
            <p:spPr bwMode="auto">
              <a:xfrm>
                <a:off x="7514" y="2595"/>
                <a:ext cx="10"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9220">
                <a:extLst>
                  <a:ext uri="{FF2B5EF4-FFF2-40B4-BE49-F238E27FC236}">
                    <a16:creationId xmlns:a16="http://schemas.microsoft.com/office/drawing/2014/main" id="{62F1E94C-79F7-4907-82D7-1AB50BC675AD}"/>
                  </a:ext>
                </a:extLst>
              </p:cNvPr>
              <p:cNvPicPr>
                <a:picLocks noChangeAspect="1" noChangeArrowheads="1"/>
              </p:cNvPicPr>
              <p:nvPr/>
            </p:nvPicPr>
            <p:blipFill>
              <a:blip r:embed="rId529">
                <a:extLst>
                  <a:ext uri="{28A0092B-C50C-407E-A947-70E740481C1C}">
                    <a14:useLocalDpi xmlns:a14="http://schemas.microsoft.com/office/drawing/2010/main" val="0"/>
                  </a:ext>
                </a:extLst>
              </a:blip>
              <a:stretch>
                <a:fillRect/>
              </a:stretch>
            </p:blipFill>
            <p:spPr bwMode="auto">
              <a:xfrm>
                <a:off x="7509" y="2586"/>
                <a:ext cx="4"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 name="Picture 9221">
                <a:extLst>
                  <a:ext uri="{FF2B5EF4-FFF2-40B4-BE49-F238E27FC236}">
                    <a16:creationId xmlns:a16="http://schemas.microsoft.com/office/drawing/2014/main" id="{6B59AB1D-39EB-4A87-BDB6-352CC039B011}"/>
                  </a:ext>
                </a:extLst>
              </p:cNvPr>
              <p:cNvPicPr>
                <a:picLocks noChangeAspect="1" noChangeArrowheads="1"/>
              </p:cNvPicPr>
              <p:nvPr/>
            </p:nvPicPr>
            <p:blipFill>
              <a:blip r:embed="rId530">
                <a:extLst>
                  <a:ext uri="{28A0092B-C50C-407E-A947-70E740481C1C}">
                    <a14:useLocalDpi xmlns:a14="http://schemas.microsoft.com/office/drawing/2010/main" val="0"/>
                  </a:ext>
                </a:extLst>
              </a:blip>
              <a:stretch>
                <a:fillRect/>
              </a:stretch>
            </p:blipFill>
            <p:spPr bwMode="auto">
              <a:xfrm>
                <a:off x="7520" y="2597"/>
                <a:ext cx="7"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3" name="Picture 9222">
                <a:extLst>
                  <a:ext uri="{FF2B5EF4-FFF2-40B4-BE49-F238E27FC236}">
                    <a16:creationId xmlns:a16="http://schemas.microsoft.com/office/drawing/2014/main" id="{53B5CE45-CABF-4422-901D-0C88E65F35BF}"/>
                  </a:ext>
                </a:extLst>
              </p:cNvPr>
              <p:cNvPicPr>
                <a:picLocks noChangeAspect="1" noChangeArrowheads="1"/>
              </p:cNvPicPr>
              <p:nvPr/>
            </p:nvPicPr>
            <p:blipFill>
              <a:blip r:embed="rId531">
                <a:extLst>
                  <a:ext uri="{28A0092B-C50C-407E-A947-70E740481C1C}">
                    <a14:useLocalDpi xmlns:a14="http://schemas.microsoft.com/office/drawing/2010/main" val="0"/>
                  </a:ext>
                </a:extLst>
              </a:blip>
              <a:stretch>
                <a:fillRect/>
              </a:stretch>
            </p:blipFill>
            <p:spPr bwMode="auto">
              <a:xfrm>
                <a:off x="7520" y="2598"/>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 name="Picture 9223">
                <a:extLst>
                  <a:ext uri="{FF2B5EF4-FFF2-40B4-BE49-F238E27FC236}">
                    <a16:creationId xmlns:a16="http://schemas.microsoft.com/office/drawing/2014/main" id="{1B0614C2-A9F1-4756-B5FD-46EE97406D14}"/>
                  </a:ext>
                </a:extLst>
              </p:cNvPr>
              <p:cNvPicPr>
                <a:picLocks noChangeAspect="1" noChangeArrowheads="1"/>
              </p:cNvPicPr>
              <p:nvPr/>
            </p:nvPicPr>
            <p:blipFill>
              <a:blip r:embed="rId532">
                <a:extLst>
                  <a:ext uri="{28A0092B-C50C-407E-A947-70E740481C1C}">
                    <a14:useLocalDpi xmlns:a14="http://schemas.microsoft.com/office/drawing/2010/main" val="0"/>
                  </a:ext>
                </a:extLst>
              </a:blip>
              <a:stretch>
                <a:fillRect/>
              </a:stretch>
            </p:blipFill>
            <p:spPr bwMode="auto">
              <a:xfrm>
                <a:off x="7509" y="2558"/>
                <a:ext cx="5"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5" name="Picture 9224">
                <a:extLst>
                  <a:ext uri="{FF2B5EF4-FFF2-40B4-BE49-F238E27FC236}">
                    <a16:creationId xmlns:a16="http://schemas.microsoft.com/office/drawing/2014/main" id="{5BA0CEB1-846D-41E5-A990-86E9C49054B4}"/>
                  </a:ext>
                </a:extLst>
              </p:cNvPr>
              <p:cNvPicPr>
                <a:picLocks noChangeAspect="1" noChangeArrowheads="1"/>
              </p:cNvPicPr>
              <p:nvPr/>
            </p:nvPicPr>
            <p:blipFill>
              <a:blip r:embed="rId533">
                <a:extLst>
                  <a:ext uri="{28A0092B-C50C-407E-A947-70E740481C1C}">
                    <a14:useLocalDpi xmlns:a14="http://schemas.microsoft.com/office/drawing/2010/main" val="0"/>
                  </a:ext>
                </a:extLst>
              </a:blip>
              <a:stretch>
                <a:fillRect/>
              </a:stretch>
            </p:blipFill>
            <p:spPr bwMode="auto">
              <a:xfrm>
                <a:off x="7509" y="2556"/>
                <a:ext cx="4"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9225">
                <a:extLst>
                  <a:ext uri="{FF2B5EF4-FFF2-40B4-BE49-F238E27FC236}">
                    <a16:creationId xmlns:a16="http://schemas.microsoft.com/office/drawing/2014/main" id="{202EAB72-2D2C-4EF6-A00A-816898778C03}"/>
                  </a:ext>
                </a:extLst>
              </p:cNvPr>
              <p:cNvPicPr>
                <a:picLocks noChangeAspect="1" noChangeArrowheads="1"/>
              </p:cNvPicPr>
              <p:nvPr/>
            </p:nvPicPr>
            <p:blipFill>
              <a:blip r:embed="rId534">
                <a:extLst>
                  <a:ext uri="{28A0092B-C50C-407E-A947-70E740481C1C}">
                    <a14:useLocalDpi xmlns:a14="http://schemas.microsoft.com/office/drawing/2010/main" val="0"/>
                  </a:ext>
                </a:extLst>
              </a:blip>
              <a:stretch>
                <a:fillRect/>
              </a:stretch>
            </p:blipFill>
            <p:spPr bwMode="auto">
              <a:xfrm>
                <a:off x="7508" y="2563"/>
                <a:ext cx="6"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7" name="Picture 9226">
                <a:extLst>
                  <a:ext uri="{FF2B5EF4-FFF2-40B4-BE49-F238E27FC236}">
                    <a16:creationId xmlns:a16="http://schemas.microsoft.com/office/drawing/2014/main" id="{20CE44B6-B3C7-44DB-832C-6C42B54EFA66}"/>
                  </a:ext>
                </a:extLst>
              </p:cNvPr>
              <p:cNvPicPr>
                <a:picLocks noChangeAspect="1" noChangeArrowheads="1"/>
              </p:cNvPicPr>
              <p:nvPr/>
            </p:nvPicPr>
            <p:blipFill>
              <a:blip r:embed="rId535">
                <a:extLst>
                  <a:ext uri="{28A0092B-C50C-407E-A947-70E740481C1C}">
                    <a14:useLocalDpi xmlns:a14="http://schemas.microsoft.com/office/drawing/2010/main" val="0"/>
                  </a:ext>
                </a:extLst>
              </a:blip>
              <a:stretch>
                <a:fillRect/>
              </a:stretch>
            </p:blipFill>
            <p:spPr bwMode="auto">
              <a:xfrm>
                <a:off x="7506" y="2588"/>
                <a:ext cx="10"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8" name="Picture 9227">
                <a:extLst>
                  <a:ext uri="{FF2B5EF4-FFF2-40B4-BE49-F238E27FC236}">
                    <a16:creationId xmlns:a16="http://schemas.microsoft.com/office/drawing/2014/main" id="{92E50A72-CEA4-490F-9232-ABE53CEABA4A}"/>
                  </a:ext>
                </a:extLst>
              </p:cNvPr>
              <p:cNvPicPr>
                <a:picLocks noChangeAspect="1" noChangeArrowheads="1"/>
              </p:cNvPicPr>
              <p:nvPr/>
            </p:nvPicPr>
            <p:blipFill>
              <a:blip r:embed="rId536">
                <a:extLst>
                  <a:ext uri="{28A0092B-C50C-407E-A947-70E740481C1C}">
                    <a14:useLocalDpi xmlns:a14="http://schemas.microsoft.com/office/drawing/2010/main" val="0"/>
                  </a:ext>
                </a:extLst>
              </a:blip>
              <a:stretch>
                <a:fillRect/>
              </a:stretch>
            </p:blipFill>
            <p:spPr bwMode="auto">
              <a:xfrm>
                <a:off x="7508" y="2591"/>
                <a:ext cx="14"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9" name="Picture 9228">
                <a:extLst>
                  <a:ext uri="{FF2B5EF4-FFF2-40B4-BE49-F238E27FC236}">
                    <a16:creationId xmlns:a16="http://schemas.microsoft.com/office/drawing/2014/main" id="{03AADE76-5660-4CF6-9F04-3CAEB6AD38A8}"/>
                  </a:ext>
                </a:extLst>
              </p:cNvPr>
              <p:cNvPicPr>
                <a:picLocks noChangeAspect="1" noChangeArrowheads="1"/>
              </p:cNvPicPr>
              <p:nvPr/>
            </p:nvPicPr>
            <p:blipFill>
              <a:blip r:embed="rId537">
                <a:extLst>
                  <a:ext uri="{28A0092B-C50C-407E-A947-70E740481C1C}">
                    <a14:useLocalDpi xmlns:a14="http://schemas.microsoft.com/office/drawing/2010/main" val="0"/>
                  </a:ext>
                </a:extLst>
              </a:blip>
              <a:stretch>
                <a:fillRect/>
              </a:stretch>
            </p:blipFill>
            <p:spPr bwMode="auto">
              <a:xfrm>
                <a:off x="7505" y="2564"/>
                <a:ext cx="9"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0" name="Picture 9229">
                <a:extLst>
                  <a:ext uri="{FF2B5EF4-FFF2-40B4-BE49-F238E27FC236}">
                    <a16:creationId xmlns:a16="http://schemas.microsoft.com/office/drawing/2014/main" id="{FA79DBAB-0E9F-43CD-ACC3-C796288DA2FB}"/>
                  </a:ext>
                </a:extLst>
              </p:cNvPr>
              <p:cNvPicPr>
                <a:picLocks noChangeAspect="1" noChangeArrowheads="1"/>
              </p:cNvPicPr>
              <p:nvPr/>
            </p:nvPicPr>
            <p:blipFill>
              <a:blip r:embed="rId538">
                <a:extLst>
                  <a:ext uri="{28A0092B-C50C-407E-A947-70E740481C1C}">
                    <a14:useLocalDpi xmlns:a14="http://schemas.microsoft.com/office/drawing/2010/main" val="0"/>
                  </a:ext>
                </a:extLst>
              </a:blip>
              <a:stretch>
                <a:fillRect/>
              </a:stretch>
            </p:blipFill>
            <p:spPr bwMode="auto">
              <a:xfrm>
                <a:off x="7505" y="2580"/>
                <a:ext cx="14"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1" name="Picture 9230">
                <a:extLst>
                  <a:ext uri="{FF2B5EF4-FFF2-40B4-BE49-F238E27FC236}">
                    <a16:creationId xmlns:a16="http://schemas.microsoft.com/office/drawing/2014/main" id="{F6B6D3A3-D137-4326-9071-38F6E276F77D}"/>
                  </a:ext>
                </a:extLst>
              </p:cNvPr>
              <p:cNvPicPr>
                <a:picLocks noChangeAspect="1" noChangeArrowheads="1"/>
              </p:cNvPicPr>
              <p:nvPr/>
            </p:nvPicPr>
            <p:blipFill>
              <a:blip r:embed="rId539">
                <a:extLst>
                  <a:ext uri="{28A0092B-C50C-407E-A947-70E740481C1C}">
                    <a14:useLocalDpi xmlns:a14="http://schemas.microsoft.com/office/drawing/2010/main" val="0"/>
                  </a:ext>
                </a:extLst>
              </a:blip>
              <a:stretch>
                <a:fillRect/>
              </a:stretch>
            </p:blipFill>
            <p:spPr bwMode="auto">
              <a:xfrm>
                <a:off x="7506" y="2569"/>
                <a:ext cx="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 name="Picture 9231">
                <a:extLst>
                  <a:ext uri="{FF2B5EF4-FFF2-40B4-BE49-F238E27FC236}">
                    <a16:creationId xmlns:a16="http://schemas.microsoft.com/office/drawing/2014/main" id="{D09378D5-C64F-4435-9BDF-2E7D3327C59E}"/>
                  </a:ext>
                </a:extLst>
              </p:cNvPr>
              <p:cNvPicPr>
                <a:picLocks noChangeAspect="1" noChangeArrowheads="1"/>
              </p:cNvPicPr>
              <p:nvPr/>
            </p:nvPicPr>
            <p:blipFill>
              <a:blip r:embed="rId540">
                <a:extLst>
                  <a:ext uri="{28A0092B-C50C-407E-A947-70E740481C1C}">
                    <a14:useLocalDpi xmlns:a14="http://schemas.microsoft.com/office/drawing/2010/main" val="0"/>
                  </a:ext>
                </a:extLst>
              </a:blip>
              <a:stretch>
                <a:fillRect/>
              </a:stretch>
            </p:blipFill>
            <p:spPr bwMode="auto">
              <a:xfrm>
                <a:off x="7511" y="2594"/>
                <a:ext cx="13"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3" name="Picture 9232">
                <a:extLst>
                  <a:ext uri="{FF2B5EF4-FFF2-40B4-BE49-F238E27FC236}">
                    <a16:creationId xmlns:a16="http://schemas.microsoft.com/office/drawing/2014/main" id="{E7C9E81B-06E2-4752-B27F-1E6213D62B54}"/>
                  </a:ext>
                </a:extLst>
              </p:cNvPr>
              <p:cNvPicPr>
                <a:picLocks noChangeAspect="1" noChangeArrowheads="1"/>
              </p:cNvPicPr>
              <p:nvPr/>
            </p:nvPicPr>
            <p:blipFill>
              <a:blip r:embed="rId541">
                <a:extLst>
                  <a:ext uri="{28A0092B-C50C-407E-A947-70E740481C1C}">
                    <a14:useLocalDpi xmlns:a14="http://schemas.microsoft.com/office/drawing/2010/main" val="0"/>
                  </a:ext>
                </a:extLst>
              </a:blip>
              <a:stretch>
                <a:fillRect/>
              </a:stretch>
            </p:blipFill>
            <p:spPr bwMode="auto">
              <a:xfrm>
                <a:off x="7509" y="2586"/>
                <a:ext cx="4"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 name="Picture 9233">
                <a:extLst>
                  <a:ext uri="{FF2B5EF4-FFF2-40B4-BE49-F238E27FC236}">
                    <a16:creationId xmlns:a16="http://schemas.microsoft.com/office/drawing/2014/main" id="{A3D7E325-2463-4E5E-A91F-A51FD24108E6}"/>
                  </a:ext>
                </a:extLst>
              </p:cNvPr>
              <p:cNvPicPr>
                <a:picLocks noChangeAspect="1" noChangeArrowheads="1"/>
              </p:cNvPicPr>
              <p:nvPr/>
            </p:nvPicPr>
            <p:blipFill>
              <a:blip r:embed="rId542">
                <a:extLst>
                  <a:ext uri="{28A0092B-C50C-407E-A947-70E740481C1C}">
                    <a14:useLocalDpi xmlns:a14="http://schemas.microsoft.com/office/drawing/2010/main" val="0"/>
                  </a:ext>
                </a:extLst>
              </a:blip>
              <a:stretch>
                <a:fillRect/>
              </a:stretch>
            </p:blipFill>
            <p:spPr bwMode="auto">
              <a:xfrm>
                <a:off x="7516" y="2598"/>
                <a:ext cx="10"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5" name="Picture 9234">
                <a:extLst>
                  <a:ext uri="{FF2B5EF4-FFF2-40B4-BE49-F238E27FC236}">
                    <a16:creationId xmlns:a16="http://schemas.microsoft.com/office/drawing/2014/main" id="{B930B7EC-E71A-48E0-80FD-82DB59F2DE17}"/>
                  </a:ext>
                </a:extLst>
              </p:cNvPr>
              <p:cNvPicPr>
                <a:picLocks noChangeAspect="1" noChangeArrowheads="1"/>
              </p:cNvPicPr>
              <p:nvPr/>
            </p:nvPicPr>
            <p:blipFill>
              <a:blip r:embed="rId543">
                <a:extLst>
                  <a:ext uri="{28A0092B-C50C-407E-A947-70E740481C1C}">
                    <a14:useLocalDpi xmlns:a14="http://schemas.microsoft.com/office/drawing/2010/main" val="0"/>
                  </a:ext>
                </a:extLst>
              </a:blip>
              <a:stretch>
                <a:fillRect/>
              </a:stretch>
            </p:blipFill>
            <p:spPr bwMode="auto">
              <a:xfrm>
                <a:off x="7517" y="2597"/>
                <a:ext cx="10"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6" name="Picture 9235">
                <a:extLst>
                  <a:ext uri="{FF2B5EF4-FFF2-40B4-BE49-F238E27FC236}">
                    <a16:creationId xmlns:a16="http://schemas.microsoft.com/office/drawing/2014/main" id="{479E6DE5-8862-48E0-A6DA-05D36DDAE635}"/>
                  </a:ext>
                </a:extLst>
              </p:cNvPr>
              <p:cNvPicPr>
                <a:picLocks noChangeAspect="1" noChangeArrowheads="1"/>
              </p:cNvPicPr>
              <p:nvPr/>
            </p:nvPicPr>
            <p:blipFill>
              <a:blip r:embed="rId544">
                <a:extLst>
                  <a:ext uri="{28A0092B-C50C-407E-A947-70E740481C1C}">
                    <a14:useLocalDpi xmlns:a14="http://schemas.microsoft.com/office/drawing/2010/main" val="0"/>
                  </a:ext>
                </a:extLst>
              </a:blip>
              <a:stretch>
                <a:fillRect/>
              </a:stretch>
            </p:blipFill>
            <p:spPr bwMode="auto">
              <a:xfrm>
                <a:off x="7511" y="2550"/>
                <a:ext cx="24"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7" name="Picture 9236">
                <a:extLst>
                  <a:ext uri="{FF2B5EF4-FFF2-40B4-BE49-F238E27FC236}">
                    <a16:creationId xmlns:a16="http://schemas.microsoft.com/office/drawing/2014/main" id="{F212F7E6-6EF2-4775-89E8-26B6807930CC}"/>
                  </a:ext>
                </a:extLst>
              </p:cNvPr>
              <p:cNvPicPr>
                <a:picLocks noChangeAspect="1" noChangeArrowheads="1"/>
              </p:cNvPicPr>
              <p:nvPr/>
            </p:nvPicPr>
            <p:blipFill>
              <a:blip r:embed="rId545">
                <a:extLst>
                  <a:ext uri="{28A0092B-C50C-407E-A947-70E740481C1C}">
                    <a14:useLocalDpi xmlns:a14="http://schemas.microsoft.com/office/drawing/2010/main" val="0"/>
                  </a:ext>
                </a:extLst>
              </a:blip>
              <a:stretch>
                <a:fillRect/>
              </a:stretch>
            </p:blipFill>
            <p:spPr bwMode="auto">
              <a:xfrm>
                <a:off x="7513" y="2559"/>
                <a:ext cx="4"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8" name="Picture 9237">
                <a:extLst>
                  <a:ext uri="{FF2B5EF4-FFF2-40B4-BE49-F238E27FC236}">
                    <a16:creationId xmlns:a16="http://schemas.microsoft.com/office/drawing/2014/main" id="{DF738818-C95C-4B82-BDEC-C0ECC4720F98}"/>
                  </a:ext>
                </a:extLst>
              </p:cNvPr>
              <p:cNvPicPr>
                <a:picLocks noChangeAspect="1" noChangeArrowheads="1"/>
              </p:cNvPicPr>
              <p:nvPr/>
            </p:nvPicPr>
            <p:blipFill>
              <a:blip r:embed="rId546">
                <a:extLst>
                  <a:ext uri="{28A0092B-C50C-407E-A947-70E740481C1C}">
                    <a14:useLocalDpi xmlns:a14="http://schemas.microsoft.com/office/drawing/2010/main" val="0"/>
                  </a:ext>
                </a:extLst>
              </a:blip>
              <a:stretch>
                <a:fillRect/>
              </a:stretch>
            </p:blipFill>
            <p:spPr bwMode="auto">
              <a:xfrm>
                <a:off x="7519" y="2552"/>
                <a:ext cx="14"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9" name="Picture 9238">
                <a:extLst>
                  <a:ext uri="{FF2B5EF4-FFF2-40B4-BE49-F238E27FC236}">
                    <a16:creationId xmlns:a16="http://schemas.microsoft.com/office/drawing/2014/main" id="{3D3F0E2A-5DFB-4496-BADB-87E12383F3C6}"/>
                  </a:ext>
                </a:extLst>
              </p:cNvPr>
              <p:cNvPicPr>
                <a:picLocks noChangeAspect="1" noChangeArrowheads="1"/>
              </p:cNvPicPr>
              <p:nvPr/>
            </p:nvPicPr>
            <p:blipFill>
              <a:blip r:embed="rId547">
                <a:extLst>
                  <a:ext uri="{28A0092B-C50C-407E-A947-70E740481C1C}">
                    <a14:useLocalDpi xmlns:a14="http://schemas.microsoft.com/office/drawing/2010/main" val="0"/>
                  </a:ext>
                </a:extLst>
              </a:blip>
              <a:stretch>
                <a:fillRect/>
              </a:stretch>
            </p:blipFill>
            <p:spPr bwMode="auto">
              <a:xfrm>
                <a:off x="7519" y="2552"/>
                <a:ext cx="17"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0" name="Picture 9239">
                <a:extLst>
                  <a:ext uri="{FF2B5EF4-FFF2-40B4-BE49-F238E27FC236}">
                    <a16:creationId xmlns:a16="http://schemas.microsoft.com/office/drawing/2014/main" id="{01C9E2D1-4F88-4AC3-9292-90C3781C1E64}"/>
                  </a:ext>
                </a:extLst>
              </p:cNvPr>
              <p:cNvPicPr>
                <a:picLocks noChangeAspect="1" noChangeArrowheads="1"/>
              </p:cNvPicPr>
              <p:nvPr/>
            </p:nvPicPr>
            <p:blipFill>
              <a:blip r:embed="rId548">
                <a:extLst>
                  <a:ext uri="{28A0092B-C50C-407E-A947-70E740481C1C}">
                    <a14:useLocalDpi xmlns:a14="http://schemas.microsoft.com/office/drawing/2010/main" val="0"/>
                  </a:ext>
                </a:extLst>
              </a:blip>
              <a:stretch>
                <a:fillRect/>
              </a:stretch>
            </p:blipFill>
            <p:spPr bwMode="auto">
              <a:xfrm>
                <a:off x="7529" y="2561"/>
                <a:ext cx="6"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1" name="Picture 9240">
                <a:extLst>
                  <a:ext uri="{FF2B5EF4-FFF2-40B4-BE49-F238E27FC236}">
                    <a16:creationId xmlns:a16="http://schemas.microsoft.com/office/drawing/2014/main" id="{E34C8D06-33DE-4E56-B8A1-A59238EC16A7}"/>
                  </a:ext>
                </a:extLst>
              </p:cNvPr>
              <p:cNvPicPr>
                <a:picLocks noChangeAspect="1" noChangeArrowheads="1"/>
              </p:cNvPicPr>
              <p:nvPr/>
            </p:nvPicPr>
            <p:blipFill>
              <a:blip r:embed="rId549">
                <a:extLst>
                  <a:ext uri="{28A0092B-C50C-407E-A947-70E740481C1C}">
                    <a14:useLocalDpi xmlns:a14="http://schemas.microsoft.com/office/drawing/2010/main" val="0"/>
                  </a:ext>
                </a:extLst>
              </a:blip>
              <a:stretch>
                <a:fillRect/>
              </a:stretch>
            </p:blipFill>
            <p:spPr bwMode="auto">
              <a:xfrm>
                <a:off x="7511" y="2564"/>
                <a:ext cx="5"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 name="Picture 9241">
                <a:extLst>
                  <a:ext uri="{FF2B5EF4-FFF2-40B4-BE49-F238E27FC236}">
                    <a16:creationId xmlns:a16="http://schemas.microsoft.com/office/drawing/2014/main" id="{BDDD0355-D723-4C38-AB61-E0D5D894291D}"/>
                  </a:ext>
                </a:extLst>
              </p:cNvPr>
              <p:cNvPicPr>
                <a:picLocks noChangeAspect="1" noChangeArrowheads="1"/>
              </p:cNvPicPr>
              <p:nvPr/>
            </p:nvPicPr>
            <p:blipFill>
              <a:blip r:embed="rId550">
                <a:extLst>
                  <a:ext uri="{28A0092B-C50C-407E-A947-70E740481C1C}">
                    <a14:useLocalDpi xmlns:a14="http://schemas.microsoft.com/office/drawing/2010/main" val="0"/>
                  </a:ext>
                </a:extLst>
              </a:blip>
              <a:stretch>
                <a:fillRect/>
              </a:stretch>
            </p:blipFill>
            <p:spPr bwMode="auto">
              <a:xfrm>
                <a:off x="7530" y="2543"/>
                <a:ext cx="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3" name="Picture 9242">
                <a:extLst>
                  <a:ext uri="{FF2B5EF4-FFF2-40B4-BE49-F238E27FC236}">
                    <a16:creationId xmlns:a16="http://schemas.microsoft.com/office/drawing/2014/main" id="{3FFF239F-2006-45AA-A5AE-8A66F41A563D}"/>
                  </a:ext>
                </a:extLst>
              </p:cNvPr>
              <p:cNvPicPr>
                <a:picLocks noChangeAspect="1" noChangeArrowheads="1"/>
              </p:cNvPicPr>
              <p:nvPr/>
            </p:nvPicPr>
            <p:blipFill>
              <a:blip r:embed="rId551">
                <a:extLst>
                  <a:ext uri="{28A0092B-C50C-407E-A947-70E740481C1C}">
                    <a14:useLocalDpi xmlns:a14="http://schemas.microsoft.com/office/drawing/2010/main" val="0"/>
                  </a:ext>
                </a:extLst>
              </a:blip>
              <a:stretch>
                <a:fillRect/>
              </a:stretch>
            </p:blipFill>
            <p:spPr bwMode="auto">
              <a:xfrm>
                <a:off x="7529" y="2543"/>
                <a:ext cx="9"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4" name="Picture 9243">
                <a:extLst>
                  <a:ext uri="{FF2B5EF4-FFF2-40B4-BE49-F238E27FC236}">
                    <a16:creationId xmlns:a16="http://schemas.microsoft.com/office/drawing/2014/main" id="{F05CFEB3-407D-4D76-8A0A-415F218250CD}"/>
                  </a:ext>
                </a:extLst>
              </p:cNvPr>
              <p:cNvPicPr>
                <a:picLocks noChangeAspect="1" noChangeArrowheads="1"/>
              </p:cNvPicPr>
              <p:nvPr/>
            </p:nvPicPr>
            <p:blipFill>
              <a:blip r:embed="rId552">
                <a:extLst>
                  <a:ext uri="{28A0092B-C50C-407E-A947-70E740481C1C}">
                    <a14:useLocalDpi xmlns:a14="http://schemas.microsoft.com/office/drawing/2010/main" val="0"/>
                  </a:ext>
                </a:extLst>
              </a:blip>
              <a:stretch>
                <a:fillRect/>
              </a:stretch>
            </p:blipFill>
            <p:spPr bwMode="auto">
              <a:xfrm>
                <a:off x="7529" y="2552"/>
                <a:ext cx="5"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5" name="Picture 9244">
                <a:extLst>
                  <a:ext uri="{FF2B5EF4-FFF2-40B4-BE49-F238E27FC236}">
                    <a16:creationId xmlns:a16="http://schemas.microsoft.com/office/drawing/2014/main" id="{7E829B95-7DD5-46E6-AFEA-96B58A6FD3B1}"/>
                  </a:ext>
                </a:extLst>
              </p:cNvPr>
              <p:cNvPicPr>
                <a:picLocks noChangeAspect="1" noChangeArrowheads="1"/>
              </p:cNvPicPr>
              <p:nvPr/>
            </p:nvPicPr>
            <p:blipFill>
              <a:blip r:embed="rId553">
                <a:extLst>
                  <a:ext uri="{28A0092B-C50C-407E-A947-70E740481C1C}">
                    <a14:useLocalDpi xmlns:a14="http://schemas.microsoft.com/office/drawing/2010/main" val="0"/>
                  </a:ext>
                </a:extLst>
              </a:blip>
              <a:stretch>
                <a:fillRect/>
              </a:stretch>
            </p:blipFill>
            <p:spPr bwMode="auto">
              <a:xfrm>
                <a:off x="7529" y="2552"/>
                <a:ext cx="6"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6" name="Picture 9245">
                <a:extLst>
                  <a:ext uri="{FF2B5EF4-FFF2-40B4-BE49-F238E27FC236}">
                    <a16:creationId xmlns:a16="http://schemas.microsoft.com/office/drawing/2014/main" id="{E6ECC98A-2E55-4CFF-9159-1B6787B3B338}"/>
                  </a:ext>
                </a:extLst>
              </p:cNvPr>
              <p:cNvPicPr>
                <a:picLocks noChangeAspect="1" noChangeArrowheads="1"/>
              </p:cNvPicPr>
              <p:nvPr/>
            </p:nvPicPr>
            <p:blipFill>
              <a:blip r:embed="rId554">
                <a:extLst>
                  <a:ext uri="{28A0092B-C50C-407E-A947-70E740481C1C}">
                    <a14:useLocalDpi xmlns:a14="http://schemas.microsoft.com/office/drawing/2010/main" val="0"/>
                  </a:ext>
                </a:extLst>
              </a:blip>
              <a:stretch>
                <a:fillRect/>
              </a:stretch>
            </p:blipFill>
            <p:spPr bwMode="auto">
              <a:xfrm>
                <a:off x="7530" y="2547"/>
                <a:ext cx="5"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7" name="Picture 9246">
                <a:extLst>
                  <a:ext uri="{FF2B5EF4-FFF2-40B4-BE49-F238E27FC236}">
                    <a16:creationId xmlns:a16="http://schemas.microsoft.com/office/drawing/2014/main" id="{99D120F7-8233-4AB9-A73A-CABF508A012D}"/>
                  </a:ext>
                </a:extLst>
              </p:cNvPr>
              <p:cNvPicPr>
                <a:picLocks noChangeAspect="1" noChangeArrowheads="1"/>
              </p:cNvPicPr>
              <p:nvPr/>
            </p:nvPicPr>
            <p:blipFill>
              <a:blip r:embed="rId555">
                <a:extLst>
                  <a:ext uri="{28A0092B-C50C-407E-A947-70E740481C1C}">
                    <a14:useLocalDpi xmlns:a14="http://schemas.microsoft.com/office/drawing/2010/main" val="0"/>
                  </a:ext>
                </a:extLst>
              </a:blip>
              <a:stretch>
                <a:fillRect/>
              </a:stretch>
            </p:blipFill>
            <p:spPr bwMode="auto">
              <a:xfrm>
                <a:off x="7533" y="2542"/>
                <a:ext cx="5"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8" name="Picture 9247">
                <a:extLst>
                  <a:ext uri="{FF2B5EF4-FFF2-40B4-BE49-F238E27FC236}">
                    <a16:creationId xmlns:a16="http://schemas.microsoft.com/office/drawing/2014/main" id="{A5E3BD84-BC5D-4BB3-905F-E7C7A33E92D7}"/>
                  </a:ext>
                </a:extLst>
              </p:cNvPr>
              <p:cNvPicPr>
                <a:picLocks noChangeAspect="1" noChangeArrowheads="1"/>
              </p:cNvPicPr>
              <p:nvPr/>
            </p:nvPicPr>
            <p:blipFill>
              <a:blip r:embed="rId556">
                <a:extLst>
                  <a:ext uri="{28A0092B-C50C-407E-A947-70E740481C1C}">
                    <a14:useLocalDpi xmlns:a14="http://schemas.microsoft.com/office/drawing/2010/main" val="0"/>
                  </a:ext>
                </a:extLst>
              </a:blip>
              <a:stretch>
                <a:fillRect/>
              </a:stretch>
            </p:blipFill>
            <p:spPr bwMode="auto">
              <a:xfrm>
                <a:off x="7530" y="2542"/>
                <a:ext cx="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9" name="Picture 9248">
                <a:extLst>
                  <a:ext uri="{FF2B5EF4-FFF2-40B4-BE49-F238E27FC236}">
                    <a16:creationId xmlns:a16="http://schemas.microsoft.com/office/drawing/2014/main" id="{AC9373E0-2549-46E1-8FA9-B8788F886115}"/>
                  </a:ext>
                </a:extLst>
              </p:cNvPr>
              <p:cNvPicPr>
                <a:picLocks noChangeAspect="1" noChangeArrowheads="1"/>
              </p:cNvPicPr>
              <p:nvPr/>
            </p:nvPicPr>
            <p:blipFill>
              <a:blip r:embed="rId557">
                <a:extLst>
                  <a:ext uri="{28A0092B-C50C-407E-A947-70E740481C1C}">
                    <a14:useLocalDpi xmlns:a14="http://schemas.microsoft.com/office/drawing/2010/main" val="0"/>
                  </a:ext>
                </a:extLst>
              </a:blip>
              <a:stretch>
                <a:fillRect/>
              </a:stretch>
            </p:blipFill>
            <p:spPr bwMode="auto">
              <a:xfrm>
                <a:off x="7509" y="2564"/>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0" name="Picture 9249">
                <a:extLst>
                  <a:ext uri="{FF2B5EF4-FFF2-40B4-BE49-F238E27FC236}">
                    <a16:creationId xmlns:a16="http://schemas.microsoft.com/office/drawing/2014/main" id="{D312895D-4E6A-4F70-9048-A43730D09198}"/>
                  </a:ext>
                </a:extLst>
              </p:cNvPr>
              <p:cNvPicPr>
                <a:picLocks noChangeAspect="1" noChangeArrowheads="1"/>
              </p:cNvPicPr>
              <p:nvPr/>
            </p:nvPicPr>
            <p:blipFill>
              <a:blip r:embed="rId557">
                <a:extLst>
                  <a:ext uri="{28A0092B-C50C-407E-A947-70E740481C1C}">
                    <a14:useLocalDpi xmlns:a14="http://schemas.microsoft.com/office/drawing/2010/main" val="0"/>
                  </a:ext>
                </a:extLst>
              </a:blip>
              <a:stretch>
                <a:fillRect/>
              </a:stretch>
            </p:blipFill>
            <p:spPr bwMode="auto">
              <a:xfrm>
                <a:off x="7509" y="2564"/>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9" name="Group 9451">
              <a:extLst>
                <a:ext uri="{FF2B5EF4-FFF2-40B4-BE49-F238E27FC236}">
                  <a16:creationId xmlns:a16="http://schemas.microsoft.com/office/drawing/2014/main" id="{A2892F70-EB47-40FF-8B7B-7CEF231C53D7}"/>
                </a:ext>
              </a:extLst>
            </p:cNvPr>
            <p:cNvGrpSpPr/>
            <p:nvPr/>
          </p:nvGrpSpPr>
          <p:grpSpPr>
            <a:xfrm>
              <a:off x="10579100" y="2587625"/>
              <a:ext cx="1606550" cy="1719263"/>
              <a:chOff x="6664" y="1630"/>
              <a:chExt cx="1012" cy="1083"/>
            </a:xfrm>
          </p:grpSpPr>
          <p:pic>
            <p:nvPicPr>
              <p:cNvPr id="151" name="Picture 9251">
                <a:extLst>
                  <a:ext uri="{FF2B5EF4-FFF2-40B4-BE49-F238E27FC236}">
                    <a16:creationId xmlns:a16="http://schemas.microsoft.com/office/drawing/2014/main" id="{2163CD50-4530-4743-B7A5-FB2879F1E8DD}"/>
                  </a:ext>
                </a:extLst>
              </p:cNvPr>
              <p:cNvPicPr>
                <a:picLocks noChangeAspect="1" noChangeArrowheads="1"/>
              </p:cNvPicPr>
              <p:nvPr/>
            </p:nvPicPr>
            <p:blipFill>
              <a:blip r:embed="rId558">
                <a:extLst>
                  <a:ext uri="{28A0092B-C50C-407E-A947-70E740481C1C}">
                    <a14:useLocalDpi xmlns:a14="http://schemas.microsoft.com/office/drawing/2010/main" val="0"/>
                  </a:ext>
                </a:extLst>
              </a:blip>
              <a:stretch>
                <a:fillRect/>
              </a:stretch>
            </p:blipFill>
            <p:spPr bwMode="auto">
              <a:xfrm>
                <a:off x="7511" y="2561"/>
                <a:ext cx="3"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 name="Picture 9252">
                <a:extLst>
                  <a:ext uri="{FF2B5EF4-FFF2-40B4-BE49-F238E27FC236}">
                    <a16:creationId xmlns:a16="http://schemas.microsoft.com/office/drawing/2014/main" id="{2A1DA983-315C-410F-915C-ACB6895A707C}"/>
                  </a:ext>
                </a:extLst>
              </p:cNvPr>
              <p:cNvPicPr>
                <a:picLocks noChangeAspect="1" noChangeArrowheads="1"/>
              </p:cNvPicPr>
              <p:nvPr/>
            </p:nvPicPr>
            <p:blipFill>
              <a:blip r:embed="rId559">
                <a:extLst>
                  <a:ext uri="{28A0092B-C50C-407E-A947-70E740481C1C}">
                    <a14:useLocalDpi xmlns:a14="http://schemas.microsoft.com/office/drawing/2010/main" val="0"/>
                  </a:ext>
                </a:extLst>
              </a:blip>
              <a:stretch>
                <a:fillRect/>
              </a:stretch>
            </p:blipFill>
            <p:spPr bwMode="auto">
              <a:xfrm>
                <a:off x="7511" y="2564"/>
                <a:ext cx="3"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9253">
                <a:extLst>
                  <a:ext uri="{FF2B5EF4-FFF2-40B4-BE49-F238E27FC236}">
                    <a16:creationId xmlns:a16="http://schemas.microsoft.com/office/drawing/2014/main" id="{EC5A9364-8768-4602-961A-33D4645ECB32}"/>
                  </a:ext>
                </a:extLst>
              </p:cNvPr>
              <p:cNvPicPr>
                <a:picLocks noChangeAspect="1" noChangeArrowheads="1"/>
              </p:cNvPicPr>
              <p:nvPr/>
            </p:nvPicPr>
            <p:blipFill>
              <a:blip r:embed="rId560">
                <a:extLst>
                  <a:ext uri="{28A0092B-C50C-407E-A947-70E740481C1C}">
                    <a14:useLocalDpi xmlns:a14="http://schemas.microsoft.com/office/drawing/2010/main" val="0"/>
                  </a:ext>
                </a:extLst>
              </a:blip>
              <a:stretch>
                <a:fillRect/>
              </a:stretch>
            </p:blipFill>
            <p:spPr bwMode="auto">
              <a:xfrm>
                <a:off x="7509" y="2561"/>
                <a:ext cx="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 name="Picture 9254">
                <a:extLst>
                  <a:ext uri="{FF2B5EF4-FFF2-40B4-BE49-F238E27FC236}">
                    <a16:creationId xmlns:a16="http://schemas.microsoft.com/office/drawing/2014/main" id="{0B222F97-C8E7-41DE-8DC0-B82D30290D02}"/>
                  </a:ext>
                </a:extLst>
              </p:cNvPr>
              <p:cNvPicPr>
                <a:picLocks noChangeAspect="1" noChangeArrowheads="1"/>
              </p:cNvPicPr>
              <p:nvPr/>
            </p:nvPicPr>
            <p:blipFill>
              <a:blip r:embed="rId561">
                <a:extLst>
                  <a:ext uri="{28A0092B-C50C-407E-A947-70E740481C1C}">
                    <a14:useLocalDpi xmlns:a14="http://schemas.microsoft.com/office/drawing/2010/main" val="0"/>
                  </a:ext>
                </a:extLst>
              </a:blip>
              <a:stretch>
                <a:fillRect/>
              </a:stretch>
            </p:blipFill>
            <p:spPr bwMode="auto">
              <a:xfrm>
                <a:off x="7511" y="2564"/>
                <a:ext cx="3"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 name="Picture 9255">
                <a:extLst>
                  <a:ext uri="{FF2B5EF4-FFF2-40B4-BE49-F238E27FC236}">
                    <a16:creationId xmlns:a16="http://schemas.microsoft.com/office/drawing/2014/main" id="{7516766B-6657-4AA4-9D45-4369AF20D832}"/>
                  </a:ext>
                </a:extLst>
              </p:cNvPr>
              <p:cNvPicPr>
                <a:picLocks noChangeAspect="1" noChangeArrowheads="1"/>
              </p:cNvPicPr>
              <p:nvPr/>
            </p:nvPicPr>
            <p:blipFill>
              <a:blip r:embed="rId562">
                <a:extLst>
                  <a:ext uri="{28A0092B-C50C-407E-A947-70E740481C1C}">
                    <a14:useLocalDpi xmlns:a14="http://schemas.microsoft.com/office/drawing/2010/main" val="0"/>
                  </a:ext>
                </a:extLst>
              </a:blip>
              <a:stretch>
                <a:fillRect/>
              </a:stretch>
            </p:blipFill>
            <p:spPr bwMode="auto">
              <a:xfrm>
                <a:off x="7511" y="2599"/>
                <a:ext cx="16"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 name="Picture 9256">
                <a:extLst>
                  <a:ext uri="{FF2B5EF4-FFF2-40B4-BE49-F238E27FC236}">
                    <a16:creationId xmlns:a16="http://schemas.microsoft.com/office/drawing/2014/main" id="{7A71211A-3E1D-4B86-B8C5-4BB0CFD33B0A}"/>
                  </a:ext>
                </a:extLst>
              </p:cNvPr>
              <p:cNvPicPr>
                <a:picLocks noChangeAspect="1" noChangeArrowheads="1"/>
              </p:cNvPicPr>
              <p:nvPr/>
            </p:nvPicPr>
            <p:blipFill>
              <a:blip r:embed="rId563">
                <a:extLst>
                  <a:ext uri="{28A0092B-C50C-407E-A947-70E740481C1C}">
                    <a14:useLocalDpi xmlns:a14="http://schemas.microsoft.com/office/drawing/2010/main" val="0"/>
                  </a:ext>
                </a:extLst>
              </a:blip>
              <a:stretch>
                <a:fillRect/>
              </a:stretch>
            </p:blipFill>
            <p:spPr bwMode="auto">
              <a:xfrm>
                <a:off x="7541" y="2607"/>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 name="Picture 9257">
                <a:extLst>
                  <a:ext uri="{FF2B5EF4-FFF2-40B4-BE49-F238E27FC236}">
                    <a16:creationId xmlns:a16="http://schemas.microsoft.com/office/drawing/2014/main" id="{EC806CEF-1E5D-4175-837F-0BC72FAC1269}"/>
                  </a:ext>
                </a:extLst>
              </p:cNvPr>
              <p:cNvPicPr>
                <a:picLocks noChangeAspect="1" noChangeArrowheads="1"/>
              </p:cNvPicPr>
              <p:nvPr/>
            </p:nvPicPr>
            <p:blipFill>
              <a:blip r:embed="rId564">
                <a:extLst>
                  <a:ext uri="{28A0092B-C50C-407E-A947-70E740481C1C}">
                    <a14:useLocalDpi xmlns:a14="http://schemas.microsoft.com/office/drawing/2010/main" val="0"/>
                  </a:ext>
                </a:extLst>
              </a:blip>
              <a:stretch>
                <a:fillRect/>
              </a:stretch>
            </p:blipFill>
            <p:spPr bwMode="auto">
              <a:xfrm>
                <a:off x="7536" y="2601"/>
                <a:ext cx="8"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 name="Picture 9258">
                <a:extLst>
                  <a:ext uri="{FF2B5EF4-FFF2-40B4-BE49-F238E27FC236}">
                    <a16:creationId xmlns:a16="http://schemas.microsoft.com/office/drawing/2014/main" id="{7A4E4ABA-65D6-490C-B3A4-5C5B3FCBD0A1}"/>
                  </a:ext>
                </a:extLst>
              </p:cNvPr>
              <p:cNvPicPr>
                <a:picLocks noChangeAspect="1" noChangeArrowheads="1"/>
              </p:cNvPicPr>
              <p:nvPr/>
            </p:nvPicPr>
            <p:blipFill>
              <a:blip r:embed="rId565">
                <a:extLst>
                  <a:ext uri="{28A0092B-C50C-407E-A947-70E740481C1C}">
                    <a14:useLocalDpi xmlns:a14="http://schemas.microsoft.com/office/drawing/2010/main" val="0"/>
                  </a:ext>
                </a:extLst>
              </a:blip>
              <a:stretch>
                <a:fillRect/>
              </a:stretch>
            </p:blipFill>
            <p:spPr bwMode="auto">
              <a:xfrm>
                <a:off x="7541" y="2608"/>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 name="Picture 9259">
                <a:extLst>
                  <a:ext uri="{FF2B5EF4-FFF2-40B4-BE49-F238E27FC236}">
                    <a16:creationId xmlns:a16="http://schemas.microsoft.com/office/drawing/2014/main" id="{1D4852C7-6FC5-4B6C-A16F-DACAD592AE3B}"/>
                  </a:ext>
                </a:extLst>
              </p:cNvPr>
              <p:cNvPicPr>
                <a:picLocks noChangeAspect="1" noChangeArrowheads="1"/>
              </p:cNvPicPr>
              <p:nvPr/>
            </p:nvPicPr>
            <p:blipFill>
              <a:blip r:embed="rId566">
                <a:extLst>
                  <a:ext uri="{28A0092B-C50C-407E-A947-70E740481C1C}">
                    <a14:useLocalDpi xmlns:a14="http://schemas.microsoft.com/office/drawing/2010/main" val="0"/>
                  </a:ext>
                </a:extLst>
              </a:blip>
              <a:stretch>
                <a:fillRect/>
              </a:stretch>
            </p:blipFill>
            <p:spPr bwMode="auto">
              <a:xfrm>
                <a:off x="7526" y="2621"/>
                <a:ext cx="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 name="Picture 9260">
                <a:extLst>
                  <a:ext uri="{FF2B5EF4-FFF2-40B4-BE49-F238E27FC236}">
                    <a16:creationId xmlns:a16="http://schemas.microsoft.com/office/drawing/2014/main" id="{20FBAFF9-DC77-48DE-9D9B-7B0405BE9323}"/>
                  </a:ext>
                </a:extLst>
              </p:cNvPr>
              <p:cNvPicPr>
                <a:picLocks noChangeAspect="1" noChangeArrowheads="1"/>
              </p:cNvPicPr>
              <p:nvPr/>
            </p:nvPicPr>
            <p:blipFill>
              <a:blip r:embed="rId567">
                <a:extLst>
                  <a:ext uri="{28A0092B-C50C-407E-A947-70E740481C1C}">
                    <a14:useLocalDpi xmlns:a14="http://schemas.microsoft.com/office/drawing/2010/main" val="0"/>
                  </a:ext>
                </a:extLst>
              </a:blip>
              <a:stretch>
                <a:fillRect/>
              </a:stretch>
            </p:blipFill>
            <p:spPr bwMode="auto">
              <a:xfrm>
                <a:off x="7514" y="2605"/>
                <a:ext cx="3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 name="Picture 9261">
                <a:extLst>
                  <a:ext uri="{FF2B5EF4-FFF2-40B4-BE49-F238E27FC236}">
                    <a16:creationId xmlns:a16="http://schemas.microsoft.com/office/drawing/2014/main" id="{1C6866AC-88C6-413B-918C-7D39FEEE0D59}"/>
                  </a:ext>
                </a:extLst>
              </p:cNvPr>
              <p:cNvPicPr>
                <a:picLocks noChangeAspect="1" noChangeArrowheads="1"/>
              </p:cNvPicPr>
              <p:nvPr/>
            </p:nvPicPr>
            <p:blipFill>
              <a:blip r:embed="rId568">
                <a:extLst>
                  <a:ext uri="{28A0092B-C50C-407E-A947-70E740481C1C}">
                    <a14:useLocalDpi xmlns:a14="http://schemas.microsoft.com/office/drawing/2010/main" val="0"/>
                  </a:ext>
                </a:extLst>
              </a:blip>
              <a:stretch>
                <a:fillRect/>
              </a:stretch>
            </p:blipFill>
            <p:spPr bwMode="auto">
              <a:xfrm>
                <a:off x="7538" y="2611"/>
                <a:ext cx="6"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 name="Picture 9262">
                <a:extLst>
                  <a:ext uri="{FF2B5EF4-FFF2-40B4-BE49-F238E27FC236}">
                    <a16:creationId xmlns:a16="http://schemas.microsoft.com/office/drawing/2014/main" id="{630A73E9-76C8-4B9C-BA36-1941493E903F}"/>
                  </a:ext>
                </a:extLst>
              </p:cNvPr>
              <p:cNvPicPr>
                <a:picLocks noChangeAspect="1" noChangeArrowheads="1"/>
              </p:cNvPicPr>
              <p:nvPr/>
            </p:nvPicPr>
            <p:blipFill>
              <a:blip r:embed="rId569">
                <a:extLst>
                  <a:ext uri="{28A0092B-C50C-407E-A947-70E740481C1C}">
                    <a14:useLocalDpi xmlns:a14="http://schemas.microsoft.com/office/drawing/2010/main" val="0"/>
                  </a:ext>
                </a:extLst>
              </a:blip>
              <a:stretch>
                <a:fillRect/>
              </a:stretch>
            </p:blipFill>
            <p:spPr bwMode="auto">
              <a:xfrm>
                <a:off x="7511" y="2600"/>
                <a:ext cx="33"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 name="Picture 9263">
                <a:extLst>
                  <a:ext uri="{FF2B5EF4-FFF2-40B4-BE49-F238E27FC236}">
                    <a16:creationId xmlns:a16="http://schemas.microsoft.com/office/drawing/2014/main" id="{99C1BC00-E802-4493-8C6A-CFABA4C214E0}"/>
                  </a:ext>
                </a:extLst>
              </p:cNvPr>
              <p:cNvPicPr>
                <a:picLocks noChangeAspect="1" noChangeArrowheads="1"/>
              </p:cNvPicPr>
              <p:nvPr/>
            </p:nvPicPr>
            <p:blipFill>
              <a:blip r:embed="rId570">
                <a:extLst>
                  <a:ext uri="{28A0092B-C50C-407E-A947-70E740481C1C}">
                    <a14:useLocalDpi xmlns:a14="http://schemas.microsoft.com/office/drawing/2010/main" val="0"/>
                  </a:ext>
                </a:extLst>
              </a:blip>
              <a:stretch>
                <a:fillRect/>
              </a:stretch>
            </p:blipFill>
            <p:spPr bwMode="auto">
              <a:xfrm>
                <a:off x="7517" y="2607"/>
                <a:ext cx="21"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 name="Picture 9264">
                <a:extLst>
                  <a:ext uri="{FF2B5EF4-FFF2-40B4-BE49-F238E27FC236}">
                    <a16:creationId xmlns:a16="http://schemas.microsoft.com/office/drawing/2014/main" id="{07708443-8411-4242-85CD-B692F75AD889}"/>
                  </a:ext>
                </a:extLst>
              </p:cNvPr>
              <p:cNvPicPr>
                <a:picLocks noChangeAspect="1" noChangeArrowheads="1"/>
              </p:cNvPicPr>
              <p:nvPr/>
            </p:nvPicPr>
            <p:blipFill>
              <a:blip r:embed="rId571">
                <a:extLst>
                  <a:ext uri="{28A0092B-C50C-407E-A947-70E740481C1C}">
                    <a14:useLocalDpi xmlns:a14="http://schemas.microsoft.com/office/drawing/2010/main" val="0"/>
                  </a:ext>
                </a:extLst>
              </a:blip>
              <a:stretch>
                <a:fillRect/>
              </a:stretch>
            </p:blipFill>
            <p:spPr bwMode="auto">
              <a:xfrm>
                <a:off x="7517" y="2607"/>
                <a:ext cx="2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 name="Picture 9265">
                <a:extLst>
                  <a:ext uri="{FF2B5EF4-FFF2-40B4-BE49-F238E27FC236}">
                    <a16:creationId xmlns:a16="http://schemas.microsoft.com/office/drawing/2014/main" id="{F37E00D2-4BA2-4E36-A6E8-79DD74983876}"/>
                  </a:ext>
                </a:extLst>
              </p:cNvPr>
              <p:cNvPicPr>
                <a:picLocks noChangeAspect="1" noChangeArrowheads="1"/>
              </p:cNvPicPr>
              <p:nvPr/>
            </p:nvPicPr>
            <p:blipFill>
              <a:blip r:embed="rId572">
                <a:extLst>
                  <a:ext uri="{28A0092B-C50C-407E-A947-70E740481C1C}">
                    <a14:useLocalDpi xmlns:a14="http://schemas.microsoft.com/office/drawing/2010/main" val="0"/>
                  </a:ext>
                </a:extLst>
              </a:blip>
              <a:stretch>
                <a:fillRect/>
              </a:stretch>
            </p:blipFill>
            <p:spPr bwMode="auto">
              <a:xfrm>
                <a:off x="7619" y="2536"/>
                <a:ext cx="9"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9266">
                <a:extLst>
                  <a:ext uri="{FF2B5EF4-FFF2-40B4-BE49-F238E27FC236}">
                    <a16:creationId xmlns:a16="http://schemas.microsoft.com/office/drawing/2014/main" id="{C3DE394D-5965-4EA3-805C-F458D9B50DEF}"/>
                  </a:ext>
                </a:extLst>
              </p:cNvPr>
              <p:cNvPicPr>
                <a:picLocks noChangeAspect="1" noChangeArrowheads="1"/>
              </p:cNvPicPr>
              <p:nvPr/>
            </p:nvPicPr>
            <p:blipFill>
              <a:blip r:embed="rId573">
                <a:extLst>
                  <a:ext uri="{28A0092B-C50C-407E-A947-70E740481C1C}">
                    <a14:useLocalDpi xmlns:a14="http://schemas.microsoft.com/office/drawing/2010/main" val="0"/>
                  </a:ext>
                </a:extLst>
              </a:blip>
              <a:stretch>
                <a:fillRect/>
              </a:stretch>
            </p:blipFill>
            <p:spPr bwMode="auto">
              <a:xfrm>
                <a:off x="7617" y="2566"/>
                <a:ext cx="5"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 name="Picture 9267">
                <a:extLst>
                  <a:ext uri="{FF2B5EF4-FFF2-40B4-BE49-F238E27FC236}">
                    <a16:creationId xmlns:a16="http://schemas.microsoft.com/office/drawing/2014/main" id="{432EF715-4F77-47B1-A282-4D47E308DA48}"/>
                  </a:ext>
                </a:extLst>
              </p:cNvPr>
              <p:cNvPicPr>
                <a:picLocks noChangeAspect="1" noChangeArrowheads="1"/>
              </p:cNvPicPr>
              <p:nvPr/>
            </p:nvPicPr>
            <p:blipFill>
              <a:blip r:embed="rId574">
                <a:extLst>
                  <a:ext uri="{28A0092B-C50C-407E-A947-70E740481C1C}">
                    <a14:useLocalDpi xmlns:a14="http://schemas.microsoft.com/office/drawing/2010/main" val="0"/>
                  </a:ext>
                </a:extLst>
              </a:blip>
              <a:stretch>
                <a:fillRect/>
              </a:stretch>
            </p:blipFill>
            <p:spPr bwMode="auto">
              <a:xfrm>
                <a:off x="7617" y="2568"/>
                <a:ext cx="5"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9268">
                <a:extLst>
                  <a:ext uri="{FF2B5EF4-FFF2-40B4-BE49-F238E27FC236}">
                    <a16:creationId xmlns:a16="http://schemas.microsoft.com/office/drawing/2014/main" id="{17C81067-00BB-473C-8C97-850FE0751A21}"/>
                  </a:ext>
                </a:extLst>
              </p:cNvPr>
              <p:cNvPicPr>
                <a:picLocks noChangeAspect="1" noChangeArrowheads="1"/>
              </p:cNvPicPr>
              <p:nvPr/>
            </p:nvPicPr>
            <p:blipFill>
              <a:blip r:embed="rId575">
                <a:extLst>
                  <a:ext uri="{28A0092B-C50C-407E-A947-70E740481C1C}">
                    <a14:useLocalDpi xmlns:a14="http://schemas.microsoft.com/office/drawing/2010/main" val="0"/>
                  </a:ext>
                </a:extLst>
              </a:blip>
              <a:stretch>
                <a:fillRect/>
              </a:stretch>
            </p:blipFill>
            <p:spPr bwMode="auto">
              <a:xfrm>
                <a:off x="7617" y="2556"/>
                <a:ext cx="10"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9269">
                <a:extLst>
                  <a:ext uri="{FF2B5EF4-FFF2-40B4-BE49-F238E27FC236}">
                    <a16:creationId xmlns:a16="http://schemas.microsoft.com/office/drawing/2014/main" id="{07FD73A2-C5B1-4D80-AB00-A1E50EBD8D94}"/>
                  </a:ext>
                </a:extLst>
              </p:cNvPr>
              <p:cNvPicPr>
                <a:picLocks noChangeAspect="1" noChangeArrowheads="1"/>
              </p:cNvPicPr>
              <p:nvPr/>
            </p:nvPicPr>
            <p:blipFill>
              <a:blip r:embed="rId576">
                <a:extLst>
                  <a:ext uri="{28A0092B-C50C-407E-A947-70E740481C1C}">
                    <a14:useLocalDpi xmlns:a14="http://schemas.microsoft.com/office/drawing/2010/main" val="0"/>
                  </a:ext>
                </a:extLst>
              </a:blip>
              <a:stretch>
                <a:fillRect/>
              </a:stretch>
            </p:blipFill>
            <p:spPr bwMode="auto">
              <a:xfrm>
                <a:off x="7619" y="2566"/>
                <a:ext cx="5"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9270">
                <a:extLst>
                  <a:ext uri="{FF2B5EF4-FFF2-40B4-BE49-F238E27FC236}">
                    <a16:creationId xmlns:a16="http://schemas.microsoft.com/office/drawing/2014/main" id="{2FA7394D-F304-45C5-B9A2-1BF26C44D606}"/>
                  </a:ext>
                </a:extLst>
              </p:cNvPr>
              <p:cNvPicPr>
                <a:picLocks noChangeAspect="1" noChangeArrowheads="1"/>
              </p:cNvPicPr>
              <p:nvPr/>
            </p:nvPicPr>
            <p:blipFill>
              <a:blip r:embed="rId577">
                <a:extLst>
                  <a:ext uri="{28A0092B-C50C-407E-A947-70E740481C1C}">
                    <a14:useLocalDpi xmlns:a14="http://schemas.microsoft.com/office/drawing/2010/main" val="0"/>
                  </a:ext>
                </a:extLst>
              </a:blip>
              <a:stretch>
                <a:fillRect/>
              </a:stretch>
            </p:blipFill>
            <p:spPr bwMode="auto">
              <a:xfrm>
                <a:off x="7619" y="2565"/>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9271">
                <a:extLst>
                  <a:ext uri="{FF2B5EF4-FFF2-40B4-BE49-F238E27FC236}">
                    <a16:creationId xmlns:a16="http://schemas.microsoft.com/office/drawing/2014/main" id="{38214BF2-AD8F-43FA-9EDE-7E1D3E5E256D}"/>
                  </a:ext>
                </a:extLst>
              </p:cNvPr>
              <p:cNvPicPr>
                <a:picLocks noChangeAspect="1" noChangeArrowheads="1"/>
              </p:cNvPicPr>
              <p:nvPr/>
            </p:nvPicPr>
            <p:blipFill>
              <a:blip r:embed="rId578">
                <a:extLst>
                  <a:ext uri="{28A0092B-C50C-407E-A947-70E740481C1C}">
                    <a14:useLocalDpi xmlns:a14="http://schemas.microsoft.com/office/drawing/2010/main" val="0"/>
                  </a:ext>
                </a:extLst>
              </a:blip>
              <a:stretch>
                <a:fillRect/>
              </a:stretch>
            </p:blipFill>
            <p:spPr bwMode="auto">
              <a:xfrm>
                <a:off x="7619" y="2566"/>
                <a:ext cx="3"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 name="Picture 9272">
                <a:extLst>
                  <a:ext uri="{FF2B5EF4-FFF2-40B4-BE49-F238E27FC236}">
                    <a16:creationId xmlns:a16="http://schemas.microsoft.com/office/drawing/2014/main" id="{333749CA-A3B3-4FAB-8F3C-805D484E7244}"/>
                  </a:ext>
                </a:extLst>
              </p:cNvPr>
              <p:cNvPicPr>
                <a:picLocks noChangeAspect="1" noChangeArrowheads="1"/>
              </p:cNvPicPr>
              <p:nvPr/>
            </p:nvPicPr>
            <p:blipFill>
              <a:blip r:embed="rId579">
                <a:extLst>
                  <a:ext uri="{28A0092B-C50C-407E-A947-70E740481C1C}">
                    <a14:useLocalDpi xmlns:a14="http://schemas.microsoft.com/office/drawing/2010/main" val="0"/>
                  </a:ext>
                </a:extLst>
              </a:blip>
              <a:stretch>
                <a:fillRect/>
              </a:stretch>
            </p:blipFill>
            <p:spPr bwMode="auto">
              <a:xfrm>
                <a:off x="7619" y="2566"/>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 name="Picture 9273">
                <a:extLst>
                  <a:ext uri="{FF2B5EF4-FFF2-40B4-BE49-F238E27FC236}">
                    <a16:creationId xmlns:a16="http://schemas.microsoft.com/office/drawing/2014/main" id="{8068A840-D240-4639-AFBA-5CB9FABA53CF}"/>
                  </a:ext>
                </a:extLst>
              </p:cNvPr>
              <p:cNvPicPr>
                <a:picLocks noChangeAspect="1" noChangeArrowheads="1"/>
              </p:cNvPicPr>
              <p:nvPr/>
            </p:nvPicPr>
            <p:blipFill>
              <a:blip r:embed="rId580">
                <a:extLst>
                  <a:ext uri="{28A0092B-C50C-407E-A947-70E740481C1C}">
                    <a14:useLocalDpi xmlns:a14="http://schemas.microsoft.com/office/drawing/2010/main" val="0"/>
                  </a:ext>
                </a:extLst>
              </a:blip>
              <a:stretch>
                <a:fillRect/>
              </a:stretch>
            </p:blipFill>
            <p:spPr bwMode="auto">
              <a:xfrm>
                <a:off x="7619" y="2566"/>
                <a:ext cx="5"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9274">
                <a:extLst>
                  <a:ext uri="{FF2B5EF4-FFF2-40B4-BE49-F238E27FC236}">
                    <a16:creationId xmlns:a16="http://schemas.microsoft.com/office/drawing/2014/main" id="{B5089541-E8BA-492E-8D35-2AF36736FC4D}"/>
                  </a:ext>
                </a:extLst>
              </p:cNvPr>
              <p:cNvSpPr/>
              <p:nvPr/>
            </p:nvSpPr>
            <p:spPr bwMode="auto">
              <a:xfrm>
                <a:off x="6959" y="1630"/>
                <a:ext cx="419" cy="1083"/>
              </a:xfrm>
              <a:custGeom>
                <a:avLst/>
                <a:gdLst>
                  <a:gd name="T0" fmla="*/ 531 w 559"/>
                  <a:gd name="T1" fmla="*/ 697 h 1444"/>
                  <a:gd name="T2" fmla="*/ 507 w 559"/>
                  <a:gd name="T3" fmla="*/ 586 h 1444"/>
                  <a:gd name="T4" fmla="*/ 490 w 559"/>
                  <a:gd name="T5" fmla="*/ 441 h 1444"/>
                  <a:gd name="T6" fmla="*/ 472 w 559"/>
                  <a:gd name="T7" fmla="*/ 312 h 1444"/>
                  <a:gd name="T8" fmla="*/ 382 w 559"/>
                  <a:gd name="T9" fmla="*/ 225 h 1444"/>
                  <a:gd name="T10" fmla="*/ 324 w 559"/>
                  <a:gd name="T11" fmla="*/ 159 h 1444"/>
                  <a:gd name="T12" fmla="*/ 342 w 559"/>
                  <a:gd name="T13" fmla="*/ 129 h 1444"/>
                  <a:gd name="T14" fmla="*/ 340 w 559"/>
                  <a:gd name="T15" fmla="*/ 96 h 1444"/>
                  <a:gd name="T16" fmla="*/ 284 w 559"/>
                  <a:gd name="T17" fmla="*/ 5 h 1444"/>
                  <a:gd name="T18" fmla="*/ 201 w 559"/>
                  <a:gd name="T19" fmla="*/ 110 h 1444"/>
                  <a:gd name="T20" fmla="*/ 223 w 559"/>
                  <a:gd name="T21" fmla="*/ 142 h 1444"/>
                  <a:gd name="T22" fmla="*/ 227 w 559"/>
                  <a:gd name="T23" fmla="*/ 199 h 1444"/>
                  <a:gd name="T24" fmla="*/ 140 w 559"/>
                  <a:gd name="T25" fmla="*/ 238 h 1444"/>
                  <a:gd name="T26" fmla="*/ 87 w 559"/>
                  <a:gd name="T27" fmla="*/ 368 h 1444"/>
                  <a:gd name="T28" fmla="*/ 52 w 559"/>
                  <a:gd name="T29" fmla="*/ 583 h 1444"/>
                  <a:gd name="T30" fmla="*/ 26 w 559"/>
                  <a:gd name="T31" fmla="*/ 701 h 1444"/>
                  <a:gd name="T32" fmla="*/ 4 w 559"/>
                  <a:gd name="T33" fmla="*/ 771 h 1444"/>
                  <a:gd name="T34" fmla="*/ 28 w 559"/>
                  <a:gd name="T35" fmla="*/ 762 h 1444"/>
                  <a:gd name="T36" fmla="*/ 28 w 559"/>
                  <a:gd name="T37" fmla="*/ 822 h 1444"/>
                  <a:gd name="T38" fmla="*/ 47 w 559"/>
                  <a:gd name="T39" fmla="*/ 780 h 1444"/>
                  <a:gd name="T40" fmla="*/ 55 w 559"/>
                  <a:gd name="T41" fmla="*/ 824 h 1444"/>
                  <a:gd name="T42" fmla="*/ 65 w 559"/>
                  <a:gd name="T43" fmla="*/ 821 h 1444"/>
                  <a:gd name="T44" fmla="*/ 79 w 559"/>
                  <a:gd name="T45" fmla="*/ 813 h 1444"/>
                  <a:gd name="T46" fmla="*/ 88 w 559"/>
                  <a:gd name="T47" fmla="*/ 763 h 1444"/>
                  <a:gd name="T48" fmla="*/ 88 w 559"/>
                  <a:gd name="T49" fmla="*/ 677 h 1444"/>
                  <a:gd name="T50" fmla="*/ 129 w 559"/>
                  <a:gd name="T51" fmla="*/ 499 h 1444"/>
                  <a:gd name="T52" fmla="*/ 156 w 559"/>
                  <a:gd name="T53" fmla="*/ 445 h 1444"/>
                  <a:gd name="T54" fmla="*/ 164 w 559"/>
                  <a:gd name="T55" fmla="*/ 564 h 1444"/>
                  <a:gd name="T56" fmla="*/ 162 w 559"/>
                  <a:gd name="T57" fmla="*/ 637 h 1444"/>
                  <a:gd name="T58" fmla="*/ 138 w 559"/>
                  <a:gd name="T59" fmla="*/ 863 h 1444"/>
                  <a:gd name="T60" fmla="*/ 141 w 559"/>
                  <a:gd name="T61" fmla="*/ 1021 h 1444"/>
                  <a:gd name="T62" fmla="*/ 73 w 559"/>
                  <a:gd name="T63" fmla="*/ 1388 h 1444"/>
                  <a:gd name="T64" fmla="*/ 60 w 559"/>
                  <a:gd name="T65" fmla="*/ 1431 h 1444"/>
                  <a:gd name="T66" fmla="*/ 194 w 559"/>
                  <a:gd name="T67" fmla="*/ 1339 h 1444"/>
                  <a:gd name="T68" fmla="*/ 228 w 559"/>
                  <a:gd name="T69" fmla="*/ 1115 h 1444"/>
                  <a:gd name="T70" fmla="*/ 230 w 559"/>
                  <a:gd name="T71" fmla="*/ 1012 h 1444"/>
                  <a:gd name="T72" fmla="*/ 273 w 559"/>
                  <a:gd name="T73" fmla="*/ 840 h 1444"/>
                  <a:gd name="T74" fmla="*/ 288 w 559"/>
                  <a:gd name="T75" fmla="*/ 812 h 1444"/>
                  <a:gd name="T76" fmla="*/ 335 w 559"/>
                  <a:gd name="T77" fmla="*/ 955 h 1444"/>
                  <a:gd name="T78" fmla="*/ 348 w 559"/>
                  <a:gd name="T79" fmla="*/ 1026 h 1444"/>
                  <a:gd name="T80" fmla="*/ 384 w 559"/>
                  <a:gd name="T81" fmla="*/ 1248 h 1444"/>
                  <a:gd name="T82" fmla="*/ 462 w 559"/>
                  <a:gd name="T83" fmla="*/ 1424 h 1444"/>
                  <a:gd name="T84" fmla="*/ 530 w 559"/>
                  <a:gd name="T85" fmla="*/ 1418 h 1444"/>
                  <a:gd name="T86" fmla="*/ 445 w 559"/>
                  <a:gd name="T87" fmla="*/ 1284 h 1444"/>
                  <a:gd name="T88" fmla="*/ 426 w 559"/>
                  <a:gd name="T89" fmla="*/ 965 h 1444"/>
                  <a:gd name="T90" fmla="*/ 432 w 559"/>
                  <a:gd name="T91" fmla="*/ 853 h 1444"/>
                  <a:gd name="T92" fmla="*/ 402 w 559"/>
                  <a:gd name="T93" fmla="*/ 633 h 1444"/>
                  <a:gd name="T94" fmla="*/ 399 w 559"/>
                  <a:gd name="T95" fmla="*/ 563 h 1444"/>
                  <a:gd name="T96" fmla="*/ 409 w 559"/>
                  <a:gd name="T97" fmla="*/ 435 h 1444"/>
                  <a:gd name="T98" fmla="*/ 431 w 559"/>
                  <a:gd name="T99" fmla="*/ 525 h 1444"/>
                  <a:gd name="T100" fmla="*/ 472 w 559"/>
                  <a:gd name="T101" fmla="*/ 682 h 1444"/>
                  <a:gd name="T102" fmla="*/ 472 w 559"/>
                  <a:gd name="T103" fmla="*/ 768 h 1444"/>
                  <a:gd name="T104" fmla="*/ 480 w 559"/>
                  <a:gd name="T105" fmla="*/ 812 h 1444"/>
                  <a:gd name="T106" fmla="*/ 490 w 559"/>
                  <a:gd name="T107" fmla="*/ 822 h 1444"/>
                  <a:gd name="T108" fmla="*/ 500 w 559"/>
                  <a:gd name="T109" fmla="*/ 803 h 1444"/>
                  <a:gd name="T110" fmla="*/ 514 w 559"/>
                  <a:gd name="T111" fmla="*/ 771 h 1444"/>
                  <a:gd name="T112" fmla="*/ 536 w 559"/>
                  <a:gd name="T113" fmla="*/ 819 h 1444"/>
                  <a:gd name="T114" fmla="*/ 538 w 559"/>
                  <a:gd name="T115" fmla="*/ 764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9" h="1444">
                    <a:moveTo>
                      <a:pt x="557" y="763"/>
                    </a:moveTo>
                    <a:cubicBezTo>
                      <a:pt x="555" y="759"/>
                      <a:pt x="553" y="755"/>
                      <a:pt x="550" y="751"/>
                    </a:cubicBezTo>
                    <a:cubicBezTo>
                      <a:pt x="547" y="746"/>
                      <a:pt x="546" y="740"/>
                      <a:pt x="544" y="734"/>
                    </a:cubicBezTo>
                    <a:cubicBezTo>
                      <a:pt x="543" y="727"/>
                      <a:pt x="541" y="720"/>
                      <a:pt x="540" y="713"/>
                    </a:cubicBezTo>
                    <a:cubicBezTo>
                      <a:pt x="538" y="707"/>
                      <a:pt x="535" y="702"/>
                      <a:pt x="531" y="697"/>
                    </a:cubicBezTo>
                    <a:cubicBezTo>
                      <a:pt x="525" y="690"/>
                      <a:pt x="520" y="683"/>
                      <a:pt x="515" y="676"/>
                    </a:cubicBezTo>
                    <a:cubicBezTo>
                      <a:pt x="514" y="675"/>
                      <a:pt x="514" y="673"/>
                      <a:pt x="513" y="671"/>
                    </a:cubicBezTo>
                    <a:cubicBezTo>
                      <a:pt x="513" y="668"/>
                      <a:pt x="513" y="664"/>
                      <a:pt x="513" y="661"/>
                    </a:cubicBezTo>
                    <a:cubicBezTo>
                      <a:pt x="512" y="652"/>
                      <a:pt x="510" y="643"/>
                      <a:pt x="510" y="633"/>
                    </a:cubicBezTo>
                    <a:cubicBezTo>
                      <a:pt x="509" y="618"/>
                      <a:pt x="508" y="602"/>
                      <a:pt x="507" y="586"/>
                    </a:cubicBezTo>
                    <a:cubicBezTo>
                      <a:pt x="506" y="574"/>
                      <a:pt x="505" y="561"/>
                      <a:pt x="504" y="549"/>
                    </a:cubicBezTo>
                    <a:cubicBezTo>
                      <a:pt x="503" y="529"/>
                      <a:pt x="499" y="509"/>
                      <a:pt x="491" y="491"/>
                    </a:cubicBezTo>
                    <a:cubicBezTo>
                      <a:pt x="490" y="490"/>
                      <a:pt x="490" y="488"/>
                      <a:pt x="490" y="487"/>
                    </a:cubicBezTo>
                    <a:cubicBezTo>
                      <a:pt x="491" y="483"/>
                      <a:pt x="491" y="479"/>
                      <a:pt x="492" y="476"/>
                    </a:cubicBezTo>
                    <a:cubicBezTo>
                      <a:pt x="492" y="464"/>
                      <a:pt x="492" y="453"/>
                      <a:pt x="490" y="441"/>
                    </a:cubicBezTo>
                    <a:cubicBezTo>
                      <a:pt x="487" y="416"/>
                      <a:pt x="480" y="391"/>
                      <a:pt x="472" y="367"/>
                    </a:cubicBezTo>
                    <a:cubicBezTo>
                      <a:pt x="472" y="365"/>
                      <a:pt x="471" y="363"/>
                      <a:pt x="471" y="361"/>
                    </a:cubicBezTo>
                    <a:cubicBezTo>
                      <a:pt x="471" y="357"/>
                      <a:pt x="472" y="354"/>
                      <a:pt x="472" y="350"/>
                    </a:cubicBezTo>
                    <a:cubicBezTo>
                      <a:pt x="473" y="346"/>
                      <a:pt x="473" y="342"/>
                      <a:pt x="473" y="338"/>
                    </a:cubicBezTo>
                    <a:cubicBezTo>
                      <a:pt x="474" y="330"/>
                      <a:pt x="474" y="321"/>
                      <a:pt x="472" y="312"/>
                    </a:cubicBezTo>
                    <a:cubicBezTo>
                      <a:pt x="470" y="298"/>
                      <a:pt x="464" y="283"/>
                      <a:pt x="455" y="269"/>
                    </a:cubicBezTo>
                    <a:cubicBezTo>
                      <a:pt x="447" y="255"/>
                      <a:pt x="437" y="248"/>
                      <a:pt x="426" y="240"/>
                    </a:cubicBezTo>
                    <a:cubicBezTo>
                      <a:pt x="420" y="237"/>
                      <a:pt x="415" y="234"/>
                      <a:pt x="409" y="233"/>
                    </a:cubicBezTo>
                    <a:cubicBezTo>
                      <a:pt x="402" y="231"/>
                      <a:pt x="396" y="231"/>
                      <a:pt x="390" y="228"/>
                    </a:cubicBezTo>
                    <a:cubicBezTo>
                      <a:pt x="387" y="227"/>
                      <a:pt x="384" y="226"/>
                      <a:pt x="382" y="225"/>
                    </a:cubicBezTo>
                    <a:cubicBezTo>
                      <a:pt x="371" y="219"/>
                      <a:pt x="360" y="213"/>
                      <a:pt x="350" y="208"/>
                    </a:cubicBezTo>
                    <a:cubicBezTo>
                      <a:pt x="342" y="204"/>
                      <a:pt x="334" y="200"/>
                      <a:pt x="326" y="197"/>
                    </a:cubicBezTo>
                    <a:cubicBezTo>
                      <a:pt x="323" y="196"/>
                      <a:pt x="323" y="196"/>
                      <a:pt x="322" y="193"/>
                    </a:cubicBezTo>
                    <a:cubicBezTo>
                      <a:pt x="321" y="177"/>
                      <a:pt x="324" y="159"/>
                      <a:pt x="324" y="159"/>
                    </a:cubicBezTo>
                    <a:cubicBezTo>
                      <a:pt x="324" y="159"/>
                      <a:pt x="324" y="159"/>
                      <a:pt x="324" y="159"/>
                    </a:cubicBezTo>
                    <a:cubicBezTo>
                      <a:pt x="325" y="158"/>
                      <a:pt x="325" y="158"/>
                      <a:pt x="325" y="158"/>
                    </a:cubicBezTo>
                    <a:cubicBezTo>
                      <a:pt x="327" y="154"/>
                      <a:pt x="328" y="151"/>
                      <a:pt x="329" y="146"/>
                    </a:cubicBezTo>
                    <a:cubicBezTo>
                      <a:pt x="330" y="143"/>
                      <a:pt x="330" y="140"/>
                      <a:pt x="330" y="137"/>
                    </a:cubicBezTo>
                    <a:cubicBezTo>
                      <a:pt x="334" y="138"/>
                      <a:pt x="337" y="138"/>
                      <a:pt x="339" y="135"/>
                    </a:cubicBezTo>
                    <a:cubicBezTo>
                      <a:pt x="340" y="133"/>
                      <a:pt x="340" y="131"/>
                      <a:pt x="342" y="129"/>
                    </a:cubicBezTo>
                    <a:cubicBezTo>
                      <a:pt x="343" y="127"/>
                      <a:pt x="344" y="126"/>
                      <a:pt x="346" y="124"/>
                    </a:cubicBezTo>
                    <a:cubicBezTo>
                      <a:pt x="349" y="120"/>
                      <a:pt x="350" y="115"/>
                      <a:pt x="350" y="110"/>
                    </a:cubicBezTo>
                    <a:cubicBezTo>
                      <a:pt x="350" y="106"/>
                      <a:pt x="351" y="95"/>
                      <a:pt x="345" y="94"/>
                    </a:cubicBezTo>
                    <a:cubicBezTo>
                      <a:pt x="343" y="94"/>
                      <a:pt x="342" y="95"/>
                      <a:pt x="340" y="96"/>
                    </a:cubicBezTo>
                    <a:cubicBezTo>
                      <a:pt x="340" y="96"/>
                      <a:pt x="340" y="96"/>
                      <a:pt x="340" y="96"/>
                    </a:cubicBezTo>
                    <a:cubicBezTo>
                      <a:pt x="341" y="91"/>
                      <a:pt x="341" y="87"/>
                      <a:pt x="342" y="83"/>
                    </a:cubicBezTo>
                    <a:cubicBezTo>
                      <a:pt x="346" y="67"/>
                      <a:pt x="343" y="51"/>
                      <a:pt x="336" y="39"/>
                    </a:cubicBezTo>
                    <a:cubicBezTo>
                      <a:pt x="328" y="22"/>
                      <a:pt x="311" y="9"/>
                      <a:pt x="291" y="5"/>
                    </a:cubicBezTo>
                    <a:cubicBezTo>
                      <a:pt x="289" y="5"/>
                      <a:pt x="287" y="5"/>
                      <a:pt x="284" y="5"/>
                    </a:cubicBezTo>
                    <a:cubicBezTo>
                      <a:pt x="284" y="5"/>
                      <a:pt x="284" y="5"/>
                      <a:pt x="284" y="5"/>
                    </a:cubicBezTo>
                    <a:cubicBezTo>
                      <a:pt x="238" y="0"/>
                      <a:pt x="201" y="33"/>
                      <a:pt x="207" y="82"/>
                    </a:cubicBezTo>
                    <a:cubicBezTo>
                      <a:pt x="207" y="86"/>
                      <a:pt x="209" y="90"/>
                      <a:pt x="210" y="95"/>
                    </a:cubicBezTo>
                    <a:cubicBezTo>
                      <a:pt x="210" y="95"/>
                      <a:pt x="210" y="96"/>
                      <a:pt x="211" y="96"/>
                    </a:cubicBezTo>
                    <a:cubicBezTo>
                      <a:pt x="209" y="95"/>
                      <a:pt x="207" y="94"/>
                      <a:pt x="206" y="94"/>
                    </a:cubicBezTo>
                    <a:cubicBezTo>
                      <a:pt x="200" y="95"/>
                      <a:pt x="201" y="106"/>
                      <a:pt x="201" y="110"/>
                    </a:cubicBezTo>
                    <a:cubicBezTo>
                      <a:pt x="201" y="115"/>
                      <a:pt x="202" y="120"/>
                      <a:pt x="205" y="124"/>
                    </a:cubicBezTo>
                    <a:cubicBezTo>
                      <a:pt x="206" y="126"/>
                      <a:pt x="208" y="127"/>
                      <a:pt x="209" y="129"/>
                    </a:cubicBezTo>
                    <a:cubicBezTo>
                      <a:pt x="210" y="131"/>
                      <a:pt x="211" y="133"/>
                      <a:pt x="212" y="135"/>
                    </a:cubicBezTo>
                    <a:cubicBezTo>
                      <a:pt x="214" y="138"/>
                      <a:pt x="218" y="138"/>
                      <a:pt x="222" y="137"/>
                    </a:cubicBezTo>
                    <a:cubicBezTo>
                      <a:pt x="223" y="138"/>
                      <a:pt x="223" y="140"/>
                      <a:pt x="223" y="142"/>
                    </a:cubicBezTo>
                    <a:cubicBezTo>
                      <a:pt x="223" y="147"/>
                      <a:pt x="224" y="152"/>
                      <a:pt x="227" y="156"/>
                    </a:cubicBezTo>
                    <a:cubicBezTo>
                      <a:pt x="228" y="158"/>
                      <a:pt x="230" y="160"/>
                      <a:pt x="231" y="162"/>
                    </a:cubicBezTo>
                    <a:cubicBezTo>
                      <a:pt x="232" y="170"/>
                      <a:pt x="233" y="187"/>
                      <a:pt x="234" y="190"/>
                    </a:cubicBezTo>
                    <a:cubicBezTo>
                      <a:pt x="234" y="195"/>
                      <a:pt x="232" y="196"/>
                      <a:pt x="228" y="198"/>
                    </a:cubicBezTo>
                    <a:cubicBezTo>
                      <a:pt x="227" y="198"/>
                      <a:pt x="227" y="199"/>
                      <a:pt x="227" y="199"/>
                    </a:cubicBezTo>
                    <a:cubicBezTo>
                      <a:pt x="219" y="202"/>
                      <a:pt x="212" y="206"/>
                      <a:pt x="205" y="210"/>
                    </a:cubicBezTo>
                    <a:cubicBezTo>
                      <a:pt x="195" y="215"/>
                      <a:pt x="186" y="220"/>
                      <a:pt x="176" y="226"/>
                    </a:cubicBezTo>
                    <a:cubicBezTo>
                      <a:pt x="172" y="229"/>
                      <a:pt x="167" y="231"/>
                      <a:pt x="161" y="232"/>
                    </a:cubicBezTo>
                    <a:cubicBezTo>
                      <a:pt x="159" y="233"/>
                      <a:pt x="157" y="233"/>
                      <a:pt x="154" y="234"/>
                    </a:cubicBezTo>
                    <a:cubicBezTo>
                      <a:pt x="150" y="235"/>
                      <a:pt x="144" y="236"/>
                      <a:pt x="140" y="238"/>
                    </a:cubicBezTo>
                    <a:cubicBezTo>
                      <a:pt x="125" y="247"/>
                      <a:pt x="113" y="255"/>
                      <a:pt x="103" y="273"/>
                    </a:cubicBezTo>
                    <a:cubicBezTo>
                      <a:pt x="91" y="293"/>
                      <a:pt x="83" y="317"/>
                      <a:pt x="86" y="341"/>
                    </a:cubicBezTo>
                    <a:cubicBezTo>
                      <a:pt x="86" y="342"/>
                      <a:pt x="86" y="343"/>
                      <a:pt x="86" y="343"/>
                    </a:cubicBezTo>
                    <a:cubicBezTo>
                      <a:pt x="86" y="347"/>
                      <a:pt x="87" y="352"/>
                      <a:pt x="87" y="356"/>
                    </a:cubicBezTo>
                    <a:cubicBezTo>
                      <a:pt x="88" y="360"/>
                      <a:pt x="89" y="364"/>
                      <a:pt x="87" y="368"/>
                    </a:cubicBezTo>
                    <a:cubicBezTo>
                      <a:pt x="80" y="390"/>
                      <a:pt x="74" y="412"/>
                      <a:pt x="70" y="435"/>
                    </a:cubicBezTo>
                    <a:cubicBezTo>
                      <a:pt x="67" y="452"/>
                      <a:pt x="66" y="470"/>
                      <a:pt x="69" y="488"/>
                    </a:cubicBezTo>
                    <a:cubicBezTo>
                      <a:pt x="69" y="490"/>
                      <a:pt x="69" y="492"/>
                      <a:pt x="68" y="494"/>
                    </a:cubicBezTo>
                    <a:cubicBezTo>
                      <a:pt x="64" y="504"/>
                      <a:pt x="61" y="514"/>
                      <a:pt x="59" y="524"/>
                    </a:cubicBezTo>
                    <a:cubicBezTo>
                      <a:pt x="55" y="544"/>
                      <a:pt x="53" y="563"/>
                      <a:pt x="52" y="583"/>
                    </a:cubicBezTo>
                    <a:cubicBezTo>
                      <a:pt x="52" y="593"/>
                      <a:pt x="52" y="602"/>
                      <a:pt x="51" y="611"/>
                    </a:cubicBezTo>
                    <a:cubicBezTo>
                      <a:pt x="50" y="622"/>
                      <a:pt x="49" y="634"/>
                      <a:pt x="48" y="645"/>
                    </a:cubicBezTo>
                    <a:cubicBezTo>
                      <a:pt x="48" y="652"/>
                      <a:pt x="47" y="660"/>
                      <a:pt x="46" y="667"/>
                    </a:cubicBezTo>
                    <a:cubicBezTo>
                      <a:pt x="46" y="673"/>
                      <a:pt x="45" y="678"/>
                      <a:pt x="41" y="683"/>
                    </a:cubicBezTo>
                    <a:cubicBezTo>
                      <a:pt x="36" y="689"/>
                      <a:pt x="31" y="695"/>
                      <a:pt x="26" y="701"/>
                    </a:cubicBezTo>
                    <a:cubicBezTo>
                      <a:pt x="24" y="704"/>
                      <a:pt x="22" y="706"/>
                      <a:pt x="21" y="710"/>
                    </a:cubicBezTo>
                    <a:cubicBezTo>
                      <a:pt x="19" y="718"/>
                      <a:pt x="17" y="727"/>
                      <a:pt x="15" y="736"/>
                    </a:cubicBezTo>
                    <a:cubicBezTo>
                      <a:pt x="14" y="741"/>
                      <a:pt x="13" y="746"/>
                      <a:pt x="10" y="750"/>
                    </a:cubicBezTo>
                    <a:cubicBezTo>
                      <a:pt x="8" y="755"/>
                      <a:pt x="5" y="760"/>
                      <a:pt x="2" y="765"/>
                    </a:cubicBezTo>
                    <a:cubicBezTo>
                      <a:pt x="0" y="768"/>
                      <a:pt x="1" y="770"/>
                      <a:pt x="4" y="771"/>
                    </a:cubicBezTo>
                    <a:cubicBezTo>
                      <a:pt x="9" y="772"/>
                      <a:pt x="14" y="772"/>
                      <a:pt x="19" y="768"/>
                    </a:cubicBezTo>
                    <a:cubicBezTo>
                      <a:pt x="21" y="766"/>
                      <a:pt x="24" y="763"/>
                      <a:pt x="26" y="761"/>
                    </a:cubicBezTo>
                    <a:cubicBezTo>
                      <a:pt x="27" y="760"/>
                      <a:pt x="27" y="759"/>
                      <a:pt x="28" y="758"/>
                    </a:cubicBezTo>
                    <a:cubicBezTo>
                      <a:pt x="29" y="758"/>
                      <a:pt x="29" y="758"/>
                      <a:pt x="29" y="758"/>
                    </a:cubicBezTo>
                    <a:cubicBezTo>
                      <a:pt x="29" y="759"/>
                      <a:pt x="29" y="760"/>
                      <a:pt x="28" y="762"/>
                    </a:cubicBezTo>
                    <a:cubicBezTo>
                      <a:pt x="27" y="770"/>
                      <a:pt x="26" y="779"/>
                      <a:pt x="25" y="788"/>
                    </a:cubicBezTo>
                    <a:cubicBezTo>
                      <a:pt x="25" y="796"/>
                      <a:pt x="24" y="804"/>
                      <a:pt x="23" y="811"/>
                    </a:cubicBezTo>
                    <a:cubicBezTo>
                      <a:pt x="23" y="814"/>
                      <a:pt x="23" y="818"/>
                      <a:pt x="23" y="821"/>
                    </a:cubicBezTo>
                    <a:cubicBezTo>
                      <a:pt x="23" y="822"/>
                      <a:pt x="24" y="823"/>
                      <a:pt x="26" y="823"/>
                    </a:cubicBezTo>
                    <a:cubicBezTo>
                      <a:pt x="27" y="824"/>
                      <a:pt x="28" y="823"/>
                      <a:pt x="28" y="822"/>
                    </a:cubicBezTo>
                    <a:cubicBezTo>
                      <a:pt x="33" y="818"/>
                      <a:pt x="36" y="812"/>
                      <a:pt x="37" y="806"/>
                    </a:cubicBezTo>
                    <a:cubicBezTo>
                      <a:pt x="40" y="795"/>
                      <a:pt x="43" y="783"/>
                      <a:pt x="45" y="772"/>
                    </a:cubicBezTo>
                    <a:cubicBezTo>
                      <a:pt x="46" y="771"/>
                      <a:pt x="46" y="771"/>
                      <a:pt x="46" y="770"/>
                    </a:cubicBezTo>
                    <a:cubicBezTo>
                      <a:pt x="47" y="771"/>
                      <a:pt x="47" y="771"/>
                      <a:pt x="47" y="772"/>
                    </a:cubicBezTo>
                    <a:cubicBezTo>
                      <a:pt x="47" y="775"/>
                      <a:pt x="47" y="778"/>
                      <a:pt x="47" y="780"/>
                    </a:cubicBezTo>
                    <a:cubicBezTo>
                      <a:pt x="47" y="788"/>
                      <a:pt x="46" y="795"/>
                      <a:pt x="46" y="802"/>
                    </a:cubicBezTo>
                    <a:cubicBezTo>
                      <a:pt x="45" y="810"/>
                      <a:pt x="45" y="819"/>
                      <a:pt x="46" y="827"/>
                    </a:cubicBezTo>
                    <a:cubicBezTo>
                      <a:pt x="47" y="828"/>
                      <a:pt x="48" y="828"/>
                      <a:pt x="49" y="828"/>
                    </a:cubicBezTo>
                    <a:cubicBezTo>
                      <a:pt x="50" y="830"/>
                      <a:pt x="52" y="829"/>
                      <a:pt x="53" y="828"/>
                    </a:cubicBezTo>
                    <a:cubicBezTo>
                      <a:pt x="54" y="827"/>
                      <a:pt x="55" y="826"/>
                      <a:pt x="55" y="824"/>
                    </a:cubicBezTo>
                    <a:cubicBezTo>
                      <a:pt x="58" y="815"/>
                      <a:pt x="59" y="805"/>
                      <a:pt x="61" y="796"/>
                    </a:cubicBezTo>
                    <a:cubicBezTo>
                      <a:pt x="62" y="791"/>
                      <a:pt x="63" y="785"/>
                      <a:pt x="63" y="780"/>
                    </a:cubicBezTo>
                    <a:cubicBezTo>
                      <a:pt x="64" y="780"/>
                      <a:pt x="64" y="781"/>
                      <a:pt x="64" y="782"/>
                    </a:cubicBezTo>
                    <a:cubicBezTo>
                      <a:pt x="64" y="792"/>
                      <a:pt x="64" y="801"/>
                      <a:pt x="64" y="811"/>
                    </a:cubicBezTo>
                    <a:cubicBezTo>
                      <a:pt x="64" y="814"/>
                      <a:pt x="65" y="817"/>
                      <a:pt x="65" y="821"/>
                    </a:cubicBezTo>
                    <a:cubicBezTo>
                      <a:pt x="65" y="823"/>
                      <a:pt x="67" y="824"/>
                      <a:pt x="69" y="824"/>
                    </a:cubicBezTo>
                    <a:cubicBezTo>
                      <a:pt x="70" y="824"/>
                      <a:pt x="72" y="823"/>
                      <a:pt x="73" y="822"/>
                    </a:cubicBezTo>
                    <a:cubicBezTo>
                      <a:pt x="73" y="821"/>
                      <a:pt x="73" y="820"/>
                      <a:pt x="74" y="819"/>
                    </a:cubicBezTo>
                    <a:cubicBezTo>
                      <a:pt x="74" y="814"/>
                      <a:pt x="75" y="810"/>
                      <a:pt x="76" y="804"/>
                    </a:cubicBezTo>
                    <a:cubicBezTo>
                      <a:pt x="77" y="808"/>
                      <a:pt x="78" y="810"/>
                      <a:pt x="79" y="813"/>
                    </a:cubicBezTo>
                    <a:cubicBezTo>
                      <a:pt x="81" y="816"/>
                      <a:pt x="81" y="816"/>
                      <a:pt x="85" y="816"/>
                    </a:cubicBezTo>
                    <a:cubicBezTo>
                      <a:pt x="85" y="816"/>
                      <a:pt x="85" y="816"/>
                      <a:pt x="86" y="816"/>
                    </a:cubicBezTo>
                    <a:cubicBezTo>
                      <a:pt x="87" y="814"/>
                      <a:pt x="87" y="812"/>
                      <a:pt x="87" y="811"/>
                    </a:cubicBezTo>
                    <a:cubicBezTo>
                      <a:pt x="87" y="806"/>
                      <a:pt x="87" y="801"/>
                      <a:pt x="87" y="796"/>
                    </a:cubicBezTo>
                    <a:cubicBezTo>
                      <a:pt x="87" y="785"/>
                      <a:pt x="86" y="774"/>
                      <a:pt x="88" y="763"/>
                    </a:cubicBezTo>
                    <a:cubicBezTo>
                      <a:pt x="90" y="756"/>
                      <a:pt x="90" y="749"/>
                      <a:pt x="90" y="743"/>
                    </a:cubicBezTo>
                    <a:cubicBezTo>
                      <a:pt x="90" y="741"/>
                      <a:pt x="90" y="738"/>
                      <a:pt x="90" y="736"/>
                    </a:cubicBezTo>
                    <a:cubicBezTo>
                      <a:pt x="91" y="727"/>
                      <a:pt x="92" y="719"/>
                      <a:pt x="91" y="710"/>
                    </a:cubicBezTo>
                    <a:cubicBezTo>
                      <a:pt x="91" y="702"/>
                      <a:pt x="90" y="693"/>
                      <a:pt x="88" y="685"/>
                    </a:cubicBezTo>
                    <a:cubicBezTo>
                      <a:pt x="87" y="683"/>
                      <a:pt x="87" y="680"/>
                      <a:pt x="88" y="677"/>
                    </a:cubicBezTo>
                    <a:cubicBezTo>
                      <a:pt x="92" y="667"/>
                      <a:pt x="96" y="657"/>
                      <a:pt x="99" y="647"/>
                    </a:cubicBezTo>
                    <a:cubicBezTo>
                      <a:pt x="107" y="622"/>
                      <a:pt x="114" y="598"/>
                      <a:pt x="122" y="574"/>
                    </a:cubicBezTo>
                    <a:cubicBezTo>
                      <a:pt x="126" y="558"/>
                      <a:pt x="129" y="543"/>
                      <a:pt x="129" y="526"/>
                    </a:cubicBezTo>
                    <a:cubicBezTo>
                      <a:pt x="128" y="522"/>
                      <a:pt x="129" y="518"/>
                      <a:pt x="129" y="514"/>
                    </a:cubicBezTo>
                    <a:cubicBezTo>
                      <a:pt x="129" y="509"/>
                      <a:pt x="129" y="504"/>
                      <a:pt x="129" y="499"/>
                    </a:cubicBezTo>
                    <a:cubicBezTo>
                      <a:pt x="129" y="496"/>
                      <a:pt x="130" y="493"/>
                      <a:pt x="131" y="491"/>
                    </a:cubicBezTo>
                    <a:cubicBezTo>
                      <a:pt x="136" y="483"/>
                      <a:pt x="139" y="474"/>
                      <a:pt x="142" y="466"/>
                    </a:cubicBezTo>
                    <a:cubicBezTo>
                      <a:pt x="145" y="457"/>
                      <a:pt x="148" y="447"/>
                      <a:pt x="150" y="438"/>
                    </a:cubicBezTo>
                    <a:cubicBezTo>
                      <a:pt x="150" y="437"/>
                      <a:pt x="151" y="436"/>
                      <a:pt x="152" y="434"/>
                    </a:cubicBezTo>
                    <a:cubicBezTo>
                      <a:pt x="153" y="438"/>
                      <a:pt x="155" y="441"/>
                      <a:pt x="156" y="445"/>
                    </a:cubicBezTo>
                    <a:cubicBezTo>
                      <a:pt x="157" y="446"/>
                      <a:pt x="157" y="446"/>
                      <a:pt x="157" y="447"/>
                    </a:cubicBezTo>
                    <a:cubicBezTo>
                      <a:pt x="158" y="460"/>
                      <a:pt x="159" y="473"/>
                      <a:pt x="161" y="486"/>
                    </a:cubicBezTo>
                    <a:cubicBezTo>
                      <a:pt x="162" y="493"/>
                      <a:pt x="163" y="501"/>
                      <a:pt x="163" y="508"/>
                    </a:cubicBezTo>
                    <a:cubicBezTo>
                      <a:pt x="164" y="516"/>
                      <a:pt x="163" y="525"/>
                      <a:pt x="164" y="533"/>
                    </a:cubicBezTo>
                    <a:cubicBezTo>
                      <a:pt x="164" y="543"/>
                      <a:pt x="164" y="553"/>
                      <a:pt x="164" y="564"/>
                    </a:cubicBezTo>
                    <a:cubicBezTo>
                      <a:pt x="165" y="568"/>
                      <a:pt x="166" y="572"/>
                      <a:pt x="167" y="576"/>
                    </a:cubicBezTo>
                    <a:cubicBezTo>
                      <a:pt x="167" y="579"/>
                      <a:pt x="168" y="581"/>
                      <a:pt x="166" y="584"/>
                    </a:cubicBezTo>
                    <a:cubicBezTo>
                      <a:pt x="165" y="587"/>
                      <a:pt x="165" y="590"/>
                      <a:pt x="164" y="593"/>
                    </a:cubicBezTo>
                    <a:cubicBezTo>
                      <a:pt x="161" y="607"/>
                      <a:pt x="159" y="620"/>
                      <a:pt x="162" y="633"/>
                    </a:cubicBezTo>
                    <a:cubicBezTo>
                      <a:pt x="163" y="634"/>
                      <a:pt x="162" y="636"/>
                      <a:pt x="162" y="637"/>
                    </a:cubicBezTo>
                    <a:cubicBezTo>
                      <a:pt x="161" y="645"/>
                      <a:pt x="159" y="653"/>
                      <a:pt x="157" y="661"/>
                    </a:cubicBezTo>
                    <a:cubicBezTo>
                      <a:pt x="153" y="687"/>
                      <a:pt x="148" y="713"/>
                      <a:pt x="143" y="739"/>
                    </a:cubicBezTo>
                    <a:cubicBezTo>
                      <a:pt x="141" y="751"/>
                      <a:pt x="140" y="764"/>
                      <a:pt x="138" y="777"/>
                    </a:cubicBezTo>
                    <a:cubicBezTo>
                      <a:pt x="137" y="795"/>
                      <a:pt x="136" y="813"/>
                      <a:pt x="136" y="830"/>
                    </a:cubicBezTo>
                    <a:cubicBezTo>
                      <a:pt x="136" y="841"/>
                      <a:pt x="137" y="852"/>
                      <a:pt x="138" y="863"/>
                    </a:cubicBezTo>
                    <a:cubicBezTo>
                      <a:pt x="138" y="869"/>
                      <a:pt x="139" y="875"/>
                      <a:pt x="140" y="881"/>
                    </a:cubicBezTo>
                    <a:cubicBezTo>
                      <a:pt x="142" y="897"/>
                      <a:pt x="145" y="914"/>
                      <a:pt x="146" y="931"/>
                    </a:cubicBezTo>
                    <a:cubicBezTo>
                      <a:pt x="147" y="943"/>
                      <a:pt x="148" y="954"/>
                      <a:pt x="146" y="965"/>
                    </a:cubicBezTo>
                    <a:cubicBezTo>
                      <a:pt x="143" y="981"/>
                      <a:pt x="142" y="996"/>
                      <a:pt x="143" y="1012"/>
                    </a:cubicBezTo>
                    <a:cubicBezTo>
                      <a:pt x="143" y="1015"/>
                      <a:pt x="143" y="1018"/>
                      <a:pt x="141" y="1021"/>
                    </a:cubicBezTo>
                    <a:cubicBezTo>
                      <a:pt x="136" y="1035"/>
                      <a:pt x="134" y="1050"/>
                      <a:pt x="132" y="1064"/>
                    </a:cubicBezTo>
                    <a:cubicBezTo>
                      <a:pt x="127" y="1119"/>
                      <a:pt x="128" y="1174"/>
                      <a:pt x="132" y="1229"/>
                    </a:cubicBezTo>
                    <a:cubicBezTo>
                      <a:pt x="132" y="1229"/>
                      <a:pt x="134" y="1272"/>
                      <a:pt x="134" y="1282"/>
                    </a:cubicBezTo>
                    <a:cubicBezTo>
                      <a:pt x="134" y="1292"/>
                      <a:pt x="131" y="1306"/>
                      <a:pt x="126" y="1315"/>
                    </a:cubicBezTo>
                    <a:cubicBezTo>
                      <a:pt x="114" y="1341"/>
                      <a:pt x="92" y="1365"/>
                      <a:pt x="73" y="1388"/>
                    </a:cubicBezTo>
                    <a:cubicBezTo>
                      <a:pt x="63" y="1400"/>
                      <a:pt x="62" y="1398"/>
                      <a:pt x="57" y="1402"/>
                    </a:cubicBezTo>
                    <a:cubicBezTo>
                      <a:pt x="53" y="1406"/>
                      <a:pt x="52" y="1408"/>
                      <a:pt x="49" y="1412"/>
                    </a:cubicBezTo>
                    <a:cubicBezTo>
                      <a:pt x="47" y="1415"/>
                      <a:pt x="48" y="1418"/>
                      <a:pt x="48" y="1418"/>
                    </a:cubicBezTo>
                    <a:cubicBezTo>
                      <a:pt x="46" y="1426"/>
                      <a:pt x="51" y="1427"/>
                      <a:pt x="51" y="1427"/>
                    </a:cubicBezTo>
                    <a:cubicBezTo>
                      <a:pt x="54" y="1433"/>
                      <a:pt x="60" y="1431"/>
                      <a:pt x="60" y="1431"/>
                    </a:cubicBezTo>
                    <a:cubicBezTo>
                      <a:pt x="68" y="1439"/>
                      <a:pt x="73" y="1433"/>
                      <a:pt x="73" y="1433"/>
                    </a:cubicBezTo>
                    <a:cubicBezTo>
                      <a:pt x="82" y="1443"/>
                      <a:pt x="92" y="1441"/>
                      <a:pt x="103" y="1432"/>
                    </a:cubicBezTo>
                    <a:cubicBezTo>
                      <a:pt x="113" y="1422"/>
                      <a:pt x="112" y="1426"/>
                      <a:pt x="118" y="1424"/>
                    </a:cubicBezTo>
                    <a:cubicBezTo>
                      <a:pt x="144" y="1414"/>
                      <a:pt x="145" y="1389"/>
                      <a:pt x="167" y="1377"/>
                    </a:cubicBezTo>
                    <a:cubicBezTo>
                      <a:pt x="191" y="1363"/>
                      <a:pt x="197" y="1348"/>
                      <a:pt x="194" y="1339"/>
                    </a:cubicBezTo>
                    <a:cubicBezTo>
                      <a:pt x="192" y="1329"/>
                      <a:pt x="190" y="1316"/>
                      <a:pt x="190" y="1316"/>
                    </a:cubicBezTo>
                    <a:cubicBezTo>
                      <a:pt x="192" y="1314"/>
                      <a:pt x="193" y="1309"/>
                      <a:pt x="192" y="1303"/>
                    </a:cubicBezTo>
                    <a:cubicBezTo>
                      <a:pt x="187" y="1286"/>
                      <a:pt x="189" y="1284"/>
                      <a:pt x="193" y="1248"/>
                    </a:cubicBezTo>
                    <a:cubicBezTo>
                      <a:pt x="198" y="1215"/>
                      <a:pt x="202" y="1178"/>
                      <a:pt x="218" y="1149"/>
                    </a:cubicBezTo>
                    <a:cubicBezTo>
                      <a:pt x="223" y="1139"/>
                      <a:pt x="227" y="1127"/>
                      <a:pt x="228" y="1115"/>
                    </a:cubicBezTo>
                    <a:cubicBezTo>
                      <a:pt x="229" y="1106"/>
                      <a:pt x="229" y="1097"/>
                      <a:pt x="229" y="1088"/>
                    </a:cubicBezTo>
                    <a:cubicBezTo>
                      <a:pt x="229" y="1077"/>
                      <a:pt x="228" y="1066"/>
                      <a:pt x="226" y="1055"/>
                    </a:cubicBezTo>
                    <a:cubicBezTo>
                      <a:pt x="225" y="1047"/>
                      <a:pt x="224" y="1039"/>
                      <a:pt x="222" y="1031"/>
                    </a:cubicBezTo>
                    <a:cubicBezTo>
                      <a:pt x="222" y="1029"/>
                      <a:pt x="222" y="1028"/>
                      <a:pt x="223" y="1026"/>
                    </a:cubicBezTo>
                    <a:cubicBezTo>
                      <a:pt x="226" y="1022"/>
                      <a:pt x="228" y="1017"/>
                      <a:pt x="230" y="1012"/>
                    </a:cubicBezTo>
                    <a:cubicBezTo>
                      <a:pt x="233" y="1001"/>
                      <a:pt x="234" y="991"/>
                      <a:pt x="234" y="981"/>
                    </a:cubicBezTo>
                    <a:cubicBezTo>
                      <a:pt x="234" y="975"/>
                      <a:pt x="234" y="969"/>
                      <a:pt x="235" y="963"/>
                    </a:cubicBezTo>
                    <a:cubicBezTo>
                      <a:pt x="235" y="959"/>
                      <a:pt x="235" y="955"/>
                      <a:pt x="238" y="951"/>
                    </a:cubicBezTo>
                    <a:cubicBezTo>
                      <a:pt x="247" y="933"/>
                      <a:pt x="254" y="915"/>
                      <a:pt x="260" y="896"/>
                    </a:cubicBezTo>
                    <a:cubicBezTo>
                      <a:pt x="265" y="878"/>
                      <a:pt x="269" y="859"/>
                      <a:pt x="273" y="840"/>
                    </a:cubicBezTo>
                    <a:cubicBezTo>
                      <a:pt x="277" y="825"/>
                      <a:pt x="281" y="809"/>
                      <a:pt x="284" y="793"/>
                    </a:cubicBezTo>
                    <a:cubicBezTo>
                      <a:pt x="284" y="794"/>
                      <a:pt x="284" y="795"/>
                      <a:pt x="284" y="796"/>
                    </a:cubicBezTo>
                    <a:cubicBezTo>
                      <a:pt x="284" y="796"/>
                      <a:pt x="284" y="796"/>
                      <a:pt x="284" y="796"/>
                    </a:cubicBezTo>
                    <a:cubicBezTo>
                      <a:pt x="285" y="797"/>
                      <a:pt x="285" y="797"/>
                      <a:pt x="285" y="798"/>
                    </a:cubicBezTo>
                    <a:cubicBezTo>
                      <a:pt x="286" y="803"/>
                      <a:pt x="287" y="807"/>
                      <a:pt x="288" y="812"/>
                    </a:cubicBezTo>
                    <a:cubicBezTo>
                      <a:pt x="292" y="828"/>
                      <a:pt x="296" y="843"/>
                      <a:pt x="300" y="859"/>
                    </a:cubicBezTo>
                    <a:cubicBezTo>
                      <a:pt x="307" y="891"/>
                      <a:pt x="318" y="922"/>
                      <a:pt x="334" y="951"/>
                    </a:cubicBezTo>
                    <a:cubicBezTo>
                      <a:pt x="333" y="951"/>
                      <a:pt x="333" y="951"/>
                      <a:pt x="333" y="951"/>
                    </a:cubicBezTo>
                    <a:cubicBezTo>
                      <a:pt x="334" y="952"/>
                      <a:pt x="334" y="953"/>
                      <a:pt x="335" y="954"/>
                    </a:cubicBezTo>
                    <a:cubicBezTo>
                      <a:pt x="335" y="954"/>
                      <a:pt x="335" y="955"/>
                      <a:pt x="335" y="955"/>
                    </a:cubicBezTo>
                    <a:cubicBezTo>
                      <a:pt x="336" y="966"/>
                      <a:pt x="337" y="973"/>
                      <a:pt x="337" y="976"/>
                    </a:cubicBezTo>
                    <a:cubicBezTo>
                      <a:pt x="337" y="976"/>
                      <a:pt x="337" y="976"/>
                      <a:pt x="337" y="976"/>
                    </a:cubicBezTo>
                    <a:cubicBezTo>
                      <a:pt x="337" y="977"/>
                      <a:pt x="337" y="979"/>
                      <a:pt x="337" y="981"/>
                    </a:cubicBezTo>
                    <a:cubicBezTo>
                      <a:pt x="338" y="988"/>
                      <a:pt x="338" y="999"/>
                      <a:pt x="342" y="1012"/>
                    </a:cubicBezTo>
                    <a:cubicBezTo>
                      <a:pt x="343" y="1017"/>
                      <a:pt x="345" y="1022"/>
                      <a:pt x="348" y="1026"/>
                    </a:cubicBezTo>
                    <a:cubicBezTo>
                      <a:pt x="349" y="1027"/>
                      <a:pt x="352" y="1033"/>
                      <a:pt x="348" y="1059"/>
                    </a:cubicBezTo>
                    <a:cubicBezTo>
                      <a:pt x="346" y="1070"/>
                      <a:pt x="346" y="1081"/>
                      <a:pt x="346" y="1092"/>
                    </a:cubicBezTo>
                    <a:cubicBezTo>
                      <a:pt x="346" y="1101"/>
                      <a:pt x="346" y="1110"/>
                      <a:pt x="347" y="1118"/>
                    </a:cubicBezTo>
                    <a:cubicBezTo>
                      <a:pt x="349" y="1130"/>
                      <a:pt x="353" y="1142"/>
                      <a:pt x="359" y="1152"/>
                    </a:cubicBezTo>
                    <a:cubicBezTo>
                      <a:pt x="375" y="1179"/>
                      <a:pt x="378" y="1216"/>
                      <a:pt x="384" y="1248"/>
                    </a:cubicBezTo>
                    <a:cubicBezTo>
                      <a:pt x="389" y="1284"/>
                      <a:pt x="390" y="1285"/>
                      <a:pt x="386" y="1302"/>
                    </a:cubicBezTo>
                    <a:cubicBezTo>
                      <a:pt x="385" y="1308"/>
                      <a:pt x="387" y="1314"/>
                      <a:pt x="390" y="1316"/>
                    </a:cubicBezTo>
                    <a:cubicBezTo>
                      <a:pt x="390" y="1316"/>
                      <a:pt x="388" y="1325"/>
                      <a:pt x="387" y="1335"/>
                    </a:cubicBezTo>
                    <a:cubicBezTo>
                      <a:pt x="385" y="1352"/>
                      <a:pt x="387" y="1362"/>
                      <a:pt x="413" y="1377"/>
                    </a:cubicBezTo>
                    <a:cubicBezTo>
                      <a:pt x="435" y="1390"/>
                      <a:pt x="435" y="1415"/>
                      <a:pt x="462" y="1424"/>
                    </a:cubicBezTo>
                    <a:cubicBezTo>
                      <a:pt x="468" y="1426"/>
                      <a:pt x="467" y="1423"/>
                      <a:pt x="478" y="1433"/>
                    </a:cubicBezTo>
                    <a:cubicBezTo>
                      <a:pt x="489" y="1444"/>
                      <a:pt x="498" y="1444"/>
                      <a:pt x="507" y="1433"/>
                    </a:cubicBezTo>
                    <a:cubicBezTo>
                      <a:pt x="507" y="1433"/>
                      <a:pt x="512" y="1438"/>
                      <a:pt x="519" y="1431"/>
                    </a:cubicBezTo>
                    <a:cubicBezTo>
                      <a:pt x="519" y="1431"/>
                      <a:pt x="526" y="1433"/>
                      <a:pt x="528" y="1427"/>
                    </a:cubicBezTo>
                    <a:cubicBezTo>
                      <a:pt x="528" y="1427"/>
                      <a:pt x="535" y="1424"/>
                      <a:pt x="530" y="1418"/>
                    </a:cubicBezTo>
                    <a:cubicBezTo>
                      <a:pt x="530" y="1418"/>
                      <a:pt x="535" y="1416"/>
                      <a:pt x="525" y="1404"/>
                    </a:cubicBezTo>
                    <a:cubicBezTo>
                      <a:pt x="522" y="1401"/>
                      <a:pt x="517" y="1402"/>
                      <a:pt x="507" y="1389"/>
                    </a:cubicBezTo>
                    <a:cubicBezTo>
                      <a:pt x="493" y="1370"/>
                      <a:pt x="479" y="1351"/>
                      <a:pt x="465" y="1332"/>
                    </a:cubicBezTo>
                    <a:cubicBezTo>
                      <a:pt x="458" y="1323"/>
                      <a:pt x="452" y="1315"/>
                      <a:pt x="449" y="1305"/>
                    </a:cubicBezTo>
                    <a:cubicBezTo>
                      <a:pt x="446" y="1295"/>
                      <a:pt x="445" y="1293"/>
                      <a:pt x="445" y="1284"/>
                    </a:cubicBezTo>
                    <a:cubicBezTo>
                      <a:pt x="445" y="1259"/>
                      <a:pt x="446" y="1233"/>
                      <a:pt x="446" y="1208"/>
                    </a:cubicBezTo>
                    <a:cubicBezTo>
                      <a:pt x="446" y="1160"/>
                      <a:pt x="447" y="1112"/>
                      <a:pt x="442" y="1064"/>
                    </a:cubicBezTo>
                    <a:cubicBezTo>
                      <a:pt x="441" y="1054"/>
                      <a:pt x="433" y="1027"/>
                      <a:pt x="432" y="1024"/>
                    </a:cubicBezTo>
                    <a:cubicBezTo>
                      <a:pt x="430" y="1019"/>
                      <a:pt x="429" y="1014"/>
                      <a:pt x="429" y="1012"/>
                    </a:cubicBezTo>
                    <a:cubicBezTo>
                      <a:pt x="430" y="996"/>
                      <a:pt x="429" y="981"/>
                      <a:pt x="426" y="965"/>
                    </a:cubicBezTo>
                    <a:cubicBezTo>
                      <a:pt x="424" y="954"/>
                      <a:pt x="423" y="942"/>
                      <a:pt x="424" y="931"/>
                    </a:cubicBezTo>
                    <a:cubicBezTo>
                      <a:pt x="425" y="925"/>
                      <a:pt x="425" y="920"/>
                      <a:pt x="425" y="914"/>
                    </a:cubicBezTo>
                    <a:cubicBezTo>
                      <a:pt x="426" y="908"/>
                      <a:pt x="427" y="902"/>
                      <a:pt x="428" y="896"/>
                    </a:cubicBezTo>
                    <a:cubicBezTo>
                      <a:pt x="428" y="888"/>
                      <a:pt x="429" y="881"/>
                      <a:pt x="430" y="874"/>
                    </a:cubicBezTo>
                    <a:cubicBezTo>
                      <a:pt x="431" y="867"/>
                      <a:pt x="432" y="860"/>
                      <a:pt x="432" y="853"/>
                    </a:cubicBezTo>
                    <a:cubicBezTo>
                      <a:pt x="432" y="843"/>
                      <a:pt x="432" y="832"/>
                      <a:pt x="432" y="821"/>
                    </a:cubicBezTo>
                    <a:cubicBezTo>
                      <a:pt x="432" y="803"/>
                      <a:pt x="431" y="785"/>
                      <a:pt x="428" y="767"/>
                    </a:cubicBezTo>
                    <a:cubicBezTo>
                      <a:pt x="426" y="752"/>
                      <a:pt x="424" y="737"/>
                      <a:pt x="421" y="722"/>
                    </a:cubicBezTo>
                    <a:cubicBezTo>
                      <a:pt x="418" y="707"/>
                      <a:pt x="415" y="691"/>
                      <a:pt x="412" y="676"/>
                    </a:cubicBezTo>
                    <a:cubicBezTo>
                      <a:pt x="409" y="662"/>
                      <a:pt x="405" y="648"/>
                      <a:pt x="402" y="633"/>
                    </a:cubicBezTo>
                    <a:cubicBezTo>
                      <a:pt x="402" y="632"/>
                      <a:pt x="402" y="631"/>
                      <a:pt x="402" y="630"/>
                    </a:cubicBezTo>
                    <a:cubicBezTo>
                      <a:pt x="404" y="621"/>
                      <a:pt x="404" y="612"/>
                      <a:pt x="402" y="603"/>
                    </a:cubicBezTo>
                    <a:cubicBezTo>
                      <a:pt x="401" y="596"/>
                      <a:pt x="399" y="589"/>
                      <a:pt x="397" y="583"/>
                    </a:cubicBezTo>
                    <a:cubicBezTo>
                      <a:pt x="397" y="580"/>
                      <a:pt x="397" y="577"/>
                      <a:pt x="397" y="574"/>
                    </a:cubicBezTo>
                    <a:cubicBezTo>
                      <a:pt x="398" y="571"/>
                      <a:pt x="399" y="567"/>
                      <a:pt x="399" y="563"/>
                    </a:cubicBezTo>
                    <a:cubicBezTo>
                      <a:pt x="399" y="555"/>
                      <a:pt x="399" y="548"/>
                      <a:pt x="399" y="540"/>
                    </a:cubicBezTo>
                    <a:cubicBezTo>
                      <a:pt x="398" y="534"/>
                      <a:pt x="398" y="527"/>
                      <a:pt x="398" y="521"/>
                    </a:cubicBezTo>
                    <a:cubicBezTo>
                      <a:pt x="399" y="511"/>
                      <a:pt x="399" y="501"/>
                      <a:pt x="400" y="491"/>
                    </a:cubicBezTo>
                    <a:cubicBezTo>
                      <a:pt x="401" y="476"/>
                      <a:pt x="403" y="461"/>
                      <a:pt x="404" y="446"/>
                    </a:cubicBezTo>
                    <a:cubicBezTo>
                      <a:pt x="404" y="444"/>
                      <a:pt x="407" y="437"/>
                      <a:pt x="409" y="435"/>
                    </a:cubicBezTo>
                    <a:cubicBezTo>
                      <a:pt x="409" y="436"/>
                      <a:pt x="409" y="437"/>
                      <a:pt x="410" y="438"/>
                    </a:cubicBezTo>
                    <a:cubicBezTo>
                      <a:pt x="414" y="456"/>
                      <a:pt x="420" y="473"/>
                      <a:pt x="429" y="490"/>
                    </a:cubicBezTo>
                    <a:cubicBezTo>
                      <a:pt x="430" y="491"/>
                      <a:pt x="430" y="493"/>
                      <a:pt x="430" y="495"/>
                    </a:cubicBezTo>
                    <a:cubicBezTo>
                      <a:pt x="430" y="498"/>
                      <a:pt x="430" y="501"/>
                      <a:pt x="430" y="503"/>
                    </a:cubicBezTo>
                    <a:cubicBezTo>
                      <a:pt x="430" y="511"/>
                      <a:pt x="431" y="518"/>
                      <a:pt x="431" y="525"/>
                    </a:cubicBezTo>
                    <a:cubicBezTo>
                      <a:pt x="430" y="540"/>
                      <a:pt x="433" y="554"/>
                      <a:pt x="437" y="569"/>
                    </a:cubicBezTo>
                    <a:cubicBezTo>
                      <a:pt x="440" y="579"/>
                      <a:pt x="443" y="590"/>
                      <a:pt x="446" y="600"/>
                    </a:cubicBezTo>
                    <a:cubicBezTo>
                      <a:pt x="452" y="619"/>
                      <a:pt x="457" y="638"/>
                      <a:pt x="464" y="656"/>
                    </a:cubicBezTo>
                    <a:cubicBezTo>
                      <a:pt x="467" y="663"/>
                      <a:pt x="469" y="670"/>
                      <a:pt x="472" y="677"/>
                    </a:cubicBezTo>
                    <a:cubicBezTo>
                      <a:pt x="472" y="679"/>
                      <a:pt x="472" y="680"/>
                      <a:pt x="472" y="682"/>
                    </a:cubicBezTo>
                    <a:cubicBezTo>
                      <a:pt x="471" y="684"/>
                      <a:pt x="470" y="686"/>
                      <a:pt x="470" y="688"/>
                    </a:cubicBezTo>
                    <a:cubicBezTo>
                      <a:pt x="468" y="699"/>
                      <a:pt x="467" y="709"/>
                      <a:pt x="468" y="720"/>
                    </a:cubicBezTo>
                    <a:cubicBezTo>
                      <a:pt x="468" y="725"/>
                      <a:pt x="469" y="731"/>
                      <a:pt x="469" y="736"/>
                    </a:cubicBezTo>
                    <a:cubicBezTo>
                      <a:pt x="469" y="747"/>
                      <a:pt x="469" y="757"/>
                      <a:pt x="472" y="767"/>
                    </a:cubicBezTo>
                    <a:cubicBezTo>
                      <a:pt x="472" y="768"/>
                      <a:pt x="472" y="768"/>
                      <a:pt x="472" y="768"/>
                    </a:cubicBezTo>
                    <a:cubicBezTo>
                      <a:pt x="472" y="777"/>
                      <a:pt x="472" y="785"/>
                      <a:pt x="472" y="793"/>
                    </a:cubicBezTo>
                    <a:cubicBezTo>
                      <a:pt x="472" y="798"/>
                      <a:pt x="472" y="803"/>
                      <a:pt x="472" y="808"/>
                    </a:cubicBezTo>
                    <a:cubicBezTo>
                      <a:pt x="472" y="810"/>
                      <a:pt x="473" y="812"/>
                      <a:pt x="473" y="813"/>
                    </a:cubicBezTo>
                    <a:cubicBezTo>
                      <a:pt x="474" y="813"/>
                      <a:pt x="475" y="814"/>
                      <a:pt x="476" y="814"/>
                    </a:cubicBezTo>
                    <a:cubicBezTo>
                      <a:pt x="478" y="814"/>
                      <a:pt x="478" y="814"/>
                      <a:pt x="480" y="812"/>
                    </a:cubicBezTo>
                    <a:cubicBezTo>
                      <a:pt x="480" y="810"/>
                      <a:pt x="481" y="808"/>
                      <a:pt x="482" y="806"/>
                    </a:cubicBezTo>
                    <a:cubicBezTo>
                      <a:pt x="482" y="805"/>
                      <a:pt x="483" y="804"/>
                      <a:pt x="483" y="803"/>
                    </a:cubicBezTo>
                    <a:cubicBezTo>
                      <a:pt x="484" y="808"/>
                      <a:pt x="485" y="812"/>
                      <a:pt x="486" y="817"/>
                    </a:cubicBezTo>
                    <a:cubicBezTo>
                      <a:pt x="486" y="817"/>
                      <a:pt x="486" y="818"/>
                      <a:pt x="486" y="819"/>
                    </a:cubicBezTo>
                    <a:cubicBezTo>
                      <a:pt x="487" y="821"/>
                      <a:pt x="489" y="822"/>
                      <a:pt x="490" y="822"/>
                    </a:cubicBezTo>
                    <a:cubicBezTo>
                      <a:pt x="492" y="822"/>
                      <a:pt x="494" y="820"/>
                      <a:pt x="494" y="818"/>
                    </a:cubicBezTo>
                    <a:cubicBezTo>
                      <a:pt x="495" y="815"/>
                      <a:pt x="495" y="812"/>
                      <a:pt x="495" y="809"/>
                    </a:cubicBezTo>
                    <a:cubicBezTo>
                      <a:pt x="495" y="800"/>
                      <a:pt x="495" y="790"/>
                      <a:pt x="495" y="780"/>
                    </a:cubicBezTo>
                    <a:cubicBezTo>
                      <a:pt x="495" y="779"/>
                      <a:pt x="495" y="778"/>
                      <a:pt x="496" y="777"/>
                    </a:cubicBezTo>
                    <a:cubicBezTo>
                      <a:pt x="497" y="786"/>
                      <a:pt x="498" y="794"/>
                      <a:pt x="500" y="803"/>
                    </a:cubicBezTo>
                    <a:cubicBezTo>
                      <a:pt x="501" y="809"/>
                      <a:pt x="502" y="816"/>
                      <a:pt x="504" y="822"/>
                    </a:cubicBezTo>
                    <a:cubicBezTo>
                      <a:pt x="505" y="827"/>
                      <a:pt x="507" y="828"/>
                      <a:pt x="511" y="826"/>
                    </a:cubicBezTo>
                    <a:cubicBezTo>
                      <a:pt x="512" y="826"/>
                      <a:pt x="512" y="825"/>
                      <a:pt x="513" y="825"/>
                    </a:cubicBezTo>
                    <a:cubicBezTo>
                      <a:pt x="515" y="806"/>
                      <a:pt x="512" y="787"/>
                      <a:pt x="512" y="768"/>
                    </a:cubicBezTo>
                    <a:cubicBezTo>
                      <a:pt x="514" y="769"/>
                      <a:pt x="514" y="770"/>
                      <a:pt x="514" y="771"/>
                    </a:cubicBezTo>
                    <a:cubicBezTo>
                      <a:pt x="515" y="775"/>
                      <a:pt x="516" y="780"/>
                      <a:pt x="517" y="785"/>
                    </a:cubicBezTo>
                    <a:cubicBezTo>
                      <a:pt x="519" y="790"/>
                      <a:pt x="520" y="796"/>
                      <a:pt x="522" y="801"/>
                    </a:cubicBezTo>
                    <a:cubicBezTo>
                      <a:pt x="523" y="808"/>
                      <a:pt x="525" y="815"/>
                      <a:pt x="531" y="820"/>
                    </a:cubicBezTo>
                    <a:cubicBezTo>
                      <a:pt x="531" y="821"/>
                      <a:pt x="532" y="822"/>
                      <a:pt x="533" y="821"/>
                    </a:cubicBezTo>
                    <a:cubicBezTo>
                      <a:pt x="535" y="821"/>
                      <a:pt x="536" y="820"/>
                      <a:pt x="536" y="819"/>
                    </a:cubicBezTo>
                    <a:cubicBezTo>
                      <a:pt x="536" y="818"/>
                      <a:pt x="536" y="817"/>
                      <a:pt x="536" y="817"/>
                    </a:cubicBezTo>
                    <a:cubicBezTo>
                      <a:pt x="535" y="808"/>
                      <a:pt x="535" y="799"/>
                      <a:pt x="534" y="791"/>
                    </a:cubicBezTo>
                    <a:cubicBezTo>
                      <a:pt x="533" y="779"/>
                      <a:pt x="532" y="767"/>
                      <a:pt x="530" y="755"/>
                    </a:cubicBezTo>
                    <a:cubicBezTo>
                      <a:pt x="531" y="756"/>
                      <a:pt x="532" y="757"/>
                      <a:pt x="533" y="758"/>
                    </a:cubicBezTo>
                    <a:cubicBezTo>
                      <a:pt x="535" y="760"/>
                      <a:pt x="536" y="762"/>
                      <a:pt x="538" y="764"/>
                    </a:cubicBezTo>
                    <a:cubicBezTo>
                      <a:pt x="542" y="768"/>
                      <a:pt x="548" y="770"/>
                      <a:pt x="554" y="768"/>
                    </a:cubicBezTo>
                    <a:cubicBezTo>
                      <a:pt x="558" y="768"/>
                      <a:pt x="559" y="765"/>
                      <a:pt x="557" y="763"/>
                    </a:cubicBezTo>
                    <a:close/>
                  </a:path>
                </a:pathLst>
              </a:custGeom>
              <a:solidFill>
                <a:srgbClr val="ECCC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 name="Oval 9275">
                <a:extLst>
                  <a:ext uri="{FF2B5EF4-FFF2-40B4-BE49-F238E27FC236}">
                    <a16:creationId xmlns:a16="http://schemas.microsoft.com/office/drawing/2014/main" id="{ED8DD61F-8F7A-4814-AB49-AC4FCB856FF6}"/>
                  </a:ext>
                </a:extLst>
              </p:cNvPr>
              <p:cNvSpPr>
                <a:spLocks noChangeArrowheads="1"/>
              </p:cNvSpPr>
              <p:nvPr/>
            </p:nvSpPr>
            <p:spPr bwMode="auto">
              <a:xfrm>
                <a:off x="7446" y="1644"/>
                <a:ext cx="230" cy="230"/>
              </a:xfrm>
              <a:prstGeom prst="ellipse">
                <a:avLst/>
              </a:prstGeom>
              <a:solidFill>
                <a:srgbClr val="B7E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pic>
            <p:nvPicPr>
              <p:cNvPr id="176" name="Picture 9276">
                <a:extLst>
                  <a:ext uri="{FF2B5EF4-FFF2-40B4-BE49-F238E27FC236}">
                    <a16:creationId xmlns:a16="http://schemas.microsoft.com/office/drawing/2014/main" id="{483948B4-3B5B-4093-8071-041A272939E9}"/>
                  </a:ext>
                </a:extLst>
              </p:cNvPr>
              <p:cNvPicPr>
                <a:picLocks noChangeAspect="1" noChangeArrowheads="1"/>
              </p:cNvPicPr>
              <p:nvPr/>
            </p:nvPicPr>
            <p:blipFill>
              <a:blip r:embed="rId581">
                <a:extLst>
                  <a:ext uri="{28A0092B-C50C-407E-A947-70E740481C1C}">
                    <a14:useLocalDpi xmlns:a14="http://schemas.microsoft.com/office/drawing/2010/main" val="0"/>
                  </a:ext>
                </a:extLst>
              </a:blip>
              <a:stretch>
                <a:fillRect/>
              </a:stretch>
            </p:blipFill>
            <p:spPr bwMode="auto">
              <a:xfrm>
                <a:off x="7497" y="1749"/>
                <a:ext cx="87"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 name="Picture 9277">
                <a:extLst>
                  <a:ext uri="{FF2B5EF4-FFF2-40B4-BE49-F238E27FC236}">
                    <a16:creationId xmlns:a16="http://schemas.microsoft.com/office/drawing/2014/main" id="{5CB88067-C481-4925-894B-A6213A82921F}"/>
                  </a:ext>
                </a:extLst>
              </p:cNvPr>
              <p:cNvPicPr>
                <a:picLocks noChangeAspect="1" noChangeArrowheads="1"/>
              </p:cNvPicPr>
              <p:nvPr/>
            </p:nvPicPr>
            <p:blipFill>
              <a:blip r:embed="rId582">
                <a:extLst>
                  <a:ext uri="{28A0092B-C50C-407E-A947-70E740481C1C}">
                    <a14:useLocalDpi xmlns:a14="http://schemas.microsoft.com/office/drawing/2010/main" val="0"/>
                  </a:ext>
                </a:extLst>
              </a:blip>
              <a:stretch>
                <a:fillRect/>
              </a:stretch>
            </p:blipFill>
            <p:spPr bwMode="auto">
              <a:xfrm>
                <a:off x="7497" y="1794"/>
                <a:ext cx="128" cy="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 name="Picture 9278">
                <a:extLst>
                  <a:ext uri="{FF2B5EF4-FFF2-40B4-BE49-F238E27FC236}">
                    <a16:creationId xmlns:a16="http://schemas.microsoft.com/office/drawing/2014/main" id="{B2B9F198-57DC-4BB0-98DE-EF1237C71206}"/>
                  </a:ext>
                </a:extLst>
              </p:cNvPr>
              <p:cNvPicPr>
                <a:picLocks noChangeAspect="1" noChangeArrowheads="1"/>
              </p:cNvPicPr>
              <p:nvPr/>
            </p:nvPicPr>
            <p:blipFill>
              <a:blip r:embed="rId583">
                <a:extLst>
                  <a:ext uri="{28A0092B-C50C-407E-A947-70E740481C1C}">
                    <a14:useLocalDpi xmlns:a14="http://schemas.microsoft.com/office/drawing/2010/main" val="0"/>
                  </a:ext>
                </a:extLst>
              </a:blip>
              <a:stretch>
                <a:fillRect/>
              </a:stretch>
            </p:blipFill>
            <p:spPr bwMode="auto">
              <a:xfrm>
                <a:off x="7497" y="1812"/>
                <a:ext cx="87"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 name="Picture 9279">
                <a:extLst>
                  <a:ext uri="{FF2B5EF4-FFF2-40B4-BE49-F238E27FC236}">
                    <a16:creationId xmlns:a16="http://schemas.microsoft.com/office/drawing/2014/main" id="{755C0FC6-93F0-433C-A867-438E239563EF}"/>
                  </a:ext>
                </a:extLst>
              </p:cNvPr>
              <p:cNvPicPr>
                <a:picLocks noChangeAspect="1" noChangeArrowheads="1"/>
              </p:cNvPicPr>
              <p:nvPr/>
            </p:nvPicPr>
            <p:blipFill>
              <a:blip r:embed="rId584">
                <a:extLst>
                  <a:ext uri="{28A0092B-C50C-407E-A947-70E740481C1C}">
                    <a14:useLocalDpi xmlns:a14="http://schemas.microsoft.com/office/drawing/2010/main" val="0"/>
                  </a:ext>
                </a:extLst>
              </a:blip>
              <a:stretch>
                <a:fillRect/>
              </a:stretch>
            </p:blipFill>
            <p:spPr bwMode="auto">
              <a:xfrm>
                <a:off x="7497" y="1751"/>
                <a:ext cx="87"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 name="Picture 9280">
                <a:extLst>
                  <a:ext uri="{FF2B5EF4-FFF2-40B4-BE49-F238E27FC236}">
                    <a16:creationId xmlns:a16="http://schemas.microsoft.com/office/drawing/2014/main" id="{7C3A84E6-164B-44BF-9564-F290ADF80684}"/>
                  </a:ext>
                </a:extLst>
              </p:cNvPr>
              <p:cNvPicPr>
                <a:picLocks noChangeAspect="1" noChangeArrowheads="1"/>
              </p:cNvPicPr>
              <p:nvPr/>
            </p:nvPicPr>
            <p:blipFill>
              <a:blip r:embed="rId585">
                <a:extLst>
                  <a:ext uri="{28A0092B-C50C-407E-A947-70E740481C1C}">
                    <a14:useLocalDpi xmlns:a14="http://schemas.microsoft.com/office/drawing/2010/main" val="0"/>
                  </a:ext>
                </a:extLst>
              </a:blip>
              <a:stretch>
                <a:fillRect/>
              </a:stretch>
            </p:blipFill>
            <p:spPr bwMode="auto">
              <a:xfrm>
                <a:off x="7497" y="1752"/>
                <a:ext cx="87"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 name="Picture 9281">
                <a:extLst>
                  <a:ext uri="{FF2B5EF4-FFF2-40B4-BE49-F238E27FC236}">
                    <a16:creationId xmlns:a16="http://schemas.microsoft.com/office/drawing/2014/main" id="{F81B00EF-624A-4741-9DE2-AB069E5F8581}"/>
                  </a:ext>
                </a:extLst>
              </p:cNvPr>
              <p:cNvPicPr>
                <a:picLocks noChangeAspect="1" noChangeArrowheads="1"/>
              </p:cNvPicPr>
              <p:nvPr/>
            </p:nvPicPr>
            <p:blipFill>
              <a:blip r:embed="rId586">
                <a:extLst>
                  <a:ext uri="{28A0092B-C50C-407E-A947-70E740481C1C}">
                    <a14:useLocalDpi xmlns:a14="http://schemas.microsoft.com/office/drawing/2010/main" val="0"/>
                  </a:ext>
                </a:extLst>
              </a:blip>
              <a:stretch>
                <a:fillRect/>
              </a:stretch>
            </p:blipFill>
            <p:spPr bwMode="auto">
              <a:xfrm>
                <a:off x="7497" y="1751"/>
                <a:ext cx="85"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2" name="Picture 9282">
                <a:extLst>
                  <a:ext uri="{FF2B5EF4-FFF2-40B4-BE49-F238E27FC236}">
                    <a16:creationId xmlns:a16="http://schemas.microsoft.com/office/drawing/2014/main" id="{6C853239-F071-4569-9AB5-4FC28417D1D2}"/>
                  </a:ext>
                </a:extLst>
              </p:cNvPr>
              <p:cNvPicPr>
                <a:picLocks noChangeAspect="1" noChangeArrowheads="1"/>
              </p:cNvPicPr>
              <p:nvPr/>
            </p:nvPicPr>
            <p:blipFill>
              <a:blip r:embed="rId587">
                <a:extLst>
                  <a:ext uri="{28A0092B-C50C-407E-A947-70E740481C1C}">
                    <a14:useLocalDpi xmlns:a14="http://schemas.microsoft.com/office/drawing/2010/main" val="0"/>
                  </a:ext>
                </a:extLst>
              </a:blip>
              <a:stretch>
                <a:fillRect/>
              </a:stretch>
            </p:blipFill>
            <p:spPr bwMode="auto">
              <a:xfrm>
                <a:off x="7497" y="1752"/>
                <a:ext cx="8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 name="Picture 9283">
                <a:extLst>
                  <a:ext uri="{FF2B5EF4-FFF2-40B4-BE49-F238E27FC236}">
                    <a16:creationId xmlns:a16="http://schemas.microsoft.com/office/drawing/2014/main" id="{1FFFD1EC-5DBD-40E8-B02C-08CEB19CBBFF}"/>
                  </a:ext>
                </a:extLst>
              </p:cNvPr>
              <p:cNvPicPr>
                <a:picLocks noChangeAspect="1" noChangeArrowheads="1"/>
              </p:cNvPicPr>
              <p:nvPr/>
            </p:nvPicPr>
            <p:blipFill>
              <a:blip r:embed="rId588">
                <a:extLst>
                  <a:ext uri="{28A0092B-C50C-407E-A947-70E740481C1C}">
                    <a14:useLocalDpi xmlns:a14="http://schemas.microsoft.com/office/drawing/2010/main" val="0"/>
                  </a:ext>
                </a:extLst>
              </a:blip>
              <a:stretch>
                <a:fillRect/>
              </a:stretch>
            </p:blipFill>
            <p:spPr bwMode="auto">
              <a:xfrm>
                <a:off x="7567" y="1816"/>
                <a:ext cx="13"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 name="Picture 9284">
                <a:extLst>
                  <a:ext uri="{FF2B5EF4-FFF2-40B4-BE49-F238E27FC236}">
                    <a16:creationId xmlns:a16="http://schemas.microsoft.com/office/drawing/2014/main" id="{D36A7438-6102-45F0-8491-AD820D5D4D97}"/>
                  </a:ext>
                </a:extLst>
              </p:cNvPr>
              <p:cNvPicPr>
                <a:picLocks noChangeAspect="1" noChangeArrowheads="1"/>
              </p:cNvPicPr>
              <p:nvPr/>
            </p:nvPicPr>
            <p:blipFill>
              <a:blip r:embed="rId589">
                <a:extLst>
                  <a:ext uri="{28A0092B-C50C-407E-A947-70E740481C1C}">
                    <a14:useLocalDpi xmlns:a14="http://schemas.microsoft.com/office/drawing/2010/main" val="0"/>
                  </a:ext>
                </a:extLst>
              </a:blip>
              <a:stretch>
                <a:fillRect/>
              </a:stretch>
            </p:blipFill>
            <p:spPr bwMode="auto">
              <a:xfrm>
                <a:off x="7561" y="1816"/>
                <a:ext cx="9"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9285">
                <a:extLst>
                  <a:ext uri="{FF2B5EF4-FFF2-40B4-BE49-F238E27FC236}">
                    <a16:creationId xmlns:a16="http://schemas.microsoft.com/office/drawing/2014/main" id="{D32A00F3-156E-405A-9E06-02FCB6868FA4}"/>
                  </a:ext>
                </a:extLst>
              </p:cNvPr>
              <p:cNvPicPr>
                <a:picLocks noChangeAspect="1" noChangeArrowheads="1"/>
              </p:cNvPicPr>
              <p:nvPr/>
            </p:nvPicPr>
            <p:blipFill>
              <a:blip r:embed="rId590">
                <a:extLst>
                  <a:ext uri="{28A0092B-C50C-407E-A947-70E740481C1C}">
                    <a14:useLocalDpi xmlns:a14="http://schemas.microsoft.com/office/drawing/2010/main" val="0"/>
                  </a:ext>
                </a:extLst>
              </a:blip>
              <a:stretch>
                <a:fillRect/>
              </a:stretch>
            </p:blipFill>
            <p:spPr bwMode="auto">
              <a:xfrm>
                <a:off x="7499" y="1809"/>
                <a:ext cx="1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 name="Picture 9286">
                <a:extLst>
                  <a:ext uri="{FF2B5EF4-FFF2-40B4-BE49-F238E27FC236}">
                    <a16:creationId xmlns:a16="http://schemas.microsoft.com/office/drawing/2014/main" id="{E068576E-4125-4A32-9E14-A512E45895AE}"/>
                  </a:ext>
                </a:extLst>
              </p:cNvPr>
              <p:cNvPicPr>
                <a:picLocks noChangeAspect="1" noChangeArrowheads="1"/>
              </p:cNvPicPr>
              <p:nvPr/>
            </p:nvPicPr>
            <p:blipFill>
              <a:blip r:embed="rId591">
                <a:extLst>
                  <a:ext uri="{28A0092B-C50C-407E-A947-70E740481C1C}">
                    <a14:useLocalDpi xmlns:a14="http://schemas.microsoft.com/office/drawing/2010/main" val="0"/>
                  </a:ext>
                </a:extLst>
              </a:blip>
              <a:stretch>
                <a:fillRect/>
              </a:stretch>
            </p:blipFill>
            <p:spPr bwMode="auto">
              <a:xfrm>
                <a:off x="7500" y="1813"/>
                <a:ext cx="8"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9287">
                <a:extLst>
                  <a:ext uri="{FF2B5EF4-FFF2-40B4-BE49-F238E27FC236}">
                    <a16:creationId xmlns:a16="http://schemas.microsoft.com/office/drawing/2014/main" id="{386D52FF-727E-47E6-ADF4-5A64D95995A7}"/>
                  </a:ext>
                </a:extLst>
              </p:cNvPr>
              <p:cNvPicPr>
                <a:picLocks noChangeAspect="1" noChangeArrowheads="1"/>
              </p:cNvPicPr>
              <p:nvPr/>
            </p:nvPicPr>
            <p:blipFill>
              <a:blip r:embed="rId592">
                <a:extLst>
                  <a:ext uri="{28A0092B-C50C-407E-A947-70E740481C1C}">
                    <a14:useLocalDpi xmlns:a14="http://schemas.microsoft.com/office/drawing/2010/main" val="0"/>
                  </a:ext>
                </a:extLst>
              </a:blip>
              <a:stretch>
                <a:fillRect/>
              </a:stretch>
            </p:blipFill>
            <p:spPr bwMode="auto">
              <a:xfrm>
                <a:off x="7500" y="1812"/>
                <a:ext cx="8"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 name="Picture 9288">
                <a:extLst>
                  <a:ext uri="{FF2B5EF4-FFF2-40B4-BE49-F238E27FC236}">
                    <a16:creationId xmlns:a16="http://schemas.microsoft.com/office/drawing/2014/main" id="{2D5182C6-0B4D-4B3B-A7DC-ED3C04CD7BBF}"/>
                  </a:ext>
                </a:extLst>
              </p:cNvPr>
              <p:cNvPicPr>
                <a:picLocks noChangeAspect="1" noChangeArrowheads="1"/>
              </p:cNvPicPr>
              <p:nvPr/>
            </p:nvPicPr>
            <p:blipFill>
              <a:blip r:embed="rId593">
                <a:extLst>
                  <a:ext uri="{28A0092B-C50C-407E-A947-70E740481C1C}">
                    <a14:useLocalDpi xmlns:a14="http://schemas.microsoft.com/office/drawing/2010/main" val="0"/>
                  </a:ext>
                </a:extLst>
              </a:blip>
              <a:stretch>
                <a:fillRect/>
              </a:stretch>
            </p:blipFill>
            <p:spPr bwMode="auto">
              <a:xfrm>
                <a:off x="7505" y="1813"/>
                <a:ext cx="1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 name="Picture 9289">
                <a:extLst>
                  <a:ext uri="{FF2B5EF4-FFF2-40B4-BE49-F238E27FC236}">
                    <a16:creationId xmlns:a16="http://schemas.microsoft.com/office/drawing/2014/main" id="{EE42D78E-F291-4208-96E4-A3C818C8A744}"/>
                  </a:ext>
                </a:extLst>
              </p:cNvPr>
              <p:cNvPicPr>
                <a:picLocks noChangeAspect="1" noChangeArrowheads="1"/>
              </p:cNvPicPr>
              <p:nvPr/>
            </p:nvPicPr>
            <p:blipFill>
              <a:blip r:embed="rId594">
                <a:extLst>
                  <a:ext uri="{28A0092B-C50C-407E-A947-70E740481C1C}">
                    <a14:useLocalDpi xmlns:a14="http://schemas.microsoft.com/office/drawing/2010/main" val="0"/>
                  </a:ext>
                </a:extLst>
              </a:blip>
              <a:stretch>
                <a:fillRect/>
              </a:stretch>
            </p:blipFill>
            <p:spPr bwMode="auto">
              <a:xfrm>
                <a:off x="7506" y="1813"/>
                <a:ext cx="7"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 name="Picture 9290">
                <a:extLst>
                  <a:ext uri="{FF2B5EF4-FFF2-40B4-BE49-F238E27FC236}">
                    <a16:creationId xmlns:a16="http://schemas.microsoft.com/office/drawing/2014/main" id="{64D7A3EC-0F68-464C-9E29-81A12657B4FA}"/>
                  </a:ext>
                </a:extLst>
              </p:cNvPr>
              <p:cNvPicPr>
                <a:picLocks noChangeAspect="1" noChangeArrowheads="1"/>
              </p:cNvPicPr>
              <p:nvPr/>
            </p:nvPicPr>
            <p:blipFill>
              <a:blip r:embed="rId595">
                <a:extLst>
                  <a:ext uri="{28A0092B-C50C-407E-A947-70E740481C1C}">
                    <a14:useLocalDpi xmlns:a14="http://schemas.microsoft.com/office/drawing/2010/main" val="0"/>
                  </a:ext>
                </a:extLst>
              </a:blip>
              <a:stretch>
                <a:fillRect/>
              </a:stretch>
            </p:blipFill>
            <p:spPr bwMode="auto">
              <a:xfrm>
                <a:off x="7509" y="1804"/>
                <a:ext cx="1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 name="Picture 9291">
                <a:extLst>
                  <a:ext uri="{FF2B5EF4-FFF2-40B4-BE49-F238E27FC236}">
                    <a16:creationId xmlns:a16="http://schemas.microsoft.com/office/drawing/2014/main" id="{02C519C5-79B0-467D-B359-630EE32E1011}"/>
                  </a:ext>
                </a:extLst>
              </p:cNvPr>
              <p:cNvPicPr>
                <a:picLocks noChangeAspect="1" noChangeArrowheads="1"/>
              </p:cNvPicPr>
              <p:nvPr/>
            </p:nvPicPr>
            <p:blipFill>
              <a:blip r:embed="rId596">
                <a:extLst>
                  <a:ext uri="{28A0092B-C50C-407E-A947-70E740481C1C}">
                    <a14:useLocalDpi xmlns:a14="http://schemas.microsoft.com/office/drawing/2010/main" val="0"/>
                  </a:ext>
                </a:extLst>
              </a:blip>
              <a:stretch>
                <a:fillRect/>
              </a:stretch>
            </p:blipFill>
            <p:spPr bwMode="auto">
              <a:xfrm>
                <a:off x="7511" y="1806"/>
                <a:ext cx="6"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2" name="Picture 9292">
                <a:extLst>
                  <a:ext uri="{FF2B5EF4-FFF2-40B4-BE49-F238E27FC236}">
                    <a16:creationId xmlns:a16="http://schemas.microsoft.com/office/drawing/2014/main" id="{5E8E4B59-6DAF-4D47-87D5-B64D4DBCB85D}"/>
                  </a:ext>
                </a:extLst>
              </p:cNvPr>
              <p:cNvPicPr>
                <a:picLocks noChangeAspect="1" noChangeArrowheads="1"/>
              </p:cNvPicPr>
              <p:nvPr/>
            </p:nvPicPr>
            <p:blipFill>
              <a:blip r:embed="rId597">
                <a:extLst>
                  <a:ext uri="{28A0092B-C50C-407E-A947-70E740481C1C}">
                    <a14:useLocalDpi xmlns:a14="http://schemas.microsoft.com/office/drawing/2010/main" val="0"/>
                  </a:ext>
                </a:extLst>
              </a:blip>
              <a:stretch>
                <a:fillRect/>
              </a:stretch>
            </p:blipFill>
            <p:spPr bwMode="auto">
              <a:xfrm>
                <a:off x="7511" y="1806"/>
                <a:ext cx="6"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 name="Picture 9293">
                <a:extLst>
                  <a:ext uri="{FF2B5EF4-FFF2-40B4-BE49-F238E27FC236}">
                    <a16:creationId xmlns:a16="http://schemas.microsoft.com/office/drawing/2014/main" id="{F5F71661-2B8C-4F9B-B117-4D4964B43F76}"/>
                  </a:ext>
                </a:extLst>
              </p:cNvPr>
              <p:cNvPicPr>
                <a:picLocks noChangeAspect="1" noChangeArrowheads="1"/>
              </p:cNvPicPr>
              <p:nvPr/>
            </p:nvPicPr>
            <p:blipFill>
              <a:blip r:embed="rId598">
                <a:extLst>
                  <a:ext uri="{28A0092B-C50C-407E-A947-70E740481C1C}">
                    <a14:useLocalDpi xmlns:a14="http://schemas.microsoft.com/office/drawing/2010/main" val="0"/>
                  </a:ext>
                </a:extLst>
              </a:blip>
              <a:stretch>
                <a:fillRect/>
              </a:stretch>
            </p:blipFill>
            <p:spPr bwMode="auto">
              <a:xfrm>
                <a:off x="7562" y="1811"/>
                <a:ext cx="1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 name="Picture 9294">
                <a:extLst>
                  <a:ext uri="{FF2B5EF4-FFF2-40B4-BE49-F238E27FC236}">
                    <a16:creationId xmlns:a16="http://schemas.microsoft.com/office/drawing/2014/main" id="{B95BEC45-8E6D-477A-A979-98D787A7D5AB}"/>
                  </a:ext>
                </a:extLst>
              </p:cNvPr>
              <p:cNvPicPr>
                <a:picLocks noChangeAspect="1" noChangeArrowheads="1"/>
              </p:cNvPicPr>
              <p:nvPr/>
            </p:nvPicPr>
            <p:blipFill>
              <a:blip r:embed="rId599">
                <a:extLst>
                  <a:ext uri="{28A0092B-C50C-407E-A947-70E740481C1C}">
                    <a14:useLocalDpi xmlns:a14="http://schemas.microsoft.com/office/drawing/2010/main" val="0"/>
                  </a:ext>
                </a:extLst>
              </a:blip>
              <a:stretch>
                <a:fillRect/>
              </a:stretch>
            </p:blipFill>
            <p:spPr bwMode="auto">
              <a:xfrm>
                <a:off x="7514" y="1812"/>
                <a:ext cx="9"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 name="Picture 9295">
                <a:extLst>
                  <a:ext uri="{FF2B5EF4-FFF2-40B4-BE49-F238E27FC236}">
                    <a16:creationId xmlns:a16="http://schemas.microsoft.com/office/drawing/2014/main" id="{9794A6D0-7CA1-4C19-A233-454A197819C6}"/>
                  </a:ext>
                </a:extLst>
              </p:cNvPr>
              <p:cNvPicPr>
                <a:picLocks noChangeAspect="1" noChangeArrowheads="1"/>
              </p:cNvPicPr>
              <p:nvPr/>
            </p:nvPicPr>
            <p:blipFill>
              <a:blip r:embed="rId600">
                <a:extLst>
                  <a:ext uri="{28A0092B-C50C-407E-A947-70E740481C1C}">
                    <a14:useLocalDpi xmlns:a14="http://schemas.microsoft.com/office/drawing/2010/main" val="0"/>
                  </a:ext>
                </a:extLst>
              </a:blip>
              <a:stretch>
                <a:fillRect/>
              </a:stretch>
            </p:blipFill>
            <p:spPr bwMode="auto">
              <a:xfrm>
                <a:off x="7514" y="1813"/>
                <a:ext cx="7"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 name="Picture 9296">
                <a:extLst>
                  <a:ext uri="{FF2B5EF4-FFF2-40B4-BE49-F238E27FC236}">
                    <a16:creationId xmlns:a16="http://schemas.microsoft.com/office/drawing/2014/main" id="{B7BE06D8-970C-4ACD-AD6C-D779DBB634D7}"/>
                  </a:ext>
                </a:extLst>
              </p:cNvPr>
              <p:cNvPicPr>
                <a:picLocks noChangeAspect="1" noChangeArrowheads="1"/>
              </p:cNvPicPr>
              <p:nvPr/>
            </p:nvPicPr>
            <p:blipFill>
              <a:blip r:embed="rId601">
                <a:extLst>
                  <a:ext uri="{28A0092B-C50C-407E-A947-70E740481C1C}">
                    <a14:useLocalDpi xmlns:a14="http://schemas.microsoft.com/office/drawing/2010/main" val="0"/>
                  </a:ext>
                </a:extLst>
              </a:blip>
              <a:stretch>
                <a:fillRect/>
              </a:stretch>
            </p:blipFill>
            <p:spPr bwMode="auto">
              <a:xfrm>
                <a:off x="7497" y="1760"/>
                <a:ext cx="29"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 name="Picture 9297">
                <a:extLst>
                  <a:ext uri="{FF2B5EF4-FFF2-40B4-BE49-F238E27FC236}">
                    <a16:creationId xmlns:a16="http://schemas.microsoft.com/office/drawing/2014/main" id="{996A4802-BDE4-4117-BE6B-5C225315A67B}"/>
                  </a:ext>
                </a:extLst>
              </p:cNvPr>
              <p:cNvPicPr>
                <a:picLocks noChangeAspect="1" noChangeArrowheads="1"/>
              </p:cNvPicPr>
              <p:nvPr/>
            </p:nvPicPr>
            <p:blipFill>
              <a:blip r:embed="rId602">
                <a:extLst>
                  <a:ext uri="{28A0092B-C50C-407E-A947-70E740481C1C}">
                    <a14:useLocalDpi xmlns:a14="http://schemas.microsoft.com/office/drawing/2010/main" val="0"/>
                  </a:ext>
                </a:extLst>
              </a:blip>
              <a:stretch>
                <a:fillRect/>
              </a:stretch>
            </p:blipFill>
            <p:spPr bwMode="auto">
              <a:xfrm>
                <a:off x="7507" y="1806"/>
                <a:ext cx="9"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 name="Picture 9298">
                <a:extLst>
                  <a:ext uri="{FF2B5EF4-FFF2-40B4-BE49-F238E27FC236}">
                    <a16:creationId xmlns:a16="http://schemas.microsoft.com/office/drawing/2014/main" id="{54AFD7F9-9FF3-4E9B-B06B-E6862E892050}"/>
                  </a:ext>
                </a:extLst>
              </p:cNvPr>
              <p:cNvPicPr>
                <a:picLocks noChangeAspect="1" noChangeArrowheads="1"/>
              </p:cNvPicPr>
              <p:nvPr/>
            </p:nvPicPr>
            <p:blipFill>
              <a:blip r:embed="rId603">
                <a:extLst>
                  <a:ext uri="{28A0092B-C50C-407E-A947-70E740481C1C}">
                    <a14:useLocalDpi xmlns:a14="http://schemas.microsoft.com/office/drawing/2010/main" val="0"/>
                  </a:ext>
                </a:extLst>
              </a:blip>
              <a:stretch>
                <a:fillRect/>
              </a:stretch>
            </p:blipFill>
            <p:spPr bwMode="auto">
              <a:xfrm>
                <a:off x="7508" y="1809"/>
                <a:ext cx="6"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 name="Picture 9299">
                <a:extLst>
                  <a:ext uri="{FF2B5EF4-FFF2-40B4-BE49-F238E27FC236}">
                    <a16:creationId xmlns:a16="http://schemas.microsoft.com/office/drawing/2014/main" id="{A4647A5A-E988-4524-95F0-1E34C9E24760}"/>
                  </a:ext>
                </a:extLst>
              </p:cNvPr>
              <p:cNvPicPr>
                <a:picLocks noChangeAspect="1" noChangeArrowheads="1"/>
              </p:cNvPicPr>
              <p:nvPr/>
            </p:nvPicPr>
            <p:blipFill>
              <a:blip r:embed="rId604">
                <a:extLst>
                  <a:ext uri="{28A0092B-C50C-407E-A947-70E740481C1C}">
                    <a14:useLocalDpi xmlns:a14="http://schemas.microsoft.com/office/drawing/2010/main" val="0"/>
                  </a:ext>
                </a:extLst>
              </a:blip>
              <a:stretch>
                <a:fillRect/>
              </a:stretch>
            </p:blipFill>
            <p:spPr bwMode="auto">
              <a:xfrm>
                <a:off x="7508" y="1807"/>
                <a:ext cx="6"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 name="Picture 9300">
                <a:extLst>
                  <a:ext uri="{FF2B5EF4-FFF2-40B4-BE49-F238E27FC236}">
                    <a16:creationId xmlns:a16="http://schemas.microsoft.com/office/drawing/2014/main" id="{073A89F3-D855-44E5-9B22-30F44D6F814E}"/>
                  </a:ext>
                </a:extLst>
              </p:cNvPr>
              <p:cNvPicPr>
                <a:picLocks noChangeAspect="1" noChangeArrowheads="1"/>
              </p:cNvPicPr>
              <p:nvPr/>
            </p:nvPicPr>
            <p:blipFill>
              <a:blip r:embed="rId605">
                <a:extLst>
                  <a:ext uri="{28A0092B-C50C-407E-A947-70E740481C1C}">
                    <a14:useLocalDpi xmlns:a14="http://schemas.microsoft.com/office/drawing/2010/main" val="0"/>
                  </a:ext>
                </a:extLst>
              </a:blip>
              <a:stretch>
                <a:fillRect/>
              </a:stretch>
            </p:blipFill>
            <p:spPr bwMode="auto">
              <a:xfrm>
                <a:off x="7505" y="1819"/>
                <a:ext cx="7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 name="Picture 9301">
                <a:extLst>
                  <a:ext uri="{FF2B5EF4-FFF2-40B4-BE49-F238E27FC236}">
                    <a16:creationId xmlns:a16="http://schemas.microsoft.com/office/drawing/2014/main" id="{20F9DA5A-33EA-456F-8631-EBAB57FC046B}"/>
                  </a:ext>
                </a:extLst>
              </p:cNvPr>
              <p:cNvPicPr>
                <a:picLocks noChangeAspect="1" noChangeArrowheads="1"/>
              </p:cNvPicPr>
              <p:nvPr/>
            </p:nvPicPr>
            <p:blipFill>
              <a:blip r:embed="rId606">
                <a:extLst>
                  <a:ext uri="{28A0092B-C50C-407E-A947-70E740481C1C}">
                    <a14:useLocalDpi xmlns:a14="http://schemas.microsoft.com/office/drawing/2010/main" val="0"/>
                  </a:ext>
                </a:extLst>
              </a:blip>
              <a:stretch>
                <a:fillRect/>
              </a:stretch>
            </p:blipFill>
            <p:spPr bwMode="auto">
              <a:xfrm>
                <a:off x="7499" y="1819"/>
                <a:ext cx="7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2" name="Picture 9302">
                <a:extLst>
                  <a:ext uri="{FF2B5EF4-FFF2-40B4-BE49-F238E27FC236}">
                    <a16:creationId xmlns:a16="http://schemas.microsoft.com/office/drawing/2014/main" id="{C27052FC-586A-49F6-9649-2B1FE6E91518}"/>
                  </a:ext>
                </a:extLst>
              </p:cNvPr>
              <p:cNvPicPr>
                <a:picLocks noChangeAspect="1" noChangeArrowheads="1"/>
              </p:cNvPicPr>
              <p:nvPr/>
            </p:nvPicPr>
            <p:blipFill>
              <a:blip r:embed="rId607">
                <a:extLst>
                  <a:ext uri="{28A0092B-C50C-407E-A947-70E740481C1C}">
                    <a14:useLocalDpi xmlns:a14="http://schemas.microsoft.com/office/drawing/2010/main" val="0"/>
                  </a:ext>
                </a:extLst>
              </a:blip>
              <a:stretch>
                <a:fillRect/>
              </a:stretch>
            </p:blipFill>
            <p:spPr bwMode="auto">
              <a:xfrm>
                <a:off x="7497" y="1811"/>
                <a:ext cx="87"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9303">
                <a:extLst>
                  <a:ext uri="{FF2B5EF4-FFF2-40B4-BE49-F238E27FC236}">
                    <a16:creationId xmlns:a16="http://schemas.microsoft.com/office/drawing/2014/main" id="{6A356C6F-4B20-4ACA-93B1-D1B3B927E3E6}"/>
                  </a:ext>
                </a:extLst>
              </p:cNvPr>
              <p:cNvPicPr>
                <a:picLocks noChangeAspect="1" noChangeArrowheads="1"/>
              </p:cNvPicPr>
              <p:nvPr/>
            </p:nvPicPr>
            <p:blipFill>
              <a:blip r:embed="rId608">
                <a:extLst>
                  <a:ext uri="{28A0092B-C50C-407E-A947-70E740481C1C}">
                    <a14:useLocalDpi xmlns:a14="http://schemas.microsoft.com/office/drawing/2010/main" val="0"/>
                  </a:ext>
                </a:extLst>
              </a:blip>
              <a:stretch>
                <a:fillRect/>
              </a:stretch>
            </p:blipFill>
            <p:spPr bwMode="auto">
              <a:xfrm>
                <a:off x="7497" y="1811"/>
                <a:ext cx="87"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 name="Picture 9304">
                <a:extLst>
                  <a:ext uri="{FF2B5EF4-FFF2-40B4-BE49-F238E27FC236}">
                    <a16:creationId xmlns:a16="http://schemas.microsoft.com/office/drawing/2014/main" id="{AC3F2642-B27E-429A-B267-9F9F18C21EB8}"/>
                  </a:ext>
                </a:extLst>
              </p:cNvPr>
              <p:cNvPicPr>
                <a:picLocks noChangeAspect="1" noChangeArrowheads="1"/>
              </p:cNvPicPr>
              <p:nvPr/>
            </p:nvPicPr>
            <p:blipFill>
              <a:blip r:embed="rId609">
                <a:extLst>
                  <a:ext uri="{28A0092B-C50C-407E-A947-70E740481C1C}">
                    <a14:useLocalDpi xmlns:a14="http://schemas.microsoft.com/office/drawing/2010/main" val="0"/>
                  </a:ext>
                </a:extLst>
              </a:blip>
              <a:stretch>
                <a:fillRect/>
              </a:stretch>
            </p:blipFill>
            <p:spPr bwMode="auto">
              <a:xfrm>
                <a:off x="7497" y="1818"/>
                <a:ext cx="36"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9305">
                <a:extLst>
                  <a:ext uri="{FF2B5EF4-FFF2-40B4-BE49-F238E27FC236}">
                    <a16:creationId xmlns:a16="http://schemas.microsoft.com/office/drawing/2014/main" id="{AB69A365-A2D0-4988-86EC-7C5C4F35A551}"/>
                  </a:ext>
                </a:extLst>
              </p:cNvPr>
              <p:cNvPicPr>
                <a:picLocks noChangeAspect="1" noChangeArrowheads="1"/>
              </p:cNvPicPr>
              <p:nvPr/>
            </p:nvPicPr>
            <p:blipFill>
              <a:blip r:embed="rId610">
                <a:extLst>
                  <a:ext uri="{28A0092B-C50C-407E-A947-70E740481C1C}">
                    <a14:useLocalDpi xmlns:a14="http://schemas.microsoft.com/office/drawing/2010/main" val="0"/>
                  </a:ext>
                </a:extLst>
              </a:blip>
              <a:stretch>
                <a:fillRect/>
              </a:stretch>
            </p:blipFill>
            <p:spPr bwMode="auto">
              <a:xfrm>
                <a:off x="7530" y="1823"/>
                <a:ext cx="43"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 name="Picture 9306">
                <a:extLst>
                  <a:ext uri="{FF2B5EF4-FFF2-40B4-BE49-F238E27FC236}">
                    <a16:creationId xmlns:a16="http://schemas.microsoft.com/office/drawing/2014/main" id="{D2AF55C1-1B6E-4AB2-B9FD-973141134A20}"/>
                  </a:ext>
                </a:extLst>
              </p:cNvPr>
              <p:cNvPicPr>
                <a:picLocks noChangeAspect="1" noChangeArrowheads="1"/>
              </p:cNvPicPr>
              <p:nvPr/>
            </p:nvPicPr>
            <p:blipFill>
              <a:blip r:embed="rId611">
                <a:extLst>
                  <a:ext uri="{28A0092B-C50C-407E-A947-70E740481C1C}">
                    <a14:useLocalDpi xmlns:a14="http://schemas.microsoft.com/office/drawing/2010/main" val="0"/>
                  </a:ext>
                </a:extLst>
              </a:blip>
              <a:stretch>
                <a:fillRect/>
              </a:stretch>
            </p:blipFill>
            <p:spPr bwMode="auto">
              <a:xfrm>
                <a:off x="7497" y="1813"/>
                <a:ext cx="87"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 name="Picture 9307">
                <a:extLst>
                  <a:ext uri="{FF2B5EF4-FFF2-40B4-BE49-F238E27FC236}">
                    <a16:creationId xmlns:a16="http://schemas.microsoft.com/office/drawing/2014/main" id="{A941A842-F17A-493A-8640-FE3B66E575E7}"/>
                  </a:ext>
                </a:extLst>
              </p:cNvPr>
              <p:cNvPicPr>
                <a:picLocks noChangeAspect="1" noChangeArrowheads="1"/>
              </p:cNvPicPr>
              <p:nvPr/>
            </p:nvPicPr>
            <p:blipFill>
              <a:blip r:embed="rId612">
                <a:extLst>
                  <a:ext uri="{28A0092B-C50C-407E-A947-70E740481C1C}">
                    <a14:useLocalDpi xmlns:a14="http://schemas.microsoft.com/office/drawing/2010/main" val="0"/>
                  </a:ext>
                </a:extLst>
              </a:blip>
              <a:stretch>
                <a:fillRect/>
              </a:stretch>
            </p:blipFill>
            <p:spPr bwMode="auto">
              <a:xfrm>
                <a:off x="7497" y="1821"/>
                <a:ext cx="80"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 name="Picture 9308">
                <a:extLst>
                  <a:ext uri="{FF2B5EF4-FFF2-40B4-BE49-F238E27FC236}">
                    <a16:creationId xmlns:a16="http://schemas.microsoft.com/office/drawing/2014/main" id="{1E54A14C-D0F3-40B8-9830-41292D33FB88}"/>
                  </a:ext>
                </a:extLst>
              </p:cNvPr>
              <p:cNvPicPr>
                <a:picLocks noChangeAspect="1" noChangeArrowheads="1"/>
              </p:cNvPicPr>
              <p:nvPr/>
            </p:nvPicPr>
            <p:blipFill>
              <a:blip r:embed="rId613">
                <a:extLst>
                  <a:ext uri="{28A0092B-C50C-407E-A947-70E740481C1C}">
                    <a14:useLocalDpi xmlns:a14="http://schemas.microsoft.com/office/drawing/2010/main" val="0"/>
                  </a:ext>
                </a:extLst>
              </a:blip>
              <a:stretch>
                <a:fillRect/>
              </a:stretch>
            </p:blipFill>
            <p:spPr bwMode="auto">
              <a:xfrm>
                <a:off x="7497" y="1821"/>
                <a:ext cx="38"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 name="Picture 9309">
                <a:extLst>
                  <a:ext uri="{FF2B5EF4-FFF2-40B4-BE49-F238E27FC236}">
                    <a16:creationId xmlns:a16="http://schemas.microsoft.com/office/drawing/2014/main" id="{7FDA63C1-52A9-43F0-ABE8-6996ECC77464}"/>
                  </a:ext>
                </a:extLst>
              </p:cNvPr>
              <p:cNvPicPr>
                <a:picLocks noChangeAspect="1" noChangeArrowheads="1"/>
              </p:cNvPicPr>
              <p:nvPr/>
            </p:nvPicPr>
            <p:blipFill>
              <a:blip r:embed="rId614">
                <a:extLst>
                  <a:ext uri="{28A0092B-C50C-407E-A947-70E740481C1C}">
                    <a14:useLocalDpi xmlns:a14="http://schemas.microsoft.com/office/drawing/2010/main" val="0"/>
                  </a:ext>
                </a:extLst>
              </a:blip>
              <a:stretch>
                <a:fillRect/>
              </a:stretch>
            </p:blipFill>
            <p:spPr bwMode="auto">
              <a:xfrm>
                <a:off x="7497" y="1816"/>
                <a:ext cx="36"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 name="Picture 9310">
                <a:extLst>
                  <a:ext uri="{FF2B5EF4-FFF2-40B4-BE49-F238E27FC236}">
                    <a16:creationId xmlns:a16="http://schemas.microsoft.com/office/drawing/2014/main" id="{9BAA60DC-FAA4-4175-9C5A-AC3FD9A49DE5}"/>
                  </a:ext>
                </a:extLst>
              </p:cNvPr>
              <p:cNvPicPr>
                <a:picLocks noChangeAspect="1" noChangeArrowheads="1"/>
              </p:cNvPicPr>
              <p:nvPr/>
            </p:nvPicPr>
            <p:blipFill>
              <a:blip r:embed="rId615">
                <a:extLst>
                  <a:ext uri="{28A0092B-C50C-407E-A947-70E740481C1C}">
                    <a14:useLocalDpi xmlns:a14="http://schemas.microsoft.com/office/drawing/2010/main" val="0"/>
                  </a:ext>
                </a:extLst>
              </a:blip>
              <a:stretch>
                <a:fillRect/>
              </a:stretch>
            </p:blipFill>
            <p:spPr bwMode="auto">
              <a:xfrm>
                <a:off x="7544" y="1776"/>
                <a:ext cx="31" cy="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9311">
                <a:extLst>
                  <a:ext uri="{FF2B5EF4-FFF2-40B4-BE49-F238E27FC236}">
                    <a16:creationId xmlns:a16="http://schemas.microsoft.com/office/drawing/2014/main" id="{A1D2C52D-FC29-456E-9194-096BE31ADF73}"/>
                  </a:ext>
                </a:extLst>
              </p:cNvPr>
              <p:cNvPicPr>
                <a:picLocks noChangeAspect="1" noChangeArrowheads="1"/>
              </p:cNvPicPr>
              <p:nvPr/>
            </p:nvPicPr>
            <p:blipFill>
              <a:blip r:embed="rId616">
                <a:extLst>
                  <a:ext uri="{28A0092B-C50C-407E-A947-70E740481C1C}">
                    <a14:useLocalDpi xmlns:a14="http://schemas.microsoft.com/office/drawing/2010/main" val="0"/>
                  </a:ext>
                </a:extLst>
              </a:blip>
              <a:stretch>
                <a:fillRect/>
              </a:stretch>
            </p:blipFill>
            <p:spPr bwMode="auto">
              <a:xfrm>
                <a:off x="7497" y="1732"/>
                <a:ext cx="128"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Picture 9312">
                <a:extLst>
                  <a:ext uri="{FF2B5EF4-FFF2-40B4-BE49-F238E27FC236}">
                    <a16:creationId xmlns:a16="http://schemas.microsoft.com/office/drawing/2014/main" id="{D553B2F6-1CE1-4014-AD68-24905672982A}"/>
                  </a:ext>
                </a:extLst>
              </p:cNvPr>
              <p:cNvPicPr>
                <a:picLocks noChangeAspect="1" noChangeArrowheads="1"/>
              </p:cNvPicPr>
              <p:nvPr/>
            </p:nvPicPr>
            <p:blipFill>
              <a:blip r:embed="rId617">
                <a:extLst>
                  <a:ext uri="{28A0092B-C50C-407E-A947-70E740481C1C}">
                    <a14:useLocalDpi xmlns:a14="http://schemas.microsoft.com/office/drawing/2010/main" val="0"/>
                  </a:ext>
                </a:extLst>
              </a:blip>
              <a:stretch>
                <a:fillRect/>
              </a:stretch>
            </p:blipFill>
            <p:spPr bwMode="auto">
              <a:xfrm>
                <a:off x="7515" y="1802"/>
                <a:ext cx="1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9313">
                <a:extLst>
                  <a:ext uri="{FF2B5EF4-FFF2-40B4-BE49-F238E27FC236}">
                    <a16:creationId xmlns:a16="http://schemas.microsoft.com/office/drawing/2014/main" id="{143AD02B-039E-48EA-A41D-9B31F359AF7B}"/>
                  </a:ext>
                </a:extLst>
              </p:cNvPr>
              <p:cNvPicPr>
                <a:picLocks noChangeAspect="1" noChangeArrowheads="1"/>
              </p:cNvPicPr>
              <p:nvPr/>
            </p:nvPicPr>
            <p:blipFill>
              <a:blip r:embed="rId618">
                <a:extLst>
                  <a:ext uri="{28A0092B-C50C-407E-A947-70E740481C1C}">
                    <a14:useLocalDpi xmlns:a14="http://schemas.microsoft.com/office/drawing/2010/main" val="0"/>
                  </a:ext>
                </a:extLst>
              </a:blip>
              <a:stretch>
                <a:fillRect/>
              </a:stretch>
            </p:blipFill>
            <p:spPr bwMode="auto">
              <a:xfrm>
                <a:off x="7562" y="1799"/>
                <a:ext cx="1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9314">
                <a:extLst>
                  <a:ext uri="{FF2B5EF4-FFF2-40B4-BE49-F238E27FC236}">
                    <a16:creationId xmlns:a16="http://schemas.microsoft.com/office/drawing/2014/main" id="{0D184452-FBDA-405A-BC19-BAC0087BB8BE}"/>
                  </a:ext>
                </a:extLst>
              </p:cNvPr>
              <p:cNvPicPr>
                <a:picLocks noChangeAspect="1" noChangeArrowheads="1"/>
              </p:cNvPicPr>
              <p:nvPr/>
            </p:nvPicPr>
            <p:blipFill>
              <a:blip r:embed="rId619">
                <a:extLst>
                  <a:ext uri="{28A0092B-C50C-407E-A947-70E740481C1C}">
                    <a14:useLocalDpi xmlns:a14="http://schemas.microsoft.com/office/drawing/2010/main" val="0"/>
                  </a:ext>
                </a:extLst>
              </a:blip>
              <a:stretch>
                <a:fillRect/>
              </a:stretch>
            </p:blipFill>
            <p:spPr bwMode="auto">
              <a:xfrm>
                <a:off x="7541" y="1813"/>
                <a:ext cx="9"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 name="Picture 9315">
                <a:extLst>
                  <a:ext uri="{FF2B5EF4-FFF2-40B4-BE49-F238E27FC236}">
                    <a16:creationId xmlns:a16="http://schemas.microsoft.com/office/drawing/2014/main" id="{8FEF12FA-916A-48D6-B524-03DA94D22080}"/>
                  </a:ext>
                </a:extLst>
              </p:cNvPr>
              <p:cNvPicPr>
                <a:picLocks noChangeAspect="1" noChangeArrowheads="1"/>
              </p:cNvPicPr>
              <p:nvPr/>
            </p:nvPicPr>
            <p:blipFill>
              <a:blip r:embed="rId620">
                <a:extLst>
                  <a:ext uri="{28A0092B-C50C-407E-A947-70E740481C1C}">
                    <a14:useLocalDpi xmlns:a14="http://schemas.microsoft.com/office/drawing/2010/main" val="0"/>
                  </a:ext>
                </a:extLst>
              </a:blip>
              <a:stretch>
                <a:fillRect/>
              </a:stretch>
            </p:blipFill>
            <p:spPr bwMode="auto">
              <a:xfrm>
                <a:off x="7547" y="1806"/>
                <a:ext cx="9"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 name="Picture 9316">
                <a:extLst>
                  <a:ext uri="{FF2B5EF4-FFF2-40B4-BE49-F238E27FC236}">
                    <a16:creationId xmlns:a16="http://schemas.microsoft.com/office/drawing/2014/main" id="{87E67241-CE84-4087-BA60-4F3E98339762}"/>
                  </a:ext>
                </a:extLst>
              </p:cNvPr>
              <p:cNvPicPr>
                <a:picLocks noChangeAspect="1" noChangeArrowheads="1"/>
              </p:cNvPicPr>
              <p:nvPr/>
            </p:nvPicPr>
            <p:blipFill>
              <a:blip r:embed="rId621">
                <a:extLst>
                  <a:ext uri="{28A0092B-C50C-407E-A947-70E740481C1C}">
                    <a14:useLocalDpi xmlns:a14="http://schemas.microsoft.com/office/drawing/2010/main" val="0"/>
                  </a:ext>
                </a:extLst>
              </a:blip>
              <a:stretch>
                <a:fillRect/>
              </a:stretch>
            </p:blipFill>
            <p:spPr bwMode="auto">
              <a:xfrm>
                <a:off x="7551" y="1800"/>
                <a:ext cx="1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 name="Picture 9317">
                <a:extLst>
                  <a:ext uri="{FF2B5EF4-FFF2-40B4-BE49-F238E27FC236}">
                    <a16:creationId xmlns:a16="http://schemas.microsoft.com/office/drawing/2014/main" id="{B13F5E81-14A7-4299-B819-3019D94A9A7D}"/>
                  </a:ext>
                </a:extLst>
              </p:cNvPr>
              <p:cNvPicPr>
                <a:picLocks noChangeAspect="1" noChangeArrowheads="1"/>
              </p:cNvPicPr>
              <p:nvPr/>
            </p:nvPicPr>
            <p:blipFill>
              <a:blip r:embed="rId622">
                <a:extLst>
                  <a:ext uri="{28A0092B-C50C-407E-A947-70E740481C1C}">
                    <a14:useLocalDpi xmlns:a14="http://schemas.microsoft.com/office/drawing/2010/main" val="0"/>
                  </a:ext>
                </a:extLst>
              </a:blip>
              <a:stretch>
                <a:fillRect/>
              </a:stretch>
            </p:blipFill>
            <p:spPr bwMode="auto">
              <a:xfrm>
                <a:off x="7562" y="1805"/>
                <a:ext cx="1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 name="Picture 9318">
                <a:extLst>
                  <a:ext uri="{FF2B5EF4-FFF2-40B4-BE49-F238E27FC236}">
                    <a16:creationId xmlns:a16="http://schemas.microsoft.com/office/drawing/2014/main" id="{677479AE-C53E-44C3-B968-A1A03561DBB8}"/>
                  </a:ext>
                </a:extLst>
              </p:cNvPr>
              <p:cNvPicPr>
                <a:picLocks noChangeAspect="1" noChangeArrowheads="1"/>
              </p:cNvPicPr>
              <p:nvPr/>
            </p:nvPicPr>
            <p:blipFill>
              <a:blip r:embed="rId623">
                <a:extLst>
                  <a:ext uri="{28A0092B-C50C-407E-A947-70E740481C1C}">
                    <a14:useLocalDpi xmlns:a14="http://schemas.microsoft.com/office/drawing/2010/main" val="0"/>
                  </a:ext>
                </a:extLst>
              </a:blip>
              <a:stretch>
                <a:fillRect/>
              </a:stretch>
            </p:blipFill>
            <p:spPr bwMode="auto">
              <a:xfrm>
                <a:off x="7569" y="1803"/>
                <a:ext cx="9"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 name="Picture 9319">
                <a:extLst>
                  <a:ext uri="{FF2B5EF4-FFF2-40B4-BE49-F238E27FC236}">
                    <a16:creationId xmlns:a16="http://schemas.microsoft.com/office/drawing/2014/main" id="{EEA89C19-32C5-474D-88B4-0A63FE3DC4F8}"/>
                  </a:ext>
                </a:extLst>
              </p:cNvPr>
              <p:cNvPicPr>
                <a:picLocks noChangeAspect="1" noChangeArrowheads="1"/>
              </p:cNvPicPr>
              <p:nvPr/>
            </p:nvPicPr>
            <p:blipFill>
              <a:blip r:embed="rId624">
                <a:extLst>
                  <a:ext uri="{28A0092B-C50C-407E-A947-70E740481C1C}">
                    <a14:useLocalDpi xmlns:a14="http://schemas.microsoft.com/office/drawing/2010/main" val="0"/>
                  </a:ext>
                </a:extLst>
              </a:blip>
              <a:stretch>
                <a:fillRect/>
              </a:stretch>
            </p:blipFill>
            <p:spPr bwMode="auto">
              <a:xfrm>
                <a:off x="7497" y="1751"/>
                <a:ext cx="44"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 name="Freeform 9320">
                <a:extLst>
                  <a:ext uri="{FF2B5EF4-FFF2-40B4-BE49-F238E27FC236}">
                    <a16:creationId xmlns:a16="http://schemas.microsoft.com/office/drawing/2014/main" id="{E9D33270-2E13-4A35-9B15-DD4BECEBC2A4}"/>
                  </a:ext>
                </a:extLst>
              </p:cNvPr>
              <p:cNvSpPr/>
              <p:nvPr/>
            </p:nvSpPr>
            <p:spPr bwMode="auto">
              <a:xfrm>
                <a:off x="7500" y="1754"/>
                <a:ext cx="38" cy="7"/>
              </a:xfrm>
              <a:custGeom>
                <a:avLst/>
                <a:gdLst>
                  <a:gd name="T0" fmla="*/ 49 w 51"/>
                  <a:gd name="T1" fmla="*/ 7 h 9"/>
                  <a:gd name="T2" fmla="*/ 0 w 51"/>
                  <a:gd name="T3" fmla="*/ 0 h 9"/>
                  <a:gd name="T4" fmla="*/ 0 w 51"/>
                  <a:gd name="T5" fmla="*/ 2 h 9"/>
                  <a:gd name="T6" fmla="*/ 50 w 51"/>
                  <a:gd name="T7" fmla="*/ 9 h 9"/>
                  <a:gd name="T8" fmla="*/ 49 w 51"/>
                  <a:gd name="T9" fmla="*/ 7 h 9"/>
                </a:gdLst>
                <a:ahLst/>
                <a:cxnLst>
                  <a:cxn ang="0">
                    <a:pos x="T0" y="T1"/>
                  </a:cxn>
                  <a:cxn ang="0">
                    <a:pos x="T2" y="T3"/>
                  </a:cxn>
                  <a:cxn ang="0">
                    <a:pos x="T4" y="T5"/>
                  </a:cxn>
                  <a:cxn ang="0">
                    <a:pos x="T6" y="T7"/>
                  </a:cxn>
                  <a:cxn ang="0">
                    <a:pos x="T8" y="T9"/>
                  </a:cxn>
                </a:cxnLst>
                <a:rect l="0" t="0" r="r" b="b"/>
                <a:pathLst>
                  <a:path w="51" h="9">
                    <a:moveTo>
                      <a:pt x="49" y="7"/>
                    </a:moveTo>
                    <a:cubicBezTo>
                      <a:pt x="33" y="5"/>
                      <a:pt x="17" y="2"/>
                      <a:pt x="0" y="0"/>
                    </a:cubicBezTo>
                    <a:cubicBezTo>
                      <a:pt x="0" y="1"/>
                      <a:pt x="0" y="1"/>
                      <a:pt x="0" y="2"/>
                    </a:cubicBezTo>
                    <a:cubicBezTo>
                      <a:pt x="17" y="5"/>
                      <a:pt x="34" y="7"/>
                      <a:pt x="50" y="9"/>
                    </a:cubicBezTo>
                    <a:cubicBezTo>
                      <a:pt x="51" y="7"/>
                      <a:pt x="51" y="7"/>
                      <a:pt x="49" y="7"/>
                    </a:cubicBezTo>
                  </a:path>
                </a:pathLst>
              </a:custGeom>
              <a:solidFill>
                <a:srgbClr val="F8DD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pic>
            <p:nvPicPr>
              <p:cNvPr id="221" name="Picture 9321">
                <a:extLst>
                  <a:ext uri="{FF2B5EF4-FFF2-40B4-BE49-F238E27FC236}">
                    <a16:creationId xmlns:a16="http://schemas.microsoft.com/office/drawing/2014/main" id="{09D76AD7-78F1-4CA3-B1DB-B33D0A4CC359}"/>
                  </a:ext>
                </a:extLst>
              </p:cNvPr>
              <p:cNvPicPr>
                <a:picLocks noChangeAspect="1" noChangeArrowheads="1"/>
              </p:cNvPicPr>
              <p:nvPr/>
            </p:nvPicPr>
            <p:blipFill>
              <a:blip r:embed="rId625">
                <a:extLst>
                  <a:ext uri="{28A0092B-C50C-407E-A947-70E740481C1C}">
                    <a14:useLocalDpi xmlns:a14="http://schemas.microsoft.com/office/drawing/2010/main" val="0"/>
                  </a:ext>
                </a:extLst>
              </a:blip>
              <a:stretch>
                <a:fillRect/>
              </a:stretch>
            </p:blipFill>
            <p:spPr bwMode="auto">
              <a:xfrm>
                <a:off x="7508" y="1749"/>
                <a:ext cx="28"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 name="Picture 9322">
                <a:extLst>
                  <a:ext uri="{FF2B5EF4-FFF2-40B4-BE49-F238E27FC236}">
                    <a16:creationId xmlns:a16="http://schemas.microsoft.com/office/drawing/2014/main" id="{0EA4EFD6-0789-47A6-9F93-130C530204EC}"/>
                  </a:ext>
                </a:extLst>
              </p:cNvPr>
              <p:cNvPicPr>
                <a:picLocks noChangeAspect="1" noChangeArrowheads="1"/>
              </p:cNvPicPr>
              <p:nvPr/>
            </p:nvPicPr>
            <p:blipFill>
              <a:blip r:embed="rId626">
                <a:extLst>
                  <a:ext uri="{28A0092B-C50C-407E-A947-70E740481C1C}">
                    <a14:useLocalDpi xmlns:a14="http://schemas.microsoft.com/office/drawing/2010/main" val="0"/>
                  </a:ext>
                </a:extLst>
              </a:blip>
              <a:stretch>
                <a:fillRect/>
              </a:stretch>
            </p:blipFill>
            <p:spPr bwMode="auto">
              <a:xfrm>
                <a:off x="7503" y="1747"/>
                <a:ext cx="23"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9323">
                <a:extLst>
                  <a:ext uri="{FF2B5EF4-FFF2-40B4-BE49-F238E27FC236}">
                    <a16:creationId xmlns:a16="http://schemas.microsoft.com/office/drawing/2014/main" id="{AEAECA21-06C9-43FB-A97C-0668F7698C7F}"/>
                  </a:ext>
                </a:extLst>
              </p:cNvPr>
              <p:cNvPicPr>
                <a:picLocks noChangeAspect="1" noChangeArrowheads="1"/>
              </p:cNvPicPr>
              <p:nvPr/>
            </p:nvPicPr>
            <p:blipFill>
              <a:blip r:embed="rId627">
                <a:extLst>
                  <a:ext uri="{28A0092B-C50C-407E-A947-70E740481C1C}">
                    <a14:useLocalDpi xmlns:a14="http://schemas.microsoft.com/office/drawing/2010/main" val="0"/>
                  </a:ext>
                </a:extLst>
              </a:blip>
              <a:stretch>
                <a:fillRect/>
              </a:stretch>
            </p:blipFill>
            <p:spPr bwMode="auto">
              <a:xfrm>
                <a:off x="7508" y="1746"/>
                <a:ext cx="27"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 name="Picture 9324">
                <a:extLst>
                  <a:ext uri="{FF2B5EF4-FFF2-40B4-BE49-F238E27FC236}">
                    <a16:creationId xmlns:a16="http://schemas.microsoft.com/office/drawing/2014/main" id="{C6883376-F07E-479C-8BF3-51EC43D96AE5}"/>
                  </a:ext>
                </a:extLst>
              </p:cNvPr>
              <p:cNvPicPr>
                <a:picLocks noChangeAspect="1" noChangeArrowheads="1"/>
              </p:cNvPicPr>
              <p:nvPr/>
            </p:nvPicPr>
            <p:blipFill>
              <a:blip r:embed="rId628">
                <a:extLst>
                  <a:ext uri="{28A0092B-C50C-407E-A947-70E740481C1C}">
                    <a14:useLocalDpi xmlns:a14="http://schemas.microsoft.com/office/drawing/2010/main" val="0"/>
                  </a:ext>
                </a:extLst>
              </a:blip>
              <a:stretch>
                <a:fillRect/>
              </a:stretch>
            </p:blipFill>
            <p:spPr bwMode="auto">
              <a:xfrm>
                <a:off x="7509" y="1749"/>
                <a:ext cx="23"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 name="Picture 9325">
                <a:extLst>
                  <a:ext uri="{FF2B5EF4-FFF2-40B4-BE49-F238E27FC236}">
                    <a16:creationId xmlns:a16="http://schemas.microsoft.com/office/drawing/2014/main" id="{C39C7953-5FD9-4E8C-B8C1-44DBFB5FE8D8}"/>
                  </a:ext>
                </a:extLst>
              </p:cNvPr>
              <p:cNvPicPr>
                <a:picLocks noChangeAspect="1" noChangeArrowheads="1"/>
              </p:cNvPicPr>
              <p:nvPr/>
            </p:nvPicPr>
            <p:blipFill>
              <a:blip r:embed="rId629">
                <a:extLst>
                  <a:ext uri="{28A0092B-C50C-407E-A947-70E740481C1C}">
                    <a14:useLocalDpi xmlns:a14="http://schemas.microsoft.com/office/drawing/2010/main" val="0"/>
                  </a:ext>
                </a:extLst>
              </a:blip>
              <a:stretch>
                <a:fillRect/>
              </a:stretch>
            </p:blipFill>
            <p:spPr bwMode="auto">
              <a:xfrm>
                <a:off x="7526" y="1695"/>
                <a:ext cx="27"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 name="Picture 9326">
                <a:extLst>
                  <a:ext uri="{FF2B5EF4-FFF2-40B4-BE49-F238E27FC236}">
                    <a16:creationId xmlns:a16="http://schemas.microsoft.com/office/drawing/2014/main" id="{7011455E-E519-44B1-8DA8-E98A69CDB8E7}"/>
                  </a:ext>
                </a:extLst>
              </p:cNvPr>
              <p:cNvPicPr>
                <a:picLocks noChangeAspect="1" noChangeArrowheads="1"/>
              </p:cNvPicPr>
              <p:nvPr/>
            </p:nvPicPr>
            <p:blipFill>
              <a:blip r:embed="rId630">
                <a:extLst>
                  <a:ext uri="{28A0092B-C50C-407E-A947-70E740481C1C}">
                    <a14:useLocalDpi xmlns:a14="http://schemas.microsoft.com/office/drawing/2010/main" val="0"/>
                  </a:ext>
                </a:extLst>
              </a:blip>
              <a:stretch>
                <a:fillRect/>
              </a:stretch>
            </p:blipFill>
            <p:spPr bwMode="auto">
              <a:xfrm>
                <a:off x="7538" y="1694"/>
                <a:ext cx="11"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 name="Picture 9327">
                <a:extLst>
                  <a:ext uri="{FF2B5EF4-FFF2-40B4-BE49-F238E27FC236}">
                    <a16:creationId xmlns:a16="http://schemas.microsoft.com/office/drawing/2014/main" id="{7A4AC6C4-8AD1-4E7C-A7DF-EA3DA05B8E15}"/>
                  </a:ext>
                </a:extLst>
              </p:cNvPr>
              <p:cNvPicPr>
                <a:picLocks noChangeAspect="1" noChangeArrowheads="1"/>
              </p:cNvPicPr>
              <p:nvPr/>
            </p:nvPicPr>
            <p:blipFill>
              <a:blip r:embed="rId631">
                <a:extLst>
                  <a:ext uri="{28A0092B-C50C-407E-A947-70E740481C1C}">
                    <a14:useLocalDpi xmlns:a14="http://schemas.microsoft.com/office/drawing/2010/main" val="0"/>
                  </a:ext>
                </a:extLst>
              </a:blip>
              <a:stretch>
                <a:fillRect/>
              </a:stretch>
            </p:blipFill>
            <p:spPr bwMode="auto">
              <a:xfrm>
                <a:off x="7528" y="1805"/>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 name="Picture 9328">
                <a:extLst>
                  <a:ext uri="{FF2B5EF4-FFF2-40B4-BE49-F238E27FC236}">
                    <a16:creationId xmlns:a16="http://schemas.microsoft.com/office/drawing/2014/main" id="{95059FCB-733C-4F08-8FAC-98C2EEA02BCB}"/>
                  </a:ext>
                </a:extLst>
              </p:cNvPr>
              <p:cNvPicPr>
                <a:picLocks noChangeAspect="1" noChangeArrowheads="1"/>
              </p:cNvPicPr>
              <p:nvPr/>
            </p:nvPicPr>
            <p:blipFill>
              <a:blip r:embed="rId632">
                <a:extLst>
                  <a:ext uri="{28A0092B-C50C-407E-A947-70E740481C1C}">
                    <a14:useLocalDpi xmlns:a14="http://schemas.microsoft.com/office/drawing/2010/main" val="0"/>
                  </a:ext>
                </a:extLst>
              </a:blip>
              <a:stretch>
                <a:fillRect/>
              </a:stretch>
            </p:blipFill>
            <p:spPr bwMode="auto">
              <a:xfrm>
                <a:off x="7528" y="1696"/>
                <a:ext cx="2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9" name="Picture 9329">
                <a:extLst>
                  <a:ext uri="{FF2B5EF4-FFF2-40B4-BE49-F238E27FC236}">
                    <a16:creationId xmlns:a16="http://schemas.microsoft.com/office/drawing/2014/main" id="{C94BB89D-DCD6-4D69-86AD-4A1A5698EF0C}"/>
                  </a:ext>
                </a:extLst>
              </p:cNvPr>
              <p:cNvPicPr>
                <a:picLocks noChangeAspect="1" noChangeArrowheads="1"/>
              </p:cNvPicPr>
              <p:nvPr/>
            </p:nvPicPr>
            <p:blipFill>
              <a:blip r:embed="rId633">
                <a:extLst>
                  <a:ext uri="{28A0092B-C50C-407E-A947-70E740481C1C}">
                    <a14:useLocalDpi xmlns:a14="http://schemas.microsoft.com/office/drawing/2010/main" val="0"/>
                  </a:ext>
                </a:extLst>
              </a:blip>
              <a:stretch>
                <a:fillRect/>
              </a:stretch>
            </p:blipFill>
            <p:spPr bwMode="auto">
              <a:xfrm>
                <a:off x="7516" y="1683"/>
                <a:ext cx="20"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9330">
                <a:extLst>
                  <a:ext uri="{FF2B5EF4-FFF2-40B4-BE49-F238E27FC236}">
                    <a16:creationId xmlns:a16="http://schemas.microsoft.com/office/drawing/2014/main" id="{7AE5FB73-53AE-4BDF-B7A3-B7BD4D6DE321}"/>
                  </a:ext>
                </a:extLst>
              </p:cNvPr>
              <p:cNvPicPr>
                <a:picLocks noChangeAspect="1" noChangeArrowheads="1"/>
              </p:cNvPicPr>
              <p:nvPr/>
            </p:nvPicPr>
            <p:blipFill>
              <a:blip r:embed="rId634">
                <a:extLst>
                  <a:ext uri="{28A0092B-C50C-407E-A947-70E740481C1C}">
                    <a14:useLocalDpi xmlns:a14="http://schemas.microsoft.com/office/drawing/2010/main" val="0"/>
                  </a:ext>
                </a:extLst>
              </a:blip>
              <a:stretch>
                <a:fillRect/>
              </a:stretch>
            </p:blipFill>
            <p:spPr bwMode="auto">
              <a:xfrm>
                <a:off x="7517" y="1702"/>
                <a:ext cx="13" cy="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1" name="Picture 9331">
                <a:extLst>
                  <a:ext uri="{FF2B5EF4-FFF2-40B4-BE49-F238E27FC236}">
                    <a16:creationId xmlns:a16="http://schemas.microsoft.com/office/drawing/2014/main" id="{7DFD4E50-99C7-46EC-9235-DBC4124001A4}"/>
                  </a:ext>
                </a:extLst>
              </p:cNvPr>
              <p:cNvPicPr>
                <a:picLocks noChangeAspect="1" noChangeArrowheads="1"/>
              </p:cNvPicPr>
              <p:nvPr/>
            </p:nvPicPr>
            <p:blipFill>
              <a:blip r:embed="rId635">
                <a:extLst>
                  <a:ext uri="{28A0092B-C50C-407E-A947-70E740481C1C}">
                    <a14:useLocalDpi xmlns:a14="http://schemas.microsoft.com/office/drawing/2010/main" val="0"/>
                  </a:ext>
                </a:extLst>
              </a:blip>
              <a:stretch>
                <a:fillRect/>
              </a:stretch>
            </p:blipFill>
            <p:spPr bwMode="auto">
              <a:xfrm>
                <a:off x="7577" y="1672"/>
                <a:ext cx="23"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2" name="Picture 9332">
                <a:extLst>
                  <a:ext uri="{FF2B5EF4-FFF2-40B4-BE49-F238E27FC236}">
                    <a16:creationId xmlns:a16="http://schemas.microsoft.com/office/drawing/2014/main" id="{C6C85B2C-2303-467F-A099-589589E45D77}"/>
                  </a:ext>
                </a:extLst>
              </p:cNvPr>
              <p:cNvPicPr>
                <a:picLocks noChangeAspect="1" noChangeArrowheads="1"/>
              </p:cNvPicPr>
              <p:nvPr/>
            </p:nvPicPr>
            <p:blipFill>
              <a:blip r:embed="rId636">
                <a:extLst>
                  <a:ext uri="{28A0092B-C50C-407E-A947-70E740481C1C}">
                    <a14:useLocalDpi xmlns:a14="http://schemas.microsoft.com/office/drawing/2010/main" val="0"/>
                  </a:ext>
                </a:extLst>
              </a:blip>
              <a:stretch>
                <a:fillRect/>
              </a:stretch>
            </p:blipFill>
            <p:spPr bwMode="auto">
              <a:xfrm>
                <a:off x="7583" y="1674"/>
                <a:ext cx="12"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3" name="Picture 9333">
                <a:extLst>
                  <a:ext uri="{FF2B5EF4-FFF2-40B4-BE49-F238E27FC236}">
                    <a16:creationId xmlns:a16="http://schemas.microsoft.com/office/drawing/2014/main" id="{2479A773-0B01-44EC-9045-10D7710A898F}"/>
                  </a:ext>
                </a:extLst>
              </p:cNvPr>
              <p:cNvPicPr>
                <a:picLocks noChangeAspect="1" noChangeArrowheads="1"/>
              </p:cNvPicPr>
              <p:nvPr/>
            </p:nvPicPr>
            <p:blipFill>
              <a:blip r:embed="rId637">
                <a:extLst>
                  <a:ext uri="{28A0092B-C50C-407E-A947-70E740481C1C}">
                    <a14:useLocalDpi xmlns:a14="http://schemas.microsoft.com/office/drawing/2010/main" val="0"/>
                  </a:ext>
                </a:extLst>
              </a:blip>
              <a:stretch>
                <a:fillRect/>
              </a:stretch>
            </p:blipFill>
            <p:spPr bwMode="auto">
              <a:xfrm>
                <a:off x="7580" y="1693"/>
                <a:ext cx="1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4" name="Oval 9334">
                <a:extLst>
                  <a:ext uri="{FF2B5EF4-FFF2-40B4-BE49-F238E27FC236}">
                    <a16:creationId xmlns:a16="http://schemas.microsoft.com/office/drawing/2014/main" id="{2F2B9ABE-CD80-454B-B3BA-A80F20B4B08E}"/>
                  </a:ext>
                </a:extLst>
              </p:cNvPr>
              <p:cNvSpPr>
                <a:spLocks noChangeArrowheads="1"/>
              </p:cNvSpPr>
              <p:nvPr/>
            </p:nvSpPr>
            <p:spPr bwMode="auto">
              <a:xfrm>
                <a:off x="6664" y="1651"/>
                <a:ext cx="229" cy="228"/>
              </a:xfrm>
              <a:prstGeom prst="ellipse">
                <a:avLst/>
              </a:prstGeom>
              <a:solidFill>
                <a:srgbClr val="B7E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5" name="Freeform 9335">
                <a:extLst>
                  <a:ext uri="{FF2B5EF4-FFF2-40B4-BE49-F238E27FC236}">
                    <a16:creationId xmlns:a16="http://schemas.microsoft.com/office/drawing/2014/main" id="{EEA9B282-4D5E-4616-B7C0-F7DD9D72945B}"/>
                  </a:ext>
                </a:extLst>
              </p:cNvPr>
              <p:cNvSpPr/>
              <p:nvPr/>
            </p:nvSpPr>
            <p:spPr bwMode="auto">
              <a:xfrm>
                <a:off x="6691" y="1700"/>
                <a:ext cx="176" cy="103"/>
              </a:xfrm>
              <a:custGeom>
                <a:avLst/>
                <a:gdLst>
                  <a:gd name="T0" fmla="*/ 232 w 234"/>
                  <a:gd name="T1" fmla="*/ 96 h 138"/>
                  <a:gd name="T2" fmla="*/ 223 w 234"/>
                  <a:gd name="T3" fmla="*/ 71 h 138"/>
                  <a:gd name="T4" fmla="*/ 216 w 234"/>
                  <a:gd name="T5" fmla="*/ 58 h 138"/>
                  <a:gd name="T6" fmla="*/ 208 w 234"/>
                  <a:gd name="T7" fmla="*/ 52 h 138"/>
                  <a:gd name="T8" fmla="*/ 199 w 234"/>
                  <a:gd name="T9" fmla="*/ 38 h 138"/>
                  <a:gd name="T10" fmla="*/ 175 w 234"/>
                  <a:gd name="T11" fmla="*/ 19 h 138"/>
                  <a:gd name="T12" fmla="*/ 170 w 234"/>
                  <a:gd name="T13" fmla="*/ 17 h 138"/>
                  <a:gd name="T14" fmla="*/ 168 w 234"/>
                  <a:gd name="T15" fmla="*/ 17 h 138"/>
                  <a:gd name="T16" fmla="*/ 157 w 234"/>
                  <a:gd name="T17" fmla="*/ 12 h 138"/>
                  <a:gd name="T18" fmla="*/ 123 w 234"/>
                  <a:gd name="T19" fmla="*/ 2 h 138"/>
                  <a:gd name="T20" fmla="*/ 119 w 234"/>
                  <a:gd name="T21" fmla="*/ 4 h 138"/>
                  <a:gd name="T22" fmla="*/ 117 w 234"/>
                  <a:gd name="T23" fmla="*/ 32 h 138"/>
                  <a:gd name="T24" fmla="*/ 117 w 234"/>
                  <a:gd name="T25" fmla="*/ 32 h 138"/>
                  <a:gd name="T26" fmla="*/ 114 w 234"/>
                  <a:gd name="T27" fmla="*/ 4 h 138"/>
                  <a:gd name="T28" fmla="*/ 111 w 234"/>
                  <a:gd name="T29" fmla="*/ 2 h 138"/>
                  <a:gd name="T30" fmla="*/ 77 w 234"/>
                  <a:gd name="T31" fmla="*/ 12 h 138"/>
                  <a:gd name="T32" fmla="*/ 65 w 234"/>
                  <a:gd name="T33" fmla="*/ 17 h 138"/>
                  <a:gd name="T34" fmla="*/ 64 w 234"/>
                  <a:gd name="T35" fmla="*/ 17 h 138"/>
                  <a:gd name="T36" fmla="*/ 58 w 234"/>
                  <a:gd name="T37" fmla="*/ 19 h 138"/>
                  <a:gd name="T38" fmla="*/ 35 w 234"/>
                  <a:gd name="T39" fmla="*/ 38 h 138"/>
                  <a:gd name="T40" fmla="*/ 26 w 234"/>
                  <a:gd name="T41" fmla="*/ 52 h 138"/>
                  <a:gd name="T42" fmla="*/ 17 w 234"/>
                  <a:gd name="T43" fmla="*/ 58 h 138"/>
                  <a:gd name="T44" fmla="*/ 11 w 234"/>
                  <a:gd name="T45" fmla="*/ 71 h 138"/>
                  <a:gd name="T46" fmla="*/ 1 w 234"/>
                  <a:gd name="T47" fmla="*/ 96 h 138"/>
                  <a:gd name="T48" fmla="*/ 2 w 234"/>
                  <a:gd name="T49" fmla="*/ 102 h 138"/>
                  <a:gd name="T50" fmla="*/ 5 w 234"/>
                  <a:gd name="T51" fmla="*/ 129 h 138"/>
                  <a:gd name="T52" fmla="*/ 30 w 234"/>
                  <a:gd name="T53" fmla="*/ 137 h 138"/>
                  <a:gd name="T54" fmla="*/ 55 w 234"/>
                  <a:gd name="T55" fmla="*/ 126 h 138"/>
                  <a:gd name="T56" fmla="*/ 77 w 234"/>
                  <a:gd name="T57" fmla="*/ 118 h 138"/>
                  <a:gd name="T58" fmla="*/ 90 w 234"/>
                  <a:gd name="T59" fmla="*/ 125 h 138"/>
                  <a:gd name="T60" fmla="*/ 111 w 234"/>
                  <a:gd name="T61" fmla="*/ 126 h 138"/>
                  <a:gd name="T62" fmla="*/ 117 w 234"/>
                  <a:gd name="T63" fmla="*/ 115 h 138"/>
                  <a:gd name="T64" fmla="*/ 123 w 234"/>
                  <a:gd name="T65" fmla="*/ 126 h 138"/>
                  <a:gd name="T66" fmla="*/ 144 w 234"/>
                  <a:gd name="T67" fmla="*/ 125 h 138"/>
                  <a:gd name="T68" fmla="*/ 157 w 234"/>
                  <a:gd name="T69" fmla="*/ 118 h 138"/>
                  <a:gd name="T70" fmla="*/ 178 w 234"/>
                  <a:gd name="T71" fmla="*/ 126 h 138"/>
                  <a:gd name="T72" fmla="*/ 204 w 234"/>
                  <a:gd name="T73" fmla="*/ 137 h 138"/>
                  <a:gd name="T74" fmla="*/ 229 w 234"/>
                  <a:gd name="T75" fmla="*/ 129 h 138"/>
                  <a:gd name="T76" fmla="*/ 232 w 234"/>
                  <a:gd name="T77" fmla="*/ 10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 h="138">
                    <a:moveTo>
                      <a:pt x="232" y="99"/>
                    </a:moveTo>
                    <a:cubicBezTo>
                      <a:pt x="232" y="98"/>
                      <a:pt x="232" y="97"/>
                      <a:pt x="232" y="96"/>
                    </a:cubicBezTo>
                    <a:cubicBezTo>
                      <a:pt x="232" y="95"/>
                      <a:pt x="232" y="95"/>
                      <a:pt x="233" y="94"/>
                    </a:cubicBezTo>
                    <a:cubicBezTo>
                      <a:pt x="234" y="87"/>
                      <a:pt x="227" y="77"/>
                      <a:pt x="223" y="71"/>
                    </a:cubicBezTo>
                    <a:cubicBezTo>
                      <a:pt x="222" y="69"/>
                      <a:pt x="221" y="66"/>
                      <a:pt x="220" y="64"/>
                    </a:cubicBezTo>
                    <a:cubicBezTo>
                      <a:pt x="219" y="62"/>
                      <a:pt x="218" y="60"/>
                      <a:pt x="216" y="58"/>
                    </a:cubicBezTo>
                    <a:cubicBezTo>
                      <a:pt x="215" y="57"/>
                      <a:pt x="212" y="54"/>
                      <a:pt x="210" y="54"/>
                    </a:cubicBezTo>
                    <a:cubicBezTo>
                      <a:pt x="209" y="53"/>
                      <a:pt x="208" y="53"/>
                      <a:pt x="208" y="52"/>
                    </a:cubicBezTo>
                    <a:cubicBezTo>
                      <a:pt x="207" y="50"/>
                      <a:pt x="206" y="49"/>
                      <a:pt x="205" y="48"/>
                    </a:cubicBezTo>
                    <a:cubicBezTo>
                      <a:pt x="203" y="44"/>
                      <a:pt x="201" y="41"/>
                      <a:pt x="199" y="38"/>
                    </a:cubicBezTo>
                    <a:cubicBezTo>
                      <a:pt x="195" y="33"/>
                      <a:pt x="188" y="27"/>
                      <a:pt x="181" y="23"/>
                    </a:cubicBezTo>
                    <a:cubicBezTo>
                      <a:pt x="179" y="22"/>
                      <a:pt x="177" y="20"/>
                      <a:pt x="175" y="19"/>
                    </a:cubicBezTo>
                    <a:cubicBezTo>
                      <a:pt x="175" y="19"/>
                      <a:pt x="174" y="18"/>
                      <a:pt x="174" y="18"/>
                    </a:cubicBezTo>
                    <a:cubicBezTo>
                      <a:pt x="173" y="17"/>
                      <a:pt x="171" y="17"/>
                      <a:pt x="170" y="17"/>
                    </a:cubicBezTo>
                    <a:cubicBezTo>
                      <a:pt x="170" y="17"/>
                      <a:pt x="169" y="17"/>
                      <a:pt x="169" y="17"/>
                    </a:cubicBezTo>
                    <a:cubicBezTo>
                      <a:pt x="169" y="17"/>
                      <a:pt x="168" y="17"/>
                      <a:pt x="168" y="17"/>
                    </a:cubicBezTo>
                    <a:cubicBezTo>
                      <a:pt x="167" y="17"/>
                      <a:pt x="167" y="16"/>
                      <a:pt x="166" y="16"/>
                    </a:cubicBezTo>
                    <a:cubicBezTo>
                      <a:pt x="163" y="15"/>
                      <a:pt x="160" y="14"/>
                      <a:pt x="157" y="12"/>
                    </a:cubicBezTo>
                    <a:cubicBezTo>
                      <a:pt x="150" y="9"/>
                      <a:pt x="145" y="6"/>
                      <a:pt x="138" y="4"/>
                    </a:cubicBezTo>
                    <a:cubicBezTo>
                      <a:pt x="134" y="2"/>
                      <a:pt x="127" y="0"/>
                      <a:pt x="123" y="2"/>
                    </a:cubicBezTo>
                    <a:cubicBezTo>
                      <a:pt x="122" y="2"/>
                      <a:pt x="122" y="2"/>
                      <a:pt x="122" y="2"/>
                    </a:cubicBezTo>
                    <a:cubicBezTo>
                      <a:pt x="121" y="2"/>
                      <a:pt x="120" y="3"/>
                      <a:pt x="119" y="4"/>
                    </a:cubicBezTo>
                    <a:cubicBezTo>
                      <a:pt x="118" y="5"/>
                      <a:pt x="117" y="7"/>
                      <a:pt x="117" y="10"/>
                    </a:cubicBezTo>
                    <a:cubicBezTo>
                      <a:pt x="117" y="17"/>
                      <a:pt x="117" y="25"/>
                      <a:pt x="117" y="32"/>
                    </a:cubicBezTo>
                    <a:cubicBezTo>
                      <a:pt x="117" y="33"/>
                      <a:pt x="117" y="34"/>
                      <a:pt x="117" y="35"/>
                    </a:cubicBezTo>
                    <a:cubicBezTo>
                      <a:pt x="117" y="34"/>
                      <a:pt x="117" y="33"/>
                      <a:pt x="117" y="32"/>
                    </a:cubicBezTo>
                    <a:cubicBezTo>
                      <a:pt x="116" y="25"/>
                      <a:pt x="117" y="17"/>
                      <a:pt x="116" y="10"/>
                    </a:cubicBezTo>
                    <a:cubicBezTo>
                      <a:pt x="116" y="7"/>
                      <a:pt x="116" y="5"/>
                      <a:pt x="114" y="4"/>
                    </a:cubicBezTo>
                    <a:cubicBezTo>
                      <a:pt x="114" y="3"/>
                      <a:pt x="113" y="2"/>
                      <a:pt x="112" y="2"/>
                    </a:cubicBezTo>
                    <a:cubicBezTo>
                      <a:pt x="111" y="2"/>
                      <a:pt x="111" y="2"/>
                      <a:pt x="111" y="2"/>
                    </a:cubicBezTo>
                    <a:cubicBezTo>
                      <a:pt x="106" y="0"/>
                      <a:pt x="100" y="2"/>
                      <a:pt x="95" y="4"/>
                    </a:cubicBezTo>
                    <a:cubicBezTo>
                      <a:pt x="89" y="6"/>
                      <a:pt x="83" y="9"/>
                      <a:pt x="77" y="12"/>
                    </a:cubicBezTo>
                    <a:cubicBezTo>
                      <a:pt x="74" y="14"/>
                      <a:pt x="71" y="15"/>
                      <a:pt x="68" y="16"/>
                    </a:cubicBezTo>
                    <a:cubicBezTo>
                      <a:pt x="67" y="16"/>
                      <a:pt x="66" y="17"/>
                      <a:pt x="65" y="17"/>
                    </a:cubicBezTo>
                    <a:cubicBezTo>
                      <a:pt x="65" y="17"/>
                      <a:pt x="65" y="17"/>
                      <a:pt x="64" y="17"/>
                    </a:cubicBezTo>
                    <a:cubicBezTo>
                      <a:pt x="64" y="17"/>
                      <a:pt x="64" y="17"/>
                      <a:pt x="64" y="17"/>
                    </a:cubicBezTo>
                    <a:cubicBezTo>
                      <a:pt x="62" y="17"/>
                      <a:pt x="61" y="17"/>
                      <a:pt x="60" y="18"/>
                    </a:cubicBezTo>
                    <a:cubicBezTo>
                      <a:pt x="59" y="18"/>
                      <a:pt x="59" y="19"/>
                      <a:pt x="58" y="19"/>
                    </a:cubicBezTo>
                    <a:cubicBezTo>
                      <a:pt x="56" y="20"/>
                      <a:pt x="54" y="22"/>
                      <a:pt x="52" y="23"/>
                    </a:cubicBezTo>
                    <a:cubicBezTo>
                      <a:pt x="46" y="27"/>
                      <a:pt x="38" y="33"/>
                      <a:pt x="35" y="38"/>
                    </a:cubicBezTo>
                    <a:cubicBezTo>
                      <a:pt x="32" y="41"/>
                      <a:pt x="30" y="44"/>
                      <a:pt x="29" y="48"/>
                    </a:cubicBezTo>
                    <a:cubicBezTo>
                      <a:pt x="27" y="49"/>
                      <a:pt x="26" y="50"/>
                      <a:pt x="26" y="52"/>
                    </a:cubicBezTo>
                    <a:cubicBezTo>
                      <a:pt x="25" y="53"/>
                      <a:pt x="24" y="53"/>
                      <a:pt x="23" y="54"/>
                    </a:cubicBezTo>
                    <a:cubicBezTo>
                      <a:pt x="21" y="54"/>
                      <a:pt x="18" y="57"/>
                      <a:pt x="17" y="58"/>
                    </a:cubicBezTo>
                    <a:cubicBezTo>
                      <a:pt x="16" y="60"/>
                      <a:pt x="15" y="62"/>
                      <a:pt x="14" y="64"/>
                    </a:cubicBezTo>
                    <a:cubicBezTo>
                      <a:pt x="12" y="66"/>
                      <a:pt x="11" y="69"/>
                      <a:pt x="11" y="71"/>
                    </a:cubicBezTo>
                    <a:cubicBezTo>
                      <a:pt x="7" y="77"/>
                      <a:pt x="0" y="87"/>
                      <a:pt x="1" y="94"/>
                    </a:cubicBezTo>
                    <a:cubicBezTo>
                      <a:pt x="1" y="95"/>
                      <a:pt x="1" y="95"/>
                      <a:pt x="1" y="96"/>
                    </a:cubicBezTo>
                    <a:cubicBezTo>
                      <a:pt x="1" y="97"/>
                      <a:pt x="1" y="98"/>
                      <a:pt x="1" y="99"/>
                    </a:cubicBezTo>
                    <a:cubicBezTo>
                      <a:pt x="1" y="100"/>
                      <a:pt x="2" y="101"/>
                      <a:pt x="2" y="102"/>
                    </a:cubicBezTo>
                    <a:cubicBezTo>
                      <a:pt x="2" y="107"/>
                      <a:pt x="1" y="112"/>
                      <a:pt x="1" y="117"/>
                    </a:cubicBezTo>
                    <a:cubicBezTo>
                      <a:pt x="1" y="122"/>
                      <a:pt x="2" y="126"/>
                      <a:pt x="5" y="129"/>
                    </a:cubicBezTo>
                    <a:cubicBezTo>
                      <a:pt x="7" y="132"/>
                      <a:pt x="15" y="134"/>
                      <a:pt x="18" y="135"/>
                    </a:cubicBezTo>
                    <a:cubicBezTo>
                      <a:pt x="22" y="136"/>
                      <a:pt x="26" y="138"/>
                      <a:pt x="30" y="137"/>
                    </a:cubicBezTo>
                    <a:cubicBezTo>
                      <a:pt x="33" y="137"/>
                      <a:pt x="35" y="135"/>
                      <a:pt x="38" y="133"/>
                    </a:cubicBezTo>
                    <a:cubicBezTo>
                      <a:pt x="43" y="129"/>
                      <a:pt x="49" y="127"/>
                      <a:pt x="55" y="126"/>
                    </a:cubicBezTo>
                    <a:cubicBezTo>
                      <a:pt x="59" y="126"/>
                      <a:pt x="63" y="126"/>
                      <a:pt x="67" y="125"/>
                    </a:cubicBezTo>
                    <a:cubicBezTo>
                      <a:pt x="71" y="124"/>
                      <a:pt x="74" y="121"/>
                      <a:pt x="77" y="118"/>
                    </a:cubicBezTo>
                    <a:cubicBezTo>
                      <a:pt x="77" y="118"/>
                      <a:pt x="87" y="124"/>
                      <a:pt x="88" y="125"/>
                    </a:cubicBezTo>
                    <a:cubicBezTo>
                      <a:pt x="89" y="125"/>
                      <a:pt x="89" y="125"/>
                      <a:pt x="90" y="125"/>
                    </a:cubicBezTo>
                    <a:cubicBezTo>
                      <a:pt x="90" y="125"/>
                      <a:pt x="90" y="125"/>
                      <a:pt x="90" y="125"/>
                    </a:cubicBezTo>
                    <a:cubicBezTo>
                      <a:pt x="97" y="128"/>
                      <a:pt x="105" y="130"/>
                      <a:pt x="111" y="126"/>
                    </a:cubicBezTo>
                    <a:cubicBezTo>
                      <a:pt x="112" y="125"/>
                      <a:pt x="113" y="124"/>
                      <a:pt x="114" y="123"/>
                    </a:cubicBezTo>
                    <a:cubicBezTo>
                      <a:pt x="116" y="120"/>
                      <a:pt x="116" y="117"/>
                      <a:pt x="117" y="115"/>
                    </a:cubicBezTo>
                    <a:cubicBezTo>
                      <a:pt x="117" y="117"/>
                      <a:pt x="118" y="120"/>
                      <a:pt x="120" y="123"/>
                    </a:cubicBezTo>
                    <a:cubicBezTo>
                      <a:pt x="121" y="124"/>
                      <a:pt x="122" y="125"/>
                      <a:pt x="123" y="126"/>
                    </a:cubicBezTo>
                    <a:cubicBezTo>
                      <a:pt x="129" y="130"/>
                      <a:pt x="137" y="128"/>
                      <a:pt x="144" y="125"/>
                    </a:cubicBezTo>
                    <a:cubicBezTo>
                      <a:pt x="144" y="125"/>
                      <a:pt x="144" y="125"/>
                      <a:pt x="144" y="125"/>
                    </a:cubicBezTo>
                    <a:cubicBezTo>
                      <a:pt x="144" y="125"/>
                      <a:pt x="145" y="125"/>
                      <a:pt x="145" y="125"/>
                    </a:cubicBezTo>
                    <a:cubicBezTo>
                      <a:pt x="147" y="124"/>
                      <a:pt x="156" y="118"/>
                      <a:pt x="157" y="118"/>
                    </a:cubicBezTo>
                    <a:cubicBezTo>
                      <a:pt x="160" y="121"/>
                      <a:pt x="162" y="124"/>
                      <a:pt x="167" y="125"/>
                    </a:cubicBezTo>
                    <a:cubicBezTo>
                      <a:pt x="171" y="126"/>
                      <a:pt x="175" y="126"/>
                      <a:pt x="178" y="126"/>
                    </a:cubicBezTo>
                    <a:cubicBezTo>
                      <a:pt x="185" y="127"/>
                      <a:pt x="191" y="129"/>
                      <a:pt x="196" y="133"/>
                    </a:cubicBezTo>
                    <a:cubicBezTo>
                      <a:pt x="199" y="135"/>
                      <a:pt x="200" y="137"/>
                      <a:pt x="204" y="137"/>
                    </a:cubicBezTo>
                    <a:cubicBezTo>
                      <a:pt x="208" y="138"/>
                      <a:pt x="212" y="136"/>
                      <a:pt x="215" y="135"/>
                    </a:cubicBezTo>
                    <a:cubicBezTo>
                      <a:pt x="219" y="134"/>
                      <a:pt x="226" y="132"/>
                      <a:pt x="229" y="129"/>
                    </a:cubicBezTo>
                    <a:cubicBezTo>
                      <a:pt x="232" y="126"/>
                      <a:pt x="233" y="122"/>
                      <a:pt x="232" y="117"/>
                    </a:cubicBezTo>
                    <a:cubicBezTo>
                      <a:pt x="232" y="112"/>
                      <a:pt x="232" y="107"/>
                      <a:pt x="232" y="102"/>
                    </a:cubicBezTo>
                    <a:cubicBezTo>
                      <a:pt x="232" y="101"/>
                      <a:pt x="232" y="100"/>
                      <a:pt x="232" y="99"/>
                    </a:cubicBezTo>
                  </a:path>
                </a:pathLst>
              </a:custGeom>
              <a:solidFill>
                <a:srgbClr val="962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6" name="Freeform 9336">
                <a:extLst>
                  <a:ext uri="{FF2B5EF4-FFF2-40B4-BE49-F238E27FC236}">
                    <a16:creationId xmlns:a16="http://schemas.microsoft.com/office/drawing/2014/main" id="{7D5BDF3D-8C7D-42CD-A24F-3234EF8A0978}"/>
                  </a:ext>
                </a:extLst>
              </p:cNvPr>
              <p:cNvSpPr/>
              <p:nvPr/>
            </p:nvSpPr>
            <p:spPr bwMode="auto">
              <a:xfrm>
                <a:off x="6742" y="1702"/>
                <a:ext cx="36" cy="62"/>
              </a:xfrm>
              <a:custGeom>
                <a:avLst/>
                <a:gdLst>
                  <a:gd name="T0" fmla="*/ 0 w 48"/>
                  <a:gd name="T1" fmla="*/ 19 h 84"/>
                  <a:gd name="T2" fmla="*/ 6 w 48"/>
                  <a:gd name="T3" fmla="*/ 13 h 84"/>
                  <a:gd name="T4" fmla="*/ 26 w 48"/>
                  <a:gd name="T5" fmla="*/ 3 h 84"/>
                  <a:gd name="T6" fmla="*/ 19 w 48"/>
                  <a:gd name="T7" fmla="*/ 12 h 84"/>
                  <a:gd name="T8" fmla="*/ 20 w 48"/>
                  <a:gd name="T9" fmla="*/ 17 h 84"/>
                  <a:gd name="T10" fmla="*/ 20 w 48"/>
                  <a:gd name="T11" fmla="*/ 13 h 84"/>
                  <a:gd name="T12" fmla="*/ 25 w 48"/>
                  <a:gd name="T13" fmla="*/ 21 h 84"/>
                  <a:gd name="T14" fmla="*/ 24 w 48"/>
                  <a:gd name="T15" fmla="*/ 16 h 84"/>
                  <a:gd name="T16" fmla="*/ 23 w 48"/>
                  <a:gd name="T17" fmla="*/ 8 h 84"/>
                  <a:gd name="T18" fmla="*/ 30 w 48"/>
                  <a:gd name="T19" fmla="*/ 3 h 84"/>
                  <a:gd name="T20" fmla="*/ 36 w 48"/>
                  <a:gd name="T21" fmla="*/ 1 h 84"/>
                  <a:gd name="T22" fmla="*/ 40 w 48"/>
                  <a:gd name="T23" fmla="*/ 0 h 84"/>
                  <a:gd name="T24" fmla="*/ 47 w 48"/>
                  <a:gd name="T25" fmla="*/ 6 h 84"/>
                  <a:gd name="T26" fmla="*/ 47 w 48"/>
                  <a:gd name="T27" fmla="*/ 33 h 84"/>
                  <a:gd name="T28" fmla="*/ 43 w 48"/>
                  <a:gd name="T29" fmla="*/ 35 h 84"/>
                  <a:gd name="T30" fmla="*/ 39 w 48"/>
                  <a:gd name="T31" fmla="*/ 29 h 84"/>
                  <a:gd name="T32" fmla="*/ 36 w 48"/>
                  <a:gd name="T33" fmla="*/ 22 h 84"/>
                  <a:gd name="T34" fmla="*/ 37 w 48"/>
                  <a:gd name="T35" fmla="*/ 30 h 84"/>
                  <a:gd name="T36" fmla="*/ 27 w 48"/>
                  <a:gd name="T37" fmla="*/ 27 h 84"/>
                  <a:gd name="T38" fmla="*/ 36 w 48"/>
                  <a:gd name="T39" fmla="*/ 31 h 84"/>
                  <a:gd name="T40" fmla="*/ 44 w 48"/>
                  <a:gd name="T41" fmla="*/ 43 h 84"/>
                  <a:gd name="T42" fmla="*/ 45 w 48"/>
                  <a:gd name="T43" fmla="*/ 46 h 84"/>
                  <a:gd name="T44" fmla="*/ 39 w 48"/>
                  <a:gd name="T45" fmla="*/ 43 h 84"/>
                  <a:gd name="T46" fmla="*/ 46 w 48"/>
                  <a:gd name="T47" fmla="*/ 57 h 84"/>
                  <a:gd name="T48" fmla="*/ 45 w 48"/>
                  <a:gd name="T49" fmla="*/ 72 h 84"/>
                  <a:gd name="T50" fmla="*/ 38 w 48"/>
                  <a:gd name="T51" fmla="*/ 71 h 84"/>
                  <a:gd name="T52" fmla="*/ 34 w 48"/>
                  <a:gd name="T53" fmla="*/ 67 h 84"/>
                  <a:gd name="T54" fmla="*/ 42 w 48"/>
                  <a:gd name="T55" fmla="*/ 66 h 84"/>
                  <a:gd name="T56" fmla="*/ 29 w 48"/>
                  <a:gd name="T57" fmla="*/ 62 h 84"/>
                  <a:gd name="T58" fmla="*/ 26 w 48"/>
                  <a:gd name="T59" fmla="*/ 49 h 84"/>
                  <a:gd name="T60" fmla="*/ 25 w 48"/>
                  <a:gd name="T61" fmla="*/ 42 h 84"/>
                  <a:gd name="T62" fmla="*/ 23 w 48"/>
                  <a:gd name="T63" fmla="*/ 45 h 84"/>
                  <a:gd name="T64" fmla="*/ 17 w 48"/>
                  <a:gd name="T65" fmla="*/ 42 h 84"/>
                  <a:gd name="T66" fmla="*/ 26 w 48"/>
                  <a:gd name="T67" fmla="*/ 63 h 84"/>
                  <a:gd name="T68" fmla="*/ 41 w 48"/>
                  <a:gd name="T69" fmla="*/ 78 h 84"/>
                  <a:gd name="T70" fmla="*/ 47 w 48"/>
                  <a:gd name="T71" fmla="*/ 72 h 84"/>
                  <a:gd name="T72" fmla="*/ 47 w 48"/>
                  <a:gd name="T73" fmla="*/ 83 h 84"/>
                  <a:gd name="T74" fmla="*/ 15 w 48"/>
                  <a:gd name="T75" fmla="*/ 71 h 84"/>
                  <a:gd name="T76" fmla="*/ 13 w 48"/>
                  <a:gd name="T77" fmla="*/ 69 h 84"/>
                  <a:gd name="T78" fmla="*/ 14 w 48"/>
                  <a:gd name="T79" fmla="*/ 67 h 84"/>
                  <a:gd name="T80" fmla="*/ 9 w 48"/>
                  <a:gd name="T81" fmla="*/ 62 h 84"/>
                  <a:gd name="T82" fmla="*/ 8 w 48"/>
                  <a:gd name="T83" fmla="*/ 55 h 84"/>
                  <a:gd name="T84" fmla="*/ 15 w 48"/>
                  <a:gd name="T85" fmla="*/ 27 h 84"/>
                  <a:gd name="T86" fmla="*/ 8 w 48"/>
                  <a:gd name="T87" fmla="*/ 33 h 84"/>
                  <a:gd name="T88" fmla="*/ 11 w 48"/>
                  <a:gd name="T89" fmla="*/ 24 h 84"/>
                  <a:gd name="T90" fmla="*/ 8 w 48"/>
                  <a:gd name="T91" fmla="*/ 38 h 84"/>
                  <a:gd name="T92" fmla="*/ 6 w 48"/>
                  <a:gd name="T93" fmla="*/ 50 h 84"/>
                  <a:gd name="T94" fmla="*/ 2 w 48"/>
                  <a:gd name="T95"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84">
                    <a:moveTo>
                      <a:pt x="0" y="28"/>
                    </a:moveTo>
                    <a:cubicBezTo>
                      <a:pt x="0" y="25"/>
                      <a:pt x="0" y="22"/>
                      <a:pt x="0" y="19"/>
                    </a:cubicBezTo>
                    <a:cubicBezTo>
                      <a:pt x="0" y="16"/>
                      <a:pt x="1" y="14"/>
                      <a:pt x="4" y="14"/>
                    </a:cubicBezTo>
                    <a:cubicBezTo>
                      <a:pt x="5" y="14"/>
                      <a:pt x="6" y="13"/>
                      <a:pt x="6" y="13"/>
                    </a:cubicBezTo>
                    <a:cubicBezTo>
                      <a:pt x="11" y="11"/>
                      <a:pt x="19" y="6"/>
                      <a:pt x="26" y="3"/>
                    </a:cubicBezTo>
                    <a:cubicBezTo>
                      <a:pt x="26" y="3"/>
                      <a:pt x="26" y="3"/>
                      <a:pt x="26" y="3"/>
                    </a:cubicBezTo>
                    <a:cubicBezTo>
                      <a:pt x="25" y="4"/>
                      <a:pt x="23" y="5"/>
                      <a:pt x="22" y="6"/>
                    </a:cubicBezTo>
                    <a:cubicBezTo>
                      <a:pt x="20" y="8"/>
                      <a:pt x="19" y="9"/>
                      <a:pt x="19" y="12"/>
                    </a:cubicBezTo>
                    <a:cubicBezTo>
                      <a:pt x="19" y="13"/>
                      <a:pt x="18" y="16"/>
                      <a:pt x="20" y="17"/>
                    </a:cubicBezTo>
                    <a:cubicBezTo>
                      <a:pt x="20" y="17"/>
                      <a:pt x="20" y="17"/>
                      <a:pt x="20" y="17"/>
                    </a:cubicBezTo>
                    <a:cubicBezTo>
                      <a:pt x="19" y="16"/>
                      <a:pt x="20" y="14"/>
                      <a:pt x="20" y="13"/>
                    </a:cubicBezTo>
                    <a:cubicBezTo>
                      <a:pt x="20" y="13"/>
                      <a:pt x="20" y="13"/>
                      <a:pt x="20" y="13"/>
                    </a:cubicBezTo>
                    <a:cubicBezTo>
                      <a:pt x="20" y="14"/>
                      <a:pt x="21" y="15"/>
                      <a:pt x="22" y="15"/>
                    </a:cubicBezTo>
                    <a:cubicBezTo>
                      <a:pt x="24" y="17"/>
                      <a:pt x="24" y="19"/>
                      <a:pt x="25" y="21"/>
                    </a:cubicBezTo>
                    <a:cubicBezTo>
                      <a:pt x="25" y="21"/>
                      <a:pt x="25" y="21"/>
                      <a:pt x="25" y="21"/>
                    </a:cubicBezTo>
                    <a:cubicBezTo>
                      <a:pt x="24" y="19"/>
                      <a:pt x="24" y="18"/>
                      <a:pt x="24" y="16"/>
                    </a:cubicBezTo>
                    <a:cubicBezTo>
                      <a:pt x="23" y="15"/>
                      <a:pt x="22" y="14"/>
                      <a:pt x="21" y="13"/>
                    </a:cubicBezTo>
                    <a:cubicBezTo>
                      <a:pt x="21" y="11"/>
                      <a:pt x="22" y="9"/>
                      <a:pt x="23" y="8"/>
                    </a:cubicBezTo>
                    <a:cubicBezTo>
                      <a:pt x="24" y="7"/>
                      <a:pt x="25" y="6"/>
                      <a:pt x="26" y="6"/>
                    </a:cubicBezTo>
                    <a:cubicBezTo>
                      <a:pt x="27" y="5"/>
                      <a:pt x="28" y="3"/>
                      <a:pt x="30" y="3"/>
                    </a:cubicBezTo>
                    <a:cubicBezTo>
                      <a:pt x="32" y="2"/>
                      <a:pt x="33" y="1"/>
                      <a:pt x="35" y="1"/>
                    </a:cubicBezTo>
                    <a:cubicBezTo>
                      <a:pt x="36" y="1"/>
                      <a:pt x="36" y="1"/>
                      <a:pt x="36" y="1"/>
                    </a:cubicBezTo>
                    <a:cubicBezTo>
                      <a:pt x="37" y="1"/>
                      <a:pt x="37" y="1"/>
                      <a:pt x="38" y="0"/>
                    </a:cubicBezTo>
                    <a:cubicBezTo>
                      <a:pt x="39" y="0"/>
                      <a:pt x="39" y="0"/>
                      <a:pt x="40" y="0"/>
                    </a:cubicBezTo>
                    <a:cubicBezTo>
                      <a:pt x="42" y="1"/>
                      <a:pt x="44" y="1"/>
                      <a:pt x="45" y="2"/>
                    </a:cubicBezTo>
                    <a:cubicBezTo>
                      <a:pt x="46" y="3"/>
                      <a:pt x="46" y="5"/>
                      <a:pt x="47" y="6"/>
                    </a:cubicBezTo>
                    <a:cubicBezTo>
                      <a:pt x="48" y="10"/>
                      <a:pt x="46" y="14"/>
                      <a:pt x="46" y="18"/>
                    </a:cubicBezTo>
                    <a:cubicBezTo>
                      <a:pt x="46" y="23"/>
                      <a:pt x="47" y="28"/>
                      <a:pt x="47" y="33"/>
                    </a:cubicBezTo>
                    <a:cubicBezTo>
                      <a:pt x="47" y="36"/>
                      <a:pt x="46" y="37"/>
                      <a:pt x="45" y="39"/>
                    </a:cubicBezTo>
                    <a:cubicBezTo>
                      <a:pt x="44" y="38"/>
                      <a:pt x="43" y="37"/>
                      <a:pt x="43" y="35"/>
                    </a:cubicBezTo>
                    <a:cubicBezTo>
                      <a:pt x="42" y="34"/>
                      <a:pt x="41" y="33"/>
                      <a:pt x="40" y="32"/>
                    </a:cubicBezTo>
                    <a:cubicBezTo>
                      <a:pt x="40" y="31"/>
                      <a:pt x="39" y="30"/>
                      <a:pt x="39" y="29"/>
                    </a:cubicBezTo>
                    <a:cubicBezTo>
                      <a:pt x="37" y="27"/>
                      <a:pt x="36" y="25"/>
                      <a:pt x="36" y="22"/>
                    </a:cubicBezTo>
                    <a:cubicBezTo>
                      <a:pt x="36" y="22"/>
                      <a:pt x="36" y="22"/>
                      <a:pt x="36" y="22"/>
                    </a:cubicBezTo>
                    <a:cubicBezTo>
                      <a:pt x="35" y="24"/>
                      <a:pt x="35" y="27"/>
                      <a:pt x="36" y="29"/>
                    </a:cubicBezTo>
                    <a:cubicBezTo>
                      <a:pt x="37" y="30"/>
                      <a:pt x="37" y="30"/>
                      <a:pt x="37" y="30"/>
                    </a:cubicBezTo>
                    <a:cubicBezTo>
                      <a:pt x="33" y="29"/>
                      <a:pt x="30" y="30"/>
                      <a:pt x="28" y="27"/>
                    </a:cubicBezTo>
                    <a:cubicBezTo>
                      <a:pt x="27" y="27"/>
                      <a:pt x="27" y="27"/>
                      <a:pt x="27" y="27"/>
                    </a:cubicBezTo>
                    <a:cubicBezTo>
                      <a:pt x="28" y="29"/>
                      <a:pt x="30" y="30"/>
                      <a:pt x="31" y="30"/>
                    </a:cubicBezTo>
                    <a:cubicBezTo>
                      <a:pt x="32" y="30"/>
                      <a:pt x="36" y="31"/>
                      <a:pt x="36" y="31"/>
                    </a:cubicBezTo>
                    <a:cubicBezTo>
                      <a:pt x="38" y="32"/>
                      <a:pt x="39" y="34"/>
                      <a:pt x="40" y="36"/>
                    </a:cubicBezTo>
                    <a:cubicBezTo>
                      <a:pt x="41" y="38"/>
                      <a:pt x="43" y="40"/>
                      <a:pt x="44" y="43"/>
                    </a:cubicBezTo>
                    <a:cubicBezTo>
                      <a:pt x="44" y="43"/>
                      <a:pt x="45" y="44"/>
                      <a:pt x="45" y="45"/>
                    </a:cubicBezTo>
                    <a:cubicBezTo>
                      <a:pt x="45" y="46"/>
                      <a:pt x="45" y="46"/>
                      <a:pt x="45" y="46"/>
                    </a:cubicBezTo>
                    <a:cubicBezTo>
                      <a:pt x="44" y="44"/>
                      <a:pt x="41" y="43"/>
                      <a:pt x="39" y="43"/>
                    </a:cubicBezTo>
                    <a:cubicBezTo>
                      <a:pt x="39" y="43"/>
                      <a:pt x="39" y="43"/>
                      <a:pt x="39" y="43"/>
                    </a:cubicBezTo>
                    <a:cubicBezTo>
                      <a:pt x="42" y="44"/>
                      <a:pt x="45" y="47"/>
                      <a:pt x="46" y="49"/>
                    </a:cubicBezTo>
                    <a:cubicBezTo>
                      <a:pt x="46" y="51"/>
                      <a:pt x="46" y="53"/>
                      <a:pt x="46" y="57"/>
                    </a:cubicBezTo>
                    <a:cubicBezTo>
                      <a:pt x="47" y="61"/>
                      <a:pt x="47" y="65"/>
                      <a:pt x="47" y="70"/>
                    </a:cubicBezTo>
                    <a:cubicBezTo>
                      <a:pt x="47" y="71"/>
                      <a:pt x="46" y="71"/>
                      <a:pt x="45" y="72"/>
                    </a:cubicBezTo>
                    <a:cubicBezTo>
                      <a:pt x="43" y="72"/>
                      <a:pt x="41" y="72"/>
                      <a:pt x="39" y="71"/>
                    </a:cubicBezTo>
                    <a:cubicBezTo>
                      <a:pt x="39" y="71"/>
                      <a:pt x="39" y="71"/>
                      <a:pt x="38" y="71"/>
                    </a:cubicBezTo>
                    <a:cubicBezTo>
                      <a:pt x="36" y="70"/>
                      <a:pt x="34" y="68"/>
                      <a:pt x="32" y="67"/>
                    </a:cubicBezTo>
                    <a:cubicBezTo>
                      <a:pt x="33" y="67"/>
                      <a:pt x="33" y="67"/>
                      <a:pt x="34" y="67"/>
                    </a:cubicBezTo>
                    <a:cubicBezTo>
                      <a:pt x="36" y="68"/>
                      <a:pt x="40" y="68"/>
                      <a:pt x="42" y="66"/>
                    </a:cubicBezTo>
                    <a:cubicBezTo>
                      <a:pt x="42" y="66"/>
                      <a:pt x="42" y="66"/>
                      <a:pt x="42" y="66"/>
                    </a:cubicBezTo>
                    <a:cubicBezTo>
                      <a:pt x="40" y="67"/>
                      <a:pt x="35" y="66"/>
                      <a:pt x="34" y="66"/>
                    </a:cubicBezTo>
                    <a:cubicBezTo>
                      <a:pt x="32" y="65"/>
                      <a:pt x="30" y="63"/>
                      <a:pt x="29" y="62"/>
                    </a:cubicBezTo>
                    <a:cubicBezTo>
                      <a:pt x="29" y="62"/>
                      <a:pt x="29" y="62"/>
                      <a:pt x="29" y="62"/>
                    </a:cubicBezTo>
                    <a:cubicBezTo>
                      <a:pt x="26" y="59"/>
                      <a:pt x="26" y="54"/>
                      <a:pt x="26" y="49"/>
                    </a:cubicBezTo>
                    <a:cubicBezTo>
                      <a:pt x="26" y="46"/>
                      <a:pt x="25" y="44"/>
                      <a:pt x="25" y="42"/>
                    </a:cubicBezTo>
                    <a:cubicBezTo>
                      <a:pt x="25" y="42"/>
                      <a:pt x="25" y="42"/>
                      <a:pt x="25" y="42"/>
                    </a:cubicBezTo>
                    <a:cubicBezTo>
                      <a:pt x="25" y="44"/>
                      <a:pt x="25" y="46"/>
                      <a:pt x="25" y="48"/>
                    </a:cubicBezTo>
                    <a:cubicBezTo>
                      <a:pt x="24" y="47"/>
                      <a:pt x="24" y="46"/>
                      <a:pt x="23" y="45"/>
                    </a:cubicBezTo>
                    <a:cubicBezTo>
                      <a:pt x="22" y="43"/>
                      <a:pt x="19" y="42"/>
                      <a:pt x="17" y="42"/>
                    </a:cubicBezTo>
                    <a:cubicBezTo>
                      <a:pt x="17" y="42"/>
                      <a:pt x="17" y="42"/>
                      <a:pt x="17" y="42"/>
                    </a:cubicBezTo>
                    <a:cubicBezTo>
                      <a:pt x="22" y="43"/>
                      <a:pt x="23" y="48"/>
                      <a:pt x="25" y="52"/>
                    </a:cubicBezTo>
                    <a:cubicBezTo>
                      <a:pt x="25" y="56"/>
                      <a:pt x="25" y="60"/>
                      <a:pt x="26" y="63"/>
                    </a:cubicBezTo>
                    <a:cubicBezTo>
                      <a:pt x="29" y="70"/>
                      <a:pt x="42" y="71"/>
                      <a:pt x="41" y="78"/>
                    </a:cubicBezTo>
                    <a:cubicBezTo>
                      <a:pt x="40" y="78"/>
                      <a:pt x="41" y="78"/>
                      <a:pt x="41" y="78"/>
                    </a:cubicBezTo>
                    <a:cubicBezTo>
                      <a:pt x="42" y="76"/>
                      <a:pt x="42" y="74"/>
                      <a:pt x="41" y="73"/>
                    </a:cubicBezTo>
                    <a:cubicBezTo>
                      <a:pt x="43" y="73"/>
                      <a:pt x="45" y="74"/>
                      <a:pt x="47" y="72"/>
                    </a:cubicBezTo>
                    <a:cubicBezTo>
                      <a:pt x="47" y="75"/>
                      <a:pt x="47" y="78"/>
                      <a:pt x="47" y="81"/>
                    </a:cubicBezTo>
                    <a:cubicBezTo>
                      <a:pt x="47" y="82"/>
                      <a:pt x="47" y="82"/>
                      <a:pt x="47" y="83"/>
                    </a:cubicBezTo>
                    <a:cubicBezTo>
                      <a:pt x="47" y="83"/>
                      <a:pt x="46" y="83"/>
                      <a:pt x="45" y="83"/>
                    </a:cubicBezTo>
                    <a:cubicBezTo>
                      <a:pt x="34" y="84"/>
                      <a:pt x="22" y="79"/>
                      <a:pt x="15" y="71"/>
                    </a:cubicBezTo>
                    <a:cubicBezTo>
                      <a:pt x="15" y="71"/>
                      <a:pt x="15" y="71"/>
                      <a:pt x="15" y="71"/>
                    </a:cubicBezTo>
                    <a:cubicBezTo>
                      <a:pt x="14" y="70"/>
                      <a:pt x="14" y="69"/>
                      <a:pt x="13" y="69"/>
                    </a:cubicBezTo>
                    <a:cubicBezTo>
                      <a:pt x="14" y="69"/>
                      <a:pt x="16" y="69"/>
                      <a:pt x="17" y="70"/>
                    </a:cubicBezTo>
                    <a:cubicBezTo>
                      <a:pt x="16" y="69"/>
                      <a:pt x="15" y="68"/>
                      <a:pt x="14" y="67"/>
                    </a:cubicBezTo>
                    <a:cubicBezTo>
                      <a:pt x="13" y="67"/>
                      <a:pt x="12" y="66"/>
                      <a:pt x="11" y="65"/>
                    </a:cubicBezTo>
                    <a:cubicBezTo>
                      <a:pt x="10" y="64"/>
                      <a:pt x="10" y="63"/>
                      <a:pt x="9" y="62"/>
                    </a:cubicBezTo>
                    <a:cubicBezTo>
                      <a:pt x="9" y="61"/>
                      <a:pt x="8" y="60"/>
                      <a:pt x="8" y="58"/>
                    </a:cubicBezTo>
                    <a:cubicBezTo>
                      <a:pt x="8" y="57"/>
                      <a:pt x="8" y="56"/>
                      <a:pt x="8" y="55"/>
                    </a:cubicBezTo>
                    <a:cubicBezTo>
                      <a:pt x="7" y="51"/>
                      <a:pt x="7" y="46"/>
                      <a:pt x="8" y="41"/>
                    </a:cubicBezTo>
                    <a:cubicBezTo>
                      <a:pt x="10" y="36"/>
                      <a:pt x="15" y="32"/>
                      <a:pt x="15" y="27"/>
                    </a:cubicBezTo>
                    <a:cubicBezTo>
                      <a:pt x="14" y="31"/>
                      <a:pt x="11" y="33"/>
                      <a:pt x="9" y="36"/>
                    </a:cubicBezTo>
                    <a:cubicBezTo>
                      <a:pt x="9" y="35"/>
                      <a:pt x="8" y="34"/>
                      <a:pt x="8" y="33"/>
                    </a:cubicBezTo>
                    <a:cubicBezTo>
                      <a:pt x="8" y="30"/>
                      <a:pt x="10" y="26"/>
                      <a:pt x="11" y="24"/>
                    </a:cubicBezTo>
                    <a:cubicBezTo>
                      <a:pt x="11" y="24"/>
                      <a:pt x="11" y="24"/>
                      <a:pt x="11" y="24"/>
                    </a:cubicBezTo>
                    <a:cubicBezTo>
                      <a:pt x="10" y="26"/>
                      <a:pt x="8" y="29"/>
                      <a:pt x="7" y="32"/>
                    </a:cubicBezTo>
                    <a:cubicBezTo>
                      <a:pt x="7" y="34"/>
                      <a:pt x="7" y="36"/>
                      <a:pt x="8" y="38"/>
                    </a:cubicBezTo>
                    <a:cubicBezTo>
                      <a:pt x="7" y="39"/>
                      <a:pt x="7" y="39"/>
                      <a:pt x="7" y="40"/>
                    </a:cubicBezTo>
                    <a:cubicBezTo>
                      <a:pt x="6" y="44"/>
                      <a:pt x="6" y="46"/>
                      <a:pt x="6" y="50"/>
                    </a:cubicBezTo>
                    <a:cubicBezTo>
                      <a:pt x="6" y="52"/>
                      <a:pt x="7" y="55"/>
                      <a:pt x="7" y="58"/>
                    </a:cubicBezTo>
                    <a:cubicBezTo>
                      <a:pt x="5" y="52"/>
                      <a:pt x="3" y="45"/>
                      <a:pt x="2" y="38"/>
                    </a:cubicBezTo>
                    <a:cubicBezTo>
                      <a:pt x="1" y="35"/>
                      <a:pt x="0" y="32"/>
                      <a:pt x="0" y="28"/>
                    </a:cubicBezTo>
                  </a:path>
                </a:pathLst>
              </a:custGeom>
              <a:solidFill>
                <a:srgbClr val="E88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7" name="Freeform 9337">
                <a:extLst>
                  <a:ext uri="{FF2B5EF4-FFF2-40B4-BE49-F238E27FC236}">
                    <a16:creationId xmlns:a16="http://schemas.microsoft.com/office/drawing/2014/main" id="{5F8CF7F6-2EF9-4A12-ACE0-5C8685079DCF}"/>
                  </a:ext>
                </a:extLst>
              </p:cNvPr>
              <p:cNvSpPr/>
              <p:nvPr/>
            </p:nvSpPr>
            <p:spPr bwMode="auto">
              <a:xfrm>
                <a:off x="6693" y="1757"/>
                <a:ext cx="55" cy="44"/>
              </a:xfrm>
              <a:custGeom>
                <a:avLst/>
                <a:gdLst>
                  <a:gd name="T0" fmla="*/ 71 w 73"/>
                  <a:gd name="T1" fmla="*/ 44 h 59"/>
                  <a:gd name="T2" fmla="*/ 70 w 73"/>
                  <a:gd name="T3" fmla="*/ 46 h 59"/>
                  <a:gd name="T4" fmla="*/ 56 w 73"/>
                  <a:gd name="T5" fmla="*/ 47 h 59"/>
                  <a:gd name="T6" fmla="*/ 48 w 73"/>
                  <a:gd name="T7" fmla="*/ 45 h 59"/>
                  <a:gd name="T8" fmla="*/ 45 w 73"/>
                  <a:gd name="T9" fmla="*/ 45 h 59"/>
                  <a:gd name="T10" fmla="*/ 55 w 73"/>
                  <a:gd name="T11" fmla="*/ 48 h 59"/>
                  <a:gd name="T12" fmla="*/ 53 w 73"/>
                  <a:gd name="T13" fmla="*/ 49 h 59"/>
                  <a:gd name="T14" fmla="*/ 42 w 73"/>
                  <a:gd name="T15" fmla="*/ 52 h 59"/>
                  <a:gd name="T16" fmla="*/ 37 w 73"/>
                  <a:gd name="T17" fmla="*/ 54 h 59"/>
                  <a:gd name="T18" fmla="*/ 29 w 73"/>
                  <a:gd name="T19" fmla="*/ 59 h 59"/>
                  <a:gd name="T20" fmla="*/ 25 w 73"/>
                  <a:gd name="T21" fmla="*/ 59 h 59"/>
                  <a:gd name="T22" fmla="*/ 16 w 73"/>
                  <a:gd name="T23" fmla="*/ 57 h 59"/>
                  <a:gd name="T24" fmla="*/ 4 w 73"/>
                  <a:gd name="T25" fmla="*/ 52 h 59"/>
                  <a:gd name="T26" fmla="*/ 1 w 73"/>
                  <a:gd name="T27" fmla="*/ 43 h 59"/>
                  <a:gd name="T28" fmla="*/ 2 w 73"/>
                  <a:gd name="T29" fmla="*/ 33 h 59"/>
                  <a:gd name="T30" fmla="*/ 6 w 73"/>
                  <a:gd name="T31" fmla="*/ 38 h 59"/>
                  <a:gd name="T32" fmla="*/ 17 w 73"/>
                  <a:gd name="T33" fmla="*/ 43 h 59"/>
                  <a:gd name="T34" fmla="*/ 18 w 73"/>
                  <a:gd name="T35" fmla="*/ 45 h 59"/>
                  <a:gd name="T36" fmla="*/ 20 w 73"/>
                  <a:gd name="T37" fmla="*/ 48 h 59"/>
                  <a:gd name="T38" fmla="*/ 23 w 73"/>
                  <a:gd name="T39" fmla="*/ 50 h 59"/>
                  <a:gd name="T40" fmla="*/ 24 w 73"/>
                  <a:gd name="T41" fmla="*/ 50 h 59"/>
                  <a:gd name="T42" fmla="*/ 26 w 73"/>
                  <a:gd name="T43" fmla="*/ 50 h 59"/>
                  <a:gd name="T44" fmla="*/ 26 w 73"/>
                  <a:gd name="T45" fmla="*/ 50 h 59"/>
                  <a:gd name="T46" fmla="*/ 23 w 73"/>
                  <a:gd name="T47" fmla="*/ 49 h 59"/>
                  <a:gd name="T48" fmla="*/ 20 w 73"/>
                  <a:gd name="T49" fmla="*/ 46 h 59"/>
                  <a:gd name="T50" fmla="*/ 19 w 73"/>
                  <a:gd name="T51" fmla="*/ 43 h 59"/>
                  <a:gd name="T52" fmla="*/ 22 w 73"/>
                  <a:gd name="T53" fmla="*/ 43 h 59"/>
                  <a:gd name="T54" fmla="*/ 24 w 73"/>
                  <a:gd name="T55" fmla="*/ 43 h 59"/>
                  <a:gd name="T56" fmla="*/ 32 w 73"/>
                  <a:gd name="T57" fmla="*/ 45 h 59"/>
                  <a:gd name="T58" fmla="*/ 32 w 73"/>
                  <a:gd name="T59" fmla="*/ 45 h 59"/>
                  <a:gd name="T60" fmla="*/ 25 w 73"/>
                  <a:gd name="T61" fmla="*/ 42 h 59"/>
                  <a:gd name="T62" fmla="*/ 20 w 73"/>
                  <a:gd name="T63" fmla="*/ 42 h 59"/>
                  <a:gd name="T64" fmla="*/ 7 w 73"/>
                  <a:gd name="T65" fmla="*/ 37 h 59"/>
                  <a:gd name="T66" fmla="*/ 1 w 73"/>
                  <a:gd name="T67" fmla="*/ 21 h 59"/>
                  <a:gd name="T68" fmla="*/ 0 w 73"/>
                  <a:gd name="T69" fmla="*/ 15 h 59"/>
                  <a:gd name="T70" fmla="*/ 1 w 73"/>
                  <a:gd name="T71" fmla="*/ 11 h 59"/>
                  <a:gd name="T72" fmla="*/ 7 w 73"/>
                  <a:gd name="T73" fmla="*/ 1 h 59"/>
                  <a:gd name="T74" fmla="*/ 7 w 73"/>
                  <a:gd name="T75" fmla="*/ 1 h 59"/>
                  <a:gd name="T76" fmla="*/ 7 w 73"/>
                  <a:gd name="T77" fmla="*/ 1 h 59"/>
                  <a:gd name="T78" fmla="*/ 7 w 73"/>
                  <a:gd name="T79" fmla="*/ 1 h 59"/>
                  <a:gd name="T80" fmla="*/ 10 w 73"/>
                  <a:gd name="T81" fmla="*/ 4 h 59"/>
                  <a:gd name="T82" fmla="*/ 12 w 73"/>
                  <a:gd name="T83" fmla="*/ 7 h 59"/>
                  <a:gd name="T84" fmla="*/ 7 w 73"/>
                  <a:gd name="T85" fmla="*/ 7 h 59"/>
                  <a:gd name="T86" fmla="*/ 7 w 73"/>
                  <a:gd name="T87" fmla="*/ 7 h 59"/>
                  <a:gd name="T88" fmla="*/ 14 w 73"/>
                  <a:gd name="T89" fmla="*/ 12 h 59"/>
                  <a:gd name="T90" fmla="*/ 15 w 73"/>
                  <a:gd name="T91" fmla="*/ 14 h 59"/>
                  <a:gd name="T92" fmla="*/ 24 w 73"/>
                  <a:gd name="T93" fmla="*/ 28 h 59"/>
                  <a:gd name="T94" fmla="*/ 24 w 73"/>
                  <a:gd name="T95" fmla="*/ 28 h 59"/>
                  <a:gd name="T96" fmla="*/ 16 w 73"/>
                  <a:gd name="T97" fmla="*/ 26 h 59"/>
                  <a:gd name="T98" fmla="*/ 15 w 73"/>
                  <a:gd name="T99" fmla="*/ 26 h 59"/>
                  <a:gd name="T100" fmla="*/ 25 w 73"/>
                  <a:gd name="T101" fmla="*/ 30 h 59"/>
                  <a:gd name="T102" fmla="*/ 31 w 73"/>
                  <a:gd name="T103" fmla="*/ 33 h 59"/>
                  <a:gd name="T104" fmla="*/ 46 w 73"/>
                  <a:gd name="T105" fmla="*/ 36 h 59"/>
                  <a:gd name="T106" fmla="*/ 46 w 73"/>
                  <a:gd name="T107" fmla="*/ 36 h 59"/>
                  <a:gd name="T108" fmla="*/ 43 w 73"/>
                  <a:gd name="T109" fmla="*/ 41 h 59"/>
                  <a:gd name="T110" fmla="*/ 44 w 73"/>
                  <a:gd name="T111" fmla="*/ 40 h 59"/>
                  <a:gd name="T112" fmla="*/ 50 w 73"/>
                  <a:gd name="T113" fmla="*/ 36 h 59"/>
                  <a:gd name="T114" fmla="*/ 57 w 73"/>
                  <a:gd name="T115" fmla="*/ 35 h 59"/>
                  <a:gd name="T116" fmla="*/ 71 w 73"/>
                  <a:gd name="T117" fmla="*/ 39 h 59"/>
                  <a:gd name="T118" fmla="*/ 73 w 73"/>
                  <a:gd name="T119" fmla="*/ 41 h 59"/>
                  <a:gd name="T120" fmla="*/ 71 w 73"/>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 h="59">
                    <a:moveTo>
                      <a:pt x="71" y="44"/>
                    </a:moveTo>
                    <a:cubicBezTo>
                      <a:pt x="70" y="45"/>
                      <a:pt x="70" y="45"/>
                      <a:pt x="70" y="46"/>
                    </a:cubicBezTo>
                    <a:cubicBezTo>
                      <a:pt x="65" y="48"/>
                      <a:pt x="62" y="48"/>
                      <a:pt x="56" y="47"/>
                    </a:cubicBezTo>
                    <a:cubicBezTo>
                      <a:pt x="54" y="47"/>
                      <a:pt x="50" y="46"/>
                      <a:pt x="48" y="45"/>
                    </a:cubicBezTo>
                    <a:cubicBezTo>
                      <a:pt x="47" y="45"/>
                      <a:pt x="46" y="45"/>
                      <a:pt x="45" y="45"/>
                    </a:cubicBezTo>
                    <a:cubicBezTo>
                      <a:pt x="48" y="46"/>
                      <a:pt x="52" y="48"/>
                      <a:pt x="55" y="48"/>
                    </a:cubicBezTo>
                    <a:cubicBezTo>
                      <a:pt x="54" y="49"/>
                      <a:pt x="53" y="49"/>
                      <a:pt x="53" y="49"/>
                    </a:cubicBezTo>
                    <a:cubicBezTo>
                      <a:pt x="49" y="50"/>
                      <a:pt x="46" y="51"/>
                      <a:pt x="42" y="52"/>
                    </a:cubicBezTo>
                    <a:cubicBezTo>
                      <a:pt x="40" y="53"/>
                      <a:pt x="39" y="54"/>
                      <a:pt x="37" y="54"/>
                    </a:cubicBezTo>
                    <a:cubicBezTo>
                      <a:pt x="34" y="56"/>
                      <a:pt x="32" y="58"/>
                      <a:pt x="29" y="59"/>
                    </a:cubicBezTo>
                    <a:cubicBezTo>
                      <a:pt x="28" y="59"/>
                      <a:pt x="26" y="59"/>
                      <a:pt x="25" y="59"/>
                    </a:cubicBezTo>
                    <a:cubicBezTo>
                      <a:pt x="22" y="59"/>
                      <a:pt x="19" y="58"/>
                      <a:pt x="16" y="57"/>
                    </a:cubicBezTo>
                    <a:cubicBezTo>
                      <a:pt x="12" y="56"/>
                      <a:pt x="7" y="55"/>
                      <a:pt x="4" y="52"/>
                    </a:cubicBezTo>
                    <a:cubicBezTo>
                      <a:pt x="1" y="50"/>
                      <a:pt x="1" y="47"/>
                      <a:pt x="1" y="43"/>
                    </a:cubicBezTo>
                    <a:cubicBezTo>
                      <a:pt x="1" y="40"/>
                      <a:pt x="2" y="36"/>
                      <a:pt x="2" y="33"/>
                    </a:cubicBezTo>
                    <a:cubicBezTo>
                      <a:pt x="3" y="35"/>
                      <a:pt x="4" y="36"/>
                      <a:pt x="6" y="38"/>
                    </a:cubicBezTo>
                    <a:cubicBezTo>
                      <a:pt x="9" y="40"/>
                      <a:pt x="13" y="42"/>
                      <a:pt x="17" y="43"/>
                    </a:cubicBezTo>
                    <a:cubicBezTo>
                      <a:pt x="17" y="44"/>
                      <a:pt x="18" y="45"/>
                      <a:pt x="18" y="45"/>
                    </a:cubicBezTo>
                    <a:cubicBezTo>
                      <a:pt x="19" y="47"/>
                      <a:pt x="19" y="48"/>
                      <a:pt x="20" y="48"/>
                    </a:cubicBezTo>
                    <a:cubicBezTo>
                      <a:pt x="21" y="49"/>
                      <a:pt x="22" y="50"/>
                      <a:pt x="23" y="50"/>
                    </a:cubicBezTo>
                    <a:cubicBezTo>
                      <a:pt x="24" y="50"/>
                      <a:pt x="24" y="50"/>
                      <a:pt x="24" y="50"/>
                    </a:cubicBezTo>
                    <a:cubicBezTo>
                      <a:pt x="24" y="50"/>
                      <a:pt x="25" y="50"/>
                      <a:pt x="26" y="50"/>
                    </a:cubicBezTo>
                    <a:cubicBezTo>
                      <a:pt x="26" y="50"/>
                      <a:pt x="26" y="50"/>
                      <a:pt x="26" y="50"/>
                    </a:cubicBezTo>
                    <a:cubicBezTo>
                      <a:pt x="23" y="49"/>
                      <a:pt x="23" y="49"/>
                      <a:pt x="23" y="49"/>
                    </a:cubicBezTo>
                    <a:cubicBezTo>
                      <a:pt x="22" y="48"/>
                      <a:pt x="21" y="48"/>
                      <a:pt x="20" y="46"/>
                    </a:cubicBezTo>
                    <a:cubicBezTo>
                      <a:pt x="19" y="46"/>
                      <a:pt x="19" y="44"/>
                      <a:pt x="19" y="43"/>
                    </a:cubicBezTo>
                    <a:cubicBezTo>
                      <a:pt x="20" y="43"/>
                      <a:pt x="21" y="43"/>
                      <a:pt x="22" y="43"/>
                    </a:cubicBezTo>
                    <a:cubicBezTo>
                      <a:pt x="23" y="43"/>
                      <a:pt x="24" y="43"/>
                      <a:pt x="24" y="43"/>
                    </a:cubicBezTo>
                    <a:cubicBezTo>
                      <a:pt x="27" y="43"/>
                      <a:pt x="29" y="45"/>
                      <a:pt x="32" y="45"/>
                    </a:cubicBezTo>
                    <a:cubicBezTo>
                      <a:pt x="32" y="45"/>
                      <a:pt x="32" y="45"/>
                      <a:pt x="32" y="45"/>
                    </a:cubicBezTo>
                    <a:cubicBezTo>
                      <a:pt x="29" y="44"/>
                      <a:pt x="28" y="43"/>
                      <a:pt x="25" y="42"/>
                    </a:cubicBezTo>
                    <a:cubicBezTo>
                      <a:pt x="23" y="42"/>
                      <a:pt x="22" y="42"/>
                      <a:pt x="20" y="42"/>
                    </a:cubicBezTo>
                    <a:cubicBezTo>
                      <a:pt x="15" y="41"/>
                      <a:pt x="10" y="40"/>
                      <a:pt x="7" y="37"/>
                    </a:cubicBezTo>
                    <a:cubicBezTo>
                      <a:pt x="2" y="33"/>
                      <a:pt x="1" y="27"/>
                      <a:pt x="1" y="21"/>
                    </a:cubicBezTo>
                    <a:cubicBezTo>
                      <a:pt x="0" y="19"/>
                      <a:pt x="0" y="17"/>
                      <a:pt x="0" y="15"/>
                    </a:cubicBezTo>
                    <a:cubicBezTo>
                      <a:pt x="0" y="14"/>
                      <a:pt x="1" y="13"/>
                      <a:pt x="1" y="11"/>
                    </a:cubicBezTo>
                    <a:cubicBezTo>
                      <a:pt x="2" y="9"/>
                      <a:pt x="4" y="3"/>
                      <a:pt x="7" y="1"/>
                    </a:cubicBezTo>
                    <a:cubicBezTo>
                      <a:pt x="7" y="1"/>
                      <a:pt x="7" y="1"/>
                      <a:pt x="7" y="1"/>
                    </a:cubicBezTo>
                    <a:cubicBezTo>
                      <a:pt x="7" y="1"/>
                      <a:pt x="7" y="1"/>
                      <a:pt x="7" y="1"/>
                    </a:cubicBezTo>
                    <a:cubicBezTo>
                      <a:pt x="7" y="1"/>
                      <a:pt x="7" y="1"/>
                      <a:pt x="7" y="1"/>
                    </a:cubicBezTo>
                    <a:cubicBezTo>
                      <a:pt x="9" y="0"/>
                      <a:pt x="10" y="2"/>
                      <a:pt x="10" y="4"/>
                    </a:cubicBezTo>
                    <a:cubicBezTo>
                      <a:pt x="10" y="5"/>
                      <a:pt x="11" y="6"/>
                      <a:pt x="12" y="7"/>
                    </a:cubicBezTo>
                    <a:cubicBezTo>
                      <a:pt x="10" y="6"/>
                      <a:pt x="9" y="7"/>
                      <a:pt x="7" y="7"/>
                    </a:cubicBezTo>
                    <a:cubicBezTo>
                      <a:pt x="7" y="7"/>
                      <a:pt x="7" y="7"/>
                      <a:pt x="7" y="7"/>
                    </a:cubicBezTo>
                    <a:cubicBezTo>
                      <a:pt x="10" y="7"/>
                      <a:pt x="12" y="9"/>
                      <a:pt x="14" y="12"/>
                    </a:cubicBezTo>
                    <a:cubicBezTo>
                      <a:pt x="14" y="13"/>
                      <a:pt x="14" y="13"/>
                      <a:pt x="15" y="14"/>
                    </a:cubicBezTo>
                    <a:cubicBezTo>
                      <a:pt x="17" y="19"/>
                      <a:pt x="20" y="24"/>
                      <a:pt x="24" y="28"/>
                    </a:cubicBezTo>
                    <a:cubicBezTo>
                      <a:pt x="24" y="28"/>
                      <a:pt x="24" y="28"/>
                      <a:pt x="24" y="28"/>
                    </a:cubicBezTo>
                    <a:cubicBezTo>
                      <a:pt x="21" y="26"/>
                      <a:pt x="19" y="25"/>
                      <a:pt x="16" y="26"/>
                    </a:cubicBezTo>
                    <a:cubicBezTo>
                      <a:pt x="15" y="26"/>
                      <a:pt x="15" y="26"/>
                      <a:pt x="15" y="26"/>
                    </a:cubicBezTo>
                    <a:cubicBezTo>
                      <a:pt x="19" y="25"/>
                      <a:pt x="22" y="29"/>
                      <a:pt x="25" y="30"/>
                    </a:cubicBezTo>
                    <a:cubicBezTo>
                      <a:pt x="27" y="32"/>
                      <a:pt x="29" y="32"/>
                      <a:pt x="31" y="33"/>
                    </a:cubicBezTo>
                    <a:cubicBezTo>
                      <a:pt x="35" y="35"/>
                      <a:pt x="40" y="36"/>
                      <a:pt x="46" y="36"/>
                    </a:cubicBezTo>
                    <a:cubicBezTo>
                      <a:pt x="46" y="36"/>
                      <a:pt x="46" y="36"/>
                      <a:pt x="46" y="36"/>
                    </a:cubicBezTo>
                    <a:cubicBezTo>
                      <a:pt x="45" y="37"/>
                      <a:pt x="44" y="39"/>
                      <a:pt x="43" y="41"/>
                    </a:cubicBezTo>
                    <a:cubicBezTo>
                      <a:pt x="44" y="40"/>
                      <a:pt x="44" y="40"/>
                      <a:pt x="44" y="40"/>
                    </a:cubicBezTo>
                    <a:cubicBezTo>
                      <a:pt x="46" y="38"/>
                      <a:pt x="47" y="37"/>
                      <a:pt x="50" y="36"/>
                    </a:cubicBezTo>
                    <a:cubicBezTo>
                      <a:pt x="52" y="35"/>
                      <a:pt x="55" y="35"/>
                      <a:pt x="57" y="35"/>
                    </a:cubicBezTo>
                    <a:cubicBezTo>
                      <a:pt x="62" y="34"/>
                      <a:pt x="67" y="34"/>
                      <a:pt x="71" y="39"/>
                    </a:cubicBezTo>
                    <a:cubicBezTo>
                      <a:pt x="72" y="40"/>
                      <a:pt x="72" y="40"/>
                      <a:pt x="73" y="41"/>
                    </a:cubicBezTo>
                    <a:cubicBezTo>
                      <a:pt x="72" y="42"/>
                      <a:pt x="72" y="43"/>
                      <a:pt x="71" y="44"/>
                    </a:cubicBezTo>
                  </a:path>
                </a:pathLst>
              </a:custGeom>
              <a:solidFill>
                <a:srgbClr val="E26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8" name="Freeform 9338">
                <a:extLst>
                  <a:ext uri="{FF2B5EF4-FFF2-40B4-BE49-F238E27FC236}">
                    <a16:creationId xmlns:a16="http://schemas.microsoft.com/office/drawing/2014/main" id="{AA3615B9-9945-4D78-A651-93503524A6FD}"/>
                  </a:ext>
                </a:extLst>
              </p:cNvPr>
              <p:cNvSpPr/>
              <p:nvPr/>
            </p:nvSpPr>
            <p:spPr bwMode="auto">
              <a:xfrm>
                <a:off x="6700" y="1713"/>
                <a:ext cx="78" cy="81"/>
              </a:xfrm>
              <a:custGeom>
                <a:avLst/>
                <a:gdLst>
                  <a:gd name="T0" fmla="*/ 96 w 104"/>
                  <a:gd name="T1" fmla="*/ 108 h 109"/>
                  <a:gd name="T2" fmla="*/ 88 w 104"/>
                  <a:gd name="T3" fmla="*/ 107 h 109"/>
                  <a:gd name="T4" fmla="*/ 76 w 104"/>
                  <a:gd name="T5" fmla="*/ 106 h 109"/>
                  <a:gd name="T6" fmla="*/ 69 w 104"/>
                  <a:gd name="T7" fmla="*/ 101 h 109"/>
                  <a:gd name="T8" fmla="*/ 65 w 104"/>
                  <a:gd name="T9" fmla="*/ 97 h 109"/>
                  <a:gd name="T10" fmla="*/ 59 w 104"/>
                  <a:gd name="T11" fmla="*/ 77 h 109"/>
                  <a:gd name="T12" fmla="*/ 49 w 104"/>
                  <a:gd name="T13" fmla="*/ 54 h 109"/>
                  <a:gd name="T14" fmla="*/ 41 w 104"/>
                  <a:gd name="T15" fmla="*/ 37 h 109"/>
                  <a:gd name="T16" fmla="*/ 37 w 104"/>
                  <a:gd name="T17" fmla="*/ 49 h 109"/>
                  <a:gd name="T18" fmla="*/ 46 w 104"/>
                  <a:gd name="T19" fmla="*/ 53 h 109"/>
                  <a:gd name="T20" fmla="*/ 45 w 104"/>
                  <a:gd name="T21" fmla="*/ 62 h 109"/>
                  <a:gd name="T22" fmla="*/ 32 w 104"/>
                  <a:gd name="T23" fmla="*/ 52 h 109"/>
                  <a:gd name="T24" fmla="*/ 38 w 104"/>
                  <a:gd name="T25" fmla="*/ 63 h 109"/>
                  <a:gd name="T26" fmla="*/ 43 w 104"/>
                  <a:gd name="T27" fmla="*/ 63 h 109"/>
                  <a:gd name="T28" fmla="*/ 55 w 104"/>
                  <a:gd name="T29" fmla="*/ 83 h 109"/>
                  <a:gd name="T30" fmla="*/ 37 w 104"/>
                  <a:gd name="T31" fmla="*/ 93 h 109"/>
                  <a:gd name="T32" fmla="*/ 26 w 104"/>
                  <a:gd name="T33" fmla="*/ 84 h 109"/>
                  <a:gd name="T34" fmla="*/ 13 w 104"/>
                  <a:gd name="T35" fmla="*/ 85 h 109"/>
                  <a:gd name="T36" fmla="*/ 8 w 104"/>
                  <a:gd name="T37" fmla="*/ 69 h 109"/>
                  <a:gd name="T38" fmla="*/ 4 w 104"/>
                  <a:gd name="T39" fmla="*/ 69 h 109"/>
                  <a:gd name="T40" fmla="*/ 2 w 104"/>
                  <a:gd name="T41" fmla="*/ 48 h 109"/>
                  <a:gd name="T42" fmla="*/ 4 w 104"/>
                  <a:gd name="T43" fmla="*/ 45 h 109"/>
                  <a:gd name="T44" fmla="*/ 12 w 104"/>
                  <a:gd name="T45" fmla="*/ 41 h 109"/>
                  <a:gd name="T46" fmla="*/ 28 w 104"/>
                  <a:gd name="T47" fmla="*/ 67 h 109"/>
                  <a:gd name="T48" fmla="*/ 18 w 104"/>
                  <a:gd name="T49" fmla="*/ 64 h 109"/>
                  <a:gd name="T50" fmla="*/ 26 w 104"/>
                  <a:gd name="T51" fmla="*/ 66 h 109"/>
                  <a:gd name="T52" fmla="*/ 29 w 104"/>
                  <a:gd name="T53" fmla="*/ 70 h 109"/>
                  <a:gd name="T54" fmla="*/ 40 w 104"/>
                  <a:gd name="T55" fmla="*/ 86 h 109"/>
                  <a:gd name="T56" fmla="*/ 48 w 104"/>
                  <a:gd name="T57" fmla="*/ 82 h 109"/>
                  <a:gd name="T58" fmla="*/ 37 w 104"/>
                  <a:gd name="T59" fmla="*/ 80 h 109"/>
                  <a:gd name="T60" fmla="*/ 30 w 104"/>
                  <a:gd name="T61" fmla="*/ 70 h 109"/>
                  <a:gd name="T62" fmla="*/ 30 w 104"/>
                  <a:gd name="T63" fmla="*/ 69 h 109"/>
                  <a:gd name="T64" fmla="*/ 21 w 104"/>
                  <a:gd name="T65" fmla="*/ 54 h 109"/>
                  <a:gd name="T66" fmla="*/ 20 w 104"/>
                  <a:gd name="T67" fmla="*/ 41 h 109"/>
                  <a:gd name="T68" fmla="*/ 15 w 104"/>
                  <a:gd name="T69" fmla="*/ 45 h 109"/>
                  <a:gd name="T70" fmla="*/ 18 w 104"/>
                  <a:gd name="T71" fmla="*/ 30 h 109"/>
                  <a:gd name="T72" fmla="*/ 28 w 104"/>
                  <a:gd name="T73" fmla="*/ 21 h 109"/>
                  <a:gd name="T74" fmla="*/ 30 w 104"/>
                  <a:gd name="T75" fmla="*/ 27 h 109"/>
                  <a:gd name="T76" fmla="*/ 54 w 104"/>
                  <a:gd name="T77" fmla="*/ 46 h 109"/>
                  <a:gd name="T78" fmla="*/ 54 w 104"/>
                  <a:gd name="T79" fmla="*/ 42 h 109"/>
                  <a:gd name="T80" fmla="*/ 40 w 104"/>
                  <a:gd name="T81" fmla="*/ 17 h 109"/>
                  <a:gd name="T82" fmla="*/ 41 w 104"/>
                  <a:gd name="T83" fmla="*/ 28 h 109"/>
                  <a:gd name="T84" fmla="*/ 38 w 104"/>
                  <a:gd name="T85" fmla="*/ 8 h 109"/>
                  <a:gd name="T86" fmla="*/ 54 w 104"/>
                  <a:gd name="T87" fmla="*/ 3 h 109"/>
                  <a:gd name="T88" fmla="*/ 65 w 104"/>
                  <a:gd name="T89" fmla="*/ 49 h 109"/>
                  <a:gd name="T90" fmla="*/ 60 w 104"/>
                  <a:gd name="T91" fmla="*/ 51 h 109"/>
                  <a:gd name="T92" fmla="*/ 90 w 104"/>
                  <a:gd name="T93" fmla="*/ 70 h 109"/>
                  <a:gd name="T94" fmla="*/ 101 w 104"/>
                  <a:gd name="T95" fmla="*/ 70 h 109"/>
                  <a:gd name="T96" fmla="*/ 102 w 104"/>
                  <a:gd name="T97" fmla="*/ 70 h 109"/>
                  <a:gd name="T98" fmla="*/ 97 w 104"/>
                  <a:gd name="T99" fmla="*/ 87 h 109"/>
                  <a:gd name="T100" fmla="*/ 74 w 104"/>
                  <a:gd name="T101" fmla="*/ 74 h 109"/>
                  <a:gd name="T102" fmla="*/ 68 w 104"/>
                  <a:gd name="T103" fmla="*/ 64 h 109"/>
                  <a:gd name="T104" fmla="*/ 58 w 104"/>
                  <a:gd name="T105" fmla="*/ 58 h 109"/>
                  <a:gd name="T106" fmla="*/ 72 w 104"/>
                  <a:gd name="T107" fmla="*/ 75 h 109"/>
                  <a:gd name="T108" fmla="*/ 66 w 104"/>
                  <a:gd name="T109" fmla="*/ 78 h 109"/>
                  <a:gd name="T110" fmla="*/ 68 w 104"/>
                  <a:gd name="T111" fmla="*/ 77 h 109"/>
                  <a:gd name="T112" fmla="*/ 93 w 104"/>
                  <a:gd name="T113" fmla="*/ 101 h 109"/>
                  <a:gd name="T114" fmla="*/ 96 w 104"/>
                  <a:gd name="T115" fmla="*/ 88 h 109"/>
                  <a:gd name="T116" fmla="*/ 100 w 104"/>
                  <a:gd name="T117" fmla="*/ 94 h 109"/>
                  <a:gd name="T118" fmla="*/ 104 w 104"/>
                  <a:gd name="T119" fmla="*/ 9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 h="109">
                    <a:moveTo>
                      <a:pt x="104" y="97"/>
                    </a:moveTo>
                    <a:cubicBezTo>
                      <a:pt x="103" y="100"/>
                      <a:pt x="102" y="103"/>
                      <a:pt x="100" y="105"/>
                    </a:cubicBezTo>
                    <a:cubicBezTo>
                      <a:pt x="99" y="106"/>
                      <a:pt x="97" y="107"/>
                      <a:pt x="96" y="108"/>
                    </a:cubicBezTo>
                    <a:cubicBezTo>
                      <a:pt x="95" y="108"/>
                      <a:pt x="95" y="108"/>
                      <a:pt x="95" y="108"/>
                    </a:cubicBezTo>
                    <a:cubicBezTo>
                      <a:pt x="94" y="108"/>
                      <a:pt x="94" y="108"/>
                      <a:pt x="94" y="108"/>
                    </a:cubicBezTo>
                    <a:cubicBezTo>
                      <a:pt x="92" y="108"/>
                      <a:pt x="90" y="108"/>
                      <a:pt x="88" y="107"/>
                    </a:cubicBezTo>
                    <a:cubicBezTo>
                      <a:pt x="85" y="105"/>
                      <a:pt x="84" y="102"/>
                      <a:pt x="83" y="98"/>
                    </a:cubicBezTo>
                    <a:cubicBezTo>
                      <a:pt x="82" y="103"/>
                      <a:pt x="84" y="107"/>
                      <a:pt x="89" y="109"/>
                    </a:cubicBezTo>
                    <a:cubicBezTo>
                      <a:pt x="85" y="109"/>
                      <a:pt x="80" y="108"/>
                      <a:pt x="76" y="106"/>
                    </a:cubicBezTo>
                    <a:cubicBezTo>
                      <a:pt x="74" y="106"/>
                      <a:pt x="72" y="104"/>
                      <a:pt x="71" y="102"/>
                    </a:cubicBezTo>
                    <a:cubicBezTo>
                      <a:pt x="69" y="99"/>
                      <a:pt x="71" y="96"/>
                      <a:pt x="71" y="93"/>
                    </a:cubicBezTo>
                    <a:cubicBezTo>
                      <a:pt x="70" y="96"/>
                      <a:pt x="69" y="98"/>
                      <a:pt x="69" y="101"/>
                    </a:cubicBezTo>
                    <a:cubicBezTo>
                      <a:pt x="68" y="100"/>
                      <a:pt x="68" y="100"/>
                      <a:pt x="68" y="100"/>
                    </a:cubicBezTo>
                    <a:cubicBezTo>
                      <a:pt x="68" y="99"/>
                      <a:pt x="68" y="99"/>
                      <a:pt x="68" y="99"/>
                    </a:cubicBezTo>
                    <a:cubicBezTo>
                      <a:pt x="67" y="99"/>
                      <a:pt x="66" y="98"/>
                      <a:pt x="65" y="97"/>
                    </a:cubicBezTo>
                    <a:cubicBezTo>
                      <a:pt x="62" y="95"/>
                      <a:pt x="61" y="93"/>
                      <a:pt x="59" y="90"/>
                    </a:cubicBezTo>
                    <a:cubicBezTo>
                      <a:pt x="58" y="87"/>
                      <a:pt x="58" y="84"/>
                      <a:pt x="58" y="82"/>
                    </a:cubicBezTo>
                    <a:cubicBezTo>
                      <a:pt x="58" y="80"/>
                      <a:pt x="58" y="79"/>
                      <a:pt x="59" y="77"/>
                    </a:cubicBezTo>
                    <a:cubicBezTo>
                      <a:pt x="59" y="77"/>
                      <a:pt x="60" y="76"/>
                      <a:pt x="60" y="76"/>
                    </a:cubicBezTo>
                    <a:cubicBezTo>
                      <a:pt x="58" y="77"/>
                      <a:pt x="58" y="78"/>
                      <a:pt x="57" y="79"/>
                    </a:cubicBezTo>
                    <a:cubicBezTo>
                      <a:pt x="55" y="70"/>
                      <a:pt x="54" y="60"/>
                      <a:pt x="49" y="54"/>
                    </a:cubicBezTo>
                    <a:cubicBezTo>
                      <a:pt x="48" y="54"/>
                      <a:pt x="48" y="53"/>
                      <a:pt x="47" y="52"/>
                    </a:cubicBezTo>
                    <a:cubicBezTo>
                      <a:pt x="42" y="48"/>
                      <a:pt x="39" y="43"/>
                      <a:pt x="41" y="37"/>
                    </a:cubicBezTo>
                    <a:cubicBezTo>
                      <a:pt x="41" y="37"/>
                      <a:pt x="41" y="37"/>
                      <a:pt x="41" y="37"/>
                    </a:cubicBezTo>
                    <a:cubicBezTo>
                      <a:pt x="39" y="41"/>
                      <a:pt x="39" y="44"/>
                      <a:pt x="41" y="48"/>
                    </a:cubicBezTo>
                    <a:cubicBezTo>
                      <a:pt x="41" y="49"/>
                      <a:pt x="41" y="49"/>
                      <a:pt x="42" y="50"/>
                    </a:cubicBezTo>
                    <a:cubicBezTo>
                      <a:pt x="40" y="49"/>
                      <a:pt x="39" y="49"/>
                      <a:pt x="37" y="49"/>
                    </a:cubicBezTo>
                    <a:cubicBezTo>
                      <a:pt x="37" y="49"/>
                      <a:pt x="37" y="49"/>
                      <a:pt x="37" y="49"/>
                    </a:cubicBezTo>
                    <a:cubicBezTo>
                      <a:pt x="39" y="49"/>
                      <a:pt x="41" y="50"/>
                      <a:pt x="43" y="51"/>
                    </a:cubicBezTo>
                    <a:cubicBezTo>
                      <a:pt x="44" y="52"/>
                      <a:pt x="45" y="52"/>
                      <a:pt x="46" y="53"/>
                    </a:cubicBezTo>
                    <a:cubicBezTo>
                      <a:pt x="47" y="54"/>
                      <a:pt x="48" y="55"/>
                      <a:pt x="49" y="57"/>
                    </a:cubicBezTo>
                    <a:cubicBezTo>
                      <a:pt x="50" y="60"/>
                      <a:pt x="51" y="63"/>
                      <a:pt x="52" y="67"/>
                    </a:cubicBezTo>
                    <a:cubicBezTo>
                      <a:pt x="50" y="65"/>
                      <a:pt x="48" y="63"/>
                      <a:pt x="45" y="62"/>
                    </a:cubicBezTo>
                    <a:cubicBezTo>
                      <a:pt x="43" y="61"/>
                      <a:pt x="41" y="60"/>
                      <a:pt x="38" y="59"/>
                    </a:cubicBezTo>
                    <a:cubicBezTo>
                      <a:pt x="35" y="58"/>
                      <a:pt x="33" y="55"/>
                      <a:pt x="32" y="52"/>
                    </a:cubicBezTo>
                    <a:cubicBezTo>
                      <a:pt x="32" y="52"/>
                      <a:pt x="32" y="52"/>
                      <a:pt x="32" y="52"/>
                    </a:cubicBezTo>
                    <a:cubicBezTo>
                      <a:pt x="33" y="57"/>
                      <a:pt x="35" y="60"/>
                      <a:pt x="40" y="61"/>
                    </a:cubicBezTo>
                    <a:cubicBezTo>
                      <a:pt x="40" y="62"/>
                      <a:pt x="40" y="62"/>
                      <a:pt x="40" y="62"/>
                    </a:cubicBezTo>
                    <a:cubicBezTo>
                      <a:pt x="39" y="62"/>
                      <a:pt x="39" y="62"/>
                      <a:pt x="38" y="63"/>
                    </a:cubicBezTo>
                    <a:cubicBezTo>
                      <a:pt x="38" y="63"/>
                      <a:pt x="38" y="63"/>
                      <a:pt x="38" y="63"/>
                    </a:cubicBezTo>
                    <a:cubicBezTo>
                      <a:pt x="39" y="63"/>
                      <a:pt x="39" y="62"/>
                      <a:pt x="41" y="62"/>
                    </a:cubicBezTo>
                    <a:cubicBezTo>
                      <a:pt x="42" y="62"/>
                      <a:pt x="42" y="63"/>
                      <a:pt x="43" y="63"/>
                    </a:cubicBezTo>
                    <a:cubicBezTo>
                      <a:pt x="45" y="63"/>
                      <a:pt x="46" y="63"/>
                      <a:pt x="47" y="64"/>
                    </a:cubicBezTo>
                    <a:cubicBezTo>
                      <a:pt x="49" y="65"/>
                      <a:pt x="51" y="67"/>
                      <a:pt x="52" y="69"/>
                    </a:cubicBezTo>
                    <a:cubicBezTo>
                      <a:pt x="53" y="74"/>
                      <a:pt x="54" y="79"/>
                      <a:pt x="55" y="83"/>
                    </a:cubicBezTo>
                    <a:cubicBezTo>
                      <a:pt x="56" y="87"/>
                      <a:pt x="58" y="90"/>
                      <a:pt x="60" y="94"/>
                    </a:cubicBezTo>
                    <a:cubicBezTo>
                      <a:pt x="57" y="92"/>
                      <a:pt x="54" y="91"/>
                      <a:pt x="51" y="91"/>
                    </a:cubicBezTo>
                    <a:cubicBezTo>
                      <a:pt x="46" y="92"/>
                      <a:pt x="41" y="92"/>
                      <a:pt x="37" y="93"/>
                    </a:cubicBezTo>
                    <a:cubicBezTo>
                      <a:pt x="34" y="92"/>
                      <a:pt x="32" y="92"/>
                      <a:pt x="30" y="91"/>
                    </a:cubicBezTo>
                    <a:cubicBezTo>
                      <a:pt x="28" y="90"/>
                      <a:pt x="27" y="89"/>
                      <a:pt x="27" y="87"/>
                    </a:cubicBezTo>
                    <a:cubicBezTo>
                      <a:pt x="26" y="86"/>
                      <a:pt x="26" y="85"/>
                      <a:pt x="26" y="84"/>
                    </a:cubicBezTo>
                    <a:cubicBezTo>
                      <a:pt x="25" y="87"/>
                      <a:pt x="26" y="89"/>
                      <a:pt x="27" y="91"/>
                    </a:cubicBezTo>
                    <a:cubicBezTo>
                      <a:pt x="27" y="91"/>
                      <a:pt x="28" y="92"/>
                      <a:pt x="28" y="92"/>
                    </a:cubicBezTo>
                    <a:cubicBezTo>
                      <a:pt x="23" y="91"/>
                      <a:pt x="18" y="89"/>
                      <a:pt x="13" y="85"/>
                    </a:cubicBezTo>
                    <a:cubicBezTo>
                      <a:pt x="12" y="84"/>
                      <a:pt x="12" y="84"/>
                      <a:pt x="12" y="84"/>
                    </a:cubicBezTo>
                    <a:cubicBezTo>
                      <a:pt x="11" y="82"/>
                      <a:pt x="10" y="80"/>
                      <a:pt x="9" y="78"/>
                    </a:cubicBezTo>
                    <a:cubicBezTo>
                      <a:pt x="8" y="75"/>
                      <a:pt x="7" y="72"/>
                      <a:pt x="8" y="69"/>
                    </a:cubicBezTo>
                    <a:cubicBezTo>
                      <a:pt x="7" y="71"/>
                      <a:pt x="7" y="72"/>
                      <a:pt x="7" y="74"/>
                    </a:cubicBezTo>
                    <a:cubicBezTo>
                      <a:pt x="7" y="74"/>
                      <a:pt x="7" y="74"/>
                      <a:pt x="7" y="74"/>
                    </a:cubicBezTo>
                    <a:cubicBezTo>
                      <a:pt x="6" y="72"/>
                      <a:pt x="5" y="71"/>
                      <a:pt x="4" y="69"/>
                    </a:cubicBezTo>
                    <a:cubicBezTo>
                      <a:pt x="4" y="67"/>
                      <a:pt x="3" y="65"/>
                      <a:pt x="3" y="63"/>
                    </a:cubicBezTo>
                    <a:cubicBezTo>
                      <a:pt x="2" y="61"/>
                      <a:pt x="1" y="59"/>
                      <a:pt x="1" y="58"/>
                    </a:cubicBezTo>
                    <a:cubicBezTo>
                      <a:pt x="0" y="55"/>
                      <a:pt x="1" y="51"/>
                      <a:pt x="2" y="48"/>
                    </a:cubicBezTo>
                    <a:cubicBezTo>
                      <a:pt x="3" y="48"/>
                      <a:pt x="3" y="48"/>
                      <a:pt x="3" y="48"/>
                    </a:cubicBezTo>
                    <a:cubicBezTo>
                      <a:pt x="3" y="47"/>
                      <a:pt x="3" y="47"/>
                      <a:pt x="3" y="47"/>
                    </a:cubicBezTo>
                    <a:cubicBezTo>
                      <a:pt x="3" y="47"/>
                      <a:pt x="4" y="46"/>
                      <a:pt x="4" y="45"/>
                    </a:cubicBezTo>
                    <a:cubicBezTo>
                      <a:pt x="6" y="43"/>
                      <a:pt x="8" y="40"/>
                      <a:pt x="10" y="39"/>
                    </a:cubicBezTo>
                    <a:cubicBezTo>
                      <a:pt x="11" y="38"/>
                      <a:pt x="12" y="38"/>
                      <a:pt x="12" y="39"/>
                    </a:cubicBezTo>
                    <a:cubicBezTo>
                      <a:pt x="12" y="40"/>
                      <a:pt x="12" y="40"/>
                      <a:pt x="12" y="41"/>
                    </a:cubicBezTo>
                    <a:cubicBezTo>
                      <a:pt x="12" y="44"/>
                      <a:pt x="13" y="47"/>
                      <a:pt x="15" y="50"/>
                    </a:cubicBezTo>
                    <a:cubicBezTo>
                      <a:pt x="19" y="56"/>
                      <a:pt x="24" y="60"/>
                      <a:pt x="28" y="67"/>
                    </a:cubicBezTo>
                    <a:cubicBezTo>
                      <a:pt x="28" y="67"/>
                      <a:pt x="28" y="67"/>
                      <a:pt x="28" y="67"/>
                    </a:cubicBezTo>
                    <a:cubicBezTo>
                      <a:pt x="27" y="66"/>
                      <a:pt x="25" y="64"/>
                      <a:pt x="25" y="64"/>
                    </a:cubicBezTo>
                    <a:cubicBezTo>
                      <a:pt x="23" y="63"/>
                      <a:pt x="22" y="63"/>
                      <a:pt x="20" y="63"/>
                    </a:cubicBezTo>
                    <a:cubicBezTo>
                      <a:pt x="20" y="63"/>
                      <a:pt x="19" y="63"/>
                      <a:pt x="18" y="64"/>
                    </a:cubicBezTo>
                    <a:cubicBezTo>
                      <a:pt x="18" y="64"/>
                      <a:pt x="19" y="64"/>
                      <a:pt x="19" y="64"/>
                    </a:cubicBezTo>
                    <a:cubicBezTo>
                      <a:pt x="20" y="64"/>
                      <a:pt x="21" y="64"/>
                      <a:pt x="22" y="65"/>
                    </a:cubicBezTo>
                    <a:cubicBezTo>
                      <a:pt x="23" y="65"/>
                      <a:pt x="25" y="65"/>
                      <a:pt x="26" y="66"/>
                    </a:cubicBezTo>
                    <a:cubicBezTo>
                      <a:pt x="27" y="67"/>
                      <a:pt x="27" y="68"/>
                      <a:pt x="28" y="69"/>
                    </a:cubicBezTo>
                    <a:cubicBezTo>
                      <a:pt x="29" y="69"/>
                      <a:pt x="29" y="69"/>
                      <a:pt x="29" y="69"/>
                    </a:cubicBezTo>
                    <a:cubicBezTo>
                      <a:pt x="29" y="70"/>
                      <a:pt x="29" y="70"/>
                      <a:pt x="29" y="70"/>
                    </a:cubicBezTo>
                    <a:cubicBezTo>
                      <a:pt x="30" y="72"/>
                      <a:pt x="31" y="75"/>
                      <a:pt x="33" y="77"/>
                    </a:cubicBezTo>
                    <a:cubicBezTo>
                      <a:pt x="34" y="79"/>
                      <a:pt x="35" y="80"/>
                      <a:pt x="36" y="81"/>
                    </a:cubicBezTo>
                    <a:cubicBezTo>
                      <a:pt x="37" y="83"/>
                      <a:pt x="39" y="84"/>
                      <a:pt x="40" y="86"/>
                    </a:cubicBezTo>
                    <a:cubicBezTo>
                      <a:pt x="41" y="87"/>
                      <a:pt x="41" y="87"/>
                      <a:pt x="41" y="87"/>
                    </a:cubicBezTo>
                    <a:cubicBezTo>
                      <a:pt x="41" y="85"/>
                      <a:pt x="41" y="84"/>
                      <a:pt x="40" y="83"/>
                    </a:cubicBezTo>
                    <a:cubicBezTo>
                      <a:pt x="42" y="84"/>
                      <a:pt x="46" y="83"/>
                      <a:pt x="48" y="82"/>
                    </a:cubicBezTo>
                    <a:cubicBezTo>
                      <a:pt x="46" y="83"/>
                      <a:pt x="43" y="83"/>
                      <a:pt x="41" y="83"/>
                    </a:cubicBezTo>
                    <a:cubicBezTo>
                      <a:pt x="39" y="82"/>
                      <a:pt x="38" y="81"/>
                      <a:pt x="37" y="80"/>
                    </a:cubicBezTo>
                    <a:cubicBezTo>
                      <a:pt x="37" y="80"/>
                      <a:pt x="37" y="80"/>
                      <a:pt x="37" y="80"/>
                    </a:cubicBezTo>
                    <a:cubicBezTo>
                      <a:pt x="37" y="80"/>
                      <a:pt x="36" y="79"/>
                      <a:pt x="36" y="79"/>
                    </a:cubicBezTo>
                    <a:cubicBezTo>
                      <a:pt x="35" y="78"/>
                      <a:pt x="34" y="77"/>
                      <a:pt x="33" y="75"/>
                    </a:cubicBezTo>
                    <a:cubicBezTo>
                      <a:pt x="32" y="74"/>
                      <a:pt x="31" y="72"/>
                      <a:pt x="30" y="70"/>
                    </a:cubicBezTo>
                    <a:cubicBezTo>
                      <a:pt x="30" y="69"/>
                      <a:pt x="30" y="69"/>
                      <a:pt x="30" y="69"/>
                    </a:cubicBezTo>
                    <a:cubicBezTo>
                      <a:pt x="30" y="69"/>
                      <a:pt x="30" y="69"/>
                      <a:pt x="30" y="69"/>
                    </a:cubicBezTo>
                    <a:cubicBezTo>
                      <a:pt x="30" y="69"/>
                      <a:pt x="30" y="69"/>
                      <a:pt x="30" y="69"/>
                    </a:cubicBezTo>
                    <a:cubicBezTo>
                      <a:pt x="29" y="67"/>
                      <a:pt x="28" y="65"/>
                      <a:pt x="28" y="64"/>
                    </a:cubicBezTo>
                    <a:cubicBezTo>
                      <a:pt x="26" y="60"/>
                      <a:pt x="24" y="58"/>
                      <a:pt x="21" y="55"/>
                    </a:cubicBezTo>
                    <a:cubicBezTo>
                      <a:pt x="21" y="54"/>
                      <a:pt x="21" y="54"/>
                      <a:pt x="21" y="54"/>
                    </a:cubicBezTo>
                    <a:cubicBezTo>
                      <a:pt x="21" y="53"/>
                      <a:pt x="20" y="51"/>
                      <a:pt x="19" y="49"/>
                    </a:cubicBezTo>
                    <a:cubicBezTo>
                      <a:pt x="19" y="46"/>
                      <a:pt x="19" y="44"/>
                      <a:pt x="21" y="41"/>
                    </a:cubicBezTo>
                    <a:cubicBezTo>
                      <a:pt x="20" y="41"/>
                      <a:pt x="20" y="41"/>
                      <a:pt x="20" y="41"/>
                    </a:cubicBezTo>
                    <a:cubicBezTo>
                      <a:pt x="18" y="43"/>
                      <a:pt x="17" y="48"/>
                      <a:pt x="18" y="51"/>
                    </a:cubicBezTo>
                    <a:cubicBezTo>
                      <a:pt x="18" y="51"/>
                      <a:pt x="18" y="51"/>
                      <a:pt x="18" y="51"/>
                    </a:cubicBezTo>
                    <a:cubicBezTo>
                      <a:pt x="17" y="49"/>
                      <a:pt x="16" y="47"/>
                      <a:pt x="15" y="45"/>
                    </a:cubicBezTo>
                    <a:cubicBezTo>
                      <a:pt x="14" y="42"/>
                      <a:pt x="14" y="39"/>
                      <a:pt x="15" y="36"/>
                    </a:cubicBezTo>
                    <a:cubicBezTo>
                      <a:pt x="16" y="35"/>
                      <a:pt x="16" y="34"/>
                      <a:pt x="17" y="32"/>
                    </a:cubicBezTo>
                    <a:cubicBezTo>
                      <a:pt x="17" y="32"/>
                      <a:pt x="18" y="31"/>
                      <a:pt x="18" y="30"/>
                    </a:cubicBezTo>
                    <a:cubicBezTo>
                      <a:pt x="19" y="29"/>
                      <a:pt x="19" y="29"/>
                      <a:pt x="20" y="28"/>
                    </a:cubicBezTo>
                    <a:cubicBezTo>
                      <a:pt x="21" y="24"/>
                      <a:pt x="24" y="21"/>
                      <a:pt x="27" y="18"/>
                    </a:cubicBezTo>
                    <a:cubicBezTo>
                      <a:pt x="27" y="19"/>
                      <a:pt x="28" y="20"/>
                      <a:pt x="28" y="21"/>
                    </a:cubicBezTo>
                    <a:cubicBezTo>
                      <a:pt x="28" y="22"/>
                      <a:pt x="28" y="23"/>
                      <a:pt x="28" y="24"/>
                    </a:cubicBezTo>
                    <a:cubicBezTo>
                      <a:pt x="29" y="25"/>
                      <a:pt x="29" y="26"/>
                      <a:pt x="30" y="26"/>
                    </a:cubicBezTo>
                    <a:cubicBezTo>
                      <a:pt x="30" y="27"/>
                      <a:pt x="30" y="27"/>
                      <a:pt x="30" y="27"/>
                    </a:cubicBezTo>
                    <a:cubicBezTo>
                      <a:pt x="36" y="30"/>
                      <a:pt x="43" y="28"/>
                      <a:pt x="48" y="33"/>
                    </a:cubicBezTo>
                    <a:cubicBezTo>
                      <a:pt x="49" y="35"/>
                      <a:pt x="50" y="36"/>
                      <a:pt x="51" y="38"/>
                    </a:cubicBezTo>
                    <a:cubicBezTo>
                      <a:pt x="53" y="40"/>
                      <a:pt x="54" y="43"/>
                      <a:pt x="54" y="46"/>
                    </a:cubicBezTo>
                    <a:cubicBezTo>
                      <a:pt x="54" y="47"/>
                      <a:pt x="54" y="47"/>
                      <a:pt x="54" y="47"/>
                    </a:cubicBezTo>
                    <a:cubicBezTo>
                      <a:pt x="55" y="45"/>
                      <a:pt x="54" y="44"/>
                      <a:pt x="54" y="42"/>
                    </a:cubicBezTo>
                    <a:cubicBezTo>
                      <a:pt x="54" y="42"/>
                      <a:pt x="54" y="42"/>
                      <a:pt x="54" y="42"/>
                    </a:cubicBezTo>
                    <a:cubicBezTo>
                      <a:pt x="53" y="38"/>
                      <a:pt x="52" y="34"/>
                      <a:pt x="49" y="32"/>
                    </a:cubicBezTo>
                    <a:cubicBezTo>
                      <a:pt x="45" y="27"/>
                      <a:pt x="37" y="27"/>
                      <a:pt x="40" y="17"/>
                    </a:cubicBezTo>
                    <a:cubicBezTo>
                      <a:pt x="40" y="17"/>
                      <a:pt x="40" y="17"/>
                      <a:pt x="40" y="17"/>
                    </a:cubicBezTo>
                    <a:cubicBezTo>
                      <a:pt x="38" y="21"/>
                      <a:pt x="37" y="25"/>
                      <a:pt x="41" y="28"/>
                    </a:cubicBezTo>
                    <a:cubicBezTo>
                      <a:pt x="41" y="28"/>
                      <a:pt x="41" y="29"/>
                      <a:pt x="42" y="29"/>
                    </a:cubicBezTo>
                    <a:cubicBezTo>
                      <a:pt x="41" y="29"/>
                      <a:pt x="41" y="29"/>
                      <a:pt x="41" y="28"/>
                    </a:cubicBezTo>
                    <a:cubicBezTo>
                      <a:pt x="39" y="28"/>
                      <a:pt x="34" y="27"/>
                      <a:pt x="33" y="26"/>
                    </a:cubicBezTo>
                    <a:cubicBezTo>
                      <a:pt x="31" y="25"/>
                      <a:pt x="30" y="23"/>
                      <a:pt x="30" y="21"/>
                    </a:cubicBezTo>
                    <a:cubicBezTo>
                      <a:pt x="27" y="16"/>
                      <a:pt x="33" y="11"/>
                      <a:pt x="38" y="8"/>
                    </a:cubicBezTo>
                    <a:cubicBezTo>
                      <a:pt x="41" y="6"/>
                      <a:pt x="44" y="5"/>
                      <a:pt x="46" y="3"/>
                    </a:cubicBezTo>
                    <a:cubicBezTo>
                      <a:pt x="48" y="2"/>
                      <a:pt x="51" y="0"/>
                      <a:pt x="53" y="1"/>
                    </a:cubicBezTo>
                    <a:cubicBezTo>
                      <a:pt x="54" y="2"/>
                      <a:pt x="54" y="2"/>
                      <a:pt x="54" y="3"/>
                    </a:cubicBezTo>
                    <a:cubicBezTo>
                      <a:pt x="55" y="6"/>
                      <a:pt x="54" y="9"/>
                      <a:pt x="54" y="12"/>
                    </a:cubicBezTo>
                    <a:cubicBezTo>
                      <a:pt x="53" y="16"/>
                      <a:pt x="54" y="19"/>
                      <a:pt x="55" y="23"/>
                    </a:cubicBezTo>
                    <a:cubicBezTo>
                      <a:pt x="58" y="32"/>
                      <a:pt x="61" y="41"/>
                      <a:pt x="65" y="49"/>
                    </a:cubicBezTo>
                    <a:cubicBezTo>
                      <a:pt x="65" y="50"/>
                      <a:pt x="65" y="50"/>
                      <a:pt x="65" y="50"/>
                    </a:cubicBezTo>
                    <a:cubicBezTo>
                      <a:pt x="63" y="49"/>
                      <a:pt x="61" y="49"/>
                      <a:pt x="60" y="51"/>
                    </a:cubicBezTo>
                    <a:cubicBezTo>
                      <a:pt x="60" y="51"/>
                      <a:pt x="60" y="51"/>
                      <a:pt x="60" y="51"/>
                    </a:cubicBezTo>
                    <a:cubicBezTo>
                      <a:pt x="62" y="49"/>
                      <a:pt x="64" y="50"/>
                      <a:pt x="66" y="52"/>
                    </a:cubicBezTo>
                    <a:cubicBezTo>
                      <a:pt x="67" y="54"/>
                      <a:pt x="68" y="55"/>
                      <a:pt x="69" y="56"/>
                    </a:cubicBezTo>
                    <a:cubicBezTo>
                      <a:pt x="73" y="63"/>
                      <a:pt x="82" y="67"/>
                      <a:pt x="90" y="70"/>
                    </a:cubicBezTo>
                    <a:cubicBezTo>
                      <a:pt x="93" y="71"/>
                      <a:pt x="95" y="71"/>
                      <a:pt x="98" y="71"/>
                    </a:cubicBezTo>
                    <a:cubicBezTo>
                      <a:pt x="99" y="71"/>
                      <a:pt x="100" y="70"/>
                      <a:pt x="101" y="70"/>
                    </a:cubicBezTo>
                    <a:cubicBezTo>
                      <a:pt x="101" y="70"/>
                      <a:pt x="101" y="70"/>
                      <a:pt x="101" y="70"/>
                    </a:cubicBezTo>
                    <a:cubicBezTo>
                      <a:pt x="102" y="70"/>
                      <a:pt x="102" y="70"/>
                      <a:pt x="102" y="70"/>
                    </a:cubicBezTo>
                    <a:cubicBezTo>
                      <a:pt x="102" y="70"/>
                      <a:pt x="102" y="70"/>
                      <a:pt x="102" y="70"/>
                    </a:cubicBezTo>
                    <a:cubicBezTo>
                      <a:pt x="102" y="70"/>
                      <a:pt x="102" y="70"/>
                      <a:pt x="102" y="70"/>
                    </a:cubicBezTo>
                    <a:cubicBezTo>
                      <a:pt x="104" y="72"/>
                      <a:pt x="103" y="76"/>
                      <a:pt x="103" y="79"/>
                    </a:cubicBezTo>
                    <a:cubicBezTo>
                      <a:pt x="103" y="82"/>
                      <a:pt x="104" y="86"/>
                      <a:pt x="102" y="88"/>
                    </a:cubicBezTo>
                    <a:cubicBezTo>
                      <a:pt x="101" y="88"/>
                      <a:pt x="99" y="88"/>
                      <a:pt x="97" y="87"/>
                    </a:cubicBezTo>
                    <a:cubicBezTo>
                      <a:pt x="96" y="86"/>
                      <a:pt x="94" y="85"/>
                      <a:pt x="93" y="85"/>
                    </a:cubicBezTo>
                    <a:cubicBezTo>
                      <a:pt x="92" y="84"/>
                      <a:pt x="91" y="83"/>
                      <a:pt x="90" y="82"/>
                    </a:cubicBezTo>
                    <a:cubicBezTo>
                      <a:pt x="87" y="78"/>
                      <a:pt x="79" y="77"/>
                      <a:pt x="74" y="74"/>
                    </a:cubicBezTo>
                    <a:cubicBezTo>
                      <a:pt x="72" y="73"/>
                      <a:pt x="70" y="72"/>
                      <a:pt x="68" y="71"/>
                    </a:cubicBezTo>
                    <a:cubicBezTo>
                      <a:pt x="68" y="70"/>
                      <a:pt x="67" y="70"/>
                      <a:pt x="67" y="69"/>
                    </a:cubicBezTo>
                    <a:cubicBezTo>
                      <a:pt x="67" y="67"/>
                      <a:pt x="68" y="66"/>
                      <a:pt x="68" y="64"/>
                    </a:cubicBezTo>
                    <a:cubicBezTo>
                      <a:pt x="68" y="64"/>
                      <a:pt x="68" y="64"/>
                      <a:pt x="68" y="64"/>
                    </a:cubicBezTo>
                    <a:cubicBezTo>
                      <a:pt x="67" y="66"/>
                      <a:pt x="66" y="68"/>
                      <a:pt x="66" y="69"/>
                    </a:cubicBezTo>
                    <a:cubicBezTo>
                      <a:pt x="63" y="66"/>
                      <a:pt x="61" y="63"/>
                      <a:pt x="58" y="58"/>
                    </a:cubicBezTo>
                    <a:cubicBezTo>
                      <a:pt x="58" y="58"/>
                      <a:pt x="58" y="58"/>
                      <a:pt x="58" y="58"/>
                    </a:cubicBezTo>
                    <a:cubicBezTo>
                      <a:pt x="62" y="66"/>
                      <a:pt x="65" y="71"/>
                      <a:pt x="72" y="75"/>
                    </a:cubicBezTo>
                    <a:cubicBezTo>
                      <a:pt x="72" y="75"/>
                      <a:pt x="72" y="75"/>
                      <a:pt x="72" y="75"/>
                    </a:cubicBezTo>
                    <a:cubicBezTo>
                      <a:pt x="70" y="75"/>
                      <a:pt x="67" y="76"/>
                      <a:pt x="66" y="77"/>
                    </a:cubicBezTo>
                    <a:cubicBezTo>
                      <a:pt x="66" y="78"/>
                      <a:pt x="66" y="78"/>
                      <a:pt x="66" y="77"/>
                    </a:cubicBezTo>
                    <a:cubicBezTo>
                      <a:pt x="66" y="78"/>
                      <a:pt x="66" y="78"/>
                      <a:pt x="66" y="78"/>
                    </a:cubicBezTo>
                    <a:cubicBezTo>
                      <a:pt x="67" y="78"/>
                      <a:pt x="67" y="78"/>
                      <a:pt x="67" y="78"/>
                    </a:cubicBezTo>
                    <a:cubicBezTo>
                      <a:pt x="67" y="77"/>
                      <a:pt x="67" y="77"/>
                      <a:pt x="67" y="77"/>
                    </a:cubicBezTo>
                    <a:cubicBezTo>
                      <a:pt x="67" y="77"/>
                      <a:pt x="67" y="77"/>
                      <a:pt x="68" y="77"/>
                    </a:cubicBezTo>
                    <a:cubicBezTo>
                      <a:pt x="70" y="76"/>
                      <a:pt x="72" y="77"/>
                      <a:pt x="73" y="77"/>
                    </a:cubicBezTo>
                    <a:cubicBezTo>
                      <a:pt x="75" y="78"/>
                      <a:pt x="78" y="79"/>
                      <a:pt x="80" y="79"/>
                    </a:cubicBezTo>
                    <a:cubicBezTo>
                      <a:pt x="89" y="83"/>
                      <a:pt x="101" y="89"/>
                      <a:pt x="93" y="101"/>
                    </a:cubicBezTo>
                    <a:cubicBezTo>
                      <a:pt x="94" y="101"/>
                      <a:pt x="94" y="101"/>
                      <a:pt x="94" y="101"/>
                    </a:cubicBezTo>
                    <a:cubicBezTo>
                      <a:pt x="97" y="96"/>
                      <a:pt x="97" y="91"/>
                      <a:pt x="94" y="87"/>
                    </a:cubicBezTo>
                    <a:cubicBezTo>
                      <a:pt x="95" y="87"/>
                      <a:pt x="95" y="87"/>
                      <a:pt x="96" y="88"/>
                    </a:cubicBezTo>
                    <a:cubicBezTo>
                      <a:pt x="97" y="88"/>
                      <a:pt x="97" y="89"/>
                      <a:pt x="98" y="90"/>
                    </a:cubicBezTo>
                    <a:cubicBezTo>
                      <a:pt x="99" y="90"/>
                      <a:pt x="100" y="92"/>
                      <a:pt x="100" y="93"/>
                    </a:cubicBezTo>
                    <a:cubicBezTo>
                      <a:pt x="100" y="94"/>
                      <a:pt x="100" y="94"/>
                      <a:pt x="100" y="94"/>
                    </a:cubicBezTo>
                    <a:cubicBezTo>
                      <a:pt x="101" y="92"/>
                      <a:pt x="99" y="89"/>
                      <a:pt x="98" y="88"/>
                    </a:cubicBezTo>
                    <a:cubicBezTo>
                      <a:pt x="100" y="89"/>
                      <a:pt x="102" y="90"/>
                      <a:pt x="103" y="89"/>
                    </a:cubicBezTo>
                    <a:cubicBezTo>
                      <a:pt x="104" y="92"/>
                      <a:pt x="104" y="94"/>
                      <a:pt x="104" y="97"/>
                    </a:cubicBezTo>
                  </a:path>
                </a:pathLst>
              </a:custGeom>
              <a:solidFill>
                <a:srgbClr val="E98F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9" name="Freeform 9339">
                <a:extLst>
                  <a:ext uri="{FF2B5EF4-FFF2-40B4-BE49-F238E27FC236}">
                    <a16:creationId xmlns:a16="http://schemas.microsoft.com/office/drawing/2014/main" id="{350F80F1-3F25-48A2-ACBF-D461E62EF82C}"/>
                  </a:ext>
                </a:extLst>
              </p:cNvPr>
              <p:cNvSpPr/>
              <p:nvPr/>
            </p:nvSpPr>
            <p:spPr bwMode="auto">
              <a:xfrm>
                <a:off x="6694" y="1767"/>
                <a:ext cx="13" cy="20"/>
              </a:xfrm>
              <a:custGeom>
                <a:avLst/>
                <a:gdLst>
                  <a:gd name="T0" fmla="*/ 1 w 17"/>
                  <a:gd name="T1" fmla="*/ 0 h 26"/>
                  <a:gd name="T2" fmla="*/ 0 w 17"/>
                  <a:gd name="T3" fmla="*/ 0 h 26"/>
                  <a:gd name="T4" fmla="*/ 3 w 17"/>
                  <a:gd name="T5" fmla="*/ 17 h 26"/>
                  <a:gd name="T6" fmla="*/ 17 w 17"/>
                  <a:gd name="T7" fmla="*/ 26 h 26"/>
                  <a:gd name="T8" fmla="*/ 17 w 17"/>
                  <a:gd name="T9" fmla="*/ 25 h 26"/>
                  <a:gd name="T10" fmla="*/ 6 w 17"/>
                  <a:gd name="T11" fmla="*/ 16 h 26"/>
                  <a:gd name="T12" fmla="*/ 1 w 1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7" h="26">
                    <a:moveTo>
                      <a:pt x="1" y="0"/>
                    </a:moveTo>
                    <a:cubicBezTo>
                      <a:pt x="0" y="0"/>
                      <a:pt x="0" y="0"/>
                      <a:pt x="0" y="0"/>
                    </a:cubicBezTo>
                    <a:cubicBezTo>
                      <a:pt x="1" y="6"/>
                      <a:pt x="0" y="11"/>
                      <a:pt x="3" y="17"/>
                    </a:cubicBezTo>
                    <a:cubicBezTo>
                      <a:pt x="6" y="22"/>
                      <a:pt x="11" y="24"/>
                      <a:pt x="17" y="26"/>
                    </a:cubicBezTo>
                    <a:cubicBezTo>
                      <a:pt x="17" y="25"/>
                      <a:pt x="17" y="25"/>
                      <a:pt x="17" y="25"/>
                    </a:cubicBezTo>
                    <a:cubicBezTo>
                      <a:pt x="13" y="23"/>
                      <a:pt x="9" y="21"/>
                      <a:pt x="6" y="16"/>
                    </a:cubicBezTo>
                    <a:cubicBezTo>
                      <a:pt x="2" y="12"/>
                      <a:pt x="2" y="5"/>
                      <a:pt x="1" y="0"/>
                    </a:cubicBezTo>
                  </a:path>
                </a:pathLst>
              </a:custGeom>
              <a:solidFill>
                <a:srgbClr val="EC94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0" name="Freeform 9340">
                <a:extLst>
                  <a:ext uri="{FF2B5EF4-FFF2-40B4-BE49-F238E27FC236}">
                    <a16:creationId xmlns:a16="http://schemas.microsoft.com/office/drawing/2014/main" id="{4B4BAD72-A4C5-4D79-A6EE-03203E61F8E5}"/>
                  </a:ext>
                </a:extLst>
              </p:cNvPr>
              <p:cNvSpPr/>
              <p:nvPr/>
            </p:nvSpPr>
            <p:spPr bwMode="auto">
              <a:xfrm>
                <a:off x="6709" y="1787"/>
                <a:ext cx="3" cy="1"/>
              </a:xfrm>
              <a:custGeom>
                <a:avLst/>
                <a:gdLst>
                  <a:gd name="T0" fmla="*/ 0 w 3"/>
                  <a:gd name="T1" fmla="*/ 0 h 1"/>
                  <a:gd name="T2" fmla="*/ 0 w 3"/>
                  <a:gd name="T3" fmla="*/ 0 h 1"/>
                  <a:gd name="T4" fmla="*/ 2 w 3"/>
                  <a:gd name="T5" fmla="*/ 1 h 1"/>
                  <a:gd name="T6" fmla="*/ 3 w 3"/>
                  <a:gd name="T7" fmla="*/ 0 h 1"/>
                  <a:gd name="T8" fmla="*/ 2 w 3"/>
                  <a:gd name="T9" fmla="*/ 0 h 1"/>
                  <a:gd name="T10" fmla="*/ 1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0" y="0"/>
                      <a:pt x="0" y="0"/>
                      <a:pt x="0" y="0"/>
                    </a:cubicBezTo>
                    <a:cubicBezTo>
                      <a:pt x="0" y="0"/>
                      <a:pt x="1" y="1"/>
                      <a:pt x="2" y="1"/>
                    </a:cubicBezTo>
                    <a:cubicBezTo>
                      <a:pt x="2" y="1"/>
                      <a:pt x="3" y="1"/>
                      <a:pt x="3" y="0"/>
                    </a:cubicBezTo>
                    <a:cubicBezTo>
                      <a:pt x="2" y="0"/>
                      <a:pt x="2" y="0"/>
                      <a:pt x="2" y="0"/>
                    </a:cubicBezTo>
                    <a:cubicBezTo>
                      <a:pt x="2" y="0"/>
                      <a:pt x="2" y="0"/>
                      <a:pt x="1" y="0"/>
                    </a:cubicBezTo>
                    <a:cubicBezTo>
                      <a:pt x="1" y="0"/>
                      <a:pt x="0" y="0"/>
                      <a:pt x="0" y="0"/>
                    </a:cubicBezTo>
                  </a:path>
                </a:pathLst>
              </a:custGeom>
              <a:solidFill>
                <a:srgbClr val="EC94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1" name="Freeform 9341">
                <a:extLst>
                  <a:ext uri="{FF2B5EF4-FFF2-40B4-BE49-F238E27FC236}">
                    <a16:creationId xmlns:a16="http://schemas.microsoft.com/office/drawing/2014/main" id="{D15F8B2A-8B77-4B8A-8F2D-F7F33A8172B2}"/>
                  </a:ext>
                </a:extLst>
              </p:cNvPr>
              <p:cNvSpPr/>
              <p:nvPr/>
            </p:nvSpPr>
            <p:spPr bwMode="auto">
              <a:xfrm>
                <a:off x="6694" y="1789"/>
                <a:ext cx="9" cy="9"/>
              </a:xfrm>
              <a:custGeom>
                <a:avLst/>
                <a:gdLst>
                  <a:gd name="T0" fmla="*/ 2 w 12"/>
                  <a:gd name="T1" fmla="*/ 0 h 12"/>
                  <a:gd name="T2" fmla="*/ 2 w 12"/>
                  <a:gd name="T3" fmla="*/ 0 h 12"/>
                  <a:gd name="T4" fmla="*/ 11 w 12"/>
                  <a:gd name="T5" fmla="*/ 12 h 12"/>
                  <a:gd name="T6" fmla="*/ 12 w 12"/>
                  <a:gd name="T7" fmla="*/ 11 h 12"/>
                  <a:gd name="T8" fmla="*/ 2 w 12"/>
                  <a:gd name="T9" fmla="*/ 0 h 12"/>
                </a:gdLst>
                <a:ahLst/>
                <a:cxnLst>
                  <a:cxn ang="0">
                    <a:pos x="T0" y="T1"/>
                  </a:cxn>
                  <a:cxn ang="0">
                    <a:pos x="T2" y="T3"/>
                  </a:cxn>
                  <a:cxn ang="0">
                    <a:pos x="T4" y="T5"/>
                  </a:cxn>
                  <a:cxn ang="0">
                    <a:pos x="T6" y="T7"/>
                  </a:cxn>
                  <a:cxn ang="0">
                    <a:pos x="T8" y="T9"/>
                  </a:cxn>
                </a:cxnLst>
                <a:rect l="0" t="0" r="r" b="b"/>
                <a:pathLst>
                  <a:path w="12" h="12">
                    <a:moveTo>
                      <a:pt x="2" y="0"/>
                    </a:moveTo>
                    <a:cubicBezTo>
                      <a:pt x="2" y="0"/>
                      <a:pt x="2" y="0"/>
                      <a:pt x="2" y="0"/>
                    </a:cubicBezTo>
                    <a:cubicBezTo>
                      <a:pt x="0" y="6"/>
                      <a:pt x="6" y="11"/>
                      <a:pt x="11" y="12"/>
                    </a:cubicBezTo>
                    <a:cubicBezTo>
                      <a:pt x="12" y="11"/>
                      <a:pt x="12" y="11"/>
                      <a:pt x="12" y="11"/>
                    </a:cubicBezTo>
                    <a:cubicBezTo>
                      <a:pt x="7" y="8"/>
                      <a:pt x="1" y="6"/>
                      <a:pt x="2" y="0"/>
                    </a:cubicBezTo>
                  </a:path>
                </a:pathLst>
              </a:custGeom>
              <a:solidFill>
                <a:srgbClr val="EC94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2" name="Freeform 9342">
                <a:extLst>
                  <a:ext uri="{FF2B5EF4-FFF2-40B4-BE49-F238E27FC236}">
                    <a16:creationId xmlns:a16="http://schemas.microsoft.com/office/drawing/2014/main" id="{3C1A78AC-1DE3-46C5-9FDC-39CDC709AC83}"/>
                  </a:ext>
                </a:extLst>
              </p:cNvPr>
              <p:cNvSpPr/>
              <p:nvPr/>
            </p:nvSpPr>
            <p:spPr bwMode="auto">
              <a:xfrm>
                <a:off x="6709" y="1791"/>
                <a:ext cx="3" cy="2"/>
              </a:xfrm>
              <a:custGeom>
                <a:avLst/>
                <a:gdLst>
                  <a:gd name="T0" fmla="*/ 1 w 5"/>
                  <a:gd name="T1" fmla="*/ 0 h 3"/>
                  <a:gd name="T2" fmla="*/ 0 w 5"/>
                  <a:gd name="T3" fmla="*/ 0 h 3"/>
                  <a:gd name="T4" fmla="*/ 3 w 5"/>
                  <a:gd name="T5" fmla="*/ 3 h 3"/>
                  <a:gd name="T6" fmla="*/ 5 w 5"/>
                  <a:gd name="T7" fmla="*/ 3 h 3"/>
                  <a:gd name="T8" fmla="*/ 5 w 5"/>
                  <a:gd name="T9" fmla="*/ 2 h 3"/>
                  <a:gd name="T10" fmla="*/ 3 w 5"/>
                  <a:gd name="T11" fmla="*/ 2 h 3"/>
                  <a:gd name="T12" fmla="*/ 1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0"/>
                    </a:moveTo>
                    <a:cubicBezTo>
                      <a:pt x="0" y="0"/>
                      <a:pt x="0" y="0"/>
                      <a:pt x="0" y="0"/>
                    </a:cubicBezTo>
                    <a:cubicBezTo>
                      <a:pt x="1" y="2"/>
                      <a:pt x="2" y="3"/>
                      <a:pt x="3" y="3"/>
                    </a:cubicBezTo>
                    <a:cubicBezTo>
                      <a:pt x="4" y="3"/>
                      <a:pt x="4" y="3"/>
                      <a:pt x="5" y="3"/>
                    </a:cubicBezTo>
                    <a:cubicBezTo>
                      <a:pt x="5" y="3"/>
                      <a:pt x="5" y="3"/>
                      <a:pt x="5" y="2"/>
                    </a:cubicBezTo>
                    <a:cubicBezTo>
                      <a:pt x="4" y="2"/>
                      <a:pt x="3" y="2"/>
                      <a:pt x="3" y="2"/>
                    </a:cubicBezTo>
                    <a:cubicBezTo>
                      <a:pt x="2" y="2"/>
                      <a:pt x="1" y="1"/>
                      <a:pt x="1" y="0"/>
                    </a:cubicBezTo>
                  </a:path>
                </a:pathLst>
              </a:custGeom>
              <a:solidFill>
                <a:srgbClr val="EC94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3" name="Freeform 9343">
                <a:extLst>
                  <a:ext uri="{FF2B5EF4-FFF2-40B4-BE49-F238E27FC236}">
                    <a16:creationId xmlns:a16="http://schemas.microsoft.com/office/drawing/2014/main" id="{09103F10-943B-4399-90D4-8CC66C888D6E}"/>
                  </a:ext>
                </a:extLst>
              </p:cNvPr>
              <p:cNvSpPr/>
              <p:nvPr/>
            </p:nvSpPr>
            <p:spPr bwMode="auto">
              <a:xfrm>
                <a:off x="6730" y="1788"/>
                <a:ext cx="13" cy="4"/>
              </a:xfrm>
              <a:custGeom>
                <a:avLst/>
                <a:gdLst>
                  <a:gd name="T0" fmla="*/ 0 w 18"/>
                  <a:gd name="T1" fmla="*/ 0 h 5"/>
                  <a:gd name="T2" fmla="*/ 0 w 18"/>
                  <a:gd name="T3" fmla="*/ 0 h 5"/>
                  <a:gd name="T4" fmla="*/ 10 w 18"/>
                  <a:gd name="T5" fmla="*/ 5 h 5"/>
                  <a:gd name="T6" fmla="*/ 18 w 18"/>
                  <a:gd name="T7" fmla="*/ 3 h 5"/>
                  <a:gd name="T8" fmla="*/ 18 w 18"/>
                  <a:gd name="T9" fmla="*/ 2 h 5"/>
                  <a:gd name="T10" fmla="*/ 18 w 18"/>
                  <a:gd name="T11" fmla="*/ 2 h 5"/>
                  <a:gd name="T12" fmla="*/ 11 w 18"/>
                  <a:gd name="T13" fmla="*/ 3 h 5"/>
                  <a:gd name="T14" fmla="*/ 0 w 1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5">
                    <a:moveTo>
                      <a:pt x="0" y="0"/>
                    </a:moveTo>
                    <a:cubicBezTo>
                      <a:pt x="0" y="0"/>
                      <a:pt x="0" y="0"/>
                      <a:pt x="0" y="0"/>
                    </a:cubicBezTo>
                    <a:cubicBezTo>
                      <a:pt x="2" y="3"/>
                      <a:pt x="6" y="5"/>
                      <a:pt x="10" y="5"/>
                    </a:cubicBezTo>
                    <a:cubicBezTo>
                      <a:pt x="13" y="5"/>
                      <a:pt x="15" y="4"/>
                      <a:pt x="18" y="3"/>
                    </a:cubicBezTo>
                    <a:cubicBezTo>
                      <a:pt x="18" y="3"/>
                      <a:pt x="18" y="2"/>
                      <a:pt x="18" y="2"/>
                    </a:cubicBezTo>
                    <a:cubicBezTo>
                      <a:pt x="18" y="2"/>
                      <a:pt x="18" y="2"/>
                      <a:pt x="18" y="2"/>
                    </a:cubicBezTo>
                    <a:cubicBezTo>
                      <a:pt x="15" y="3"/>
                      <a:pt x="13" y="3"/>
                      <a:pt x="11" y="3"/>
                    </a:cubicBezTo>
                    <a:cubicBezTo>
                      <a:pt x="7" y="3"/>
                      <a:pt x="3" y="2"/>
                      <a:pt x="0" y="0"/>
                    </a:cubicBezTo>
                  </a:path>
                </a:pathLst>
              </a:custGeom>
              <a:solidFill>
                <a:srgbClr val="EC94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4" name="Freeform 9344">
                <a:extLst>
                  <a:ext uri="{FF2B5EF4-FFF2-40B4-BE49-F238E27FC236}">
                    <a16:creationId xmlns:a16="http://schemas.microsoft.com/office/drawing/2014/main" id="{D9DB625D-F759-45A7-B03F-6CA97E1DE7A1}"/>
                  </a:ext>
                </a:extLst>
              </p:cNvPr>
              <p:cNvSpPr/>
              <p:nvPr/>
            </p:nvSpPr>
            <p:spPr bwMode="auto">
              <a:xfrm>
                <a:off x="6711" y="1794"/>
                <a:ext cx="13" cy="6"/>
              </a:xfrm>
              <a:custGeom>
                <a:avLst/>
                <a:gdLst>
                  <a:gd name="T0" fmla="*/ 17 w 18"/>
                  <a:gd name="T1" fmla="*/ 0 h 7"/>
                  <a:gd name="T2" fmla="*/ 11 w 18"/>
                  <a:gd name="T3" fmla="*/ 2 h 7"/>
                  <a:gd name="T4" fmla="*/ 1 w 18"/>
                  <a:gd name="T5" fmla="*/ 6 h 7"/>
                  <a:gd name="T6" fmla="*/ 0 w 18"/>
                  <a:gd name="T7" fmla="*/ 6 h 7"/>
                  <a:gd name="T8" fmla="*/ 0 w 18"/>
                  <a:gd name="T9" fmla="*/ 6 h 7"/>
                  <a:gd name="T10" fmla="*/ 3 w 18"/>
                  <a:gd name="T11" fmla="*/ 7 h 7"/>
                  <a:gd name="T12" fmla="*/ 7 w 18"/>
                  <a:gd name="T13" fmla="*/ 6 h 7"/>
                  <a:gd name="T14" fmla="*/ 11 w 18"/>
                  <a:gd name="T15" fmla="*/ 3 h 7"/>
                  <a:gd name="T16" fmla="*/ 17 w 18"/>
                  <a:gd name="T17" fmla="*/ 1 h 7"/>
                  <a:gd name="T18" fmla="*/ 17 w 18"/>
                  <a:gd name="T19" fmla="*/ 0 h 7"/>
                  <a:gd name="T20" fmla="*/ 17 w 1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7" y="0"/>
                    </a:moveTo>
                    <a:cubicBezTo>
                      <a:pt x="15" y="0"/>
                      <a:pt x="13" y="1"/>
                      <a:pt x="11" y="2"/>
                    </a:cubicBezTo>
                    <a:cubicBezTo>
                      <a:pt x="8" y="3"/>
                      <a:pt x="5" y="6"/>
                      <a:pt x="1" y="6"/>
                    </a:cubicBezTo>
                    <a:cubicBezTo>
                      <a:pt x="1" y="6"/>
                      <a:pt x="1" y="6"/>
                      <a:pt x="0" y="6"/>
                    </a:cubicBezTo>
                    <a:cubicBezTo>
                      <a:pt x="0" y="6"/>
                      <a:pt x="0" y="6"/>
                      <a:pt x="0" y="6"/>
                    </a:cubicBezTo>
                    <a:cubicBezTo>
                      <a:pt x="1" y="7"/>
                      <a:pt x="2" y="7"/>
                      <a:pt x="3" y="7"/>
                    </a:cubicBezTo>
                    <a:cubicBezTo>
                      <a:pt x="4" y="7"/>
                      <a:pt x="5" y="7"/>
                      <a:pt x="7" y="6"/>
                    </a:cubicBezTo>
                    <a:cubicBezTo>
                      <a:pt x="8" y="5"/>
                      <a:pt x="10" y="4"/>
                      <a:pt x="11" y="3"/>
                    </a:cubicBezTo>
                    <a:cubicBezTo>
                      <a:pt x="13" y="2"/>
                      <a:pt x="15" y="2"/>
                      <a:pt x="17" y="1"/>
                    </a:cubicBezTo>
                    <a:cubicBezTo>
                      <a:pt x="17" y="1"/>
                      <a:pt x="18" y="0"/>
                      <a:pt x="17" y="0"/>
                    </a:cubicBezTo>
                    <a:cubicBezTo>
                      <a:pt x="17" y="0"/>
                      <a:pt x="17" y="0"/>
                      <a:pt x="17" y="0"/>
                    </a:cubicBezTo>
                  </a:path>
                </a:pathLst>
              </a:custGeom>
              <a:solidFill>
                <a:srgbClr val="EC94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5" name="Freeform 9345">
                <a:extLst>
                  <a:ext uri="{FF2B5EF4-FFF2-40B4-BE49-F238E27FC236}">
                    <a16:creationId xmlns:a16="http://schemas.microsoft.com/office/drawing/2014/main" id="{BCEBFCC6-EDF1-4EB4-B8BC-ED3CCAF392E9}"/>
                  </a:ext>
                </a:extLst>
              </p:cNvPr>
              <p:cNvSpPr/>
              <p:nvPr/>
            </p:nvSpPr>
            <p:spPr bwMode="auto">
              <a:xfrm>
                <a:off x="6707" y="1764"/>
                <a:ext cx="9" cy="15"/>
              </a:xfrm>
              <a:custGeom>
                <a:avLst/>
                <a:gdLst>
                  <a:gd name="T0" fmla="*/ 2 w 12"/>
                  <a:gd name="T1" fmla="*/ 0 h 19"/>
                  <a:gd name="T2" fmla="*/ 2 w 12"/>
                  <a:gd name="T3" fmla="*/ 0 h 19"/>
                  <a:gd name="T4" fmla="*/ 3 w 12"/>
                  <a:gd name="T5" fmla="*/ 11 h 19"/>
                  <a:gd name="T6" fmla="*/ 12 w 12"/>
                  <a:gd name="T7" fmla="*/ 19 h 19"/>
                  <a:gd name="T8" fmla="*/ 12 w 12"/>
                  <a:gd name="T9" fmla="*/ 18 h 19"/>
                  <a:gd name="T10" fmla="*/ 2 w 12"/>
                  <a:gd name="T11" fmla="*/ 0 h 19"/>
                </a:gdLst>
                <a:ahLst/>
                <a:cxnLst>
                  <a:cxn ang="0">
                    <a:pos x="T0" y="T1"/>
                  </a:cxn>
                  <a:cxn ang="0">
                    <a:pos x="T2" y="T3"/>
                  </a:cxn>
                  <a:cxn ang="0">
                    <a:pos x="T4" y="T5"/>
                  </a:cxn>
                  <a:cxn ang="0">
                    <a:pos x="T6" y="T7"/>
                  </a:cxn>
                  <a:cxn ang="0">
                    <a:pos x="T8" y="T9"/>
                  </a:cxn>
                  <a:cxn ang="0">
                    <a:pos x="T10" y="T11"/>
                  </a:cxn>
                </a:cxnLst>
                <a:rect l="0" t="0" r="r" b="b"/>
                <a:pathLst>
                  <a:path w="12" h="19">
                    <a:moveTo>
                      <a:pt x="2" y="0"/>
                    </a:moveTo>
                    <a:cubicBezTo>
                      <a:pt x="2" y="0"/>
                      <a:pt x="2" y="0"/>
                      <a:pt x="2" y="0"/>
                    </a:cubicBezTo>
                    <a:cubicBezTo>
                      <a:pt x="1" y="4"/>
                      <a:pt x="0" y="7"/>
                      <a:pt x="3" y="11"/>
                    </a:cubicBezTo>
                    <a:cubicBezTo>
                      <a:pt x="4" y="14"/>
                      <a:pt x="8" y="17"/>
                      <a:pt x="12" y="19"/>
                    </a:cubicBezTo>
                    <a:cubicBezTo>
                      <a:pt x="12" y="18"/>
                      <a:pt x="12" y="18"/>
                      <a:pt x="12" y="18"/>
                    </a:cubicBezTo>
                    <a:cubicBezTo>
                      <a:pt x="7" y="13"/>
                      <a:pt x="2" y="7"/>
                      <a:pt x="2"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6" name="Freeform 9346">
                <a:extLst>
                  <a:ext uri="{FF2B5EF4-FFF2-40B4-BE49-F238E27FC236}">
                    <a16:creationId xmlns:a16="http://schemas.microsoft.com/office/drawing/2014/main" id="{713CBD45-96CB-4F4A-96DD-3F35DDED9C89}"/>
                  </a:ext>
                </a:extLst>
              </p:cNvPr>
              <p:cNvSpPr/>
              <p:nvPr/>
            </p:nvSpPr>
            <p:spPr bwMode="auto">
              <a:xfrm>
                <a:off x="6702" y="1752"/>
                <a:ext cx="3" cy="7"/>
              </a:xfrm>
              <a:custGeom>
                <a:avLst/>
                <a:gdLst>
                  <a:gd name="T0" fmla="*/ 1 w 4"/>
                  <a:gd name="T1" fmla="*/ 0 h 9"/>
                  <a:gd name="T2" fmla="*/ 1 w 4"/>
                  <a:gd name="T3" fmla="*/ 0 h 9"/>
                  <a:gd name="T4" fmla="*/ 0 w 4"/>
                  <a:gd name="T5" fmla="*/ 4 h 9"/>
                  <a:gd name="T6" fmla="*/ 3 w 4"/>
                  <a:gd name="T7" fmla="*/ 9 h 9"/>
                  <a:gd name="T8" fmla="*/ 3 w 4"/>
                  <a:gd name="T9" fmla="*/ 9 h 9"/>
                  <a:gd name="T10" fmla="*/ 3 w 4"/>
                  <a:gd name="T11" fmla="*/ 9 h 9"/>
                  <a:gd name="T12" fmla="*/ 2 w 4"/>
                  <a:gd name="T13" fmla="*/ 4 h 9"/>
                  <a:gd name="T14" fmla="*/ 1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1" y="0"/>
                    </a:moveTo>
                    <a:cubicBezTo>
                      <a:pt x="1" y="0"/>
                      <a:pt x="1" y="0"/>
                      <a:pt x="1" y="0"/>
                    </a:cubicBezTo>
                    <a:cubicBezTo>
                      <a:pt x="0" y="1"/>
                      <a:pt x="0" y="2"/>
                      <a:pt x="0" y="4"/>
                    </a:cubicBezTo>
                    <a:cubicBezTo>
                      <a:pt x="1" y="6"/>
                      <a:pt x="2" y="8"/>
                      <a:pt x="3" y="9"/>
                    </a:cubicBezTo>
                    <a:cubicBezTo>
                      <a:pt x="3" y="9"/>
                      <a:pt x="3" y="9"/>
                      <a:pt x="3" y="9"/>
                    </a:cubicBezTo>
                    <a:cubicBezTo>
                      <a:pt x="3" y="9"/>
                      <a:pt x="4" y="9"/>
                      <a:pt x="3" y="9"/>
                    </a:cubicBezTo>
                    <a:cubicBezTo>
                      <a:pt x="3" y="7"/>
                      <a:pt x="3" y="6"/>
                      <a:pt x="2" y="4"/>
                    </a:cubicBezTo>
                    <a:cubicBezTo>
                      <a:pt x="1" y="3"/>
                      <a:pt x="1" y="1"/>
                      <a:pt x="1"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7" name="Freeform 9347">
                <a:extLst>
                  <a:ext uri="{FF2B5EF4-FFF2-40B4-BE49-F238E27FC236}">
                    <a16:creationId xmlns:a16="http://schemas.microsoft.com/office/drawing/2014/main" id="{CF3ABD7C-2D05-4AC5-B671-EFFE718E41DE}"/>
                  </a:ext>
                </a:extLst>
              </p:cNvPr>
              <p:cNvSpPr/>
              <p:nvPr/>
            </p:nvSpPr>
            <p:spPr bwMode="auto">
              <a:xfrm>
                <a:off x="6716" y="1745"/>
                <a:ext cx="5" cy="13"/>
              </a:xfrm>
              <a:custGeom>
                <a:avLst/>
                <a:gdLst>
                  <a:gd name="T0" fmla="*/ 2 w 7"/>
                  <a:gd name="T1" fmla="*/ 0 h 17"/>
                  <a:gd name="T2" fmla="*/ 1 w 7"/>
                  <a:gd name="T3" fmla="*/ 0 h 17"/>
                  <a:gd name="T4" fmla="*/ 1 w 7"/>
                  <a:gd name="T5" fmla="*/ 10 h 17"/>
                  <a:gd name="T6" fmla="*/ 7 w 7"/>
                  <a:gd name="T7" fmla="*/ 17 h 17"/>
                  <a:gd name="T8" fmla="*/ 7 w 7"/>
                  <a:gd name="T9" fmla="*/ 17 h 17"/>
                  <a:gd name="T10" fmla="*/ 3 w 7"/>
                  <a:gd name="T11" fmla="*/ 9 h 17"/>
                  <a:gd name="T12" fmla="*/ 2 w 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0"/>
                    </a:moveTo>
                    <a:cubicBezTo>
                      <a:pt x="1" y="0"/>
                      <a:pt x="1" y="0"/>
                      <a:pt x="1" y="0"/>
                    </a:cubicBezTo>
                    <a:cubicBezTo>
                      <a:pt x="0" y="3"/>
                      <a:pt x="0" y="6"/>
                      <a:pt x="1" y="10"/>
                    </a:cubicBezTo>
                    <a:cubicBezTo>
                      <a:pt x="1" y="13"/>
                      <a:pt x="5" y="15"/>
                      <a:pt x="7" y="17"/>
                    </a:cubicBezTo>
                    <a:cubicBezTo>
                      <a:pt x="7" y="17"/>
                      <a:pt x="7" y="17"/>
                      <a:pt x="7" y="17"/>
                    </a:cubicBezTo>
                    <a:cubicBezTo>
                      <a:pt x="6" y="14"/>
                      <a:pt x="4" y="12"/>
                      <a:pt x="3" y="9"/>
                    </a:cubicBezTo>
                    <a:cubicBezTo>
                      <a:pt x="1" y="7"/>
                      <a:pt x="1" y="3"/>
                      <a:pt x="2"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8" name="Freeform 9348">
                <a:extLst>
                  <a:ext uri="{FF2B5EF4-FFF2-40B4-BE49-F238E27FC236}">
                    <a16:creationId xmlns:a16="http://schemas.microsoft.com/office/drawing/2014/main" id="{8870790F-3D37-47E7-BEE7-7D3BD4552044}"/>
                  </a:ext>
                </a:extLst>
              </p:cNvPr>
              <p:cNvSpPr/>
              <p:nvPr/>
            </p:nvSpPr>
            <p:spPr bwMode="auto">
              <a:xfrm>
                <a:off x="6724" y="1763"/>
                <a:ext cx="10" cy="10"/>
              </a:xfrm>
              <a:custGeom>
                <a:avLst/>
                <a:gdLst>
                  <a:gd name="T0" fmla="*/ 0 w 13"/>
                  <a:gd name="T1" fmla="*/ 0 h 14"/>
                  <a:gd name="T2" fmla="*/ 0 w 13"/>
                  <a:gd name="T3" fmla="*/ 0 h 14"/>
                  <a:gd name="T4" fmla="*/ 1 w 13"/>
                  <a:gd name="T5" fmla="*/ 6 h 14"/>
                  <a:gd name="T6" fmla="*/ 4 w 13"/>
                  <a:gd name="T7" fmla="*/ 10 h 14"/>
                  <a:gd name="T8" fmla="*/ 12 w 13"/>
                  <a:gd name="T9" fmla="*/ 14 h 14"/>
                  <a:gd name="T10" fmla="*/ 13 w 13"/>
                  <a:gd name="T11" fmla="*/ 14 h 14"/>
                  <a:gd name="T12" fmla="*/ 13 w 13"/>
                  <a:gd name="T13" fmla="*/ 14 h 14"/>
                  <a:gd name="T14" fmla="*/ 5 w 13"/>
                  <a:gd name="T15" fmla="*/ 8 h 14"/>
                  <a:gd name="T16" fmla="*/ 2 w 13"/>
                  <a:gd name="T17" fmla="*/ 3 h 14"/>
                  <a:gd name="T18" fmla="*/ 0 w 13"/>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0" y="0"/>
                    </a:moveTo>
                    <a:cubicBezTo>
                      <a:pt x="0" y="0"/>
                      <a:pt x="0" y="0"/>
                      <a:pt x="0" y="0"/>
                    </a:cubicBezTo>
                    <a:cubicBezTo>
                      <a:pt x="1" y="2"/>
                      <a:pt x="1" y="4"/>
                      <a:pt x="1" y="6"/>
                    </a:cubicBezTo>
                    <a:cubicBezTo>
                      <a:pt x="2" y="7"/>
                      <a:pt x="3" y="9"/>
                      <a:pt x="4" y="10"/>
                    </a:cubicBezTo>
                    <a:cubicBezTo>
                      <a:pt x="6" y="13"/>
                      <a:pt x="9" y="14"/>
                      <a:pt x="12" y="14"/>
                    </a:cubicBezTo>
                    <a:cubicBezTo>
                      <a:pt x="13" y="14"/>
                      <a:pt x="13" y="14"/>
                      <a:pt x="13" y="14"/>
                    </a:cubicBezTo>
                    <a:cubicBezTo>
                      <a:pt x="13" y="14"/>
                      <a:pt x="13" y="14"/>
                      <a:pt x="13" y="14"/>
                    </a:cubicBezTo>
                    <a:cubicBezTo>
                      <a:pt x="10" y="13"/>
                      <a:pt x="7" y="11"/>
                      <a:pt x="5" y="8"/>
                    </a:cubicBezTo>
                    <a:cubicBezTo>
                      <a:pt x="4" y="6"/>
                      <a:pt x="3" y="5"/>
                      <a:pt x="2" y="3"/>
                    </a:cubicBezTo>
                    <a:cubicBezTo>
                      <a:pt x="1" y="2"/>
                      <a:pt x="1" y="1"/>
                      <a:pt x="0"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9" name="Freeform 9349">
                <a:extLst>
                  <a:ext uri="{FF2B5EF4-FFF2-40B4-BE49-F238E27FC236}">
                    <a16:creationId xmlns:a16="http://schemas.microsoft.com/office/drawing/2014/main" id="{7CD3BDA0-1809-48CF-8644-25C80DB523E5}"/>
                  </a:ext>
                </a:extLst>
              </p:cNvPr>
              <p:cNvSpPr/>
              <p:nvPr/>
            </p:nvSpPr>
            <p:spPr bwMode="auto">
              <a:xfrm>
                <a:off x="6736" y="1773"/>
                <a:ext cx="2" cy="0"/>
              </a:xfrm>
              <a:custGeom>
                <a:avLst/>
                <a:gdLst>
                  <a:gd name="T0" fmla="*/ 1 w 2"/>
                  <a:gd name="T1" fmla="*/ 0 h 1"/>
                  <a:gd name="T2" fmla="*/ 0 w 2"/>
                  <a:gd name="T3" fmla="*/ 1 h 1"/>
                  <a:gd name="T4" fmla="*/ 1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0" y="1"/>
                      <a:pt x="0" y="1"/>
                      <a:pt x="0" y="1"/>
                    </a:cubicBezTo>
                    <a:cubicBezTo>
                      <a:pt x="1" y="1"/>
                      <a:pt x="1" y="1"/>
                      <a:pt x="1" y="1"/>
                    </a:cubicBezTo>
                    <a:cubicBezTo>
                      <a:pt x="1" y="1"/>
                      <a:pt x="1" y="1"/>
                      <a:pt x="1" y="1"/>
                    </a:cubicBezTo>
                    <a:cubicBezTo>
                      <a:pt x="2" y="1"/>
                      <a:pt x="2" y="1"/>
                      <a:pt x="2" y="1"/>
                    </a:cubicBezTo>
                    <a:cubicBezTo>
                      <a:pt x="1" y="0"/>
                      <a:pt x="1" y="0"/>
                      <a:pt x="1"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0" name="Freeform 9350">
                <a:extLst>
                  <a:ext uri="{FF2B5EF4-FFF2-40B4-BE49-F238E27FC236}">
                    <a16:creationId xmlns:a16="http://schemas.microsoft.com/office/drawing/2014/main" id="{AC61DD63-3DC5-4A33-A70A-D12013100327}"/>
                  </a:ext>
                </a:extLst>
              </p:cNvPr>
              <p:cNvSpPr/>
              <p:nvPr/>
            </p:nvSpPr>
            <p:spPr bwMode="auto">
              <a:xfrm>
                <a:off x="6745" y="1773"/>
                <a:ext cx="5" cy="11"/>
              </a:xfrm>
              <a:custGeom>
                <a:avLst/>
                <a:gdLst>
                  <a:gd name="T0" fmla="*/ 2 w 6"/>
                  <a:gd name="T1" fmla="*/ 0 h 15"/>
                  <a:gd name="T2" fmla="*/ 1 w 6"/>
                  <a:gd name="T3" fmla="*/ 0 h 15"/>
                  <a:gd name="T4" fmla="*/ 1 w 6"/>
                  <a:gd name="T5" fmla="*/ 8 h 15"/>
                  <a:gd name="T6" fmla="*/ 5 w 6"/>
                  <a:gd name="T7" fmla="*/ 15 h 15"/>
                  <a:gd name="T8" fmla="*/ 5 w 6"/>
                  <a:gd name="T9" fmla="*/ 15 h 15"/>
                  <a:gd name="T10" fmla="*/ 5 w 6"/>
                  <a:gd name="T11" fmla="*/ 14 h 15"/>
                  <a:gd name="T12" fmla="*/ 2 w 6"/>
                  <a:gd name="T13" fmla="*/ 7 h 15"/>
                  <a:gd name="T14" fmla="*/ 2 w 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5">
                    <a:moveTo>
                      <a:pt x="2" y="0"/>
                    </a:moveTo>
                    <a:cubicBezTo>
                      <a:pt x="1" y="0"/>
                      <a:pt x="1" y="0"/>
                      <a:pt x="1" y="0"/>
                    </a:cubicBezTo>
                    <a:cubicBezTo>
                      <a:pt x="1" y="3"/>
                      <a:pt x="0" y="5"/>
                      <a:pt x="1" y="8"/>
                    </a:cubicBezTo>
                    <a:cubicBezTo>
                      <a:pt x="1" y="11"/>
                      <a:pt x="3" y="13"/>
                      <a:pt x="5" y="15"/>
                    </a:cubicBezTo>
                    <a:cubicBezTo>
                      <a:pt x="5" y="15"/>
                      <a:pt x="5" y="15"/>
                      <a:pt x="5" y="15"/>
                    </a:cubicBezTo>
                    <a:cubicBezTo>
                      <a:pt x="5" y="15"/>
                      <a:pt x="6" y="15"/>
                      <a:pt x="5" y="14"/>
                    </a:cubicBezTo>
                    <a:cubicBezTo>
                      <a:pt x="4" y="12"/>
                      <a:pt x="3" y="10"/>
                      <a:pt x="2" y="7"/>
                    </a:cubicBezTo>
                    <a:cubicBezTo>
                      <a:pt x="2" y="5"/>
                      <a:pt x="2" y="2"/>
                      <a:pt x="2"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1" name="Freeform 9351">
                <a:extLst>
                  <a:ext uri="{FF2B5EF4-FFF2-40B4-BE49-F238E27FC236}">
                    <a16:creationId xmlns:a16="http://schemas.microsoft.com/office/drawing/2014/main" id="{E5466F80-F058-4C7A-8109-CEFD3588F319}"/>
                  </a:ext>
                </a:extLst>
              </p:cNvPr>
              <p:cNvSpPr/>
              <p:nvPr/>
            </p:nvSpPr>
            <p:spPr bwMode="auto">
              <a:xfrm>
                <a:off x="6752" y="1781"/>
                <a:ext cx="7" cy="10"/>
              </a:xfrm>
              <a:custGeom>
                <a:avLst/>
                <a:gdLst>
                  <a:gd name="T0" fmla="*/ 4 w 9"/>
                  <a:gd name="T1" fmla="*/ 0 h 14"/>
                  <a:gd name="T2" fmla="*/ 8 w 9"/>
                  <a:gd name="T3" fmla="*/ 14 h 14"/>
                  <a:gd name="T4" fmla="*/ 9 w 9"/>
                  <a:gd name="T5" fmla="*/ 13 h 14"/>
                  <a:gd name="T6" fmla="*/ 5 w 9"/>
                  <a:gd name="T7" fmla="*/ 8 h 14"/>
                  <a:gd name="T8" fmla="*/ 4 w 9"/>
                  <a:gd name="T9" fmla="*/ 0 h 14"/>
                  <a:gd name="T10" fmla="*/ 4 w 9"/>
                  <a:gd name="T11" fmla="*/ 0 h 14"/>
                </a:gdLst>
                <a:ahLst/>
                <a:cxnLst>
                  <a:cxn ang="0">
                    <a:pos x="T0" y="T1"/>
                  </a:cxn>
                  <a:cxn ang="0">
                    <a:pos x="T2" y="T3"/>
                  </a:cxn>
                  <a:cxn ang="0">
                    <a:pos x="T4" y="T5"/>
                  </a:cxn>
                  <a:cxn ang="0">
                    <a:pos x="T6" y="T7"/>
                  </a:cxn>
                  <a:cxn ang="0">
                    <a:pos x="T8" y="T9"/>
                  </a:cxn>
                  <a:cxn ang="0">
                    <a:pos x="T10" y="T11"/>
                  </a:cxn>
                </a:cxnLst>
                <a:rect l="0" t="0" r="r" b="b"/>
                <a:pathLst>
                  <a:path w="9" h="14">
                    <a:moveTo>
                      <a:pt x="4" y="0"/>
                    </a:moveTo>
                    <a:cubicBezTo>
                      <a:pt x="0" y="5"/>
                      <a:pt x="3" y="11"/>
                      <a:pt x="8" y="14"/>
                    </a:cubicBezTo>
                    <a:cubicBezTo>
                      <a:pt x="9" y="13"/>
                      <a:pt x="9" y="13"/>
                      <a:pt x="9" y="13"/>
                    </a:cubicBezTo>
                    <a:cubicBezTo>
                      <a:pt x="7" y="11"/>
                      <a:pt x="6" y="10"/>
                      <a:pt x="5" y="8"/>
                    </a:cubicBezTo>
                    <a:cubicBezTo>
                      <a:pt x="4" y="5"/>
                      <a:pt x="3" y="2"/>
                      <a:pt x="4" y="0"/>
                    </a:cubicBezTo>
                    <a:cubicBezTo>
                      <a:pt x="4" y="0"/>
                      <a:pt x="4" y="0"/>
                      <a:pt x="4"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2" name="Freeform 9352">
                <a:extLst>
                  <a:ext uri="{FF2B5EF4-FFF2-40B4-BE49-F238E27FC236}">
                    <a16:creationId xmlns:a16="http://schemas.microsoft.com/office/drawing/2014/main" id="{AED10D2E-151B-497A-BB2A-F82C7C5FC394}"/>
                  </a:ext>
                </a:extLst>
              </p:cNvPr>
              <p:cNvSpPr/>
              <p:nvPr/>
            </p:nvSpPr>
            <p:spPr bwMode="auto">
              <a:xfrm>
                <a:off x="6757" y="1773"/>
                <a:ext cx="12" cy="8"/>
              </a:xfrm>
              <a:custGeom>
                <a:avLst/>
                <a:gdLst>
                  <a:gd name="T0" fmla="*/ 0 w 17"/>
                  <a:gd name="T1" fmla="*/ 0 h 11"/>
                  <a:gd name="T2" fmla="*/ 0 w 17"/>
                  <a:gd name="T3" fmla="*/ 0 h 11"/>
                  <a:gd name="T4" fmla="*/ 9 w 17"/>
                  <a:gd name="T5" fmla="*/ 4 h 11"/>
                  <a:gd name="T6" fmla="*/ 16 w 17"/>
                  <a:gd name="T7" fmla="*/ 11 h 11"/>
                  <a:gd name="T8" fmla="*/ 17 w 17"/>
                  <a:gd name="T9" fmla="*/ 11 h 11"/>
                  <a:gd name="T10" fmla="*/ 11 w 17"/>
                  <a:gd name="T11" fmla="*/ 3 h 11"/>
                  <a:gd name="T12" fmla="*/ 0 w 1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0" y="0"/>
                    </a:moveTo>
                    <a:cubicBezTo>
                      <a:pt x="0" y="0"/>
                      <a:pt x="0" y="0"/>
                      <a:pt x="0" y="0"/>
                    </a:cubicBezTo>
                    <a:cubicBezTo>
                      <a:pt x="3" y="2"/>
                      <a:pt x="6" y="2"/>
                      <a:pt x="9" y="4"/>
                    </a:cubicBezTo>
                    <a:cubicBezTo>
                      <a:pt x="11" y="6"/>
                      <a:pt x="14" y="8"/>
                      <a:pt x="16" y="11"/>
                    </a:cubicBezTo>
                    <a:cubicBezTo>
                      <a:pt x="17" y="11"/>
                      <a:pt x="17" y="11"/>
                      <a:pt x="17" y="11"/>
                    </a:cubicBezTo>
                    <a:cubicBezTo>
                      <a:pt x="16" y="8"/>
                      <a:pt x="13" y="5"/>
                      <a:pt x="11" y="3"/>
                    </a:cubicBezTo>
                    <a:cubicBezTo>
                      <a:pt x="7" y="1"/>
                      <a:pt x="4" y="1"/>
                      <a:pt x="0"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3" name="Freeform 9353">
                <a:extLst>
                  <a:ext uri="{FF2B5EF4-FFF2-40B4-BE49-F238E27FC236}">
                    <a16:creationId xmlns:a16="http://schemas.microsoft.com/office/drawing/2014/main" id="{ED4794BA-A4E7-4B6C-8E0E-C7DB08F2C296}"/>
                  </a:ext>
                </a:extLst>
              </p:cNvPr>
              <p:cNvSpPr/>
              <p:nvPr/>
            </p:nvSpPr>
            <p:spPr bwMode="auto">
              <a:xfrm>
                <a:off x="6733" y="1741"/>
                <a:ext cx="5" cy="11"/>
              </a:xfrm>
              <a:custGeom>
                <a:avLst/>
                <a:gdLst>
                  <a:gd name="T0" fmla="*/ 0 w 7"/>
                  <a:gd name="T1" fmla="*/ 0 h 14"/>
                  <a:gd name="T2" fmla="*/ 0 w 7"/>
                  <a:gd name="T3" fmla="*/ 0 h 14"/>
                  <a:gd name="T4" fmla="*/ 1 w 7"/>
                  <a:gd name="T5" fmla="*/ 8 h 14"/>
                  <a:gd name="T6" fmla="*/ 7 w 7"/>
                  <a:gd name="T7" fmla="*/ 14 h 14"/>
                  <a:gd name="T8" fmla="*/ 7 w 7"/>
                  <a:gd name="T9" fmla="*/ 14 h 14"/>
                  <a:gd name="T10" fmla="*/ 2 w 7"/>
                  <a:gd name="T11" fmla="*/ 8 h 14"/>
                  <a:gd name="T12" fmla="*/ 0 w 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0" y="0"/>
                    </a:moveTo>
                    <a:cubicBezTo>
                      <a:pt x="0" y="0"/>
                      <a:pt x="0" y="0"/>
                      <a:pt x="0" y="0"/>
                    </a:cubicBezTo>
                    <a:cubicBezTo>
                      <a:pt x="0" y="3"/>
                      <a:pt x="0" y="5"/>
                      <a:pt x="1" y="8"/>
                    </a:cubicBezTo>
                    <a:cubicBezTo>
                      <a:pt x="2" y="11"/>
                      <a:pt x="4" y="12"/>
                      <a:pt x="7" y="14"/>
                    </a:cubicBezTo>
                    <a:cubicBezTo>
                      <a:pt x="7" y="14"/>
                      <a:pt x="7" y="14"/>
                      <a:pt x="7" y="14"/>
                    </a:cubicBezTo>
                    <a:cubicBezTo>
                      <a:pt x="6" y="12"/>
                      <a:pt x="3" y="10"/>
                      <a:pt x="2" y="8"/>
                    </a:cubicBezTo>
                    <a:cubicBezTo>
                      <a:pt x="1" y="5"/>
                      <a:pt x="0" y="3"/>
                      <a:pt x="0"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4" name="Freeform 9354">
                <a:extLst>
                  <a:ext uri="{FF2B5EF4-FFF2-40B4-BE49-F238E27FC236}">
                    <a16:creationId xmlns:a16="http://schemas.microsoft.com/office/drawing/2014/main" id="{132D37F1-8725-435A-ADE5-A46B20DA7B8A}"/>
                  </a:ext>
                </a:extLst>
              </p:cNvPr>
              <p:cNvSpPr/>
              <p:nvPr/>
            </p:nvSpPr>
            <p:spPr bwMode="auto">
              <a:xfrm>
                <a:off x="6739" y="1754"/>
                <a:ext cx="2" cy="3"/>
              </a:xfrm>
              <a:custGeom>
                <a:avLst/>
                <a:gdLst>
                  <a:gd name="T0" fmla="*/ 0 w 2"/>
                  <a:gd name="T1" fmla="*/ 0 h 4"/>
                  <a:gd name="T2" fmla="*/ 0 w 2"/>
                  <a:gd name="T3" fmla="*/ 0 h 4"/>
                  <a:gd name="T4" fmla="*/ 1 w 2"/>
                  <a:gd name="T5" fmla="*/ 2 h 4"/>
                  <a:gd name="T6" fmla="*/ 1 w 2"/>
                  <a:gd name="T7" fmla="*/ 4 h 4"/>
                  <a:gd name="T8" fmla="*/ 2 w 2"/>
                  <a:gd name="T9" fmla="*/ 4 h 4"/>
                  <a:gd name="T10" fmla="*/ 2 w 2"/>
                  <a:gd name="T11" fmla="*/ 3 h 4"/>
                  <a:gd name="T12" fmla="*/ 1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0" y="1"/>
                      <a:pt x="1" y="1"/>
                      <a:pt x="1" y="2"/>
                    </a:cubicBezTo>
                    <a:cubicBezTo>
                      <a:pt x="1" y="3"/>
                      <a:pt x="1" y="3"/>
                      <a:pt x="1" y="4"/>
                    </a:cubicBezTo>
                    <a:cubicBezTo>
                      <a:pt x="1" y="4"/>
                      <a:pt x="2" y="4"/>
                      <a:pt x="2" y="4"/>
                    </a:cubicBezTo>
                    <a:cubicBezTo>
                      <a:pt x="2" y="4"/>
                      <a:pt x="2" y="4"/>
                      <a:pt x="2" y="3"/>
                    </a:cubicBezTo>
                    <a:cubicBezTo>
                      <a:pt x="2" y="3"/>
                      <a:pt x="2" y="2"/>
                      <a:pt x="1" y="2"/>
                    </a:cubicBezTo>
                    <a:cubicBezTo>
                      <a:pt x="1" y="1"/>
                      <a:pt x="1" y="1"/>
                      <a:pt x="0"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5" name="Freeform 9355">
                <a:extLst>
                  <a:ext uri="{FF2B5EF4-FFF2-40B4-BE49-F238E27FC236}">
                    <a16:creationId xmlns:a16="http://schemas.microsoft.com/office/drawing/2014/main" id="{D4F34D08-D696-4CF3-B843-0B8F0FF77D1C}"/>
                  </a:ext>
                </a:extLst>
              </p:cNvPr>
              <p:cNvSpPr/>
              <p:nvPr/>
            </p:nvSpPr>
            <p:spPr bwMode="auto">
              <a:xfrm>
                <a:off x="6729" y="1755"/>
                <a:ext cx="5" cy="3"/>
              </a:xfrm>
              <a:custGeom>
                <a:avLst/>
                <a:gdLst>
                  <a:gd name="T0" fmla="*/ 0 w 7"/>
                  <a:gd name="T1" fmla="*/ 0 h 4"/>
                  <a:gd name="T2" fmla="*/ 0 w 7"/>
                  <a:gd name="T3" fmla="*/ 0 h 4"/>
                  <a:gd name="T4" fmla="*/ 3 w 7"/>
                  <a:gd name="T5" fmla="*/ 3 h 4"/>
                  <a:gd name="T6" fmla="*/ 6 w 7"/>
                  <a:gd name="T7" fmla="*/ 4 h 4"/>
                  <a:gd name="T8" fmla="*/ 6 w 7"/>
                  <a:gd name="T9" fmla="*/ 4 h 4"/>
                  <a:gd name="T10" fmla="*/ 7 w 7"/>
                  <a:gd name="T11" fmla="*/ 3 h 4"/>
                  <a:gd name="T12" fmla="*/ 4 w 7"/>
                  <a:gd name="T13" fmla="*/ 2 h 4"/>
                  <a:gd name="T14" fmla="*/ 0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0" y="0"/>
                    </a:moveTo>
                    <a:cubicBezTo>
                      <a:pt x="0" y="0"/>
                      <a:pt x="0" y="0"/>
                      <a:pt x="0" y="0"/>
                    </a:cubicBezTo>
                    <a:cubicBezTo>
                      <a:pt x="1" y="1"/>
                      <a:pt x="2" y="2"/>
                      <a:pt x="3" y="3"/>
                    </a:cubicBezTo>
                    <a:cubicBezTo>
                      <a:pt x="4" y="4"/>
                      <a:pt x="5" y="4"/>
                      <a:pt x="6" y="4"/>
                    </a:cubicBezTo>
                    <a:cubicBezTo>
                      <a:pt x="6" y="4"/>
                      <a:pt x="6" y="4"/>
                      <a:pt x="6" y="4"/>
                    </a:cubicBezTo>
                    <a:cubicBezTo>
                      <a:pt x="6" y="4"/>
                      <a:pt x="7" y="3"/>
                      <a:pt x="7" y="3"/>
                    </a:cubicBezTo>
                    <a:cubicBezTo>
                      <a:pt x="6" y="2"/>
                      <a:pt x="5" y="2"/>
                      <a:pt x="4" y="2"/>
                    </a:cubicBezTo>
                    <a:cubicBezTo>
                      <a:pt x="2" y="2"/>
                      <a:pt x="1" y="1"/>
                      <a:pt x="0"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6" name="Freeform 9356">
                <a:extLst>
                  <a:ext uri="{FF2B5EF4-FFF2-40B4-BE49-F238E27FC236}">
                    <a16:creationId xmlns:a16="http://schemas.microsoft.com/office/drawing/2014/main" id="{2F2E4874-0848-463B-9E70-9FEBFC0BD345}"/>
                  </a:ext>
                </a:extLst>
              </p:cNvPr>
              <p:cNvSpPr/>
              <p:nvPr/>
            </p:nvSpPr>
            <p:spPr bwMode="auto">
              <a:xfrm>
                <a:off x="6724" y="1724"/>
                <a:ext cx="3" cy="7"/>
              </a:xfrm>
              <a:custGeom>
                <a:avLst/>
                <a:gdLst>
                  <a:gd name="T0" fmla="*/ 1 w 5"/>
                  <a:gd name="T1" fmla="*/ 0 h 9"/>
                  <a:gd name="T2" fmla="*/ 1 w 5"/>
                  <a:gd name="T3" fmla="*/ 0 h 9"/>
                  <a:gd name="T4" fmla="*/ 0 w 5"/>
                  <a:gd name="T5" fmla="*/ 6 h 9"/>
                  <a:gd name="T6" fmla="*/ 4 w 5"/>
                  <a:gd name="T7" fmla="*/ 9 h 9"/>
                  <a:gd name="T8" fmla="*/ 4 w 5"/>
                  <a:gd name="T9" fmla="*/ 8 h 9"/>
                  <a:gd name="T10" fmla="*/ 2 w 5"/>
                  <a:gd name="T11" fmla="*/ 4 h 9"/>
                  <a:gd name="T12" fmla="*/ 1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1" y="0"/>
                    </a:moveTo>
                    <a:cubicBezTo>
                      <a:pt x="1" y="0"/>
                      <a:pt x="1" y="0"/>
                      <a:pt x="1" y="0"/>
                    </a:cubicBezTo>
                    <a:cubicBezTo>
                      <a:pt x="0" y="2"/>
                      <a:pt x="0" y="4"/>
                      <a:pt x="0" y="6"/>
                    </a:cubicBezTo>
                    <a:cubicBezTo>
                      <a:pt x="1" y="8"/>
                      <a:pt x="2" y="9"/>
                      <a:pt x="4" y="9"/>
                    </a:cubicBezTo>
                    <a:cubicBezTo>
                      <a:pt x="4" y="9"/>
                      <a:pt x="5" y="9"/>
                      <a:pt x="4" y="8"/>
                    </a:cubicBezTo>
                    <a:cubicBezTo>
                      <a:pt x="3" y="7"/>
                      <a:pt x="2" y="6"/>
                      <a:pt x="2" y="4"/>
                    </a:cubicBezTo>
                    <a:cubicBezTo>
                      <a:pt x="1" y="3"/>
                      <a:pt x="1" y="2"/>
                      <a:pt x="1"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7" name="Freeform 9357">
                <a:extLst>
                  <a:ext uri="{FF2B5EF4-FFF2-40B4-BE49-F238E27FC236}">
                    <a16:creationId xmlns:a16="http://schemas.microsoft.com/office/drawing/2014/main" id="{A0A23399-A012-4310-B410-DCD7C815AFBC}"/>
                  </a:ext>
                </a:extLst>
              </p:cNvPr>
              <p:cNvSpPr/>
              <p:nvPr/>
            </p:nvSpPr>
            <p:spPr bwMode="auto">
              <a:xfrm>
                <a:off x="6731" y="1726"/>
                <a:ext cx="10" cy="14"/>
              </a:xfrm>
              <a:custGeom>
                <a:avLst/>
                <a:gdLst>
                  <a:gd name="T0" fmla="*/ 0 w 13"/>
                  <a:gd name="T1" fmla="*/ 0 h 19"/>
                  <a:gd name="T2" fmla="*/ 0 w 13"/>
                  <a:gd name="T3" fmla="*/ 0 h 19"/>
                  <a:gd name="T4" fmla="*/ 3 w 13"/>
                  <a:gd name="T5" fmla="*/ 8 h 19"/>
                  <a:gd name="T6" fmla="*/ 8 w 13"/>
                  <a:gd name="T7" fmla="*/ 12 h 19"/>
                  <a:gd name="T8" fmla="*/ 12 w 13"/>
                  <a:gd name="T9" fmla="*/ 19 h 19"/>
                  <a:gd name="T10" fmla="*/ 13 w 13"/>
                  <a:gd name="T11" fmla="*/ 18 h 19"/>
                  <a:gd name="T12" fmla="*/ 0 w 13"/>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3" h="19">
                    <a:moveTo>
                      <a:pt x="0" y="0"/>
                    </a:moveTo>
                    <a:cubicBezTo>
                      <a:pt x="0" y="0"/>
                      <a:pt x="0" y="0"/>
                      <a:pt x="0" y="0"/>
                    </a:cubicBezTo>
                    <a:cubicBezTo>
                      <a:pt x="0" y="3"/>
                      <a:pt x="0" y="5"/>
                      <a:pt x="3" y="8"/>
                    </a:cubicBezTo>
                    <a:cubicBezTo>
                      <a:pt x="4" y="9"/>
                      <a:pt x="6" y="11"/>
                      <a:pt x="8" y="12"/>
                    </a:cubicBezTo>
                    <a:cubicBezTo>
                      <a:pt x="10" y="14"/>
                      <a:pt x="11" y="16"/>
                      <a:pt x="12" y="19"/>
                    </a:cubicBezTo>
                    <a:cubicBezTo>
                      <a:pt x="13" y="18"/>
                      <a:pt x="13" y="18"/>
                      <a:pt x="13" y="18"/>
                    </a:cubicBezTo>
                    <a:cubicBezTo>
                      <a:pt x="12" y="10"/>
                      <a:pt x="0" y="9"/>
                      <a:pt x="0"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8" name="Freeform 9358">
                <a:extLst>
                  <a:ext uri="{FF2B5EF4-FFF2-40B4-BE49-F238E27FC236}">
                    <a16:creationId xmlns:a16="http://schemas.microsoft.com/office/drawing/2014/main" id="{64D5B893-168A-4783-927D-FD025501EB61}"/>
                  </a:ext>
                </a:extLst>
              </p:cNvPr>
              <p:cNvSpPr/>
              <p:nvPr/>
            </p:nvSpPr>
            <p:spPr bwMode="auto">
              <a:xfrm>
                <a:off x="6742" y="1715"/>
                <a:ext cx="3" cy="15"/>
              </a:xfrm>
              <a:custGeom>
                <a:avLst/>
                <a:gdLst>
                  <a:gd name="T0" fmla="*/ 3 w 3"/>
                  <a:gd name="T1" fmla="*/ 0 h 20"/>
                  <a:gd name="T2" fmla="*/ 3 w 3"/>
                  <a:gd name="T3" fmla="*/ 20 h 20"/>
                  <a:gd name="T4" fmla="*/ 3 w 3"/>
                  <a:gd name="T5" fmla="*/ 20 h 20"/>
                  <a:gd name="T6" fmla="*/ 3 w 3"/>
                  <a:gd name="T7" fmla="*/ 0 h 20"/>
                  <a:gd name="T8" fmla="*/ 3 w 3"/>
                  <a:gd name="T9" fmla="*/ 0 h 20"/>
                </a:gdLst>
                <a:ahLst/>
                <a:cxnLst>
                  <a:cxn ang="0">
                    <a:pos x="T0" y="T1"/>
                  </a:cxn>
                  <a:cxn ang="0">
                    <a:pos x="T2" y="T3"/>
                  </a:cxn>
                  <a:cxn ang="0">
                    <a:pos x="T4" y="T5"/>
                  </a:cxn>
                  <a:cxn ang="0">
                    <a:pos x="T6" y="T7"/>
                  </a:cxn>
                  <a:cxn ang="0">
                    <a:pos x="T8" y="T9"/>
                  </a:cxn>
                </a:cxnLst>
                <a:rect l="0" t="0" r="r" b="b"/>
                <a:pathLst>
                  <a:path w="3" h="20">
                    <a:moveTo>
                      <a:pt x="3" y="0"/>
                    </a:moveTo>
                    <a:cubicBezTo>
                      <a:pt x="0" y="6"/>
                      <a:pt x="1" y="14"/>
                      <a:pt x="3" y="20"/>
                    </a:cubicBezTo>
                    <a:cubicBezTo>
                      <a:pt x="3" y="20"/>
                      <a:pt x="3" y="20"/>
                      <a:pt x="3" y="20"/>
                    </a:cubicBezTo>
                    <a:cubicBezTo>
                      <a:pt x="3" y="14"/>
                      <a:pt x="1" y="6"/>
                      <a:pt x="3" y="0"/>
                    </a:cubicBezTo>
                    <a:cubicBezTo>
                      <a:pt x="3" y="0"/>
                      <a:pt x="3" y="0"/>
                      <a:pt x="3" y="0"/>
                    </a:cubicBezTo>
                  </a:path>
                </a:pathLst>
              </a:custGeom>
              <a:solidFill>
                <a:srgbClr val="F0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9" name="Freeform 9359">
                <a:extLst>
                  <a:ext uri="{FF2B5EF4-FFF2-40B4-BE49-F238E27FC236}">
                    <a16:creationId xmlns:a16="http://schemas.microsoft.com/office/drawing/2014/main" id="{F4D8DD96-B09A-4449-A807-4CFDFBE30B0B}"/>
                  </a:ext>
                </a:extLst>
              </p:cNvPr>
              <p:cNvSpPr/>
              <p:nvPr/>
            </p:nvSpPr>
            <p:spPr bwMode="auto">
              <a:xfrm>
                <a:off x="6747" y="1730"/>
                <a:ext cx="7" cy="19"/>
              </a:xfrm>
              <a:custGeom>
                <a:avLst/>
                <a:gdLst>
                  <a:gd name="T0" fmla="*/ 6 w 9"/>
                  <a:gd name="T1" fmla="*/ 0 h 26"/>
                  <a:gd name="T2" fmla="*/ 8 w 9"/>
                  <a:gd name="T3" fmla="*/ 26 h 26"/>
                  <a:gd name="T4" fmla="*/ 9 w 9"/>
                  <a:gd name="T5" fmla="*/ 26 h 26"/>
                  <a:gd name="T6" fmla="*/ 6 w 9"/>
                  <a:gd name="T7" fmla="*/ 0 h 26"/>
                  <a:gd name="T8" fmla="*/ 6 w 9"/>
                  <a:gd name="T9" fmla="*/ 0 h 26"/>
                </a:gdLst>
                <a:ahLst/>
                <a:cxnLst>
                  <a:cxn ang="0">
                    <a:pos x="T0" y="T1"/>
                  </a:cxn>
                  <a:cxn ang="0">
                    <a:pos x="T2" y="T3"/>
                  </a:cxn>
                  <a:cxn ang="0">
                    <a:pos x="T4" y="T5"/>
                  </a:cxn>
                  <a:cxn ang="0">
                    <a:pos x="T6" y="T7"/>
                  </a:cxn>
                  <a:cxn ang="0">
                    <a:pos x="T8" y="T9"/>
                  </a:cxn>
                </a:cxnLst>
                <a:rect l="0" t="0" r="r" b="b"/>
                <a:pathLst>
                  <a:path w="9" h="26">
                    <a:moveTo>
                      <a:pt x="6" y="0"/>
                    </a:moveTo>
                    <a:cubicBezTo>
                      <a:pt x="0" y="8"/>
                      <a:pt x="1" y="19"/>
                      <a:pt x="8" y="26"/>
                    </a:cubicBezTo>
                    <a:cubicBezTo>
                      <a:pt x="9" y="26"/>
                      <a:pt x="9" y="26"/>
                      <a:pt x="9" y="26"/>
                    </a:cubicBezTo>
                    <a:cubicBezTo>
                      <a:pt x="4" y="18"/>
                      <a:pt x="3" y="9"/>
                      <a:pt x="6" y="0"/>
                    </a:cubicBezTo>
                    <a:cubicBezTo>
                      <a:pt x="6" y="0"/>
                      <a:pt x="6" y="0"/>
                      <a:pt x="6" y="0"/>
                    </a:cubicBezTo>
                  </a:path>
                </a:pathLst>
              </a:custGeom>
              <a:solidFill>
                <a:srgbClr val="F0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0" name="Freeform 9360">
                <a:extLst>
                  <a:ext uri="{FF2B5EF4-FFF2-40B4-BE49-F238E27FC236}">
                    <a16:creationId xmlns:a16="http://schemas.microsoft.com/office/drawing/2014/main" id="{9AA10651-2247-4424-B265-AFA1994409EE}"/>
                  </a:ext>
                </a:extLst>
              </p:cNvPr>
              <p:cNvSpPr/>
              <p:nvPr/>
            </p:nvSpPr>
            <p:spPr bwMode="auto">
              <a:xfrm>
                <a:off x="6754" y="1751"/>
                <a:ext cx="2" cy="1"/>
              </a:xfrm>
              <a:custGeom>
                <a:avLst/>
                <a:gdLst>
                  <a:gd name="T0" fmla="*/ 0 w 2"/>
                  <a:gd name="T1" fmla="*/ 0 h 2"/>
                  <a:gd name="T2" fmla="*/ 0 w 2"/>
                  <a:gd name="T3" fmla="*/ 0 h 2"/>
                  <a:gd name="T4" fmla="*/ 1 w 2"/>
                  <a:gd name="T5" fmla="*/ 2 h 2"/>
                  <a:gd name="T6" fmla="*/ 1 w 2"/>
                  <a:gd name="T7" fmla="*/ 2 h 2"/>
                  <a:gd name="T8" fmla="*/ 2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0"/>
                      <a:pt x="0" y="0"/>
                    </a:cubicBezTo>
                    <a:cubicBezTo>
                      <a:pt x="0" y="1"/>
                      <a:pt x="0" y="2"/>
                      <a:pt x="1" y="2"/>
                    </a:cubicBezTo>
                    <a:cubicBezTo>
                      <a:pt x="1" y="2"/>
                      <a:pt x="1" y="2"/>
                      <a:pt x="1" y="2"/>
                    </a:cubicBezTo>
                    <a:cubicBezTo>
                      <a:pt x="1" y="2"/>
                      <a:pt x="2" y="1"/>
                      <a:pt x="2" y="1"/>
                    </a:cubicBezTo>
                    <a:cubicBezTo>
                      <a:pt x="1" y="1"/>
                      <a:pt x="1" y="0"/>
                      <a:pt x="0" y="0"/>
                    </a:cubicBezTo>
                  </a:path>
                </a:pathLst>
              </a:custGeom>
              <a:solidFill>
                <a:srgbClr val="F0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1" name="Freeform 9361">
                <a:extLst>
                  <a:ext uri="{FF2B5EF4-FFF2-40B4-BE49-F238E27FC236}">
                    <a16:creationId xmlns:a16="http://schemas.microsoft.com/office/drawing/2014/main" id="{C74308B0-0252-4130-96B1-95642AB70813}"/>
                  </a:ext>
                </a:extLst>
              </p:cNvPr>
              <p:cNvSpPr/>
              <p:nvPr/>
            </p:nvSpPr>
            <p:spPr bwMode="auto">
              <a:xfrm>
                <a:off x="6763" y="1740"/>
                <a:ext cx="5" cy="9"/>
              </a:xfrm>
              <a:custGeom>
                <a:avLst/>
                <a:gdLst>
                  <a:gd name="T0" fmla="*/ 0 w 7"/>
                  <a:gd name="T1" fmla="*/ 0 h 12"/>
                  <a:gd name="T2" fmla="*/ 0 w 7"/>
                  <a:gd name="T3" fmla="*/ 0 h 12"/>
                  <a:gd name="T4" fmla="*/ 6 w 7"/>
                  <a:gd name="T5" fmla="*/ 12 h 12"/>
                  <a:gd name="T6" fmla="*/ 7 w 7"/>
                  <a:gd name="T7" fmla="*/ 11 h 12"/>
                  <a:gd name="T8" fmla="*/ 0 w 7"/>
                  <a:gd name="T9" fmla="*/ 0 h 12"/>
                </a:gdLst>
                <a:ahLst/>
                <a:cxnLst>
                  <a:cxn ang="0">
                    <a:pos x="T0" y="T1"/>
                  </a:cxn>
                  <a:cxn ang="0">
                    <a:pos x="T2" y="T3"/>
                  </a:cxn>
                  <a:cxn ang="0">
                    <a:pos x="T4" y="T5"/>
                  </a:cxn>
                  <a:cxn ang="0">
                    <a:pos x="T6" y="T7"/>
                  </a:cxn>
                  <a:cxn ang="0">
                    <a:pos x="T8" y="T9"/>
                  </a:cxn>
                </a:cxnLst>
                <a:rect l="0" t="0" r="r" b="b"/>
                <a:pathLst>
                  <a:path w="7" h="12">
                    <a:moveTo>
                      <a:pt x="0" y="0"/>
                    </a:moveTo>
                    <a:cubicBezTo>
                      <a:pt x="0" y="0"/>
                      <a:pt x="0" y="0"/>
                      <a:pt x="0" y="0"/>
                    </a:cubicBezTo>
                    <a:cubicBezTo>
                      <a:pt x="0" y="5"/>
                      <a:pt x="2" y="11"/>
                      <a:pt x="6" y="12"/>
                    </a:cubicBezTo>
                    <a:cubicBezTo>
                      <a:pt x="7" y="11"/>
                      <a:pt x="7" y="11"/>
                      <a:pt x="7" y="11"/>
                    </a:cubicBezTo>
                    <a:cubicBezTo>
                      <a:pt x="3" y="8"/>
                      <a:pt x="1" y="5"/>
                      <a:pt x="0" y="0"/>
                    </a:cubicBezTo>
                  </a:path>
                </a:pathLst>
              </a:custGeom>
              <a:solidFill>
                <a:srgbClr val="F0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2" name="Freeform 9362">
                <a:extLst>
                  <a:ext uri="{FF2B5EF4-FFF2-40B4-BE49-F238E27FC236}">
                    <a16:creationId xmlns:a16="http://schemas.microsoft.com/office/drawing/2014/main" id="{FD8534CD-D603-465C-99AA-7D18FCF03A72}"/>
                  </a:ext>
                </a:extLst>
              </p:cNvPr>
              <p:cNvSpPr/>
              <p:nvPr/>
            </p:nvSpPr>
            <p:spPr bwMode="auto">
              <a:xfrm>
                <a:off x="6763" y="1758"/>
                <a:ext cx="9" cy="4"/>
              </a:xfrm>
              <a:custGeom>
                <a:avLst/>
                <a:gdLst>
                  <a:gd name="T0" fmla="*/ 0 w 13"/>
                  <a:gd name="T1" fmla="*/ 0 h 5"/>
                  <a:gd name="T2" fmla="*/ 0 w 13"/>
                  <a:gd name="T3" fmla="*/ 0 h 5"/>
                  <a:gd name="T4" fmla="*/ 10 w 13"/>
                  <a:gd name="T5" fmla="*/ 5 h 5"/>
                  <a:gd name="T6" fmla="*/ 12 w 13"/>
                  <a:gd name="T7" fmla="*/ 5 h 5"/>
                  <a:gd name="T8" fmla="*/ 12 w 13"/>
                  <a:gd name="T9" fmla="*/ 4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0" y="0"/>
                      <a:pt x="0" y="0"/>
                      <a:pt x="0" y="0"/>
                    </a:cubicBezTo>
                    <a:cubicBezTo>
                      <a:pt x="2" y="3"/>
                      <a:pt x="6" y="5"/>
                      <a:pt x="10" y="5"/>
                    </a:cubicBezTo>
                    <a:cubicBezTo>
                      <a:pt x="11" y="5"/>
                      <a:pt x="11" y="5"/>
                      <a:pt x="12" y="5"/>
                    </a:cubicBezTo>
                    <a:cubicBezTo>
                      <a:pt x="12" y="5"/>
                      <a:pt x="13" y="4"/>
                      <a:pt x="12" y="4"/>
                    </a:cubicBezTo>
                    <a:cubicBezTo>
                      <a:pt x="8" y="3"/>
                      <a:pt x="3" y="3"/>
                      <a:pt x="0" y="0"/>
                    </a:cubicBezTo>
                  </a:path>
                </a:pathLst>
              </a:custGeom>
              <a:solidFill>
                <a:srgbClr val="F0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3" name="Freeform 9363">
                <a:extLst>
                  <a:ext uri="{FF2B5EF4-FFF2-40B4-BE49-F238E27FC236}">
                    <a16:creationId xmlns:a16="http://schemas.microsoft.com/office/drawing/2014/main" id="{FCAF2CF9-8CE4-4380-9D96-471536D6EFE5}"/>
                  </a:ext>
                </a:extLst>
              </p:cNvPr>
              <p:cNvSpPr/>
              <p:nvPr/>
            </p:nvSpPr>
            <p:spPr bwMode="auto">
              <a:xfrm>
                <a:off x="6760" y="1706"/>
                <a:ext cx="3" cy="8"/>
              </a:xfrm>
              <a:custGeom>
                <a:avLst/>
                <a:gdLst>
                  <a:gd name="T0" fmla="*/ 5 w 5"/>
                  <a:gd name="T1" fmla="*/ 0 h 11"/>
                  <a:gd name="T2" fmla="*/ 4 w 5"/>
                  <a:gd name="T3" fmla="*/ 11 h 11"/>
                  <a:gd name="T4" fmla="*/ 4 w 5"/>
                  <a:gd name="T5" fmla="*/ 11 h 11"/>
                  <a:gd name="T6" fmla="*/ 5 w 5"/>
                  <a:gd name="T7" fmla="*/ 11 h 11"/>
                  <a:gd name="T8" fmla="*/ 3 w 5"/>
                  <a:gd name="T9" fmla="*/ 6 h 11"/>
                  <a:gd name="T10" fmla="*/ 5 w 5"/>
                  <a:gd name="T11" fmla="*/ 0 h 11"/>
                  <a:gd name="T12" fmla="*/ 5 w 5"/>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0"/>
                    </a:moveTo>
                    <a:cubicBezTo>
                      <a:pt x="1" y="2"/>
                      <a:pt x="0" y="8"/>
                      <a:pt x="4" y="11"/>
                    </a:cubicBezTo>
                    <a:cubicBezTo>
                      <a:pt x="4" y="11"/>
                      <a:pt x="4" y="11"/>
                      <a:pt x="4" y="11"/>
                    </a:cubicBezTo>
                    <a:cubicBezTo>
                      <a:pt x="4" y="11"/>
                      <a:pt x="5" y="11"/>
                      <a:pt x="5" y="11"/>
                    </a:cubicBezTo>
                    <a:cubicBezTo>
                      <a:pt x="4" y="9"/>
                      <a:pt x="3" y="8"/>
                      <a:pt x="3" y="6"/>
                    </a:cubicBezTo>
                    <a:cubicBezTo>
                      <a:pt x="2" y="3"/>
                      <a:pt x="3" y="2"/>
                      <a:pt x="5" y="0"/>
                    </a:cubicBezTo>
                    <a:cubicBezTo>
                      <a:pt x="5" y="0"/>
                      <a:pt x="5" y="0"/>
                      <a:pt x="5" y="0"/>
                    </a:cubicBezTo>
                  </a:path>
                </a:pathLst>
              </a:custGeom>
              <a:solidFill>
                <a:srgbClr val="F0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4" name="Freeform 9364">
                <a:extLst>
                  <a:ext uri="{FF2B5EF4-FFF2-40B4-BE49-F238E27FC236}">
                    <a16:creationId xmlns:a16="http://schemas.microsoft.com/office/drawing/2014/main" id="{2EB148F8-4E32-437A-BDAA-42514497F054}"/>
                  </a:ext>
                </a:extLst>
              </p:cNvPr>
              <p:cNvSpPr/>
              <p:nvPr/>
            </p:nvSpPr>
            <p:spPr bwMode="auto">
              <a:xfrm>
                <a:off x="6762" y="1718"/>
                <a:ext cx="6" cy="5"/>
              </a:xfrm>
              <a:custGeom>
                <a:avLst/>
                <a:gdLst>
                  <a:gd name="T0" fmla="*/ 0 w 8"/>
                  <a:gd name="T1" fmla="*/ 0 h 6"/>
                  <a:gd name="T2" fmla="*/ 0 w 8"/>
                  <a:gd name="T3" fmla="*/ 0 h 6"/>
                  <a:gd name="T4" fmla="*/ 1 w 8"/>
                  <a:gd name="T5" fmla="*/ 4 h 6"/>
                  <a:gd name="T6" fmla="*/ 7 w 8"/>
                  <a:gd name="T7" fmla="*/ 6 h 6"/>
                  <a:gd name="T8" fmla="*/ 7 w 8"/>
                  <a:gd name="T9" fmla="*/ 6 h 6"/>
                  <a:gd name="T10" fmla="*/ 8 w 8"/>
                  <a:gd name="T11" fmla="*/ 5 h 6"/>
                  <a:gd name="T12" fmla="*/ 4 w 8"/>
                  <a:gd name="T13" fmla="*/ 4 h 6"/>
                  <a:gd name="T14" fmla="*/ 0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0"/>
                    </a:moveTo>
                    <a:cubicBezTo>
                      <a:pt x="0" y="0"/>
                      <a:pt x="0" y="0"/>
                      <a:pt x="0" y="0"/>
                    </a:cubicBezTo>
                    <a:cubicBezTo>
                      <a:pt x="0" y="1"/>
                      <a:pt x="0" y="3"/>
                      <a:pt x="1" y="4"/>
                    </a:cubicBezTo>
                    <a:cubicBezTo>
                      <a:pt x="3" y="6"/>
                      <a:pt x="5" y="6"/>
                      <a:pt x="7" y="6"/>
                    </a:cubicBezTo>
                    <a:cubicBezTo>
                      <a:pt x="7" y="6"/>
                      <a:pt x="7" y="6"/>
                      <a:pt x="7" y="6"/>
                    </a:cubicBezTo>
                    <a:cubicBezTo>
                      <a:pt x="7" y="6"/>
                      <a:pt x="8" y="6"/>
                      <a:pt x="8" y="5"/>
                    </a:cubicBezTo>
                    <a:cubicBezTo>
                      <a:pt x="6" y="5"/>
                      <a:pt x="5" y="4"/>
                      <a:pt x="4" y="4"/>
                    </a:cubicBezTo>
                    <a:cubicBezTo>
                      <a:pt x="2" y="3"/>
                      <a:pt x="0" y="1"/>
                      <a:pt x="0" y="0"/>
                    </a:cubicBezTo>
                  </a:path>
                </a:pathLst>
              </a:custGeom>
              <a:solidFill>
                <a:srgbClr val="F0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5" name="Freeform 9365">
                <a:extLst>
                  <a:ext uri="{FF2B5EF4-FFF2-40B4-BE49-F238E27FC236}">
                    <a16:creationId xmlns:a16="http://schemas.microsoft.com/office/drawing/2014/main" id="{B02AA5F6-71AC-4707-AD94-61893EEBCFC2}"/>
                  </a:ext>
                </a:extLst>
              </p:cNvPr>
              <p:cNvSpPr/>
              <p:nvPr/>
            </p:nvSpPr>
            <p:spPr bwMode="auto">
              <a:xfrm>
                <a:off x="6770" y="1712"/>
                <a:ext cx="3" cy="11"/>
              </a:xfrm>
              <a:custGeom>
                <a:avLst/>
                <a:gdLst>
                  <a:gd name="T0" fmla="*/ 3 w 4"/>
                  <a:gd name="T1" fmla="*/ 0 h 14"/>
                  <a:gd name="T2" fmla="*/ 2 w 4"/>
                  <a:gd name="T3" fmla="*/ 0 h 14"/>
                  <a:gd name="T4" fmla="*/ 0 w 4"/>
                  <a:gd name="T5" fmla="*/ 7 h 14"/>
                  <a:gd name="T6" fmla="*/ 4 w 4"/>
                  <a:gd name="T7" fmla="*/ 14 h 14"/>
                  <a:gd name="T8" fmla="*/ 4 w 4"/>
                  <a:gd name="T9" fmla="*/ 14 h 14"/>
                  <a:gd name="T10" fmla="*/ 2 w 4"/>
                  <a:gd name="T11" fmla="*/ 7 h 14"/>
                  <a:gd name="T12" fmla="*/ 3 w 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3" y="0"/>
                    </a:moveTo>
                    <a:cubicBezTo>
                      <a:pt x="2" y="0"/>
                      <a:pt x="2" y="0"/>
                      <a:pt x="2" y="0"/>
                    </a:cubicBezTo>
                    <a:cubicBezTo>
                      <a:pt x="2" y="2"/>
                      <a:pt x="0" y="4"/>
                      <a:pt x="0" y="7"/>
                    </a:cubicBezTo>
                    <a:cubicBezTo>
                      <a:pt x="1" y="10"/>
                      <a:pt x="1" y="12"/>
                      <a:pt x="4" y="14"/>
                    </a:cubicBezTo>
                    <a:cubicBezTo>
                      <a:pt x="4" y="14"/>
                      <a:pt x="4" y="14"/>
                      <a:pt x="4" y="14"/>
                    </a:cubicBezTo>
                    <a:cubicBezTo>
                      <a:pt x="4" y="11"/>
                      <a:pt x="3" y="9"/>
                      <a:pt x="2" y="7"/>
                    </a:cubicBezTo>
                    <a:cubicBezTo>
                      <a:pt x="1" y="5"/>
                      <a:pt x="2" y="3"/>
                      <a:pt x="3" y="0"/>
                    </a:cubicBezTo>
                  </a:path>
                </a:pathLst>
              </a:custGeom>
              <a:solidFill>
                <a:srgbClr val="F0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6" name="Freeform 9366">
                <a:extLst>
                  <a:ext uri="{FF2B5EF4-FFF2-40B4-BE49-F238E27FC236}">
                    <a16:creationId xmlns:a16="http://schemas.microsoft.com/office/drawing/2014/main" id="{3BD90F04-2A0E-44B1-A614-D15A084F786B}"/>
                  </a:ext>
                </a:extLst>
              </p:cNvPr>
              <p:cNvSpPr/>
              <p:nvPr/>
            </p:nvSpPr>
            <p:spPr bwMode="auto">
              <a:xfrm>
                <a:off x="6748" y="1758"/>
                <a:ext cx="1" cy="3"/>
              </a:xfrm>
              <a:custGeom>
                <a:avLst/>
                <a:gdLst>
                  <a:gd name="T0" fmla="*/ 0 w 2"/>
                  <a:gd name="T1" fmla="*/ 0 h 4"/>
                  <a:gd name="T2" fmla="*/ 0 w 2"/>
                  <a:gd name="T3" fmla="*/ 0 h 4"/>
                  <a:gd name="T4" fmla="*/ 2 w 2"/>
                  <a:gd name="T5" fmla="*/ 4 h 4"/>
                  <a:gd name="T6" fmla="*/ 2 w 2"/>
                  <a:gd name="T7" fmla="*/ 4 h 4"/>
                  <a:gd name="T8" fmla="*/ 2 w 2"/>
                  <a:gd name="T9" fmla="*/ 3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0" y="0"/>
                      <a:pt x="0" y="0"/>
                      <a:pt x="0" y="0"/>
                    </a:cubicBezTo>
                    <a:cubicBezTo>
                      <a:pt x="0" y="1"/>
                      <a:pt x="0" y="4"/>
                      <a:pt x="2" y="4"/>
                    </a:cubicBezTo>
                    <a:cubicBezTo>
                      <a:pt x="2" y="4"/>
                      <a:pt x="2" y="4"/>
                      <a:pt x="2" y="4"/>
                    </a:cubicBezTo>
                    <a:cubicBezTo>
                      <a:pt x="2" y="3"/>
                      <a:pt x="2" y="3"/>
                      <a:pt x="2" y="3"/>
                    </a:cubicBezTo>
                    <a:cubicBezTo>
                      <a:pt x="1" y="2"/>
                      <a:pt x="0" y="2"/>
                      <a:pt x="0" y="0"/>
                    </a:cubicBezTo>
                  </a:path>
                </a:pathLst>
              </a:custGeom>
              <a:solidFill>
                <a:srgbClr val="F1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7" name="Freeform 9367">
                <a:extLst>
                  <a:ext uri="{FF2B5EF4-FFF2-40B4-BE49-F238E27FC236}">
                    <a16:creationId xmlns:a16="http://schemas.microsoft.com/office/drawing/2014/main" id="{3EAD0F90-4B1F-47AF-8C73-F0F06514641C}"/>
                  </a:ext>
                </a:extLst>
              </p:cNvPr>
              <p:cNvSpPr/>
              <p:nvPr/>
            </p:nvSpPr>
            <p:spPr bwMode="auto">
              <a:xfrm>
                <a:off x="6780" y="1702"/>
                <a:ext cx="36" cy="62"/>
              </a:xfrm>
              <a:custGeom>
                <a:avLst/>
                <a:gdLst>
                  <a:gd name="T0" fmla="*/ 40 w 48"/>
                  <a:gd name="T1" fmla="*/ 58 h 84"/>
                  <a:gd name="T2" fmla="*/ 41 w 48"/>
                  <a:gd name="T3" fmla="*/ 40 h 84"/>
                  <a:gd name="T4" fmla="*/ 40 w 48"/>
                  <a:gd name="T5" fmla="*/ 32 h 84"/>
                  <a:gd name="T6" fmla="*/ 36 w 48"/>
                  <a:gd name="T7" fmla="*/ 24 h 84"/>
                  <a:gd name="T8" fmla="*/ 39 w 48"/>
                  <a:gd name="T9" fmla="*/ 36 h 84"/>
                  <a:gd name="T10" fmla="*/ 39 w 48"/>
                  <a:gd name="T11" fmla="*/ 41 h 84"/>
                  <a:gd name="T12" fmla="*/ 39 w 48"/>
                  <a:gd name="T13" fmla="*/ 58 h 84"/>
                  <a:gd name="T14" fmla="*/ 37 w 48"/>
                  <a:gd name="T15" fmla="*/ 65 h 84"/>
                  <a:gd name="T16" fmla="*/ 31 w 48"/>
                  <a:gd name="T17" fmla="*/ 70 h 84"/>
                  <a:gd name="T18" fmla="*/ 33 w 48"/>
                  <a:gd name="T19" fmla="*/ 71 h 84"/>
                  <a:gd name="T20" fmla="*/ 2 w 48"/>
                  <a:gd name="T21" fmla="*/ 83 h 84"/>
                  <a:gd name="T22" fmla="*/ 0 w 48"/>
                  <a:gd name="T23" fmla="*/ 81 h 84"/>
                  <a:gd name="T24" fmla="*/ 7 w 48"/>
                  <a:gd name="T25" fmla="*/ 73 h 84"/>
                  <a:gd name="T26" fmla="*/ 7 w 48"/>
                  <a:gd name="T27" fmla="*/ 78 h 84"/>
                  <a:gd name="T28" fmla="*/ 23 w 48"/>
                  <a:gd name="T29" fmla="*/ 52 h 84"/>
                  <a:gd name="T30" fmla="*/ 31 w 48"/>
                  <a:gd name="T31" fmla="*/ 42 h 84"/>
                  <a:gd name="T32" fmla="*/ 23 w 48"/>
                  <a:gd name="T33" fmla="*/ 48 h 84"/>
                  <a:gd name="T34" fmla="*/ 22 w 48"/>
                  <a:gd name="T35" fmla="*/ 42 h 84"/>
                  <a:gd name="T36" fmla="*/ 19 w 48"/>
                  <a:gd name="T37" fmla="*/ 62 h 84"/>
                  <a:gd name="T38" fmla="*/ 14 w 48"/>
                  <a:gd name="T39" fmla="*/ 66 h 84"/>
                  <a:gd name="T40" fmla="*/ 6 w 48"/>
                  <a:gd name="T41" fmla="*/ 66 h 84"/>
                  <a:gd name="T42" fmla="*/ 15 w 48"/>
                  <a:gd name="T43" fmla="*/ 67 h 84"/>
                  <a:gd name="T44" fmla="*/ 8 w 48"/>
                  <a:gd name="T45" fmla="*/ 71 h 84"/>
                  <a:gd name="T46" fmla="*/ 1 w 48"/>
                  <a:gd name="T47" fmla="*/ 70 h 84"/>
                  <a:gd name="T48" fmla="*/ 2 w 48"/>
                  <a:gd name="T49" fmla="*/ 49 h 84"/>
                  <a:gd name="T50" fmla="*/ 8 w 48"/>
                  <a:gd name="T51" fmla="*/ 43 h 84"/>
                  <a:gd name="T52" fmla="*/ 2 w 48"/>
                  <a:gd name="T53" fmla="*/ 45 h 84"/>
                  <a:gd name="T54" fmla="*/ 8 w 48"/>
                  <a:gd name="T55" fmla="*/ 36 h 84"/>
                  <a:gd name="T56" fmla="*/ 16 w 48"/>
                  <a:gd name="T57" fmla="*/ 30 h 84"/>
                  <a:gd name="T58" fmla="*/ 20 w 48"/>
                  <a:gd name="T59" fmla="*/ 27 h 84"/>
                  <a:gd name="T60" fmla="*/ 11 w 48"/>
                  <a:gd name="T61" fmla="*/ 29 h 84"/>
                  <a:gd name="T62" fmla="*/ 11 w 48"/>
                  <a:gd name="T63" fmla="*/ 22 h 84"/>
                  <a:gd name="T64" fmla="*/ 7 w 48"/>
                  <a:gd name="T65" fmla="*/ 32 h 84"/>
                  <a:gd name="T66" fmla="*/ 2 w 48"/>
                  <a:gd name="T67" fmla="*/ 39 h 84"/>
                  <a:gd name="T68" fmla="*/ 1 w 48"/>
                  <a:gd name="T69" fmla="*/ 18 h 84"/>
                  <a:gd name="T70" fmla="*/ 3 w 48"/>
                  <a:gd name="T71" fmla="*/ 2 h 84"/>
                  <a:gd name="T72" fmla="*/ 10 w 48"/>
                  <a:gd name="T73" fmla="*/ 0 h 84"/>
                  <a:gd name="T74" fmla="*/ 12 w 48"/>
                  <a:gd name="T75" fmla="*/ 1 h 84"/>
                  <a:gd name="T76" fmla="*/ 21 w 48"/>
                  <a:gd name="T77" fmla="*/ 6 h 84"/>
                  <a:gd name="T78" fmla="*/ 26 w 48"/>
                  <a:gd name="T79" fmla="*/ 13 h 84"/>
                  <a:gd name="T80" fmla="*/ 23 w 48"/>
                  <a:gd name="T81" fmla="*/ 21 h 84"/>
                  <a:gd name="T82" fmla="*/ 26 w 48"/>
                  <a:gd name="T83" fmla="*/ 15 h 84"/>
                  <a:gd name="T84" fmla="*/ 27 w 48"/>
                  <a:gd name="T85" fmla="*/ 13 h 84"/>
                  <a:gd name="T86" fmla="*/ 28 w 48"/>
                  <a:gd name="T87" fmla="*/ 17 h 84"/>
                  <a:gd name="T88" fmla="*/ 26 w 48"/>
                  <a:gd name="T89" fmla="*/ 6 h 84"/>
                  <a:gd name="T90" fmla="*/ 21 w 48"/>
                  <a:gd name="T91" fmla="*/ 3 h 84"/>
                  <a:gd name="T92" fmla="*/ 43 w 48"/>
                  <a:gd name="T93" fmla="*/ 14 h 84"/>
                  <a:gd name="T94" fmla="*/ 47 w 48"/>
                  <a:gd name="T95" fmla="*/ 2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84">
                    <a:moveTo>
                      <a:pt x="46" y="38"/>
                    </a:moveTo>
                    <a:cubicBezTo>
                      <a:pt x="45" y="45"/>
                      <a:pt x="43" y="52"/>
                      <a:pt x="40" y="58"/>
                    </a:cubicBezTo>
                    <a:cubicBezTo>
                      <a:pt x="41" y="55"/>
                      <a:pt x="41" y="52"/>
                      <a:pt x="42" y="50"/>
                    </a:cubicBezTo>
                    <a:cubicBezTo>
                      <a:pt x="42" y="46"/>
                      <a:pt x="42" y="44"/>
                      <a:pt x="41" y="40"/>
                    </a:cubicBezTo>
                    <a:cubicBezTo>
                      <a:pt x="40" y="39"/>
                      <a:pt x="40" y="39"/>
                      <a:pt x="40" y="38"/>
                    </a:cubicBezTo>
                    <a:cubicBezTo>
                      <a:pt x="40" y="36"/>
                      <a:pt x="40" y="34"/>
                      <a:pt x="40" y="32"/>
                    </a:cubicBezTo>
                    <a:cubicBezTo>
                      <a:pt x="40" y="29"/>
                      <a:pt x="38" y="26"/>
                      <a:pt x="36" y="24"/>
                    </a:cubicBezTo>
                    <a:cubicBezTo>
                      <a:pt x="36" y="24"/>
                      <a:pt x="36" y="24"/>
                      <a:pt x="36" y="24"/>
                    </a:cubicBezTo>
                    <a:cubicBezTo>
                      <a:pt x="38" y="26"/>
                      <a:pt x="40" y="30"/>
                      <a:pt x="39" y="33"/>
                    </a:cubicBezTo>
                    <a:cubicBezTo>
                      <a:pt x="39" y="34"/>
                      <a:pt x="39" y="35"/>
                      <a:pt x="39" y="36"/>
                    </a:cubicBezTo>
                    <a:cubicBezTo>
                      <a:pt x="36" y="33"/>
                      <a:pt x="34" y="31"/>
                      <a:pt x="33" y="27"/>
                    </a:cubicBezTo>
                    <a:cubicBezTo>
                      <a:pt x="33" y="32"/>
                      <a:pt x="37" y="36"/>
                      <a:pt x="39" y="41"/>
                    </a:cubicBezTo>
                    <a:cubicBezTo>
                      <a:pt x="41" y="46"/>
                      <a:pt x="40" y="51"/>
                      <a:pt x="40" y="55"/>
                    </a:cubicBezTo>
                    <a:cubicBezTo>
                      <a:pt x="40" y="56"/>
                      <a:pt x="39" y="57"/>
                      <a:pt x="39" y="58"/>
                    </a:cubicBezTo>
                    <a:cubicBezTo>
                      <a:pt x="39" y="60"/>
                      <a:pt x="39" y="61"/>
                      <a:pt x="38" y="62"/>
                    </a:cubicBezTo>
                    <a:cubicBezTo>
                      <a:pt x="38" y="63"/>
                      <a:pt x="37" y="64"/>
                      <a:pt x="37" y="65"/>
                    </a:cubicBezTo>
                    <a:cubicBezTo>
                      <a:pt x="36" y="66"/>
                      <a:pt x="35" y="67"/>
                      <a:pt x="33" y="67"/>
                    </a:cubicBezTo>
                    <a:cubicBezTo>
                      <a:pt x="32" y="68"/>
                      <a:pt x="32" y="69"/>
                      <a:pt x="31" y="70"/>
                    </a:cubicBezTo>
                    <a:cubicBezTo>
                      <a:pt x="32" y="69"/>
                      <a:pt x="33" y="69"/>
                      <a:pt x="34" y="69"/>
                    </a:cubicBezTo>
                    <a:cubicBezTo>
                      <a:pt x="34" y="69"/>
                      <a:pt x="33" y="70"/>
                      <a:pt x="33" y="71"/>
                    </a:cubicBezTo>
                    <a:cubicBezTo>
                      <a:pt x="33" y="71"/>
                      <a:pt x="33" y="71"/>
                      <a:pt x="33" y="71"/>
                    </a:cubicBezTo>
                    <a:cubicBezTo>
                      <a:pt x="25" y="79"/>
                      <a:pt x="13" y="84"/>
                      <a:pt x="2" y="83"/>
                    </a:cubicBezTo>
                    <a:cubicBezTo>
                      <a:pt x="1" y="83"/>
                      <a:pt x="1" y="83"/>
                      <a:pt x="1" y="83"/>
                    </a:cubicBezTo>
                    <a:cubicBezTo>
                      <a:pt x="1" y="82"/>
                      <a:pt x="0" y="82"/>
                      <a:pt x="0" y="81"/>
                    </a:cubicBezTo>
                    <a:cubicBezTo>
                      <a:pt x="1" y="78"/>
                      <a:pt x="1" y="75"/>
                      <a:pt x="1" y="72"/>
                    </a:cubicBezTo>
                    <a:cubicBezTo>
                      <a:pt x="2" y="74"/>
                      <a:pt x="5" y="73"/>
                      <a:pt x="7" y="73"/>
                    </a:cubicBezTo>
                    <a:cubicBezTo>
                      <a:pt x="6" y="74"/>
                      <a:pt x="5" y="76"/>
                      <a:pt x="6" y="78"/>
                    </a:cubicBezTo>
                    <a:cubicBezTo>
                      <a:pt x="7" y="78"/>
                      <a:pt x="7" y="78"/>
                      <a:pt x="7" y="78"/>
                    </a:cubicBezTo>
                    <a:cubicBezTo>
                      <a:pt x="5" y="71"/>
                      <a:pt x="19" y="70"/>
                      <a:pt x="21" y="63"/>
                    </a:cubicBezTo>
                    <a:cubicBezTo>
                      <a:pt x="22" y="60"/>
                      <a:pt x="23" y="56"/>
                      <a:pt x="23" y="52"/>
                    </a:cubicBezTo>
                    <a:cubicBezTo>
                      <a:pt x="24" y="48"/>
                      <a:pt x="26" y="43"/>
                      <a:pt x="31" y="42"/>
                    </a:cubicBezTo>
                    <a:cubicBezTo>
                      <a:pt x="31" y="42"/>
                      <a:pt x="31" y="42"/>
                      <a:pt x="31" y="42"/>
                    </a:cubicBezTo>
                    <a:cubicBezTo>
                      <a:pt x="28" y="42"/>
                      <a:pt x="26" y="43"/>
                      <a:pt x="24" y="45"/>
                    </a:cubicBezTo>
                    <a:cubicBezTo>
                      <a:pt x="24" y="46"/>
                      <a:pt x="23" y="47"/>
                      <a:pt x="23" y="48"/>
                    </a:cubicBezTo>
                    <a:cubicBezTo>
                      <a:pt x="23" y="46"/>
                      <a:pt x="23" y="44"/>
                      <a:pt x="23" y="42"/>
                    </a:cubicBezTo>
                    <a:cubicBezTo>
                      <a:pt x="22" y="42"/>
                      <a:pt x="22" y="42"/>
                      <a:pt x="22" y="42"/>
                    </a:cubicBezTo>
                    <a:cubicBezTo>
                      <a:pt x="22" y="44"/>
                      <a:pt x="22" y="46"/>
                      <a:pt x="22" y="49"/>
                    </a:cubicBezTo>
                    <a:cubicBezTo>
                      <a:pt x="22" y="54"/>
                      <a:pt x="21" y="59"/>
                      <a:pt x="19" y="62"/>
                    </a:cubicBezTo>
                    <a:cubicBezTo>
                      <a:pt x="19" y="62"/>
                      <a:pt x="19" y="62"/>
                      <a:pt x="19" y="62"/>
                    </a:cubicBezTo>
                    <a:cubicBezTo>
                      <a:pt x="17" y="63"/>
                      <a:pt x="16" y="65"/>
                      <a:pt x="14" y="66"/>
                    </a:cubicBezTo>
                    <a:cubicBezTo>
                      <a:pt x="12" y="66"/>
                      <a:pt x="7" y="67"/>
                      <a:pt x="6" y="66"/>
                    </a:cubicBezTo>
                    <a:cubicBezTo>
                      <a:pt x="6" y="66"/>
                      <a:pt x="6" y="66"/>
                      <a:pt x="6" y="66"/>
                    </a:cubicBezTo>
                    <a:cubicBezTo>
                      <a:pt x="7" y="68"/>
                      <a:pt x="11" y="68"/>
                      <a:pt x="13" y="67"/>
                    </a:cubicBezTo>
                    <a:cubicBezTo>
                      <a:pt x="14" y="67"/>
                      <a:pt x="15" y="67"/>
                      <a:pt x="15" y="67"/>
                    </a:cubicBezTo>
                    <a:cubicBezTo>
                      <a:pt x="14" y="68"/>
                      <a:pt x="12" y="70"/>
                      <a:pt x="9" y="71"/>
                    </a:cubicBezTo>
                    <a:cubicBezTo>
                      <a:pt x="9" y="71"/>
                      <a:pt x="8" y="71"/>
                      <a:pt x="8" y="71"/>
                    </a:cubicBezTo>
                    <a:cubicBezTo>
                      <a:pt x="6" y="72"/>
                      <a:pt x="4" y="72"/>
                      <a:pt x="3" y="72"/>
                    </a:cubicBezTo>
                    <a:cubicBezTo>
                      <a:pt x="1" y="71"/>
                      <a:pt x="1" y="71"/>
                      <a:pt x="1" y="70"/>
                    </a:cubicBezTo>
                    <a:cubicBezTo>
                      <a:pt x="1" y="65"/>
                      <a:pt x="1" y="61"/>
                      <a:pt x="1" y="57"/>
                    </a:cubicBezTo>
                    <a:cubicBezTo>
                      <a:pt x="1" y="53"/>
                      <a:pt x="1" y="51"/>
                      <a:pt x="2" y="49"/>
                    </a:cubicBezTo>
                    <a:cubicBezTo>
                      <a:pt x="3" y="47"/>
                      <a:pt x="5" y="44"/>
                      <a:pt x="8" y="43"/>
                    </a:cubicBezTo>
                    <a:cubicBezTo>
                      <a:pt x="8" y="43"/>
                      <a:pt x="8" y="43"/>
                      <a:pt x="8" y="43"/>
                    </a:cubicBezTo>
                    <a:cubicBezTo>
                      <a:pt x="6" y="43"/>
                      <a:pt x="4" y="44"/>
                      <a:pt x="2" y="46"/>
                    </a:cubicBezTo>
                    <a:cubicBezTo>
                      <a:pt x="2" y="45"/>
                      <a:pt x="2" y="45"/>
                      <a:pt x="2" y="45"/>
                    </a:cubicBezTo>
                    <a:cubicBezTo>
                      <a:pt x="3" y="44"/>
                      <a:pt x="3" y="43"/>
                      <a:pt x="3" y="43"/>
                    </a:cubicBezTo>
                    <a:cubicBezTo>
                      <a:pt x="5" y="40"/>
                      <a:pt x="6" y="38"/>
                      <a:pt x="8" y="36"/>
                    </a:cubicBezTo>
                    <a:cubicBezTo>
                      <a:pt x="8" y="34"/>
                      <a:pt x="10" y="32"/>
                      <a:pt x="12" y="31"/>
                    </a:cubicBezTo>
                    <a:cubicBezTo>
                      <a:pt x="12" y="31"/>
                      <a:pt x="16" y="30"/>
                      <a:pt x="16" y="30"/>
                    </a:cubicBezTo>
                    <a:cubicBezTo>
                      <a:pt x="18" y="30"/>
                      <a:pt x="19" y="29"/>
                      <a:pt x="20" y="27"/>
                    </a:cubicBezTo>
                    <a:cubicBezTo>
                      <a:pt x="20" y="27"/>
                      <a:pt x="20" y="27"/>
                      <a:pt x="20" y="27"/>
                    </a:cubicBezTo>
                    <a:cubicBezTo>
                      <a:pt x="17" y="30"/>
                      <a:pt x="14" y="29"/>
                      <a:pt x="11" y="30"/>
                    </a:cubicBezTo>
                    <a:cubicBezTo>
                      <a:pt x="11" y="29"/>
                      <a:pt x="11" y="29"/>
                      <a:pt x="11" y="29"/>
                    </a:cubicBezTo>
                    <a:cubicBezTo>
                      <a:pt x="13" y="27"/>
                      <a:pt x="12" y="24"/>
                      <a:pt x="12" y="22"/>
                    </a:cubicBezTo>
                    <a:cubicBezTo>
                      <a:pt x="11" y="22"/>
                      <a:pt x="11" y="22"/>
                      <a:pt x="11" y="22"/>
                    </a:cubicBezTo>
                    <a:cubicBezTo>
                      <a:pt x="12" y="25"/>
                      <a:pt x="10" y="27"/>
                      <a:pt x="9" y="29"/>
                    </a:cubicBezTo>
                    <a:cubicBezTo>
                      <a:pt x="8" y="30"/>
                      <a:pt x="8" y="31"/>
                      <a:pt x="7" y="32"/>
                    </a:cubicBezTo>
                    <a:cubicBezTo>
                      <a:pt x="6" y="33"/>
                      <a:pt x="5" y="34"/>
                      <a:pt x="5" y="35"/>
                    </a:cubicBezTo>
                    <a:cubicBezTo>
                      <a:pt x="4" y="37"/>
                      <a:pt x="3" y="38"/>
                      <a:pt x="2" y="39"/>
                    </a:cubicBezTo>
                    <a:cubicBezTo>
                      <a:pt x="2" y="37"/>
                      <a:pt x="1" y="36"/>
                      <a:pt x="1" y="33"/>
                    </a:cubicBezTo>
                    <a:cubicBezTo>
                      <a:pt x="1" y="28"/>
                      <a:pt x="1" y="23"/>
                      <a:pt x="1" y="18"/>
                    </a:cubicBezTo>
                    <a:cubicBezTo>
                      <a:pt x="1" y="14"/>
                      <a:pt x="0" y="10"/>
                      <a:pt x="1" y="6"/>
                    </a:cubicBezTo>
                    <a:cubicBezTo>
                      <a:pt x="1" y="5"/>
                      <a:pt x="2" y="3"/>
                      <a:pt x="3" y="2"/>
                    </a:cubicBezTo>
                    <a:cubicBezTo>
                      <a:pt x="4" y="1"/>
                      <a:pt x="5" y="1"/>
                      <a:pt x="7" y="0"/>
                    </a:cubicBezTo>
                    <a:cubicBezTo>
                      <a:pt x="8" y="0"/>
                      <a:pt x="9" y="0"/>
                      <a:pt x="10" y="0"/>
                    </a:cubicBezTo>
                    <a:cubicBezTo>
                      <a:pt x="10" y="1"/>
                      <a:pt x="11" y="1"/>
                      <a:pt x="11" y="1"/>
                    </a:cubicBezTo>
                    <a:cubicBezTo>
                      <a:pt x="12" y="1"/>
                      <a:pt x="12" y="1"/>
                      <a:pt x="12" y="1"/>
                    </a:cubicBezTo>
                    <a:cubicBezTo>
                      <a:pt x="14" y="1"/>
                      <a:pt x="16" y="2"/>
                      <a:pt x="18" y="3"/>
                    </a:cubicBezTo>
                    <a:cubicBezTo>
                      <a:pt x="19" y="3"/>
                      <a:pt x="20" y="5"/>
                      <a:pt x="21" y="6"/>
                    </a:cubicBezTo>
                    <a:cubicBezTo>
                      <a:pt x="23" y="6"/>
                      <a:pt x="24" y="7"/>
                      <a:pt x="25" y="8"/>
                    </a:cubicBezTo>
                    <a:cubicBezTo>
                      <a:pt x="25" y="9"/>
                      <a:pt x="27" y="11"/>
                      <a:pt x="26" y="13"/>
                    </a:cubicBezTo>
                    <a:cubicBezTo>
                      <a:pt x="26" y="14"/>
                      <a:pt x="25" y="15"/>
                      <a:pt x="24" y="16"/>
                    </a:cubicBezTo>
                    <a:cubicBezTo>
                      <a:pt x="23" y="18"/>
                      <a:pt x="23" y="19"/>
                      <a:pt x="23" y="21"/>
                    </a:cubicBezTo>
                    <a:cubicBezTo>
                      <a:pt x="23" y="21"/>
                      <a:pt x="23" y="21"/>
                      <a:pt x="23" y="21"/>
                    </a:cubicBezTo>
                    <a:cubicBezTo>
                      <a:pt x="23" y="19"/>
                      <a:pt x="24" y="17"/>
                      <a:pt x="26" y="15"/>
                    </a:cubicBezTo>
                    <a:cubicBezTo>
                      <a:pt x="26" y="15"/>
                      <a:pt x="27" y="14"/>
                      <a:pt x="27" y="13"/>
                    </a:cubicBezTo>
                    <a:cubicBezTo>
                      <a:pt x="27" y="13"/>
                      <a:pt x="27" y="13"/>
                      <a:pt x="27" y="13"/>
                    </a:cubicBezTo>
                    <a:cubicBezTo>
                      <a:pt x="28" y="14"/>
                      <a:pt x="28" y="16"/>
                      <a:pt x="28" y="17"/>
                    </a:cubicBezTo>
                    <a:cubicBezTo>
                      <a:pt x="28" y="17"/>
                      <a:pt x="28" y="17"/>
                      <a:pt x="28" y="17"/>
                    </a:cubicBezTo>
                    <a:cubicBezTo>
                      <a:pt x="29" y="16"/>
                      <a:pt x="28" y="13"/>
                      <a:pt x="28" y="12"/>
                    </a:cubicBezTo>
                    <a:cubicBezTo>
                      <a:pt x="28" y="9"/>
                      <a:pt x="27" y="8"/>
                      <a:pt x="26" y="6"/>
                    </a:cubicBezTo>
                    <a:cubicBezTo>
                      <a:pt x="24" y="5"/>
                      <a:pt x="23" y="4"/>
                      <a:pt x="22" y="3"/>
                    </a:cubicBezTo>
                    <a:cubicBezTo>
                      <a:pt x="21" y="3"/>
                      <a:pt x="21" y="3"/>
                      <a:pt x="21" y="3"/>
                    </a:cubicBezTo>
                    <a:cubicBezTo>
                      <a:pt x="29" y="6"/>
                      <a:pt x="37" y="11"/>
                      <a:pt x="41" y="13"/>
                    </a:cubicBezTo>
                    <a:cubicBezTo>
                      <a:pt x="42" y="13"/>
                      <a:pt x="43" y="14"/>
                      <a:pt x="43" y="14"/>
                    </a:cubicBezTo>
                    <a:cubicBezTo>
                      <a:pt x="46" y="14"/>
                      <a:pt x="47" y="16"/>
                      <a:pt x="47" y="19"/>
                    </a:cubicBezTo>
                    <a:cubicBezTo>
                      <a:pt x="47" y="22"/>
                      <a:pt x="47" y="25"/>
                      <a:pt x="47" y="28"/>
                    </a:cubicBezTo>
                    <a:cubicBezTo>
                      <a:pt x="48" y="32"/>
                      <a:pt x="47" y="35"/>
                      <a:pt x="46" y="38"/>
                    </a:cubicBezTo>
                  </a:path>
                </a:pathLst>
              </a:custGeom>
              <a:solidFill>
                <a:srgbClr val="E88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8" name="Freeform 9368">
                <a:extLst>
                  <a:ext uri="{FF2B5EF4-FFF2-40B4-BE49-F238E27FC236}">
                    <a16:creationId xmlns:a16="http://schemas.microsoft.com/office/drawing/2014/main" id="{2AD4AE96-456F-4356-A3D1-FE808A3EF9D0}"/>
                  </a:ext>
                </a:extLst>
              </p:cNvPr>
              <p:cNvSpPr/>
              <p:nvPr/>
            </p:nvSpPr>
            <p:spPr bwMode="auto">
              <a:xfrm>
                <a:off x="6794" y="1706"/>
                <a:ext cx="4" cy="8"/>
              </a:xfrm>
              <a:custGeom>
                <a:avLst/>
                <a:gdLst>
                  <a:gd name="T0" fmla="*/ 0 w 6"/>
                  <a:gd name="T1" fmla="*/ 0 h 11"/>
                  <a:gd name="T2" fmla="*/ 0 w 6"/>
                  <a:gd name="T3" fmla="*/ 0 h 11"/>
                  <a:gd name="T4" fmla="*/ 3 w 6"/>
                  <a:gd name="T5" fmla="*/ 6 h 11"/>
                  <a:gd name="T6" fmla="*/ 1 w 6"/>
                  <a:gd name="T7" fmla="*/ 11 h 11"/>
                  <a:gd name="T8" fmla="*/ 1 w 6"/>
                  <a:gd name="T9" fmla="*/ 11 h 11"/>
                  <a:gd name="T10" fmla="*/ 2 w 6"/>
                  <a:gd name="T11" fmla="*/ 11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cubicBezTo>
                      <a:pt x="0" y="0"/>
                      <a:pt x="0" y="0"/>
                      <a:pt x="0" y="0"/>
                    </a:cubicBezTo>
                    <a:cubicBezTo>
                      <a:pt x="2" y="2"/>
                      <a:pt x="3" y="3"/>
                      <a:pt x="3" y="6"/>
                    </a:cubicBezTo>
                    <a:cubicBezTo>
                      <a:pt x="3" y="8"/>
                      <a:pt x="2" y="9"/>
                      <a:pt x="1" y="11"/>
                    </a:cubicBezTo>
                    <a:cubicBezTo>
                      <a:pt x="1" y="11"/>
                      <a:pt x="1" y="11"/>
                      <a:pt x="1" y="11"/>
                    </a:cubicBezTo>
                    <a:cubicBezTo>
                      <a:pt x="2" y="11"/>
                      <a:pt x="2" y="11"/>
                      <a:pt x="2" y="11"/>
                    </a:cubicBezTo>
                    <a:cubicBezTo>
                      <a:pt x="6" y="8"/>
                      <a:pt x="5" y="2"/>
                      <a:pt x="0" y="0"/>
                    </a:cubicBezTo>
                  </a:path>
                </a:pathLst>
              </a:custGeom>
              <a:solidFill>
                <a:srgbClr val="F0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9" name="Freeform 9369">
                <a:extLst>
                  <a:ext uri="{FF2B5EF4-FFF2-40B4-BE49-F238E27FC236}">
                    <a16:creationId xmlns:a16="http://schemas.microsoft.com/office/drawing/2014/main" id="{D14A8B99-B5DF-4F71-82AD-4EAAE5ACF509}"/>
                  </a:ext>
                </a:extLst>
              </p:cNvPr>
              <p:cNvSpPr/>
              <p:nvPr/>
            </p:nvSpPr>
            <p:spPr bwMode="auto">
              <a:xfrm>
                <a:off x="6784" y="1712"/>
                <a:ext cx="3" cy="11"/>
              </a:xfrm>
              <a:custGeom>
                <a:avLst/>
                <a:gdLst>
                  <a:gd name="T0" fmla="*/ 2 w 4"/>
                  <a:gd name="T1" fmla="*/ 0 h 14"/>
                  <a:gd name="T2" fmla="*/ 3 w 4"/>
                  <a:gd name="T3" fmla="*/ 7 h 14"/>
                  <a:gd name="T4" fmla="*/ 0 w 4"/>
                  <a:gd name="T5" fmla="*/ 14 h 14"/>
                  <a:gd name="T6" fmla="*/ 1 w 4"/>
                  <a:gd name="T7" fmla="*/ 14 h 14"/>
                  <a:gd name="T8" fmla="*/ 4 w 4"/>
                  <a:gd name="T9" fmla="*/ 7 h 14"/>
                  <a:gd name="T10" fmla="*/ 2 w 4"/>
                  <a:gd name="T11" fmla="*/ 0 h 14"/>
                  <a:gd name="T12" fmla="*/ 2 w 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2" y="0"/>
                    </a:moveTo>
                    <a:cubicBezTo>
                      <a:pt x="2" y="3"/>
                      <a:pt x="3" y="5"/>
                      <a:pt x="3" y="7"/>
                    </a:cubicBezTo>
                    <a:cubicBezTo>
                      <a:pt x="2" y="9"/>
                      <a:pt x="1" y="11"/>
                      <a:pt x="0" y="14"/>
                    </a:cubicBezTo>
                    <a:cubicBezTo>
                      <a:pt x="1" y="14"/>
                      <a:pt x="1" y="14"/>
                      <a:pt x="1" y="14"/>
                    </a:cubicBezTo>
                    <a:cubicBezTo>
                      <a:pt x="3" y="12"/>
                      <a:pt x="4" y="10"/>
                      <a:pt x="4" y="7"/>
                    </a:cubicBezTo>
                    <a:cubicBezTo>
                      <a:pt x="4" y="4"/>
                      <a:pt x="3" y="2"/>
                      <a:pt x="2" y="0"/>
                    </a:cubicBezTo>
                    <a:cubicBezTo>
                      <a:pt x="2" y="0"/>
                      <a:pt x="2" y="0"/>
                      <a:pt x="2" y="0"/>
                    </a:cubicBezTo>
                  </a:path>
                </a:pathLst>
              </a:custGeom>
              <a:solidFill>
                <a:srgbClr val="F0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0" name="Oval 9370">
                <a:extLst>
                  <a:ext uri="{FF2B5EF4-FFF2-40B4-BE49-F238E27FC236}">
                    <a16:creationId xmlns:a16="http://schemas.microsoft.com/office/drawing/2014/main" id="{0D3D7010-4490-47EA-90E5-A54B8B009F2A}"/>
                  </a:ext>
                </a:extLst>
              </p:cNvPr>
              <p:cNvSpPr>
                <a:spLocks noChangeArrowheads="1"/>
              </p:cNvSpPr>
              <p:nvPr/>
            </p:nvSpPr>
            <p:spPr bwMode="auto">
              <a:xfrm>
                <a:off x="6669" y="2466"/>
                <a:ext cx="228" cy="228"/>
              </a:xfrm>
              <a:prstGeom prst="ellipse">
                <a:avLst/>
              </a:prstGeom>
              <a:solidFill>
                <a:srgbClr val="B7E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1" name="Freeform 9371">
                <a:extLst>
                  <a:ext uri="{FF2B5EF4-FFF2-40B4-BE49-F238E27FC236}">
                    <a16:creationId xmlns:a16="http://schemas.microsoft.com/office/drawing/2014/main" id="{DBCA3173-0885-4D65-BA83-79F6C4549797}"/>
                  </a:ext>
                </a:extLst>
              </p:cNvPr>
              <p:cNvSpPr/>
              <p:nvPr/>
            </p:nvSpPr>
            <p:spPr bwMode="auto">
              <a:xfrm>
                <a:off x="6699" y="2532"/>
                <a:ext cx="168" cy="118"/>
              </a:xfrm>
              <a:custGeom>
                <a:avLst/>
                <a:gdLst>
                  <a:gd name="T0" fmla="*/ 208 w 225"/>
                  <a:gd name="T1" fmla="*/ 10 h 158"/>
                  <a:gd name="T2" fmla="*/ 182 w 225"/>
                  <a:gd name="T3" fmla="*/ 10 h 158"/>
                  <a:gd name="T4" fmla="*/ 169 w 225"/>
                  <a:gd name="T5" fmla="*/ 10 h 158"/>
                  <a:gd name="T6" fmla="*/ 122 w 225"/>
                  <a:gd name="T7" fmla="*/ 4 h 158"/>
                  <a:gd name="T8" fmla="*/ 67 w 225"/>
                  <a:gd name="T9" fmla="*/ 2 h 158"/>
                  <a:gd name="T10" fmla="*/ 35 w 225"/>
                  <a:gd name="T11" fmla="*/ 14 h 158"/>
                  <a:gd name="T12" fmla="*/ 13 w 225"/>
                  <a:gd name="T13" fmla="*/ 50 h 158"/>
                  <a:gd name="T14" fmla="*/ 5 w 225"/>
                  <a:gd name="T15" fmla="*/ 79 h 158"/>
                  <a:gd name="T16" fmla="*/ 2 w 225"/>
                  <a:gd name="T17" fmla="*/ 101 h 158"/>
                  <a:gd name="T18" fmla="*/ 0 w 225"/>
                  <a:gd name="T19" fmla="*/ 129 h 158"/>
                  <a:gd name="T20" fmla="*/ 10 w 225"/>
                  <a:gd name="T21" fmla="*/ 154 h 158"/>
                  <a:gd name="T22" fmla="*/ 24 w 225"/>
                  <a:gd name="T23" fmla="*/ 156 h 158"/>
                  <a:gd name="T24" fmla="*/ 65 w 225"/>
                  <a:gd name="T25" fmla="*/ 126 h 158"/>
                  <a:gd name="T26" fmla="*/ 118 w 225"/>
                  <a:gd name="T27" fmla="*/ 104 h 158"/>
                  <a:gd name="T28" fmla="*/ 122 w 225"/>
                  <a:gd name="T29" fmla="*/ 104 h 158"/>
                  <a:gd name="T30" fmla="*/ 142 w 225"/>
                  <a:gd name="T31" fmla="*/ 97 h 158"/>
                  <a:gd name="T32" fmla="*/ 190 w 225"/>
                  <a:gd name="T33" fmla="*/ 74 h 158"/>
                  <a:gd name="T34" fmla="*/ 210 w 225"/>
                  <a:gd name="T35" fmla="*/ 58 h 158"/>
                  <a:gd name="T36" fmla="*/ 223 w 225"/>
                  <a:gd name="T37" fmla="*/ 39 h 158"/>
                  <a:gd name="T38" fmla="*/ 222 w 225"/>
                  <a:gd name="T39" fmla="*/ 39 h 158"/>
                  <a:gd name="T40" fmla="*/ 224 w 225"/>
                  <a:gd name="T41" fmla="*/ 33 h 158"/>
                  <a:gd name="T42" fmla="*/ 208 w 225"/>
                  <a:gd name="T43" fmla="*/ 1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5" h="158">
                    <a:moveTo>
                      <a:pt x="208" y="10"/>
                    </a:moveTo>
                    <a:cubicBezTo>
                      <a:pt x="200" y="11"/>
                      <a:pt x="191" y="11"/>
                      <a:pt x="182" y="10"/>
                    </a:cubicBezTo>
                    <a:cubicBezTo>
                      <a:pt x="178" y="10"/>
                      <a:pt x="174" y="10"/>
                      <a:pt x="169" y="10"/>
                    </a:cubicBezTo>
                    <a:cubicBezTo>
                      <a:pt x="154" y="10"/>
                      <a:pt x="137" y="7"/>
                      <a:pt x="122" y="4"/>
                    </a:cubicBezTo>
                    <a:cubicBezTo>
                      <a:pt x="104" y="0"/>
                      <a:pt x="85" y="0"/>
                      <a:pt x="67" y="2"/>
                    </a:cubicBezTo>
                    <a:cubicBezTo>
                      <a:pt x="55" y="3"/>
                      <a:pt x="44" y="7"/>
                      <a:pt x="35" y="14"/>
                    </a:cubicBezTo>
                    <a:cubicBezTo>
                      <a:pt x="26" y="24"/>
                      <a:pt x="19" y="37"/>
                      <a:pt x="13" y="50"/>
                    </a:cubicBezTo>
                    <a:cubicBezTo>
                      <a:pt x="9" y="59"/>
                      <a:pt x="7" y="69"/>
                      <a:pt x="5" y="79"/>
                    </a:cubicBezTo>
                    <a:cubicBezTo>
                      <a:pt x="4" y="87"/>
                      <a:pt x="3" y="94"/>
                      <a:pt x="2" y="101"/>
                    </a:cubicBezTo>
                    <a:cubicBezTo>
                      <a:pt x="1" y="110"/>
                      <a:pt x="0" y="120"/>
                      <a:pt x="0" y="129"/>
                    </a:cubicBezTo>
                    <a:cubicBezTo>
                      <a:pt x="1" y="137"/>
                      <a:pt x="3" y="148"/>
                      <a:pt x="10" y="154"/>
                    </a:cubicBezTo>
                    <a:cubicBezTo>
                      <a:pt x="13" y="156"/>
                      <a:pt x="20" y="158"/>
                      <a:pt x="24" y="156"/>
                    </a:cubicBezTo>
                    <a:cubicBezTo>
                      <a:pt x="42" y="151"/>
                      <a:pt x="51" y="138"/>
                      <a:pt x="65" y="126"/>
                    </a:cubicBezTo>
                    <a:cubicBezTo>
                      <a:pt x="79" y="114"/>
                      <a:pt x="100" y="110"/>
                      <a:pt x="118" y="104"/>
                    </a:cubicBezTo>
                    <a:cubicBezTo>
                      <a:pt x="120" y="105"/>
                      <a:pt x="121" y="105"/>
                      <a:pt x="122" y="104"/>
                    </a:cubicBezTo>
                    <a:cubicBezTo>
                      <a:pt x="129" y="103"/>
                      <a:pt x="136" y="100"/>
                      <a:pt x="142" y="97"/>
                    </a:cubicBezTo>
                    <a:cubicBezTo>
                      <a:pt x="159" y="91"/>
                      <a:pt x="175" y="83"/>
                      <a:pt x="190" y="74"/>
                    </a:cubicBezTo>
                    <a:cubicBezTo>
                      <a:pt x="196" y="70"/>
                      <a:pt x="203" y="64"/>
                      <a:pt x="210" y="58"/>
                    </a:cubicBezTo>
                    <a:cubicBezTo>
                      <a:pt x="215" y="52"/>
                      <a:pt x="221" y="46"/>
                      <a:pt x="223" y="39"/>
                    </a:cubicBezTo>
                    <a:cubicBezTo>
                      <a:pt x="222" y="39"/>
                      <a:pt x="222" y="39"/>
                      <a:pt x="222" y="39"/>
                    </a:cubicBezTo>
                    <a:cubicBezTo>
                      <a:pt x="223" y="37"/>
                      <a:pt x="224" y="35"/>
                      <a:pt x="224" y="33"/>
                    </a:cubicBezTo>
                    <a:cubicBezTo>
                      <a:pt x="225" y="22"/>
                      <a:pt x="220" y="13"/>
                      <a:pt x="208" y="10"/>
                    </a:cubicBezTo>
                  </a:path>
                </a:pathLst>
              </a:custGeom>
              <a:solidFill>
                <a:srgbClr val="5B1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2" name="Freeform 9372">
                <a:extLst>
                  <a:ext uri="{FF2B5EF4-FFF2-40B4-BE49-F238E27FC236}">
                    <a16:creationId xmlns:a16="http://schemas.microsoft.com/office/drawing/2014/main" id="{EEA9C3B5-B4E1-4F83-B729-CB8872318881}"/>
                  </a:ext>
                </a:extLst>
              </p:cNvPr>
              <p:cNvSpPr/>
              <p:nvPr/>
            </p:nvSpPr>
            <p:spPr bwMode="auto">
              <a:xfrm>
                <a:off x="6700" y="2532"/>
                <a:ext cx="92" cy="117"/>
              </a:xfrm>
              <a:custGeom>
                <a:avLst/>
                <a:gdLst>
                  <a:gd name="T0" fmla="*/ 103 w 123"/>
                  <a:gd name="T1" fmla="*/ 103 h 155"/>
                  <a:gd name="T2" fmla="*/ 79 w 123"/>
                  <a:gd name="T3" fmla="*/ 112 h 155"/>
                  <a:gd name="T4" fmla="*/ 53 w 123"/>
                  <a:gd name="T5" fmla="*/ 130 h 155"/>
                  <a:gd name="T6" fmla="*/ 22 w 123"/>
                  <a:gd name="T7" fmla="*/ 152 h 155"/>
                  <a:gd name="T8" fmla="*/ 1 w 123"/>
                  <a:gd name="T9" fmla="*/ 122 h 155"/>
                  <a:gd name="T10" fmla="*/ 4 w 123"/>
                  <a:gd name="T11" fmla="*/ 92 h 155"/>
                  <a:gd name="T12" fmla="*/ 21 w 123"/>
                  <a:gd name="T13" fmla="*/ 34 h 155"/>
                  <a:gd name="T14" fmla="*/ 30 w 123"/>
                  <a:gd name="T15" fmla="*/ 21 h 155"/>
                  <a:gd name="T16" fmla="*/ 64 w 123"/>
                  <a:gd name="T17" fmla="*/ 3 h 155"/>
                  <a:gd name="T18" fmla="*/ 123 w 123"/>
                  <a:gd name="T19" fmla="*/ 7 h 155"/>
                  <a:gd name="T20" fmla="*/ 107 w 123"/>
                  <a:gd name="T21" fmla="*/ 56 h 155"/>
                  <a:gd name="T22" fmla="*/ 113 w 123"/>
                  <a:gd name="T23" fmla="*/ 100 h 155"/>
                  <a:gd name="T24" fmla="*/ 103 w 123"/>
                  <a:gd name="T25" fmla="*/ 10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155">
                    <a:moveTo>
                      <a:pt x="103" y="103"/>
                    </a:moveTo>
                    <a:cubicBezTo>
                      <a:pt x="95" y="106"/>
                      <a:pt x="87" y="109"/>
                      <a:pt x="79" y="112"/>
                    </a:cubicBezTo>
                    <a:cubicBezTo>
                      <a:pt x="70" y="117"/>
                      <a:pt x="61" y="123"/>
                      <a:pt x="53" y="130"/>
                    </a:cubicBezTo>
                    <a:cubicBezTo>
                      <a:pt x="45" y="138"/>
                      <a:pt x="34" y="150"/>
                      <a:pt x="22" y="152"/>
                    </a:cubicBezTo>
                    <a:cubicBezTo>
                      <a:pt x="5" y="155"/>
                      <a:pt x="0" y="137"/>
                      <a:pt x="1" y="122"/>
                    </a:cubicBezTo>
                    <a:cubicBezTo>
                      <a:pt x="1" y="112"/>
                      <a:pt x="3" y="101"/>
                      <a:pt x="4" y="92"/>
                    </a:cubicBezTo>
                    <a:cubicBezTo>
                      <a:pt x="7" y="72"/>
                      <a:pt x="11" y="52"/>
                      <a:pt x="21" y="34"/>
                    </a:cubicBezTo>
                    <a:cubicBezTo>
                      <a:pt x="23" y="29"/>
                      <a:pt x="27" y="25"/>
                      <a:pt x="30" y="21"/>
                    </a:cubicBezTo>
                    <a:cubicBezTo>
                      <a:pt x="40" y="11"/>
                      <a:pt x="51" y="5"/>
                      <a:pt x="64" y="3"/>
                    </a:cubicBezTo>
                    <a:cubicBezTo>
                      <a:pt x="85" y="0"/>
                      <a:pt x="104" y="4"/>
                      <a:pt x="123" y="7"/>
                    </a:cubicBezTo>
                    <a:cubicBezTo>
                      <a:pt x="111" y="14"/>
                      <a:pt x="108" y="47"/>
                      <a:pt x="107" y="56"/>
                    </a:cubicBezTo>
                    <a:cubicBezTo>
                      <a:pt x="105" y="71"/>
                      <a:pt x="106" y="87"/>
                      <a:pt x="113" y="100"/>
                    </a:cubicBezTo>
                    <a:cubicBezTo>
                      <a:pt x="110" y="101"/>
                      <a:pt x="106" y="102"/>
                      <a:pt x="103" y="103"/>
                    </a:cubicBezTo>
                  </a:path>
                </a:pathLst>
              </a:custGeom>
              <a:solidFill>
                <a:srgbClr val="8D2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3" name="Freeform 9373">
                <a:extLst>
                  <a:ext uri="{FF2B5EF4-FFF2-40B4-BE49-F238E27FC236}">
                    <a16:creationId xmlns:a16="http://schemas.microsoft.com/office/drawing/2014/main" id="{715A5A78-2605-418A-A82C-1B408A891685}"/>
                  </a:ext>
                </a:extLst>
              </p:cNvPr>
              <p:cNvSpPr/>
              <p:nvPr/>
            </p:nvSpPr>
            <p:spPr bwMode="auto">
              <a:xfrm>
                <a:off x="6780" y="2538"/>
                <a:ext cx="85" cy="69"/>
              </a:xfrm>
              <a:custGeom>
                <a:avLst/>
                <a:gdLst>
                  <a:gd name="T0" fmla="*/ 108 w 113"/>
                  <a:gd name="T1" fmla="*/ 37 h 91"/>
                  <a:gd name="T2" fmla="*/ 72 w 113"/>
                  <a:gd name="T3" fmla="*/ 67 h 91"/>
                  <a:gd name="T4" fmla="*/ 14 w 113"/>
                  <a:gd name="T5" fmla="*/ 90 h 91"/>
                  <a:gd name="T6" fmla="*/ 13 w 113"/>
                  <a:gd name="T7" fmla="*/ 91 h 91"/>
                  <a:gd name="T8" fmla="*/ 2 w 113"/>
                  <a:gd name="T9" fmla="*/ 66 h 91"/>
                  <a:gd name="T10" fmla="*/ 24 w 113"/>
                  <a:gd name="T11" fmla="*/ 0 h 91"/>
                  <a:gd name="T12" fmla="*/ 42 w 113"/>
                  <a:gd name="T13" fmla="*/ 2 h 91"/>
                  <a:gd name="T14" fmla="*/ 103 w 113"/>
                  <a:gd name="T15" fmla="*/ 4 h 91"/>
                  <a:gd name="T16" fmla="*/ 113 w 113"/>
                  <a:gd name="T17" fmla="*/ 24 h 91"/>
                  <a:gd name="T18" fmla="*/ 108 w 113"/>
                  <a:gd name="T19" fmla="*/ 3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91">
                    <a:moveTo>
                      <a:pt x="108" y="37"/>
                    </a:moveTo>
                    <a:cubicBezTo>
                      <a:pt x="98" y="49"/>
                      <a:pt x="86" y="60"/>
                      <a:pt x="72" y="67"/>
                    </a:cubicBezTo>
                    <a:cubicBezTo>
                      <a:pt x="54" y="76"/>
                      <a:pt x="34" y="84"/>
                      <a:pt x="14" y="90"/>
                    </a:cubicBezTo>
                    <a:cubicBezTo>
                      <a:pt x="14" y="90"/>
                      <a:pt x="13" y="91"/>
                      <a:pt x="13" y="91"/>
                    </a:cubicBezTo>
                    <a:cubicBezTo>
                      <a:pt x="4" y="89"/>
                      <a:pt x="3" y="76"/>
                      <a:pt x="2" y="66"/>
                    </a:cubicBezTo>
                    <a:cubicBezTo>
                      <a:pt x="0" y="51"/>
                      <a:pt x="2" y="2"/>
                      <a:pt x="24" y="0"/>
                    </a:cubicBezTo>
                    <a:cubicBezTo>
                      <a:pt x="30" y="1"/>
                      <a:pt x="36" y="2"/>
                      <a:pt x="42" y="2"/>
                    </a:cubicBezTo>
                    <a:cubicBezTo>
                      <a:pt x="62" y="4"/>
                      <a:pt x="83" y="7"/>
                      <a:pt x="103" y="4"/>
                    </a:cubicBezTo>
                    <a:cubicBezTo>
                      <a:pt x="110" y="7"/>
                      <a:pt x="113" y="16"/>
                      <a:pt x="113" y="24"/>
                    </a:cubicBezTo>
                    <a:cubicBezTo>
                      <a:pt x="113" y="29"/>
                      <a:pt x="111" y="33"/>
                      <a:pt x="108" y="37"/>
                    </a:cubicBezTo>
                  </a:path>
                </a:pathLst>
              </a:custGeom>
              <a:solidFill>
                <a:srgbClr val="8D2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4" name="Freeform 9374">
                <a:extLst>
                  <a:ext uri="{FF2B5EF4-FFF2-40B4-BE49-F238E27FC236}">
                    <a16:creationId xmlns:a16="http://schemas.microsoft.com/office/drawing/2014/main" id="{239AF15F-E928-4B5C-9213-8AE83BD19B37}"/>
                  </a:ext>
                </a:extLst>
              </p:cNvPr>
              <p:cNvSpPr>
                <a:spLocks noEditPoints="1"/>
              </p:cNvSpPr>
              <p:nvPr/>
            </p:nvSpPr>
            <p:spPr bwMode="auto">
              <a:xfrm>
                <a:off x="6701" y="2589"/>
                <a:ext cx="84" cy="57"/>
              </a:xfrm>
              <a:custGeom>
                <a:avLst/>
                <a:gdLst>
                  <a:gd name="T0" fmla="*/ 18 w 112"/>
                  <a:gd name="T1" fmla="*/ 76 h 76"/>
                  <a:gd name="T2" fmla="*/ 18 w 112"/>
                  <a:gd name="T3" fmla="*/ 76 h 76"/>
                  <a:gd name="T4" fmla="*/ 18 w 112"/>
                  <a:gd name="T5" fmla="*/ 76 h 76"/>
                  <a:gd name="T6" fmla="*/ 18 w 112"/>
                  <a:gd name="T7" fmla="*/ 76 h 76"/>
                  <a:gd name="T8" fmla="*/ 21 w 112"/>
                  <a:gd name="T9" fmla="*/ 76 h 76"/>
                  <a:gd name="T10" fmla="*/ 18 w 112"/>
                  <a:gd name="T11" fmla="*/ 76 h 76"/>
                  <a:gd name="T12" fmla="*/ 21 w 112"/>
                  <a:gd name="T13" fmla="*/ 76 h 76"/>
                  <a:gd name="T14" fmla="*/ 0 w 112"/>
                  <a:gd name="T15" fmla="*/ 46 h 76"/>
                  <a:gd name="T16" fmla="*/ 0 w 112"/>
                  <a:gd name="T17" fmla="*/ 47 h 76"/>
                  <a:gd name="T18" fmla="*/ 0 w 112"/>
                  <a:gd name="T19" fmla="*/ 46 h 76"/>
                  <a:gd name="T20" fmla="*/ 0 w 112"/>
                  <a:gd name="T21" fmla="*/ 46 h 76"/>
                  <a:gd name="T22" fmla="*/ 0 w 112"/>
                  <a:gd name="T23" fmla="*/ 43 h 76"/>
                  <a:gd name="T24" fmla="*/ 0 w 112"/>
                  <a:gd name="T25" fmla="*/ 46 h 76"/>
                  <a:gd name="T26" fmla="*/ 0 w 112"/>
                  <a:gd name="T27" fmla="*/ 43 h 76"/>
                  <a:gd name="T28" fmla="*/ 106 w 112"/>
                  <a:gd name="T29" fmla="*/ 0 h 76"/>
                  <a:gd name="T30" fmla="*/ 105 w 112"/>
                  <a:gd name="T31" fmla="*/ 0 h 76"/>
                  <a:gd name="T32" fmla="*/ 112 w 112"/>
                  <a:gd name="T33" fmla="*/ 24 h 76"/>
                  <a:gd name="T34" fmla="*/ 106 w 112"/>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76">
                    <a:moveTo>
                      <a:pt x="18" y="76"/>
                    </a:moveTo>
                    <a:cubicBezTo>
                      <a:pt x="18" y="76"/>
                      <a:pt x="18" y="76"/>
                      <a:pt x="18" y="76"/>
                    </a:cubicBezTo>
                    <a:cubicBezTo>
                      <a:pt x="18" y="76"/>
                      <a:pt x="18" y="76"/>
                      <a:pt x="18" y="76"/>
                    </a:cubicBezTo>
                    <a:cubicBezTo>
                      <a:pt x="18" y="76"/>
                      <a:pt x="18" y="76"/>
                      <a:pt x="18" y="76"/>
                    </a:cubicBezTo>
                    <a:moveTo>
                      <a:pt x="21" y="76"/>
                    </a:moveTo>
                    <a:cubicBezTo>
                      <a:pt x="20" y="76"/>
                      <a:pt x="19" y="76"/>
                      <a:pt x="18" y="76"/>
                    </a:cubicBezTo>
                    <a:cubicBezTo>
                      <a:pt x="19" y="76"/>
                      <a:pt x="20" y="76"/>
                      <a:pt x="21" y="76"/>
                    </a:cubicBezTo>
                    <a:moveTo>
                      <a:pt x="0" y="46"/>
                    </a:moveTo>
                    <a:cubicBezTo>
                      <a:pt x="0" y="46"/>
                      <a:pt x="0" y="46"/>
                      <a:pt x="0" y="47"/>
                    </a:cubicBezTo>
                    <a:cubicBezTo>
                      <a:pt x="0" y="46"/>
                      <a:pt x="0" y="46"/>
                      <a:pt x="0" y="46"/>
                    </a:cubicBezTo>
                    <a:cubicBezTo>
                      <a:pt x="0" y="46"/>
                      <a:pt x="0" y="46"/>
                      <a:pt x="0" y="46"/>
                    </a:cubicBezTo>
                    <a:moveTo>
                      <a:pt x="0" y="43"/>
                    </a:moveTo>
                    <a:cubicBezTo>
                      <a:pt x="0" y="44"/>
                      <a:pt x="0" y="45"/>
                      <a:pt x="0" y="46"/>
                    </a:cubicBezTo>
                    <a:cubicBezTo>
                      <a:pt x="0" y="45"/>
                      <a:pt x="0" y="44"/>
                      <a:pt x="0" y="43"/>
                    </a:cubicBezTo>
                    <a:moveTo>
                      <a:pt x="106" y="0"/>
                    </a:moveTo>
                    <a:cubicBezTo>
                      <a:pt x="105" y="0"/>
                      <a:pt x="105" y="0"/>
                      <a:pt x="105" y="0"/>
                    </a:cubicBezTo>
                    <a:cubicBezTo>
                      <a:pt x="106" y="8"/>
                      <a:pt x="108" y="17"/>
                      <a:pt x="112" y="24"/>
                    </a:cubicBezTo>
                    <a:cubicBezTo>
                      <a:pt x="108" y="17"/>
                      <a:pt x="106" y="8"/>
                      <a:pt x="106" y="0"/>
                    </a:cubicBezTo>
                  </a:path>
                </a:pathLst>
              </a:custGeom>
              <a:solidFill>
                <a:srgbClr val="491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5" name="Freeform 9375">
                <a:extLst>
                  <a:ext uri="{FF2B5EF4-FFF2-40B4-BE49-F238E27FC236}">
                    <a16:creationId xmlns:a16="http://schemas.microsoft.com/office/drawing/2014/main" id="{8EB332DE-DA07-479B-9078-6F4B2C6BCA65}"/>
                  </a:ext>
                </a:extLst>
              </p:cNvPr>
              <p:cNvSpPr/>
              <p:nvPr/>
            </p:nvSpPr>
            <p:spPr bwMode="auto">
              <a:xfrm>
                <a:off x="6700" y="2589"/>
                <a:ext cx="85" cy="57"/>
              </a:xfrm>
              <a:custGeom>
                <a:avLst/>
                <a:gdLst>
                  <a:gd name="T0" fmla="*/ 106 w 113"/>
                  <a:gd name="T1" fmla="*/ 0 h 76"/>
                  <a:gd name="T2" fmla="*/ 71 w 113"/>
                  <a:gd name="T3" fmla="*/ 10 h 76"/>
                  <a:gd name="T4" fmla="*/ 30 w 113"/>
                  <a:gd name="T5" fmla="*/ 30 h 76"/>
                  <a:gd name="T6" fmla="*/ 12 w 113"/>
                  <a:gd name="T7" fmla="*/ 36 h 76"/>
                  <a:gd name="T8" fmla="*/ 9 w 113"/>
                  <a:gd name="T9" fmla="*/ 35 h 76"/>
                  <a:gd name="T10" fmla="*/ 14 w 113"/>
                  <a:gd name="T11" fmla="*/ 62 h 76"/>
                  <a:gd name="T12" fmla="*/ 14 w 113"/>
                  <a:gd name="T13" fmla="*/ 62 h 76"/>
                  <a:gd name="T14" fmla="*/ 6 w 113"/>
                  <a:gd name="T15" fmla="*/ 35 h 76"/>
                  <a:gd name="T16" fmla="*/ 2 w 113"/>
                  <a:gd name="T17" fmla="*/ 33 h 76"/>
                  <a:gd name="T18" fmla="*/ 1 w 113"/>
                  <a:gd name="T19" fmla="*/ 43 h 76"/>
                  <a:gd name="T20" fmla="*/ 1 w 113"/>
                  <a:gd name="T21" fmla="*/ 46 h 76"/>
                  <a:gd name="T22" fmla="*/ 1 w 113"/>
                  <a:gd name="T23" fmla="*/ 46 h 76"/>
                  <a:gd name="T24" fmla="*/ 1 w 113"/>
                  <a:gd name="T25" fmla="*/ 46 h 76"/>
                  <a:gd name="T26" fmla="*/ 1 w 113"/>
                  <a:gd name="T27" fmla="*/ 46 h 76"/>
                  <a:gd name="T28" fmla="*/ 1 w 113"/>
                  <a:gd name="T29" fmla="*/ 47 h 76"/>
                  <a:gd name="T30" fmla="*/ 19 w 113"/>
                  <a:gd name="T31" fmla="*/ 76 h 76"/>
                  <a:gd name="T32" fmla="*/ 19 w 113"/>
                  <a:gd name="T33" fmla="*/ 76 h 76"/>
                  <a:gd name="T34" fmla="*/ 19 w 113"/>
                  <a:gd name="T35" fmla="*/ 76 h 76"/>
                  <a:gd name="T36" fmla="*/ 22 w 113"/>
                  <a:gd name="T37" fmla="*/ 76 h 76"/>
                  <a:gd name="T38" fmla="*/ 22 w 113"/>
                  <a:gd name="T39" fmla="*/ 76 h 76"/>
                  <a:gd name="T40" fmla="*/ 53 w 113"/>
                  <a:gd name="T41" fmla="*/ 54 h 76"/>
                  <a:gd name="T42" fmla="*/ 79 w 113"/>
                  <a:gd name="T43" fmla="*/ 36 h 76"/>
                  <a:gd name="T44" fmla="*/ 103 w 113"/>
                  <a:gd name="T45" fmla="*/ 27 h 76"/>
                  <a:gd name="T46" fmla="*/ 113 w 113"/>
                  <a:gd name="T47" fmla="*/ 24 h 76"/>
                  <a:gd name="T48" fmla="*/ 113 w 113"/>
                  <a:gd name="T49" fmla="*/ 24 h 76"/>
                  <a:gd name="T50" fmla="*/ 113 w 113"/>
                  <a:gd name="T51" fmla="*/ 24 h 76"/>
                  <a:gd name="T52" fmla="*/ 106 w 113"/>
                  <a:gd name="T5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76">
                    <a:moveTo>
                      <a:pt x="106" y="0"/>
                    </a:moveTo>
                    <a:cubicBezTo>
                      <a:pt x="94" y="3"/>
                      <a:pt x="82" y="6"/>
                      <a:pt x="71" y="10"/>
                    </a:cubicBezTo>
                    <a:cubicBezTo>
                      <a:pt x="56" y="15"/>
                      <a:pt x="44" y="23"/>
                      <a:pt x="30" y="30"/>
                    </a:cubicBezTo>
                    <a:cubicBezTo>
                      <a:pt x="24" y="33"/>
                      <a:pt x="18" y="36"/>
                      <a:pt x="12" y="36"/>
                    </a:cubicBezTo>
                    <a:cubicBezTo>
                      <a:pt x="11" y="36"/>
                      <a:pt x="10" y="36"/>
                      <a:pt x="9" y="35"/>
                    </a:cubicBezTo>
                    <a:cubicBezTo>
                      <a:pt x="9" y="45"/>
                      <a:pt x="10" y="54"/>
                      <a:pt x="14" y="62"/>
                    </a:cubicBezTo>
                    <a:cubicBezTo>
                      <a:pt x="14" y="62"/>
                      <a:pt x="14" y="62"/>
                      <a:pt x="14" y="62"/>
                    </a:cubicBezTo>
                    <a:cubicBezTo>
                      <a:pt x="8" y="55"/>
                      <a:pt x="6" y="45"/>
                      <a:pt x="6" y="35"/>
                    </a:cubicBezTo>
                    <a:cubicBezTo>
                      <a:pt x="4" y="34"/>
                      <a:pt x="3" y="34"/>
                      <a:pt x="2" y="33"/>
                    </a:cubicBezTo>
                    <a:cubicBezTo>
                      <a:pt x="2" y="36"/>
                      <a:pt x="1" y="40"/>
                      <a:pt x="1" y="43"/>
                    </a:cubicBezTo>
                    <a:cubicBezTo>
                      <a:pt x="1" y="44"/>
                      <a:pt x="1" y="45"/>
                      <a:pt x="1" y="46"/>
                    </a:cubicBezTo>
                    <a:cubicBezTo>
                      <a:pt x="1" y="46"/>
                      <a:pt x="1" y="46"/>
                      <a:pt x="1" y="46"/>
                    </a:cubicBezTo>
                    <a:cubicBezTo>
                      <a:pt x="1" y="46"/>
                      <a:pt x="1" y="46"/>
                      <a:pt x="1" y="46"/>
                    </a:cubicBezTo>
                    <a:cubicBezTo>
                      <a:pt x="1" y="46"/>
                      <a:pt x="1" y="46"/>
                      <a:pt x="1" y="46"/>
                    </a:cubicBezTo>
                    <a:cubicBezTo>
                      <a:pt x="1" y="46"/>
                      <a:pt x="1" y="46"/>
                      <a:pt x="1" y="47"/>
                    </a:cubicBezTo>
                    <a:cubicBezTo>
                      <a:pt x="0" y="60"/>
                      <a:pt x="5" y="76"/>
                      <a:pt x="19" y="76"/>
                    </a:cubicBezTo>
                    <a:cubicBezTo>
                      <a:pt x="19" y="76"/>
                      <a:pt x="19" y="76"/>
                      <a:pt x="19" y="76"/>
                    </a:cubicBezTo>
                    <a:cubicBezTo>
                      <a:pt x="19" y="76"/>
                      <a:pt x="19" y="76"/>
                      <a:pt x="19" y="76"/>
                    </a:cubicBezTo>
                    <a:cubicBezTo>
                      <a:pt x="20" y="76"/>
                      <a:pt x="21" y="76"/>
                      <a:pt x="22" y="76"/>
                    </a:cubicBezTo>
                    <a:cubicBezTo>
                      <a:pt x="22" y="76"/>
                      <a:pt x="22" y="76"/>
                      <a:pt x="22" y="76"/>
                    </a:cubicBezTo>
                    <a:cubicBezTo>
                      <a:pt x="34" y="74"/>
                      <a:pt x="45" y="62"/>
                      <a:pt x="53" y="54"/>
                    </a:cubicBezTo>
                    <a:cubicBezTo>
                      <a:pt x="61" y="47"/>
                      <a:pt x="70" y="41"/>
                      <a:pt x="79" y="36"/>
                    </a:cubicBezTo>
                    <a:cubicBezTo>
                      <a:pt x="87" y="33"/>
                      <a:pt x="95" y="30"/>
                      <a:pt x="103" y="27"/>
                    </a:cubicBezTo>
                    <a:cubicBezTo>
                      <a:pt x="106" y="26"/>
                      <a:pt x="110" y="25"/>
                      <a:pt x="113" y="24"/>
                    </a:cubicBezTo>
                    <a:cubicBezTo>
                      <a:pt x="113" y="24"/>
                      <a:pt x="113" y="24"/>
                      <a:pt x="113" y="24"/>
                    </a:cubicBezTo>
                    <a:cubicBezTo>
                      <a:pt x="113" y="24"/>
                      <a:pt x="113" y="24"/>
                      <a:pt x="113" y="24"/>
                    </a:cubicBezTo>
                    <a:cubicBezTo>
                      <a:pt x="109" y="17"/>
                      <a:pt x="107" y="8"/>
                      <a:pt x="106" y="0"/>
                    </a:cubicBezTo>
                  </a:path>
                </a:pathLst>
              </a:custGeom>
              <a:solidFill>
                <a:srgbClr val="71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6" name="Freeform 9376">
                <a:extLst>
                  <a:ext uri="{FF2B5EF4-FFF2-40B4-BE49-F238E27FC236}">
                    <a16:creationId xmlns:a16="http://schemas.microsoft.com/office/drawing/2014/main" id="{CA3978BE-F93B-49B9-92B9-747E35C5716F}"/>
                  </a:ext>
                </a:extLst>
              </p:cNvPr>
              <p:cNvSpPr>
                <a:spLocks noEditPoints="1"/>
              </p:cNvSpPr>
              <p:nvPr/>
            </p:nvSpPr>
            <p:spPr bwMode="auto">
              <a:xfrm>
                <a:off x="6723" y="2534"/>
                <a:ext cx="69" cy="14"/>
              </a:xfrm>
              <a:custGeom>
                <a:avLst/>
                <a:gdLst>
                  <a:gd name="T0" fmla="*/ 87 w 93"/>
                  <a:gd name="T1" fmla="*/ 11 h 19"/>
                  <a:gd name="T2" fmla="*/ 86 w 93"/>
                  <a:gd name="T3" fmla="*/ 14 h 19"/>
                  <a:gd name="T4" fmla="*/ 86 w 93"/>
                  <a:gd name="T5" fmla="*/ 14 h 19"/>
                  <a:gd name="T6" fmla="*/ 87 w 93"/>
                  <a:gd name="T7" fmla="*/ 11 h 19"/>
                  <a:gd name="T8" fmla="*/ 90 w 93"/>
                  <a:gd name="T9" fmla="*/ 4 h 19"/>
                  <a:gd name="T10" fmla="*/ 93 w 93"/>
                  <a:gd name="T11" fmla="*/ 5 h 19"/>
                  <a:gd name="T12" fmla="*/ 93 w 93"/>
                  <a:gd name="T13" fmla="*/ 5 h 19"/>
                  <a:gd name="T14" fmla="*/ 90 w 93"/>
                  <a:gd name="T15" fmla="*/ 4 h 19"/>
                  <a:gd name="T16" fmla="*/ 87 w 93"/>
                  <a:gd name="T17" fmla="*/ 4 h 19"/>
                  <a:gd name="T18" fmla="*/ 90 w 93"/>
                  <a:gd name="T19" fmla="*/ 4 h 19"/>
                  <a:gd name="T20" fmla="*/ 87 w 93"/>
                  <a:gd name="T21" fmla="*/ 4 h 19"/>
                  <a:gd name="T22" fmla="*/ 86 w 93"/>
                  <a:gd name="T23" fmla="*/ 4 h 19"/>
                  <a:gd name="T24" fmla="*/ 87 w 93"/>
                  <a:gd name="T25" fmla="*/ 4 h 19"/>
                  <a:gd name="T26" fmla="*/ 86 w 93"/>
                  <a:gd name="T27" fmla="*/ 4 h 19"/>
                  <a:gd name="T28" fmla="*/ 35 w 93"/>
                  <a:gd name="T29" fmla="*/ 1 h 19"/>
                  <a:gd name="T30" fmla="*/ 34 w 93"/>
                  <a:gd name="T31" fmla="*/ 1 h 19"/>
                  <a:gd name="T32" fmla="*/ 0 w 93"/>
                  <a:gd name="T33" fmla="*/ 19 h 19"/>
                  <a:gd name="T34" fmla="*/ 0 w 93"/>
                  <a:gd name="T35" fmla="*/ 19 h 19"/>
                  <a:gd name="T36" fmla="*/ 0 w 93"/>
                  <a:gd name="T37" fmla="*/ 19 h 19"/>
                  <a:gd name="T38" fmla="*/ 34 w 93"/>
                  <a:gd name="T39" fmla="*/ 1 h 19"/>
                  <a:gd name="T40" fmla="*/ 35 w 93"/>
                  <a:gd name="T41" fmla="*/ 1 h 19"/>
                  <a:gd name="T42" fmla="*/ 51 w 93"/>
                  <a:gd name="T43" fmla="*/ 0 h 19"/>
                  <a:gd name="T44" fmla="*/ 37 w 93"/>
                  <a:gd name="T45" fmla="*/ 1 h 19"/>
                  <a:gd name="T46" fmla="*/ 51 w 93"/>
                  <a:gd name="T47" fmla="*/ 0 h 19"/>
                  <a:gd name="T48" fmla="*/ 51 w 93"/>
                  <a:gd name="T49" fmla="*/ 0 h 19"/>
                  <a:gd name="T50" fmla="*/ 51 w 93"/>
                  <a:gd name="T51" fmla="*/ 0 h 19"/>
                  <a:gd name="T52" fmla="*/ 51 w 93"/>
                  <a:gd name="T53" fmla="*/ 0 h 19"/>
                  <a:gd name="T54" fmla="*/ 51 w 93"/>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
                    <a:moveTo>
                      <a:pt x="87" y="11"/>
                    </a:moveTo>
                    <a:cubicBezTo>
                      <a:pt x="87" y="12"/>
                      <a:pt x="86" y="13"/>
                      <a:pt x="86" y="14"/>
                    </a:cubicBezTo>
                    <a:cubicBezTo>
                      <a:pt x="86" y="14"/>
                      <a:pt x="86" y="14"/>
                      <a:pt x="86" y="14"/>
                    </a:cubicBezTo>
                    <a:cubicBezTo>
                      <a:pt x="86" y="13"/>
                      <a:pt x="87" y="12"/>
                      <a:pt x="87" y="11"/>
                    </a:cubicBezTo>
                    <a:moveTo>
                      <a:pt x="90" y="4"/>
                    </a:moveTo>
                    <a:cubicBezTo>
                      <a:pt x="91" y="4"/>
                      <a:pt x="92" y="5"/>
                      <a:pt x="93" y="5"/>
                    </a:cubicBezTo>
                    <a:cubicBezTo>
                      <a:pt x="93" y="5"/>
                      <a:pt x="93" y="5"/>
                      <a:pt x="93" y="5"/>
                    </a:cubicBezTo>
                    <a:cubicBezTo>
                      <a:pt x="92" y="5"/>
                      <a:pt x="91" y="4"/>
                      <a:pt x="90" y="4"/>
                    </a:cubicBezTo>
                    <a:moveTo>
                      <a:pt x="87" y="4"/>
                    </a:moveTo>
                    <a:cubicBezTo>
                      <a:pt x="88" y="4"/>
                      <a:pt x="89" y="4"/>
                      <a:pt x="90" y="4"/>
                    </a:cubicBezTo>
                    <a:cubicBezTo>
                      <a:pt x="89" y="4"/>
                      <a:pt x="88" y="4"/>
                      <a:pt x="87" y="4"/>
                    </a:cubicBezTo>
                    <a:moveTo>
                      <a:pt x="86" y="4"/>
                    </a:moveTo>
                    <a:cubicBezTo>
                      <a:pt x="86" y="4"/>
                      <a:pt x="87" y="4"/>
                      <a:pt x="87" y="4"/>
                    </a:cubicBezTo>
                    <a:cubicBezTo>
                      <a:pt x="87" y="4"/>
                      <a:pt x="86" y="4"/>
                      <a:pt x="86" y="4"/>
                    </a:cubicBezTo>
                    <a:moveTo>
                      <a:pt x="35" y="1"/>
                    </a:moveTo>
                    <a:cubicBezTo>
                      <a:pt x="35" y="1"/>
                      <a:pt x="35" y="1"/>
                      <a:pt x="34" y="1"/>
                    </a:cubicBezTo>
                    <a:cubicBezTo>
                      <a:pt x="21" y="3"/>
                      <a:pt x="10" y="9"/>
                      <a:pt x="0" y="19"/>
                    </a:cubicBezTo>
                    <a:cubicBezTo>
                      <a:pt x="0" y="19"/>
                      <a:pt x="0" y="19"/>
                      <a:pt x="0" y="19"/>
                    </a:cubicBezTo>
                    <a:cubicBezTo>
                      <a:pt x="0" y="19"/>
                      <a:pt x="0" y="19"/>
                      <a:pt x="0" y="19"/>
                    </a:cubicBezTo>
                    <a:cubicBezTo>
                      <a:pt x="10" y="9"/>
                      <a:pt x="21" y="3"/>
                      <a:pt x="34" y="1"/>
                    </a:cubicBezTo>
                    <a:cubicBezTo>
                      <a:pt x="35" y="1"/>
                      <a:pt x="35" y="1"/>
                      <a:pt x="35" y="1"/>
                    </a:cubicBezTo>
                    <a:moveTo>
                      <a:pt x="51" y="0"/>
                    </a:moveTo>
                    <a:cubicBezTo>
                      <a:pt x="46" y="0"/>
                      <a:pt x="41" y="0"/>
                      <a:pt x="37" y="1"/>
                    </a:cubicBezTo>
                    <a:cubicBezTo>
                      <a:pt x="41" y="0"/>
                      <a:pt x="46" y="0"/>
                      <a:pt x="51" y="0"/>
                    </a:cubicBezTo>
                    <a:moveTo>
                      <a:pt x="51" y="0"/>
                    </a:moveTo>
                    <a:cubicBezTo>
                      <a:pt x="51" y="0"/>
                      <a:pt x="51" y="0"/>
                      <a:pt x="51" y="0"/>
                    </a:cubicBezTo>
                    <a:cubicBezTo>
                      <a:pt x="51" y="0"/>
                      <a:pt x="51" y="0"/>
                      <a:pt x="51" y="0"/>
                    </a:cubicBezTo>
                    <a:cubicBezTo>
                      <a:pt x="51" y="0"/>
                      <a:pt x="51" y="0"/>
                      <a:pt x="51" y="0"/>
                    </a:cubicBezTo>
                  </a:path>
                </a:pathLst>
              </a:custGeom>
              <a:solidFill>
                <a:srgbClr val="491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7" name="Freeform 9377">
                <a:extLst>
                  <a:ext uri="{FF2B5EF4-FFF2-40B4-BE49-F238E27FC236}">
                    <a16:creationId xmlns:a16="http://schemas.microsoft.com/office/drawing/2014/main" id="{F94BC13A-196A-4F38-9B79-59C757C261D0}"/>
                  </a:ext>
                </a:extLst>
              </p:cNvPr>
              <p:cNvSpPr/>
              <p:nvPr/>
            </p:nvSpPr>
            <p:spPr bwMode="auto">
              <a:xfrm>
                <a:off x="6722" y="2534"/>
                <a:ext cx="70" cy="16"/>
              </a:xfrm>
              <a:custGeom>
                <a:avLst/>
                <a:gdLst>
                  <a:gd name="T0" fmla="*/ 52 w 94"/>
                  <a:gd name="T1" fmla="*/ 0 h 21"/>
                  <a:gd name="T2" fmla="*/ 52 w 94"/>
                  <a:gd name="T3" fmla="*/ 0 h 21"/>
                  <a:gd name="T4" fmla="*/ 38 w 94"/>
                  <a:gd name="T5" fmla="*/ 1 h 21"/>
                  <a:gd name="T6" fmla="*/ 36 w 94"/>
                  <a:gd name="T7" fmla="*/ 1 h 21"/>
                  <a:gd name="T8" fmla="*/ 35 w 94"/>
                  <a:gd name="T9" fmla="*/ 1 h 21"/>
                  <a:gd name="T10" fmla="*/ 1 w 94"/>
                  <a:gd name="T11" fmla="*/ 19 h 21"/>
                  <a:gd name="T12" fmla="*/ 1 w 94"/>
                  <a:gd name="T13" fmla="*/ 19 h 21"/>
                  <a:gd name="T14" fmla="*/ 0 w 94"/>
                  <a:gd name="T15" fmla="*/ 21 h 21"/>
                  <a:gd name="T16" fmla="*/ 45 w 94"/>
                  <a:gd name="T17" fmla="*/ 10 h 21"/>
                  <a:gd name="T18" fmla="*/ 51 w 94"/>
                  <a:gd name="T19" fmla="*/ 10 h 21"/>
                  <a:gd name="T20" fmla="*/ 87 w 94"/>
                  <a:gd name="T21" fmla="*/ 14 h 21"/>
                  <a:gd name="T22" fmla="*/ 88 w 94"/>
                  <a:gd name="T23" fmla="*/ 11 h 21"/>
                  <a:gd name="T24" fmla="*/ 94 w 94"/>
                  <a:gd name="T25" fmla="*/ 5 h 21"/>
                  <a:gd name="T26" fmla="*/ 91 w 94"/>
                  <a:gd name="T27" fmla="*/ 4 h 21"/>
                  <a:gd name="T28" fmla="*/ 91 w 94"/>
                  <a:gd name="T29" fmla="*/ 4 h 21"/>
                  <a:gd name="T30" fmla="*/ 88 w 94"/>
                  <a:gd name="T31" fmla="*/ 4 h 21"/>
                  <a:gd name="T32" fmla="*/ 88 w 94"/>
                  <a:gd name="T33" fmla="*/ 4 h 21"/>
                  <a:gd name="T34" fmla="*/ 87 w 94"/>
                  <a:gd name="T35" fmla="*/ 4 h 21"/>
                  <a:gd name="T36" fmla="*/ 52 w 94"/>
                  <a:gd name="T37" fmla="*/ 0 h 21"/>
                  <a:gd name="T38" fmla="*/ 52 w 94"/>
                  <a:gd name="T3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21">
                    <a:moveTo>
                      <a:pt x="52" y="0"/>
                    </a:moveTo>
                    <a:cubicBezTo>
                      <a:pt x="52" y="0"/>
                      <a:pt x="52" y="0"/>
                      <a:pt x="52" y="0"/>
                    </a:cubicBezTo>
                    <a:cubicBezTo>
                      <a:pt x="47" y="0"/>
                      <a:pt x="42" y="0"/>
                      <a:pt x="38" y="1"/>
                    </a:cubicBezTo>
                    <a:cubicBezTo>
                      <a:pt x="37" y="1"/>
                      <a:pt x="37" y="1"/>
                      <a:pt x="36" y="1"/>
                    </a:cubicBezTo>
                    <a:cubicBezTo>
                      <a:pt x="36" y="1"/>
                      <a:pt x="36" y="1"/>
                      <a:pt x="35" y="1"/>
                    </a:cubicBezTo>
                    <a:cubicBezTo>
                      <a:pt x="22" y="3"/>
                      <a:pt x="11" y="9"/>
                      <a:pt x="1" y="19"/>
                    </a:cubicBezTo>
                    <a:cubicBezTo>
                      <a:pt x="1" y="19"/>
                      <a:pt x="1" y="19"/>
                      <a:pt x="1" y="19"/>
                    </a:cubicBezTo>
                    <a:cubicBezTo>
                      <a:pt x="1" y="19"/>
                      <a:pt x="0" y="20"/>
                      <a:pt x="0" y="21"/>
                    </a:cubicBezTo>
                    <a:cubicBezTo>
                      <a:pt x="13" y="13"/>
                      <a:pt x="29" y="10"/>
                      <a:pt x="45" y="10"/>
                    </a:cubicBezTo>
                    <a:cubicBezTo>
                      <a:pt x="47" y="10"/>
                      <a:pt x="49" y="10"/>
                      <a:pt x="51" y="10"/>
                    </a:cubicBezTo>
                    <a:cubicBezTo>
                      <a:pt x="63" y="11"/>
                      <a:pt x="75" y="12"/>
                      <a:pt x="87" y="14"/>
                    </a:cubicBezTo>
                    <a:cubicBezTo>
                      <a:pt x="87" y="13"/>
                      <a:pt x="88" y="12"/>
                      <a:pt x="88" y="11"/>
                    </a:cubicBezTo>
                    <a:cubicBezTo>
                      <a:pt x="90" y="9"/>
                      <a:pt x="92" y="6"/>
                      <a:pt x="94" y="5"/>
                    </a:cubicBezTo>
                    <a:cubicBezTo>
                      <a:pt x="93" y="5"/>
                      <a:pt x="92" y="4"/>
                      <a:pt x="91" y="4"/>
                    </a:cubicBezTo>
                    <a:cubicBezTo>
                      <a:pt x="91" y="4"/>
                      <a:pt x="91" y="4"/>
                      <a:pt x="91" y="4"/>
                    </a:cubicBezTo>
                    <a:cubicBezTo>
                      <a:pt x="90" y="4"/>
                      <a:pt x="89" y="4"/>
                      <a:pt x="88" y="4"/>
                    </a:cubicBezTo>
                    <a:cubicBezTo>
                      <a:pt x="88" y="4"/>
                      <a:pt x="88" y="4"/>
                      <a:pt x="88" y="4"/>
                    </a:cubicBezTo>
                    <a:cubicBezTo>
                      <a:pt x="88" y="4"/>
                      <a:pt x="87" y="4"/>
                      <a:pt x="87" y="4"/>
                    </a:cubicBezTo>
                    <a:cubicBezTo>
                      <a:pt x="76" y="2"/>
                      <a:pt x="64" y="0"/>
                      <a:pt x="52" y="0"/>
                    </a:cubicBezTo>
                    <a:cubicBezTo>
                      <a:pt x="52" y="0"/>
                      <a:pt x="52" y="0"/>
                      <a:pt x="52" y="0"/>
                    </a:cubicBezTo>
                  </a:path>
                </a:pathLst>
              </a:custGeom>
              <a:solidFill>
                <a:srgbClr val="71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8" name="Freeform 9378">
                <a:extLst>
                  <a:ext uri="{FF2B5EF4-FFF2-40B4-BE49-F238E27FC236}">
                    <a16:creationId xmlns:a16="http://schemas.microsoft.com/office/drawing/2014/main" id="{0E5AEAC1-872B-4641-825C-A8F1093D22E8}"/>
                  </a:ext>
                </a:extLst>
              </p:cNvPr>
              <p:cNvSpPr>
                <a:spLocks noEditPoints="1"/>
              </p:cNvSpPr>
              <p:nvPr/>
            </p:nvSpPr>
            <p:spPr bwMode="auto">
              <a:xfrm>
                <a:off x="6798" y="2538"/>
                <a:ext cx="60" cy="4"/>
              </a:xfrm>
              <a:custGeom>
                <a:avLst/>
                <a:gdLst>
                  <a:gd name="T0" fmla="*/ 60 w 79"/>
                  <a:gd name="T1" fmla="*/ 5 h 5"/>
                  <a:gd name="T2" fmla="*/ 60 w 79"/>
                  <a:gd name="T3" fmla="*/ 5 h 5"/>
                  <a:gd name="T4" fmla="*/ 60 w 79"/>
                  <a:gd name="T5" fmla="*/ 5 h 5"/>
                  <a:gd name="T6" fmla="*/ 60 w 79"/>
                  <a:gd name="T7" fmla="*/ 5 h 5"/>
                  <a:gd name="T8" fmla="*/ 79 w 79"/>
                  <a:gd name="T9" fmla="*/ 4 h 5"/>
                  <a:gd name="T10" fmla="*/ 60 w 79"/>
                  <a:gd name="T11" fmla="*/ 5 h 5"/>
                  <a:gd name="T12" fmla="*/ 79 w 79"/>
                  <a:gd name="T13" fmla="*/ 4 h 5"/>
                  <a:gd name="T14" fmla="*/ 21 w 79"/>
                  <a:gd name="T15" fmla="*/ 3 h 5"/>
                  <a:gd name="T16" fmla="*/ 29 w 79"/>
                  <a:gd name="T17" fmla="*/ 3 h 5"/>
                  <a:gd name="T18" fmla="*/ 21 w 79"/>
                  <a:gd name="T19" fmla="*/ 3 h 5"/>
                  <a:gd name="T20" fmla="*/ 0 w 79"/>
                  <a:gd name="T21" fmla="*/ 0 h 5"/>
                  <a:gd name="T22" fmla="*/ 0 w 79"/>
                  <a:gd name="T23" fmla="*/ 0 h 5"/>
                  <a:gd name="T24" fmla="*/ 0 w 79"/>
                  <a:gd name="T25" fmla="*/ 0 h 5"/>
                  <a:gd name="T26" fmla="*/ 18 w 79"/>
                  <a:gd name="T27" fmla="*/ 2 h 5"/>
                  <a:gd name="T28" fmla="*/ 21 w 79"/>
                  <a:gd name="T29" fmla="*/ 3 h 5"/>
                  <a:gd name="T30" fmla="*/ 18 w 79"/>
                  <a:gd name="T31" fmla="*/ 2 h 5"/>
                  <a:gd name="T32" fmla="*/ 0 w 79"/>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5">
                    <a:moveTo>
                      <a:pt x="60" y="5"/>
                    </a:moveTo>
                    <a:cubicBezTo>
                      <a:pt x="60" y="5"/>
                      <a:pt x="60" y="5"/>
                      <a:pt x="60" y="5"/>
                    </a:cubicBezTo>
                    <a:cubicBezTo>
                      <a:pt x="60" y="5"/>
                      <a:pt x="60" y="5"/>
                      <a:pt x="60" y="5"/>
                    </a:cubicBezTo>
                    <a:cubicBezTo>
                      <a:pt x="60" y="5"/>
                      <a:pt x="60" y="5"/>
                      <a:pt x="60" y="5"/>
                    </a:cubicBezTo>
                    <a:moveTo>
                      <a:pt x="79" y="4"/>
                    </a:moveTo>
                    <a:cubicBezTo>
                      <a:pt x="73" y="5"/>
                      <a:pt x="67" y="5"/>
                      <a:pt x="60" y="5"/>
                    </a:cubicBezTo>
                    <a:cubicBezTo>
                      <a:pt x="67" y="5"/>
                      <a:pt x="73" y="5"/>
                      <a:pt x="79" y="4"/>
                    </a:cubicBezTo>
                    <a:moveTo>
                      <a:pt x="21" y="3"/>
                    </a:moveTo>
                    <a:cubicBezTo>
                      <a:pt x="24" y="3"/>
                      <a:pt x="26" y="3"/>
                      <a:pt x="29" y="3"/>
                    </a:cubicBezTo>
                    <a:cubicBezTo>
                      <a:pt x="26" y="3"/>
                      <a:pt x="24" y="3"/>
                      <a:pt x="21" y="3"/>
                    </a:cubicBezTo>
                    <a:moveTo>
                      <a:pt x="0" y="0"/>
                    </a:moveTo>
                    <a:cubicBezTo>
                      <a:pt x="0" y="0"/>
                      <a:pt x="0" y="0"/>
                      <a:pt x="0" y="0"/>
                    </a:cubicBezTo>
                    <a:cubicBezTo>
                      <a:pt x="0" y="0"/>
                      <a:pt x="0" y="0"/>
                      <a:pt x="0" y="0"/>
                    </a:cubicBezTo>
                    <a:cubicBezTo>
                      <a:pt x="6" y="1"/>
                      <a:pt x="12" y="2"/>
                      <a:pt x="18" y="2"/>
                    </a:cubicBezTo>
                    <a:cubicBezTo>
                      <a:pt x="19" y="2"/>
                      <a:pt x="20" y="2"/>
                      <a:pt x="21" y="3"/>
                    </a:cubicBezTo>
                    <a:cubicBezTo>
                      <a:pt x="20" y="2"/>
                      <a:pt x="19" y="2"/>
                      <a:pt x="18" y="2"/>
                    </a:cubicBezTo>
                    <a:cubicBezTo>
                      <a:pt x="12" y="2"/>
                      <a:pt x="6" y="1"/>
                      <a:pt x="0" y="0"/>
                    </a:cubicBezTo>
                  </a:path>
                </a:pathLst>
              </a:custGeom>
              <a:solidFill>
                <a:srgbClr val="491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9" name="Freeform 9379">
                <a:extLst>
                  <a:ext uri="{FF2B5EF4-FFF2-40B4-BE49-F238E27FC236}">
                    <a16:creationId xmlns:a16="http://schemas.microsoft.com/office/drawing/2014/main" id="{152AD1A9-AA45-4592-9B32-1422502E9FAA}"/>
                  </a:ext>
                </a:extLst>
              </p:cNvPr>
              <p:cNvSpPr/>
              <p:nvPr/>
            </p:nvSpPr>
            <p:spPr bwMode="auto">
              <a:xfrm>
                <a:off x="6782" y="2538"/>
                <a:ext cx="83" cy="69"/>
              </a:xfrm>
              <a:custGeom>
                <a:avLst/>
                <a:gdLst>
                  <a:gd name="T0" fmla="*/ 22 w 111"/>
                  <a:gd name="T1" fmla="*/ 0 h 91"/>
                  <a:gd name="T2" fmla="*/ 22 w 111"/>
                  <a:gd name="T3" fmla="*/ 0 h 91"/>
                  <a:gd name="T4" fmla="*/ 9 w 111"/>
                  <a:gd name="T5" fmla="*/ 8 h 91"/>
                  <a:gd name="T6" fmla="*/ 20 w 111"/>
                  <a:gd name="T7" fmla="*/ 10 h 91"/>
                  <a:gd name="T8" fmla="*/ 39 w 111"/>
                  <a:gd name="T9" fmla="*/ 11 h 91"/>
                  <a:gd name="T10" fmla="*/ 50 w 111"/>
                  <a:gd name="T11" fmla="*/ 11 h 91"/>
                  <a:gd name="T12" fmla="*/ 53 w 111"/>
                  <a:gd name="T13" fmla="*/ 10 h 91"/>
                  <a:gd name="T14" fmla="*/ 67 w 111"/>
                  <a:gd name="T15" fmla="*/ 12 h 91"/>
                  <a:gd name="T16" fmla="*/ 71 w 111"/>
                  <a:gd name="T17" fmla="*/ 28 h 91"/>
                  <a:gd name="T18" fmla="*/ 0 w 111"/>
                  <a:gd name="T19" fmla="*/ 67 h 91"/>
                  <a:gd name="T20" fmla="*/ 11 w 111"/>
                  <a:gd name="T21" fmla="*/ 91 h 91"/>
                  <a:gd name="T22" fmla="*/ 12 w 111"/>
                  <a:gd name="T23" fmla="*/ 90 h 91"/>
                  <a:gd name="T24" fmla="*/ 70 w 111"/>
                  <a:gd name="T25" fmla="*/ 67 h 91"/>
                  <a:gd name="T26" fmla="*/ 106 w 111"/>
                  <a:gd name="T27" fmla="*/ 37 h 91"/>
                  <a:gd name="T28" fmla="*/ 111 w 111"/>
                  <a:gd name="T29" fmla="*/ 24 h 91"/>
                  <a:gd name="T30" fmla="*/ 111 w 111"/>
                  <a:gd name="T31" fmla="*/ 23 h 91"/>
                  <a:gd name="T32" fmla="*/ 101 w 111"/>
                  <a:gd name="T33" fmla="*/ 4 h 91"/>
                  <a:gd name="T34" fmla="*/ 101 w 111"/>
                  <a:gd name="T35" fmla="*/ 4 h 91"/>
                  <a:gd name="T36" fmla="*/ 101 w 111"/>
                  <a:gd name="T37" fmla="*/ 4 h 91"/>
                  <a:gd name="T38" fmla="*/ 82 w 111"/>
                  <a:gd name="T39" fmla="*/ 5 h 91"/>
                  <a:gd name="T40" fmla="*/ 82 w 111"/>
                  <a:gd name="T41" fmla="*/ 5 h 91"/>
                  <a:gd name="T42" fmla="*/ 82 w 111"/>
                  <a:gd name="T43" fmla="*/ 5 h 91"/>
                  <a:gd name="T44" fmla="*/ 82 w 111"/>
                  <a:gd name="T45" fmla="*/ 5 h 91"/>
                  <a:gd name="T46" fmla="*/ 82 w 111"/>
                  <a:gd name="T47" fmla="*/ 5 h 91"/>
                  <a:gd name="T48" fmla="*/ 51 w 111"/>
                  <a:gd name="T49" fmla="*/ 3 h 91"/>
                  <a:gd name="T50" fmla="*/ 43 w 111"/>
                  <a:gd name="T51" fmla="*/ 3 h 91"/>
                  <a:gd name="T52" fmla="*/ 43 w 111"/>
                  <a:gd name="T53" fmla="*/ 3 h 91"/>
                  <a:gd name="T54" fmla="*/ 40 w 111"/>
                  <a:gd name="T55" fmla="*/ 2 h 91"/>
                  <a:gd name="T56" fmla="*/ 22 w 111"/>
                  <a:gd name="T5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91">
                    <a:moveTo>
                      <a:pt x="22" y="0"/>
                    </a:moveTo>
                    <a:cubicBezTo>
                      <a:pt x="22" y="0"/>
                      <a:pt x="22" y="0"/>
                      <a:pt x="22" y="0"/>
                    </a:cubicBezTo>
                    <a:cubicBezTo>
                      <a:pt x="16" y="0"/>
                      <a:pt x="12" y="4"/>
                      <a:pt x="9" y="8"/>
                    </a:cubicBezTo>
                    <a:cubicBezTo>
                      <a:pt x="13" y="9"/>
                      <a:pt x="17" y="9"/>
                      <a:pt x="20" y="10"/>
                    </a:cubicBezTo>
                    <a:cubicBezTo>
                      <a:pt x="27" y="11"/>
                      <a:pt x="33" y="11"/>
                      <a:pt x="39" y="11"/>
                    </a:cubicBezTo>
                    <a:cubicBezTo>
                      <a:pt x="43" y="11"/>
                      <a:pt x="46" y="11"/>
                      <a:pt x="50" y="11"/>
                    </a:cubicBezTo>
                    <a:cubicBezTo>
                      <a:pt x="51" y="10"/>
                      <a:pt x="52" y="10"/>
                      <a:pt x="53" y="10"/>
                    </a:cubicBezTo>
                    <a:cubicBezTo>
                      <a:pt x="58" y="10"/>
                      <a:pt x="64" y="11"/>
                      <a:pt x="67" y="12"/>
                    </a:cubicBezTo>
                    <a:cubicBezTo>
                      <a:pt x="78" y="14"/>
                      <a:pt x="78" y="19"/>
                      <a:pt x="71" y="28"/>
                    </a:cubicBezTo>
                    <a:cubicBezTo>
                      <a:pt x="54" y="52"/>
                      <a:pt x="27" y="61"/>
                      <a:pt x="0" y="67"/>
                    </a:cubicBezTo>
                    <a:cubicBezTo>
                      <a:pt x="1" y="77"/>
                      <a:pt x="3" y="89"/>
                      <a:pt x="11" y="91"/>
                    </a:cubicBezTo>
                    <a:cubicBezTo>
                      <a:pt x="11" y="91"/>
                      <a:pt x="12" y="90"/>
                      <a:pt x="12" y="90"/>
                    </a:cubicBezTo>
                    <a:cubicBezTo>
                      <a:pt x="32" y="84"/>
                      <a:pt x="52" y="76"/>
                      <a:pt x="70" y="67"/>
                    </a:cubicBezTo>
                    <a:cubicBezTo>
                      <a:pt x="84" y="60"/>
                      <a:pt x="96" y="49"/>
                      <a:pt x="106" y="37"/>
                    </a:cubicBezTo>
                    <a:cubicBezTo>
                      <a:pt x="109" y="33"/>
                      <a:pt x="111" y="29"/>
                      <a:pt x="111" y="24"/>
                    </a:cubicBezTo>
                    <a:cubicBezTo>
                      <a:pt x="111" y="23"/>
                      <a:pt x="111" y="23"/>
                      <a:pt x="111" y="23"/>
                    </a:cubicBezTo>
                    <a:cubicBezTo>
                      <a:pt x="111" y="15"/>
                      <a:pt x="108" y="7"/>
                      <a:pt x="101" y="4"/>
                    </a:cubicBezTo>
                    <a:cubicBezTo>
                      <a:pt x="101" y="4"/>
                      <a:pt x="101" y="4"/>
                      <a:pt x="101" y="4"/>
                    </a:cubicBezTo>
                    <a:cubicBezTo>
                      <a:pt x="101" y="4"/>
                      <a:pt x="101" y="4"/>
                      <a:pt x="101" y="4"/>
                    </a:cubicBezTo>
                    <a:cubicBezTo>
                      <a:pt x="95" y="5"/>
                      <a:pt x="89" y="5"/>
                      <a:pt x="82" y="5"/>
                    </a:cubicBezTo>
                    <a:cubicBezTo>
                      <a:pt x="82" y="5"/>
                      <a:pt x="82" y="5"/>
                      <a:pt x="82" y="5"/>
                    </a:cubicBezTo>
                    <a:cubicBezTo>
                      <a:pt x="82" y="5"/>
                      <a:pt x="82" y="5"/>
                      <a:pt x="82" y="5"/>
                    </a:cubicBezTo>
                    <a:cubicBezTo>
                      <a:pt x="82" y="5"/>
                      <a:pt x="82" y="5"/>
                      <a:pt x="82" y="5"/>
                    </a:cubicBezTo>
                    <a:cubicBezTo>
                      <a:pt x="82" y="5"/>
                      <a:pt x="82" y="5"/>
                      <a:pt x="82" y="5"/>
                    </a:cubicBezTo>
                    <a:cubicBezTo>
                      <a:pt x="72" y="5"/>
                      <a:pt x="61" y="4"/>
                      <a:pt x="51" y="3"/>
                    </a:cubicBezTo>
                    <a:cubicBezTo>
                      <a:pt x="48" y="3"/>
                      <a:pt x="46" y="3"/>
                      <a:pt x="43" y="3"/>
                    </a:cubicBezTo>
                    <a:cubicBezTo>
                      <a:pt x="43" y="3"/>
                      <a:pt x="43" y="3"/>
                      <a:pt x="43" y="3"/>
                    </a:cubicBezTo>
                    <a:cubicBezTo>
                      <a:pt x="42" y="2"/>
                      <a:pt x="41" y="2"/>
                      <a:pt x="40" y="2"/>
                    </a:cubicBezTo>
                    <a:cubicBezTo>
                      <a:pt x="34" y="2"/>
                      <a:pt x="28" y="1"/>
                      <a:pt x="22" y="0"/>
                    </a:cubicBezTo>
                  </a:path>
                </a:pathLst>
              </a:custGeom>
              <a:solidFill>
                <a:srgbClr val="71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0" name="Freeform 9380">
                <a:extLst>
                  <a:ext uri="{FF2B5EF4-FFF2-40B4-BE49-F238E27FC236}">
                    <a16:creationId xmlns:a16="http://schemas.microsoft.com/office/drawing/2014/main" id="{1BC5E0B5-741B-453B-928D-2A3A2EC93723}"/>
                  </a:ext>
                </a:extLst>
              </p:cNvPr>
              <p:cNvSpPr/>
              <p:nvPr/>
            </p:nvSpPr>
            <p:spPr bwMode="auto">
              <a:xfrm>
                <a:off x="6704" y="2547"/>
                <a:ext cx="47" cy="69"/>
              </a:xfrm>
              <a:custGeom>
                <a:avLst/>
                <a:gdLst>
                  <a:gd name="T0" fmla="*/ 63 w 63"/>
                  <a:gd name="T1" fmla="*/ 0 h 92"/>
                  <a:gd name="T2" fmla="*/ 30 w 63"/>
                  <a:gd name="T3" fmla="*/ 11 h 92"/>
                  <a:gd name="T4" fmla="*/ 9 w 63"/>
                  <a:gd name="T5" fmla="*/ 45 h 92"/>
                  <a:gd name="T6" fmla="*/ 1 w 63"/>
                  <a:gd name="T7" fmla="*/ 92 h 92"/>
                  <a:gd name="T8" fmla="*/ 2 w 63"/>
                  <a:gd name="T9" fmla="*/ 92 h 92"/>
                  <a:gd name="T10" fmla="*/ 4 w 63"/>
                  <a:gd name="T11" fmla="*/ 92 h 92"/>
                  <a:gd name="T12" fmla="*/ 13 w 63"/>
                  <a:gd name="T13" fmla="*/ 54 h 92"/>
                  <a:gd name="T14" fmla="*/ 26 w 63"/>
                  <a:gd name="T15" fmla="*/ 25 h 92"/>
                  <a:gd name="T16" fmla="*/ 63 w 63"/>
                  <a:gd name="T17" fmla="*/ 0 h 92"/>
                  <a:gd name="T18" fmla="*/ 63 w 63"/>
                  <a:gd name="T1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92">
                    <a:moveTo>
                      <a:pt x="63" y="0"/>
                    </a:moveTo>
                    <a:cubicBezTo>
                      <a:pt x="51" y="2"/>
                      <a:pt x="41" y="4"/>
                      <a:pt x="30" y="11"/>
                    </a:cubicBezTo>
                    <a:cubicBezTo>
                      <a:pt x="19" y="17"/>
                      <a:pt x="13" y="33"/>
                      <a:pt x="9" y="45"/>
                    </a:cubicBezTo>
                    <a:cubicBezTo>
                      <a:pt x="5" y="57"/>
                      <a:pt x="0" y="75"/>
                      <a:pt x="1" y="92"/>
                    </a:cubicBezTo>
                    <a:cubicBezTo>
                      <a:pt x="1" y="92"/>
                      <a:pt x="1" y="92"/>
                      <a:pt x="2" y="92"/>
                    </a:cubicBezTo>
                    <a:cubicBezTo>
                      <a:pt x="2" y="92"/>
                      <a:pt x="3" y="92"/>
                      <a:pt x="4" y="92"/>
                    </a:cubicBezTo>
                    <a:cubicBezTo>
                      <a:pt x="5" y="79"/>
                      <a:pt x="9" y="65"/>
                      <a:pt x="13" y="54"/>
                    </a:cubicBezTo>
                    <a:cubicBezTo>
                      <a:pt x="17" y="44"/>
                      <a:pt x="21" y="34"/>
                      <a:pt x="26" y="25"/>
                    </a:cubicBezTo>
                    <a:cubicBezTo>
                      <a:pt x="34" y="13"/>
                      <a:pt x="49" y="4"/>
                      <a:pt x="63" y="0"/>
                    </a:cubicBezTo>
                    <a:cubicBezTo>
                      <a:pt x="63" y="0"/>
                      <a:pt x="63" y="0"/>
                      <a:pt x="63" y="0"/>
                    </a:cubicBezTo>
                  </a:path>
                </a:pathLst>
              </a:custGeom>
              <a:solidFill>
                <a:srgbClr val="CA3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1" name="Freeform 9381">
                <a:extLst>
                  <a:ext uri="{FF2B5EF4-FFF2-40B4-BE49-F238E27FC236}">
                    <a16:creationId xmlns:a16="http://schemas.microsoft.com/office/drawing/2014/main" id="{F0E8F2F4-B86A-4DEE-AFCA-013AFB00560A}"/>
                  </a:ext>
                </a:extLst>
              </p:cNvPr>
              <p:cNvSpPr/>
              <p:nvPr/>
            </p:nvSpPr>
            <p:spPr bwMode="auto">
              <a:xfrm>
                <a:off x="6705" y="2616"/>
                <a:ext cx="6" cy="20"/>
              </a:xfrm>
              <a:custGeom>
                <a:avLst/>
                <a:gdLst>
                  <a:gd name="T0" fmla="*/ 0 w 8"/>
                  <a:gd name="T1" fmla="*/ 0 h 27"/>
                  <a:gd name="T2" fmla="*/ 8 w 8"/>
                  <a:gd name="T3" fmla="*/ 27 h 27"/>
                  <a:gd name="T4" fmla="*/ 8 w 8"/>
                  <a:gd name="T5" fmla="*/ 27 h 27"/>
                  <a:gd name="T6" fmla="*/ 3 w 8"/>
                  <a:gd name="T7" fmla="*/ 0 h 27"/>
                  <a:gd name="T8" fmla="*/ 1 w 8"/>
                  <a:gd name="T9" fmla="*/ 0 h 27"/>
                  <a:gd name="T10" fmla="*/ 0 w 8"/>
                  <a:gd name="T11" fmla="*/ 0 h 27"/>
                </a:gdLst>
                <a:ahLst/>
                <a:cxnLst>
                  <a:cxn ang="0">
                    <a:pos x="T0" y="T1"/>
                  </a:cxn>
                  <a:cxn ang="0">
                    <a:pos x="T2" y="T3"/>
                  </a:cxn>
                  <a:cxn ang="0">
                    <a:pos x="T4" y="T5"/>
                  </a:cxn>
                  <a:cxn ang="0">
                    <a:pos x="T6" y="T7"/>
                  </a:cxn>
                  <a:cxn ang="0">
                    <a:pos x="T8" y="T9"/>
                  </a:cxn>
                  <a:cxn ang="0">
                    <a:pos x="T10" y="T11"/>
                  </a:cxn>
                </a:cxnLst>
                <a:rect l="0" t="0" r="r" b="b"/>
                <a:pathLst>
                  <a:path w="8" h="27">
                    <a:moveTo>
                      <a:pt x="0" y="0"/>
                    </a:moveTo>
                    <a:cubicBezTo>
                      <a:pt x="0" y="10"/>
                      <a:pt x="2" y="20"/>
                      <a:pt x="8" y="27"/>
                    </a:cubicBezTo>
                    <a:cubicBezTo>
                      <a:pt x="8" y="27"/>
                      <a:pt x="8" y="27"/>
                      <a:pt x="8" y="27"/>
                    </a:cubicBezTo>
                    <a:cubicBezTo>
                      <a:pt x="4" y="19"/>
                      <a:pt x="3" y="10"/>
                      <a:pt x="3" y="0"/>
                    </a:cubicBezTo>
                    <a:cubicBezTo>
                      <a:pt x="2" y="0"/>
                      <a:pt x="1" y="0"/>
                      <a:pt x="1" y="0"/>
                    </a:cubicBezTo>
                    <a:cubicBezTo>
                      <a:pt x="0" y="0"/>
                      <a:pt x="0" y="0"/>
                      <a:pt x="0" y="0"/>
                    </a:cubicBezTo>
                  </a:path>
                </a:pathLst>
              </a:custGeom>
              <a:solidFill>
                <a:srgbClr val="C02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2" name="Freeform 9382">
                <a:extLst>
                  <a:ext uri="{FF2B5EF4-FFF2-40B4-BE49-F238E27FC236}">
                    <a16:creationId xmlns:a16="http://schemas.microsoft.com/office/drawing/2014/main" id="{A2690402-5178-42CB-8C5D-116010FEC77C}"/>
                  </a:ext>
                </a:extLst>
              </p:cNvPr>
              <p:cNvSpPr/>
              <p:nvPr/>
            </p:nvSpPr>
            <p:spPr bwMode="auto">
              <a:xfrm>
                <a:off x="6784" y="2548"/>
                <a:ext cx="19" cy="21"/>
              </a:xfrm>
              <a:custGeom>
                <a:avLst/>
                <a:gdLst>
                  <a:gd name="T0" fmla="*/ 25 w 25"/>
                  <a:gd name="T1" fmla="*/ 0 h 28"/>
                  <a:gd name="T2" fmla="*/ 12 w 25"/>
                  <a:gd name="T3" fmla="*/ 3 h 28"/>
                  <a:gd name="T4" fmla="*/ 4 w 25"/>
                  <a:gd name="T5" fmla="*/ 14 h 28"/>
                  <a:gd name="T6" fmla="*/ 0 w 25"/>
                  <a:gd name="T7" fmla="*/ 28 h 28"/>
                  <a:gd name="T8" fmla="*/ 5 w 25"/>
                  <a:gd name="T9" fmla="*/ 16 h 28"/>
                  <a:gd name="T10" fmla="*/ 25 w 25"/>
                  <a:gd name="T11" fmla="*/ 0 h 28"/>
                </a:gdLst>
                <a:ahLst/>
                <a:cxnLst>
                  <a:cxn ang="0">
                    <a:pos x="T0" y="T1"/>
                  </a:cxn>
                  <a:cxn ang="0">
                    <a:pos x="T2" y="T3"/>
                  </a:cxn>
                  <a:cxn ang="0">
                    <a:pos x="T4" y="T5"/>
                  </a:cxn>
                  <a:cxn ang="0">
                    <a:pos x="T6" y="T7"/>
                  </a:cxn>
                  <a:cxn ang="0">
                    <a:pos x="T8" y="T9"/>
                  </a:cxn>
                  <a:cxn ang="0">
                    <a:pos x="T10" y="T11"/>
                  </a:cxn>
                </a:cxnLst>
                <a:rect l="0" t="0" r="r" b="b"/>
                <a:pathLst>
                  <a:path w="25" h="28">
                    <a:moveTo>
                      <a:pt x="25" y="0"/>
                    </a:moveTo>
                    <a:cubicBezTo>
                      <a:pt x="21" y="1"/>
                      <a:pt x="16" y="1"/>
                      <a:pt x="12" y="3"/>
                    </a:cubicBezTo>
                    <a:cubicBezTo>
                      <a:pt x="8" y="5"/>
                      <a:pt x="6" y="10"/>
                      <a:pt x="4" y="14"/>
                    </a:cubicBezTo>
                    <a:cubicBezTo>
                      <a:pt x="1" y="19"/>
                      <a:pt x="0" y="24"/>
                      <a:pt x="0" y="28"/>
                    </a:cubicBezTo>
                    <a:cubicBezTo>
                      <a:pt x="1" y="25"/>
                      <a:pt x="3" y="20"/>
                      <a:pt x="5" y="16"/>
                    </a:cubicBezTo>
                    <a:cubicBezTo>
                      <a:pt x="10" y="9"/>
                      <a:pt x="18" y="1"/>
                      <a:pt x="25" y="0"/>
                    </a:cubicBezTo>
                  </a:path>
                </a:pathLst>
              </a:custGeom>
              <a:solidFill>
                <a:srgbClr val="CA3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3" name="Oval 9383">
                <a:extLst>
                  <a:ext uri="{FF2B5EF4-FFF2-40B4-BE49-F238E27FC236}">
                    <a16:creationId xmlns:a16="http://schemas.microsoft.com/office/drawing/2014/main" id="{E4916706-7DCE-4CE6-B167-658521A54B92}"/>
                  </a:ext>
                </a:extLst>
              </p:cNvPr>
              <p:cNvSpPr>
                <a:spLocks noChangeArrowheads="1"/>
              </p:cNvSpPr>
              <p:nvPr/>
            </p:nvSpPr>
            <p:spPr bwMode="auto">
              <a:xfrm>
                <a:off x="6664" y="1914"/>
                <a:ext cx="230" cy="230"/>
              </a:xfrm>
              <a:prstGeom prst="ellipse">
                <a:avLst/>
              </a:prstGeom>
              <a:solidFill>
                <a:srgbClr val="B7E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4" name="Oval 9384">
                <a:extLst>
                  <a:ext uri="{FF2B5EF4-FFF2-40B4-BE49-F238E27FC236}">
                    <a16:creationId xmlns:a16="http://schemas.microsoft.com/office/drawing/2014/main" id="{BCB7650F-A0F2-45C7-8ED7-EB9558E05E09}"/>
                  </a:ext>
                </a:extLst>
              </p:cNvPr>
              <p:cNvSpPr>
                <a:spLocks noChangeArrowheads="1"/>
              </p:cNvSpPr>
              <p:nvPr/>
            </p:nvSpPr>
            <p:spPr bwMode="auto">
              <a:xfrm>
                <a:off x="6664" y="2178"/>
                <a:ext cx="229" cy="230"/>
              </a:xfrm>
              <a:prstGeom prst="ellipse">
                <a:avLst/>
              </a:prstGeom>
              <a:solidFill>
                <a:srgbClr val="B7E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5" name="Freeform 9385">
                <a:extLst>
                  <a:ext uri="{FF2B5EF4-FFF2-40B4-BE49-F238E27FC236}">
                    <a16:creationId xmlns:a16="http://schemas.microsoft.com/office/drawing/2014/main" id="{AD6863A1-1B3E-46CA-B121-D92321422EBF}"/>
                  </a:ext>
                </a:extLst>
              </p:cNvPr>
              <p:cNvSpPr/>
              <p:nvPr/>
            </p:nvSpPr>
            <p:spPr bwMode="auto">
              <a:xfrm>
                <a:off x="6721" y="2204"/>
                <a:ext cx="106" cy="173"/>
              </a:xfrm>
              <a:custGeom>
                <a:avLst/>
                <a:gdLst>
                  <a:gd name="T0" fmla="*/ 66 w 141"/>
                  <a:gd name="T1" fmla="*/ 20 h 231"/>
                  <a:gd name="T2" fmla="*/ 12 w 141"/>
                  <a:gd name="T3" fmla="*/ 59 h 231"/>
                  <a:gd name="T4" fmla="*/ 7 w 141"/>
                  <a:gd name="T5" fmla="*/ 161 h 231"/>
                  <a:gd name="T6" fmla="*/ 80 w 141"/>
                  <a:gd name="T7" fmla="*/ 217 h 231"/>
                  <a:gd name="T8" fmla="*/ 134 w 141"/>
                  <a:gd name="T9" fmla="*/ 164 h 231"/>
                  <a:gd name="T10" fmla="*/ 138 w 141"/>
                  <a:gd name="T11" fmla="*/ 120 h 231"/>
                  <a:gd name="T12" fmla="*/ 66 w 141"/>
                  <a:gd name="T13" fmla="*/ 20 h 231"/>
                </a:gdLst>
                <a:ahLst/>
                <a:cxnLst>
                  <a:cxn ang="0">
                    <a:pos x="T0" y="T1"/>
                  </a:cxn>
                  <a:cxn ang="0">
                    <a:pos x="T2" y="T3"/>
                  </a:cxn>
                  <a:cxn ang="0">
                    <a:pos x="T4" y="T5"/>
                  </a:cxn>
                  <a:cxn ang="0">
                    <a:pos x="T6" y="T7"/>
                  </a:cxn>
                  <a:cxn ang="0">
                    <a:pos x="T8" y="T9"/>
                  </a:cxn>
                  <a:cxn ang="0">
                    <a:pos x="T10" y="T11"/>
                  </a:cxn>
                  <a:cxn ang="0">
                    <a:pos x="T12" y="T13"/>
                  </a:cxn>
                </a:cxnLst>
                <a:rect l="0" t="0" r="r" b="b"/>
                <a:pathLst>
                  <a:path w="141" h="231">
                    <a:moveTo>
                      <a:pt x="66" y="20"/>
                    </a:moveTo>
                    <a:cubicBezTo>
                      <a:pt x="65" y="21"/>
                      <a:pt x="20" y="22"/>
                      <a:pt x="12" y="59"/>
                    </a:cubicBezTo>
                    <a:cubicBezTo>
                      <a:pt x="3" y="95"/>
                      <a:pt x="0" y="135"/>
                      <a:pt x="7" y="161"/>
                    </a:cubicBezTo>
                    <a:cubicBezTo>
                      <a:pt x="15" y="188"/>
                      <a:pt x="34" y="231"/>
                      <a:pt x="80" y="217"/>
                    </a:cubicBezTo>
                    <a:cubicBezTo>
                      <a:pt x="126" y="203"/>
                      <a:pt x="129" y="189"/>
                      <a:pt x="134" y="164"/>
                    </a:cubicBezTo>
                    <a:cubicBezTo>
                      <a:pt x="139" y="140"/>
                      <a:pt x="138" y="120"/>
                      <a:pt x="138" y="120"/>
                    </a:cubicBezTo>
                    <a:cubicBezTo>
                      <a:pt x="138" y="120"/>
                      <a:pt x="141" y="0"/>
                      <a:pt x="66" y="20"/>
                    </a:cubicBezTo>
                  </a:path>
                </a:pathLst>
              </a:custGeom>
              <a:solidFill>
                <a:srgbClr val="CA5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6" name="Freeform 9386">
                <a:extLst>
                  <a:ext uri="{FF2B5EF4-FFF2-40B4-BE49-F238E27FC236}">
                    <a16:creationId xmlns:a16="http://schemas.microsoft.com/office/drawing/2014/main" id="{107CBB32-8F97-4966-80CE-0BB48A71A09C}"/>
                  </a:ext>
                </a:extLst>
              </p:cNvPr>
              <p:cNvSpPr>
                <a:spLocks noEditPoints="1"/>
              </p:cNvSpPr>
              <p:nvPr/>
            </p:nvSpPr>
            <p:spPr bwMode="auto">
              <a:xfrm>
                <a:off x="6725" y="2255"/>
                <a:ext cx="98" cy="46"/>
              </a:xfrm>
              <a:custGeom>
                <a:avLst/>
                <a:gdLst>
                  <a:gd name="T0" fmla="*/ 10 w 131"/>
                  <a:gd name="T1" fmla="*/ 0 h 61"/>
                  <a:gd name="T2" fmla="*/ 2 w 131"/>
                  <a:gd name="T3" fmla="*/ 41 h 61"/>
                  <a:gd name="T4" fmla="*/ 2 w 131"/>
                  <a:gd name="T5" fmla="*/ 41 h 61"/>
                  <a:gd name="T6" fmla="*/ 2 w 131"/>
                  <a:gd name="T7" fmla="*/ 41 h 61"/>
                  <a:gd name="T8" fmla="*/ 2 w 131"/>
                  <a:gd name="T9" fmla="*/ 41 h 61"/>
                  <a:gd name="T10" fmla="*/ 0 w 131"/>
                  <a:gd name="T11" fmla="*/ 53 h 61"/>
                  <a:gd name="T12" fmla="*/ 2 w 131"/>
                  <a:gd name="T13" fmla="*/ 52 h 61"/>
                  <a:gd name="T14" fmla="*/ 2 w 131"/>
                  <a:gd name="T15" fmla="*/ 52 h 61"/>
                  <a:gd name="T16" fmla="*/ 2 w 131"/>
                  <a:gd name="T17" fmla="*/ 52 h 61"/>
                  <a:gd name="T18" fmla="*/ 2 w 131"/>
                  <a:gd name="T19" fmla="*/ 52 h 61"/>
                  <a:gd name="T20" fmla="*/ 2 w 131"/>
                  <a:gd name="T21" fmla="*/ 52 h 61"/>
                  <a:gd name="T22" fmla="*/ 3 w 131"/>
                  <a:gd name="T23" fmla="*/ 52 h 61"/>
                  <a:gd name="T24" fmla="*/ 11 w 131"/>
                  <a:gd name="T25" fmla="*/ 61 h 61"/>
                  <a:gd name="T26" fmla="*/ 11 w 131"/>
                  <a:gd name="T27" fmla="*/ 60 h 61"/>
                  <a:gd name="T28" fmla="*/ 10 w 131"/>
                  <a:gd name="T29" fmla="*/ 54 h 61"/>
                  <a:gd name="T30" fmla="*/ 9 w 131"/>
                  <a:gd name="T31" fmla="*/ 52 h 61"/>
                  <a:gd name="T32" fmla="*/ 9 w 131"/>
                  <a:gd name="T33" fmla="*/ 53 h 61"/>
                  <a:gd name="T34" fmla="*/ 8 w 131"/>
                  <a:gd name="T35" fmla="*/ 51 h 61"/>
                  <a:gd name="T36" fmla="*/ 5 w 131"/>
                  <a:gd name="T37" fmla="*/ 45 h 61"/>
                  <a:gd name="T38" fmla="*/ 5 w 131"/>
                  <a:gd name="T39" fmla="*/ 31 h 61"/>
                  <a:gd name="T40" fmla="*/ 9 w 131"/>
                  <a:gd name="T41" fmla="*/ 16 h 61"/>
                  <a:gd name="T42" fmla="*/ 16 w 131"/>
                  <a:gd name="T43" fmla="*/ 4 h 61"/>
                  <a:gd name="T44" fmla="*/ 16 w 131"/>
                  <a:gd name="T45" fmla="*/ 4 h 61"/>
                  <a:gd name="T46" fmla="*/ 11 w 131"/>
                  <a:gd name="T47" fmla="*/ 1 h 61"/>
                  <a:gd name="T48" fmla="*/ 10 w 131"/>
                  <a:gd name="T49" fmla="*/ 0 h 61"/>
                  <a:gd name="T50" fmla="*/ 121 w 131"/>
                  <a:gd name="T51" fmla="*/ 0 h 61"/>
                  <a:gd name="T52" fmla="*/ 121 w 131"/>
                  <a:gd name="T53" fmla="*/ 1 h 61"/>
                  <a:gd name="T54" fmla="*/ 116 w 131"/>
                  <a:gd name="T55" fmla="*/ 4 h 61"/>
                  <a:gd name="T56" fmla="*/ 111 w 131"/>
                  <a:gd name="T57" fmla="*/ 3 h 61"/>
                  <a:gd name="T58" fmla="*/ 111 w 131"/>
                  <a:gd name="T59" fmla="*/ 4 h 61"/>
                  <a:gd name="T60" fmla="*/ 115 w 131"/>
                  <a:gd name="T61" fmla="*/ 10 h 61"/>
                  <a:gd name="T62" fmla="*/ 127 w 131"/>
                  <a:gd name="T63" fmla="*/ 35 h 61"/>
                  <a:gd name="T64" fmla="*/ 127 w 131"/>
                  <a:gd name="T65" fmla="*/ 42 h 61"/>
                  <a:gd name="T66" fmla="*/ 127 w 131"/>
                  <a:gd name="T67" fmla="*/ 47 h 61"/>
                  <a:gd name="T68" fmla="*/ 124 w 131"/>
                  <a:gd name="T69" fmla="*/ 50 h 61"/>
                  <a:gd name="T70" fmla="*/ 123 w 131"/>
                  <a:gd name="T71" fmla="*/ 50 h 61"/>
                  <a:gd name="T72" fmla="*/ 122 w 131"/>
                  <a:gd name="T73" fmla="*/ 53 h 61"/>
                  <a:gd name="T74" fmla="*/ 122 w 131"/>
                  <a:gd name="T75" fmla="*/ 52 h 61"/>
                  <a:gd name="T76" fmla="*/ 121 w 131"/>
                  <a:gd name="T77" fmla="*/ 54 h 61"/>
                  <a:gd name="T78" fmla="*/ 120 w 131"/>
                  <a:gd name="T79" fmla="*/ 60 h 61"/>
                  <a:gd name="T80" fmla="*/ 120 w 131"/>
                  <a:gd name="T81" fmla="*/ 61 h 61"/>
                  <a:gd name="T82" fmla="*/ 128 w 131"/>
                  <a:gd name="T83" fmla="*/ 52 h 61"/>
                  <a:gd name="T84" fmla="*/ 129 w 131"/>
                  <a:gd name="T85" fmla="*/ 52 h 61"/>
                  <a:gd name="T86" fmla="*/ 129 w 131"/>
                  <a:gd name="T87" fmla="*/ 52 h 61"/>
                  <a:gd name="T88" fmla="*/ 131 w 131"/>
                  <a:gd name="T89" fmla="*/ 53 h 61"/>
                  <a:gd name="T90" fmla="*/ 129 w 131"/>
                  <a:gd name="T91" fmla="*/ 39 h 61"/>
                  <a:gd name="T92" fmla="*/ 129 w 131"/>
                  <a:gd name="T93" fmla="*/ 39 h 61"/>
                  <a:gd name="T94" fmla="*/ 121 w 131"/>
                  <a:gd name="T9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61">
                    <a:moveTo>
                      <a:pt x="10" y="0"/>
                    </a:moveTo>
                    <a:cubicBezTo>
                      <a:pt x="6" y="13"/>
                      <a:pt x="3" y="29"/>
                      <a:pt x="2" y="41"/>
                    </a:cubicBezTo>
                    <a:cubicBezTo>
                      <a:pt x="2" y="41"/>
                      <a:pt x="2" y="41"/>
                      <a:pt x="2" y="41"/>
                    </a:cubicBezTo>
                    <a:cubicBezTo>
                      <a:pt x="2" y="41"/>
                      <a:pt x="2" y="41"/>
                      <a:pt x="2" y="41"/>
                    </a:cubicBezTo>
                    <a:cubicBezTo>
                      <a:pt x="2" y="41"/>
                      <a:pt x="2" y="41"/>
                      <a:pt x="2" y="41"/>
                    </a:cubicBezTo>
                    <a:cubicBezTo>
                      <a:pt x="1" y="46"/>
                      <a:pt x="0" y="50"/>
                      <a:pt x="0" y="53"/>
                    </a:cubicBezTo>
                    <a:cubicBezTo>
                      <a:pt x="1" y="53"/>
                      <a:pt x="1" y="53"/>
                      <a:pt x="2" y="52"/>
                    </a:cubicBezTo>
                    <a:cubicBezTo>
                      <a:pt x="2" y="52"/>
                      <a:pt x="2" y="52"/>
                      <a:pt x="2" y="52"/>
                    </a:cubicBezTo>
                    <a:cubicBezTo>
                      <a:pt x="2" y="52"/>
                      <a:pt x="2" y="52"/>
                      <a:pt x="2" y="52"/>
                    </a:cubicBezTo>
                    <a:cubicBezTo>
                      <a:pt x="2" y="52"/>
                      <a:pt x="2" y="52"/>
                      <a:pt x="2" y="52"/>
                    </a:cubicBezTo>
                    <a:cubicBezTo>
                      <a:pt x="2" y="52"/>
                      <a:pt x="2" y="52"/>
                      <a:pt x="2" y="52"/>
                    </a:cubicBezTo>
                    <a:cubicBezTo>
                      <a:pt x="2" y="52"/>
                      <a:pt x="3" y="52"/>
                      <a:pt x="3" y="52"/>
                    </a:cubicBezTo>
                    <a:cubicBezTo>
                      <a:pt x="8" y="52"/>
                      <a:pt x="11" y="58"/>
                      <a:pt x="11" y="61"/>
                    </a:cubicBezTo>
                    <a:cubicBezTo>
                      <a:pt x="11" y="60"/>
                      <a:pt x="11" y="60"/>
                      <a:pt x="11" y="60"/>
                    </a:cubicBezTo>
                    <a:cubicBezTo>
                      <a:pt x="11" y="58"/>
                      <a:pt x="11" y="56"/>
                      <a:pt x="10" y="54"/>
                    </a:cubicBezTo>
                    <a:cubicBezTo>
                      <a:pt x="10" y="53"/>
                      <a:pt x="9" y="53"/>
                      <a:pt x="9" y="52"/>
                    </a:cubicBezTo>
                    <a:cubicBezTo>
                      <a:pt x="9" y="53"/>
                      <a:pt x="9" y="53"/>
                      <a:pt x="9" y="53"/>
                    </a:cubicBezTo>
                    <a:cubicBezTo>
                      <a:pt x="9" y="53"/>
                      <a:pt x="8" y="53"/>
                      <a:pt x="8" y="51"/>
                    </a:cubicBezTo>
                    <a:cubicBezTo>
                      <a:pt x="6" y="49"/>
                      <a:pt x="5" y="48"/>
                      <a:pt x="5" y="45"/>
                    </a:cubicBezTo>
                    <a:cubicBezTo>
                      <a:pt x="3" y="41"/>
                      <a:pt x="4" y="35"/>
                      <a:pt x="5" y="31"/>
                    </a:cubicBezTo>
                    <a:cubicBezTo>
                      <a:pt x="6" y="26"/>
                      <a:pt x="7" y="21"/>
                      <a:pt x="9" y="16"/>
                    </a:cubicBezTo>
                    <a:cubicBezTo>
                      <a:pt x="10" y="12"/>
                      <a:pt x="13" y="8"/>
                      <a:pt x="16" y="4"/>
                    </a:cubicBezTo>
                    <a:cubicBezTo>
                      <a:pt x="16" y="4"/>
                      <a:pt x="16" y="4"/>
                      <a:pt x="16" y="4"/>
                    </a:cubicBezTo>
                    <a:cubicBezTo>
                      <a:pt x="14" y="4"/>
                      <a:pt x="12" y="3"/>
                      <a:pt x="11" y="1"/>
                    </a:cubicBezTo>
                    <a:cubicBezTo>
                      <a:pt x="10" y="1"/>
                      <a:pt x="10" y="1"/>
                      <a:pt x="10" y="0"/>
                    </a:cubicBezTo>
                    <a:moveTo>
                      <a:pt x="121" y="0"/>
                    </a:moveTo>
                    <a:cubicBezTo>
                      <a:pt x="121" y="0"/>
                      <a:pt x="121" y="1"/>
                      <a:pt x="121" y="1"/>
                    </a:cubicBezTo>
                    <a:cubicBezTo>
                      <a:pt x="120" y="3"/>
                      <a:pt x="118" y="4"/>
                      <a:pt x="116" y="4"/>
                    </a:cubicBezTo>
                    <a:cubicBezTo>
                      <a:pt x="114" y="4"/>
                      <a:pt x="113" y="3"/>
                      <a:pt x="111" y="3"/>
                    </a:cubicBezTo>
                    <a:cubicBezTo>
                      <a:pt x="111" y="3"/>
                      <a:pt x="111" y="4"/>
                      <a:pt x="111" y="4"/>
                    </a:cubicBezTo>
                    <a:cubicBezTo>
                      <a:pt x="112" y="6"/>
                      <a:pt x="114" y="8"/>
                      <a:pt x="115" y="10"/>
                    </a:cubicBezTo>
                    <a:cubicBezTo>
                      <a:pt x="121" y="17"/>
                      <a:pt x="125" y="26"/>
                      <a:pt x="127" y="35"/>
                    </a:cubicBezTo>
                    <a:cubicBezTo>
                      <a:pt x="127" y="37"/>
                      <a:pt x="128" y="40"/>
                      <a:pt x="127" y="42"/>
                    </a:cubicBezTo>
                    <a:cubicBezTo>
                      <a:pt x="127" y="44"/>
                      <a:pt x="127" y="45"/>
                      <a:pt x="127" y="47"/>
                    </a:cubicBezTo>
                    <a:cubicBezTo>
                      <a:pt x="126" y="48"/>
                      <a:pt x="125" y="49"/>
                      <a:pt x="124" y="50"/>
                    </a:cubicBezTo>
                    <a:cubicBezTo>
                      <a:pt x="124" y="50"/>
                      <a:pt x="123" y="50"/>
                      <a:pt x="123" y="50"/>
                    </a:cubicBezTo>
                    <a:cubicBezTo>
                      <a:pt x="123" y="52"/>
                      <a:pt x="123" y="53"/>
                      <a:pt x="122" y="53"/>
                    </a:cubicBezTo>
                    <a:cubicBezTo>
                      <a:pt x="122" y="53"/>
                      <a:pt x="122" y="53"/>
                      <a:pt x="122" y="52"/>
                    </a:cubicBezTo>
                    <a:cubicBezTo>
                      <a:pt x="122" y="52"/>
                      <a:pt x="121" y="53"/>
                      <a:pt x="121" y="54"/>
                    </a:cubicBezTo>
                    <a:cubicBezTo>
                      <a:pt x="121" y="56"/>
                      <a:pt x="120" y="58"/>
                      <a:pt x="120" y="60"/>
                    </a:cubicBezTo>
                    <a:cubicBezTo>
                      <a:pt x="120" y="60"/>
                      <a:pt x="120" y="61"/>
                      <a:pt x="120" y="61"/>
                    </a:cubicBezTo>
                    <a:cubicBezTo>
                      <a:pt x="121" y="58"/>
                      <a:pt x="123" y="52"/>
                      <a:pt x="128" y="52"/>
                    </a:cubicBezTo>
                    <a:cubicBezTo>
                      <a:pt x="129" y="52"/>
                      <a:pt x="129" y="52"/>
                      <a:pt x="129" y="52"/>
                    </a:cubicBezTo>
                    <a:cubicBezTo>
                      <a:pt x="129" y="52"/>
                      <a:pt x="129" y="52"/>
                      <a:pt x="129" y="52"/>
                    </a:cubicBezTo>
                    <a:cubicBezTo>
                      <a:pt x="130" y="52"/>
                      <a:pt x="131" y="53"/>
                      <a:pt x="131" y="53"/>
                    </a:cubicBezTo>
                    <a:cubicBezTo>
                      <a:pt x="131" y="49"/>
                      <a:pt x="130" y="44"/>
                      <a:pt x="129" y="39"/>
                    </a:cubicBezTo>
                    <a:cubicBezTo>
                      <a:pt x="129" y="39"/>
                      <a:pt x="129" y="39"/>
                      <a:pt x="129" y="39"/>
                    </a:cubicBezTo>
                    <a:cubicBezTo>
                      <a:pt x="128" y="27"/>
                      <a:pt x="125" y="12"/>
                      <a:pt x="121" y="0"/>
                    </a:cubicBezTo>
                  </a:path>
                </a:pathLst>
              </a:custGeom>
              <a:solidFill>
                <a:srgbClr val="AA2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pic>
            <p:nvPicPr>
              <p:cNvPr id="287" name="Picture 9387">
                <a:extLst>
                  <a:ext uri="{FF2B5EF4-FFF2-40B4-BE49-F238E27FC236}">
                    <a16:creationId xmlns:a16="http://schemas.microsoft.com/office/drawing/2014/main" id="{29278BF5-F893-4DC9-98B2-A292E8F29C7A}"/>
                  </a:ext>
                </a:extLst>
              </p:cNvPr>
              <p:cNvPicPr>
                <a:picLocks noChangeAspect="1" noChangeArrowheads="1"/>
              </p:cNvPicPr>
              <p:nvPr/>
            </p:nvPicPr>
            <p:blipFill>
              <a:blip r:embed="rId638">
                <a:extLst>
                  <a:ext uri="{28A0092B-C50C-407E-A947-70E740481C1C}">
                    <a14:useLocalDpi xmlns:a14="http://schemas.microsoft.com/office/drawing/2010/main" val="0"/>
                  </a:ext>
                </a:extLst>
              </a:blip>
              <a:stretch>
                <a:fillRect/>
              </a:stretch>
            </p:blipFill>
            <p:spPr bwMode="auto">
              <a:xfrm>
                <a:off x="6726" y="2256"/>
                <a:ext cx="9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9388">
                <a:extLst>
                  <a:ext uri="{FF2B5EF4-FFF2-40B4-BE49-F238E27FC236}">
                    <a16:creationId xmlns:a16="http://schemas.microsoft.com/office/drawing/2014/main" id="{EEDAADA6-9C8E-4472-AB95-7AAFE9A39AB1}"/>
                  </a:ext>
                </a:extLst>
              </p:cNvPr>
              <p:cNvSpPr/>
              <p:nvPr/>
            </p:nvSpPr>
            <p:spPr bwMode="auto">
              <a:xfrm>
                <a:off x="6730" y="2260"/>
                <a:ext cx="89" cy="59"/>
              </a:xfrm>
              <a:custGeom>
                <a:avLst/>
                <a:gdLst>
                  <a:gd name="T0" fmla="*/ 114 w 120"/>
                  <a:gd name="T1" fmla="*/ 30 h 78"/>
                  <a:gd name="T2" fmla="*/ 80 w 120"/>
                  <a:gd name="T3" fmla="*/ 2 h 78"/>
                  <a:gd name="T4" fmla="*/ 69 w 120"/>
                  <a:gd name="T5" fmla="*/ 4 h 78"/>
                  <a:gd name="T6" fmla="*/ 65 w 120"/>
                  <a:gd name="T7" fmla="*/ 15 h 78"/>
                  <a:gd name="T8" fmla="*/ 56 w 120"/>
                  <a:gd name="T9" fmla="*/ 29 h 78"/>
                  <a:gd name="T10" fmla="*/ 50 w 120"/>
                  <a:gd name="T11" fmla="*/ 4 h 78"/>
                  <a:gd name="T12" fmla="*/ 35 w 120"/>
                  <a:gd name="T13" fmla="*/ 2 h 78"/>
                  <a:gd name="T14" fmla="*/ 12 w 120"/>
                  <a:gd name="T15" fmla="*/ 14 h 78"/>
                  <a:gd name="T16" fmla="*/ 5 w 120"/>
                  <a:gd name="T17" fmla="*/ 30 h 78"/>
                  <a:gd name="T18" fmla="*/ 17 w 120"/>
                  <a:gd name="T19" fmla="*/ 78 h 78"/>
                  <a:gd name="T20" fmla="*/ 102 w 120"/>
                  <a:gd name="T21" fmla="*/ 78 h 78"/>
                  <a:gd name="T22" fmla="*/ 114 w 120"/>
                  <a:gd name="T23" fmla="*/ 3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78">
                    <a:moveTo>
                      <a:pt x="114" y="30"/>
                    </a:moveTo>
                    <a:cubicBezTo>
                      <a:pt x="111" y="14"/>
                      <a:pt x="97" y="0"/>
                      <a:pt x="80" y="2"/>
                    </a:cubicBezTo>
                    <a:cubicBezTo>
                      <a:pt x="77" y="2"/>
                      <a:pt x="72" y="2"/>
                      <a:pt x="69" y="4"/>
                    </a:cubicBezTo>
                    <a:cubicBezTo>
                      <a:pt x="66" y="6"/>
                      <a:pt x="64" y="11"/>
                      <a:pt x="65" y="15"/>
                    </a:cubicBezTo>
                    <a:cubicBezTo>
                      <a:pt x="68" y="25"/>
                      <a:pt x="62" y="34"/>
                      <a:pt x="56" y="29"/>
                    </a:cubicBezTo>
                    <a:cubicBezTo>
                      <a:pt x="48" y="24"/>
                      <a:pt x="60" y="14"/>
                      <a:pt x="50" y="4"/>
                    </a:cubicBezTo>
                    <a:cubicBezTo>
                      <a:pt x="46" y="1"/>
                      <a:pt x="40" y="2"/>
                      <a:pt x="35" y="2"/>
                    </a:cubicBezTo>
                    <a:cubicBezTo>
                      <a:pt x="26" y="2"/>
                      <a:pt x="18" y="7"/>
                      <a:pt x="12" y="14"/>
                    </a:cubicBezTo>
                    <a:cubicBezTo>
                      <a:pt x="9" y="18"/>
                      <a:pt x="6" y="24"/>
                      <a:pt x="5" y="30"/>
                    </a:cubicBezTo>
                    <a:cubicBezTo>
                      <a:pt x="0" y="57"/>
                      <a:pt x="17" y="78"/>
                      <a:pt x="17" y="78"/>
                    </a:cubicBezTo>
                    <a:cubicBezTo>
                      <a:pt x="102" y="78"/>
                      <a:pt x="102" y="78"/>
                      <a:pt x="102" y="78"/>
                    </a:cubicBezTo>
                    <a:cubicBezTo>
                      <a:pt x="102" y="78"/>
                      <a:pt x="120" y="57"/>
                      <a:pt x="114" y="30"/>
                    </a:cubicBezTo>
                  </a:path>
                </a:pathLst>
              </a:custGeom>
              <a:solidFill>
                <a:srgbClr val="1B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9" name="Freeform 9389">
                <a:extLst>
                  <a:ext uri="{FF2B5EF4-FFF2-40B4-BE49-F238E27FC236}">
                    <a16:creationId xmlns:a16="http://schemas.microsoft.com/office/drawing/2014/main" id="{6AFC54C1-9846-496F-9207-B58A4D5025DF}"/>
                  </a:ext>
                </a:extLst>
              </p:cNvPr>
              <p:cNvSpPr/>
              <p:nvPr/>
            </p:nvSpPr>
            <p:spPr bwMode="auto">
              <a:xfrm>
                <a:off x="6721" y="2293"/>
                <a:ext cx="27" cy="55"/>
              </a:xfrm>
              <a:custGeom>
                <a:avLst/>
                <a:gdLst>
                  <a:gd name="T0" fmla="*/ 18 w 37"/>
                  <a:gd name="T1" fmla="*/ 11 h 73"/>
                  <a:gd name="T2" fmla="*/ 8 w 37"/>
                  <a:gd name="T3" fmla="*/ 1 h 73"/>
                  <a:gd name="T4" fmla="*/ 4 w 37"/>
                  <a:gd name="T5" fmla="*/ 23 h 73"/>
                  <a:gd name="T6" fmla="*/ 27 w 37"/>
                  <a:gd name="T7" fmla="*/ 68 h 73"/>
                  <a:gd name="T8" fmla="*/ 18 w 37"/>
                  <a:gd name="T9" fmla="*/ 11 h 73"/>
                </a:gdLst>
                <a:ahLst/>
                <a:cxnLst>
                  <a:cxn ang="0">
                    <a:pos x="T0" y="T1"/>
                  </a:cxn>
                  <a:cxn ang="0">
                    <a:pos x="T2" y="T3"/>
                  </a:cxn>
                  <a:cxn ang="0">
                    <a:pos x="T4" y="T5"/>
                  </a:cxn>
                  <a:cxn ang="0">
                    <a:pos x="T6" y="T7"/>
                  </a:cxn>
                  <a:cxn ang="0">
                    <a:pos x="T8" y="T9"/>
                  </a:cxn>
                </a:cxnLst>
                <a:rect l="0" t="0" r="r" b="b"/>
                <a:pathLst>
                  <a:path w="37" h="73">
                    <a:moveTo>
                      <a:pt x="18" y="11"/>
                    </a:moveTo>
                    <a:cubicBezTo>
                      <a:pt x="18" y="11"/>
                      <a:pt x="16" y="0"/>
                      <a:pt x="8" y="1"/>
                    </a:cubicBezTo>
                    <a:cubicBezTo>
                      <a:pt x="0" y="2"/>
                      <a:pt x="3" y="19"/>
                      <a:pt x="4" y="23"/>
                    </a:cubicBezTo>
                    <a:cubicBezTo>
                      <a:pt x="5" y="27"/>
                      <a:pt x="17" y="63"/>
                      <a:pt x="27" y="68"/>
                    </a:cubicBezTo>
                    <a:cubicBezTo>
                      <a:pt x="37" y="73"/>
                      <a:pt x="18" y="11"/>
                      <a:pt x="18"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0" name="Freeform 9390">
                <a:extLst>
                  <a:ext uri="{FF2B5EF4-FFF2-40B4-BE49-F238E27FC236}">
                    <a16:creationId xmlns:a16="http://schemas.microsoft.com/office/drawing/2014/main" id="{4F117AB5-E665-4977-83C2-DC2771F750E5}"/>
                  </a:ext>
                </a:extLst>
              </p:cNvPr>
              <p:cNvSpPr/>
              <p:nvPr/>
            </p:nvSpPr>
            <p:spPr bwMode="auto">
              <a:xfrm flipH="1">
                <a:off x="6727" y="2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8D2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1" name="Freeform 9391">
                <a:extLst>
                  <a:ext uri="{FF2B5EF4-FFF2-40B4-BE49-F238E27FC236}">
                    <a16:creationId xmlns:a16="http://schemas.microsoft.com/office/drawing/2014/main" id="{A2CB12B6-5BEA-4C61-A1B5-1C28C2C9287E}"/>
                  </a:ext>
                </a:extLst>
              </p:cNvPr>
              <p:cNvSpPr/>
              <p:nvPr/>
            </p:nvSpPr>
            <p:spPr bwMode="auto">
              <a:xfrm>
                <a:off x="6727" y="2294"/>
                <a:ext cx="10" cy="41"/>
              </a:xfrm>
              <a:custGeom>
                <a:avLst/>
                <a:gdLst>
                  <a:gd name="T0" fmla="*/ 1 w 14"/>
                  <a:gd name="T1" fmla="*/ 0 h 55"/>
                  <a:gd name="T2" fmla="*/ 0 w 14"/>
                  <a:gd name="T3" fmla="*/ 0 h 55"/>
                  <a:gd name="T4" fmla="*/ 0 w 14"/>
                  <a:gd name="T5" fmla="*/ 0 h 55"/>
                  <a:gd name="T6" fmla="*/ 0 w 14"/>
                  <a:gd name="T7" fmla="*/ 0 h 55"/>
                  <a:gd name="T8" fmla="*/ 0 w 14"/>
                  <a:gd name="T9" fmla="*/ 0 h 55"/>
                  <a:gd name="T10" fmla="*/ 0 w 14"/>
                  <a:gd name="T11" fmla="*/ 0 h 55"/>
                  <a:gd name="T12" fmla="*/ 4 w 14"/>
                  <a:gd name="T13" fmla="*/ 3 h 55"/>
                  <a:gd name="T14" fmla="*/ 4 w 14"/>
                  <a:gd name="T15" fmla="*/ 10 h 55"/>
                  <a:gd name="T16" fmla="*/ 0 w 14"/>
                  <a:gd name="T17" fmla="*/ 13 h 55"/>
                  <a:gd name="T18" fmla="*/ 1 w 14"/>
                  <a:gd name="T19" fmla="*/ 13 h 55"/>
                  <a:gd name="T20" fmla="*/ 4 w 14"/>
                  <a:gd name="T21" fmla="*/ 14 h 55"/>
                  <a:gd name="T22" fmla="*/ 6 w 14"/>
                  <a:gd name="T23" fmla="*/ 19 h 55"/>
                  <a:gd name="T24" fmla="*/ 6 w 14"/>
                  <a:gd name="T25" fmla="*/ 20 h 55"/>
                  <a:gd name="T26" fmla="*/ 3 w 14"/>
                  <a:gd name="T27" fmla="*/ 17 h 55"/>
                  <a:gd name="T28" fmla="*/ 3 w 14"/>
                  <a:gd name="T29" fmla="*/ 23 h 55"/>
                  <a:gd name="T30" fmla="*/ 5 w 14"/>
                  <a:gd name="T31" fmla="*/ 29 h 55"/>
                  <a:gd name="T32" fmla="*/ 6 w 14"/>
                  <a:gd name="T33" fmla="*/ 38 h 55"/>
                  <a:gd name="T34" fmla="*/ 14 w 14"/>
                  <a:gd name="T35" fmla="*/ 55 h 55"/>
                  <a:gd name="T36" fmla="*/ 8 w 14"/>
                  <a:gd name="T37" fmla="*/ 19 h 55"/>
                  <a:gd name="T38" fmla="*/ 8 w 14"/>
                  <a:gd name="T39" fmla="*/ 18 h 55"/>
                  <a:gd name="T40" fmla="*/ 9 w 14"/>
                  <a:gd name="T41" fmla="*/ 9 h 55"/>
                  <a:gd name="T42" fmla="*/ 1 w 14"/>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55">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2" y="0"/>
                      <a:pt x="4" y="1"/>
                      <a:pt x="4" y="3"/>
                    </a:cubicBezTo>
                    <a:cubicBezTo>
                      <a:pt x="5" y="5"/>
                      <a:pt x="5" y="8"/>
                      <a:pt x="4" y="10"/>
                    </a:cubicBezTo>
                    <a:cubicBezTo>
                      <a:pt x="3" y="12"/>
                      <a:pt x="1" y="13"/>
                      <a:pt x="0" y="13"/>
                    </a:cubicBezTo>
                    <a:cubicBezTo>
                      <a:pt x="0" y="13"/>
                      <a:pt x="1" y="13"/>
                      <a:pt x="1" y="13"/>
                    </a:cubicBezTo>
                    <a:cubicBezTo>
                      <a:pt x="3" y="13"/>
                      <a:pt x="4" y="13"/>
                      <a:pt x="4" y="14"/>
                    </a:cubicBezTo>
                    <a:cubicBezTo>
                      <a:pt x="6" y="16"/>
                      <a:pt x="6" y="17"/>
                      <a:pt x="6" y="19"/>
                    </a:cubicBezTo>
                    <a:cubicBezTo>
                      <a:pt x="6" y="20"/>
                      <a:pt x="6" y="20"/>
                      <a:pt x="6" y="20"/>
                    </a:cubicBezTo>
                    <a:cubicBezTo>
                      <a:pt x="5" y="19"/>
                      <a:pt x="4" y="18"/>
                      <a:pt x="3" y="17"/>
                    </a:cubicBezTo>
                    <a:cubicBezTo>
                      <a:pt x="3" y="19"/>
                      <a:pt x="3" y="21"/>
                      <a:pt x="3" y="23"/>
                    </a:cubicBezTo>
                    <a:cubicBezTo>
                      <a:pt x="4" y="25"/>
                      <a:pt x="5" y="27"/>
                      <a:pt x="5" y="29"/>
                    </a:cubicBezTo>
                    <a:cubicBezTo>
                      <a:pt x="5" y="32"/>
                      <a:pt x="6" y="35"/>
                      <a:pt x="6" y="38"/>
                    </a:cubicBezTo>
                    <a:cubicBezTo>
                      <a:pt x="8" y="44"/>
                      <a:pt x="11" y="50"/>
                      <a:pt x="14" y="55"/>
                    </a:cubicBezTo>
                    <a:cubicBezTo>
                      <a:pt x="10" y="44"/>
                      <a:pt x="8" y="31"/>
                      <a:pt x="8" y="19"/>
                    </a:cubicBezTo>
                    <a:cubicBezTo>
                      <a:pt x="8" y="19"/>
                      <a:pt x="8" y="18"/>
                      <a:pt x="8" y="18"/>
                    </a:cubicBezTo>
                    <a:cubicBezTo>
                      <a:pt x="8" y="14"/>
                      <a:pt x="9" y="11"/>
                      <a:pt x="9" y="9"/>
                    </a:cubicBezTo>
                    <a:cubicBezTo>
                      <a:pt x="9" y="6"/>
                      <a:pt x="6" y="0"/>
                      <a:pt x="1" y="0"/>
                    </a:cubicBezTo>
                  </a:path>
                </a:pathLst>
              </a:custGeom>
              <a:solidFill>
                <a:srgbClr val="CAC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2" name="Freeform 9392">
                <a:extLst>
                  <a:ext uri="{FF2B5EF4-FFF2-40B4-BE49-F238E27FC236}">
                    <a16:creationId xmlns:a16="http://schemas.microsoft.com/office/drawing/2014/main" id="{6EE22DC4-A67B-4E1E-A902-5E8FF414DA54}"/>
                  </a:ext>
                </a:extLst>
              </p:cNvPr>
              <p:cNvSpPr/>
              <p:nvPr/>
            </p:nvSpPr>
            <p:spPr bwMode="auto">
              <a:xfrm>
                <a:off x="6801" y="2293"/>
                <a:ext cx="27" cy="55"/>
              </a:xfrm>
              <a:custGeom>
                <a:avLst/>
                <a:gdLst>
                  <a:gd name="T0" fmla="*/ 19 w 36"/>
                  <a:gd name="T1" fmla="*/ 11 h 73"/>
                  <a:gd name="T2" fmla="*/ 28 w 36"/>
                  <a:gd name="T3" fmla="*/ 1 h 73"/>
                  <a:gd name="T4" fmla="*/ 32 w 36"/>
                  <a:gd name="T5" fmla="*/ 23 h 73"/>
                  <a:gd name="T6" fmla="*/ 10 w 36"/>
                  <a:gd name="T7" fmla="*/ 68 h 73"/>
                  <a:gd name="T8" fmla="*/ 19 w 36"/>
                  <a:gd name="T9" fmla="*/ 11 h 73"/>
                </a:gdLst>
                <a:ahLst/>
                <a:cxnLst>
                  <a:cxn ang="0">
                    <a:pos x="T0" y="T1"/>
                  </a:cxn>
                  <a:cxn ang="0">
                    <a:pos x="T2" y="T3"/>
                  </a:cxn>
                  <a:cxn ang="0">
                    <a:pos x="T4" y="T5"/>
                  </a:cxn>
                  <a:cxn ang="0">
                    <a:pos x="T6" y="T7"/>
                  </a:cxn>
                  <a:cxn ang="0">
                    <a:pos x="T8" y="T9"/>
                  </a:cxn>
                </a:cxnLst>
                <a:rect l="0" t="0" r="r" b="b"/>
                <a:pathLst>
                  <a:path w="36" h="73">
                    <a:moveTo>
                      <a:pt x="19" y="11"/>
                    </a:moveTo>
                    <a:cubicBezTo>
                      <a:pt x="19" y="11"/>
                      <a:pt x="21" y="0"/>
                      <a:pt x="28" y="1"/>
                    </a:cubicBezTo>
                    <a:cubicBezTo>
                      <a:pt x="36" y="2"/>
                      <a:pt x="33" y="19"/>
                      <a:pt x="32" y="23"/>
                    </a:cubicBezTo>
                    <a:cubicBezTo>
                      <a:pt x="32" y="27"/>
                      <a:pt x="20" y="63"/>
                      <a:pt x="10" y="68"/>
                    </a:cubicBezTo>
                    <a:cubicBezTo>
                      <a:pt x="0" y="73"/>
                      <a:pt x="19" y="11"/>
                      <a:pt x="19"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3" name="Freeform 9393">
                <a:extLst>
                  <a:ext uri="{FF2B5EF4-FFF2-40B4-BE49-F238E27FC236}">
                    <a16:creationId xmlns:a16="http://schemas.microsoft.com/office/drawing/2014/main" id="{582B6A5A-EB00-4488-8D59-B8B298ADE36E}"/>
                  </a:ext>
                </a:extLst>
              </p:cNvPr>
              <p:cNvSpPr/>
              <p:nvPr/>
            </p:nvSpPr>
            <p:spPr bwMode="auto">
              <a:xfrm>
                <a:off x="6811" y="2294"/>
                <a:ext cx="11" cy="41"/>
              </a:xfrm>
              <a:custGeom>
                <a:avLst/>
                <a:gdLst>
                  <a:gd name="T0" fmla="*/ 13 w 15"/>
                  <a:gd name="T1" fmla="*/ 0 h 55"/>
                  <a:gd name="T2" fmla="*/ 5 w 15"/>
                  <a:gd name="T3" fmla="*/ 9 h 55"/>
                  <a:gd name="T4" fmla="*/ 6 w 15"/>
                  <a:gd name="T5" fmla="*/ 18 h 55"/>
                  <a:gd name="T6" fmla="*/ 6 w 15"/>
                  <a:gd name="T7" fmla="*/ 18 h 55"/>
                  <a:gd name="T8" fmla="*/ 6 w 15"/>
                  <a:gd name="T9" fmla="*/ 19 h 55"/>
                  <a:gd name="T10" fmla="*/ 6 w 15"/>
                  <a:gd name="T11" fmla="*/ 19 h 55"/>
                  <a:gd name="T12" fmla="*/ 0 w 15"/>
                  <a:gd name="T13" fmla="*/ 55 h 55"/>
                  <a:gd name="T14" fmla="*/ 9 w 15"/>
                  <a:gd name="T15" fmla="*/ 38 h 55"/>
                  <a:gd name="T16" fmla="*/ 10 w 15"/>
                  <a:gd name="T17" fmla="*/ 29 h 55"/>
                  <a:gd name="T18" fmla="*/ 11 w 15"/>
                  <a:gd name="T19" fmla="*/ 23 h 55"/>
                  <a:gd name="T20" fmla="*/ 12 w 15"/>
                  <a:gd name="T21" fmla="*/ 17 h 55"/>
                  <a:gd name="T22" fmla="*/ 9 w 15"/>
                  <a:gd name="T23" fmla="*/ 20 h 55"/>
                  <a:gd name="T24" fmla="*/ 8 w 15"/>
                  <a:gd name="T25" fmla="*/ 19 h 55"/>
                  <a:gd name="T26" fmla="*/ 10 w 15"/>
                  <a:gd name="T27" fmla="*/ 14 h 55"/>
                  <a:gd name="T28" fmla="*/ 13 w 15"/>
                  <a:gd name="T29" fmla="*/ 13 h 55"/>
                  <a:gd name="T30" fmla="*/ 15 w 15"/>
                  <a:gd name="T31" fmla="*/ 13 h 55"/>
                  <a:gd name="T32" fmla="*/ 11 w 15"/>
                  <a:gd name="T33" fmla="*/ 10 h 55"/>
                  <a:gd name="T34" fmla="*/ 10 w 15"/>
                  <a:gd name="T35" fmla="*/ 3 h 55"/>
                  <a:gd name="T36" fmla="*/ 14 w 15"/>
                  <a:gd name="T37" fmla="*/ 0 h 55"/>
                  <a:gd name="T38" fmla="*/ 15 w 15"/>
                  <a:gd name="T39" fmla="*/ 0 h 55"/>
                  <a:gd name="T40" fmla="*/ 14 w 15"/>
                  <a:gd name="T41" fmla="*/ 0 h 55"/>
                  <a:gd name="T42" fmla="*/ 14 w 15"/>
                  <a:gd name="T43" fmla="*/ 0 h 55"/>
                  <a:gd name="T44" fmla="*/ 13 w 15"/>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55">
                    <a:moveTo>
                      <a:pt x="13" y="0"/>
                    </a:moveTo>
                    <a:cubicBezTo>
                      <a:pt x="8" y="0"/>
                      <a:pt x="6" y="6"/>
                      <a:pt x="5" y="9"/>
                    </a:cubicBezTo>
                    <a:cubicBezTo>
                      <a:pt x="6" y="11"/>
                      <a:pt x="6" y="14"/>
                      <a:pt x="6" y="18"/>
                    </a:cubicBezTo>
                    <a:cubicBezTo>
                      <a:pt x="6" y="18"/>
                      <a:pt x="6" y="18"/>
                      <a:pt x="6" y="18"/>
                    </a:cubicBezTo>
                    <a:cubicBezTo>
                      <a:pt x="6" y="18"/>
                      <a:pt x="6" y="19"/>
                      <a:pt x="6" y="19"/>
                    </a:cubicBezTo>
                    <a:cubicBezTo>
                      <a:pt x="6" y="19"/>
                      <a:pt x="6" y="19"/>
                      <a:pt x="6" y="19"/>
                    </a:cubicBezTo>
                    <a:cubicBezTo>
                      <a:pt x="6" y="31"/>
                      <a:pt x="5" y="44"/>
                      <a:pt x="0" y="55"/>
                    </a:cubicBezTo>
                    <a:cubicBezTo>
                      <a:pt x="3" y="49"/>
                      <a:pt x="6" y="44"/>
                      <a:pt x="9" y="38"/>
                    </a:cubicBezTo>
                    <a:cubicBezTo>
                      <a:pt x="9" y="35"/>
                      <a:pt x="9" y="32"/>
                      <a:pt x="10" y="29"/>
                    </a:cubicBezTo>
                    <a:cubicBezTo>
                      <a:pt x="10" y="27"/>
                      <a:pt x="11" y="25"/>
                      <a:pt x="11" y="23"/>
                    </a:cubicBezTo>
                    <a:cubicBezTo>
                      <a:pt x="12" y="21"/>
                      <a:pt x="11" y="19"/>
                      <a:pt x="12" y="17"/>
                    </a:cubicBezTo>
                    <a:cubicBezTo>
                      <a:pt x="11" y="18"/>
                      <a:pt x="10" y="19"/>
                      <a:pt x="9" y="20"/>
                    </a:cubicBezTo>
                    <a:cubicBezTo>
                      <a:pt x="8" y="19"/>
                      <a:pt x="8" y="19"/>
                      <a:pt x="8" y="19"/>
                    </a:cubicBezTo>
                    <a:cubicBezTo>
                      <a:pt x="9" y="17"/>
                      <a:pt x="9" y="16"/>
                      <a:pt x="10" y="14"/>
                    </a:cubicBezTo>
                    <a:cubicBezTo>
                      <a:pt x="11" y="13"/>
                      <a:pt x="12" y="13"/>
                      <a:pt x="13" y="13"/>
                    </a:cubicBezTo>
                    <a:cubicBezTo>
                      <a:pt x="14" y="13"/>
                      <a:pt x="14" y="13"/>
                      <a:pt x="15" y="13"/>
                    </a:cubicBezTo>
                    <a:cubicBezTo>
                      <a:pt x="13" y="13"/>
                      <a:pt x="11" y="12"/>
                      <a:pt x="11" y="10"/>
                    </a:cubicBezTo>
                    <a:cubicBezTo>
                      <a:pt x="10" y="8"/>
                      <a:pt x="10" y="5"/>
                      <a:pt x="10" y="3"/>
                    </a:cubicBezTo>
                    <a:cubicBezTo>
                      <a:pt x="11" y="1"/>
                      <a:pt x="13" y="0"/>
                      <a:pt x="14" y="0"/>
                    </a:cubicBezTo>
                    <a:cubicBezTo>
                      <a:pt x="14" y="0"/>
                      <a:pt x="15" y="0"/>
                      <a:pt x="15" y="0"/>
                    </a:cubicBezTo>
                    <a:cubicBezTo>
                      <a:pt x="14" y="0"/>
                      <a:pt x="14" y="0"/>
                      <a:pt x="14" y="0"/>
                    </a:cubicBezTo>
                    <a:cubicBezTo>
                      <a:pt x="14" y="0"/>
                      <a:pt x="14" y="0"/>
                      <a:pt x="14" y="0"/>
                    </a:cubicBezTo>
                    <a:cubicBezTo>
                      <a:pt x="14" y="0"/>
                      <a:pt x="14" y="0"/>
                      <a:pt x="13" y="0"/>
                    </a:cubicBezTo>
                  </a:path>
                </a:pathLst>
              </a:custGeom>
              <a:solidFill>
                <a:srgbClr val="CAC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4" name="Freeform 9394">
                <a:extLst>
                  <a:ext uri="{FF2B5EF4-FFF2-40B4-BE49-F238E27FC236}">
                    <a16:creationId xmlns:a16="http://schemas.microsoft.com/office/drawing/2014/main" id="{63C641F1-6FFC-4A12-B287-2B25B16F99A4}"/>
                  </a:ext>
                </a:extLst>
              </p:cNvPr>
              <p:cNvSpPr/>
              <p:nvPr/>
            </p:nvSpPr>
            <p:spPr bwMode="auto">
              <a:xfrm>
                <a:off x="6770" y="2271"/>
                <a:ext cx="7" cy="11"/>
              </a:xfrm>
              <a:custGeom>
                <a:avLst/>
                <a:gdLst>
                  <a:gd name="T0" fmla="*/ 4 w 9"/>
                  <a:gd name="T1" fmla="*/ 3 h 15"/>
                  <a:gd name="T2" fmla="*/ 0 w 9"/>
                  <a:gd name="T3" fmla="*/ 6 h 15"/>
                  <a:gd name="T4" fmla="*/ 6 w 9"/>
                  <a:gd name="T5" fmla="*/ 15 h 15"/>
                  <a:gd name="T6" fmla="*/ 4 w 9"/>
                  <a:gd name="T7" fmla="*/ 3 h 15"/>
                </a:gdLst>
                <a:ahLst/>
                <a:cxnLst>
                  <a:cxn ang="0">
                    <a:pos x="T0" y="T1"/>
                  </a:cxn>
                  <a:cxn ang="0">
                    <a:pos x="T2" y="T3"/>
                  </a:cxn>
                  <a:cxn ang="0">
                    <a:pos x="T4" y="T5"/>
                  </a:cxn>
                  <a:cxn ang="0">
                    <a:pos x="T6" y="T7"/>
                  </a:cxn>
                </a:cxnLst>
                <a:rect l="0" t="0" r="r" b="b"/>
                <a:pathLst>
                  <a:path w="9" h="15">
                    <a:moveTo>
                      <a:pt x="4" y="3"/>
                    </a:moveTo>
                    <a:cubicBezTo>
                      <a:pt x="4" y="3"/>
                      <a:pt x="1" y="0"/>
                      <a:pt x="0" y="6"/>
                    </a:cubicBezTo>
                    <a:cubicBezTo>
                      <a:pt x="0" y="12"/>
                      <a:pt x="2" y="15"/>
                      <a:pt x="6" y="15"/>
                    </a:cubicBezTo>
                    <a:cubicBezTo>
                      <a:pt x="9" y="14"/>
                      <a:pt x="7" y="6"/>
                      <a:pt x="4" y="3"/>
                    </a:cubicBezTo>
                    <a:close/>
                  </a:path>
                </a:pathLst>
              </a:custGeom>
              <a:solidFill>
                <a:srgbClr val="EB8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5" name="Freeform 9395">
                <a:extLst>
                  <a:ext uri="{FF2B5EF4-FFF2-40B4-BE49-F238E27FC236}">
                    <a16:creationId xmlns:a16="http://schemas.microsoft.com/office/drawing/2014/main" id="{03ADE4AE-A689-43B4-8CFB-DEEC3DBD5CAD}"/>
                  </a:ext>
                </a:extLst>
              </p:cNvPr>
              <p:cNvSpPr/>
              <p:nvPr/>
            </p:nvSpPr>
            <p:spPr bwMode="auto">
              <a:xfrm>
                <a:off x="6727" y="2256"/>
                <a:ext cx="36" cy="46"/>
              </a:xfrm>
              <a:custGeom>
                <a:avLst/>
                <a:gdLst>
                  <a:gd name="T0" fmla="*/ 48 w 48"/>
                  <a:gd name="T1" fmla="*/ 5 h 61"/>
                  <a:gd name="T2" fmla="*/ 19 w 48"/>
                  <a:gd name="T3" fmla="*/ 15 h 61"/>
                  <a:gd name="T4" fmla="*/ 7 w 48"/>
                  <a:gd name="T5" fmla="*/ 48 h 61"/>
                  <a:gd name="T6" fmla="*/ 15 w 48"/>
                  <a:gd name="T7" fmla="*/ 16 h 61"/>
                  <a:gd name="T8" fmla="*/ 48 w 48"/>
                  <a:gd name="T9" fmla="*/ 5 h 61"/>
                </a:gdLst>
                <a:ahLst/>
                <a:cxnLst>
                  <a:cxn ang="0">
                    <a:pos x="T0" y="T1"/>
                  </a:cxn>
                  <a:cxn ang="0">
                    <a:pos x="T2" y="T3"/>
                  </a:cxn>
                  <a:cxn ang="0">
                    <a:pos x="T4" y="T5"/>
                  </a:cxn>
                  <a:cxn ang="0">
                    <a:pos x="T6" y="T7"/>
                  </a:cxn>
                  <a:cxn ang="0">
                    <a:pos x="T8" y="T9"/>
                  </a:cxn>
                </a:cxnLst>
                <a:rect l="0" t="0" r="r" b="b"/>
                <a:pathLst>
                  <a:path w="48" h="61">
                    <a:moveTo>
                      <a:pt x="48" y="5"/>
                    </a:moveTo>
                    <a:cubicBezTo>
                      <a:pt x="48" y="5"/>
                      <a:pt x="29" y="5"/>
                      <a:pt x="19" y="15"/>
                    </a:cubicBezTo>
                    <a:cubicBezTo>
                      <a:pt x="9" y="25"/>
                      <a:pt x="6" y="35"/>
                      <a:pt x="7" y="48"/>
                    </a:cubicBezTo>
                    <a:cubicBezTo>
                      <a:pt x="8" y="61"/>
                      <a:pt x="0" y="31"/>
                      <a:pt x="15" y="16"/>
                    </a:cubicBezTo>
                    <a:cubicBezTo>
                      <a:pt x="30" y="0"/>
                      <a:pt x="47" y="4"/>
                      <a:pt x="48" y="5"/>
                    </a:cubicBezTo>
                  </a:path>
                </a:pathLst>
              </a:custGeom>
              <a:solidFill>
                <a:srgbClr val="EB8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6" name="Freeform 9396">
                <a:extLst>
                  <a:ext uri="{FF2B5EF4-FFF2-40B4-BE49-F238E27FC236}">
                    <a16:creationId xmlns:a16="http://schemas.microsoft.com/office/drawing/2014/main" id="{B43EC71D-F1D7-48A5-8580-F7F215D19A75}"/>
                  </a:ext>
                </a:extLst>
              </p:cNvPr>
              <p:cNvSpPr/>
              <p:nvPr/>
            </p:nvSpPr>
            <p:spPr bwMode="auto">
              <a:xfrm>
                <a:off x="6786" y="2256"/>
                <a:ext cx="36" cy="46"/>
              </a:xfrm>
              <a:custGeom>
                <a:avLst/>
                <a:gdLst>
                  <a:gd name="T0" fmla="*/ 0 w 48"/>
                  <a:gd name="T1" fmla="*/ 5 h 61"/>
                  <a:gd name="T2" fmla="*/ 30 w 48"/>
                  <a:gd name="T3" fmla="*/ 15 h 61"/>
                  <a:gd name="T4" fmla="*/ 41 w 48"/>
                  <a:gd name="T5" fmla="*/ 48 h 61"/>
                  <a:gd name="T6" fmla="*/ 33 w 48"/>
                  <a:gd name="T7" fmla="*/ 16 h 61"/>
                  <a:gd name="T8" fmla="*/ 0 w 48"/>
                  <a:gd name="T9" fmla="*/ 5 h 61"/>
                </a:gdLst>
                <a:ahLst/>
                <a:cxnLst>
                  <a:cxn ang="0">
                    <a:pos x="T0" y="T1"/>
                  </a:cxn>
                  <a:cxn ang="0">
                    <a:pos x="T2" y="T3"/>
                  </a:cxn>
                  <a:cxn ang="0">
                    <a:pos x="T4" y="T5"/>
                  </a:cxn>
                  <a:cxn ang="0">
                    <a:pos x="T6" y="T7"/>
                  </a:cxn>
                  <a:cxn ang="0">
                    <a:pos x="T8" y="T9"/>
                  </a:cxn>
                </a:cxnLst>
                <a:rect l="0" t="0" r="r" b="b"/>
                <a:pathLst>
                  <a:path w="48" h="61">
                    <a:moveTo>
                      <a:pt x="0" y="5"/>
                    </a:moveTo>
                    <a:cubicBezTo>
                      <a:pt x="0" y="5"/>
                      <a:pt x="20" y="5"/>
                      <a:pt x="30" y="15"/>
                    </a:cubicBezTo>
                    <a:cubicBezTo>
                      <a:pt x="40" y="25"/>
                      <a:pt x="42" y="35"/>
                      <a:pt x="41" y="48"/>
                    </a:cubicBezTo>
                    <a:cubicBezTo>
                      <a:pt x="41" y="61"/>
                      <a:pt x="48" y="31"/>
                      <a:pt x="33" y="16"/>
                    </a:cubicBezTo>
                    <a:cubicBezTo>
                      <a:pt x="18" y="0"/>
                      <a:pt x="1" y="4"/>
                      <a:pt x="0" y="5"/>
                    </a:cubicBezTo>
                  </a:path>
                </a:pathLst>
              </a:custGeom>
              <a:solidFill>
                <a:srgbClr val="EB8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7" name="Freeform 9397">
                <a:extLst>
                  <a:ext uri="{FF2B5EF4-FFF2-40B4-BE49-F238E27FC236}">
                    <a16:creationId xmlns:a16="http://schemas.microsoft.com/office/drawing/2014/main" id="{BA92C112-9051-429C-90C8-7D46899FA96C}"/>
                  </a:ext>
                </a:extLst>
              </p:cNvPr>
              <p:cNvSpPr/>
              <p:nvPr/>
            </p:nvSpPr>
            <p:spPr bwMode="auto">
              <a:xfrm flipH="1">
                <a:off x="6733" y="23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DD8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8" name="Freeform 9398">
                <a:extLst>
                  <a:ext uri="{FF2B5EF4-FFF2-40B4-BE49-F238E27FC236}">
                    <a16:creationId xmlns:a16="http://schemas.microsoft.com/office/drawing/2014/main" id="{CE754E3C-E21C-48A5-AA70-726A03683AB6}"/>
                  </a:ext>
                </a:extLst>
              </p:cNvPr>
              <p:cNvSpPr/>
              <p:nvPr/>
            </p:nvSpPr>
            <p:spPr bwMode="auto">
              <a:xfrm flipH="1">
                <a:off x="6733" y="2337"/>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9" name="Freeform 9399">
                <a:extLst>
                  <a:ext uri="{FF2B5EF4-FFF2-40B4-BE49-F238E27FC236}">
                    <a16:creationId xmlns:a16="http://schemas.microsoft.com/office/drawing/2014/main" id="{FF563BCA-A7FD-4127-808C-58520CC6C6F5}"/>
                  </a:ext>
                </a:extLst>
              </p:cNvPr>
              <p:cNvSpPr/>
              <p:nvPr/>
            </p:nvSpPr>
            <p:spPr bwMode="auto">
              <a:xfrm>
                <a:off x="6733" y="2282"/>
                <a:ext cx="83" cy="79"/>
              </a:xfrm>
              <a:custGeom>
                <a:avLst/>
                <a:gdLst>
                  <a:gd name="T0" fmla="*/ 111 w 112"/>
                  <a:gd name="T1" fmla="*/ 34 h 106"/>
                  <a:gd name="T2" fmla="*/ 64 w 112"/>
                  <a:gd name="T3" fmla="*/ 12 h 106"/>
                  <a:gd name="T4" fmla="*/ 48 w 112"/>
                  <a:gd name="T5" fmla="*/ 12 h 106"/>
                  <a:gd name="T6" fmla="*/ 0 w 112"/>
                  <a:gd name="T7" fmla="*/ 34 h 106"/>
                  <a:gd name="T8" fmla="*/ 50 w 112"/>
                  <a:gd name="T9" fmla="*/ 105 h 106"/>
                  <a:gd name="T10" fmla="*/ 56 w 112"/>
                  <a:gd name="T11" fmla="*/ 106 h 106"/>
                  <a:gd name="T12" fmla="*/ 61 w 112"/>
                  <a:gd name="T13" fmla="*/ 105 h 106"/>
                  <a:gd name="T14" fmla="*/ 111 w 112"/>
                  <a:gd name="T15" fmla="*/ 34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05">
                    <a:moveTo>
                      <a:pt x="111" y="34"/>
                    </a:moveTo>
                    <a:cubicBezTo>
                      <a:pt x="111" y="0"/>
                      <a:pt x="72" y="8"/>
                      <a:pt x="64" y="12"/>
                    </a:cubicBezTo>
                    <a:cubicBezTo>
                      <a:pt x="60" y="14"/>
                      <a:pt x="51" y="14"/>
                      <a:pt x="48" y="12"/>
                    </a:cubicBezTo>
                    <a:cubicBezTo>
                      <a:pt x="39" y="8"/>
                      <a:pt x="1" y="0"/>
                      <a:pt x="0" y="34"/>
                    </a:cubicBezTo>
                    <a:cubicBezTo>
                      <a:pt x="0" y="66"/>
                      <a:pt x="12" y="103"/>
                      <a:pt x="50" y="105"/>
                    </a:cubicBezTo>
                    <a:cubicBezTo>
                      <a:pt x="52" y="106"/>
                      <a:pt x="54" y="106"/>
                      <a:pt x="56" y="106"/>
                    </a:cubicBezTo>
                    <a:cubicBezTo>
                      <a:pt x="57" y="106"/>
                      <a:pt x="59" y="106"/>
                      <a:pt x="61" y="105"/>
                    </a:cubicBezTo>
                    <a:cubicBezTo>
                      <a:pt x="100" y="103"/>
                      <a:pt x="112" y="66"/>
                      <a:pt x="111" y="34"/>
                    </a:cubicBezTo>
                  </a:path>
                </a:pathLst>
              </a:custGeom>
              <a:solidFill>
                <a:srgbClr val="CA5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pic>
            <p:nvPicPr>
              <p:cNvPr id="300" name="Picture 9400">
                <a:extLst>
                  <a:ext uri="{FF2B5EF4-FFF2-40B4-BE49-F238E27FC236}">
                    <a16:creationId xmlns:a16="http://schemas.microsoft.com/office/drawing/2014/main" id="{67AA351D-8D89-48D6-9FBD-36C0203F2384}"/>
                  </a:ext>
                </a:extLst>
              </p:cNvPr>
              <p:cNvPicPr>
                <a:picLocks noChangeAspect="1" noChangeArrowheads="1"/>
              </p:cNvPicPr>
              <p:nvPr/>
            </p:nvPicPr>
            <p:blipFill>
              <a:blip r:embed="rId639">
                <a:extLst>
                  <a:ext uri="{28A0092B-C50C-407E-A947-70E740481C1C}">
                    <a14:useLocalDpi xmlns:a14="http://schemas.microsoft.com/office/drawing/2010/main" val="0"/>
                  </a:ext>
                </a:extLst>
              </a:blip>
              <a:stretch>
                <a:fillRect/>
              </a:stretch>
            </p:blipFill>
            <p:spPr bwMode="auto">
              <a:xfrm>
                <a:off x="6729" y="2285"/>
                <a:ext cx="90"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1" name="Picture 9401">
                <a:extLst>
                  <a:ext uri="{FF2B5EF4-FFF2-40B4-BE49-F238E27FC236}">
                    <a16:creationId xmlns:a16="http://schemas.microsoft.com/office/drawing/2014/main" id="{68B59C29-3C5C-449A-9A9B-501CA97144DD}"/>
                  </a:ext>
                </a:extLst>
              </p:cNvPr>
              <p:cNvPicPr>
                <a:picLocks noChangeAspect="1" noChangeArrowheads="1"/>
              </p:cNvPicPr>
              <p:nvPr/>
            </p:nvPicPr>
            <p:blipFill>
              <a:blip r:embed="rId640">
                <a:extLst>
                  <a:ext uri="{28A0092B-C50C-407E-A947-70E740481C1C}">
                    <a14:useLocalDpi xmlns:a14="http://schemas.microsoft.com/office/drawing/2010/main" val="0"/>
                  </a:ext>
                </a:extLst>
              </a:blip>
              <a:stretch>
                <a:fillRect/>
              </a:stretch>
            </p:blipFill>
            <p:spPr bwMode="auto">
              <a:xfrm>
                <a:off x="6797" y="2285"/>
                <a:ext cx="22"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2" name="Picture 9402">
                <a:extLst>
                  <a:ext uri="{FF2B5EF4-FFF2-40B4-BE49-F238E27FC236}">
                    <a16:creationId xmlns:a16="http://schemas.microsoft.com/office/drawing/2014/main" id="{DF24214F-6EB5-4E89-B72E-2135447A6CCC}"/>
                  </a:ext>
                </a:extLst>
              </p:cNvPr>
              <p:cNvPicPr>
                <a:picLocks noChangeAspect="1" noChangeArrowheads="1"/>
              </p:cNvPicPr>
              <p:nvPr/>
            </p:nvPicPr>
            <p:blipFill>
              <a:blip r:embed="rId641">
                <a:extLst>
                  <a:ext uri="{28A0092B-C50C-407E-A947-70E740481C1C}">
                    <a14:useLocalDpi xmlns:a14="http://schemas.microsoft.com/office/drawing/2010/main" val="0"/>
                  </a:ext>
                </a:extLst>
              </a:blip>
              <a:stretch>
                <a:fillRect/>
              </a:stretch>
            </p:blipFill>
            <p:spPr bwMode="auto">
              <a:xfrm>
                <a:off x="6789" y="2284"/>
                <a:ext cx="13"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 name="Picture 9403">
                <a:extLst>
                  <a:ext uri="{FF2B5EF4-FFF2-40B4-BE49-F238E27FC236}">
                    <a16:creationId xmlns:a16="http://schemas.microsoft.com/office/drawing/2014/main" id="{63E1CD96-9275-4450-94E2-F984B03AF71F}"/>
                  </a:ext>
                </a:extLst>
              </p:cNvPr>
              <p:cNvPicPr>
                <a:picLocks noChangeAspect="1" noChangeArrowheads="1"/>
              </p:cNvPicPr>
              <p:nvPr/>
            </p:nvPicPr>
            <p:blipFill>
              <a:blip r:embed="rId642">
                <a:extLst>
                  <a:ext uri="{28A0092B-C50C-407E-A947-70E740481C1C}">
                    <a14:useLocalDpi xmlns:a14="http://schemas.microsoft.com/office/drawing/2010/main" val="0"/>
                  </a:ext>
                </a:extLst>
              </a:blip>
              <a:stretch>
                <a:fillRect/>
              </a:stretch>
            </p:blipFill>
            <p:spPr bwMode="auto">
              <a:xfrm>
                <a:off x="6790" y="2286"/>
                <a:ext cx="27"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 name="Picture 9404">
                <a:extLst>
                  <a:ext uri="{FF2B5EF4-FFF2-40B4-BE49-F238E27FC236}">
                    <a16:creationId xmlns:a16="http://schemas.microsoft.com/office/drawing/2014/main" id="{45BB7DC3-8D45-4C21-843B-EBC61551DC88}"/>
                  </a:ext>
                </a:extLst>
              </p:cNvPr>
              <p:cNvPicPr>
                <a:picLocks noChangeAspect="1" noChangeArrowheads="1"/>
              </p:cNvPicPr>
              <p:nvPr/>
            </p:nvPicPr>
            <p:blipFill>
              <a:blip r:embed="rId643">
                <a:extLst>
                  <a:ext uri="{28A0092B-C50C-407E-A947-70E740481C1C}">
                    <a14:useLocalDpi xmlns:a14="http://schemas.microsoft.com/office/drawing/2010/main" val="0"/>
                  </a:ext>
                </a:extLst>
              </a:blip>
              <a:stretch>
                <a:fillRect/>
              </a:stretch>
            </p:blipFill>
            <p:spPr bwMode="auto">
              <a:xfrm>
                <a:off x="6734" y="2296"/>
                <a:ext cx="40"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 name="Picture 9405">
                <a:extLst>
                  <a:ext uri="{FF2B5EF4-FFF2-40B4-BE49-F238E27FC236}">
                    <a16:creationId xmlns:a16="http://schemas.microsoft.com/office/drawing/2014/main" id="{1EAD2ED2-676D-4CC8-81DC-9A59C79CB52C}"/>
                  </a:ext>
                </a:extLst>
              </p:cNvPr>
              <p:cNvPicPr>
                <a:picLocks noChangeAspect="1" noChangeArrowheads="1"/>
              </p:cNvPicPr>
              <p:nvPr/>
            </p:nvPicPr>
            <p:blipFill>
              <a:blip r:embed="rId644">
                <a:extLst>
                  <a:ext uri="{28A0092B-C50C-407E-A947-70E740481C1C}">
                    <a14:useLocalDpi xmlns:a14="http://schemas.microsoft.com/office/drawing/2010/main" val="0"/>
                  </a:ext>
                </a:extLst>
              </a:blip>
              <a:stretch>
                <a:fillRect/>
              </a:stretch>
            </p:blipFill>
            <p:spPr bwMode="auto">
              <a:xfrm>
                <a:off x="6736" y="2293"/>
                <a:ext cx="38" cy="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 name="Freeform 9406">
                <a:extLst>
                  <a:ext uri="{FF2B5EF4-FFF2-40B4-BE49-F238E27FC236}">
                    <a16:creationId xmlns:a16="http://schemas.microsoft.com/office/drawing/2014/main" id="{819591E1-78C9-4FEA-9B19-65DD4C0DD191}"/>
                  </a:ext>
                </a:extLst>
              </p:cNvPr>
              <p:cNvSpPr/>
              <p:nvPr/>
            </p:nvSpPr>
            <p:spPr bwMode="auto">
              <a:xfrm>
                <a:off x="6732" y="2227"/>
                <a:ext cx="84" cy="26"/>
              </a:xfrm>
              <a:custGeom>
                <a:avLst/>
                <a:gdLst>
                  <a:gd name="T0" fmla="*/ 0 w 113"/>
                  <a:gd name="T1" fmla="*/ 21 h 35"/>
                  <a:gd name="T2" fmla="*/ 113 w 113"/>
                  <a:gd name="T3" fmla="*/ 18 h 35"/>
                  <a:gd name="T4" fmla="*/ 75 w 113"/>
                  <a:gd name="T5" fmla="*/ 3 h 35"/>
                  <a:gd name="T6" fmla="*/ 0 w 113"/>
                  <a:gd name="T7" fmla="*/ 21 h 35"/>
                </a:gdLst>
                <a:ahLst/>
                <a:cxnLst>
                  <a:cxn ang="0">
                    <a:pos x="T0" y="T1"/>
                  </a:cxn>
                  <a:cxn ang="0">
                    <a:pos x="T2" y="T3"/>
                  </a:cxn>
                  <a:cxn ang="0">
                    <a:pos x="T4" y="T5"/>
                  </a:cxn>
                  <a:cxn ang="0">
                    <a:pos x="T6" y="T7"/>
                  </a:cxn>
                </a:cxnLst>
                <a:rect l="0" t="0" r="r" b="b"/>
                <a:pathLst>
                  <a:path w="113" h="35">
                    <a:moveTo>
                      <a:pt x="0" y="21"/>
                    </a:moveTo>
                    <a:cubicBezTo>
                      <a:pt x="0" y="21"/>
                      <a:pt x="78" y="35"/>
                      <a:pt x="113" y="18"/>
                    </a:cubicBezTo>
                    <a:cubicBezTo>
                      <a:pt x="113" y="18"/>
                      <a:pt x="108" y="0"/>
                      <a:pt x="75" y="3"/>
                    </a:cubicBezTo>
                    <a:cubicBezTo>
                      <a:pt x="41" y="6"/>
                      <a:pt x="2" y="0"/>
                      <a:pt x="0" y="21"/>
                    </a:cubicBezTo>
                  </a:path>
                </a:pathLst>
              </a:custGeom>
              <a:solidFill>
                <a:srgbClr val="EC7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7" name="Freeform 9407">
                <a:extLst>
                  <a:ext uri="{FF2B5EF4-FFF2-40B4-BE49-F238E27FC236}">
                    <a16:creationId xmlns:a16="http://schemas.microsoft.com/office/drawing/2014/main" id="{960B09E7-6DAC-4CF7-811E-81F656AF5DF6}"/>
                  </a:ext>
                </a:extLst>
              </p:cNvPr>
              <p:cNvSpPr/>
              <p:nvPr/>
            </p:nvSpPr>
            <p:spPr bwMode="auto">
              <a:xfrm>
                <a:off x="6731" y="2237"/>
                <a:ext cx="15" cy="22"/>
              </a:xfrm>
              <a:custGeom>
                <a:avLst/>
                <a:gdLst>
                  <a:gd name="T0" fmla="*/ 18 w 20"/>
                  <a:gd name="T1" fmla="*/ 9 h 29"/>
                  <a:gd name="T2" fmla="*/ 9 w 20"/>
                  <a:gd name="T3" fmla="*/ 5 h 29"/>
                  <a:gd name="T4" fmla="*/ 3 w 20"/>
                  <a:gd name="T5" fmla="*/ 25 h 29"/>
                  <a:gd name="T6" fmla="*/ 15 w 20"/>
                  <a:gd name="T7" fmla="*/ 23 h 29"/>
                  <a:gd name="T8" fmla="*/ 18 w 20"/>
                  <a:gd name="T9" fmla="*/ 9 h 29"/>
                </a:gdLst>
                <a:ahLst/>
                <a:cxnLst>
                  <a:cxn ang="0">
                    <a:pos x="T0" y="T1"/>
                  </a:cxn>
                  <a:cxn ang="0">
                    <a:pos x="T2" y="T3"/>
                  </a:cxn>
                  <a:cxn ang="0">
                    <a:pos x="T4" y="T5"/>
                  </a:cxn>
                  <a:cxn ang="0">
                    <a:pos x="T6" y="T7"/>
                  </a:cxn>
                  <a:cxn ang="0">
                    <a:pos x="T8" y="T9"/>
                  </a:cxn>
                </a:cxnLst>
                <a:rect l="0" t="0" r="r" b="b"/>
                <a:pathLst>
                  <a:path w="20" h="28">
                    <a:moveTo>
                      <a:pt x="18" y="9"/>
                    </a:moveTo>
                    <a:cubicBezTo>
                      <a:pt x="18" y="9"/>
                      <a:pt x="14" y="0"/>
                      <a:pt x="9" y="5"/>
                    </a:cubicBezTo>
                    <a:cubicBezTo>
                      <a:pt x="3" y="9"/>
                      <a:pt x="0" y="21"/>
                      <a:pt x="3" y="25"/>
                    </a:cubicBezTo>
                    <a:cubicBezTo>
                      <a:pt x="5" y="29"/>
                      <a:pt x="11" y="29"/>
                      <a:pt x="15" y="23"/>
                    </a:cubicBezTo>
                    <a:cubicBezTo>
                      <a:pt x="20" y="17"/>
                      <a:pt x="18" y="9"/>
                      <a:pt x="18" y="9"/>
                    </a:cubicBezTo>
                  </a:path>
                </a:pathLst>
              </a:custGeom>
              <a:solidFill>
                <a:srgbClr val="EC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8" name="Freeform 9408">
                <a:extLst>
                  <a:ext uri="{FF2B5EF4-FFF2-40B4-BE49-F238E27FC236}">
                    <a16:creationId xmlns:a16="http://schemas.microsoft.com/office/drawing/2014/main" id="{57D66214-9918-4C96-B912-F49D03E72871}"/>
                  </a:ext>
                </a:extLst>
              </p:cNvPr>
              <p:cNvSpPr/>
              <p:nvPr/>
            </p:nvSpPr>
            <p:spPr bwMode="auto">
              <a:xfrm>
                <a:off x="6739" y="2236"/>
                <a:ext cx="12" cy="25"/>
              </a:xfrm>
              <a:custGeom>
                <a:avLst/>
                <a:gdLst>
                  <a:gd name="T0" fmla="*/ 16 w 16"/>
                  <a:gd name="T1" fmla="*/ 10 h 33"/>
                  <a:gd name="T2" fmla="*/ 6 w 16"/>
                  <a:gd name="T3" fmla="*/ 5 h 33"/>
                  <a:gd name="T4" fmla="*/ 2 w 16"/>
                  <a:gd name="T5" fmla="*/ 30 h 33"/>
                  <a:gd name="T6" fmla="*/ 14 w 16"/>
                  <a:gd name="T7" fmla="*/ 25 h 33"/>
                  <a:gd name="T8" fmla="*/ 16 w 16"/>
                  <a:gd name="T9" fmla="*/ 10 h 33"/>
                </a:gdLst>
                <a:ahLst/>
                <a:cxnLst>
                  <a:cxn ang="0">
                    <a:pos x="T0" y="T1"/>
                  </a:cxn>
                  <a:cxn ang="0">
                    <a:pos x="T2" y="T3"/>
                  </a:cxn>
                  <a:cxn ang="0">
                    <a:pos x="T4" y="T5"/>
                  </a:cxn>
                  <a:cxn ang="0">
                    <a:pos x="T6" y="T7"/>
                  </a:cxn>
                  <a:cxn ang="0">
                    <a:pos x="T8" y="T9"/>
                  </a:cxn>
                </a:cxnLst>
                <a:rect l="0" t="0" r="r" b="b"/>
                <a:pathLst>
                  <a:path w="16" h="33">
                    <a:moveTo>
                      <a:pt x="16" y="10"/>
                    </a:moveTo>
                    <a:cubicBezTo>
                      <a:pt x="16" y="10"/>
                      <a:pt x="13" y="0"/>
                      <a:pt x="6" y="5"/>
                    </a:cubicBezTo>
                    <a:cubicBezTo>
                      <a:pt x="0" y="11"/>
                      <a:pt x="0" y="27"/>
                      <a:pt x="2" y="30"/>
                    </a:cubicBezTo>
                    <a:cubicBezTo>
                      <a:pt x="4" y="33"/>
                      <a:pt x="14" y="27"/>
                      <a:pt x="14" y="25"/>
                    </a:cubicBezTo>
                    <a:cubicBezTo>
                      <a:pt x="15" y="23"/>
                      <a:pt x="16" y="10"/>
                      <a:pt x="16" y="10"/>
                    </a:cubicBezTo>
                  </a:path>
                </a:pathLst>
              </a:custGeom>
              <a:solidFill>
                <a:srgbClr val="EC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9" name="Freeform 9409">
                <a:extLst>
                  <a:ext uri="{FF2B5EF4-FFF2-40B4-BE49-F238E27FC236}">
                    <a16:creationId xmlns:a16="http://schemas.microsoft.com/office/drawing/2014/main" id="{BE95CEC8-8941-4E1D-BD8D-DCCE484FB342}"/>
                  </a:ext>
                </a:extLst>
              </p:cNvPr>
              <p:cNvSpPr>
                <a:spLocks noEditPoints="1"/>
              </p:cNvSpPr>
              <p:nvPr/>
            </p:nvSpPr>
            <p:spPr bwMode="auto">
              <a:xfrm>
                <a:off x="6739" y="2239"/>
                <a:ext cx="12" cy="20"/>
              </a:xfrm>
              <a:custGeom>
                <a:avLst/>
                <a:gdLst>
                  <a:gd name="T0" fmla="*/ 4 w 15"/>
                  <a:gd name="T1" fmla="*/ 25 h 27"/>
                  <a:gd name="T2" fmla="*/ 3 w 15"/>
                  <a:gd name="T3" fmla="*/ 9 h 27"/>
                  <a:gd name="T4" fmla="*/ 7 w 15"/>
                  <a:gd name="T5" fmla="*/ 3 h 27"/>
                  <a:gd name="T6" fmla="*/ 7 w 15"/>
                  <a:gd name="T7" fmla="*/ 2 h 27"/>
                  <a:gd name="T8" fmla="*/ 10 w 15"/>
                  <a:gd name="T9" fmla="*/ 13 h 27"/>
                  <a:gd name="T10" fmla="*/ 5 w 15"/>
                  <a:gd name="T11" fmla="*/ 25 h 27"/>
                  <a:gd name="T12" fmla="*/ 4 w 15"/>
                  <a:gd name="T13" fmla="*/ 25 h 27"/>
                  <a:gd name="T14" fmla="*/ 10 w 15"/>
                  <a:gd name="T15" fmla="*/ 0 h 27"/>
                  <a:gd name="T16" fmla="*/ 6 w 15"/>
                  <a:gd name="T17" fmla="*/ 1 h 27"/>
                  <a:gd name="T18" fmla="*/ 5 w 15"/>
                  <a:gd name="T19" fmla="*/ 3 h 27"/>
                  <a:gd name="T20" fmla="*/ 0 w 15"/>
                  <a:gd name="T21" fmla="*/ 18 h 27"/>
                  <a:gd name="T22" fmla="*/ 2 w 15"/>
                  <a:gd name="T23" fmla="*/ 26 h 27"/>
                  <a:gd name="T24" fmla="*/ 4 w 15"/>
                  <a:gd name="T25" fmla="*/ 27 h 27"/>
                  <a:gd name="T26" fmla="*/ 12 w 15"/>
                  <a:gd name="T27" fmla="*/ 24 h 27"/>
                  <a:gd name="T28" fmla="*/ 14 w 15"/>
                  <a:gd name="T29" fmla="*/ 7 h 27"/>
                  <a:gd name="T30" fmla="*/ 14 w 15"/>
                  <a:gd name="T31" fmla="*/ 7 h 27"/>
                  <a:gd name="T32" fmla="*/ 14 w 15"/>
                  <a:gd name="T33" fmla="*/ 6 h 27"/>
                  <a:gd name="T34" fmla="*/ 14 w 15"/>
                  <a:gd name="T35" fmla="*/ 6 h 27"/>
                  <a:gd name="T36" fmla="*/ 14 w 15"/>
                  <a:gd name="T37" fmla="*/ 6 h 27"/>
                  <a:gd name="T38" fmla="*/ 15 w 15"/>
                  <a:gd name="T39" fmla="*/ 4 h 27"/>
                  <a:gd name="T40" fmla="*/ 10 w 15"/>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7">
                    <a:moveTo>
                      <a:pt x="4" y="25"/>
                    </a:moveTo>
                    <a:cubicBezTo>
                      <a:pt x="1" y="25"/>
                      <a:pt x="1" y="14"/>
                      <a:pt x="3" y="9"/>
                    </a:cubicBezTo>
                    <a:cubicBezTo>
                      <a:pt x="5" y="4"/>
                      <a:pt x="7" y="3"/>
                      <a:pt x="7" y="3"/>
                    </a:cubicBezTo>
                    <a:cubicBezTo>
                      <a:pt x="7" y="3"/>
                      <a:pt x="7" y="2"/>
                      <a:pt x="7" y="2"/>
                    </a:cubicBezTo>
                    <a:cubicBezTo>
                      <a:pt x="9" y="2"/>
                      <a:pt x="10" y="9"/>
                      <a:pt x="10" y="13"/>
                    </a:cubicBezTo>
                    <a:cubicBezTo>
                      <a:pt x="10" y="18"/>
                      <a:pt x="9" y="23"/>
                      <a:pt x="5" y="25"/>
                    </a:cubicBezTo>
                    <a:cubicBezTo>
                      <a:pt x="4" y="25"/>
                      <a:pt x="4" y="25"/>
                      <a:pt x="4" y="25"/>
                    </a:cubicBezTo>
                    <a:moveTo>
                      <a:pt x="10" y="0"/>
                    </a:moveTo>
                    <a:cubicBezTo>
                      <a:pt x="9" y="0"/>
                      <a:pt x="7" y="0"/>
                      <a:pt x="6" y="1"/>
                    </a:cubicBezTo>
                    <a:cubicBezTo>
                      <a:pt x="6" y="2"/>
                      <a:pt x="5" y="2"/>
                      <a:pt x="5" y="3"/>
                    </a:cubicBezTo>
                    <a:cubicBezTo>
                      <a:pt x="2" y="6"/>
                      <a:pt x="0" y="13"/>
                      <a:pt x="0" y="18"/>
                    </a:cubicBezTo>
                    <a:cubicBezTo>
                      <a:pt x="0" y="22"/>
                      <a:pt x="1" y="24"/>
                      <a:pt x="2" y="26"/>
                    </a:cubicBezTo>
                    <a:cubicBezTo>
                      <a:pt x="2" y="26"/>
                      <a:pt x="3" y="27"/>
                      <a:pt x="4" y="27"/>
                    </a:cubicBezTo>
                    <a:cubicBezTo>
                      <a:pt x="6" y="27"/>
                      <a:pt x="10" y="25"/>
                      <a:pt x="12" y="24"/>
                    </a:cubicBezTo>
                    <a:cubicBezTo>
                      <a:pt x="11" y="19"/>
                      <a:pt x="11" y="12"/>
                      <a:pt x="14" y="7"/>
                    </a:cubicBezTo>
                    <a:cubicBezTo>
                      <a:pt x="14" y="7"/>
                      <a:pt x="14" y="7"/>
                      <a:pt x="14" y="7"/>
                    </a:cubicBezTo>
                    <a:cubicBezTo>
                      <a:pt x="14" y="7"/>
                      <a:pt x="14" y="6"/>
                      <a:pt x="14" y="6"/>
                    </a:cubicBezTo>
                    <a:cubicBezTo>
                      <a:pt x="14" y="6"/>
                      <a:pt x="14" y="6"/>
                      <a:pt x="14" y="6"/>
                    </a:cubicBezTo>
                    <a:cubicBezTo>
                      <a:pt x="14" y="6"/>
                      <a:pt x="14" y="6"/>
                      <a:pt x="14" y="6"/>
                    </a:cubicBezTo>
                    <a:cubicBezTo>
                      <a:pt x="14" y="5"/>
                      <a:pt x="15" y="4"/>
                      <a:pt x="15" y="4"/>
                    </a:cubicBezTo>
                    <a:cubicBezTo>
                      <a:pt x="14" y="2"/>
                      <a:pt x="12" y="0"/>
                      <a:pt x="10" y="0"/>
                    </a:cubicBezTo>
                  </a:path>
                </a:pathLst>
              </a:custGeom>
              <a:solidFill>
                <a:srgbClr val="DBD8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0" name="Freeform 9410">
                <a:extLst>
                  <a:ext uri="{FF2B5EF4-FFF2-40B4-BE49-F238E27FC236}">
                    <a16:creationId xmlns:a16="http://schemas.microsoft.com/office/drawing/2014/main" id="{6B1B7C03-481C-4665-B669-AA45C0D52A64}"/>
                  </a:ext>
                </a:extLst>
              </p:cNvPr>
              <p:cNvSpPr/>
              <p:nvPr/>
            </p:nvSpPr>
            <p:spPr bwMode="auto">
              <a:xfrm>
                <a:off x="6745" y="2235"/>
                <a:ext cx="18" cy="27"/>
              </a:xfrm>
              <a:custGeom>
                <a:avLst/>
                <a:gdLst>
                  <a:gd name="T0" fmla="*/ 21 w 24"/>
                  <a:gd name="T1" fmla="*/ 9 h 36"/>
                  <a:gd name="T2" fmla="*/ 8 w 24"/>
                  <a:gd name="T3" fmla="*/ 9 h 36"/>
                  <a:gd name="T4" fmla="*/ 5 w 24"/>
                  <a:gd name="T5" fmla="*/ 35 h 36"/>
                  <a:gd name="T6" fmla="*/ 8 w 24"/>
                  <a:gd name="T7" fmla="*/ 35 h 36"/>
                  <a:gd name="T8" fmla="*/ 21 w 24"/>
                  <a:gd name="T9" fmla="*/ 31 h 36"/>
                  <a:gd name="T10" fmla="*/ 21 w 24"/>
                  <a:gd name="T11" fmla="*/ 9 h 36"/>
                </a:gdLst>
                <a:ahLst/>
                <a:cxnLst>
                  <a:cxn ang="0">
                    <a:pos x="T0" y="T1"/>
                  </a:cxn>
                  <a:cxn ang="0">
                    <a:pos x="T2" y="T3"/>
                  </a:cxn>
                  <a:cxn ang="0">
                    <a:pos x="T4" y="T5"/>
                  </a:cxn>
                  <a:cxn ang="0">
                    <a:pos x="T6" y="T7"/>
                  </a:cxn>
                  <a:cxn ang="0">
                    <a:pos x="T8" y="T9"/>
                  </a:cxn>
                  <a:cxn ang="0">
                    <a:pos x="T10" y="T11"/>
                  </a:cxn>
                </a:cxnLst>
                <a:rect l="0" t="0" r="r" b="b"/>
                <a:pathLst>
                  <a:path w="24" h="36">
                    <a:moveTo>
                      <a:pt x="21" y="9"/>
                    </a:moveTo>
                    <a:cubicBezTo>
                      <a:pt x="21" y="9"/>
                      <a:pt x="16" y="0"/>
                      <a:pt x="8" y="9"/>
                    </a:cubicBezTo>
                    <a:cubicBezTo>
                      <a:pt x="0" y="19"/>
                      <a:pt x="5" y="35"/>
                      <a:pt x="5" y="35"/>
                    </a:cubicBezTo>
                    <a:cubicBezTo>
                      <a:pt x="6" y="35"/>
                      <a:pt x="7" y="35"/>
                      <a:pt x="8" y="35"/>
                    </a:cubicBezTo>
                    <a:cubicBezTo>
                      <a:pt x="12" y="35"/>
                      <a:pt x="19" y="36"/>
                      <a:pt x="21" y="31"/>
                    </a:cubicBezTo>
                    <a:cubicBezTo>
                      <a:pt x="24" y="24"/>
                      <a:pt x="21" y="9"/>
                      <a:pt x="21" y="9"/>
                    </a:cubicBezTo>
                  </a:path>
                </a:pathLst>
              </a:custGeom>
              <a:solidFill>
                <a:srgbClr val="EC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1" name="Freeform 9411">
                <a:extLst>
                  <a:ext uri="{FF2B5EF4-FFF2-40B4-BE49-F238E27FC236}">
                    <a16:creationId xmlns:a16="http://schemas.microsoft.com/office/drawing/2014/main" id="{2516A588-1412-4B80-84A8-E99386BD859A}"/>
                  </a:ext>
                </a:extLst>
              </p:cNvPr>
              <p:cNvSpPr>
                <a:spLocks noEditPoints="1"/>
              </p:cNvSpPr>
              <p:nvPr/>
            </p:nvSpPr>
            <p:spPr bwMode="auto">
              <a:xfrm flipH="1">
                <a:off x="6750" y="2244"/>
                <a:ext cx="0" cy="0"/>
              </a:xfrm>
              <a:custGeom>
                <a:avLst/>
                <a:gdLst>
                  <a:gd name="T0" fmla="*/ 0 h 1"/>
                  <a:gd name="T1" fmla="*/ 1 h 1"/>
                  <a:gd name="T2" fmla="*/ 1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1"/>
                      <a:pt x="0" y="1"/>
                    </a:cubicBezTo>
                    <a:cubicBezTo>
                      <a:pt x="0" y="1"/>
                      <a:pt x="0" y="1"/>
                      <a:pt x="0" y="1"/>
                    </a:cubicBezTo>
                    <a:cubicBezTo>
                      <a:pt x="0" y="1"/>
                      <a:pt x="0" y="0"/>
                      <a:pt x="0" y="0"/>
                    </a:cubicBezTo>
                    <a:moveTo>
                      <a:pt x="0" y="0"/>
                    </a:moveTo>
                    <a:cubicBezTo>
                      <a:pt x="0" y="0"/>
                      <a:pt x="0" y="0"/>
                      <a:pt x="0" y="0"/>
                    </a:cubicBezTo>
                    <a:cubicBezTo>
                      <a:pt x="0" y="0"/>
                      <a:pt x="0" y="0"/>
                      <a:pt x="0" y="0"/>
                    </a:cubicBezTo>
                  </a:path>
                </a:pathLst>
              </a:custGeom>
              <a:solidFill>
                <a:srgbClr val="CBC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2" name="Freeform 9412">
                <a:extLst>
                  <a:ext uri="{FF2B5EF4-FFF2-40B4-BE49-F238E27FC236}">
                    <a16:creationId xmlns:a16="http://schemas.microsoft.com/office/drawing/2014/main" id="{DE74E2D8-9390-4907-930F-D8DB5A994186}"/>
                  </a:ext>
                </a:extLst>
              </p:cNvPr>
              <p:cNvSpPr/>
              <p:nvPr/>
            </p:nvSpPr>
            <p:spPr bwMode="auto">
              <a:xfrm>
                <a:off x="6750" y="2238"/>
                <a:ext cx="11" cy="23"/>
              </a:xfrm>
              <a:custGeom>
                <a:avLst/>
                <a:gdLst>
                  <a:gd name="T0" fmla="*/ 9 w 15"/>
                  <a:gd name="T1" fmla="*/ 0 h 30"/>
                  <a:gd name="T2" fmla="*/ 2 w 15"/>
                  <a:gd name="T3" fmla="*/ 4 h 30"/>
                  <a:gd name="T4" fmla="*/ 2 w 15"/>
                  <a:gd name="T5" fmla="*/ 4 h 30"/>
                  <a:gd name="T6" fmla="*/ 0 w 15"/>
                  <a:gd name="T7" fmla="*/ 7 h 30"/>
                  <a:gd name="T8" fmla="*/ 0 w 15"/>
                  <a:gd name="T9" fmla="*/ 7 h 30"/>
                  <a:gd name="T10" fmla="*/ 0 w 15"/>
                  <a:gd name="T11" fmla="*/ 7 h 30"/>
                  <a:gd name="T12" fmla="*/ 0 w 15"/>
                  <a:gd name="T13" fmla="*/ 8 h 30"/>
                  <a:gd name="T14" fmla="*/ 3 w 15"/>
                  <a:gd name="T15" fmla="*/ 5 h 30"/>
                  <a:gd name="T16" fmla="*/ 7 w 15"/>
                  <a:gd name="T17" fmla="*/ 3 h 30"/>
                  <a:gd name="T18" fmla="*/ 11 w 15"/>
                  <a:gd name="T19" fmla="*/ 6 h 30"/>
                  <a:gd name="T20" fmla="*/ 10 w 15"/>
                  <a:gd name="T21" fmla="*/ 15 h 30"/>
                  <a:gd name="T22" fmla="*/ 11 w 15"/>
                  <a:gd name="T23" fmla="*/ 24 h 30"/>
                  <a:gd name="T24" fmla="*/ 8 w 15"/>
                  <a:gd name="T25" fmla="*/ 29 h 30"/>
                  <a:gd name="T26" fmla="*/ 7 w 15"/>
                  <a:gd name="T27" fmla="*/ 30 h 30"/>
                  <a:gd name="T28" fmla="*/ 12 w 15"/>
                  <a:gd name="T29" fmla="*/ 29 h 30"/>
                  <a:gd name="T30" fmla="*/ 12 w 15"/>
                  <a:gd name="T31" fmla="*/ 25 h 30"/>
                  <a:gd name="T32" fmla="*/ 15 w 15"/>
                  <a:gd name="T33" fmla="*/ 4 h 30"/>
                  <a:gd name="T34" fmla="*/ 9 w 15"/>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30">
                    <a:moveTo>
                      <a:pt x="9" y="0"/>
                    </a:moveTo>
                    <a:cubicBezTo>
                      <a:pt x="7" y="0"/>
                      <a:pt x="4" y="1"/>
                      <a:pt x="2" y="4"/>
                    </a:cubicBezTo>
                    <a:cubicBezTo>
                      <a:pt x="2" y="4"/>
                      <a:pt x="2" y="4"/>
                      <a:pt x="2" y="4"/>
                    </a:cubicBezTo>
                    <a:cubicBezTo>
                      <a:pt x="1" y="5"/>
                      <a:pt x="1" y="6"/>
                      <a:pt x="0" y="7"/>
                    </a:cubicBezTo>
                    <a:cubicBezTo>
                      <a:pt x="0" y="7"/>
                      <a:pt x="0" y="7"/>
                      <a:pt x="0" y="7"/>
                    </a:cubicBezTo>
                    <a:cubicBezTo>
                      <a:pt x="0" y="7"/>
                      <a:pt x="0" y="7"/>
                      <a:pt x="0" y="7"/>
                    </a:cubicBezTo>
                    <a:cubicBezTo>
                      <a:pt x="0" y="7"/>
                      <a:pt x="0" y="8"/>
                      <a:pt x="0" y="8"/>
                    </a:cubicBezTo>
                    <a:cubicBezTo>
                      <a:pt x="0" y="7"/>
                      <a:pt x="2" y="5"/>
                      <a:pt x="3" y="5"/>
                    </a:cubicBezTo>
                    <a:cubicBezTo>
                      <a:pt x="4" y="4"/>
                      <a:pt x="5" y="3"/>
                      <a:pt x="7" y="3"/>
                    </a:cubicBezTo>
                    <a:cubicBezTo>
                      <a:pt x="9" y="3"/>
                      <a:pt x="10" y="4"/>
                      <a:pt x="11" y="6"/>
                    </a:cubicBezTo>
                    <a:cubicBezTo>
                      <a:pt x="11" y="9"/>
                      <a:pt x="11" y="12"/>
                      <a:pt x="10" y="15"/>
                    </a:cubicBezTo>
                    <a:cubicBezTo>
                      <a:pt x="10" y="18"/>
                      <a:pt x="11" y="21"/>
                      <a:pt x="11" y="24"/>
                    </a:cubicBezTo>
                    <a:cubicBezTo>
                      <a:pt x="11" y="26"/>
                      <a:pt x="10" y="28"/>
                      <a:pt x="8" y="29"/>
                    </a:cubicBezTo>
                    <a:cubicBezTo>
                      <a:pt x="8" y="30"/>
                      <a:pt x="7" y="30"/>
                      <a:pt x="7" y="30"/>
                    </a:cubicBezTo>
                    <a:cubicBezTo>
                      <a:pt x="9" y="30"/>
                      <a:pt x="11" y="30"/>
                      <a:pt x="12" y="29"/>
                    </a:cubicBezTo>
                    <a:cubicBezTo>
                      <a:pt x="12" y="27"/>
                      <a:pt x="12" y="25"/>
                      <a:pt x="12" y="25"/>
                    </a:cubicBezTo>
                    <a:cubicBezTo>
                      <a:pt x="12" y="25"/>
                      <a:pt x="12" y="12"/>
                      <a:pt x="15" y="4"/>
                    </a:cubicBezTo>
                    <a:cubicBezTo>
                      <a:pt x="15" y="4"/>
                      <a:pt x="13" y="0"/>
                      <a:pt x="9" y="0"/>
                    </a:cubicBezTo>
                  </a:path>
                </a:pathLst>
              </a:custGeom>
              <a:solidFill>
                <a:srgbClr val="DBD8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3" name="Freeform 9413">
                <a:extLst>
                  <a:ext uri="{FF2B5EF4-FFF2-40B4-BE49-F238E27FC236}">
                    <a16:creationId xmlns:a16="http://schemas.microsoft.com/office/drawing/2014/main" id="{1FBEE9C4-4974-4DCD-9311-A67F317DB77D}"/>
                  </a:ext>
                </a:extLst>
              </p:cNvPr>
              <p:cNvSpPr/>
              <p:nvPr/>
            </p:nvSpPr>
            <p:spPr bwMode="auto">
              <a:xfrm>
                <a:off x="6758" y="2235"/>
                <a:ext cx="17" cy="28"/>
              </a:xfrm>
              <a:custGeom>
                <a:avLst/>
                <a:gdLst>
                  <a:gd name="T0" fmla="*/ 21 w 23"/>
                  <a:gd name="T1" fmla="*/ 10 h 38"/>
                  <a:gd name="T2" fmla="*/ 9 w 23"/>
                  <a:gd name="T3" fmla="*/ 4 h 38"/>
                  <a:gd name="T4" fmla="*/ 1 w 23"/>
                  <a:gd name="T5" fmla="*/ 30 h 38"/>
                  <a:gd name="T6" fmla="*/ 4 w 23"/>
                  <a:gd name="T7" fmla="*/ 36 h 38"/>
                  <a:gd name="T8" fmla="*/ 22 w 23"/>
                  <a:gd name="T9" fmla="*/ 35 h 38"/>
                  <a:gd name="T10" fmla="*/ 21 w 23"/>
                  <a:gd name="T11" fmla="*/ 10 h 38"/>
                </a:gdLst>
                <a:ahLst/>
                <a:cxnLst>
                  <a:cxn ang="0">
                    <a:pos x="T0" y="T1"/>
                  </a:cxn>
                  <a:cxn ang="0">
                    <a:pos x="T2" y="T3"/>
                  </a:cxn>
                  <a:cxn ang="0">
                    <a:pos x="T4" y="T5"/>
                  </a:cxn>
                  <a:cxn ang="0">
                    <a:pos x="T6" y="T7"/>
                  </a:cxn>
                  <a:cxn ang="0">
                    <a:pos x="T8" y="T9"/>
                  </a:cxn>
                  <a:cxn ang="0">
                    <a:pos x="T10" y="T11"/>
                  </a:cxn>
                </a:cxnLst>
                <a:rect l="0" t="0" r="r" b="b"/>
                <a:pathLst>
                  <a:path w="23" h="38">
                    <a:moveTo>
                      <a:pt x="21" y="10"/>
                    </a:moveTo>
                    <a:cubicBezTo>
                      <a:pt x="21" y="10"/>
                      <a:pt x="18" y="0"/>
                      <a:pt x="9" y="4"/>
                    </a:cubicBezTo>
                    <a:cubicBezTo>
                      <a:pt x="0" y="7"/>
                      <a:pt x="1" y="30"/>
                      <a:pt x="1" y="30"/>
                    </a:cubicBezTo>
                    <a:cubicBezTo>
                      <a:pt x="1" y="30"/>
                      <a:pt x="0" y="35"/>
                      <a:pt x="4" y="36"/>
                    </a:cubicBezTo>
                    <a:cubicBezTo>
                      <a:pt x="8" y="37"/>
                      <a:pt x="22" y="38"/>
                      <a:pt x="22" y="35"/>
                    </a:cubicBezTo>
                    <a:cubicBezTo>
                      <a:pt x="22" y="31"/>
                      <a:pt x="23" y="15"/>
                      <a:pt x="21" y="10"/>
                    </a:cubicBezTo>
                  </a:path>
                </a:pathLst>
              </a:custGeom>
              <a:solidFill>
                <a:srgbClr val="EC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4" name="Freeform 9414">
                <a:extLst>
                  <a:ext uri="{FF2B5EF4-FFF2-40B4-BE49-F238E27FC236}">
                    <a16:creationId xmlns:a16="http://schemas.microsoft.com/office/drawing/2014/main" id="{A7579F94-90D0-4B8C-B8EA-FAF21619193E}"/>
                  </a:ext>
                </a:extLst>
              </p:cNvPr>
              <p:cNvSpPr/>
              <p:nvPr/>
            </p:nvSpPr>
            <p:spPr bwMode="auto">
              <a:xfrm>
                <a:off x="6760" y="2238"/>
                <a:ext cx="14" cy="23"/>
              </a:xfrm>
              <a:custGeom>
                <a:avLst/>
                <a:gdLst>
                  <a:gd name="T0" fmla="*/ 16 w 19"/>
                  <a:gd name="T1" fmla="*/ 8 h 31"/>
                  <a:gd name="T2" fmla="*/ 7 w 19"/>
                  <a:gd name="T3" fmla="*/ 2 h 31"/>
                  <a:gd name="T4" fmla="*/ 0 w 19"/>
                  <a:gd name="T5" fmla="*/ 24 h 31"/>
                  <a:gd name="T6" fmla="*/ 3 w 19"/>
                  <a:gd name="T7" fmla="*/ 29 h 31"/>
                  <a:gd name="T8" fmla="*/ 17 w 19"/>
                  <a:gd name="T9" fmla="*/ 28 h 31"/>
                  <a:gd name="T10" fmla="*/ 16 w 19"/>
                  <a:gd name="T11" fmla="*/ 8 h 31"/>
                </a:gdLst>
                <a:ahLst/>
                <a:cxnLst>
                  <a:cxn ang="0">
                    <a:pos x="T0" y="T1"/>
                  </a:cxn>
                  <a:cxn ang="0">
                    <a:pos x="T2" y="T3"/>
                  </a:cxn>
                  <a:cxn ang="0">
                    <a:pos x="T4" y="T5"/>
                  </a:cxn>
                  <a:cxn ang="0">
                    <a:pos x="T6" y="T7"/>
                  </a:cxn>
                  <a:cxn ang="0">
                    <a:pos x="T8" y="T9"/>
                  </a:cxn>
                  <a:cxn ang="0">
                    <a:pos x="T10" y="T11"/>
                  </a:cxn>
                </a:cxnLst>
                <a:rect l="0" t="0" r="r" b="b"/>
                <a:pathLst>
                  <a:path w="19" h="31">
                    <a:moveTo>
                      <a:pt x="16" y="8"/>
                    </a:moveTo>
                    <a:cubicBezTo>
                      <a:pt x="16" y="8"/>
                      <a:pt x="14" y="0"/>
                      <a:pt x="7" y="2"/>
                    </a:cubicBezTo>
                    <a:cubicBezTo>
                      <a:pt x="0" y="5"/>
                      <a:pt x="0" y="24"/>
                      <a:pt x="0" y="24"/>
                    </a:cubicBezTo>
                    <a:cubicBezTo>
                      <a:pt x="0" y="24"/>
                      <a:pt x="0" y="29"/>
                      <a:pt x="3" y="29"/>
                    </a:cubicBezTo>
                    <a:cubicBezTo>
                      <a:pt x="6" y="30"/>
                      <a:pt x="17" y="31"/>
                      <a:pt x="17" y="28"/>
                    </a:cubicBezTo>
                    <a:cubicBezTo>
                      <a:pt x="17" y="25"/>
                      <a:pt x="19" y="12"/>
                      <a:pt x="16"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5" name="Freeform 9415">
                <a:extLst>
                  <a:ext uri="{FF2B5EF4-FFF2-40B4-BE49-F238E27FC236}">
                    <a16:creationId xmlns:a16="http://schemas.microsoft.com/office/drawing/2014/main" id="{A58B989A-9AC7-4843-8C32-ABC5AB587A21}"/>
                  </a:ext>
                </a:extLst>
              </p:cNvPr>
              <p:cNvSpPr/>
              <p:nvPr/>
            </p:nvSpPr>
            <p:spPr bwMode="auto">
              <a:xfrm>
                <a:off x="6748" y="2241"/>
                <a:ext cx="7" cy="20"/>
              </a:xfrm>
              <a:custGeom>
                <a:avLst/>
                <a:gdLst>
                  <a:gd name="T0" fmla="*/ 4 w 9"/>
                  <a:gd name="T1" fmla="*/ 2 h 26"/>
                  <a:gd name="T2" fmla="*/ 2 w 9"/>
                  <a:gd name="T3" fmla="*/ 9 h 26"/>
                  <a:gd name="T4" fmla="*/ 2 w 9"/>
                  <a:gd name="T5" fmla="*/ 24 h 26"/>
                  <a:gd name="T6" fmla="*/ 8 w 9"/>
                  <a:gd name="T7" fmla="*/ 20 h 26"/>
                  <a:gd name="T8" fmla="*/ 4 w 9"/>
                  <a:gd name="T9" fmla="*/ 2 h 26"/>
                </a:gdLst>
                <a:ahLst/>
                <a:cxnLst>
                  <a:cxn ang="0">
                    <a:pos x="T0" y="T1"/>
                  </a:cxn>
                  <a:cxn ang="0">
                    <a:pos x="T2" y="T3"/>
                  </a:cxn>
                  <a:cxn ang="0">
                    <a:pos x="T4" y="T5"/>
                  </a:cxn>
                  <a:cxn ang="0">
                    <a:pos x="T6" y="T7"/>
                  </a:cxn>
                  <a:cxn ang="0">
                    <a:pos x="T8" y="T9"/>
                  </a:cxn>
                </a:cxnLst>
                <a:rect l="0" t="0" r="r" b="b"/>
                <a:pathLst>
                  <a:path w="9" h="26">
                    <a:moveTo>
                      <a:pt x="4" y="2"/>
                    </a:moveTo>
                    <a:cubicBezTo>
                      <a:pt x="4" y="2"/>
                      <a:pt x="3" y="3"/>
                      <a:pt x="2" y="9"/>
                    </a:cubicBezTo>
                    <a:cubicBezTo>
                      <a:pt x="0" y="15"/>
                      <a:pt x="2" y="24"/>
                      <a:pt x="2" y="24"/>
                    </a:cubicBezTo>
                    <a:cubicBezTo>
                      <a:pt x="3" y="25"/>
                      <a:pt x="8" y="26"/>
                      <a:pt x="8" y="20"/>
                    </a:cubicBezTo>
                    <a:cubicBezTo>
                      <a:pt x="9" y="14"/>
                      <a:pt x="9" y="0"/>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6" name="Freeform 9416">
                <a:extLst>
                  <a:ext uri="{FF2B5EF4-FFF2-40B4-BE49-F238E27FC236}">
                    <a16:creationId xmlns:a16="http://schemas.microsoft.com/office/drawing/2014/main" id="{E7C4EF3D-35AA-4D5B-8B44-D7E5F81E17D0}"/>
                  </a:ext>
                </a:extLst>
              </p:cNvPr>
              <p:cNvSpPr/>
              <p:nvPr/>
            </p:nvSpPr>
            <p:spPr bwMode="auto">
              <a:xfrm>
                <a:off x="6740" y="2239"/>
                <a:ext cx="7" cy="20"/>
              </a:xfrm>
              <a:custGeom>
                <a:avLst/>
                <a:gdLst>
                  <a:gd name="T0" fmla="*/ 6 w 9"/>
                  <a:gd name="T1" fmla="*/ 3 h 27"/>
                  <a:gd name="T2" fmla="*/ 2 w 9"/>
                  <a:gd name="T3" fmla="*/ 9 h 27"/>
                  <a:gd name="T4" fmla="*/ 4 w 9"/>
                  <a:gd name="T5" fmla="*/ 25 h 27"/>
                  <a:gd name="T6" fmla="*/ 9 w 9"/>
                  <a:gd name="T7" fmla="*/ 13 h 27"/>
                  <a:gd name="T8" fmla="*/ 6 w 9"/>
                  <a:gd name="T9" fmla="*/ 3 h 27"/>
                </a:gdLst>
                <a:ahLst/>
                <a:cxnLst>
                  <a:cxn ang="0">
                    <a:pos x="T0" y="T1"/>
                  </a:cxn>
                  <a:cxn ang="0">
                    <a:pos x="T2" y="T3"/>
                  </a:cxn>
                  <a:cxn ang="0">
                    <a:pos x="T4" y="T5"/>
                  </a:cxn>
                  <a:cxn ang="0">
                    <a:pos x="T6" y="T7"/>
                  </a:cxn>
                  <a:cxn ang="0">
                    <a:pos x="T8" y="T9"/>
                  </a:cxn>
                </a:cxnLst>
                <a:rect l="0" t="0" r="r" b="b"/>
                <a:pathLst>
                  <a:path w="9" h="27">
                    <a:moveTo>
                      <a:pt x="6" y="3"/>
                    </a:moveTo>
                    <a:cubicBezTo>
                      <a:pt x="6" y="3"/>
                      <a:pt x="4" y="4"/>
                      <a:pt x="2" y="9"/>
                    </a:cubicBezTo>
                    <a:cubicBezTo>
                      <a:pt x="0" y="14"/>
                      <a:pt x="0" y="27"/>
                      <a:pt x="4" y="25"/>
                    </a:cubicBezTo>
                    <a:cubicBezTo>
                      <a:pt x="8" y="23"/>
                      <a:pt x="9" y="18"/>
                      <a:pt x="9" y="13"/>
                    </a:cubicBezTo>
                    <a:cubicBezTo>
                      <a:pt x="9" y="8"/>
                      <a:pt x="7" y="0"/>
                      <a:pt x="6" y="3"/>
                    </a:cubicBezTo>
                  </a:path>
                </a:pathLst>
              </a:custGeom>
              <a:solidFill>
                <a:srgbClr val="EC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7" name="Freeform 9417">
                <a:extLst>
                  <a:ext uri="{FF2B5EF4-FFF2-40B4-BE49-F238E27FC236}">
                    <a16:creationId xmlns:a16="http://schemas.microsoft.com/office/drawing/2014/main" id="{3BB34541-AE9B-46A7-99D0-FD9C15D4B31C}"/>
                  </a:ext>
                </a:extLst>
              </p:cNvPr>
              <p:cNvSpPr/>
              <p:nvPr/>
            </p:nvSpPr>
            <p:spPr bwMode="auto">
              <a:xfrm>
                <a:off x="6740" y="2243"/>
                <a:ext cx="5" cy="15"/>
              </a:xfrm>
              <a:custGeom>
                <a:avLst/>
                <a:gdLst>
                  <a:gd name="T0" fmla="*/ 4 w 7"/>
                  <a:gd name="T1" fmla="*/ 2 h 20"/>
                  <a:gd name="T2" fmla="*/ 2 w 7"/>
                  <a:gd name="T3" fmla="*/ 7 h 20"/>
                  <a:gd name="T4" fmla="*/ 3 w 7"/>
                  <a:gd name="T5" fmla="*/ 19 h 20"/>
                  <a:gd name="T6" fmla="*/ 7 w 7"/>
                  <a:gd name="T7" fmla="*/ 10 h 20"/>
                  <a:gd name="T8" fmla="*/ 4 w 7"/>
                  <a:gd name="T9" fmla="*/ 2 h 20"/>
                </a:gdLst>
                <a:ahLst/>
                <a:cxnLst>
                  <a:cxn ang="0">
                    <a:pos x="T0" y="T1"/>
                  </a:cxn>
                  <a:cxn ang="0">
                    <a:pos x="T2" y="T3"/>
                  </a:cxn>
                  <a:cxn ang="0">
                    <a:pos x="T4" y="T5"/>
                  </a:cxn>
                  <a:cxn ang="0">
                    <a:pos x="T6" y="T7"/>
                  </a:cxn>
                  <a:cxn ang="0">
                    <a:pos x="T8" y="T9"/>
                  </a:cxn>
                </a:cxnLst>
                <a:rect l="0" t="0" r="r" b="b"/>
                <a:pathLst>
                  <a:path w="7" h="20">
                    <a:moveTo>
                      <a:pt x="4" y="2"/>
                    </a:moveTo>
                    <a:cubicBezTo>
                      <a:pt x="4" y="2"/>
                      <a:pt x="3" y="3"/>
                      <a:pt x="2" y="7"/>
                    </a:cubicBezTo>
                    <a:cubicBezTo>
                      <a:pt x="0" y="10"/>
                      <a:pt x="0" y="20"/>
                      <a:pt x="3" y="19"/>
                    </a:cubicBezTo>
                    <a:cubicBezTo>
                      <a:pt x="6" y="17"/>
                      <a:pt x="7" y="13"/>
                      <a:pt x="7" y="10"/>
                    </a:cubicBezTo>
                    <a:cubicBezTo>
                      <a:pt x="7" y="6"/>
                      <a:pt x="6" y="0"/>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8" name="Freeform 9418">
                <a:extLst>
                  <a:ext uri="{FF2B5EF4-FFF2-40B4-BE49-F238E27FC236}">
                    <a16:creationId xmlns:a16="http://schemas.microsoft.com/office/drawing/2014/main" id="{50428F47-2BB8-4D24-8559-B9FDED03D726}"/>
                  </a:ext>
                </a:extLst>
              </p:cNvPr>
              <p:cNvSpPr/>
              <p:nvPr/>
            </p:nvSpPr>
            <p:spPr bwMode="auto">
              <a:xfrm>
                <a:off x="6732" y="2243"/>
                <a:ext cx="8" cy="13"/>
              </a:xfrm>
              <a:custGeom>
                <a:avLst/>
                <a:gdLst>
                  <a:gd name="T0" fmla="*/ 7 w 11"/>
                  <a:gd name="T1" fmla="*/ 0 h 18"/>
                  <a:gd name="T2" fmla="*/ 4 w 11"/>
                  <a:gd name="T3" fmla="*/ 4 h 18"/>
                  <a:gd name="T4" fmla="*/ 4 w 11"/>
                  <a:gd name="T5" fmla="*/ 17 h 18"/>
                  <a:gd name="T6" fmla="*/ 7 w 11"/>
                  <a:gd name="T7" fmla="*/ 0 h 18"/>
                </a:gdLst>
                <a:ahLst/>
                <a:cxnLst>
                  <a:cxn ang="0">
                    <a:pos x="T0" y="T1"/>
                  </a:cxn>
                  <a:cxn ang="0">
                    <a:pos x="T2" y="T3"/>
                  </a:cxn>
                  <a:cxn ang="0">
                    <a:pos x="T4" y="T5"/>
                  </a:cxn>
                  <a:cxn ang="0">
                    <a:pos x="T6" y="T7"/>
                  </a:cxn>
                </a:cxnLst>
                <a:rect l="0" t="0" r="r" b="b"/>
                <a:pathLst>
                  <a:path w="11" h="18">
                    <a:moveTo>
                      <a:pt x="7" y="0"/>
                    </a:moveTo>
                    <a:cubicBezTo>
                      <a:pt x="7" y="0"/>
                      <a:pt x="6" y="0"/>
                      <a:pt x="4" y="4"/>
                    </a:cubicBezTo>
                    <a:cubicBezTo>
                      <a:pt x="2" y="8"/>
                      <a:pt x="0" y="18"/>
                      <a:pt x="4" y="17"/>
                    </a:cubicBezTo>
                    <a:cubicBezTo>
                      <a:pt x="9" y="17"/>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9" name="Freeform 9419">
                <a:extLst>
                  <a:ext uri="{FF2B5EF4-FFF2-40B4-BE49-F238E27FC236}">
                    <a16:creationId xmlns:a16="http://schemas.microsoft.com/office/drawing/2014/main" id="{588410DF-A598-492B-8C61-346686CF5087}"/>
                  </a:ext>
                </a:extLst>
              </p:cNvPr>
              <p:cNvSpPr/>
              <p:nvPr/>
            </p:nvSpPr>
            <p:spPr bwMode="auto">
              <a:xfrm>
                <a:off x="6802" y="2237"/>
                <a:ext cx="16" cy="22"/>
              </a:xfrm>
              <a:custGeom>
                <a:avLst/>
                <a:gdLst>
                  <a:gd name="T0" fmla="*/ 3 w 21"/>
                  <a:gd name="T1" fmla="*/ 9 h 29"/>
                  <a:gd name="T2" fmla="*/ 12 w 21"/>
                  <a:gd name="T3" fmla="*/ 4 h 29"/>
                  <a:gd name="T4" fmla="*/ 18 w 21"/>
                  <a:gd name="T5" fmla="*/ 25 h 29"/>
                  <a:gd name="T6" fmla="*/ 5 w 21"/>
                  <a:gd name="T7" fmla="*/ 23 h 29"/>
                  <a:gd name="T8" fmla="*/ 3 w 21"/>
                  <a:gd name="T9" fmla="*/ 9 h 29"/>
                </a:gdLst>
                <a:ahLst/>
                <a:cxnLst>
                  <a:cxn ang="0">
                    <a:pos x="T0" y="T1"/>
                  </a:cxn>
                  <a:cxn ang="0">
                    <a:pos x="T2" y="T3"/>
                  </a:cxn>
                  <a:cxn ang="0">
                    <a:pos x="T4" y="T5"/>
                  </a:cxn>
                  <a:cxn ang="0">
                    <a:pos x="T6" y="T7"/>
                  </a:cxn>
                  <a:cxn ang="0">
                    <a:pos x="T8" y="T9"/>
                  </a:cxn>
                </a:cxnLst>
                <a:rect l="0" t="0" r="r" b="b"/>
                <a:pathLst>
                  <a:path w="21" h="28">
                    <a:moveTo>
                      <a:pt x="3" y="9"/>
                    </a:moveTo>
                    <a:cubicBezTo>
                      <a:pt x="3" y="9"/>
                      <a:pt x="6" y="0"/>
                      <a:pt x="12" y="4"/>
                    </a:cubicBezTo>
                    <a:cubicBezTo>
                      <a:pt x="17" y="9"/>
                      <a:pt x="21" y="21"/>
                      <a:pt x="18" y="25"/>
                    </a:cubicBezTo>
                    <a:cubicBezTo>
                      <a:pt x="15" y="29"/>
                      <a:pt x="9" y="29"/>
                      <a:pt x="5" y="23"/>
                    </a:cubicBezTo>
                    <a:cubicBezTo>
                      <a:pt x="0" y="17"/>
                      <a:pt x="3" y="9"/>
                      <a:pt x="3" y="9"/>
                    </a:cubicBezTo>
                  </a:path>
                </a:pathLst>
              </a:custGeom>
              <a:solidFill>
                <a:srgbClr val="EC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0" name="Freeform 9420">
                <a:extLst>
                  <a:ext uri="{FF2B5EF4-FFF2-40B4-BE49-F238E27FC236}">
                    <a16:creationId xmlns:a16="http://schemas.microsoft.com/office/drawing/2014/main" id="{52DA6B38-EC5A-484F-B047-1137E3D76C62}"/>
                  </a:ext>
                </a:extLst>
              </p:cNvPr>
              <p:cNvSpPr/>
              <p:nvPr/>
            </p:nvSpPr>
            <p:spPr bwMode="auto">
              <a:xfrm>
                <a:off x="6797" y="2236"/>
                <a:ext cx="13" cy="24"/>
              </a:xfrm>
              <a:custGeom>
                <a:avLst/>
                <a:gdLst>
                  <a:gd name="T0" fmla="*/ 0 w 17"/>
                  <a:gd name="T1" fmla="*/ 10 h 32"/>
                  <a:gd name="T2" fmla="*/ 10 w 17"/>
                  <a:gd name="T3" fmla="*/ 5 h 32"/>
                  <a:gd name="T4" fmla="*/ 15 w 17"/>
                  <a:gd name="T5" fmla="*/ 29 h 32"/>
                  <a:gd name="T6" fmla="*/ 2 w 17"/>
                  <a:gd name="T7" fmla="*/ 25 h 32"/>
                  <a:gd name="T8" fmla="*/ 0 w 17"/>
                  <a:gd name="T9" fmla="*/ 10 h 32"/>
                </a:gdLst>
                <a:ahLst/>
                <a:cxnLst>
                  <a:cxn ang="0">
                    <a:pos x="T0" y="T1"/>
                  </a:cxn>
                  <a:cxn ang="0">
                    <a:pos x="T2" y="T3"/>
                  </a:cxn>
                  <a:cxn ang="0">
                    <a:pos x="T4" y="T5"/>
                  </a:cxn>
                  <a:cxn ang="0">
                    <a:pos x="T6" y="T7"/>
                  </a:cxn>
                  <a:cxn ang="0">
                    <a:pos x="T8" y="T9"/>
                  </a:cxn>
                </a:cxnLst>
                <a:rect l="0" t="0" r="r" b="b"/>
                <a:pathLst>
                  <a:path w="17" h="32">
                    <a:moveTo>
                      <a:pt x="0" y="10"/>
                    </a:moveTo>
                    <a:cubicBezTo>
                      <a:pt x="0" y="10"/>
                      <a:pt x="4" y="0"/>
                      <a:pt x="10" y="5"/>
                    </a:cubicBezTo>
                    <a:cubicBezTo>
                      <a:pt x="17" y="10"/>
                      <a:pt x="17" y="26"/>
                      <a:pt x="15" y="29"/>
                    </a:cubicBezTo>
                    <a:cubicBezTo>
                      <a:pt x="13" y="32"/>
                      <a:pt x="3" y="27"/>
                      <a:pt x="2" y="25"/>
                    </a:cubicBezTo>
                    <a:cubicBezTo>
                      <a:pt x="2" y="22"/>
                      <a:pt x="0" y="10"/>
                      <a:pt x="0" y="10"/>
                    </a:cubicBezTo>
                  </a:path>
                </a:pathLst>
              </a:custGeom>
              <a:solidFill>
                <a:srgbClr val="EC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1" name="Freeform 9421">
                <a:extLst>
                  <a:ext uri="{FF2B5EF4-FFF2-40B4-BE49-F238E27FC236}">
                    <a16:creationId xmlns:a16="http://schemas.microsoft.com/office/drawing/2014/main" id="{C5640455-34AA-4B72-A3B4-677A23BBBF52}"/>
                  </a:ext>
                </a:extLst>
              </p:cNvPr>
              <p:cNvSpPr>
                <a:spLocks noEditPoints="1"/>
              </p:cNvSpPr>
              <p:nvPr/>
            </p:nvSpPr>
            <p:spPr bwMode="auto">
              <a:xfrm>
                <a:off x="6798" y="2238"/>
                <a:ext cx="11" cy="21"/>
              </a:xfrm>
              <a:custGeom>
                <a:avLst/>
                <a:gdLst>
                  <a:gd name="T0" fmla="*/ 11 w 15"/>
                  <a:gd name="T1" fmla="*/ 26 h 27"/>
                  <a:gd name="T2" fmla="*/ 11 w 15"/>
                  <a:gd name="T3" fmla="*/ 26 h 27"/>
                  <a:gd name="T4" fmla="*/ 6 w 15"/>
                  <a:gd name="T5" fmla="*/ 14 h 27"/>
                  <a:gd name="T6" fmla="*/ 8 w 15"/>
                  <a:gd name="T7" fmla="*/ 3 h 27"/>
                  <a:gd name="T8" fmla="*/ 9 w 15"/>
                  <a:gd name="T9" fmla="*/ 4 h 27"/>
                  <a:gd name="T10" fmla="*/ 12 w 15"/>
                  <a:gd name="T11" fmla="*/ 10 h 27"/>
                  <a:gd name="T12" fmla="*/ 11 w 15"/>
                  <a:gd name="T13" fmla="*/ 26 h 27"/>
                  <a:gd name="T14" fmla="*/ 5 w 15"/>
                  <a:gd name="T15" fmla="*/ 0 h 27"/>
                  <a:gd name="T16" fmla="*/ 0 w 15"/>
                  <a:gd name="T17" fmla="*/ 5 h 27"/>
                  <a:gd name="T18" fmla="*/ 1 w 15"/>
                  <a:gd name="T19" fmla="*/ 6 h 27"/>
                  <a:gd name="T20" fmla="*/ 4 w 15"/>
                  <a:gd name="T21" fmla="*/ 24 h 27"/>
                  <a:gd name="T22" fmla="*/ 11 w 15"/>
                  <a:gd name="T23" fmla="*/ 27 h 27"/>
                  <a:gd name="T24" fmla="*/ 14 w 15"/>
                  <a:gd name="T25" fmla="*/ 26 h 27"/>
                  <a:gd name="T26" fmla="*/ 15 w 15"/>
                  <a:gd name="T27" fmla="*/ 19 h 27"/>
                  <a:gd name="T28" fmla="*/ 11 w 15"/>
                  <a:gd name="T29" fmla="*/ 4 h 27"/>
                  <a:gd name="T30" fmla="*/ 9 w 15"/>
                  <a:gd name="T31" fmla="*/ 2 h 27"/>
                  <a:gd name="T32" fmla="*/ 5 w 15"/>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7">
                    <a:moveTo>
                      <a:pt x="11" y="26"/>
                    </a:moveTo>
                    <a:cubicBezTo>
                      <a:pt x="11" y="26"/>
                      <a:pt x="11" y="26"/>
                      <a:pt x="11" y="26"/>
                    </a:cubicBezTo>
                    <a:cubicBezTo>
                      <a:pt x="7" y="24"/>
                      <a:pt x="5" y="19"/>
                      <a:pt x="6" y="14"/>
                    </a:cubicBezTo>
                    <a:cubicBezTo>
                      <a:pt x="6" y="10"/>
                      <a:pt x="7" y="3"/>
                      <a:pt x="8" y="3"/>
                    </a:cubicBezTo>
                    <a:cubicBezTo>
                      <a:pt x="8" y="3"/>
                      <a:pt x="9" y="3"/>
                      <a:pt x="9" y="4"/>
                    </a:cubicBezTo>
                    <a:cubicBezTo>
                      <a:pt x="9" y="4"/>
                      <a:pt x="10" y="5"/>
                      <a:pt x="12" y="10"/>
                    </a:cubicBezTo>
                    <a:cubicBezTo>
                      <a:pt x="15" y="15"/>
                      <a:pt x="15" y="26"/>
                      <a:pt x="11" y="26"/>
                    </a:cubicBezTo>
                    <a:moveTo>
                      <a:pt x="5" y="0"/>
                    </a:moveTo>
                    <a:cubicBezTo>
                      <a:pt x="3" y="0"/>
                      <a:pt x="1" y="3"/>
                      <a:pt x="0" y="5"/>
                    </a:cubicBezTo>
                    <a:cubicBezTo>
                      <a:pt x="0" y="5"/>
                      <a:pt x="1" y="6"/>
                      <a:pt x="1" y="6"/>
                    </a:cubicBezTo>
                    <a:cubicBezTo>
                      <a:pt x="4" y="12"/>
                      <a:pt x="4" y="20"/>
                      <a:pt x="4" y="24"/>
                    </a:cubicBezTo>
                    <a:cubicBezTo>
                      <a:pt x="6" y="26"/>
                      <a:pt x="9" y="27"/>
                      <a:pt x="11" y="27"/>
                    </a:cubicBezTo>
                    <a:cubicBezTo>
                      <a:pt x="12" y="27"/>
                      <a:pt x="13" y="27"/>
                      <a:pt x="14" y="26"/>
                    </a:cubicBezTo>
                    <a:cubicBezTo>
                      <a:pt x="14" y="25"/>
                      <a:pt x="15" y="23"/>
                      <a:pt x="15" y="19"/>
                    </a:cubicBezTo>
                    <a:cubicBezTo>
                      <a:pt x="15" y="14"/>
                      <a:pt x="14" y="7"/>
                      <a:pt x="11" y="4"/>
                    </a:cubicBezTo>
                    <a:cubicBezTo>
                      <a:pt x="10" y="3"/>
                      <a:pt x="10" y="2"/>
                      <a:pt x="9" y="2"/>
                    </a:cubicBezTo>
                    <a:cubicBezTo>
                      <a:pt x="8" y="1"/>
                      <a:pt x="7" y="0"/>
                      <a:pt x="5" y="0"/>
                    </a:cubicBezTo>
                  </a:path>
                </a:pathLst>
              </a:custGeom>
              <a:solidFill>
                <a:srgbClr val="DBD8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2" name="Freeform 9422">
                <a:extLst>
                  <a:ext uri="{FF2B5EF4-FFF2-40B4-BE49-F238E27FC236}">
                    <a16:creationId xmlns:a16="http://schemas.microsoft.com/office/drawing/2014/main" id="{005C8471-C526-49F4-8FB6-D33B68268B07}"/>
                  </a:ext>
                </a:extLst>
              </p:cNvPr>
              <p:cNvSpPr/>
              <p:nvPr/>
            </p:nvSpPr>
            <p:spPr bwMode="auto">
              <a:xfrm>
                <a:off x="6785" y="2235"/>
                <a:ext cx="18" cy="27"/>
              </a:xfrm>
              <a:custGeom>
                <a:avLst/>
                <a:gdLst>
                  <a:gd name="T0" fmla="*/ 3 w 24"/>
                  <a:gd name="T1" fmla="*/ 9 h 36"/>
                  <a:gd name="T2" fmla="*/ 17 w 24"/>
                  <a:gd name="T3" fmla="*/ 9 h 36"/>
                  <a:gd name="T4" fmla="*/ 19 w 24"/>
                  <a:gd name="T5" fmla="*/ 35 h 36"/>
                  <a:gd name="T6" fmla="*/ 16 w 24"/>
                  <a:gd name="T7" fmla="*/ 35 h 36"/>
                  <a:gd name="T8" fmla="*/ 3 w 24"/>
                  <a:gd name="T9" fmla="*/ 30 h 36"/>
                  <a:gd name="T10" fmla="*/ 3 w 24"/>
                  <a:gd name="T11" fmla="*/ 9 h 36"/>
                </a:gdLst>
                <a:ahLst/>
                <a:cxnLst>
                  <a:cxn ang="0">
                    <a:pos x="T0" y="T1"/>
                  </a:cxn>
                  <a:cxn ang="0">
                    <a:pos x="T2" y="T3"/>
                  </a:cxn>
                  <a:cxn ang="0">
                    <a:pos x="T4" y="T5"/>
                  </a:cxn>
                  <a:cxn ang="0">
                    <a:pos x="T6" y="T7"/>
                  </a:cxn>
                  <a:cxn ang="0">
                    <a:pos x="T8" y="T9"/>
                  </a:cxn>
                  <a:cxn ang="0">
                    <a:pos x="T10" y="T11"/>
                  </a:cxn>
                </a:cxnLst>
                <a:rect l="0" t="0" r="r" b="b"/>
                <a:pathLst>
                  <a:path w="24" h="36">
                    <a:moveTo>
                      <a:pt x="3" y="9"/>
                    </a:moveTo>
                    <a:cubicBezTo>
                      <a:pt x="3" y="9"/>
                      <a:pt x="9" y="0"/>
                      <a:pt x="17" y="9"/>
                    </a:cubicBezTo>
                    <a:cubicBezTo>
                      <a:pt x="24" y="19"/>
                      <a:pt x="20" y="35"/>
                      <a:pt x="19" y="35"/>
                    </a:cubicBezTo>
                    <a:cubicBezTo>
                      <a:pt x="19" y="35"/>
                      <a:pt x="18" y="35"/>
                      <a:pt x="16" y="35"/>
                    </a:cubicBezTo>
                    <a:cubicBezTo>
                      <a:pt x="13" y="35"/>
                      <a:pt x="6" y="36"/>
                      <a:pt x="3" y="30"/>
                    </a:cubicBezTo>
                    <a:cubicBezTo>
                      <a:pt x="0" y="23"/>
                      <a:pt x="3" y="9"/>
                      <a:pt x="3" y="9"/>
                    </a:cubicBezTo>
                  </a:path>
                </a:pathLst>
              </a:custGeom>
              <a:solidFill>
                <a:srgbClr val="EC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3" name="Freeform 9423">
                <a:extLst>
                  <a:ext uri="{FF2B5EF4-FFF2-40B4-BE49-F238E27FC236}">
                    <a16:creationId xmlns:a16="http://schemas.microsoft.com/office/drawing/2014/main" id="{DD28830B-8FDC-4EF8-B733-2AB186A2E59E}"/>
                  </a:ext>
                </a:extLst>
              </p:cNvPr>
              <p:cNvSpPr/>
              <p:nvPr/>
            </p:nvSpPr>
            <p:spPr bwMode="auto">
              <a:xfrm>
                <a:off x="6787" y="2238"/>
                <a:ext cx="11" cy="4"/>
              </a:xfrm>
              <a:custGeom>
                <a:avLst/>
                <a:gdLst>
                  <a:gd name="T0" fmla="*/ 7 w 14"/>
                  <a:gd name="T1" fmla="*/ 0 h 5"/>
                  <a:gd name="T2" fmla="*/ 0 w 14"/>
                  <a:gd name="T3" fmla="*/ 4 h 5"/>
                  <a:gd name="T4" fmla="*/ 0 w 14"/>
                  <a:gd name="T5" fmla="*/ 4 h 5"/>
                  <a:gd name="T6" fmla="*/ 7 w 14"/>
                  <a:gd name="T7" fmla="*/ 0 h 5"/>
                  <a:gd name="T8" fmla="*/ 14 w 14"/>
                  <a:gd name="T9" fmla="*/ 4 h 5"/>
                  <a:gd name="T10" fmla="*/ 14 w 14"/>
                  <a:gd name="T11" fmla="*/ 5 h 5"/>
                  <a:gd name="T12" fmla="*/ 14 w 14"/>
                  <a:gd name="T13" fmla="*/ 5 h 5"/>
                  <a:gd name="T14" fmla="*/ 14 w 14"/>
                  <a:gd name="T15" fmla="*/ 4 h 5"/>
                  <a:gd name="T16" fmla="*/ 7 w 1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
                    <a:moveTo>
                      <a:pt x="7" y="0"/>
                    </a:moveTo>
                    <a:cubicBezTo>
                      <a:pt x="3" y="0"/>
                      <a:pt x="1" y="4"/>
                      <a:pt x="0" y="4"/>
                    </a:cubicBezTo>
                    <a:cubicBezTo>
                      <a:pt x="0" y="4"/>
                      <a:pt x="0" y="4"/>
                      <a:pt x="0" y="4"/>
                    </a:cubicBezTo>
                    <a:cubicBezTo>
                      <a:pt x="1" y="4"/>
                      <a:pt x="3" y="0"/>
                      <a:pt x="7" y="0"/>
                    </a:cubicBezTo>
                    <a:cubicBezTo>
                      <a:pt x="9" y="0"/>
                      <a:pt x="11" y="1"/>
                      <a:pt x="14" y="4"/>
                    </a:cubicBezTo>
                    <a:cubicBezTo>
                      <a:pt x="14" y="4"/>
                      <a:pt x="14" y="4"/>
                      <a:pt x="14" y="5"/>
                    </a:cubicBezTo>
                    <a:cubicBezTo>
                      <a:pt x="14" y="5"/>
                      <a:pt x="14" y="5"/>
                      <a:pt x="14" y="5"/>
                    </a:cubicBezTo>
                    <a:cubicBezTo>
                      <a:pt x="14" y="4"/>
                      <a:pt x="14" y="4"/>
                      <a:pt x="14" y="4"/>
                    </a:cubicBezTo>
                    <a:cubicBezTo>
                      <a:pt x="11" y="1"/>
                      <a:pt x="9" y="0"/>
                      <a:pt x="7" y="0"/>
                    </a:cubicBezTo>
                  </a:path>
                </a:pathLst>
              </a:custGeom>
              <a:solidFill>
                <a:srgbClr val="DC6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4" name="Freeform 9424">
                <a:extLst>
                  <a:ext uri="{FF2B5EF4-FFF2-40B4-BE49-F238E27FC236}">
                    <a16:creationId xmlns:a16="http://schemas.microsoft.com/office/drawing/2014/main" id="{537A7D59-7AB1-4407-9784-7D1AFA7F2BED}"/>
                  </a:ext>
                </a:extLst>
              </p:cNvPr>
              <p:cNvSpPr/>
              <p:nvPr/>
            </p:nvSpPr>
            <p:spPr bwMode="auto">
              <a:xfrm flipH="1">
                <a:off x="6798" y="2242"/>
                <a:ext cx="0"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path>
                </a:pathLst>
              </a:custGeom>
              <a:solidFill>
                <a:srgbClr val="CBC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5" name="Freeform 9425">
                <a:extLst>
                  <a:ext uri="{FF2B5EF4-FFF2-40B4-BE49-F238E27FC236}">
                    <a16:creationId xmlns:a16="http://schemas.microsoft.com/office/drawing/2014/main" id="{8365A3C3-6B29-40BE-9F8A-DC9682674E46}"/>
                  </a:ext>
                </a:extLst>
              </p:cNvPr>
              <p:cNvSpPr/>
              <p:nvPr/>
            </p:nvSpPr>
            <p:spPr bwMode="auto">
              <a:xfrm>
                <a:off x="6787" y="2238"/>
                <a:ext cx="12" cy="23"/>
              </a:xfrm>
              <a:custGeom>
                <a:avLst/>
                <a:gdLst>
                  <a:gd name="T0" fmla="*/ 7 w 16"/>
                  <a:gd name="T1" fmla="*/ 0 h 30"/>
                  <a:gd name="T2" fmla="*/ 0 w 16"/>
                  <a:gd name="T3" fmla="*/ 4 h 30"/>
                  <a:gd name="T4" fmla="*/ 4 w 16"/>
                  <a:gd name="T5" fmla="*/ 24 h 30"/>
                  <a:gd name="T6" fmla="*/ 3 w 16"/>
                  <a:gd name="T7" fmla="*/ 28 h 30"/>
                  <a:gd name="T8" fmla="*/ 9 w 16"/>
                  <a:gd name="T9" fmla="*/ 30 h 30"/>
                  <a:gd name="T10" fmla="*/ 7 w 16"/>
                  <a:gd name="T11" fmla="*/ 29 h 30"/>
                  <a:gd name="T12" fmla="*/ 5 w 16"/>
                  <a:gd name="T13" fmla="*/ 23 h 30"/>
                  <a:gd name="T14" fmla="*/ 5 w 16"/>
                  <a:gd name="T15" fmla="*/ 15 h 30"/>
                  <a:gd name="T16" fmla="*/ 5 w 16"/>
                  <a:gd name="T17" fmla="*/ 6 h 30"/>
                  <a:gd name="T18" fmla="*/ 8 w 16"/>
                  <a:gd name="T19" fmla="*/ 3 h 30"/>
                  <a:gd name="T20" fmla="*/ 13 w 16"/>
                  <a:gd name="T21" fmla="*/ 4 h 30"/>
                  <a:gd name="T22" fmla="*/ 16 w 16"/>
                  <a:gd name="T23" fmla="*/ 8 h 30"/>
                  <a:gd name="T24" fmla="*/ 15 w 16"/>
                  <a:gd name="T25" fmla="*/ 6 h 30"/>
                  <a:gd name="T26" fmla="*/ 14 w 16"/>
                  <a:gd name="T27" fmla="*/ 5 h 30"/>
                  <a:gd name="T28" fmla="*/ 14 w 16"/>
                  <a:gd name="T29" fmla="*/ 5 h 30"/>
                  <a:gd name="T30" fmla="*/ 14 w 16"/>
                  <a:gd name="T31" fmla="*/ 4 h 30"/>
                  <a:gd name="T32" fmla="*/ 7 w 16"/>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7" y="0"/>
                    </a:moveTo>
                    <a:cubicBezTo>
                      <a:pt x="3" y="0"/>
                      <a:pt x="1" y="4"/>
                      <a:pt x="0" y="4"/>
                    </a:cubicBezTo>
                    <a:cubicBezTo>
                      <a:pt x="4" y="12"/>
                      <a:pt x="4" y="24"/>
                      <a:pt x="4" y="24"/>
                    </a:cubicBezTo>
                    <a:cubicBezTo>
                      <a:pt x="4" y="24"/>
                      <a:pt x="4" y="27"/>
                      <a:pt x="3" y="28"/>
                    </a:cubicBezTo>
                    <a:cubicBezTo>
                      <a:pt x="5" y="30"/>
                      <a:pt x="7" y="30"/>
                      <a:pt x="9" y="30"/>
                    </a:cubicBezTo>
                    <a:cubicBezTo>
                      <a:pt x="8" y="30"/>
                      <a:pt x="8" y="29"/>
                      <a:pt x="7" y="29"/>
                    </a:cubicBezTo>
                    <a:cubicBezTo>
                      <a:pt x="5" y="28"/>
                      <a:pt x="5" y="26"/>
                      <a:pt x="5" y="23"/>
                    </a:cubicBezTo>
                    <a:cubicBezTo>
                      <a:pt x="5" y="21"/>
                      <a:pt x="5" y="18"/>
                      <a:pt x="5" y="15"/>
                    </a:cubicBezTo>
                    <a:cubicBezTo>
                      <a:pt x="5" y="12"/>
                      <a:pt x="4" y="9"/>
                      <a:pt x="5" y="6"/>
                    </a:cubicBezTo>
                    <a:cubicBezTo>
                      <a:pt x="5" y="4"/>
                      <a:pt x="7" y="3"/>
                      <a:pt x="8" y="3"/>
                    </a:cubicBezTo>
                    <a:cubicBezTo>
                      <a:pt x="10" y="3"/>
                      <a:pt x="11" y="4"/>
                      <a:pt x="13" y="4"/>
                    </a:cubicBezTo>
                    <a:cubicBezTo>
                      <a:pt x="14" y="5"/>
                      <a:pt x="15" y="7"/>
                      <a:pt x="16" y="8"/>
                    </a:cubicBezTo>
                    <a:cubicBezTo>
                      <a:pt x="16" y="7"/>
                      <a:pt x="15" y="7"/>
                      <a:pt x="15" y="6"/>
                    </a:cubicBezTo>
                    <a:cubicBezTo>
                      <a:pt x="15" y="6"/>
                      <a:pt x="14" y="5"/>
                      <a:pt x="14" y="5"/>
                    </a:cubicBezTo>
                    <a:cubicBezTo>
                      <a:pt x="14" y="5"/>
                      <a:pt x="14" y="5"/>
                      <a:pt x="14" y="5"/>
                    </a:cubicBezTo>
                    <a:cubicBezTo>
                      <a:pt x="14" y="4"/>
                      <a:pt x="14" y="4"/>
                      <a:pt x="14" y="4"/>
                    </a:cubicBezTo>
                    <a:cubicBezTo>
                      <a:pt x="11" y="1"/>
                      <a:pt x="9" y="0"/>
                      <a:pt x="7" y="0"/>
                    </a:cubicBezTo>
                  </a:path>
                </a:pathLst>
              </a:custGeom>
              <a:solidFill>
                <a:srgbClr val="DBD8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6" name="Freeform 9426">
                <a:extLst>
                  <a:ext uri="{FF2B5EF4-FFF2-40B4-BE49-F238E27FC236}">
                    <a16:creationId xmlns:a16="http://schemas.microsoft.com/office/drawing/2014/main" id="{B8B34000-7630-48DE-9A95-C50A9C48B5DA}"/>
                  </a:ext>
                </a:extLst>
              </p:cNvPr>
              <p:cNvSpPr/>
              <p:nvPr/>
            </p:nvSpPr>
            <p:spPr bwMode="auto">
              <a:xfrm>
                <a:off x="6773" y="2235"/>
                <a:ext cx="17" cy="28"/>
              </a:xfrm>
              <a:custGeom>
                <a:avLst/>
                <a:gdLst>
                  <a:gd name="T0" fmla="*/ 3 w 23"/>
                  <a:gd name="T1" fmla="*/ 10 h 38"/>
                  <a:gd name="T2" fmla="*/ 14 w 23"/>
                  <a:gd name="T3" fmla="*/ 3 h 38"/>
                  <a:gd name="T4" fmla="*/ 23 w 23"/>
                  <a:gd name="T5" fmla="*/ 29 h 38"/>
                  <a:gd name="T6" fmla="*/ 19 w 23"/>
                  <a:gd name="T7" fmla="*/ 36 h 38"/>
                  <a:gd name="T8" fmla="*/ 2 w 23"/>
                  <a:gd name="T9" fmla="*/ 35 h 38"/>
                  <a:gd name="T10" fmla="*/ 3 w 23"/>
                  <a:gd name="T11" fmla="*/ 10 h 38"/>
                </a:gdLst>
                <a:ahLst/>
                <a:cxnLst>
                  <a:cxn ang="0">
                    <a:pos x="T0" y="T1"/>
                  </a:cxn>
                  <a:cxn ang="0">
                    <a:pos x="T2" y="T3"/>
                  </a:cxn>
                  <a:cxn ang="0">
                    <a:pos x="T4" y="T5"/>
                  </a:cxn>
                  <a:cxn ang="0">
                    <a:pos x="T6" y="T7"/>
                  </a:cxn>
                  <a:cxn ang="0">
                    <a:pos x="T8" y="T9"/>
                  </a:cxn>
                  <a:cxn ang="0">
                    <a:pos x="T10" y="T11"/>
                  </a:cxn>
                </a:cxnLst>
                <a:rect l="0" t="0" r="r" b="b"/>
                <a:pathLst>
                  <a:path w="23" h="38">
                    <a:moveTo>
                      <a:pt x="3" y="10"/>
                    </a:moveTo>
                    <a:cubicBezTo>
                      <a:pt x="3" y="10"/>
                      <a:pt x="5" y="0"/>
                      <a:pt x="14" y="3"/>
                    </a:cubicBezTo>
                    <a:cubicBezTo>
                      <a:pt x="23" y="7"/>
                      <a:pt x="23" y="29"/>
                      <a:pt x="23" y="29"/>
                    </a:cubicBezTo>
                    <a:cubicBezTo>
                      <a:pt x="23" y="29"/>
                      <a:pt x="23" y="35"/>
                      <a:pt x="19" y="36"/>
                    </a:cubicBezTo>
                    <a:cubicBezTo>
                      <a:pt x="15" y="37"/>
                      <a:pt x="2" y="38"/>
                      <a:pt x="2" y="35"/>
                    </a:cubicBezTo>
                    <a:cubicBezTo>
                      <a:pt x="1" y="31"/>
                      <a:pt x="0" y="14"/>
                      <a:pt x="3" y="10"/>
                    </a:cubicBezTo>
                  </a:path>
                </a:pathLst>
              </a:custGeom>
              <a:solidFill>
                <a:srgbClr val="EC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7" name="Freeform 9427">
                <a:extLst>
                  <a:ext uri="{FF2B5EF4-FFF2-40B4-BE49-F238E27FC236}">
                    <a16:creationId xmlns:a16="http://schemas.microsoft.com/office/drawing/2014/main" id="{51C225EC-03C4-415C-B6BB-6E10A28F3EF4}"/>
                  </a:ext>
                </a:extLst>
              </p:cNvPr>
              <p:cNvSpPr/>
              <p:nvPr/>
            </p:nvSpPr>
            <p:spPr bwMode="auto">
              <a:xfrm>
                <a:off x="6775" y="2238"/>
                <a:ext cx="14" cy="23"/>
              </a:xfrm>
              <a:custGeom>
                <a:avLst/>
                <a:gdLst>
                  <a:gd name="T0" fmla="*/ 2 w 19"/>
                  <a:gd name="T1" fmla="*/ 8 h 31"/>
                  <a:gd name="T2" fmla="*/ 11 w 19"/>
                  <a:gd name="T3" fmla="*/ 2 h 31"/>
                  <a:gd name="T4" fmla="*/ 18 w 19"/>
                  <a:gd name="T5" fmla="*/ 24 h 31"/>
                  <a:gd name="T6" fmla="*/ 15 w 19"/>
                  <a:gd name="T7" fmla="*/ 29 h 31"/>
                  <a:gd name="T8" fmla="*/ 1 w 19"/>
                  <a:gd name="T9" fmla="*/ 28 h 31"/>
                  <a:gd name="T10" fmla="*/ 2 w 19"/>
                  <a:gd name="T11" fmla="*/ 8 h 31"/>
                </a:gdLst>
                <a:ahLst/>
                <a:cxnLst>
                  <a:cxn ang="0">
                    <a:pos x="T0" y="T1"/>
                  </a:cxn>
                  <a:cxn ang="0">
                    <a:pos x="T2" y="T3"/>
                  </a:cxn>
                  <a:cxn ang="0">
                    <a:pos x="T4" y="T5"/>
                  </a:cxn>
                  <a:cxn ang="0">
                    <a:pos x="T6" y="T7"/>
                  </a:cxn>
                  <a:cxn ang="0">
                    <a:pos x="T8" y="T9"/>
                  </a:cxn>
                  <a:cxn ang="0">
                    <a:pos x="T10" y="T11"/>
                  </a:cxn>
                </a:cxnLst>
                <a:rect l="0" t="0" r="r" b="b"/>
                <a:pathLst>
                  <a:path w="19" h="31">
                    <a:moveTo>
                      <a:pt x="2" y="8"/>
                    </a:moveTo>
                    <a:cubicBezTo>
                      <a:pt x="2" y="8"/>
                      <a:pt x="4" y="0"/>
                      <a:pt x="11" y="2"/>
                    </a:cubicBezTo>
                    <a:cubicBezTo>
                      <a:pt x="19" y="5"/>
                      <a:pt x="18" y="24"/>
                      <a:pt x="18" y="24"/>
                    </a:cubicBezTo>
                    <a:cubicBezTo>
                      <a:pt x="18" y="24"/>
                      <a:pt x="19" y="29"/>
                      <a:pt x="15" y="29"/>
                    </a:cubicBezTo>
                    <a:cubicBezTo>
                      <a:pt x="12" y="30"/>
                      <a:pt x="1" y="31"/>
                      <a:pt x="1" y="28"/>
                    </a:cubicBezTo>
                    <a:cubicBezTo>
                      <a:pt x="1" y="25"/>
                      <a:pt x="0" y="12"/>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8" name="Freeform 9428">
                <a:extLst>
                  <a:ext uri="{FF2B5EF4-FFF2-40B4-BE49-F238E27FC236}">
                    <a16:creationId xmlns:a16="http://schemas.microsoft.com/office/drawing/2014/main" id="{BD533A0B-4A2D-4088-8396-976AEF8FDDE6}"/>
                  </a:ext>
                </a:extLst>
              </p:cNvPr>
              <p:cNvSpPr/>
              <p:nvPr/>
            </p:nvSpPr>
            <p:spPr bwMode="auto">
              <a:xfrm>
                <a:off x="6793" y="2241"/>
                <a:ext cx="7" cy="19"/>
              </a:xfrm>
              <a:custGeom>
                <a:avLst/>
                <a:gdLst>
                  <a:gd name="T0" fmla="*/ 5 w 9"/>
                  <a:gd name="T1" fmla="*/ 3 h 26"/>
                  <a:gd name="T2" fmla="*/ 8 w 9"/>
                  <a:gd name="T3" fmla="*/ 10 h 26"/>
                  <a:gd name="T4" fmla="*/ 7 w 9"/>
                  <a:gd name="T5" fmla="*/ 25 h 26"/>
                  <a:gd name="T6" fmla="*/ 1 w 9"/>
                  <a:gd name="T7" fmla="*/ 21 h 26"/>
                  <a:gd name="T8" fmla="*/ 5 w 9"/>
                  <a:gd name="T9" fmla="*/ 3 h 26"/>
                </a:gdLst>
                <a:ahLst/>
                <a:cxnLst>
                  <a:cxn ang="0">
                    <a:pos x="T0" y="T1"/>
                  </a:cxn>
                  <a:cxn ang="0">
                    <a:pos x="T2" y="T3"/>
                  </a:cxn>
                  <a:cxn ang="0">
                    <a:pos x="T4" y="T5"/>
                  </a:cxn>
                  <a:cxn ang="0">
                    <a:pos x="T6" y="T7"/>
                  </a:cxn>
                  <a:cxn ang="0">
                    <a:pos x="T8" y="T9"/>
                  </a:cxn>
                </a:cxnLst>
                <a:rect l="0" t="0" r="r" b="b"/>
                <a:pathLst>
                  <a:path w="9" h="26">
                    <a:moveTo>
                      <a:pt x="5" y="3"/>
                    </a:moveTo>
                    <a:cubicBezTo>
                      <a:pt x="5" y="3"/>
                      <a:pt x="7" y="4"/>
                      <a:pt x="8" y="10"/>
                    </a:cubicBezTo>
                    <a:cubicBezTo>
                      <a:pt x="9" y="15"/>
                      <a:pt x="8" y="25"/>
                      <a:pt x="7" y="25"/>
                    </a:cubicBezTo>
                    <a:cubicBezTo>
                      <a:pt x="7" y="26"/>
                      <a:pt x="2" y="26"/>
                      <a:pt x="1" y="21"/>
                    </a:cubicBezTo>
                    <a:cubicBezTo>
                      <a:pt x="0" y="15"/>
                      <a:pt x="0" y="0"/>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9" name="Freeform 9429">
                <a:extLst>
                  <a:ext uri="{FF2B5EF4-FFF2-40B4-BE49-F238E27FC236}">
                    <a16:creationId xmlns:a16="http://schemas.microsoft.com/office/drawing/2014/main" id="{E977323E-A8AC-4251-8C79-2B944907531C}"/>
                  </a:ext>
                </a:extLst>
              </p:cNvPr>
              <p:cNvSpPr/>
              <p:nvPr/>
            </p:nvSpPr>
            <p:spPr bwMode="auto">
              <a:xfrm>
                <a:off x="6801" y="2239"/>
                <a:ext cx="8" cy="20"/>
              </a:xfrm>
              <a:custGeom>
                <a:avLst/>
                <a:gdLst>
                  <a:gd name="T0" fmla="*/ 4 w 10"/>
                  <a:gd name="T1" fmla="*/ 3 h 27"/>
                  <a:gd name="T2" fmla="*/ 7 w 10"/>
                  <a:gd name="T3" fmla="*/ 9 h 27"/>
                  <a:gd name="T4" fmla="*/ 6 w 10"/>
                  <a:gd name="T5" fmla="*/ 25 h 27"/>
                  <a:gd name="T6" fmla="*/ 1 w 10"/>
                  <a:gd name="T7" fmla="*/ 13 h 27"/>
                  <a:gd name="T8" fmla="*/ 4 w 10"/>
                  <a:gd name="T9" fmla="*/ 3 h 27"/>
                </a:gdLst>
                <a:ahLst/>
                <a:cxnLst>
                  <a:cxn ang="0">
                    <a:pos x="T0" y="T1"/>
                  </a:cxn>
                  <a:cxn ang="0">
                    <a:pos x="T2" y="T3"/>
                  </a:cxn>
                  <a:cxn ang="0">
                    <a:pos x="T4" y="T5"/>
                  </a:cxn>
                  <a:cxn ang="0">
                    <a:pos x="T6" y="T7"/>
                  </a:cxn>
                  <a:cxn ang="0">
                    <a:pos x="T8" y="T9"/>
                  </a:cxn>
                </a:cxnLst>
                <a:rect l="0" t="0" r="r" b="b"/>
                <a:pathLst>
                  <a:path w="10" h="27">
                    <a:moveTo>
                      <a:pt x="4" y="3"/>
                    </a:moveTo>
                    <a:cubicBezTo>
                      <a:pt x="4" y="3"/>
                      <a:pt x="5" y="4"/>
                      <a:pt x="7" y="9"/>
                    </a:cubicBezTo>
                    <a:cubicBezTo>
                      <a:pt x="10" y="14"/>
                      <a:pt x="10" y="27"/>
                      <a:pt x="6" y="25"/>
                    </a:cubicBezTo>
                    <a:cubicBezTo>
                      <a:pt x="2" y="23"/>
                      <a:pt x="0" y="18"/>
                      <a:pt x="1" y="13"/>
                    </a:cubicBezTo>
                    <a:cubicBezTo>
                      <a:pt x="1" y="8"/>
                      <a:pt x="2" y="0"/>
                      <a:pt x="4" y="3"/>
                    </a:cubicBezTo>
                  </a:path>
                </a:pathLst>
              </a:custGeom>
              <a:solidFill>
                <a:srgbClr val="EC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0" name="Freeform 9430">
                <a:extLst>
                  <a:ext uri="{FF2B5EF4-FFF2-40B4-BE49-F238E27FC236}">
                    <a16:creationId xmlns:a16="http://schemas.microsoft.com/office/drawing/2014/main" id="{3DE3D6CC-0C6E-48B8-8AD2-73043136F5AD}"/>
                  </a:ext>
                </a:extLst>
              </p:cNvPr>
              <p:cNvSpPr/>
              <p:nvPr/>
            </p:nvSpPr>
            <p:spPr bwMode="auto">
              <a:xfrm>
                <a:off x="6804" y="2243"/>
                <a:ext cx="4" cy="15"/>
              </a:xfrm>
              <a:custGeom>
                <a:avLst/>
                <a:gdLst>
                  <a:gd name="T0" fmla="*/ 2 w 6"/>
                  <a:gd name="T1" fmla="*/ 2 h 20"/>
                  <a:gd name="T2" fmla="*/ 5 w 6"/>
                  <a:gd name="T3" fmla="*/ 6 h 20"/>
                  <a:gd name="T4" fmla="*/ 3 w 6"/>
                  <a:gd name="T5" fmla="*/ 19 h 20"/>
                  <a:gd name="T6" fmla="*/ 0 w 6"/>
                  <a:gd name="T7" fmla="*/ 9 h 20"/>
                  <a:gd name="T8" fmla="*/ 2 w 6"/>
                  <a:gd name="T9" fmla="*/ 2 h 20"/>
                </a:gdLst>
                <a:ahLst/>
                <a:cxnLst>
                  <a:cxn ang="0">
                    <a:pos x="T0" y="T1"/>
                  </a:cxn>
                  <a:cxn ang="0">
                    <a:pos x="T2" y="T3"/>
                  </a:cxn>
                  <a:cxn ang="0">
                    <a:pos x="T4" y="T5"/>
                  </a:cxn>
                  <a:cxn ang="0">
                    <a:pos x="T6" y="T7"/>
                  </a:cxn>
                  <a:cxn ang="0">
                    <a:pos x="T8" y="T9"/>
                  </a:cxn>
                </a:cxnLst>
                <a:rect l="0" t="0" r="r" b="b"/>
                <a:pathLst>
                  <a:path w="6" h="20">
                    <a:moveTo>
                      <a:pt x="2" y="2"/>
                    </a:moveTo>
                    <a:cubicBezTo>
                      <a:pt x="2" y="2"/>
                      <a:pt x="3" y="3"/>
                      <a:pt x="5" y="6"/>
                    </a:cubicBezTo>
                    <a:cubicBezTo>
                      <a:pt x="6" y="10"/>
                      <a:pt x="6" y="20"/>
                      <a:pt x="3" y="19"/>
                    </a:cubicBezTo>
                    <a:cubicBezTo>
                      <a:pt x="0" y="17"/>
                      <a:pt x="0" y="13"/>
                      <a:pt x="0" y="9"/>
                    </a:cubicBezTo>
                    <a:cubicBezTo>
                      <a:pt x="0" y="6"/>
                      <a:pt x="1" y="0"/>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1" name="Freeform 9431">
                <a:extLst>
                  <a:ext uri="{FF2B5EF4-FFF2-40B4-BE49-F238E27FC236}">
                    <a16:creationId xmlns:a16="http://schemas.microsoft.com/office/drawing/2014/main" id="{4FFAD2F1-314B-4AE8-B2A3-A0F9E695F787}"/>
                  </a:ext>
                </a:extLst>
              </p:cNvPr>
              <p:cNvSpPr/>
              <p:nvPr/>
            </p:nvSpPr>
            <p:spPr bwMode="auto">
              <a:xfrm>
                <a:off x="6808" y="2243"/>
                <a:ext cx="8" cy="13"/>
              </a:xfrm>
              <a:custGeom>
                <a:avLst/>
                <a:gdLst>
                  <a:gd name="T0" fmla="*/ 4 w 11"/>
                  <a:gd name="T1" fmla="*/ 0 h 18"/>
                  <a:gd name="T2" fmla="*/ 8 w 11"/>
                  <a:gd name="T3" fmla="*/ 4 h 18"/>
                  <a:gd name="T4" fmla="*/ 7 w 11"/>
                  <a:gd name="T5" fmla="*/ 17 h 18"/>
                  <a:gd name="T6" fmla="*/ 4 w 11"/>
                  <a:gd name="T7" fmla="*/ 0 h 18"/>
                </a:gdLst>
                <a:ahLst/>
                <a:cxnLst>
                  <a:cxn ang="0">
                    <a:pos x="T0" y="T1"/>
                  </a:cxn>
                  <a:cxn ang="0">
                    <a:pos x="T2" y="T3"/>
                  </a:cxn>
                  <a:cxn ang="0">
                    <a:pos x="T4" y="T5"/>
                  </a:cxn>
                  <a:cxn ang="0">
                    <a:pos x="T6" y="T7"/>
                  </a:cxn>
                </a:cxnLst>
                <a:rect l="0" t="0" r="r" b="b"/>
                <a:pathLst>
                  <a:path w="11" h="18">
                    <a:moveTo>
                      <a:pt x="4" y="0"/>
                    </a:moveTo>
                    <a:cubicBezTo>
                      <a:pt x="4" y="0"/>
                      <a:pt x="6" y="0"/>
                      <a:pt x="8" y="4"/>
                    </a:cubicBezTo>
                    <a:cubicBezTo>
                      <a:pt x="10" y="8"/>
                      <a:pt x="11" y="18"/>
                      <a:pt x="7" y="17"/>
                    </a:cubicBezTo>
                    <a:cubicBezTo>
                      <a:pt x="3" y="16"/>
                      <a:pt x="0"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pic>
            <p:nvPicPr>
              <p:cNvPr id="332" name="Picture 9432">
                <a:extLst>
                  <a:ext uri="{FF2B5EF4-FFF2-40B4-BE49-F238E27FC236}">
                    <a16:creationId xmlns:a16="http://schemas.microsoft.com/office/drawing/2014/main" id="{BC07DA3C-11E8-4A28-B73B-5B72F24D173C}"/>
                  </a:ext>
                </a:extLst>
              </p:cNvPr>
              <p:cNvPicPr>
                <a:picLocks noChangeAspect="1" noChangeArrowheads="1"/>
              </p:cNvPicPr>
              <p:nvPr/>
            </p:nvPicPr>
            <p:blipFill>
              <a:blip r:embed="rId645">
                <a:extLst>
                  <a:ext uri="{28A0092B-C50C-407E-A947-70E740481C1C}">
                    <a14:useLocalDpi xmlns:a14="http://schemas.microsoft.com/office/drawing/2010/main" val="0"/>
                  </a:ext>
                </a:extLst>
              </a:blip>
              <a:stretch>
                <a:fillRect/>
              </a:stretch>
            </p:blipFill>
            <p:spPr bwMode="auto">
              <a:xfrm>
                <a:off x="6758" y="2233"/>
                <a:ext cx="1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3" name="Picture 9433">
                <a:extLst>
                  <a:ext uri="{FF2B5EF4-FFF2-40B4-BE49-F238E27FC236}">
                    <a16:creationId xmlns:a16="http://schemas.microsoft.com/office/drawing/2014/main" id="{185FDE1D-F186-459C-A916-9616FA6BBDE6}"/>
                  </a:ext>
                </a:extLst>
              </p:cNvPr>
              <p:cNvPicPr>
                <a:picLocks noChangeAspect="1" noChangeArrowheads="1"/>
              </p:cNvPicPr>
              <p:nvPr/>
            </p:nvPicPr>
            <p:blipFill>
              <a:blip r:embed="rId646">
                <a:extLst>
                  <a:ext uri="{28A0092B-C50C-407E-A947-70E740481C1C}">
                    <a14:useLocalDpi xmlns:a14="http://schemas.microsoft.com/office/drawing/2010/main" val="0"/>
                  </a:ext>
                </a:extLst>
              </a:blip>
              <a:stretch>
                <a:fillRect/>
              </a:stretch>
            </p:blipFill>
            <p:spPr bwMode="auto">
              <a:xfrm>
                <a:off x="6748" y="2233"/>
                <a:ext cx="12"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4" name="Picture 9434">
                <a:extLst>
                  <a:ext uri="{FF2B5EF4-FFF2-40B4-BE49-F238E27FC236}">
                    <a16:creationId xmlns:a16="http://schemas.microsoft.com/office/drawing/2014/main" id="{60F7AC61-34BE-4A4F-8FE3-D755CC0992E0}"/>
                  </a:ext>
                </a:extLst>
              </p:cNvPr>
              <p:cNvPicPr>
                <a:picLocks noChangeAspect="1" noChangeArrowheads="1"/>
              </p:cNvPicPr>
              <p:nvPr/>
            </p:nvPicPr>
            <p:blipFill>
              <a:blip r:embed="rId647">
                <a:extLst>
                  <a:ext uri="{28A0092B-C50C-407E-A947-70E740481C1C}">
                    <a14:useLocalDpi xmlns:a14="http://schemas.microsoft.com/office/drawing/2010/main" val="0"/>
                  </a:ext>
                </a:extLst>
              </a:blip>
              <a:stretch>
                <a:fillRect/>
              </a:stretch>
            </p:blipFill>
            <p:spPr bwMode="auto">
              <a:xfrm>
                <a:off x="6740" y="2235"/>
                <a:ext cx="9"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5" name="Picture 9435">
                <a:extLst>
                  <a:ext uri="{FF2B5EF4-FFF2-40B4-BE49-F238E27FC236}">
                    <a16:creationId xmlns:a16="http://schemas.microsoft.com/office/drawing/2014/main" id="{1CFFA2B3-87E3-452E-9508-FDE45BF189F7}"/>
                  </a:ext>
                </a:extLst>
              </p:cNvPr>
              <p:cNvPicPr>
                <a:picLocks noChangeAspect="1" noChangeArrowheads="1"/>
              </p:cNvPicPr>
              <p:nvPr/>
            </p:nvPicPr>
            <p:blipFill>
              <a:blip r:embed="rId648">
                <a:extLst>
                  <a:ext uri="{28A0092B-C50C-407E-A947-70E740481C1C}">
                    <a14:useLocalDpi xmlns:a14="http://schemas.microsoft.com/office/drawing/2010/main" val="0"/>
                  </a:ext>
                </a:extLst>
              </a:blip>
              <a:stretch>
                <a:fillRect/>
              </a:stretch>
            </p:blipFill>
            <p:spPr bwMode="auto">
              <a:xfrm>
                <a:off x="6772" y="2232"/>
                <a:ext cx="9"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6" name="Picture 9436">
                <a:extLst>
                  <a:ext uri="{FF2B5EF4-FFF2-40B4-BE49-F238E27FC236}">
                    <a16:creationId xmlns:a16="http://schemas.microsoft.com/office/drawing/2014/main" id="{FBF3CC7F-229C-4651-ABAC-4D28914A5022}"/>
                  </a:ext>
                </a:extLst>
              </p:cNvPr>
              <p:cNvPicPr>
                <a:picLocks noChangeAspect="1" noChangeArrowheads="1"/>
              </p:cNvPicPr>
              <p:nvPr/>
            </p:nvPicPr>
            <p:blipFill>
              <a:blip r:embed="rId649">
                <a:extLst>
                  <a:ext uri="{28A0092B-C50C-407E-A947-70E740481C1C}">
                    <a14:useLocalDpi xmlns:a14="http://schemas.microsoft.com/office/drawing/2010/main" val="0"/>
                  </a:ext>
                </a:extLst>
              </a:blip>
              <a:stretch>
                <a:fillRect/>
              </a:stretch>
            </p:blipFill>
            <p:spPr bwMode="auto">
              <a:xfrm>
                <a:off x="6769" y="2234"/>
                <a:ext cx="6"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 name="Picture 9437">
                <a:extLst>
                  <a:ext uri="{FF2B5EF4-FFF2-40B4-BE49-F238E27FC236}">
                    <a16:creationId xmlns:a16="http://schemas.microsoft.com/office/drawing/2014/main" id="{0344733C-C5CF-472D-92BC-705D2E541665}"/>
                  </a:ext>
                </a:extLst>
              </p:cNvPr>
              <p:cNvPicPr>
                <a:picLocks noChangeAspect="1" noChangeArrowheads="1"/>
              </p:cNvPicPr>
              <p:nvPr/>
            </p:nvPicPr>
            <p:blipFill>
              <a:blip r:embed="rId650">
                <a:extLst>
                  <a:ext uri="{28A0092B-C50C-407E-A947-70E740481C1C}">
                    <a14:useLocalDpi xmlns:a14="http://schemas.microsoft.com/office/drawing/2010/main" val="0"/>
                  </a:ext>
                </a:extLst>
              </a:blip>
              <a:stretch>
                <a:fillRect/>
              </a:stretch>
            </p:blipFill>
            <p:spPr bwMode="auto">
              <a:xfrm>
                <a:off x="6783" y="2235"/>
                <a:ext cx="6"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 name="Picture 9438">
                <a:extLst>
                  <a:ext uri="{FF2B5EF4-FFF2-40B4-BE49-F238E27FC236}">
                    <a16:creationId xmlns:a16="http://schemas.microsoft.com/office/drawing/2014/main" id="{9770F46B-5E78-40E2-8E6B-C859D70F518B}"/>
                  </a:ext>
                </a:extLst>
              </p:cNvPr>
              <p:cNvPicPr>
                <a:picLocks noChangeAspect="1" noChangeArrowheads="1"/>
              </p:cNvPicPr>
              <p:nvPr/>
            </p:nvPicPr>
            <p:blipFill>
              <a:blip r:embed="rId651">
                <a:extLst>
                  <a:ext uri="{28A0092B-C50C-407E-A947-70E740481C1C}">
                    <a14:useLocalDpi xmlns:a14="http://schemas.microsoft.com/office/drawing/2010/main" val="0"/>
                  </a:ext>
                </a:extLst>
              </a:blip>
              <a:stretch>
                <a:fillRect/>
              </a:stretch>
            </p:blipFill>
            <p:spPr bwMode="auto">
              <a:xfrm>
                <a:off x="6792" y="2235"/>
                <a:ext cx="6"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9" name="Picture 9439">
                <a:extLst>
                  <a:ext uri="{FF2B5EF4-FFF2-40B4-BE49-F238E27FC236}">
                    <a16:creationId xmlns:a16="http://schemas.microsoft.com/office/drawing/2014/main" id="{C475374D-4204-465E-957D-7712D02D7144}"/>
                  </a:ext>
                </a:extLst>
              </p:cNvPr>
              <p:cNvPicPr>
                <a:picLocks noChangeAspect="1" noChangeArrowheads="1"/>
              </p:cNvPicPr>
              <p:nvPr/>
            </p:nvPicPr>
            <p:blipFill>
              <a:blip r:embed="rId652">
                <a:extLst>
                  <a:ext uri="{28A0092B-C50C-407E-A947-70E740481C1C}">
                    <a14:useLocalDpi xmlns:a14="http://schemas.microsoft.com/office/drawing/2010/main" val="0"/>
                  </a:ext>
                </a:extLst>
              </a:blip>
              <a:stretch>
                <a:fillRect/>
              </a:stretch>
            </p:blipFill>
            <p:spPr bwMode="auto">
              <a:xfrm>
                <a:off x="6801" y="2235"/>
                <a:ext cx="6"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0" name="Freeform 9440">
                <a:extLst>
                  <a:ext uri="{FF2B5EF4-FFF2-40B4-BE49-F238E27FC236}">
                    <a16:creationId xmlns:a16="http://schemas.microsoft.com/office/drawing/2014/main" id="{608C0BB1-C701-4632-8AD8-FC7B6736CBE3}"/>
                  </a:ext>
                </a:extLst>
              </p:cNvPr>
              <p:cNvSpPr>
                <a:spLocks noEditPoints="1"/>
              </p:cNvSpPr>
              <p:nvPr/>
            </p:nvSpPr>
            <p:spPr bwMode="auto">
              <a:xfrm>
                <a:off x="6716" y="2206"/>
                <a:ext cx="116" cy="170"/>
              </a:xfrm>
              <a:custGeom>
                <a:avLst/>
                <a:gdLst>
                  <a:gd name="T0" fmla="*/ 137 w 155"/>
                  <a:gd name="T1" fmla="*/ 27 h 226"/>
                  <a:gd name="T2" fmla="*/ 78 w 155"/>
                  <a:gd name="T3" fmla="*/ 8 h 226"/>
                  <a:gd name="T4" fmla="*/ 19 w 155"/>
                  <a:gd name="T5" fmla="*/ 27 h 226"/>
                  <a:gd name="T6" fmla="*/ 7 w 155"/>
                  <a:gd name="T7" fmla="*/ 130 h 226"/>
                  <a:gd name="T8" fmla="*/ 47 w 155"/>
                  <a:gd name="T9" fmla="*/ 224 h 226"/>
                  <a:gd name="T10" fmla="*/ 78 w 155"/>
                  <a:gd name="T11" fmla="*/ 225 h 226"/>
                  <a:gd name="T12" fmla="*/ 108 w 155"/>
                  <a:gd name="T13" fmla="*/ 224 h 226"/>
                  <a:gd name="T14" fmla="*/ 148 w 155"/>
                  <a:gd name="T15" fmla="*/ 130 h 226"/>
                  <a:gd name="T16" fmla="*/ 137 w 155"/>
                  <a:gd name="T17" fmla="*/ 27 h 226"/>
                  <a:gd name="T18" fmla="*/ 120 w 155"/>
                  <a:gd name="T19" fmla="*/ 183 h 226"/>
                  <a:gd name="T20" fmla="*/ 78 w 155"/>
                  <a:gd name="T21" fmla="*/ 198 h 226"/>
                  <a:gd name="T22" fmla="*/ 35 w 155"/>
                  <a:gd name="T23" fmla="*/ 183 h 226"/>
                  <a:gd name="T24" fmla="*/ 11 w 155"/>
                  <a:gd name="T25" fmla="*/ 132 h 226"/>
                  <a:gd name="T26" fmla="*/ 11 w 155"/>
                  <a:gd name="T27" fmla="*/ 130 h 226"/>
                  <a:gd name="T28" fmla="*/ 36 w 155"/>
                  <a:gd name="T29" fmla="*/ 41 h 226"/>
                  <a:gd name="T30" fmla="*/ 64 w 155"/>
                  <a:gd name="T31" fmla="*/ 37 h 226"/>
                  <a:gd name="T32" fmla="*/ 78 w 155"/>
                  <a:gd name="T33" fmla="*/ 37 h 226"/>
                  <a:gd name="T34" fmla="*/ 91 w 155"/>
                  <a:gd name="T35" fmla="*/ 37 h 226"/>
                  <a:gd name="T36" fmla="*/ 119 w 155"/>
                  <a:gd name="T37" fmla="*/ 41 h 226"/>
                  <a:gd name="T38" fmla="*/ 144 w 155"/>
                  <a:gd name="T39" fmla="*/ 130 h 226"/>
                  <a:gd name="T40" fmla="*/ 145 w 155"/>
                  <a:gd name="T41" fmla="*/ 132 h 226"/>
                  <a:gd name="T42" fmla="*/ 120 w 155"/>
                  <a:gd name="T43" fmla="*/ 18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5" h="226">
                    <a:moveTo>
                      <a:pt x="137" y="27"/>
                    </a:moveTo>
                    <a:cubicBezTo>
                      <a:pt x="118" y="0"/>
                      <a:pt x="86" y="6"/>
                      <a:pt x="78" y="8"/>
                    </a:cubicBezTo>
                    <a:cubicBezTo>
                      <a:pt x="70" y="6"/>
                      <a:pt x="37" y="0"/>
                      <a:pt x="19" y="27"/>
                    </a:cubicBezTo>
                    <a:cubicBezTo>
                      <a:pt x="0" y="56"/>
                      <a:pt x="6" y="117"/>
                      <a:pt x="7" y="130"/>
                    </a:cubicBezTo>
                    <a:cubicBezTo>
                      <a:pt x="7" y="139"/>
                      <a:pt x="4" y="218"/>
                      <a:pt x="47" y="224"/>
                    </a:cubicBezTo>
                    <a:cubicBezTo>
                      <a:pt x="47" y="224"/>
                      <a:pt x="64" y="226"/>
                      <a:pt x="78" y="225"/>
                    </a:cubicBezTo>
                    <a:cubicBezTo>
                      <a:pt x="92" y="226"/>
                      <a:pt x="108" y="224"/>
                      <a:pt x="108" y="224"/>
                    </a:cubicBezTo>
                    <a:cubicBezTo>
                      <a:pt x="152" y="218"/>
                      <a:pt x="148" y="139"/>
                      <a:pt x="148" y="130"/>
                    </a:cubicBezTo>
                    <a:cubicBezTo>
                      <a:pt x="149" y="117"/>
                      <a:pt x="155" y="56"/>
                      <a:pt x="137" y="27"/>
                    </a:cubicBezTo>
                    <a:moveTo>
                      <a:pt x="120" y="183"/>
                    </a:moveTo>
                    <a:cubicBezTo>
                      <a:pt x="111" y="195"/>
                      <a:pt x="90" y="197"/>
                      <a:pt x="78" y="198"/>
                    </a:cubicBezTo>
                    <a:cubicBezTo>
                      <a:pt x="65" y="197"/>
                      <a:pt x="44" y="195"/>
                      <a:pt x="35" y="183"/>
                    </a:cubicBezTo>
                    <a:cubicBezTo>
                      <a:pt x="24" y="169"/>
                      <a:pt x="14" y="142"/>
                      <a:pt x="11" y="132"/>
                    </a:cubicBezTo>
                    <a:cubicBezTo>
                      <a:pt x="11" y="132"/>
                      <a:pt x="11" y="131"/>
                      <a:pt x="11" y="130"/>
                    </a:cubicBezTo>
                    <a:cubicBezTo>
                      <a:pt x="12" y="123"/>
                      <a:pt x="18" y="50"/>
                      <a:pt x="36" y="41"/>
                    </a:cubicBezTo>
                    <a:cubicBezTo>
                      <a:pt x="47" y="37"/>
                      <a:pt x="55" y="37"/>
                      <a:pt x="64" y="37"/>
                    </a:cubicBezTo>
                    <a:cubicBezTo>
                      <a:pt x="69" y="37"/>
                      <a:pt x="73" y="38"/>
                      <a:pt x="78" y="37"/>
                    </a:cubicBezTo>
                    <a:cubicBezTo>
                      <a:pt x="82" y="38"/>
                      <a:pt x="87" y="37"/>
                      <a:pt x="91" y="37"/>
                    </a:cubicBezTo>
                    <a:cubicBezTo>
                      <a:pt x="100" y="37"/>
                      <a:pt x="109" y="37"/>
                      <a:pt x="119" y="41"/>
                    </a:cubicBezTo>
                    <a:cubicBezTo>
                      <a:pt x="138" y="50"/>
                      <a:pt x="144" y="123"/>
                      <a:pt x="144" y="130"/>
                    </a:cubicBezTo>
                    <a:cubicBezTo>
                      <a:pt x="145" y="131"/>
                      <a:pt x="145" y="132"/>
                      <a:pt x="145" y="132"/>
                    </a:cubicBezTo>
                    <a:cubicBezTo>
                      <a:pt x="141" y="142"/>
                      <a:pt x="131" y="169"/>
                      <a:pt x="120" y="183"/>
                    </a:cubicBezTo>
                  </a:path>
                </a:pathLst>
              </a:custGeom>
              <a:solidFill>
                <a:srgbClr val="C7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1" name="Freeform 9441">
                <a:extLst>
                  <a:ext uri="{FF2B5EF4-FFF2-40B4-BE49-F238E27FC236}">
                    <a16:creationId xmlns:a16="http://schemas.microsoft.com/office/drawing/2014/main" id="{3D06560A-C0FA-408E-99F0-560EC8132F2D}"/>
                  </a:ext>
                </a:extLst>
              </p:cNvPr>
              <p:cNvSpPr>
                <a:spLocks noEditPoints="1"/>
              </p:cNvSpPr>
              <p:nvPr/>
            </p:nvSpPr>
            <p:spPr bwMode="auto">
              <a:xfrm>
                <a:off x="6721" y="2298"/>
                <a:ext cx="107" cy="21"/>
              </a:xfrm>
              <a:custGeom>
                <a:avLst/>
                <a:gdLst>
                  <a:gd name="T0" fmla="*/ 0 w 142"/>
                  <a:gd name="T1" fmla="*/ 11 h 27"/>
                  <a:gd name="T2" fmla="*/ 0 w 142"/>
                  <a:gd name="T3" fmla="*/ 27 h 27"/>
                  <a:gd name="T4" fmla="*/ 0 w 142"/>
                  <a:gd name="T5" fmla="*/ 27 h 27"/>
                  <a:gd name="T6" fmla="*/ 0 w 142"/>
                  <a:gd name="T7" fmla="*/ 14 h 27"/>
                  <a:gd name="T8" fmla="*/ 0 w 142"/>
                  <a:gd name="T9" fmla="*/ 11 h 27"/>
                  <a:gd name="T10" fmla="*/ 141 w 142"/>
                  <a:gd name="T11" fmla="*/ 7 h 27"/>
                  <a:gd name="T12" fmla="*/ 141 w 142"/>
                  <a:gd name="T13" fmla="*/ 7 h 27"/>
                  <a:gd name="T14" fmla="*/ 141 w 142"/>
                  <a:gd name="T15" fmla="*/ 7 h 27"/>
                  <a:gd name="T16" fmla="*/ 141 w 142"/>
                  <a:gd name="T17" fmla="*/ 7 h 27"/>
                  <a:gd name="T18" fmla="*/ 141 w 142"/>
                  <a:gd name="T19" fmla="*/ 7 h 27"/>
                  <a:gd name="T20" fmla="*/ 141 w 142"/>
                  <a:gd name="T21" fmla="*/ 7 h 27"/>
                  <a:gd name="T22" fmla="*/ 141 w 142"/>
                  <a:gd name="T23" fmla="*/ 7 h 27"/>
                  <a:gd name="T24" fmla="*/ 0 w 142"/>
                  <a:gd name="T25" fmla="*/ 4 h 27"/>
                  <a:gd name="T26" fmla="*/ 0 w 142"/>
                  <a:gd name="T27" fmla="*/ 4 h 27"/>
                  <a:gd name="T28" fmla="*/ 0 w 142"/>
                  <a:gd name="T29" fmla="*/ 4 h 27"/>
                  <a:gd name="T30" fmla="*/ 0 w 142"/>
                  <a:gd name="T31" fmla="*/ 4 h 27"/>
                  <a:gd name="T32" fmla="*/ 142 w 142"/>
                  <a:gd name="T33" fmla="*/ 0 h 27"/>
                  <a:gd name="T34" fmla="*/ 142 w 142"/>
                  <a:gd name="T35" fmla="*/ 0 h 27"/>
                  <a:gd name="T36" fmla="*/ 142 w 142"/>
                  <a:gd name="T37" fmla="*/ 0 h 27"/>
                  <a:gd name="T38" fmla="*/ 142 w 142"/>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27">
                    <a:moveTo>
                      <a:pt x="0" y="11"/>
                    </a:moveTo>
                    <a:cubicBezTo>
                      <a:pt x="0" y="15"/>
                      <a:pt x="0" y="20"/>
                      <a:pt x="0" y="27"/>
                    </a:cubicBezTo>
                    <a:cubicBezTo>
                      <a:pt x="0" y="27"/>
                      <a:pt x="0" y="27"/>
                      <a:pt x="0" y="27"/>
                    </a:cubicBezTo>
                    <a:cubicBezTo>
                      <a:pt x="0" y="22"/>
                      <a:pt x="0" y="17"/>
                      <a:pt x="0" y="14"/>
                    </a:cubicBezTo>
                    <a:cubicBezTo>
                      <a:pt x="0" y="13"/>
                      <a:pt x="0" y="12"/>
                      <a:pt x="0" y="11"/>
                    </a:cubicBezTo>
                    <a:moveTo>
                      <a:pt x="141" y="7"/>
                    </a:moveTo>
                    <a:cubicBezTo>
                      <a:pt x="141" y="7"/>
                      <a:pt x="141" y="7"/>
                      <a:pt x="141" y="7"/>
                    </a:cubicBezTo>
                    <a:cubicBezTo>
                      <a:pt x="141" y="7"/>
                      <a:pt x="141" y="7"/>
                      <a:pt x="141" y="7"/>
                    </a:cubicBezTo>
                    <a:moveTo>
                      <a:pt x="141" y="7"/>
                    </a:moveTo>
                    <a:cubicBezTo>
                      <a:pt x="141" y="7"/>
                      <a:pt x="141" y="7"/>
                      <a:pt x="141" y="7"/>
                    </a:cubicBezTo>
                    <a:cubicBezTo>
                      <a:pt x="141" y="7"/>
                      <a:pt x="141" y="7"/>
                      <a:pt x="141" y="7"/>
                    </a:cubicBezTo>
                    <a:cubicBezTo>
                      <a:pt x="141" y="7"/>
                      <a:pt x="141" y="7"/>
                      <a:pt x="141" y="7"/>
                    </a:cubicBezTo>
                    <a:moveTo>
                      <a:pt x="0" y="4"/>
                    </a:moveTo>
                    <a:cubicBezTo>
                      <a:pt x="0" y="4"/>
                      <a:pt x="0" y="4"/>
                      <a:pt x="0" y="4"/>
                    </a:cubicBezTo>
                    <a:cubicBezTo>
                      <a:pt x="0" y="4"/>
                      <a:pt x="0" y="4"/>
                      <a:pt x="0" y="4"/>
                    </a:cubicBezTo>
                    <a:cubicBezTo>
                      <a:pt x="0" y="4"/>
                      <a:pt x="0" y="4"/>
                      <a:pt x="0" y="4"/>
                    </a:cubicBezTo>
                    <a:moveTo>
                      <a:pt x="142" y="0"/>
                    </a:moveTo>
                    <a:cubicBezTo>
                      <a:pt x="142" y="0"/>
                      <a:pt x="142" y="0"/>
                      <a:pt x="142" y="0"/>
                    </a:cubicBezTo>
                    <a:cubicBezTo>
                      <a:pt x="142" y="0"/>
                      <a:pt x="142" y="0"/>
                      <a:pt x="142" y="0"/>
                    </a:cubicBezTo>
                    <a:cubicBezTo>
                      <a:pt x="142" y="0"/>
                      <a:pt x="142" y="0"/>
                      <a:pt x="142" y="0"/>
                    </a:cubicBezTo>
                  </a:path>
                </a:pathLst>
              </a:custGeom>
              <a:solidFill>
                <a:srgbClr val="ABAE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2" name="Freeform 9442">
                <a:extLst>
                  <a:ext uri="{FF2B5EF4-FFF2-40B4-BE49-F238E27FC236}">
                    <a16:creationId xmlns:a16="http://schemas.microsoft.com/office/drawing/2014/main" id="{EAE3DA4F-E243-4C48-8839-440CF3F1FE5A}"/>
                  </a:ext>
                </a:extLst>
              </p:cNvPr>
              <p:cNvSpPr>
                <a:spLocks noEditPoints="1"/>
              </p:cNvSpPr>
              <p:nvPr/>
            </p:nvSpPr>
            <p:spPr bwMode="auto">
              <a:xfrm>
                <a:off x="6721" y="2230"/>
                <a:ext cx="107" cy="137"/>
              </a:xfrm>
              <a:custGeom>
                <a:avLst/>
                <a:gdLst>
                  <a:gd name="T0" fmla="*/ 71 w 142"/>
                  <a:gd name="T1" fmla="*/ 180 h 183"/>
                  <a:gd name="T2" fmla="*/ 72 w 142"/>
                  <a:gd name="T3" fmla="*/ 176 h 183"/>
                  <a:gd name="T4" fmla="*/ 76 w 142"/>
                  <a:gd name="T5" fmla="*/ 176 h 183"/>
                  <a:gd name="T6" fmla="*/ 63 w 142"/>
                  <a:gd name="T7" fmla="*/ 175 h 183"/>
                  <a:gd name="T8" fmla="*/ 63 w 142"/>
                  <a:gd name="T9" fmla="*/ 175 h 183"/>
                  <a:gd name="T10" fmla="*/ 87 w 142"/>
                  <a:gd name="T11" fmla="*/ 179 h 183"/>
                  <a:gd name="T12" fmla="*/ 54 w 142"/>
                  <a:gd name="T13" fmla="*/ 179 h 183"/>
                  <a:gd name="T14" fmla="*/ 56 w 142"/>
                  <a:gd name="T15" fmla="*/ 173 h 183"/>
                  <a:gd name="T16" fmla="*/ 90 w 142"/>
                  <a:gd name="T17" fmla="*/ 178 h 183"/>
                  <a:gd name="T18" fmla="*/ 97 w 142"/>
                  <a:gd name="T19" fmla="*/ 171 h 183"/>
                  <a:gd name="T20" fmla="*/ 47 w 142"/>
                  <a:gd name="T21" fmla="*/ 168 h 183"/>
                  <a:gd name="T22" fmla="*/ 47 w 142"/>
                  <a:gd name="T23" fmla="*/ 168 h 183"/>
                  <a:gd name="T24" fmla="*/ 52 w 142"/>
                  <a:gd name="T25" fmla="*/ 164 h 183"/>
                  <a:gd name="T26" fmla="*/ 44 w 142"/>
                  <a:gd name="T27" fmla="*/ 161 h 183"/>
                  <a:gd name="T28" fmla="*/ 112 w 142"/>
                  <a:gd name="T29" fmla="*/ 161 h 183"/>
                  <a:gd name="T30" fmla="*/ 110 w 142"/>
                  <a:gd name="T31" fmla="*/ 172 h 183"/>
                  <a:gd name="T32" fmla="*/ 112 w 142"/>
                  <a:gd name="T33" fmla="*/ 161 h 183"/>
                  <a:gd name="T34" fmla="*/ 126 w 142"/>
                  <a:gd name="T35" fmla="*/ 162 h 183"/>
                  <a:gd name="T36" fmla="*/ 121 w 142"/>
                  <a:gd name="T37" fmla="*/ 155 h 183"/>
                  <a:gd name="T38" fmla="*/ 134 w 142"/>
                  <a:gd name="T39" fmla="*/ 150 h 183"/>
                  <a:gd name="T40" fmla="*/ 132 w 142"/>
                  <a:gd name="T41" fmla="*/ 145 h 183"/>
                  <a:gd name="T42" fmla="*/ 126 w 142"/>
                  <a:gd name="T43" fmla="*/ 136 h 183"/>
                  <a:gd name="T44" fmla="*/ 122 w 142"/>
                  <a:gd name="T45" fmla="*/ 173 h 183"/>
                  <a:gd name="T46" fmla="*/ 112 w 142"/>
                  <a:gd name="T47" fmla="*/ 161 h 183"/>
                  <a:gd name="T48" fmla="*/ 140 w 142"/>
                  <a:gd name="T49" fmla="*/ 128 h 183"/>
                  <a:gd name="T50" fmla="*/ 0 w 142"/>
                  <a:gd name="T51" fmla="*/ 105 h 183"/>
                  <a:gd name="T52" fmla="*/ 5 w 142"/>
                  <a:gd name="T53" fmla="*/ 117 h 183"/>
                  <a:gd name="T54" fmla="*/ 28 w 142"/>
                  <a:gd name="T55" fmla="*/ 157 h 183"/>
                  <a:gd name="T56" fmla="*/ 25 w 142"/>
                  <a:gd name="T57" fmla="*/ 160 h 183"/>
                  <a:gd name="T58" fmla="*/ 32 w 142"/>
                  <a:gd name="T59" fmla="*/ 160 h 183"/>
                  <a:gd name="T60" fmla="*/ 39 w 142"/>
                  <a:gd name="T61" fmla="*/ 174 h 183"/>
                  <a:gd name="T62" fmla="*/ 41 w 142"/>
                  <a:gd name="T63" fmla="*/ 175 h 183"/>
                  <a:gd name="T64" fmla="*/ 37 w 142"/>
                  <a:gd name="T65" fmla="*/ 158 h 183"/>
                  <a:gd name="T66" fmla="*/ 3 w 142"/>
                  <a:gd name="T67" fmla="*/ 109 h 183"/>
                  <a:gd name="T68" fmla="*/ 5 w 142"/>
                  <a:gd name="T69" fmla="*/ 103 h 183"/>
                  <a:gd name="T70" fmla="*/ 13 w 142"/>
                  <a:gd name="T71" fmla="*/ 123 h 183"/>
                  <a:gd name="T72" fmla="*/ 5 w 142"/>
                  <a:gd name="T73" fmla="*/ 103 h 183"/>
                  <a:gd name="T74" fmla="*/ 141 w 142"/>
                  <a:gd name="T75" fmla="*/ 98 h 183"/>
                  <a:gd name="T76" fmla="*/ 141 w 142"/>
                  <a:gd name="T77" fmla="*/ 98 h 183"/>
                  <a:gd name="T78" fmla="*/ 0 w 142"/>
                  <a:gd name="T79" fmla="*/ 95 h 183"/>
                  <a:gd name="T80" fmla="*/ 141 w 142"/>
                  <a:gd name="T81" fmla="*/ 90 h 183"/>
                  <a:gd name="T82" fmla="*/ 81 w 142"/>
                  <a:gd name="T83" fmla="*/ 0 h 183"/>
                  <a:gd name="T84" fmla="*/ 53 w 142"/>
                  <a:gd name="T85" fmla="*/ 0 h 183"/>
                  <a:gd name="T86" fmla="*/ 33 w 142"/>
                  <a:gd name="T87" fmla="*/ 3 h 183"/>
                  <a:gd name="T88" fmla="*/ 9 w 142"/>
                  <a:gd name="T89" fmla="*/ 37 h 183"/>
                  <a:gd name="T90" fmla="*/ 7 w 142"/>
                  <a:gd name="T91" fmla="*/ 74 h 183"/>
                  <a:gd name="T92" fmla="*/ 64 w 142"/>
                  <a:gd name="T93" fmla="*/ 5 h 183"/>
                  <a:gd name="T94" fmla="*/ 91 w 142"/>
                  <a:gd name="T95" fmla="*/ 5 h 183"/>
                  <a:gd name="T96" fmla="*/ 139 w 142"/>
                  <a:gd name="T97" fmla="*/ 78 h 183"/>
                  <a:gd name="T98" fmla="*/ 109 w 142"/>
                  <a:gd name="T99" fmla="*/ 3 h 183"/>
                  <a:gd name="T100" fmla="*/ 81 w 142"/>
                  <a:gd name="T10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2" h="183">
                    <a:moveTo>
                      <a:pt x="67" y="176"/>
                    </a:moveTo>
                    <a:cubicBezTo>
                      <a:pt x="67" y="176"/>
                      <a:pt x="67" y="177"/>
                      <a:pt x="67" y="178"/>
                    </a:cubicBezTo>
                    <a:cubicBezTo>
                      <a:pt x="67" y="179"/>
                      <a:pt x="67" y="179"/>
                      <a:pt x="67" y="180"/>
                    </a:cubicBezTo>
                    <a:cubicBezTo>
                      <a:pt x="68" y="180"/>
                      <a:pt x="70" y="180"/>
                      <a:pt x="71" y="180"/>
                    </a:cubicBezTo>
                    <a:cubicBezTo>
                      <a:pt x="72" y="180"/>
                      <a:pt x="74" y="180"/>
                      <a:pt x="75" y="180"/>
                    </a:cubicBezTo>
                    <a:cubicBezTo>
                      <a:pt x="75" y="179"/>
                      <a:pt x="75" y="179"/>
                      <a:pt x="75" y="178"/>
                    </a:cubicBezTo>
                    <a:cubicBezTo>
                      <a:pt x="75" y="177"/>
                      <a:pt x="75" y="177"/>
                      <a:pt x="75" y="176"/>
                    </a:cubicBezTo>
                    <a:cubicBezTo>
                      <a:pt x="74" y="176"/>
                      <a:pt x="73" y="176"/>
                      <a:pt x="72" y="176"/>
                    </a:cubicBezTo>
                    <a:cubicBezTo>
                      <a:pt x="71" y="176"/>
                      <a:pt x="69" y="176"/>
                      <a:pt x="67" y="176"/>
                    </a:cubicBezTo>
                    <a:moveTo>
                      <a:pt x="79" y="176"/>
                    </a:moveTo>
                    <a:cubicBezTo>
                      <a:pt x="79" y="176"/>
                      <a:pt x="78" y="176"/>
                      <a:pt x="78" y="176"/>
                    </a:cubicBezTo>
                    <a:cubicBezTo>
                      <a:pt x="78" y="176"/>
                      <a:pt x="77" y="176"/>
                      <a:pt x="76" y="176"/>
                    </a:cubicBezTo>
                    <a:cubicBezTo>
                      <a:pt x="76" y="177"/>
                      <a:pt x="76" y="179"/>
                      <a:pt x="76" y="180"/>
                    </a:cubicBezTo>
                    <a:cubicBezTo>
                      <a:pt x="77" y="180"/>
                      <a:pt x="78" y="180"/>
                      <a:pt x="79" y="180"/>
                    </a:cubicBezTo>
                    <a:cubicBezTo>
                      <a:pt x="79" y="179"/>
                      <a:pt x="79" y="177"/>
                      <a:pt x="79" y="176"/>
                    </a:cubicBezTo>
                    <a:moveTo>
                      <a:pt x="63" y="175"/>
                    </a:moveTo>
                    <a:cubicBezTo>
                      <a:pt x="63" y="177"/>
                      <a:pt x="63" y="178"/>
                      <a:pt x="63" y="180"/>
                    </a:cubicBezTo>
                    <a:cubicBezTo>
                      <a:pt x="64" y="180"/>
                      <a:pt x="65" y="180"/>
                      <a:pt x="66" y="180"/>
                    </a:cubicBezTo>
                    <a:cubicBezTo>
                      <a:pt x="66" y="179"/>
                      <a:pt x="66" y="177"/>
                      <a:pt x="66" y="176"/>
                    </a:cubicBezTo>
                    <a:cubicBezTo>
                      <a:pt x="65" y="176"/>
                      <a:pt x="64" y="175"/>
                      <a:pt x="63" y="175"/>
                    </a:cubicBezTo>
                    <a:moveTo>
                      <a:pt x="88" y="174"/>
                    </a:moveTo>
                    <a:cubicBezTo>
                      <a:pt x="85" y="175"/>
                      <a:pt x="83" y="175"/>
                      <a:pt x="80" y="176"/>
                    </a:cubicBezTo>
                    <a:cubicBezTo>
                      <a:pt x="80" y="177"/>
                      <a:pt x="80" y="179"/>
                      <a:pt x="80" y="180"/>
                    </a:cubicBezTo>
                    <a:cubicBezTo>
                      <a:pt x="82" y="180"/>
                      <a:pt x="84" y="179"/>
                      <a:pt x="87" y="179"/>
                    </a:cubicBezTo>
                    <a:cubicBezTo>
                      <a:pt x="87" y="179"/>
                      <a:pt x="88" y="179"/>
                      <a:pt x="88" y="179"/>
                    </a:cubicBezTo>
                    <a:cubicBezTo>
                      <a:pt x="88" y="177"/>
                      <a:pt x="88" y="176"/>
                      <a:pt x="88" y="174"/>
                    </a:cubicBezTo>
                    <a:moveTo>
                      <a:pt x="54" y="172"/>
                    </a:moveTo>
                    <a:cubicBezTo>
                      <a:pt x="54" y="175"/>
                      <a:pt x="54" y="177"/>
                      <a:pt x="54" y="179"/>
                    </a:cubicBezTo>
                    <a:cubicBezTo>
                      <a:pt x="54" y="179"/>
                      <a:pt x="54" y="179"/>
                      <a:pt x="55" y="179"/>
                    </a:cubicBezTo>
                    <a:cubicBezTo>
                      <a:pt x="57" y="179"/>
                      <a:pt x="60" y="180"/>
                      <a:pt x="62" y="180"/>
                    </a:cubicBezTo>
                    <a:cubicBezTo>
                      <a:pt x="62" y="178"/>
                      <a:pt x="62" y="177"/>
                      <a:pt x="62" y="175"/>
                    </a:cubicBezTo>
                    <a:cubicBezTo>
                      <a:pt x="60" y="175"/>
                      <a:pt x="58" y="174"/>
                      <a:pt x="56" y="173"/>
                    </a:cubicBezTo>
                    <a:cubicBezTo>
                      <a:pt x="55" y="173"/>
                      <a:pt x="55" y="173"/>
                      <a:pt x="54" y="172"/>
                    </a:cubicBezTo>
                    <a:moveTo>
                      <a:pt x="96" y="171"/>
                    </a:moveTo>
                    <a:cubicBezTo>
                      <a:pt x="94" y="172"/>
                      <a:pt x="91" y="173"/>
                      <a:pt x="89" y="174"/>
                    </a:cubicBezTo>
                    <a:cubicBezTo>
                      <a:pt x="89" y="175"/>
                      <a:pt x="90" y="177"/>
                      <a:pt x="90" y="178"/>
                    </a:cubicBezTo>
                    <a:cubicBezTo>
                      <a:pt x="92" y="178"/>
                      <a:pt x="95" y="177"/>
                      <a:pt x="97" y="177"/>
                    </a:cubicBezTo>
                    <a:cubicBezTo>
                      <a:pt x="97" y="175"/>
                      <a:pt x="97" y="173"/>
                      <a:pt x="96" y="171"/>
                    </a:cubicBezTo>
                    <a:moveTo>
                      <a:pt x="100" y="170"/>
                    </a:moveTo>
                    <a:cubicBezTo>
                      <a:pt x="99" y="170"/>
                      <a:pt x="98" y="171"/>
                      <a:pt x="97" y="171"/>
                    </a:cubicBezTo>
                    <a:cubicBezTo>
                      <a:pt x="98" y="173"/>
                      <a:pt x="98" y="174"/>
                      <a:pt x="98" y="176"/>
                    </a:cubicBezTo>
                    <a:cubicBezTo>
                      <a:pt x="99" y="176"/>
                      <a:pt x="100" y="176"/>
                      <a:pt x="101" y="175"/>
                    </a:cubicBezTo>
                    <a:cubicBezTo>
                      <a:pt x="101" y="173"/>
                      <a:pt x="101" y="171"/>
                      <a:pt x="100" y="170"/>
                    </a:cubicBezTo>
                    <a:moveTo>
                      <a:pt x="47" y="168"/>
                    </a:moveTo>
                    <a:cubicBezTo>
                      <a:pt x="46" y="171"/>
                      <a:pt x="45" y="174"/>
                      <a:pt x="45" y="177"/>
                    </a:cubicBezTo>
                    <a:cubicBezTo>
                      <a:pt x="47" y="177"/>
                      <a:pt x="50" y="178"/>
                      <a:pt x="52" y="179"/>
                    </a:cubicBezTo>
                    <a:cubicBezTo>
                      <a:pt x="52" y="176"/>
                      <a:pt x="53" y="174"/>
                      <a:pt x="54" y="172"/>
                    </a:cubicBezTo>
                    <a:cubicBezTo>
                      <a:pt x="51" y="171"/>
                      <a:pt x="49" y="170"/>
                      <a:pt x="47" y="168"/>
                    </a:cubicBezTo>
                    <a:moveTo>
                      <a:pt x="52" y="164"/>
                    </a:moveTo>
                    <a:cubicBezTo>
                      <a:pt x="52" y="164"/>
                      <a:pt x="52" y="164"/>
                      <a:pt x="52" y="164"/>
                    </a:cubicBezTo>
                    <a:cubicBezTo>
                      <a:pt x="58" y="165"/>
                      <a:pt x="65" y="166"/>
                      <a:pt x="71" y="166"/>
                    </a:cubicBezTo>
                    <a:cubicBezTo>
                      <a:pt x="65" y="166"/>
                      <a:pt x="58" y="165"/>
                      <a:pt x="52" y="164"/>
                    </a:cubicBezTo>
                    <a:moveTo>
                      <a:pt x="44" y="161"/>
                    </a:moveTo>
                    <a:cubicBezTo>
                      <a:pt x="46" y="162"/>
                      <a:pt x="49" y="163"/>
                      <a:pt x="51" y="163"/>
                    </a:cubicBezTo>
                    <a:cubicBezTo>
                      <a:pt x="51" y="163"/>
                      <a:pt x="51" y="163"/>
                      <a:pt x="51" y="163"/>
                    </a:cubicBezTo>
                    <a:cubicBezTo>
                      <a:pt x="49" y="163"/>
                      <a:pt x="46" y="162"/>
                      <a:pt x="44" y="161"/>
                    </a:cubicBezTo>
                    <a:moveTo>
                      <a:pt x="44" y="161"/>
                    </a:moveTo>
                    <a:cubicBezTo>
                      <a:pt x="44" y="161"/>
                      <a:pt x="44" y="161"/>
                      <a:pt x="44" y="161"/>
                    </a:cubicBezTo>
                    <a:cubicBezTo>
                      <a:pt x="44" y="161"/>
                      <a:pt x="44" y="161"/>
                      <a:pt x="44" y="161"/>
                    </a:cubicBezTo>
                    <a:moveTo>
                      <a:pt x="112" y="161"/>
                    </a:moveTo>
                    <a:cubicBezTo>
                      <a:pt x="110" y="163"/>
                      <a:pt x="107" y="165"/>
                      <a:pt x="104" y="167"/>
                    </a:cubicBezTo>
                    <a:cubicBezTo>
                      <a:pt x="103" y="168"/>
                      <a:pt x="102" y="169"/>
                      <a:pt x="100" y="169"/>
                    </a:cubicBezTo>
                    <a:cubicBezTo>
                      <a:pt x="101" y="171"/>
                      <a:pt x="102" y="173"/>
                      <a:pt x="103" y="175"/>
                    </a:cubicBezTo>
                    <a:cubicBezTo>
                      <a:pt x="105" y="174"/>
                      <a:pt x="108" y="173"/>
                      <a:pt x="110" y="172"/>
                    </a:cubicBezTo>
                    <a:cubicBezTo>
                      <a:pt x="112" y="171"/>
                      <a:pt x="113" y="171"/>
                      <a:pt x="115" y="170"/>
                    </a:cubicBezTo>
                    <a:cubicBezTo>
                      <a:pt x="115" y="170"/>
                      <a:pt x="115" y="170"/>
                      <a:pt x="116" y="170"/>
                    </a:cubicBezTo>
                    <a:cubicBezTo>
                      <a:pt x="116" y="170"/>
                      <a:pt x="117" y="170"/>
                      <a:pt x="117" y="171"/>
                    </a:cubicBezTo>
                    <a:cubicBezTo>
                      <a:pt x="116" y="167"/>
                      <a:pt x="115" y="163"/>
                      <a:pt x="112" y="161"/>
                    </a:cubicBezTo>
                    <a:moveTo>
                      <a:pt x="22" y="142"/>
                    </a:moveTo>
                    <a:cubicBezTo>
                      <a:pt x="22" y="142"/>
                      <a:pt x="22" y="142"/>
                      <a:pt x="22" y="142"/>
                    </a:cubicBezTo>
                    <a:cubicBezTo>
                      <a:pt x="22" y="142"/>
                      <a:pt x="22" y="142"/>
                      <a:pt x="22" y="142"/>
                    </a:cubicBezTo>
                    <a:moveTo>
                      <a:pt x="126" y="162"/>
                    </a:moveTo>
                    <a:cubicBezTo>
                      <a:pt x="126" y="162"/>
                      <a:pt x="126" y="162"/>
                      <a:pt x="126" y="162"/>
                    </a:cubicBezTo>
                    <a:cubicBezTo>
                      <a:pt x="125" y="160"/>
                      <a:pt x="125" y="159"/>
                      <a:pt x="124" y="158"/>
                    </a:cubicBezTo>
                    <a:cubicBezTo>
                      <a:pt x="123" y="157"/>
                      <a:pt x="122" y="156"/>
                      <a:pt x="121" y="155"/>
                    </a:cubicBezTo>
                    <a:cubicBezTo>
                      <a:pt x="121" y="155"/>
                      <a:pt x="121" y="155"/>
                      <a:pt x="121" y="155"/>
                    </a:cubicBezTo>
                    <a:cubicBezTo>
                      <a:pt x="123" y="156"/>
                      <a:pt x="124" y="157"/>
                      <a:pt x="125" y="158"/>
                    </a:cubicBezTo>
                    <a:cubicBezTo>
                      <a:pt x="126" y="159"/>
                      <a:pt x="127" y="161"/>
                      <a:pt x="126" y="162"/>
                    </a:cubicBezTo>
                    <a:moveTo>
                      <a:pt x="134" y="150"/>
                    </a:moveTo>
                    <a:cubicBezTo>
                      <a:pt x="134" y="150"/>
                      <a:pt x="134" y="150"/>
                      <a:pt x="134" y="150"/>
                    </a:cubicBezTo>
                    <a:cubicBezTo>
                      <a:pt x="133" y="148"/>
                      <a:pt x="132" y="146"/>
                      <a:pt x="131" y="144"/>
                    </a:cubicBezTo>
                    <a:cubicBezTo>
                      <a:pt x="130" y="143"/>
                      <a:pt x="129" y="142"/>
                      <a:pt x="128" y="141"/>
                    </a:cubicBezTo>
                    <a:cubicBezTo>
                      <a:pt x="128" y="140"/>
                      <a:pt x="128" y="140"/>
                      <a:pt x="128" y="140"/>
                    </a:cubicBezTo>
                    <a:cubicBezTo>
                      <a:pt x="129" y="142"/>
                      <a:pt x="131" y="143"/>
                      <a:pt x="132" y="145"/>
                    </a:cubicBezTo>
                    <a:cubicBezTo>
                      <a:pt x="133" y="146"/>
                      <a:pt x="135" y="148"/>
                      <a:pt x="134" y="150"/>
                    </a:cubicBezTo>
                    <a:moveTo>
                      <a:pt x="136" y="127"/>
                    </a:moveTo>
                    <a:cubicBezTo>
                      <a:pt x="134" y="127"/>
                      <a:pt x="133" y="128"/>
                      <a:pt x="132" y="128"/>
                    </a:cubicBezTo>
                    <a:cubicBezTo>
                      <a:pt x="129" y="130"/>
                      <a:pt x="127" y="133"/>
                      <a:pt x="126" y="136"/>
                    </a:cubicBezTo>
                    <a:cubicBezTo>
                      <a:pt x="124" y="140"/>
                      <a:pt x="122" y="143"/>
                      <a:pt x="121" y="147"/>
                    </a:cubicBezTo>
                    <a:cubicBezTo>
                      <a:pt x="119" y="151"/>
                      <a:pt x="118" y="154"/>
                      <a:pt x="115" y="158"/>
                    </a:cubicBezTo>
                    <a:cubicBezTo>
                      <a:pt x="120" y="161"/>
                      <a:pt x="122" y="167"/>
                      <a:pt x="122" y="173"/>
                    </a:cubicBezTo>
                    <a:cubicBezTo>
                      <a:pt x="122" y="173"/>
                      <a:pt x="122" y="173"/>
                      <a:pt x="122" y="173"/>
                    </a:cubicBezTo>
                    <a:cubicBezTo>
                      <a:pt x="122" y="173"/>
                      <a:pt x="122" y="173"/>
                      <a:pt x="122" y="172"/>
                    </a:cubicBezTo>
                    <a:cubicBezTo>
                      <a:pt x="121" y="170"/>
                      <a:pt x="121" y="167"/>
                      <a:pt x="120" y="165"/>
                    </a:cubicBezTo>
                    <a:cubicBezTo>
                      <a:pt x="119" y="163"/>
                      <a:pt x="117" y="160"/>
                      <a:pt x="115" y="158"/>
                    </a:cubicBezTo>
                    <a:cubicBezTo>
                      <a:pt x="114" y="159"/>
                      <a:pt x="113" y="160"/>
                      <a:pt x="112" y="161"/>
                    </a:cubicBezTo>
                    <a:cubicBezTo>
                      <a:pt x="115" y="163"/>
                      <a:pt x="118" y="167"/>
                      <a:pt x="119" y="171"/>
                    </a:cubicBezTo>
                    <a:cubicBezTo>
                      <a:pt x="121" y="173"/>
                      <a:pt x="121" y="175"/>
                      <a:pt x="121" y="178"/>
                    </a:cubicBezTo>
                    <a:cubicBezTo>
                      <a:pt x="121" y="179"/>
                      <a:pt x="121" y="181"/>
                      <a:pt x="120" y="183"/>
                    </a:cubicBezTo>
                    <a:cubicBezTo>
                      <a:pt x="133" y="170"/>
                      <a:pt x="138" y="147"/>
                      <a:pt x="140" y="128"/>
                    </a:cubicBezTo>
                    <a:cubicBezTo>
                      <a:pt x="140" y="129"/>
                      <a:pt x="140" y="129"/>
                      <a:pt x="140" y="130"/>
                    </a:cubicBezTo>
                    <a:cubicBezTo>
                      <a:pt x="140" y="129"/>
                      <a:pt x="140" y="129"/>
                      <a:pt x="140" y="129"/>
                    </a:cubicBezTo>
                    <a:cubicBezTo>
                      <a:pt x="138" y="128"/>
                      <a:pt x="137" y="127"/>
                      <a:pt x="136" y="127"/>
                    </a:cubicBezTo>
                    <a:moveTo>
                      <a:pt x="0" y="105"/>
                    </a:moveTo>
                    <a:cubicBezTo>
                      <a:pt x="0" y="108"/>
                      <a:pt x="0" y="113"/>
                      <a:pt x="0" y="118"/>
                    </a:cubicBezTo>
                    <a:cubicBezTo>
                      <a:pt x="1" y="117"/>
                      <a:pt x="1" y="117"/>
                      <a:pt x="1" y="117"/>
                    </a:cubicBezTo>
                    <a:cubicBezTo>
                      <a:pt x="1" y="117"/>
                      <a:pt x="2" y="117"/>
                      <a:pt x="3" y="117"/>
                    </a:cubicBezTo>
                    <a:cubicBezTo>
                      <a:pt x="4" y="117"/>
                      <a:pt x="4" y="117"/>
                      <a:pt x="5" y="117"/>
                    </a:cubicBezTo>
                    <a:cubicBezTo>
                      <a:pt x="7" y="119"/>
                      <a:pt x="8" y="122"/>
                      <a:pt x="9" y="125"/>
                    </a:cubicBezTo>
                    <a:cubicBezTo>
                      <a:pt x="10" y="129"/>
                      <a:pt x="12" y="133"/>
                      <a:pt x="13" y="137"/>
                    </a:cubicBezTo>
                    <a:cubicBezTo>
                      <a:pt x="17" y="145"/>
                      <a:pt x="20" y="153"/>
                      <a:pt x="25" y="160"/>
                    </a:cubicBezTo>
                    <a:cubicBezTo>
                      <a:pt x="26" y="159"/>
                      <a:pt x="27" y="158"/>
                      <a:pt x="28" y="157"/>
                    </a:cubicBezTo>
                    <a:cubicBezTo>
                      <a:pt x="28" y="157"/>
                      <a:pt x="28" y="157"/>
                      <a:pt x="28" y="157"/>
                    </a:cubicBezTo>
                    <a:cubicBezTo>
                      <a:pt x="28" y="157"/>
                      <a:pt x="28" y="157"/>
                      <a:pt x="28" y="157"/>
                    </a:cubicBezTo>
                    <a:cubicBezTo>
                      <a:pt x="28" y="157"/>
                      <a:pt x="28" y="157"/>
                      <a:pt x="28" y="157"/>
                    </a:cubicBezTo>
                    <a:cubicBezTo>
                      <a:pt x="27" y="158"/>
                      <a:pt x="26" y="159"/>
                      <a:pt x="25" y="160"/>
                    </a:cubicBezTo>
                    <a:cubicBezTo>
                      <a:pt x="26" y="161"/>
                      <a:pt x="27" y="162"/>
                      <a:pt x="27" y="163"/>
                    </a:cubicBezTo>
                    <a:cubicBezTo>
                      <a:pt x="29" y="161"/>
                      <a:pt x="31" y="160"/>
                      <a:pt x="32" y="160"/>
                    </a:cubicBezTo>
                    <a:cubicBezTo>
                      <a:pt x="32" y="160"/>
                      <a:pt x="32" y="160"/>
                      <a:pt x="32" y="160"/>
                    </a:cubicBezTo>
                    <a:cubicBezTo>
                      <a:pt x="32" y="160"/>
                      <a:pt x="32" y="160"/>
                      <a:pt x="32" y="160"/>
                    </a:cubicBezTo>
                    <a:cubicBezTo>
                      <a:pt x="32" y="160"/>
                      <a:pt x="32" y="160"/>
                      <a:pt x="32" y="160"/>
                    </a:cubicBezTo>
                    <a:cubicBezTo>
                      <a:pt x="30" y="161"/>
                      <a:pt x="29" y="162"/>
                      <a:pt x="28" y="164"/>
                    </a:cubicBezTo>
                    <a:cubicBezTo>
                      <a:pt x="28" y="164"/>
                      <a:pt x="28" y="164"/>
                      <a:pt x="28" y="164"/>
                    </a:cubicBezTo>
                    <a:cubicBezTo>
                      <a:pt x="31" y="168"/>
                      <a:pt x="35" y="172"/>
                      <a:pt x="39" y="174"/>
                    </a:cubicBezTo>
                    <a:cubicBezTo>
                      <a:pt x="39" y="174"/>
                      <a:pt x="40" y="174"/>
                      <a:pt x="40" y="174"/>
                    </a:cubicBezTo>
                    <a:cubicBezTo>
                      <a:pt x="40" y="171"/>
                      <a:pt x="42" y="168"/>
                      <a:pt x="44" y="166"/>
                    </a:cubicBezTo>
                    <a:cubicBezTo>
                      <a:pt x="44" y="166"/>
                      <a:pt x="44" y="166"/>
                      <a:pt x="44" y="166"/>
                    </a:cubicBezTo>
                    <a:cubicBezTo>
                      <a:pt x="42" y="169"/>
                      <a:pt x="41" y="172"/>
                      <a:pt x="41" y="175"/>
                    </a:cubicBezTo>
                    <a:cubicBezTo>
                      <a:pt x="42" y="175"/>
                      <a:pt x="43" y="176"/>
                      <a:pt x="44" y="176"/>
                    </a:cubicBezTo>
                    <a:cubicBezTo>
                      <a:pt x="44" y="173"/>
                      <a:pt x="45" y="170"/>
                      <a:pt x="47" y="168"/>
                    </a:cubicBezTo>
                    <a:cubicBezTo>
                      <a:pt x="44" y="166"/>
                      <a:pt x="41" y="164"/>
                      <a:pt x="39" y="161"/>
                    </a:cubicBezTo>
                    <a:cubicBezTo>
                      <a:pt x="38" y="160"/>
                      <a:pt x="38" y="159"/>
                      <a:pt x="37" y="158"/>
                    </a:cubicBezTo>
                    <a:cubicBezTo>
                      <a:pt x="33" y="156"/>
                      <a:pt x="31" y="154"/>
                      <a:pt x="28" y="151"/>
                    </a:cubicBezTo>
                    <a:cubicBezTo>
                      <a:pt x="28" y="150"/>
                      <a:pt x="27" y="150"/>
                      <a:pt x="26" y="149"/>
                    </a:cubicBezTo>
                    <a:cubicBezTo>
                      <a:pt x="22" y="143"/>
                      <a:pt x="18" y="138"/>
                      <a:pt x="14" y="131"/>
                    </a:cubicBezTo>
                    <a:cubicBezTo>
                      <a:pt x="11" y="124"/>
                      <a:pt x="9" y="114"/>
                      <a:pt x="3" y="109"/>
                    </a:cubicBezTo>
                    <a:cubicBezTo>
                      <a:pt x="2" y="109"/>
                      <a:pt x="2" y="109"/>
                      <a:pt x="2" y="109"/>
                    </a:cubicBezTo>
                    <a:cubicBezTo>
                      <a:pt x="1" y="111"/>
                      <a:pt x="1" y="112"/>
                      <a:pt x="0" y="114"/>
                    </a:cubicBezTo>
                    <a:cubicBezTo>
                      <a:pt x="0" y="110"/>
                      <a:pt x="0" y="108"/>
                      <a:pt x="0" y="105"/>
                    </a:cubicBezTo>
                    <a:moveTo>
                      <a:pt x="5" y="103"/>
                    </a:moveTo>
                    <a:cubicBezTo>
                      <a:pt x="8" y="112"/>
                      <a:pt x="14" y="129"/>
                      <a:pt x="22" y="142"/>
                    </a:cubicBezTo>
                    <a:cubicBezTo>
                      <a:pt x="22" y="141"/>
                      <a:pt x="21" y="140"/>
                      <a:pt x="21" y="140"/>
                    </a:cubicBezTo>
                    <a:cubicBezTo>
                      <a:pt x="21" y="140"/>
                      <a:pt x="21" y="140"/>
                      <a:pt x="21" y="140"/>
                    </a:cubicBezTo>
                    <a:cubicBezTo>
                      <a:pt x="18" y="135"/>
                      <a:pt x="15" y="129"/>
                      <a:pt x="13" y="123"/>
                    </a:cubicBezTo>
                    <a:cubicBezTo>
                      <a:pt x="9" y="116"/>
                      <a:pt x="6" y="108"/>
                      <a:pt x="5" y="103"/>
                    </a:cubicBezTo>
                    <a:moveTo>
                      <a:pt x="5" y="103"/>
                    </a:moveTo>
                    <a:cubicBezTo>
                      <a:pt x="5" y="103"/>
                      <a:pt x="5" y="103"/>
                      <a:pt x="5" y="103"/>
                    </a:cubicBezTo>
                    <a:cubicBezTo>
                      <a:pt x="5" y="103"/>
                      <a:pt x="5" y="103"/>
                      <a:pt x="5" y="103"/>
                    </a:cubicBezTo>
                    <a:moveTo>
                      <a:pt x="5" y="103"/>
                    </a:moveTo>
                    <a:cubicBezTo>
                      <a:pt x="5" y="103"/>
                      <a:pt x="5" y="103"/>
                      <a:pt x="5" y="103"/>
                    </a:cubicBezTo>
                    <a:cubicBezTo>
                      <a:pt x="5" y="103"/>
                      <a:pt x="5" y="103"/>
                      <a:pt x="5" y="103"/>
                    </a:cubicBezTo>
                    <a:moveTo>
                      <a:pt x="141" y="98"/>
                    </a:moveTo>
                    <a:cubicBezTo>
                      <a:pt x="141" y="99"/>
                      <a:pt x="141" y="101"/>
                      <a:pt x="141" y="103"/>
                    </a:cubicBezTo>
                    <a:cubicBezTo>
                      <a:pt x="141" y="101"/>
                      <a:pt x="141" y="99"/>
                      <a:pt x="141" y="98"/>
                    </a:cubicBezTo>
                    <a:cubicBezTo>
                      <a:pt x="141" y="98"/>
                      <a:pt x="141" y="98"/>
                      <a:pt x="141" y="98"/>
                    </a:cubicBezTo>
                    <a:cubicBezTo>
                      <a:pt x="141" y="98"/>
                      <a:pt x="141" y="98"/>
                      <a:pt x="141" y="98"/>
                    </a:cubicBezTo>
                    <a:cubicBezTo>
                      <a:pt x="141" y="98"/>
                      <a:pt x="141" y="98"/>
                      <a:pt x="141" y="98"/>
                    </a:cubicBezTo>
                    <a:moveTo>
                      <a:pt x="1" y="94"/>
                    </a:moveTo>
                    <a:cubicBezTo>
                      <a:pt x="0" y="95"/>
                      <a:pt x="0" y="95"/>
                      <a:pt x="0" y="95"/>
                    </a:cubicBezTo>
                    <a:cubicBezTo>
                      <a:pt x="0" y="95"/>
                      <a:pt x="0" y="95"/>
                      <a:pt x="0" y="95"/>
                    </a:cubicBezTo>
                    <a:cubicBezTo>
                      <a:pt x="0" y="95"/>
                      <a:pt x="0" y="95"/>
                      <a:pt x="0" y="95"/>
                    </a:cubicBezTo>
                    <a:cubicBezTo>
                      <a:pt x="0" y="95"/>
                      <a:pt x="0" y="95"/>
                      <a:pt x="0" y="95"/>
                    </a:cubicBezTo>
                    <a:cubicBezTo>
                      <a:pt x="1" y="94"/>
                      <a:pt x="1" y="94"/>
                      <a:pt x="1" y="94"/>
                    </a:cubicBezTo>
                    <a:moveTo>
                      <a:pt x="141" y="90"/>
                    </a:moveTo>
                    <a:cubicBezTo>
                      <a:pt x="141" y="90"/>
                      <a:pt x="142" y="90"/>
                      <a:pt x="142" y="91"/>
                    </a:cubicBezTo>
                    <a:cubicBezTo>
                      <a:pt x="142" y="91"/>
                      <a:pt x="142" y="91"/>
                      <a:pt x="142" y="91"/>
                    </a:cubicBezTo>
                    <a:cubicBezTo>
                      <a:pt x="142" y="90"/>
                      <a:pt x="141" y="90"/>
                      <a:pt x="141" y="90"/>
                    </a:cubicBezTo>
                    <a:moveTo>
                      <a:pt x="81" y="0"/>
                    </a:moveTo>
                    <a:cubicBezTo>
                      <a:pt x="78" y="0"/>
                      <a:pt x="76" y="0"/>
                      <a:pt x="74" y="0"/>
                    </a:cubicBezTo>
                    <a:cubicBezTo>
                      <a:pt x="70" y="0"/>
                      <a:pt x="66" y="0"/>
                      <a:pt x="62" y="0"/>
                    </a:cubicBezTo>
                    <a:cubicBezTo>
                      <a:pt x="60" y="0"/>
                      <a:pt x="59" y="0"/>
                      <a:pt x="57" y="0"/>
                    </a:cubicBezTo>
                    <a:cubicBezTo>
                      <a:pt x="56" y="0"/>
                      <a:pt x="54" y="0"/>
                      <a:pt x="53" y="0"/>
                    </a:cubicBezTo>
                    <a:cubicBezTo>
                      <a:pt x="49" y="0"/>
                      <a:pt x="45" y="0"/>
                      <a:pt x="41" y="0"/>
                    </a:cubicBezTo>
                    <a:cubicBezTo>
                      <a:pt x="39" y="1"/>
                      <a:pt x="36" y="1"/>
                      <a:pt x="33" y="2"/>
                    </a:cubicBezTo>
                    <a:cubicBezTo>
                      <a:pt x="33" y="2"/>
                      <a:pt x="33" y="2"/>
                      <a:pt x="33" y="2"/>
                    </a:cubicBezTo>
                    <a:cubicBezTo>
                      <a:pt x="33" y="3"/>
                      <a:pt x="33" y="3"/>
                      <a:pt x="33" y="3"/>
                    </a:cubicBezTo>
                    <a:cubicBezTo>
                      <a:pt x="32" y="2"/>
                      <a:pt x="32" y="2"/>
                      <a:pt x="32" y="2"/>
                    </a:cubicBezTo>
                    <a:cubicBezTo>
                      <a:pt x="31" y="2"/>
                      <a:pt x="30" y="2"/>
                      <a:pt x="29" y="3"/>
                    </a:cubicBezTo>
                    <a:cubicBezTo>
                      <a:pt x="24" y="5"/>
                      <a:pt x="21" y="8"/>
                      <a:pt x="18" y="12"/>
                    </a:cubicBezTo>
                    <a:cubicBezTo>
                      <a:pt x="13" y="19"/>
                      <a:pt x="10" y="28"/>
                      <a:pt x="9" y="37"/>
                    </a:cubicBezTo>
                    <a:cubicBezTo>
                      <a:pt x="7" y="46"/>
                      <a:pt x="5" y="55"/>
                      <a:pt x="4" y="64"/>
                    </a:cubicBezTo>
                    <a:cubicBezTo>
                      <a:pt x="3" y="70"/>
                      <a:pt x="2" y="76"/>
                      <a:pt x="2" y="82"/>
                    </a:cubicBezTo>
                    <a:cubicBezTo>
                      <a:pt x="2" y="84"/>
                      <a:pt x="2" y="86"/>
                      <a:pt x="2" y="88"/>
                    </a:cubicBezTo>
                    <a:cubicBezTo>
                      <a:pt x="3" y="83"/>
                      <a:pt x="5" y="79"/>
                      <a:pt x="7" y="74"/>
                    </a:cubicBezTo>
                    <a:cubicBezTo>
                      <a:pt x="10" y="50"/>
                      <a:pt x="17" y="15"/>
                      <a:pt x="29" y="9"/>
                    </a:cubicBezTo>
                    <a:cubicBezTo>
                      <a:pt x="37" y="6"/>
                      <a:pt x="44" y="5"/>
                      <a:pt x="50" y="5"/>
                    </a:cubicBezTo>
                    <a:cubicBezTo>
                      <a:pt x="53" y="5"/>
                      <a:pt x="55" y="5"/>
                      <a:pt x="57" y="5"/>
                    </a:cubicBezTo>
                    <a:cubicBezTo>
                      <a:pt x="59" y="5"/>
                      <a:pt x="61" y="5"/>
                      <a:pt x="64" y="5"/>
                    </a:cubicBezTo>
                    <a:cubicBezTo>
                      <a:pt x="66" y="5"/>
                      <a:pt x="68" y="5"/>
                      <a:pt x="71" y="5"/>
                    </a:cubicBezTo>
                    <a:cubicBezTo>
                      <a:pt x="73" y="5"/>
                      <a:pt x="75" y="5"/>
                      <a:pt x="78" y="5"/>
                    </a:cubicBezTo>
                    <a:cubicBezTo>
                      <a:pt x="80" y="5"/>
                      <a:pt x="82" y="5"/>
                      <a:pt x="84" y="5"/>
                    </a:cubicBezTo>
                    <a:cubicBezTo>
                      <a:pt x="87" y="5"/>
                      <a:pt x="89" y="5"/>
                      <a:pt x="91" y="5"/>
                    </a:cubicBezTo>
                    <a:cubicBezTo>
                      <a:pt x="98" y="5"/>
                      <a:pt x="104" y="6"/>
                      <a:pt x="112" y="9"/>
                    </a:cubicBezTo>
                    <a:cubicBezTo>
                      <a:pt x="124" y="15"/>
                      <a:pt x="131" y="48"/>
                      <a:pt x="134" y="72"/>
                    </a:cubicBezTo>
                    <a:cubicBezTo>
                      <a:pt x="135" y="77"/>
                      <a:pt x="137" y="83"/>
                      <a:pt x="141" y="87"/>
                    </a:cubicBezTo>
                    <a:cubicBezTo>
                      <a:pt x="140" y="84"/>
                      <a:pt x="139" y="81"/>
                      <a:pt x="139" y="78"/>
                    </a:cubicBezTo>
                    <a:cubicBezTo>
                      <a:pt x="137" y="64"/>
                      <a:pt x="136" y="51"/>
                      <a:pt x="133" y="38"/>
                    </a:cubicBezTo>
                    <a:cubicBezTo>
                      <a:pt x="131" y="27"/>
                      <a:pt x="127" y="14"/>
                      <a:pt x="118" y="6"/>
                    </a:cubicBezTo>
                    <a:cubicBezTo>
                      <a:pt x="116" y="4"/>
                      <a:pt x="113" y="3"/>
                      <a:pt x="110" y="2"/>
                    </a:cubicBezTo>
                    <a:cubicBezTo>
                      <a:pt x="110" y="2"/>
                      <a:pt x="110" y="2"/>
                      <a:pt x="109" y="3"/>
                    </a:cubicBezTo>
                    <a:cubicBezTo>
                      <a:pt x="109" y="2"/>
                      <a:pt x="109" y="2"/>
                      <a:pt x="109" y="2"/>
                    </a:cubicBezTo>
                    <a:cubicBezTo>
                      <a:pt x="109" y="2"/>
                      <a:pt x="109" y="2"/>
                      <a:pt x="109" y="2"/>
                    </a:cubicBezTo>
                    <a:cubicBezTo>
                      <a:pt x="107" y="1"/>
                      <a:pt x="105" y="1"/>
                      <a:pt x="102" y="1"/>
                    </a:cubicBezTo>
                    <a:cubicBezTo>
                      <a:pt x="95" y="0"/>
                      <a:pt x="88" y="0"/>
                      <a:pt x="81" y="0"/>
                    </a:cubicBezTo>
                  </a:path>
                </a:pathLst>
              </a:custGeom>
              <a:solidFill>
                <a:srgbClr val="B8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3" name="Freeform 9443">
                <a:extLst>
                  <a:ext uri="{FF2B5EF4-FFF2-40B4-BE49-F238E27FC236}">
                    <a16:creationId xmlns:a16="http://schemas.microsoft.com/office/drawing/2014/main" id="{8194D550-1F42-4B2A-BD4A-EC2082FD4309}"/>
                  </a:ext>
                </a:extLst>
              </p:cNvPr>
              <p:cNvSpPr/>
              <p:nvPr/>
            </p:nvSpPr>
            <p:spPr bwMode="auto">
              <a:xfrm>
                <a:off x="6725" y="2286"/>
                <a:ext cx="2" cy="9"/>
              </a:xfrm>
              <a:custGeom>
                <a:avLst/>
                <a:gdLst>
                  <a:gd name="T0" fmla="*/ 2 w 2"/>
                  <a:gd name="T1" fmla="*/ 0 h 12"/>
                  <a:gd name="T2" fmla="*/ 2 w 2"/>
                  <a:gd name="T3" fmla="*/ 0 h 12"/>
                  <a:gd name="T4" fmla="*/ 0 w 2"/>
                  <a:gd name="T5" fmla="*/ 12 h 12"/>
                  <a:gd name="T6" fmla="*/ 0 w 2"/>
                  <a:gd name="T7" fmla="*/ 12 h 12"/>
                  <a:gd name="T8" fmla="*/ 2 w 2"/>
                  <a:gd name="T9" fmla="*/ 0 h 12"/>
                </a:gdLst>
                <a:ahLst/>
                <a:cxnLst>
                  <a:cxn ang="0">
                    <a:pos x="T0" y="T1"/>
                  </a:cxn>
                  <a:cxn ang="0">
                    <a:pos x="T2" y="T3"/>
                  </a:cxn>
                  <a:cxn ang="0">
                    <a:pos x="T4" y="T5"/>
                  </a:cxn>
                  <a:cxn ang="0">
                    <a:pos x="T6" y="T7"/>
                  </a:cxn>
                  <a:cxn ang="0">
                    <a:pos x="T8" y="T9"/>
                  </a:cxn>
                </a:cxnLst>
                <a:rect l="0" t="0" r="r" b="b"/>
                <a:pathLst>
                  <a:path w="2" h="12">
                    <a:moveTo>
                      <a:pt x="2" y="0"/>
                    </a:moveTo>
                    <a:cubicBezTo>
                      <a:pt x="2" y="0"/>
                      <a:pt x="2" y="0"/>
                      <a:pt x="2" y="0"/>
                    </a:cubicBezTo>
                    <a:cubicBezTo>
                      <a:pt x="1" y="5"/>
                      <a:pt x="0" y="9"/>
                      <a:pt x="0" y="12"/>
                    </a:cubicBezTo>
                    <a:cubicBezTo>
                      <a:pt x="0" y="12"/>
                      <a:pt x="0" y="12"/>
                      <a:pt x="0" y="12"/>
                    </a:cubicBezTo>
                    <a:cubicBezTo>
                      <a:pt x="0" y="9"/>
                      <a:pt x="1" y="5"/>
                      <a:pt x="2" y="0"/>
                    </a:cubicBezTo>
                  </a:path>
                </a:pathLst>
              </a:custGeom>
              <a:solidFill>
                <a:srgbClr val="9E2A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4" name="Freeform 9444">
                <a:extLst>
                  <a:ext uri="{FF2B5EF4-FFF2-40B4-BE49-F238E27FC236}">
                    <a16:creationId xmlns:a16="http://schemas.microsoft.com/office/drawing/2014/main" id="{8B4D8861-7D86-4C41-BB85-90B5AC890C9B}"/>
                  </a:ext>
                </a:extLst>
              </p:cNvPr>
              <p:cNvSpPr/>
              <p:nvPr/>
            </p:nvSpPr>
            <p:spPr bwMode="auto">
              <a:xfrm>
                <a:off x="6724" y="2295"/>
                <a:ext cx="1" cy="9"/>
              </a:xfrm>
              <a:custGeom>
                <a:avLst/>
                <a:gdLst>
                  <a:gd name="T0" fmla="*/ 1 w 1"/>
                  <a:gd name="T1" fmla="*/ 0 h 12"/>
                  <a:gd name="T2" fmla="*/ 1 w 1"/>
                  <a:gd name="T3" fmla="*/ 0 h 12"/>
                  <a:gd name="T4" fmla="*/ 0 w 1"/>
                  <a:gd name="T5" fmla="*/ 12 h 12"/>
                  <a:gd name="T6" fmla="*/ 1 w 1"/>
                  <a:gd name="T7" fmla="*/ 0 h 12"/>
                </a:gdLst>
                <a:ahLst/>
                <a:cxnLst>
                  <a:cxn ang="0">
                    <a:pos x="T0" y="T1"/>
                  </a:cxn>
                  <a:cxn ang="0">
                    <a:pos x="T2" y="T3"/>
                  </a:cxn>
                  <a:cxn ang="0">
                    <a:pos x="T4" y="T5"/>
                  </a:cxn>
                  <a:cxn ang="0">
                    <a:pos x="T6" y="T7"/>
                  </a:cxn>
                </a:cxnLst>
                <a:rect l="0" t="0" r="r" b="b"/>
                <a:pathLst>
                  <a:path w="1" h="12">
                    <a:moveTo>
                      <a:pt x="1" y="0"/>
                    </a:moveTo>
                    <a:cubicBezTo>
                      <a:pt x="1" y="0"/>
                      <a:pt x="1" y="0"/>
                      <a:pt x="1" y="0"/>
                    </a:cubicBezTo>
                    <a:cubicBezTo>
                      <a:pt x="0" y="6"/>
                      <a:pt x="0" y="11"/>
                      <a:pt x="0" y="12"/>
                    </a:cubicBezTo>
                    <a:cubicBezTo>
                      <a:pt x="0" y="11"/>
                      <a:pt x="0" y="6"/>
                      <a:pt x="1" y="0"/>
                    </a:cubicBezTo>
                  </a:path>
                </a:pathLst>
              </a:custGeom>
              <a:solidFill>
                <a:srgbClr val="E8C3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5" name="Freeform 9445">
                <a:extLst>
                  <a:ext uri="{FF2B5EF4-FFF2-40B4-BE49-F238E27FC236}">
                    <a16:creationId xmlns:a16="http://schemas.microsoft.com/office/drawing/2014/main" id="{1A4AD2E9-F3EF-4B99-8944-1C455B8C8BDD}"/>
                  </a:ext>
                </a:extLst>
              </p:cNvPr>
              <p:cNvSpPr>
                <a:spLocks noEditPoints="1"/>
              </p:cNvSpPr>
              <p:nvPr/>
            </p:nvSpPr>
            <p:spPr bwMode="auto">
              <a:xfrm flipH="1">
                <a:off x="6721" y="2301"/>
                <a:ext cx="0" cy="6"/>
              </a:xfrm>
              <a:custGeom>
                <a:avLst/>
                <a:gdLst>
                  <a:gd name="T0" fmla="*/ 3 h 7"/>
                  <a:gd name="T1" fmla="*/ 7 h 7"/>
                  <a:gd name="T2" fmla="*/ 3 h 7"/>
                  <a:gd name="T3" fmla="*/ 3 h 7"/>
                  <a:gd name="T4" fmla="*/ 3 h 7"/>
                  <a:gd name="T5" fmla="*/ 0 h 7"/>
                  <a:gd name="T6" fmla="*/ 0 h 7"/>
                  <a:gd name="T7" fmla="*/ 3 h 7"/>
                  <a:gd name="T8" fmla="*/ 0 h 7"/>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7">
                    <a:moveTo>
                      <a:pt x="0" y="3"/>
                    </a:moveTo>
                    <a:cubicBezTo>
                      <a:pt x="0" y="4"/>
                      <a:pt x="0" y="5"/>
                      <a:pt x="0" y="7"/>
                    </a:cubicBezTo>
                    <a:cubicBezTo>
                      <a:pt x="0" y="5"/>
                      <a:pt x="0" y="4"/>
                      <a:pt x="0" y="3"/>
                    </a:cubicBezTo>
                    <a:cubicBezTo>
                      <a:pt x="0" y="3"/>
                      <a:pt x="0" y="3"/>
                      <a:pt x="0" y="3"/>
                    </a:cubicBezTo>
                    <a:cubicBezTo>
                      <a:pt x="0" y="3"/>
                      <a:pt x="0" y="3"/>
                      <a:pt x="0" y="3"/>
                    </a:cubicBezTo>
                    <a:moveTo>
                      <a:pt x="0" y="0"/>
                    </a:moveTo>
                    <a:cubicBezTo>
                      <a:pt x="0" y="0"/>
                      <a:pt x="0" y="0"/>
                      <a:pt x="0" y="0"/>
                    </a:cubicBezTo>
                    <a:cubicBezTo>
                      <a:pt x="0" y="1"/>
                      <a:pt x="0" y="2"/>
                      <a:pt x="0" y="3"/>
                    </a:cubicBezTo>
                    <a:cubicBezTo>
                      <a:pt x="0" y="2"/>
                      <a:pt x="0" y="1"/>
                      <a:pt x="0" y="0"/>
                    </a:cubicBezTo>
                  </a:path>
                </a:pathLst>
              </a:custGeom>
              <a:solidFill>
                <a:srgbClr val="ABAE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6" name="Freeform 9446">
                <a:extLst>
                  <a:ext uri="{FF2B5EF4-FFF2-40B4-BE49-F238E27FC236}">
                    <a16:creationId xmlns:a16="http://schemas.microsoft.com/office/drawing/2014/main" id="{22FFD38D-92C8-4544-A3FB-C2A05C3294E3}"/>
                  </a:ext>
                </a:extLst>
              </p:cNvPr>
              <p:cNvSpPr>
                <a:spLocks noEditPoints="1"/>
              </p:cNvSpPr>
              <p:nvPr/>
            </p:nvSpPr>
            <p:spPr bwMode="auto">
              <a:xfrm>
                <a:off x="6724" y="2305"/>
                <a:ext cx="1" cy="2"/>
              </a:xfrm>
              <a:custGeom>
                <a:avLst/>
                <a:gdLst>
                  <a:gd name="T0" fmla="*/ 1 w 1"/>
                  <a:gd name="T1" fmla="*/ 3 h 3"/>
                  <a:gd name="T2" fmla="*/ 1 w 1"/>
                  <a:gd name="T3" fmla="*/ 3 h 3"/>
                  <a:gd name="T4" fmla="*/ 1 w 1"/>
                  <a:gd name="T5" fmla="*/ 3 h 3"/>
                  <a:gd name="T6" fmla="*/ 1 w 1"/>
                  <a:gd name="T7" fmla="*/ 3 h 3"/>
                  <a:gd name="T8" fmla="*/ 1 w 1"/>
                  <a:gd name="T9" fmla="*/ 3 h 3"/>
                  <a:gd name="T10" fmla="*/ 1 w 1"/>
                  <a:gd name="T11" fmla="*/ 3 h 3"/>
                  <a:gd name="T12" fmla="*/ 0 w 1"/>
                  <a:gd name="T13" fmla="*/ 0 h 3"/>
                  <a:gd name="T14" fmla="*/ 0 w 1"/>
                  <a:gd name="T15" fmla="*/ 0 h 3"/>
                  <a:gd name="T16" fmla="*/ 1 w 1"/>
                  <a:gd name="T17" fmla="*/ 3 h 3"/>
                  <a:gd name="T18" fmla="*/ 0 w 1"/>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0" y="0"/>
                    </a:moveTo>
                    <a:cubicBezTo>
                      <a:pt x="0" y="0"/>
                      <a:pt x="0" y="0"/>
                      <a:pt x="0" y="0"/>
                    </a:cubicBezTo>
                    <a:cubicBezTo>
                      <a:pt x="0" y="1"/>
                      <a:pt x="0" y="2"/>
                      <a:pt x="1" y="3"/>
                    </a:cubicBezTo>
                    <a:cubicBezTo>
                      <a:pt x="0" y="2"/>
                      <a:pt x="0" y="1"/>
                      <a:pt x="0" y="0"/>
                    </a:cubicBezTo>
                  </a:path>
                </a:pathLst>
              </a:custGeom>
              <a:solidFill>
                <a:srgbClr val="E8C3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pic>
            <p:nvPicPr>
              <p:cNvPr id="347" name="Picture 9447">
                <a:extLst>
                  <a:ext uri="{FF2B5EF4-FFF2-40B4-BE49-F238E27FC236}">
                    <a16:creationId xmlns:a16="http://schemas.microsoft.com/office/drawing/2014/main" id="{27E7EA16-7719-4B9B-AF9C-94862C6A93DC}"/>
                  </a:ext>
                </a:extLst>
              </p:cNvPr>
              <p:cNvPicPr>
                <a:picLocks noChangeAspect="1" noChangeArrowheads="1"/>
              </p:cNvPicPr>
              <p:nvPr/>
            </p:nvPicPr>
            <p:blipFill>
              <a:blip r:embed="rId653">
                <a:extLst>
                  <a:ext uri="{28A0092B-C50C-407E-A947-70E740481C1C}">
                    <a14:useLocalDpi xmlns:a14="http://schemas.microsoft.com/office/drawing/2010/main" val="0"/>
                  </a:ext>
                </a:extLst>
              </a:blip>
              <a:stretch>
                <a:fillRect/>
              </a:stretch>
            </p:blipFill>
            <p:spPr bwMode="auto">
              <a:xfrm>
                <a:off x="6734" y="2333"/>
                <a:ext cx="9"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 name="Freeform 9448">
                <a:extLst>
                  <a:ext uri="{FF2B5EF4-FFF2-40B4-BE49-F238E27FC236}">
                    <a16:creationId xmlns:a16="http://schemas.microsoft.com/office/drawing/2014/main" id="{3D72B84E-31A1-4B4B-B165-707F116C16D2}"/>
                  </a:ext>
                </a:extLst>
              </p:cNvPr>
              <p:cNvSpPr/>
              <p:nvPr/>
            </p:nvSpPr>
            <p:spPr bwMode="auto">
              <a:xfrm>
                <a:off x="6722" y="2296"/>
                <a:ext cx="1" cy="5"/>
              </a:xfrm>
              <a:custGeom>
                <a:avLst/>
                <a:gdLst>
                  <a:gd name="T0" fmla="*/ 1 w 1"/>
                  <a:gd name="T1" fmla="*/ 0 h 6"/>
                  <a:gd name="T2" fmla="*/ 1 w 1"/>
                  <a:gd name="T3" fmla="*/ 0 h 6"/>
                  <a:gd name="T4" fmla="*/ 0 w 1"/>
                  <a:gd name="T5" fmla="*/ 6 h 6"/>
                  <a:gd name="T6" fmla="*/ 0 w 1"/>
                  <a:gd name="T7" fmla="*/ 6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0"/>
                      <a:pt x="1" y="0"/>
                      <a:pt x="1" y="0"/>
                    </a:cubicBezTo>
                    <a:cubicBezTo>
                      <a:pt x="1" y="2"/>
                      <a:pt x="1" y="4"/>
                      <a:pt x="0" y="6"/>
                    </a:cubicBezTo>
                    <a:cubicBezTo>
                      <a:pt x="0" y="6"/>
                      <a:pt x="0" y="6"/>
                      <a:pt x="0" y="6"/>
                    </a:cubicBezTo>
                    <a:cubicBezTo>
                      <a:pt x="1" y="4"/>
                      <a:pt x="1" y="2"/>
                      <a:pt x="1" y="0"/>
                    </a:cubicBezTo>
                  </a:path>
                </a:pathLst>
              </a:custGeom>
              <a:solidFill>
                <a:srgbClr val="B8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9" name="Freeform 9449">
                <a:extLst>
                  <a:ext uri="{FF2B5EF4-FFF2-40B4-BE49-F238E27FC236}">
                    <a16:creationId xmlns:a16="http://schemas.microsoft.com/office/drawing/2014/main" id="{FE0CE1EE-28DE-4932-BD76-C5FC00E5FE35}"/>
                  </a:ext>
                </a:extLst>
              </p:cNvPr>
              <p:cNvSpPr>
                <a:spLocks noEditPoints="1"/>
              </p:cNvSpPr>
              <p:nvPr/>
            </p:nvSpPr>
            <p:spPr bwMode="auto">
              <a:xfrm flipH="1">
                <a:off x="6721" y="2301"/>
                <a:ext cx="0" cy="8"/>
              </a:xfrm>
              <a:custGeom>
                <a:avLst/>
                <a:gdLst>
                  <a:gd name="T0" fmla="*/ 3 h 10"/>
                  <a:gd name="T1" fmla="*/ 7 h 10"/>
                  <a:gd name="T2" fmla="*/ 10 h 10"/>
                  <a:gd name="T3" fmla="*/ 3 h 10"/>
                  <a:gd name="T4" fmla="*/ 3 h 10"/>
                  <a:gd name="T5" fmla="*/ 0 h 10"/>
                  <a:gd name="T6" fmla="*/ 0 h 10"/>
                  <a:gd name="T7" fmla="*/ 3 h 10"/>
                  <a:gd name="T8" fmla="*/ 3 h 10"/>
                  <a:gd name="T9" fmla="*/ 0 h 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0">
                    <a:moveTo>
                      <a:pt x="0" y="3"/>
                    </a:moveTo>
                    <a:cubicBezTo>
                      <a:pt x="0" y="4"/>
                      <a:pt x="0" y="5"/>
                      <a:pt x="0" y="7"/>
                    </a:cubicBezTo>
                    <a:cubicBezTo>
                      <a:pt x="0" y="8"/>
                      <a:pt x="0" y="9"/>
                      <a:pt x="0" y="10"/>
                    </a:cubicBezTo>
                    <a:cubicBezTo>
                      <a:pt x="0" y="7"/>
                      <a:pt x="0" y="4"/>
                      <a:pt x="0" y="3"/>
                    </a:cubicBezTo>
                    <a:cubicBezTo>
                      <a:pt x="0" y="3"/>
                      <a:pt x="0" y="3"/>
                      <a:pt x="0" y="3"/>
                    </a:cubicBezTo>
                    <a:moveTo>
                      <a:pt x="0" y="0"/>
                    </a:moveTo>
                    <a:cubicBezTo>
                      <a:pt x="0" y="0"/>
                      <a:pt x="0" y="0"/>
                      <a:pt x="0" y="0"/>
                    </a:cubicBezTo>
                    <a:cubicBezTo>
                      <a:pt x="0" y="1"/>
                      <a:pt x="0" y="2"/>
                      <a:pt x="0" y="3"/>
                    </a:cubicBezTo>
                    <a:cubicBezTo>
                      <a:pt x="0" y="3"/>
                      <a:pt x="0" y="3"/>
                      <a:pt x="0" y="3"/>
                    </a:cubicBezTo>
                    <a:cubicBezTo>
                      <a:pt x="0" y="2"/>
                      <a:pt x="0" y="1"/>
                      <a:pt x="0" y="0"/>
                    </a:cubicBezTo>
                  </a:path>
                </a:pathLst>
              </a:custGeom>
              <a:solidFill>
                <a:srgbClr val="9F8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0" name="Freeform 9450">
                <a:extLst>
                  <a:ext uri="{FF2B5EF4-FFF2-40B4-BE49-F238E27FC236}">
                    <a16:creationId xmlns:a16="http://schemas.microsoft.com/office/drawing/2014/main" id="{6358F043-9FF6-4A96-89DB-C3C60D25EB99}"/>
                  </a:ext>
                </a:extLst>
              </p:cNvPr>
              <p:cNvSpPr/>
              <p:nvPr/>
            </p:nvSpPr>
            <p:spPr bwMode="auto">
              <a:xfrm>
                <a:off x="6721" y="2286"/>
                <a:ext cx="20" cy="56"/>
              </a:xfrm>
              <a:custGeom>
                <a:avLst/>
                <a:gdLst>
                  <a:gd name="T0" fmla="*/ 7 w 26"/>
                  <a:gd name="T1" fmla="*/ 0 h 75"/>
                  <a:gd name="T2" fmla="*/ 2 w 26"/>
                  <a:gd name="T3" fmla="*/ 14 h 75"/>
                  <a:gd name="T4" fmla="*/ 1 w 26"/>
                  <a:gd name="T5" fmla="*/ 20 h 75"/>
                  <a:gd name="T6" fmla="*/ 1 w 26"/>
                  <a:gd name="T7" fmla="*/ 20 h 75"/>
                  <a:gd name="T8" fmla="*/ 0 w 26"/>
                  <a:gd name="T9" fmla="*/ 21 h 75"/>
                  <a:gd name="T10" fmla="*/ 0 w 26"/>
                  <a:gd name="T11" fmla="*/ 21 h 75"/>
                  <a:gd name="T12" fmla="*/ 0 w 26"/>
                  <a:gd name="T13" fmla="*/ 24 h 75"/>
                  <a:gd name="T14" fmla="*/ 0 w 26"/>
                  <a:gd name="T15" fmla="*/ 24 h 75"/>
                  <a:gd name="T16" fmla="*/ 0 w 26"/>
                  <a:gd name="T17" fmla="*/ 24 h 75"/>
                  <a:gd name="T18" fmla="*/ 0 w 26"/>
                  <a:gd name="T19" fmla="*/ 24 h 75"/>
                  <a:gd name="T20" fmla="*/ 0 w 26"/>
                  <a:gd name="T21" fmla="*/ 24 h 75"/>
                  <a:gd name="T22" fmla="*/ 0 w 26"/>
                  <a:gd name="T23" fmla="*/ 24 h 75"/>
                  <a:gd name="T24" fmla="*/ 0 w 26"/>
                  <a:gd name="T25" fmla="*/ 24 h 75"/>
                  <a:gd name="T26" fmla="*/ 0 w 26"/>
                  <a:gd name="T27" fmla="*/ 31 h 75"/>
                  <a:gd name="T28" fmla="*/ 0 w 26"/>
                  <a:gd name="T29" fmla="*/ 40 h 75"/>
                  <a:gd name="T30" fmla="*/ 2 w 26"/>
                  <a:gd name="T31" fmla="*/ 35 h 75"/>
                  <a:gd name="T32" fmla="*/ 3 w 26"/>
                  <a:gd name="T33" fmla="*/ 35 h 75"/>
                  <a:gd name="T34" fmla="*/ 14 w 26"/>
                  <a:gd name="T35" fmla="*/ 57 h 75"/>
                  <a:gd name="T36" fmla="*/ 26 w 26"/>
                  <a:gd name="T37" fmla="*/ 75 h 75"/>
                  <a:gd name="T38" fmla="*/ 22 w 26"/>
                  <a:gd name="T39" fmla="*/ 68 h 75"/>
                  <a:gd name="T40" fmla="*/ 22 w 26"/>
                  <a:gd name="T41" fmla="*/ 68 h 75"/>
                  <a:gd name="T42" fmla="*/ 22 w 26"/>
                  <a:gd name="T43" fmla="*/ 68 h 75"/>
                  <a:gd name="T44" fmla="*/ 5 w 26"/>
                  <a:gd name="T45" fmla="*/ 29 h 75"/>
                  <a:gd name="T46" fmla="*/ 5 w 26"/>
                  <a:gd name="T47" fmla="*/ 29 h 75"/>
                  <a:gd name="T48" fmla="*/ 5 w 26"/>
                  <a:gd name="T49" fmla="*/ 29 h 75"/>
                  <a:gd name="T50" fmla="*/ 5 w 26"/>
                  <a:gd name="T51" fmla="*/ 29 h 75"/>
                  <a:gd name="T52" fmla="*/ 5 w 26"/>
                  <a:gd name="T53" fmla="*/ 29 h 75"/>
                  <a:gd name="T54" fmla="*/ 4 w 26"/>
                  <a:gd name="T55" fmla="*/ 26 h 75"/>
                  <a:gd name="T56" fmla="*/ 4 w 26"/>
                  <a:gd name="T57" fmla="*/ 26 h 75"/>
                  <a:gd name="T58" fmla="*/ 4 w 26"/>
                  <a:gd name="T59" fmla="*/ 26 h 75"/>
                  <a:gd name="T60" fmla="*/ 4 w 26"/>
                  <a:gd name="T61" fmla="*/ 26 h 75"/>
                  <a:gd name="T62" fmla="*/ 4 w 26"/>
                  <a:gd name="T63" fmla="*/ 26 h 75"/>
                  <a:gd name="T64" fmla="*/ 4 w 26"/>
                  <a:gd name="T65" fmla="*/ 24 h 75"/>
                  <a:gd name="T66" fmla="*/ 4 w 26"/>
                  <a:gd name="T67" fmla="*/ 24 h 75"/>
                  <a:gd name="T68" fmla="*/ 7 w 26"/>
                  <a:gd name="T6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75">
                    <a:moveTo>
                      <a:pt x="7" y="0"/>
                    </a:moveTo>
                    <a:cubicBezTo>
                      <a:pt x="5" y="5"/>
                      <a:pt x="3" y="9"/>
                      <a:pt x="2" y="14"/>
                    </a:cubicBezTo>
                    <a:cubicBezTo>
                      <a:pt x="2" y="16"/>
                      <a:pt x="2" y="18"/>
                      <a:pt x="1" y="20"/>
                    </a:cubicBezTo>
                    <a:cubicBezTo>
                      <a:pt x="1" y="20"/>
                      <a:pt x="1" y="20"/>
                      <a:pt x="1" y="20"/>
                    </a:cubicBezTo>
                    <a:cubicBezTo>
                      <a:pt x="0" y="21"/>
                      <a:pt x="0" y="21"/>
                      <a:pt x="0" y="21"/>
                    </a:cubicBezTo>
                    <a:cubicBezTo>
                      <a:pt x="0" y="21"/>
                      <a:pt x="0" y="21"/>
                      <a:pt x="0" y="21"/>
                    </a:cubicBezTo>
                    <a:cubicBezTo>
                      <a:pt x="0" y="22"/>
                      <a:pt x="0" y="23"/>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5"/>
                      <a:pt x="0" y="28"/>
                      <a:pt x="0" y="31"/>
                    </a:cubicBezTo>
                    <a:cubicBezTo>
                      <a:pt x="0" y="34"/>
                      <a:pt x="0" y="36"/>
                      <a:pt x="0" y="40"/>
                    </a:cubicBezTo>
                    <a:cubicBezTo>
                      <a:pt x="1" y="38"/>
                      <a:pt x="1" y="37"/>
                      <a:pt x="2" y="35"/>
                    </a:cubicBezTo>
                    <a:cubicBezTo>
                      <a:pt x="3" y="35"/>
                      <a:pt x="3" y="35"/>
                      <a:pt x="3" y="35"/>
                    </a:cubicBezTo>
                    <a:cubicBezTo>
                      <a:pt x="9" y="40"/>
                      <a:pt x="11" y="50"/>
                      <a:pt x="14" y="57"/>
                    </a:cubicBezTo>
                    <a:cubicBezTo>
                      <a:pt x="18" y="64"/>
                      <a:pt x="22" y="69"/>
                      <a:pt x="26" y="75"/>
                    </a:cubicBezTo>
                    <a:cubicBezTo>
                      <a:pt x="25" y="73"/>
                      <a:pt x="23" y="70"/>
                      <a:pt x="22" y="68"/>
                    </a:cubicBezTo>
                    <a:cubicBezTo>
                      <a:pt x="22" y="68"/>
                      <a:pt x="22" y="68"/>
                      <a:pt x="22" y="68"/>
                    </a:cubicBezTo>
                    <a:cubicBezTo>
                      <a:pt x="22" y="68"/>
                      <a:pt x="22" y="68"/>
                      <a:pt x="22" y="68"/>
                    </a:cubicBezTo>
                    <a:cubicBezTo>
                      <a:pt x="14" y="55"/>
                      <a:pt x="8" y="38"/>
                      <a:pt x="5" y="29"/>
                    </a:cubicBezTo>
                    <a:cubicBezTo>
                      <a:pt x="5" y="29"/>
                      <a:pt x="5" y="29"/>
                      <a:pt x="5" y="29"/>
                    </a:cubicBezTo>
                    <a:cubicBezTo>
                      <a:pt x="5" y="29"/>
                      <a:pt x="5" y="29"/>
                      <a:pt x="5" y="29"/>
                    </a:cubicBezTo>
                    <a:cubicBezTo>
                      <a:pt x="5" y="29"/>
                      <a:pt x="5" y="29"/>
                      <a:pt x="5" y="29"/>
                    </a:cubicBezTo>
                    <a:cubicBezTo>
                      <a:pt x="5" y="29"/>
                      <a:pt x="5" y="29"/>
                      <a:pt x="5" y="29"/>
                    </a:cubicBezTo>
                    <a:cubicBezTo>
                      <a:pt x="4" y="28"/>
                      <a:pt x="4" y="27"/>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5"/>
                      <a:pt x="4" y="24"/>
                    </a:cubicBezTo>
                    <a:cubicBezTo>
                      <a:pt x="4" y="24"/>
                      <a:pt x="4" y="24"/>
                      <a:pt x="4" y="24"/>
                    </a:cubicBezTo>
                    <a:cubicBezTo>
                      <a:pt x="4" y="22"/>
                      <a:pt x="5" y="12"/>
                      <a:pt x="7" y="0"/>
                    </a:cubicBezTo>
                  </a:path>
                </a:pathLst>
              </a:custGeom>
              <a:solidFill>
                <a:srgbClr val="AA43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
          <p:nvSpPr>
            <p:cNvPr id="30" name="Freeform 9452">
              <a:extLst>
                <a:ext uri="{FF2B5EF4-FFF2-40B4-BE49-F238E27FC236}">
                  <a16:creationId xmlns:a16="http://schemas.microsoft.com/office/drawing/2014/main" id="{D88C7C18-F7F0-4295-A56D-631C2A5B9826}"/>
                </a:ext>
              </a:extLst>
            </p:cNvPr>
            <p:cNvSpPr/>
            <p:nvPr/>
          </p:nvSpPr>
          <p:spPr bwMode="auto">
            <a:xfrm>
              <a:off x="10829925" y="3625850"/>
              <a:ext cx="1588" cy="17463"/>
            </a:xfrm>
            <a:custGeom>
              <a:avLst/>
              <a:gdLst>
                <a:gd name="T0" fmla="*/ 0 w 2"/>
                <a:gd name="T1" fmla="*/ 0 h 14"/>
                <a:gd name="T2" fmla="*/ 2 w 2"/>
                <a:gd name="T3" fmla="*/ 14 h 14"/>
                <a:gd name="T4" fmla="*/ 2 w 2"/>
                <a:gd name="T5" fmla="*/ 14 h 14"/>
                <a:gd name="T6" fmla="*/ 0 w 2"/>
                <a:gd name="T7" fmla="*/ 0 h 14"/>
                <a:gd name="T8" fmla="*/ 0 w 2"/>
                <a:gd name="T9" fmla="*/ 0 h 14"/>
              </a:gdLst>
              <a:ahLst/>
              <a:cxnLst>
                <a:cxn ang="0">
                  <a:pos x="T0" y="T1"/>
                </a:cxn>
                <a:cxn ang="0">
                  <a:pos x="T2" y="T3"/>
                </a:cxn>
                <a:cxn ang="0">
                  <a:pos x="T4" y="T5"/>
                </a:cxn>
                <a:cxn ang="0">
                  <a:pos x="T6" y="T7"/>
                </a:cxn>
                <a:cxn ang="0">
                  <a:pos x="T8" y="T9"/>
                </a:cxn>
              </a:cxnLst>
              <a:rect l="0" t="0" r="r" b="b"/>
              <a:pathLst>
                <a:path w="2" h="14">
                  <a:moveTo>
                    <a:pt x="0" y="0"/>
                  </a:moveTo>
                  <a:cubicBezTo>
                    <a:pt x="1" y="5"/>
                    <a:pt x="2" y="10"/>
                    <a:pt x="2" y="14"/>
                  </a:cubicBezTo>
                  <a:cubicBezTo>
                    <a:pt x="2" y="14"/>
                    <a:pt x="2" y="14"/>
                    <a:pt x="2" y="14"/>
                  </a:cubicBezTo>
                  <a:cubicBezTo>
                    <a:pt x="2" y="10"/>
                    <a:pt x="1" y="5"/>
                    <a:pt x="0" y="0"/>
                  </a:cubicBezTo>
                  <a:cubicBezTo>
                    <a:pt x="0" y="0"/>
                    <a:pt x="0" y="0"/>
                    <a:pt x="0" y="0"/>
                  </a:cubicBezTo>
                </a:path>
              </a:pathLst>
            </a:custGeom>
            <a:solidFill>
              <a:srgbClr val="9E2A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 name="Freeform 9453">
              <a:extLst>
                <a:ext uri="{FF2B5EF4-FFF2-40B4-BE49-F238E27FC236}">
                  <a16:creationId xmlns:a16="http://schemas.microsoft.com/office/drawing/2014/main" id="{845568CF-42F1-478E-94AB-DE87345FA6DC}"/>
                </a:ext>
              </a:extLst>
            </p:cNvPr>
            <p:cNvSpPr/>
            <p:nvPr/>
          </p:nvSpPr>
          <p:spPr bwMode="auto">
            <a:xfrm>
              <a:off x="10831513" y="3643313"/>
              <a:ext cx="1588" cy="14288"/>
            </a:xfrm>
            <a:custGeom>
              <a:avLst/>
              <a:gdLst>
                <a:gd name="T0" fmla="*/ 0 w 1"/>
                <a:gd name="T1" fmla="*/ 0 h 12"/>
                <a:gd name="T2" fmla="*/ 1 w 1"/>
                <a:gd name="T3" fmla="*/ 12 h 12"/>
                <a:gd name="T4" fmla="*/ 0 w 1"/>
                <a:gd name="T5" fmla="*/ 0 h 12"/>
                <a:gd name="T6" fmla="*/ 0 w 1"/>
                <a:gd name="T7" fmla="*/ 0 h 12"/>
              </a:gdLst>
              <a:ahLst/>
              <a:cxnLst>
                <a:cxn ang="0">
                  <a:pos x="T0" y="T1"/>
                </a:cxn>
                <a:cxn ang="0">
                  <a:pos x="T2" y="T3"/>
                </a:cxn>
                <a:cxn ang="0">
                  <a:pos x="T4" y="T5"/>
                </a:cxn>
                <a:cxn ang="0">
                  <a:pos x="T6" y="T7"/>
                </a:cxn>
              </a:cxnLst>
              <a:rect l="0" t="0" r="r" b="b"/>
              <a:pathLst>
                <a:path w="1" h="12">
                  <a:moveTo>
                    <a:pt x="0" y="0"/>
                  </a:moveTo>
                  <a:cubicBezTo>
                    <a:pt x="1" y="6"/>
                    <a:pt x="1" y="11"/>
                    <a:pt x="1" y="12"/>
                  </a:cubicBezTo>
                  <a:cubicBezTo>
                    <a:pt x="1" y="11"/>
                    <a:pt x="1" y="6"/>
                    <a:pt x="0" y="0"/>
                  </a:cubicBezTo>
                  <a:cubicBezTo>
                    <a:pt x="0" y="0"/>
                    <a:pt x="0" y="0"/>
                    <a:pt x="0" y="0"/>
                  </a:cubicBezTo>
                </a:path>
              </a:pathLst>
            </a:custGeom>
            <a:solidFill>
              <a:srgbClr val="E8C3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 name="Freeform 9454">
              <a:extLst>
                <a:ext uri="{FF2B5EF4-FFF2-40B4-BE49-F238E27FC236}">
                  <a16:creationId xmlns:a16="http://schemas.microsoft.com/office/drawing/2014/main" id="{08CD1F69-6445-4156-97F7-67AFC911829F}"/>
                </a:ext>
              </a:extLst>
            </p:cNvPr>
            <p:cNvSpPr/>
            <p:nvPr/>
          </p:nvSpPr>
          <p:spPr bwMode="auto">
            <a:xfrm flipH="1">
              <a:off x="10837863" y="3667125"/>
              <a:ext cx="0" cy="12700"/>
            </a:xfrm>
            <a:custGeom>
              <a:avLst/>
              <a:gdLst>
                <a:gd name="T0" fmla="*/ 0 h 10"/>
                <a:gd name="T1" fmla="*/ 10 h 10"/>
                <a:gd name="T2" fmla="*/ 0 h 10"/>
              </a:gdLst>
              <a:ahLst/>
              <a:cxnLst>
                <a:cxn ang="0">
                  <a:pos x="0" y="T0"/>
                </a:cxn>
                <a:cxn ang="0">
                  <a:pos x="0" y="T1"/>
                </a:cxn>
                <a:cxn ang="0">
                  <a:pos x="0" y="T2"/>
                </a:cxn>
              </a:cxnLst>
              <a:rect l="0" t="0" r="r" b="b"/>
              <a:pathLst>
                <a:path h="10">
                  <a:moveTo>
                    <a:pt x="0" y="0"/>
                  </a:moveTo>
                  <a:cubicBezTo>
                    <a:pt x="0" y="3"/>
                    <a:pt x="0" y="6"/>
                    <a:pt x="0" y="10"/>
                  </a:cubicBezTo>
                  <a:cubicBezTo>
                    <a:pt x="0" y="6"/>
                    <a:pt x="0" y="3"/>
                    <a:pt x="0" y="0"/>
                  </a:cubicBezTo>
                </a:path>
              </a:pathLst>
            </a:custGeom>
            <a:solidFill>
              <a:srgbClr val="ABAE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 name="Freeform 9455">
              <a:extLst>
                <a:ext uri="{FF2B5EF4-FFF2-40B4-BE49-F238E27FC236}">
                  <a16:creationId xmlns:a16="http://schemas.microsoft.com/office/drawing/2014/main" id="{DDFDA0CB-6977-4C25-A5C8-C1B8E74A1C11}"/>
                </a:ext>
              </a:extLst>
            </p:cNvPr>
            <p:cNvSpPr>
              <a:spLocks noEditPoints="1"/>
            </p:cNvSpPr>
            <p:nvPr/>
          </p:nvSpPr>
          <p:spPr bwMode="auto">
            <a:xfrm>
              <a:off x="10836275" y="3643313"/>
              <a:ext cx="1588" cy="49213"/>
            </a:xfrm>
            <a:custGeom>
              <a:avLst/>
              <a:gdLst>
                <a:gd name="T0" fmla="*/ 1 w 1"/>
                <a:gd name="T1" fmla="*/ 16 h 41"/>
                <a:gd name="T2" fmla="*/ 0 w 1"/>
                <a:gd name="T3" fmla="*/ 41 h 41"/>
                <a:gd name="T4" fmla="*/ 1 w 1"/>
                <a:gd name="T5" fmla="*/ 30 h 41"/>
                <a:gd name="T6" fmla="*/ 1 w 1"/>
                <a:gd name="T7" fmla="*/ 20 h 41"/>
                <a:gd name="T8" fmla="*/ 1 w 1"/>
                <a:gd name="T9" fmla="*/ 16 h 41"/>
                <a:gd name="T10" fmla="*/ 1 w 1"/>
                <a:gd name="T11" fmla="*/ 0 h 41"/>
                <a:gd name="T12" fmla="*/ 1 w 1"/>
                <a:gd name="T13" fmla="*/ 3 h 41"/>
                <a:gd name="T14" fmla="*/ 1 w 1"/>
                <a:gd name="T15" fmla="*/ 0 h 41"/>
                <a:gd name="T16" fmla="*/ 1 w 1"/>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1">
                  <a:moveTo>
                    <a:pt x="1" y="16"/>
                  </a:moveTo>
                  <a:cubicBezTo>
                    <a:pt x="1" y="22"/>
                    <a:pt x="1" y="31"/>
                    <a:pt x="0" y="41"/>
                  </a:cubicBezTo>
                  <a:cubicBezTo>
                    <a:pt x="1" y="37"/>
                    <a:pt x="1" y="33"/>
                    <a:pt x="1" y="30"/>
                  </a:cubicBezTo>
                  <a:cubicBezTo>
                    <a:pt x="1" y="26"/>
                    <a:pt x="1" y="23"/>
                    <a:pt x="1" y="20"/>
                  </a:cubicBezTo>
                  <a:cubicBezTo>
                    <a:pt x="1" y="19"/>
                    <a:pt x="1" y="18"/>
                    <a:pt x="1" y="16"/>
                  </a:cubicBezTo>
                  <a:moveTo>
                    <a:pt x="1" y="0"/>
                  </a:moveTo>
                  <a:cubicBezTo>
                    <a:pt x="1" y="1"/>
                    <a:pt x="1" y="2"/>
                    <a:pt x="1" y="3"/>
                  </a:cubicBezTo>
                  <a:cubicBezTo>
                    <a:pt x="1" y="2"/>
                    <a:pt x="1" y="1"/>
                    <a:pt x="1" y="0"/>
                  </a:cubicBezTo>
                  <a:cubicBezTo>
                    <a:pt x="1" y="0"/>
                    <a:pt x="1" y="0"/>
                    <a:pt x="1" y="0"/>
                  </a:cubicBezTo>
                </a:path>
              </a:pathLst>
            </a:custGeom>
            <a:solidFill>
              <a:srgbClr val="B8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 name="Freeform 9456">
              <a:extLst>
                <a:ext uri="{FF2B5EF4-FFF2-40B4-BE49-F238E27FC236}">
                  <a16:creationId xmlns:a16="http://schemas.microsoft.com/office/drawing/2014/main" id="{63D2E9D5-E4A7-46C0-AA11-F954C08CB4BD}"/>
                </a:ext>
              </a:extLst>
            </p:cNvPr>
            <p:cNvSpPr/>
            <p:nvPr/>
          </p:nvSpPr>
          <p:spPr bwMode="auto">
            <a:xfrm>
              <a:off x="10837863" y="3648075"/>
              <a:ext cx="1588" cy="9525"/>
            </a:xfrm>
            <a:custGeom>
              <a:avLst/>
              <a:gdLst>
                <a:gd name="T0" fmla="*/ 1 w 1"/>
                <a:gd name="T1" fmla="*/ 0 h 7"/>
                <a:gd name="T2" fmla="*/ 0 w 1"/>
                <a:gd name="T3" fmla="*/ 7 h 7"/>
                <a:gd name="T4" fmla="*/ 1 w 1"/>
                <a:gd name="T5" fmla="*/ 0 h 7"/>
                <a:gd name="T6" fmla="*/ 1 w 1"/>
                <a:gd name="T7" fmla="*/ 0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0" y="3"/>
                    <a:pt x="0" y="5"/>
                    <a:pt x="0" y="7"/>
                  </a:cubicBezTo>
                  <a:cubicBezTo>
                    <a:pt x="0" y="5"/>
                    <a:pt x="0" y="3"/>
                    <a:pt x="1" y="0"/>
                  </a:cubicBezTo>
                  <a:cubicBezTo>
                    <a:pt x="1" y="0"/>
                    <a:pt x="1" y="0"/>
                    <a:pt x="1" y="0"/>
                  </a:cubicBezTo>
                  <a:cubicBezTo>
                    <a:pt x="1" y="0"/>
                    <a:pt x="1" y="0"/>
                    <a:pt x="1" y="0"/>
                  </a:cubicBezTo>
                </a:path>
              </a:pathLst>
            </a:custGeom>
            <a:solidFill>
              <a:srgbClr val="9F8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 name="Freeform 9457">
              <a:extLst>
                <a:ext uri="{FF2B5EF4-FFF2-40B4-BE49-F238E27FC236}">
                  <a16:creationId xmlns:a16="http://schemas.microsoft.com/office/drawing/2014/main" id="{F23EBE51-AE39-4537-AC2B-72E276ED7AF3}"/>
                </a:ext>
              </a:extLst>
            </p:cNvPr>
            <p:cNvSpPr>
              <a:spLocks noEditPoints="1"/>
            </p:cNvSpPr>
            <p:nvPr/>
          </p:nvSpPr>
          <p:spPr bwMode="auto">
            <a:xfrm>
              <a:off x="10726738" y="3625850"/>
              <a:ext cx="112713" cy="123825"/>
            </a:xfrm>
            <a:custGeom>
              <a:avLst/>
              <a:gdLst>
                <a:gd name="T0" fmla="*/ 24 w 95"/>
                <a:gd name="T1" fmla="*/ 94 h 104"/>
                <a:gd name="T2" fmla="*/ 5 w 95"/>
                <a:gd name="T3" fmla="*/ 92 h 104"/>
                <a:gd name="T4" fmla="*/ 7 w 95"/>
                <a:gd name="T5" fmla="*/ 100 h 104"/>
                <a:gd name="T6" fmla="*/ 10 w 95"/>
                <a:gd name="T7" fmla="*/ 94 h 104"/>
                <a:gd name="T8" fmla="*/ 9 w 95"/>
                <a:gd name="T9" fmla="*/ 101 h 104"/>
                <a:gd name="T10" fmla="*/ 17 w 95"/>
                <a:gd name="T11" fmla="*/ 95 h 104"/>
                <a:gd name="T12" fmla="*/ 18 w 95"/>
                <a:gd name="T13" fmla="*/ 94 h 104"/>
                <a:gd name="T14" fmla="*/ 16 w 95"/>
                <a:gd name="T15" fmla="*/ 103 h 104"/>
                <a:gd name="T16" fmla="*/ 20 w 95"/>
                <a:gd name="T17" fmla="*/ 95 h 104"/>
                <a:gd name="T18" fmla="*/ 20 w 95"/>
                <a:gd name="T19" fmla="*/ 95 h 104"/>
                <a:gd name="T20" fmla="*/ 25 w 95"/>
                <a:gd name="T21" fmla="*/ 104 h 104"/>
                <a:gd name="T22" fmla="*/ 28 w 95"/>
                <a:gd name="T23" fmla="*/ 95 h 104"/>
                <a:gd name="T24" fmla="*/ 29 w 95"/>
                <a:gd name="T25" fmla="*/ 104 h 104"/>
                <a:gd name="T26" fmla="*/ 32 w 95"/>
                <a:gd name="T27" fmla="*/ 104 h 104"/>
                <a:gd name="T28" fmla="*/ 31 w 95"/>
                <a:gd name="T29" fmla="*/ 94 h 104"/>
                <a:gd name="T30" fmla="*/ 33 w 95"/>
                <a:gd name="T31" fmla="*/ 104 h 104"/>
                <a:gd name="T32" fmla="*/ 38 w 95"/>
                <a:gd name="T33" fmla="*/ 94 h 104"/>
                <a:gd name="T34" fmla="*/ 42 w 95"/>
                <a:gd name="T35" fmla="*/ 102 h 104"/>
                <a:gd name="T36" fmla="*/ 43 w 95"/>
                <a:gd name="T37" fmla="*/ 91 h 104"/>
                <a:gd name="T38" fmla="*/ 90 w 95"/>
                <a:gd name="T39" fmla="*/ 26 h 104"/>
                <a:gd name="T40" fmla="*/ 91 w 95"/>
                <a:gd name="T41" fmla="*/ 28 h 104"/>
                <a:gd name="T42" fmla="*/ 91 w 95"/>
                <a:gd name="T43" fmla="*/ 28 h 104"/>
                <a:gd name="T44" fmla="*/ 91 w 95"/>
                <a:gd name="T45" fmla="*/ 28 h 104"/>
                <a:gd name="T46" fmla="*/ 66 w 95"/>
                <a:gd name="T47" fmla="*/ 79 h 104"/>
                <a:gd name="T48" fmla="*/ 44 w 95"/>
                <a:gd name="T49" fmla="*/ 91 h 104"/>
                <a:gd name="T50" fmla="*/ 53 w 95"/>
                <a:gd name="T51" fmla="*/ 98 h 104"/>
                <a:gd name="T52" fmla="*/ 51 w 95"/>
                <a:gd name="T53" fmla="*/ 94 h 104"/>
                <a:gd name="T54" fmla="*/ 57 w 95"/>
                <a:gd name="T55" fmla="*/ 95 h 104"/>
                <a:gd name="T56" fmla="*/ 63 w 95"/>
                <a:gd name="T57" fmla="*/ 88 h 104"/>
                <a:gd name="T58" fmla="*/ 65 w 95"/>
                <a:gd name="T59" fmla="*/ 89 h 104"/>
                <a:gd name="T60" fmla="*/ 67 w 95"/>
                <a:gd name="T61" fmla="*/ 85 h 104"/>
                <a:gd name="T62" fmla="*/ 68 w 95"/>
                <a:gd name="T63" fmla="*/ 86 h 104"/>
                <a:gd name="T64" fmla="*/ 79 w 95"/>
                <a:gd name="T65" fmla="*/ 64 h 104"/>
                <a:gd name="T66" fmla="*/ 89 w 95"/>
                <a:gd name="T67" fmla="*/ 55 h 104"/>
                <a:gd name="T68" fmla="*/ 93 w 95"/>
                <a:gd name="T69" fmla="*/ 58 h 104"/>
                <a:gd name="T70" fmla="*/ 94 w 95"/>
                <a:gd name="T71" fmla="*/ 31 h 104"/>
                <a:gd name="T72" fmla="*/ 94 w 95"/>
                <a:gd name="T73" fmla="*/ 26 h 104"/>
                <a:gd name="T74" fmla="*/ 94 w 95"/>
                <a:gd name="T75" fmla="*/ 26 h 104"/>
                <a:gd name="T76" fmla="*/ 94 w 95"/>
                <a:gd name="T77" fmla="*/ 26 h 104"/>
                <a:gd name="T78" fmla="*/ 94 w 95"/>
                <a:gd name="T79" fmla="*/ 26 h 104"/>
                <a:gd name="T80" fmla="*/ 94 w 95"/>
                <a:gd name="T81" fmla="*/ 18 h 104"/>
                <a:gd name="T82" fmla="*/ 87 w 95"/>
                <a:gd name="T8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04">
                  <a:moveTo>
                    <a:pt x="43" y="91"/>
                  </a:moveTo>
                  <a:cubicBezTo>
                    <a:pt x="36" y="93"/>
                    <a:pt x="29" y="94"/>
                    <a:pt x="24" y="94"/>
                  </a:cubicBezTo>
                  <a:cubicBezTo>
                    <a:pt x="24" y="94"/>
                    <a:pt x="24" y="94"/>
                    <a:pt x="24" y="94"/>
                  </a:cubicBezTo>
                  <a:cubicBezTo>
                    <a:pt x="18" y="94"/>
                    <a:pt x="11" y="93"/>
                    <a:pt x="5" y="92"/>
                  </a:cubicBezTo>
                  <a:cubicBezTo>
                    <a:pt x="3" y="93"/>
                    <a:pt x="1" y="94"/>
                    <a:pt x="0" y="96"/>
                  </a:cubicBezTo>
                  <a:cubicBezTo>
                    <a:pt x="2" y="98"/>
                    <a:pt x="4" y="99"/>
                    <a:pt x="7" y="100"/>
                  </a:cubicBezTo>
                  <a:cubicBezTo>
                    <a:pt x="7" y="98"/>
                    <a:pt x="8" y="96"/>
                    <a:pt x="10" y="94"/>
                  </a:cubicBezTo>
                  <a:cubicBezTo>
                    <a:pt x="10" y="94"/>
                    <a:pt x="10" y="94"/>
                    <a:pt x="10" y="94"/>
                  </a:cubicBezTo>
                  <a:cubicBezTo>
                    <a:pt x="9" y="96"/>
                    <a:pt x="8" y="98"/>
                    <a:pt x="7" y="100"/>
                  </a:cubicBezTo>
                  <a:cubicBezTo>
                    <a:pt x="8" y="101"/>
                    <a:pt x="8" y="101"/>
                    <a:pt x="9" y="101"/>
                  </a:cubicBezTo>
                  <a:cubicBezTo>
                    <a:pt x="11" y="102"/>
                    <a:pt x="13" y="103"/>
                    <a:pt x="15" y="103"/>
                  </a:cubicBezTo>
                  <a:cubicBezTo>
                    <a:pt x="16" y="100"/>
                    <a:pt x="16" y="97"/>
                    <a:pt x="17" y="95"/>
                  </a:cubicBezTo>
                  <a:cubicBezTo>
                    <a:pt x="18" y="94"/>
                    <a:pt x="18" y="94"/>
                    <a:pt x="18" y="94"/>
                  </a:cubicBezTo>
                  <a:cubicBezTo>
                    <a:pt x="18" y="94"/>
                    <a:pt x="18" y="94"/>
                    <a:pt x="18" y="94"/>
                  </a:cubicBezTo>
                  <a:cubicBezTo>
                    <a:pt x="17" y="97"/>
                    <a:pt x="16" y="99"/>
                    <a:pt x="16" y="102"/>
                  </a:cubicBezTo>
                  <a:cubicBezTo>
                    <a:pt x="16" y="102"/>
                    <a:pt x="16" y="103"/>
                    <a:pt x="16" y="103"/>
                  </a:cubicBezTo>
                  <a:cubicBezTo>
                    <a:pt x="17" y="103"/>
                    <a:pt x="18" y="104"/>
                    <a:pt x="19" y="104"/>
                  </a:cubicBezTo>
                  <a:cubicBezTo>
                    <a:pt x="19" y="101"/>
                    <a:pt x="19" y="98"/>
                    <a:pt x="20" y="95"/>
                  </a:cubicBezTo>
                  <a:cubicBezTo>
                    <a:pt x="20" y="95"/>
                    <a:pt x="20" y="95"/>
                    <a:pt x="20" y="95"/>
                  </a:cubicBezTo>
                  <a:cubicBezTo>
                    <a:pt x="20" y="95"/>
                    <a:pt x="20" y="95"/>
                    <a:pt x="20" y="95"/>
                  </a:cubicBezTo>
                  <a:cubicBezTo>
                    <a:pt x="20" y="98"/>
                    <a:pt x="20" y="101"/>
                    <a:pt x="20" y="104"/>
                  </a:cubicBezTo>
                  <a:cubicBezTo>
                    <a:pt x="22" y="104"/>
                    <a:pt x="24" y="104"/>
                    <a:pt x="25" y="104"/>
                  </a:cubicBezTo>
                  <a:cubicBezTo>
                    <a:pt x="26" y="104"/>
                    <a:pt x="27" y="104"/>
                    <a:pt x="28" y="104"/>
                  </a:cubicBezTo>
                  <a:cubicBezTo>
                    <a:pt x="28" y="101"/>
                    <a:pt x="28" y="98"/>
                    <a:pt x="28" y="95"/>
                  </a:cubicBezTo>
                  <a:cubicBezTo>
                    <a:pt x="28" y="95"/>
                    <a:pt x="28" y="95"/>
                    <a:pt x="28" y="95"/>
                  </a:cubicBezTo>
                  <a:cubicBezTo>
                    <a:pt x="29" y="98"/>
                    <a:pt x="29" y="101"/>
                    <a:pt x="29" y="104"/>
                  </a:cubicBezTo>
                  <a:cubicBezTo>
                    <a:pt x="30" y="104"/>
                    <a:pt x="31" y="104"/>
                    <a:pt x="31" y="104"/>
                  </a:cubicBezTo>
                  <a:cubicBezTo>
                    <a:pt x="31" y="104"/>
                    <a:pt x="32" y="104"/>
                    <a:pt x="32" y="104"/>
                  </a:cubicBezTo>
                  <a:cubicBezTo>
                    <a:pt x="32" y="103"/>
                    <a:pt x="32" y="103"/>
                    <a:pt x="32" y="102"/>
                  </a:cubicBezTo>
                  <a:cubicBezTo>
                    <a:pt x="32" y="99"/>
                    <a:pt x="31" y="97"/>
                    <a:pt x="31" y="94"/>
                  </a:cubicBezTo>
                  <a:cubicBezTo>
                    <a:pt x="31" y="95"/>
                    <a:pt x="31" y="95"/>
                    <a:pt x="31" y="95"/>
                  </a:cubicBezTo>
                  <a:cubicBezTo>
                    <a:pt x="32" y="98"/>
                    <a:pt x="33" y="101"/>
                    <a:pt x="33" y="104"/>
                  </a:cubicBezTo>
                  <a:cubicBezTo>
                    <a:pt x="36" y="103"/>
                    <a:pt x="38" y="103"/>
                    <a:pt x="41" y="102"/>
                  </a:cubicBezTo>
                  <a:cubicBezTo>
                    <a:pt x="41" y="99"/>
                    <a:pt x="40" y="97"/>
                    <a:pt x="38" y="94"/>
                  </a:cubicBezTo>
                  <a:cubicBezTo>
                    <a:pt x="38" y="94"/>
                    <a:pt x="38" y="94"/>
                    <a:pt x="38" y="94"/>
                  </a:cubicBezTo>
                  <a:cubicBezTo>
                    <a:pt x="40" y="96"/>
                    <a:pt x="41" y="99"/>
                    <a:pt x="42" y="102"/>
                  </a:cubicBezTo>
                  <a:cubicBezTo>
                    <a:pt x="44" y="101"/>
                    <a:pt x="47" y="100"/>
                    <a:pt x="49" y="99"/>
                  </a:cubicBezTo>
                  <a:cubicBezTo>
                    <a:pt x="48" y="96"/>
                    <a:pt x="46" y="93"/>
                    <a:pt x="43" y="91"/>
                  </a:cubicBezTo>
                  <a:moveTo>
                    <a:pt x="87" y="0"/>
                  </a:moveTo>
                  <a:cubicBezTo>
                    <a:pt x="89" y="13"/>
                    <a:pt x="90" y="24"/>
                    <a:pt x="90" y="26"/>
                  </a:cubicBezTo>
                  <a:cubicBezTo>
                    <a:pt x="90" y="26"/>
                    <a:pt x="90" y="26"/>
                    <a:pt x="90" y="26"/>
                  </a:cubicBezTo>
                  <a:cubicBezTo>
                    <a:pt x="91" y="27"/>
                    <a:pt x="91" y="28"/>
                    <a:pt x="91" y="28"/>
                  </a:cubicBezTo>
                  <a:cubicBezTo>
                    <a:pt x="91" y="28"/>
                    <a:pt x="91" y="28"/>
                    <a:pt x="91" y="28"/>
                  </a:cubicBezTo>
                  <a:cubicBezTo>
                    <a:pt x="91" y="28"/>
                    <a:pt x="91" y="28"/>
                    <a:pt x="91" y="28"/>
                  </a:cubicBezTo>
                  <a:cubicBezTo>
                    <a:pt x="91" y="28"/>
                    <a:pt x="91" y="28"/>
                    <a:pt x="91" y="28"/>
                  </a:cubicBezTo>
                  <a:cubicBezTo>
                    <a:pt x="91" y="28"/>
                    <a:pt x="91" y="28"/>
                    <a:pt x="91" y="28"/>
                  </a:cubicBezTo>
                  <a:cubicBezTo>
                    <a:pt x="88" y="36"/>
                    <a:pt x="81" y="54"/>
                    <a:pt x="73" y="68"/>
                  </a:cubicBezTo>
                  <a:cubicBezTo>
                    <a:pt x="71" y="72"/>
                    <a:pt x="69" y="76"/>
                    <a:pt x="66" y="79"/>
                  </a:cubicBezTo>
                  <a:cubicBezTo>
                    <a:pt x="64" y="82"/>
                    <a:pt x="60" y="85"/>
                    <a:pt x="56" y="87"/>
                  </a:cubicBezTo>
                  <a:cubicBezTo>
                    <a:pt x="52" y="89"/>
                    <a:pt x="48" y="90"/>
                    <a:pt x="44" y="91"/>
                  </a:cubicBezTo>
                  <a:cubicBezTo>
                    <a:pt x="47" y="93"/>
                    <a:pt x="49" y="96"/>
                    <a:pt x="50" y="99"/>
                  </a:cubicBezTo>
                  <a:cubicBezTo>
                    <a:pt x="51" y="99"/>
                    <a:pt x="52" y="98"/>
                    <a:pt x="53" y="98"/>
                  </a:cubicBezTo>
                  <a:cubicBezTo>
                    <a:pt x="52" y="97"/>
                    <a:pt x="52" y="95"/>
                    <a:pt x="51" y="94"/>
                  </a:cubicBezTo>
                  <a:cubicBezTo>
                    <a:pt x="51" y="94"/>
                    <a:pt x="51" y="94"/>
                    <a:pt x="51" y="94"/>
                  </a:cubicBezTo>
                  <a:cubicBezTo>
                    <a:pt x="52" y="95"/>
                    <a:pt x="53" y="96"/>
                    <a:pt x="53" y="97"/>
                  </a:cubicBezTo>
                  <a:cubicBezTo>
                    <a:pt x="55" y="97"/>
                    <a:pt x="56" y="96"/>
                    <a:pt x="57" y="95"/>
                  </a:cubicBezTo>
                  <a:cubicBezTo>
                    <a:pt x="60" y="93"/>
                    <a:pt x="63" y="91"/>
                    <a:pt x="65" y="89"/>
                  </a:cubicBezTo>
                  <a:cubicBezTo>
                    <a:pt x="64" y="89"/>
                    <a:pt x="63" y="88"/>
                    <a:pt x="63" y="88"/>
                  </a:cubicBezTo>
                  <a:cubicBezTo>
                    <a:pt x="63" y="88"/>
                    <a:pt x="63" y="88"/>
                    <a:pt x="63" y="88"/>
                  </a:cubicBezTo>
                  <a:cubicBezTo>
                    <a:pt x="63" y="88"/>
                    <a:pt x="64" y="88"/>
                    <a:pt x="65" y="89"/>
                  </a:cubicBezTo>
                  <a:cubicBezTo>
                    <a:pt x="66" y="88"/>
                    <a:pt x="67" y="87"/>
                    <a:pt x="68" y="86"/>
                  </a:cubicBezTo>
                  <a:cubicBezTo>
                    <a:pt x="67" y="86"/>
                    <a:pt x="67" y="86"/>
                    <a:pt x="67" y="85"/>
                  </a:cubicBezTo>
                  <a:cubicBezTo>
                    <a:pt x="67" y="85"/>
                    <a:pt x="67" y="85"/>
                    <a:pt x="67" y="85"/>
                  </a:cubicBezTo>
                  <a:cubicBezTo>
                    <a:pt x="67" y="85"/>
                    <a:pt x="67" y="85"/>
                    <a:pt x="68" y="86"/>
                  </a:cubicBezTo>
                  <a:cubicBezTo>
                    <a:pt x="71" y="82"/>
                    <a:pt x="72" y="79"/>
                    <a:pt x="74" y="75"/>
                  </a:cubicBezTo>
                  <a:cubicBezTo>
                    <a:pt x="75" y="71"/>
                    <a:pt x="77" y="68"/>
                    <a:pt x="79" y="64"/>
                  </a:cubicBezTo>
                  <a:cubicBezTo>
                    <a:pt x="80" y="61"/>
                    <a:pt x="82" y="58"/>
                    <a:pt x="85" y="56"/>
                  </a:cubicBezTo>
                  <a:cubicBezTo>
                    <a:pt x="86" y="56"/>
                    <a:pt x="87" y="55"/>
                    <a:pt x="89" y="55"/>
                  </a:cubicBezTo>
                  <a:cubicBezTo>
                    <a:pt x="90" y="55"/>
                    <a:pt x="91" y="56"/>
                    <a:pt x="93" y="57"/>
                  </a:cubicBezTo>
                  <a:cubicBezTo>
                    <a:pt x="93" y="58"/>
                    <a:pt x="93" y="58"/>
                    <a:pt x="93" y="58"/>
                  </a:cubicBezTo>
                  <a:cubicBezTo>
                    <a:pt x="93" y="57"/>
                    <a:pt x="93" y="57"/>
                    <a:pt x="93" y="56"/>
                  </a:cubicBezTo>
                  <a:cubicBezTo>
                    <a:pt x="94" y="46"/>
                    <a:pt x="94" y="37"/>
                    <a:pt x="94" y="31"/>
                  </a:cubicBezTo>
                  <a:cubicBezTo>
                    <a:pt x="94" y="29"/>
                    <a:pt x="94" y="27"/>
                    <a:pt x="94" y="26"/>
                  </a:cubicBezTo>
                  <a:cubicBezTo>
                    <a:pt x="94" y="26"/>
                    <a:pt x="94" y="26"/>
                    <a:pt x="94" y="26"/>
                  </a:cubicBezTo>
                  <a:cubicBezTo>
                    <a:pt x="94" y="26"/>
                    <a:pt x="94" y="26"/>
                    <a:pt x="94" y="26"/>
                  </a:cubicBezTo>
                  <a:cubicBezTo>
                    <a:pt x="94" y="26"/>
                    <a:pt x="94" y="26"/>
                    <a:pt x="94" y="26"/>
                  </a:cubicBezTo>
                  <a:cubicBezTo>
                    <a:pt x="94" y="26"/>
                    <a:pt x="94" y="26"/>
                    <a:pt x="94" y="26"/>
                  </a:cubicBezTo>
                  <a:cubicBezTo>
                    <a:pt x="94" y="26"/>
                    <a:pt x="94" y="26"/>
                    <a:pt x="94" y="26"/>
                  </a:cubicBezTo>
                  <a:cubicBezTo>
                    <a:pt x="94" y="26"/>
                    <a:pt x="94" y="26"/>
                    <a:pt x="94" y="26"/>
                  </a:cubicBezTo>
                  <a:cubicBezTo>
                    <a:pt x="94" y="26"/>
                    <a:pt x="94" y="26"/>
                    <a:pt x="94" y="26"/>
                  </a:cubicBezTo>
                  <a:cubicBezTo>
                    <a:pt x="94" y="24"/>
                    <a:pt x="94" y="22"/>
                    <a:pt x="95" y="19"/>
                  </a:cubicBezTo>
                  <a:cubicBezTo>
                    <a:pt x="95" y="18"/>
                    <a:pt x="94" y="18"/>
                    <a:pt x="94" y="18"/>
                  </a:cubicBezTo>
                  <a:cubicBezTo>
                    <a:pt x="94" y="17"/>
                    <a:pt x="94" y="16"/>
                    <a:pt x="94" y="15"/>
                  </a:cubicBezTo>
                  <a:cubicBezTo>
                    <a:pt x="90" y="11"/>
                    <a:pt x="88" y="5"/>
                    <a:pt x="87" y="0"/>
                  </a:cubicBezTo>
                </a:path>
              </a:pathLst>
            </a:custGeom>
            <a:solidFill>
              <a:srgbClr val="AA43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pic>
          <p:nvPicPr>
            <p:cNvPr id="36" name="Picture 9458">
              <a:extLst>
                <a:ext uri="{FF2B5EF4-FFF2-40B4-BE49-F238E27FC236}">
                  <a16:creationId xmlns:a16="http://schemas.microsoft.com/office/drawing/2014/main" id="{831D11BF-02F0-47E5-B1FC-9A1302D0DC2C}"/>
                </a:ext>
              </a:extLst>
            </p:cNvPr>
            <p:cNvPicPr>
              <a:picLocks noChangeAspect="1" noChangeArrowheads="1"/>
            </p:cNvPicPr>
            <p:nvPr/>
          </p:nvPicPr>
          <p:blipFill>
            <a:blip r:embed="rId654">
              <a:extLst>
                <a:ext uri="{28A0092B-C50C-407E-A947-70E740481C1C}">
                  <a14:useLocalDpi xmlns:a14="http://schemas.microsoft.com/office/drawing/2010/main" val="0"/>
                </a:ext>
              </a:extLst>
            </a:blip>
            <a:stretch>
              <a:fillRect/>
            </a:stretch>
          </p:blipFill>
          <p:spPr bwMode="auto">
            <a:xfrm>
              <a:off x="10707688" y="3722688"/>
              <a:ext cx="19050"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Freeform 9459">
              <a:extLst>
                <a:ext uri="{FF2B5EF4-FFF2-40B4-BE49-F238E27FC236}">
                  <a16:creationId xmlns:a16="http://schemas.microsoft.com/office/drawing/2014/main" id="{E449B560-DBE5-43BC-AB0E-66BC6C24C4DE}"/>
                </a:ext>
              </a:extLst>
            </p:cNvPr>
            <p:cNvSpPr/>
            <p:nvPr/>
          </p:nvSpPr>
          <p:spPr bwMode="auto">
            <a:xfrm>
              <a:off x="10714038" y="3729038"/>
              <a:ext cx="17463" cy="11113"/>
            </a:xfrm>
            <a:custGeom>
              <a:avLst/>
              <a:gdLst>
                <a:gd name="T0" fmla="*/ 0 w 14"/>
                <a:gd name="T1" fmla="*/ 0 h 10"/>
                <a:gd name="T2" fmla="*/ 2 w 14"/>
                <a:gd name="T3" fmla="*/ 3 h 10"/>
                <a:gd name="T4" fmla="*/ 10 w 14"/>
                <a:gd name="T5" fmla="*/ 10 h 10"/>
                <a:gd name="T6" fmla="*/ 14 w 14"/>
                <a:gd name="T7" fmla="*/ 5 h 10"/>
                <a:gd name="T8" fmla="*/ 7 w 14"/>
                <a:gd name="T9" fmla="*/ 3 h 10"/>
                <a:gd name="T10" fmla="*/ 7 w 14"/>
                <a:gd name="T11" fmla="*/ 3 h 10"/>
                <a:gd name="T12" fmla="*/ 7 w 14"/>
                <a:gd name="T13" fmla="*/ 3 h 10"/>
                <a:gd name="T14" fmla="*/ 0 w 1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0" y="0"/>
                  </a:moveTo>
                  <a:cubicBezTo>
                    <a:pt x="1" y="1"/>
                    <a:pt x="1" y="2"/>
                    <a:pt x="2" y="3"/>
                  </a:cubicBezTo>
                  <a:cubicBezTo>
                    <a:pt x="4" y="6"/>
                    <a:pt x="7" y="8"/>
                    <a:pt x="10" y="10"/>
                  </a:cubicBezTo>
                  <a:cubicBezTo>
                    <a:pt x="11" y="8"/>
                    <a:pt x="12" y="7"/>
                    <a:pt x="14" y="5"/>
                  </a:cubicBezTo>
                  <a:cubicBezTo>
                    <a:pt x="12" y="5"/>
                    <a:pt x="9" y="4"/>
                    <a:pt x="7" y="3"/>
                  </a:cubicBezTo>
                  <a:cubicBezTo>
                    <a:pt x="7" y="3"/>
                    <a:pt x="7" y="3"/>
                    <a:pt x="7" y="3"/>
                  </a:cubicBezTo>
                  <a:cubicBezTo>
                    <a:pt x="7" y="3"/>
                    <a:pt x="7" y="3"/>
                    <a:pt x="7" y="3"/>
                  </a:cubicBezTo>
                  <a:cubicBezTo>
                    <a:pt x="4" y="2"/>
                    <a:pt x="2" y="1"/>
                    <a:pt x="0" y="0"/>
                  </a:cubicBezTo>
                </a:path>
              </a:pathLst>
            </a:custGeom>
            <a:solidFill>
              <a:srgbClr val="AA43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pic>
          <p:nvPicPr>
            <p:cNvPr id="38" name="Picture 9460">
              <a:extLst>
                <a:ext uri="{FF2B5EF4-FFF2-40B4-BE49-F238E27FC236}">
                  <a16:creationId xmlns:a16="http://schemas.microsoft.com/office/drawing/2014/main" id="{4254AD92-A0D5-4361-84C0-AF533367C0D7}"/>
                </a:ext>
              </a:extLst>
            </p:cNvPr>
            <p:cNvPicPr>
              <a:picLocks noChangeAspect="1" noChangeArrowheads="1"/>
            </p:cNvPicPr>
            <p:nvPr/>
          </p:nvPicPr>
          <p:blipFill>
            <a:blip r:embed="rId655">
              <a:extLst>
                <a:ext uri="{28A0092B-C50C-407E-A947-70E740481C1C}">
                  <a14:useLocalDpi xmlns:a14="http://schemas.microsoft.com/office/drawing/2010/main" val="0"/>
                </a:ext>
              </a:extLst>
            </a:blip>
            <a:stretch>
              <a:fillRect/>
            </a:stretch>
          </p:blipFill>
          <p:spPr bwMode="auto">
            <a:xfrm>
              <a:off x="10742613" y="3749675"/>
              <a:ext cx="11113"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9461">
              <a:extLst>
                <a:ext uri="{FF2B5EF4-FFF2-40B4-BE49-F238E27FC236}">
                  <a16:creationId xmlns:a16="http://schemas.microsoft.com/office/drawing/2014/main" id="{B7F4BDC8-9A0A-49AC-81C7-7457ED2F6C80}"/>
                </a:ext>
              </a:extLst>
            </p:cNvPr>
            <p:cNvPicPr>
              <a:picLocks noChangeAspect="1" noChangeArrowheads="1"/>
            </p:cNvPicPr>
            <p:nvPr/>
          </p:nvPicPr>
          <p:blipFill>
            <a:blip r:embed="rId656">
              <a:extLst>
                <a:ext uri="{28A0092B-C50C-407E-A947-70E740481C1C}">
                  <a14:useLocalDpi xmlns:a14="http://schemas.microsoft.com/office/drawing/2010/main" val="0"/>
                </a:ext>
              </a:extLst>
            </a:blip>
            <a:stretch>
              <a:fillRect/>
            </a:stretch>
          </p:blipFill>
          <p:spPr bwMode="auto">
            <a:xfrm>
              <a:off x="10742613" y="3744913"/>
              <a:ext cx="11113"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9462">
              <a:extLst>
                <a:ext uri="{FF2B5EF4-FFF2-40B4-BE49-F238E27FC236}">
                  <a16:creationId xmlns:a16="http://schemas.microsoft.com/office/drawing/2014/main" id="{C363D8B6-E7D5-4443-9795-B300C867725E}"/>
                </a:ext>
              </a:extLst>
            </p:cNvPr>
            <p:cNvPicPr>
              <a:picLocks noChangeAspect="1" noChangeArrowheads="1"/>
            </p:cNvPicPr>
            <p:nvPr/>
          </p:nvPicPr>
          <p:blipFill>
            <a:blip r:embed="rId657">
              <a:extLst>
                <a:ext uri="{28A0092B-C50C-407E-A947-70E740481C1C}">
                  <a14:useLocalDpi xmlns:a14="http://schemas.microsoft.com/office/drawing/2010/main" val="0"/>
                </a:ext>
              </a:extLst>
            </a:blip>
            <a:stretch>
              <a:fillRect/>
            </a:stretch>
          </p:blipFill>
          <p:spPr bwMode="auto">
            <a:xfrm>
              <a:off x="10742613" y="3732213"/>
              <a:ext cx="11113" cy="2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9463">
              <a:extLst>
                <a:ext uri="{FF2B5EF4-FFF2-40B4-BE49-F238E27FC236}">
                  <a16:creationId xmlns:a16="http://schemas.microsoft.com/office/drawing/2014/main" id="{A6A3D737-2F1D-41BE-A849-182FC5B05B0F}"/>
                </a:ext>
              </a:extLst>
            </p:cNvPr>
            <p:cNvPicPr>
              <a:picLocks noChangeAspect="1" noChangeArrowheads="1"/>
            </p:cNvPicPr>
            <p:nvPr/>
          </p:nvPicPr>
          <p:blipFill>
            <a:blip r:embed="rId658">
              <a:extLst>
                <a:ext uri="{28A0092B-C50C-407E-A947-70E740481C1C}">
                  <a14:useLocalDpi xmlns:a14="http://schemas.microsoft.com/office/drawing/2010/main" val="0"/>
                </a:ext>
              </a:extLst>
            </a:blip>
            <a:stretch>
              <a:fillRect/>
            </a:stretch>
          </p:blipFill>
          <p:spPr bwMode="auto">
            <a:xfrm>
              <a:off x="10739438" y="3748088"/>
              <a:ext cx="11113"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9464">
              <a:extLst>
                <a:ext uri="{FF2B5EF4-FFF2-40B4-BE49-F238E27FC236}">
                  <a16:creationId xmlns:a16="http://schemas.microsoft.com/office/drawing/2014/main" id="{178D191C-C0C4-45B0-A998-9D89CC606FD7}"/>
                </a:ext>
              </a:extLst>
            </p:cNvPr>
            <p:cNvPicPr>
              <a:picLocks noChangeAspect="1" noChangeArrowheads="1"/>
            </p:cNvPicPr>
            <p:nvPr/>
          </p:nvPicPr>
          <p:blipFill>
            <a:blip r:embed="rId659">
              <a:extLst>
                <a:ext uri="{28A0092B-C50C-407E-A947-70E740481C1C}">
                  <a14:useLocalDpi xmlns:a14="http://schemas.microsoft.com/office/drawing/2010/main" val="0"/>
                </a:ext>
              </a:extLst>
            </a:blip>
            <a:stretch>
              <a:fillRect/>
            </a:stretch>
          </p:blipFill>
          <p:spPr bwMode="auto">
            <a:xfrm>
              <a:off x="10739438" y="3744913"/>
              <a:ext cx="11113"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9465">
              <a:extLst>
                <a:ext uri="{FF2B5EF4-FFF2-40B4-BE49-F238E27FC236}">
                  <a16:creationId xmlns:a16="http://schemas.microsoft.com/office/drawing/2014/main" id="{991E2A3B-636C-475B-97A9-71B0CF17267D}"/>
                </a:ext>
              </a:extLst>
            </p:cNvPr>
            <p:cNvPicPr>
              <a:picLocks noChangeAspect="1" noChangeArrowheads="1"/>
            </p:cNvPicPr>
            <p:nvPr/>
          </p:nvPicPr>
          <p:blipFill>
            <a:blip r:embed="rId657">
              <a:extLst>
                <a:ext uri="{28A0092B-C50C-407E-A947-70E740481C1C}">
                  <a14:useLocalDpi xmlns:a14="http://schemas.microsoft.com/office/drawing/2010/main" val="0"/>
                </a:ext>
              </a:extLst>
            </a:blip>
            <a:stretch>
              <a:fillRect/>
            </a:stretch>
          </p:blipFill>
          <p:spPr bwMode="auto">
            <a:xfrm>
              <a:off x="10739438" y="3732213"/>
              <a:ext cx="11113" cy="2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9466">
              <a:extLst>
                <a:ext uri="{FF2B5EF4-FFF2-40B4-BE49-F238E27FC236}">
                  <a16:creationId xmlns:a16="http://schemas.microsoft.com/office/drawing/2014/main" id="{02E23378-9322-484B-8ED7-6810EED45B02}"/>
                </a:ext>
              </a:extLst>
            </p:cNvPr>
            <p:cNvPicPr>
              <a:picLocks noChangeAspect="1" noChangeArrowheads="1"/>
            </p:cNvPicPr>
            <p:nvPr/>
          </p:nvPicPr>
          <p:blipFill>
            <a:blip r:embed="rId660">
              <a:extLst>
                <a:ext uri="{28A0092B-C50C-407E-A947-70E740481C1C}">
                  <a14:useLocalDpi xmlns:a14="http://schemas.microsoft.com/office/drawing/2010/main" val="0"/>
                </a:ext>
              </a:extLst>
            </a:blip>
            <a:stretch>
              <a:fillRect/>
            </a:stretch>
          </p:blipFill>
          <p:spPr bwMode="auto">
            <a:xfrm>
              <a:off x="10726738" y="3748088"/>
              <a:ext cx="14288"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9467">
              <a:extLst>
                <a:ext uri="{FF2B5EF4-FFF2-40B4-BE49-F238E27FC236}">
                  <a16:creationId xmlns:a16="http://schemas.microsoft.com/office/drawing/2014/main" id="{6FA10065-8462-41AA-A01B-63C98F966777}"/>
                </a:ext>
              </a:extLst>
            </p:cNvPr>
            <p:cNvPicPr>
              <a:picLocks noChangeAspect="1" noChangeArrowheads="1"/>
            </p:cNvPicPr>
            <p:nvPr/>
          </p:nvPicPr>
          <p:blipFill>
            <a:blip r:embed="rId661">
              <a:extLst>
                <a:ext uri="{28A0092B-C50C-407E-A947-70E740481C1C}">
                  <a14:useLocalDpi xmlns:a14="http://schemas.microsoft.com/office/drawing/2010/main" val="0"/>
                </a:ext>
              </a:extLst>
            </a:blip>
            <a:stretch>
              <a:fillRect/>
            </a:stretch>
          </p:blipFill>
          <p:spPr bwMode="auto">
            <a:xfrm>
              <a:off x="10726738" y="3738563"/>
              <a:ext cx="1111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9468">
              <a:extLst>
                <a:ext uri="{FF2B5EF4-FFF2-40B4-BE49-F238E27FC236}">
                  <a16:creationId xmlns:a16="http://schemas.microsoft.com/office/drawing/2014/main" id="{78AC158E-10F5-4275-87AB-2954CC0141E9}"/>
                </a:ext>
              </a:extLst>
            </p:cNvPr>
            <p:cNvPicPr>
              <a:picLocks noChangeAspect="1" noChangeArrowheads="1"/>
            </p:cNvPicPr>
            <p:nvPr/>
          </p:nvPicPr>
          <p:blipFill>
            <a:blip r:embed="rId662">
              <a:extLst>
                <a:ext uri="{28A0092B-C50C-407E-A947-70E740481C1C}">
                  <a14:useLocalDpi xmlns:a14="http://schemas.microsoft.com/office/drawing/2010/main" val="0"/>
                </a:ext>
              </a:extLst>
            </a:blip>
            <a:stretch>
              <a:fillRect/>
            </a:stretch>
          </p:blipFill>
          <p:spPr bwMode="auto">
            <a:xfrm>
              <a:off x="10728325" y="3732213"/>
              <a:ext cx="14288"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9469">
              <a:extLst>
                <a:ext uri="{FF2B5EF4-FFF2-40B4-BE49-F238E27FC236}">
                  <a16:creationId xmlns:a16="http://schemas.microsoft.com/office/drawing/2014/main" id="{5D95EA61-75B3-450F-8E24-F2F3442C2CC6}"/>
                </a:ext>
              </a:extLst>
            </p:cNvPr>
            <p:cNvPicPr>
              <a:picLocks noChangeAspect="1" noChangeArrowheads="1"/>
            </p:cNvPicPr>
            <p:nvPr/>
          </p:nvPicPr>
          <p:blipFill>
            <a:blip r:embed="rId663">
              <a:extLst>
                <a:ext uri="{28A0092B-C50C-407E-A947-70E740481C1C}">
                  <a14:useLocalDpi xmlns:a14="http://schemas.microsoft.com/office/drawing/2010/main" val="0"/>
                </a:ext>
              </a:extLst>
            </a:blip>
            <a:stretch>
              <a:fillRect/>
            </a:stretch>
          </p:blipFill>
          <p:spPr bwMode="auto">
            <a:xfrm>
              <a:off x="10726738" y="3730625"/>
              <a:ext cx="47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9470">
              <a:extLst>
                <a:ext uri="{FF2B5EF4-FFF2-40B4-BE49-F238E27FC236}">
                  <a16:creationId xmlns:a16="http://schemas.microsoft.com/office/drawing/2014/main" id="{D4889A73-CDB0-46A6-B23E-F84E067C818E}"/>
                </a:ext>
              </a:extLst>
            </p:cNvPr>
            <p:cNvPicPr>
              <a:picLocks noChangeAspect="1" noChangeArrowheads="1"/>
            </p:cNvPicPr>
            <p:nvPr/>
          </p:nvPicPr>
          <p:blipFill>
            <a:blip r:embed="rId664">
              <a:extLst>
                <a:ext uri="{28A0092B-C50C-407E-A947-70E740481C1C}">
                  <a14:useLocalDpi xmlns:a14="http://schemas.microsoft.com/office/drawing/2010/main" val="0"/>
                </a:ext>
              </a:extLst>
            </a:blip>
            <a:stretch>
              <a:fillRect/>
            </a:stretch>
          </p:blipFill>
          <p:spPr bwMode="auto">
            <a:xfrm>
              <a:off x="10726738" y="3729038"/>
              <a:ext cx="9525"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Picture 9471">
              <a:extLst>
                <a:ext uri="{FF2B5EF4-FFF2-40B4-BE49-F238E27FC236}">
                  <a16:creationId xmlns:a16="http://schemas.microsoft.com/office/drawing/2014/main" id="{1446895C-1682-4E89-940F-48C8A628B02F}"/>
                </a:ext>
              </a:extLst>
            </p:cNvPr>
            <p:cNvPicPr>
              <a:picLocks noChangeAspect="1" noChangeArrowheads="1"/>
            </p:cNvPicPr>
            <p:nvPr/>
          </p:nvPicPr>
          <p:blipFill>
            <a:blip r:embed="rId665">
              <a:extLst>
                <a:ext uri="{28A0092B-C50C-407E-A947-70E740481C1C}">
                  <a14:useLocalDpi xmlns:a14="http://schemas.microsoft.com/office/drawing/2010/main" val="0"/>
                </a:ext>
              </a:extLst>
            </a:blip>
            <a:stretch>
              <a:fillRect/>
            </a:stretch>
          </p:blipFill>
          <p:spPr bwMode="auto">
            <a:xfrm>
              <a:off x="10717213" y="3743325"/>
              <a:ext cx="9525" cy="2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Picture 9472">
              <a:extLst>
                <a:ext uri="{FF2B5EF4-FFF2-40B4-BE49-F238E27FC236}">
                  <a16:creationId xmlns:a16="http://schemas.microsoft.com/office/drawing/2014/main" id="{507746D2-DFB4-4DB2-B4EA-4602E4879434}"/>
                </a:ext>
              </a:extLst>
            </p:cNvPr>
            <p:cNvPicPr>
              <a:picLocks noChangeAspect="1" noChangeArrowheads="1"/>
            </p:cNvPicPr>
            <p:nvPr/>
          </p:nvPicPr>
          <p:blipFill>
            <a:blip r:embed="rId666">
              <a:extLst>
                <a:ext uri="{28A0092B-C50C-407E-A947-70E740481C1C}">
                  <a14:useLocalDpi xmlns:a14="http://schemas.microsoft.com/office/drawing/2010/main" val="0"/>
                </a:ext>
              </a:extLst>
            </a:blip>
            <a:stretch>
              <a:fillRect/>
            </a:stretch>
          </p:blipFill>
          <p:spPr bwMode="auto">
            <a:xfrm>
              <a:off x="10717213" y="3733800"/>
              <a:ext cx="14288" cy="2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9473">
              <a:extLst>
                <a:ext uri="{FF2B5EF4-FFF2-40B4-BE49-F238E27FC236}">
                  <a16:creationId xmlns:a16="http://schemas.microsoft.com/office/drawing/2014/main" id="{9E2EB072-EBF8-41F1-97EF-19AC34726737}"/>
                </a:ext>
              </a:extLst>
            </p:cNvPr>
            <p:cNvPicPr>
              <a:picLocks noChangeAspect="1" noChangeArrowheads="1"/>
            </p:cNvPicPr>
            <p:nvPr/>
          </p:nvPicPr>
          <p:blipFill>
            <a:blip r:embed="rId667">
              <a:extLst>
                <a:ext uri="{28A0092B-C50C-407E-A947-70E740481C1C}">
                  <a14:useLocalDpi xmlns:a14="http://schemas.microsoft.com/office/drawing/2010/main" val="0"/>
                </a:ext>
              </a:extLst>
            </a:blip>
            <a:stretch>
              <a:fillRect/>
            </a:stretch>
          </p:blipFill>
          <p:spPr bwMode="auto">
            <a:xfrm>
              <a:off x="10720388" y="3730625"/>
              <a:ext cx="14288"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9474">
              <a:extLst>
                <a:ext uri="{FF2B5EF4-FFF2-40B4-BE49-F238E27FC236}">
                  <a16:creationId xmlns:a16="http://schemas.microsoft.com/office/drawing/2014/main" id="{1EA19BE9-2882-4E78-B83F-60573309EC71}"/>
                </a:ext>
              </a:extLst>
            </p:cNvPr>
            <p:cNvPicPr>
              <a:picLocks noChangeAspect="1" noChangeArrowheads="1"/>
            </p:cNvPicPr>
            <p:nvPr/>
          </p:nvPicPr>
          <p:blipFill>
            <a:blip r:embed="rId668">
              <a:extLst>
                <a:ext uri="{28A0092B-C50C-407E-A947-70E740481C1C}">
                  <a14:useLocalDpi xmlns:a14="http://schemas.microsoft.com/office/drawing/2010/main" val="0"/>
                </a:ext>
              </a:extLst>
            </a:blip>
            <a:stretch>
              <a:fillRect/>
            </a:stretch>
          </p:blipFill>
          <p:spPr bwMode="auto">
            <a:xfrm>
              <a:off x="10710863" y="3740150"/>
              <a:ext cx="11113"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9475">
              <a:extLst>
                <a:ext uri="{FF2B5EF4-FFF2-40B4-BE49-F238E27FC236}">
                  <a16:creationId xmlns:a16="http://schemas.microsoft.com/office/drawing/2014/main" id="{E58AC2E1-BD53-4B3C-8C6C-1A424FDCD015}"/>
                </a:ext>
              </a:extLst>
            </p:cNvPr>
            <p:cNvPicPr>
              <a:picLocks noChangeAspect="1" noChangeArrowheads="1"/>
            </p:cNvPicPr>
            <p:nvPr/>
          </p:nvPicPr>
          <p:blipFill>
            <a:blip r:embed="rId669">
              <a:extLst>
                <a:ext uri="{28A0092B-C50C-407E-A947-70E740481C1C}">
                  <a14:useLocalDpi xmlns:a14="http://schemas.microsoft.com/office/drawing/2010/main" val="0"/>
                </a:ext>
              </a:extLst>
            </a:blip>
            <a:stretch>
              <a:fillRect/>
            </a:stretch>
          </p:blipFill>
          <p:spPr bwMode="auto">
            <a:xfrm>
              <a:off x="10712450" y="3730625"/>
              <a:ext cx="14288"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9476">
              <a:extLst>
                <a:ext uri="{FF2B5EF4-FFF2-40B4-BE49-F238E27FC236}">
                  <a16:creationId xmlns:a16="http://schemas.microsoft.com/office/drawing/2014/main" id="{C46618A7-74DF-4F15-8DBF-DBD2D935A4D9}"/>
                </a:ext>
              </a:extLst>
            </p:cNvPr>
            <p:cNvPicPr>
              <a:picLocks noChangeAspect="1" noChangeArrowheads="1"/>
            </p:cNvPicPr>
            <p:nvPr/>
          </p:nvPicPr>
          <p:blipFill>
            <a:blip r:embed="rId670">
              <a:extLst>
                <a:ext uri="{28A0092B-C50C-407E-A947-70E740481C1C}">
                  <a14:useLocalDpi xmlns:a14="http://schemas.microsoft.com/office/drawing/2010/main" val="0"/>
                </a:ext>
              </a:extLst>
            </a:blip>
            <a:stretch>
              <a:fillRect/>
            </a:stretch>
          </p:blipFill>
          <p:spPr bwMode="auto">
            <a:xfrm>
              <a:off x="10690225" y="3729038"/>
              <a:ext cx="17463"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9477">
              <a:extLst>
                <a:ext uri="{FF2B5EF4-FFF2-40B4-BE49-F238E27FC236}">
                  <a16:creationId xmlns:a16="http://schemas.microsoft.com/office/drawing/2014/main" id="{83A4D22F-425D-4C4B-A938-D4B3F0CA5693}"/>
                </a:ext>
              </a:extLst>
            </p:cNvPr>
            <p:cNvPicPr>
              <a:picLocks noChangeAspect="1" noChangeArrowheads="1"/>
            </p:cNvPicPr>
            <p:nvPr/>
          </p:nvPicPr>
          <p:blipFill>
            <a:blip r:embed="rId671">
              <a:extLst>
                <a:ext uri="{28A0092B-C50C-407E-A947-70E740481C1C}">
                  <a14:useLocalDpi xmlns:a14="http://schemas.microsoft.com/office/drawing/2010/main" val="0"/>
                </a:ext>
              </a:extLst>
            </a:blip>
            <a:stretch>
              <a:fillRect/>
            </a:stretch>
          </p:blipFill>
          <p:spPr bwMode="auto">
            <a:xfrm>
              <a:off x="10698163" y="3724275"/>
              <a:ext cx="14288"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9478">
              <a:extLst>
                <a:ext uri="{FF2B5EF4-FFF2-40B4-BE49-F238E27FC236}">
                  <a16:creationId xmlns:a16="http://schemas.microsoft.com/office/drawing/2014/main" id="{38741C5B-0B81-4AD3-8652-800BFC83FF91}"/>
                </a:ext>
              </a:extLst>
            </p:cNvPr>
            <p:cNvPicPr>
              <a:picLocks noChangeAspect="1" noChangeArrowheads="1"/>
            </p:cNvPicPr>
            <p:nvPr/>
          </p:nvPicPr>
          <p:blipFill>
            <a:blip r:embed="rId672">
              <a:extLst>
                <a:ext uri="{28A0092B-C50C-407E-A947-70E740481C1C}">
                  <a14:useLocalDpi xmlns:a14="http://schemas.microsoft.com/office/drawing/2010/main" val="0"/>
                </a:ext>
              </a:extLst>
            </a:blip>
            <a:stretch>
              <a:fillRect/>
            </a:stretch>
          </p:blipFill>
          <p:spPr bwMode="auto">
            <a:xfrm>
              <a:off x="10688638" y="3725863"/>
              <a:ext cx="17463" cy="2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9479">
              <a:extLst>
                <a:ext uri="{FF2B5EF4-FFF2-40B4-BE49-F238E27FC236}">
                  <a16:creationId xmlns:a16="http://schemas.microsoft.com/office/drawing/2014/main" id="{07422475-A23F-49B7-AC55-4CCBC0C0AB6B}"/>
                </a:ext>
              </a:extLst>
            </p:cNvPr>
            <p:cNvPicPr>
              <a:picLocks noChangeAspect="1" noChangeArrowheads="1"/>
            </p:cNvPicPr>
            <p:nvPr/>
          </p:nvPicPr>
          <p:blipFill>
            <a:blip r:embed="rId673">
              <a:extLst>
                <a:ext uri="{28A0092B-C50C-407E-A947-70E740481C1C}">
                  <a14:useLocalDpi xmlns:a14="http://schemas.microsoft.com/office/drawing/2010/main" val="0"/>
                </a:ext>
              </a:extLst>
            </a:blip>
            <a:stretch>
              <a:fillRect/>
            </a:stretch>
          </p:blipFill>
          <p:spPr bwMode="auto">
            <a:xfrm>
              <a:off x="10693400" y="3721100"/>
              <a:ext cx="14288"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Picture 9480">
              <a:extLst>
                <a:ext uri="{FF2B5EF4-FFF2-40B4-BE49-F238E27FC236}">
                  <a16:creationId xmlns:a16="http://schemas.microsoft.com/office/drawing/2014/main" id="{C757A3ED-DEA3-4085-83B5-0C799CC95AF6}"/>
                </a:ext>
              </a:extLst>
            </p:cNvPr>
            <p:cNvPicPr>
              <a:picLocks noChangeAspect="1" noChangeArrowheads="1"/>
            </p:cNvPicPr>
            <p:nvPr/>
          </p:nvPicPr>
          <p:blipFill>
            <a:blip r:embed="rId674">
              <a:extLst>
                <a:ext uri="{28A0092B-C50C-407E-A947-70E740481C1C}">
                  <a14:useLocalDpi xmlns:a14="http://schemas.microsoft.com/office/drawing/2010/main" val="0"/>
                </a:ext>
              </a:extLst>
            </a:blip>
            <a:stretch>
              <a:fillRect/>
            </a:stretch>
          </p:blipFill>
          <p:spPr bwMode="auto">
            <a:xfrm>
              <a:off x="10683875" y="3719513"/>
              <a:ext cx="142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9481">
              <a:extLst>
                <a:ext uri="{FF2B5EF4-FFF2-40B4-BE49-F238E27FC236}">
                  <a16:creationId xmlns:a16="http://schemas.microsoft.com/office/drawing/2014/main" id="{E6A704B5-B236-420E-B41F-9FAEA3674589}"/>
                </a:ext>
              </a:extLst>
            </p:cNvPr>
            <p:cNvPicPr>
              <a:picLocks noChangeAspect="1" noChangeArrowheads="1"/>
            </p:cNvPicPr>
            <p:nvPr/>
          </p:nvPicPr>
          <p:blipFill>
            <a:blip r:embed="rId675">
              <a:extLst>
                <a:ext uri="{28A0092B-C50C-407E-A947-70E740481C1C}">
                  <a14:useLocalDpi xmlns:a14="http://schemas.microsoft.com/office/drawing/2010/main" val="0"/>
                </a:ext>
              </a:extLst>
            </a:blip>
            <a:stretch>
              <a:fillRect/>
            </a:stretch>
          </p:blipFill>
          <p:spPr bwMode="auto">
            <a:xfrm>
              <a:off x="10674350" y="3702050"/>
              <a:ext cx="17463"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9482">
              <a:extLst>
                <a:ext uri="{FF2B5EF4-FFF2-40B4-BE49-F238E27FC236}">
                  <a16:creationId xmlns:a16="http://schemas.microsoft.com/office/drawing/2014/main" id="{547B5AC7-0CF0-4569-808E-0E66F8187266}"/>
                </a:ext>
              </a:extLst>
            </p:cNvPr>
            <p:cNvPicPr>
              <a:picLocks noChangeAspect="1" noChangeArrowheads="1"/>
            </p:cNvPicPr>
            <p:nvPr/>
          </p:nvPicPr>
          <p:blipFill>
            <a:blip r:embed="rId676">
              <a:extLst>
                <a:ext uri="{28A0092B-C50C-407E-A947-70E740481C1C}">
                  <a14:useLocalDpi xmlns:a14="http://schemas.microsoft.com/office/drawing/2010/main" val="0"/>
                </a:ext>
              </a:extLst>
            </a:blip>
            <a:stretch>
              <a:fillRect/>
            </a:stretch>
          </p:blipFill>
          <p:spPr bwMode="auto">
            <a:xfrm>
              <a:off x="10753725" y="3749675"/>
              <a:ext cx="9525"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9483">
              <a:extLst>
                <a:ext uri="{FF2B5EF4-FFF2-40B4-BE49-F238E27FC236}">
                  <a16:creationId xmlns:a16="http://schemas.microsoft.com/office/drawing/2014/main" id="{A644A0C2-7341-4F9F-84DB-81D932534438}"/>
                </a:ext>
              </a:extLst>
            </p:cNvPr>
            <p:cNvPicPr>
              <a:picLocks noChangeAspect="1" noChangeArrowheads="1"/>
            </p:cNvPicPr>
            <p:nvPr/>
          </p:nvPicPr>
          <p:blipFill>
            <a:blip r:embed="rId677">
              <a:extLst>
                <a:ext uri="{28A0092B-C50C-407E-A947-70E740481C1C}">
                  <a14:useLocalDpi xmlns:a14="http://schemas.microsoft.com/office/drawing/2010/main" val="0"/>
                </a:ext>
              </a:extLst>
            </a:blip>
            <a:stretch>
              <a:fillRect/>
            </a:stretch>
          </p:blipFill>
          <p:spPr bwMode="auto">
            <a:xfrm>
              <a:off x="10753725" y="3744913"/>
              <a:ext cx="11113"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9484">
              <a:extLst>
                <a:ext uri="{FF2B5EF4-FFF2-40B4-BE49-F238E27FC236}">
                  <a16:creationId xmlns:a16="http://schemas.microsoft.com/office/drawing/2014/main" id="{F7DBA4E1-9998-4E3A-9D5A-91862B289651}"/>
                </a:ext>
              </a:extLst>
            </p:cNvPr>
            <p:cNvPicPr>
              <a:picLocks noChangeAspect="1" noChangeArrowheads="1"/>
            </p:cNvPicPr>
            <p:nvPr/>
          </p:nvPicPr>
          <p:blipFill>
            <a:blip r:embed="rId678">
              <a:extLst>
                <a:ext uri="{28A0092B-C50C-407E-A947-70E740481C1C}">
                  <a14:useLocalDpi xmlns:a14="http://schemas.microsoft.com/office/drawing/2010/main" val="0"/>
                </a:ext>
              </a:extLst>
            </a:blip>
            <a:stretch>
              <a:fillRect/>
            </a:stretch>
          </p:blipFill>
          <p:spPr bwMode="auto">
            <a:xfrm>
              <a:off x="10753725" y="3733800"/>
              <a:ext cx="9525" cy="2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9485">
              <a:extLst>
                <a:ext uri="{FF2B5EF4-FFF2-40B4-BE49-F238E27FC236}">
                  <a16:creationId xmlns:a16="http://schemas.microsoft.com/office/drawing/2014/main" id="{237B59A5-8F82-4BAE-A7AE-3CF4B470308C}"/>
                </a:ext>
              </a:extLst>
            </p:cNvPr>
            <p:cNvPicPr>
              <a:picLocks noChangeAspect="1" noChangeArrowheads="1"/>
            </p:cNvPicPr>
            <p:nvPr/>
          </p:nvPicPr>
          <p:blipFill>
            <a:blip r:embed="rId679">
              <a:extLst>
                <a:ext uri="{28A0092B-C50C-407E-A947-70E740481C1C}">
                  <a14:useLocalDpi xmlns:a14="http://schemas.microsoft.com/office/drawing/2010/main" val="0"/>
                </a:ext>
              </a:extLst>
            </a:blip>
            <a:stretch>
              <a:fillRect/>
            </a:stretch>
          </p:blipFill>
          <p:spPr bwMode="auto">
            <a:xfrm>
              <a:off x="10758488" y="3748088"/>
              <a:ext cx="9525"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9486">
              <a:extLst>
                <a:ext uri="{FF2B5EF4-FFF2-40B4-BE49-F238E27FC236}">
                  <a16:creationId xmlns:a16="http://schemas.microsoft.com/office/drawing/2014/main" id="{B554DF94-D99C-4937-BF85-413F64B84020}"/>
                </a:ext>
              </a:extLst>
            </p:cNvPr>
            <p:cNvPicPr>
              <a:picLocks noChangeAspect="1" noChangeArrowheads="1"/>
            </p:cNvPicPr>
            <p:nvPr/>
          </p:nvPicPr>
          <p:blipFill>
            <a:blip r:embed="rId680">
              <a:extLst>
                <a:ext uri="{28A0092B-C50C-407E-A947-70E740481C1C}">
                  <a14:useLocalDpi xmlns:a14="http://schemas.microsoft.com/office/drawing/2010/main" val="0"/>
                </a:ext>
              </a:extLst>
            </a:blip>
            <a:stretch>
              <a:fillRect/>
            </a:stretch>
          </p:blipFill>
          <p:spPr bwMode="auto">
            <a:xfrm>
              <a:off x="10758488" y="3744913"/>
              <a:ext cx="9525"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9487">
              <a:extLst>
                <a:ext uri="{FF2B5EF4-FFF2-40B4-BE49-F238E27FC236}">
                  <a16:creationId xmlns:a16="http://schemas.microsoft.com/office/drawing/2014/main" id="{B8B8C411-4D91-4C6A-BC9A-F1A425886A49}"/>
                </a:ext>
              </a:extLst>
            </p:cNvPr>
            <p:cNvPicPr>
              <a:picLocks noChangeAspect="1" noChangeArrowheads="1"/>
            </p:cNvPicPr>
            <p:nvPr/>
          </p:nvPicPr>
          <p:blipFill>
            <a:blip r:embed="rId681">
              <a:extLst>
                <a:ext uri="{28A0092B-C50C-407E-A947-70E740481C1C}">
                  <a14:useLocalDpi xmlns:a14="http://schemas.microsoft.com/office/drawing/2010/main" val="0"/>
                </a:ext>
              </a:extLst>
            </a:blip>
            <a:stretch>
              <a:fillRect/>
            </a:stretch>
          </p:blipFill>
          <p:spPr bwMode="auto">
            <a:xfrm>
              <a:off x="10756900" y="3732213"/>
              <a:ext cx="11113" cy="2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9488">
              <a:extLst>
                <a:ext uri="{FF2B5EF4-FFF2-40B4-BE49-F238E27FC236}">
                  <a16:creationId xmlns:a16="http://schemas.microsoft.com/office/drawing/2014/main" id="{823DABC3-299A-458C-9DAB-D55E8F109DCC}"/>
                </a:ext>
              </a:extLst>
            </p:cNvPr>
            <p:cNvPicPr>
              <a:picLocks noChangeAspect="1" noChangeArrowheads="1"/>
            </p:cNvPicPr>
            <p:nvPr/>
          </p:nvPicPr>
          <p:blipFill>
            <a:blip r:embed="rId682">
              <a:extLst>
                <a:ext uri="{28A0092B-C50C-407E-A947-70E740481C1C}">
                  <a14:useLocalDpi xmlns:a14="http://schemas.microsoft.com/office/drawing/2010/main" val="0"/>
                </a:ext>
              </a:extLst>
            </a:blip>
            <a:stretch>
              <a:fillRect/>
            </a:stretch>
          </p:blipFill>
          <p:spPr bwMode="auto">
            <a:xfrm>
              <a:off x="10768013" y="3748088"/>
              <a:ext cx="14288"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9489">
              <a:extLst>
                <a:ext uri="{FF2B5EF4-FFF2-40B4-BE49-F238E27FC236}">
                  <a16:creationId xmlns:a16="http://schemas.microsoft.com/office/drawing/2014/main" id="{C6B4E9C2-4E33-407C-90CE-E5B90D758AA3}"/>
                </a:ext>
              </a:extLst>
            </p:cNvPr>
            <p:cNvPicPr>
              <a:picLocks noChangeAspect="1" noChangeArrowheads="1"/>
            </p:cNvPicPr>
            <p:nvPr/>
          </p:nvPicPr>
          <p:blipFill>
            <a:blip r:embed="rId683">
              <a:extLst>
                <a:ext uri="{28A0092B-C50C-407E-A947-70E740481C1C}">
                  <a14:useLocalDpi xmlns:a14="http://schemas.microsoft.com/office/drawing/2010/main" val="0"/>
                </a:ext>
              </a:extLst>
            </a:blip>
            <a:stretch>
              <a:fillRect/>
            </a:stretch>
          </p:blipFill>
          <p:spPr bwMode="auto">
            <a:xfrm>
              <a:off x="10769600" y="3743325"/>
              <a:ext cx="11113"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9490">
              <a:extLst>
                <a:ext uri="{FF2B5EF4-FFF2-40B4-BE49-F238E27FC236}">
                  <a16:creationId xmlns:a16="http://schemas.microsoft.com/office/drawing/2014/main" id="{2F93B97C-E494-42FD-8163-CA5BDCC71F6C}"/>
                </a:ext>
              </a:extLst>
            </p:cNvPr>
            <p:cNvPicPr>
              <a:picLocks noChangeAspect="1" noChangeArrowheads="1"/>
            </p:cNvPicPr>
            <p:nvPr/>
          </p:nvPicPr>
          <p:blipFill>
            <a:blip r:embed="rId684">
              <a:extLst>
                <a:ext uri="{28A0092B-C50C-407E-A947-70E740481C1C}">
                  <a14:useLocalDpi xmlns:a14="http://schemas.microsoft.com/office/drawing/2010/main" val="0"/>
                </a:ext>
              </a:extLst>
            </a:blip>
            <a:stretch>
              <a:fillRect/>
            </a:stretch>
          </p:blipFill>
          <p:spPr bwMode="auto">
            <a:xfrm>
              <a:off x="10766425" y="3733800"/>
              <a:ext cx="142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9491">
              <a:extLst>
                <a:ext uri="{FF2B5EF4-FFF2-40B4-BE49-F238E27FC236}">
                  <a16:creationId xmlns:a16="http://schemas.microsoft.com/office/drawing/2014/main" id="{43D20F33-E843-44EF-9107-27F556336B3E}"/>
                </a:ext>
              </a:extLst>
            </p:cNvPr>
            <p:cNvPicPr>
              <a:picLocks noChangeAspect="1" noChangeArrowheads="1"/>
            </p:cNvPicPr>
            <p:nvPr/>
          </p:nvPicPr>
          <p:blipFill>
            <a:blip r:embed="rId685">
              <a:extLst>
                <a:ext uri="{28A0092B-C50C-407E-A947-70E740481C1C}">
                  <a14:useLocalDpi xmlns:a14="http://schemas.microsoft.com/office/drawing/2010/main" val="0"/>
                </a:ext>
              </a:extLst>
            </a:blip>
            <a:stretch>
              <a:fillRect/>
            </a:stretch>
          </p:blipFill>
          <p:spPr bwMode="auto">
            <a:xfrm>
              <a:off x="10774363" y="3730625"/>
              <a:ext cx="6350"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9492">
              <a:extLst>
                <a:ext uri="{FF2B5EF4-FFF2-40B4-BE49-F238E27FC236}">
                  <a16:creationId xmlns:a16="http://schemas.microsoft.com/office/drawing/2014/main" id="{E5072735-FA1E-474B-B29C-2198B89A5451}"/>
                </a:ext>
              </a:extLst>
            </p:cNvPr>
            <p:cNvPicPr>
              <a:picLocks noChangeAspect="1" noChangeArrowheads="1"/>
            </p:cNvPicPr>
            <p:nvPr/>
          </p:nvPicPr>
          <p:blipFill>
            <a:blip r:embed="rId686">
              <a:extLst>
                <a:ext uri="{28A0092B-C50C-407E-A947-70E740481C1C}">
                  <a14:useLocalDpi xmlns:a14="http://schemas.microsoft.com/office/drawing/2010/main" val="0"/>
                </a:ext>
              </a:extLst>
            </a:blip>
            <a:stretch>
              <a:fillRect/>
            </a:stretch>
          </p:blipFill>
          <p:spPr bwMode="auto">
            <a:xfrm>
              <a:off x="10779125" y="3743325"/>
              <a:ext cx="11113" cy="2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 name="Picture 9493">
              <a:extLst>
                <a:ext uri="{FF2B5EF4-FFF2-40B4-BE49-F238E27FC236}">
                  <a16:creationId xmlns:a16="http://schemas.microsoft.com/office/drawing/2014/main" id="{C3FAD058-8FEB-4024-A41C-A59B4228348A}"/>
                </a:ext>
              </a:extLst>
            </p:cNvPr>
            <p:cNvPicPr>
              <a:picLocks noChangeAspect="1" noChangeArrowheads="1"/>
            </p:cNvPicPr>
            <p:nvPr/>
          </p:nvPicPr>
          <p:blipFill>
            <a:blip r:embed="rId687">
              <a:extLst>
                <a:ext uri="{28A0092B-C50C-407E-A947-70E740481C1C}">
                  <a14:useLocalDpi xmlns:a14="http://schemas.microsoft.com/office/drawing/2010/main" val="0"/>
                </a:ext>
              </a:extLst>
            </a:blip>
            <a:stretch>
              <a:fillRect/>
            </a:stretch>
          </p:blipFill>
          <p:spPr bwMode="auto">
            <a:xfrm>
              <a:off x="10779125" y="3736975"/>
              <a:ext cx="11113"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 name="Picture 9494">
              <a:extLst>
                <a:ext uri="{FF2B5EF4-FFF2-40B4-BE49-F238E27FC236}">
                  <a16:creationId xmlns:a16="http://schemas.microsoft.com/office/drawing/2014/main" id="{965B63FF-8CD4-4794-9FE9-C4D0F43BD674}"/>
                </a:ext>
              </a:extLst>
            </p:cNvPr>
            <p:cNvPicPr>
              <a:picLocks noChangeAspect="1" noChangeArrowheads="1"/>
            </p:cNvPicPr>
            <p:nvPr/>
          </p:nvPicPr>
          <p:blipFill>
            <a:blip r:embed="rId688">
              <a:extLst>
                <a:ext uri="{28A0092B-C50C-407E-A947-70E740481C1C}">
                  <a14:useLocalDpi xmlns:a14="http://schemas.microsoft.com/office/drawing/2010/main" val="0"/>
                </a:ext>
              </a:extLst>
            </a:blip>
            <a:stretch>
              <a:fillRect/>
            </a:stretch>
          </p:blipFill>
          <p:spPr bwMode="auto">
            <a:xfrm>
              <a:off x="10772775" y="3730625"/>
              <a:ext cx="17463"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9495">
              <a:extLst>
                <a:ext uri="{FF2B5EF4-FFF2-40B4-BE49-F238E27FC236}">
                  <a16:creationId xmlns:a16="http://schemas.microsoft.com/office/drawing/2014/main" id="{A4A3A9E3-184A-4813-8BCA-65E4E65FAF8F}"/>
                </a:ext>
              </a:extLst>
            </p:cNvPr>
            <p:cNvPicPr>
              <a:picLocks noChangeAspect="1" noChangeArrowheads="1"/>
            </p:cNvPicPr>
            <p:nvPr/>
          </p:nvPicPr>
          <p:blipFill>
            <a:blip r:embed="rId689">
              <a:extLst>
                <a:ext uri="{28A0092B-C50C-407E-A947-70E740481C1C}">
                  <a14:useLocalDpi xmlns:a14="http://schemas.microsoft.com/office/drawing/2010/main" val="0"/>
                </a:ext>
              </a:extLst>
            </a:blip>
            <a:stretch>
              <a:fillRect/>
            </a:stretch>
          </p:blipFill>
          <p:spPr bwMode="auto">
            <a:xfrm>
              <a:off x="10785475" y="3743325"/>
              <a:ext cx="1111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9496">
              <a:extLst>
                <a:ext uri="{FF2B5EF4-FFF2-40B4-BE49-F238E27FC236}">
                  <a16:creationId xmlns:a16="http://schemas.microsoft.com/office/drawing/2014/main" id="{3EFCC490-798B-41EB-8AAB-8315CEBA252E}"/>
                </a:ext>
              </a:extLst>
            </p:cNvPr>
            <p:cNvPicPr>
              <a:picLocks noChangeAspect="1" noChangeArrowheads="1"/>
            </p:cNvPicPr>
            <p:nvPr/>
          </p:nvPicPr>
          <p:blipFill>
            <a:blip r:embed="rId690">
              <a:extLst>
                <a:ext uri="{28A0092B-C50C-407E-A947-70E740481C1C}">
                  <a14:useLocalDpi xmlns:a14="http://schemas.microsoft.com/office/drawing/2010/main" val="0"/>
                </a:ext>
              </a:extLst>
            </a:blip>
            <a:stretch>
              <a:fillRect/>
            </a:stretch>
          </p:blipFill>
          <p:spPr bwMode="auto">
            <a:xfrm>
              <a:off x="10782300" y="3735388"/>
              <a:ext cx="14288"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9497">
              <a:extLst>
                <a:ext uri="{FF2B5EF4-FFF2-40B4-BE49-F238E27FC236}">
                  <a16:creationId xmlns:a16="http://schemas.microsoft.com/office/drawing/2014/main" id="{B634006F-0A9E-411C-98B4-651DE8A6FAD0}"/>
                </a:ext>
              </a:extLst>
            </p:cNvPr>
            <p:cNvPicPr>
              <a:picLocks noChangeAspect="1" noChangeArrowheads="1"/>
            </p:cNvPicPr>
            <p:nvPr/>
          </p:nvPicPr>
          <p:blipFill>
            <a:blip r:embed="rId691">
              <a:extLst>
                <a:ext uri="{28A0092B-C50C-407E-A947-70E740481C1C}">
                  <a14:useLocalDpi xmlns:a14="http://schemas.microsoft.com/office/drawing/2010/main" val="0"/>
                </a:ext>
              </a:extLst>
            </a:blip>
            <a:stretch>
              <a:fillRect/>
            </a:stretch>
          </p:blipFill>
          <p:spPr bwMode="auto">
            <a:xfrm>
              <a:off x="10780713" y="3732213"/>
              <a:ext cx="14288"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9498">
              <a:extLst>
                <a:ext uri="{FF2B5EF4-FFF2-40B4-BE49-F238E27FC236}">
                  <a16:creationId xmlns:a16="http://schemas.microsoft.com/office/drawing/2014/main" id="{009C45D0-817D-4C07-8D7A-66CB473B1B5A}"/>
                </a:ext>
              </a:extLst>
            </p:cNvPr>
            <p:cNvPicPr>
              <a:picLocks noChangeAspect="1" noChangeArrowheads="1"/>
            </p:cNvPicPr>
            <p:nvPr/>
          </p:nvPicPr>
          <p:blipFill>
            <a:blip r:embed="rId692">
              <a:extLst>
                <a:ext uri="{28A0092B-C50C-407E-A947-70E740481C1C}">
                  <a14:useLocalDpi xmlns:a14="http://schemas.microsoft.com/office/drawing/2010/main" val="0"/>
                </a:ext>
              </a:extLst>
            </a:blip>
            <a:stretch>
              <a:fillRect/>
            </a:stretch>
          </p:blipFill>
          <p:spPr bwMode="auto">
            <a:xfrm>
              <a:off x="10804525" y="3738563"/>
              <a:ext cx="142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Picture 9499">
              <a:extLst>
                <a:ext uri="{FF2B5EF4-FFF2-40B4-BE49-F238E27FC236}">
                  <a16:creationId xmlns:a16="http://schemas.microsoft.com/office/drawing/2014/main" id="{461A6DD3-1740-4D45-84A6-CEBF43EC23E2}"/>
                </a:ext>
              </a:extLst>
            </p:cNvPr>
            <p:cNvPicPr>
              <a:picLocks noChangeAspect="1" noChangeArrowheads="1"/>
            </p:cNvPicPr>
            <p:nvPr/>
          </p:nvPicPr>
          <p:blipFill>
            <a:blip r:embed="rId693">
              <a:extLst>
                <a:ext uri="{28A0092B-C50C-407E-A947-70E740481C1C}">
                  <a14:useLocalDpi xmlns:a14="http://schemas.microsoft.com/office/drawing/2010/main" val="0"/>
                </a:ext>
              </a:extLst>
            </a:blip>
            <a:stretch>
              <a:fillRect/>
            </a:stretch>
          </p:blipFill>
          <p:spPr bwMode="auto">
            <a:xfrm>
              <a:off x="10796588" y="3727450"/>
              <a:ext cx="19050" cy="2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 name="Picture 9500">
              <a:extLst>
                <a:ext uri="{FF2B5EF4-FFF2-40B4-BE49-F238E27FC236}">
                  <a16:creationId xmlns:a16="http://schemas.microsoft.com/office/drawing/2014/main" id="{57480B63-2396-4CD6-90F9-E068074ACC4B}"/>
                </a:ext>
              </a:extLst>
            </p:cNvPr>
            <p:cNvPicPr>
              <a:picLocks noChangeAspect="1" noChangeArrowheads="1"/>
            </p:cNvPicPr>
            <p:nvPr/>
          </p:nvPicPr>
          <p:blipFill>
            <a:blip r:embed="rId694">
              <a:extLst>
                <a:ext uri="{28A0092B-C50C-407E-A947-70E740481C1C}">
                  <a14:useLocalDpi xmlns:a14="http://schemas.microsoft.com/office/drawing/2010/main" val="0"/>
                </a:ext>
              </a:extLst>
            </a:blip>
            <a:stretch>
              <a:fillRect/>
            </a:stretch>
          </p:blipFill>
          <p:spPr bwMode="auto">
            <a:xfrm>
              <a:off x="10795000" y="3725863"/>
              <a:ext cx="14288"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9501">
              <a:extLst>
                <a:ext uri="{FF2B5EF4-FFF2-40B4-BE49-F238E27FC236}">
                  <a16:creationId xmlns:a16="http://schemas.microsoft.com/office/drawing/2014/main" id="{6B1F04BF-4468-45C6-BFC3-ED47B11223A3}"/>
                </a:ext>
              </a:extLst>
            </p:cNvPr>
            <p:cNvPicPr>
              <a:picLocks noChangeAspect="1" noChangeArrowheads="1"/>
            </p:cNvPicPr>
            <p:nvPr/>
          </p:nvPicPr>
          <p:blipFill>
            <a:blip r:embed="rId695">
              <a:extLst>
                <a:ext uri="{28A0092B-C50C-407E-A947-70E740481C1C}">
                  <a14:useLocalDpi xmlns:a14="http://schemas.microsoft.com/office/drawing/2010/main" val="0"/>
                </a:ext>
              </a:extLst>
            </a:blip>
            <a:stretch>
              <a:fillRect/>
            </a:stretch>
          </p:blipFill>
          <p:spPr bwMode="auto">
            <a:xfrm>
              <a:off x="10801350" y="3722688"/>
              <a:ext cx="17463"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 name="Picture 9502">
              <a:extLst>
                <a:ext uri="{FF2B5EF4-FFF2-40B4-BE49-F238E27FC236}">
                  <a16:creationId xmlns:a16="http://schemas.microsoft.com/office/drawing/2014/main" id="{DCE85175-1B9A-4829-A3C9-A7FC94D61598}"/>
                </a:ext>
              </a:extLst>
            </p:cNvPr>
            <p:cNvPicPr>
              <a:picLocks noChangeAspect="1" noChangeArrowheads="1"/>
            </p:cNvPicPr>
            <p:nvPr/>
          </p:nvPicPr>
          <p:blipFill>
            <a:blip r:embed="rId696">
              <a:extLst>
                <a:ext uri="{28A0092B-C50C-407E-A947-70E740481C1C}">
                  <a14:useLocalDpi xmlns:a14="http://schemas.microsoft.com/office/drawing/2010/main" val="0"/>
                </a:ext>
              </a:extLst>
            </a:blip>
            <a:stretch>
              <a:fillRect/>
            </a:stretch>
          </p:blipFill>
          <p:spPr bwMode="auto">
            <a:xfrm>
              <a:off x="10799763" y="3721100"/>
              <a:ext cx="11113"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Picture 9503">
              <a:extLst>
                <a:ext uri="{FF2B5EF4-FFF2-40B4-BE49-F238E27FC236}">
                  <a16:creationId xmlns:a16="http://schemas.microsoft.com/office/drawing/2014/main" id="{F8C67547-999A-4836-BCED-0C9D51B53E08}"/>
                </a:ext>
              </a:extLst>
            </p:cNvPr>
            <p:cNvPicPr>
              <a:picLocks noChangeAspect="1" noChangeArrowheads="1"/>
            </p:cNvPicPr>
            <p:nvPr/>
          </p:nvPicPr>
          <p:blipFill>
            <a:blip r:embed="rId697">
              <a:extLst>
                <a:ext uri="{28A0092B-C50C-407E-A947-70E740481C1C}">
                  <a14:useLocalDpi xmlns:a14="http://schemas.microsoft.com/office/drawing/2010/main" val="0"/>
                </a:ext>
              </a:extLst>
            </a:blip>
            <a:stretch>
              <a:fillRect/>
            </a:stretch>
          </p:blipFill>
          <p:spPr bwMode="auto">
            <a:xfrm>
              <a:off x="10809288" y="3719513"/>
              <a:ext cx="142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 name="Picture 9504">
              <a:extLst>
                <a:ext uri="{FF2B5EF4-FFF2-40B4-BE49-F238E27FC236}">
                  <a16:creationId xmlns:a16="http://schemas.microsoft.com/office/drawing/2014/main" id="{DE96A969-6773-419F-91B4-6DD235760DDE}"/>
                </a:ext>
              </a:extLst>
            </p:cNvPr>
            <p:cNvPicPr>
              <a:picLocks noChangeAspect="1" noChangeArrowheads="1"/>
            </p:cNvPicPr>
            <p:nvPr/>
          </p:nvPicPr>
          <p:blipFill>
            <a:blip r:embed="rId698">
              <a:extLst>
                <a:ext uri="{28A0092B-C50C-407E-A947-70E740481C1C}">
                  <a14:useLocalDpi xmlns:a14="http://schemas.microsoft.com/office/drawing/2010/main" val="0"/>
                </a:ext>
              </a:extLst>
            </a:blip>
            <a:stretch>
              <a:fillRect/>
            </a:stretch>
          </p:blipFill>
          <p:spPr bwMode="auto">
            <a:xfrm>
              <a:off x="10815638" y="3702050"/>
              <a:ext cx="19050"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 name="Freeform 9505">
              <a:extLst>
                <a:ext uri="{FF2B5EF4-FFF2-40B4-BE49-F238E27FC236}">
                  <a16:creationId xmlns:a16="http://schemas.microsoft.com/office/drawing/2014/main" id="{8CED1CD1-886A-4479-9170-992F2DC7954D}"/>
                </a:ext>
              </a:extLst>
            </p:cNvPr>
            <p:cNvSpPr/>
            <p:nvPr/>
          </p:nvSpPr>
          <p:spPr bwMode="auto">
            <a:xfrm>
              <a:off x="10745788" y="3535363"/>
              <a:ext cx="1588" cy="1588"/>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1" y="1"/>
                  </a:cubicBezTo>
                  <a:cubicBezTo>
                    <a:pt x="1" y="1"/>
                    <a:pt x="1" y="1"/>
                    <a:pt x="1" y="1"/>
                  </a:cubicBezTo>
                  <a:cubicBezTo>
                    <a:pt x="1" y="1"/>
                    <a:pt x="1" y="0"/>
                    <a:pt x="1"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 name="Freeform 9506">
              <a:extLst>
                <a:ext uri="{FF2B5EF4-FFF2-40B4-BE49-F238E27FC236}">
                  <a16:creationId xmlns:a16="http://schemas.microsoft.com/office/drawing/2014/main" id="{E32E1D36-1F79-4D8C-A523-080A26773981}"/>
                </a:ext>
              </a:extLst>
            </p:cNvPr>
            <p:cNvSpPr/>
            <p:nvPr/>
          </p:nvSpPr>
          <p:spPr bwMode="auto">
            <a:xfrm>
              <a:off x="10707688" y="3538538"/>
              <a:ext cx="1588" cy="4763"/>
            </a:xfrm>
            <a:custGeom>
              <a:avLst/>
              <a:gdLst>
                <a:gd name="T0" fmla="*/ 1 w 2"/>
                <a:gd name="T1" fmla="*/ 0 h 4"/>
                <a:gd name="T2" fmla="*/ 0 w 2"/>
                <a:gd name="T3" fmla="*/ 0 h 4"/>
                <a:gd name="T4" fmla="*/ 1 w 2"/>
                <a:gd name="T5" fmla="*/ 4 h 4"/>
                <a:gd name="T6" fmla="*/ 2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0" y="0"/>
                    <a:pt x="0" y="0"/>
                    <a:pt x="0" y="0"/>
                  </a:cubicBezTo>
                  <a:cubicBezTo>
                    <a:pt x="0" y="1"/>
                    <a:pt x="1" y="3"/>
                    <a:pt x="1" y="4"/>
                  </a:cubicBezTo>
                  <a:cubicBezTo>
                    <a:pt x="1" y="4"/>
                    <a:pt x="2" y="4"/>
                    <a:pt x="2" y="4"/>
                  </a:cubicBezTo>
                  <a:cubicBezTo>
                    <a:pt x="1" y="2"/>
                    <a:pt x="1" y="1"/>
                    <a:pt x="1"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 name="Freeform 9507">
              <a:extLst>
                <a:ext uri="{FF2B5EF4-FFF2-40B4-BE49-F238E27FC236}">
                  <a16:creationId xmlns:a16="http://schemas.microsoft.com/office/drawing/2014/main" id="{FF1E18FC-739D-4A0F-BDBB-919C78E208E4}"/>
                </a:ext>
              </a:extLst>
            </p:cNvPr>
            <p:cNvSpPr/>
            <p:nvPr/>
          </p:nvSpPr>
          <p:spPr bwMode="auto">
            <a:xfrm>
              <a:off x="10707688" y="3543300"/>
              <a:ext cx="1588" cy="0"/>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0"/>
                    <a:pt x="1" y="1"/>
                  </a:cubicBezTo>
                  <a:cubicBezTo>
                    <a:pt x="1" y="0"/>
                    <a:pt x="1" y="0"/>
                    <a:pt x="1" y="0"/>
                  </a:cubicBezTo>
                  <a:cubicBezTo>
                    <a:pt x="1" y="0"/>
                    <a:pt x="1" y="0"/>
                    <a:pt x="1" y="0"/>
                  </a:cubicBezTo>
                </a:path>
              </a:pathLst>
            </a:custGeom>
            <a:solidFill>
              <a:srgbClr val="B5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 name="Freeform 9508">
              <a:extLst>
                <a:ext uri="{FF2B5EF4-FFF2-40B4-BE49-F238E27FC236}">
                  <a16:creationId xmlns:a16="http://schemas.microsoft.com/office/drawing/2014/main" id="{0346E71D-9CD6-4E18-B32A-2A20FFD949CE}"/>
                </a:ext>
              </a:extLst>
            </p:cNvPr>
            <p:cNvSpPr/>
            <p:nvPr/>
          </p:nvSpPr>
          <p:spPr bwMode="auto">
            <a:xfrm>
              <a:off x="10728325" y="3535363"/>
              <a:ext cx="1588" cy="1588"/>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1" y="1"/>
                    <a:pt x="1" y="1"/>
                    <a:pt x="1" y="1"/>
                  </a:cubicBezTo>
                  <a:cubicBezTo>
                    <a:pt x="1" y="1"/>
                    <a:pt x="1" y="1"/>
                    <a:pt x="1"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 name="Freeform 9509">
              <a:extLst>
                <a:ext uri="{FF2B5EF4-FFF2-40B4-BE49-F238E27FC236}">
                  <a16:creationId xmlns:a16="http://schemas.microsoft.com/office/drawing/2014/main" id="{81FA8751-D8AA-479F-8DC1-DC50E0F0650D}"/>
                </a:ext>
              </a:extLst>
            </p:cNvPr>
            <p:cNvSpPr/>
            <p:nvPr/>
          </p:nvSpPr>
          <p:spPr bwMode="auto">
            <a:xfrm>
              <a:off x="10731500" y="3535363"/>
              <a:ext cx="1588" cy="3175"/>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1" y="2"/>
                    <a:pt x="1" y="2"/>
                    <a:pt x="1" y="2"/>
                  </a:cubicBezTo>
                  <a:cubicBezTo>
                    <a:pt x="1" y="1"/>
                    <a:pt x="1" y="1"/>
                    <a:pt x="1"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 name="Freeform 9510">
              <a:extLst>
                <a:ext uri="{FF2B5EF4-FFF2-40B4-BE49-F238E27FC236}">
                  <a16:creationId xmlns:a16="http://schemas.microsoft.com/office/drawing/2014/main" id="{E3CB084F-6D2B-4093-993E-B969A5923F69}"/>
                </a:ext>
              </a:extLst>
            </p:cNvPr>
            <p:cNvSpPr/>
            <p:nvPr/>
          </p:nvSpPr>
          <p:spPr bwMode="auto">
            <a:xfrm>
              <a:off x="10698163" y="3541713"/>
              <a:ext cx="3175" cy="3175"/>
            </a:xfrm>
            <a:custGeom>
              <a:avLst/>
              <a:gdLst>
                <a:gd name="T0" fmla="*/ 1 w 2"/>
                <a:gd name="T1" fmla="*/ 0 h 3"/>
                <a:gd name="T2" fmla="*/ 0 w 2"/>
                <a:gd name="T3" fmla="*/ 0 h 3"/>
                <a:gd name="T4" fmla="*/ 2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1" y="0"/>
                    <a:pt x="0" y="0"/>
                  </a:cubicBezTo>
                  <a:cubicBezTo>
                    <a:pt x="1" y="1"/>
                    <a:pt x="1" y="2"/>
                    <a:pt x="2" y="3"/>
                  </a:cubicBezTo>
                  <a:cubicBezTo>
                    <a:pt x="2" y="3"/>
                    <a:pt x="2" y="3"/>
                    <a:pt x="2" y="3"/>
                  </a:cubicBezTo>
                  <a:cubicBezTo>
                    <a:pt x="2" y="2"/>
                    <a:pt x="2" y="2"/>
                    <a:pt x="2" y="2"/>
                  </a:cubicBezTo>
                  <a:cubicBezTo>
                    <a:pt x="2" y="1"/>
                    <a:pt x="2" y="0"/>
                    <a:pt x="1"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 name="Freeform 9511">
              <a:extLst>
                <a:ext uri="{FF2B5EF4-FFF2-40B4-BE49-F238E27FC236}">
                  <a16:creationId xmlns:a16="http://schemas.microsoft.com/office/drawing/2014/main" id="{ED6D2296-319B-49D7-98DF-9299994EB168}"/>
                </a:ext>
              </a:extLst>
            </p:cNvPr>
            <p:cNvSpPr/>
            <p:nvPr/>
          </p:nvSpPr>
          <p:spPr bwMode="auto">
            <a:xfrm>
              <a:off x="10694988" y="3543300"/>
              <a:ext cx="3175" cy="1588"/>
            </a:xfrm>
            <a:custGeom>
              <a:avLst/>
              <a:gdLst>
                <a:gd name="T0" fmla="*/ 1 w 2"/>
                <a:gd name="T1" fmla="*/ 0 h 1"/>
                <a:gd name="T2" fmla="*/ 0 w 2"/>
                <a:gd name="T3" fmla="*/ 1 h 1"/>
                <a:gd name="T4" fmla="*/ 1 w 2"/>
                <a:gd name="T5" fmla="*/ 1 h 1"/>
                <a:gd name="T6" fmla="*/ 1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2" y="1"/>
                    <a:pt x="1" y="0"/>
                  </a:cubicBezTo>
                  <a:cubicBezTo>
                    <a:pt x="1" y="0"/>
                    <a:pt x="1" y="0"/>
                    <a:pt x="1"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 name="Freeform 9512">
              <a:extLst>
                <a:ext uri="{FF2B5EF4-FFF2-40B4-BE49-F238E27FC236}">
                  <a16:creationId xmlns:a16="http://schemas.microsoft.com/office/drawing/2014/main" id="{49D67DB2-A937-4823-881B-4B6B27D66312}"/>
                </a:ext>
              </a:extLst>
            </p:cNvPr>
            <p:cNvSpPr/>
            <p:nvPr/>
          </p:nvSpPr>
          <p:spPr bwMode="auto">
            <a:xfrm>
              <a:off x="10685463" y="3560763"/>
              <a:ext cx="1588" cy="1588"/>
            </a:xfrm>
            <a:custGeom>
              <a:avLst/>
              <a:gdLst>
                <a:gd name="T0" fmla="*/ 0 w 1"/>
                <a:gd name="T1" fmla="*/ 0 h 2"/>
                <a:gd name="T2" fmla="*/ 0 w 1"/>
                <a:gd name="T3" fmla="*/ 2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2"/>
                    <a:pt x="1" y="2"/>
                    <a:pt x="1" y="2"/>
                  </a:cubicBezTo>
                  <a:cubicBezTo>
                    <a:pt x="1" y="1"/>
                    <a:pt x="1" y="1"/>
                    <a:pt x="0"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 name="Freeform 9513">
              <a:extLst>
                <a:ext uri="{FF2B5EF4-FFF2-40B4-BE49-F238E27FC236}">
                  <a16:creationId xmlns:a16="http://schemas.microsoft.com/office/drawing/2014/main" id="{61C26FE3-0DF2-4311-A9CF-B59A1DD85DC8}"/>
                </a:ext>
              </a:extLst>
            </p:cNvPr>
            <p:cNvSpPr/>
            <p:nvPr/>
          </p:nvSpPr>
          <p:spPr bwMode="auto">
            <a:xfrm flipH="1">
              <a:off x="10760075" y="35353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 name="Freeform 9514">
              <a:extLst>
                <a:ext uri="{FF2B5EF4-FFF2-40B4-BE49-F238E27FC236}">
                  <a16:creationId xmlns:a16="http://schemas.microsoft.com/office/drawing/2014/main" id="{7FBD093C-4873-453C-8D24-41CEEE60A8E8}"/>
                </a:ext>
              </a:extLst>
            </p:cNvPr>
            <p:cNvSpPr/>
            <p:nvPr/>
          </p:nvSpPr>
          <p:spPr bwMode="auto">
            <a:xfrm>
              <a:off x="10761663" y="3535363"/>
              <a:ext cx="1588" cy="1588"/>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0"/>
                    <a:pt x="0" y="1"/>
                    <a:pt x="0" y="1"/>
                  </a:cubicBezTo>
                  <a:cubicBezTo>
                    <a:pt x="1" y="1"/>
                    <a:pt x="1" y="1"/>
                    <a:pt x="1" y="1"/>
                  </a:cubicBezTo>
                  <a:cubicBezTo>
                    <a:pt x="1" y="1"/>
                    <a:pt x="1" y="0"/>
                    <a:pt x="1"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 name="Freeform 9515">
              <a:extLst>
                <a:ext uri="{FF2B5EF4-FFF2-40B4-BE49-F238E27FC236}">
                  <a16:creationId xmlns:a16="http://schemas.microsoft.com/office/drawing/2014/main" id="{B2D86A52-50C1-4FA1-A46D-4982BF6F8452}"/>
                </a:ext>
              </a:extLst>
            </p:cNvPr>
            <p:cNvSpPr>
              <a:spLocks noEditPoints="1"/>
            </p:cNvSpPr>
            <p:nvPr/>
          </p:nvSpPr>
          <p:spPr bwMode="auto">
            <a:xfrm>
              <a:off x="10799763" y="3519488"/>
              <a:ext cx="4763" cy="23813"/>
            </a:xfrm>
            <a:custGeom>
              <a:avLst/>
              <a:gdLst>
                <a:gd name="T0" fmla="*/ 1 w 4"/>
                <a:gd name="T1" fmla="*/ 17 h 20"/>
                <a:gd name="T2" fmla="*/ 0 w 4"/>
                <a:gd name="T3" fmla="*/ 20 h 20"/>
                <a:gd name="T4" fmla="*/ 1 w 4"/>
                <a:gd name="T5" fmla="*/ 20 h 20"/>
                <a:gd name="T6" fmla="*/ 2 w 4"/>
                <a:gd name="T7" fmla="*/ 17 h 20"/>
                <a:gd name="T8" fmla="*/ 1 w 4"/>
                <a:gd name="T9" fmla="*/ 17 h 20"/>
                <a:gd name="T10" fmla="*/ 3 w 4"/>
                <a:gd name="T11" fmla="*/ 0 h 20"/>
                <a:gd name="T12" fmla="*/ 3 w 4"/>
                <a:gd name="T13" fmla="*/ 1 h 20"/>
                <a:gd name="T14" fmla="*/ 4 w 4"/>
                <a:gd name="T15" fmla="*/ 1 h 20"/>
                <a:gd name="T16" fmla="*/ 3 w 4"/>
                <a:gd name="T17" fmla="*/ 0 h 20"/>
                <a:gd name="T18" fmla="*/ 3 w 4"/>
                <a:gd name="T19" fmla="*/ 0 h 20"/>
                <a:gd name="T20" fmla="*/ 3 w 4"/>
                <a:gd name="T21" fmla="*/ 0 h 20"/>
                <a:gd name="T22" fmla="*/ 3 w 4"/>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0">
                  <a:moveTo>
                    <a:pt x="1" y="17"/>
                  </a:moveTo>
                  <a:cubicBezTo>
                    <a:pt x="1" y="18"/>
                    <a:pt x="1" y="19"/>
                    <a:pt x="0" y="20"/>
                  </a:cubicBezTo>
                  <a:cubicBezTo>
                    <a:pt x="1" y="20"/>
                    <a:pt x="1" y="20"/>
                    <a:pt x="1" y="20"/>
                  </a:cubicBezTo>
                  <a:cubicBezTo>
                    <a:pt x="1" y="19"/>
                    <a:pt x="2" y="18"/>
                    <a:pt x="2" y="17"/>
                  </a:cubicBezTo>
                  <a:cubicBezTo>
                    <a:pt x="2" y="17"/>
                    <a:pt x="1" y="17"/>
                    <a:pt x="1" y="17"/>
                  </a:cubicBezTo>
                  <a:moveTo>
                    <a:pt x="3" y="0"/>
                  </a:moveTo>
                  <a:cubicBezTo>
                    <a:pt x="3" y="0"/>
                    <a:pt x="3" y="1"/>
                    <a:pt x="3" y="1"/>
                  </a:cubicBezTo>
                  <a:cubicBezTo>
                    <a:pt x="3" y="1"/>
                    <a:pt x="3" y="1"/>
                    <a:pt x="4" y="1"/>
                  </a:cubicBezTo>
                  <a:cubicBezTo>
                    <a:pt x="3" y="1"/>
                    <a:pt x="3" y="0"/>
                    <a:pt x="3" y="0"/>
                  </a:cubicBezTo>
                  <a:cubicBezTo>
                    <a:pt x="3" y="0"/>
                    <a:pt x="3" y="0"/>
                    <a:pt x="3" y="0"/>
                  </a:cubicBezTo>
                  <a:cubicBezTo>
                    <a:pt x="3" y="0"/>
                    <a:pt x="3" y="0"/>
                    <a:pt x="3" y="0"/>
                  </a:cubicBezTo>
                  <a:cubicBezTo>
                    <a:pt x="3" y="0"/>
                    <a:pt x="3" y="0"/>
                    <a:pt x="3"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 name="Freeform 9516">
              <a:extLst>
                <a:ext uri="{FF2B5EF4-FFF2-40B4-BE49-F238E27FC236}">
                  <a16:creationId xmlns:a16="http://schemas.microsoft.com/office/drawing/2014/main" id="{FBFF1B28-D214-4428-A5A7-7F749C3DD68F}"/>
                </a:ext>
              </a:extLst>
            </p:cNvPr>
            <p:cNvSpPr/>
            <p:nvPr/>
          </p:nvSpPr>
          <p:spPr bwMode="auto">
            <a:xfrm>
              <a:off x="10799763" y="3543300"/>
              <a:ext cx="1588" cy="0"/>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0"/>
                    <a:pt x="1" y="0"/>
                    <a:pt x="1" y="0"/>
                  </a:cubicBezTo>
                  <a:cubicBezTo>
                    <a:pt x="1" y="0"/>
                    <a:pt x="1" y="0"/>
                    <a:pt x="0" y="0"/>
                  </a:cubicBezTo>
                </a:path>
              </a:pathLst>
            </a:custGeom>
            <a:solidFill>
              <a:srgbClr val="B5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 name="Freeform 9517">
              <a:extLst>
                <a:ext uri="{FF2B5EF4-FFF2-40B4-BE49-F238E27FC236}">
                  <a16:creationId xmlns:a16="http://schemas.microsoft.com/office/drawing/2014/main" id="{6127D62D-DB32-418F-A4A0-EADA8D75C8AC}"/>
                </a:ext>
              </a:extLst>
            </p:cNvPr>
            <p:cNvSpPr/>
            <p:nvPr/>
          </p:nvSpPr>
          <p:spPr bwMode="auto">
            <a:xfrm flipH="1">
              <a:off x="10796588" y="35179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 name="Freeform 9518">
              <a:extLst>
                <a:ext uri="{FF2B5EF4-FFF2-40B4-BE49-F238E27FC236}">
                  <a16:creationId xmlns:a16="http://schemas.microsoft.com/office/drawing/2014/main" id="{DA4D3778-0C90-4A8E-987E-B0CCB6BC4C54}"/>
                </a:ext>
              </a:extLst>
            </p:cNvPr>
            <p:cNvSpPr/>
            <p:nvPr/>
          </p:nvSpPr>
          <p:spPr bwMode="auto">
            <a:xfrm>
              <a:off x="10779125" y="3533775"/>
              <a:ext cx="1588" cy="3175"/>
            </a:xfrm>
            <a:custGeom>
              <a:avLst/>
              <a:gdLst>
                <a:gd name="T0" fmla="*/ 1 w 1"/>
                <a:gd name="T1" fmla="*/ 0 h 2"/>
                <a:gd name="T2" fmla="*/ 0 w 1"/>
                <a:gd name="T3" fmla="*/ 2 h 2"/>
                <a:gd name="T4" fmla="*/ 1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0" y="2"/>
                  </a:cubicBezTo>
                  <a:cubicBezTo>
                    <a:pt x="1" y="2"/>
                    <a:pt x="1" y="2"/>
                    <a:pt x="1" y="2"/>
                  </a:cubicBezTo>
                  <a:cubicBezTo>
                    <a:pt x="1" y="1"/>
                    <a:pt x="1" y="1"/>
                    <a:pt x="1" y="0"/>
                  </a:cubicBezTo>
                  <a:cubicBezTo>
                    <a:pt x="1" y="0"/>
                    <a:pt x="1" y="0"/>
                    <a:pt x="1"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 name="Freeform 9519">
              <a:extLst>
                <a:ext uri="{FF2B5EF4-FFF2-40B4-BE49-F238E27FC236}">
                  <a16:creationId xmlns:a16="http://schemas.microsoft.com/office/drawing/2014/main" id="{A3E8E075-6D95-4292-A7DB-186E133233F0}"/>
                </a:ext>
              </a:extLst>
            </p:cNvPr>
            <p:cNvSpPr/>
            <p:nvPr/>
          </p:nvSpPr>
          <p:spPr bwMode="auto">
            <a:xfrm>
              <a:off x="10775950" y="3533775"/>
              <a:ext cx="1588" cy="4763"/>
            </a:xfrm>
            <a:custGeom>
              <a:avLst/>
              <a:gdLst>
                <a:gd name="T0" fmla="*/ 0 w 1"/>
                <a:gd name="T1" fmla="*/ 0 h 3"/>
                <a:gd name="T2" fmla="*/ 0 w 1"/>
                <a:gd name="T3" fmla="*/ 3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2"/>
                    <a:pt x="0" y="3"/>
                  </a:cubicBezTo>
                  <a:cubicBezTo>
                    <a:pt x="1" y="3"/>
                    <a:pt x="1" y="3"/>
                    <a:pt x="1" y="3"/>
                  </a:cubicBezTo>
                  <a:cubicBezTo>
                    <a:pt x="1" y="2"/>
                    <a:pt x="1" y="1"/>
                    <a:pt x="1" y="0"/>
                  </a:cubicBezTo>
                  <a:cubicBezTo>
                    <a:pt x="1" y="0"/>
                    <a:pt x="1" y="0"/>
                    <a:pt x="0"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 name="Freeform 9520">
              <a:extLst>
                <a:ext uri="{FF2B5EF4-FFF2-40B4-BE49-F238E27FC236}">
                  <a16:creationId xmlns:a16="http://schemas.microsoft.com/office/drawing/2014/main" id="{6E5F9D6B-8872-410C-B96A-08F17A5D8227}"/>
                </a:ext>
              </a:extLst>
            </p:cNvPr>
            <p:cNvSpPr>
              <a:spLocks noEditPoints="1"/>
            </p:cNvSpPr>
            <p:nvPr/>
          </p:nvSpPr>
          <p:spPr bwMode="auto">
            <a:xfrm>
              <a:off x="10807700" y="3525838"/>
              <a:ext cx="6350" cy="19050"/>
            </a:xfrm>
            <a:custGeom>
              <a:avLst/>
              <a:gdLst>
                <a:gd name="T0" fmla="*/ 0 w 5"/>
                <a:gd name="T1" fmla="*/ 14 h 16"/>
                <a:gd name="T2" fmla="*/ 0 w 5"/>
                <a:gd name="T3" fmla="*/ 15 h 16"/>
                <a:gd name="T4" fmla="*/ 0 w 5"/>
                <a:gd name="T5" fmla="*/ 16 h 16"/>
                <a:gd name="T6" fmla="*/ 0 w 5"/>
                <a:gd name="T7" fmla="*/ 16 h 16"/>
                <a:gd name="T8" fmla="*/ 1 w 5"/>
                <a:gd name="T9" fmla="*/ 15 h 16"/>
                <a:gd name="T10" fmla="*/ 0 w 5"/>
                <a:gd name="T11" fmla="*/ 14 h 16"/>
                <a:gd name="T12" fmla="*/ 5 w 5"/>
                <a:gd name="T13" fmla="*/ 0 h 16"/>
                <a:gd name="T14" fmla="*/ 5 w 5"/>
                <a:gd name="T15" fmla="*/ 0 h 16"/>
                <a:gd name="T16" fmla="*/ 5 w 5"/>
                <a:gd name="T17" fmla="*/ 1 h 16"/>
                <a:gd name="T18" fmla="*/ 5 w 5"/>
                <a:gd name="T19" fmla="*/ 1 h 16"/>
                <a:gd name="T20" fmla="*/ 5 w 5"/>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6">
                  <a:moveTo>
                    <a:pt x="0" y="14"/>
                  </a:moveTo>
                  <a:cubicBezTo>
                    <a:pt x="0" y="14"/>
                    <a:pt x="0" y="15"/>
                    <a:pt x="0" y="15"/>
                  </a:cubicBezTo>
                  <a:cubicBezTo>
                    <a:pt x="0" y="16"/>
                    <a:pt x="0" y="16"/>
                    <a:pt x="0" y="16"/>
                  </a:cubicBezTo>
                  <a:cubicBezTo>
                    <a:pt x="0" y="16"/>
                    <a:pt x="0" y="16"/>
                    <a:pt x="0" y="16"/>
                  </a:cubicBezTo>
                  <a:cubicBezTo>
                    <a:pt x="1" y="15"/>
                    <a:pt x="1" y="15"/>
                    <a:pt x="1" y="15"/>
                  </a:cubicBezTo>
                  <a:cubicBezTo>
                    <a:pt x="1" y="15"/>
                    <a:pt x="0" y="14"/>
                    <a:pt x="0" y="14"/>
                  </a:cubicBezTo>
                  <a:moveTo>
                    <a:pt x="5" y="0"/>
                  </a:moveTo>
                  <a:cubicBezTo>
                    <a:pt x="5" y="0"/>
                    <a:pt x="5" y="0"/>
                    <a:pt x="5" y="0"/>
                  </a:cubicBezTo>
                  <a:cubicBezTo>
                    <a:pt x="5" y="0"/>
                    <a:pt x="5" y="1"/>
                    <a:pt x="5" y="1"/>
                  </a:cubicBezTo>
                  <a:cubicBezTo>
                    <a:pt x="5" y="1"/>
                    <a:pt x="5" y="1"/>
                    <a:pt x="5" y="1"/>
                  </a:cubicBezTo>
                  <a:cubicBezTo>
                    <a:pt x="5" y="0"/>
                    <a:pt x="5" y="0"/>
                    <a:pt x="5"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 name="Freeform 9521">
              <a:extLst>
                <a:ext uri="{FF2B5EF4-FFF2-40B4-BE49-F238E27FC236}">
                  <a16:creationId xmlns:a16="http://schemas.microsoft.com/office/drawing/2014/main" id="{DE53315F-0DDD-40CC-A8F5-AB0C28AE4DDE}"/>
                </a:ext>
              </a:extLst>
            </p:cNvPr>
            <p:cNvSpPr>
              <a:spLocks noEditPoints="1"/>
            </p:cNvSpPr>
            <p:nvPr/>
          </p:nvSpPr>
          <p:spPr bwMode="auto">
            <a:xfrm>
              <a:off x="10821988" y="3552825"/>
              <a:ext cx="7938" cy="9525"/>
            </a:xfrm>
            <a:custGeom>
              <a:avLst/>
              <a:gdLst>
                <a:gd name="T0" fmla="*/ 1 w 6"/>
                <a:gd name="T1" fmla="*/ 7 h 9"/>
                <a:gd name="T2" fmla="*/ 0 w 6"/>
                <a:gd name="T3" fmla="*/ 9 h 9"/>
                <a:gd name="T4" fmla="*/ 0 w 6"/>
                <a:gd name="T5" fmla="*/ 9 h 9"/>
                <a:gd name="T6" fmla="*/ 2 w 6"/>
                <a:gd name="T7" fmla="*/ 8 h 9"/>
                <a:gd name="T8" fmla="*/ 1 w 6"/>
                <a:gd name="T9" fmla="*/ 7 h 9"/>
                <a:gd name="T10" fmla="*/ 6 w 6"/>
                <a:gd name="T11" fmla="*/ 0 h 9"/>
                <a:gd name="T12" fmla="*/ 6 w 6"/>
                <a:gd name="T13" fmla="*/ 0 h 9"/>
                <a:gd name="T14" fmla="*/ 6 w 6"/>
                <a:gd name="T15" fmla="*/ 0 h 9"/>
                <a:gd name="T16" fmla="*/ 6 w 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7"/>
                  </a:moveTo>
                  <a:cubicBezTo>
                    <a:pt x="0" y="8"/>
                    <a:pt x="0" y="8"/>
                    <a:pt x="0" y="9"/>
                  </a:cubicBezTo>
                  <a:cubicBezTo>
                    <a:pt x="0" y="9"/>
                    <a:pt x="0" y="9"/>
                    <a:pt x="0" y="9"/>
                  </a:cubicBezTo>
                  <a:cubicBezTo>
                    <a:pt x="1" y="9"/>
                    <a:pt x="1" y="9"/>
                    <a:pt x="2" y="8"/>
                  </a:cubicBezTo>
                  <a:cubicBezTo>
                    <a:pt x="1" y="8"/>
                    <a:pt x="1" y="8"/>
                    <a:pt x="1" y="7"/>
                  </a:cubicBezTo>
                  <a:moveTo>
                    <a:pt x="6" y="0"/>
                  </a:moveTo>
                  <a:cubicBezTo>
                    <a:pt x="6" y="0"/>
                    <a:pt x="6" y="0"/>
                    <a:pt x="6" y="0"/>
                  </a:cubicBezTo>
                  <a:cubicBezTo>
                    <a:pt x="6" y="0"/>
                    <a:pt x="6" y="0"/>
                    <a:pt x="6" y="0"/>
                  </a:cubicBezTo>
                  <a:cubicBezTo>
                    <a:pt x="6" y="0"/>
                    <a:pt x="6" y="0"/>
                    <a:pt x="6" y="0"/>
                  </a:cubicBezTo>
                </a:path>
              </a:pathLst>
            </a:custGeom>
            <a:solidFill>
              <a:srgbClr val="C3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pic>
          <p:nvPicPr>
            <p:cNvPr id="100" name="Picture 9522">
              <a:extLst>
                <a:ext uri="{FF2B5EF4-FFF2-40B4-BE49-F238E27FC236}">
                  <a16:creationId xmlns:a16="http://schemas.microsoft.com/office/drawing/2014/main" id="{3A15B2D1-638E-48D8-89A5-693705F2D824}"/>
                </a:ext>
              </a:extLst>
            </p:cNvPr>
            <p:cNvPicPr>
              <a:picLocks noChangeAspect="1" noChangeArrowheads="1"/>
            </p:cNvPicPr>
            <p:nvPr/>
          </p:nvPicPr>
          <p:blipFill>
            <a:blip r:embed="rId699">
              <a:extLst>
                <a:ext uri="{28A0092B-C50C-407E-A947-70E740481C1C}">
                  <a14:useLocalDpi xmlns:a14="http://schemas.microsoft.com/office/drawing/2010/main" val="0"/>
                </a:ext>
              </a:extLst>
            </a:blip>
            <a:stretch>
              <a:fillRect/>
            </a:stretch>
          </p:blipFill>
          <p:spPr bwMode="auto">
            <a:xfrm>
              <a:off x="10669588" y="3590925"/>
              <a:ext cx="47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9523">
              <a:extLst>
                <a:ext uri="{FF2B5EF4-FFF2-40B4-BE49-F238E27FC236}">
                  <a16:creationId xmlns:a16="http://schemas.microsoft.com/office/drawing/2014/main" id="{18919A1B-FA87-4ECB-87CB-88FD9E8631EE}"/>
                </a:ext>
              </a:extLst>
            </p:cNvPr>
            <p:cNvPicPr>
              <a:picLocks noChangeAspect="1" noChangeArrowheads="1"/>
            </p:cNvPicPr>
            <p:nvPr/>
          </p:nvPicPr>
          <p:blipFill>
            <a:blip r:embed="rId700">
              <a:extLst>
                <a:ext uri="{28A0092B-C50C-407E-A947-70E740481C1C}">
                  <a14:useLocalDpi xmlns:a14="http://schemas.microsoft.com/office/drawing/2010/main" val="0"/>
                </a:ext>
              </a:extLst>
            </a:blip>
            <a:stretch>
              <a:fillRect/>
            </a:stretch>
          </p:blipFill>
          <p:spPr bwMode="auto">
            <a:xfrm>
              <a:off x="10668000" y="3509963"/>
              <a:ext cx="166688" cy="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9524">
              <a:extLst>
                <a:ext uri="{FF2B5EF4-FFF2-40B4-BE49-F238E27FC236}">
                  <a16:creationId xmlns:a16="http://schemas.microsoft.com/office/drawing/2014/main" id="{02489304-4077-43EF-BB4D-CC97908D1D5B}"/>
                </a:ext>
              </a:extLst>
            </p:cNvPr>
            <p:cNvPicPr>
              <a:picLocks noChangeAspect="1" noChangeArrowheads="1"/>
            </p:cNvPicPr>
            <p:nvPr/>
          </p:nvPicPr>
          <p:blipFill>
            <a:blip r:embed="rId701">
              <a:extLst>
                <a:ext uri="{28A0092B-C50C-407E-A947-70E740481C1C}">
                  <a14:useLocalDpi xmlns:a14="http://schemas.microsoft.com/office/drawing/2010/main" val="0"/>
                </a:ext>
              </a:extLst>
            </a:blip>
            <a:stretch>
              <a:fillRect/>
            </a:stretch>
          </p:blipFill>
          <p:spPr bwMode="auto">
            <a:xfrm>
              <a:off x="10742613" y="3514725"/>
              <a:ext cx="79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 name="Picture 9525">
              <a:extLst>
                <a:ext uri="{FF2B5EF4-FFF2-40B4-BE49-F238E27FC236}">
                  <a16:creationId xmlns:a16="http://schemas.microsoft.com/office/drawing/2014/main" id="{E8937DE8-1BF8-421C-9E41-D730D3DAC6FE}"/>
                </a:ext>
              </a:extLst>
            </p:cNvPr>
            <p:cNvPicPr>
              <a:picLocks noChangeAspect="1" noChangeArrowheads="1"/>
            </p:cNvPicPr>
            <p:nvPr/>
          </p:nvPicPr>
          <p:blipFill>
            <a:blip r:embed="rId702">
              <a:extLst>
                <a:ext uri="{28A0092B-C50C-407E-A947-70E740481C1C}">
                  <a14:useLocalDpi xmlns:a14="http://schemas.microsoft.com/office/drawing/2010/main" val="0"/>
                </a:ext>
              </a:extLst>
            </a:blip>
            <a:stretch>
              <a:fillRect/>
            </a:stretch>
          </p:blipFill>
          <p:spPr bwMode="auto">
            <a:xfrm>
              <a:off x="10741025" y="3517900"/>
              <a:ext cx="7938" cy="2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9526">
              <a:extLst>
                <a:ext uri="{FF2B5EF4-FFF2-40B4-BE49-F238E27FC236}">
                  <a16:creationId xmlns:a16="http://schemas.microsoft.com/office/drawing/2014/main" id="{2535535A-9D5D-4CDA-827B-03CF95821127}"/>
                </a:ext>
              </a:extLst>
            </p:cNvPr>
            <p:cNvPicPr>
              <a:picLocks noChangeAspect="1" noChangeArrowheads="1"/>
            </p:cNvPicPr>
            <p:nvPr/>
          </p:nvPicPr>
          <p:blipFill>
            <a:blip r:embed="rId703">
              <a:extLst>
                <a:ext uri="{28A0092B-C50C-407E-A947-70E740481C1C}">
                  <a14:useLocalDpi xmlns:a14="http://schemas.microsoft.com/office/drawing/2010/main" val="0"/>
                </a:ext>
              </a:extLst>
            </a:blip>
            <a:stretch>
              <a:fillRect/>
            </a:stretch>
          </p:blipFill>
          <p:spPr bwMode="auto">
            <a:xfrm>
              <a:off x="10701338" y="3524250"/>
              <a:ext cx="793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 name="Picture 9527">
              <a:extLst>
                <a:ext uri="{FF2B5EF4-FFF2-40B4-BE49-F238E27FC236}">
                  <a16:creationId xmlns:a16="http://schemas.microsoft.com/office/drawing/2014/main" id="{934900F8-EA1C-410D-8E4B-EA25C4C65327}"/>
                </a:ext>
              </a:extLst>
            </p:cNvPr>
            <p:cNvPicPr>
              <a:picLocks noChangeAspect="1" noChangeArrowheads="1"/>
            </p:cNvPicPr>
            <p:nvPr/>
          </p:nvPicPr>
          <p:blipFill>
            <a:blip r:embed="rId704">
              <a:extLst>
                <a:ext uri="{28A0092B-C50C-407E-A947-70E740481C1C}">
                  <a14:useLocalDpi xmlns:a14="http://schemas.microsoft.com/office/drawing/2010/main" val="0"/>
                </a:ext>
              </a:extLst>
            </a:blip>
            <a:stretch>
              <a:fillRect/>
            </a:stretch>
          </p:blipFill>
          <p:spPr bwMode="auto">
            <a:xfrm>
              <a:off x="10707688" y="3519488"/>
              <a:ext cx="9525"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 name="Picture 9528">
              <a:extLst>
                <a:ext uri="{FF2B5EF4-FFF2-40B4-BE49-F238E27FC236}">
                  <a16:creationId xmlns:a16="http://schemas.microsoft.com/office/drawing/2014/main" id="{AE7DD166-7941-4A8E-BD72-FC0D62F27A35}"/>
                </a:ext>
              </a:extLst>
            </p:cNvPr>
            <p:cNvPicPr>
              <a:picLocks noChangeAspect="1" noChangeArrowheads="1"/>
            </p:cNvPicPr>
            <p:nvPr/>
          </p:nvPicPr>
          <p:blipFill>
            <a:blip r:embed="rId705">
              <a:extLst>
                <a:ext uri="{28A0092B-C50C-407E-A947-70E740481C1C}">
                  <a14:useLocalDpi xmlns:a14="http://schemas.microsoft.com/office/drawing/2010/main" val="0"/>
                </a:ext>
              </a:extLst>
            </a:blip>
            <a:stretch>
              <a:fillRect/>
            </a:stretch>
          </p:blipFill>
          <p:spPr bwMode="auto">
            <a:xfrm>
              <a:off x="10706100" y="3522663"/>
              <a:ext cx="793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Picture 9529">
              <a:extLst>
                <a:ext uri="{FF2B5EF4-FFF2-40B4-BE49-F238E27FC236}">
                  <a16:creationId xmlns:a16="http://schemas.microsoft.com/office/drawing/2014/main" id="{3901C5A7-3A43-405A-BDA8-EDCAD8E9EA58}"/>
                </a:ext>
              </a:extLst>
            </p:cNvPr>
            <p:cNvPicPr>
              <a:picLocks noChangeAspect="1" noChangeArrowheads="1"/>
            </p:cNvPicPr>
            <p:nvPr/>
          </p:nvPicPr>
          <p:blipFill>
            <a:blip r:embed="rId706">
              <a:extLst>
                <a:ext uri="{28A0092B-C50C-407E-A947-70E740481C1C}">
                  <a14:useLocalDpi xmlns:a14="http://schemas.microsoft.com/office/drawing/2010/main" val="0"/>
                </a:ext>
              </a:extLst>
            </a:blip>
            <a:stretch>
              <a:fillRect/>
            </a:stretch>
          </p:blipFill>
          <p:spPr bwMode="auto">
            <a:xfrm>
              <a:off x="10721975" y="3514725"/>
              <a:ext cx="9525"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 name="Picture 9530">
              <a:extLst>
                <a:ext uri="{FF2B5EF4-FFF2-40B4-BE49-F238E27FC236}">
                  <a16:creationId xmlns:a16="http://schemas.microsoft.com/office/drawing/2014/main" id="{2D23D816-C4C4-42EB-B025-5E4B34FC5547}"/>
                </a:ext>
              </a:extLst>
            </p:cNvPr>
            <p:cNvPicPr>
              <a:picLocks noChangeAspect="1" noChangeArrowheads="1"/>
            </p:cNvPicPr>
            <p:nvPr/>
          </p:nvPicPr>
          <p:blipFill>
            <a:blip r:embed="rId707">
              <a:extLst>
                <a:ext uri="{28A0092B-C50C-407E-A947-70E740481C1C}">
                  <a14:useLocalDpi xmlns:a14="http://schemas.microsoft.com/office/drawing/2010/main" val="0"/>
                </a:ext>
              </a:extLst>
            </a:blip>
            <a:stretch>
              <a:fillRect/>
            </a:stretch>
          </p:blipFill>
          <p:spPr bwMode="auto">
            <a:xfrm>
              <a:off x="10726738" y="3517900"/>
              <a:ext cx="7938" cy="2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9531">
              <a:extLst>
                <a:ext uri="{FF2B5EF4-FFF2-40B4-BE49-F238E27FC236}">
                  <a16:creationId xmlns:a16="http://schemas.microsoft.com/office/drawing/2014/main" id="{77E7C900-536B-4013-97F2-BEFB26E119B5}"/>
                </a:ext>
              </a:extLst>
            </p:cNvPr>
            <p:cNvPicPr>
              <a:picLocks noChangeAspect="1" noChangeArrowheads="1"/>
            </p:cNvPicPr>
            <p:nvPr/>
          </p:nvPicPr>
          <p:blipFill>
            <a:blip r:embed="rId708">
              <a:extLst>
                <a:ext uri="{28A0092B-C50C-407E-A947-70E740481C1C}">
                  <a14:useLocalDpi xmlns:a14="http://schemas.microsoft.com/office/drawing/2010/main" val="0"/>
                </a:ext>
              </a:extLst>
            </a:blip>
            <a:stretch>
              <a:fillRect/>
            </a:stretch>
          </p:blipFill>
          <p:spPr bwMode="auto">
            <a:xfrm>
              <a:off x="10731500" y="3521075"/>
              <a:ext cx="4763"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9532">
              <a:extLst>
                <a:ext uri="{FF2B5EF4-FFF2-40B4-BE49-F238E27FC236}">
                  <a16:creationId xmlns:a16="http://schemas.microsoft.com/office/drawing/2014/main" id="{6F476D56-0F95-4FDF-83D1-A7AC9AA4588D}"/>
                </a:ext>
              </a:extLst>
            </p:cNvPr>
            <p:cNvPicPr>
              <a:picLocks noChangeAspect="1" noChangeArrowheads="1"/>
            </p:cNvPicPr>
            <p:nvPr/>
          </p:nvPicPr>
          <p:blipFill>
            <a:blip r:embed="rId709">
              <a:extLst>
                <a:ext uri="{28A0092B-C50C-407E-A947-70E740481C1C}">
                  <a14:useLocalDpi xmlns:a14="http://schemas.microsoft.com/office/drawing/2010/main" val="0"/>
                </a:ext>
              </a:extLst>
            </a:blip>
            <a:stretch>
              <a:fillRect/>
            </a:stretch>
          </p:blipFill>
          <p:spPr bwMode="auto">
            <a:xfrm>
              <a:off x="10693400" y="3529013"/>
              <a:ext cx="952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9533">
              <a:extLst>
                <a:ext uri="{FF2B5EF4-FFF2-40B4-BE49-F238E27FC236}">
                  <a16:creationId xmlns:a16="http://schemas.microsoft.com/office/drawing/2014/main" id="{2AA6B067-7893-4F51-8845-A1DF7C26EDD3}"/>
                </a:ext>
              </a:extLst>
            </p:cNvPr>
            <p:cNvPicPr>
              <a:picLocks noChangeAspect="1" noChangeArrowheads="1"/>
            </p:cNvPicPr>
            <p:nvPr/>
          </p:nvPicPr>
          <p:blipFill>
            <a:blip r:embed="rId710">
              <a:extLst>
                <a:ext uri="{28A0092B-C50C-407E-A947-70E740481C1C}">
                  <a14:useLocalDpi xmlns:a14="http://schemas.microsoft.com/office/drawing/2010/main" val="0"/>
                </a:ext>
              </a:extLst>
            </a:blip>
            <a:stretch>
              <a:fillRect/>
            </a:stretch>
          </p:blipFill>
          <p:spPr bwMode="auto">
            <a:xfrm>
              <a:off x="10688638" y="3533775"/>
              <a:ext cx="9525"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9534">
              <a:extLst>
                <a:ext uri="{FF2B5EF4-FFF2-40B4-BE49-F238E27FC236}">
                  <a16:creationId xmlns:a16="http://schemas.microsoft.com/office/drawing/2014/main" id="{415CAD0A-FCE2-42CF-8CE1-5D8987FED970}"/>
                </a:ext>
              </a:extLst>
            </p:cNvPr>
            <p:cNvPicPr>
              <a:picLocks noChangeAspect="1" noChangeArrowheads="1"/>
            </p:cNvPicPr>
            <p:nvPr/>
          </p:nvPicPr>
          <p:blipFill>
            <a:blip r:embed="rId711">
              <a:extLst>
                <a:ext uri="{28A0092B-C50C-407E-A947-70E740481C1C}">
                  <a14:useLocalDpi xmlns:a14="http://schemas.microsoft.com/office/drawing/2010/main" val="0"/>
                </a:ext>
              </a:extLst>
            </a:blip>
            <a:stretch>
              <a:fillRect/>
            </a:stretch>
          </p:blipFill>
          <p:spPr bwMode="auto">
            <a:xfrm>
              <a:off x="10683875" y="3541713"/>
              <a:ext cx="127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9535">
              <a:extLst>
                <a:ext uri="{FF2B5EF4-FFF2-40B4-BE49-F238E27FC236}">
                  <a16:creationId xmlns:a16="http://schemas.microsoft.com/office/drawing/2014/main" id="{E8F6888A-B6F9-4ECD-9D78-8C1F22502290}"/>
                </a:ext>
              </a:extLst>
            </p:cNvPr>
            <p:cNvPicPr>
              <a:picLocks noChangeAspect="1" noChangeArrowheads="1"/>
            </p:cNvPicPr>
            <p:nvPr/>
          </p:nvPicPr>
          <p:blipFill>
            <a:blip r:embed="rId712">
              <a:extLst>
                <a:ext uri="{28A0092B-C50C-407E-A947-70E740481C1C}">
                  <a14:useLocalDpi xmlns:a14="http://schemas.microsoft.com/office/drawing/2010/main" val="0"/>
                </a:ext>
              </a:extLst>
            </a:blip>
            <a:stretch>
              <a:fillRect/>
            </a:stretch>
          </p:blipFill>
          <p:spPr bwMode="auto">
            <a:xfrm>
              <a:off x="10675938" y="3552825"/>
              <a:ext cx="111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9536">
              <a:extLst>
                <a:ext uri="{FF2B5EF4-FFF2-40B4-BE49-F238E27FC236}">
                  <a16:creationId xmlns:a16="http://schemas.microsoft.com/office/drawing/2014/main" id="{4DE33B28-B6AB-49C9-AFF5-D03E7446DCB5}"/>
                </a:ext>
              </a:extLst>
            </p:cNvPr>
            <p:cNvPicPr>
              <a:picLocks noChangeAspect="1" noChangeArrowheads="1"/>
            </p:cNvPicPr>
            <p:nvPr/>
          </p:nvPicPr>
          <p:blipFill>
            <a:blip r:embed="rId713">
              <a:extLst>
                <a:ext uri="{28A0092B-C50C-407E-A947-70E740481C1C}">
                  <a14:useLocalDpi xmlns:a14="http://schemas.microsoft.com/office/drawing/2010/main" val="0"/>
                </a:ext>
              </a:extLst>
            </a:blip>
            <a:stretch>
              <a:fillRect/>
            </a:stretch>
          </p:blipFill>
          <p:spPr bwMode="auto">
            <a:xfrm>
              <a:off x="10755313" y="3514725"/>
              <a:ext cx="79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9537">
              <a:extLst>
                <a:ext uri="{FF2B5EF4-FFF2-40B4-BE49-F238E27FC236}">
                  <a16:creationId xmlns:a16="http://schemas.microsoft.com/office/drawing/2014/main" id="{CF40D320-6320-43B9-95F0-115FE453CE04}"/>
                </a:ext>
              </a:extLst>
            </p:cNvPr>
            <p:cNvPicPr>
              <a:picLocks noChangeAspect="1" noChangeArrowheads="1"/>
            </p:cNvPicPr>
            <p:nvPr/>
          </p:nvPicPr>
          <p:blipFill>
            <a:blip r:embed="rId714">
              <a:extLst>
                <a:ext uri="{28A0092B-C50C-407E-A947-70E740481C1C}">
                  <a14:useLocalDpi xmlns:a14="http://schemas.microsoft.com/office/drawing/2010/main" val="0"/>
                </a:ext>
              </a:extLst>
            </a:blip>
            <a:stretch>
              <a:fillRect/>
            </a:stretch>
          </p:blipFill>
          <p:spPr bwMode="auto">
            <a:xfrm>
              <a:off x="10758488" y="3517900"/>
              <a:ext cx="7938" cy="2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9538">
              <a:extLst>
                <a:ext uri="{FF2B5EF4-FFF2-40B4-BE49-F238E27FC236}">
                  <a16:creationId xmlns:a16="http://schemas.microsoft.com/office/drawing/2014/main" id="{BFB47C65-34B3-4544-8427-060E7FA0EBAF}"/>
                </a:ext>
              </a:extLst>
            </p:cNvPr>
            <p:cNvPicPr>
              <a:picLocks noChangeAspect="1" noChangeArrowheads="1"/>
            </p:cNvPicPr>
            <p:nvPr/>
          </p:nvPicPr>
          <p:blipFill>
            <a:blip r:embed="rId715">
              <a:extLst>
                <a:ext uri="{28A0092B-C50C-407E-A947-70E740481C1C}">
                  <a14:useLocalDpi xmlns:a14="http://schemas.microsoft.com/office/drawing/2010/main" val="0"/>
                </a:ext>
              </a:extLst>
            </a:blip>
            <a:stretch>
              <a:fillRect/>
            </a:stretch>
          </p:blipFill>
          <p:spPr bwMode="auto">
            <a:xfrm>
              <a:off x="10796588" y="3514725"/>
              <a:ext cx="952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Picture 9539">
              <a:extLst>
                <a:ext uri="{FF2B5EF4-FFF2-40B4-BE49-F238E27FC236}">
                  <a16:creationId xmlns:a16="http://schemas.microsoft.com/office/drawing/2014/main" id="{B0003535-36B4-4E07-A73E-CC738326A484}"/>
                </a:ext>
              </a:extLst>
            </p:cNvPr>
            <p:cNvPicPr>
              <a:picLocks noChangeAspect="1" noChangeArrowheads="1"/>
            </p:cNvPicPr>
            <p:nvPr/>
          </p:nvPicPr>
          <p:blipFill>
            <a:blip r:embed="rId716">
              <a:extLst>
                <a:ext uri="{28A0092B-C50C-407E-A947-70E740481C1C}">
                  <a14:useLocalDpi xmlns:a14="http://schemas.microsoft.com/office/drawing/2010/main" val="0"/>
                </a:ext>
              </a:extLst>
            </a:blip>
            <a:stretch>
              <a:fillRect/>
            </a:stretch>
          </p:blipFill>
          <p:spPr bwMode="auto">
            <a:xfrm>
              <a:off x="10790238" y="3513138"/>
              <a:ext cx="11113" cy="2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 name="Picture 9540">
              <a:extLst>
                <a:ext uri="{FF2B5EF4-FFF2-40B4-BE49-F238E27FC236}">
                  <a16:creationId xmlns:a16="http://schemas.microsoft.com/office/drawing/2014/main" id="{6390385E-05D0-4456-BC37-F62A3F222884}"/>
                </a:ext>
              </a:extLst>
            </p:cNvPr>
            <p:cNvPicPr>
              <a:picLocks noChangeAspect="1" noChangeArrowheads="1"/>
            </p:cNvPicPr>
            <p:nvPr/>
          </p:nvPicPr>
          <p:blipFill>
            <a:blip r:embed="rId717">
              <a:extLst>
                <a:ext uri="{28A0092B-C50C-407E-A947-70E740481C1C}">
                  <a14:useLocalDpi xmlns:a14="http://schemas.microsoft.com/office/drawing/2010/main" val="0"/>
                </a:ext>
              </a:extLst>
            </a:blip>
            <a:stretch>
              <a:fillRect/>
            </a:stretch>
          </p:blipFill>
          <p:spPr bwMode="auto">
            <a:xfrm>
              <a:off x="10795000" y="3519488"/>
              <a:ext cx="635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Picture 9541">
              <a:extLst>
                <a:ext uri="{FF2B5EF4-FFF2-40B4-BE49-F238E27FC236}">
                  <a16:creationId xmlns:a16="http://schemas.microsoft.com/office/drawing/2014/main" id="{5A3EF774-C453-4A08-B1FC-922AC0C58CF5}"/>
                </a:ext>
              </a:extLst>
            </p:cNvPr>
            <p:cNvPicPr>
              <a:picLocks noChangeAspect="1" noChangeArrowheads="1"/>
            </p:cNvPicPr>
            <p:nvPr/>
          </p:nvPicPr>
          <p:blipFill>
            <a:blip r:embed="rId718">
              <a:extLst>
                <a:ext uri="{28A0092B-C50C-407E-A947-70E740481C1C}">
                  <a14:useLocalDpi xmlns:a14="http://schemas.microsoft.com/office/drawing/2010/main" val="0"/>
                </a:ext>
              </a:extLst>
            </a:blip>
            <a:stretch>
              <a:fillRect/>
            </a:stretch>
          </p:blipFill>
          <p:spPr bwMode="auto">
            <a:xfrm>
              <a:off x="10777538" y="3509963"/>
              <a:ext cx="7938"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9542">
              <a:extLst>
                <a:ext uri="{FF2B5EF4-FFF2-40B4-BE49-F238E27FC236}">
                  <a16:creationId xmlns:a16="http://schemas.microsoft.com/office/drawing/2014/main" id="{36850F48-40F7-435D-85B7-D4B3CB7175C9}"/>
                </a:ext>
              </a:extLst>
            </p:cNvPr>
            <p:cNvPicPr>
              <a:picLocks noChangeAspect="1" noChangeArrowheads="1"/>
            </p:cNvPicPr>
            <p:nvPr/>
          </p:nvPicPr>
          <p:blipFill>
            <a:blip r:embed="rId719">
              <a:extLst>
                <a:ext uri="{28A0092B-C50C-407E-A947-70E740481C1C}">
                  <a14:useLocalDpi xmlns:a14="http://schemas.microsoft.com/office/drawing/2010/main" val="0"/>
                </a:ext>
              </a:extLst>
            </a:blip>
            <a:stretch>
              <a:fillRect/>
            </a:stretch>
          </p:blipFill>
          <p:spPr bwMode="auto">
            <a:xfrm>
              <a:off x="10772775" y="3517900"/>
              <a:ext cx="7938" cy="2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 name="Picture 9543">
              <a:extLst>
                <a:ext uri="{FF2B5EF4-FFF2-40B4-BE49-F238E27FC236}">
                  <a16:creationId xmlns:a16="http://schemas.microsoft.com/office/drawing/2014/main" id="{E2F77E14-7051-4265-8238-75CE1A0A7657}"/>
                </a:ext>
              </a:extLst>
            </p:cNvPr>
            <p:cNvPicPr>
              <a:picLocks noChangeAspect="1" noChangeArrowheads="1"/>
            </p:cNvPicPr>
            <p:nvPr/>
          </p:nvPicPr>
          <p:blipFill>
            <a:blip r:embed="rId720">
              <a:extLst>
                <a:ext uri="{28A0092B-C50C-407E-A947-70E740481C1C}">
                  <a14:useLocalDpi xmlns:a14="http://schemas.microsoft.com/office/drawing/2010/main" val="0"/>
                </a:ext>
              </a:extLst>
            </a:blip>
            <a:stretch>
              <a:fillRect/>
            </a:stretch>
          </p:blipFill>
          <p:spPr bwMode="auto">
            <a:xfrm>
              <a:off x="10769600" y="3521075"/>
              <a:ext cx="63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 name="Picture 9544">
              <a:extLst>
                <a:ext uri="{FF2B5EF4-FFF2-40B4-BE49-F238E27FC236}">
                  <a16:creationId xmlns:a16="http://schemas.microsoft.com/office/drawing/2014/main" id="{D6AFD6A3-F257-4013-A08D-CA0184E0CC2F}"/>
                </a:ext>
              </a:extLst>
            </p:cNvPr>
            <p:cNvPicPr>
              <a:picLocks noChangeAspect="1" noChangeArrowheads="1"/>
            </p:cNvPicPr>
            <p:nvPr/>
          </p:nvPicPr>
          <p:blipFill>
            <a:blip r:embed="rId721">
              <a:extLst>
                <a:ext uri="{28A0092B-C50C-407E-A947-70E740481C1C}">
                  <a14:useLocalDpi xmlns:a14="http://schemas.microsoft.com/office/drawing/2010/main" val="0"/>
                </a:ext>
              </a:extLst>
            </a:blip>
            <a:stretch>
              <a:fillRect/>
            </a:stretch>
          </p:blipFill>
          <p:spPr bwMode="auto">
            <a:xfrm>
              <a:off x="10804525" y="3522663"/>
              <a:ext cx="12700" cy="2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Picture 9545">
              <a:extLst>
                <a:ext uri="{FF2B5EF4-FFF2-40B4-BE49-F238E27FC236}">
                  <a16:creationId xmlns:a16="http://schemas.microsoft.com/office/drawing/2014/main" id="{DDEEFCFC-BBF8-4597-8E94-4C3BAE321A0E}"/>
                </a:ext>
              </a:extLst>
            </p:cNvPr>
            <p:cNvPicPr>
              <a:picLocks noChangeAspect="1" noChangeArrowheads="1"/>
            </p:cNvPicPr>
            <p:nvPr/>
          </p:nvPicPr>
          <p:blipFill>
            <a:blip r:embed="rId722">
              <a:extLst>
                <a:ext uri="{28A0092B-C50C-407E-A947-70E740481C1C}">
                  <a14:useLocalDpi xmlns:a14="http://schemas.microsoft.com/office/drawing/2010/main" val="0"/>
                </a:ext>
              </a:extLst>
            </a:blip>
            <a:stretch>
              <a:fillRect/>
            </a:stretch>
          </p:blipFill>
          <p:spPr bwMode="auto">
            <a:xfrm>
              <a:off x="10809288" y="3533775"/>
              <a:ext cx="11113"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 name="Picture 9546">
              <a:extLst>
                <a:ext uri="{FF2B5EF4-FFF2-40B4-BE49-F238E27FC236}">
                  <a16:creationId xmlns:a16="http://schemas.microsoft.com/office/drawing/2014/main" id="{F61E5270-4FD6-4CAA-A0BC-D83C4E198639}"/>
                </a:ext>
              </a:extLst>
            </p:cNvPr>
            <p:cNvPicPr>
              <a:picLocks noChangeAspect="1" noChangeArrowheads="1"/>
            </p:cNvPicPr>
            <p:nvPr/>
          </p:nvPicPr>
          <p:blipFill>
            <a:blip r:embed="rId723">
              <a:extLst>
                <a:ext uri="{28A0092B-C50C-407E-A947-70E740481C1C}">
                  <a14:useLocalDpi xmlns:a14="http://schemas.microsoft.com/office/drawing/2010/main" val="0"/>
                </a:ext>
              </a:extLst>
            </a:blip>
            <a:stretch>
              <a:fillRect/>
            </a:stretch>
          </p:blipFill>
          <p:spPr bwMode="auto">
            <a:xfrm>
              <a:off x="10812463" y="3536950"/>
              <a:ext cx="12700"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9547">
              <a:extLst>
                <a:ext uri="{FF2B5EF4-FFF2-40B4-BE49-F238E27FC236}">
                  <a16:creationId xmlns:a16="http://schemas.microsoft.com/office/drawing/2014/main" id="{ECF7A7FA-525F-4BD4-A136-7D9DCF1C2035}"/>
                </a:ext>
              </a:extLst>
            </p:cNvPr>
            <p:cNvPicPr>
              <a:picLocks noChangeAspect="1" noChangeArrowheads="1"/>
            </p:cNvPicPr>
            <p:nvPr/>
          </p:nvPicPr>
          <p:blipFill>
            <a:blip r:embed="rId724">
              <a:extLst>
                <a:ext uri="{28A0092B-C50C-407E-A947-70E740481C1C}">
                  <a14:useLocalDpi xmlns:a14="http://schemas.microsoft.com/office/drawing/2010/main" val="0"/>
                </a:ext>
              </a:extLst>
            </a:blip>
            <a:stretch>
              <a:fillRect/>
            </a:stretch>
          </p:blipFill>
          <p:spPr bwMode="auto">
            <a:xfrm>
              <a:off x="10820400" y="3548063"/>
              <a:ext cx="9525"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9548">
              <a:extLst>
                <a:ext uri="{FF2B5EF4-FFF2-40B4-BE49-F238E27FC236}">
                  <a16:creationId xmlns:a16="http://schemas.microsoft.com/office/drawing/2014/main" id="{53C45ADF-3B33-4D7B-BDB0-BBBF94022C58}"/>
                </a:ext>
              </a:extLst>
            </p:cNvPr>
            <p:cNvPicPr>
              <a:picLocks noChangeAspect="1" noChangeArrowheads="1"/>
            </p:cNvPicPr>
            <p:nvPr/>
          </p:nvPicPr>
          <p:blipFill>
            <a:blip r:embed="rId725">
              <a:extLst>
                <a:ext uri="{28A0092B-C50C-407E-A947-70E740481C1C}">
                  <a14:useLocalDpi xmlns:a14="http://schemas.microsoft.com/office/drawing/2010/main" val="0"/>
                </a:ext>
              </a:extLst>
            </a:blip>
            <a:stretch>
              <a:fillRect/>
            </a:stretch>
          </p:blipFill>
          <p:spPr bwMode="auto">
            <a:xfrm>
              <a:off x="10685463" y="3519488"/>
              <a:ext cx="15875"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 name="Picture 9549">
              <a:extLst>
                <a:ext uri="{FF2B5EF4-FFF2-40B4-BE49-F238E27FC236}">
                  <a16:creationId xmlns:a16="http://schemas.microsoft.com/office/drawing/2014/main" id="{B41DE1AB-4B5B-4FAD-A2FA-A57C4B7332FF}"/>
                </a:ext>
              </a:extLst>
            </p:cNvPr>
            <p:cNvPicPr>
              <a:picLocks noChangeAspect="1" noChangeArrowheads="1"/>
            </p:cNvPicPr>
            <p:nvPr/>
          </p:nvPicPr>
          <p:blipFill>
            <a:blip r:embed="rId726">
              <a:extLst>
                <a:ext uri="{28A0092B-C50C-407E-A947-70E740481C1C}">
                  <a14:useLocalDpi xmlns:a14="http://schemas.microsoft.com/office/drawing/2010/main" val="0"/>
                </a:ext>
              </a:extLst>
            </a:blip>
            <a:stretch>
              <a:fillRect/>
            </a:stretch>
          </p:blipFill>
          <p:spPr bwMode="auto">
            <a:xfrm>
              <a:off x="10668000" y="3508375"/>
              <a:ext cx="71438" cy="74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9550">
              <a:extLst>
                <a:ext uri="{FF2B5EF4-FFF2-40B4-BE49-F238E27FC236}">
                  <a16:creationId xmlns:a16="http://schemas.microsoft.com/office/drawing/2014/main" id="{17D236DE-A167-4799-9459-35900163F05D}"/>
                </a:ext>
              </a:extLst>
            </p:cNvPr>
            <p:cNvPicPr>
              <a:picLocks noChangeAspect="1" noChangeArrowheads="1"/>
            </p:cNvPicPr>
            <p:nvPr/>
          </p:nvPicPr>
          <p:blipFill>
            <a:blip r:embed="rId727">
              <a:extLst>
                <a:ext uri="{28A0092B-C50C-407E-A947-70E740481C1C}">
                  <a14:useLocalDpi xmlns:a14="http://schemas.microsoft.com/office/drawing/2010/main" val="0"/>
                </a:ext>
              </a:extLst>
            </a:blip>
            <a:stretch>
              <a:fillRect/>
            </a:stretch>
          </p:blipFill>
          <p:spPr bwMode="auto">
            <a:xfrm>
              <a:off x="10669588" y="3509963"/>
              <a:ext cx="101600" cy="71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9551">
              <a:extLst>
                <a:ext uri="{FF2B5EF4-FFF2-40B4-BE49-F238E27FC236}">
                  <a16:creationId xmlns:a16="http://schemas.microsoft.com/office/drawing/2014/main" id="{96FF8B09-B06C-49CB-AC43-4CDE074D8EF2}"/>
                </a:ext>
              </a:extLst>
            </p:cNvPr>
            <p:cNvPicPr>
              <a:picLocks noChangeAspect="1" noChangeArrowheads="1"/>
            </p:cNvPicPr>
            <p:nvPr/>
          </p:nvPicPr>
          <p:blipFill>
            <a:blip r:embed="rId728">
              <a:extLst>
                <a:ext uri="{28A0092B-C50C-407E-A947-70E740481C1C}">
                  <a14:useLocalDpi xmlns:a14="http://schemas.microsoft.com/office/drawing/2010/main" val="0"/>
                </a:ext>
              </a:extLst>
            </a:blip>
            <a:stretch>
              <a:fillRect/>
            </a:stretch>
          </p:blipFill>
          <p:spPr bwMode="auto">
            <a:xfrm>
              <a:off x="10777538" y="3508375"/>
              <a:ext cx="11113"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 name="Picture 9552">
              <a:extLst>
                <a:ext uri="{FF2B5EF4-FFF2-40B4-BE49-F238E27FC236}">
                  <a16:creationId xmlns:a16="http://schemas.microsoft.com/office/drawing/2014/main" id="{AD1BFF8A-59C2-40BF-B784-2AE8FDDF0FA5}"/>
                </a:ext>
              </a:extLst>
            </p:cNvPr>
            <p:cNvPicPr>
              <a:picLocks noChangeAspect="1" noChangeArrowheads="1"/>
            </p:cNvPicPr>
            <p:nvPr/>
          </p:nvPicPr>
          <p:blipFill>
            <a:blip r:embed="rId729">
              <a:extLst>
                <a:ext uri="{28A0092B-C50C-407E-A947-70E740481C1C}">
                  <a14:useLocalDpi xmlns:a14="http://schemas.microsoft.com/office/drawing/2010/main" val="0"/>
                </a:ext>
              </a:extLst>
            </a:blip>
            <a:stretch>
              <a:fillRect/>
            </a:stretch>
          </p:blipFill>
          <p:spPr bwMode="auto">
            <a:xfrm>
              <a:off x="10728325" y="3511550"/>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 name="Picture 9553">
              <a:extLst>
                <a:ext uri="{FF2B5EF4-FFF2-40B4-BE49-F238E27FC236}">
                  <a16:creationId xmlns:a16="http://schemas.microsoft.com/office/drawing/2014/main" id="{AC60C537-98B5-45E0-9B4A-F98A160B97FF}"/>
                </a:ext>
              </a:extLst>
            </p:cNvPr>
            <p:cNvPicPr>
              <a:picLocks noChangeAspect="1" noChangeArrowheads="1"/>
            </p:cNvPicPr>
            <p:nvPr/>
          </p:nvPicPr>
          <p:blipFill>
            <a:blip r:embed="rId730">
              <a:extLst>
                <a:ext uri="{28A0092B-C50C-407E-A947-70E740481C1C}">
                  <a14:useLocalDpi xmlns:a14="http://schemas.microsoft.com/office/drawing/2010/main" val="0"/>
                </a:ext>
              </a:extLst>
            </a:blip>
            <a:stretch>
              <a:fillRect/>
            </a:stretch>
          </p:blipFill>
          <p:spPr bwMode="auto">
            <a:xfrm>
              <a:off x="10742613" y="3516313"/>
              <a:ext cx="79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9554">
              <a:extLst>
                <a:ext uri="{FF2B5EF4-FFF2-40B4-BE49-F238E27FC236}">
                  <a16:creationId xmlns:a16="http://schemas.microsoft.com/office/drawing/2014/main" id="{815D408B-FBB4-4FBE-8933-6600C27A631A}"/>
                </a:ext>
              </a:extLst>
            </p:cNvPr>
            <p:cNvPicPr>
              <a:picLocks noChangeAspect="1" noChangeArrowheads="1"/>
            </p:cNvPicPr>
            <p:nvPr/>
          </p:nvPicPr>
          <p:blipFill>
            <a:blip r:embed="rId731">
              <a:extLst>
                <a:ext uri="{28A0092B-C50C-407E-A947-70E740481C1C}">
                  <a14:useLocalDpi xmlns:a14="http://schemas.microsoft.com/office/drawing/2010/main" val="0"/>
                </a:ext>
              </a:extLst>
            </a:blip>
            <a:stretch>
              <a:fillRect/>
            </a:stretch>
          </p:blipFill>
          <p:spPr bwMode="auto">
            <a:xfrm>
              <a:off x="10674350" y="3509963"/>
              <a:ext cx="111125"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 name="Picture 9555">
              <a:extLst>
                <a:ext uri="{FF2B5EF4-FFF2-40B4-BE49-F238E27FC236}">
                  <a16:creationId xmlns:a16="http://schemas.microsoft.com/office/drawing/2014/main" id="{E6C2B4E2-8662-4F1B-A9AB-AF6BC9A74D99}"/>
                </a:ext>
              </a:extLst>
            </p:cNvPr>
            <p:cNvPicPr>
              <a:picLocks noChangeAspect="1" noChangeArrowheads="1"/>
            </p:cNvPicPr>
            <p:nvPr/>
          </p:nvPicPr>
          <p:blipFill>
            <a:blip r:embed="rId732">
              <a:extLst>
                <a:ext uri="{28A0092B-C50C-407E-A947-70E740481C1C}">
                  <a14:useLocalDpi xmlns:a14="http://schemas.microsoft.com/office/drawing/2010/main" val="0"/>
                </a:ext>
              </a:extLst>
            </a:blip>
            <a:stretch>
              <a:fillRect/>
            </a:stretch>
          </p:blipFill>
          <p:spPr bwMode="auto">
            <a:xfrm>
              <a:off x="10669588" y="3509963"/>
              <a:ext cx="114300" cy="71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 name="Picture 9556">
              <a:extLst>
                <a:ext uri="{FF2B5EF4-FFF2-40B4-BE49-F238E27FC236}">
                  <a16:creationId xmlns:a16="http://schemas.microsoft.com/office/drawing/2014/main" id="{DD9BD2FD-C657-4282-A8C2-3BC11CD0EFAD}"/>
                </a:ext>
              </a:extLst>
            </p:cNvPr>
            <p:cNvPicPr>
              <a:picLocks noChangeAspect="1" noChangeArrowheads="1"/>
            </p:cNvPicPr>
            <p:nvPr/>
          </p:nvPicPr>
          <p:blipFill>
            <a:blip r:embed="rId733">
              <a:extLst>
                <a:ext uri="{28A0092B-C50C-407E-A947-70E740481C1C}">
                  <a14:useLocalDpi xmlns:a14="http://schemas.microsoft.com/office/drawing/2010/main" val="0"/>
                </a:ext>
              </a:extLst>
            </a:blip>
            <a:stretch>
              <a:fillRect/>
            </a:stretch>
          </p:blipFill>
          <p:spPr bwMode="auto">
            <a:xfrm>
              <a:off x="10742613" y="3511550"/>
              <a:ext cx="7938"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 name="Picture 9557">
              <a:extLst>
                <a:ext uri="{FF2B5EF4-FFF2-40B4-BE49-F238E27FC236}">
                  <a16:creationId xmlns:a16="http://schemas.microsoft.com/office/drawing/2014/main" id="{72B550A0-F036-4B87-888A-F86B4C8B9E68}"/>
                </a:ext>
              </a:extLst>
            </p:cNvPr>
            <p:cNvPicPr>
              <a:picLocks noChangeAspect="1" noChangeArrowheads="1"/>
            </p:cNvPicPr>
            <p:nvPr/>
          </p:nvPicPr>
          <p:blipFill>
            <a:blip r:embed="rId734">
              <a:extLst>
                <a:ext uri="{28A0092B-C50C-407E-A947-70E740481C1C}">
                  <a14:useLocalDpi xmlns:a14="http://schemas.microsoft.com/office/drawing/2010/main" val="0"/>
                </a:ext>
              </a:extLst>
            </a:blip>
            <a:stretch>
              <a:fillRect/>
            </a:stretch>
          </p:blipFill>
          <p:spPr bwMode="auto">
            <a:xfrm>
              <a:off x="10701338" y="3516313"/>
              <a:ext cx="6350"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 name="Picture 9558">
              <a:extLst>
                <a:ext uri="{FF2B5EF4-FFF2-40B4-BE49-F238E27FC236}">
                  <a16:creationId xmlns:a16="http://schemas.microsoft.com/office/drawing/2014/main" id="{1C290ADA-2D72-4865-9EBF-CAFCDBDB6394}"/>
                </a:ext>
              </a:extLst>
            </p:cNvPr>
            <p:cNvPicPr>
              <a:picLocks noChangeAspect="1" noChangeArrowheads="1"/>
            </p:cNvPicPr>
            <p:nvPr/>
          </p:nvPicPr>
          <p:blipFill>
            <a:blip r:embed="rId735">
              <a:extLst>
                <a:ext uri="{28A0092B-C50C-407E-A947-70E740481C1C}">
                  <a14:useLocalDpi xmlns:a14="http://schemas.microsoft.com/office/drawing/2010/main" val="0"/>
                </a:ext>
              </a:extLst>
            </a:blip>
            <a:stretch>
              <a:fillRect/>
            </a:stretch>
          </p:blipFill>
          <p:spPr bwMode="auto">
            <a:xfrm>
              <a:off x="10707688" y="3514725"/>
              <a:ext cx="635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 name="Picture 9559">
              <a:extLst>
                <a:ext uri="{FF2B5EF4-FFF2-40B4-BE49-F238E27FC236}">
                  <a16:creationId xmlns:a16="http://schemas.microsoft.com/office/drawing/2014/main" id="{BFC96042-0250-4823-938B-E8C04E74FCEC}"/>
                </a:ext>
              </a:extLst>
            </p:cNvPr>
            <p:cNvPicPr>
              <a:picLocks noChangeAspect="1" noChangeArrowheads="1"/>
            </p:cNvPicPr>
            <p:nvPr/>
          </p:nvPicPr>
          <p:blipFill>
            <a:blip r:embed="rId736">
              <a:extLst>
                <a:ext uri="{28A0092B-C50C-407E-A947-70E740481C1C}">
                  <a14:useLocalDpi xmlns:a14="http://schemas.microsoft.com/office/drawing/2010/main" val="0"/>
                </a:ext>
              </a:extLst>
            </a:blip>
            <a:stretch>
              <a:fillRect/>
            </a:stretch>
          </p:blipFill>
          <p:spPr bwMode="auto">
            <a:xfrm>
              <a:off x="10706100" y="3521075"/>
              <a:ext cx="63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 name="Picture 9560">
              <a:extLst>
                <a:ext uri="{FF2B5EF4-FFF2-40B4-BE49-F238E27FC236}">
                  <a16:creationId xmlns:a16="http://schemas.microsoft.com/office/drawing/2014/main" id="{49C5A118-BB51-408A-A217-1BB581E3B164}"/>
                </a:ext>
              </a:extLst>
            </p:cNvPr>
            <p:cNvPicPr>
              <a:picLocks noChangeAspect="1" noChangeArrowheads="1"/>
            </p:cNvPicPr>
            <p:nvPr/>
          </p:nvPicPr>
          <p:blipFill>
            <a:blip r:embed="rId737">
              <a:extLst>
                <a:ext uri="{28A0092B-C50C-407E-A947-70E740481C1C}">
                  <a14:useLocalDpi xmlns:a14="http://schemas.microsoft.com/office/drawing/2010/main" val="0"/>
                </a:ext>
              </a:extLst>
            </a:blip>
            <a:stretch>
              <a:fillRect/>
            </a:stretch>
          </p:blipFill>
          <p:spPr bwMode="auto">
            <a:xfrm>
              <a:off x="10721975" y="3511550"/>
              <a:ext cx="95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 name="Picture 9561">
              <a:extLst>
                <a:ext uri="{FF2B5EF4-FFF2-40B4-BE49-F238E27FC236}">
                  <a16:creationId xmlns:a16="http://schemas.microsoft.com/office/drawing/2014/main" id="{4F13BF99-F74A-478A-9A3D-6C1E3F3BF93B}"/>
                </a:ext>
              </a:extLst>
            </p:cNvPr>
            <p:cNvPicPr>
              <a:picLocks noChangeAspect="1" noChangeArrowheads="1"/>
            </p:cNvPicPr>
            <p:nvPr/>
          </p:nvPicPr>
          <p:blipFill>
            <a:blip r:embed="rId738">
              <a:extLst>
                <a:ext uri="{28A0092B-C50C-407E-A947-70E740481C1C}">
                  <a14:useLocalDpi xmlns:a14="http://schemas.microsoft.com/office/drawing/2010/main" val="0"/>
                </a:ext>
              </a:extLst>
            </a:blip>
            <a:stretch>
              <a:fillRect/>
            </a:stretch>
          </p:blipFill>
          <p:spPr bwMode="auto">
            <a:xfrm>
              <a:off x="10690225" y="3522663"/>
              <a:ext cx="793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 name="Picture 9562">
              <a:extLst>
                <a:ext uri="{FF2B5EF4-FFF2-40B4-BE49-F238E27FC236}">
                  <a16:creationId xmlns:a16="http://schemas.microsoft.com/office/drawing/2014/main" id="{3A6AE742-56FF-423C-A3A7-9BB4C9629001}"/>
                </a:ext>
              </a:extLst>
            </p:cNvPr>
            <p:cNvPicPr>
              <a:picLocks noChangeAspect="1" noChangeArrowheads="1"/>
            </p:cNvPicPr>
            <p:nvPr/>
          </p:nvPicPr>
          <p:blipFill>
            <a:blip r:embed="rId739">
              <a:extLst>
                <a:ext uri="{28A0092B-C50C-407E-A947-70E740481C1C}">
                  <a14:useLocalDpi xmlns:a14="http://schemas.microsoft.com/office/drawing/2010/main" val="0"/>
                </a:ext>
              </a:extLst>
            </a:blip>
            <a:stretch>
              <a:fillRect/>
            </a:stretch>
          </p:blipFill>
          <p:spPr bwMode="auto">
            <a:xfrm>
              <a:off x="10688638" y="3533775"/>
              <a:ext cx="7938"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 name="Picture 9563">
              <a:extLst>
                <a:ext uri="{FF2B5EF4-FFF2-40B4-BE49-F238E27FC236}">
                  <a16:creationId xmlns:a16="http://schemas.microsoft.com/office/drawing/2014/main" id="{8D3CA261-079C-4031-BC38-8C7826B3E9AF}"/>
                </a:ext>
              </a:extLst>
            </p:cNvPr>
            <p:cNvPicPr>
              <a:picLocks noChangeAspect="1" noChangeArrowheads="1"/>
            </p:cNvPicPr>
            <p:nvPr/>
          </p:nvPicPr>
          <p:blipFill>
            <a:blip r:embed="rId740">
              <a:extLst>
                <a:ext uri="{28A0092B-C50C-407E-A947-70E740481C1C}">
                  <a14:useLocalDpi xmlns:a14="http://schemas.microsoft.com/office/drawing/2010/main" val="0"/>
                </a:ext>
              </a:extLst>
            </a:blip>
            <a:stretch>
              <a:fillRect/>
            </a:stretch>
          </p:blipFill>
          <p:spPr bwMode="auto">
            <a:xfrm>
              <a:off x="10680700" y="3536950"/>
              <a:ext cx="11113"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 name="Picture 9564">
              <a:extLst>
                <a:ext uri="{FF2B5EF4-FFF2-40B4-BE49-F238E27FC236}">
                  <a16:creationId xmlns:a16="http://schemas.microsoft.com/office/drawing/2014/main" id="{176A9B37-8036-40F4-9B01-2DCE68060D5F}"/>
                </a:ext>
              </a:extLst>
            </p:cNvPr>
            <p:cNvPicPr>
              <a:picLocks noChangeAspect="1" noChangeArrowheads="1"/>
            </p:cNvPicPr>
            <p:nvPr/>
          </p:nvPicPr>
          <p:blipFill>
            <a:blip r:embed="rId741">
              <a:extLst>
                <a:ext uri="{28A0092B-C50C-407E-A947-70E740481C1C}">
                  <a14:useLocalDpi xmlns:a14="http://schemas.microsoft.com/office/drawing/2010/main" val="0"/>
                </a:ext>
              </a:extLst>
            </a:blip>
            <a:stretch>
              <a:fillRect/>
            </a:stretch>
          </p:blipFill>
          <p:spPr bwMode="auto">
            <a:xfrm>
              <a:off x="10675938" y="3548063"/>
              <a:ext cx="7938"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 name="Picture 9565">
              <a:extLst>
                <a:ext uri="{FF2B5EF4-FFF2-40B4-BE49-F238E27FC236}">
                  <a16:creationId xmlns:a16="http://schemas.microsoft.com/office/drawing/2014/main" id="{96811EAD-82F7-455B-848C-6C7EEF1564ED}"/>
                </a:ext>
              </a:extLst>
            </p:cNvPr>
            <p:cNvPicPr>
              <a:picLocks noChangeAspect="1" noChangeArrowheads="1"/>
            </p:cNvPicPr>
            <p:nvPr/>
          </p:nvPicPr>
          <p:blipFill>
            <a:blip r:embed="rId742">
              <a:extLst>
                <a:ext uri="{28A0092B-C50C-407E-A947-70E740481C1C}">
                  <a14:useLocalDpi xmlns:a14="http://schemas.microsoft.com/office/drawing/2010/main" val="0"/>
                </a:ext>
              </a:extLst>
            </a:blip>
            <a:stretch>
              <a:fillRect/>
            </a:stretch>
          </p:blipFill>
          <p:spPr bwMode="auto">
            <a:xfrm>
              <a:off x="10755313" y="3511550"/>
              <a:ext cx="7938"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9566">
              <a:extLst>
                <a:ext uri="{FF2B5EF4-FFF2-40B4-BE49-F238E27FC236}">
                  <a16:creationId xmlns:a16="http://schemas.microsoft.com/office/drawing/2014/main" id="{417DA008-83AF-4133-85C3-84BAC5041FEA}"/>
                </a:ext>
              </a:extLst>
            </p:cNvPr>
            <p:cNvPicPr>
              <a:picLocks noChangeAspect="1" noChangeArrowheads="1"/>
            </p:cNvPicPr>
            <p:nvPr/>
          </p:nvPicPr>
          <p:blipFill>
            <a:blip r:embed="rId743">
              <a:extLst>
                <a:ext uri="{28A0092B-C50C-407E-A947-70E740481C1C}">
                  <a14:useLocalDpi xmlns:a14="http://schemas.microsoft.com/office/drawing/2010/main" val="0"/>
                </a:ext>
              </a:extLst>
            </a:blip>
            <a:stretch>
              <a:fillRect/>
            </a:stretch>
          </p:blipFill>
          <p:spPr bwMode="auto">
            <a:xfrm>
              <a:off x="10777538" y="3511550"/>
              <a:ext cx="79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 name="Picture 9570">
              <a:extLst>
                <a:ext uri="{FF2B5EF4-FFF2-40B4-BE49-F238E27FC236}">
                  <a16:creationId xmlns:a16="http://schemas.microsoft.com/office/drawing/2014/main" id="{BF20968B-E208-4A64-99C0-A0A00A96E79F}"/>
                </a:ext>
              </a:extLst>
            </p:cNvPr>
            <p:cNvPicPr>
              <a:picLocks noChangeAspect="1" noChangeArrowheads="1"/>
            </p:cNvPicPr>
            <p:nvPr/>
          </p:nvPicPr>
          <p:blipFill>
            <a:blip r:embed="rId744">
              <a:extLst>
                <a:ext uri="{28A0092B-C50C-407E-A947-70E740481C1C}">
                  <a14:useLocalDpi xmlns:a14="http://schemas.microsoft.com/office/drawing/2010/main" val="0"/>
                </a:ext>
              </a:extLst>
            </a:blip>
            <a:stretch>
              <a:fillRect/>
            </a:stretch>
          </p:blipFill>
          <p:spPr bwMode="auto">
            <a:xfrm>
              <a:off x="11933238" y="4035425"/>
              <a:ext cx="166688"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9572">
              <a:extLst>
                <a:ext uri="{FF2B5EF4-FFF2-40B4-BE49-F238E27FC236}">
                  <a16:creationId xmlns:a16="http://schemas.microsoft.com/office/drawing/2014/main" id="{D5A1DA98-36D5-4407-AEC4-19A9FD3BC296}"/>
                </a:ext>
              </a:extLst>
            </p:cNvPr>
            <p:cNvPicPr>
              <a:picLocks noChangeAspect="1" noChangeArrowheads="1"/>
            </p:cNvPicPr>
            <p:nvPr/>
          </p:nvPicPr>
          <p:blipFill>
            <a:blip r:embed="rId745">
              <a:extLst>
                <a:ext uri="{28A0092B-C50C-407E-A947-70E740481C1C}">
                  <a14:useLocalDpi xmlns:a14="http://schemas.microsoft.com/office/drawing/2010/main" val="0"/>
                </a:ext>
              </a:extLst>
            </a:blip>
            <a:stretch>
              <a:fillRect/>
            </a:stretch>
          </p:blipFill>
          <p:spPr bwMode="auto">
            <a:xfrm>
              <a:off x="12007850" y="3719513"/>
              <a:ext cx="176213"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9578">
              <a:extLst>
                <a:ext uri="{FF2B5EF4-FFF2-40B4-BE49-F238E27FC236}">
                  <a16:creationId xmlns:a16="http://schemas.microsoft.com/office/drawing/2014/main" id="{64B95545-9A4F-4C46-B803-BE03779B4F58}"/>
                </a:ext>
              </a:extLst>
            </p:cNvPr>
            <p:cNvPicPr>
              <a:picLocks noChangeAspect="1" noChangeArrowheads="1"/>
            </p:cNvPicPr>
            <p:nvPr/>
          </p:nvPicPr>
          <p:blipFill>
            <a:blip r:embed="rId746">
              <a:extLst>
                <a:ext uri="{28A0092B-C50C-407E-A947-70E740481C1C}">
                  <a14:useLocalDpi xmlns:a14="http://schemas.microsoft.com/office/drawing/2010/main" val="0"/>
                </a:ext>
              </a:extLst>
            </a:blip>
            <a:stretch>
              <a:fillRect/>
            </a:stretch>
          </p:blipFill>
          <p:spPr bwMode="auto">
            <a:xfrm>
              <a:off x="10663238" y="3092450"/>
              <a:ext cx="195263"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 name="Picture 9579">
              <a:extLst>
                <a:ext uri="{FF2B5EF4-FFF2-40B4-BE49-F238E27FC236}">
                  <a16:creationId xmlns:a16="http://schemas.microsoft.com/office/drawing/2014/main" id="{8E4839A7-0CAA-4C5D-9735-6F611C2A7418}"/>
                </a:ext>
              </a:extLst>
            </p:cNvPr>
            <p:cNvPicPr>
              <a:picLocks noChangeAspect="1" noChangeArrowheads="1"/>
            </p:cNvPicPr>
            <p:nvPr/>
          </p:nvPicPr>
          <p:blipFill>
            <a:blip r:embed="rId747">
              <a:extLst>
                <a:ext uri="{28A0092B-C50C-407E-A947-70E740481C1C}">
                  <a14:useLocalDpi xmlns:a14="http://schemas.microsoft.com/office/drawing/2010/main" val="0"/>
                </a:ext>
              </a:extLst>
            </a:blip>
            <a:stretch>
              <a:fillRect/>
            </a:stretch>
          </p:blipFill>
          <p:spPr bwMode="auto">
            <a:xfrm>
              <a:off x="11933238" y="3216275"/>
              <a:ext cx="166688"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 name="Picture 9586">
              <a:extLst>
                <a:ext uri="{FF2B5EF4-FFF2-40B4-BE49-F238E27FC236}">
                  <a16:creationId xmlns:a16="http://schemas.microsoft.com/office/drawing/2014/main" id="{AC6B7737-3DF4-498B-8499-7E1E0CCF5A1D}"/>
                </a:ext>
              </a:extLst>
            </p:cNvPr>
            <p:cNvPicPr>
              <a:picLocks noChangeAspect="1" noChangeArrowheads="1"/>
            </p:cNvPicPr>
            <p:nvPr/>
          </p:nvPicPr>
          <p:blipFill>
            <a:blip r:embed="rId748">
              <a:extLst>
                <a:ext uri="{28A0092B-C50C-407E-A947-70E740481C1C}">
                  <a14:useLocalDpi xmlns:a14="http://schemas.microsoft.com/office/drawing/2010/main" val="0"/>
                </a:ext>
              </a:extLst>
            </a:blip>
            <a:stretch>
              <a:fillRect/>
            </a:stretch>
          </p:blipFill>
          <p:spPr bwMode="auto">
            <a:xfrm>
              <a:off x="11933238" y="2727325"/>
              <a:ext cx="168275" cy="19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 name="Picture 9588">
              <a:extLst>
                <a:ext uri="{FF2B5EF4-FFF2-40B4-BE49-F238E27FC236}">
                  <a16:creationId xmlns:a16="http://schemas.microsoft.com/office/drawing/2014/main" id="{D5403BAF-0F39-433C-8BB6-959EBE28EF1A}"/>
                </a:ext>
              </a:extLst>
            </p:cNvPr>
            <p:cNvPicPr>
              <a:picLocks noChangeAspect="1" noChangeArrowheads="1"/>
            </p:cNvPicPr>
            <p:nvPr/>
          </p:nvPicPr>
          <p:blipFill>
            <a:blip r:embed="rId749">
              <a:extLst>
                <a:ext uri="{28A0092B-C50C-407E-A947-70E740481C1C}">
                  <a14:useLocalDpi xmlns:a14="http://schemas.microsoft.com/office/drawing/2010/main" val="0"/>
                </a:ext>
              </a:extLst>
            </a:blip>
            <a:stretch>
              <a:fillRect/>
            </a:stretch>
          </p:blipFill>
          <p:spPr bwMode="auto">
            <a:xfrm>
              <a:off x="10741025" y="2717800"/>
              <a:ext cx="1571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51" name="Freeform: Shape 32">
            <a:extLst>
              <a:ext uri="{FF2B5EF4-FFF2-40B4-BE49-F238E27FC236}">
                <a16:creationId xmlns:a16="http://schemas.microsoft.com/office/drawing/2014/main" id="{00FCDE31-43F1-4B23-988D-FD99DB8B7F63}"/>
              </a:ext>
            </a:extLst>
          </p:cNvPr>
          <p:cNvSpPr/>
          <p:nvPr/>
        </p:nvSpPr>
        <p:spPr>
          <a:xfrm rot="5400000">
            <a:off x="1326584" y="2376548"/>
            <a:ext cx="3627" cy="3685"/>
          </a:xfrm>
          <a:custGeom>
            <a:avLst/>
            <a:gdLst>
              <a:gd name="connsiteX0" fmla="*/ 7694 w 7978"/>
              <a:gd name="connsiteY0" fmla="*/ 8105 h 8104"/>
              <a:gd name="connsiteX1" fmla="*/ 85 w 7978"/>
              <a:gd name="connsiteY1" fmla="*/ 1733 h 8104"/>
              <a:gd name="connsiteX2" fmla="*/ 3794 w 7978"/>
              <a:gd name="connsiteY2" fmla="*/ 21 h 8104"/>
              <a:gd name="connsiteX3" fmla="*/ 7979 w 7978"/>
              <a:gd name="connsiteY3" fmla="*/ 7819 h 8104"/>
              <a:gd name="connsiteX4" fmla="*/ 7694 w 7978"/>
              <a:gd name="connsiteY4" fmla="*/ 8105 h 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8" h="8104">
                <a:moveTo>
                  <a:pt x="7694" y="8105"/>
                </a:moveTo>
                <a:cubicBezTo>
                  <a:pt x="3794" y="7534"/>
                  <a:pt x="-675" y="7534"/>
                  <a:pt x="85" y="1733"/>
                </a:cubicBezTo>
                <a:cubicBezTo>
                  <a:pt x="181" y="972"/>
                  <a:pt x="3699" y="-169"/>
                  <a:pt x="3794" y="21"/>
                </a:cubicBezTo>
                <a:cubicBezTo>
                  <a:pt x="5411" y="2494"/>
                  <a:pt x="6647" y="5156"/>
                  <a:pt x="7979" y="7819"/>
                </a:cubicBezTo>
                <a:cubicBezTo>
                  <a:pt x="7979" y="7914"/>
                  <a:pt x="7694" y="8105"/>
                  <a:pt x="7694" y="8105"/>
                </a:cubicBezTo>
                <a:close/>
              </a:path>
            </a:pathLst>
          </a:custGeom>
          <a:solidFill>
            <a:srgbClr val="FFFFFF"/>
          </a:solidFill>
          <a:ln w="9510" cap="flat">
            <a:noFill/>
            <a:prstDash val="solid"/>
            <a:miter/>
          </a:ln>
        </p:spPr>
        <p:txBody>
          <a:bodyPr rtlCol="0" anchor="ctr"/>
          <a:lstStyle/>
          <a:p>
            <a:endParaRPr lang="en-US">
              <a:cs typeface="B Nazanin" panose="00000400000000000000" pitchFamily="2" charset="-78"/>
            </a:endParaRPr>
          </a:p>
        </p:txBody>
      </p:sp>
      <p:grpSp>
        <p:nvGrpSpPr>
          <p:cNvPr id="952" name="Group 41">
            <a:extLst>
              <a:ext uri="{FF2B5EF4-FFF2-40B4-BE49-F238E27FC236}">
                <a16:creationId xmlns:a16="http://schemas.microsoft.com/office/drawing/2014/main" id="{24EE7FB2-74C9-4CC7-AB09-B2FA04D3E3DF}"/>
              </a:ext>
            </a:extLst>
          </p:cNvPr>
          <p:cNvGrpSpPr/>
          <p:nvPr/>
        </p:nvGrpSpPr>
        <p:grpSpPr>
          <a:xfrm>
            <a:off x="8314376" y="1967345"/>
            <a:ext cx="2840856" cy="911409"/>
            <a:chOff x="4965552" y="1736224"/>
            <a:chExt cx="3484978" cy="911409"/>
          </a:xfrm>
        </p:grpSpPr>
        <p:sp>
          <p:nvSpPr>
            <p:cNvPr id="953" name="TextBox 42">
              <a:extLst>
                <a:ext uri="{FF2B5EF4-FFF2-40B4-BE49-F238E27FC236}">
                  <a16:creationId xmlns:a16="http://schemas.microsoft.com/office/drawing/2014/main" id="{70E8C45B-398C-4AA9-8946-0E6EDDDA3C6E}"/>
                </a:ext>
              </a:extLst>
            </p:cNvPr>
            <p:cNvSpPr txBox="1"/>
            <p:nvPr/>
          </p:nvSpPr>
          <p:spPr>
            <a:xfrm>
              <a:off x="4965552" y="2001302"/>
              <a:ext cx="348497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954" name="TextBox 43">
              <a:extLst>
                <a:ext uri="{FF2B5EF4-FFF2-40B4-BE49-F238E27FC236}">
                  <a16:creationId xmlns:a16="http://schemas.microsoft.com/office/drawing/2014/main" id="{C857C2F4-D4A5-4ED0-BEE1-9BA0181E0901}"/>
                </a:ext>
              </a:extLst>
            </p:cNvPr>
            <p:cNvSpPr txBox="1"/>
            <p:nvPr/>
          </p:nvSpPr>
          <p:spPr>
            <a:xfrm>
              <a:off x="4965552" y="1736224"/>
              <a:ext cx="3484978"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955" name="Group 44">
            <a:extLst>
              <a:ext uri="{FF2B5EF4-FFF2-40B4-BE49-F238E27FC236}">
                <a16:creationId xmlns:a16="http://schemas.microsoft.com/office/drawing/2014/main" id="{582D1F7E-C721-4FDB-90FA-92A0D3B7BE9A}"/>
              </a:ext>
            </a:extLst>
          </p:cNvPr>
          <p:cNvGrpSpPr/>
          <p:nvPr/>
        </p:nvGrpSpPr>
        <p:grpSpPr>
          <a:xfrm>
            <a:off x="8744752" y="3603413"/>
            <a:ext cx="2840856" cy="911409"/>
            <a:chOff x="4965552" y="1736224"/>
            <a:chExt cx="3484978" cy="911409"/>
          </a:xfrm>
        </p:grpSpPr>
        <p:sp>
          <p:nvSpPr>
            <p:cNvPr id="956" name="TextBox 45">
              <a:extLst>
                <a:ext uri="{FF2B5EF4-FFF2-40B4-BE49-F238E27FC236}">
                  <a16:creationId xmlns:a16="http://schemas.microsoft.com/office/drawing/2014/main" id="{FBEF4A47-4F70-4886-9FB8-9AD945183240}"/>
                </a:ext>
              </a:extLst>
            </p:cNvPr>
            <p:cNvSpPr txBox="1"/>
            <p:nvPr/>
          </p:nvSpPr>
          <p:spPr>
            <a:xfrm>
              <a:off x="4965552" y="2001302"/>
              <a:ext cx="348497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957" name="TextBox 46">
              <a:extLst>
                <a:ext uri="{FF2B5EF4-FFF2-40B4-BE49-F238E27FC236}">
                  <a16:creationId xmlns:a16="http://schemas.microsoft.com/office/drawing/2014/main" id="{AF744DE1-E31C-46CA-88C2-10FA27C9ED1E}"/>
                </a:ext>
              </a:extLst>
            </p:cNvPr>
            <p:cNvSpPr txBox="1"/>
            <p:nvPr/>
          </p:nvSpPr>
          <p:spPr>
            <a:xfrm>
              <a:off x="4965552" y="1736224"/>
              <a:ext cx="3484978"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958" name="Group 47">
            <a:extLst>
              <a:ext uri="{FF2B5EF4-FFF2-40B4-BE49-F238E27FC236}">
                <a16:creationId xmlns:a16="http://schemas.microsoft.com/office/drawing/2014/main" id="{5F780C5D-4D9E-46D1-B9E1-FDBF91313F27}"/>
              </a:ext>
            </a:extLst>
          </p:cNvPr>
          <p:cNvGrpSpPr/>
          <p:nvPr/>
        </p:nvGrpSpPr>
        <p:grpSpPr>
          <a:xfrm>
            <a:off x="8314376" y="5239481"/>
            <a:ext cx="2840856" cy="911409"/>
            <a:chOff x="4965552" y="1736224"/>
            <a:chExt cx="3484978" cy="911409"/>
          </a:xfrm>
        </p:grpSpPr>
        <p:sp>
          <p:nvSpPr>
            <p:cNvPr id="959" name="TextBox 48">
              <a:extLst>
                <a:ext uri="{FF2B5EF4-FFF2-40B4-BE49-F238E27FC236}">
                  <a16:creationId xmlns:a16="http://schemas.microsoft.com/office/drawing/2014/main" id="{F8701956-8F3C-4287-A62C-17787F5F239E}"/>
                </a:ext>
              </a:extLst>
            </p:cNvPr>
            <p:cNvSpPr txBox="1"/>
            <p:nvPr/>
          </p:nvSpPr>
          <p:spPr>
            <a:xfrm>
              <a:off x="4965552" y="2001302"/>
              <a:ext cx="348497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960" name="TextBox 49">
              <a:extLst>
                <a:ext uri="{FF2B5EF4-FFF2-40B4-BE49-F238E27FC236}">
                  <a16:creationId xmlns:a16="http://schemas.microsoft.com/office/drawing/2014/main" id="{40ED5459-8709-4BC9-BCA8-13D02FBA894E}"/>
                </a:ext>
              </a:extLst>
            </p:cNvPr>
            <p:cNvSpPr txBox="1"/>
            <p:nvPr/>
          </p:nvSpPr>
          <p:spPr>
            <a:xfrm>
              <a:off x="4965552" y="1736224"/>
              <a:ext cx="3484978"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961" name="Group 50">
            <a:extLst>
              <a:ext uri="{FF2B5EF4-FFF2-40B4-BE49-F238E27FC236}">
                <a16:creationId xmlns:a16="http://schemas.microsoft.com/office/drawing/2014/main" id="{058D04CB-28A4-4D54-8F16-3165DDDAD450}"/>
              </a:ext>
            </a:extLst>
          </p:cNvPr>
          <p:cNvGrpSpPr/>
          <p:nvPr/>
        </p:nvGrpSpPr>
        <p:grpSpPr>
          <a:xfrm flipH="1">
            <a:off x="1036768" y="1967345"/>
            <a:ext cx="2840856" cy="911409"/>
            <a:chOff x="4965552" y="1736224"/>
            <a:chExt cx="3484978" cy="911409"/>
          </a:xfrm>
        </p:grpSpPr>
        <p:sp>
          <p:nvSpPr>
            <p:cNvPr id="962" name="TextBox 51">
              <a:extLst>
                <a:ext uri="{FF2B5EF4-FFF2-40B4-BE49-F238E27FC236}">
                  <a16:creationId xmlns:a16="http://schemas.microsoft.com/office/drawing/2014/main" id="{B18D722F-9095-44CB-BDB5-AB3BF099C229}"/>
                </a:ext>
              </a:extLst>
            </p:cNvPr>
            <p:cNvSpPr txBox="1"/>
            <p:nvPr/>
          </p:nvSpPr>
          <p:spPr>
            <a:xfrm>
              <a:off x="4965552" y="2001302"/>
              <a:ext cx="348497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963" name="TextBox 52">
              <a:extLst>
                <a:ext uri="{FF2B5EF4-FFF2-40B4-BE49-F238E27FC236}">
                  <a16:creationId xmlns:a16="http://schemas.microsoft.com/office/drawing/2014/main" id="{79B69534-D78D-4EFD-A1E7-EBBE94B2E7E2}"/>
                </a:ext>
              </a:extLst>
            </p:cNvPr>
            <p:cNvSpPr txBox="1"/>
            <p:nvPr/>
          </p:nvSpPr>
          <p:spPr>
            <a:xfrm>
              <a:off x="4965552" y="1736224"/>
              <a:ext cx="348497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964" name="Group 53">
            <a:extLst>
              <a:ext uri="{FF2B5EF4-FFF2-40B4-BE49-F238E27FC236}">
                <a16:creationId xmlns:a16="http://schemas.microsoft.com/office/drawing/2014/main" id="{B597F993-BDCE-446D-B4E0-26D8277B113D}"/>
              </a:ext>
            </a:extLst>
          </p:cNvPr>
          <p:cNvGrpSpPr/>
          <p:nvPr/>
        </p:nvGrpSpPr>
        <p:grpSpPr>
          <a:xfrm flipH="1">
            <a:off x="606392" y="3637981"/>
            <a:ext cx="2840856" cy="911409"/>
            <a:chOff x="4965552" y="1736224"/>
            <a:chExt cx="3484978" cy="911409"/>
          </a:xfrm>
        </p:grpSpPr>
        <p:sp>
          <p:nvSpPr>
            <p:cNvPr id="965" name="TextBox 54">
              <a:extLst>
                <a:ext uri="{FF2B5EF4-FFF2-40B4-BE49-F238E27FC236}">
                  <a16:creationId xmlns:a16="http://schemas.microsoft.com/office/drawing/2014/main" id="{F5E14697-B03B-4744-B5A4-07BEA17917C8}"/>
                </a:ext>
              </a:extLst>
            </p:cNvPr>
            <p:cNvSpPr txBox="1"/>
            <p:nvPr/>
          </p:nvSpPr>
          <p:spPr>
            <a:xfrm>
              <a:off x="4965552" y="2001302"/>
              <a:ext cx="348497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966" name="TextBox 55">
              <a:extLst>
                <a:ext uri="{FF2B5EF4-FFF2-40B4-BE49-F238E27FC236}">
                  <a16:creationId xmlns:a16="http://schemas.microsoft.com/office/drawing/2014/main" id="{47D7D01B-53CE-4B99-B888-A63C340FECD8}"/>
                </a:ext>
              </a:extLst>
            </p:cNvPr>
            <p:cNvSpPr txBox="1"/>
            <p:nvPr/>
          </p:nvSpPr>
          <p:spPr>
            <a:xfrm>
              <a:off x="4965552" y="1736224"/>
              <a:ext cx="348497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967" name="Group 56">
            <a:extLst>
              <a:ext uri="{FF2B5EF4-FFF2-40B4-BE49-F238E27FC236}">
                <a16:creationId xmlns:a16="http://schemas.microsoft.com/office/drawing/2014/main" id="{F517F796-FD83-45C2-B45C-57556960C4BD}"/>
              </a:ext>
            </a:extLst>
          </p:cNvPr>
          <p:cNvGrpSpPr/>
          <p:nvPr/>
        </p:nvGrpSpPr>
        <p:grpSpPr>
          <a:xfrm flipH="1">
            <a:off x="1036768" y="5239481"/>
            <a:ext cx="2840856" cy="911409"/>
            <a:chOff x="4965552" y="1736224"/>
            <a:chExt cx="3484978" cy="911409"/>
          </a:xfrm>
        </p:grpSpPr>
        <p:sp>
          <p:nvSpPr>
            <p:cNvPr id="968" name="TextBox 57">
              <a:extLst>
                <a:ext uri="{FF2B5EF4-FFF2-40B4-BE49-F238E27FC236}">
                  <a16:creationId xmlns:a16="http://schemas.microsoft.com/office/drawing/2014/main" id="{0966F50D-C8D1-4610-A5E4-B2C3ACA6015D}"/>
                </a:ext>
              </a:extLst>
            </p:cNvPr>
            <p:cNvSpPr txBox="1"/>
            <p:nvPr/>
          </p:nvSpPr>
          <p:spPr>
            <a:xfrm>
              <a:off x="4965552" y="2001302"/>
              <a:ext cx="348497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969" name="TextBox 58">
              <a:extLst>
                <a:ext uri="{FF2B5EF4-FFF2-40B4-BE49-F238E27FC236}">
                  <a16:creationId xmlns:a16="http://schemas.microsoft.com/office/drawing/2014/main" id="{0964D83D-4234-4B0C-838B-A53C5BD3F423}"/>
                </a:ext>
              </a:extLst>
            </p:cNvPr>
            <p:cNvSpPr txBox="1"/>
            <p:nvPr/>
          </p:nvSpPr>
          <p:spPr>
            <a:xfrm>
              <a:off x="4965552" y="1736224"/>
              <a:ext cx="348497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970" name="그룹 9">
            <a:extLst>
              <a:ext uri="{FF2B5EF4-FFF2-40B4-BE49-F238E27FC236}">
                <a16:creationId xmlns:a16="http://schemas.microsoft.com/office/drawing/2014/main" id="{71624065-0CAC-46F2-A7FB-8DA026C5EB90}"/>
              </a:ext>
            </a:extLst>
          </p:cNvPr>
          <p:cNvGrpSpPr/>
          <p:nvPr/>
        </p:nvGrpSpPr>
        <p:grpSpPr>
          <a:xfrm flipH="1">
            <a:off x="3731781" y="1703578"/>
            <a:ext cx="4734219" cy="4623159"/>
            <a:chOff x="924229" y="1606109"/>
            <a:chExt cx="4734219" cy="4623159"/>
          </a:xfrm>
        </p:grpSpPr>
        <p:sp>
          <p:nvSpPr>
            <p:cNvPr id="971" name="Block Arc 60">
              <a:extLst>
                <a:ext uri="{FF2B5EF4-FFF2-40B4-BE49-F238E27FC236}">
                  <a16:creationId xmlns:a16="http://schemas.microsoft.com/office/drawing/2014/main" id="{D6E7D587-5A9C-4B5F-8E5F-9B4501AB913A}"/>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972" name="Oval 61">
              <a:extLst>
                <a:ext uri="{FF2B5EF4-FFF2-40B4-BE49-F238E27FC236}">
                  <a16:creationId xmlns:a16="http://schemas.microsoft.com/office/drawing/2014/main" id="{59E16B16-4DD4-4CB9-988E-086419BD9996}"/>
                </a:ext>
              </a:extLst>
            </p:cNvPr>
            <p:cNvSpPr/>
            <p:nvPr/>
          </p:nvSpPr>
          <p:spPr>
            <a:xfrm>
              <a:off x="4698452" y="2184323"/>
              <a:ext cx="288032" cy="2880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973" name="Oval 62">
              <a:extLst>
                <a:ext uri="{FF2B5EF4-FFF2-40B4-BE49-F238E27FC236}">
                  <a16:creationId xmlns:a16="http://schemas.microsoft.com/office/drawing/2014/main" id="{959F4C19-1B5D-4EC0-BA8B-9F849D3B18EC}"/>
                </a:ext>
              </a:extLst>
            </p:cNvPr>
            <p:cNvSpPr/>
            <p:nvPr/>
          </p:nvSpPr>
          <p:spPr>
            <a:xfrm>
              <a:off x="5370416" y="3760400"/>
              <a:ext cx="288032" cy="2880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974" name="Oval 63">
              <a:extLst>
                <a:ext uri="{FF2B5EF4-FFF2-40B4-BE49-F238E27FC236}">
                  <a16:creationId xmlns:a16="http://schemas.microsoft.com/office/drawing/2014/main" id="{D3A66C4B-8CEC-435E-8263-24D4E353C53C}"/>
                </a:ext>
              </a:extLst>
            </p:cNvPr>
            <p:cNvSpPr/>
            <p:nvPr/>
          </p:nvSpPr>
          <p:spPr>
            <a:xfrm>
              <a:off x="4698454" y="5441589"/>
              <a:ext cx="288032" cy="2880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grpSp>
      <p:grpSp>
        <p:nvGrpSpPr>
          <p:cNvPr id="975" name="그룹 9">
            <a:extLst>
              <a:ext uri="{FF2B5EF4-FFF2-40B4-BE49-F238E27FC236}">
                <a16:creationId xmlns:a16="http://schemas.microsoft.com/office/drawing/2014/main" id="{E48CC167-F0F4-4C53-A9FB-9AFD39A962F5}"/>
              </a:ext>
            </a:extLst>
          </p:cNvPr>
          <p:cNvGrpSpPr/>
          <p:nvPr/>
        </p:nvGrpSpPr>
        <p:grpSpPr>
          <a:xfrm>
            <a:off x="3731781" y="1756330"/>
            <a:ext cx="4734219" cy="4623159"/>
            <a:chOff x="924229" y="1606109"/>
            <a:chExt cx="4734219" cy="4623159"/>
          </a:xfrm>
        </p:grpSpPr>
        <p:sp>
          <p:nvSpPr>
            <p:cNvPr id="976" name="Block Arc 65">
              <a:extLst>
                <a:ext uri="{FF2B5EF4-FFF2-40B4-BE49-F238E27FC236}">
                  <a16:creationId xmlns:a16="http://schemas.microsoft.com/office/drawing/2014/main" id="{81BC0245-B92A-4FEE-8040-A2D773989E5D}"/>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977" name="Oval 66">
              <a:extLst>
                <a:ext uri="{FF2B5EF4-FFF2-40B4-BE49-F238E27FC236}">
                  <a16:creationId xmlns:a16="http://schemas.microsoft.com/office/drawing/2014/main" id="{420F7AA8-ACF9-4A61-ADDC-F9F3C3941C15}"/>
                </a:ext>
              </a:extLst>
            </p:cNvPr>
            <p:cNvSpPr/>
            <p:nvPr/>
          </p:nvSpPr>
          <p:spPr>
            <a:xfrm>
              <a:off x="4698452" y="2184323"/>
              <a:ext cx="288032" cy="2880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978" name="Oval 67">
              <a:extLst>
                <a:ext uri="{FF2B5EF4-FFF2-40B4-BE49-F238E27FC236}">
                  <a16:creationId xmlns:a16="http://schemas.microsoft.com/office/drawing/2014/main" id="{0DB9CA15-842E-468D-9A0C-65B5B16E6A09}"/>
                </a:ext>
              </a:extLst>
            </p:cNvPr>
            <p:cNvSpPr/>
            <p:nvPr/>
          </p:nvSpPr>
          <p:spPr>
            <a:xfrm>
              <a:off x="5370416" y="3760400"/>
              <a:ext cx="288032" cy="2880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979" name="Oval 68">
              <a:extLst>
                <a:ext uri="{FF2B5EF4-FFF2-40B4-BE49-F238E27FC236}">
                  <a16:creationId xmlns:a16="http://schemas.microsoft.com/office/drawing/2014/main" id="{AEA7126D-05AA-4F2F-9E92-240E08F93FDF}"/>
                </a:ext>
              </a:extLst>
            </p:cNvPr>
            <p:cNvSpPr/>
            <p:nvPr/>
          </p:nvSpPr>
          <p:spPr>
            <a:xfrm>
              <a:off x="4698454" y="5441589"/>
              <a:ext cx="288032" cy="2880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grpSp>
    </p:spTree>
    <p:extLst>
      <p:ext uri="{BB962C8B-B14F-4D97-AF65-F5344CB8AC3E}">
        <p14:creationId xmlns:p14="http://schemas.microsoft.com/office/powerpoint/2010/main" val="271377034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8DB5ECD-5B83-475E-BAA6-8B68656D25AC}"/>
              </a:ext>
            </a:extLst>
          </p:cNvPr>
          <p:cNvSpPr>
            <a:spLocks noGrp="1"/>
          </p:cNvSpPr>
          <p:nvPr>
            <p:ph type="title" idx="4294967295"/>
          </p:nvPr>
        </p:nvSpPr>
        <p:spPr>
          <a:xfrm>
            <a:off x="1435115" y="301930"/>
            <a:ext cx="8474075" cy="708025"/>
          </a:xfrm>
          <a:prstGeom prst="rect">
            <a:avLst/>
          </a:prstGeom>
        </p:spPr>
        <p:txBody>
          <a:bodyPr/>
          <a:lstStyle/>
          <a:p>
            <a:pPr algn="r" rtl="1"/>
            <a:r>
              <a:rPr lang="fa-IR" dirty="0">
                <a:solidFill>
                  <a:srgbClr val="DE99A0"/>
                </a:solidFill>
                <a:cs typeface="B Nazanin" panose="00000400000000000000" pitchFamily="2" charset="-78"/>
              </a:rPr>
              <a:t>سبک اینفوگرافیک</a:t>
            </a:r>
            <a:endParaRPr lang="es-PE" dirty="0">
              <a:solidFill>
                <a:srgbClr val="DE99A0"/>
              </a:solidFill>
              <a:cs typeface="B Nazanin" panose="00000400000000000000" pitchFamily="2" charset="-78"/>
            </a:endParaRPr>
          </a:p>
        </p:txBody>
      </p:sp>
      <p:grpSp>
        <p:nvGrpSpPr>
          <p:cNvPr id="3" name="Grupo 2">
            <a:extLst>
              <a:ext uri="{FF2B5EF4-FFF2-40B4-BE49-F238E27FC236}">
                <a16:creationId xmlns:a16="http://schemas.microsoft.com/office/drawing/2014/main" id="{F6C3B95F-DEBC-4844-8DEC-2611902625E1}"/>
              </a:ext>
            </a:extLst>
          </p:cNvPr>
          <p:cNvGrpSpPr/>
          <p:nvPr/>
        </p:nvGrpSpPr>
        <p:grpSpPr>
          <a:xfrm>
            <a:off x="3726171" y="1160895"/>
            <a:ext cx="4739658" cy="5198162"/>
            <a:chOff x="5762625" y="2744788"/>
            <a:chExt cx="1411288" cy="1547813"/>
          </a:xfrm>
        </p:grpSpPr>
        <p:sp>
          <p:nvSpPr>
            <p:cNvPr id="4" name="Rectangle 8447">
              <a:extLst>
                <a:ext uri="{FF2B5EF4-FFF2-40B4-BE49-F238E27FC236}">
                  <a16:creationId xmlns:a16="http://schemas.microsoft.com/office/drawing/2014/main" id="{BF0C8D8C-C87C-4CDB-97E2-0ED57A0E3919}"/>
                </a:ext>
              </a:extLst>
            </p:cNvPr>
            <p:cNvSpPr>
              <a:spLocks noChangeArrowheads="1"/>
            </p:cNvSpPr>
            <p:nvPr/>
          </p:nvSpPr>
          <p:spPr bwMode="auto">
            <a:xfrm>
              <a:off x="5926138" y="3124200"/>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 name="Freeform 8448">
              <a:extLst>
                <a:ext uri="{FF2B5EF4-FFF2-40B4-BE49-F238E27FC236}">
                  <a16:creationId xmlns:a16="http://schemas.microsoft.com/office/drawing/2014/main" id="{C3C861FF-16E7-443F-9037-0BC85C795366}"/>
                </a:ext>
              </a:extLst>
            </p:cNvPr>
            <p:cNvSpPr/>
            <p:nvPr/>
          </p:nvSpPr>
          <p:spPr bwMode="auto">
            <a:xfrm>
              <a:off x="5926138" y="3124200"/>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 name="Freeform 8449">
              <a:extLst>
                <a:ext uri="{FF2B5EF4-FFF2-40B4-BE49-F238E27FC236}">
                  <a16:creationId xmlns:a16="http://schemas.microsoft.com/office/drawing/2014/main" id="{EF4301FD-48AD-4E26-8085-5D81EA966D20}"/>
                </a:ext>
              </a:extLst>
            </p:cNvPr>
            <p:cNvSpPr/>
            <p:nvPr/>
          </p:nvSpPr>
          <p:spPr bwMode="auto">
            <a:xfrm>
              <a:off x="5926138" y="3132138"/>
              <a:ext cx="9525" cy="3175"/>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 name="Freeform 8450">
              <a:extLst>
                <a:ext uri="{FF2B5EF4-FFF2-40B4-BE49-F238E27FC236}">
                  <a16:creationId xmlns:a16="http://schemas.microsoft.com/office/drawing/2014/main" id="{A046A9B6-50E9-49ED-8236-2B59F1C46688}"/>
                </a:ext>
              </a:extLst>
            </p:cNvPr>
            <p:cNvSpPr>
              <a:spLocks noEditPoints="1"/>
            </p:cNvSpPr>
            <p:nvPr/>
          </p:nvSpPr>
          <p:spPr bwMode="auto">
            <a:xfrm>
              <a:off x="5926138" y="3132138"/>
              <a:ext cx="9525" cy="6350"/>
            </a:xfrm>
            <a:custGeom>
              <a:avLst/>
              <a:gdLst>
                <a:gd name="T0" fmla="*/ 6 w 8"/>
                <a:gd name="T1" fmla="*/ 6 h 6"/>
                <a:gd name="T2" fmla="*/ 6 w 8"/>
                <a:gd name="T3" fmla="*/ 6 h 6"/>
                <a:gd name="T4" fmla="*/ 6 w 8"/>
                <a:gd name="T5" fmla="*/ 6 h 6"/>
                <a:gd name="T6" fmla="*/ 6 w 8"/>
                <a:gd name="T7" fmla="*/ 6 h 6"/>
                <a:gd name="T8" fmla="*/ 7 w 8"/>
                <a:gd name="T9" fmla="*/ 5 h 6"/>
                <a:gd name="T10" fmla="*/ 7 w 8"/>
                <a:gd name="T11" fmla="*/ 5 h 6"/>
                <a:gd name="T12" fmla="*/ 7 w 8"/>
                <a:gd name="T13" fmla="*/ 5 h 6"/>
                <a:gd name="T14" fmla="*/ 7 w 8"/>
                <a:gd name="T15" fmla="*/ 5 h 6"/>
                <a:gd name="T16" fmla="*/ 5 w 8"/>
                <a:gd name="T17" fmla="*/ 0 h 6"/>
                <a:gd name="T18" fmla="*/ 0 w 8"/>
                <a:gd name="T19" fmla="*/ 0 h 6"/>
                <a:gd name="T20" fmla="*/ 0 w 8"/>
                <a:gd name="T21" fmla="*/ 0 h 6"/>
                <a:gd name="T22" fmla="*/ 5 w 8"/>
                <a:gd name="T23" fmla="*/ 0 h 6"/>
                <a:gd name="T24" fmla="*/ 8 w 8"/>
                <a:gd name="T25" fmla="*/ 3 h 6"/>
                <a:gd name="T26" fmla="*/ 8 w 8"/>
                <a:gd name="T27" fmla="*/ 3 h 6"/>
                <a:gd name="T28" fmla="*/ 8 w 8"/>
                <a:gd name="T29" fmla="*/ 3 h 6"/>
                <a:gd name="T30" fmla="*/ 8 w 8"/>
                <a:gd name="T31" fmla="*/ 3 h 6"/>
                <a:gd name="T32" fmla="*/ 8 w 8"/>
                <a:gd name="T33" fmla="*/ 4 h 6"/>
                <a:gd name="T34" fmla="*/ 8 w 8"/>
                <a:gd name="T35" fmla="*/ 3 h 6"/>
                <a:gd name="T36" fmla="*/ 8 w 8"/>
                <a:gd name="T37" fmla="*/ 3 h 6"/>
                <a:gd name="T38" fmla="*/ 8 w 8"/>
                <a:gd name="T39" fmla="*/ 3 h 6"/>
                <a:gd name="T40" fmla="*/ 5 w 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6">
                  <a:moveTo>
                    <a:pt x="6" y="6"/>
                  </a:moveTo>
                  <a:cubicBezTo>
                    <a:pt x="6" y="6"/>
                    <a:pt x="6" y="6"/>
                    <a:pt x="6" y="6"/>
                  </a:cubicBezTo>
                  <a:cubicBezTo>
                    <a:pt x="6" y="6"/>
                    <a:pt x="6" y="6"/>
                    <a:pt x="6" y="6"/>
                  </a:cubicBezTo>
                  <a:cubicBezTo>
                    <a:pt x="6" y="6"/>
                    <a:pt x="6" y="6"/>
                    <a:pt x="6" y="6"/>
                  </a:cubicBezTo>
                  <a:moveTo>
                    <a:pt x="7" y="5"/>
                  </a:moveTo>
                  <a:cubicBezTo>
                    <a:pt x="7" y="5"/>
                    <a:pt x="7" y="5"/>
                    <a:pt x="7" y="5"/>
                  </a:cubicBezTo>
                  <a:cubicBezTo>
                    <a:pt x="7" y="5"/>
                    <a:pt x="7" y="5"/>
                    <a:pt x="7" y="5"/>
                  </a:cubicBezTo>
                  <a:cubicBezTo>
                    <a:pt x="7" y="5"/>
                    <a:pt x="7" y="5"/>
                    <a:pt x="7" y="5"/>
                  </a:cubicBezTo>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4"/>
                    <a:pt x="8" y="4"/>
                  </a:cubicBezTo>
                  <a:cubicBezTo>
                    <a:pt x="8" y="4"/>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 name="Freeform 8451">
              <a:extLst>
                <a:ext uri="{FF2B5EF4-FFF2-40B4-BE49-F238E27FC236}">
                  <a16:creationId xmlns:a16="http://schemas.microsoft.com/office/drawing/2014/main" id="{FB56C659-4918-4344-9D13-FB218AE64A21}"/>
                </a:ext>
              </a:extLst>
            </p:cNvPr>
            <p:cNvSpPr/>
            <p:nvPr/>
          </p:nvSpPr>
          <p:spPr bwMode="auto">
            <a:xfrm>
              <a:off x="5926138" y="3135313"/>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 name="Freeform 8452">
              <a:extLst>
                <a:ext uri="{FF2B5EF4-FFF2-40B4-BE49-F238E27FC236}">
                  <a16:creationId xmlns:a16="http://schemas.microsoft.com/office/drawing/2014/main" id="{0DA22EFA-298E-4A07-918E-54E38BBD5D99}"/>
                </a:ext>
              </a:extLst>
            </p:cNvPr>
            <p:cNvSpPr/>
            <p:nvPr/>
          </p:nvSpPr>
          <p:spPr bwMode="auto">
            <a:xfrm>
              <a:off x="5926138" y="3135313"/>
              <a:ext cx="9525" cy="3175"/>
            </a:xfrm>
            <a:custGeom>
              <a:avLst/>
              <a:gdLst>
                <a:gd name="T0" fmla="*/ 8 w 8"/>
                <a:gd name="T1" fmla="*/ 0 h 3"/>
                <a:gd name="T2" fmla="*/ 8 w 8"/>
                <a:gd name="T3" fmla="*/ 0 h 3"/>
                <a:gd name="T4" fmla="*/ 5 w 8"/>
                <a:gd name="T5" fmla="*/ 2 h 3"/>
                <a:gd name="T6" fmla="*/ 0 w 8"/>
                <a:gd name="T7" fmla="*/ 2 h 3"/>
                <a:gd name="T8" fmla="*/ 0 w 8"/>
                <a:gd name="T9" fmla="*/ 3 h 3"/>
                <a:gd name="T10" fmla="*/ 5 w 8"/>
                <a:gd name="T11" fmla="*/ 3 h 3"/>
                <a:gd name="T12" fmla="*/ 6 w 8"/>
                <a:gd name="T13" fmla="*/ 3 h 3"/>
                <a:gd name="T14" fmla="*/ 6 w 8"/>
                <a:gd name="T15" fmla="*/ 3 h 3"/>
                <a:gd name="T16" fmla="*/ 6 w 8"/>
                <a:gd name="T17" fmla="*/ 3 h 3"/>
                <a:gd name="T18" fmla="*/ 6 w 8"/>
                <a:gd name="T19" fmla="*/ 2 h 3"/>
                <a:gd name="T20" fmla="*/ 7 w 8"/>
                <a:gd name="T21" fmla="*/ 2 h 3"/>
                <a:gd name="T22" fmla="*/ 7 w 8"/>
                <a:gd name="T23" fmla="*/ 2 h 3"/>
                <a:gd name="T24" fmla="*/ 7 w 8"/>
                <a:gd name="T25" fmla="*/ 2 h 3"/>
                <a:gd name="T26" fmla="*/ 7 w 8"/>
                <a:gd name="T27" fmla="*/ 2 h 3"/>
                <a:gd name="T28" fmla="*/ 7 w 8"/>
                <a:gd name="T29" fmla="*/ 2 h 3"/>
                <a:gd name="T30" fmla="*/ 8 w 8"/>
                <a:gd name="T31" fmla="*/ 1 h 3"/>
                <a:gd name="T32" fmla="*/ 8 w 8"/>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3">
                  <a:moveTo>
                    <a:pt x="8" y="0"/>
                  </a:moveTo>
                  <a:cubicBezTo>
                    <a:pt x="8" y="0"/>
                    <a:pt x="8" y="0"/>
                    <a:pt x="8" y="0"/>
                  </a:cubicBezTo>
                  <a:cubicBezTo>
                    <a:pt x="8" y="1"/>
                    <a:pt x="7" y="2"/>
                    <a:pt x="5" y="2"/>
                  </a:cubicBezTo>
                  <a:cubicBezTo>
                    <a:pt x="0" y="2"/>
                    <a:pt x="0" y="2"/>
                    <a:pt x="0" y="2"/>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1"/>
                    <a:pt x="8" y="1"/>
                  </a:cubicBezTo>
                  <a:cubicBezTo>
                    <a:pt x="8" y="1"/>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 name="Rectangle 8453">
              <a:extLst>
                <a:ext uri="{FF2B5EF4-FFF2-40B4-BE49-F238E27FC236}">
                  <a16:creationId xmlns:a16="http://schemas.microsoft.com/office/drawing/2014/main" id="{515153D3-4AB2-4E89-A334-64BC840BD9A7}"/>
                </a:ext>
              </a:extLst>
            </p:cNvPr>
            <p:cNvSpPr>
              <a:spLocks noChangeArrowheads="1"/>
            </p:cNvSpPr>
            <p:nvPr/>
          </p:nvSpPr>
          <p:spPr bwMode="auto">
            <a:xfrm>
              <a:off x="5926138" y="3133725"/>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 name="Freeform 8454">
              <a:extLst>
                <a:ext uri="{FF2B5EF4-FFF2-40B4-BE49-F238E27FC236}">
                  <a16:creationId xmlns:a16="http://schemas.microsoft.com/office/drawing/2014/main" id="{ADCF1774-5EB6-48F9-BA0A-6F951779FFFE}"/>
                </a:ext>
              </a:extLst>
            </p:cNvPr>
            <p:cNvSpPr/>
            <p:nvPr/>
          </p:nvSpPr>
          <p:spPr bwMode="auto">
            <a:xfrm>
              <a:off x="5926138" y="3133725"/>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 name="Freeform 8455">
              <a:extLst>
                <a:ext uri="{FF2B5EF4-FFF2-40B4-BE49-F238E27FC236}">
                  <a16:creationId xmlns:a16="http://schemas.microsoft.com/office/drawing/2014/main" id="{0D5D4E53-1F3F-4363-B9F0-85661C94CE4C}"/>
                </a:ext>
              </a:extLst>
            </p:cNvPr>
            <p:cNvSpPr/>
            <p:nvPr/>
          </p:nvSpPr>
          <p:spPr bwMode="auto">
            <a:xfrm>
              <a:off x="5926138" y="3141663"/>
              <a:ext cx="9525" cy="3175"/>
            </a:xfrm>
            <a:custGeom>
              <a:avLst/>
              <a:gdLst>
                <a:gd name="T0" fmla="*/ 5 w 8"/>
                <a:gd name="T1" fmla="*/ 0 h 3"/>
                <a:gd name="T2" fmla="*/ 0 w 8"/>
                <a:gd name="T3" fmla="*/ 0 h 3"/>
                <a:gd name="T4" fmla="*/ 0 w 8"/>
                <a:gd name="T5" fmla="*/ 0 h 3"/>
                <a:gd name="T6" fmla="*/ 5 w 8"/>
                <a:gd name="T7" fmla="*/ 0 h 3"/>
                <a:gd name="T8" fmla="*/ 0 w 8"/>
                <a:gd name="T9" fmla="*/ 0 h 3"/>
                <a:gd name="T10" fmla="*/ 0 w 8"/>
                <a:gd name="T11" fmla="*/ 3 h 3"/>
                <a:gd name="T12" fmla="*/ 8 w 8"/>
                <a:gd name="T13" fmla="*/ 3 h 3"/>
                <a:gd name="T14" fmla="*/ 8 w 8"/>
                <a:gd name="T15" fmla="*/ 2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0"/>
                    <a:pt x="0" y="0"/>
                    <a:pt x="0" y="0"/>
                  </a:cubicBezTo>
                  <a:cubicBezTo>
                    <a:pt x="0" y="3"/>
                    <a:pt x="0" y="3"/>
                    <a:pt x="0" y="3"/>
                  </a:cubicBezTo>
                  <a:cubicBezTo>
                    <a:pt x="8" y="3"/>
                    <a:pt x="8" y="3"/>
                    <a:pt x="8" y="3"/>
                  </a:cubicBezTo>
                  <a:cubicBezTo>
                    <a:pt x="8" y="3"/>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 name="Freeform 8456">
              <a:extLst>
                <a:ext uri="{FF2B5EF4-FFF2-40B4-BE49-F238E27FC236}">
                  <a16:creationId xmlns:a16="http://schemas.microsoft.com/office/drawing/2014/main" id="{2A09B386-0BEE-4238-A3F4-7E389153A47C}"/>
                </a:ext>
              </a:extLst>
            </p:cNvPr>
            <p:cNvSpPr>
              <a:spLocks noEditPoints="1"/>
            </p:cNvSpPr>
            <p:nvPr/>
          </p:nvSpPr>
          <p:spPr bwMode="auto">
            <a:xfrm>
              <a:off x="5926138" y="3141663"/>
              <a:ext cx="9525" cy="6350"/>
            </a:xfrm>
            <a:custGeom>
              <a:avLst/>
              <a:gdLst>
                <a:gd name="T0" fmla="*/ 7 w 8"/>
                <a:gd name="T1" fmla="*/ 5 h 5"/>
                <a:gd name="T2" fmla="*/ 7 w 8"/>
                <a:gd name="T3" fmla="*/ 5 h 5"/>
                <a:gd name="T4" fmla="*/ 7 w 8"/>
                <a:gd name="T5" fmla="*/ 5 h 5"/>
                <a:gd name="T6" fmla="*/ 7 w 8"/>
                <a:gd name="T7" fmla="*/ 5 h 5"/>
                <a:gd name="T8" fmla="*/ 8 w 8"/>
                <a:gd name="T9" fmla="*/ 3 h 5"/>
                <a:gd name="T10" fmla="*/ 8 w 8"/>
                <a:gd name="T11" fmla="*/ 3 h 5"/>
                <a:gd name="T12" fmla="*/ 8 w 8"/>
                <a:gd name="T13" fmla="*/ 3 h 5"/>
                <a:gd name="T14" fmla="*/ 5 w 8"/>
                <a:gd name="T15" fmla="*/ 0 h 5"/>
                <a:gd name="T16" fmla="*/ 0 w 8"/>
                <a:gd name="T17" fmla="*/ 0 h 5"/>
                <a:gd name="T18" fmla="*/ 0 w 8"/>
                <a:gd name="T19" fmla="*/ 0 h 5"/>
                <a:gd name="T20" fmla="*/ 5 w 8"/>
                <a:gd name="T21" fmla="*/ 0 h 5"/>
                <a:gd name="T22" fmla="*/ 8 w 8"/>
                <a:gd name="T23" fmla="*/ 2 h 5"/>
                <a:gd name="T24" fmla="*/ 8 w 8"/>
                <a:gd name="T25" fmla="*/ 3 h 5"/>
                <a:gd name="T26" fmla="*/ 8 w 8"/>
                <a:gd name="T27" fmla="*/ 3 h 5"/>
                <a:gd name="T28" fmla="*/ 8 w 8"/>
                <a:gd name="T29" fmla="*/ 3 h 5"/>
                <a:gd name="T30" fmla="*/ 8 w 8"/>
                <a:gd name="T31" fmla="*/ 2 h 5"/>
                <a:gd name="T32" fmla="*/ 5 w 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7" y="5"/>
                  </a:moveTo>
                  <a:cubicBezTo>
                    <a:pt x="7" y="5"/>
                    <a:pt x="7" y="5"/>
                    <a:pt x="7" y="5"/>
                  </a:cubicBezTo>
                  <a:cubicBezTo>
                    <a:pt x="7" y="5"/>
                    <a:pt x="7" y="5"/>
                    <a:pt x="7" y="5"/>
                  </a:cubicBezTo>
                  <a:cubicBezTo>
                    <a:pt x="7" y="5"/>
                    <a:pt x="7" y="5"/>
                    <a:pt x="7" y="5"/>
                  </a:cubicBezTo>
                  <a:moveTo>
                    <a:pt x="8" y="3"/>
                  </a:moveTo>
                  <a:cubicBezTo>
                    <a:pt x="8" y="3"/>
                    <a:pt x="8" y="3"/>
                    <a:pt x="8" y="3"/>
                  </a:cubicBezTo>
                  <a:cubicBezTo>
                    <a:pt x="8" y="3"/>
                    <a:pt x="8" y="3"/>
                    <a:pt x="8" y="3"/>
                  </a:cubicBezTo>
                  <a:moveTo>
                    <a:pt x="5" y="0"/>
                  </a:moveTo>
                  <a:cubicBezTo>
                    <a:pt x="0" y="0"/>
                    <a:pt x="0" y="0"/>
                    <a:pt x="0" y="0"/>
                  </a:cubicBezTo>
                  <a:cubicBezTo>
                    <a:pt x="0" y="0"/>
                    <a:pt x="0" y="0"/>
                    <a:pt x="0" y="0"/>
                  </a:cubicBezTo>
                  <a:cubicBezTo>
                    <a:pt x="5" y="0"/>
                    <a:pt x="5" y="0"/>
                    <a:pt x="5" y="0"/>
                  </a:cubicBezTo>
                  <a:cubicBezTo>
                    <a:pt x="7" y="0"/>
                    <a:pt x="8" y="1"/>
                    <a:pt x="8" y="2"/>
                  </a:cubicBezTo>
                  <a:cubicBezTo>
                    <a:pt x="8" y="2"/>
                    <a:pt x="8" y="3"/>
                    <a:pt x="8" y="3"/>
                  </a:cubicBezTo>
                  <a:cubicBezTo>
                    <a:pt x="8" y="3"/>
                    <a:pt x="8" y="3"/>
                    <a:pt x="8" y="3"/>
                  </a:cubicBezTo>
                  <a:cubicBezTo>
                    <a:pt x="8" y="3"/>
                    <a:pt x="8" y="3"/>
                    <a:pt x="8" y="3"/>
                  </a:cubicBezTo>
                  <a:cubicBezTo>
                    <a:pt x="8" y="2"/>
                    <a:pt x="8" y="2"/>
                    <a:pt x="8" y="2"/>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 name="Freeform 8457">
              <a:extLst>
                <a:ext uri="{FF2B5EF4-FFF2-40B4-BE49-F238E27FC236}">
                  <a16:creationId xmlns:a16="http://schemas.microsoft.com/office/drawing/2014/main" id="{F6E3922A-9744-46E7-9F42-8AA95096C0DF}"/>
                </a:ext>
              </a:extLst>
            </p:cNvPr>
            <p:cNvSpPr/>
            <p:nvPr/>
          </p:nvSpPr>
          <p:spPr bwMode="auto">
            <a:xfrm>
              <a:off x="5926138" y="3144838"/>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 name="Freeform 8458">
              <a:extLst>
                <a:ext uri="{FF2B5EF4-FFF2-40B4-BE49-F238E27FC236}">
                  <a16:creationId xmlns:a16="http://schemas.microsoft.com/office/drawing/2014/main" id="{CBAD5C88-02E9-41BF-9FB1-D19812BB91CB}"/>
                </a:ext>
              </a:extLst>
            </p:cNvPr>
            <p:cNvSpPr/>
            <p:nvPr/>
          </p:nvSpPr>
          <p:spPr bwMode="auto">
            <a:xfrm>
              <a:off x="5926138" y="3144838"/>
              <a:ext cx="9525" cy="3175"/>
            </a:xfrm>
            <a:custGeom>
              <a:avLst/>
              <a:gdLst>
                <a:gd name="T0" fmla="*/ 8 w 8"/>
                <a:gd name="T1" fmla="*/ 0 h 2"/>
                <a:gd name="T2" fmla="*/ 8 w 8"/>
                <a:gd name="T3" fmla="*/ 0 h 2"/>
                <a:gd name="T4" fmla="*/ 5 w 8"/>
                <a:gd name="T5" fmla="*/ 2 h 2"/>
                <a:gd name="T6" fmla="*/ 0 w 8"/>
                <a:gd name="T7" fmla="*/ 2 h 2"/>
                <a:gd name="T8" fmla="*/ 0 w 8"/>
                <a:gd name="T9" fmla="*/ 2 h 2"/>
                <a:gd name="T10" fmla="*/ 5 w 8"/>
                <a:gd name="T11" fmla="*/ 2 h 2"/>
                <a:gd name="T12" fmla="*/ 6 w 8"/>
                <a:gd name="T13" fmla="*/ 2 h 2"/>
                <a:gd name="T14" fmla="*/ 6 w 8"/>
                <a:gd name="T15" fmla="*/ 2 h 2"/>
                <a:gd name="T16" fmla="*/ 6 w 8"/>
                <a:gd name="T17" fmla="*/ 2 h 2"/>
                <a:gd name="T18" fmla="*/ 7 w 8"/>
                <a:gd name="T19" fmla="*/ 2 h 2"/>
                <a:gd name="T20" fmla="*/ 7 w 8"/>
                <a:gd name="T21" fmla="*/ 2 h 2"/>
                <a:gd name="T22" fmla="*/ 7 w 8"/>
                <a:gd name="T23" fmla="*/ 2 h 2"/>
                <a:gd name="T24" fmla="*/ 7 w 8"/>
                <a:gd name="T25" fmla="*/ 2 h 2"/>
                <a:gd name="T26" fmla="*/ 7 w 8"/>
                <a:gd name="T27" fmla="*/ 2 h 2"/>
                <a:gd name="T28" fmla="*/ 8 w 8"/>
                <a:gd name="T29" fmla="*/ 0 h 2"/>
                <a:gd name="T30" fmla="*/ 8 w 8"/>
                <a:gd name="T31" fmla="*/ 0 h 2"/>
                <a:gd name="T32" fmla="*/ 8 w 8"/>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2">
                  <a:moveTo>
                    <a:pt x="8" y="0"/>
                  </a:moveTo>
                  <a:cubicBezTo>
                    <a:pt x="8" y="0"/>
                    <a:pt x="8" y="0"/>
                    <a:pt x="8" y="0"/>
                  </a:cubicBezTo>
                  <a:cubicBezTo>
                    <a:pt x="8" y="1"/>
                    <a:pt x="7" y="2"/>
                    <a:pt x="5" y="2"/>
                  </a:cubicBezTo>
                  <a:cubicBezTo>
                    <a:pt x="0" y="2"/>
                    <a:pt x="0" y="2"/>
                    <a:pt x="0" y="2"/>
                  </a:cubicBezTo>
                  <a:cubicBezTo>
                    <a:pt x="0" y="2"/>
                    <a:pt x="0" y="2"/>
                    <a:pt x="0" y="2"/>
                  </a:cubicBezTo>
                  <a:cubicBezTo>
                    <a:pt x="5" y="2"/>
                    <a:pt x="5" y="2"/>
                    <a:pt x="5"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1"/>
                    <a:pt x="8" y="1"/>
                    <a:pt x="8" y="0"/>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 name="Rectangle 8459">
              <a:extLst>
                <a:ext uri="{FF2B5EF4-FFF2-40B4-BE49-F238E27FC236}">
                  <a16:creationId xmlns:a16="http://schemas.microsoft.com/office/drawing/2014/main" id="{C2756805-67E9-4CDA-8683-BBA03787E19F}"/>
                </a:ext>
              </a:extLst>
            </p:cNvPr>
            <p:cNvSpPr>
              <a:spLocks noChangeArrowheads="1"/>
            </p:cNvSpPr>
            <p:nvPr/>
          </p:nvSpPr>
          <p:spPr bwMode="auto">
            <a:xfrm>
              <a:off x="5926138" y="3141663"/>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 name="Freeform 8460">
              <a:extLst>
                <a:ext uri="{FF2B5EF4-FFF2-40B4-BE49-F238E27FC236}">
                  <a16:creationId xmlns:a16="http://schemas.microsoft.com/office/drawing/2014/main" id="{B4FE98D5-9B37-4D33-B09F-5140B04C2567}"/>
                </a:ext>
              </a:extLst>
            </p:cNvPr>
            <p:cNvSpPr/>
            <p:nvPr/>
          </p:nvSpPr>
          <p:spPr bwMode="auto">
            <a:xfrm>
              <a:off x="5926138" y="3141663"/>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 name="Freeform 8461">
              <a:extLst>
                <a:ext uri="{FF2B5EF4-FFF2-40B4-BE49-F238E27FC236}">
                  <a16:creationId xmlns:a16="http://schemas.microsoft.com/office/drawing/2014/main" id="{28E1D304-1F92-43E1-AA94-F1E7030224BD}"/>
                </a:ext>
              </a:extLst>
            </p:cNvPr>
            <p:cNvSpPr/>
            <p:nvPr/>
          </p:nvSpPr>
          <p:spPr bwMode="auto">
            <a:xfrm>
              <a:off x="5926138" y="3151188"/>
              <a:ext cx="9525" cy="1588"/>
            </a:xfrm>
            <a:custGeom>
              <a:avLst/>
              <a:gdLst>
                <a:gd name="T0" fmla="*/ 5 w 8"/>
                <a:gd name="T1" fmla="*/ 0 h 2"/>
                <a:gd name="T2" fmla="*/ 0 w 8"/>
                <a:gd name="T3" fmla="*/ 0 h 2"/>
                <a:gd name="T4" fmla="*/ 0 w 8"/>
                <a:gd name="T5" fmla="*/ 0 h 2"/>
                <a:gd name="T6" fmla="*/ 5 w 8"/>
                <a:gd name="T7" fmla="*/ 0 h 2"/>
                <a:gd name="T8" fmla="*/ 0 w 8"/>
                <a:gd name="T9" fmla="*/ 0 h 2"/>
                <a:gd name="T10" fmla="*/ 0 w 8"/>
                <a:gd name="T11" fmla="*/ 2 h 2"/>
                <a:gd name="T12" fmla="*/ 8 w 8"/>
                <a:gd name="T13" fmla="*/ 2 h 2"/>
                <a:gd name="T14" fmla="*/ 8 w 8"/>
                <a:gd name="T15" fmla="*/ 2 h 2"/>
                <a:gd name="T16" fmla="*/ 5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5" y="0"/>
                  </a:moveTo>
                  <a:cubicBezTo>
                    <a:pt x="0" y="0"/>
                    <a:pt x="0" y="0"/>
                    <a:pt x="0" y="0"/>
                  </a:cubicBezTo>
                  <a:cubicBezTo>
                    <a:pt x="0" y="0"/>
                    <a:pt x="0" y="0"/>
                    <a:pt x="0" y="0"/>
                  </a:cubicBezTo>
                  <a:cubicBezTo>
                    <a:pt x="5" y="0"/>
                    <a:pt x="5" y="0"/>
                    <a:pt x="5" y="0"/>
                  </a:cubicBezTo>
                  <a:cubicBezTo>
                    <a:pt x="0" y="0"/>
                    <a:pt x="0" y="0"/>
                    <a:pt x="0" y="0"/>
                  </a:cubicBezTo>
                  <a:cubicBezTo>
                    <a:pt x="0" y="2"/>
                    <a:pt x="0" y="2"/>
                    <a:pt x="0" y="2"/>
                  </a:cubicBezTo>
                  <a:cubicBezTo>
                    <a:pt x="8" y="2"/>
                    <a:pt x="8" y="2"/>
                    <a:pt x="8" y="2"/>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 name="Freeform 8462">
              <a:extLst>
                <a:ext uri="{FF2B5EF4-FFF2-40B4-BE49-F238E27FC236}">
                  <a16:creationId xmlns:a16="http://schemas.microsoft.com/office/drawing/2014/main" id="{CCF5F57C-3C2B-4ED7-B6BC-97714925B5A8}"/>
                </a:ext>
              </a:extLst>
            </p:cNvPr>
            <p:cNvSpPr/>
            <p:nvPr/>
          </p:nvSpPr>
          <p:spPr bwMode="auto">
            <a:xfrm>
              <a:off x="5926138" y="3149600"/>
              <a:ext cx="9525" cy="6350"/>
            </a:xfrm>
            <a:custGeom>
              <a:avLst/>
              <a:gdLst>
                <a:gd name="T0" fmla="*/ 5 w 8"/>
                <a:gd name="T1" fmla="*/ 0 h 5"/>
                <a:gd name="T2" fmla="*/ 0 w 8"/>
                <a:gd name="T3" fmla="*/ 0 h 5"/>
                <a:gd name="T4" fmla="*/ 0 w 8"/>
                <a:gd name="T5" fmla="*/ 1 h 5"/>
                <a:gd name="T6" fmla="*/ 5 w 8"/>
                <a:gd name="T7" fmla="*/ 1 h 5"/>
                <a:gd name="T8" fmla="*/ 8 w 8"/>
                <a:gd name="T9" fmla="*/ 3 h 5"/>
                <a:gd name="T10" fmla="*/ 8 w 8"/>
                <a:gd name="T11" fmla="*/ 3 h 5"/>
                <a:gd name="T12" fmla="*/ 8 w 8"/>
                <a:gd name="T13" fmla="*/ 3 h 5"/>
                <a:gd name="T14" fmla="*/ 8 w 8"/>
                <a:gd name="T15" fmla="*/ 3 h 5"/>
                <a:gd name="T16" fmla="*/ 8 w 8"/>
                <a:gd name="T17" fmla="*/ 5 h 5"/>
                <a:gd name="T18" fmla="*/ 8 w 8"/>
                <a:gd name="T19" fmla="*/ 3 h 5"/>
                <a:gd name="T20" fmla="*/ 8 w 8"/>
                <a:gd name="T21" fmla="*/ 3 h 5"/>
                <a:gd name="T22" fmla="*/ 8 w 8"/>
                <a:gd name="T23" fmla="*/ 3 h 5"/>
                <a:gd name="T24" fmla="*/ 5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3"/>
                  </a:cubicBezTo>
                  <a:cubicBezTo>
                    <a:pt x="8" y="3"/>
                    <a:pt x="8" y="3"/>
                    <a:pt x="8" y="3"/>
                  </a:cubicBezTo>
                  <a:cubicBezTo>
                    <a:pt x="8" y="3"/>
                    <a:pt x="8" y="3"/>
                    <a:pt x="8" y="3"/>
                  </a:cubicBezTo>
                  <a:cubicBezTo>
                    <a:pt x="8" y="4"/>
                    <a:pt x="8" y="4"/>
                    <a:pt x="8" y="5"/>
                  </a:cubicBezTo>
                  <a:cubicBezTo>
                    <a:pt x="8" y="4"/>
                    <a:pt x="8" y="4"/>
                    <a:pt x="8" y="3"/>
                  </a:cubicBezTo>
                  <a:cubicBezTo>
                    <a:pt x="8" y="3"/>
                    <a:pt x="8" y="3"/>
                    <a:pt x="8" y="3"/>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 name="Freeform 8463">
              <a:extLst>
                <a:ext uri="{FF2B5EF4-FFF2-40B4-BE49-F238E27FC236}">
                  <a16:creationId xmlns:a16="http://schemas.microsoft.com/office/drawing/2014/main" id="{CE55D20D-677E-4D0A-B5BE-1F749930B68A}"/>
                </a:ext>
              </a:extLst>
            </p:cNvPr>
            <p:cNvSpPr/>
            <p:nvPr/>
          </p:nvSpPr>
          <p:spPr bwMode="auto">
            <a:xfrm>
              <a:off x="5926138" y="3152775"/>
              <a:ext cx="9525" cy="4763"/>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2"/>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 name="Freeform 8464">
              <a:extLst>
                <a:ext uri="{FF2B5EF4-FFF2-40B4-BE49-F238E27FC236}">
                  <a16:creationId xmlns:a16="http://schemas.microsoft.com/office/drawing/2014/main" id="{1E21A944-5B13-4AA2-BF64-E65FA6A2FDA6}"/>
                </a:ext>
              </a:extLst>
            </p:cNvPr>
            <p:cNvSpPr/>
            <p:nvPr/>
          </p:nvSpPr>
          <p:spPr bwMode="auto">
            <a:xfrm>
              <a:off x="5926138" y="3152775"/>
              <a:ext cx="9525" cy="4763"/>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3 h 3"/>
                <a:gd name="T22" fmla="*/ 7 w 8"/>
                <a:gd name="T23" fmla="*/ 2 h 3"/>
                <a:gd name="T24" fmla="*/ 7 w 8"/>
                <a:gd name="T25" fmla="*/ 2 h 3"/>
                <a:gd name="T26" fmla="*/ 8 w 8"/>
                <a:gd name="T27" fmla="*/ 2 h 3"/>
                <a:gd name="T28" fmla="*/ 8 w 8"/>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
                  <a:moveTo>
                    <a:pt x="8" y="0"/>
                  </a:moveTo>
                  <a:cubicBezTo>
                    <a:pt x="8" y="0"/>
                    <a:pt x="8" y="0"/>
                    <a:pt x="8" y="0"/>
                  </a:cubicBezTo>
                  <a:cubicBezTo>
                    <a:pt x="8" y="2"/>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2"/>
                    <a:pt x="7" y="2"/>
                    <a:pt x="7" y="2"/>
                  </a:cubicBezTo>
                  <a:cubicBezTo>
                    <a:pt x="7" y="2"/>
                    <a:pt x="7" y="2"/>
                    <a:pt x="7" y="2"/>
                  </a:cubicBezTo>
                  <a:cubicBezTo>
                    <a:pt x="8" y="2"/>
                    <a:pt x="8" y="2"/>
                    <a:pt x="8" y="2"/>
                  </a:cubicBezTo>
                  <a:cubicBezTo>
                    <a:pt x="8" y="1"/>
                    <a:pt x="8" y="1"/>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 name="Rectangle 8465">
              <a:extLst>
                <a:ext uri="{FF2B5EF4-FFF2-40B4-BE49-F238E27FC236}">
                  <a16:creationId xmlns:a16="http://schemas.microsoft.com/office/drawing/2014/main" id="{9DF1DC46-A372-4540-A82A-0414F02D83FF}"/>
                </a:ext>
              </a:extLst>
            </p:cNvPr>
            <p:cNvSpPr>
              <a:spLocks noChangeArrowheads="1"/>
            </p:cNvSpPr>
            <p:nvPr/>
          </p:nvSpPr>
          <p:spPr bwMode="auto">
            <a:xfrm>
              <a:off x="5926138" y="3151188"/>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 name="Freeform 8466">
              <a:extLst>
                <a:ext uri="{FF2B5EF4-FFF2-40B4-BE49-F238E27FC236}">
                  <a16:creationId xmlns:a16="http://schemas.microsoft.com/office/drawing/2014/main" id="{A8F89F6B-FC44-48FE-8E83-F06BF9BAA924}"/>
                </a:ext>
              </a:extLst>
            </p:cNvPr>
            <p:cNvSpPr/>
            <p:nvPr/>
          </p:nvSpPr>
          <p:spPr bwMode="auto">
            <a:xfrm>
              <a:off x="5926138" y="3151188"/>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 name="Freeform 8467">
              <a:extLst>
                <a:ext uri="{FF2B5EF4-FFF2-40B4-BE49-F238E27FC236}">
                  <a16:creationId xmlns:a16="http://schemas.microsoft.com/office/drawing/2014/main" id="{9E402F2A-6291-445A-802F-A6C7B667722F}"/>
                </a:ext>
              </a:extLst>
            </p:cNvPr>
            <p:cNvSpPr/>
            <p:nvPr/>
          </p:nvSpPr>
          <p:spPr bwMode="auto">
            <a:xfrm>
              <a:off x="5926138" y="3159125"/>
              <a:ext cx="9525" cy="3175"/>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 name="Freeform 8468">
              <a:extLst>
                <a:ext uri="{FF2B5EF4-FFF2-40B4-BE49-F238E27FC236}">
                  <a16:creationId xmlns:a16="http://schemas.microsoft.com/office/drawing/2014/main" id="{51F1A21A-46D6-476D-84F0-EA2B27252B8A}"/>
                </a:ext>
              </a:extLst>
            </p:cNvPr>
            <p:cNvSpPr/>
            <p:nvPr/>
          </p:nvSpPr>
          <p:spPr bwMode="auto">
            <a:xfrm>
              <a:off x="5926138" y="3159125"/>
              <a:ext cx="9525" cy="4763"/>
            </a:xfrm>
            <a:custGeom>
              <a:avLst/>
              <a:gdLst>
                <a:gd name="T0" fmla="*/ 5 w 8"/>
                <a:gd name="T1" fmla="*/ 0 h 4"/>
                <a:gd name="T2" fmla="*/ 0 w 8"/>
                <a:gd name="T3" fmla="*/ 0 h 4"/>
                <a:gd name="T4" fmla="*/ 0 w 8"/>
                <a:gd name="T5" fmla="*/ 0 h 4"/>
                <a:gd name="T6" fmla="*/ 5 w 8"/>
                <a:gd name="T7" fmla="*/ 0 h 4"/>
                <a:gd name="T8" fmla="*/ 8 w 8"/>
                <a:gd name="T9" fmla="*/ 3 h 4"/>
                <a:gd name="T10" fmla="*/ 8 w 8"/>
                <a:gd name="T11" fmla="*/ 3 h 4"/>
                <a:gd name="T12" fmla="*/ 8 w 8"/>
                <a:gd name="T13" fmla="*/ 3 h 4"/>
                <a:gd name="T14" fmla="*/ 8 w 8"/>
                <a:gd name="T15" fmla="*/ 3 h 4"/>
                <a:gd name="T16" fmla="*/ 8 w 8"/>
                <a:gd name="T17" fmla="*/ 4 h 4"/>
                <a:gd name="T18" fmla="*/ 8 w 8"/>
                <a:gd name="T19" fmla="*/ 3 h 4"/>
                <a:gd name="T20" fmla="*/ 8 w 8"/>
                <a:gd name="T21" fmla="*/ 3 h 4"/>
                <a:gd name="T22" fmla="*/ 8 w 8"/>
                <a:gd name="T23" fmla="*/ 3 h 4"/>
                <a:gd name="T24" fmla="*/ 5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3"/>
                    <a:pt x="8" y="4"/>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 name="Freeform 8469">
              <a:extLst>
                <a:ext uri="{FF2B5EF4-FFF2-40B4-BE49-F238E27FC236}">
                  <a16:creationId xmlns:a16="http://schemas.microsoft.com/office/drawing/2014/main" id="{47AF9668-4F30-4331-A5A4-2C8C8F583C03}"/>
                </a:ext>
              </a:extLst>
            </p:cNvPr>
            <p:cNvSpPr/>
            <p:nvPr/>
          </p:nvSpPr>
          <p:spPr bwMode="auto">
            <a:xfrm>
              <a:off x="5926138" y="3162300"/>
              <a:ext cx="9525" cy="4763"/>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 name="Freeform 8470">
              <a:extLst>
                <a:ext uri="{FF2B5EF4-FFF2-40B4-BE49-F238E27FC236}">
                  <a16:creationId xmlns:a16="http://schemas.microsoft.com/office/drawing/2014/main" id="{E59F6A7E-DDB4-45E5-91C9-02D81AA62074}"/>
                </a:ext>
              </a:extLst>
            </p:cNvPr>
            <p:cNvSpPr/>
            <p:nvPr/>
          </p:nvSpPr>
          <p:spPr bwMode="auto">
            <a:xfrm>
              <a:off x="5926138" y="3162300"/>
              <a:ext cx="9525" cy="4763"/>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2 h 3"/>
                <a:gd name="T22" fmla="*/ 7 w 8"/>
                <a:gd name="T23" fmla="*/ 2 h 3"/>
                <a:gd name="T24" fmla="*/ 7 w 8"/>
                <a:gd name="T25" fmla="*/ 2 h 3"/>
                <a:gd name="T26" fmla="*/ 8 w 8"/>
                <a:gd name="T27" fmla="*/ 1 h 3"/>
                <a:gd name="T28" fmla="*/ 8 w 8"/>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
                  <a:moveTo>
                    <a:pt x="8" y="0"/>
                  </a:moveTo>
                  <a:cubicBezTo>
                    <a:pt x="8" y="0"/>
                    <a:pt x="8" y="0"/>
                    <a:pt x="8" y="0"/>
                  </a:cubicBezTo>
                  <a:cubicBezTo>
                    <a:pt x="8" y="1"/>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2"/>
                    <a:pt x="7" y="2"/>
                    <a:pt x="7" y="2"/>
                  </a:cubicBezTo>
                  <a:cubicBezTo>
                    <a:pt x="7" y="2"/>
                    <a:pt x="7" y="2"/>
                    <a:pt x="7" y="2"/>
                  </a:cubicBezTo>
                  <a:cubicBezTo>
                    <a:pt x="7" y="2"/>
                    <a:pt x="7" y="2"/>
                    <a:pt x="7" y="2"/>
                  </a:cubicBezTo>
                  <a:cubicBezTo>
                    <a:pt x="8" y="2"/>
                    <a:pt x="8" y="1"/>
                    <a:pt x="8" y="1"/>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 name="Rectangle 8471">
              <a:extLst>
                <a:ext uri="{FF2B5EF4-FFF2-40B4-BE49-F238E27FC236}">
                  <a16:creationId xmlns:a16="http://schemas.microsoft.com/office/drawing/2014/main" id="{6AF4F981-C539-405E-8273-BC8EEB4ED805}"/>
                </a:ext>
              </a:extLst>
            </p:cNvPr>
            <p:cNvSpPr>
              <a:spLocks noChangeArrowheads="1"/>
            </p:cNvSpPr>
            <p:nvPr/>
          </p:nvSpPr>
          <p:spPr bwMode="auto">
            <a:xfrm>
              <a:off x="5926138" y="3160713"/>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 name="Freeform 8472">
              <a:extLst>
                <a:ext uri="{FF2B5EF4-FFF2-40B4-BE49-F238E27FC236}">
                  <a16:creationId xmlns:a16="http://schemas.microsoft.com/office/drawing/2014/main" id="{67C9DC75-FA69-4582-948A-EE5C12C74296}"/>
                </a:ext>
              </a:extLst>
            </p:cNvPr>
            <p:cNvSpPr/>
            <p:nvPr/>
          </p:nvSpPr>
          <p:spPr bwMode="auto">
            <a:xfrm>
              <a:off x="5926138" y="3160713"/>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 name="Freeform 8473">
              <a:extLst>
                <a:ext uri="{FF2B5EF4-FFF2-40B4-BE49-F238E27FC236}">
                  <a16:creationId xmlns:a16="http://schemas.microsoft.com/office/drawing/2014/main" id="{CC4D16BE-7E7A-422E-8927-8FF1BDD0FEFD}"/>
                </a:ext>
              </a:extLst>
            </p:cNvPr>
            <p:cNvSpPr/>
            <p:nvPr/>
          </p:nvSpPr>
          <p:spPr bwMode="auto">
            <a:xfrm>
              <a:off x="5926138" y="3168650"/>
              <a:ext cx="9525" cy="3175"/>
            </a:xfrm>
            <a:custGeom>
              <a:avLst/>
              <a:gdLst>
                <a:gd name="T0" fmla="*/ 5 w 8"/>
                <a:gd name="T1" fmla="*/ 0 h 3"/>
                <a:gd name="T2" fmla="*/ 0 w 8"/>
                <a:gd name="T3" fmla="*/ 0 h 3"/>
                <a:gd name="T4" fmla="*/ 0 w 8"/>
                <a:gd name="T5" fmla="*/ 0 h 3"/>
                <a:gd name="T6" fmla="*/ 5 w 8"/>
                <a:gd name="T7" fmla="*/ 0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 name="Freeform 8474">
              <a:extLst>
                <a:ext uri="{FF2B5EF4-FFF2-40B4-BE49-F238E27FC236}">
                  <a16:creationId xmlns:a16="http://schemas.microsoft.com/office/drawing/2014/main" id="{49CC849B-6C57-4B31-9195-B08E97340045}"/>
                </a:ext>
              </a:extLst>
            </p:cNvPr>
            <p:cNvSpPr>
              <a:spLocks noEditPoints="1"/>
            </p:cNvSpPr>
            <p:nvPr/>
          </p:nvSpPr>
          <p:spPr bwMode="auto">
            <a:xfrm>
              <a:off x="5926138" y="3168650"/>
              <a:ext cx="9525" cy="3175"/>
            </a:xfrm>
            <a:custGeom>
              <a:avLst/>
              <a:gdLst>
                <a:gd name="T0" fmla="*/ 8 w 8"/>
                <a:gd name="T1" fmla="*/ 3 h 3"/>
                <a:gd name="T2" fmla="*/ 8 w 8"/>
                <a:gd name="T3" fmla="*/ 3 h 3"/>
                <a:gd name="T4" fmla="*/ 8 w 8"/>
                <a:gd name="T5" fmla="*/ 3 h 3"/>
                <a:gd name="T6" fmla="*/ 5 w 8"/>
                <a:gd name="T7" fmla="*/ 0 h 3"/>
                <a:gd name="T8" fmla="*/ 0 w 8"/>
                <a:gd name="T9" fmla="*/ 0 h 3"/>
                <a:gd name="T10" fmla="*/ 0 w 8"/>
                <a:gd name="T11" fmla="*/ 0 h 3"/>
                <a:gd name="T12" fmla="*/ 5 w 8"/>
                <a:gd name="T13" fmla="*/ 0 h 3"/>
                <a:gd name="T14" fmla="*/ 8 w 8"/>
                <a:gd name="T15" fmla="*/ 3 h 3"/>
                <a:gd name="T16" fmla="*/ 8 w 8"/>
                <a:gd name="T17" fmla="*/ 3 h 3"/>
                <a:gd name="T18" fmla="*/ 8 w 8"/>
                <a:gd name="T19" fmla="*/ 3 h 3"/>
                <a:gd name="T20" fmla="*/ 8 w 8"/>
                <a:gd name="T21" fmla="*/ 3 h 3"/>
                <a:gd name="T22" fmla="*/ 8 w 8"/>
                <a:gd name="T23" fmla="*/ 3 h 3"/>
                <a:gd name="T24" fmla="*/ 5 w 8"/>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3">
                  <a:moveTo>
                    <a:pt x="8" y="3"/>
                  </a:moveTo>
                  <a:cubicBezTo>
                    <a:pt x="8" y="3"/>
                    <a:pt x="8" y="3"/>
                    <a:pt x="8" y="3"/>
                  </a:cubicBezTo>
                  <a:cubicBezTo>
                    <a:pt x="8" y="3"/>
                    <a:pt x="8" y="3"/>
                    <a:pt x="8" y="3"/>
                  </a:cubicBezTo>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 name="Freeform 8475">
              <a:extLst>
                <a:ext uri="{FF2B5EF4-FFF2-40B4-BE49-F238E27FC236}">
                  <a16:creationId xmlns:a16="http://schemas.microsoft.com/office/drawing/2014/main" id="{FEA6C649-6C9B-465A-968F-4B22D18B9368}"/>
                </a:ext>
              </a:extLst>
            </p:cNvPr>
            <p:cNvSpPr/>
            <p:nvPr/>
          </p:nvSpPr>
          <p:spPr bwMode="auto">
            <a:xfrm>
              <a:off x="5926138" y="3171825"/>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 name="Freeform 8476">
              <a:extLst>
                <a:ext uri="{FF2B5EF4-FFF2-40B4-BE49-F238E27FC236}">
                  <a16:creationId xmlns:a16="http://schemas.microsoft.com/office/drawing/2014/main" id="{D238224E-42F3-46DC-924E-E637DA4096A7}"/>
                </a:ext>
              </a:extLst>
            </p:cNvPr>
            <p:cNvSpPr/>
            <p:nvPr/>
          </p:nvSpPr>
          <p:spPr bwMode="auto">
            <a:xfrm>
              <a:off x="5926138" y="3171825"/>
              <a:ext cx="9525" cy="4763"/>
            </a:xfrm>
            <a:custGeom>
              <a:avLst/>
              <a:gdLst>
                <a:gd name="T0" fmla="*/ 8 w 8"/>
                <a:gd name="T1" fmla="*/ 0 h 3"/>
                <a:gd name="T2" fmla="*/ 8 w 8"/>
                <a:gd name="T3" fmla="*/ 0 h 3"/>
                <a:gd name="T4" fmla="*/ 5 w 8"/>
                <a:gd name="T5" fmla="*/ 2 h 3"/>
                <a:gd name="T6" fmla="*/ 0 w 8"/>
                <a:gd name="T7" fmla="*/ 2 h 3"/>
                <a:gd name="T8" fmla="*/ 0 w 8"/>
                <a:gd name="T9" fmla="*/ 3 h 3"/>
                <a:gd name="T10" fmla="*/ 5 w 8"/>
                <a:gd name="T11" fmla="*/ 3 h 3"/>
                <a:gd name="T12" fmla="*/ 6 w 8"/>
                <a:gd name="T13" fmla="*/ 3 h 3"/>
                <a:gd name="T14" fmla="*/ 6 w 8"/>
                <a:gd name="T15" fmla="*/ 3 h 3"/>
                <a:gd name="T16" fmla="*/ 6 w 8"/>
                <a:gd name="T17" fmla="*/ 2 h 3"/>
                <a:gd name="T18" fmla="*/ 7 w 8"/>
                <a:gd name="T19" fmla="*/ 2 h 3"/>
                <a:gd name="T20" fmla="*/ 7 w 8"/>
                <a:gd name="T21" fmla="*/ 2 h 3"/>
                <a:gd name="T22" fmla="*/ 7 w 8"/>
                <a:gd name="T23" fmla="*/ 2 h 3"/>
                <a:gd name="T24" fmla="*/ 7 w 8"/>
                <a:gd name="T25" fmla="*/ 2 h 3"/>
                <a:gd name="T26" fmla="*/ 8 w 8"/>
                <a:gd name="T27" fmla="*/ 0 h 3"/>
                <a:gd name="T28" fmla="*/ 8 w 8"/>
                <a:gd name="T29" fmla="*/ 0 h 3"/>
                <a:gd name="T30" fmla="*/ 8 w 8"/>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3">
                  <a:moveTo>
                    <a:pt x="8" y="0"/>
                  </a:moveTo>
                  <a:cubicBezTo>
                    <a:pt x="8" y="0"/>
                    <a:pt x="8" y="0"/>
                    <a:pt x="8" y="0"/>
                  </a:cubicBezTo>
                  <a:cubicBezTo>
                    <a:pt x="8" y="1"/>
                    <a:pt x="7" y="2"/>
                    <a:pt x="5" y="2"/>
                  </a:cubicBezTo>
                  <a:cubicBezTo>
                    <a:pt x="0" y="2"/>
                    <a:pt x="0" y="2"/>
                    <a:pt x="0" y="2"/>
                  </a:cubicBezTo>
                  <a:cubicBezTo>
                    <a:pt x="0" y="3"/>
                    <a:pt x="0" y="3"/>
                    <a:pt x="0" y="3"/>
                  </a:cubicBezTo>
                  <a:cubicBezTo>
                    <a:pt x="5" y="3"/>
                    <a:pt x="5" y="3"/>
                    <a:pt x="5"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8" y="1"/>
                    <a:pt x="8" y="1"/>
                    <a:pt x="8" y="0"/>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 name="Freeform 8477">
              <a:extLst>
                <a:ext uri="{FF2B5EF4-FFF2-40B4-BE49-F238E27FC236}">
                  <a16:creationId xmlns:a16="http://schemas.microsoft.com/office/drawing/2014/main" id="{D2E183A1-867C-4181-9AE8-2AF090A7984D}"/>
                </a:ext>
              </a:extLst>
            </p:cNvPr>
            <p:cNvSpPr/>
            <p:nvPr/>
          </p:nvSpPr>
          <p:spPr bwMode="auto">
            <a:xfrm>
              <a:off x="5926138" y="3168650"/>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close/>
                </a:path>
              </a:pathLst>
            </a:custGeom>
            <a:solidFill>
              <a:srgbClr val="F7B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 name="Freeform 8478">
              <a:extLst>
                <a:ext uri="{FF2B5EF4-FFF2-40B4-BE49-F238E27FC236}">
                  <a16:creationId xmlns:a16="http://schemas.microsoft.com/office/drawing/2014/main" id="{19ACD941-8B8E-4A4E-99B6-4E72A324EEE2}"/>
                </a:ext>
              </a:extLst>
            </p:cNvPr>
            <p:cNvSpPr/>
            <p:nvPr/>
          </p:nvSpPr>
          <p:spPr bwMode="auto">
            <a:xfrm>
              <a:off x="5926138" y="3168650"/>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 name="Freeform 8479">
              <a:extLst>
                <a:ext uri="{FF2B5EF4-FFF2-40B4-BE49-F238E27FC236}">
                  <a16:creationId xmlns:a16="http://schemas.microsoft.com/office/drawing/2014/main" id="{1FC128FC-51BB-4DA0-9365-CADC01B883C9}"/>
                </a:ext>
              </a:extLst>
            </p:cNvPr>
            <p:cNvSpPr/>
            <p:nvPr/>
          </p:nvSpPr>
          <p:spPr bwMode="auto">
            <a:xfrm>
              <a:off x="5926138" y="3178175"/>
              <a:ext cx="9525" cy="3175"/>
            </a:xfrm>
            <a:custGeom>
              <a:avLst/>
              <a:gdLst>
                <a:gd name="T0" fmla="*/ 5 w 8"/>
                <a:gd name="T1" fmla="*/ 0 h 3"/>
                <a:gd name="T2" fmla="*/ 0 w 8"/>
                <a:gd name="T3" fmla="*/ 0 h 3"/>
                <a:gd name="T4" fmla="*/ 0 w 8"/>
                <a:gd name="T5" fmla="*/ 0 h 3"/>
                <a:gd name="T6" fmla="*/ 5 w 8"/>
                <a:gd name="T7" fmla="*/ 0 h 3"/>
                <a:gd name="T8" fmla="*/ 0 w 8"/>
                <a:gd name="T9" fmla="*/ 0 h 3"/>
                <a:gd name="T10" fmla="*/ 0 w 8"/>
                <a:gd name="T11" fmla="*/ 3 h 3"/>
                <a:gd name="T12" fmla="*/ 8 w 8"/>
                <a:gd name="T13" fmla="*/ 3 h 3"/>
                <a:gd name="T14" fmla="*/ 8 w 8"/>
                <a:gd name="T15" fmla="*/ 2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0"/>
                    <a:pt x="0" y="0"/>
                    <a:pt x="0" y="0"/>
                  </a:cubicBezTo>
                  <a:cubicBezTo>
                    <a:pt x="0" y="3"/>
                    <a:pt x="0" y="3"/>
                    <a:pt x="0" y="3"/>
                  </a:cubicBezTo>
                  <a:cubicBezTo>
                    <a:pt x="8" y="3"/>
                    <a:pt x="8" y="3"/>
                    <a:pt x="8" y="3"/>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 name="Freeform 8480">
              <a:extLst>
                <a:ext uri="{FF2B5EF4-FFF2-40B4-BE49-F238E27FC236}">
                  <a16:creationId xmlns:a16="http://schemas.microsoft.com/office/drawing/2014/main" id="{E077F489-F110-46C1-9395-96AC18A26760}"/>
                </a:ext>
              </a:extLst>
            </p:cNvPr>
            <p:cNvSpPr>
              <a:spLocks noEditPoints="1"/>
            </p:cNvSpPr>
            <p:nvPr/>
          </p:nvSpPr>
          <p:spPr bwMode="auto">
            <a:xfrm>
              <a:off x="5926138" y="3176588"/>
              <a:ext cx="9525" cy="4763"/>
            </a:xfrm>
            <a:custGeom>
              <a:avLst/>
              <a:gdLst>
                <a:gd name="T0" fmla="*/ 8 w 8"/>
                <a:gd name="T1" fmla="*/ 4 h 4"/>
                <a:gd name="T2" fmla="*/ 8 w 8"/>
                <a:gd name="T3" fmla="*/ 4 h 4"/>
                <a:gd name="T4" fmla="*/ 8 w 8"/>
                <a:gd name="T5" fmla="*/ 4 h 4"/>
                <a:gd name="T6" fmla="*/ 5 w 8"/>
                <a:gd name="T7" fmla="*/ 0 h 4"/>
                <a:gd name="T8" fmla="*/ 0 w 8"/>
                <a:gd name="T9" fmla="*/ 0 h 4"/>
                <a:gd name="T10" fmla="*/ 0 w 8"/>
                <a:gd name="T11" fmla="*/ 1 h 4"/>
                <a:gd name="T12" fmla="*/ 5 w 8"/>
                <a:gd name="T13" fmla="*/ 1 h 4"/>
                <a:gd name="T14" fmla="*/ 8 w 8"/>
                <a:gd name="T15" fmla="*/ 3 h 4"/>
                <a:gd name="T16" fmla="*/ 8 w 8"/>
                <a:gd name="T17" fmla="*/ 4 h 4"/>
                <a:gd name="T18" fmla="*/ 8 w 8"/>
                <a:gd name="T19" fmla="*/ 4 h 4"/>
                <a:gd name="T20" fmla="*/ 8 w 8"/>
                <a:gd name="T21" fmla="*/ 4 h 4"/>
                <a:gd name="T22" fmla="*/ 8 w 8"/>
                <a:gd name="T23" fmla="*/ 3 h 4"/>
                <a:gd name="T24" fmla="*/ 5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4"/>
                  </a:moveTo>
                  <a:cubicBezTo>
                    <a:pt x="8" y="4"/>
                    <a:pt x="8" y="4"/>
                    <a:pt x="8" y="4"/>
                  </a:cubicBezTo>
                  <a:cubicBezTo>
                    <a:pt x="8" y="4"/>
                    <a:pt x="8" y="4"/>
                    <a:pt x="8" y="4"/>
                  </a:cubicBezTo>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4"/>
                  </a:cubicBezTo>
                  <a:cubicBezTo>
                    <a:pt x="8" y="4"/>
                    <a:pt x="8" y="4"/>
                    <a:pt x="8" y="4"/>
                  </a:cubicBezTo>
                  <a:cubicBezTo>
                    <a:pt x="8" y="4"/>
                    <a:pt x="8" y="4"/>
                    <a:pt x="8" y="4"/>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 name="Freeform 8481">
              <a:extLst>
                <a:ext uri="{FF2B5EF4-FFF2-40B4-BE49-F238E27FC236}">
                  <a16:creationId xmlns:a16="http://schemas.microsoft.com/office/drawing/2014/main" id="{A65B4F46-CDDF-4645-A580-6B3EC0FFC462}"/>
                </a:ext>
              </a:extLst>
            </p:cNvPr>
            <p:cNvSpPr/>
            <p:nvPr/>
          </p:nvSpPr>
          <p:spPr bwMode="auto">
            <a:xfrm>
              <a:off x="5926138" y="3181350"/>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 name="Freeform 8482">
              <a:extLst>
                <a:ext uri="{FF2B5EF4-FFF2-40B4-BE49-F238E27FC236}">
                  <a16:creationId xmlns:a16="http://schemas.microsoft.com/office/drawing/2014/main" id="{057E212A-7C8E-432F-85AE-71532E76FEAE}"/>
                </a:ext>
              </a:extLst>
            </p:cNvPr>
            <p:cNvSpPr/>
            <p:nvPr/>
          </p:nvSpPr>
          <p:spPr bwMode="auto">
            <a:xfrm>
              <a:off x="5926138" y="3181350"/>
              <a:ext cx="9525" cy="3175"/>
            </a:xfrm>
            <a:custGeom>
              <a:avLst/>
              <a:gdLst>
                <a:gd name="T0" fmla="*/ 8 w 8"/>
                <a:gd name="T1" fmla="*/ 0 h 2"/>
                <a:gd name="T2" fmla="*/ 8 w 8"/>
                <a:gd name="T3" fmla="*/ 0 h 2"/>
                <a:gd name="T4" fmla="*/ 5 w 8"/>
                <a:gd name="T5" fmla="*/ 2 h 2"/>
                <a:gd name="T6" fmla="*/ 0 w 8"/>
                <a:gd name="T7" fmla="*/ 2 h 2"/>
                <a:gd name="T8" fmla="*/ 0 w 8"/>
                <a:gd name="T9" fmla="*/ 2 h 2"/>
                <a:gd name="T10" fmla="*/ 5 w 8"/>
                <a:gd name="T11" fmla="*/ 2 h 2"/>
                <a:gd name="T12" fmla="*/ 6 w 8"/>
                <a:gd name="T13" fmla="*/ 2 h 2"/>
                <a:gd name="T14" fmla="*/ 6 w 8"/>
                <a:gd name="T15" fmla="*/ 2 h 2"/>
                <a:gd name="T16" fmla="*/ 6 w 8"/>
                <a:gd name="T17" fmla="*/ 2 h 2"/>
                <a:gd name="T18" fmla="*/ 7 w 8"/>
                <a:gd name="T19" fmla="*/ 2 h 2"/>
                <a:gd name="T20" fmla="*/ 7 w 8"/>
                <a:gd name="T21" fmla="*/ 2 h 2"/>
                <a:gd name="T22" fmla="*/ 7 w 8"/>
                <a:gd name="T23" fmla="*/ 2 h 2"/>
                <a:gd name="T24" fmla="*/ 7 w 8"/>
                <a:gd name="T25" fmla="*/ 2 h 2"/>
                <a:gd name="T26" fmla="*/ 8 w 8"/>
                <a:gd name="T27" fmla="*/ 0 h 2"/>
                <a:gd name="T28" fmla="*/ 8 w 8"/>
                <a:gd name="T29" fmla="*/ 0 h 2"/>
                <a:gd name="T30" fmla="*/ 8 w 8"/>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
                  <a:moveTo>
                    <a:pt x="8" y="0"/>
                  </a:moveTo>
                  <a:cubicBezTo>
                    <a:pt x="8" y="0"/>
                    <a:pt x="8" y="0"/>
                    <a:pt x="8" y="0"/>
                  </a:cubicBezTo>
                  <a:cubicBezTo>
                    <a:pt x="8" y="1"/>
                    <a:pt x="7" y="2"/>
                    <a:pt x="5" y="2"/>
                  </a:cubicBezTo>
                  <a:cubicBezTo>
                    <a:pt x="0" y="2"/>
                    <a:pt x="0" y="2"/>
                    <a:pt x="0" y="2"/>
                  </a:cubicBezTo>
                  <a:cubicBezTo>
                    <a:pt x="0" y="2"/>
                    <a:pt x="0" y="2"/>
                    <a:pt x="0" y="2"/>
                  </a:cubicBezTo>
                  <a:cubicBezTo>
                    <a:pt x="5" y="2"/>
                    <a:pt x="5" y="2"/>
                    <a:pt x="5"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8" y="1"/>
                    <a:pt x="8" y="1"/>
                    <a:pt x="8" y="0"/>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 name="Rectangle 8483">
              <a:extLst>
                <a:ext uri="{FF2B5EF4-FFF2-40B4-BE49-F238E27FC236}">
                  <a16:creationId xmlns:a16="http://schemas.microsoft.com/office/drawing/2014/main" id="{A0B85CE5-13EC-40A2-B901-5326B0077964}"/>
                </a:ext>
              </a:extLst>
            </p:cNvPr>
            <p:cNvSpPr>
              <a:spLocks noChangeArrowheads="1"/>
            </p:cNvSpPr>
            <p:nvPr/>
          </p:nvSpPr>
          <p:spPr bwMode="auto">
            <a:xfrm>
              <a:off x="5926138" y="3178175"/>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 name="Freeform 8484">
              <a:extLst>
                <a:ext uri="{FF2B5EF4-FFF2-40B4-BE49-F238E27FC236}">
                  <a16:creationId xmlns:a16="http://schemas.microsoft.com/office/drawing/2014/main" id="{DCE561EE-11DF-4674-ACCF-443B62F31DAA}"/>
                </a:ext>
              </a:extLst>
            </p:cNvPr>
            <p:cNvSpPr/>
            <p:nvPr/>
          </p:nvSpPr>
          <p:spPr bwMode="auto">
            <a:xfrm>
              <a:off x="5926138" y="3178175"/>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 name="Freeform 8485">
              <a:extLst>
                <a:ext uri="{FF2B5EF4-FFF2-40B4-BE49-F238E27FC236}">
                  <a16:creationId xmlns:a16="http://schemas.microsoft.com/office/drawing/2014/main" id="{871B4B72-ACBA-4F17-A195-222DD250A00B}"/>
                </a:ext>
              </a:extLst>
            </p:cNvPr>
            <p:cNvSpPr/>
            <p:nvPr/>
          </p:nvSpPr>
          <p:spPr bwMode="auto">
            <a:xfrm>
              <a:off x="5926138" y="3187700"/>
              <a:ext cx="9525" cy="3175"/>
            </a:xfrm>
            <a:custGeom>
              <a:avLst/>
              <a:gdLst>
                <a:gd name="T0" fmla="*/ 5 w 8"/>
                <a:gd name="T1" fmla="*/ 0 h 2"/>
                <a:gd name="T2" fmla="*/ 0 w 8"/>
                <a:gd name="T3" fmla="*/ 0 h 2"/>
                <a:gd name="T4" fmla="*/ 0 w 8"/>
                <a:gd name="T5" fmla="*/ 0 h 2"/>
                <a:gd name="T6" fmla="*/ 5 w 8"/>
                <a:gd name="T7" fmla="*/ 0 h 2"/>
                <a:gd name="T8" fmla="*/ 0 w 8"/>
                <a:gd name="T9" fmla="*/ 0 h 2"/>
                <a:gd name="T10" fmla="*/ 0 w 8"/>
                <a:gd name="T11" fmla="*/ 2 h 2"/>
                <a:gd name="T12" fmla="*/ 8 w 8"/>
                <a:gd name="T13" fmla="*/ 2 h 2"/>
                <a:gd name="T14" fmla="*/ 8 w 8"/>
                <a:gd name="T15" fmla="*/ 2 h 2"/>
                <a:gd name="T16" fmla="*/ 5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5" y="0"/>
                  </a:moveTo>
                  <a:cubicBezTo>
                    <a:pt x="0" y="0"/>
                    <a:pt x="0" y="0"/>
                    <a:pt x="0" y="0"/>
                  </a:cubicBezTo>
                  <a:cubicBezTo>
                    <a:pt x="0" y="0"/>
                    <a:pt x="0" y="0"/>
                    <a:pt x="0" y="0"/>
                  </a:cubicBezTo>
                  <a:cubicBezTo>
                    <a:pt x="5" y="0"/>
                    <a:pt x="5" y="0"/>
                    <a:pt x="5" y="0"/>
                  </a:cubicBezTo>
                  <a:cubicBezTo>
                    <a:pt x="0" y="0"/>
                    <a:pt x="0" y="0"/>
                    <a:pt x="0" y="0"/>
                  </a:cubicBezTo>
                  <a:cubicBezTo>
                    <a:pt x="0" y="2"/>
                    <a:pt x="0" y="2"/>
                    <a:pt x="0" y="2"/>
                  </a:cubicBezTo>
                  <a:cubicBezTo>
                    <a:pt x="8" y="2"/>
                    <a:pt x="8" y="2"/>
                    <a:pt x="8" y="2"/>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 name="Freeform 8486">
              <a:extLst>
                <a:ext uri="{FF2B5EF4-FFF2-40B4-BE49-F238E27FC236}">
                  <a16:creationId xmlns:a16="http://schemas.microsoft.com/office/drawing/2014/main" id="{5FDA29AD-A865-404D-BCDA-8BF73DD68D46}"/>
                </a:ext>
              </a:extLst>
            </p:cNvPr>
            <p:cNvSpPr>
              <a:spLocks noEditPoints="1"/>
            </p:cNvSpPr>
            <p:nvPr/>
          </p:nvSpPr>
          <p:spPr bwMode="auto">
            <a:xfrm>
              <a:off x="5926138" y="3186113"/>
              <a:ext cx="9525" cy="7938"/>
            </a:xfrm>
            <a:custGeom>
              <a:avLst/>
              <a:gdLst>
                <a:gd name="T0" fmla="*/ 7 w 8"/>
                <a:gd name="T1" fmla="*/ 6 h 6"/>
                <a:gd name="T2" fmla="*/ 7 w 8"/>
                <a:gd name="T3" fmla="*/ 6 h 6"/>
                <a:gd name="T4" fmla="*/ 7 w 8"/>
                <a:gd name="T5" fmla="*/ 6 h 6"/>
                <a:gd name="T6" fmla="*/ 7 w 8"/>
                <a:gd name="T7" fmla="*/ 6 h 6"/>
                <a:gd name="T8" fmla="*/ 8 w 8"/>
                <a:gd name="T9" fmla="*/ 3 h 6"/>
                <a:gd name="T10" fmla="*/ 7 w 8"/>
                <a:gd name="T11" fmla="*/ 5 h 6"/>
                <a:gd name="T12" fmla="*/ 8 w 8"/>
                <a:gd name="T13" fmla="*/ 3 h 6"/>
                <a:gd name="T14" fmla="*/ 5 w 8"/>
                <a:gd name="T15" fmla="*/ 0 h 6"/>
                <a:gd name="T16" fmla="*/ 0 w 8"/>
                <a:gd name="T17" fmla="*/ 0 h 6"/>
                <a:gd name="T18" fmla="*/ 0 w 8"/>
                <a:gd name="T19" fmla="*/ 1 h 6"/>
                <a:gd name="T20" fmla="*/ 5 w 8"/>
                <a:gd name="T21" fmla="*/ 1 h 6"/>
                <a:gd name="T22" fmla="*/ 8 w 8"/>
                <a:gd name="T23" fmla="*/ 3 h 6"/>
                <a:gd name="T24" fmla="*/ 8 w 8"/>
                <a:gd name="T25" fmla="*/ 3 h 6"/>
                <a:gd name="T26" fmla="*/ 8 w 8"/>
                <a:gd name="T27" fmla="*/ 3 h 6"/>
                <a:gd name="T28" fmla="*/ 8 w 8"/>
                <a:gd name="T29" fmla="*/ 3 h 6"/>
                <a:gd name="T30" fmla="*/ 8 w 8"/>
                <a:gd name="T31" fmla="*/ 3 h 6"/>
                <a:gd name="T32" fmla="*/ 5 w 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6">
                  <a:moveTo>
                    <a:pt x="7" y="6"/>
                  </a:moveTo>
                  <a:cubicBezTo>
                    <a:pt x="7" y="6"/>
                    <a:pt x="7" y="6"/>
                    <a:pt x="7" y="6"/>
                  </a:cubicBezTo>
                  <a:cubicBezTo>
                    <a:pt x="7" y="6"/>
                    <a:pt x="7" y="6"/>
                    <a:pt x="7" y="6"/>
                  </a:cubicBezTo>
                  <a:cubicBezTo>
                    <a:pt x="7" y="6"/>
                    <a:pt x="7" y="6"/>
                    <a:pt x="7" y="6"/>
                  </a:cubicBezTo>
                  <a:moveTo>
                    <a:pt x="8" y="3"/>
                  </a:moveTo>
                  <a:cubicBezTo>
                    <a:pt x="8" y="4"/>
                    <a:pt x="8" y="5"/>
                    <a:pt x="7" y="5"/>
                  </a:cubicBezTo>
                  <a:cubicBezTo>
                    <a:pt x="8" y="5"/>
                    <a:pt x="8" y="4"/>
                    <a:pt x="8" y="3"/>
                  </a:cubicBezTo>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3"/>
                  </a:cubicBezTo>
                  <a:cubicBezTo>
                    <a:pt x="8" y="3"/>
                    <a:pt x="8" y="3"/>
                    <a:pt x="8" y="3"/>
                  </a:cubicBezTo>
                  <a:cubicBezTo>
                    <a:pt x="8" y="3"/>
                    <a:pt x="8" y="3"/>
                    <a:pt x="8" y="3"/>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 name="Freeform 8487">
              <a:extLst>
                <a:ext uri="{FF2B5EF4-FFF2-40B4-BE49-F238E27FC236}">
                  <a16:creationId xmlns:a16="http://schemas.microsoft.com/office/drawing/2014/main" id="{D08E41E2-5264-483A-8469-C114D4F7B0BE}"/>
                </a:ext>
              </a:extLst>
            </p:cNvPr>
            <p:cNvSpPr/>
            <p:nvPr/>
          </p:nvSpPr>
          <p:spPr bwMode="auto">
            <a:xfrm>
              <a:off x="5926138" y="3190875"/>
              <a:ext cx="9525" cy="3175"/>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2"/>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 name="Freeform 8488">
              <a:extLst>
                <a:ext uri="{FF2B5EF4-FFF2-40B4-BE49-F238E27FC236}">
                  <a16:creationId xmlns:a16="http://schemas.microsoft.com/office/drawing/2014/main" id="{F5EEEA3F-D90C-42D2-9603-7EB453AF18AE}"/>
                </a:ext>
              </a:extLst>
            </p:cNvPr>
            <p:cNvSpPr/>
            <p:nvPr/>
          </p:nvSpPr>
          <p:spPr bwMode="auto">
            <a:xfrm>
              <a:off x="5926138" y="3190875"/>
              <a:ext cx="9525" cy="3175"/>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3 h 3"/>
                <a:gd name="T22" fmla="*/ 7 w 8"/>
                <a:gd name="T23" fmla="*/ 3 h 3"/>
                <a:gd name="T24" fmla="*/ 7 w 8"/>
                <a:gd name="T25" fmla="*/ 2 h 3"/>
                <a:gd name="T26" fmla="*/ 7 w 8"/>
                <a:gd name="T27" fmla="*/ 2 h 3"/>
                <a:gd name="T28" fmla="*/ 7 w 8"/>
                <a:gd name="T29" fmla="*/ 2 h 3"/>
                <a:gd name="T30" fmla="*/ 8 w 8"/>
                <a:gd name="T31" fmla="*/ 0 h 3"/>
                <a:gd name="T32" fmla="*/ 8 w 8"/>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3">
                  <a:moveTo>
                    <a:pt x="8" y="0"/>
                  </a:moveTo>
                  <a:cubicBezTo>
                    <a:pt x="8" y="0"/>
                    <a:pt x="8" y="0"/>
                    <a:pt x="8" y="0"/>
                  </a:cubicBezTo>
                  <a:cubicBezTo>
                    <a:pt x="8" y="2"/>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8" y="2"/>
                    <a:pt x="8" y="1"/>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 name="Rectangle 8489">
              <a:extLst>
                <a:ext uri="{FF2B5EF4-FFF2-40B4-BE49-F238E27FC236}">
                  <a16:creationId xmlns:a16="http://schemas.microsoft.com/office/drawing/2014/main" id="{57E523C8-8779-4635-A0BF-29F217A4AD7B}"/>
                </a:ext>
              </a:extLst>
            </p:cNvPr>
            <p:cNvSpPr>
              <a:spLocks noChangeArrowheads="1"/>
            </p:cNvSpPr>
            <p:nvPr/>
          </p:nvSpPr>
          <p:spPr bwMode="auto">
            <a:xfrm>
              <a:off x="5926138" y="3187700"/>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 name="Freeform 8490">
              <a:extLst>
                <a:ext uri="{FF2B5EF4-FFF2-40B4-BE49-F238E27FC236}">
                  <a16:creationId xmlns:a16="http://schemas.microsoft.com/office/drawing/2014/main" id="{3A5767F5-09EB-482A-A0DA-9F3B0F4856CE}"/>
                </a:ext>
              </a:extLst>
            </p:cNvPr>
            <p:cNvSpPr/>
            <p:nvPr/>
          </p:nvSpPr>
          <p:spPr bwMode="auto">
            <a:xfrm>
              <a:off x="5926138" y="3187700"/>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 name="Freeform 8491">
              <a:extLst>
                <a:ext uri="{FF2B5EF4-FFF2-40B4-BE49-F238E27FC236}">
                  <a16:creationId xmlns:a16="http://schemas.microsoft.com/office/drawing/2014/main" id="{D8B0C1B4-3CBE-47F1-BCAB-0D9CD113E23D}"/>
                </a:ext>
              </a:extLst>
            </p:cNvPr>
            <p:cNvSpPr/>
            <p:nvPr/>
          </p:nvSpPr>
          <p:spPr bwMode="auto">
            <a:xfrm>
              <a:off x="5926138" y="3195638"/>
              <a:ext cx="9525" cy="4763"/>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 name="Freeform 8492">
              <a:extLst>
                <a:ext uri="{FF2B5EF4-FFF2-40B4-BE49-F238E27FC236}">
                  <a16:creationId xmlns:a16="http://schemas.microsoft.com/office/drawing/2014/main" id="{904A84FA-6024-44C8-BEAA-2784D5C51712}"/>
                </a:ext>
              </a:extLst>
            </p:cNvPr>
            <p:cNvSpPr>
              <a:spLocks noEditPoints="1"/>
            </p:cNvSpPr>
            <p:nvPr/>
          </p:nvSpPr>
          <p:spPr bwMode="auto">
            <a:xfrm>
              <a:off x="5926138" y="3195638"/>
              <a:ext cx="9525" cy="4763"/>
            </a:xfrm>
            <a:custGeom>
              <a:avLst/>
              <a:gdLst>
                <a:gd name="T0" fmla="*/ 8 w 8"/>
                <a:gd name="T1" fmla="*/ 4 h 4"/>
                <a:gd name="T2" fmla="*/ 8 w 8"/>
                <a:gd name="T3" fmla="*/ 4 h 4"/>
                <a:gd name="T4" fmla="*/ 8 w 8"/>
                <a:gd name="T5" fmla="*/ 4 h 4"/>
                <a:gd name="T6" fmla="*/ 8 w 8"/>
                <a:gd name="T7" fmla="*/ 3 h 4"/>
                <a:gd name="T8" fmla="*/ 8 w 8"/>
                <a:gd name="T9" fmla="*/ 4 h 4"/>
                <a:gd name="T10" fmla="*/ 8 w 8"/>
                <a:gd name="T11" fmla="*/ 3 h 4"/>
                <a:gd name="T12" fmla="*/ 5 w 8"/>
                <a:gd name="T13" fmla="*/ 0 h 4"/>
                <a:gd name="T14" fmla="*/ 0 w 8"/>
                <a:gd name="T15" fmla="*/ 0 h 4"/>
                <a:gd name="T16" fmla="*/ 0 w 8"/>
                <a:gd name="T17" fmla="*/ 0 h 4"/>
                <a:gd name="T18" fmla="*/ 5 w 8"/>
                <a:gd name="T19" fmla="*/ 0 h 4"/>
                <a:gd name="T20" fmla="*/ 8 w 8"/>
                <a:gd name="T21" fmla="*/ 3 h 4"/>
                <a:gd name="T22" fmla="*/ 8 w 8"/>
                <a:gd name="T23" fmla="*/ 3 h 4"/>
                <a:gd name="T24" fmla="*/ 8 w 8"/>
                <a:gd name="T25" fmla="*/ 3 h 4"/>
                <a:gd name="T26" fmla="*/ 8 w 8"/>
                <a:gd name="T27" fmla="*/ 3 h 4"/>
                <a:gd name="T28" fmla="*/ 8 w 8"/>
                <a:gd name="T29" fmla="*/ 3 h 4"/>
                <a:gd name="T30" fmla="*/ 5 w 8"/>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8" y="4"/>
                  </a:moveTo>
                  <a:cubicBezTo>
                    <a:pt x="8" y="4"/>
                    <a:pt x="8" y="4"/>
                    <a:pt x="8" y="4"/>
                  </a:cubicBezTo>
                  <a:cubicBezTo>
                    <a:pt x="8" y="4"/>
                    <a:pt x="8" y="4"/>
                    <a:pt x="8" y="4"/>
                  </a:cubicBezTo>
                  <a:moveTo>
                    <a:pt x="8" y="3"/>
                  </a:moveTo>
                  <a:cubicBezTo>
                    <a:pt x="8" y="3"/>
                    <a:pt x="8" y="4"/>
                    <a:pt x="8" y="4"/>
                  </a:cubicBezTo>
                  <a:cubicBezTo>
                    <a:pt x="8" y="4"/>
                    <a:pt x="8" y="3"/>
                    <a:pt x="8" y="3"/>
                  </a:cubicBezTo>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 name="Freeform 8493">
              <a:extLst>
                <a:ext uri="{FF2B5EF4-FFF2-40B4-BE49-F238E27FC236}">
                  <a16:creationId xmlns:a16="http://schemas.microsoft.com/office/drawing/2014/main" id="{ECE35713-08E9-4286-8ACB-C7DEFED0DA7F}"/>
                </a:ext>
              </a:extLst>
            </p:cNvPr>
            <p:cNvSpPr/>
            <p:nvPr/>
          </p:nvSpPr>
          <p:spPr bwMode="auto">
            <a:xfrm>
              <a:off x="5926138" y="3200400"/>
              <a:ext cx="9525" cy="3175"/>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 name="Freeform 8494">
              <a:extLst>
                <a:ext uri="{FF2B5EF4-FFF2-40B4-BE49-F238E27FC236}">
                  <a16:creationId xmlns:a16="http://schemas.microsoft.com/office/drawing/2014/main" id="{7025BCBB-8FAF-4627-86D2-EF8B3F8CDEF5}"/>
                </a:ext>
              </a:extLst>
            </p:cNvPr>
            <p:cNvSpPr/>
            <p:nvPr/>
          </p:nvSpPr>
          <p:spPr bwMode="auto">
            <a:xfrm>
              <a:off x="5926138" y="3200400"/>
              <a:ext cx="9525" cy="3175"/>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2 h 3"/>
                <a:gd name="T20" fmla="*/ 7 w 8"/>
                <a:gd name="T21" fmla="*/ 2 h 3"/>
                <a:gd name="T22" fmla="*/ 7 w 8"/>
                <a:gd name="T23" fmla="*/ 2 h 3"/>
                <a:gd name="T24" fmla="*/ 7 w 8"/>
                <a:gd name="T25" fmla="*/ 2 h 3"/>
                <a:gd name="T26" fmla="*/ 8 w 8"/>
                <a:gd name="T27" fmla="*/ 1 h 3"/>
                <a:gd name="T28" fmla="*/ 8 w 8"/>
                <a:gd name="T29" fmla="*/ 1 h 3"/>
                <a:gd name="T30" fmla="*/ 8 w 8"/>
                <a:gd name="T31" fmla="*/ 1 h 3"/>
                <a:gd name="T32" fmla="*/ 8 w 8"/>
                <a:gd name="T33" fmla="*/ 0 h 3"/>
                <a:gd name="T34" fmla="*/ 8 w 8"/>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3">
                  <a:moveTo>
                    <a:pt x="8" y="0"/>
                  </a:moveTo>
                  <a:cubicBezTo>
                    <a:pt x="8" y="0"/>
                    <a:pt x="8" y="0"/>
                    <a:pt x="8" y="0"/>
                  </a:cubicBezTo>
                  <a:cubicBezTo>
                    <a:pt x="8" y="1"/>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2"/>
                    <a:pt x="7" y="2"/>
                    <a:pt x="7" y="2"/>
                  </a:cubicBezTo>
                  <a:cubicBezTo>
                    <a:pt x="7" y="2"/>
                    <a:pt x="7" y="2"/>
                    <a:pt x="7" y="2"/>
                  </a:cubicBezTo>
                  <a:cubicBezTo>
                    <a:pt x="7" y="2"/>
                    <a:pt x="7" y="2"/>
                    <a:pt x="7" y="2"/>
                  </a:cubicBezTo>
                  <a:cubicBezTo>
                    <a:pt x="7" y="2"/>
                    <a:pt x="7" y="2"/>
                    <a:pt x="7" y="2"/>
                  </a:cubicBezTo>
                  <a:cubicBezTo>
                    <a:pt x="8" y="2"/>
                    <a:pt x="8" y="1"/>
                    <a:pt x="8" y="1"/>
                  </a:cubicBezTo>
                  <a:cubicBezTo>
                    <a:pt x="8" y="1"/>
                    <a:pt x="8" y="1"/>
                    <a:pt x="8" y="1"/>
                  </a:cubicBezTo>
                  <a:cubicBezTo>
                    <a:pt x="8" y="1"/>
                    <a:pt x="8" y="1"/>
                    <a:pt x="8" y="1"/>
                  </a:cubicBezTo>
                  <a:cubicBezTo>
                    <a:pt x="8" y="1"/>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 name="Rectangle 8495">
              <a:extLst>
                <a:ext uri="{FF2B5EF4-FFF2-40B4-BE49-F238E27FC236}">
                  <a16:creationId xmlns:a16="http://schemas.microsoft.com/office/drawing/2014/main" id="{3613CF42-410E-4EBC-AE97-D5BA5C4AD1E9}"/>
                </a:ext>
              </a:extLst>
            </p:cNvPr>
            <p:cNvSpPr>
              <a:spLocks noChangeArrowheads="1"/>
            </p:cNvSpPr>
            <p:nvPr/>
          </p:nvSpPr>
          <p:spPr bwMode="auto">
            <a:xfrm>
              <a:off x="5926138" y="3197225"/>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 name="Freeform 8496">
              <a:extLst>
                <a:ext uri="{FF2B5EF4-FFF2-40B4-BE49-F238E27FC236}">
                  <a16:creationId xmlns:a16="http://schemas.microsoft.com/office/drawing/2014/main" id="{963E33B3-4715-4FED-94F1-2215BA377EC3}"/>
                </a:ext>
              </a:extLst>
            </p:cNvPr>
            <p:cNvSpPr/>
            <p:nvPr/>
          </p:nvSpPr>
          <p:spPr bwMode="auto">
            <a:xfrm>
              <a:off x="5926138" y="3197225"/>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 name="Freeform 8497">
              <a:extLst>
                <a:ext uri="{FF2B5EF4-FFF2-40B4-BE49-F238E27FC236}">
                  <a16:creationId xmlns:a16="http://schemas.microsoft.com/office/drawing/2014/main" id="{3BA9CCA0-0D24-462B-83D2-30C56F2306BC}"/>
                </a:ext>
              </a:extLst>
            </p:cNvPr>
            <p:cNvSpPr/>
            <p:nvPr/>
          </p:nvSpPr>
          <p:spPr bwMode="auto">
            <a:xfrm>
              <a:off x="5926138" y="3205163"/>
              <a:ext cx="9525" cy="4763"/>
            </a:xfrm>
            <a:custGeom>
              <a:avLst/>
              <a:gdLst>
                <a:gd name="T0" fmla="*/ 5 w 8"/>
                <a:gd name="T1" fmla="*/ 0 h 3"/>
                <a:gd name="T2" fmla="*/ 0 w 8"/>
                <a:gd name="T3" fmla="*/ 0 h 3"/>
                <a:gd name="T4" fmla="*/ 0 w 8"/>
                <a:gd name="T5" fmla="*/ 0 h 3"/>
                <a:gd name="T6" fmla="*/ 5 w 8"/>
                <a:gd name="T7" fmla="*/ 0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 name="Freeform 8498">
              <a:extLst>
                <a:ext uri="{FF2B5EF4-FFF2-40B4-BE49-F238E27FC236}">
                  <a16:creationId xmlns:a16="http://schemas.microsoft.com/office/drawing/2014/main" id="{B30C9340-07FB-4318-8197-103FAE38B9A4}"/>
                </a:ext>
              </a:extLst>
            </p:cNvPr>
            <p:cNvSpPr/>
            <p:nvPr/>
          </p:nvSpPr>
          <p:spPr bwMode="auto">
            <a:xfrm>
              <a:off x="5926138" y="3205163"/>
              <a:ext cx="9525" cy="4763"/>
            </a:xfrm>
            <a:custGeom>
              <a:avLst/>
              <a:gdLst>
                <a:gd name="T0" fmla="*/ 5 w 8"/>
                <a:gd name="T1" fmla="*/ 0 h 4"/>
                <a:gd name="T2" fmla="*/ 0 w 8"/>
                <a:gd name="T3" fmla="*/ 0 h 4"/>
                <a:gd name="T4" fmla="*/ 0 w 8"/>
                <a:gd name="T5" fmla="*/ 0 h 4"/>
                <a:gd name="T6" fmla="*/ 5 w 8"/>
                <a:gd name="T7" fmla="*/ 0 h 4"/>
                <a:gd name="T8" fmla="*/ 8 w 8"/>
                <a:gd name="T9" fmla="*/ 3 h 4"/>
                <a:gd name="T10" fmla="*/ 8 w 8"/>
                <a:gd name="T11" fmla="*/ 3 h 4"/>
                <a:gd name="T12" fmla="*/ 8 w 8"/>
                <a:gd name="T13" fmla="*/ 3 h 4"/>
                <a:gd name="T14" fmla="*/ 8 w 8"/>
                <a:gd name="T15" fmla="*/ 3 h 4"/>
                <a:gd name="T16" fmla="*/ 8 w 8"/>
                <a:gd name="T17" fmla="*/ 4 h 4"/>
                <a:gd name="T18" fmla="*/ 8 w 8"/>
                <a:gd name="T19" fmla="*/ 3 h 4"/>
                <a:gd name="T20" fmla="*/ 8 w 8"/>
                <a:gd name="T21" fmla="*/ 3 h 4"/>
                <a:gd name="T22" fmla="*/ 5 w 8"/>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4"/>
                    <a:pt x="8" y="4"/>
                  </a:cubicBezTo>
                  <a:cubicBezTo>
                    <a:pt x="8" y="4"/>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 name="Freeform 8499">
              <a:extLst>
                <a:ext uri="{FF2B5EF4-FFF2-40B4-BE49-F238E27FC236}">
                  <a16:creationId xmlns:a16="http://schemas.microsoft.com/office/drawing/2014/main" id="{7094BD15-A283-4BF4-B692-5F115257F356}"/>
                </a:ext>
              </a:extLst>
            </p:cNvPr>
            <p:cNvSpPr/>
            <p:nvPr/>
          </p:nvSpPr>
          <p:spPr bwMode="auto">
            <a:xfrm>
              <a:off x="5926138" y="3205163"/>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close/>
                </a:path>
              </a:pathLst>
            </a:custGeom>
            <a:solidFill>
              <a:srgbClr val="F7B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 name="Freeform 8500">
              <a:extLst>
                <a:ext uri="{FF2B5EF4-FFF2-40B4-BE49-F238E27FC236}">
                  <a16:creationId xmlns:a16="http://schemas.microsoft.com/office/drawing/2014/main" id="{07C8AACC-4B36-4367-873B-D42C79997B12}"/>
                </a:ext>
              </a:extLst>
            </p:cNvPr>
            <p:cNvSpPr/>
            <p:nvPr/>
          </p:nvSpPr>
          <p:spPr bwMode="auto">
            <a:xfrm>
              <a:off x="5926138" y="3205163"/>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 name="Freeform 8501">
              <a:extLst>
                <a:ext uri="{FF2B5EF4-FFF2-40B4-BE49-F238E27FC236}">
                  <a16:creationId xmlns:a16="http://schemas.microsoft.com/office/drawing/2014/main" id="{3D7176EA-88A4-426B-AC2F-3D2E4BD4FB8D}"/>
                </a:ext>
              </a:extLst>
            </p:cNvPr>
            <p:cNvSpPr/>
            <p:nvPr/>
          </p:nvSpPr>
          <p:spPr bwMode="auto">
            <a:xfrm>
              <a:off x="5892800" y="3205163"/>
              <a:ext cx="14288" cy="92075"/>
            </a:xfrm>
            <a:custGeom>
              <a:avLst/>
              <a:gdLst>
                <a:gd name="T0" fmla="*/ 5 w 12"/>
                <a:gd name="T1" fmla="*/ 6 h 77"/>
                <a:gd name="T2" fmla="*/ 7 w 12"/>
                <a:gd name="T3" fmla="*/ 16 h 77"/>
                <a:gd name="T4" fmla="*/ 3 w 12"/>
                <a:gd name="T5" fmla="*/ 40 h 77"/>
                <a:gd name="T6" fmla="*/ 3 w 12"/>
                <a:gd name="T7" fmla="*/ 65 h 77"/>
                <a:gd name="T8" fmla="*/ 9 w 12"/>
                <a:gd name="T9" fmla="*/ 77 h 77"/>
                <a:gd name="T10" fmla="*/ 7 w 12"/>
                <a:gd name="T11" fmla="*/ 70 h 77"/>
                <a:gd name="T12" fmla="*/ 6 w 12"/>
                <a:gd name="T13" fmla="*/ 57 h 77"/>
                <a:gd name="T14" fmla="*/ 8 w 12"/>
                <a:gd name="T15" fmla="*/ 31 h 77"/>
                <a:gd name="T16" fmla="*/ 1 w 12"/>
                <a:gd name="T17" fmla="*/ 0 h 77"/>
                <a:gd name="T18" fmla="*/ 5 w 12"/>
                <a:gd name="T19"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7">
                  <a:moveTo>
                    <a:pt x="5" y="6"/>
                  </a:moveTo>
                  <a:cubicBezTo>
                    <a:pt x="6" y="9"/>
                    <a:pt x="7" y="12"/>
                    <a:pt x="7" y="16"/>
                  </a:cubicBezTo>
                  <a:cubicBezTo>
                    <a:pt x="6" y="24"/>
                    <a:pt x="5" y="32"/>
                    <a:pt x="3" y="40"/>
                  </a:cubicBezTo>
                  <a:cubicBezTo>
                    <a:pt x="2" y="49"/>
                    <a:pt x="0" y="57"/>
                    <a:pt x="3" y="65"/>
                  </a:cubicBezTo>
                  <a:cubicBezTo>
                    <a:pt x="5" y="70"/>
                    <a:pt x="7" y="74"/>
                    <a:pt x="9" y="77"/>
                  </a:cubicBezTo>
                  <a:cubicBezTo>
                    <a:pt x="8" y="75"/>
                    <a:pt x="7" y="72"/>
                    <a:pt x="7" y="70"/>
                  </a:cubicBezTo>
                  <a:cubicBezTo>
                    <a:pt x="6" y="66"/>
                    <a:pt x="6" y="61"/>
                    <a:pt x="6" y="57"/>
                  </a:cubicBezTo>
                  <a:cubicBezTo>
                    <a:pt x="6" y="49"/>
                    <a:pt x="7" y="40"/>
                    <a:pt x="8" y="31"/>
                  </a:cubicBezTo>
                  <a:cubicBezTo>
                    <a:pt x="10" y="22"/>
                    <a:pt x="12" y="5"/>
                    <a:pt x="1" y="0"/>
                  </a:cubicBezTo>
                  <a:cubicBezTo>
                    <a:pt x="2" y="2"/>
                    <a:pt x="4" y="4"/>
                    <a:pt x="5" y="6"/>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 name="Freeform 8502">
              <a:extLst>
                <a:ext uri="{FF2B5EF4-FFF2-40B4-BE49-F238E27FC236}">
                  <a16:creationId xmlns:a16="http://schemas.microsoft.com/office/drawing/2014/main" id="{818D28CD-42B6-4365-A5A6-3CA7313E63A3}"/>
                </a:ext>
              </a:extLst>
            </p:cNvPr>
            <p:cNvSpPr/>
            <p:nvPr/>
          </p:nvSpPr>
          <p:spPr bwMode="auto">
            <a:xfrm>
              <a:off x="5945188" y="3205163"/>
              <a:ext cx="14288" cy="92075"/>
            </a:xfrm>
            <a:custGeom>
              <a:avLst/>
              <a:gdLst>
                <a:gd name="T0" fmla="*/ 7 w 12"/>
                <a:gd name="T1" fmla="*/ 6 h 77"/>
                <a:gd name="T2" fmla="*/ 5 w 12"/>
                <a:gd name="T3" fmla="*/ 16 h 77"/>
                <a:gd name="T4" fmla="*/ 9 w 12"/>
                <a:gd name="T5" fmla="*/ 40 h 77"/>
                <a:gd name="T6" fmla="*/ 9 w 12"/>
                <a:gd name="T7" fmla="*/ 65 h 77"/>
                <a:gd name="T8" fmla="*/ 2 w 12"/>
                <a:gd name="T9" fmla="*/ 77 h 77"/>
                <a:gd name="T10" fmla="*/ 5 w 12"/>
                <a:gd name="T11" fmla="*/ 70 h 77"/>
                <a:gd name="T12" fmla="*/ 6 w 12"/>
                <a:gd name="T13" fmla="*/ 57 h 77"/>
                <a:gd name="T14" fmla="*/ 3 w 12"/>
                <a:gd name="T15" fmla="*/ 31 h 77"/>
                <a:gd name="T16" fmla="*/ 11 w 12"/>
                <a:gd name="T17" fmla="*/ 0 h 77"/>
                <a:gd name="T18" fmla="*/ 7 w 12"/>
                <a:gd name="T19"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7">
                  <a:moveTo>
                    <a:pt x="7" y="6"/>
                  </a:moveTo>
                  <a:cubicBezTo>
                    <a:pt x="6" y="9"/>
                    <a:pt x="5" y="12"/>
                    <a:pt x="5" y="16"/>
                  </a:cubicBezTo>
                  <a:cubicBezTo>
                    <a:pt x="5" y="24"/>
                    <a:pt x="7" y="32"/>
                    <a:pt x="9" y="40"/>
                  </a:cubicBezTo>
                  <a:cubicBezTo>
                    <a:pt x="10" y="49"/>
                    <a:pt x="12" y="57"/>
                    <a:pt x="9" y="65"/>
                  </a:cubicBezTo>
                  <a:cubicBezTo>
                    <a:pt x="7" y="70"/>
                    <a:pt x="5" y="74"/>
                    <a:pt x="2" y="77"/>
                  </a:cubicBezTo>
                  <a:cubicBezTo>
                    <a:pt x="3" y="75"/>
                    <a:pt x="4" y="72"/>
                    <a:pt x="5" y="70"/>
                  </a:cubicBezTo>
                  <a:cubicBezTo>
                    <a:pt x="6" y="66"/>
                    <a:pt x="6" y="61"/>
                    <a:pt x="6" y="57"/>
                  </a:cubicBezTo>
                  <a:cubicBezTo>
                    <a:pt x="6" y="49"/>
                    <a:pt x="5" y="40"/>
                    <a:pt x="3" y="31"/>
                  </a:cubicBezTo>
                  <a:cubicBezTo>
                    <a:pt x="2" y="22"/>
                    <a:pt x="0" y="5"/>
                    <a:pt x="11" y="0"/>
                  </a:cubicBezTo>
                  <a:cubicBezTo>
                    <a:pt x="9" y="2"/>
                    <a:pt x="8" y="4"/>
                    <a:pt x="7" y="6"/>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 name="Freeform 8503">
              <a:extLst>
                <a:ext uri="{FF2B5EF4-FFF2-40B4-BE49-F238E27FC236}">
                  <a16:creationId xmlns:a16="http://schemas.microsoft.com/office/drawing/2014/main" id="{EDB630BF-0F3A-41C6-A99F-278DBEC9B44C}"/>
                </a:ext>
              </a:extLst>
            </p:cNvPr>
            <p:cNvSpPr>
              <a:spLocks noEditPoints="1"/>
            </p:cNvSpPr>
            <p:nvPr/>
          </p:nvSpPr>
          <p:spPr bwMode="auto">
            <a:xfrm>
              <a:off x="5894388" y="3205163"/>
              <a:ext cx="9525" cy="92075"/>
            </a:xfrm>
            <a:custGeom>
              <a:avLst/>
              <a:gdLst>
                <a:gd name="T0" fmla="*/ 3 w 9"/>
                <a:gd name="T1" fmla="*/ 52 h 77"/>
                <a:gd name="T2" fmla="*/ 3 w 9"/>
                <a:gd name="T3" fmla="*/ 59 h 77"/>
                <a:gd name="T4" fmla="*/ 8 w 9"/>
                <a:gd name="T5" fmla="*/ 76 h 77"/>
                <a:gd name="T6" fmla="*/ 8 w 9"/>
                <a:gd name="T7" fmla="*/ 77 h 77"/>
                <a:gd name="T8" fmla="*/ 6 w 9"/>
                <a:gd name="T9" fmla="*/ 70 h 77"/>
                <a:gd name="T10" fmla="*/ 5 w 9"/>
                <a:gd name="T11" fmla="*/ 57 h 77"/>
                <a:gd name="T12" fmla="*/ 5 w 9"/>
                <a:gd name="T13" fmla="*/ 56 h 77"/>
                <a:gd name="T14" fmla="*/ 5 w 9"/>
                <a:gd name="T15" fmla="*/ 52 h 77"/>
                <a:gd name="T16" fmla="*/ 4 w 9"/>
                <a:gd name="T17" fmla="*/ 52 h 77"/>
                <a:gd name="T18" fmla="*/ 3 w 9"/>
                <a:gd name="T19" fmla="*/ 52 h 77"/>
                <a:gd name="T20" fmla="*/ 3 w 9"/>
                <a:gd name="T21" fmla="*/ 52 h 77"/>
                <a:gd name="T22" fmla="*/ 6 w 9"/>
                <a:gd name="T23" fmla="*/ 31 h 77"/>
                <a:gd name="T24" fmla="*/ 6 w 9"/>
                <a:gd name="T25" fmla="*/ 33 h 77"/>
                <a:gd name="T26" fmla="*/ 6 w 9"/>
                <a:gd name="T27" fmla="*/ 35 h 77"/>
                <a:gd name="T28" fmla="*/ 7 w 9"/>
                <a:gd name="T29" fmla="*/ 37 h 77"/>
                <a:gd name="T30" fmla="*/ 7 w 9"/>
                <a:gd name="T31" fmla="*/ 33 h 77"/>
                <a:gd name="T32" fmla="*/ 6 w 9"/>
                <a:gd name="T33" fmla="*/ 31 h 77"/>
                <a:gd name="T34" fmla="*/ 0 w 9"/>
                <a:gd name="T35" fmla="*/ 0 h 77"/>
                <a:gd name="T36" fmla="*/ 0 w 9"/>
                <a:gd name="T37" fmla="*/ 1 h 77"/>
                <a:gd name="T38" fmla="*/ 0 w 9"/>
                <a:gd name="T39" fmla="*/ 1 h 77"/>
                <a:gd name="T40" fmla="*/ 7 w 9"/>
                <a:gd name="T41" fmla="*/ 29 h 77"/>
                <a:gd name="T42" fmla="*/ 8 w 9"/>
                <a:gd name="T43" fmla="*/ 28 h 77"/>
                <a:gd name="T44" fmla="*/ 9 w 9"/>
                <a:gd name="T45" fmla="*/ 20 h 77"/>
                <a:gd name="T46" fmla="*/ 0 w 9"/>
                <a:gd name="T4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77">
                  <a:moveTo>
                    <a:pt x="3" y="52"/>
                  </a:moveTo>
                  <a:cubicBezTo>
                    <a:pt x="3" y="54"/>
                    <a:pt x="3" y="57"/>
                    <a:pt x="3" y="59"/>
                  </a:cubicBezTo>
                  <a:cubicBezTo>
                    <a:pt x="3" y="68"/>
                    <a:pt x="7" y="74"/>
                    <a:pt x="8" y="76"/>
                  </a:cubicBezTo>
                  <a:cubicBezTo>
                    <a:pt x="8" y="77"/>
                    <a:pt x="8" y="77"/>
                    <a:pt x="8" y="77"/>
                  </a:cubicBezTo>
                  <a:cubicBezTo>
                    <a:pt x="7" y="75"/>
                    <a:pt x="6" y="72"/>
                    <a:pt x="6" y="70"/>
                  </a:cubicBezTo>
                  <a:cubicBezTo>
                    <a:pt x="5" y="66"/>
                    <a:pt x="5" y="61"/>
                    <a:pt x="5" y="57"/>
                  </a:cubicBezTo>
                  <a:cubicBezTo>
                    <a:pt x="5" y="57"/>
                    <a:pt x="5" y="57"/>
                    <a:pt x="5" y="56"/>
                  </a:cubicBezTo>
                  <a:cubicBezTo>
                    <a:pt x="5" y="55"/>
                    <a:pt x="5" y="54"/>
                    <a:pt x="5" y="52"/>
                  </a:cubicBezTo>
                  <a:cubicBezTo>
                    <a:pt x="4" y="52"/>
                    <a:pt x="4" y="52"/>
                    <a:pt x="4" y="52"/>
                  </a:cubicBezTo>
                  <a:cubicBezTo>
                    <a:pt x="3" y="52"/>
                    <a:pt x="3" y="52"/>
                    <a:pt x="3" y="52"/>
                  </a:cubicBezTo>
                  <a:cubicBezTo>
                    <a:pt x="3" y="52"/>
                    <a:pt x="3" y="52"/>
                    <a:pt x="3" y="52"/>
                  </a:cubicBezTo>
                  <a:moveTo>
                    <a:pt x="6" y="31"/>
                  </a:moveTo>
                  <a:cubicBezTo>
                    <a:pt x="6" y="31"/>
                    <a:pt x="6" y="32"/>
                    <a:pt x="6" y="33"/>
                  </a:cubicBezTo>
                  <a:cubicBezTo>
                    <a:pt x="6" y="34"/>
                    <a:pt x="6" y="34"/>
                    <a:pt x="6" y="35"/>
                  </a:cubicBezTo>
                  <a:cubicBezTo>
                    <a:pt x="6" y="35"/>
                    <a:pt x="6" y="36"/>
                    <a:pt x="7" y="37"/>
                  </a:cubicBezTo>
                  <a:cubicBezTo>
                    <a:pt x="7" y="36"/>
                    <a:pt x="7" y="34"/>
                    <a:pt x="7" y="33"/>
                  </a:cubicBezTo>
                  <a:cubicBezTo>
                    <a:pt x="7" y="32"/>
                    <a:pt x="6" y="31"/>
                    <a:pt x="6" y="31"/>
                  </a:cubicBezTo>
                  <a:moveTo>
                    <a:pt x="0" y="0"/>
                  </a:moveTo>
                  <a:cubicBezTo>
                    <a:pt x="0" y="1"/>
                    <a:pt x="0" y="1"/>
                    <a:pt x="0" y="1"/>
                  </a:cubicBezTo>
                  <a:cubicBezTo>
                    <a:pt x="0" y="1"/>
                    <a:pt x="0" y="1"/>
                    <a:pt x="0" y="1"/>
                  </a:cubicBezTo>
                  <a:cubicBezTo>
                    <a:pt x="9" y="6"/>
                    <a:pt x="8" y="21"/>
                    <a:pt x="7" y="29"/>
                  </a:cubicBezTo>
                  <a:cubicBezTo>
                    <a:pt x="7" y="29"/>
                    <a:pt x="7" y="28"/>
                    <a:pt x="8" y="28"/>
                  </a:cubicBezTo>
                  <a:cubicBezTo>
                    <a:pt x="8" y="25"/>
                    <a:pt x="9" y="23"/>
                    <a:pt x="9" y="20"/>
                  </a:cubicBezTo>
                  <a:cubicBezTo>
                    <a:pt x="9" y="12"/>
                    <a:pt x="7" y="4"/>
                    <a:pt x="0" y="0"/>
                  </a:cubicBezTo>
                </a:path>
              </a:pathLst>
            </a:custGeom>
            <a:solidFill>
              <a:srgbClr val="F08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 name="Freeform 8504">
              <a:extLst>
                <a:ext uri="{FF2B5EF4-FFF2-40B4-BE49-F238E27FC236}">
                  <a16:creationId xmlns:a16="http://schemas.microsoft.com/office/drawing/2014/main" id="{57A87576-4E5D-476F-83E0-FE180E83D98B}"/>
                </a:ext>
              </a:extLst>
            </p:cNvPr>
            <p:cNvSpPr>
              <a:spLocks noEditPoints="1"/>
            </p:cNvSpPr>
            <p:nvPr/>
          </p:nvSpPr>
          <p:spPr bwMode="auto">
            <a:xfrm>
              <a:off x="5953125" y="3282950"/>
              <a:ext cx="3175" cy="6350"/>
            </a:xfrm>
            <a:custGeom>
              <a:avLst/>
              <a:gdLst>
                <a:gd name="T0" fmla="*/ 0 w 2"/>
                <a:gd name="T1" fmla="*/ 5 h 5"/>
                <a:gd name="T2" fmla="*/ 0 w 2"/>
                <a:gd name="T3" fmla="*/ 5 h 5"/>
                <a:gd name="T4" fmla="*/ 0 w 2"/>
                <a:gd name="T5" fmla="*/ 5 h 5"/>
                <a:gd name="T6" fmla="*/ 2 w 2"/>
                <a:gd name="T7" fmla="*/ 0 h 5"/>
                <a:gd name="T8" fmla="*/ 0 w 2"/>
                <a:gd name="T9" fmla="*/ 5 h 5"/>
                <a:gd name="T10" fmla="*/ 2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5"/>
                  </a:moveTo>
                  <a:cubicBezTo>
                    <a:pt x="0" y="5"/>
                    <a:pt x="0" y="5"/>
                    <a:pt x="0" y="5"/>
                  </a:cubicBezTo>
                  <a:cubicBezTo>
                    <a:pt x="0" y="5"/>
                    <a:pt x="0" y="5"/>
                    <a:pt x="0" y="5"/>
                  </a:cubicBezTo>
                  <a:moveTo>
                    <a:pt x="2" y="0"/>
                  </a:moveTo>
                  <a:cubicBezTo>
                    <a:pt x="1" y="2"/>
                    <a:pt x="0" y="4"/>
                    <a:pt x="0" y="5"/>
                  </a:cubicBezTo>
                  <a:cubicBezTo>
                    <a:pt x="0" y="4"/>
                    <a:pt x="1" y="2"/>
                    <a:pt x="2" y="0"/>
                  </a:cubicBezTo>
                </a:path>
              </a:pathLst>
            </a:custGeom>
            <a:solidFill>
              <a:srgbClr val="ED6F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 name="Freeform 8505">
              <a:extLst>
                <a:ext uri="{FF2B5EF4-FFF2-40B4-BE49-F238E27FC236}">
                  <a16:creationId xmlns:a16="http://schemas.microsoft.com/office/drawing/2014/main" id="{B7410CBD-5F33-4458-B28E-B3064C17E74A}"/>
                </a:ext>
              </a:extLst>
            </p:cNvPr>
            <p:cNvSpPr>
              <a:spLocks noEditPoints="1"/>
            </p:cNvSpPr>
            <p:nvPr/>
          </p:nvSpPr>
          <p:spPr bwMode="auto">
            <a:xfrm>
              <a:off x="5948363" y="3205163"/>
              <a:ext cx="9525" cy="90488"/>
            </a:xfrm>
            <a:custGeom>
              <a:avLst/>
              <a:gdLst>
                <a:gd name="T0" fmla="*/ 6 w 8"/>
                <a:gd name="T1" fmla="*/ 57 h 76"/>
                <a:gd name="T2" fmla="*/ 6 w 8"/>
                <a:gd name="T3" fmla="*/ 58 h 76"/>
                <a:gd name="T4" fmla="*/ 0 w 8"/>
                <a:gd name="T5" fmla="*/ 76 h 76"/>
                <a:gd name="T6" fmla="*/ 4 w 8"/>
                <a:gd name="T7" fmla="*/ 70 h 76"/>
                <a:gd name="T8" fmla="*/ 4 w 8"/>
                <a:gd name="T9" fmla="*/ 70 h 76"/>
                <a:gd name="T10" fmla="*/ 4 w 8"/>
                <a:gd name="T11" fmla="*/ 70 h 76"/>
                <a:gd name="T12" fmla="*/ 6 w 8"/>
                <a:gd name="T13" fmla="*/ 65 h 76"/>
                <a:gd name="T14" fmla="*/ 6 w 8"/>
                <a:gd name="T15" fmla="*/ 65 h 76"/>
                <a:gd name="T16" fmla="*/ 7 w 8"/>
                <a:gd name="T17" fmla="*/ 58 h 76"/>
                <a:gd name="T18" fmla="*/ 6 w 8"/>
                <a:gd name="T19" fmla="*/ 57 h 76"/>
                <a:gd name="T20" fmla="*/ 7 w 8"/>
                <a:gd name="T21" fmla="*/ 50 h 76"/>
                <a:gd name="T22" fmla="*/ 6 w 8"/>
                <a:gd name="T23" fmla="*/ 51 h 76"/>
                <a:gd name="T24" fmla="*/ 6 w 8"/>
                <a:gd name="T25" fmla="*/ 54 h 76"/>
                <a:gd name="T26" fmla="*/ 7 w 8"/>
                <a:gd name="T27" fmla="*/ 53 h 76"/>
                <a:gd name="T28" fmla="*/ 7 w 8"/>
                <a:gd name="T29" fmla="*/ 50 h 76"/>
                <a:gd name="T30" fmla="*/ 6 w 8"/>
                <a:gd name="T31" fmla="*/ 41 h 76"/>
                <a:gd name="T32" fmla="*/ 5 w 8"/>
                <a:gd name="T33" fmla="*/ 42 h 76"/>
                <a:gd name="T34" fmla="*/ 5 w 8"/>
                <a:gd name="T35" fmla="*/ 45 h 76"/>
                <a:gd name="T36" fmla="*/ 6 w 8"/>
                <a:gd name="T37" fmla="*/ 43 h 76"/>
                <a:gd name="T38" fmla="*/ 6 w 8"/>
                <a:gd name="T39" fmla="*/ 41 h 76"/>
                <a:gd name="T40" fmla="*/ 8 w 8"/>
                <a:gd name="T41" fmla="*/ 0 h 76"/>
                <a:gd name="T42" fmla="*/ 2 w 8"/>
                <a:gd name="T43" fmla="*/ 10 h 76"/>
                <a:gd name="T44" fmla="*/ 2 w 8"/>
                <a:gd name="T45" fmla="*/ 30 h 76"/>
                <a:gd name="T46" fmla="*/ 3 w 8"/>
                <a:gd name="T47" fmla="*/ 34 h 76"/>
                <a:gd name="T48" fmla="*/ 3 w 8"/>
                <a:gd name="T49" fmla="*/ 34 h 76"/>
                <a:gd name="T50" fmla="*/ 4 w 8"/>
                <a:gd name="T51" fmla="*/ 33 h 76"/>
                <a:gd name="T52" fmla="*/ 4 w 8"/>
                <a:gd name="T53" fmla="*/ 33 h 76"/>
                <a:gd name="T54" fmla="*/ 2 w 8"/>
                <a:gd name="T55" fmla="*/ 16 h 76"/>
                <a:gd name="T56" fmla="*/ 2 w 8"/>
                <a:gd name="T57" fmla="*/ 16 h 76"/>
                <a:gd name="T58" fmla="*/ 4 w 8"/>
                <a:gd name="T59" fmla="*/ 6 h 76"/>
                <a:gd name="T60" fmla="*/ 8 w 8"/>
                <a:gd name="T6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76">
                  <a:moveTo>
                    <a:pt x="6" y="57"/>
                  </a:moveTo>
                  <a:cubicBezTo>
                    <a:pt x="6" y="57"/>
                    <a:pt x="6" y="57"/>
                    <a:pt x="6" y="58"/>
                  </a:cubicBezTo>
                  <a:cubicBezTo>
                    <a:pt x="5" y="64"/>
                    <a:pt x="2" y="73"/>
                    <a:pt x="0" y="76"/>
                  </a:cubicBezTo>
                  <a:cubicBezTo>
                    <a:pt x="1" y="74"/>
                    <a:pt x="3" y="72"/>
                    <a:pt x="4" y="70"/>
                  </a:cubicBezTo>
                  <a:cubicBezTo>
                    <a:pt x="4" y="70"/>
                    <a:pt x="4" y="70"/>
                    <a:pt x="4" y="70"/>
                  </a:cubicBezTo>
                  <a:cubicBezTo>
                    <a:pt x="4" y="70"/>
                    <a:pt x="4" y="70"/>
                    <a:pt x="4" y="70"/>
                  </a:cubicBezTo>
                  <a:cubicBezTo>
                    <a:pt x="4" y="69"/>
                    <a:pt x="5" y="67"/>
                    <a:pt x="6" y="65"/>
                  </a:cubicBezTo>
                  <a:cubicBezTo>
                    <a:pt x="6" y="65"/>
                    <a:pt x="6" y="65"/>
                    <a:pt x="6" y="65"/>
                  </a:cubicBezTo>
                  <a:cubicBezTo>
                    <a:pt x="7" y="63"/>
                    <a:pt x="7" y="60"/>
                    <a:pt x="7" y="58"/>
                  </a:cubicBezTo>
                  <a:cubicBezTo>
                    <a:pt x="7" y="57"/>
                    <a:pt x="7" y="57"/>
                    <a:pt x="6" y="57"/>
                  </a:cubicBezTo>
                  <a:moveTo>
                    <a:pt x="7" y="50"/>
                  </a:moveTo>
                  <a:cubicBezTo>
                    <a:pt x="7" y="51"/>
                    <a:pt x="6" y="51"/>
                    <a:pt x="6" y="51"/>
                  </a:cubicBezTo>
                  <a:cubicBezTo>
                    <a:pt x="6" y="52"/>
                    <a:pt x="6" y="53"/>
                    <a:pt x="6" y="54"/>
                  </a:cubicBezTo>
                  <a:cubicBezTo>
                    <a:pt x="7" y="54"/>
                    <a:pt x="7" y="53"/>
                    <a:pt x="7" y="53"/>
                  </a:cubicBezTo>
                  <a:cubicBezTo>
                    <a:pt x="7" y="52"/>
                    <a:pt x="7" y="51"/>
                    <a:pt x="7" y="50"/>
                  </a:cubicBezTo>
                  <a:moveTo>
                    <a:pt x="6" y="41"/>
                  </a:moveTo>
                  <a:cubicBezTo>
                    <a:pt x="5" y="41"/>
                    <a:pt x="5" y="42"/>
                    <a:pt x="5" y="42"/>
                  </a:cubicBezTo>
                  <a:cubicBezTo>
                    <a:pt x="5" y="43"/>
                    <a:pt x="5" y="44"/>
                    <a:pt x="5" y="45"/>
                  </a:cubicBezTo>
                  <a:cubicBezTo>
                    <a:pt x="5" y="44"/>
                    <a:pt x="6" y="44"/>
                    <a:pt x="6" y="43"/>
                  </a:cubicBezTo>
                  <a:cubicBezTo>
                    <a:pt x="6" y="42"/>
                    <a:pt x="6" y="42"/>
                    <a:pt x="6" y="41"/>
                  </a:cubicBezTo>
                  <a:moveTo>
                    <a:pt x="8" y="0"/>
                  </a:moveTo>
                  <a:cubicBezTo>
                    <a:pt x="8" y="0"/>
                    <a:pt x="3" y="3"/>
                    <a:pt x="2" y="10"/>
                  </a:cubicBezTo>
                  <a:cubicBezTo>
                    <a:pt x="0" y="16"/>
                    <a:pt x="2" y="24"/>
                    <a:pt x="2" y="30"/>
                  </a:cubicBezTo>
                  <a:cubicBezTo>
                    <a:pt x="3" y="31"/>
                    <a:pt x="3" y="32"/>
                    <a:pt x="3" y="34"/>
                  </a:cubicBezTo>
                  <a:cubicBezTo>
                    <a:pt x="3" y="34"/>
                    <a:pt x="3" y="34"/>
                    <a:pt x="3" y="34"/>
                  </a:cubicBezTo>
                  <a:cubicBezTo>
                    <a:pt x="4" y="33"/>
                    <a:pt x="4" y="33"/>
                    <a:pt x="4" y="33"/>
                  </a:cubicBezTo>
                  <a:cubicBezTo>
                    <a:pt x="4" y="33"/>
                    <a:pt x="4" y="33"/>
                    <a:pt x="4" y="33"/>
                  </a:cubicBezTo>
                  <a:cubicBezTo>
                    <a:pt x="3" y="28"/>
                    <a:pt x="2" y="22"/>
                    <a:pt x="2" y="16"/>
                  </a:cubicBezTo>
                  <a:cubicBezTo>
                    <a:pt x="2" y="16"/>
                    <a:pt x="2" y="16"/>
                    <a:pt x="2" y="16"/>
                  </a:cubicBezTo>
                  <a:cubicBezTo>
                    <a:pt x="2" y="12"/>
                    <a:pt x="3" y="9"/>
                    <a:pt x="4" y="6"/>
                  </a:cubicBezTo>
                  <a:cubicBezTo>
                    <a:pt x="5" y="4"/>
                    <a:pt x="6" y="2"/>
                    <a:pt x="8" y="0"/>
                  </a:cubicBezTo>
                </a:path>
              </a:pathLst>
            </a:custGeom>
            <a:solidFill>
              <a:srgbClr val="F08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 name="Freeform 8506">
              <a:extLst>
                <a:ext uri="{FF2B5EF4-FFF2-40B4-BE49-F238E27FC236}">
                  <a16:creationId xmlns:a16="http://schemas.microsoft.com/office/drawing/2014/main" id="{027CAF18-919B-4040-8308-42514032ED2E}"/>
                </a:ext>
              </a:extLst>
            </p:cNvPr>
            <p:cNvSpPr/>
            <p:nvPr/>
          </p:nvSpPr>
          <p:spPr bwMode="auto">
            <a:xfrm>
              <a:off x="5784850" y="3546475"/>
              <a:ext cx="153988" cy="201613"/>
            </a:xfrm>
            <a:custGeom>
              <a:avLst/>
              <a:gdLst>
                <a:gd name="T0" fmla="*/ 123 w 130"/>
                <a:gd name="T1" fmla="*/ 23 h 169"/>
                <a:gd name="T2" fmla="*/ 117 w 130"/>
                <a:gd name="T3" fmla="*/ 12 h 169"/>
                <a:gd name="T4" fmla="*/ 114 w 130"/>
                <a:gd name="T5" fmla="*/ 8 h 169"/>
                <a:gd name="T6" fmla="*/ 111 w 130"/>
                <a:gd name="T7" fmla="*/ 6 h 169"/>
                <a:gd name="T8" fmla="*/ 62 w 130"/>
                <a:gd name="T9" fmla="*/ 7 h 169"/>
                <a:gd name="T10" fmla="*/ 1 w 130"/>
                <a:gd name="T11" fmla="*/ 68 h 169"/>
                <a:gd name="T12" fmla="*/ 15 w 130"/>
                <a:gd name="T13" fmla="*/ 144 h 169"/>
                <a:gd name="T14" fmla="*/ 26 w 130"/>
                <a:gd name="T15" fmla="*/ 165 h 169"/>
                <a:gd name="T16" fmla="*/ 31 w 130"/>
                <a:gd name="T17" fmla="*/ 163 h 169"/>
                <a:gd name="T18" fmla="*/ 51 w 130"/>
                <a:gd name="T19" fmla="*/ 136 h 169"/>
                <a:gd name="T20" fmla="*/ 93 w 130"/>
                <a:gd name="T21" fmla="*/ 99 h 169"/>
                <a:gd name="T22" fmla="*/ 121 w 130"/>
                <a:gd name="T23" fmla="*/ 94 h 169"/>
                <a:gd name="T24" fmla="*/ 114 w 130"/>
                <a:gd name="T25" fmla="*/ 90 h 169"/>
                <a:gd name="T26" fmla="*/ 113 w 130"/>
                <a:gd name="T27" fmla="*/ 84 h 169"/>
                <a:gd name="T28" fmla="*/ 121 w 130"/>
                <a:gd name="T29" fmla="*/ 78 h 169"/>
                <a:gd name="T30" fmla="*/ 126 w 130"/>
                <a:gd name="T31" fmla="*/ 63 h 169"/>
                <a:gd name="T32" fmla="*/ 129 w 130"/>
                <a:gd name="T33" fmla="*/ 50 h 169"/>
                <a:gd name="T34" fmla="*/ 128 w 130"/>
                <a:gd name="T35" fmla="*/ 33 h 169"/>
                <a:gd name="T36" fmla="*/ 123 w 130"/>
                <a:gd name="T37" fmla="*/ 2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69">
                  <a:moveTo>
                    <a:pt x="123" y="23"/>
                  </a:moveTo>
                  <a:cubicBezTo>
                    <a:pt x="122" y="20"/>
                    <a:pt x="121" y="16"/>
                    <a:pt x="117" y="12"/>
                  </a:cubicBezTo>
                  <a:cubicBezTo>
                    <a:pt x="116" y="11"/>
                    <a:pt x="115" y="9"/>
                    <a:pt x="114" y="8"/>
                  </a:cubicBezTo>
                  <a:cubicBezTo>
                    <a:pt x="113" y="7"/>
                    <a:pt x="112" y="6"/>
                    <a:pt x="111" y="6"/>
                  </a:cubicBezTo>
                  <a:cubicBezTo>
                    <a:pt x="103" y="0"/>
                    <a:pt x="88" y="2"/>
                    <a:pt x="62" y="7"/>
                  </a:cubicBezTo>
                  <a:cubicBezTo>
                    <a:pt x="18" y="18"/>
                    <a:pt x="2" y="39"/>
                    <a:pt x="1" y="68"/>
                  </a:cubicBezTo>
                  <a:cubicBezTo>
                    <a:pt x="0" y="97"/>
                    <a:pt x="15" y="144"/>
                    <a:pt x="15" y="144"/>
                  </a:cubicBezTo>
                  <a:cubicBezTo>
                    <a:pt x="20" y="160"/>
                    <a:pt x="17" y="169"/>
                    <a:pt x="26" y="165"/>
                  </a:cubicBezTo>
                  <a:cubicBezTo>
                    <a:pt x="28" y="165"/>
                    <a:pt x="30" y="164"/>
                    <a:pt x="31" y="163"/>
                  </a:cubicBezTo>
                  <a:cubicBezTo>
                    <a:pt x="36" y="157"/>
                    <a:pt x="45" y="145"/>
                    <a:pt x="51" y="136"/>
                  </a:cubicBezTo>
                  <a:cubicBezTo>
                    <a:pt x="59" y="124"/>
                    <a:pt x="67" y="107"/>
                    <a:pt x="93" y="99"/>
                  </a:cubicBezTo>
                  <a:cubicBezTo>
                    <a:pt x="108" y="95"/>
                    <a:pt x="116" y="94"/>
                    <a:pt x="121" y="94"/>
                  </a:cubicBezTo>
                  <a:cubicBezTo>
                    <a:pt x="119" y="91"/>
                    <a:pt x="116" y="91"/>
                    <a:pt x="114" y="90"/>
                  </a:cubicBezTo>
                  <a:cubicBezTo>
                    <a:pt x="111" y="88"/>
                    <a:pt x="110" y="87"/>
                    <a:pt x="113" y="84"/>
                  </a:cubicBezTo>
                  <a:cubicBezTo>
                    <a:pt x="117" y="82"/>
                    <a:pt x="119" y="82"/>
                    <a:pt x="121" y="78"/>
                  </a:cubicBezTo>
                  <a:cubicBezTo>
                    <a:pt x="124" y="73"/>
                    <a:pt x="126" y="72"/>
                    <a:pt x="126" y="63"/>
                  </a:cubicBezTo>
                  <a:cubicBezTo>
                    <a:pt x="126" y="55"/>
                    <a:pt x="130" y="54"/>
                    <a:pt x="129" y="50"/>
                  </a:cubicBezTo>
                  <a:cubicBezTo>
                    <a:pt x="129" y="46"/>
                    <a:pt x="128" y="39"/>
                    <a:pt x="128" y="33"/>
                  </a:cubicBezTo>
                  <a:cubicBezTo>
                    <a:pt x="129" y="28"/>
                    <a:pt x="123" y="26"/>
                    <a:pt x="123" y="23"/>
                  </a:cubicBezTo>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 name="Freeform 8507">
              <a:extLst>
                <a:ext uri="{FF2B5EF4-FFF2-40B4-BE49-F238E27FC236}">
                  <a16:creationId xmlns:a16="http://schemas.microsoft.com/office/drawing/2014/main" id="{BC1C4ADA-2033-4A44-B048-3CDAF36AB151}"/>
                </a:ext>
              </a:extLst>
            </p:cNvPr>
            <p:cNvSpPr>
              <a:spLocks noEditPoints="1"/>
            </p:cNvSpPr>
            <p:nvPr/>
          </p:nvSpPr>
          <p:spPr bwMode="auto">
            <a:xfrm>
              <a:off x="5783263" y="3548063"/>
              <a:ext cx="155575" cy="196850"/>
            </a:xfrm>
            <a:custGeom>
              <a:avLst/>
              <a:gdLst>
                <a:gd name="T0" fmla="*/ 18 w 131"/>
                <a:gd name="T1" fmla="*/ 155 h 165"/>
                <a:gd name="T2" fmla="*/ 1 w 131"/>
                <a:gd name="T3" fmla="*/ 66 h 165"/>
                <a:gd name="T4" fmla="*/ 97 w 131"/>
                <a:gd name="T5" fmla="*/ 0 h 165"/>
                <a:gd name="T6" fmla="*/ 115 w 131"/>
                <a:gd name="T7" fmla="*/ 5 h 165"/>
                <a:gd name="T8" fmla="*/ 119 w 131"/>
                <a:gd name="T9" fmla="*/ 10 h 165"/>
                <a:gd name="T10" fmla="*/ 126 w 131"/>
                <a:gd name="T11" fmla="*/ 23 h 165"/>
                <a:gd name="T12" fmla="*/ 131 w 131"/>
                <a:gd name="T13" fmla="*/ 44 h 165"/>
                <a:gd name="T14" fmla="*/ 130 w 131"/>
                <a:gd name="T15" fmla="*/ 53 h 165"/>
                <a:gd name="T16" fmla="*/ 124 w 131"/>
                <a:gd name="T17" fmla="*/ 73 h 165"/>
                <a:gd name="T18" fmla="*/ 117 w 131"/>
                <a:gd name="T19" fmla="*/ 82 h 165"/>
                <a:gd name="T20" fmla="*/ 113 w 131"/>
                <a:gd name="T21" fmla="*/ 85 h 165"/>
                <a:gd name="T22" fmla="*/ 117 w 131"/>
                <a:gd name="T23" fmla="*/ 87 h 165"/>
                <a:gd name="T24" fmla="*/ 124 w 131"/>
                <a:gd name="T25" fmla="*/ 93 h 165"/>
                <a:gd name="T26" fmla="*/ 94 w 131"/>
                <a:gd name="T27" fmla="*/ 98 h 165"/>
                <a:gd name="T28" fmla="*/ 53 w 131"/>
                <a:gd name="T29" fmla="*/ 135 h 165"/>
                <a:gd name="T30" fmla="*/ 33 w 131"/>
                <a:gd name="T31" fmla="*/ 162 h 165"/>
                <a:gd name="T32" fmla="*/ 24 w 131"/>
                <a:gd name="T33" fmla="*/ 165 h 165"/>
                <a:gd name="T34" fmla="*/ 63 w 131"/>
                <a:gd name="T35" fmla="*/ 6 h 165"/>
                <a:gd name="T36" fmla="*/ 17 w 131"/>
                <a:gd name="T37" fmla="*/ 141 h 165"/>
                <a:gd name="T38" fmla="*/ 24 w 131"/>
                <a:gd name="T39" fmla="*/ 163 h 165"/>
                <a:gd name="T40" fmla="*/ 32 w 131"/>
                <a:gd name="T41" fmla="*/ 160 h 165"/>
                <a:gd name="T42" fmla="*/ 55 w 131"/>
                <a:gd name="T43" fmla="*/ 129 h 165"/>
                <a:gd name="T44" fmla="*/ 120 w 131"/>
                <a:gd name="T45" fmla="*/ 91 h 165"/>
                <a:gd name="T46" fmla="*/ 114 w 131"/>
                <a:gd name="T47" fmla="*/ 88 h 165"/>
                <a:gd name="T48" fmla="*/ 114 w 131"/>
                <a:gd name="T49" fmla="*/ 82 h 165"/>
                <a:gd name="T50" fmla="*/ 122 w 131"/>
                <a:gd name="T51" fmla="*/ 75 h 165"/>
                <a:gd name="T52" fmla="*/ 126 w 131"/>
                <a:gd name="T53" fmla="*/ 61 h 165"/>
                <a:gd name="T54" fmla="*/ 129 w 131"/>
                <a:gd name="T55" fmla="*/ 48 h 165"/>
                <a:gd name="T56" fmla="*/ 128 w 131"/>
                <a:gd name="T57" fmla="*/ 31 h 165"/>
                <a:gd name="T58" fmla="*/ 123 w 131"/>
                <a:gd name="T59" fmla="*/ 21 h 165"/>
                <a:gd name="T60" fmla="*/ 114 w 131"/>
                <a:gd name="T61" fmla="*/ 6 h 165"/>
                <a:gd name="T62" fmla="*/ 97 w 131"/>
                <a:gd name="T63"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65">
                  <a:moveTo>
                    <a:pt x="24" y="165"/>
                  </a:moveTo>
                  <a:cubicBezTo>
                    <a:pt x="20" y="165"/>
                    <a:pt x="19" y="161"/>
                    <a:pt x="18" y="155"/>
                  </a:cubicBezTo>
                  <a:cubicBezTo>
                    <a:pt x="18" y="151"/>
                    <a:pt x="17" y="147"/>
                    <a:pt x="16" y="142"/>
                  </a:cubicBezTo>
                  <a:cubicBezTo>
                    <a:pt x="15" y="141"/>
                    <a:pt x="0" y="95"/>
                    <a:pt x="1" y="66"/>
                  </a:cubicBezTo>
                  <a:cubicBezTo>
                    <a:pt x="3" y="34"/>
                    <a:pt x="22" y="14"/>
                    <a:pt x="63" y="4"/>
                  </a:cubicBezTo>
                  <a:cubicBezTo>
                    <a:pt x="78" y="1"/>
                    <a:pt x="89" y="0"/>
                    <a:pt x="97" y="0"/>
                  </a:cubicBezTo>
                  <a:cubicBezTo>
                    <a:pt x="104" y="0"/>
                    <a:pt x="109" y="1"/>
                    <a:pt x="113" y="3"/>
                  </a:cubicBezTo>
                  <a:cubicBezTo>
                    <a:pt x="114" y="4"/>
                    <a:pt x="114" y="4"/>
                    <a:pt x="115" y="5"/>
                  </a:cubicBezTo>
                  <a:cubicBezTo>
                    <a:pt x="116" y="6"/>
                    <a:pt x="116" y="6"/>
                    <a:pt x="116" y="6"/>
                  </a:cubicBezTo>
                  <a:cubicBezTo>
                    <a:pt x="117" y="7"/>
                    <a:pt x="118" y="8"/>
                    <a:pt x="119" y="10"/>
                  </a:cubicBezTo>
                  <a:cubicBezTo>
                    <a:pt x="123" y="14"/>
                    <a:pt x="124" y="18"/>
                    <a:pt x="125" y="21"/>
                  </a:cubicBezTo>
                  <a:cubicBezTo>
                    <a:pt x="125" y="22"/>
                    <a:pt x="125" y="23"/>
                    <a:pt x="126" y="23"/>
                  </a:cubicBezTo>
                  <a:cubicBezTo>
                    <a:pt x="128" y="25"/>
                    <a:pt x="130" y="28"/>
                    <a:pt x="130" y="32"/>
                  </a:cubicBezTo>
                  <a:cubicBezTo>
                    <a:pt x="130" y="36"/>
                    <a:pt x="130" y="40"/>
                    <a:pt x="131" y="44"/>
                  </a:cubicBezTo>
                  <a:cubicBezTo>
                    <a:pt x="131" y="46"/>
                    <a:pt x="131" y="47"/>
                    <a:pt x="131" y="48"/>
                  </a:cubicBezTo>
                  <a:cubicBezTo>
                    <a:pt x="131" y="50"/>
                    <a:pt x="131" y="51"/>
                    <a:pt x="130" y="53"/>
                  </a:cubicBezTo>
                  <a:cubicBezTo>
                    <a:pt x="129" y="55"/>
                    <a:pt x="128" y="57"/>
                    <a:pt x="128" y="61"/>
                  </a:cubicBezTo>
                  <a:cubicBezTo>
                    <a:pt x="127" y="68"/>
                    <a:pt x="126" y="70"/>
                    <a:pt x="124" y="73"/>
                  </a:cubicBezTo>
                  <a:cubicBezTo>
                    <a:pt x="124" y="74"/>
                    <a:pt x="124" y="75"/>
                    <a:pt x="123" y="76"/>
                  </a:cubicBezTo>
                  <a:cubicBezTo>
                    <a:pt x="121" y="80"/>
                    <a:pt x="119" y="81"/>
                    <a:pt x="117" y="82"/>
                  </a:cubicBezTo>
                  <a:cubicBezTo>
                    <a:pt x="116" y="82"/>
                    <a:pt x="116" y="83"/>
                    <a:pt x="115" y="83"/>
                  </a:cubicBezTo>
                  <a:cubicBezTo>
                    <a:pt x="114" y="84"/>
                    <a:pt x="113" y="84"/>
                    <a:pt x="113" y="85"/>
                  </a:cubicBezTo>
                  <a:cubicBezTo>
                    <a:pt x="113" y="85"/>
                    <a:pt x="113" y="86"/>
                    <a:pt x="115" y="87"/>
                  </a:cubicBezTo>
                  <a:cubicBezTo>
                    <a:pt x="116" y="87"/>
                    <a:pt x="116" y="87"/>
                    <a:pt x="117" y="87"/>
                  </a:cubicBezTo>
                  <a:cubicBezTo>
                    <a:pt x="119" y="88"/>
                    <a:pt x="121" y="89"/>
                    <a:pt x="123" y="91"/>
                  </a:cubicBezTo>
                  <a:cubicBezTo>
                    <a:pt x="124" y="93"/>
                    <a:pt x="124" y="93"/>
                    <a:pt x="124" y="93"/>
                  </a:cubicBezTo>
                  <a:cubicBezTo>
                    <a:pt x="122" y="93"/>
                    <a:pt x="122" y="93"/>
                    <a:pt x="122" y="93"/>
                  </a:cubicBezTo>
                  <a:cubicBezTo>
                    <a:pt x="117" y="93"/>
                    <a:pt x="109" y="94"/>
                    <a:pt x="94" y="98"/>
                  </a:cubicBezTo>
                  <a:cubicBezTo>
                    <a:pt x="72" y="105"/>
                    <a:pt x="64" y="118"/>
                    <a:pt x="56" y="130"/>
                  </a:cubicBezTo>
                  <a:cubicBezTo>
                    <a:pt x="55" y="131"/>
                    <a:pt x="54" y="133"/>
                    <a:pt x="53" y="135"/>
                  </a:cubicBezTo>
                  <a:cubicBezTo>
                    <a:pt x="47" y="143"/>
                    <a:pt x="38" y="155"/>
                    <a:pt x="33" y="162"/>
                  </a:cubicBezTo>
                  <a:cubicBezTo>
                    <a:pt x="33" y="162"/>
                    <a:pt x="33" y="162"/>
                    <a:pt x="33" y="162"/>
                  </a:cubicBezTo>
                  <a:cubicBezTo>
                    <a:pt x="31" y="163"/>
                    <a:pt x="29" y="164"/>
                    <a:pt x="28" y="164"/>
                  </a:cubicBezTo>
                  <a:cubicBezTo>
                    <a:pt x="26" y="165"/>
                    <a:pt x="25" y="165"/>
                    <a:pt x="24" y="165"/>
                  </a:cubicBezTo>
                  <a:moveTo>
                    <a:pt x="97" y="1"/>
                  </a:moveTo>
                  <a:cubicBezTo>
                    <a:pt x="89" y="1"/>
                    <a:pt x="78" y="3"/>
                    <a:pt x="63" y="6"/>
                  </a:cubicBezTo>
                  <a:cubicBezTo>
                    <a:pt x="23" y="15"/>
                    <a:pt x="4" y="34"/>
                    <a:pt x="3" y="66"/>
                  </a:cubicBezTo>
                  <a:cubicBezTo>
                    <a:pt x="2" y="94"/>
                    <a:pt x="17" y="141"/>
                    <a:pt x="17" y="141"/>
                  </a:cubicBezTo>
                  <a:cubicBezTo>
                    <a:pt x="19" y="147"/>
                    <a:pt x="19" y="151"/>
                    <a:pt x="20" y="155"/>
                  </a:cubicBezTo>
                  <a:cubicBezTo>
                    <a:pt x="21" y="161"/>
                    <a:pt x="21" y="163"/>
                    <a:pt x="24" y="163"/>
                  </a:cubicBezTo>
                  <a:cubicBezTo>
                    <a:pt x="25" y="163"/>
                    <a:pt x="26" y="163"/>
                    <a:pt x="27" y="162"/>
                  </a:cubicBezTo>
                  <a:cubicBezTo>
                    <a:pt x="29" y="162"/>
                    <a:pt x="30" y="161"/>
                    <a:pt x="32" y="160"/>
                  </a:cubicBezTo>
                  <a:cubicBezTo>
                    <a:pt x="37" y="154"/>
                    <a:pt x="46" y="142"/>
                    <a:pt x="51" y="134"/>
                  </a:cubicBezTo>
                  <a:cubicBezTo>
                    <a:pt x="53" y="132"/>
                    <a:pt x="54" y="131"/>
                    <a:pt x="55" y="129"/>
                  </a:cubicBezTo>
                  <a:cubicBezTo>
                    <a:pt x="62" y="117"/>
                    <a:pt x="71" y="103"/>
                    <a:pt x="94" y="97"/>
                  </a:cubicBezTo>
                  <a:cubicBezTo>
                    <a:pt x="107" y="93"/>
                    <a:pt x="115" y="92"/>
                    <a:pt x="120" y="91"/>
                  </a:cubicBezTo>
                  <a:cubicBezTo>
                    <a:pt x="119" y="90"/>
                    <a:pt x="118" y="90"/>
                    <a:pt x="116" y="89"/>
                  </a:cubicBezTo>
                  <a:cubicBezTo>
                    <a:pt x="116" y="89"/>
                    <a:pt x="115" y="89"/>
                    <a:pt x="114" y="88"/>
                  </a:cubicBezTo>
                  <a:cubicBezTo>
                    <a:pt x="112" y="87"/>
                    <a:pt x="111" y="86"/>
                    <a:pt x="111" y="85"/>
                  </a:cubicBezTo>
                  <a:cubicBezTo>
                    <a:pt x="111" y="84"/>
                    <a:pt x="112" y="83"/>
                    <a:pt x="114" y="82"/>
                  </a:cubicBezTo>
                  <a:cubicBezTo>
                    <a:pt x="115" y="81"/>
                    <a:pt x="116" y="81"/>
                    <a:pt x="116" y="80"/>
                  </a:cubicBezTo>
                  <a:cubicBezTo>
                    <a:pt x="118" y="79"/>
                    <a:pt x="120" y="79"/>
                    <a:pt x="122" y="75"/>
                  </a:cubicBezTo>
                  <a:cubicBezTo>
                    <a:pt x="122" y="74"/>
                    <a:pt x="123" y="73"/>
                    <a:pt x="123" y="73"/>
                  </a:cubicBezTo>
                  <a:cubicBezTo>
                    <a:pt x="125" y="70"/>
                    <a:pt x="126" y="68"/>
                    <a:pt x="126" y="61"/>
                  </a:cubicBezTo>
                  <a:cubicBezTo>
                    <a:pt x="126" y="56"/>
                    <a:pt x="128" y="54"/>
                    <a:pt x="128" y="52"/>
                  </a:cubicBezTo>
                  <a:cubicBezTo>
                    <a:pt x="129" y="50"/>
                    <a:pt x="130" y="49"/>
                    <a:pt x="129" y="48"/>
                  </a:cubicBezTo>
                  <a:cubicBezTo>
                    <a:pt x="129" y="47"/>
                    <a:pt x="129" y="46"/>
                    <a:pt x="129" y="45"/>
                  </a:cubicBezTo>
                  <a:cubicBezTo>
                    <a:pt x="129" y="41"/>
                    <a:pt x="128" y="36"/>
                    <a:pt x="128" y="31"/>
                  </a:cubicBezTo>
                  <a:cubicBezTo>
                    <a:pt x="129" y="28"/>
                    <a:pt x="127" y="26"/>
                    <a:pt x="125" y="25"/>
                  </a:cubicBezTo>
                  <a:cubicBezTo>
                    <a:pt x="124" y="24"/>
                    <a:pt x="123" y="23"/>
                    <a:pt x="123" y="21"/>
                  </a:cubicBezTo>
                  <a:cubicBezTo>
                    <a:pt x="122" y="19"/>
                    <a:pt x="121" y="15"/>
                    <a:pt x="118" y="11"/>
                  </a:cubicBezTo>
                  <a:cubicBezTo>
                    <a:pt x="116" y="10"/>
                    <a:pt x="115" y="8"/>
                    <a:pt x="114" y="6"/>
                  </a:cubicBezTo>
                  <a:cubicBezTo>
                    <a:pt x="113" y="6"/>
                    <a:pt x="113" y="5"/>
                    <a:pt x="112" y="5"/>
                  </a:cubicBezTo>
                  <a:cubicBezTo>
                    <a:pt x="108" y="2"/>
                    <a:pt x="103" y="1"/>
                    <a:pt x="97"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 name="Freeform 8508">
              <a:extLst>
                <a:ext uri="{FF2B5EF4-FFF2-40B4-BE49-F238E27FC236}">
                  <a16:creationId xmlns:a16="http://schemas.microsoft.com/office/drawing/2014/main" id="{4C791E1F-E582-4425-8B81-FCEE44F72BED}"/>
                </a:ext>
              </a:extLst>
            </p:cNvPr>
            <p:cNvSpPr/>
            <p:nvPr/>
          </p:nvSpPr>
          <p:spPr bwMode="auto">
            <a:xfrm>
              <a:off x="5797550" y="3549650"/>
              <a:ext cx="139700" cy="193675"/>
            </a:xfrm>
            <a:custGeom>
              <a:avLst/>
              <a:gdLst>
                <a:gd name="T0" fmla="*/ 79 w 118"/>
                <a:gd name="T1" fmla="*/ 0 h 162"/>
                <a:gd name="T2" fmla="*/ 68 w 118"/>
                <a:gd name="T3" fmla="*/ 73 h 162"/>
                <a:gd name="T4" fmla="*/ 27 w 118"/>
                <a:gd name="T5" fmla="*/ 111 h 162"/>
                <a:gd name="T6" fmla="*/ 13 w 118"/>
                <a:gd name="T7" fmla="*/ 128 h 162"/>
                <a:gd name="T8" fmla="*/ 0 w 118"/>
                <a:gd name="T9" fmla="*/ 123 h 162"/>
                <a:gd name="T10" fmla="*/ 8 w 118"/>
                <a:gd name="T11" fmla="*/ 154 h 162"/>
                <a:gd name="T12" fmla="*/ 15 w 118"/>
                <a:gd name="T13" fmla="*/ 161 h 162"/>
                <a:gd name="T14" fmla="*/ 24 w 118"/>
                <a:gd name="T15" fmla="*/ 154 h 162"/>
                <a:gd name="T16" fmla="*/ 39 w 118"/>
                <a:gd name="T17" fmla="*/ 133 h 162"/>
                <a:gd name="T18" fmla="*/ 43 w 118"/>
                <a:gd name="T19" fmla="*/ 128 h 162"/>
                <a:gd name="T20" fmla="*/ 47 w 118"/>
                <a:gd name="T21" fmla="*/ 121 h 162"/>
                <a:gd name="T22" fmla="*/ 79 w 118"/>
                <a:gd name="T23" fmla="*/ 97 h 162"/>
                <a:gd name="T24" fmla="*/ 79 w 118"/>
                <a:gd name="T25" fmla="*/ 97 h 162"/>
                <a:gd name="T26" fmla="*/ 82 w 118"/>
                <a:gd name="T27" fmla="*/ 96 h 162"/>
                <a:gd name="T28" fmla="*/ 108 w 118"/>
                <a:gd name="T29" fmla="*/ 90 h 162"/>
                <a:gd name="T30" fmla="*/ 102 w 118"/>
                <a:gd name="T31" fmla="*/ 87 h 162"/>
                <a:gd name="T32" fmla="*/ 101 w 118"/>
                <a:gd name="T33" fmla="*/ 87 h 162"/>
                <a:gd name="T34" fmla="*/ 100 w 118"/>
                <a:gd name="T35" fmla="*/ 86 h 162"/>
                <a:gd name="T36" fmla="*/ 100 w 118"/>
                <a:gd name="T37" fmla="*/ 85 h 162"/>
                <a:gd name="T38" fmla="*/ 99 w 118"/>
                <a:gd name="T39" fmla="*/ 84 h 162"/>
                <a:gd name="T40" fmla="*/ 99 w 118"/>
                <a:gd name="T41" fmla="*/ 83 h 162"/>
                <a:gd name="T42" fmla="*/ 102 w 118"/>
                <a:gd name="T43" fmla="*/ 81 h 162"/>
                <a:gd name="T44" fmla="*/ 102 w 118"/>
                <a:gd name="T45" fmla="*/ 81 h 162"/>
                <a:gd name="T46" fmla="*/ 110 w 118"/>
                <a:gd name="T47" fmla="*/ 74 h 162"/>
                <a:gd name="T48" fmla="*/ 114 w 118"/>
                <a:gd name="T49" fmla="*/ 60 h 162"/>
                <a:gd name="T50" fmla="*/ 118 w 118"/>
                <a:gd name="T51" fmla="*/ 47 h 162"/>
                <a:gd name="T52" fmla="*/ 117 w 118"/>
                <a:gd name="T53" fmla="*/ 44 h 162"/>
                <a:gd name="T54" fmla="*/ 116 w 118"/>
                <a:gd name="T55" fmla="*/ 30 h 162"/>
                <a:gd name="T56" fmla="*/ 113 w 118"/>
                <a:gd name="T57" fmla="*/ 24 h 162"/>
                <a:gd name="T58" fmla="*/ 106 w 118"/>
                <a:gd name="T59" fmla="*/ 10 h 162"/>
                <a:gd name="T60" fmla="*/ 100 w 118"/>
                <a:gd name="T61" fmla="*/ 4 h 162"/>
                <a:gd name="T62" fmla="*/ 85 w 118"/>
                <a:gd name="T6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162">
                  <a:moveTo>
                    <a:pt x="85" y="0"/>
                  </a:moveTo>
                  <a:cubicBezTo>
                    <a:pt x="83" y="0"/>
                    <a:pt x="81" y="0"/>
                    <a:pt x="79" y="0"/>
                  </a:cubicBezTo>
                  <a:cubicBezTo>
                    <a:pt x="87" y="7"/>
                    <a:pt x="90" y="18"/>
                    <a:pt x="90" y="28"/>
                  </a:cubicBezTo>
                  <a:cubicBezTo>
                    <a:pt x="89" y="45"/>
                    <a:pt x="81" y="61"/>
                    <a:pt x="68" y="73"/>
                  </a:cubicBezTo>
                  <a:cubicBezTo>
                    <a:pt x="62" y="79"/>
                    <a:pt x="55" y="84"/>
                    <a:pt x="48" y="90"/>
                  </a:cubicBezTo>
                  <a:cubicBezTo>
                    <a:pt x="40" y="96"/>
                    <a:pt x="33" y="103"/>
                    <a:pt x="27" y="111"/>
                  </a:cubicBezTo>
                  <a:cubicBezTo>
                    <a:pt x="24" y="114"/>
                    <a:pt x="22" y="118"/>
                    <a:pt x="19" y="122"/>
                  </a:cubicBezTo>
                  <a:cubicBezTo>
                    <a:pt x="18" y="124"/>
                    <a:pt x="16" y="127"/>
                    <a:pt x="13" y="128"/>
                  </a:cubicBezTo>
                  <a:cubicBezTo>
                    <a:pt x="12" y="128"/>
                    <a:pt x="12" y="128"/>
                    <a:pt x="11" y="128"/>
                  </a:cubicBezTo>
                  <a:cubicBezTo>
                    <a:pt x="7" y="128"/>
                    <a:pt x="3" y="125"/>
                    <a:pt x="0" y="123"/>
                  </a:cubicBezTo>
                  <a:cubicBezTo>
                    <a:pt x="3" y="133"/>
                    <a:pt x="5" y="140"/>
                    <a:pt x="5" y="140"/>
                  </a:cubicBezTo>
                  <a:cubicBezTo>
                    <a:pt x="7" y="146"/>
                    <a:pt x="7" y="150"/>
                    <a:pt x="8" y="154"/>
                  </a:cubicBezTo>
                  <a:cubicBezTo>
                    <a:pt x="9" y="160"/>
                    <a:pt x="9" y="162"/>
                    <a:pt x="12" y="162"/>
                  </a:cubicBezTo>
                  <a:cubicBezTo>
                    <a:pt x="13" y="162"/>
                    <a:pt x="14" y="162"/>
                    <a:pt x="15" y="161"/>
                  </a:cubicBezTo>
                  <a:cubicBezTo>
                    <a:pt x="17" y="161"/>
                    <a:pt x="18" y="160"/>
                    <a:pt x="20" y="159"/>
                  </a:cubicBezTo>
                  <a:cubicBezTo>
                    <a:pt x="21" y="158"/>
                    <a:pt x="22" y="156"/>
                    <a:pt x="24" y="154"/>
                  </a:cubicBezTo>
                  <a:cubicBezTo>
                    <a:pt x="27" y="150"/>
                    <a:pt x="31" y="145"/>
                    <a:pt x="34" y="141"/>
                  </a:cubicBezTo>
                  <a:cubicBezTo>
                    <a:pt x="36" y="138"/>
                    <a:pt x="38" y="135"/>
                    <a:pt x="39" y="133"/>
                  </a:cubicBezTo>
                  <a:cubicBezTo>
                    <a:pt x="40" y="131"/>
                    <a:pt x="41" y="130"/>
                    <a:pt x="42" y="128"/>
                  </a:cubicBezTo>
                  <a:cubicBezTo>
                    <a:pt x="43" y="128"/>
                    <a:pt x="43" y="128"/>
                    <a:pt x="43" y="128"/>
                  </a:cubicBezTo>
                  <a:cubicBezTo>
                    <a:pt x="44" y="126"/>
                    <a:pt x="46" y="123"/>
                    <a:pt x="47" y="121"/>
                  </a:cubicBezTo>
                  <a:cubicBezTo>
                    <a:pt x="47" y="121"/>
                    <a:pt x="47" y="121"/>
                    <a:pt x="47" y="121"/>
                  </a:cubicBezTo>
                  <a:cubicBezTo>
                    <a:pt x="47" y="121"/>
                    <a:pt x="47" y="121"/>
                    <a:pt x="47" y="121"/>
                  </a:cubicBezTo>
                  <a:cubicBezTo>
                    <a:pt x="54" y="112"/>
                    <a:pt x="63" y="102"/>
                    <a:pt x="79" y="97"/>
                  </a:cubicBezTo>
                  <a:cubicBezTo>
                    <a:pt x="79" y="97"/>
                    <a:pt x="79" y="97"/>
                    <a:pt x="79" y="97"/>
                  </a:cubicBezTo>
                  <a:cubicBezTo>
                    <a:pt x="79" y="97"/>
                    <a:pt x="79" y="97"/>
                    <a:pt x="79" y="97"/>
                  </a:cubicBezTo>
                  <a:cubicBezTo>
                    <a:pt x="80" y="96"/>
                    <a:pt x="81" y="96"/>
                    <a:pt x="82" y="96"/>
                  </a:cubicBezTo>
                  <a:cubicBezTo>
                    <a:pt x="82" y="96"/>
                    <a:pt x="82" y="96"/>
                    <a:pt x="82" y="96"/>
                  </a:cubicBezTo>
                  <a:cubicBezTo>
                    <a:pt x="88" y="94"/>
                    <a:pt x="93" y="93"/>
                    <a:pt x="97" y="92"/>
                  </a:cubicBezTo>
                  <a:cubicBezTo>
                    <a:pt x="102" y="91"/>
                    <a:pt x="105" y="90"/>
                    <a:pt x="108" y="90"/>
                  </a:cubicBezTo>
                  <a:cubicBezTo>
                    <a:pt x="107" y="89"/>
                    <a:pt x="106" y="89"/>
                    <a:pt x="104" y="88"/>
                  </a:cubicBezTo>
                  <a:cubicBezTo>
                    <a:pt x="104" y="88"/>
                    <a:pt x="103" y="88"/>
                    <a:pt x="102" y="87"/>
                  </a:cubicBezTo>
                  <a:cubicBezTo>
                    <a:pt x="102" y="87"/>
                    <a:pt x="101" y="87"/>
                    <a:pt x="101" y="87"/>
                  </a:cubicBezTo>
                  <a:cubicBezTo>
                    <a:pt x="101" y="87"/>
                    <a:pt x="101" y="87"/>
                    <a:pt x="101" y="87"/>
                  </a:cubicBezTo>
                  <a:cubicBezTo>
                    <a:pt x="101" y="86"/>
                    <a:pt x="101" y="86"/>
                    <a:pt x="101" y="86"/>
                  </a:cubicBezTo>
                  <a:cubicBezTo>
                    <a:pt x="101" y="86"/>
                    <a:pt x="100" y="86"/>
                    <a:pt x="100" y="86"/>
                  </a:cubicBezTo>
                  <a:cubicBezTo>
                    <a:pt x="100" y="85"/>
                    <a:pt x="100" y="85"/>
                    <a:pt x="100" y="85"/>
                  </a:cubicBezTo>
                  <a:cubicBezTo>
                    <a:pt x="100" y="85"/>
                    <a:pt x="100" y="85"/>
                    <a:pt x="100" y="85"/>
                  </a:cubicBezTo>
                  <a:cubicBezTo>
                    <a:pt x="99" y="85"/>
                    <a:pt x="99" y="85"/>
                    <a:pt x="99" y="84"/>
                  </a:cubicBezTo>
                  <a:cubicBezTo>
                    <a:pt x="99" y="84"/>
                    <a:pt x="99" y="84"/>
                    <a:pt x="99" y="84"/>
                  </a:cubicBezTo>
                  <a:cubicBezTo>
                    <a:pt x="99" y="84"/>
                    <a:pt x="99" y="83"/>
                    <a:pt x="99" y="83"/>
                  </a:cubicBezTo>
                  <a:cubicBezTo>
                    <a:pt x="99" y="83"/>
                    <a:pt x="99" y="83"/>
                    <a:pt x="99" y="83"/>
                  </a:cubicBezTo>
                  <a:cubicBezTo>
                    <a:pt x="99" y="83"/>
                    <a:pt x="99" y="83"/>
                    <a:pt x="99" y="83"/>
                  </a:cubicBezTo>
                  <a:cubicBezTo>
                    <a:pt x="100" y="82"/>
                    <a:pt x="100" y="81"/>
                    <a:pt x="102" y="81"/>
                  </a:cubicBezTo>
                  <a:cubicBezTo>
                    <a:pt x="102" y="81"/>
                    <a:pt x="102" y="81"/>
                    <a:pt x="102" y="81"/>
                  </a:cubicBezTo>
                  <a:cubicBezTo>
                    <a:pt x="102" y="81"/>
                    <a:pt x="102" y="81"/>
                    <a:pt x="102" y="81"/>
                  </a:cubicBezTo>
                  <a:cubicBezTo>
                    <a:pt x="103" y="80"/>
                    <a:pt x="104" y="80"/>
                    <a:pt x="104" y="79"/>
                  </a:cubicBezTo>
                  <a:cubicBezTo>
                    <a:pt x="106" y="78"/>
                    <a:pt x="108" y="78"/>
                    <a:pt x="110" y="74"/>
                  </a:cubicBezTo>
                  <a:cubicBezTo>
                    <a:pt x="110" y="73"/>
                    <a:pt x="111" y="72"/>
                    <a:pt x="111" y="72"/>
                  </a:cubicBezTo>
                  <a:cubicBezTo>
                    <a:pt x="113" y="69"/>
                    <a:pt x="114" y="67"/>
                    <a:pt x="114" y="60"/>
                  </a:cubicBezTo>
                  <a:cubicBezTo>
                    <a:pt x="114" y="55"/>
                    <a:pt x="116" y="53"/>
                    <a:pt x="116" y="51"/>
                  </a:cubicBezTo>
                  <a:cubicBezTo>
                    <a:pt x="117" y="50"/>
                    <a:pt x="118" y="49"/>
                    <a:pt x="118" y="47"/>
                  </a:cubicBezTo>
                  <a:cubicBezTo>
                    <a:pt x="118" y="47"/>
                    <a:pt x="117" y="47"/>
                    <a:pt x="117" y="47"/>
                  </a:cubicBezTo>
                  <a:cubicBezTo>
                    <a:pt x="117" y="46"/>
                    <a:pt x="117" y="45"/>
                    <a:pt x="117" y="44"/>
                  </a:cubicBezTo>
                  <a:cubicBezTo>
                    <a:pt x="117" y="41"/>
                    <a:pt x="116" y="37"/>
                    <a:pt x="116" y="34"/>
                  </a:cubicBezTo>
                  <a:cubicBezTo>
                    <a:pt x="116" y="32"/>
                    <a:pt x="116" y="31"/>
                    <a:pt x="116" y="30"/>
                  </a:cubicBezTo>
                  <a:cubicBezTo>
                    <a:pt x="116" y="30"/>
                    <a:pt x="116" y="30"/>
                    <a:pt x="116" y="30"/>
                  </a:cubicBezTo>
                  <a:cubicBezTo>
                    <a:pt x="116" y="27"/>
                    <a:pt x="115" y="25"/>
                    <a:pt x="113" y="24"/>
                  </a:cubicBezTo>
                  <a:cubicBezTo>
                    <a:pt x="112" y="23"/>
                    <a:pt x="111" y="22"/>
                    <a:pt x="111" y="20"/>
                  </a:cubicBezTo>
                  <a:cubicBezTo>
                    <a:pt x="110" y="18"/>
                    <a:pt x="109" y="14"/>
                    <a:pt x="106" y="10"/>
                  </a:cubicBezTo>
                  <a:cubicBezTo>
                    <a:pt x="104" y="9"/>
                    <a:pt x="103" y="7"/>
                    <a:pt x="102" y="5"/>
                  </a:cubicBezTo>
                  <a:cubicBezTo>
                    <a:pt x="102" y="5"/>
                    <a:pt x="101" y="4"/>
                    <a:pt x="100" y="4"/>
                  </a:cubicBezTo>
                  <a:cubicBezTo>
                    <a:pt x="100" y="4"/>
                    <a:pt x="100" y="4"/>
                    <a:pt x="100" y="4"/>
                  </a:cubicBezTo>
                  <a:cubicBezTo>
                    <a:pt x="96" y="1"/>
                    <a:pt x="91" y="0"/>
                    <a:pt x="85" y="0"/>
                  </a:cubicBezTo>
                </a:path>
              </a:pathLst>
            </a:custGeom>
            <a:solidFill>
              <a:srgbClr val="AC3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 name="Freeform 8509">
              <a:extLst>
                <a:ext uri="{FF2B5EF4-FFF2-40B4-BE49-F238E27FC236}">
                  <a16:creationId xmlns:a16="http://schemas.microsoft.com/office/drawing/2014/main" id="{1E1DA1F2-EC0C-4397-845D-2E9A03259B3C}"/>
                </a:ext>
              </a:extLst>
            </p:cNvPr>
            <p:cNvSpPr>
              <a:spLocks noEditPoints="1"/>
            </p:cNvSpPr>
            <p:nvPr/>
          </p:nvSpPr>
          <p:spPr bwMode="auto">
            <a:xfrm>
              <a:off x="5795963" y="3548063"/>
              <a:ext cx="139700" cy="195263"/>
            </a:xfrm>
            <a:custGeom>
              <a:avLst/>
              <a:gdLst>
                <a:gd name="T0" fmla="*/ 40 w 117"/>
                <a:gd name="T1" fmla="*/ 134 h 164"/>
                <a:gd name="T2" fmla="*/ 40 w 117"/>
                <a:gd name="T3" fmla="*/ 134 h 164"/>
                <a:gd name="T4" fmla="*/ 40 w 117"/>
                <a:gd name="T5" fmla="*/ 134 h 164"/>
                <a:gd name="T6" fmla="*/ 0 w 117"/>
                <a:gd name="T7" fmla="*/ 122 h 164"/>
                <a:gd name="T8" fmla="*/ 13 w 117"/>
                <a:gd name="T9" fmla="*/ 164 h 164"/>
                <a:gd name="T10" fmla="*/ 19 w 117"/>
                <a:gd name="T11" fmla="*/ 162 h 164"/>
                <a:gd name="T12" fmla="*/ 25 w 117"/>
                <a:gd name="T13" fmla="*/ 155 h 164"/>
                <a:gd name="T14" fmla="*/ 16 w 117"/>
                <a:gd name="T15" fmla="*/ 162 h 164"/>
                <a:gd name="T16" fmla="*/ 9 w 117"/>
                <a:gd name="T17" fmla="*/ 155 h 164"/>
                <a:gd name="T18" fmla="*/ 1 w 117"/>
                <a:gd name="T19" fmla="*/ 124 h 164"/>
                <a:gd name="T20" fmla="*/ 48 w 117"/>
                <a:gd name="T21" fmla="*/ 122 h 164"/>
                <a:gd name="T22" fmla="*/ 48 w 117"/>
                <a:gd name="T23" fmla="*/ 122 h 164"/>
                <a:gd name="T24" fmla="*/ 48 w 117"/>
                <a:gd name="T25" fmla="*/ 122 h 164"/>
                <a:gd name="T26" fmla="*/ 78 w 117"/>
                <a:gd name="T27" fmla="*/ 98 h 164"/>
                <a:gd name="T28" fmla="*/ 79 w 117"/>
                <a:gd name="T29" fmla="*/ 98 h 164"/>
                <a:gd name="T30" fmla="*/ 83 w 117"/>
                <a:gd name="T31" fmla="*/ 97 h 164"/>
                <a:gd name="T32" fmla="*/ 80 w 117"/>
                <a:gd name="T33" fmla="*/ 98 h 164"/>
                <a:gd name="T34" fmla="*/ 102 w 117"/>
                <a:gd name="T35" fmla="*/ 88 h 164"/>
                <a:gd name="T36" fmla="*/ 103 w 117"/>
                <a:gd name="T37" fmla="*/ 88 h 164"/>
                <a:gd name="T38" fmla="*/ 109 w 117"/>
                <a:gd name="T39" fmla="*/ 91 h 164"/>
                <a:gd name="T40" fmla="*/ 109 w 117"/>
                <a:gd name="T41" fmla="*/ 91 h 164"/>
                <a:gd name="T42" fmla="*/ 103 w 117"/>
                <a:gd name="T43" fmla="*/ 88 h 164"/>
                <a:gd name="T44" fmla="*/ 101 w 117"/>
                <a:gd name="T45" fmla="*/ 87 h 164"/>
                <a:gd name="T46" fmla="*/ 102 w 117"/>
                <a:gd name="T47" fmla="*/ 87 h 164"/>
                <a:gd name="T48" fmla="*/ 101 w 117"/>
                <a:gd name="T49" fmla="*/ 87 h 164"/>
                <a:gd name="T50" fmla="*/ 101 w 117"/>
                <a:gd name="T51" fmla="*/ 87 h 164"/>
                <a:gd name="T52" fmla="*/ 101 w 117"/>
                <a:gd name="T53" fmla="*/ 86 h 164"/>
                <a:gd name="T54" fmla="*/ 100 w 117"/>
                <a:gd name="T55" fmla="*/ 85 h 164"/>
                <a:gd name="T56" fmla="*/ 100 w 117"/>
                <a:gd name="T57" fmla="*/ 85 h 164"/>
                <a:gd name="T58" fmla="*/ 100 w 117"/>
                <a:gd name="T59" fmla="*/ 84 h 164"/>
                <a:gd name="T60" fmla="*/ 100 w 117"/>
                <a:gd name="T61" fmla="*/ 84 h 164"/>
                <a:gd name="T62" fmla="*/ 103 w 117"/>
                <a:gd name="T63" fmla="*/ 82 h 164"/>
                <a:gd name="T64" fmla="*/ 103 w 117"/>
                <a:gd name="T65" fmla="*/ 82 h 164"/>
                <a:gd name="T66" fmla="*/ 107 w 117"/>
                <a:gd name="T67" fmla="*/ 11 h 164"/>
                <a:gd name="T68" fmla="*/ 114 w 117"/>
                <a:gd name="T69" fmla="*/ 25 h 164"/>
                <a:gd name="T70" fmla="*/ 114 w 117"/>
                <a:gd name="T71" fmla="*/ 25 h 164"/>
                <a:gd name="T72" fmla="*/ 107 w 117"/>
                <a:gd name="T73" fmla="*/ 11 h 164"/>
                <a:gd name="T74" fmla="*/ 103 w 117"/>
                <a:gd name="T75" fmla="*/ 6 h 164"/>
                <a:gd name="T76" fmla="*/ 79 w 117"/>
                <a:gd name="T77" fmla="*/ 1 h 164"/>
                <a:gd name="T78" fmla="*/ 80 w 117"/>
                <a:gd name="T79" fmla="*/ 1 h 164"/>
                <a:gd name="T80" fmla="*/ 101 w 117"/>
                <a:gd name="T81" fmla="*/ 5 h 164"/>
                <a:gd name="T82" fmla="*/ 101 w 117"/>
                <a:gd name="T83" fmla="*/ 5 h 164"/>
                <a:gd name="T84" fmla="*/ 101 w 117"/>
                <a:gd name="T85" fmla="*/ 4 h 164"/>
                <a:gd name="T86" fmla="*/ 86 w 117"/>
                <a:gd name="T8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164">
                  <a:moveTo>
                    <a:pt x="43" y="129"/>
                  </a:moveTo>
                  <a:cubicBezTo>
                    <a:pt x="42" y="131"/>
                    <a:pt x="41" y="132"/>
                    <a:pt x="40" y="134"/>
                  </a:cubicBezTo>
                  <a:cubicBezTo>
                    <a:pt x="39" y="136"/>
                    <a:pt x="37" y="139"/>
                    <a:pt x="35" y="142"/>
                  </a:cubicBezTo>
                  <a:cubicBezTo>
                    <a:pt x="37" y="139"/>
                    <a:pt x="38" y="137"/>
                    <a:pt x="40" y="134"/>
                  </a:cubicBezTo>
                  <a:cubicBezTo>
                    <a:pt x="40" y="134"/>
                    <a:pt x="40" y="134"/>
                    <a:pt x="40" y="134"/>
                  </a:cubicBezTo>
                  <a:cubicBezTo>
                    <a:pt x="40" y="134"/>
                    <a:pt x="40" y="134"/>
                    <a:pt x="40" y="134"/>
                  </a:cubicBezTo>
                  <a:cubicBezTo>
                    <a:pt x="41" y="132"/>
                    <a:pt x="42" y="131"/>
                    <a:pt x="43" y="129"/>
                  </a:cubicBezTo>
                  <a:moveTo>
                    <a:pt x="0" y="122"/>
                  </a:moveTo>
                  <a:cubicBezTo>
                    <a:pt x="3" y="134"/>
                    <a:pt x="5" y="142"/>
                    <a:pt x="5" y="142"/>
                  </a:cubicBezTo>
                  <a:cubicBezTo>
                    <a:pt x="10" y="156"/>
                    <a:pt x="8" y="164"/>
                    <a:pt x="13" y="164"/>
                  </a:cubicBezTo>
                  <a:cubicBezTo>
                    <a:pt x="14" y="164"/>
                    <a:pt x="15" y="164"/>
                    <a:pt x="16" y="163"/>
                  </a:cubicBezTo>
                  <a:cubicBezTo>
                    <a:pt x="17" y="163"/>
                    <a:pt x="18" y="162"/>
                    <a:pt x="19" y="162"/>
                  </a:cubicBezTo>
                  <a:cubicBezTo>
                    <a:pt x="21" y="161"/>
                    <a:pt x="21" y="161"/>
                    <a:pt x="21" y="161"/>
                  </a:cubicBezTo>
                  <a:cubicBezTo>
                    <a:pt x="22" y="159"/>
                    <a:pt x="23" y="157"/>
                    <a:pt x="25" y="155"/>
                  </a:cubicBezTo>
                  <a:cubicBezTo>
                    <a:pt x="23" y="157"/>
                    <a:pt x="22" y="159"/>
                    <a:pt x="21" y="160"/>
                  </a:cubicBezTo>
                  <a:cubicBezTo>
                    <a:pt x="19" y="161"/>
                    <a:pt x="18" y="162"/>
                    <a:pt x="16" y="162"/>
                  </a:cubicBezTo>
                  <a:cubicBezTo>
                    <a:pt x="15" y="163"/>
                    <a:pt x="14" y="163"/>
                    <a:pt x="13" y="163"/>
                  </a:cubicBezTo>
                  <a:cubicBezTo>
                    <a:pt x="10" y="163"/>
                    <a:pt x="10" y="161"/>
                    <a:pt x="9" y="155"/>
                  </a:cubicBezTo>
                  <a:cubicBezTo>
                    <a:pt x="8" y="151"/>
                    <a:pt x="8" y="147"/>
                    <a:pt x="6" y="141"/>
                  </a:cubicBezTo>
                  <a:cubicBezTo>
                    <a:pt x="6" y="141"/>
                    <a:pt x="4" y="134"/>
                    <a:pt x="1" y="124"/>
                  </a:cubicBezTo>
                  <a:cubicBezTo>
                    <a:pt x="1" y="123"/>
                    <a:pt x="0" y="123"/>
                    <a:pt x="0" y="122"/>
                  </a:cubicBezTo>
                  <a:moveTo>
                    <a:pt x="48" y="122"/>
                  </a:moveTo>
                  <a:cubicBezTo>
                    <a:pt x="48" y="122"/>
                    <a:pt x="48" y="122"/>
                    <a:pt x="48" y="122"/>
                  </a:cubicBezTo>
                  <a:cubicBezTo>
                    <a:pt x="48" y="122"/>
                    <a:pt x="48" y="122"/>
                    <a:pt x="48" y="122"/>
                  </a:cubicBezTo>
                  <a:moveTo>
                    <a:pt x="80" y="98"/>
                  </a:moveTo>
                  <a:cubicBezTo>
                    <a:pt x="64" y="103"/>
                    <a:pt x="55" y="113"/>
                    <a:pt x="48" y="122"/>
                  </a:cubicBezTo>
                  <a:cubicBezTo>
                    <a:pt x="55" y="113"/>
                    <a:pt x="63" y="104"/>
                    <a:pt x="78" y="98"/>
                  </a:cubicBezTo>
                  <a:cubicBezTo>
                    <a:pt x="78" y="98"/>
                    <a:pt x="78" y="98"/>
                    <a:pt x="78" y="98"/>
                  </a:cubicBezTo>
                  <a:cubicBezTo>
                    <a:pt x="78" y="98"/>
                    <a:pt x="78" y="98"/>
                    <a:pt x="78" y="98"/>
                  </a:cubicBezTo>
                  <a:cubicBezTo>
                    <a:pt x="79" y="98"/>
                    <a:pt x="79" y="98"/>
                    <a:pt x="79" y="98"/>
                  </a:cubicBezTo>
                  <a:cubicBezTo>
                    <a:pt x="80" y="98"/>
                    <a:pt x="80" y="98"/>
                    <a:pt x="80" y="98"/>
                  </a:cubicBezTo>
                  <a:moveTo>
                    <a:pt x="83" y="97"/>
                  </a:moveTo>
                  <a:cubicBezTo>
                    <a:pt x="82" y="97"/>
                    <a:pt x="81" y="97"/>
                    <a:pt x="80" y="98"/>
                  </a:cubicBezTo>
                  <a:cubicBezTo>
                    <a:pt x="80" y="98"/>
                    <a:pt x="80" y="98"/>
                    <a:pt x="80" y="98"/>
                  </a:cubicBezTo>
                  <a:cubicBezTo>
                    <a:pt x="81" y="97"/>
                    <a:pt x="82" y="97"/>
                    <a:pt x="83" y="97"/>
                  </a:cubicBezTo>
                  <a:moveTo>
                    <a:pt x="102" y="88"/>
                  </a:moveTo>
                  <a:cubicBezTo>
                    <a:pt x="102" y="88"/>
                    <a:pt x="102" y="88"/>
                    <a:pt x="102" y="88"/>
                  </a:cubicBezTo>
                  <a:cubicBezTo>
                    <a:pt x="102" y="88"/>
                    <a:pt x="103" y="88"/>
                    <a:pt x="103" y="88"/>
                  </a:cubicBezTo>
                  <a:cubicBezTo>
                    <a:pt x="104" y="89"/>
                    <a:pt x="105" y="89"/>
                    <a:pt x="105" y="89"/>
                  </a:cubicBezTo>
                  <a:cubicBezTo>
                    <a:pt x="107" y="90"/>
                    <a:pt x="108" y="90"/>
                    <a:pt x="109" y="91"/>
                  </a:cubicBezTo>
                  <a:cubicBezTo>
                    <a:pt x="106" y="91"/>
                    <a:pt x="103" y="92"/>
                    <a:pt x="98" y="93"/>
                  </a:cubicBezTo>
                  <a:cubicBezTo>
                    <a:pt x="103" y="92"/>
                    <a:pt x="106" y="91"/>
                    <a:pt x="109" y="91"/>
                  </a:cubicBezTo>
                  <a:cubicBezTo>
                    <a:pt x="108" y="90"/>
                    <a:pt x="107" y="90"/>
                    <a:pt x="105" y="89"/>
                  </a:cubicBezTo>
                  <a:cubicBezTo>
                    <a:pt x="105" y="89"/>
                    <a:pt x="104" y="89"/>
                    <a:pt x="103" y="88"/>
                  </a:cubicBezTo>
                  <a:cubicBezTo>
                    <a:pt x="103" y="88"/>
                    <a:pt x="102" y="88"/>
                    <a:pt x="102" y="88"/>
                  </a:cubicBezTo>
                  <a:moveTo>
                    <a:pt x="101" y="87"/>
                  </a:moveTo>
                  <a:cubicBezTo>
                    <a:pt x="101" y="87"/>
                    <a:pt x="102" y="87"/>
                    <a:pt x="102" y="87"/>
                  </a:cubicBezTo>
                  <a:cubicBezTo>
                    <a:pt x="102" y="87"/>
                    <a:pt x="102" y="87"/>
                    <a:pt x="102" y="87"/>
                  </a:cubicBezTo>
                  <a:cubicBezTo>
                    <a:pt x="102" y="87"/>
                    <a:pt x="101" y="87"/>
                    <a:pt x="101" y="87"/>
                  </a:cubicBezTo>
                  <a:cubicBezTo>
                    <a:pt x="101" y="87"/>
                    <a:pt x="101" y="87"/>
                    <a:pt x="101" y="87"/>
                  </a:cubicBezTo>
                  <a:cubicBezTo>
                    <a:pt x="101" y="87"/>
                    <a:pt x="101" y="87"/>
                    <a:pt x="101" y="87"/>
                  </a:cubicBezTo>
                  <a:cubicBezTo>
                    <a:pt x="101" y="87"/>
                    <a:pt x="101" y="87"/>
                    <a:pt x="101" y="87"/>
                  </a:cubicBezTo>
                  <a:moveTo>
                    <a:pt x="100" y="85"/>
                  </a:moveTo>
                  <a:cubicBezTo>
                    <a:pt x="100" y="86"/>
                    <a:pt x="100" y="86"/>
                    <a:pt x="101" y="86"/>
                  </a:cubicBezTo>
                  <a:cubicBezTo>
                    <a:pt x="101" y="86"/>
                    <a:pt x="101" y="86"/>
                    <a:pt x="101" y="86"/>
                  </a:cubicBezTo>
                  <a:cubicBezTo>
                    <a:pt x="101" y="86"/>
                    <a:pt x="100" y="86"/>
                    <a:pt x="100" y="85"/>
                  </a:cubicBezTo>
                  <a:moveTo>
                    <a:pt x="100" y="84"/>
                  </a:moveTo>
                  <a:cubicBezTo>
                    <a:pt x="100" y="84"/>
                    <a:pt x="100" y="85"/>
                    <a:pt x="100" y="85"/>
                  </a:cubicBezTo>
                  <a:cubicBezTo>
                    <a:pt x="100" y="85"/>
                    <a:pt x="100" y="85"/>
                    <a:pt x="100" y="85"/>
                  </a:cubicBezTo>
                  <a:cubicBezTo>
                    <a:pt x="100" y="85"/>
                    <a:pt x="100" y="84"/>
                    <a:pt x="100" y="84"/>
                  </a:cubicBezTo>
                  <a:moveTo>
                    <a:pt x="100" y="84"/>
                  </a:moveTo>
                  <a:cubicBezTo>
                    <a:pt x="100" y="84"/>
                    <a:pt x="100" y="84"/>
                    <a:pt x="100" y="84"/>
                  </a:cubicBezTo>
                  <a:cubicBezTo>
                    <a:pt x="100" y="84"/>
                    <a:pt x="100" y="84"/>
                    <a:pt x="100" y="84"/>
                  </a:cubicBezTo>
                  <a:moveTo>
                    <a:pt x="103" y="82"/>
                  </a:moveTo>
                  <a:cubicBezTo>
                    <a:pt x="103" y="82"/>
                    <a:pt x="103" y="82"/>
                    <a:pt x="103" y="82"/>
                  </a:cubicBezTo>
                  <a:cubicBezTo>
                    <a:pt x="103" y="82"/>
                    <a:pt x="103" y="82"/>
                    <a:pt x="103" y="82"/>
                  </a:cubicBezTo>
                  <a:moveTo>
                    <a:pt x="103" y="6"/>
                  </a:moveTo>
                  <a:cubicBezTo>
                    <a:pt x="104" y="8"/>
                    <a:pt x="105" y="10"/>
                    <a:pt x="107" y="11"/>
                  </a:cubicBezTo>
                  <a:cubicBezTo>
                    <a:pt x="110" y="15"/>
                    <a:pt x="111" y="19"/>
                    <a:pt x="112" y="21"/>
                  </a:cubicBezTo>
                  <a:cubicBezTo>
                    <a:pt x="112" y="23"/>
                    <a:pt x="113" y="24"/>
                    <a:pt x="114" y="25"/>
                  </a:cubicBezTo>
                  <a:cubicBezTo>
                    <a:pt x="116" y="26"/>
                    <a:pt x="117" y="28"/>
                    <a:pt x="117" y="31"/>
                  </a:cubicBezTo>
                  <a:cubicBezTo>
                    <a:pt x="117" y="28"/>
                    <a:pt x="116" y="26"/>
                    <a:pt x="114" y="25"/>
                  </a:cubicBezTo>
                  <a:cubicBezTo>
                    <a:pt x="113" y="24"/>
                    <a:pt x="112" y="23"/>
                    <a:pt x="112" y="21"/>
                  </a:cubicBezTo>
                  <a:cubicBezTo>
                    <a:pt x="111" y="19"/>
                    <a:pt x="110" y="15"/>
                    <a:pt x="107" y="11"/>
                  </a:cubicBezTo>
                  <a:cubicBezTo>
                    <a:pt x="105" y="10"/>
                    <a:pt x="104" y="8"/>
                    <a:pt x="103" y="6"/>
                  </a:cubicBezTo>
                  <a:cubicBezTo>
                    <a:pt x="103" y="6"/>
                    <a:pt x="103" y="6"/>
                    <a:pt x="103" y="6"/>
                  </a:cubicBezTo>
                  <a:moveTo>
                    <a:pt x="86" y="0"/>
                  </a:moveTo>
                  <a:cubicBezTo>
                    <a:pt x="84" y="0"/>
                    <a:pt x="81" y="1"/>
                    <a:pt x="79" y="1"/>
                  </a:cubicBezTo>
                  <a:cubicBezTo>
                    <a:pt x="79" y="1"/>
                    <a:pt x="79" y="1"/>
                    <a:pt x="79" y="1"/>
                  </a:cubicBezTo>
                  <a:cubicBezTo>
                    <a:pt x="79" y="1"/>
                    <a:pt x="80" y="1"/>
                    <a:pt x="80" y="1"/>
                  </a:cubicBezTo>
                  <a:cubicBezTo>
                    <a:pt x="82" y="1"/>
                    <a:pt x="84" y="1"/>
                    <a:pt x="86" y="1"/>
                  </a:cubicBezTo>
                  <a:cubicBezTo>
                    <a:pt x="92" y="1"/>
                    <a:pt x="97" y="2"/>
                    <a:pt x="101" y="5"/>
                  </a:cubicBezTo>
                  <a:cubicBezTo>
                    <a:pt x="101" y="5"/>
                    <a:pt x="101" y="5"/>
                    <a:pt x="101" y="5"/>
                  </a:cubicBezTo>
                  <a:cubicBezTo>
                    <a:pt x="101" y="5"/>
                    <a:pt x="101" y="5"/>
                    <a:pt x="101" y="5"/>
                  </a:cubicBezTo>
                  <a:cubicBezTo>
                    <a:pt x="101" y="4"/>
                    <a:pt x="101" y="4"/>
                    <a:pt x="101" y="4"/>
                  </a:cubicBezTo>
                  <a:cubicBezTo>
                    <a:pt x="101" y="4"/>
                    <a:pt x="101" y="4"/>
                    <a:pt x="101" y="4"/>
                  </a:cubicBezTo>
                  <a:cubicBezTo>
                    <a:pt x="101" y="4"/>
                    <a:pt x="101" y="4"/>
                    <a:pt x="101" y="3"/>
                  </a:cubicBezTo>
                  <a:cubicBezTo>
                    <a:pt x="97" y="1"/>
                    <a:pt x="92" y="0"/>
                    <a:pt x="86" y="0"/>
                  </a:cubicBezTo>
                </a:path>
              </a:pathLst>
            </a:custGeom>
            <a:solidFill>
              <a:srgbClr val="761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 name="Freeform 8510">
              <a:extLst>
                <a:ext uri="{FF2B5EF4-FFF2-40B4-BE49-F238E27FC236}">
                  <a16:creationId xmlns:a16="http://schemas.microsoft.com/office/drawing/2014/main" id="{12302289-86D4-4A53-BCF3-FE783985D348}"/>
                </a:ext>
              </a:extLst>
            </p:cNvPr>
            <p:cNvSpPr/>
            <p:nvPr/>
          </p:nvSpPr>
          <p:spPr bwMode="auto">
            <a:xfrm>
              <a:off x="5821363" y="3657600"/>
              <a:ext cx="122238" cy="82550"/>
            </a:xfrm>
            <a:custGeom>
              <a:avLst/>
              <a:gdLst>
                <a:gd name="T0" fmla="*/ 97 w 103"/>
                <a:gd name="T1" fmla="*/ 5 h 69"/>
                <a:gd name="T2" fmla="*/ 90 w 103"/>
                <a:gd name="T3" fmla="*/ 0 h 69"/>
                <a:gd name="T4" fmla="*/ 90 w 103"/>
                <a:gd name="T5" fmla="*/ 0 h 69"/>
                <a:gd name="T6" fmla="*/ 62 w 103"/>
                <a:gd name="T7" fmla="*/ 5 h 69"/>
                <a:gd name="T8" fmla="*/ 58 w 103"/>
                <a:gd name="T9" fmla="*/ 7 h 69"/>
                <a:gd name="T10" fmla="*/ 49 w 103"/>
                <a:gd name="T11" fmla="*/ 17 h 69"/>
                <a:gd name="T12" fmla="*/ 35 w 103"/>
                <a:gd name="T13" fmla="*/ 37 h 69"/>
                <a:gd name="T14" fmla="*/ 20 w 103"/>
                <a:gd name="T15" fmla="*/ 43 h 69"/>
                <a:gd name="T16" fmla="*/ 0 w 103"/>
                <a:gd name="T17" fmla="*/ 69 h 69"/>
                <a:gd name="T18" fmla="*/ 18 w 103"/>
                <a:gd name="T19" fmla="*/ 54 h 69"/>
                <a:gd name="T20" fmla="*/ 34 w 103"/>
                <a:gd name="T21" fmla="*/ 40 h 69"/>
                <a:gd name="T22" fmla="*/ 49 w 103"/>
                <a:gd name="T23" fmla="*/ 30 h 69"/>
                <a:gd name="T24" fmla="*/ 70 w 103"/>
                <a:gd name="T25" fmla="*/ 19 h 69"/>
                <a:gd name="T26" fmla="*/ 103 w 103"/>
                <a:gd name="T27" fmla="*/ 8 h 69"/>
                <a:gd name="T28" fmla="*/ 97 w 103"/>
                <a:gd name="T29"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69">
                  <a:moveTo>
                    <a:pt x="97" y="5"/>
                  </a:moveTo>
                  <a:cubicBezTo>
                    <a:pt x="94" y="4"/>
                    <a:pt x="92" y="2"/>
                    <a:pt x="90" y="0"/>
                  </a:cubicBezTo>
                  <a:cubicBezTo>
                    <a:pt x="90" y="0"/>
                    <a:pt x="90" y="0"/>
                    <a:pt x="90" y="0"/>
                  </a:cubicBezTo>
                  <a:cubicBezTo>
                    <a:pt x="85" y="0"/>
                    <a:pt x="77" y="1"/>
                    <a:pt x="62" y="5"/>
                  </a:cubicBezTo>
                  <a:cubicBezTo>
                    <a:pt x="61" y="6"/>
                    <a:pt x="59" y="6"/>
                    <a:pt x="58" y="7"/>
                  </a:cubicBezTo>
                  <a:cubicBezTo>
                    <a:pt x="58" y="12"/>
                    <a:pt x="54" y="14"/>
                    <a:pt x="49" y="17"/>
                  </a:cubicBezTo>
                  <a:cubicBezTo>
                    <a:pt x="44" y="20"/>
                    <a:pt x="40" y="28"/>
                    <a:pt x="35" y="37"/>
                  </a:cubicBezTo>
                  <a:cubicBezTo>
                    <a:pt x="31" y="43"/>
                    <a:pt x="24" y="43"/>
                    <a:pt x="20" y="43"/>
                  </a:cubicBezTo>
                  <a:cubicBezTo>
                    <a:pt x="14" y="52"/>
                    <a:pt x="5" y="63"/>
                    <a:pt x="0" y="69"/>
                  </a:cubicBezTo>
                  <a:cubicBezTo>
                    <a:pt x="8" y="65"/>
                    <a:pt x="13" y="58"/>
                    <a:pt x="18" y="54"/>
                  </a:cubicBezTo>
                  <a:cubicBezTo>
                    <a:pt x="23" y="49"/>
                    <a:pt x="30" y="44"/>
                    <a:pt x="34" y="40"/>
                  </a:cubicBezTo>
                  <a:cubicBezTo>
                    <a:pt x="37" y="36"/>
                    <a:pt x="45" y="34"/>
                    <a:pt x="49" y="30"/>
                  </a:cubicBezTo>
                  <a:cubicBezTo>
                    <a:pt x="54" y="25"/>
                    <a:pt x="58" y="22"/>
                    <a:pt x="70" y="19"/>
                  </a:cubicBezTo>
                  <a:cubicBezTo>
                    <a:pt x="85" y="15"/>
                    <a:pt x="101" y="12"/>
                    <a:pt x="103" y="8"/>
                  </a:cubicBezTo>
                  <a:cubicBezTo>
                    <a:pt x="101" y="7"/>
                    <a:pt x="98" y="6"/>
                    <a:pt x="97" y="5"/>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 name="Freeform 8511">
              <a:extLst>
                <a:ext uri="{FF2B5EF4-FFF2-40B4-BE49-F238E27FC236}">
                  <a16:creationId xmlns:a16="http://schemas.microsoft.com/office/drawing/2014/main" id="{7CB60591-07EB-40AC-AD60-8195C62B0A4D}"/>
                </a:ext>
              </a:extLst>
            </p:cNvPr>
            <p:cNvSpPr>
              <a:spLocks noEditPoints="1"/>
            </p:cNvSpPr>
            <p:nvPr/>
          </p:nvSpPr>
          <p:spPr bwMode="auto">
            <a:xfrm>
              <a:off x="5818188" y="3657600"/>
              <a:ext cx="127000" cy="85725"/>
            </a:xfrm>
            <a:custGeom>
              <a:avLst/>
              <a:gdLst>
                <a:gd name="T0" fmla="*/ 0 w 107"/>
                <a:gd name="T1" fmla="*/ 73 h 73"/>
                <a:gd name="T2" fmla="*/ 3 w 107"/>
                <a:gd name="T3" fmla="*/ 70 h 73"/>
                <a:gd name="T4" fmla="*/ 22 w 107"/>
                <a:gd name="T5" fmla="*/ 43 h 73"/>
                <a:gd name="T6" fmla="*/ 22 w 107"/>
                <a:gd name="T7" fmla="*/ 43 h 73"/>
                <a:gd name="T8" fmla="*/ 23 w 107"/>
                <a:gd name="T9" fmla="*/ 43 h 73"/>
                <a:gd name="T10" fmla="*/ 37 w 107"/>
                <a:gd name="T11" fmla="*/ 37 h 73"/>
                <a:gd name="T12" fmla="*/ 40 w 107"/>
                <a:gd name="T13" fmla="*/ 33 h 73"/>
                <a:gd name="T14" fmla="*/ 52 w 107"/>
                <a:gd name="T15" fmla="*/ 17 h 73"/>
                <a:gd name="T16" fmla="*/ 60 w 107"/>
                <a:gd name="T17" fmla="*/ 8 h 73"/>
                <a:gd name="T18" fmla="*/ 60 w 107"/>
                <a:gd name="T19" fmla="*/ 7 h 73"/>
                <a:gd name="T20" fmla="*/ 60 w 107"/>
                <a:gd name="T21" fmla="*/ 7 h 73"/>
                <a:gd name="T22" fmla="*/ 65 w 107"/>
                <a:gd name="T23" fmla="*/ 6 h 73"/>
                <a:gd name="T24" fmla="*/ 93 w 107"/>
                <a:gd name="T25" fmla="*/ 0 h 73"/>
                <a:gd name="T26" fmla="*/ 93 w 107"/>
                <a:gd name="T27" fmla="*/ 0 h 73"/>
                <a:gd name="T28" fmla="*/ 94 w 107"/>
                <a:gd name="T29" fmla="*/ 0 h 73"/>
                <a:gd name="T30" fmla="*/ 94 w 107"/>
                <a:gd name="T31" fmla="*/ 1 h 73"/>
                <a:gd name="T32" fmla="*/ 100 w 107"/>
                <a:gd name="T33" fmla="*/ 5 h 73"/>
                <a:gd name="T34" fmla="*/ 100 w 107"/>
                <a:gd name="T35" fmla="*/ 5 h 73"/>
                <a:gd name="T36" fmla="*/ 106 w 107"/>
                <a:gd name="T37" fmla="*/ 8 h 73"/>
                <a:gd name="T38" fmla="*/ 107 w 107"/>
                <a:gd name="T39" fmla="*/ 9 h 73"/>
                <a:gd name="T40" fmla="*/ 107 w 107"/>
                <a:gd name="T41" fmla="*/ 9 h 73"/>
                <a:gd name="T42" fmla="*/ 81 w 107"/>
                <a:gd name="T43" fmla="*/ 19 h 73"/>
                <a:gd name="T44" fmla="*/ 73 w 107"/>
                <a:gd name="T45" fmla="*/ 21 h 73"/>
                <a:gd name="T46" fmla="*/ 53 w 107"/>
                <a:gd name="T47" fmla="*/ 31 h 73"/>
                <a:gd name="T48" fmla="*/ 45 w 107"/>
                <a:gd name="T49" fmla="*/ 37 h 73"/>
                <a:gd name="T50" fmla="*/ 38 w 107"/>
                <a:gd name="T51" fmla="*/ 41 h 73"/>
                <a:gd name="T52" fmla="*/ 28 w 107"/>
                <a:gd name="T53" fmla="*/ 50 h 73"/>
                <a:gd name="T54" fmla="*/ 21 w 107"/>
                <a:gd name="T55" fmla="*/ 56 h 73"/>
                <a:gd name="T56" fmla="*/ 17 w 107"/>
                <a:gd name="T57" fmla="*/ 59 h 73"/>
                <a:gd name="T58" fmla="*/ 4 w 107"/>
                <a:gd name="T59" fmla="*/ 71 h 73"/>
                <a:gd name="T60" fmla="*/ 0 w 107"/>
                <a:gd name="T61" fmla="*/ 73 h 73"/>
                <a:gd name="T62" fmla="*/ 23 w 107"/>
                <a:gd name="T63" fmla="*/ 45 h 73"/>
                <a:gd name="T64" fmla="*/ 7 w 107"/>
                <a:gd name="T65" fmla="*/ 66 h 73"/>
                <a:gd name="T66" fmla="*/ 16 w 107"/>
                <a:gd name="T67" fmla="*/ 58 h 73"/>
                <a:gd name="T68" fmla="*/ 20 w 107"/>
                <a:gd name="T69" fmla="*/ 54 h 73"/>
                <a:gd name="T70" fmla="*/ 27 w 107"/>
                <a:gd name="T71" fmla="*/ 48 h 73"/>
                <a:gd name="T72" fmla="*/ 33 w 107"/>
                <a:gd name="T73" fmla="*/ 43 h 73"/>
                <a:gd name="T74" fmla="*/ 23 w 107"/>
                <a:gd name="T75" fmla="*/ 45 h 73"/>
                <a:gd name="T76" fmla="*/ 62 w 107"/>
                <a:gd name="T77" fmla="*/ 9 h 73"/>
                <a:gd name="T78" fmla="*/ 52 w 107"/>
                <a:gd name="T79" fmla="*/ 19 h 73"/>
                <a:gd name="T80" fmla="*/ 41 w 107"/>
                <a:gd name="T81" fmla="*/ 33 h 73"/>
                <a:gd name="T82" fmla="*/ 39 w 107"/>
                <a:gd name="T83" fmla="*/ 38 h 73"/>
                <a:gd name="T84" fmla="*/ 44 w 107"/>
                <a:gd name="T85" fmla="*/ 35 h 73"/>
                <a:gd name="T86" fmla="*/ 52 w 107"/>
                <a:gd name="T87" fmla="*/ 30 h 73"/>
                <a:gd name="T88" fmla="*/ 73 w 107"/>
                <a:gd name="T89" fmla="*/ 19 h 73"/>
                <a:gd name="T90" fmla="*/ 80 w 107"/>
                <a:gd name="T91" fmla="*/ 18 h 73"/>
                <a:gd name="T92" fmla="*/ 105 w 107"/>
                <a:gd name="T93" fmla="*/ 10 h 73"/>
                <a:gd name="T94" fmla="*/ 99 w 107"/>
                <a:gd name="T95" fmla="*/ 7 h 73"/>
                <a:gd name="T96" fmla="*/ 93 w 107"/>
                <a:gd name="T97" fmla="*/ 2 h 73"/>
                <a:gd name="T98" fmla="*/ 65 w 107"/>
                <a:gd name="T99" fmla="*/ 7 h 73"/>
                <a:gd name="T100" fmla="*/ 62 w 107"/>
                <a:gd name="T10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 h="73">
                  <a:moveTo>
                    <a:pt x="0" y="73"/>
                  </a:moveTo>
                  <a:cubicBezTo>
                    <a:pt x="3" y="70"/>
                    <a:pt x="3" y="70"/>
                    <a:pt x="3" y="70"/>
                  </a:cubicBezTo>
                  <a:cubicBezTo>
                    <a:pt x="7" y="64"/>
                    <a:pt x="16" y="52"/>
                    <a:pt x="22" y="43"/>
                  </a:cubicBezTo>
                  <a:cubicBezTo>
                    <a:pt x="22" y="43"/>
                    <a:pt x="22" y="43"/>
                    <a:pt x="22" y="43"/>
                  </a:cubicBezTo>
                  <a:cubicBezTo>
                    <a:pt x="23" y="43"/>
                    <a:pt x="23" y="43"/>
                    <a:pt x="23" y="43"/>
                  </a:cubicBezTo>
                  <a:cubicBezTo>
                    <a:pt x="27" y="43"/>
                    <a:pt x="34" y="43"/>
                    <a:pt x="37" y="37"/>
                  </a:cubicBezTo>
                  <a:cubicBezTo>
                    <a:pt x="38" y="36"/>
                    <a:pt x="39" y="34"/>
                    <a:pt x="40" y="33"/>
                  </a:cubicBezTo>
                  <a:cubicBezTo>
                    <a:pt x="44" y="26"/>
                    <a:pt x="47" y="20"/>
                    <a:pt x="52" y="17"/>
                  </a:cubicBezTo>
                  <a:cubicBezTo>
                    <a:pt x="56" y="14"/>
                    <a:pt x="60" y="12"/>
                    <a:pt x="60" y="8"/>
                  </a:cubicBezTo>
                  <a:cubicBezTo>
                    <a:pt x="60" y="7"/>
                    <a:pt x="60" y="7"/>
                    <a:pt x="60" y="7"/>
                  </a:cubicBezTo>
                  <a:cubicBezTo>
                    <a:pt x="60" y="7"/>
                    <a:pt x="60" y="7"/>
                    <a:pt x="60" y="7"/>
                  </a:cubicBezTo>
                  <a:cubicBezTo>
                    <a:pt x="62" y="7"/>
                    <a:pt x="63" y="6"/>
                    <a:pt x="65" y="6"/>
                  </a:cubicBezTo>
                  <a:cubicBezTo>
                    <a:pt x="80" y="1"/>
                    <a:pt x="88" y="0"/>
                    <a:pt x="93" y="0"/>
                  </a:cubicBezTo>
                  <a:cubicBezTo>
                    <a:pt x="93" y="0"/>
                    <a:pt x="93" y="0"/>
                    <a:pt x="93" y="0"/>
                  </a:cubicBezTo>
                  <a:cubicBezTo>
                    <a:pt x="94" y="0"/>
                    <a:pt x="94" y="0"/>
                    <a:pt x="94" y="0"/>
                  </a:cubicBezTo>
                  <a:cubicBezTo>
                    <a:pt x="94" y="1"/>
                    <a:pt x="94" y="1"/>
                    <a:pt x="94" y="1"/>
                  </a:cubicBezTo>
                  <a:cubicBezTo>
                    <a:pt x="95" y="3"/>
                    <a:pt x="98" y="4"/>
                    <a:pt x="100" y="5"/>
                  </a:cubicBezTo>
                  <a:cubicBezTo>
                    <a:pt x="100" y="5"/>
                    <a:pt x="100" y="5"/>
                    <a:pt x="100" y="5"/>
                  </a:cubicBezTo>
                  <a:cubicBezTo>
                    <a:pt x="102" y="7"/>
                    <a:pt x="104" y="8"/>
                    <a:pt x="106" y="8"/>
                  </a:cubicBezTo>
                  <a:cubicBezTo>
                    <a:pt x="107" y="9"/>
                    <a:pt x="107" y="9"/>
                    <a:pt x="107" y="9"/>
                  </a:cubicBezTo>
                  <a:cubicBezTo>
                    <a:pt x="107" y="9"/>
                    <a:pt x="107" y="9"/>
                    <a:pt x="107" y="9"/>
                  </a:cubicBezTo>
                  <a:cubicBezTo>
                    <a:pt x="105" y="13"/>
                    <a:pt x="94" y="16"/>
                    <a:pt x="81" y="19"/>
                  </a:cubicBezTo>
                  <a:cubicBezTo>
                    <a:pt x="78" y="20"/>
                    <a:pt x="76" y="20"/>
                    <a:pt x="73" y="21"/>
                  </a:cubicBezTo>
                  <a:cubicBezTo>
                    <a:pt x="61" y="24"/>
                    <a:pt x="57" y="27"/>
                    <a:pt x="53" y="31"/>
                  </a:cubicBezTo>
                  <a:cubicBezTo>
                    <a:pt x="51" y="34"/>
                    <a:pt x="48" y="35"/>
                    <a:pt x="45" y="37"/>
                  </a:cubicBezTo>
                  <a:cubicBezTo>
                    <a:pt x="42" y="38"/>
                    <a:pt x="39" y="39"/>
                    <a:pt x="38" y="41"/>
                  </a:cubicBezTo>
                  <a:cubicBezTo>
                    <a:pt x="35" y="44"/>
                    <a:pt x="32" y="47"/>
                    <a:pt x="28" y="50"/>
                  </a:cubicBezTo>
                  <a:cubicBezTo>
                    <a:pt x="26" y="52"/>
                    <a:pt x="23" y="54"/>
                    <a:pt x="21" y="56"/>
                  </a:cubicBezTo>
                  <a:cubicBezTo>
                    <a:pt x="20" y="57"/>
                    <a:pt x="19" y="58"/>
                    <a:pt x="17" y="59"/>
                  </a:cubicBezTo>
                  <a:cubicBezTo>
                    <a:pt x="14" y="63"/>
                    <a:pt x="9" y="68"/>
                    <a:pt x="4" y="71"/>
                  </a:cubicBezTo>
                  <a:cubicBezTo>
                    <a:pt x="0" y="73"/>
                    <a:pt x="0" y="73"/>
                    <a:pt x="0" y="73"/>
                  </a:cubicBezTo>
                  <a:moveTo>
                    <a:pt x="23" y="45"/>
                  </a:moveTo>
                  <a:cubicBezTo>
                    <a:pt x="18" y="52"/>
                    <a:pt x="12" y="60"/>
                    <a:pt x="7" y="66"/>
                  </a:cubicBezTo>
                  <a:cubicBezTo>
                    <a:pt x="11" y="64"/>
                    <a:pt x="14" y="61"/>
                    <a:pt x="16" y="58"/>
                  </a:cubicBezTo>
                  <a:cubicBezTo>
                    <a:pt x="18" y="57"/>
                    <a:pt x="19" y="55"/>
                    <a:pt x="20" y="54"/>
                  </a:cubicBezTo>
                  <a:cubicBezTo>
                    <a:pt x="22" y="52"/>
                    <a:pt x="25" y="50"/>
                    <a:pt x="27" y="48"/>
                  </a:cubicBezTo>
                  <a:cubicBezTo>
                    <a:pt x="29" y="47"/>
                    <a:pt x="32" y="45"/>
                    <a:pt x="33" y="43"/>
                  </a:cubicBezTo>
                  <a:cubicBezTo>
                    <a:pt x="30" y="45"/>
                    <a:pt x="26" y="45"/>
                    <a:pt x="23" y="45"/>
                  </a:cubicBezTo>
                  <a:moveTo>
                    <a:pt x="62" y="9"/>
                  </a:moveTo>
                  <a:cubicBezTo>
                    <a:pt x="61" y="13"/>
                    <a:pt x="57" y="16"/>
                    <a:pt x="52" y="19"/>
                  </a:cubicBezTo>
                  <a:cubicBezTo>
                    <a:pt x="48" y="21"/>
                    <a:pt x="45" y="27"/>
                    <a:pt x="41" y="33"/>
                  </a:cubicBezTo>
                  <a:cubicBezTo>
                    <a:pt x="41" y="35"/>
                    <a:pt x="40" y="36"/>
                    <a:pt x="39" y="38"/>
                  </a:cubicBezTo>
                  <a:cubicBezTo>
                    <a:pt x="40" y="37"/>
                    <a:pt x="42" y="36"/>
                    <a:pt x="44" y="35"/>
                  </a:cubicBezTo>
                  <a:cubicBezTo>
                    <a:pt x="47" y="34"/>
                    <a:pt x="50" y="32"/>
                    <a:pt x="52" y="30"/>
                  </a:cubicBezTo>
                  <a:cubicBezTo>
                    <a:pt x="56" y="25"/>
                    <a:pt x="61" y="23"/>
                    <a:pt x="73" y="19"/>
                  </a:cubicBezTo>
                  <a:cubicBezTo>
                    <a:pt x="75" y="19"/>
                    <a:pt x="78" y="18"/>
                    <a:pt x="80" y="18"/>
                  </a:cubicBezTo>
                  <a:cubicBezTo>
                    <a:pt x="91" y="15"/>
                    <a:pt x="102" y="12"/>
                    <a:pt x="105" y="10"/>
                  </a:cubicBezTo>
                  <a:cubicBezTo>
                    <a:pt x="103" y="9"/>
                    <a:pt x="101" y="8"/>
                    <a:pt x="99" y="7"/>
                  </a:cubicBezTo>
                  <a:cubicBezTo>
                    <a:pt x="97" y="6"/>
                    <a:pt x="94" y="4"/>
                    <a:pt x="93" y="2"/>
                  </a:cubicBezTo>
                  <a:cubicBezTo>
                    <a:pt x="88" y="2"/>
                    <a:pt x="80" y="3"/>
                    <a:pt x="65" y="7"/>
                  </a:cubicBezTo>
                  <a:cubicBezTo>
                    <a:pt x="64" y="8"/>
                    <a:pt x="63" y="8"/>
                    <a:pt x="62" y="9"/>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 name="Freeform 8512">
              <a:extLst>
                <a:ext uri="{FF2B5EF4-FFF2-40B4-BE49-F238E27FC236}">
                  <a16:creationId xmlns:a16="http://schemas.microsoft.com/office/drawing/2014/main" id="{BA252953-E95A-4D6B-9983-BF54E0C1D07F}"/>
                </a:ext>
              </a:extLst>
            </p:cNvPr>
            <p:cNvSpPr>
              <a:spLocks noEditPoints="1"/>
            </p:cNvSpPr>
            <p:nvPr/>
          </p:nvSpPr>
          <p:spPr bwMode="auto">
            <a:xfrm>
              <a:off x="5826125" y="3659188"/>
              <a:ext cx="115888" cy="76200"/>
            </a:xfrm>
            <a:custGeom>
              <a:avLst/>
              <a:gdLst>
                <a:gd name="T0" fmla="*/ 26 w 98"/>
                <a:gd name="T1" fmla="*/ 41 h 64"/>
                <a:gd name="T2" fmla="*/ 18 w 98"/>
                <a:gd name="T3" fmla="*/ 43 h 64"/>
                <a:gd name="T4" fmla="*/ 16 w 98"/>
                <a:gd name="T5" fmla="*/ 43 h 64"/>
                <a:gd name="T6" fmla="*/ 0 w 98"/>
                <a:gd name="T7" fmla="*/ 64 h 64"/>
                <a:gd name="T8" fmla="*/ 9 w 98"/>
                <a:gd name="T9" fmla="*/ 56 h 64"/>
                <a:gd name="T10" fmla="*/ 13 w 98"/>
                <a:gd name="T11" fmla="*/ 52 h 64"/>
                <a:gd name="T12" fmla="*/ 20 w 98"/>
                <a:gd name="T13" fmla="*/ 46 h 64"/>
                <a:gd name="T14" fmla="*/ 26 w 98"/>
                <a:gd name="T15" fmla="*/ 41 h 64"/>
                <a:gd name="T16" fmla="*/ 86 w 98"/>
                <a:gd name="T17" fmla="*/ 0 h 64"/>
                <a:gd name="T18" fmla="*/ 58 w 98"/>
                <a:gd name="T19" fmla="*/ 5 h 64"/>
                <a:gd name="T20" fmla="*/ 55 w 98"/>
                <a:gd name="T21" fmla="*/ 7 h 64"/>
                <a:gd name="T22" fmla="*/ 45 w 98"/>
                <a:gd name="T23" fmla="*/ 17 h 64"/>
                <a:gd name="T24" fmla="*/ 34 w 98"/>
                <a:gd name="T25" fmla="*/ 31 h 64"/>
                <a:gd name="T26" fmla="*/ 32 w 98"/>
                <a:gd name="T27" fmla="*/ 36 h 64"/>
                <a:gd name="T28" fmla="*/ 37 w 98"/>
                <a:gd name="T29" fmla="*/ 33 h 64"/>
                <a:gd name="T30" fmla="*/ 45 w 98"/>
                <a:gd name="T31" fmla="*/ 28 h 64"/>
                <a:gd name="T32" fmla="*/ 59 w 98"/>
                <a:gd name="T33" fmla="*/ 14 h 64"/>
                <a:gd name="T34" fmla="*/ 75 w 98"/>
                <a:gd name="T35" fmla="*/ 6 h 64"/>
                <a:gd name="T36" fmla="*/ 83 w 98"/>
                <a:gd name="T37" fmla="*/ 8 h 64"/>
                <a:gd name="T38" fmla="*/ 87 w 98"/>
                <a:gd name="T39" fmla="*/ 12 h 64"/>
                <a:gd name="T40" fmla="*/ 98 w 98"/>
                <a:gd name="T41" fmla="*/ 8 h 64"/>
                <a:gd name="T42" fmla="*/ 96 w 98"/>
                <a:gd name="T43" fmla="*/ 7 h 64"/>
                <a:gd name="T44" fmla="*/ 96 w 98"/>
                <a:gd name="T45" fmla="*/ 7 h 64"/>
                <a:gd name="T46" fmla="*/ 95 w 98"/>
                <a:gd name="T47" fmla="*/ 7 h 64"/>
                <a:gd name="T48" fmla="*/ 92 w 98"/>
                <a:gd name="T49" fmla="*/ 5 h 64"/>
                <a:gd name="T50" fmla="*/ 86 w 98"/>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64">
                  <a:moveTo>
                    <a:pt x="26" y="41"/>
                  </a:moveTo>
                  <a:cubicBezTo>
                    <a:pt x="24" y="42"/>
                    <a:pt x="21" y="43"/>
                    <a:pt x="18" y="43"/>
                  </a:cubicBezTo>
                  <a:cubicBezTo>
                    <a:pt x="17" y="43"/>
                    <a:pt x="17" y="43"/>
                    <a:pt x="16" y="43"/>
                  </a:cubicBezTo>
                  <a:cubicBezTo>
                    <a:pt x="11" y="50"/>
                    <a:pt x="5" y="58"/>
                    <a:pt x="0" y="64"/>
                  </a:cubicBezTo>
                  <a:cubicBezTo>
                    <a:pt x="4" y="62"/>
                    <a:pt x="7" y="59"/>
                    <a:pt x="9" y="56"/>
                  </a:cubicBezTo>
                  <a:cubicBezTo>
                    <a:pt x="11" y="55"/>
                    <a:pt x="12" y="53"/>
                    <a:pt x="13" y="52"/>
                  </a:cubicBezTo>
                  <a:cubicBezTo>
                    <a:pt x="15" y="50"/>
                    <a:pt x="18" y="48"/>
                    <a:pt x="20" y="46"/>
                  </a:cubicBezTo>
                  <a:cubicBezTo>
                    <a:pt x="22" y="45"/>
                    <a:pt x="25" y="43"/>
                    <a:pt x="26" y="41"/>
                  </a:cubicBezTo>
                  <a:moveTo>
                    <a:pt x="86" y="0"/>
                  </a:moveTo>
                  <a:cubicBezTo>
                    <a:pt x="81" y="0"/>
                    <a:pt x="73" y="1"/>
                    <a:pt x="58" y="5"/>
                  </a:cubicBezTo>
                  <a:cubicBezTo>
                    <a:pt x="57" y="6"/>
                    <a:pt x="56" y="6"/>
                    <a:pt x="55" y="7"/>
                  </a:cubicBezTo>
                  <a:cubicBezTo>
                    <a:pt x="54" y="11"/>
                    <a:pt x="50" y="14"/>
                    <a:pt x="45" y="17"/>
                  </a:cubicBezTo>
                  <a:cubicBezTo>
                    <a:pt x="41" y="19"/>
                    <a:pt x="38" y="25"/>
                    <a:pt x="34" y="31"/>
                  </a:cubicBezTo>
                  <a:cubicBezTo>
                    <a:pt x="34" y="33"/>
                    <a:pt x="33" y="34"/>
                    <a:pt x="32" y="36"/>
                  </a:cubicBezTo>
                  <a:cubicBezTo>
                    <a:pt x="33" y="35"/>
                    <a:pt x="35" y="34"/>
                    <a:pt x="37" y="33"/>
                  </a:cubicBezTo>
                  <a:cubicBezTo>
                    <a:pt x="40" y="32"/>
                    <a:pt x="43" y="30"/>
                    <a:pt x="45" y="28"/>
                  </a:cubicBezTo>
                  <a:cubicBezTo>
                    <a:pt x="47" y="22"/>
                    <a:pt x="53" y="17"/>
                    <a:pt x="59" y="14"/>
                  </a:cubicBezTo>
                  <a:cubicBezTo>
                    <a:pt x="64" y="10"/>
                    <a:pt x="69" y="6"/>
                    <a:pt x="75" y="6"/>
                  </a:cubicBezTo>
                  <a:cubicBezTo>
                    <a:pt x="78" y="6"/>
                    <a:pt x="80" y="7"/>
                    <a:pt x="83" y="8"/>
                  </a:cubicBezTo>
                  <a:cubicBezTo>
                    <a:pt x="85" y="9"/>
                    <a:pt x="86" y="11"/>
                    <a:pt x="87" y="12"/>
                  </a:cubicBezTo>
                  <a:cubicBezTo>
                    <a:pt x="92" y="11"/>
                    <a:pt x="96" y="9"/>
                    <a:pt x="98" y="8"/>
                  </a:cubicBezTo>
                  <a:cubicBezTo>
                    <a:pt x="97" y="7"/>
                    <a:pt x="96" y="7"/>
                    <a:pt x="96" y="7"/>
                  </a:cubicBezTo>
                  <a:cubicBezTo>
                    <a:pt x="96" y="7"/>
                    <a:pt x="96" y="7"/>
                    <a:pt x="96" y="7"/>
                  </a:cubicBezTo>
                  <a:cubicBezTo>
                    <a:pt x="96" y="7"/>
                    <a:pt x="96" y="7"/>
                    <a:pt x="95" y="7"/>
                  </a:cubicBezTo>
                  <a:cubicBezTo>
                    <a:pt x="94" y="6"/>
                    <a:pt x="93" y="5"/>
                    <a:pt x="92" y="5"/>
                  </a:cubicBezTo>
                  <a:cubicBezTo>
                    <a:pt x="90" y="4"/>
                    <a:pt x="87" y="2"/>
                    <a:pt x="86" y="0"/>
                  </a:cubicBezTo>
                </a:path>
              </a:pathLst>
            </a:custGeom>
            <a:solidFill>
              <a:srgbClr val="8221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 name="Freeform 8513">
              <a:extLst>
                <a:ext uri="{FF2B5EF4-FFF2-40B4-BE49-F238E27FC236}">
                  <a16:creationId xmlns:a16="http://schemas.microsoft.com/office/drawing/2014/main" id="{48458EF3-2482-43FB-B39D-D7119DC00875}"/>
                </a:ext>
              </a:extLst>
            </p:cNvPr>
            <p:cNvSpPr>
              <a:spLocks noEditPoints="1"/>
            </p:cNvSpPr>
            <p:nvPr/>
          </p:nvSpPr>
          <p:spPr bwMode="auto">
            <a:xfrm>
              <a:off x="5821363" y="3657600"/>
              <a:ext cx="122238" cy="82550"/>
            </a:xfrm>
            <a:custGeom>
              <a:avLst/>
              <a:gdLst>
                <a:gd name="T0" fmla="*/ 100 w 103"/>
                <a:gd name="T1" fmla="*/ 8 h 69"/>
                <a:gd name="T2" fmla="*/ 102 w 103"/>
                <a:gd name="T3" fmla="*/ 9 h 69"/>
                <a:gd name="T4" fmla="*/ 91 w 103"/>
                <a:gd name="T5" fmla="*/ 13 h 69"/>
                <a:gd name="T6" fmla="*/ 91 w 103"/>
                <a:gd name="T7" fmla="*/ 14 h 69"/>
                <a:gd name="T8" fmla="*/ 103 w 103"/>
                <a:gd name="T9" fmla="*/ 9 h 69"/>
                <a:gd name="T10" fmla="*/ 100 w 103"/>
                <a:gd name="T11" fmla="*/ 8 h 69"/>
                <a:gd name="T12" fmla="*/ 99 w 103"/>
                <a:gd name="T13" fmla="*/ 8 h 69"/>
                <a:gd name="T14" fmla="*/ 100 w 103"/>
                <a:gd name="T15" fmla="*/ 8 h 69"/>
                <a:gd name="T16" fmla="*/ 99 w 103"/>
                <a:gd name="T17" fmla="*/ 8 h 69"/>
                <a:gd name="T18" fmla="*/ 22 w 103"/>
                <a:gd name="T19" fmla="*/ 44 h 69"/>
                <a:gd name="T20" fmla="*/ 30 w 103"/>
                <a:gd name="T21" fmla="*/ 42 h 69"/>
                <a:gd name="T22" fmla="*/ 24 w 103"/>
                <a:gd name="T23" fmla="*/ 47 h 69"/>
                <a:gd name="T24" fmla="*/ 17 w 103"/>
                <a:gd name="T25" fmla="*/ 53 h 69"/>
                <a:gd name="T26" fmla="*/ 13 w 103"/>
                <a:gd name="T27" fmla="*/ 57 h 69"/>
                <a:gd name="T28" fmla="*/ 4 w 103"/>
                <a:gd name="T29" fmla="*/ 65 h 69"/>
                <a:gd name="T30" fmla="*/ 20 w 103"/>
                <a:gd name="T31" fmla="*/ 44 h 69"/>
                <a:gd name="T32" fmla="*/ 22 w 103"/>
                <a:gd name="T33" fmla="*/ 44 h 69"/>
                <a:gd name="T34" fmla="*/ 89 w 103"/>
                <a:gd name="T35" fmla="*/ 0 h 69"/>
                <a:gd name="T36" fmla="*/ 62 w 103"/>
                <a:gd name="T37" fmla="*/ 5 h 69"/>
                <a:gd name="T38" fmla="*/ 59 w 103"/>
                <a:gd name="T39" fmla="*/ 7 h 69"/>
                <a:gd name="T40" fmla="*/ 59 w 103"/>
                <a:gd name="T41" fmla="*/ 7 h 69"/>
                <a:gd name="T42" fmla="*/ 49 w 103"/>
                <a:gd name="T43" fmla="*/ 18 h 69"/>
                <a:gd name="T44" fmla="*/ 49 w 103"/>
                <a:gd name="T45" fmla="*/ 17 h 69"/>
                <a:gd name="T46" fmla="*/ 35 w 103"/>
                <a:gd name="T47" fmla="*/ 37 h 69"/>
                <a:gd name="T48" fmla="*/ 36 w 103"/>
                <a:gd name="T49" fmla="*/ 37 h 69"/>
                <a:gd name="T50" fmla="*/ 22 w 103"/>
                <a:gd name="T51" fmla="*/ 44 h 69"/>
                <a:gd name="T52" fmla="*/ 20 w 103"/>
                <a:gd name="T53" fmla="*/ 44 h 69"/>
                <a:gd name="T54" fmla="*/ 19 w 103"/>
                <a:gd name="T55" fmla="*/ 44 h 69"/>
                <a:gd name="T56" fmla="*/ 0 w 103"/>
                <a:gd name="T57" fmla="*/ 69 h 69"/>
                <a:gd name="T58" fmla="*/ 18 w 103"/>
                <a:gd name="T59" fmla="*/ 54 h 69"/>
                <a:gd name="T60" fmla="*/ 34 w 103"/>
                <a:gd name="T61" fmla="*/ 40 h 69"/>
                <a:gd name="T62" fmla="*/ 48 w 103"/>
                <a:gd name="T63" fmla="*/ 31 h 69"/>
                <a:gd name="T64" fmla="*/ 48 w 103"/>
                <a:gd name="T65" fmla="*/ 31 h 69"/>
                <a:gd name="T66" fmla="*/ 49 w 103"/>
                <a:gd name="T67" fmla="*/ 29 h 69"/>
                <a:gd name="T68" fmla="*/ 41 w 103"/>
                <a:gd name="T69" fmla="*/ 34 h 69"/>
                <a:gd name="T70" fmla="*/ 36 w 103"/>
                <a:gd name="T71" fmla="*/ 37 h 69"/>
                <a:gd name="T72" fmla="*/ 38 w 103"/>
                <a:gd name="T73" fmla="*/ 32 h 69"/>
                <a:gd name="T74" fmla="*/ 49 w 103"/>
                <a:gd name="T75" fmla="*/ 18 h 69"/>
                <a:gd name="T76" fmla="*/ 59 w 103"/>
                <a:gd name="T77" fmla="*/ 8 h 69"/>
                <a:gd name="T78" fmla="*/ 62 w 103"/>
                <a:gd name="T79" fmla="*/ 6 h 69"/>
                <a:gd name="T80" fmla="*/ 90 w 103"/>
                <a:gd name="T81" fmla="*/ 1 h 69"/>
                <a:gd name="T82" fmla="*/ 96 w 103"/>
                <a:gd name="T83" fmla="*/ 6 h 69"/>
                <a:gd name="T84" fmla="*/ 96 w 103"/>
                <a:gd name="T85" fmla="*/ 6 h 69"/>
                <a:gd name="T86" fmla="*/ 90 w 103"/>
                <a:gd name="T87" fmla="*/ 1 h 69"/>
                <a:gd name="T88" fmla="*/ 89 w 103"/>
                <a:gd name="T8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69">
                  <a:moveTo>
                    <a:pt x="100" y="8"/>
                  </a:moveTo>
                  <a:cubicBezTo>
                    <a:pt x="100" y="8"/>
                    <a:pt x="101" y="8"/>
                    <a:pt x="102" y="9"/>
                  </a:cubicBezTo>
                  <a:cubicBezTo>
                    <a:pt x="100" y="10"/>
                    <a:pt x="96" y="12"/>
                    <a:pt x="91" y="13"/>
                  </a:cubicBezTo>
                  <a:cubicBezTo>
                    <a:pt x="91" y="13"/>
                    <a:pt x="91" y="14"/>
                    <a:pt x="91" y="14"/>
                  </a:cubicBezTo>
                  <a:cubicBezTo>
                    <a:pt x="96" y="12"/>
                    <a:pt x="101" y="11"/>
                    <a:pt x="103" y="9"/>
                  </a:cubicBezTo>
                  <a:cubicBezTo>
                    <a:pt x="102" y="8"/>
                    <a:pt x="101" y="8"/>
                    <a:pt x="100" y="8"/>
                  </a:cubicBezTo>
                  <a:moveTo>
                    <a:pt x="99" y="8"/>
                  </a:moveTo>
                  <a:cubicBezTo>
                    <a:pt x="100" y="8"/>
                    <a:pt x="100" y="8"/>
                    <a:pt x="100" y="8"/>
                  </a:cubicBezTo>
                  <a:cubicBezTo>
                    <a:pt x="100" y="8"/>
                    <a:pt x="100" y="8"/>
                    <a:pt x="99" y="8"/>
                  </a:cubicBezTo>
                  <a:moveTo>
                    <a:pt x="22" y="44"/>
                  </a:moveTo>
                  <a:cubicBezTo>
                    <a:pt x="25" y="44"/>
                    <a:pt x="28" y="43"/>
                    <a:pt x="30" y="42"/>
                  </a:cubicBezTo>
                  <a:cubicBezTo>
                    <a:pt x="29" y="44"/>
                    <a:pt x="26" y="46"/>
                    <a:pt x="24" y="47"/>
                  </a:cubicBezTo>
                  <a:cubicBezTo>
                    <a:pt x="22" y="49"/>
                    <a:pt x="19" y="51"/>
                    <a:pt x="17" y="53"/>
                  </a:cubicBezTo>
                  <a:cubicBezTo>
                    <a:pt x="16" y="54"/>
                    <a:pt x="15" y="56"/>
                    <a:pt x="13" y="57"/>
                  </a:cubicBezTo>
                  <a:cubicBezTo>
                    <a:pt x="11" y="60"/>
                    <a:pt x="8" y="63"/>
                    <a:pt x="4" y="65"/>
                  </a:cubicBezTo>
                  <a:cubicBezTo>
                    <a:pt x="9" y="59"/>
                    <a:pt x="15" y="51"/>
                    <a:pt x="20" y="44"/>
                  </a:cubicBezTo>
                  <a:cubicBezTo>
                    <a:pt x="21" y="44"/>
                    <a:pt x="21" y="44"/>
                    <a:pt x="22" y="44"/>
                  </a:cubicBezTo>
                  <a:moveTo>
                    <a:pt x="89" y="0"/>
                  </a:moveTo>
                  <a:cubicBezTo>
                    <a:pt x="84" y="0"/>
                    <a:pt x="76" y="2"/>
                    <a:pt x="62" y="5"/>
                  </a:cubicBezTo>
                  <a:cubicBezTo>
                    <a:pt x="61" y="6"/>
                    <a:pt x="60" y="6"/>
                    <a:pt x="59" y="7"/>
                  </a:cubicBezTo>
                  <a:cubicBezTo>
                    <a:pt x="59" y="7"/>
                    <a:pt x="59" y="7"/>
                    <a:pt x="59" y="7"/>
                  </a:cubicBezTo>
                  <a:cubicBezTo>
                    <a:pt x="58" y="12"/>
                    <a:pt x="55" y="15"/>
                    <a:pt x="49" y="18"/>
                  </a:cubicBezTo>
                  <a:cubicBezTo>
                    <a:pt x="49" y="17"/>
                    <a:pt x="49" y="17"/>
                    <a:pt x="49" y="17"/>
                  </a:cubicBezTo>
                  <a:cubicBezTo>
                    <a:pt x="44" y="20"/>
                    <a:pt x="40" y="28"/>
                    <a:pt x="35" y="37"/>
                  </a:cubicBezTo>
                  <a:cubicBezTo>
                    <a:pt x="36" y="37"/>
                    <a:pt x="36" y="37"/>
                    <a:pt x="36" y="37"/>
                  </a:cubicBezTo>
                  <a:cubicBezTo>
                    <a:pt x="33" y="43"/>
                    <a:pt x="27" y="44"/>
                    <a:pt x="22" y="44"/>
                  </a:cubicBezTo>
                  <a:cubicBezTo>
                    <a:pt x="21" y="44"/>
                    <a:pt x="20" y="44"/>
                    <a:pt x="20" y="44"/>
                  </a:cubicBezTo>
                  <a:cubicBezTo>
                    <a:pt x="19" y="44"/>
                    <a:pt x="19" y="44"/>
                    <a:pt x="19" y="44"/>
                  </a:cubicBezTo>
                  <a:cubicBezTo>
                    <a:pt x="13" y="52"/>
                    <a:pt x="5" y="63"/>
                    <a:pt x="0" y="69"/>
                  </a:cubicBezTo>
                  <a:cubicBezTo>
                    <a:pt x="8" y="65"/>
                    <a:pt x="13" y="58"/>
                    <a:pt x="18" y="54"/>
                  </a:cubicBezTo>
                  <a:cubicBezTo>
                    <a:pt x="23" y="49"/>
                    <a:pt x="30" y="44"/>
                    <a:pt x="34" y="40"/>
                  </a:cubicBezTo>
                  <a:cubicBezTo>
                    <a:pt x="37" y="36"/>
                    <a:pt x="43" y="34"/>
                    <a:pt x="48" y="31"/>
                  </a:cubicBezTo>
                  <a:cubicBezTo>
                    <a:pt x="48" y="31"/>
                    <a:pt x="48" y="31"/>
                    <a:pt x="48" y="31"/>
                  </a:cubicBezTo>
                  <a:cubicBezTo>
                    <a:pt x="48" y="30"/>
                    <a:pt x="48" y="30"/>
                    <a:pt x="49" y="29"/>
                  </a:cubicBezTo>
                  <a:cubicBezTo>
                    <a:pt x="47" y="31"/>
                    <a:pt x="44" y="33"/>
                    <a:pt x="41" y="34"/>
                  </a:cubicBezTo>
                  <a:cubicBezTo>
                    <a:pt x="39" y="35"/>
                    <a:pt x="37" y="36"/>
                    <a:pt x="36" y="37"/>
                  </a:cubicBezTo>
                  <a:cubicBezTo>
                    <a:pt x="37" y="35"/>
                    <a:pt x="38" y="34"/>
                    <a:pt x="38" y="32"/>
                  </a:cubicBezTo>
                  <a:cubicBezTo>
                    <a:pt x="42" y="26"/>
                    <a:pt x="45" y="20"/>
                    <a:pt x="49" y="18"/>
                  </a:cubicBezTo>
                  <a:cubicBezTo>
                    <a:pt x="54" y="15"/>
                    <a:pt x="58" y="12"/>
                    <a:pt x="59" y="8"/>
                  </a:cubicBezTo>
                  <a:cubicBezTo>
                    <a:pt x="60" y="7"/>
                    <a:pt x="61" y="7"/>
                    <a:pt x="62" y="6"/>
                  </a:cubicBezTo>
                  <a:cubicBezTo>
                    <a:pt x="77" y="2"/>
                    <a:pt x="85" y="1"/>
                    <a:pt x="90" y="1"/>
                  </a:cubicBezTo>
                  <a:cubicBezTo>
                    <a:pt x="91" y="3"/>
                    <a:pt x="94" y="5"/>
                    <a:pt x="96" y="6"/>
                  </a:cubicBezTo>
                  <a:cubicBezTo>
                    <a:pt x="96" y="6"/>
                    <a:pt x="96" y="6"/>
                    <a:pt x="96" y="6"/>
                  </a:cubicBezTo>
                  <a:cubicBezTo>
                    <a:pt x="94" y="5"/>
                    <a:pt x="91" y="3"/>
                    <a:pt x="90" y="1"/>
                  </a:cubicBezTo>
                  <a:cubicBezTo>
                    <a:pt x="89" y="0"/>
                    <a:pt x="89" y="0"/>
                    <a:pt x="89" y="0"/>
                  </a:cubicBezTo>
                </a:path>
              </a:pathLst>
            </a:custGeom>
            <a:solidFill>
              <a:srgbClr val="4C1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 name="Freeform 8514">
              <a:extLst>
                <a:ext uri="{FF2B5EF4-FFF2-40B4-BE49-F238E27FC236}">
                  <a16:creationId xmlns:a16="http://schemas.microsoft.com/office/drawing/2014/main" id="{50C25723-2059-4ED3-B1EA-D3B83297C840}"/>
                </a:ext>
              </a:extLst>
            </p:cNvPr>
            <p:cNvSpPr/>
            <p:nvPr/>
          </p:nvSpPr>
          <p:spPr bwMode="auto">
            <a:xfrm>
              <a:off x="5842000" y="3665538"/>
              <a:ext cx="49213" cy="44450"/>
            </a:xfrm>
            <a:custGeom>
              <a:avLst/>
              <a:gdLst>
                <a:gd name="T0" fmla="*/ 4 w 41"/>
                <a:gd name="T1" fmla="*/ 38 h 38"/>
                <a:gd name="T2" fmla="*/ 2 w 41"/>
                <a:gd name="T3" fmla="*/ 38 h 38"/>
                <a:gd name="T4" fmla="*/ 0 w 41"/>
                <a:gd name="T5" fmla="*/ 38 h 38"/>
                <a:gd name="T6" fmla="*/ 1 w 41"/>
                <a:gd name="T7" fmla="*/ 36 h 38"/>
                <a:gd name="T8" fmla="*/ 5 w 41"/>
                <a:gd name="T9" fmla="*/ 31 h 38"/>
                <a:gd name="T10" fmla="*/ 39 w 41"/>
                <a:gd name="T11" fmla="*/ 0 h 38"/>
                <a:gd name="T12" fmla="*/ 41 w 41"/>
                <a:gd name="T13" fmla="*/ 0 h 38"/>
                <a:gd name="T14" fmla="*/ 41 w 41"/>
                <a:gd name="T15" fmla="*/ 1 h 38"/>
                <a:gd name="T16" fmla="*/ 31 w 41"/>
                <a:gd name="T17" fmla="*/ 12 h 38"/>
                <a:gd name="T18" fmla="*/ 31 w 41"/>
                <a:gd name="T19" fmla="*/ 10 h 38"/>
                <a:gd name="T20" fmla="*/ 39 w 41"/>
                <a:gd name="T21" fmla="*/ 2 h 38"/>
                <a:gd name="T22" fmla="*/ 6 w 41"/>
                <a:gd name="T23" fmla="*/ 32 h 38"/>
                <a:gd name="T24" fmla="*/ 3 w 41"/>
                <a:gd name="T25" fmla="*/ 36 h 38"/>
                <a:gd name="T26" fmla="*/ 16 w 41"/>
                <a:gd name="T27" fmla="*/ 30 h 38"/>
                <a:gd name="T28" fmla="*/ 18 w 41"/>
                <a:gd name="T29" fmla="*/ 31 h 38"/>
                <a:gd name="T30" fmla="*/ 4 w 41"/>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38">
                  <a:moveTo>
                    <a:pt x="4" y="38"/>
                  </a:moveTo>
                  <a:cubicBezTo>
                    <a:pt x="3" y="38"/>
                    <a:pt x="2" y="38"/>
                    <a:pt x="2" y="38"/>
                  </a:cubicBezTo>
                  <a:cubicBezTo>
                    <a:pt x="0" y="38"/>
                    <a:pt x="0" y="38"/>
                    <a:pt x="0" y="38"/>
                  </a:cubicBezTo>
                  <a:cubicBezTo>
                    <a:pt x="1" y="36"/>
                    <a:pt x="1" y="36"/>
                    <a:pt x="1" y="36"/>
                  </a:cubicBezTo>
                  <a:cubicBezTo>
                    <a:pt x="3" y="34"/>
                    <a:pt x="4" y="33"/>
                    <a:pt x="5" y="31"/>
                  </a:cubicBezTo>
                  <a:cubicBezTo>
                    <a:pt x="11" y="20"/>
                    <a:pt x="20" y="7"/>
                    <a:pt x="39" y="0"/>
                  </a:cubicBezTo>
                  <a:cubicBezTo>
                    <a:pt x="41" y="0"/>
                    <a:pt x="41" y="0"/>
                    <a:pt x="41" y="0"/>
                  </a:cubicBezTo>
                  <a:cubicBezTo>
                    <a:pt x="41" y="1"/>
                    <a:pt x="41" y="1"/>
                    <a:pt x="41" y="1"/>
                  </a:cubicBezTo>
                  <a:cubicBezTo>
                    <a:pt x="40" y="6"/>
                    <a:pt x="37" y="9"/>
                    <a:pt x="31" y="12"/>
                  </a:cubicBezTo>
                  <a:cubicBezTo>
                    <a:pt x="31" y="10"/>
                    <a:pt x="31" y="10"/>
                    <a:pt x="31" y="10"/>
                  </a:cubicBezTo>
                  <a:cubicBezTo>
                    <a:pt x="35" y="8"/>
                    <a:pt x="38" y="6"/>
                    <a:pt x="39" y="2"/>
                  </a:cubicBezTo>
                  <a:cubicBezTo>
                    <a:pt x="21" y="9"/>
                    <a:pt x="13" y="21"/>
                    <a:pt x="6" y="32"/>
                  </a:cubicBezTo>
                  <a:cubicBezTo>
                    <a:pt x="5" y="33"/>
                    <a:pt x="4" y="35"/>
                    <a:pt x="3" y="36"/>
                  </a:cubicBezTo>
                  <a:cubicBezTo>
                    <a:pt x="7" y="36"/>
                    <a:pt x="13" y="35"/>
                    <a:pt x="16" y="30"/>
                  </a:cubicBezTo>
                  <a:cubicBezTo>
                    <a:pt x="18" y="31"/>
                    <a:pt x="18" y="31"/>
                    <a:pt x="18" y="31"/>
                  </a:cubicBezTo>
                  <a:cubicBezTo>
                    <a:pt x="15" y="37"/>
                    <a:pt x="9" y="38"/>
                    <a:pt x="4" y="38"/>
                  </a:cubicBezTo>
                </a:path>
              </a:pathLst>
            </a:custGeom>
            <a:solidFill>
              <a:srgbClr val="96B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 name="Freeform 8515">
              <a:extLst>
                <a:ext uri="{FF2B5EF4-FFF2-40B4-BE49-F238E27FC236}">
                  <a16:creationId xmlns:a16="http://schemas.microsoft.com/office/drawing/2014/main" id="{BE46A394-F404-42FB-B0EE-2605FE08CCFE}"/>
                </a:ext>
              </a:extLst>
            </p:cNvPr>
            <p:cNvSpPr/>
            <p:nvPr/>
          </p:nvSpPr>
          <p:spPr bwMode="auto">
            <a:xfrm>
              <a:off x="5916613" y="3541713"/>
              <a:ext cx="149225" cy="112713"/>
            </a:xfrm>
            <a:custGeom>
              <a:avLst/>
              <a:gdLst>
                <a:gd name="T0" fmla="*/ 90 w 125"/>
                <a:gd name="T1" fmla="*/ 56 h 95"/>
                <a:gd name="T2" fmla="*/ 124 w 125"/>
                <a:gd name="T3" fmla="*/ 35 h 95"/>
                <a:gd name="T4" fmla="*/ 125 w 125"/>
                <a:gd name="T5" fmla="*/ 26 h 95"/>
                <a:gd name="T6" fmla="*/ 46 w 125"/>
                <a:gd name="T7" fmla="*/ 3 h 95"/>
                <a:gd name="T8" fmla="*/ 0 w 125"/>
                <a:gd name="T9" fmla="*/ 10 h 95"/>
                <a:gd name="T10" fmla="*/ 24 w 125"/>
                <a:gd name="T11" fmla="*/ 64 h 95"/>
                <a:gd name="T12" fmla="*/ 13 w 125"/>
                <a:gd name="T13" fmla="*/ 95 h 95"/>
                <a:gd name="T14" fmla="*/ 25 w 125"/>
                <a:gd name="T15" fmla="*/ 90 h 95"/>
                <a:gd name="T16" fmla="*/ 90 w 125"/>
                <a:gd name="T17"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95">
                  <a:moveTo>
                    <a:pt x="90" y="56"/>
                  </a:moveTo>
                  <a:cubicBezTo>
                    <a:pt x="108" y="48"/>
                    <a:pt x="119" y="44"/>
                    <a:pt x="124" y="35"/>
                  </a:cubicBezTo>
                  <a:cubicBezTo>
                    <a:pt x="125" y="31"/>
                    <a:pt x="125" y="28"/>
                    <a:pt x="125" y="26"/>
                  </a:cubicBezTo>
                  <a:cubicBezTo>
                    <a:pt x="122" y="15"/>
                    <a:pt x="78" y="6"/>
                    <a:pt x="46" y="3"/>
                  </a:cubicBezTo>
                  <a:cubicBezTo>
                    <a:pt x="13" y="0"/>
                    <a:pt x="0" y="5"/>
                    <a:pt x="0" y="10"/>
                  </a:cubicBezTo>
                  <a:cubicBezTo>
                    <a:pt x="8" y="16"/>
                    <a:pt x="33" y="34"/>
                    <a:pt x="24" y="64"/>
                  </a:cubicBezTo>
                  <a:cubicBezTo>
                    <a:pt x="17" y="84"/>
                    <a:pt x="14" y="92"/>
                    <a:pt x="13" y="95"/>
                  </a:cubicBezTo>
                  <a:cubicBezTo>
                    <a:pt x="16" y="95"/>
                    <a:pt x="19" y="92"/>
                    <a:pt x="25" y="90"/>
                  </a:cubicBezTo>
                  <a:cubicBezTo>
                    <a:pt x="33" y="86"/>
                    <a:pt x="68" y="67"/>
                    <a:pt x="90" y="56"/>
                  </a:cubicBezTo>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 name="Freeform 8516">
              <a:extLst>
                <a:ext uri="{FF2B5EF4-FFF2-40B4-BE49-F238E27FC236}">
                  <a16:creationId xmlns:a16="http://schemas.microsoft.com/office/drawing/2014/main" id="{47228246-6F48-48FC-8FAE-89D18F866C47}"/>
                </a:ext>
              </a:extLst>
            </p:cNvPr>
            <p:cNvSpPr>
              <a:spLocks noEditPoints="1"/>
            </p:cNvSpPr>
            <p:nvPr/>
          </p:nvSpPr>
          <p:spPr bwMode="auto">
            <a:xfrm>
              <a:off x="5916613" y="3543300"/>
              <a:ext cx="149225" cy="112713"/>
            </a:xfrm>
            <a:custGeom>
              <a:avLst/>
              <a:gdLst>
                <a:gd name="T0" fmla="*/ 12 w 126"/>
                <a:gd name="T1" fmla="*/ 95 h 95"/>
                <a:gd name="T2" fmla="*/ 13 w 126"/>
                <a:gd name="T3" fmla="*/ 91 h 95"/>
                <a:gd name="T4" fmla="*/ 23 w 126"/>
                <a:gd name="T5" fmla="*/ 63 h 95"/>
                <a:gd name="T6" fmla="*/ 0 w 126"/>
                <a:gd name="T7" fmla="*/ 10 h 95"/>
                <a:gd name="T8" fmla="*/ 0 w 126"/>
                <a:gd name="T9" fmla="*/ 9 h 95"/>
                <a:gd name="T10" fmla="*/ 0 w 126"/>
                <a:gd name="T11" fmla="*/ 9 h 95"/>
                <a:gd name="T12" fmla="*/ 27 w 126"/>
                <a:gd name="T13" fmla="*/ 0 h 95"/>
                <a:gd name="T14" fmla="*/ 46 w 126"/>
                <a:gd name="T15" fmla="*/ 1 h 95"/>
                <a:gd name="T16" fmla="*/ 125 w 126"/>
                <a:gd name="T17" fmla="*/ 25 h 95"/>
                <a:gd name="T18" fmla="*/ 125 w 126"/>
                <a:gd name="T19" fmla="*/ 34 h 95"/>
                <a:gd name="T20" fmla="*/ 101 w 126"/>
                <a:gd name="T21" fmla="*/ 51 h 95"/>
                <a:gd name="T22" fmla="*/ 91 w 126"/>
                <a:gd name="T23" fmla="*/ 56 h 95"/>
                <a:gd name="T24" fmla="*/ 58 w 126"/>
                <a:gd name="T25" fmla="*/ 73 h 95"/>
                <a:gd name="T26" fmla="*/ 25 w 126"/>
                <a:gd name="T27" fmla="*/ 89 h 95"/>
                <a:gd name="T28" fmla="*/ 19 w 126"/>
                <a:gd name="T29" fmla="*/ 92 h 95"/>
                <a:gd name="T30" fmla="*/ 13 w 126"/>
                <a:gd name="T31" fmla="*/ 95 h 95"/>
                <a:gd name="T32" fmla="*/ 12 w 126"/>
                <a:gd name="T33" fmla="*/ 95 h 95"/>
                <a:gd name="T34" fmla="*/ 1 w 126"/>
                <a:gd name="T35" fmla="*/ 9 h 95"/>
                <a:gd name="T36" fmla="*/ 25 w 126"/>
                <a:gd name="T37" fmla="*/ 64 h 95"/>
                <a:gd name="T38" fmla="*/ 15 w 126"/>
                <a:gd name="T39" fmla="*/ 92 h 95"/>
                <a:gd name="T40" fmla="*/ 14 w 126"/>
                <a:gd name="T41" fmla="*/ 93 h 95"/>
                <a:gd name="T42" fmla="*/ 19 w 126"/>
                <a:gd name="T43" fmla="*/ 91 h 95"/>
                <a:gd name="T44" fmla="*/ 25 w 126"/>
                <a:gd name="T45" fmla="*/ 88 h 95"/>
                <a:gd name="T46" fmla="*/ 57 w 126"/>
                <a:gd name="T47" fmla="*/ 71 h 95"/>
                <a:gd name="T48" fmla="*/ 90 w 126"/>
                <a:gd name="T49" fmla="*/ 55 h 95"/>
                <a:gd name="T50" fmla="*/ 100 w 126"/>
                <a:gd name="T51" fmla="*/ 50 h 95"/>
                <a:gd name="T52" fmla="*/ 123 w 126"/>
                <a:gd name="T53" fmla="*/ 33 h 95"/>
                <a:gd name="T54" fmla="*/ 124 w 126"/>
                <a:gd name="T55" fmla="*/ 25 h 95"/>
                <a:gd name="T56" fmla="*/ 46 w 126"/>
                <a:gd name="T57" fmla="*/ 3 h 95"/>
                <a:gd name="T58" fmla="*/ 27 w 126"/>
                <a:gd name="T59" fmla="*/ 2 h 95"/>
                <a:gd name="T60" fmla="*/ 1 w 126"/>
                <a:gd name="T61"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95">
                  <a:moveTo>
                    <a:pt x="12" y="95"/>
                  </a:moveTo>
                  <a:cubicBezTo>
                    <a:pt x="13" y="91"/>
                    <a:pt x="13" y="91"/>
                    <a:pt x="13" y="91"/>
                  </a:cubicBezTo>
                  <a:cubicBezTo>
                    <a:pt x="15" y="87"/>
                    <a:pt x="18" y="79"/>
                    <a:pt x="23" y="63"/>
                  </a:cubicBezTo>
                  <a:cubicBezTo>
                    <a:pt x="29" y="43"/>
                    <a:pt x="21" y="25"/>
                    <a:pt x="0" y="10"/>
                  </a:cubicBezTo>
                  <a:cubicBezTo>
                    <a:pt x="0" y="9"/>
                    <a:pt x="0" y="9"/>
                    <a:pt x="0" y="9"/>
                  </a:cubicBezTo>
                  <a:cubicBezTo>
                    <a:pt x="0" y="9"/>
                    <a:pt x="0" y="9"/>
                    <a:pt x="0" y="9"/>
                  </a:cubicBezTo>
                  <a:cubicBezTo>
                    <a:pt x="0" y="3"/>
                    <a:pt x="10" y="0"/>
                    <a:pt x="27" y="0"/>
                  </a:cubicBezTo>
                  <a:cubicBezTo>
                    <a:pt x="33" y="0"/>
                    <a:pt x="39" y="0"/>
                    <a:pt x="46" y="1"/>
                  </a:cubicBezTo>
                  <a:cubicBezTo>
                    <a:pt x="75" y="4"/>
                    <a:pt x="122" y="13"/>
                    <a:pt x="125" y="25"/>
                  </a:cubicBezTo>
                  <a:cubicBezTo>
                    <a:pt x="126" y="28"/>
                    <a:pt x="126" y="31"/>
                    <a:pt x="125" y="34"/>
                  </a:cubicBezTo>
                  <a:cubicBezTo>
                    <a:pt x="120" y="42"/>
                    <a:pt x="112" y="46"/>
                    <a:pt x="101" y="51"/>
                  </a:cubicBezTo>
                  <a:cubicBezTo>
                    <a:pt x="98" y="53"/>
                    <a:pt x="94" y="54"/>
                    <a:pt x="91" y="56"/>
                  </a:cubicBezTo>
                  <a:cubicBezTo>
                    <a:pt x="81" y="61"/>
                    <a:pt x="69" y="67"/>
                    <a:pt x="58" y="73"/>
                  </a:cubicBezTo>
                  <a:cubicBezTo>
                    <a:pt x="44" y="80"/>
                    <a:pt x="30" y="87"/>
                    <a:pt x="25" y="89"/>
                  </a:cubicBezTo>
                  <a:cubicBezTo>
                    <a:pt x="23" y="90"/>
                    <a:pt x="21" y="91"/>
                    <a:pt x="19" y="92"/>
                  </a:cubicBezTo>
                  <a:cubicBezTo>
                    <a:pt x="17" y="94"/>
                    <a:pt x="15" y="95"/>
                    <a:pt x="13" y="95"/>
                  </a:cubicBezTo>
                  <a:cubicBezTo>
                    <a:pt x="12" y="95"/>
                    <a:pt x="12" y="95"/>
                    <a:pt x="12" y="95"/>
                  </a:cubicBezTo>
                  <a:moveTo>
                    <a:pt x="1" y="9"/>
                  </a:moveTo>
                  <a:cubicBezTo>
                    <a:pt x="23" y="25"/>
                    <a:pt x="31" y="43"/>
                    <a:pt x="25" y="64"/>
                  </a:cubicBezTo>
                  <a:cubicBezTo>
                    <a:pt x="19" y="79"/>
                    <a:pt x="16" y="88"/>
                    <a:pt x="15" y="92"/>
                  </a:cubicBezTo>
                  <a:cubicBezTo>
                    <a:pt x="14" y="93"/>
                    <a:pt x="14" y="93"/>
                    <a:pt x="14" y="93"/>
                  </a:cubicBezTo>
                  <a:cubicBezTo>
                    <a:pt x="16" y="93"/>
                    <a:pt x="17" y="92"/>
                    <a:pt x="19" y="91"/>
                  </a:cubicBezTo>
                  <a:cubicBezTo>
                    <a:pt x="20" y="90"/>
                    <a:pt x="22" y="89"/>
                    <a:pt x="25" y="88"/>
                  </a:cubicBezTo>
                  <a:cubicBezTo>
                    <a:pt x="29" y="86"/>
                    <a:pt x="43" y="79"/>
                    <a:pt x="57" y="71"/>
                  </a:cubicBezTo>
                  <a:cubicBezTo>
                    <a:pt x="69" y="65"/>
                    <a:pt x="80" y="59"/>
                    <a:pt x="90" y="55"/>
                  </a:cubicBezTo>
                  <a:cubicBezTo>
                    <a:pt x="94" y="53"/>
                    <a:pt x="97" y="51"/>
                    <a:pt x="100" y="50"/>
                  </a:cubicBezTo>
                  <a:cubicBezTo>
                    <a:pt x="112" y="44"/>
                    <a:pt x="119" y="41"/>
                    <a:pt x="123" y="33"/>
                  </a:cubicBezTo>
                  <a:cubicBezTo>
                    <a:pt x="124" y="31"/>
                    <a:pt x="124" y="28"/>
                    <a:pt x="124" y="25"/>
                  </a:cubicBezTo>
                  <a:cubicBezTo>
                    <a:pt x="121" y="16"/>
                    <a:pt x="81" y="6"/>
                    <a:pt x="46" y="3"/>
                  </a:cubicBezTo>
                  <a:cubicBezTo>
                    <a:pt x="39" y="2"/>
                    <a:pt x="33" y="2"/>
                    <a:pt x="27" y="2"/>
                  </a:cubicBezTo>
                  <a:cubicBezTo>
                    <a:pt x="10" y="2"/>
                    <a:pt x="2" y="5"/>
                    <a:pt x="1" y="9"/>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 name="Freeform 8517">
              <a:extLst>
                <a:ext uri="{FF2B5EF4-FFF2-40B4-BE49-F238E27FC236}">
                  <a16:creationId xmlns:a16="http://schemas.microsoft.com/office/drawing/2014/main" id="{D54CA040-E130-471E-97C9-D3F9A67BD8E9}"/>
                </a:ext>
              </a:extLst>
            </p:cNvPr>
            <p:cNvSpPr/>
            <p:nvPr/>
          </p:nvSpPr>
          <p:spPr bwMode="auto">
            <a:xfrm>
              <a:off x="5918200" y="3544888"/>
              <a:ext cx="146050" cy="107950"/>
            </a:xfrm>
            <a:custGeom>
              <a:avLst/>
              <a:gdLst>
                <a:gd name="T0" fmla="*/ 21 w 123"/>
                <a:gd name="T1" fmla="*/ 0 h 91"/>
                <a:gd name="T2" fmla="*/ 0 w 123"/>
                <a:gd name="T3" fmla="*/ 7 h 91"/>
                <a:gd name="T4" fmla="*/ 2 w 123"/>
                <a:gd name="T5" fmla="*/ 8 h 91"/>
                <a:gd name="T6" fmla="*/ 17 w 123"/>
                <a:gd name="T7" fmla="*/ 23 h 91"/>
                <a:gd name="T8" fmla="*/ 24 w 123"/>
                <a:gd name="T9" fmla="*/ 62 h 91"/>
                <a:gd name="T10" fmla="*/ 24 w 123"/>
                <a:gd name="T11" fmla="*/ 62 h 91"/>
                <a:gd name="T12" fmla="*/ 24 w 123"/>
                <a:gd name="T13" fmla="*/ 62 h 91"/>
                <a:gd name="T14" fmla="*/ 23 w 123"/>
                <a:gd name="T15" fmla="*/ 65 h 91"/>
                <a:gd name="T16" fmla="*/ 23 w 123"/>
                <a:gd name="T17" fmla="*/ 65 h 91"/>
                <a:gd name="T18" fmla="*/ 22 w 123"/>
                <a:gd name="T19" fmla="*/ 65 h 91"/>
                <a:gd name="T20" fmla="*/ 15 w 123"/>
                <a:gd name="T21" fmla="*/ 86 h 91"/>
                <a:gd name="T22" fmla="*/ 14 w 123"/>
                <a:gd name="T23" fmla="*/ 90 h 91"/>
                <a:gd name="T24" fmla="*/ 14 w 123"/>
                <a:gd name="T25" fmla="*/ 90 h 91"/>
                <a:gd name="T26" fmla="*/ 13 w 123"/>
                <a:gd name="T27" fmla="*/ 90 h 91"/>
                <a:gd name="T28" fmla="*/ 13 w 123"/>
                <a:gd name="T29" fmla="*/ 91 h 91"/>
                <a:gd name="T30" fmla="*/ 14 w 123"/>
                <a:gd name="T31" fmla="*/ 91 h 91"/>
                <a:gd name="T32" fmla="*/ 18 w 123"/>
                <a:gd name="T33" fmla="*/ 89 h 91"/>
                <a:gd name="T34" fmla="*/ 18 w 123"/>
                <a:gd name="T35" fmla="*/ 89 h 91"/>
                <a:gd name="T36" fmla="*/ 24 w 123"/>
                <a:gd name="T37" fmla="*/ 86 h 91"/>
                <a:gd name="T38" fmla="*/ 56 w 123"/>
                <a:gd name="T39" fmla="*/ 69 h 91"/>
                <a:gd name="T40" fmla="*/ 89 w 123"/>
                <a:gd name="T41" fmla="*/ 53 h 91"/>
                <a:gd name="T42" fmla="*/ 99 w 123"/>
                <a:gd name="T43" fmla="*/ 48 h 91"/>
                <a:gd name="T44" fmla="*/ 122 w 123"/>
                <a:gd name="T45" fmla="*/ 31 h 91"/>
                <a:gd name="T46" fmla="*/ 122 w 123"/>
                <a:gd name="T47" fmla="*/ 31 h 91"/>
                <a:gd name="T48" fmla="*/ 123 w 123"/>
                <a:gd name="T49" fmla="*/ 23 h 91"/>
                <a:gd name="T50" fmla="*/ 106 w 123"/>
                <a:gd name="T51" fmla="*/ 13 h 91"/>
                <a:gd name="T52" fmla="*/ 112 w 123"/>
                <a:gd name="T53" fmla="*/ 25 h 91"/>
                <a:gd name="T54" fmla="*/ 101 w 123"/>
                <a:gd name="T55" fmla="*/ 34 h 91"/>
                <a:gd name="T56" fmla="*/ 74 w 123"/>
                <a:gd name="T57" fmla="*/ 45 h 91"/>
                <a:gd name="T58" fmla="*/ 55 w 123"/>
                <a:gd name="T59" fmla="*/ 57 h 91"/>
                <a:gd name="T60" fmla="*/ 47 w 123"/>
                <a:gd name="T61" fmla="*/ 60 h 91"/>
                <a:gd name="T62" fmla="*/ 40 w 123"/>
                <a:gd name="T63" fmla="*/ 56 h 91"/>
                <a:gd name="T64" fmla="*/ 41 w 123"/>
                <a:gd name="T65" fmla="*/ 36 h 91"/>
                <a:gd name="T66" fmla="*/ 28 w 123"/>
                <a:gd name="T67" fmla="*/ 15 h 91"/>
                <a:gd name="T68" fmla="*/ 20 w 123"/>
                <a:gd name="T69" fmla="*/ 2 h 91"/>
                <a:gd name="T70" fmla="*/ 21 w 123"/>
                <a:gd name="T7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3" h="91">
                  <a:moveTo>
                    <a:pt x="21" y="0"/>
                  </a:moveTo>
                  <a:cubicBezTo>
                    <a:pt x="7" y="1"/>
                    <a:pt x="1" y="3"/>
                    <a:pt x="0" y="7"/>
                  </a:cubicBezTo>
                  <a:cubicBezTo>
                    <a:pt x="2" y="8"/>
                    <a:pt x="2" y="8"/>
                    <a:pt x="2" y="8"/>
                  </a:cubicBezTo>
                  <a:cubicBezTo>
                    <a:pt x="8" y="13"/>
                    <a:pt x="13" y="18"/>
                    <a:pt x="17" y="23"/>
                  </a:cubicBezTo>
                  <a:cubicBezTo>
                    <a:pt x="25" y="35"/>
                    <a:pt x="28" y="48"/>
                    <a:pt x="24" y="62"/>
                  </a:cubicBezTo>
                  <a:cubicBezTo>
                    <a:pt x="24" y="62"/>
                    <a:pt x="24" y="62"/>
                    <a:pt x="24" y="62"/>
                  </a:cubicBezTo>
                  <a:cubicBezTo>
                    <a:pt x="24" y="62"/>
                    <a:pt x="24" y="62"/>
                    <a:pt x="24" y="62"/>
                  </a:cubicBezTo>
                  <a:cubicBezTo>
                    <a:pt x="23" y="63"/>
                    <a:pt x="23" y="64"/>
                    <a:pt x="23" y="65"/>
                  </a:cubicBezTo>
                  <a:cubicBezTo>
                    <a:pt x="23" y="65"/>
                    <a:pt x="23" y="65"/>
                    <a:pt x="23" y="65"/>
                  </a:cubicBezTo>
                  <a:cubicBezTo>
                    <a:pt x="22" y="65"/>
                    <a:pt x="22" y="65"/>
                    <a:pt x="22" y="65"/>
                  </a:cubicBezTo>
                  <a:cubicBezTo>
                    <a:pt x="19" y="75"/>
                    <a:pt x="17" y="82"/>
                    <a:pt x="15" y="86"/>
                  </a:cubicBezTo>
                  <a:cubicBezTo>
                    <a:pt x="14" y="88"/>
                    <a:pt x="14" y="89"/>
                    <a:pt x="14" y="90"/>
                  </a:cubicBezTo>
                  <a:cubicBezTo>
                    <a:pt x="14" y="90"/>
                    <a:pt x="14" y="90"/>
                    <a:pt x="14" y="90"/>
                  </a:cubicBezTo>
                  <a:cubicBezTo>
                    <a:pt x="13" y="90"/>
                    <a:pt x="13" y="90"/>
                    <a:pt x="13" y="90"/>
                  </a:cubicBezTo>
                  <a:cubicBezTo>
                    <a:pt x="13" y="91"/>
                    <a:pt x="13" y="91"/>
                    <a:pt x="13" y="91"/>
                  </a:cubicBezTo>
                  <a:cubicBezTo>
                    <a:pt x="13" y="91"/>
                    <a:pt x="14" y="91"/>
                    <a:pt x="14" y="91"/>
                  </a:cubicBezTo>
                  <a:cubicBezTo>
                    <a:pt x="15" y="90"/>
                    <a:pt x="16" y="90"/>
                    <a:pt x="18" y="89"/>
                  </a:cubicBezTo>
                  <a:cubicBezTo>
                    <a:pt x="18" y="89"/>
                    <a:pt x="18" y="89"/>
                    <a:pt x="18" y="89"/>
                  </a:cubicBezTo>
                  <a:cubicBezTo>
                    <a:pt x="19" y="88"/>
                    <a:pt x="21" y="87"/>
                    <a:pt x="24" y="86"/>
                  </a:cubicBezTo>
                  <a:cubicBezTo>
                    <a:pt x="28" y="84"/>
                    <a:pt x="42" y="77"/>
                    <a:pt x="56" y="69"/>
                  </a:cubicBezTo>
                  <a:cubicBezTo>
                    <a:pt x="68" y="63"/>
                    <a:pt x="79" y="57"/>
                    <a:pt x="89" y="53"/>
                  </a:cubicBezTo>
                  <a:cubicBezTo>
                    <a:pt x="93" y="51"/>
                    <a:pt x="96" y="49"/>
                    <a:pt x="99" y="48"/>
                  </a:cubicBezTo>
                  <a:cubicBezTo>
                    <a:pt x="111" y="42"/>
                    <a:pt x="118" y="39"/>
                    <a:pt x="122" y="31"/>
                  </a:cubicBezTo>
                  <a:cubicBezTo>
                    <a:pt x="122" y="31"/>
                    <a:pt x="122" y="31"/>
                    <a:pt x="122" y="31"/>
                  </a:cubicBezTo>
                  <a:cubicBezTo>
                    <a:pt x="123" y="29"/>
                    <a:pt x="123" y="26"/>
                    <a:pt x="123" y="23"/>
                  </a:cubicBezTo>
                  <a:cubicBezTo>
                    <a:pt x="122" y="20"/>
                    <a:pt x="115" y="16"/>
                    <a:pt x="106" y="13"/>
                  </a:cubicBezTo>
                  <a:cubicBezTo>
                    <a:pt x="109" y="16"/>
                    <a:pt x="113" y="20"/>
                    <a:pt x="112" y="25"/>
                  </a:cubicBezTo>
                  <a:cubicBezTo>
                    <a:pt x="112" y="31"/>
                    <a:pt x="105" y="33"/>
                    <a:pt x="101" y="34"/>
                  </a:cubicBezTo>
                  <a:cubicBezTo>
                    <a:pt x="92" y="37"/>
                    <a:pt x="82" y="41"/>
                    <a:pt x="74" y="45"/>
                  </a:cubicBezTo>
                  <a:cubicBezTo>
                    <a:pt x="67" y="49"/>
                    <a:pt x="62" y="54"/>
                    <a:pt x="55" y="57"/>
                  </a:cubicBezTo>
                  <a:cubicBezTo>
                    <a:pt x="52" y="59"/>
                    <a:pt x="49" y="60"/>
                    <a:pt x="47" y="60"/>
                  </a:cubicBezTo>
                  <a:cubicBezTo>
                    <a:pt x="44" y="60"/>
                    <a:pt x="42" y="59"/>
                    <a:pt x="40" y="56"/>
                  </a:cubicBezTo>
                  <a:cubicBezTo>
                    <a:pt x="35" y="50"/>
                    <a:pt x="40" y="43"/>
                    <a:pt x="41" y="36"/>
                  </a:cubicBezTo>
                  <a:cubicBezTo>
                    <a:pt x="42" y="26"/>
                    <a:pt x="35" y="20"/>
                    <a:pt x="28" y="15"/>
                  </a:cubicBezTo>
                  <a:cubicBezTo>
                    <a:pt x="24" y="12"/>
                    <a:pt x="18" y="8"/>
                    <a:pt x="20" y="2"/>
                  </a:cubicBezTo>
                  <a:cubicBezTo>
                    <a:pt x="20" y="1"/>
                    <a:pt x="21" y="1"/>
                    <a:pt x="21" y="0"/>
                  </a:cubicBezTo>
                </a:path>
              </a:pathLst>
            </a:custGeom>
            <a:solidFill>
              <a:srgbClr val="AC3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 name="Freeform 8518">
              <a:extLst>
                <a:ext uri="{FF2B5EF4-FFF2-40B4-BE49-F238E27FC236}">
                  <a16:creationId xmlns:a16="http://schemas.microsoft.com/office/drawing/2014/main" id="{BF452F98-D2E6-415D-BB1C-2336FBC45192}"/>
                </a:ext>
              </a:extLst>
            </p:cNvPr>
            <p:cNvSpPr>
              <a:spLocks noEditPoints="1"/>
            </p:cNvSpPr>
            <p:nvPr/>
          </p:nvSpPr>
          <p:spPr bwMode="auto">
            <a:xfrm>
              <a:off x="5916613" y="3543300"/>
              <a:ext cx="149225" cy="109538"/>
            </a:xfrm>
            <a:custGeom>
              <a:avLst/>
              <a:gdLst>
                <a:gd name="T0" fmla="*/ 19 w 125"/>
                <a:gd name="T1" fmla="*/ 90 h 92"/>
                <a:gd name="T2" fmla="*/ 15 w 125"/>
                <a:gd name="T3" fmla="*/ 92 h 92"/>
                <a:gd name="T4" fmla="*/ 19 w 125"/>
                <a:gd name="T5" fmla="*/ 90 h 92"/>
                <a:gd name="T6" fmla="*/ 16 w 125"/>
                <a:gd name="T7" fmla="*/ 87 h 92"/>
                <a:gd name="T8" fmla="*/ 15 w 125"/>
                <a:gd name="T9" fmla="*/ 91 h 92"/>
                <a:gd name="T10" fmla="*/ 15 w 125"/>
                <a:gd name="T11" fmla="*/ 91 h 92"/>
                <a:gd name="T12" fmla="*/ 15 w 125"/>
                <a:gd name="T13" fmla="*/ 91 h 92"/>
                <a:gd name="T14" fmla="*/ 16 w 125"/>
                <a:gd name="T15" fmla="*/ 87 h 92"/>
                <a:gd name="T16" fmla="*/ 24 w 125"/>
                <a:gd name="T17" fmla="*/ 66 h 92"/>
                <a:gd name="T18" fmla="*/ 23 w 125"/>
                <a:gd name="T19" fmla="*/ 66 h 92"/>
                <a:gd name="T20" fmla="*/ 24 w 125"/>
                <a:gd name="T21" fmla="*/ 66 h 92"/>
                <a:gd name="T22" fmla="*/ 25 w 125"/>
                <a:gd name="T23" fmla="*/ 63 h 92"/>
                <a:gd name="T24" fmla="*/ 24 w 125"/>
                <a:gd name="T25" fmla="*/ 66 h 92"/>
                <a:gd name="T26" fmla="*/ 25 w 125"/>
                <a:gd name="T27" fmla="*/ 63 h 92"/>
                <a:gd name="T28" fmla="*/ 18 w 125"/>
                <a:gd name="T29" fmla="*/ 24 h 92"/>
                <a:gd name="T30" fmla="*/ 25 w 125"/>
                <a:gd name="T31" fmla="*/ 63 h 92"/>
                <a:gd name="T32" fmla="*/ 25 w 125"/>
                <a:gd name="T33" fmla="*/ 63 h 92"/>
                <a:gd name="T34" fmla="*/ 25 w 125"/>
                <a:gd name="T35" fmla="*/ 63 h 92"/>
                <a:gd name="T36" fmla="*/ 18 w 125"/>
                <a:gd name="T37" fmla="*/ 24 h 92"/>
                <a:gd name="T38" fmla="*/ 104 w 125"/>
                <a:gd name="T39" fmla="*/ 12 h 92"/>
                <a:gd name="T40" fmla="*/ 106 w 125"/>
                <a:gd name="T41" fmla="*/ 13 h 92"/>
                <a:gd name="T42" fmla="*/ 107 w 125"/>
                <a:gd name="T43" fmla="*/ 14 h 92"/>
                <a:gd name="T44" fmla="*/ 124 w 125"/>
                <a:gd name="T45" fmla="*/ 24 h 92"/>
                <a:gd name="T46" fmla="*/ 123 w 125"/>
                <a:gd name="T47" fmla="*/ 32 h 92"/>
                <a:gd name="T48" fmla="*/ 124 w 125"/>
                <a:gd name="T49" fmla="*/ 33 h 92"/>
                <a:gd name="T50" fmla="*/ 125 w 125"/>
                <a:gd name="T51" fmla="*/ 24 h 92"/>
                <a:gd name="T52" fmla="*/ 104 w 125"/>
                <a:gd name="T53" fmla="*/ 12 h 92"/>
                <a:gd name="T54" fmla="*/ 0 w 125"/>
                <a:gd name="T55" fmla="*/ 7 h 92"/>
                <a:gd name="T56" fmla="*/ 0 w 125"/>
                <a:gd name="T57" fmla="*/ 8 h 92"/>
                <a:gd name="T58" fmla="*/ 1 w 125"/>
                <a:gd name="T59" fmla="*/ 9 h 92"/>
                <a:gd name="T60" fmla="*/ 0 w 125"/>
                <a:gd name="T61" fmla="*/ 7 h 92"/>
                <a:gd name="T62" fmla="*/ 23 w 125"/>
                <a:gd name="T63" fmla="*/ 0 h 92"/>
                <a:gd name="T64" fmla="*/ 1 w 125"/>
                <a:gd name="T65" fmla="*/ 7 h 92"/>
                <a:gd name="T66" fmla="*/ 1 w 125"/>
                <a:gd name="T67" fmla="*/ 8 h 92"/>
                <a:gd name="T68" fmla="*/ 22 w 125"/>
                <a:gd name="T69" fmla="*/ 1 h 92"/>
                <a:gd name="T70" fmla="*/ 23 w 125"/>
                <a:gd name="T7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92">
                  <a:moveTo>
                    <a:pt x="19" y="90"/>
                  </a:moveTo>
                  <a:cubicBezTo>
                    <a:pt x="17" y="91"/>
                    <a:pt x="16" y="91"/>
                    <a:pt x="15" y="92"/>
                  </a:cubicBezTo>
                  <a:cubicBezTo>
                    <a:pt x="16" y="91"/>
                    <a:pt x="17" y="91"/>
                    <a:pt x="19" y="90"/>
                  </a:cubicBezTo>
                  <a:moveTo>
                    <a:pt x="16" y="87"/>
                  </a:moveTo>
                  <a:cubicBezTo>
                    <a:pt x="16" y="89"/>
                    <a:pt x="15" y="90"/>
                    <a:pt x="15" y="91"/>
                  </a:cubicBezTo>
                  <a:cubicBezTo>
                    <a:pt x="15" y="91"/>
                    <a:pt x="15" y="91"/>
                    <a:pt x="15" y="91"/>
                  </a:cubicBezTo>
                  <a:cubicBezTo>
                    <a:pt x="15" y="91"/>
                    <a:pt x="15" y="91"/>
                    <a:pt x="15" y="91"/>
                  </a:cubicBezTo>
                  <a:cubicBezTo>
                    <a:pt x="15" y="90"/>
                    <a:pt x="15" y="89"/>
                    <a:pt x="16" y="87"/>
                  </a:cubicBezTo>
                  <a:moveTo>
                    <a:pt x="24" y="66"/>
                  </a:moveTo>
                  <a:cubicBezTo>
                    <a:pt x="23" y="66"/>
                    <a:pt x="23" y="66"/>
                    <a:pt x="23" y="66"/>
                  </a:cubicBezTo>
                  <a:cubicBezTo>
                    <a:pt x="23" y="66"/>
                    <a:pt x="23" y="66"/>
                    <a:pt x="24" y="66"/>
                  </a:cubicBezTo>
                  <a:moveTo>
                    <a:pt x="25" y="63"/>
                  </a:moveTo>
                  <a:cubicBezTo>
                    <a:pt x="24" y="64"/>
                    <a:pt x="24" y="65"/>
                    <a:pt x="24" y="66"/>
                  </a:cubicBezTo>
                  <a:cubicBezTo>
                    <a:pt x="24" y="65"/>
                    <a:pt x="24" y="64"/>
                    <a:pt x="25" y="63"/>
                  </a:cubicBezTo>
                  <a:moveTo>
                    <a:pt x="18" y="24"/>
                  </a:moveTo>
                  <a:cubicBezTo>
                    <a:pt x="26" y="36"/>
                    <a:pt x="29" y="49"/>
                    <a:pt x="25" y="63"/>
                  </a:cubicBezTo>
                  <a:cubicBezTo>
                    <a:pt x="25" y="63"/>
                    <a:pt x="25" y="63"/>
                    <a:pt x="25" y="63"/>
                  </a:cubicBezTo>
                  <a:cubicBezTo>
                    <a:pt x="25" y="63"/>
                    <a:pt x="25" y="63"/>
                    <a:pt x="25" y="63"/>
                  </a:cubicBezTo>
                  <a:cubicBezTo>
                    <a:pt x="29" y="49"/>
                    <a:pt x="26" y="36"/>
                    <a:pt x="18" y="24"/>
                  </a:cubicBezTo>
                  <a:moveTo>
                    <a:pt x="104" y="12"/>
                  </a:moveTo>
                  <a:cubicBezTo>
                    <a:pt x="105" y="12"/>
                    <a:pt x="106" y="13"/>
                    <a:pt x="106" y="13"/>
                  </a:cubicBezTo>
                  <a:cubicBezTo>
                    <a:pt x="106" y="14"/>
                    <a:pt x="106" y="14"/>
                    <a:pt x="107" y="14"/>
                  </a:cubicBezTo>
                  <a:cubicBezTo>
                    <a:pt x="116" y="17"/>
                    <a:pt x="123" y="21"/>
                    <a:pt x="124" y="24"/>
                  </a:cubicBezTo>
                  <a:cubicBezTo>
                    <a:pt x="124" y="27"/>
                    <a:pt x="124" y="30"/>
                    <a:pt x="123" y="32"/>
                  </a:cubicBezTo>
                  <a:cubicBezTo>
                    <a:pt x="124" y="33"/>
                    <a:pt x="124" y="33"/>
                    <a:pt x="124" y="33"/>
                  </a:cubicBezTo>
                  <a:cubicBezTo>
                    <a:pt x="125" y="29"/>
                    <a:pt x="125" y="26"/>
                    <a:pt x="125" y="24"/>
                  </a:cubicBezTo>
                  <a:cubicBezTo>
                    <a:pt x="123" y="20"/>
                    <a:pt x="115" y="16"/>
                    <a:pt x="104" y="12"/>
                  </a:cubicBezTo>
                  <a:moveTo>
                    <a:pt x="0" y="7"/>
                  </a:moveTo>
                  <a:cubicBezTo>
                    <a:pt x="0" y="7"/>
                    <a:pt x="0" y="8"/>
                    <a:pt x="0" y="8"/>
                  </a:cubicBezTo>
                  <a:cubicBezTo>
                    <a:pt x="1" y="8"/>
                    <a:pt x="1" y="8"/>
                    <a:pt x="1" y="9"/>
                  </a:cubicBezTo>
                  <a:cubicBezTo>
                    <a:pt x="0" y="7"/>
                    <a:pt x="0" y="7"/>
                    <a:pt x="0" y="7"/>
                  </a:cubicBezTo>
                  <a:moveTo>
                    <a:pt x="23" y="0"/>
                  </a:moveTo>
                  <a:cubicBezTo>
                    <a:pt x="9" y="1"/>
                    <a:pt x="2" y="4"/>
                    <a:pt x="1" y="7"/>
                  </a:cubicBezTo>
                  <a:cubicBezTo>
                    <a:pt x="1" y="8"/>
                    <a:pt x="1" y="8"/>
                    <a:pt x="1" y="8"/>
                  </a:cubicBezTo>
                  <a:cubicBezTo>
                    <a:pt x="2" y="4"/>
                    <a:pt x="8" y="2"/>
                    <a:pt x="22" y="1"/>
                  </a:cubicBezTo>
                  <a:cubicBezTo>
                    <a:pt x="23" y="1"/>
                    <a:pt x="23" y="0"/>
                    <a:pt x="23" y="0"/>
                  </a:cubicBezTo>
                </a:path>
              </a:pathLst>
            </a:custGeom>
            <a:solidFill>
              <a:srgbClr val="761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 name="Freeform 8519">
              <a:extLst>
                <a:ext uri="{FF2B5EF4-FFF2-40B4-BE49-F238E27FC236}">
                  <a16:creationId xmlns:a16="http://schemas.microsoft.com/office/drawing/2014/main" id="{CDDCDAD6-3CF6-40B0-B78E-3550AA17F573}"/>
                </a:ext>
              </a:extLst>
            </p:cNvPr>
            <p:cNvSpPr/>
            <p:nvPr/>
          </p:nvSpPr>
          <p:spPr bwMode="auto">
            <a:xfrm>
              <a:off x="5929313" y="3582988"/>
              <a:ext cx="134938" cy="84138"/>
            </a:xfrm>
            <a:custGeom>
              <a:avLst/>
              <a:gdLst>
                <a:gd name="T0" fmla="*/ 79 w 113"/>
                <a:gd name="T1" fmla="*/ 21 h 71"/>
                <a:gd name="T2" fmla="*/ 14 w 113"/>
                <a:gd name="T3" fmla="*/ 55 h 71"/>
                <a:gd name="T4" fmla="*/ 2 w 113"/>
                <a:gd name="T5" fmla="*/ 60 h 71"/>
                <a:gd name="T6" fmla="*/ 2 w 113"/>
                <a:gd name="T7" fmla="*/ 61 h 71"/>
                <a:gd name="T8" fmla="*/ 12 w 113"/>
                <a:gd name="T9" fmla="*/ 71 h 71"/>
                <a:gd name="T10" fmla="*/ 45 w 113"/>
                <a:gd name="T11" fmla="*/ 58 h 71"/>
                <a:gd name="T12" fmla="*/ 91 w 113"/>
                <a:gd name="T13" fmla="*/ 23 h 71"/>
                <a:gd name="T14" fmla="*/ 113 w 113"/>
                <a:gd name="T15" fmla="*/ 0 h 71"/>
                <a:gd name="T16" fmla="*/ 79 w 113"/>
                <a:gd name="T17"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71">
                  <a:moveTo>
                    <a:pt x="79" y="21"/>
                  </a:moveTo>
                  <a:cubicBezTo>
                    <a:pt x="57" y="32"/>
                    <a:pt x="22" y="51"/>
                    <a:pt x="14" y="55"/>
                  </a:cubicBezTo>
                  <a:cubicBezTo>
                    <a:pt x="8" y="57"/>
                    <a:pt x="5" y="60"/>
                    <a:pt x="2" y="60"/>
                  </a:cubicBezTo>
                  <a:cubicBezTo>
                    <a:pt x="2" y="61"/>
                    <a:pt x="2" y="61"/>
                    <a:pt x="2" y="61"/>
                  </a:cubicBezTo>
                  <a:cubicBezTo>
                    <a:pt x="0" y="64"/>
                    <a:pt x="5" y="69"/>
                    <a:pt x="12" y="71"/>
                  </a:cubicBezTo>
                  <a:cubicBezTo>
                    <a:pt x="18" y="70"/>
                    <a:pt x="33" y="67"/>
                    <a:pt x="45" y="58"/>
                  </a:cubicBezTo>
                  <a:cubicBezTo>
                    <a:pt x="60" y="46"/>
                    <a:pt x="69" y="38"/>
                    <a:pt x="91" y="23"/>
                  </a:cubicBezTo>
                  <a:cubicBezTo>
                    <a:pt x="104" y="13"/>
                    <a:pt x="111" y="6"/>
                    <a:pt x="113" y="0"/>
                  </a:cubicBezTo>
                  <a:cubicBezTo>
                    <a:pt x="108" y="9"/>
                    <a:pt x="97" y="13"/>
                    <a:pt x="79" y="21"/>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 name="Freeform 8520">
              <a:extLst>
                <a:ext uri="{FF2B5EF4-FFF2-40B4-BE49-F238E27FC236}">
                  <a16:creationId xmlns:a16="http://schemas.microsoft.com/office/drawing/2014/main" id="{F2504098-93E2-4BC6-BBAB-EF27771983C5}"/>
                </a:ext>
              </a:extLst>
            </p:cNvPr>
            <p:cNvSpPr>
              <a:spLocks noEditPoints="1"/>
            </p:cNvSpPr>
            <p:nvPr/>
          </p:nvSpPr>
          <p:spPr bwMode="auto">
            <a:xfrm>
              <a:off x="5929313" y="3581400"/>
              <a:ext cx="136525" cy="87313"/>
            </a:xfrm>
            <a:custGeom>
              <a:avLst/>
              <a:gdLst>
                <a:gd name="T0" fmla="*/ 12 w 114"/>
                <a:gd name="T1" fmla="*/ 73 h 73"/>
                <a:gd name="T2" fmla="*/ 12 w 114"/>
                <a:gd name="T3" fmla="*/ 73 h 73"/>
                <a:gd name="T4" fmla="*/ 1 w 114"/>
                <a:gd name="T5" fmla="*/ 66 h 73"/>
                <a:gd name="T6" fmla="*/ 1 w 114"/>
                <a:gd name="T7" fmla="*/ 61 h 73"/>
                <a:gd name="T8" fmla="*/ 1 w 114"/>
                <a:gd name="T9" fmla="*/ 61 h 73"/>
                <a:gd name="T10" fmla="*/ 2 w 114"/>
                <a:gd name="T11" fmla="*/ 60 h 73"/>
                <a:gd name="T12" fmla="*/ 8 w 114"/>
                <a:gd name="T13" fmla="*/ 58 h 73"/>
                <a:gd name="T14" fmla="*/ 14 w 114"/>
                <a:gd name="T15" fmla="*/ 55 h 73"/>
                <a:gd name="T16" fmla="*/ 46 w 114"/>
                <a:gd name="T17" fmla="*/ 38 h 73"/>
                <a:gd name="T18" fmla="*/ 79 w 114"/>
                <a:gd name="T19" fmla="*/ 22 h 73"/>
                <a:gd name="T20" fmla="*/ 89 w 114"/>
                <a:gd name="T21" fmla="*/ 17 h 73"/>
                <a:gd name="T22" fmla="*/ 112 w 114"/>
                <a:gd name="T23" fmla="*/ 0 h 73"/>
                <a:gd name="T24" fmla="*/ 114 w 114"/>
                <a:gd name="T25" fmla="*/ 1 h 73"/>
                <a:gd name="T26" fmla="*/ 91 w 114"/>
                <a:gd name="T27" fmla="*/ 25 h 73"/>
                <a:gd name="T28" fmla="*/ 57 w 114"/>
                <a:gd name="T29" fmla="*/ 50 h 73"/>
                <a:gd name="T30" fmla="*/ 45 w 114"/>
                <a:gd name="T31" fmla="*/ 59 h 73"/>
                <a:gd name="T32" fmla="*/ 12 w 114"/>
                <a:gd name="T33" fmla="*/ 73 h 73"/>
                <a:gd name="T34" fmla="*/ 12 w 114"/>
                <a:gd name="T35" fmla="*/ 73 h 73"/>
                <a:gd name="T36" fmla="*/ 2 w 114"/>
                <a:gd name="T37" fmla="*/ 62 h 73"/>
                <a:gd name="T38" fmla="*/ 3 w 114"/>
                <a:gd name="T39" fmla="*/ 65 h 73"/>
                <a:gd name="T40" fmla="*/ 12 w 114"/>
                <a:gd name="T41" fmla="*/ 71 h 73"/>
                <a:gd name="T42" fmla="*/ 44 w 114"/>
                <a:gd name="T43" fmla="*/ 58 h 73"/>
                <a:gd name="T44" fmla="*/ 56 w 114"/>
                <a:gd name="T45" fmla="*/ 49 h 73"/>
                <a:gd name="T46" fmla="*/ 90 w 114"/>
                <a:gd name="T47" fmla="*/ 23 h 73"/>
                <a:gd name="T48" fmla="*/ 107 w 114"/>
                <a:gd name="T49" fmla="*/ 9 h 73"/>
                <a:gd name="T50" fmla="*/ 90 w 114"/>
                <a:gd name="T51" fmla="*/ 18 h 73"/>
                <a:gd name="T52" fmla="*/ 80 w 114"/>
                <a:gd name="T53" fmla="*/ 23 h 73"/>
                <a:gd name="T54" fmla="*/ 47 w 114"/>
                <a:gd name="T55" fmla="*/ 40 h 73"/>
                <a:gd name="T56" fmla="*/ 14 w 114"/>
                <a:gd name="T57" fmla="*/ 56 h 73"/>
                <a:gd name="T58" fmla="*/ 8 w 114"/>
                <a:gd name="T59" fmla="*/ 59 h 73"/>
                <a:gd name="T60" fmla="*/ 2 w 114"/>
                <a:gd name="T61"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73">
                  <a:moveTo>
                    <a:pt x="12" y="73"/>
                  </a:moveTo>
                  <a:cubicBezTo>
                    <a:pt x="12" y="73"/>
                    <a:pt x="12" y="73"/>
                    <a:pt x="12" y="73"/>
                  </a:cubicBezTo>
                  <a:cubicBezTo>
                    <a:pt x="7" y="71"/>
                    <a:pt x="3" y="69"/>
                    <a:pt x="1" y="66"/>
                  </a:cubicBezTo>
                  <a:cubicBezTo>
                    <a:pt x="1" y="64"/>
                    <a:pt x="0" y="63"/>
                    <a:pt x="1" y="61"/>
                  </a:cubicBezTo>
                  <a:cubicBezTo>
                    <a:pt x="1" y="61"/>
                    <a:pt x="1" y="61"/>
                    <a:pt x="1" y="61"/>
                  </a:cubicBezTo>
                  <a:cubicBezTo>
                    <a:pt x="2" y="60"/>
                    <a:pt x="2" y="60"/>
                    <a:pt x="2" y="60"/>
                  </a:cubicBezTo>
                  <a:cubicBezTo>
                    <a:pt x="3" y="60"/>
                    <a:pt x="5" y="59"/>
                    <a:pt x="8" y="58"/>
                  </a:cubicBezTo>
                  <a:cubicBezTo>
                    <a:pt x="9" y="57"/>
                    <a:pt x="11" y="56"/>
                    <a:pt x="14" y="55"/>
                  </a:cubicBezTo>
                  <a:cubicBezTo>
                    <a:pt x="18" y="53"/>
                    <a:pt x="32" y="46"/>
                    <a:pt x="46" y="38"/>
                  </a:cubicBezTo>
                  <a:cubicBezTo>
                    <a:pt x="58" y="32"/>
                    <a:pt x="69" y="26"/>
                    <a:pt x="79" y="22"/>
                  </a:cubicBezTo>
                  <a:cubicBezTo>
                    <a:pt x="83" y="20"/>
                    <a:pt x="86" y="18"/>
                    <a:pt x="89" y="17"/>
                  </a:cubicBezTo>
                  <a:cubicBezTo>
                    <a:pt x="101" y="11"/>
                    <a:pt x="108" y="8"/>
                    <a:pt x="112" y="0"/>
                  </a:cubicBezTo>
                  <a:cubicBezTo>
                    <a:pt x="114" y="1"/>
                    <a:pt x="114" y="1"/>
                    <a:pt x="114" y="1"/>
                  </a:cubicBezTo>
                  <a:cubicBezTo>
                    <a:pt x="111" y="8"/>
                    <a:pt x="103" y="16"/>
                    <a:pt x="91" y="25"/>
                  </a:cubicBezTo>
                  <a:cubicBezTo>
                    <a:pt x="76" y="36"/>
                    <a:pt x="66" y="43"/>
                    <a:pt x="57" y="50"/>
                  </a:cubicBezTo>
                  <a:cubicBezTo>
                    <a:pt x="53" y="53"/>
                    <a:pt x="49" y="56"/>
                    <a:pt x="45" y="59"/>
                  </a:cubicBezTo>
                  <a:cubicBezTo>
                    <a:pt x="33" y="68"/>
                    <a:pt x="18" y="72"/>
                    <a:pt x="12" y="73"/>
                  </a:cubicBezTo>
                  <a:cubicBezTo>
                    <a:pt x="12" y="73"/>
                    <a:pt x="12" y="73"/>
                    <a:pt x="12" y="73"/>
                  </a:cubicBezTo>
                  <a:moveTo>
                    <a:pt x="2" y="62"/>
                  </a:moveTo>
                  <a:cubicBezTo>
                    <a:pt x="2" y="63"/>
                    <a:pt x="3" y="64"/>
                    <a:pt x="3" y="65"/>
                  </a:cubicBezTo>
                  <a:cubicBezTo>
                    <a:pt x="4" y="67"/>
                    <a:pt x="8" y="70"/>
                    <a:pt x="12" y="71"/>
                  </a:cubicBezTo>
                  <a:cubicBezTo>
                    <a:pt x="18" y="70"/>
                    <a:pt x="33" y="67"/>
                    <a:pt x="44" y="58"/>
                  </a:cubicBezTo>
                  <a:cubicBezTo>
                    <a:pt x="48" y="55"/>
                    <a:pt x="52" y="52"/>
                    <a:pt x="56" y="49"/>
                  </a:cubicBezTo>
                  <a:cubicBezTo>
                    <a:pt x="65" y="41"/>
                    <a:pt x="75" y="34"/>
                    <a:pt x="90" y="23"/>
                  </a:cubicBezTo>
                  <a:cubicBezTo>
                    <a:pt x="97" y="18"/>
                    <a:pt x="103" y="14"/>
                    <a:pt x="107" y="9"/>
                  </a:cubicBezTo>
                  <a:cubicBezTo>
                    <a:pt x="102" y="12"/>
                    <a:pt x="97" y="15"/>
                    <a:pt x="90" y="18"/>
                  </a:cubicBezTo>
                  <a:cubicBezTo>
                    <a:pt x="87" y="20"/>
                    <a:pt x="83" y="21"/>
                    <a:pt x="80" y="23"/>
                  </a:cubicBezTo>
                  <a:cubicBezTo>
                    <a:pt x="70" y="28"/>
                    <a:pt x="58" y="34"/>
                    <a:pt x="47" y="40"/>
                  </a:cubicBezTo>
                  <a:cubicBezTo>
                    <a:pt x="33" y="47"/>
                    <a:pt x="19" y="54"/>
                    <a:pt x="14" y="56"/>
                  </a:cubicBezTo>
                  <a:cubicBezTo>
                    <a:pt x="12" y="57"/>
                    <a:pt x="10" y="58"/>
                    <a:pt x="8" y="59"/>
                  </a:cubicBezTo>
                  <a:cubicBezTo>
                    <a:pt x="6" y="61"/>
                    <a:pt x="4" y="62"/>
                    <a:pt x="2" y="62"/>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 name="Freeform 8521">
              <a:extLst>
                <a:ext uri="{FF2B5EF4-FFF2-40B4-BE49-F238E27FC236}">
                  <a16:creationId xmlns:a16="http://schemas.microsoft.com/office/drawing/2014/main" id="{3F93AF40-2A09-4AB0-8CE2-CB995AEFF892}"/>
                </a:ext>
              </a:extLst>
            </p:cNvPr>
            <p:cNvSpPr/>
            <p:nvPr/>
          </p:nvSpPr>
          <p:spPr bwMode="auto">
            <a:xfrm>
              <a:off x="5932488" y="3592513"/>
              <a:ext cx="123825" cy="74613"/>
            </a:xfrm>
            <a:custGeom>
              <a:avLst/>
              <a:gdLst>
                <a:gd name="T0" fmla="*/ 105 w 105"/>
                <a:gd name="T1" fmla="*/ 0 h 62"/>
                <a:gd name="T2" fmla="*/ 88 w 105"/>
                <a:gd name="T3" fmla="*/ 9 h 62"/>
                <a:gd name="T4" fmla="*/ 78 w 105"/>
                <a:gd name="T5" fmla="*/ 14 h 62"/>
                <a:gd name="T6" fmla="*/ 45 w 105"/>
                <a:gd name="T7" fmla="*/ 31 h 62"/>
                <a:gd name="T8" fmla="*/ 12 w 105"/>
                <a:gd name="T9" fmla="*/ 47 h 62"/>
                <a:gd name="T10" fmla="*/ 6 w 105"/>
                <a:gd name="T11" fmla="*/ 50 h 62"/>
                <a:gd name="T12" fmla="*/ 1 w 105"/>
                <a:gd name="T13" fmla="*/ 53 h 62"/>
                <a:gd name="T14" fmla="*/ 4 w 105"/>
                <a:gd name="T15" fmla="*/ 59 h 62"/>
                <a:gd name="T16" fmla="*/ 5 w 105"/>
                <a:gd name="T17" fmla="*/ 60 h 62"/>
                <a:gd name="T18" fmla="*/ 10 w 105"/>
                <a:gd name="T19" fmla="*/ 62 h 62"/>
                <a:gd name="T20" fmla="*/ 18 w 105"/>
                <a:gd name="T21" fmla="*/ 61 h 62"/>
                <a:gd name="T22" fmla="*/ 15 w 105"/>
                <a:gd name="T23" fmla="*/ 54 h 62"/>
                <a:gd name="T24" fmla="*/ 27 w 105"/>
                <a:gd name="T25" fmla="*/ 44 h 62"/>
                <a:gd name="T26" fmla="*/ 52 w 105"/>
                <a:gd name="T27" fmla="*/ 30 h 62"/>
                <a:gd name="T28" fmla="*/ 79 w 105"/>
                <a:gd name="T29" fmla="*/ 19 h 62"/>
                <a:gd name="T30" fmla="*/ 84 w 105"/>
                <a:gd name="T31" fmla="*/ 18 h 62"/>
                <a:gd name="T32" fmla="*/ 88 w 105"/>
                <a:gd name="T33" fmla="*/ 14 h 62"/>
                <a:gd name="T34" fmla="*/ 105 w 105"/>
                <a:gd name="T3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62">
                  <a:moveTo>
                    <a:pt x="105" y="0"/>
                  </a:moveTo>
                  <a:cubicBezTo>
                    <a:pt x="100" y="3"/>
                    <a:pt x="95" y="6"/>
                    <a:pt x="88" y="9"/>
                  </a:cubicBezTo>
                  <a:cubicBezTo>
                    <a:pt x="85" y="11"/>
                    <a:pt x="81" y="12"/>
                    <a:pt x="78" y="14"/>
                  </a:cubicBezTo>
                  <a:cubicBezTo>
                    <a:pt x="68" y="19"/>
                    <a:pt x="56" y="25"/>
                    <a:pt x="45" y="31"/>
                  </a:cubicBezTo>
                  <a:cubicBezTo>
                    <a:pt x="31" y="38"/>
                    <a:pt x="17" y="45"/>
                    <a:pt x="12" y="47"/>
                  </a:cubicBezTo>
                  <a:cubicBezTo>
                    <a:pt x="10" y="48"/>
                    <a:pt x="8" y="49"/>
                    <a:pt x="6" y="50"/>
                  </a:cubicBezTo>
                  <a:cubicBezTo>
                    <a:pt x="4" y="52"/>
                    <a:pt x="2" y="53"/>
                    <a:pt x="1" y="53"/>
                  </a:cubicBezTo>
                  <a:cubicBezTo>
                    <a:pt x="0" y="55"/>
                    <a:pt x="1" y="57"/>
                    <a:pt x="4" y="59"/>
                  </a:cubicBezTo>
                  <a:cubicBezTo>
                    <a:pt x="5" y="60"/>
                    <a:pt x="5" y="60"/>
                    <a:pt x="5" y="60"/>
                  </a:cubicBezTo>
                  <a:cubicBezTo>
                    <a:pt x="6" y="61"/>
                    <a:pt x="8" y="62"/>
                    <a:pt x="10" y="62"/>
                  </a:cubicBezTo>
                  <a:cubicBezTo>
                    <a:pt x="12" y="62"/>
                    <a:pt x="15" y="61"/>
                    <a:pt x="18" y="61"/>
                  </a:cubicBezTo>
                  <a:cubicBezTo>
                    <a:pt x="16" y="60"/>
                    <a:pt x="15" y="58"/>
                    <a:pt x="15" y="54"/>
                  </a:cubicBezTo>
                  <a:cubicBezTo>
                    <a:pt x="16" y="50"/>
                    <a:pt x="24" y="47"/>
                    <a:pt x="27" y="44"/>
                  </a:cubicBezTo>
                  <a:cubicBezTo>
                    <a:pt x="35" y="39"/>
                    <a:pt x="43" y="34"/>
                    <a:pt x="52" y="30"/>
                  </a:cubicBezTo>
                  <a:cubicBezTo>
                    <a:pt x="61" y="26"/>
                    <a:pt x="70" y="23"/>
                    <a:pt x="79" y="19"/>
                  </a:cubicBezTo>
                  <a:cubicBezTo>
                    <a:pt x="80" y="19"/>
                    <a:pt x="82" y="18"/>
                    <a:pt x="84" y="18"/>
                  </a:cubicBezTo>
                  <a:cubicBezTo>
                    <a:pt x="85" y="17"/>
                    <a:pt x="87" y="15"/>
                    <a:pt x="88" y="14"/>
                  </a:cubicBezTo>
                  <a:cubicBezTo>
                    <a:pt x="95" y="9"/>
                    <a:pt x="101" y="5"/>
                    <a:pt x="105" y="0"/>
                  </a:cubicBezTo>
                </a:path>
              </a:pathLst>
            </a:custGeom>
            <a:solidFill>
              <a:srgbClr val="8221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 name="Freeform 8522">
              <a:extLst>
                <a:ext uri="{FF2B5EF4-FFF2-40B4-BE49-F238E27FC236}">
                  <a16:creationId xmlns:a16="http://schemas.microsoft.com/office/drawing/2014/main" id="{ABC6DD43-9BAB-462F-A34A-B0919DAE1787}"/>
                </a:ext>
              </a:extLst>
            </p:cNvPr>
            <p:cNvSpPr>
              <a:spLocks noEditPoints="1"/>
            </p:cNvSpPr>
            <p:nvPr/>
          </p:nvSpPr>
          <p:spPr bwMode="auto">
            <a:xfrm>
              <a:off x="5932488" y="3582988"/>
              <a:ext cx="131763" cy="84138"/>
            </a:xfrm>
            <a:custGeom>
              <a:avLst/>
              <a:gdLst>
                <a:gd name="T0" fmla="*/ 4 w 110"/>
                <a:gd name="T1" fmla="*/ 68 h 71"/>
                <a:gd name="T2" fmla="*/ 8 w 110"/>
                <a:gd name="T3" fmla="*/ 71 h 71"/>
                <a:gd name="T4" fmla="*/ 9 w 110"/>
                <a:gd name="T5" fmla="*/ 71 h 71"/>
                <a:gd name="T6" fmla="*/ 18 w 110"/>
                <a:gd name="T7" fmla="*/ 69 h 71"/>
                <a:gd name="T8" fmla="*/ 17 w 110"/>
                <a:gd name="T9" fmla="*/ 69 h 71"/>
                <a:gd name="T10" fmla="*/ 9 w 110"/>
                <a:gd name="T11" fmla="*/ 70 h 71"/>
                <a:gd name="T12" fmla="*/ 4 w 110"/>
                <a:gd name="T13" fmla="*/ 68 h 71"/>
                <a:gd name="T14" fmla="*/ 110 w 110"/>
                <a:gd name="T15" fmla="*/ 0 h 71"/>
                <a:gd name="T16" fmla="*/ 76 w 110"/>
                <a:gd name="T17" fmla="*/ 21 h 71"/>
                <a:gd name="T18" fmla="*/ 11 w 110"/>
                <a:gd name="T19" fmla="*/ 55 h 71"/>
                <a:gd name="T20" fmla="*/ 0 w 110"/>
                <a:gd name="T21" fmla="*/ 60 h 71"/>
                <a:gd name="T22" fmla="*/ 0 w 110"/>
                <a:gd name="T23" fmla="*/ 61 h 71"/>
                <a:gd name="T24" fmla="*/ 0 w 110"/>
                <a:gd name="T25" fmla="*/ 61 h 71"/>
                <a:gd name="T26" fmla="*/ 5 w 110"/>
                <a:gd name="T27" fmla="*/ 58 h 71"/>
                <a:gd name="T28" fmla="*/ 11 w 110"/>
                <a:gd name="T29" fmla="*/ 55 h 71"/>
                <a:gd name="T30" fmla="*/ 44 w 110"/>
                <a:gd name="T31" fmla="*/ 39 h 71"/>
                <a:gd name="T32" fmla="*/ 77 w 110"/>
                <a:gd name="T33" fmla="*/ 22 h 71"/>
                <a:gd name="T34" fmla="*/ 87 w 110"/>
                <a:gd name="T35" fmla="*/ 17 h 71"/>
                <a:gd name="T36" fmla="*/ 104 w 110"/>
                <a:gd name="T37" fmla="*/ 8 h 71"/>
                <a:gd name="T38" fmla="*/ 87 w 110"/>
                <a:gd name="T39" fmla="*/ 22 h 71"/>
                <a:gd name="T40" fmla="*/ 83 w 110"/>
                <a:gd name="T41" fmla="*/ 26 h 71"/>
                <a:gd name="T42" fmla="*/ 86 w 110"/>
                <a:gd name="T43" fmla="*/ 24 h 71"/>
                <a:gd name="T44" fmla="*/ 88 w 110"/>
                <a:gd name="T45" fmla="*/ 23 h 71"/>
                <a:gd name="T46" fmla="*/ 110 w 110"/>
                <a:gd name="T4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71">
                  <a:moveTo>
                    <a:pt x="4" y="68"/>
                  </a:moveTo>
                  <a:cubicBezTo>
                    <a:pt x="8" y="71"/>
                    <a:pt x="8" y="71"/>
                    <a:pt x="8" y="71"/>
                  </a:cubicBezTo>
                  <a:cubicBezTo>
                    <a:pt x="8" y="71"/>
                    <a:pt x="9" y="71"/>
                    <a:pt x="9" y="71"/>
                  </a:cubicBezTo>
                  <a:cubicBezTo>
                    <a:pt x="11" y="71"/>
                    <a:pt x="14" y="70"/>
                    <a:pt x="18" y="69"/>
                  </a:cubicBezTo>
                  <a:cubicBezTo>
                    <a:pt x="18" y="69"/>
                    <a:pt x="17" y="69"/>
                    <a:pt x="17" y="69"/>
                  </a:cubicBezTo>
                  <a:cubicBezTo>
                    <a:pt x="14" y="69"/>
                    <a:pt x="11" y="70"/>
                    <a:pt x="9" y="70"/>
                  </a:cubicBezTo>
                  <a:cubicBezTo>
                    <a:pt x="7" y="70"/>
                    <a:pt x="5" y="69"/>
                    <a:pt x="4" y="68"/>
                  </a:cubicBezTo>
                  <a:moveTo>
                    <a:pt x="110" y="0"/>
                  </a:moveTo>
                  <a:cubicBezTo>
                    <a:pt x="105" y="9"/>
                    <a:pt x="94" y="13"/>
                    <a:pt x="76" y="21"/>
                  </a:cubicBezTo>
                  <a:cubicBezTo>
                    <a:pt x="54" y="32"/>
                    <a:pt x="19" y="51"/>
                    <a:pt x="11" y="55"/>
                  </a:cubicBezTo>
                  <a:cubicBezTo>
                    <a:pt x="6" y="57"/>
                    <a:pt x="3" y="59"/>
                    <a:pt x="0" y="60"/>
                  </a:cubicBezTo>
                  <a:cubicBezTo>
                    <a:pt x="0" y="61"/>
                    <a:pt x="0" y="61"/>
                    <a:pt x="0" y="61"/>
                  </a:cubicBezTo>
                  <a:cubicBezTo>
                    <a:pt x="0" y="61"/>
                    <a:pt x="0" y="61"/>
                    <a:pt x="0" y="61"/>
                  </a:cubicBezTo>
                  <a:cubicBezTo>
                    <a:pt x="1" y="61"/>
                    <a:pt x="3" y="60"/>
                    <a:pt x="5" y="58"/>
                  </a:cubicBezTo>
                  <a:cubicBezTo>
                    <a:pt x="7" y="57"/>
                    <a:pt x="9" y="56"/>
                    <a:pt x="11" y="55"/>
                  </a:cubicBezTo>
                  <a:cubicBezTo>
                    <a:pt x="16" y="53"/>
                    <a:pt x="30" y="46"/>
                    <a:pt x="44" y="39"/>
                  </a:cubicBezTo>
                  <a:cubicBezTo>
                    <a:pt x="55" y="33"/>
                    <a:pt x="67" y="27"/>
                    <a:pt x="77" y="22"/>
                  </a:cubicBezTo>
                  <a:cubicBezTo>
                    <a:pt x="80" y="20"/>
                    <a:pt x="84" y="19"/>
                    <a:pt x="87" y="17"/>
                  </a:cubicBezTo>
                  <a:cubicBezTo>
                    <a:pt x="94" y="14"/>
                    <a:pt x="99" y="11"/>
                    <a:pt x="104" y="8"/>
                  </a:cubicBezTo>
                  <a:cubicBezTo>
                    <a:pt x="100" y="13"/>
                    <a:pt x="94" y="17"/>
                    <a:pt x="87" y="22"/>
                  </a:cubicBezTo>
                  <a:cubicBezTo>
                    <a:pt x="86" y="23"/>
                    <a:pt x="84" y="25"/>
                    <a:pt x="83" y="26"/>
                  </a:cubicBezTo>
                  <a:cubicBezTo>
                    <a:pt x="84" y="25"/>
                    <a:pt x="85" y="25"/>
                    <a:pt x="86" y="24"/>
                  </a:cubicBezTo>
                  <a:cubicBezTo>
                    <a:pt x="87" y="24"/>
                    <a:pt x="87" y="23"/>
                    <a:pt x="88" y="23"/>
                  </a:cubicBezTo>
                  <a:cubicBezTo>
                    <a:pt x="101" y="13"/>
                    <a:pt x="108" y="6"/>
                    <a:pt x="110" y="0"/>
                  </a:cubicBezTo>
                </a:path>
              </a:pathLst>
            </a:custGeom>
            <a:solidFill>
              <a:srgbClr val="4C1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 name="Freeform 8523">
              <a:extLst>
                <a:ext uri="{FF2B5EF4-FFF2-40B4-BE49-F238E27FC236}">
                  <a16:creationId xmlns:a16="http://schemas.microsoft.com/office/drawing/2014/main" id="{7218F1D1-E16F-4419-AA50-03D7F1DE1C8C}"/>
                </a:ext>
              </a:extLst>
            </p:cNvPr>
            <p:cNvSpPr/>
            <p:nvPr/>
          </p:nvSpPr>
          <p:spPr bwMode="auto">
            <a:xfrm>
              <a:off x="5918200" y="3651250"/>
              <a:ext cx="19050" cy="12700"/>
            </a:xfrm>
            <a:custGeom>
              <a:avLst/>
              <a:gdLst>
                <a:gd name="T0" fmla="*/ 4 w 16"/>
                <a:gd name="T1" fmla="*/ 1 h 11"/>
                <a:gd name="T2" fmla="*/ 0 w 16"/>
                <a:gd name="T3" fmla="*/ 0 h 11"/>
                <a:gd name="T4" fmla="*/ 2 w 16"/>
                <a:gd name="T5" fmla="*/ 2 h 11"/>
                <a:gd name="T6" fmla="*/ 9 w 16"/>
                <a:gd name="T7" fmla="*/ 6 h 11"/>
                <a:gd name="T8" fmla="*/ 16 w 16"/>
                <a:gd name="T9" fmla="*/ 11 h 11"/>
                <a:gd name="T10" fmla="*/ 12 w 16"/>
                <a:gd name="T11" fmla="*/ 4 h 11"/>
                <a:gd name="T12" fmla="*/ 12 w 16"/>
                <a:gd name="T13" fmla="*/ 3 h 11"/>
                <a:gd name="T14" fmla="*/ 4 w 16"/>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4" y="1"/>
                  </a:moveTo>
                  <a:cubicBezTo>
                    <a:pt x="2" y="0"/>
                    <a:pt x="1" y="0"/>
                    <a:pt x="0" y="0"/>
                  </a:cubicBezTo>
                  <a:cubicBezTo>
                    <a:pt x="0" y="1"/>
                    <a:pt x="1" y="1"/>
                    <a:pt x="2" y="2"/>
                  </a:cubicBezTo>
                  <a:cubicBezTo>
                    <a:pt x="4" y="3"/>
                    <a:pt x="7" y="3"/>
                    <a:pt x="9" y="6"/>
                  </a:cubicBezTo>
                  <a:cubicBezTo>
                    <a:pt x="11" y="8"/>
                    <a:pt x="13" y="10"/>
                    <a:pt x="16" y="11"/>
                  </a:cubicBezTo>
                  <a:cubicBezTo>
                    <a:pt x="13" y="9"/>
                    <a:pt x="11" y="6"/>
                    <a:pt x="12" y="4"/>
                  </a:cubicBezTo>
                  <a:cubicBezTo>
                    <a:pt x="12" y="3"/>
                    <a:pt x="12" y="3"/>
                    <a:pt x="12" y="3"/>
                  </a:cubicBezTo>
                  <a:cubicBezTo>
                    <a:pt x="9" y="5"/>
                    <a:pt x="7" y="3"/>
                    <a:pt x="4" y="1"/>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 name="Freeform 8524">
              <a:extLst>
                <a:ext uri="{FF2B5EF4-FFF2-40B4-BE49-F238E27FC236}">
                  <a16:creationId xmlns:a16="http://schemas.microsoft.com/office/drawing/2014/main" id="{36129977-3998-4691-AB62-11613F1704F4}"/>
                </a:ext>
              </a:extLst>
            </p:cNvPr>
            <p:cNvSpPr>
              <a:spLocks noEditPoints="1"/>
            </p:cNvSpPr>
            <p:nvPr/>
          </p:nvSpPr>
          <p:spPr bwMode="auto">
            <a:xfrm>
              <a:off x="5916613" y="3649663"/>
              <a:ext cx="25400" cy="17463"/>
            </a:xfrm>
            <a:custGeom>
              <a:avLst/>
              <a:gdLst>
                <a:gd name="T0" fmla="*/ 22 w 22"/>
                <a:gd name="T1" fmla="*/ 15 h 15"/>
                <a:gd name="T2" fmla="*/ 16 w 22"/>
                <a:gd name="T3" fmla="*/ 13 h 15"/>
                <a:gd name="T4" fmla="*/ 10 w 22"/>
                <a:gd name="T5" fmla="*/ 8 h 15"/>
                <a:gd name="T6" fmla="*/ 4 w 22"/>
                <a:gd name="T7" fmla="*/ 4 h 15"/>
                <a:gd name="T8" fmla="*/ 2 w 22"/>
                <a:gd name="T9" fmla="*/ 3 h 15"/>
                <a:gd name="T10" fmla="*/ 0 w 22"/>
                <a:gd name="T11" fmla="*/ 2 h 15"/>
                <a:gd name="T12" fmla="*/ 0 w 22"/>
                <a:gd name="T13" fmla="*/ 1 h 15"/>
                <a:gd name="T14" fmla="*/ 1 w 22"/>
                <a:gd name="T15" fmla="*/ 1 h 15"/>
                <a:gd name="T16" fmla="*/ 5 w 22"/>
                <a:gd name="T17" fmla="*/ 1 h 15"/>
                <a:gd name="T18" fmla="*/ 7 w 22"/>
                <a:gd name="T19" fmla="*/ 2 h 15"/>
                <a:gd name="T20" fmla="*/ 12 w 22"/>
                <a:gd name="T21" fmla="*/ 3 h 15"/>
                <a:gd name="T22" fmla="*/ 15 w 22"/>
                <a:gd name="T23" fmla="*/ 2 h 15"/>
                <a:gd name="T24" fmla="*/ 14 w 22"/>
                <a:gd name="T25" fmla="*/ 5 h 15"/>
                <a:gd name="T26" fmla="*/ 17 w 22"/>
                <a:gd name="T27" fmla="*/ 11 h 15"/>
                <a:gd name="T28" fmla="*/ 22 w 22"/>
                <a:gd name="T29" fmla="*/ 15 h 15"/>
                <a:gd name="T30" fmla="*/ 10 w 22"/>
                <a:gd name="T31" fmla="*/ 5 h 15"/>
                <a:gd name="T32" fmla="*/ 11 w 22"/>
                <a:gd name="T33" fmla="*/ 7 h 15"/>
                <a:gd name="T34" fmla="*/ 12 w 22"/>
                <a:gd name="T35" fmla="*/ 8 h 15"/>
                <a:gd name="T36" fmla="*/ 12 w 22"/>
                <a:gd name="T37" fmla="*/ 6 h 15"/>
                <a:gd name="T38" fmla="*/ 10 w 22"/>
                <a:gd name="T39"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5">
                  <a:moveTo>
                    <a:pt x="22" y="15"/>
                  </a:moveTo>
                  <a:cubicBezTo>
                    <a:pt x="16" y="13"/>
                    <a:pt x="16" y="13"/>
                    <a:pt x="16" y="13"/>
                  </a:cubicBezTo>
                  <a:cubicBezTo>
                    <a:pt x="14" y="12"/>
                    <a:pt x="11" y="10"/>
                    <a:pt x="10" y="8"/>
                  </a:cubicBezTo>
                  <a:cubicBezTo>
                    <a:pt x="8" y="6"/>
                    <a:pt x="6" y="5"/>
                    <a:pt x="4" y="4"/>
                  </a:cubicBezTo>
                  <a:cubicBezTo>
                    <a:pt x="4" y="4"/>
                    <a:pt x="3" y="4"/>
                    <a:pt x="2" y="3"/>
                  </a:cubicBezTo>
                  <a:cubicBezTo>
                    <a:pt x="2" y="3"/>
                    <a:pt x="1" y="3"/>
                    <a:pt x="0" y="2"/>
                  </a:cubicBezTo>
                  <a:cubicBezTo>
                    <a:pt x="0" y="1"/>
                    <a:pt x="0" y="1"/>
                    <a:pt x="0" y="1"/>
                  </a:cubicBezTo>
                  <a:cubicBezTo>
                    <a:pt x="1" y="1"/>
                    <a:pt x="1" y="1"/>
                    <a:pt x="1" y="1"/>
                  </a:cubicBezTo>
                  <a:cubicBezTo>
                    <a:pt x="2" y="0"/>
                    <a:pt x="4" y="0"/>
                    <a:pt x="5" y="1"/>
                  </a:cubicBezTo>
                  <a:cubicBezTo>
                    <a:pt x="6" y="1"/>
                    <a:pt x="7" y="2"/>
                    <a:pt x="7" y="2"/>
                  </a:cubicBezTo>
                  <a:cubicBezTo>
                    <a:pt x="9" y="3"/>
                    <a:pt x="11" y="4"/>
                    <a:pt x="12" y="3"/>
                  </a:cubicBezTo>
                  <a:cubicBezTo>
                    <a:pt x="15" y="2"/>
                    <a:pt x="15" y="2"/>
                    <a:pt x="15" y="2"/>
                  </a:cubicBezTo>
                  <a:cubicBezTo>
                    <a:pt x="14" y="5"/>
                    <a:pt x="14" y="5"/>
                    <a:pt x="14" y="5"/>
                  </a:cubicBezTo>
                  <a:cubicBezTo>
                    <a:pt x="13" y="7"/>
                    <a:pt x="14" y="9"/>
                    <a:pt x="17" y="11"/>
                  </a:cubicBezTo>
                  <a:cubicBezTo>
                    <a:pt x="22" y="15"/>
                    <a:pt x="22" y="15"/>
                    <a:pt x="22" y="15"/>
                  </a:cubicBezTo>
                  <a:moveTo>
                    <a:pt x="10" y="5"/>
                  </a:moveTo>
                  <a:cubicBezTo>
                    <a:pt x="10" y="6"/>
                    <a:pt x="11" y="6"/>
                    <a:pt x="11" y="7"/>
                  </a:cubicBezTo>
                  <a:cubicBezTo>
                    <a:pt x="11" y="7"/>
                    <a:pt x="12" y="8"/>
                    <a:pt x="12" y="8"/>
                  </a:cubicBezTo>
                  <a:cubicBezTo>
                    <a:pt x="12" y="7"/>
                    <a:pt x="12" y="6"/>
                    <a:pt x="12" y="6"/>
                  </a:cubicBezTo>
                  <a:cubicBezTo>
                    <a:pt x="11" y="6"/>
                    <a:pt x="10" y="6"/>
                    <a:pt x="10" y="5"/>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 name="Freeform 8525">
              <a:extLst>
                <a:ext uri="{FF2B5EF4-FFF2-40B4-BE49-F238E27FC236}">
                  <a16:creationId xmlns:a16="http://schemas.microsoft.com/office/drawing/2014/main" id="{BC79502B-D729-4852-8255-6D5D8892CF81}"/>
                </a:ext>
              </a:extLst>
            </p:cNvPr>
            <p:cNvSpPr/>
            <p:nvPr/>
          </p:nvSpPr>
          <p:spPr bwMode="auto">
            <a:xfrm>
              <a:off x="5916613" y="3556000"/>
              <a:ext cx="38100" cy="101600"/>
            </a:xfrm>
            <a:custGeom>
              <a:avLst/>
              <a:gdLst>
                <a:gd name="T0" fmla="*/ 3 w 32"/>
                <a:gd name="T1" fmla="*/ 0 h 85"/>
                <a:gd name="T2" fmla="*/ 6 w 32"/>
                <a:gd name="T3" fmla="*/ 4 h 85"/>
                <a:gd name="T4" fmla="*/ 12 w 32"/>
                <a:gd name="T5" fmla="*/ 15 h 85"/>
                <a:gd name="T6" fmla="*/ 17 w 32"/>
                <a:gd name="T7" fmla="*/ 25 h 85"/>
                <a:gd name="T8" fmla="*/ 18 w 32"/>
                <a:gd name="T9" fmla="*/ 42 h 85"/>
                <a:gd name="T10" fmla="*/ 15 w 32"/>
                <a:gd name="T11" fmla="*/ 55 h 85"/>
                <a:gd name="T12" fmla="*/ 10 w 32"/>
                <a:gd name="T13" fmla="*/ 70 h 85"/>
                <a:gd name="T14" fmla="*/ 2 w 32"/>
                <a:gd name="T15" fmla="*/ 76 h 85"/>
                <a:gd name="T16" fmla="*/ 1 w 32"/>
                <a:gd name="T17" fmla="*/ 80 h 85"/>
                <a:gd name="T18" fmla="*/ 5 w 32"/>
                <a:gd name="T19" fmla="*/ 81 h 85"/>
                <a:gd name="T20" fmla="*/ 13 w 32"/>
                <a:gd name="T21" fmla="*/ 83 h 85"/>
                <a:gd name="T22" fmla="*/ 24 w 32"/>
                <a:gd name="T23" fmla="*/ 52 h 85"/>
                <a:gd name="T24" fmla="*/ 3 w 32"/>
                <a:gd name="T2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85">
                  <a:moveTo>
                    <a:pt x="3" y="0"/>
                  </a:moveTo>
                  <a:cubicBezTo>
                    <a:pt x="4" y="1"/>
                    <a:pt x="5" y="3"/>
                    <a:pt x="6" y="4"/>
                  </a:cubicBezTo>
                  <a:cubicBezTo>
                    <a:pt x="10" y="8"/>
                    <a:pt x="11" y="12"/>
                    <a:pt x="12" y="15"/>
                  </a:cubicBezTo>
                  <a:cubicBezTo>
                    <a:pt x="12" y="18"/>
                    <a:pt x="18" y="20"/>
                    <a:pt x="17" y="25"/>
                  </a:cubicBezTo>
                  <a:cubicBezTo>
                    <a:pt x="17" y="31"/>
                    <a:pt x="18" y="38"/>
                    <a:pt x="18" y="42"/>
                  </a:cubicBezTo>
                  <a:cubicBezTo>
                    <a:pt x="19" y="46"/>
                    <a:pt x="15" y="47"/>
                    <a:pt x="15" y="55"/>
                  </a:cubicBezTo>
                  <a:cubicBezTo>
                    <a:pt x="15" y="64"/>
                    <a:pt x="13" y="65"/>
                    <a:pt x="10" y="70"/>
                  </a:cubicBezTo>
                  <a:cubicBezTo>
                    <a:pt x="8" y="74"/>
                    <a:pt x="6" y="74"/>
                    <a:pt x="2" y="76"/>
                  </a:cubicBezTo>
                  <a:cubicBezTo>
                    <a:pt x="0" y="78"/>
                    <a:pt x="0" y="79"/>
                    <a:pt x="1" y="80"/>
                  </a:cubicBezTo>
                  <a:cubicBezTo>
                    <a:pt x="2" y="80"/>
                    <a:pt x="3" y="80"/>
                    <a:pt x="5" y="81"/>
                  </a:cubicBezTo>
                  <a:cubicBezTo>
                    <a:pt x="8" y="83"/>
                    <a:pt x="10" y="85"/>
                    <a:pt x="13" y="83"/>
                  </a:cubicBezTo>
                  <a:cubicBezTo>
                    <a:pt x="14" y="80"/>
                    <a:pt x="17" y="72"/>
                    <a:pt x="24" y="52"/>
                  </a:cubicBezTo>
                  <a:cubicBezTo>
                    <a:pt x="32" y="25"/>
                    <a:pt x="12" y="7"/>
                    <a:pt x="3" y="0"/>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 name="Freeform 8526">
              <a:extLst>
                <a:ext uri="{FF2B5EF4-FFF2-40B4-BE49-F238E27FC236}">
                  <a16:creationId xmlns:a16="http://schemas.microsoft.com/office/drawing/2014/main" id="{5C840385-334E-4356-A8C6-C373398DDC2E}"/>
                </a:ext>
              </a:extLst>
            </p:cNvPr>
            <p:cNvSpPr>
              <a:spLocks noEditPoints="1"/>
            </p:cNvSpPr>
            <p:nvPr/>
          </p:nvSpPr>
          <p:spPr bwMode="auto">
            <a:xfrm>
              <a:off x="5915025" y="3552825"/>
              <a:ext cx="36513" cy="104775"/>
            </a:xfrm>
            <a:custGeom>
              <a:avLst/>
              <a:gdLst>
                <a:gd name="T0" fmla="*/ 12 w 31"/>
                <a:gd name="T1" fmla="*/ 88 h 88"/>
                <a:gd name="T2" fmla="*/ 7 w 31"/>
                <a:gd name="T3" fmla="*/ 86 h 88"/>
                <a:gd name="T4" fmla="*/ 6 w 31"/>
                <a:gd name="T5" fmla="*/ 84 h 88"/>
                <a:gd name="T6" fmla="*/ 2 w 31"/>
                <a:gd name="T7" fmla="*/ 84 h 88"/>
                <a:gd name="T8" fmla="*/ 2 w 31"/>
                <a:gd name="T9" fmla="*/ 85 h 88"/>
                <a:gd name="T10" fmla="*/ 1 w 31"/>
                <a:gd name="T11" fmla="*/ 84 h 88"/>
                <a:gd name="T12" fmla="*/ 0 w 31"/>
                <a:gd name="T13" fmla="*/ 82 h 88"/>
                <a:gd name="T14" fmla="*/ 3 w 31"/>
                <a:gd name="T15" fmla="*/ 79 h 88"/>
                <a:gd name="T16" fmla="*/ 5 w 31"/>
                <a:gd name="T17" fmla="*/ 77 h 88"/>
                <a:gd name="T18" fmla="*/ 11 w 31"/>
                <a:gd name="T19" fmla="*/ 72 h 88"/>
                <a:gd name="T20" fmla="*/ 12 w 31"/>
                <a:gd name="T21" fmla="*/ 70 h 88"/>
                <a:gd name="T22" fmla="*/ 15 w 31"/>
                <a:gd name="T23" fmla="*/ 58 h 88"/>
                <a:gd name="T24" fmla="*/ 17 w 31"/>
                <a:gd name="T25" fmla="*/ 49 h 88"/>
                <a:gd name="T26" fmla="*/ 18 w 31"/>
                <a:gd name="T27" fmla="*/ 45 h 88"/>
                <a:gd name="T28" fmla="*/ 18 w 31"/>
                <a:gd name="T29" fmla="*/ 42 h 88"/>
                <a:gd name="T30" fmla="*/ 17 w 31"/>
                <a:gd name="T31" fmla="*/ 28 h 88"/>
                <a:gd name="T32" fmla="*/ 14 w 31"/>
                <a:gd name="T33" fmla="*/ 22 h 88"/>
                <a:gd name="T34" fmla="*/ 12 w 31"/>
                <a:gd name="T35" fmla="*/ 18 h 88"/>
                <a:gd name="T36" fmla="*/ 7 w 31"/>
                <a:gd name="T37" fmla="*/ 8 h 88"/>
                <a:gd name="T38" fmla="*/ 3 w 31"/>
                <a:gd name="T39" fmla="*/ 3 h 88"/>
                <a:gd name="T40" fmla="*/ 1 w 31"/>
                <a:gd name="T41" fmla="*/ 0 h 88"/>
                <a:gd name="T42" fmla="*/ 4 w 31"/>
                <a:gd name="T43" fmla="*/ 2 h 88"/>
                <a:gd name="T44" fmla="*/ 26 w 31"/>
                <a:gd name="T45" fmla="*/ 56 h 88"/>
                <a:gd name="T46" fmla="*/ 16 w 31"/>
                <a:gd name="T47" fmla="*/ 84 h 88"/>
                <a:gd name="T48" fmla="*/ 15 w 31"/>
                <a:gd name="T49" fmla="*/ 87 h 88"/>
                <a:gd name="T50" fmla="*/ 14 w 31"/>
                <a:gd name="T51" fmla="*/ 87 h 88"/>
                <a:gd name="T52" fmla="*/ 12 w 31"/>
                <a:gd name="T53" fmla="*/ 88 h 88"/>
                <a:gd name="T54" fmla="*/ 4 w 31"/>
                <a:gd name="T55" fmla="*/ 82 h 88"/>
                <a:gd name="T56" fmla="*/ 6 w 31"/>
                <a:gd name="T57" fmla="*/ 83 h 88"/>
                <a:gd name="T58" fmla="*/ 8 w 31"/>
                <a:gd name="T59" fmla="*/ 84 h 88"/>
                <a:gd name="T60" fmla="*/ 12 w 31"/>
                <a:gd name="T61" fmla="*/ 86 h 88"/>
                <a:gd name="T62" fmla="*/ 13 w 31"/>
                <a:gd name="T63" fmla="*/ 86 h 88"/>
                <a:gd name="T64" fmla="*/ 14 w 31"/>
                <a:gd name="T65" fmla="*/ 83 h 88"/>
                <a:gd name="T66" fmla="*/ 24 w 31"/>
                <a:gd name="T67" fmla="*/ 55 h 88"/>
                <a:gd name="T68" fmla="*/ 10 w 31"/>
                <a:gd name="T69" fmla="*/ 9 h 88"/>
                <a:gd name="T70" fmla="*/ 14 w 31"/>
                <a:gd name="T71" fmla="*/ 18 h 88"/>
                <a:gd name="T72" fmla="*/ 15 w 31"/>
                <a:gd name="T73" fmla="*/ 20 h 88"/>
                <a:gd name="T74" fmla="*/ 19 w 31"/>
                <a:gd name="T75" fmla="*/ 29 h 88"/>
                <a:gd name="T76" fmla="*/ 20 w 31"/>
                <a:gd name="T77" fmla="*/ 41 h 88"/>
                <a:gd name="T78" fmla="*/ 20 w 31"/>
                <a:gd name="T79" fmla="*/ 45 h 88"/>
                <a:gd name="T80" fmla="*/ 19 w 31"/>
                <a:gd name="T81" fmla="*/ 50 h 88"/>
                <a:gd name="T82" fmla="*/ 17 w 31"/>
                <a:gd name="T83" fmla="*/ 58 h 88"/>
                <a:gd name="T84" fmla="*/ 13 w 31"/>
                <a:gd name="T85" fmla="*/ 70 h 88"/>
                <a:gd name="T86" fmla="*/ 12 w 31"/>
                <a:gd name="T87" fmla="*/ 73 h 88"/>
                <a:gd name="T88" fmla="*/ 6 w 31"/>
                <a:gd name="T89" fmla="*/ 79 h 88"/>
                <a:gd name="T90" fmla="*/ 4 w 31"/>
                <a:gd name="T91" fmla="*/ 80 h 88"/>
                <a:gd name="T92" fmla="*/ 2 w 31"/>
                <a:gd name="T93" fmla="*/ 82 h 88"/>
                <a:gd name="T94" fmla="*/ 2 w 31"/>
                <a:gd name="T95" fmla="*/ 82 h 88"/>
                <a:gd name="T96" fmla="*/ 4 w 31"/>
                <a:gd name="T97"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88">
                  <a:moveTo>
                    <a:pt x="12" y="88"/>
                  </a:moveTo>
                  <a:cubicBezTo>
                    <a:pt x="10" y="88"/>
                    <a:pt x="9" y="87"/>
                    <a:pt x="7" y="86"/>
                  </a:cubicBezTo>
                  <a:cubicBezTo>
                    <a:pt x="7" y="85"/>
                    <a:pt x="6" y="85"/>
                    <a:pt x="6" y="84"/>
                  </a:cubicBezTo>
                  <a:cubicBezTo>
                    <a:pt x="4" y="84"/>
                    <a:pt x="3" y="84"/>
                    <a:pt x="2" y="84"/>
                  </a:cubicBezTo>
                  <a:cubicBezTo>
                    <a:pt x="2" y="85"/>
                    <a:pt x="2" y="85"/>
                    <a:pt x="2" y="85"/>
                  </a:cubicBezTo>
                  <a:cubicBezTo>
                    <a:pt x="1" y="84"/>
                    <a:pt x="1" y="84"/>
                    <a:pt x="1" y="84"/>
                  </a:cubicBezTo>
                  <a:cubicBezTo>
                    <a:pt x="1" y="83"/>
                    <a:pt x="0" y="83"/>
                    <a:pt x="0" y="82"/>
                  </a:cubicBezTo>
                  <a:cubicBezTo>
                    <a:pt x="0" y="81"/>
                    <a:pt x="1" y="80"/>
                    <a:pt x="3" y="79"/>
                  </a:cubicBezTo>
                  <a:cubicBezTo>
                    <a:pt x="4" y="78"/>
                    <a:pt x="5" y="78"/>
                    <a:pt x="5" y="77"/>
                  </a:cubicBezTo>
                  <a:cubicBezTo>
                    <a:pt x="7" y="76"/>
                    <a:pt x="9" y="76"/>
                    <a:pt x="11" y="72"/>
                  </a:cubicBezTo>
                  <a:cubicBezTo>
                    <a:pt x="11" y="71"/>
                    <a:pt x="12" y="70"/>
                    <a:pt x="12" y="70"/>
                  </a:cubicBezTo>
                  <a:cubicBezTo>
                    <a:pt x="14" y="67"/>
                    <a:pt x="15" y="65"/>
                    <a:pt x="15" y="58"/>
                  </a:cubicBezTo>
                  <a:cubicBezTo>
                    <a:pt x="15" y="53"/>
                    <a:pt x="17" y="51"/>
                    <a:pt x="17" y="49"/>
                  </a:cubicBezTo>
                  <a:cubicBezTo>
                    <a:pt x="18" y="47"/>
                    <a:pt x="19" y="46"/>
                    <a:pt x="18" y="45"/>
                  </a:cubicBezTo>
                  <a:cubicBezTo>
                    <a:pt x="18" y="44"/>
                    <a:pt x="18" y="43"/>
                    <a:pt x="18" y="42"/>
                  </a:cubicBezTo>
                  <a:cubicBezTo>
                    <a:pt x="18" y="38"/>
                    <a:pt x="17" y="33"/>
                    <a:pt x="17" y="28"/>
                  </a:cubicBezTo>
                  <a:cubicBezTo>
                    <a:pt x="18" y="25"/>
                    <a:pt x="16" y="23"/>
                    <a:pt x="14" y="22"/>
                  </a:cubicBezTo>
                  <a:cubicBezTo>
                    <a:pt x="13" y="21"/>
                    <a:pt x="12" y="20"/>
                    <a:pt x="12" y="18"/>
                  </a:cubicBezTo>
                  <a:cubicBezTo>
                    <a:pt x="11" y="16"/>
                    <a:pt x="10" y="12"/>
                    <a:pt x="7" y="8"/>
                  </a:cubicBezTo>
                  <a:cubicBezTo>
                    <a:pt x="5" y="7"/>
                    <a:pt x="4" y="5"/>
                    <a:pt x="3" y="3"/>
                  </a:cubicBezTo>
                  <a:cubicBezTo>
                    <a:pt x="1" y="0"/>
                    <a:pt x="1" y="0"/>
                    <a:pt x="1" y="0"/>
                  </a:cubicBezTo>
                  <a:cubicBezTo>
                    <a:pt x="4" y="2"/>
                    <a:pt x="4" y="2"/>
                    <a:pt x="4" y="2"/>
                  </a:cubicBezTo>
                  <a:cubicBezTo>
                    <a:pt x="24" y="17"/>
                    <a:pt x="31" y="36"/>
                    <a:pt x="26" y="56"/>
                  </a:cubicBezTo>
                  <a:cubicBezTo>
                    <a:pt x="20" y="71"/>
                    <a:pt x="17" y="79"/>
                    <a:pt x="16" y="84"/>
                  </a:cubicBezTo>
                  <a:cubicBezTo>
                    <a:pt x="15" y="87"/>
                    <a:pt x="15" y="87"/>
                    <a:pt x="15" y="87"/>
                  </a:cubicBezTo>
                  <a:cubicBezTo>
                    <a:pt x="14" y="87"/>
                    <a:pt x="14" y="87"/>
                    <a:pt x="14" y="87"/>
                  </a:cubicBezTo>
                  <a:cubicBezTo>
                    <a:pt x="14" y="87"/>
                    <a:pt x="13" y="88"/>
                    <a:pt x="12" y="88"/>
                  </a:cubicBezTo>
                  <a:moveTo>
                    <a:pt x="4" y="82"/>
                  </a:moveTo>
                  <a:cubicBezTo>
                    <a:pt x="5" y="82"/>
                    <a:pt x="5" y="82"/>
                    <a:pt x="6" y="83"/>
                  </a:cubicBezTo>
                  <a:cubicBezTo>
                    <a:pt x="7" y="83"/>
                    <a:pt x="8" y="84"/>
                    <a:pt x="8" y="84"/>
                  </a:cubicBezTo>
                  <a:cubicBezTo>
                    <a:pt x="10" y="85"/>
                    <a:pt x="11" y="86"/>
                    <a:pt x="12" y="86"/>
                  </a:cubicBezTo>
                  <a:cubicBezTo>
                    <a:pt x="12" y="86"/>
                    <a:pt x="13" y="86"/>
                    <a:pt x="13" y="86"/>
                  </a:cubicBezTo>
                  <a:cubicBezTo>
                    <a:pt x="14" y="83"/>
                    <a:pt x="14" y="83"/>
                    <a:pt x="14" y="83"/>
                  </a:cubicBezTo>
                  <a:cubicBezTo>
                    <a:pt x="16" y="79"/>
                    <a:pt x="19" y="71"/>
                    <a:pt x="24" y="55"/>
                  </a:cubicBezTo>
                  <a:cubicBezTo>
                    <a:pt x="29" y="39"/>
                    <a:pt x="24" y="23"/>
                    <a:pt x="10" y="9"/>
                  </a:cubicBezTo>
                  <a:cubicBezTo>
                    <a:pt x="12" y="13"/>
                    <a:pt x="13" y="16"/>
                    <a:pt x="14" y="18"/>
                  </a:cubicBezTo>
                  <a:cubicBezTo>
                    <a:pt x="14" y="19"/>
                    <a:pt x="14" y="20"/>
                    <a:pt x="15" y="20"/>
                  </a:cubicBezTo>
                  <a:cubicBezTo>
                    <a:pt x="17" y="22"/>
                    <a:pt x="19" y="25"/>
                    <a:pt x="19" y="29"/>
                  </a:cubicBezTo>
                  <a:cubicBezTo>
                    <a:pt x="19" y="33"/>
                    <a:pt x="19" y="37"/>
                    <a:pt x="20" y="41"/>
                  </a:cubicBezTo>
                  <a:cubicBezTo>
                    <a:pt x="20" y="43"/>
                    <a:pt x="20" y="44"/>
                    <a:pt x="20" y="45"/>
                  </a:cubicBezTo>
                  <a:cubicBezTo>
                    <a:pt x="20" y="47"/>
                    <a:pt x="20" y="48"/>
                    <a:pt x="19" y="50"/>
                  </a:cubicBezTo>
                  <a:cubicBezTo>
                    <a:pt x="18" y="52"/>
                    <a:pt x="17" y="54"/>
                    <a:pt x="17" y="58"/>
                  </a:cubicBezTo>
                  <a:cubicBezTo>
                    <a:pt x="16" y="65"/>
                    <a:pt x="15" y="67"/>
                    <a:pt x="13" y="70"/>
                  </a:cubicBezTo>
                  <a:cubicBezTo>
                    <a:pt x="13" y="71"/>
                    <a:pt x="13" y="72"/>
                    <a:pt x="12" y="73"/>
                  </a:cubicBezTo>
                  <a:cubicBezTo>
                    <a:pt x="10" y="77"/>
                    <a:pt x="8" y="78"/>
                    <a:pt x="6" y="79"/>
                  </a:cubicBezTo>
                  <a:cubicBezTo>
                    <a:pt x="5" y="79"/>
                    <a:pt x="5" y="80"/>
                    <a:pt x="4" y="80"/>
                  </a:cubicBezTo>
                  <a:cubicBezTo>
                    <a:pt x="2" y="81"/>
                    <a:pt x="2" y="82"/>
                    <a:pt x="2" y="82"/>
                  </a:cubicBezTo>
                  <a:cubicBezTo>
                    <a:pt x="2" y="82"/>
                    <a:pt x="2" y="82"/>
                    <a:pt x="2" y="82"/>
                  </a:cubicBezTo>
                  <a:cubicBezTo>
                    <a:pt x="3" y="82"/>
                    <a:pt x="3" y="82"/>
                    <a:pt x="4" y="82"/>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 name="Freeform 8527">
              <a:extLst>
                <a:ext uri="{FF2B5EF4-FFF2-40B4-BE49-F238E27FC236}">
                  <a16:creationId xmlns:a16="http://schemas.microsoft.com/office/drawing/2014/main" id="{1ECB307E-4F02-4802-AE94-8752D78949A0}"/>
                </a:ext>
              </a:extLst>
            </p:cNvPr>
            <p:cNvSpPr>
              <a:spLocks noEditPoints="1"/>
            </p:cNvSpPr>
            <p:nvPr/>
          </p:nvSpPr>
          <p:spPr bwMode="auto">
            <a:xfrm>
              <a:off x="5918200" y="3562350"/>
              <a:ext cx="23813" cy="92075"/>
            </a:xfrm>
            <a:custGeom>
              <a:avLst/>
              <a:gdLst>
                <a:gd name="T0" fmla="*/ 17 w 20"/>
                <a:gd name="T1" fmla="*/ 17 h 77"/>
                <a:gd name="T2" fmla="*/ 17 w 20"/>
                <a:gd name="T3" fmla="*/ 20 h 77"/>
                <a:gd name="T4" fmla="*/ 18 w 20"/>
                <a:gd name="T5" fmla="*/ 32 h 77"/>
                <a:gd name="T6" fmla="*/ 18 w 20"/>
                <a:gd name="T7" fmla="*/ 36 h 77"/>
                <a:gd name="T8" fmla="*/ 17 w 20"/>
                <a:gd name="T9" fmla="*/ 41 h 77"/>
                <a:gd name="T10" fmla="*/ 15 w 20"/>
                <a:gd name="T11" fmla="*/ 49 h 77"/>
                <a:gd name="T12" fmla="*/ 11 w 20"/>
                <a:gd name="T13" fmla="*/ 61 h 77"/>
                <a:gd name="T14" fmla="*/ 10 w 20"/>
                <a:gd name="T15" fmla="*/ 64 h 77"/>
                <a:gd name="T16" fmla="*/ 4 w 20"/>
                <a:gd name="T17" fmla="*/ 70 h 77"/>
                <a:gd name="T18" fmla="*/ 2 w 20"/>
                <a:gd name="T19" fmla="*/ 71 h 77"/>
                <a:gd name="T20" fmla="*/ 0 w 20"/>
                <a:gd name="T21" fmla="*/ 73 h 77"/>
                <a:gd name="T22" fmla="*/ 0 w 20"/>
                <a:gd name="T23" fmla="*/ 73 h 77"/>
                <a:gd name="T24" fmla="*/ 2 w 20"/>
                <a:gd name="T25" fmla="*/ 73 h 77"/>
                <a:gd name="T26" fmla="*/ 4 w 20"/>
                <a:gd name="T27" fmla="*/ 74 h 77"/>
                <a:gd name="T28" fmla="*/ 6 w 20"/>
                <a:gd name="T29" fmla="*/ 75 h 77"/>
                <a:gd name="T30" fmla="*/ 10 w 20"/>
                <a:gd name="T31" fmla="*/ 77 h 77"/>
                <a:gd name="T32" fmla="*/ 11 w 20"/>
                <a:gd name="T33" fmla="*/ 77 h 77"/>
                <a:gd name="T34" fmla="*/ 12 w 20"/>
                <a:gd name="T35" fmla="*/ 74 h 77"/>
                <a:gd name="T36" fmla="*/ 12 w 20"/>
                <a:gd name="T37" fmla="*/ 73 h 77"/>
                <a:gd name="T38" fmla="*/ 12 w 20"/>
                <a:gd name="T39" fmla="*/ 66 h 77"/>
                <a:gd name="T40" fmla="*/ 16 w 20"/>
                <a:gd name="T41" fmla="*/ 54 h 77"/>
                <a:gd name="T42" fmla="*/ 17 w 20"/>
                <a:gd name="T43" fmla="*/ 49 h 77"/>
                <a:gd name="T44" fmla="*/ 20 w 20"/>
                <a:gd name="T45" fmla="*/ 40 h 77"/>
                <a:gd name="T46" fmla="*/ 19 w 20"/>
                <a:gd name="T47" fmla="*/ 30 h 77"/>
                <a:gd name="T48" fmla="*/ 19 w 20"/>
                <a:gd name="T49" fmla="*/ 21 h 77"/>
                <a:gd name="T50" fmla="*/ 17 w 20"/>
                <a:gd name="T51" fmla="*/ 17 h 77"/>
                <a:gd name="T52" fmla="*/ 8 w 20"/>
                <a:gd name="T53" fmla="*/ 0 h 77"/>
                <a:gd name="T54" fmla="*/ 12 w 20"/>
                <a:gd name="T55" fmla="*/ 9 h 77"/>
                <a:gd name="T56" fmla="*/ 13 w 20"/>
                <a:gd name="T57" fmla="*/ 11 h 77"/>
                <a:gd name="T58" fmla="*/ 15 w 20"/>
                <a:gd name="T59" fmla="*/ 13 h 77"/>
                <a:gd name="T60" fmla="*/ 14 w 20"/>
                <a:gd name="T61" fmla="*/ 8 h 77"/>
                <a:gd name="T62" fmla="*/ 14 w 20"/>
                <a:gd name="T63" fmla="*/ 7 h 77"/>
                <a:gd name="T64" fmla="*/ 8 w 20"/>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77">
                  <a:moveTo>
                    <a:pt x="17" y="17"/>
                  </a:moveTo>
                  <a:cubicBezTo>
                    <a:pt x="17" y="18"/>
                    <a:pt x="17" y="19"/>
                    <a:pt x="17" y="20"/>
                  </a:cubicBezTo>
                  <a:cubicBezTo>
                    <a:pt x="17" y="24"/>
                    <a:pt x="17" y="28"/>
                    <a:pt x="18" y="32"/>
                  </a:cubicBezTo>
                  <a:cubicBezTo>
                    <a:pt x="18" y="34"/>
                    <a:pt x="18" y="35"/>
                    <a:pt x="18" y="36"/>
                  </a:cubicBezTo>
                  <a:cubicBezTo>
                    <a:pt x="18" y="38"/>
                    <a:pt x="18" y="39"/>
                    <a:pt x="17" y="41"/>
                  </a:cubicBezTo>
                  <a:cubicBezTo>
                    <a:pt x="16" y="43"/>
                    <a:pt x="15" y="45"/>
                    <a:pt x="15" y="49"/>
                  </a:cubicBezTo>
                  <a:cubicBezTo>
                    <a:pt x="14" y="56"/>
                    <a:pt x="13" y="58"/>
                    <a:pt x="11" y="61"/>
                  </a:cubicBezTo>
                  <a:cubicBezTo>
                    <a:pt x="11" y="62"/>
                    <a:pt x="11" y="63"/>
                    <a:pt x="10" y="64"/>
                  </a:cubicBezTo>
                  <a:cubicBezTo>
                    <a:pt x="8" y="68"/>
                    <a:pt x="6" y="69"/>
                    <a:pt x="4" y="70"/>
                  </a:cubicBezTo>
                  <a:cubicBezTo>
                    <a:pt x="3" y="70"/>
                    <a:pt x="3" y="71"/>
                    <a:pt x="2" y="71"/>
                  </a:cubicBezTo>
                  <a:cubicBezTo>
                    <a:pt x="0" y="72"/>
                    <a:pt x="0" y="73"/>
                    <a:pt x="0" y="73"/>
                  </a:cubicBezTo>
                  <a:cubicBezTo>
                    <a:pt x="0" y="73"/>
                    <a:pt x="0" y="73"/>
                    <a:pt x="0" y="73"/>
                  </a:cubicBezTo>
                  <a:cubicBezTo>
                    <a:pt x="1" y="73"/>
                    <a:pt x="1" y="73"/>
                    <a:pt x="2" y="73"/>
                  </a:cubicBezTo>
                  <a:cubicBezTo>
                    <a:pt x="3" y="73"/>
                    <a:pt x="3" y="73"/>
                    <a:pt x="4" y="74"/>
                  </a:cubicBezTo>
                  <a:cubicBezTo>
                    <a:pt x="5" y="74"/>
                    <a:pt x="6" y="75"/>
                    <a:pt x="6" y="75"/>
                  </a:cubicBezTo>
                  <a:cubicBezTo>
                    <a:pt x="8" y="76"/>
                    <a:pt x="9" y="77"/>
                    <a:pt x="10" y="77"/>
                  </a:cubicBezTo>
                  <a:cubicBezTo>
                    <a:pt x="10" y="77"/>
                    <a:pt x="11" y="77"/>
                    <a:pt x="11" y="77"/>
                  </a:cubicBezTo>
                  <a:cubicBezTo>
                    <a:pt x="12" y="74"/>
                    <a:pt x="12" y="74"/>
                    <a:pt x="12" y="74"/>
                  </a:cubicBezTo>
                  <a:cubicBezTo>
                    <a:pt x="12" y="74"/>
                    <a:pt x="12" y="74"/>
                    <a:pt x="12" y="73"/>
                  </a:cubicBezTo>
                  <a:cubicBezTo>
                    <a:pt x="11" y="71"/>
                    <a:pt x="11" y="68"/>
                    <a:pt x="12" y="66"/>
                  </a:cubicBezTo>
                  <a:cubicBezTo>
                    <a:pt x="13" y="62"/>
                    <a:pt x="14" y="58"/>
                    <a:pt x="16" y="54"/>
                  </a:cubicBezTo>
                  <a:cubicBezTo>
                    <a:pt x="16" y="52"/>
                    <a:pt x="17" y="50"/>
                    <a:pt x="17" y="49"/>
                  </a:cubicBezTo>
                  <a:cubicBezTo>
                    <a:pt x="18" y="46"/>
                    <a:pt x="20" y="43"/>
                    <a:pt x="20" y="40"/>
                  </a:cubicBezTo>
                  <a:cubicBezTo>
                    <a:pt x="20" y="37"/>
                    <a:pt x="19" y="34"/>
                    <a:pt x="19" y="30"/>
                  </a:cubicBezTo>
                  <a:cubicBezTo>
                    <a:pt x="19" y="27"/>
                    <a:pt x="19" y="24"/>
                    <a:pt x="19" y="21"/>
                  </a:cubicBezTo>
                  <a:cubicBezTo>
                    <a:pt x="18" y="20"/>
                    <a:pt x="18" y="19"/>
                    <a:pt x="17" y="17"/>
                  </a:cubicBezTo>
                  <a:moveTo>
                    <a:pt x="8" y="0"/>
                  </a:moveTo>
                  <a:cubicBezTo>
                    <a:pt x="10" y="4"/>
                    <a:pt x="11" y="7"/>
                    <a:pt x="12" y="9"/>
                  </a:cubicBezTo>
                  <a:cubicBezTo>
                    <a:pt x="12" y="10"/>
                    <a:pt x="12" y="11"/>
                    <a:pt x="13" y="11"/>
                  </a:cubicBezTo>
                  <a:cubicBezTo>
                    <a:pt x="14" y="12"/>
                    <a:pt x="14" y="13"/>
                    <a:pt x="15" y="13"/>
                  </a:cubicBezTo>
                  <a:cubicBezTo>
                    <a:pt x="14" y="11"/>
                    <a:pt x="14" y="10"/>
                    <a:pt x="14" y="8"/>
                  </a:cubicBezTo>
                  <a:cubicBezTo>
                    <a:pt x="14" y="8"/>
                    <a:pt x="14" y="7"/>
                    <a:pt x="14" y="7"/>
                  </a:cubicBezTo>
                  <a:cubicBezTo>
                    <a:pt x="12" y="5"/>
                    <a:pt x="10" y="3"/>
                    <a:pt x="8" y="0"/>
                  </a:cubicBezTo>
                </a:path>
              </a:pathLst>
            </a:custGeom>
            <a:solidFill>
              <a:srgbClr val="8221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 name="Freeform 8528">
              <a:extLst>
                <a:ext uri="{FF2B5EF4-FFF2-40B4-BE49-F238E27FC236}">
                  <a16:creationId xmlns:a16="http://schemas.microsoft.com/office/drawing/2014/main" id="{F1410C7D-C92D-466A-8D94-7FB661CA4967}"/>
                </a:ext>
              </a:extLst>
            </p:cNvPr>
            <p:cNvSpPr/>
            <p:nvPr/>
          </p:nvSpPr>
          <p:spPr bwMode="auto">
            <a:xfrm>
              <a:off x="5916613" y="3556000"/>
              <a:ext cx="22225" cy="100013"/>
            </a:xfrm>
            <a:custGeom>
              <a:avLst/>
              <a:gdLst>
                <a:gd name="T0" fmla="*/ 3 w 19"/>
                <a:gd name="T1" fmla="*/ 0 h 84"/>
                <a:gd name="T2" fmla="*/ 6 w 19"/>
                <a:gd name="T3" fmla="*/ 4 h 84"/>
                <a:gd name="T4" fmla="*/ 12 w 19"/>
                <a:gd name="T5" fmla="*/ 15 h 84"/>
                <a:gd name="T6" fmla="*/ 17 w 19"/>
                <a:gd name="T7" fmla="*/ 25 h 84"/>
                <a:gd name="T8" fmla="*/ 18 w 19"/>
                <a:gd name="T9" fmla="*/ 42 h 84"/>
                <a:gd name="T10" fmla="*/ 15 w 19"/>
                <a:gd name="T11" fmla="*/ 55 h 84"/>
                <a:gd name="T12" fmla="*/ 10 w 19"/>
                <a:gd name="T13" fmla="*/ 70 h 84"/>
                <a:gd name="T14" fmla="*/ 2 w 19"/>
                <a:gd name="T15" fmla="*/ 76 h 84"/>
                <a:gd name="T16" fmla="*/ 1 w 19"/>
                <a:gd name="T17" fmla="*/ 80 h 84"/>
                <a:gd name="T18" fmla="*/ 3 w 19"/>
                <a:gd name="T19" fmla="*/ 80 h 84"/>
                <a:gd name="T20" fmla="*/ 5 w 19"/>
                <a:gd name="T21" fmla="*/ 81 h 84"/>
                <a:gd name="T22" fmla="*/ 11 w 19"/>
                <a:gd name="T23" fmla="*/ 84 h 84"/>
                <a:gd name="T24" fmla="*/ 13 w 19"/>
                <a:gd name="T25" fmla="*/ 83 h 84"/>
                <a:gd name="T26" fmla="*/ 14 w 19"/>
                <a:gd name="T27" fmla="*/ 80 h 84"/>
                <a:gd name="T28" fmla="*/ 14 w 19"/>
                <a:gd name="T29" fmla="*/ 80 h 84"/>
                <a:gd name="T30" fmla="*/ 13 w 19"/>
                <a:gd name="T31" fmla="*/ 79 h 84"/>
                <a:gd name="T32" fmla="*/ 13 w 19"/>
                <a:gd name="T33" fmla="*/ 80 h 84"/>
                <a:gd name="T34" fmla="*/ 12 w 19"/>
                <a:gd name="T35" fmla="*/ 83 h 84"/>
                <a:gd name="T36" fmla="*/ 11 w 19"/>
                <a:gd name="T37" fmla="*/ 83 h 84"/>
                <a:gd name="T38" fmla="*/ 7 w 19"/>
                <a:gd name="T39" fmla="*/ 81 h 84"/>
                <a:gd name="T40" fmla="*/ 5 w 19"/>
                <a:gd name="T41" fmla="*/ 80 h 84"/>
                <a:gd name="T42" fmla="*/ 3 w 19"/>
                <a:gd name="T43" fmla="*/ 79 h 84"/>
                <a:gd name="T44" fmla="*/ 1 w 19"/>
                <a:gd name="T45" fmla="*/ 79 h 84"/>
                <a:gd name="T46" fmla="*/ 1 w 19"/>
                <a:gd name="T47" fmla="*/ 79 h 84"/>
                <a:gd name="T48" fmla="*/ 3 w 19"/>
                <a:gd name="T49" fmla="*/ 77 h 84"/>
                <a:gd name="T50" fmla="*/ 5 w 19"/>
                <a:gd name="T51" fmla="*/ 76 h 84"/>
                <a:gd name="T52" fmla="*/ 11 w 19"/>
                <a:gd name="T53" fmla="*/ 70 h 84"/>
                <a:gd name="T54" fmla="*/ 12 w 19"/>
                <a:gd name="T55" fmla="*/ 67 h 84"/>
                <a:gd name="T56" fmla="*/ 16 w 19"/>
                <a:gd name="T57" fmla="*/ 55 h 84"/>
                <a:gd name="T58" fmla="*/ 18 w 19"/>
                <a:gd name="T59" fmla="*/ 47 h 84"/>
                <a:gd name="T60" fmla="*/ 19 w 19"/>
                <a:gd name="T61" fmla="*/ 42 h 84"/>
                <a:gd name="T62" fmla="*/ 19 w 19"/>
                <a:gd name="T63" fmla="*/ 38 h 84"/>
                <a:gd name="T64" fmla="*/ 18 w 19"/>
                <a:gd name="T65" fmla="*/ 26 h 84"/>
                <a:gd name="T66" fmla="*/ 18 w 19"/>
                <a:gd name="T67" fmla="*/ 23 h 84"/>
                <a:gd name="T68" fmla="*/ 16 w 19"/>
                <a:gd name="T69" fmla="*/ 19 h 84"/>
                <a:gd name="T70" fmla="*/ 14 w 19"/>
                <a:gd name="T71" fmla="*/ 17 h 84"/>
                <a:gd name="T72" fmla="*/ 13 w 19"/>
                <a:gd name="T73" fmla="*/ 15 h 84"/>
                <a:gd name="T74" fmla="*/ 9 w 19"/>
                <a:gd name="T75" fmla="*/ 6 h 84"/>
                <a:gd name="T76" fmla="*/ 15 w 19"/>
                <a:gd name="T77" fmla="*/ 13 h 84"/>
                <a:gd name="T78" fmla="*/ 15 w 19"/>
                <a:gd name="T79" fmla="*/ 12 h 84"/>
                <a:gd name="T80" fmla="*/ 3 w 19"/>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84">
                  <a:moveTo>
                    <a:pt x="3" y="0"/>
                  </a:moveTo>
                  <a:cubicBezTo>
                    <a:pt x="4" y="1"/>
                    <a:pt x="5" y="3"/>
                    <a:pt x="6" y="4"/>
                  </a:cubicBezTo>
                  <a:cubicBezTo>
                    <a:pt x="10" y="8"/>
                    <a:pt x="11" y="12"/>
                    <a:pt x="12" y="15"/>
                  </a:cubicBezTo>
                  <a:cubicBezTo>
                    <a:pt x="12" y="18"/>
                    <a:pt x="18" y="20"/>
                    <a:pt x="17" y="25"/>
                  </a:cubicBezTo>
                  <a:cubicBezTo>
                    <a:pt x="17" y="31"/>
                    <a:pt x="18" y="38"/>
                    <a:pt x="18" y="42"/>
                  </a:cubicBezTo>
                  <a:cubicBezTo>
                    <a:pt x="19" y="46"/>
                    <a:pt x="15" y="47"/>
                    <a:pt x="15" y="55"/>
                  </a:cubicBezTo>
                  <a:cubicBezTo>
                    <a:pt x="15" y="64"/>
                    <a:pt x="13" y="65"/>
                    <a:pt x="10" y="70"/>
                  </a:cubicBezTo>
                  <a:cubicBezTo>
                    <a:pt x="8" y="74"/>
                    <a:pt x="6" y="74"/>
                    <a:pt x="2" y="76"/>
                  </a:cubicBezTo>
                  <a:cubicBezTo>
                    <a:pt x="0" y="78"/>
                    <a:pt x="0" y="79"/>
                    <a:pt x="1" y="80"/>
                  </a:cubicBezTo>
                  <a:cubicBezTo>
                    <a:pt x="1" y="80"/>
                    <a:pt x="2" y="80"/>
                    <a:pt x="3" y="80"/>
                  </a:cubicBezTo>
                  <a:cubicBezTo>
                    <a:pt x="3" y="80"/>
                    <a:pt x="4" y="80"/>
                    <a:pt x="5" y="81"/>
                  </a:cubicBezTo>
                  <a:cubicBezTo>
                    <a:pt x="7" y="82"/>
                    <a:pt x="9" y="84"/>
                    <a:pt x="11" y="84"/>
                  </a:cubicBezTo>
                  <a:cubicBezTo>
                    <a:pt x="12" y="84"/>
                    <a:pt x="12" y="84"/>
                    <a:pt x="13" y="83"/>
                  </a:cubicBezTo>
                  <a:cubicBezTo>
                    <a:pt x="13" y="82"/>
                    <a:pt x="14" y="81"/>
                    <a:pt x="14" y="80"/>
                  </a:cubicBezTo>
                  <a:cubicBezTo>
                    <a:pt x="14" y="80"/>
                    <a:pt x="14" y="80"/>
                    <a:pt x="14" y="80"/>
                  </a:cubicBezTo>
                  <a:cubicBezTo>
                    <a:pt x="14" y="80"/>
                    <a:pt x="14" y="80"/>
                    <a:pt x="13" y="79"/>
                  </a:cubicBezTo>
                  <a:cubicBezTo>
                    <a:pt x="13" y="80"/>
                    <a:pt x="13" y="80"/>
                    <a:pt x="13" y="80"/>
                  </a:cubicBezTo>
                  <a:cubicBezTo>
                    <a:pt x="12" y="83"/>
                    <a:pt x="12" y="83"/>
                    <a:pt x="12" y="83"/>
                  </a:cubicBezTo>
                  <a:cubicBezTo>
                    <a:pt x="12" y="83"/>
                    <a:pt x="11" y="83"/>
                    <a:pt x="11" y="83"/>
                  </a:cubicBezTo>
                  <a:cubicBezTo>
                    <a:pt x="10" y="83"/>
                    <a:pt x="9" y="82"/>
                    <a:pt x="7" y="81"/>
                  </a:cubicBezTo>
                  <a:cubicBezTo>
                    <a:pt x="7" y="81"/>
                    <a:pt x="6" y="80"/>
                    <a:pt x="5" y="80"/>
                  </a:cubicBezTo>
                  <a:cubicBezTo>
                    <a:pt x="4" y="79"/>
                    <a:pt x="4" y="79"/>
                    <a:pt x="3" y="79"/>
                  </a:cubicBezTo>
                  <a:cubicBezTo>
                    <a:pt x="2" y="79"/>
                    <a:pt x="2" y="79"/>
                    <a:pt x="1" y="79"/>
                  </a:cubicBezTo>
                  <a:cubicBezTo>
                    <a:pt x="1" y="79"/>
                    <a:pt x="1" y="79"/>
                    <a:pt x="1" y="79"/>
                  </a:cubicBezTo>
                  <a:cubicBezTo>
                    <a:pt x="1" y="79"/>
                    <a:pt x="1" y="78"/>
                    <a:pt x="3" y="77"/>
                  </a:cubicBezTo>
                  <a:cubicBezTo>
                    <a:pt x="4" y="77"/>
                    <a:pt x="4" y="76"/>
                    <a:pt x="5" y="76"/>
                  </a:cubicBezTo>
                  <a:cubicBezTo>
                    <a:pt x="7" y="75"/>
                    <a:pt x="9" y="74"/>
                    <a:pt x="11" y="70"/>
                  </a:cubicBezTo>
                  <a:cubicBezTo>
                    <a:pt x="12" y="69"/>
                    <a:pt x="12" y="68"/>
                    <a:pt x="12" y="67"/>
                  </a:cubicBezTo>
                  <a:cubicBezTo>
                    <a:pt x="14" y="64"/>
                    <a:pt x="15" y="62"/>
                    <a:pt x="16" y="55"/>
                  </a:cubicBezTo>
                  <a:cubicBezTo>
                    <a:pt x="16" y="51"/>
                    <a:pt x="17" y="49"/>
                    <a:pt x="18" y="47"/>
                  </a:cubicBezTo>
                  <a:cubicBezTo>
                    <a:pt x="19" y="45"/>
                    <a:pt x="19" y="44"/>
                    <a:pt x="19" y="42"/>
                  </a:cubicBezTo>
                  <a:cubicBezTo>
                    <a:pt x="19" y="41"/>
                    <a:pt x="19" y="40"/>
                    <a:pt x="19" y="38"/>
                  </a:cubicBezTo>
                  <a:cubicBezTo>
                    <a:pt x="18" y="34"/>
                    <a:pt x="18" y="30"/>
                    <a:pt x="18" y="26"/>
                  </a:cubicBezTo>
                  <a:cubicBezTo>
                    <a:pt x="18" y="25"/>
                    <a:pt x="18" y="24"/>
                    <a:pt x="18" y="23"/>
                  </a:cubicBezTo>
                  <a:cubicBezTo>
                    <a:pt x="17" y="22"/>
                    <a:pt x="17" y="21"/>
                    <a:pt x="16" y="19"/>
                  </a:cubicBezTo>
                  <a:cubicBezTo>
                    <a:pt x="15" y="19"/>
                    <a:pt x="15" y="18"/>
                    <a:pt x="14" y="17"/>
                  </a:cubicBezTo>
                  <a:cubicBezTo>
                    <a:pt x="13" y="17"/>
                    <a:pt x="13" y="16"/>
                    <a:pt x="13" y="15"/>
                  </a:cubicBezTo>
                  <a:cubicBezTo>
                    <a:pt x="12" y="13"/>
                    <a:pt x="11" y="10"/>
                    <a:pt x="9" y="6"/>
                  </a:cubicBezTo>
                  <a:cubicBezTo>
                    <a:pt x="11" y="9"/>
                    <a:pt x="13" y="11"/>
                    <a:pt x="15" y="13"/>
                  </a:cubicBezTo>
                  <a:cubicBezTo>
                    <a:pt x="15" y="13"/>
                    <a:pt x="15" y="12"/>
                    <a:pt x="15" y="12"/>
                  </a:cubicBezTo>
                  <a:cubicBezTo>
                    <a:pt x="11" y="7"/>
                    <a:pt x="6" y="3"/>
                    <a:pt x="3" y="0"/>
                  </a:cubicBezTo>
                </a:path>
              </a:pathLst>
            </a:custGeom>
            <a:solidFill>
              <a:srgbClr val="4C1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 name="Freeform 8529">
              <a:extLst>
                <a:ext uri="{FF2B5EF4-FFF2-40B4-BE49-F238E27FC236}">
                  <a16:creationId xmlns:a16="http://schemas.microsoft.com/office/drawing/2014/main" id="{C2389F77-0938-416A-A8B8-8FAC70680168}"/>
                </a:ext>
              </a:extLst>
            </p:cNvPr>
            <p:cNvSpPr/>
            <p:nvPr/>
          </p:nvSpPr>
          <p:spPr bwMode="auto">
            <a:xfrm>
              <a:off x="5791200" y="3562350"/>
              <a:ext cx="49213" cy="119063"/>
            </a:xfrm>
            <a:custGeom>
              <a:avLst/>
              <a:gdLst>
                <a:gd name="T0" fmla="*/ 41 w 41"/>
                <a:gd name="T1" fmla="*/ 0 h 100"/>
                <a:gd name="T2" fmla="*/ 41 w 41"/>
                <a:gd name="T3" fmla="*/ 1 h 100"/>
                <a:gd name="T4" fmla="*/ 3 w 41"/>
                <a:gd name="T5" fmla="*/ 36 h 100"/>
                <a:gd name="T6" fmla="*/ 1 w 41"/>
                <a:gd name="T7" fmla="*/ 66 h 100"/>
                <a:gd name="T8" fmla="*/ 8 w 41"/>
                <a:gd name="T9" fmla="*/ 99 h 100"/>
                <a:gd name="T10" fmla="*/ 9 w 41"/>
                <a:gd name="T11" fmla="*/ 100 h 100"/>
                <a:gd name="T12" fmla="*/ 9 w 41"/>
                <a:gd name="T13" fmla="*/ 100 h 100"/>
                <a:gd name="T14" fmla="*/ 3 w 41"/>
                <a:gd name="T15" fmla="*/ 69 h 100"/>
                <a:gd name="T16" fmla="*/ 4 w 41"/>
                <a:gd name="T17" fmla="*/ 40 h 100"/>
                <a:gd name="T18" fmla="*/ 17 w 41"/>
                <a:gd name="T19" fmla="*/ 17 h 100"/>
                <a:gd name="T20" fmla="*/ 41 w 41"/>
                <a:gd name="T21" fmla="*/ 1 h 100"/>
                <a:gd name="T22" fmla="*/ 41 w 41"/>
                <a:gd name="T2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00">
                  <a:moveTo>
                    <a:pt x="41" y="0"/>
                  </a:moveTo>
                  <a:cubicBezTo>
                    <a:pt x="41" y="0"/>
                    <a:pt x="41" y="1"/>
                    <a:pt x="41" y="1"/>
                  </a:cubicBezTo>
                  <a:cubicBezTo>
                    <a:pt x="24" y="7"/>
                    <a:pt x="8" y="18"/>
                    <a:pt x="3" y="36"/>
                  </a:cubicBezTo>
                  <a:cubicBezTo>
                    <a:pt x="0" y="46"/>
                    <a:pt x="0" y="56"/>
                    <a:pt x="1" y="66"/>
                  </a:cubicBezTo>
                  <a:cubicBezTo>
                    <a:pt x="2" y="77"/>
                    <a:pt x="4" y="89"/>
                    <a:pt x="8" y="99"/>
                  </a:cubicBezTo>
                  <a:cubicBezTo>
                    <a:pt x="9" y="100"/>
                    <a:pt x="9" y="100"/>
                    <a:pt x="9" y="100"/>
                  </a:cubicBezTo>
                  <a:cubicBezTo>
                    <a:pt x="9" y="100"/>
                    <a:pt x="9" y="100"/>
                    <a:pt x="9" y="100"/>
                  </a:cubicBezTo>
                  <a:cubicBezTo>
                    <a:pt x="6" y="90"/>
                    <a:pt x="4" y="79"/>
                    <a:pt x="3" y="69"/>
                  </a:cubicBezTo>
                  <a:cubicBezTo>
                    <a:pt x="2" y="60"/>
                    <a:pt x="2" y="49"/>
                    <a:pt x="4" y="40"/>
                  </a:cubicBezTo>
                  <a:cubicBezTo>
                    <a:pt x="6" y="31"/>
                    <a:pt x="10" y="23"/>
                    <a:pt x="17" y="17"/>
                  </a:cubicBezTo>
                  <a:cubicBezTo>
                    <a:pt x="24" y="10"/>
                    <a:pt x="33" y="5"/>
                    <a:pt x="41" y="1"/>
                  </a:cubicBezTo>
                  <a:cubicBezTo>
                    <a:pt x="41" y="1"/>
                    <a:pt x="41" y="0"/>
                    <a:pt x="41" y="0"/>
                  </a:cubicBezTo>
                </a:path>
              </a:pathLst>
            </a:custGeom>
            <a:solidFill>
              <a:srgbClr val="E669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 name="Freeform 8530">
              <a:extLst>
                <a:ext uri="{FF2B5EF4-FFF2-40B4-BE49-F238E27FC236}">
                  <a16:creationId xmlns:a16="http://schemas.microsoft.com/office/drawing/2014/main" id="{C0375414-7269-45D5-BD62-F75DD01EAFA7}"/>
                </a:ext>
              </a:extLst>
            </p:cNvPr>
            <p:cNvSpPr/>
            <p:nvPr/>
          </p:nvSpPr>
          <p:spPr bwMode="auto">
            <a:xfrm>
              <a:off x="5967413" y="3548063"/>
              <a:ext cx="69850" cy="14288"/>
            </a:xfrm>
            <a:custGeom>
              <a:avLst/>
              <a:gdLst>
                <a:gd name="T0" fmla="*/ 0 w 59"/>
                <a:gd name="T1" fmla="*/ 0 h 11"/>
                <a:gd name="T2" fmla="*/ 0 w 59"/>
                <a:gd name="T3" fmla="*/ 0 h 11"/>
                <a:gd name="T4" fmla="*/ 12 w 59"/>
                <a:gd name="T5" fmla="*/ 3 h 11"/>
                <a:gd name="T6" fmla="*/ 27 w 59"/>
                <a:gd name="T7" fmla="*/ 5 h 11"/>
                <a:gd name="T8" fmla="*/ 58 w 59"/>
                <a:gd name="T9" fmla="*/ 11 h 11"/>
                <a:gd name="T10" fmla="*/ 58 w 59"/>
                <a:gd name="T11" fmla="*/ 11 h 11"/>
                <a:gd name="T12" fmla="*/ 58 w 59"/>
                <a:gd name="T13" fmla="*/ 11 h 11"/>
                <a:gd name="T14" fmla="*/ 31 w 59"/>
                <a:gd name="T15" fmla="*/ 4 h 11"/>
                <a:gd name="T16" fmla="*/ 15 w 59"/>
                <a:gd name="T17" fmla="*/ 1 h 11"/>
                <a:gd name="T18" fmla="*/ 0 w 59"/>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1">
                  <a:moveTo>
                    <a:pt x="0" y="0"/>
                  </a:moveTo>
                  <a:cubicBezTo>
                    <a:pt x="0" y="0"/>
                    <a:pt x="0" y="0"/>
                    <a:pt x="0" y="0"/>
                  </a:cubicBezTo>
                  <a:cubicBezTo>
                    <a:pt x="4" y="1"/>
                    <a:pt x="8" y="2"/>
                    <a:pt x="12" y="3"/>
                  </a:cubicBezTo>
                  <a:cubicBezTo>
                    <a:pt x="17" y="3"/>
                    <a:pt x="22" y="4"/>
                    <a:pt x="27" y="5"/>
                  </a:cubicBezTo>
                  <a:cubicBezTo>
                    <a:pt x="38" y="7"/>
                    <a:pt x="48" y="9"/>
                    <a:pt x="58" y="11"/>
                  </a:cubicBezTo>
                  <a:cubicBezTo>
                    <a:pt x="58" y="11"/>
                    <a:pt x="58" y="11"/>
                    <a:pt x="58" y="11"/>
                  </a:cubicBezTo>
                  <a:cubicBezTo>
                    <a:pt x="59" y="11"/>
                    <a:pt x="59" y="11"/>
                    <a:pt x="58" y="11"/>
                  </a:cubicBezTo>
                  <a:cubicBezTo>
                    <a:pt x="49" y="8"/>
                    <a:pt x="40" y="6"/>
                    <a:pt x="31" y="4"/>
                  </a:cubicBezTo>
                  <a:cubicBezTo>
                    <a:pt x="26" y="3"/>
                    <a:pt x="20" y="2"/>
                    <a:pt x="15" y="1"/>
                  </a:cubicBezTo>
                  <a:cubicBezTo>
                    <a:pt x="10" y="1"/>
                    <a:pt x="5" y="1"/>
                    <a:pt x="0" y="0"/>
                  </a:cubicBezTo>
                </a:path>
              </a:pathLst>
            </a:custGeom>
            <a:solidFill>
              <a:srgbClr val="E669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 name="Freeform 8531">
              <a:extLst>
                <a:ext uri="{FF2B5EF4-FFF2-40B4-BE49-F238E27FC236}">
                  <a16:creationId xmlns:a16="http://schemas.microsoft.com/office/drawing/2014/main" id="{77AF866B-4963-4656-837B-341D7FED37AD}"/>
                </a:ext>
              </a:extLst>
            </p:cNvPr>
            <p:cNvSpPr/>
            <p:nvPr/>
          </p:nvSpPr>
          <p:spPr bwMode="auto">
            <a:xfrm>
              <a:off x="5846763" y="3667125"/>
              <a:ext cx="42863" cy="41275"/>
            </a:xfrm>
            <a:custGeom>
              <a:avLst/>
              <a:gdLst>
                <a:gd name="T0" fmla="*/ 36 w 36"/>
                <a:gd name="T1" fmla="*/ 0 h 34"/>
                <a:gd name="T2" fmla="*/ 10 w 36"/>
                <a:gd name="T3" fmla="*/ 19 h 34"/>
                <a:gd name="T4" fmla="*/ 3 w 36"/>
                <a:gd name="T5" fmla="*/ 30 h 34"/>
                <a:gd name="T6" fmla="*/ 3 w 36"/>
                <a:gd name="T7" fmla="*/ 30 h 34"/>
                <a:gd name="T8" fmla="*/ 2 w 36"/>
                <a:gd name="T9" fmla="*/ 32 h 34"/>
                <a:gd name="T10" fmla="*/ 0 w 36"/>
                <a:gd name="T11" fmla="*/ 34 h 34"/>
                <a:gd name="T12" fmla="*/ 1 w 36"/>
                <a:gd name="T13" fmla="*/ 34 h 34"/>
                <a:gd name="T14" fmla="*/ 8 w 36"/>
                <a:gd name="T15" fmla="*/ 33 h 34"/>
                <a:gd name="T16" fmla="*/ 10 w 36"/>
                <a:gd name="T17" fmla="*/ 24 h 34"/>
                <a:gd name="T18" fmla="*/ 28 w 36"/>
                <a:gd name="T19" fmla="*/ 6 h 34"/>
                <a:gd name="T20" fmla="*/ 32 w 36"/>
                <a:gd name="T21" fmla="*/ 4 h 34"/>
                <a:gd name="T22" fmla="*/ 33 w 36"/>
                <a:gd name="T23" fmla="*/ 5 h 34"/>
                <a:gd name="T24" fmla="*/ 36 w 36"/>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4">
                  <a:moveTo>
                    <a:pt x="36" y="0"/>
                  </a:moveTo>
                  <a:cubicBezTo>
                    <a:pt x="23" y="5"/>
                    <a:pt x="16" y="12"/>
                    <a:pt x="10" y="19"/>
                  </a:cubicBezTo>
                  <a:cubicBezTo>
                    <a:pt x="8" y="23"/>
                    <a:pt x="5" y="26"/>
                    <a:pt x="3" y="30"/>
                  </a:cubicBezTo>
                  <a:cubicBezTo>
                    <a:pt x="3" y="30"/>
                    <a:pt x="3" y="30"/>
                    <a:pt x="3" y="30"/>
                  </a:cubicBezTo>
                  <a:cubicBezTo>
                    <a:pt x="3" y="30"/>
                    <a:pt x="2" y="31"/>
                    <a:pt x="2" y="32"/>
                  </a:cubicBezTo>
                  <a:cubicBezTo>
                    <a:pt x="1" y="32"/>
                    <a:pt x="1" y="33"/>
                    <a:pt x="0" y="34"/>
                  </a:cubicBezTo>
                  <a:cubicBezTo>
                    <a:pt x="0" y="34"/>
                    <a:pt x="1" y="34"/>
                    <a:pt x="1" y="34"/>
                  </a:cubicBezTo>
                  <a:cubicBezTo>
                    <a:pt x="3" y="34"/>
                    <a:pt x="6" y="34"/>
                    <a:pt x="8" y="33"/>
                  </a:cubicBezTo>
                  <a:cubicBezTo>
                    <a:pt x="6" y="32"/>
                    <a:pt x="7" y="28"/>
                    <a:pt x="10" y="24"/>
                  </a:cubicBezTo>
                  <a:cubicBezTo>
                    <a:pt x="16" y="16"/>
                    <a:pt x="19" y="13"/>
                    <a:pt x="28" y="6"/>
                  </a:cubicBezTo>
                  <a:cubicBezTo>
                    <a:pt x="29" y="5"/>
                    <a:pt x="31" y="4"/>
                    <a:pt x="32" y="4"/>
                  </a:cubicBezTo>
                  <a:cubicBezTo>
                    <a:pt x="32" y="4"/>
                    <a:pt x="33" y="4"/>
                    <a:pt x="33" y="5"/>
                  </a:cubicBezTo>
                  <a:cubicBezTo>
                    <a:pt x="34" y="3"/>
                    <a:pt x="35" y="2"/>
                    <a:pt x="36" y="0"/>
                  </a:cubicBezTo>
                </a:path>
              </a:pathLst>
            </a:custGeom>
            <a:solidFill>
              <a:srgbClr val="C2DA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 name="Freeform 8532">
              <a:extLst>
                <a:ext uri="{FF2B5EF4-FFF2-40B4-BE49-F238E27FC236}">
                  <a16:creationId xmlns:a16="http://schemas.microsoft.com/office/drawing/2014/main" id="{7D9AED53-3733-40CC-BC02-CB8CA50CC71A}"/>
                </a:ext>
              </a:extLst>
            </p:cNvPr>
            <p:cNvSpPr>
              <a:spLocks noEditPoints="1"/>
            </p:cNvSpPr>
            <p:nvPr/>
          </p:nvSpPr>
          <p:spPr bwMode="auto">
            <a:xfrm>
              <a:off x="5846763" y="3690938"/>
              <a:ext cx="11113" cy="17463"/>
            </a:xfrm>
            <a:custGeom>
              <a:avLst/>
              <a:gdLst>
                <a:gd name="T0" fmla="*/ 2 w 10"/>
                <a:gd name="T1" fmla="*/ 13 h 15"/>
                <a:gd name="T2" fmla="*/ 0 w 10"/>
                <a:gd name="T3" fmla="*/ 15 h 15"/>
                <a:gd name="T4" fmla="*/ 0 w 10"/>
                <a:gd name="T5" fmla="*/ 15 h 15"/>
                <a:gd name="T6" fmla="*/ 2 w 10"/>
                <a:gd name="T7" fmla="*/ 13 h 15"/>
                <a:gd name="T8" fmla="*/ 10 w 10"/>
                <a:gd name="T9" fmla="*/ 0 h 15"/>
                <a:gd name="T10" fmla="*/ 3 w 10"/>
                <a:gd name="T11" fmla="*/ 11 h 15"/>
                <a:gd name="T12" fmla="*/ 3 w 10"/>
                <a:gd name="T13" fmla="*/ 11 h 15"/>
                <a:gd name="T14" fmla="*/ 3 w 10"/>
                <a:gd name="T15" fmla="*/ 11 h 15"/>
                <a:gd name="T16" fmla="*/ 10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2" y="13"/>
                  </a:moveTo>
                  <a:cubicBezTo>
                    <a:pt x="1" y="13"/>
                    <a:pt x="1" y="14"/>
                    <a:pt x="0" y="15"/>
                  </a:cubicBezTo>
                  <a:cubicBezTo>
                    <a:pt x="0" y="15"/>
                    <a:pt x="0" y="15"/>
                    <a:pt x="0" y="15"/>
                  </a:cubicBezTo>
                  <a:cubicBezTo>
                    <a:pt x="1" y="14"/>
                    <a:pt x="1" y="13"/>
                    <a:pt x="2" y="13"/>
                  </a:cubicBezTo>
                  <a:moveTo>
                    <a:pt x="10" y="0"/>
                  </a:moveTo>
                  <a:cubicBezTo>
                    <a:pt x="8" y="4"/>
                    <a:pt x="5" y="7"/>
                    <a:pt x="3" y="11"/>
                  </a:cubicBezTo>
                  <a:cubicBezTo>
                    <a:pt x="3" y="11"/>
                    <a:pt x="3" y="11"/>
                    <a:pt x="3" y="11"/>
                  </a:cubicBezTo>
                  <a:cubicBezTo>
                    <a:pt x="3" y="11"/>
                    <a:pt x="3" y="11"/>
                    <a:pt x="3" y="11"/>
                  </a:cubicBezTo>
                  <a:cubicBezTo>
                    <a:pt x="5" y="7"/>
                    <a:pt x="8" y="4"/>
                    <a:pt x="10" y="0"/>
                  </a:cubicBezTo>
                </a:path>
              </a:pathLst>
            </a:custGeom>
            <a:solidFill>
              <a:srgbClr val="68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 name="Freeform 8533">
              <a:extLst>
                <a:ext uri="{FF2B5EF4-FFF2-40B4-BE49-F238E27FC236}">
                  <a16:creationId xmlns:a16="http://schemas.microsoft.com/office/drawing/2014/main" id="{3889E0E0-57AF-4F2E-8CA3-086E4F14F259}"/>
                </a:ext>
              </a:extLst>
            </p:cNvPr>
            <p:cNvSpPr/>
            <p:nvPr/>
          </p:nvSpPr>
          <p:spPr bwMode="auto">
            <a:xfrm>
              <a:off x="5846763" y="3706813"/>
              <a:ext cx="9525" cy="1588"/>
            </a:xfrm>
            <a:custGeom>
              <a:avLst/>
              <a:gdLst>
                <a:gd name="T0" fmla="*/ 8 w 8"/>
                <a:gd name="T1" fmla="*/ 0 h 1"/>
                <a:gd name="T2" fmla="*/ 1 w 8"/>
                <a:gd name="T3" fmla="*/ 1 h 1"/>
                <a:gd name="T4" fmla="*/ 0 w 8"/>
                <a:gd name="T5" fmla="*/ 1 h 1"/>
                <a:gd name="T6" fmla="*/ 0 w 8"/>
                <a:gd name="T7" fmla="*/ 1 h 1"/>
                <a:gd name="T8" fmla="*/ 0 w 8"/>
                <a:gd name="T9" fmla="*/ 1 h 1"/>
                <a:gd name="T10" fmla="*/ 1 w 8"/>
                <a:gd name="T11" fmla="*/ 1 h 1"/>
                <a:gd name="T12" fmla="*/ 8 w 8"/>
                <a:gd name="T13" fmla="*/ 0 h 1"/>
                <a:gd name="T14" fmla="*/ 8 w 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
                  <a:moveTo>
                    <a:pt x="8" y="0"/>
                  </a:moveTo>
                  <a:cubicBezTo>
                    <a:pt x="6" y="1"/>
                    <a:pt x="3" y="1"/>
                    <a:pt x="1" y="1"/>
                  </a:cubicBezTo>
                  <a:cubicBezTo>
                    <a:pt x="1" y="1"/>
                    <a:pt x="0" y="1"/>
                    <a:pt x="0" y="1"/>
                  </a:cubicBezTo>
                  <a:cubicBezTo>
                    <a:pt x="0" y="1"/>
                    <a:pt x="0" y="1"/>
                    <a:pt x="0" y="1"/>
                  </a:cubicBezTo>
                  <a:cubicBezTo>
                    <a:pt x="0" y="1"/>
                    <a:pt x="0" y="1"/>
                    <a:pt x="0" y="1"/>
                  </a:cubicBezTo>
                  <a:cubicBezTo>
                    <a:pt x="0" y="1"/>
                    <a:pt x="1" y="1"/>
                    <a:pt x="1" y="1"/>
                  </a:cubicBezTo>
                  <a:cubicBezTo>
                    <a:pt x="3" y="1"/>
                    <a:pt x="6" y="1"/>
                    <a:pt x="8" y="0"/>
                  </a:cubicBezTo>
                  <a:cubicBezTo>
                    <a:pt x="8" y="0"/>
                    <a:pt x="8" y="0"/>
                    <a:pt x="8" y="0"/>
                  </a:cubicBezTo>
                </a:path>
              </a:pathLst>
            </a:custGeom>
            <a:solidFill>
              <a:srgbClr val="4915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 name="Freeform 8534">
              <a:extLst>
                <a:ext uri="{FF2B5EF4-FFF2-40B4-BE49-F238E27FC236}">
                  <a16:creationId xmlns:a16="http://schemas.microsoft.com/office/drawing/2014/main" id="{B7E41CC3-CA5C-4174-AA9E-27353F2F40B8}"/>
                </a:ext>
              </a:extLst>
            </p:cNvPr>
            <p:cNvSpPr/>
            <p:nvPr/>
          </p:nvSpPr>
          <p:spPr bwMode="auto">
            <a:xfrm>
              <a:off x="5845175" y="3667125"/>
              <a:ext cx="44450" cy="42863"/>
            </a:xfrm>
            <a:custGeom>
              <a:avLst/>
              <a:gdLst>
                <a:gd name="T0" fmla="*/ 38 w 38"/>
                <a:gd name="T1" fmla="*/ 0 h 36"/>
                <a:gd name="T2" fmla="*/ 0 w 38"/>
                <a:gd name="T3" fmla="*/ 35 h 36"/>
                <a:gd name="T4" fmla="*/ 0 w 38"/>
                <a:gd name="T5" fmla="*/ 36 h 36"/>
                <a:gd name="T6" fmla="*/ 2 w 38"/>
                <a:gd name="T7" fmla="*/ 36 h 36"/>
                <a:gd name="T8" fmla="*/ 11 w 38"/>
                <a:gd name="T9" fmla="*/ 34 h 36"/>
                <a:gd name="T10" fmla="*/ 10 w 38"/>
                <a:gd name="T11" fmla="*/ 34 h 36"/>
                <a:gd name="T12" fmla="*/ 9 w 38"/>
                <a:gd name="T13" fmla="*/ 34 h 36"/>
                <a:gd name="T14" fmla="*/ 2 w 38"/>
                <a:gd name="T15" fmla="*/ 35 h 36"/>
                <a:gd name="T16" fmla="*/ 1 w 38"/>
                <a:gd name="T17" fmla="*/ 35 h 36"/>
                <a:gd name="T18" fmla="*/ 1 w 38"/>
                <a:gd name="T19" fmla="*/ 35 h 36"/>
                <a:gd name="T20" fmla="*/ 3 w 38"/>
                <a:gd name="T21" fmla="*/ 33 h 36"/>
                <a:gd name="T22" fmla="*/ 4 w 38"/>
                <a:gd name="T23" fmla="*/ 31 h 36"/>
                <a:gd name="T24" fmla="*/ 4 w 38"/>
                <a:gd name="T25" fmla="*/ 31 h 36"/>
                <a:gd name="T26" fmla="*/ 11 w 38"/>
                <a:gd name="T27" fmla="*/ 20 h 36"/>
                <a:gd name="T28" fmla="*/ 37 w 38"/>
                <a:gd name="T29" fmla="*/ 1 h 36"/>
                <a:gd name="T30" fmla="*/ 34 w 38"/>
                <a:gd name="T31" fmla="*/ 6 h 36"/>
                <a:gd name="T32" fmla="*/ 35 w 38"/>
                <a:gd name="T33" fmla="*/ 6 h 36"/>
                <a:gd name="T34" fmla="*/ 38 w 38"/>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6">
                  <a:moveTo>
                    <a:pt x="38" y="0"/>
                  </a:moveTo>
                  <a:cubicBezTo>
                    <a:pt x="16" y="8"/>
                    <a:pt x="8" y="24"/>
                    <a:pt x="0" y="35"/>
                  </a:cubicBezTo>
                  <a:cubicBezTo>
                    <a:pt x="0" y="36"/>
                    <a:pt x="0" y="36"/>
                    <a:pt x="0" y="36"/>
                  </a:cubicBezTo>
                  <a:cubicBezTo>
                    <a:pt x="0" y="36"/>
                    <a:pt x="1" y="36"/>
                    <a:pt x="2" y="36"/>
                  </a:cubicBezTo>
                  <a:cubicBezTo>
                    <a:pt x="5" y="36"/>
                    <a:pt x="8" y="36"/>
                    <a:pt x="11" y="34"/>
                  </a:cubicBezTo>
                  <a:cubicBezTo>
                    <a:pt x="11" y="34"/>
                    <a:pt x="10" y="34"/>
                    <a:pt x="10" y="34"/>
                  </a:cubicBezTo>
                  <a:cubicBezTo>
                    <a:pt x="10" y="34"/>
                    <a:pt x="10" y="34"/>
                    <a:pt x="9" y="34"/>
                  </a:cubicBezTo>
                  <a:cubicBezTo>
                    <a:pt x="7" y="35"/>
                    <a:pt x="4" y="35"/>
                    <a:pt x="2" y="35"/>
                  </a:cubicBezTo>
                  <a:cubicBezTo>
                    <a:pt x="2" y="35"/>
                    <a:pt x="1" y="35"/>
                    <a:pt x="1" y="35"/>
                  </a:cubicBezTo>
                  <a:cubicBezTo>
                    <a:pt x="1" y="35"/>
                    <a:pt x="1" y="35"/>
                    <a:pt x="1" y="35"/>
                  </a:cubicBezTo>
                  <a:cubicBezTo>
                    <a:pt x="2" y="34"/>
                    <a:pt x="2" y="33"/>
                    <a:pt x="3" y="33"/>
                  </a:cubicBezTo>
                  <a:cubicBezTo>
                    <a:pt x="3" y="32"/>
                    <a:pt x="4" y="31"/>
                    <a:pt x="4" y="31"/>
                  </a:cubicBezTo>
                  <a:cubicBezTo>
                    <a:pt x="4" y="31"/>
                    <a:pt x="4" y="31"/>
                    <a:pt x="4" y="31"/>
                  </a:cubicBezTo>
                  <a:cubicBezTo>
                    <a:pt x="6" y="27"/>
                    <a:pt x="9" y="24"/>
                    <a:pt x="11" y="20"/>
                  </a:cubicBezTo>
                  <a:cubicBezTo>
                    <a:pt x="17" y="13"/>
                    <a:pt x="24" y="6"/>
                    <a:pt x="37" y="1"/>
                  </a:cubicBezTo>
                  <a:cubicBezTo>
                    <a:pt x="36" y="3"/>
                    <a:pt x="35" y="4"/>
                    <a:pt x="34" y="6"/>
                  </a:cubicBezTo>
                  <a:cubicBezTo>
                    <a:pt x="34" y="6"/>
                    <a:pt x="35" y="6"/>
                    <a:pt x="35" y="6"/>
                  </a:cubicBezTo>
                  <a:cubicBezTo>
                    <a:pt x="37" y="4"/>
                    <a:pt x="38" y="2"/>
                    <a:pt x="38" y="0"/>
                  </a:cubicBezTo>
                </a:path>
              </a:pathLst>
            </a:custGeom>
            <a:solidFill>
              <a:srgbClr val="69A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 name="Freeform 8535">
              <a:extLst>
                <a:ext uri="{FF2B5EF4-FFF2-40B4-BE49-F238E27FC236}">
                  <a16:creationId xmlns:a16="http://schemas.microsoft.com/office/drawing/2014/main" id="{DAB623F2-2C58-4E95-8994-E946E1A790C9}"/>
                </a:ext>
              </a:extLst>
            </p:cNvPr>
            <p:cNvSpPr>
              <a:spLocks noEditPoints="1"/>
            </p:cNvSpPr>
            <p:nvPr/>
          </p:nvSpPr>
          <p:spPr bwMode="auto">
            <a:xfrm>
              <a:off x="5762625" y="3917950"/>
              <a:ext cx="322263" cy="261938"/>
            </a:xfrm>
            <a:custGeom>
              <a:avLst/>
              <a:gdLst>
                <a:gd name="T0" fmla="*/ 255 w 270"/>
                <a:gd name="T1" fmla="*/ 14 h 220"/>
                <a:gd name="T2" fmla="*/ 233 w 270"/>
                <a:gd name="T3" fmla="*/ 0 h 220"/>
                <a:gd name="T4" fmla="*/ 199 w 270"/>
                <a:gd name="T5" fmla="*/ 13 h 220"/>
                <a:gd name="T6" fmla="*/ 154 w 270"/>
                <a:gd name="T7" fmla="*/ 41 h 220"/>
                <a:gd name="T8" fmla="*/ 108 w 270"/>
                <a:gd name="T9" fmla="*/ 42 h 220"/>
                <a:gd name="T10" fmla="*/ 58 w 270"/>
                <a:gd name="T11" fmla="*/ 8 h 220"/>
                <a:gd name="T12" fmla="*/ 34 w 270"/>
                <a:gd name="T13" fmla="*/ 2 h 220"/>
                <a:gd name="T14" fmla="*/ 18 w 270"/>
                <a:gd name="T15" fmla="*/ 14 h 220"/>
                <a:gd name="T16" fmla="*/ 11 w 270"/>
                <a:gd name="T17" fmla="*/ 55 h 220"/>
                <a:gd name="T18" fmla="*/ 16 w 270"/>
                <a:gd name="T19" fmla="*/ 81 h 220"/>
                <a:gd name="T20" fmla="*/ 18 w 270"/>
                <a:gd name="T21" fmla="*/ 79 h 220"/>
                <a:gd name="T22" fmla="*/ 23 w 270"/>
                <a:gd name="T23" fmla="*/ 86 h 220"/>
                <a:gd name="T24" fmla="*/ 25 w 270"/>
                <a:gd name="T25" fmla="*/ 85 h 220"/>
                <a:gd name="T26" fmla="*/ 25 w 270"/>
                <a:gd name="T27" fmla="*/ 80 h 220"/>
                <a:gd name="T28" fmla="*/ 33 w 270"/>
                <a:gd name="T29" fmla="*/ 88 h 220"/>
                <a:gd name="T30" fmla="*/ 50 w 270"/>
                <a:gd name="T31" fmla="*/ 93 h 220"/>
                <a:gd name="T32" fmla="*/ 61 w 270"/>
                <a:gd name="T33" fmla="*/ 88 h 220"/>
                <a:gd name="T34" fmla="*/ 96 w 270"/>
                <a:gd name="T35" fmla="*/ 79 h 220"/>
                <a:gd name="T36" fmla="*/ 95 w 270"/>
                <a:gd name="T37" fmla="*/ 83 h 220"/>
                <a:gd name="T38" fmla="*/ 113 w 270"/>
                <a:gd name="T39" fmla="*/ 132 h 220"/>
                <a:gd name="T40" fmla="*/ 117 w 270"/>
                <a:gd name="T41" fmla="*/ 180 h 220"/>
                <a:gd name="T42" fmla="*/ 123 w 270"/>
                <a:gd name="T43" fmla="*/ 220 h 220"/>
                <a:gd name="T44" fmla="*/ 125 w 270"/>
                <a:gd name="T45" fmla="*/ 220 h 220"/>
                <a:gd name="T46" fmla="*/ 126 w 270"/>
                <a:gd name="T47" fmla="*/ 219 h 220"/>
                <a:gd name="T48" fmla="*/ 137 w 270"/>
                <a:gd name="T49" fmla="*/ 216 h 220"/>
                <a:gd name="T50" fmla="*/ 146 w 270"/>
                <a:gd name="T51" fmla="*/ 219 h 220"/>
                <a:gd name="T52" fmla="*/ 147 w 270"/>
                <a:gd name="T53" fmla="*/ 219 h 220"/>
                <a:gd name="T54" fmla="*/ 148 w 270"/>
                <a:gd name="T55" fmla="*/ 219 h 220"/>
                <a:gd name="T56" fmla="*/ 150 w 270"/>
                <a:gd name="T57" fmla="*/ 216 h 220"/>
                <a:gd name="T58" fmla="*/ 168 w 270"/>
                <a:gd name="T59" fmla="*/ 118 h 220"/>
                <a:gd name="T60" fmla="*/ 177 w 270"/>
                <a:gd name="T61" fmla="*/ 82 h 220"/>
                <a:gd name="T62" fmla="*/ 210 w 270"/>
                <a:gd name="T63" fmla="*/ 88 h 220"/>
                <a:gd name="T64" fmla="*/ 211 w 270"/>
                <a:gd name="T65" fmla="*/ 87 h 220"/>
                <a:gd name="T66" fmla="*/ 223 w 270"/>
                <a:gd name="T67" fmla="*/ 93 h 220"/>
                <a:gd name="T68" fmla="*/ 240 w 270"/>
                <a:gd name="T69" fmla="*/ 88 h 220"/>
                <a:gd name="T70" fmla="*/ 247 w 270"/>
                <a:gd name="T71" fmla="*/ 80 h 220"/>
                <a:gd name="T72" fmla="*/ 246 w 270"/>
                <a:gd name="T73" fmla="*/ 86 h 220"/>
                <a:gd name="T74" fmla="*/ 251 w 270"/>
                <a:gd name="T75" fmla="*/ 81 h 220"/>
                <a:gd name="T76" fmla="*/ 250 w 270"/>
                <a:gd name="T77" fmla="*/ 86 h 220"/>
                <a:gd name="T78" fmla="*/ 255 w 270"/>
                <a:gd name="T79" fmla="*/ 78 h 220"/>
                <a:gd name="T80" fmla="*/ 258 w 270"/>
                <a:gd name="T81" fmla="*/ 81 h 220"/>
                <a:gd name="T82" fmla="*/ 258 w 270"/>
                <a:gd name="T83" fmla="*/ 79 h 220"/>
                <a:gd name="T84" fmla="*/ 97 w 270"/>
                <a:gd name="T85" fmla="*/ 66 h 220"/>
                <a:gd name="T86" fmla="*/ 65 w 270"/>
                <a:gd name="T87" fmla="*/ 76 h 220"/>
                <a:gd name="T88" fmla="*/ 58 w 270"/>
                <a:gd name="T89" fmla="*/ 62 h 220"/>
                <a:gd name="T90" fmla="*/ 53 w 270"/>
                <a:gd name="T91" fmla="*/ 57 h 220"/>
                <a:gd name="T92" fmla="*/ 54 w 270"/>
                <a:gd name="T93" fmla="*/ 52 h 220"/>
                <a:gd name="T94" fmla="*/ 31 w 270"/>
                <a:gd name="T95" fmla="*/ 52 h 220"/>
                <a:gd name="T96" fmla="*/ 42 w 270"/>
                <a:gd name="T97" fmla="*/ 16 h 220"/>
                <a:gd name="T98" fmla="*/ 64 w 270"/>
                <a:gd name="T99" fmla="*/ 22 h 220"/>
                <a:gd name="T100" fmla="*/ 79 w 270"/>
                <a:gd name="T101" fmla="*/ 34 h 220"/>
                <a:gd name="T102" fmla="*/ 210 w 270"/>
                <a:gd name="T103" fmla="*/ 70 h 220"/>
                <a:gd name="T104" fmla="*/ 207 w 270"/>
                <a:gd name="T105" fmla="*/ 76 h 220"/>
                <a:gd name="T106" fmla="*/ 202 w 270"/>
                <a:gd name="T107" fmla="*/ 76 h 220"/>
                <a:gd name="T108" fmla="*/ 194 w 270"/>
                <a:gd name="T109" fmla="*/ 37 h 220"/>
                <a:gd name="T110" fmla="*/ 210 w 270"/>
                <a:gd name="T111" fmla="*/ 22 h 220"/>
                <a:gd name="T112" fmla="*/ 230 w 270"/>
                <a:gd name="T113" fmla="*/ 16 h 220"/>
                <a:gd name="T114" fmla="*/ 232 w 270"/>
                <a:gd name="T115" fmla="*/ 54 h 220"/>
                <a:gd name="T116" fmla="*/ 219 w 270"/>
                <a:gd name="T117" fmla="*/ 52 h 220"/>
                <a:gd name="T118" fmla="*/ 222 w 270"/>
                <a:gd name="T119" fmla="*/ 56 h 220"/>
                <a:gd name="T120" fmla="*/ 221 w 270"/>
                <a:gd name="T121" fmla="*/ 5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20">
                  <a:moveTo>
                    <a:pt x="262" y="56"/>
                  </a:moveTo>
                  <a:cubicBezTo>
                    <a:pt x="266" y="50"/>
                    <a:pt x="270" y="44"/>
                    <a:pt x="269" y="34"/>
                  </a:cubicBezTo>
                  <a:cubicBezTo>
                    <a:pt x="268" y="19"/>
                    <a:pt x="258" y="15"/>
                    <a:pt x="255" y="14"/>
                  </a:cubicBezTo>
                  <a:cubicBezTo>
                    <a:pt x="251" y="12"/>
                    <a:pt x="249" y="10"/>
                    <a:pt x="248" y="8"/>
                  </a:cubicBezTo>
                  <a:cubicBezTo>
                    <a:pt x="246" y="7"/>
                    <a:pt x="245" y="5"/>
                    <a:pt x="242" y="3"/>
                  </a:cubicBezTo>
                  <a:cubicBezTo>
                    <a:pt x="239" y="1"/>
                    <a:pt x="236" y="0"/>
                    <a:pt x="233" y="0"/>
                  </a:cubicBezTo>
                  <a:cubicBezTo>
                    <a:pt x="228" y="0"/>
                    <a:pt x="223" y="3"/>
                    <a:pt x="218" y="7"/>
                  </a:cubicBezTo>
                  <a:cubicBezTo>
                    <a:pt x="217" y="7"/>
                    <a:pt x="216" y="8"/>
                    <a:pt x="216" y="8"/>
                  </a:cubicBezTo>
                  <a:cubicBezTo>
                    <a:pt x="211" y="12"/>
                    <a:pt x="210" y="12"/>
                    <a:pt x="199" y="13"/>
                  </a:cubicBezTo>
                  <a:cubicBezTo>
                    <a:pt x="189" y="14"/>
                    <a:pt x="187" y="18"/>
                    <a:pt x="184" y="27"/>
                  </a:cubicBezTo>
                  <a:cubicBezTo>
                    <a:pt x="183" y="35"/>
                    <a:pt x="179" y="42"/>
                    <a:pt x="165" y="42"/>
                  </a:cubicBezTo>
                  <a:cubicBezTo>
                    <a:pt x="162" y="42"/>
                    <a:pt x="158" y="42"/>
                    <a:pt x="154" y="41"/>
                  </a:cubicBezTo>
                  <a:cubicBezTo>
                    <a:pt x="148" y="39"/>
                    <a:pt x="143" y="39"/>
                    <a:pt x="138" y="39"/>
                  </a:cubicBezTo>
                  <a:cubicBezTo>
                    <a:pt x="131" y="39"/>
                    <a:pt x="125" y="40"/>
                    <a:pt x="117" y="42"/>
                  </a:cubicBezTo>
                  <a:cubicBezTo>
                    <a:pt x="114" y="42"/>
                    <a:pt x="111" y="42"/>
                    <a:pt x="108" y="42"/>
                  </a:cubicBezTo>
                  <a:cubicBezTo>
                    <a:pt x="98" y="42"/>
                    <a:pt x="92" y="38"/>
                    <a:pt x="89" y="30"/>
                  </a:cubicBezTo>
                  <a:cubicBezTo>
                    <a:pt x="87" y="18"/>
                    <a:pt x="85" y="14"/>
                    <a:pt x="72" y="13"/>
                  </a:cubicBezTo>
                  <a:cubicBezTo>
                    <a:pt x="64" y="13"/>
                    <a:pt x="62" y="11"/>
                    <a:pt x="58" y="8"/>
                  </a:cubicBezTo>
                  <a:cubicBezTo>
                    <a:pt x="57" y="8"/>
                    <a:pt x="56" y="7"/>
                    <a:pt x="54" y="6"/>
                  </a:cubicBezTo>
                  <a:cubicBezTo>
                    <a:pt x="50" y="3"/>
                    <a:pt x="46" y="0"/>
                    <a:pt x="41" y="0"/>
                  </a:cubicBezTo>
                  <a:cubicBezTo>
                    <a:pt x="38" y="0"/>
                    <a:pt x="36" y="1"/>
                    <a:pt x="34" y="2"/>
                  </a:cubicBezTo>
                  <a:cubicBezTo>
                    <a:pt x="29" y="4"/>
                    <a:pt x="28" y="6"/>
                    <a:pt x="26" y="8"/>
                  </a:cubicBezTo>
                  <a:cubicBezTo>
                    <a:pt x="25" y="9"/>
                    <a:pt x="24" y="11"/>
                    <a:pt x="22" y="12"/>
                  </a:cubicBezTo>
                  <a:cubicBezTo>
                    <a:pt x="20" y="13"/>
                    <a:pt x="19" y="13"/>
                    <a:pt x="18" y="14"/>
                  </a:cubicBezTo>
                  <a:cubicBezTo>
                    <a:pt x="13" y="16"/>
                    <a:pt x="9" y="19"/>
                    <a:pt x="5" y="28"/>
                  </a:cubicBezTo>
                  <a:cubicBezTo>
                    <a:pt x="0" y="40"/>
                    <a:pt x="7" y="50"/>
                    <a:pt x="10" y="55"/>
                  </a:cubicBezTo>
                  <a:cubicBezTo>
                    <a:pt x="11" y="55"/>
                    <a:pt x="11" y="55"/>
                    <a:pt x="11" y="55"/>
                  </a:cubicBezTo>
                  <a:cubicBezTo>
                    <a:pt x="15" y="61"/>
                    <a:pt x="20" y="68"/>
                    <a:pt x="16" y="78"/>
                  </a:cubicBezTo>
                  <a:cubicBezTo>
                    <a:pt x="15" y="78"/>
                    <a:pt x="15" y="80"/>
                    <a:pt x="15" y="81"/>
                  </a:cubicBezTo>
                  <a:cubicBezTo>
                    <a:pt x="16" y="81"/>
                    <a:pt x="16" y="81"/>
                    <a:pt x="16" y="81"/>
                  </a:cubicBezTo>
                  <a:cubicBezTo>
                    <a:pt x="16" y="81"/>
                    <a:pt x="17" y="80"/>
                    <a:pt x="18" y="78"/>
                  </a:cubicBezTo>
                  <a:cubicBezTo>
                    <a:pt x="18" y="79"/>
                    <a:pt x="18" y="79"/>
                    <a:pt x="18" y="79"/>
                  </a:cubicBezTo>
                  <a:cubicBezTo>
                    <a:pt x="18" y="79"/>
                    <a:pt x="18" y="79"/>
                    <a:pt x="18" y="79"/>
                  </a:cubicBezTo>
                  <a:cubicBezTo>
                    <a:pt x="18" y="80"/>
                    <a:pt x="19" y="83"/>
                    <a:pt x="21" y="85"/>
                  </a:cubicBezTo>
                  <a:cubicBezTo>
                    <a:pt x="22" y="86"/>
                    <a:pt x="22" y="86"/>
                    <a:pt x="23" y="86"/>
                  </a:cubicBezTo>
                  <a:cubicBezTo>
                    <a:pt x="23" y="86"/>
                    <a:pt x="23" y="86"/>
                    <a:pt x="23" y="86"/>
                  </a:cubicBezTo>
                  <a:cubicBezTo>
                    <a:pt x="24" y="86"/>
                    <a:pt x="23" y="84"/>
                    <a:pt x="22" y="83"/>
                  </a:cubicBezTo>
                  <a:cubicBezTo>
                    <a:pt x="22" y="82"/>
                    <a:pt x="22" y="81"/>
                    <a:pt x="22" y="80"/>
                  </a:cubicBezTo>
                  <a:cubicBezTo>
                    <a:pt x="22" y="82"/>
                    <a:pt x="23" y="84"/>
                    <a:pt x="25" y="85"/>
                  </a:cubicBezTo>
                  <a:cubicBezTo>
                    <a:pt x="26" y="86"/>
                    <a:pt x="26" y="86"/>
                    <a:pt x="27" y="86"/>
                  </a:cubicBezTo>
                  <a:cubicBezTo>
                    <a:pt x="27" y="85"/>
                    <a:pt x="27" y="84"/>
                    <a:pt x="26" y="83"/>
                  </a:cubicBezTo>
                  <a:cubicBezTo>
                    <a:pt x="26" y="82"/>
                    <a:pt x="25" y="81"/>
                    <a:pt x="25" y="80"/>
                  </a:cubicBezTo>
                  <a:cubicBezTo>
                    <a:pt x="25" y="80"/>
                    <a:pt x="26" y="81"/>
                    <a:pt x="26" y="81"/>
                  </a:cubicBezTo>
                  <a:cubicBezTo>
                    <a:pt x="26" y="82"/>
                    <a:pt x="27" y="83"/>
                    <a:pt x="27" y="84"/>
                  </a:cubicBezTo>
                  <a:cubicBezTo>
                    <a:pt x="28" y="86"/>
                    <a:pt x="31" y="88"/>
                    <a:pt x="33" y="88"/>
                  </a:cubicBezTo>
                  <a:cubicBezTo>
                    <a:pt x="34" y="90"/>
                    <a:pt x="37" y="91"/>
                    <a:pt x="40" y="91"/>
                  </a:cubicBezTo>
                  <a:cubicBezTo>
                    <a:pt x="41" y="91"/>
                    <a:pt x="43" y="91"/>
                    <a:pt x="44" y="90"/>
                  </a:cubicBezTo>
                  <a:cubicBezTo>
                    <a:pt x="45" y="92"/>
                    <a:pt x="47" y="93"/>
                    <a:pt x="50" y="93"/>
                  </a:cubicBezTo>
                  <a:cubicBezTo>
                    <a:pt x="51" y="93"/>
                    <a:pt x="53" y="93"/>
                    <a:pt x="54" y="92"/>
                  </a:cubicBezTo>
                  <a:cubicBezTo>
                    <a:pt x="55" y="92"/>
                    <a:pt x="55" y="92"/>
                    <a:pt x="55" y="92"/>
                  </a:cubicBezTo>
                  <a:cubicBezTo>
                    <a:pt x="59" y="92"/>
                    <a:pt x="61" y="90"/>
                    <a:pt x="61" y="88"/>
                  </a:cubicBezTo>
                  <a:cubicBezTo>
                    <a:pt x="62" y="88"/>
                    <a:pt x="62" y="88"/>
                    <a:pt x="62" y="88"/>
                  </a:cubicBezTo>
                  <a:cubicBezTo>
                    <a:pt x="69" y="83"/>
                    <a:pt x="78" y="80"/>
                    <a:pt x="91" y="78"/>
                  </a:cubicBezTo>
                  <a:cubicBezTo>
                    <a:pt x="94" y="78"/>
                    <a:pt x="95" y="78"/>
                    <a:pt x="96" y="79"/>
                  </a:cubicBezTo>
                  <a:cubicBezTo>
                    <a:pt x="96" y="80"/>
                    <a:pt x="96" y="80"/>
                    <a:pt x="96" y="80"/>
                  </a:cubicBezTo>
                  <a:cubicBezTo>
                    <a:pt x="95" y="83"/>
                    <a:pt x="95" y="83"/>
                    <a:pt x="95" y="83"/>
                  </a:cubicBezTo>
                  <a:cubicBezTo>
                    <a:pt x="95" y="83"/>
                    <a:pt x="95" y="83"/>
                    <a:pt x="95" y="83"/>
                  </a:cubicBezTo>
                  <a:cubicBezTo>
                    <a:pt x="95" y="91"/>
                    <a:pt x="94" y="100"/>
                    <a:pt x="97" y="105"/>
                  </a:cubicBezTo>
                  <a:cubicBezTo>
                    <a:pt x="98" y="109"/>
                    <a:pt x="101" y="112"/>
                    <a:pt x="104" y="116"/>
                  </a:cubicBezTo>
                  <a:cubicBezTo>
                    <a:pt x="108" y="121"/>
                    <a:pt x="112" y="126"/>
                    <a:pt x="113" y="132"/>
                  </a:cubicBezTo>
                  <a:cubicBezTo>
                    <a:pt x="114" y="136"/>
                    <a:pt x="113" y="141"/>
                    <a:pt x="112" y="146"/>
                  </a:cubicBezTo>
                  <a:cubicBezTo>
                    <a:pt x="111" y="153"/>
                    <a:pt x="111" y="160"/>
                    <a:pt x="112" y="166"/>
                  </a:cubicBezTo>
                  <a:cubicBezTo>
                    <a:pt x="114" y="171"/>
                    <a:pt x="115" y="176"/>
                    <a:pt x="117" y="180"/>
                  </a:cubicBezTo>
                  <a:cubicBezTo>
                    <a:pt x="119" y="185"/>
                    <a:pt x="121" y="190"/>
                    <a:pt x="122" y="194"/>
                  </a:cubicBezTo>
                  <a:cubicBezTo>
                    <a:pt x="124" y="202"/>
                    <a:pt x="124" y="210"/>
                    <a:pt x="123" y="216"/>
                  </a:cubicBezTo>
                  <a:cubicBezTo>
                    <a:pt x="123" y="218"/>
                    <a:pt x="123" y="219"/>
                    <a:pt x="123" y="220"/>
                  </a:cubicBezTo>
                  <a:cubicBezTo>
                    <a:pt x="124" y="220"/>
                    <a:pt x="124" y="220"/>
                    <a:pt x="124" y="220"/>
                  </a:cubicBezTo>
                  <a:cubicBezTo>
                    <a:pt x="124" y="220"/>
                    <a:pt x="125" y="220"/>
                    <a:pt x="125" y="220"/>
                  </a:cubicBezTo>
                  <a:cubicBezTo>
                    <a:pt x="125" y="220"/>
                    <a:pt x="125" y="220"/>
                    <a:pt x="125" y="220"/>
                  </a:cubicBezTo>
                  <a:cubicBezTo>
                    <a:pt x="126" y="219"/>
                    <a:pt x="126" y="219"/>
                    <a:pt x="126" y="219"/>
                  </a:cubicBezTo>
                  <a:cubicBezTo>
                    <a:pt x="126" y="219"/>
                    <a:pt x="126" y="219"/>
                    <a:pt x="126" y="219"/>
                  </a:cubicBezTo>
                  <a:cubicBezTo>
                    <a:pt x="126" y="219"/>
                    <a:pt x="126" y="219"/>
                    <a:pt x="126" y="219"/>
                  </a:cubicBezTo>
                  <a:cubicBezTo>
                    <a:pt x="127" y="219"/>
                    <a:pt x="127" y="219"/>
                    <a:pt x="127" y="219"/>
                  </a:cubicBezTo>
                  <a:cubicBezTo>
                    <a:pt x="127" y="218"/>
                    <a:pt x="127" y="218"/>
                    <a:pt x="127" y="218"/>
                  </a:cubicBezTo>
                  <a:cubicBezTo>
                    <a:pt x="129" y="217"/>
                    <a:pt x="133" y="216"/>
                    <a:pt x="137" y="216"/>
                  </a:cubicBezTo>
                  <a:cubicBezTo>
                    <a:pt x="140" y="216"/>
                    <a:pt x="143" y="217"/>
                    <a:pt x="146" y="218"/>
                  </a:cubicBezTo>
                  <a:cubicBezTo>
                    <a:pt x="146" y="218"/>
                    <a:pt x="146" y="218"/>
                    <a:pt x="146" y="218"/>
                  </a:cubicBezTo>
                  <a:cubicBezTo>
                    <a:pt x="146" y="219"/>
                    <a:pt x="146" y="219"/>
                    <a:pt x="146" y="219"/>
                  </a:cubicBezTo>
                  <a:cubicBezTo>
                    <a:pt x="146" y="218"/>
                    <a:pt x="146" y="218"/>
                    <a:pt x="146" y="218"/>
                  </a:cubicBezTo>
                  <a:cubicBezTo>
                    <a:pt x="147" y="219"/>
                    <a:pt x="147" y="219"/>
                    <a:pt x="147" y="219"/>
                  </a:cubicBezTo>
                  <a:cubicBezTo>
                    <a:pt x="147" y="219"/>
                    <a:pt x="147" y="219"/>
                    <a:pt x="147" y="219"/>
                  </a:cubicBezTo>
                  <a:cubicBezTo>
                    <a:pt x="147" y="219"/>
                    <a:pt x="147" y="219"/>
                    <a:pt x="147" y="219"/>
                  </a:cubicBezTo>
                  <a:cubicBezTo>
                    <a:pt x="148" y="219"/>
                    <a:pt x="148" y="219"/>
                    <a:pt x="148" y="219"/>
                  </a:cubicBezTo>
                  <a:cubicBezTo>
                    <a:pt x="148" y="219"/>
                    <a:pt x="148" y="219"/>
                    <a:pt x="148" y="219"/>
                  </a:cubicBezTo>
                  <a:cubicBezTo>
                    <a:pt x="148" y="220"/>
                    <a:pt x="149" y="220"/>
                    <a:pt x="149" y="220"/>
                  </a:cubicBezTo>
                  <a:cubicBezTo>
                    <a:pt x="150" y="219"/>
                    <a:pt x="150" y="219"/>
                    <a:pt x="150" y="219"/>
                  </a:cubicBezTo>
                  <a:cubicBezTo>
                    <a:pt x="150" y="219"/>
                    <a:pt x="150" y="218"/>
                    <a:pt x="150" y="216"/>
                  </a:cubicBezTo>
                  <a:cubicBezTo>
                    <a:pt x="150" y="214"/>
                    <a:pt x="148" y="197"/>
                    <a:pt x="155" y="181"/>
                  </a:cubicBezTo>
                  <a:cubicBezTo>
                    <a:pt x="161" y="167"/>
                    <a:pt x="163" y="162"/>
                    <a:pt x="160" y="146"/>
                  </a:cubicBezTo>
                  <a:cubicBezTo>
                    <a:pt x="158" y="131"/>
                    <a:pt x="163" y="125"/>
                    <a:pt x="168" y="118"/>
                  </a:cubicBezTo>
                  <a:cubicBezTo>
                    <a:pt x="169" y="117"/>
                    <a:pt x="169" y="116"/>
                    <a:pt x="170" y="116"/>
                  </a:cubicBezTo>
                  <a:cubicBezTo>
                    <a:pt x="176" y="108"/>
                    <a:pt x="179" y="102"/>
                    <a:pt x="177" y="86"/>
                  </a:cubicBezTo>
                  <a:cubicBezTo>
                    <a:pt x="177" y="85"/>
                    <a:pt x="177" y="83"/>
                    <a:pt x="177" y="82"/>
                  </a:cubicBezTo>
                  <a:cubicBezTo>
                    <a:pt x="177" y="81"/>
                    <a:pt x="177" y="80"/>
                    <a:pt x="177" y="79"/>
                  </a:cubicBezTo>
                  <a:cubicBezTo>
                    <a:pt x="177" y="78"/>
                    <a:pt x="178" y="78"/>
                    <a:pt x="181" y="78"/>
                  </a:cubicBezTo>
                  <a:cubicBezTo>
                    <a:pt x="194" y="80"/>
                    <a:pt x="203" y="83"/>
                    <a:pt x="210" y="88"/>
                  </a:cubicBezTo>
                  <a:cubicBezTo>
                    <a:pt x="211" y="88"/>
                    <a:pt x="211" y="88"/>
                    <a:pt x="211" y="88"/>
                  </a:cubicBezTo>
                  <a:cubicBezTo>
                    <a:pt x="211" y="88"/>
                    <a:pt x="211" y="88"/>
                    <a:pt x="211" y="88"/>
                  </a:cubicBezTo>
                  <a:cubicBezTo>
                    <a:pt x="211" y="87"/>
                    <a:pt x="211" y="87"/>
                    <a:pt x="211" y="87"/>
                  </a:cubicBezTo>
                  <a:cubicBezTo>
                    <a:pt x="212" y="89"/>
                    <a:pt x="213" y="92"/>
                    <a:pt x="218" y="92"/>
                  </a:cubicBezTo>
                  <a:cubicBezTo>
                    <a:pt x="219" y="92"/>
                    <a:pt x="219" y="92"/>
                    <a:pt x="219" y="92"/>
                  </a:cubicBezTo>
                  <a:cubicBezTo>
                    <a:pt x="220" y="93"/>
                    <a:pt x="221" y="93"/>
                    <a:pt x="223" y="93"/>
                  </a:cubicBezTo>
                  <a:cubicBezTo>
                    <a:pt x="225" y="93"/>
                    <a:pt x="228" y="92"/>
                    <a:pt x="229" y="90"/>
                  </a:cubicBezTo>
                  <a:cubicBezTo>
                    <a:pt x="230" y="91"/>
                    <a:pt x="231" y="91"/>
                    <a:pt x="233" y="91"/>
                  </a:cubicBezTo>
                  <a:cubicBezTo>
                    <a:pt x="236" y="91"/>
                    <a:pt x="239" y="90"/>
                    <a:pt x="240" y="88"/>
                  </a:cubicBezTo>
                  <a:cubicBezTo>
                    <a:pt x="240" y="88"/>
                    <a:pt x="240" y="88"/>
                    <a:pt x="240" y="88"/>
                  </a:cubicBezTo>
                  <a:cubicBezTo>
                    <a:pt x="242" y="88"/>
                    <a:pt x="245" y="86"/>
                    <a:pt x="246" y="84"/>
                  </a:cubicBezTo>
                  <a:cubicBezTo>
                    <a:pt x="246" y="83"/>
                    <a:pt x="247" y="82"/>
                    <a:pt x="247" y="80"/>
                  </a:cubicBezTo>
                  <a:cubicBezTo>
                    <a:pt x="247" y="80"/>
                    <a:pt x="248" y="79"/>
                    <a:pt x="248" y="79"/>
                  </a:cubicBezTo>
                  <a:cubicBezTo>
                    <a:pt x="248" y="80"/>
                    <a:pt x="248" y="82"/>
                    <a:pt x="247" y="83"/>
                  </a:cubicBezTo>
                  <a:cubicBezTo>
                    <a:pt x="247" y="84"/>
                    <a:pt x="246" y="85"/>
                    <a:pt x="246" y="86"/>
                  </a:cubicBezTo>
                  <a:cubicBezTo>
                    <a:pt x="247" y="86"/>
                    <a:pt x="247" y="86"/>
                    <a:pt x="247" y="86"/>
                  </a:cubicBezTo>
                  <a:cubicBezTo>
                    <a:pt x="247" y="86"/>
                    <a:pt x="247" y="86"/>
                    <a:pt x="247" y="86"/>
                  </a:cubicBezTo>
                  <a:cubicBezTo>
                    <a:pt x="249" y="86"/>
                    <a:pt x="250" y="84"/>
                    <a:pt x="251" y="81"/>
                  </a:cubicBezTo>
                  <a:cubicBezTo>
                    <a:pt x="251" y="82"/>
                    <a:pt x="251" y="83"/>
                    <a:pt x="250" y="84"/>
                  </a:cubicBezTo>
                  <a:cubicBezTo>
                    <a:pt x="250" y="85"/>
                    <a:pt x="249" y="86"/>
                    <a:pt x="250" y="86"/>
                  </a:cubicBezTo>
                  <a:cubicBezTo>
                    <a:pt x="250" y="86"/>
                    <a:pt x="250" y="86"/>
                    <a:pt x="250" y="86"/>
                  </a:cubicBezTo>
                  <a:cubicBezTo>
                    <a:pt x="250" y="86"/>
                    <a:pt x="250" y="86"/>
                    <a:pt x="250" y="86"/>
                  </a:cubicBezTo>
                  <a:cubicBezTo>
                    <a:pt x="252" y="86"/>
                    <a:pt x="254" y="82"/>
                    <a:pt x="255" y="78"/>
                  </a:cubicBezTo>
                  <a:cubicBezTo>
                    <a:pt x="255" y="78"/>
                    <a:pt x="255" y="78"/>
                    <a:pt x="255" y="78"/>
                  </a:cubicBezTo>
                  <a:cubicBezTo>
                    <a:pt x="255" y="77"/>
                    <a:pt x="255" y="77"/>
                    <a:pt x="255" y="77"/>
                  </a:cubicBezTo>
                  <a:cubicBezTo>
                    <a:pt x="256" y="81"/>
                    <a:pt x="257" y="81"/>
                    <a:pt x="258" y="81"/>
                  </a:cubicBezTo>
                  <a:cubicBezTo>
                    <a:pt x="258" y="81"/>
                    <a:pt x="258" y="81"/>
                    <a:pt x="258" y="81"/>
                  </a:cubicBezTo>
                  <a:cubicBezTo>
                    <a:pt x="258" y="81"/>
                    <a:pt x="258" y="81"/>
                    <a:pt x="258" y="81"/>
                  </a:cubicBezTo>
                  <a:cubicBezTo>
                    <a:pt x="258" y="81"/>
                    <a:pt x="258" y="81"/>
                    <a:pt x="258" y="81"/>
                  </a:cubicBezTo>
                  <a:cubicBezTo>
                    <a:pt x="258" y="81"/>
                    <a:pt x="258" y="80"/>
                    <a:pt x="258" y="79"/>
                  </a:cubicBezTo>
                  <a:cubicBezTo>
                    <a:pt x="257" y="76"/>
                    <a:pt x="254" y="70"/>
                    <a:pt x="258" y="62"/>
                  </a:cubicBezTo>
                  <a:cubicBezTo>
                    <a:pt x="259" y="60"/>
                    <a:pt x="261" y="58"/>
                    <a:pt x="262" y="56"/>
                  </a:cubicBezTo>
                  <a:moveTo>
                    <a:pt x="97" y="66"/>
                  </a:moveTo>
                  <a:cubicBezTo>
                    <a:pt x="97" y="66"/>
                    <a:pt x="97" y="66"/>
                    <a:pt x="97" y="66"/>
                  </a:cubicBezTo>
                  <a:cubicBezTo>
                    <a:pt x="91" y="75"/>
                    <a:pt x="78" y="76"/>
                    <a:pt x="71" y="76"/>
                  </a:cubicBezTo>
                  <a:cubicBezTo>
                    <a:pt x="68" y="76"/>
                    <a:pt x="66" y="76"/>
                    <a:pt x="65" y="76"/>
                  </a:cubicBezTo>
                  <a:cubicBezTo>
                    <a:pt x="65" y="75"/>
                    <a:pt x="65" y="74"/>
                    <a:pt x="65" y="73"/>
                  </a:cubicBezTo>
                  <a:cubicBezTo>
                    <a:pt x="65" y="72"/>
                    <a:pt x="64" y="71"/>
                    <a:pt x="63" y="70"/>
                  </a:cubicBezTo>
                  <a:cubicBezTo>
                    <a:pt x="63" y="69"/>
                    <a:pt x="62" y="64"/>
                    <a:pt x="58" y="62"/>
                  </a:cubicBezTo>
                  <a:cubicBezTo>
                    <a:pt x="57" y="60"/>
                    <a:pt x="55" y="59"/>
                    <a:pt x="52" y="58"/>
                  </a:cubicBezTo>
                  <a:cubicBezTo>
                    <a:pt x="52" y="58"/>
                    <a:pt x="52" y="58"/>
                    <a:pt x="52" y="58"/>
                  </a:cubicBezTo>
                  <a:cubicBezTo>
                    <a:pt x="53" y="57"/>
                    <a:pt x="53" y="57"/>
                    <a:pt x="53" y="57"/>
                  </a:cubicBezTo>
                  <a:cubicBezTo>
                    <a:pt x="53" y="56"/>
                    <a:pt x="52" y="56"/>
                    <a:pt x="50" y="56"/>
                  </a:cubicBezTo>
                  <a:cubicBezTo>
                    <a:pt x="53" y="55"/>
                    <a:pt x="55" y="53"/>
                    <a:pt x="55" y="52"/>
                  </a:cubicBezTo>
                  <a:cubicBezTo>
                    <a:pt x="55" y="52"/>
                    <a:pt x="55" y="52"/>
                    <a:pt x="54" y="52"/>
                  </a:cubicBezTo>
                  <a:cubicBezTo>
                    <a:pt x="54" y="52"/>
                    <a:pt x="54" y="52"/>
                    <a:pt x="54" y="52"/>
                  </a:cubicBezTo>
                  <a:cubicBezTo>
                    <a:pt x="54" y="52"/>
                    <a:pt x="49" y="54"/>
                    <a:pt x="42" y="54"/>
                  </a:cubicBezTo>
                  <a:cubicBezTo>
                    <a:pt x="38" y="54"/>
                    <a:pt x="34" y="54"/>
                    <a:pt x="31" y="52"/>
                  </a:cubicBezTo>
                  <a:cubicBezTo>
                    <a:pt x="26" y="50"/>
                    <a:pt x="22" y="46"/>
                    <a:pt x="21" y="41"/>
                  </a:cubicBezTo>
                  <a:cubicBezTo>
                    <a:pt x="19" y="36"/>
                    <a:pt x="20" y="31"/>
                    <a:pt x="24" y="26"/>
                  </a:cubicBezTo>
                  <a:cubicBezTo>
                    <a:pt x="28" y="20"/>
                    <a:pt x="36" y="16"/>
                    <a:pt x="42" y="16"/>
                  </a:cubicBezTo>
                  <a:cubicBezTo>
                    <a:pt x="45" y="16"/>
                    <a:pt x="48" y="17"/>
                    <a:pt x="50" y="19"/>
                  </a:cubicBezTo>
                  <a:cubicBezTo>
                    <a:pt x="53" y="22"/>
                    <a:pt x="55" y="23"/>
                    <a:pt x="58" y="23"/>
                  </a:cubicBezTo>
                  <a:cubicBezTo>
                    <a:pt x="60" y="23"/>
                    <a:pt x="61" y="23"/>
                    <a:pt x="64" y="22"/>
                  </a:cubicBezTo>
                  <a:cubicBezTo>
                    <a:pt x="65" y="22"/>
                    <a:pt x="66" y="21"/>
                    <a:pt x="67" y="21"/>
                  </a:cubicBezTo>
                  <a:cubicBezTo>
                    <a:pt x="72" y="21"/>
                    <a:pt x="78" y="24"/>
                    <a:pt x="79" y="30"/>
                  </a:cubicBezTo>
                  <a:cubicBezTo>
                    <a:pt x="79" y="32"/>
                    <a:pt x="79" y="33"/>
                    <a:pt x="79" y="34"/>
                  </a:cubicBezTo>
                  <a:cubicBezTo>
                    <a:pt x="80" y="42"/>
                    <a:pt x="81" y="48"/>
                    <a:pt x="89" y="52"/>
                  </a:cubicBezTo>
                  <a:cubicBezTo>
                    <a:pt x="97" y="56"/>
                    <a:pt x="98" y="60"/>
                    <a:pt x="97" y="66"/>
                  </a:cubicBezTo>
                  <a:moveTo>
                    <a:pt x="210" y="70"/>
                  </a:moveTo>
                  <a:cubicBezTo>
                    <a:pt x="209" y="71"/>
                    <a:pt x="208" y="72"/>
                    <a:pt x="208" y="73"/>
                  </a:cubicBezTo>
                  <a:cubicBezTo>
                    <a:pt x="207" y="74"/>
                    <a:pt x="207" y="75"/>
                    <a:pt x="207" y="76"/>
                  </a:cubicBezTo>
                  <a:cubicBezTo>
                    <a:pt x="207" y="76"/>
                    <a:pt x="207" y="76"/>
                    <a:pt x="207" y="76"/>
                  </a:cubicBezTo>
                  <a:cubicBezTo>
                    <a:pt x="207" y="76"/>
                    <a:pt x="207" y="76"/>
                    <a:pt x="207" y="76"/>
                  </a:cubicBezTo>
                  <a:cubicBezTo>
                    <a:pt x="207" y="76"/>
                    <a:pt x="207" y="76"/>
                    <a:pt x="207" y="76"/>
                  </a:cubicBezTo>
                  <a:cubicBezTo>
                    <a:pt x="207" y="76"/>
                    <a:pt x="205" y="76"/>
                    <a:pt x="202" y="76"/>
                  </a:cubicBezTo>
                  <a:cubicBezTo>
                    <a:pt x="195" y="76"/>
                    <a:pt x="182" y="75"/>
                    <a:pt x="175" y="67"/>
                  </a:cubicBezTo>
                  <a:cubicBezTo>
                    <a:pt x="176" y="61"/>
                    <a:pt x="177" y="56"/>
                    <a:pt x="182" y="53"/>
                  </a:cubicBezTo>
                  <a:cubicBezTo>
                    <a:pt x="191" y="49"/>
                    <a:pt x="192" y="46"/>
                    <a:pt x="194" y="37"/>
                  </a:cubicBezTo>
                  <a:cubicBezTo>
                    <a:pt x="195" y="26"/>
                    <a:pt x="199" y="22"/>
                    <a:pt x="206" y="22"/>
                  </a:cubicBezTo>
                  <a:cubicBezTo>
                    <a:pt x="207" y="22"/>
                    <a:pt x="208" y="22"/>
                    <a:pt x="209" y="22"/>
                  </a:cubicBezTo>
                  <a:cubicBezTo>
                    <a:pt x="210" y="22"/>
                    <a:pt x="210" y="22"/>
                    <a:pt x="210" y="22"/>
                  </a:cubicBezTo>
                  <a:cubicBezTo>
                    <a:pt x="212" y="23"/>
                    <a:pt x="215" y="23"/>
                    <a:pt x="216" y="23"/>
                  </a:cubicBezTo>
                  <a:cubicBezTo>
                    <a:pt x="219" y="23"/>
                    <a:pt x="221" y="22"/>
                    <a:pt x="225" y="18"/>
                  </a:cubicBezTo>
                  <a:cubicBezTo>
                    <a:pt x="226" y="17"/>
                    <a:pt x="228" y="16"/>
                    <a:pt x="230" y="16"/>
                  </a:cubicBezTo>
                  <a:cubicBezTo>
                    <a:pt x="235" y="16"/>
                    <a:pt x="241" y="19"/>
                    <a:pt x="245" y="22"/>
                  </a:cubicBezTo>
                  <a:cubicBezTo>
                    <a:pt x="252" y="28"/>
                    <a:pt x="254" y="34"/>
                    <a:pt x="253" y="40"/>
                  </a:cubicBezTo>
                  <a:cubicBezTo>
                    <a:pt x="251" y="45"/>
                    <a:pt x="246" y="54"/>
                    <a:pt x="232" y="54"/>
                  </a:cubicBezTo>
                  <a:cubicBezTo>
                    <a:pt x="228" y="54"/>
                    <a:pt x="223" y="53"/>
                    <a:pt x="219" y="52"/>
                  </a:cubicBezTo>
                  <a:cubicBezTo>
                    <a:pt x="219" y="52"/>
                    <a:pt x="219" y="52"/>
                    <a:pt x="219" y="52"/>
                  </a:cubicBezTo>
                  <a:cubicBezTo>
                    <a:pt x="219" y="52"/>
                    <a:pt x="219" y="52"/>
                    <a:pt x="219" y="52"/>
                  </a:cubicBezTo>
                  <a:cubicBezTo>
                    <a:pt x="218" y="52"/>
                    <a:pt x="218" y="52"/>
                    <a:pt x="218" y="52"/>
                  </a:cubicBezTo>
                  <a:cubicBezTo>
                    <a:pt x="218" y="53"/>
                    <a:pt x="220" y="55"/>
                    <a:pt x="223" y="56"/>
                  </a:cubicBezTo>
                  <a:cubicBezTo>
                    <a:pt x="223" y="56"/>
                    <a:pt x="223" y="56"/>
                    <a:pt x="222" y="56"/>
                  </a:cubicBezTo>
                  <a:cubicBezTo>
                    <a:pt x="221" y="56"/>
                    <a:pt x="220" y="56"/>
                    <a:pt x="220" y="56"/>
                  </a:cubicBezTo>
                  <a:cubicBezTo>
                    <a:pt x="220" y="57"/>
                    <a:pt x="220" y="57"/>
                    <a:pt x="220" y="57"/>
                  </a:cubicBezTo>
                  <a:cubicBezTo>
                    <a:pt x="221" y="58"/>
                    <a:pt x="221" y="58"/>
                    <a:pt x="221" y="58"/>
                  </a:cubicBezTo>
                  <a:cubicBezTo>
                    <a:pt x="218" y="59"/>
                    <a:pt x="216" y="60"/>
                    <a:pt x="215" y="62"/>
                  </a:cubicBezTo>
                  <a:cubicBezTo>
                    <a:pt x="211" y="64"/>
                    <a:pt x="210" y="69"/>
                    <a:pt x="210" y="70"/>
                  </a:cubicBezTo>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 name="Freeform 8536">
              <a:extLst>
                <a:ext uri="{FF2B5EF4-FFF2-40B4-BE49-F238E27FC236}">
                  <a16:creationId xmlns:a16="http://schemas.microsoft.com/office/drawing/2014/main" id="{42773A99-6F7B-4FD4-9EB9-CF31E7CB56C5}"/>
                </a:ext>
              </a:extLst>
            </p:cNvPr>
            <p:cNvSpPr/>
            <p:nvPr/>
          </p:nvSpPr>
          <p:spPr bwMode="auto">
            <a:xfrm>
              <a:off x="5835650" y="3995738"/>
              <a:ext cx="44450" cy="25400"/>
            </a:xfrm>
            <a:custGeom>
              <a:avLst/>
              <a:gdLst>
                <a:gd name="T0" fmla="*/ 4 w 37"/>
                <a:gd name="T1" fmla="*/ 10 h 22"/>
                <a:gd name="T2" fmla="*/ 37 w 37"/>
                <a:gd name="T3" fmla="*/ 0 h 22"/>
                <a:gd name="T4" fmla="*/ 35 w 37"/>
                <a:gd name="T5" fmla="*/ 15 h 22"/>
                <a:gd name="T6" fmla="*/ 30 w 37"/>
                <a:gd name="T7" fmla="*/ 12 h 22"/>
                <a:gd name="T8" fmla="*/ 1 w 37"/>
                <a:gd name="T9" fmla="*/ 22 h 22"/>
                <a:gd name="T10" fmla="*/ 4 w 37"/>
                <a:gd name="T11" fmla="*/ 10 h 22"/>
              </a:gdLst>
              <a:ahLst/>
              <a:cxnLst>
                <a:cxn ang="0">
                  <a:pos x="T0" y="T1"/>
                </a:cxn>
                <a:cxn ang="0">
                  <a:pos x="T2" y="T3"/>
                </a:cxn>
                <a:cxn ang="0">
                  <a:pos x="T4" y="T5"/>
                </a:cxn>
                <a:cxn ang="0">
                  <a:pos x="T6" y="T7"/>
                </a:cxn>
                <a:cxn ang="0">
                  <a:pos x="T8" y="T9"/>
                </a:cxn>
                <a:cxn ang="0">
                  <a:pos x="T10" y="T11"/>
                </a:cxn>
              </a:cxnLst>
              <a:rect l="0" t="0" r="r" b="b"/>
              <a:pathLst>
                <a:path w="37" h="22">
                  <a:moveTo>
                    <a:pt x="4" y="10"/>
                  </a:moveTo>
                  <a:cubicBezTo>
                    <a:pt x="4" y="10"/>
                    <a:pt x="27" y="13"/>
                    <a:pt x="37" y="0"/>
                  </a:cubicBezTo>
                  <a:cubicBezTo>
                    <a:pt x="36" y="5"/>
                    <a:pt x="35" y="15"/>
                    <a:pt x="35" y="15"/>
                  </a:cubicBezTo>
                  <a:cubicBezTo>
                    <a:pt x="35" y="15"/>
                    <a:pt x="37" y="11"/>
                    <a:pt x="30" y="12"/>
                  </a:cubicBezTo>
                  <a:cubicBezTo>
                    <a:pt x="23" y="12"/>
                    <a:pt x="10" y="14"/>
                    <a:pt x="1" y="22"/>
                  </a:cubicBezTo>
                  <a:cubicBezTo>
                    <a:pt x="0" y="18"/>
                    <a:pt x="2" y="13"/>
                    <a:pt x="4" y="10"/>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 name="Freeform 8537">
              <a:extLst>
                <a:ext uri="{FF2B5EF4-FFF2-40B4-BE49-F238E27FC236}">
                  <a16:creationId xmlns:a16="http://schemas.microsoft.com/office/drawing/2014/main" id="{15FC0D11-9D00-4DA0-B37B-6857BC69941F}"/>
                </a:ext>
              </a:extLst>
            </p:cNvPr>
            <p:cNvSpPr>
              <a:spLocks noEditPoints="1"/>
            </p:cNvSpPr>
            <p:nvPr/>
          </p:nvSpPr>
          <p:spPr bwMode="auto">
            <a:xfrm>
              <a:off x="5834063" y="3994150"/>
              <a:ext cx="46038" cy="26988"/>
            </a:xfrm>
            <a:custGeom>
              <a:avLst/>
              <a:gdLst>
                <a:gd name="T0" fmla="*/ 1 w 38"/>
                <a:gd name="T1" fmla="*/ 23 h 23"/>
                <a:gd name="T2" fmla="*/ 1 w 38"/>
                <a:gd name="T3" fmla="*/ 23 h 23"/>
                <a:gd name="T4" fmla="*/ 5 w 38"/>
                <a:gd name="T5" fmla="*/ 11 h 23"/>
                <a:gd name="T6" fmla="*/ 5 w 38"/>
                <a:gd name="T7" fmla="*/ 11 h 23"/>
                <a:gd name="T8" fmla="*/ 5 w 38"/>
                <a:gd name="T9" fmla="*/ 11 h 23"/>
                <a:gd name="T10" fmla="*/ 11 w 38"/>
                <a:gd name="T11" fmla="*/ 11 h 23"/>
                <a:gd name="T12" fmla="*/ 37 w 38"/>
                <a:gd name="T13" fmla="*/ 1 h 23"/>
                <a:gd name="T14" fmla="*/ 38 w 38"/>
                <a:gd name="T15" fmla="*/ 0 h 23"/>
                <a:gd name="T16" fmla="*/ 38 w 38"/>
                <a:gd name="T17" fmla="*/ 1 h 23"/>
                <a:gd name="T18" fmla="*/ 36 w 38"/>
                <a:gd name="T19" fmla="*/ 14 h 23"/>
                <a:gd name="T20" fmla="*/ 36 w 38"/>
                <a:gd name="T21" fmla="*/ 16 h 23"/>
                <a:gd name="T22" fmla="*/ 35 w 38"/>
                <a:gd name="T23" fmla="*/ 18 h 23"/>
                <a:gd name="T24" fmla="*/ 36 w 38"/>
                <a:gd name="T25" fmla="*/ 14 h 23"/>
                <a:gd name="T26" fmla="*/ 31 w 38"/>
                <a:gd name="T27" fmla="*/ 13 h 23"/>
                <a:gd name="T28" fmla="*/ 2 w 38"/>
                <a:gd name="T29" fmla="*/ 23 h 23"/>
                <a:gd name="T30" fmla="*/ 1 w 38"/>
                <a:gd name="T31" fmla="*/ 23 h 23"/>
                <a:gd name="T32" fmla="*/ 5 w 38"/>
                <a:gd name="T33" fmla="*/ 11 h 23"/>
                <a:gd name="T34" fmla="*/ 2 w 38"/>
                <a:gd name="T35" fmla="*/ 22 h 23"/>
                <a:gd name="T36" fmla="*/ 31 w 38"/>
                <a:gd name="T37" fmla="*/ 12 h 23"/>
                <a:gd name="T38" fmla="*/ 33 w 38"/>
                <a:gd name="T39" fmla="*/ 12 h 23"/>
                <a:gd name="T40" fmla="*/ 36 w 38"/>
                <a:gd name="T41" fmla="*/ 13 h 23"/>
                <a:gd name="T42" fmla="*/ 37 w 38"/>
                <a:gd name="T43" fmla="*/ 2 h 23"/>
                <a:gd name="T44" fmla="*/ 11 w 38"/>
                <a:gd name="T45" fmla="*/ 11 h 23"/>
                <a:gd name="T46" fmla="*/ 5 w 38"/>
                <a:gd name="T4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23">
                  <a:moveTo>
                    <a:pt x="1" y="23"/>
                  </a:moveTo>
                  <a:cubicBezTo>
                    <a:pt x="1" y="23"/>
                    <a:pt x="1" y="23"/>
                    <a:pt x="1" y="23"/>
                  </a:cubicBezTo>
                  <a:cubicBezTo>
                    <a:pt x="0" y="19"/>
                    <a:pt x="2" y="14"/>
                    <a:pt x="5" y="11"/>
                  </a:cubicBezTo>
                  <a:cubicBezTo>
                    <a:pt x="5" y="11"/>
                    <a:pt x="5" y="11"/>
                    <a:pt x="5" y="11"/>
                  </a:cubicBezTo>
                  <a:cubicBezTo>
                    <a:pt x="5" y="11"/>
                    <a:pt x="5" y="11"/>
                    <a:pt x="5" y="11"/>
                  </a:cubicBezTo>
                  <a:cubicBezTo>
                    <a:pt x="5" y="11"/>
                    <a:pt x="7" y="11"/>
                    <a:pt x="11" y="11"/>
                  </a:cubicBezTo>
                  <a:cubicBezTo>
                    <a:pt x="18" y="11"/>
                    <a:pt x="31" y="9"/>
                    <a:pt x="37" y="1"/>
                  </a:cubicBezTo>
                  <a:cubicBezTo>
                    <a:pt x="38" y="0"/>
                    <a:pt x="38" y="0"/>
                    <a:pt x="38" y="0"/>
                  </a:cubicBezTo>
                  <a:cubicBezTo>
                    <a:pt x="38" y="1"/>
                    <a:pt x="38" y="1"/>
                    <a:pt x="38" y="1"/>
                  </a:cubicBezTo>
                  <a:cubicBezTo>
                    <a:pt x="38" y="4"/>
                    <a:pt x="37" y="11"/>
                    <a:pt x="36" y="14"/>
                  </a:cubicBezTo>
                  <a:cubicBezTo>
                    <a:pt x="36" y="15"/>
                    <a:pt x="36" y="16"/>
                    <a:pt x="36" y="16"/>
                  </a:cubicBezTo>
                  <a:cubicBezTo>
                    <a:pt x="35" y="18"/>
                    <a:pt x="35" y="18"/>
                    <a:pt x="35" y="18"/>
                  </a:cubicBezTo>
                  <a:cubicBezTo>
                    <a:pt x="36" y="14"/>
                    <a:pt x="36" y="14"/>
                    <a:pt x="36" y="14"/>
                  </a:cubicBezTo>
                  <a:cubicBezTo>
                    <a:pt x="35" y="13"/>
                    <a:pt x="34" y="13"/>
                    <a:pt x="31" y="13"/>
                  </a:cubicBezTo>
                  <a:cubicBezTo>
                    <a:pt x="18" y="14"/>
                    <a:pt x="9" y="18"/>
                    <a:pt x="2" y="23"/>
                  </a:cubicBezTo>
                  <a:cubicBezTo>
                    <a:pt x="1" y="23"/>
                    <a:pt x="1" y="23"/>
                    <a:pt x="1" y="23"/>
                  </a:cubicBezTo>
                  <a:moveTo>
                    <a:pt x="5" y="11"/>
                  </a:moveTo>
                  <a:cubicBezTo>
                    <a:pt x="3" y="14"/>
                    <a:pt x="1" y="19"/>
                    <a:pt x="2" y="22"/>
                  </a:cubicBezTo>
                  <a:cubicBezTo>
                    <a:pt x="9" y="17"/>
                    <a:pt x="18" y="14"/>
                    <a:pt x="31" y="12"/>
                  </a:cubicBezTo>
                  <a:cubicBezTo>
                    <a:pt x="32" y="12"/>
                    <a:pt x="32" y="12"/>
                    <a:pt x="33" y="12"/>
                  </a:cubicBezTo>
                  <a:cubicBezTo>
                    <a:pt x="34" y="12"/>
                    <a:pt x="35" y="13"/>
                    <a:pt x="36" y="13"/>
                  </a:cubicBezTo>
                  <a:cubicBezTo>
                    <a:pt x="36" y="10"/>
                    <a:pt x="37" y="5"/>
                    <a:pt x="37" y="2"/>
                  </a:cubicBezTo>
                  <a:cubicBezTo>
                    <a:pt x="30" y="10"/>
                    <a:pt x="18" y="11"/>
                    <a:pt x="11" y="11"/>
                  </a:cubicBezTo>
                  <a:cubicBezTo>
                    <a:pt x="8" y="11"/>
                    <a:pt x="6" y="11"/>
                    <a:pt x="5" y="11"/>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 name="Freeform 8538">
              <a:extLst>
                <a:ext uri="{FF2B5EF4-FFF2-40B4-BE49-F238E27FC236}">
                  <a16:creationId xmlns:a16="http://schemas.microsoft.com/office/drawing/2014/main" id="{8C60ECB2-7BA2-4D5F-878F-A0D069F92AC7}"/>
                </a:ext>
              </a:extLst>
            </p:cNvPr>
            <p:cNvSpPr/>
            <p:nvPr/>
          </p:nvSpPr>
          <p:spPr bwMode="auto">
            <a:xfrm>
              <a:off x="5837238" y="3995738"/>
              <a:ext cx="41275" cy="23813"/>
            </a:xfrm>
            <a:custGeom>
              <a:avLst/>
              <a:gdLst>
                <a:gd name="T0" fmla="*/ 35 w 35"/>
                <a:gd name="T1" fmla="*/ 0 h 20"/>
                <a:gd name="T2" fmla="*/ 34 w 35"/>
                <a:gd name="T3" fmla="*/ 2 h 20"/>
                <a:gd name="T4" fmla="*/ 33 w 35"/>
                <a:gd name="T5" fmla="*/ 4 h 20"/>
                <a:gd name="T6" fmla="*/ 23 w 35"/>
                <a:gd name="T7" fmla="*/ 9 h 20"/>
                <a:gd name="T8" fmla="*/ 14 w 35"/>
                <a:gd name="T9" fmla="*/ 12 h 20"/>
                <a:gd name="T10" fmla="*/ 9 w 35"/>
                <a:gd name="T11" fmla="*/ 13 h 20"/>
                <a:gd name="T12" fmla="*/ 8 w 35"/>
                <a:gd name="T13" fmla="*/ 13 h 20"/>
                <a:gd name="T14" fmla="*/ 6 w 35"/>
                <a:gd name="T15" fmla="*/ 9 h 20"/>
                <a:gd name="T16" fmla="*/ 3 w 35"/>
                <a:gd name="T17" fmla="*/ 9 h 20"/>
                <a:gd name="T18" fmla="*/ 3 w 35"/>
                <a:gd name="T19" fmla="*/ 12 h 20"/>
                <a:gd name="T20" fmla="*/ 0 w 35"/>
                <a:gd name="T21" fmla="*/ 19 h 20"/>
                <a:gd name="T22" fmla="*/ 0 w 35"/>
                <a:gd name="T23" fmla="*/ 20 h 20"/>
                <a:gd name="T24" fmla="*/ 29 w 35"/>
                <a:gd name="T25" fmla="*/ 10 h 20"/>
                <a:gd name="T26" fmla="*/ 31 w 35"/>
                <a:gd name="T27" fmla="*/ 10 h 20"/>
                <a:gd name="T28" fmla="*/ 34 w 35"/>
                <a:gd name="T29" fmla="*/ 11 h 20"/>
                <a:gd name="T30" fmla="*/ 35 w 35"/>
                <a:gd name="T31" fmla="*/ 4 h 20"/>
                <a:gd name="T32" fmla="*/ 35 w 35"/>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0">
                  <a:moveTo>
                    <a:pt x="35" y="0"/>
                  </a:moveTo>
                  <a:cubicBezTo>
                    <a:pt x="35" y="1"/>
                    <a:pt x="34" y="1"/>
                    <a:pt x="34" y="2"/>
                  </a:cubicBezTo>
                  <a:cubicBezTo>
                    <a:pt x="33" y="2"/>
                    <a:pt x="33" y="3"/>
                    <a:pt x="33" y="4"/>
                  </a:cubicBezTo>
                  <a:cubicBezTo>
                    <a:pt x="32" y="8"/>
                    <a:pt x="27" y="8"/>
                    <a:pt x="23" y="9"/>
                  </a:cubicBezTo>
                  <a:cubicBezTo>
                    <a:pt x="20" y="10"/>
                    <a:pt x="17" y="11"/>
                    <a:pt x="14" y="12"/>
                  </a:cubicBezTo>
                  <a:cubicBezTo>
                    <a:pt x="13" y="12"/>
                    <a:pt x="11" y="13"/>
                    <a:pt x="9" y="13"/>
                  </a:cubicBezTo>
                  <a:cubicBezTo>
                    <a:pt x="9" y="13"/>
                    <a:pt x="8" y="13"/>
                    <a:pt x="8" y="13"/>
                  </a:cubicBezTo>
                  <a:cubicBezTo>
                    <a:pt x="5" y="13"/>
                    <a:pt x="5" y="11"/>
                    <a:pt x="6" y="9"/>
                  </a:cubicBezTo>
                  <a:cubicBezTo>
                    <a:pt x="5" y="9"/>
                    <a:pt x="4" y="9"/>
                    <a:pt x="3" y="9"/>
                  </a:cubicBezTo>
                  <a:cubicBezTo>
                    <a:pt x="3" y="10"/>
                    <a:pt x="3" y="11"/>
                    <a:pt x="3" y="12"/>
                  </a:cubicBezTo>
                  <a:cubicBezTo>
                    <a:pt x="4" y="14"/>
                    <a:pt x="2" y="18"/>
                    <a:pt x="0" y="19"/>
                  </a:cubicBezTo>
                  <a:cubicBezTo>
                    <a:pt x="0" y="19"/>
                    <a:pt x="0" y="19"/>
                    <a:pt x="0" y="20"/>
                  </a:cubicBezTo>
                  <a:cubicBezTo>
                    <a:pt x="7" y="15"/>
                    <a:pt x="16" y="12"/>
                    <a:pt x="29" y="10"/>
                  </a:cubicBezTo>
                  <a:cubicBezTo>
                    <a:pt x="30" y="10"/>
                    <a:pt x="30" y="10"/>
                    <a:pt x="31" y="10"/>
                  </a:cubicBezTo>
                  <a:cubicBezTo>
                    <a:pt x="32" y="10"/>
                    <a:pt x="33" y="11"/>
                    <a:pt x="34" y="11"/>
                  </a:cubicBezTo>
                  <a:cubicBezTo>
                    <a:pt x="34" y="8"/>
                    <a:pt x="34" y="6"/>
                    <a:pt x="35" y="4"/>
                  </a:cubicBezTo>
                  <a:cubicBezTo>
                    <a:pt x="35" y="2"/>
                    <a:pt x="35" y="1"/>
                    <a:pt x="35"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 name="Freeform 8539">
              <a:extLst>
                <a:ext uri="{FF2B5EF4-FFF2-40B4-BE49-F238E27FC236}">
                  <a16:creationId xmlns:a16="http://schemas.microsoft.com/office/drawing/2014/main" id="{0D0BD635-8863-40AB-A4F4-A7796750308B}"/>
                </a:ext>
              </a:extLst>
            </p:cNvPr>
            <p:cNvSpPr>
              <a:spLocks noEditPoints="1"/>
            </p:cNvSpPr>
            <p:nvPr/>
          </p:nvSpPr>
          <p:spPr bwMode="auto">
            <a:xfrm>
              <a:off x="5837238" y="3995738"/>
              <a:ext cx="41275" cy="25400"/>
            </a:xfrm>
            <a:custGeom>
              <a:avLst/>
              <a:gdLst>
                <a:gd name="T0" fmla="*/ 31 w 35"/>
                <a:gd name="T1" fmla="*/ 11 h 22"/>
                <a:gd name="T2" fmla="*/ 29 w 35"/>
                <a:gd name="T3" fmla="*/ 11 h 22"/>
                <a:gd name="T4" fmla="*/ 0 w 35"/>
                <a:gd name="T5" fmla="*/ 21 h 22"/>
                <a:gd name="T6" fmla="*/ 0 w 35"/>
                <a:gd name="T7" fmla="*/ 22 h 22"/>
                <a:gd name="T8" fmla="*/ 29 w 35"/>
                <a:gd name="T9" fmla="*/ 12 h 22"/>
                <a:gd name="T10" fmla="*/ 31 w 35"/>
                <a:gd name="T11" fmla="*/ 12 h 22"/>
                <a:gd name="T12" fmla="*/ 34 w 35"/>
                <a:gd name="T13" fmla="*/ 13 h 22"/>
                <a:gd name="T14" fmla="*/ 34 w 35"/>
                <a:gd name="T15" fmla="*/ 12 h 22"/>
                <a:gd name="T16" fmla="*/ 31 w 35"/>
                <a:gd name="T17" fmla="*/ 11 h 22"/>
                <a:gd name="T18" fmla="*/ 3 w 35"/>
                <a:gd name="T19" fmla="*/ 10 h 22"/>
                <a:gd name="T20" fmla="*/ 3 w 35"/>
                <a:gd name="T21" fmla="*/ 10 h 22"/>
                <a:gd name="T22" fmla="*/ 6 w 35"/>
                <a:gd name="T23" fmla="*/ 10 h 22"/>
                <a:gd name="T24" fmla="*/ 6 w 35"/>
                <a:gd name="T25" fmla="*/ 10 h 22"/>
                <a:gd name="T26" fmla="*/ 3 w 35"/>
                <a:gd name="T27" fmla="*/ 10 h 22"/>
                <a:gd name="T28" fmla="*/ 35 w 35"/>
                <a:gd name="T29" fmla="*/ 0 h 22"/>
                <a:gd name="T30" fmla="*/ 34 w 35"/>
                <a:gd name="T31" fmla="*/ 2 h 22"/>
                <a:gd name="T32" fmla="*/ 34 w 35"/>
                <a:gd name="T33" fmla="*/ 3 h 22"/>
                <a:gd name="T34" fmla="*/ 35 w 35"/>
                <a:gd name="T35" fmla="*/ 1 h 22"/>
                <a:gd name="T36" fmla="*/ 35 w 35"/>
                <a:gd name="T37" fmla="*/ 5 h 22"/>
                <a:gd name="T38" fmla="*/ 35 w 35"/>
                <a:gd name="T39" fmla="*/ 3 h 22"/>
                <a:gd name="T40" fmla="*/ 35 w 35"/>
                <a:gd name="T41" fmla="*/ 1 h 22"/>
                <a:gd name="T42" fmla="*/ 35 w 3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2">
                  <a:moveTo>
                    <a:pt x="31" y="11"/>
                  </a:moveTo>
                  <a:cubicBezTo>
                    <a:pt x="30" y="11"/>
                    <a:pt x="30" y="11"/>
                    <a:pt x="29" y="11"/>
                  </a:cubicBezTo>
                  <a:cubicBezTo>
                    <a:pt x="16" y="13"/>
                    <a:pt x="7" y="16"/>
                    <a:pt x="0" y="21"/>
                  </a:cubicBezTo>
                  <a:cubicBezTo>
                    <a:pt x="0" y="21"/>
                    <a:pt x="0" y="21"/>
                    <a:pt x="0" y="22"/>
                  </a:cubicBezTo>
                  <a:cubicBezTo>
                    <a:pt x="9" y="14"/>
                    <a:pt x="22" y="12"/>
                    <a:pt x="29" y="12"/>
                  </a:cubicBezTo>
                  <a:cubicBezTo>
                    <a:pt x="30" y="12"/>
                    <a:pt x="30" y="12"/>
                    <a:pt x="31" y="12"/>
                  </a:cubicBezTo>
                  <a:cubicBezTo>
                    <a:pt x="32" y="12"/>
                    <a:pt x="33" y="12"/>
                    <a:pt x="34" y="13"/>
                  </a:cubicBezTo>
                  <a:cubicBezTo>
                    <a:pt x="34" y="13"/>
                    <a:pt x="34" y="12"/>
                    <a:pt x="34" y="12"/>
                  </a:cubicBezTo>
                  <a:cubicBezTo>
                    <a:pt x="33" y="12"/>
                    <a:pt x="32" y="11"/>
                    <a:pt x="31" y="11"/>
                  </a:cubicBezTo>
                  <a:moveTo>
                    <a:pt x="3" y="10"/>
                  </a:moveTo>
                  <a:cubicBezTo>
                    <a:pt x="3" y="10"/>
                    <a:pt x="3" y="10"/>
                    <a:pt x="3" y="10"/>
                  </a:cubicBezTo>
                  <a:cubicBezTo>
                    <a:pt x="4" y="10"/>
                    <a:pt x="5" y="10"/>
                    <a:pt x="6" y="10"/>
                  </a:cubicBezTo>
                  <a:cubicBezTo>
                    <a:pt x="6" y="10"/>
                    <a:pt x="6" y="10"/>
                    <a:pt x="6" y="10"/>
                  </a:cubicBezTo>
                  <a:cubicBezTo>
                    <a:pt x="5" y="10"/>
                    <a:pt x="4" y="10"/>
                    <a:pt x="3" y="10"/>
                  </a:cubicBezTo>
                  <a:moveTo>
                    <a:pt x="35" y="0"/>
                  </a:moveTo>
                  <a:cubicBezTo>
                    <a:pt x="35" y="1"/>
                    <a:pt x="34" y="1"/>
                    <a:pt x="34" y="2"/>
                  </a:cubicBezTo>
                  <a:cubicBezTo>
                    <a:pt x="34" y="2"/>
                    <a:pt x="34" y="2"/>
                    <a:pt x="34" y="3"/>
                  </a:cubicBezTo>
                  <a:cubicBezTo>
                    <a:pt x="34" y="2"/>
                    <a:pt x="35" y="2"/>
                    <a:pt x="35" y="1"/>
                  </a:cubicBezTo>
                  <a:cubicBezTo>
                    <a:pt x="35" y="2"/>
                    <a:pt x="35" y="3"/>
                    <a:pt x="35" y="5"/>
                  </a:cubicBezTo>
                  <a:cubicBezTo>
                    <a:pt x="35" y="4"/>
                    <a:pt x="35" y="3"/>
                    <a:pt x="35" y="3"/>
                  </a:cubicBezTo>
                  <a:cubicBezTo>
                    <a:pt x="35" y="2"/>
                    <a:pt x="35" y="2"/>
                    <a:pt x="35" y="1"/>
                  </a:cubicBezTo>
                  <a:cubicBezTo>
                    <a:pt x="35" y="1"/>
                    <a:pt x="35" y="0"/>
                    <a:pt x="35"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 name="Freeform 8540">
              <a:extLst>
                <a:ext uri="{FF2B5EF4-FFF2-40B4-BE49-F238E27FC236}">
                  <a16:creationId xmlns:a16="http://schemas.microsoft.com/office/drawing/2014/main" id="{ECDBFFC0-CC20-4733-9140-3221CB1561DB}"/>
                </a:ext>
              </a:extLst>
            </p:cNvPr>
            <p:cNvSpPr/>
            <p:nvPr/>
          </p:nvSpPr>
          <p:spPr bwMode="auto">
            <a:xfrm>
              <a:off x="5846763" y="4000500"/>
              <a:ext cx="26988" cy="9525"/>
            </a:xfrm>
            <a:custGeom>
              <a:avLst/>
              <a:gdLst>
                <a:gd name="T0" fmla="*/ 22 w 22"/>
                <a:gd name="T1" fmla="*/ 1 h 7"/>
                <a:gd name="T2" fmla="*/ 1 w 22"/>
                <a:gd name="T3" fmla="*/ 5 h 7"/>
                <a:gd name="T4" fmla="*/ 0 w 22"/>
                <a:gd name="T5" fmla="*/ 6 h 7"/>
                <a:gd name="T6" fmla="*/ 11 w 22"/>
                <a:gd name="T7" fmla="*/ 5 h 7"/>
                <a:gd name="T8" fmla="*/ 22 w 22"/>
                <a:gd name="T9" fmla="*/ 1 h 7"/>
                <a:gd name="T10" fmla="*/ 22 w 22"/>
                <a:gd name="T11" fmla="*/ 1 h 7"/>
              </a:gdLst>
              <a:ahLst/>
              <a:cxnLst>
                <a:cxn ang="0">
                  <a:pos x="T0" y="T1"/>
                </a:cxn>
                <a:cxn ang="0">
                  <a:pos x="T2" y="T3"/>
                </a:cxn>
                <a:cxn ang="0">
                  <a:pos x="T4" y="T5"/>
                </a:cxn>
                <a:cxn ang="0">
                  <a:pos x="T6" y="T7"/>
                </a:cxn>
                <a:cxn ang="0">
                  <a:pos x="T8" y="T9"/>
                </a:cxn>
                <a:cxn ang="0">
                  <a:pos x="T10" y="T11"/>
                </a:cxn>
              </a:cxnLst>
              <a:rect l="0" t="0" r="r" b="b"/>
              <a:pathLst>
                <a:path w="22" h="7">
                  <a:moveTo>
                    <a:pt x="22" y="1"/>
                  </a:moveTo>
                  <a:cubicBezTo>
                    <a:pt x="16" y="4"/>
                    <a:pt x="8" y="6"/>
                    <a:pt x="1" y="5"/>
                  </a:cubicBezTo>
                  <a:cubicBezTo>
                    <a:pt x="0" y="6"/>
                    <a:pt x="0" y="6"/>
                    <a:pt x="0" y="6"/>
                  </a:cubicBezTo>
                  <a:cubicBezTo>
                    <a:pt x="4" y="7"/>
                    <a:pt x="8" y="6"/>
                    <a:pt x="11" y="5"/>
                  </a:cubicBezTo>
                  <a:cubicBezTo>
                    <a:pt x="15" y="4"/>
                    <a:pt x="19" y="3"/>
                    <a:pt x="22" y="1"/>
                  </a:cubicBezTo>
                  <a:cubicBezTo>
                    <a:pt x="22" y="1"/>
                    <a:pt x="22" y="0"/>
                    <a:pt x="2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 name="Freeform 8541">
              <a:extLst>
                <a:ext uri="{FF2B5EF4-FFF2-40B4-BE49-F238E27FC236}">
                  <a16:creationId xmlns:a16="http://schemas.microsoft.com/office/drawing/2014/main" id="{7041BE55-CF7A-4FD8-9FC1-8BE6E7FE833B}"/>
                </a:ext>
              </a:extLst>
            </p:cNvPr>
            <p:cNvSpPr/>
            <p:nvPr/>
          </p:nvSpPr>
          <p:spPr bwMode="auto">
            <a:xfrm>
              <a:off x="5970588" y="3995738"/>
              <a:ext cx="42863" cy="25400"/>
            </a:xfrm>
            <a:custGeom>
              <a:avLst/>
              <a:gdLst>
                <a:gd name="T0" fmla="*/ 33 w 37"/>
                <a:gd name="T1" fmla="*/ 10 h 22"/>
                <a:gd name="T2" fmla="*/ 0 w 37"/>
                <a:gd name="T3" fmla="*/ 0 h 22"/>
                <a:gd name="T4" fmla="*/ 2 w 37"/>
                <a:gd name="T5" fmla="*/ 15 h 22"/>
                <a:gd name="T6" fmla="*/ 7 w 37"/>
                <a:gd name="T7" fmla="*/ 12 h 22"/>
                <a:gd name="T8" fmla="*/ 37 w 37"/>
                <a:gd name="T9" fmla="*/ 22 h 22"/>
                <a:gd name="T10" fmla="*/ 33 w 37"/>
                <a:gd name="T11" fmla="*/ 10 h 22"/>
              </a:gdLst>
              <a:ahLst/>
              <a:cxnLst>
                <a:cxn ang="0">
                  <a:pos x="T0" y="T1"/>
                </a:cxn>
                <a:cxn ang="0">
                  <a:pos x="T2" y="T3"/>
                </a:cxn>
                <a:cxn ang="0">
                  <a:pos x="T4" y="T5"/>
                </a:cxn>
                <a:cxn ang="0">
                  <a:pos x="T6" y="T7"/>
                </a:cxn>
                <a:cxn ang="0">
                  <a:pos x="T8" y="T9"/>
                </a:cxn>
                <a:cxn ang="0">
                  <a:pos x="T10" y="T11"/>
                </a:cxn>
              </a:cxnLst>
              <a:rect l="0" t="0" r="r" b="b"/>
              <a:pathLst>
                <a:path w="37" h="22">
                  <a:moveTo>
                    <a:pt x="33" y="10"/>
                  </a:moveTo>
                  <a:cubicBezTo>
                    <a:pt x="33" y="10"/>
                    <a:pt x="10" y="13"/>
                    <a:pt x="0" y="0"/>
                  </a:cubicBezTo>
                  <a:cubicBezTo>
                    <a:pt x="1" y="5"/>
                    <a:pt x="2" y="15"/>
                    <a:pt x="2" y="15"/>
                  </a:cubicBezTo>
                  <a:cubicBezTo>
                    <a:pt x="2" y="15"/>
                    <a:pt x="0" y="11"/>
                    <a:pt x="7" y="12"/>
                  </a:cubicBezTo>
                  <a:cubicBezTo>
                    <a:pt x="14" y="12"/>
                    <a:pt x="27" y="14"/>
                    <a:pt x="37" y="22"/>
                  </a:cubicBezTo>
                  <a:cubicBezTo>
                    <a:pt x="37" y="18"/>
                    <a:pt x="35" y="13"/>
                    <a:pt x="33" y="10"/>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 name="Freeform 8542">
              <a:extLst>
                <a:ext uri="{FF2B5EF4-FFF2-40B4-BE49-F238E27FC236}">
                  <a16:creationId xmlns:a16="http://schemas.microsoft.com/office/drawing/2014/main" id="{47B6CD0A-86AA-4B28-A4CB-435C3F62DBCB}"/>
                </a:ext>
              </a:extLst>
            </p:cNvPr>
            <p:cNvSpPr>
              <a:spLocks noEditPoints="1"/>
            </p:cNvSpPr>
            <p:nvPr/>
          </p:nvSpPr>
          <p:spPr bwMode="auto">
            <a:xfrm>
              <a:off x="5970588" y="3994150"/>
              <a:ext cx="44450" cy="26988"/>
            </a:xfrm>
            <a:custGeom>
              <a:avLst/>
              <a:gdLst>
                <a:gd name="T0" fmla="*/ 37 w 38"/>
                <a:gd name="T1" fmla="*/ 23 h 23"/>
                <a:gd name="T2" fmla="*/ 36 w 38"/>
                <a:gd name="T3" fmla="*/ 23 h 23"/>
                <a:gd name="T4" fmla="*/ 7 w 38"/>
                <a:gd name="T5" fmla="*/ 13 h 23"/>
                <a:gd name="T6" fmla="*/ 2 w 38"/>
                <a:gd name="T7" fmla="*/ 14 h 23"/>
                <a:gd name="T8" fmla="*/ 3 w 38"/>
                <a:gd name="T9" fmla="*/ 18 h 23"/>
                <a:gd name="T10" fmla="*/ 2 w 38"/>
                <a:gd name="T11" fmla="*/ 16 h 23"/>
                <a:gd name="T12" fmla="*/ 2 w 38"/>
                <a:gd name="T13" fmla="*/ 14 h 23"/>
                <a:gd name="T14" fmla="*/ 0 w 38"/>
                <a:gd name="T15" fmla="*/ 1 h 23"/>
                <a:gd name="T16" fmla="*/ 0 w 38"/>
                <a:gd name="T17" fmla="*/ 0 h 23"/>
                <a:gd name="T18" fmla="*/ 1 w 38"/>
                <a:gd name="T19" fmla="*/ 1 h 23"/>
                <a:gd name="T20" fmla="*/ 28 w 38"/>
                <a:gd name="T21" fmla="*/ 11 h 23"/>
                <a:gd name="T22" fmla="*/ 33 w 38"/>
                <a:gd name="T23" fmla="*/ 11 h 23"/>
                <a:gd name="T24" fmla="*/ 33 w 38"/>
                <a:gd name="T25" fmla="*/ 11 h 23"/>
                <a:gd name="T26" fmla="*/ 33 w 38"/>
                <a:gd name="T27" fmla="*/ 11 h 23"/>
                <a:gd name="T28" fmla="*/ 37 w 38"/>
                <a:gd name="T29" fmla="*/ 23 h 23"/>
                <a:gd name="T30" fmla="*/ 37 w 38"/>
                <a:gd name="T31" fmla="*/ 23 h 23"/>
                <a:gd name="T32" fmla="*/ 5 w 38"/>
                <a:gd name="T33" fmla="*/ 12 h 23"/>
                <a:gd name="T34" fmla="*/ 7 w 38"/>
                <a:gd name="T35" fmla="*/ 12 h 23"/>
                <a:gd name="T36" fmla="*/ 36 w 38"/>
                <a:gd name="T37" fmla="*/ 22 h 23"/>
                <a:gd name="T38" fmla="*/ 33 w 38"/>
                <a:gd name="T39" fmla="*/ 11 h 23"/>
                <a:gd name="T40" fmla="*/ 28 w 38"/>
                <a:gd name="T41" fmla="*/ 11 h 23"/>
                <a:gd name="T42" fmla="*/ 1 w 38"/>
                <a:gd name="T43" fmla="*/ 2 h 23"/>
                <a:gd name="T44" fmla="*/ 2 w 38"/>
                <a:gd name="T45" fmla="*/ 13 h 23"/>
                <a:gd name="T46" fmla="*/ 5 w 3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23">
                  <a:moveTo>
                    <a:pt x="37" y="23"/>
                  </a:moveTo>
                  <a:cubicBezTo>
                    <a:pt x="36" y="23"/>
                    <a:pt x="36" y="23"/>
                    <a:pt x="36" y="23"/>
                  </a:cubicBezTo>
                  <a:cubicBezTo>
                    <a:pt x="29" y="18"/>
                    <a:pt x="20" y="14"/>
                    <a:pt x="7" y="13"/>
                  </a:cubicBezTo>
                  <a:cubicBezTo>
                    <a:pt x="4" y="13"/>
                    <a:pt x="3" y="13"/>
                    <a:pt x="2" y="14"/>
                  </a:cubicBezTo>
                  <a:cubicBezTo>
                    <a:pt x="3" y="18"/>
                    <a:pt x="3" y="18"/>
                    <a:pt x="3" y="18"/>
                  </a:cubicBezTo>
                  <a:cubicBezTo>
                    <a:pt x="2" y="16"/>
                    <a:pt x="2" y="16"/>
                    <a:pt x="2" y="16"/>
                  </a:cubicBezTo>
                  <a:cubicBezTo>
                    <a:pt x="2" y="16"/>
                    <a:pt x="2" y="15"/>
                    <a:pt x="2" y="14"/>
                  </a:cubicBezTo>
                  <a:cubicBezTo>
                    <a:pt x="1" y="11"/>
                    <a:pt x="0" y="4"/>
                    <a:pt x="0" y="1"/>
                  </a:cubicBezTo>
                  <a:cubicBezTo>
                    <a:pt x="0" y="0"/>
                    <a:pt x="0" y="0"/>
                    <a:pt x="0" y="0"/>
                  </a:cubicBezTo>
                  <a:cubicBezTo>
                    <a:pt x="1" y="1"/>
                    <a:pt x="1" y="1"/>
                    <a:pt x="1" y="1"/>
                  </a:cubicBezTo>
                  <a:cubicBezTo>
                    <a:pt x="7" y="9"/>
                    <a:pt x="20" y="11"/>
                    <a:pt x="28" y="11"/>
                  </a:cubicBezTo>
                  <a:cubicBezTo>
                    <a:pt x="31" y="11"/>
                    <a:pt x="33" y="11"/>
                    <a:pt x="33" y="11"/>
                  </a:cubicBezTo>
                  <a:cubicBezTo>
                    <a:pt x="33" y="11"/>
                    <a:pt x="33" y="11"/>
                    <a:pt x="33" y="11"/>
                  </a:cubicBezTo>
                  <a:cubicBezTo>
                    <a:pt x="33" y="11"/>
                    <a:pt x="33" y="11"/>
                    <a:pt x="33" y="11"/>
                  </a:cubicBezTo>
                  <a:cubicBezTo>
                    <a:pt x="36" y="14"/>
                    <a:pt x="38" y="19"/>
                    <a:pt x="37" y="23"/>
                  </a:cubicBezTo>
                  <a:cubicBezTo>
                    <a:pt x="37" y="23"/>
                    <a:pt x="37" y="23"/>
                    <a:pt x="37" y="23"/>
                  </a:cubicBezTo>
                  <a:moveTo>
                    <a:pt x="5" y="12"/>
                  </a:moveTo>
                  <a:cubicBezTo>
                    <a:pt x="6" y="12"/>
                    <a:pt x="6" y="12"/>
                    <a:pt x="7" y="12"/>
                  </a:cubicBezTo>
                  <a:cubicBezTo>
                    <a:pt x="20" y="14"/>
                    <a:pt x="29" y="17"/>
                    <a:pt x="36" y="22"/>
                  </a:cubicBezTo>
                  <a:cubicBezTo>
                    <a:pt x="37" y="19"/>
                    <a:pt x="35" y="14"/>
                    <a:pt x="33" y="11"/>
                  </a:cubicBezTo>
                  <a:cubicBezTo>
                    <a:pt x="32" y="11"/>
                    <a:pt x="30" y="11"/>
                    <a:pt x="28" y="11"/>
                  </a:cubicBezTo>
                  <a:cubicBezTo>
                    <a:pt x="20" y="11"/>
                    <a:pt x="8" y="10"/>
                    <a:pt x="1" y="2"/>
                  </a:cubicBezTo>
                  <a:cubicBezTo>
                    <a:pt x="1" y="5"/>
                    <a:pt x="2" y="10"/>
                    <a:pt x="2" y="13"/>
                  </a:cubicBezTo>
                  <a:cubicBezTo>
                    <a:pt x="3" y="13"/>
                    <a:pt x="4" y="12"/>
                    <a:pt x="5" y="12"/>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 name="Freeform 8543">
              <a:extLst>
                <a:ext uri="{FF2B5EF4-FFF2-40B4-BE49-F238E27FC236}">
                  <a16:creationId xmlns:a16="http://schemas.microsoft.com/office/drawing/2014/main" id="{A4C045BB-5AA4-4AE1-8F5A-9181FE5D7482}"/>
                </a:ext>
              </a:extLst>
            </p:cNvPr>
            <p:cNvSpPr/>
            <p:nvPr/>
          </p:nvSpPr>
          <p:spPr bwMode="auto">
            <a:xfrm>
              <a:off x="5970588" y="3997325"/>
              <a:ext cx="42863" cy="22225"/>
            </a:xfrm>
            <a:custGeom>
              <a:avLst/>
              <a:gdLst>
                <a:gd name="T0" fmla="*/ 0 w 35"/>
                <a:gd name="T1" fmla="*/ 0 h 19"/>
                <a:gd name="T2" fmla="*/ 1 w 35"/>
                <a:gd name="T3" fmla="*/ 10 h 19"/>
                <a:gd name="T4" fmla="*/ 4 w 35"/>
                <a:gd name="T5" fmla="*/ 9 h 19"/>
                <a:gd name="T6" fmla="*/ 6 w 35"/>
                <a:gd name="T7" fmla="*/ 9 h 19"/>
                <a:gd name="T8" fmla="*/ 35 w 35"/>
                <a:gd name="T9" fmla="*/ 19 h 19"/>
                <a:gd name="T10" fmla="*/ 35 w 35"/>
                <a:gd name="T11" fmla="*/ 17 h 19"/>
                <a:gd name="T12" fmla="*/ 33 w 35"/>
                <a:gd name="T13" fmla="*/ 11 h 19"/>
                <a:gd name="T14" fmla="*/ 33 w 35"/>
                <a:gd name="T15" fmla="*/ 10 h 19"/>
                <a:gd name="T16" fmla="*/ 32 w 35"/>
                <a:gd name="T17" fmla="*/ 8 h 19"/>
                <a:gd name="T18" fmla="*/ 29 w 35"/>
                <a:gd name="T19" fmla="*/ 8 h 19"/>
                <a:gd name="T20" fmla="*/ 27 w 35"/>
                <a:gd name="T21" fmla="*/ 12 h 19"/>
                <a:gd name="T22" fmla="*/ 26 w 35"/>
                <a:gd name="T23" fmla="*/ 12 h 19"/>
                <a:gd name="T24" fmla="*/ 21 w 35"/>
                <a:gd name="T25" fmla="*/ 11 h 19"/>
                <a:gd name="T26" fmla="*/ 12 w 35"/>
                <a:gd name="T27" fmla="*/ 8 h 19"/>
                <a:gd name="T28" fmla="*/ 2 w 35"/>
                <a:gd name="T29" fmla="*/ 3 h 19"/>
                <a:gd name="T30" fmla="*/ 1 w 35"/>
                <a:gd name="T31" fmla="*/ 1 h 19"/>
                <a:gd name="T32" fmla="*/ 0 w 3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9">
                  <a:moveTo>
                    <a:pt x="0" y="0"/>
                  </a:moveTo>
                  <a:cubicBezTo>
                    <a:pt x="1" y="3"/>
                    <a:pt x="1" y="6"/>
                    <a:pt x="1" y="10"/>
                  </a:cubicBezTo>
                  <a:cubicBezTo>
                    <a:pt x="2" y="10"/>
                    <a:pt x="3" y="9"/>
                    <a:pt x="4" y="9"/>
                  </a:cubicBezTo>
                  <a:cubicBezTo>
                    <a:pt x="5" y="9"/>
                    <a:pt x="5" y="9"/>
                    <a:pt x="6" y="9"/>
                  </a:cubicBezTo>
                  <a:cubicBezTo>
                    <a:pt x="19" y="11"/>
                    <a:pt x="28" y="14"/>
                    <a:pt x="35" y="19"/>
                  </a:cubicBezTo>
                  <a:cubicBezTo>
                    <a:pt x="35" y="19"/>
                    <a:pt x="35" y="18"/>
                    <a:pt x="35" y="17"/>
                  </a:cubicBezTo>
                  <a:cubicBezTo>
                    <a:pt x="34" y="16"/>
                    <a:pt x="32" y="13"/>
                    <a:pt x="33" y="11"/>
                  </a:cubicBezTo>
                  <a:cubicBezTo>
                    <a:pt x="33" y="10"/>
                    <a:pt x="33" y="10"/>
                    <a:pt x="33" y="10"/>
                  </a:cubicBezTo>
                  <a:cubicBezTo>
                    <a:pt x="32" y="9"/>
                    <a:pt x="32" y="9"/>
                    <a:pt x="32" y="8"/>
                  </a:cubicBezTo>
                  <a:cubicBezTo>
                    <a:pt x="31" y="8"/>
                    <a:pt x="31" y="8"/>
                    <a:pt x="29" y="8"/>
                  </a:cubicBezTo>
                  <a:cubicBezTo>
                    <a:pt x="30" y="10"/>
                    <a:pt x="30" y="12"/>
                    <a:pt x="27" y="12"/>
                  </a:cubicBezTo>
                  <a:cubicBezTo>
                    <a:pt x="27" y="12"/>
                    <a:pt x="27" y="12"/>
                    <a:pt x="26" y="12"/>
                  </a:cubicBezTo>
                  <a:cubicBezTo>
                    <a:pt x="25" y="12"/>
                    <a:pt x="23" y="11"/>
                    <a:pt x="21" y="11"/>
                  </a:cubicBezTo>
                  <a:cubicBezTo>
                    <a:pt x="18" y="10"/>
                    <a:pt x="15" y="9"/>
                    <a:pt x="12" y="8"/>
                  </a:cubicBezTo>
                  <a:cubicBezTo>
                    <a:pt x="8" y="7"/>
                    <a:pt x="4" y="7"/>
                    <a:pt x="2" y="3"/>
                  </a:cubicBezTo>
                  <a:cubicBezTo>
                    <a:pt x="2" y="2"/>
                    <a:pt x="2" y="1"/>
                    <a:pt x="1" y="1"/>
                  </a:cubicBezTo>
                  <a:cubicBezTo>
                    <a:pt x="1" y="0"/>
                    <a:pt x="1" y="0"/>
                    <a:pt x="0"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 name="Freeform 8544">
              <a:extLst>
                <a:ext uri="{FF2B5EF4-FFF2-40B4-BE49-F238E27FC236}">
                  <a16:creationId xmlns:a16="http://schemas.microsoft.com/office/drawing/2014/main" id="{3EB7C974-B55C-44D3-B08A-D45AFDEF28C0}"/>
                </a:ext>
              </a:extLst>
            </p:cNvPr>
            <p:cNvSpPr>
              <a:spLocks noEditPoints="1"/>
            </p:cNvSpPr>
            <p:nvPr/>
          </p:nvSpPr>
          <p:spPr bwMode="auto">
            <a:xfrm>
              <a:off x="5970588" y="3995738"/>
              <a:ext cx="42863" cy="25400"/>
            </a:xfrm>
            <a:custGeom>
              <a:avLst/>
              <a:gdLst>
                <a:gd name="T0" fmla="*/ 4 w 36"/>
                <a:gd name="T1" fmla="*/ 10 h 21"/>
                <a:gd name="T2" fmla="*/ 1 w 36"/>
                <a:gd name="T3" fmla="*/ 11 h 21"/>
                <a:gd name="T4" fmla="*/ 1 w 36"/>
                <a:gd name="T5" fmla="*/ 12 h 21"/>
                <a:gd name="T6" fmla="*/ 4 w 36"/>
                <a:gd name="T7" fmla="*/ 11 h 21"/>
                <a:gd name="T8" fmla="*/ 6 w 36"/>
                <a:gd name="T9" fmla="*/ 11 h 21"/>
                <a:gd name="T10" fmla="*/ 36 w 36"/>
                <a:gd name="T11" fmla="*/ 21 h 21"/>
                <a:gd name="T12" fmla="*/ 36 w 36"/>
                <a:gd name="T13" fmla="*/ 19 h 21"/>
                <a:gd name="T14" fmla="*/ 36 w 36"/>
                <a:gd name="T15" fmla="*/ 19 h 21"/>
                <a:gd name="T16" fmla="*/ 35 w 36"/>
                <a:gd name="T17" fmla="*/ 18 h 21"/>
                <a:gd name="T18" fmla="*/ 35 w 36"/>
                <a:gd name="T19" fmla="*/ 20 h 21"/>
                <a:gd name="T20" fmla="*/ 6 w 36"/>
                <a:gd name="T21" fmla="*/ 10 h 21"/>
                <a:gd name="T22" fmla="*/ 4 w 36"/>
                <a:gd name="T23" fmla="*/ 10 h 21"/>
                <a:gd name="T24" fmla="*/ 32 w 36"/>
                <a:gd name="T25" fmla="*/ 9 h 21"/>
                <a:gd name="T26" fmla="*/ 29 w 36"/>
                <a:gd name="T27" fmla="*/ 9 h 21"/>
                <a:gd name="T28" fmla="*/ 29 w 36"/>
                <a:gd name="T29" fmla="*/ 9 h 21"/>
                <a:gd name="T30" fmla="*/ 32 w 36"/>
                <a:gd name="T31" fmla="*/ 9 h 21"/>
                <a:gd name="T32" fmla="*/ 33 w 36"/>
                <a:gd name="T33" fmla="*/ 11 h 21"/>
                <a:gd name="T34" fmla="*/ 33 w 36"/>
                <a:gd name="T35" fmla="*/ 10 h 21"/>
                <a:gd name="T36" fmla="*/ 32 w 36"/>
                <a:gd name="T37" fmla="*/ 9 h 21"/>
                <a:gd name="T38" fmla="*/ 0 w 36"/>
                <a:gd name="T39" fmla="*/ 0 h 21"/>
                <a:gd name="T40" fmla="*/ 0 w 36"/>
                <a:gd name="T41" fmla="*/ 1 h 21"/>
                <a:gd name="T42" fmla="*/ 1 w 36"/>
                <a:gd name="T43" fmla="*/ 2 h 21"/>
                <a:gd name="T44" fmla="*/ 1 w 36"/>
                <a:gd name="T45" fmla="*/ 1 h 21"/>
                <a:gd name="T46" fmla="*/ 0 w 36"/>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4" y="10"/>
                  </a:moveTo>
                  <a:cubicBezTo>
                    <a:pt x="3" y="10"/>
                    <a:pt x="2" y="11"/>
                    <a:pt x="1" y="11"/>
                  </a:cubicBezTo>
                  <a:cubicBezTo>
                    <a:pt x="1" y="11"/>
                    <a:pt x="1" y="11"/>
                    <a:pt x="1" y="12"/>
                  </a:cubicBezTo>
                  <a:cubicBezTo>
                    <a:pt x="2" y="11"/>
                    <a:pt x="3" y="11"/>
                    <a:pt x="4" y="11"/>
                  </a:cubicBezTo>
                  <a:cubicBezTo>
                    <a:pt x="5" y="11"/>
                    <a:pt x="5" y="11"/>
                    <a:pt x="6" y="11"/>
                  </a:cubicBezTo>
                  <a:cubicBezTo>
                    <a:pt x="13" y="11"/>
                    <a:pt x="26" y="13"/>
                    <a:pt x="36" y="21"/>
                  </a:cubicBezTo>
                  <a:cubicBezTo>
                    <a:pt x="36" y="20"/>
                    <a:pt x="36" y="20"/>
                    <a:pt x="36" y="19"/>
                  </a:cubicBezTo>
                  <a:cubicBezTo>
                    <a:pt x="36" y="19"/>
                    <a:pt x="36" y="19"/>
                    <a:pt x="36" y="19"/>
                  </a:cubicBezTo>
                  <a:cubicBezTo>
                    <a:pt x="36" y="19"/>
                    <a:pt x="35" y="18"/>
                    <a:pt x="35" y="18"/>
                  </a:cubicBezTo>
                  <a:cubicBezTo>
                    <a:pt x="35" y="19"/>
                    <a:pt x="35" y="20"/>
                    <a:pt x="35" y="20"/>
                  </a:cubicBezTo>
                  <a:cubicBezTo>
                    <a:pt x="28" y="15"/>
                    <a:pt x="19" y="12"/>
                    <a:pt x="6" y="10"/>
                  </a:cubicBezTo>
                  <a:cubicBezTo>
                    <a:pt x="5" y="10"/>
                    <a:pt x="5" y="10"/>
                    <a:pt x="4" y="10"/>
                  </a:cubicBezTo>
                  <a:moveTo>
                    <a:pt x="32" y="9"/>
                  </a:moveTo>
                  <a:cubicBezTo>
                    <a:pt x="32" y="9"/>
                    <a:pt x="31" y="9"/>
                    <a:pt x="29" y="9"/>
                  </a:cubicBezTo>
                  <a:cubicBezTo>
                    <a:pt x="29" y="9"/>
                    <a:pt x="29" y="9"/>
                    <a:pt x="29" y="9"/>
                  </a:cubicBezTo>
                  <a:cubicBezTo>
                    <a:pt x="31" y="9"/>
                    <a:pt x="31" y="9"/>
                    <a:pt x="32" y="9"/>
                  </a:cubicBezTo>
                  <a:cubicBezTo>
                    <a:pt x="32" y="10"/>
                    <a:pt x="32" y="10"/>
                    <a:pt x="33" y="11"/>
                  </a:cubicBezTo>
                  <a:cubicBezTo>
                    <a:pt x="33" y="10"/>
                    <a:pt x="33" y="10"/>
                    <a:pt x="33" y="10"/>
                  </a:cubicBezTo>
                  <a:cubicBezTo>
                    <a:pt x="32" y="9"/>
                    <a:pt x="32" y="9"/>
                    <a:pt x="32" y="9"/>
                  </a:cubicBezTo>
                  <a:moveTo>
                    <a:pt x="0" y="0"/>
                  </a:moveTo>
                  <a:cubicBezTo>
                    <a:pt x="0" y="0"/>
                    <a:pt x="0" y="0"/>
                    <a:pt x="0" y="1"/>
                  </a:cubicBezTo>
                  <a:cubicBezTo>
                    <a:pt x="1" y="1"/>
                    <a:pt x="1" y="1"/>
                    <a:pt x="1" y="2"/>
                  </a:cubicBezTo>
                  <a:cubicBezTo>
                    <a:pt x="1" y="1"/>
                    <a:pt x="1" y="1"/>
                    <a:pt x="1" y="1"/>
                  </a:cubicBezTo>
                  <a:cubicBezTo>
                    <a:pt x="1" y="1"/>
                    <a:pt x="1" y="0"/>
                    <a:pt x="0"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 name="Freeform 8545">
              <a:extLst>
                <a:ext uri="{FF2B5EF4-FFF2-40B4-BE49-F238E27FC236}">
                  <a16:creationId xmlns:a16="http://schemas.microsoft.com/office/drawing/2014/main" id="{4B4241F4-61B5-4ACC-BF2A-E8124E3D03F8}"/>
                </a:ext>
              </a:extLst>
            </p:cNvPr>
            <p:cNvSpPr/>
            <p:nvPr/>
          </p:nvSpPr>
          <p:spPr bwMode="auto">
            <a:xfrm>
              <a:off x="5975350" y="4000500"/>
              <a:ext cx="26988" cy="9525"/>
            </a:xfrm>
            <a:custGeom>
              <a:avLst/>
              <a:gdLst>
                <a:gd name="T0" fmla="*/ 0 w 22"/>
                <a:gd name="T1" fmla="*/ 1 h 7"/>
                <a:gd name="T2" fmla="*/ 22 w 22"/>
                <a:gd name="T3" fmla="*/ 5 h 7"/>
                <a:gd name="T4" fmla="*/ 22 w 22"/>
                <a:gd name="T5" fmla="*/ 6 h 7"/>
                <a:gd name="T6" fmla="*/ 11 w 22"/>
                <a:gd name="T7" fmla="*/ 5 h 7"/>
                <a:gd name="T8" fmla="*/ 0 w 22"/>
                <a:gd name="T9" fmla="*/ 1 h 7"/>
                <a:gd name="T10" fmla="*/ 0 w 22"/>
                <a:gd name="T11" fmla="*/ 1 h 7"/>
              </a:gdLst>
              <a:ahLst/>
              <a:cxnLst>
                <a:cxn ang="0">
                  <a:pos x="T0" y="T1"/>
                </a:cxn>
                <a:cxn ang="0">
                  <a:pos x="T2" y="T3"/>
                </a:cxn>
                <a:cxn ang="0">
                  <a:pos x="T4" y="T5"/>
                </a:cxn>
                <a:cxn ang="0">
                  <a:pos x="T6" y="T7"/>
                </a:cxn>
                <a:cxn ang="0">
                  <a:pos x="T8" y="T9"/>
                </a:cxn>
                <a:cxn ang="0">
                  <a:pos x="T10" y="T11"/>
                </a:cxn>
              </a:cxnLst>
              <a:rect l="0" t="0" r="r" b="b"/>
              <a:pathLst>
                <a:path w="22" h="7">
                  <a:moveTo>
                    <a:pt x="0" y="1"/>
                  </a:moveTo>
                  <a:cubicBezTo>
                    <a:pt x="6" y="4"/>
                    <a:pt x="14" y="6"/>
                    <a:pt x="22" y="5"/>
                  </a:cubicBezTo>
                  <a:cubicBezTo>
                    <a:pt x="22" y="6"/>
                    <a:pt x="22" y="6"/>
                    <a:pt x="22" y="6"/>
                  </a:cubicBezTo>
                  <a:cubicBezTo>
                    <a:pt x="18" y="7"/>
                    <a:pt x="14" y="6"/>
                    <a:pt x="11" y="5"/>
                  </a:cubicBezTo>
                  <a:cubicBezTo>
                    <a:pt x="7" y="4"/>
                    <a:pt x="3" y="3"/>
                    <a:pt x="0" y="1"/>
                  </a:cubicBezTo>
                  <a:cubicBezTo>
                    <a:pt x="0"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 name="Freeform 8546">
              <a:extLst>
                <a:ext uri="{FF2B5EF4-FFF2-40B4-BE49-F238E27FC236}">
                  <a16:creationId xmlns:a16="http://schemas.microsoft.com/office/drawing/2014/main" id="{8C42ABEE-E8B5-430D-A419-C95AAE5BAB66}"/>
                </a:ext>
              </a:extLst>
            </p:cNvPr>
            <p:cNvSpPr/>
            <p:nvPr/>
          </p:nvSpPr>
          <p:spPr bwMode="auto">
            <a:xfrm>
              <a:off x="5767388" y="3914775"/>
              <a:ext cx="315913" cy="261938"/>
            </a:xfrm>
            <a:custGeom>
              <a:avLst/>
              <a:gdLst>
                <a:gd name="T0" fmla="*/ 263 w 265"/>
                <a:gd name="T1" fmla="*/ 42 h 219"/>
                <a:gd name="T2" fmla="*/ 245 w 265"/>
                <a:gd name="T3" fmla="*/ 14 h 219"/>
                <a:gd name="T4" fmla="*/ 213 w 265"/>
                <a:gd name="T5" fmla="*/ 10 h 219"/>
                <a:gd name="T6" fmla="*/ 182 w 265"/>
                <a:gd name="T7" fmla="*/ 30 h 219"/>
                <a:gd name="T8" fmla="*/ 108 w 265"/>
                <a:gd name="T9" fmla="*/ 58 h 219"/>
                <a:gd name="T10" fmla="*/ 67 w 265"/>
                <a:gd name="T11" fmla="*/ 16 h 219"/>
                <a:gd name="T12" fmla="*/ 24 w 265"/>
                <a:gd name="T13" fmla="*/ 9 h 219"/>
                <a:gd name="T14" fmla="*/ 3 w 265"/>
                <a:gd name="T15" fmla="*/ 29 h 219"/>
                <a:gd name="T16" fmla="*/ 14 w 265"/>
                <a:gd name="T17" fmla="*/ 77 h 219"/>
                <a:gd name="T18" fmla="*/ 18 w 265"/>
                <a:gd name="T19" fmla="*/ 84 h 219"/>
                <a:gd name="T20" fmla="*/ 21 w 265"/>
                <a:gd name="T21" fmla="*/ 86 h 219"/>
                <a:gd name="T22" fmla="*/ 20 w 265"/>
                <a:gd name="T23" fmla="*/ 77 h 219"/>
                <a:gd name="T24" fmla="*/ 36 w 265"/>
                <a:gd name="T25" fmla="*/ 65 h 219"/>
                <a:gd name="T26" fmla="*/ 43 w 265"/>
                <a:gd name="T27" fmla="*/ 57 h 219"/>
                <a:gd name="T28" fmla="*/ 30 w 265"/>
                <a:gd name="T29" fmla="*/ 57 h 219"/>
                <a:gd name="T30" fmla="*/ 39 w 265"/>
                <a:gd name="T31" fmla="*/ 15 h 219"/>
                <a:gd name="T32" fmla="*/ 58 w 265"/>
                <a:gd name="T33" fmla="*/ 22 h 219"/>
                <a:gd name="T34" fmla="*/ 91 w 265"/>
                <a:gd name="T35" fmla="*/ 54 h 219"/>
                <a:gd name="T36" fmla="*/ 124 w 265"/>
                <a:gd name="T37" fmla="*/ 104 h 219"/>
                <a:gd name="T38" fmla="*/ 130 w 265"/>
                <a:gd name="T39" fmla="*/ 125 h 219"/>
                <a:gd name="T40" fmla="*/ 130 w 265"/>
                <a:gd name="T41" fmla="*/ 137 h 219"/>
                <a:gd name="T42" fmla="*/ 130 w 265"/>
                <a:gd name="T43" fmla="*/ 146 h 219"/>
                <a:gd name="T44" fmla="*/ 130 w 265"/>
                <a:gd name="T45" fmla="*/ 151 h 219"/>
                <a:gd name="T46" fmla="*/ 131 w 265"/>
                <a:gd name="T47" fmla="*/ 159 h 219"/>
                <a:gd name="T48" fmla="*/ 116 w 265"/>
                <a:gd name="T49" fmla="*/ 155 h 219"/>
                <a:gd name="T50" fmla="*/ 116 w 265"/>
                <a:gd name="T51" fmla="*/ 167 h 219"/>
                <a:gd name="T52" fmla="*/ 118 w 265"/>
                <a:gd name="T53" fmla="*/ 179 h 219"/>
                <a:gd name="T54" fmla="*/ 121 w 265"/>
                <a:gd name="T55" fmla="*/ 188 h 219"/>
                <a:gd name="T56" fmla="*/ 124 w 265"/>
                <a:gd name="T57" fmla="*/ 198 h 219"/>
                <a:gd name="T58" fmla="*/ 124 w 265"/>
                <a:gd name="T59" fmla="*/ 205 h 219"/>
                <a:gd name="T60" fmla="*/ 124 w 265"/>
                <a:gd name="T61" fmla="*/ 213 h 219"/>
                <a:gd name="T62" fmla="*/ 123 w 265"/>
                <a:gd name="T63" fmla="*/ 217 h 219"/>
                <a:gd name="T64" fmla="*/ 142 w 265"/>
                <a:gd name="T65" fmla="*/ 219 h 219"/>
                <a:gd name="T66" fmla="*/ 142 w 265"/>
                <a:gd name="T67" fmla="*/ 217 h 219"/>
                <a:gd name="T68" fmla="*/ 140 w 265"/>
                <a:gd name="T69" fmla="*/ 210 h 219"/>
                <a:gd name="T70" fmla="*/ 141 w 265"/>
                <a:gd name="T71" fmla="*/ 202 h 219"/>
                <a:gd name="T72" fmla="*/ 142 w 265"/>
                <a:gd name="T73" fmla="*/ 192 h 219"/>
                <a:gd name="T74" fmla="*/ 146 w 265"/>
                <a:gd name="T75" fmla="*/ 182 h 219"/>
                <a:gd name="T76" fmla="*/ 148 w 265"/>
                <a:gd name="T77" fmla="*/ 172 h 219"/>
                <a:gd name="T78" fmla="*/ 153 w 265"/>
                <a:gd name="T79" fmla="*/ 155 h 219"/>
                <a:gd name="T80" fmla="*/ 139 w 265"/>
                <a:gd name="T81" fmla="*/ 166 h 219"/>
                <a:gd name="T82" fmla="*/ 135 w 265"/>
                <a:gd name="T83" fmla="*/ 151 h 219"/>
                <a:gd name="T84" fmla="*/ 136 w 265"/>
                <a:gd name="T85" fmla="*/ 144 h 219"/>
                <a:gd name="T86" fmla="*/ 134 w 265"/>
                <a:gd name="T87" fmla="*/ 129 h 219"/>
                <a:gd name="T88" fmla="*/ 135 w 265"/>
                <a:gd name="T89" fmla="*/ 119 h 219"/>
                <a:gd name="T90" fmla="*/ 151 w 265"/>
                <a:gd name="T91" fmla="*/ 85 h 219"/>
                <a:gd name="T92" fmla="*/ 188 w 265"/>
                <a:gd name="T93" fmla="*/ 34 h 219"/>
                <a:gd name="T94" fmla="*/ 219 w 265"/>
                <a:gd name="T95" fmla="*/ 18 h 219"/>
                <a:gd name="T96" fmla="*/ 247 w 265"/>
                <a:gd name="T97" fmla="*/ 50 h 219"/>
                <a:gd name="T98" fmla="*/ 222 w 265"/>
                <a:gd name="T99" fmla="*/ 57 h 219"/>
                <a:gd name="T100" fmla="*/ 225 w 265"/>
                <a:gd name="T101" fmla="*/ 61 h 219"/>
                <a:gd name="T102" fmla="*/ 245 w 265"/>
                <a:gd name="T103" fmla="*/ 78 h 219"/>
                <a:gd name="T104" fmla="*/ 248 w 265"/>
                <a:gd name="T105" fmla="*/ 79 h 219"/>
                <a:gd name="T106" fmla="*/ 251 w 265"/>
                <a:gd name="T107" fmla="*/ 7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5" h="219">
                  <a:moveTo>
                    <a:pt x="255" y="58"/>
                  </a:moveTo>
                  <a:cubicBezTo>
                    <a:pt x="258" y="53"/>
                    <a:pt x="262" y="51"/>
                    <a:pt x="263" y="42"/>
                  </a:cubicBezTo>
                  <a:cubicBezTo>
                    <a:pt x="265" y="34"/>
                    <a:pt x="262" y="25"/>
                    <a:pt x="258" y="21"/>
                  </a:cubicBezTo>
                  <a:cubicBezTo>
                    <a:pt x="254" y="18"/>
                    <a:pt x="248" y="16"/>
                    <a:pt x="245" y="14"/>
                  </a:cubicBezTo>
                  <a:cubicBezTo>
                    <a:pt x="242" y="11"/>
                    <a:pt x="239" y="5"/>
                    <a:pt x="232" y="4"/>
                  </a:cubicBezTo>
                  <a:cubicBezTo>
                    <a:pt x="225" y="2"/>
                    <a:pt x="219" y="5"/>
                    <a:pt x="213" y="10"/>
                  </a:cubicBezTo>
                  <a:cubicBezTo>
                    <a:pt x="208" y="15"/>
                    <a:pt x="204" y="16"/>
                    <a:pt x="197" y="16"/>
                  </a:cubicBezTo>
                  <a:cubicBezTo>
                    <a:pt x="189" y="17"/>
                    <a:pt x="186" y="17"/>
                    <a:pt x="182" y="30"/>
                  </a:cubicBezTo>
                  <a:cubicBezTo>
                    <a:pt x="179" y="43"/>
                    <a:pt x="178" y="46"/>
                    <a:pt x="168" y="52"/>
                  </a:cubicBezTo>
                  <a:cubicBezTo>
                    <a:pt x="154" y="62"/>
                    <a:pt x="133" y="67"/>
                    <a:pt x="108" y="58"/>
                  </a:cubicBezTo>
                  <a:cubicBezTo>
                    <a:pt x="83" y="50"/>
                    <a:pt x="85" y="35"/>
                    <a:pt x="83" y="28"/>
                  </a:cubicBezTo>
                  <a:cubicBezTo>
                    <a:pt x="80" y="20"/>
                    <a:pt x="77" y="16"/>
                    <a:pt x="67" y="16"/>
                  </a:cubicBezTo>
                  <a:cubicBezTo>
                    <a:pt x="58" y="15"/>
                    <a:pt x="57" y="15"/>
                    <a:pt x="49" y="8"/>
                  </a:cubicBezTo>
                  <a:cubicBezTo>
                    <a:pt x="38" y="0"/>
                    <a:pt x="29" y="4"/>
                    <a:pt x="24" y="9"/>
                  </a:cubicBezTo>
                  <a:cubicBezTo>
                    <a:pt x="19" y="15"/>
                    <a:pt x="20" y="13"/>
                    <a:pt x="14" y="17"/>
                  </a:cubicBezTo>
                  <a:cubicBezTo>
                    <a:pt x="8" y="20"/>
                    <a:pt x="5" y="21"/>
                    <a:pt x="3" y="29"/>
                  </a:cubicBezTo>
                  <a:cubicBezTo>
                    <a:pt x="0" y="39"/>
                    <a:pt x="2" y="47"/>
                    <a:pt x="11" y="58"/>
                  </a:cubicBezTo>
                  <a:cubicBezTo>
                    <a:pt x="16" y="65"/>
                    <a:pt x="15" y="72"/>
                    <a:pt x="14" y="77"/>
                  </a:cubicBezTo>
                  <a:cubicBezTo>
                    <a:pt x="14" y="78"/>
                    <a:pt x="14" y="82"/>
                    <a:pt x="17" y="85"/>
                  </a:cubicBezTo>
                  <a:cubicBezTo>
                    <a:pt x="20" y="89"/>
                    <a:pt x="19" y="86"/>
                    <a:pt x="18" y="84"/>
                  </a:cubicBezTo>
                  <a:cubicBezTo>
                    <a:pt x="17" y="82"/>
                    <a:pt x="17" y="79"/>
                    <a:pt x="17" y="79"/>
                  </a:cubicBezTo>
                  <a:cubicBezTo>
                    <a:pt x="17" y="79"/>
                    <a:pt x="18" y="84"/>
                    <a:pt x="21" y="86"/>
                  </a:cubicBezTo>
                  <a:cubicBezTo>
                    <a:pt x="23" y="87"/>
                    <a:pt x="23" y="86"/>
                    <a:pt x="22" y="84"/>
                  </a:cubicBezTo>
                  <a:cubicBezTo>
                    <a:pt x="21" y="82"/>
                    <a:pt x="20" y="77"/>
                    <a:pt x="20" y="77"/>
                  </a:cubicBezTo>
                  <a:cubicBezTo>
                    <a:pt x="20" y="77"/>
                    <a:pt x="21" y="84"/>
                    <a:pt x="26" y="82"/>
                  </a:cubicBezTo>
                  <a:cubicBezTo>
                    <a:pt x="28" y="82"/>
                    <a:pt x="24" y="71"/>
                    <a:pt x="36" y="65"/>
                  </a:cubicBezTo>
                  <a:cubicBezTo>
                    <a:pt x="45" y="60"/>
                    <a:pt x="47" y="60"/>
                    <a:pt x="48" y="58"/>
                  </a:cubicBezTo>
                  <a:cubicBezTo>
                    <a:pt x="49" y="57"/>
                    <a:pt x="49" y="57"/>
                    <a:pt x="43" y="57"/>
                  </a:cubicBezTo>
                  <a:cubicBezTo>
                    <a:pt x="44" y="57"/>
                    <a:pt x="44" y="57"/>
                    <a:pt x="44" y="57"/>
                  </a:cubicBezTo>
                  <a:cubicBezTo>
                    <a:pt x="41" y="57"/>
                    <a:pt x="36" y="57"/>
                    <a:pt x="30" y="57"/>
                  </a:cubicBezTo>
                  <a:cubicBezTo>
                    <a:pt x="16" y="54"/>
                    <a:pt x="11" y="41"/>
                    <a:pt x="15" y="30"/>
                  </a:cubicBezTo>
                  <a:cubicBezTo>
                    <a:pt x="18" y="21"/>
                    <a:pt x="31" y="15"/>
                    <a:pt x="39" y="15"/>
                  </a:cubicBezTo>
                  <a:cubicBezTo>
                    <a:pt x="44" y="15"/>
                    <a:pt x="45" y="17"/>
                    <a:pt x="48" y="19"/>
                  </a:cubicBezTo>
                  <a:cubicBezTo>
                    <a:pt x="50" y="22"/>
                    <a:pt x="52" y="23"/>
                    <a:pt x="58" y="22"/>
                  </a:cubicBezTo>
                  <a:cubicBezTo>
                    <a:pt x="65" y="20"/>
                    <a:pt x="74" y="21"/>
                    <a:pt x="76" y="29"/>
                  </a:cubicBezTo>
                  <a:cubicBezTo>
                    <a:pt x="79" y="36"/>
                    <a:pt x="76" y="47"/>
                    <a:pt x="91" y="54"/>
                  </a:cubicBezTo>
                  <a:cubicBezTo>
                    <a:pt x="104" y="61"/>
                    <a:pt x="111" y="65"/>
                    <a:pt x="113" y="79"/>
                  </a:cubicBezTo>
                  <a:cubicBezTo>
                    <a:pt x="116" y="92"/>
                    <a:pt x="114" y="94"/>
                    <a:pt x="124" y="104"/>
                  </a:cubicBezTo>
                  <a:cubicBezTo>
                    <a:pt x="130" y="111"/>
                    <a:pt x="132" y="116"/>
                    <a:pt x="130" y="119"/>
                  </a:cubicBezTo>
                  <a:cubicBezTo>
                    <a:pt x="128" y="121"/>
                    <a:pt x="127" y="122"/>
                    <a:pt x="130" y="125"/>
                  </a:cubicBezTo>
                  <a:cubicBezTo>
                    <a:pt x="132" y="129"/>
                    <a:pt x="131" y="130"/>
                    <a:pt x="130" y="132"/>
                  </a:cubicBezTo>
                  <a:cubicBezTo>
                    <a:pt x="129" y="133"/>
                    <a:pt x="129" y="134"/>
                    <a:pt x="130" y="137"/>
                  </a:cubicBezTo>
                  <a:cubicBezTo>
                    <a:pt x="131" y="139"/>
                    <a:pt x="130" y="140"/>
                    <a:pt x="130" y="142"/>
                  </a:cubicBezTo>
                  <a:cubicBezTo>
                    <a:pt x="129" y="144"/>
                    <a:pt x="129" y="144"/>
                    <a:pt x="130" y="146"/>
                  </a:cubicBezTo>
                  <a:cubicBezTo>
                    <a:pt x="131" y="147"/>
                    <a:pt x="131" y="147"/>
                    <a:pt x="130" y="148"/>
                  </a:cubicBezTo>
                  <a:cubicBezTo>
                    <a:pt x="130" y="149"/>
                    <a:pt x="130" y="150"/>
                    <a:pt x="130" y="151"/>
                  </a:cubicBezTo>
                  <a:cubicBezTo>
                    <a:pt x="131" y="152"/>
                    <a:pt x="131" y="153"/>
                    <a:pt x="130" y="154"/>
                  </a:cubicBezTo>
                  <a:cubicBezTo>
                    <a:pt x="130" y="155"/>
                    <a:pt x="131" y="155"/>
                    <a:pt x="131" y="159"/>
                  </a:cubicBezTo>
                  <a:cubicBezTo>
                    <a:pt x="131" y="163"/>
                    <a:pt x="130" y="166"/>
                    <a:pt x="125" y="166"/>
                  </a:cubicBezTo>
                  <a:cubicBezTo>
                    <a:pt x="120" y="165"/>
                    <a:pt x="118" y="160"/>
                    <a:pt x="116" y="155"/>
                  </a:cubicBezTo>
                  <a:cubicBezTo>
                    <a:pt x="115" y="149"/>
                    <a:pt x="113" y="149"/>
                    <a:pt x="112" y="154"/>
                  </a:cubicBezTo>
                  <a:cubicBezTo>
                    <a:pt x="112" y="160"/>
                    <a:pt x="112" y="164"/>
                    <a:pt x="116" y="167"/>
                  </a:cubicBezTo>
                  <a:cubicBezTo>
                    <a:pt x="120" y="171"/>
                    <a:pt x="117" y="172"/>
                    <a:pt x="116" y="174"/>
                  </a:cubicBezTo>
                  <a:cubicBezTo>
                    <a:pt x="115" y="176"/>
                    <a:pt x="117" y="177"/>
                    <a:pt x="118" y="179"/>
                  </a:cubicBezTo>
                  <a:cubicBezTo>
                    <a:pt x="120" y="181"/>
                    <a:pt x="119" y="183"/>
                    <a:pt x="119" y="184"/>
                  </a:cubicBezTo>
                  <a:cubicBezTo>
                    <a:pt x="119" y="185"/>
                    <a:pt x="119" y="186"/>
                    <a:pt x="121" y="188"/>
                  </a:cubicBezTo>
                  <a:cubicBezTo>
                    <a:pt x="123" y="189"/>
                    <a:pt x="124" y="191"/>
                    <a:pt x="123" y="193"/>
                  </a:cubicBezTo>
                  <a:cubicBezTo>
                    <a:pt x="122" y="196"/>
                    <a:pt x="123" y="196"/>
                    <a:pt x="124" y="198"/>
                  </a:cubicBezTo>
                  <a:cubicBezTo>
                    <a:pt x="125" y="200"/>
                    <a:pt x="126" y="201"/>
                    <a:pt x="124" y="202"/>
                  </a:cubicBezTo>
                  <a:cubicBezTo>
                    <a:pt x="122" y="204"/>
                    <a:pt x="123" y="204"/>
                    <a:pt x="124" y="205"/>
                  </a:cubicBezTo>
                  <a:cubicBezTo>
                    <a:pt x="125" y="207"/>
                    <a:pt x="127" y="209"/>
                    <a:pt x="125" y="210"/>
                  </a:cubicBezTo>
                  <a:cubicBezTo>
                    <a:pt x="123" y="211"/>
                    <a:pt x="123" y="212"/>
                    <a:pt x="124" y="213"/>
                  </a:cubicBezTo>
                  <a:cubicBezTo>
                    <a:pt x="125" y="214"/>
                    <a:pt x="125" y="214"/>
                    <a:pt x="124" y="215"/>
                  </a:cubicBezTo>
                  <a:cubicBezTo>
                    <a:pt x="123" y="216"/>
                    <a:pt x="123" y="216"/>
                    <a:pt x="123" y="217"/>
                  </a:cubicBezTo>
                  <a:cubicBezTo>
                    <a:pt x="124" y="217"/>
                    <a:pt x="124" y="218"/>
                    <a:pt x="123" y="219"/>
                  </a:cubicBezTo>
                  <a:cubicBezTo>
                    <a:pt x="126" y="217"/>
                    <a:pt x="135" y="215"/>
                    <a:pt x="142" y="219"/>
                  </a:cubicBezTo>
                  <a:cubicBezTo>
                    <a:pt x="142" y="219"/>
                    <a:pt x="142" y="219"/>
                    <a:pt x="142" y="219"/>
                  </a:cubicBezTo>
                  <a:cubicBezTo>
                    <a:pt x="142" y="218"/>
                    <a:pt x="142" y="218"/>
                    <a:pt x="142" y="217"/>
                  </a:cubicBezTo>
                  <a:cubicBezTo>
                    <a:pt x="142" y="215"/>
                    <a:pt x="139" y="215"/>
                    <a:pt x="141" y="213"/>
                  </a:cubicBezTo>
                  <a:cubicBezTo>
                    <a:pt x="142" y="211"/>
                    <a:pt x="141" y="211"/>
                    <a:pt x="140" y="210"/>
                  </a:cubicBezTo>
                  <a:cubicBezTo>
                    <a:pt x="139" y="208"/>
                    <a:pt x="139" y="207"/>
                    <a:pt x="141" y="205"/>
                  </a:cubicBezTo>
                  <a:cubicBezTo>
                    <a:pt x="143" y="204"/>
                    <a:pt x="142" y="203"/>
                    <a:pt x="141" y="202"/>
                  </a:cubicBezTo>
                  <a:cubicBezTo>
                    <a:pt x="139" y="201"/>
                    <a:pt x="140" y="199"/>
                    <a:pt x="141" y="198"/>
                  </a:cubicBezTo>
                  <a:cubicBezTo>
                    <a:pt x="143" y="196"/>
                    <a:pt x="142" y="194"/>
                    <a:pt x="142" y="192"/>
                  </a:cubicBezTo>
                  <a:cubicBezTo>
                    <a:pt x="141" y="190"/>
                    <a:pt x="142" y="190"/>
                    <a:pt x="144" y="187"/>
                  </a:cubicBezTo>
                  <a:cubicBezTo>
                    <a:pt x="146" y="185"/>
                    <a:pt x="146" y="185"/>
                    <a:pt x="146" y="182"/>
                  </a:cubicBezTo>
                  <a:cubicBezTo>
                    <a:pt x="145" y="180"/>
                    <a:pt x="146" y="180"/>
                    <a:pt x="148" y="178"/>
                  </a:cubicBezTo>
                  <a:cubicBezTo>
                    <a:pt x="150" y="176"/>
                    <a:pt x="150" y="175"/>
                    <a:pt x="148" y="172"/>
                  </a:cubicBezTo>
                  <a:cubicBezTo>
                    <a:pt x="147" y="170"/>
                    <a:pt x="148" y="169"/>
                    <a:pt x="150" y="167"/>
                  </a:cubicBezTo>
                  <a:cubicBezTo>
                    <a:pt x="152" y="165"/>
                    <a:pt x="153" y="160"/>
                    <a:pt x="153" y="155"/>
                  </a:cubicBezTo>
                  <a:cubicBezTo>
                    <a:pt x="152" y="149"/>
                    <a:pt x="150" y="150"/>
                    <a:pt x="149" y="154"/>
                  </a:cubicBezTo>
                  <a:cubicBezTo>
                    <a:pt x="148" y="157"/>
                    <a:pt x="148" y="165"/>
                    <a:pt x="139" y="166"/>
                  </a:cubicBezTo>
                  <a:cubicBezTo>
                    <a:pt x="133" y="165"/>
                    <a:pt x="134" y="159"/>
                    <a:pt x="135" y="156"/>
                  </a:cubicBezTo>
                  <a:cubicBezTo>
                    <a:pt x="135" y="154"/>
                    <a:pt x="133" y="153"/>
                    <a:pt x="135" y="151"/>
                  </a:cubicBezTo>
                  <a:cubicBezTo>
                    <a:pt x="136" y="148"/>
                    <a:pt x="135" y="149"/>
                    <a:pt x="134" y="148"/>
                  </a:cubicBezTo>
                  <a:cubicBezTo>
                    <a:pt x="134" y="146"/>
                    <a:pt x="135" y="146"/>
                    <a:pt x="136" y="144"/>
                  </a:cubicBezTo>
                  <a:cubicBezTo>
                    <a:pt x="136" y="143"/>
                    <a:pt x="134" y="141"/>
                    <a:pt x="136" y="136"/>
                  </a:cubicBezTo>
                  <a:cubicBezTo>
                    <a:pt x="137" y="133"/>
                    <a:pt x="135" y="131"/>
                    <a:pt x="134" y="129"/>
                  </a:cubicBezTo>
                  <a:cubicBezTo>
                    <a:pt x="134" y="127"/>
                    <a:pt x="136" y="125"/>
                    <a:pt x="137" y="124"/>
                  </a:cubicBezTo>
                  <a:cubicBezTo>
                    <a:pt x="137" y="122"/>
                    <a:pt x="137" y="122"/>
                    <a:pt x="135" y="119"/>
                  </a:cubicBezTo>
                  <a:cubicBezTo>
                    <a:pt x="133" y="116"/>
                    <a:pt x="134" y="113"/>
                    <a:pt x="138" y="108"/>
                  </a:cubicBezTo>
                  <a:cubicBezTo>
                    <a:pt x="142" y="103"/>
                    <a:pt x="149" y="100"/>
                    <a:pt x="151" y="85"/>
                  </a:cubicBezTo>
                  <a:cubicBezTo>
                    <a:pt x="153" y="71"/>
                    <a:pt x="153" y="65"/>
                    <a:pt x="172" y="55"/>
                  </a:cubicBezTo>
                  <a:cubicBezTo>
                    <a:pt x="184" y="49"/>
                    <a:pt x="185" y="48"/>
                    <a:pt x="188" y="34"/>
                  </a:cubicBezTo>
                  <a:cubicBezTo>
                    <a:pt x="190" y="25"/>
                    <a:pt x="193" y="20"/>
                    <a:pt x="201" y="21"/>
                  </a:cubicBezTo>
                  <a:cubicBezTo>
                    <a:pt x="208" y="22"/>
                    <a:pt x="214" y="25"/>
                    <a:pt x="219" y="18"/>
                  </a:cubicBezTo>
                  <a:cubicBezTo>
                    <a:pt x="223" y="14"/>
                    <a:pt x="236" y="14"/>
                    <a:pt x="245" y="24"/>
                  </a:cubicBezTo>
                  <a:cubicBezTo>
                    <a:pt x="254" y="33"/>
                    <a:pt x="251" y="42"/>
                    <a:pt x="247" y="50"/>
                  </a:cubicBezTo>
                  <a:cubicBezTo>
                    <a:pt x="242" y="56"/>
                    <a:pt x="232" y="58"/>
                    <a:pt x="220" y="57"/>
                  </a:cubicBezTo>
                  <a:cubicBezTo>
                    <a:pt x="221" y="57"/>
                    <a:pt x="221" y="57"/>
                    <a:pt x="222" y="57"/>
                  </a:cubicBezTo>
                  <a:cubicBezTo>
                    <a:pt x="218" y="57"/>
                    <a:pt x="217" y="57"/>
                    <a:pt x="216" y="57"/>
                  </a:cubicBezTo>
                  <a:cubicBezTo>
                    <a:pt x="216" y="59"/>
                    <a:pt x="222" y="60"/>
                    <a:pt x="225" y="61"/>
                  </a:cubicBezTo>
                  <a:cubicBezTo>
                    <a:pt x="232" y="62"/>
                    <a:pt x="240" y="68"/>
                    <a:pt x="241" y="78"/>
                  </a:cubicBezTo>
                  <a:cubicBezTo>
                    <a:pt x="242" y="82"/>
                    <a:pt x="244" y="81"/>
                    <a:pt x="245" y="78"/>
                  </a:cubicBezTo>
                  <a:cubicBezTo>
                    <a:pt x="245" y="82"/>
                    <a:pt x="242" y="86"/>
                    <a:pt x="243" y="87"/>
                  </a:cubicBezTo>
                  <a:cubicBezTo>
                    <a:pt x="244" y="87"/>
                    <a:pt x="247" y="83"/>
                    <a:pt x="248" y="79"/>
                  </a:cubicBezTo>
                  <a:cubicBezTo>
                    <a:pt x="248" y="83"/>
                    <a:pt x="245" y="87"/>
                    <a:pt x="246" y="87"/>
                  </a:cubicBezTo>
                  <a:cubicBezTo>
                    <a:pt x="248" y="87"/>
                    <a:pt x="250" y="82"/>
                    <a:pt x="251" y="77"/>
                  </a:cubicBezTo>
                  <a:cubicBezTo>
                    <a:pt x="248" y="68"/>
                    <a:pt x="252" y="62"/>
                    <a:pt x="255" y="58"/>
                  </a:cubicBezTo>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 name="Freeform 8547">
              <a:extLst>
                <a:ext uri="{FF2B5EF4-FFF2-40B4-BE49-F238E27FC236}">
                  <a16:creationId xmlns:a16="http://schemas.microsoft.com/office/drawing/2014/main" id="{38DB1196-60E2-4BA9-88DF-DF22A3C419C1}"/>
                </a:ext>
              </a:extLst>
            </p:cNvPr>
            <p:cNvSpPr>
              <a:spLocks noEditPoints="1"/>
            </p:cNvSpPr>
            <p:nvPr/>
          </p:nvSpPr>
          <p:spPr bwMode="auto">
            <a:xfrm>
              <a:off x="5767388" y="3917950"/>
              <a:ext cx="315913" cy="258763"/>
            </a:xfrm>
            <a:custGeom>
              <a:avLst/>
              <a:gdLst>
                <a:gd name="T0" fmla="*/ 123 w 265"/>
                <a:gd name="T1" fmla="*/ 213 h 217"/>
                <a:gd name="T2" fmla="*/ 124 w 265"/>
                <a:gd name="T3" fmla="*/ 204 h 217"/>
                <a:gd name="T4" fmla="*/ 123 w 265"/>
                <a:gd name="T5" fmla="*/ 191 h 217"/>
                <a:gd name="T6" fmla="*/ 117 w 265"/>
                <a:gd name="T7" fmla="*/ 176 h 217"/>
                <a:gd name="T8" fmla="*/ 117 w 265"/>
                <a:gd name="T9" fmla="*/ 153 h 217"/>
                <a:gd name="T10" fmla="*/ 130 w 265"/>
                <a:gd name="T11" fmla="*/ 149 h 217"/>
                <a:gd name="T12" fmla="*/ 130 w 265"/>
                <a:gd name="T13" fmla="*/ 140 h 217"/>
                <a:gd name="T14" fmla="*/ 130 w 265"/>
                <a:gd name="T15" fmla="*/ 117 h 217"/>
                <a:gd name="T16" fmla="*/ 76 w 265"/>
                <a:gd name="T17" fmla="*/ 27 h 217"/>
                <a:gd name="T18" fmla="*/ 39 w 265"/>
                <a:gd name="T19" fmla="*/ 14 h 217"/>
                <a:gd name="T20" fmla="*/ 49 w 265"/>
                <a:gd name="T21" fmla="*/ 55 h 217"/>
                <a:gd name="T22" fmla="*/ 25 w 265"/>
                <a:gd name="T23" fmla="*/ 81 h 217"/>
                <a:gd name="T24" fmla="*/ 18 w 265"/>
                <a:gd name="T25" fmla="*/ 82 h 217"/>
                <a:gd name="T26" fmla="*/ 10 w 265"/>
                <a:gd name="T27" fmla="*/ 57 h 217"/>
                <a:gd name="T28" fmla="*/ 36 w 265"/>
                <a:gd name="T29" fmla="*/ 1 h 217"/>
                <a:gd name="T30" fmla="*/ 108 w 265"/>
                <a:gd name="T31" fmla="*/ 56 h 217"/>
                <a:gd name="T32" fmla="*/ 213 w 265"/>
                <a:gd name="T33" fmla="*/ 8 h 217"/>
                <a:gd name="T34" fmla="*/ 264 w 265"/>
                <a:gd name="T35" fmla="*/ 40 h 217"/>
                <a:gd name="T36" fmla="*/ 246 w 265"/>
                <a:gd name="T37" fmla="*/ 85 h 217"/>
                <a:gd name="T38" fmla="*/ 242 w 265"/>
                <a:gd name="T39" fmla="*/ 85 h 217"/>
                <a:gd name="T40" fmla="*/ 216 w 265"/>
                <a:gd name="T41" fmla="*/ 56 h 217"/>
                <a:gd name="T42" fmla="*/ 227 w 265"/>
                <a:gd name="T43" fmla="*/ 55 h 217"/>
                <a:gd name="T44" fmla="*/ 206 w 265"/>
                <a:gd name="T45" fmla="*/ 20 h 217"/>
                <a:gd name="T46" fmla="*/ 142 w 265"/>
                <a:gd name="T47" fmla="*/ 102 h 217"/>
                <a:gd name="T48" fmla="*/ 135 w 265"/>
                <a:gd name="T49" fmla="*/ 129 h 217"/>
                <a:gd name="T50" fmla="*/ 135 w 265"/>
                <a:gd name="T51" fmla="*/ 146 h 217"/>
                <a:gd name="T52" fmla="*/ 148 w 265"/>
                <a:gd name="T53" fmla="*/ 153 h 217"/>
                <a:gd name="T54" fmla="*/ 149 w 265"/>
                <a:gd name="T55" fmla="*/ 170 h 217"/>
                <a:gd name="T56" fmla="*/ 141 w 265"/>
                <a:gd name="T57" fmla="*/ 196 h 217"/>
                <a:gd name="T58" fmla="*/ 141 w 265"/>
                <a:gd name="T59" fmla="*/ 208 h 217"/>
                <a:gd name="T60" fmla="*/ 142 w 265"/>
                <a:gd name="T61" fmla="*/ 217 h 217"/>
                <a:gd name="T62" fmla="*/ 123 w 265"/>
                <a:gd name="T63" fmla="*/ 217 h 217"/>
                <a:gd name="T64" fmla="*/ 117 w 265"/>
                <a:gd name="T65" fmla="*/ 175 h 217"/>
                <a:gd name="T66" fmla="*/ 123 w 265"/>
                <a:gd name="T67" fmla="*/ 191 h 217"/>
                <a:gd name="T68" fmla="*/ 124 w 265"/>
                <a:gd name="T69" fmla="*/ 203 h 217"/>
                <a:gd name="T70" fmla="*/ 124 w 265"/>
                <a:gd name="T71" fmla="*/ 213 h 217"/>
                <a:gd name="T72" fmla="*/ 142 w 265"/>
                <a:gd name="T73" fmla="*/ 215 h 217"/>
                <a:gd name="T74" fmla="*/ 139 w 265"/>
                <a:gd name="T75" fmla="*/ 206 h 217"/>
                <a:gd name="T76" fmla="*/ 141 w 265"/>
                <a:gd name="T77" fmla="*/ 190 h 217"/>
                <a:gd name="T78" fmla="*/ 150 w 265"/>
                <a:gd name="T79" fmla="*/ 165 h 217"/>
                <a:gd name="T80" fmla="*/ 135 w 265"/>
                <a:gd name="T81" fmla="*/ 162 h 217"/>
                <a:gd name="T82" fmla="*/ 134 w 265"/>
                <a:gd name="T83" fmla="*/ 144 h 217"/>
                <a:gd name="T84" fmla="*/ 136 w 265"/>
                <a:gd name="T85" fmla="*/ 123 h 217"/>
                <a:gd name="T86" fmla="*/ 172 w 265"/>
                <a:gd name="T87" fmla="*/ 53 h 217"/>
                <a:gd name="T88" fmla="*/ 218 w 265"/>
                <a:gd name="T89" fmla="*/ 16 h 217"/>
                <a:gd name="T90" fmla="*/ 222 w 265"/>
                <a:gd name="T91" fmla="*/ 55 h 217"/>
                <a:gd name="T92" fmla="*/ 243 w 265"/>
                <a:gd name="T93" fmla="*/ 78 h 217"/>
                <a:gd name="T94" fmla="*/ 243 w 265"/>
                <a:gd name="T95" fmla="*/ 84 h 217"/>
                <a:gd name="T96" fmla="*/ 246 w 265"/>
                <a:gd name="T97" fmla="*/ 85 h 217"/>
                <a:gd name="T98" fmla="*/ 263 w 265"/>
                <a:gd name="T99" fmla="*/ 40 h 217"/>
                <a:gd name="T100" fmla="*/ 214 w 265"/>
                <a:gd name="T101" fmla="*/ 8 h 217"/>
                <a:gd name="T102" fmla="*/ 108 w 265"/>
                <a:gd name="T103" fmla="*/ 56 h 217"/>
                <a:gd name="T104" fmla="*/ 36 w 265"/>
                <a:gd name="T105" fmla="*/ 2 h 217"/>
                <a:gd name="T106" fmla="*/ 11 w 265"/>
                <a:gd name="T107" fmla="*/ 56 h 217"/>
                <a:gd name="T108" fmla="*/ 17 w 265"/>
                <a:gd name="T109" fmla="*/ 76 h 217"/>
                <a:gd name="T110" fmla="*/ 20 w 265"/>
                <a:gd name="T111" fmla="*/ 75 h 217"/>
                <a:gd name="T112" fmla="*/ 45 w 265"/>
                <a:gd name="T113" fmla="*/ 58 h 217"/>
                <a:gd name="T114" fmla="*/ 16 w 265"/>
                <a:gd name="T115" fmla="*/ 46 h 217"/>
                <a:gd name="T116" fmla="*/ 58 w 265"/>
                <a:gd name="T117" fmla="*/ 19 h 217"/>
                <a:gd name="T118" fmla="*/ 115 w 265"/>
                <a:gd name="T119" fmla="*/ 84 h 217"/>
                <a:gd name="T120" fmla="*/ 130 w 265"/>
                <a:gd name="T121" fmla="*/ 130 h 217"/>
                <a:gd name="T122" fmla="*/ 131 w 265"/>
                <a:gd name="T123" fmla="*/ 146 h 217"/>
                <a:gd name="T124" fmla="*/ 129 w 265"/>
                <a:gd name="T125" fmla="*/ 16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5" h="216">
                  <a:moveTo>
                    <a:pt x="123" y="217"/>
                  </a:moveTo>
                  <a:cubicBezTo>
                    <a:pt x="123" y="217"/>
                    <a:pt x="123" y="217"/>
                    <a:pt x="123" y="217"/>
                  </a:cubicBezTo>
                  <a:cubicBezTo>
                    <a:pt x="123" y="217"/>
                    <a:pt x="123" y="217"/>
                    <a:pt x="123" y="217"/>
                  </a:cubicBezTo>
                  <a:cubicBezTo>
                    <a:pt x="124" y="216"/>
                    <a:pt x="123" y="215"/>
                    <a:pt x="123" y="215"/>
                  </a:cubicBezTo>
                  <a:cubicBezTo>
                    <a:pt x="123" y="214"/>
                    <a:pt x="122" y="214"/>
                    <a:pt x="122" y="214"/>
                  </a:cubicBezTo>
                  <a:cubicBezTo>
                    <a:pt x="123" y="213"/>
                    <a:pt x="123" y="213"/>
                    <a:pt x="123" y="213"/>
                  </a:cubicBezTo>
                  <a:cubicBezTo>
                    <a:pt x="124" y="212"/>
                    <a:pt x="124" y="212"/>
                    <a:pt x="124" y="212"/>
                  </a:cubicBezTo>
                  <a:cubicBezTo>
                    <a:pt x="124" y="212"/>
                    <a:pt x="124" y="211"/>
                    <a:pt x="124" y="211"/>
                  </a:cubicBezTo>
                  <a:cubicBezTo>
                    <a:pt x="123" y="211"/>
                    <a:pt x="123" y="210"/>
                    <a:pt x="123" y="210"/>
                  </a:cubicBezTo>
                  <a:cubicBezTo>
                    <a:pt x="123" y="209"/>
                    <a:pt x="123" y="209"/>
                    <a:pt x="125" y="208"/>
                  </a:cubicBezTo>
                  <a:cubicBezTo>
                    <a:pt x="125" y="207"/>
                    <a:pt x="125" y="207"/>
                    <a:pt x="125" y="206"/>
                  </a:cubicBezTo>
                  <a:cubicBezTo>
                    <a:pt x="125" y="205"/>
                    <a:pt x="125" y="204"/>
                    <a:pt x="124" y="204"/>
                  </a:cubicBezTo>
                  <a:cubicBezTo>
                    <a:pt x="124" y="204"/>
                    <a:pt x="124" y="204"/>
                    <a:pt x="124" y="204"/>
                  </a:cubicBezTo>
                  <a:cubicBezTo>
                    <a:pt x="123" y="203"/>
                    <a:pt x="123" y="203"/>
                    <a:pt x="123" y="202"/>
                  </a:cubicBezTo>
                  <a:cubicBezTo>
                    <a:pt x="123" y="202"/>
                    <a:pt x="123" y="201"/>
                    <a:pt x="124" y="200"/>
                  </a:cubicBezTo>
                  <a:cubicBezTo>
                    <a:pt x="125" y="199"/>
                    <a:pt x="125" y="198"/>
                    <a:pt x="124" y="197"/>
                  </a:cubicBezTo>
                  <a:cubicBezTo>
                    <a:pt x="124" y="196"/>
                    <a:pt x="124" y="196"/>
                    <a:pt x="124" y="196"/>
                  </a:cubicBezTo>
                  <a:cubicBezTo>
                    <a:pt x="122" y="194"/>
                    <a:pt x="122" y="194"/>
                    <a:pt x="123" y="191"/>
                  </a:cubicBezTo>
                  <a:cubicBezTo>
                    <a:pt x="123" y="189"/>
                    <a:pt x="123" y="188"/>
                    <a:pt x="121" y="186"/>
                  </a:cubicBezTo>
                  <a:cubicBezTo>
                    <a:pt x="120" y="185"/>
                    <a:pt x="120" y="185"/>
                    <a:pt x="120" y="185"/>
                  </a:cubicBezTo>
                  <a:cubicBezTo>
                    <a:pt x="119" y="184"/>
                    <a:pt x="118" y="183"/>
                    <a:pt x="119" y="182"/>
                  </a:cubicBezTo>
                  <a:cubicBezTo>
                    <a:pt x="119" y="182"/>
                    <a:pt x="119" y="182"/>
                    <a:pt x="119" y="182"/>
                  </a:cubicBezTo>
                  <a:cubicBezTo>
                    <a:pt x="119" y="180"/>
                    <a:pt x="120" y="179"/>
                    <a:pt x="118" y="177"/>
                  </a:cubicBezTo>
                  <a:cubicBezTo>
                    <a:pt x="118" y="176"/>
                    <a:pt x="117" y="176"/>
                    <a:pt x="117" y="176"/>
                  </a:cubicBezTo>
                  <a:cubicBezTo>
                    <a:pt x="116" y="175"/>
                    <a:pt x="115" y="174"/>
                    <a:pt x="116" y="172"/>
                  </a:cubicBezTo>
                  <a:cubicBezTo>
                    <a:pt x="116" y="172"/>
                    <a:pt x="116" y="171"/>
                    <a:pt x="117" y="171"/>
                  </a:cubicBezTo>
                  <a:cubicBezTo>
                    <a:pt x="117" y="169"/>
                    <a:pt x="118" y="168"/>
                    <a:pt x="115" y="165"/>
                  </a:cubicBezTo>
                  <a:cubicBezTo>
                    <a:pt x="111" y="162"/>
                    <a:pt x="112" y="158"/>
                    <a:pt x="112" y="152"/>
                  </a:cubicBezTo>
                  <a:cubicBezTo>
                    <a:pt x="112" y="150"/>
                    <a:pt x="113" y="148"/>
                    <a:pt x="114" y="148"/>
                  </a:cubicBezTo>
                  <a:cubicBezTo>
                    <a:pt x="115" y="148"/>
                    <a:pt x="116" y="150"/>
                    <a:pt x="117" y="153"/>
                  </a:cubicBezTo>
                  <a:cubicBezTo>
                    <a:pt x="118" y="159"/>
                    <a:pt x="121" y="163"/>
                    <a:pt x="125" y="163"/>
                  </a:cubicBezTo>
                  <a:cubicBezTo>
                    <a:pt x="127" y="164"/>
                    <a:pt x="128" y="163"/>
                    <a:pt x="129" y="162"/>
                  </a:cubicBezTo>
                  <a:cubicBezTo>
                    <a:pt x="130" y="161"/>
                    <a:pt x="131" y="159"/>
                    <a:pt x="130" y="157"/>
                  </a:cubicBezTo>
                  <a:cubicBezTo>
                    <a:pt x="130" y="155"/>
                    <a:pt x="130" y="154"/>
                    <a:pt x="130" y="154"/>
                  </a:cubicBezTo>
                  <a:cubicBezTo>
                    <a:pt x="130" y="153"/>
                    <a:pt x="130" y="153"/>
                    <a:pt x="130" y="152"/>
                  </a:cubicBezTo>
                  <a:cubicBezTo>
                    <a:pt x="131" y="151"/>
                    <a:pt x="131" y="150"/>
                    <a:pt x="130" y="149"/>
                  </a:cubicBezTo>
                  <a:cubicBezTo>
                    <a:pt x="130" y="148"/>
                    <a:pt x="129" y="147"/>
                    <a:pt x="130" y="146"/>
                  </a:cubicBezTo>
                  <a:cubicBezTo>
                    <a:pt x="130" y="146"/>
                    <a:pt x="130" y="146"/>
                    <a:pt x="130" y="146"/>
                  </a:cubicBezTo>
                  <a:cubicBezTo>
                    <a:pt x="131" y="145"/>
                    <a:pt x="131" y="145"/>
                    <a:pt x="130" y="144"/>
                  </a:cubicBezTo>
                  <a:cubicBezTo>
                    <a:pt x="130" y="144"/>
                    <a:pt x="130" y="144"/>
                    <a:pt x="130" y="144"/>
                  </a:cubicBezTo>
                  <a:cubicBezTo>
                    <a:pt x="129" y="142"/>
                    <a:pt x="129" y="142"/>
                    <a:pt x="129" y="140"/>
                  </a:cubicBezTo>
                  <a:cubicBezTo>
                    <a:pt x="130" y="140"/>
                    <a:pt x="130" y="140"/>
                    <a:pt x="130" y="140"/>
                  </a:cubicBezTo>
                  <a:cubicBezTo>
                    <a:pt x="130" y="138"/>
                    <a:pt x="131" y="137"/>
                    <a:pt x="130" y="135"/>
                  </a:cubicBezTo>
                  <a:cubicBezTo>
                    <a:pt x="128" y="132"/>
                    <a:pt x="128" y="131"/>
                    <a:pt x="129" y="129"/>
                  </a:cubicBezTo>
                  <a:cubicBezTo>
                    <a:pt x="130" y="129"/>
                    <a:pt x="130" y="129"/>
                    <a:pt x="130" y="129"/>
                  </a:cubicBezTo>
                  <a:cubicBezTo>
                    <a:pt x="131" y="127"/>
                    <a:pt x="131" y="127"/>
                    <a:pt x="129" y="124"/>
                  </a:cubicBezTo>
                  <a:cubicBezTo>
                    <a:pt x="127" y="120"/>
                    <a:pt x="127" y="119"/>
                    <a:pt x="129" y="117"/>
                  </a:cubicBezTo>
                  <a:cubicBezTo>
                    <a:pt x="130" y="117"/>
                    <a:pt x="130" y="117"/>
                    <a:pt x="130" y="117"/>
                  </a:cubicBezTo>
                  <a:cubicBezTo>
                    <a:pt x="131" y="114"/>
                    <a:pt x="130" y="109"/>
                    <a:pt x="123" y="103"/>
                  </a:cubicBezTo>
                  <a:cubicBezTo>
                    <a:pt x="116" y="94"/>
                    <a:pt x="115" y="91"/>
                    <a:pt x="114" y="84"/>
                  </a:cubicBezTo>
                  <a:cubicBezTo>
                    <a:pt x="114" y="82"/>
                    <a:pt x="114" y="79"/>
                    <a:pt x="113" y="77"/>
                  </a:cubicBezTo>
                  <a:cubicBezTo>
                    <a:pt x="111" y="63"/>
                    <a:pt x="104" y="59"/>
                    <a:pt x="91" y="53"/>
                  </a:cubicBezTo>
                  <a:cubicBezTo>
                    <a:pt x="79" y="47"/>
                    <a:pt x="78" y="39"/>
                    <a:pt x="77" y="32"/>
                  </a:cubicBezTo>
                  <a:cubicBezTo>
                    <a:pt x="77" y="30"/>
                    <a:pt x="77" y="28"/>
                    <a:pt x="76" y="27"/>
                  </a:cubicBezTo>
                  <a:cubicBezTo>
                    <a:pt x="74" y="22"/>
                    <a:pt x="70" y="19"/>
                    <a:pt x="64" y="19"/>
                  </a:cubicBezTo>
                  <a:cubicBezTo>
                    <a:pt x="62" y="19"/>
                    <a:pt x="60" y="19"/>
                    <a:pt x="58" y="20"/>
                  </a:cubicBezTo>
                  <a:cubicBezTo>
                    <a:pt x="57" y="20"/>
                    <a:pt x="55" y="21"/>
                    <a:pt x="54" y="21"/>
                  </a:cubicBezTo>
                  <a:cubicBezTo>
                    <a:pt x="50" y="21"/>
                    <a:pt x="49" y="19"/>
                    <a:pt x="47" y="17"/>
                  </a:cubicBezTo>
                  <a:cubicBezTo>
                    <a:pt x="47" y="17"/>
                    <a:pt x="47" y="17"/>
                    <a:pt x="47" y="17"/>
                  </a:cubicBezTo>
                  <a:cubicBezTo>
                    <a:pt x="45" y="15"/>
                    <a:pt x="44" y="14"/>
                    <a:pt x="39" y="14"/>
                  </a:cubicBezTo>
                  <a:cubicBezTo>
                    <a:pt x="32" y="14"/>
                    <a:pt x="19" y="19"/>
                    <a:pt x="16" y="28"/>
                  </a:cubicBezTo>
                  <a:cubicBezTo>
                    <a:pt x="13" y="34"/>
                    <a:pt x="14" y="41"/>
                    <a:pt x="17" y="46"/>
                  </a:cubicBezTo>
                  <a:cubicBezTo>
                    <a:pt x="19" y="50"/>
                    <a:pt x="24" y="53"/>
                    <a:pt x="30" y="54"/>
                  </a:cubicBezTo>
                  <a:cubicBezTo>
                    <a:pt x="35" y="55"/>
                    <a:pt x="40" y="55"/>
                    <a:pt x="44" y="55"/>
                  </a:cubicBezTo>
                  <a:cubicBezTo>
                    <a:pt x="44" y="55"/>
                    <a:pt x="44" y="55"/>
                    <a:pt x="44" y="55"/>
                  </a:cubicBezTo>
                  <a:cubicBezTo>
                    <a:pt x="48" y="55"/>
                    <a:pt x="49" y="55"/>
                    <a:pt x="49" y="55"/>
                  </a:cubicBezTo>
                  <a:cubicBezTo>
                    <a:pt x="49" y="56"/>
                    <a:pt x="49" y="56"/>
                    <a:pt x="48" y="57"/>
                  </a:cubicBezTo>
                  <a:cubicBezTo>
                    <a:pt x="48" y="57"/>
                    <a:pt x="47" y="58"/>
                    <a:pt x="45" y="58"/>
                  </a:cubicBezTo>
                  <a:cubicBezTo>
                    <a:pt x="43" y="59"/>
                    <a:pt x="41" y="60"/>
                    <a:pt x="36" y="63"/>
                  </a:cubicBezTo>
                  <a:cubicBezTo>
                    <a:pt x="28" y="68"/>
                    <a:pt x="27" y="74"/>
                    <a:pt x="27" y="78"/>
                  </a:cubicBezTo>
                  <a:cubicBezTo>
                    <a:pt x="27" y="80"/>
                    <a:pt x="27" y="81"/>
                    <a:pt x="27" y="81"/>
                  </a:cubicBezTo>
                  <a:cubicBezTo>
                    <a:pt x="26" y="81"/>
                    <a:pt x="25" y="81"/>
                    <a:pt x="25" y="81"/>
                  </a:cubicBezTo>
                  <a:cubicBezTo>
                    <a:pt x="23" y="81"/>
                    <a:pt x="22" y="80"/>
                    <a:pt x="21" y="79"/>
                  </a:cubicBezTo>
                  <a:cubicBezTo>
                    <a:pt x="21" y="80"/>
                    <a:pt x="22" y="81"/>
                    <a:pt x="22" y="82"/>
                  </a:cubicBezTo>
                  <a:cubicBezTo>
                    <a:pt x="23" y="83"/>
                    <a:pt x="23" y="84"/>
                    <a:pt x="23" y="85"/>
                  </a:cubicBezTo>
                  <a:cubicBezTo>
                    <a:pt x="22" y="85"/>
                    <a:pt x="22" y="85"/>
                    <a:pt x="21" y="84"/>
                  </a:cubicBezTo>
                  <a:cubicBezTo>
                    <a:pt x="19" y="83"/>
                    <a:pt x="18" y="81"/>
                    <a:pt x="18" y="79"/>
                  </a:cubicBezTo>
                  <a:cubicBezTo>
                    <a:pt x="18" y="80"/>
                    <a:pt x="18" y="81"/>
                    <a:pt x="18" y="82"/>
                  </a:cubicBezTo>
                  <a:cubicBezTo>
                    <a:pt x="19" y="83"/>
                    <a:pt x="20" y="84"/>
                    <a:pt x="19" y="85"/>
                  </a:cubicBezTo>
                  <a:cubicBezTo>
                    <a:pt x="19" y="85"/>
                    <a:pt x="19" y="85"/>
                    <a:pt x="19" y="85"/>
                  </a:cubicBezTo>
                  <a:cubicBezTo>
                    <a:pt x="18" y="85"/>
                    <a:pt x="18" y="85"/>
                    <a:pt x="17" y="83"/>
                  </a:cubicBezTo>
                  <a:cubicBezTo>
                    <a:pt x="14" y="80"/>
                    <a:pt x="14" y="76"/>
                    <a:pt x="14" y="75"/>
                  </a:cubicBezTo>
                  <a:cubicBezTo>
                    <a:pt x="14" y="75"/>
                    <a:pt x="14" y="75"/>
                    <a:pt x="14" y="75"/>
                  </a:cubicBezTo>
                  <a:cubicBezTo>
                    <a:pt x="15" y="70"/>
                    <a:pt x="15" y="63"/>
                    <a:pt x="10" y="57"/>
                  </a:cubicBezTo>
                  <a:cubicBezTo>
                    <a:pt x="2" y="45"/>
                    <a:pt x="0" y="37"/>
                    <a:pt x="2" y="27"/>
                  </a:cubicBezTo>
                  <a:cubicBezTo>
                    <a:pt x="4" y="20"/>
                    <a:pt x="8" y="18"/>
                    <a:pt x="13" y="15"/>
                  </a:cubicBezTo>
                  <a:cubicBezTo>
                    <a:pt x="14" y="14"/>
                    <a:pt x="14" y="14"/>
                    <a:pt x="14" y="14"/>
                  </a:cubicBezTo>
                  <a:cubicBezTo>
                    <a:pt x="15" y="13"/>
                    <a:pt x="17" y="13"/>
                    <a:pt x="17" y="12"/>
                  </a:cubicBezTo>
                  <a:cubicBezTo>
                    <a:pt x="20" y="11"/>
                    <a:pt x="20" y="11"/>
                    <a:pt x="24" y="7"/>
                  </a:cubicBezTo>
                  <a:cubicBezTo>
                    <a:pt x="27" y="3"/>
                    <a:pt x="32" y="1"/>
                    <a:pt x="36" y="1"/>
                  </a:cubicBezTo>
                  <a:cubicBezTo>
                    <a:pt x="41" y="1"/>
                    <a:pt x="45" y="2"/>
                    <a:pt x="49" y="5"/>
                  </a:cubicBezTo>
                  <a:cubicBezTo>
                    <a:pt x="50" y="6"/>
                    <a:pt x="50" y="6"/>
                    <a:pt x="50" y="6"/>
                  </a:cubicBezTo>
                  <a:cubicBezTo>
                    <a:pt x="58" y="13"/>
                    <a:pt x="58" y="13"/>
                    <a:pt x="67" y="13"/>
                  </a:cubicBezTo>
                  <a:cubicBezTo>
                    <a:pt x="77" y="14"/>
                    <a:pt x="81" y="19"/>
                    <a:pt x="83" y="26"/>
                  </a:cubicBezTo>
                  <a:cubicBezTo>
                    <a:pt x="83" y="27"/>
                    <a:pt x="83" y="28"/>
                    <a:pt x="84" y="30"/>
                  </a:cubicBezTo>
                  <a:cubicBezTo>
                    <a:pt x="85" y="37"/>
                    <a:pt x="87" y="49"/>
                    <a:pt x="108" y="56"/>
                  </a:cubicBezTo>
                  <a:cubicBezTo>
                    <a:pt x="117" y="59"/>
                    <a:pt x="125" y="60"/>
                    <a:pt x="133" y="60"/>
                  </a:cubicBezTo>
                  <a:cubicBezTo>
                    <a:pt x="146" y="60"/>
                    <a:pt x="158" y="57"/>
                    <a:pt x="168" y="50"/>
                  </a:cubicBezTo>
                  <a:cubicBezTo>
                    <a:pt x="177" y="44"/>
                    <a:pt x="179" y="40"/>
                    <a:pt x="182" y="27"/>
                  </a:cubicBezTo>
                  <a:cubicBezTo>
                    <a:pt x="185" y="15"/>
                    <a:pt x="189" y="15"/>
                    <a:pt x="196" y="14"/>
                  </a:cubicBezTo>
                  <a:cubicBezTo>
                    <a:pt x="196" y="14"/>
                    <a:pt x="196" y="14"/>
                    <a:pt x="197" y="14"/>
                  </a:cubicBezTo>
                  <a:cubicBezTo>
                    <a:pt x="204" y="13"/>
                    <a:pt x="208" y="13"/>
                    <a:pt x="213" y="8"/>
                  </a:cubicBezTo>
                  <a:cubicBezTo>
                    <a:pt x="219" y="2"/>
                    <a:pt x="225" y="0"/>
                    <a:pt x="232" y="1"/>
                  </a:cubicBezTo>
                  <a:cubicBezTo>
                    <a:pt x="237" y="2"/>
                    <a:pt x="240" y="6"/>
                    <a:pt x="243" y="9"/>
                  </a:cubicBezTo>
                  <a:cubicBezTo>
                    <a:pt x="244" y="10"/>
                    <a:pt x="245" y="11"/>
                    <a:pt x="246" y="11"/>
                  </a:cubicBezTo>
                  <a:cubicBezTo>
                    <a:pt x="247" y="12"/>
                    <a:pt x="248" y="13"/>
                    <a:pt x="250" y="14"/>
                  </a:cubicBezTo>
                  <a:cubicBezTo>
                    <a:pt x="253" y="15"/>
                    <a:pt x="256" y="17"/>
                    <a:pt x="258" y="19"/>
                  </a:cubicBezTo>
                  <a:cubicBezTo>
                    <a:pt x="262" y="23"/>
                    <a:pt x="265" y="32"/>
                    <a:pt x="264" y="40"/>
                  </a:cubicBezTo>
                  <a:cubicBezTo>
                    <a:pt x="262" y="47"/>
                    <a:pt x="260" y="50"/>
                    <a:pt x="257" y="53"/>
                  </a:cubicBezTo>
                  <a:cubicBezTo>
                    <a:pt x="257" y="54"/>
                    <a:pt x="256" y="55"/>
                    <a:pt x="255" y="56"/>
                  </a:cubicBezTo>
                  <a:cubicBezTo>
                    <a:pt x="252" y="60"/>
                    <a:pt x="248" y="66"/>
                    <a:pt x="251" y="75"/>
                  </a:cubicBezTo>
                  <a:cubicBezTo>
                    <a:pt x="251" y="75"/>
                    <a:pt x="251" y="75"/>
                    <a:pt x="251" y="75"/>
                  </a:cubicBezTo>
                  <a:cubicBezTo>
                    <a:pt x="251" y="79"/>
                    <a:pt x="248" y="85"/>
                    <a:pt x="246" y="85"/>
                  </a:cubicBezTo>
                  <a:cubicBezTo>
                    <a:pt x="246" y="85"/>
                    <a:pt x="246" y="85"/>
                    <a:pt x="246" y="85"/>
                  </a:cubicBezTo>
                  <a:cubicBezTo>
                    <a:pt x="246" y="85"/>
                    <a:pt x="246" y="85"/>
                    <a:pt x="246" y="85"/>
                  </a:cubicBezTo>
                  <a:cubicBezTo>
                    <a:pt x="245" y="84"/>
                    <a:pt x="246" y="84"/>
                    <a:pt x="246" y="83"/>
                  </a:cubicBezTo>
                  <a:cubicBezTo>
                    <a:pt x="247" y="82"/>
                    <a:pt x="247" y="81"/>
                    <a:pt x="247" y="80"/>
                  </a:cubicBezTo>
                  <a:cubicBezTo>
                    <a:pt x="246" y="83"/>
                    <a:pt x="245" y="85"/>
                    <a:pt x="243" y="85"/>
                  </a:cubicBezTo>
                  <a:cubicBezTo>
                    <a:pt x="243" y="85"/>
                    <a:pt x="243" y="85"/>
                    <a:pt x="243" y="85"/>
                  </a:cubicBezTo>
                  <a:cubicBezTo>
                    <a:pt x="242" y="85"/>
                    <a:pt x="242" y="85"/>
                    <a:pt x="242" y="85"/>
                  </a:cubicBezTo>
                  <a:cubicBezTo>
                    <a:pt x="242" y="84"/>
                    <a:pt x="243" y="83"/>
                    <a:pt x="243" y="82"/>
                  </a:cubicBezTo>
                  <a:cubicBezTo>
                    <a:pt x="244" y="81"/>
                    <a:pt x="244" y="79"/>
                    <a:pt x="244" y="78"/>
                  </a:cubicBezTo>
                  <a:cubicBezTo>
                    <a:pt x="244" y="78"/>
                    <a:pt x="243" y="79"/>
                    <a:pt x="243" y="79"/>
                  </a:cubicBezTo>
                  <a:cubicBezTo>
                    <a:pt x="242" y="79"/>
                    <a:pt x="241" y="78"/>
                    <a:pt x="241" y="76"/>
                  </a:cubicBezTo>
                  <a:cubicBezTo>
                    <a:pt x="239" y="66"/>
                    <a:pt x="232" y="60"/>
                    <a:pt x="225" y="59"/>
                  </a:cubicBezTo>
                  <a:cubicBezTo>
                    <a:pt x="220" y="58"/>
                    <a:pt x="217" y="57"/>
                    <a:pt x="216" y="56"/>
                  </a:cubicBezTo>
                  <a:cubicBezTo>
                    <a:pt x="216" y="55"/>
                    <a:pt x="216" y="55"/>
                    <a:pt x="216" y="55"/>
                  </a:cubicBezTo>
                  <a:cubicBezTo>
                    <a:pt x="216" y="55"/>
                    <a:pt x="217" y="55"/>
                    <a:pt x="218" y="55"/>
                  </a:cubicBezTo>
                  <a:cubicBezTo>
                    <a:pt x="219" y="55"/>
                    <a:pt x="219" y="55"/>
                    <a:pt x="220" y="55"/>
                  </a:cubicBezTo>
                  <a:cubicBezTo>
                    <a:pt x="220" y="55"/>
                    <a:pt x="220" y="55"/>
                    <a:pt x="220" y="55"/>
                  </a:cubicBezTo>
                  <a:cubicBezTo>
                    <a:pt x="220" y="54"/>
                    <a:pt x="220" y="54"/>
                    <a:pt x="220" y="54"/>
                  </a:cubicBezTo>
                  <a:cubicBezTo>
                    <a:pt x="222" y="55"/>
                    <a:pt x="224" y="55"/>
                    <a:pt x="227" y="55"/>
                  </a:cubicBezTo>
                  <a:cubicBezTo>
                    <a:pt x="236" y="55"/>
                    <a:pt x="243" y="52"/>
                    <a:pt x="246" y="47"/>
                  </a:cubicBezTo>
                  <a:cubicBezTo>
                    <a:pt x="251" y="41"/>
                    <a:pt x="254" y="31"/>
                    <a:pt x="245" y="22"/>
                  </a:cubicBezTo>
                  <a:cubicBezTo>
                    <a:pt x="240" y="17"/>
                    <a:pt x="233" y="14"/>
                    <a:pt x="226" y="14"/>
                  </a:cubicBezTo>
                  <a:cubicBezTo>
                    <a:pt x="223" y="14"/>
                    <a:pt x="220" y="15"/>
                    <a:pt x="219" y="16"/>
                  </a:cubicBezTo>
                  <a:cubicBezTo>
                    <a:pt x="217" y="19"/>
                    <a:pt x="214" y="21"/>
                    <a:pt x="211" y="21"/>
                  </a:cubicBezTo>
                  <a:cubicBezTo>
                    <a:pt x="209" y="21"/>
                    <a:pt x="207" y="20"/>
                    <a:pt x="206" y="20"/>
                  </a:cubicBezTo>
                  <a:cubicBezTo>
                    <a:pt x="204" y="20"/>
                    <a:pt x="202" y="19"/>
                    <a:pt x="201" y="19"/>
                  </a:cubicBezTo>
                  <a:cubicBezTo>
                    <a:pt x="200" y="19"/>
                    <a:pt x="200" y="19"/>
                    <a:pt x="200" y="19"/>
                  </a:cubicBezTo>
                  <a:cubicBezTo>
                    <a:pt x="193" y="19"/>
                    <a:pt x="190" y="23"/>
                    <a:pt x="188" y="32"/>
                  </a:cubicBezTo>
                  <a:cubicBezTo>
                    <a:pt x="185" y="46"/>
                    <a:pt x="184" y="47"/>
                    <a:pt x="172" y="54"/>
                  </a:cubicBezTo>
                  <a:cubicBezTo>
                    <a:pt x="154" y="63"/>
                    <a:pt x="153" y="69"/>
                    <a:pt x="151" y="83"/>
                  </a:cubicBezTo>
                  <a:cubicBezTo>
                    <a:pt x="150" y="94"/>
                    <a:pt x="145" y="99"/>
                    <a:pt x="142" y="102"/>
                  </a:cubicBezTo>
                  <a:cubicBezTo>
                    <a:pt x="140" y="104"/>
                    <a:pt x="139" y="105"/>
                    <a:pt x="138" y="106"/>
                  </a:cubicBezTo>
                  <a:cubicBezTo>
                    <a:pt x="134" y="111"/>
                    <a:pt x="134" y="114"/>
                    <a:pt x="136" y="117"/>
                  </a:cubicBezTo>
                  <a:cubicBezTo>
                    <a:pt x="138" y="119"/>
                    <a:pt x="138" y="120"/>
                    <a:pt x="137" y="122"/>
                  </a:cubicBezTo>
                  <a:cubicBezTo>
                    <a:pt x="137" y="122"/>
                    <a:pt x="137" y="123"/>
                    <a:pt x="136" y="123"/>
                  </a:cubicBezTo>
                  <a:cubicBezTo>
                    <a:pt x="135" y="124"/>
                    <a:pt x="134" y="125"/>
                    <a:pt x="135" y="127"/>
                  </a:cubicBezTo>
                  <a:cubicBezTo>
                    <a:pt x="135" y="128"/>
                    <a:pt x="135" y="128"/>
                    <a:pt x="135" y="129"/>
                  </a:cubicBezTo>
                  <a:cubicBezTo>
                    <a:pt x="136" y="130"/>
                    <a:pt x="137" y="132"/>
                    <a:pt x="136" y="134"/>
                  </a:cubicBezTo>
                  <a:cubicBezTo>
                    <a:pt x="135" y="137"/>
                    <a:pt x="135" y="139"/>
                    <a:pt x="136" y="140"/>
                  </a:cubicBezTo>
                  <a:cubicBezTo>
                    <a:pt x="136" y="141"/>
                    <a:pt x="136" y="142"/>
                    <a:pt x="136" y="142"/>
                  </a:cubicBezTo>
                  <a:cubicBezTo>
                    <a:pt x="136" y="143"/>
                    <a:pt x="135" y="144"/>
                    <a:pt x="135" y="144"/>
                  </a:cubicBezTo>
                  <a:cubicBezTo>
                    <a:pt x="135" y="145"/>
                    <a:pt x="134" y="145"/>
                    <a:pt x="135" y="145"/>
                  </a:cubicBezTo>
                  <a:cubicBezTo>
                    <a:pt x="135" y="146"/>
                    <a:pt x="135" y="146"/>
                    <a:pt x="135" y="146"/>
                  </a:cubicBezTo>
                  <a:cubicBezTo>
                    <a:pt x="135" y="147"/>
                    <a:pt x="136" y="147"/>
                    <a:pt x="135" y="149"/>
                  </a:cubicBezTo>
                  <a:cubicBezTo>
                    <a:pt x="134" y="150"/>
                    <a:pt x="135" y="151"/>
                    <a:pt x="135" y="151"/>
                  </a:cubicBezTo>
                  <a:cubicBezTo>
                    <a:pt x="135" y="152"/>
                    <a:pt x="135" y="153"/>
                    <a:pt x="135" y="154"/>
                  </a:cubicBezTo>
                  <a:cubicBezTo>
                    <a:pt x="134" y="157"/>
                    <a:pt x="134" y="160"/>
                    <a:pt x="136" y="162"/>
                  </a:cubicBezTo>
                  <a:cubicBezTo>
                    <a:pt x="136" y="163"/>
                    <a:pt x="138" y="163"/>
                    <a:pt x="139" y="163"/>
                  </a:cubicBezTo>
                  <a:cubicBezTo>
                    <a:pt x="146" y="163"/>
                    <a:pt x="148" y="158"/>
                    <a:pt x="148" y="153"/>
                  </a:cubicBezTo>
                  <a:cubicBezTo>
                    <a:pt x="149" y="153"/>
                    <a:pt x="149" y="152"/>
                    <a:pt x="149" y="151"/>
                  </a:cubicBezTo>
                  <a:cubicBezTo>
                    <a:pt x="149" y="150"/>
                    <a:pt x="150" y="148"/>
                    <a:pt x="151" y="148"/>
                  </a:cubicBezTo>
                  <a:cubicBezTo>
                    <a:pt x="152" y="148"/>
                    <a:pt x="153" y="150"/>
                    <a:pt x="153" y="153"/>
                  </a:cubicBezTo>
                  <a:cubicBezTo>
                    <a:pt x="154" y="158"/>
                    <a:pt x="153" y="163"/>
                    <a:pt x="150" y="165"/>
                  </a:cubicBezTo>
                  <a:cubicBezTo>
                    <a:pt x="148" y="167"/>
                    <a:pt x="147" y="168"/>
                    <a:pt x="149" y="170"/>
                  </a:cubicBezTo>
                  <a:cubicBezTo>
                    <a:pt x="149" y="170"/>
                    <a:pt x="149" y="170"/>
                    <a:pt x="149" y="170"/>
                  </a:cubicBezTo>
                  <a:cubicBezTo>
                    <a:pt x="150" y="173"/>
                    <a:pt x="151" y="174"/>
                    <a:pt x="148" y="176"/>
                  </a:cubicBezTo>
                  <a:cubicBezTo>
                    <a:pt x="146" y="178"/>
                    <a:pt x="146" y="178"/>
                    <a:pt x="146" y="180"/>
                  </a:cubicBezTo>
                  <a:cubicBezTo>
                    <a:pt x="147" y="183"/>
                    <a:pt x="146" y="183"/>
                    <a:pt x="144" y="186"/>
                  </a:cubicBezTo>
                  <a:cubicBezTo>
                    <a:pt x="142" y="188"/>
                    <a:pt x="142" y="188"/>
                    <a:pt x="142" y="190"/>
                  </a:cubicBezTo>
                  <a:cubicBezTo>
                    <a:pt x="143" y="192"/>
                    <a:pt x="143" y="194"/>
                    <a:pt x="142" y="196"/>
                  </a:cubicBezTo>
                  <a:cubicBezTo>
                    <a:pt x="141" y="196"/>
                    <a:pt x="141" y="196"/>
                    <a:pt x="141" y="196"/>
                  </a:cubicBezTo>
                  <a:cubicBezTo>
                    <a:pt x="140" y="198"/>
                    <a:pt x="140" y="199"/>
                    <a:pt x="141" y="200"/>
                  </a:cubicBezTo>
                  <a:cubicBezTo>
                    <a:pt x="142" y="201"/>
                    <a:pt x="142" y="201"/>
                    <a:pt x="142" y="202"/>
                  </a:cubicBezTo>
                  <a:cubicBezTo>
                    <a:pt x="142" y="203"/>
                    <a:pt x="142" y="203"/>
                    <a:pt x="141" y="204"/>
                  </a:cubicBezTo>
                  <a:cubicBezTo>
                    <a:pt x="140" y="204"/>
                    <a:pt x="140" y="205"/>
                    <a:pt x="139" y="206"/>
                  </a:cubicBezTo>
                  <a:cubicBezTo>
                    <a:pt x="139" y="207"/>
                    <a:pt x="140" y="207"/>
                    <a:pt x="140" y="207"/>
                  </a:cubicBezTo>
                  <a:cubicBezTo>
                    <a:pt x="141" y="208"/>
                    <a:pt x="141" y="208"/>
                    <a:pt x="141" y="208"/>
                  </a:cubicBezTo>
                  <a:cubicBezTo>
                    <a:pt x="141" y="208"/>
                    <a:pt x="142" y="209"/>
                    <a:pt x="142" y="209"/>
                  </a:cubicBezTo>
                  <a:cubicBezTo>
                    <a:pt x="142" y="210"/>
                    <a:pt x="142" y="210"/>
                    <a:pt x="141" y="211"/>
                  </a:cubicBezTo>
                  <a:cubicBezTo>
                    <a:pt x="140" y="212"/>
                    <a:pt x="141" y="213"/>
                    <a:pt x="141" y="213"/>
                  </a:cubicBezTo>
                  <a:cubicBezTo>
                    <a:pt x="142" y="213"/>
                    <a:pt x="143" y="214"/>
                    <a:pt x="142" y="215"/>
                  </a:cubicBezTo>
                  <a:cubicBezTo>
                    <a:pt x="142" y="216"/>
                    <a:pt x="142" y="216"/>
                    <a:pt x="142" y="217"/>
                  </a:cubicBezTo>
                  <a:cubicBezTo>
                    <a:pt x="142" y="217"/>
                    <a:pt x="142" y="217"/>
                    <a:pt x="142" y="217"/>
                  </a:cubicBezTo>
                  <a:cubicBezTo>
                    <a:pt x="142" y="217"/>
                    <a:pt x="142" y="217"/>
                    <a:pt x="142" y="217"/>
                  </a:cubicBezTo>
                  <a:cubicBezTo>
                    <a:pt x="142" y="217"/>
                    <a:pt x="142" y="217"/>
                    <a:pt x="142" y="217"/>
                  </a:cubicBezTo>
                  <a:cubicBezTo>
                    <a:pt x="142" y="217"/>
                    <a:pt x="142" y="217"/>
                    <a:pt x="142" y="217"/>
                  </a:cubicBezTo>
                  <a:cubicBezTo>
                    <a:pt x="139" y="216"/>
                    <a:pt x="136" y="215"/>
                    <a:pt x="133" y="215"/>
                  </a:cubicBezTo>
                  <a:cubicBezTo>
                    <a:pt x="129" y="215"/>
                    <a:pt x="125" y="216"/>
                    <a:pt x="123" y="217"/>
                  </a:cubicBezTo>
                  <a:cubicBezTo>
                    <a:pt x="123" y="217"/>
                    <a:pt x="123" y="217"/>
                    <a:pt x="123" y="217"/>
                  </a:cubicBezTo>
                  <a:moveTo>
                    <a:pt x="114" y="149"/>
                  </a:moveTo>
                  <a:cubicBezTo>
                    <a:pt x="113" y="149"/>
                    <a:pt x="113" y="150"/>
                    <a:pt x="113" y="152"/>
                  </a:cubicBezTo>
                  <a:cubicBezTo>
                    <a:pt x="112" y="158"/>
                    <a:pt x="112" y="161"/>
                    <a:pt x="116" y="165"/>
                  </a:cubicBezTo>
                  <a:cubicBezTo>
                    <a:pt x="119" y="168"/>
                    <a:pt x="118" y="170"/>
                    <a:pt x="117" y="171"/>
                  </a:cubicBezTo>
                  <a:cubicBezTo>
                    <a:pt x="117" y="172"/>
                    <a:pt x="117" y="172"/>
                    <a:pt x="116" y="172"/>
                  </a:cubicBezTo>
                  <a:cubicBezTo>
                    <a:pt x="116" y="174"/>
                    <a:pt x="116" y="174"/>
                    <a:pt x="117" y="175"/>
                  </a:cubicBezTo>
                  <a:cubicBezTo>
                    <a:pt x="118" y="176"/>
                    <a:pt x="118" y="176"/>
                    <a:pt x="119" y="177"/>
                  </a:cubicBezTo>
                  <a:cubicBezTo>
                    <a:pt x="120" y="179"/>
                    <a:pt x="120" y="180"/>
                    <a:pt x="119" y="182"/>
                  </a:cubicBezTo>
                  <a:cubicBezTo>
                    <a:pt x="119" y="182"/>
                    <a:pt x="119" y="182"/>
                    <a:pt x="119" y="182"/>
                  </a:cubicBezTo>
                  <a:cubicBezTo>
                    <a:pt x="119" y="183"/>
                    <a:pt x="119" y="183"/>
                    <a:pt x="121" y="185"/>
                  </a:cubicBezTo>
                  <a:cubicBezTo>
                    <a:pt x="122" y="185"/>
                    <a:pt x="122" y="185"/>
                    <a:pt x="122" y="185"/>
                  </a:cubicBezTo>
                  <a:cubicBezTo>
                    <a:pt x="124" y="187"/>
                    <a:pt x="124" y="189"/>
                    <a:pt x="123" y="191"/>
                  </a:cubicBezTo>
                  <a:cubicBezTo>
                    <a:pt x="123" y="194"/>
                    <a:pt x="123" y="194"/>
                    <a:pt x="124" y="196"/>
                  </a:cubicBezTo>
                  <a:cubicBezTo>
                    <a:pt x="124" y="196"/>
                    <a:pt x="124" y="196"/>
                    <a:pt x="124" y="196"/>
                  </a:cubicBezTo>
                  <a:cubicBezTo>
                    <a:pt x="126" y="198"/>
                    <a:pt x="126" y="199"/>
                    <a:pt x="124" y="201"/>
                  </a:cubicBezTo>
                  <a:cubicBezTo>
                    <a:pt x="124" y="201"/>
                    <a:pt x="123" y="202"/>
                    <a:pt x="123" y="202"/>
                  </a:cubicBezTo>
                  <a:cubicBezTo>
                    <a:pt x="123" y="202"/>
                    <a:pt x="124" y="203"/>
                    <a:pt x="124" y="203"/>
                  </a:cubicBezTo>
                  <a:cubicBezTo>
                    <a:pt x="124" y="203"/>
                    <a:pt x="124" y="203"/>
                    <a:pt x="124" y="203"/>
                  </a:cubicBezTo>
                  <a:cubicBezTo>
                    <a:pt x="125" y="204"/>
                    <a:pt x="126" y="205"/>
                    <a:pt x="126" y="206"/>
                  </a:cubicBezTo>
                  <a:cubicBezTo>
                    <a:pt x="126" y="207"/>
                    <a:pt x="126" y="208"/>
                    <a:pt x="125" y="208"/>
                  </a:cubicBezTo>
                  <a:cubicBezTo>
                    <a:pt x="124" y="209"/>
                    <a:pt x="124" y="209"/>
                    <a:pt x="124" y="210"/>
                  </a:cubicBezTo>
                  <a:cubicBezTo>
                    <a:pt x="124" y="211"/>
                    <a:pt x="124" y="211"/>
                    <a:pt x="124" y="211"/>
                  </a:cubicBezTo>
                  <a:cubicBezTo>
                    <a:pt x="125" y="211"/>
                    <a:pt x="125" y="212"/>
                    <a:pt x="125" y="212"/>
                  </a:cubicBezTo>
                  <a:cubicBezTo>
                    <a:pt x="125" y="213"/>
                    <a:pt x="124" y="213"/>
                    <a:pt x="124" y="213"/>
                  </a:cubicBezTo>
                  <a:cubicBezTo>
                    <a:pt x="123" y="214"/>
                    <a:pt x="123" y="214"/>
                    <a:pt x="123" y="214"/>
                  </a:cubicBezTo>
                  <a:cubicBezTo>
                    <a:pt x="123" y="214"/>
                    <a:pt x="123" y="214"/>
                    <a:pt x="123" y="214"/>
                  </a:cubicBezTo>
                  <a:cubicBezTo>
                    <a:pt x="124" y="215"/>
                    <a:pt x="124" y="216"/>
                    <a:pt x="124" y="216"/>
                  </a:cubicBezTo>
                  <a:cubicBezTo>
                    <a:pt x="126" y="215"/>
                    <a:pt x="130" y="214"/>
                    <a:pt x="133" y="214"/>
                  </a:cubicBezTo>
                  <a:cubicBezTo>
                    <a:pt x="136" y="214"/>
                    <a:pt x="139" y="215"/>
                    <a:pt x="142" y="216"/>
                  </a:cubicBezTo>
                  <a:cubicBezTo>
                    <a:pt x="141" y="216"/>
                    <a:pt x="142" y="215"/>
                    <a:pt x="142" y="215"/>
                  </a:cubicBezTo>
                  <a:cubicBezTo>
                    <a:pt x="142" y="214"/>
                    <a:pt x="141" y="214"/>
                    <a:pt x="141" y="214"/>
                  </a:cubicBezTo>
                  <a:cubicBezTo>
                    <a:pt x="140" y="213"/>
                    <a:pt x="140" y="212"/>
                    <a:pt x="141" y="211"/>
                  </a:cubicBezTo>
                  <a:cubicBezTo>
                    <a:pt x="141" y="210"/>
                    <a:pt x="141" y="210"/>
                    <a:pt x="141" y="209"/>
                  </a:cubicBezTo>
                  <a:cubicBezTo>
                    <a:pt x="141" y="209"/>
                    <a:pt x="141" y="209"/>
                    <a:pt x="140" y="209"/>
                  </a:cubicBezTo>
                  <a:cubicBezTo>
                    <a:pt x="140" y="208"/>
                    <a:pt x="140" y="208"/>
                    <a:pt x="140" y="208"/>
                  </a:cubicBezTo>
                  <a:cubicBezTo>
                    <a:pt x="139" y="207"/>
                    <a:pt x="139" y="207"/>
                    <a:pt x="139" y="206"/>
                  </a:cubicBezTo>
                  <a:cubicBezTo>
                    <a:pt x="139" y="205"/>
                    <a:pt x="140" y="204"/>
                    <a:pt x="141" y="203"/>
                  </a:cubicBezTo>
                  <a:cubicBezTo>
                    <a:pt x="141" y="203"/>
                    <a:pt x="142" y="202"/>
                    <a:pt x="142" y="202"/>
                  </a:cubicBezTo>
                  <a:cubicBezTo>
                    <a:pt x="142" y="201"/>
                    <a:pt x="141" y="201"/>
                    <a:pt x="140" y="200"/>
                  </a:cubicBezTo>
                  <a:cubicBezTo>
                    <a:pt x="139" y="199"/>
                    <a:pt x="140" y="197"/>
                    <a:pt x="141" y="196"/>
                  </a:cubicBezTo>
                  <a:cubicBezTo>
                    <a:pt x="141" y="195"/>
                    <a:pt x="141" y="195"/>
                    <a:pt x="141" y="195"/>
                  </a:cubicBezTo>
                  <a:cubicBezTo>
                    <a:pt x="142" y="194"/>
                    <a:pt x="142" y="192"/>
                    <a:pt x="141" y="190"/>
                  </a:cubicBezTo>
                  <a:cubicBezTo>
                    <a:pt x="141" y="188"/>
                    <a:pt x="141" y="187"/>
                    <a:pt x="144" y="185"/>
                  </a:cubicBezTo>
                  <a:cubicBezTo>
                    <a:pt x="146" y="183"/>
                    <a:pt x="146" y="183"/>
                    <a:pt x="146" y="180"/>
                  </a:cubicBezTo>
                  <a:cubicBezTo>
                    <a:pt x="145" y="178"/>
                    <a:pt x="145" y="177"/>
                    <a:pt x="148" y="175"/>
                  </a:cubicBezTo>
                  <a:cubicBezTo>
                    <a:pt x="150" y="173"/>
                    <a:pt x="150" y="173"/>
                    <a:pt x="148" y="171"/>
                  </a:cubicBezTo>
                  <a:cubicBezTo>
                    <a:pt x="148" y="170"/>
                    <a:pt x="148" y="170"/>
                    <a:pt x="148" y="170"/>
                  </a:cubicBezTo>
                  <a:cubicBezTo>
                    <a:pt x="147" y="168"/>
                    <a:pt x="147" y="167"/>
                    <a:pt x="150" y="165"/>
                  </a:cubicBezTo>
                  <a:cubicBezTo>
                    <a:pt x="152" y="163"/>
                    <a:pt x="153" y="158"/>
                    <a:pt x="152" y="153"/>
                  </a:cubicBezTo>
                  <a:cubicBezTo>
                    <a:pt x="152" y="149"/>
                    <a:pt x="151" y="149"/>
                    <a:pt x="151" y="149"/>
                  </a:cubicBezTo>
                  <a:cubicBezTo>
                    <a:pt x="151" y="149"/>
                    <a:pt x="150" y="150"/>
                    <a:pt x="149" y="152"/>
                  </a:cubicBezTo>
                  <a:cubicBezTo>
                    <a:pt x="149" y="152"/>
                    <a:pt x="149" y="153"/>
                    <a:pt x="149" y="154"/>
                  </a:cubicBezTo>
                  <a:cubicBezTo>
                    <a:pt x="148" y="158"/>
                    <a:pt x="147" y="164"/>
                    <a:pt x="139" y="164"/>
                  </a:cubicBezTo>
                  <a:cubicBezTo>
                    <a:pt x="137" y="164"/>
                    <a:pt x="136" y="163"/>
                    <a:pt x="135" y="162"/>
                  </a:cubicBezTo>
                  <a:cubicBezTo>
                    <a:pt x="133" y="160"/>
                    <a:pt x="134" y="157"/>
                    <a:pt x="134" y="154"/>
                  </a:cubicBezTo>
                  <a:cubicBezTo>
                    <a:pt x="135" y="153"/>
                    <a:pt x="134" y="152"/>
                    <a:pt x="134" y="152"/>
                  </a:cubicBezTo>
                  <a:cubicBezTo>
                    <a:pt x="134" y="151"/>
                    <a:pt x="134" y="150"/>
                    <a:pt x="134" y="149"/>
                  </a:cubicBezTo>
                  <a:cubicBezTo>
                    <a:pt x="135" y="147"/>
                    <a:pt x="135" y="147"/>
                    <a:pt x="134" y="146"/>
                  </a:cubicBezTo>
                  <a:cubicBezTo>
                    <a:pt x="134" y="146"/>
                    <a:pt x="134" y="146"/>
                    <a:pt x="134" y="146"/>
                  </a:cubicBezTo>
                  <a:cubicBezTo>
                    <a:pt x="134" y="145"/>
                    <a:pt x="134" y="144"/>
                    <a:pt x="134" y="144"/>
                  </a:cubicBezTo>
                  <a:cubicBezTo>
                    <a:pt x="135" y="143"/>
                    <a:pt x="135" y="143"/>
                    <a:pt x="135" y="142"/>
                  </a:cubicBezTo>
                  <a:cubicBezTo>
                    <a:pt x="135" y="142"/>
                    <a:pt x="135" y="141"/>
                    <a:pt x="135" y="140"/>
                  </a:cubicBezTo>
                  <a:cubicBezTo>
                    <a:pt x="135" y="139"/>
                    <a:pt x="134" y="137"/>
                    <a:pt x="135" y="134"/>
                  </a:cubicBezTo>
                  <a:cubicBezTo>
                    <a:pt x="136" y="132"/>
                    <a:pt x="136" y="130"/>
                    <a:pt x="135" y="129"/>
                  </a:cubicBezTo>
                  <a:cubicBezTo>
                    <a:pt x="135" y="128"/>
                    <a:pt x="134" y="128"/>
                    <a:pt x="134" y="127"/>
                  </a:cubicBezTo>
                  <a:cubicBezTo>
                    <a:pt x="134" y="125"/>
                    <a:pt x="135" y="124"/>
                    <a:pt x="136" y="123"/>
                  </a:cubicBezTo>
                  <a:cubicBezTo>
                    <a:pt x="136" y="122"/>
                    <a:pt x="136" y="122"/>
                    <a:pt x="137" y="121"/>
                  </a:cubicBezTo>
                  <a:cubicBezTo>
                    <a:pt x="137" y="120"/>
                    <a:pt x="137" y="120"/>
                    <a:pt x="135" y="117"/>
                  </a:cubicBezTo>
                  <a:cubicBezTo>
                    <a:pt x="133" y="115"/>
                    <a:pt x="134" y="111"/>
                    <a:pt x="138" y="106"/>
                  </a:cubicBezTo>
                  <a:cubicBezTo>
                    <a:pt x="139" y="104"/>
                    <a:pt x="140" y="103"/>
                    <a:pt x="141" y="102"/>
                  </a:cubicBezTo>
                  <a:cubicBezTo>
                    <a:pt x="145" y="98"/>
                    <a:pt x="149" y="94"/>
                    <a:pt x="150" y="83"/>
                  </a:cubicBezTo>
                  <a:cubicBezTo>
                    <a:pt x="152" y="69"/>
                    <a:pt x="153" y="63"/>
                    <a:pt x="172" y="53"/>
                  </a:cubicBezTo>
                  <a:cubicBezTo>
                    <a:pt x="183" y="47"/>
                    <a:pt x="184" y="46"/>
                    <a:pt x="187" y="32"/>
                  </a:cubicBezTo>
                  <a:cubicBezTo>
                    <a:pt x="190" y="20"/>
                    <a:pt x="195" y="18"/>
                    <a:pt x="200" y="18"/>
                  </a:cubicBezTo>
                  <a:cubicBezTo>
                    <a:pt x="201" y="18"/>
                    <a:pt x="201" y="18"/>
                    <a:pt x="201" y="18"/>
                  </a:cubicBezTo>
                  <a:cubicBezTo>
                    <a:pt x="203" y="19"/>
                    <a:pt x="204" y="19"/>
                    <a:pt x="206" y="19"/>
                  </a:cubicBezTo>
                  <a:cubicBezTo>
                    <a:pt x="208" y="20"/>
                    <a:pt x="209" y="20"/>
                    <a:pt x="211" y="20"/>
                  </a:cubicBezTo>
                  <a:cubicBezTo>
                    <a:pt x="214" y="20"/>
                    <a:pt x="216" y="19"/>
                    <a:pt x="218" y="16"/>
                  </a:cubicBezTo>
                  <a:cubicBezTo>
                    <a:pt x="220" y="14"/>
                    <a:pt x="223" y="13"/>
                    <a:pt x="226" y="13"/>
                  </a:cubicBezTo>
                  <a:cubicBezTo>
                    <a:pt x="233" y="13"/>
                    <a:pt x="240" y="16"/>
                    <a:pt x="246" y="22"/>
                  </a:cubicBezTo>
                  <a:cubicBezTo>
                    <a:pt x="255" y="31"/>
                    <a:pt x="251" y="41"/>
                    <a:pt x="247" y="48"/>
                  </a:cubicBezTo>
                  <a:cubicBezTo>
                    <a:pt x="244" y="53"/>
                    <a:pt x="236" y="55"/>
                    <a:pt x="227" y="55"/>
                  </a:cubicBezTo>
                  <a:cubicBezTo>
                    <a:pt x="225" y="55"/>
                    <a:pt x="223" y="55"/>
                    <a:pt x="222" y="55"/>
                  </a:cubicBezTo>
                  <a:cubicBezTo>
                    <a:pt x="222" y="55"/>
                    <a:pt x="222" y="55"/>
                    <a:pt x="222" y="55"/>
                  </a:cubicBezTo>
                  <a:cubicBezTo>
                    <a:pt x="220" y="55"/>
                    <a:pt x="219" y="55"/>
                    <a:pt x="218" y="55"/>
                  </a:cubicBezTo>
                  <a:cubicBezTo>
                    <a:pt x="217" y="55"/>
                    <a:pt x="217" y="55"/>
                    <a:pt x="217" y="56"/>
                  </a:cubicBezTo>
                  <a:cubicBezTo>
                    <a:pt x="217" y="56"/>
                    <a:pt x="217" y="56"/>
                    <a:pt x="217" y="56"/>
                  </a:cubicBezTo>
                  <a:cubicBezTo>
                    <a:pt x="217" y="57"/>
                    <a:pt x="223" y="58"/>
                    <a:pt x="225" y="58"/>
                  </a:cubicBezTo>
                  <a:cubicBezTo>
                    <a:pt x="232" y="59"/>
                    <a:pt x="240" y="65"/>
                    <a:pt x="242" y="76"/>
                  </a:cubicBezTo>
                  <a:cubicBezTo>
                    <a:pt x="242" y="78"/>
                    <a:pt x="242" y="78"/>
                    <a:pt x="243" y="78"/>
                  </a:cubicBezTo>
                  <a:cubicBezTo>
                    <a:pt x="243" y="78"/>
                    <a:pt x="244" y="78"/>
                    <a:pt x="245" y="76"/>
                  </a:cubicBezTo>
                  <a:cubicBezTo>
                    <a:pt x="245" y="76"/>
                    <a:pt x="245" y="76"/>
                    <a:pt x="245" y="76"/>
                  </a:cubicBezTo>
                  <a:cubicBezTo>
                    <a:pt x="245" y="76"/>
                    <a:pt x="245" y="76"/>
                    <a:pt x="245" y="76"/>
                  </a:cubicBezTo>
                  <a:cubicBezTo>
                    <a:pt x="245" y="78"/>
                    <a:pt x="244" y="80"/>
                    <a:pt x="244" y="82"/>
                  </a:cubicBezTo>
                  <a:cubicBezTo>
                    <a:pt x="243" y="83"/>
                    <a:pt x="243" y="84"/>
                    <a:pt x="243" y="84"/>
                  </a:cubicBezTo>
                  <a:cubicBezTo>
                    <a:pt x="243" y="84"/>
                    <a:pt x="243" y="84"/>
                    <a:pt x="243" y="84"/>
                  </a:cubicBezTo>
                  <a:cubicBezTo>
                    <a:pt x="243" y="84"/>
                    <a:pt x="243" y="84"/>
                    <a:pt x="243" y="84"/>
                  </a:cubicBezTo>
                  <a:cubicBezTo>
                    <a:pt x="244" y="84"/>
                    <a:pt x="246" y="81"/>
                    <a:pt x="248" y="77"/>
                  </a:cubicBezTo>
                  <a:cubicBezTo>
                    <a:pt x="248" y="77"/>
                    <a:pt x="248" y="77"/>
                    <a:pt x="248" y="77"/>
                  </a:cubicBezTo>
                  <a:cubicBezTo>
                    <a:pt x="248" y="77"/>
                    <a:pt x="248" y="77"/>
                    <a:pt x="248" y="77"/>
                  </a:cubicBezTo>
                  <a:cubicBezTo>
                    <a:pt x="248" y="79"/>
                    <a:pt x="248" y="81"/>
                    <a:pt x="247" y="83"/>
                  </a:cubicBezTo>
                  <a:cubicBezTo>
                    <a:pt x="247" y="84"/>
                    <a:pt x="246" y="84"/>
                    <a:pt x="246" y="85"/>
                  </a:cubicBezTo>
                  <a:cubicBezTo>
                    <a:pt x="246" y="85"/>
                    <a:pt x="246" y="85"/>
                    <a:pt x="246" y="85"/>
                  </a:cubicBezTo>
                  <a:cubicBezTo>
                    <a:pt x="246" y="85"/>
                    <a:pt x="246" y="85"/>
                    <a:pt x="246" y="85"/>
                  </a:cubicBezTo>
                  <a:cubicBezTo>
                    <a:pt x="247" y="85"/>
                    <a:pt x="250" y="80"/>
                    <a:pt x="250" y="75"/>
                  </a:cubicBezTo>
                  <a:cubicBezTo>
                    <a:pt x="247" y="66"/>
                    <a:pt x="252" y="59"/>
                    <a:pt x="255" y="55"/>
                  </a:cubicBezTo>
                  <a:cubicBezTo>
                    <a:pt x="255" y="54"/>
                    <a:pt x="256" y="53"/>
                    <a:pt x="257" y="53"/>
                  </a:cubicBezTo>
                  <a:cubicBezTo>
                    <a:pt x="259" y="50"/>
                    <a:pt x="262" y="47"/>
                    <a:pt x="263" y="40"/>
                  </a:cubicBezTo>
                  <a:cubicBezTo>
                    <a:pt x="264" y="32"/>
                    <a:pt x="261" y="23"/>
                    <a:pt x="258" y="20"/>
                  </a:cubicBezTo>
                  <a:cubicBezTo>
                    <a:pt x="255" y="17"/>
                    <a:pt x="252" y="16"/>
                    <a:pt x="250" y="15"/>
                  </a:cubicBezTo>
                  <a:cubicBezTo>
                    <a:pt x="248" y="14"/>
                    <a:pt x="246" y="13"/>
                    <a:pt x="245" y="12"/>
                  </a:cubicBezTo>
                  <a:cubicBezTo>
                    <a:pt x="244" y="11"/>
                    <a:pt x="243" y="10"/>
                    <a:pt x="242" y="9"/>
                  </a:cubicBezTo>
                  <a:cubicBezTo>
                    <a:pt x="240" y="6"/>
                    <a:pt x="237" y="3"/>
                    <a:pt x="232" y="2"/>
                  </a:cubicBezTo>
                  <a:cubicBezTo>
                    <a:pt x="225" y="1"/>
                    <a:pt x="219" y="3"/>
                    <a:pt x="214" y="8"/>
                  </a:cubicBezTo>
                  <a:cubicBezTo>
                    <a:pt x="208" y="14"/>
                    <a:pt x="204" y="14"/>
                    <a:pt x="197" y="15"/>
                  </a:cubicBezTo>
                  <a:cubicBezTo>
                    <a:pt x="196" y="15"/>
                    <a:pt x="196" y="15"/>
                    <a:pt x="196" y="15"/>
                  </a:cubicBezTo>
                  <a:cubicBezTo>
                    <a:pt x="189" y="15"/>
                    <a:pt x="186" y="16"/>
                    <a:pt x="183" y="28"/>
                  </a:cubicBezTo>
                  <a:cubicBezTo>
                    <a:pt x="179" y="41"/>
                    <a:pt x="178" y="45"/>
                    <a:pt x="169" y="51"/>
                  </a:cubicBezTo>
                  <a:cubicBezTo>
                    <a:pt x="158" y="57"/>
                    <a:pt x="146" y="61"/>
                    <a:pt x="133" y="61"/>
                  </a:cubicBezTo>
                  <a:cubicBezTo>
                    <a:pt x="125" y="61"/>
                    <a:pt x="117" y="59"/>
                    <a:pt x="108" y="56"/>
                  </a:cubicBezTo>
                  <a:cubicBezTo>
                    <a:pt x="86" y="49"/>
                    <a:pt x="84" y="37"/>
                    <a:pt x="83" y="30"/>
                  </a:cubicBezTo>
                  <a:cubicBezTo>
                    <a:pt x="83" y="28"/>
                    <a:pt x="83" y="27"/>
                    <a:pt x="82" y="26"/>
                  </a:cubicBezTo>
                  <a:cubicBezTo>
                    <a:pt x="80" y="19"/>
                    <a:pt x="77" y="14"/>
                    <a:pt x="67" y="14"/>
                  </a:cubicBezTo>
                  <a:cubicBezTo>
                    <a:pt x="58" y="14"/>
                    <a:pt x="57" y="13"/>
                    <a:pt x="49" y="7"/>
                  </a:cubicBezTo>
                  <a:cubicBezTo>
                    <a:pt x="48" y="6"/>
                    <a:pt x="48" y="6"/>
                    <a:pt x="48" y="6"/>
                  </a:cubicBezTo>
                  <a:cubicBezTo>
                    <a:pt x="44" y="3"/>
                    <a:pt x="40" y="2"/>
                    <a:pt x="36" y="2"/>
                  </a:cubicBezTo>
                  <a:cubicBezTo>
                    <a:pt x="32" y="2"/>
                    <a:pt x="27" y="4"/>
                    <a:pt x="24" y="7"/>
                  </a:cubicBezTo>
                  <a:cubicBezTo>
                    <a:pt x="21" y="11"/>
                    <a:pt x="20" y="12"/>
                    <a:pt x="18" y="13"/>
                  </a:cubicBezTo>
                  <a:cubicBezTo>
                    <a:pt x="17" y="14"/>
                    <a:pt x="16" y="14"/>
                    <a:pt x="14" y="15"/>
                  </a:cubicBezTo>
                  <a:cubicBezTo>
                    <a:pt x="13" y="15"/>
                    <a:pt x="13" y="15"/>
                    <a:pt x="13" y="15"/>
                  </a:cubicBezTo>
                  <a:cubicBezTo>
                    <a:pt x="8" y="18"/>
                    <a:pt x="5" y="20"/>
                    <a:pt x="3" y="27"/>
                  </a:cubicBezTo>
                  <a:cubicBezTo>
                    <a:pt x="0" y="37"/>
                    <a:pt x="3" y="45"/>
                    <a:pt x="11" y="56"/>
                  </a:cubicBezTo>
                  <a:cubicBezTo>
                    <a:pt x="16" y="63"/>
                    <a:pt x="16" y="70"/>
                    <a:pt x="15" y="75"/>
                  </a:cubicBezTo>
                  <a:cubicBezTo>
                    <a:pt x="15" y="76"/>
                    <a:pt x="15" y="80"/>
                    <a:pt x="17" y="83"/>
                  </a:cubicBezTo>
                  <a:cubicBezTo>
                    <a:pt x="18" y="84"/>
                    <a:pt x="18" y="85"/>
                    <a:pt x="19" y="85"/>
                  </a:cubicBezTo>
                  <a:cubicBezTo>
                    <a:pt x="19" y="84"/>
                    <a:pt x="18" y="84"/>
                    <a:pt x="18" y="82"/>
                  </a:cubicBezTo>
                  <a:cubicBezTo>
                    <a:pt x="17" y="80"/>
                    <a:pt x="17" y="77"/>
                    <a:pt x="17" y="77"/>
                  </a:cubicBezTo>
                  <a:cubicBezTo>
                    <a:pt x="17" y="76"/>
                    <a:pt x="17" y="76"/>
                    <a:pt x="17" y="76"/>
                  </a:cubicBezTo>
                  <a:cubicBezTo>
                    <a:pt x="18" y="76"/>
                    <a:pt x="18" y="76"/>
                    <a:pt x="18" y="76"/>
                  </a:cubicBezTo>
                  <a:cubicBezTo>
                    <a:pt x="18" y="77"/>
                    <a:pt x="19" y="82"/>
                    <a:pt x="21" y="84"/>
                  </a:cubicBezTo>
                  <a:cubicBezTo>
                    <a:pt x="22" y="84"/>
                    <a:pt x="22" y="84"/>
                    <a:pt x="22" y="84"/>
                  </a:cubicBezTo>
                  <a:cubicBezTo>
                    <a:pt x="22" y="84"/>
                    <a:pt x="22" y="83"/>
                    <a:pt x="21" y="82"/>
                  </a:cubicBezTo>
                  <a:cubicBezTo>
                    <a:pt x="21" y="80"/>
                    <a:pt x="20" y="76"/>
                    <a:pt x="20" y="75"/>
                  </a:cubicBezTo>
                  <a:cubicBezTo>
                    <a:pt x="20" y="75"/>
                    <a:pt x="20" y="75"/>
                    <a:pt x="20" y="75"/>
                  </a:cubicBezTo>
                  <a:cubicBezTo>
                    <a:pt x="21" y="75"/>
                    <a:pt x="21" y="75"/>
                    <a:pt x="21" y="75"/>
                  </a:cubicBezTo>
                  <a:cubicBezTo>
                    <a:pt x="21" y="75"/>
                    <a:pt x="22" y="80"/>
                    <a:pt x="25" y="80"/>
                  </a:cubicBezTo>
                  <a:cubicBezTo>
                    <a:pt x="25" y="80"/>
                    <a:pt x="26" y="80"/>
                    <a:pt x="26" y="80"/>
                  </a:cubicBezTo>
                  <a:cubicBezTo>
                    <a:pt x="27" y="80"/>
                    <a:pt x="27" y="79"/>
                    <a:pt x="27" y="78"/>
                  </a:cubicBezTo>
                  <a:cubicBezTo>
                    <a:pt x="27" y="74"/>
                    <a:pt x="27" y="67"/>
                    <a:pt x="36" y="62"/>
                  </a:cubicBezTo>
                  <a:cubicBezTo>
                    <a:pt x="40" y="60"/>
                    <a:pt x="43" y="59"/>
                    <a:pt x="45" y="58"/>
                  </a:cubicBezTo>
                  <a:cubicBezTo>
                    <a:pt x="47" y="57"/>
                    <a:pt x="47" y="57"/>
                    <a:pt x="48" y="56"/>
                  </a:cubicBezTo>
                  <a:cubicBezTo>
                    <a:pt x="48" y="56"/>
                    <a:pt x="48" y="56"/>
                    <a:pt x="48" y="56"/>
                  </a:cubicBezTo>
                  <a:cubicBezTo>
                    <a:pt x="48" y="55"/>
                    <a:pt x="45" y="55"/>
                    <a:pt x="43" y="55"/>
                  </a:cubicBezTo>
                  <a:cubicBezTo>
                    <a:pt x="43" y="55"/>
                    <a:pt x="43" y="55"/>
                    <a:pt x="43" y="55"/>
                  </a:cubicBezTo>
                  <a:cubicBezTo>
                    <a:pt x="39" y="56"/>
                    <a:pt x="35" y="56"/>
                    <a:pt x="30" y="55"/>
                  </a:cubicBezTo>
                  <a:cubicBezTo>
                    <a:pt x="24" y="54"/>
                    <a:pt x="19" y="51"/>
                    <a:pt x="16" y="46"/>
                  </a:cubicBezTo>
                  <a:cubicBezTo>
                    <a:pt x="13" y="41"/>
                    <a:pt x="13" y="34"/>
                    <a:pt x="15" y="28"/>
                  </a:cubicBezTo>
                  <a:cubicBezTo>
                    <a:pt x="18" y="19"/>
                    <a:pt x="32" y="13"/>
                    <a:pt x="39" y="13"/>
                  </a:cubicBezTo>
                  <a:cubicBezTo>
                    <a:pt x="44" y="13"/>
                    <a:pt x="46" y="14"/>
                    <a:pt x="47" y="17"/>
                  </a:cubicBezTo>
                  <a:cubicBezTo>
                    <a:pt x="48" y="17"/>
                    <a:pt x="48" y="17"/>
                    <a:pt x="48" y="17"/>
                  </a:cubicBezTo>
                  <a:cubicBezTo>
                    <a:pt x="49" y="19"/>
                    <a:pt x="51" y="20"/>
                    <a:pt x="54" y="20"/>
                  </a:cubicBezTo>
                  <a:cubicBezTo>
                    <a:pt x="55" y="20"/>
                    <a:pt x="57" y="20"/>
                    <a:pt x="58" y="19"/>
                  </a:cubicBezTo>
                  <a:cubicBezTo>
                    <a:pt x="60" y="19"/>
                    <a:pt x="62" y="19"/>
                    <a:pt x="64" y="19"/>
                  </a:cubicBezTo>
                  <a:cubicBezTo>
                    <a:pt x="70" y="19"/>
                    <a:pt x="75" y="21"/>
                    <a:pt x="77" y="26"/>
                  </a:cubicBezTo>
                  <a:cubicBezTo>
                    <a:pt x="77" y="28"/>
                    <a:pt x="77" y="30"/>
                    <a:pt x="78" y="32"/>
                  </a:cubicBezTo>
                  <a:cubicBezTo>
                    <a:pt x="79" y="39"/>
                    <a:pt x="80" y="46"/>
                    <a:pt x="91" y="52"/>
                  </a:cubicBezTo>
                  <a:cubicBezTo>
                    <a:pt x="105" y="59"/>
                    <a:pt x="111" y="63"/>
                    <a:pt x="114" y="77"/>
                  </a:cubicBezTo>
                  <a:cubicBezTo>
                    <a:pt x="114" y="79"/>
                    <a:pt x="115" y="82"/>
                    <a:pt x="115" y="84"/>
                  </a:cubicBezTo>
                  <a:cubicBezTo>
                    <a:pt x="116" y="91"/>
                    <a:pt x="116" y="94"/>
                    <a:pt x="124" y="102"/>
                  </a:cubicBezTo>
                  <a:cubicBezTo>
                    <a:pt x="131" y="109"/>
                    <a:pt x="132" y="114"/>
                    <a:pt x="130" y="117"/>
                  </a:cubicBezTo>
                  <a:cubicBezTo>
                    <a:pt x="130" y="117"/>
                    <a:pt x="130" y="117"/>
                    <a:pt x="130" y="117"/>
                  </a:cubicBezTo>
                  <a:cubicBezTo>
                    <a:pt x="128" y="120"/>
                    <a:pt x="128" y="120"/>
                    <a:pt x="130" y="123"/>
                  </a:cubicBezTo>
                  <a:cubicBezTo>
                    <a:pt x="132" y="126"/>
                    <a:pt x="131" y="127"/>
                    <a:pt x="130" y="129"/>
                  </a:cubicBezTo>
                  <a:cubicBezTo>
                    <a:pt x="130" y="130"/>
                    <a:pt x="130" y="130"/>
                    <a:pt x="130" y="130"/>
                  </a:cubicBezTo>
                  <a:cubicBezTo>
                    <a:pt x="129" y="131"/>
                    <a:pt x="129" y="132"/>
                    <a:pt x="130" y="135"/>
                  </a:cubicBezTo>
                  <a:cubicBezTo>
                    <a:pt x="131" y="137"/>
                    <a:pt x="131" y="138"/>
                    <a:pt x="130" y="140"/>
                  </a:cubicBezTo>
                  <a:cubicBezTo>
                    <a:pt x="130" y="140"/>
                    <a:pt x="130" y="140"/>
                    <a:pt x="130" y="140"/>
                  </a:cubicBezTo>
                  <a:cubicBezTo>
                    <a:pt x="129" y="142"/>
                    <a:pt x="129" y="142"/>
                    <a:pt x="130" y="143"/>
                  </a:cubicBezTo>
                  <a:cubicBezTo>
                    <a:pt x="130" y="144"/>
                    <a:pt x="130" y="144"/>
                    <a:pt x="130" y="144"/>
                  </a:cubicBezTo>
                  <a:cubicBezTo>
                    <a:pt x="131" y="145"/>
                    <a:pt x="131" y="145"/>
                    <a:pt x="131" y="146"/>
                  </a:cubicBezTo>
                  <a:cubicBezTo>
                    <a:pt x="131" y="146"/>
                    <a:pt x="131" y="146"/>
                    <a:pt x="131" y="146"/>
                  </a:cubicBezTo>
                  <a:cubicBezTo>
                    <a:pt x="130" y="147"/>
                    <a:pt x="130" y="148"/>
                    <a:pt x="131" y="149"/>
                  </a:cubicBezTo>
                  <a:cubicBezTo>
                    <a:pt x="131" y="150"/>
                    <a:pt x="131" y="151"/>
                    <a:pt x="131" y="152"/>
                  </a:cubicBezTo>
                  <a:cubicBezTo>
                    <a:pt x="131" y="153"/>
                    <a:pt x="131" y="153"/>
                    <a:pt x="131" y="154"/>
                  </a:cubicBezTo>
                  <a:cubicBezTo>
                    <a:pt x="131" y="154"/>
                    <a:pt x="131" y="155"/>
                    <a:pt x="131" y="157"/>
                  </a:cubicBezTo>
                  <a:cubicBezTo>
                    <a:pt x="131" y="159"/>
                    <a:pt x="131" y="161"/>
                    <a:pt x="129" y="163"/>
                  </a:cubicBezTo>
                  <a:cubicBezTo>
                    <a:pt x="128" y="164"/>
                    <a:pt x="127" y="164"/>
                    <a:pt x="125" y="164"/>
                  </a:cubicBezTo>
                  <a:cubicBezTo>
                    <a:pt x="119" y="163"/>
                    <a:pt x="117" y="157"/>
                    <a:pt x="116" y="153"/>
                  </a:cubicBezTo>
                  <a:cubicBezTo>
                    <a:pt x="115" y="150"/>
                    <a:pt x="114" y="149"/>
                    <a:pt x="114" y="149"/>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 name="Freeform 8548">
              <a:extLst>
                <a:ext uri="{FF2B5EF4-FFF2-40B4-BE49-F238E27FC236}">
                  <a16:creationId xmlns:a16="http://schemas.microsoft.com/office/drawing/2014/main" id="{9DAEF02D-404F-42FA-B9DB-50BA0092EAE8}"/>
                </a:ext>
              </a:extLst>
            </p:cNvPr>
            <p:cNvSpPr/>
            <p:nvPr/>
          </p:nvSpPr>
          <p:spPr bwMode="auto">
            <a:xfrm>
              <a:off x="5764213" y="3914775"/>
              <a:ext cx="320675" cy="100013"/>
            </a:xfrm>
            <a:custGeom>
              <a:avLst/>
              <a:gdLst>
                <a:gd name="T0" fmla="*/ 257 w 269"/>
                <a:gd name="T1" fmla="*/ 83 h 84"/>
                <a:gd name="T2" fmla="*/ 257 w 269"/>
                <a:gd name="T3" fmla="*/ 64 h 84"/>
                <a:gd name="T4" fmla="*/ 268 w 269"/>
                <a:gd name="T5" fmla="*/ 36 h 84"/>
                <a:gd name="T6" fmla="*/ 254 w 269"/>
                <a:gd name="T7" fmla="*/ 16 h 84"/>
                <a:gd name="T8" fmla="*/ 241 w 269"/>
                <a:gd name="T9" fmla="*/ 5 h 84"/>
                <a:gd name="T10" fmla="*/ 217 w 269"/>
                <a:gd name="T11" fmla="*/ 9 h 84"/>
                <a:gd name="T12" fmla="*/ 198 w 269"/>
                <a:gd name="T13" fmla="*/ 15 h 84"/>
                <a:gd name="T14" fmla="*/ 184 w 269"/>
                <a:gd name="T15" fmla="*/ 29 h 84"/>
                <a:gd name="T16" fmla="*/ 153 w 269"/>
                <a:gd name="T17" fmla="*/ 43 h 84"/>
                <a:gd name="T18" fmla="*/ 116 w 269"/>
                <a:gd name="T19" fmla="*/ 44 h 84"/>
                <a:gd name="T20" fmla="*/ 88 w 269"/>
                <a:gd name="T21" fmla="*/ 32 h 84"/>
                <a:gd name="T22" fmla="*/ 71 w 269"/>
                <a:gd name="T23" fmla="*/ 15 h 84"/>
                <a:gd name="T24" fmla="*/ 53 w 269"/>
                <a:gd name="T25" fmla="*/ 8 h 84"/>
                <a:gd name="T26" fmla="*/ 33 w 269"/>
                <a:gd name="T27" fmla="*/ 4 h 84"/>
                <a:gd name="T28" fmla="*/ 21 w 269"/>
                <a:gd name="T29" fmla="*/ 14 h 84"/>
                <a:gd name="T30" fmla="*/ 4 w 269"/>
                <a:gd name="T31" fmla="*/ 30 h 84"/>
                <a:gd name="T32" fmla="*/ 10 w 269"/>
                <a:gd name="T33" fmla="*/ 57 h 84"/>
                <a:gd name="T34" fmla="*/ 15 w 269"/>
                <a:gd name="T35" fmla="*/ 80 h 84"/>
                <a:gd name="T36" fmla="*/ 17 w 269"/>
                <a:gd name="T37" fmla="*/ 78 h 84"/>
                <a:gd name="T38" fmla="*/ 17 w 269"/>
                <a:gd name="T39" fmla="*/ 78 h 84"/>
                <a:gd name="T40" fmla="*/ 14 w 269"/>
                <a:gd name="T41" fmla="*/ 59 h 84"/>
                <a:gd name="T42" fmla="*/ 6 w 269"/>
                <a:gd name="T43" fmla="*/ 30 h 84"/>
                <a:gd name="T44" fmla="*/ 17 w 269"/>
                <a:gd name="T45" fmla="*/ 18 h 84"/>
                <a:gd name="T46" fmla="*/ 27 w 269"/>
                <a:gd name="T47" fmla="*/ 10 h 84"/>
                <a:gd name="T48" fmla="*/ 52 w 269"/>
                <a:gd name="T49" fmla="*/ 9 h 84"/>
                <a:gd name="T50" fmla="*/ 70 w 269"/>
                <a:gd name="T51" fmla="*/ 17 h 84"/>
                <a:gd name="T52" fmla="*/ 86 w 269"/>
                <a:gd name="T53" fmla="*/ 29 h 84"/>
                <a:gd name="T54" fmla="*/ 111 w 269"/>
                <a:gd name="T55" fmla="*/ 59 h 84"/>
                <a:gd name="T56" fmla="*/ 171 w 269"/>
                <a:gd name="T57" fmla="*/ 53 h 84"/>
                <a:gd name="T58" fmla="*/ 185 w 269"/>
                <a:gd name="T59" fmla="*/ 31 h 84"/>
                <a:gd name="T60" fmla="*/ 200 w 269"/>
                <a:gd name="T61" fmla="*/ 17 h 84"/>
                <a:gd name="T62" fmla="*/ 216 w 269"/>
                <a:gd name="T63" fmla="*/ 11 h 84"/>
                <a:gd name="T64" fmla="*/ 235 w 269"/>
                <a:gd name="T65" fmla="*/ 5 h 84"/>
                <a:gd name="T66" fmla="*/ 248 w 269"/>
                <a:gd name="T67" fmla="*/ 15 h 84"/>
                <a:gd name="T68" fmla="*/ 261 w 269"/>
                <a:gd name="T69" fmla="*/ 22 h 84"/>
                <a:gd name="T70" fmla="*/ 266 w 269"/>
                <a:gd name="T71" fmla="*/ 43 h 84"/>
                <a:gd name="T72" fmla="*/ 258 w 269"/>
                <a:gd name="T73" fmla="*/ 59 h 84"/>
                <a:gd name="T74" fmla="*/ 254 w 269"/>
                <a:gd name="T75" fmla="*/ 78 h 84"/>
                <a:gd name="T76" fmla="*/ 254 w 269"/>
                <a:gd name="T77" fmla="*/ 78 h 84"/>
                <a:gd name="T78" fmla="*/ 257 w 269"/>
                <a:gd name="T79"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9" h="84">
                  <a:moveTo>
                    <a:pt x="257" y="83"/>
                  </a:moveTo>
                  <a:cubicBezTo>
                    <a:pt x="258" y="82"/>
                    <a:pt x="251" y="74"/>
                    <a:pt x="257" y="64"/>
                  </a:cubicBezTo>
                  <a:cubicBezTo>
                    <a:pt x="262" y="55"/>
                    <a:pt x="269" y="49"/>
                    <a:pt x="268" y="36"/>
                  </a:cubicBezTo>
                  <a:cubicBezTo>
                    <a:pt x="267" y="22"/>
                    <a:pt x="258" y="18"/>
                    <a:pt x="254" y="16"/>
                  </a:cubicBezTo>
                  <a:cubicBezTo>
                    <a:pt x="246" y="13"/>
                    <a:pt x="247" y="9"/>
                    <a:pt x="241" y="5"/>
                  </a:cubicBezTo>
                  <a:cubicBezTo>
                    <a:pt x="234" y="1"/>
                    <a:pt x="226" y="1"/>
                    <a:pt x="217" y="9"/>
                  </a:cubicBezTo>
                  <a:cubicBezTo>
                    <a:pt x="210" y="14"/>
                    <a:pt x="211" y="14"/>
                    <a:pt x="198" y="15"/>
                  </a:cubicBezTo>
                  <a:cubicBezTo>
                    <a:pt x="189" y="16"/>
                    <a:pt x="186" y="20"/>
                    <a:pt x="184" y="29"/>
                  </a:cubicBezTo>
                  <a:cubicBezTo>
                    <a:pt x="182" y="37"/>
                    <a:pt x="177" y="49"/>
                    <a:pt x="153" y="43"/>
                  </a:cubicBezTo>
                  <a:cubicBezTo>
                    <a:pt x="139" y="39"/>
                    <a:pt x="131" y="40"/>
                    <a:pt x="116" y="44"/>
                  </a:cubicBezTo>
                  <a:cubicBezTo>
                    <a:pt x="104" y="46"/>
                    <a:pt x="92" y="44"/>
                    <a:pt x="88" y="32"/>
                  </a:cubicBezTo>
                  <a:cubicBezTo>
                    <a:pt x="85" y="20"/>
                    <a:pt x="84" y="16"/>
                    <a:pt x="71" y="15"/>
                  </a:cubicBezTo>
                  <a:cubicBezTo>
                    <a:pt x="60" y="15"/>
                    <a:pt x="59" y="12"/>
                    <a:pt x="53" y="8"/>
                  </a:cubicBezTo>
                  <a:cubicBezTo>
                    <a:pt x="47" y="3"/>
                    <a:pt x="41" y="0"/>
                    <a:pt x="33" y="4"/>
                  </a:cubicBezTo>
                  <a:cubicBezTo>
                    <a:pt x="25" y="8"/>
                    <a:pt x="26" y="11"/>
                    <a:pt x="21" y="14"/>
                  </a:cubicBezTo>
                  <a:cubicBezTo>
                    <a:pt x="15" y="18"/>
                    <a:pt x="9" y="18"/>
                    <a:pt x="4" y="30"/>
                  </a:cubicBezTo>
                  <a:cubicBezTo>
                    <a:pt x="0" y="42"/>
                    <a:pt x="6" y="51"/>
                    <a:pt x="10" y="57"/>
                  </a:cubicBezTo>
                  <a:cubicBezTo>
                    <a:pt x="14" y="63"/>
                    <a:pt x="19" y="70"/>
                    <a:pt x="15" y="80"/>
                  </a:cubicBezTo>
                  <a:cubicBezTo>
                    <a:pt x="13" y="84"/>
                    <a:pt x="16" y="84"/>
                    <a:pt x="17" y="78"/>
                  </a:cubicBezTo>
                  <a:cubicBezTo>
                    <a:pt x="17" y="78"/>
                    <a:pt x="17" y="78"/>
                    <a:pt x="17" y="78"/>
                  </a:cubicBezTo>
                  <a:cubicBezTo>
                    <a:pt x="18" y="73"/>
                    <a:pt x="19" y="66"/>
                    <a:pt x="14" y="59"/>
                  </a:cubicBezTo>
                  <a:cubicBezTo>
                    <a:pt x="5" y="48"/>
                    <a:pt x="3" y="40"/>
                    <a:pt x="6" y="30"/>
                  </a:cubicBezTo>
                  <a:cubicBezTo>
                    <a:pt x="8" y="22"/>
                    <a:pt x="11" y="21"/>
                    <a:pt x="17" y="18"/>
                  </a:cubicBezTo>
                  <a:cubicBezTo>
                    <a:pt x="23" y="14"/>
                    <a:pt x="22" y="16"/>
                    <a:pt x="27" y="10"/>
                  </a:cubicBezTo>
                  <a:cubicBezTo>
                    <a:pt x="32" y="5"/>
                    <a:pt x="41" y="1"/>
                    <a:pt x="52" y="9"/>
                  </a:cubicBezTo>
                  <a:cubicBezTo>
                    <a:pt x="60" y="16"/>
                    <a:pt x="61" y="16"/>
                    <a:pt x="70" y="17"/>
                  </a:cubicBezTo>
                  <a:cubicBezTo>
                    <a:pt x="80" y="17"/>
                    <a:pt x="83" y="21"/>
                    <a:pt x="86" y="29"/>
                  </a:cubicBezTo>
                  <a:cubicBezTo>
                    <a:pt x="88" y="36"/>
                    <a:pt x="86" y="51"/>
                    <a:pt x="111" y="59"/>
                  </a:cubicBezTo>
                  <a:cubicBezTo>
                    <a:pt x="136" y="68"/>
                    <a:pt x="157" y="63"/>
                    <a:pt x="171" y="53"/>
                  </a:cubicBezTo>
                  <a:cubicBezTo>
                    <a:pt x="181" y="47"/>
                    <a:pt x="182" y="44"/>
                    <a:pt x="185" y="31"/>
                  </a:cubicBezTo>
                  <a:cubicBezTo>
                    <a:pt x="189" y="18"/>
                    <a:pt x="192" y="18"/>
                    <a:pt x="200" y="17"/>
                  </a:cubicBezTo>
                  <a:cubicBezTo>
                    <a:pt x="207" y="17"/>
                    <a:pt x="211" y="16"/>
                    <a:pt x="216" y="11"/>
                  </a:cubicBezTo>
                  <a:cubicBezTo>
                    <a:pt x="222" y="6"/>
                    <a:pt x="228" y="3"/>
                    <a:pt x="235" y="5"/>
                  </a:cubicBezTo>
                  <a:cubicBezTo>
                    <a:pt x="242" y="6"/>
                    <a:pt x="245" y="12"/>
                    <a:pt x="248" y="15"/>
                  </a:cubicBezTo>
                  <a:cubicBezTo>
                    <a:pt x="251" y="17"/>
                    <a:pt x="257" y="19"/>
                    <a:pt x="261" y="22"/>
                  </a:cubicBezTo>
                  <a:cubicBezTo>
                    <a:pt x="265" y="26"/>
                    <a:pt x="268" y="35"/>
                    <a:pt x="266" y="43"/>
                  </a:cubicBezTo>
                  <a:cubicBezTo>
                    <a:pt x="265" y="52"/>
                    <a:pt x="261" y="54"/>
                    <a:pt x="258" y="59"/>
                  </a:cubicBezTo>
                  <a:cubicBezTo>
                    <a:pt x="255" y="63"/>
                    <a:pt x="251" y="69"/>
                    <a:pt x="254" y="78"/>
                  </a:cubicBezTo>
                  <a:cubicBezTo>
                    <a:pt x="254" y="78"/>
                    <a:pt x="254" y="78"/>
                    <a:pt x="254" y="78"/>
                  </a:cubicBezTo>
                  <a:cubicBezTo>
                    <a:pt x="256" y="83"/>
                    <a:pt x="256" y="83"/>
                    <a:pt x="257" y="83"/>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 name="Freeform 8549">
              <a:extLst>
                <a:ext uri="{FF2B5EF4-FFF2-40B4-BE49-F238E27FC236}">
                  <a16:creationId xmlns:a16="http://schemas.microsoft.com/office/drawing/2014/main" id="{76FD60BD-7AA0-4E62-82A9-3CD82AE69873}"/>
                </a:ext>
              </a:extLst>
            </p:cNvPr>
            <p:cNvSpPr>
              <a:spLocks noEditPoints="1"/>
            </p:cNvSpPr>
            <p:nvPr/>
          </p:nvSpPr>
          <p:spPr bwMode="auto">
            <a:xfrm>
              <a:off x="5762625" y="3916363"/>
              <a:ext cx="322263" cy="96838"/>
            </a:xfrm>
            <a:custGeom>
              <a:avLst/>
              <a:gdLst>
                <a:gd name="T0" fmla="*/ 255 w 270"/>
                <a:gd name="T1" fmla="*/ 78 h 81"/>
                <a:gd name="T2" fmla="*/ 261 w 270"/>
                <a:gd name="T3" fmla="*/ 54 h 81"/>
                <a:gd name="T4" fmla="*/ 254 w 270"/>
                <a:gd name="T5" fmla="*/ 16 h 81"/>
                <a:gd name="T6" fmla="*/ 236 w 270"/>
                <a:gd name="T7" fmla="*/ 3 h 81"/>
                <a:gd name="T8" fmla="*/ 200 w 270"/>
                <a:gd name="T9" fmla="*/ 16 h 81"/>
                <a:gd name="T10" fmla="*/ 137 w 270"/>
                <a:gd name="T11" fmla="*/ 62 h 81"/>
                <a:gd name="T12" fmla="*/ 86 w 270"/>
                <a:gd name="T13" fmla="*/ 27 h 81"/>
                <a:gd name="T14" fmla="*/ 52 w 270"/>
                <a:gd name="T15" fmla="*/ 7 h 81"/>
                <a:gd name="T16" fmla="*/ 22 w 270"/>
                <a:gd name="T17" fmla="*/ 14 h 81"/>
                <a:gd name="T18" fmla="*/ 7 w 270"/>
                <a:gd name="T19" fmla="*/ 28 h 81"/>
                <a:gd name="T20" fmla="*/ 18 w 270"/>
                <a:gd name="T21" fmla="*/ 79 h 81"/>
                <a:gd name="T22" fmla="*/ 15 w 270"/>
                <a:gd name="T23" fmla="*/ 81 h 81"/>
                <a:gd name="T24" fmla="*/ 10 w 270"/>
                <a:gd name="T25" fmla="*/ 55 h 81"/>
                <a:gd name="T26" fmla="*/ 22 w 270"/>
                <a:gd name="T27" fmla="*/ 12 h 81"/>
                <a:gd name="T28" fmla="*/ 41 w 270"/>
                <a:gd name="T29" fmla="*/ 0 h 81"/>
                <a:gd name="T30" fmla="*/ 72 w 270"/>
                <a:gd name="T31" fmla="*/ 13 h 81"/>
                <a:gd name="T32" fmla="*/ 117 w 270"/>
                <a:gd name="T33" fmla="*/ 41 h 81"/>
                <a:gd name="T34" fmla="*/ 165 w 270"/>
                <a:gd name="T35" fmla="*/ 42 h 81"/>
                <a:gd name="T36" fmla="*/ 216 w 270"/>
                <a:gd name="T37" fmla="*/ 8 h 81"/>
                <a:gd name="T38" fmla="*/ 242 w 270"/>
                <a:gd name="T39" fmla="*/ 3 h 81"/>
                <a:gd name="T40" fmla="*/ 269 w 270"/>
                <a:gd name="T41" fmla="*/ 34 h 81"/>
                <a:gd name="T42" fmla="*/ 258 w 270"/>
                <a:gd name="T43" fmla="*/ 79 h 81"/>
                <a:gd name="T44" fmla="*/ 258 w 270"/>
                <a:gd name="T45" fmla="*/ 81 h 81"/>
                <a:gd name="T46" fmla="*/ 255 w 270"/>
                <a:gd name="T47" fmla="*/ 76 h 81"/>
                <a:gd name="T48" fmla="*/ 257 w 270"/>
                <a:gd name="T49" fmla="*/ 79 h 81"/>
                <a:gd name="T50" fmla="*/ 269 w 270"/>
                <a:gd name="T51" fmla="*/ 34 h 81"/>
                <a:gd name="T52" fmla="*/ 242 w 270"/>
                <a:gd name="T53" fmla="*/ 4 h 81"/>
                <a:gd name="T54" fmla="*/ 216 w 270"/>
                <a:gd name="T55" fmla="*/ 9 h 81"/>
                <a:gd name="T56" fmla="*/ 165 w 270"/>
                <a:gd name="T57" fmla="*/ 43 h 81"/>
                <a:gd name="T58" fmla="*/ 117 w 270"/>
                <a:gd name="T59" fmla="*/ 42 h 81"/>
                <a:gd name="T60" fmla="*/ 71 w 270"/>
                <a:gd name="T61" fmla="*/ 14 h 81"/>
                <a:gd name="T62" fmla="*/ 41 w 270"/>
                <a:gd name="T63" fmla="*/ 1 h 81"/>
                <a:gd name="T64" fmla="*/ 22 w 270"/>
                <a:gd name="T65" fmla="*/ 12 h 81"/>
                <a:gd name="T66" fmla="*/ 11 w 270"/>
                <a:gd name="T67" fmla="*/ 54 h 81"/>
                <a:gd name="T68" fmla="*/ 16 w 270"/>
                <a:gd name="T69" fmla="*/ 80 h 81"/>
                <a:gd name="T70" fmla="*/ 14 w 270"/>
                <a:gd name="T71" fmla="*/ 58 h 81"/>
                <a:gd name="T72" fmla="*/ 18 w 270"/>
                <a:gd name="T73" fmla="*/ 15 h 81"/>
                <a:gd name="T74" fmla="*/ 40 w 270"/>
                <a:gd name="T75" fmla="*/ 2 h 81"/>
                <a:gd name="T76" fmla="*/ 71 w 270"/>
                <a:gd name="T77" fmla="*/ 14 h 81"/>
                <a:gd name="T78" fmla="*/ 112 w 270"/>
                <a:gd name="T79" fmla="*/ 57 h 81"/>
                <a:gd name="T80" fmla="*/ 186 w 270"/>
                <a:gd name="T81" fmla="*/ 28 h 81"/>
                <a:gd name="T82" fmla="*/ 217 w 270"/>
                <a:gd name="T83" fmla="*/ 9 h 81"/>
                <a:gd name="T84" fmla="*/ 250 w 270"/>
                <a:gd name="T85" fmla="*/ 12 h 81"/>
                <a:gd name="T86" fmla="*/ 268 w 270"/>
                <a:gd name="T87" fmla="*/ 41 h 81"/>
                <a:gd name="T88" fmla="*/ 255 w 270"/>
                <a:gd name="T89" fmla="*/ 7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0" h="81">
                  <a:moveTo>
                    <a:pt x="258" y="81"/>
                  </a:moveTo>
                  <a:cubicBezTo>
                    <a:pt x="257" y="81"/>
                    <a:pt x="256" y="80"/>
                    <a:pt x="255" y="77"/>
                  </a:cubicBezTo>
                  <a:cubicBezTo>
                    <a:pt x="255" y="78"/>
                    <a:pt x="255" y="78"/>
                    <a:pt x="255" y="78"/>
                  </a:cubicBezTo>
                  <a:cubicBezTo>
                    <a:pt x="254" y="76"/>
                    <a:pt x="254" y="76"/>
                    <a:pt x="254" y="76"/>
                  </a:cubicBezTo>
                  <a:cubicBezTo>
                    <a:pt x="251" y="67"/>
                    <a:pt x="256" y="60"/>
                    <a:pt x="259" y="56"/>
                  </a:cubicBezTo>
                  <a:cubicBezTo>
                    <a:pt x="259" y="55"/>
                    <a:pt x="260" y="54"/>
                    <a:pt x="261" y="54"/>
                  </a:cubicBezTo>
                  <a:cubicBezTo>
                    <a:pt x="263" y="51"/>
                    <a:pt x="266" y="48"/>
                    <a:pt x="267" y="41"/>
                  </a:cubicBezTo>
                  <a:cubicBezTo>
                    <a:pt x="268" y="33"/>
                    <a:pt x="265" y="24"/>
                    <a:pt x="262" y="21"/>
                  </a:cubicBezTo>
                  <a:cubicBezTo>
                    <a:pt x="259" y="18"/>
                    <a:pt x="256" y="17"/>
                    <a:pt x="254" y="16"/>
                  </a:cubicBezTo>
                  <a:cubicBezTo>
                    <a:pt x="252" y="15"/>
                    <a:pt x="250" y="14"/>
                    <a:pt x="249" y="13"/>
                  </a:cubicBezTo>
                  <a:cubicBezTo>
                    <a:pt x="248" y="12"/>
                    <a:pt x="247" y="11"/>
                    <a:pt x="246" y="10"/>
                  </a:cubicBezTo>
                  <a:cubicBezTo>
                    <a:pt x="244" y="7"/>
                    <a:pt x="241" y="4"/>
                    <a:pt x="236" y="3"/>
                  </a:cubicBezTo>
                  <a:cubicBezTo>
                    <a:pt x="229" y="2"/>
                    <a:pt x="223" y="4"/>
                    <a:pt x="218" y="9"/>
                  </a:cubicBezTo>
                  <a:cubicBezTo>
                    <a:pt x="212" y="15"/>
                    <a:pt x="208" y="15"/>
                    <a:pt x="201" y="16"/>
                  </a:cubicBezTo>
                  <a:cubicBezTo>
                    <a:pt x="200" y="16"/>
                    <a:pt x="200" y="16"/>
                    <a:pt x="200" y="16"/>
                  </a:cubicBezTo>
                  <a:cubicBezTo>
                    <a:pt x="193" y="16"/>
                    <a:pt x="190" y="17"/>
                    <a:pt x="187" y="29"/>
                  </a:cubicBezTo>
                  <a:cubicBezTo>
                    <a:pt x="183" y="42"/>
                    <a:pt x="182" y="46"/>
                    <a:pt x="173" y="52"/>
                  </a:cubicBezTo>
                  <a:cubicBezTo>
                    <a:pt x="162" y="58"/>
                    <a:pt x="150" y="62"/>
                    <a:pt x="137" y="62"/>
                  </a:cubicBezTo>
                  <a:cubicBezTo>
                    <a:pt x="129" y="62"/>
                    <a:pt x="121" y="60"/>
                    <a:pt x="112" y="57"/>
                  </a:cubicBezTo>
                  <a:cubicBezTo>
                    <a:pt x="90" y="50"/>
                    <a:pt x="88" y="38"/>
                    <a:pt x="87" y="31"/>
                  </a:cubicBezTo>
                  <a:cubicBezTo>
                    <a:pt x="87" y="29"/>
                    <a:pt x="87" y="28"/>
                    <a:pt x="86" y="27"/>
                  </a:cubicBezTo>
                  <a:cubicBezTo>
                    <a:pt x="84" y="20"/>
                    <a:pt x="81" y="15"/>
                    <a:pt x="71" y="15"/>
                  </a:cubicBezTo>
                  <a:cubicBezTo>
                    <a:pt x="62" y="15"/>
                    <a:pt x="61" y="14"/>
                    <a:pt x="53" y="8"/>
                  </a:cubicBezTo>
                  <a:cubicBezTo>
                    <a:pt x="52" y="7"/>
                    <a:pt x="52" y="7"/>
                    <a:pt x="52" y="7"/>
                  </a:cubicBezTo>
                  <a:cubicBezTo>
                    <a:pt x="48" y="4"/>
                    <a:pt x="44" y="3"/>
                    <a:pt x="40" y="3"/>
                  </a:cubicBezTo>
                  <a:cubicBezTo>
                    <a:pt x="36" y="3"/>
                    <a:pt x="31" y="5"/>
                    <a:pt x="28" y="8"/>
                  </a:cubicBezTo>
                  <a:cubicBezTo>
                    <a:pt x="25" y="12"/>
                    <a:pt x="24" y="13"/>
                    <a:pt x="22" y="14"/>
                  </a:cubicBezTo>
                  <a:cubicBezTo>
                    <a:pt x="21" y="15"/>
                    <a:pt x="20" y="15"/>
                    <a:pt x="18" y="16"/>
                  </a:cubicBezTo>
                  <a:cubicBezTo>
                    <a:pt x="17" y="16"/>
                    <a:pt x="17" y="16"/>
                    <a:pt x="17" y="16"/>
                  </a:cubicBezTo>
                  <a:cubicBezTo>
                    <a:pt x="12" y="19"/>
                    <a:pt x="9" y="21"/>
                    <a:pt x="7" y="28"/>
                  </a:cubicBezTo>
                  <a:cubicBezTo>
                    <a:pt x="4" y="38"/>
                    <a:pt x="7" y="46"/>
                    <a:pt x="15" y="57"/>
                  </a:cubicBezTo>
                  <a:cubicBezTo>
                    <a:pt x="20" y="64"/>
                    <a:pt x="20" y="71"/>
                    <a:pt x="19" y="76"/>
                  </a:cubicBezTo>
                  <a:cubicBezTo>
                    <a:pt x="18" y="79"/>
                    <a:pt x="18" y="79"/>
                    <a:pt x="18" y="79"/>
                  </a:cubicBezTo>
                  <a:cubicBezTo>
                    <a:pt x="18" y="78"/>
                    <a:pt x="18" y="78"/>
                    <a:pt x="18" y="78"/>
                  </a:cubicBezTo>
                  <a:cubicBezTo>
                    <a:pt x="17" y="80"/>
                    <a:pt x="16" y="81"/>
                    <a:pt x="16" y="81"/>
                  </a:cubicBezTo>
                  <a:cubicBezTo>
                    <a:pt x="15" y="81"/>
                    <a:pt x="15" y="81"/>
                    <a:pt x="15" y="81"/>
                  </a:cubicBezTo>
                  <a:cubicBezTo>
                    <a:pt x="15" y="80"/>
                    <a:pt x="15" y="78"/>
                    <a:pt x="16" y="77"/>
                  </a:cubicBezTo>
                  <a:cubicBezTo>
                    <a:pt x="20" y="68"/>
                    <a:pt x="15" y="61"/>
                    <a:pt x="11" y="55"/>
                  </a:cubicBezTo>
                  <a:cubicBezTo>
                    <a:pt x="10" y="55"/>
                    <a:pt x="10" y="55"/>
                    <a:pt x="10" y="55"/>
                  </a:cubicBezTo>
                  <a:cubicBezTo>
                    <a:pt x="7" y="50"/>
                    <a:pt x="0" y="40"/>
                    <a:pt x="5" y="28"/>
                  </a:cubicBezTo>
                  <a:cubicBezTo>
                    <a:pt x="9" y="19"/>
                    <a:pt x="13" y="16"/>
                    <a:pt x="18" y="14"/>
                  </a:cubicBezTo>
                  <a:cubicBezTo>
                    <a:pt x="19" y="13"/>
                    <a:pt x="20" y="13"/>
                    <a:pt x="22" y="12"/>
                  </a:cubicBezTo>
                  <a:cubicBezTo>
                    <a:pt x="24" y="10"/>
                    <a:pt x="25" y="9"/>
                    <a:pt x="26" y="8"/>
                  </a:cubicBezTo>
                  <a:cubicBezTo>
                    <a:pt x="28" y="6"/>
                    <a:pt x="29" y="4"/>
                    <a:pt x="34" y="2"/>
                  </a:cubicBezTo>
                  <a:cubicBezTo>
                    <a:pt x="36" y="0"/>
                    <a:pt x="38" y="0"/>
                    <a:pt x="41" y="0"/>
                  </a:cubicBezTo>
                  <a:cubicBezTo>
                    <a:pt x="46" y="0"/>
                    <a:pt x="50" y="3"/>
                    <a:pt x="54" y="5"/>
                  </a:cubicBezTo>
                  <a:cubicBezTo>
                    <a:pt x="56" y="6"/>
                    <a:pt x="57" y="7"/>
                    <a:pt x="58" y="8"/>
                  </a:cubicBezTo>
                  <a:cubicBezTo>
                    <a:pt x="62" y="11"/>
                    <a:pt x="64" y="13"/>
                    <a:pt x="72" y="13"/>
                  </a:cubicBezTo>
                  <a:cubicBezTo>
                    <a:pt x="85" y="14"/>
                    <a:pt x="87" y="18"/>
                    <a:pt x="89" y="30"/>
                  </a:cubicBezTo>
                  <a:cubicBezTo>
                    <a:pt x="92" y="38"/>
                    <a:pt x="98" y="42"/>
                    <a:pt x="108" y="42"/>
                  </a:cubicBezTo>
                  <a:cubicBezTo>
                    <a:pt x="111" y="42"/>
                    <a:pt x="114" y="42"/>
                    <a:pt x="117" y="41"/>
                  </a:cubicBezTo>
                  <a:cubicBezTo>
                    <a:pt x="125" y="40"/>
                    <a:pt x="131" y="38"/>
                    <a:pt x="138" y="38"/>
                  </a:cubicBezTo>
                  <a:cubicBezTo>
                    <a:pt x="143" y="38"/>
                    <a:pt x="148" y="39"/>
                    <a:pt x="154" y="41"/>
                  </a:cubicBezTo>
                  <a:cubicBezTo>
                    <a:pt x="158" y="42"/>
                    <a:pt x="162" y="42"/>
                    <a:pt x="165" y="42"/>
                  </a:cubicBezTo>
                  <a:cubicBezTo>
                    <a:pt x="179" y="42"/>
                    <a:pt x="183" y="35"/>
                    <a:pt x="184" y="27"/>
                  </a:cubicBezTo>
                  <a:cubicBezTo>
                    <a:pt x="187" y="18"/>
                    <a:pt x="189" y="14"/>
                    <a:pt x="199" y="13"/>
                  </a:cubicBezTo>
                  <a:cubicBezTo>
                    <a:pt x="210" y="12"/>
                    <a:pt x="211" y="12"/>
                    <a:pt x="216" y="8"/>
                  </a:cubicBezTo>
                  <a:cubicBezTo>
                    <a:pt x="216" y="8"/>
                    <a:pt x="217" y="7"/>
                    <a:pt x="218" y="7"/>
                  </a:cubicBezTo>
                  <a:cubicBezTo>
                    <a:pt x="223" y="2"/>
                    <a:pt x="228" y="0"/>
                    <a:pt x="233" y="0"/>
                  </a:cubicBezTo>
                  <a:cubicBezTo>
                    <a:pt x="236" y="0"/>
                    <a:pt x="239" y="1"/>
                    <a:pt x="242" y="3"/>
                  </a:cubicBezTo>
                  <a:cubicBezTo>
                    <a:pt x="245" y="5"/>
                    <a:pt x="246" y="7"/>
                    <a:pt x="248" y="8"/>
                  </a:cubicBezTo>
                  <a:cubicBezTo>
                    <a:pt x="249" y="10"/>
                    <a:pt x="251" y="12"/>
                    <a:pt x="255" y="14"/>
                  </a:cubicBezTo>
                  <a:cubicBezTo>
                    <a:pt x="258" y="15"/>
                    <a:pt x="268" y="19"/>
                    <a:pt x="269" y="34"/>
                  </a:cubicBezTo>
                  <a:cubicBezTo>
                    <a:pt x="270" y="44"/>
                    <a:pt x="266" y="50"/>
                    <a:pt x="262" y="56"/>
                  </a:cubicBezTo>
                  <a:cubicBezTo>
                    <a:pt x="261" y="58"/>
                    <a:pt x="259" y="60"/>
                    <a:pt x="258" y="62"/>
                  </a:cubicBezTo>
                  <a:cubicBezTo>
                    <a:pt x="254" y="70"/>
                    <a:pt x="257" y="76"/>
                    <a:pt x="258" y="79"/>
                  </a:cubicBezTo>
                  <a:cubicBezTo>
                    <a:pt x="258" y="80"/>
                    <a:pt x="258" y="80"/>
                    <a:pt x="258" y="81"/>
                  </a:cubicBezTo>
                  <a:cubicBezTo>
                    <a:pt x="258" y="81"/>
                    <a:pt x="258" y="81"/>
                    <a:pt x="258" y="81"/>
                  </a:cubicBezTo>
                  <a:cubicBezTo>
                    <a:pt x="258" y="81"/>
                    <a:pt x="258" y="81"/>
                    <a:pt x="258" y="81"/>
                  </a:cubicBezTo>
                  <a:cubicBezTo>
                    <a:pt x="258" y="81"/>
                    <a:pt x="258" y="81"/>
                    <a:pt x="258" y="81"/>
                  </a:cubicBezTo>
                  <a:moveTo>
                    <a:pt x="255" y="75"/>
                  </a:moveTo>
                  <a:cubicBezTo>
                    <a:pt x="255" y="76"/>
                    <a:pt x="255" y="76"/>
                    <a:pt x="255" y="76"/>
                  </a:cubicBezTo>
                  <a:cubicBezTo>
                    <a:pt x="256" y="79"/>
                    <a:pt x="257" y="80"/>
                    <a:pt x="258" y="80"/>
                  </a:cubicBezTo>
                  <a:cubicBezTo>
                    <a:pt x="258" y="80"/>
                    <a:pt x="258" y="80"/>
                    <a:pt x="258" y="80"/>
                  </a:cubicBezTo>
                  <a:cubicBezTo>
                    <a:pt x="258" y="80"/>
                    <a:pt x="257" y="80"/>
                    <a:pt x="257" y="79"/>
                  </a:cubicBezTo>
                  <a:cubicBezTo>
                    <a:pt x="256" y="76"/>
                    <a:pt x="253" y="70"/>
                    <a:pt x="257" y="62"/>
                  </a:cubicBezTo>
                  <a:cubicBezTo>
                    <a:pt x="259" y="60"/>
                    <a:pt x="260" y="58"/>
                    <a:pt x="261" y="56"/>
                  </a:cubicBezTo>
                  <a:cubicBezTo>
                    <a:pt x="266" y="50"/>
                    <a:pt x="270" y="44"/>
                    <a:pt x="269" y="34"/>
                  </a:cubicBezTo>
                  <a:cubicBezTo>
                    <a:pt x="268" y="20"/>
                    <a:pt x="258" y="16"/>
                    <a:pt x="255" y="14"/>
                  </a:cubicBezTo>
                  <a:cubicBezTo>
                    <a:pt x="250" y="13"/>
                    <a:pt x="249" y="11"/>
                    <a:pt x="247" y="9"/>
                  </a:cubicBezTo>
                  <a:cubicBezTo>
                    <a:pt x="246" y="7"/>
                    <a:pt x="244" y="5"/>
                    <a:pt x="242" y="4"/>
                  </a:cubicBezTo>
                  <a:cubicBezTo>
                    <a:pt x="239" y="2"/>
                    <a:pt x="236" y="1"/>
                    <a:pt x="233" y="1"/>
                  </a:cubicBezTo>
                  <a:cubicBezTo>
                    <a:pt x="228" y="1"/>
                    <a:pt x="223" y="3"/>
                    <a:pt x="218" y="7"/>
                  </a:cubicBezTo>
                  <a:cubicBezTo>
                    <a:pt x="217" y="8"/>
                    <a:pt x="217" y="8"/>
                    <a:pt x="216" y="9"/>
                  </a:cubicBezTo>
                  <a:cubicBezTo>
                    <a:pt x="211" y="13"/>
                    <a:pt x="211" y="13"/>
                    <a:pt x="199" y="14"/>
                  </a:cubicBezTo>
                  <a:cubicBezTo>
                    <a:pt x="190" y="15"/>
                    <a:pt x="187" y="18"/>
                    <a:pt x="185" y="27"/>
                  </a:cubicBezTo>
                  <a:cubicBezTo>
                    <a:pt x="183" y="35"/>
                    <a:pt x="179" y="43"/>
                    <a:pt x="165" y="43"/>
                  </a:cubicBezTo>
                  <a:cubicBezTo>
                    <a:pt x="162" y="43"/>
                    <a:pt x="158" y="42"/>
                    <a:pt x="154" y="41"/>
                  </a:cubicBezTo>
                  <a:cubicBezTo>
                    <a:pt x="148" y="40"/>
                    <a:pt x="143" y="39"/>
                    <a:pt x="138" y="39"/>
                  </a:cubicBezTo>
                  <a:cubicBezTo>
                    <a:pt x="131" y="39"/>
                    <a:pt x="125" y="40"/>
                    <a:pt x="117" y="42"/>
                  </a:cubicBezTo>
                  <a:cubicBezTo>
                    <a:pt x="101" y="45"/>
                    <a:pt x="92" y="41"/>
                    <a:pt x="89" y="30"/>
                  </a:cubicBezTo>
                  <a:cubicBezTo>
                    <a:pt x="86" y="18"/>
                    <a:pt x="85" y="15"/>
                    <a:pt x="72" y="14"/>
                  </a:cubicBezTo>
                  <a:cubicBezTo>
                    <a:pt x="71" y="14"/>
                    <a:pt x="71" y="14"/>
                    <a:pt x="71" y="14"/>
                  </a:cubicBezTo>
                  <a:cubicBezTo>
                    <a:pt x="64" y="14"/>
                    <a:pt x="61" y="12"/>
                    <a:pt x="58" y="9"/>
                  </a:cubicBezTo>
                  <a:cubicBezTo>
                    <a:pt x="57" y="8"/>
                    <a:pt x="55" y="7"/>
                    <a:pt x="54" y="6"/>
                  </a:cubicBezTo>
                  <a:cubicBezTo>
                    <a:pt x="50" y="3"/>
                    <a:pt x="46" y="1"/>
                    <a:pt x="41" y="1"/>
                  </a:cubicBezTo>
                  <a:cubicBezTo>
                    <a:pt x="39" y="1"/>
                    <a:pt x="36" y="1"/>
                    <a:pt x="34" y="2"/>
                  </a:cubicBezTo>
                  <a:cubicBezTo>
                    <a:pt x="29" y="4"/>
                    <a:pt x="28" y="6"/>
                    <a:pt x="27" y="8"/>
                  </a:cubicBezTo>
                  <a:cubicBezTo>
                    <a:pt x="25" y="9"/>
                    <a:pt x="24" y="11"/>
                    <a:pt x="22" y="12"/>
                  </a:cubicBezTo>
                  <a:cubicBezTo>
                    <a:pt x="21" y="13"/>
                    <a:pt x="19" y="14"/>
                    <a:pt x="18" y="14"/>
                  </a:cubicBezTo>
                  <a:cubicBezTo>
                    <a:pt x="14" y="17"/>
                    <a:pt x="9" y="19"/>
                    <a:pt x="6" y="28"/>
                  </a:cubicBezTo>
                  <a:cubicBezTo>
                    <a:pt x="1" y="40"/>
                    <a:pt x="8" y="49"/>
                    <a:pt x="11" y="54"/>
                  </a:cubicBezTo>
                  <a:cubicBezTo>
                    <a:pt x="11" y="55"/>
                    <a:pt x="11" y="55"/>
                    <a:pt x="11" y="55"/>
                  </a:cubicBezTo>
                  <a:cubicBezTo>
                    <a:pt x="15" y="60"/>
                    <a:pt x="20" y="68"/>
                    <a:pt x="16" y="78"/>
                  </a:cubicBezTo>
                  <a:cubicBezTo>
                    <a:pt x="15" y="79"/>
                    <a:pt x="15" y="80"/>
                    <a:pt x="16" y="80"/>
                  </a:cubicBezTo>
                  <a:cubicBezTo>
                    <a:pt x="16" y="80"/>
                    <a:pt x="17" y="79"/>
                    <a:pt x="18" y="76"/>
                  </a:cubicBezTo>
                  <a:cubicBezTo>
                    <a:pt x="18" y="75"/>
                    <a:pt x="18" y="75"/>
                    <a:pt x="18" y="75"/>
                  </a:cubicBezTo>
                  <a:cubicBezTo>
                    <a:pt x="19" y="71"/>
                    <a:pt x="19" y="64"/>
                    <a:pt x="14" y="58"/>
                  </a:cubicBezTo>
                  <a:cubicBezTo>
                    <a:pt x="6" y="46"/>
                    <a:pt x="4" y="38"/>
                    <a:pt x="6" y="28"/>
                  </a:cubicBezTo>
                  <a:cubicBezTo>
                    <a:pt x="8" y="21"/>
                    <a:pt x="12" y="19"/>
                    <a:pt x="17" y="16"/>
                  </a:cubicBezTo>
                  <a:cubicBezTo>
                    <a:pt x="18" y="15"/>
                    <a:pt x="18" y="15"/>
                    <a:pt x="18" y="15"/>
                  </a:cubicBezTo>
                  <a:cubicBezTo>
                    <a:pt x="19" y="14"/>
                    <a:pt x="21" y="14"/>
                    <a:pt x="21" y="13"/>
                  </a:cubicBezTo>
                  <a:cubicBezTo>
                    <a:pt x="24" y="12"/>
                    <a:pt x="24" y="12"/>
                    <a:pt x="28" y="8"/>
                  </a:cubicBezTo>
                  <a:cubicBezTo>
                    <a:pt x="31" y="4"/>
                    <a:pt x="36" y="2"/>
                    <a:pt x="40" y="2"/>
                  </a:cubicBezTo>
                  <a:cubicBezTo>
                    <a:pt x="45" y="2"/>
                    <a:pt x="49" y="3"/>
                    <a:pt x="53" y="6"/>
                  </a:cubicBezTo>
                  <a:cubicBezTo>
                    <a:pt x="54" y="7"/>
                    <a:pt x="54" y="7"/>
                    <a:pt x="54" y="7"/>
                  </a:cubicBezTo>
                  <a:cubicBezTo>
                    <a:pt x="62" y="14"/>
                    <a:pt x="62" y="14"/>
                    <a:pt x="71" y="14"/>
                  </a:cubicBezTo>
                  <a:cubicBezTo>
                    <a:pt x="81" y="15"/>
                    <a:pt x="85" y="20"/>
                    <a:pt x="87" y="27"/>
                  </a:cubicBezTo>
                  <a:cubicBezTo>
                    <a:pt x="87" y="28"/>
                    <a:pt x="87" y="29"/>
                    <a:pt x="88" y="31"/>
                  </a:cubicBezTo>
                  <a:cubicBezTo>
                    <a:pt x="89" y="38"/>
                    <a:pt x="91" y="50"/>
                    <a:pt x="112" y="57"/>
                  </a:cubicBezTo>
                  <a:cubicBezTo>
                    <a:pt x="121" y="60"/>
                    <a:pt x="129" y="61"/>
                    <a:pt x="137" y="61"/>
                  </a:cubicBezTo>
                  <a:cubicBezTo>
                    <a:pt x="150" y="61"/>
                    <a:pt x="162" y="58"/>
                    <a:pt x="172" y="51"/>
                  </a:cubicBezTo>
                  <a:cubicBezTo>
                    <a:pt x="181" y="45"/>
                    <a:pt x="183" y="41"/>
                    <a:pt x="186" y="28"/>
                  </a:cubicBezTo>
                  <a:cubicBezTo>
                    <a:pt x="189" y="16"/>
                    <a:pt x="193" y="16"/>
                    <a:pt x="200" y="15"/>
                  </a:cubicBezTo>
                  <a:cubicBezTo>
                    <a:pt x="200" y="15"/>
                    <a:pt x="200" y="15"/>
                    <a:pt x="201" y="15"/>
                  </a:cubicBezTo>
                  <a:cubicBezTo>
                    <a:pt x="208" y="14"/>
                    <a:pt x="212" y="14"/>
                    <a:pt x="217" y="9"/>
                  </a:cubicBezTo>
                  <a:cubicBezTo>
                    <a:pt x="223" y="3"/>
                    <a:pt x="229" y="1"/>
                    <a:pt x="236" y="2"/>
                  </a:cubicBezTo>
                  <a:cubicBezTo>
                    <a:pt x="241" y="3"/>
                    <a:pt x="244" y="7"/>
                    <a:pt x="247" y="10"/>
                  </a:cubicBezTo>
                  <a:cubicBezTo>
                    <a:pt x="248" y="11"/>
                    <a:pt x="249" y="12"/>
                    <a:pt x="250" y="12"/>
                  </a:cubicBezTo>
                  <a:cubicBezTo>
                    <a:pt x="251" y="13"/>
                    <a:pt x="252" y="14"/>
                    <a:pt x="254" y="15"/>
                  </a:cubicBezTo>
                  <a:cubicBezTo>
                    <a:pt x="257" y="16"/>
                    <a:pt x="260" y="18"/>
                    <a:pt x="262" y="20"/>
                  </a:cubicBezTo>
                  <a:cubicBezTo>
                    <a:pt x="266" y="24"/>
                    <a:pt x="269" y="33"/>
                    <a:pt x="268" y="41"/>
                  </a:cubicBezTo>
                  <a:cubicBezTo>
                    <a:pt x="266" y="48"/>
                    <a:pt x="264" y="51"/>
                    <a:pt x="261" y="54"/>
                  </a:cubicBezTo>
                  <a:cubicBezTo>
                    <a:pt x="261" y="55"/>
                    <a:pt x="260" y="56"/>
                    <a:pt x="259" y="57"/>
                  </a:cubicBezTo>
                  <a:cubicBezTo>
                    <a:pt x="256" y="61"/>
                    <a:pt x="252" y="66"/>
                    <a:pt x="255" y="75"/>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 name="Freeform 8550">
              <a:extLst>
                <a:ext uri="{FF2B5EF4-FFF2-40B4-BE49-F238E27FC236}">
                  <a16:creationId xmlns:a16="http://schemas.microsoft.com/office/drawing/2014/main" id="{E89A4D59-AF8C-4802-8101-2064061DA2D1}"/>
                </a:ext>
              </a:extLst>
            </p:cNvPr>
            <p:cNvSpPr/>
            <p:nvPr/>
          </p:nvSpPr>
          <p:spPr bwMode="auto">
            <a:xfrm>
              <a:off x="5870575" y="3959225"/>
              <a:ext cx="109538" cy="28575"/>
            </a:xfrm>
            <a:custGeom>
              <a:avLst/>
              <a:gdLst>
                <a:gd name="T0" fmla="*/ 0 w 93"/>
                <a:gd name="T1" fmla="*/ 0 h 24"/>
                <a:gd name="T2" fmla="*/ 29 w 93"/>
                <a:gd name="T3" fmla="*/ 7 h 24"/>
                <a:gd name="T4" fmla="*/ 67 w 93"/>
                <a:gd name="T5" fmla="*/ 8 h 24"/>
                <a:gd name="T6" fmla="*/ 93 w 93"/>
                <a:gd name="T7" fmla="*/ 0 h 24"/>
                <a:gd name="T8" fmla="*/ 45 w 93"/>
                <a:gd name="T9" fmla="*/ 24 h 24"/>
                <a:gd name="T10" fmla="*/ 0 w 93"/>
                <a:gd name="T11" fmla="*/ 0 h 24"/>
              </a:gdLst>
              <a:ahLst/>
              <a:cxnLst>
                <a:cxn ang="0">
                  <a:pos x="T0" y="T1"/>
                </a:cxn>
                <a:cxn ang="0">
                  <a:pos x="T2" y="T3"/>
                </a:cxn>
                <a:cxn ang="0">
                  <a:pos x="T4" y="T5"/>
                </a:cxn>
                <a:cxn ang="0">
                  <a:pos x="T6" y="T7"/>
                </a:cxn>
                <a:cxn ang="0">
                  <a:pos x="T8" y="T9"/>
                </a:cxn>
                <a:cxn ang="0">
                  <a:pos x="T10" y="T11"/>
                </a:cxn>
              </a:cxnLst>
              <a:rect l="0" t="0" r="r" b="b"/>
              <a:pathLst>
                <a:path w="93" h="24">
                  <a:moveTo>
                    <a:pt x="0" y="0"/>
                  </a:moveTo>
                  <a:cubicBezTo>
                    <a:pt x="0" y="0"/>
                    <a:pt x="7" y="12"/>
                    <a:pt x="29" y="7"/>
                  </a:cubicBezTo>
                  <a:cubicBezTo>
                    <a:pt x="46" y="3"/>
                    <a:pt x="49" y="3"/>
                    <a:pt x="67" y="8"/>
                  </a:cubicBezTo>
                  <a:cubicBezTo>
                    <a:pt x="78" y="10"/>
                    <a:pt x="86" y="8"/>
                    <a:pt x="93" y="0"/>
                  </a:cubicBezTo>
                  <a:cubicBezTo>
                    <a:pt x="89" y="11"/>
                    <a:pt x="75" y="24"/>
                    <a:pt x="45" y="24"/>
                  </a:cubicBezTo>
                  <a:cubicBezTo>
                    <a:pt x="23" y="23"/>
                    <a:pt x="4" y="14"/>
                    <a:pt x="0" y="0"/>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 name="Freeform 8551">
              <a:extLst>
                <a:ext uri="{FF2B5EF4-FFF2-40B4-BE49-F238E27FC236}">
                  <a16:creationId xmlns:a16="http://schemas.microsoft.com/office/drawing/2014/main" id="{E5491380-E008-42EE-AA9A-3A2DCE5A6A31}"/>
                </a:ext>
              </a:extLst>
            </p:cNvPr>
            <p:cNvSpPr>
              <a:spLocks noEditPoints="1"/>
            </p:cNvSpPr>
            <p:nvPr/>
          </p:nvSpPr>
          <p:spPr bwMode="auto">
            <a:xfrm>
              <a:off x="5868988" y="3957638"/>
              <a:ext cx="112713" cy="31750"/>
            </a:xfrm>
            <a:custGeom>
              <a:avLst/>
              <a:gdLst>
                <a:gd name="T0" fmla="*/ 46 w 95"/>
                <a:gd name="T1" fmla="*/ 27 h 27"/>
                <a:gd name="T2" fmla="*/ 46 w 95"/>
                <a:gd name="T3" fmla="*/ 27 h 27"/>
                <a:gd name="T4" fmla="*/ 1 w 95"/>
                <a:gd name="T5" fmla="*/ 2 h 27"/>
                <a:gd name="T6" fmla="*/ 0 w 95"/>
                <a:gd name="T7" fmla="*/ 0 h 27"/>
                <a:gd name="T8" fmla="*/ 1 w 95"/>
                <a:gd name="T9" fmla="*/ 2 h 27"/>
                <a:gd name="T10" fmla="*/ 5 w 95"/>
                <a:gd name="T11" fmla="*/ 6 h 27"/>
                <a:gd name="T12" fmla="*/ 20 w 95"/>
                <a:gd name="T13" fmla="*/ 10 h 27"/>
                <a:gd name="T14" fmla="*/ 29 w 95"/>
                <a:gd name="T15" fmla="*/ 9 h 27"/>
                <a:gd name="T16" fmla="*/ 48 w 95"/>
                <a:gd name="T17" fmla="*/ 6 h 27"/>
                <a:gd name="T18" fmla="*/ 69 w 95"/>
                <a:gd name="T19" fmla="*/ 9 h 27"/>
                <a:gd name="T20" fmla="*/ 76 w 95"/>
                <a:gd name="T21" fmla="*/ 10 h 27"/>
                <a:gd name="T22" fmla="*/ 94 w 95"/>
                <a:gd name="T23" fmla="*/ 2 h 27"/>
                <a:gd name="T24" fmla="*/ 95 w 95"/>
                <a:gd name="T25" fmla="*/ 1 h 27"/>
                <a:gd name="T26" fmla="*/ 94 w 95"/>
                <a:gd name="T27" fmla="*/ 3 h 27"/>
                <a:gd name="T28" fmla="*/ 46 w 95"/>
                <a:gd name="T29" fmla="*/ 27 h 27"/>
                <a:gd name="T30" fmla="*/ 46 w 95"/>
                <a:gd name="T31" fmla="*/ 27 h 27"/>
                <a:gd name="T32" fmla="*/ 2 w 95"/>
                <a:gd name="T33" fmla="*/ 4 h 27"/>
                <a:gd name="T34" fmla="*/ 46 w 95"/>
                <a:gd name="T35" fmla="*/ 26 h 27"/>
                <a:gd name="T36" fmla="*/ 93 w 95"/>
                <a:gd name="T37" fmla="*/ 4 h 27"/>
                <a:gd name="T38" fmla="*/ 76 w 95"/>
                <a:gd name="T39" fmla="*/ 11 h 27"/>
                <a:gd name="T40" fmla="*/ 68 w 95"/>
                <a:gd name="T41" fmla="*/ 10 h 27"/>
                <a:gd name="T42" fmla="*/ 48 w 95"/>
                <a:gd name="T43" fmla="*/ 6 h 27"/>
                <a:gd name="T44" fmla="*/ 30 w 95"/>
                <a:gd name="T45" fmla="*/ 10 h 27"/>
                <a:gd name="T46" fmla="*/ 20 w 95"/>
                <a:gd name="T47" fmla="*/ 11 h 27"/>
                <a:gd name="T48" fmla="*/ 5 w 95"/>
                <a:gd name="T49" fmla="*/ 7 h 27"/>
                <a:gd name="T50" fmla="*/ 2 w 95"/>
                <a:gd name="T5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27">
                  <a:moveTo>
                    <a:pt x="46" y="27"/>
                  </a:moveTo>
                  <a:cubicBezTo>
                    <a:pt x="46" y="27"/>
                    <a:pt x="46" y="27"/>
                    <a:pt x="46" y="27"/>
                  </a:cubicBezTo>
                  <a:cubicBezTo>
                    <a:pt x="26" y="25"/>
                    <a:pt x="5" y="17"/>
                    <a:pt x="1" y="2"/>
                  </a:cubicBezTo>
                  <a:cubicBezTo>
                    <a:pt x="0" y="0"/>
                    <a:pt x="0" y="0"/>
                    <a:pt x="0" y="0"/>
                  </a:cubicBezTo>
                  <a:cubicBezTo>
                    <a:pt x="1" y="2"/>
                    <a:pt x="1" y="2"/>
                    <a:pt x="1" y="2"/>
                  </a:cubicBezTo>
                  <a:cubicBezTo>
                    <a:pt x="1" y="2"/>
                    <a:pt x="2" y="4"/>
                    <a:pt x="5" y="6"/>
                  </a:cubicBezTo>
                  <a:cubicBezTo>
                    <a:pt x="8" y="8"/>
                    <a:pt x="13" y="10"/>
                    <a:pt x="20" y="10"/>
                  </a:cubicBezTo>
                  <a:cubicBezTo>
                    <a:pt x="23" y="10"/>
                    <a:pt x="26" y="10"/>
                    <a:pt x="29" y="9"/>
                  </a:cubicBezTo>
                  <a:cubicBezTo>
                    <a:pt x="38" y="7"/>
                    <a:pt x="43" y="6"/>
                    <a:pt x="48" y="6"/>
                  </a:cubicBezTo>
                  <a:cubicBezTo>
                    <a:pt x="53" y="6"/>
                    <a:pt x="59" y="7"/>
                    <a:pt x="69" y="9"/>
                  </a:cubicBezTo>
                  <a:cubicBezTo>
                    <a:pt x="71" y="10"/>
                    <a:pt x="74" y="10"/>
                    <a:pt x="76" y="10"/>
                  </a:cubicBezTo>
                  <a:cubicBezTo>
                    <a:pt x="83" y="10"/>
                    <a:pt x="89" y="8"/>
                    <a:pt x="94" y="2"/>
                  </a:cubicBezTo>
                  <a:cubicBezTo>
                    <a:pt x="95" y="1"/>
                    <a:pt x="95" y="1"/>
                    <a:pt x="95" y="1"/>
                  </a:cubicBezTo>
                  <a:cubicBezTo>
                    <a:pt x="94" y="3"/>
                    <a:pt x="94" y="3"/>
                    <a:pt x="94" y="3"/>
                  </a:cubicBezTo>
                  <a:cubicBezTo>
                    <a:pt x="93" y="7"/>
                    <a:pt x="83" y="27"/>
                    <a:pt x="46" y="27"/>
                  </a:cubicBezTo>
                  <a:cubicBezTo>
                    <a:pt x="46" y="27"/>
                    <a:pt x="46" y="27"/>
                    <a:pt x="46" y="27"/>
                  </a:cubicBezTo>
                  <a:moveTo>
                    <a:pt x="2" y="4"/>
                  </a:moveTo>
                  <a:cubicBezTo>
                    <a:pt x="6" y="16"/>
                    <a:pt x="24" y="24"/>
                    <a:pt x="46" y="26"/>
                  </a:cubicBezTo>
                  <a:cubicBezTo>
                    <a:pt x="79" y="26"/>
                    <a:pt x="90" y="10"/>
                    <a:pt x="93" y="4"/>
                  </a:cubicBezTo>
                  <a:cubicBezTo>
                    <a:pt x="88" y="9"/>
                    <a:pt x="83" y="11"/>
                    <a:pt x="76" y="11"/>
                  </a:cubicBezTo>
                  <a:cubicBezTo>
                    <a:pt x="74" y="11"/>
                    <a:pt x="71" y="11"/>
                    <a:pt x="68" y="10"/>
                  </a:cubicBezTo>
                  <a:cubicBezTo>
                    <a:pt x="59" y="8"/>
                    <a:pt x="53" y="6"/>
                    <a:pt x="48" y="6"/>
                  </a:cubicBezTo>
                  <a:cubicBezTo>
                    <a:pt x="43" y="6"/>
                    <a:pt x="38" y="7"/>
                    <a:pt x="30" y="10"/>
                  </a:cubicBezTo>
                  <a:cubicBezTo>
                    <a:pt x="26" y="11"/>
                    <a:pt x="23" y="11"/>
                    <a:pt x="20" y="11"/>
                  </a:cubicBezTo>
                  <a:cubicBezTo>
                    <a:pt x="12" y="11"/>
                    <a:pt x="8" y="9"/>
                    <a:pt x="5" y="7"/>
                  </a:cubicBezTo>
                  <a:cubicBezTo>
                    <a:pt x="4" y="6"/>
                    <a:pt x="3" y="5"/>
                    <a:pt x="2" y="4"/>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 name="Freeform 8552">
              <a:extLst>
                <a:ext uri="{FF2B5EF4-FFF2-40B4-BE49-F238E27FC236}">
                  <a16:creationId xmlns:a16="http://schemas.microsoft.com/office/drawing/2014/main" id="{910B0FC6-AD89-4812-91CB-D74B85DB590B}"/>
                </a:ext>
              </a:extLst>
            </p:cNvPr>
            <p:cNvSpPr/>
            <p:nvPr/>
          </p:nvSpPr>
          <p:spPr bwMode="auto">
            <a:xfrm>
              <a:off x="5870575" y="3962400"/>
              <a:ext cx="109538" cy="25400"/>
            </a:xfrm>
            <a:custGeom>
              <a:avLst/>
              <a:gdLst>
                <a:gd name="T0" fmla="*/ 0 w 91"/>
                <a:gd name="T1" fmla="*/ 0 h 22"/>
                <a:gd name="T2" fmla="*/ 44 w 91"/>
                <a:gd name="T3" fmla="*/ 22 h 22"/>
                <a:gd name="T4" fmla="*/ 91 w 91"/>
                <a:gd name="T5" fmla="*/ 0 h 22"/>
                <a:gd name="T6" fmla="*/ 74 w 91"/>
                <a:gd name="T7" fmla="*/ 7 h 22"/>
                <a:gd name="T8" fmla="*/ 66 w 91"/>
                <a:gd name="T9" fmla="*/ 6 h 22"/>
                <a:gd name="T10" fmla="*/ 48 w 91"/>
                <a:gd name="T11" fmla="*/ 3 h 22"/>
                <a:gd name="T12" fmla="*/ 52 w 91"/>
                <a:gd name="T13" fmla="*/ 5 h 22"/>
                <a:gd name="T14" fmla="*/ 64 w 91"/>
                <a:gd name="T15" fmla="*/ 9 h 22"/>
                <a:gd name="T16" fmla="*/ 68 w 91"/>
                <a:gd name="T17" fmla="*/ 15 h 22"/>
                <a:gd name="T18" fmla="*/ 60 w 91"/>
                <a:gd name="T19" fmla="*/ 19 h 22"/>
                <a:gd name="T20" fmla="*/ 47 w 91"/>
                <a:gd name="T21" fmla="*/ 21 h 22"/>
                <a:gd name="T22" fmla="*/ 41 w 91"/>
                <a:gd name="T23" fmla="*/ 21 h 22"/>
                <a:gd name="T24" fmla="*/ 23 w 91"/>
                <a:gd name="T25" fmla="*/ 17 h 22"/>
                <a:gd name="T26" fmla="*/ 18 w 91"/>
                <a:gd name="T27" fmla="*/ 7 h 22"/>
                <a:gd name="T28" fmla="*/ 18 w 91"/>
                <a:gd name="T29" fmla="*/ 7 h 22"/>
                <a:gd name="T30" fmla="*/ 18 w 91"/>
                <a:gd name="T31" fmla="*/ 7 h 22"/>
                <a:gd name="T32" fmla="*/ 3 w 91"/>
                <a:gd name="T33" fmla="*/ 3 h 22"/>
                <a:gd name="T34" fmla="*/ 0 w 91"/>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22">
                  <a:moveTo>
                    <a:pt x="0" y="0"/>
                  </a:moveTo>
                  <a:cubicBezTo>
                    <a:pt x="4" y="12"/>
                    <a:pt x="22" y="20"/>
                    <a:pt x="44" y="22"/>
                  </a:cubicBezTo>
                  <a:cubicBezTo>
                    <a:pt x="77" y="22"/>
                    <a:pt x="88" y="6"/>
                    <a:pt x="91" y="0"/>
                  </a:cubicBezTo>
                  <a:cubicBezTo>
                    <a:pt x="86" y="5"/>
                    <a:pt x="81" y="7"/>
                    <a:pt x="74" y="7"/>
                  </a:cubicBezTo>
                  <a:cubicBezTo>
                    <a:pt x="72" y="7"/>
                    <a:pt x="69" y="7"/>
                    <a:pt x="66" y="6"/>
                  </a:cubicBezTo>
                  <a:cubicBezTo>
                    <a:pt x="58" y="4"/>
                    <a:pt x="53" y="3"/>
                    <a:pt x="48" y="3"/>
                  </a:cubicBezTo>
                  <a:cubicBezTo>
                    <a:pt x="50" y="3"/>
                    <a:pt x="51" y="4"/>
                    <a:pt x="52" y="5"/>
                  </a:cubicBezTo>
                  <a:cubicBezTo>
                    <a:pt x="56" y="7"/>
                    <a:pt x="60" y="7"/>
                    <a:pt x="64" y="9"/>
                  </a:cubicBezTo>
                  <a:cubicBezTo>
                    <a:pt x="67" y="10"/>
                    <a:pt x="70" y="12"/>
                    <a:pt x="68" y="15"/>
                  </a:cubicBezTo>
                  <a:cubicBezTo>
                    <a:pt x="66" y="18"/>
                    <a:pt x="63" y="19"/>
                    <a:pt x="60" y="19"/>
                  </a:cubicBezTo>
                  <a:cubicBezTo>
                    <a:pt x="56" y="20"/>
                    <a:pt x="51" y="21"/>
                    <a:pt x="47" y="21"/>
                  </a:cubicBezTo>
                  <a:cubicBezTo>
                    <a:pt x="45" y="21"/>
                    <a:pt x="43" y="21"/>
                    <a:pt x="41" y="21"/>
                  </a:cubicBezTo>
                  <a:cubicBezTo>
                    <a:pt x="35" y="20"/>
                    <a:pt x="29" y="19"/>
                    <a:pt x="23" y="17"/>
                  </a:cubicBezTo>
                  <a:cubicBezTo>
                    <a:pt x="20" y="15"/>
                    <a:pt x="17" y="12"/>
                    <a:pt x="18" y="7"/>
                  </a:cubicBezTo>
                  <a:cubicBezTo>
                    <a:pt x="18" y="7"/>
                    <a:pt x="18" y="7"/>
                    <a:pt x="18" y="7"/>
                  </a:cubicBezTo>
                  <a:cubicBezTo>
                    <a:pt x="18" y="7"/>
                    <a:pt x="18" y="7"/>
                    <a:pt x="18" y="7"/>
                  </a:cubicBezTo>
                  <a:cubicBezTo>
                    <a:pt x="10" y="7"/>
                    <a:pt x="6" y="5"/>
                    <a:pt x="3" y="3"/>
                  </a:cubicBezTo>
                  <a:cubicBezTo>
                    <a:pt x="2" y="2"/>
                    <a:pt x="1" y="1"/>
                    <a:pt x="0" y="0"/>
                  </a:cubicBezTo>
                </a:path>
              </a:pathLst>
            </a:custGeom>
            <a:solidFill>
              <a:srgbClr val="F4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 name="Freeform 8553">
              <a:extLst>
                <a:ext uri="{FF2B5EF4-FFF2-40B4-BE49-F238E27FC236}">
                  <a16:creationId xmlns:a16="http://schemas.microsoft.com/office/drawing/2014/main" id="{806598AE-4D71-43AA-8F1D-C35C1F029CC1}"/>
                </a:ext>
              </a:extLst>
            </p:cNvPr>
            <p:cNvSpPr/>
            <p:nvPr/>
          </p:nvSpPr>
          <p:spPr bwMode="auto">
            <a:xfrm>
              <a:off x="5870575" y="3959225"/>
              <a:ext cx="109538" cy="28575"/>
            </a:xfrm>
            <a:custGeom>
              <a:avLst/>
              <a:gdLst>
                <a:gd name="T0" fmla="*/ 0 w 93"/>
                <a:gd name="T1" fmla="*/ 0 h 24"/>
                <a:gd name="T2" fmla="*/ 45 w 93"/>
                <a:gd name="T3" fmla="*/ 24 h 24"/>
                <a:gd name="T4" fmla="*/ 93 w 93"/>
                <a:gd name="T5" fmla="*/ 0 h 24"/>
                <a:gd name="T6" fmla="*/ 75 w 93"/>
                <a:gd name="T7" fmla="*/ 9 h 24"/>
                <a:gd name="T8" fmla="*/ 67 w 93"/>
                <a:gd name="T9" fmla="*/ 8 h 24"/>
                <a:gd name="T10" fmla="*/ 49 w 93"/>
                <a:gd name="T11" fmla="*/ 4 h 24"/>
                <a:gd name="T12" fmla="*/ 49 w 93"/>
                <a:gd name="T13" fmla="*/ 5 h 24"/>
                <a:gd name="T14" fmla="*/ 67 w 93"/>
                <a:gd name="T15" fmla="*/ 8 h 24"/>
                <a:gd name="T16" fmla="*/ 75 w 93"/>
                <a:gd name="T17" fmla="*/ 9 h 24"/>
                <a:gd name="T18" fmla="*/ 92 w 93"/>
                <a:gd name="T19" fmla="*/ 2 h 24"/>
                <a:gd name="T20" fmla="*/ 45 w 93"/>
                <a:gd name="T21" fmla="*/ 24 h 24"/>
                <a:gd name="T22" fmla="*/ 1 w 93"/>
                <a:gd name="T23" fmla="*/ 2 h 24"/>
                <a:gd name="T24" fmla="*/ 4 w 93"/>
                <a:gd name="T25" fmla="*/ 5 h 24"/>
                <a:gd name="T26" fmla="*/ 19 w 93"/>
                <a:gd name="T27" fmla="*/ 9 h 24"/>
                <a:gd name="T28" fmla="*/ 19 w 93"/>
                <a:gd name="T29" fmla="*/ 9 h 24"/>
                <a:gd name="T30" fmla="*/ 19 w 93"/>
                <a:gd name="T31" fmla="*/ 9 h 24"/>
                <a:gd name="T32" fmla="*/ 19 w 93"/>
                <a:gd name="T33" fmla="*/ 9 h 24"/>
                <a:gd name="T34" fmla="*/ 0 w 93"/>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24">
                  <a:moveTo>
                    <a:pt x="0" y="0"/>
                  </a:moveTo>
                  <a:cubicBezTo>
                    <a:pt x="4" y="14"/>
                    <a:pt x="23" y="23"/>
                    <a:pt x="45" y="24"/>
                  </a:cubicBezTo>
                  <a:cubicBezTo>
                    <a:pt x="75" y="24"/>
                    <a:pt x="89" y="11"/>
                    <a:pt x="93" y="0"/>
                  </a:cubicBezTo>
                  <a:cubicBezTo>
                    <a:pt x="88" y="6"/>
                    <a:pt x="82" y="9"/>
                    <a:pt x="75" y="9"/>
                  </a:cubicBezTo>
                  <a:cubicBezTo>
                    <a:pt x="73" y="9"/>
                    <a:pt x="70" y="8"/>
                    <a:pt x="67" y="8"/>
                  </a:cubicBezTo>
                  <a:cubicBezTo>
                    <a:pt x="59" y="6"/>
                    <a:pt x="54" y="4"/>
                    <a:pt x="49" y="4"/>
                  </a:cubicBezTo>
                  <a:cubicBezTo>
                    <a:pt x="49" y="4"/>
                    <a:pt x="49" y="4"/>
                    <a:pt x="49" y="5"/>
                  </a:cubicBezTo>
                  <a:cubicBezTo>
                    <a:pt x="54" y="5"/>
                    <a:pt x="59" y="6"/>
                    <a:pt x="67" y="8"/>
                  </a:cubicBezTo>
                  <a:cubicBezTo>
                    <a:pt x="70" y="9"/>
                    <a:pt x="73" y="9"/>
                    <a:pt x="75" y="9"/>
                  </a:cubicBezTo>
                  <a:cubicBezTo>
                    <a:pt x="82" y="9"/>
                    <a:pt x="87" y="7"/>
                    <a:pt x="92" y="2"/>
                  </a:cubicBezTo>
                  <a:cubicBezTo>
                    <a:pt x="89" y="8"/>
                    <a:pt x="78" y="24"/>
                    <a:pt x="45" y="24"/>
                  </a:cubicBezTo>
                  <a:cubicBezTo>
                    <a:pt x="23" y="22"/>
                    <a:pt x="5" y="14"/>
                    <a:pt x="1" y="2"/>
                  </a:cubicBezTo>
                  <a:cubicBezTo>
                    <a:pt x="2" y="3"/>
                    <a:pt x="3" y="4"/>
                    <a:pt x="4" y="5"/>
                  </a:cubicBezTo>
                  <a:cubicBezTo>
                    <a:pt x="7" y="7"/>
                    <a:pt x="11" y="9"/>
                    <a:pt x="19" y="9"/>
                  </a:cubicBezTo>
                  <a:cubicBezTo>
                    <a:pt x="19" y="9"/>
                    <a:pt x="19" y="9"/>
                    <a:pt x="19" y="9"/>
                  </a:cubicBezTo>
                  <a:cubicBezTo>
                    <a:pt x="19" y="9"/>
                    <a:pt x="19" y="9"/>
                    <a:pt x="19" y="9"/>
                  </a:cubicBezTo>
                  <a:cubicBezTo>
                    <a:pt x="19" y="9"/>
                    <a:pt x="19" y="9"/>
                    <a:pt x="19" y="9"/>
                  </a:cubicBezTo>
                  <a:cubicBezTo>
                    <a:pt x="5" y="9"/>
                    <a:pt x="0" y="0"/>
                    <a:pt x="0" y="0"/>
                  </a:cubicBezTo>
                </a:path>
              </a:pathLst>
            </a:custGeom>
            <a:solidFill>
              <a:srgbClr val="C86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 name="Freeform 8554">
              <a:extLst>
                <a:ext uri="{FF2B5EF4-FFF2-40B4-BE49-F238E27FC236}">
                  <a16:creationId xmlns:a16="http://schemas.microsoft.com/office/drawing/2014/main" id="{2F94ED75-545B-44FE-A81E-0B8C25FE4750}"/>
                </a:ext>
              </a:extLst>
            </p:cNvPr>
            <p:cNvSpPr/>
            <p:nvPr/>
          </p:nvSpPr>
          <p:spPr bwMode="auto">
            <a:xfrm>
              <a:off x="5876925" y="3984625"/>
              <a:ext cx="46038" cy="192088"/>
            </a:xfrm>
            <a:custGeom>
              <a:avLst/>
              <a:gdLst>
                <a:gd name="T0" fmla="*/ 31 w 38"/>
                <a:gd name="T1" fmla="*/ 159 h 162"/>
                <a:gd name="T2" fmla="*/ 31 w 38"/>
                <a:gd name="T3" fmla="*/ 157 h 162"/>
                <a:gd name="T4" fmla="*/ 31 w 38"/>
                <a:gd name="T5" fmla="*/ 155 h 162"/>
                <a:gd name="T6" fmla="*/ 32 w 38"/>
                <a:gd name="T7" fmla="*/ 151 h 162"/>
                <a:gd name="T8" fmla="*/ 31 w 38"/>
                <a:gd name="T9" fmla="*/ 148 h 162"/>
                <a:gd name="T10" fmla="*/ 31 w 38"/>
                <a:gd name="T11" fmla="*/ 144 h 162"/>
                <a:gd name="T12" fmla="*/ 30 w 38"/>
                <a:gd name="T13" fmla="*/ 140 h 162"/>
                <a:gd name="T14" fmla="*/ 30 w 38"/>
                <a:gd name="T15" fmla="*/ 136 h 162"/>
                <a:gd name="T16" fmla="*/ 27 w 38"/>
                <a:gd name="T17" fmla="*/ 130 h 162"/>
                <a:gd name="T18" fmla="*/ 26 w 38"/>
                <a:gd name="T19" fmla="*/ 125 h 162"/>
                <a:gd name="T20" fmla="*/ 24 w 38"/>
                <a:gd name="T21" fmla="*/ 120 h 162"/>
                <a:gd name="T22" fmla="*/ 23 w 38"/>
                <a:gd name="T23" fmla="*/ 114 h 162"/>
                <a:gd name="T24" fmla="*/ 19 w 38"/>
                <a:gd name="T25" fmla="*/ 107 h 162"/>
                <a:gd name="T26" fmla="*/ 20 w 38"/>
                <a:gd name="T27" fmla="*/ 91 h 162"/>
                <a:gd name="T28" fmla="*/ 25 w 38"/>
                <a:gd name="T29" fmla="*/ 95 h 162"/>
                <a:gd name="T30" fmla="*/ 33 w 38"/>
                <a:gd name="T31" fmla="*/ 106 h 162"/>
                <a:gd name="T32" fmla="*/ 37 w 38"/>
                <a:gd name="T33" fmla="*/ 100 h 162"/>
                <a:gd name="T34" fmla="*/ 37 w 38"/>
                <a:gd name="T35" fmla="*/ 95 h 162"/>
                <a:gd name="T36" fmla="*/ 37 w 38"/>
                <a:gd name="T37" fmla="*/ 93 h 162"/>
                <a:gd name="T38" fmla="*/ 37 w 38"/>
                <a:gd name="T39" fmla="*/ 91 h 162"/>
                <a:gd name="T40" fmla="*/ 36 w 38"/>
                <a:gd name="T41" fmla="*/ 87 h 162"/>
                <a:gd name="T42" fmla="*/ 36 w 38"/>
                <a:gd name="T43" fmla="*/ 83 h 162"/>
                <a:gd name="T44" fmla="*/ 36 w 38"/>
                <a:gd name="T45" fmla="*/ 77 h 162"/>
                <a:gd name="T46" fmla="*/ 36 w 38"/>
                <a:gd name="T47" fmla="*/ 72 h 162"/>
                <a:gd name="T48" fmla="*/ 36 w 38"/>
                <a:gd name="T49" fmla="*/ 67 h 162"/>
                <a:gd name="T50" fmla="*/ 34 w 38"/>
                <a:gd name="T51" fmla="*/ 63 h 162"/>
                <a:gd name="T52" fmla="*/ 25 w 38"/>
                <a:gd name="T53" fmla="*/ 54 h 162"/>
                <a:gd name="T54" fmla="*/ 17 w 38"/>
                <a:gd name="T55" fmla="*/ 25 h 162"/>
                <a:gd name="T56" fmla="*/ 2 w 38"/>
                <a:gd name="T57" fmla="*/ 0 h 162"/>
                <a:gd name="T58" fmla="*/ 2 w 38"/>
                <a:gd name="T59" fmla="*/ 22 h 162"/>
                <a:gd name="T60" fmla="*/ 8 w 38"/>
                <a:gd name="T61" fmla="*/ 57 h 162"/>
                <a:gd name="T62" fmla="*/ 19 w 38"/>
                <a:gd name="T63" fmla="*/ 88 h 162"/>
                <a:gd name="T64" fmla="*/ 24 w 38"/>
                <a:gd name="T65" fmla="*/ 124 h 162"/>
                <a:gd name="T66" fmla="*/ 30 w 38"/>
                <a:gd name="T67" fmla="*/ 162 h 162"/>
                <a:gd name="T68" fmla="*/ 31 w 38"/>
                <a:gd name="T69" fmla="*/ 161 h 162"/>
                <a:gd name="T70" fmla="*/ 31 w 38"/>
                <a:gd name="T71" fmla="*/ 161 h 162"/>
                <a:gd name="T72" fmla="*/ 31 w 38"/>
                <a:gd name="T73" fmla="*/ 160 h 162"/>
                <a:gd name="T74" fmla="*/ 31 w 38"/>
                <a:gd name="T75" fmla="*/ 15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162">
                  <a:moveTo>
                    <a:pt x="31" y="159"/>
                  </a:moveTo>
                  <a:cubicBezTo>
                    <a:pt x="30" y="158"/>
                    <a:pt x="30" y="157"/>
                    <a:pt x="31" y="157"/>
                  </a:cubicBezTo>
                  <a:cubicBezTo>
                    <a:pt x="32" y="156"/>
                    <a:pt x="32" y="156"/>
                    <a:pt x="31" y="155"/>
                  </a:cubicBezTo>
                  <a:cubicBezTo>
                    <a:pt x="30" y="154"/>
                    <a:pt x="30" y="153"/>
                    <a:pt x="32" y="151"/>
                  </a:cubicBezTo>
                  <a:cubicBezTo>
                    <a:pt x="33" y="150"/>
                    <a:pt x="33" y="149"/>
                    <a:pt x="31" y="148"/>
                  </a:cubicBezTo>
                  <a:cubicBezTo>
                    <a:pt x="29" y="147"/>
                    <a:pt x="29" y="145"/>
                    <a:pt x="31" y="144"/>
                  </a:cubicBezTo>
                  <a:cubicBezTo>
                    <a:pt x="32" y="142"/>
                    <a:pt x="32" y="142"/>
                    <a:pt x="30" y="140"/>
                  </a:cubicBezTo>
                  <a:cubicBezTo>
                    <a:pt x="29" y="139"/>
                    <a:pt x="29" y="138"/>
                    <a:pt x="30" y="136"/>
                  </a:cubicBezTo>
                  <a:cubicBezTo>
                    <a:pt x="30" y="133"/>
                    <a:pt x="30" y="132"/>
                    <a:pt x="27" y="130"/>
                  </a:cubicBezTo>
                  <a:cubicBezTo>
                    <a:pt x="25" y="128"/>
                    <a:pt x="25" y="127"/>
                    <a:pt x="26" y="125"/>
                  </a:cubicBezTo>
                  <a:cubicBezTo>
                    <a:pt x="26" y="122"/>
                    <a:pt x="25" y="121"/>
                    <a:pt x="24" y="120"/>
                  </a:cubicBezTo>
                  <a:cubicBezTo>
                    <a:pt x="22" y="119"/>
                    <a:pt x="22" y="117"/>
                    <a:pt x="23" y="114"/>
                  </a:cubicBezTo>
                  <a:cubicBezTo>
                    <a:pt x="25" y="111"/>
                    <a:pt x="20" y="110"/>
                    <a:pt x="19" y="107"/>
                  </a:cubicBezTo>
                  <a:cubicBezTo>
                    <a:pt x="19" y="102"/>
                    <a:pt x="19" y="93"/>
                    <a:pt x="20" y="91"/>
                  </a:cubicBezTo>
                  <a:cubicBezTo>
                    <a:pt x="22" y="90"/>
                    <a:pt x="24" y="91"/>
                    <a:pt x="25" y="95"/>
                  </a:cubicBezTo>
                  <a:cubicBezTo>
                    <a:pt x="27" y="103"/>
                    <a:pt x="29" y="106"/>
                    <a:pt x="33" y="106"/>
                  </a:cubicBezTo>
                  <a:cubicBezTo>
                    <a:pt x="37" y="107"/>
                    <a:pt x="37" y="103"/>
                    <a:pt x="37" y="100"/>
                  </a:cubicBezTo>
                  <a:cubicBezTo>
                    <a:pt x="38" y="97"/>
                    <a:pt x="37" y="96"/>
                    <a:pt x="37" y="95"/>
                  </a:cubicBezTo>
                  <a:cubicBezTo>
                    <a:pt x="37" y="94"/>
                    <a:pt x="38" y="94"/>
                    <a:pt x="37" y="93"/>
                  </a:cubicBezTo>
                  <a:cubicBezTo>
                    <a:pt x="37" y="92"/>
                    <a:pt x="36" y="92"/>
                    <a:pt x="37" y="91"/>
                  </a:cubicBezTo>
                  <a:cubicBezTo>
                    <a:pt x="37" y="90"/>
                    <a:pt x="37" y="88"/>
                    <a:pt x="36" y="87"/>
                  </a:cubicBezTo>
                  <a:cubicBezTo>
                    <a:pt x="35" y="86"/>
                    <a:pt x="34" y="85"/>
                    <a:pt x="36" y="83"/>
                  </a:cubicBezTo>
                  <a:cubicBezTo>
                    <a:pt x="37" y="81"/>
                    <a:pt x="36" y="79"/>
                    <a:pt x="36" y="77"/>
                  </a:cubicBezTo>
                  <a:cubicBezTo>
                    <a:pt x="35" y="75"/>
                    <a:pt x="34" y="74"/>
                    <a:pt x="36" y="72"/>
                  </a:cubicBezTo>
                  <a:cubicBezTo>
                    <a:pt x="37" y="70"/>
                    <a:pt x="37" y="69"/>
                    <a:pt x="36" y="67"/>
                  </a:cubicBezTo>
                  <a:cubicBezTo>
                    <a:pt x="35" y="66"/>
                    <a:pt x="34" y="66"/>
                    <a:pt x="34" y="63"/>
                  </a:cubicBezTo>
                  <a:cubicBezTo>
                    <a:pt x="34" y="60"/>
                    <a:pt x="31" y="57"/>
                    <a:pt x="25" y="54"/>
                  </a:cubicBezTo>
                  <a:cubicBezTo>
                    <a:pt x="15" y="47"/>
                    <a:pt x="16" y="33"/>
                    <a:pt x="17" y="25"/>
                  </a:cubicBezTo>
                  <a:cubicBezTo>
                    <a:pt x="17" y="16"/>
                    <a:pt x="14" y="4"/>
                    <a:pt x="2" y="0"/>
                  </a:cubicBezTo>
                  <a:cubicBezTo>
                    <a:pt x="5" y="3"/>
                    <a:pt x="5" y="10"/>
                    <a:pt x="2" y="22"/>
                  </a:cubicBezTo>
                  <a:cubicBezTo>
                    <a:pt x="0" y="35"/>
                    <a:pt x="0" y="45"/>
                    <a:pt x="8" y="57"/>
                  </a:cubicBezTo>
                  <a:cubicBezTo>
                    <a:pt x="18" y="68"/>
                    <a:pt x="21" y="76"/>
                    <a:pt x="19" y="88"/>
                  </a:cubicBezTo>
                  <a:cubicBezTo>
                    <a:pt x="17" y="104"/>
                    <a:pt x="17" y="107"/>
                    <a:pt x="24" y="124"/>
                  </a:cubicBezTo>
                  <a:cubicBezTo>
                    <a:pt x="30" y="138"/>
                    <a:pt x="30" y="156"/>
                    <a:pt x="30" y="162"/>
                  </a:cubicBezTo>
                  <a:cubicBezTo>
                    <a:pt x="31" y="161"/>
                    <a:pt x="31" y="161"/>
                    <a:pt x="31" y="161"/>
                  </a:cubicBezTo>
                  <a:cubicBezTo>
                    <a:pt x="31" y="161"/>
                    <a:pt x="31" y="161"/>
                    <a:pt x="31" y="161"/>
                  </a:cubicBezTo>
                  <a:cubicBezTo>
                    <a:pt x="31" y="161"/>
                    <a:pt x="31" y="160"/>
                    <a:pt x="31" y="160"/>
                  </a:cubicBezTo>
                  <a:cubicBezTo>
                    <a:pt x="32" y="159"/>
                    <a:pt x="31" y="159"/>
                    <a:pt x="31" y="159"/>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 name="Freeform 8555">
              <a:extLst>
                <a:ext uri="{FF2B5EF4-FFF2-40B4-BE49-F238E27FC236}">
                  <a16:creationId xmlns:a16="http://schemas.microsoft.com/office/drawing/2014/main" id="{B4A56763-504F-49A2-9164-2A058D859FED}"/>
                </a:ext>
              </a:extLst>
            </p:cNvPr>
            <p:cNvSpPr>
              <a:spLocks noEditPoints="1"/>
            </p:cNvSpPr>
            <p:nvPr/>
          </p:nvSpPr>
          <p:spPr bwMode="auto">
            <a:xfrm>
              <a:off x="5875338" y="3983038"/>
              <a:ext cx="47625" cy="193675"/>
            </a:xfrm>
            <a:custGeom>
              <a:avLst/>
              <a:gdLst>
                <a:gd name="T0" fmla="*/ 30 w 39"/>
                <a:gd name="T1" fmla="*/ 163 h 163"/>
                <a:gd name="T2" fmla="*/ 20 w 39"/>
                <a:gd name="T3" fmla="*/ 89 h 163"/>
                <a:gd name="T4" fmla="*/ 3 w 39"/>
                <a:gd name="T5" fmla="*/ 23 h 163"/>
                <a:gd name="T6" fmla="*/ 2 w 39"/>
                <a:gd name="T7" fmla="*/ 0 h 163"/>
                <a:gd name="T8" fmla="*/ 18 w 39"/>
                <a:gd name="T9" fmla="*/ 26 h 163"/>
                <a:gd name="T10" fmla="*/ 26 w 39"/>
                <a:gd name="T11" fmla="*/ 55 h 163"/>
                <a:gd name="T12" fmla="*/ 36 w 39"/>
                <a:gd name="T13" fmla="*/ 67 h 163"/>
                <a:gd name="T14" fmla="*/ 37 w 39"/>
                <a:gd name="T15" fmla="*/ 73 h 163"/>
                <a:gd name="T16" fmla="*/ 37 w 39"/>
                <a:gd name="T17" fmla="*/ 78 h 163"/>
                <a:gd name="T18" fmla="*/ 37 w 39"/>
                <a:gd name="T19" fmla="*/ 87 h 163"/>
                <a:gd name="T20" fmla="*/ 38 w 39"/>
                <a:gd name="T21" fmla="*/ 92 h 163"/>
                <a:gd name="T22" fmla="*/ 38 w 39"/>
                <a:gd name="T23" fmla="*/ 94 h 163"/>
                <a:gd name="T24" fmla="*/ 38 w 39"/>
                <a:gd name="T25" fmla="*/ 96 h 163"/>
                <a:gd name="T26" fmla="*/ 39 w 39"/>
                <a:gd name="T27" fmla="*/ 101 h 163"/>
                <a:gd name="T28" fmla="*/ 35 w 39"/>
                <a:gd name="T29" fmla="*/ 108 h 163"/>
                <a:gd name="T30" fmla="*/ 26 w 39"/>
                <a:gd name="T31" fmla="*/ 96 h 163"/>
                <a:gd name="T32" fmla="*/ 22 w 39"/>
                <a:gd name="T33" fmla="*/ 93 h 163"/>
                <a:gd name="T34" fmla="*/ 23 w 39"/>
                <a:gd name="T35" fmla="*/ 111 h 163"/>
                <a:gd name="T36" fmla="*/ 25 w 39"/>
                <a:gd name="T37" fmla="*/ 121 h 163"/>
                <a:gd name="T38" fmla="*/ 29 w 39"/>
                <a:gd name="T39" fmla="*/ 130 h 163"/>
                <a:gd name="T40" fmla="*/ 31 w 39"/>
                <a:gd name="T41" fmla="*/ 141 h 163"/>
                <a:gd name="T42" fmla="*/ 32 w 39"/>
                <a:gd name="T43" fmla="*/ 145 h 163"/>
                <a:gd name="T44" fmla="*/ 32 w 39"/>
                <a:gd name="T45" fmla="*/ 149 h 163"/>
                <a:gd name="T46" fmla="*/ 33 w 39"/>
                <a:gd name="T47" fmla="*/ 152 h 163"/>
                <a:gd name="T48" fmla="*/ 32 w 39"/>
                <a:gd name="T49" fmla="*/ 156 h 163"/>
                <a:gd name="T50" fmla="*/ 32 w 39"/>
                <a:gd name="T51" fmla="*/ 158 h 163"/>
                <a:gd name="T52" fmla="*/ 32 w 39"/>
                <a:gd name="T53" fmla="*/ 159 h 163"/>
                <a:gd name="T54" fmla="*/ 32 w 39"/>
                <a:gd name="T55" fmla="*/ 162 h 163"/>
                <a:gd name="T56" fmla="*/ 32 w 39"/>
                <a:gd name="T57" fmla="*/ 162 h 163"/>
                <a:gd name="T58" fmla="*/ 30 w 39"/>
                <a:gd name="T59" fmla="*/ 163 h 163"/>
                <a:gd name="T60" fmla="*/ 31 w 39"/>
                <a:gd name="T61" fmla="*/ 162 h 163"/>
                <a:gd name="T62" fmla="*/ 32 w 39"/>
                <a:gd name="T63" fmla="*/ 162 h 163"/>
                <a:gd name="T64" fmla="*/ 32 w 39"/>
                <a:gd name="T65" fmla="*/ 160 h 163"/>
                <a:gd name="T66" fmla="*/ 31 w 39"/>
                <a:gd name="T67" fmla="*/ 156 h 163"/>
                <a:gd name="T68" fmla="*/ 32 w 39"/>
                <a:gd name="T69" fmla="*/ 157 h 163"/>
                <a:gd name="T70" fmla="*/ 32 w 39"/>
                <a:gd name="T71" fmla="*/ 156 h 163"/>
                <a:gd name="T72" fmla="*/ 31 w 39"/>
                <a:gd name="T73" fmla="*/ 148 h 163"/>
                <a:gd name="T74" fmla="*/ 32 w 39"/>
                <a:gd name="T75" fmla="*/ 152 h 163"/>
                <a:gd name="T76" fmla="*/ 32 w 39"/>
                <a:gd name="T77" fmla="*/ 149 h 163"/>
                <a:gd name="T78" fmla="*/ 27 w 39"/>
                <a:gd name="T79" fmla="*/ 129 h 163"/>
                <a:gd name="T80" fmla="*/ 32 w 39"/>
                <a:gd name="T81" fmla="*/ 144 h 163"/>
                <a:gd name="T82" fmla="*/ 31 w 39"/>
                <a:gd name="T83" fmla="*/ 142 h 163"/>
                <a:gd name="T84" fmla="*/ 28 w 39"/>
                <a:gd name="T85" fmla="*/ 131 h 163"/>
                <a:gd name="T86" fmla="*/ 23 w 39"/>
                <a:gd name="T87" fmla="*/ 120 h 163"/>
                <a:gd name="T88" fmla="*/ 26 w 39"/>
                <a:gd name="T89" fmla="*/ 128 h 163"/>
                <a:gd name="T90" fmla="*/ 24 w 39"/>
                <a:gd name="T91" fmla="*/ 121 h 163"/>
                <a:gd name="T92" fmla="*/ 4 w 39"/>
                <a:gd name="T93" fmla="*/ 1 h 163"/>
                <a:gd name="T94" fmla="*/ 10 w 39"/>
                <a:gd name="T95" fmla="*/ 58 h 163"/>
                <a:gd name="T96" fmla="*/ 23 w 39"/>
                <a:gd name="T97" fmla="*/ 120 h 163"/>
                <a:gd name="T98" fmla="*/ 23 w 39"/>
                <a:gd name="T99" fmla="*/ 111 h 163"/>
                <a:gd name="T100" fmla="*/ 21 w 39"/>
                <a:gd name="T101" fmla="*/ 92 h 163"/>
                <a:gd name="T102" fmla="*/ 26 w 39"/>
                <a:gd name="T103" fmla="*/ 96 h 163"/>
                <a:gd name="T104" fmla="*/ 38 w 39"/>
                <a:gd name="T105" fmla="*/ 102 h 163"/>
                <a:gd name="T106" fmla="*/ 38 w 39"/>
                <a:gd name="T107" fmla="*/ 98 h 163"/>
                <a:gd name="T108" fmla="*/ 38 w 39"/>
                <a:gd name="T109" fmla="*/ 95 h 163"/>
                <a:gd name="T110" fmla="*/ 37 w 39"/>
                <a:gd name="T111" fmla="*/ 93 h 163"/>
                <a:gd name="T112" fmla="*/ 37 w 39"/>
                <a:gd name="T113" fmla="*/ 88 h 163"/>
                <a:gd name="T114" fmla="*/ 36 w 39"/>
                <a:gd name="T115" fmla="*/ 84 h 163"/>
                <a:gd name="T116" fmla="*/ 36 w 39"/>
                <a:gd name="T117" fmla="*/ 78 h 163"/>
                <a:gd name="T118" fmla="*/ 36 w 39"/>
                <a:gd name="T119" fmla="*/ 68 h 163"/>
                <a:gd name="T120" fmla="*/ 35 w 39"/>
                <a:gd name="T121" fmla="*/ 64 h 163"/>
                <a:gd name="T122" fmla="*/ 17 w 39"/>
                <a:gd name="T123" fmla="*/ 27 h 163"/>
                <a:gd name="T124" fmla="*/ 4 w 39"/>
                <a:gd name="T12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 h="163">
                  <a:moveTo>
                    <a:pt x="30" y="163"/>
                  </a:moveTo>
                  <a:cubicBezTo>
                    <a:pt x="30" y="163"/>
                    <a:pt x="30" y="163"/>
                    <a:pt x="30" y="163"/>
                  </a:cubicBezTo>
                  <a:cubicBezTo>
                    <a:pt x="31" y="158"/>
                    <a:pt x="31" y="140"/>
                    <a:pt x="24" y="125"/>
                  </a:cubicBezTo>
                  <a:cubicBezTo>
                    <a:pt x="18" y="109"/>
                    <a:pt x="18" y="105"/>
                    <a:pt x="20" y="89"/>
                  </a:cubicBezTo>
                  <a:cubicBezTo>
                    <a:pt x="21" y="77"/>
                    <a:pt x="18" y="69"/>
                    <a:pt x="9" y="58"/>
                  </a:cubicBezTo>
                  <a:cubicBezTo>
                    <a:pt x="0" y="46"/>
                    <a:pt x="0" y="37"/>
                    <a:pt x="3" y="23"/>
                  </a:cubicBezTo>
                  <a:cubicBezTo>
                    <a:pt x="5" y="11"/>
                    <a:pt x="5" y="4"/>
                    <a:pt x="3" y="1"/>
                  </a:cubicBezTo>
                  <a:cubicBezTo>
                    <a:pt x="2" y="0"/>
                    <a:pt x="2" y="0"/>
                    <a:pt x="2" y="0"/>
                  </a:cubicBezTo>
                  <a:cubicBezTo>
                    <a:pt x="3" y="0"/>
                    <a:pt x="3" y="0"/>
                    <a:pt x="3" y="0"/>
                  </a:cubicBezTo>
                  <a:cubicBezTo>
                    <a:pt x="15" y="5"/>
                    <a:pt x="19" y="16"/>
                    <a:pt x="18" y="26"/>
                  </a:cubicBezTo>
                  <a:cubicBezTo>
                    <a:pt x="18" y="26"/>
                    <a:pt x="18" y="27"/>
                    <a:pt x="18" y="27"/>
                  </a:cubicBezTo>
                  <a:cubicBezTo>
                    <a:pt x="18" y="36"/>
                    <a:pt x="17" y="48"/>
                    <a:pt x="26" y="55"/>
                  </a:cubicBezTo>
                  <a:cubicBezTo>
                    <a:pt x="32" y="58"/>
                    <a:pt x="36" y="60"/>
                    <a:pt x="36" y="64"/>
                  </a:cubicBezTo>
                  <a:cubicBezTo>
                    <a:pt x="35" y="66"/>
                    <a:pt x="36" y="66"/>
                    <a:pt x="36" y="67"/>
                  </a:cubicBezTo>
                  <a:cubicBezTo>
                    <a:pt x="37" y="68"/>
                    <a:pt x="37" y="68"/>
                    <a:pt x="37" y="68"/>
                  </a:cubicBezTo>
                  <a:cubicBezTo>
                    <a:pt x="38" y="70"/>
                    <a:pt x="38" y="71"/>
                    <a:pt x="37" y="73"/>
                  </a:cubicBezTo>
                  <a:cubicBezTo>
                    <a:pt x="36" y="75"/>
                    <a:pt x="36" y="76"/>
                    <a:pt x="37" y="78"/>
                  </a:cubicBezTo>
                  <a:cubicBezTo>
                    <a:pt x="37" y="78"/>
                    <a:pt x="37" y="78"/>
                    <a:pt x="37" y="78"/>
                  </a:cubicBezTo>
                  <a:cubicBezTo>
                    <a:pt x="38" y="80"/>
                    <a:pt x="38" y="82"/>
                    <a:pt x="37" y="84"/>
                  </a:cubicBezTo>
                  <a:cubicBezTo>
                    <a:pt x="36" y="86"/>
                    <a:pt x="36" y="86"/>
                    <a:pt x="37" y="87"/>
                  </a:cubicBezTo>
                  <a:cubicBezTo>
                    <a:pt x="37" y="88"/>
                    <a:pt x="37" y="88"/>
                    <a:pt x="37" y="88"/>
                  </a:cubicBezTo>
                  <a:cubicBezTo>
                    <a:pt x="38" y="89"/>
                    <a:pt x="39" y="91"/>
                    <a:pt x="38" y="92"/>
                  </a:cubicBezTo>
                  <a:cubicBezTo>
                    <a:pt x="38" y="92"/>
                    <a:pt x="38" y="92"/>
                    <a:pt x="38" y="93"/>
                  </a:cubicBezTo>
                  <a:cubicBezTo>
                    <a:pt x="38" y="94"/>
                    <a:pt x="38" y="94"/>
                    <a:pt x="38" y="94"/>
                  </a:cubicBezTo>
                  <a:cubicBezTo>
                    <a:pt x="39" y="94"/>
                    <a:pt x="39" y="95"/>
                    <a:pt x="38" y="96"/>
                  </a:cubicBezTo>
                  <a:cubicBezTo>
                    <a:pt x="38" y="96"/>
                    <a:pt x="38" y="96"/>
                    <a:pt x="38" y="96"/>
                  </a:cubicBezTo>
                  <a:cubicBezTo>
                    <a:pt x="38" y="97"/>
                    <a:pt x="38" y="97"/>
                    <a:pt x="38" y="97"/>
                  </a:cubicBezTo>
                  <a:cubicBezTo>
                    <a:pt x="39" y="98"/>
                    <a:pt x="39" y="99"/>
                    <a:pt x="39" y="101"/>
                  </a:cubicBezTo>
                  <a:cubicBezTo>
                    <a:pt x="39" y="102"/>
                    <a:pt x="39" y="102"/>
                    <a:pt x="39" y="102"/>
                  </a:cubicBezTo>
                  <a:cubicBezTo>
                    <a:pt x="39" y="104"/>
                    <a:pt x="38" y="108"/>
                    <a:pt x="35" y="108"/>
                  </a:cubicBezTo>
                  <a:cubicBezTo>
                    <a:pt x="34" y="108"/>
                    <a:pt x="34" y="108"/>
                    <a:pt x="34" y="108"/>
                  </a:cubicBezTo>
                  <a:cubicBezTo>
                    <a:pt x="29" y="107"/>
                    <a:pt x="28" y="103"/>
                    <a:pt x="26" y="96"/>
                  </a:cubicBezTo>
                  <a:cubicBezTo>
                    <a:pt x="25" y="93"/>
                    <a:pt x="24" y="92"/>
                    <a:pt x="23" y="92"/>
                  </a:cubicBezTo>
                  <a:cubicBezTo>
                    <a:pt x="22" y="92"/>
                    <a:pt x="22" y="92"/>
                    <a:pt x="22" y="93"/>
                  </a:cubicBezTo>
                  <a:cubicBezTo>
                    <a:pt x="20" y="94"/>
                    <a:pt x="20" y="102"/>
                    <a:pt x="21" y="108"/>
                  </a:cubicBezTo>
                  <a:cubicBezTo>
                    <a:pt x="21" y="109"/>
                    <a:pt x="22" y="110"/>
                    <a:pt x="23" y="111"/>
                  </a:cubicBezTo>
                  <a:cubicBezTo>
                    <a:pt x="24" y="112"/>
                    <a:pt x="26" y="113"/>
                    <a:pt x="25" y="115"/>
                  </a:cubicBezTo>
                  <a:cubicBezTo>
                    <a:pt x="23" y="118"/>
                    <a:pt x="23" y="120"/>
                    <a:pt x="25" y="121"/>
                  </a:cubicBezTo>
                  <a:cubicBezTo>
                    <a:pt x="26" y="122"/>
                    <a:pt x="28" y="123"/>
                    <a:pt x="27" y="126"/>
                  </a:cubicBezTo>
                  <a:cubicBezTo>
                    <a:pt x="27" y="128"/>
                    <a:pt x="27" y="128"/>
                    <a:pt x="29" y="130"/>
                  </a:cubicBezTo>
                  <a:cubicBezTo>
                    <a:pt x="31" y="132"/>
                    <a:pt x="32" y="134"/>
                    <a:pt x="31" y="137"/>
                  </a:cubicBezTo>
                  <a:cubicBezTo>
                    <a:pt x="30" y="139"/>
                    <a:pt x="30" y="140"/>
                    <a:pt x="31" y="141"/>
                  </a:cubicBezTo>
                  <a:cubicBezTo>
                    <a:pt x="32" y="142"/>
                    <a:pt x="33" y="142"/>
                    <a:pt x="33" y="143"/>
                  </a:cubicBezTo>
                  <a:cubicBezTo>
                    <a:pt x="33" y="144"/>
                    <a:pt x="33" y="144"/>
                    <a:pt x="32" y="145"/>
                  </a:cubicBezTo>
                  <a:cubicBezTo>
                    <a:pt x="31" y="146"/>
                    <a:pt x="31" y="146"/>
                    <a:pt x="31" y="147"/>
                  </a:cubicBezTo>
                  <a:cubicBezTo>
                    <a:pt x="31" y="148"/>
                    <a:pt x="31" y="148"/>
                    <a:pt x="32" y="149"/>
                  </a:cubicBezTo>
                  <a:cubicBezTo>
                    <a:pt x="33" y="149"/>
                    <a:pt x="34" y="150"/>
                    <a:pt x="34" y="151"/>
                  </a:cubicBezTo>
                  <a:cubicBezTo>
                    <a:pt x="34" y="151"/>
                    <a:pt x="33" y="152"/>
                    <a:pt x="33" y="152"/>
                  </a:cubicBezTo>
                  <a:cubicBezTo>
                    <a:pt x="32" y="153"/>
                    <a:pt x="31" y="154"/>
                    <a:pt x="31" y="155"/>
                  </a:cubicBezTo>
                  <a:cubicBezTo>
                    <a:pt x="31" y="155"/>
                    <a:pt x="31" y="155"/>
                    <a:pt x="32" y="156"/>
                  </a:cubicBezTo>
                  <a:cubicBezTo>
                    <a:pt x="33" y="156"/>
                    <a:pt x="33" y="156"/>
                    <a:pt x="33" y="157"/>
                  </a:cubicBezTo>
                  <a:cubicBezTo>
                    <a:pt x="33" y="157"/>
                    <a:pt x="33" y="157"/>
                    <a:pt x="32" y="158"/>
                  </a:cubicBezTo>
                  <a:cubicBezTo>
                    <a:pt x="32" y="158"/>
                    <a:pt x="32" y="158"/>
                    <a:pt x="32" y="159"/>
                  </a:cubicBezTo>
                  <a:cubicBezTo>
                    <a:pt x="32" y="159"/>
                    <a:pt x="32" y="159"/>
                    <a:pt x="32" y="159"/>
                  </a:cubicBezTo>
                  <a:cubicBezTo>
                    <a:pt x="33" y="160"/>
                    <a:pt x="33" y="160"/>
                    <a:pt x="33" y="161"/>
                  </a:cubicBezTo>
                  <a:cubicBezTo>
                    <a:pt x="33" y="161"/>
                    <a:pt x="32" y="162"/>
                    <a:pt x="32" y="162"/>
                  </a:cubicBezTo>
                  <a:cubicBezTo>
                    <a:pt x="32" y="162"/>
                    <a:pt x="32" y="162"/>
                    <a:pt x="32" y="162"/>
                  </a:cubicBezTo>
                  <a:cubicBezTo>
                    <a:pt x="32" y="162"/>
                    <a:pt x="32" y="162"/>
                    <a:pt x="32" y="162"/>
                  </a:cubicBezTo>
                  <a:cubicBezTo>
                    <a:pt x="31" y="163"/>
                    <a:pt x="31" y="163"/>
                    <a:pt x="31" y="163"/>
                  </a:cubicBezTo>
                  <a:cubicBezTo>
                    <a:pt x="30" y="163"/>
                    <a:pt x="30" y="163"/>
                    <a:pt x="30" y="163"/>
                  </a:cubicBezTo>
                  <a:moveTo>
                    <a:pt x="31" y="159"/>
                  </a:moveTo>
                  <a:cubicBezTo>
                    <a:pt x="31" y="160"/>
                    <a:pt x="31" y="161"/>
                    <a:pt x="31" y="162"/>
                  </a:cubicBezTo>
                  <a:cubicBezTo>
                    <a:pt x="31" y="162"/>
                    <a:pt x="31" y="162"/>
                    <a:pt x="31" y="162"/>
                  </a:cubicBezTo>
                  <a:cubicBezTo>
                    <a:pt x="32" y="162"/>
                    <a:pt x="32" y="162"/>
                    <a:pt x="32" y="162"/>
                  </a:cubicBezTo>
                  <a:cubicBezTo>
                    <a:pt x="32" y="161"/>
                    <a:pt x="32" y="161"/>
                    <a:pt x="32" y="161"/>
                  </a:cubicBezTo>
                  <a:cubicBezTo>
                    <a:pt x="32" y="161"/>
                    <a:pt x="32" y="160"/>
                    <a:pt x="32" y="160"/>
                  </a:cubicBezTo>
                  <a:cubicBezTo>
                    <a:pt x="31" y="159"/>
                    <a:pt x="31" y="159"/>
                    <a:pt x="31" y="159"/>
                  </a:cubicBezTo>
                  <a:moveTo>
                    <a:pt x="31" y="156"/>
                  </a:moveTo>
                  <a:cubicBezTo>
                    <a:pt x="31" y="157"/>
                    <a:pt x="31" y="157"/>
                    <a:pt x="31" y="158"/>
                  </a:cubicBezTo>
                  <a:cubicBezTo>
                    <a:pt x="32" y="157"/>
                    <a:pt x="32" y="157"/>
                    <a:pt x="32" y="157"/>
                  </a:cubicBezTo>
                  <a:cubicBezTo>
                    <a:pt x="32" y="157"/>
                    <a:pt x="32" y="157"/>
                    <a:pt x="32" y="157"/>
                  </a:cubicBezTo>
                  <a:cubicBezTo>
                    <a:pt x="32" y="157"/>
                    <a:pt x="32" y="157"/>
                    <a:pt x="32" y="156"/>
                  </a:cubicBezTo>
                  <a:cubicBezTo>
                    <a:pt x="31" y="156"/>
                    <a:pt x="31" y="156"/>
                    <a:pt x="31" y="156"/>
                  </a:cubicBezTo>
                  <a:moveTo>
                    <a:pt x="31" y="148"/>
                  </a:moveTo>
                  <a:cubicBezTo>
                    <a:pt x="31" y="150"/>
                    <a:pt x="31" y="152"/>
                    <a:pt x="31" y="154"/>
                  </a:cubicBezTo>
                  <a:cubicBezTo>
                    <a:pt x="31" y="153"/>
                    <a:pt x="32" y="153"/>
                    <a:pt x="32" y="152"/>
                  </a:cubicBezTo>
                  <a:cubicBezTo>
                    <a:pt x="33" y="151"/>
                    <a:pt x="33" y="151"/>
                    <a:pt x="33" y="151"/>
                  </a:cubicBezTo>
                  <a:cubicBezTo>
                    <a:pt x="33" y="150"/>
                    <a:pt x="33" y="150"/>
                    <a:pt x="32" y="149"/>
                  </a:cubicBezTo>
                  <a:cubicBezTo>
                    <a:pt x="31" y="149"/>
                    <a:pt x="31" y="148"/>
                    <a:pt x="31" y="148"/>
                  </a:cubicBezTo>
                  <a:moveTo>
                    <a:pt x="27" y="129"/>
                  </a:moveTo>
                  <a:cubicBezTo>
                    <a:pt x="29" y="135"/>
                    <a:pt x="30" y="141"/>
                    <a:pt x="30" y="146"/>
                  </a:cubicBezTo>
                  <a:cubicBezTo>
                    <a:pt x="31" y="146"/>
                    <a:pt x="31" y="145"/>
                    <a:pt x="32" y="144"/>
                  </a:cubicBezTo>
                  <a:cubicBezTo>
                    <a:pt x="32" y="144"/>
                    <a:pt x="32" y="144"/>
                    <a:pt x="32" y="143"/>
                  </a:cubicBezTo>
                  <a:cubicBezTo>
                    <a:pt x="32" y="143"/>
                    <a:pt x="32" y="142"/>
                    <a:pt x="31" y="142"/>
                  </a:cubicBezTo>
                  <a:cubicBezTo>
                    <a:pt x="29" y="140"/>
                    <a:pt x="30" y="139"/>
                    <a:pt x="30" y="136"/>
                  </a:cubicBezTo>
                  <a:cubicBezTo>
                    <a:pt x="31" y="134"/>
                    <a:pt x="30" y="133"/>
                    <a:pt x="28" y="131"/>
                  </a:cubicBezTo>
                  <a:cubicBezTo>
                    <a:pt x="28" y="130"/>
                    <a:pt x="27" y="130"/>
                    <a:pt x="27" y="129"/>
                  </a:cubicBezTo>
                  <a:moveTo>
                    <a:pt x="23" y="120"/>
                  </a:moveTo>
                  <a:cubicBezTo>
                    <a:pt x="24" y="122"/>
                    <a:pt x="24" y="123"/>
                    <a:pt x="25" y="125"/>
                  </a:cubicBezTo>
                  <a:cubicBezTo>
                    <a:pt x="25" y="126"/>
                    <a:pt x="26" y="127"/>
                    <a:pt x="26" y="128"/>
                  </a:cubicBezTo>
                  <a:cubicBezTo>
                    <a:pt x="26" y="127"/>
                    <a:pt x="26" y="126"/>
                    <a:pt x="27" y="125"/>
                  </a:cubicBezTo>
                  <a:cubicBezTo>
                    <a:pt x="27" y="123"/>
                    <a:pt x="26" y="122"/>
                    <a:pt x="24" y="121"/>
                  </a:cubicBezTo>
                  <a:cubicBezTo>
                    <a:pt x="24" y="121"/>
                    <a:pt x="24" y="121"/>
                    <a:pt x="23" y="120"/>
                  </a:cubicBezTo>
                  <a:moveTo>
                    <a:pt x="4" y="1"/>
                  </a:moveTo>
                  <a:cubicBezTo>
                    <a:pt x="6" y="5"/>
                    <a:pt x="6" y="12"/>
                    <a:pt x="4" y="23"/>
                  </a:cubicBezTo>
                  <a:cubicBezTo>
                    <a:pt x="1" y="37"/>
                    <a:pt x="1" y="46"/>
                    <a:pt x="10" y="58"/>
                  </a:cubicBezTo>
                  <a:cubicBezTo>
                    <a:pt x="19" y="69"/>
                    <a:pt x="22" y="77"/>
                    <a:pt x="20" y="89"/>
                  </a:cubicBezTo>
                  <a:cubicBezTo>
                    <a:pt x="19" y="103"/>
                    <a:pt x="18" y="108"/>
                    <a:pt x="23" y="120"/>
                  </a:cubicBezTo>
                  <a:cubicBezTo>
                    <a:pt x="23" y="118"/>
                    <a:pt x="23" y="116"/>
                    <a:pt x="24" y="115"/>
                  </a:cubicBezTo>
                  <a:cubicBezTo>
                    <a:pt x="25" y="113"/>
                    <a:pt x="24" y="112"/>
                    <a:pt x="23" y="111"/>
                  </a:cubicBezTo>
                  <a:cubicBezTo>
                    <a:pt x="22" y="110"/>
                    <a:pt x="20" y="109"/>
                    <a:pt x="20" y="108"/>
                  </a:cubicBezTo>
                  <a:cubicBezTo>
                    <a:pt x="20" y="103"/>
                    <a:pt x="19" y="94"/>
                    <a:pt x="21" y="92"/>
                  </a:cubicBezTo>
                  <a:cubicBezTo>
                    <a:pt x="22" y="92"/>
                    <a:pt x="22" y="92"/>
                    <a:pt x="23" y="92"/>
                  </a:cubicBezTo>
                  <a:cubicBezTo>
                    <a:pt x="24" y="92"/>
                    <a:pt x="26" y="93"/>
                    <a:pt x="26" y="96"/>
                  </a:cubicBezTo>
                  <a:cubicBezTo>
                    <a:pt x="28" y="104"/>
                    <a:pt x="30" y="107"/>
                    <a:pt x="34" y="107"/>
                  </a:cubicBezTo>
                  <a:cubicBezTo>
                    <a:pt x="38" y="107"/>
                    <a:pt x="38" y="105"/>
                    <a:pt x="38" y="102"/>
                  </a:cubicBezTo>
                  <a:cubicBezTo>
                    <a:pt x="38" y="101"/>
                    <a:pt x="38" y="101"/>
                    <a:pt x="38" y="101"/>
                  </a:cubicBezTo>
                  <a:cubicBezTo>
                    <a:pt x="38" y="99"/>
                    <a:pt x="38" y="98"/>
                    <a:pt x="38" y="98"/>
                  </a:cubicBezTo>
                  <a:cubicBezTo>
                    <a:pt x="38" y="97"/>
                    <a:pt x="37" y="97"/>
                    <a:pt x="38" y="96"/>
                  </a:cubicBezTo>
                  <a:cubicBezTo>
                    <a:pt x="38" y="95"/>
                    <a:pt x="38" y="95"/>
                    <a:pt x="38" y="95"/>
                  </a:cubicBezTo>
                  <a:cubicBezTo>
                    <a:pt x="38" y="95"/>
                    <a:pt x="38" y="94"/>
                    <a:pt x="38" y="94"/>
                  </a:cubicBezTo>
                  <a:cubicBezTo>
                    <a:pt x="37" y="93"/>
                    <a:pt x="37" y="93"/>
                    <a:pt x="37" y="93"/>
                  </a:cubicBezTo>
                  <a:cubicBezTo>
                    <a:pt x="37" y="93"/>
                    <a:pt x="37" y="92"/>
                    <a:pt x="37" y="91"/>
                  </a:cubicBezTo>
                  <a:cubicBezTo>
                    <a:pt x="38" y="90"/>
                    <a:pt x="38" y="90"/>
                    <a:pt x="37" y="88"/>
                  </a:cubicBezTo>
                  <a:cubicBezTo>
                    <a:pt x="36" y="88"/>
                    <a:pt x="36" y="88"/>
                    <a:pt x="36" y="88"/>
                  </a:cubicBezTo>
                  <a:cubicBezTo>
                    <a:pt x="35" y="87"/>
                    <a:pt x="35" y="86"/>
                    <a:pt x="36" y="84"/>
                  </a:cubicBezTo>
                  <a:cubicBezTo>
                    <a:pt x="37" y="82"/>
                    <a:pt x="37" y="80"/>
                    <a:pt x="36" y="78"/>
                  </a:cubicBezTo>
                  <a:cubicBezTo>
                    <a:pt x="36" y="78"/>
                    <a:pt x="36" y="78"/>
                    <a:pt x="36" y="78"/>
                  </a:cubicBezTo>
                  <a:cubicBezTo>
                    <a:pt x="35" y="76"/>
                    <a:pt x="35" y="75"/>
                    <a:pt x="36" y="73"/>
                  </a:cubicBezTo>
                  <a:cubicBezTo>
                    <a:pt x="38" y="71"/>
                    <a:pt x="37" y="70"/>
                    <a:pt x="36" y="68"/>
                  </a:cubicBezTo>
                  <a:cubicBezTo>
                    <a:pt x="36" y="68"/>
                    <a:pt x="36" y="68"/>
                    <a:pt x="36" y="68"/>
                  </a:cubicBezTo>
                  <a:cubicBezTo>
                    <a:pt x="35" y="67"/>
                    <a:pt x="35" y="66"/>
                    <a:pt x="35" y="64"/>
                  </a:cubicBezTo>
                  <a:cubicBezTo>
                    <a:pt x="35" y="61"/>
                    <a:pt x="33" y="59"/>
                    <a:pt x="26" y="55"/>
                  </a:cubicBezTo>
                  <a:cubicBezTo>
                    <a:pt x="16" y="48"/>
                    <a:pt x="17" y="36"/>
                    <a:pt x="17" y="27"/>
                  </a:cubicBezTo>
                  <a:cubicBezTo>
                    <a:pt x="18" y="27"/>
                    <a:pt x="18" y="26"/>
                    <a:pt x="18" y="26"/>
                  </a:cubicBezTo>
                  <a:cubicBezTo>
                    <a:pt x="18" y="9"/>
                    <a:pt x="8" y="3"/>
                    <a:pt x="4" y="1"/>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 name="Freeform 8556">
              <a:extLst>
                <a:ext uri="{FF2B5EF4-FFF2-40B4-BE49-F238E27FC236}">
                  <a16:creationId xmlns:a16="http://schemas.microsoft.com/office/drawing/2014/main" id="{5D984C36-0BDD-4303-8416-E6419E6D2D13}"/>
                </a:ext>
              </a:extLst>
            </p:cNvPr>
            <p:cNvSpPr/>
            <p:nvPr/>
          </p:nvSpPr>
          <p:spPr bwMode="auto">
            <a:xfrm>
              <a:off x="5927725" y="3983038"/>
              <a:ext cx="47625" cy="193675"/>
            </a:xfrm>
            <a:custGeom>
              <a:avLst/>
              <a:gdLst>
                <a:gd name="T0" fmla="*/ 11 w 39"/>
                <a:gd name="T1" fmla="*/ 134 h 163"/>
                <a:gd name="T2" fmla="*/ 20 w 39"/>
                <a:gd name="T3" fmla="*/ 95 h 163"/>
                <a:gd name="T4" fmla="*/ 28 w 39"/>
                <a:gd name="T5" fmla="*/ 60 h 163"/>
                <a:gd name="T6" fmla="*/ 35 w 39"/>
                <a:gd name="T7" fmla="*/ 22 h 163"/>
                <a:gd name="T8" fmla="*/ 36 w 39"/>
                <a:gd name="T9" fmla="*/ 0 h 163"/>
                <a:gd name="T10" fmla="*/ 21 w 39"/>
                <a:gd name="T11" fmla="*/ 30 h 163"/>
                <a:gd name="T12" fmla="*/ 10 w 39"/>
                <a:gd name="T13" fmla="*/ 57 h 163"/>
                <a:gd name="T14" fmla="*/ 4 w 39"/>
                <a:gd name="T15" fmla="*/ 64 h 163"/>
                <a:gd name="T16" fmla="*/ 2 w 39"/>
                <a:gd name="T17" fmla="*/ 69 h 163"/>
                <a:gd name="T18" fmla="*/ 2 w 39"/>
                <a:gd name="T19" fmla="*/ 73 h 163"/>
                <a:gd name="T20" fmla="*/ 3 w 39"/>
                <a:gd name="T21" fmla="*/ 78 h 163"/>
                <a:gd name="T22" fmla="*/ 2 w 39"/>
                <a:gd name="T23" fmla="*/ 83 h 163"/>
                <a:gd name="T24" fmla="*/ 2 w 39"/>
                <a:gd name="T25" fmla="*/ 88 h 163"/>
                <a:gd name="T26" fmla="*/ 1 w 39"/>
                <a:gd name="T27" fmla="*/ 91 h 163"/>
                <a:gd name="T28" fmla="*/ 1 w 39"/>
                <a:gd name="T29" fmla="*/ 95 h 163"/>
                <a:gd name="T30" fmla="*/ 1 w 39"/>
                <a:gd name="T31" fmla="*/ 99 h 163"/>
                <a:gd name="T32" fmla="*/ 2 w 39"/>
                <a:gd name="T33" fmla="*/ 106 h 163"/>
                <a:gd name="T34" fmla="*/ 10 w 39"/>
                <a:gd name="T35" fmla="*/ 104 h 163"/>
                <a:gd name="T36" fmla="*/ 16 w 39"/>
                <a:gd name="T37" fmla="*/ 92 h 163"/>
                <a:gd name="T38" fmla="*/ 19 w 39"/>
                <a:gd name="T39" fmla="*/ 101 h 163"/>
                <a:gd name="T40" fmla="*/ 16 w 39"/>
                <a:gd name="T41" fmla="*/ 111 h 163"/>
                <a:gd name="T42" fmla="*/ 15 w 39"/>
                <a:gd name="T43" fmla="*/ 117 h 163"/>
                <a:gd name="T44" fmla="*/ 14 w 39"/>
                <a:gd name="T45" fmla="*/ 122 h 163"/>
                <a:gd name="T46" fmla="*/ 12 w 39"/>
                <a:gd name="T47" fmla="*/ 126 h 163"/>
                <a:gd name="T48" fmla="*/ 10 w 39"/>
                <a:gd name="T49" fmla="*/ 131 h 163"/>
                <a:gd name="T50" fmla="*/ 8 w 39"/>
                <a:gd name="T51" fmla="*/ 136 h 163"/>
                <a:gd name="T52" fmla="*/ 8 w 39"/>
                <a:gd name="T53" fmla="*/ 141 h 163"/>
                <a:gd name="T54" fmla="*/ 7 w 39"/>
                <a:gd name="T55" fmla="*/ 145 h 163"/>
                <a:gd name="T56" fmla="*/ 7 w 39"/>
                <a:gd name="T57" fmla="*/ 149 h 163"/>
                <a:gd name="T58" fmla="*/ 6 w 39"/>
                <a:gd name="T59" fmla="*/ 152 h 163"/>
                <a:gd name="T60" fmla="*/ 7 w 39"/>
                <a:gd name="T61" fmla="*/ 156 h 163"/>
                <a:gd name="T62" fmla="*/ 7 w 39"/>
                <a:gd name="T63" fmla="*/ 158 h 163"/>
                <a:gd name="T64" fmla="*/ 7 w 39"/>
                <a:gd name="T65" fmla="*/ 162 h 163"/>
                <a:gd name="T66" fmla="*/ 9 w 39"/>
                <a:gd name="T67" fmla="*/ 163 h 163"/>
                <a:gd name="T68" fmla="*/ 11 w 39"/>
                <a:gd name="T69" fmla="*/ 13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3">
                  <a:moveTo>
                    <a:pt x="11" y="134"/>
                  </a:moveTo>
                  <a:cubicBezTo>
                    <a:pt x="15" y="121"/>
                    <a:pt x="22" y="111"/>
                    <a:pt x="20" y="95"/>
                  </a:cubicBezTo>
                  <a:cubicBezTo>
                    <a:pt x="18" y="79"/>
                    <a:pt x="18" y="72"/>
                    <a:pt x="28" y="60"/>
                  </a:cubicBezTo>
                  <a:cubicBezTo>
                    <a:pt x="37" y="49"/>
                    <a:pt x="39" y="42"/>
                    <a:pt x="35" y="22"/>
                  </a:cubicBezTo>
                  <a:cubicBezTo>
                    <a:pt x="33" y="11"/>
                    <a:pt x="34" y="5"/>
                    <a:pt x="36" y="0"/>
                  </a:cubicBezTo>
                  <a:cubicBezTo>
                    <a:pt x="24" y="5"/>
                    <a:pt x="20" y="17"/>
                    <a:pt x="21" y="30"/>
                  </a:cubicBezTo>
                  <a:cubicBezTo>
                    <a:pt x="23" y="43"/>
                    <a:pt x="18" y="53"/>
                    <a:pt x="10" y="57"/>
                  </a:cubicBezTo>
                  <a:cubicBezTo>
                    <a:pt x="5" y="59"/>
                    <a:pt x="3" y="62"/>
                    <a:pt x="4" y="64"/>
                  </a:cubicBezTo>
                  <a:cubicBezTo>
                    <a:pt x="4" y="66"/>
                    <a:pt x="3" y="67"/>
                    <a:pt x="2" y="69"/>
                  </a:cubicBezTo>
                  <a:cubicBezTo>
                    <a:pt x="1" y="70"/>
                    <a:pt x="1" y="71"/>
                    <a:pt x="2" y="73"/>
                  </a:cubicBezTo>
                  <a:cubicBezTo>
                    <a:pt x="3" y="74"/>
                    <a:pt x="4" y="75"/>
                    <a:pt x="3" y="78"/>
                  </a:cubicBezTo>
                  <a:cubicBezTo>
                    <a:pt x="2" y="81"/>
                    <a:pt x="1" y="81"/>
                    <a:pt x="2" y="83"/>
                  </a:cubicBezTo>
                  <a:cubicBezTo>
                    <a:pt x="4" y="86"/>
                    <a:pt x="3" y="87"/>
                    <a:pt x="2" y="88"/>
                  </a:cubicBezTo>
                  <a:cubicBezTo>
                    <a:pt x="0" y="90"/>
                    <a:pt x="1" y="90"/>
                    <a:pt x="1" y="91"/>
                  </a:cubicBezTo>
                  <a:cubicBezTo>
                    <a:pt x="2" y="93"/>
                    <a:pt x="0" y="93"/>
                    <a:pt x="1" y="95"/>
                  </a:cubicBezTo>
                  <a:cubicBezTo>
                    <a:pt x="2" y="97"/>
                    <a:pt x="1" y="97"/>
                    <a:pt x="1" y="99"/>
                  </a:cubicBezTo>
                  <a:cubicBezTo>
                    <a:pt x="0" y="101"/>
                    <a:pt x="0" y="105"/>
                    <a:pt x="2" y="106"/>
                  </a:cubicBezTo>
                  <a:cubicBezTo>
                    <a:pt x="4" y="108"/>
                    <a:pt x="8" y="108"/>
                    <a:pt x="10" y="104"/>
                  </a:cubicBezTo>
                  <a:cubicBezTo>
                    <a:pt x="12" y="101"/>
                    <a:pt x="12" y="94"/>
                    <a:pt x="16" y="92"/>
                  </a:cubicBezTo>
                  <a:cubicBezTo>
                    <a:pt x="19" y="91"/>
                    <a:pt x="19" y="96"/>
                    <a:pt x="19" y="101"/>
                  </a:cubicBezTo>
                  <a:cubicBezTo>
                    <a:pt x="19" y="108"/>
                    <a:pt x="19" y="109"/>
                    <a:pt x="16" y="111"/>
                  </a:cubicBezTo>
                  <a:cubicBezTo>
                    <a:pt x="14" y="113"/>
                    <a:pt x="14" y="114"/>
                    <a:pt x="15" y="117"/>
                  </a:cubicBezTo>
                  <a:cubicBezTo>
                    <a:pt x="17" y="119"/>
                    <a:pt x="16" y="120"/>
                    <a:pt x="14" y="122"/>
                  </a:cubicBezTo>
                  <a:cubicBezTo>
                    <a:pt x="11" y="123"/>
                    <a:pt x="12" y="124"/>
                    <a:pt x="12" y="126"/>
                  </a:cubicBezTo>
                  <a:cubicBezTo>
                    <a:pt x="13" y="128"/>
                    <a:pt x="13" y="129"/>
                    <a:pt x="10" y="131"/>
                  </a:cubicBezTo>
                  <a:cubicBezTo>
                    <a:pt x="8" y="132"/>
                    <a:pt x="8" y="134"/>
                    <a:pt x="8" y="136"/>
                  </a:cubicBezTo>
                  <a:cubicBezTo>
                    <a:pt x="9" y="138"/>
                    <a:pt x="9" y="140"/>
                    <a:pt x="8" y="141"/>
                  </a:cubicBezTo>
                  <a:cubicBezTo>
                    <a:pt x="6" y="143"/>
                    <a:pt x="6" y="143"/>
                    <a:pt x="7" y="145"/>
                  </a:cubicBezTo>
                  <a:cubicBezTo>
                    <a:pt x="8" y="146"/>
                    <a:pt x="8" y="147"/>
                    <a:pt x="7" y="149"/>
                  </a:cubicBezTo>
                  <a:cubicBezTo>
                    <a:pt x="5" y="150"/>
                    <a:pt x="5" y="151"/>
                    <a:pt x="6" y="152"/>
                  </a:cubicBezTo>
                  <a:cubicBezTo>
                    <a:pt x="8" y="153"/>
                    <a:pt x="8" y="154"/>
                    <a:pt x="7" y="156"/>
                  </a:cubicBezTo>
                  <a:cubicBezTo>
                    <a:pt x="6" y="157"/>
                    <a:pt x="6" y="157"/>
                    <a:pt x="7" y="158"/>
                  </a:cubicBezTo>
                  <a:cubicBezTo>
                    <a:pt x="8" y="159"/>
                    <a:pt x="7" y="159"/>
                    <a:pt x="7" y="162"/>
                  </a:cubicBezTo>
                  <a:cubicBezTo>
                    <a:pt x="8" y="162"/>
                    <a:pt x="8" y="163"/>
                    <a:pt x="9" y="163"/>
                  </a:cubicBezTo>
                  <a:cubicBezTo>
                    <a:pt x="8" y="159"/>
                    <a:pt x="8" y="145"/>
                    <a:pt x="11" y="134"/>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 name="Freeform 8557">
              <a:extLst>
                <a:ext uri="{FF2B5EF4-FFF2-40B4-BE49-F238E27FC236}">
                  <a16:creationId xmlns:a16="http://schemas.microsoft.com/office/drawing/2014/main" id="{3C5B586F-8BAB-459A-BE08-CE708B43031D}"/>
                </a:ext>
              </a:extLst>
            </p:cNvPr>
            <p:cNvSpPr>
              <a:spLocks noEditPoints="1"/>
            </p:cNvSpPr>
            <p:nvPr/>
          </p:nvSpPr>
          <p:spPr bwMode="auto">
            <a:xfrm>
              <a:off x="5927725" y="3983038"/>
              <a:ext cx="47625" cy="193675"/>
            </a:xfrm>
            <a:custGeom>
              <a:avLst/>
              <a:gdLst>
                <a:gd name="T0" fmla="*/ 8 w 40"/>
                <a:gd name="T1" fmla="*/ 163 h 163"/>
                <a:gd name="T2" fmla="*/ 7 w 40"/>
                <a:gd name="T3" fmla="*/ 162 h 163"/>
                <a:gd name="T4" fmla="*/ 7 w 40"/>
                <a:gd name="T5" fmla="*/ 160 h 163"/>
                <a:gd name="T6" fmla="*/ 7 w 40"/>
                <a:gd name="T7" fmla="*/ 156 h 163"/>
                <a:gd name="T8" fmla="*/ 6 w 40"/>
                <a:gd name="T9" fmla="*/ 152 h 163"/>
                <a:gd name="T10" fmla="*/ 7 w 40"/>
                <a:gd name="T11" fmla="*/ 145 h 163"/>
                <a:gd name="T12" fmla="*/ 8 w 40"/>
                <a:gd name="T13" fmla="*/ 136 h 163"/>
                <a:gd name="T14" fmla="*/ 12 w 40"/>
                <a:gd name="T15" fmla="*/ 126 h 163"/>
                <a:gd name="T16" fmla="*/ 12 w 40"/>
                <a:gd name="T17" fmla="*/ 125 h 163"/>
                <a:gd name="T18" fmla="*/ 15 w 40"/>
                <a:gd name="T19" fmla="*/ 117 h 163"/>
                <a:gd name="T20" fmla="*/ 19 w 40"/>
                <a:gd name="T21" fmla="*/ 101 h 163"/>
                <a:gd name="T22" fmla="*/ 16 w 40"/>
                <a:gd name="T23" fmla="*/ 93 h 163"/>
                <a:gd name="T24" fmla="*/ 11 w 40"/>
                <a:gd name="T25" fmla="*/ 104 h 163"/>
                <a:gd name="T26" fmla="*/ 2 w 40"/>
                <a:gd name="T27" fmla="*/ 107 h 163"/>
                <a:gd name="T28" fmla="*/ 1 w 40"/>
                <a:gd name="T29" fmla="*/ 98 h 163"/>
                <a:gd name="T30" fmla="*/ 1 w 40"/>
                <a:gd name="T31" fmla="*/ 93 h 163"/>
                <a:gd name="T32" fmla="*/ 1 w 40"/>
                <a:gd name="T33" fmla="*/ 91 h 163"/>
                <a:gd name="T34" fmla="*/ 2 w 40"/>
                <a:gd name="T35" fmla="*/ 83 h 163"/>
                <a:gd name="T36" fmla="*/ 2 w 40"/>
                <a:gd name="T37" fmla="*/ 78 h 163"/>
                <a:gd name="T38" fmla="*/ 2 w 40"/>
                <a:gd name="T39" fmla="*/ 73 h 163"/>
                <a:gd name="T40" fmla="*/ 3 w 40"/>
                <a:gd name="T41" fmla="*/ 64 h 163"/>
                <a:gd name="T42" fmla="*/ 21 w 40"/>
                <a:gd name="T43" fmla="*/ 30 h 163"/>
                <a:gd name="T44" fmla="*/ 36 w 40"/>
                <a:gd name="T45" fmla="*/ 0 h 163"/>
                <a:gd name="T46" fmla="*/ 36 w 40"/>
                <a:gd name="T47" fmla="*/ 22 h 163"/>
                <a:gd name="T48" fmla="*/ 20 w 40"/>
                <a:gd name="T49" fmla="*/ 95 h 163"/>
                <a:gd name="T50" fmla="*/ 11 w 40"/>
                <a:gd name="T51" fmla="*/ 134 h 163"/>
                <a:gd name="T52" fmla="*/ 9 w 40"/>
                <a:gd name="T53" fmla="*/ 163 h 163"/>
                <a:gd name="T54" fmla="*/ 8 w 40"/>
                <a:gd name="T55" fmla="*/ 162 h 163"/>
                <a:gd name="T56" fmla="*/ 8 w 40"/>
                <a:gd name="T57" fmla="*/ 156 h 163"/>
                <a:gd name="T58" fmla="*/ 7 w 40"/>
                <a:gd name="T59" fmla="*/ 157 h 163"/>
                <a:gd name="T60" fmla="*/ 7 w 40"/>
                <a:gd name="T61" fmla="*/ 162 h 163"/>
                <a:gd name="T62" fmla="*/ 18 w 40"/>
                <a:gd name="T63" fmla="*/ 92 h 163"/>
                <a:gd name="T64" fmla="*/ 16 w 40"/>
                <a:gd name="T65" fmla="*/ 112 h 163"/>
                <a:gd name="T66" fmla="*/ 14 w 40"/>
                <a:gd name="T67" fmla="*/ 122 h 163"/>
                <a:gd name="T68" fmla="*/ 13 w 40"/>
                <a:gd name="T69" fmla="*/ 126 h 163"/>
                <a:gd name="T70" fmla="*/ 11 w 40"/>
                <a:gd name="T71" fmla="*/ 131 h 163"/>
                <a:gd name="T72" fmla="*/ 8 w 40"/>
                <a:gd name="T73" fmla="*/ 142 h 163"/>
                <a:gd name="T74" fmla="*/ 7 w 40"/>
                <a:gd name="T75" fmla="*/ 149 h 163"/>
                <a:gd name="T76" fmla="*/ 8 w 40"/>
                <a:gd name="T77" fmla="*/ 154 h 163"/>
                <a:gd name="T78" fmla="*/ 14 w 40"/>
                <a:gd name="T79" fmla="*/ 125 h 163"/>
                <a:gd name="T80" fmla="*/ 27 w 40"/>
                <a:gd name="T81" fmla="*/ 60 h 163"/>
                <a:gd name="T82" fmla="*/ 35 w 40"/>
                <a:gd name="T83" fmla="*/ 1 h 163"/>
                <a:gd name="T84" fmla="*/ 11 w 40"/>
                <a:gd name="T85" fmla="*/ 57 h 163"/>
                <a:gd name="T86" fmla="*/ 2 w 40"/>
                <a:gd name="T87" fmla="*/ 69 h 163"/>
                <a:gd name="T88" fmla="*/ 3 w 40"/>
                <a:gd name="T89" fmla="*/ 73 h 163"/>
                <a:gd name="T90" fmla="*/ 2 w 40"/>
                <a:gd name="T91" fmla="*/ 79 h 163"/>
                <a:gd name="T92" fmla="*/ 2 w 40"/>
                <a:gd name="T93" fmla="*/ 89 h 163"/>
                <a:gd name="T94" fmla="*/ 2 w 40"/>
                <a:gd name="T95" fmla="*/ 91 h 163"/>
                <a:gd name="T96" fmla="*/ 1 w 40"/>
                <a:gd name="T97" fmla="*/ 95 h 163"/>
                <a:gd name="T98" fmla="*/ 1 w 40"/>
                <a:gd name="T99" fmla="*/ 99 h 163"/>
                <a:gd name="T100" fmla="*/ 5 w 40"/>
                <a:gd name="T101" fmla="*/ 107 h 163"/>
                <a:gd name="T102" fmla="*/ 12 w 40"/>
                <a:gd name="T103" fmla="*/ 99 h 163"/>
                <a:gd name="T104" fmla="*/ 17 w 40"/>
                <a:gd name="T105" fmla="*/ 9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163">
                  <a:moveTo>
                    <a:pt x="9" y="163"/>
                  </a:moveTo>
                  <a:cubicBezTo>
                    <a:pt x="8" y="163"/>
                    <a:pt x="8" y="163"/>
                    <a:pt x="8" y="163"/>
                  </a:cubicBezTo>
                  <a:cubicBezTo>
                    <a:pt x="8" y="163"/>
                    <a:pt x="7" y="162"/>
                    <a:pt x="7" y="162"/>
                  </a:cubicBezTo>
                  <a:cubicBezTo>
                    <a:pt x="7" y="162"/>
                    <a:pt x="7" y="162"/>
                    <a:pt x="7" y="162"/>
                  </a:cubicBezTo>
                  <a:cubicBezTo>
                    <a:pt x="7" y="162"/>
                    <a:pt x="7" y="162"/>
                    <a:pt x="7" y="162"/>
                  </a:cubicBezTo>
                  <a:cubicBezTo>
                    <a:pt x="7" y="161"/>
                    <a:pt x="7" y="160"/>
                    <a:pt x="7" y="160"/>
                  </a:cubicBezTo>
                  <a:cubicBezTo>
                    <a:pt x="7" y="159"/>
                    <a:pt x="7" y="158"/>
                    <a:pt x="7" y="158"/>
                  </a:cubicBezTo>
                  <a:cubicBezTo>
                    <a:pt x="6" y="157"/>
                    <a:pt x="6" y="157"/>
                    <a:pt x="7" y="156"/>
                  </a:cubicBezTo>
                  <a:cubicBezTo>
                    <a:pt x="7" y="155"/>
                    <a:pt x="7" y="155"/>
                    <a:pt x="7" y="155"/>
                  </a:cubicBezTo>
                  <a:cubicBezTo>
                    <a:pt x="8" y="154"/>
                    <a:pt x="8" y="154"/>
                    <a:pt x="6" y="152"/>
                  </a:cubicBezTo>
                  <a:cubicBezTo>
                    <a:pt x="5" y="151"/>
                    <a:pt x="5" y="150"/>
                    <a:pt x="7" y="148"/>
                  </a:cubicBezTo>
                  <a:cubicBezTo>
                    <a:pt x="8" y="147"/>
                    <a:pt x="8" y="146"/>
                    <a:pt x="7" y="145"/>
                  </a:cubicBezTo>
                  <a:cubicBezTo>
                    <a:pt x="6" y="143"/>
                    <a:pt x="6" y="143"/>
                    <a:pt x="7" y="141"/>
                  </a:cubicBezTo>
                  <a:cubicBezTo>
                    <a:pt x="9" y="140"/>
                    <a:pt x="8" y="138"/>
                    <a:pt x="8" y="136"/>
                  </a:cubicBezTo>
                  <a:cubicBezTo>
                    <a:pt x="7" y="134"/>
                    <a:pt x="8" y="132"/>
                    <a:pt x="10" y="130"/>
                  </a:cubicBezTo>
                  <a:cubicBezTo>
                    <a:pt x="12" y="129"/>
                    <a:pt x="12" y="128"/>
                    <a:pt x="12" y="126"/>
                  </a:cubicBezTo>
                  <a:cubicBezTo>
                    <a:pt x="12" y="126"/>
                    <a:pt x="12" y="126"/>
                    <a:pt x="12" y="126"/>
                  </a:cubicBezTo>
                  <a:cubicBezTo>
                    <a:pt x="12" y="125"/>
                    <a:pt x="12" y="125"/>
                    <a:pt x="12" y="125"/>
                  </a:cubicBezTo>
                  <a:cubicBezTo>
                    <a:pt x="12" y="123"/>
                    <a:pt x="12" y="123"/>
                    <a:pt x="13" y="122"/>
                  </a:cubicBezTo>
                  <a:cubicBezTo>
                    <a:pt x="16" y="120"/>
                    <a:pt x="16" y="119"/>
                    <a:pt x="15" y="117"/>
                  </a:cubicBezTo>
                  <a:cubicBezTo>
                    <a:pt x="14" y="114"/>
                    <a:pt x="13" y="113"/>
                    <a:pt x="16" y="111"/>
                  </a:cubicBezTo>
                  <a:cubicBezTo>
                    <a:pt x="18" y="109"/>
                    <a:pt x="19" y="108"/>
                    <a:pt x="19" y="101"/>
                  </a:cubicBezTo>
                  <a:cubicBezTo>
                    <a:pt x="19" y="99"/>
                    <a:pt x="19" y="94"/>
                    <a:pt x="17" y="93"/>
                  </a:cubicBezTo>
                  <a:cubicBezTo>
                    <a:pt x="17" y="92"/>
                    <a:pt x="16" y="92"/>
                    <a:pt x="16" y="93"/>
                  </a:cubicBezTo>
                  <a:cubicBezTo>
                    <a:pt x="14" y="93"/>
                    <a:pt x="13" y="96"/>
                    <a:pt x="12" y="99"/>
                  </a:cubicBezTo>
                  <a:cubicBezTo>
                    <a:pt x="12" y="101"/>
                    <a:pt x="11" y="103"/>
                    <a:pt x="11" y="104"/>
                  </a:cubicBezTo>
                  <a:cubicBezTo>
                    <a:pt x="9" y="107"/>
                    <a:pt x="7" y="108"/>
                    <a:pt x="5" y="108"/>
                  </a:cubicBezTo>
                  <a:cubicBezTo>
                    <a:pt x="3" y="108"/>
                    <a:pt x="2" y="107"/>
                    <a:pt x="2" y="107"/>
                  </a:cubicBezTo>
                  <a:cubicBezTo>
                    <a:pt x="0" y="105"/>
                    <a:pt x="0" y="101"/>
                    <a:pt x="0" y="99"/>
                  </a:cubicBezTo>
                  <a:cubicBezTo>
                    <a:pt x="1" y="98"/>
                    <a:pt x="1" y="98"/>
                    <a:pt x="1" y="98"/>
                  </a:cubicBezTo>
                  <a:cubicBezTo>
                    <a:pt x="1" y="97"/>
                    <a:pt x="1" y="96"/>
                    <a:pt x="0" y="95"/>
                  </a:cubicBezTo>
                  <a:cubicBezTo>
                    <a:pt x="0" y="94"/>
                    <a:pt x="0" y="93"/>
                    <a:pt x="1" y="93"/>
                  </a:cubicBezTo>
                  <a:cubicBezTo>
                    <a:pt x="1" y="92"/>
                    <a:pt x="1" y="92"/>
                    <a:pt x="1" y="91"/>
                  </a:cubicBezTo>
                  <a:cubicBezTo>
                    <a:pt x="1" y="91"/>
                    <a:pt x="1" y="91"/>
                    <a:pt x="1" y="91"/>
                  </a:cubicBezTo>
                  <a:cubicBezTo>
                    <a:pt x="0" y="90"/>
                    <a:pt x="0" y="89"/>
                    <a:pt x="2" y="88"/>
                  </a:cubicBezTo>
                  <a:cubicBezTo>
                    <a:pt x="3" y="87"/>
                    <a:pt x="3" y="86"/>
                    <a:pt x="2" y="83"/>
                  </a:cubicBezTo>
                  <a:cubicBezTo>
                    <a:pt x="1" y="81"/>
                    <a:pt x="1" y="81"/>
                    <a:pt x="2" y="79"/>
                  </a:cubicBezTo>
                  <a:cubicBezTo>
                    <a:pt x="2" y="79"/>
                    <a:pt x="2" y="78"/>
                    <a:pt x="2" y="78"/>
                  </a:cubicBezTo>
                  <a:cubicBezTo>
                    <a:pt x="3" y="75"/>
                    <a:pt x="3" y="75"/>
                    <a:pt x="2" y="73"/>
                  </a:cubicBezTo>
                  <a:cubicBezTo>
                    <a:pt x="2" y="73"/>
                    <a:pt x="2" y="73"/>
                    <a:pt x="2" y="73"/>
                  </a:cubicBezTo>
                  <a:cubicBezTo>
                    <a:pt x="1" y="71"/>
                    <a:pt x="0" y="70"/>
                    <a:pt x="2" y="68"/>
                  </a:cubicBezTo>
                  <a:cubicBezTo>
                    <a:pt x="3" y="67"/>
                    <a:pt x="4" y="66"/>
                    <a:pt x="3" y="64"/>
                  </a:cubicBezTo>
                  <a:cubicBezTo>
                    <a:pt x="3" y="61"/>
                    <a:pt x="5" y="59"/>
                    <a:pt x="10" y="56"/>
                  </a:cubicBezTo>
                  <a:cubicBezTo>
                    <a:pt x="18" y="53"/>
                    <a:pt x="22" y="43"/>
                    <a:pt x="21" y="30"/>
                  </a:cubicBezTo>
                  <a:cubicBezTo>
                    <a:pt x="20" y="16"/>
                    <a:pt x="25" y="5"/>
                    <a:pt x="36" y="0"/>
                  </a:cubicBezTo>
                  <a:cubicBezTo>
                    <a:pt x="36" y="0"/>
                    <a:pt x="36" y="0"/>
                    <a:pt x="36" y="0"/>
                  </a:cubicBezTo>
                  <a:cubicBezTo>
                    <a:pt x="36" y="1"/>
                    <a:pt x="36" y="1"/>
                    <a:pt x="36" y="1"/>
                  </a:cubicBezTo>
                  <a:cubicBezTo>
                    <a:pt x="34" y="5"/>
                    <a:pt x="34" y="11"/>
                    <a:pt x="36" y="22"/>
                  </a:cubicBezTo>
                  <a:cubicBezTo>
                    <a:pt x="40" y="43"/>
                    <a:pt x="37" y="49"/>
                    <a:pt x="28" y="60"/>
                  </a:cubicBezTo>
                  <a:cubicBezTo>
                    <a:pt x="18" y="72"/>
                    <a:pt x="18" y="79"/>
                    <a:pt x="20" y="95"/>
                  </a:cubicBezTo>
                  <a:cubicBezTo>
                    <a:pt x="22" y="107"/>
                    <a:pt x="18" y="116"/>
                    <a:pt x="15" y="125"/>
                  </a:cubicBezTo>
                  <a:cubicBezTo>
                    <a:pt x="14" y="128"/>
                    <a:pt x="12" y="131"/>
                    <a:pt x="11" y="134"/>
                  </a:cubicBezTo>
                  <a:cubicBezTo>
                    <a:pt x="8" y="145"/>
                    <a:pt x="9" y="159"/>
                    <a:pt x="9" y="163"/>
                  </a:cubicBezTo>
                  <a:cubicBezTo>
                    <a:pt x="9" y="163"/>
                    <a:pt x="9" y="163"/>
                    <a:pt x="9" y="163"/>
                  </a:cubicBezTo>
                  <a:moveTo>
                    <a:pt x="7" y="162"/>
                  </a:moveTo>
                  <a:cubicBezTo>
                    <a:pt x="8" y="162"/>
                    <a:pt x="8" y="162"/>
                    <a:pt x="8" y="162"/>
                  </a:cubicBezTo>
                  <a:cubicBezTo>
                    <a:pt x="8" y="161"/>
                    <a:pt x="8" y="158"/>
                    <a:pt x="8" y="155"/>
                  </a:cubicBezTo>
                  <a:cubicBezTo>
                    <a:pt x="8" y="156"/>
                    <a:pt x="8" y="156"/>
                    <a:pt x="8" y="156"/>
                  </a:cubicBezTo>
                  <a:cubicBezTo>
                    <a:pt x="7" y="156"/>
                    <a:pt x="7" y="156"/>
                    <a:pt x="7" y="156"/>
                  </a:cubicBezTo>
                  <a:cubicBezTo>
                    <a:pt x="7" y="157"/>
                    <a:pt x="7" y="157"/>
                    <a:pt x="7" y="157"/>
                  </a:cubicBezTo>
                  <a:cubicBezTo>
                    <a:pt x="8" y="158"/>
                    <a:pt x="8" y="159"/>
                    <a:pt x="8" y="160"/>
                  </a:cubicBezTo>
                  <a:cubicBezTo>
                    <a:pt x="8" y="160"/>
                    <a:pt x="7" y="161"/>
                    <a:pt x="7" y="162"/>
                  </a:cubicBezTo>
                  <a:moveTo>
                    <a:pt x="17" y="92"/>
                  </a:moveTo>
                  <a:cubicBezTo>
                    <a:pt x="17" y="92"/>
                    <a:pt x="18" y="92"/>
                    <a:pt x="18" y="92"/>
                  </a:cubicBezTo>
                  <a:cubicBezTo>
                    <a:pt x="19" y="94"/>
                    <a:pt x="19" y="97"/>
                    <a:pt x="19" y="101"/>
                  </a:cubicBezTo>
                  <a:cubicBezTo>
                    <a:pt x="19" y="108"/>
                    <a:pt x="19" y="109"/>
                    <a:pt x="16" y="112"/>
                  </a:cubicBezTo>
                  <a:cubicBezTo>
                    <a:pt x="14" y="113"/>
                    <a:pt x="14" y="114"/>
                    <a:pt x="16" y="116"/>
                  </a:cubicBezTo>
                  <a:cubicBezTo>
                    <a:pt x="17" y="120"/>
                    <a:pt x="16" y="120"/>
                    <a:pt x="14" y="122"/>
                  </a:cubicBezTo>
                  <a:cubicBezTo>
                    <a:pt x="12" y="123"/>
                    <a:pt x="12" y="124"/>
                    <a:pt x="12" y="125"/>
                  </a:cubicBezTo>
                  <a:cubicBezTo>
                    <a:pt x="13" y="125"/>
                    <a:pt x="13" y="125"/>
                    <a:pt x="13" y="126"/>
                  </a:cubicBezTo>
                  <a:cubicBezTo>
                    <a:pt x="13" y="126"/>
                    <a:pt x="13" y="126"/>
                    <a:pt x="13" y="126"/>
                  </a:cubicBezTo>
                  <a:cubicBezTo>
                    <a:pt x="13" y="128"/>
                    <a:pt x="13" y="129"/>
                    <a:pt x="11" y="131"/>
                  </a:cubicBezTo>
                  <a:cubicBezTo>
                    <a:pt x="8" y="133"/>
                    <a:pt x="8" y="134"/>
                    <a:pt x="9" y="136"/>
                  </a:cubicBezTo>
                  <a:cubicBezTo>
                    <a:pt x="9" y="138"/>
                    <a:pt x="9" y="140"/>
                    <a:pt x="8" y="142"/>
                  </a:cubicBezTo>
                  <a:cubicBezTo>
                    <a:pt x="6" y="143"/>
                    <a:pt x="6" y="143"/>
                    <a:pt x="7" y="144"/>
                  </a:cubicBezTo>
                  <a:cubicBezTo>
                    <a:pt x="9" y="146"/>
                    <a:pt x="9" y="147"/>
                    <a:pt x="7" y="149"/>
                  </a:cubicBezTo>
                  <a:cubicBezTo>
                    <a:pt x="6" y="150"/>
                    <a:pt x="6" y="151"/>
                    <a:pt x="7" y="152"/>
                  </a:cubicBezTo>
                  <a:cubicBezTo>
                    <a:pt x="7" y="152"/>
                    <a:pt x="8" y="153"/>
                    <a:pt x="8" y="154"/>
                  </a:cubicBezTo>
                  <a:cubicBezTo>
                    <a:pt x="8" y="148"/>
                    <a:pt x="9" y="141"/>
                    <a:pt x="11" y="134"/>
                  </a:cubicBezTo>
                  <a:cubicBezTo>
                    <a:pt x="12" y="131"/>
                    <a:pt x="13" y="128"/>
                    <a:pt x="14" y="125"/>
                  </a:cubicBezTo>
                  <a:cubicBezTo>
                    <a:pt x="18" y="116"/>
                    <a:pt x="21" y="107"/>
                    <a:pt x="19" y="95"/>
                  </a:cubicBezTo>
                  <a:cubicBezTo>
                    <a:pt x="17" y="79"/>
                    <a:pt x="18" y="72"/>
                    <a:pt x="27" y="60"/>
                  </a:cubicBezTo>
                  <a:cubicBezTo>
                    <a:pt x="38" y="47"/>
                    <a:pt x="38" y="40"/>
                    <a:pt x="35" y="22"/>
                  </a:cubicBezTo>
                  <a:cubicBezTo>
                    <a:pt x="33" y="12"/>
                    <a:pt x="33" y="6"/>
                    <a:pt x="35" y="1"/>
                  </a:cubicBezTo>
                  <a:cubicBezTo>
                    <a:pt x="25" y="6"/>
                    <a:pt x="21" y="16"/>
                    <a:pt x="22" y="30"/>
                  </a:cubicBezTo>
                  <a:cubicBezTo>
                    <a:pt x="23" y="43"/>
                    <a:pt x="19" y="53"/>
                    <a:pt x="11" y="57"/>
                  </a:cubicBezTo>
                  <a:cubicBezTo>
                    <a:pt x="4" y="60"/>
                    <a:pt x="4" y="62"/>
                    <a:pt x="4" y="64"/>
                  </a:cubicBezTo>
                  <a:cubicBezTo>
                    <a:pt x="5" y="66"/>
                    <a:pt x="4" y="67"/>
                    <a:pt x="2" y="69"/>
                  </a:cubicBezTo>
                  <a:cubicBezTo>
                    <a:pt x="1" y="70"/>
                    <a:pt x="2" y="71"/>
                    <a:pt x="3" y="73"/>
                  </a:cubicBezTo>
                  <a:cubicBezTo>
                    <a:pt x="3" y="73"/>
                    <a:pt x="3" y="73"/>
                    <a:pt x="3" y="73"/>
                  </a:cubicBezTo>
                  <a:cubicBezTo>
                    <a:pt x="4" y="74"/>
                    <a:pt x="4" y="75"/>
                    <a:pt x="3" y="78"/>
                  </a:cubicBezTo>
                  <a:cubicBezTo>
                    <a:pt x="3" y="79"/>
                    <a:pt x="3" y="79"/>
                    <a:pt x="2" y="79"/>
                  </a:cubicBezTo>
                  <a:cubicBezTo>
                    <a:pt x="2" y="81"/>
                    <a:pt x="2" y="81"/>
                    <a:pt x="3" y="83"/>
                  </a:cubicBezTo>
                  <a:cubicBezTo>
                    <a:pt x="4" y="86"/>
                    <a:pt x="4" y="87"/>
                    <a:pt x="2" y="89"/>
                  </a:cubicBezTo>
                  <a:cubicBezTo>
                    <a:pt x="1" y="90"/>
                    <a:pt x="1" y="90"/>
                    <a:pt x="1" y="91"/>
                  </a:cubicBezTo>
                  <a:cubicBezTo>
                    <a:pt x="2" y="91"/>
                    <a:pt x="2" y="91"/>
                    <a:pt x="2" y="91"/>
                  </a:cubicBezTo>
                  <a:cubicBezTo>
                    <a:pt x="2" y="92"/>
                    <a:pt x="2" y="93"/>
                    <a:pt x="1" y="93"/>
                  </a:cubicBezTo>
                  <a:cubicBezTo>
                    <a:pt x="1" y="94"/>
                    <a:pt x="1" y="94"/>
                    <a:pt x="1" y="95"/>
                  </a:cubicBezTo>
                  <a:cubicBezTo>
                    <a:pt x="2" y="96"/>
                    <a:pt x="2" y="97"/>
                    <a:pt x="1" y="98"/>
                  </a:cubicBezTo>
                  <a:cubicBezTo>
                    <a:pt x="1" y="99"/>
                    <a:pt x="1" y="99"/>
                    <a:pt x="1" y="99"/>
                  </a:cubicBezTo>
                  <a:cubicBezTo>
                    <a:pt x="1" y="101"/>
                    <a:pt x="1" y="105"/>
                    <a:pt x="2" y="106"/>
                  </a:cubicBezTo>
                  <a:cubicBezTo>
                    <a:pt x="3" y="107"/>
                    <a:pt x="4" y="107"/>
                    <a:pt x="5" y="107"/>
                  </a:cubicBezTo>
                  <a:cubicBezTo>
                    <a:pt x="6" y="107"/>
                    <a:pt x="9" y="106"/>
                    <a:pt x="10" y="104"/>
                  </a:cubicBezTo>
                  <a:cubicBezTo>
                    <a:pt x="11" y="103"/>
                    <a:pt x="11" y="101"/>
                    <a:pt x="12" y="99"/>
                  </a:cubicBezTo>
                  <a:cubicBezTo>
                    <a:pt x="13" y="96"/>
                    <a:pt x="13" y="93"/>
                    <a:pt x="16" y="92"/>
                  </a:cubicBezTo>
                  <a:cubicBezTo>
                    <a:pt x="16" y="92"/>
                    <a:pt x="16" y="92"/>
                    <a:pt x="17" y="92"/>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 name="Freeform 8558">
              <a:extLst>
                <a:ext uri="{FF2B5EF4-FFF2-40B4-BE49-F238E27FC236}">
                  <a16:creationId xmlns:a16="http://schemas.microsoft.com/office/drawing/2014/main" id="{DDCDD963-44BA-49A3-9971-758AF2D2ECDE}"/>
                </a:ext>
              </a:extLst>
            </p:cNvPr>
            <p:cNvSpPr/>
            <p:nvPr/>
          </p:nvSpPr>
          <p:spPr bwMode="auto">
            <a:xfrm>
              <a:off x="5781675" y="3930650"/>
              <a:ext cx="142875" cy="247650"/>
            </a:xfrm>
            <a:custGeom>
              <a:avLst/>
              <a:gdLst>
                <a:gd name="T0" fmla="*/ 119 w 121"/>
                <a:gd name="T1" fmla="*/ 106 h 208"/>
                <a:gd name="T2" fmla="*/ 102 w 121"/>
                <a:gd name="T3" fmla="*/ 66 h 208"/>
                <a:gd name="T4" fmla="*/ 65 w 121"/>
                <a:gd name="T5" fmla="*/ 16 h 208"/>
                <a:gd name="T6" fmla="*/ 37 w 121"/>
                <a:gd name="T7" fmla="*/ 6 h 208"/>
                <a:gd name="T8" fmla="*/ 4 w 121"/>
                <a:gd name="T9" fmla="*/ 17 h 208"/>
                <a:gd name="T10" fmla="*/ 33 w 121"/>
                <a:gd name="T11" fmla="*/ 44 h 208"/>
                <a:gd name="T12" fmla="*/ 16 w 121"/>
                <a:gd name="T13" fmla="*/ 40 h 208"/>
                <a:gd name="T14" fmla="*/ 35 w 121"/>
                <a:gd name="T15" fmla="*/ 7 h 208"/>
                <a:gd name="T16" fmla="*/ 64 w 121"/>
                <a:gd name="T17" fmla="*/ 18 h 208"/>
                <a:gd name="T18" fmla="*/ 83 w 121"/>
                <a:gd name="T19" fmla="*/ 55 h 208"/>
                <a:gd name="T20" fmla="*/ 98 w 121"/>
                <a:gd name="T21" fmla="*/ 120 h 208"/>
                <a:gd name="T22" fmla="*/ 107 w 121"/>
                <a:gd name="T23" fmla="*/ 182 h 208"/>
                <a:gd name="T24" fmla="*/ 111 w 121"/>
                <a:gd name="T25" fmla="*/ 207 h 208"/>
                <a:gd name="T26" fmla="*/ 100 w 121"/>
                <a:gd name="T27" fmla="*/ 133 h 208"/>
                <a:gd name="T28" fmla="*/ 83 w 121"/>
                <a:gd name="T29" fmla="*/ 67 h 208"/>
                <a:gd name="T30" fmla="*/ 98 w 121"/>
                <a:gd name="T31" fmla="*/ 70 h 208"/>
                <a:gd name="T32" fmla="*/ 115 w 121"/>
                <a:gd name="T33" fmla="*/ 108 h 208"/>
                <a:gd name="T34" fmla="*/ 117 w 121"/>
                <a:gd name="T35" fmla="*/ 117 h 208"/>
                <a:gd name="T36" fmla="*/ 117 w 121"/>
                <a:gd name="T37" fmla="*/ 128 h 208"/>
                <a:gd name="T38" fmla="*/ 118 w 121"/>
                <a:gd name="T39" fmla="*/ 136 h 208"/>
                <a:gd name="T40" fmla="*/ 118 w 121"/>
                <a:gd name="T41" fmla="*/ 140 h 208"/>
                <a:gd name="T42" fmla="*/ 114 w 121"/>
                <a:gd name="T43" fmla="*/ 151 h 208"/>
                <a:gd name="T44" fmla="*/ 101 w 121"/>
                <a:gd name="T45" fmla="*/ 136 h 208"/>
                <a:gd name="T46" fmla="*/ 104 w 121"/>
                <a:gd name="T47" fmla="*/ 159 h 208"/>
                <a:gd name="T48" fmla="*/ 107 w 121"/>
                <a:gd name="T49" fmla="*/ 170 h 208"/>
                <a:gd name="T50" fmla="*/ 111 w 121"/>
                <a:gd name="T51" fmla="*/ 181 h 208"/>
                <a:gd name="T52" fmla="*/ 112 w 121"/>
                <a:gd name="T53" fmla="*/ 189 h 208"/>
                <a:gd name="T54" fmla="*/ 113 w 121"/>
                <a:gd name="T55" fmla="*/ 196 h 208"/>
                <a:gd name="T56" fmla="*/ 112 w 121"/>
                <a:gd name="T57" fmla="*/ 202 h 208"/>
                <a:gd name="T58" fmla="*/ 112 w 121"/>
                <a:gd name="T59" fmla="*/ 205 h 208"/>
                <a:gd name="T60" fmla="*/ 113 w 121"/>
                <a:gd name="T61" fmla="*/ 202 h 208"/>
                <a:gd name="T62" fmla="*/ 114 w 121"/>
                <a:gd name="T63" fmla="*/ 197 h 208"/>
                <a:gd name="T64" fmla="*/ 113 w 121"/>
                <a:gd name="T65" fmla="*/ 189 h 208"/>
                <a:gd name="T66" fmla="*/ 112 w 121"/>
                <a:gd name="T67" fmla="*/ 180 h 208"/>
                <a:gd name="T68" fmla="*/ 108 w 121"/>
                <a:gd name="T69" fmla="*/ 171 h 208"/>
                <a:gd name="T70" fmla="*/ 105 w 121"/>
                <a:gd name="T71" fmla="*/ 161 h 208"/>
                <a:gd name="T72" fmla="*/ 101 w 121"/>
                <a:gd name="T73" fmla="*/ 141 h 208"/>
                <a:gd name="T74" fmla="*/ 114 w 121"/>
                <a:gd name="T75" fmla="*/ 153 h 208"/>
                <a:gd name="T76" fmla="*/ 119 w 121"/>
                <a:gd name="T77" fmla="*/ 141 h 208"/>
                <a:gd name="T78" fmla="*/ 119 w 121"/>
                <a:gd name="T79" fmla="*/ 135 h 208"/>
                <a:gd name="T80" fmla="*/ 119 w 121"/>
                <a:gd name="T81" fmla="*/ 129 h 208"/>
                <a:gd name="T82" fmla="*/ 119 w 121"/>
                <a:gd name="T83" fmla="*/ 11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208">
                  <a:moveTo>
                    <a:pt x="119" y="112"/>
                  </a:moveTo>
                  <a:cubicBezTo>
                    <a:pt x="116" y="109"/>
                    <a:pt x="117" y="108"/>
                    <a:pt x="119" y="106"/>
                  </a:cubicBezTo>
                  <a:cubicBezTo>
                    <a:pt x="121" y="103"/>
                    <a:pt x="119" y="98"/>
                    <a:pt x="113" y="91"/>
                  </a:cubicBezTo>
                  <a:cubicBezTo>
                    <a:pt x="103" y="81"/>
                    <a:pt x="105" y="79"/>
                    <a:pt x="102" y="66"/>
                  </a:cubicBezTo>
                  <a:cubicBezTo>
                    <a:pt x="100" y="52"/>
                    <a:pt x="93" y="48"/>
                    <a:pt x="80" y="41"/>
                  </a:cubicBezTo>
                  <a:cubicBezTo>
                    <a:pt x="65" y="34"/>
                    <a:pt x="68" y="23"/>
                    <a:pt x="65" y="16"/>
                  </a:cubicBezTo>
                  <a:cubicBezTo>
                    <a:pt x="63" y="8"/>
                    <a:pt x="54" y="7"/>
                    <a:pt x="47" y="9"/>
                  </a:cubicBezTo>
                  <a:cubicBezTo>
                    <a:pt x="41" y="10"/>
                    <a:pt x="39" y="9"/>
                    <a:pt x="37" y="6"/>
                  </a:cubicBezTo>
                  <a:cubicBezTo>
                    <a:pt x="34" y="4"/>
                    <a:pt x="33" y="2"/>
                    <a:pt x="28" y="2"/>
                  </a:cubicBezTo>
                  <a:cubicBezTo>
                    <a:pt x="20" y="2"/>
                    <a:pt x="7" y="8"/>
                    <a:pt x="4" y="17"/>
                  </a:cubicBezTo>
                  <a:cubicBezTo>
                    <a:pt x="0" y="28"/>
                    <a:pt x="5" y="41"/>
                    <a:pt x="19" y="44"/>
                  </a:cubicBezTo>
                  <a:cubicBezTo>
                    <a:pt x="25" y="44"/>
                    <a:pt x="30" y="44"/>
                    <a:pt x="33" y="44"/>
                  </a:cubicBezTo>
                  <a:cubicBezTo>
                    <a:pt x="38" y="43"/>
                    <a:pt x="41" y="40"/>
                    <a:pt x="39" y="40"/>
                  </a:cubicBezTo>
                  <a:cubicBezTo>
                    <a:pt x="39" y="40"/>
                    <a:pt x="29" y="45"/>
                    <a:pt x="16" y="40"/>
                  </a:cubicBezTo>
                  <a:cubicBezTo>
                    <a:pt x="6" y="36"/>
                    <a:pt x="1" y="24"/>
                    <a:pt x="8" y="14"/>
                  </a:cubicBezTo>
                  <a:cubicBezTo>
                    <a:pt x="15" y="5"/>
                    <a:pt x="29" y="0"/>
                    <a:pt x="35" y="7"/>
                  </a:cubicBezTo>
                  <a:cubicBezTo>
                    <a:pt x="40" y="12"/>
                    <a:pt x="44" y="11"/>
                    <a:pt x="49" y="9"/>
                  </a:cubicBezTo>
                  <a:cubicBezTo>
                    <a:pt x="53" y="8"/>
                    <a:pt x="63" y="10"/>
                    <a:pt x="64" y="18"/>
                  </a:cubicBezTo>
                  <a:cubicBezTo>
                    <a:pt x="65" y="27"/>
                    <a:pt x="65" y="35"/>
                    <a:pt x="74" y="40"/>
                  </a:cubicBezTo>
                  <a:cubicBezTo>
                    <a:pt x="83" y="44"/>
                    <a:pt x="84" y="48"/>
                    <a:pt x="83" y="55"/>
                  </a:cubicBezTo>
                  <a:cubicBezTo>
                    <a:pt x="82" y="62"/>
                    <a:pt x="78" y="83"/>
                    <a:pt x="82" y="92"/>
                  </a:cubicBezTo>
                  <a:cubicBezTo>
                    <a:pt x="86" y="102"/>
                    <a:pt x="96" y="109"/>
                    <a:pt x="98" y="120"/>
                  </a:cubicBezTo>
                  <a:cubicBezTo>
                    <a:pt x="100" y="129"/>
                    <a:pt x="95" y="144"/>
                    <a:pt x="97" y="153"/>
                  </a:cubicBezTo>
                  <a:cubicBezTo>
                    <a:pt x="100" y="165"/>
                    <a:pt x="106" y="173"/>
                    <a:pt x="107" y="182"/>
                  </a:cubicBezTo>
                  <a:cubicBezTo>
                    <a:pt x="109" y="191"/>
                    <a:pt x="109" y="198"/>
                    <a:pt x="109" y="203"/>
                  </a:cubicBezTo>
                  <a:cubicBezTo>
                    <a:pt x="108" y="208"/>
                    <a:pt x="109" y="208"/>
                    <a:pt x="111" y="207"/>
                  </a:cubicBezTo>
                  <a:cubicBezTo>
                    <a:pt x="111" y="201"/>
                    <a:pt x="111" y="183"/>
                    <a:pt x="105" y="169"/>
                  </a:cubicBezTo>
                  <a:cubicBezTo>
                    <a:pt x="98" y="152"/>
                    <a:pt x="98" y="149"/>
                    <a:pt x="100" y="133"/>
                  </a:cubicBezTo>
                  <a:cubicBezTo>
                    <a:pt x="102" y="121"/>
                    <a:pt x="99" y="113"/>
                    <a:pt x="89" y="102"/>
                  </a:cubicBezTo>
                  <a:cubicBezTo>
                    <a:pt x="81" y="90"/>
                    <a:pt x="81" y="80"/>
                    <a:pt x="83" y="67"/>
                  </a:cubicBezTo>
                  <a:cubicBezTo>
                    <a:pt x="86" y="55"/>
                    <a:pt x="86" y="48"/>
                    <a:pt x="83" y="45"/>
                  </a:cubicBezTo>
                  <a:cubicBezTo>
                    <a:pt x="95" y="49"/>
                    <a:pt x="98" y="61"/>
                    <a:pt x="98" y="70"/>
                  </a:cubicBezTo>
                  <a:cubicBezTo>
                    <a:pt x="97" y="78"/>
                    <a:pt x="96" y="92"/>
                    <a:pt x="106" y="99"/>
                  </a:cubicBezTo>
                  <a:cubicBezTo>
                    <a:pt x="112" y="102"/>
                    <a:pt x="115" y="105"/>
                    <a:pt x="115" y="108"/>
                  </a:cubicBezTo>
                  <a:cubicBezTo>
                    <a:pt x="115" y="111"/>
                    <a:pt x="116" y="111"/>
                    <a:pt x="117" y="112"/>
                  </a:cubicBezTo>
                  <a:cubicBezTo>
                    <a:pt x="118" y="114"/>
                    <a:pt x="118" y="115"/>
                    <a:pt x="117" y="117"/>
                  </a:cubicBezTo>
                  <a:cubicBezTo>
                    <a:pt x="115" y="119"/>
                    <a:pt x="116" y="120"/>
                    <a:pt x="117" y="122"/>
                  </a:cubicBezTo>
                  <a:cubicBezTo>
                    <a:pt x="117" y="124"/>
                    <a:pt x="118" y="126"/>
                    <a:pt x="117" y="128"/>
                  </a:cubicBezTo>
                  <a:cubicBezTo>
                    <a:pt x="115" y="130"/>
                    <a:pt x="116" y="131"/>
                    <a:pt x="117" y="132"/>
                  </a:cubicBezTo>
                  <a:cubicBezTo>
                    <a:pt x="118" y="133"/>
                    <a:pt x="118" y="135"/>
                    <a:pt x="118" y="136"/>
                  </a:cubicBezTo>
                  <a:cubicBezTo>
                    <a:pt x="117" y="137"/>
                    <a:pt x="118" y="137"/>
                    <a:pt x="118" y="138"/>
                  </a:cubicBezTo>
                  <a:cubicBezTo>
                    <a:pt x="119" y="139"/>
                    <a:pt x="118" y="139"/>
                    <a:pt x="118" y="140"/>
                  </a:cubicBezTo>
                  <a:cubicBezTo>
                    <a:pt x="118" y="141"/>
                    <a:pt x="119" y="142"/>
                    <a:pt x="118" y="145"/>
                  </a:cubicBezTo>
                  <a:cubicBezTo>
                    <a:pt x="118" y="148"/>
                    <a:pt x="118" y="152"/>
                    <a:pt x="114" y="151"/>
                  </a:cubicBezTo>
                  <a:cubicBezTo>
                    <a:pt x="110" y="151"/>
                    <a:pt x="108" y="148"/>
                    <a:pt x="106" y="140"/>
                  </a:cubicBezTo>
                  <a:cubicBezTo>
                    <a:pt x="105" y="136"/>
                    <a:pt x="103" y="135"/>
                    <a:pt x="101" y="136"/>
                  </a:cubicBezTo>
                  <a:cubicBezTo>
                    <a:pt x="100" y="138"/>
                    <a:pt x="100" y="147"/>
                    <a:pt x="100" y="152"/>
                  </a:cubicBezTo>
                  <a:cubicBezTo>
                    <a:pt x="101" y="155"/>
                    <a:pt x="106" y="156"/>
                    <a:pt x="104" y="159"/>
                  </a:cubicBezTo>
                  <a:cubicBezTo>
                    <a:pt x="103" y="162"/>
                    <a:pt x="103" y="164"/>
                    <a:pt x="105" y="165"/>
                  </a:cubicBezTo>
                  <a:cubicBezTo>
                    <a:pt x="106" y="166"/>
                    <a:pt x="107" y="167"/>
                    <a:pt x="107" y="170"/>
                  </a:cubicBezTo>
                  <a:cubicBezTo>
                    <a:pt x="106" y="172"/>
                    <a:pt x="106" y="173"/>
                    <a:pt x="108" y="175"/>
                  </a:cubicBezTo>
                  <a:cubicBezTo>
                    <a:pt x="111" y="177"/>
                    <a:pt x="111" y="178"/>
                    <a:pt x="111" y="181"/>
                  </a:cubicBezTo>
                  <a:cubicBezTo>
                    <a:pt x="110" y="183"/>
                    <a:pt x="110" y="184"/>
                    <a:pt x="111" y="185"/>
                  </a:cubicBezTo>
                  <a:cubicBezTo>
                    <a:pt x="113" y="187"/>
                    <a:pt x="113" y="187"/>
                    <a:pt x="112" y="189"/>
                  </a:cubicBezTo>
                  <a:cubicBezTo>
                    <a:pt x="110" y="190"/>
                    <a:pt x="110" y="192"/>
                    <a:pt x="112" y="193"/>
                  </a:cubicBezTo>
                  <a:cubicBezTo>
                    <a:pt x="114" y="194"/>
                    <a:pt x="114" y="195"/>
                    <a:pt x="113" y="196"/>
                  </a:cubicBezTo>
                  <a:cubicBezTo>
                    <a:pt x="111" y="198"/>
                    <a:pt x="111" y="199"/>
                    <a:pt x="112" y="200"/>
                  </a:cubicBezTo>
                  <a:cubicBezTo>
                    <a:pt x="113" y="201"/>
                    <a:pt x="113" y="201"/>
                    <a:pt x="112" y="202"/>
                  </a:cubicBezTo>
                  <a:cubicBezTo>
                    <a:pt x="111" y="202"/>
                    <a:pt x="111" y="203"/>
                    <a:pt x="112" y="204"/>
                  </a:cubicBezTo>
                  <a:cubicBezTo>
                    <a:pt x="112" y="204"/>
                    <a:pt x="113" y="204"/>
                    <a:pt x="112" y="205"/>
                  </a:cubicBezTo>
                  <a:cubicBezTo>
                    <a:pt x="113" y="204"/>
                    <a:pt x="113" y="204"/>
                    <a:pt x="112" y="204"/>
                  </a:cubicBezTo>
                  <a:cubicBezTo>
                    <a:pt x="112" y="203"/>
                    <a:pt x="112" y="203"/>
                    <a:pt x="113" y="202"/>
                  </a:cubicBezTo>
                  <a:cubicBezTo>
                    <a:pt x="114" y="201"/>
                    <a:pt x="114" y="201"/>
                    <a:pt x="113" y="200"/>
                  </a:cubicBezTo>
                  <a:cubicBezTo>
                    <a:pt x="112" y="199"/>
                    <a:pt x="112" y="198"/>
                    <a:pt x="114" y="197"/>
                  </a:cubicBezTo>
                  <a:cubicBezTo>
                    <a:pt x="116" y="196"/>
                    <a:pt x="114" y="194"/>
                    <a:pt x="113" y="192"/>
                  </a:cubicBezTo>
                  <a:cubicBezTo>
                    <a:pt x="112" y="191"/>
                    <a:pt x="111" y="191"/>
                    <a:pt x="113" y="189"/>
                  </a:cubicBezTo>
                  <a:cubicBezTo>
                    <a:pt x="115" y="188"/>
                    <a:pt x="114" y="187"/>
                    <a:pt x="113" y="185"/>
                  </a:cubicBezTo>
                  <a:cubicBezTo>
                    <a:pt x="112" y="183"/>
                    <a:pt x="111" y="183"/>
                    <a:pt x="112" y="180"/>
                  </a:cubicBezTo>
                  <a:cubicBezTo>
                    <a:pt x="113" y="178"/>
                    <a:pt x="112" y="176"/>
                    <a:pt x="110" y="175"/>
                  </a:cubicBezTo>
                  <a:cubicBezTo>
                    <a:pt x="108" y="173"/>
                    <a:pt x="108" y="172"/>
                    <a:pt x="108" y="171"/>
                  </a:cubicBezTo>
                  <a:cubicBezTo>
                    <a:pt x="108" y="170"/>
                    <a:pt x="109" y="168"/>
                    <a:pt x="107" y="166"/>
                  </a:cubicBezTo>
                  <a:cubicBezTo>
                    <a:pt x="106" y="164"/>
                    <a:pt x="104" y="163"/>
                    <a:pt x="105" y="161"/>
                  </a:cubicBezTo>
                  <a:cubicBezTo>
                    <a:pt x="106" y="159"/>
                    <a:pt x="109" y="158"/>
                    <a:pt x="105" y="154"/>
                  </a:cubicBezTo>
                  <a:cubicBezTo>
                    <a:pt x="101" y="151"/>
                    <a:pt x="101" y="147"/>
                    <a:pt x="101" y="141"/>
                  </a:cubicBezTo>
                  <a:cubicBezTo>
                    <a:pt x="102" y="136"/>
                    <a:pt x="104" y="136"/>
                    <a:pt x="105" y="142"/>
                  </a:cubicBezTo>
                  <a:cubicBezTo>
                    <a:pt x="107" y="147"/>
                    <a:pt x="109" y="152"/>
                    <a:pt x="114" y="153"/>
                  </a:cubicBezTo>
                  <a:cubicBezTo>
                    <a:pt x="119" y="153"/>
                    <a:pt x="120" y="150"/>
                    <a:pt x="120" y="146"/>
                  </a:cubicBezTo>
                  <a:cubicBezTo>
                    <a:pt x="120" y="142"/>
                    <a:pt x="119" y="142"/>
                    <a:pt x="119" y="141"/>
                  </a:cubicBezTo>
                  <a:cubicBezTo>
                    <a:pt x="120" y="140"/>
                    <a:pt x="120" y="139"/>
                    <a:pt x="119" y="138"/>
                  </a:cubicBezTo>
                  <a:cubicBezTo>
                    <a:pt x="119" y="137"/>
                    <a:pt x="119" y="136"/>
                    <a:pt x="119" y="135"/>
                  </a:cubicBezTo>
                  <a:cubicBezTo>
                    <a:pt x="120" y="134"/>
                    <a:pt x="120" y="134"/>
                    <a:pt x="119" y="133"/>
                  </a:cubicBezTo>
                  <a:cubicBezTo>
                    <a:pt x="118" y="131"/>
                    <a:pt x="118" y="131"/>
                    <a:pt x="119" y="129"/>
                  </a:cubicBezTo>
                  <a:cubicBezTo>
                    <a:pt x="119" y="127"/>
                    <a:pt x="120" y="126"/>
                    <a:pt x="119" y="124"/>
                  </a:cubicBezTo>
                  <a:cubicBezTo>
                    <a:pt x="118" y="121"/>
                    <a:pt x="118" y="120"/>
                    <a:pt x="119" y="119"/>
                  </a:cubicBezTo>
                  <a:cubicBezTo>
                    <a:pt x="120" y="117"/>
                    <a:pt x="121" y="116"/>
                    <a:pt x="119" y="112"/>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 name="Freeform 8559">
              <a:extLst>
                <a:ext uri="{FF2B5EF4-FFF2-40B4-BE49-F238E27FC236}">
                  <a16:creationId xmlns:a16="http://schemas.microsoft.com/office/drawing/2014/main" id="{5DA72F8D-C54B-4992-88EC-4BB84C2F8690}"/>
                </a:ext>
              </a:extLst>
            </p:cNvPr>
            <p:cNvSpPr>
              <a:spLocks noEditPoints="1"/>
            </p:cNvSpPr>
            <p:nvPr/>
          </p:nvSpPr>
          <p:spPr bwMode="auto">
            <a:xfrm>
              <a:off x="5783263" y="3933825"/>
              <a:ext cx="141288" cy="244475"/>
            </a:xfrm>
            <a:custGeom>
              <a:avLst/>
              <a:gdLst>
                <a:gd name="T0" fmla="*/ 100 w 119"/>
                <a:gd name="T1" fmla="*/ 166 h 206"/>
                <a:gd name="T2" fmla="*/ 80 w 119"/>
                <a:gd name="T3" fmla="*/ 91 h 206"/>
                <a:gd name="T4" fmla="*/ 62 w 119"/>
                <a:gd name="T5" fmla="*/ 16 h 206"/>
                <a:gd name="T6" fmla="*/ 25 w 119"/>
                <a:gd name="T7" fmla="*/ 2 h 206"/>
                <a:gd name="T8" fmla="*/ 37 w 119"/>
                <a:gd name="T9" fmla="*/ 38 h 206"/>
                <a:gd name="T10" fmla="*/ 3 w 119"/>
                <a:gd name="T11" fmla="*/ 33 h 206"/>
                <a:gd name="T12" fmla="*/ 35 w 119"/>
                <a:gd name="T13" fmla="*/ 4 h 206"/>
                <a:gd name="T14" fmla="*/ 65 w 119"/>
                <a:gd name="T15" fmla="*/ 19 h 206"/>
                <a:gd name="T16" fmla="*/ 117 w 119"/>
                <a:gd name="T17" fmla="*/ 104 h 206"/>
                <a:gd name="T18" fmla="*/ 117 w 119"/>
                <a:gd name="T19" fmla="*/ 122 h 206"/>
                <a:gd name="T20" fmla="*/ 118 w 119"/>
                <a:gd name="T21" fmla="*/ 133 h 206"/>
                <a:gd name="T22" fmla="*/ 118 w 119"/>
                <a:gd name="T23" fmla="*/ 144 h 206"/>
                <a:gd name="T24" fmla="*/ 103 w 119"/>
                <a:gd name="T25" fmla="*/ 140 h 206"/>
                <a:gd name="T26" fmla="*/ 103 w 119"/>
                <a:gd name="T27" fmla="*/ 159 h 206"/>
                <a:gd name="T28" fmla="*/ 108 w 119"/>
                <a:gd name="T29" fmla="*/ 172 h 206"/>
                <a:gd name="T30" fmla="*/ 111 w 119"/>
                <a:gd name="T31" fmla="*/ 188 h 206"/>
                <a:gd name="T32" fmla="*/ 112 w 119"/>
                <a:gd name="T33" fmla="*/ 195 h 206"/>
                <a:gd name="T34" fmla="*/ 110 w 119"/>
                <a:gd name="T35" fmla="*/ 201 h 206"/>
                <a:gd name="T36" fmla="*/ 109 w 119"/>
                <a:gd name="T37" fmla="*/ 201 h 206"/>
                <a:gd name="T38" fmla="*/ 50 w 119"/>
                <a:gd name="T39" fmla="*/ 7 h 206"/>
                <a:gd name="T40" fmla="*/ 81 w 119"/>
                <a:gd name="T41" fmla="*/ 55 h 206"/>
                <a:gd name="T42" fmla="*/ 96 w 119"/>
                <a:gd name="T43" fmla="*/ 151 h 206"/>
                <a:gd name="T44" fmla="*/ 108 w 119"/>
                <a:gd name="T45" fmla="*/ 205 h 206"/>
                <a:gd name="T46" fmla="*/ 81 w 119"/>
                <a:gd name="T47" fmla="*/ 43 h 206"/>
                <a:gd name="T48" fmla="*/ 104 w 119"/>
                <a:gd name="T49" fmla="*/ 97 h 206"/>
                <a:gd name="T50" fmla="*/ 115 w 119"/>
                <a:gd name="T51" fmla="*/ 120 h 206"/>
                <a:gd name="T52" fmla="*/ 116 w 119"/>
                <a:gd name="T53" fmla="*/ 134 h 206"/>
                <a:gd name="T54" fmla="*/ 116 w 119"/>
                <a:gd name="T55" fmla="*/ 139 h 206"/>
                <a:gd name="T56" fmla="*/ 104 w 119"/>
                <a:gd name="T57" fmla="*/ 138 h 206"/>
                <a:gd name="T58" fmla="*/ 103 w 119"/>
                <a:gd name="T59" fmla="*/ 157 h 206"/>
                <a:gd name="T60" fmla="*/ 109 w 119"/>
                <a:gd name="T61" fmla="*/ 183 h 206"/>
                <a:gd name="T62" fmla="*/ 112 w 119"/>
                <a:gd name="T63" fmla="*/ 193 h 206"/>
                <a:gd name="T64" fmla="*/ 111 w 119"/>
                <a:gd name="T65" fmla="*/ 198 h 206"/>
                <a:gd name="T66" fmla="*/ 111 w 119"/>
                <a:gd name="T67" fmla="*/ 191 h 206"/>
                <a:gd name="T68" fmla="*/ 110 w 119"/>
                <a:gd name="T69" fmla="*/ 178 h 206"/>
                <a:gd name="T70" fmla="*/ 105 w 119"/>
                <a:gd name="T71" fmla="*/ 164 h 206"/>
                <a:gd name="T72" fmla="*/ 99 w 119"/>
                <a:gd name="T73" fmla="*/ 139 h 206"/>
                <a:gd name="T74" fmla="*/ 113 w 119"/>
                <a:gd name="T75" fmla="*/ 150 h 206"/>
                <a:gd name="T76" fmla="*/ 117 w 119"/>
                <a:gd name="T77" fmla="*/ 136 h 206"/>
                <a:gd name="T78" fmla="*/ 116 w 119"/>
                <a:gd name="T79" fmla="*/ 127 h 206"/>
                <a:gd name="T80" fmla="*/ 116 w 119"/>
                <a:gd name="T81" fmla="*/ 111 h 206"/>
                <a:gd name="T82" fmla="*/ 100 w 119"/>
                <a:gd name="T83" fmla="*/ 64 h 206"/>
                <a:gd name="T84" fmla="*/ 45 w 119"/>
                <a:gd name="T85" fmla="*/ 7 h 206"/>
                <a:gd name="T86" fmla="*/ 3 w 119"/>
                <a:gd name="T87" fmla="*/ 15 h 206"/>
                <a:gd name="T88" fmla="*/ 37 w 119"/>
                <a:gd name="T89" fmla="*/ 38 h 206"/>
                <a:gd name="T90" fmla="*/ 25 w 119"/>
                <a:gd name="T91" fmla="*/ 1 h 206"/>
                <a:gd name="T92" fmla="*/ 109 w 119"/>
                <a:gd name="T93" fmla="*/ 198 h 206"/>
                <a:gd name="T94" fmla="*/ 109 w 119"/>
                <a:gd name="T95" fmla="*/ 198 h 206"/>
                <a:gd name="T96" fmla="*/ 110 w 119"/>
                <a:gd name="T97" fmla="*/ 200 h 206"/>
                <a:gd name="T98" fmla="*/ 110 w 119"/>
                <a:gd name="T99" fmla="*/ 194 h 206"/>
                <a:gd name="T100" fmla="*/ 108 w 119"/>
                <a:gd name="T101" fmla="*/ 188 h 206"/>
                <a:gd name="T102" fmla="*/ 106 w 119"/>
                <a:gd name="T103" fmla="*/ 173 h 206"/>
                <a:gd name="T104" fmla="*/ 105 w 119"/>
                <a:gd name="T105" fmla="*/ 167 h 206"/>
                <a:gd name="T106" fmla="*/ 88 w 119"/>
                <a:gd name="T107" fmla="*/ 100 h 206"/>
                <a:gd name="T108" fmla="*/ 98 w 119"/>
                <a:gd name="T109" fmla="*/ 150 h 206"/>
                <a:gd name="T110" fmla="*/ 116 w 119"/>
                <a:gd name="T111" fmla="*/ 144 h 206"/>
                <a:gd name="T112" fmla="*/ 116 w 119"/>
                <a:gd name="T113" fmla="*/ 136 h 206"/>
                <a:gd name="T114" fmla="*/ 114 w 119"/>
                <a:gd name="T115" fmla="*/ 126 h 206"/>
                <a:gd name="T116" fmla="*/ 114 w 119"/>
                <a:gd name="T117" fmla="*/ 110 h 206"/>
                <a:gd name="T118" fmla="*/ 82 w 119"/>
                <a:gd name="T119" fmla="*/ 4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206">
                  <a:moveTo>
                    <a:pt x="107" y="206"/>
                  </a:moveTo>
                  <a:cubicBezTo>
                    <a:pt x="106" y="205"/>
                    <a:pt x="106" y="205"/>
                    <a:pt x="106" y="205"/>
                  </a:cubicBezTo>
                  <a:cubicBezTo>
                    <a:pt x="106" y="205"/>
                    <a:pt x="106" y="204"/>
                    <a:pt x="106" y="201"/>
                  </a:cubicBezTo>
                  <a:cubicBezTo>
                    <a:pt x="107" y="196"/>
                    <a:pt x="107" y="188"/>
                    <a:pt x="105" y="180"/>
                  </a:cubicBezTo>
                  <a:cubicBezTo>
                    <a:pt x="104" y="176"/>
                    <a:pt x="102" y="171"/>
                    <a:pt x="100" y="166"/>
                  </a:cubicBezTo>
                  <a:cubicBezTo>
                    <a:pt x="98" y="161"/>
                    <a:pt x="97" y="157"/>
                    <a:pt x="95" y="152"/>
                  </a:cubicBezTo>
                  <a:cubicBezTo>
                    <a:pt x="94" y="146"/>
                    <a:pt x="94" y="139"/>
                    <a:pt x="95" y="132"/>
                  </a:cubicBezTo>
                  <a:cubicBezTo>
                    <a:pt x="96" y="127"/>
                    <a:pt x="97" y="122"/>
                    <a:pt x="96" y="118"/>
                  </a:cubicBezTo>
                  <a:cubicBezTo>
                    <a:pt x="95" y="112"/>
                    <a:pt x="91" y="107"/>
                    <a:pt x="87" y="102"/>
                  </a:cubicBezTo>
                  <a:cubicBezTo>
                    <a:pt x="84" y="98"/>
                    <a:pt x="81" y="95"/>
                    <a:pt x="80" y="91"/>
                  </a:cubicBezTo>
                  <a:cubicBezTo>
                    <a:pt x="76" y="82"/>
                    <a:pt x="79" y="63"/>
                    <a:pt x="80" y="55"/>
                  </a:cubicBezTo>
                  <a:cubicBezTo>
                    <a:pt x="80" y="54"/>
                    <a:pt x="80" y="54"/>
                    <a:pt x="80" y="53"/>
                  </a:cubicBezTo>
                  <a:cubicBezTo>
                    <a:pt x="81" y="46"/>
                    <a:pt x="80" y="42"/>
                    <a:pt x="72" y="38"/>
                  </a:cubicBezTo>
                  <a:cubicBezTo>
                    <a:pt x="64" y="34"/>
                    <a:pt x="63" y="27"/>
                    <a:pt x="62" y="20"/>
                  </a:cubicBezTo>
                  <a:cubicBezTo>
                    <a:pt x="62" y="19"/>
                    <a:pt x="62" y="18"/>
                    <a:pt x="62" y="16"/>
                  </a:cubicBezTo>
                  <a:cubicBezTo>
                    <a:pt x="61" y="10"/>
                    <a:pt x="55" y="7"/>
                    <a:pt x="50" y="7"/>
                  </a:cubicBezTo>
                  <a:cubicBezTo>
                    <a:pt x="49" y="7"/>
                    <a:pt x="48" y="7"/>
                    <a:pt x="47" y="8"/>
                  </a:cubicBezTo>
                  <a:cubicBezTo>
                    <a:pt x="44" y="8"/>
                    <a:pt x="43" y="9"/>
                    <a:pt x="41" y="9"/>
                  </a:cubicBezTo>
                  <a:cubicBezTo>
                    <a:pt x="38" y="9"/>
                    <a:pt x="36" y="8"/>
                    <a:pt x="33" y="5"/>
                  </a:cubicBezTo>
                  <a:cubicBezTo>
                    <a:pt x="31" y="3"/>
                    <a:pt x="28" y="2"/>
                    <a:pt x="25" y="2"/>
                  </a:cubicBezTo>
                  <a:cubicBezTo>
                    <a:pt x="19" y="2"/>
                    <a:pt x="11" y="6"/>
                    <a:pt x="7" y="12"/>
                  </a:cubicBezTo>
                  <a:cubicBezTo>
                    <a:pt x="3" y="17"/>
                    <a:pt x="2" y="22"/>
                    <a:pt x="4" y="27"/>
                  </a:cubicBezTo>
                  <a:cubicBezTo>
                    <a:pt x="5" y="32"/>
                    <a:pt x="9" y="36"/>
                    <a:pt x="14" y="38"/>
                  </a:cubicBezTo>
                  <a:cubicBezTo>
                    <a:pt x="17" y="39"/>
                    <a:pt x="21" y="40"/>
                    <a:pt x="25" y="40"/>
                  </a:cubicBezTo>
                  <a:cubicBezTo>
                    <a:pt x="32" y="40"/>
                    <a:pt x="37" y="38"/>
                    <a:pt x="37" y="38"/>
                  </a:cubicBezTo>
                  <a:cubicBezTo>
                    <a:pt x="37" y="38"/>
                    <a:pt x="37" y="38"/>
                    <a:pt x="37" y="38"/>
                  </a:cubicBezTo>
                  <a:cubicBezTo>
                    <a:pt x="38" y="37"/>
                    <a:pt x="38" y="38"/>
                    <a:pt x="38" y="38"/>
                  </a:cubicBezTo>
                  <a:cubicBezTo>
                    <a:pt x="38" y="39"/>
                    <a:pt x="35" y="41"/>
                    <a:pt x="31" y="42"/>
                  </a:cubicBezTo>
                  <a:cubicBezTo>
                    <a:pt x="27" y="43"/>
                    <a:pt x="22" y="43"/>
                    <a:pt x="17" y="42"/>
                  </a:cubicBezTo>
                  <a:cubicBezTo>
                    <a:pt x="11" y="41"/>
                    <a:pt x="6" y="38"/>
                    <a:pt x="3" y="33"/>
                  </a:cubicBezTo>
                  <a:cubicBezTo>
                    <a:pt x="0" y="28"/>
                    <a:pt x="0" y="21"/>
                    <a:pt x="2" y="15"/>
                  </a:cubicBezTo>
                  <a:cubicBezTo>
                    <a:pt x="3" y="11"/>
                    <a:pt x="7" y="7"/>
                    <a:pt x="12" y="4"/>
                  </a:cubicBezTo>
                  <a:cubicBezTo>
                    <a:pt x="17" y="2"/>
                    <a:pt x="22" y="0"/>
                    <a:pt x="26" y="0"/>
                  </a:cubicBezTo>
                  <a:cubicBezTo>
                    <a:pt x="31" y="0"/>
                    <a:pt x="33" y="1"/>
                    <a:pt x="34" y="4"/>
                  </a:cubicBezTo>
                  <a:cubicBezTo>
                    <a:pt x="35" y="4"/>
                    <a:pt x="35" y="4"/>
                    <a:pt x="35" y="4"/>
                  </a:cubicBezTo>
                  <a:cubicBezTo>
                    <a:pt x="36" y="6"/>
                    <a:pt x="38" y="7"/>
                    <a:pt x="41" y="7"/>
                  </a:cubicBezTo>
                  <a:cubicBezTo>
                    <a:pt x="42" y="7"/>
                    <a:pt x="44" y="7"/>
                    <a:pt x="45" y="6"/>
                  </a:cubicBezTo>
                  <a:cubicBezTo>
                    <a:pt x="47" y="6"/>
                    <a:pt x="49" y="6"/>
                    <a:pt x="51" y="6"/>
                  </a:cubicBezTo>
                  <a:cubicBezTo>
                    <a:pt x="57" y="6"/>
                    <a:pt x="62" y="8"/>
                    <a:pt x="64" y="13"/>
                  </a:cubicBezTo>
                  <a:cubicBezTo>
                    <a:pt x="64" y="15"/>
                    <a:pt x="64" y="17"/>
                    <a:pt x="65" y="19"/>
                  </a:cubicBezTo>
                  <a:cubicBezTo>
                    <a:pt x="66" y="26"/>
                    <a:pt x="67" y="33"/>
                    <a:pt x="78" y="39"/>
                  </a:cubicBezTo>
                  <a:cubicBezTo>
                    <a:pt x="92" y="46"/>
                    <a:pt x="98" y="50"/>
                    <a:pt x="101" y="64"/>
                  </a:cubicBezTo>
                  <a:cubicBezTo>
                    <a:pt x="101" y="66"/>
                    <a:pt x="102" y="69"/>
                    <a:pt x="102" y="71"/>
                  </a:cubicBezTo>
                  <a:cubicBezTo>
                    <a:pt x="103" y="78"/>
                    <a:pt x="103" y="81"/>
                    <a:pt x="111" y="89"/>
                  </a:cubicBezTo>
                  <a:cubicBezTo>
                    <a:pt x="118" y="96"/>
                    <a:pt x="119" y="101"/>
                    <a:pt x="117" y="104"/>
                  </a:cubicBezTo>
                  <a:cubicBezTo>
                    <a:pt x="117" y="104"/>
                    <a:pt x="117" y="104"/>
                    <a:pt x="117" y="104"/>
                  </a:cubicBezTo>
                  <a:cubicBezTo>
                    <a:pt x="115" y="107"/>
                    <a:pt x="115" y="107"/>
                    <a:pt x="117" y="110"/>
                  </a:cubicBezTo>
                  <a:cubicBezTo>
                    <a:pt x="119" y="113"/>
                    <a:pt x="118" y="114"/>
                    <a:pt x="117" y="116"/>
                  </a:cubicBezTo>
                  <a:cubicBezTo>
                    <a:pt x="117" y="117"/>
                    <a:pt x="117" y="117"/>
                    <a:pt x="117" y="117"/>
                  </a:cubicBezTo>
                  <a:cubicBezTo>
                    <a:pt x="116" y="118"/>
                    <a:pt x="116" y="119"/>
                    <a:pt x="117" y="122"/>
                  </a:cubicBezTo>
                  <a:cubicBezTo>
                    <a:pt x="118" y="124"/>
                    <a:pt x="118" y="125"/>
                    <a:pt x="117" y="127"/>
                  </a:cubicBezTo>
                  <a:cubicBezTo>
                    <a:pt x="117" y="127"/>
                    <a:pt x="117" y="127"/>
                    <a:pt x="117" y="127"/>
                  </a:cubicBezTo>
                  <a:cubicBezTo>
                    <a:pt x="116" y="129"/>
                    <a:pt x="116" y="129"/>
                    <a:pt x="117" y="130"/>
                  </a:cubicBezTo>
                  <a:cubicBezTo>
                    <a:pt x="117" y="131"/>
                    <a:pt x="117" y="131"/>
                    <a:pt x="117" y="131"/>
                  </a:cubicBezTo>
                  <a:cubicBezTo>
                    <a:pt x="118" y="132"/>
                    <a:pt x="118" y="132"/>
                    <a:pt x="118" y="133"/>
                  </a:cubicBezTo>
                  <a:cubicBezTo>
                    <a:pt x="118" y="133"/>
                    <a:pt x="118" y="133"/>
                    <a:pt x="118" y="133"/>
                  </a:cubicBezTo>
                  <a:cubicBezTo>
                    <a:pt x="117" y="134"/>
                    <a:pt x="117" y="135"/>
                    <a:pt x="118" y="136"/>
                  </a:cubicBezTo>
                  <a:cubicBezTo>
                    <a:pt x="118" y="137"/>
                    <a:pt x="118" y="138"/>
                    <a:pt x="118" y="139"/>
                  </a:cubicBezTo>
                  <a:cubicBezTo>
                    <a:pt x="118" y="140"/>
                    <a:pt x="118" y="140"/>
                    <a:pt x="118" y="141"/>
                  </a:cubicBezTo>
                  <a:cubicBezTo>
                    <a:pt x="118" y="141"/>
                    <a:pt x="118" y="142"/>
                    <a:pt x="118" y="144"/>
                  </a:cubicBezTo>
                  <a:cubicBezTo>
                    <a:pt x="118" y="146"/>
                    <a:pt x="118" y="148"/>
                    <a:pt x="116" y="150"/>
                  </a:cubicBezTo>
                  <a:cubicBezTo>
                    <a:pt x="116" y="151"/>
                    <a:pt x="114" y="151"/>
                    <a:pt x="113" y="151"/>
                  </a:cubicBezTo>
                  <a:cubicBezTo>
                    <a:pt x="113" y="151"/>
                    <a:pt x="113" y="151"/>
                    <a:pt x="113" y="151"/>
                  </a:cubicBezTo>
                  <a:cubicBezTo>
                    <a:pt x="113" y="151"/>
                    <a:pt x="112" y="151"/>
                    <a:pt x="112" y="151"/>
                  </a:cubicBezTo>
                  <a:cubicBezTo>
                    <a:pt x="106" y="150"/>
                    <a:pt x="104" y="144"/>
                    <a:pt x="103" y="140"/>
                  </a:cubicBezTo>
                  <a:cubicBezTo>
                    <a:pt x="102" y="137"/>
                    <a:pt x="101" y="136"/>
                    <a:pt x="101" y="136"/>
                  </a:cubicBezTo>
                  <a:cubicBezTo>
                    <a:pt x="100" y="136"/>
                    <a:pt x="100" y="137"/>
                    <a:pt x="100" y="139"/>
                  </a:cubicBezTo>
                  <a:cubicBezTo>
                    <a:pt x="99" y="145"/>
                    <a:pt x="99" y="148"/>
                    <a:pt x="103" y="152"/>
                  </a:cubicBezTo>
                  <a:cubicBezTo>
                    <a:pt x="106" y="155"/>
                    <a:pt x="105" y="157"/>
                    <a:pt x="104" y="158"/>
                  </a:cubicBezTo>
                  <a:cubicBezTo>
                    <a:pt x="104" y="159"/>
                    <a:pt x="104" y="159"/>
                    <a:pt x="103" y="159"/>
                  </a:cubicBezTo>
                  <a:cubicBezTo>
                    <a:pt x="103" y="161"/>
                    <a:pt x="103" y="161"/>
                    <a:pt x="104" y="162"/>
                  </a:cubicBezTo>
                  <a:cubicBezTo>
                    <a:pt x="105" y="163"/>
                    <a:pt x="105" y="163"/>
                    <a:pt x="106" y="164"/>
                  </a:cubicBezTo>
                  <a:cubicBezTo>
                    <a:pt x="107" y="166"/>
                    <a:pt x="107" y="167"/>
                    <a:pt x="106" y="169"/>
                  </a:cubicBezTo>
                  <a:cubicBezTo>
                    <a:pt x="106" y="169"/>
                    <a:pt x="106" y="169"/>
                    <a:pt x="106" y="169"/>
                  </a:cubicBezTo>
                  <a:cubicBezTo>
                    <a:pt x="106" y="170"/>
                    <a:pt x="106" y="170"/>
                    <a:pt x="108" y="172"/>
                  </a:cubicBezTo>
                  <a:cubicBezTo>
                    <a:pt x="109" y="172"/>
                    <a:pt x="109" y="172"/>
                    <a:pt x="109" y="172"/>
                  </a:cubicBezTo>
                  <a:cubicBezTo>
                    <a:pt x="111" y="174"/>
                    <a:pt x="111" y="176"/>
                    <a:pt x="110" y="178"/>
                  </a:cubicBezTo>
                  <a:cubicBezTo>
                    <a:pt x="110" y="181"/>
                    <a:pt x="110" y="181"/>
                    <a:pt x="111" y="183"/>
                  </a:cubicBezTo>
                  <a:cubicBezTo>
                    <a:pt x="111" y="183"/>
                    <a:pt x="111" y="183"/>
                    <a:pt x="111" y="183"/>
                  </a:cubicBezTo>
                  <a:cubicBezTo>
                    <a:pt x="113" y="185"/>
                    <a:pt x="113" y="186"/>
                    <a:pt x="111" y="188"/>
                  </a:cubicBezTo>
                  <a:cubicBezTo>
                    <a:pt x="111" y="188"/>
                    <a:pt x="110" y="189"/>
                    <a:pt x="110" y="189"/>
                  </a:cubicBezTo>
                  <a:cubicBezTo>
                    <a:pt x="110" y="189"/>
                    <a:pt x="111" y="190"/>
                    <a:pt x="111" y="190"/>
                  </a:cubicBezTo>
                  <a:cubicBezTo>
                    <a:pt x="111" y="190"/>
                    <a:pt x="111" y="190"/>
                    <a:pt x="111" y="190"/>
                  </a:cubicBezTo>
                  <a:cubicBezTo>
                    <a:pt x="112" y="191"/>
                    <a:pt x="113" y="192"/>
                    <a:pt x="113" y="193"/>
                  </a:cubicBezTo>
                  <a:cubicBezTo>
                    <a:pt x="113" y="194"/>
                    <a:pt x="113" y="195"/>
                    <a:pt x="112" y="195"/>
                  </a:cubicBezTo>
                  <a:cubicBezTo>
                    <a:pt x="111" y="196"/>
                    <a:pt x="111" y="196"/>
                    <a:pt x="111" y="197"/>
                  </a:cubicBezTo>
                  <a:cubicBezTo>
                    <a:pt x="111" y="198"/>
                    <a:pt x="111" y="198"/>
                    <a:pt x="111" y="198"/>
                  </a:cubicBezTo>
                  <a:cubicBezTo>
                    <a:pt x="112" y="198"/>
                    <a:pt x="112" y="199"/>
                    <a:pt x="112" y="199"/>
                  </a:cubicBezTo>
                  <a:cubicBezTo>
                    <a:pt x="112" y="200"/>
                    <a:pt x="111" y="200"/>
                    <a:pt x="111" y="200"/>
                  </a:cubicBezTo>
                  <a:cubicBezTo>
                    <a:pt x="110" y="201"/>
                    <a:pt x="110" y="201"/>
                    <a:pt x="110" y="201"/>
                  </a:cubicBezTo>
                  <a:cubicBezTo>
                    <a:pt x="110" y="201"/>
                    <a:pt x="110" y="201"/>
                    <a:pt x="110" y="201"/>
                  </a:cubicBezTo>
                  <a:cubicBezTo>
                    <a:pt x="111" y="202"/>
                    <a:pt x="111" y="202"/>
                    <a:pt x="111" y="203"/>
                  </a:cubicBezTo>
                  <a:cubicBezTo>
                    <a:pt x="110" y="203"/>
                    <a:pt x="110" y="203"/>
                    <a:pt x="110" y="203"/>
                  </a:cubicBezTo>
                  <a:cubicBezTo>
                    <a:pt x="110" y="203"/>
                    <a:pt x="110" y="202"/>
                    <a:pt x="110" y="202"/>
                  </a:cubicBezTo>
                  <a:cubicBezTo>
                    <a:pt x="109" y="201"/>
                    <a:pt x="109" y="201"/>
                    <a:pt x="109" y="201"/>
                  </a:cubicBezTo>
                  <a:cubicBezTo>
                    <a:pt x="109" y="203"/>
                    <a:pt x="109" y="204"/>
                    <a:pt x="109" y="205"/>
                  </a:cubicBezTo>
                  <a:cubicBezTo>
                    <a:pt x="109" y="205"/>
                    <a:pt x="109" y="205"/>
                    <a:pt x="109" y="205"/>
                  </a:cubicBezTo>
                  <a:cubicBezTo>
                    <a:pt x="109" y="205"/>
                    <a:pt x="109" y="205"/>
                    <a:pt x="109" y="205"/>
                  </a:cubicBezTo>
                  <a:cubicBezTo>
                    <a:pt x="108" y="206"/>
                    <a:pt x="108" y="206"/>
                    <a:pt x="107" y="206"/>
                  </a:cubicBezTo>
                  <a:moveTo>
                    <a:pt x="50" y="7"/>
                  </a:moveTo>
                  <a:cubicBezTo>
                    <a:pt x="55" y="7"/>
                    <a:pt x="61" y="10"/>
                    <a:pt x="62" y="16"/>
                  </a:cubicBezTo>
                  <a:cubicBezTo>
                    <a:pt x="63" y="17"/>
                    <a:pt x="63" y="19"/>
                    <a:pt x="63" y="20"/>
                  </a:cubicBezTo>
                  <a:cubicBezTo>
                    <a:pt x="64" y="27"/>
                    <a:pt x="65" y="34"/>
                    <a:pt x="72" y="37"/>
                  </a:cubicBezTo>
                  <a:cubicBezTo>
                    <a:pt x="81" y="42"/>
                    <a:pt x="82" y="46"/>
                    <a:pt x="81" y="53"/>
                  </a:cubicBezTo>
                  <a:cubicBezTo>
                    <a:pt x="81" y="54"/>
                    <a:pt x="81" y="54"/>
                    <a:pt x="81" y="55"/>
                  </a:cubicBezTo>
                  <a:cubicBezTo>
                    <a:pt x="79" y="63"/>
                    <a:pt x="77" y="82"/>
                    <a:pt x="80" y="90"/>
                  </a:cubicBezTo>
                  <a:cubicBezTo>
                    <a:pt x="82" y="94"/>
                    <a:pt x="85" y="98"/>
                    <a:pt x="87" y="102"/>
                  </a:cubicBezTo>
                  <a:cubicBezTo>
                    <a:pt x="91" y="106"/>
                    <a:pt x="95" y="112"/>
                    <a:pt x="97" y="118"/>
                  </a:cubicBezTo>
                  <a:cubicBezTo>
                    <a:pt x="97" y="122"/>
                    <a:pt x="97" y="127"/>
                    <a:pt x="96" y="132"/>
                  </a:cubicBezTo>
                  <a:cubicBezTo>
                    <a:pt x="95" y="139"/>
                    <a:pt x="94" y="146"/>
                    <a:pt x="96" y="151"/>
                  </a:cubicBezTo>
                  <a:cubicBezTo>
                    <a:pt x="97" y="157"/>
                    <a:pt x="99" y="161"/>
                    <a:pt x="101" y="166"/>
                  </a:cubicBezTo>
                  <a:cubicBezTo>
                    <a:pt x="103" y="171"/>
                    <a:pt x="105" y="175"/>
                    <a:pt x="106" y="180"/>
                  </a:cubicBezTo>
                  <a:cubicBezTo>
                    <a:pt x="107" y="188"/>
                    <a:pt x="108" y="196"/>
                    <a:pt x="107" y="201"/>
                  </a:cubicBezTo>
                  <a:cubicBezTo>
                    <a:pt x="107" y="204"/>
                    <a:pt x="107" y="205"/>
                    <a:pt x="107" y="205"/>
                  </a:cubicBezTo>
                  <a:cubicBezTo>
                    <a:pt x="107" y="205"/>
                    <a:pt x="108" y="205"/>
                    <a:pt x="108" y="205"/>
                  </a:cubicBezTo>
                  <a:cubicBezTo>
                    <a:pt x="109" y="199"/>
                    <a:pt x="109" y="181"/>
                    <a:pt x="102" y="167"/>
                  </a:cubicBezTo>
                  <a:cubicBezTo>
                    <a:pt x="96" y="151"/>
                    <a:pt x="96" y="147"/>
                    <a:pt x="98" y="131"/>
                  </a:cubicBezTo>
                  <a:cubicBezTo>
                    <a:pt x="99" y="119"/>
                    <a:pt x="96" y="111"/>
                    <a:pt x="87" y="100"/>
                  </a:cubicBezTo>
                  <a:cubicBezTo>
                    <a:pt x="78" y="88"/>
                    <a:pt x="78" y="79"/>
                    <a:pt x="81" y="65"/>
                  </a:cubicBezTo>
                  <a:cubicBezTo>
                    <a:pt x="83" y="53"/>
                    <a:pt x="83" y="46"/>
                    <a:pt x="81" y="43"/>
                  </a:cubicBezTo>
                  <a:cubicBezTo>
                    <a:pt x="80" y="42"/>
                    <a:pt x="80" y="42"/>
                    <a:pt x="80" y="42"/>
                  </a:cubicBezTo>
                  <a:cubicBezTo>
                    <a:pt x="81" y="42"/>
                    <a:pt x="81" y="42"/>
                    <a:pt x="81" y="42"/>
                  </a:cubicBezTo>
                  <a:cubicBezTo>
                    <a:pt x="93" y="47"/>
                    <a:pt x="97" y="58"/>
                    <a:pt x="96" y="68"/>
                  </a:cubicBezTo>
                  <a:cubicBezTo>
                    <a:pt x="96" y="68"/>
                    <a:pt x="96" y="69"/>
                    <a:pt x="96" y="69"/>
                  </a:cubicBezTo>
                  <a:cubicBezTo>
                    <a:pt x="96" y="78"/>
                    <a:pt x="95" y="90"/>
                    <a:pt x="104" y="97"/>
                  </a:cubicBezTo>
                  <a:cubicBezTo>
                    <a:pt x="110" y="100"/>
                    <a:pt x="114" y="102"/>
                    <a:pt x="114" y="106"/>
                  </a:cubicBezTo>
                  <a:cubicBezTo>
                    <a:pt x="113" y="108"/>
                    <a:pt x="114" y="108"/>
                    <a:pt x="114" y="109"/>
                  </a:cubicBezTo>
                  <a:cubicBezTo>
                    <a:pt x="115" y="110"/>
                    <a:pt x="115" y="110"/>
                    <a:pt x="115" y="110"/>
                  </a:cubicBezTo>
                  <a:cubicBezTo>
                    <a:pt x="116" y="112"/>
                    <a:pt x="116" y="113"/>
                    <a:pt x="115" y="115"/>
                  </a:cubicBezTo>
                  <a:cubicBezTo>
                    <a:pt x="114" y="117"/>
                    <a:pt x="114" y="118"/>
                    <a:pt x="115" y="120"/>
                  </a:cubicBezTo>
                  <a:cubicBezTo>
                    <a:pt x="115" y="120"/>
                    <a:pt x="115" y="120"/>
                    <a:pt x="115" y="120"/>
                  </a:cubicBezTo>
                  <a:cubicBezTo>
                    <a:pt x="116" y="122"/>
                    <a:pt x="116" y="124"/>
                    <a:pt x="115" y="126"/>
                  </a:cubicBezTo>
                  <a:cubicBezTo>
                    <a:pt x="114" y="128"/>
                    <a:pt x="114" y="128"/>
                    <a:pt x="115" y="129"/>
                  </a:cubicBezTo>
                  <a:cubicBezTo>
                    <a:pt x="115" y="130"/>
                    <a:pt x="115" y="130"/>
                    <a:pt x="115" y="130"/>
                  </a:cubicBezTo>
                  <a:cubicBezTo>
                    <a:pt x="116" y="131"/>
                    <a:pt x="117" y="133"/>
                    <a:pt x="116" y="134"/>
                  </a:cubicBezTo>
                  <a:cubicBezTo>
                    <a:pt x="116" y="134"/>
                    <a:pt x="116" y="134"/>
                    <a:pt x="116" y="135"/>
                  </a:cubicBezTo>
                  <a:cubicBezTo>
                    <a:pt x="116" y="136"/>
                    <a:pt x="116" y="136"/>
                    <a:pt x="116" y="136"/>
                  </a:cubicBezTo>
                  <a:cubicBezTo>
                    <a:pt x="117" y="136"/>
                    <a:pt x="117" y="137"/>
                    <a:pt x="116" y="138"/>
                  </a:cubicBezTo>
                  <a:cubicBezTo>
                    <a:pt x="116" y="138"/>
                    <a:pt x="116" y="138"/>
                    <a:pt x="116" y="138"/>
                  </a:cubicBezTo>
                  <a:cubicBezTo>
                    <a:pt x="116" y="139"/>
                    <a:pt x="116" y="139"/>
                    <a:pt x="116" y="139"/>
                  </a:cubicBezTo>
                  <a:cubicBezTo>
                    <a:pt x="117" y="140"/>
                    <a:pt x="117" y="141"/>
                    <a:pt x="117" y="143"/>
                  </a:cubicBezTo>
                  <a:cubicBezTo>
                    <a:pt x="117" y="144"/>
                    <a:pt x="117" y="144"/>
                    <a:pt x="117" y="144"/>
                  </a:cubicBezTo>
                  <a:cubicBezTo>
                    <a:pt x="117" y="146"/>
                    <a:pt x="116" y="150"/>
                    <a:pt x="113" y="150"/>
                  </a:cubicBezTo>
                  <a:cubicBezTo>
                    <a:pt x="112" y="150"/>
                    <a:pt x="112" y="150"/>
                    <a:pt x="112" y="150"/>
                  </a:cubicBezTo>
                  <a:cubicBezTo>
                    <a:pt x="107" y="149"/>
                    <a:pt x="106" y="145"/>
                    <a:pt x="104" y="138"/>
                  </a:cubicBezTo>
                  <a:cubicBezTo>
                    <a:pt x="103" y="135"/>
                    <a:pt x="102" y="134"/>
                    <a:pt x="101" y="134"/>
                  </a:cubicBezTo>
                  <a:cubicBezTo>
                    <a:pt x="100" y="134"/>
                    <a:pt x="100" y="134"/>
                    <a:pt x="100" y="135"/>
                  </a:cubicBezTo>
                  <a:cubicBezTo>
                    <a:pt x="98" y="136"/>
                    <a:pt x="98" y="144"/>
                    <a:pt x="99" y="150"/>
                  </a:cubicBezTo>
                  <a:cubicBezTo>
                    <a:pt x="99" y="151"/>
                    <a:pt x="100" y="152"/>
                    <a:pt x="101" y="153"/>
                  </a:cubicBezTo>
                  <a:cubicBezTo>
                    <a:pt x="102" y="154"/>
                    <a:pt x="104" y="155"/>
                    <a:pt x="103" y="157"/>
                  </a:cubicBezTo>
                  <a:cubicBezTo>
                    <a:pt x="101" y="160"/>
                    <a:pt x="101" y="162"/>
                    <a:pt x="103" y="163"/>
                  </a:cubicBezTo>
                  <a:cubicBezTo>
                    <a:pt x="104" y="164"/>
                    <a:pt x="106" y="165"/>
                    <a:pt x="105" y="168"/>
                  </a:cubicBezTo>
                  <a:cubicBezTo>
                    <a:pt x="105" y="170"/>
                    <a:pt x="105" y="170"/>
                    <a:pt x="107" y="172"/>
                  </a:cubicBezTo>
                  <a:cubicBezTo>
                    <a:pt x="109" y="174"/>
                    <a:pt x="110" y="176"/>
                    <a:pt x="109" y="179"/>
                  </a:cubicBezTo>
                  <a:cubicBezTo>
                    <a:pt x="108" y="181"/>
                    <a:pt x="108" y="182"/>
                    <a:pt x="109" y="183"/>
                  </a:cubicBezTo>
                  <a:cubicBezTo>
                    <a:pt x="110" y="184"/>
                    <a:pt x="111" y="184"/>
                    <a:pt x="111" y="185"/>
                  </a:cubicBezTo>
                  <a:cubicBezTo>
                    <a:pt x="111" y="186"/>
                    <a:pt x="111" y="186"/>
                    <a:pt x="110" y="187"/>
                  </a:cubicBezTo>
                  <a:cubicBezTo>
                    <a:pt x="109" y="188"/>
                    <a:pt x="109" y="188"/>
                    <a:pt x="109" y="189"/>
                  </a:cubicBezTo>
                  <a:cubicBezTo>
                    <a:pt x="109" y="190"/>
                    <a:pt x="109" y="190"/>
                    <a:pt x="110" y="191"/>
                  </a:cubicBezTo>
                  <a:cubicBezTo>
                    <a:pt x="111" y="191"/>
                    <a:pt x="112" y="192"/>
                    <a:pt x="112" y="193"/>
                  </a:cubicBezTo>
                  <a:cubicBezTo>
                    <a:pt x="112" y="193"/>
                    <a:pt x="111" y="194"/>
                    <a:pt x="111" y="194"/>
                  </a:cubicBezTo>
                  <a:cubicBezTo>
                    <a:pt x="110" y="195"/>
                    <a:pt x="109" y="196"/>
                    <a:pt x="109" y="197"/>
                  </a:cubicBezTo>
                  <a:cubicBezTo>
                    <a:pt x="109" y="197"/>
                    <a:pt x="109" y="197"/>
                    <a:pt x="110" y="198"/>
                  </a:cubicBezTo>
                  <a:cubicBezTo>
                    <a:pt x="111" y="198"/>
                    <a:pt x="111" y="198"/>
                    <a:pt x="111" y="198"/>
                  </a:cubicBezTo>
                  <a:cubicBezTo>
                    <a:pt x="111" y="198"/>
                    <a:pt x="111" y="198"/>
                    <a:pt x="111" y="198"/>
                  </a:cubicBezTo>
                  <a:cubicBezTo>
                    <a:pt x="110" y="198"/>
                    <a:pt x="110" y="197"/>
                    <a:pt x="110" y="197"/>
                  </a:cubicBezTo>
                  <a:cubicBezTo>
                    <a:pt x="110" y="196"/>
                    <a:pt x="110" y="196"/>
                    <a:pt x="112" y="195"/>
                  </a:cubicBezTo>
                  <a:cubicBezTo>
                    <a:pt x="112" y="194"/>
                    <a:pt x="112" y="194"/>
                    <a:pt x="112" y="193"/>
                  </a:cubicBezTo>
                  <a:cubicBezTo>
                    <a:pt x="112" y="192"/>
                    <a:pt x="112" y="191"/>
                    <a:pt x="111" y="191"/>
                  </a:cubicBezTo>
                  <a:cubicBezTo>
                    <a:pt x="111" y="191"/>
                    <a:pt x="111" y="191"/>
                    <a:pt x="111" y="191"/>
                  </a:cubicBezTo>
                  <a:cubicBezTo>
                    <a:pt x="110" y="190"/>
                    <a:pt x="110" y="190"/>
                    <a:pt x="110" y="189"/>
                  </a:cubicBezTo>
                  <a:cubicBezTo>
                    <a:pt x="110" y="189"/>
                    <a:pt x="110" y="188"/>
                    <a:pt x="111" y="187"/>
                  </a:cubicBezTo>
                  <a:cubicBezTo>
                    <a:pt x="112" y="186"/>
                    <a:pt x="112" y="185"/>
                    <a:pt x="111" y="184"/>
                  </a:cubicBezTo>
                  <a:cubicBezTo>
                    <a:pt x="111" y="183"/>
                    <a:pt x="111" y="183"/>
                    <a:pt x="111" y="183"/>
                  </a:cubicBezTo>
                  <a:cubicBezTo>
                    <a:pt x="109" y="181"/>
                    <a:pt x="109" y="181"/>
                    <a:pt x="110" y="178"/>
                  </a:cubicBezTo>
                  <a:cubicBezTo>
                    <a:pt x="110" y="176"/>
                    <a:pt x="110" y="175"/>
                    <a:pt x="108" y="173"/>
                  </a:cubicBezTo>
                  <a:cubicBezTo>
                    <a:pt x="107" y="172"/>
                    <a:pt x="107" y="172"/>
                    <a:pt x="107" y="172"/>
                  </a:cubicBezTo>
                  <a:cubicBezTo>
                    <a:pt x="106" y="171"/>
                    <a:pt x="105" y="170"/>
                    <a:pt x="106" y="169"/>
                  </a:cubicBezTo>
                  <a:cubicBezTo>
                    <a:pt x="106" y="169"/>
                    <a:pt x="106" y="169"/>
                    <a:pt x="106" y="169"/>
                  </a:cubicBezTo>
                  <a:cubicBezTo>
                    <a:pt x="106" y="167"/>
                    <a:pt x="107" y="166"/>
                    <a:pt x="105" y="164"/>
                  </a:cubicBezTo>
                  <a:cubicBezTo>
                    <a:pt x="105" y="163"/>
                    <a:pt x="104" y="163"/>
                    <a:pt x="104" y="163"/>
                  </a:cubicBezTo>
                  <a:cubicBezTo>
                    <a:pt x="103" y="162"/>
                    <a:pt x="102" y="161"/>
                    <a:pt x="103" y="159"/>
                  </a:cubicBezTo>
                  <a:cubicBezTo>
                    <a:pt x="103" y="159"/>
                    <a:pt x="103" y="158"/>
                    <a:pt x="104" y="158"/>
                  </a:cubicBezTo>
                  <a:cubicBezTo>
                    <a:pt x="104" y="156"/>
                    <a:pt x="105" y="155"/>
                    <a:pt x="102" y="152"/>
                  </a:cubicBezTo>
                  <a:cubicBezTo>
                    <a:pt x="98" y="149"/>
                    <a:pt x="99" y="145"/>
                    <a:pt x="99" y="139"/>
                  </a:cubicBezTo>
                  <a:cubicBezTo>
                    <a:pt x="99" y="137"/>
                    <a:pt x="100" y="135"/>
                    <a:pt x="101" y="135"/>
                  </a:cubicBezTo>
                  <a:cubicBezTo>
                    <a:pt x="102" y="135"/>
                    <a:pt x="103" y="137"/>
                    <a:pt x="104" y="140"/>
                  </a:cubicBezTo>
                  <a:cubicBezTo>
                    <a:pt x="105" y="146"/>
                    <a:pt x="108" y="150"/>
                    <a:pt x="112" y="150"/>
                  </a:cubicBezTo>
                  <a:cubicBezTo>
                    <a:pt x="113" y="150"/>
                    <a:pt x="113" y="150"/>
                    <a:pt x="113" y="150"/>
                  </a:cubicBezTo>
                  <a:cubicBezTo>
                    <a:pt x="113" y="150"/>
                    <a:pt x="113" y="150"/>
                    <a:pt x="113" y="150"/>
                  </a:cubicBezTo>
                  <a:cubicBezTo>
                    <a:pt x="114" y="150"/>
                    <a:pt x="115" y="150"/>
                    <a:pt x="116" y="149"/>
                  </a:cubicBezTo>
                  <a:cubicBezTo>
                    <a:pt x="117" y="148"/>
                    <a:pt x="118" y="146"/>
                    <a:pt x="117" y="144"/>
                  </a:cubicBezTo>
                  <a:cubicBezTo>
                    <a:pt x="117" y="142"/>
                    <a:pt x="117" y="141"/>
                    <a:pt x="117" y="141"/>
                  </a:cubicBezTo>
                  <a:cubicBezTo>
                    <a:pt x="117" y="140"/>
                    <a:pt x="117" y="140"/>
                    <a:pt x="117" y="139"/>
                  </a:cubicBezTo>
                  <a:cubicBezTo>
                    <a:pt x="118" y="138"/>
                    <a:pt x="118" y="137"/>
                    <a:pt x="117" y="136"/>
                  </a:cubicBezTo>
                  <a:cubicBezTo>
                    <a:pt x="117" y="135"/>
                    <a:pt x="116" y="134"/>
                    <a:pt x="117" y="133"/>
                  </a:cubicBezTo>
                  <a:cubicBezTo>
                    <a:pt x="117" y="133"/>
                    <a:pt x="117" y="133"/>
                    <a:pt x="117" y="133"/>
                  </a:cubicBezTo>
                  <a:cubicBezTo>
                    <a:pt x="118" y="132"/>
                    <a:pt x="118" y="132"/>
                    <a:pt x="117" y="131"/>
                  </a:cubicBezTo>
                  <a:cubicBezTo>
                    <a:pt x="117" y="131"/>
                    <a:pt x="117" y="131"/>
                    <a:pt x="117" y="131"/>
                  </a:cubicBezTo>
                  <a:cubicBezTo>
                    <a:pt x="116" y="129"/>
                    <a:pt x="116" y="129"/>
                    <a:pt x="116" y="127"/>
                  </a:cubicBezTo>
                  <a:cubicBezTo>
                    <a:pt x="117" y="127"/>
                    <a:pt x="117" y="127"/>
                    <a:pt x="117" y="127"/>
                  </a:cubicBezTo>
                  <a:cubicBezTo>
                    <a:pt x="117" y="125"/>
                    <a:pt x="118" y="124"/>
                    <a:pt x="117" y="122"/>
                  </a:cubicBezTo>
                  <a:cubicBezTo>
                    <a:pt x="115" y="119"/>
                    <a:pt x="115" y="118"/>
                    <a:pt x="116" y="116"/>
                  </a:cubicBezTo>
                  <a:cubicBezTo>
                    <a:pt x="117" y="116"/>
                    <a:pt x="117" y="116"/>
                    <a:pt x="117" y="116"/>
                  </a:cubicBezTo>
                  <a:cubicBezTo>
                    <a:pt x="118" y="114"/>
                    <a:pt x="118" y="114"/>
                    <a:pt x="116" y="111"/>
                  </a:cubicBezTo>
                  <a:cubicBezTo>
                    <a:pt x="114" y="107"/>
                    <a:pt x="114" y="106"/>
                    <a:pt x="116" y="104"/>
                  </a:cubicBezTo>
                  <a:cubicBezTo>
                    <a:pt x="117" y="104"/>
                    <a:pt x="117" y="104"/>
                    <a:pt x="117" y="104"/>
                  </a:cubicBezTo>
                  <a:cubicBezTo>
                    <a:pt x="118" y="101"/>
                    <a:pt x="117" y="96"/>
                    <a:pt x="110" y="90"/>
                  </a:cubicBezTo>
                  <a:cubicBezTo>
                    <a:pt x="103" y="81"/>
                    <a:pt x="102" y="78"/>
                    <a:pt x="101" y="71"/>
                  </a:cubicBezTo>
                  <a:cubicBezTo>
                    <a:pt x="101" y="69"/>
                    <a:pt x="101" y="66"/>
                    <a:pt x="100" y="64"/>
                  </a:cubicBezTo>
                  <a:cubicBezTo>
                    <a:pt x="98" y="50"/>
                    <a:pt x="91" y="46"/>
                    <a:pt x="78" y="40"/>
                  </a:cubicBezTo>
                  <a:cubicBezTo>
                    <a:pt x="66" y="34"/>
                    <a:pt x="65" y="26"/>
                    <a:pt x="64" y="19"/>
                  </a:cubicBezTo>
                  <a:cubicBezTo>
                    <a:pt x="64" y="17"/>
                    <a:pt x="64" y="15"/>
                    <a:pt x="63" y="14"/>
                  </a:cubicBezTo>
                  <a:cubicBezTo>
                    <a:pt x="61" y="9"/>
                    <a:pt x="57" y="6"/>
                    <a:pt x="51" y="6"/>
                  </a:cubicBezTo>
                  <a:cubicBezTo>
                    <a:pt x="49" y="6"/>
                    <a:pt x="47" y="6"/>
                    <a:pt x="45" y="7"/>
                  </a:cubicBezTo>
                  <a:cubicBezTo>
                    <a:pt x="44" y="7"/>
                    <a:pt x="42" y="8"/>
                    <a:pt x="41" y="8"/>
                  </a:cubicBezTo>
                  <a:cubicBezTo>
                    <a:pt x="37" y="8"/>
                    <a:pt x="36" y="6"/>
                    <a:pt x="34" y="4"/>
                  </a:cubicBezTo>
                  <a:cubicBezTo>
                    <a:pt x="34" y="4"/>
                    <a:pt x="34" y="4"/>
                    <a:pt x="34" y="4"/>
                  </a:cubicBezTo>
                  <a:cubicBezTo>
                    <a:pt x="32" y="2"/>
                    <a:pt x="31" y="1"/>
                    <a:pt x="26" y="1"/>
                  </a:cubicBezTo>
                  <a:cubicBezTo>
                    <a:pt x="14" y="1"/>
                    <a:pt x="5" y="9"/>
                    <a:pt x="3" y="15"/>
                  </a:cubicBezTo>
                  <a:cubicBezTo>
                    <a:pt x="0" y="21"/>
                    <a:pt x="1" y="28"/>
                    <a:pt x="4" y="33"/>
                  </a:cubicBezTo>
                  <a:cubicBezTo>
                    <a:pt x="6" y="37"/>
                    <a:pt x="11" y="40"/>
                    <a:pt x="17" y="41"/>
                  </a:cubicBezTo>
                  <a:cubicBezTo>
                    <a:pt x="22" y="42"/>
                    <a:pt x="27" y="42"/>
                    <a:pt x="31" y="42"/>
                  </a:cubicBezTo>
                  <a:cubicBezTo>
                    <a:pt x="35" y="41"/>
                    <a:pt x="37" y="39"/>
                    <a:pt x="38" y="38"/>
                  </a:cubicBezTo>
                  <a:cubicBezTo>
                    <a:pt x="37" y="38"/>
                    <a:pt x="37" y="38"/>
                    <a:pt x="37" y="38"/>
                  </a:cubicBezTo>
                  <a:cubicBezTo>
                    <a:pt x="37" y="38"/>
                    <a:pt x="32" y="41"/>
                    <a:pt x="25" y="41"/>
                  </a:cubicBezTo>
                  <a:cubicBezTo>
                    <a:pt x="21" y="41"/>
                    <a:pt x="17" y="40"/>
                    <a:pt x="14" y="39"/>
                  </a:cubicBezTo>
                  <a:cubicBezTo>
                    <a:pt x="8" y="36"/>
                    <a:pt x="5" y="32"/>
                    <a:pt x="3" y="27"/>
                  </a:cubicBezTo>
                  <a:cubicBezTo>
                    <a:pt x="2" y="22"/>
                    <a:pt x="3" y="16"/>
                    <a:pt x="6" y="11"/>
                  </a:cubicBezTo>
                  <a:cubicBezTo>
                    <a:pt x="11" y="5"/>
                    <a:pt x="19" y="1"/>
                    <a:pt x="25" y="1"/>
                  </a:cubicBezTo>
                  <a:cubicBezTo>
                    <a:pt x="28" y="1"/>
                    <a:pt x="31" y="2"/>
                    <a:pt x="33" y="5"/>
                  </a:cubicBezTo>
                  <a:cubicBezTo>
                    <a:pt x="36" y="7"/>
                    <a:pt x="38" y="8"/>
                    <a:pt x="41" y="8"/>
                  </a:cubicBezTo>
                  <a:cubicBezTo>
                    <a:pt x="43" y="8"/>
                    <a:pt x="44" y="8"/>
                    <a:pt x="46" y="7"/>
                  </a:cubicBezTo>
                  <a:cubicBezTo>
                    <a:pt x="47" y="7"/>
                    <a:pt x="49" y="7"/>
                    <a:pt x="50" y="7"/>
                  </a:cubicBezTo>
                  <a:moveTo>
                    <a:pt x="109" y="198"/>
                  </a:moveTo>
                  <a:cubicBezTo>
                    <a:pt x="109" y="199"/>
                    <a:pt x="109" y="199"/>
                    <a:pt x="109" y="200"/>
                  </a:cubicBezTo>
                  <a:cubicBezTo>
                    <a:pt x="110" y="199"/>
                    <a:pt x="110" y="199"/>
                    <a:pt x="110" y="199"/>
                  </a:cubicBezTo>
                  <a:cubicBezTo>
                    <a:pt x="110" y="199"/>
                    <a:pt x="110" y="199"/>
                    <a:pt x="110" y="199"/>
                  </a:cubicBezTo>
                  <a:cubicBezTo>
                    <a:pt x="110" y="199"/>
                    <a:pt x="110" y="199"/>
                    <a:pt x="110" y="198"/>
                  </a:cubicBezTo>
                  <a:cubicBezTo>
                    <a:pt x="109" y="198"/>
                    <a:pt x="109" y="198"/>
                    <a:pt x="109" y="198"/>
                  </a:cubicBezTo>
                  <a:moveTo>
                    <a:pt x="111" y="198"/>
                  </a:moveTo>
                  <a:cubicBezTo>
                    <a:pt x="111" y="199"/>
                    <a:pt x="111" y="199"/>
                    <a:pt x="111" y="199"/>
                  </a:cubicBezTo>
                  <a:cubicBezTo>
                    <a:pt x="111" y="199"/>
                    <a:pt x="111" y="199"/>
                    <a:pt x="110" y="200"/>
                  </a:cubicBezTo>
                  <a:cubicBezTo>
                    <a:pt x="110" y="200"/>
                    <a:pt x="110" y="200"/>
                    <a:pt x="110" y="200"/>
                  </a:cubicBezTo>
                  <a:cubicBezTo>
                    <a:pt x="110" y="200"/>
                    <a:pt x="110" y="200"/>
                    <a:pt x="110" y="200"/>
                  </a:cubicBezTo>
                  <a:cubicBezTo>
                    <a:pt x="111" y="199"/>
                    <a:pt x="111" y="199"/>
                    <a:pt x="111" y="199"/>
                  </a:cubicBezTo>
                  <a:cubicBezTo>
                    <a:pt x="111" y="198"/>
                    <a:pt x="111" y="198"/>
                    <a:pt x="111" y="198"/>
                  </a:cubicBezTo>
                  <a:moveTo>
                    <a:pt x="109" y="190"/>
                  </a:moveTo>
                  <a:cubicBezTo>
                    <a:pt x="109" y="192"/>
                    <a:pt x="109" y="194"/>
                    <a:pt x="109" y="196"/>
                  </a:cubicBezTo>
                  <a:cubicBezTo>
                    <a:pt x="109" y="195"/>
                    <a:pt x="110" y="195"/>
                    <a:pt x="110" y="194"/>
                  </a:cubicBezTo>
                  <a:cubicBezTo>
                    <a:pt x="111" y="193"/>
                    <a:pt x="111" y="193"/>
                    <a:pt x="111" y="193"/>
                  </a:cubicBezTo>
                  <a:cubicBezTo>
                    <a:pt x="111" y="192"/>
                    <a:pt x="111" y="192"/>
                    <a:pt x="110" y="191"/>
                  </a:cubicBezTo>
                  <a:cubicBezTo>
                    <a:pt x="109" y="191"/>
                    <a:pt x="109" y="190"/>
                    <a:pt x="109" y="190"/>
                  </a:cubicBezTo>
                  <a:moveTo>
                    <a:pt x="105" y="171"/>
                  </a:moveTo>
                  <a:cubicBezTo>
                    <a:pt x="107" y="177"/>
                    <a:pt x="108" y="183"/>
                    <a:pt x="108" y="188"/>
                  </a:cubicBezTo>
                  <a:cubicBezTo>
                    <a:pt x="109" y="188"/>
                    <a:pt x="109" y="187"/>
                    <a:pt x="110" y="186"/>
                  </a:cubicBezTo>
                  <a:cubicBezTo>
                    <a:pt x="110" y="186"/>
                    <a:pt x="110" y="186"/>
                    <a:pt x="110" y="185"/>
                  </a:cubicBezTo>
                  <a:cubicBezTo>
                    <a:pt x="110" y="185"/>
                    <a:pt x="110" y="184"/>
                    <a:pt x="109" y="184"/>
                  </a:cubicBezTo>
                  <a:cubicBezTo>
                    <a:pt x="107" y="182"/>
                    <a:pt x="108" y="181"/>
                    <a:pt x="108" y="178"/>
                  </a:cubicBezTo>
                  <a:cubicBezTo>
                    <a:pt x="109" y="176"/>
                    <a:pt x="108" y="175"/>
                    <a:pt x="106" y="173"/>
                  </a:cubicBezTo>
                  <a:cubicBezTo>
                    <a:pt x="106" y="172"/>
                    <a:pt x="105" y="172"/>
                    <a:pt x="105" y="171"/>
                  </a:cubicBezTo>
                  <a:moveTo>
                    <a:pt x="101" y="162"/>
                  </a:moveTo>
                  <a:cubicBezTo>
                    <a:pt x="102" y="164"/>
                    <a:pt x="102" y="165"/>
                    <a:pt x="103" y="167"/>
                  </a:cubicBezTo>
                  <a:cubicBezTo>
                    <a:pt x="103" y="168"/>
                    <a:pt x="104" y="169"/>
                    <a:pt x="104" y="170"/>
                  </a:cubicBezTo>
                  <a:cubicBezTo>
                    <a:pt x="104" y="169"/>
                    <a:pt x="104" y="168"/>
                    <a:pt x="105" y="167"/>
                  </a:cubicBezTo>
                  <a:cubicBezTo>
                    <a:pt x="105" y="165"/>
                    <a:pt x="104" y="164"/>
                    <a:pt x="102" y="163"/>
                  </a:cubicBezTo>
                  <a:cubicBezTo>
                    <a:pt x="102" y="163"/>
                    <a:pt x="102" y="163"/>
                    <a:pt x="101" y="162"/>
                  </a:cubicBezTo>
                  <a:moveTo>
                    <a:pt x="82" y="43"/>
                  </a:moveTo>
                  <a:cubicBezTo>
                    <a:pt x="84" y="47"/>
                    <a:pt x="84" y="54"/>
                    <a:pt x="82" y="65"/>
                  </a:cubicBezTo>
                  <a:cubicBezTo>
                    <a:pt x="79" y="79"/>
                    <a:pt x="79" y="88"/>
                    <a:pt x="88" y="100"/>
                  </a:cubicBezTo>
                  <a:cubicBezTo>
                    <a:pt x="97" y="111"/>
                    <a:pt x="100" y="119"/>
                    <a:pt x="98" y="131"/>
                  </a:cubicBezTo>
                  <a:cubicBezTo>
                    <a:pt x="97" y="145"/>
                    <a:pt x="96" y="150"/>
                    <a:pt x="101" y="162"/>
                  </a:cubicBezTo>
                  <a:cubicBezTo>
                    <a:pt x="101" y="160"/>
                    <a:pt x="101" y="158"/>
                    <a:pt x="102" y="157"/>
                  </a:cubicBezTo>
                  <a:cubicBezTo>
                    <a:pt x="103" y="155"/>
                    <a:pt x="102" y="154"/>
                    <a:pt x="101" y="153"/>
                  </a:cubicBezTo>
                  <a:cubicBezTo>
                    <a:pt x="100" y="152"/>
                    <a:pt x="98" y="151"/>
                    <a:pt x="98" y="150"/>
                  </a:cubicBezTo>
                  <a:cubicBezTo>
                    <a:pt x="98" y="145"/>
                    <a:pt x="97" y="136"/>
                    <a:pt x="99" y="134"/>
                  </a:cubicBezTo>
                  <a:cubicBezTo>
                    <a:pt x="100" y="134"/>
                    <a:pt x="100" y="134"/>
                    <a:pt x="101" y="134"/>
                  </a:cubicBezTo>
                  <a:cubicBezTo>
                    <a:pt x="102" y="134"/>
                    <a:pt x="104" y="135"/>
                    <a:pt x="104" y="138"/>
                  </a:cubicBezTo>
                  <a:cubicBezTo>
                    <a:pt x="106" y="146"/>
                    <a:pt x="108" y="149"/>
                    <a:pt x="112" y="149"/>
                  </a:cubicBezTo>
                  <a:cubicBezTo>
                    <a:pt x="116" y="149"/>
                    <a:pt x="116" y="147"/>
                    <a:pt x="116" y="144"/>
                  </a:cubicBezTo>
                  <a:cubicBezTo>
                    <a:pt x="116" y="143"/>
                    <a:pt x="116" y="143"/>
                    <a:pt x="116" y="143"/>
                  </a:cubicBezTo>
                  <a:cubicBezTo>
                    <a:pt x="116" y="141"/>
                    <a:pt x="116" y="140"/>
                    <a:pt x="116" y="140"/>
                  </a:cubicBezTo>
                  <a:cubicBezTo>
                    <a:pt x="116" y="139"/>
                    <a:pt x="115" y="139"/>
                    <a:pt x="116" y="138"/>
                  </a:cubicBezTo>
                  <a:cubicBezTo>
                    <a:pt x="116" y="137"/>
                    <a:pt x="116" y="137"/>
                    <a:pt x="116" y="137"/>
                  </a:cubicBezTo>
                  <a:cubicBezTo>
                    <a:pt x="116" y="137"/>
                    <a:pt x="116" y="136"/>
                    <a:pt x="116" y="136"/>
                  </a:cubicBezTo>
                  <a:cubicBezTo>
                    <a:pt x="115" y="135"/>
                    <a:pt x="115" y="135"/>
                    <a:pt x="115" y="135"/>
                  </a:cubicBezTo>
                  <a:cubicBezTo>
                    <a:pt x="115" y="135"/>
                    <a:pt x="115" y="134"/>
                    <a:pt x="115" y="133"/>
                  </a:cubicBezTo>
                  <a:cubicBezTo>
                    <a:pt x="116" y="132"/>
                    <a:pt x="116" y="132"/>
                    <a:pt x="115" y="130"/>
                  </a:cubicBezTo>
                  <a:cubicBezTo>
                    <a:pt x="114" y="130"/>
                    <a:pt x="114" y="130"/>
                    <a:pt x="114" y="130"/>
                  </a:cubicBezTo>
                  <a:cubicBezTo>
                    <a:pt x="113" y="129"/>
                    <a:pt x="113" y="128"/>
                    <a:pt x="114" y="126"/>
                  </a:cubicBezTo>
                  <a:cubicBezTo>
                    <a:pt x="115" y="124"/>
                    <a:pt x="115" y="122"/>
                    <a:pt x="114" y="120"/>
                  </a:cubicBezTo>
                  <a:cubicBezTo>
                    <a:pt x="114" y="120"/>
                    <a:pt x="114" y="120"/>
                    <a:pt x="114" y="120"/>
                  </a:cubicBezTo>
                  <a:cubicBezTo>
                    <a:pt x="113" y="118"/>
                    <a:pt x="113" y="117"/>
                    <a:pt x="114" y="115"/>
                  </a:cubicBezTo>
                  <a:cubicBezTo>
                    <a:pt x="116" y="113"/>
                    <a:pt x="115" y="112"/>
                    <a:pt x="114" y="110"/>
                  </a:cubicBezTo>
                  <a:cubicBezTo>
                    <a:pt x="114" y="110"/>
                    <a:pt x="114" y="110"/>
                    <a:pt x="114" y="110"/>
                  </a:cubicBezTo>
                  <a:cubicBezTo>
                    <a:pt x="113" y="109"/>
                    <a:pt x="113" y="108"/>
                    <a:pt x="113" y="106"/>
                  </a:cubicBezTo>
                  <a:cubicBezTo>
                    <a:pt x="113" y="103"/>
                    <a:pt x="111" y="101"/>
                    <a:pt x="104" y="97"/>
                  </a:cubicBezTo>
                  <a:cubicBezTo>
                    <a:pt x="94" y="90"/>
                    <a:pt x="95" y="78"/>
                    <a:pt x="95" y="69"/>
                  </a:cubicBezTo>
                  <a:cubicBezTo>
                    <a:pt x="96" y="69"/>
                    <a:pt x="96" y="68"/>
                    <a:pt x="96" y="68"/>
                  </a:cubicBezTo>
                  <a:cubicBezTo>
                    <a:pt x="96" y="51"/>
                    <a:pt x="86" y="45"/>
                    <a:pt x="82" y="43"/>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 name="Freeform 8560">
              <a:extLst>
                <a:ext uri="{FF2B5EF4-FFF2-40B4-BE49-F238E27FC236}">
                  <a16:creationId xmlns:a16="http://schemas.microsoft.com/office/drawing/2014/main" id="{9EC7ACAE-C42B-4E78-A5F3-76BE08D1A0DF}"/>
                </a:ext>
              </a:extLst>
            </p:cNvPr>
            <p:cNvSpPr/>
            <p:nvPr/>
          </p:nvSpPr>
          <p:spPr bwMode="auto">
            <a:xfrm>
              <a:off x="5926138" y="3932238"/>
              <a:ext cx="144463" cy="246063"/>
            </a:xfrm>
            <a:custGeom>
              <a:avLst/>
              <a:gdLst>
                <a:gd name="T0" fmla="*/ 86 w 121"/>
                <a:gd name="T1" fmla="*/ 4 h 207"/>
                <a:gd name="T2" fmla="*/ 55 w 121"/>
                <a:gd name="T3" fmla="*/ 20 h 207"/>
                <a:gd name="T4" fmla="*/ 18 w 121"/>
                <a:gd name="T5" fmla="*/ 71 h 207"/>
                <a:gd name="T6" fmla="*/ 2 w 121"/>
                <a:gd name="T7" fmla="*/ 105 h 207"/>
                <a:gd name="T8" fmla="*/ 1 w 121"/>
                <a:gd name="T9" fmla="*/ 115 h 207"/>
                <a:gd name="T10" fmla="*/ 3 w 121"/>
                <a:gd name="T11" fmla="*/ 130 h 207"/>
                <a:gd name="T12" fmla="*/ 2 w 121"/>
                <a:gd name="T13" fmla="*/ 137 h 207"/>
                <a:gd name="T14" fmla="*/ 6 w 121"/>
                <a:gd name="T15" fmla="*/ 152 h 207"/>
                <a:gd name="T16" fmla="*/ 20 w 121"/>
                <a:gd name="T17" fmla="*/ 141 h 207"/>
                <a:gd name="T18" fmla="*/ 15 w 121"/>
                <a:gd name="T19" fmla="*/ 158 h 207"/>
                <a:gd name="T20" fmla="*/ 13 w 121"/>
                <a:gd name="T21" fmla="*/ 168 h 207"/>
                <a:gd name="T22" fmla="*/ 9 w 121"/>
                <a:gd name="T23" fmla="*/ 178 h 207"/>
                <a:gd name="T24" fmla="*/ 8 w 121"/>
                <a:gd name="T25" fmla="*/ 188 h 207"/>
                <a:gd name="T26" fmla="*/ 7 w 121"/>
                <a:gd name="T27" fmla="*/ 196 h 207"/>
                <a:gd name="T28" fmla="*/ 9 w 121"/>
                <a:gd name="T29" fmla="*/ 203 h 207"/>
                <a:gd name="T30" fmla="*/ 9 w 121"/>
                <a:gd name="T31" fmla="*/ 205 h 207"/>
                <a:gd name="T32" fmla="*/ 9 w 121"/>
                <a:gd name="T33" fmla="*/ 199 h 207"/>
                <a:gd name="T34" fmla="*/ 9 w 121"/>
                <a:gd name="T35" fmla="*/ 192 h 207"/>
                <a:gd name="T36" fmla="*/ 10 w 121"/>
                <a:gd name="T37" fmla="*/ 184 h 207"/>
                <a:gd name="T38" fmla="*/ 12 w 121"/>
                <a:gd name="T39" fmla="*/ 174 h 207"/>
                <a:gd name="T40" fmla="*/ 16 w 121"/>
                <a:gd name="T41" fmla="*/ 165 h 207"/>
                <a:gd name="T42" fmla="*/ 18 w 121"/>
                <a:gd name="T43" fmla="*/ 154 h 207"/>
                <a:gd name="T44" fmla="*/ 18 w 121"/>
                <a:gd name="T45" fmla="*/ 135 h 207"/>
                <a:gd name="T46" fmla="*/ 4 w 121"/>
                <a:gd name="T47" fmla="*/ 149 h 207"/>
                <a:gd name="T48" fmla="*/ 3 w 121"/>
                <a:gd name="T49" fmla="*/ 138 h 207"/>
                <a:gd name="T50" fmla="*/ 4 w 121"/>
                <a:gd name="T51" fmla="*/ 131 h 207"/>
                <a:gd name="T52" fmla="*/ 5 w 121"/>
                <a:gd name="T53" fmla="*/ 121 h 207"/>
                <a:gd name="T54" fmla="*/ 4 w 121"/>
                <a:gd name="T55" fmla="*/ 112 h 207"/>
                <a:gd name="T56" fmla="*/ 12 w 121"/>
                <a:gd name="T57" fmla="*/ 100 h 207"/>
                <a:gd name="T58" fmla="*/ 38 w 121"/>
                <a:gd name="T59" fmla="*/ 43 h 207"/>
                <a:gd name="T60" fmla="*/ 30 w 121"/>
                <a:gd name="T61" fmla="*/ 103 h 207"/>
                <a:gd name="T62" fmla="*/ 13 w 121"/>
                <a:gd name="T63" fmla="*/ 177 h 207"/>
                <a:gd name="T64" fmla="*/ 13 w 121"/>
                <a:gd name="T65" fmla="*/ 203 h 207"/>
                <a:gd name="T66" fmla="*/ 23 w 121"/>
                <a:gd name="T67" fmla="*/ 133 h 207"/>
                <a:gd name="T68" fmla="*/ 40 w 121"/>
                <a:gd name="T69" fmla="*/ 73 h 207"/>
                <a:gd name="T70" fmla="*/ 56 w 121"/>
                <a:gd name="T71" fmla="*/ 24 h 207"/>
                <a:gd name="T72" fmla="*/ 88 w 121"/>
                <a:gd name="T73" fmla="*/ 4 h 207"/>
                <a:gd name="T74" fmla="*/ 116 w 121"/>
                <a:gd name="T75" fmla="*/ 27 h 207"/>
                <a:gd name="T76" fmla="*/ 87 w 121"/>
                <a:gd name="T77" fmla="*/ 43 h 207"/>
                <a:gd name="T78" fmla="*/ 112 w 121"/>
                <a:gd name="T79" fmla="*/ 1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206">
                  <a:moveTo>
                    <a:pt x="112" y="10"/>
                  </a:moveTo>
                  <a:cubicBezTo>
                    <a:pt x="103" y="0"/>
                    <a:pt x="90" y="0"/>
                    <a:pt x="86" y="4"/>
                  </a:cubicBezTo>
                  <a:cubicBezTo>
                    <a:pt x="81" y="11"/>
                    <a:pt x="75" y="8"/>
                    <a:pt x="68" y="7"/>
                  </a:cubicBezTo>
                  <a:cubicBezTo>
                    <a:pt x="60" y="6"/>
                    <a:pt x="57" y="11"/>
                    <a:pt x="55" y="20"/>
                  </a:cubicBezTo>
                  <a:cubicBezTo>
                    <a:pt x="52" y="34"/>
                    <a:pt x="51" y="35"/>
                    <a:pt x="39" y="41"/>
                  </a:cubicBezTo>
                  <a:cubicBezTo>
                    <a:pt x="20" y="51"/>
                    <a:pt x="20" y="57"/>
                    <a:pt x="18" y="71"/>
                  </a:cubicBezTo>
                  <a:cubicBezTo>
                    <a:pt x="16" y="86"/>
                    <a:pt x="9" y="89"/>
                    <a:pt x="5" y="94"/>
                  </a:cubicBezTo>
                  <a:cubicBezTo>
                    <a:pt x="1" y="99"/>
                    <a:pt x="0" y="102"/>
                    <a:pt x="2" y="105"/>
                  </a:cubicBezTo>
                  <a:cubicBezTo>
                    <a:pt x="4" y="108"/>
                    <a:pt x="4" y="108"/>
                    <a:pt x="4" y="110"/>
                  </a:cubicBezTo>
                  <a:cubicBezTo>
                    <a:pt x="3" y="111"/>
                    <a:pt x="1" y="113"/>
                    <a:pt x="1" y="115"/>
                  </a:cubicBezTo>
                  <a:cubicBezTo>
                    <a:pt x="2" y="117"/>
                    <a:pt x="4" y="119"/>
                    <a:pt x="3" y="122"/>
                  </a:cubicBezTo>
                  <a:cubicBezTo>
                    <a:pt x="1" y="127"/>
                    <a:pt x="3" y="129"/>
                    <a:pt x="3" y="130"/>
                  </a:cubicBezTo>
                  <a:cubicBezTo>
                    <a:pt x="2" y="132"/>
                    <a:pt x="1" y="132"/>
                    <a:pt x="1" y="134"/>
                  </a:cubicBezTo>
                  <a:cubicBezTo>
                    <a:pt x="2" y="135"/>
                    <a:pt x="3" y="134"/>
                    <a:pt x="2" y="137"/>
                  </a:cubicBezTo>
                  <a:cubicBezTo>
                    <a:pt x="0" y="139"/>
                    <a:pt x="2" y="140"/>
                    <a:pt x="2" y="142"/>
                  </a:cubicBezTo>
                  <a:cubicBezTo>
                    <a:pt x="1" y="145"/>
                    <a:pt x="0" y="151"/>
                    <a:pt x="6" y="152"/>
                  </a:cubicBezTo>
                  <a:cubicBezTo>
                    <a:pt x="15" y="151"/>
                    <a:pt x="15" y="143"/>
                    <a:pt x="16" y="140"/>
                  </a:cubicBezTo>
                  <a:cubicBezTo>
                    <a:pt x="17" y="136"/>
                    <a:pt x="19" y="135"/>
                    <a:pt x="20" y="141"/>
                  </a:cubicBezTo>
                  <a:cubicBezTo>
                    <a:pt x="20" y="146"/>
                    <a:pt x="19" y="151"/>
                    <a:pt x="17" y="153"/>
                  </a:cubicBezTo>
                  <a:cubicBezTo>
                    <a:pt x="15" y="155"/>
                    <a:pt x="14" y="156"/>
                    <a:pt x="15" y="158"/>
                  </a:cubicBezTo>
                  <a:cubicBezTo>
                    <a:pt x="17" y="161"/>
                    <a:pt x="17" y="162"/>
                    <a:pt x="15" y="164"/>
                  </a:cubicBezTo>
                  <a:cubicBezTo>
                    <a:pt x="13" y="166"/>
                    <a:pt x="12" y="166"/>
                    <a:pt x="13" y="168"/>
                  </a:cubicBezTo>
                  <a:cubicBezTo>
                    <a:pt x="13" y="171"/>
                    <a:pt x="13" y="171"/>
                    <a:pt x="11" y="173"/>
                  </a:cubicBezTo>
                  <a:cubicBezTo>
                    <a:pt x="9" y="176"/>
                    <a:pt x="8" y="176"/>
                    <a:pt x="9" y="178"/>
                  </a:cubicBezTo>
                  <a:cubicBezTo>
                    <a:pt x="9" y="180"/>
                    <a:pt x="10" y="182"/>
                    <a:pt x="8" y="184"/>
                  </a:cubicBezTo>
                  <a:cubicBezTo>
                    <a:pt x="7" y="185"/>
                    <a:pt x="6" y="187"/>
                    <a:pt x="8" y="188"/>
                  </a:cubicBezTo>
                  <a:cubicBezTo>
                    <a:pt x="9" y="189"/>
                    <a:pt x="10" y="190"/>
                    <a:pt x="8" y="191"/>
                  </a:cubicBezTo>
                  <a:cubicBezTo>
                    <a:pt x="6" y="193"/>
                    <a:pt x="6" y="194"/>
                    <a:pt x="7" y="196"/>
                  </a:cubicBezTo>
                  <a:cubicBezTo>
                    <a:pt x="8" y="197"/>
                    <a:pt x="9" y="197"/>
                    <a:pt x="8" y="199"/>
                  </a:cubicBezTo>
                  <a:cubicBezTo>
                    <a:pt x="6" y="201"/>
                    <a:pt x="9" y="201"/>
                    <a:pt x="9" y="203"/>
                  </a:cubicBezTo>
                  <a:cubicBezTo>
                    <a:pt x="9" y="204"/>
                    <a:pt x="9" y="204"/>
                    <a:pt x="9" y="205"/>
                  </a:cubicBezTo>
                  <a:cubicBezTo>
                    <a:pt x="9" y="205"/>
                    <a:pt x="9" y="205"/>
                    <a:pt x="9" y="205"/>
                  </a:cubicBezTo>
                  <a:cubicBezTo>
                    <a:pt x="9" y="202"/>
                    <a:pt x="10" y="202"/>
                    <a:pt x="9" y="201"/>
                  </a:cubicBezTo>
                  <a:cubicBezTo>
                    <a:pt x="8" y="200"/>
                    <a:pt x="8" y="200"/>
                    <a:pt x="9" y="199"/>
                  </a:cubicBezTo>
                  <a:cubicBezTo>
                    <a:pt x="10" y="197"/>
                    <a:pt x="10" y="196"/>
                    <a:pt x="8" y="195"/>
                  </a:cubicBezTo>
                  <a:cubicBezTo>
                    <a:pt x="7" y="194"/>
                    <a:pt x="7" y="193"/>
                    <a:pt x="9" y="192"/>
                  </a:cubicBezTo>
                  <a:cubicBezTo>
                    <a:pt x="10" y="190"/>
                    <a:pt x="10" y="189"/>
                    <a:pt x="9" y="188"/>
                  </a:cubicBezTo>
                  <a:cubicBezTo>
                    <a:pt x="8" y="186"/>
                    <a:pt x="8" y="186"/>
                    <a:pt x="10" y="184"/>
                  </a:cubicBezTo>
                  <a:cubicBezTo>
                    <a:pt x="11" y="183"/>
                    <a:pt x="11" y="181"/>
                    <a:pt x="10" y="179"/>
                  </a:cubicBezTo>
                  <a:cubicBezTo>
                    <a:pt x="10" y="177"/>
                    <a:pt x="10" y="175"/>
                    <a:pt x="12" y="174"/>
                  </a:cubicBezTo>
                  <a:cubicBezTo>
                    <a:pt x="15" y="172"/>
                    <a:pt x="15" y="171"/>
                    <a:pt x="14" y="169"/>
                  </a:cubicBezTo>
                  <a:cubicBezTo>
                    <a:pt x="14" y="167"/>
                    <a:pt x="13" y="166"/>
                    <a:pt x="16" y="165"/>
                  </a:cubicBezTo>
                  <a:cubicBezTo>
                    <a:pt x="18" y="163"/>
                    <a:pt x="19" y="162"/>
                    <a:pt x="17" y="160"/>
                  </a:cubicBezTo>
                  <a:cubicBezTo>
                    <a:pt x="16" y="157"/>
                    <a:pt x="16" y="156"/>
                    <a:pt x="18" y="154"/>
                  </a:cubicBezTo>
                  <a:cubicBezTo>
                    <a:pt x="21" y="152"/>
                    <a:pt x="21" y="151"/>
                    <a:pt x="21" y="144"/>
                  </a:cubicBezTo>
                  <a:cubicBezTo>
                    <a:pt x="21" y="139"/>
                    <a:pt x="21" y="134"/>
                    <a:pt x="18" y="135"/>
                  </a:cubicBezTo>
                  <a:cubicBezTo>
                    <a:pt x="14" y="137"/>
                    <a:pt x="14" y="144"/>
                    <a:pt x="12" y="147"/>
                  </a:cubicBezTo>
                  <a:cubicBezTo>
                    <a:pt x="10" y="151"/>
                    <a:pt x="6" y="151"/>
                    <a:pt x="4" y="149"/>
                  </a:cubicBezTo>
                  <a:cubicBezTo>
                    <a:pt x="2" y="148"/>
                    <a:pt x="2" y="144"/>
                    <a:pt x="3" y="142"/>
                  </a:cubicBezTo>
                  <a:cubicBezTo>
                    <a:pt x="3" y="140"/>
                    <a:pt x="4" y="140"/>
                    <a:pt x="3" y="138"/>
                  </a:cubicBezTo>
                  <a:cubicBezTo>
                    <a:pt x="2" y="136"/>
                    <a:pt x="4" y="136"/>
                    <a:pt x="3" y="134"/>
                  </a:cubicBezTo>
                  <a:cubicBezTo>
                    <a:pt x="3" y="133"/>
                    <a:pt x="2" y="133"/>
                    <a:pt x="4" y="131"/>
                  </a:cubicBezTo>
                  <a:cubicBezTo>
                    <a:pt x="5" y="130"/>
                    <a:pt x="6" y="129"/>
                    <a:pt x="4" y="126"/>
                  </a:cubicBezTo>
                  <a:cubicBezTo>
                    <a:pt x="3" y="124"/>
                    <a:pt x="4" y="124"/>
                    <a:pt x="5" y="121"/>
                  </a:cubicBezTo>
                  <a:cubicBezTo>
                    <a:pt x="6" y="118"/>
                    <a:pt x="5" y="117"/>
                    <a:pt x="4" y="116"/>
                  </a:cubicBezTo>
                  <a:cubicBezTo>
                    <a:pt x="3" y="114"/>
                    <a:pt x="3" y="113"/>
                    <a:pt x="4" y="112"/>
                  </a:cubicBezTo>
                  <a:cubicBezTo>
                    <a:pt x="5" y="110"/>
                    <a:pt x="6" y="109"/>
                    <a:pt x="6" y="107"/>
                  </a:cubicBezTo>
                  <a:cubicBezTo>
                    <a:pt x="5" y="105"/>
                    <a:pt x="7" y="102"/>
                    <a:pt x="12" y="100"/>
                  </a:cubicBezTo>
                  <a:cubicBezTo>
                    <a:pt x="20" y="96"/>
                    <a:pt x="25" y="86"/>
                    <a:pt x="23" y="73"/>
                  </a:cubicBezTo>
                  <a:cubicBezTo>
                    <a:pt x="22" y="60"/>
                    <a:pt x="26" y="48"/>
                    <a:pt x="38" y="43"/>
                  </a:cubicBezTo>
                  <a:cubicBezTo>
                    <a:pt x="36" y="48"/>
                    <a:pt x="35" y="54"/>
                    <a:pt x="37" y="65"/>
                  </a:cubicBezTo>
                  <a:cubicBezTo>
                    <a:pt x="41" y="85"/>
                    <a:pt x="39" y="92"/>
                    <a:pt x="30" y="103"/>
                  </a:cubicBezTo>
                  <a:cubicBezTo>
                    <a:pt x="20" y="115"/>
                    <a:pt x="20" y="122"/>
                    <a:pt x="22" y="138"/>
                  </a:cubicBezTo>
                  <a:cubicBezTo>
                    <a:pt x="24" y="154"/>
                    <a:pt x="17" y="164"/>
                    <a:pt x="13" y="177"/>
                  </a:cubicBezTo>
                  <a:cubicBezTo>
                    <a:pt x="10" y="188"/>
                    <a:pt x="10" y="202"/>
                    <a:pt x="11" y="206"/>
                  </a:cubicBezTo>
                  <a:cubicBezTo>
                    <a:pt x="13" y="207"/>
                    <a:pt x="13" y="205"/>
                    <a:pt x="13" y="203"/>
                  </a:cubicBezTo>
                  <a:cubicBezTo>
                    <a:pt x="12" y="201"/>
                    <a:pt x="11" y="183"/>
                    <a:pt x="18" y="168"/>
                  </a:cubicBezTo>
                  <a:cubicBezTo>
                    <a:pt x="24" y="154"/>
                    <a:pt x="26" y="148"/>
                    <a:pt x="23" y="133"/>
                  </a:cubicBezTo>
                  <a:cubicBezTo>
                    <a:pt x="21" y="117"/>
                    <a:pt x="27" y="110"/>
                    <a:pt x="33" y="102"/>
                  </a:cubicBezTo>
                  <a:cubicBezTo>
                    <a:pt x="38" y="95"/>
                    <a:pt x="42" y="89"/>
                    <a:pt x="40" y="73"/>
                  </a:cubicBezTo>
                  <a:cubicBezTo>
                    <a:pt x="38" y="56"/>
                    <a:pt x="35" y="45"/>
                    <a:pt x="45" y="40"/>
                  </a:cubicBezTo>
                  <a:cubicBezTo>
                    <a:pt x="54" y="35"/>
                    <a:pt x="55" y="32"/>
                    <a:pt x="56" y="24"/>
                  </a:cubicBezTo>
                  <a:cubicBezTo>
                    <a:pt x="58" y="13"/>
                    <a:pt x="62" y="7"/>
                    <a:pt x="72" y="9"/>
                  </a:cubicBezTo>
                  <a:cubicBezTo>
                    <a:pt x="81" y="10"/>
                    <a:pt x="82" y="10"/>
                    <a:pt x="88" y="4"/>
                  </a:cubicBezTo>
                  <a:cubicBezTo>
                    <a:pt x="93" y="0"/>
                    <a:pt x="102" y="4"/>
                    <a:pt x="108" y="9"/>
                  </a:cubicBezTo>
                  <a:cubicBezTo>
                    <a:pt x="114" y="14"/>
                    <a:pt x="118" y="20"/>
                    <a:pt x="116" y="27"/>
                  </a:cubicBezTo>
                  <a:cubicBezTo>
                    <a:pt x="114" y="33"/>
                    <a:pt x="105" y="46"/>
                    <a:pt x="82" y="39"/>
                  </a:cubicBezTo>
                  <a:cubicBezTo>
                    <a:pt x="80" y="39"/>
                    <a:pt x="83" y="42"/>
                    <a:pt x="87" y="43"/>
                  </a:cubicBezTo>
                  <a:cubicBezTo>
                    <a:pt x="99" y="44"/>
                    <a:pt x="109" y="42"/>
                    <a:pt x="114" y="36"/>
                  </a:cubicBezTo>
                  <a:cubicBezTo>
                    <a:pt x="118" y="28"/>
                    <a:pt x="121" y="19"/>
                    <a:pt x="112" y="10"/>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 name="Freeform 8561">
              <a:extLst>
                <a:ext uri="{FF2B5EF4-FFF2-40B4-BE49-F238E27FC236}">
                  <a16:creationId xmlns:a16="http://schemas.microsoft.com/office/drawing/2014/main" id="{E5335BA7-98FD-474A-AA57-8C4E44C190A3}"/>
                </a:ext>
              </a:extLst>
            </p:cNvPr>
            <p:cNvSpPr>
              <a:spLocks noEditPoints="1"/>
            </p:cNvSpPr>
            <p:nvPr/>
          </p:nvSpPr>
          <p:spPr bwMode="auto">
            <a:xfrm>
              <a:off x="5926138" y="3933825"/>
              <a:ext cx="144463" cy="244475"/>
            </a:xfrm>
            <a:custGeom>
              <a:avLst/>
              <a:gdLst>
                <a:gd name="T0" fmla="*/ 10 w 122"/>
                <a:gd name="T1" fmla="*/ 197 h 206"/>
                <a:gd name="T2" fmla="*/ 9 w 122"/>
                <a:gd name="T3" fmla="*/ 204 h 206"/>
                <a:gd name="T4" fmla="*/ 8 w 122"/>
                <a:gd name="T5" fmla="*/ 201 h 206"/>
                <a:gd name="T6" fmla="*/ 6 w 122"/>
                <a:gd name="T7" fmla="*/ 193 h 206"/>
                <a:gd name="T8" fmla="*/ 8 w 122"/>
                <a:gd name="T9" fmla="*/ 182 h 206"/>
                <a:gd name="T10" fmla="*/ 15 w 122"/>
                <a:gd name="T11" fmla="*/ 158 h 206"/>
                <a:gd name="T12" fmla="*/ 16 w 122"/>
                <a:gd name="T13" fmla="*/ 139 h 206"/>
                <a:gd name="T14" fmla="*/ 1 w 122"/>
                <a:gd name="T15" fmla="*/ 139 h 206"/>
                <a:gd name="T16" fmla="*/ 2 w 122"/>
                <a:gd name="T17" fmla="*/ 129 h 206"/>
                <a:gd name="T18" fmla="*/ 3 w 122"/>
                <a:gd name="T19" fmla="*/ 110 h 206"/>
                <a:gd name="T20" fmla="*/ 17 w 122"/>
                <a:gd name="T21" fmla="*/ 70 h 206"/>
                <a:gd name="T22" fmla="*/ 73 w 122"/>
                <a:gd name="T23" fmla="*/ 6 h 206"/>
                <a:gd name="T24" fmla="*/ 114 w 122"/>
                <a:gd name="T25" fmla="*/ 35 h 206"/>
                <a:gd name="T26" fmla="*/ 82 w 122"/>
                <a:gd name="T27" fmla="*/ 38 h 206"/>
                <a:gd name="T28" fmla="*/ 93 w 122"/>
                <a:gd name="T29" fmla="*/ 2 h 206"/>
                <a:gd name="T30" fmla="*/ 69 w 122"/>
                <a:gd name="T31" fmla="*/ 8 h 206"/>
                <a:gd name="T32" fmla="*/ 33 w 122"/>
                <a:gd name="T33" fmla="*/ 102 h 206"/>
                <a:gd name="T34" fmla="*/ 13 w 122"/>
                <a:gd name="T35" fmla="*/ 205 h 206"/>
                <a:gd name="T36" fmla="*/ 18 w 122"/>
                <a:gd name="T37" fmla="*/ 167 h 206"/>
                <a:gd name="T38" fmla="*/ 39 w 122"/>
                <a:gd name="T39" fmla="*/ 68 h 206"/>
                <a:gd name="T40" fmla="*/ 79 w 122"/>
                <a:gd name="T41" fmla="*/ 8 h 206"/>
                <a:gd name="T42" fmla="*/ 95 w 122"/>
                <a:gd name="T43" fmla="*/ 40 h 206"/>
                <a:gd name="T44" fmla="*/ 113 w 122"/>
                <a:gd name="T45" fmla="*/ 34 h 206"/>
                <a:gd name="T46" fmla="*/ 73 w 122"/>
                <a:gd name="T47" fmla="*/ 7 h 206"/>
                <a:gd name="T48" fmla="*/ 18 w 122"/>
                <a:gd name="T49" fmla="*/ 70 h 206"/>
                <a:gd name="T50" fmla="*/ 3 w 122"/>
                <a:gd name="T51" fmla="*/ 110 h 206"/>
                <a:gd name="T52" fmla="*/ 3 w 122"/>
                <a:gd name="T53" fmla="*/ 129 h 206"/>
                <a:gd name="T54" fmla="*/ 2 w 122"/>
                <a:gd name="T55" fmla="*/ 138 h 206"/>
                <a:gd name="T56" fmla="*/ 16 w 122"/>
                <a:gd name="T57" fmla="*/ 138 h 206"/>
                <a:gd name="T58" fmla="*/ 16 w 122"/>
                <a:gd name="T59" fmla="*/ 157 h 206"/>
                <a:gd name="T60" fmla="*/ 9 w 122"/>
                <a:gd name="T61" fmla="*/ 183 h 206"/>
                <a:gd name="T62" fmla="*/ 6 w 122"/>
                <a:gd name="T63" fmla="*/ 193 h 206"/>
                <a:gd name="T64" fmla="*/ 8 w 122"/>
                <a:gd name="T65" fmla="*/ 200 h 206"/>
                <a:gd name="T66" fmla="*/ 8 w 122"/>
                <a:gd name="T67" fmla="*/ 194 h 206"/>
                <a:gd name="T68" fmla="*/ 12 w 122"/>
                <a:gd name="T69" fmla="*/ 172 h 206"/>
                <a:gd name="T70" fmla="*/ 17 w 122"/>
                <a:gd name="T71" fmla="*/ 159 h 206"/>
                <a:gd name="T72" fmla="*/ 14 w 122"/>
                <a:gd name="T73" fmla="*/ 141 h 206"/>
                <a:gd name="T74" fmla="*/ 3 w 122"/>
                <a:gd name="T75" fmla="*/ 140 h 206"/>
                <a:gd name="T76" fmla="*/ 4 w 122"/>
                <a:gd name="T77" fmla="*/ 130 h 206"/>
                <a:gd name="T78" fmla="*/ 4 w 122"/>
                <a:gd name="T79" fmla="*/ 115 h 206"/>
                <a:gd name="T80" fmla="*/ 38 w 122"/>
                <a:gd name="T81" fmla="*/ 42 h 206"/>
                <a:gd name="T82" fmla="*/ 30 w 122"/>
                <a:gd name="T83" fmla="*/ 102 h 206"/>
                <a:gd name="T84" fmla="*/ 19 w 122"/>
                <a:gd name="T85" fmla="*/ 134 h 206"/>
                <a:gd name="T86" fmla="*/ 16 w 122"/>
                <a:gd name="T87" fmla="*/ 164 h 206"/>
                <a:gd name="T88" fmla="*/ 11 w 122"/>
                <a:gd name="T89" fmla="*/ 178 h 206"/>
                <a:gd name="T90" fmla="*/ 10 w 122"/>
                <a:gd name="T91" fmla="*/ 196 h 206"/>
                <a:gd name="T92" fmla="*/ 37 w 122"/>
                <a:gd name="T93" fmla="*/ 64 h 206"/>
                <a:gd name="T94" fmla="*/ 4 w 122"/>
                <a:gd name="T95" fmla="*/ 111 h 206"/>
                <a:gd name="T96" fmla="*/ 5 w 122"/>
                <a:gd name="T97" fmla="*/ 125 h 206"/>
                <a:gd name="T98" fmla="*/ 3 w 122"/>
                <a:gd name="T99" fmla="*/ 137 h 206"/>
                <a:gd name="T100" fmla="*/ 12 w 122"/>
                <a:gd name="T101" fmla="*/ 14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 h="206">
                  <a:moveTo>
                    <a:pt x="12" y="206"/>
                  </a:moveTo>
                  <a:cubicBezTo>
                    <a:pt x="12" y="206"/>
                    <a:pt x="11" y="205"/>
                    <a:pt x="10" y="205"/>
                  </a:cubicBezTo>
                  <a:cubicBezTo>
                    <a:pt x="10" y="205"/>
                    <a:pt x="10" y="205"/>
                    <a:pt x="10" y="205"/>
                  </a:cubicBezTo>
                  <a:cubicBezTo>
                    <a:pt x="10" y="205"/>
                    <a:pt x="10" y="205"/>
                    <a:pt x="10" y="205"/>
                  </a:cubicBezTo>
                  <a:cubicBezTo>
                    <a:pt x="10" y="203"/>
                    <a:pt x="10" y="200"/>
                    <a:pt x="10" y="197"/>
                  </a:cubicBezTo>
                  <a:cubicBezTo>
                    <a:pt x="10" y="198"/>
                    <a:pt x="10" y="198"/>
                    <a:pt x="10" y="198"/>
                  </a:cubicBezTo>
                  <a:cubicBezTo>
                    <a:pt x="9" y="198"/>
                    <a:pt x="9" y="198"/>
                    <a:pt x="9" y="198"/>
                  </a:cubicBezTo>
                  <a:cubicBezTo>
                    <a:pt x="9" y="199"/>
                    <a:pt x="9" y="199"/>
                    <a:pt x="9" y="199"/>
                  </a:cubicBezTo>
                  <a:cubicBezTo>
                    <a:pt x="10" y="200"/>
                    <a:pt x="10" y="201"/>
                    <a:pt x="10" y="202"/>
                  </a:cubicBezTo>
                  <a:cubicBezTo>
                    <a:pt x="10" y="202"/>
                    <a:pt x="9" y="203"/>
                    <a:pt x="9" y="204"/>
                  </a:cubicBezTo>
                  <a:cubicBezTo>
                    <a:pt x="9" y="204"/>
                    <a:pt x="9" y="204"/>
                    <a:pt x="9" y="204"/>
                  </a:cubicBezTo>
                  <a:cubicBezTo>
                    <a:pt x="9" y="204"/>
                    <a:pt x="9" y="204"/>
                    <a:pt x="9" y="204"/>
                  </a:cubicBezTo>
                  <a:cubicBezTo>
                    <a:pt x="9" y="204"/>
                    <a:pt x="9" y="204"/>
                    <a:pt x="9" y="204"/>
                  </a:cubicBezTo>
                  <a:cubicBezTo>
                    <a:pt x="8" y="203"/>
                    <a:pt x="8" y="203"/>
                    <a:pt x="9" y="202"/>
                  </a:cubicBezTo>
                  <a:cubicBezTo>
                    <a:pt x="9" y="201"/>
                    <a:pt x="8" y="201"/>
                    <a:pt x="8" y="201"/>
                  </a:cubicBezTo>
                  <a:cubicBezTo>
                    <a:pt x="7" y="200"/>
                    <a:pt x="7" y="199"/>
                    <a:pt x="8" y="198"/>
                  </a:cubicBezTo>
                  <a:cubicBezTo>
                    <a:pt x="8" y="197"/>
                    <a:pt x="8" y="197"/>
                    <a:pt x="8" y="196"/>
                  </a:cubicBezTo>
                  <a:cubicBezTo>
                    <a:pt x="8" y="196"/>
                    <a:pt x="8" y="196"/>
                    <a:pt x="7" y="196"/>
                  </a:cubicBezTo>
                  <a:cubicBezTo>
                    <a:pt x="7" y="195"/>
                    <a:pt x="7" y="195"/>
                    <a:pt x="7" y="195"/>
                  </a:cubicBezTo>
                  <a:cubicBezTo>
                    <a:pt x="6" y="194"/>
                    <a:pt x="6" y="194"/>
                    <a:pt x="6" y="193"/>
                  </a:cubicBezTo>
                  <a:cubicBezTo>
                    <a:pt x="6" y="192"/>
                    <a:pt x="7" y="191"/>
                    <a:pt x="8" y="190"/>
                  </a:cubicBezTo>
                  <a:cubicBezTo>
                    <a:pt x="8" y="190"/>
                    <a:pt x="9" y="189"/>
                    <a:pt x="9" y="189"/>
                  </a:cubicBezTo>
                  <a:cubicBezTo>
                    <a:pt x="9" y="188"/>
                    <a:pt x="8" y="188"/>
                    <a:pt x="7" y="187"/>
                  </a:cubicBezTo>
                  <a:cubicBezTo>
                    <a:pt x="6" y="186"/>
                    <a:pt x="7" y="184"/>
                    <a:pt x="8" y="183"/>
                  </a:cubicBezTo>
                  <a:cubicBezTo>
                    <a:pt x="8" y="182"/>
                    <a:pt x="8" y="182"/>
                    <a:pt x="8" y="182"/>
                  </a:cubicBezTo>
                  <a:cubicBezTo>
                    <a:pt x="9" y="181"/>
                    <a:pt x="9" y="179"/>
                    <a:pt x="8" y="177"/>
                  </a:cubicBezTo>
                  <a:cubicBezTo>
                    <a:pt x="8" y="175"/>
                    <a:pt x="8" y="174"/>
                    <a:pt x="11" y="172"/>
                  </a:cubicBezTo>
                  <a:cubicBezTo>
                    <a:pt x="13" y="170"/>
                    <a:pt x="13" y="170"/>
                    <a:pt x="13" y="167"/>
                  </a:cubicBezTo>
                  <a:cubicBezTo>
                    <a:pt x="12" y="165"/>
                    <a:pt x="12" y="164"/>
                    <a:pt x="15" y="162"/>
                  </a:cubicBezTo>
                  <a:cubicBezTo>
                    <a:pt x="17" y="160"/>
                    <a:pt x="17" y="160"/>
                    <a:pt x="15" y="158"/>
                  </a:cubicBezTo>
                  <a:cubicBezTo>
                    <a:pt x="15" y="157"/>
                    <a:pt x="15" y="157"/>
                    <a:pt x="15" y="157"/>
                  </a:cubicBezTo>
                  <a:cubicBezTo>
                    <a:pt x="14" y="155"/>
                    <a:pt x="14" y="154"/>
                    <a:pt x="17" y="152"/>
                  </a:cubicBezTo>
                  <a:cubicBezTo>
                    <a:pt x="19" y="150"/>
                    <a:pt x="20" y="145"/>
                    <a:pt x="19" y="140"/>
                  </a:cubicBezTo>
                  <a:cubicBezTo>
                    <a:pt x="19" y="136"/>
                    <a:pt x="18" y="136"/>
                    <a:pt x="18" y="136"/>
                  </a:cubicBezTo>
                  <a:cubicBezTo>
                    <a:pt x="18" y="136"/>
                    <a:pt x="17" y="137"/>
                    <a:pt x="16" y="139"/>
                  </a:cubicBezTo>
                  <a:cubicBezTo>
                    <a:pt x="16" y="139"/>
                    <a:pt x="16" y="140"/>
                    <a:pt x="16" y="141"/>
                  </a:cubicBezTo>
                  <a:cubicBezTo>
                    <a:pt x="15" y="145"/>
                    <a:pt x="14" y="151"/>
                    <a:pt x="6" y="151"/>
                  </a:cubicBezTo>
                  <a:cubicBezTo>
                    <a:pt x="4" y="151"/>
                    <a:pt x="3" y="150"/>
                    <a:pt x="2" y="149"/>
                  </a:cubicBezTo>
                  <a:cubicBezTo>
                    <a:pt x="0" y="147"/>
                    <a:pt x="1" y="144"/>
                    <a:pt x="1" y="141"/>
                  </a:cubicBezTo>
                  <a:cubicBezTo>
                    <a:pt x="2" y="140"/>
                    <a:pt x="1" y="139"/>
                    <a:pt x="1" y="139"/>
                  </a:cubicBezTo>
                  <a:cubicBezTo>
                    <a:pt x="1" y="138"/>
                    <a:pt x="1" y="137"/>
                    <a:pt x="1" y="136"/>
                  </a:cubicBezTo>
                  <a:cubicBezTo>
                    <a:pt x="2" y="134"/>
                    <a:pt x="2" y="134"/>
                    <a:pt x="1" y="133"/>
                  </a:cubicBezTo>
                  <a:cubicBezTo>
                    <a:pt x="1" y="133"/>
                    <a:pt x="1" y="133"/>
                    <a:pt x="1" y="133"/>
                  </a:cubicBezTo>
                  <a:cubicBezTo>
                    <a:pt x="1" y="132"/>
                    <a:pt x="1" y="131"/>
                    <a:pt x="1" y="131"/>
                  </a:cubicBezTo>
                  <a:cubicBezTo>
                    <a:pt x="2" y="130"/>
                    <a:pt x="2" y="130"/>
                    <a:pt x="2" y="129"/>
                  </a:cubicBezTo>
                  <a:cubicBezTo>
                    <a:pt x="2" y="129"/>
                    <a:pt x="2" y="128"/>
                    <a:pt x="2" y="127"/>
                  </a:cubicBezTo>
                  <a:cubicBezTo>
                    <a:pt x="2" y="126"/>
                    <a:pt x="1" y="124"/>
                    <a:pt x="2" y="121"/>
                  </a:cubicBezTo>
                  <a:cubicBezTo>
                    <a:pt x="3" y="119"/>
                    <a:pt x="3" y="117"/>
                    <a:pt x="2" y="116"/>
                  </a:cubicBezTo>
                  <a:cubicBezTo>
                    <a:pt x="2" y="115"/>
                    <a:pt x="1" y="115"/>
                    <a:pt x="1" y="114"/>
                  </a:cubicBezTo>
                  <a:cubicBezTo>
                    <a:pt x="1" y="112"/>
                    <a:pt x="2" y="111"/>
                    <a:pt x="3" y="110"/>
                  </a:cubicBezTo>
                  <a:cubicBezTo>
                    <a:pt x="3" y="109"/>
                    <a:pt x="3" y="109"/>
                    <a:pt x="4" y="108"/>
                  </a:cubicBezTo>
                  <a:cubicBezTo>
                    <a:pt x="4" y="107"/>
                    <a:pt x="4" y="107"/>
                    <a:pt x="2" y="104"/>
                  </a:cubicBezTo>
                  <a:cubicBezTo>
                    <a:pt x="0" y="102"/>
                    <a:pt x="1" y="98"/>
                    <a:pt x="5" y="93"/>
                  </a:cubicBezTo>
                  <a:cubicBezTo>
                    <a:pt x="6" y="91"/>
                    <a:pt x="7" y="90"/>
                    <a:pt x="8" y="89"/>
                  </a:cubicBezTo>
                  <a:cubicBezTo>
                    <a:pt x="12" y="85"/>
                    <a:pt x="16" y="81"/>
                    <a:pt x="17" y="70"/>
                  </a:cubicBezTo>
                  <a:cubicBezTo>
                    <a:pt x="19" y="56"/>
                    <a:pt x="20" y="50"/>
                    <a:pt x="39" y="40"/>
                  </a:cubicBezTo>
                  <a:cubicBezTo>
                    <a:pt x="51" y="33"/>
                    <a:pt x="52" y="32"/>
                    <a:pt x="54" y="19"/>
                  </a:cubicBezTo>
                  <a:cubicBezTo>
                    <a:pt x="57" y="7"/>
                    <a:pt x="62" y="5"/>
                    <a:pt x="67" y="5"/>
                  </a:cubicBezTo>
                  <a:cubicBezTo>
                    <a:pt x="68" y="5"/>
                    <a:pt x="68" y="5"/>
                    <a:pt x="68" y="5"/>
                  </a:cubicBezTo>
                  <a:cubicBezTo>
                    <a:pt x="70" y="6"/>
                    <a:pt x="71" y="6"/>
                    <a:pt x="73" y="6"/>
                  </a:cubicBezTo>
                  <a:cubicBezTo>
                    <a:pt x="75" y="7"/>
                    <a:pt x="76" y="7"/>
                    <a:pt x="78" y="7"/>
                  </a:cubicBezTo>
                  <a:cubicBezTo>
                    <a:pt x="81" y="7"/>
                    <a:pt x="83" y="6"/>
                    <a:pt x="85" y="3"/>
                  </a:cubicBezTo>
                  <a:cubicBezTo>
                    <a:pt x="87" y="1"/>
                    <a:pt x="90" y="0"/>
                    <a:pt x="93" y="0"/>
                  </a:cubicBezTo>
                  <a:cubicBezTo>
                    <a:pt x="100" y="0"/>
                    <a:pt x="107" y="3"/>
                    <a:pt x="113" y="9"/>
                  </a:cubicBezTo>
                  <a:cubicBezTo>
                    <a:pt x="122" y="18"/>
                    <a:pt x="118" y="28"/>
                    <a:pt x="114" y="35"/>
                  </a:cubicBezTo>
                  <a:cubicBezTo>
                    <a:pt x="111" y="40"/>
                    <a:pt x="103" y="42"/>
                    <a:pt x="94" y="42"/>
                  </a:cubicBezTo>
                  <a:cubicBezTo>
                    <a:pt x="91" y="42"/>
                    <a:pt x="89" y="42"/>
                    <a:pt x="87" y="42"/>
                  </a:cubicBezTo>
                  <a:cubicBezTo>
                    <a:pt x="84" y="41"/>
                    <a:pt x="81" y="39"/>
                    <a:pt x="81" y="38"/>
                  </a:cubicBezTo>
                  <a:cubicBezTo>
                    <a:pt x="81" y="38"/>
                    <a:pt x="81" y="38"/>
                    <a:pt x="82" y="38"/>
                  </a:cubicBezTo>
                  <a:cubicBezTo>
                    <a:pt x="82" y="38"/>
                    <a:pt x="82" y="38"/>
                    <a:pt x="82" y="38"/>
                  </a:cubicBezTo>
                  <a:cubicBezTo>
                    <a:pt x="82" y="38"/>
                    <a:pt x="82" y="38"/>
                    <a:pt x="82" y="38"/>
                  </a:cubicBezTo>
                  <a:cubicBezTo>
                    <a:pt x="86" y="39"/>
                    <a:pt x="91" y="40"/>
                    <a:pt x="95" y="40"/>
                  </a:cubicBezTo>
                  <a:cubicBezTo>
                    <a:pt x="109" y="40"/>
                    <a:pt x="114" y="31"/>
                    <a:pt x="116" y="25"/>
                  </a:cubicBezTo>
                  <a:cubicBezTo>
                    <a:pt x="117" y="20"/>
                    <a:pt x="115" y="14"/>
                    <a:pt x="108" y="8"/>
                  </a:cubicBezTo>
                  <a:cubicBezTo>
                    <a:pt x="104" y="5"/>
                    <a:pt x="98" y="2"/>
                    <a:pt x="93" y="2"/>
                  </a:cubicBezTo>
                  <a:cubicBezTo>
                    <a:pt x="91" y="2"/>
                    <a:pt x="89" y="2"/>
                    <a:pt x="88" y="4"/>
                  </a:cubicBezTo>
                  <a:cubicBezTo>
                    <a:pt x="84" y="8"/>
                    <a:pt x="82" y="9"/>
                    <a:pt x="79" y="9"/>
                  </a:cubicBezTo>
                  <a:cubicBezTo>
                    <a:pt x="78" y="9"/>
                    <a:pt x="75" y="8"/>
                    <a:pt x="73" y="8"/>
                  </a:cubicBezTo>
                  <a:cubicBezTo>
                    <a:pt x="72" y="8"/>
                    <a:pt x="72" y="8"/>
                    <a:pt x="72" y="8"/>
                  </a:cubicBezTo>
                  <a:cubicBezTo>
                    <a:pt x="71" y="8"/>
                    <a:pt x="70" y="8"/>
                    <a:pt x="69" y="8"/>
                  </a:cubicBezTo>
                  <a:cubicBezTo>
                    <a:pt x="62" y="8"/>
                    <a:pt x="58" y="12"/>
                    <a:pt x="57" y="23"/>
                  </a:cubicBezTo>
                  <a:cubicBezTo>
                    <a:pt x="55" y="32"/>
                    <a:pt x="54" y="35"/>
                    <a:pt x="45" y="39"/>
                  </a:cubicBezTo>
                  <a:cubicBezTo>
                    <a:pt x="37" y="44"/>
                    <a:pt x="38" y="53"/>
                    <a:pt x="40" y="67"/>
                  </a:cubicBezTo>
                  <a:cubicBezTo>
                    <a:pt x="40" y="69"/>
                    <a:pt x="40" y="70"/>
                    <a:pt x="40" y="72"/>
                  </a:cubicBezTo>
                  <a:cubicBezTo>
                    <a:pt x="42" y="88"/>
                    <a:pt x="39" y="94"/>
                    <a:pt x="33" y="102"/>
                  </a:cubicBezTo>
                  <a:cubicBezTo>
                    <a:pt x="32" y="102"/>
                    <a:pt x="32" y="103"/>
                    <a:pt x="31" y="104"/>
                  </a:cubicBezTo>
                  <a:cubicBezTo>
                    <a:pt x="26" y="110"/>
                    <a:pt x="21" y="117"/>
                    <a:pt x="23" y="131"/>
                  </a:cubicBezTo>
                  <a:cubicBezTo>
                    <a:pt x="26" y="147"/>
                    <a:pt x="24" y="153"/>
                    <a:pt x="18" y="167"/>
                  </a:cubicBezTo>
                  <a:cubicBezTo>
                    <a:pt x="11" y="183"/>
                    <a:pt x="13" y="200"/>
                    <a:pt x="13" y="202"/>
                  </a:cubicBezTo>
                  <a:cubicBezTo>
                    <a:pt x="13" y="204"/>
                    <a:pt x="13" y="205"/>
                    <a:pt x="13" y="205"/>
                  </a:cubicBezTo>
                  <a:cubicBezTo>
                    <a:pt x="12" y="206"/>
                    <a:pt x="12" y="206"/>
                    <a:pt x="12" y="206"/>
                  </a:cubicBezTo>
                  <a:moveTo>
                    <a:pt x="11" y="205"/>
                  </a:moveTo>
                  <a:cubicBezTo>
                    <a:pt x="12" y="205"/>
                    <a:pt x="12" y="205"/>
                    <a:pt x="12" y="205"/>
                  </a:cubicBezTo>
                  <a:cubicBezTo>
                    <a:pt x="13" y="205"/>
                    <a:pt x="13" y="203"/>
                    <a:pt x="12" y="202"/>
                  </a:cubicBezTo>
                  <a:cubicBezTo>
                    <a:pt x="12" y="200"/>
                    <a:pt x="10" y="183"/>
                    <a:pt x="18" y="167"/>
                  </a:cubicBezTo>
                  <a:cubicBezTo>
                    <a:pt x="23" y="153"/>
                    <a:pt x="26" y="147"/>
                    <a:pt x="23" y="132"/>
                  </a:cubicBezTo>
                  <a:cubicBezTo>
                    <a:pt x="21" y="117"/>
                    <a:pt x="26" y="110"/>
                    <a:pt x="31" y="103"/>
                  </a:cubicBezTo>
                  <a:cubicBezTo>
                    <a:pt x="31" y="103"/>
                    <a:pt x="32" y="102"/>
                    <a:pt x="32" y="101"/>
                  </a:cubicBezTo>
                  <a:cubicBezTo>
                    <a:pt x="38" y="94"/>
                    <a:pt x="42" y="89"/>
                    <a:pt x="40" y="72"/>
                  </a:cubicBezTo>
                  <a:cubicBezTo>
                    <a:pt x="40" y="71"/>
                    <a:pt x="39" y="69"/>
                    <a:pt x="39" y="68"/>
                  </a:cubicBezTo>
                  <a:cubicBezTo>
                    <a:pt x="37" y="53"/>
                    <a:pt x="36" y="44"/>
                    <a:pt x="45" y="39"/>
                  </a:cubicBezTo>
                  <a:cubicBezTo>
                    <a:pt x="54" y="34"/>
                    <a:pt x="55" y="32"/>
                    <a:pt x="56" y="23"/>
                  </a:cubicBezTo>
                  <a:cubicBezTo>
                    <a:pt x="58" y="10"/>
                    <a:pt x="63" y="6"/>
                    <a:pt x="72" y="7"/>
                  </a:cubicBezTo>
                  <a:cubicBezTo>
                    <a:pt x="73" y="7"/>
                    <a:pt x="73" y="7"/>
                    <a:pt x="73" y="7"/>
                  </a:cubicBezTo>
                  <a:cubicBezTo>
                    <a:pt x="76" y="8"/>
                    <a:pt x="78" y="8"/>
                    <a:pt x="79" y="8"/>
                  </a:cubicBezTo>
                  <a:cubicBezTo>
                    <a:pt x="82" y="8"/>
                    <a:pt x="84" y="7"/>
                    <a:pt x="88" y="3"/>
                  </a:cubicBezTo>
                  <a:cubicBezTo>
                    <a:pt x="89" y="2"/>
                    <a:pt x="91" y="1"/>
                    <a:pt x="93" y="1"/>
                  </a:cubicBezTo>
                  <a:cubicBezTo>
                    <a:pt x="99" y="1"/>
                    <a:pt x="104" y="5"/>
                    <a:pt x="108" y="8"/>
                  </a:cubicBezTo>
                  <a:cubicBezTo>
                    <a:pt x="115" y="13"/>
                    <a:pt x="118" y="20"/>
                    <a:pt x="116" y="26"/>
                  </a:cubicBezTo>
                  <a:cubicBezTo>
                    <a:pt x="115" y="31"/>
                    <a:pt x="109" y="40"/>
                    <a:pt x="95" y="40"/>
                  </a:cubicBezTo>
                  <a:cubicBezTo>
                    <a:pt x="91" y="40"/>
                    <a:pt x="86" y="40"/>
                    <a:pt x="82" y="38"/>
                  </a:cubicBezTo>
                  <a:cubicBezTo>
                    <a:pt x="82" y="38"/>
                    <a:pt x="82" y="38"/>
                    <a:pt x="82" y="38"/>
                  </a:cubicBezTo>
                  <a:cubicBezTo>
                    <a:pt x="82" y="39"/>
                    <a:pt x="84" y="40"/>
                    <a:pt x="87" y="41"/>
                  </a:cubicBezTo>
                  <a:cubicBezTo>
                    <a:pt x="89" y="42"/>
                    <a:pt x="91" y="42"/>
                    <a:pt x="94" y="42"/>
                  </a:cubicBezTo>
                  <a:cubicBezTo>
                    <a:pt x="103" y="42"/>
                    <a:pt x="110" y="39"/>
                    <a:pt x="113" y="34"/>
                  </a:cubicBezTo>
                  <a:cubicBezTo>
                    <a:pt x="118" y="28"/>
                    <a:pt x="121" y="18"/>
                    <a:pt x="112" y="9"/>
                  </a:cubicBezTo>
                  <a:cubicBezTo>
                    <a:pt x="107" y="4"/>
                    <a:pt x="100" y="1"/>
                    <a:pt x="93" y="1"/>
                  </a:cubicBezTo>
                  <a:cubicBezTo>
                    <a:pt x="90" y="1"/>
                    <a:pt x="87" y="2"/>
                    <a:pt x="86" y="3"/>
                  </a:cubicBezTo>
                  <a:cubicBezTo>
                    <a:pt x="84" y="6"/>
                    <a:pt x="81" y="8"/>
                    <a:pt x="78" y="8"/>
                  </a:cubicBezTo>
                  <a:cubicBezTo>
                    <a:pt x="76" y="8"/>
                    <a:pt x="74" y="7"/>
                    <a:pt x="73" y="7"/>
                  </a:cubicBezTo>
                  <a:cubicBezTo>
                    <a:pt x="71" y="7"/>
                    <a:pt x="69" y="6"/>
                    <a:pt x="68" y="6"/>
                  </a:cubicBezTo>
                  <a:cubicBezTo>
                    <a:pt x="67" y="6"/>
                    <a:pt x="67" y="6"/>
                    <a:pt x="67" y="6"/>
                  </a:cubicBezTo>
                  <a:cubicBezTo>
                    <a:pt x="60" y="6"/>
                    <a:pt x="57" y="10"/>
                    <a:pt x="55" y="19"/>
                  </a:cubicBezTo>
                  <a:cubicBezTo>
                    <a:pt x="52" y="33"/>
                    <a:pt x="51" y="34"/>
                    <a:pt x="39" y="41"/>
                  </a:cubicBezTo>
                  <a:cubicBezTo>
                    <a:pt x="21" y="50"/>
                    <a:pt x="20" y="56"/>
                    <a:pt x="18" y="70"/>
                  </a:cubicBezTo>
                  <a:cubicBezTo>
                    <a:pt x="17" y="81"/>
                    <a:pt x="12" y="86"/>
                    <a:pt x="9" y="89"/>
                  </a:cubicBezTo>
                  <a:cubicBezTo>
                    <a:pt x="7" y="91"/>
                    <a:pt x="6" y="92"/>
                    <a:pt x="5" y="93"/>
                  </a:cubicBezTo>
                  <a:cubicBezTo>
                    <a:pt x="1" y="98"/>
                    <a:pt x="1" y="101"/>
                    <a:pt x="3" y="104"/>
                  </a:cubicBezTo>
                  <a:cubicBezTo>
                    <a:pt x="5" y="106"/>
                    <a:pt x="5" y="107"/>
                    <a:pt x="4" y="109"/>
                  </a:cubicBezTo>
                  <a:cubicBezTo>
                    <a:pt x="4" y="109"/>
                    <a:pt x="4" y="110"/>
                    <a:pt x="3" y="110"/>
                  </a:cubicBezTo>
                  <a:cubicBezTo>
                    <a:pt x="2" y="111"/>
                    <a:pt x="1" y="112"/>
                    <a:pt x="2" y="114"/>
                  </a:cubicBezTo>
                  <a:cubicBezTo>
                    <a:pt x="2" y="115"/>
                    <a:pt x="2" y="115"/>
                    <a:pt x="2" y="116"/>
                  </a:cubicBezTo>
                  <a:cubicBezTo>
                    <a:pt x="3" y="117"/>
                    <a:pt x="4" y="119"/>
                    <a:pt x="3" y="121"/>
                  </a:cubicBezTo>
                  <a:cubicBezTo>
                    <a:pt x="2" y="124"/>
                    <a:pt x="2" y="126"/>
                    <a:pt x="3" y="127"/>
                  </a:cubicBezTo>
                  <a:cubicBezTo>
                    <a:pt x="3" y="128"/>
                    <a:pt x="3" y="129"/>
                    <a:pt x="3" y="129"/>
                  </a:cubicBezTo>
                  <a:cubicBezTo>
                    <a:pt x="3" y="130"/>
                    <a:pt x="2" y="131"/>
                    <a:pt x="2" y="131"/>
                  </a:cubicBezTo>
                  <a:cubicBezTo>
                    <a:pt x="2" y="132"/>
                    <a:pt x="1" y="132"/>
                    <a:pt x="2" y="132"/>
                  </a:cubicBezTo>
                  <a:cubicBezTo>
                    <a:pt x="2" y="133"/>
                    <a:pt x="2" y="133"/>
                    <a:pt x="2" y="133"/>
                  </a:cubicBezTo>
                  <a:cubicBezTo>
                    <a:pt x="2" y="134"/>
                    <a:pt x="3" y="134"/>
                    <a:pt x="2" y="136"/>
                  </a:cubicBezTo>
                  <a:cubicBezTo>
                    <a:pt x="1" y="137"/>
                    <a:pt x="2" y="138"/>
                    <a:pt x="2" y="138"/>
                  </a:cubicBezTo>
                  <a:cubicBezTo>
                    <a:pt x="2" y="139"/>
                    <a:pt x="2" y="140"/>
                    <a:pt x="2" y="141"/>
                  </a:cubicBezTo>
                  <a:cubicBezTo>
                    <a:pt x="1" y="144"/>
                    <a:pt x="1" y="147"/>
                    <a:pt x="3" y="149"/>
                  </a:cubicBezTo>
                  <a:cubicBezTo>
                    <a:pt x="3" y="150"/>
                    <a:pt x="5" y="150"/>
                    <a:pt x="6" y="150"/>
                  </a:cubicBezTo>
                  <a:cubicBezTo>
                    <a:pt x="13" y="150"/>
                    <a:pt x="15" y="145"/>
                    <a:pt x="15" y="140"/>
                  </a:cubicBezTo>
                  <a:cubicBezTo>
                    <a:pt x="16" y="140"/>
                    <a:pt x="16" y="139"/>
                    <a:pt x="16" y="138"/>
                  </a:cubicBezTo>
                  <a:cubicBezTo>
                    <a:pt x="16" y="137"/>
                    <a:pt x="17" y="135"/>
                    <a:pt x="18" y="135"/>
                  </a:cubicBezTo>
                  <a:cubicBezTo>
                    <a:pt x="19" y="135"/>
                    <a:pt x="20" y="137"/>
                    <a:pt x="20" y="140"/>
                  </a:cubicBezTo>
                  <a:cubicBezTo>
                    <a:pt x="21" y="145"/>
                    <a:pt x="20" y="150"/>
                    <a:pt x="17" y="152"/>
                  </a:cubicBezTo>
                  <a:cubicBezTo>
                    <a:pt x="15" y="154"/>
                    <a:pt x="14" y="155"/>
                    <a:pt x="16" y="157"/>
                  </a:cubicBezTo>
                  <a:cubicBezTo>
                    <a:pt x="16" y="157"/>
                    <a:pt x="16" y="157"/>
                    <a:pt x="16" y="157"/>
                  </a:cubicBezTo>
                  <a:cubicBezTo>
                    <a:pt x="17" y="160"/>
                    <a:pt x="18" y="161"/>
                    <a:pt x="15" y="163"/>
                  </a:cubicBezTo>
                  <a:cubicBezTo>
                    <a:pt x="13" y="165"/>
                    <a:pt x="13" y="165"/>
                    <a:pt x="13" y="167"/>
                  </a:cubicBezTo>
                  <a:cubicBezTo>
                    <a:pt x="14" y="170"/>
                    <a:pt x="13" y="170"/>
                    <a:pt x="11" y="173"/>
                  </a:cubicBezTo>
                  <a:cubicBezTo>
                    <a:pt x="9" y="175"/>
                    <a:pt x="9" y="175"/>
                    <a:pt x="9" y="177"/>
                  </a:cubicBezTo>
                  <a:cubicBezTo>
                    <a:pt x="10" y="179"/>
                    <a:pt x="10" y="181"/>
                    <a:pt x="9" y="183"/>
                  </a:cubicBezTo>
                  <a:cubicBezTo>
                    <a:pt x="8" y="183"/>
                    <a:pt x="8" y="183"/>
                    <a:pt x="8" y="183"/>
                  </a:cubicBezTo>
                  <a:cubicBezTo>
                    <a:pt x="7" y="185"/>
                    <a:pt x="7" y="186"/>
                    <a:pt x="8" y="187"/>
                  </a:cubicBezTo>
                  <a:cubicBezTo>
                    <a:pt x="9" y="188"/>
                    <a:pt x="9" y="188"/>
                    <a:pt x="9" y="189"/>
                  </a:cubicBezTo>
                  <a:cubicBezTo>
                    <a:pt x="9" y="190"/>
                    <a:pt x="9" y="190"/>
                    <a:pt x="8" y="191"/>
                  </a:cubicBezTo>
                  <a:cubicBezTo>
                    <a:pt x="7" y="191"/>
                    <a:pt x="7" y="192"/>
                    <a:pt x="6" y="193"/>
                  </a:cubicBezTo>
                  <a:cubicBezTo>
                    <a:pt x="6" y="194"/>
                    <a:pt x="7" y="194"/>
                    <a:pt x="7" y="194"/>
                  </a:cubicBezTo>
                  <a:cubicBezTo>
                    <a:pt x="8" y="195"/>
                    <a:pt x="8" y="195"/>
                    <a:pt x="8" y="195"/>
                  </a:cubicBezTo>
                  <a:cubicBezTo>
                    <a:pt x="8" y="195"/>
                    <a:pt x="9" y="196"/>
                    <a:pt x="9" y="196"/>
                  </a:cubicBezTo>
                  <a:cubicBezTo>
                    <a:pt x="9" y="197"/>
                    <a:pt x="9" y="197"/>
                    <a:pt x="8" y="198"/>
                  </a:cubicBezTo>
                  <a:cubicBezTo>
                    <a:pt x="7" y="199"/>
                    <a:pt x="8" y="200"/>
                    <a:pt x="8" y="200"/>
                  </a:cubicBezTo>
                  <a:cubicBezTo>
                    <a:pt x="9" y="200"/>
                    <a:pt x="9" y="201"/>
                    <a:pt x="9" y="201"/>
                  </a:cubicBezTo>
                  <a:cubicBezTo>
                    <a:pt x="9" y="201"/>
                    <a:pt x="9" y="200"/>
                    <a:pt x="9" y="200"/>
                  </a:cubicBezTo>
                  <a:cubicBezTo>
                    <a:pt x="8" y="199"/>
                    <a:pt x="8" y="199"/>
                    <a:pt x="9" y="198"/>
                  </a:cubicBezTo>
                  <a:cubicBezTo>
                    <a:pt x="9" y="197"/>
                    <a:pt x="9" y="197"/>
                    <a:pt x="9" y="197"/>
                  </a:cubicBezTo>
                  <a:cubicBezTo>
                    <a:pt x="10" y="196"/>
                    <a:pt x="10" y="196"/>
                    <a:pt x="8" y="194"/>
                  </a:cubicBezTo>
                  <a:cubicBezTo>
                    <a:pt x="7" y="193"/>
                    <a:pt x="7" y="192"/>
                    <a:pt x="9" y="190"/>
                  </a:cubicBezTo>
                  <a:cubicBezTo>
                    <a:pt x="10" y="189"/>
                    <a:pt x="10" y="188"/>
                    <a:pt x="9" y="187"/>
                  </a:cubicBezTo>
                  <a:cubicBezTo>
                    <a:pt x="8" y="185"/>
                    <a:pt x="8" y="185"/>
                    <a:pt x="9" y="183"/>
                  </a:cubicBezTo>
                  <a:cubicBezTo>
                    <a:pt x="11" y="182"/>
                    <a:pt x="10" y="180"/>
                    <a:pt x="10" y="178"/>
                  </a:cubicBezTo>
                  <a:cubicBezTo>
                    <a:pt x="9" y="176"/>
                    <a:pt x="10" y="174"/>
                    <a:pt x="12" y="172"/>
                  </a:cubicBezTo>
                  <a:cubicBezTo>
                    <a:pt x="14" y="171"/>
                    <a:pt x="14" y="170"/>
                    <a:pt x="14" y="168"/>
                  </a:cubicBezTo>
                  <a:cubicBezTo>
                    <a:pt x="14" y="168"/>
                    <a:pt x="14" y="168"/>
                    <a:pt x="14" y="168"/>
                  </a:cubicBezTo>
                  <a:cubicBezTo>
                    <a:pt x="14" y="167"/>
                    <a:pt x="14" y="167"/>
                    <a:pt x="14" y="167"/>
                  </a:cubicBezTo>
                  <a:cubicBezTo>
                    <a:pt x="14" y="165"/>
                    <a:pt x="14" y="165"/>
                    <a:pt x="15" y="164"/>
                  </a:cubicBezTo>
                  <a:cubicBezTo>
                    <a:pt x="18" y="162"/>
                    <a:pt x="18" y="161"/>
                    <a:pt x="17" y="159"/>
                  </a:cubicBezTo>
                  <a:cubicBezTo>
                    <a:pt x="16" y="156"/>
                    <a:pt x="15" y="155"/>
                    <a:pt x="18" y="153"/>
                  </a:cubicBezTo>
                  <a:cubicBezTo>
                    <a:pt x="20" y="151"/>
                    <a:pt x="21" y="150"/>
                    <a:pt x="21" y="143"/>
                  </a:cubicBezTo>
                  <a:cubicBezTo>
                    <a:pt x="21" y="141"/>
                    <a:pt x="21" y="136"/>
                    <a:pt x="19" y="135"/>
                  </a:cubicBezTo>
                  <a:cubicBezTo>
                    <a:pt x="19" y="134"/>
                    <a:pt x="18" y="134"/>
                    <a:pt x="18" y="135"/>
                  </a:cubicBezTo>
                  <a:cubicBezTo>
                    <a:pt x="16" y="135"/>
                    <a:pt x="15" y="138"/>
                    <a:pt x="14" y="141"/>
                  </a:cubicBezTo>
                  <a:cubicBezTo>
                    <a:pt x="14" y="143"/>
                    <a:pt x="13" y="145"/>
                    <a:pt x="13" y="146"/>
                  </a:cubicBezTo>
                  <a:cubicBezTo>
                    <a:pt x="11" y="149"/>
                    <a:pt x="9" y="150"/>
                    <a:pt x="7" y="150"/>
                  </a:cubicBezTo>
                  <a:cubicBezTo>
                    <a:pt x="5" y="150"/>
                    <a:pt x="4" y="149"/>
                    <a:pt x="4" y="149"/>
                  </a:cubicBezTo>
                  <a:cubicBezTo>
                    <a:pt x="2" y="147"/>
                    <a:pt x="2" y="143"/>
                    <a:pt x="2" y="141"/>
                  </a:cubicBezTo>
                  <a:cubicBezTo>
                    <a:pt x="3" y="140"/>
                    <a:pt x="3" y="140"/>
                    <a:pt x="3" y="140"/>
                  </a:cubicBezTo>
                  <a:cubicBezTo>
                    <a:pt x="3" y="139"/>
                    <a:pt x="3" y="138"/>
                    <a:pt x="2" y="137"/>
                  </a:cubicBezTo>
                  <a:cubicBezTo>
                    <a:pt x="2" y="136"/>
                    <a:pt x="2" y="135"/>
                    <a:pt x="3" y="135"/>
                  </a:cubicBezTo>
                  <a:cubicBezTo>
                    <a:pt x="3" y="134"/>
                    <a:pt x="3" y="134"/>
                    <a:pt x="3" y="133"/>
                  </a:cubicBezTo>
                  <a:cubicBezTo>
                    <a:pt x="3" y="133"/>
                    <a:pt x="3" y="133"/>
                    <a:pt x="3" y="133"/>
                  </a:cubicBezTo>
                  <a:cubicBezTo>
                    <a:pt x="2" y="132"/>
                    <a:pt x="2" y="131"/>
                    <a:pt x="4" y="130"/>
                  </a:cubicBezTo>
                  <a:cubicBezTo>
                    <a:pt x="5" y="129"/>
                    <a:pt x="5" y="128"/>
                    <a:pt x="4" y="125"/>
                  </a:cubicBezTo>
                  <a:cubicBezTo>
                    <a:pt x="3" y="123"/>
                    <a:pt x="3" y="123"/>
                    <a:pt x="4" y="121"/>
                  </a:cubicBezTo>
                  <a:cubicBezTo>
                    <a:pt x="4" y="121"/>
                    <a:pt x="4" y="120"/>
                    <a:pt x="4" y="120"/>
                  </a:cubicBezTo>
                  <a:cubicBezTo>
                    <a:pt x="5" y="117"/>
                    <a:pt x="5" y="117"/>
                    <a:pt x="4" y="115"/>
                  </a:cubicBezTo>
                  <a:cubicBezTo>
                    <a:pt x="4" y="115"/>
                    <a:pt x="4" y="115"/>
                    <a:pt x="4" y="115"/>
                  </a:cubicBezTo>
                  <a:cubicBezTo>
                    <a:pt x="3" y="113"/>
                    <a:pt x="2" y="112"/>
                    <a:pt x="4" y="110"/>
                  </a:cubicBezTo>
                  <a:cubicBezTo>
                    <a:pt x="5" y="109"/>
                    <a:pt x="6" y="108"/>
                    <a:pt x="5" y="106"/>
                  </a:cubicBezTo>
                  <a:cubicBezTo>
                    <a:pt x="5" y="103"/>
                    <a:pt x="7" y="101"/>
                    <a:pt x="12" y="98"/>
                  </a:cubicBezTo>
                  <a:cubicBezTo>
                    <a:pt x="20" y="95"/>
                    <a:pt x="24" y="85"/>
                    <a:pt x="23" y="72"/>
                  </a:cubicBezTo>
                  <a:cubicBezTo>
                    <a:pt x="22" y="58"/>
                    <a:pt x="27" y="47"/>
                    <a:pt x="38" y="42"/>
                  </a:cubicBezTo>
                  <a:cubicBezTo>
                    <a:pt x="38" y="42"/>
                    <a:pt x="38" y="42"/>
                    <a:pt x="38" y="42"/>
                  </a:cubicBezTo>
                  <a:cubicBezTo>
                    <a:pt x="38" y="43"/>
                    <a:pt x="38" y="43"/>
                    <a:pt x="38" y="43"/>
                  </a:cubicBezTo>
                  <a:cubicBezTo>
                    <a:pt x="36" y="47"/>
                    <a:pt x="36" y="53"/>
                    <a:pt x="38" y="64"/>
                  </a:cubicBezTo>
                  <a:cubicBezTo>
                    <a:pt x="40" y="74"/>
                    <a:pt x="40" y="81"/>
                    <a:pt x="39" y="86"/>
                  </a:cubicBezTo>
                  <a:cubicBezTo>
                    <a:pt x="37" y="92"/>
                    <a:pt x="34" y="97"/>
                    <a:pt x="30" y="102"/>
                  </a:cubicBezTo>
                  <a:cubicBezTo>
                    <a:pt x="20" y="114"/>
                    <a:pt x="20" y="121"/>
                    <a:pt x="22" y="137"/>
                  </a:cubicBezTo>
                  <a:cubicBezTo>
                    <a:pt x="24" y="149"/>
                    <a:pt x="20" y="158"/>
                    <a:pt x="17" y="167"/>
                  </a:cubicBezTo>
                  <a:cubicBezTo>
                    <a:pt x="16" y="170"/>
                    <a:pt x="14" y="173"/>
                    <a:pt x="13" y="176"/>
                  </a:cubicBezTo>
                  <a:cubicBezTo>
                    <a:pt x="10" y="187"/>
                    <a:pt x="11" y="200"/>
                    <a:pt x="11" y="205"/>
                  </a:cubicBezTo>
                  <a:moveTo>
                    <a:pt x="19" y="134"/>
                  </a:moveTo>
                  <a:cubicBezTo>
                    <a:pt x="19" y="134"/>
                    <a:pt x="20" y="134"/>
                    <a:pt x="20" y="134"/>
                  </a:cubicBezTo>
                  <a:cubicBezTo>
                    <a:pt x="21" y="136"/>
                    <a:pt x="21" y="139"/>
                    <a:pt x="21" y="143"/>
                  </a:cubicBezTo>
                  <a:cubicBezTo>
                    <a:pt x="21" y="150"/>
                    <a:pt x="21" y="151"/>
                    <a:pt x="18" y="154"/>
                  </a:cubicBezTo>
                  <a:cubicBezTo>
                    <a:pt x="16" y="155"/>
                    <a:pt x="16" y="156"/>
                    <a:pt x="18" y="158"/>
                  </a:cubicBezTo>
                  <a:cubicBezTo>
                    <a:pt x="19" y="162"/>
                    <a:pt x="18" y="162"/>
                    <a:pt x="16" y="164"/>
                  </a:cubicBezTo>
                  <a:cubicBezTo>
                    <a:pt x="14" y="165"/>
                    <a:pt x="14" y="166"/>
                    <a:pt x="14" y="167"/>
                  </a:cubicBezTo>
                  <a:cubicBezTo>
                    <a:pt x="15" y="167"/>
                    <a:pt x="15" y="167"/>
                    <a:pt x="15" y="168"/>
                  </a:cubicBezTo>
                  <a:cubicBezTo>
                    <a:pt x="15" y="168"/>
                    <a:pt x="15" y="168"/>
                    <a:pt x="15" y="168"/>
                  </a:cubicBezTo>
                  <a:cubicBezTo>
                    <a:pt x="15" y="170"/>
                    <a:pt x="15" y="171"/>
                    <a:pt x="13" y="173"/>
                  </a:cubicBezTo>
                  <a:cubicBezTo>
                    <a:pt x="10" y="175"/>
                    <a:pt x="10" y="176"/>
                    <a:pt x="11" y="178"/>
                  </a:cubicBezTo>
                  <a:cubicBezTo>
                    <a:pt x="11" y="180"/>
                    <a:pt x="11" y="182"/>
                    <a:pt x="10" y="184"/>
                  </a:cubicBezTo>
                  <a:cubicBezTo>
                    <a:pt x="8" y="185"/>
                    <a:pt x="8" y="185"/>
                    <a:pt x="9" y="186"/>
                  </a:cubicBezTo>
                  <a:cubicBezTo>
                    <a:pt x="11" y="188"/>
                    <a:pt x="11" y="189"/>
                    <a:pt x="9" y="191"/>
                  </a:cubicBezTo>
                  <a:cubicBezTo>
                    <a:pt x="8" y="192"/>
                    <a:pt x="8" y="193"/>
                    <a:pt x="9" y="194"/>
                  </a:cubicBezTo>
                  <a:cubicBezTo>
                    <a:pt x="9" y="194"/>
                    <a:pt x="10" y="195"/>
                    <a:pt x="10" y="196"/>
                  </a:cubicBezTo>
                  <a:cubicBezTo>
                    <a:pt x="10" y="190"/>
                    <a:pt x="11" y="183"/>
                    <a:pt x="13" y="176"/>
                  </a:cubicBezTo>
                  <a:cubicBezTo>
                    <a:pt x="14" y="173"/>
                    <a:pt x="15" y="170"/>
                    <a:pt x="16" y="167"/>
                  </a:cubicBezTo>
                  <a:cubicBezTo>
                    <a:pt x="20" y="158"/>
                    <a:pt x="23" y="149"/>
                    <a:pt x="21" y="137"/>
                  </a:cubicBezTo>
                  <a:cubicBezTo>
                    <a:pt x="19" y="121"/>
                    <a:pt x="20" y="114"/>
                    <a:pt x="29" y="102"/>
                  </a:cubicBezTo>
                  <a:cubicBezTo>
                    <a:pt x="40" y="89"/>
                    <a:pt x="40" y="82"/>
                    <a:pt x="37" y="64"/>
                  </a:cubicBezTo>
                  <a:cubicBezTo>
                    <a:pt x="35" y="54"/>
                    <a:pt x="35" y="48"/>
                    <a:pt x="37" y="43"/>
                  </a:cubicBezTo>
                  <a:cubicBezTo>
                    <a:pt x="27" y="48"/>
                    <a:pt x="23" y="58"/>
                    <a:pt x="24" y="72"/>
                  </a:cubicBezTo>
                  <a:cubicBezTo>
                    <a:pt x="25" y="85"/>
                    <a:pt x="21" y="95"/>
                    <a:pt x="13" y="99"/>
                  </a:cubicBezTo>
                  <a:cubicBezTo>
                    <a:pt x="6" y="102"/>
                    <a:pt x="6" y="104"/>
                    <a:pt x="6" y="106"/>
                  </a:cubicBezTo>
                  <a:cubicBezTo>
                    <a:pt x="7" y="108"/>
                    <a:pt x="6" y="109"/>
                    <a:pt x="4" y="111"/>
                  </a:cubicBezTo>
                  <a:cubicBezTo>
                    <a:pt x="3" y="112"/>
                    <a:pt x="4" y="113"/>
                    <a:pt x="5" y="115"/>
                  </a:cubicBezTo>
                  <a:cubicBezTo>
                    <a:pt x="5" y="115"/>
                    <a:pt x="5" y="115"/>
                    <a:pt x="5" y="115"/>
                  </a:cubicBezTo>
                  <a:cubicBezTo>
                    <a:pt x="6" y="116"/>
                    <a:pt x="6" y="117"/>
                    <a:pt x="5" y="120"/>
                  </a:cubicBezTo>
                  <a:cubicBezTo>
                    <a:pt x="5" y="121"/>
                    <a:pt x="5" y="121"/>
                    <a:pt x="4" y="121"/>
                  </a:cubicBezTo>
                  <a:cubicBezTo>
                    <a:pt x="4" y="123"/>
                    <a:pt x="4" y="123"/>
                    <a:pt x="5" y="125"/>
                  </a:cubicBezTo>
                  <a:cubicBezTo>
                    <a:pt x="6" y="128"/>
                    <a:pt x="6" y="129"/>
                    <a:pt x="4" y="131"/>
                  </a:cubicBezTo>
                  <a:cubicBezTo>
                    <a:pt x="3" y="132"/>
                    <a:pt x="3" y="132"/>
                    <a:pt x="3" y="133"/>
                  </a:cubicBezTo>
                  <a:cubicBezTo>
                    <a:pt x="4" y="133"/>
                    <a:pt x="4" y="133"/>
                    <a:pt x="4" y="133"/>
                  </a:cubicBezTo>
                  <a:cubicBezTo>
                    <a:pt x="4" y="134"/>
                    <a:pt x="4" y="135"/>
                    <a:pt x="3" y="135"/>
                  </a:cubicBezTo>
                  <a:cubicBezTo>
                    <a:pt x="3" y="136"/>
                    <a:pt x="3" y="136"/>
                    <a:pt x="3" y="137"/>
                  </a:cubicBezTo>
                  <a:cubicBezTo>
                    <a:pt x="4" y="138"/>
                    <a:pt x="4" y="139"/>
                    <a:pt x="3" y="140"/>
                  </a:cubicBezTo>
                  <a:cubicBezTo>
                    <a:pt x="3" y="141"/>
                    <a:pt x="3" y="141"/>
                    <a:pt x="3" y="141"/>
                  </a:cubicBezTo>
                  <a:cubicBezTo>
                    <a:pt x="3" y="143"/>
                    <a:pt x="3" y="147"/>
                    <a:pt x="4" y="148"/>
                  </a:cubicBezTo>
                  <a:cubicBezTo>
                    <a:pt x="5" y="149"/>
                    <a:pt x="6" y="149"/>
                    <a:pt x="7" y="149"/>
                  </a:cubicBezTo>
                  <a:cubicBezTo>
                    <a:pt x="8" y="149"/>
                    <a:pt x="11" y="148"/>
                    <a:pt x="12" y="146"/>
                  </a:cubicBezTo>
                  <a:cubicBezTo>
                    <a:pt x="13" y="145"/>
                    <a:pt x="13" y="143"/>
                    <a:pt x="14" y="141"/>
                  </a:cubicBezTo>
                  <a:cubicBezTo>
                    <a:pt x="15" y="138"/>
                    <a:pt x="15" y="135"/>
                    <a:pt x="18" y="134"/>
                  </a:cubicBezTo>
                  <a:cubicBezTo>
                    <a:pt x="18" y="134"/>
                    <a:pt x="18" y="134"/>
                    <a:pt x="19" y="134"/>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 name="Freeform 8562">
              <a:extLst>
                <a:ext uri="{FF2B5EF4-FFF2-40B4-BE49-F238E27FC236}">
                  <a16:creationId xmlns:a16="http://schemas.microsoft.com/office/drawing/2014/main" id="{5EC1A32C-5440-4430-B60C-5E2CE284A0E5}"/>
                </a:ext>
              </a:extLst>
            </p:cNvPr>
            <p:cNvSpPr>
              <a:spLocks noEditPoints="1"/>
            </p:cNvSpPr>
            <p:nvPr/>
          </p:nvSpPr>
          <p:spPr bwMode="auto">
            <a:xfrm>
              <a:off x="5878513" y="3984625"/>
              <a:ext cx="42863" cy="192088"/>
            </a:xfrm>
            <a:custGeom>
              <a:avLst/>
              <a:gdLst>
                <a:gd name="T0" fmla="*/ 29 w 36"/>
                <a:gd name="T1" fmla="*/ 158 h 161"/>
                <a:gd name="T2" fmla="*/ 29 w 36"/>
                <a:gd name="T3" fmla="*/ 161 h 161"/>
                <a:gd name="T4" fmla="*/ 30 w 36"/>
                <a:gd name="T5" fmla="*/ 160 h 161"/>
                <a:gd name="T6" fmla="*/ 30 w 36"/>
                <a:gd name="T7" fmla="*/ 159 h 161"/>
                <a:gd name="T8" fmla="*/ 29 w 36"/>
                <a:gd name="T9" fmla="*/ 155 h 161"/>
                <a:gd name="T10" fmla="*/ 29 w 36"/>
                <a:gd name="T11" fmla="*/ 157 h 161"/>
                <a:gd name="T12" fmla="*/ 30 w 36"/>
                <a:gd name="T13" fmla="*/ 156 h 161"/>
                <a:gd name="T14" fmla="*/ 29 w 36"/>
                <a:gd name="T15" fmla="*/ 155 h 161"/>
                <a:gd name="T16" fmla="*/ 29 w 36"/>
                <a:gd name="T17" fmla="*/ 153 h 161"/>
                <a:gd name="T18" fmla="*/ 31 w 36"/>
                <a:gd name="T19" fmla="*/ 150 h 161"/>
                <a:gd name="T20" fmla="*/ 30 w 36"/>
                <a:gd name="T21" fmla="*/ 148 h 161"/>
                <a:gd name="T22" fmla="*/ 25 w 36"/>
                <a:gd name="T23" fmla="*/ 128 h 161"/>
                <a:gd name="T24" fmla="*/ 30 w 36"/>
                <a:gd name="T25" fmla="*/ 143 h 161"/>
                <a:gd name="T26" fmla="*/ 30 w 36"/>
                <a:gd name="T27" fmla="*/ 142 h 161"/>
                <a:gd name="T28" fmla="*/ 28 w 36"/>
                <a:gd name="T29" fmla="*/ 138 h 161"/>
                <a:gd name="T30" fmla="*/ 28 w 36"/>
                <a:gd name="T31" fmla="*/ 134 h 161"/>
                <a:gd name="T32" fmla="*/ 25 w 36"/>
                <a:gd name="T33" fmla="*/ 128 h 161"/>
                <a:gd name="T34" fmla="*/ 23 w 36"/>
                <a:gd name="T35" fmla="*/ 124 h 161"/>
                <a:gd name="T36" fmla="*/ 24 w 36"/>
                <a:gd name="T37" fmla="*/ 127 h 161"/>
                <a:gd name="T38" fmla="*/ 25 w 36"/>
                <a:gd name="T39" fmla="*/ 124 h 161"/>
                <a:gd name="T40" fmla="*/ 21 w 36"/>
                <a:gd name="T41" fmla="*/ 119 h 161"/>
                <a:gd name="T42" fmla="*/ 3 w 36"/>
                <a:gd name="T43" fmla="*/ 8 h 161"/>
                <a:gd name="T44" fmla="*/ 0 w 36"/>
                <a:gd name="T45" fmla="*/ 35 h 161"/>
                <a:gd name="T46" fmla="*/ 4 w 36"/>
                <a:gd name="T47" fmla="*/ 28 h 161"/>
                <a:gd name="T48" fmla="*/ 6 w 36"/>
                <a:gd name="T49" fmla="*/ 19 h 161"/>
                <a:gd name="T50" fmla="*/ 6 w 36"/>
                <a:gd name="T51" fmla="*/ 19 h 161"/>
                <a:gd name="T52" fmla="*/ 7 w 36"/>
                <a:gd name="T53" fmla="*/ 8 h 161"/>
                <a:gd name="T54" fmla="*/ 21 w 36"/>
                <a:gd name="T55" fmla="*/ 56 h 161"/>
                <a:gd name="T56" fmla="*/ 29 w 36"/>
                <a:gd name="T57" fmla="*/ 76 h 161"/>
                <a:gd name="T58" fmla="*/ 29 w 36"/>
                <a:gd name="T59" fmla="*/ 95 h 161"/>
                <a:gd name="T60" fmla="*/ 20 w 36"/>
                <a:gd name="T61" fmla="*/ 70 h 161"/>
                <a:gd name="T62" fmla="*/ 7 w 36"/>
                <a:gd name="T63" fmla="*/ 56 h 161"/>
                <a:gd name="T64" fmla="*/ 19 w 36"/>
                <a:gd name="T65" fmla="*/ 82 h 161"/>
                <a:gd name="T66" fmla="*/ 17 w 36"/>
                <a:gd name="T67" fmla="*/ 101 h 161"/>
                <a:gd name="T68" fmla="*/ 21 w 36"/>
                <a:gd name="T69" fmla="*/ 118 h 161"/>
                <a:gd name="T70" fmla="*/ 22 w 36"/>
                <a:gd name="T71" fmla="*/ 113 h 161"/>
                <a:gd name="T72" fmla="*/ 18 w 36"/>
                <a:gd name="T73" fmla="*/ 107 h 161"/>
                <a:gd name="T74" fmla="*/ 19 w 36"/>
                <a:gd name="T75" fmla="*/ 91 h 161"/>
                <a:gd name="T76" fmla="*/ 24 w 36"/>
                <a:gd name="T77" fmla="*/ 95 h 161"/>
                <a:gd name="T78" fmla="*/ 32 w 36"/>
                <a:gd name="T79" fmla="*/ 106 h 161"/>
                <a:gd name="T80" fmla="*/ 34 w 36"/>
                <a:gd name="T81" fmla="*/ 106 h 161"/>
                <a:gd name="T82" fmla="*/ 36 w 36"/>
                <a:gd name="T83" fmla="*/ 100 h 161"/>
                <a:gd name="T84" fmla="*/ 36 w 36"/>
                <a:gd name="T85" fmla="*/ 97 h 161"/>
                <a:gd name="T86" fmla="*/ 36 w 36"/>
                <a:gd name="T87" fmla="*/ 95 h 161"/>
                <a:gd name="T88" fmla="*/ 36 w 36"/>
                <a:gd name="T89" fmla="*/ 94 h 161"/>
                <a:gd name="T90" fmla="*/ 35 w 36"/>
                <a:gd name="T91" fmla="*/ 92 h 161"/>
                <a:gd name="T92" fmla="*/ 35 w 36"/>
                <a:gd name="T93" fmla="*/ 90 h 161"/>
                <a:gd name="T94" fmla="*/ 35 w 36"/>
                <a:gd name="T95" fmla="*/ 87 h 161"/>
                <a:gd name="T96" fmla="*/ 34 w 36"/>
                <a:gd name="T97" fmla="*/ 85 h 161"/>
                <a:gd name="T98" fmla="*/ 35 w 36"/>
                <a:gd name="T99" fmla="*/ 80 h 161"/>
                <a:gd name="T100" fmla="*/ 34 w 36"/>
                <a:gd name="T101" fmla="*/ 77 h 161"/>
                <a:gd name="T102" fmla="*/ 34 w 36"/>
                <a:gd name="T103" fmla="*/ 72 h 161"/>
                <a:gd name="T104" fmla="*/ 34 w 36"/>
                <a:gd name="T105" fmla="*/ 67 h 161"/>
                <a:gd name="T106" fmla="*/ 33 w 36"/>
                <a:gd name="T107" fmla="*/ 64 h 161"/>
                <a:gd name="T108" fmla="*/ 33 w 36"/>
                <a:gd name="T109" fmla="*/ 62 h 161"/>
                <a:gd name="T110" fmla="*/ 15 w 36"/>
                <a:gd name="T111" fmla="*/ 33 h 161"/>
                <a:gd name="T112" fmla="*/ 16 w 36"/>
                <a:gd name="T113" fmla="*/ 25 h 161"/>
                <a:gd name="T114" fmla="*/ 2 w 36"/>
                <a:gd name="T115"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161">
                  <a:moveTo>
                    <a:pt x="29" y="158"/>
                  </a:moveTo>
                  <a:cubicBezTo>
                    <a:pt x="29" y="158"/>
                    <a:pt x="29" y="158"/>
                    <a:pt x="29" y="158"/>
                  </a:cubicBezTo>
                  <a:cubicBezTo>
                    <a:pt x="29" y="159"/>
                    <a:pt x="29" y="160"/>
                    <a:pt x="29" y="161"/>
                  </a:cubicBezTo>
                  <a:cubicBezTo>
                    <a:pt x="29" y="161"/>
                    <a:pt x="29" y="161"/>
                    <a:pt x="29" y="161"/>
                  </a:cubicBezTo>
                  <a:cubicBezTo>
                    <a:pt x="30" y="161"/>
                    <a:pt x="30" y="161"/>
                    <a:pt x="30" y="161"/>
                  </a:cubicBezTo>
                  <a:cubicBezTo>
                    <a:pt x="30" y="160"/>
                    <a:pt x="30" y="160"/>
                    <a:pt x="30" y="160"/>
                  </a:cubicBezTo>
                  <a:cubicBezTo>
                    <a:pt x="30" y="160"/>
                    <a:pt x="30" y="159"/>
                    <a:pt x="30" y="159"/>
                  </a:cubicBezTo>
                  <a:cubicBezTo>
                    <a:pt x="30" y="159"/>
                    <a:pt x="30" y="159"/>
                    <a:pt x="30" y="159"/>
                  </a:cubicBezTo>
                  <a:cubicBezTo>
                    <a:pt x="29" y="158"/>
                    <a:pt x="29" y="158"/>
                    <a:pt x="29" y="158"/>
                  </a:cubicBezTo>
                  <a:moveTo>
                    <a:pt x="29" y="155"/>
                  </a:moveTo>
                  <a:cubicBezTo>
                    <a:pt x="29" y="155"/>
                    <a:pt x="29" y="156"/>
                    <a:pt x="29" y="157"/>
                  </a:cubicBezTo>
                  <a:cubicBezTo>
                    <a:pt x="29" y="157"/>
                    <a:pt x="29" y="157"/>
                    <a:pt x="29" y="157"/>
                  </a:cubicBezTo>
                  <a:cubicBezTo>
                    <a:pt x="30" y="156"/>
                    <a:pt x="30" y="156"/>
                    <a:pt x="30" y="156"/>
                  </a:cubicBezTo>
                  <a:cubicBezTo>
                    <a:pt x="30" y="156"/>
                    <a:pt x="30" y="156"/>
                    <a:pt x="30" y="156"/>
                  </a:cubicBezTo>
                  <a:cubicBezTo>
                    <a:pt x="30" y="156"/>
                    <a:pt x="30" y="156"/>
                    <a:pt x="30" y="155"/>
                  </a:cubicBezTo>
                  <a:cubicBezTo>
                    <a:pt x="29" y="155"/>
                    <a:pt x="29" y="155"/>
                    <a:pt x="29" y="155"/>
                  </a:cubicBezTo>
                  <a:moveTo>
                    <a:pt x="29" y="147"/>
                  </a:moveTo>
                  <a:cubicBezTo>
                    <a:pt x="29" y="149"/>
                    <a:pt x="29" y="151"/>
                    <a:pt x="29" y="153"/>
                  </a:cubicBezTo>
                  <a:cubicBezTo>
                    <a:pt x="29" y="152"/>
                    <a:pt x="30" y="152"/>
                    <a:pt x="30" y="151"/>
                  </a:cubicBezTo>
                  <a:cubicBezTo>
                    <a:pt x="31" y="150"/>
                    <a:pt x="31" y="150"/>
                    <a:pt x="31" y="150"/>
                  </a:cubicBezTo>
                  <a:cubicBezTo>
                    <a:pt x="31" y="150"/>
                    <a:pt x="31" y="150"/>
                    <a:pt x="31" y="150"/>
                  </a:cubicBezTo>
                  <a:cubicBezTo>
                    <a:pt x="31" y="149"/>
                    <a:pt x="31" y="149"/>
                    <a:pt x="30" y="148"/>
                  </a:cubicBezTo>
                  <a:cubicBezTo>
                    <a:pt x="29" y="148"/>
                    <a:pt x="29" y="147"/>
                    <a:pt x="29" y="147"/>
                  </a:cubicBezTo>
                  <a:moveTo>
                    <a:pt x="25" y="128"/>
                  </a:moveTo>
                  <a:cubicBezTo>
                    <a:pt x="27" y="134"/>
                    <a:pt x="28" y="140"/>
                    <a:pt x="28" y="145"/>
                  </a:cubicBezTo>
                  <a:cubicBezTo>
                    <a:pt x="29" y="145"/>
                    <a:pt x="29" y="144"/>
                    <a:pt x="30" y="143"/>
                  </a:cubicBezTo>
                  <a:cubicBezTo>
                    <a:pt x="30" y="143"/>
                    <a:pt x="30" y="143"/>
                    <a:pt x="30" y="142"/>
                  </a:cubicBezTo>
                  <a:cubicBezTo>
                    <a:pt x="30" y="142"/>
                    <a:pt x="30" y="142"/>
                    <a:pt x="30" y="142"/>
                  </a:cubicBezTo>
                  <a:cubicBezTo>
                    <a:pt x="30" y="142"/>
                    <a:pt x="30" y="141"/>
                    <a:pt x="29" y="141"/>
                  </a:cubicBezTo>
                  <a:cubicBezTo>
                    <a:pt x="28" y="140"/>
                    <a:pt x="28" y="139"/>
                    <a:pt x="28" y="138"/>
                  </a:cubicBezTo>
                  <a:cubicBezTo>
                    <a:pt x="28" y="137"/>
                    <a:pt x="28" y="136"/>
                    <a:pt x="28" y="135"/>
                  </a:cubicBezTo>
                  <a:cubicBezTo>
                    <a:pt x="28" y="135"/>
                    <a:pt x="28" y="134"/>
                    <a:pt x="28" y="134"/>
                  </a:cubicBezTo>
                  <a:cubicBezTo>
                    <a:pt x="28" y="132"/>
                    <a:pt x="28" y="131"/>
                    <a:pt x="26" y="130"/>
                  </a:cubicBezTo>
                  <a:cubicBezTo>
                    <a:pt x="26" y="129"/>
                    <a:pt x="25" y="129"/>
                    <a:pt x="25" y="128"/>
                  </a:cubicBezTo>
                  <a:moveTo>
                    <a:pt x="21" y="119"/>
                  </a:moveTo>
                  <a:cubicBezTo>
                    <a:pt x="22" y="121"/>
                    <a:pt x="22" y="122"/>
                    <a:pt x="23" y="124"/>
                  </a:cubicBezTo>
                  <a:cubicBezTo>
                    <a:pt x="23" y="125"/>
                    <a:pt x="24" y="126"/>
                    <a:pt x="24" y="127"/>
                  </a:cubicBezTo>
                  <a:cubicBezTo>
                    <a:pt x="24" y="127"/>
                    <a:pt x="24" y="127"/>
                    <a:pt x="24" y="127"/>
                  </a:cubicBezTo>
                  <a:cubicBezTo>
                    <a:pt x="24" y="126"/>
                    <a:pt x="24" y="125"/>
                    <a:pt x="25" y="124"/>
                  </a:cubicBezTo>
                  <a:cubicBezTo>
                    <a:pt x="25" y="124"/>
                    <a:pt x="25" y="124"/>
                    <a:pt x="25" y="124"/>
                  </a:cubicBezTo>
                  <a:cubicBezTo>
                    <a:pt x="25" y="122"/>
                    <a:pt x="24" y="121"/>
                    <a:pt x="22" y="120"/>
                  </a:cubicBezTo>
                  <a:cubicBezTo>
                    <a:pt x="22" y="120"/>
                    <a:pt x="22" y="120"/>
                    <a:pt x="21" y="119"/>
                  </a:cubicBezTo>
                  <a:moveTo>
                    <a:pt x="2" y="0"/>
                  </a:moveTo>
                  <a:cubicBezTo>
                    <a:pt x="3" y="2"/>
                    <a:pt x="3" y="5"/>
                    <a:pt x="3" y="8"/>
                  </a:cubicBezTo>
                  <a:cubicBezTo>
                    <a:pt x="3" y="12"/>
                    <a:pt x="3" y="17"/>
                    <a:pt x="2" y="22"/>
                  </a:cubicBezTo>
                  <a:cubicBezTo>
                    <a:pt x="1" y="27"/>
                    <a:pt x="0" y="32"/>
                    <a:pt x="0" y="35"/>
                  </a:cubicBezTo>
                  <a:cubicBezTo>
                    <a:pt x="0" y="40"/>
                    <a:pt x="1" y="44"/>
                    <a:pt x="2" y="47"/>
                  </a:cubicBezTo>
                  <a:cubicBezTo>
                    <a:pt x="2" y="45"/>
                    <a:pt x="1" y="38"/>
                    <a:pt x="4" y="28"/>
                  </a:cubicBezTo>
                  <a:cubicBezTo>
                    <a:pt x="4" y="25"/>
                    <a:pt x="5" y="23"/>
                    <a:pt x="5" y="21"/>
                  </a:cubicBezTo>
                  <a:cubicBezTo>
                    <a:pt x="6" y="20"/>
                    <a:pt x="6" y="20"/>
                    <a:pt x="6" y="19"/>
                  </a:cubicBezTo>
                  <a:cubicBezTo>
                    <a:pt x="6" y="19"/>
                    <a:pt x="6" y="19"/>
                    <a:pt x="6" y="19"/>
                  </a:cubicBezTo>
                  <a:cubicBezTo>
                    <a:pt x="6" y="19"/>
                    <a:pt x="6" y="19"/>
                    <a:pt x="6" y="19"/>
                  </a:cubicBezTo>
                  <a:cubicBezTo>
                    <a:pt x="7" y="14"/>
                    <a:pt x="6" y="12"/>
                    <a:pt x="7" y="9"/>
                  </a:cubicBezTo>
                  <a:cubicBezTo>
                    <a:pt x="7" y="8"/>
                    <a:pt x="7" y="8"/>
                    <a:pt x="7" y="8"/>
                  </a:cubicBezTo>
                  <a:cubicBezTo>
                    <a:pt x="9" y="8"/>
                    <a:pt x="15" y="20"/>
                    <a:pt x="12" y="33"/>
                  </a:cubicBezTo>
                  <a:cubicBezTo>
                    <a:pt x="9" y="47"/>
                    <a:pt x="13" y="50"/>
                    <a:pt x="21" y="56"/>
                  </a:cubicBezTo>
                  <a:cubicBezTo>
                    <a:pt x="30" y="62"/>
                    <a:pt x="31" y="65"/>
                    <a:pt x="29" y="68"/>
                  </a:cubicBezTo>
                  <a:cubicBezTo>
                    <a:pt x="28" y="72"/>
                    <a:pt x="28" y="73"/>
                    <a:pt x="29" y="76"/>
                  </a:cubicBezTo>
                  <a:cubicBezTo>
                    <a:pt x="31" y="78"/>
                    <a:pt x="26" y="83"/>
                    <a:pt x="29" y="88"/>
                  </a:cubicBezTo>
                  <a:cubicBezTo>
                    <a:pt x="32" y="91"/>
                    <a:pt x="31" y="95"/>
                    <a:pt x="29" y="95"/>
                  </a:cubicBezTo>
                  <a:cubicBezTo>
                    <a:pt x="29" y="95"/>
                    <a:pt x="28" y="95"/>
                    <a:pt x="26" y="92"/>
                  </a:cubicBezTo>
                  <a:cubicBezTo>
                    <a:pt x="23" y="86"/>
                    <a:pt x="22" y="80"/>
                    <a:pt x="20" y="70"/>
                  </a:cubicBezTo>
                  <a:cubicBezTo>
                    <a:pt x="18" y="66"/>
                    <a:pt x="16" y="63"/>
                    <a:pt x="14" y="60"/>
                  </a:cubicBezTo>
                  <a:cubicBezTo>
                    <a:pt x="11" y="59"/>
                    <a:pt x="9" y="58"/>
                    <a:pt x="7" y="56"/>
                  </a:cubicBezTo>
                  <a:cubicBezTo>
                    <a:pt x="7" y="56"/>
                    <a:pt x="7" y="56"/>
                    <a:pt x="8" y="57"/>
                  </a:cubicBezTo>
                  <a:cubicBezTo>
                    <a:pt x="15" y="66"/>
                    <a:pt x="19" y="73"/>
                    <a:pt x="19" y="82"/>
                  </a:cubicBezTo>
                  <a:cubicBezTo>
                    <a:pt x="19" y="84"/>
                    <a:pt x="19" y="86"/>
                    <a:pt x="18" y="88"/>
                  </a:cubicBezTo>
                  <a:cubicBezTo>
                    <a:pt x="18" y="94"/>
                    <a:pt x="17" y="98"/>
                    <a:pt x="17" y="101"/>
                  </a:cubicBezTo>
                  <a:cubicBezTo>
                    <a:pt x="17" y="107"/>
                    <a:pt x="18" y="111"/>
                    <a:pt x="21" y="119"/>
                  </a:cubicBezTo>
                  <a:cubicBezTo>
                    <a:pt x="21" y="118"/>
                    <a:pt x="21" y="118"/>
                    <a:pt x="21" y="118"/>
                  </a:cubicBezTo>
                  <a:cubicBezTo>
                    <a:pt x="21" y="116"/>
                    <a:pt x="22" y="115"/>
                    <a:pt x="22" y="114"/>
                  </a:cubicBezTo>
                  <a:cubicBezTo>
                    <a:pt x="22" y="113"/>
                    <a:pt x="22" y="113"/>
                    <a:pt x="22" y="113"/>
                  </a:cubicBezTo>
                  <a:cubicBezTo>
                    <a:pt x="22" y="112"/>
                    <a:pt x="22" y="111"/>
                    <a:pt x="21" y="110"/>
                  </a:cubicBezTo>
                  <a:cubicBezTo>
                    <a:pt x="20" y="109"/>
                    <a:pt x="18" y="108"/>
                    <a:pt x="18" y="107"/>
                  </a:cubicBezTo>
                  <a:cubicBezTo>
                    <a:pt x="18" y="105"/>
                    <a:pt x="18" y="103"/>
                    <a:pt x="18" y="100"/>
                  </a:cubicBezTo>
                  <a:cubicBezTo>
                    <a:pt x="18" y="96"/>
                    <a:pt x="18" y="92"/>
                    <a:pt x="19" y="91"/>
                  </a:cubicBezTo>
                  <a:cubicBezTo>
                    <a:pt x="20" y="91"/>
                    <a:pt x="20" y="91"/>
                    <a:pt x="21" y="91"/>
                  </a:cubicBezTo>
                  <a:cubicBezTo>
                    <a:pt x="22" y="91"/>
                    <a:pt x="24" y="92"/>
                    <a:pt x="24" y="95"/>
                  </a:cubicBezTo>
                  <a:cubicBezTo>
                    <a:pt x="26" y="103"/>
                    <a:pt x="28" y="106"/>
                    <a:pt x="32" y="106"/>
                  </a:cubicBezTo>
                  <a:cubicBezTo>
                    <a:pt x="32" y="106"/>
                    <a:pt x="32" y="106"/>
                    <a:pt x="32" y="106"/>
                  </a:cubicBezTo>
                  <a:cubicBezTo>
                    <a:pt x="32" y="106"/>
                    <a:pt x="33" y="106"/>
                    <a:pt x="33" y="106"/>
                  </a:cubicBezTo>
                  <a:cubicBezTo>
                    <a:pt x="33" y="106"/>
                    <a:pt x="33" y="106"/>
                    <a:pt x="34" y="106"/>
                  </a:cubicBezTo>
                  <a:cubicBezTo>
                    <a:pt x="36" y="106"/>
                    <a:pt x="36" y="103"/>
                    <a:pt x="36" y="101"/>
                  </a:cubicBezTo>
                  <a:cubicBezTo>
                    <a:pt x="36" y="100"/>
                    <a:pt x="36" y="100"/>
                    <a:pt x="36" y="100"/>
                  </a:cubicBezTo>
                  <a:cubicBezTo>
                    <a:pt x="36" y="100"/>
                    <a:pt x="36" y="99"/>
                    <a:pt x="36" y="99"/>
                  </a:cubicBezTo>
                  <a:cubicBezTo>
                    <a:pt x="36" y="98"/>
                    <a:pt x="36" y="97"/>
                    <a:pt x="36" y="97"/>
                  </a:cubicBezTo>
                  <a:cubicBezTo>
                    <a:pt x="36" y="96"/>
                    <a:pt x="36" y="96"/>
                    <a:pt x="36" y="96"/>
                  </a:cubicBezTo>
                  <a:cubicBezTo>
                    <a:pt x="36" y="95"/>
                    <a:pt x="36" y="95"/>
                    <a:pt x="36" y="95"/>
                  </a:cubicBezTo>
                  <a:cubicBezTo>
                    <a:pt x="36" y="94"/>
                    <a:pt x="36" y="94"/>
                    <a:pt x="36" y="94"/>
                  </a:cubicBezTo>
                  <a:cubicBezTo>
                    <a:pt x="36" y="94"/>
                    <a:pt x="36" y="94"/>
                    <a:pt x="36" y="94"/>
                  </a:cubicBezTo>
                  <a:cubicBezTo>
                    <a:pt x="36" y="93"/>
                    <a:pt x="36" y="93"/>
                    <a:pt x="36" y="93"/>
                  </a:cubicBezTo>
                  <a:cubicBezTo>
                    <a:pt x="35" y="92"/>
                    <a:pt x="35" y="92"/>
                    <a:pt x="35" y="92"/>
                  </a:cubicBezTo>
                  <a:cubicBezTo>
                    <a:pt x="35" y="92"/>
                    <a:pt x="35" y="92"/>
                    <a:pt x="35" y="91"/>
                  </a:cubicBezTo>
                  <a:cubicBezTo>
                    <a:pt x="35" y="91"/>
                    <a:pt x="35" y="91"/>
                    <a:pt x="35" y="90"/>
                  </a:cubicBezTo>
                  <a:cubicBezTo>
                    <a:pt x="36" y="90"/>
                    <a:pt x="36" y="90"/>
                    <a:pt x="36" y="89"/>
                  </a:cubicBezTo>
                  <a:cubicBezTo>
                    <a:pt x="36" y="89"/>
                    <a:pt x="35" y="88"/>
                    <a:pt x="35" y="87"/>
                  </a:cubicBezTo>
                  <a:cubicBezTo>
                    <a:pt x="34" y="87"/>
                    <a:pt x="34" y="87"/>
                    <a:pt x="34" y="87"/>
                  </a:cubicBezTo>
                  <a:cubicBezTo>
                    <a:pt x="34" y="86"/>
                    <a:pt x="34" y="86"/>
                    <a:pt x="34" y="85"/>
                  </a:cubicBezTo>
                  <a:cubicBezTo>
                    <a:pt x="34" y="85"/>
                    <a:pt x="34" y="84"/>
                    <a:pt x="34" y="83"/>
                  </a:cubicBezTo>
                  <a:cubicBezTo>
                    <a:pt x="35" y="82"/>
                    <a:pt x="35" y="81"/>
                    <a:pt x="35" y="80"/>
                  </a:cubicBezTo>
                  <a:cubicBezTo>
                    <a:pt x="35" y="79"/>
                    <a:pt x="35" y="78"/>
                    <a:pt x="34" y="77"/>
                  </a:cubicBezTo>
                  <a:cubicBezTo>
                    <a:pt x="34" y="77"/>
                    <a:pt x="34" y="77"/>
                    <a:pt x="34" y="77"/>
                  </a:cubicBezTo>
                  <a:cubicBezTo>
                    <a:pt x="34" y="76"/>
                    <a:pt x="33" y="75"/>
                    <a:pt x="33" y="74"/>
                  </a:cubicBezTo>
                  <a:cubicBezTo>
                    <a:pt x="33" y="74"/>
                    <a:pt x="34" y="73"/>
                    <a:pt x="34" y="72"/>
                  </a:cubicBezTo>
                  <a:cubicBezTo>
                    <a:pt x="35" y="71"/>
                    <a:pt x="35" y="70"/>
                    <a:pt x="35" y="70"/>
                  </a:cubicBezTo>
                  <a:cubicBezTo>
                    <a:pt x="35" y="69"/>
                    <a:pt x="35" y="68"/>
                    <a:pt x="34" y="67"/>
                  </a:cubicBezTo>
                  <a:cubicBezTo>
                    <a:pt x="34" y="67"/>
                    <a:pt x="34" y="67"/>
                    <a:pt x="34" y="67"/>
                  </a:cubicBezTo>
                  <a:cubicBezTo>
                    <a:pt x="33" y="66"/>
                    <a:pt x="33" y="65"/>
                    <a:pt x="33" y="64"/>
                  </a:cubicBezTo>
                  <a:cubicBezTo>
                    <a:pt x="33" y="64"/>
                    <a:pt x="33" y="63"/>
                    <a:pt x="33" y="63"/>
                  </a:cubicBezTo>
                  <a:cubicBezTo>
                    <a:pt x="33" y="63"/>
                    <a:pt x="33" y="63"/>
                    <a:pt x="33" y="62"/>
                  </a:cubicBezTo>
                  <a:cubicBezTo>
                    <a:pt x="33" y="60"/>
                    <a:pt x="30" y="58"/>
                    <a:pt x="24" y="54"/>
                  </a:cubicBezTo>
                  <a:cubicBezTo>
                    <a:pt x="17" y="49"/>
                    <a:pt x="15" y="41"/>
                    <a:pt x="15" y="33"/>
                  </a:cubicBezTo>
                  <a:cubicBezTo>
                    <a:pt x="15" y="31"/>
                    <a:pt x="15" y="28"/>
                    <a:pt x="15" y="26"/>
                  </a:cubicBezTo>
                  <a:cubicBezTo>
                    <a:pt x="16" y="26"/>
                    <a:pt x="16" y="25"/>
                    <a:pt x="16" y="25"/>
                  </a:cubicBezTo>
                  <a:cubicBezTo>
                    <a:pt x="16" y="24"/>
                    <a:pt x="16" y="23"/>
                    <a:pt x="16" y="23"/>
                  </a:cubicBezTo>
                  <a:cubicBezTo>
                    <a:pt x="16" y="8"/>
                    <a:pt x="6" y="2"/>
                    <a:pt x="2" y="0"/>
                  </a:cubicBezTo>
                </a:path>
              </a:pathLst>
            </a:custGeom>
            <a:solidFill>
              <a:srgbClr val="F4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 name="Freeform 8563">
              <a:extLst>
                <a:ext uri="{FF2B5EF4-FFF2-40B4-BE49-F238E27FC236}">
                  <a16:creationId xmlns:a16="http://schemas.microsoft.com/office/drawing/2014/main" id="{C9352B61-127A-48FC-A5EF-CDCD48AF1E54}"/>
                </a:ext>
              </a:extLst>
            </p:cNvPr>
            <p:cNvSpPr>
              <a:spLocks noEditPoints="1"/>
            </p:cNvSpPr>
            <p:nvPr/>
          </p:nvSpPr>
          <p:spPr bwMode="auto">
            <a:xfrm>
              <a:off x="5913438" y="4110038"/>
              <a:ext cx="4763" cy="66675"/>
            </a:xfrm>
            <a:custGeom>
              <a:avLst/>
              <a:gdLst>
                <a:gd name="T0" fmla="*/ 1 w 5"/>
                <a:gd name="T1" fmla="*/ 54 h 56"/>
                <a:gd name="T2" fmla="*/ 1 w 5"/>
                <a:gd name="T3" fmla="*/ 55 h 56"/>
                <a:gd name="T4" fmla="*/ 0 w 5"/>
                <a:gd name="T5" fmla="*/ 55 h 56"/>
                <a:gd name="T6" fmla="*/ 0 w 5"/>
                <a:gd name="T7" fmla="*/ 55 h 56"/>
                <a:gd name="T8" fmla="*/ 0 w 5"/>
                <a:gd name="T9" fmla="*/ 56 h 56"/>
                <a:gd name="T10" fmla="*/ 1 w 5"/>
                <a:gd name="T11" fmla="*/ 55 h 56"/>
                <a:gd name="T12" fmla="*/ 1 w 5"/>
                <a:gd name="T13" fmla="*/ 55 h 56"/>
                <a:gd name="T14" fmla="*/ 1 w 5"/>
                <a:gd name="T15" fmla="*/ 54 h 56"/>
                <a:gd name="T16" fmla="*/ 1 w 5"/>
                <a:gd name="T17" fmla="*/ 54 h 56"/>
                <a:gd name="T18" fmla="*/ 1 w 5"/>
                <a:gd name="T19" fmla="*/ 54 h 56"/>
                <a:gd name="T20" fmla="*/ 5 w 5"/>
                <a:gd name="T21" fmla="*/ 0 h 56"/>
                <a:gd name="T22" fmla="*/ 4 w 5"/>
                <a:gd name="T23" fmla="*/ 0 h 56"/>
                <a:gd name="T24" fmla="*/ 3 w 5"/>
                <a:gd name="T25" fmla="*/ 0 h 56"/>
                <a:gd name="T26" fmla="*/ 4 w 5"/>
                <a:gd name="T27" fmla="*/ 0 h 56"/>
                <a:gd name="T28" fmla="*/ 5 w 5"/>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6">
                  <a:moveTo>
                    <a:pt x="1" y="54"/>
                  </a:moveTo>
                  <a:cubicBezTo>
                    <a:pt x="1" y="55"/>
                    <a:pt x="1" y="55"/>
                    <a:pt x="1" y="55"/>
                  </a:cubicBezTo>
                  <a:cubicBezTo>
                    <a:pt x="0" y="55"/>
                    <a:pt x="0" y="55"/>
                    <a:pt x="0" y="55"/>
                  </a:cubicBezTo>
                  <a:cubicBezTo>
                    <a:pt x="0" y="55"/>
                    <a:pt x="0" y="55"/>
                    <a:pt x="0" y="55"/>
                  </a:cubicBezTo>
                  <a:cubicBezTo>
                    <a:pt x="0" y="55"/>
                    <a:pt x="0" y="55"/>
                    <a:pt x="0" y="56"/>
                  </a:cubicBezTo>
                  <a:cubicBezTo>
                    <a:pt x="1" y="55"/>
                    <a:pt x="1" y="55"/>
                    <a:pt x="1" y="55"/>
                  </a:cubicBezTo>
                  <a:cubicBezTo>
                    <a:pt x="1" y="55"/>
                    <a:pt x="1" y="55"/>
                    <a:pt x="1" y="55"/>
                  </a:cubicBezTo>
                  <a:cubicBezTo>
                    <a:pt x="1" y="55"/>
                    <a:pt x="1" y="54"/>
                    <a:pt x="1" y="54"/>
                  </a:cubicBezTo>
                  <a:cubicBezTo>
                    <a:pt x="1" y="54"/>
                    <a:pt x="1" y="54"/>
                    <a:pt x="1" y="54"/>
                  </a:cubicBezTo>
                  <a:cubicBezTo>
                    <a:pt x="1" y="54"/>
                    <a:pt x="1" y="54"/>
                    <a:pt x="1" y="54"/>
                  </a:cubicBezTo>
                  <a:moveTo>
                    <a:pt x="5" y="0"/>
                  </a:moveTo>
                  <a:cubicBezTo>
                    <a:pt x="4" y="0"/>
                    <a:pt x="4" y="0"/>
                    <a:pt x="4" y="0"/>
                  </a:cubicBezTo>
                  <a:cubicBezTo>
                    <a:pt x="4" y="0"/>
                    <a:pt x="3" y="0"/>
                    <a:pt x="3" y="0"/>
                  </a:cubicBezTo>
                  <a:cubicBezTo>
                    <a:pt x="3" y="0"/>
                    <a:pt x="4" y="0"/>
                    <a:pt x="4" y="0"/>
                  </a:cubicBezTo>
                  <a:cubicBezTo>
                    <a:pt x="4" y="0"/>
                    <a:pt x="4" y="0"/>
                    <a:pt x="5" y="0"/>
                  </a:cubicBezTo>
                </a:path>
              </a:pathLst>
            </a:custGeom>
            <a:solidFill>
              <a:srgbClr val="C86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 name="Freeform 8564">
              <a:extLst>
                <a:ext uri="{FF2B5EF4-FFF2-40B4-BE49-F238E27FC236}">
                  <a16:creationId xmlns:a16="http://schemas.microsoft.com/office/drawing/2014/main" id="{A8A3A22C-7961-4480-AC41-BBC2BDDE6EB9}"/>
                </a:ext>
              </a:extLst>
            </p:cNvPr>
            <p:cNvSpPr>
              <a:spLocks noEditPoints="1"/>
            </p:cNvSpPr>
            <p:nvPr/>
          </p:nvSpPr>
          <p:spPr bwMode="auto">
            <a:xfrm>
              <a:off x="5876925" y="3984625"/>
              <a:ext cx="46038" cy="192088"/>
            </a:xfrm>
            <a:custGeom>
              <a:avLst/>
              <a:gdLst>
                <a:gd name="T0" fmla="*/ 31 w 38"/>
                <a:gd name="T1" fmla="*/ 155 h 162"/>
                <a:gd name="T2" fmla="*/ 31 w 38"/>
                <a:gd name="T3" fmla="*/ 156 h 162"/>
                <a:gd name="T4" fmla="*/ 30 w 38"/>
                <a:gd name="T5" fmla="*/ 155 h 162"/>
                <a:gd name="T6" fmla="*/ 31 w 38"/>
                <a:gd name="T7" fmla="*/ 148 h 162"/>
                <a:gd name="T8" fmla="*/ 31 w 38"/>
                <a:gd name="T9" fmla="*/ 151 h 162"/>
                <a:gd name="T10" fmla="*/ 26 w 38"/>
                <a:gd name="T11" fmla="*/ 128 h 162"/>
                <a:gd name="T12" fmla="*/ 29 w 38"/>
                <a:gd name="T13" fmla="*/ 134 h 162"/>
                <a:gd name="T14" fmla="*/ 30 w 38"/>
                <a:gd name="T15" fmla="*/ 141 h 162"/>
                <a:gd name="T16" fmla="*/ 31 w 38"/>
                <a:gd name="T17" fmla="*/ 143 h 162"/>
                <a:gd name="T18" fmla="*/ 22 w 38"/>
                <a:gd name="T19" fmla="*/ 119 h 162"/>
                <a:gd name="T20" fmla="*/ 26 w 38"/>
                <a:gd name="T21" fmla="*/ 124 h 162"/>
                <a:gd name="T22" fmla="*/ 25 w 38"/>
                <a:gd name="T23" fmla="*/ 127 h 162"/>
                <a:gd name="T24" fmla="*/ 22 w 38"/>
                <a:gd name="T25" fmla="*/ 119 h 162"/>
                <a:gd name="T26" fmla="*/ 4 w 38"/>
                <a:gd name="T27" fmla="*/ 49 h 162"/>
                <a:gd name="T28" fmla="*/ 1 w 38"/>
                <a:gd name="T29" fmla="*/ 35 h 162"/>
                <a:gd name="T30" fmla="*/ 3 w 38"/>
                <a:gd name="T31" fmla="*/ 0 h 162"/>
                <a:gd name="T32" fmla="*/ 17 w 38"/>
                <a:gd name="T33" fmla="*/ 25 h 162"/>
                <a:gd name="T34" fmla="*/ 25 w 38"/>
                <a:gd name="T35" fmla="*/ 54 h 162"/>
                <a:gd name="T36" fmla="*/ 34 w 38"/>
                <a:gd name="T37" fmla="*/ 64 h 162"/>
                <a:gd name="T38" fmla="*/ 36 w 38"/>
                <a:gd name="T39" fmla="*/ 70 h 162"/>
                <a:gd name="T40" fmla="*/ 35 w 38"/>
                <a:gd name="T41" fmla="*/ 77 h 162"/>
                <a:gd name="T42" fmla="*/ 35 w 38"/>
                <a:gd name="T43" fmla="*/ 83 h 162"/>
                <a:gd name="T44" fmla="*/ 36 w 38"/>
                <a:gd name="T45" fmla="*/ 87 h 162"/>
                <a:gd name="T46" fmla="*/ 36 w 38"/>
                <a:gd name="T47" fmla="*/ 91 h 162"/>
                <a:gd name="T48" fmla="*/ 37 w 38"/>
                <a:gd name="T49" fmla="*/ 94 h 162"/>
                <a:gd name="T50" fmla="*/ 37 w 38"/>
                <a:gd name="T51" fmla="*/ 96 h 162"/>
                <a:gd name="T52" fmla="*/ 37 w 38"/>
                <a:gd name="T53" fmla="*/ 100 h 162"/>
                <a:gd name="T54" fmla="*/ 34 w 38"/>
                <a:gd name="T55" fmla="*/ 106 h 162"/>
                <a:gd name="T56" fmla="*/ 25 w 38"/>
                <a:gd name="T57" fmla="*/ 95 h 162"/>
                <a:gd name="T58" fmla="*/ 19 w 38"/>
                <a:gd name="T59" fmla="*/ 100 h 162"/>
                <a:gd name="T60" fmla="*/ 23 w 38"/>
                <a:gd name="T61" fmla="*/ 113 h 162"/>
                <a:gd name="T62" fmla="*/ 22 w 38"/>
                <a:gd name="T63" fmla="*/ 119 h 162"/>
                <a:gd name="T64" fmla="*/ 19 w 38"/>
                <a:gd name="T65" fmla="*/ 88 h 162"/>
                <a:gd name="T66" fmla="*/ 8 w 38"/>
                <a:gd name="T67" fmla="*/ 56 h 162"/>
                <a:gd name="T68" fmla="*/ 8 w 38"/>
                <a:gd name="T69" fmla="*/ 57 h 162"/>
                <a:gd name="T70" fmla="*/ 30 w 38"/>
                <a:gd name="T71" fmla="*/ 162 h 162"/>
                <a:gd name="T72" fmla="*/ 30 w 38"/>
                <a:gd name="T73" fmla="*/ 158 h 162"/>
                <a:gd name="T74" fmla="*/ 31 w 38"/>
                <a:gd name="T75" fmla="*/ 159 h 162"/>
                <a:gd name="T76" fmla="*/ 31 w 38"/>
                <a:gd name="T77" fmla="*/ 160 h 162"/>
                <a:gd name="T78" fmla="*/ 31 w 38"/>
                <a:gd name="T79" fmla="*/ 157 h 162"/>
                <a:gd name="T80" fmla="*/ 31 w 38"/>
                <a:gd name="T81" fmla="*/ 148 h 162"/>
                <a:gd name="T82" fmla="*/ 30 w 38"/>
                <a:gd name="T83" fmla="*/ 136 h 162"/>
                <a:gd name="T84" fmla="*/ 24 w 38"/>
                <a:gd name="T85" fmla="*/ 120 h 162"/>
                <a:gd name="T86" fmla="*/ 20 w 38"/>
                <a:gd name="T87" fmla="*/ 91 h 162"/>
                <a:gd name="T88" fmla="*/ 33 w 38"/>
                <a:gd name="T89" fmla="*/ 106 h 162"/>
                <a:gd name="T90" fmla="*/ 37 w 38"/>
                <a:gd name="T91" fmla="*/ 95 h 162"/>
                <a:gd name="T92" fmla="*/ 36 w 38"/>
                <a:gd name="T93" fmla="*/ 87 h 162"/>
                <a:gd name="T94" fmla="*/ 36 w 38"/>
                <a:gd name="T95" fmla="*/ 72 h 162"/>
                <a:gd name="T96" fmla="*/ 25 w 38"/>
                <a:gd name="T97" fmla="*/ 5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162">
                  <a:moveTo>
                    <a:pt x="30" y="155"/>
                  </a:moveTo>
                  <a:cubicBezTo>
                    <a:pt x="30" y="155"/>
                    <a:pt x="30" y="155"/>
                    <a:pt x="30" y="155"/>
                  </a:cubicBezTo>
                  <a:cubicBezTo>
                    <a:pt x="31" y="155"/>
                    <a:pt x="31" y="155"/>
                    <a:pt x="31" y="155"/>
                  </a:cubicBezTo>
                  <a:cubicBezTo>
                    <a:pt x="31" y="156"/>
                    <a:pt x="31" y="156"/>
                    <a:pt x="31" y="156"/>
                  </a:cubicBezTo>
                  <a:cubicBezTo>
                    <a:pt x="31" y="156"/>
                    <a:pt x="31" y="156"/>
                    <a:pt x="31" y="156"/>
                  </a:cubicBezTo>
                  <a:cubicBezTo>
                    <a:pt x="31" y="156"/>
                    <a:pt x="31" y="156"/>
                    <a:pt x="31" y="156"/>
                  </a:cubicBezTo>
                  <a:cubicBezTo>
                    <a:pt x="30" y="157"/>
                    <a:pt x="30" y="157"/>
                    <a:pt x="30" y="157"/>
                  </a:cubicBezTo>
                  <a:cubicBezTo>
                    <a:pt x="30" y="157"/>
                    <a:pt x="30" y="157"/>
                    <a:pt x="30" y="157"/>
                  </a:cubicBezTo>
                  <a:cubicBezTo>
                    <a:pt x="30" y="156"/>
                    <a:pt x="30" y="155"/>
                    <a:pt x="30" y="155"/>
                  </a:cubicBezTo>
                  <a:moveTo>
                    <a:pt x="30" y="147"/>
                  </a:moveTo>
                  <a:cubicBezTo>
                    <a:pt x="30" y="147"/>
                    <a:pt x="30" y="147"/>
                    <a:pt x="30" y="147"/>
                  </a:cubicBezTo>
                  <a:cubicBezTo>
                    <a:pt x="30" y="147"/>
                    <a:pt x="30" y="148"/>
                    <a:pt x="31" y="148"/>
                  </a:cubicBezTo>
                  <a:cubicBezTo>
                    <a:pt x="32" y="149"/>
                    <a:pt x="32" y="149"/>
                    <a:pt x="32" y="150"/>
                  </a:cubicBezTo>
                  <a:cubicBezTo>
                    <a:pt x="32" y="150"/>
                    <a:pt x="32" y="150"/>
                    <a:pt x="32" y="150"/>
                  </a:cubicBezTo>
                  <a:cubicBezTo>
                    <a:pt x="32" y="150"/>
                    <a:pt x="32" y="150"/>
                    <a:pt x="31" y="151"/>
                  </a:cubicBezTo>
                  <a:cubicBezTo>
                    <a:pt x="31" y="152"/>
                    <a:pt x="30" y="152"/>
                    <a:pt x="30" y="153"/>
                  </a:cubicBezTo>
                  <a:cubicBezTo>
                    <a:pt x="30" y="151"/>
                    <a:pt x="30" y="149"/>
                    <a:pt x="30" y="147"/>
                  </a:cubicBezTo>
                  <a:moveTo>
                    <a:pt x="26" y="128"/>
                  </a:moveTo>
                  <a:cubicBezTo>
                    <a:pt x="26" y="128"/>
                    <a:pt x="26" y="128"/>
                    <a:pt x="26" y="128"/>
                  </a:cubicBezTo>
                  <a:cubicBezTo>
                    <a:pt x="26" y="129"/>
                    <a:pt x="27" y="129"/>
                    <a:pt x="27" y="130"/>
                  </a:cubicBezTo>
                  <a:cubicBezTo>
                    <a:pt x="29" y="131"/>
                    <a:pt x="29" y="132"/>
                    <a:pt x="29" y="134"/>
                  </a:cubicBezTo>
                  <a:cubicBezTo>
                    <a:pt x="29" y="134"/>
                    <a:pt x="29" y="135"/>
                    <a:pt x="29" y="135"/>
                  </a:cubicBezTo>
                  <a:cubicBezTo>
                    <a:pt x="29" y="136"/>
                    <a:pt x="29" y="137"/>
                    <a:pt x="29" y="138"/>
                  </a:cubicBezTo>
                  <a:cubicBezTo>
                    <a:pt x="29" y="139"/>
                    <a:pt x="29" y="140"/>
                    <a:pt x="30" y="141"/>
                  </a:cubicBezTo>
                  <a:cubicBezTo>
                    <a:pt x="31" y="141"/>
                    <a:pt x="31" y="142"/>
                    <a:pt x="31" y="142"/>
                  </a:cubicBezTo>
                  <a:cubicBezTo>
                    <a:pt x="31" y="142"/>
                    <a:pt x="31" y="142"/>
                    <a:pt x="31" y="142"/>
                  </a:cubicBezTo>
                  <a:cubicBezTo>
                    <a:pt x="31" y="143"/>
                    <a:pt x="31" y="143"/>
                    <a:pt x="31" y="143"/>
                  </a:cubicBezTo>
                  <a:cubicBezTo>
                    <a:pt x="30" y="144"/>
                    <a:pt x="30" y="145"/>
                    <a:pt x="29" y="145"/>
                  </a:cubicBezTo>
                  <a:cubicBezTo>
                    <a:pt x="29" y="140"/>
                    <a:pt x="28" y="134"/>
                    <a:pt x="26" y="128"/>
                  </a:cubicBezTo>
                  <a:moveTo>
                    <a:pt x="22" y="119"/>
                  </a:moveTo>
                  <a:cubicBezTo>
                    <a:pt x="22" y="119"/>
                    <a:pt x="22" y="119"/>
                    <a:pt x="22" y="119"/>
                  </a:cubicBezTo>
                  <a:cubicBezTo>
                    <a:pt x="23" y="120"/>
                    <a:pt x="23" y="120"/>
                    <a:pt x="23" y="120"/>
                  </a:cubicBezTo>
                  <a:cubicBezTo>
                    <a:pt x="25" y="121"/>
                    <a:pt x="26" y="122"/>
                    <a:pt x="26" y="124"/>
                  </a:cubicBezTo>
                  <a:cubicBezTo>
                    <a:pt x="26" y="124"/>
                    <a:pt x="26" y="124"/>
                    <a:pt x="26" y="124"/>
                  </a:cubicBezTo>
                  <a:cubicBezTo>
                    <a:pt x="25" y="125"/>
                    <a:pt x="25" y="126"/>
                    <a:pt x="25" y="127"/>
                  </a:cubicBezTo>
                  <a:cubicBezTo>
                    <a:pt x="25" y="127"/>
                    <a:pt x="25" y="127"/>
                    <a:pt x="25" y="127"/>
                  </a:cubicBezTo>
                  <a:cubicBezTo>
                    <a:pt x="25" y="127"/>
                    <a:pt x="25" y="127"/>
                    <a:pt x="25" y="127"/>
                  </a:cubicBezTo>
                  <a:cubicBezTo>
                    <a:pt x="25" y="126"/>
                    <a:pt x="24" y="125"/>
                    <a:pt x="24" y="124"/>
                  </a:cubicBezTo>
                  <a:cubicBezTo>
                    <a:pt x="23" y="122"/>
                    <a:pt x="23" y="121"/>
                    <a:pt x="22" y="119"/>
                  </a:cubicBezTo>
                  <a:moveTo>
                    <a:pt x="2" y="0"/>
                  </a:moveTo>
                  <a:cubicBezTo>
                    <a:pt x="5" y="3"/>
                    <a:pt x="5" y="10"/>
                    <a:pt x="2" y="22"/>
                  </a:cubicBezTo>
                  <a:cubicBezTo>
                    <a:pt x="0" y="32"/>
                    <a:pt x="0" y="40"/>
                    <a:pt x="4" y="49"/>
                  </a:cubicBezTo>
                  <a:cubicBezTo>
                    <a:pt x="4" y="49"/>
                    <a:pt x="4" y="49"/>
                    <a:pt x="4" y="49"/>
                  </a:cubicBezTo>
                  <a:cubicBezTo>
                    <a:pt x="4" y="49"/>
                    <a:pt x="3" y="48"/>
                    <a:pt x="3" y="47"/>
                  </a:cubicBezTo>
                  <a:cubicBezTo>
                    <a:pt x="2" y="44"/>
                    <a:pt x="1" y="40"/>
                    <a:pt x="1" y="35"/>
                  </a:cubicBezTo>
                  <a:cubicBezTo>
                    <a:pt x="1" y="32"/>
                    <a:pt x="2" y="27"/>
                    <a:pt x="3" y="22"/>
                  </a:cubicBezTo>
                  <a:cubicBezTo>
                    <a:pt x="4" y="17"/>
                    <a:pt x="4" y="12"/>
                    <a:pt x="4" y="8"/>
                  </a:cubicBezTo>
                  <a:cubicBezTo>
                    <a:pt x="4" y="5"/>
                    <a:pt x="4" y="2"/>
                    <a:pt x="3" y="0"/>
                  </a:cubicBezTo>
                  <a:cubicBezTo>
                    <a:pt x="3" y="0"/>
                    <a:pt x="3" y="0"/>
                    <a:pt x="3" y="0"/>
                  </a:cubicBezTo>
                  <a:cubicBezTo>
                    <a:pt x="7" y="2"/>
                    <a:pt x="17" y="8"/>
                    <a:pt x="17" y="23"/>
                  </a:cubicBezTo>
                  <a:cubicBezTo>
                    <a:pt x="17" y="23"/>
                    <a:pt x="17" y="24"/>
                    <a:pt x="17" y="25"/>
                  </a:cubicBezTo>
                  <a:cubicBezTo>
                    <a:pt x="17" y="25"/>
                    <a:pt x="17" y="26"/>
                    <a:pt x="16" y="26"/>
                  </a:cubicBezTo>
                  <a:cubicBezTo>
                    <a:pt x="16" y="28"/>
                    <a:pt x="16" y="31"/>
                    <a:pt x="16" y="33"/>
                  </a:cubicBezTo>
                  <a:cubicBezTo>
                    <a:pt x="16" y="41"/>
                    <a:pt x="18" y="49"/>
                    <a:pt x="25" y="54"/>
                  </a:cubicBezTo>
                  <a:cubicBezTo>
                    <a:pt x="31" y="58"/>
                    <a:pt x="34" y="60"/>
                    <a:pt x="34" y="62"/>
                  </a:cubicBezTo>
                  <a:cubicBezTo>
                    <a:pt x="34" y="63"/>
                    <a:pt x="34" y="63"/>
                    <a:pt x="34" y="63"/>
                  </a:cubicBezTo>
                  <a:cubicBezTo>
                    <a:pt x="34" y="63"/>
                    <a:pt x="34" y="64"/>
                    <a:pt x="34" y="64"/>
                  </a:cubicBezTo>
                  <a:cubicBezTo>
                    <a:pt x="34" y="65"/>
                    <a:pt x="34" y="66"/>
                    <a:pt x="35" y="67"/>
                  </a:cubicBezTo>
                  <a:cubicBezTo>
                    <a:pt x="35" y="67"/>
                    <a:pt x="35" y="67"/>
                    <a:pt x="35" y="67"/>
                  </a:cubicBezTo>
                  <a:cubicBezTo>
                    <a:pt x="36" y="68"/>
                    <a:pt x="36" y="69"/>
                    <a:pt x="36" y="70"/>
                  </a:cubicBezTo>
                  <a:cubicBezTo>
                    <a:pt x="36" y="70"/>
                    <a:pt x="36" y="71"/>
                    <a:pt x="35" y="72"/>
                  </a:cubicBezTo>
                  <a:cubicBezTo>
                    <a:pt x="35" y="73"/>
                    <a:pt x="34" y="74"/>
                    <a:pt x="34" y="74"/>
                  </a:cubicBezTo>
                  <a:cubicBezTo>
                    <a:pt x="34" y="75"/>
                    <a:pt x="35" y="76"/>
                    <a:pt x="35" y="77"/>
                  </a:cubicBezTo>
                  <a:cubicBezTo>
                    <a:pt x="35" y="77"/>
                    <a:pt x="35" y="77"/>
                    <a:pt x="35" y="77"/>
                  </a:cubicBezTo>
                  <a:cubicBezTo>
                    <a:pt x="36" y="78"/>
                    <a:pt x="36" y="79"/>
                    <a:pt x="36" y="80"/>
                  </a:cubicBezTo>
                  <a:cubicBezTo>
                    <a:pt x="36" y="81"/>
                    <a:pt x="36" y="82"/>
                    <a:pt x="35" y="83"/>
                  </a:cubicBezTo>
                  <a:cubicBezTo>
                    <a:pt x="35" y="84"/>
                    <a:pt x="35" y="85"/>
                    <a:pt x="35" y="85"/>
                  </a:cubicBezTo>
                  <a:cubicBezTo>
                    <a:pt x="35" y="86"/>
                    <a:pt x="35" y="86"/>
                    <a:pt x="35" y="87"/>
                  </a:cubicBezTo>
                  <a:cubicBezTo>
                    <a:pt x="36" y="87"/>
                    <a:pt x="36" y="87"/>
                    <a:pt x="36" y="87"/>
                  </a:cubicBezTo>
                  <a:cubicBezTo>
                    <a:pt x="36" y="88"/>
                    <a:pt x="37" y="89"/>
                    <a:pt x="37" y="89"/>
                  </a:cubicBezTo>
                  <a:cubicBezTo>
                    <a:pt x="37" y="90"/>
                    <a:pt x="37" y="90"/>
                    <a:pt x="36" y="90"/>
                  </a:cubicBezTo>
                  <a:cubicBezTo>
                    <a:pt x="36" y="91"/>
                    <a:pt x="36" y="91"/>
                    <a:pt x="36" y="91"/>
                  </a:cubicBezTo>
                  <a:cubicBezTo>
                    <a:pt x="36" y="92"/>
                    <a:pt x="36" y="92"/>
                    <a:pt x="36" y="92"/>
                  </a:cubicBezTo>
                  <a:cubicBezTo>
                    <a:pt x="37" y="93"/>
                    <a:pt x="37" y="93"/>
                    <a:pt x="37" y="93"/>
                  </a:cubicBezTo>
                  <a:cubicBezTo>
                    <a:pt x="37" y="93"/>
                    <a:pt x="37" y="93"/>
                    <a:pt x="37" y="94"/>
                  </a:cubicBezTo>
                  <a:cubicBezTo>
                    <a:pt x="37" y="94"/>
                    <a:pt x="37" y="94"/>
                    <a:pt x="37" y="94"/>
                  </a:cubicBezTo>
                  <a:cubicBezTo>
                    <a:pt x="37" y="95"/>
                    <a:pt x="37" y="95"/>
                    <a:pt x="37" y="95"/>
                  </a:cubicBezTo>
                  <a:cubicBezTo>
                    <a:pt x="37" y="95"/>
                    <a:pt x="37" y="95"/>
                    <a:pt x="37" y="96"/>
                  </a:cubicBezTo>
                  <a:cubicBezTo>
                    <a:pt x="37" y="96"/>
                    <a:pt x="37" y="96"/>
                    <a:pt x="37" y="97"/>
                  </a:cubicBezTo>
                  <a:cubicBezTo>
                    <a:pt x="37" y="97"/>
                    <a:pt x="37" y="98"/>
                    <a:pt x="37" y="99"/>
                  </a:cubicBezTo>
                  <a:cubicBezTo>
                    <a:pt x="37" y="99"/>
                    <a:pt x="37" y="100"/>
                    <a:pt x="37" y="100"/>
                  </a:cubicBezTo>
                  <a:cubicBezTo>
                    <a:pt x="37" y="101"/>
                    <a:pt x="37" y="101"/>
                    <a:pt x="37" y="101"/>
                  </a:cubicBezTo>
                  <a:cubicBezTo>
                    <a:pt x="37" y="103"/>
                    <a:pt x="37" y="106"/>
                    <a:pt x="35" y="106"/>
                  </a:cubicBezTo>
                  <a:cubicBezTo>
                    <a:pt x="34" y="106"/>
                    <a:pt x="34" y="106"/>
                    <a:pt x="34" y="106"/>
                  </a:cubicBezTo>
                  <a:cubicBezTo>
                    <a:pt x="34" y="106"/>
                    <a:pt x="33" y="106"/>
                    <a:pt x="33" y="106"/>
                  </a:cubicBezTo>
                  <a:cubicBezTo>
                    <a:pt x="33" y="106"/>
                    <a:pt x="33" y="106"/>
                    <a:pt x="33" y="106"/>
                  </a:cubicBezTo>
                  <a:cubicBezTo>
                    <a:pt x="29" y="106"/>
                    <a:pt x="27" y="103"/>
                    <a:pt x="25" y="95"/>
                  </a:cubicBezTo>
                  <a:cubicBezTo>
                    <a:pt x="25" y="92"/>
                    <a:pt x="23" y="91"/>
                    <a:pt x="22" y="91"/>
                  </a:cubicBezTo>
                  <a:cubicBezTo>
                    <a:pt x="21" y="91"/>
                    <a:pt x="21" y="91"/>
                    <a:pt x="20" y="91"/>
                  </a:cubicBezTo>
                  <a:cubicBezTo>
                    <a:pt x="19" y="92"/>
                    <a:pt x="19" y="96"/>
                    <a:pt x="19" y="100"/>
                  </a:cubicBezTo>
                  <a:cubicBezTo>
                    <a:pt x="19" y="103"/>
                    <a:pt x="19" y="105"/>
                    <a:pt x="19" y="107"/>
                  </a:cubicBezTo>
                  <a:cubicBezTo>
                    <a:pt x="19" y="108"/>
                    <a:pt x="21" y="109"/>
                    <a:pt x="22" y="110"/>
                  </a:cubicBezTo>
                  <a:cubicBezTo>
                    <a:pt x="23" y="111"/>
                    <a:pt x="23" y="112"/>
                    <a:pt x="23" y="113"/>
                  </a:cubicBezTo>
                  <a:cubicBezTo>
                    <a:pt x="23" y="113"/>
                    <a:pt x="23" y="113"/>
                    <a:pt x="23" y="114"/>
                  </a:cubicBezTo>
                  <a:cubicBezTo>
                    <a:pt x="23" y="115"/>
                    <a:pt x="22" y="116"/>
                    <a:pt x="22" y="118"/>
                  </a:cubicBezTo>
                  <a:cubicBezTo>
                    <a:pt x="22" y="118"/>
                    <a:pt x="22" y="118"/>
                    <a:pt x="22" y="119"/>
                  </a:cubicBezTo>
                  <a:cubicBezTo>
                    <a:pt x="22" y="119"/>
                    <a:pt x="22" y="119"/>
                    <a:pt x="22" y="119"/>
                  </a:cubicBezTo>
                  <a:cubicBezTo>
                    <a:pt x="19" y="111"/>
                    <a:pt x="18" y="107"/>
                    <a:pt x="18" y="101"/>
                  </a:cubicBezTo>
                  <a:cubicBezTo>
                    <a:pt x="18" y="98"/>
                    <a:pt x="19" y="94"/>
                    <a:pt x="19" y="88"/>
                  </a:cubicBezTo>
                  <a:cubicBezTo>
                    <a:pt x="20" y="86"/>
                    <a:pt x="20" y="84"/>
                    <a:pt x="20" y="82"/>
                  </a:cubicBezTo>
                  <a:cubicBezTo>
                    <a:pt x="20" y="73"/>
                    <a:pt x="16" y="66"/>
                    <a:pt x="9" y="57"/>
                  </a:cubicBezTo>
                  <a:cubicBezTo>
                    <a:pt x="8" y="56"/>
                    <a:pt x="8" y="56"/>
                    <a:pt x="8" y="56"/>
                  </a:cubicBezTo>
                  <a:cubicBezTo>
                    <a:pt x="8" y="56"/>
                    <a:pt x="8" y="56"/>
                    <a:pt x="7" y="55"/>
                  </a:cubicBezTo>
                  <a:cubicBezTo>
                    <a:pt x="7" y="55"/>
                    <a:pt x="7" y="55"/>
                    <a:pt x="7" y="55"/>
                  </a:cubicBezTo>
                  <a:cubicBezTo>
                    <a:pt x="7" y="55"/>
                    <a:pt x="8" y="56"/>
                    <a:pt x="8" y="57"/>
                  </a:cubicBezTo>
                  <a:cubicBezTo>
                    <a:pt x="18" y="68"/>
                    <a:pt x="21" y="76"/>
                    <a:pt x="19" y="88"/>
                  </a:cubicBezTo>
                  <a:cubicBezTo>
                    <a:pt x="17" y="104"/>
                    <a:pt x="17" y="107"/>
                    <a:pt x="24" y="124"/>
                  </a:cubicBezTo>
                  <a:cubicBezTo>
                    <a:pt x="30" y="138"/>
                    <a:pt x="30" y="156"/>
                    <a:pt x="30" y="162"/>
                  </a:cubicBezTo>
                  <a:cubicBezTo>
                    <a:pt x="30" y="162"/>
                    <a:pt x="30" y="162"/>
                    <a:pt x="30" y="162"/>
                  </a:cubicBezTo>
                  <a:cubicBezTo>
                    <a:pt x="30" y="161"/>
                    <a:pt x="30" y="161"/>
                    <a:pt x="30" y="161"/>
                  </a:cubicBezTo>
                  <a:cubicBezTo>
                    <a:pt x="30" y="160"/>
                    <a:pt x="30" y="159"/>
                    <a:pt x="30" y="158"/>
                  </a:cubicBezTo>
                  <a:cubicBezTo>
                    <a:pt x="30" y="158"/>
                    <a:pt x="30" y="158"/>
                    <a:pt x="30" y="158"/>
                  </a:cubicBezTo>
                  <a:cubicBezTo>
                    <a:pt x="31" y="159"/>
                    <a:pt x="31" y="159"/>
                    <a:pt x="31" y="159"/>
                  </a:cubicBezTo>
                  <a:cubicBezTo>
                    <a:pt x="31" y="159"/>
                    <a:pt x="31" y="159"/>
                    <a:pt x="31" y="159"/>
                  </a:cubicBezTo>
                  <a:cubicBezTo>
                    <a:pt x="31" y="159"/>
                    <a:pt x="31" y="160"/>
                    <a:pt x="31" y="160"/>
                  </a:cubicBezTo>
                  <a:cubicBezTo>
                    <a:pt x="31" y="160"/>
                    <a:pt x="31" y="160"/>
                    <a:pt x="31" y="160"/>
                  </a:cubicBezTo>
                  <a:cubicBezTo>
                    <a:pt x="31" y="160"/>
                    <a:pt x="31" y="160"/>
                    <a:pt x="31" y="160"/>
                  </a:cubicBezTo>
                  <a:cubicBezTo>
                    <a:pt x="31" y="160"/>
                    <a:pt x="31" y="160"/>
                    <a:pt x="31" y="160"/>
                  </a:cubicBezTo>
                  <a:cubicBezTo>
                    <a:pt x="32" y="159"/>
                    <a:pt x="31" y="159"/>
                    <a:pt x="31" y="159"/>
                  </a:cubicBezTo>
                  <a:cubicBezTo>
                    <a:pt x="30" y="158"/>
                    <a:pt x="30" y="157"/>
                    <a:pt x="31" y="157"/>
                  </a:cubicBezTo>
                  <a:cubicBezTo>
                    <a:pt x="32" y="156"/>
                    <a:pt x="32" y="156"/>
                    <a:pt x="31" y="155"/>
                  </a:cubicBezTo>
                  <a:cubicBezTo>
                    <a:pt x="30" y="154"/>
                    <a:pt x="30" y="153"/>
                    <a:pt x="32" y="151"/>
                  </a:cubicBezTo>
                  <a:cubicBezTo>
                    <a:pt x="33" y="150"/>
                    <a:pt x="33" y="149"/>
                    <a:pt x="31" y="148"/>
                  </a:cubicBezTo>
                  <a:cubicBezTo>
                    <a:pt x="29" y="147"/>
                    <a:pt x="29" y="145"/>
                    <a:pt x="31" y="144"/>
                  </a:cubicBezTo>
                  <a:cubicBezTo>
                    <a:pt x="32" y="142"/>
                    <a:pt x="32" y="142"/>
                    <a:pt x="30" y="140"/>
                  </a:cubicBezTo>
                  <a:cubicBezTo>
                    <a:pt x="29" y="139"/>
                    <a:pt x="29" y="138"/>
                    <a:pt x="30" y="136"/>
                  </a:cubicBezTo>
                  <a:cubicBezTo>
                    <a:pt x="30" y="133"/>
                    <a:pt x="30" y="132"/>
                    <a:pt x="27" y="130"/>
                  </a:cubicBezTo>
                  <a:cubicBezTo>
                    <a:pt x="25" y="128"/>
                    <a:pt x="25" y="127"/>
                    <a:pt x="26" y="125"/>
                  </a:cubicBezTo>
                  <a:cubicBezTo>
                    <a:pt x="26" y="122"/>
                    <a:pt x="25" y="121"/>
                    <a:pt x="24" y="120"/>
                  </a:cubicBezTo>
                  <a:cubicBezTo>
                    <a:pt x="22" y="119"/>
                    <a:pt x="22" y="117"/>
                    <a:pt x="23" y="114"/>
                  </a:cubicBezTo>
                  <a:cubicBezTo>
                    <a:pt x="25" y="111"/>
                    <a:pt x="20" y="110"/>
                    <a:pt x="19" y="107"/>
                  </a:cubicBezTo>
                  <a:cubicBezTo>
                    <a:pt x="19" y="102"/>
                    <a:pt x="19" y="93"/>
                    <a:pt x="20" y="91"/>
                  </a:cubicBezTo>
                  <a:cubicBezTo>
                    <a:pt x="21" y="91"/>
                    <a:pt x="21" y="91"/>
                    <a:pt x="22" y="91"/>
                  </a:cubicBezTo>
                  <a:cubicBezTo>
                    <a:pt x="23" y="91"/>
                    <a:pt x="24" y="92"/>
                    <a:pt x="25" y="95"/>
                  </a:cubicBezTo>
                  <a:cubicBezTo>
                    <a:pt x="27" y="103"/>
                    <a:pt x="29" y="106"/>
                    <a:pt x="33" y="106"/>
                  </a:cubicBezTo>
                  <a:cubicBezTo>
                    <a:pt x="33" y="106"/>
                    <a:pt x="34" y="106"/>
                    <a:pt x="34" y="106"/>
                  </a:cubicBezTo>
                  <a:cubicBezTo>
                    <a:pt x="37" y="106"/>
                    <a:pt x="37" y="103"/>
                    <a:pt x="37" y="100"/>
                  </a:cubicBezTo>
                  <a:cubicBezTo>
                    <a:pt x="38" y="97"/>
                    <a:pt x="37" y="96"/>
                    <a:pt x="37" y="95"/>
                  </a:cubicBezTo>
                  <a:cubicBezTo>
                    <a:pt x="37" y="94"/>
                    <a:pt x="38" y="94"/>
                    <a:pt x="37" y="93"/>
                  </a:cubicBezTo>
                  <a:cubicBezTo>
                    <a:pt x="37" y="92"/>
                    <a:pt x="36" y="92"/>
                    <a:pt x="37" y="91"/>
                  </a:cubicBezTo>
                  <a:cubicBezTo>
                    <a:pt x="37" y="90"/>
                    <a:pt x="37" y="88"/>
                    <a:pt x="36" y="87"/>
                  </a:cubicBezTo>
                  <a:cubicBezTo>
                    <a:pt x="35" y="86"/>
                    <a:pt x="34" y="85"/>
                    <a:pt x="36" y="83"/>
                  </a:cubicBezTo>
                  <a:cubicBezTo>
                    <a:pt x="37" y="81"/>
                    <a:pt x="36" y="79"/>
                    <a:pt x="36" y="77"/>
                  </a:cubicBezTo>
                  <a:cubicBezTo>
                    <a:pt x="35" y="75"/>
                    <a:pt x="34" y="74"/>
                    <a:pt x="36" y="72"/>
                  </a:cubicBezTo>
                  <a:cubicBezTo>
                    <a:pt x="37" y="70"/>
                    <a:pt x="37" y="69"/>
                    <a:pt x="36" y="67"/>
                  </a:cubicBezTo>
                  <a:cubicBezTo>
                    <a:pt x="35" y="66"/>
                    <a:pt x="34" y="66"/>
                    <a:pt x="34" y="63"/>
                  </a:cubicBezTo>
                  <a:cubicBezTo>
                    <a:pt x="34" y="60"/>
                    <a:pt x="31" y="57"/>
                    <a:pt x="25" y="54"/>
                  </a:cubicBezTo>
                  <a:cubicBezTo>
                    <a:pt x="15" y="47"/>
                    <a:pt x="16" y="33"/>
                    <a:pt x="17" y="25"/>
                  </a:cubicBezTo>
                  <a:cubicBezTo>
                    <a:pt x="17" y="16"/>
                    <a:pt x="14" y="4"/>
                    <a:pt x="2" y="0"/>
                  </a:cubicBezTo>
                </a:path>
              </a:pathLst>
            </a:custGeom>
            <a:solidFill>
              <a:srgbClr val="D86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 name="Freeform 8565">
              <a:extLst>
                <a:ext uri="{FF2B5EF4-FFF2-40B4-BE49-F238E27FC236}">
                  <a16:creationId xmlns:a16="http://schemas.microsoft.com/office/drawing/2014/main" id="{99288575-9368-4E61-A4F7-18CC165F8326}"/>
                </a:ext>
              </a:extLst>
            </p:cNvPr>
            <p:cNvSpPr>
              <a:spLocks noEditPoints="1"/>
            </p:cNvSpPr>
            <p:nvPr/>
          </p:nvSpPr>
          <p:spPr bwMode="auto">
            <a:xfrm>
              <a:off x="5929313" y="3984625"/>
              <a:ext cx="42863" cy="192088"/>
            </a:xfrm>
            <a:custGeom>
              <a:avLst/>
              <a:gdLst>
                <a:gd name="T0" fmla="*/ 7 w 36"/>
                <a:gd name="T1" fmla="*/ 155 h 161"/>
                <a:gd name="T2" fmla="*/ 6 w 36"/>
                <a:gd name="T3" fmla="*/ 156 h 161"/>
                <a:gd name="T4" fmla="*/ 7 w 36"/>
                <a:gd name="T5" fmla="*/ 158 h 161"/>
                <a:gd name="T6" fmla="*/ 6 w 36"/>
                <a:gd name="T7" fmla="*/ 161 h 161"/>
                <a:gd name="T8" fmla="*/ 7 w 36"/>
                <a:gd name="T9" fmla="*/ 156 h 161"/>
                <a:gd name="T10" fmla="*/ 7 w 36"/>
                <a:gd name="T11" fmla="*/ 156 h 161"/>
                <a:gd name="T12" fmla="*/ 34 w 36"/>
                <a:gd name="T13" fmla="*/ 0 h 161"/>
                <a:gd name="T14" fmla="*/ 21 w 36"/>
                <a:gd name="T15" fmla="*/ 29 h 161"/>
                <a:gd name="T16" fmla="*/ 10 w 36"/>
                <a:gd name="T17" fmla="*/ 56 h 161"/>
                <a:gd name="T18" fmla="*/ 3 w 36"/>
                <a:gd name="T19" fmla="*/ 63 h 161"/>
                <a:gd name="T20" fmla="*/ 1 w 36"/>
                <a:gd name="T21" fmla="*/ 68 h 161"/>
                <a:gd name="T22" fmla="*/ 2 w 36"/>
                <a:gd name="T23" fmla="*/ 72 h 161"/>
                <a:gd name="T24" fmla="*/ 3 w 36"/>
                <a:gd name="T25" fmla="*/ 74 h 161"/>
                <a:gd name="T26" fmla="*/ 1 w 36"/>
                <a:gd name="T27" fmla="*/ 78 h 161"/>
                <a:gd name="T28" fmla="*/ 2 w 36"/>
                <a:gd name="T29" fmla="*/ 82 h 161"/>
                <a:gd name="T30" fmla="*/ 1 w 36"/>
                <a:gd name="T31" fmla="*/ 88 h 161"/>
                <a:gd name="T32" fmla="*/ 0 w 36"/>
                <a:gd name="T33" fmla="*/ 90 h 161"/>
                <a:gd name="T34" fmla="*/ 1 w 36"/>
                <a:gd name="T35" fmla="*/ 91 h 161"/>
                <a:gd name="T36" fmla="*/ 0 w 36"/>
                <a:gd name="T37" fmla="*/ 93 h 161"/>
                <a:gd name="T38" fmla="*/ 1 w 36"/>
                <a:gd name="T39" fmla="*/ 96 h 161"/>
                <a:gd name="T40" fmla="*/ 0 w 36"/>
                <a:gd name="T41" fmla="*/ 98 h 161"/>
                <a:gd name="T42" fmla="*/ 1 w 36"/>
                <a:gd name="T43" fmla="*/ 105 h 161"/>
                <a:gd name="T44" fmla="*/ 9 w 36"/>
                <a:gd name="T45" fmla="*/ 103 h 161"/>
                <a:gd name="T46" fmla="*/ 15 w 36"/>
                <a:gd name="T47" fmla="*/ 91 h 161"/>
                <a:gd name="T48" fmla="*/ 17 w 36"/>
                <a:gd name="T49" fmla="*/ 91 h 161"/>
                <a:gd name="T50" fmla="*/ 18 w 36"/>
                <a:gd name="T51" fmla="*/ 100 h 161"/>
                <a:gd name="T52" fmla="*/ 14 w 36"/>
                <a:gd name="T53" fmla="*/ 113 h 161"/>
                <a:gd name="T54" fmla="*/ 15 w 36"/>
                <a:gd name="T55" fmla="*/ 118 h 161"/>
                <a:gd name="T56" fmla="*/ 11 w 36"/>
                <a:gd name="T57" fmla="*/ 123 h 161"/>
                <a:gd name="T58" fmla="*/ 12 w 36"/>
                <a:gd name="T59" fmla="*/ 125 h 161"/>
                <a:gd name="T60" fmla="*/ 12 w 36"/>
                <a:gd name="T61" fmla="*/ 126 h 161"/>
                <a:gd name="T62" fmla="*/ 7 w 36"/>
                <a:gd name="T63" fmla="*/ 133 h 161"/>
                <a:gd name="T64" fmla="*/ 8 w 36"/>
                <a:gd name="T65" fmla="*/ 138 h 161"/>
                <a:gd name="T66" fmla="*/ 6 w 36"/>
                <a:gd name="T67" fmla="*/ 142 h 161"/>
                <a:gd name="T68" fmla="*/ 7 w 36"/>
                <a:gd name="T69" fmla="*/ 146 h 161"/>
                <a:gd name="T70" fmla="*/ 5 w 36"/>
                <a:gd name="T71" fmla="*/ 150 h 161"/>
                <a:gd name="T72" fmla="*/ 7 w 36"/>
                <a:gd name="T73" fmla="*/ 153 h 161"/>
                <a:gd name="T74" fmla="*/ 13 w 36"/>
                <a:gd name="T75" fmla="*/ 124 h 161"/>
                <a:gd name="T76" fmla="*/ 18 w 36"/>
                <a:gd name="T77" fmla="*/ 94 h 161"/>
                <a:gd name="T78" fmla="*/ 26 w 36"/>
                <a:gd name="T79" fmla="*/ 59 h 161"/>
                <a:gd name="T80" fmla="*/ 17 w 36"/>
                <a:gd name="T81" fmla="*/ 70 h 161"/>
                <a:gd name="T82" fmla="*/ 6 w 36"/>
                <a:gd name="T83" fmla="*/ 96 h 161"/>
                <a:gd name="T84" fmla="*/ 7 w 36"/>
                <a:gd name="T85" fmla="*/ 76 h 161"/>
                <a:gd name="T86" fmla="*/ 14 w 36"/>
                <a:gd name="T87" fmla="*/ 57 h 161"/>
                <a:gd name="T88" fmla="*/ 29 w 36"/>
                <a:gd name="T89" fmla="*/ 9 h 161"/>
                <a:gd name="T90" fmla="*/ 32 w 36"/>
                <a:gd name="T91" fmla="*/ 29 h 161"/>
                <a:gd name="T92" fmla="*/ 36 w 36"/>
                <a:gd name="T93" fmla="*/ 36 h 161"/>
                <a:gd name="T94" fmla="*/ 33 w 36"/>
                <a:gd name="T95" fmla="*/ 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161">
                  <a:moveTo>
                    <a:pt x="7" y="154"/>
                  </a:moveTo>
                  <a:cubicBezTo>
                    <a:pt x="7" y="155"/>
                    <a:pt x="7" y="155"/>
                    <a:pt x="7" y="155"/>
                  </a:cubicBezTo>
                  <a:cubicBezTo>
                    <a:pt x="6" y="155"/>
                    <a:pt x="6" y="155"/>
                    <a:pt x="6" y="155"/>
                  </a:cubicBezTo>
                  <a:cubicBezTo>
                    <a:pt x="6" y="156"/>
                    <a:pt x="6" y="156"/>
                    <a:pt x="6" y="156"/>
                  </a:cubicBezTo>
                  <a:cubicBezTo>
                    <a:pt x="6" y="156"/>
                    <a:pt x="6" y="156"/>
                    <a:pt x="6" y="156"/>
                  </a:cubicBezTo>
                  <a:cubicBezTo>
                    <a:pt x="7" y="157"/>
                    <a:pt x="7" y="157"/>
                    <a:pt x="7" y="158"/>
                  </a:cubicBezTo>
                  <a:cubicBezTo>
                    <a:pt x="7" y="158"/>
                    <a:pt x="7" y="158"/>
                    <a:pt x="7" y="159"/>
                  </a:cubicBezTo>
                  <a:cubicBezTo>
                    <a:pt x="7" y="159"/>
                    <a:pt x="6" y="160"/>
                    <a:pt x="6" y="161"/>
                  </a:cubicBezTo>
                  <a:cubicBezTo>
                    <a:pt x="7" y="161"/>
                    <a:pt x="7" y="161"/>
                    <a:pt x="7" y="161"/>
                  </a:cubicBezTo>
                  <a:cubicBezTo>
                    <a:pt x="7" y="160"/>
                    <a:pt x="7" y="158"/>
                    <a:pt x="7" y="156"/>
                  </a:cubicBezTo>
                  <a:cubicBezTo>
                    <a:pt x="7" y="156"/>
                    <a:pt x="7" y="156"/>
                    <a:pt x="7" y="156"/>
                  </a:cubicBezTo>
                  <a:cubicBezTo>
                    <a:pt x="7" y="156"/>
                    <a:pt x="7" y="156"/>
                    <a:pt x="7" y="156"/>
                  </a:cubicBezTo>
                  <a:cubicBezTo>
                    <a:pt x="7" y="155"/>
                    <a:pt x="7" y="155"/>
                    <a:pt x="7" y="154"/>
                  </a:cubicBezTo>
                  <a:moveTo>
                    <a:pt x="34" y="0"/>
                  </a:moveTo>
                  <a:cubicBezTo>
                    <a:pt x="25" y="4"/>
                    <a:pt x="21" y="13"/>
                    <a:pt x="21" y="25"/>
                  </a:cubicBezTo>
                  <a:cubicBezTo>
                    <a:pt x="21" y="26"/>
                    <a:pt x="21" y="28"/>
                    <a:pt x="21" y="29"/>
                  </a:cubicBezTo>
                  <a:cubicBezTo>
                    <a:pt x="21" y="31"/>
                    <a:pt x="21" y="32"/>
                    <a:pt x="21" y="33"/>
                  </a:cubicBezTo>
                  <a:cubicBezTo>
                    <a:pt x="21" y="44"/>
                    <a:pt x="17" y="53"/>
                    <a:pt x="10" y="56"/>
                  </a:cubicBezTo>
                  <a:cubicBezTo>
                    <a:pt x="4" y="59"/>
                    <a:pt x="3" y="61"/>
                    <a:pt x="3" y="62"/>
                  </a:cubicBezTo>
                  <a:cubicBezTo>
                    <a:pt x="3" y="62"/>
                    <a:pt x="3" y="62"/>
                    <a:pt x="3" y="63"/>
                  </a:cubicBezTo>
                  <a:cubicBezTo>
                    <a:pt x="3" y="63"/>
                    <a:pt x="3" y="64"/>
                    <a:pt x="3" y="64"/>
                  </a:cubicBezTo>
                  <a:cubicBezTo>
                    <a:pt x="3" y="65"/>
                    <a:pt x="3" y="67"/>
                    <a:pt x="1" y="68"/>
                  </a:cubicBezTo>
                  <a:cubicBezTo>
                    <a:pt x="1" y="68"/>
                    <a:pt x="1" y="69"/>
                    <a:pt x="1" y="69"/>
                  </a:cubicBezTo>
                  <a:cubicBezTo>
                    <a:pt x="1" y="70"/>
                    <a:pt x="1" y="71"/>
                    <a:pt x="2" y="72"/>
                  </a:cubicBezTo>
                  <a:cubicBezTo>
                    <a:pt x="2" y="72"/>
                    <a:pt x="2" y="72"/>
                    <a:pt x="2" y="72"/>
                  </a:cubicBezTo>
                  <a:cubicBezTo>
                    <a:pt x="2" y="73"/>
                    <a:pt x="3" y="74"/>
                    <a:pt x="3" y="74"/>
                  </a:cubicBezTo>
                  <a:cubicBezTo>
                    <a:pt x="3" y="75"/>
                    <a:pt x="3" y="76"/>
                    <a:pt x="2" y="77"/>
                  </a:cubicBezTo>
                  <a:cubicBezTo>
                    <a:pt x="2" y="78"/>
                    <a:pt x="2" y="78"/>
                    <a:pt x="1" y="78"/>
                  </a:cubicBezTo>
                  <a:cubicBezTo>
                    <a:pt x="1" y="79"/>
                    <a:pt x="1" y="80"/>
                    <a:pt x="1" y="80"/>
                  </a:cubicBezTo>
                  <a:cubicBezTo>
                    <a:pt x="1" y="81"/>
                    <a:pt x="1" y="81"/>
                    <a:pt x="2" y="82"/>
                  </a:cubicBezTo>
                  <a:cubicBezTo>
                    <a:pt x="2" y="83"/>
                    <a:pt x="2" y="84"/>
                    <a:pt x="2" y="85"/>
                  </a:cubicBezTo>
                  <a:cubicBezTo>
                    <a:pt x="2" y="86"/>
                    <a:pt x="2" y="87"/>
                    <a:pt x="1" y="88"/>
                  </a:cubicBezTo>
                  <a:cubicBezTo>
                    <a:pt x="0" y="88"/>
                    <a:pt x="0" y="89"/>
                    <a:pt x="0" y="89"/>
                  </a:cubicBezTo>
                  <a:cubicBezTo>
                    <a:pt x="0" y="89"/>
                    <a:pt x="0" y="89"/>
                    <a:pt x="0" y="90"/>
                  </a:cubicBezTo>
                  <a:cubicBezTo>
                    <a:pt x="1" y="90"/>
                    <a:pt x="1" y="90"/>
                    <a:pt x="1" y="90"/>
                  </a:cubicBezTo>
                  <a:cubicBezTo>
                    <a:pt x="1" y="90"/>
                    <a:pt x="1" y="91"/>
                    <a:pt x="1" y="91"/>
                  </a:cubicBezTo>
                  <a:cubicBezTo>
                    <a:pt x="1" y="91"/>
                    <a:pt x="0" y="92"/>
                    <a:pt x="0" y="92"/>
                  </a:cubicBezTo>
                  <a:cubicBezTo>
                    <a:pt x="0" y="92"/>
                    <a:pt x="0" y="93"/>
                    <a:pt x="0" y="93"/>
                  </a:cubicBezTo>
                  <a:cubicBezTo>
                    <a:pt x="0" y="93"/>
                    <a:pt x="0" y="93"/>
                    <a:pt x="0" y="94"/>
                  </a:cubicBezTo>
                  <a:cubicBezTo>
                    <a:pt x="0" y="95"/>
                    <a:pt x="1" y="95"/>
                    <a:pt x="1" y="96"/>
                  </a:cubicBezTo>
                  <a:cubicBezTo>
                    <a:pt x="1" y="96"/>
                    <a:pt x="0" y="97"/>
                    <a:pt x="0" y="97"/>
                  </a:cubicBezTo>
                  <a:cubicBezTo>
                    <a:pt x="0" y="98"/>
                    <a:pt x="0" y="98"/>
                    <a:pt x="0" y="98"/>
                  </a:cubicBezTo>
                  <a:cubicBezTo>
                    <a:pt x="0" y="99"/>
                    <a:pt x="0" y="100"/>
                    <a:pt x="0" y="101"/>
                  </a:cubicBezTo>
                  <a:cubicBezTo>
                    <a:pt x="0" y="102"/>
                    <a:pt x="0" y="104"/>
                    <a:pt x="1" y="105"/>
                  </a:cubicBezTo>
                  <a:cubicBezTo>
                    <a:pt x="2" y="106"/>
                    <a:pt x="3" y="106"/>
                    <a:pt x="4" y="106"/>
                  </a:cubicBezTo>
                  <a:cubicBezTo>
                    <a:pt x="5" y="106"/>
                    <a:pt x="8" y="105"/>
                    <a:pt x="9" y="103"/>
                  </a:cubicBezTo>
                  <a:cubicBezTo>
                    <a:pt x="10" y="102"/>
                    <a:pt x="10" y="100"/>
                    <a:pt x="11" y="98"/>
                  </a:cubicBezTo>
                  <a:cubicBezTo>
                    <a:pt x="12" y="95"/>
                    <a:pt x="12" y="92"/>
                    <a:pt x="15" y="91"/>
                  </a:cubicBezTo>
                  <a:cubicBezTo>
                    <a:pt x="15" y="91"/>
                    <a:pt x="15" y="91"/>
                    <a:pt x="16" y="91"/>
                  </a:cubicBezTo>
                  <a:cubicBezTo>
                    <a:pt x="16" y="91"/>
                    <a:pt x="17" y="91"/>
                    <a:pt x="17" y="91"/>
                  </a:cubicBezTo>
                  <a:cubicBezTo>
                    <a:pt x="18" y="93"/>
                    <a:pt x="18" y="96"/>
                    <a:pt x="18" y="99"/>
                  </a:cubicBezTo>
                  <a:cubicBezTo>
                    <a:pt x="18" y="100"/>
                    <a:pt x="18" y="100"/>
                    <a:pt x="18" y="100"/>
                  </a:cubicBezTo>
                  <a:cubicBezTo>
                    <a:pt x="18" y="107"/>
                    <a:pt x="18" y="108"/>
                    <a:pt x="15" y="111"/>
                  </a:cubicBezTo>
                  <a:cubicBezTo>
                    <a:pt x="14" y="111"/>
                    <a:pt x="14" y="112"/>
                    <a:pt x="14" y="113"/>
                  </a:cubicBezTo>
                  <a:cubicBezTo>
                    <a:pt x="14" y="113"/>
                    <a:pt x="14" y="114"/>
                    <a:pt x="15" y="115"/>
                  </a:cubicBezTo>
                  <a:cubicBezTo>
                    <a:pt x="15" y="116"/>
                    <a:pt x="15" y="117"/>
                    <a:pt x="15" y="118"/>
                  </a:cubicBezTo>
                  <a:cubicBezTo>
                    <a:pt x="15" y="119"/>
                    <a:pt x="14" y="120"/>
                    <a:pt x="13" y="121"/>
                  </a:cubicBezTo>
                  <a:cubicBezTo>
                    <a:pt x="12" y="122"/>
                    <a:pt x="11" y="122"/>
                    <a:pt x="11" y="123"/>
                  </a:cubicBezTo>
                  <a:cubicBezTo>
                    <a:pt x="11" y="123"/>
                    <a:pt x="11" y="123"/>
                    <a:pt x="11" y="124"/>
                  </a:cubicBezTo>
                  <a:cubicBezTo>
                    <a:pt x="12" y="124"/>
                    <a:pt x="12" y="124"/>
                    <a:pt x="12" y="125"/>
                  </a:cubicBezTo>
                  <a:cubicBezTo>
                    <a:pt x="12" y="125"/>
                    <a:pt x="12" y="125"/>
                    <a:pt x="12" y="125"/>
                  </a:cubicBezTo>
                  <a:cubicBezTo>
                    <a:pt x="12" y="126"/>
                    <a:pt x="12" y="126"/>
                    <a:pt x="12" y="126"/>
                  </a:cubicBezTo>
                  <a:cubicBezTo>
                    <a:pt x="12" y="128"/>
                    <a:pt x="11" y="128"/>
                    <a:pt x="10" y="130"/>
                  </a:cubicBezTo>
                  <a:cubicBezTo>
                    <a:pt x="8" y="131"/>
                    <a:pt x="7" y="132"/>
                    <a:pt x="7" y="133"/>
                  </a:cubicBezTo>
                  <a:cubicBezTo>
                    <a:pt x="7" y="134"/>
                    <a:pt x="7" y="134"/>
                    <a:pt x="8" y="135"/>
                  </a:cubicBezTo>
                  <a:cubicBezTo>
                    <a:pt x="8" y="136"/>
                    <a:pt x="8" y="137"/>
                    <a:pt x="8" y="138"/>
                  </a:cubicBezTo>
                  <a:cubicBezTo>
                    <a:pt x="8" y="139"/>
                    <a:pt x="8" y="140"/>
                    <a:pt x="7" y="141"/>
                  </a:cubicBezTo>
                  <a:cubicBezTo>
                    <a:pt x="6" y="141"/>
                    <a:pt x="6" y="142"/>
                    <a:pt x="6" y="142"/>
                  </a:cubicBezTo>
                  <a:cubicBezTo>
                    <a:pt x="6" y="142"/>
                    <a:pt x="6" y="143"/>
                    <a:pt x="6" y="143"/>
                  </a:cubicBezTo>
                  <a:cubicBezTo>
                    <a:pt x="7" y="144"/>
                    <a:pt x="7" y="145"/>
                    <a:pt x="7" y="146"/>
                  </a:cubicBezTo>
                  <a:cubicBezTo>
                    <a:pt x="7" y="146"/>
                    <a:pt x="7" y="147"/>
                    <a:pt x="6" y="148"/>
                  </a:cubicBezTo>
                  <a:cubicBezTo>
                    <a:pt x="5" y="149"/>
                    <a:pt x="5" y="149"/>
                    <a:pt x="5" y="150"/>
                  </a:cubicBezTo>
                  <a:cubicBezTo>
                    <a:pt x="5" y="150"/>
                    <a:pt x="5" y="150"/>
                    <a:pt x="6" y="151"/>
                  </a:cubicBezTo>
                  <a:cubicBezTo>
                    <a:pt x="6" y="151"/>
                    <a:pt x="7" y="152"/>
                    <a:pt x="7" y="153"/>
                  </a:cubicBezTo>
                  <a:cubicBezTo>
                    <a:pt x="7" y="147"/>
                    <a:pt x="8" y="140"/>
                    <a:pt x="10" y="133"/>
                  </a:cubicBezTo>
                  <a:cubicBezTo>
                    <a:pt x="11" y="130"/>
                    <a:pt x="12" y="127"/>
                    <a:pt x="13" y="124"/>
                  </a:cubicBezTo>
                  <a:cubicBezTo>
                    <a:pt x="16" y="116"/>
                    <a:pt x="19" y="109"/>
                    <a:pt x="19" y="100"/>
                  </a:cubicBezTo>
                  <a:cubicBezTo>
                    <a:pt x="19" y="98"/>
                    <a:pt x="19" y="96"/>
                    <a:pt x="18" y="94"/>
                  </a:cubicBezTo>
                  <a:cubicBezTo>
                    <a:pt x="18" y="89"/>
                    <a:pt x="17" y="85"/>
                    <a:pt x="17" y="82"/>
                  </a:cubicBezTo>
                  <a:cubicBezTo>
                    <a:pt x="17" y="73"/>
                    <a:pt x="20" y="67"/>
                    <a:pt x="26" y="59"/>
                  </a:cubicBezTo>
                  <a:cubicBezTo>
                    <a:pt x="27" y="59"/>
                    <a:pt x="27" y="58"/>
                    <a:pt x="27" y="58"/>
                  </a:cubicBezTo>
                  <a:cubicBezTo>
                    <a:pt x="23" y="61"/>
                    <a:pt x="19" y="62"/>
                    <a:pt x="17" y="70"/>
                  </a:cubicBezTo>
                  <a:cubicBezTo>
                    <a:pt x="14" y="81"/>
                    <a:pt x="13" y="86"/>
                    <a:pt x="10" y="93"/>
                  </a:cubicBezTo>
                  <a:cubicBezTo>
                    <a:pt x="8" y="95"/>
                    <a:pt x="7" y="96"/>
                    <a:pt x="6" y="96"/>
                  </a:cubicBezTo>
                  <a:cubicBezTo>
                    <a:pt x="5" y="96"/>
                    <a:pt x="4" y="92"/>
                    <a:pt x="7" y="88"/>
                  </a:cubicBezTo>
                  <a:cubicBezTo>
                    <a:pt x="10" y="83"/>
                    <a:pt x="5" y="79"/>
                    <a:pt x="7" y="76"/>
                  </a:cubicBezTo>
                  <a:cubicBezTo>
                    <a:pt x="8" y="74"/>
                    <a:pt x="8" y="72"/>
                    <a:pt x="7" y="69"/>
                  </a:cubicBezTo>
                  <a:cubicBezTo>
                    <a:pt x="5" y="65"/>
                    <a:pt x="6" y="62"/>
                    <a:pt x="14" y="57"/>
                  </a:cubicBezTo>
                  <a:cubicBezTo>
                    <a:pt x="22" y="51"/>
                    <a:pt x="27" y="48"/>
                    <a:pt x="24" y="33"/>
                  </a:cubicBezTo>
                  <a:cubicBezTo>
                    <a:pt x="21" y="20"/>
                    <a:pt x="27" y="9"/>
                    <a:pt x="29" y="9"/>
                  </a:cubicBezTo>
                  <a:cubicBezTo>
                    <a:pt x="29" y="9"/>
                    <a:pt x="29" y="9"/>
                    <a:pt x="29" y="9"/>
                  </a:cubicBezTo>
                  <a:cubicBezTo>
                    <a:pt x="30" y="13"/>
                    <a:pt x="29" y="17"/>
                    <a:pt x="32" y="29"/>
                  </a:cubicBezTo>
                  <a:cubicBezTo>
                    <a:pt x="35" y="38"/>
                    <a:pt x="34" y="44"/>
                    <a:pt x="34" y="48"/>
                  </a:cubicBezTo>
                  <a:cubicBezTo>
                    <a:pt x="35" y="44"/>
                    <a:pt x="36" y="40"/>
                    <a:pt x="36" y="36"/>
                  </a:cubicBezTo>
                  <a:cubicBezTo>
                    <a:pt x="36" y="32"/>
                    <a:pt x="35" y="27"/>
                    <a:pt x="34" y="21"/>
                  </a:cubicBezTo>
                  <a:cubicBezTo>
                    <a:pt x="33" y="16"/>
                    <a:pt x="33" y="12"/>
                    <a:pt x="33" y="8"/>
                  </a:cubicBezTo>
                  <a:cubicBezTo>
                    <a:pt x="33" y="5"/>
                    <a:pt x="33" y="2"/>
                    <a:pt x="34" y="0"/>
                  </a:cubicBezTo>
                </a:path>
              </a:pathLst>
            </a:custGeom>
            <a:solidFill>
              <a:srgbClr val="F4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 name="Freeform 8566">
              <a:extLst>
                <a:ext uri="{FF2B5EF4-FFF2-40B4-BE49-F238E27FC236}">
                  <a16:creationId xmlns:a16="http://schemas.microsoft.com/office/drawing/2014/main" id="{DD6F7CDD-DA7E-4634-88E5-3CD8F7BD9A1E}"/>
                </a:ext>
              </a:extLst>
            </p:cNvPr>
            <p:cNvSpPr>
              <a:spLocks noEditPoints="1"/>
            </p:cNvSpPr>
            <p:nvPr/>
          </p:nvSpPr>
          <p:spPr bwMode="auto">
            <a:xfrm flipH="1">
              <a:off x="5937250" y="4170363"/>
              <a:ext cx="0" cy="6350"/>
            </a:xfrm>
            <a:custGeom>
              <a:avLst/>
              <a:gdLst>
                <a:gd name="T0" fmla="*/ 1 w 1"/>
                <a:gd name="T1" fmla="*/ 0 h 6"/>
                <a:gd name="T2" fmla="*/ 1 w 1"/>
                <a:gd name="T3" fmla="*/ 5 h 6"/>
                <a:gd name="T4" fmla="*/ 0 w 1"/>
                <a:gd name="T5" fmla="*/ 5 h 6"/>
                <a:gd name="T6" fmla="*/ 1 w 1"/>
                <a:gd name="T7" fmla="*/ 3 h 6"/>
                <a:gd name="T8" fmla="*/ 1 w 1"/>
                <a:gd name="T9" fmla="*/ 2 h 6"/>
                <a:gd name="T10" fmla="*/ 1 w 1"/>
                <a:gd name="T11" fmla="*/ 3 h 6"/>
                <a:gd name="T12" fmla="*/ 0 w 1"/>
                <a:gd name="T13" fmla="*/ 5 h 6"/>
                <a:gd name="T14" fmla="*/ 0 w 1"/>
                <a:gd name="T15" fmla="*/ 5 h 6"/>
                <a:gd name="T16" fmla="*/ 1 w 1"/>
                <a:gd name="T17" fmla="*/ 6 h 6"/>
                <a:gd name="T18" fmla="*/ 1 w 1"/>
                <a:gd name="T19" fmla="*/ 0 h 6"/>
                <a:gd name="T20" fmla="*/ 1 w 1"/>
                <a:gd name="T21" fmla="*/ 0 h 6"/>
                <a:gd name="T22" fmla="*/ 1 w 1"/>
                <a:gd name="T23" fmla="*/ 0 h 6"/>
                <a:gd name="T24" fmla="*/ 1 w 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6">
                  <a:moveTo>
                    <a:pt x="1" y="0"/>
                  </a:moveTo>
                  <a:cubicBezTo>
                    <a:pt x="1" y="2"/>
                    <a:pt x="1" y="4"/>
                    <a:pt x="1" y="5"/>
                  </a:cubicBezTo>
                  <a:cubicBezTo>
                    <a:pt x="0" y="5"/>
                    <a:pt x="0" y="5"/>
                    <a:pt x="0" y="5"/>
                  </a:cubicBezTo>
                  <a:cubicBezTo>
                    <a:pt x="0" y="4"/>
                    <a:pt x="1" y="3"/>
                    <a:pt x="1" y="3"/>
                  </a:cubicBezTo>
                  <a:cubicBezTo>
                    <a:pt x="1" y="2"/>
                    <a:pt x="1" y="2"/>
                    <a:pt x="1" y="2"/>
                  </a:cubicBezTo>
                  <a:cubicBezTo>
                    <a:pt x="1" y="2"/>
                    <a:pt x="1" y="2"/>
                    <a:pt x="1" y="3"/>
                  </a:cubicBezTo>
                  <a:cubicBezTo>
                    <a:pt x="1" y="3"/>
                    <a:pt x="0" y="4"/>
                    <a:pt x="0" y="5"/>
                  </a:cubicBezTo>
                  <a:cubicBezTo>
                    <a:pt x="0" y="5"/>
                    <a:pt x="0" y="5"/>
                    <a:pt x="0" y="5"/>
                  </a:cubicBezTo>
                  <a:cubicBezTo>
                    <a:pt x="1" y="5"/>
                    <a:pt x="1" y="5"/>
                    <a:pt x="1" y="6"/>
                  </a:cubicBezTo>
                  <a:cubicBezTo>
                    <a:pt x="1" y="4"/>
                    <a:pt x="1" y="2"/>
                    <a:pt x="1" y="0"/>
                  </a:cubicBezTo>
                  <a:moveTo>
                    <a:pt x="1" y="0"/>
                  </a:moveTo>
                  <a:cubicBezTo>
                    <a:pt x="1" y="0"/>
                    <a:pt x="1" y="0"/>
                    <a:pt x="1" y="0"/>
                  </a:cubicBezTo>
                  <a:cubicBezTo>
                    <a:pt x="1" y="0"/>
                    <a:pt x="1" y="0"/>
                    <a:pt x="1" y="0"/>
                  </a:cubicBezTo>
                </a:path>
              </a:pathLst>
            </a:custGeom>
            <a:solidFill>
              <a:srgbClr val="C86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 name="Freeform 8567">
              <a:extLst>
                <a:ext uri="{FF2B5EF4-FFF2-40B4-BE49-F238E27FC236}">
                  <a16:creationId xmlns:a16="http://schemas.microsoft.com/office/drawing/2014/main" id="{4E7DD674-0F06-40F1-BC7D-C9B7F02E7A98}"/>
                </a:ext>
              </a:extLst>
            </p:cNvPr>
            <p:cNvSpPr/>
            <p:nvPr/>
          </p:nvSpPr>
          <p:spPr bwMode="auto">
            <a:xfrm>
              <a:off x="5927725" y="3983038"/>
              <a:ext cx="46038" cy="193675"/>
            </a:xfrm>
            <a:custGeom>
              <a:avLst/>
              <a:gdLst>
                <a:gd name="T0" fmla="*/ 21 w 38"/>
                <a:gd name="T1" fmla="*/ 30 h 163"/>
                <a:gd name="T2" fmla="*/ 4 w 38"/>
                <a:gd name="T3" fmla="*/ 64 h 163"/>
                <a:gd name="T4" fmla="*/ 2 w 38"/>
                <a:gd name="T5" fmla="*/ 73 h 163"/>
                <a:gd name="T6" fmla="*/ 2 w 38"/>
                <a:gd name="T7" fmla="*/ 83 h 163"/>
                <a:gd name="T8" fmla="*/ 1 w 38"/>
                <a:gd name="T9" fmla="*/ 91 h 163"/>
                <a:gd name="T10" fmla="*/ 1 w 38"/>
                <a:gd name="T11" fmla="*/ 99 h 163"/>
                <a:gd name="T12" fmla="*/ 5 w 38"/>
                <a:gd name="T13" fmla="*/ 107 h 163"/>
                <a:gd name="T14" fmla="*/ 16 w 38"/>
                <a:gd name="T15" fmla="*/ 92 h 163"/>
                <a:gd name="T16" fmla="*/ 19 w 38"/>
                <a:gd name="T17" fmla="*/ 101 h 163"/>
                <a:gd name="T18" fmla="*/ 15 w 38"/>
                <a:gd name="T19" fmla="*/ 117 h 163"/>
                <a:gd name="T20" fmla="*/ 12 w 38"/>
                <a:gd name="T21" fmla="*/ 126 h 163"/>
                <a:gd name="T22" fmla="*/ 8 w 38"/>
                <a:gd name="T23" fmla="*/ 136 h 163"/>
                <a:gd name="T24" fmla="*/ 7 w 38"/>
                <a:gd name="T25" fmla="*/ 145 h 163"/>
                <a:gd name="T26" fmla="*/ 6 w 38"/>
                <a:gd name="T27" fmla="*/ 152 h 163"/>
                <a:gd name="T28" fmla="*/ 7 w 38"/>
                <a:gd name="T29" fmla="*/ 158 h 163"/>
                <a:gd name="T30" fmla="*/ 7 w 38"/>
                <a:gd name="T31" fmla="*/ 162 h 163"/>
                <a:gd name="T32" fmla="*/ 8 w 38"/>
                <a:gd name="T33" fmla="*/ 160 h 163"/>
                <a:gd name="T34" fmla="*/ 7 w 38"/>
                <a:gd name="T35" fmla="*/ 157 h 163"/>
                <a:gd name="T36" fmla="*/ 7 w 38"/>
                <a:gd name="T37" fmla="*/ 156 h 163"/>
                <a:gd name="T38" fmla="*/ 8 w 38"/>
                <a:gd name="T39" fmla="*/ 155 h 163"/>
                <a:gd name="T40" fmla="*/ 8 w 38"/>
                <a:gd name="T41" fmla="*/ 157 h 163"/>
                <a:gd name="T42" fmla="*/ 8 w 38"/>
                <a:gd name="T43" fmla="*/ 157 h 163"/>
                <a:gd name="T44" fmla="*/ 9 w 38"/>
                <a:gd name="T45" fmla="*/ 163 h 163"/>
                <a:gd name="T46" fmla="*/ 20 w 38"/>
                <a:gd name="T47" fmla="*/ 95 h 163"/>
                <a:gd name="T48" fmla="*/ 29 w 38"/>
                <a:gd name="T49" fmla="*/ 58 h 163"/>
                <a:gd name="T50" fmla="*/ 27 w 38"/>
                <a:gd name="T51" fmla="*/ 60 h 163"/>
                <a:gd name="T52" fmla="*/ 19 w 38"/>
                <a:gd name="T53" fmla="*/ 95 h 163"/>
                <a:gd name="T54" fmla="*/ 14 w 38"/>
                <a:gd name="T55" fmla="*/ 125 h 163"/>
                <a:gd name="T56" fmla="*/ 8 w 38"/>
                <a:gd name="T57" fmla="*/ 154 h 163"/>
                <a:gd name="T58" fmla="*/ 6 w 38"/>
                <a:gd name="T59" fmla="*/ 151 h 163"/>
                <a:gd name="T60" fmla="*/ 8 w 38"/>
                <a:gd name="T61" fmla="*/ 147 h 163"/>
                <a:gd name="T62" fmla="*/ 7 w 38"/>
                <a:gd name="T63" fmla="*/ 143 h 163"/>
                <a:gd name="T64" fmla="*/ 9 w 38"/>
                <a:gd name="T65" fmla="*/ 139 h 163"/>
                <a:gd name="T66" fmla="*/ 8 w 38"/>
                <a:gd name="T67" fmla="*/ 134 h 163"/>
                <a:gd name="T68" fmla="*/ 13 w 38"/>
                <a:gd name="T69" fmla="*/ 127 h 163"/>
                <a:gd name="T70" fmla="*/ 13 w 38"/>
                <a:gd name="T71" fmla="*/ 126 h 163"/>
                <a:gd name="T72" fmla="*/ 12 w 38"/>
                <a:gd name="T73" fmla="*/ 124 h 163"/>
                <a:gd name="T74" fmla="*/ 16 w 38"/>
                <a:gd name="T75" fmla="*/ 119 h 163"/>
                <a:gd name="T76" fmla="*/ 15 w 38"/>
                <a:gd name="T77" fmla="*/ 114 h 163"/>
                <a:gd name="T78" fmla="*/ 19 w 38"/>
                <a:gd name="T79" fmla="*/ 101 h 163"/>
                <a:gd name="T80" fmla="*/ 18 w 38"/>
                <a:gd name="T81" fmla="*/ 92 h 163"/>
                <a:gd name="T82" fmla="*/ 16 w 38"/>
                <a:gd name="T83" fmla="*/ 92 h 163"/>
                <a:gd name="T84" fmla="*/ 10 w 38"/>
                <a:gd name="T85" fmla="*/ 104 h 163"/>
                <a:gd name="T86" fmla="*/ 2 w 38"/>
                <a:gd name="T87" fmla="*/ 106 h 163"/>
                <a:gd name="T88" fmla="*/ 1 w 38"/>
                <a:gd name="T89" fmla="*/ 99 h 163"/>
                <a:gd name="T90" fmla="*/ 2 w 38"/>
                <a:gd name="T91" fmla="*/ 97 h 163"/>
                <a:gd name="T92" fmla="*/ 1 w 38"/>
                <a:gd name="T93" fmla="*/ 94 h 163"/>
                <a:gd name="T94" fmla="*/ 2 w 38"/>
                <a:gd name="T95" fmla="*/ 92 h 163"/>
                <a:gd name="T96" fmla="*/ 1 w 38"/>
                <a:gd name="T97" fmla="*/ 91 h 163"/>
                <a:gd name="T98" fmla="*/ 2 w 38"/>
                <a:gd name="T99" fmla="*/ 89 h 163"/>
                <a:gd name="T100" fmla="*/ 3 w 38"/>
                <a:gd name="T101" fmla="*/ 83 h 163"/>
                <a:gd name="T102" fmla="*/ 2 w 38"/>
                <a:gd name="T103" fmla="*/ 79 h 163"/>
                <a:gd name="T104" fmla="*/ 4 w 38"/>
                <a:gd name="T105" fmla="*/ 75 h 163"/>
                <a:gd name="T106" fmla="*/ 3 w 38"/>
                <a:gd name="T107" fmla="*/ 73 h 163"/>
                <a:gd name="T108" fmla="*/ 2 w 38"/>
                <a:gd name="T109" fmla="*/ 69 h 163"/>
                <a:gd name="T110" fmla="*/ 4 w 38"/>
                <a:gd name="T111" fmla="*/ 64 h 163"/>
                <a:gd name="T112" fmla="*/ 11 w 38"/>
                <a:gd name="T113" fmla="*/ 57 h 163"/>
                <a:gd name="T114" fmla="*/ 22 w 38"/>
                <a:gd name="T115" fmla="*/ 30 h 163"/>
                <a:gd name="T116" fmla="*/ 35 w 38"/>
                <a:gd name="T117" fmla="*/ 1 h 163"/>
                <a:gd name="T118" fmla="*/ 34 w 38"/>
                <a:gd name="T119" fmla="*/ 9 h 163"/>
                <a:gd name="T120" fmla="*/ 37 w 38"/>
                <a:gd name="T121" fmla="*/ 37 h 163"/>
                <a:gd name="T122" fmla="*/ 34 w 38"/>
                <a:gd name="T123" fmla="*/ 50 h 163"/>
                <a:gd name="T124" fmla="*/ 36 w 38"/>
                <a:gd name="T125"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163">
                  <a:moveTo>
                    <a:pt x="36" y="0"/>
                  </a:moveTo>
                  <a:cubicBezTo>
                    <a:pt x="24" y="5"/>
                    <a:pt x="20" y="17"/>
                    <a:pt x="21" y="30"/>
                  </a:cubicBezTo>
                  <a:cubicBezTo>
                    <a:pt x="23" y="43"/>
                    <a:pt x="18" y="53"/>
                    <a:pt x="10" y="57"/>
                  </a:cubicBezTo>
                  <a:cubicBezTo>
                    <a:pt x="5" y="59"/>
                    <a:pt x="3" y="62"/>
                    <a:pt x="4" y="64"/>
                  </a:cubicBezTo>
                  <a:cubicBezTo>
                    <a:pt x="4" y="66"/>
                    <a:pt x="3" y="67"/>
                    <a:pt x="2" y="69"/>
                  </a:cubicBezTo>
                  <a:cubicBezTo>
                    <a:pt x="1" y="70"/>
                    <a:pt x="1" y="71"/>
                    <a:pt x="2" y="73"/>
                  </a:cubicBezTo>
                  <a:cubicBezTo>
                    <a:pt x="3" y="74"/>
                    <a:pt x="4" y="75"/>
                    <a:pt x="3" y="78"/>
                  </a:cubicBezTo>
                  <a:cubicBezTo>
                    <a:pt x="2" y="81"/>
                    <a:pt x="1" y="81"/>
                    <a:pt x="2" y="83"/>
                  </a:cubicBezTo>
                  <a:cubicBezTo>
                    <a:pt x="4" y="86"/>
                    <a:pt x="3" y="87"/>
                    <a:pt x="2" y="88"/>
                  </a:cubicBezTo>
                  <a:cubicBezTo>
                    <a:pt x="0" y="90"/>
                    <a:pt x="1" y="90"/>
                    <a:pt x="1" y="91"/>
                  </a:cubicBezTo>
                  <a:cubicBezTo>
                    <a:pt x="2" y="93"/>
                    <a:pt x="0" y="93"/>
                    <a:pt x="1" y="95"/>
                  </a:cubicBezTo>
                  <a:cubicBezTo>
                    <a:pt x="2" y="97"/>
                    <a:pt x="1" y="97"/>
                    <a:pt x="1" y="99"/>
                  </a:cubicBezTo>
                  <a:cubicBezTo>
                    <a:pt x="0" y="101"/>
                    <a:pt x="0" y="105"/>
                    <a:pt x="2" y="106"/>
                  </a:cubicBezTo>
                  <a:cubicBezTo>
                    <a:pt x="3" y="107"/>
                    <a:pt x="4" y="107"/>
                    <a:pt x="5" y="107"/>
                  </a:cubicBezTo>
                  <a:cubicBezTo>
                    <a:pt x="7" y="107"/>
                    <a:pt x="9" y="106"/>
                    <a:pt x="10" y="104"/>
                  </a:cubicBezTo>
                  <a:cubicBezTo>
                    <a:pt x="12" y="101"/>
                    <a:pt x="12" y="94"/>
                    <a:pt x="16" y="92"/>
                  </a:cubicBezTo>
                  <a:cubicBezTo>
                    <a:pt x="16" y="92"/>
                    <a:pt x="16" y="92"/>
                    <a:pt x="17" y="92"/>
                  </a:cubicBezTo>
                  <a:cubicBezTo>
                    <a:pt x="19" y="92"/>
                    <a:pt x="19" y="97"/>
                    <a:pt x="19" y="101"/>
                  </a:cubicBezTo>
                  <a:cubicBezTo>
                    <a:pt x="19" y="108"/>
                    <a:pt x="19" y="109"/>
                    <a:pt x="16" y="111"/>
                  </a:cubicBezTo>
                  <a:cubicBezTo>
                    <a:pt x="14" y="113"/>
                    <a:pt x="14" y="114"/>
                    <a:pt x="15" y="117"/>
                  </a:cubicBezTo>
                  <a:cubicBezTo>
                    <a:pt x="17" y="119"/>
                    <a:pt x="16" y="120"/>
                    <a:pt x="14" y="122"/>
                  </a:cubicBezTo>
                  <a:cubicBezTo>
                    <a:pt x="11" y="123"/>
                    <a:pt x="12" y="124"/>
                    <a:pt x="12" y="126"/>
                  </a:cubicBezTo>
                  <a:cubicBezTo>
                    <a:pt x="13" y="128"/>
                    <a:pt x="13" y="129"/>
                    <a:pt x="10" y="131"/>
                  </a:cubicBezTo>
                  <a:cubicBezTo>
                    <a:pt x="8" y="132"/>
                    <a:pt x="8" y="134"/>
                    <a:pt x="8" y="136"/>
                  </a:cubicBezTo>
                  <a:cubicBezTo>
                    <a:pt x="9" y="138"/>
                    <a:pt x="9" y="140"/>
                    <a:pt x="8" y="141"/>
                  </a:cubicBezTo>
                  <a:cubicBezTo>
                    <a:pt x="6" y="143"/>
                    <a:pt x="6" y="143"/>
                    <a:pt x="7" y="145"/>
                  </a:cubicBezTo>
                  <a:cubicBezTo>
                    <a:pt x="8" y="146"/>
                    <a:pt x="8" y="147"/>
                    <a:pt x="7" y="149"/>
                  </a:cubicBezTo>
                  <a:cubicBezTo>
                    <a:pt x="5" y="150"/>
                    <a:pt x="5" y="151"/>
                    <a:pt x="6" y="152"/>
                  </a:cubicBezTo>
                  <a:cubicBezTo>
                    <a:pt x="8" y="153"/>
                    <a:pt x="8" y="154"/>
                    <a:pt x="7" y="156"/>
                  </a:cubicBezTo>
                  <a:cubicBezTo>
                    <a:pt x="6" y="157"/>
                    <a:pt x="6" y="157"/>
                    <a:pt x="7" y="158"/>
                  </a:cubicBezTo>
                  <a:cubicBezTo>
                    <a:pt x="8" y="159"/>
                    <a:pt x="7" y="159"/>
                    <a:pt x="7" y="162"/>
                  </a:cubicBezTo>
                  <a:cubicBezTo>
                    <a:pt x="7" y="162"/>
                    <a:pt x="7" y="162"/>
                    <a:pt x="7" y="162"/>
                  </a:cubicBezTo>
                  <a:cubicBezTo>
                    <a:pt x="7" y="162"/>
                    <a:pt x="7" y="162"/>
                    <a:pt x="7" y="162"/>
                  </a:cubicBezTo>
                  <a:cubicBezTo>
                    <a:pt x="7" y="161"/>
                    <a:pt x="8" y="160"/>
                    <a:pt x="8" y="160"/>
                  </a:cubicBezTo>
                  <a:cubicBezTo>
                    <a:pt x="8" y="159"/>
                    <a:pt x="8" y="159"/>
                    <a:pt x="8" y="159"/>
                  </a:cubicBezTo>
                  <a:cubicBezTo>
                    <a:pt x="8" y="158"/>
                    <a:pt x="8" y="158"/>
                    <a:pt x="7" y="157"/>
                  </a:cubicBezTo>
                  <a:cubicBezTo>
                    <a:pt x="7" y="157"/>
                    <a:pt x="7" y="157"/>
                    <a:pt x="7" y="157"/>
                  </a:cubicBezTo>
                  <a:cubicBezTo>
                    <a:pt x="7" y="157"/>
                    <a:pt x="7" y="157"/>
                    <a:pt x="7" y="156"/>
                  </a:cubicBezTo>
                  <a:cubicBezTo>
                    <a:pt x="8" y="156"/>
                    <a:pt x="8" y="156"/>
                    <a:pt x="8" y="156"/>
                  </a:cubicBezTo>
                  <a:cubicBezTo>
                    <a:pt x="8" y="155"/>
                    <a:pt x="8" y="155"/>
                    <a:pt x="8" y="155"/>
                  </a:cubicBezTo>
                  <a:cubicBezTo>
                    <a:pt x="8" y="155"/>
                    <a:pt x="8" y="155"/>
                    <a:pt x="8" y="155"/>
                  </a:cubicBezTo>
                  <a:cubicBezTo>
                    <a:pt x="8" y="156"/>
                    <a:pt x="8" y="156"/>
                    <a:pt x="8" y="157"/>
                  </a:cubicBezTo>
                  <a:cubicBezTo>
                    <a:pt x="8" y="157"/>
                    <a:pt x="8" y="157"/>
                    <a:pt x="8" y="157"/>
                  </a:cubicBezTo>
                  <a:cubicBezTo>
                    <a:pt x="8" y="157"/>
                    <a:pt x="8" y="157"/>
                    <a:pt x="8" y="157"/>
                  </a:cubicBezTo>
                  <a:cubicBezTo>
                    <a:pt x="8" y="159"/>
                    <a:pt x="8" y="161"/>
                    <a:pt x="8" y="163"/>
                  </a:cubicBezTo>
                  <a:cubicBezTo>
                    <a:pt x="8" y="163"/>
                    <a:pt x="8" y="163"/>
                    <a:pt x="9" y="163"/>
                  </a:cubicBezTo>
                  <a:cubicBezTo>
                    <a:pt x="8" y="159"/>
                    <a:pt x="8" y="145"/>
                    <a:pt x="11" y="134"/>
                  </a:cubicBezTo>
                  <a:cubicBezTo>
                    <a:pt x="15" y="121"/>
                    <a:pt x="22" y="111"/>
                    <a:pt x="20" y="95"/>
                  </a:cubicBezTo>
                  <a:cubicBezTo>
                    <a:pt x="18" y="79"/>
                    <a:pt x="18" y="72"/>
                    <a:pt x="28" y="60"/>
                  </a:cubicBezTo>
                  <a:cubicBezTo>
                    <a:pt x="28" y="59"/>
                    <a:pt x="29" y="59"/>
                    <a:pt x="29" y="58"/>
                  </a:cubicBezTo>
                  <a:cubicBezTo>
                    <a:pt x="29" y="58"/>
                    <a:pt x="28" y="59"/>
                    <a:pt x="28" y="59"/>
                  </a:cubicBezTo>
                  <a:cubicBezTo>
                    <a:pt x="28" y="59"/>
                    <a:pt x="28" y="60"/>
                    <a:pt x="27" y="60"/>
                  </a:cubicBezTo>
                  <a:cubicBezTo>
                    <a:pt x="21" y="68"/>
                    <a:pt x="18" y="74"/>
                    <a:pt x="18" y="83"/>
                  </a:cubicBezTo>
                  <a:cubicBezTo>
                    <a:pt x="18" y="86"/>
                    <a:pt x="19" y="90"/>
                    <a:pt x="19" y="95"/>
                  </a:cubicBezTo>
                  <a:cubicBezTo>
                    <a:pt x="20" y="97"/>
                    <a:pt x="20" y="99"/>
                    <a:pt x="20" y="101"/>
                  </a:cubicBezTo>
                  <a:cubicBezTo>
                    <a:pt x="20" y="110"/>
                    <a:pt x="17" y="117"/>
                    <a:pt x="14" y="125"/>
                  </a:cubicBezTo>
                  <a:cubicBezTo>
                    <a:pt x="13" y="128"/>
                    <a:pt x="12" y="131"/>
                    <a:pt x="11" y="134"/>
                  </a:cubicBezTo>
                  <a:cubicBezTo>
                    <a:pt x="9" y="141"/>
                    <a:pt x="8" y="148"/>
                    <a:pt x="8" y="154"/>
                  </a:cubicBezTo>
                  <a:cubicBezTo>
                    <a:pt x="8" y="153"/>
                    <a:pt x="7" y="152"/>
                    <a:pt x="7" y="152"/>
                  </a:cubicBezTo>
                  <a:cubicBezTo>
                    <a:pt x="6" y="151"/>
                    <a:pt x="6" y="151"/>
                    <a:pt x="6" y="151"/>
                  </a:cubicBezTo>
                  <a:cubicBezTo>
                    <a:pt x="6" y="150"/>
                    <a:pt x="6" y="150"/>
                    <a:pt x="7" y="149"/>
                  </a:cubicBezTo>
                  <a:cubicBezTo>
                    <a:pt x="8" y="148"/>
                    <a:pt x="8" y="147"/>
                    <a:pt x="8" y="147"/>
                  </a:cubicBezTo>
                  <a:cubicBezTo>
                    <a:pt x="8" y="146"/>
                    <a:pt x="8" y="145"/>
                    <a:pt x="7" y="144"/>
                  </a:cubicBezTo>
                  <a:cubicBezTo>
                    <a:pt x="7" y="144"/>
                    <a:pt x="7" y="143"/>
                    <a:pt x="7" y="143"/>
                  </a:cubicBezTo>
                  <a:cubicBezTo>
                    <a:pt x="7" y="143"/>
                    <a:pt x="7" y="142"/>
                    <a:pt x="8" y="142"/>
                  </a:cubicBezTo>
                  <a:cubicBezTo>
                    <a:pt x="9" y="141"/>
                    <a:pt x="9" y="140"/>
                    <a:pt x="9" y="139"/>
                  </a:cubicBezTo>
                  <a:cubicBezTo>
                    <a:pt x="9" y="138"/>
                    <a:pt x="9" y="137"/>
                    <a:pt x="9" y="136"/>
                  </a:cubicBezTo>
                  <a:cubicBezTo>
                    <a:pt x="8" y="135"/>
                    <a:pt x="8" y="135"/>
                    <a:pt x="8" y="134"/>
                  </a:cubicBezTo>
                  <a:cubicBezTo>
                    <a:pt x="8" y="133"/>
                    <a:pt x="9" y="132"/>
                    <a:pt x="11" y="131"/>
                  </a:cubicBezTo>
                  <a:cubicBezTo>
                    <a:pt x="12" y="129"/>
                    <a:pt x="13" y="129"/>
                    <a:pt x="13" y="127"/>
                  </a:cubicBezTo>
                  <a:cubicBezTo>
                    <a:pt x="13" y="127"/>
                    <a:pt x="13" y="127"/>
                    <a:pt x="13" y="126"/>
                  </a:cubicBezTo>
                  <a:cubicBezTo>
                    <a:pt x="13" y="126"/>
                    <a:pt x="13" y="126"/>
                    <a:pt x="13" y="126"/>
                  </a:cubicBezTo>
                  <a:cubicBezTo>
                    <a:pt x="13" y="125"/>
                    <a:pt x="13" y="125"/>
                    <a:pt x="12" y="125"/>
                  </a:cubicBezTo>
                  <a:cubicBezTo>
                    <a:pt x="12" y="124"/>
                    <a:pt x="12" y="124"/>
                    <a:pt x="12" y="124"/>
                  </a:cubicBezTo>
                  <a:cubicBezTo>
                    <a:pt x="12" y="123"/>
                    <a:pt x="13" y="123"/>
                    <a:pt x="14" y="122"/>
                  </a:cubicBezTo>
                  <a:cubicBezTo>
                    <a:pt x="15" y="121"/>
                    <a:pt x="16" y="120"/>
                    <a:pt x="16" y="119"/>
                  </a:cubicBezTo>
                  <a:cubicBezTo>
                    <a:pt x="16" y="118"/>
                    <a:pt x="16" y="117"/>
                    <a:pt x="16" y="116"/>
                  </a:cubicBezTo>
                  <a:cubicBezTo>
                    <a:pt x="15" y="115"/>
                    <a:pt x="15" y="114"/>
                    <a:pt x="15" y="114"/>
                  </a:cubicBezTo>
                  <a:cubicBezTo>
                    <a:pt x="15" y="113"/>
                    <a:pt x="15" y="112"/>
                    <a:pt x="16" y="112"/>
                  </a:cubicBezTo>
                  <a:cubicBezTo>
                    <a:pt x="19" y="109"/>
                    <a:pt x="19" y="108"/>
                    <a:pt x="19" y="101"/>
                  </a:cubicBezTo>
                  <a:cubicBezTo>
                    <a:pt x="19" y="101"/>
                    <a:pt x="19" y="101"/>
                    <a:pt x="19" y="100"/>
                  </a:cubicBezTo>
                  <a:cubicBezTo>
                    <a:pt x="19" y="97"/>
                    <a:pt x="19" y="94"/>
                    <a:pt x="18" y="92"/>
                  </a:cubicBezTo>
                  <a:cubicBezTo>
                    <a:pt x="18" y="92"/>
                    <a:pt x="17" y="92"/>
                    <a:pt x="17" y="92"/>
                  </a:cubicBezTo>
                  <a:cubicBezTo>
                    <a:pt x="16" y="92"/>
                    <a:pt x="16" y="92"/>
                    <a:pt x="16" y="92"/>
                  </a:cubicBezTo>
                  <a:cubicBezTo>
                    <a:pt x="13" y="93"/>
                    <a:pt x="13" y="96"/>
                    <a:pt x="12" y="99"/>
                  </a:cubicBezTo>
                  <a:cubicBezTo>
                    <a:pt x="11" y="101"/>
                    <a:pt x="11" y="103"/>
                    <a:pt x="10" y="104"/>
                  </a:cubicBezTo>
                  <a:cubicBezTo>
                    <a:pt x="9" y="106"/>
                    <a:pt x="6" y="107"/>
                    <a:pt x="5" y="107"/>
                  </a:cubicBezTo>
                  <a:cubicBezTo>
                    <a:pt x="4" y="107"/>
                    <a:pt x="3" y="107"/>
                    <a:pt x="2" y="106"/>
                  </a:cubicBezTo>
                  <a:cubicBezTo>
                    <a:pt x="1" y="105"/>
                    <a:pt x="1" y="103"/>
                    <a:pt x="1" y="102"/>
                  </a:cubicBezTo>
                  <a:cubicBezTo>
                    <a:pt x="1" y="101"/>
                    <a:pt x="1" y="100"/>
                    <a:pt x="1" y="99"/>
                  </a:cubicBezTo>
                  <a:cubicBezTo>
                    <a:pt x="1" y="98"/>
                    <a:pt x="1" y="98"/>
                    <a:pt x="1" y="98"/>
                  </a:cubicBezTo>
                  <a:cubicBezTo>
                    <a:pt x="1" y="98"/>
                    <a:pt x="2" y="97"/>
                    <a:pt x="2" y="97"/>
                  </a:cubicBezTo>
                  <a:cubicBezTo>
                    <a:pt x="2" y="96"/>
                    <a:pt x="1" y="96"/>
                    <a:pt x="1" y="95"/>
                  </a:cubicBezTo>
                  <a:cubicBezTo>
                    <a:pt x="1" y="94"/>
                    <a:pt x="1" y="94"/>
                    <a:pt x="1" y="94"/>
                  </a:cubicBezTo>
                  <a:cubicBezTo>
                    <a:pt x="1" y="94"/>
                    <a:pt x="1" y="93"/>
                    <a:pt x="1" y="93"/>
                  </a:cubicBezTo>
                  <a:cubicBezTo>
                    <a:pt x="1" y="93"/>
                    <a:pt x="2" y="92"/>
                    <a:pt x="2" y="92"/>
                  </a:cubicBezTo>
                  <a:cubicBezTo>
                    <a:pt x="2" y="92"/>
                    <a:pt x="2" y="91"/>
                    <a:pt x="2" y="91"/>
                  </a:cubicBezTo>
                  <a:cubicBezTo>
                    <a:pt x="1" y="91"/>
                    <a:pt x="1" y="91"/>
                    <a:pt x="1" y="91"/>
                  </a:cubicBezTo>
                  <a:cubicBezTo>
                    <a:pt x="1" y="90"/>
                    <a:pt x="1" y="90"/>
                    <a:pt x="1" y="90"/>
                  </a:cubicBezTo>
                  <a:cubicBezTo>
                    <a:pt x="1" y="90"/>
                    <a:pt x="1" y="89"/>
                    <a:pt x="2" y="89"/>
                  </a:cubicBezTo>
                  <a:cubicBezTo>
                    <a:pt x="3" y="88"/>
                    <a:pt x="3" y="87"/>
                    <a:pt x="3" y="86"/>
                  </a:cubicBezTo>
                  <a:cubicBezTo>
                    <a:pt x="3" y="85"/>
                    <a:pt x="3" y="84"/>
                    <a:pt x="3" y="83"/>
                  </a:cubicBezTo>
                  <a:cubicBezTo>
                    <a:pt x="2" y="82"/>
                    <a:pt x="2" y="82"/>
                    <a:pt x="2" y="81"/>
                  </a:cubicBezTo>
                  <a:cubicBezTo>
                    <a:pt x="2" y="81"/>
                    <a:pt x="2" y="80"/>
                    <a:pt x="2" y="79"/>
                  </a:cubicBezTo>
                  <a:cubicBezTo>
                    <a:pt x="3" y="79"/>
                    <a:pt x="3" y="79"/>
                    <a:pt x="3" y="78"/>
                  </a:cubicBezTo>
                  <a:cubicBezTo>
                    <a:pt x="4" y="77"/>
                    <a:pt x="4" y="76"/>
                    <a:pt x="4" y="75"/>
                  </a:cubicBezTo>
                  <a:cubicBezTo>
                    <a:pt x="4" y="75"/>
                    <a:pt x="3" y="74"/>
                    <a:pt x="3" y="73"/>
                  </a:cubicBezTo>
                  <a:cubicBezTo>
                    <a:pt x="3" y="73"/>
                    <a:pt x="3" y="73"/>
                    <a:pt x="3" y="73"/>
                  </a:cubicBezTo>
                  <a:cubicBezTo>
                    <a:pt x="2" y="72"/>
                    <a:pt x="2" y="71"/>
                    <a:pt x="2" y="70"/>
                  </a:cubicBezTo>
                  <a:cubicBezTo>
                    <a:pt x="2" y="70"/>
                    <a:pt x="2" y="69"/>
                    <a:pt x="2" y="69"/>
                  </a:cubicBezTo>
                  <a:cubicBezTo>
                    <a:pt x="4" y="68"/>
                    <a:pt x="4" y="66"/>
                    <a:pt x="4" y="65"/>
                  </a:cubicBezTo>
                  <a:cubicBezTo>
                    <a:pt x="4" y="65"/>
                    <a:pt x="4" y="64"/>
                    <a:pt x="4" y="64"/>
                  </a:cubicBezTo>
                  <a:cubicBezTo>
                    <a:pt x="4" y="63"/>
                    <a:pt x="4" y="63"/>
                    <a:pt x="4" y="63"/>
                  </a:cubicBezTo>
                  <a:cubicBezTo>
                    <a:pt x="4" y="62"/>
                    <a:pt x="5" y="60"/>
                    <a:pt x="11" y="57"/>
                  </a:cubicBezTo>
                  <a:cubicBezTo>
                    <a:pt x="18" y="54"/>
                    <a:pt x="22" y="45"/>
                    <a:pt x="22" y="34"/>
                  </a:cubicBezTo>
                  <a:cubicBezTo>
                    <a:pt x="22" y="33"/>
                    <a:pt x="22" y="32"/>
                    <a:pt x="22" y="30"/>
                  </a:cubicBezTo>
                  <a:cubicBezTo>
                    <a:pt x="22" y="29"/>
                    <a:pt x="22" y="27"/>
                    <a:pt x="22" y="26"/>
                  </a:cubicBezTo>
                  <a:cubicBezTo>
                    <a:pt x="22" y="14"/>
                    <a:pt x="26" y="5"/>
                    <a:pt x="35" y="1"/>
                  </a:cubicBezTo>
                  <a:cubicBezTo>
                    <a:pt x="35" y="1"/>
                    <a:pt x="35" y="1"/>
                    <a:pt x="35" y="1"/>
                  </a:cubicBezTo>
                  <a:cubicBezTo>
                    <a:pt x="34" y="3"/>
                    <a:pt x="34" y="6"/>
                    <a:pt x="34" y="9"/>
                  </a:cubicBezTo>
                  <a:cubicBezTo>
                    <a:pt x="34" y="13"/>
                    <a:pt x="34" y="17"/>
                    <a:pt x="35" y="22"/>
                  </a:cubicBezTo>
                  <a:cubicBezTo>
                    <a:pt x="36" y="28"/>
                    <a:pt x="37" y="33"/>
                    <a:pt x="37" y="37"/>
                  </a:cubicBezTo>
                  <a:cubicBezTo>
                    <a:pt x="37" y="41"/>
                    <a:pt x="36" y="45"/>
                    <a:pt x="35" y="49"/>
                  </a:cubicBezTo>
                  <a:cubicBezTo>
                    <a:pt x="35" y="49"/>
                    <a:pt x="34" y="50"/>
                    <a:pt x="34" y="50"/>
                  </a:cubicBezTo>
                  <a:cubicBezTo>
                    <a:pt x="38" y="43"/>
                    <a:pt x="38" y="36"/>
                    <a:pt x="35" y="22"/>
                  </a:cubicBezTo>
                  <a:cubicBezTo>
                    <a:pt x="33" y="11"/>
                    <a:pt x="34" y="5"/>
                    <a:pt x="36" y="0"/>
                  </a:cubicBezTo>
                </a:path>
              </a:pathLst>
            </a:custGeom>
            <a:solidFill>
              <a:srgbClr val="D86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 name="Freeform 8568">
              <a:extLst>
                <a:ext uri="{FF2B5EF4-FFF2-40B4-BE49-F238E27FC236}">
                  <a16:creationId xmlns:a16="http://schemas.microsoft.com/office/drawing/2014/main" id="{5CEA5CDA-8568-4254-BEB4-1F5AEBFB41E2}"/>
                </a:ext>
              </a:extLst>
            </p:cNvPr>
            <p:cNvSpPr>
              <a:spLocks noEditPoints="1"/>
            </p:cNvSpPr>
            <p:nvPr/>
          </p:nvSpPr>
          <p:spPr bwMode="auto">
            <a:xfrm>
              <a:off x="5767388" y="3919538"/>
              <a:ext cx="315913" cy="255588"/>
            </a:xfrm>
            <a:custGeom>
              <a:avLst/>
              <a:gdLst>
                <a:gd name="T0" fmla="*/ 134 w 265"/>
                <a:gd name="T1" fmla="*/ 209 h 214"/>
                <a:gd name="T2" fmla="*/ 136 w 265"/>
                <a:gd name="T3" fmla="*/ 212 h 214"/>
                <a:gd name="T4" fmla="*/ 142 w 265"/>
                <a:gd name="T5" fmla="*/ 213 h 214"/>
                <a:gd name="T6" fmla="*/ 139 w 265"/>
                <a:gd name="T7" fmla="*/ 204 h 214"/>
                <a:gd name="T8" fmla="*/ 133 w 265"/>
                <a:gd name="T9" fmla="*/ 157 h 214"/>
                <a:gd name="T10" fmla="*/ 131 w 265"/>
                <a:gd name="T11" fmla="*/ 152 h 214"/>
                <a:gd name="T12" fmla="*/ 132 w 265"/>
                <a:gd name="T13" fmla="*/ 149 h 214"/>
                <a:gd name="T14" fmla="*/ 133 w 265"/>
                <a:gd name="T15" fmla="*/ 145 h 214"/>
                <a:gd name="T16" fmla="*/ 135 w 265"/>
                <a:gd name="T17" fmla="*/ 140 h 214"/>
                <a:gd name="T18" fmla="*/ 132 w 265"/>
                <a:gd name="T19" fmla="*/ 135 h 214"/>
                <a:gd name="T20" fmla="*/ 132 w 265"/>
                <a:gd name="T21" fmla="*/ 123 h 214"/>
                <a:gd name="T22" fmla="*/ 130 w 265"/>
                <a:gd name="T23" fmla="*/ 118 h 214"/>
                <a:gd name="T24" fmla="*/ 132 w 265"/>
                <a:gd name="T25" fmla="*/ 112 h 214"/>
                <a:gd name="T26" fmla="*/ 136 w 265"/>
                <a:gd name="T27" fmla="*/ 104 h 214"/>
                <a:gd name="T28" fmla="*/ 147 w 265"/>
                <a:gd name="T29" fmla="*/ 82 h 214"/>
                <a:gd name="T30" fmla="*/ 18 w 265"/>
                <a:gd name="T31" fmla="*/ 11 h 214"/>
                <a:gd name="T32" fmla="*/ 12 w 265"/>
                <a:gd name="T33" fmla="*/ 56 h 214"/>
                <a:gd name="T34" fmla="*/ 15 w 265"/>
                <a:gd name="T35" fmla="*/ 70 h 214"/>
                <a:gd name="T36" fmla="*/ 12 w 265"/>
                <a:gd name="T37" fmla="*/ 16 h 214"/>
                <a:gd name="T38" fmla="*/ 64 w 265"/>
                <a:gd name="T39" fmla="*/ 15 h 214"/>
                <a:gd name="T40" fmla="*/ 37 w 265"/>
                <a:gd name="T41" fmla="*/ 56 h 214"/>
                <a:gd name="T42" fmla="*/ 39 w 265"/>
                <a:gd name="T43" fmla="*/ 54 h 214"/>
                <a:gd name="T44" fmla="*/ 15 w 265"/>
                <a:gd name="T45" fmla="*/ 26 h 214"/>
                <a:gd name="T46" fmla="*/ 39 w 265"/>
                <a:gd name="T47" fmla="*/ 11 h 214"/>
                <a:gd name="T48" fmla="*/ 47 w 265"/>
                <a:gd name="T49" fmla="*/ 15 h 214"/>
                <a:gd name="T50" fmla="*/ 78 w 265"/>
                <a:gd name="T51" fmla="*/ 30 h 214"/>
                <a:gd name="T52" fmla="*/ 128 w 265"/>
                <a:gd name="T53" fmla="*/ 118 h 214"/>
                <a:gd name="T54" fmla="*/ 130 w 265"/>
                <a:gd name="T55" fmla="*/ 138 h 214"/>
                <a:gd name="T56" fmla="*/ 130 w 265"/>
                <a:gd name="T57" fmla="*/ 145 h 214"/>
                <a:gd name="T58" fmla="*/ 129 w 265"/>
                <a:gd name="T59" fmla="*/ 161 h 214"/>
                <a:gd name="T60" fmla="*/ 112 w 265"/>
                <a:gd name="T61" fmla="*/ 155 h 214"/>
                <a:gd name="T62" fmla="*/ 120 w 265"/>
                <a:gd name="T63" fmla="*/ 177 h 214"/>
                <a:gd name="T64" fmla="*/ 135 w 265"/>
                <a:gd name="T65" fmla="*/ 163 h 214"/>
                <a:gd name="T66" fmla="*/ 144 w 265"/>
                <a:gd name="T67" fmla="*/ 173 h 214"/>
                <a:gd name="T68" fmla="*/ 141 w 265"/>
                <a:gd name="T69" fmla="*/ 176 h 214"/>
                <a:gd name="T70" fmla="*/ 130 w 265"/>
                <a:gd name="T71" fmla="*/ 184 h 214"/>
                <a:gd name="T72" fmla="*/ 138 w 265"/>
                <a:gd name="T73" fmla="*/ 193 h 214"/>
                <a:gd name="T74" fmla="*/ 144 w 265"/>
                <a:gd name="T75" fmla="*/ 183 h 214"/>
                <a:gd name="T76" fmla="*/ 147 w 265"/>
                <a:gd name="T77" fmla="*/ 166 h 214"/>
                <a:gd name="T78" fmla="*/ 135 w 265"/>
                <a:gd name="T79" fmla="*/ 160 h 214"/>
                <a:gd name="T80" fmla="*/ 134 w 265"/>
                <a:gd name="T81" fmla="*/ 144 h 214"/>
                <a:gd name="T82" fmla="*/ 135 w 265"/>
                <a:gd name="T83" fmla="*/ 132 h 214"/>
                <a:gd name="T84" fmla="*/ 135 w 265"/>
                <a:gd name="T85" fmla="*/ 115 h 214"/>
                <a:gd name="T86" fmla="*/ 187 w 265"/>
                <a:gd name="T87" fmla="*/ 30 h 214"/>
                <a:gd name="T88" fmla="*/ 251 w 265"/>
                <a:gd name="T89" fmla="*/ 33 h 214"/>
                <a:gd name="T90" fmla="*/ 223 w 265"/>
                <a:gd name="T91" fmla="*/ 53 h 214"/>
                <a:gd name="T92" fmla="*/ 220 w 265"/>
                <a:gd name="T93" fmla="*/ 54 h 214"/>
                <a:gd name="T94" fmla="*/ 209 w 265"/>
                <a:gd name="T95" fmla="*/ 16 h 214"/>
                <a:gd name="T96" fmla="*/ 229 w 265"/>
                <a:gd name="T97" fmla="*/ 1 h 214"/>
                <a:gd name="T98" fmla="*/ 249 w 265"/>
                <a:gd name="T99" fmla="*/ 67 h 214"/>
                <a:gd name="T100" fmla="*/ 249 w 265"/>
                <a:gd name="T101" fmla="*/ 66 h 214"/>
                <a:gd name="T102" fmla="*/ 249 w 265"/>
                <a:gd name="T103" fmla="*/ 66 h 214"/>
                <a:gd name="T104" fmla="*/ 252 w 265"/>
                <a:gd name="T105" fmla="*/ 58 h 214"/>
                <a:gd name="T106" fmla="*/ 250 w 265"/>
                <a:gd name="T107" fmla="*/ 13 h 214"/>
                <a:gd name="T108" fmla="*/ 196 w 265"/>
                <a:gd name="T109" fmla="*/ 13 h 214"/>
                <a:gd name="T110" fmla="*/ 67 w 265"/>
                <a:gd name="T111" fmla="*/ 1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5" h="214">
                  <a:moveTo>
                    <a:pt x="140" y="196"/>
                  </a:moveTo>
                  <a:cubicBezTo>
                    <a:pt x="139" y="198"/>
                    <a:pt x="138" y="200"/>
                    <a:pt x="135" y="200"/>
                  </a:cubicBezTo>
                  <a:cubicBezTo>
                    <a:pt x="134" y="201"/>
                    <a:pt x="134" y="201"/>
                    <a:pt x="133" y="201"/>
                  </a:cubicBezTo>
                  <a:cubicBezTo>
                    <a:pt x="136" y="201"/>
                    <a:pt x="138" y="200"/>
                    <a:pt x="141" y="200"/>
                  </a:cubicBezTo>
                  <a:cubicBezTo>
                    <a:pt x="141" y="200"/>
                    <a:pt x="141" y="200"/>
                    <a:pt x="141" y="200"/>
                  </a:cubicBezTo>
                  <a:cubicBezTo>
                    <a:pt x="139" y="201"/>
                    <a:pt x="136" y="201"/>
                    <a:pt x="134" y="201"/>
                  </a:cubicBezTo>
                  <a:cubicBezTo>
                    <a:pt x="135" y="201"/>
                    <a:pt x="137" y="202"/>
                    <a:pt x="138" y="203"/>
                  </a:cubicBezTo>
                  <a:cubicBezTo>
                    <a:pt x="138" y="205"/>
                    <a:pt x="138" y="208"/>
                    <a:pt x="134" y="209"/>
                  </a:cubicBezTo>
                  <a:cubicBezTo>
                    <a:pt x="135" y="209"/>
                    <a:pt x="136" y="208"/>
                    <a:pt x="138" y="208"/>
                  </a:cubicBezTo>
                  <a:cubicBezTo>
                    <a:pt x="138" y="208"/>
                    <a:pt x="138" y="208"/>
                    <a:pt x="138" y="208"/>
                  </a:cubicBezTo>
                  <a:cubicBezTo>
                    <a:pt x="135" y="209"/>
                    <a:pt x="133" y="209"/>
                    <a:pt x="131" y="209"/>
                  </a:cubicBezTo>
                  <a:cubicBezTo>
                    <a:pt x="131" y="209"/>
                    <a:pt x="130" y="209"/>
                    <a:pt x="130" y="209"/>
                  </a:cubicBezTo>
                  <a:cubicBezTo>
                    <a:pt x="128" y="210"/>
                    <a:pt x="130" y="210"/>
                    <a:pt x="133" y="210"/>
                  </a:cubicBezTo>
                  <a:cubicBezTo>
                    <a:pt x="135" y="211"/>
                    <a:pt x="135" y="211"/>
                    <a:pt x="135" y="211"/>
                  </a:cubicBezTo>
                  <a:cubicBezTo>
                    <a:pt x="135" y="211"/>
                    <a:pt x="136" y="211"/>
                    <a:pt x="136" y="212"/>
                  </a:cubicBezTo>
                  <a:cubicBezTo>
                    <a:pt x="136" y="212"/>
                    <a:pt x="136" y="212"/>
                    <a:pt x="136" y="212"/>
                  </a:cubicBezTo>
                  <a:cubicBezTo>
                    <a:pt x="135" y="212"/>
                    <a:pt x="135" y="212"/>
                    <a:pt x="134" y="212"/>
                  </a:cubicBezTo>
                  <a:cubicBezTo>
                    <a:pt x="134" y="212"/>
                    <a:pt x="134" y="212"/>
                    <a:pt x="133" y="212"/>
                  </a:cubicBezTo>
                  <a:cubicBezTo>
                    <a:pt x="136" y="212"/>
                    <a:pt x="139" y="213"/>
                    <a:pt x="142" y="214"/>
                  </a:cubicBezTo>
                  <a:cubicBezTo>
                    <a:pt x="141" y="214"/>
                    <a:pt x="142" y="213"/>
                    <a:pt x="142" y="213"/>
                  </a:cubicBezTo>
                  <a:cubicBezTo>
                    <a:pt x="142" y="213"/>
                    <a:pt x="142" y="213"/>
                    <a:pt x="142" y="213"/>
                  </a:cubicBezTo>
                  <a:cubicBezTo>
                    <a:pt x="142" y="213"/>
                    <a:pt x="142" y="213"/>
                    <a:pt x="142" y="213"/>
                  </a:cubicBezTo>
                  <a:cubicBezTo>
                    <a:pt x="142" y="213"/>
                    <a:pt x="142" y="213"/>
                    <a:pt x="142" y="213"/>
                  </a:cubicBezTo>
                  <a:cubicBezTo>
                    <a:pt x="142" y="213"/>
                    <a:pt x="142" y="213"/>
                    <a:pt x="142" y="213"/>
                  </a:cubicBezTo>
                  <a:cubicBezTo>
                    <a:pt x="142" y="212"/>
                    <a:pt x="141" y="212"/>
                    <a:pt x="141" y="212"/>
                  </a:cubicBezTo>
                  <a:cubicBezTo>
                    <a:pt x="141" y="211"/>
                    <a:pt x="140" y="211"/>
                    <a:pt x="140" y="210"/>
                  </a:cubicBezTo>
                  <a:cubicBezTo>
                    <a:pt x="140" y="210"/>
                    <a:pt x="140" y="209"/>
                    <a:pt x="141" y="209"/>
                  </a:cubicBezTo>
                  <a:cubicBezTo>
                    <a:pt x="141" y="208"/>
                    <a:pt x="141" y="208"/>
                    <a:pt x="141" y="207"/>
                  </a:cubicBezTo>
                  <a:cubicBezTo>
                    <a:pt x="141" y="207"/>
                    <a:pt x="141" y="207"/>
                    <a:pt x="141" y="207"/>
                  </a:cubicBezTo>
                  <a:cubicBezTo>
                    <a:pt x="141" y="207"/>
                    <a:pt x="141" y="207"/>
                    <a:pt x="140" y="207"/>
                  </a:cubicBezTo>
                  <a:cubicBezTo>
                    <a:pt x="140" y="206"/>
                    <a:pt x="140" y="206"/>
                    <a:pt x="140" y="206"/>
                  </a:cubicBezTo>
                  <a:cubicBezTo>
                    <a:pt x="139" y="205"/>
                    <a:pt x="139" y="205"/>
                    <a:pt x="139" y="204"/>
                  </a:cubicBezTo>
                  <a:cubicBezTo>
                    <a:pt x="139" y="204"/>
                    <a:pt x="139" y="204"/>
                    <a:pt x="139" y="204"/>
                  </a:cubicBezTo>
                  <a:cubicBezTo>
                    <a:pt x="139" y="203"/>
                    <a:pt x="140" y="202"/>
                    <a:pt x="141" y="201"/>
                  </a:cubicBezTo>
                  <a:cubicBezTo>
                    <a:pt x="141" y="201"/>
                    <a:pt x="142" y="200"/>
                    <a:pt x="142" y="200"/>
                  </a:cubicBezTo>
                  <a:cubicBezTo>
                    <a:pt x="142" y="200"/>
                    <a:pt x="142" y="200"/>
                    <a:pt x="142" y="200"/>
                  </a:cubicBezTo>
                  <a:cubicBezTo>
                    <a:pt x="142" y="199"/>
                    <a:pt x="141" y="199"/>
                    <a:pt x="140" y="198"/>
                  </a:cubicBezTo>
                  <a:cubicBezTo>
                    <a:pt x="140" y="198"/>
                    <a:pt x="140" y="197"/>
                    <a:pt x="140" y="197"/>
                  </a:cubicBezTo>
                  <a:cubicBezTo>
                    <a:pt x="140" y="196"/>
                    <a:pt x="140" y="196"/>
                    <a:pt x="140" y="196"/>
                  </a:cubicBezTo>
                  <a:moveTo>
                    <a:pt x="133" y="157"/>
                  </a:moveTo>
                  <a:cubicBezTo>
                    <a:pt x="132" y="157"/>
                    <a:pt x="132" y="157"/>
                    <a:pt x="131" y="156"/>
                  </a:cubicBezTo>
                  <a:cubicBezTo>
                    <a:pt x="132" y="156"/>
                    <a:pt x="132" y="156"/>
                    <a:pt x="132" y="156"/>
                  </a:cubicBezTo>
                  <a:cubicBezTo>
                    <a:pt x="132" y="156"/>
                    <a:pt x="132" y="156"/>
                    <a:pt x="133" y="156"/>
                  </a:cubicBezTo>
                  <a:cubicBezTo>
                    <a:pt x="133" y="156"/>
                    <a:pt x="133" y="156"/>
                    <a:pt x="134" y="156"/>
                  </a:cubicBezTo>
                  <a:cubicBezTo>
                    <a:pt x="134" y="156"/>
                    <a:pt x="134" y="156"/>
                    <a:pt x="134" y="156"/>
                  </a:cubicBezTo>
                  <a:cubicBezTo>
                    <a:pt x="133" y="157"/>
                    <a:pt x="133" y="157"/>
                    <a:pt x="133" y="157"/>
                  </a:cubicBezTo>
                  <a:moveTo>
                    <a:pt x="132" y="153"/>
                  </a:moveTo>
                  <a:cubicBezTo>
                    <a:pt x="132" y="153"/>
                    <a:pt x="131" y="153"/>
                    <a:pt x="131" y="152"/>
                  </a:cubicBezTo>
                  <a:cubicBezTo>
                    <a:pt x="131" y="152"/>
                    <a:pt x="131" y="152"/>
                    <a:pt x="131" y="152"/>
                  </a:cubicBezTo>
                  <a:cubicBezTo>
                    <a:pt x="132" y="152"/>
                    <a:pt x="132" y="152"/>
                    <a:pt x="132" y="152"/>
                  </a:cubicBezTo>
                  <a:cubicBezTo>
                    <a:pt x="132" y="152"/>
                    <a:pt x="132" y="152"/>
                    <a:pt x="133" y="152"/>
                  </a:cubicBezTo>
                  <a:cubicBezTo>
                    <a:pt x="132" y="153"/>
                    <a:pt x="132" y="153"/>
                    <a:pt x="132" y="153"/>
                  </a:cubicBezTo>
                  <a:cubicBezTo>
                    <a:pt x="132" y="153"/>
                    <a:pt x="132" y="153"/>
                    <a:pt x="132" y="153"/>
                  </a:cubicBezTo>
                  <a:moveTo>
                    <a:pt x="132" y="150"/>
                  </a:moveTo>
                  <a:cubicBezTo>
                    <a:pt x="132" y="150"/>
                    <a:pt x="132" y="150"/>
                    <a:pt x="132" y="150"/>
                  </a:cubicBezTo>
                  <a:cubicBezTo>
                    <a:pt x="132" y="149"/>
                    <a:pt x="132" y="149"/>
                    <a:pt x="132" y="149"/>
                  </a:cubicBezTo>
                  <a:cubicBezTo>
                    <a:pt x="132" y="150"/>
                    <a:pt x="133" y="150"/>
                    <a:pt x="133" y="150"/>
                  </a:cubicBezTo>
                  <a:cubicBezTo>
                    <a:pt x="133" y="150"/>
                    <a:pt x="133" y="150"/>
                    <a:pt x="133" y="150"/>
                  </a:cubicBezTo>
                  <a:cubicBezTo>
                    <a:pt x="133" y="150"/>
                    <a:pt x="133" y="150"/>
                    <a:pt x="132" y="150"/>
                  </a:cubicBezTo>
                  <a:moveTo>
                    <a:pt x="132" y="145"/>
                  </a:moveTo>
                  <a:cubicBezTo>
                    <a:pt x="132" y="145"/>
                    <a:pt x="132" y="145"/>
                    <a:pt x="132" y="145"/>
                  </a:cubicBezTo>
                  <a:cubicBezTo>
                    <a:pt x="132" y="145"/>
                    <a:pt x="132" y="145"/>
                    <a:pt x="132" y="145"/>
                  </a:cubicBezTo>
                  <a:cubicBezTo>
                    <a:pt x="132" y="145"/>
                    <a:pt x="132" y="145"/>
                    <a:pt x="133" y="145"/>
                  </a:cubicBezTo>
                  <a:cubicBezTo>
                    <a:pt x="133" y="145"/>
                    <a:pt x="133" y="145"/>
                    <a:pt x="133" y="145"/>
                  </a:cubicBezTo>
                  <a:cubicBezTo>
                    <a:pt x="133" y="145"/>
                    <a:pt x="133" y="145"/>
                    <a:pt x="133" y="145"/>
                  </a:cubicBezTo>
                  <a:cubicBezTo>
                    <a:pt x="133" y="145"/>
                    <a:pt x="133" y="145"/>
                    <a:pt x="132" y="145"/>
                  </a:cubicBezTo>
                  <a:moveTo>
                    <a:pt x="132" y="141"/>
                  </a:moveTo>
                  <a:cubicBezTo>
                    <a:pt x="131" y="141"/>
                    <a:pt x="130" y="141"/>
                    <a:pt x="130" y="140"/>
                  </a:cubicBezTo>
                  <a:cubicBezTo>
                    <a:pt x="130" y="140"/>
                    <a:pt x="130" y="140"/>
                    <a:pt x="130" y="140"/>
                  </a:cubicBezTo>
                  <a:cubicBezTo>
                    <a:pt x="131" y="140"/>
                    <a:pt x="131" y="141"/>
                    <a:pt x="132" y="141"/>
                  </a:cubicBezTo>
                  <a:cubicBezTo>
                    <a:pt x="133" y="141"/>
                    <a:pt x="134" y="140"/>
                    <a:pt x="135" y="140"/>
                  </a:cubicBezTo>
                  <a:cubicBezTo>
                    <a:pt x="135" y="140"/>
                    <a:pt x="135" y="140"/>
                    <a:pt x="135" y="140"/>
                  </a:cubicBezTo>
                  <a:cubicBezTo>
                    <a:pt x="134" y="141"/>
                    <a:pt x="133" y="141"/>
                    <a:pt x="132" y="141"/>
                  </a:cubicBezTo>
                  <a:moveTo>
                    <a:pt x="132" y="135"/>
                  </a:moveTo>
                  <a:cubicBezTo>
                    <a:pt x="132" y="135"/>
                    <a:pt x="131" y="135"/>
                    <a:pt x="131" y="134"/>
                  </a:cubicBezTo>
                  <a:cubicBezTo>
                    <a:pt x="131" y="134"/>
                    <a:pt x="131" y="134"/>
                    <a:pt x="131" y="134"/>
                  </a:cubicBezTo>
                  <a:cubicBezTo>
                    <a:pt x="131" y="134"/>
                    <a:pt x="132" y="134"/>
                    <a:pt x="132" y="134"/>
                  </a:cubicBezTo>
                  <a:cubicBezTo>
                    <a:pt x="133" y="134"/>
                    <a:pt x="133" y="134"/>
                    <a:pt x="134" y="134"/>
                  </a:cubicBezTo>
                  <a:cubicBezTo>
                    <a:pt x="134" y="134"/>
                    <a:pt x="134" y="134"/>
                    <a:pt x="134" y="134"/>
                  </a:cubicBezTo>
                  <a:cubicBezTo>
                    <a:pt x="133" y="135"/>
                    <a:pt x="133" y="135"/>
                    <a:pt x="132" y="135"/>
                  </a:cubicBezTo>
                  <a:moveTo>
                    <a:pt x="133" y="129"/>
                  </a:moveTo>
                  <a:cubicBezTo>
                    <a:pt x="132" y="129"/>
                    <a:pt x="131" y="129"/>
                    <a:pt x="130" y="129"/>
                  </a:cubicBezTo>
                  <a:cubicBezTo>
                    <a:pt x="130" y="128"/>
                    <a:pt x="130" y="128"/>
                    <a:pt x="130" y="128"/>
                  </a:cubicBezTo>
                  <a:cubicBezTo>
                    <a:pt x="131" y="129"/>
                    <a:pt x="132" y="129"/>
                    <a:pt x="133" y="129"/>
                  </a:cubicBezTo>
                  <a:cubicBezTo>
                    <a:pt x="133" y="129"/>
                    <a:pt x="134" y="129"/>
                    <a:pt x="134" y="129"/>
                  </a:cubicBezTo>
                  <a:cubicBezTo>
                    <a:pt x="134" y="129"/>
                    <a:pt x="134" y="129"/>
                    <a:pt x="134" y="129"/>
                  </a:cubicBezTo>
                  <a:cubicBezTo>
                    <a:pt x="134" y="129"/>
                    <a:pt x="133" y="129"/>
                    <a:pt x="133" y="129"/>
                  </a:cubicBezTo>
                  <a:moveTo>
                    <a:pt x="132" y="123"/>
                  </a:moveTo>
                  <a:cubicBezTo>
                    <a:pt x="132" y="123"/>
                    <a:pt x="131" y="122"/>
                    <a:pt x="130" y="122"/>
                  </a:cubicBezTo>
                  <a:cubicBezTo>
                    <a:pt x="130" y="122"/>
                    <a:pt x="130" y="122"/>
                    <a:pt x="130" y="122"/>
                  </a:cubicBezTo>
                  <a:cubicBezTo>
                    <a:pt x="131" y="122"/>
                    <a:pt x="132" y="122"/>
                    <a:pt x="132" y="122"/>
                  </a:cubicBezTo>
                  <a:cubicBezTo>
                    <a:pt x="133" y="122"/>
                    <a:pt x="133" y="122"/>
                    <a:pt x="134" y="122"/>
                  </a:cubicBezTo>
                  <a:cubicBezTo>
                    <a:pt x="134" y="122"/>
                    <a:pt x="134" y="122"/>
                    <a:pt x="134" y="122"/>
                  </a:cubicBezTo>
                  <a:cubicBezTo>
                    <a:pt x="133" y="122"/>
                    <a:pt x="133" y="123"/>
                    <a:pt x="132" y="123"/>
                  </a:cubicBezTo>
                  <a:moveTo>
                    <a:pt x="133" y="119"/>
                  </a:moveTo>
                  <a:cubicBezTo>
                    <a:pt x="132" y="119"/>
                    <a:pt x="131" y="118"/>
                    <a:pt x="130" y="118"/>
                  </a:cubicBezTo>
                  <a:cubicBezTo>
                    <a:pt x="130" y="117"/>
                    <a:pt x="130" y="117"/>
                    <a:pt x="130" y="117"/>
                  </a:cubicBezTo>
                  <a:cubicBezTo>
                    <a:pt x="131" y="118"/>
                    <a:pt x="132" y="118"/>
                    <a:pt x="133" y="118"/>
                  </a:cubicBezTo>
                  <a:cubicBezTo>
                    <a:pt x="134" y="118"/>
                    <a:pt x="135" y="118"/>
                    <a:pt x="136" y="118"/>
                  </a:cubicBezTo>
                  <a:cubicBezTo>
                    <a:pt x="136" y="118"/>
                    <a:pt x="136" y="118"/>
                    <a:pt x="136" y="118"/>
                  </a:cubicBezTo>
                  <a:cubicBezTo>
                    <a:pt x="135" y="119"/>
                    <a:pt x="134" y="119"/>
                    <a:pt x="133" y="119"/>
                  </a:cubicBezTo>
                  <a:moveTo>
                    <a:pt x="133" y="113"/>
                  </a:moveTo>
                  <a:cubicBezTo>
                    <a:pt x="132" y="113"/>
                    <a:pt x="132" y="113"/>
                    <a:pt x="132" y="113"/>
                  </a:cubicBezTo>
                  <a:cubicBezTo>
                    <a:pt x="132" y="112"/>
                    <a:pt x="132" y="112"/>
                    <a:pt x="132" y="112"/>
                  </a:cubicBezTo>
                  <a:cubicBezTo>
                    <a:pt x="132" y="113"/>
                    <a:pt x="132" y="113"/>
                    <a:pt x="133" y="113"/>
                  </a:cubicBezTo>
                  <a:cubicBezTo>
                    <a:pt x="133" y="113"/>
                    <a:pt x="133" y="113"/>
                    <a:pt x="133" y="113"/>
                  </a:cubicBezTo>
                  <a:cubicBezTo>
                    <a:pt x="133" y="113"/>
                    <a:pt x="133" y="112"/>
                    <a:pt x="133" y="112"/>
                  </a:cubicBezTo>
                  <a:cubicBezTo>
                    <a:pt x="134" y="112"/>
                    <a:pt x="134" y="113"/>
                    <a:pt x="134" y="113"/>
                  </a:cubicBezTo>
                  <a:cubicBezTo>
                    <a:pt x="134" y="113"/>
                    <a:pt x="134" y="113"/>
                    <a:pt x="134" y="113"/>
                  </a:cubicBezTo>
                  <a:cubicBezTo>
                    <a:pt x="133" y="113"/>
                    <a:pt x="133" y="113"/>
                    <a:pt x="133" y="113"/>
                  </a:cubicBezTo>
                  <a:moveTo>
                    <a:pt x="132" y="105"/>
                  </a:moveTo>
                  <a:cubicBezTo>
                    <a:pt x="133" y="105"/>
                    <a:pt x="135" y="105"/>
                    <a:pt x="136" y="104"/>
                  </a:cubicBezTo>
                  <a:cubicBezTo>
                    <a:pt x="136" y="104"/>
                    <a:pt x="136" y="104"/>
                    <a:pt x="136" y="104"/>
                  </a:cubicBezTo>
                  <a:cubicBezTo>
                    <a:pt x="135" y="105"/>
                    <a:pt x="133" y="106"/>
                    <a:pt x="132" y="106"/>
                  </a:cubicBezTo>
                  <a:cubicBezTo>
                    <a:pt x="131" y="106"/>
                    <a:pt x="129" y="105"/>
                    <a:pt x="129" y="105"/>
                  </a:cubicBezTo>
                  <a:cubicBezTo>
                    <a:pt x="129" y="104"/>
                    <a:pt x="129" y="104"/>
                    <a:pt x="129" y="104"/>
                  </a:cubicBezTo>
                  <a:cubicBezTo>
                    <a:pt x="130" y="105"/>
                    <a:pt x="131" y="105"/>
                    <a:pt x="132" y="105"/>
                  </a:cubicBezTo>
                  <a:moveTo>
                    <a:pt x="134" y="61"/>
                  </a:moveTo>
                  <a:cubicBezTo>
                    <a:pt x="142" y="61"/>
                    <a:pt x="150" y="60"/>
                    <a:pt x="157" y="57"/>
                  </a:cubicBezTo>
                  <a:cubicBezTo>
                    <a:pt x="152" y="62"/>
                    <a:pt x="149" y="70"/>
                    <a:pt x="147" y="82"/>
                  </a:cubicBezTo>
                  <a:cubicBezTo>
                    <a:pt x="147" y="90"/>
                    <a:pt x="139" y="99"/>
                    <a:pt x="133" y="99"/>
                  </a:cubicBezTo>
                  <a:cubicBezTo>
                    <a:pt x="133" y="99"/>
                    <a:pt x="132" y="99"/>
                    <a:pt x="132" y="99"/>
                  </a:cubicBezTo>
                  <a:cubicBezTo>
                    <a:pt x="126" y="99"/>
                    <a:pt x="117" y="91"/>
                    <a:pt x="117" y="81"/>
                  </a:cubicBezTo>
                  <a:cubicBezTo>
                    <a:pt x="117" y="72"/>
                    <a:pt x="115" y="62"/>
                    <a:pt x="108" y="57"/>
                  </a:cubicBezTo>
                  <a:cubicBezTo>
                    <a:pt x="108" y="57"/>
                    <a:pt x="120" y="61"/>
                    <a:pt x="134" y="61"/>
                  </a:cubicBezTo>
                  <a:moveTo>
                    <a:pt x="36" y="0"/>
                  </a:moveTo>
                  <a:cubicBezTo>
                    <a:pt x="32" y="0"/>
                    <a:pt x="27" y="2"/>
                    <a:pt x="24" y="5"/>
                  </a:cubicBezTo>
                  <a:cubicBezTo>
                    <a:pt x="21" y="9"/>
                    <a:pt x="20" y="10"/>
                    <a:pt x="18" y="11"/>
                  </a:cubicBezTo>
                  <a:cubicBezTo>
                    <a:pt x="17" y="12"/>
                    <a:pt x="16" y="12"/>
                    <a:pt x="14" y="13"/>
                  </a:cubicBezTo>
                  <a:cubicBezTo>
                    <a:pt x="13" y="13"/>
                    <a:pt x="13" y="13"/>
                    <a:pt x="13" y="13"/>
                  </a:cubicBezTo>
                  <a:cubicBezTo>
                    <a:pt x="8" y="16"/>
                    <a:pt x="5" y="18"/>
                    <a:pt x="3" y="25"/>
                  </a:cubicBezTo>
                  <a:cubicBezTo>
                    <a:pt x="2" y="27"/>
                    <a:pt x="2" y="30"/>
                    <a:pt x="2" y="33"/>
                  </a:cubicBezTo>
                  <a:cubicBezTo>
                    <a:pt x="2" y="40"/>
                    <a:pt x="5" y="46"/>
                    <a:pt x="11" y="54"/>
                  </a:cubicBezTo>
                  <a:cubicBezTo>
                    <a:pt x="11" y="54"/>
                    <a:pt x="11" y="54"/>
                    <a:pt x="11" y="54"/>
                  </a:cubicBezTo>
                  <a:cubicBezTo>
                    <a:pt x="11" y="55"/>
                    <a:pt x="12" y="55"/>
                    <a:pt x="12" y="56"/>
                  </a:cubicBezTo>
                  <a:cubicBezTo>
                    <a:pt x="12" y="56"/>
                    <a:pt x="12" y="56"/>
                    <a:pt x="12" y="56"/>
                  </a:cubicBezTo>
                  <a:cubicBezTo>
                    <a:pt x="12" y="56"/>
                    <a:pt x="12" y="56"/>
                    <a:pt x="12" y="56"/>
                  </a:cubicBezTo>
                  <a:cubicBezTo>
                    <a:pt x="12" y="56"/>
                    <a:pt x="12" y="56"/>
                    <a:pt x="12" y="56"/>
                  </a:cubicBezTo>
                  <a:cubicBezTo>
                    <a:pt x="12" y="56"/>
                    <a:pt x="12" y="56"/>
                    <a:pt x="12" y="56"/>
                  </a:cubicBezTo>
                  <a:cubicBezTo>
                    <a:pt x="15" y="61"/>
                    <a:pt x="16" y="66"/>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1"/>
                    <a:pt x="15" y="71"/>
                  </a:cubicBezTo>
                  <a:cubicBezTo>
                    <a:pt x="15" y="71"/>
                    <a:pt x="15" y="71"/>
                    <a:pt x="15" y="71"/>
                  </a:cubicBezTo>
                  <a:cubicBezTo>
                    <a:pt x="15" y="72"/>
                    <a:pt x="15" y="72"/>
                    <a:pt x="15" y="73"/>
                  </a:cubicBezTo>
                  <a:cubicBezTo>
                    <a:pt x="15" y="74"/>
                    <a:pt x="15" y="78"/>
                    <a:pt x="17" y="81"/>
                  </a:cubicBezTo>
                  <a:cubicBezTo>
                    <a:pt x="18" y="82"/>
                    <a:pt x="18" y="82"/>
                    <a:pt x="18" y="82"/>
                  </a:cubicBezTo>
                  <a:cubicBezTo>
                    <a:pt x="15" y="76"/>
                    <a:pt x="17" y="70"/>
                    <a:pt x="17" y="64"/>
                  </a:cubicBezTo>
                  <a:cubicBezTo>
                    <a:pt x="18" y="57"/>
                    <a:pt x="12" y="52"/>
                    <a:pt x="6" y="42"/>
                  </a:cubicBezTo>
                  <a:cubicBezTo>
                    <a:pt x="0" y="31"/>
                    <a:pt x="4" y="21"/>
                    <a:pt x="12" y="16"/>
                  </a:cubicBezTo>
                  <a:cubicBezTo>
                    <a:pt x="21" y="12"/>
                    <a:pt x="20" y="12"/>
                    <a:pt x="26" y="6"/>
                  </a:cubicBezTo>
                  <a:cubicBezTo>
                    <a:pt x="30" y="3"/>
                    <a:pt x="33" y="1"/>
                    <a:pt x="36" y="1"/>
                  </a:cubicBezTo>
                  <a:cubicBezTo>
                    <a:pt x="39" y="1"/>
                    <a:pt x="42" y="2"/>
                    <a:pt x="46" y="4"/>
                  </a:cubicBezTo>
                  <a:cubicBezTo>
                    <a:pt x="53" y="8"/>
                    <a:pt x="52" y="13"/>
                    <a:pt x="63" y="13"/>
                  </a:cubicBezTo>
                  <a:cubicBezTo>
                    <a:pt x="73" y="13"/>
                    <a:pt x="77" y="13"/>
                    <a:pt x="81" y="24"/>
                  </a:cubicBezTo>
                  <a:cubicBezTo>
                    <a:pt x="83" y="30"/>
                    <a:pt x="83" y="35"/>
                    <a:pt x="82" y="35"/>
                  </a:cubicBezTo>
                  <a:cubicBezTo>
                    <a:pt x="81" y="35"/>
                    <a:pt x="80" y="33"/>
                    <a:pt x="79" y="28"/>
                  </a:cubicBezTo>
                  <a:cubicBezTo>
                    <a:pt x="76" y="17"/>
                    <a:pt x="70" y="15"/>
                    <a:pt x="64" y="15"/>
                  </a:cubicBezTo>
                  <a:cubicBezTo>
                    <a:pt x="62" y="15"/>
                    <a:pt x="61" y="15"/>
                    <a:pt x="59" y="15"/>
                  </a:cubicBezTo>
                  <a:cubicBezTo>
                    <a:pt x="58" y="15"/>
                    <a:pt x="57" y="16"/>
                    <a:pt x="56" y="16"/>
                  </a:cubicBezTo>
                  <a:cubicBezTo>
                    <a:pt x="52" y="16"/>
                    <a:pt x="50" y="14"/>
                    <a:pt x="47" y="11"/>
                  </a:cubicBezTo>
                  <a:cubicBezTo>
                    <a:pt x="45" y="9"/>
                    <a:pt x="43" y="8"/>
                    <a:pt x="40" y="8"/>
                  </a:cubicBezTo>
                  <a:cubicBezTo>
                    <a:pt x="35" y="8"/>
                    <a:pt x="29" y="11"/>
                    <a:pt x="21" y="15"/>
                  </a:cubicBezTo>
                  <a:cubicBezTo>
                    <a:pt x="8" y="23"/>
                    <a:pt x="4" y="45"/>
                    <a:pt x="19" y="53"/>
                  </a:cubicBezTo>
                  <a:cubicBezTo>
                    <a:pt x="24" y="55"/>
                    <a:pt x="28" y="56"/>
                    <a:pt x="32" y="57"/>
                  </a:cubicBezTo>
                  <a:cubicBezTo>
                    <a:pt x="33" y="56"/>
                    <a:pt x="35" y="56"/>
                    <a:pt x="37" y="56"/>
                  </a:cubicBezTo>
                  <a:cubicBezTo>
                    <a:pt x="38" y="56"/>
                    <a:pt x="39" y="56"/>
                    <a:pt x="40" y="56"/>
                  </a:cubicBezTo>
                  <a:cubicBezTo>
                    <a:pt x="41" y="55"/>
                    <a:pt x="43" y="54"/>
                    <a:pt x="45" y="54"/>
                  </a:cubicBezTo>
                  <a:cubicBezTo>
                    <a:pt x="46" y="54"/>
                    <a:pt x="47" y="54"/>
                    <a:pt x="48" y="55"/>
                  </a:cubicBezTo>
                  <a:cubicBezTo>
                    <a:pt x="48" y="54"/>
                    <a:pt x="48" y="54"/>
                    <a:pt x="48" y="54"/>
                  </a:cubicBezTo>
                  <a:cubicBezTo>
                    <a:pt x="48" y="54"/>
                    <a:pt x="48" y="54"/>
                    <a:pt x="48" y="54"/>
                  </a:cubicBezTo>
                  <a:cubicBezTo>
                    <a:pt x="48" y="53"/>
                    <a:pt x="45" y="53"/>
                    <a:pt x="43" y="53"/>
                  </a:cubicBezTo>
                  <a:cubicBezTo>
                    <a:pt x="43" y="53"/>
                    <a:pt x="43" y="53"/>
                    <a:pt x="43" y="53"/>
                  </a:cubicBezTo>
                  <a:cubicBezTo>
                    <a:pt x="42" y="53"/>
                    <a:pt x="40" y="54"/>
                    <a:pt x="39" y="54"/>
                  </a:cubicBezTo>
                  <a:cubicBezTo>
                    <a:pt x="39" y="54"/>
                    <a:pt x="38" y="54"/>
                    <a:pt x="38" y="54"/>
                  </a:cubicBezTo>
                  <a:cubicBezTo>
                    <a:pt x="36" y="54"/>
                    <a:pt x="33" y="53"/>
                    <a:pt x="30" y="53"/>
                  </a:cubicBezTo>
                  <a:cubicBezTo>
                    <a:pt x="30" y="53"/>
                    <a:pt x="30" y="53"/>
                    <a:pt x="30" y="53"/>
                  </a:cubicBezTo>
                  <a:cubicBezTo>
                    <a:pt x="24" y="52"/>
                    <a:pt x="19" y="49"/>
                    <a:pt x="16" y="44"/>
                  </a:cubicBezTo>
                  <a:cubicBezTo>
                    <a:pt x="14" y="41"/>
                    <a:pt x="14" y="38"/>
                    <a:pt x="14" y="34"/>
                  </a:cubicBezTo>
                  <a:cubicBezTo>
                    <a:pt x="14" y="31"/>
                    <a:pt x="14" y="29"/>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5"/>
                    <a:pt x="15" y="25"/>
                  </a:cubicBezTo>
                  <a:cubicBezTo>
                    <a:pt x="15" y="25"/>
                    <a:pt x="15" y="25"/>
                    <a:pt x="15" y="25"/>
                  </a:cubicBezTo>
                  <a:cubicBezTo>
                    <a:pt x="17" y="20"/>
                    <a:pt x="23" y="16"/>
                    <a:pt x="29" y="13"/>
                  </a:cubicBezTo>
                  <a:cubicBezTo>
                    <a:pt x="32" y="12"/>
                    <a:pt x="36"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40" y="11"/>
                    <a:pt x="40" y="11"/>
                    <a:pt x="40" y="11"/>
                  </a:cubicBezTo>
                  <a:cubicBezTo>
                    <a:pt x="40" y="11"/>
                    <a:pt x="40" y="11"/>
                    <a:pt x="40" y="11"/>
                  </a:cubicBezTo>
                  <a:cubicBezTo>
                    <a:pt x="40" y="11"/>
                    <a:pt x="40" y="11"/>
                    <a:pt x="40" y="11"/>
                  </a:cubicBezTo>
                  <a:cubicBezTo>
                    <a:pt x="44" y="11"/>
                    <a:pt x="46" y="13"/>
                    <a:pt x="47" y="15"/>
                  </a:cubicBezTo>
                  <a:cubicBezTo>
                    <a:pt x="48" y="15"/>
                    <a:pt x="48" y="15"/>
                    <a:pt x="48" y="15"/>
                  </a:cubicBezTo>
                  <a:cubicBezTo>
                    <a:pt x="49" y="17"/>
                    <a:pt x="51" y="18"/>
                    <a:pt x="54" y="18"/>
                  </a:cubicBezTo>
                  <a:cubicBezTo>
                    <a:pt x="54" y="18"/>
                    <a:pt x="54" y="18"/>
                    <a:pt x="54" y="18"/>
                  </a:cubicBezTo>
                  <a:cubicBezTo>
                    <a:pt x="55" y="18"/>
                    <a:pt x="57" y="18"/>
                    <a:pt x="58" y="17"/>
                  </a:cubicBezTo>
                  <a:cubicBezTo>
                    <a:pt x="58" y="17"/>
                    <a:pt x="58" y="17"/>
                    <a:pt x="58" y="17"/>
                  </a:cubicBezTo>
                  <a:cubicBezTo>
                    <a:pt x="60" y="17"/>
                    <a:pt x="62" y="17"/>
                    <a:pt x="64" y="17"/>
                  </a:cubicBezTo>
                  <a:cubicBezTo>
                    <a:pt x="70" y="17"/>
                    <a:pt x="75" y="19"/>
                    <a:pt x="77" y="24"/>
                  </a:cubicBezTo>
                  <a:cubicBezTo>
                    <a:pt x="77" y="26"/>
                    <a:pt x="77" y="28"/>
                    <a:pt x="78" y="30"/>
                  </a:cubicBezTo>
                  <a:cubicBezTo>
                    <a:pt x="79" y="37"/>
                    <a:pt x="80" y="44"/>
                    <a:pt x="91" y="50"/>
                  </a:cubicBezTo>
                  <a:cubicBezTo>
                    <a:pt x="105" y="57"/>
                    <a:pt x="111" y="61"/>
                    <a:pt x="114" y="75"/>
                  </a:cubicBezTo>
                  <a:cubicBezTo>
                    <a:pt x="114" y="77"/>
                    <a:pt x="115" y="80"/>
                    <a:pt x="115" y="82"/>
                  </a:cubicBezTo>
                  <a:cubicBezTo>
                    <a:pt x="116" y="89"/>
                    <a:pt x="116" y="92"/>
                    <a:pt x="124" y="100"/>
                  </a:cubicBezTo>
                  <a:cubicBezTo>
                    <a:pt x="129" y="105"/>
                    <a:pt x="131" y="109"/>
                    <a:pt x="131" y="112"/>
                  </a:cubicBezTo>
                  <a:cubicBezTo>
                    <a:pt x="131" y="113"/>
                    <a:pt x="131" y="114"/>
                    <a:pt x="130" y="115"/>
                  </a:cubicBezTo>
                  <a:cubicBezTo>
                    <a:pt x="130" y="115"/>
                    <a:pt x="130" y="115"/>
                    <a:pt x="130" y="115"/>
                  </a:cubicBezTo>
                  <a:cubicBezTo>
                    <a:pt x="129" y="117"/>
                    <a:pt x="128" y="117"/>
                    <a:pt x="128" y="118"/>
                  </a:cubicBezTo>
                  <a:cubicBezTo>
                    <a:pt x="128" y="119"/>
                    <a:pt x="129" y="120"/>
                    <a:pt x="130" y="121"/>
                  </a:cubicBezTo>
                  <a:cubicBezTo>
                    <a:pt x="131" y="123"/>
                    <a:pt x="131" y="124"/>
                    <a:pt x="131" y="125"/>
                  </a:cubicBezTo>
                  <a:cubicBezTo>
                    <a:pt x="131" y="126"/>
                    <a:pt x="131" y="126"/>
                    <a:pt x="130" y="127"/>
                  </a:cubicBezTo>
                  <a:cubicBezTo>
                    <a:pt x="130" y="128"/>
                    <a:pt x="130" y="128"/>
                    <a:pt x="130" y="128"/>
                  </a:cubicBezTo>
                  <a:cubicBezTo>
                    <a:pt x="129" y="129"/>
                    <a:pt x="129" y="129"/>
                    <a:pt x="129" y="130"/>
                  </a:cubicBezTo>
                  <a:cubicBezTo>
                    <a:pt x="129" y="131"/>
                    <a:pt x="129" y="131"/>
                    <a:pt x="130" y="133"/>
                  </a:cubicBezTo>
                  <a:cubicBezTo>
                    <a:pt x="131" y="134"/>
                    <a:pt x="131" y="135"/>
                    <a:pt x="131" y="135"/>
                  </a:cubicBezTo>
                  <a:cubicBezTo>
                    <a:pt x="131" y="136"/>
                    <a:pt x="131" y="137"/>
                    <a:pt x="130" y="138"/>
                  </a:cubicBezTo>
                  <a:cubicBezTo>
                    <a:pt x="130" y="138"/>
                    <a:pt x="130" y="138"/>
                    <a:pt x="130" y="138"/>
                  </a:cubicBezTo>
                  <a:cubicBezTo>
                    <a:pt x="130" y="139"/>
                    <a:pt x="130" y="139"/>
                    <a:pt x="130" y="140"/>
                  </a:cubicBezTo>
                  <a:cubicBezTo>
                    <a:pt x="130" y="140"/>
                    <a:pt x="130" y="141"/>
                    <a:pt x="130" y="141"/>
                  </a:cubicBezTo>
                  <a:cubicBezTo>
                    <a:pt x="130" y="142"/>
                    <a:pt x="130" y="142"/>
                    <a:pt x="130" y="142"/>
                  </a:cubicBezTo>
                  <a:cubicBezTo>
                    <a:pt x="131" y="142"/>
                    <a:pt x="131" y="143"/>
                    <a:pt x="131" y="143"/>
                  </a:cubicBezTo>
                  <a:cubicBezTo>
                    <a:pt x="131" y="144"/>
                    <a:pt x="131" y="144"/>
                    <a:pt x="131" y="144"/>
                  </a:cubicBezTo>
                  <a:cubicBezTo>
                    <a:pt x="131" y="144"/>
                    <a:pt x="131" y="144"/>
                    <a:pt x="131" y="144"/>
                  </a:cubicBezTo>
                  <a:cubicBezTo>
                    <a:pt x="130" y="145"/>
                    <a:pt x="130" y="145"/>
                    <a:pt x="130" y="145"/>
                  </a:cubicBezTo>
                  <a:cubicBezTo>
                    <a:pt x="130" y="146"/>
                    <a:pt x="130" y="146"/>
                    <a:pt x="131" y="147"/>
                  </a:cubicBezTo>
                  <a:cubicBezTo>
                    <a:pt x="131" y="148"/>
                    <a:pt x="131" y="148"/>
                    <a:pt x="131" y="149"/>
                  </a:cubicBezTo>
                  <a:cubicBezTo>
                    <a:pt x="131" y="149"/>
                    <a:pt x="131" y="150"/>
                    <a:pt x="131" y="150"/>
                  </a:cubicBezTo>
                  <a:cubicBezTo>
                    <a:pt x="131" y="151"/>
                    <a:pt x="131" y="151"/>
                    <a:pt x="131" y="151"/>
                  </a:cubicBezTo>
                  <a:cubicBezTo>
                    <a:pt x="131" y="151"/>
                    <a:pt x="131" y="151"/>
                    <a:pt x="131" y="152"/>
                  </a:cubicBezTo>
                  <a:cubicBezTo>
                    <a:pt x="131" y="152"/>
                    <a:pt x="131" y="153"/>
                    <a:pt x="131" y="155"/>
                  </a:cubicBezTo>
                  <a:cubicBezTo>
                    <a:pt x="131" y="155"/>
                    <a:pt x="131" y="155"/>
                    <a:pt x="131" y="155"/>
                  </a:cubicBezTo>
                  <a:cubicBezTo>
                    <a:pt x="131" y="157"/>
                    <a:pt x="131" y="159"/>
                    <a:pt x="129" y="161"/>
                  </a:cubicBezTo>
                  <a:cubicBezTo>
                    <a:pt x="129" y="161"/>
                    <a:pt x="129" y="161"/>
                    <a:pt x="129" y="161"/>
                  </a:cubicBezTo>
                  <a:cubicBezTo>
                    <a:pt x="129" y="162"/>
                    <a:pt x="128" y="162"/>
                    <a:pt x="126" y="162"/>
                  </a:cubicBezTo>
                  <a:cubicBezTo>
                    <a:pt x="126" y="162"/>
                    <a:pt x="126" y="162"/>
                    <a:pt x="126" y="162"/>
                  </a:cubicBezTo>
                  <a:cubicBezTo>
                    <a:pt x="126" y="162"/>
                    <a:pt x="125" y="162"/>
                    <a:pt x="125" y="162"/>
                  </a:cubicBezTo>
                  <a:cubicBezTo>
                    <a:pt x="119" y="161"/>
                    <a:pt x="117" y="155"/>
                    <a:pt x="116" y="151"/>
                  </a:cubicBezTo>
                  <a:cubicBezTo>
                    <a:pt x="115" y="148"/>
                    <a:pt x="114" y="147"/>
                    <a:pt x="114" y="147"/>
                  </a:cubicBezTo>
                  <a:cubicBezTo>
                    <a:pt x="113" y="147"/>
                    <a:pt x="113" y="148"/>
                    <a:pt x="113" y="150"/>
                  </a:cubicBezTo>
                  <a:cubicBezTo>
                    <a:pt x="112" y="152"/>
                    <a:pt x="112" y="153"/>
                    <a:pt x="112" y="155"/>
                  </a:cubicBezTo>
                  <a:cubicBezTo>
                    <a:pt x="112" y="158"/>
                    <a:pt x="113" y="160"/>
                    <a:pt x="116" y="163"/>
                  </a:cubicBezTo>
                  <a:cubicBezTo>
                    <a:pt x="117" y="165"/>
                    <a:pt x="118" y="166"/>
                    <a:pt x="118" y="167"/>
                  </a:cubicBezTo>
                  <a:cubicBezTo>
                    <a:pt x="118" y="168"/>
                    <a:pt x="118" y="169"/>
                    <a:pt x="117" y="169"/>
                  </a:cubicBezTo>
                  <a:cubicBezTo>
                    <a:pt x="117" y="170"/>
                    <a:pt x="117" y="170"/>
                    <a:pt x="116" y="170"/>
                  </a:cubicBezTo>
                  <a:cubicBezTo>
                    <a:pt x="116" y="171"/>
                    <a:pt x="116" y="171"/>
                    <a:pt x="116" y="171"/>
                  </a:cubicBezTo>
                  <a:cubicBezTo>
                    <a:pt x="116" y="172"/>
                    <a:pt x="117" y="173"/>
                    <a:pt x="117" y="173"/>
                  </a:cubicBezTo>
                  <a:cubicBezTo>
                    <a:pt x="118" y="174"/>
                    <a:pt x="118" y="174"/>
                    <a:pt x="119" y="175"/>
                  </a:cubicBezTo>
                  <a:cubicBezTo>
                    <a:pt x="119" y="175"/>
                    <a:pt x="120" y="176"/>
                    <a:pt x="120" y="177"/>
                  </a:cubicBezTo>
                  <a:cubicBezTo>
                    <a:pt x="121" y="176"/>
                    <a:pt x="121" y="176"/>
                    <a:pt x="121" y="175"/>
                  </a:cubicBezTo>
                  <a:cubicBezTo>
                    <a:pt x="119" y="173"/>
                    <a:pt x="115" y="172"/>
                    <a:pt x="119" y="169"/>
                  </a:cubicBezTo>
                  <a:cubicBezTo>
                    <a:pt x="122" y="167"/>
                    <a:pt x="120" y="165"/>
                    <a:pt x="116" y="161"/>
                  </a:cubicBezTo>
                  <a:cubicBezTo>
                    <a:pt x="113" y="158"/>
                    <a:pt x="114" y="154"/>
                    <a:pt x="115" y="154"/>
                  </a:cubicBezTo>
                  <a:cubicBezTo>
                    <a:pt x="115" y="154"/>
                    <a:pt x="115" y="155"/>
                    <a:pt x="116" y="157"/>
                  </a:cubicBezTo>
                  <a:cubicBezTo>
                    <a:pt x="116" y="157"/>
                    <a:pt x="118" y="164"/>
                    <a:pt x="125" y="164"/>
                  </a:cubicBezTo>
                  <a:cubicBezTo>
                    <a:pt x="130" y="164"/>
                    <a:pt x="131" y="161"/>
                    <a:pt x="133" y="161"/>
                  </a:cubicBezTo>
                  <a:cubicBezTo>
                    <a:pt x="133" y="161"/>
                    <a:pt x="134" y="162"/>
                    <a:pt x="135" y="163"/>
                  </a:cubicBezTo>
                  <a:cubicBezTo>
                    <a:pt x="136" y="164"/>
                    <a:pt x="137" y="164"/>
                    <a:pt x="139" y="164"/>
                  </a:cubicBezTo>
                  <a:cubicBezTo>
                    <a:pt x="142" y="164"/>
                    <a:pt x="146" y="162"/>
                    <a:pt x="148" y="158"/>
                  </a:cubicBezTo>
                  <a:cubicBezTo>
                    <a:pt x="149" y="157"/>
                    <a:pt x="149" y="157"/>
                    <a:pt x="149" y="157"/>
                  </a:cubicBezTo>
                  <a:cubicBezTo>
                    <a:pt x="150" y="157"/>
                    <a:pt x="148" y="164"/>
                    <a:pt x="145" y="167"/>
                  </a:cubicBezTo>
                  <a:cubicBezTo>
                    <a:pt x="141" y="169"/>
                    <a:pt x="140" y="174"/>
                    <a:pt x="132" y="175"/>
                  </a:cubicBezTo>
                  <a:cubicBezTo>
                    <a:pt x="131" y="175"/>
                    <a:pt x="130" y="175"/>
                    <a:pt x="130" y="176"/>
                  </a:cubicBezTo>
                  <a:cubicBezTo>
                    <a:pt x="130" y="176"/>
                    <a:pt x="131" y="176"/>
                    <a:pt x="131" y="176"/>
                  </a:cubicBezTo>
                  <a:cubicBezTo>
                    <a:pt x="135" y="176"/>
                    <a:pt x="140" y="175"/>
                    <a:pt x="144" y="173"/>
                  </a:cubicBezTo>
                  <a:cubicBezTo>
                    <a:pt x="144" y="173"/>
                    <a:pt x="144" y="173"/>
                    <a:pt x="144" y="173"/>
                  </a:cubicBezTo>
                  <a:cubicBezTo>
                    <a:pt x="144" y="173"/>
                    <a:pt x="144" y="173"/>
                    <a:pt x="144" y="173"/>
                  </a:cubicBezTo>
                  <a:cubicBezTo>
                    <a:pt x="144" y="173"/>
                    <a:pt x="144" y="173"/>
                    <a:pt x="144" y="173"/>
                  </a:cubicBezTo>
                  <a:cubicBezTo>
                    <a:pt x="140" y="175"/>
                    <a:pt x="136" y="176"/>
                    <a:pt x="132" y="176"/>
                  </a:cubicBezTo>
                  <a:cubicBezTo>
                    <a:pt x="132" y="176"/>
                    <a:pt x="132" y="176"/>
                    <a:pt x="132" y="176"/>
                  </a:cubicBezTo>
                  <a:cubicBezTo>
                    <a:pt x="131" y="176"/>
                    <a:pt x="130" y="176"/>
                    <a:pt x="129" y="176"/>
                  </a:cubicBezTo>
                  <a:cubicBezTo>
                    <a:pt x="129" y="176"/>
                    <a:pt x="132" y="177"/>
                    <a:pt x="134" y="177"/>
                  </a:cubicBezTo>
                  <a:cubicBezTo>
                    <a:pt x="137" y="177"/>
                    <a:pt x="139" y="176"/>
                    <a:pt x="141" y="176"/>
                  </a:cubicBezTo>
                  <a:cubicBezTo>
                    <a:pt x="141" y="176"/>
                    <a:pt x="141" y="176"/>
                    <a:pt x="142" y="176"/>
                  </a:cubicBezTo>
                  <a:cubicBezTo>
                    <a:pt x="144" y="176"/>
                    <a:pt x="143" y="181"/>
                    <a:pt x="136" y="182"/>
                  </a:cubicBezTo>
                  <a:cubicBezTo>
                    <a:pt x="132" y="183"/>
                    <a:pt x="130" y="183"/>
                    <a:pt x="130" y="184"/>
                  </a:cubicBezTo>
                  <a:cubicBezTo>
                    <a:pt x="131" y="184"/>
                    <a:pt x="131" y="184"/>
                    <a:pt x="132" y="184"/>
                  </a:cubicBezTo>
                  <a:cubicBezTo>
                    <a:pt x="135" y="184"/>
                    <a:pt x="137" y="183"/>
                    <a:pt x="140" y="182"/>
                  </a:cubicBezTo>
                  <a:cubicBezTo>
                    <a:pt x="140" y="183"/>
                    <a:pt x="140" y="183"/>
                    <a:pt x="140" y="183"/>
                  </a:cubicBezTo>
                  <a:cubicBezTo>
                    <a:pt x="138" y="184"/>
                    <a:pt x="135" y="184"/>
                    <a:pt x="132" y="184"/>
                  </a:cubicBezTo>
                  <a:cubicBezTo>
                    <a:pt x="131" y="184"/>
                    <a:pt x="131" y="184"/>
                    <a:pt x="130" y="184"/>
                  </a:cubicBezTo>
                  <a:cubicBezTo>
                    <a:pt x="131" y="184"/>
                    <a:pt x="133" y="185"/>
                    <a:pt x="135" y="185"/>
                  </a:cubicBezTo>
                  <a:cubicBezTo>
                    <a:pt x="136" y="185"/>
                    <a:pt x="137" y="185"/>
                    <a:pt x="138" y="184"/>
                  </a:cubicBezTo>
                  <a:cubicBezTo>
                    <a:pt x="138" y="184"/>
                    <a:pt x="138" y="184"/>
                    <a:pt x="138" y="184"/>
                  </a:cubicBezTo>
                  <a:cubicBezTo>
                    <a:pt x="141" y="184"/>
                    <a:pt x="140" y="191"/>
                    <a:pt x="135" y="193"/>
                  </a:cubicBezTo>
                  <a:cubicBezTo>
                    <a:pt x="134" y="193"/>
                    <a:pt x="134" y="193"/>
                    <a:pt x="134" y="194"/>
                  </a:cubicBezTo>
                  <a:cubicBezTo>
                    <a:pt x="135" y="193"/>
                    <a:pt x="137" y="193"/>
                    <a:pt x="138" y="193"/>
                  </a:cubicBezTo>
                  <a:cubicBezTo>
                    <a:pt x="138" y="193"/>
                    <a:pt x="138" y="193"/>
                    <a:pt x="138" y="193"/>
                  </a:cubicBezTo>
                  <a:cubicBezTo>
                    <a:pt x="138" y="193"/>
                    <a:pt x="138" y="193"/>
                    <a:pt x="138" y="193"/>
                  </a:cubicBezTo>
                  <a:cubicBezTo>
                    <a:pt x="138" y="193"/>
                    <a:pt x="138" y="193"/>
                    <a:pt x="138" y="193"/>
                  </a:cubicBezTo>
                  <a:cubicBezTo>
                    <a:pt x="139" y="193"/>
                    <a:pt x="140" y="195"/>
                    <a:pt x="140" y="196"/>
                  </a:cubicBezTo>
                  <a:cubicBezTo>
                    <a:pt x="140" y="195"/>
                    <a:pt x="140" y="195"/>
                    <a:pt x="141" y="194"/>
                  </a:cubicBezTo>
                  <a:cubicBezTo>
                    <a:pt x="141" y="193"/>
                    <a:pt x="141" y="193"/>
                    <a:pt x="141" y="193"/>
                  </a:cubicBezTo>
                  <a:cubicBezTo>
                    <a:pt x="142" y="193"/>
                    <a:pt x="142" y="192"/>
                    <a:pt x="142" y="191"/>
                  </a:cubicBezTo>
                  <a:cubicBezTo>
                    <a:pt x="142" y="190"/>
                    <a:pt x="142" y="189"/>
                    <a:pt x="141" y="188"/>
                  </a:cubicBezTo>
                  <a:cubicBezTo>
                    <a:pt x="141" y="188"/>
                    <a:pt x="141" y="187"/>
                    <a:pt x="141" y="187"/>
                  </a:cubicBezTo>
                  <a:cubicBezTo>
                    <a:pt x="141" y="186"/>
                    <a:pt x="142" y="185"/>
                    <a:pt x="144" y="183"/>
                  </a:cubicBezTo>
                  <a:cubicBezTo>
                    <a:pt x="145" y="182"/>
                    <a:pt x="146" y="181"/>
                    <a:pt x="146" y="180"/>
                  </a:cubicBezTo>
                  <a:cubicBezTo>
                    <a:pt x="146" y="179"/>
                    <a:pt x="146" y="179"/>
                    <a:pt x="146" y="178"/>
                  </a:cubicBezTo>
                  <a:cubicBezTo>
                    <a:pt x="145" y="178"/>
                    <a:pt x="145" y="177"/>
                    <a:pt x="145" y="177"/>
                  </a:cubicBezTo>
                  <a:cubicBezTo>
                    <a:pt x="145" y="176"/>
                    <a:pt x="146" y="175"/>
                    <a:pt x="148" y="173"/>
                  </a:cubicBezTo>
                  <a:cubicBezTo>
                    <a:pt x="149" y="172"/>
                    <a:pt x="149" y="172"/>
                    <a:pt x="149" y="171"/>
                  </a:cubicBezTo>
                  <a:cubicBezTo>
                    <a:pt x="149" y="170"/>
                    <a:pt x="149" y="170"/>
                    <a:pt x="148" y="169"/>
                  </a:cubicBezTo>
                  <a:cubicBezTo>
                    <a:pt x="148" y="168"/>
                    <a:pt x="148" y="168"/>
                    <a:pt x="148" y="168"/>
                  </a:cubicBezTo>
                  <a:cubicBezTo>
                    <a:pt x="148" y="167"/>
                    <a:pt x="147" y="167"/>
                    <a:pt x="147" y="166"/>
                  </a:cubicBezTo>
                  <a:cubicBezTo>
                    <a:pt x="147" y="165"/>
                    <a:pt x="148" y="164"/>
                    <a:pt x="150" y="163"/>
                  </a:cubicBezTo>
                  <a:cubicBezTo>
                    <a:pt x="152" y="161"/>
                    <a:pt x="153" y="158"/>
                    <a:pt x="153" y="154"/>
                  </a:cubicBezTo>
                  <a:cubicBezTo>
                    <a:pt x="153" y="153"/>
                    <a:pt x="153" y="152"/>
                    <a:pt x="152" y="151"/>
                  </a:cubicBezTo>
                  <a:cubicBezTo>
                    <a:pt x="152" y="147"/>
                    <a:pt x="151" y="147"/>
                    <a:pt x="151" y="147"/>
                  </a:cubicBezTo>
                  <a:cubicBezTo>
                    <a:pt x="151" y="147"/>
                    <a:pt x="150" y="148"/>
                    <a:pt x="149" y="150"/>
                  </a:cubicBezTo>
                  <a:cubicBezTo>
                    <a:pt x="149" y="150"/>
                    <a:pt x="149" y="151"/>
                    <a:pt x="149" y="152"/>
                  </a:cubicBezTo>
                  <a:cubicBezTo>
                    <a:pt x="148" y="156"/>
                    <a:pt x="147" y="162"/>
                    <a:pt x="139" y="162"/>
                  </a:cubicBezTo>
                  <a:cubicBezTo>
                    <a:pt x="137" y="162"/>
                    <a:pt x="136" y="161"/>
                    <a:pt x="135" y="160"/>
                  </a:cubicBezTo>
                  <a:cubicBezTo>
                    <a:pt x="134" y="159"/>
                    <a:pt x="134" y="157"/>
                    <a:pt x="134" y="156"/>
                  </a:cubicBezTo>
                  <a:cubicBezTo>
                    <a:pt x="134" y="155"/>
                    <a:pt x="134" y="153"/>
                    <a:pt x="134" y="152"/>
                  </a:cubicBezTo>
                  <a:cubicBezTo>
                    <a:pt x="134" y="152"/>
                    <a:pt x="135" y="151"/>
                    <a:pt x="135" y="151"/>
                  </a:cubicBezTo>
                  <a:cubicBezTo>
                    <a:pt x="135" y="151"/>
                    <a:pt x="134" y="150"/>
                    <a:pt x="134" y="150"/>
                  </a:cubicBezTo>
                  <a:cubicBezTo>
                    <a:pt x="134" y="149"/>
                    <a:pt x="134" y="149"/>
                    <a:pt x="134" y="148"/>
                  </a:cubicBezTo>
                  <a:cubicBezTo>
                    <a:pt x="134" y="148"/>
                    <a:pt x="134" y="147"/>
                    <a:pt x="134" y="147"/>
                  </a:cubicBezTo>
                  <a:cubicBezTo>
                    <a:pt x="135" y="146"/>
                    <a:pt x="135" y="145"/>
                    <a:pt x="135" y="145"/>
                  </a:cubicBezTo>
                  <a:cubicBezTo>
                    <a:pt x="135" y="145"/>
                    <a:pt x="135" y="145"/>
                    <a:pt x="134" y="144"/>
                  </a:cubicBezTo>
                  <a:cubicBezTo>
                    <a:pt x="134" y="144"/>
                    <a:pt x="134" y="144"/>
                    <a:pt x="134" y="144"/>
                  </a:cubicBezTo>
                  <a:cubicBezTo>
                    <a:pt x="134" y="143"/>
                    <a:pt x="134" y="143"/>
                    <a:pt x="134" y="143"/>
                  </a:cubicBezTo>
                  <a:cubicBezTo>
                    <a:pt x="134" y="142"/>
                    <a:pt x="134" y="142"/>
                    <a:pt x="134" y="142"/>
                  </a:cubicBezTo>
                  <a:cubicBezTo>
                    <a:pt x="135" y="141"/>
                    <a:pt x="135" y="141"/>
                    <a:pt x="135" y="140"/>
                  </a:cubicBezTo>
                  <a:cubicBezTo>
                    <a:pt x="135" y="140"/>
                    <a:pt x="135" y="140"/>
                    <a:pt x="135" y="140"/>
                  </a:cubicBezTo>
                  <a:cubicBezTo>
                    <a:pt x="135" y="139"/>
                    <a:pt x="135" y="139"/>
                    <a:pt x="135" y="138"/>
                  </a:cubicBezTo>
                  <a:cubicBezTo>
                    <a:pt x="135" y="138"/>
                    <a:pt x="134" y="137"/>
                    <a:pt x="134" y="136"/>
                  </a:cubicBezTo>
                  <a:cubicBezTo>
                    <a:pt x="134" y="135"/>
                    <a:pt x="135" y="133"/>
                    <a:pt x="135" y="132"/>
                  </a:cubicBezTo>
                  <a:cubicBezTo>
                    <a:pt x="136" y="131"/>
                    <a:pt x="136" y="130"/>
                    <a:pt x="136" y="130"/>
                  </a:cubicBezTo>
                  <a:cubicBezTo>
                    <a:pt x="136" y="129"/>
                    <a:pt x="135" y="128"/>
                    <a:pt x="135" y="127"/>
                  </a:cubicBezTo>
                  <a:cubicBezTo>
                    <a:pt x="135" y="126"/>
                    <a:pt x="134" y="126"/>
                    <a:pt x="134" y="125"/>
                  </a:cubicBezTo>
                  <a:cubicBezTo>
                    <a:pt x="134" y="125"/>
                    <a:pt x="134" y="125"/>
                    <a:pt x="134" y="124"/>
                  </a:cubicBezTo>
                  <a:cubicBezTo>
                    <a:pt x="134" y="123"/>
                    <a:pt x="135" y="122"/>
                    <a:pt x="136" y="121"/>
                  </a:cubicBezTo>
                  <a:cubicBezTo>
                    <a:pt x="136" y="120"/>
                    <a:pt x="136" y="120"/>
                    <a:pt x="137" y="119"/>
                  </a:cubicBezTo>
                  <a:cubicBezTo>
                    <a:pt x="137" y="119"/>
                    <a:pt x="137" y="119"/>
                    <a:pt x="137" y="118"/>
                  </a:cubicBezTo>
                  <a:cubicBezTo>
                    <a:pt x="137" y="118"/>
                    <a:pt x="136" y="117"/>
                    <a:pt x="135" y="115"/>
                  </a:cubicBezTo>
                  <a:cubicBezTo>
                    <a:pt x="134" y="114"/>
                    <a:pt x="134" y="113"/>
                    <a:pt x="134" y="112"/>
                  </a:cubicBezTo>
                  <a:cubicBezTo>
                    <a:pt x="134" y="110"/>
                    <a:pt x="135" y="107"/>
                    <a:pt x="138" y="104"/>
                  </a:cubicBezTo>
                  <a:cubicBezTo>
                    <a:pt x="139" y="102"/>
                    <a:pt x="140" y="101"/>
                    <a:pt x="141" y="100"/>
                  </a:cubicBezTo>
                  <a:cubicBezTo>
                    <a:pt x="145" y="96"/>
                    <a:pt x="149" y="92"/>
                    <a:pt x="150" y="81"/>
                  </a:cubicBezTo>
                  <a:cubicBezTo>
                    <a:pt x="152" y="67"/>
                    <a:pt x="153" y="61"/>
                    <a:pt x="172" y="51"/>
                  </a:cubicBezTo>
                  <a:cubicBezTo>
                    <a:pt x="178" y="48"/>
                    <a:pt x="181" y="46"/>
                    <a:pt x="183" y="43"/>
                  </a:cubicBezTo>
                  <a:cubicBezTo>
                    <a:pt x="185" y="40"/>
                    <a:pt x="186" y="36"/>
                    <a:pt x="187" y="30"/>
                  </a:cubicBezTo>
                  <a:cubicBezTo>
                    <a:pt x="187" y="30"/>
                    <a:pt x="187" y="30"/>
                    <a:pt x="187" y="30"/>
                  </a:cubicBezTo>
                  <a:cubicBezTo>
                    <a:pt x="190" y="18"/>
                    <a:pt x="195" y="16"/>
                    <a:pt x="200" y="16"/>
                  </a:cubicBezTo>
                  <a:cubicBezTo>
                    <a:pt x="201" y="16"/>
                    <a:pt x="201" y="16"/>
                    <a:pt x="201" y="16"/>
                  </a:cubicBezTo>
                  <a:cubicBezTo>
                    <a:pt x="203" y="17"/>
                    <a:pt x="204" y="17"/>
                    <a:pt x="206" y="17"/>
                  </a:cubicBezTo>
                  <a:cubicBezTo>
                    <a:pt x="208" y="18"/>
                    <a:pt x="209" y="18"/>
                    <a:pt x="211" y="18"/>
                  </a:cubicBezTo>
                  <a:cubicBezTo>
                    <a:pt x="214" y="18"/>
                    <a:pt x="216" y="17"/>
                    <a:pt x="218" y="14"/>
                  </a:cubicBezTo>
                  <a:cubicBezTo>
                    <a:pt x="220" y="12"/>
                    <a:pt x="223" y="11"/>
                    <a:pt x="226" y="11"/>
                  </a:cubicBezTo>
                  <a:cubicBezTo>
                    <a:pt x="233" y="11"/>
                    <a:pt x="240" y="14"/>
                    <a:pt x="246" y="20"/>
                  </a:cubicBezTo>
                  <a:cubicBezTo>
                    <a:pt x="250" y="24"/>
                    <a:pt x="251" y="29"/>
                    <a:pt x="251" y="33"/>
                  </a:cubicBezTo>
                  <a:cubicBezTo>
                    <a:pt x="251" y="38"/>
                    <a:pt x="249" y="42"/>
                    <a:pt x="247" y="46"/>
                  </a:cubicBezTo>
                  <a:cubicBezTo>
                    <a:pt x="244" y="51"/>
                    <a:pt x="236" y="53"/>
                    <a:pt x="227" y="53"/>
                  </a:cubicBezTo>
                  <a:cubicBezTo>
                    <a:pt x="227" y="53"/>
                    <a:pt x="227" y="53"/>
                    <a:pt x="227" y="53"/>
                  </a:cubicBezTo>
                  <a:cubicBezTo>
                    <a:pt x="226" y="53"/>
                    <a:pt x="226" y="53"/>
                    <a:pt x="226" y="53"/>
                  </a:cubicBezTo>
                  <a:cubicBezTo>
                    <a:pt x="226" y="53"/>
                    <a:pt x="226" y="53"/>
                    <a:pt x="226" y="53"/>
                  </a:cubicBezTo>
                  <a:cubicBezTo>
                    <a:pt x="226" y="53"/>
                    <a:pt x="226" y="53"/>
                    <a:pt x="226" y="53"/>
                  </a:cubicBezTo>
                  <a:cubicBezTo>
                    <a:pt x="225" y="53"/>
                    <a:pt x="224" y="53"/>
                    <a:pt x="223" y="53"/>
                  </a:cubicBezTo>
                  <a:cubicBezTo>
                    <a:pt x="223" y="53"/>
                    <a:pt x="223" y="53"/>
                    <a:pt x="223" y="53"/>
                  </a:cubicBezTo>
                  <a:cubicBezTo>
                    <a:pt x="223" y="53"/>
                    <a:pt x="223" y="53"/>
                    <a:pt x="223" y="53"/>
                  </a:cubicBezTo>
                  <a:cubicBezTo>
                    <a:pt x="223" y="53"/>
                    <a:pt x="222" y="53"/>
                    <a:pt x="222" y="53"/>
                  </a:cubicBezTo>
                  <a:cubicBezTo>
                    <a:pt x="222" y="53"/>
                    <a:pt x="222" y="53"/>
                    <a:pt x="222" y="53"/>
                  </a:cubicBezTo>
                  <a:cubicBezTo>
                    <a:pt x="220" y="53"/>
                    <a:pt x="219" y="53"/>
                    <a:pt x="218" y="53"/>
                  </a:cubicBezTo>
                  <a:cubicBezTo>
                    <a:pt x="217" y="53"/>
                    <a:pt x="217" y="53"/>
                    <a:pt x="217" y="54"/>
                  </a:cubicBezTo>
                  <a:cubicBezTo>
                    <a:pt x="217" y="54"/>
                    <a:pt x="217" y="54"/>
                    <a:pt x="217" y="54"/>
                  </a:cubicBezTo>
                  <a:cubicBezTo>
                    <a:pt x="217" y="54"/>
                    <a:pt x="217" y="54"/>
                    <a:pt x="218" y="54"/>
                  </a:cubicBezTo>
                  <a:cubicBezTo>
                    <a:pt x="218" y="54"/>
                    <a:pt x="219" y="54"/>
                    <a:pt x="220" y="54"/>
                  </a:cubicBezTo>
                  <a:cubicBezTo>
                    <a:pt x="222" y="54"/>
                    <a:pt x="224" y="55"/>
                    <a:pt x="225" y="56"/>
                  </a:cubicBezTo>
                  <a:cubicBezTo>
                    <a:pt x="226" y="56"/>
                    <a:pt x="227" y="56"/>
                    <a:pt x="228" y="56"/>
                  </a:cubicBezTo>
                  <a:cubicBezTo>
                    <a:pt x="230" y="56"/>
                    <a:pt x="231" y="56"/>
                    <a:pt x="233" y="57"/>
                  </a:cubicBezTo>
                  <a:cubicBezTo>
                    <a:pt x="237" y="56"/>
                    <a:pt x="241" y="55"/>
                    <a:pt x="246" y="53"/>
                  </a:cubicBezTo>
                  <a:cubicBezTo>
                    <a:pt x="261" y="45"/>
                    <a:pt x="257" y="23"/>
                    <a:pt x="244" y="15"/>
                  </a:cubicBezTo>
                  <a:cubicBezTo>
                    <a:pt x="236" y="11"/>
                    <a:pt x="230" y="8"/>
                    <a:pt x="225" y="8"/>
                  </a:cubicBezTo>
                  <a:cubicBezTo>
                    <a:pt x="222" y="8"/>
                    <a:pt x="219" y="9"/>
                    <a:pt x="218" y="11"/>
                  </a:cubicBezTo>
                  <a:cubicBezTo>
                    <a:pt x="215" y="14"/>
                    <a:pt x="213" y="16"/>
                    <a:pt x="209" y="16"/>
                  </a:cubicBezTo>
                  <a:cubicBezTo>
                    <a:pt x="208" y="16"/>
                    <a:pt x="207" y="15"/>
                    <a:pt x="206" y="15"/>
                  </a:cubicBezTo>
                  <a:cubicBezTo>
                    <a:pt x="204" y="15"/>
                    <a:pt x="203" y="15"/>
                    <a:pt x="201" y="15"/>
                  </a:cubicBezTo>
                  <a:cubicBezTo>
                    <a:pt x="195" y="15"/>
                    <a:pt x="189" y="17"/>
                    <a:pt x="186" y="28"/>
                  </a:cubicBezTo>
                  <a:cubicBezTo>
                    <a:pt x="185" y="33"/>
                    <a:pt x="184" y="35"/>
                    <a:pt x="183" y="35"/>
                  </a:cubicBezTo>
                  <a:cubicBezTo>
                    <a:pt x="182" y="35"/>
                    <a:pt x="182" y="30"/>
                    <a:pt x="184" y="24"/>
                  </a:cubicBezTo>
                  <a:cubicBezTo>
                    <a:pt x="188" y="13"/>
                    <a:pt x="192" y="13"/>
                    <a:pt x="202" y="13"/>
                  </a:cubicBezTo>
                  <a:cubicBezTo>
                    <a:pt x="213" y="13"/>
                    <a:pt x="212" y="8"/>
                    <a:pt x="219" y="4"/>
                  </a:cubicBezTo>
                  <a:cubicBezTo>
                    <a:pt x="223" y="2"/>
                    <a:pt x="226" y="1"/>
                    <a:pt x="229" y="1"/>
                  </a:cubicBezTo>
                  <a:cubicBezTo>
                    <a:pt x="232" y="1"/>
                    <a:pt x="235" y="3"/>
                    <a:pt x="239" y="6"/>
                  </a:cubicBezTo>
                  <a:cubicBezTo>
                    <a:pt x="245" y="12"/>
                    <a:pt x="244" y="12"/>
                    <a:pt x="253" y="16"/>
                  </a:cubicBezTo>
                  <a:cubicBezTo>
                    <a:pt x="261" y="21"/>
                    <a:pt x="265" y="31"/>
                    <a:pt x="259" y="42"/>
                  </a:cubicBezTo>
                  <a:cubicBezTo>
                    <a:pt x="253" y="52"/>
                    <a:pt x="247" y="57"/>
                    <a:pt x="248" y="64"/>
                  </a:cubicBezTo>
                  <a:cubicBezTo>
                    <a:pt x="248" y="70"/>
                    <a:pt x="250" y="76"/>
                    <a:pt x="247" y="83"/>
                  </a:cubicBezTo>
                  <a:cubicBezTo>
                    <a:pt x="248" y="82"/>
                    <a:pt x="250" y="78"/>
                    <a:pt x="250" y="73"/>
                  </a:cubicBezTo>
                  <a:cubicBezTo>
                    <a:pt x="250" y="71"/>
                    <a:pt x="249" y="69"/>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3"/>
                    <a:pt x="251" y="60"/>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3" y="56"/>
                    <a:pt x="254" y="55"/>
                    <a:pt x="255" y="53"/>
                  </a:cubicBezTo>
                  <a:cubicBezTo>
                    <a:pt x="255" y="52"/>
                    <a:pt x="256" y="51"/>
                    <a:pt x="257" y="51"/>
                  </a:cubicBezTo>
                  <a:cubicBezTo>
                    <a:pt x="259" y="48"/>
                    <a:pt x="262" y="45"/>
                    <a:pt x="263" y="38"/>
                  </a:cubicBezTo>
                  <a:cubicBezTo>
                    <a:pt x="263" y="37"/>
                    <a:pt x="263" y="35"/>
                    <a:pt x="263" y="34"/>
                  </a:cubicBezTo>
                  <a:cubicBezTo>
                    <a:pt x="263" y="27"/>
                    <a:pt x="261" y="21"/>
                    <a:pt x="258" y="18"/>
                  </a:cubicBezTo>
                  <a:cubicBezTo>
                    <a:pt x="255" y="15"/>
                    <a:pt x="252" y="14"/>
                    <a:pt x="250" y="13"/>
                  </a:cubicBezTo>
                  <a:cubicBezTo>
                    <a:pt x="248" y="12"/>
                    <a:pt x="246" y="11"/>
                    <a:pt x="245" y="10"/>
                  </a:cubicBezTo>
                  <a:cubicBezTo>
                    <a:pt x="244" y="9"/>
                    <a:pt x="243" y="8"/>
                    <a:pt x="242" y="7"/>
                  </a:cubicBezTo>
                  <a:cubicBezTo>
                    <a:pt x="240" y="4"/>
                    <a:pt x="237" y="1"/>
                    <a:pt x="232" y="0"/>
                  </a:cubicBezTo>
                  <a:cubicBezTo>
                    <a:pt x="231" y="0"/>
                    <a:pt x="230" y="0"/>
                    <a:pt x="228" y="0"/>
                  </a:cubicBezTo>
                  <a:cubicBezTo>
                    <a:pt x="223" y="0"/>
                    <a:pt x="218" y="2"/>
                    <a:pt x="214" y="6"/>
                  </a:cubicBezTo>
                  <a:cubicBezTo>
                    <a:pt x="208" y="12"/>
                    <a:pt x="204" y="12"/>
                    <a:pt x="197" y="13"/>
                  </a:cubicBezTo>
                  <a:cubicBezTo>
                    <a:pt x="196" y="13"/>
                    <a:pt x="196" y="13"/>
                    <a:pt x="196" y="13"/>
                  </a:cubicBezTo>
                  <a:cubicBezTo>
                    <a:pt x="196" y="13"/>
                    <a:pt x="196" y="13"/>
                    <a:pt x="196" y="13"/>
                  </a:cubicBezTo>
                  <a:cubicBezTo>
                    <a:pt x="189" y="13"/>
                    <a:pt x="186" y="14"/>
                    <a:pt x="183" y="25"/>
                  </a:cubicBezTo>
                  <a:cubicBezTo>
                    <a:pt x="183" y="25"/>
                    <a:pt x="183" y="26"/>
                    <a:pt x="183" y="26"/>
                  </a:cubicBezTo>
                  <a:cubicBezTo>
                    <a:pt x="179" y="39"/>
                    <a:pt x="178" y="43"/>
                    <a:pt x="169" y="49"/>
                  </a:cubicBezTo>
                  <a:cubicBezTo>
                    <a:pt x="158" y="55"/>
                    <a:pt x="146" y="59"/>
                    <a:pt x="133" y="59"/>
                  </a:cubicBezTo>
                  <a:cubicBezTo>
                    <a:pt x="125" y="59"/>
                    <a:pt x="117" y="57"/>
                    <a:pt x="108" y="54"/>
                  </a:cubicBezTo>
                  <a:cubicBezTo>
                    <a:pt x="86" y="47"/>
                    <a:pt x="84" y="35"/>
                    <a:pt x="83" y="28"/>
                  </a:cubicBezTo>
                  <a:cubicBezTo>
                    <a:pt x="83" y="26"/>
                    <a:pt x="83" y="25"/>
                    <a:pt x="82" y="24"/>
                  </a:cubicBezTo>
                  <a:cubicBezTo>
                    <a:pt x="80" y="17"/>
                    <a:pt x="77" y="12"/>
                    <a:pt x="67" y="12"/>
                  </a:cubicBezTo>
                  <a:cubicBezTo>
                    <a:pt x="58" y="12"/>
                    <a:pt x="57" y="11"/>
                    <a:pt x="49" y="5"/>
                  </a:cubicBezTo>
                  <a:cubicBezTo>
                    <a:pt x="48" y="4"/>
                    <a:pt x="48" y="4"/>
                    <a:pt x="48" y="4"/>
                  </a:cubicBezTo>
                  <a:cubicBezTo>
                    <a:pt x="44" y="1"/>
                    <a:pt x="40" y="0"/>
                    <a:pt x="36" y="0"/>
                  </a:cubicBezTo>
                </a:path>
              </a:pathLst>
            </a:custGeom>
            <a:solidFill>
              <a:srgbClr val="AC3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 name="Freeform 8569">
              <a:extLst>
                <a:ext uri="{FF2B5EF4-FFF2-40B4-BE49-F238E27FC236}">
                  <a16:creationId xmlns:a16="http://schemas.microsoft.com/office/drawing/2014/main" id="{D7F45D2A-3EDC-4BB0-BFD1-8F801FB99F8C}"/>
                </a:ext>
              </a:extLst>
            </p:cNvPr>
            <p:cNvSpPr>
              <a:spLocks noEditPoints="1"/>
            </p:cNvSpPr>
            <p:nvPr/>
          </p:nvSpPr>
          <p:spPr bwMode="auto">
            <a:xfrm>
              <a:off x="5781675" y="3933825"/>
              <a:ext cx="285750" cy="241300"/>
            </a:xfrm>
            <a:custGeom>
              <a:avLst/>
              <a:gdLst>
                <a:gd name="T0" fmla="*/ 131 w 241"/>
                <a:gd name="T1" fmla="*/ 202 h 203"/>
                <a:gd name="T2" fmla="*/ 122 w 241"/>
                <a:gd name="T3" fmla="*/ 202 h 203"/>
                <a:gd name="T4" fmla="*/ 131 w 241"/>
                <a:gd name="T5" fmla="*/ 203 h 203"/>
                <a:gd name="T6" fmla="*/ 102 w 241"/>
                <a:gd name="T7" fmla="*/ 139 h 203"/>
                <a:gd name="T8" fmla="*/ 103 w 241"/>
                <a:gd name="T9" fmla="*/ 136 h 203"/>
                <a:gd name="T10" fmla="*/ 115 w 241"/>
                <a:gd name="T11" fmla="*/ 151 h 203"/>
                <a:gd name="T12" fmla="*/ 115 w 241"/>
                <a:gd name="T13" fmla="*/ 151 h 203"/>
                <a:gd name="T14" fmla="*/ 103 w 241"/>
                <a:gd name="T15" fmla="*/ 136 h 203"/>
                <a:gd name="T16" fmla="*/ 235 w 241"/>
                <a:gd name="T17" fmla="*/ 72 h 203"/>
                <a:gd name="T18" fmla="*/ 239 w 241"/>
                <a:gd name="T19" fmla="*/ 62 h 203"/>
                <a:gd name="T20" fmla="*/ 4 w 241"/>
                <a:gd name="T21" fmla="*/ 62 h 203"/>
                <a:gd name="T22" fmla="*/ 8 w 241"/>
                <a:gd name="T23" fmla="*/ 72 h 203"/>
                <a:gd name="T24" fmla="*/ 4 w 241"/>
                <a:gd name="T25" fmla="*/ 62 h 203"/>
                <a:gd name="T26" fmla="*/ 4 w 241"/>
                <a:gd name="T27" fmla="*/ 60 h 203"/>
                <a:gd name="T28" fmla="*/ 4 w 241"/>
                <a:gd name="T29" fmla="*/ 59 h 203"/>
                <a:gd name="T30" fmla="*/ 4 w 241"/>
                <a:gd name="T31" fmla="*/ 59 h 203"/>
                <a:gd name="T32" fmla="*/ 238 w 241"/>
                <a:gd name="T33" fmla="*/ 56 h 203"/>
                <a:gd name="T34" fmla="*/ 238 w 241"/>
                <a:gd name="T35" fmla="*/ 56 h 203"/>
                <a:gd name="T36" fmla="*/ 238 w 241"/>
                <a:gd name="T37" fmla="*/ 56 h 203"/>
                <a:gd name="T38" fmla="*/ 238 w 241"/>
                <a:gd name="T39" fmla="*/ 56 h 203"/>
                <a:gd name="T40" fmla="*/ 238 w 241"/>
                <a:gd name="T41" fmla="*/ 55 h 203"/>
                <a:gd name="T42" fmla="*/ 238 w 241"/>
                <a:gd name="T43" fmla="*/ 55 h 203"/>
                <a:gd name="T44" fmla="*/ 238 w 241"/>
                <a:gd name="T45" fmla="*/ 55 h 203"/>
                <a:gd name="T46" fmla="*/ 238 w 241"/>
                <a:gd name="T47" fmla="*/ 55 h 203"/>
                <a:gd name="T48" fmla="*/ 238 w 241"/>
                <a:gd name="T49" fmla="*/ 55 h 203"/>
                <a:gd name="T50" fmla="*/ 238 w 241"/>
                <a:gd name="T51" fmla="*/ 55 h 203"/>
                <a:gd name="T52" fmla="*/ 241 w 241"/>
                <a:gd name="T53" fmla="*/ 47 h 203"/>
                <a:gd name="T54" fmla="*/ 241 w 241"/>
                <a:gd name="T55" fmla="*/ 47 h 203"/>
                <a:gd name="T56" fmla="*/ 241 w 241"/>
                <a:gd name="T57" fmla="*/ 47 h 203"/>
                <a:gd name="T58" fmla="*/ 241 w 241"/>
                <a:gd name="T59" fmla="*/ 47 h 203"/>
                <a:gd name="T60" fmla="*/ 1 w 241"/>
                <a:gd name="T61" fmla="*/ 45 h 203"/>
                <a:gd name="T62" fmla="*/ 1 w 241"/>
                <a:gd name="T63" fmla="*/ 45 h 203"/>
                <a:gd name="T64" fmla="*/ 1 w 241"/>
                <a:gd name="T65" fmla="*/ 45 h 203"/>
                <a:gd name="T66" fmla="*/ 215 w 241"/>
                <a:gd name="T67" fmla="*/ 42 h 203"/>
                <a:gd name="T68" fmla="*/ 215 w 241"/>
                <a:gd name="T69" fmla="*/ 42 h 203"/>
                <a:gd name="T70" fmla="*/ 212 w 241"/>
                <a:gd name="T71" fmla="*/ 42 h 203"/>
                <a:gd name="T72" fmla="*/ 33 w 241"/>
                <a:gd name="T73" fmla="*/ 42 h 203"/>
                <a:gd name="T74" fmla="*/ 32 w 241"/>
                <a:gd name="T75" fmla="*/ 42 h 203"/>
                <a:gd name="T76" fmla="*/ 37 w 241"/>
                <a:gd name="T77" fmla="*/ 44 h 203"/>
                <a:gd name="T78" fmla="*/ 34 w 241"/>
                <a:gd name="T79" fmla="*/ 42 h 203"/>
                <a:gd name="T80" fmla="*/ 206 w 241"/>
                <a:gd name="T81" fmla="*/ 44 h 203"/>
                <a:gd name="T82" fmla="*/ 206 w 241"/>
                <a:gd name="T83" fmla="*/ 43 h 203"/>
                <a:gd name="T84" fmla="*/ 211 w 241"/>
                <a:gd name="T85" fmla="*/ 42 h 203"/>
                <a:gd name="T86" fmla="*/ 172 w 241"/>
                <a:gd name="T87" fmla="*/ 32 h 203"/>
                <a:gd name="T88" fmla="*/ 4 w 241"/>
                <a:gd name="T89" fmla="*/ 15 h 203"/>
                <a:gd name="T90" fmla="*/ 4 w 241"/>
                <a:gd name="T91" fmla="*/ 15 h 203"/>
                <a:gd name="T92" fmla="*/ 4 w 241"/>
                <a:gd name="T93" fmla="*/ 15 h 203"/>
                <a:gd name="T94" fmla="*/ 43 w 241"/>
                <a:gd name="T95" fmla="*/ 7 h 203"/>
                <a:gd name="T96" fmla="*/ 4 w 241"/>
                <a:gd name="T97" fmla="*/ 14 h 203"/>
                <a:gd name="T98" fmla="*/ 28 w 241"/>
                <a:gd name="T99" fmla="*/ 0 h 203"/>
                <a:gd name="T100" fmla="*/ 28 w 241"/>
                <a:gd name="T101" fmla="*/ 0 h 203"/>
                <a:gd name="T102" fmla="*/ 29 w 241"/>
                <a:gd name="T103" fmla="*/ 0 h 203"/>
                <a:gd name="T104" fmla="*/ 29 w 241"/>
                <a:gd name="T10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1" h="203">
                  <a:moveTo>
                    <a:pt x="131" y="202"/>
                  </a:moveTo>
                  <a:cubicBezTo>
                    <a:pt x="131" y="202"/>
                    <a:pt x="131" y="202"/>
                    <a:pt x="131" y="202"/>
                  </a:cubicBezTo>
                  <a:cubicBezTo>
                    <a:pt x="131" y="202"/>
                    <a:pt x="131" y="202"/>
                    <a:pt x="131" y="202"/>
                  </a:cubicBezTo>
                  <a:moveTo>
                    <a:pt x="122" y="201"/>
                  </a:moveTo>
                  <a:cubicBezTo>
                    <a:pt x="122" y="202"/>
                    <a:pt x="122" y="202"/>
                    <a:pt x="122" y="202"/>
                  </a:cubicBezTo>
                  <a:cubicBezTo>
                    <a:pt x="122" y="202"/>
                    <a:pt x="122" y="202"/>
                    <a:pt x="122" y="202"/>
                  </a:cubicBezTo>
                  <a:cubicBezTo>
                    <a:pt x="125" y="202"/>
                    <a:pt x="128" y="202"/>
                    <a:pt x="131" y="203"/>
                  </a:cubicBezTo>
                  <a:cubicBezTo>
                    <a:pt x="130" y="203"/>
                    <a:pt x="130" y="203"/>
                    <a:pt x="131" y="202"/>
                  </a:cubicBezTo>
                  <a:cubicBezTo>
                    <a:pt x="131" y="202"/>
                    <a:pt x="130" y="203"/>
                    <a:pt x="131" y="203"/>
                  </a:cubicBezTo>
                  <a:cubicBezTo>
                    <a:pt x="128" y="202"/>
                    <a:pt x="125" y="201"/>
                    <a:pt x="122" y="201"/>
                  </a:cubicBezTo>
                  <a:moveTo>
                    <a:pt x="103" y="136"/>
                  </a:moveTo>
                  <a:cubicBezTo>
                    <a:pt x="102" y="136"/>
                    <a:pt x="102" y="137"/>
                    <a:pt x="102" y="139"/>
                  </a:cubicBezTo>
                  <a:cubicBezTo>
                    <a:pt x="101" y="141"/>
                    <a:pt x="101" y="142"/>
                    <a:pt x="101" y="144"/>
                  </a:cubicBezTo>
                  <a:cubicBezTo>
                    <a:pt x="101" y="142"/>
                    <a:pt x="101" y="141"/>
                    <a:pt x="102" y="139"/>
                  </a:cubicBezTo>
                  <a:cubicBezTo>
                    <a:pt x="102" y="137"/>
                    <a:pt x="102" y="136"/>
                    <a:pt x="103" y="136"/>
                  </a:cubicBezTo>
                  <a:cubicBezTo>
                    <a:pt x="103" y="136"/>
                    <a:pt x="104" y="137"/>
                    <a:pt x="105" y="140"/>
                  </a:cubicBezTo>
                  <a:cubicBezTo>
                    <a:pt x="106" y="144"/>
                    <a:pt x="108" y="150"/>
                    <a:pt x="114" y="151"/>
                  </a:cubicBezTo>
                  <a:cubicBezTo>
                    <a:pt x="114" y="151"/>
                    <a:pt x="115" y="151"/>
                    <a:pt x="115" y="151"/>
                  </a:cubicBezTo>
                  <a:cubicBezTo>
                    <a:pt x="115" y="151"/>
                    <a:pt x="115" y="151"/>
                    <a:pt x="115" y="151"/>
                  </a:cubicBezTo>
                  <a:cubicBezTo>
                    <a:pt x="115" y="151"/>
                    <a:pt x="115" y="151"/>
                    <a:pt x="115" y="151"/>
                  </a:cubicBezTo>
                  <a:cubicBezTo>
                    <a:pt x="115" y="151"/>
                    <a:pt x="115" y="151"/>
                    <a:pt x="115" y="151"/>
                  </a:cubicBezTo>
                  <a:cubicBezTo>
                    <a:pt x="115" y="151"/>
                    <a:pt x="114" y="151"/>
                    <a:pt x="114" y="151"/>
                  </a:cubicBezTo>
                  <a:cubicBezTo>
                    <a:pt x="108" y="150"/>
                    <a:pt x="106" y="144"/>
                    <a:pt x="105" y="140"/>
                  </a:cubicBezTo>
                  <a:cubicBezTo>
                    <a:pt x="104" y="137"/>
                    <a:pt x="103" y="136"/>
                    <a:pt x="103" y="136"/>
                  </a:cubicBezTo>
                  <a:moveTo>
                    <a:pt x="239" y="62"/>
                  </a:moveTo>
                  <a:cubicBezTo>
                    <a:pt x="239" y="67"/>
                    <a:pt x="237" y="71"/>
                    <a:pt x="236" y="72"/>
                  </a:cubicBezTo>
                  <a:cubicBezTo>
                    <a:pt x="235" y="72"/>
                    <a:pt x="235" y="72"/>
                    <a:pt x="235" y="72"/>
                  </a:cubicBezTo>
                  <a:cubicBezTo>
                    <a:pt x="235" y="72"/>
                    <a:pt x="235" y="72"/>
                    <a:pt x="235" y="72"/>
                  </a:cubicBezTo>
                  <a:cubicBezTo>
                    <a:pt x="237" y="72"/>
                    <a:pt x="239" y="67"/>
                    <a:pt x="240" y="63"/>
                  </a:cubicBezTo>
                  <a:cubicBezTo>
                    <a:pt x="239" y="62"/>
                    <a:pt x="239" y="62"/>
                    <a:pt x="239" y="62"/>
                  </a:cubicBezTo>
                  <a:cubicBezTo>
                    <a:pt x="239" y="62"/>
                    <a:pt x="239" y="62"/>
                    <a:pt x="239" y="62"/>
                  </a:cubicBezTo>
                  <a:moveTo>
                    <a:pt x="4" y="60"/>
                  </a:moveTo>
                  <a:cubicBezTo>
                    <a:pt x="4" y="61"/>
                    <a:pt x="4" y="61"/>
                    <a:pt x="4" y="62"/>
                  </a:cubicBezTo>
                  <a:cubicBezTo>
                    <a:pt x="3" y="63"/>
                    <a:pt x="3" y="63"/>
                    <a:pt x="3" y="63"/>
                  </a:cubicBezTo>
                  <a:cubicBezTo>
                    <a:pt x="4" y="65"/>
                    <a:pt x="4" y="68"/>
                    <a:pt x="6" y="70"/>
                  </a:cubicBezTo>
                  <a:cubicBezTo>
                    <a:pt x="7" y="71"/>
                    <a:pt x="7" y="72"/>
                    <a:pt x="8" y="72"/>
                  </a:cubicBezTo>
                  <a:cubicBezTo>
                    <a:pt x="7" y="72"/>
                    <a:pt x="7" y="71"/>
                    <a:pt x="7" y="71"/>
                  </a:cubicBezTo>
                  <a:cubicBezTo>
                    <a:pt x="7" y="71"/>
                    <a:pt x="7" y="71"/>
                    <a:pt x="6" y="70"/>
                  </a:cubicBezTo>
                  <a:cubicBezTo>
                    <a:pt x="4" y="67"/>
                    <a:pt x="4" y="63"/>
                    <a:pt x="4" y="62"/>
                  </a:cubicBezTo>
                  <a:cubicBezTo>
                    <a:pt x="4" y="61"/>
                    <a:pt x="4" y="61"/>
                    <a:pt x="4" y="60"/>
                  </a:cubicBezTo>
                  <a:moveTo>
                    <a:pt x="4" y="59"/>
                  </a:moveTo>
                  <a:cubicBezTo>
                    <a:pt x="4" y="59"/>
                    <a:pt x="4" y="60"/>
                    <a:pt x="4" y="60"/>
                  </a:cubicBezTo>
                  <a:cubicBezTo>
                    <a:pt x="4" y="60"/>
                    <a:pt x="4" y="59"/>
                    <a:pt x="4" y="59"/>
                  </a:cubicBezTo>
                  <a:moveTo>
                    <a:pt x="4" y="59"/>
                  </a:moveTo>
                  <a:cubicBezTo>
                    <a:pt x="4" y="59"/>
                    <a:pt x="4" y="59"/>
                    <a:pt x="4" y="59"/>
                  </a:cubicBezTo>
                  <a:cubicBezTo>
                    <a:pt x="4" y="59"/>
                    <a:pt x="4" y="59"/>
                    <a:pt x="4" y="59"/>
                  </a:cubicBezTo>
                  <a:moveTo>
                    <a:pt x="4" y="59"/>
                  </a:moveTo>
                  <a:cubicBezTo>
                    <a:pt x="4" y="59"/>
                    <a:pt x="4" y="59"/>
                    <a:pt x="4" y="59"/>
                  </a:cubicBezTo>
                  <a:cubicBezTo>
                    <a:pt x="4" y="59"/>
                    <a:pt x="4" y="59"/>
                    <a:pt x="4" y="59"/>
                  </a:cubicBezTo>
                  <a:moveTo>
                    <a:pt x="238" y="56"/>
                  </a:moveTo>
                  <a:cubicBezTo>
                    <a:pt x="238" y="56"/>
                    <a:pt x="238" y="56"/>
                    <a:pt x="238" y="56"/>
                  </a:cubicBezTo>
                  <a:cubicBezTo>
                    <a:pt x="238" y="56"/>
                    <a:pt x="238" y="56"/>
                    <a:pt x="238" y="56"/>
                  </a:cubicBezTo>
                  <a:moveTo>
                    <a:pt x="238" y="56"/>
                  </a:moveTo>
                  <a:cubicBezTo>
                    <a:pt x="238" y="56"/>
                    <a:pt x="238" y="56"/>
                    <a:pt x="238" y="56"/>
                  </a:cubicBezTo>
                  <a:cubicBezTo>
                    <a:pt x="238" y="56"/>
                    <a:pt x="238" y="56"/>
                    <a:pt x="238" y="56"/>
                  </a:cubicBezTo>
                  <a:moveTo>
                    <a:pt x="238" y="56"/>
                  </a:moveTo>
                  <a:cubicBezTo>
                    <a:pt x="238" y="56"/>
                    <a:pt x="238" y="56"/>
                    <a:pt x="238" y="56"/>
                  </a:cubicBezTo>
                  <a:cubicBezTo>
                    <a:pt x="238" y="56"/>
                    <a:pt x="238" y="56"/>
                    <a:pt x="238" y="56"/>
                  </a:cubicBezTo>
                  <a:moveTo>
                    <a:pt x="238" y="56"/>
                  </a:moveTo>
                  <a:cubicBezTo>
                    <a:pt x="238" y="56"/>
                    <a:pt x="238" y="56"/>
                    <a:pt x="238" y="56"/>
                  </a:cubicBezTo>
                  <a:cubicBezTo>
                    <a:pt x="238" y="56"/>
                    <a:pt x="238" y="56"/>
                    <a:pt x="238" y="56"/>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41" y="47"/>
                  </a:moveTo>
                  <a:cubicBezTo>
                    <a:pt x="240" y="49"/>
                    <a:pt x="239" y="52"/>
                    <a:pt x="238" y="55"/>
                  </a:cubicBezTo>
                  <a:cubicBezTo>
                    <a:pt x="239" y="52"/>
                    <a:pt x="240" y="49"/>
                    <a:pt x="241" y="47"/>
                  </a:cubicBezTo>
                  <a:moveTo>
                    <a:pt x="241" y="47"/>
                  </a:moveTo>
                  <a:cubicBezTo>
                    <a:pt x="241" y="47"/>
                    <a:pt x="241" y="47"/>
                    <a:pt x="241" y="47"/>
                  </a:cubicBezTo>
                  <a:cubicBezTo>
                    <a:pt x="241" y="47"/>
                    <a:pt x="241" y="47"/>
                    <a:pt x="241" y="47"/>
                  </a:cubicBezTo>
                  <a:moveTo>
                    <a:pt x="241" y="47"/>
                  </a:moveTo>
                  <a:cubicBezTo>
                    <a:pt x="241" y="47"/>
                    <a:pt x="241" y="47"/>
                    <a:pt x="241" y="47"/>
                  </a:cubicBezTo>
                  <a:cubicBezTo>
                    <a:pt x="241" y="47"/>
                    <a:pt x="241" y="47"/>
                    <a:pt x="241" y="47"/>
                  </a:cubicBezTo>
                  <a:moveTo>
                    <a:pt x="241" y="47"/>
                  </a:moveTo>
                  <a:cubicBezTo>
                    <a:pt x="241" y="47"/>
                    <a:pt x="241" y="47"/>
                    <a:pt x="241" y="47"/>
                  </a:cubicBezTo>
                  <a:cubicBezTo>
                    <a:pt x="241" y="47"/>
                    <a:pt x="241" y="47"/>
                    <a:pt x="241" y="47"/>
                  </a:cubicBezTo>
                  <a:moveTo>
                    <a:pt x="241" y="47"/>
                  </a:moveTo>
                  <a:cubicBezTo>
                    <a:pt x="241" y="47"/>
                    <a:pt x="241" y="47"/>
                    <a:pt x="241" y="47"/>
                  </a:cubicBezTo>
                  <a:cubicBezTo>
                    <a:pt x="241" y="47"/>
                    <a:pt x="241" y="47"/>
                    <a:pt x="241" y="47"/>
                  </a:cubicBezTo>
                  <a:moveTo>
                    <a:pt x="1" y="45"/>
                  </a:moveTo>
                  <a:cubicBezTo>
                    <a:pt x="1" y="45"/>
                    <a:pt x="1" y="45"/>
                    <a:pt x="1" y="45"/>
                  </a:cubicBezTo>
                  <a:cubicBezTo>
                    <a:pt x="1" y="45"/>
                    <a:pt x="1" y="45"/>
                    <a:pt x="1" y="45"/>
                  </a:cubicBezTo>
                  <a:moveTo>
                    <a:pt x="1" y="45"/>
                  </a:moveTo>
                  <a:cubicBezTo>
                    <a:pt x="1" y="45"/>
                    <a:pt x="1" y="45"/>
                    <a:pt x="1" y="45"/>
                  </a:cubicBezTo>
                  <a:cubicBezTo>
                    <a:pt x="1" y="45"/>
                    <a:pt x="1" y="45"/>
                    <a:pt x="1" y="45"/>
                  </a:cubicBezTo>
                  <a:moveTo>
                    <a:pt x="0" y="43"/>
                  </a:moveTo>
                  <a:cubicBezTo>
                    <a:pt x="0" y="44"/>
                    <a:pt x="1" y="44"/>
                    <a:pt x="1" y="45"/>
                  </a:cubicBezTo>
                  <a:cubicBezTo>
                    <a:pt x="1" y="44"/>
                    <a:pt x="0" y="44"/>
                    <a:pt x="0" y="43"/>
                  </a:cubicBezTo>
                  <a:moveTo>
                    <a:pt x="215" y="42"/>
                  </a:moveTo>
                  <a:cubicBezTo>
                    <a:pt x="215" y="42"/>
                    <a:pt x="215" y="42"/>
                    <a:pt x="215" y="42"/>
                  </a:cubicBezTo>
                  <a:cubicBezTo>
                    <a:pt x="215" y="42"/>
                    <a:pt x="215" y="42"/>
                    <a:pt x="215" y="42"/>
                  </a:cubicBezTo>
                  <a:moveTo>
                    <a:pt x="212" y="42"/>
                  </a:moveTo>
                  <a:cubicBezTo>
                    <a:pt x="213" y="42"/>
                    <a:pt x="214" y="42"/>
                    <a:pt x="215" y="42"/>
                  </a:cubicBezTo>
                  <a:cubicBezTo>
                    <a:pt x="214" y="42"/>
                    <a:pt x="213" y="42"/>
                    <a:pt x="212" y="42"/>
                  </a:cubicBezTo>
                  <a:moveTo>
                    <a:pt x="212" y="42"/>
                  </a:moveTo>
                  <a:cubicBezTo>
                    <a:pt x="212" y="42"/>
                    <a:pt x="212" y="42"/>
                    <a:pt x="212" y="42"/>
                  </a:cubicBezTo>
                  <a:cubicBezTo>
                    <a:pt x="212" y="42"/>
                    <a:pt x="212" y="42"/>
                    <a:pt x="212" y="42"/>
                  </a:cubicBezTo>
                  <a:moveTo>
                    <a:pt x="34" y="42"/>
                  </a:moveTo>
                  <a:cubicBezTo>
                    <a:pt x="33" y="42"/>
                    <a:pt x="33" y="42"/>
                    <a:pt x="33" y="42"/>
                  </a:cubicBezTo>
                  <a:cubicBezTo>
                    <a:pt x="31" y="42"/>
                    <a:pt x="30" y="43"/>
                    <a:pt x="28" y="43"/>
                  </a:cubicBezTo>
                  <a:cubicBezTo>
                    <a:pt x="29" y="43"/>
                    <a:pt x="31" y="42"/>
                    <a:pt x="32" y="42"/>
                  </a:cubicBezTo>
                  <a:cubicBezTo>
                    <a:pt x="32" y="42"/>
                    <a:pt x="32" y="42"/>
                    <a:pt x="32" y="42"/>
                  </a:cubicBezTo>
                  <a:cubicBezTo>
                    <a:pt x="34" y="42"/>
                    <a:pt x="37" y="42"/>
                    <a:pt x="37" y="43"/>
                  </a:cubicBezTo>
                  <a:cubicBezTo>
                    <a:pt x="37" y="43"/>
                    <a:pt x="37" y="43"/>
                    <a:pt x="37" y="43"/>
                  </a:cubicBezTo>
                  <a:cubicBezTo>
                    <a:pt x="37" y="43"/>
                    <a:pt x="37" y="43"/>
                    <a:pt x="37" y="44"/>
                  </a:cubicBezTo>
                  <a:cubicBezTo>
                    <a:pt x="37" y="44"/>
                    <a:pt x="37" y="44"/>
                    <a:pt x="37" y="44"/>
                  </a:cubicBezTo>
                  <a:cubicBezTo>
                    <a:pt x="37" y="44"/>
                    <a:pt x="37" y="44"/>
                    <a:pt x="37" y="43"/>
                  </a:cubicBezTo>
                  <a:cubicBezTo>
                    <a:pt x="38" y="42"/>
                    <a:pt x="38" y="42"/>
                    <a:pt x="34" y="42"/>
                  </a:cubicBezTo>
                  <a:moveTo>
                    <a:pt x="210" y="42"/>
                  </a:moveTo>
                  <a:cubicBezTo>
                    <a:pt x="207" y="42"/>
                    <a:pt x="206" y="42"/>
                    <a:pt x="205" y="42"/>
                  </a:cubicBezTo>
                  <a:cubicBezTo>
                    <a:pt x="205" y="43"/>
                    <a:pt x="205" y="43"/>
                    <a:pt x="206" y="44"/>
                  </a:cubicBezTo>
                  <a:cubicBezTo>
                    <a:pt x="206" y="44"/>
                    <a:pt x="206" y="43"/>
                    <a:pt x="207" y="43"/>
                  </a:cubicBezTo>
                  <a:cubicBezTo>
                    <a:pt x="206" y="43"/>
                    <a:pt x="206" y="43"/>
                    <a:pt x="206" y="43"/>
                  </a:cubicBezTo>
                  <a:cubicBezTo>
                    <a:pt x="206" y="43"/>
                    <a:pt x="206" y="43"/>
                    <a:pt x="206" y="43"/>
                  </a:cubicBezTo>
                  <a:cubicBezTo>
                    <a:pt x="206" y="42"/>
                    <a:pt x="206" y="42"/>
                    <a:pt x="207" y="42"/>
                  </a:cubicBezTo>
                  <a:cubicBezTo>
                    <a:pt x="208" y="42"/>
                    <a:pt x="209" y="42"/>
                    <a:pt x="211" y="42"/>
                  </a:cubicBezTo>
                  <a:cubicBezTo>
                    <a:pt x="211" y="42"/>
                    <a:pt x="211" y="42"/>
                    <a:pt x="211" y="42"/>
                  </a:cubicBezTo>
                  <a:cubicBezTo>
                    <a:pt x="210" y="42"/>
                    <a:pt x="210" y="42"/>
                    <a:pt x="210" y="42"/>
                  </a:cubicBezTo>
                  <a:moveTo>
                    <a:pt x="176" y="19"/>
                  </a:moveTo>
                  <a:cubicBezTo>
                    <a:pt x="175" y="25"/>
                    <a:pt x="174" y="29"/>
                    <a:pt x="172" y="32"/>
                  </a:cubicBezTo>
                  <a:cubicBezTo>
                    <a:pt x="174" y="29"/>
                    <a:pt x="175" y="25"/>
                    <a:pt x="176" y="19"/>
                  </a:cubicBezTo>
                  <a:moveTo>
                    <a:pt x="4" y="15"/>
                  </a:moveTo>
                  <a:cubicBezTo>
                    <a:pt x="4" y="15"/>
                    <a:pt x="4" y="15"/>
                    <a:pt x="4" y="15"/>
                  </a:cubicBezTo>
                  <a:cubicBezTo>
                    <a:pt x="4" y="15"/>
                    <a:pt x="4" y="15"/>
                    <a:pt x="4" y="15"/>
                  </a:cubicBezTo>
                  <a:moveTo>
                    <a:pt x="4" y="15"/>
                  </a:moveTo>
                  <a:cubicBezTo>
                    <a:pt x="4" y="15"/>
                    <a:pt x="4" y="15"/>
                    <a:pt x="4" y="15"/>
                  </a:cubicBezTo>
                  <a:cubicBezTo>
                    <a:pt x="4" y="15"/>
                    <a:pt x="4" y="15"/>
                    <a:pt x="4" y="15"/>
                  </a:cubicBezTo>
                  <a:moveTo>
                    <a:pt x="4" y="14"/>
                  </a:moveTo>
                  <a:cubicBezTo>
                    <a:pt x="4" y="14"/>
                    <a:pt x="4" y="15"/>
                    <a:pt x="4" y="15"/>
                  </a:cubicBezTo>
                  <a:cubicBezTo>
                    <a:pt x="4" y="15"/>
                    <a:pt x="4" y="14"/>
                    <a:pt x="4" y="14"/>
                  </a:cubicBezTo>
                  <a:moveTo>
                    <a:pt x="47" y="6"/>
                  </a:moveTo>
                  <a:cubicBezTo>
                    <a:pt x="46" y="7"/>
                    <a:pt x="44" y="7"/>
                    <a:pt x="43" y="7"/>
                  </a:cubicBezTo>
                  <a:cubicBezTo>
                    <a:pt x="44" y="7"/>
                    <a:pt x="46" y="7"/>
                    <a:pt x="47" y="6"/>
                  </a:cubicBezTo>
                  <a:moveTo>
                    <a:pt x="18" y="2"/>
                  </a:moveTo>
                  <a:cubicBezTo>
                    <a:pt x="12" y="5"/>
                    <a:pt x="6" y="9"/>
                    <a:pt x="4" y="14"/>
                  </a:cubicBezTo>
                  <a:cubicBezTo>
                    <a:pt x="6" y="11"/>
                    <a:pt x="9" y="7"/>
                    <a:pt x="14" y="4"/>
                  </a:cubicBezTo>
                  <a:cubicBezTo>
                    <a:pt x="16" y="3"/>
                    <a:pt x="17" y="3"/>
                    <a:pt x="18" y="2"/>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9" y="0"/>
                  </a:moveTo>
                  <a:cubicBezTo>
                    <a:pt x="29" y="0"/>
                    <a:pt x="29" y="0"/>
                    <a:pt x="28" y="0"/>
                  </a:cubicBezTo>
                  <a:cubicBezTo>
                    <a:pt x="29" y="0"/>
                    <a:pt x="29" y="0"/>
                    <a:pt x="29" y="0"/>
                  </a:cubicBezTo>
                  <a:cubicBezTo>
                    <a:pt x="29" y="0"/>
                    <a:pt x="29" y="0"/>
                    <a:pt x="29" y="0"/>
                  </a:cubicBezTo>
                </a:path>
              </a:pathLst>
            </a:custGeom>
            <a:solidFill>
              <a:srgbClr val="761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 name="Freeform 8570">
              <a:extLst>
                <a:ext uri="{FF2B5EF4-FFF2-40B4-BE49-F238E27FC236}">
                  <a16:creationId xmlns:a16="http://schemas.microsoft.com/office/drawing/2014/main" id="{1A20E71E-B0CA-48D8-B4C2-DDAF2789910A}"/>
                </a:ext>
              </a:extLst>
            </p:cNvPr>
            <p:cNvSpPr/>
            <p:nvPr/>
          </p:nvSpPr>
          <p:spPr bwMode="auto">
            <a:xfrm>
              <a:off x="5767388" y="3919538"/>
              <a:ext cx="315913" cy="88900"/>
            </a:xfrm>
            <a:custGeom>
              <a:avLst/>
              <a:gdLst>
                <a:gd name="T0" fmla="*/ 24 w 265"/>
                <a:gd name="T1" fmla="*/ 6 h 75"/>
                <a:gd name="T2" fmla="*/ 3 w 265"/>
                <a:gd name="T3" fmla="*/ 26 h 75"/>
                <a:gd name="T4" fmla="*/ 14 w 265"/>
                <a:gd name="T5" fmla="*/ 74 h 75"/>
                <a:gd name="T6" fmla="*/ 15 w 265"/>
                <a:gd name="T7" fmla="*/ 74 h 75"/>
                <a:gd name="T8" fmla="*/ 15 w 265"/>
                <a:gd name="T9" fmla="*/ 72 h 75"/>
                <a:gd name="T10" fmla="*/ 15 w 265"/>
                <a:gd name="T11" fmla="*/ 71 h 75"/>
                <a:gd name="T12" fmla="*/ 15 w 265"/>
                <a:gd name="T13" fmla="*/ 71 h 75"/>
                <a:gd name="T14" fmla="*/ 12 w 265"/>
                <a:gd name="T15" fmla="*/ 57 h 75"/>
                <a:gd name="T16" fmla="*/ 12 w 265"/>
                <a:gd name="T17" fmla="*/ 57 h 75"/>
                <a:gd name="T18" fmla="*/ 12 w 265"/>
                <a:gd name="T19" fmla="*/ 57 h 75"/>
                <a:gd name="T20" fmla="*/ 11 w 265"/>
                <a:gd name="T21" fmla="*/ 55 h 75"/>
                <a:gd name="T22" fmla="*/ 3 w 265"/>
                <a:gd name="T23" fmla="*/ 26 h 75"/>
                <a:gd name="T24" fmla="*/ 14 w 265"/>
                <a:gd name="T25" fmla="*/ 14 h 75"/>
                <a:gd name="T26" fmla="*/ 24 w 265"/>
                <a:gd name="T27" fmla="*/ 6 h 75"/>
                <a:gd name="T28" fmla="*/ 48 w 265"/>
                <a:gd name="T29" fmla="*/ 5 h 75"/>
                <a:gd name="T30" fmla="*/ 67 w 265"/>
                <a:gd name="T31" fmla="*/ 13 h 75"/>
                <a:gd name="T32" fmla="*/ 83 w 265"/>
                <a:gd name="T33" fmla="*/ 29 h 75"/>
                <a:gd name="T34" fmla="*/ 133 w 265"/>
                <a:gd name="T35" fmla="*/ 60 h 75"/>
                <a:gd name="T36" fmla="*/ 183 w 265"/>
                <a:gd name="T37" fmla="*/ 27 h 75"/>
                <a:gd name="T38" fmla="*/ 196 w 265"/>
                <a:gd name="T39" fmla="*/ 14 h 75"/>
                <a:gd name="T40" fmla="*/ 197 w 265"/>
                <a:gd name="T41" fmla="*/ 14 h 75"/>
                <a:gd name="T42" fmla="*/ 228 w 265"/>
                <a:gd name="T43" fmla="*/ 1 h 75"/>
                <a:gd name="T44" fmla="*/ 242 w 265"/>
                <a:gd name="T45" fmla="*/ 8 h 75"/>
                <a:gd name="T46" fmla="*/ 250 w 265"/>
                <a:gd name="T47" fmla="*/ 14 h 75"/>
                <a:gd name="T48" fmla="*/ 263 w 265"/>
                <a:gd name="T49" fmla="*/ 35 h 75"/>
                <a:gd name="T50" fmla="*/ 257 w 265"/>
                <a:gd name="T51" fmla="*/ 52 h 75"/>
                <a:gd name="T52" fmla="*/ 252 w 265"/>
                <a:gd name="T53" fmla="*/ 59 h 75"/>
                <a:gd name="T54" fmla="*/ 252 w 265"/>
                <a:gd name="T55" fmla="*/ 59 h 75"/>
                <a:gd name="T56" fmla="*/ 252 w 265"/>
                <a:gd name="T57" fmla="*/ 59 h 75"/>
                <a:gd name="T58" fmla="*/ 252 w 265"/>
                <a:gd name="T59" fmla="*/ 59 h 75"/>
                <a:gd name="T60" fmla="*/ 252 w 265"/>
                <a:gd name="T61" fmla="*/ 59 h 75"/>
                <a:gd name="T62" fmla="*/ 249 w 265"/>
                <a:gd name="T63" fmla="*/ 67 h 75"/>
                <a:gd name="T64" fmla="*/ 249 w 265"/>
                <a:gd name="T65" fmla="*/ 67 h 75"/>
                <a:gd name="T66" fmla="*/ 249 w 265"/>
                <a:gd name="T67" fmla="*/ 67 h 75"/>
                <a:gd name="T68" fmla="*/ 249 w 265"/>
                <a:gd name="T69" fmla="*/ 67 h 75"/>
                <a:gd name="T70" fmla="*/ 249 w 265"/>
                <a:gd name="T71" fmla="*/ 67 h 75"/>
                <a:gd name="T72" fmla="*/ 249 w 265"/>
                <a:gd name="T73" fmla="*/ 68 h 75"/>
                <a:gd name="T74" fmla="*/ 249 w 265"/>
                <a:gd name="T75" fmla="*/ 68 h 75"/>
                <a:gd name="T76" fmla="*/ 249 w 265"/>
                <a:gd name="T77" fmla="*/ 68 h 75"/>
                <a:gd name="T78" fmla="*/ 249 w 265"/>
                <a:gd name="T79" fmla="*/ 68 h 75"/>
                <a:gd name="T80" fmla="*/ 250 w 265"/>
                <a:gd name="T81" fmla="*/ 74 h 75"/>
                <a:gd name="T82" fmla="*/ 251 w 265"/>
                <a:gd name="T83" fmla="*/ 75 h 75"/>
                <a:gd name="T84" fmla="*/ 255 w 265"/>
                <a:gd name="T85" fmla="*/ 55 h 75"/>
                <a:gd name="T86" fmla="*/ 258 w 265"/>
                <a:gd name="T87" fmla="*/ 18 h 75"/>
                <a:gd name="T88" fmla="*/ 232 w 265"/>
                <a:gd name="T89" fmla="*/ 1 h 75"/>
                <a:gd name="T90" fmla="*/ 213 w 265"/>
                <a:gd name="T91" fmla="*/ 7 h 75"/>
                <a:gd name="T92" fmla="*/ 182 w 265"/>
                <a:gd name="T93" fmla="*/ 27 h 75"/>
                <a:gd name="T94" fmla="*/ 133 w 265"/>
                <a:gd name="T95" fmla="*/ 59 h 75"/>
                <a:gd name="T96" fmla="*/ 83 w 265"/>
                <a:gd name="T97" fmla="*/ 25 h 75"/>
                <a:gd name="T98" fmla="*/ 49 w 265"/>
                <a:gd name="T99"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5" h="75">
                  <a:moveTo>
                    <a:pt x="36" y="0"/>
                  </a:moveTo>
                  <a:cubicBezTo>
                    <a:pt x="31" y="0"/>
                    <a:pt x="27" y="3"/>
                    <a:pt x="24" y="6"/>
                  </a:cubicBezTo>
                  <a:cubicBezTo>
                    <a:pt x="19" y="12"/>
                    <a:pt x="20" y="10"/>
                    <a:pt x="14" y="14"/>
                  </a:cubicBezTo>
                  <a:cubicBezTo>
                    <a:pt x="8" y="17"/>
                    <a:pt x="5" y="18"/>
                    <a:pt x="3" y="26"/>
                  </a:cubicBezTo>
                  <a:cubicBezTo>
                    <a:pt x="0" y="36"/>
                    <a:pt x="2" y="44"/>
                    <a:pt x="11" y="55"/>
                  </a:cubicBezTo>
                  <a:cubicBezTo>
                    <a:pt x="16" y="62"/>
                    <a:pt x="15" y="69"/>
                    <a:pt x="14" y="74"/>
                  </a:cubicBezTo>
                  <a:cubicBezTo>
                    <a:pt x="14" y="74"/>
                    <a:pt x="14" y="75"/>
                    <a:pt x="14" y="75"/>
                  </a:cubicBezTo>
                  <a:cubicBezTo>
                    <a:pt x="15" y="74"/>
                    <a:pt x="15" y="74"/>
                    <a:pt x="15" y="74"/>
                  </a:cubicBezTo>
                  <a:cubicBezTo>
                    <a:pt x="15" y="73"/>
                    <a:pt x="15" y="73"/>
                    <a:pt x="15" y="72"/>
                  </a:cubicBezTo>
                  <a:cubicBezTo>
                    <a:pt x="15" y="72"/>
                    <a:pt x="15" y="72"/>
                    <a:pt x="15" y="72"/>
                  </a:cubicBezTo>
                  <a:cubicBezTo>
                    <a:pt x="15" y="72"/>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6" y="67"/>
                    <a:pt x="15" y="62"/>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6"/>
                    <a:pt x="11" y="56"/>
                    <a:pt x="11" y="55"/>
                  </a:cubicBezTo>
                  <a:cubicBezTo>
                    <a:pt x="11" y="55"/>
                    <a:pt x="11" y="55"/>
                    <a:pt x="11" y="55"/>
                  </a:cubicBezTo>
                  <a:cubicBezTo>
                    <a:pt x="5" y="47"/>
                    <a:pt x="2" y="41"/>
                    <a:pt x="2" y="34"/>
                  </a:cubicBezTo>
                  <a:cubicBezTo>
                    <a:pt x="2" y="31"/>
                    <a:pt x="2" y="28"/>
                    <a:pt x="3" y="26"/>
                  </a:cubicBezTo>
                  <a:cubicBezTo>
                    <a:pt x="5" y="19"/>
                    <a:pt x="8" y="17"/>
                    <a:pt x="13" y="14"/>
                  </a:cubicBezTo>
                  <a:cubicBezTo>
                    <a:pt x="14" y="14"/>
                    <a:pt x="14" y="14"/>
                    <a:pt x="14" y="14"/>
                  </a:cubicBezTo>
                  <a:cubicBezTo>
                    <a:pt x="16" y="13"/>
                    <a:pt x="17" y="13"/>
                    <a:pt x="18" y="12"/>
                  </a:cubicBezTo>
                  <a:cubicBezTo>
                    <a:pt x="20" y="11"/>
                    <a:pt x="21" y="10"/>
                    <a:pt x="24" y="6"/>
                  </a:cubicBezTo>
                  <a:cubicBezTo>
                    <a:pt x="27" y="3"/>
                    <a:pt x="32" y="1"/>
                    <a:pt x="36" y="1"/>
                  </a:cubicBezTo>
                  <a:cubicBezTo>
                    <a:pt x="40" y="1"/>
                    <a:pt x="44" y="2"/>
                    <a:pt x="48" y="5"/>
                  </a:cubicBezTo>
                  <a:cubicBezTo>
                    <a:pt x="49" y="6"/>
                    <a:pt x="49" y="6"/>
                    <a:pt x="49" y="6"/>
                  </a:cubicBezTo>
                  <a:cubicBezTo>
                    <a:pt x="57" y="12"/>
                    <a:pt x="58" y="13"/>
                    <a:pt x="67" y="13"/>
                  </a:cubicBezTo>
                  <a:cubicBezTo>
                    <a:pt x="77" y="13"/>
                    <a:pt x="80" y="18"/>
                    <a:pt x="82" y="25"/>
                  </a:cubicBezTo>
                  <a:cubicBezTo>
                    <a:pt x="83" y="26"/>
                    <a:pt x="83" y="27"/>
                    <a:pt x="83" y="29"/>
                  </a:cubicBezTo>
                  <a:cubicBezTo>
                    <a:pt x="84" y="36"/>
                    <a:pt x="86" y="48"/>
                    <a:pt x="108" y="55"/>
                  </a:cubicBezTo>
                  <a:cubicBezTo>
                    <a:pt x="117" y="58"/>
                    <a:pt x="125" y="60"/>
                    <a:pt x="133" y="60"/>
                  </a:cubicBezTo>
                  <a:cubicBezTo>
                    <a:pt x="146" y="60"/>
                    <a:pt x="158" y="56"/>
                    <a:pt x="169" y="50"/>
                  </a:cubicBezTo>
                  <a:cubicBezTo>
                    <a:pt x="178" y="44"/>
                    <a:pt x="179" y="40"/>
                    <a:pt x="183" y="27"/>
                  </a:cubicBezTo>
                  <a:cubicBezTo>
                    <a:pt x="183" y="27"/>
                    <a:pt x="183" y="26"/>
                    <a:pt x="183" y="26"/>
                  </a:cubicBezTo>
                  <a:cubicBezTo>
                    <a:pt x="186" y="15"/>
                    <a:pt x="189" y="14"/>
                    <a:pt x="196" y="14"/>
                  </a:cubicBezTo>
                  <a:cubicBezTo>
                    <a:pt x="196" y="14"/>
                    <a:pt x="196" y="14"/>
                    <a:pt x="196" y="14"/>
                  </a:cubicBezTo>
                  <a:cubicBezTo>
                    <a:pt x="196" y="14"/>
                    <a:pt x="196" y="14"/>
                    <a:pt x="197" y="14"/>
                  </a:cubicBezTo>
                  <a:cubicBezTo>
                    <a:pt x="204" y="13"/>
                    <a:pt x="208" y="13"/>
                    <a:pt x="214" y="7"/>
                  </a:cubicBezTo>
                  <a:cubicBezTo>
                    <a:pt x="218" y="3"/>
                    <a:pt x="223" y="1"/>
                    <a:pt x="228" y="1"/>
                  </a:cubicBezTo>
                  <a:cubicBezTo>
                    <a:pt x="230" y="1"/>
                    <a:pt x="231" y="1"/>
                    <a:pt x="232" y="1"/>
                  </a:cubicBezTo>
                  <a:cubicBezTo>
                    <a:pt x="237" y="2"/>
                    <a:pt x="240" y="5"/>
                    <a:pt x="242" y="8"/>
                  </a:cubicBezTo>
                  <a:cubicBezTo>
                    <a:pt x="243" y="9"/>
                    <a:pt x="244" y="10"/>
                    <a:pt x="245" y="11"/>
                  </a:cubicBezTo>
                  <a:cubicBezTo>
                    <a:pt x="246" y="12"/>
                    <a:pt x="248" y="13"/>
                    <a:pt x="250" y="14"/>
                  </a:cubicBezTo>
                  <a:cubicBezTo>
                    <a:pt x="252" y="15"/>
                    <a:pt x="255" y="16"/>
                    <a:pt x="258" y="19"/>
                  </a:cubicBezTo>
                  <a:cubicBezTo>
                    <a:pt x="261" y="22"/>
                    <a:pt x="263" y="28"/>
                    <a:pt x="263" y="35"/>
                  </a:cubicBezTo>
                  <a:cubicBezTo>
                    <a:pt x="263" y="36"/>
                    <a:pt x="263" y="38"/>
                    <a:pt x="263" y="39"/>
                  </a:cubicBezTo>
                  <a:cubicBezTo>
                    <a:pt x="262" y="46"/>
                    <a:pt x="259" y="49"/>
                    <a:pt x="257" y="52"/>
                  </a:cubicBezTo>
                  <a:cubicBezTo>
                    <a:pt x="256" y="52"/>
                    <a:pt x="255" y="53"/>
                    <a:pt x="255" y="54"/>
                  </a:cubicBezTo>
                  <a:cubicBezTo>
                    <a:pt x="254" y="56"/>
                    <a:pt x="253" y="57"/>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1" y="61"/>
                    <a:pt x="250" y="64"/>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70"/>
                    <a:pt x="250" y="72"/>
                    <a:pt x="250" y="74"/>
                  </a:cubicBezTo>
                  <a:cubicBezTo>
                    <a:pt x="250" y="74"/>
                    <a:pt x="250" y="74"/>
                    <a:pt x="250" y="74"/>
                  </a:cubicBezTo>
                  <a:cubicBezTo>
                    <a:pt x="251" y="75"/>
                    <a:pt x="251" y="75"/>
                    <a:pt x="251" y="75"/>
                  </a:cubicBezTo>
                  <a:cubicBezTo>
                    <a:pt x="251" y="75"/>
                    <a:pt x="251" y="74"/>
                    <a:pt x="251" y="74"/>
                  </a:cubicBezTo>
                  <a:cubicBezTo>
                    <a:pt x="248" y="65"/>
                    <a:pt x="252" y="59"/>
                    <a:pt x="255" y="55"/>
                  </a:cubicBezTo>
                  <a:cubicBezTo>
                    <a:pt x="258" y="50"/>
                    <a:pt x="262" y="48"/>
                    <a:pt x="263" y="39"/>
                  </a:cubicBezTo>
                  <a:cubicBezTo>
                    <a:pt x="265" y="31"/>
                    <a:pt x="262" y="22"/>
                    <a:pt x="258" y="18"/>
                  </a:cubicBezTo>
                  <a:cubicBezTo>
                    <a:pt x="254" y="15"/>
                    <a:pt x="248" y="13"/>
                    <a:pt x="245" y="11"/>
                  </a:cubicBezTo>
                  <a:cubicBezTo>
                    <a:pt x="242" y="8"/>
                    <a:pt x="239" y="2"/>
                    <a:pt x="232" y="1"/>
                  </a:cubicBezTo>
                  <a:cubicBezTo>
                    <a:pt x="231" y="1"/>
                    <a:pt x="230" y="0"/>
                    <a:pt x="228" y="0"/>
                  </a:cubicBezTo>
                  <a:cubicBezTo>
                    <a:pt x="223" y="0"/>
                    <a:pt x="218" y="3"/>
                    <a:pt x="213" y="7"/>
                  </a:cubicBezTo>
                  <a:cubicBezTo>
                    <a:pt x="208" y="12"/>
                    <a:pt x="204" y="13"/>
                    <a:pt x="197" y="13"/>
                  </a:cubicBezTo>
                  <a:cubicBezTo>
                    <a:pt x="189" y="14"/>
                    <a:pt x="186" y="14"/>
                    <a:pt x="182" y="27"/>
                  </a:cubicBezTo>
                  <a:cubicBezTo>
                    <a:pt x="179" y="40"/>
                    <a:pt x="178" y="43"/>
                    <a:pt x="168" y="49"/>
                  </a:cubicBezTo>
                  <a:cubicBezTo>
                    <a:pt x="159" y="55"/>
                    <a:pt x="147" y="59"/>
                    <a:pt x="133" y="59"/>
                  </a:cubicBezTo>
                  <a:cubicBezTo>
                    <a:pt x="126" y="59"/>
                    <a:pt x="117" y="58"/>
                    <a:pt x="108" y="55"/>
                  </a:cubicBezTo>
                  <a:cubicBezTo>
                    <a:pt x="83" y="47"/>
                    <a:pt x="85" y="32"/>
                    <a:pt x="83" y="25"/>
                  </a:cubicBezTo>
                  <a:cubicBezTo>
                    <a:pt x="80" y="17"/>
                    <a:pt x="77" y="13"/>
                    <a:pt x="67" y="13"/>
                  </a:cubicBezTo>
                  <a:cubicBezTo>
                    <a:pt x="58" y="12"/>
                    <a:pt x="57" y="12"/>
                    <a:pt x="49" y="5"/>
                  </a:cubicBezTo>
                  <a:cubicBezTo>
                    <a:pt x="44" y="2"/>
                    <a:pt x="40" y="0"/>
                    <a:pt x="36" y="0"/>
                  </a:cubicBezTo>
                </a:path>
              </a:pathLst>
            </a:custGeom>
            <a:solidFill>
              <a:srgbClr val="C24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 name="Freeform 8571">
              <a:extLst>
                <a:ext uri="{FF2B5EF4-FFF2-40B4-BE49-F238E27FC236}">
                  <a16:creationId xmlns:a16="http://schemas.microsoft.com/office/drawing/2014/main" id="{285EDAF5-87C6-4640-BE33-CFA8377E087C}"/>
                </a:ext>
              </a:extLst>
            </p:cNvPr>
            <p:cNvSpPr/>
            <p:nvPr/>
          </p:nvSpPr>
          <p:spPr bwMode="auto">
            <a:xfrm>
              <a:off x="5781675" y="3933825"/>
              <a:ext cx="142875" cy="196850"/>
            </a:xfrm>
            <a:custGeom>
              <a:avLst/>
              <a:gdLst>
                <a:gd name="T0" fmla="*/ 29 w 121"/>
                <a:gd name="T1" fmla="*/ 0 h 166"/>
                <a:gd name="T2" fmla="*/ 28 w 121"/>
                <a:gd name="T3" fmla="*/ 0 h 166"/>
                <a:gd name="T4" fmla="*/ 28 w 121"/>
                <a:gd name="T5" fmla="*/ 0 h 166"/>
                <a:gd name="T6" fmla="*/ 28 w 121"/>
                <a:gd name="T7" fmla="*/ 0 h 166"/>
                <a:gd name="T8" fmla="*/ 14 w 121"/>
                <a:gd name="T9" fmla="*/ 4 h 166"/>
                <a:gd name="T10" fmla="*/ 4 w 121"/>
                <a:gd name="T11" fmla="*/ 14 h 166"/>
                <a:gd name="T12" fmla="*/ 4 w 121"/>
                <a:gd name="T13" fmla="*/ 15 h 166"/>
                <a:gd name="T14" fmla="*/ 4 w 121"/>
                <a:gd name="T15" fmla="*/ 15 h 166"/>
                <a:gd name="T16" fmla="*/ 4 w 121"/>
                <a:gd name="T17" fmla="*/ 15 h 166"/>
                <a:gd name="T18" fmla="*/ 5 w 121"/>
                <a:gd name="T19" fmla="*/ 33 h 166"/>
                <a:gd name="T20" fmla="*/ 19 w 121"/>
                <a:gd name="T21" fmla="*/ 42 h 166"/>
                <a:gd name="T22" fmla="*/ 28 w 121"/>
                <a:gd name="T23" fmla="*/ 43 h 166"/>
                <a:gd name="T24" fmla="*/ 34 w 121"/>
                <a:gd name="T25" fmla="*/ 42 h 166"/>
                <a:gd name="T26" fmla="*/ 33 w 121"/>
                <a:gd name="T27" fmla="*/ 42 h 166"/>
                <a:gd name="T28" fmla="*/ 19 w 121"/>
                <a:gd name="T29" fmla="*/ 42 h 166"/>
                <a:gd name="T30" fmla="*/ 28 w 121"/>
                <a:gd name="T31" fmla="*/ 0 h 166"/>
                <a:gd name="T32" fmla="*/ 37 w 121"/>
                <a:gd name="T33" fmla="*/ 4 h 166"/>
                <a:gd name="T34" fmla="*/ 47 w 121"/>
                <a:gd name="T35" fmla="*/ 7 h 166"/>
                <a:gd name="T36" fmla="*/ 65 w 121"/>
                <a:gd name="T37" fmla="*/ 14 h 166"/>
                <a:gd name="T38" fmla="*/ 102 w 121"/>
                <a:gd name="T39" fmla="*/ 64 h 166"/>
                <a:gd name="T40" fmla="*/ 119 w 121"/>
                <a:gd name="T41" fmla="*/ 104 h 166"/>
                <a:gd name="T42" fmla="*/ 119 w 121"/>
                <a:gd name="T43" fmla="*/ 117 h 166"/>
                <a:gd name="T44" fmla="*/ 119 w 121"/>
                <a:gd name="T45" fmla="*/ 127 h 166"/>
                <a:gd name="T46" fmla="*/ 119 w 121"/>
                <a:gd name="T47" fmla="*/ 133 h 166"/>
                <a:gd name="T48" fmla="*/ 119 w 121"/>
                <a:gd name="T49" fmla="*/ 139 h 166"/>
                <a:gd name="T50" fmla="*/ 115 w 121"/>
                <a:gd name="T51" fmla="*/ 151 h 166"/>
                <a:gd name="T52" fmla="*/ 105 w 121"/>
                <a:gd name="T53" fmla="*/ 140 h 166"/>
                <a:gd name="T54" fmla="*/ 101 w 121"/>
                <a:gd name="T55" fmla="*/ 139 h 166"/>
                <a:gd name="T56" fmla="*/ 105 w 121"/>
                <a:gd name="T57" fmla="*/ 159 h 166"/>
                <a:gd name="T58" fmla="*/ 109 w 121"/>
                <a:gd name="T59" fmla="*/ 166 h 166"/>
                <a:gd name="T60" fmla="*/ 108 w 121"/>
                <a:gd name="T61" fmla="*/ 164 h 166"/>
                <a:gd name="T62" fmla="*/ 105 w 121"/>
                <a:gd name="T63" fmla="*/ 160 h 166"/>
                <a:gd name="T64" fmla="*/ 106 w 121"/>
                <a:gd name="T65" fmla="*/ 158 h 166"/>
                <a:gd name="T66" fmla="*/ 105 w 121"/>
                <a:gd name="T67" fmla="*/ 152 h 166"/>
                <a:gd name="T68" fmla="*/ 102 w 121"/>
                <a:gd name="T69" fmla="*/ 139 h 166"/>
                <a:gd name="T70" fmla="*/ 105 w 121"/>
                <a:gd name="T71" fmla="*/ 140 h 166"/>
                <a:gd name="T72" fmla="*/ 115 w 121"/>
                <a:gd name="T73" fmla="*/ 151 h 166"/>
                <a:gd name="T74" fmla="*/ 115 w 121"/>
                <a:gd name="T75" fmla="*/ 151 h 166"/>
                <a:gd name="T76" fmla="*/ 118 w 121"/>
                <a:gd name="T77" fmla="*/ 150 h 166"/>
                <a:gd name="T78" fmla="*/ 120 w 121"/>
                <a:gd name="T79" fmla="*/ 144 h 166"/>
                <a:gd name="T80" fmla="*/ 120 w 121"/>
                <a:gd name="T81" fmla="*/ 140 h 166"/>
                <a:gd name="T82" fmla="*/ 120 w 121"/>
                <a:gd name="T83" fmla="*/ 138 h 166"/>
                <a:gd name="T84" fmla="*/ 119 w 121"/>
                <a:gd name="T85" fmla="*/ 134 h 166"/>
                <a:gd name="T86" fmla="*/ 120 w 121"/>
                <a:gd name="T87" fmla="*/ 133 h 166"/>
                <a:gd name="T88" fmla="*/ 119 w 121"/>
                <a:gd name="T89" fmla="*/ 131 h 166"/>
                <a:gd name="T90" fmla="*/ 119 w 121"/>
                <a:gd name="T91" fmla="*/ 129 h 166"/>
                <a:gd name="T92" fmla="*/ 119 w 121"/>
                <a:gd name="T93" fmla="*/ 127 h 166"/>
                <a:gd name="T94" fmla="*/ 119 w 121"/>
                <a:gd name="T95" fmla="*/ 122 h 166"/>
                <a:gd name="T96" fmla="*/ 119 w 121"/>
                <a:gd name="T97" fmla="*/ 117 h 166"/>
                <a:gd name="T98" fmla="*/ 120 w 121"/>
                <a:gd name="T99" fmla="*/ 114 h 166"/>
                <a:gd name="T100" fmla="*/ 117 w 121"/>
                <a:gd name="T101" fmla="*/ 107 h 166"/>
                <a:gd name="T102" fmla="*/ 119 w 121"/>
                <a:gd name="T103" fmla="*/ 104 h 166"/>
                <a:gd name="T104" fmla="*/ 113 w 121"/>
                <a:gd name="T105" fmla="*/ 89 h 166"/>
                <a:gd name="T106" fmla="*/ 103 w 121"/>
                <a:gd name="T107" fmla="*/ 64 h 166"/>
                <a:gd name="T108" fmla="*/ 67 w 121"/>
                <a:gd name="T109" fmla="*/ 19 h 166"/>
                <a:gd name="T110" fmla="*/ 53 w 121"/>
                <a:gd name="T111" fmla="*/ 6 h 166"/>
                <a:gd name="T112" fmla="*/ 47 w 121"/>
                <a:gd name="T113" fmla="*/ 6 h 166"/>
                <a:gd name="T114" fmla="*/ 43 w 121"/>
                <a:gd name="T115" fmla="*/ 7 h 166"/>
                <a:gd name="T116" fmla="*/ 36 w 121"/>
                <a:gd name="T117" fmla="*/ 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 h="166">
                  <a:moveTo>
                    <a:pt x="29" y="0"/>
                  </a:moveTo>
                  <a:cubicBezTo>
                    <a:pt x="29" y="0"/>
                    <a:pt x="29" y="0"/>
                    <a:pt x="29" y="0"/>
                  </a:cubicBezTo>
                  <a:cubicBezTo>
                    <a:pt x="29" y="0"/>
                    <a:pt x="29"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5" y="0"/>
                    <a:pt x="21" y="1"/>
                    <a:pt x="18" y="2"/>
                  </a:cubicBezTo>
                  <a:cubicBezTo>
                    <a:pt x="17" y="3"/>
                    <a:pt x="16" y="3"/>
                    <a:pt x="14" y="4"/>
                  </a:cubicBezTo>
                  <a:cubicBezTo>
                    <a:pt x="9" y="7"/>
                    <a:pt x="6" y="11"/>
                    <a:pt x="4" y="14"/>
                  </a:cubicBezTo>
                  <a:cubicBezTo>
                    <a:pt x="4" y="14"/>
                    <a:pt x="4" y="14"/>
                    <a:pt x="4" y="14"/>
                  </a:cubicBezTo>
                  <a:cubicBezTo>
                    <a:pt x="4" y="14"/>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8"/>
                    <a:pt x="3" y="20"/>
                    <a:pt x="3" y="23"/>
                  </a:cubicBezTo>
                  <a:cubicBezTo>
                    <a:pt x="3" y="27"/>
                    <a:pt x="3" y="30"/>
                    <a:pt x="5" y="33"/>
                  </a:cubicBezTo>
                  <a:cubicBezTo>
                    <a:pt x="8" y="38"/>
                    <a:pt x="13" y="41"/>
                    <a:pt x="19" y="42"/>
                  </a:cubicBezTo>
                  <a:cubicBezTo>
                    <a:pt x="19" y="42"/>
                    <a:pt x="19" y="42"/>
                    <a:pt x="19" y="42"/>
                  </a:cubicBezTo>
                  <a:cubicBezTo>
                    <a:pt x="22" y="42"/>
                    <a:pt x="25" y="43"/>
                    <a:pt x="27" y="43"/>
                  </a:cubicBezTo>
                  <a:cubicBezTo>
                    <a:pt x="27" y="43"/>
                    <a:pt x="28" y="43"/>
                    <a:pt x="28" y="43"/>
                  </a:cubicBezTo>
                  <a:cubicBezTo>
                    <a:pt x="30" y="43"/>
                    <a:pt x="31" y="42"/>
                    <a:pt x="33" y="42"/>
                  </a:cubicBezTo>
                  <a:cubicBezTo>
                    <a:pt x="33" y="42"/>
                    <a:pt x="33" y="42"/>
                    <a:pt x="34" y="42"/>
                  </a:cubicBezTo>
                  <a:cubicBezTo>
                    <a:pt x="33" y="42"/>
                    <a:pt x="33" y="42"/>
                    <a:pt x="32" y="42"/>
                  </a:cubicBezTo>
                  <a:cubicBezTo>
                    <a:pt x="33" y="42"/>
                    <a:pt x="33" y="42"/>
                    <a:pt x="33" y="42"/>
                  </a:cubicBezTo>
                  <a:cubicBezTo>
                    <a:pt x="31" y="42"/>
                    <a:pt x="29" y="42"/>
                    <a:pt x="27" y="42"/>
                  </a:cubicBezTo>
                  <a:cubicBezTo>
                    <a:pt x="25" y="42"/>
                    <a:pt x="22" y="42"/>
                    <a:pt x="19" y="42"/>
                  </a:cubicBezTo>
                  <a:cubicBezTo>
                    <a:pt x="5" y="39"/>
                    <a:pt x="0" y="26"/>
                    <a:pt x="4" y="15"/>
                  </a:cubicBezTo>
                  <a:cubicBezTo>
                    <a:pt x="7" y="6"/>
                    <a:pt x="20" y="0"/>
                    <a:pt x="28" y="0"/>
                  </a:cubicBezTo>
                  <a:cubicBezTo>
                    <a:pt x="29" y="0"/>
                    <a:pt x="29" y="0"/>
                    <a:pt x="29" y="0"/>
                  </a:cubicBezTo>
                  <a:cubicBezTo>
                    <a:pt x="33" y="0"/>
                    <a:pt x="35" y="2"/>
                    <a:pt x="37" y="4"/>
                  </a:cubicBezTo>
                  <a:cubicBezTo>
                    <a:pt x="38" y="6"/>
                    <a:pt x="39" y="7"/>
                    <a:pt x="43" y="7"/>
                  </a:cubicBezTo>
                  <a:cubicBezTo>
                    <a:pt x="44" y="7"/>
                    <a:pt x="46" y="7"/>
                    <a:pt x="47" y="7"/>
                  </a:cubicBezTo>
                  <a:cubicBezTo>
                    <a:pt x="49" y="6"/>
                    <a:pt x="51" y="6"/>
                    <a:pt x="53" y="6"/>
                  </a:cubicBezTo>
                  <a:cubicBezTo>
                    <a:pt x="58" y="6"/>
                    <a:pt x="63" y="8"/>
                    <a:pt x="65" y="14"/>
                  </a:cubicBezTo>
                  <a:cubicBezTo>
                    <a:pt x="68" y="21"/>
                    <a:pt x="65" y="32"/>
                    <a:pt x="80" y="39"/>
                  </a:cubicBezTo>
                  <a:cubicBezTo>
                    <a:pt x="93" y="46"/>
                    <a:pt x="100" y="50"/>
                    <a:pt x="102" y="64"/>
                  </a:cubicBezTo>
                  <a:cubicBezTo>
                    <a:pt x="105" y="77"/>
                    <a:pt x="103" y="79"/>
                    <a:pt x="113" y="89"/>
                  </a:cubicBezTo>
                  <a:cubicBezTo>
                    <a:pt x="119" y="96"/>
                    <a:pt x="121" y="101"/>
                    <a:pt x="119" y="104"/>
                  </a:cubicBezTo>
                  <a:cubicBezTo>
                    <a:pt x="117" y="106"/>
                    <a:pt x="116" y="107"/>
                    <a:pt x="119" y="110"/>
                  </a:cubicBezTo>
                  <a:cubicBezTo>
                    <a:pt x="121" y="114"/>
                    <a:pt x="120" y="115"/>
                    <a:pt x="119" y="117"/>
                  </a:cubicBezTo>
                  <a:cubicBezTo>
                    <a:pt x="118" y="118"/>
                    <a:pt x="118" y="119"/>
                    <a:pt x="119" y="122"/>
                  </a:cubicBezTo>
                  <a:cubicBezTo>
                    <a:pt x="120" y="124"/>
                    <a:pt x="119" y="125"/>
                    <a:pt x="119" y="127"/>
                  </a:cubicBezTo>
                  <a:cubicBezTo>
                    <a:pt x="118" y="129"/>
                    <a:pt x="118" y="129"/>
                    <a:pt x="119" y="131"/>
                  </a:cubicBezTo>
                  <a:cubicBezTo>
                    <a:pt x="120" y="132"/>
                    <a:pt x="120" y="132"/>
                    <a:pt x="119" y="133"/>
                  </a:cubicBezTo>
                  <a:cubicBezTo>
                    <a:pt x="119" y="134"/>
                    <a:pt x="119" y="135"/>
                    <a:pt x="119" y="136"/>
                  </a:cubicBezTo>
                  <a:cubicBezTo>
                    <a:pt x="120" y="137"/>
                    <a:pt x="120" y="138"/>
                    <a:pt x="119" y="139"/>
                  </a:cubicBezTo>
                  <a:cubicBezTo>
                    <a:pt x="119" y="140"/>
                    <a:pt x="120" y="140"/>
                    <a:pt x="120" y="144"/>
                  </a:cubicBezTo>
                  <a:cubicBezTo>
                    <a:pt x="120" y="147"/>
                    <a:pt x="119" y="151"/>
                    <a:pt x="115" y="151"/>
                  </a:cubicBezTo>
                  <a:cubicBezTo>
                    <a:pt x="115" y="151"/>
                    <a:pt x="114" y="151"/>
                    <a:pt x="114" y="151"/>
                  </a:cubicBezTo>
                  <a:cubicBezTo>
                    <a:pt x="109" y="150"/>
                    <a:pt x="107" y="145"/>
                    <a:pt x="105" y="140"/>
                  </a:cubicBezTo>
                  <a:cubicBezTo>
                    <a:pt x="105" y="137"/>
                    <a:pt x="104" y="135"/>
                    <a:pt x="103" y="135"/>
                  </a:cubicBezTo>
                  <a:cubicBezTo>
                    <a:pt x="102" y="135"/>
                    <a:pt x="102" y="137"/>
                    <a:pt x="101" y="139"/>
                  </a:cubicBezTo>
                  <a:cubicBezTo>
                    <a:pt x="101" y="145"/>
                    <a:pt x="101" y="149"/>
                    <a:pt x="105" y="152"/>
                  </a:cubicBezTo>
                  <a:cubicBezTo>
                    <a:pt x="109" y="156"/>
                    <a:pt x="106" y="157"/>
                    <a:pt x="105" y="159"/>
                  </a:cubicBezTo>
                  <a:cubicBezTo>
                    <a:pt x="104" y="161"/>
                    <a:pt x="106" y="162"/>
                    <a:pt x="107" y="164"/>
                  </a:cubicBezTo>
                  <a:cubicBezTo>
                    <a:pt x="108" y="165"/>
                    <a:pt x="108" y="165"/>
                    <a:pt x="109" y="166"/>
                  </a:cubicBezTo>
                  <a:cubicBezTo>
                    <a:pt x="109" y="166"/>
                    <a:pt x="109" y="166"/>
                    <a:pt x="109" y="166"/>
                  </a:cubicBezTo>
                  <a:cubicBezTo>
                    <a:pt x="109" y="165"/>
                    <a:pt x="108" y="164"/>
                    <a:pt x="108" y="164"/>
                  </a:cubicBezTo>
                  <a:cubicBezTo>
                    <a:pt x="107" y="163"/>
                    <a:pt x="107" y="163"/>
                    <a:pt x="106" y="162"/>
                  </a:cubicBezTo>
                  <a:cubicBezTo>
                    <a:pt x="106" y="162"/>
                    <a:pt x="105" y="161"/>
                    <a:pt x="105" y="160"/>
                  </a:cubicBezTo>
                  <a:cubicBezTo>
                    <a:pt x="105" y="160"/>
                    <a:pt x="105" y="160"/>
                    <a:pt x="105" y="159"/>
                  </a:cubicBezTo>
                  <a:cubicBezTo>
                    <a:pt x="106" y="159"/>
                    <a:pt x="106" y="159"/>
                    <a:pt x="106" y="158"/>
                  </a:cubicBezTo>
                  <a:cubicBezTo>
                    <a:pt x="107" y="158"/>
                    <a:pt x="107" y="157"/>
                    <a:pt x="107" y="156"/>
                  </a:cubicBezTo>
                  <a:cubicBezTo>
                    <a:pt x="107" y="155"/>
                    <a:pt x="106" y="154"/>
                    <a:pt x="105" y="152"/>
                  </a:cubicBezTo>
                  <a:cubicBezTo>
                    <a:pt x="102" y="149"/>
                    <a:pt x="101" y="147"/>
                    <a:pt x="101" y="144"/>
                  </a:cubicBezTo>
                  <a:cubicBezTo>
                    <a:pt x="101" y="142"/>
                    <a:pt x="101" y="141"/>
                    <a:pt x="102" y="139"/>
                  </a:cubicBezTo>
                  <a:cubicBezTo>
                    <a:pt x="102" y="137"/>
                    <a:pt x="102" y="136"/>
                    <a:pt x="103" y="136"/>
                  </a:cubicBezTo>
                  <a:cubicBezTo>
                    <a:pt x="103" y="136"/>
                    <a:pt x="104" y="137"/>
                    <a:pt x="105" y="140"/>
                  </a:cubicBezTo>
                  <a:cubicBezTo>
                    <a:pt x="106" y="144"/>
                    <a:pt x="108" y="150"/>
                    <a:pt x="114" y="151"/>
                  </a:cubicBezTo>
                  <a:cubicBezTo>
                    <a:pt x="114" y="151"/>
                    <a:pt x="115" y="151"/>
                    <a:pt x="115" y="151"/>
                  </a:cubicBezTo>
                  <a:cubicBezTo>
                    <a:pt x="115" y="151"/>
                    <a:pt x="115" y="151"/>
                    <a:pt x="115" y="151"/>
                  </a:cubicBezTo>
                  <a:cubicBezTo>
                    <a:pt x="115" y="151"/>
                    <a:pt x="115" y="151"/>
                    <a:pt x="115" y="151"/>
                  </a:cubicBezTo>
                  <a:cubicBezTo>
                    <a:pt x="117" y="151"/>
                    <a:pt x="118" y="151"/>
                    <a:pt x="118" y="150"/>
                  </a:cubicBezTo>
                  <a:cubicBezTo>
                    <a:pt x="118" y="150"/>
                    <a:pt x="118" y="150"/>
                    <a:pt x="118" y="150"/>
                  </a:cubicBezTo>
                  <a:cubicBezTo>
                    <a:pt x="120" y="148"/>
                    <a:pt x="120" y="146"/>
                    <a:pt x="120" y="144"/>
                  </a:cubicBezTo>
                  <a:cubicBezTo>
                    <a:pt x="120" y="144"/>
                    <a:pt x="120" y="144"/>
                    <a:pt x="120" y="144"/>
                  </a:cubicBezTo>
                  <a:cubicBezTo>
                    <a:pt x="120" y="142"/>
                    <a:pt x="120" y="141"/>
                    <a:pt x="120" y="141"/>
                  </a:cubicBezTo>
                  <a:cubicBezTo>
                    <a:pt x="120" y="140"/>
                    <a:pt x="120" y="140"/>
                    <a:pt x="120" y="140"/>
                  </a:cubicBezTo>
                  <a:cubicBezTo>
                    <a:pt x="120" y="140"/>
                    <a:pt x="120" y="140"/>
                    <a:pt x="120" y="139"/>
                  </a:cubicBezTo>
                  <a:cubicBezTo>
                    <a:pt x="120" y="139"/>
                    <a:pt x="120" y="138"/>
                    <a:pt x="120" y="138"/>
                  </a:cubicBezTo>
                  <a:cubicBezTo>
                    <a:pt x="120" y="137"/>
                    <a:pt x="120" y="137"/>
                    <a:pt x="120" y="136"/>
                  </a:cubicBezTo>
                  <a:cubicBezTo>
                    <a:pt x="119" y="135"/>
                    <a:pt x="119" y="135"/>
                    <a:pt x="119" y="134"/>
                  </a:cubicBezTo>
                  <a:cubicBezTo>
                    <a:pt x="119" y="134"/>
                    <a:pt x="119" y="134"/>
                    <a:pt x="120" y="133"/>
                  </a:cubicBezTo>
                  <a:cubicBezTo>
                    <a:pt x="120" y="133"/>
                    <a:pt x="120" y="133"/>
                    <a:pt x="120" y="133"/>
                  </a:cubicBezTo>
                  <a:cubicBezTo>
                    <a:pt x="120" y="133"/>
                    <a:pt x="120" y="133"/>
                    <a:pt x="120" y="132"/>
                  </a:cubicBezTo>
                  <a:cubicBezTo>
                    <a:pt x="120" y="132"/>
                    <a:pt x="120" y="131"/>
                    <a:pt x="119" y="131"/>
                  </a:cubicBezTo>
                  <a:cubicBezTo>
                    <a:pt x="119" y="130"/>
                    <a:pt x="119" y="130"/>
                    <a:pt x="119" y="130"/>
                  </a:cubicBezTo>
                  <a:cubicBezTo>
                    <a:pt x="119" y="130"/>
                    <a:pt x="119" y="129"/>
                    <a:pt x="119" y="129"/>
                  </a:cubicBezTo>
                  <a:cubicBezTo>
                    <a:pt x="119" y="128"/>
                    <a:pt x="119" y="128"/>
                    <a:pt x="119" y="127"/>
                  </a:cubicBezTo>
                  <a:cubicBezTo>
                    <a:pt x="119" y="127"/>
                    <a:pt x="119" y="127"/>
                    <a:pt x="119" y="127"/>
                  </a:cubicBezTo>
                  <a:cubicBezTo>
                    <a:pt x="120" y="126"/>
                    <a:pt x="120" y="125"/>
                    <a:pt x="120" y="124"/>
                  </a:cubicBezTo>
                  <a:cubicBezTo>
                    <a:pt x="120" y="124"/>
                    <a:pt x="120" y="123"/>
                    <a:pt x="119" y="122"/>
                  </a:cubicBezTo>
                  <a:cubicBezTo>
                    <a:pt x="118" y="120"/>
                    <a:pt x="118" y="120"/>
                    <a:pt x="118" y="119"/>
                  </a:cubicBezTo>
                  <a:cubicBezTo>
                    <a:pt x="118" y="118"/>
                    <a:pt x="118" y="118"/>
                    <a:pt x="119" y="117"/>
                  </a:cubicBezTo>
                  <a:cubicBezTo>
                    <a:pt x="119" y="116"/>
                    <a:pt x="119" y="116"/>
                    <a:pt x="119" y="116"/>
                  </a:cubicBezTo>
                  <a:cubicBezTo>
                    <a:pt x="120" y="115"/>
                    <a:pt x="120" y="115"/>
                    <a:pt x="120" y="114"/>
                  </a:cubicBezTo>
                  <a:cubicBezTo>
                    <a:pt x="120" y="113"/>
                    <a:pt x="120" y="112"/>
                    <a:pt x="119" y="110"/>
                  </a:cubicBezTo>
                  <a:cubicBezTo>
                    <a:pt x="118" y="109"/>
                    <a:pt x="117" y="108"/>
                    <a:pt x="117" y="107"/>
                  </a:cubicBezTo>
                  <a:cubicBezTo>
                    <a:pt x="117" y="106"/>
                    <a:pt x="118" y="106"/>
                    <a:pt x="119" y="104"/>
                  </a:cubicBezTo>
                  <a:cubicBezTo>
                    <a:pt x="119" y="104"/>
                    <a:pt x="119" y="104"/>
                    <a:pt x="119" y="104"/>
                  </a:cubicBezTo>
                  <a:cubicBezTo>
                    <a:pt x="120" y="103"/>
                    <a:pt x="120" y="102"/>
                    <a:pt x="120" y="101"/>
                  </a:cubicBezTo>
                  <a:cubicBezTo>
                    <a:pt x="120" y="98"/>
                    <a:pt x="118" y="94"/>
                    <a:pt x="113" y="89"/>
                  </a:cubicBezTo>
                  <a:cubicBezTo>
                    <a:pt x="105" y="81"/>
                    <a:pt x="105" y="78"/>
                    <a:pt x="104" y="71"/>
                  </a:cubicBezTo>
                  <a:cubicBezTo>
                    <a:pt x="104" y="69"/>
                    <a:pt x="103" y="66"/>
                    <a:pt x="103" y="64"/>
                  </a:cubicBezTo>
                  <a:cubicBezTo>
                    <a:pt x="100" y="50"/>
                    <a:pt x="94" y="46"/>
                    <a:pt x="80" y="39"/>
                  </a:cubicBezTo>
                  <a:cubicBezTo>
                    <a:pt x="69" y="33"/>
                    <a:pt x="68" y="26"/>
                    <a:pt x="67" y="19"/>
                  </a:cubicBezTo>
                  <a:cubicBezTo>
                    <a:pt x="66" y="17"/>
                    <a:pt x="66" y="15"/>
                    <a:pt x="66" y="13"/>
                  </a:cubicBezTo>
                  <a:cubicBezTo>
                    <a:pt x="64" y="8"/>
                    <a:pt x="59" y="6"/>
                    <a:pt x="53" y="6"/>
                  </a:cubicBezTo>
                  <a:cubicBezTo>
                    <a:pt x="51" y="6"/>
                    <a:pt x="49" y="6"/>
                    <a:pt x="47" y="6"/>
                  </a:cubicBezTo>
                  <a:cubicBezTo>
                    <a:pt x="47" y="6"/>
                    <a:pt x="47" y="6"/>
                    <a:pt x="47" y="6"/>
                  </a:cubicBezTo>
                  <a:cubicBezTo>
                    <a:pt x="46" y="7"/>
                    <a:pt x="44" y="7"/>
                    <a:pt x="43" y="7"/>
                  </a:cubicBezTo>
                  <a:cubicBezTo>
                    <a:pt x="43" y="7"/>
                    <a:pt x="43" y="7"/>
                    <a:pt x="43" y="7"/>
                  </a:cubicBezTo>
                  <a:cubicBezTo>
                    <a:pt x="40" y="7"/>
                    <a:pt x="38" y="6"/>
                    <a:pt x="37" y="4"/>
                  </a:cubicBezTo>
                  <a:cubicBezTo>
                    <a:pt x="36" y="4"/>
                    <a:pt x="36" y="4"/>
                    <a:pt x="36" y="4"/>
                  </a:cubicBezTo>
                  <a:cubicBezTo>
                    <a:pt x="35" y="2"/>
                    <a:pt x="33" y="0"/>
                    <a:pt x="29" y="0"/>
                  </a:cubicBezTo>
                </a:path>
              </a:pathLst>
            </a:custGeom>
            <a:solidFill>
              <a:srgbClr val="C24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 name="Freeform 8572">
              <a:extLst>
                <a:ext uri="{FF2B5EF4-FFF2-40B4-BE49-F238E27FC236}">
                  <a16:creationId xmlns:a16="http://schemas.microsoft.com/office/drawing/2014/main" id="{4B4C2F62-CF80-4CD8-921F-C4AE96FCEFEF}"/>
                </a:ext>
              </a:extLst>
            </p:cNvPr>
            <p:cNvSpPr/>
            <p:nvPr/>
          </p:nvSpPr>
          <p:spPr bwMode="auto">
            <a:xfrm>
              <a:off x="5926138" y="3933825"/>
              <a:ext cx="144463" cy="242888"/>
            </a:xfrm>
            <a:custGeom>
              <a:avLst/>
              <a:gdLst>
                <a:gd name="T0" fmla="*/ 78 w 121"/>
                <a:gd name="T1" fmla="*/ 7 h 204"/>
                <a:gd name="T2" fmla="*/ 67 w 121"/>
                <a:gd name="T3" fmla="*/ 5 h 204"/>
                <a:gd name="T4" fmla="*/ 50 w 121"/>
                <a:gd name="T5" fmla="*/ 32 h 204"/>
                <a:gd name="T6" fmla="*/ 8 w 121"/>
                <a:gd name="T7" fmla="*/ 89 h 204"/>
                <a:gd name="T8" fmla="*/ 2 w 121"/>
                <a:gd name="T9" fmla="*/ 104 h 204"/>
                <a:gd name="T10" fmla="*/ 3 w 121"/>
                <a:gd name="T11" fmla="*/ 110 h 204"/>
                <a:gd name="T12" fmla="*/ 2 w 121"/>
                <a:gd name="T13" fmla="*/ 116 h 204"/>
                <a:gd name="T14" fmla="*/ 1 w 121"/>
                <a:gd name="T15" fmla="*/ 125 h 204"/>
                <a:gd name="T16" fmla="*/ 2 w 121"/>
                <a:gd name="T17" fmla="*/ 129 h 204"/>
                <a:gd name="T18" fmla="*/ 1 w 121"/>
                <a:gd name="T19" fmla="*/ 133 h 204"/>
                <a:gd name="T20" fmla="*/ 1 w 121"/>
                <a:gd name="T21" fmla="*/ 136 h 204"/>
                <a:gd name="T22" fmla="*/ 2 w 121"/>
                <a:gd name="T23" fmla="*/ 140 h 204"/>
                <a:gd name="T24" fmla="*/ 2 w 121"/>
                <a:gd name="T25" fmla="*/ 149 h 204"/>
                <a:gd name="T26" fmla="*/ 16 w 121"/>
                <a:gd name="T27" fmla="*/ 139 h 204"/>
                <a:gd name="T28" fmla="*/ 20 w 121"/>
                <a:gd name="T29" fmla="*/ 143 h 204"/>
                <a:gd name="T30" fmla="*/ 15 w 121"/>
                <a:gd name="T31" fmla="*/ 157 h 204"/>
                <a:gd name="T32" fmla="*/ 15 w 121"/>
                <a:gd name="T33" fmla="*/ 162 h 204"/>
                <a:gd name="T34" fmla="*/ 13 w 121"/>
                <a:gd name="T35" fmla="*/ 169 h 204"/>
                <a:gd name="T36" fmla="*/ 8 w 121"/>
                <a:gd name="T37" fmla="*/ 177 h 204"/>
                <a:gd name="T38" fmla="*/ 8 w 121"/>
                <a:gd name="T39" fmla="*/ 183 h 204"/>
                <a:gd name="T40" fmla="*/ 7 w 121"/>
                <a:gd name="T41" fmla="*/ 186 h 204"/>
                <a:gd name="T42" fmla="*/ 9 w 121"/>
                <a:gd name="T43" fmla="*/ 189 h 204"/>
                <a:gd name="T44" fmla="*/ 6 w 121"/>
                <a:gd name="T45" fmla="*/ 193 h 204"/>
                <a:gd name="T46" fmla="*/ 8 w 121"/>
                <a:gd name="T47" fmla="*/ 196 h 204"/>
                <a:gd name="T48" fmla="*/ 7 w 121"/>
                <a:gd name="T49" fmla="*/ 199 h 204"/>
                <a:gd name="T50" fmla="*/ 9 w 121"/>
                <a:gd name="T51" fmla="*/ 202 h 204"/>
                <a:gd name="T52" fmla="*/ 9 w 121"/>
                <a:gd name="T53" fmla="*/ 202 h 204"/>
                <a:gd name="T54" fmla="*/ 9 w 121"/>
                <a:gd name="T55" fmla="*/ 204 h 204"/>
                <a:gd name="T56" fmla="*/ 7 w 121"/>
                <a:gd name="T57" fmla="*/ 195 h 204"/>
                <a:gd name="T58" fmla="*/ 8 w 121"/>
                <a:gd name="T59" fmla="*/ 183 h 204"/>
                <a:gd name="T60" fmla="*/ 13 w 121"/>
                <a:gd name="T61" fmla="*/ 167 h 204"/>
                <a:gd name="T62" fmla="*/ 17 w 121"/>
                <a:gd name="T63" fmla="*/ 152 h 204"/>
                <a:gd name="T64" fmla="*/ 16 w 121"/>
                <a:gd name="T65" fmla="*/ 139 h 204"/>
                <a:gd name="T66" fmla="*/ 2 w 121"/>
                <a:gd name="T67" fmla="*/ 136 h 204"/>
                <a:gd name="T68" fmla="*/ 3 w 121"/>
                <a:gd name="T69" fmla="*/ 121 h 204"/>
                <a:gd name="T70" fmla="*/ 2 w 121"/>
                <a:gd name="T71" fmla="*/ 104 h 204"/>
                <a:gd name="T72" fmla="*/ 39 w 121"/>
                <a:gd name="T73" fmla="*/ 40 h 204"/>
                <a:gd name="T74" fmla="*/ 68 w 121"/>
                <a:gd name="T75" fmla="*/ 6 h 204"/>
                <a:gd name="T76" fmla="*/ 93 w 121"/>
                <a:gd name="T77" fmla="*/ 1 h 204"/>
                <a:gd name="T78" fmla="*/ 94 w 121"/>
                <a:gd name="T79" fmla="*/ 42 h 204"/>
                <a:gd name="T80" fmla="*/ 88 w 121"/>
                <a:gd name="T81" fmla="*/ 42 h 204"/>
                <a:gd name="T82" fmla="*/ 90 w 121"/>
                <a:gd name="T83" fmla="*/ 42 h 204"/>
                <a:gd name="T84" fmla="*/ 93 w 121"/>
                <a:gd name="T85" fmla="*/ 42 h 204"/>
                <a:gd name="T86" fmla="*/ 94 w 121"/>
                <a:gd name="T87" fmla="*/ 42 h 204"/>
                <a:gd name="T88" fmla="*/ 113 w 121"/>
                <a:gd name="T89" fmla="*/ 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204">
                  <a:moveTo>
                    <a:pt x="93" y="0"/>
                  </a:moveTo>
                  <a:cubicBezTo>
                    <a:pt x="90" y="0"/>
                    <a:pt x="87" y="1"/>
                    <a:pt x="85" y="3"/>
                  </a:cubicBezTo>
                  <a:cubicBezTo>
                    <a:pt x="83" y="6"/>
                    <a:pt x="81" y="7"/>
                    <a:pt x="78" y="7"/>
                  </a:cubicBezTo>
                  <a:cubicBezTo>
                    <a:pt x="76" y="7"/>
                    <a:pt x="75" y="7"/>
                    <a:pt x="73" y="6"/>
                  </a:cubicBezTo>
                  <a:cubicBezTo>
                    <a:pt x="71" y="6"/>
                    <a:pt x="70" y="6"/>
                    <a:pt x="68" y="5"/>
                  </a:cubicBezTo>
                  <a:cubicBezTo>
                    <a:pt x="67" y="5"/>
                    <a:pt x="67" y="5"/>
                    <a:pt x="67" y="5"/>
                  </a:cubicBezTo>
                  <a:cubicBezTo>
                    <a:pt x="62" y="5"/>
                    <a:pt x="57" y="7"/>
                    <a:pt x="54" y="19"/>
                  </a:cubicBezTo>
                  <a:cubicBezTo>
                    <a:pt x="54" y="19"/>
                    <a:pt x="54" y="19"/>
                    <a:pt x="54" y="19"/>
                  </a:cubicBezTo>
                  <a:cubicBezTo>
                    <a:pt x="53" y="25"/>
                    <a:pt x="52" y="29"/>
                    <a:pt x="50" y="32"/>
                  </a:cubicBezTo>
                  <a:cubicBezTo>
                    <a:pt x="48" y="35"/>
                    <a:pt x="45" y="37"/>
                    <a:pt x="39" y="40"/>
                  </a:cubicBezTo>
                  <a:cubicBezTo>
                    <a:pt x="20" y="50"/>
                    <a:pt x="19" y="56"/>
                    <a:pt x="17" y="70"/>
                  </a:cubicBezTo>
                  <a:cubicBezTo>
                    <a:pt x="16" y="81"/>
                    <a:pt x="12" y="85"/>
                    <a:pt x="8" y="89"/>
                  </a:cubicBezTo>
                  <a:cubicBezTo>
                    <a:pt x="7" y="90"/>
                    <a:pt x="6" y="91"/>
                    <a:pt x="5" y="93"/>
                  </a:cubicBezTo>
                  <a:cubicBezTo>
                    <a:pt x="2" y="96"/>
                    <a:pt x="1" y="99"/>
                    <a:pt x="1" y="101"/>
                  </a:cubicBezTo>
                  <a:cubicBezTo>
                    <a:pt x="1" y="102"/>
                    <a:pt x="1" y="103"/>
                    <a:pt x="2" y="104"/>
                  </a:cubicBezTo>
                  <a:cubicBezTo>
                    <a:pt x="3" y="106"/>
                    <a:pt x="4" y="107"/>
                    <a:pt x="4" y="107"/>
                  </a:cubicBezTo>
                  <a:cubicBezTo>
                    <a:pt x="4" y="108"/>
                    <a:pt x="4" y="108"/>
                    <a:pt x="4" y="108"/>
                  </a:cubicBezTo>
                  <a:cubicBezTo>
                    <a:pt x="3" y="109"/>
                    <a:pt x="3" y="109"/>
                    <a:pt x="3" y="110"/>
                  </a:cubicBezTo>
                  <a:cubicBezTo>
                    <a:pt x="2" y="111"/>
                    <a:pt x="1" y="112"/>
                    <a:pt x="1" y="113"/>
                  </a:cubicBezTo>
                  <a:cubicBezTo>
                    <a:pt x="1" y="114"/>
                    <a:pt x="1" y="114"/>
                    <a:pt x="1" y="114"/>
                  </a:cubicBezTo>
                  <a:cubicBezTo>
                    <a:pt x="1" y="115"/>
                    <a:pt x="2" y="115"/>
                    <a:pt x="2" y="116"/>
                  </a:cubicBezTo>
                  <a:cubicBezTo>
                    <a:pt x="2" y="117"/>
                    <a:pt x="3" y="118"/>
                    <a:pt x="3" y="119"/>
                  </a:cubicBezTo>
                  <a:cubicBezTo>
                    <a:pt x="3" y="119"/>
                    <a:pt x="3" y="120"/>
                    <a:pt x="2" y="121"/>
                  </a:cubicBezTo>
                  <a:cubicBezTo>
                    <a:pt x="2" y="122"/>
                    <a:pt x="1" y="124"/>
                    <a:pt x="1" y="125"/>
                  </a:cubicBezTo>
                  <a:cubicBezTo>
                    <a:pt x="1" y="126"/>
                    <a:pt x="2" y="127"/>
                    <a:pt x="2" y="127"/>
                  </a:cubicBezTo>
                  <a:cubicBezTo>
                    <a:pt x="2" y="128"/>
                    <a:pt x="2" y="128"/>
                    <a:pt x="2" y="129"/>
                  </a:cubicBezTo>
                  <a:cubicBezTo>
                    <a:pt x="2" y="129"/>
                    <a:pt x="2" y="129"/>
                    <a:pt x="2" y="129"/>
                  </a:cubicBezTo>
                  <a:cubicBezTo>
                    <a:pt x="2" y="130"/>
                    <a:pt x="2" y="130"/>
                    <a:pt x="1" y="131"/>
                  </a:cubicBezTo>
                  <a:cubicBezTo>
                    <a:pt x="1" y="131"/>
                    <a:pt x="1" y="131"/>
                    <a:pt x="1" y="132"/>
                  </a:cubicBezTo>
                  <a:cubicBezTo>
                    <a:pt x="1" y="132"/>
                    <a:pt x="1" y="132"/>
                    <a:pt x="1" y="133"/>
                  </a:cubicBezTo>
                  <a:cubicBezTo>
                    <a:pt x="1" y="133"/>
                    <a:pt x="1" y="133"/>
                    <a:pt x="1" y="133"/>
                  </a:cubicBezTo>
                  <a:cubicBezTo>
                    <a:pt x="2" y="134"/>
                    <a:pt x="2" y="134"/>
                    <a:pt x="2" y="134"/>
                  </a:cubicBezTo>
                  <a:cubicBezTo>
                    <a:pt x="2" y="134"/>
                    <a:pt x="2" y="135"/>
                    <a:pt x="1" y="136"/>
                  </a:cubicBezTo>
                  <a:cubicBezTo>
                    <a:pt x="1" y="136"/>
                    <a:pt x="1" y="137"/>
                    <a:pt x="1" y="137"/>
                  </a:cubicBezTo>
                  <a:cubicBezTo>
                    <a:pt x="1" y="138"/>
                    <a:pt x="1" y="138"/>
                    <a:pt x="1" y="139"/>
                  </a:cubicBezTo>
                  <a:cubicBezTo>
                    <a:pt x="1" y="139"/>
                    <a:pt x="2" y="140"/>
                    <a:pt x="2" y="140"/>
                  </a:cubicBezTo>
                  <a:cubicBezTo>
                    <a:pt x="2" y="140"/>
                    <a:pt x="1" y="141"/>
                    <a:pt x="1" y="141"/>
                  </a:cubicBezTo>
                  <a:cubicBezTo>
                    <a:pt x="1" y="142"/>
                    <a:pt x="1" y="144"/>
                    <a:pt x="1" y="145"/>
                  </a:cubicBezTo>
                  <a:cubicBezTo>
                    <a:pt x="1" y="146"/>
                    <a:pt x="1" y="148"/>
                    <a:pt x="2" y="149"/>
                  </a:cubicBezTo>
                  <a:cubicBezTo>
                    <a:pt x="3" y="150"/>
                    <a:pt x="4" y="151"/>
                    <a:pt x="6" y="151"/>
                  </a:cubicBezTo>
                  <a:cubicBezTo>
                    <a:pt x="14" y="151"/>
                    <a:pt x="15" y="145"/>
                    <a:pt x="16" y="141"/>
                  </a:cubicBezTo>
                  <a:cubicBezTo>
                    <a:pt x="16" y="140"/>
                    <a:pt x="16" y="139"/>
                    <a:pt x="16" y="139"/>
                  </a:cubicBezTo>
                  <a:cubicBezTo>
                    <a:pt x="17" y="137"/>
                    <a:pt x="18" y="136"/>
                    <a:pt x="18" y="136"/>
                  </a:cubicBezTo>
                  <a:cubicBezTo>
                    <a:pt x="18" y="136"/>
                    <a:pt x="19" y="136"/>
                    <a:pt x="19" y="140"/>
                  </a:cubicBezTo>
                  <a:cubicBezTo>
                    <a:pt x="20" y="141"/>
                    <a:pt x="20" y="142"/>
                    <a:pt x="20" y="143"/>
                  </a:cubicBezTo>
                  <a:cubicBezTo>
                    <a:pt x="20" y="147"/>
                    <a:pt x="19" y="150"/>
                    <a:pt x="17" y="152"/>
                  </a:cubicBezTo>
                  <a:cubicBezTo>
                    <a:pt x="15" y="153"/>
                    <a:pt x="14" y="154"/>
                    <a:pt x="14" y="155"/>
                  </a:cubicBezTo>
                  <a:cubicBezTo>
                    <a:pt x="14" y="156"/>
                    <a:pt x="15" y="156"/>
                    <a:pt x="15" y="157"/>
                  </a:cubicBezTo>
                  <a:cubicBezTo>
                    <a:pt x="15" y="158"/>
                    <a:pt x="15" y="158"/>
                    <a:pt x="15" y="158"/>
                  </a:cubicBezTo>
                  <a:cubicBezTo>
                    <a:pt x="16" y="159"/>
                    <a:pt x="16" y="159"/>
                    <a:pt x="16" y="160"/>
                  </a:cubicBezTo>
                  <a:cubicBezTo>
                    <a:pt x="16" y="161"/>
                    <a:pt x="16" y="161"/>
                    <a:pt x="15" y="162"/>
                  </a:cubicBezTo>
                  <a:cubicBezTo>
                    <a:pt x="13" y="164"/>
                    <a:pt x="12" y="165"/>
                    <a:pt x="12" y="166"/>
                  </a:cubicBezTo>
                  <a:cubicBezTo>
                    <a:pt x="12" y="166"/>
                    <a:pt x="12" y="167"/>
                    <a:pt x="13" y="167"/>
                  </a:cubicBezTo>
                  <a:cubicBezTo>
                    <a:pt x="13" y="168"/>
                    <a:pt x="13" y="168"/>
                    <a:pt x="13" y="169"/>
                  </a:cubicBezTo>
                  <a:cubicBezTo>
                    <a:pt x="13" y="170"/>
                    <a:pt x="12" y="171"/>
                    <a:pt x="11" y="172"/>
                  </a:cubicBezTo>
                  <a:cubicBezTo>
                    <a:pt x="9" y="174"/>
                    <a:pt x="8" y="175"/>
                    <a:pt x="8" y="176"/>
                  </a:cubicBezTo>
                  <a:cubicBezTo>
                    <a:pt x="8" y="176"/>
                    <a:pt x="8" y="177"/>
                    <a:pt x="8" y="177"/>
                  </a:cubicBezTo>
                  <a:cubicBezTo>
                    <a:pt x="9" y="178"/>
                    <a:pt x="9" y="179"/>
                    <a:pt x="9" y="180"/>
                  </a:cubicBezTo>
                  <a:cubicBezTo>
                    <a:pt x="9" y="181"/>
                    <a:pt x="9" y="182"/>
                    <a:pt x="8" y="182"/>
                  </a:cubicBezTo>
                  <a:cubicBezTo>
                    <a:pt x="8" y="183"/>
                    <a:pt x="8" y="183"/>
                    <a:pt x="8" y="183"/>
                  </a:cubicBezTo>
                  <a:cubicBezTo>
                    <a:pt x="7" y="184"/>
                    <a:pt x="7" y="184"/>
                    <a:pt x="7" y="185"/>
                  </a:cubicBezTo>
                  <a:cubicBezTo>
                    <a:pt x="7" y="185"/>
                    <a:pt x="7" y="185"/>
                    <a:pt x="7" y="185"/>
                  </a:cubicBezTo>
                  <a:cubicBezTo>
                    <a:pt x="7" y="185"/>
                    <a:pt x="7" y="185"/>
                    <a:pt x="7" y="186"/>
                  </a:cubicBezTo>
                  <a:cubicBezTo>
                    <a:pt x="7" y="186"/>
                    <a:pt x="7" y="187"/>
                    <a:pt x="7" y="187"/>
                  </a:cubicBezTo>
                  <a:cubicBezTo>
                    <a:pt x="8" y="188"/>
                    <a:pt x="9" y="188"/>
                    <a:pt x="9" y="189"/>
                  </a:cubicBezTo>
                  <a:cubicBezTo>
                    <a:pt x="9" y="189"/>
                    <a:pt x="9" y="189"/>
                    <a:pt x="9" y="189"/>
                  </a:cubicBezTo>
                  <a:cubicBezTo>
                    <a:pt x="9" y="189"/>
                    <a:pt x="8" y="190"/>
                    <a:pt x="8" y="190"/>
                  </a:cubicBezTo>
                  <a:cubicBezTo>
                    <a:pt x="7" y="191"/>
                    <a:pt x="6" y="192"/>
                    <a:pt x="6" y="193"/>
                  </a:cubicBezTo>
                  <a:cubicBezTo>
                    <a:pt x="6" y="193"/>
                    <a:pt x="6" y="193"/>
                    <a:pt x="6" y="193"/>
                  </a:cubicBezTo>
                  <a:cubicBezTo>
                    <a:pt x="6" y="194"/>
                    <a:pt x="6" y="194"/>
                    <a:pt x="7" y="195"/>
                  </a:cubicBezTo>
                  <a:cubicBezTo>
                    <a:pt x="7" y="196"/>
                    <a:pt x="7" y="196"/>
                    <a:pt x="7" y="196"/>
                  </a:cubicBezTo>
                  <a:cubicBezTo>
                    <a:pt x="8" y="196"/>
                    <a:pt x="8" y="196"/>
                    <a:pt x="8" y="196"/>
                  </a:cubicBezTo>
                  <a:cubicBezTo>
                    <a:pt x="8" y="196"/>
                    <a:pt x="8" y="196"/>
                    <a:pt x="8" y="196"/>
                  </a:cubicBezTo>
                  <a:cubicBezTo>
                    <a:pt x="8" y="197"/>
                    <a:pt x="8" y="197"/>
                    <a:pt x="8" y="198"/>
                  </a:cubicBezTo>
                  <a:cubicBezTo>
                    <a:pt x="7" y="198"/>
                    <a:pt x="7" y="199"/>
                    <a:pt x="7" y="199"/>
                  </a:cubicBezTo>
                  <a:cubicBezTo>
                    <a:pt x="7" y="200"/>
                    <a:pt x="8" y="200"/>
                    <a:pt x="8" y="201"/>
                  </a:cubicBezTo>
                  <a:cubicBezTo>
                    <a:pt x="8" y="201"/>
                    <a:pt x="9" y="201"/>
                    <a:pt x="9" y="202"/>
                  </a:cubicBezTo>
                  <a:cubicBezTo>
                    <a:pt x="9" y="202"/>
                    <a:pt x="9" y="202"/>
                    <a:pt x="9" y="202"/>
                  </a:cubicBezTo>
                  <a:cubicBezTo>
                    <a:pt x="9" y="202"/>
                    <a:pt x="9" y="202"/>
                    <a:pt x="9" y="202"/>
                  </a:cubicBezTo>
                  <a:cubicBezTo>
                    <a:pt x="9" y="202"/>
                    <a:pt x="9" y="202"/>
                    <a:pt x="9" y="202"/>
                  </a:cubicBezTo>
                  <a:cubicBezTo>
                    <a:pt x="9" y="202"/>
                    <a:pt x="9" y="202"/>
                    <a:pt x="9" y="202"/>
                  </a:cubicBezTo>
                  <a:cubicBezTo>
                    <a:pt x="8" y="203"/>
                    <a:pt x="8" y="203"/>
                    <a:pt x="9" y="203"/>
                  </a:cubicBezTo>
                  <a:cubicBezTo>
                    <a:pt x="9" y="203"/>
                    <a:pt x="9" y="204"/>
                    <a:pt x="9" y="204"/>
                  </a:cubicBezTo>
                  <a:cubicBezTo>
                    <a:pt x="9" y="204"/>
                    <a:pt x="9" y="204"/>
                    <a:pt x="9" y="204"/>
                  </a:cubicBezTo>
                  <a:cubicBezTo>
                    <a:pt x="9" y="203"/>
                    <a:pt x="9" y="203"/>
                    <a:pt x="9" y="202"/>
                  </a:cubicBezTo>
                  <a:cubicBezTo>
                    <a:pt x="9" y="200"/>
                    <a:pt x="6" y="200"/>
                    <a:pt x="8" y="198"/>
                  </a:cubicBezTo>
                  <a:cubicBezTo>
                    <a:pt x="9" y="196"/>
                    <a:pt x="8" y="196"/>
                    <a:pt x="7" y="195"/>
                  </a:cubicBezTo>
                  <a:cubicBezTo>
                    <a:pt x="6" y="193"/>
                    <a:pt x="6" y="192"/>
                    <a:pt x="8" y="190"/>
                  </a:cubicBezTo>
                  <a:cubicBezTo>
                    <a:pt x="10" y="189"/>
                    <a:pt x="9" y="188"/>
                    <a:pt x="8" y="187"/>
                  </a:cubicBezTo>
                  <a:cubicBezTo>
                    <a:pt x="6" y="186"/>
                    <a:pt x="7" y="184"/>
                    <a:pt x="8" y="183"/>
                  </a:cubicBezTo>
                  <a:cubicBezTo>
                    <a:pt x="10" y="181"/>
                    <a:pt x="9" y="179"/>
                    <a:pt x="9" y="177"/>
                  </a:cubicBezTo>
                  <a:cubicBezTo>
                    <a:pt x="8" y="175"/>
                    <a:pt x="9" y="175"/>
                    <a:pt x="11" y="172"/>
                  </a:cubicBezTo>
                  <a:cubicBezTo>
                    <a:pt x="13" y="170"/>
                    <a:pt x="13" y="170"/>
                    <a:pt x="13" y="167"/>
                  </a:cubicBezTo>
                  <a:cubicBezTo>
                    <a:pt x="12" y="165"/>
                    <a:pt x="13" y="165"/>
                    <a:pt x="15" y="163"/>
                  </a:cubicBezTo>
                  <a:cubicBezTo>
                    <a:pt x="17" y="161"/>
                    <a:pt x="17" y="160"/>
                    <a:pt x="15" y="157"/>
                  </a:cubicBezTo>
                  <a:cubicBezTo>
                    <a:pt x="14" y="155"/>
                    <a:pt x="15" y="154"/>
                    <a:pt x="17" y="152"/>
                  </a:cubicBezTo>
                  <a:cubicBezTo>
                    <a:pt x="19" y="150"/>
                    <a:pt x="20" y="145"/>
                    <a:pt x="20" y="140"/>
                  </a:cubicBezTo>
                  <a:cubicBezTo>
                    <a:pt x="19" y="137"/>
                    <a:pt x="19" y="135"/>
                    <a:pt x="18" y="135"/>
                  </a:cubicBezTo>
                  <a:cubicBezTo>
                    <a:pt x="17" y="135"/>
                    <a:pt x="17" y="137"/>
                    <a:pt x="16" y="139"/>
                  </a:cubicBezTo>
                  <a:cubicBezTo>
                    <a:pt x="15" y="142"/>
                    <a:pt x="15" y="150"/>
                    <a:pt x="6" y="151"/>
                  </a:cubicBezTo>
                  <a:cubicBezTo>
                    <a:pt x="0" y="150"/>
                    <a:pt x="1" y="144"/>
                    <a:pt x="2" y="141"/>
                  </a:cubicBezTo>
                  <a:cubicBezTo>
                    <a:pt x="2" y="139"/>
                    <a:pt x="0" y="138"/>
                    <a:pt x="2" y="136"/>
                  </a:cubicBezTo>
                  <a:cubicBezTo>
                    <a:pt x="3" y="133"/>
                    <a:pt x="2" y="134"/>
                    <a:pt x="1" y="133"/>
                  </a:cubicBezTo>
                  <a:cubicBezTo>
                    <a:pt x="1" y="131"/>
                    <a:pt x="2" y="131"/>
                    <a:pt x="3" y="129"/>
                  </a:cubicBezTo>
                  <a:cubicBezTo>
                    <a:pt x="3" y="128"/>
                    <a:pt x="1" y="126"/>
                    <a:pt x="3" y="121"/>
                  </a:cubicBezTo>
                  <a:cubicBezTo>
                    <a:pt x="4" y="118"/>
                    <a:pt x="2" y="116"/>
                    <a:pt x="1" y="114"/>
                  </a:cubicBezTo>
                  <a:cubicBezTo>
                    <a:pt x="1" y="112"/>
                    <a:pt x="3" y="110"/>
                    <a:pt x="4" y="109"/>
                  </a:cubicBezTo>
                  <a:cubicBezTo>
                    <a:pt x="4" y="107"/>
                    <a:pt x="4" y="107"/>
                    <a:pt x="2" y="104"/>
                  </a:cubicBezTo>
                  <a:cubicBezTo>
                    <a:pt x="0" y="101"/>
                    <a:pt x="1" y="98"/>
                    <a:pt x="5" y="93"/>
                  </a:cubicBezTo>
                  <a:cubicBezTo>
                    <a:pt x="9" y="88"/>
                    <a:pt x="16" y="85"/>
                    <a:pt x="18" y="70"/>
                  </a:cubicBezTo>
                  <a:cubicBezTo>
                    <a:pt x="20" y="56"/>
                    <a:pt x="20" y="50"/>
                    <a:pt x="39" y="40"/>
                  </a:cubicBezTo>
                  <a:cubicBezTo>
                    <a:pt x="51" y="34"/>
                    <a:pt x="52" y="33"/>
                    <a:pt x="55" y="19"/>
                  </a:cubicBezTo>
                  <a:cubicBezTo>
                    <a:pt x="56" y="11"/>
                    <a:pt x="60" y="6"/>
                    <a:pt x="67" y="6"/>
                  </a:cubicBezTo>
                  <a:cubicBezTo>
                    <a:pt x="67" y="6"/>
                    <a:pt x="67" y="6"/>
                    <a:pt x="68" y="6"/>
                  </a:cubicBezTo>
                  <a:cubicBezTo>
                    <a:pt x="72" y="6"/>
                    <a:pt x="75" y="7"/>
                    <a:pt x="78" y="7"/>
                  </a:cubicBezTo>
                  <a:cubicBezTo>
                    <a:pt x="81" y="7"/>
                    <a:pt x="83" y="6"/>
                    <a:pt x="86" y="3"/>
                  </a:cubicBezTo>
                  <a:cubicBezTo>
                    <a:pt x="87" y="1"/>
                    <a:pt x="90" y="1"/>
                    <a:pt x="93" y="1"/>
                  </a:cubicBezTo>
                  <a:cubicBezTo>
                    <a:pt x="99" y="1"/>
                    <a:pt x="106" y="3"/>
                    <a:pt x="112" y="9"/>
                  </a:cubicBezTo>
                  <a:cubicBezTo>
                    <a:pt x="121" y="18"/>
                    <a:pt x="118" y="27"/>
                    <a:pt x="114" y="35"/>
                  </a:cubicBezTo>
                  <a:cubicBezTo>
                    <a:pt x="110" y="40"/>
                    <a:pt x="103" y="42"/>
                    <a:pt x="94" y="42"/>
                  </a:cubicBezTo>
                  <a:cubicBezTo>
                    <a:pt x="91" y="42"/>
                    <a:pt x="89" y="42"/>
                    <a:pt x="87" y="42"/>
                  </a:cubicBezTo>
                  <a:cubicBezTo>
                    <a:pt x="88" y="42"/>
                    <a:pt x="88" y="42"/>
                    <a:pt x="89" y="42"/>
                  </a:cubicBezTo>
                  <a:cubicBezTo>
                    <a:pt x="88" y="42"/>
                    <a:pt x="88" y="42"/>
                    <a:pt x="88" y="42"/>
                  </a:cubicBezTo>
                  <a:cubicBezTo>
                    <a:pt x="88" y="42"/>
                    <a:pt x="88" y="42"/>
                    <a:pt x="89" y="42"/>
                  </a:cubicBezTo>
                  <a:cubicBezTo>
                    <a:pt x="89" y="42"/>
                    <a:pt x="90" y="42"/>
                    <a:pt x="90" y="42"/>
                  </a:cubicBezTo>
                  <a:cubicBezTo>
                    <a:pt x="90" y="42"/>
                    <a:pt x="90" y="42"/>
                    <a:pt x="90" y="42"/>
                  </a:cubicBezTo>
                  <a:cubicBezTo>
                    <a:pt x="90" y="42"/>
                    <a:pt x="90" y="42"/>
                    <a:pt x="90" y="42"/>
                  </a:cubicBezTo>
                  <a:cubicBezTo>
                    <a:pt x="91" y="42"/>
                    <a:pt x="92" y="42"/>
                    <a:pt x="93" y="42"/>
                  </a:cubicBezTo>
                  <a:cubicBezTo>
                    <a:pt x="93" y="42"/>
                    <a:pt x="93" y="42"/>
                    <a:pt x="93" y="42"/>
                  </a:cubicBezTo>
                  <a:cubicBezTo>
                    <a:pt x="93" y="42"/>
                    <a:pt x="93" y="42"/>
                    <a:pt x="93" y="42"/>
                  </a:cubicBezTo>
                  <a:cubicBezTo>
                    <a:pt x="93" y="42"/>
                    <a:pt x="93" y="42"/>
                    <a:pt x="94" y="42"/>
                  </a:cubicBezTo>
                  <a:cubicBezTo>
                    <a:pt x="94" y="42"/>
                    <a:pt x="94" y="42"/>
                    <a:pt x="94" y="42"/>
                  </a:cubicBezTo>
                  <a:cubicBezTo>
                    <a:pt x="103" y="42"/>
                    <a:pt x="111" y="40"/>
                    <a:pt x="114" y="35"/>
                  </a:cubicBezTo>
                  <a:cubicBezTo>
                    <a:pt x="116" y="31"/>
                    <a:pt x="118" y="27"/>
                    <a:pt x="118" y="22"/>
                  </a:cubicBezTo>
                  <a:cubicBezTo>
                    <a:pt x="118" y="18"/>
                    <a:pt x="117" y="13"/>
                    <a:pt x="113" y="9"/>
                  </a:cubicBezTo>
                  <a:cubicBezTo>
                    <a:pt x="107" y="3"/>
                    <a:pt x="100" y="0"/>
                    <a:pt x="93" y="0"/>
                  </a:cubicBezTo>
                </a:path>
              </a:pathLst>
            </a:custGeom>
            <a:solidFill>
              <a:srgbClr val="C24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 name="Freeform 8573">
              <a:extLst>
                <a:ext uri="{FF2B5EF4-FFF2-40B4-BE49-F238E27FC236}">
                  <a16:creationId xmlns:a16="http://schemas.microsoft.com/office/drawing/2014/main" id="{AB2BC58B-BDB8-4C27-9F29-8E119972F0BE}"/>
                </a:ext>
              </a:extLst>
            </p:cNvPr>
            <p:cNvSpPr/>
            <p:nvPr/>
          </p:nvSpPr>
          <p:spPr bwMode="auto">
            <a:xfrm>
              <a:off x="6008688" y="3983038"/>
              <a:ext cx="52388" cy="46038"/>
            </a:xfrm>
            <a:custGeom>
              <a:avLst/>
              <a:gdLst>
                <a:gd name="T0" fmla="*/ 32 w 43"/>
                <a:gd name="T1" fmla="*/ 6 h 38"/>
                <a:gd name="T2" fmla="*/ 22 w 43"/>
                <a:gd name="T3" fmla="*/ 3 h 38"/>
                <a:gd name="T4" fmla="*/ 8 w 43"/>
                <a:gd name="T5" fmla="*/ 7 h 38"/>
                <a:gd name="T6" fmla="*/ 4 w 43"/>
                <a:gd name="T7" fmla="*/ 14 h 38"/>
                <a:gd name="T8" fmla="*/ 2 w 43"/>
                <a:gd name="T9" fmla="*/ 23 h 38"/>
                <a:gd name="T10" fmla="*/ 4 w 43"/>
                <a:gd name="T11" fmla="*/ 29 h 38"/>
                <a:gd name="T12" fmla="*/ 12 w 43"/>
                <a:gd name="T13" fmla="*/ 35 h 38"/>
                <a:gd name="T14" fmla="*/ 22 w 43"/>
                <a:gd name="T15" fmla="*/ 34 h 38"/>
                <a:gd name="T16" fmla="*/ 33 w 43"/>
                <a:gd name="T17" fmla="*/ 32 h 38"/>
                <a:gd name="T18" fmla="*/ 37 w 43"/>
                <a:gd name="T19" fmla="*/ 17 h 38"/>
                <a:gd name="T20" fmla="*/ 32 w 43"/>
                <a:gd name="T2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8">
                  <a:moveTo>
                    <a:pt x="32" y="6"/>
                  </a:moveTo>
                  <a:cubicBezTo>
                    <a:pt x="32" y="6"/>
                    <a:pt x="30" y="2"/>
                    <a:pt x="22" y="3"/>
                  </a:cubicBezTo>
                  <a:cubicBezTo>
                    <a:pt x="20" y="1"/>
                    <a:pt x="11" y="0"/>
                    <a:pt x="8" y="7"/>
                  </a:cubicBezTo>
                  <a:cubicBezTo>
                    <a:pt x="3" y="8"/>
                    <a:pt x="4" y="14"/>
                    <a:pt x="4" y="14"/>
                  </a:cubicBezTo>
                  <a:cubicBezTo>
                    <a:pt x="0" y="16"/>
                    <a:pt x="0" y="21"/>
                    <a:pt x="2" y="23"/>
                  </a:cubicBezTo>
                  <a:cubicBezTo>
                    <a:pt x="0" y="25"/>
                    <a:pt x="3" y="29"/>
                    <a:pt x="4" y="29"/>
                  </a:cubicBezTo>
                  <a:cubicBezTo>
                    <a:pt x="4" y="29"/>
                    <a:pt x="4" y="36"/>
                    <a:pt x="12" y="35"/>
                  </a:cubicBezTo>
                  <a:cubicBezTo>
                    <a:pt x="15" y="38"/>
                    <a:pt x="20" y="37"/>
                    <a:pt x="22" y="34"/>
                  </a:cubicBezTo>
                  <a:cubicBezTo>
                    <a:pt x="25" y="36"/>
                    <a:pt x="31" y="35"/>
                    <a:pt x="33" y="32"/>
                  </a:cubicBezTo>
                  <a:cubicBezTo>
                    <a:pt x="36" y="32"/>
                    <a:pt x="43" y="25"/>
                    <a:pt x="37" y="17"/>
                  </a:cubicBezTo>
                  <a:cubicBezTo>
                    <a:pt x="39" y="13"/>
                    <a:pt x="37" y="7"/>
                    <a:pt x="32" y="6"/>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 name="Freeform 8574">
              <a:extLst>
                <a:ext uri="{FF2B5EF4-FFF2-40B4-BE49-F238E27FC236}">
                  <a16:creationId xmlns:a16="http://schemas.microsoft.com/office/drawing/2014/main" id="{DC2D90E7-E870-45CD-AA79-A2CB83935200}"/>
                </a:ext>
              </a:extLst>
            </p:cNvPr>
            <p:cNvSpPr>
              <a:spLocks noEditPoints="1"/>
            </p:cNvSpPr>
            <p:nvPr/>
          </p:nvSpPr>
          <p:spPr bwMode="auto">
            <a:xfrm>
              <a:off x="6008688" y="3984625"/>
              <a:ext cx="49213" cy="42863"/>
            </a:xfrm>
            <a:custGeom>
              <a:avLst/>
              <a:gdLst>
                <a:gd name="T0" fmla="*/ 16 w 41"/>
                <a:gd name="T1" fmla="*/ 36 h 36"/>
                <a:gd name="T2" fmla="*/ 12 w 41"/>
                <a:gd name="T3" fmla="*/ 34 h 36"/>
                <a:gd name="T4" fmla="*/ 11 w 41"/>
                <a:gd name="T5" fmla="*/ 35 h 36"/>
                <a:gd name="T6" fmla="*/ 4 w 41"/>
                <a:gd name="T7" fmla="*/ 29 h 36"/>
                <a:gd name="T8" fmla="*/ 1 w 41"/>
                <a:gd name="T9" fmla="*/ 22 h 36"/>
                <a:gd name="T10" fmla="*/ 1 w 41"/>
                <a:gd name="T11" fmla="*/ 16 h 36"/>
                <a:gd name="T12" fmla="*/ 3 w 41"/>
                <a:gd name="T13" fmla="*/ 13 h 36"/>
                <a:gd name="T14" fmla="*/ 8 w 41"/>
                <a:gd name="T15" fmla="*/ 5 h 36"/>
                <a:gd name="T16" fmla="*/ 17 w 41"/>
                <a:gd name="T17" fmla="*/ 0 h 36"/>
                <a:gd name="T18" fmla="*/ 22 w 41"/>
                <a:gd name="T19" fmla="*/ 2 h 36"/>
                <a:gd name="T20" fmla="*/ 25 w 41"/>
                <a:gd name="T21" fmla="*/ 2 h 36"/>
                <a:gd name="T22" fmla="*/ 32 w 41"/>
                <a:gd name="T23" fmla="*/ 5 h 36"/>
                <a:gd name="T24" fmla="*/ 37 w 41"/>
                <a:gd name="T25" fmla="*/ 9 h 36"/>
                <a:gd name="T26" fmla="*/ 38 w 41"/>
                <a:gd name="T27" fmla="*/ 16 h 36"/>
                <a:gd name="T28" fmla="*/ 39 w 41"/>
                <a:gd name="T29" fmla="*/ 27 h 36"/>
                <a:gd name="T30" fmla="*/ 33 w 41"/>
                <a:gd name="T31" fmla="*/ 31 h 36"/>
                <a:gd name="T32" fmla="*/ 33 w 41"/>
                <a:gd name="T33" fmla="*/ 31 h 36"/>
                <a:gd name="T34" fmla="*/ 26 w 41"/>
                <a:gd name="T35" fmla="*/ 34 h 36"/>
                <a:gd name="T36" fmla="*/ 22 w 41"/>
                <a:gd name="T37" fmla="*/ 33 h 36"/>
                <a:gd name="T38" fmla="*/ 16 w 41"/>
                <a:gd name="T39" fmla="*/ 36 h 36"/>
                <a:gd name="T40" fmla="*/ 12 w 41"/>
                <a:gd name="T41" fmla="*/ 34 h 36"/>
                <a:gd name="T42" fmla="*/ 12 w 41"/>
                <a:gd name="T43" fmla="*/ 34 h 36"/>
                <a:gd name="T44" fmla="*/ 16 w 41"/>
                <a:gd name="T45" fmla="*/ 35 h 36"/>
                <a:gd name="T46" fmla="*/ 22 w 41"/>
                <a:gd name="T47" fmla="*/ 33 h 36"/>
                <a:gd name="T48" fmla="*/ 22 w 41"/>
                <a:gd name="T49" fmla="*/ 32 h 36"/>
                <a:gd name="T50" fmla="*/ 22 w 41"/>
                <a:gd name="T51" fmla="*/ 32 h 36"/>
                <a:gd name="T52" fmla="*/ 26 w 41"/>
                <a:gd name="T53" fmla="*/ 34 h 36"/>
                <a:gd name="T54" fmla="*/ 32 w 41"/>
                <a:gd name="T55" fmla="*/ 31 h 36"/>
                <a:gd name="T56" fmla="*/ 33 w 41"/>
                <a:gd name="T57" fmla="*/ 30 h 36"/>
                <a:gd name="T58" fmla="*/ 33 w 41"/>
                <a:gd name="T59" fmla="*/ 30 h 36"/>
                <a:gd name="T60" fmla="*/ 33 w 41"/>
                <a:gd name="T61" fmla="*/ 30 h 36"/>
                <a:gd name="T62" fmla="*/ 38 w 41"/>
                <a:gd name="T63" fmla="*/ 26 h 36"/>
                <a:gd name="T64" fmla="*/ 37 w 41"/>
                <a:gd name="T65" fmla="*/ 16 h 36"/>
                <a:gd name="T66" fmla="*/ 37 w 41"/>
                <a:gd name="T67" fmla="*/ 16 h 36"/>
                <a:gd name="T68" fmla="*/ 37 w 41"/>
                <a:gd name="T69" fmla="*/ 16 h 36"/>
                <a:gd name="T70" fmla="*/ 37 w 41"/>
                <a:gd name="T71" fmla="*/ 9 h 36"/>
                <a:gd name="T72" fmla="*/ 32 w 41"/>
                <a:gd name="T73" fmla="*/ 6 h 36"/>
                <a:gd name="T74" fmla="*/ 32 w 41"/>
                <a:gd name="T75" fmla="*/ 6 h 36"/>
                <a:gd name="T76" fmla="*/ 32 w 41"/>
                <a:gd name="T77" fmla="*/ 5 h 36"/>
                <a:gd name="T78" fmla="*/ 25 w 41"/>
                <a:gd name="T79" fmla="*/ 2 h 36"/>
                <a:gd name="T80" fmla="*/ 22 w 41"/>
                <a:gd name="T81" fmla="*/ 3 h 36"/>
                <a:gd name="T82" fmla="*/ 22 w 41"/>
                <a:gd name="T83" fmla="*/ 3 h 36"/>
                <a:gd name="T84" fmla="*/ 22 w 41"/>
                <a:gd name="T85" fmla="*/ 2 h 36"/>
                <a:gd name="T86" fmla="*/ 17 w 41"/>
                <a:gd name="T87" fmla="*/ 1 h 36"/>
                <a:gd name="T88" fmla="*/ 9 w 41"/>
                <a:gd name="T89" fmla="*/ 6 h 36"/>
                <a:gd name="T90" fmla="*/ 9 w 41"/>
                <a:gd name="T91" fmla="*/ 6 h 36"/>
                <a:gd name="T92" fmla="*/ 8 w 41"/>
                <a:gd name="T93" fmla="*/ 6 h 36"/>
                <a:gd name="T94" fmla="*/ 4 w 41"/>
                <a:gd name="T95" fmla="*/ 13 h 36"/>
                <a:gd name="T96" fmla="*/ 4 w 41"/>
                <a:gd name="T97" fmla="*/ 13 h 36"/>
                <a:gd name="T98" fmla="*/ 4 w 41"/>
                <a:gd name="T99" fmla="*/ 14 h 36"/>
                <a:gd name="T100" fmla="*/ 1 w 41"/>
                <a:gd name="T101" fmla="*/ 16 h 36"/>
                <a:gd name="T102" fmla="*/ 2 w 41"/>
                <a:gd name="T103" fmla="*/ 22 h 36"/>
                <a:gd name="T104" fmla="*/ 2 w 41"/>
                <a:gd name="T105" fmla="*/ 22 h 36"/>
                <a:gd name="T106" fmla="*/ 2 w 41"/>
                <a:gd name="T107" fmla="*/ 22 h 36"/>
                <a:gd name="T108" fmla="*/ 4 w 41"/>
                <a:gd name="T109" fmla="*/ 28 h 36"/>
                <a:gd name="T110" fmla="*/ 4 w 41"/>
                <a:gd name="T111" fmla="*/ 28 h 36"/>
                <a:gd name="T112" fmla="*/ 4 w 41"/>
                <a:gd name="T113" fmla="*/ 28 h 36"/>
                <a:gd name="T114" fmla="*/ 11 w 41"/>
                <a:gd name="T115" fmla="*/ 34 h 36"/>
                <a:gd name="T116" fmla="*/ 12 w 41"/>
                <a:gd name="T117" fmla="*/ 34 h 36"/>
                <a:gd name="T118" fmla="*/ 12 w 41"/>
                <a:gd name="T119"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36">
                  <a:moveTo>
                    <a:pt x="16" y="36"/>
                  </a:moveTo>
                  <a:cubicBezTo>
                    <a:pt x="14" y="36"/>
                    <a:pt x="13" y="35"/>
                    <a:pt x="12" y="34"/>
                  </a:cubicBezTo>
                  <a:cubicBezTo>
                    <a:pt x="11" y="35"/>
                    <a:pt x="11" y="35"/>
                    <a:pt x="11" y="35"/>
                  </a:cubicBezTo>
                  <a:cubicBezTo>
                    <a:pt x="4" y="35"/>
                    <a:pt x="4" y="30"/>
                    <a:pt x="4" y="29"/>
                  </a:cubicBezTo>
                  <a:cubicBezTo>
                    <a:pt x="2" y="28"/>
                    <a:pt x="0" y="24"/>
                    <a:pt x="1" y="22"/>
                  </a:cubicBezTo>
                  <a:cubicBezTo>
                    <a:pt x="0" y="20"/>
                    <a:pt x="0" y="18"/>
                    <a:pt x="1" y="16"/>
                  </a:cubicBezTo>
                  <a:cubicBezTo>
                    <a:pt x="1" y="15"/>
                    <a:pt x="2" y="14"/>
                    <a:pt x="3" y="13"/>
                  </a:cubicBezTo>
                  <a:cubicBezTo>
                    <a:pt x="3" y="12"/>
                    <a:pt x="4" y="7"/>
                    <a:pt x="8" y="5"/>
                  </a:cubicBezTo>
                  <a:cubicBezTo>
                    <a:pt x="9" y="2"/>
                    <a:pt x="13" y="0"/>
                    <a:pt x="17" y="0"/>
                  </a:cubicBezTo>
                  <a:cubicBezTo>
                    <a:pt x="19" y="0"/>
                    <a:pt x="21" y="1"/>
                    <a:pt x="22" y="2"/>
                  </a:cubicBezTo>
                  <a:cubicBezTo>
                    <a:pt x="23" y="2"/>
                    <a:pt x="24" y="2"/>
                    <a:pt x="25" y="2"/>
                  </a:cubicBezTo>
                  <a:cubicBezTo>
                    <a:pt x="30" y="2"/>
                    <a:pt x="32" y="4"/>
                    <a:pt x="32" y="5"/>
                  </a:cubicBezTo>
                  <a:cubicBezTo>
                    <a:pt x="34" y="5"/>
                    <a:pt x="36" y="7"/>
                    <a:pt x="37" y="9"/>
                  </a:cubicBezTo>
                  <a:cubicBezTo>
                    <a:pt x="38" y="11"/>
                    <a:pt x="39" y="14"/>
                    <a:pt x="38" y="16"/>
                  </a:cubicBezTo>
                  <a:cubicBezTo>
                    <a:pt x="41" y="21"/>
                    <a:pt x="40" y="25"/>
                    <a:pt x="39" y="27"/>
                  </a:cubicBezTo>
                  <a:cubicBezTo>
                    <a:pt x="38" y="29"/>
                    <a:pt x="35" y="31"/>
                    <a:pt x="33" y="31"/>
                  </a:cubicBezTo>
                  <a:cubicBezTo>
                    <a:pt x="33" y="31"/>
                    <a:pt x="33" y="31"/>
                    <a:pt x="33" y="31"/>
                  </a:cubicBezTo>
                  <a:cubicBezTo>
                    <a:pt x="32" y="33"/>
                    <a:pt x="29" y="34"/>
                    <a:pt x="26" y="34"/>
                  </a:cubicBezTo>
                  <a:cubicBezTo>
                    <a:pt x="24" y="34"/>
                    <a:pt x="23" y="34"/>
                    <a:pt x="22" y="33"/>
                  </a:cubicBezTo>
                  <a:cubicBezTo>
                    <a:pt x="21" y="35"/>
                    <a:pt x="18" y="36"/>
                    <a:pt x="16" y="36"/>
                  </a:cubicBezTo>
                  <a:moveTo>
                    <a:pt x="12" y="34"/>
                  </a:moveTo>
                  <a:cubicBezTo>
                    <a:pt x="12" y="34"/>
                    <a:pt x="12" y="34"/>
                    <a:pt x="12" y="34"/>
                  </a:cubicBezTo>
                  <a:cubicBezTo>
                    <a:pt x="13" y="35"/>
                    <a:pt x="14" y="35"/>
                    <a:pt x="16" y="35"/>
                  </a:cubicBezTo>
                  <a:cubicBezTo>
                    <a:pt x="18" y="35"/>
                    <a:pt x="21" y="34"/>
                    <a:pt x="22" y="33"/>
                  </a:cubicBezTo>
                  <a:cubicBezTo>
                    <a:pt x="22" y="32"/>
                    <a:pt x="22" y="32"/>
                    <a:pt x="22" y="32"/>
                  </a:cubicBezTo>
                  <a:cubicBezTo>
                    <a:pt x="22" y="32"/>
                    <a:pt x="22" y="32"/>
                    <a:pt x="22" y="32"/>
                  </a:cubicBezTo>
                  <a:cubicBezTo>
                    <a:pt x="23" y="33"/>
                    <a:pt x="24" y="34"/>
                    <a:pt x="26" y="34"/>
                  </a:cubicBezTo>
                  <a:cubicBezTo>
                    <a:pt x="29" y="34"/>
                    <a:pt x="31" y="32"/>
                    <a:pt x="32" y="31"/>
                  </a:cubicBezTo>
                  <a:cubicBezTo>
                    <a:pt x="33" y="30"/>
                    <a:pt x="33" y="30"/>
                    <a:pt x="33" y="30"/>
                  </a:cubicBezTo>
                  <a:cubicBezTo>
                    <a:pt x="33" y="30"/>
                    <a:pt x="33" y="30"/>
                    <a:pt x="33" y="30"/>
                  </a:cubicBezTo>
                  <a:cubicBezTo>
                    <a:pt x="33" y="30"/>
                    <a:pt x="33" y="30"/>
                    <a:pt x="33" y="30"/>
                  </a:cubicBezTo>
                  <a:cubicBezTo>
                    <a:pt x="35" y="30"/>
                    <a:pt x="37" y="29"/>
                    <a:pt x="38" y="26"/>
                  </a:cubicBezTo>
                  <a:cubicBezTo>
                    <a:pt x="39" y="25"/>
                    <a:pt x="40" y="21"/>
                    <a:pt x="37" y="16"/>
                  </a:cubicBezTo>
                  <a:cubicBezTo>
                    <a:pt x="37" y="16"/>
                    <a:pt x="37" y="16"/>
                    <a:pt x="37" y="16"/>
                  </a:cubicBezTo>
                  <a:cubicBezTo>
                    <a:pt x="37" y="16"/>
                    <a:pt x="37" y="16"/>
                    <a:pt x="37" y="16"/>
                  </a:cubicBezTo>
                  <a:cubicBezTo>
                    <a:pt x="38" y="14"/>
                    <a:pt x="38" y="12"/>
                    <a:pt x="37" y="9"/>
                  </a:cubicBezTo>
                  <a:cubicBezTo>
                    <a:pt x="36" y="7"/>
                    <a:pt x="34" y="6"/>
                    <a:pt x="32" y="6"/>
                  </a:cubicBezTo>
                  <a:cubicBezTo>
                    <a:pt x="32" y="6"/>
                    <a:pt x="32" y="6"/>
                    <a:pt x="32" y="6"/>
                  </a:cubicBezTo>
                  <a:cubicBezTo>
                    <a:pt x="32" y="5"/>
                    <a:pt x="32" y="5"/>
                    <a:pt x="32" y="5"/>
                  </a:cubicBezTo>
                  <a:cubicBezTo>
                    <a:pt x="32" y="5"/>
                    <a:pt x="30" y="2"/>
                    <a:pt x="25" y="2"/>
                  </a:cubicBezTo>
                  <a:cubicBezTo>
                    <a:pt x="24" y="2"/>
                    <a:pt x="23" y="2"/>
                    <a:pt x="22" y="3"/>
                  </a:cubicBezTo>
                  <a:cubicBezTo>
                    <a:pt x="22" y="3"/>
                    <a:pt x="22" y="3"/>
                    <a:pt x="22" y="3"/>
                  </a:cubicBezTo>
                  <a:cubicBezTo>
                    <a:pt x="22" y="2"/>
                    <a:pt x="22" y="2"/>
                    <a:pt x="22" y="2"/>
                  </a:cubicBezTo>
                  <a:cubicBezTo>
                    <a:pt x="21" y="2"/>
                    <a:pt x="19" y="1"/>
                    <a:pt x="17" y="1"/>
                  </a:cubicBezTo>
                  <a:cubicBezTo>
                    <a:pt x="15" y="1"/>
                    <a:pt x="10" y="1"/>
                    <a:pt x="9" y="6"/>
                  </a:cubicBezTo>
                  <a:cubicBezTo>
                    <a:pt x="9" y="6"/>
                    <a:pt x="9" y="6"/>
                    <a:pt x="9" y="6"/>
                  </a:cubicBezTo>
                  <a:cubicBezTo>
                    <a:pt x="8" y="6"/>
                    <a:pt x="8" y="6"/>
                    <a:pt x="8" y="6"/>
                  </a:cubicBezTo>
                  <a:cubicBezTo>
                    <a:pt x="4" y="7"/>
                    <a:pt x="4" y="13"/>
                    <a:pt x="4" y="13"/>
                  </a:cubicBezTo>
                  <a:cubicBezTo>
                    <a:pt x="4" y="13"/>
                    <a:pt x="4" y="13"/>
                    <a:pt x="4" y="13"/>
                  </a:cubicBezTo>
                  <a:cubicBezTo>
                    <a:pt x="4" y="14"/>
                    <a:pt x="4" y="14"/>
                    <a:pt x="4" y="14"/>
                  </a:cubicBezTo>
                  <a:cubicBezTo>
                    <a:pt x="2" y="14"/>
                    <a:pt x="2" y="15"/>
                    <a:pt x="1" y="16"/>
                  </a:cubicBezTo>
                  <a:cubicBezTo>
                    <a:pt x="1" y="18"/>
                    <a:pt x="1" y="21"/>
                    <a:pt x="2" y="22"/>
                  </a:cubicBezTo>
                  <a:cubicBezTo>
                    <a:pt x="2" y="22"/>
                    <a:pt x="2" y="22"/>
                    <a:pt x="2" y="22"/>
                  </a:cubicBezTo>
                  <a:cubicBezTo>
                    <a:pt x="2" y="22"/>
                    <a:pt x="2" y="22"/>
                    <a:pt x="2" y="22"/>
                  </a:cubicBezTo>
                  <a:cubicBezTo>
                    <a:pt x="1" y="24"/>
                    <a:pt x="3" y="27"/>
                    <a:pt x="4" y="28"/>
                  </a:cubicBezTo>
                  <a:cubicBezTo>
                    <a:pt x="4" y="28"/>
                    <a:pt x="4" y="28"/>
                    <a:pt x="4" y="28"/>
                  </a:cubicBezTo>
                  <a:cubicBezTo>
                    <a:pt x="4" y="28"/>
                    <a:pt x="4" y="28"/>
                    <a:pt x="4" y="28"/>
                  </a:cubicBezTo>
                  <a:cubicBezTo>
                    <a:pt x="4" y="29"/>
                    <a:pt x="4" y="34"/>
                    <a:pt x="11" y="34"/>
                  </a:cubicBezTo>
                  <a:cubicBezTo>
                    <a:pt x="12" y="34"/>
                    <a:pt x="12" y="34"/>
                    <a:pt x="12" y="34"/>
                  </a:cubicBezTo>
                  <a:cubicBezTo>
                    <a:pt x="12" y="34"/>
                    <a:pt x="12" y="34"/>
                    <a:pt x="12" y="34"/>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 name="Freeform 8575">
              <a:extLst>
                <a:ext uri="{FF2B5EF4-FFF2-40B4-BE49-F238E27FC236}">
                  <a16:creationId xmlns:a16="http://schemas.microsoft.com/office/drawing/2014/main" id="{A899FCD9-00EC-4801-BE81-070100C37E02}"/>
                </a:ext>
              </a:extLst>
            </p:cNvPr>
            <p:cNvSpPr/>
            <p:nvPr/>
          </p:nvSpPr>
          <p:spPr bwMode="auto">
            <a:xfrm>
              <a:off x="6010275" y="3986213"/>
              <a:ext cx="46038" cy="39688"/>
            </a:xfrm>
            <a:custGeom>
              <a:avLst/>
              <a:gdLst>
                <a:gd name="T0" fmla="*/ 16 w 39"/>
                <a:gd name="T1" fmla="*/ 0 h 34"/>
                <a:gd name="T2" fmla="*/ 8 w 39"/>
                <a:gd name="T3" fmla="*/ 5 h 34"/>
                <a:gd name="T4" fmla="*/ 8 w 39"/>
                <a:gd name="T5" fmla="*/ 5 h 34"/>
                <a:gd name="T6" fmla="*/ 7 w 39"/>
                <a:gd name="T7" fmla="*/ 5 h 34"/>
                <a:gd name="T8" fmla="*/ 4 w 39"/>
                <a:gd name="T9" fmla="*/ 7 h 34"/>
                <a:gd name="T10" fmla="*/ 5 w 39"/>
                <a:gd name="T11" fmla="*/ 7 h 34"/>
                <a:gd name="T12" fmla="*/ 7 w 39"/>
                <a:gd name="T13" fmla="*/ 8 h 34"/>
                <a:gd name="T14" fmla="*/ 13 w 39"/>
                <a:gd name="T15" fmla="*/ 5 h 34"/>
                <a:gd name="T16" fmla="*/ 14 w 39"/>
                <a:gd name="T17" fmla="*/ 6 h 34"/>
                <a:gd name="T18" fmla="*/ 19 w 39"/>
                <a:gd name="T19" fmla="*/ 10 h 34"/>
                <a:gd name="T20" fmla="*/ 20 w 39"/>
                <a:gd name="T21" fmla="*/ 5 h 34"/>
                <a:gd name="T22" fmla="*/ 23 w 39"/>
                <a:gd name="T23" fmla="*/ 3 h 34"/>
                <a:gd name="T24" fmla="*/ 26 w 39"/>
                <a:gd name="T25" fmla="*/ 4 h 34"/>
                <a:gd name="T26" fmla="*/ 27 w 39"/>
                <a:gd name="T27" fmla="*/ 12 h 34"/>
                <a:gd name="T28" fmla="*/ 33 w 39"/>
                <a:gd name="T29" fmla="*/ 18 h 34"/>
                <a:gd name="T30" fmla="*/ 27 w 39"/>
                <a:gd name="T31" fmla="*/ 21 h 34"/>
                <a:gd name="T32" fmla="*/ 25 w 39"/>
                <a:gd name="T33" fmla="*/ 21 h 34"/>
                <a:gd name="T34" fmla="*/ 24 w 39"/>
                <a:gd name="T35" fmla="*/ 26 h 34"/>
                <a:gd name="T36" fmla="*/ 20 w 39"/>
                <a:gd name="T37" fmla="*/ 28 h 34"/>
                <a:gd name="T38" fmla="*/ 16 w 39"/>
                <a:gd name="T39" fmla="*/ 26 h 34"/>
                <a:gd name="T40" fmla="*/ 13 w 39"/>
                <a:gd name="T41" fmla="*/ 29 h 34"/>
                <a:gd name="T42" fmla="*/ 10 w 39"/>
                <a:gd name="T43" fmla="*/ 29 h 34"/>
                <a:gd name="T44" fmla="*/ 9 w 39"/>
                <a:gd name="T45" fmla="*/ 22 h 34"/>
                <a:gd name="T46" fmla="*/ 6 w 39"/>
                <a:gd name="T47" fmla="*/ 23 h 34"/>
                <a:gd name="T48" fmla="*/ 1 w 39"/>
                <a:gd name="T49" fmla="*/ 20 h 34"/>
                <a:gd name="T50" fmla="*/ 0 w 39"/>
                <a:gd name="T51" fmla="*/ 16 h 34"/>
                <a:gd name="T52" fmla="*/ 1 w 39"/>
                <a:gd name="T53" fmla="*/ 21 h 34"/>
                <a:gd name="T54" fmla="*/ 1 w 39"/>
                <a:gd name="T55" fmla="*/ 21 h 34"/>
                <a:gd name="T56" fmla="*/ 1 w 39"/>
                <a:gd name="T57" fmla="*/ 21 h 34"/>
                <a:gd name="T58" fmla="*/ 3 w 39"/>
                <a:gd name="T59" fmla="*/ 27 h 34"/>
                <a:gd name="T60" fmla="*/ 3 w 39"/>
                <a:gd name="T61" fmla="*/ 27 h 34"/>
                <a:gd name="T62" fmla="*/ 3 w 39"/>
                <a:gd name="T63" fmla="*/ 27 h 34"/>
                <a:gd name="T64" fmla="*/ 10 w 39"/>
                <a:gd name="T65" fmla="*/ 33 h 34"/>
                <a:gd name="T66" fmla="*/ 11 w 39"/>
                <a:gd name="T67" fmla="*/ 33 h 34"/>
                <a:gd name="T68" fmla="*/ 11 w 39"/>
                <a:gd name="T69" fmla="*/ 33 h 34"/>
                <a:gd name="T70" fmla="*/ 11 w 39"/>
                <a:gd name="T71" fmla="*/ 33 h 34"/>
                <a:gd name="T72" fmla="*/ 15 w 39"/>
                <a:gd name="T73" fmla="*/ 34 h 34"/>
                <a:gd name="T74" fmla="*/ 21 w 39"/>
                <a:gd name="T75" fmla="*/ 32 h 34"/>
                <a:gd name="T76" fmla="*/ 21 w 39"/>
                <a:gd name="T77" fmla="*/ 31 h 34"/>
                <a:gd name="T78" fmla="*/ 21 w 39"/>
                <a:gd name="T79" fmla="*/ 31 h 34"/>
                <a:gd name="T80" fmla="*/ 25 w 39"/>
                <a:gd name="T81" fmla="*/ 33 h 34"/>
                <a:gd name="T82" fmla="*/ 31 w 39"/>
                <a:gd name="T83" fmla="*/ 30 h 34"/>
                <a:gd name="T84" fmla="*/ 32 w 39"/>
                <a:gd name="T85" fmla="*/ 29 h 34"/>
                <a:gd name="T86" fmla="*/ 32 w 39"/>
                <a:gd name="T87" fmla="*/ 29 h 34"/>
                <a:gd name="T88" fmla="*/ 32 w 39"/>
                <a:gd name="T89" fmla="*/ 29 h 34"/>
                <a:gd name="T90" fmla="*/ 37 w 39"/>
                <a:gd name="T91" fmla="*/ 25 h 34"/>
                <a:gd name="T92" fmla="*/ 36 w 39"/>
                <a:gd name="T93" fmla="*/ 15 h 34"/>
                <a:gd name="T94" fmla="*/ 36 w 39"/>
                <a:gd name="T95" fmla="*/ 15 h 34"/>
                <a:gd name="T96" fmla="*/ 36 w 39"/>
                <a:gd name="T97" fmla="*/ 15 h 34"/>
                <a:gd name="T98" fmla="*/ 36 w 39"/>
                <a:gd name="T99" fmla="*/ 8 h 34"/>
                <a:gd name="T100" fmla="*/ 31 w 39"/>
                <a:gd name="T101" fmla="*/ 5 h 34"/>
                <a:gd name="T102" fmla="*/ 31 w 39"/>
                <a:gd name="T103" fmla="*/ 5 h 34"/>
                <a:gd name="T104" fmla="*/ 31 w 39"/>
                <a:gd name="T105" fmla="*/ 4 h 34"/>
                <a:gd name="T106" fmla="*/ 24 w 39"/>
                <a:gd name="T107" fmla="*/ 1 h 34"/>
                <a:gd name="T108" fmla="*/ 21 w 39"/>
                <a:gd name="T109" fmla="*/ 2 h 34"/>
                <a:gd name="T110" fmla="*/ 21 w 39"/>
                <a:gd name="T111" fmla="*/ 2 h 34"/>
                <a:gd name="T112" fmla="*/ 21 w 39"/>
                <a:gd name="T113" fmla="*/ 1 h 34"/>
                <a:gd name="T114" fmla="*/ 16 w 39"/>
                <a:gd name="T11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4">
                  <a:moveTo>
                    <a:pt x="16" y="0"/>
                  </a:moveTo>
                  <a:cubicBezTo>
                    <a:pt x="14" y="0"/>
                    <a:pt x="9" y="0"/>
                    <a:pt x="8" y="5"/>
                  </a:cubicBezTo>
                  <a:cubicBezTo>
                    <a:pt x="8" y="5"/>
                    <a:pt x="8" y="5"/>
                    <a:pt x="8" y="5"/>
                  </a:cubicBezTo>
                  <a:cubicBezTo>
                    <a:pt x="7" y="5"/>
                    <a:pt x="7" y="5"/>
                    <a:pt x="7" y="5"/>
                  </a:cubicBezTo>
                  <a:cubicBezTo>
                    <a:pt x="6" y="5"/>
                    <a:pt x="5" y="6"/>
                    <a:pt x="4" y="7"/>
                  </a:cubicBezTo>
                  <a:cubicBezTo>
                    <a:pt x="5" y="7"/>
                    <a:pt x="5" y="7"/>
                    <a:pt x="5" y="7"/>
                  </a:cubicBezTo>
                  <a:cubicBezTo>
                    <a:pt x="6" y="7"/>
                    <a:pt x="6" y="7"/>
                    <a:pt x="7" y="8"/>
                  </a:cubicBezTo>
                  <a:cubicBezTo>
                    <a:pt x="8" y="6"/>
                    <a:pt x="10" y="5"/>
                    <a:pt x="13" y="5"/>
                  </a:cubicBezTo>
                  <a:cubicBezTo>
                    <a:pt x="13" y="5"/>
                    <a:pt x="14" y="5"/>
                    <a:pt x="14" y="6"/>
                  </a:cubicBezTo>
                  <a:cubicBezTo>
                    <a:pt x="17" y="6"/>
                    <a:pt x="18" y="8"/>
                    <a:pt x="19" y="10"/>
                  </a:cubicBezTo>
                  <a:cubicBezTo>
                    <a:pt x="19" y="8"/>
                    <a:pt x="19" y="6"/>
                    <a:pt x="20" y="5"/>
                  </a:cubicBezTo>
                  <a:cubicBezTo>
                    <a:pt x="21" y="4"/>
                    <a:pt x="22" y="3"/>
                    <a:pt x="23" y="3"/>
                  </a:cubicBezTo>
                  <a:cubicBezTo>
                    <a:pt x="24" y="3"/>
                    <a:pt x="25" y="3"/>
                    <a:pt x="26" y="4"/>
                  </a:cubicBezTo>
                  <a:cubicBezTo>
                    <a:pt x="29" y="5"/>
                    <a:pt x="30" y="9"/>
                    <a:pt x="27" y="12"/>
                  </a:cubicBezTo>
                  <a:cubicBezTo>
                    <a:pt x="31" y="12"/>
                    <a:pt x="33" y="14"/>
                    <a:pt x="33" y="18"/>
                  </a:cubicBezTo>
                  <a:cubicBezTo>
                    <a:pt x="32" y="20"/>
                    <a:pt x="30" y="21"/>
                    <a:pt x="27" y="21"/>
                  </a:cubicBezTo>
                  <a:cubicBezTo>
                    <a:pt x="26" y="21"/>
                    <a:pt x="26" y="21"/>
                    <a:pt x="25" y="21"/>
                  </a:cubicBezTo>
                  <a:cubicBezTo>
                    <a:pt x="26" y="22"/>
                    <a:pt x="26" y="25"/>
                    <a:pt x="24" y="26"/>
                  </a:cubicBezTo>
                  <a:cubicBezTo>
                    <a:pt x="23" y="27"/>
                    <a:pt x="21" y="28"/>
                    <a:pt x="20" y="28"/>
                  </a:cubicBezTo>
                  <a:cubicBezTo>
                    <a:pt x="19" y="28"/>
                    <a:pt x="17" y="27"/>
                    <a:pt x="16" y="26"/>
                  </a:cubicBezTo>
                  <a:cubicBezTo>
                    <a:pt x="16" y="28"/>
                    <a:pt x="15" y="29"/>
                    <a:pt x="13" y="29"/>
                  </a:cubicBezTo>
                  <a:cubicBezTo>
                    <a:pt x="12" y="29"/>
                    <a:pt x="11" y="29"/>
                    <a:pt x="10" y="29"/>
                  </a:cubicBezTo>
                  <a:cubicBezTo>
                    <a:pt x="8" y="27"/>
                    <a:pt x="8" y="24"/>
                    <a:pt x="9" y="22"/>
                  </a:cubicBezTo>
                  <a:cubicBezTo>
                    <a:pt x="8" y="22"/>
                    <a:pt x="7" y="23"/>
                    <a:pt x="6" y="23"/>
                  </a:cubicBezTo>
                  <a:cubicBezTo>
                    <a:pt x="4" y="23"/>
                    <a:pt x="2" y="21"/>
                    <a:pt x="1" y="20"/>
                  </a:cubicBezTo>
                  <a:cubicBezTo>
                    <a:pt x="0" y="18"/>
                    <a:pt x="0" y="17"/>
                    <a:pt x="0" y="16"/>
                  </a:cubicBezTo>
                  <a:cubicBezTo>
                    <a:pt x="0" y="18"/>
                    <a:pt x="0" y="20"/>
                    <a:pt x="1" y="21"/>
                  </a:cubicBezTo>
                  <a:cubicBezTo>
                    <a:pt x="1" y="21"/>
                    <a:pt x="1" y="21"/>
                    <a:pt x="1" y="21"/>
                  </a:cubicBezTo>
                  <a:cubicBezTo>
                    <a:pt x="1" y="21"/>
                    <a:pt x="1" y="21"/>
                    <a:pt x="1" y="21"/>
                  </a:cubicBezTo>
                  <a:cubicBezTo>
                    <a:pt x="0" y="23"/>
                    <a:pt x="2" y="26"/>
                    <a:pt x="3" y="27"/>
                  </a:cubicBezTo>
                  <a:cubicBezTo>
                    <a:pt x="3" y="27"/>
                    <a:pt x="3" y="27"/>
                    <a:pt x="3" y="27"/>
                  </a:cubicBezTo>
                  <a:cubicBezTo>
                    <a:pt x="3" y="27"/>
                    <a:pt x="3" y="27"/>
                    <a:pt x="3" y="27"/>
                  </a:cubicBezTo>
                  <a:cubicBezTo>
                    <a:pt x="3" y="28"/>
                    <a:pt x="3" y="33"/>
                    <a:pt x="10" y="33"/>
                  </a:cubicBezTo>
                  <a:cubicBezTo>
                    <a:pt x="11" y="33"/>
                    <a:pt x="11" y="33"/>
                    <a:pt x="11" y="33"/>
                  </a:cubicBezTo>
                  <a:cubicBezTo>
                    <a:pt x="11" y="33"/>
                    <a:pt x="11" y="33"/>
                    <a:pt x="11" y="33"/>
                  </a:cubicBezTo>
                  <a:cubicBezTo>
                    <a:pt x="11" y="33"/>
                    <a:pt x="11" y="33"/>
                    <a:pt x="11" y="33"/>
                  </a:cubicBezTo>
                  <a:cubicBezTo>
                    <a:pt x="12" y="34"/>
                    <a:pt x="13" y="34"/>
                    <a:pt x="15" y="34"/>
                  </a:cubicBezTo>
                  <a:cubicBezTo>
                    <a:pt x="17" y="34"/>
                    <a:pt x="20" y="33"/>
                    <a:pt x="21" y="32"/>
                  </a:cubicBezTo>
                  <a:cubicBezTo>
                    <a:pt x="21" y="31"/>
                    <a:pt x="21" y="31"/>
                    <a:pt x="21" y="31"/>
                  </a:cubicBezTo>
                  <a:cubicBezTo>
                    <a:pt x="21" y="31"/>
                    <a:pt x="21" y="31"/>
                    <a:pt x="21" y="31"/>
                  </a:cubicBezTo>
                  <a:cubicBezTo>
                    <a:pt x="22" y="32"/>
                    <a:pt x="23" y="33"/>
                    <a:pt x="25" y="33"/>
                  </a:cubicBezTo>
                  <a:cubicBezTo>
                    <a:pt x="28" y="33"/>
                    <a:pt x="30" y="31"/>
                    <a:pt x="31" y="30"/>
                  </a:cubicBezTo>
                  <a:cubicBezTo>
                    <a:pt x="32" y="29"/>
                    <a:pt x="32" y="29"/>
                    <a:pt x="32" y="29"/>
                  </a:cubicBezTo>
                  <a:cubicBezTo>
                    <a:pt x="32" y="29"/>
                    <a:pt x="32" y="29"/>
                    <a:pt x="32" y="29"/>
                  </a:cubicBezTo>
                  <a:cubicBezTo>
                    <a:pt x="32" y="29"/>
                    <a:pt x="32" y="29"/>
                    <a:pt x="32" y="29"/>
                  </a:cubicBezTo>
                  <a:cubicBezTo>
                    <a:pt x="34" y="29"/>
                    <a:pt x="36" y="28"/>
                    <a:pt x="37" y="25"/>
                  </a:cubicBezTo>
                  <a:cubicBezTo>
                    <a:pt x="38" y="24"/>
                    <a:pt x="39" y="20"/>
                    <a:pt x="36" y="15"/>
                  </a:cubicBezTo>
                  <a:cubicBezTo>
                    <a:pt x="36" y="15"/>
                    <a:pt x="36" y="15"/>
                    <a:pt x="36" y="15"/>
                  </a:cubicBezTo>
                  <a:cubicBezTo>
                    <a:pt x="36" y="15"/>
                    <a:pt x="36" y="15"/>
                    <a:pt x="36" y="15"/>
                  </a:cubicBezTo>
                  <a:cubicBezTo>
                    <a:pt x="37" y="13"/>
                    <a:pt x="37" y="11"/>
                    <a:pt x="36" y="8"/>
                  </a:cubicBezTo>
                  <a:cubicBezTo>
                    <a:pt x="35" y="6"/>
                    <a:pt x="33" y="5"/>
                    <a:pt x="31" y="5"/>
                  </a:cubicBezTo>
                  <a:cubicBezTo>
                    <a:pt x="31" y="5"/>
                    <a:pt x="31" y="5"/>
                    <a:pt x="31" y="5"/>
                  </a:cubicBezTo>
                  <a:cubicBezTo>
                    <a:pt x="31" y="4"/>
                    <a:pt x="31" y="4"/>
                    <a:pt x="31" y="4"/>
                  </a:cubicBezTo>
                  <a:cubicBezTo>
                    <a:pt x="31" y="4"/>
                    <a:pt x="29" y="1"/>
                    <a:pt x="24" y="1"/>
                  </a:cubicBezTo>
                  <a:cubicBezTo>
                    <a:pt x="23" y="1"/>
                    <a:pt x="22" y="1"/>
                    <a:pt x="21" y="2"/>
                  </a:cubicBezTo>
                  <a:cubicBezTo>
                    <a:pt x="21" y="2"/>
                    <a:pt x="21" y="2"/>
                    <a:pt x="21" y="2"/>
                  </a:cubicBezTo>
                  <a:cubicBezTo>
                    <a:pt x="21" y="1"/>
                    <a:pt x="21" y="1"/>
                    <a:pt x="21" y="1"/>
                  </a:cubicBezTo>
                  <a:cubicBezTo>
                    <a:pt x="20" y="1"/>
                    <a:pt x="18" y="0"/>
                    <a:pt x="16"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 name="Freeform 8576">
              <a:extLst>
                <a:ext uri="{FF2B5EF4-FFF2-40B4-BE49-F238E27FC236}">
                  <a16:creationId xmlns:a16="http://schemas.microsoft.com/office/drawing/2014/main" id="{EC2931CE-7C90-431F-868D-7FAEAED5EFED}"/>
                </a:ext>
              </a:extLst>
            </p:cNvPr>
            <p:cNvSpPr/>
            <p:nvPr/>
          </p:nvSpPr>
          <p:spPr bwMode="auto">
            <a:xfrm>
              <a:off x="6008688" y="3986213"/>
              <a:ext cx="52388" cy="41275"/>
            </a:xfrm>
            <a:custGeom>
              <a:avLst/>
              <a:gdLst>
                <a:gd name="T0" fmla="*/ 17 w 43"/>
                <a:gd name="T1" fmla="*/ 0 h 35"/>
                <a:gd name="T2" fmla="*/ 8 w 43"/>
                <a:gd name="T3" fmla="*/ 5 h 35"/>
                <a:gd name="T4" fmla="*/ 5 w 43"/>
                <a:gd name="T5" fmla="*/ 7 h 35"/>
                <a:gd name="T6" fmla="*/ 5 w 43"/>
                <a:gd name="T7" fmla="*/ 7 h 35"/>
                <a:gd name="T8" fmla="*/ 8 w 43"/>
                <a:gd name="T9" fmla="*/ 5 h 35"/>
                <a:gd name="T10" fmla="*/ 9 w 43"/>
                <a:gd name="T11" fmla="*/ 5 h 35"/>
                <a:gd name="T12" fmla="*/ 9 w 43"/>
                <a:gd name="T13" fmla="*/ 5 h 35"/>
                <a:gd name="T14" fmla="*/ 17 w 43"/>
                <a:gd name="T15" fmla="*/ 0 h 35"/>
                <a:gd name="T16" fmla="*/ 22 w 43"/>
                <a:gd name="T17" fmla="*/ 1 h 35"/>
                <a:gd name="T18" fmla="*/ 22 w 43"/>
                <a:gd name="T19" fmla="*/ 2 h 35"/>
                <a:gd name="T20" fmla="*/ 22 w 43"/>
                <a:gd name="T21" fmla="*/ 2 h 35"/>
                <a:gd name="T22" fmla="*/ 25 w 43"/>
                <a:gd name="T23" fmla="*/ 1 h 35"/>
                <a:gd name="T24" fmla="*/ 32 w 43"/>
                <a:gd name="T25" fmla="*/ 4 h 35"/>
                <a:gd name="T26" fmla="*/ 32 w 43"/>
                <a:gd name="T27" fmla="*/ 5 h 35"/>
                <a:gd name="T28" fmla="*/ 32 w 43"/>
                <a:gd name="T29" fmla="*/ 5 h 35"/>
                <a:gd name="T30" fmla="*/ 37 w 43"/>
                <a:gd name="T31" fmla="*/ 8 h 35"/>
                <a:gd name="T32" fmla="*/ 37 w 43"/>
                <a:gd name="T33" fmla="*/ 15 h 35"/>
                <a:gd name="T34" fmla="*/ 37 w 43"/>
                <a:gd name="T35" fmla="*/ 15 h 35"/>
                <a:gd name="T36" fmla="*/ 37 w 43"/>
                <a:gd name="T37" fmla="*/ 15 h 35"/>
                <a:gd name="T38" fmla="*/ 38 w 43"/>
                <a:gd name="T39" fmla="*/ 25 h 35"/>
                <a:gd name="T40" fmla="*/ 33 w 43"/>
                <a:gd name="T41" fmla="*/ 29 h 35"/>
                <a:gd name="T42" fmla="*/ 33 w 43"/>
                <a:gd name="T43" fmla="*/ 29 h 35"/>
                <a:gd name="T44" fmla="*/ 33 w 43"/>
                <a:gd name="T45" fmla="*/ 29 h 35"/>
                <a:gd name="T46" fmla="*/ 32 w 43"/>
                <a:gd name="T47" fmla="*/ 30 h 35"/>
                <a:gd name="T48" fmla="*/ 26 w 43"/>
                <a:gd name="T49" fmla="*/ 33 h 35"/>
                <a:gd name="T50" fmla="*/ 22 w 43"/>
                <a:gd name="T51" fmla="*/ 31 h 35"/>
                <a:gd name="T52" fmla="*/ 22 w 43"/>
                <a:gd name="T53" fmla="*/ 31 h 35"/>
                <a:gd name="T54" fmla="*/ 22 w 43"/>
                <a:gd name="T55" fmla="*/ 32 h 35"/>
                <a:gd name="T56" fmla="*/ 16 w 43"/>
                <a:gd name="T57" fmla="*/ 34 h 35"/>
                <a:gd name="T58" fmla="*/ 12 w 43"/>
                <a:gd name="T59" fmla="*/ 33 h 35"/>
                <a:gd name="T60" fmla="*/ 12 w 43"/>
                <a:gd name="T61" fmla="*/ 33 h 35"/>
                <a:gd name="T62" fmla="*/ 12 w 43"/>
                <a:gd name="T63" fmla="*/ 33 h 35"/>
                <a:gd name="T64" fmla="*/ 11 w 43"/>
                <a:gd name="T65" fmla="*/ 33 h 35"/>
                <a:gd name="T66" fmla="*/ 4 w 43"/>
                <a:gd name="T67" fmla="*/ 27 h 35"/>
                <a:gd name="T68" fmla="*/ 4 w 43"/>
                <a:gd name="T69" fmla="*/ 27 h 35"/>
                <a:gd name="T70" fmla="*/ 4 w 43"/>
                <a:gd name="T71" fmla="*/ 27 h 35"/>
                <a:gd name="T72" fmla="*/ 2 w 43"/>
                <a:gd name="T73" fmla="*/ 21 h 35"/>
                <a:gd name="T74" fmla="*/ 2 w 43"/>
                <a:gd name="T75" fmla="*/ 21 h 35"/>
                <a:gd name="T76" fmla="*/ 2 w 43"/>
                <a:gd name="T77" fmla="*/ 21 h 35"/>
                <a:gd name="T78" fmla="*/ 1 w 43"/>
                <a:gd name="T79" fmla="*/ 16 h 35"/>
                <a:gd name="T80" fmla="*/ 1 w 43"/>
                <a:gd name="T81" fmla="*/ 14 h 35"/>
                <a:gd name="T82" fmla="*/ 2 w 43"/>
                <a:gd name="T83" fmla="*/ 21 h 35"/>
                <a:gd name="T84" fmla="*/ 4 w 43"/>
                <a:gd name="T85" fmla="*/ 27 h 35"/>
                <a:gd name="T86" fmla="*/ 11 w 43"/>
                <a:gd name="T87" fmla="*/ 33 h 35"/>
                <a:gd name="T88" fmla="*/ 12 w 43"/>
                <a:gd name="T89" fmla="*/ 33 h 35"/>
                <a:gd name="T90" fmla="*/ 16 w 43"/>
                <a:gd name="T91" fmla="*/ 35 h 35"/>
                <a:gd name="T92" fmla="*/ 22 w 43"/>
                <a:gd name="T93" fmla="*/ 32 h 35"/>
                <a:gd name="T94" fmla="*/ 26 w 43"/>
                <a:gd name="T95" fmla="*/ 33 h 35"/>
                <a:gd name="T96" fmla="*/ 33 w 43"/>
                <a:gd name="T97" fmla="*/ 30 h 35"/>
                <a:gd name="T98" fmla="*/ 33 w 43"/>
                <a:gd name="T99" fmla="*/ 30 h 35"/>
                <a:gd name="T100" fmla="*/ 37 w 43"/>
                <a:gd name="T101" fmla="*/ 15 h 35"/>
                <a:gd name="T102" fmla="*/ 32 w 43"/>
                <a:gd name="T103" fmla="*/ 4 h 35"/>
                <a:gd name="T104" fmla="*/ 25 w 43"/>
                <a:gd name="T105" fmla="*/ 1 h 35"/>
                <a:gd name="T106" fmla="*/ 22 w 43"/>
                <a:gd name="T107" fmla="*/ 1 h 35"/>
                <a:gd name="T108" fmla="*/ 17 w 43"/>
                <a:gd name="T10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35">
                  <a:moveTo>
                    <a:pt x="17" y="0"/>
                  </a:moveTo>
                  <a:cubicBezTo>
                    <a:pt x="13" y="0"/>
                    <a:pt x="10" y="1"/>
                    <a:pt x="8" y="5"/>
                  </a:cubicBezTo>
                  <a:cubicBezTo>
                    <a:pt x="7" y="5"/>
                    <a:pt x="6" y="6"/>
                    <a:pt x="5" y="7"/>
                  </a:cubicBezTo>
                  <a:cubicBezTo>
                    <a:pt x="5" y="7"/>
                    <a:pt x="5" y="7"/>
                    <a:pt x="5" y="7"/>
                  </a:cubicBezTo>
                  <a:cubicBezTo>
                    <a:pt x="6" y="6"/>
                    <a:pt x="7" y="5"/>
                    <a:pt x="8" y="5"/>
                  </a:cubicBezTo>
                  <a:cubicBezTo>
                    <a:pt x="9" y="5"/>
                    <a:pt x="9" y="5"/>
                    <a:pt x="9" y="5"/>
                  </a:cubicBezTo>
                  <a:cubicBezTo>
                    <a:pt x="9" y="5"/>
                    <a:pt x="9" y="5"/>
                    <a:pt x="9" y="5"/>
                  </a:cubicBezTo>
                  <a:cubicBezTo>
                    <a:pt x="10" y="0"/>
                    <a:pt x="15" y="0"/>
                    <a:pt x="17" y="0"/>
                  </a:cubicBezTo>
                  <a:cubicBezTo>
                    <a:pt x="19" y="0"/>
                    <a:pt x="21" y="1"/>
                    <a:pt x="22" y="1"/>
                  </a:cubicBezTo>
                  <a:cubicBezTo>
                    <a:pt x="22" y="2"/>
                    <a:pt x="22" y="2"/>
                    <a:pt x="22" y="2"/>
                  </a:cubicBezTo>
                  <a:cubicBezTo>
                    <a:pt x="22" y="2"/>
                    <a:pt x="22" y="2"/>
                    <a:pt x="22" y="2"/>
                  </a:cubicBezTo>
                  <a:cubicBezTo>
                    <a:pt x="23" y="1"/>
                    <a:pt x="24" y="1"/>
                    <a:pt x="25" y="1"/>
                  </a:cubicBezTo>
                  <a:cubicBezTo>
                    <a:pt x="30" y="1"/>
                    <a:pt x="32" y="4"/>
                    <a:pt x="32" y="4"/>
                  </a:cubicBezTo>
                  <a:cubicBezTo>
                    <a:pt x="32" y="5"/>
                    <a:pt x="32" y="5"/>
                    <a:pt x="32" y="5"/>
                  </a:cubicBezTo>
                  <a:cubicBezTo>
                    <a:pt x="32" y="5"/>
                    <a:pt x="32" y="5"/>
                    <a:pt x="32" y="5"/>
                  </a:cubicBezTo>
                  <a:cubicBezTo>
                    <a:pt x="34" y="5"/>
                    <a:pt x="36" y="6"/>
                    <a:pt x="37" y="8"/>
                  </a:cubicBezTo>
                  <a:cubicBezTo>
                    <a:pt x="38" y="11"/>
                    <a:pt x="38" y="13"/>
                    <a:pt x="37" y="15"/>
                  </a:cubicBezTo>
                  <a:cubicBezTo>
                    <a:pt x="37" y="15"/>
                    <a:pt x="37" y="15"/>
                    <a:pt x="37" y="15"/>
                  </a:cubicBezTo>
                  <a:cubicBezTo>
                    <a:pt x="37" y="15"/>
                    <a:pt x="37" y="15"/>
                    <a:pt x="37" y="15"/>
                  </a:cubicBezTo>
                  <a:cubicBezTo>
                    <a:pt x="40" y="20"/>
                    <a:pt x="39" y="24"/>
                    <a:pt x="38" y="25"/>
                  </a:cubicBezTo>
                  <a:cubicBezTo>
                    <a:pt x="37" y="28"/>
                    <a:pt x="35" y="29"/>
                    <a:pt x="33" y="29"/>
                  </a:cubicBezTo>
                  <a:cubicBezTo>
                    <a:pt x="33" y="29"/>
                    <a:pt x="33" y="29"/>
                    <a:pt x="33" y="29"/>
                  </a:cubicBezTo>
                  <a:cubicBezTo>
                    <a:pt x="33" y="29"/>
                    <a:pt x="33" y="29"/>
                    <a:pt x="33" y="29"/>
                  </a:cubicBezTo>
                  <a:cubicBezTo>
                    <a:pt x="32" y="30"/>
                    <a:pt x="32" y="30"/>
                    <a:pt x="32" y="30"/>
                  </a:cubicBezTo>
                  <a:cubicBezTo>
                    <a:pt x="31" y="31"/>
                    <a:pt x="29" y="33"/>
                    <a:pt x="26" y="33"/>
                  </a:cubicBezTo>
                  <a:cubicBezTo>
                    <a:pt x="24" y="33"/>
                    <a:pt x="23" y="32"/>
                    <a:pt x="22" y="31"/>
                  </a:cubicBezTo>
                  <a:cubicBezTo>
                    <a:pt x="22" y="31"/>
                    <a:pt x="22" y="31"/>
                    <a:pt x="22" y="31"/>
                  </a:cubicBezTo>
                  <a:cubicBezTo>
                    <a:pt x="22" y="32"/>
                    <a:pt x="22" y="32"/>
                    <a:pt x="22" y="32"/>
                  </a:cubicBezTo>
                  <a:cubicBezTo>
                    <a:pt x="21" y="33"/>
                    <a:pt x="18" y="34"/>
                    <a:pt x="16" y="34"/>
                  </a:cubicBezTo>
                  <a:cubicBezTo>
                    <a:pt x="14" y="34"/>
                    <a:pt x="13" y="34"/>
                    <a:pt x="12" y="33"/>
                  </a:cubicBezTo>
                  <a:cubicBezTo>
                    <a:pt x="12" y="33"/>
                    <a:pt x="12" y="33"/>
                    <a:pt x="12" y="33"/>
                  </a:cubicBezTo>
                  <a:cubicBezTo>
                    <a:pt x="12" y="33"/>
                    <a:pt x="12" y="33"/>
                    <a:pt x="12" y="33"/>
                  </a:cubicBezTo>
                  <a:cubicBezTo>
                    <a:pt x="11" y="33"/>
                    <a:pt x="11" y="33"/>
                    <a:pt x="11" y="33"/>
                  </a:cubicBezTo>
                  <a:cubicBezTo>
                    <a:pt x="4" y="33"/>
                    <a:pt x="4" y="28"/>
                    <a:pt x="4" y="27"/>
                  </a:cubicBezTo>
                  <a:cubicBezTo>
                    <a:pt x="4" y="27"/>
                    <a:pt x="4" y="27"/>
                    <a:pt x="4" y="27"/>
                  </a:cubicBezTo>
                  <a:cubicBezTo>
                    <a:pt x="4" y="27"/>
                    <a:pt x="4" y="27"/>
                    <a:pt x="4" y="27"/>
                  </a:cubicBezTo>
                  <a:cubicBezTo>
                    <a:pt x="3" y="26"/>
                    <a:pt x="1" y="23"/>
                    <a:pt x="2" y="21"/>
                  </a:cubicBezTo>
                  <a:cubicBezTo>
                    <a:pt x="2" y="21"/>
                    <a:pt x="2" y="21"/>
                    <a:pt x="2" y="21"/>
                  </a:cubicBezTo>
                  <a:cubicBezTo>
                    <a:pt x="2" y="21"/>
                    <a:pt x="2" y="21"/>
                    <a:pt x="2" y="21"/>
                  </a:cubicBezTo>
                  <a:cubicBezTo>
                    <a:pt x="1" y="20"/>
                    <a:pt x="1" y="18"/>
                    <a:pt x="1" y="16"/>
                  </a:cubicBezTo>
                  <a:cubicBezTo>
                    <a:pt x="1" y="15"/>
                    <a:pt x="1" y="15"/>
                    <a:pt x="1" y="14"/>
                  </a:cubicBezTo>
                  <a:cubicBezTo>
                    <a:pt x="0" y="17"/>
                    <a:pt x="1" y="19"/>
                    <a:pt x="2" y="21"/>
                  </a:cubicBezTo>
                  <a:cubicBezTo>
                    <a:pt x="0" y="23"/>
                    <a:pt x="3" y="27"/>
                    <a:pt x="4" y="27"/>
                  </a:cubicBezTo>
                  <a:cubicBezTo>
                    <a:pt x="4" y="27"/>
                    <a:pt x="4" y="33"/>
                    <a:pt x="11" y="33"/>
                  </a:cubicBezTo>
                  <a:cubicBezTo>
                    <a:pt x="11" y="33"/>
                    <a:pt x="11" y="33"/>
                    <a:pt x="12" y="33"/>
                  </a:cubicBezTo>
                  <a:cubicBezTo>
                    <a:pt x="13" y="34"/>
                    <a:pt x="14" y="35"/>
                    <a:pt x="16" y="35"/>
                  </a:cubicBezTo>
                  <a:cubicBezTo>
                    <a:pt x="18" y="35"/>
                    <a:pt x="21" y="33"/>
                    <a:pt x="22" y="32"/>
                  </a:cubicBezTo>
                  <a:cubicBezTo>
                    <a:pt x="23" y="32"/>
                    <a:pt x="24" y="33"/>
                    <a:pt x="26" y="33"/>
                  </a:cubicBezTo>
                  <a:cubicBezTo>
                    <a:pt x="28" y="33"/>
                    <a:pt x="31" y="32"/>
                    <a:pt x="33" y="30"/>
                  </a:cubicBezTo>
                  <a:cubicBezTo>
                    <a:pt x="33" y="30"/>
                    <a:pt x="33" y="30"/>
                    <a:pt x="33" y="30"/>
                  </a:cubicBezTo>
                  <a:cubicBezTo>
                    <a:pt x="37" y="30"/>
                    <a:pt x="43" y="23"/>
                    <a:pt x="37" y="15"/>
                  </a:cubicBezTo>
                  <a:cubicBezTo>
                    <a:pt x="39" y="11"/>
                    <a:pt x="37" y="5"/>
                    <a:pt x="32" y="4"/>
                  </a:cubicBezTo>
                  <a:cubicBezTo>
                    <a:pt x="32" y="4"/>
                    <a:pt x="30" y="1"/>
                    <a:pt x="25" y="1"/>
                  </a:cubicBezTo>
                  <a:cubicBezTo>
                    <a:pt x="24" y="1"/>
                    <a:pt x="23" y="1"/>
                    <a:pt x="22" y="1"/>
                  </a:cubicBezTo>
                  <a:cubicBezTo>
                    <a:pt x="21" y="0"/>
                    <a:pt x="19" y="0"/>
                    <a:pt x="17"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 name="Freeform 8577">
              <a:extLst>
                <a:ext uri="{FF2B5EF4-FFF2-40B4-BE49-F238E27FC236}">
                  <a16:creationId xmlns:a16="http://schemas.microsoft.com/office/drawing/2014/main" id="{D634ACB1-F80F-4CDA-8F69-245C186F2769}"/>
                </a:ext>
              </a:extLst>
            </p:cNvPr>
            <p:cNvSpPr/>
            <p:nvPr/>
          </p:nvSpPr>
          <p:spPr bwMode="auto">
            <a:xfrm>
              <a:off x="6024563" y="3986213"/>
              <a:ext cx="11113" cy="9525"/>
            </a:xfrm>
            <a:custGeom>
              <a:avLst/>
              <a:gdLst>
                <a:gd name="T0" fmla="*/ 0 w 9"/>
                <a:gd name="T1" fmla="*/ 4 h 7"/>
                <a:gd name="T2" fmla="*/ 4 w 9"/>
                <a:gd name="T3" fmla="*/ 4 h 7"/>
                <a:gd name="T4" fmla="*/ 6 w 9"/>
                <a:gd name="T5" fmla="*/ 1 h 7"/>
                <a:gd name="T6" fmla="*/ 9 w 9"/>
                <a:gd name="T7" fmla="*/ 0 h 7"/>
                <a:gd name="T8" fmla="*/ 9 w 9"/>
                <a:gd name="T9" fmla="*/ 0 h 7"/>
                <a:gd name="T10" fmla="*/ 6 w 9"/>
                <a:gd name="T11" fmla="*/ 2 h 7"/>
                <a:gd name="T12" fmla="*/ 5 w 9"/>
                <a:gd name="T13" fmla="*/ 3 h 7"/>
                <a:gd name="T14" fmla="*/ 5 w 9"/>
                <a:gd name="T15" fmla="*/ 4 h 7"/>
                <a:gd name="T16" fmla="*/ 8 w 9"/>
                <a:gd name="T17" fmla="*/ 7 h 7"/>
                <a:gd name="T18" fmla="*/ 8 w 9"/>
                <a:gd name="T19" fmla="*/ 7 h 7"/>
                <a:gd name="T20" fmla="*/ 5 w 9"/>
                <a:gd name="T21" fmla="*/ 5 h 7"/>
                <a:gd name="T22" fmla="*/ 5 w 9"/>
                <a:gd name="T23" fmla="*/ 4 h 7"/>
                <a:gd name="T24" fmla="*/ 5 w 9"/>
                <a:gd name="T25" fmla="*/ 4 h 7"/>
                <a:gd name="T26" fmla="*/ 4 w 9"/>
                <a:gd name="T27" fmla="*/ 4 h 7"/>
                <a:gd name="T28" fmla="*/ 0 w 9"/>
                <a:gd name="T29" fmla="*/ 5 h 7"/>
                <a:gd name="T30" fmla="*/ 0 w 9"/>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7">
                  <a:moveTo>
                    <a:pt x="0" y="4"/>
                  </a:moveTo>
                  <a:cubicBezTo>
                    <a:pt x="1" y="3"/>
                    <a:pt x="3" y="3"/>
                    <a:pt x="4" y="4"/>
                  </a:cubicBezTo>
                  <a:cubicBezTo>
                    <a:pt x="4" y="3"/>
                    <a:pt x="5" y="2"/>
                    <a:pt x="6" y="1"/>
                  </a:cubicBezTo>
                  <a:cubicBezTo>
                    <a:pt x="7" y="1"/>
                    <a:pt x="8" y="0"/>
                    <a:pt x="9" y="0"/>
                  </a:cubicBezTo>
                  <a:cubicBezTo>
                    <a:pt x="9" y="0"/>
                    <a:pt x="9" y="0"/>
                    <a:pt x="9" y="0"/>
                  </a:cubicBezTo>
                  <a:cubicBezTo>
                    <a:pt x="8" y="1"/>
                    <a:pt x="7" y="1"/>
                    <a:pt x="6" y="2"/>
                  </a:cubicBezTo>
                  <a:cubicBezTo>
                    <a:pt x="6" y="3"/>
                    <a:pt x="6" y="3"/>
                    <a:pt x="5" y="3"/>
                  </a:cubicBezTo>
                  <a:cubicBezTo>
                    <a:pt x="5" y="4"/>
                    <a:pt x="5" y="4"/>
                    <a:pt x="5" y="4"/>
                  </a:cubicBezTo>
                  <a:cubicBezTo>
                    <a:pt x="7" y="5"/>
                    <a:pt x="7" y="6"/>
                    <a:pt x="8" y="7"/>
                  </a:cubicBezTo>
                  <a:cubicBezTo>
                    <a:pt x="8" y="7"/>
                    <a:pt x="8" y="7"/>
                    <a:pt x="8" y="7"/>
                  </a:cubicBezTo>
                  <a:cubicBezTo>
                    <a:pt x="7" y="6"/>
                    <a:pt x="7" y="5"/>
                    <a:pt x="5" y="5"/>
                  </a:cubicBezTo>
                  <a:cubicBezTo>
                    <a:pt x="5" y="4"/>
                    <a:pt x="5" y="4"/>
                    <a:pt x="5" y="4"/>
                  </a:cubicBezTo>
                  <a:cubicBezTo>
                    <a:pt x="5" y="4"/>
                    <a:pt x="5" y="4"/>
                    <a:pt x="5" y="4"/>
                  </a:cubicBezTo>
                  <a:cubicBezTo>
                    <a:pt x="4" y="4"/>
                    <a:pt x="4" y="4"/>
                    <a:pt x="4" y="4"/>
                  </a:cubicBezTo>
                  <a:cubicBezTo>
                    <a:pt x="3" y="4"/>
                    <a:pt x="2" y="5"/>
                    <a:pt x="0" y="5"/>
                  </a:cubicBezTo>
                  <a:lnTo>
                    <a:pt x="0" y="4"/>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 name="Freeform 8578">
              <a:extLst>
                <a:ext uri="{FF2B5EF4-FFF2-40B4-BE49-F238E27FC236}">
                  <a16:creationId xmlns:a16="http://schemas.microsoft.com/office/drawing/2014/main" id="{E8A77847-E26B-4A84-96B3-2EBC4F3FAC32}"/>
                </a:ext>
              </a:extLst>
            </p:cNvPr>
            <p:cNvSpPr/>
            <p:nvPr/>
          </p:nvSpPr>
          <p:spPr bwMode="auto">
            <a:xfrm>
              <a:off x="6046788" y="3990975"/>
              <a:ext cx="3175" cy="4763"/>
            </a:xfrm>
            <a:custGeom>
              <a:avLst/>
              <a:gdLst>
                <a:gd name="T0" fmla="*/ 0 w 2"/>
                <a:gd name="T1" fmla="*/ 0 h 4"/>
                <a:gd name="T2" fmla="*/ 2 w 2"/>
                <a:gd name="T3" fmla="*/ 4 h 4"/>
                <a:gd name="T4" fmla="*/ 1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1" y="1"/>
                    <a:pt x="2" y="2"/>
                    <a:pt x="2" y="4"/>
                  </a:cubicBezTo>
                  <a:cubicBezTo>
                    <a:pt x="1" y="4"/>
                    <a:pt x="1" y="4"/>
                    <a:pt x="1" y="4"/>
                  </a:cubicBezTo>
                  <a:cubicBezTo>
                    <a:pt x="1" y="2"/>
                    <a:pt x="0" y="1"/>
                    <a:pt x="0"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 name="Freeform 8579">
              <a:extLst>
                <a:ext uri="{FF2B5EF4-FFF2-40B4-BE49-F238E27FC236}">
                  <a16:creationId xmlns:a16="http://schemas.microsoft.com/office/drawing/2014/main" id="{8A60B3D5-053E-43E0-9549-65756E1566F0}"/>
                </a:ext>
              </a:extLst>
            </p:cNvPr>
            <p:cNvSpPr/>
            <p:nvPr/>
          </p:nvSpPr>
          <p:spPr bwMode="auto">
            <a:xfrm>
              <a:off x="6048375" y="4000500"/>
              <a:ext cx="6350" cy="9525"/>
            </a:xfrm>
            <a:custGeom>
              <a:avLst/>
              <a:gdLst>
                <a:gd name="T0" fmla="*/ 0 w 5"/>
                <a:gd name="T1" fmla="*/ 8 h 9"/>
                <a:gd name="T2" fmla="*/ 3 w 5"/>
                <a:gd name="T3" fmla="*/ 6 h 9"/>
                <a:gd name="T4" fmla="*/ 1 w 5"/>
                <a:gd name="T5" fmla="*/ 0 h 9"/>
                <a:gd name="T6" fmla="*/ 1 w 5"/>
                <a:gd name="T7" fmla="*/ 0 h 9"/>
                <a:gd name="T8" fmla="*/ 4 w 5"/>
                <a:gd name="T9" fmla="*/ 4 h 9"/>
                <a:gd name="T10" fmla="*/ 4 w 5"/>
                <a:gd name="T11" fmla="*/ 4 h 9"/>
                <a:gd name="T12" fmla="*/ 4 w 5"/>
                <a:gd name="T13" fmla="*/ 3 h 9"/>
                <a:gd name="T14" fmla="*/ 5 w 5"/>
                <a:gd name="T15" fmla="*/ 3 h 9"/>
                <a:gd name="T16" fmla="*/ 4 w 5"/>
                <a:gd name="T17" fmla="*/ 5 h 9"/>
                <a:gd name="T18" fmla="*/ 1 w 5"/>
                <a:gd name="T19" fmla="*/ 9 h 9"/>
                <a:gd name="T20" fmla="*/ 0 w 5"/>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0" y="8"/>
                  </a:moveTo>
                  <a:cubicBezTo>
                    <a:pt x="2" y="8"/>
                    <a:pt x="2" y="7"/>
                    <a:pt x="3" y="6"/>
                  </a:cubicBezTo>
                  <a:cubicBezTo>
                    <a:pt x="3" y="4"/>
                    <a:pt x="2" y="2"/>
                    <a:pt x="1" y="0"/>
                  </a:cubicBezTo>
                  <a:cubicBezTo>
                    <a:pt x="1" y="0"/>
                    <a:pt x="1" y="0"/>
                    <a:pt x="1" y="0"/>
                  </a:cubicBezTo>
                  <a:cubicBezTo>
                    <a:pt x="2" y="1"/>
                    <a:pt x="3" y="3"/>
                    <a:pt x="4" y="4"/>
                  </a:cubicBezTo>
                  <a:cubicBezTo>
                    <a:pt x="4" y="4"/>
                    <a:pt x="4" y="4"/>
                    <a:pt x="4" y="4"/>
                  </a:cubicBezTo>
                  <a:cubicBezTo>
                    <a:pt x="4" y="4"/>
                    <a:pt x="4" y="3"/>
                    <a:pt x="4" y="3"/>
                  </a:cubicBezTo>
                  <a:cubicBezTo>
                    <a:pt x="5" y="3"/>
                    <a:pt x="5" y="3"/>
                    <a:pt x="5" y="3"/>
                  </a:cubicBezTo>
                  <a:cubicBezTo>
                    <a:pt x="4" y="4"/>
                    <a:pt x="4" y="5"/>
                    <a:pt x="4" y="5"/>
                  </a:cubicBezTo>
                  <a:cubicBezTo>
                    <a:pt x="3" y="7"/>
                    <a:pt x="3" y="9"/>
                    <a:pt x="1" y="9"/>
                  </a:cubicBezTo>
                  <a:lnTo>
                    <a:pt x="0" y="8"/>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 name="Freeform 8580">
              <a:extLst>
                <a:ext uri="{FF2B5EF4-FFF2-40B4-BE49-F238E27FC236}">
                  <a16:creationId xmlns:a16="http://schemas.microsoft.com/office/drawing/2014/main" id="{834194CE-2DED-4A34-B192-49E5E7AB11C0}"/>
                </a:ext>
              </a:extLst>
            </p:cNvPr>
            <p:cNvSpPr/>
            <p:nvPr/>
          </p:nvSpPr>
          <p:spPr bwMode="auto">
            <a:xfrm>
              <a:off x="6027738" y="4014788"/>
              <a:ext cx="14288" cy="9525"/>
            </a:xfrm>
            <a:custGeom>
              <a:avLst/>
              <a:gdLst>
                <a:gd name="T0" fmla="*/ 0 w 12"/>
                <a:gd name="T1" fmla="*/ 6 h 8"/>
                <a:gd name="T2" fmla="*/ 8 w 12"/>
                <a:gd name="T3" fmla="*/ 4 h 8"/>
                <a:gd name="T4" fmla="*/ 7 w 12"/>
                <a:gd name="T5" fmla="*/ 5 h 8"/>
                <a:gd name="T6" fmla="*/ 6 w 12"/>
                <a:gd name="T7" fmla="*/ 4 h 8"/>
                <a:gd name="T8" fmla="*/ 9 w 12"/>
                <a:gd name="T9" fmla="*/ 3 h 8"/>
                <a:gd name="T10" fmla="*/ 11 w 12"/>
                <a:gd name="T11" fmla="*/ 0 h 8"/>
                <a:gd name="T12" fmla="*/ 12 w 12"/>
                <a:gd name="T13" fmla="*/ 0 h 8"/>
                <a:gd name="T14" fmla="*/ 9 w 12"/>
                <a:gd name="T15" fmla="*/ 4 h 8"/>
                <a:gd name="T16" fmla="*/ 0 w 12"/>
                <a:gd name="T17" fmla="*/ 7 h 8"/>
                <a:gd name="T18" fmla="*/ 0 w 12"/>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
                  <a:moveTo>
                    <a:pt x="0" y="6"/>
                  </a:moveTo>
                  <a:cubicBezTo>
                    <a:pt x="3" y="7"/>
                    <a:pt x="6" y="7"/>
                    <a:pt x="8" y="4"/>
                  </a:cubicBezTo>
                  <a:cubicBezTo>
                    <a:pt x="8" y="4"/>
                    <a:pt x="7" y="5"/>
                    <a:pt x="7" y="5"/>
                  </a:cubicBezTo>
                  <a:cubicBezTo>
                    <a:pt x="6" y="4"/>
                    <a:pt x="6" y="4"/>
                    <a:pt x="6" y="4"/>
                  </a:cubicBezTo>
                  <a:cubicBezTo>
                    <a:pt x="8" y="4"/>
                    <a:pt x="9" y="3"/>
                    <a:pt x="9" y="3"/>
                  </a:cubicBezTo>
                  <a:cubicBezTo>
                    <a:pt x="10" y="2"/>
                    <a:pt x="11" y="1"/>
                    <a:pt x="11" y="0"/>
                  </a:cubicBezTo>
                  <a:cubicBezTo>
                    <a:pt x="12" y="0"/>
                    <a:pt x="12" y="0"/>
                    <a:pt x="12" y="0"/>
                  </a:cubicBezTo>
                  <a:cubicBezTo>
                    <a:pt x="11" y="2"/>
                    <a:pt x="10" y="3"/>
                    <a:pt x="9" y="4"/>
                  </a:cubicBezTo>
                  <a:cubicBezTo>
                    <a:pt x="8" y="7"/>
                    <a:pt x="3" y="8"/>
                    <a:pt x="0" y="7"/>
                  </a:cubicBezTo>
                  <a:lnTo>
                    <a:pt x="0" y="6"/>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 name="Freeform 8581">
              <a:extLst>
                <a:ext uri="{FF2B5EF4-FFF2-40B4-BE49-F238E27FC236}">
                  <a16:creationId xmlns:a16="http://schemas.microsoft.com/office/drawing/2014/main" id="{77BFD122-A158-4ADE-A8CA-6B8F2D3387D6}"/>
                </a:ext>
              </a:extLst>
            </p:cNvPr>
            <p:cNvSpPr/>
            <p:nvPr/>
          </p:nvSpPr>
          <p:spPr bwMode="auto">
            <a:xfrm>
              <a:off x="6046788" y="4017963"/>
              <a:ext cx="3175" cy="3175"/>
            </a:xfrm>
            <a:custGeom>
              <a:avLst/>
              <a:gdLst>
                <a:gd name="T0" fmla="*/ 0 w 2"/>
                <a:gd name="T1" fmla="*/ 2 h 3"/>
                <a:gd name="T2" fmla="*/ 1 w 2"/>
                <a:gd name="T3" fmla="*/ 0 h 3"/>
                <a:gd name="T4" fmla="*/ 2 w 2"/>
                <a:gd name="T5" fmla="*/ 0 h 3"/>
                <a:gd name="T6" fmla="*/ 1 w 2"/>
                <a:gd name="T7" fmla="*/ 3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1"/>
                    <a:pt x="1" y="1"/>
                    <a:pt x="1" y="0"/>
                  </a:cubicBezTo>
                  <a:cubicBezTo>
                    <a:pt x="2" y="0"/>
                    <a:pt x="2" y="0"/>
                    <a:pt x="2" y="0"/>
                  </a:cubicBezTo>
                  <a:cubicBezTo>
                    <a:pt x="2" y="1"/>
                    <a:pt x="2" y="3"/>
                    <a:pt x="1" y="3"/>
                  </a:cubicBezTo>
                  <a:lnTo>
                    <a:pt x="0" y="2"/>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 name="Freeform 8582">
              <a:extLst>
                <a:ext uri="{FF2B5EF4-FFF2-40B4-BE49-F238E27FC236}">
                  <a16:creationId xmlns:a16="http://schemas.microsoft.com/office/drawing/2014/main" id="{D409B489-4D1C-49A6-85F5-BB5B4D353811}"/>
                </a:ext>
              </a:extLst>
            </p:cNvPr>
            <p:cNvSpPr/>
            <p:nvPr/>
          </p:nvSpPr>
          <p:spPr bwMode="auto">
            <a:xfrm>
              <a:off x="6021388" y="4022725"/>
              <a:ext cx="1588" cy="1588"/>
            </a:xfrm>
            <a:custGeom>
              <a:avLst/>
              <a:gdLst>
                <a:gd name="T0" fmla="*/ 1 w 2"/>
                <a:gd name="T1" fmla="*/ 0 h 2"/>
                <a:gd name="T2" fmla="*/ 2 w 2"/>
                <a:gd name="T3" fmla="*/ 2 h 2"/>
                <a:gd name="T4" fmla="*/ 2 w 2"/>
                <a:gd name="T5" fmla="*/ 2 h 2"/>
                <a:gd name="T6" fmla="*/ 2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2" y="1"/>
                    <a:pt x="2" y="2"/>
                  </a:cubicBezTo>
                  <a:cubicBezTo>
                    <a:pt x="2" y="2"/>
                    <a:pt x="2" y="2"/>
                    <a:pt x="2" y="2"/>
                  </a:cubicBezTo>
                  <a:cubicBezTo>
                    <a:pt x="2" y="2"/>
                    <a:pt x="2" y="2"/>
                    <a:pt x="2" y="2"/>
                  </a:cubicBezTo>
                  <a:cubicBezTo>
                    <a:pt x="1" y="2"/>
                    <a:pt x="1" y="1"/>
                    <a:pt x="0" y="0"/>
                  </a:cubicBezTo>
                  <a:cubicBezTo>
                    <a:pt x="0" y="0"/>
                    <a:pt x="1" y="0"/>
                    <a:pt x="1"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 name="Freeform 8583">
              <a:extLst>
                <a:ext uri="{FF2B5EF4-FFF2-40B4-BE49-F238E27FC236}">
                  <a16:creationId xmlns:a16="http://schemas.microsoft.com/office/drawing/2014/main" id="{25DE5CFE-5735-4FD3-813B-248A306836C0}"/>
                </a:ext>
              </a:extLst>
            </p:cNvPr>
            <p:cNvSpPr/>
            <p:nvPr/>
          </p:nvSpPr>
          <p:spPr bwMode="auto">
            <a:xfrm>
              <a:off x="6013450" y="4017963"/>
              <a:ext cx="4763" cy="1588"/>
            </a:xfrm>
            <a:custGeom>
              <a:avLst/>
              <a:gdLst>
                <a:gd name="T0" fmla="*/ 0 w 3"/>
                <a:gd name="T1" fmla="*/ 0 h 2"/>
                <a:gd name="T2" fmla="*/ 2 w 3"/>
                <a:gd name="T3" fmla="*/ 1 h 2"/>
                <a:gd name="T4" fmla="*/ 3 w 3"/>
                <a:gd name="T5" fmla="*/ 2 h 2"/>
                <a:gd name="T6" fmla="*/ 0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1"/>
                    <a:pt x="2" y="1"/>
                    <a:pt x="2" y="1"/>
                  </a:cubicBezTo>
                  <a:cubicBezTo>
                    <a:pt x="3" y="2"/>
                    <a:pt x="3" y="2"/>
                    <a:pt x="3" y="2"/>
                  </a:cubicBezTo>
                  <a:cubicBezTo>
                    <a:pt x="2" y="2"/>
                    <a:pt x="1" y="1"/>
                    <a:pt x="0" y="1"/>
                  </a:cubicBezTo>
                  <a:lnTo>
                    <a:pt x="0"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 name="Freeform 8584">
              <a:extLst>
                <a:ext uri="{FF2B5EF4-FFF2-40B4-BE49-F238E27FC236}">
                  <a16:creationId xmlns:a16="http://schemas.microsoft.com/office/drawing/2014/main" id="{76999181-6CC4-4240-8442-BC5689D0DFBA}"/>
                </a:ext>
              </a:extLst>
            </p:cNvPr>
            <p:cNvSpPr/>
            <p:nvPr/>
          </p:nvSpPr>
          <p:spPr bwMode="auto">
            <a:xfrm flipH="1">
              <a:off x="6013450" y="4000500"/>
              <a:ext cx="0" cy="3175"/>
            </a:xfrm>
            <a:custGeom>
              <a:avLst/>
              <a:gdLst>
                <a:gd name="T0" fmla="*/ 0 w 1"/>
                <a:gd name="T1" fmla="*/ 0 h 3"/>
                <a:gd name="T2" fmla="*/ 1 w 1"/>
                <a:gd name="T3" fmla="*/ 0 h 3"/>
                <a:gd name="T4" fmla="*/ 1 w 1"/>
                <a:gd name="T5" fmla="*/ 2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0"/>
                    <a:pt x="1" y="0"/>
                    <a:pt x="1" y="0"/>
                  </a:cubicBezTo>
                  <a:cubicBezTo>
                    <a:pt x="1" y="1"/>
                    <a:pt x="1" y="1"/>
                    <a:pt x="1" y="2"/>
                  </a:cubicBezTo>
                  <a:cubicBezTo>
                    <a:pt x="1" y="3"/>
                    <a:pt x="1" y="2"/>
                    <a:pt x="1" y="2"/>
                  </a:cubicBezTo>
                  <a:cubicBezTo>
                    <a:pt x="0" y="1"/>
                    <a:pt x="0" y="0"/>
                    <a:pt x="0"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 name="Freeform 8585">
              <a:extLst>
                <a:ext uri="{FF2B5EF4-FFF2-40B4-BE49-F238E27FC236}">
                  <a16:creationId xmlns:a16="http://schemas.microsoft.com/office/drawing/2014/main" id="{EC6D842A-4070-48A8-AE68-195F22FCEB4E}"/>
                </a:ext>
              </a:extLst>
            </p:cNvPr>
            <p:cNvSpPr/>
            <p:nvPr/>
          </p:nvSpPr>
          <p:spPr bwMode="auto">
            <a:xfrm>
              <a:off x="5791200" y="3983038"/>
              <a:ext cx="50800" cy="46038"/>
            </a:xfrm>
            <a:custGeom>
              <a:avLst/>
              <a:gdLst>
                <a:gd name="T0" fmla="*/ 11 w 43"/>
                <a:gd name="T1" fmla="*/ 6 h 38"/>
                <a:gd name="T2" fmla="*/ 21 w 43"/>
                <a:gd name="T3" fmla="*/ 3 h 38"/>
                <a:gd name="T4" fmla="*/ 34 w 43"/>
                <a:gd name="T5" fmla="*/ 7 h 38"/>
                <a:gd name="T6" fmla="*/ 39 w 43"/>
                <a:gd name="T7" fmla="*/ 14 h 38"/>
                <a:gd name="T8" fmla="*/ 41 w 43"/>
                <a:gd name="T9" fmla="*/ 23 h 38"/>
                <a:gd name="T10" fmla="*/ 39 w 43"/>
                <a:gd name="T11" fmla="*/ 29 h 38"/>
                <a:gd name="T12" fmla="*/ 31 w 43"/>
                <a:gd name="T13" fmla="*/ 35 h 38"/>
                <a:gd name="T14" fmla="*/ 21 w 43"/>
                <a:gd name="T15" fmla="*/ 34 h 38"/>
                <a:gd name="T16" fmla="*/ 10 w 43"/>
                <a:gd name="T17" fmla="*/ 32 h 38"/>
                <a:gd name="T18" fmla="*/ 5 w 43"/>
                <a:gd name="T19" fmla="*/ 17 h 38"/>
                <a:gd name="T20" fmla="*/ 11 w 43"/>
                <a:gd name="T2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8">
                  <a:moveTo>
                    <a:pt x="11" y="6"/>
                  </a:moveTo>
                  <a:cubicBezTo>
                    <a:pt x="11" y="6"/>
                    <a:pt x="13" y="2"/>
                    <a:pt x="21" y="3"/>
                  </a:cubicBezTo>
                  <a:cubicBezTo>
                    <a:pt x="23" y="1"/>
                    <a:pt x="32" y="0"/>
                    <a:pt x="34" y="7"/>
                  </a:cubicBezTo>
                  <a:cubicBezTo>
                    <a:pt x="39" y="8"/>
                    <a:pt x="39" y="14"/>
                    <a:pt x="39" y="14"/>
                  </a:cubicBezTo>
                  <a:cubicBezTo>
                    <a:pt x="43" y="16"/>
                    <a:pt x="42" y="21"/>
                    <a:pt x="41" y="23"/>
                  </a:cubicBezTo>
                  <a:cubicBezTo>
                    <a:pt x="43" y="25"/>
                    <a:pt x="40" y="29"/>
                    <a:pt x="39" y="29"/>
                  </a:cubicBezTo>
                  <a:cubicBezTo>
                    <a:pt x="39" y="29"/>
                    <a:pt x="39" y="36"/>
                    <a:pt x="31" y="35"/>
                  </a:cubicBezTo>
                  <a:cubicBezTo>
                    <a:pt x="28" y="38"/>
                    <a:pt x="23" y="37"/>
                    <a:pt x="21" y="34"/>
                  </a:cubicBezTo>
                  <a:cubicBezTo>
                    <a:pt x="18" y="36"/>
                    <a:pt x="12" y="35"/>
                    <a:pt x="10" y="32"/>
                  </a:cubicBezTo>
                  <a:cubicBezTo>
                    <a:pt x="7" y="32"/>
                    <a:pt x="0" y="25"/>
                    <a:pt x="5" y="17"/>
                  </a:cubicBezTo>
                  <a:cubicBezTo>
                    <a:pt x="4" y="13"/>
                    <a:pt x="6" y="7"/>
                    <a:pt x="11" y="6"/>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 name="Freeform 8586">
              <a:extLst>
                <a:ext uri="{FF2B5EF4-FFF2-40B4-BE49-F238E27FC236}">
                  <a16:creationId xmlns:a16="http://schemas.microsoft.com/office/drawing/2014/main" id="{15AE82C7-9DA0-416F-9B09-AA00C997784B}"/>
                </a:ext>
              </a:extLst>
            </p:cNvPr>
            <p:cNvSpPr>
              <a:spLocks noEditPoints="1"/>
            </p:cNvSpPr>
            <p:nvPr/>
          </p:nvSpPr>
          <p:spPr bwMode="auto">
            <a:xfrm>
              <a:off x="5792788" y="3984625"/>
              <a:ext cx="49213" cy="42863"/>
            </a:xfrm>
            <a:custGeom>
              <a:avLst/>
              <a:gdLst>
                <a:gd name="T0" fmla="*/ 25 w 41"/>
                <a:gd name="T1" fmla="*/ 36 h 36"/>
                <a:gd name="T2" fmla="*/ 19 w 41"/>
                <a:gd name="T3" fmla="*/ 33 h 36"/>
                <a:gd name="T4" fmla="*/ 15 w 41"/>
                <a:gd name="T5" fmla="*/ 34 h 36"/>
                <a:gd name="T6" fmla="*/ 8 w 41"/>
                <a:gd name="T7" fmla="*/ 31 h 36"/>
                <a:gd name="T8" fmla="*/ 2 w 41"/>
                <a:gd name="T9" fmla="*/ 27 h 36"/>
                <a:gd name="T10" fmla="*/ 3 w 41"/>
                <a:gd name="T11" fmla="*/ 16 h 36"/>
                <a:gd name="T12" fmla="*/ 4 w 41"/>
                <a:gd name="T13" fmla="*/ 9 h 36"/>
                <a:gd name="T14" fmla="*/ 9 w 41"/>
                <a:gd name="T15" fmla="*/ 5 h 36"/>
                <a:gd name="T16" fmla="*/ 16 w 41"/>
                <a:gd name="T17" fmla="*/ 2 h 36"/>
                <a:gd name="T18" fmla="*/ 19 w 41"/>
                <a:gd name="T19" fmla="*/ 2 h 36"/>
                <a:gd name="T20" fmla="*/ 24 w 41"/>
                <a:gd name="T21" fmla="*/ 0 h 36"/>
                <a:gd name="T22" fmla="*/ 33 w 41"/>
                <a:gd name="T23" fmla="*/ 5 h 36"/>
                <a:gd name="T24" fmla="*/ 38 w 41"/>
                <a:gd name="T25" fmla="*/ 13 h 36"/>
                <a:gd name="T26" fmla="*/ 40 w 41"/>
                <a:gd name="T27" fmla="*/ 16 h 36"/>
                <a:gd name="T28" fmla="*/ 40 w 41"/>
                <a:gd name="T29" fmla="*/ 22 h 36"/>
                <a:gd name="T30" fmla="*/ 37 w 41"/>
                <a:gd name="T31" fmla="*/ 29 h 36"/>
                <a:gd name="T32" fmla="*/ 30 w 41"/>
                <a:gd name="T33" fmla="*/ 35 h 36"/>
                <a:gd name="T34" fmla="*/ 29 w 41"/>
                <a:gd name="T35" fmla="*/ 34 h 36"/>
                <a:gd name="T36" fmla="*/ 25 w 41"/>
                <a:gd name="T37" fmla="*/ 36 h 36"/>
                <a:gd name="T38" fmla="*/ 19 w 41"/>
                <a:gd name="T39" fmla="*/ 32 h 36"/>
                <a:gd name="T40" fmla="*/ 19 w 41"/>
                <a:gd name="T41" fmla="*/ 33 h 36"/>
                <a:gd name="T42" fmla="*/ 25 w 41"/>
                <a:gd name="T43" fmla="*/ 35 h 36"/>
                <a:gd name="T44" fmla="*/ 29 w 41"/>
                <a:gd name="T45" fmla="*/ 34 h 36"/>
                <a:gd name="T46" fmla="*/ 29 w 41"/>
                <a:gd name="T47" fmla="*/ 34 h 36"/>
                <a:gd name="T48" fmla="*/ 29 w 41"/>
                <a:gd name="T49" fmla="*/ 34 h 36"/>
                <a:gd name="T50" fmla="*/ 30 w 41"/>
                <a:gd name="T51" fmla="*/ 34 h 36"/>
                <a:gd name="T52" fmla="*/ 37 w 41"/>
                <a:gd name="T53" fmla="*/ 28 h 36"/>
                <a:gd name="T54" fmla="*/ 37 w 41"/>
                <a:gd name="T55" fmla="*/ 28 h 36"/>
                <a:gd name="T56" fmla="*/ 37 w 41"/>
                <a:gd name="T57" fmla="*/ 28 h 36"/>
                <a:gd name="T58" fmla="*/ 39 w 41"/>
                <a:gd name="T59" fmla="*/ 22 h 36"/>
                <a:gd name="T60" fmla="*/ 39 w 41"/>
                <a:gd name="T61" fmla="*/ 22 h 36"/>
                <a:gd name="T62" fmla="*/ 39 w 41"/>
                <a:gd name="T63" fmla="*/ 22 h 36"/>
                <a:gd name="T64" fmla="*/ 39 w 41"/>
                <a:gd name="T65" fmla="*/ 16 h 36"/>
                <a:gd name="T66" fmla="*/ 37 w 41"/>
                <a:gd name="T67" fmla="*/ 14 h 36"/>
                <a:gd name="T68" fmla="*/ 37 w 41"/>
                <a:gd name="T69" fmla="*/ 13 h 36"/>
                <a:gd name="T70" fmla="*/ 37 w 41"/>
                <a:gd name="T71" fmla="*/ 13 h 36"/>
                <a:gd name="T72" fmla="*/ 32 w 41"/>
                <a:gd name="T73" fmla="*/ 6 h 36"/>
                <a:gd name="T74" fmla="*/ 32 w 41"/>
                <a:gd name="T75" fmla="*/ 6 h 36"/>
                <a:gd name="T76" fmla="*/ 32 w 41"/>
                <a:gd name="T77" fmla="*/ 6 h 36"/>
                <a:gd name="T78" fmla="*/ 24 w 41"/>
                <a:gd name="T79" fmla="*/ 1 h 36"/>
                <a:gd name="T80" fmla="*/ 19 w 41"/>
                <a:gd name="T81" fmla="*/ 2 h 36"/>
                <a:gd name="T82" fmla="*/ 19 w 41"/>
                <a:gd name="T83" fmla="*/ 3 h 36"/>
                <a:gd name="T84" fmla="*/ 19 w 41"/>
                <a:gd name="T85" fmla="*/ 3 h 36"/>
                <a:gd name="T86" fmla="*/ 16 w 41"/>
                <a:gd name="T87" fmla="*/ 2 h 36"/>
                <a:gd name="T88" fmla="*/ 9 w 41"/>
                <a:gd name="T89" fmla="*/ 5 h 36"/>
                <a:gd name="T90" fmla="*/ 9 w 41"/>
                <a:gd name="T91" fmla="*/ 6 h 36"/>
                <a:gd name="T92" fmla="*/ 9 w 41"/>
                <a:gd name="T93" fmla="*/ 6 h 36"/>
                <a:gd name="T94" fmla="*/ 4 w 41"/>
                <a:gd name="T95" fmla="*/ 9 h 36"/>
                <a:gd name="T96" fmla="*/ 4 w 41"/>
                <a:gd name="T97" fmla="*/ 16 h 36"/>
                <a:gd name="T98" fmla="*/ 4 w 41"/>
                <a:gd name="T99" fmla="*/ 16 h 36"/>
                <a:gd name="T100" fmla="*/ 4 w 41"/>
                <a:gd name="T101" fmla="*/ 16 h 36"/>
                <a:gd name="T102" fmla="*/ 3 w 41"/>
                <a:gd name="T103" fmla="*/ 26 h 36"/>
                <a:gd name="T104" fmla="*/ 8 w 41"/>
                <a:gd name="T105" fmla="*/ 30 h 36"/>
                <a:gd name="T106" fmla="*/ 8 w 41"/>
                <a:gd name="T107" fmla="*/ 30 h 36"/>
                <a:gd name="T108" fmla="*/ 8 w 41"/>
                <a:gd name="T109" fmla="*/ 30 h 36"/>
                <a:gd name="T110" fmla="*/ 8 w 41"/>
                <a:gd name="T111" fmla="*/ 31 h 36"/>
                <a:gd name="T112" fmla="*/ 15 w 41"/>
                <a:gd name="T113" fmla="*/ 34 h 36"/>
                <a:gd name="T114" fmla="*/ 18 w 41"/>
                <a:gd name="T115" fmla="*/ 32 h 36"/>
                <a:gd name="T116" fmla="*/ 19 w 41"/>
                <a:gd name="T11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36">
                  <a:moveTo>
                    <a:pt x="25" y="36"/>
                  </a:moveTo>
                  <a:cubicBezTo>
                    <a:pt x="22" y="36"/>
                    <a:pt x="20" y="35"/>
                    <a:pt x="19" y="33"/>
                  </a:cubicBezTo>
                  <a:cubicBezTo>
                    <a:pt x="18" y="34"/>
                    <a:pt x="16" y="34"/>
                    <a:pt x="15" y="34"/>
                  </a:cubicBezTo>
                  <a:cubicBezTo>
                    <a:pt x="12" y="34"/>
                    <a:pt x="9" y="33"/>
                    <a:pt x="8" y="31"/>
                  </a:cubicBezTo>
                  <a:cubicBezTo>
                    <a:pt x="6" y="31"/>
                    <a:pt x="3" y="29"/>
                    <a:pt x="2" y="27"/>
                  </a:cubicBezTo>
                  <a:cubicBezTo>
                    <a:pt x="1" y="25"/>
                    <a:pt x="0" y="21"/>
                    <a:pt x="3" y="16"/>
                  </a:cubicBezTo>
                  <a:cubicBezTo>
                    <a:pt x="2" y="14"/>
                    <a:pt x="2" y="11"/>
                    <a:pt x="4" y="9"/>
                  </a:cubicBezTo>
                  <a:cubicBezTo>
                    <a:pt x="5" y="7"/>
                    <a:pt x="7" y="5"/>
                    <a:pt x="9" y="5"/>
                  </a:cubicBezTo>
                  <a:cubicBezTo>
                    <a:pt x="9" y="4"/>
                    <a:pt x="11" y="2"/>
                    <a:pt x="16" y="2"/>
                  </a:cubicBezTo>
                  <a:cubicBezTo>
                    <a:pt x="17" y="2"/>
                    <a:pt x="18" y="2"/>
                    <a:pt x="19" y="2"/>
                  </a:cubicBezTo>
                  <a:cubicBezTo>
                    <a:pt x="20" y="1"/>
                    <a:pt x="22" y="0"/>
                    <a:pt x="24" y="0"/>
                  </a:cubicBezTo>
                  <a:cubicBezTo>
                    <a:pt x="28" y="0"/>
                    <a:pt x="31" y="2"/>
                    <a:pt x="33" y="5"/>
                  </a:cubicBezTo>
                  <a:cubicBezTo>
                    <a:pt x="37" y="7"/>
                    <a:pt x="38" y="12"/>
                    <a:pt x="38" y="13"/>
                  </a:cubicBezTo>
                  <a:cubicBezTo>
                    <a:pt x="39" y="14"/>
                    <a:pt x="40" y="15"/>
                    <a:pt x="40" y="16"/>
                  </a:cubicBezTo>
                  <a:cubicBezTo>
                    <a:pt x="41" y="18"/>
                    <a:pt x="40" y="20"/>
                    <a:pt x="40" y="22"/>
                  </a:cubicBezTo>
                  <a:cubicBezTo>
                    <a:pt x="41" y="24"/>
                    <a:pt x="39" y="28"/>
                    <a:pt x="37" y="29"/>
                  </a:cubicBezTo>
                  <a:cubicBezTo>
                    <a:pt x="37" y="30"/>
                    <a:pt x="36" y="35"/>
                    <a:pt x="30" y="35"/>
                  </a:cubicBezTo>
                  <a:cubicBezTo>
                    <a:pt x="29" y="34"/>
                    <a:pt x="29" y="34"/>
                    <a:pt x="29" y="34"/>
                  </a:cubicBezTo>
                  <a:cubicBezTo>
                    <a:pt x="28" y="35"/>
                    <a:pt x="26" y="36"/>
                    <a:pt x="25" y="36"/>
                  </a:cubicBezTo>
                  <a:moveTo>
                    <a:pt x="19" y="32"/>
                  </a:moveTo>
                  <a:cubicBezTo>
                    <a:pt x="19" y="33"/>
                    <a:pt x="19" y="33"/>
                    <a:pt x="19" y="33"/>
                  </a:cubicBezTo>
                  <a:cubicBezTo>
                    <a:pt x="20" y="34"/>
                    <a:pt x="22" y="35"/>
                    <a:pt x="25" y="35"/>
                  </a:cubicBezTo>
                  <a:cubicBezTo>
                    <a:pt x="26" y="35"/>
                    <a:pt x="28" y="35"/>
                    <a:pt x="29" y="34"/>
                  </a:cubicBezTo>
                  <a:cubicBezTo>
                    <a:pt x="29" y="34"/>
                    <a:pt x="29" y="34"/>
                    <a:pt x="29" y="34"/>
                  </a:cubicBezTo>
                  <a:cubicBezTo>
                    <a:pt x="29" y="34"/>
                    <a:pt x="29" y="34"/>
                    <a:pt x="29" y="34"/>
                  </a:cubicBezTo>
                  <a:cubicBezTo>
                    <a:pt x="30" y="34"/>
                    <a:pt x="30" y="34"/>
                    <a:pt x="30" y="34"/>
                  </a:cubicBezTo>
                  <a:cubicBezTo>
                    <a:pt x="36" y="34"/>
                    <a:pt x="37" y="29"/>
                    <a:pt x="37" y="28"/>
                  </a:cubicBezTo>
                  <a:cubicBezTo>
                    <a:pt x="37" y="28"/>
                    <a:pt x="37" y="28"/>
                    <a:pt x="37" y="28"/>
                  </a:cubicBezTo>
                  <a:cubicBezTo>
                    <a:pt x="37" y="28"/>
                    <a:pt x="37" y="28"/>
                    <a:pt x="37" y="28"/>
                  </a:cubicBezTo>
                  <a:cubicBezTo>
                    <a:pt x="38" y="27"/>
                    <a:pt x="40" y="24"/>
                    <a:pt x="39" y="22"/>
                  </a:cubicBezTo>
                  <a:cubicBezTo>
                    <a:pt x="39" y="22"/>
                    <a:pt x="39" y="22"/>
                    <a:pt x="39" y="22"/>
                  </a:cubicBezTo>
                  <a:cubicBezTo>
                    <a:pt x="39" y="22"/>
                    <a:pt x="39" y="22"/>
                    <a:pt x="39" y="22"/>
                  </a:cubicBezTo>
                  <a:cubicBezTo>
                    <a:pt x="40" y="21"/>
                    <a:pt x="40" y="18"/>
                    <a:pt x="39" y="16"/>
                  </a:cubicBezTo>
                  <a:cubicBezTo>
                    <a:pt x="39" y="15"/>
                    <a:pt x="38" y="14"/>
                    <a:pt x="37" y="14"/>
                  </a:cubicBezTo>
                  <a:cubicBezTo>
                    <a:pt x="37" y="13"/>
                    <a:pt x="37" y="13"/>
                    <a:pt x="37" y="13"/>
                  </a:cubicBezTo>
                  <a:cubicBezTo>
                    <a:pt x="37" y="13"/>
                    <a:pt x="37" y="13"/>
                    <a:pt x="37" y="13"/>
                  </a:cubicBezTo>
                  <a:cubicBezTo>
                    <a:pt x="37" y="13"/>
                    <a:pt x="37" y="7"/>
                    <a:pt x="32" y="6"/>
                  </a:cubicBezTo>
                  <a:cubicBezTo>
                    <a:pt x="32" y="6"/>
                    <a:pt x="32" y="6"/>
                    <a:pt x="32" y="6"/>
                  </a:cubicBezTo>
                  <a:cubicBezTo>
                    <a:pt x="32" y="6"/>
                    <a:pt x="32" y="6"/>
                    <a:pt x="32" y="6"/>
                  </a:cubicBezTo>
                  <a:cubicBezTo>
                    <a:pt x="30" y="1"/>
                    <a:pt x="26" y="1"/>
                    <a:pt x="24" y="1"/>
                  </a:cubicBezTo>
                  <a:cubicBezTo>
                    <a:pt x="22" y="1"/>
                    <a:pt x="20" y="2"/>
                    <a:pt x="19" y="2"/>
                  </a:cubicBezTo>
                  <a:cubicBezTo>
                    <a:pt x="19" y="3"/>
                    <a:pt x="19" y="3"/>
                    <a:pt x="19" y="3"/>
                  </a:cubicBezTo>
                  <a:cubicBezTo>
                    <a:pt x="19" y="3"/>
                    <a:pt x="19" y="3"/>
                    <a:pt x="19" y="3"/>
                  </a:cubicBezTo>
                  <a:cubicBezTo>
                    <a:pt x="18" y="2"/>
                    <a:pt x="17" y="2"/>
                    <a:pt x="16" y="2"/>
                  </a:cubicBezTo>
                  <a:cubicBezTo>
                    <a:pt x="11" y="2"/>
                    <a:pt x="9" y="5"/>
                    <a:pt x="9" y="5"/>
                  </a:cubicBezTo>
                  <a:cubicBezTo>
                    <a:pt x="9" y="6"/>
                    <a:pt x="9" y="6"/>
                    <a:pt x="9" y="6"/>
                  </a:cubicBezTo>
                  <a:cubicBezTo>
                    <a:pt x="9" y="6"/>
                    <a:pt x="9" y="6"/>
                    <a:pt x="9" y="6"/>
                  </a:cubicBezTo>
                  <a:cubicBezTo>
                    <a:pt x="7" y="6"/>
                    <a:pt x="5" y="7"/>
                    <a:pt x="4" y="9"/>
                  </a:cubicBezTo>
                  <a:cubicBezTo>
                    <a:pt x="3" y="12"/>
                    <a:pt x="3" y="14"/>
                    <a:pt x="4" y="16"/>
                  </a:cubicBezTo>
                  <a:cubicBezTo>
                    <a:pt x="4" y="16"/>
                    <a:pt x="4" y="16"/>
                    <a:pt x="4" y="16"/>
                  </a:cubicBezTo>
                  <a:cubicBezTo>
                    <a:pt x="4" y="16"/>
                    <a:pt x="4" y="16"/>
                    <a:pt x="4" y="16"/>
                  </a:cubicBezTo>
                  <a:cubicBezTo>
                    <a:pt x="0" y="21"/>
                    <a:pt x="2" y="25"/>
                    <a:pt x="3" y="26"/>
                  </a:cubicBezTo>
                  <a:cubicBezTo>
                    <a:pt x="4" y="29"/>
                    <a:pt x="6" y="30"/>
                    <a:pt x="8" y="30"/>
                  </a:cubicBezTo>
                  <a:cubicBezTo>
                    <a:pt x="8" y="30"/>
                    <a:pt x="8" y="30"/>
                    <a:pt x="8" y="30"/>
                  </a:cubicBezTo>
                  <a:cubicBezTo>
                    <a:pt x="8" y="30"/>
                    <a:pt x="8" y="30"/>
                    <a:pt x="8" y="30"/>
                  </a:cubicBezTo>
                  <a:cubicBezTo>
                    <a:pt x="8" y="31"/>
                    <a:pt x="8" y="31"/>
                    <a:pt x="8" y="31"/>
                  </a:cubicBezTo>
                  <a:cubicBezTo>
                    <a:pt x="10" y="32"/>
                    <a:pt x="12" y="34"/>
                    <a:pt x="15" y="34"/>
                  </a:cubicBezTo>
                  <a:cubicBezTo>
                    <a:pt x="16" y="34"/>
                    <a:pt x="18" y="33"/>
                    <a:pt x="18" y="32"/>
                  </a:cubicBezTo>
                  <a:cubicBezTo>
                    <a:pt x="19" y="32"/>
                    <a:pt x="19" y="32"/>
                    <a:pt x="19" y="32"/>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 name="Freeform 8587">
              <a:extLst>
                <a:ext uri="{FF2B5EF4-FFF2-40B4-BE49-F238E27FC236}">
                  <a16:creationId xmlns:a16="http://schemas.microsoft.com/office/drawing/2014/main" id="{65CF3344-DBAA-4114-8844-A7C937269E53}"/>
                </a:ext>
              </a:extLst>
            </p:cNvPr>
            <p:cNvSpPr/>
            <p:nvPr/>
          </p:nvSpPr>
          <p:spPr bwMode="auto">
            <a:xfrm>
              <a:off x="5792788" y="3986213"/>
              <a:ext cx="47625" cy="39688"/>
            </a:xfrm>
            <a:custGeom>
              <a:avLst/>
              <a:gdLst>
                <a:gd name="T0" fmla="*/ 24 w 40"/>
                <a:gd name="T1" fmla="*/ 0 h 34"/>
                <a:gd name="T2" fmla="*/ 19 w 40"/>
                <a:gd name="T3" fmla="*/ 1 h 34"/>
                <a:gd name="T4" fmla="*/ 19 w 40"/>
                <a:gd name="T5" fmla="*/ 2 h 34"/>
                <a:gd name="T6" fmla="*/ 19 w 40"/>
                <a:gd name="T7" fmla="*/ 2 h 34"/>
                <a:gd name="T8" fmla="*/ 16 w 40"/>
                <a:gd name="T9" fmla="*/ 1 h 34"/>
                <a:gd name="T10" fmla="*/ 9 w 40"/>
                <a:gd name="T11" fmla="*/ 4 h 34"/>
                <a:gd name="T12" fmla="*/ 9 w 40"/>
                <a:gd name="T13" fmla="*/ 5 h 34"/>
                <a:gd name="T14" fmla="*/ 9 w 40"/>
                <a:gd name="T15" fmla="*/ 5 h 34"/>
                <a:gd name="T16" fmla="*/ 4 w 40"/>
                <a:gd name="T17" fmla="*/ 8 h 34"/>
                <a:gd name="T18" fmla="*/ 4 w 40"/>
                <a:gd name="T19" fmla="*/ 15 h 34"/>
                <a:gd name="T20" fmla="*/ 4 w 40"/>
                <a:gd name="T21" fmla="*/ 15 h 34"/>
                <a:gd name="T22" fmla="*/ 4 w 40"/>
                <a:gd name="T23" fmla="*/ 15 h 34"/>
                <a:gd name="T24" fmla="*/ 3 w 40"/>
                <a:gd name="T25" fmla="*/ 25 h 34"/>
                <a:gd name="T26" fmla="*/ 8 w 40"/>
                <a:gd name="T27" fmla="*/ 29 h 34"/>
                <a:gd name="T28" fmla="*/ 8 w 40"/>
                <a:gd name="T29" fmla="*/ 29 h 34"/>
                <a:gd name="T30" fmla="*/ 8 w 40"/>
                <a:gd name="T31" fmla="*/ 29 h 34"/>
                <a:gd name="T32" fmla="*/ 8 w 40"/>
                <a:gd name="T33" fmla="*/ 30 h 34"/>
                <a:gd name="T34" fmla="*/ 15 w 40"/>
                <a:gd name="T35" fmla="*/ 33 h 34"/>
                <a:gd name="T36" fmla="*/ 18 w 40"/>
                <a:gd name="T37" fmla="*/ 31 h 34"/>
                <a:gd name="T38" fmla="*/ 19 w 40"/>
                <a:gd name="T39" fmla="*/ 31 h 34"/>
                <a:gd name="T40" fmla="*/ 19 w 40"/>
                <a:gd name="T41" fmla="*/ 32 h 34"/>
                <a:gd name="T42" fmla="*/ 25 w 40"/>
                <a:gd name="T43" fmla="*/ 34 h 34"/>
                <a:gd name="T44" fmla="*/ 29 w 40"/>
                <a:gd name="T45" fmla="*/ 33 h 34"/>
                <a:gd name="T46" fmla="*/ 29 w 40"/>
                <a:gd name="T47" fmla="*/ 33 h 34"/>
                <a:gd name="T48" fmla="*/ 29 w 40"/>
                <a:gd name="T49" fmla="*/ 33 h 34"/>
                <a:gd name="T50" fmla="*/ 30 w 40"/>
                <a:gd name="T51" fmla="*/ 33 h 34"/>
                <a:gd name="T52" fmla="*/ 37 w 40"/>
                <a:gd name="T53" fmla="*/ 27 h 34"/>
                <a:gd name="T54" fmla="*/ 37 w 40"/>
                <a:gd name="T55" fmla="*/ 27 h 34"/>
                <a:gd name="T56" fmla="*/ 37 w 40"/>
                <a:gd name="T57" fmla="*/ 27 h 34"/>
                <a:gd name="T58" fmla="*/ 39 w 40"/>
                <a:gd name="T59" fmla="*/ 21 h 34"/>
                <a:gd name="T60" fmla="*/ 39 w 40"/>
                <a:gd name="T61" fmla="*/ 21 h 34"/>
                <a:gd name="T62" fmla="*/ 39 w 40"/>
                <a:gd name="T63" fmla="*/ 21 h 34"/>
                <a:gd name="T64" fmla="*/ 40 w 40"/>
                <a:gd name="T65" fmla="*/ 16 h 34"/>
                <a:gd name="T66" fmla="*/ 39 w 40"/>
                <a:gd name="T67" fmla="*/ 20 h 34"/>
                <a:gd name="T68" fmla="*/ 34 w 40"/>
                <a:gd name="T69" fmla="*/ 23 h 34"/>
                <a:gd name="T70" fmla="*/ 31 w 40"/>
                <a:gd name="T71" fmla="*/ 22 h 34"/>
                <a:gd name="T72" fmla="*/ 30 w 40"/>
                <a:gd name="T73" fmla="*/ 29 h 34"/>
                <a:gd name="T74" fmla="*/ 27 w 40"/>
                <a:gd name="T75" fmla="*/ 29 h 34"/>
                <a:gd name="T76" fmla="*/ 24 w 40"/>
                <a:gd name="T77" fmla="*/ 26 h 34"/>
                <a:gd name="T78" fmla="*/ 20 w 40"/>
                <a:gd name="T79" fmla="*/ 28 h 34"/>
                <a:gd name="T80" fmla="*/ 16 w 40"/>
                <a:gd name="T81" fmla="*/ 26 h 34"/>
                <a:gd name="T82" fmla="*/ 15 w 40"/>
                <a:gd name="T83" fmla="*/ 21 h 34"/>
                <a:gd name="T84" fmla="*/ 12 w 40"/>
                <a:gd name="T85" fmla="*/ 21 h 34"/>
                <a:gd name="T86" fmla="*/ 7 w 40"/>
                <a:gd name="T87" fmla="*/ 18 h 34"/>
                <a:gd name="T88" fmla="*/ 12 w 40"/>
                <a:gd name="T89" fmla="*/ 12 h 34"/>
                <a:gd name="T90" fmla="*/ 14 w 40"/>
                <a:gd name="T91" fmla="*/ 4 h 34"/>
                <a:gd name="T92" fmla="*/ 17 w 40"/>
                <a:gd name="T93" fmla="*/ 3 h 34"/>
                <a:gd name="T94" fmla="*/ 20 w 40"/>
                <a:gd name="T95" fmla="*/ 5 h 34"/>
                <a:gd name="T96" fmla="*/ 20 w 40"/>
                <a:gd name="T97" fmla="*/ 10 h 34"/>
                <a:gd name="T98" fmla="*/ 26 w 40"/>
                <a:gd name="T99" fmla="*/ 6 h 34"/>
                <a:gd name="T100" fmla="*/ 27 w 40"/>
                <a:gd name="T101" fmla="*/ 5 h 34"/>
                <a:gd name="T102" fmla="*/ 33 w 40"/>
                <a:gd name="T103" fmla="*/ 8 h 34"/>
                <a:gd name="T104" fmla="*/ 35 w 40"/>
                <a:gd name="T105" fmla="*/ 7 h 34"/>
                <a:gd name="T106" fmla="*/ 35 w 40"/>
                <a:gd name="T107" fmla="*/ 7 h 34"/>
                <a:gd name="T108" fmla="*/ 32 w 40"/>
                <a:gd name="T109" fmla="*/ 5 h 34"/>
                <a:gd name="T110" fmla="*/ 32 w 40"/>
                <a:gd name="T111" fmla="*/ 5 h 34"/>
                <a:gd name="T112" fmla="*/ 32 w 40"/>
                <a:gd name="T113" fmla="*/ 5 h 34"/>
                <a:gd name="T114" fmla="*/ 24 w 40"/>
                <a:gd name="T11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34">
                  <a:moveTo>
                    <a:pt x="24" y="0"/>
                  </a:moveTo>
                  <a:cubicBezTo>
                    <a:pt x="22" y="0"/>
                    <a:pt x="20" y="1"/>
                    <a:pt x="19" y="1"/>
                  </a:cubicBezTo>
                  <a:cubicBezTo>
                    <a:pt x="19" y="2"/>
                    <a:pt x="19" y="2"/>
                    <a:pt x="19" y="2"/>
                  </a:cubicBezTo>
                  <a:cubicBezTo>
                    <a:pt x="19" y="2"/>
                    <a:pt x="19" y="2"/>
                    <a:pt x="19" y="2"/>
                  </a:cubicBezTo>
                  <a:cubicBezTo>
                    <a:pt x="18" y="1"/>
                    <a:pt x="17" y="1"/>
                    <a:pt x="16" y="1"/>
                  </a:cubicBezTo>
                  <a:cubicBezTo>
                    <a:pt x="11" y="1"/>
                    <a:pt x="9" y="4"/>
                    <a:pt x="9" y="4"/>
                  </a:cubicBezTo>
                  <a:cubicBezTo>
                    <a:pt x="9" y="5"/>
                    <a:pt x="9" y="5"/>
                    <a:pt x="9" y="5"/>
                  </a:cubicBezTo>
                  <a:cubicBezTo>
                    <a:pt x="9" y="5"/>
                    <a:pt x="9" y="5"/>
                    <a:pt x="9" y="5"/>
                  </a:cubicBezTo>
                  <a:cubicBezTo>
                    <a:pt x="7" y="5"/>
                    <a:pt x="5" y="6"/>
                    <a:pt x="4" y="8"/>
                  </a:cubicBezTo>
                  <a:cubicBezTo>
                    <a:pt x="3" y="11"/>
                    <a:pt x="3" y="13"/>
                    <a:pt x="4" y="15"/>
                  </a:cubicBezTo>
                  <a:cubicBezTo>
                    <a:pt x="4" y="15"/>
                    <a:pt x="4" y="15"/>
                    <a:pt x="4" y="15"/>
                  </a:cubicBezTo>
                  <a:cubicBezTo>
                    <a:pt x="4" y="15"/>
                    <a:pt x="4" y="15"/>
                    <a:pt x="4" y="15"/>
                  </a:cubicBezTo>
                  <a:cubicBezTo>
                    <a:pt x="0" y="20"/>
                    <a:pt x="2" y="24"/>
                    <a:pt x="3" y="25"/>
                  </a:cubicBezTo>
                  <a:cubicBezTo>
                    <a:pt x="4" y="28"/>
                    <a:pt x="6" y="29"/>
                    <a:pt x="8" y="29"/>
                  </a:cubicBezTo>
                  <a:cubicBezTo>
                    <a:pt x="8" y="29"/>
                    <a:pt x="8" y="29"/>
                    <a:pt x="8" y="29"/>
                  </a:cubicBezTo>
                  <a:cubicBezTo>
                    <a:pt x="8" y="29"/>
                    <a:pt x="8" y="29"/>
                    <a:pt x="8" y="29"/>
                  </a:cubicBezTo>
                  <a:cubicBezTo>
                    <a:pt x="8" y="30"/>
                    <a:pt x="8" y="30"/>
                    <a:pt x="8" y="30"/>
                  </a:cubicBezTo>
                  <a:cubicBezTo>
                    <a:pt x="10" y="31"/>
                    <a:pt x="12" y="33"/>
                    <a:pt x="15" y="33"/>
                  </a:cubicBezTo>
                  <a:cubicBezTo>
                    <a:pt x="16" y="33"/>
                    <a:pt x="18" y="32"/>
                    <a:pt x="18" y="31"/>
                  </a:cubicBezTo>
                  <a:cubicBezTo>
                    <a:pt x="19" y="31"/>
                    <a:pt x="19" y="31"/>
                    <a:pt x="19" y="31"/>
                  </a:cubicBezTo>
                  <a:cubicBezTo>
                    <a:pt x="19" y="32"/>
                    <a:pt x="19" y="32"/>
                    <a:pt x="19" y="32"/>
                  </a:cubicBezTo>
                  <a:cubicBezTo>
                    <a:pt x="20" y="33"/>
                    <a:pt x="22" y="34"/>
                    <a:pt x="25" y="34"/>
                  </a:cubicBezTo>
                  <a:cubicBezTo>
                    <a:pt x="26" y="34"/>
                    <a:pt x="28" y="34"/>
                    <a:pt x="29" y="33"/>
                  </a:cubicBezTo>
                  <a:cubicBezTo>
                    <a:pt x="29" y="33"/>
                    <a:pt x="29" y="33"/>
                    <a:pt x="29" y="33"/>
                  </a:cubicBezTo>
                  <a:cubicBezTo>
                    <a:pt x="29" y="33"/>
                    <a:pt x="29" y="33"/>
                    <a:pt x="29" y="33"/>
                  </a:cubicBezTo>
                  <a:cubicBezTo>
                    <a:pt x="30" y="33"/>
                    <a:pt x="30" y="33"/>
                    <a:pt x="30" y="33"/>
                  </a:cubicBezTo>
                  <a:cubicBezTo>
                    <a:pt x="36" y="33"/>
                    <a:pt x="37" y="28"/>
                    <a:pt x="37" y="27"/>
                  </a:cubicBezTo>
                  <a:cubicBezTo>
                    <a:pt x="37" y="27"/>
                    <a:pt x="37" y="27"/>
                    <a:pt x="37" y="27"/>
                  </a:cubicBezTo>
                  <a:cubicBezTo>
                    <a:pt x="37" y="27"/>
                    <a:pt x="37" y="27"/>
                    <a:pt x="37" y="27"/>
                  </a:cubicBezTo>
                  <a:cubicBezTo>
                    <a:pt x="38" y="26"/>
                    <a:pt x="40" y="23"/>
                    <a:pt x="39" y="21"/>
                  </a:cubicBezTo>
                  <a:cubicBezTo>
                    <a:pt x="39" y="21"/>
                    <a:pt x="39" y="21"/>
                    <a:pt x="39" y="21"/>
                  </a:cubicBezTo>
                  <a:cubicBezTo>
                    <a:pt x="39" y="21"/>
                    <a:pt x="39" y="21"/>
                    <a:pt x="39" y="21"/>
                  </a:cubicBezTo>
                  <a:cubicBezTo>
                    <a:pt x="40" y="20"/>
                    <a:pt x="40" y="18"/>
                    <a:pt x="40" y="16"/>
                  </a:cubicBezTo>
                  <a:cubicBezTo>
                    <a:pt x="40" y="17"/>
                    <a:pt x="40" y="18"/>
                    <a:pt x="39" y="20"/>
                  </a:cubicBezTo>
                  <a:cubicBezTo>
                    <a:pt x="38" y="21"/>
                    <a:pt x="36" y="23"/>
                    <a:pt x="34" y="23"/>
                  </a:cubicBezTo>
                  <a:cubicBezTo>
                    <a:pt x="33" y="23"/>
                    <a:pt x="32" y="22"/>
                    <a:pt x="31" y="22"/>
                  </a:cubicBezTo>
                  <a:cubicBezTo>
                    <a:pt x="32" y="24"/>
                    <a:pt x="32" y="27"/>
                    <a:pt x="30" y="29"/>
                  </a:cubicBezTo>
                  <a:cubicBezTo>
                    <a:pt x="29" y="29"/>
                    <a:pt x="28" y="29"/>
                    <a:pt x="27" y="29"/>
                  </a:cubicBezTo>
                  <a:cubicBezTo>
                    <a:pt x="25" y="29"/>
                    <a:pt x="23" y="28"/>
                    <a:pt x="24" y="26"/>
                  </a:cubicBezTo>
                  <a:cubicBezTo>
                    <a:pt x="23" y="27"/>
                    <a:pt x="21" y="28"/>
                    <a:pt x="20" y="28"/>
                  </a:cubicBezTo>
                  <a:cubicBezTo>
                    <a:pt x="18" y="28"/>
                    <a:pt x="17" y="27"/>
                    <a:pt x="16" y="26"/>
                  </a:cubicBezTo>
                  <a:cubicBezTo>
                    <a:pt x="14" y="25"/>
                    <a:pt x="14" y="22"/>
                    <a:pt x="15" y="21"/>
                  </a:cubicBezTo>
                  <a:cubicBezTo>
                    <a:pt x="14" y="21"/>
                    <a:pt x="13" y="21"/>
                    <a:pt x="12" y="21"/>
                  </a:cubicBezTo>
                  <a:cubicBezTo>
                    <a:pt x="10" y="21"/>
                    <a:pt x="8" y="20"/>
                    <a:pt x="7" y="18"/>
                  </a:cubicBezTo>
                  <a:cubicBezTo>
                    <a:pt x="6" y="14"/>
                    <a:pt x="9" y="12"/>
                    <a:pt x="12" y="12"/>
                  </a:cubicBezTo>
                  <a:cubicBezTo>
                    <a:pt x="10" y="9"/>
                    <a:pt x="11" y="5"/>
                    <a:pt x="14" y="4"/>
                  </a:cubicBezTo>
                  <a:cubicBezTo>
                    <a:pt x="15" y="3"/>
                    <a:pt x="16" y="3"/>
                    <a:pt x="17" y="3"/>
                  </a:cubicBezTo>
                  <a:cubicBezTo>
                    <a:pt x="18" y="3"/>
                    <a:pt x="19" y="4"/>
                    <a:pt x="20" y="5"/>
                  </a:cubicBezTo>
                  <a:cubicBezTo>
                    <a:pt x="21" y="6"/>
                    <a:pt x="21" y="8"/>
                    <a:pt x="20" y="10"/>
                  </a:cubicBezTo>
                  <a:cubicBezTo>
                    <a:pt x="21" y="8"/>
                    <a:pt x="23" y="6"/>
                    <a:pt x="26" y="6"/>
                  </a:cubicBezTo>
                  <a:cubicBezTo>
                    <a:pt x="26" y="5"/>
                    <a:pt x="27" y="5"/>
                    <a:pt x="27" y="5"/>
                  </a:cubicBezTo>
                  <a:cubicBezTo>
                    <a:pt x="29" y="5"/>
                    <a:pt x="32" y="6"/>
                    <a:pt x="33" y="8"/>
                  </a:cubicBezTo>
                  <a:cubicBezTo>
                    <a:pt x="33" y="7"/>
                    <a:pt x="34" y="7"/>
                    <a:pt x="35" y="7"/>
                  </a:cubicBezTo>
                  <a:cubicBezTo>
                    <a:pt x="35" y="7"/>
                    <a:pt x="35" y="7"/>
                    <a:pt x="35" y="7"/>
                  </a:cubicBezTo>
                  <a:cubicBezTo>
                    <a:pt x="35" y="6"/>
                    <a:pt x="34" y="5"/>
                    <a:pt x="32" y="5"/>
                  </a:cubicBezTo>
                  <a:cubicBezTo>
                    <a:pt x="32" y="5"/>
                    <a:pt x="32" y="5"/>
                    <a:pt x="32" y="5"/>
                  </a:cubicBezTo>
                  <a:cubicBezTo>
                    <a:pt x="32" y="5"/>
                    <a:pt x="32" y="5"/>
                    <a:pt x="32" y="5"/>
                  </a:cubicBezTo>
                  <a:cubicBezTo>
                    <a:pt x="30" y="0"/>
                    <a:pt x="26" y="0"/>
                    <a:pt x="24"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 name="Freeform 8588">
              <a:extLst>
                <a:ext uri="{FF2B5EF4-FFF2-40B4-BE49-F238E27FC236}">
                  <a16:creationId xmlns:a16="http://schemas.microsoft.com/office/drawing/2014/main" id="{5E91CB86-82E3-490A-BC46-9F7C0B2362ED}"/>
                </a:ext>
              </a:extLst>
            </p:cNvPr>
            <p:cNvSpPr/>
            <p:nvPr/>
          </p:nvSpPr>
          <p:spPr bwMode="auto">
            <a:xfrm>
              <a:off x="5791200" y="3986213"/>
              <a:ext cx="50800" cy="41275"/>
            </a:xfrm>
            <a:custGeom>
              <a:avLst/>
              <a:gdLst>
                <a:gd name="T0" fmla="*/ 26 w 43"/>
                <a:gd name="T1" fmla="*/ 0 h 35"/>
                <a:gd name="T2" fmla="*/ 21 w 43"/>
                <a:gd name="T3" fmla="*/ 1 h 35"/>
                <a:gd name="T4" fmla="*/ 18 w 43"/>
                <a:gd name="T5" fmla="*/ 1 h 35"/>
                <a:gd name="T6" fmla="*/ 11 w 43"/>
                <a:gd name="T7" fmla="*/ 4 h 35"/>
                <a:gd name="T8" fmla="*/ 5 w 43"/>
                <a:gd name="T9" fmla="*/ 15 h 35"/>
                <a:gd name="T10" fmla="*/ 10 w 43"/>
                <a:gd name="T11" fmla="*/ 30 h 35"/>
                <a:gd name="T12" fmla="*/ 10 w 43"/>
                <a:gd name="T13" fmla="*/ 30 h 35"/>
                <a:gd name="T14" fmla="*/ 17 w 43"/>
                <a:gd name="T15" fmla="*/ 33 h 35"/>
                <a:gd name="T16" fmla="*/ 21 w 43"/>
                <a:gd name="T17" fmla="*/ 32 h 35"/>
                <a:gd name="T18" fmla="*/ 27 w 43"/>
                <a:gd name="T19" fmla="*/ 35 h 35"/>
                <a:gd name="T20" fmla="*/ 31 w 43"/>
                <a:gd name="T21" fmla="*/ 33 h 35"/>
                <a:gd name="T22" fmla="*/ 32 w 43"/>
                <a:gd name="T23" fmla="*/ 33 h 35"/>
                <a:gd name="T24" fmla="*/ 39 w 43"/>
                <a:gd name="T25" fmla="*/ 27 h 35"/>
                <a:gd name="T26" fmla="*/ 41 w 43"/>
                <a:gd name="T27" fmla="*/ 21 h 35"/>
                <a:gd name="T28" fmla="*/ 42 w 43"/>
                <a:gd name="T29" fmla="*/ 14 h 35"/>
                <a:gd name="T30" fmla="*/ 42 w 43"/>
                <a:gd name="T31" fmla="*/ 16 h 35"/>
                <a:gd name="T32" fmla="*/ 41 w 43"/>
                <a:gd name="T33" fmla="*/ 21 h 35"/>
                <a:gd name="T34" fmla="*/ 41 w 43"/>
                <a:gd name="T35" fmla="*/ 21 h 35"/>
                <a:gd name="T36" fmla="*/ 41 w 43"/>
                <a:gd name="T37" fmla="*/ 21 h 35"/>
                <a:gd name="T38" fmla="*/ 39 w 43"/>
                <a:gd name="T39" fmla="*/ 27 h 35"/>
                <a:gd name="T40" fmla="*/ 39 w 43"/>
                <a:gd name="T41" fmla="*/ 27 h 35"/>
                <a:gd name="T42" fmla="*/ 39 w 43"/>
                <a:gd name="T43" fmla="*/ 27 h 35"/>
                <a:gd name="T44" fmla="*/ 32 w 43"/>
                <a:gd name="T45" fmla="*/ 33 h 35"/>
                <a:gd name="T46" fmla="*/ 31 w 43"/>
                <a:gd name="T47" fmla="*/ 33 h 35"/>
                <a:gd name="T48" fmla="*/ 31 w 43"/>
                <a:gd name="T49" fmla="*/ 33 h 35"/>
                <a:gd name="T50" fmla="*/ 31 w 43"/>
                <a:gd name="T51" fmla="*/ 33 h 35"/>
                <a:gd name="T52" fmla="*/ 27 w 43"/>
                <a:gd name="T53" fmla="*/ 34 h 35"/>
                <a:gd name="T54" fmla="*/ 21 w 43"/>
                <a:gd name="T55" fmla="*/ 32 h 35"/>
                <a:gd name="T56" fmla="*/ 21 w 43"/>
                <a:gd name="T57" fmla="*/ 31 h 35"/>
                <a:gd name="T58" fmla="*/ 20 w 43"/>
                <a:gd name="T59" fmla="*/ 31 h 35"/>
                <a:gd name="T60" fmla="*/ 17 w 43"/>
                <a:gd name="T61" fmla="*/ 33 h 35"/>
                <a:gd name="T62" fmla="*/ 10 w 43"/>
                <a:gd name="T63" fmla="*/ 30 h 35"/>
                <a:gd name="T64" fmla="*/ 10 w 43"/>
                <a:gd name="T65" fmla="*/ 29 h 35"/>
                <a:gd name="T66" fmla="*/ 10 w 43"/>
                <a:gd name="T67" fmla="*/ 29 h 35"/>
                <a:gd name="T68" fmla="*/ 10 w 43"/>
                <a:gd name="T69" fmla="*/ 29 h 35"/>
                <a:gd name="T70" fmla="*/ 5 w 43"/>
                <a:gd name="T71" fmla="*/ 25 h 35"/>
                <a:gd name="T72" fmla="*/ 6 w 43"/>
                <a:gd name="T73" fmla="*/ 15 h 35"/>
                <a:gd name="T74" fmla="*/ 6 w 43"/>
                <a:gd name="T75" fmla="*/ 15 h 35"/>
                <a:gd name="T76" fmla="*/ 6 w 43"/>
                <a:gd name="T77" fmla="*/ 15 h 35"/>
                <a:gd name="T78" fmla="*/ 6 w 43"/>
                <a:gd name="T79" fmla="*/ 8 h 35"/>
                <a:gd name="T80" fmla="*/ 11 w 43"/>
                <a:gd name="T81" fmla="*/ 5 h 35"/>
                <a:gd name="T82" fmla="*/ 11 w 43"/>
                <a:gd name="T83" fmla="*/ 5 h 35"/>
                <a:gd name="T84" fmla="*/ 11 w 43"/>
                <a:gd name="T85" fmla="*/ 4 h 35"/>
                <a:gd name="T86" fmla="*/ 18 w 43"/>
                <a:gd name="T87" fmla="*/ 1 h 35"/>
                <a:gd name="T88" fmla="*/ 21 w 43"/>
                <a:gd name="T89" fmla="*/ 2 h 35"/>
                <a:gd name="T90" fmla="*/ 21 w 43"/>
                <a:gd name="T91" fmla="*/ 2 h 35"/>
                <a:gd name="T92" fmla="*/ 21 w 43"/>
                <a:gd name="T93" fmla="*/ 1 h 35"/>
                <a:gd name="T94" fmla="*/ 26 w 43"/>
                <a:gd name="T95" fmla="*/ 0 h 35"/>
                <a:gd name="T96" fmla="*/ 34 w 43"/>
                <a:gd name="T97" fmla="*/ 5 h 35"/>
                <a:gd name="T98" fmla="*/ 34 w 43"/>
                <a:gd name="T99" fmla="*/ 5 h 35"/>
                <a:gd name="T100" fmla="*/ 34 w 43"/>
                <a:gd name="T101" fmla="*/ 5 h 35"/>
                <a:gd name="T102" fmla="*/ 37 w 43"/>
                <a:gd name="T103" fmla="*/ 7 h 35"/>
                <a:gd name="T104" fmla="*/ 38 w 43"/>
                <a:gd name="T105" fmla="*/ 7 h 35"/>
                <a:gd name="T106" fmla="*/ 34 w 43"/>
                <a:gd name="T107" fmla="*/ 5 h 35"/>
                <a:gd name="T108" fmla="*/ 26 w 43"/>
                <a:gd name="T10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35">
                  <a:moveTo>
                    <a:pt x="26" y="0"/>
                  </a:moveTo>
                  <a:cubicBezTo>
                    <a:pt x="24" y="0"/>
                    <a:pt x="22" y="0"/>
                    <a:pt x="21" y="1"/>
                  </a:cubicBezTo>
                  <a:cubicBezTo>
                    <a:pt x="20" y="1"/>
                    <a:pt x="19" y="1"/>
                    <a:pt x="18" y="1"/>
                  </a:cubicBezTo>
                  <a:cubicBezTo>
                    <a:pt x="13" y="1"/>
                    <a:pt x="11" y="4"/>
                    <a:pt x="11" y="4"/>
                  </a:cubicBezTo>
                  <a:cubicBezTo>
                    <a:pt x="6" y="5"/>
                    <a:pt x="4" y="11"/>
                    <a:pt x="5" y="15"/>
                  </a:cubicBezTo>
                  <a:cubicBezTo>
                    <a:pt x="0" y="23"/>
                    <a:pt x="6" y="30"/>
                    <a:pt x="10" y="30"/>
                  </a:cubicBezTo>
                  <a:cubicBezTo>
                    <a:pt x="10" y="30"/>
                    <a:pt x="10" y="30"/>
                    <a:pt x="10" y="30"/>
                  </a:cubicBezTo>
                  <a:cubicBezTo>
                    <a:pt x="11" y="32"/>
                    <a:pt x="14" y="33"/>
                    <a:pt x="17" y="33"/>
                  </a:cubicBezTo>
                  <a:cubicBezTo>
                    <a:pt x="18" y="33"/>
                    <a:pt x="20" y="32"/>
                    <a:pt x="21" y="32"/>
                  </a:cubicBezTo>
                  <a:cubicBezTo>
                    <a:pt x="22" y="33"/>
                    <a:pt x="24" y="35"/>
                    <a:pt x="27" y="35"/>
                  </a:cubicBezTo>
                  <a:cubicBezTo>
                    <a:pt x="28" y="35"/>
                    <a:pt x="30" y="34"/>
                    <a:pt x="31" y="33"/>
                  </a:cubicBezTo>
                  <a:cubicBezTo>
                    <a:pt x="31" y="33"/>
                    <a:pt x="32" y="33"/>
                    <a:pt x="32" y="33"/>
                  </a:cubicBezTo>
                  <a:cubicBezTo>
                    <a:pt x="39" y="33"/>
                    <a:pt x="39" y="27"/>
                    <a:pt x="39" y="27"/>
                  </a:cubicBezTo>
                  <a:cubicBezTo>
                    <a:pt x="40" y="27"/>
                    <a:pt x="43" y="23"/>
                    <a:pt x="41" y="21"/>
                  </a:cubicBezTo>
                  <a:cubicBezTo>
                    <a:pt x="42" y="19"/>
                    <a:pt x="43" y="17"/>
                    <a:pt x="42" y="14"/>
                  </a:cubicBezTo>
                  <a:cubicBezTo>
                    <a:pt x="42" y="15"/>
                    <a:pt x="42" y="15"/>
                    <a:pt x="42" y="16"/>
                  </a:cubicBezTo>
                  <a:cubicBezTo>
                    <a:pt x="42" y="18"/>
                    <a:pt x="42" y="20"/>
                    <a:pt x="41" y="21"/>
                  </a:cubicBezTo>
                  <a:cubicBezTo>
                    <a:pt x="41" y="21"/>
                    <a:pt x="41" y="21"/>
                    <a:pt x="41" y="21"/>
                  </a:cubicBezTo>
                  <a:cubicBezTo>
                    <a:pt x="41" y="21"/>
                    <a:pt x="41" y="21"/>
                    <a:pt x="41" y="21"/>
                  </a:cubicBezTo>
                  <a:cubicBezTo>
                    <a:pt x="42" y="23"/>
                    <a:pt x="40" y="26"/>
                    <a:pt x="39" y="27"/>
                  </a:cubicBezTo>
                  <a:cubicBezTo>
                    <a:pt x="39" y="27"/>
                    <a:pt x="39" y="27"/>
                    <a:pt x="39" y="27"/>
                  </a:cubicBezTo>
                  <a:cubicBezTo>
                    <a:pt x="39" y="27"/>
                    <a:pt x="39" y="27"/>
                    <a:pt x="39" y="27"/>
                  </a:cubicBezTo>
                  <a:cubicBezTo>
                    <a:pt x="39" y="28"/>
                    <a:pt x="38" y="33"/>
                    <a:pt x="32" y="33"/>
                  </a:cubicBezTo>
                  <a:cubicBezTo>
                    <a:pt x="31" y="33"/>
                    <a:pt x="31" y="33"/>
                    <a:pt x="31" y="33"/>
                  </a:cubicBezTo>
                  <a:cubicBezTo>
                    <a:pt x="31" y="33"/>
                    <a:pt x="31" y="33"/>
                    <a:pt x="31" y="33"/>
                  </a:cubicBezTo>
                  <a:cubicBezTo>
                    <a:pt x="31" y="33"/>
                    <a:pt x="31" y="33"/>
                    <a:pt x="31" y="33"/>
                  </a:cubicBezTo>
                  <a:cubicBezTo>
                    <a:pt x="30" y="34"/>
                    <a:pt x="28" y="34"/>
                    <a:pt x="27" y="34"/>
                  </a:cubicBezTo>
                  <a:cubicBezTo>
                    <a:pt x="24" y="34"/>
                    <a:pt x="22" y="33"/>
                    <a:pt x="21" y="32"/>
                  </a:cubicBezTo>
                  <a:cubicBezTo>
                    <a:pt x="21" y="31"/>
                    <a:pt x="21" y="31"/>
                    <a:pt x="21" y="31"/>
                  </a:cubicBezTo>
                  <a:cubicBezTo>
                    <a:pt x="20" y="31"/>
                    <a:pt x="20" y="31"/>
                    <a:pt x="20" y="31"/>
                  </a:cubicBezTo>
                  <a:cubicBezTo>
                    <a:pt x="20" y="32"/>
                    <a:pt x="18" y="33"/>
                    <a:pt x="17" y="33"/>
                  </a:cubicBezTo>
                  <a:cubicBezTo>
                    <a:pt x="14" y="33"/>
                    <a:pt x="12" y="31"/>
                    <a:pt x="10" y="30"/>
                  </a:cubicBezTo>
                  <a:cubicBezTo>
                    <a:pt x="10" y="29"/>
                    <a:pt x="10" y="29"/>
                    <a:pt x="10" y="29"/>
                  </a:cubicBezTo>
                  <a:cubicBezTo>
                    <a:pt x="10" y="29"/>
                    <a:pt x="10" y="29"/>
                    <a:pt x="10" y="29"/>
                  </a:cubicBezTo>
                  <a:cubicBezTo>
                    <a:pt x="10" y="29"/>
                    <a:pt x="10" y="29"/>
                    <a:pt x="10" y="29"/>
                  </a:cubicBezTo>
                  <a:cubicBezTo>
                    <a:pt x="8" y="29"/>
                    <a:pt x="6" y="28"/>
                    <a:pt x="5" y="25"/>
                  </a:cubicBezTo>
                  <a:cubicBezTo>
                    <a:pt x="4" y="24"/>
                    <a:pt x="2" y="20"/>
                    <a:pt x="6" y="15"/>
                  </a:cubicBezTo>
                  <a:cubicBezTo>
                    <a:pt x="6" y="15"/>
                    <a:pt x="6" y="15"/>
                    <a:pt x="6" y="15"/>
                  </a:cubicBezTo>
                  <a:cubicBezTo>
                    <a:pt x="6" y="15"/>
                    <a:pt x="6" y="15"/>
                    <a:pt x="6" y="15"/>
                  </a:cubicBezTo>
                  <a:cubicBezTo>
                    <a:pt x="5" y="13"/>
                    <a:pt x="5" y="11"/>
                    <a:pt x="6" y="8"/>
                  </a:cubicBezTo>
                  <a:cubicBezTo>
                    <a:pt x="7" y="6"/>
                    <a:pt x="9" y="5"/>
                    <a:pt x="11" y="5"/>
                  </a:cubicBezTo>
                  <a:cubicBezTo>
                    <a:pt x="11" y="5"/>
                    <a:pt x="11" y="5"/>
                    <a:pt x="11" y="5"/>
                  </a:cubicBezTo>
                  <a:cubicBezTo>
                    <a:pt x="11" y="4"/>
                    <a:pt x="11" y="4"/>
                    <a:pt x="11" y="4"/>
                  </a:cubicBezTo>
                  <a:cubicBezTo>
                    <a:pt x="11" y="4"/>
                    <a:pt x="13" y="1"/>
                    <a:pt x="18" y="1"/>
                  </a:cubicBezTo>
                  <a:cubicBezTo>
                    <a:pt x="19" y="1"/>
                    <a:pt x="20" y="1"/>
                    <a:pt x="21" y="2"/>
                  </a:cubicBezTo>
                  <a:cubicBezTo>
                    <a:pt x="21" y="2"/>
                    <a:pt x="21" y="2"/>
                    <a:pt x="21" y="2"/>
                  </a:cubicBezTo>
                  <a:cubicBezTo>
                    <a:pt x="21" y="1"/>
                    <a:pt x="21" y="1"/>
                    <a:pt x="21" y="1"/>
                  </a:cubicBezTo>
                  <a:cubicBezTo>
                    <a:pt x="22" y="1"/>
                    <a:pt x="24" y="0"/>
                    <a:pt x="26" y="0"/>
                  </a:cubicBezTo>
                  <a:cubicBezTo>
                    <a:pt x="28" y="0"/>
                    <a:pt x="32" y="0"/>
                    <a:pt x="34" y="5"/>
                  </a:cubicBezTo>
                  <a:cubicBezTo>
                    <a:pt x="34" y="5"/>
                    <a:pt x="34" y="5"/>
                    <a:pt x="34" y="5"/>
                  </a:cubicBezTo>
                  <a:cubicBezTo>
                    <a:pt x="34" y="5"/>
                    <a:pt x="34" y="5"/>
                    <a:pt x="34" y="5"/>
                  </a:cubicBezTo>
                  <a:cubicBezTo>
                    <a:pt x="36" y="5"/>
                    <a:pt x="37" y="6"/>
                    <a:pt x="37" y="7"/>
                  </a:cubicBezTo>
                  <a:cubicBezTo>
                    <a:pt x="38" y="7"/>
                    <a:pt x="38" y="7"/>
                    <a:pt x="38" y="7"/>
                  </a:cubicBezTo>
                  <a:cubicBezTo>
                    <a:pt x="37" y="6"/>
                    <a:pt x="36" y="5"/>
                    <a:pt x="34" y="5"/>
                  </a:cubicBezTo>
                  <a:cubicBezTo>
                    <a:pt x="33" y="1"/>
                    <a:pt x="29" y="0"/>
                    <a:pt x="26"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 name="Freeform 8589">
              <a:extLst>
                <a:ext uri="{FF2B5EF4-FFF2-40B4-BE49-F238E27FC236}">
                  <a16:creationId xmlns:a16="http://schemas.microsoft.com/office/drawing/2014/main" id="{C2830B59-3A01-4123-968E-64ACC06344E0}"/>
                </a:ext>
              </a:extLst>
            </p:cNvPr>
            <p:cNvSpPr/>
            <p:nvPr/>
          </p:nvSpPr>
          <p:spPr bwMode="auto">
            <a:xfrm>
              <a:off x="5815013" y="3986213"/>
              <a:ext cx="11113" cy="9525"/>
            </a:xfrm>
            <a:custGeom>
              <a:avLst/>
              <a:gdLst>
                <a:gd name="T0" fmla="*/ 10 w 10"/>
                <a:gd name="T1" fmla="*/ 4 h 7"/>
                <a:gd name="T2" fmla="*/ 6 w 10"/>
                <a:gd name="T3" fmla="*/ 4 h 7"/>
                <a:gd name="T4" fmla="*/ 4 w 10"/>
                <a:gd name="T5" fmla="*/ 1 h 7"/>
                <a:gd name="T6" fmla="*/ 1 w 10"/>
                <a:gd name="T7" fmla="*/ 0 h 7"/>
                <a:gd name="T8" fmla="*/ 0 w 10"/>
                <a:gd name="T9" fmla="*/ 0 h 7"/>
                <a:gd name="T10" fmla="*/ 3 w 10"/>
                <a:gd name="T11" fmla="*/ 2 h 7"/>
                <a:gd name="T12" fmla="*/ 5 w 10"/>
                <a:gd name="T13" fmla="*/ 3 h 7"/>
                <a:gd name="T14" fmla="*/ 5 w 10"/>
                <a:gd name="T15" fmla="*/ 4 h 7"/>
                <a:gd name="T16" fmla="*/ 1 w 10"/>
                <a:gd name="T17" fmla="*/ 7 h 7"/>
                <a:gd name="T18" fmla="*/ 2 w 10"/>
                <a:gd name="T19" fmla="*/ 7 h 7"/>
                <a:gd name="T20" fmla="*/ 5 w 10"/>
                <a:gd name="T21" fmla="*/ 5 h 7"/>
                <a:gd name="T22" fmla="*/ 5 w 10"/>
                <a:gd name="T23" fmla="*/ 4 h 7"/>
                <a:gd name="T24" fmla="*/ 5 w 10"/>
                <a:gd name="T25" fmla="*/ 4 h 7"/>
                <a:gd name="T26" fmla="*/ 6 w 10"/>
                <a:gd name="T27" fmla="*/ 4 h 7"/>
                <a:gd name="T28" fmla="*/ 9 w 10"/>
                <a:gd name="T29" fmla="*/ 5 h 7"/>
                <a:gd name="T30" fmla="*/ 10 w 10"/>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10" y="4"/>
                  </a:moveTo>
                  <a:cubicBezTo>
                    <a:pt x="9" y="3"/>
                    <a:pt x="7" y="3"/>
                    <a:pt x="6" y="4"/>
                  </a:cubicBezTo>
                  <a:cubicBezTo>
                    <a:pt x="6" y="3"/>
                    <a:pt x="5" y="2"/>
                    <a:pt x="4" y="1"/>
                  </a:cubicBezTo>
                  <a:cubicBezTo>
                    <a:pt x="3" y="1"/>
                    <a:pt x="2" y="0"/>
                    <a:pt x="1" y="0"/>
                  </a:cubicBezTo>
                  <a:cubicBezTo>
                    <a:pt x="0" y="0"/>
                    <a:pt x="0" y="0"/>
                    <a:pt x="0" y="0"/>
                  </a:cubicBezTo>
                  <a:cubicBezTo>
                    <a:pt x="1" y="1"/>
                    <a:pt x="2" y="1"/>
                    <a:pt x="3" y="2"/>
                  </a:cubicBezTo>
                  <a:cubicBezTo>
                    <a:pt x="4" y="3"/>
                    <a:pt x="4" y="3"/>
                    <a:pt x="5" y="3"/>
                  </a:cubicBezTo>
                  <a:cubicBezTo>
                    <a:pt x="5" y="4"/>
                    <a:pt x="5" y="4"/>
                    <a:pt x="5" y="4"/>
                  </a:cubicBezTo>
                  <a:cubicBezTo>
                    <a:pt x="3" y="5"/>
                    <a:pt x="2" y="6"/>
                    <a:pt x="1" y="7"/>
                  </a:cubicBezTo>
                  <a:cubicBezTo>
                    <a:pt x="2" y="7"/>
                    <a:pt x="2" y="7"/>
                    <a:pt x="2" y="7"/>
                  </a:cubicBezTo>
                  <a:cubicBezTo>
                    <a:pt x="3" y="6"/>
                    <a:pt x="3" y="5"/>
                    <a:pt x="5" y="5"/>
                  </a:cubicBezTo>
                  <a:cubicBezTo>
                    <a:pt x="5" y="4"/>
                    <a:pt x="5" y="4"/>
                    <a:pt x="5" y="4"/>
                  </a:cubicBezTo>
                  <a:cubicBezTo>
                    <a:pt x="5" y="4"/>
                    <a:pt x="5" y="4"/>
                    <a:pt x="5" y="4"/>
                  </a:cubicBezTo>
                  <a:cubicBezTo>
                    <a:pt x="6" y="4"/>
                    <a:pt x="6" y="4"/>
                    <a:pt x="6" y="4"/>
                  </a:cubicBezTo>
                  <a:cubicBezTo>
                    <a:pt x="7" y="4"/>
                    <a:pt x="8" y="5"/>
                    <a:pt x="9" y="5"/>
                  </a:cubicBezTo>
                  <a:lnTo>
                    <a:pt x="10" y="4"/>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 name="Freeform 8590">
              <a:extLst>
                <a:ext uri="{FF2B5EF4-FFF2-40B4-BE49-F238E27FC236}">
                  <a16:creationId xmlns:a16="http://schemas.microsoft.com/office/drawing/2014/main" id="{7FB9FF32-BA63-44B2-AD25-269682EB4FB3}"/>
                </a:ext>
              </a:extLst>
            </p:cNvPr>
            <p:cNvSpPr/>
            <p:nvPr/>
          </p:nvSpPr>
          <p:spPr bwMode="auto">
            <a:xfrm>
              <a:off x="5800725" y="3990975"/>
              <a:ext cx="3175" cy="4763"/>
            </a:xfrm>
            <a:custGeom>
              <a:avLst/>
              <a:gdLst>
                <a:gd name="T0" fmla="*/ 2 w 2"/>
                <a:gd name="T1" fmla="*/ 0 h 4"/>
                <a:gd name="T2" fmla="*/ 0 w 2"/>
                <a:gd name="T3" fmla="*/ 4 h 4"/>
                <a:gd name="T4" fmla="*/ 1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1"/>
                    <a:pt x="0" y="2"/>
                    <a:pt x="0" y="4"/>
                  </a:cubicBezTo>
                  <a:cubicBezTo>
                    <a:pt x="1" y="4"/>
                    <a:pt x="1" y="4"/>
                    <a:pt x="1" y="4"/>
                  </a:cubicBezTo>
                  <a:cubicBezTo>
                    <a:pt x="1" y="2"/>
                    <a:pt x="2" y="1"/>
                    <a:pt x="2"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 name="Freeform 8591">
              <a:extLst>
                <a:ext uri="{FF2B5EF4-FFF2-40B4-BE49-F238E27FC236}">
                  <a16:creationId xmlns:a16="http://schemas.microsoft.com/office/drawing/2014/main" id="{1E213008-2F71-4C4F-A9B9-1E8641B84AA2}"/>
                </a:ext>
              </a:extLst>
            </p:cNvPr>
            <p:cNvSpPr/>
            <p:nvPr/>
          </p:nvSpPr>
          <p:spPr bwMode="auto">
            <a:xfrm>
              <a:off x="5795963" y="4000500"/>
              <a:ext cx="4763" cy="9525"/>
            </a:xfrm>
            <a:custGeom>
              <a:avLst/>
              <a:gdLst>
                <a:gd name="T0" fmla="*/ 4 w 4"/>
                <a:gd name="T1" fmla="*/ 8 h 9"/>
                <a:gd name="T2" fmla="*/ 2 w 4"/>
                <a:gd name="T3" fmla="*/ 6 h 9"/>
                <a:gd name="T4" fmla="*/ 4 w 4"/>
                <a:gd name="T5" fmla="*/ 0 h 9"/>
                <a:gd name="T6" fmla="*/ 4 w 4"/>
                <a:gd name="T7" fmla="*/ 0 h 9"/>
                <a:gd name="T8" fmla="*/ 1 w 4"/>
                <a:gd name="T9" fmla="*/ 4 h 9"/>
                <a:gd name="T10" fmla="*/ 1 w 4"/>
                <a:gd name="T11" fmla="*/ 4 h 9"/>
                <a:gd name="T12" fmla="*/ 1 w 4"/>
                <a:gd name="T13" fmla="*/ 3 h 9"/>
                <a:gd name="T14" fmla="*/ 0 w 4"/>
                <a:gd name="T15" fmla="*/ 3 h 9"/>
                <a:gd name="T16" fmla="*/ 1 w 4"/>
                <a:gd name="T17" fmla="*/ 5 h 9"/>
                <a:gd name="T18" fmla="*/ 4 w 4"/>
                <a:gd name="T19" fmla="*/ 9 h 9"/>
                <a:gd name="T20" fmla="*/ 4 w 4"/>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8"/>
                  </a:moveTo>
                  <a:cubicBezTo>
                    <a:pt x="3" y="8"/>
                    <a:pt x="3" y="7"/>
                    <a:pt x="2" y="6"/>
                  </a:cubicBezTo>
                  <a:cubicBezTo>
                    <a:pt x="2" y="4"/>
                    <a:pt x="3" y="2"/>
                    <a:pt x="4" y="0"/>
                  </a:cubicBezTo>
                  <a:cubicBezTo>
                    <a:pt x="4" y="0"/>
                    <a:pt x="4" y="0"/>
                    <a:pt x="4" y="0"/>
                  </a:cubicBezTo>
                  <a:cubicBezTo>
                    <a:pt x="2" y="1"/>
                    <a:pt x="1" y="3"/>
                    <a:pt x="1" y="4"/>
                  </a:cubicBezTo>
                  <a:cubicBezTo>
                    <a:pt x="1" y="4"/>
                    <a:pt x="1" y="4"/>
                    <a:pt x="1" y="4"/>
                  </a:cubicBezTo>
                  <a:cubicBezTo>
                    <a:pt x="1" y="4"/>
                    <a:pt x="1" y="3"/>
                    <a:pt x="1" y="3"/>
                  </a:cubicBezTo>
                  <a:cubicBezTo>
                    <a:pt x="0" y="3"/>
                    <a:pt x="0" y="3"/>
                    <a:pt x="0" y="3"/>
                  </a:cubicBezTo>
                  <a:cubicBezTo>
                    <a:pt x="0" y="4"/>
                    <a:pt x="0" y="5"/>
                    <a:pt x="1" y="5"/>
                  </a:cubicBezTo>
                  <a:cubicBezTo>
                    <a:pt x="1" y="7"/>
                    <a:pt x="2" y="9"/>
                    <a:pt x="4" y="9"/>
                  </a:cubicBezTo>
                  <a:lnTo>
                    <a:pt x="4" y="8"/>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 name="Freeform 8592">
              <a:extLst>
                <a:ext uri="{FF2B5EF4-FFF2-40B4-BE49-F238E27FC236}">
                  <a16:creationId xmlns:a16="http://schemas.microsoft.com/office/drawing/2014/main" id="{689E76F8-6D8B-4D17-A1EA-E5A4DA9B8D91}"/>
                </a:ext>
              </a:extLst>
            </p:cNvPr>
            <p:cNvSpPr/>
            <p:nvPr/>
          </p:nvSpPr>
          <p:spPr bwMode="auto">
            <a:xfrm>
              <a:off x="5808663" y="4014788"/>
              <a:ext cx="12700" cy="9525"/>
            </a:xfrm>
            <a:custGeom>
              <a:avLst/>
              <a:gdLst>
                <a:gd name="T0" fmla="*/ 11 w 11"/>
                <a:gd name="T1" fmla="*/ 6 h 8"/>
                <a:gd name="T2" fmla="*/ 4 w 11"/>
                <a:gd name="T3" fmla="*/ 4 h 8"/>
                <a:gd name="T4" fmla="*/ 5 w 11"/>
                <a:gd name="T5" fmla="*/ 5 h 8"/>
                <a:gd name="T6" fmla="*/ 5 w 11"/>
                <a:gd name="T7" fmla="*/ 4 h 8"/>
                <a:gd name="T8" fmla="*/ 2 w 11"/>
                <a:gd name="T9" fmla="*/ 3 h 8"/>
                <a:gd name="T10" fmla="*/ 1 w 11"/>
                <a:gd name="T11" fmla="*/ 0 h 8"/>
                <a:gd name="T12" fmla="*/ 0 w 11"/>
                <a:gd name="T13" fmla="*/ 0 h 8"/>
                <a:gd name="T14" fmla="*/ 3 w 11"/>
                <a:gd name="T15" fmla="*/ 4 h 8"/>
                <a:gd name="T16" fmla="*/ 11 w 11"/>
                <a:gd name="T17" fmla="*/ 7 h 8"/>
                <a:gd name="T18" fmla="*/ 11 w 11"/>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11" y="6"/>
                  </a:moveTo>
                  <a:cubicBezTo>
                    <a:pt x="9" y="7"/>
                    <a:pt x="5" y="7"/>
                    <a:pt x="4" y="4"/>
                  </a:cubicBezTo>
                  <a:cubicBezTo>
                    <a:pt x="4" y="4"/>
                    <a:pt x="5" y="5"/>
                    <a:pt x="5" y="5"/>
                  </a:cubicBezTo>
                  <a:cubicBezTo>
                    <a:pt x="5" y="4"/>
                    <a:pt x="5" y="4"/>
                    <a:pt x="5" y="4"/>
                  </a:cubicBezTo>
                  <a:cubicBezTo>
                    <a:pt x="4" y="4"/>
                    <a:pt x="3" y="3"/>
                    <a:pt x="2" y="3"/>
                  </a:cubicBezTo>
                  <a:cubicBezTo>
                    <a:pt x="2" y="2"/>
                    <a:pt x="1" y="1"/>
                    <a:pt x="1" y="0"/>
                  </a:cubicBezTo>
                  <a:cubicBezTo>
                    <a:pt x="0" y="0"/>
                    <a:pt x="0" y="0"/>
                    <a:pt x="0" y="0"/>
                  </a:cubicBezTo>
                  <a:cubicBezTo>
                    <a:pt x="1" y="2"/>
                    <a:pt x="2" y="3"/>
                    <a:pt x="3" y="4"/>
                  </a:cubicBezTo>
                  <a:cubicBezTo>
                    <a:pt x="4" y="7"/>
                    <a:pt x="8" y="8"/>
                    <a:pt x="11" y="7"/>
                  </a:cubicBezTo>
                  <a:lnTo>
                    <a:pt x="11" y="6"/>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 name="Freeform 8593">
              <a:extLst>
                <a:ext uri="{FF2B5EF4-FFF2-40B4-BE49-F238E27FC236}">
                  <a16:creationId xmlns:a16="http://schemas.microsoft.com/office/drawing/2014/main" id="{2EA0930F-3547-41A5-980E-182EE021E059}"/>
                </a:ext>
              </a:extLst>
            </p:cNvPr>
            <p:cNvSpPr/>
            <p:nvPr/>
          </p:nvSpPr>
          <p:spPr bwMode="auto">
            <a:xfrm>
              <a:off x="5800725" y="4017963"/>
              <a:ext cx="1588" cy="3175"/>
            </a:xfrm>
            <a:custGeom>
              <a:avLst/>
              <a:gdLst>
                <a:gd name="T0" fmla="*/ 1 w 1"/>
                <a:gd name="T1" fmla="*/ 2 h 3"/>
                <a:gd name="T2" fmla="*/ 0 w 1"/>
                <a:gd name="T3" fmla="*/ 0 h 3"/>
                <a:gd name="T4" fmla="*/ 0 w 1"/>
                <a:gd name="T5" fmla="*/ 0 h 3"/>
                <a:gd name="T6" fmla="*/ 1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0" y="0"/>
                  </a:cubicBezTo>
                  <a:cubicBezTo>
                    <a:pt x="0" y="0"/>
                    <a:pt x="0" y="0"/>
                    <a:pt x="0" y="0"/>
                  </a:cubicBezTo>
                  <a:cubicBezTo>
                    <a:pt x="0" y="1"/>
                    <a:pt x="0" y="3"/>
                    <a:pt x="1" y="3"/>
                  </a:cubicBezTo>
                  <a:lnTo>
                    <a:pt x="1" y="2"/>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 name="Freeform 8594">
              <a:extLst>
                <a:ext uri="{FF2B5EF4-FFF2-40B4-BE49-F238E27FC236}">
                  <a16:creationId xmlns:a16="http://schemas.microsoft.com/office/drawing/2014/main" id="{C4729EA0-AA82-468B-8890-EE382AD1081A}"/>
                </a:ext>
              </a:extLst>
            </p:cNvPr>
            <p:cNvSpPr/>
            <p:nvPr/>
          </p:nvSpPr>
          <p:spPr bwMode="auto">
            <a:xfrm>
              <a:off x="5826125" y="4022725"/>
              <a:ext cx="3175" cy="1588"/>
            </a:xfrm>
            <a:custGeom>
              <a:avLst/>
              <a:gdLst>
                <a:gd name="T0" fmla="*/ 2 w 3"/>
                <a:gd name="T1" fmla="*/ 0 h 2"/>
                <a:gd name="T2" fmla="*/ 1 w 3"/>
                <a:gd name="T3" fmla="*/ 2 h 2"/>
                <a:gd name="T4" fmla="*/ 0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1"/>
                    <a:pt x="1" y="1"/>
                    <a:pt x="1" y="2"/>
                  </a:cubicBezTo>
                  <a:cubicBezTo>
                    <a:pt x="0" y="2"/>
                    <a:pt x="0" y="2"/>
                    <a:pt x="0" y="2"/>
                  </a:cubicBezTo>
                  <a:cubicBezTo>
                    <a:pt x="0" y="2"/>
                    <a:pt x="0" y="2"/>
                    <a:pt x="0" y="2"/>
                  </a:cubicBezTo>
                  <a:cubicBezTo>
                    <a:pt x="1" y="2"/>
                    <a:pt x="2" y="1"/>
                    <a:pt x="2" y="0"/>
                  </a:cubicBezTo>
                  <a:cubicBezTo>
                    <a:pt x="3" y="0"/>
                    <a:pt x="2" y="0"/>
                    <a:pt x="2"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 name="Freeform 8595">
              <a:extLst>
                <a:ext uri="{FF2B5EF4-FFF2-40B4-BE49-F238E27FC236}">
                  <a16:creationId xmlns:a16="http://schemas.microsoft.com/office/drawing/2014/main" id="{F5EFDF6D-5D6A-4A81-A06F-EBE7A2B2D2DD}"/>
                </a:ext>
              </a:extLst>
            </p:cNvPr>
            <p:cNvSpPr/>
            <p:nvPr/>
          </p:nvSpPr>
          <p:spPr bwMode="auto">
            <a:xfrm>
              <a:off x="5834063" y="4017963"/>
              <a:ext cx="3175" cy="1588"/>
            </a:xfrm>
            <a:custGeom>
              <a:avLst/>
              <a:gdLst>
                <a:gd name="T0" fmla="*/ 3 w 3"/>
                <a:gd name="T1" fmla="*/ 0 h 2"/>
                <a:gd name="T2" fmla="*/ 0 w 3"/>
                <a:gd name="T3" fmla="*/ 1 h 2"/>
                <a:gd name="T4" fmla="*/ 0 w 3"/>
                <a:gd name="T5" fmla="*/ 2 h 2"/>
                <a:gd name="T6" fmla="*/ 3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1"/>
                    <a:pt x="1" y="1"/>
                    <a:pt x="0" y="1"/>
                  </a:cubicBezTo>
                  <a:cubicBezTo>
                    <a:pt x="0" y="2"/>
                    <a:pt x="0" y="2"/>
                    <a:pt x="0" y="2"/>
                  </a:cubicBezTo>
                  <a:cubicBezTo>
                    <a:pt x="1" y="2"/>
                    <a:pt x="2" y="1"/>
                    <a:pt x="3" y="1"/>
                  </a:cubicBezTo>
                  <a:lnTo>
                    <a:pt x="3"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 name="Freeform 8596">
              <a:extLst>
                <a:ext uri="{FF2B5EF4-FFF2-40B4-BE49-F238E27FC236}">
                  <a16:creationId xmlns:a16="http://schemas.microsoft.com/office/drawing/2014/main" id="{A5FE4039-43B4-43EA-9DE5-415DA0AA9A80}"/>
                </a:ext>
              </a:extLst>
            </p:cNvPr>
            <p:cNvSpPr/>
            <p:nvPr/>
          </p:nvSpPr>
          <p:spPr bwMode="auto">
            <a:xfrm flipH="1">
              <a:off x="5837238" y="4000500"/>
              <a:ext cx="0" cy="3175"/>
            </a:xfrm>
            <a:custGeom>
              <a:avLst/>
              <a:gdLst>
                <a:gd name="T0" fmla="*/ 0 w 1"/>
                <a:gd name="T1" fmla="*/ 0 h 3"/>
                <a:gd name="T2" fmla="*/ 0 w 1"/>
                <a:gd name="T3" fmla="*/ 0 h 3"/>
                <a:gd name="T4" fmla="*/ 0 w 1"/>
                <a:gd name="T5" fmla="*/ 2 h 3"/>
                <a:gd name="T6" fmla="*/ 0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0"/>
                    <a:pt x="0" y="0"/>
                  </a:cubicBezTo>
                  <a:cubicBezTo>
                    <a:pt x="0" y="1"/>
                    <a:pt x="0" y="1"/>
                    <a:pt x="0" y="2"/>
                  </a:cubicBezTo>
                  <a:cubicBezTo>
                    <a:pt x="0" y="3"/>
                    <a:pt x="0" y="2"/>
                    <a:pt x="0" y="2"/>
                  </a:cubicBezTo>
                  <a:cubicBezTo>
                    <a:pt x="1" y="1"/>
                    <a:pt x="1" y="0"/>
                    <a:pt x="0"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 name="Freeform 8597">
              <a:extLst>
                <a:ext uri="{FF2B5EF4-FFF2-40B4-BE49-F238E27FC236}">
                  <a16:creationId xmlns:a16="http://schemas.microsoft.com/office/drawing/2014/main" id="{5B5CDC31-4F08-47A4-8B8F-5B4A4498EA97}"/>
                </a:ext>
              </a:extLst>
            </p:cNvPr>
            <p:cNvSpPr/>
            <p:nvPr/>
          </p:nvSpPr>
          <p:spPr bwMode="auto">
            <a:xfrm>
              <a:off x="5876925" y="4006850"/>
              <a:ext cx="26988" cy="63500"/>
            </a:xfrm>
            <a:custGeom>
              <a:avLst/>
              <a:gdLst>
                <a:gd name="T0" fmla="*/ 7 w 22"/>
                <a:gd name="T1" fmla="*/ 0 h 53"/>
                <a:gd name="T2" fmla="*/ 6 w 22"/>
                <a:gd name="T3" fmla="*/ 2 h 53"/>
                <a:gd name="T4" fmla="*/ 4 w 22"/>
                <a:gd name="T5" fmla="*/ 29 h 53"/>
                <a:gd name="T6" fmla="*/ 13 w 22"/>
                <a:gd name="T7" fmla="*/ 40 h 53"/>
                <a:gd name="T8" fmla="*/ 15 w 22"/>
                <a:gd name="T9" fmla="*/ 41 h 53"/>
                <a:gd name="T10" fmla="*/ 20 w 22"/>
                <a:gd name="T11" fmla="*/ 50 h 53"/>
                <a:gd name="T12" fmla="*/ 21 w 22"/>
                <a:gd name="T13" fmla="*/ 51 h 53"/>
                <a:gd name="T14" fmla="*/ 21 w 22"/>
                <a:gd name="T15" fmla="*/ 53 h 53"/>
                <a:gd name="T16" fmla="*/ 22 w 22"/>
                <a:gd name="T17" fmla="*/ 53 h 53"/>
                <a:gd name="T18" fmla="*/ 6 w 22"/>
                <a:gd name="T19" fmla="*/ 30 h 53"/>
                <a:gd name="T20" fmla="*/ 7 w 22"/>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2">
                  <a:moveTo>
                    <a:pt x="7" y="0"/>
                  </a:moveTo>
                  <a:cubicBezTo>
                    <a:pt x="7" y="1"/>
                    <a:pt x="7" y="1"/>
                    <a:pt x="6" y="2"/>
                  </a:cubicBezTo>
                  <a:cubicBezTo>
                    <a:pt x="6" y="11"/>
                    <a:pt x="0" y="20"/>
                    <a:pt x="4" y="29"/>
                  </a:cubicBezTo>
                  <a:cubicBezTo>
                    <a:pt x="6" y="34"/>
                    <a:pt x="10" y="37"/>
                    <a:pt x="13" y="40"/>
                  </a:cubicBezTo>
                  <a:cubicBezTo>
                    <a:pt x="14" y="41"/>
                    <a:pt x="14" y="41"/>
                    <a:pt x="15" y="41"/>
                  </a:cubicBezTo>
                  <a:cubicBezTo>
                    <a:pt x="17" y="43"/>
                    <a:pt x="19" y="45"/>
                    <a:pt x="20" y="50"/>
                  </a:cubicBezTo>
                  <a:cubicBezTo>
                    <a:pt x="20" y="51"/>
                    <a:pt x="20" y="51"/>
                    <a:pt x="21" y="51"/>
                  </a:cubicBezTo>
                  <a:cubicBezTo>
                    <a:pt x="21" y="52"/>
                    <a:pt x="21" y="52"/>
                    <a:pt x="21" y="53"/>
                  </a:cubicBezTo>
                  <a:cubicBezTo>
                    <a:pt x="22" y="53"/>
                    <a:pt x="22" y="53"/>
                    <a:pt x="22" y="53"/>
                  </a:cubicBezTo>
                  <a:cubicBezTo>
                    <a:pt x="20" y="43"/>
                    <a:pt x="11" y="38"/>
                    <a:pt x="6" y="30"/>
                  </a:cubicBezTo>
                  <a:cubicBezTo>
                    <a:pt x="0" y="21"/>
                    <a:pt x="7" y="10"/>
                    <a:pt x="7"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 name="Freeform 8598">
              <a:extLst>
                <a:ext uri="{FF2B5EF4-FFF2-40B4-BE49-F238E27FC236}">
                  <a16:creationId xmlns:a16="http://schemas.microsoft.com/office/drawing/2014/main" id="{685514FC-4E7A-4159-B7EA-C161FC096D10}"/>
                </a:ext>
              </a:extLst>
            </p:cNvPr>
            <p:cNvSpPr>
              <a:spLocks noEditPoints="1"/>
            </p:cNvSpPr>
            <p:nvPr/>
          </p:nvSpPr>
          <p:spPr bwMode="auto">
            <a:xfrm>
              <a:off x="5884863" y="4006850"/>
              <a:ext cx="17463" cy="60325"/>
            </a:xfrm>
            <a:custGeom>
              <a:avLst/>
              <a:gdLst>
                <a:gd name="T0" fmla="*/ 9 w 15"/>
                <a:gd name="T1" fmla="*/ 41 h 51"/>
                <a:gd name="T2" fmla="*/ 15 w 15"/>
                <a:gd name="T3" fmla="*/ 51 h 51"/>
                <a:gd name="T4" fmla="*/ 14 w 15"/>
                <a:gd name="T5" fmla="*/ 50 h 51"/>
                <a:gd name="T6" fmla="*/ 9 w 15"/>
                <a:gd name="T7" fmla="*/ 41 h 51"/>
                <a:gd name="T8" fmla="*/ 1 w 15"/>
                <a:gd name="T9" fmla="*/ 0 h 51"/>
                <a:gd name="T10" fmla="*/ 1 w 15"/>
                <a:gd name="T11" fmla="*/ 0 h 51"/>
                <a:gd name="T12" fmla="*/ 0 w 15"/>
                <a:gd name="T13" fmla="*/ 2 h 51"/>
                <a:gd name="T14" fmla="*/ 1 w 15"/>
                <a:gd name="T15" fmla="*/ 0 h 51"/>
                <a:gd name="T16" fmla="*/ 1 w 15"/>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1">
                  <a:moveTo>
                    <a:pt x="9" y="41"/>
                  </a:moveTo>
                  <a:cubicBezTo>
                    <a:pt x="11" y="44"/>
                    <a:pt x="13" y="47"/>
                    <a:pt x="15" y="51"/>
                  </a:cubicBezTo>
                  <a:cubicBezTo>
                    <a:pt x="14" y="51"/>
                    <a:pt x="14" y="51"/>
                    <a:pt x="14" y="50"/>
                  </a:cubicBezTo>
                  <a:cubicBezTo>
                    <a:pt x="13" y="45"/>
                    <a:pt x="11" y="43"/>
                    <a:pt x="9" y="41"/>
                  </a:cubicBezTo>
                  <a:moveTo>
                    <a:pt x="1" y="0"/>
                  </a:moveTo>
                  <a:cubicBezTo>
                    <a:pt x="1" y="0"/>
                    <a:pt x="1" y="0"/>
                    <a:pt x="1" y="0"/>
                  </a:cubicBezTo>
                  <a:cubicBezTo>
                    <a:pt x="1" y="1"/>
                    <a:pt x="1" y="1"/>
                    <a:pt x="0" y="2"/>
                  </a:cubicBezTo>
                  <a:cubicBezTo>
                    <a:pt x="1" y="1"/>
                    <a:pt x="1" y="1"/>
                    <a:pt x="1" y="0"/>
                  </a:cubicBezTo>
                  <a:cubicBezTo>
                    <a:pt x="1" y="0"/>
                    <a:pt x="1" y="0"/>
                    <a:pt x="1" y="0"/>
                  </a:cubicBezTo>
                </a:path>
              </a:pathLst>
            </a:custGeom>
            <a:solidFill>
              <a:srgbClr val="FD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 name="Freeform 8599">
              <a:extLst>
                <a:ext uri="{FF2B5EF4-FFF2-40B4-BE49-F238E27FC236}">
                  <a16:creationId xmlns:a16="http://schemas.microsoft.com/office/drawing/2014/main" id="{B16E4267-FA11-4A85-B50C-7922462A4166}"/>
                </a:ext>
              </a:extLst>
            </p:cNvPr>
            <p:cNvSpPr/>
            <p:nvPr/>
          </p:nvSpPr>
          <p:spPr bwMode="auto">
            <a:xfrm>
              <a:off x="5899150" y="4013200"/>
              <a:ext cx="20638" cy="38100"/>
            </a:xfrm>
            <a:custGeom>
              <a:avLst/>
              <a:gdLst>
                <a:gd name="T0" fmla="*/ 1 w 18"/>
                <a:gd name="T1" fmla="*/ 0 h 32"/>
                <a:gd name="T2" fmla="*/ 1 w 18"/>
                <a:gd name="T3" fmla="*/ 16 h 32"/>
                <a:gd name="T4" fmla="*/ 16 w 18"/>
                <a:gd name="T5" fmla="*/ 32 h 32"/>
                <a:gd name="T6" fmla="*/ 17 w 18"/>
                <a:gd name="T7" fmla="*/ 31 h 32"/>
                <a:gd name="T8" fmla="*/ 8 w 18"/>
                <a:gd name="T9" fmla="*/ 21 h 32"/>
                <a:gd name="T10" fmla="*/ 3 w 18"/>
                <a:gd name="T11" fmla="*/ 5 h 32"/>
                <a:gd name="T12" fmla="*/ 1 w 18"/>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1" y="0"/>
                  </a:moveTo>
                  <a:cubicBezTo>
                    <a:pt x="0" y="0"/>
                    <a:pt x="0" y="6"/>
                    <a:pt x="1" y="16"/>
                  </a:cubicBezTo>
                  <a:cubicBezTo>
                    <a:pt x="2" y="27"/>
                    <a:pt x="12" y="32"/>
                    <a:pt x="16" y="32"/>
                  </a:cubicBezTo>
                  <a:cubicBezTo>
                    <a:pt x="16" y="32"/>
                    <a:pt x="17" y="32"/>
                    <a:pt x="17" y="31"/>
                  </a:cubicBezTo>
                  <a:cubicBezTo>
                    <a:pt x="18" y="29"/>
                    <a:pt x="15" y="27"/>
                    <a:pt x="8" y="21"/>
                  </a:cubicBezTo>
                  <a:cubicBezTo>
                    <a:pt x="2" y="14"/>
                    <a:pt x="3" y="5"/>
                    <a:pt x="3" y="5"/>
                  </a:cubicBezTo>
                  <a:cubicBezTo>
                    <a:pt x="2" y="2"/>
                    <a:pt x="2" y="0"/>
                    <a:pt x="1" y="0"/>
                  </a:cubicBezTo>
                </a:path>
              </a:pathLst>
            </a:custGeom>
            <a:solidFill>
              <a:srgbClr val="F7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 name="Freeform 8600">
              <a:extLst>
                <a:ext uri="{FF2B5EF4-FFF2-40B4-BE49-F238E27FC236}">
                  <a16:creationId xmlns:a16="http://schemas.microsoft.com/office/drawing/2014/main" id="{A8E82611-4D6D-4304-AA00-9DE6DEE8E93A}"/>
                </a:ext>
              </a:extLst>
            </p:cNvPr>
            <p:cNvSpPr/>
            <p:nvPr/>
          </p:nvSpPr>
          <p:spPr bwMode="auto">
            <a:xfrm>
              <a:off x="5930900" y="4013200"/>
              <a:ext cx="22225" cy="38100"/>
            </a:xfrm>
            <a:custGeom>
              <a:avLst/>
              <a:gdLst>
                <a:gd name="T0" fmla="*/ 17 w 19"/>
                <a:gd name="T1" fmla="*/ 0 h 32"/>
                <a:gd name="T2" fmla="*/ 16 w 19"/>
                <a:gd name="T3" fmla="*/ 5 h 32"/>
                <a:gd name="T4" fmla="*/ 10 w 19"/>
                <a:gd name="T5" fmla="*/ 21 h 32"/>
                <a:gd name="T6" fmla="*/ 1 w 19"/>
                <a:gd name="T7" fmla="*/ 31 h 32"/>
                <a:gd name="T8" fmla="*/ 3 w 19"/>
                <a:gd name="T9" fmla="*/ 32 h 32"/>
                <a:gd name="T10" fmla="*/ 17 w 19"/>
                <a:gd name="T11" fmla="*/ 16 h 32"/>
                <a:gd name="T12" fmla="*/ 17 w 19"/>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9" h="32">
                  <a:moveTo>
                    <a:pt x="17" y="0"/>
                  </a:moveTo>
                  <a:cubicBezTo>
                    <a:pt x="16" y="0"/>
                    <a:pt x="16" y="2"/>
                    <a:pt x="16" y="5"/>
                  </a:cubicBezTo>
                  <a:cubicBezTo>
                    <a:pt x="16" y="5"/>
                    <a:pt x="17" y="14"/>
                    <a:pt x="10" y="21"/>
                  </a:cubicBezTo>
                  <a:cubicBezTo>
                    <a:pt x="3" y="27"/>
                    <a:pt x="0" y="29"/>
                    <a:pt x="1" y="31"/>
                  </a:cubicBezTo>
                  <a:cubicBezTo>
                    <a:pt x="1" y="32"/>
                    <a:pt x="2" y="32"/>
                    <a:pt x="3" y="32"/>
                  </a:cubicBezTo>
                  <a:cubicBezTo>
                    <a:pt x="6" y="32"/>
                    <a:pt x="16" y="27"/>
                    <a:pt x="17" y="16"/>
                  </a:cubicBezTo>
                  <a:cubicBezTo>
                    <a:pt x="19" y="6"/>
                    <a:pt x="18" y="0"/>
                    <a:pt x="17" y="0"/>
                  </a:cubicBezTo>
                </a:path>
              </a:pathLst>
            </a:custGeom>
            <a:solidFill>
              <a:srgbClr val="F7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 name="Freeform 8601">
              <a:extLst>
                <a:ext uri="{FF2B5EF4-FFF2-40B4-BE49-F238E27FC236}">
                  <a16:creationId xmlns:a16="http://schemas.microsoft.com/office/drawing/2014/main" id="{4EAA6E94-DC56-417D-8DDF-700DC8D9A3D5}"/>
                </a:ext>
              </a:extLst>
            </p:cNvPr>
            <p:cNvSpPr/>
            <p:nvPr/>
          </p:nvSpPr>
          <p:spPr bwMode="auto">
            <a:xfrm>
              <a:off x="6008688" y="2795588"/>
              <a:ext cx="452438" cy="25400"/>
            </a:xfrm>
            <a:custGeom>
              <a:avLst/>
              <a:gdLst>
                <a:gd name="T0" fmla="*/ 284 w 285"/>
                <a:gd name="T1" fmla="*/ 2 h 16"/>
                <a:gd name="T2" fmla="*/ 0 w 285"/>
                <a:gd name="T3" fmla="*/ 16 h 16"/>
                <a:gd name="T4" fmla="*/ 0 w 285"/>
                <a:gd name="T5" fmla="*/ 15 h 16"/>
                <a:gd name="T6" fmla="*/ 285 w 285"/>
                <a:gd name="T7" fmla="*/ 0 h 16"/>
                <a:gd name="T8" fmla="*/ 284 w 285"/>
                <a:gd name="T9" fmla="*/ 2 h 16"/>
              </a:gdLst>
              <a:ahLst/>
              <a:cxnLst>
                <a:cxn ang="0">
                  <a:pos x="T0" y="T1"/>
                </a:cxn>
                <a:cxn ang="0">
                  <a:pos x="T2" y="T3"/>
                </a:cxn>
                <a:cxn ang="0">
                  <a:pos x="T4" y="T5"/>
                </a:cxn>
                <a:cxn ang="0">
                  <a:pos x="T6" y="T7"/>
                </a:cxn>
                <a:cxn ang="0">
                  <a:pos x="T8" y="T9"/>
                </a:cxn>
              </a:cxnLst>
              <a:rect l="0" t="0" r="r" b="b"/>
              <a:pathLst>
                <a:path w="285" h="16">
                  <a:moveTo>
                    <a:pt x="284" y="2"/>
                  </a:moveTo>
                  <a:lnTo>
                    <a:pt x="0" y="16"/>
                  </a:lnTo>
                  <a:lnTo>
                    <a:pt x="0" y="15"/>
                  </a:lnTo>
                  <a:lnTo>
                    <a:pt x="285" y="0"/>
                  </a:lnTo>
                  <a:lnTo>
                    <a:pt x="284" y="2"/>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 name="Freeform 8602">
              <a:extLst>
                <a:ext uri="{FF2B5EF4-FFF2-40B4-BE49-F238E27FC236}">
                  <a16:creationId xmlns:a16="http://schemas.microsoft.com/office/drawing/2014/main" id="{C3BEC356-ACD7-482F-9148-439077754A76}"/>
                </a:ext>
              </a:extLst>
            </p:cNvPr>
            <p:cNvSpPr/>
            <p:nvPr/>
          </p:nvSpPr>
          <p:spPr bwMode="auto">
            <a:xfrm>
              <a:off x="6002338" y="2814638"/>
              <a:ext cx="11113" cy="11113"/>
            </a:xfrm>
            <a:custGeom>
              <a:avLst/>
              <a:gdLst>
                <a:gd name="T0" fmla="*/ 8 w 9"/>
                <a:gd name="T1" fmla="*/ 6 h 9"/>
                <a:gd name="T2" fmla="*/ 3 w 9"/>
                <a:gd name="T3" fmla="*/ 8 h 9"/>
                <a:gd name="T4" fmla="*/ 1 w 9"/>
                <a:gd name="T5" fmla="*/ 2 h 9"/>
                <a:gd name="T6" fmla="*/ 7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5" y="9"/>
                    <a:pt x="3" y="8"/>
                  </a:cubicBezTo>
                  <a:cubicBezTo>
                    <a:pt x="1" y="7"/>
                    <a:pt x="0" y="4"/>
                    <a:pt x="1" y="2"/>
                  </a:cubicBezTo>
                  <a:cubicBezTo>
                    <a:pt x="2" y="0"/>
                    <a:pt x="5" y="0"/>
                    <a:pt x="7" y="1"/>
                  </a:cubicBezTo>
                  <a:cubicBezTo>
                    <a:pt x="9"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 name="Freeform 8603">
              <a:extLst>
                <a:ext uri="{FF2B5EF4-FFF2-40B4-BE49-F238E27FC236}">
                  <a16:creationId xmlns:a16="http://schemas.microsoft.com/office/drawing/2014/main" id="{B182D05A-84DB-4FC0-8169-E6E5E4116253}"/>
                </a:ext>
              </a:extLst>
            </p:cNvPr>
            <p:cNvSpPr/>
            <p:nvPr/>
          </p:nvSpPr>
          <p:spPr bwMode="auto">
            <a:xfrm>
              <a:off x="6453188" y="2790825"/>
              <a:ext cx="11113" cy="12700"/>
            </a:xfrm>
            <a:custGeom>
              <a:avLst/>
              <a:gdLst>
                <a:gd name="T0" fmla="*/ 8 w 9"/>
                <a:gd name="T1" fmla="*/ 7 h 10"/>
                <a:gd name="T2" fmla="*/ 2 w 9"/>
                <a:gd name="T3" fmla="*/ 8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8"/>
                  </a:cubicBezTo>
                  <a:cubicBezTo>
                    <a:pt x="0" y="7"/>
                    <a:pt x="0" y="5"/>
                    <a:pt x="1" y="3"/>
                  </a:cubicBezTo>
                  <a:cubicBezTo>
                    <a:pt x="2" y="1"/>
                    <a:pt x="4" y="0"/>
                    <a:pt x="6" y="1"/>
                  </a:cubicBezTo>
                  <a:cubicBezTo>
                    <a:pt x="8"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 name="Freeform 8604">
              <a:extLst>
                <a:ext uri="{FF2B5EF4-FFF2-40B4-BE49-F238E27FC236}">
                  <a16:creationId xmlns:a16="http://schemas.microsoft.com/office/drawing/2014/main" id="{FF4FEC8E-2770-45D6-9470-E09BB754CF37}"/>
                </a:ext>
              </a:extLst>
            </p:cNvPr>
            <p:cNvSpPr/>
            <p:nvPr/>
          </p:nvSpPr>
          <p:spPr bwMode="auto">
            <a:xfrm>
              <a:off x="6516688" y="2900363"/>
              <a:ext cx="463550" cy="231775"/>
            </a:xfrm>
            <a:custGeom>
              <a:avLst/>
              <a:gdLst>
                <a:gd name="T0" fmla="*/ 292 w 292"/>
                <a:gd name="T1" fmla="*/ 2 h 146"/>
                <a:gd name="T2" fmla="*/ 0 w 292"/>
                <a:gd name="T3" fmla="*/ 146 h 146"/>
                <a:gd name="T4" fmla="*/ 1 w 292"/>
                <a:gd name="T5" fmla="*/ 145 h 146"/>
                <a:gd name="T6" fmla="*/ 292 w 292"/>
                <a:gd name="T7" fmla="*/ 0 h 146"/>
                <a:gd name="T8" fmla="*/ 292 w 292"/>
                <a:gd name="T9" fmla="*/ 2 h 146"/>
              </a:gdLst>
              <a:ahLst/>
              <a:cxnLst>
                <a:cxn ang="0">
                  <a:pos x="T0" y="T1"/>
                </a:cxn>
                <a:cxn ang="0">
                  <a:pos x="T2" y="T3"/>
                </a:cxn>
                <a:cxn ang="0">
                  <a:pos x="T4" y="T5"/>
                </a:cxn>
                <a:cxn ang="0">
                  <a:pos x="T6" y="T7"/>
                </a:cxn>
                <a:cxn ang="0">
                  <a:pos x="T8" y="T9"/>
                </a:cxn>
              </a:cxnLst>
              <a:rect l="0" t="0" r="r" b="b"/>
              <a:pathLst>
                <a:path w="292" h="146">
                  <a:moveTo>
                    <a:pt x="292" y="2"/>
                  </a:moveTo>
                  <a:lnTo>
                    <a:pt x="0" y="146"/>
                  </a:lnTo>
                  <a:lnTo>
                    <a:pt x="1" y="145"/>
                  </a:lnTo>
                  <a:lnTo>
                    <a:pt x="292" y="0"/>
                  </a:lnTo>
                  <a:lnTo>
                    <a:pt x="292" y="2"/>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 name="Freeform 8605">
              <a:extLst>
                <a:ext uri="{FF2B5EF4-FFF2-40B4-BE49-F238E27FC236}">
                  <a16:creationId xmlns:a16="http://schemas.microsoft.com/office/drawing/2014/main" id="{312D63E1-DDBF-4CB5-9973-7C772D393750}"/>
                </a:ext>
              </a:extLst>
            </p:cNvPr>
            <p:cNvSpPr/>
            <p:nvPr/>
          </p:nvSpPr>
          <p:spPr bwMode="auto">
            <a:xfrm>
              <a:off x="6510338" y="3125788"/>
              <a:ext cx="11113" cy="11113"/>
            </a:xfrm>
            <a:custGeom>
              <a:avLst/>
              <a:gdLst>
                <a:gd name="T0" fmla="*/ 8 w 9"/>
                <a:gd name="T1" fmla="*/ 7 h 9"/>
                <a:gd name="T2" fmla="*/ 3 w 9"/>
                <a:gd name="T3" fmla="*/ 8 h 9"/>
                <a:gd name="T4" fmla="*/ 1 w 9"/>
                <a:gd name="T5" fmla="*/ 3 h 9"/>
                <a:gd name="T6" fmla="*/ 7 w 9"/>
                <a:gd name="T7" fmla="*/ 1 h 9"/>
                <a:gd name="T8" fmla="*/ 8 w 9"/>
                <a:gd name="T9" fmla="*/ 7 h 9"/>
              </a:gdLst>
              <a:ahLst/>
              <a:cxnLst>
                <a:cxn ang="0">
                  <a:pos x="T0" y="T1"/>
                </a:cxn>
                <a:cxn ang="0">
                  <a:pos x="T2" y="T3"/>
                </a:cxn>
                <a:cxn ang="0">
                  <a:pos x="T4" y="T5"/>
                </a:cxn>
                <a:cxn ang="0">
                  <a:pos x="T6" y="T7"/>
                </a:cxn>
                <a:cxn ang="0">
                  <a:pos x="T8" y="T9"/>
                </a:cxn>
              </a:cxnLst>
              <a:rect l="0" t="0" r="r" b="b"/>
              <a:pathLst>
                <a:path w="9" h="9">
                  <a:moveTo>
                    <a:pt x="8" y="7"/>
                  </a:moveTo>
                  <a:cubicBezTo>
                    <a:pt x="7" y="9"/>
                    <a:pt x="5" y="9"/>
                    <a:pt x="3" y="8"/>
                  </a:cubicBezTo>
                  <a:cubicBezTo>
                    <a:pt x="1" y="7"/>
                    <a:pt x="0" y="5"/>
                    <a:pt x="1" y="3"/>
                  </a:cubicBezTo>
                  <a:cubicBezTo>
                    <a:pt x="2" y="1"/>
                    <a:pt x="5" y="0"/>
                    <a:pt x="7" y="1"/>
                  </a:cubicBezTo>
                  <a:cubicBezTo>
                    <a:pt x="9"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 name="Freeform 8606">
              <a:extLst>
                <a:ext uri="{FF2B5EF4-FFF2-40B4-BE49-F238E27FC236}">
                  <a16:creationId xmlns:a16="http://schemas.microsoft.com/office/drawing/2014/main" id="{2CAA39DF-309E-437C-A1D7-C6F6BF8EB2B6}"/>
                </a:ext>
              </a:extLst>
            </p:cNvPr>
            <p:cNvSpPr/>
            <p:nvPr/>
          </p:nvSpPr>
          <p:spPr bwMode="auto">
            <a:xfrm>
              <a:off x="6973888" y="2895600"/>
              <a:ext cx="11113" cy="12700"/>
            </a:xfrm>
            <a:custGeom>
              <a:avLst/>
              <a:gdLst>
                <a:gd name="T0" fmla="*/ 8 w 9"/>
                <a:gd name="T1" fmla="*/ 7 h 10"/>
                <a:gd name="T2" fmla="*/ 3 w 9"/>
                <a:gd name="T3" fmla="*/ 8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8"/>
                  </a:cubicBezTo>
                  <a:cubicBezTo>
                    <a:pt x="1" y="7"/>
                    <a:pt x="0" y="5"/>
                    <a:pt x="1" y="3"/>
                  </a:cubicBezTo>
                  <a:cubicBezTo>
                    <a:pt x="2" y="1"/>
                    <a:pt x="5" y="0"/>
                    <a:pt x="7" y="1"/>
                  </a:cubicBezTo>
                  <a:cubicBezTo>
                    <a:pt x="9"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 name="Freeform 8607">
              <a:extLst>
                <a:ext uri="{FF2B5EF4-FFF2-40B4-BE49-F238E27FC236}">
                  <a16:creationId xmlns:a16="http://schemas.microsoft.com/office/drawing/2014/main" id="{2E0C4069-85EE-4541-9414-980628943210}"/>
                </a:ext>
              </a:extLst>
            </p:cNvPr>
            <p:cNvSpPr/>
            <p:nvPr/>
          </p:nvSpPr>
          <p:spPr bwMode="auto">
            <a:xfrm>
              <a:off x="6497638" y="3279775"/>
              <a:ext cx="517525" cy="49213"/>
            </a:xfrm>
            <a:custGeom>
              <a:avLst/>
              <a:gdLst>
                <a:gd name="T0" fmla="*/ 325 w 326"/>
                <a:gd name="T1" fmla="*/ 1 h 31"/>
                <a:gd name="T2" fmla="*/ 0 w 326"/>
                <a:gd name="T3" fmla="*/ 31 h 31"/>
                <a:gd name="T4" fmla="*/ 1 w 326"/>
                <a:gd name="T5" fmla="*/ 30 h 31"/>
                <a:gd name="T6" fmla="*/ 326 w 326"/>
                <a:gd name="T7" fmla="*/ 0 h 31"/>
                <a:gd name="T8" fmla="*/ 325 w 326"/>
                <a:gd name="T9" fmla="*/ 1 h 31"/>
              </a:gdLst>
              <a:ahLst/>
              <a:cxnLst>
                <a:cxn ang="0">
                  <a:pos x="T0" y="T1"/>
                </a:cxn>
                <a:cxn ang="0">
                  <a:pos x="T2" y="T3"/>
                </a:cxn>
                <a:cxn ang="0">
                  <a:pos x="T4" y="T5"/>
                </a:cxn>
                <a:cxn ang="0">
                  <a:pos x="T6" y="T7"/>
                </a:cxn>
                <a:cxn ang="0">
                  <a:pos x="T8" y="T9"/>
                </a:cxn>
              </a:cxnLst>
              <a:rect l="0" t="0" r="r" b="b"/>
              <a:pathLst>
                <a:path w="326" h="31">
                  <a:moveTo>
                    <a:pt x="325" y="1"/>
                  </a:moveTo>
                  <a:lnTo>
                    <a:pt x="0" y="31"/>
                  </a:lnTo>
                  <a:lnTo>
                    <a:pt x="1" y="30"/>
                  </a:lnTo>
                  <a:lnTo>
                    <a:pt x="326" y="0"/>
                  </a:lnTo>
                  <a:lnTo>
                    <a:pt x="325" y="1"/>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 name="Freeform 8608">
              <a:extLst>
                <a:ext uri="{FF2B5EF4-FFF2-40B4-BE49-F238E27FC236}">
                  <a16:creationId xmlns:a16="http://schemas.microsoft.com/office/drawing/2014/main" id="{C4BB240A-0DD6-4D6B-8629-A175726067FA}"/>
                </a:ext>
              </a:extLst>
            </p:cNvPr>
            <p:cNvSpPr/>
            <p:nvPr/>
          </p:nvSpPr>
          <p:spPr bwMode="auto">
            <a:xfrm>
              <a:off x="6491288" y="3322638"/>
              <a:ext cx="11113" cy="11113"/>
            </a:xfrm>
            <a:custGeom>
              <a:avLst/>
              <a:gdLst>
                <a:gd name="T0" fmla="*/ 8 w 9"/>
                <a:gd name="T1" fmla="*/ 7 h 10"/>
                <a:gd name="T2" fmla="*/ 3 w 9"/>
                <a:gd name="T3" fmla="*/ 9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9"/>
                  </a:cubicBezTo>
                  <a:cubicBezTo>
                    <a:pt x="1" y="8"/>
                    <a:pt x="0" y="5"/>
                    <a:pt x="1" y="3"/>
                  </a:cubicBezTo>
                  <a:cubicBezTo>
                    <a:pt x="2" y="1"/>
                    <a:pt x="5" y="0"/>
                    <a:pt x="7" y="1"/>
                  </a:cubicBezTo>
                  <a:cubicBezTo>
                    <a:pt x="9"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 name="Freeform 8609">
              <a:extLst>
                <a:ext uri="{FF2B5EF4-FFF2-40B4-BE49-F238E27FC236}">
                  <a16:creationId xmlns:a16="http://schemas.microsoft.com/office/drawing/2014/main" id="{F2E687B6-0AAA-41A6-BD49-C3C3E78B7D6E}"/>
                </a:ext>
              </a:extLst>
            </p:cNvPr>
            <p:cNvSpPr/>
            <p:nvPr/>
          </p:nvSpPr>
          <p:spPr bwMode="auto">
            <a:xfrm>
              <a:off x="7007225" y="3273425"/>
              <a:ext cx="12700" cy="12700"/>
            </a:xfrm>
            <a:custGeom>
              <a:avLst/>
              <a:gdLst>
                <a:gd name="T0" fmla="*/ 9 w 10"/>
                <a:gd name="T1" fmla="*/ 7 h 10"/>
                <a:gd name="T2" fmla="*/ 3 w 10"/>
                <a:gd name="T3" fmla="*/ 9 h 10"/>
                <a:gd name="T4" fmla="*/ 1 w 10"/>
                <a:gd name="T5" fmla="*/ 3 h 10"/>
                <a:gd name="T6" fmla="*/ 7 w 10"/>
                <a:gd name="T7" fmla="*/ 2 h 10"/>
                <a:gd name="T8" fmla="*/ 9 w 10"/>
                <a:gd name="T9" fmla="*/ 7 h 10"/>
              </a:gdLst>
              <a:ahLst/>
              <a:cxnLst>
                <a:cxn ang="0">
                  <a:pos x="T0" y="T1"/>
                </a:cxn>
                <a:cxn ang="0">
                  <a:pos x="T2" y="T3"/>
                </a:cxn>
                <a:cxn ang="0">
                  <a:pos x="T4" y="T5"/>
                </a:cxn>
                <a:cxn ang="0">
                  <a:pos x="T6" y="T7"/>
                </a:cxn>
                <a:cxn ang="0">
                  <a:pos x="T8" y="T9"/>
                </a:cxn>
              </a:cxnLst>
              <a:rect l="0" t="0" r="r" b="b"/>
              <a:pathLst>
                <a:path w="10" h="10">
                  <a:moveTo>
                    <a:pt x="9" y="7"/>
                  </a:moveTo>
                  <a:cubicBezTo>
                    <a:pt x="7" y="9"/>
                    <a:pt x="5" y="10"/>
                    <a:pt x="3" y="9"/>
                  </a:cubicBezTo>
                  <a:cubicBezTo>
                    <a:pt x="1" y="8"/>
                    <a:pt x="0" y="5"/>
                    <a:pt x="1" y="3"/>
                  </a:cubicBezTo>
                  <a:cubicBezTo>
                    <a:pt x="3" y="1"/>
                    <a:pt x="5" y="0"/>
                    <a:pt x="7" y="2"/>
                  </a:cubicBezTo>
                  <a:cubicBezTo>
                    <a:pt x="9" y="3"/>
                    <a:pt x="10" y="5"/>
                    <a:pt x="9"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 name="Freeform 8610">
              <a:extLst>
                <a:ext uri="{FF2B5EF4-FFF2-40B4-BE49-F238E27FC236}">
                  <a16:creationId xmlns:a16="http://schemas.microsoft.com/office/drawing/2014/main" id="{CD7CB002-D2F9-4144-8C74-11D28444F5D4}"/>
                </a:ext>
              </a:extLst>
            </p:cNvPr>
            <p:cNvSpPr/>
            <p:nvPr/>
          </p:nvSpPr>
          <p:spPr bwMode="auto">
            <a:xfrm>
              <a:off x="6511925" y="3371850"/>
              <a:ext cx="430213" cy="150813"/>
            </a:xfrm>
            <a:custGeom>
              <a:avLst/>
              <a:gdLst>
                <a:gd name="T0" fmla="*/ 271 w 271"/>
                <a:gd name="T1" fmla="*/ 95 h 95"/>
                <a:gd name="T2" fmla="*/ 0 w 271"/>
                <a:gd name="T3" fmla="*/ 2 h 95"/>
                <a:gd name="T4" fmla="*/ 1 w 271"/>
                <a:gd name="T5" fmla="*/ 0 h 95"/>
                <a:gd name="T6" fmla="*/ 271 w 271"/>
                <a:gd name="T7" fmla="*/ 93 h 95"/>
                <a:gd name="T8" fmla="*/ 271 w 271"/>
                <a:gd name="T9" fmla="*/ 95 h 95"/>
              </a:gdLst>
              <a:ahLst/>
              <a:cxnLst>
                <a:cxn ang="0">
                  <a:pos x="T0" y="T1"/>
                </a:cxn>
                <a:cxn ang="0">
                  <a:pos x="T2" y="T3"/>
                </a:cxn>
                <a:cxn ang="0">
                  <a:pos x="T4" y="T5"/>
                </a:cxn>
                <a:cxn ang="0">
                  <a:pos x="T6" y="T7"/>
                </a:cxn>
                <a:cxn ang="0">
                  <a:pos x="T8" y="T9"/>
                </a:cxn>
              </a:cxnLst>
              <a:rect l="0" t="0" r="r" b="b"/>
              <a:pathLst>
                <a:path w="271" h="95">
                  <a:moveTo>
                    <a:pt x="271" y="95"/>
                  </a:moveTo>
                  <a:lnTo>
                    <a:pt x="0" y="2"/>
                  </a:lnTo>
                  <a:lnTo>
                    <a:pt x="1" y="0"/>
                  </a:lnTo>
                  <a:lnTo>
                    <a:pt x="271" y="93"/>
                  </a:lnTo>
                  <a:lnTo>
                    <a:pt x="271" y="95"/>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 name="Freeform 8611">
              <a:extLst>
                <a:ext uri="{FF2B5EF4-FFF2-40B4-BE49-F238E27FC236}">
                  <a16:creationId xmlns:a16="http://schemas.microsoft.com/office/drawing/2014/main" id="{68218049-4CC0-4C8A-97C2-9C8D427B9CA2}"/>
                </a:ext>
              </a:extLst>
            </p:cNvPr>
            <p:cNvSpPr/>
            <p:nvPr/>
          </p:nvSpPr>
          <p:spPr bwMode="auto">
            <a:xfrm>
              <a:off x="6507163" y="3367088"/>
              <a:ext cx="11113" cy="12700"/>
            </a:xfrm>
            <a:custGeom>
              <a:avLst/>
              <a:gdLst>
                <a:gd name="T0" fmla="*/ 8 w 9"/>
                <a:gd name="T1" fmla="*/ 7 h 10"/>
                <a:gd name="T2" fmla="*/ 2 w 9"/>
                <a:gd name="T3" fmla="*/ 9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9"/>
                  </a:cubicBezTo>
                  <a:cubicBezTo>
                    <a:pt x="0" y="8"/>
                    <a:pt x="0" y="5"/>
                    <a:pt x="1" y="3"/>
                  </a:cubicBezTo>
                  <a:cubicBezTo>
                    <a:pt x="2" y="1"/>
                    <a:pt x="4" y="0"/>
                    <a:pt x="6" y="1"/>
                  </a:cubicBezTo>
                  <a:cubicBezTo>
                    <a:pt x="8"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 name="Freeform 8612">
              <a:extLst>
                <a:ext uri="{FF2B5EF4-FFF2-40B4-BE49-F238E27FC236}">
                  <a16:creationId xmlns:a16="http://schemas.microsoft.com/office/drawing/2014/main" id="{EE59DAEE-C425-48FA-B23A-3F1AEA172C2B}"/>
                </a:ext>
              </a:extLst>
            </p:cNvPr>
            <p:cNvSpPr/>
            <p:nvPr/>
          </p:nvSpPr>
          <p:spPr bwMode="auto">
            <a:xfrm>
              <a:off x="6935788" y="3514725"/>
              <a:ext cx="11113" cy="12700"/>
            </a:xfrm>
            <a:custGeom>
              <a:avLst/>
              <a:gdLst>
                <a:gd name="T0" fmla="*/ 8 w 9"/>
                <a:gd name="T1" fmla="*/ 7 h 10"/>
                <a:gd name="T2" fmla="*/ 3 w 9"/>
                <a:gd name="T3" fmla="*/ 8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8"/>
                  </a:cubicBezTo>
                  <a:cubicBezTo>
                    <a:pt x="1" y="7"/>
                    <a:pt x="0" y="5"/>
                    <a:pt x="1" y="3"/>
                  </a:cubicBezTo>
                  <a:cubicBezTo>
                    <a:pt x="2" y="1"/>
                    <a:pt x="5" y="0"/>
                    <a:pt x="7" y="1"/>
                  </a:cubicBezTo>
                  <a:cubicBezTo>
                    <a:pt x="9"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 name="Freeform 8613">
              <a:extLst>
                <a:ext uri="{FF2B5EF4-FFF2-40B4-BE49-F238E27FC236}">
                  <a16:creationId xmlns:a16="http://schemas.microsoft.com/office/drawing/2014/main" id="{544F559F-8E46-468B-87AF-07CC0A7E1F51}"/>
                </a:ext>
              </a:extLst>
            </p:cNvPr>
            <p:cNvSpPr/>
            <p:nvPr/>
          </p:nvSpPr>
          <p:spPr bwMode="auto">
            <a:xfrm>
              <a:off x="6013450" y="3038475"/>
              <a:ext cx="457200" cy="239713"/>
            </a:xfrm>
            <a:custGeom>
              <a:avLst/>
              <a:gdLst>
                <a:gd name="T0" fmla="*/ 287 w 288"/>
                <a:gd name="T1" fmla="*/ 1 h 151"/>
                <a:gd name="T2" fmla="*/ 0 w 288"/>
                <a:gd name="T3" fmla="*/ 151 h 151"/>
                <a:gd name="T4" fmla="*/ 0 w 288"/>
                <a:gd name="T5" fmla="*/ 150 h 151"/>
                <a:gd name="T6" fmla="*/ 288 w 288"/>
                <a:gd name="T7" fmla="*/ 0 h 151"/>
                <a:gd name="T8" fmla="*/ 287 w 288"/>
                <a:gd name="T9" fmla="*/ 1 h 151"/>
              </a:gdLst>
              <a:ahLst/>
              <a:cxnLst>
                <a:cxn ang="0">
                  <a:pos x="T0" y="T1"/>
                </a:cxn>
                <a:cxn ang="0">
                  <a:pos x="T2" y="T3"/>
                </a:cxn>
                <a:cxn ang="0">
                  <a:pos x="T4" y="T5"/>
                </a:cxn>
                <a:cxn ang="0">
                  <a:pos x="T6" y="T7"/>
                </a:cxn>
                <a:cxn ang="0">
                  <a:pos x="T8" y="T9"/>
                </a:cxn>
              </a:cxnLst>
              <a:rect l="0" t="0" r="r" b="b"/>
              <a:pathLst>
                <a:path w="288" h="151">
                  <a:moveTo>
                    <a:pt x="287" y="1"/>
                  </a:moveTo>
                  <a:lnTo>
                    <a:pt x="0" y="151"/>
                  </a:lnTo>
                  <a:lnTo>
                    <a:pt x="0" y="150"/>
                  </a:lnTo>
                  <a:lnTo>
                    <a:pt x="288" y="0"/>
                  </a:lnTo>
                  <a:lnTo>
                    <a:pt x="287" y="1"/>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 name="Freeform 8614">
              <a:extLst>
                <a:ext uri="{FF2B5EF4-FFF2-40B4-BE49-F238E27FC236}">
                  <a16:creationId xmlns:a16="http://schemas.microsoft.com/office/drawing/2014/main" id="{509A374A-1811-4717-8141-995C15171256}"/>
                </a:ext>
              </a:extLst>
            </p:cNvPr>
            <p:cNvSpPr/>
            <p:nvPr/>
          </p:nvSpPr>
          <p:spPr bwMode="auto">
            <a:xfrm>
              <a:off x="6007100" y="3271838"/>
              <a:ext cx="11113" cy="11113"/>
            </a:xfrm>
            <a:custGeom>
              <a:avLst/>
              <a:gdLst>
                <a:gd name="T0" fmla="*/ 8 w 9"/>
                <a:gd name="T1" fmla="*/ 6 h 9"/>
                <a:gd name="T2" fmla="*/ 3 w 9"/>
                <a:gd name="T3" fmla="*/ 8 h 9"/>
                <a:gd name="T4" fmla="*/ 1 w 9"/>
                <a:gd name="T5" fmla="*/ 2 h 9"/>
                <a:gd name="T6" fmla="*/ 7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5" y="9"/>
                    <a:pt x="3" y="8"/>
                  </a:cubicBezTo>
                  <a:cubicBezTo>
                    <a:pt x="1" y="7"/>
                    <a:pt x="0" y="4"/>
                    <a:pt x="1" y="2"/>
                  </a:cubicBezTo>
                  <a:cubicBezTo>
                    <a:pt x="2" y="0"/>
                    <a:pt x="5" y="0"/>
                    <a:pt x="7" y="1"/>
                  </a:cubicBezTo>
                  <a:cubicBezTo>
                    <a:pt x="9"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 name="Freeform 8615">
              <a:extLst>
                <a:ext uri="{FF2B5EF4-FFF2-40B4-BE49-F238E27FC236}">
                  <a16:creationId xmlns:a16="http://schemas.microsoft.com/office/drawing/2014/main" id="{D8FD5EB3-4B6E-4636-99C0-85F71B19E55C}"/>
                </a:ext>
              </a:extLst>
            </p:cNvPr>
            <p:cNvSpPr/>
            <p:nvPr/>
          </p:nvSpPr>
          <p:spPr bwMode="auto">
            <a:xfrm>
              <a:off x="6462713" y="3033713"/>
              <a:ext cx="11113" cy="9525"/>
            </a:xfrm>
            <a:custGeom>
              <a:avLst/>
              <a:gdLst>
                <a:gd name="T0" fmla="*/ 8 w 9"/>
                <a:gd name="T1" fmla="*/ 7 h 9"/>
                <a:gd name="T2" fmla="*/ 2 w 9"/>
                <a:gd name="T3" fmla="*/ 8 h 9"/>
                <a:gd name="T4" fmla="*/ 1 w 9"/>
                <a:gd name="T5" fmla="*/ 2 h 9"/>
                <a:gd name="T6" fmla="*/ 6 w 9"/>
                <a:gd name="T7" fmla="*/ 1 h 9"/>
                <a:gd name="T8" fmla="*/ 8 w 9"/>
                <a:gd name="T9" fmla="*/ 7 h 9"/>
              </a:gdLst>
              <a:ahLst/>
              <a:cxnLst>
                <a:cxn ang="0">
                  <a:pos x="T0" y="T1"/>
                </a:cxn>
                <a:cxn ang="0">
                  <a:pos x="T2" y="T3"/>
                </a:cxn>
                <a:cxn ang="0">
                  <a:pos x="T4" y="T5"/>
                </a:cxn>
                <a:cxn ang="0">
                  <a:pos x="T6" y="T7"/>
                </a:cxn>
                <a:cxn ang="0">
                  <a:pos x="T8" y="T9"/>
                </a:cxn>
              </a:cxnLst>
              <a:rect l="0" t="0" r="r" b="b"/>
              <a:pathLst>
                <a:path w="9" h="9">
                  <a:moveTo>
                    <a:pt x="8" y="7"/>
                  </a:moveTo>
                  <a:cubicBezTo>
                    <a:pt x="7" y="9"/>
                    <a:pt x="4" y="9"/>
                    <a:pt x="2" y="8"/>
                  </a:cubicBezTo>
                  <a:cubicBezTo>
                    <a:pt x="0" y="7"/>
                    <a:pt x="0" y="4"/>
                    <a:pt x="1" y="2"/>
                  </a:cubicBezTo>
                  <a:cubicBezTo>
                    <a:pt x="2" y="1"/>
                    <a:pt x="4" y="0"/>
                    <a:pt x="6" y="1"/>
                  </a:cubicBezTo>
                  <a:cubicBezTo>
                    <a:pt x="8"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 name="Freeform 8616">
              <a:extLst>
                <a:ext uri="{FF2B5EF4-FFF2-40B4-BE49-F238E27FC236}">
                  <a16:creationId xmlns:a16="http://schemas.microsoft.com/office/drawing/2014/main" id="{711BFB3A-19E4-475C-A2FC-EC42FDDBEDF7}"/>
                </a:ext>
              </a:extLst>
            </p:cNvPr>
            <p:cNvSpPr/>
            <p:nvPr/>
          </p:nvSpPr>
          <p:spPr bwMode="auto">
            <a:xfrm>
              <a:off x="5986463" y="3271838"/>
              <a:ext cx="427038" cy="304800"/>
            </a:xfrm>
            <a:custGeom>
              <a:avLst/>
              <a:gdLst>
                <a:gd name="T0" fmla="*/ 268 w 269"/>
                <a:gd name="T1" fmla="*/ 0 h 192"/>
                <a:gd name="T2" fmla="*/ 0 w 269"/>
                <a:gd name="T3" fmla="*/ 192 h 192"/>
                <a:gd name="T4" fmla="*/ 1 w 269"/>
                <a:gd name="T5" fmla="*/ 191 h 192"/>
                <a:gd name="T6" fmla="*/ 269 w 269"/>
                <a:gd name="T7" fmla="*/ 0 h 192"/>
                <a:gd name="T8" fmla="*/ 268 w 269"/>
                <a:gd name="T9" fmla="*/ 0 h 192"/>
              </a:gdLst>
              <a:ahLst/>
              <a:cxnLst>
                <a:cxn ang="0">
                  <a:pos x="T0" y="T1"/>
                </a:cxn>
                <a:cxn ang="0">
                  <a:pos x="T2" y="T3"/>
                </a:cxn>
                <a:cxn ang="0">
                  <a:pos x="T4" y="T5"/>
                </a:cxn>
                <a:cxn ang="0">
                  <a:pos x="T6" y="T7"/>
                </a:cxn>
                <a:cxn ang="0">
                  <a:pos x="T8" y="T9"/>
                </a:cxn>
              </a:cxnLst>
              <a:rect l="0" t="0" r="r" b="b"/>
              <a:pathLst>
                <a:path w="269" h="192">
                  <a:moveTo>
                    <a:pt x="268" y="0"/>
                  </a:moveTo>
                  <a:lnTo>
                    <a:pt x="0" y="192"/>
                  </a:lnTo>
                  <a:lnTo>
                    <a:pt x="1" y="191"/>
                  </a:lnTo>
                  <a:lnTo>
                    <a:pt x="269" y="0"/>
                  </a:lnTo>
                  <a:lnTo>
                    <a:pt x="268" y="0"/>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 name="Freeform 8617">
              <a:extLst>
                <a:ext uri="{FF2B5EF4-FFF2-40B4-BE49-F238E27FC236}">
                  <a16:creationId xmlns:a16="http://schemas.microsoft.com/office/drawing/2014/main" id="{333D4A11-B541-49AC-B662-ED72A49EEDF1}"/>
                </a:ext>
              </a:extLst>
            </p:cNvPr>
            <p:cNvSpPr/>
            <p:nvPr/>
          </p:nvSpPr>
          <p:spPr bwMode="auto">
            <a:xfrm>
              <a:off x="5981700" y="3570288"/>
              <a:ext cx="11113" cy="11113"/>
            </a:xfrm>
            <a:custGeom>
              <a:avLst/>
              <a:gdLst>
                <a:gd name="T0" fmla="*/ 8 w 9"/>
                <a:gd name="T1" fmla="*/ 7 h 10"/>
                <a:gd name="T2" fmla="*/ 2 w 9"/>
                <a:gd name="T3" fmla="*/ 9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9"/>
                  </a:cubicBezTo>
                  <a:cubicBezTo>
                    <a:pt x="0" y="8"/>
                    <a:pt x="0" y="5"/>
                    <a:pt x="1" y="3"/>
                  </a:cubicBezTo>
                  <a:cubicBezTo>
                    <a:pt x="2" y="1"/>
                    <a:pt x="4" y="0"/>
                    <a:pt x="6" y="1"/>
                  </a:cubicBezTo>
                  <a:cubicBezTo>
                    <a:pt x="8"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 name="Freeform 8618">
              <a:extLst>
                <a:ext uri="{FF2B5EF4-FFF2-40B4-BE49-F238E27FC236}">
                  <a16:creationId xmlns:a16="http://schemas.microsoft.com/office/drawing/2014/main" id="{E2C8E917-F60C-43FA-A4D6-FAA4FBE0B521}"/>
                </a:ext>
              </a:extLst>
            </p:cNvPr>
            <p:cNvSpPr/>
            <p:nvPr/>
          </p:nvSpPr>
          <p:spPr bwMode="auto">
            <a:xfrm>
              <a:off x="6407150" y="3265488"/>
              <a:ext cx="9525" cy="11113"/>
            </a:xfrm>
            <a:custGeom>
              <a:avLst/>
              <a:gdLst>
                <a:gd name="T0" fmla="*/ 8 w 9"/>
                <a:gd name="T1" fmla="*/ 7 h 10"/>
                <a:gd name="T2" fmla="*/ 3 w 9"/>
                <a:gd name="T3" fmla="*/ 9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9"/>
                  </a:cubicBezTo>
                  <a:cubicBezTo>
                    <a:pt x="1" y="8"/>
                    <a:pt x="0" y="5"/>
                    <a:pt x="1" y="3"/>
                  </a:cubicBezTo>
                  <a:cubicBezTo>
                    <a:pt x="2" y="1"/>
                    <a:pt x="5" y="0"/>
                    <a:pt x="7" y="1"/>
                  </a:cubicBezTo>
                  <a:cubicBezTo>
                    <a:pt x="9"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 name="Freeform 8619">
              <a:extLst>
                <a:ext uri="{FF2B5EF4-FFF2-40B4-BE49-F238E27FC236}">
                  <a16:creationId xmlns:a16="http://schemas.microsoft.com/office/drawing/2014/main" id="{EC9A240A-6E60-470F-AF0D-EFA01E47AEDD}"/>
                </a:ext>
              </a:extLst>
            </p:cNvPr>
            <p:cNvSpPr/>
            <p:nvPr/>
          </p:nvSpPr>
          <p:spPr bwMode="auto">
            <a:xfrm>
              <a:off x="5929313" y="3506788"/>
              <a:ext cx="542925" cy="466725"/>
            </a:xfrm>
            <a:custGeom>
              <a:avLst/>
              <a:gdLst>
                <a:gd name="T0" fmla="*/ 341 w 342"/>
                <a:gd name="T1" fmla="*/ 2 h 294"/>
                <a:gd name="T2" fmla="*/ 0 w 342"/>
                <a:gd name="T3" fmla="*/ 294 h 294"/>
                <a:gd name="T4" fmla="*/ 1 w 342"/>
                <a:gd name="T5" fmla="*/ 293 h 294"/>
                <a:gd name="T6" fmla="*/ 342 w 342"/>
                <a:gd name="T7" fmla="*/ 0 h 294"/>
                <a:gd name="T8" fmla="*/ 341 w 342"/>
                <a:gd name="T9" fmla="*/ 2 h 294"/>
              </a:gdLst>
              <a:ahLst/>
              <a:cxnLst>
                <a:cxn ang="0">
                  <a:pos x="T0" y="T1"/>
                </a:cxn>
                <a:cxn ang="0">
                  <a:pos x="T2" y="T3"/>
                </a:cxn>
                <a:cxn ang="0">
                  <a:pos x="T4" y="T5"/>
                </a:cxn>
                <a:cxn ang="0">
                  <a:pos x="T6" y="T7"/>
                </a:cxn>
                <a:cxn ang="0">
                  <a:pos x="T8" y="T9"/>
                </a:cxn>
              </a:cxnLst>
              <a:rect l="0" t="0" r="r" b="b"/>
              <a:pathLst>
                <a:path w="342" h="294">
                  <a:moveTo>
                    <a:pt x="341" y="2"/>
                  </a:moveTo>
                  <a:lnTo>
                    <a:pt x="0" y="294"/>
                  </a:lnTo>
                  <a:lnTo>
                    <a:pt x="1" y="293"/>
                  </a:lnTo>
                  <a:lnTo>
                    <a:pt x="342" y="0"/>
                  </a:lnTo>
                  <a:lnTo>
                    <a:pt x="341" y="2"/>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 name="Freeform 8620">
              <a:extLst>
                <a:ext uri="{FF2B5EF4-FFF2-40B4-BE49-F238E27FC236}">
                  <a16:creationId xmlns:a16="http://schemas.microsoft.com/office/drawing/2014/main" id="{296735B3-6FE2-40A5-8D2D-A8BFD0FA8E02}"/>
                </a:ext>
              </a:extLst>
            </p:cNvPr>
            <p:cNvSpPr/>
            <p:nvPr/>
          </p:nvSpPr>
          <p:spPr bwMode="auto">
            <a:xfrm>
              <a:off x="5924550" y="3967163"/>
              <a:ext cx="11113" cy="11113"/>
            </a:xfrm>
            <a:custGeom>
              <a:avLst/>
              <a:gdLst>
                <a:gd name="T0" fmla="*/ 8 w 9"/>
                <a:gd name="T1" fmla="*/ 6 h 9"/>
                <a:gd name="T2" fmla="*/ 2 w 9"/>
                <a:gd name="T3" fmla="*/ 8 h 9"/>
                <a:gd name="T4" fmla="*/ 1 w 9"/>
                <a:gd name="T5" fmla="*/ 2 h 9"/>
                <a:gd name="T6" fmla="*/ 6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4" y="9"/>
                    <a:pt x="2" y="8"/>
                  </a:cubicBezTo>
                  <a:cubicBezTo>
                    <a:pt x="0" y="7"/>
                    <a:pt x="0" y="4"/>
                    <a:pt x="1" y="2"/>
                  </a:cubicBezTo>
                  <a:cubicBezTo>
                    <a:pt x="2" y="0"/>
                    <a:pt x="4" y="0"/>
                    <a:pt x="6" y="1"/>
                  </a:cubicBezTo>
                  <a:cubicBezTo>
                    <a:pt x="8"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 name="Freeform 8621">
              <a:extLst>
                <a:ext uri="{FF2B5EF4-FFF2-40B4-BE49-F238E27FC236}">
                  <a16:creationId xmlns:a16="http://schemas.microsoft.com/office/drawing/2014/main" id="{F0AE0A51-373D-49C4-9E17-C375CA4CC02B}"/>
                </a:ext>
              </a:extLst>
            </p:cNvPr>
            <p:cNvSpPr/>
            <p:nvPr/>
          </p:nvSpPr>
          <p:spPr bwMode="auto">
            <a:xfrm>
              <a:off x="6464300" y="3502025"/>
              <a:ext cx="11113" cy="11113"/>
            </a:xfrm>
            <a:custGeom>
              <a:avLst/>
              <a:gdLst>
                <a:gd name="T0" fmla="*/ 8 w 9"/>
                <a:gd name="T1" fmla="*/ 6 h 9"/>
                <a:gd name="T2" fmla="*/ 2 w 9"/>
                <a:gd name="T3" fmla="*/ 8 h 9"/>
                <a:gd name="T4" fmla="*/ 1 w 9"/>
                <a:gd name="T5" fmla="*/ 2 h 9"/>
                <a:gd name="T6" fmla="*/ 6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4" y="9"/>
                    <a:pt x="2" y="8"/>
                  </a:cubicBezTo>
                  <a:cubicBezTo>
                    <a:pt x="0" y="7"/>
                    <a:pt x="0" y="4"/>
                    <a:pt x="1" y="2"/>
                  </a:cubicBezTo>
                  <a:cubicBezTo>
                    <a:pt x="2" y="0"/>
                    <a:pt x="4" y="0"/>
                    <a:pt x="6" y="1"/>
                  </a:cubicBezTo>
                  <a:cubicBezTo>
                    <a:pt x="8"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 name="Freeform 8622">
              <a:extLst>
                <a:ext uri="{FF2B5EF4-FFF2-40B4-BE49-F238E27FC236}">
                  <a16:creationId xmlns:a16="http://schemas.microsoft.com/office/drawing/2014/main" id="{59295E57-ABB6-429A-96FF-8215B77E4BC4}"/>
                </a:ext>
              </a:extLst>
            </p:cNvPr>
            <p:cNvSpPr/>
            <p:nvPr/>
          </p:nvSpPr>
          <p:spPr bwMode="auto">
            <a:xfrm>
              <a:off x="6526213" y="3432175"/>
              <a:ext cx="376238" cy="514350"/>
            </a:xfrm>
            <a:custGeom>
              <a:avLst/>
              <a:gdLst>
                <a:gd name="T0" fmla="*/ 236 w 237"/>
                <a:gd name="T1" fmla="*/ 324 h 324"/>
                <a:gd name="T2" fmla="*/ 0 w 237"/>
                <a:gd name="T3" fmla="*/ 1 h 324"/>
                <a:gd name="T4" fmla="*/ 1 w 237"/>
                <a:gd name="T5" fmla="*/ 0 h 324"/>
                <a:gd name="T6" fmla="*/ 237 w 237"/>
                <a:gd name="T7" fmla="*/ 323 h 324"/>
                <a:gd name="T8" fmla="*/ 236 w 237"/>
                <a:gd name="T9" fmla="*/ 324 h 324"/>
              </a:gdLst>
              <a:ahLst/>
              <a:cxnLst>
                <a:cxn ang="0">
                  <a:pos x="T0" y="T1"/>
                </a:cxn>
                <a:cxn ang="0">
                  <a:pos x="T2" y="T3"/>
                </a:cxn>
                <a:cxn ang="0">
                  <a:pos x="T4" y="T5"/>
                </a:cxn>
                <a:cxn ang="0">
                  <a:pos x="T6" y="T7"/>
                </a:cxn>
                <a:cxn ang="0">
                  <a:pos x="T8" y="T9"/>
                </a:cxn>
              </a:cxnLst>
              <a:rect l="0" t="0" r="r" b="b"/>
              <a:pathLst>
                <a:path w="236" h="324">
                  <a:moveTo>
                    <a:pt x="236" y="324"/>
                  </a:moveTo>
                  <a:lnTo>
                    <a:pt x="0" y="1"/>
                  </a:lnTo>
                  <a:lnTo>
                    <a:pt x="1" y="0"/>
                  </a:lnTo>
                  <a:lnTo>
                    <a:pt x="237" y="323"/>
                  </a:lnTo>
                  <a:lnTo>
                    <a:pt x="236" y="324"/>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 name="Freeform 8623">
              <a:extLst>
                <a:ext uri="{FF2B5EF4-FFF2-40B4-BE49-F238E27FC236}">
                  <a16:creationId xmlns:a16="http://schemas.microsoft.com/office/drawing/2014/main" id="{C674434D-41B5-487C-B9B5-9FDBB6505756}"/>
                </a:ext>
              </a:extLst>
            </p:cNvPr>
            <p:cNvSpPr/>
            <p:nvPr/>
          </p:nvSpPr>
          <p:spPr bwMode="auto">
            <a:xfrm>
              <a:off x="6519863" y="3427413"/>
              <a:ext cx="11113" cy="11113"/>
            </a:xfrm>
            <a:custGeom>
              <a:avLst/>
              <a:gdLst>
                <a:gd name="T0" fmla="*/ 8 w 9"/>
                <a:gd name="T1" fmla="*/ 7 h 10"/>
                <a:gd name="T2" fmla="*/ 3 w 9"/>
                <a:gd name="T3" fmla="*/ 9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9"/>
                  </a:cubicBezTo>
                  <a:cubicBezTo>
                    <a:pt x="1" y="8"/>
                    <a:pt x="0" y="5"/>
                    <a:pt x="1" y="3"/>
                  </a:cubicBezTo>
                  <a:cubicBezTo>
                    <a:pt x="2" y="1"/>
                    <a:pt x="5" y="0"/>
                    <a:pt x="7" y="1"/>
                  </a:cubicBezTo>
                  <a:cubicBezTo>
                    <a:pt x="9"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 name="Freeform 8624">
              <a:extLst>
                <a:ext uri="{FF2B5EF4-FFF2-40B4-BE49-F238E27FC236}">
                  <a16:creationId xmlns:a16="http://schemas.microsoft.com/office/drawing/2014/main" id="{262ECB12-5845-4259-9450-0AE4FF10E9BC}"/>
                </a:ext>
              </a:extLst>
            </p:cNvPr>
            <p:cNvSpPr/>
            <p:nvPr/>
          </p:nvSpPr>
          <p:spPr bwMode="auto">
            <a:xfrm>
              <a:off x="6894513" y="3938588"/>
              <a:ext cx="11113" cy="12700"/>
            </a:xfrm>
            <a:custGeom>
              <a:avLst/>
              <a:gdLst>
                <a:gd name="T0" fmla="*/ 8 w 9"/>
                <a:gd name="T1" fmla="*/ 7 h 10"/>
                <a:gd name="T2" fmla="*/ 2 w 9"/>
                <a:gd name="T3" fmla="*/ 9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9"/>
                  </a:cubicBezTo>
                  <a:cubicBezTo>
                    <a:pt x="0" y="8"/>
                    <a:pt x="0" y="5"/>
                    <a:pt x="1" y="3"/>
                  </a:cubicBezTo>
                  <a:cubicBezTo>
                    <a:pt x="2" y="1"/>
                    <a:pt x="4" y="0"/>
                    <a:pt x="6" y="1"/>
                  </a:cubicBezTo>
                  <a:cubicBezTo>
                    <a:pt x="8"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nvGrpSpPr>
            <p:cNvPr id="182" name="Grupo 181">
              <a:extLst>
                <a:ext uri="{FF2B5EF4-FFF2-40B4-BE49-F238E27FC236}">
                  <a16:creationId xmlns:a16="http://schemas.microsoft.com/office/drawing/2014/main" id="{5EBFCA26-1BFB-4BF1-9164-A1F548872DDE}"/>
                </a:ext>
              </a:extLst>
            </p:cNvPr>
            <p:cNvGrpSpPr/>
            <p:nvPr/>
          </p:nvGrpSpPr>
          <p:grpSpPr>
            <a:xfrm>
              <a:off x="5765800" y="2744788"/>
              <a:ext cx="1408113" cy="1547813"/>
              <a:chOff x="5765800" y="2744788"/>
              <a:chExt cx="1408113" cy="1547813"/>
            </a:xfrm>
          </p:grpSpPr>
          <p:sp>
            <p:nvSpPr>
              <p:cNvPr id="183" name="Freeform 6658">
                <a:extLst>
                  <a:ext uri="{FF2B5EF4-FFF2-40B4-BE49-F238E27FC236}">
                    <a16:creationId xmlns:a16="http://schemas.microsoft.com/office/drawing/2014/main" id="{6F9EFC5B-72F2-4890-9802-4E2215240253}"/>
                  </a:ext>
                </a:extLst>
              </p:cNvPr>
              <p:cNvSpPr/>
              <p:nvPr/>
            </p:nvSpPr>
            <p:spPr bwMode="auto">
              <a:xfrm>
                <a:off x="6178551" y="2767013"/>
                <a:ext cx="577850" cy="1525588"/>
              </a:xfrm>
              <a:custGeom>
                <a:avLst/>
                <a:gdLst>
                  <a:gd name="T0" fmla="*/ 440 w 486"/>
                  <a:gd name="T1" fmla="*/ 632 h 1281"/>
                  <a:gd name="T2" fmla="*/ 407 w 486"/>
                  <a:gd name="T3" fmla="*/ 404 h 1281"/>
                  <a:gd name="T4" fmla="*/ 388 w 486"/>
                  <a:gd name="T5" fmla="*/ 242 h 1281"/>
                  <a:gd name="T6" fmla="*/ 277 w 486"/>
                  <a:gd name="T7" fmla="*/ 179 h 1281"/>
                  <a:gd name="T8" fmla="*/ 299 w 486"/>
                  <a:gd name="T9" fmla="*/ 109 h 1281"/>
                  <a:gd name="T10" fmla="*/ 289 w 486"/>
                  <a:gd name="T11" fmla="*/ 22 h 1281"/>
                  <a:gd name="T12" fmla="*/ 243 w 486"/>
                  <a:gd name="T13" fmla="*/ 0 h 1281"/>
                  <a:gd name="T14" fmla="*/ 197 w 486"/>
                  <a:gd name="T15" fmla="*/ 22 h 1281"/>
                  <a:gd name="T16" fmla="*/ 187 w 486"/>
                  <a:gd name="T17" fmla="*/ 109 h 1281"/>
                  <a:gd name="T18" fmla="*/ 210 w 486"/>
                  <a:gd name="T19" fmla="*/ 179 h 1281"/>
                  <a:gd name="T20" fmla="*/ 98 w 486"/>
                  <a:gd name="T21" fmla="*/ 242 h 1281"/>
                  <a:gd name="T22" fmla="*/ 79 w 486"/>
                  <a:gd name="T23" fmla="*/ 404 h 1281"/>
                  <a:gd name="T24" fmla="*/ 46 w 486"/>
                  <a:gd name="T25" fmla="*/ 632 h 1281"/>
                  <a:gd name="T26" fmla="*/ 17 w 486"/>
                  <a:gd name="T27" fmla="*/ 687 h 1281"/>
                  <a:gd name="T28" fmla="*/ 23 w 486"/>
                  <a:gd name="T29" fmla="*/ 741 h 1281"/>
                  <a:gd name="T30" fmla="*/ 33 w 486"/>
                  <a:gd name="T31" fmla="*/ 754 h 1281"/>
                  <a:gd name="T32" fmla="*/ 74 w 486"/>
                  <a:gd name="T33" fmla="*/ 709 h 1281"/>
                  <a:gd name="T34" fmla="*/ 138 w 486"/>
                  <a:gd name="T35" fmla="*/ 401 h 1281"/>
                  <a:gd name="T36" fmla="*/ 129 w 486"/>
                  <a:gd name="T37" fmla="*/ 583 h 1281"/>
                  <a:gd name="T38" fmla="*/ 153 w 486"/>
                  <a:gd name="T39" fmla="*/ 921 h 1281"/>
                  <a:gd name="T40" fmla="*/ 170 w 486"/>
                  <a:gd name="T41" fmla="*/ 1173 h 1281"/>
                  <a:gd name="T42" fmla="*/ 136 w 486"/>
                  <a:gd name="T43" fmla="*/ 1247 h 1281"/>
                  <a:gd name="T44" fmla="*/ 145 w 486"/>
                  <a:gd name="T45" fmla="*/ 1266 h 1281"/>
                  <a:gd name="T46" fmla="*/ 162 w 486"/>
                  <a:gd name="T47" fmla="*/ 1275 h 1281"/>
                  <a:gd name="T48" fmla="*/ 177 w 486"/>
                  <a:gd name="T49" fmla="*/ 1265 h 1281"/>
                  <a:gd name="T50" fmla="*/ 198 w 486"/>
                  <a:gd name="T51" fmla="*/ 1261 h 1281"/>
                  <a:gd name="T52" fmla="*/ 213 w 486"/>
                  <a:gd name="T53" fmla="*/ 1185 h 1281"/>
                  <a:gd name="T54" fmla="*/ 219 w 486"/>
                  <a:gd name="T55" fmla="*/ 1040 h 1281"/>
                  <a:gd name="T56" fmla="*/ 231 w 486"/>
                  <a:gd name="T57" fmla="*/ 810 h 1281"/>
                  <a:gd name="T58" fmla="*/ 248 w 486"/>
                  <a:gd name="T59" fmla="*/ 730 h 1281"/>
                  <a:gd name="T60" fmla="*/ 261 w 486"/>
                  <a:gd name="T61" fmla="*/ 974 h 1281"/>
                  <a:gd name="T62" fmla="*/ 269 w 486"/>
                  <a:gd name="T63" fmla="*/ 1161 h 1281"/>
                  <a:gd name="T64" fmla="*/ 273 w 486"/>
                  <a:gd name="T65" fmla="*/ 1240 h 1281"/>
                  <a:gd name="T66" fmla="*/ 305 w 486"/>
                  <a:gd name="T67" fmla="*/ 1272 h 1281"/>
                  <a:gd name="T68" fmla="*/ 310 w 486"/>
                  <a:gd name="T69" fmla="*/ 1268 h 1281"/>
                  <a:gd name="T70" fmla="*/ 330 w 486"/>
                  <a:gd name="T71" fmla="*/ 1271 h 1281"/>
                  <a:gd name="T72" fmla="*/ 340 w 486"/>
                  <a:gd name="T73" fmla="*/ 1256 h 1281"/>
                  <a:gd name="T74" fmla="*/ 309 w 486"/>
                  <a:gd name="T75" fmla="*/ 1191 h 1281"/>
                  <a:gd name="T76" fmla="*/ 334 w 486"/>
                  <a:gd name="T77" fmla="*/ 952 h 1281"/>
                  <a:gd name="T78" fmla="*/ 361 w 486"/>
                  <a:gd name="T79" fmla="*/ 719 h 1281"/>
                  <a:gd name="T80" fmla="*/ 335 w 486"/>
                  <a:gd name="T81" fmla="*/ 482 h 1281"/>
                  <a:gd name="T82" fmla="*/ 402 w 486"/>
                  <a:gd name="T83" fmla="*/ 638 h 1281"/>
                  <a:gd name="T84" fmla="*/ 445 w 486"/>
                  <a:gd name="T85" fmla="*/ 743 h 1281"/>
                  <a:gd name="T86" fmla="*/ 449 w 486"/>
                  <a:gd name="T87" fmla="*/ 708 h 1281"/>
                  <a:gd name="T88" fmla="*/ 457 w 486"/>
                  <a:gd name="T89" fmla="*/ 675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6" h="1281">
                    <a:moveTo>
                      <a:pt x="482" y="687"/>
                    </a:moveTo>
                    <a:cubicBezTo>
                      <a:pt x="479" y="684"/>
                      <a:pt x="473" y="676"/>
                      <a:pt x="469" y="662"/>
                    </a:cubicBezTo>
                    <a:cubicBezTo>
                      <a:pt x="464" y="649"/>
                      <a:pt x="446" y="642"/>
                      <a:pt x="440" y="632"/>
                    </a:cubicBezTo>
                    <a:cubicBezTo>
                      <a:pt x="435" y="621"/>
                      <a:pt x="431" y="589"/>
                      <a:pt x="431" y="554"/>
                    </a:cubicBezTo>
                    <a:cubicBezTo>
                      <a:pt x="430" y="519"/>
                      <a:pt x="423" y="479"/>
                      <a:pt x="417" y="462"/>
                    </a:cubicBezTo>
                    <a:cubicBezTo>
                      <a:pt x="411" y="444"/>
                      <a:pt x="405" y="425"/>
                      <a:pt x="407" y="404"/>
                    </a:cubicBezTo>
                    <a:cubicBezTo>
                      <a:pt x="409" y="382"/>
                      <a:pt x="408" y="360"/>
                      <a:pt x="405" y="349"/>
                    </a:cubicBezTo>
                    <a:cubicBezTo>
                      <a:pt x="403" y="337"/>
                      <a:pt x="401" y="338"/>
                      <a:pt x="406" y="315"/>
                    </a:cubicBezTo>
                    <a:cubicBezTo>
                      <a:pt x="410" y="292"/>
                      <a:pt x="401" y="267"/>
                      <a:pt x="388" y="242"/>
                    </a:cubicBezTo>
                    <a:cubicBezTo>
                      <a:pt x="374" y="218"/>
                      <a:pt x="344" y="218"/>
                      <a:pt x="337" y="212"/>
                    </a:cubicBezTo>
                    <a:cubicBezTo>
                      <a:pt x="329" y="206"/>
                      <a:pt x="314" y="203"/>
                      <a:pt x="300" y="195"/>
                    </a:cubicBezTo>
                    <a:cubicBezTo>
                      <a:pt x="286" y="187"/>
                      <a:pt x="277" y="185"/>
                      <a:pt x="277" y="179"/>
                    </a:cubicBezTo>
                    <a:cubicBezTo>
                      <a:pt x="277" y="173"/>
                      <a:pt x="276" y="158"/>
                      <a:pt x="282" y="146"/>
                    </a:cubicBezTo>
                    <a:cubicBezTo>
                      <a:pt x="287" y="134"/>
                      <a:pt x="287" y="122"/>
                      <a:pt x="287" y="122"/>
                    </a:cubicBezTo>
                    <a:cubicBezTo>
                      <a:pt x="294" y="125"/>
                      <a:pt x="294" y="120"/>
                      <a:pt x="299" y="109"/>
                    </a:cubicBezTo>
                    <a:cubicBezTo>
                      <a:pt x="304" y="98"/>
                      <a:pt x="306" y="90"/>
                      <a:pt x="305" y="85"/>
                    </a:cubicBezTo>
                    <a:cubicBezTo>
                      <a:pt x="304" y="79"/>
                      <a:pt x="298" y="80"/>
                      <a:pt x="298" y="80"/>
                    </a:cubicBezTo>
                    <a:cubicBezTo>
                      <a:pt x="298" y="80"/>
                      <a:pt x="308" y="45"/>
                      <a:pt x="289" y="22"/>
                    </a:cubicBezTo>
                    <a:cubicBezTo>
                      <a:pt x="275" y="4"/>
                      <a:pt x="253" y="1"/>
                      <a:pt x="245" y="0"/>
                    </a:cubicBezTo>
                    <a:cubicBezTo>
                      <a:pt x="245" y="0"/>
                      <a:pt x="245" y="0"/>
                      <a:pt x="245" y="0"/>
                    </a:cubicBezTo>
                    <a:cubicBezTo>
                      <a:pt x="245" y="0"/>
                      <a:pt x="244" y="0"/>
                      <a:pt x="243" y="0"/>
                    </a:cubicBezTo>
                    <a:cubicBezTo>
                      <a:pt x="242" y="0"/>
                      <a:pt x="241" y="0"/>
                      <a:pt x="241" y="0"/>
                    </a:cubicBezTo>
                    <a:cubicBezTo>
                      <a:pt x="241" y="0"/>
                      <a:pt x="241" y="0"/>
                      <a:pt x="241" y="0"/>
                    </a:cubicBezTo>
                    <a:cubicBezTo>
                      <a:pt x="233" y="1"/>
                      <a:pt x="211" y="4"/>
                      <a:pt x="197" y="22"/>
                    </a:cubicBezTo>
                    <a:cubicBezTo>
                      <a:pt x="178" y="45"/>
                      <a:pt x="188" y="80"/>
                      <a:pt x="188" y="80"/>
                    </a:cubicBezTo>
                    <a:cubicBezTo>
                      <a:pt x="188" y="80"/>
                      <a:pt x="182" y="79"/>
                      <a:pt x="181" y="85"/>
                    </a:cubicBezTo>
                    <a:cubicBezTo>
                      <a:pt x="180" y="90"/>
                      <a:pt x="182" y="98"/>
                      <a:pt x="187" y="109"/>
                    </a:cubicBezTo>
                    <a:cubicBezTo>
                      <a:pt x="192" y="120"/>
                      <a:pt x="193" y="125"/>
                      <a:pt x="199" y="122"/>
                    </a:cubicBezTo>
                    <a:cubicBezTo>
                      <a:pt x="199" y="122"/>
                      <a:pt x="199" y="134"/>
                      <a:pt x="204" y="146"/>
                    </a:cubicBezTo>
                    <a:cubicBezTo>
                      <a:pt x="210" y="158"/>
                      <a:pt x="210" y="173"/>
                      <a:pt x="210" y="179"/>
                    </a:cubicBezTo>
                    <a:cubicBezTo>
                      <a:pt x="210" y="185"/>
                      <a:pt x="200" y="187"/>
                      <a:pt x="186" y="195"/>
                    </a:cubicBezTo>
                    <a:cubicBezTo>
                      <a:pt x="172" y="203"/>
                      <a:pt x="157" y="206"/>
                      <a:pt x="149" y="212"/>
                    </a:cubicBezTo>
                    <a:cubicBezTo>
                      <a:pt x="142" y="218"/>
                      <a:pt x="112" y="218"/>
                      <a:pt x="98" y="242"/>
                    </a:cubicBezTo>
                    <a:cubicBezTo>
                      <a:pt x="85" y="267"/>
                      <a:pt x="76" y="292"/>
                      <a:pt x="80" y="315"/>
                    </a:cubicBezTo>
                    <a:cubicBezTo>
                      <a:pt x="85" y="338"/>
                      <a:pt x="83" y="337"/>
                      <a:pt x="81" y="349"/>
                    </a:cubicBezTo>
                    <a:cubicBezTo>
                      <a:pt x="78" y="360"/>
                      <a:pt x="77" y="382"/>
                      <a:pt x="79" y="404"/>
                    </a:cubicBezTo>
                    <a:cubicBezTo>
                      <a:pt x="81" y="425"/>
                      <a:pt x="75" y="444"/>
                      <a:pt x="69" y="462"/>
                    </a:cubicBezTo>
                    <a:cubicBezTo>
                      <a:pt x="63" y="479"/>
                      <a:pt x="56" y="519"/>
                      <a:pt x="56" y="554"/>
                    </a:cubicBezTo>
                    <a:cubicBezTo>
                      <a:pt x="55" y="589"/>
                      <a:pt x="51" y="621"/>
                      <a:pt x="46" y="632"/>
                    </a:cubicBezTo>
                    <a:cubicBezTo>
                      <a:pt x="41" y="642"/>
                      <a:pt x="22" y="649"/>
                      <a:pt x="17" y="662"/>
                    </a:cubicBezTo>
                    <a:cubicBezTo>
                      <a:pt x="13" y="676"/>
                      <a:pt x="7" y="684"/>
                      <a:pt x="4" y="687"/>
                    </a:cubicBezTo>
                    <a:cubicBezTo>
                      <a:pt x="0" y="691"/>
                      <a:pt x="11" y="697"/>
                      <a:pt x="17" y="687"/>
                    </a:cubicBezTo>
                    <a:cubicBezTo>
                      <a:pt x="22" y="678"/>
                      <a:pt x="26" y="673"/>
                      <a:pt x="29" y="675"/>
                    </a:cubicBezTo>
                    <a:cubicBezTo>
                      <a:pt x="32" y="676"/>
                      <a:pt x="28" y="693"/>
                      <a:pt x="24" y="711"/>
                    </a:cubicBezTo>
                    <a:cubicBezTo>
                      <a:pt x="20" y="729"/>
                      <a:pt x="16" y="741"/>
                      <a:pt x="23" y="741"/>
                    </a:cubicBezTo>
                    <a:cubicBezTo>
                      <a:pt x="30" y="741"/>
                      <a:pt x="35" y="714"/>
                      <a:pt x="37" y="708"/>
                    </a:cubicBezTo>
                    <a:cubicBezTo>
                      <a:pt x="39" y="702"/>
                      <a:pt x="39" y="722"/>
                      <a:pt x="33" y="735"/>
                    </a:cubicBezTo>
                    <a:cubicBezTo>
                      <a:pt x="28" y="749"/>
                      <a:pt x="29" y="754"/>
                      <a:pt x="33" y="754"/>
                    </a:cubicBezTo>
                    <a:cubicBezTo>
                      <a:pt x="37" y="755"/>
                      <a:pt x="41" y="743"/>
                      <a:pt x="41" y="743"/>
                    </a:cubicBezTo>
                    <a:cubicBezTo>
                      <a:pt x="41" y="743"/>
                      <a:pt x="49" y="749"/>
                      <a:pt x="58" y="728"/>
                    </a:cubicBezTo>
                    <a:cubicBezTo>
                      <a:pt x="58" y="728"/>
                      <a:pt x="66" y="734"/>
                      <a:pt x="74" y="709"/>
                    </a:cubicBezTo>
                    <a:cubicBezTo>
                      <a:pt x="82" y="685"/>
                      <a:pt x="88" y="653"/>
                      <a:pt x="85" y="638"/>
                    </a:cubicBezTo>
                    <a:cubicBezTo>
                      <a:pt x="82" y="623"/>
                      <a:pt x="119" y="558"/>
                      <a:pt x="123" y="502"/>
                    </a:cubicBezTo>
                    <a:cubicBezTo>
                      <a:pt x="127" y="447"/>
                      <a:pt x="135" y="404"/>
                      <a:pt x="138" y="401"/>
                    </a:cubicBezTo>
                    <a:cubicBezTo>
                      <a:pt x="141" y="398"/>
                      <a:pt x="158" y="453"/>
                      <a:pt x="151" y="482"/>
                    </a:cubicBezTo>
                    <a:cubicBezTo>
                      <a:pt x="144" y="512"/>
                      <a:pt x="143" y="526"/>
                      <a:pt x="142" y="531"/>
                    </a:cubicBezTo>
                    <a:cubicBezTo>
                      <a:pt x="142" y="537"/>
                      <a:pt x="132" y="559"/>
                      <a:pt x="129" y="583"/>
                    </a:cubicBezTo>
                    <a:cubicBezTo>
                      <a:pt x="126" y="608"/>
                      <a:pt x="116" y="634"/>
                      <a:pt x="125" y="719"/>
                    </a:cubicBezTo>
                    <a:cubicBezTo>
                      <a:pt x="135" y="804"/>
                      <a:pt x="150" y="832"/>
                      <a:pt x="152" y="849"/>
                    </a:cubicBezTo>
                    <a:cubicBezTo>
                      <a:pt x="154" y="866"/>
                      <a:pt x="154" y="912"/>
                      <a:pt x="153" y="921"/>
                    </a:cubicBezTo>
                    <a:cubicBezTo>
                      <a:pt x="153" y="930"/>
                      <a:pt x="150" y="942"/>
                      <a:pt x="149" y="952"/>
                    </a:cubicBezTo>
                    <a:cubicBezTo>
                      <a:pt x="148" y="961"/>
                      <a:pt x="134" y="995"/>
                      <a:pt x="150" y="1061"/>
                    </a:cubicBezTo>
                    <a:cubicBezTo>
                      <a:pt x="166" y="1127"/>
                      <a:pt x="170" y="1166"/>
                      <a:pt x="170" y="1173"/>
                    </a:cubicBezTo>
                    <a:cubicBezTo>
                      <a:pt x="170" y="1180"/>
                      <a:pt x="166" y="1181"/>
                      <a:pt x="170" y="1191"/>
                    </a:cubicBezTo>
                    <a:cubicBezTo>
                      <a:pt x="173" y="1200"/>
                      <a:pt x="160" y="1220"/>
                      <a:pt x="151" y="1229"/>
                    </a:cubicBezTo>
                    <a:cubicBezTo>
                      <a:pt x="141" y="1237"/>
                      <a:pt x="137" y="1243"/>
                      <a:pt x="136" y="1247"/>
                    </a:cubicBezTo>
                    <a:cubicBezTo>
                      <a:pt x="135" y="1252"/>
                      <a:pt x="135" y="1256"/>
                      <a:pt x="138" y="1256"/>
                    </a:cubicBezTo>
                    <a:cubicBezTo>
                      <a:pt x="138" y="1256"/>
                      <a:pt x="137" y="1260"/>
                      <a:pt x="140" y="1263"/>
                    </a:cubicBezTo>
                    <a:cubicBezTo>
                      <a:pt x="142" y="1267"/>
                      <a:pt x="145" y="1266"/>
                      <a:pt x="145" y="1266"/>
                    </a:cubicBezTo>
                    <a:cubicBezTo>
                      <a:pt x="145" y="1266"/>
                      <a:pt x="145" y="1270"/>
                      <a:pt x="149" y="1271"/>
                    </a:cubicBezTo>
                    <a:cubicBezTo>
                      <a:pt x="154" y="1272"/>
                      <a:pt x="155" y="1271"/>
                      <a:pt x="155" y="1271"/>
                    </a:cubicBezTo>
                    <a:cubicBezTo>
                      <a:pt x="155" y="1271"/>
                      <a:pt x="158" y="1275"/>
                      <a:pt x="162" y="1275"/>
                    </a:cubicBezTo>
                    <a:cubicBezTo>
                      <a:pt x="167" y="1275"/>
                      <a:pt x="168" y="1271"/>
                      <a:pt x="169" y="1268"/>
                    </a:cubicBezTo>
                    <a:cubicBezTo>
                      <a:pt x="169" y="1266"/>
                      <a:pt x="171" y="1260"/>
                      <a:pt x="174" y="1260"/>
                    </a:cubicBezTo>
                    <a:cubicBezTo>
                      <a:pt x="176" y="1260"/>
                      <a:pt x="178" y="1262"/>
                      <a:pt x="177" y="1265"/>
                    </a:cubicBezTo>
                    <a:cubicBezTo>
                      <a:pt x="176" y="1267"/>
                      <a:pt x="175" y="1268"/>
                      <a:pt x="174" y="1272"/>
                    </a:cubicBezTo>
                    <a:cubicBezTo>
                      <a:pt x="172" y="1276"/>
                      <a:pt x="176" y="1281"/>
                      <a:pt x="186" y="1279"/>
                    </a:cubicBezTo>
                    <a:cubicBezTo>
                      <a:pt x="196" y="1277"/>
                      <a:pt x="192" y="1268"/>
                      <a:pt x="198" y="1261"/>
                    </a:cubicBezTo>
                    <a:cubicBezTo>
                      <a:pt x="204" y="1255"/>
                      <a:pt x="206" y="1249"/>
                      <a:pt x="206" y="1240"/>
                    </a:cubicBezTo>
                    <a:cubicBezTo>
                      <a:pt x="206" y="1230"/>
                      <a:pt x="216" y="1232"/>
                      <a:pt x="215" y="1215"/>
                    </a:cubicBezTo>
                    <a:cubicBezTo>
                      <a:pt x="213" y="1199"/>
                      <a:pt x="210" y="1194"/>
                      <a:pt x="213" y="1185"/>
                    </a:cubicBezTo>
                    <a:cubicBezTo>
                      <a:pt x="216" y="1176"/>
                      <a:pt x="211" y="1166"/>
                      <a:pt x="210" y="1161"/>
                    </a:cubicBezTo>
                    <a:cubicBezTo>
                      <a:pt x="210" y="1157"/>
                      <a:pt x="211" y="1117"/>
                      <a:pt x="212" y="1106"/>
                    </a:cubicBezTo>
                    <a:cubicBezTo>
                      <a:pt x="214" y="1095"/>
                      <a:pt x="221" y="1056"/>
                      <a:pt x="219" y="1040"/>
                    </a:cubicBezTo>
                    <a:cubicBezTo>
                      <a:pt x="218" y="1025"/>
                      <a:pt x="227" y="1013"/>
                      <a:pt x="218" y="974"/>
                    </a:cubicBezTo>
                    <a:cubicBezTo>
                      <a:pt x="209" y="935"/>
                      <a:pt x="224" y="940"/>
                      <a:pt x="223" y="900"/>
                    </a:cubicBezTo>
                    <a:cubicBezTo>
                      <a:pt x="222" y="860"/>
                      <a:pt x="233" y="847"/>
                      <a:pt x="231" y="810"/>
                    </a:cubicBezTo>
                    <a:cubicBezTo>
                      <a:pt x="228" y="773"/>
                      <a:pt x="236" y="752"/>
                      <a:pt x="237" y="732"/>
                    </a:cubicBezTo>
                    <a:cubicBezTo>
                      <a:pt x="238" y="718"/>
                      <a:pt x="240" y="713"/>
                      <a:pt x="242" y="711"/>
                    </a:cubicBezTo>
                    <a:cubicBezTo>
                      <a:pt x="244" y="713"/>
                      <a:pt x="247" y="717"/>
                      <a:pt x="248" y="730"/>
                    </a:cubicBezTo>
                    <a:cubicBezTo>
                      <a:pt x="249" y="751"/>
                      <a:pt x="254" y="773"/>
                      <a:pt x="252" y="810"/>
                    </a:cubicBezTo>
                    <a:cubicBezTo>
                      <a:pt x="249" y="847"/>
                      <a:pt x="256" y="860"/>
                      <a:pt x="256" y="900"/>
                    </a:cubicBezTo>
                    <a:cubicBezTo>
                      <a:pt x="255" y="940"/>
                      <a:pt x="270" y="935"/>
                      <a:pt x="261" y="974"/>
                    </a:cubicBezTo>
                    <a:cubicBezTo>
                      <a:pt x="252" y="1013"/>
                      <a:pt x="257" y="1025"/>
                      <a:pt x="256" y="1040"/>
                    </a:cubicBezTo>
                    <a:cubicBezTo>
                      <a:pt x="255" y="1056"/>
                      <a:pt x="265" y="1095"/>
                      <a:pt x="267" y="1106"/>
                    </a:cubicBezTo>
                    <a:cubicBezTo>
                      <a:pt x="268" y="1117"/>
                      <a:pt x="269" y="1157"/>
                      <a:pt x="269" y="1161"/>
                    </a:cubicBezTo>
                    <a:cubicBezTo>
                      <a:pt x="268" y="1166"/>
                      <a:pt x="263" y="1176"/>
                      <a:pt x="266" y="1185"/>
                    </a:cubicBezTo>
                    <a:cubicBezTo>
                      <a:pt x="269" y="1194"/>
                      <a:pt x="266" y="1199"/>
                      <a:pt x="264" y="1215"/>
                    </a:cubicBezTo>
                    <a:cubicBezTo>
                      <a:pt x="263" y="1232"/>
                      <a:pt x="273" y="1230"/>
                      <a:pt x="273" y="1240"/>
                    </a:cubicBezTo>
                    <a:cubicBezTo>
                      <a:pt x="273" y="1249"/>
                      <a:pt x="275" y="1255"/>
                      <a:pt x="281" y="1261"/>
                    </a:cubicBezTo>
                    <a:cubicBezTo>
                      <a:pt x="287" y="1268"/>
                      <a:pt x="283" y="1277"/>
                      <a:pt x="293" y="1279"/>
                    </a:cubicBezTo>
                    <a:cubicBezTo>
                      <a:pt x="303" y="1281"/>
                      <a:pt x="307" y="1276"/>
                      <a:pt x="305" y="1272"/>
                    </a:cubicBezTo>
                    <a:cubicBezTo>
                      <a:pt x="304" y="1268"/>
                      <a:pt x="303" y="1267"/>
                      <a:pt x="302" y="1265"/>
                    </a:cubicBezTo>
                    <a:cubicBezTo>
                      <a:pt x="301" y="1262"/>
                      <a:pt x="303" y="1260"/>
                      <a:pt x="305" y="1260"/>
                    </a:cubicBezTo>
                    <a:cubicBezTo>
                      <a:pt x="308" y="1260"/>
                      <a:pt x="310" y="1266"/>
                      <a:pt x="310" y="1268"/>
                    </a:cubicBezTo>
                    <a:cubicBezTo>
                      <a:pt x="311" y="1271"/>
                      <a:pt x="312" y="1275"/>
                      <a:pt x="316" y="1275"/>
                    </a:cubicBezTo>
                    <a:cubicBezTo>
                      <a:pt x="321" y="1275"/>
                      <a:pt x="324" y="1271"/>
                      <a:pt x="324" y="1271"/>
                    </a:cubicBezTo>
                    <a:cubicBezTo>
                      <a:pt x="324" y="1271"/>
                      <a:pt x="325" y="1272"/>
                      <a:pt x="330" y="1271"/>
                    </a:cubicBezTo>
                    <a:cubicBezTo>
                      <a:pt x="334" y="1270"/>
                      <a:pt x="334" y="1266"/>
                      <a:pt x="334" y="1266"/>
                    </a:cubicBezTo>
                    <a:cubicBezTo>
                      <a:pt x="334" y="1266"/>
                      <a:pt x="337" y="1267"/>
                      <a:pt x="339" y="1263"/>
                    </a:cubicBezTo>
                    <a:cubicBezTo>
                      <a:pt x="342" y="1260"/>
                      <a:pt x="340" y="1256"/>
                      <a:pt x="340" y="1256"/>
                    </a:cubicBezTo>
                    <a:cubicBezTo>
                      <a:pt x="344" y="1256"/>
                      <a:pt x="344" y="1252"/>
                      <a:pt x="343" y="1247"/>
                    </a:cubicBezTo>
                    <a:cubicBezTo>
                      <a:pt x="342" y="1243"/>
                      <a:pt x="338" y="1237"/>
                      <a:pt x="328" y="1229"/>
                    </a:cubicBezTo>
                    <a:cubicBezTo>
                      <a:pt x="319" y="1220"/>
                      <a:pt x="305" y="1200"/>
                      <a:pt x="309" y="1191"/>
                    </a:cubicBezTo>
                    <a:cubicBezTo>
                      <a:pt x="313" y="1181"/>
                      <a:pt x="309" y="1180"/>
                      <a:pt x="309" y="1173"/>
                    </a:cubicBezTo>
                    <a:cubicBezTo>
                      <a:pt x="309" y="1166"/>
                      <a:pt x="313" y="1127"/>
                      <a:pt x="329" y="1061"/>
                    </a:cubicBezTo>
                    <a:cubicBezTo>
                      <a:pt x="345" y="995"/>
                      <a:pt x="334" y="961"/>
                      <a:pt x="334" y="952"/>
                    </a:cubicBezTo>
                    <a:cubicBezTo>
                      <a:pt x="333" y="942"/>
                      <a:pt x="330" y="930"/>
                      <a:pt x="329" y="921"/>
                    </a:cubicBezTo>
                    <a:cubicBezTo>
                      <a:pt x="329" y="912"/>
                      <a:pt x="332" y="866"/>
                      <a:pt x="334" y="849"/>
                    </a:cubicBezTo>
                    <a:cubicBezTo>
                      <a:pt x="336" y="832"/>
                      <a:pt x="351" y="804"/>
                      <a:pt x="361" y="719"/>
                    </a:cubicBezTo>
                    <a:cubicBezTo>
                      <a:pt x="371" y="634"/>
                      <a:pt x="353" y="608"/>
                      <a:pt x="350" y="583"/>
                    </a:cubicBezTo>
                    <a:cubicBezTo>
                      <a:pt x="347" y="559"/>
                      <a:pt x="344" y="537"/>
                      <a:pt x="344" y="531"/>
                    </a:cubicBezTo>
                    <a:cubicBezTo>
                      <a:pt x="343" y="526"/>
                      <a:pt x="342" y="512"/>
                      <a:pt x="335" y="482"/>
                    </a:cubicBezTo>
                    <a:cubicBezTo>
                      <a:pt x="328" y="453"/>
                      <a:pt x="345" y="398"/>
                      <a:pt x="348" y="401"/>
                    </a:cubicBezTo>
                    <a:cubicBezTo>
                      <a:pt x="351" y="404"/>
                      <a:pt x="359" y="447"/>
                      <a:pt x="363" y="502"/>
                    </a:cubicBezTo>
                    <a:cubicBezTo>
                      <a:pt x="368" y="558"/>
                      <a:pt x="405" y="623"/>
                      <a:pt x="402" y="638"/>
                    </a:cubicBezTo>
                    <a:cubicBezTo>
                      <a:pt x="399" y="653"/>
                      <a:pt x="405" y="685"/>
                      <a:pt x="412" y="709"/>
                    </a:cubicBezTo>
                    <a:cubicBezTo>
                      <a:pt x="420" y="734"/>
                      <a:pt x="428" y="728"/>
                      <a:pt x="428" y="728"/>
                    </a:cubicBezTo>
                    <a:cubicBezTo>
                      <a:pt x="437" y="749"/>
                      <a:pt x="445" y="743"/>
                      <a:pt x="445" y="743"/>
                    </a:cubicBezTo>
                    <a:cubicBezTo>
                      <a:pt x="445" y="743"/>
                      <a:pt x="449" y="755"/>
                      <a:pt x="453" y="754"/>
                    </a:cubicBezTo>
                    <a:cubicBezTo>
                      <a:pt x="457" y="754"/>
                      <a:pt x="458" y="749"/>
                      <a:pt x="453" y="735"/>
                    </a:cubicBezTo>
                    <a:cubicBezTo>
                      <a:pt x="448" y="722"/>
                      <a:pt x="447" y="702"/>
                      <a:pt x="449" y="708"/>
                    </a:cubicBezTo>
                    <a:cubicBezTo>
                      <a:pt x="451" y="714"/>
                      <a:pt x="456" y="741"/>
                      <a:pt x="463" y="741"/>
                    </a:cubicBezTo>
                    <a:cubicBezTo>
                      <a:pt x="471" y="741"/>
                      <a:pt x="467" y="729"/>
                      <a:pt x="462" y="711"/>
                    </a:cubicBezTo>
                    <a:cubicBezTo>
                      <a:pt x="458" y="693"/>
                      <a:pt x="454" y="676"/>
                      <a:pt x="457" y="675"/>
                    </a:cubicBezTo>
                    <a:cubicBezTo>
                      <a:pt x="460" y="673"/>
                      <a:pt x="464" y="678"/>
                      <a:pt x="469" y="687"/>
                    </a:cubicBezTo>
                    <a:cubicBezTo>
                      <a:pt x="475" y="697"/>
                      <a:pt x="486" y="691"/>
                      <a:pt x="482" y="687"/>
                    </a:cubicBezTo>
                    <a:close/>
                  </a:path>
                </a:pathLst>
              </a:custGeom>
              <a:solidFill>
                <a:srgbClr val="DEB2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 name="Freeform 6659">
                <a:extLst>
                  <a:ext uri="{FF2B5EF4-FFF2-40B4-BE49-F238E27FC236}">
                    <a16:creationId xmlns:a16="http://schemas.microsoft.com/office/drawing/2014/main" id="{700254BA-C7EB-4D32-A843-CA4A9873EC3F}"/>
                  </a:ext>
                </a:extLst>
              </p:cNvPr>
              <p:cNvSpPr/>
              <p:nvPr/>
            </p:nvSpPr>
            <p:spPr bwMode="auto">
              <a:xfrm>
                <a:off x="6302376" y="3044825"/>
                <a:ext cx="112713" cy="184150"/>
              </a:xfrm>
              <a:custGeom>
                <a:avLst/>
                <a:gdLst>
                  <a:gd name="T0" fmla="*/ 7 w 94"/>
                  <a:gd name="T1" fmla="*/ 8 h 154"/>
                  <a:gd name="T2" fmla="*/ 21 w 94"/>
                  <a:gd name="T3" fmla="*/ 6 h 154"/>
                  <a:gd name="T4" fmla="*/ 47 w 94"/>
                  <a:gd name="T5" fmla="*/ 7 h 154"/>
                  <a:gd name="T6" fmla="*/ 91 w 94"/>
                  <a:gd name="T7" fmla="*/ 25 h 154"/>
                  <a:gd name="T8" fmla="*/ 84 w 94"/>
                  <a:gd name="T9" fmla="*/ 64 h 154"/>
                  <a:gd name="T10" fmla="*/ 76 w 94"/>
                  <a:gd name="T11" fmla="*/ 115 h 154"/>
                  <a:gd name="T12" fmla="*/ 62 w 94"/>
                  <a:gd name="T13" fmla="*/ 151 h 154"/>
                  <a:gd name="T14" fmla="*/ 33 w 94"/>
                  <a:gd name="T15" fmla="*/ 88 h 154"/>
                  <a:gd name="T16" fmla="*/ 15 w 94"/>
                  <a:gd name="T17" fmla="*/ 38 h 154"/>
                  <a:gd name="T18" fmla="*/ 7 w 94"/>
                  <a:gd name="T19"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154">
                    <a:moveTo>
                      <a:pt x="7" y="8"/>
                    </a:moveTo>
                    <a:cubicBezTo>
                      <a:pt x="7" y="8"/>
                      <a:pt x="14" y="0"/>
                      <a:pt x="21" y="6"/>
                    </a:cubicBezTo>
                    <a:cubicBezTo>
                      <a:pt x="28" y="12"/>
                      <a:pt x="39" y="10"/>
                      <a:pt x="47" y="7"/>
                    </a:cubicBezTo>
                    <a:cubicBezTo>
                      <a:pt x="55" y="3"/>
                      <a:pt x="94" y="8"/>
                      <a:pt x="91" y="25"/>
                    </a:cubicBezTo>
                    <a:cubicBezTo>
                      <a:pt x="88" y="41"/>
                      <a:pt x="84" y="41"/>
                      <a:pt x="84" y="64"/>
                    </a:cubicBezTo>
                    <a:cubicBezTo>
                      <a:pt x="84" y="86"/>
                      <a:pt x="73" y="93"/>
                      <a:pt x="76" y="115"/>
                    </a:cubicBezTo>
                    <a:cubicBezTo>
                      <a:pt x="79" y="136"/>
                      <a:pt x="72" y="148"/>
                      <a:pt x="62" y="151"/>
                    </a:cubicBezTo>
                    <a:cubicBezTo>
                      <a:pt x="53" y="154"/>
                      <a:pt x="34" y="125"/>
                      <a:pt x="33" y="88"/>
                    </a:cubicBezTo>
                    <a:cubicBezTo>
                      <a:pt x="32" y="51"/>
                      <a:pt x="24" y="44"/>
                      <a:pt x="15" y="38"/>
                    </a:cubicBezTo>
                    <a:cubicBezTo>
                      <a:pt x="6" y="31"/>
                      <a:pt x="0" y="18"/>
                      <a:pt x="7"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 name="Freeform 6660">
                <a:extLst>
                  <a:ext uri="{FF2B5EF4-FFF2-40B4-BE49-F238E27FC236}">
                    <a16:creationId xmlns:a16="http://schemas.microsoft.com/office/drawing/2014/main" id="{0EFD4D33-8A52-42B0-B43B-33BD889FCB47}"/>
                  </a:ext>
                </a:extLst>
              </p:cNvPr>
              <p:cNvSpPr/>
              <p:nvPr/>
            </p:nvSpPr>
            <p:spPr bwMode="auto">
              <a:xfrm>
                <a:off x="6311901" y="3055938"/>
                <a:ext cx="90488" cy="144463"/>
              </a:xfrm>
              <a:custGeom>
                <a:avLst/>
                <a:gdLst>
                  <a:gd name="T0" fmla="*/ 50 w 76"/>
                  <a:gd name="T1" fmla="*/ 2 h 121"/>
                  <a:gd name="T2" fmla="*/ 16 w 76"/>
                  <a:gd name="T3" fmla="*/ 7 h 121"/>
                  <a:gd name="T4" fmla="*/ 9 w 76"/>
                  <a:gd name="T5" fmla="*/ 21 h 121"/>
                  <a:gd name="T6" fmla="*/ 36 w 76"/>
                  <a:gd name="T7" fmla="*/ 76 h 121"/>
                  <a:gd name="T8" fmla="*/ 59 w 76"/>
                  <a:gd name="T9" fmla="*/ 119 h 121"/>
                  <a:gd name="T10" fmla="*/ 66 w 76"/>
                  <a:gd name="T11" fmla="*/ 89 h 121"/>
                  <a:gd name="T12" fmla="*/ 68 w 76"/>
                  <a:gd name="T13" fmla="*/ 53 h 121"/>
                  <a:gd name="T14" fmla="*/ 73 w 76"/>
                  <a:gd name="T15" fmla="*/ 29 h 121"/>
                  <a:gd name="T16" fmla="*/ 76 w 76"/>
                  <a:gd name="T17" fmla="*/ 18 h 121"/>
                  <a:gd name="T18" fmla="*/ 50 w 76"/>
                  <a:gd name="T1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20">
                    <a:moveTo>
                      <a:pt x="50" y="2"/>
                    </a:moveTo>
                    <a:cubicBezTo>
                      <a:pt x="28" y="4"/>
                      <a:pt x="29" y="18"/>
                      <a:pt x="16" y="7"/>
                    </a:cubicBezTo>
                    <a:cubicBezTo>
                      <a:pt x="8" y="0"/>
                      <a:pt x="0" y="14"/>
                      <a:pt x="9" y="21"/>
                    </a:cubicBezTo>
                    <a:cubicBezTo>
                      <a:pt x="20" y="31"/>
                      <a:pt x="31" y="38"/>
                      <a:pt x="36" y="76"/>
                    </a:cubicBezTo>
                    <a:cubicBezTo>
                      <a:pt x="40" y="115"/>
                      <a:pt x="47" y="121"/>
                      <a:pt x="59" y="119"/>
                    </a:cubicBezTo>
                    <a:cubicBezTo>
                      <a:pt x="70" y="118"/>
                      <a:pt x="61" y="105"/>
                      <a:pt x="66" y="89"/>
                    </a:cubicBezTo>
                    <a:cubicBezTo>
                      <a:pt x="71" y="73"/>
                      <a:pt x="70" y="64"/>
                      <a:pt x="68" y="53"/>
                    </a:cubicBezTo>
                    <a:cubicBezTo>
                      <a:pt x="66" y="43"/>
                      <a:pt x="70" y="35"/>
                      <a:pt x="73" y="29"/>
                    </a:cubicBezTo>
                    <a:cubicBezTo>
                      <a:pt x="76" y="24"/>
                      <a:pt x="76" y="21"/>
                      <a:pt x="76" y="18"/>
                    </a:cubicBezTo>
                    <a:cubicBezTo>
                      <a:pt x="76" y="18"/>
                      <a:pt x="73" y="0"/>
                      <a:pt x="5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 name="Freeform 6661">
                <a:extLst>
                  <a:ext uri="{FF2B5EF4-FFF2-40B4-BE49-F238E27FC236}">
                    <a16:creationId xmlns:a16="http://schemas.microsoft.com/office/drawing/2014/main" id="{1B7D72C3-09C5-4AAE-8331-572247C391AB}"/>
                  </a:ext>
                </a:extLst>
              </p:cNvPr>
              <p:cNvSpPr>
                <a:spLocks noEditPoints="1"/>
              </p:cNvSpPr>
              <p:nvPr/>
            </p:nvSpPr>
            <p:spPr bwMode="auto">
              <a:xfrm>
                <a:off x="6334126" y="3087688"/>
                <a:ext cx="39688" cy="107950"/>
              </a:xfrm>
              <a:custGeom>
                <a:avLst/>
                <a:gdLst>
                  <a:gd name="T0" fmla="*/ 26 w 33"/>
                  <a:gd name="T1" fmla="*/ 82 h 91"/>
                  <a:gd name="T2" fmla="*/ 26 w 33"/>
                  <a:gd name="T3" fmla="*/ 84 h 91"/>
                  <a:gd name="T4" fmla="*/ 33 w 33"/>
                  <a:gd name="T5" fmla="*/ 91 h 91"/>
                  <a:gd name="T6" fmla="*/ 30 w 33"/>
                  <a:gd name="T7" fmla="*/ 87 h 91"/>
                  <a:gd name="T8" fmla="*/ 26 w 33"/>
                  <a:gd name="T9" fmla="*/ 82 h 91"/>
                  <a:gd name="T10" fmla="*/ 0 w 33"/>
                  <a:gd name="T11" fmla="*/ 0 h 91"/>
                  <a:gd name="T12" fmla="*/ 0 w 33"/>
                  <a:gd name="T13" fmla="*/ 1 h 91"/>
                  <a:gd name="T14" fmla="*/ 1 w 33"/>
                  <a:gd name="T15" fmla="*/ 3 h 91"/>
                  <a:gd name="T16" fmla="*/ 18 w 33"/>
                  <a:gd name="T17" fmla="*/ 49 h 91"/>
                  <a:gd name="T18" fmla="*/ 24 w 33"/>
                  <a:gd name="T19" fmla="*/ 79 h 91"/>
                  <a:gd name="T20" fmla="*/ 25 w 33"/>
                  <a:gd name="T21" fmla="*/ 77 h 91"/>
                  <a:gd name="T22" fmla="*/ 24 w 33"/>
                  <a:gd name="T23" fmla="*/ 74 h 91"/>
                  <a:gd name="T24" fmla="*/ 19 w 33"/>
                  <a:gd name="T25" fmla="*/ 49 h 91"/>
                  <a:gd name="T26" fmla="*/ 0 w 33"/>
                  <a:gd name="T2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1">
                    <a:moveTo>
                      <a:pt x="26" y="82"/>
                    </a:moveTo>
                    <a:cubicBezTo>
                      <a:pt x="26" y="82"/>
                      <a:pt x="26" y="83"/>
                      <a:pt x="26" y="84"/>
                    </a:cubicBezTo>
                    <a:cubicBezTo>
                      <a:pt x="28" y="88"/>
                      <a:pt x="30" y="90"/>
                      <a:pt x="33" y="91"/>
                    </a:cubicBezTo>
                    <a:cubicBezTo>
                      <a:pt x="31" y="90"/>
                      <a:pt x="30" y="89"/>
                      <a:pt x="30" y="87"/>
                    </a:cubicBezTo>
                    <a:cubicBezTo>
                      <a:pt x="28" y="85"/>
                      <a:pt x="27" y="83"/>
                      <a:pt x="26" y="82"/>
                    </a:cubicBezTo>
                    <a:close/>
                    <a:moveTo>
                      <a:pt x="0" y="0"/>
                    </a:moveTo>
                    <a:cubicBezTo>
                      <a:pt x="0" y="1"/>
                      <a:pt x="0" y="1"/>
                      <a:pt x="0" y="1"/>
                    </a:cubicBezTo>
                    <a:cubicBezTo>
                      <a:pt x="0" y="1"/>
                      <a:pt x="1" y="2"/>
                      <a:pt x="1" y="3"/>
                    </a:cubicBezTo>
                    <a:cubicBezTo>
                      <a:pt x="8" y="10"/>
                      <a:pt x="15" y="22"/>
                      <a:pt x="18" y="49"/>
                    </a:cubicBezTo>
                    <a:cubicBezTo>
                      <a:pt x="19" y="63"/>
                      <a:pt x="21" y="72"/>
                      <a:pt x="24" y="79"/>
                    </a:cubicBezTo>
                    <a:cubicBezTo>
                      <a:pt x="24" y="78"/>
                      <a:pt x="24" y="78"/>
                      <a:pt x="25" y="77"/>
                    </a:cubicBezTo>
                    <a:cubicBezTo>
                      <a:pt x="24" y="76"/>
                      <a:pt x="24" y="75"/>
                      <a:pt x="24" y="74"/>
                    </a:cubicBezTo>
                    <a:cubicBezTo>
                      <a:pt x="22" y="68"/>
                      <a:pt x="21" y="59"/>
                      <a:pt x="19" y="49"/>
                    </a:cubicBezTo>
                    <a:cubicBezTo>
                      <a:pt x="16" y="19"/>
                      <a:pt x="9" y="8"/>
                      <a:pt x="0" y="0"/>
                    </a:cubicBezTo>
                    <a:close/>
                  </a:path>
                </a:pathLst>
              </a:custGeom>
              <a:solidFill>
                <a:srgbClr val="CACB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 name="Freeform 6662">
                <a:extLst>
                  <a:ext uri="{FF2B5EF4-FFF2-40B4-BE49-F238E27FC236}">
                    <a16:creationId xmlns:a16="http://schemas.microsoft.com/office/drawing/2014/main" id="{FC645FE0-2333-4B6D-BB82-484A9E67483B}"/>
                  </a:ext>
                </a:extLst>
              </p:cNvPr>
              <p:cNvSpPr>
                <a:spLocks noEditPoints="1"/>
              </p:cNvSpPr>
              <p:nvPr/>
            </p:nvSpPr>
            <p:spPr bwMode="auto">
              <a:xfrm>
                <a:off x="6302376" y="3044825"/>
                <a:ext cx="112713" cy="184150"/>
              </a:xfrm>
              <a:custGeom>
                <a:avLst/>
                <a:gdLst>
                  <a:gd name="T0" fmla="*/ 47 w 94"/>
                  <a:gd name="T1" fmla="*/ 7 h 154"/>
                  <a:gd name="T2" fmla="*/ 21 w 94"/>
                  <a:gd name="T3" fmla="*/ 6 h 154"/>
                  <a:gd name="T4" fmla="*/ 7 w 94"/>
                  <a:gd name="T5" fmla="*/ 8 h 154"/>
                  <a:gd name="T6" fmla="*/ 15 w 94"/>
                  <a:gd name="T7" fmla="*/ 38 h 154"/>
                  <a:gd name="T8" fmla="*/ 33 w 94"/>
                  <a:gd name="T9" fmla="*/ 88 h 154"/>
                  <a:gd name="T10" fmla="*/ 62 w 94"/>
                  <a:gd name="T11" fmla="*/ 151 h 154"/>
                  <a:gd name="T12" fmla="*/ 76 w 94"/>
                  <a:gd name="T13" fmla="*/ 115 h 154"/>
                  <a:gd name="T14" fmla="*/ 84 w 94"/>
                  <a:gd name="T15" fmla="*/ 64 h 154"/>
                  <a:gd name="T16" fmla="*/ 91 w 94"/>
                  <a:gd name="T17" fmla="*/ 25 h 154"/>
                  <a:gd name="T18" fmla="*/ 47 w 94"/>
                  <a:gd name="T19" fmla="*/ 7 h 154"/>
                  <a:gd name="T20" fmla="*/ 80 w 94"/>
                  <a:gd name="T21" fmla="*/ 38 h 154"/>
                  <a:gd name="T22" fmla="*/ 75 w 94"/>
                  <a:gd name="T23" fmla="*/ 62 h 154"/>
                  <a:gd name="T24" fmla="*/ 73 w 94"/>
                  <a:gd name="T25" fmla="*/ 98 h 154"/>
                  <a:gd name="T26" fmla="*/ 66 w 94"/>
                  <a:gd name="T27" fmla="*/ 128 h 154"/>
                  <a:gd name="T28" fmla="*/ 43 w 94"/>
                  <a:gd name="T29" fmla="*/ 85 h 154"/>
                  <a:gd name="T30" fmla="*/ 16 w 94"/>
                  <a:gd name="T31" fmla="*/ 30 h 154"/>
                  <a:gd name="T32" fmla="*/ 23 w 94"/>
                  <a:gd name="T33" fmla="*/ 16 h 154"/>
                  <a:gd name="T34" fmla="*/ 57 w 94"/>
                  <a:gd name="T35" fmla="*/ 11 h 154"/>
                  <a:gd name="T36" fmla="*/ 83 w 94"/>
                  <a:gd name="T37" fmla="*/ 27 h 154"/>
                  <a:gd name="T38" fmla="*/ 80 w 94"/>
                  <a:gd name="T39"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4">
                    <a:moveTo>
                      <a:pt x="47" y="7"/>
                    </a:moveTo>
                    <a:cubicBezTo>
                      <a:pt x="39" y="10"/>
                      <a:pt x="28" y="12"/>
                      <a:pt x="21" y="6"/>
                    </a:cubicBezTo>
                    <a:cubicBezTo>
                      <a:pt x="14" y="0"/>
                      <a:pt x="7" y="8"/>
                      <a:pt x="7" y="8"/>
                    </a:cubicBezTo>
                    <a:cubicBezTo>
                      <a:pt x="0" y="18"/>
                      <a:pt x="6" y="31"/>
                      <a:pt x="15" y="38"/>
                    </a:cubicBezTo>
                    <a:cubicBezTo>
                      <a:pt x="24" y="44"/>
                      <a:pt x="32" y="51"/>
                      <a:pt x="33" y="88"/>
                    </a:cubicBezTo>
                    <a:cubicBezTo>
                      <a:pt x="34" y="125"/>
                      <a:pt x="53" y="154"/>
                      <a:pt x="62" y="151"/>
                    </a:cubicBezTo>
                    <a:cubicBezTo>
                      <a:pt x="72" y="148"/>
                      <a:pt x="79" y="136"/>
                      <a:pt x="76" y="115"/>
                    </a:cubicBezTo>
                    <a:cubicBezTo>
                      <a:pt x="73" y="93"/>
                      <a:pt x="84" y="86"/>
                      <a:pt x="84" y="64"/>
                    </a:cubicBezTo>
                    <a:cubicBezTo>
                      <a:pt x="84" y="41"/>
                      <a:pt x="88" y="41"/>
                      <a:pt x="91" y="25"/>
                    </a:cubicBezTo>
                    <a:cubicBezTo>
                      <a:pt x="94" y="8"/>
                      <a:pt x="55" y="3"/>
                      <a:pt x="47" y="7"/>
                    </a:cubicBezTo>
                    <a:close/>
                    <a:moveTo>
                      <a:pt x="80" y="38"/>
                    </a:moveTo>
                    <a:cubicBezTo>
                      <a:pt x="77" y="44"/>
                      <a:pt x="73" y="52"/>
                      <a:pt x="75" y="62"/>
                    </a:cubicBezTo>
                    <a:cubicBezTo>
                      <a:pt x="77" y="73"/>
                      <a:pt x="78" y="82"/>
                      <a:pt x="73" y="98"/>
                    </a:cubicBezTo>
                    <a:cubicBezTo>
                      <a:pt x="68" y="114"/>
                      <a:pt x="77" y="127"/>
                      <a:pt x="66" y="128"/>
                    </a:cubicBezTo>
                    <a:cubicBezTo>
                      <a:pt x="54" y="130"/>
                      <a:pt x="47" y="124"/>
                      <a:pt x="43" y="85"/>
                    </a:cubicBezTo>
                    <a:cubicBezTo>
                      <a:pt x="38" y="47"/>
                      <a:pt x="27" y="40"/>
                      <a:pt x="16" y="30"/>
                    </a:cubicBezTo>
                    <a:cubicBezTo>
                      <a:pt x="7" y="23"/>
                      <a:pt x="15" y="9"/>
                      <a:pt x="23" y="16"/>
                    </a:cubicBezTo>
                    <a:cubicBezTo>
                      <a:pt x="36" y="27"/>
                      <a:pt x="35" y="13"/>
                      <a:pt x="57" y="11"/>
                    </a:cubicBezTo>
                    <a:cubicBezTo>
                      <a:pt x="80" y="9"/>
                      <a:pt x="83" y="27"/>
                      <a:pt x="83" y="27"/>
                    </a:cubicBezTo>
                    <a:cubicBezTo>
                      <a:pt x="83" y="30"/>
                      <a:pt x="83" y="33"/>
                      <a:pt x="80" y="3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 name="Freeform 6663">
                <a:extLst>
                  <a:ext uri="{FF2B5EF4-FFF2-40B4-BE49-F238E27FC236}">
                    <a16:creationId xmlns:a16="http://schemas.microsoft.com/office/drawing/2014/main" id="{EC7C2506-CE04-4330-9FA0-10C4F7A39192}"/>
                  </a:ext>
                </a:extLst>
              </p:cNvPr>
              <p:cNvSpPr>
                <a:spLocks noEditPoints="1"/>
              </p:cNvSpPr>
              <p:nvPr/>
            </p:nvSpPr>
            <p:spPr bwMode="auto">
              <a:xfrm>
                <a:off x="6307138" y="3048000"/>
                <a:ext cx="104775" cy="177800"/>
              </a:xfrm>
              <a:custGeom>
                <a:avLst/>
                <a:gdLst>
                  <a:gd name="T0" fmla="*/ 28 w 88"/>
                  <a:gd name="T1" fmla="*/ 85 h 149"/>
                  <a:gd name="T2" fmla="*/ 10 w 88"/>
                  <a:gd name="T3" fmla="*/ 35 h 149"/>
                  <a:gd name="T4" fmla="*/ 0 w 88"/>
                  <a:gd name="T5" fmla="*/ 15 h 149"/>
                  <a:gd name="T6" fmla="*/ 3 w 88"/>
                  <a:gd name="T7" fmla="*/ 5 h 149"/>
                  <a:gd name="T8" fmla="*/ 3 w 88"/>
                  <a:gd name="T9" fmla="*/ 5 h 149"/>
                  <a:gd name="T10" fmla="*/ 3 w 88"/>
                  <a:gd name="T11" fmla="*/ 5 h 149"/>
                  <a:gd name="T12" fmla="*/ 12 w 88"/>
                  <a:gd name="T13" fmla="*/ 0 h 149"/>
                  <a:gd name="T14" fmla="*/ 18 w 88"/>
                  <a:gd name="T15" fmla="*/ 3 h 149"/>
                  <a:gd name="T16" fmla="*/ 28 w 88"/>
                  <a:gd name="T17" fmla="*/ 6 h 149"/>
                  <a:gd name="T18" fmla="*/ 43 w 88"/>
                  <a:gd name="T19" fmla="*/ 3 h 149"/>
                  <a:gd name="T20" fmla="*/ 51 w 88"/>
                  <a:gd name="T21" fmla="*/ 2 h 149"/>
                  <a:gd name="T22" fmla="*/ 88 w 88"/>
                  <a:gd name="T23" fmla="*/ 20 h 149"/>
                  <a:gd name="T24" fmla="*/ 88 w 88"/>
                  <a:gd name="T25" fmla="*/ 22 h 149"/>
                  <a:gd name="T26" fmla="*/ 80 w 88"/>
                  <a:gd name="T27" fmla="*/ 61 h 149"/>
                  <a:gd name="T28" fmla="*/ 72 w 88"/>
                  <a:gd name="T29" fmla="*/ 105 h 149"/>
                  <a:gd name="T30" fmla="*/ 72 w 88"/>
                  <a:gd name="T31" fmla="*/ 112 h 149"/>
                  <a:gd name="T32" fmla="*/ 73 w 88"/>
                  <a:gd name="T33" fmla="*/ 121 h 149"/>
                  <a:gd name="T34" fmla="*/ 59 w 88"/>
                  <a:gd name="T35" fmla="*/ 149 h 149"/>
                  <a:gd name="T36" fmla="*/ 57 w 88"/>
                  <a:gd name="T37" fmla="*/ 149 h 149"/>
                  <a:gd name="T38" fmla="*/ 28 w 88"/>
                  <a:gd name="T39" fmla="*/ 85 h 149"/>
                  <a:gd name="T40" fmla="*/ 1 w 88"/>
                  <a:gd name="T41" fmla="*/ 15 h 149"/>
                  <a:gd name="T42" fmla="*/ 11 w 88"/>
                  <a:gd name="T43" fmla="*/ 34 h 149"/>
                  <a:gd name="T44" fmla="*/ 30 w 88"/>
                  <a:gd name="T45" fmla="*/ 85 h 149"/>
                  <a:gd name="T46" fmla="*/ 57 w 88"/>
                  <a:gd name="T47" fmla="*/ 148 h 149"/>
                  <a:gd name="T48" fmla="*/ 58 w 88"/>
                  <a:gd name="T49" fmla="*/ 148 h 149"/>
                  <a:gd name="T50" fmla="*/ 72 w 88"/>
                  <a:gd name="T51" fmla="*/ 121 h 149"/>
                  <a:gd name="T52" fmla="*/ 71 w 88"/>
                  <a:gd name="T53" fmla="*/ 112 h 149"/>
                  <a:gd name="T54" fmla="*/ 71 w 88"/>
                  <a:gd name="T55" fmla="*/ 105 h 149"/>
                  <a:gd name="T56" fmla="*/ 79 w 88"/>
                  <a:gd name="T57" fmla="*/ 61 h 149"/>
                  <a:gd name="T58" fmla="*/ 87 w 88"/>
                  <a:gd name="T59" fmla="*/ 21 h 149"/>
                  <a:gd name="T60" fmla="*/ 87 w 88"/>
                  <a:gd name="T61" fmla="*/ 20 h 149"/>
                  <a:gd name="T62" fmla="*/ 74 w 88"/>
                  <a:gd name="T63" fmla="*/ 7 h 149"/>
                  <a:gd name="T64" fmla="*/ 51 w 88"/>
                  <a:gd name="T65" fmla="*/ 3 h 149"/>
                  <a:gd name="T66" fmla="*/ 43 w 88"/>
                  <a:gd name="T67" fmla="*/ 4 h 149"/>
                  <a:gd name="T68" fmla="*/ 28 w 88"/>
                  <a:gd name="T69" fmla="*/ 8 h 149"/>
                  <a:gd name="T70" fmla="*/ 17 w 88"/>
                  <a:gd name="T71" fmla="*/ 4 h 149"/>
                  <a:gd name="T72" fmla="*/ 12 w 88"/>
                  <a:gd name="T73" fmla="*/ 1 h 149"/>
                  <a:gd name="T74" fmla="*/ 4 w 88"/>
                  <a:gd name="T75" fmla="*/ 5 h 149"/>
                  <a:gd name="T76" fmla="*/ 1 w 88"/>
                  <a:gd name="T77"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149">
                    <a:moveTo>
                      <a:pt x="28" y="85"/>
                    </a:moveTo>
                    <a:cubicBezTo>
                      <a:pt x="27" y="48"/>
                      <a:pt x="19" y="42"/>
                      <a:pt x="10" y="35"/>
                    </a:cubicBezTo>
                    <a:cubicBezTo>
                      <a:pt x="4" y="31"/>
                      <a:pt x="0" y="23"/>
                      <a:pt x="0" y="15"/>
                    </a:cubicBezTo>
                    <a:cubicBezTo>
                      <a:pt x="0" y="11"/>
                      <a:pt x="1" y="8"/>
                      <a:pt x="3" y="5"/>
                    </a:cubicBezTo>
                    <a:cubicBezTo>
                      <a:pt x="3" y="5"/>
                      <a:pt x="3" y="5"/>
                      <a:pt x="3" y="5"/>
                    </a:cubicBezTo>
                    <a:cubicBezTo>
                      <a:pt x="3" y="5"/>
                      <a:pt x="3" y="5"/>
                      <a:pt x="3" y="5"/>
                    </a:cubicBezTo>
                    <a:cubicBezTo>
                      <a:pt x="3" y="5"/>
                      <a:pt x="6" y="0"/>
                      <a:pt x="12" y="0"/>
                    </a:cubicBezTo>
                    <a:cubicBezTo>
                      <a:pt x="13" y="0"/>
                      <a:pt x="16" y="1"/>
                      <a:pt x="18" y="3"/>
                    </a:cubicBezTo>
                    <a:cubicBezTo>
                      <a:pt x="21" y="5"/>
                      <a:pt x="24" y="6"/>
                      <a:pt x="28" y="6"/>
                    </a:cubicBezTo>
                    <a:cubicBezTo>
                      <a:pt x="33" y="6"/>
                      <a:pt x="39" y="5"/>
                      <a:pt x="43" y="3"/>
                    </a:cubicBezTo>
                    <a:cubicBezTo>
                      <a:pt x="45" y="2"/>
                      <a:pt x="47" y="2"/>
                      <a:pt x="51" y="2"/>
                    </a:cubicBezTo>
                    <a:cubicBezTo>
                      <a:pt x="64" y="2"/>
                      <a:pt x="88" y="7"/>
                      <a:pt x="88" y="20"/>
                    </a:cubicBezTo>
                    <a:cubicBezTo>
                      <a:pt x="88" y="20"/>
                      <a:pt x="88" y="21"/>
                      <a:pt x="88" y="22"/>
                    </a:cubicBezTo>
                    <a:cubicBezTo>
                      <a:pt x="85" y="38"/>
                      <a:pt x="80" y="38"/>
                      <a:pt x="80" y="61"/>
                    </a:cubicBezTo>
                    <a:cubicBezTo>
                      <a:pt x="80" y="81"/>
                      <a:pt x="72" y="88"/>
                      <a:pt x="72" y="105"/>
                    </a:cubicBezTo>
                    <a:cubicBezTo>
                      <a:pt x="72" y="107"/>
                      <a:pt x="72" y="109"/>
                      <a:pt x="72" y="112"/>
                    </a:cubicBezTo>
                    <a:cubicBezTo>
                      <a:pt x="73" y="115"/>
                      <a:pt x="73" y="118"/>
                      <a:pt x="73" y="121"/>
                    </a:cubicBezTo>
                    <a:cubicBezTo>
                      <a:pt x="73" y="137"/>
                      <a:pt x="67" y="146"/>
                      <a:pt x="59" y="149"/>
                    </a:cubicBezTo>
                    <a:cubicBezTo>
                      <a:pt x="58" y="149"/>
                      <a:pt x="58" y="149"/>
                      <a:pt x="57" y="149"/>
                    </a:cubicBezTo>
                    <a:cubicBezTo>
                      <a:pt x="46" y="149"/>
                      <a:pt x="30" y="120"/>
                      <a:pt x="28" y="85"/>
                    </a:cubicBezTo>
                    <a:close/>
                    <a:moveTo>
                      <a:pt x="1" y="15"/>
                    </a:moveTo>
                    <a:cubicBezTo>
                      <a:pt x="1" y="22"/>
                      <a:pt x="5" y="30"/>
                      <a:pt x="11" y="34"/>
                    </a:cubicBezTo>
                    <a:cubicBezTo>
                      <a:pt x="20" y="41"/>
                      <a:pt x="28" y="48"/>
                      <a:pt x="30" y="85"/>
                    </a:cubicBezTo>
                    <a:cubicBezTo>
                      <a:pt x="31" y="120"/>
                      <a:pt x="48" y="148"/>
                      <a:pt x="57" y="148"/>
                    </a:cubicBezTo>
                    <a:cubicBezTo>
                      <a:pt x="57" y="148"/>
                      <a:pt x="58" y="148"/>
                      <a:pt x="58" y="148"/>
                    </a:cubicBezTo>
                    <a:cubicBezTo>
                      <a:pt x="66" y="145"/>
                      <a:pt x="72" y="137"/>
                      <a:pt x="72" y="121"/>
                    </a:cubicBezTo>
                    <a:cubicBezTo>
                      <a:pt x="72" y="118"/>
                      <a:pt x="72" y="115"/>
                      <a:pt x="71" y="112"/>
                    </a:cubicBezTo>
                    <a:cubicBezTo>
                      <a:pt x="71" y="109"/>
                      <a:pt x="71" y="107"/>
                      <a:pt x="71" y="105"/>
                    </a:cubicBezTo>
                    <a:cubicBezTo>
                      <a:pt x="71" y="88"/>
                      <a:pt x="79" y="81"/>
                      <a:pt x="79" y="61"/>
                    </a:cubicBezTo>
                    <a:cubicBezTo>
                      <a:pt x="79" y="38"/>
                      <a:pt x="84" y="38"/>
                      <a:pt x="87" y="21"/>
                    </a:cubicBezTo>
                    <a:cubicBezTo>
                      <a:pt x="87" y="21"/>
                      <a:pt x="87" y="20"/>
                      <a:pt x="87" y="20"/>
                    </a:cubicBezTo>
                    <a:cubicBezTo>
                      <a:pt x="87" y="14"/>
                      <a:pt x="81" y="10"/>
                      <a:pt x="74" y="7"/>
                    </a:cubicBezTo>
                    <a:cubicBezTo>
                      <a:pt x="66" y="5"/>
                      <a:pt x="57" y="3"/>
                      <a:pt x="51" y="3"/>
                    </a:cubicBezTo>
                    <a:cubicBezTo>
                      <a:pt x="47" y="3"/>
                      <a:pt x="45" y="4"/>
                      <a:pt x="43" y="4"/>
                    </a:cubicBezTo>
                    <a:cubicBezTo>
                      <a:pt x="39" y="6"/>
                      <a:pt x="33" y="8"/>
                      <a:pt x="28" y="8"/>
                    </a:cubicBezTo>
                    <a:cubicBezTo>
                      <a:pt x="24" y="8"/>
                      <a:pt x="20" y="7"/>
                      <a:pt x="17" y="4"/>
                    </a:cubicBezTo>
                    <a:cubicBezTo>
                      <a:pt x="15" y="2"/>
                      <a:pt x="13" y="1"/>
                      <a:pt x="12" y="1"/>
                    </a:cubicBezTo>
                    <a:cubicBezTo>
                      <a:pt x="7" y="1"/>
                      <a:pt x="4" y="5"/>
                      <a:pt x="4" y="5"/>
                    </a:cubicBezTo>
                    <a:cubicBezTo>
                      <a:pt x="2" y="8"/>
                      <a:pt x="1" y="12"/>
                      <a:pt x="1"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 name="Freeform 6664">
                <a:extLst>
                  <a:ext uri="{FF2B5EF4-FFF2-40B4-BE49-F238E27FC236}">
                    <a16:creationId xmlns:a16="http://schemas.microsoft.com/office/drawing/2014/main" id="{7426641C-15F3-4BC7-BE3F-E37E603A7563}"/>
                  </a:ext>
                </a:extLst>
              </p:cNvPr>
              <p:cNvSpPr/>
              <p:nvPr/>
            </p:nvSpPr>
            <p:spPr bwMode="auto">
              <a:xfrm>
                <a:off x="6332538" y="3100388"/>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 name="Freeform 6665">
                <a:extLst>
                  <a:ext uri="{FF2B5EF4-FFF2-40B4-BE49-F238E27FC236}">
                    <a16:creationId xmlns:a16="http://schemas.microsoft.com/office/drawing/2014/main" id="{4D3C05CC-D3A1-445F-816A-BA0480257AE9}"/>
                  </a:ext>
                </a:extLst>
              </p:cNvPr>
              <p:cNvSpPr>
                <a:spLocks noEditPoints="1"/>
              </p:cNvSpPr>
              <p:nvPr/>
            </p:nvSpPr>
            <p:spPr bwMode="auto">
              <a:xfrm>
                <a:off x="6316663" y="3054350"/>
                <a:ext cx="95250" cy="149225"/>
              </a:xfrm>
              <a:custGeom>
                <a:avLst/>
                <a:gdLst>
                  <a:gd name="T0" fmla="*/ 41 w 80"/>
                  <a:gd name="T1" fmla="*/ 114 h 125"/>
                  <a:gd name="T2" fmla="*/ 41 w 80"/>
                  <a:gd name="T3" fmla="*/ 115 h 125"/>
                  <a:gd name="T4" fmla="*/ 43 w 80"/>
                  <a:gd name="T5" fmla="*/ 125 h 125"/>
                  <a:gd name="T6" fmla="*/ 50 w 80"/>
                  <a:gd name="T7" fmla="*/ 122 h 125"/>
                  <a:gd name="T8" fmla="*/ 49 w 80"/>
                  <a:gd name="T9" fmla="*/ 120 h 125"/>
                  <a:gd name="T10" fmla="*/ 41 w 80"/>
                  <a:gd name="T11" fmla="*/ 114 h 125"/>
                  <a:gd name="T12" fmla="*/ 16 w 80"/>
                  <a:gd name="T13" fmla="*/ 33 h 125"/>
                  <a:gd name="T14" fmla="*/ 16 w 80"/>
                  <a:gd name="T15" fmla="*/ 33 h 125"/>
                  <a:gd name="T16" fmla="*/ 16 w 80"/>
                  <a:gd name="T17" fmla="*/ 35 h 125"/>
                  <a:gd name="T18" fmla="*/ 15 w 80"/>
                  <a:gd name="T19" fmla="*/ 37 h 125"/>
                  <a:gd name="T20" fmla="*/ 25 w 80"/>
                  <a:gd name="T21" fmla="*/ 81 h 125"/>
                  <a:gd name="T22" fmla="*/ 36 w 80"/>
                  <a:gd name="T23" fmla="*/ 124 h 125"/>
                  <a:gd name="T24" fmla="*/ 35 w 80"/>
                  <a:gd name="T25" fmla="*/ 120 h 125"/>
                  <a:gd name="T26" fmla="*/ 38 w 80"/>
                  <a:gd name="T27" fmla="*/ 108 h 125"/>
                  <a:gd name="T28" fmla="*/ 32 w 80"/>
                  <a:gd name="T29" fmla="*/ 79 h 125"/>
                  <a:gd name="T30" fmla="*/ 32 w 80"/>
                  <a:gd name="T31" fmla="*/ 79 h 125"/>
                  <a:gd name="T32" fmla="*/ 32 w 80"/>
                  <a:gd name="T33" fmla="*/ 79 h 125"/>
                  <a:gd name="T34" fmla="*/ 32 w 80"/>
                  <a:gd name="T35" fmla="*/ 78 h 125"/>
                  <a:gd name="T36" fmla="*/ 32 w 80"/>
                  <a:gd name="T37" fmla="*/ 78 h 125"/>
                  <a:gd name="T38" fmla="*/ 32 w 80"/>
                  <a:gd name="T39" fmla="*/ 77 h 125"/>
                  <a:gd name="T40" fmla="*/ 16 w 80"/>
                  <a:gd name="T41" fmla="*/ 33 h 125"/>
                  <a:gd name="T42" fmla="*/ 70 w 80"/>
                  <a:gd name="T43" fmla="*/ 31 h 125"/>
                  <a:gd name="T44" fmla="*/ 68 w 80"/>
                  <a:gd name="T45" fmla="*/ 32 h 125"/>
                  <a:gd name="T46" fmla="*/ 65 w 80"/>
                  <a:gd name="T47" fmla="*/ 38 h 125"/>
                  <a:gd name="T48" fmla="*/ 69 w 80"/>
                  <a:gd name="T49" fmla="*/ 41 h 125"/>
                  <a:gd name="T50" fmla="*/ 73 w 80"/>
                  <a:gd name="T51" fmla="*/ 44 h 125"/>
                  <a:gd name="T52" fmla="*/ 75 w 80"/>
                  <a:gd name="T53" fmla="*/ 34 h 125"/>
                  <a:gd name="T54" fmla="*/ 70 w 80"/>
                  <a:gd name="T55" fmla="*/ 31 h 125"/>
                  <a:gd name="T56" fmla="*/ 80 w 80"/>
                  <a:gd name="T57" fmla="*/ 14 h 125"/>
                  <a:gd name="T58" fmla="*/ 72 w 80"/>
                  <a:gd name="T59" fmla="*/ 17 h 125"/>
                  <a:gd name="T60" fmla="*/ 76 w 80"/>
                  <a:gd name="T61" fmla="*/ 20 h 125"/>
                  <a:gd name="T62" fmla="*/ 78 w 80"/>
                  <a:gd name="T63" fmla="*/ 22 h 125"/>
                  <a:gd name="T64" fmla="*/ 79 w 80"/>
                  <a:gd name="T65" fmla="*/ 22 h 125"/>
                  <a:gd name="T66" fmla="*/ 80 w 80"/>
                  <a:gd name="T67" fmla="*/ 16 h 125"/>
                  <a:gd name="T68" fmla="*/ 80 w 80"/>
                  <a:gd name="T69" fmla="*/ 15 h 125"/>
                  <a:gd name="T70" fmla="*/ 80 w 80"/>
                  <a:gd name="T71" fmla="*/ 14 h 125"/>
                  <a:gd name="T72" fmla="*/ 75 w 80"/>
                  <a:gd name="T73" fmla="*/ 7 h 125"/>
                  <a:gd name="T74" fmla="*/ 71 w 80"/>
                  <a:gd name="T75" fmla="*/ 13 h 125"/>
                  <a:gd name="T76" fmla="*/ 75 w 80"/>
                  <a:gd name="T77" fmla="*/ 11 h 125"/>
                  <a:gd name="T78" fmla="*/ 78 w 80"/>
                  <a:gd name="T79" fmla="*/ 9 h 125"/>
                  <a:gd name="T80" fmla="*/ 75 w 80"/>
                  <a:gd name="T81" fmla="*/ 7 h 125"/>
                  <a:gd name="T82" fmla="*/ 59 w 80"/>
                  <a:gd name="T83" fmla="*/ 4 h 125"/>
                  <a:gd name="T84" fmla="*/ 65 w 80"/>
                  <a:gd name="T85" fmla="*/ 7 h 125"/>
                  <a:gd name="T86" fmla="*/ 67 w 80"/>
                  <a:gd name="T87" fmla="*/ 4 h 125"/>
                  <a:gd name="T88" fmla="*/ 63 w 80"/>
                  <a:gd name="T89" fmla="*/ 4 h 125"/>
                  <a:gd name="T90" fmla="*/ 63 w 80"/>
                  <a:gd name="T91" fmla="*/ 4 h 125"/>
                  <a:gd name="T92" fmla="*/ 59 w 80"/>
                  <a:gd name="T93" fmla="*/ 4 h 125"/>
                  <a:gd name="T94" fmla="*/ 42 w 80"/>
                  <a:gd name="T95" fmla="*/ 0 h 125"/>
                  <a:gd name="T96" fmla="*/ 32 w 80"/>
                  <a:gd name="T97" fmla="*/ 3 h 125"/>
                  <a:gd name="T98" fmla="*/ 21 w 80"/>
                  <a:gd name="T99" fmla="*/ 6 h 125"/>
                  <a:gd name="T100" fmla="*/ 14 w 80"/>
                  <a:gd name="T101" fmla="*/ 2 h 125"/>
                  <a:gd name="T102" fmla="*/ 8 w 80"/>
                  <a:gd name="T103" fmla="*/ 0 h 125"/>
                  <a:gd name="T104" fmla="*/ 0 w 80"/>
                  <a:gd name="T105" fmla="*/ 4 h 125"/>
                  <a:gd name="T106" fmla="*/ 6 w 80"/>
                  <a:gd name="T107" fmla="*/ 6 h 125"/>
                  <a:gd name="T108" fmla="*/ 7 w 80"/>
                  <a:gd name="T109" fmla="*/ 6 h 125"/>
                  <a:gd name="T110" fmla="*/ 12 w 80"/>
                  <a:gd name="T111" fmla="*/ 8 h 125"/>
                  <a:gd name="T112" fmla="*/ 20 w 80"/>
                  <a:gd name="T113" fmla="*/ 12 h 125"/>
                  <a:gd name="T114" fmla="*/ 46 w 80"/>
                  <a:gd name="T115" fmla="*/ 3 h 125"/>
                  <a:gd name="T116" fmla="*/ 49 w 80"/>
                  <a:gd name="T117" fmla="*/ 3 h 125"/>
                  <a:gd name="T118" fmla="*/ 42 w 80"/>
                  <a:gd name="T1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25">
                    <a:moveTo>
                      <a:pt x="41" y="114"/>
                    </a:moveTo>
                    <a:cubicBezTo>
                      <a:pt x="41" y="114"/>
                      <a:pt x="41" y="115"/>
                      <a:pt x="41" y="115"/>
                    </a:cubicBezTo>
                    <a:cubicBezTo>
                      <a:pt x="41" y="118"/>
                      <a:pt x="42" y="122"/>
                      <a:pt x="43" y="125"/>
                    </a:cubicBezTo>
                    <a:cubicBezTo>
                      <a:pt x="45" y="124"/>
                      <a:pt x="47" y="123"/>
                      <a:pt x="50" y="122"/>
                    </a:cubicBezTo>
                    <a:cubicBezTo>
                      <a:pt x="49" y="121"/>
                      <a:pt x="49" y="121"/>
                      <a:pt x="49" y="120"/>
                    </a:cubicBezTo>
                    <a:cubicBezTo>
                      <a:pt x="46" y="120"/>
                      <a:pt x="43" y="118"/>
                      <a:pt x="41" y="114"/>
                    </a:cubicBezTo>
                    <a:close/>
                    <a:moveTo>
                      <a:pt x="16" y="33"/>
                    </a:moveTo>
                    <a:cubicBezTo>
                      <a:pt x="16" y="33"/>
                      <a:pt x="16" y="33"/>
                      <a:pt x="16" y="33"/>
                    </a:cubicBezTo>
                    <a:cubicBezTo>
                      <a:pt x="16" y="34"/>
                      <a:pt x="16" y="35"/>
                      <a:pt x="16" y="35"/>
                    </a:cubicBezTo>
                    <a:cubicBezTo>
                      <a:pt x="15" y="36"/>
                      <a:pt x="15" y="36"/>
                      <a:pt x="15" y="37"/>
                    </a:cubicBezTo>
                    <a:cubicBezTo>
                      <a:pt x="20" y="44"/>
                      <a:pt x="24" y="56"/>
                      <a:pt x="25" y="81"/>
                    </a:cubicBezTo>
                    <a:cubicBezTo>
                      <a:pt x="26" y="98"/>
                      <a:pt x="30" y="113"/>
                      <a:pt x="36" y="124"/>
                    </a:cubicBezTo>
                    <a:cubicBezTo>
                      <a:pt x="36" y="123"/>
                      <a:pt x="35" y="122"/>
                      <a:pt x="35" y="120"/>
                    </a:cubicBezTo>
                    <a:cubicBezTo>
                      <a:pt x="35" y="115"/>
                      <a:pt x="37" y="111"/>
                      <a:pt x="38" y="108"/>
                    </a:cubicBezTo>
                    <a:cubicBezTo>
                      <a:pt x="35" y="102"/>
                      <a:pt x="33" y="93"/>
                      <a:pt x="32" y="79"/>
                    </a:cubicBezTo>
                    <a:cubicBezTo>
                      <a:pt x="32" y="79"/>
                      <a:pt x="32" y="79"/>
                      <a:pt x="32" y="79"/>
                    </a:cubicBezTo>
                    <a:cubicBezTo>
                      <a:pt x="32" y="79"/>
                      <a:pt x="32" y="79"/>
                      <a:pt x="32" y="79"/>
                    </a:cubicBezTo>
                    <a:cubicBezTo>
                      <a:pt x="32" y="78"/>
                      <a:pt x="32" y="78"/>
                      <a:pt x="32" y="78"/>
                    </a:cubicBezTo>
                    <a:cubicBezTo>
                      <a:pt x="32" y="78"/>
                      <a:pt x="32" y="78"/>
                      <a:pt x="32" y="78"/>
                    </a:cubicBezTo>
                    <a:cubicBezTo>
                      <a:pt x="32" y="77"/>
                      <a:pt x="32" y="77"/>
                      <a:pt x="32" y="77"/>
                    </a:cubicBezTo>
                    <a:cubicBezTo>
                      <a:pt x="29" y="52"/>
                      <a:pt x="23" y="40"/>
                      <a:pt x="16" y="33"/>
                    </a:cubicBezTo>
                    <a:close/>
                    <a:moveTo>
                      <a:pt x="70" y="31"/>
                    </a:moveTo>
                    <a:cubicBezTo>
                      <a:pt x="69" y="31"/>
                      <a:pt x="69" y="32"/>
                      <a:pt x="68" y="32"/>
                    </a:cubicBezTo>
                    <a:cubicBezTo>
                      <a:pt x="67" y="34"/>
                      <a:pt x="66" y="36"/>
                      <a:pt x="65" y="38"/>
                    </a:cubicBezTo>
                    <a:cubicBezTo>
                      <a:pt x="66" y="39"/>
                      <a:pt x="68" y="40"/>
                      <a:pt x="69" y="41"/>
                    </a:cubicBezTo>
                    <a:cubicBezTo>
                      <a:pt x="70" y="42"/>
                      <a:pt x="71" y="43"/>
                      <a:pt x="73" y="44"/>
                    </a:cubicBezTo>
                    <a:cubicBezTo>
                      <a:pt x="73" y="40"/>
                      <a:pt x="74" y="37"/>
                      <a:pt x="75" y="34"/>
                    </a:cubicBezTo>
                    <a:cubicBezTo>
                      <a:pt x="73" y="33"/>
                      <a:pt x="71" y="32"/>
                      <a:pt x="70" y="31"/>
                    </a:cubicBezTo>
                    <a:close/>
                    <a:moveTo>
                      <a:pt x="80" y="14"/>
                    </a:moveTo>
                    <a:cubicBezTo>
                      <a:pt x="77" y="14"/>
                      <a:pt x="75" y="15"/>
                      <a:pt x="72" y="17"/>
                    </a:cubicBezTo>
                    <a:cubicBezTo>
                      <a:pt x="73" y="18"/>
                      <a:pt x="74" y="19"/>
                      <a:pt x="76" y="20"/>
                    </a:cubicBezTo>
                    <a:cubicBezTo>
                      <a:pt x="77" y="21"/>
                      <a:pt x="78" y="21"/>
                      <a:pt x="78" y="22"/>
                    </a:cubicBezTo>
                    <a:cubicBezTo>
                      <a:pt x="79" y="22"/>
                      <a:pt x="79" y="22"/>
                      <a:pt x="79" y="22"/>
                    </a:cubicBezTo>
                    <a:cubicBezTo>
                      <a:pt x="79" y="20"/>
                      <a:pt x="79" y="19"/>
                      <a:pt x="80" y="16"/>
                    </a:cubicBezTo>
                    <a:cubicBezTo>
                      <a:pt x="80" y="16"/>
                      <a:pt x="80" y="15"/>
                      <a:pt x="80" y="15"/>
                    </a:cubicBezTo>
                    <a:cubicBezTo>
                      <a:pt x="80" y="15"/>
                      <a:pt x="80" y="14"/>
                      <a:pt x="80" y="14"/>
                    </a:cubicBezTo>
                    <a:close/>
                    <a:moveTo>
                      <a:pt x="75" y="7"/>
                    </a:moveTo>
                    <a:cubicBezTo>
                      <a:pt x="73" y="8"/>
                      <a:pt x="72" y="10"/>
                      <a:pt x="71" y="13"/>
                    </a:cubicBezTo>
                    <a:cubicBezTo>
                      <a:pt x="72" y="12"/>
                      <a:pt x="73" y="11"/>
                      <a:pt x="75" y="11"/>
                    </a:cubicBezTo>
                    <a:cubicBezTo>
                      <a:pt x="76" y="10"/>
                      <a:pt x="77" y="10"/>
                      <a:pt x="78" y="9"/>
                    </a:cubicBezTo>
                    <a:cubicBezTo>
                      <a:pt x="77" y="8"/>
                      <a:pt x="76" y="7"/>
                      <a:pt x="75" y="7"/>
                    </a:cubicBezTo>
                    <a:close/>
                    <a:moveTo>
                      <a:pt x="59" y="4"/>
                    </a:moveTo>
                    <a:cubicBezTo>
                      <a:pt x="61" y="5"/>
                      <a:pt x="63" y="6"/>
                      <a:pt x="65" y="7"/>
                    </a:cubicBezTo>
                    <a:cubicBezTo>
                      <a:pt x="65" y="6"/>
                      <a:pt x="66" y="5"/>
                      <a:pt x="67" y="4"/>
                    </a:cubicBezTo>
                    <a:cubicBezTo>
                      <a:pt x="66" y="4"/>
                      <a:pt x="65" y="4"/>
                      <a:pt x="63" y="4"/>
                    </a:cubicBezTo>
                    <a:cubicBezTo>
                      <a:pt x="63" y="4"/>
                      <a:pt x="63" y="4"/>
                      <a:pt x="63" y="4"/>
                    </a:cubicBezTo>
                    <a:cubicBezTo>
                      <a:pt x="62" y="4"/>
                      <a:pt x="60" y="4"/>
                      <a:pt x="59" y="4"/>
                    </a:cubicBezTo>
                    <a:close/>
                    <a:moveTo>
                      <a:pt x="42" y="0"/>
                    </a:moveTo>
                    <a:cubicBezTo>
                      <a:pt x="39" y="1"/>
                      <a:pt x="35" y="1"/>
                      <a:pt x="32" y="3"/>
                    </a:cubicBezTo>
                    <a:cubicBezTo>
                      <a:pt x="27" y="4"/>
                      <a:pt x="24" y="6"/>
                      <a:pt x="21" y="6"/>
                    </a:cubicBezTo>
                    <a:cubicBezTo>
                      <a:pt x="19" y="6"/>
                      <a:pt x="17" y="5"/>
                      <a:pt x="14" y="2"/>
                    </a:cubicBezTo>
                    <a:cubicBezTo>
                      <a:pt x="12" y="1"/>
                      <a:pt x="10" y="0"/>
                      <a:pt x="8" y="0"/>
                    </a:cubicBezTo>
                    <a:cubicBezTo>
                      <a:pt x="4" y="0"/>
                      <a:pt x="0" y="4"/>
                      <a:pt x="0" y="4"/>
                    </a:cubicBezTo>
                    <a:cubicBezTo>
                      <a:pt x="2" y="4"/>
                      <a:pt x="4" y="5"/>
                      <a:pt x="6" y="6"/>
                    </a:cubicBezTo>
                    <a:cubicBezTo>
                      <a:pt x="6" y="6"/>
                      <a:pt x="7" y="6"/>
                      <a:pt x="7" y="6"/>
                    </a:cubicBezTo>
                    <a:cubicBezTo>
                      <a:pt x="9" y="6"/>
                      <a:pt x="10" y="6"/>
                      <a:pt x="12" y="8"/>
                    </a:cubicBezTo>
                    <a:cubicBezTo>
                      <a:pt x="15" y="11"/>
                      <a:pt x="18" y="12"/>
                      <a:pt x="20" y="12"/>
                    </a:cubicBezTo>
                    <a:cubicBezTo>
                      <a:pt x="26" y="12"/>
                      <a:pt x="30" y="4"/>
                      <a:pt x="46" y="3"/>
                    </a:cubicBezTo>
                    <a:cubicBezTo>
                      <a:pt x="47" y="3"/>
                      <a:pt x="48" y="3"/>
                      <a:pt x="49" y="3"/>
                    </a:cubicBezTo>
                    <a:cubicBezTo>
                      <a:pt x="47" y="2"/>
                      <a:pt x="45" y="1"/>
                      <a:pt x="4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 name="Freeform 6666">
                <a:extLst>
                  <a:ext uri="{FF2B5EF4-FFF2-40B4-BE49-F238E27FC236}">
                    <a16:creationId xmlns:a16="http://schemas.microsoft.com/office/drawing/2014/main" id="{4A67D602-ADD8-4B9A-91AD-7C4833685926}"/>
                  </a:ext>
                </a:extLst>
              </p:cNvPr>
              <p:cNvSpPr/>
              <p:nvPr/>
            </p:nvSpPr>
            <p:spPr bwMode="auto">
              <a:xfrm>
                <a:off x="6392863" y="3117850"/>
                <a:ext cx="9525" cy="20638"/>
              </a:xfrm>
              <a:custGeom>
                <a:avLst/>
                <a:gdLst>
                  <a:gd name="T0" fmla="*/ 2 w 8"/>
                  <a:gd name="T1" fmla="*/ 0 h 17"/>
                  <a:gd name="T2" fmla="*/ 0 w 8"/>
                  <a:gd name="T3" fmla="*/ 1 h 17"/>
                  <a:gd name="T4" fmla="*/ 0 w 8"/>
                  <a:gd name="T5" fmla="*/ 1 h 17"/>
                  <a:gd name="T6" fmla="*/ 1 w 8"/>
                  <a:gd name="T7" fmla="*/ 15 h 17"/>
                  <a:gd name="T8" fmla="*/ 4 w 8"/>
                  <a:gd name="T9" fmla="*/ 17 h 17"/>
                  <a:gd name="T10" fmla="*/ 7 w 8"/>
                  <a:gd name="T11" fmla="*/ 16 h 17"/>
                  <a:gd name="T12" fmla="*/ 8 w 8"/>
                  <a:gd name="T13" fmla="*/ 3 h 17"/>
                  <a:gd name="T14" fmla="*/ 2 w 8"/>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7">
                    <a:moveTo>
                      <a:pt x="2" y="0"/>
                    </a:moveTo>
                    <a:cubicBezTo>
                      <a:pt x="1" y="0"/>
                      <a:pt x="1" y="1"/>
                      <a:pt x="0" y="1"/>
                    </a:cubicBezTo>
                    <a:cubicBezTo>
                      <a:pt x="0" y="1"/>
                      <a:pt x="0" y="1"/>
                      <a:pt x="0" y="1"/>
                    </a:cubicBezTo>
                    <a:cubicBezTo>
                      <a:pt x="1" y="6"/>
                      <a:pt x="1" y="10"/>
                      <a:pt x="1" y="15"/>
                    </a:cubicBezTo>
                    <a:cubicBezTo>
                      <a:pt x="2" y="15"/>
                      <a:pt x="3" y="16"/>
                      <a:pt x="4" y="17"/>
                    </a:cubicBezTo>
                    <a:cubicBezTo>
                      <a:pt x="5" y="16"/>
                      <a:pt x="6" y="16"/>
                      <a:pt x="7" y="16"/>
                    </a:cubicBezTo>
                    <a:cubicBezTo>
                      <a:pt x="8" y="12"/>
                      <a:pt x="8" y="8"/>
                      <a:pt x="8" y="3"/>
                    </a:cubicBezTo>
                    <a:cubicBezTo>
                      <a:pt x="6" y="2"/>
                      <a:pt x="4" y="1"/>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 name="Freeform 6667">
                <a:extLst>
                  <a:ext uri="{FF2B5EF4-FFF2-40B4-BE49-F238E27FC236}">
                    <a16:creationId xmlns:a16="http://schemas.microsoft.com/office/drawing/2014/main" id="{7BAE9CD5-FB13-4FFA-84C5-F2B4402814C2}"/>
                  </a:ext>
                </a:extLst>
              </p:cNvPr>
              <p:cNvSpPr/>
              <p:nvPr/>
            </p:nvSpPr>
            <p:spPr bwMode="auto">
              <a:xfrm>
                <a:off x="6388101" y="3149600"/>
                <a:ext cx="7938" cy="17463"/>
              </a:xfrm>
              <a:custGeom>
                <a:avLst/>
                <a:gdLst>
                  <a:gd name="T0" fmla="*/ 3 w 6"/>
                  <a:gd name="T1" fmla="*/ 0 h 14"/>
                  <a:gd name="T2" fmla="*/ 1 w 6"/>
                  <a:gd name="T3" fmla="*/ 10 h 14"/>
                  <a:gd name="T4" fmla="*/ 0 w 6"/>
                  <a:gd name="T5" fmla="*/ 14 h 14"/>
                  <a:gd name="T6" fmla="*/ 3 w 6"/>
                  <a:gd name="T7" fmla="*/ 13 h 14"/>
                  <a:gd name="T8" fmla="*/ 6 w 6"/>
                  <a:gd name="T9" fmla="*/ 2 h 14"/>
                  <a:gd name="T10" fmla="*/ 3 w 6"/>
                  <a:gd name="T11" fmla="*/ 0 h 14"/>
                </a:gdLst>
                <a:ahLst/>
                <a:cxnLst>
                  <a:cxn ang="0">
                    <a:pos x="T0" y="T1"/>
                  </a:cxn>
                  <a:cxn ang="0">
                    <a:pos x="T2" y="T3"/>
                  </a:cxn>
                  <a:cxn ang="0">
                    <a:pos x="T4" y="T5"/>
                  </a:cxn>
                  <a:cxn ang="0">
                    <a:pos x="T6" y="T7"/>
                  </a:cxn>
                  <a:cxn ang="0">
                    <a:pos x="T8" y="T9"/>
                  </a:cxn>
                  <a:cxn ang="0">
                    <a:pos x="T10" y="T11"/>
                  </a:cxn>
                </a:cxnLst>
                <a:rect l="0" t="0" r="r" b="b"/>
                <a:pathLst>
                  <a:path w="6" h="14">
                    <a:moveTo>
                      <a:pt x="3" y="0"/>
                    </a:moveTo>
                    <a:cubicBezTo>
                      <a:pt x="3" y="3"/>
                      <a:pt x="2" y="6"/>
                      <a:pt x="1" y="10"/>
                    </a:cubicBezTo>
                    <a:cubicBezTo>
                      <a:pt x="0" y="11"/>
                      <a:pt x="0" y="13"/>
                      <a:pt x="0" y="14"/>
                    </a:cubicBezTo>
                    <a:cubicBezTo>
                      <a:pt x="1" y="14"/>
                      <a:pt x="2" y="14"/>
                      <a:pt x="3" y="13"/>
                    </a:cubicBezTo>
                    <a:cubicBezTo>
                      <a:pt x="4" y="9"/>
                      <a:pt x="5" y="5"/>
                      <a:pt x="6" y="2"/>
                    </a:cubicBezTo>
                    <a:cubicBezTo>
                      <a:pt x="5" y="1"/>
                      <a:pt x="4"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 name="Freeform 6668">
                <a:extLst>
                  <a:ext uri="{FF2B5EF4-FFF2-40B4-BE49-F238E27FC236}">
                    <a16:creationId xmlns:a16="http://schemas.microsoft.com/office/drawing/2014/main" id="{A2D2A9AA-B5F6-4F2C-97EA-E382D787D5C1}"/>
                  </a:ext>
                </a:extLst>
              </p:cNvPr>
              <p:cNvSpPr>
                <a:spLocks noEditPoints="1"/>
              </p:cNvSpPr>
              <p:nvPr/>
            </p:nvSpPr>
            <p:spPr bwMode="auto">
              <a:xfrm>
                <a:off x="6346826" y="3179763"/>
                <a:ext cx="46038" cy="41275"/>
              </a:xfrm>
              <a:custGeom>
                <a:avLst/>
                <a:gdLst>
                  <a:gd name="T0" fmla="*/ 14 w 39"/>
                  <a:gd name="T1" fmla="*/ 30 h 35"/>
                  <a:gd name="T2" fmla="*/ 14 w 39"/>
                  <a:gd name="T3" fmla="*/ 30 h 35"/>
                  <a:gd name="T4" fmla="*/ 14 w 39"/>
                  <a:gd name="T5" fmla="*/ 31 h 35"/>
                  <a:gd name="T6" fmla="*/ 14 w 39"/>
                  <a:gd name="T7" fmla="*/ 30 h 35"/>
                  <a:gd name="T8" fmla="*/ 28 w 39"/>
                  <a:gd name="T9" fmla="*/ 20 h 35"/>
                  <a:gd name="T10" fmla="*/ 19 w 39"/>
                  <a:gd name="T11" fmla="*/ 24 h 35"/>
                  <a:gd name="T12" fmla="*/ 27 w 39"/>
                  <a:gd name="T13" fmla="*/ 34 h 35"/>
                  <a:gd name="T14" fmla="*/ 30 w 39"/>
                  <a:gd name="T15" fmla="*/ 35 h 35"/>
                  <a:gd name="T16" fmla="*/ 37 w 39"/>
                  <a:gd name="T17" fmla="*/ 26 h 35"/>
                  <a:gd name="T18" fmla="*/ 31 w 39"/>
                  <a:gd name="T19" fmla="*/ 22 h 35"/>
                  <a:gd name="T20" fmla="*/ 28 w 39"/>
                  <a:gd name="T21" fmla="*/ 20 h 35"/>
                  <a:gd name="T22" fmla="*/ 39 w 39"/>
                  <a:gd name="T23" fmla="*/ 16 h 35"/>
                  <a:gd name="T24" fmla="*/ 37 w 39"/>
                  <a:gd name="T25" fmla="*/ 16 h 35"/>
                  <a:gd name="T26" fmla="*/ 39 w 39"/>
                  <a:gd name="T27" fmla="*/ 17 h 35"/>
                  <a:gd name="T28" fmla="*/ 39 w 39"/>
                  <a:gd name="T29" fmla="*/ 16 h 35"/>
                  <a:gd name="T30" fmla="*/ 35 w 39"/>
                  <a:gd name="T31" fmla="*/ 4 h 35"/>
                  <a:gd name="T32" fmla="*/ 35 w 39"/>
                  <a:gd name="T33" fmla="*/ 7 h 35"/>
                  <a:gd name="T34" fmla="*/ 33 w 39"/>
                  <a:gd name="T35" fmla="*/ 13 h 35"/>
                  <a:gd name="T36" fmla="*/ 39 w 39"/>
                  <a:gd name="T37" fmla="*/ 11 h 35"/>
                  <a:gd name="T38" fmla="*/ 39 w 39"/>
                  <a:gd name="T39" fmla="*/ 6 h 35"/>
                  <a:gd name="T40" fmla="*/ 35 w 39"/>
                  <a:gd name="T41" fmla="*/ 4 h 35"/>
                  <a:gd name="T42" fmla="*/ 0 w 39"/>
                  <a:gd name="T43" fmla="*/ 0 h 35"/>
                  <a:gd name="T44" fmla="*/ 11 w 39"/>
                  <a:gd name="T45" fmla="*/ 26 h 35"/>
                  <a:gd name="T46" fmla="*/ 11 w 39"/>
                  <a:gd name="T47" fmla="*/ 25 h 35"/>
                  <a:gd name="T48" fmla="*/ 0 w 39"/>
                  <a:gd name="T4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14" y="30"/>
                    </a:moveTo>
                    <a:cubicBezTo>
                      <a:pt x="14" y="30"/>
                      <a:pt x="14" y="30"/>
                      <a:pt x="14" y="30"/>
                    </a:cubicBezTo>
                    <a:cubicBezTo>
                      <a:pt x="14" y="31"/>
                      <a:pt x="14" y="31"/>
                      <a:pt x="14" y="31"/>
                    </a:cubicBezTo>
                    <a:lnTo>
                      <a:pt x="14" y="30"/>
                    </a:lnTo>
                    <a:close/>
                    <a:moveTo>
                      <a:pt x="28" y="20"/>
                    </a:moveTo>
                    <a:cubicBezTo>
                      <a:pt x="25" y="21"/>
                      <a:pt x="22" y="22"/>
                      <a:pt x="19" y="24"/>
                    </a:cubicBezTo>
                    <a:cubicBezTo>
                      <a:pt x="21" y="27"/>
                      <a:pt x="24" y="31"/>
                      <a:pt x="27" y="34"/>
                    </a:cubicBezTo>
                    <a:cubicBezTo>
                      <a:pt x="28" y="34"/>
                      <a:pt x="29" y="35"/>
                      <a:pt x="30" y="35"/>
                    </a:cubicBezTo>
                    <a:cubicBezTo>
                      <a:pt x="33" y="33"/>
                      <a:pt x="35" y="30"/>
                      <a:pt x="37" y="26"/>
                    </a:cubicBezTo>
                    <a:cubicBezTo>
                      <a:pt x="35" y="25"/>
                      <a:pt x="33" y="24"/>
                      <a:pt x="31" y="22"/>
                    </a:cubicBezTo>
                    <a:cubicBezTo>
                      <a:pt x="30" y="21"/>
                      <a:pt x="29" y="21"/>
                      <a:pt x="28" y="20"/>
                    </a:cubicBezTo>
                    <a:close/>
                    <a:moveTo>
                      <a:pt x="39" y="16"/>
                    </a:moveTo>
                    <a:cubicBezTo>
                      <a:pt x="38" y="16"/>
                      <a:pt x="38" y="16"/>
                      <a:pt x="37" y="16"/>
                    </a:cubicBezTo>
                    <a:cubicBezTo>
                      <a:pt x="38" y="16"/>
                      <a:pt x="38" y="17"/>
                      <a:pt x="39" y="17"/>
                    </a:cubicBezTo>
                    <a:cubicBezTo>
                      <a:pt x="39" y="16"/>
                      <a:pt x="39" y="16"/>
                      <a:pt x="39" y="16"/>
                    </a:cubicBezTo>
                    <a:close/>
                    <a:moveTo>
                      <a:pt x="35" y="4"/>
                    </a:moveTo>
                    <a:cubicBezTo>
                      <a:pt x="35" y="5"/>
                      <a:pt x="35" y="6"/>
                      <a:pt x="35" y="7"/>
                    </a:cubicBezTo>
                    <a:cubicBezTo>
                      <a:pt x="35" y="9"/>
                      <a:pt x="34" y="11"/>
                      <a:pt x="33" y="13"/>
                    </a:cubicBezTo>
                    <a:cubicBezTo>
                      <a:pt x="35" y="12"/>
                      <a:pt x="37" y="11"/>
                      <a:pt x="39" y="11"/>
                    </a:cubicBezTo>
                    <a:cubicBezTo>
                      <a:pt x="39" y="9"/>
                      <a:pt x="39" y="8"/>
                      <a:pt x="39" y="6"/>
                    </a:cubicBezTo>
                    <a:cubicBezTo>
                      <a:pt x="37" y="5"/>
                      <a:pt x="36" y="5"/>
                      <a:pt x="35" y="4"/>
                    </a:cubicBezTo>
                    <a:close/>
                    <a:moveTo>
                      <a:pt x="0" y="0"/>
                    </a:moveTo>
                    <a:cubicBezTo>
                      <a:pt x="3" y="10"/>
                      <a:pt x="7" y="20"/>
                      <a:pt x="11" y="26"/>
                    </a:cubicBezTo>
                    <a:cubicBezTo>
                      <a:pt x="11" y="26"/>
                      <a:pt x="11" y="25"/>
                      <a:pt x="11" y="25"/>
                    </a:cubicBezTo>
                    <a:cubicBezTo>
                      <a:pt x="7" y="19"/>
                      <a:pt x="3" y="1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 name="Freeform 6669">
                <a:extLst>
                  <a:ext uri="{FF2B5EF4-FFF2-40B4-BE49-F238E27FC236}">
                    <a16:creationId xmlns:a16="http://schemas.microsoft.com/office/drawing/2014/main" id="{DD237812-96E1-4D3B-B56F-F4FDBFF85A59}"/>
                  </a:ext>
                </a:extLst>
              </p:cNvPr>
              <p:cNvSpPr>
                <a:spLocks noEditPoints="1"/>
              </p:cNvSpPr>
              <p:nvPr/>
            </p:nvSpPr>
            <p:spPr bwMode="auto">
              <a:xfrm>
                <a:off x="6321426" y="3049588"/>
                <a:ext cx="90488" cy="173038"/>
              </a:xfrm>
              <a:custGeom>
                <a:avLst/>
                <a:gdLst>
                  <a:gd name="T0" fmla="*/ 35 w 75"/>
                  <a:gd name="T1" fmla="*/ 140 h 145"/>
                  <a:gd name="T2" fmla="*/ 35 w 75"/>
                  <a:gd name="T3" fmla="*/ 140 h 145"/>
                  <a:gd name="T4" fmla="*/ 58 w 75"/>
                  <a:gd name="T5" fmla="*/ 135 h 145"/>
                  <a:gd name="T6" fmla="*/ 51 w 75"/>
                  <a:gd name="T7" fmla="*/ 145 h 145"/>
                  <a:gd name="T8" fmla="*/ 60 w 75"/>
                  <a:gd name="T9" fmla="*/ 125 h 145"/>
                  <a:gd name="T10" fmla="*/ 60 w 75"/>
                  <a:gd name="T11" fmla="*/ 126 h 145"/>
                  <a:gd name="T12" fmla="*/ 60 w 75"/>
                  <a:gd name="T13" fmla="*/ 125 h 145"/>
                  <a:gd name="T14" fmla="*/ 60 w 75"/>
                  <a:gd name="T15" fmla="*/ 120 h 145"/>
                  <a:gd name="T16" fmla="*/ 60 w 75"/>
                  <a:gd name="T17" fmla="*/ 115 h 145"/>
                  <a:gd name="T18" fmla="*/ 59 w 75"/>
                  <a:gd name="T19" fmla="*/ 97 h 145"/>
                  <a:gd name="T20" fmla="*/ 63 w 75"/>
                  <a:gd name="T21" fmla="*/ 86 h 145"/>
                  <a:gd name="T22" fmla="*/ 67 w 75"/>
                  <a:gd name="T23" fmla="*/ 60 h 145"/>
                  <a:gd name="T24" fmla="*/ 67 w 75"/>
                  <a:gd name="T25" fmla="*/ 72 h 145"/>
                  <a:gd name="T26" fmla="*/ 67 w 75"/>
                  <a:gd name="T27" fmla="*/ 60 h 145"/>
                  <a:gd name="T28" fmla="*/ 9 w 75"/>
                  <a:gd name="T29" fmla="*/ 44 h 145"/>
                  <a:gd name="T30" fmla="*/ 32 w 75"/>
                  <a:gd name="T31" fmla="*/ 136 h 145"/>
                  <a:gd name="T32" fmla="*/ 21 w 75"/>
                  <a:gd name="T33" fmla="*/ 109 h 145"/>
                  <a:gd name="T34" fmla="*/ 10 w 75"/>
                  <a:gd name="T35" fmla="*/ 44 h 145"/>
                  <a:gd name="T36" fmla="*/ 70 w 75"/>
                  <a:gd name="T37" fmla="*/ 38 h 145"/>
                  <a:gd name="T38" fmla="*/ 68 w 75"/>
                  <a:gd name="T39" fmla="*/ 48 h 145"/>
                  <a:gd name="T40" fmla="*/ 75 w 75"/>
                  <a:gd name="T41" fmla="*/ 18 h 145"/>
                  <a:gd name="T42" fmla="*/ 75 w 75"/>
                  <a:gd name="T43" fmla="*/ 19 h 145"/>
                  <a:gd name="T44" fmla="*/ 74 w 75"/>
                  <a:gd name="T45" fmla="*/ 26 h 145"/>
                  <a:gd name="T46" fmla="*/ 75 w 75"/>
                  <a:gd name="T47" fmla="*/ 21 h 145"/>
                  <a:gd name="T48" fmla="*/ 71 w 75"/>
                  <a:gd name="T49" fmla="*/ 10 h 145"/>
                  <a:gd name="T50" fmla="*/ 73 w 75"/>
                  <a:gd name="T51" fmla="*/ 13 h 145"/>
                  <a:gd name="T52" fmla="*/ 71 w 75"/>
                  <a:gd name="T53" fmla="*/ 10 h 145"/>
                  <a:gd name="T54" fmla="*/ 0 w 75"/>
                  <a:gd name="T55" fmla="*/ 0 h 145"/>
                  <a:gd name="T56" fmla="*/ 16 w 75"/>
                  <a:gd name="T57" fmla="*/ 6 h 145"/>
                  <a:gd name="T58" fmla="*/ 33 w 75"/>
                  <a:gd name="T59" fmla="*/ 2 h 145"/>
                  <a:gd name="T60" fmla="*/ 31 w 75"/>
                  <a:gd name="T61" fmla="*/ 3 h 145"/>
                  <a:gd name="T62" fmla="*/ 5 w 75"/>
                  <a:gd name="T63" fmla="*/ 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145">
                    <a:moveTo>
                      <a:pt x="35" y="139"/>
                    </a:moveTo>
                    <a:cubicBezTo>
                      <a:pt x="35" y="140"/>
                      <a:pt x="35" y="140"/>
                      <a:pt x="35" y="140"/>
                    </a:cubicBezTo>
                    <a:cubicBezTo>
                      <a:pt x="36" y="141"/>
                      <a:pt x="36" y="142"/>
                      <a:pt x="37" y="143"/>
                    </a:cubicBezTo>
                    <a:cubicBezTo>
                      <a:pt x="37" y="142"/>
                      <a:pt x="36" y="141"/>
                      <a:pt x="35" y="140"/>
                    </a:cubicBezTo>
                    <a:lnTo>
                      <a:pt x="35" y="139"/>
                    </a:lnTo>
                    <a:close/>
                    <a:moveTo>
                      <a:pt x="58" y="135"/>
                    </a:moveTo>
                    <a:cubicBezTo>
                      <a:pt x="56" y="139"/>
                      <a:pt x="54" y="142"/>
                      <a:pt x="51" y="144"/>
                    </a:cubicBezTo>
                    <a:cubicBezTo>
                      <a:pt x="51" y="145"/>
                      <a:pt x="51" y="145"/>
                      <a:pt x="51" y="145"/>
                    </a:cubicBezTo>
                    <a:cubicBezTo>
                      <a:pt x="54" y="143"/>
                      <a:pt x="57" y="139"/>
                      <a:pt x="58" y="135"/>
                    </a:cubicBezTo>
                    <a:close/>
                    <a:moveTo>
                      <a:pt x="60" y="125"/>
                    </a:moveTo>
                    <a:cubicBezTo>
                      <a:pt x="60" y="125"/>
                      <a:pt x="60" y="125"/>
                      <a:pt x="60" y="125"/>
                    </a:cubicBezTo>
                    <a:cubicBezTo>
                      <a:pt x="60" y="125"/>
                      <a:pt x="60" y="125"/>
                      <a:pt x="60" y="126"/>
                    </a:cubicBezTo>
                    <a:cubicBezTo>
                      <a:pt x="60" y="126"/>
                      <a:pt x="60" y="126"/>
                      <a:pt x="60" y="126"/>
                    </a:cubicBezTo>
                    <a:cubicBezTo>
                      <a:pt x="60" y="126"/>
                      <a:pt x="60" y="125"/>
                      <a:pt x="60" y="125"/>
                    </a:cubicBezTo>
                    <a:close/>
                    <a:moveTo>
                      <a:pt x="60" y="115"/>
                    </a:moveTo>
                    <a:cubicBezTo>
                      <a:pt x="60" y="117"/>
                      <a:pt x="60" y="118"/>
                      <a:pt x="60" y="120"/>
                    </a:cubicBezTo>
                    <a:cubicBezTo>
                      <a:pt x="60" y="119"/>
                      <a:pt x="60" y="119"/>
                      <a:pt x="60" y="119"/>
                    </a:cubicBezTo>
                    <a:cubicBezTo>
                      <a:pt x="60" y="118"/>
                      <a:pt x="60" y="117"/>
                      <a:pt x="60" y="115"/>
                    </a:cubicBezTo>
                    <a:close/>
                    <a:moveTo>
                      <a:pt x="62" y="86"/>
                    </a:moveTo>
                    <a:cubicBezTo>
                      <a:pt x="61" y="89"/>
                      <a:pt x="60" y="93"/>
                      <a:pt x="59" y="97"/>
                    </a:cubicBezTo>
                    <a:cubicBezTo>
                      <a:pt x="60" y="97"/>
                      <a:pt x="60" y="97"/>
                      <a:pt x="60" y="97"/>
                    </a:cubicBezTo>
                    <a:cubicBezTo>
                      <a:pt x="60" y="93"/>
                      <a:pt x="61" y="89"/>
                      <a:pt x="63" y="86"/>
                    </a:cubicBezTo>
                    <a:lnTo>
                      <a:pt x="62" y="86"/>
                    </a:lnTo>
                    <a:close/>
                    <a:moveTo>
                      <a:pt x="67" y="60"/>
                    </a:moveTo>
                    <a:cubicBezTo>
                      <a:pt x="67" y="65"/>
                      <a:pt x="67" y="69"/>
                      <a:pt x="66" y="73"/>
                    </a:cubicBezTo>
                    <a:cubicBezTo>
                      <a:pt x="67" y="72"/>
                      <a:pt x="67" y="72"/>
                      <a:pt x="67" y="72"/>
                    </a:cubicBezTo>
                    <a:cubicBezTo>
                      <a:pt x="67" y="69"/>
                      <a:pt x="68" y="65"/>
                      <a:pt x="68" y="61"/>
                    </a:cubicBezTo>
                    <a:lnTo>
                      <a:pt x="67" y="60"/>
                    </a:lnTo>
                    <a:close/>
                    <a:moveTo>
                      <a:pt x="9" y="43"/>
                    </a:moveTo>
                    <a:cubicBezTo>
                      <a:pt x="9" y="44"/>
                      <a:pt x="9" y="44"/>
                      <a:pt x="9" y="44"/>
                    </a:cubicBezTo>
                    <a:cubicBezTo>
                      <a:pt x="13" y="51"/>
                      <a:pt x="16" y="63"/>
                      <a:pt x="17" y="84"/>
                    </a:cubicBezTo>
                    <a:cubicBezTo>
                      <a:pt x="18" y="105"/>
                      <a:pt x="24" y="125"/>
                      <a:pt x="32" y="136"/>
                    </a:cubicBezTo>
                    <a:cubicBezTo>
                      <a:pt x="32" y="135"/>
                      <a:pt x="32" y="135"/>
                      <a:pt x="32" y="135"/>
                    </a:cubicBezTo>
                    <a:cubicBezTo>
                      <a:pt x="28" y="129"/>
                      <a:pt x="24" y="119"/>
                      <a:pt x="21" y="109"/>
                    </a:cubicBezTo>
                    <a:cubicBezTo>
                      <a:pt x="19" y="101"/>
                      <a:pt x="17" y="92"/>
                      <a:pt x="17" y="82"/>
                    </a:cubicBezTo>
                    <a:cubicBezTo>
                      <a:pt x="16" y="62"/>
                      <a:pt x="14" y="51"/>
                      <a:pt x="10" y="44"/>
                    </a:cubicBezTo>
                    <a:lnTo>
                      <a:pt x="9" y="43"/>
                    </a:lnTo>
                    <a:close/>
                    <a:moveTo>
                      <a:pt x="70" y="38"/>
                    </a:moveTo>
                    <a:cubicBezTo>
                      <a:pt x="69" y="41"/>
                      <a:pt x="68" y="44"/>
                      <a:pt x="68" y="48"/>
                    </a:cubicBezTo>
                    <a:cubicBezTo>
                      <a:pt x="68" y="48"/>
                      <a:pt x="68" y="48"/>
                      <a:pt x="68" y="48"/>
                    </a:cubicBezTo>
                    <a:cubicBezTo>
                      <a:pt x="69" y="44"/>
                      <a:pt x="69" y="41"/>
                      <a:pt x="70" y="38"/>
                    </a:cubicBezTo>
                    <a:close/>
                    <a:moveTo>
                      <a:pt x="75" y="18"/>
                    </a:moveTo>
                    <a:cubicBezTo>
                      <a:pt x="75" y="18"/>
                      <a:pt x="75" y="18"/>
                      <a:pt x="75" y="18"/>
                    </a:cubicBezTo>
                    <a:cubicBezTo>
                      <a:pt x="75" y="18"/>
                      <a:pt x="75" y="19"/>
                      <a:pt x="75" y="19"/>
                    </a:cubicBezTo>
                    <a:cubicBezTo>
                      <a:pt x="75" y="19"/>
                      <a:pt x="75" y="20"/>
                      <a:pt x="75" y="20"/>
                    </a:cubicBezTo>
                    <a:cubicBezTo>
                      <a:pt x="74" y="23"/>
                      <a:pt x="74" y="24"/>
                      <a:pt x="74" y="26"/>
                    </a:cubicBezTo>
                    <a:cubicBezTo>
                      <a:pt x="74" y="26"/>
                      <a:pt x="74" y="26"/>
                      <a:pt x="74" y="26"/>
                    </a:cubicBezTo>
                    <a:cubicBezTo>
                      <a:pt x="75" y="24"/>
                      <a:pt x="75" y="22"/>
                      <a:pt x="75" y="21"/>
                    </a:cubicBezTo>
                    <a:cubicBezTo>
                      <a:pt x="75" y="20"/>
                      <a:pt x="75" y="19"/>
                      <a:pt x="75" y="18"/>
                    </a:cubicBezTo>
                    <a:close/>
                    <a:moveTo>
                      <a:pt x="71" y="10"/>
                    </a:moveTo>
                    <a:cubicBezTo>
                      <a:pt x="70" y="11"/>
                      <a:pt x="70" y="11"/>
                      <a:pt x="70" y="11"/>
                    </a:cubicBezTo>
                    <a:cubicBezTo>
                      <a:pt x="71" y="11"/>
                      <a:pt x="72" y="12"/>
                      <a:pt x="73" y="13"/>
                    </a:cubicBezTo>
                    <a:cubicBezTo>
                      <a:pt x="73" y="13"/>
                      <a:pt x="73" y="13"/>
                      <a:pt x="73" y="13"/>
                    </a:cubicBezTo>
                    <a:cubicBezTo>
                      <a:pt x="73" y="12"/>
                      <a:pt x="72" y="11"/>
                      <a:pt x="71" y="10"/>
                    </a:cubicBezTo>
                    <a:close/>
                    <a:moveTo>
                      <a:pt x="1" y="0"/>
                    </a:moveTo>
                    <a:cubicBezTo>
                      <a:pt x="0" y="0"/>
                      <a:pt x="0" y="0"/>
                      <a:pt x="0" y="0"/>
                    </a:cubicBezTo>
                    <a:cubicBezTo>
                      <a:pt x="2" y="0"/>
                      <a:pt x="4" y="1"/>
                      <a:pt x="6" y="3"/>
                    </a:cubicBezTo>
                    <a:cubicBezTo>
                      <a:pt x="9" y="5"/>
                      <a:pt x="12" y="6"/>
                      <a:pt x="16" y="6"/>
                    </a:cubicBezTo>
                    <a:cubicBezTo>
                      <a:pt x="21" y="6"/>
                      <a:pt x="26" y="5"/>
                      <a:pt x="31" y="3"/>
                    </a:cubicBezTo>
                    <a:cubicBezTo>
                      <a:pt x="31" y="3"/>
                      <a:pt x="32" y="2"/>
                      <a:pt x="33" y="2"/>
                    </a:cubicBezTo>
                    <a:cubicBezTo>
                      <a:pt x="33" y="2"/>
                      <a:pt x="33" y="2"/>
                      <a:pt x="33" y="2"/>
                    </a:cubicBezTo>
                    <a:cubicBezTo>
                      <a:pt x="32" y="2"/>
                      <a:pt x="32" y="2"/>
                      <a:pt x="31" y="3"/>
                    </a:cubicBezTo>
                    <a:cubicBezTo>
                      <a:pt x="27" y="4"/>
                      <a:pt x="21" y="6"/>
                      <a:pt x="16" y="6"/>
                    </a:cubicBezTo>
                    <a:cubicBezTo>
                      <a:pt x="12" y="6"/>
                      <a:pt x="8" y="5"/>
                      <a:pt x="5" y="2"/>
                    </a:cubicBezTo>
                    <a:cubicBezTo>
                      <a:pt x="4" y="1"/>
                      <a:pt x="2"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 name="Freeform 6670">
                <a:extLst>
                  <a:ext uri="{FF2B5EF4-FFF2-40B4-BE49-F238E27FC236}">
                    <a16:creationId xmlns:a16="http://schemas.microsoft.com/office/drawing/2014/main" id="{0D7757D9-D5DD-4DA7-B12F-1B062D693717}"/>
                  </a:ext>
                </a:extLst>
              </p:cNvPr>
              <p:cNvSpPr>
                <a:spLocks noEditPoints="1"/>
              </p:cNvSpPr>
              <p:nvPr/>
            </p:nvSpPr>
            <p:spPr bwMode="auto">
              <a:xfrm>
                <a:off x="6311901" y="3049588"/>
                <a:ext cx="53975" cy="160338"/>
              </a:xfrm>
              <a:custGeom>
                <a:avLst/>
                <a:gdLst>
                  <a:gd name="T0" fmla="*/ 19 w 46"/>
                  <a:gd name="T1" fmla="*/ 41 h 134"/>
                  <a:gd name="T2" fmla="*/ 18 w 46"/>
                  <a:gd name="T3" fmla="*/ 43 h 134"/>
                  <a:gd name="T4" fmla="*/ 19 w 46"/>
                  <a:gd name="T5" fmla="*/ 44 h 134"/>
                  <a:gd name="T6" fmla="*/ 27 w 46"/>
                  <a:gd name="T7" fmla="*/ 84 h 134"/>
                  <a:gd name="T8" fmla="*/ 30 w 46"/>
                  <a:gd name="T9" fmla="*/ 109 h 134"/>
                  <a:gd name="T10" fmla="*/ 41 w 46"/>
                  <a:gd name="T11" fmla="*/ 134 h 134"/>
                  <a:gd name="T12" fmla="*/ 41 w 46"/>
                  <a:gd name="T13" fmla="*/ 134 h 134"/>
                  <a:gd name="T14" fmla="*/ 40 w 46"/>
                  <a:gd name="T15" fmla="*/ 128 h 134"/>
                  <a:gd name="T16" fmla="*/ 29 w 46"/>
                  <a:gd name="T17" fmla="*/ 85 h 134"/>
                  <a:gd name="T18" fmla="*/ 19 w 46"/>
                  <a:gd name="T19" fmla="*/ 41 h 134"/>
                  <a:gd name="T20" fmla="*/ 9 w 46"/>
                  <a:gd name="T21" fmla="*/ 0 h 134"/>
                  <a:gd name="T22" fmla="*/ 4 w 46"/>
                  <a:gd name="T23" fmla="*/ 3 h 134"/>
                  <a:gd name="T24" fmla="*/ 0 w 46"/>
                  <a:gd name="T25" fmla="*/ 8 h 134"/>
                  <a:gd name="T26" fmla="*/ 0 w 46"/>
                  <a:gd name="T27" fmla="*/ 8 h 134"/>
                  <a:gd name="T28" fmla="*/ 0 w 46"/>
                  <a:gd name="T29" fmla="*/ 8 h 134"/>
                  <a:gd name="T30" fmla="*/ 4 w 46"/>
                  <a:gd name="T31" fmla="*/ 8 h 134"/>
                  <a:gd name="T32" fmla="*/ 12 w 46"/>
                  <a:gd name="T33" fmla="*/ 4 h 134"/>
                  <a:gd name="T34" fmla="*/ 18 w 46"/>
                  <a:gd name="T35" fmla="*/ 6 h 134"/>
                  <a:gd name="T36" fmla="*/ 25 w 46"/>
                  <a:gd name="T37" fmla="*/ 10 h 134"/>
                  <a:gd name="T38" fmla="*/ 36 w 46"/>
                  <a:gd name="T39" fmla="*/ 7 h 134"/>
                  <a:gd name="T40" fmla="*/ 46 w 46"/>
                  <a:gd name="T41" fmla="*/ 4 h 134"/>
                  <a:gd name="T42" fmla="*/ 43 w 46"/>
                  <a:gd name="T43" fmla="*/ 3 h 134"/>
                  <a:gd name="T44" fmla="*/ 40 w 46"/>
                  <a:gd name="T45" fmla="*/ 3 h 134"/>
                  <a:gd name="T46" fmla="*/ 25 w 46"/>
                  <a:gd name="T47" fmla="*/ 7 h 134"/>
                  <a:gd name="T48" fmla="*/ 14 w 46"/>
                  <a:gd name="T49" fmla="*/ 3 h 134"/>
                  <a:gd name="T50" fmla="*/ 9 w 46"/>
                  <a:gd name="T5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134">
                    <a:moveTo>
                      <a:pt x="19" y="41"/>
                    </a:moveTo>
                    <a:cubicBezTo>
                      <a:pt x="19" y="42"/>
                      <a:pt x="19" y="42"/>
                      <a:pt x="18" y="43"/>
                    </a:cubicBezTo>
                    <a:cubicBezTo>
                      <a:pt x="19" y="44"/>
                      <a:pt x="19" y="44"/>
                      <a:pt x="19" y="44"/>
                    </a:cubicBezTo>
                    <a:cubicBezTo>
                      <a:pt x="23" y="51"/>
                      <a:pt x="26" y="63"/>
                      <a:pt x="27" y="84"/>
                    </a:cubicBezTo>
                    <a:cubicBezTo>
                      <a:pt x="27" y="93"/>
                      <a:pt x="28" y="101"/>
                      <a:pt x="30" y="109"/>
                    </a:cubicBezTo>
                    <a:cubicBezTo>
                      <a:pt x="33" y="119"/>
                      <a:pt x="37" y="128"/>
                      <a:pt x="41" y="134"/>
                    </a:cubicBezTo>
                    <a:cubicBezTo>
                      <a:pt x="41" y="134"/>
                      <a:pt x="41" y="134"/>
                      <a:pt x="41" y="134"/>
                    </a:cubicBezTo>
                    <a:cubicBezTo>
                      <a:pt x="41" y="132"/>
                      <a:pt x="40" y="130"/>
                      <a:pt x="40" y="128"/>
                    </a:cubicBezTo>
                    <a:cubicBezTo>
                      <a:pt x="34" y="117"/>
                      <a:pt x="30" y="102"/>
                      <a:pt x="29" y="85"/>
                    </a:cubicBezTo>
                    <a:cubicBezTo>
                      <a:pt x="28" y="60"/>
                      <a:pt x="24" y="48"/>
                      <a:pt x="19" y="41"/>
                    </a:cubicBezTo>
                    <a:close/>
                    <a:moveTo>
                      <a:pt x="9" y="0"/>
                    </a:moveTo>
                    <a:cubicBezTo>
                      <a:pt x="6" y="1"/>
                      <a:pt x="4" y="2"/>
                      <a:pt x="4" y="3"/>
                    </a:cubicBezTo>
                    <a:cubicBezTo>
                      <a:pt x="2" y="5"/>
                      <a:pt x="1" y="7"/>
                      <a:pt x="0" y="8"/>
                    </a:cubicBezTo>
                    <a:cubicBezTo>
                      <a:pt x="0" y="8"/>
                      <a:pt x="0" y="8"/>
                      <a:pt x="0" y="8"/>
                    </a:cubicBezTo>
                    <a:cubicBezTo>
                      <a:pt x="0" y="8"/>
                      <a:pt x="0" y="8"/>
                      <a:pt x="0" y="8"/>
                    </a:cubicBezTo>
                    <a:cubicBezTo>
                      <a:pt x="1" y="8"/>
                      <a:pt x="3" y="8"/>
                      <a:pt x="4" y="8"/>
                    </a:cubicBezTo>
                    <a:cubicBezTo>
                      <a:pt x="4" y="8"/>
                      <a:pt x="8" y="4"/>
                      <a:pt x="12" y="4"/>
                    </a:cubicBezTo>
                    <a:cubicBezTo>
                      <a:pt x="14" y="4"/>
                      <a:pt x="16" y="5"/>
                      <a:pt x="18" y="6"/>
                    </a:cubicBezTo>
                    <a:cubicBezTo>
                      <a:pt x="21" y="9"/>
                      <a:pt x="23" y="10"/>
                      <a:pt x="25" y="10"/>
                    </a:cubicBezTo>
                    <a:cubicBezTo>
                      <a:pt x="28" y="10"/>
                      <a:pt x="31" y="8"/>
                      <a:pt x="36" y="7"/>
                    </a:cubicBezTo>
                    <a:cubicBezTo>
                      <a:pt x="39" y="5"/>
                      <a:pt x="43" y="5"/>
                      <a:pt x="46" y="4"/>
                    </a:cubicBezTo>
                    <a:cubicBezTo>
                      <a:pt x="45" y="4"/>
                      <a:pt x="44" y="3"/>
                      <a:pt x="43" y="3"/>
                    </a:cubicBezTo>
                    <a:cubicBezTo>
                      <a:pt x="42" y="3"/>
                      <a:pt x="41" y="3"/>
                      <a:pt x="40" y="3"/>
                    </a:cubicBezTo>
                    <a:cubicBezTo>
                      <a:pt x="36" y="5"/>
                      <a:pt x="30" y="7"/>
                      <a:pt x="25" y="7"/>
                    </a:cubicBezTo>
                    <a:cubicBezTo>
                      <a:pt x="21" y="7"/>
                      <a:pt x="17" y="6"/>
                      <a:pt x="14" y="3"/>
                    </a:cubicBezTo>
                    <a:cubicBezTo>
                      <a:pt x="12" y="1"/>
                      <a:pt x="10" y="1"/>
                      <a:pt x="9" y="0"/>
                    </a:cubicBezTo>
                    <a:close/>
                  </a:path>
                </a:pathLst>
              </a:custGeom>
              <a:solidFill>
                <a:srgbClr val="BBB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 name="Freeform 6671">
                <a:extLst>
                  <a:ext uri="{FF2B5EF4-FFF2-40B4-BE49-F238E27FC236}">
                    <a16:creationId xmlns:a16="http://schemas.microsoft.com/office/drawing/2014/main" id="{D57FC1F1-C770-4686-9634-E0D6100D0F3C}"/>
                  </a:ext>
                </a:extLst>
              </p:cNvPr>
              <p:cNvSpPr>
                <a:spLocks noEditPoints="1"/>
              </p:cNvSpPr>
              <p:nvPr/>
            </p:nvSpPr>
            <p:spPr bwMode="auto">
              <a:xfrm>
                <a:off x="6321426" y="3049588"/>
                <a:ext cx="41275" cy="130175"/>
              </a:xfrm>
              <a:custGeom>
                <a:avLst/>
                <a:gdLst>
                  <a:gd name="T0" fmla="*/ 10 w 34"/>
                  <a:gd name="T1" fmla="*/ 44 h 109"/>
                  <a:gd name="T2" fmla="*/ 17 w 34"/>
                  <a:gd name="T3" fmla="*/ 82 h 109"/>
                  <a:gd name="T4" fmla="*/ 21 w 34"/>
                  <a:gd name="T5" fmla="*/ 109 h 109"/>
                  <a:gd name="T6" fmla="*/ 18 w 34"/>
                  <a:gd name="T7" fmla="*/ 84 h 109"/>
                  <a:gd name="T8" fmla="*/ 10 w 34"/>
                  <a:gd name="T9" fmla="*/ 44 h 109"/>
                  <a:gd name="T10" fmla="*/ 0 w 34"/>
                  <a:gd name="T11" fmla="*/ 0 h 109"/>
                  <a:gd name="T12" fmla="*/ 0 w 34"/>
                  <a:gd name="T13" fmla="*/ 0 h 109"/>
                  <a:gd name="T14" fmla="*/ 5 w 34"/>
                  <a:gd name="T15" fmla="*/ 3 h 109"/>
                  <a:gd name="T16" fmla="*/ 16 w 34"/>
                  <a:gd name="T17" fmla="*/ 7 h 109"/>
                  <a:gd name="T18" fmla="*/ 31 w 34"/>
                  <a:gd name="T19" fmla="*/ 3 h 109"/>
                  <a:gd name="T20" fmla="*/ 34 w 34"/>
                  <a:gd name="T21" fmla="*/ 3 h 109"/>
                  <a:gd name="T22" fmla="*/ 33 w 34"/>
                  <a:gd name="T23" fmla="*/ 2 h 109"/>
                  <a:gd name="T24" fmla="*/ 31 w 34"/>
                  <a:gd name="T25" fmla="*/ 3 h 109"/>
                  <a:gd name="T26" fmla="*/ 16 w 34"/>
                  <a:gd name="T27" fmla="*/ 6 h 109"/>
                  <a:gd name="T28" fmla="*/ 6 w 34"/>
                  <a:gd name="T29" fmla="*/ 3 h 109"/>
                  <a:gd name="T30" fmla="*/ 0 w 34"/>
                  <a:gd name="T3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109">
                    <a:moveTo>
                      <a:pt x="10" y="44"/>
                    </a:moveTo>
                    <a:cubicBezTo>
                      <a:pt x="14" y="51"/>
                      <a:pt x="16" y="62"/>
                      <a:pt x="17" y="82"/>
                    </a:cubicBezTo>
                    <a:cubicBezTo>
                      <a:pt x="17" y="92"/>
                      <a:pt x="19" y="101"/>
                      <a:pt x="21" y="109"/>
                    </a:cubicBezTo>
                    <a:cubicBezTo>
                      <a:pt x="19" y="101"/>
                      <a:pt x="18" y="93"/>
                      <a:pt x="18" y="84"/>
                    </a:cubicBezTo>
                    <a:cubicBezTo>
                      <a:pt x="17" y="63"/>
                      <a:pt x="14" y="51"/>
                      <a:pt x="10" y="44"/>
                    </a:cubicBezTo>
                    <a:close/>
                    <a:moveTo>
                      <a:pt x="0" y="0"/>
                    </a:moveTo>
                    <a:cubicBezTo>
                      <a:pt x="0" y="0"/>
                      <a:pt x="0" y="0"/>
                      <a:pt x="0" y="0"/>
                    </a:cubicBezTo>
                    <a:cubicBezTo>
                      <a:pt x="1" y="1"/>
                      <a:pt x="3" y="1"/>
                      <a:pt x="5" y="3"/>
                    </a:cubicBezTo>
                    <a:cubicBezTo>
                      <a:pt x="8" y="6"/>
                      <a:pt x="12" y="7"/>
                      <a:pt x="16" y="7"/>
                    </a:cubicBezTo>
                    <a:cubicBezTo>
                      <a:pt x="21" y="7"/>
                      <a:pt x="27" y="5"/>
                      <a:pt x="31" y="3"/>
                    </a:cubicBezTo>
                    <a:cubicBezTo>
                      <a:pt x="32" y="3"/>
                      <a:pt x="33" y="3"/>
                      <a:pt x="34" y="3"/>
                    </a:cubicBezTo>
                    <a:cubicBezTo>
                      <a:pt x="33" y="2"/>
                      <a:pt x="33" y="2"/>
                      <a:pt x="33" y="2"/>
                    </a:cubicBezTo>
                    <a:cubicBezTo>
                      <a:pt x="32" y="2"/>
                      <a:pt x="31" y="3"/>
                      <a:pt x="31" y="3"/>
                    </a:cubicBezTo>
                    <a:cubicBezTo>
                      <a:pt x="26" y="5"/>
                      <a:pt x="21" y="6"/>
                      <a:pt x="16" y="6"/>
                    </a:cubicBezTo>
                    <a:cubicBezTo>
                      <a:pt x="12" y="6"/>
                      <a:pt x="9" y="5"/>
                      <a:pt x="6" y="3"/>
                    </a:cubicBezTo>
                    <a:cubicBezTo>
                      <a:pt x="4" y="1"/>
                      <a:pt x="2" y="0"/>
                      <a:pt x="0" y="0"/>
                    </a:cubicBezTo>
                    <a:close/>
                  </a:path>
                </a:pathLst>
              </a:custGeom>
              <a:solidFill>
                <a:srgbClr val="8C8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 name="Freeform 6672">
                <a:extLst>
                  <a:ext uri="{FF2B5EF4-FFF2-40B4-BE49-F238E27FC236}">
                    <a16:creationId xmlns:a16="http://schemas.microsoft.com/office/drawing/2014/main" id="{58027546-CA8F-4E67-9C12-4C8002DC5CD4}"/>
                  </a:ext>
                </a:extLst>
              </p:cNvPr>
              <p:cNvSpPr/>
              <p:nvPr/>
            </p:nvSpPr>
            <p:spPr bwMode="auto">
              <a:xfrm>
                <a:off x="6319838" y="3065463"/>
                <a:ext cx="52388" cy="130175"/>
              </a:xfrm>
              <a:custGeom>
                <a:avLst/>
                <a:gdLst>
                  <a:gd name="T0" fmla="*/ 3 w 44"/>
                  <a:gd name="T1" fmla="*/ 0 h 109"/>
                  <a:gd name="T2" fmla="*/ 8 w 44"/>
                  <a:gd name="T3" fmla="*/ 14 h 109"/>
                  <a:gd name="T4" fmla="*/ 32 w 44"/>
                  <a:gd name="T5" fmla="*/ 58 h 109"/>
                  <a:gd name="T6" fmla="*/ 44 w 44"/>
                  <a:gd name="T7" fmla="*/ 109 h 109"/>
                  <a:gd name="T8" fmla="*/ 34 w 44"/>
                  <a:gd name="T9" fmla="*/ 65 h 109"/>
                  <a:gd name="T10" fmla="*/ 11 w 44"/>
                  <a:gd name="T11" fmla="*/ 15 h 109"/>
                  <a:gd name="T12" fmla="*/ 3 w 44"/>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44" h="109">
                    <a:moveTo>
                      <a:pt x="3" y="0"/>
                    </a:moveTo>
                    <a:cubicBezTo>
                      <a:pt x="3" y="0"/>
                      <a:pt x="0" y="7"/>
                      <a:pt x="8" y="14"/>
                    </a:cubicBezTo>
                    <a:cubicBezTo>
                      <a:pt x="17" y="22"/>
                      <a:pt x="27" y="30"/>
                      <a:pt x="32" y="58"/>
                    </a:cubicBezTo>
                    <a:cubicBezTo>
                      <a:pt x="36" y="86"/>
                      <a:pt x="35" y="90"/>
                      <a:pt x="44" y="109"/>
                    </a:cubicBezTo>
                    <a:cubicBezTo>
                      <a:pt x="44" y="109"/>
                      <a:pt x="37" y="94"/>
                      <a:pt x="34" y="65"/>
                    </a:cubicBezTo>
                    <a:cubicBezTo>
                      <a:pt x="31" y="41"/>
                      <a:pt x="23" y="25"/>
                      <a:pt x="11" y="15"/>
                    </a:cubicBezTo>
                    <a:cubicBezTo>
                      <a:pt x="11" y="15"/>
                      <a:pt x="3" y="14"/>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8" name="Freeform 6673">
                <a:extLst>
                  <a:ext uri="{FF2B5EF4-FFF2-40B4-BE49-F238E27FC236}">
                    <a16:creationId xmlns:a16="http://schemas.microsoft.com/office/drawing/2014/main" id="{247B54AA-C36C-4474-B8BC-30664A5A69F0}"/>
                  </a:ext>
                </a:extLst>
              </p:cNvPr>
              <p:cNvSpPr/>
              <p:nvPr/>
            </p:nvSpPr>
            <p:spPr bwMode="auto">
              <a:xfrm>
                <a:off x="6327776" y="3060700"/>
                <a:ext cx="73025" cy="127000"/>
              </a:xfrm>
              <a:custGeom>
                <a:avLst/>
                <a:gdLst>
                  <a:gd name="T0" fmla="*/ 17 w 61"/>
                  <a:gd name="T1" fmla="*/ 24 h 107"/>
                  <a:gd name="T2" fmla="*/ 5 w 61"/>
                  <a:gd name="T3" fmla="*/ 10 h 107"/>
                  <a:gd name="T4" fmla="*/ 10 w 61"/>
                  <a:gd name="T5" fmla="*/ 10 h 107"/>
                  <a:gd name="T6" fmla="*/ 24 w 61"/>
                  <a:gd name="T7" fmla="*/ 9 h 107"/>
                  <a:gd name="T8" fmla="*/ 56 w 61"/>
                  <a:gd name="T9" fmla="*/ 13 h 107"/>
                  <a:gd name="T10" fmla="*/ 48 w 61"/>
                  <a:gd name="T11" fmla="*/ 42 h 107"/>
                  <a:gd name="T12" fmla="*/ 50 w 61"/>
                  <a:gd name="T13" fmla="*/ 72 h 107"/>
                  <a:gd name="T14" fmla="*/ 47 w 61"/>
                  <a:gd name="T15" fmla="*/ 97 h 107"/>
                  <a:gd name="T16" fmla="*/ 34 w 61"/>
                  <a:gd name="T17" fmla="*/ 76 h 107"/>
                  <a:gd name="T18" fmla="*/ 31 w 61"/>
                  <a:gd name="T19" fmla="*/ 39 h 107"/>
                  <a:gd name="T20" fmla="*/ 17 w 61"/>
                  <a:gd name="T21"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7">
                    <a:moveTo>
                      <a:pt x="17" y="24"/>
                    </a:moveTo>
                    <a:cubicBezTo>
                      <a:pt x="17" y="24"/>
                      <a:pt x="0" y="15"/>
                      <a:pt x="5" y="10"/>
                    </a:cubicBezTo>
                    <a:cubicBezTo>
                      <a:pt x="8" y="7"/>
                      <a:pt x="8" y="8"/>
                      <a:pt x="10" y="10"/>
                    </a:cubicBezTo>
                    <a:cubicBezTo>
                      <a:pt x="11" y="11"/>
                      <a:pt x="15" y="12"/>
                      <a:pt x="24" y="9"/>
                    </a:cubicBezTo>
                    <a:cubicBezTo>
                      <a:pt x="43" y="5"/>
                      <a:pt x="50" y="0"/>
                      <a:pt x="56" y="13"/>
                    </a:cubicBezTo>
                    <a:cubicBezTo>
                      <a:pt x="61" y="27"/>
                      <a:pt x="46" y="32"/>
                      <a:pt x="48" y="42"/>
                    </a:cubicBezTo>
                    <a:cubicBezTo>
                      <a:pt x="50" y="52"/>
                      <a:pt x="54" y="60"/>
                      <a:pt x="50" y="72"/>
                    </a:cubicBezTo>
                    <a:cubicBezTo>
                      <a:pt x="46" y="84"/>
                      <a:pt x="47" y="88"/>
                      <a:pt x="47" y="97"/>
                    </a:cubicBezTo>
                    <a:cubicBezTo>
                      <a:pt x="48" y="107"/>
                      <a:pt x="28" y="103"/>
                      <a:pt x="34" y="76"/>
                    </a:cubicBezTo>
                    <a:cubicBezTo>
                      <a:pt x="40" y="48"/>
                      <a:pt x="33" y="45"/>
                      <a:pt x="31" y="39"/>
                    </a:cubicBezTo>
                    <a:cubicBezTo>
                      <a:pt x="29" y="33"/>
                      <a:pt x="21" y="29"/>
                      <a:pt x="17" y="2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9" name="Freeform 6674">
                <a:extLst>
                  <a:ext uri="{FF2B5EF4-FFF2-40B4-BE49-F238E27FC236}">
                    <a16:creationId xmlns:a16="http://schemas.microsoft.com/office/drawing/2014/main" id="{D4688CCD-4B82-4A85-AB28-42E2FA6512B8}"/>
                  </a:ext>
                </a:extLst>
              </p:cNvPr>
              <p:cNvSpPr/>
              <p:nvPr/>
            </p:nvSpPr>
            <p:spPr bwMode="auto">
              <a:xfrm>
                <a:off x="6524626" y="3044825"/>
                <a:ext cx="109538" cy="184150"/>
              </a:xfrm>
              <a:custGeom>
                <a:avLst/>
                <a:gdLst>
                  <a:gd name="T0" fmla="*/ 87 w 93"/>
                  <a:gd name="T1" fmla="*/ 8 h 154"/>
                  <a:gd name="T2" fmla="*/ 73 w 93"/>
                  <a:gd name="T3" fmla="*/ 6 h 154"/>
                  <a:gd name="T4" fmla="*/ 47 w 93"/>
                  <a:gd name="T5" fmla="*/ 7 h 154"/>
                  <a:gd name="T6" fmla="*/ 3 w 93"/>
                  <a:gd name="T7" fmla="*/ 25 h 154"/>
                  <a:gd name="T8" fmla="*/ 10 w 93"/>
                  <a:gd name="T9" fmla="*/ 64 h 154"/>
                  <a:gd name="T10" fmla="*/ 18 w 93"/>
                  <a:gd name="T11" fmla="*/ 115 h 154"/>
                  <a:gd name="T12" fmla="*/ 31 w 93"/>
                  <a:gd name="T13" fmla="*/ 151 h 154"/>
                  <a:gd name="T14" fmla="*/ 61 w 93"/>
                  <a:gd name="T15" fmla="*/ 88 h 154"/>
                  <a:gd name="T16" fmla="*/ 79 w 93"/>
                  <a:gd name="T17" fmla="*/ 38 h 154"/>
                  <a:gd name="T18" fmla="*/ 87 w 93"/>
                  <a:gd name="T19"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54">
                    <a:moveTo>
                      <a:pt x="87" y="8"/>
                    </a:moveTo>
                    <a:cubicBezTo>
                      <a:pt x="87" y="8"/>
                      <a:pt x="80" y="0"/>
                      <a:pt x="73" y="6"/>
                    </a:cubicBezTo>
                    <a:cubicBezTo>
                      <a:pt x="66" y="12"/>
                      <a:pt x="55" y="10"/>
                      <a:pt x="47" y="7"/>
                    </a:cubicBezTo>
                    <a:cubicBezTo>
                      <a:pt x="39" y="3"/>
                      <a:pt x="0" y="8"/>
                      <a:pt x="3" y="25"/>
                    </a:cubicBezTo>
                    <a:cubicBezTo>
                      <a:pt x="5" y="41"/>
                      <a:pt x="10" y="41"/>
                      <a:pt x="10" y="64"/>
                    </a:cubicBezTo>
                    <a:cubicBezTo>
                      <a:pt x="10" y="86"/>
                      <a:pt x="21" y="93"/>
                      <a:pt x="18" y="115"/>
                    </a:cubicBezTo>
                    <a:cubicBezTo>
                      <a:pt x="15" y="136"/>
                      <a:pt x="22" y="148"/>
                      <a:pt x="31" y="151"/>
                    </a:cubicBezTo>
                    <a:cubicBezTo>
                      <a:pt x="41" y="154"/>
                      <a:pt x="60" y="125"/>
                      <a:pt x="61" y="88"/>
                    </a:cubicBezTo>
                    <a:cubicBezTo>
                      <a:pt x="62" y="51"/>
                      <a:pt x="70" y="44"/>
                      <a:pt x="79" y="38"/>
                    </a:cubicBezTo>
                    <a:cubicBezTo>
                      <a:pt x="88" y="31"/>
                      <a:pt x="93" y="18"/>
                      <a:pt x="87"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0" name="Freeform 6675">
                <a:extLst>
                  <a:ext uri="{FF2B5EF4-FFF2-40B4-BE49-F238E27FC236}">
                    <a16:creationId xmlns:a16="http://schemas.microsoft.com/office/drawing/2014/main" id="{E5420434-C739-4E70-B130-45E9AAFCF6BC}"/>
                  </a:ext>
                </a:extLst>
              </p:cNvPr>
              <p:cNvSpPr/>
              <p:nvPr/>
            </p:nvSpPr>
            <p:spPr bwMode="auto">
              <a:xfrm>
                <a:off x="6535738" y="3055938"/>
                <a:ext cx="92075" cy="144463"/>
              </a:xfrm>
              <a:custGeom>
                <a:avLst/>
                <a:gdLst>
                  <a:gd name="T0" fmla="*/ 27 w 77"/>
                  <a:gd name="T1" fmla="*/ 2 h 121"/>
                  <a:gd name="T2" fmla="*/ 61 w 77"/>
                  <a:gd name="T3" fmla="*/ 7 h 121"/>
                  <a:gd name="T4" fmla="*/ 68 w 77"/>
                  <a:gd name="T5" fmla="*/ 21 h 121"/>
                  <a:gd name="T6" fmla="*/ 41 w 77"/>
                  <a:gd name="T7" fmla="*/ 76 h 121"/>
                  <a:gd name="T8" fmla="*/ 18 w 77"/>
                  <a:gd name="T9" fmla="*/ 119 h 121"/>
                  <a:gd name="T10" fmla="*/ 11 w 77"/>
                  <a:gd name="T11" fmla="*/ 89 h 121"/>
                  <a:gd name="T12" fmla="*/ 9 w 77"/>
                  <a:gd name="T13" fmla="*/ 53 h 121"/>
                  <a:gd name="T14" fmla="*/ 4 w 77"/>
                  <a:gd name="T15" fmla="*/ 29 h 121"/>
                  <a:gd name="T16" fmla="*/ 1 w 77"/>
                  <a:gd name="T17" fmla="*/ 18 h 121"/>
                  <a:gd name="T18" fmla="*/ 27 w 77"/>
                  <a:gd name="T1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120">
                    <a:moveTo>
                      <a:pt x="27" y="2"/>
                    </a:moveTo>
                    <a:cubicBezTo>
                      <a:pt x="49" y="4"/>
                      <a:pt x="48" y="18"/>
                      <a:pt x="61" y="7"/>
                    </a:cubicBezTo>
                    <a:cubicBezTo>
                      <a:pt x="69" y="0"/>
                      <a:pt x="77" y="14"/>
                      <a:pt x="68" y="21"/>
                    </a:cubicBezTo>
                    <a:cubicBezTo>
                      <a:pt x="57" y="31"/>
                      <a:pt x="46" y="38"/>
                      <a:pt x="41" y="76"/>
                    </a:cubicBezTo>
                    <a:cubicBezTo>
                      <a:pt x="37" y="115"/>
                      <a:pt x="29" y="121"/>
                      <a:pt x="18" y="119"/>
                    </a:cubicBezTo>
                    <a:cubicBezTo>
                      <a:pt x="7" y="118"/>
                      <a:pt x="16" y="105"/>
                      <a:pt x="11" y="89"/>
                    </a:cubicBezTo>
                    <a:cubicBezTo>
                      <a:pt x="6" y="73"/>
                      <a:pt x="7" y="64"/>
                      <a:pt x="9" y="53"/>
                    </a:cubicBezTo>
                    <a:cubicBezTo>
                      <a:pt x="10" y="43"/>
                      <a:pt x="7" y="35"/>
                      <a:pt x="4" y="29"/>
                    </a:cubicBezTo>
                    <a:cubicBezTo>
                      <a:pt x="1" y="24"/>
                      <a:pt x="0" y="21"/>
                      <a:pt x="1" y="18"/>
                    </a:cubicBezTo>
                    <a:cubicBezTo>
                      <a:pt x="1" y="18"/>
                      <a:pt x="4" y="0"/>
                      <a:pt x="27"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1" name="Freeform 6676">
                <a:extLst>
                  <a:ext uri="{FF2B5EF4-FFF2-40B4-BE49-F238E27FC236}">
                    <a16:creationId xmlns:a16="http://schemas.microsoft.com/office/drawing/2014/main" id="{0F1B35A2-1BFA-4FF3-82FD-6A8FC4F66932}"/>
                  </a:ext>
                </a:extLst>
              </p:cNvPr>
              <p:cNvSpPr>
                <a:spLocks noEditPoints="1"/>
              </p:cNvSpPr>
              <p:nvPr/>
            </p:nvSpPr>
            <p:spPr bwMode="auto">
              <a:xfrm>
                <a:off x="6565901" y="3087688"/>
                <a:ext cx="39688" cy="107950"/>
              </a:xfrm>
              <a:custGeom>
                <a:avLst/>
                <a:gdLst>
                  <a:gd name="T0" fmla="*/ 7 w 33"/>
                  <a:gd name="T1" fmla="*/ 82 h 91"/>
                  <a:gd name="T2" fmla="*/ 3 w 33"/>
                  <a:gd name="T3" fmla="*/ 87 h 91"/>
                  <a:gd name="T4" fmla="*/ 0 w 33"/>
                  <a:gd name="T5" fmla="*/ 91 h 91"/>
                  <a:gd name="T6" fmla="*/ 7 w 33"/>
                  <a:gd name="T7" fmla="*/ 84 h 91"/>
                  <a:gd name="T8" fmla="*/ 7 w 33"/>
                  <a:gd name="T9" fmla="*/ 82 h 91"/>
                  <a:gd name="T10" fmla="*/ 32 w 33"/>
                  <a:gd name="T11" fmla="*/ 0 h 91"/>
                  <a:gd name="T12" fmla="*/ 13 w 33"/>
                  <a:gd name="T13" fmla="*/ 49 h 91"/>
                  <a:gd name="T14" fmla="*/ 9 w 33"/>
                  <a:gd name="T15" fmla="*/ 74 h 91"/>
                  <a:gd name="T16" fmla="*/ 8 w 33"/>
                  <a:gd name="T17" fmla="*/ 77 h 91"/>
                  <a:gd name="T18" fmla="*/ 9 w 33"/>
                  <a:gd name="T19" fmla="*/ 79 h 91"/>
                  <a:gd name="T20" fmla="*/ 15 w 33"/>
                  <a:gd name="T21" fmla="*/ 49 h 91"/>
                  <a:gd name="T22" fmla="*/ 32 w 33"/>
                  <a:gd name="T23" fmla="*/ 3 h 91"/>
                  <a:gd name="T24" fmla="*/ 33 w 33"/>
                  <a:gd name="T25" fmla="*/ 1 h 91"/>
                  <a:gd name="T26" fmla="*/ 32 w 33"/>
                  <a:gd name="T2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1">
                    <a:moveTo>
                      <a:pt x="7" y="82"/>
                    </a:moveTo>
                    <a:cubicBezTo>
                      <a:pt x="6" y="83"/>
                      <a:pt x="5" y="85"/>
                      <a:pt x="3" y="87"/>
                    </a:cubicBezTo>
                    <a:cubicBezTo>
                      <a:pt x="2" y="89"/>
                      <a:pt x="1" y="90"/>
                      <a:pt x="0" y="91"/>
                    </a:cubicBezTo>
                    <a:cubicBezTo>
                      <a:pt x="3" y="90"/>
                      <a:pt x="5" y="88"/>
                      <a:pt x="7" y="84"/>
                    </a:cubicBezTo>
                    <a:cubicBezTo>
                      <a:pt x="7" y="83"/>
                      <a:pt x="7" y="82"/>
                      <a:pt x="7" y="82"/>
                    </a:cubicBezTo>
                    <a:close/>
                    <a:moveTo>
                      <a:pt x="32" y="0"/>
                    </a:moveTo>
                    <a:cubicBezTo>
                      <a:pt x="24" y="8"/>
                      <a:pt x="17" y="19"/>
                      <a:pt x="13" y="49"/>
                    </a:cubicBezTo>
                    <a:cubicBezTo>
                      <a:pt x="12" y="59"/>
                      <a:pt x="11" y="68"/>
                      <a:pt x="9" y="74"/>
                    </a:cubicBezTo>
                    <a:cubicBezTo>
                      <a:pt x="9" y="75"/>
                      <a:pt x="9" y="76"/>
                      <a:pt x="8" y="77"/>
                    </a:cubicBezTo>
                    <a:cubicBezTo>
                      <a:pt x="8" y="78"/>
                      <a:pt x="9" y="78"/>
                      <a:pt x="9" y="79"/>
                    </a:cubicBezTo>
                    <a:cubicBezTo>
                      <a:pt x="12" y="72"/>
                      <a:pt x="13" y="63"/>
                      <a:pt x="15" y="49"/>
                    </a:cubicBezTo>
                    <a:cubicBezTo>
                      <a:pt x="18" y="22"/>
                      <a:pt x="25" y="10"/>
                      <a:pt x="32" y="3"/>
                    </a:cubicBezTo>
                    <a:cubicBezTo>
                      <a:pt x="32" y="2"/>
                      <a:pt x="33" y="1"/>
                      <a:pt x="33" y="1"/>
                    </a:cubicBezTo>
                    <a:lnTo>
                      <a:pt x="32" y="0"/>
                    </a:lnTo>
                    <a:close/>
                  </a:path>
                </a:pathLst>
              </a:custGeom>
              <a:solidFill>
                <a:srgbClr val="CACB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2" name="Freeform 6677">
                <a:extLst>
                  <a:ext uri="{FF2B5EF4-FFF2-40B4-BE49-F238E27FC236}">
                    <a16:creationId xmlns:a16="http://schemas.microsoft.com/office/drawing/2014/main" id="{5F5BE251-C4AC-4875-9DE5-96EA21CAD88A}"/>
                  </a:ext>
                </a:extLst>
              </p:cNvPr>
              <p:cNvSpPr>
                <a:spLocks noEditPoints="1"/>
              </p:cNvSpPr>
              <p:nvPr/>
            </p:nvSpPr>
            <p:spPr bwMode="auto">
              <a:xfrm>
                <a:off x="6524626" y="3044825"/>
                <a:ext cx="109538" cy="184150"/>
              </a:xfrm>
              <a:custGeom>
                <a:avLst/>
                <a:gdLst>
                  <a:gd name="T0" fmla="*/ 3 w 93"/>
                  <a:gd name="T1" fmla="*/ 25 h 154"/>
                  <a:gd name="T2" fmla="*/ 10 w 93"/>
                  <a:gd name="T3" fmla="*/ 64 h 154"/>
                  <a:gd name="T4" fmla="*/ 18 w 93"/>
                  <a:gd name="T5" fmla="*/ 115 h 154"/>
                  <a:gd name="T6" fmla="*/ 31 w 93"/>
                  <a:gd name="T7" fmla="*/ 151 h 154"/>
                  <a:gd name="T8" fmla="*/ 61 w 93"/>
                  <a:gd name="T9" fmla="*/ 88 h 154"/>
                  <a:gd name="T10" fmla="*/ 79 w 93"/>
                  <a:gd name="T11" fmla="*/ 38 h 154"/>
                  <a:gd name="T12" fmla="*/ 87 w 93"/>
                  <a:gd name="T13" fmla="*/ 8 h 154"/>
                  <a:gd name="T14" fmla="*/ 73 w 93"/>
                  <a:gd name="T15" fmla="*/ 6 h 154"/>
                  <a:gd name="T16" fmla="*/ 47 w 93"/>
                  <a:gd name="T17" fmla="*/ 7 h 154"/>
                  <a:gd name="T18" fmla="*/ 3 w 93"/>
                  <a:gd name="T19" fmla="*/ 25 h 154"/>
                  <a:gd name="T20" fmla="*/ 11 w 93"/>
                  <a:gd name="T21" fmla="*/ 27 h 154"/>
                  <a:gd name="T22" fmla="*/ 37 w 93"/>
                  <a:gd name="T23" fmla="*/ 11 h 154"/>
                  <a:gd name="T24" fmla="*/ 71 w 93"/>
                  <a:gd name="T25" fmla="*/ 16 h 154"/>
                  <a:gd name="T26" fmla="*/ 78 w 93"/>
                  <a:gd name="T27" fmla="*/ 30 h 154"/>
                  <a:gd name="T28" fmla="*/ 51 w 93"/>
                  <a:gd name="T29" fmla="*/ 85 h 154"/>
                  <a:gd name="T30" fmla="*/ 28 w 93"/>
                  <a:gd name="T31" fmla="*/ 128 h 154"/>
                  <a:gd name="T32" fmla="*/ 21 w 93"/>
                  <a:gd name="T33" fmla="*/ 98 h 154"/>
                  <a:gd name="T34" fmla="*/ 19 w 93"/>
                  <a:gd name="T35" fmla="*/ 62 h 154"/>
                  <a:gd name="T36" fmla="*/ 14 w 93"/>
                  <a:gd name="T37" fmla="*/ 38 h 154"/>
                  <a:gd name="T38" fmla="*/ 11 w 93"/>
                  <a:gd name="T39" fmla="*/ 2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54">
                    <a:moveTo>
                      <a:pt x="3" y="25"/>
                    </a:moveTo>
                    <a:cubicBezTo>
                      <a:pt x="5" y="41"/>
                      <a:pt x="10" y="41"/>
                      <a:pt x="10" y="64"/>
                    </a:cubicBezTo>
                    <a:cubicBezTo>
                      <a:pt x="10" y="86"/>
                      <a:pt x="21" y="93"/>
                      <a:pt x="18" y="115"/>
                    </a:cubicBezTo>
                    <a:cubicBezTo>
                      <a:pt x="15" y="136"/>
                      <a:pt x="22" y="148"/>
                      <a:pt x="31" y="151"/>
                    </a:cubicBezTo>
                    <a:cubicBezTo>
                      <a:pt x="41" y="154"/>
                      <a:pt x="60" y="125"/>
                      <a:pt x="61" y="88"/>
                    </a:cubicBezTo>
                    <a:cubicBezTo>
                      <a:pt x="62" y="51"/>
                      <a:pt x="70" y="44"/>
                      <a:pt x="79" y="38"/>
                    </a:cubicBezTo>
                    <a:cubicBezTo>
                      <a:pt x="88" y="31"/>
                      <a:pt x="93" y="18"/>
                      <a:pt x="87" y="8"/>
                    </a:cubicBezTo>
                    <a:cubicBezTo>
                      <a:pt x="87" y="8"/>
                      <a:pt x="80" y="0"/>
                      <a:pt x="73" y="6"/>
                    </a:cubicBezTo>
                    <a:cubicBezTo>
                      <a:pt x="66" y="12"/>
                      <a:pt x="55" y="10"/>
                      <a:pt x="47" y="7"/>
                    </a:cubicBezTo>
                    <a:cubicBezTo>
                      <a:pt x="39" y="3"/>
                      <a:pt x="0" y="8"/>
                      <a:pt x="3" y="25"/>
                    </a:cubicBezTo>
                    <a:close/>
                    <a:moveTo>
                      <a:pt x="11" y="27"/>
                    </a:moveTo>
                    <a:cubicBezTo>
                      <a:pt x="11" y="27"/>
                      <a:pt x="14" y="9"/>
                      <a:pt x="37" y="11"/>
                    </a:cubicBezTo>
                    <a:cubicBezTo>
                      <a:pt x="59" y="13"/>
                      <a:pt x="58" y="27"/>
                      <a:pt x="71" y="16"/>
                    </a:cubicBezTo>
                    <a:cubicBezTo>
                      <a:pt x="79" y="9"/>
                      <a:pt x="87" y="23"/>
                      <a:pt x="78" y="30"/>
                    </a:cubicBezTo>
                    <a:cubicBezTo>
                      <a:pt x="67" y="40"/>
                      <a:pt x="56" y="47"/>
                      <a:pt x="51" y="85"/>
                    </a:cubicBezTo>
                    <a:cubicBezTo>
                      <a:pt x="47" y="124"/>
                      <a:pt x="39" y="130"/>
                      <a:pt x="28" y="128"/>
                    </a:cubicBezTo>
                    <a:cubicBezTo>
                      <a:pt x="17" y="127"/>
                      <a:pt x="26" y="114"/>
                      <a:pt x="21" y="98"/>
                    </a:cubicBezTo>
                    <a:cubicBezTo>
                      <a:pt x="16" y="82"/>
                      <a:pt x="17" y="73"/>
                      <a:pt x="19" y="62"/>
                    </a:cubicBezTo>
                    <a:cubicBezTo>
                      <a:pt x="20" y="52"/>
                      <a:pt x="17" y="44"/>
                      <a:pt x="14" y="38"/>
                    </a:cubicBezTo>
                    <a:cubicBezTo>
                      <a:pt x="11" y="33"/>
                      <a:pt x="10" y="30"/>
                      <a:pt x="11" y="2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3" name="Freeform 6678">
                <a:extLst>
                  <a:ext uri="{FF2B5EF4-FFF2-40B4-BE49-F238E27FC236}">
                    <a16:creationId xmlns:a16="http://schemas.microsoft.com/office/drawing/2014/main" id="{5881D706-7671-4488-86F3-FEA693833270}"/>
                  </a:ext>
                </a:extLst>
              </p:cNvPr>
              <p:cNvSpPr>
                <a:spLocks noEditPoints="1"/>
              </p:cNvSpPr>
              <p:nvPr/>
            </p:nvSpPr>
            <p:spPr bwMode="auto">
              <a:xfrm>
                <a:off x="6526213" y="3048000"/>
                <a:ext cx="104775" cy="177800"/>
              </a:xfrm>
              <a:custGeom>
                <a:avLst/>
                <a:gdLst>
                  <a:gd name="T0" fmla="*/ 60 w 88"/>
                  <a:gd name="T1" fmla="*/ 85 h 149"/>
                  <a:gd name="T2" fmla="*/ 31 w 88"/>
                  <a:gd name="T3" fmla="*/ 149 h 149"/>
                  <a:gd name="T4" fmla="*/ 29 w 88"/>
                  <a:gd name="T5" fmla="*/ 149 h 149"/>
                  <a:gd name="T6" fmla="*/ 15 w 88"/>
                  <a:gd name="T7" fmla="*/ 121 h 149"/>
                  <a:gd name="T8" fmla="*/ 16 w 88"/>
                  <a:gd name="T9" fmla="*/ 112 h 149"/>
                  <a:gd name="T10" fmla="*/ 16 w 88"/>
                  <a:gd name="T11" fmla="*/ 105 h 149"/>
                  <a:gd name="T12" fmla="*/ 7 w 88"/>
                  <a:gd name="T13" fmla="*/ 61 h 149"/>
                  <a:gd name="T14" fmla="*/ 0 w 88"/>
                  <a:gd name="T15" fmla="*/ 22 h 149"/>
                  <a:gd name="T16" fmla="*/ 0 w 88"/>
                  <a:gd name="T17" fmla="*/ 20 h 149"/>
                  <a:gd name="T18" fmla="*/ 37 w 88"/>
                  <a:gd name="T19" fmla="*/ 2 h 149"/>
                  <a:gd name="T20" fmla="*/ 45 w 88"/>
                  <a:gd name="T21" fmla="*/ 3 h 149"/>
                  <a:gd name="T22" fmla="*/ 60 w 88"/>
                  <a:gd name="T23" fmla="*/ 6 h 149"/>
                  <a:gd name="T24" fmla="*/ 70 w 88"/>
                  <a:gd name="T25" fmla="*/ 3 h 149"/>
                  <a:gd name="T26" fmla="*/ 76 w 88"/>
                  <a:gd name="T27" fmla="*/ 0 h 149"/>
                  <a:gd name="T28" fmla="*/ 85 w 88"/>
                  <a:gd name="T29" fmla="*/ 5 h 149"/>
                  <a:gd name="T30" fmla="*/ 85 w 88"/>
                  <a:gd name="T31" fmla="*/ 5 h 149"/>
                  <a:gd name="T32" fmla="*/ 85 w 88"/>
                  <a:gd name="T33" fmla="*/ 5 h 149"/>
                  <a:gd name="T34" fmla="*/ 88 w 88"/>
                  <a:gd name="T35" fmla="*/ 15 h 149"/>
                  <a:gd name="T36" fmla="*/ 78 w 88"/>
                  <a:gd name="T37" fmla="*/ 35 h 149"/>
                  <a:gd name="T38" fmla="*/ 60 w 88"/>
                  <a:gd name="T39" fmla="*/ 85 h 149"/>
                  <a:gd name="T40" fmla="*/ 87 w 88"/>
                  <a:gd name="T41" fmla="*/ 15 h 149"/>
                  <a:gd name="T42" fmla="*/ 84 w 88"/>
                  <a:gd name="T43" fmla="*/ 5 h 149"/>
                  <a:gd name="T44" fmla="*/ 76 w 88"/>
                  <a:gd name="T45" fmla="*/ 1 h 149"/>
                  <a:gd name="T46" fmla="*/ 71 w 88"/>
                  <a:gd name="T47" fmla="*/ 4 h 149"/>
                  <a:gd name="T48" fmla="*/ 60 w 88"/>
                  <a:gd name="T49" fmla="*/ 8 h 149"/>
                  <a:gd name="T50" fmla="*/ 44 w 88"/>
                  <a:gd name="T51" fmla="*/ 4 h 149"/>
                  <a:gd name="T52" fmla="*/ 37 w 88"/>
                  <a:gd name="T53" fmla="*/ 3 h 149"/>
                  <a:gd name="T54" fmla="*/ 14 w 88"/>
                  <a:gd name="T55" fmla="*/ 7 h 149"/>
                  <a:gd name="T56" fmla="*/ 1 w 88"/>
                  <a:gd name="T57" fmla="*/ 20 h 149"/>
                  <a:gd name="T58" fmla="*/ 1 w 88"/>
                  <a:gd name="T59" fmla="*/ 21 h 149"/>
                  <a:gd name="T60" fmla="*/ 9 w 88"/>
                  <a:gd name="T61" fmla="*/ 61 h 149"/>
                  <a:gd name="T62" fmla="*/ 17 w 88"/>
                  <a:gd name="T63" fmla="*/ 105 h 149"/>
                  <a:gd name="T64" fmla="*/ 17 w 88"/>
                  <a:gd name="T65" fmla="*/ 112 h 149"/>
                  <a:gd name="T66" fmla="*/ 16 w 88"/>
                  <a:gd name="T67" fmla="*/ 121 h 149"/>
                  <a:gd name="T68" fmla="*/ 30 w 88"/>
                  <a:gd name="T69" fmla="*/ 148 h 149"/>
                  <a:gd name="T70" fmla="*/ 31 w 88"/>
                  <a:gd name="T71" fmla="*/ 148 h 149"/>
                  <a:gd name="T72" fmla="*/ 58 w 88"/>
                  <a:gd name="T73" fmla="*/ 85 h 149"/>
                  <a:gd name="T74" fmla="*/ 77 w 88"/>
                  <a:gd name="T75" fmla="*/ 34 h 149"/>
                  <a:gd name="T76" fmla="*/ 87 w 88"/>
                  <a:gd name="T77"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149">
                    <a:moveTo>
                      <a:pt x="60" y="85"/>
                    </a:moveTo>
                    <a:cubicBezTo>
                      <a:pt x="58" y="120"/>
                      <a:pt x="42" y="149"/>
                      <a:pt x="31" y="149"/>
                    </a:cubicBezTo>
                    <a:cubicBezTo>
                      <a:pt x="30" y="149"/>
                      <a:pt x="30" y="149"/>
                      <a:pt x="29" y="149"/>
                    </a:cubicBezTo>
                    <a:cubicBezTo>
                      <a:pt x="21" y="146"/>
                      <a:pt x="15" y="137"/>
                      <a:pt x="15" y="121"/>
                    </a:cubicBezTo>
                    <a:cubicBezTo>
                      <a:pt x="15" y="118"/>
                      <a:pt x="15" y="115"/>
                      <a:pt x="16" y="112"/>
                    </a:cubicBezTo>
                    <a:cubicBezTo>
                      <a:pt x="16" y="109"/>
                      <a:pt x="16" y="107"/>
                      <a:pt x="16" y="105"/>
                    </a:cubicBezTo>
                    <a:cubicBezTo>
                      <a:pt x="16" y="88"/>
                      <a:pt x="8" y="81"/>
                      <a:pt x="7" y="61"/>
                    </a:cubicBezTo>
                    <a:cubicBezTo>
                      <a:pt x="7" y="38"/>
                      <a:pt x="3" y="38"/>
                      <a:pt x="0" y="22"/>
                    </a:cubicBezTo>
                    <a:cubicBezTo>
                      <a:pt x="0" y="21"/>
                      <a:pt x="0" y="20"/>
                      <a:pt x="0" y="20"/>
                    </a:cubicBezTo>
                    <a:cubicBezTo>
                      <a:pt x="0" y="7"/>
                      <a:pt x="24" y="2"/>
                      <a:pt x="37" y="2"/>
                    </a:cubicBezTo>
                    <a:cubicBezTo>
                      <a:pt x="41" y="2"/>
                      <a:pt x="43" y="2"/>
                      <a:pt x="45" y="3"/>
                    </a:cubicBezTo>
                    <a:cubicBezTo>
                      <a:pt x="49" y="5"/>
                      <a:pt x="55" y="6"/>
                      <a:pt x="60" y="6"/>
                    </a:cubicBezTo>
                    <a:cubicBezTo>
                      <a:pt x="64" y="6"/>
                      <a:pt x="67" y="5"/>
                      <a:pt x="70" y="3"/>
                    </a:cubicBezTo>
                    <a:cubicBezTo>
                      <a:pt x="72" y="1"/>
                      <a:pt x="74" y="0"/>
                      <a:pt x="76" y="0"/>
                    </a:cubicBezTo>
                    <a:cubicBezTo>
                      <a:pt x="81" y="0"/>
                      <a:pt x="85" y="5"/>
                      <a:pt x="85" y="5"/>
                    </a:cubicBezTo>
                    <a:cubicBezTo>
                      <a:pt x="85" y="5"/>
                      <a:pt x="85" y="5"/>
                      <a:pt x="85" y="5"/>
                    </a:cubicBezTo>
                    <a:cubicBezTo>
                      <a:pt x="85" y="5"/>
                      <a:pt x="85" y="5"/>
                      <a:pt x="85" y="5"/>
                    </a:cubicBezTo>
                    <a:cubicBezTo>
                      <a:pt x="87" y="8"/>
                      <a:pt x="88" y="11"/>
                      <a:pt x="88" y="15"/>
                    </a:cubicBezTo>
                    <a:cubicBezTo>
                      <a:pt x="88" y="23"/>
                      <a:pt x="84" y="31"/>
                      <a:pt x="78" y="35"/>
                    </a:cubicBezTo>
                    <a:cubicBezTo>
                      <a:pt x="69" y="42"/>
                      <a:pt x="61" y="48"/>
                      <a:pt x="60" y="85"/>
                    </a:cubicBezTo>
                    <a:close/>
                    <a:moveTo>
                      <a:pt x="87" y="15"/>
                    </a:moveTo>
                    <a:cubicBezTo>
                      <a:pt x="87" y="12"/>
                      <a:pt x="86" y="8"/>
                      <a:pt x="84" y="5"/>
                    </a:cubicBezTo>
                    <a:cubicBezTo>
                      <a:pt x="84" y="5"/>
                      <a:pt x="81" y="1"/>
                      <a:pt x="76" y="1"/>
                    </a:cubicBezTo>
                    <a:cubicBezTo>
                      <a:pt x="75" y="1"/>
                      <a:pt x="73" y="2"/>
                      <a:pt x="71" y="4"/>
                    </a:cubicBezTo>
                    <a:cubicBezTo>
                      <a:pt x="68" y="7"/>
                      <a:pt x="64" y="8"/>
                      <a:pt x="60" y="8"/>
                    </a:cubicBezTo>
                    <a:cubicBezTo>
                      <a:pt x="54" y="8"/>
                      <a:pt x="49" y="6"/>
                      <a:pt x="44" y="4"/>
                    </a:cubicBezTo>
                    <a:cubicBezTo>
                      <a:pt x="43" y="4"/>
                      <a:pt x="40" y="3"/>
                      <a:pt x="37" y="3"/>
                    </a:cubicBezTo>
                    <a:cubicBezTo>
                      <a:pt x="31" y="3"/>
                      <a:pt x="22" y="5"/>
                      <a:pt x="14" y="7"/>
                    </a:cubicBezTo>
                    <a:cubicBezTo>
                      <a:pt x="7" y="10"/>
                      <a:pt x="1" y="14"/>
                      <a:pt x="1" y="20"/>
                    </a:cubicBezTo>
                    <a:cubicBezTo>
                      <a:pt x="1" y="20"/>
                      <a:pt x="1" y="21"/>
                      <a:pt x="1" y="21"/>
                    </a:cubicBezTo>
                    <a:cubicBezTo>
                      <a:pt x="4" y="38"/>
                      <a:pt x="9" y="38"/>
                      <a:pt x="9" y="61"/>
                    </a:cubicBezTo>
                    <a:cubicBezTo>
                      <a:pt x="9" y="81"/>
                      <a:pt x="17" y="88"/>
                      <a:pt x="17" y="105"/>
                    </a:cubicBezTo>
                    <a:cubicBezTo>
                      <a:pt x="17" y="107"/>
                      <a:pt x="17" y="109"/>
                      <a:pt x="17" y="112"/>
                    </a:cubicBezTo>
                    <a:cubicBezTo>
                      <a:pt x="16" y="115"/>
                      <a:pt x="16" y="118"/>
                      <a:pt x="16" y="121"/>
                    </a:cubicBezTo>
                    <a:cubicBezTo>
                      <a:pt x="16" y="137"/>
                      <a:pt x="22" y="145"/>
                      <a:pt x="30" y="148"/>
                    </a:cubicBezTo>
                    <a:cubicBezTo>
                      <a:pt x="30" y="148"/>
                      <a:pt x="31" y="148"/>
                      <a:pt x="31" y="148"/>
                    </a:cubicBezTo>
                    <a:cubicBezTo>
                      <a:pt x="40" y="148"/>
                      <a:pt x="57" y="120"/>
                      <a:pt x="58" y="85"/>
                    </a:cubicBezTo>
                    <a:cubicBezTo>
                      <a:pt x="59" y="48"/>
                      <a:pt x="68" y="41"/>
                      <a:pt x="77" y="34"/>
                    </a:cubicBezTo>
                    <a:cubicBezTo>
                      <a:pt x="83" y="30"/>
                      <a:pt x="87" y="22"/>
                      <a:pt x="87"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4" name="Freeform 6679">
                <a:extLst>
                  <a:ext uri="{FF2B5EF4-FFF2-40B4-BE49-F238E27FC236}">
                    <a16:creationId xmlns:a16="http://schemas.microsoft.com/office/drawing/2014/main" id="{A45D0ECC-A7DA-453B-AA8C-46E5D19BFC15}"/>
                  </a:ext>
                </a:extLst>
              </p:cNvPr>
              <p:cNvSpPr>
                <a:spLocks noEditPoints="1"/>
              </p:cNvSpPr>
              <p:nvPr/>
            </p:nvSpPr>
            <p:spPr bwMode="auto">
              <a:xfrm>
                <a:off x="6527801" y="3054350"/>
                <a:ext cx="95250" cy="166688"/>
              </a:xfrm>
              <a:custGeom>
                <a:avLst/>
                <a:gdLst>
                  <a:gd name="T0" fmla="*/ 40 w 80"/>
                  <a:gd name="T1" fmla="*/ 136 h 140"/>
                  <a:gd name="T2" fmla="*/ 26 w 80"/>
                  <a:gd name="T3" fmla="*/ 125 h 140"/>
                  <a:gd name="T4" fmla="*/ 17 w 80"/>
                  <a:gd name="T5" fmla="*/ 131 h 140"/>
                  <a:gd name="T6" fmla="*/ 26 w 80"/>
                  <a:gd name="T7" fmla="*/ 139 h 140"/>
                  <a:gd name="T8" fmla="*/ 26 w 80"/>
                  <a:gd name="T9" fmla="*/ 125 h 140"/>
                  <a:gd name="T10" fmla="*/ 15 w 80"/>
                  <a:gd name="T11" fmla="*/ 122 h 140"/>
                  <a:gd name="T12" fmla="*/ 15 w 80"/>
                  <a:gd name="T13" fmla="*/ 121 h 140"/>
                  <a:gd name="T14" fmla="*/ 31 w 80"/>
                  <a:gd name="T15" fmla="*/ 120 h 140"/>
                  <a:gd name="T16" fmla="*/ 37 w 80"/>
                  <a:gd name="T17" fmla="*/ 125 h 140"/>
                  <a:gd name="T18" fmla="*/ 39 w 80"/>
                  <a:gd name="T19" fmla="*/ 114 h 140"/>
                  <a:gd name="T20" fmla="*/ 15 w 80"/>
                  <a:gd name="T21" fmla="*/ 111 h 140"/>
                  <a:gd name="T22" fmla="*/ 21 w 80"/>
                  <a:gd name="T23" fmla="*/ 118 h 140"/>
                  <a:gd name="T24" fmla="*/ 19 w 80"/>
                  <a:gd name="T25" fmla="*/ 109 h 140"/>
                  <a:gd name="T26" fmla="*/ 43 w 80"/>
                  <a:gd name="T27" fmla="*/ 130 h 140"/>
                  <a:gd name="T28" fmla="*/ 54 w 80"/>
                  <a:gd name="T29" fmla="*/ 105 h 140"/>
                  <a:gd name="T30" fmla="*/ 13 w 80"/>
                  <a:gd name="T31" fmla="*/ 82 h 140"/>
                  <a:gd name="T32" fmla="*/ 19 w 80"/>
                  <a:gd name="T33" fmla="*/ 94 h 140"/>
                  <a:gd name="T34" fmla="*/ 16 w 80"/>
                  <a:gd name="T35" fmla="*/ 80 h 140"/>
                  <a:gd name="T36" fmla="*/ 8 w 80"/>
                  <a:gd name="T37" fmla="*/ 56 h 140"/>
                  <a:gd name="T38" fmla="*/ 12 w 80"/>
                  <a:gd name="T39" fmla="*/ 70 h 140"/>
                  <a:gd name="T40" fmla="*/ 16 w 80"/>
                  <a:gd name="T41" fmla="*/ 54 h 140"/>
                  <a:gd name="T42" fmla="*/ 14 w 80"/>
                  <a:gd name="T43" fmla="*/ 53 h 140"/>
                  <a:gd name="T44" fmla="*/ 65 w 80"/>
                  <a:gd name="T45" fmla="*/ 40 h 140"/>
                  <a:gd name="T46" fmla="*/ 64 w 80"/>
                  <a:gd name="T47" fmla="*/ 33 h 140"/>
                  <a:gd name="T48" fmla="*/ 42 w 80"/>
                  <a:gd name="T49" fmla="*/ 108 h 140"/>
                  <a:gd name="T50" fmla="*/ 44 w 80"/>
                  <a:gd name="T51" fmla="*/ 124 h 140"/>
                  <a:gd name="T52" fmla="*/ 65 w 80"/>
                  <a:gd name="T53" fmla="*/ 37 h 140"/>
                  <a:gd name="T54" fmla="*/ 64 w 80"/>
                  <a:gd name="T55" fmla="*/ 33 h 140"/>
                  <a:gd name="T56" fmla="*/ 5 w 80"/>
                  <a:gd name="T57" fmla="*/ 34 h 140"/>
                  <a:gd name="T58" fmla="*/ 11 w 80"/>
                  <a:gd name="T59" fmla="*/ 41 h 140"/>
                  <a:gd name="T60" fmla="*/ 12 w 80"/>
                  <a:gd name="T61" fmla="*/ 32 h 140"/>
                  <a:gd name="T62" fmla="*/ 0 w 80"/>
                  <a:gd name="T63" fmla="*/ 14 h 140"/>
                  <a:gd name="T64" fmla="*/ 0 w 80"/>
                  <a:gd name="T65" fmla="*/ 16 h 140"/>
                  <a:gd name="T66" fmla="*/ 1 w 80"/>
                  <a:gd name="T67" fmla="*/ 22 h 140"/>
                  <a:gd name="T68" fmla="*/ 8 w 80"/>
                  <a:gd name="T69" fmla="*/ 17 h 140"/>
                  <a:gd name="T70" fmla="*/ 5 w 80"/>
                  <a:gd name="T71" fmla="*/ 7 h 140"/>
                  <a:gd name="T72" fmla="*/ 5 w 80"/>
                  <a:gd name="T73" fmla="*/ 11 h 140"/>
                  <a:gd name="T74" fmla="*/ 5 w 80"/>
                  <a:gd name="T75" fmla="*/ 7 h 140"/>
                  <a:gd name="T76" fmla="*/ 17 w 80"/>
                  <a:gd name="T77" fmla="*/ 4 h 140"/>
                  <a:gd name="T78" fmla="*/ 13 w 80"/>
                  <a:gd name="T79" fmla="*/ 4 h 140"/>
                  <a:gd name="T80" fmla="*/ 21 w 80"/>
                  <a:gd name="T81" fmla="*/ 4 h 140"/>
                  <a:gd name="T82" fmla="*/ 31 w 80"/>
                  <a:gd name="T83" fmla="*/ 3 h 140"/>
                  <a:gd name="T84" fmla="*/ 60 w 80"/>
                  <a:gd name="T85" fmla="*/ 12 h 140"/>
                  <a:gd name="T86" fmla="*/ 73 w 80"/>
                  <a:gd name="T87" fmla="*/ 6 h 140"/>
                  <a:gd name="T88" fmla="*/ 80 w 80"/>
                  <a:gd name="T89" fmla="*/ 4 h 140"/>
                  <a:gd name="T90" fmla="*/ 66 w 80"/>
                  <a:gd name="T91" fmla="*/ 2 h 140"/>
                  <a:gd name="T92" fmla="*/ 48 w 80"/>
                  <a:gd name="T93" fmla="*/ 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0">
                    <a:moveTo>
                      <a:pt x="40" y="135"/>
                    </a:moveTo>
                    <a:cubicBezTo>
                      <a:pt x="40" y="136"/>
                      <a:pt x="40" y="136"/>
                      <a:pt x="40" y="136"/>
                    </a:cubicBezTo>
                    <a:cubicBezTo>
                      <a:pt x="40" y="135"/>
                      <a:pt x="40" y="135"/>
                      <a:pt x="40" y="135"/>
                    </a:cubicBezTo>
                    <a:close/>
                    <a:moveTo>
                      <a:pt x="26" y="125"/>
                    </a:moveTo>
                    <a:cubicBezTo>
                      <a:pt x="25" y="126"/>
                      <a:pt x="24" y="126"/>
                      <a:pt x="23" y="127"/>
                    </a:cubicBezTo>
                    <a:cubicBezTo>
                      <a:pt x="21" y="129"/>
                      <a:pt x="19" y="130"/>
                      <a:pt x="17" y="131"/>
                    </a:cubicBezTo>
                    <a:cubicBezTo>
                      <a:pt x="19" y="135"/>
                      <a:pt x="21" y="138"/>
                      <a:pt x="24" y="140"/>
                    </a:cubicBezTo>
                    <a:cubicBezTo>
                      <a:pt x="25" y="140"/>
                      <a:pt x="26" y="139"/>
                      <a:pt x="26" y="139"/>
                    </a:cubicBezTo>
                    <a:cubicBezTo>
                      <a:pt x="30" y="136"/>
                      <a:pt x="33" y="132"/>
                      <a:pt x="35" y="129"/>
                    </a:cubicBezTo>
                    <a:cubicBezTo>
                      <a:pt x="32" y="127"/>
                      <a:pt x="29" y="126"/>
                      <a:pt x="26" y="125"/>
                    </a:cubicBezTo>
                    <a:close/>
                    <a:moveTo>
                      <a:pt x="15" y="121"/>
                    </a:moveTo>
                    <a:cubicBezTo>
                      <a:pt x="15" y="121"/>
                      <a:pt x="15" y="121"/>
                      <a:pt x="15" y="122"/>
                    </a:cubicBezTo>
                    <a:cubicBezTo>
                      <a:pt x="16" y="122"/>
                      <a:pt x="16" y="121"/>
                      <a:pt x="17" y="121"/>
                    </a:cubicBezTo>
                    <a:cubicBezTo>
                      <a:pt x="16" y="121"/>
                      <a:pt x="16" y="121"/>
                      <a:pt x="15" y="121"/>
                    </a:cubicBezTo>
                    <a:close/>
                    <a:moveTo>
                      <a:pt x="39" y="114"/>
                    </a:moveTo>
                    <a:cubicBezTo>
                      <a:pt x="37" y="118"/>
                      <a:pt x="34" y="120"/>
                      <a:pt x="31" y="120"/>
                    </a:cubicBezTo>
                    <a:cubicBezTo>
                      <a:pt x="31" y="121"/>
                      <a:pt x="30" y="121"/>
                      <a:pt x="30" y="122"/>
                    </a:cubicBezTo>
                    <a:cubicBezTo>
                      <a:pt x="33" y="123"/>
                      <a:pt x="35" y="124"/>
                      <a:pt x="37" y="125"/>
                    </a:cubicBezTo>
                    <a:cubicBezTo>
                      <a:pt x="38" y="122"/>
                      <a:pt x="39" y="118"/>
                      <a:pt x="39" y="115"/>
                    </a:cubicBezTo>
                    <a:cubicBezTo>
                      <a:pt x="39" y="115"/>
                      <a:pt x="39" y="114"/>
                      <a:pt x="39" y="114"/>
                    </a:cubicBezTo>
                    <a:close/>
                    <a:moveTo>
                      <a:pt x="19" y="109"/>
                    </a:moveTo>
                    <a:cubicBezTo>
                      <a:pt x="18" y="110"/>
                      <a:pt x="17" y="110"/>
                      <a:pt x="15" y="111"/>
                    </a:cubicBezTo>
                    <a:cubicBezTo>
                      <a:pt x="15" y="113"/>
                      <a:pt x="15" y="114"/>
                      <a:pt x="15" y="116"/>
                    </a:cubicBezTo>
                    <a:cubicBezTo>
                      <a:pt x="17" y="116"/>
                      <a:pt x="19" y="117"/>
                      <a:pt x="21" y="118"/>
                    </a:cubicBezTo>
                    <a:cubicBezTo>
                      <a:pt x="20" y="116"/>
                      <a:pt x="19" y="114"/>
                      <a:pt x="19" y="112"/>
                    </a:cubicBezTo>
                    <a:cubicBezTo>
                      <a:pt x="19" y="111"/>
                      <a:pt x="19" y="110"/>
                      <a:pt x="19" y="109"/>
                    </a:cubicBezTo>
                    <a:close/>
                    <a:moveTo>
                      <a:pt x="54" y="105"/>
                    </a:moveTo>
                    <a:cubicBezTo>
                      <a:pt x="51" y="115"/>
                      <a:pt x="47" y="124"/>
                      <a:pt x="43" y="130"/>
                    </a:cubicBezTo>
                    <a:cubicBezTo>
                      <a:pt x="43" y="130"/>
                      <a:pt x="43" y="131"/>
                      <a:pt x="43" y="131"/>
                    </a:cubicBezTo>
                    <a:cubicBezTo>
                      <a:pt x="47" y="125"/>
                      <a:pt x="51" y="115"/>
                      <a:pt x="54" y="105"/>
                    </a:cubicBezTo>
                    <a:close/>
                    <a:moveTo>
                      <a:pt x="16" y="80"/>
                    </a:moveTo>
                    <a:cubicBezTo>
                      <a:pt x="15" y="81"/>
                      <a:pt x="14" y="81"/>
                      <a:pt x="13" y="82"/>
                    </a:cubicBezTo>
                    <a:cubicBezTo>
                      <a:pt x="14" y="85"/>
                      <a:pt x="15" y="89"/>
                      <a:pt x="16" y="93"/>
                    </a:cubicBezTo>
                    <a:cubicBezTo>
                      <a:pt x="17" y="94"/>
                      <a:pt x="18" y="94"/>
                      <a:pt x="19" y="94"/>
                    </a:cubicBezTo>
                    <a:cubicBezTo>
                      <a:pt x="19" y="93"/>
                      <a:pt x="18" y="91"/>
                      <a:pt x="18" y="90"/>
                    </a:cubicBezTo>
                    <a:cubicBezTo>
                      <a:pt x="17" y="86"/>
                      <a:pt x="16" y="83"/>
                      <a:pt x="16" y="80"/>
                    </a:cubicBezTo>
                    <a:close/>
                    <a:moveTo>
                      <a:pt x="14" y="53"/>
                    </a:moveTo>
                    <a:cubicBezTo>
                      <a:pt x="12" y="54"/>
                      <a:pt x="10" y="55"/>
                      <a:pt x="8" y="56"/>
                    </a:cubicBezTo>
                    <a:cubicBezTo>
                      <a:pt x="8" y="61"/>
                      <a:pt x="8" y="65"/>
                      <a:pt x="9" y="69"/>
                    </a:cubicBezTo>
                    <a:cubicBezTo>
                      <a:pt x="10" y="69"/>
                      <a:pt x="11" y="69"/>
                      <a:pt x="12" y="70"/>
                    </a:cubicBezTo>
                    <a:cubicBezTo>
                      <a:pt x="13" y="69"/>
                      <a:pt x="14" y="68"/>
                      <a:pt x="15" y="68"/>
                    </a:cubicBezTo>
                    <a:cubicBezTo>
                      <a:pt x="15" y="63"/>
                      <a:pt x="15" y="59"/>
                      <a:pt x="16" y="54"/>
                    </a:cubicBezTo>
                    <a:cubicBezTo>
                      <a:pt x="16" y="54"/>
                      <a:pt x="16" y="54"/>
                      <a:pt x="16" y="54"/>
                    </a:cubicBezTo>
                    <a:cubicBezTo>
                      <a:pt x="15" y="54"/>
                      <a:pt x="15" y="53"/>
                      <a:pt x="14" y="53"/>
                    </a:cubicBezTo>
                    <a:close/>
                    <a:moveTo>
                      <a:pt x="66" y="39"/>
                    </a:moveTo>
                    <a:cubicBezTo>
                      <a:pt x="65" y="40"/>
                      <a:pt x="65" y="40"/>
                      <a:pt x="65" y="40"/>
                    </a:cubicBezTo>
                    <a:cubicBezTo>
                      <a:pt x="66" y="39"/>
                      <a:pt x="66" y="39"/>
                      <a:pt x="66" y="39"/>
                    </a:cubicBezTo>
                    <a:close/>
                    <a:moveTo>
                      <a:pt x="64" y="33"/>
                    </a:moveTo>
                    <a:cubicBezTo>
                      <a:pt x="57" y="40"/>
                      <a:pt x="51" y="52"/>
                      <a:pt x="48" y="77"/>
                    </a:cubicBezTo>
                    <a:cubicBezTo>
                      <a:pt x="47" y="92"/>
                      <a:pt x="45" y="102"/>
                      <a:pt x="42" y="108"/>
                    </a:cubicBezTo>
                    <a:cubicBezTo>
                      <a:pt x="43" y="111"/>
                      <a:pt x="45" y="115"/>
                      <a:pt x="44" y="120"/>
                    </a:cubicBezTo>
                    <a:cubicBezTo>
                      <a:pt x="44" y="122"/>
                      <a:pt x="44" y="123"/>
                      <a:pt x="44" y="124"/>
                    </a:cubicBezTo>
                    <a:cubicBezTo>
                      <a:pt x="50" y="113"/>
                      <a:pt x="54" y="98"/>
                      <a:pt x="55" y="81"/>
                    </a:cubicBezTo>
                    <a:cubicBezTo>
                      <a:pt x="56" y="56"/>
                      <a:pt x="59" y="44"/>
                      <a:pt x="65" y="37"/>
                    </a:cubicBezTo>
                    <a:cubicBezTo>
                      <a:pt x="65" y="36"/>
                      <a:pt x="64" y="36"/>
                      <a:pt x="64" y="35"/>
                    </a:cubicBezTo>
                    <a:cubicBezTo>
                      <a:pt x="64" y="35"/>
                      <a:pt x="64" y="34"/>
                      <a:pt x="64" y="33"/>
                    </a:cubicBezTo>
                    <a:close/>
                    <a:moveTo>
                      <a:pt x="10" y="31"/>
                    </a:moveTo>
                    <a:cubicBezTo>
                      <a:pt x="9" y="32"/>
                      <a:pt x="7" y="33"/>
                      <a:pt x="5" y="34"/>
                    </a:cubicBezTo>
                    <a:cubicBezTo>
                      <a:pt x="6" y="37"/>
                      <a:pt x="7" y="40"/>
                      <a:pt x="7" y="44"/>
                    </a:cubicBezTo>
                    <a:cubicBezTo>
                      <a:pt x="9" y="43"/>
                      <a:pt x="10" y="42"/>
                      <a:pt x="11" y="41"/>
                    </a:cubicBezTo>
                    <a:cubicBezTo>
                      <a:pt x="12" y="40"/>
                      <a:pt x="14" y="39"/>
                      <a:pt x="14" y="38"/>
                    </a:cubicBezTo>
                    <a:cubicBezTo>
                      <a:pt x="14" y="36"/>
                      <a:pt x="13" y="34"/>
                      <a:pt x="12" y="32"/>
                    </a:cubicBezTo>
                    <a:cubicBezTo>
                      <a:pt x="11" y="32"/>
                      <a:pt x="11" y="31"/>
                      <a:pt x="10" y="31"/>
                    </a:cubicBezTo>
                    <a:close/>
                    <a:moveTo>
                      <a:pt x="0" y="14"/>
                    </a:moveTo>
                    <a:cubicBezTo>
                      <a:pt x="0" y="14"/>
                      <a:pt x="0" y="15"/>
                      <a:pt x="0" y="15"/>
                    </a:cubicBezTo>
                    <a:cubicBezTo>
                      <a:pt x="0" y="15"/>
                      <a:pt x="0" y="16"/>
                      <a:pt x="0" y="16"/>
                    </a:cubicBezTo>
                    <a:cubicBezTo>
                      <a:pt x="1" y="19"/>
                      <a:pt x="1" y="20"/>
                      <a:pt x="1" y="22"/>
                    </a:cubicBezTo>
                    <a:cubicBezTo>
                      <a:pt x="1" y="22"/>
                      <a:pt x="1" y="22"/>
                      <a:pt x="1" y="22"/>
                    </a:cubicBezTo>
                    <a:cubicBezTo>
                      <a:pt x="2" y="21"/>
                      <a:pt x="3" y="21"/>
                      <a:pt x="4" y="20"/>
                    </a:cubicBezTo>
                    <a:cubicBezTo>
                      <a:pt x="6" y="19"/>
                      <a:pt x="7" y="18"/>
                      <a:pt x="8" y="17"/>
                    </a:cubicBezTo>
                    <a:cubicBezTo>
                      <a:pt x="5" y="15"/>
                      <a:pt x="3" y="14"/>
                      <a:pt x="0" y="14"/>
                    </a:cubicBezTo>
                    <a:close/>
                    <a:moveTo>
                      <a:pt x="5" y="7"/>
                    </a:moveTo>
                    <a:cubicBezTo>
                      <a:pt x="4" y="7"/>
                      <a:pt x="3" y="8"/>
                      <a:pt x="2" y="9"/>
                    </a:cubicBezTo>
                    <a:cubicBezTo>
                      <a:pt x="3" y="10"/>
                      <a:pt x="4" y="10"/>
                      <a:pt x="5" y="11"/>
                    </a:cubicBezTo>
                    <a:cubicBezTo>
                      <a:pt x="7" y="11"/>
                      <a:pt x="8" y="12"/>
                      <a:pt x="9" y="13"/>
                    </a:cubicBezTo>
                    <a:cubicBezTo>
                      <a:pt x="8" y="10"/>
                      <a:pt x="7" y="8"/>
                      <a:pt x="5" y="7"/>
                    </a:cubicBezTo>
                    <a:close/>
                    <a:moveTo>
                      <a:pt x="21" y="4"/>
                    </a:moveTo>
                    <a:cubicBezTo>
                      <a:pt x="19" y="4"/>
                      <a:pt x="18" y="4"/>
                      <a:pt x="17" y="4"/>
                    </a:cubicBezTo>
                    <a:cubicBezTo>
                      <a:pt x="17" y="4"/>
                      <a:pt x="17" y="4"/>
                      <a:pt x="17" y="4"/>
                    </a:cubicBezTo>
                    <a:cubicBezTo>
                      <a:pt x="15" y="4"/>
                      <a:pt x="14" y="4"/>
                      <a:pt x="13" y="4"/>
                    </a:cubicBezTo>
                    <a:cubicBezTo>
                      <a:pt x="14" y="5"/>
                      <a:pt x="15" y="6"/>
                      <a:pt x="15" y="7"/>
                    </a:cubicBezTo>
                    <a:cubicBezTo>
                      <a:pt x="17" y="6"/>
                      <a:pt x="19" y="5"/>
                      <a:pt x="21" y="4"/>
                    </a:cubicBezTo>
                    <a:close/>
                    <a:moveTo>
                      <a:pt x="38" y="0"/>
                    </a:moveTo>
                    <a:cubicBezTo>
                      <a:pt x="35" y="1"/>
                      <a:pt x="33" y="2"/>
                      <a:pt x="31" y="3"/>
                    </a:cubicBezTo>
                    <a:cubicBezTo>
                      <a:pt x="32" y="3"/>
                      <a:pt x="33" y="3"/>
                      <a:pt x="34" y="3"/>
                    </a:cubicBezTo>
                    <a:cubicBezTo>
                      <a:pt x="50" y="4"/>
                      <a:pt x="54" y="12"/>
                      <a:pt x="60" y="12"/>
                    </a:cubicBezTo>
                    <a:cubicBezTo>
                      <a:pt x="62" y="12"/>
                      <a:pt x="65" y="11"/>
                      <a:pt x="68" y="8"/>
                    </a:cubicBezTo>
                    <a:cubicBezTo>
                      <a:pt x="70" y="6"/>
                      <a:pt x="71" y="6"/>
                      <a:pt x="73" y="6"/>
                    </a:cubicBezTo>
                    <a:cubicBezTo>
                      <a:pt x="73" y="6"/>
                      <a:pt x="74" y="6"/>
                      <a:pt x="74" y="6"/>
                    </a:cubicBezTo>
                    <a:cubicBezTo>
                      <a:pt x="76" y="5"/>
                      <a:pt x="78" y="4"/>
                      <a:pt x="80" y="4"/>
                    </a:cubicBezTo>
                    <a:cubicBezTo>
                      <a:pt x="80" y="4"/>
                      <a:pt x="76" y="0"/>
                      <a:pt x="72" y="0"/>
                    </a:cubicBezTo>
                    <a:cubicBezTo>
                      <a:pt x="70" y="0"/>
                      <a:pt x="68" y="1"/>
                      <a:pt x="66" y="2"/>
                    </a:cubicBezTo>
                    <a:cubicBezTo>
                      <a:pt x="63" y="5"/>
                      <a:pt x="61" y="6"/>
                      <a:pt x="59" y="6"/>
                    </a:cubicBezTo>
                    <a:cubicBezTo>
                      <a:pt x="56" y="6"/>
                      <a:pt x="53" y="4"/>
                      <a:pt x="48" y="3"/>
                    </a:cubicBezTo>
                    <a:cubicBezTo>
                      <a:pt x="45" y="1"/>
                      <a:pt x="41" y="1"/>
                      <a:pt x="3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5" name="Freeform 6680">
                <a:extLst>
                  <a:ext uri="{FF2B5EF4-FFF2-40B4-BE49-F238E27FC236}">
                    <a16:creationId xmlns:a16="http://schemas.microsoft.com/office/drawing/2014/main" id="{18E7493F-6F61-4A53-8D64-41BC2338A571}"/>
                  </a:ext>
                </a:extLst>
              </p:cNvPr>
              <p:cNvSpPr>
                <a:spLocks noEditPoints="1"/>
              </p:cNvSpPr>
              <p:nvPr/>
            </p:nvSpPr>
            <p:spPr bwMode="auto">
              <a:xfrm>
                <a:off x="6526213" y="3049588"/>
                <a:ext cx="90488" cy="173038"/>
              </a:xfrm>
              <a:custGeom>
                <a:avLst/>
                <a:gdLst>
                  <a:gd name="T0" fmla="*/ 41 w 76"/>
                  <a:gd name="T1" fmla="*/ 140 h 145"/>
                  <a:gd name="T2" fmla="*/ 41 w 76"/>
                  <a:gd name="T3" fmla="*/ 140 h 145"/>
                  <a:gd name="T4" fmla="*/ 18 w 76"/>
                  <a:gd name="T5" fmla="*/ 135 h 145"/>
                  <a:gd name="T6" fmla="*/ 25 w 76"/>
                  <a:gd name="T7" fmla="*/ 145 h 145"/>
                  <a:gd name="T8" fmla="*/ 18 w 76"/>
                  <a:gd name="T9" fmla="*/ 135 h 145"/>
                  <a:gd name="T10" fmla="*/ 16 w 76"/>
                  <a:gd name="T11" fmla="*/ 126 h 145"/>
                  <a:gd name="T12" fmla="*/ 16 w 76"/>
                  <a:gd name="T13" fmla="*/ 125 h 145"/>
                  <a:gd name="T14" fmla="*/ 16 w 76"/>
                  <a:gd name="T15" fmla="*/ 115 h 145"/>
                  <a:gd name="T16" fmla="*/ 16 w 76"/>
                  <a:gd name="T17" fmla="*/ 120 h 145"/>
                  <a:gd name="T18" fmla="*/ 14 w 76"/>
                  <a:gd name="T19" fmla="*/ 86 h 145"/>
                  <a:gd name="T20" fmla="*/ 16 w 76"/>
                  <a:gd name="T21" fmla="*/ 97 h 145"/>
                  <a:gd name="T22" fmla="*/ 14 w 76"/>
                  <a:gd name="T23" fmla="*/ 86 h 145"/>
                  <a:gd name="T24" fmla="*/ 8 w 76"/>
                  <a:gd name="T25" fmla="*/ 61 h 145"/>
                  <a:gd name="T26" fmla="*/ 10 w 76"/>
                  <a:gd name="T27" fmla="*/ 73 h 145"/>
                  <a:gd name="T28" fmla="*/ 67 w 76"/>
                  <a:gd name="T29" fmla="*/ 43 h 145"/>
                  <a:gd name="T30" fmla="*/ 59 w 76"/>
                  <a:gd name="T31" fmla="*/ 82 h 145"/>
                  <a:gd name="T32" fmla="*/ 44 w 76"/>
                  <a:gd name="T33" fmla="*/ 135 h 145"/>
                  <a:gd name="T34" fmla="*/ 59 w 76"/>
                  <a:gd name="T35" fmla="*/ 84 h 145"/>
                  <a:gd name="T36" fmla="*/ 67 w 76"/>
                  <a:gd name="T37" fmla="*/ 43 h 145"/>
                  <a:gd name="T38" fmla="*/ 6 w 76"/>
                  <a:gd name="T39" fmla="*/ 38 h 145"/>
                  <a:gd name="T40" fmla="*/ 8 w 76"/>
                  <a:gd name="T41" fmla="*/ 48 h 145"/>
                  <a:gd name="T42" fmla="*/ 1 w 76"/>
                  <a:gd name="T43" fmla="*/ 18 h 145"/>
                  <a:gd name="T44" fmla="*/ 2 w 76"/>
                  <a:gd name="T45" fmla="*/ 26 h 145"/>
                  <a:gd name="T46" fmla="*/ 1 w 76"/>
                  <a:gd name="T47" fmla="*/ 20 h 145"/>
                  <a:gd name="T48" fmla="*/ 1 w 76"/>
                  <a:gd name="T49" fmla="*/ 18 h 145"/>
                  <a:gd name="T50" fmla="*/ 3 w 76"/>
                  <a:gd name="T51" fmla="*/ 13 h 145"/>
                  <a:gd name="T52" fmla="*/ 6 w 76"/>
                  <a:gd name="T53" fmla="*/ 11 h 145"/>
                  <a:gd name="T54" fmla="*/ 75 w 76"/>
                  <a:gd name="T55" fmla="*/ 0 h 145"/>
                  <a:gd name="T56" fmla="*/ 60 w 76"/>
                  <a:gd name="T57" fmla="*/ 6 h 145"/>
                  <a:gd name="T58" fmla="*/ 43 w 76"/>
                  <a:gd name="T59" fmla="*/ 2 h 145"/>
                  <a:gd name="T60" fmla="*/ 45 w 76"/>
                  <a:gd name="T61" fmla="*/ 3 h 145"/>
                  <a:gd name="T62" fmla="*/ 70 w 76"/>
                  <a:gd name="T63" fmla="*/ 3 h 145"/>
                  <a:gd name="T64" fmla="*/ 75 w 76"/>
                  <a:gd name="T6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45">
                    <a:moveTo>
                      <a:pt x="41" y="139"/>
                    </a:moveTo>
                    <a:cubicBezTo>
                      <a:pt x="41" y="140"/>
                      <a:pt x="41" y="140"/>
                      <a:pt x="41" y="140"/>
                    </a:cubicBezTo>
                    <a:cubicBezTo>
                      <a:pt x="40" y="141"/>
                      <a:pt x="39" y="142"/>
                      <a:pt x="39" y="143"/>
                    </a:cubicBezTo>
                    <a:cubicBezTo>
                      <a:pt x="39" y="142"/>
                      <a:pt x="40" y="141"/>
                      <a:pt x="41" y="140"/>
                    </a:cubicBezTo>
                    <a:lnTo>
                      <a:pt x="41" y="139"/>
                    </a:lnTo>
                    <a:close/>
                    <a:moveTo>
                      <a:pt x="18" y="135"/>
                    </a:moveTo>
                    <a:cubicBezTo>
                      <a:pt x="18" y="135"/>
                      <a:pt x="18" y="135"/>
                      <a:pt x="18" y="135"/>
                    </a:cubicBezTo>
                    <a:cubicBezTo>
                      <a:pt x="19" y="139"/>
                      <a:pt x="22" y="143"/>
                      <a:pt x="25" y="145"/>
                    </a:cubicBezTo>
                    <a:cubicBezTo>
                      <a:pt x="25" y="144"/>
                      <a:pt x="25" y="144"/>
                      <a:pt x="25" y="144"/>
                    </a:cubicBezTo>
                    <a:cubicBezTo>
                      <a:pt x="22" y="142"/>
                      <a:pt x="20" y="139"/>
                      <a:pt x="18" y="135"/>
                    </a:cubicBezTo>
                    <a:close/>
                    <a:moveTo>
                      <a:pt x="16" y="125"/>
                    </a:moveTo>
                    <a:cubicBezTo>
                      <a:pt x="16" y="125"/>
                      <a:pt x="16" y="126"/>
                      <a:pt x="16" y="126"/>
                    </a:cubicBezTo>
                    <a:cubicBezTo>
                      <a:pt x="16" y="126"/>
                      <a:pt x="16" y="126"/>
                      <a:pt x="16" y="126"/>
                    </a:cubicBezTo>
                    <a:cubicBezTo>
                      <a:pt x="16" y="125"/>
                      <a:pt x="16" y="125"/>
                      <a:pt x="16" y="125"/>
                    </a:cubicBezTo>
                    <a:close/>
                    <a:moveTo>
                      <a:pt x="16" y="115"/>
                    </a:moveTo>
                    <a:cubicBezTo>
                      <a:pt x="16" y="115"/>
                      <a:pt x="16" y="115"/>
                      <a:pt x="16" y="115"/>
                    </a:cubicBezTo>
                    <a:cubicBezTo>
                      <a:pt x="16" y="117"/>
                      <a:pt x="16" y="118"/>
                      <a:pt x="16" y="119"/>
                    </a:cubicBezTo>
                    <a:cubicBezTo>
                      <a:pt x="16" y="120"/>
                      <a:pt x="16" y="120"/>
                      <a:pt x="16" y="120"/>
                    </a:cubicBezTo>
                    <a:cubicBezTo>
                      <a:pt x="16" y="118"/>
                      <a:pt x="16" y="117"/>
                      <a:pt x="16" y="115"/>
                    </a:cubicBezTo>
                    <a:close/>
                    <a:moveTo>
                      <a:pt x="14" y="86"/>
                    </a:moveTo>
                    <a:cubicBezTo>
                      <a:pt x="13" y="86"/>
                      <a:pt x="13" y="86"/>
                      <a:pt x="13" y="86"/>
                    </a:cubicBezTo>
                    <a:cubicBezTo>
                      <a:pt x="14" y="89"/>
                      <a:pt x="16" y="93"/>
                      <a:pt x="16" y="97"/>
                    </a:cubicBezTo>
                    <a:cubicBezTo>
                      <a:pt x="17" y="97"/>
                      <a:pt x="17" y="97"/>
                      <a:pt x="17" y="97"/>
                    </a:cubicBezTo>
                    <a:cubicBezTo>
                      <a:pt x="16" y="93"/>
                      <a:pt x="15" y="89"/>
                      <a:pt x="14" y="86"/>
                    </a:cubicBezTo>
                    <a:close/>
                    <a:moveTo>
                      <a:pt x="9" y="60"/>
                    </a:moveTo>
                    <a:cubicBezTo>
                      <a:pt x="8" y="61"/>
                      <a:pt x="8" y="61"/>
                      <a:pt x="8" y="61"/>
                    </a:cubicBezTo>
                    <a:cubicBezTo>
                      <a:pt x="8" y="65"/>
                      <a:pt x="9" y="69"/>
                      <a:pt x="9" y="72"/>
                    </a:cubicBezTo>
                    <a:cubicBezTo>
                      <a:pt x="10" y="73"/>
                      <a:pt x="10" y="73"/>
                      <a:pt x="10" y="73"/>
                    </a:cubicBezTo>
                    <a:cubicBezTo>
                      <a:pt x="9" y="69"/>
                      <a:pt x="9" y="65"/>
                      <a:pt x="9" y="60"/>
                    </a:cubicBezTo>
                    <a:close/>
                    <a:moveTo>
                      <a:pt x="67" y="43"/>
                    </a:moveTo>
                    <a:cubicBezTo>
                      <a:pt x="66" y="44"/>
                      <a:pt x="66" y="44"/>
                      <a:pt x="66" y="44"/>
                    </a:cubicBezTo>
                    <a:cubicBezTo>
                      <a:pt x="62" y="51"/>
                      <a:pt x="60" y="62"/>
                      <a:pt x="59" y="82"/>
                    </a:cubicBezTo>
                    <a:cubicBezTo>
                      <a:pt x="59" y="92"/>
                      <a:pt x="57" y="101"/>
                      <a:pt x="55" y="109"/>
                    </a:cubicBezTo>
                    <a:cubicBezTo>
                      <a:pt x="52" y="119"/>
                      <a:pt x="48" y="129"/>
                      <a:pt x="44" y="135"/>
                    </a:cubicBezTo>
                    <a:cubicBezTo>
                      <a:pt x="44" y="136"/>
                      <a:pt x="44" y="136"/>
                      <a:pt x="44" y="136"/>
                    </a:cubicBezTo>
                    <a:cubicBezTo>
                      <a:pt x="52" y="125"/>
                      <a:pt x="58" y="105"/>
                      <a:pt x="59" y="84"/>
                    </a:cubicBezTo>
                    <a:cubicBezTo>
                      <a:pt x="60" y="63"/>
                      <a:pt x="63" y="51"/>
                      <a:pt x="67" y="44"/>
                    </a:cubicBezTo>
                    <a:lnTo>
                      <a:pt x="67" y="43"/>
                    </a:lnTo>
                    <a:close/>
                    <a:moveTo>
                      <a:pt x="6" y="38"/>
                    </a:moveTo>
                    <a:cubicBezTo>
                      <a:pt x="6" y="38"/>
                      <a:pt x="6" y="38"/>
                      <a:pt x="6" y="38"/>
                    </a:cubicBezTo>
                    <a:cubicBezTo>
                      <a:pt x="6" y="41"/>
                      <a:pt x="7" y="44"/>
                      <a:pt x="8" y="48"/>
                    </a:cubicBezTo>
                    <a:cubicBezTo>
                      <a:pt x="8" y="48"/>
                      <a:pt x="8" y="48"/>
                      <a:pt x="8" y="48"/>
                    </a:cubicBezTo>
                    <a:cubicBezTo>
                      <a:pt x="8" y="44"/>
                      <a:pt x="7" y="41"/>
                      <a:pt x="6" y="38"/>
                    </a:cubicBezTo>
                    <a:close/>
                    <a:moveTo>
                      <a:pt x="1" y="18"/>
                    </a:moveTo>
                    <a:cubicBezTo>
                      <a:pt x="0" y="19"/>
                      <a:pt x="0" y="20"/>
                      <a:pt x="1" y="21"/>
                    </a:cubicBezTo>
                    <a:cubicBezTo>
                      <a:pt x="1" y="22"/>
                      <a:pt x="1" y="24"/>
                      <a:pt x="2" y="26"/>
                    </a:cubicBezTo>
                    <a:cubicBezTo>
                      <a:pt x="2" y="26"/>
                      <a:pt x="2" y="26"/>
                      <a:pt x="2" y="26"/>
                    </a:cubicBezTo>
                    <a:cubicBezTo>
                      <a:pt x="2" y="24"/>
                      <a:pt x="2" y="23"/>
                      <a:pt x="1" y="20"/>
                    </a:cubicBezTo>
                    <a:cubicBezTo>
                      <a:pt x="1" y="20"/>
                      <a:pt x="1" y="19"/>
                      <a:pt x="1" y="19"/>
                    </a:cubicBezTo>
                    <a:cubicBezTo>
                      <a:pt x="1" y="19"/>
                      <a:pt x="1" y="18"/>
                      <a:pt x="1" y="18"/>
                    </a:cubicBezTo>
                    <a:close/>
                    <a:moveTo>
                      <a:pt x="5" y="10"/>
                    </a:moveTo>
                    <a:cubicBezTo>
                      <a:pt x="4" y="11"/>
                      <a:pt x="3" y="12"/>
                      <a:pt x="3" y="13"/>
                    </a:cubicBezTo>
                    <a:cubicBezTo>
                      <a:pt x="3" y="13"/>
                      <a:pt x="3" y="13"/>
                      <a:pt x="3" y="13"/>
                    </a:cubicBezTo>
                    <a:cubicBezTo>
                      <a:pt x="4" y="12"/>
                      <a:pt x="5" y="11"/>
                      <a:pt x="6" y="11"/>
                    </a:cubicBezTo>
                    <a:lnTo>
                      <a:pt x="5" y="10"/>
                    </a:lnTo>
                    <a:close/>
                    <a:moveTo>
                      <a:pt x="75" y="0"/>
                    </a:moveTo>
                    <a:cubicBezTo>
                      <a:pt x="73" y="0"/>
                      <a:pt x="72" y="1"/>
                      <a:pt x="71" y="2"/>
                    </a:cubicBezTo>
                    <a:cubicBezTo>
                      <a:pt x="68" y="5"/>
                      <a:pt x="64" y="6"/>
                      <a:pt x="60" y="6"/>
                    </a:cubicBezTo>
                    <a:cubicBezTo>
                      <a:pt x="55" y="6"/>
                      <a:pt x="49" y="4"/>
                      <a:pt x="45" y="3"/>
                    </a:cubicBezTo>
                    <a:cubicBezTo>
                      <a:pt x="44" y="2"/>
                      <a:pt x="44" y="2"/>
                      <a:pt x="43" y="2"/>
                    </a:cubicBezTo>
                    <a:cubicBezTo>
                      <a:pt x="43" y="2"/>
                      <a:pt x="43" y="2"/>
                      <a:pt x="43" y="2"/>
                    </a:cubicBezTo>
                    <a:cubicBezTo>
                      <a:pt x="44" y="2"/>
                      <a:pt x="44" y="3"/>
                      <a:pt x="45" y="3"/>
                    </a:cubicBezTo>
                    <a:cubicBezTo>
                      <a:pt x="49" y="5"/>
                      <a:pt x="55" y="6"/>
                      <a:pt x="60" y="6"/>
                    </a:cubicBezTo>
                    <a:cubicBezTo>
                      <a:pt x="64" y="6"/>
                      <a:pt x="67" y="5"/>
                      <a:pt x="70" y="3"/>
                    </a:cubicBezTo>
                    <a:cubicBezTo>
                      <a:pt x="72" y="1"/>
                      <a:pt x="74" y="0"/>
                      <a:pt x="76" y="0"/>
                    </a:cubicBezTo>
                    <a:lnTo>
                      <a:pt x="7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6" name="Freeform 6681">
                <a:extLst>
                  <a:ext uri="{FF2B5EF4-FFF2-40B4-BE49-F238E27FC236}">
                    <a16:creationId xmlns:a16="http://schemas.microsoft.com/office/drawing/2014/main" id="{515C3064-9ACD-4435-9846-21C2B35706E6}"/>
                  </a:ext>
                </a:extLst>
              </p:cNvPr>
              <p:cNvSpPr>
                <a:spLocks noEditPoints="1"/>
              </p:cNvSpPr>
              <p:nvPr/>
            </p:nvSpPr>
            <p:spPr bwMode="auto">
              <a:xfrm>
                <a:off x="6572251" y="3049588"/>
                <a:ext cx="55563" cy="160338"/>
              </a:xfrm>
              <a:custGeom>
                <a:avLst/>
                <a:gdLst>
                  <a:gd name="T0" fmla="*/ 27 w 46"/>
                  <a:gd name="T1" fmla="*/ 41 h 134"/>
                  <a:gd name="T2" fmla="*/ 17 w 46"/>
                  <a:gd name="T3" fmla="*/ 85 h 134"/>
                  <a:gd name="T4" fmla="*/ 6 w 46"/>
                  <a:gd name="T5" fmla="*/ 128 h 134"/>
                  <a:gd name="T6" fmla="*/ 5 w 46"/>
                  <a:gd name="T7" fmla="*/ 134 h 134"/>
                  <a:gd name="T8" fmla="*/ 5 w 46"/>
                  <a:gd name="T9" fmla="*/ 134 h 134"/>
                  <a:gd name="T10" fmla="*/ 16 w 46"/>
                  <a:gd name="T11" fmla="*/ 109 h 134"/>
                  <a:gd name="T12" fmla="*/ 19 w 46"/>
                  <a:gd name="T13" fmla="*/ 84 h 134"/>
                  <a:gd name="T14" fmla="*/ 27 w 46"/>
                  <a:gd name="T15" fmla="*/ 44 h 134"/>
                  <a:gd name="T16" fmla="*/ 28 w 46"/>
                  <a:gd name="T17" fmla="*/ 43 h 134"/>
                  <a:gd name="T18" fmla="*/ 27 w 46"/>
                  <a:gd name="T19" fmla="*/ 41 h 134"/>
                  <a:gd name="T20" fmla="*/ 37 w 46"/>
                  <a:gd name="T21" fmla="*/ 0 h 134"/>
                  <a:gd name="T22" fmla="*/ 32 w 46"/>
                  <a:gd name="T23" fmla="*/ 3 h 134"/>
                  <a:gd name="T24" fmla="*/ 21 w 46"/>
                  <a:gd name="T25" fmla="*/ 7 h 134"/>
                  <a:gd name="T26" fmla="*/ 5 w 46"/>
                  <a:gd name="T27" fmla="*/ 3 h 134"/>
                  <a:gd name="T28" fmla="*/ 3 w 46"/>
                  <a:gd name="T29" fmla="*/ 3 h 134"/>
                  <a:gd name="T30" fmla="*/ 0 w 46"/>
                  <a:gd name="T31" fmla="*/ 4 h 134"/>
                  <a:gd name="T32" fmla="*/ 10 w 46"/>
                  <a:gd name="T33" fmla="*/ 7 h 134"/>
                  <a:gd name="T34" fmla="*/ 21 w 46"/>
                  <a:gd name="T35" fmla="*/ 10 h 134"/>
                  <a:gd name="T36" fmla="*/ 28 w 46"/>
                  <a:gd name="T37" fmla="*/ 6 h 134"/>
                  <a:gd name="T38" fmla="*/ 34 w 46"/>
                  <a:gd name="T39" fmla="*/ 4 h 134"/>
                  <a:gd name="T40" fmla="*/ 42 w 46"/>
                  <a:gd name="T41" fmla="*/ 8 h 134"/>
                  <a:gd name="T42" fmla="*/ 46 w 46"/>
                  <a:gd name="T43" fmla="*/ 8 h 134"/>
                  <a:gd name="T44" fmla="*/ 46 w 46"/>
                  <a:gd name="T45" fmla="*/ 8 h 134"/>
                  <a:gd name="T46" fmla="*/ 42 w 46"/>
                  <a:gd name="T47" fmla="*/ 3 h 134"/>
                  <a:gd name="T48" fmla="*/ 37 w 46"/>
                  <a:gd name="T4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134">
                    <a:moveTo>
                      <a:pt x="27" y="41"/>
                    </a:moveTo>
                    <a:cubicBezTo>
                      <a:pt x="21" y="48"/>
                      <a:pt x="18" y="60"/>
                      <a:pt x="17" y="85"/>
                    </a:cubicBezTo>
                    <a:cubicBezTo>
                      <a:pt x="16" y="102"/>
                      <a:pt x="12" y="117"/>
                      <a:pt x="6" y="128"/>
                    </a:cubicBezTo>
                    <a:cubicBezTo>
                      <a:pt x="6" y="130"/>
                      <a:pt x="5" y="132"/>
                      <a:pt x="5" y="134"/>
                    </a:cubicBezTo>
                    <a:cubicBezTo>
                      <a:pt x="5" y="134"/>
                      <a:pt x="5" y="134"/>
                      <a:pt x="5" y="134"/>
                    </a:cubicBezTo>
                    <a:cubicBezTo>
                      <a:pt x="9" y="128"/>
                      <a:pt x="13" y="119"/>
                      <a:pt x="16" y="109"/>
                    </a:cubicBezTo>
                    <a:cubicBezTo>
                      <a:pt x="18" y="101"/>
                      <a:pt x="19" y="93"/>
                      <a:pt x="19" y="84"/>
                    </a:cubicBezTo>
                    <a:cubicBezTo>
                      <a:pt x="20" y="63"/>
                      <a:pt x="23" y="51"/>
                      <a:pt x="27" y="44"/>
                    </a:cubicBezTo>
                    <a:cubicBezTo>
                      <a:pt x="28" y="43"/>
                      <a:pt x="28" y="43"/>
                      <a:pt x="28" y="43"/>
                    </a:cubicBezTo>
                    <a:cubicBezTo>
                      <a:pt x="27" y="42"/>
                      <a:pt x="27" y="42"/>
                      <a:pt x="27" y="41"/>
                    </a:cubicBezTo>
                    <a:close/>
                    <a:moveTo>
                      <a:pt x="37" y="0"/>
                    </a:moveTo>
                    <a:cubicBezTo>
                      <a:pt x="36" y="1"/>
                      <a:pt x="34" y="1"/>
                      <a:pt x="32" y="3"/>
                    </a:cubicBezTo>
                    <a:cubicBezTo>
                      <a:pt x="29" y="6"/>
                      <a:pt x="25" y="7"/>
                      <a:pt x="21" y="7"/>
                    </a:cubicBezTo>
                    <a:cubicBezTo>
                      <a:pt x="15" y="7"/>
                      <a:pt x="10" y="5"/>
                      <a:pt x="5" y="3"/>
                    </a:cubicBezTo>
                    <a:cubicBezTo>
                      <a:pt x="5" y="3"/>
                      <a:pt x="4" y="3"/>
                      <a:pt x="3" y="3"/>
                    </a:cubicBezTo>
                    <a:cubicBezTo>
                      <a:pt x="2" y="3"/>
                      <a:pt x="1" y="4"/>
                      <a:pt x="0" y="4"/>
                    </a:cubicBezTo>
                    <a:cubicBezTo>
                      <a:pt x="3" y="5"/>
                      <a:pt x="7" y="5"/>
                      <a:pt x="10" y="7"/>
                    </a:cubicBezTo>
                    <a:cubicBezTo>
                      <a:pt x="15" y="8"/>
                      <a:pt x="18" y="10"/>
                      <a:pt x="21" y="10"/>
                    </a:cubicBezTo>
                    <a:cubicBezTo>
                      <a:pt x="23" y="10"/>
                      <a:pt x="25" y="9"/>
                      <a:pt x="28" y="6"/>
                    </a:cubicBezTo>
                    <a:cubicBezTo>
                      <a:pt x="30" y="5"/>
                      <a:pt x="32" y="4"/>
                      <a:pt x="34" y="4"/>
                    </a:cubicBezTo>
                    <a:cubicBezTo>
                      <a:pt x="38" y="4"/>
                      <a:pt x="42" y="8"/>
                      <a:pt x="42" y="8"/>
                    </a:cubicBezTo>
                    <a:cubicBezTo>
                      <a:pt x="43" y="8"/>
                      <a:pt x="45" y="8"/>
                      <a:pt x="46" y="8"/>
                    </a:cubicBezTo>
                    <a:cubicBezTo>
                      <a:pt x="46" y="8"/>
                      <a:pt x="46" y="8"/>
                      <a:pt x="46" y="8"/>
                    </a:cubicBezTo>
                    <a:cubicBezTo>
                      <a:pt x="45" y="7"/>
                      <a:pt x="44" y="5"/>
                      <a:pt x="42" y="3"/>
                    </a:cubicBezTo>
                    <a:cubicBezTo>
                      <a:pt x="41" y="2"/>
                      <a:pt x="40" y="1"/>
                      <a:pt x="37" y="0"/>
                    </a:cubicBezTo>
                    <a:close/>
                  </a:path>
                </a:pathLst>
              </a:custGeom>
              <a:solidFill>
                <a:srgbClr val="BBB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7" name="Freeform 6682">
                <a:extLst>
                  <a:ext uri="{FF2B5EF4-FFF2-40B4-BE49-F238E27FC236}">
                    <a16:creationId xmlns:a16="http://schemas.microsoft.com/office/drawing/2014/main" id="{BFC12275-42F0-42F2-AC85-790E847FFF90}"/>
                  </a:ext>
                </a:extLst>
              </p:cNvPr>
              <p:cNvSpPr>
                <a:spLocks noEditPoints="1"/>
              </p:cNvSpPr>
              <p:nvPr/>
            </p:nvSpPr>
            <p:spPr bwMode="auto">
              <a:xfrm>
                <a:off x="6577013" y="3049588"/>
                <a:ext cx="39688" cy="130175"/>
              </a:xfrm>
              <a:custGeom>
                <a:avLst/>
                <a:gdLst>
                  <a:gd name="T0" fmla="*/ 24 w 34"/>
                  <a:gd name="T1" fmla="*/ 44 h 109"/>
                  <a:gd name="T2" fmla="*/ 16 w 34"/>
                  <a:gd name="T3" fmla="*/ 84 h 109"/>
                  <a:gd name="T4" fmla="*/ 13 w 34"/>
                  <a:gd name="T5" fmla="*/ 109 h 109"/>
                  <a:gd name="T6" fmla="*/ 17 w 34"/>
                  <a:gd name="T7" fmla="*/ 82 h 109"/>
                  <a:gd name="T8" fmla="*/ 24 w 34"/>
                  <a:gd name="T9" fmla="*/ 44 h 109"/>
                  <a:gd name="T10" fmla="*/ 34 w 34"/>
                  <a:gd name="T11" fmla="*/ 0 h 109"/>
                  <a:gd name="T12" fmla="*/ 28 w 34"/>
                  <a:gd name="T13" fmla="*/ 3 h 109"/>
                  <a:gd name="T14" fmla="*/ 18 w 34"/>
                  <a:gd name="T15" fmla="*/ 6 h 109"/>
                  <a:gd name="T16" fmla="*/ 3 w 34"/>
                  <a:gd name="T17" fmla="*/ 3 h 109"/>
                  <a:gd name="T18" fmla="*/ 1 w 34"/>
                  <a:gd name="T19" fmla="*/ 2 h 109"/>
                  <a:gd name="T20" fmla="*/ 0 w 34"/>
                  <a:gd name="T21" fmla="*/ 3 h 109"/>
                  <a:gd name="T22" fmla="*/ 2 w 34"/>
                  <a:gd name="T23" fmla="*/ 3 h 109"/>
                  <a:gd name="T24" fmla="*/ 18 w 34"/>
                  <a:gd name="T25" fmla="*/ 7 h 109"/>
                  <a:gd name="T26" fmla="*/ 29 w 34"/>
                  <a:gd name="T27" fmla="*/ 3 h 109"/>
                  <a:gd name="T28" fmla="*/ 34 w 34"/>
                  <a:gd name="T2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09">
                    <a:moveTo>
                      <a:pt x="24" y="44"/>
                    </a:moveTo>
                    <a:cubicBezTo>
                      <a:pt x="20" y="51"/>
                      <a:pt x="17" y="63"/>
                      <a:pt x="16" y="84"/>
                    </a:cubicBezTo>
                    <a:cubicBezTo>
                      <a:pt x="16" y="93"/>
                      <a:pt x="15" y="101"/>
                      <a:pt x="13" y="109"/>
                    </a:cubicBezTo>
                    <a:cubicBezTo>
                      <a:pt x="15" y="101"/>
                      <a:pt x="17" y="92"/>
                      <a:pt x="17" y="82"/>
                    </a:cubicBezTo>
                    <a:cubicBezTo>
                      <a:pt x="18" y="62"/>
                      <a:pt x="20" y="51"/>
                      <a:pt x="24" y="44"/>
                    </a:cubicBezTo>
                    <a:close/>
                    <a:moveTo>
                      <a:pt x="34" y="0"/>
                    </a:moveTo>
                    <a:cubicBezTo>
                      <a:pt x="32" y="0"/>
                      <a:pt x="30" y="1"/>
                      <a:pt x="28" y="3"/>
                    </a:cubicBezTo>
                    <a:cubicBezTo>
                      <a:pt x="25" y="5"/>
                      <a:pt x="22" y="6"/>
                      <a:pt x="18" y="6"/>
                    </a:cubicBezTo>
                    <a:cubicBezTo>
                      <a:pt x="13" y="6"/>
                      <a:pt x="7" y="5"/>
                      <a:pt x="3" y="3"/>
                    </a:cubicBezTo>
                    <a:cubicBezTo>
                      <a:pt x="2" y="3"/>
                      <a:pt x="2" y="2"/>
                      <a:pt x="1" y="2"/>
                    </a:cubicBezTo>
                    <a:cubicBezTo>
                      <a:pt x="0" y="3"/>
                      <a:pt x="0" y="3"/>
                      <a:pt x="0" y="3"/>
                    </a:cubicBezTo>
                    <a:cubicBezTo>
                      <a:pt x="1" y="3"/>
                      <a:pt x="2" y="3"/>
                      <a:pt x="2" y="3"/>
                    </a:cubicBezTo>
                    <a:cubicBezTo>
                      <a:pt x="7" y="5"/>
                      <a:pt x="12" y="7"/>
                      <a:pt x="18" y="7"/>
                    </a:cubicBezTo>
                    <a:cubicBezTo>
                      <a:pt x="22" y="7"/>
                      <a:pt x="26" y="6"/>
                      <a:pt x="29" y="3"/>
                    </a:cubicBezTo>
                    <a:cubicBezTo>
                      <a:pt x="31" y="1"/>
                      <a:pt x="33" y="1"/>
                      <a:pt x="34" y="0"/>
                    </a:cubicBezTo>
                    <a:close/>
                  </a:path>
                </a:pathLst>
              </a:custGeom>
              <a:solidFill>
                <a:srgbClr val="8C8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8" name="Freeform 6683">
                <a:extLst>
                  <a:ext uri="{FF2B5EF4-FFF2-40B4-BE49-F238E27FC236}">
                    <a16:creationId xmlns:a16="http://schemas.microsoft.com/office/drawing/2014/main" id="{39D30FC7-40AD-4832-9129-014EF13804B8}"/>
                  </a:ext>
                </a:extLst>
              </p:cNvPr>
              <p:cNvSpPr/>
              <p:nvPr/>
            </p:nvSpPr>
            <p:spPr bwMode="auto">
              <a:xfrm>
                <a:off x="6565901" y="3065463"/>
                <a:ext cx="53975" cy="130175"/>
              </a:xfrm>
              <a:custGeom>
                <a:avLst/>
                <a:gdLst>
                  <a:gd name="T0" fmla="*/ 42 w 45"/>
                  <a:gd name="T1" fmla="*/ 0 h 109"/>
                  <a:gd name="T2" fmla="*/ 37 w 45"/>
                  <a:gd name="T3" fmla="*/ 14 h 109"/>
                  <a:gd name="T4" fmla="*/ 13 w 45"/>
                  <a:gd name="T5" fmla="*/ 58 h 109"/>
                  <a:gd name="T6" fmla="*/ 0 w 45"/>
                  <a:gd name="T7" fmla="*/ 109 h 109"/>
                  <a:gd name="T8" fmla="*/ 11 w 45"/>
                  <a:gd name="T9" fmla="*/ 65 h 109"/>
                  <a:gd name="T10" fmla="*/ 34 w 45"/>
                  <a:gd name="T11" fmla="*/ 15 h 109"/>
                  <a:gd name="T12" fmla="*/ 42 w 45"/>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45" h="109">
                    <a:moveTo>
                      <a:pt x="42" y="0"/>
                    </a:moveTo>
                    <a:cubicBezTo>
                      <a:pt x="42" y="0"/>
                      <a:pt x="45" y="7"/>
                      <a:pt x="37" y="14"/>
                    </a:cubicBezTo>
                    <a:cubicBezTo>
                      <a:pt x="28" y="22"/>
                      <a:pt x="18" y="30"/>
                      <a:pt x="13" y="58"/>
                    </a:cubicBezTo>
                    <a:cubicBezTo>
                      <a:pt x="9" y="86"/>
                      <a:pt x="10" y="90"/>
                      <a:pt x="0" y="109"/>
                    </a:cubicBezTo>
                    <a:cubicBezTo>
                      <a:pt x="0" y="109"/>
                      <a:pt x="8" y="94"/>
                      <a:pt x="11" y="65"/>
                    </a:cubicBezTo>
                    <a:cubicBezTo>
                      <a:pt x="14" y="41"/>
                      <a:pt x="22" y="25"/>
                      <a:pt x="34" y="15"/>
                    </a:cubicBezTo>
                    <a:cubicBezTo>
                      <a:pt x="34" y="15"/>
                      <a:pt x="42" y="14"/>
                      <a:pt x="4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9" name="Freeform 6684">
                <a:extLst>
                  <a:ext uri="{FF2B5EF4-FFF2-40B4-BE49-F238E27FC236}">
                    <a16:creationId xmlns:a16="http://schemas.microsoft.com/office/drawing/2014/main" id="{20CFFC38-86C7-4BAA-9B86-587887879AC4}"/>
                  </a:ext>
                </a:extLst>
              </p:cNvPr>
              <p:cNvSpPr/>
              <p:nvPr/>
            </p:nvSpPr>
            <p:spPr bwMode="auto">
              <a:xfrm>
                <a:off x="6538913" y="3060700"/>
                <a:ext cx="71438" cy="127000"/>
              </a:xfrm>
              <a:custGeom>
                <a:avLst/>
                <a:gdLst>
                  <a:gd name="T0" fmla="*/ 44 w 61"/>
                  <a:gd name="T1" fmla="*/ 24 h 107"/>
                  <a:gd name="T2" fmla="*/ 56 w 61"/>
                  <a:gd name="T3" fmla="*/ 10 h 107"/>
                  <a:gd name="T4" fmla="*/ 51 w 61"/>
                  <a:gd name="T5" fmla="*/ 10 h 107"/>
                  <a:gd name="T6" fmla="*/ 37 w 61"/>
                  <a:gd name="T7" fmla="*/ 9 h 107"/>
                  <a:gd name="T8" fmla="*/ 5 w 61"/>
                  <a:gd name="T9" fmla="*/ 13 h 107"/>
                  <a:gd name="T10" fmla="*/ 13 w 61"/>
                  <a:gd name="T11" fmla="*/ 42 h 107"/>
                  <a:gd name="T12" fmla="*/ 10 w 61"/>
                  <a:gd name="T13" fmla="*/ 72 h 107"/>
                  <a:gd name="T14" fmla="*/ 14 w 61"/>
                  <a:gd name="T15" fmla="*/ 97 h 107"/>
                  <a:gd name="T16" fmla="*/ 27 w 61"/>
                  <a:gd name="T17" fmla="*/ 76 h 107"/>
                  <a:gd name="T18" fmla="*/ 30 w 61"/>
                  <a:gd name="T19" fmla="*/ 39 h 107"/>
                  <a:gd name="T20" fmla="*/ 44 w 61"/>
                  <a:gd name="T21"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7">
                    <a:moveTo>
                      <a:pt x="44" y="24"/>
                    </a:moveTo>
                    <a:cubicBezTo>
                      <a:pt x="44" y="24"/>
                      <a:pt x="61" y="15"/>
                      <a:pt x="56" y="10"/>
                    </a:cubicBezTo>
                    <a:cubicBezTo>
                      <a:pt x="53" y="7"/>
                      <a:pt x="53" y="8"/>
                      <a:pt x="51" y="10"/>
                    </a:cubicBezTo>
                    <a:cubicBezTo>
                      <a:pt x="50" y="11"/>
                      <a:pt x="46" y="12"/>
                      <a:pt x="37" y="9"/>
                    </a:cubicBezTo>
                    <a:cubicBezTo>
                      <a:pt x="18" y="5"/>
                      <a:pt x="10" y="0"/>
                      <a:pt x="5" y="13"/>
                    </a:cubicBezTo>
                    <a:cubicBezTo>
                      <a:pt x="0" y="27"/>
                      <a:pt x="15" y="32"/>
                      <a:pt x="13" y="42"/>
                    </a:cubicBezTo>
                    <a:cubicBezTo>
                      <a:pt x="10" y="52"/>
                      <a:pt x="6" y="60"/>
                      <a:pt x="10" y="72"/>
                    </a:cubicBezTo>
                    <a:cubicBezTo>
                      <a:pt x="15" y="84"/>
                      <a:pt x="14" y="88"/>
                      <a:pt x="14" y="97"/>
                    </a:cubicBezTo>
                    <a:cubicBezTo>
                      <a:pt x="13" y="107"/>
                      <a:pt x="33" y="103"/>
                      <a:pt x="27" y="76"/>
                    </a:cubicBezTo>
                    <a:cubicBezTo>
                      <a:pt x="21" y="48"/>
                      <a:pt x="28" y="45"/>
                      <a:pt x="30" y="39"/>
                    </a:cubicBezTo>
                    <a:cubicBezTo>
                      <a:pt x="32" y="33"/>
                      <a:pt x="40" y="29"/>
                      <a:pt x="44" y="2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0" name="Freeform 6685">
                <a:extLst>
                  <a:ext uri="{FF2B5EF4-FFF2-40B4-BE49-F238E27FC236}">
                    <a16:creationId xmlns:a16="http://schemas.microsoft.com/office/drawing/2014/main" id="{55F05CDD-5E07-48E5-8B5C-23B121D524BB}"/>
                  </a:ext>
                </a:extLst>
              </p:cNvPr>
              <p:cNvSpPr/>
              <p:nvPr/>
            </p:nvSpPr>
            <p:spPr bwMode="auto">
              <a:xfrm>
                <a:off x="6369051" y="3216275"/>
                <a:ext cx="100013" cy="58738"/>
              </a:xfrm>
              <a:custGeom>
                <a:avLst/>
                <a:gdLst>
                  <a:gd name="T0" fmla="*/ 2 w 84"/>
                  <a:gd name="T1" fmla="*/ 49 h 49"/>
                  <a:gd name="T2" fmla="*/ 84 w 84"/>
                  <a:gd name="T3" fmla="*/ 8 h 49"/>
                  <a:gd name="T4" fmla="*/ 83 w 84"/>
                  <a:gd name="T5" fmla="*/ 0 h 49"/>
                  <a:gd name="T6" fmla="*/ 0 w 84"/>
                  <a:gd name="T7" fmla="*/ 47 h 49"/>
                  <a:gd name="T8" fmla="*/ 2 w 84"/>
                  <a:gd name="T9" fmla="*/ 49 h 49"/>
                </a:gdLst>
                <a:ahLst/>
                <a:cxnLst>
                  <a:cxn ang="0">
                    <a:pos x="T0" y="T1"/>
                  </a:cxn>
                  <a:cxn ang="0">
                    <a:pos x="T2" y="T3"/>
                  </a:cxn>
                  <a:cxn ang="0">
                    <a:pos x="T4" y="T5"/>
                  </a:cxn>
                  <a:cxn ang="0">
                    <a:pos x="T6" y="T7"/>
                  </a:cxn>
                  <a:cxn ang="0">
                    <a:pos x="T8" y="T9"/>
                  </a:cxn>
                </a:cxnLst>
                <a:rect l="0" t="0" r="r" b="b"/>
                <a:pathLst>
                  <a:path w="84" h="49">
                    <a:moveTo>
                      <a:pt x="2" y="49"/>
                    </a:moveTo>
                    <a:cubicBezTo>
                      <a:pt x="2" y="49"/>
                      <a:pt x="47" y="13"/>
                      <a:pt x="84" y="8"/>
                    </a:cubicBezTo>
                    <a:cubicBezTo>
                      <a:pt x="83" y="0"/>
                      <a:pt x="83" y="0"/>
                      <a:pt x="83" y="0"/>
                    </a:cubicBezTo>
                    <a:cubicBezTo>
                      <a:pt x="83" y="0"/>
                      <a:pt x="33" y="16"/>
                      <a:pt x="0" y="47"/>
                    </a:cubicBezTo>
                    <a:lnTo>
                      <a:pt x="2" y="4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1" name="Freeform 6686">
                <a:extLst>
                  <a:ext uri="{FF2B5EF4-FFF2-40B4-BE49-F238E27FC236}">
                    <a16:creationId xmlns:a16="http://schemas.microsoft.com/office/drawing/2014/main" id="{712A699E-5CF4-4886-BE76-E1B8C10E7CB4}"/>
                  </a:ext>
                </a:extLst>
              </p:cNvPr>
              <p:cNvSpPr>
                <a:spLocks noEditPoints="1"/>
              </p:cNvSpPr>
              <p:nvPr/>
            </p:nvSpPr>
            <p:spPr bwMode="auto">
              <a:xfrm>
                <a:off x="6369051" y="3214688"/>
                <a:ext cx="101600" cy="61913"/>
              </a:xfrm>
              <a:custGeom>
                <a:avLst/>
                <a:gdLst>
                  <a:gd name="T0" fmla="*/ 0 w 86"/>
                  <a:gd name="T1" fmla="*/ 47 h 51"/>
                  <a:gd name="T2" fmla="*/ 0 w 86"/>
                  <a:gd name="T3" fmla="*/ 47 h 51"/>
                  <a:gd name="T4" fmla="*/ 84 w 86"/>
                  <a:gd name="T5" fmla="*/ 0 h 51"/>
                  <a:gd name="T6" fmla="*/ 85 w 86"/>
                  <a:gd name="T7" fmla="*/ 0 h 51"/>
                  <a:gd name="T8" fmla="*/ 86 w 86"/>
                  <a:gd name="T9" fmla="*/ 10 h 51"/>
                  <a:gd name="T10" fmla="*/ 85 w 86"/>
                  <a:gd name="T11" fmla="*/ 10 h 51"/>
                  <a:gd name="T12" fmla="*/ 30 w 86"/>
                  <a:gd name="T13" fmla="*/ 32 h 51"/>
                  <a:gd name="T14" fmla="*/ 3 w 86"/>
                  <a:gd name="T15" fmla="*/ 51 h 51"/>
                  <a:gd name="T16" fmla="*/ 3 w 86"/>
                  <a:gd name="T17" fmla="*/ 51 h 51"/>
                  <a:gd name="T18" fmla="*/ 0 w 86"/>
                  <a:gd name="T19" fmla="*/ 47 h 51"/>
                  <a:gd name="T20" fmla="*/ 3 w 86"/>
                  <a:gd name="T21" fmla="*/ 50 h 51"/>
                  <a:gd name="T22" fmla="*/ 3 w 86"/>
                  <a:gd name="T23" fmla="*/ 50 h 51"/>
                  <a:gd name="T24" fmla="*/ 3 w 86"/>
                  <a:gd name="T25" fmla="*/ 49 h 51"/>
                  <a:gd name="T26" fmla="*/ 84 w 86"/>
                  <a:gd name="T27" fmla="*/ 9 h 51"/>
                  <a:gd name="T28" fmla="*/ 84 w 86"/>
                  <a:gd name="T29" fmla="*/ 2 h 51"/>
                  <a:gd name="T30" fmla="*/ 55 w 86"/>
                  <a:gd name="T31" fmla="*/ 13 h 51"/>
                  <a:gd name="T32" fmla="*/ 2 w 86"/>
                  <a:gd name="T33" fmla="*/ 48 h 51"/>
                  <a:gd name="T34" fmla="*/ 3 w 86"/>
                  <a:gd name="T3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51">
                    <a:moveTo>
                      <a:pt x="0" y="47"/>
                    </a:moveTo>
                    <a:cubicBezTo>
                      <a:pt x="0" y="47"/>
                      <a:pt x="0" y="47"/>
                      <a:pt x="0" y="47"/>
                    </a:cubicBezTo>
                    <a:cubicBezTo>
                      <a:pt x="34" y="16"/>
                      <a:pt x="84" y="0"/>
                      <a:pt x="84" y="0"/>
                    </a:cubicBezTo>
                    <a:cubicBezTo>
                      <a:pt x="85" y="0"/>
                      <a:pt x="85" y="0"/>
                      <a:pt x="85" y="0"/>
                    </a:cubicBezTo>
                    <a:cubicBezTo>
                      <a:pt x="86" y="10"/>
                      <a:pt x="86" y="10"/>
                      <a:pt x="86" y="10"/>
                    </a:cubicBezTo>
                    <a:cubicBezTo>
                      <a:pt x="85" y="10"/>
                      <a:pt x="85" y="10"/>
                      <a:pt x="85" y="10"/>
                    </a:cubicBezTo>
                    <a:cubicBezTo>
                      <a:pt x="67" y="12"/>
                      <a:pt x="46" y="23"/>
                      <a:pt x="30" y="32"/>
                    </a:cubicBezTo>
                    <a:cubicBezTo>
                      <a:pt x="14" y="42"/>
                      <a:pt x="3" y="51"/>
                      <a:pt x="3" y="51"/>
                    </a:cubicBezTo>
                    <a:cubicBezTo>
                      <a:pt x="3" y="51"/>
                      <a:pt x="3" y="51"/>
                      <a:pt x="3" y="51"/>
                    </a:cubicBezTo>
                    <a:lnTo>
                      <a:pt x="0" y="47"/>
                    </a:lnTo>
                    <a:close/>
                    <a:moveTo>
                      <a:pt x="3" y="50"/>
                    </a:moveTo>
                    <a:cubicBezTo>
                      <a:pt x="3" y="50"/>
                      <a:pt x="3" y="50"/>
                      <a:pt x="3" y="50"/>
                    </a:cubicBezTo>
                    <a:close/>
                    <a:moveTo>
                      <a:pt x="3" y="49"/>
                    </a:moveTo>
                    <a:cubicBezTo>
                      <a:pt x="8" y="46"/>
                      <a:pt x="49" y="14"/>
                      <a:pt x="84" y="9"/>
                    </a:cubicBezTo>
                    <a:cubicBezTo>
                      <a:pt x="84" y="2"/>
                      <a:pt x="84" y="2"/>
                      <a:pt x="84" y="2"/>
                    </a:cubicBezTo>
                    <a:cubicBezTo>
                      <a:pt x="81" y="3"/>
                      <a:pt x="69" y="7"/>
                      <a:pt x="55" y="13"/>
                    </a:cubicBezTo>
                    <a:cubicBezTo>
                      <a:pt x="39" y="21"/>
                      <a:pt x="18" y="33"/>
                      <a:pt x="2" y="48"/>
                    </a:cubicBezTo>
                    <a:lnTo>
                      <a:pt x="3" y="49"/>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2" name="Freeform 6687">
                <a:extLst>
                  <a:ext uri="{FF2B5EF4-FFF2-40B4-BE49-F238E27FC236}">
                    <a16:creationId xmlns:a16="http://schemas.microsoft.com/office/drawing/2014/main" id="{70715D84-9B00-4082-904C-9D6ABE201CE7}"/>
                  </a:ext>
                </a:extLst>
              </p:cNvPr>
              <p:cNvSpPr>
                <a:spLocks noEditPoints="1"/>
              </p:cNvSpPr>
              <p:nvPr/>
            </p:nvSpPr>
            <p:spPr bwMode="auto">
              <a:xfrm>
                <a:off x="6372226" y="3222625"/>
                <a:ext cx="82550" cy="49213"/>
              </a:xfrm>
              <a:custGeom>
                <a:avLst/>
                <a:gdLst>
                  <a:gd name="T0" fmla="*/ 6 w 70"/>
                  <a:gd name="T1" fmla="*/ 35 h 41"/>
                  <a:gd name="T2" fmla="*/ 0 w 70"/>
                  <a:gd name="T3" fmla="*/ 40 h 41"/>
                  <a:gd name="T4" fmla="*/ 1 w 70"/>
                  <a:gd name="T5" fmla="*/ 41 h 41"/>
                  <a:gd name="T6" fmla="*/ 8 w 70"/>
                  <a:gd name="T7" fmla="*/ 36 h 41"/>
                  <a:gd name="T8" fmla="*/ 6 w 70"/>
                  <a:gd name="T9" fmla="*/ 35 h 41"/>
                  <a:gd name="T10" fmla="*/ 50 w 70"/>
                  <a:gd name="T11" fmla="*/ 11 h 41"/>
                  <a:gd name="T12" fmla="*/ 32 w 70"/>
                  <a:gd name="T13" fmla="*/ 18 h 41"/>
                  <a:gd name="T14" fmla="*/ 15 w 70"/>
                  <a:gd name="T15" fmla="*/ 29 h 41"/>
                  <a:gd name="T16" fmla="*/ 18 w 70"/>
                  <a:gd name="T17" fmla="*/ 29 h 41"/>
                  <a:gd name="T18" fmla="*/ 49 w 70"/>
                  <a:gd name="T19" fmla="*/ 12 h 41"/>
                  <a:gd name="T20" fmla="*/ 51 w 70"/>
                  <a:gd name="T21" fmla="*/ 11 h 41"/>
                  <a:gd name="T22" fmla="*/ 50 w 70"/>
                  <a:gd name="T23" fmla="*/ 11 h 41"/>
                  <a:gd name="T24" fmla="*/ 69 w 70"/>
                  <a:gd name="T25" fmla="*/ 0 h 41"/>
                  <a:gd name="T26" fmla="*/ 65 w 70"/>
                  <a:gd name="T27" fmla="*/ 2 h 41"/>
                  <a:gd name="T28" fmla="*/ 63 w 70"/>
                  <a:gd name="T29" fmla="*/ 6 h 41"/>
                  <a:gd name="T30" fmla="*/ 69 w 70"/>
                  <a:gd name="T31" fmla="*/ 3 h 41"/>
                  <a:gd name="T32" fmla="*/ 69 w 70"/>
                  <a:gd name="T33" fmla="*/ 3 h 41"/>
                  <a:gd name="T34" fmla="*/ 70 w 70"/>
                  <a:gd name="T35" fmla="*/ 0 h 41"/>
                  <a:gd name="T36" fmla="*/ 69 w 70"/>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41">
                    <a:moveTo>
                      <a:pt x="6" y="35"/>
                    </a:moveTo>
                    <a:cubicBezTo>
                      <a:pt x="4" y="37"/>
                      <a:pt x="2" y="38"/>
                      <a:pt x="0" y="40"/>
                    </a:cubicBezTo>
                    <a:cubicBezTo>
                      <a:pt x="1" y="41"/>
                      <a:pt x="1" y="41"/>
                      <a:pt x="1" y="41"/>
                    </a:cubicBezTo>
                    <a:cubicBezTo>
                      <a:pt x="3" y="39"/>
                      <a:pt x="6" y="38"/>
                      <a:pt x="8" y="36"/>
                    </a:cubicBezTo>
                    <a:cubicBezTo>
                      <a:pt x="7" y="36"/>
                      <a:pt x="7" y="35"/>
                      <a:pt x="6" y="35"/>
                    </a:cubicBezTo>
                    <a:close/>
                    <a:moveTo>
                      <a:pt x="50" y="11"/>
                    </a:moveTo>
                    <a:cubicBezTo>
                      <a:pt x="45" y="14"/>
                      <a:pt x="39" y="17"/>
                      <a:pt x="32" y="18"/>
                    </a:cubicBezTo>
                    <a:cubicBezTo>
                      <a:pt x="26" y="21"/>
                      <a:pt x="21" y="25"/>
                      <a:pt x="15" y="29"/>
                    </a:cubicBezTo>
                    <a:cubicBezTo>
                      <a:pt x="16" y="29"/>
                      <a:pt x="17" y="29"/>
                      <a:pt x="18" y="29"/>
                    </a:cubicBezTo>
                    <a:cubicBezTo>
                      <a:pt x="29" y="22"/>
                      <a:pt x="40" y="16"/>
                      <a:pt x="49" y="12"/>
                    </a:cubicBezTo>
                    <a:cubicBezTo>
                      <a:pt x="50" y="11"/>
                      <a:pt x="50" y="11"/>
                      <a:pt x="51" y="11"/>
                    </a:cubicBezTo>
                    <a:lnTo>
                      <a:pt x="50" y="11"/>
                    </a:lnTo>
                    <a:close/>
                    <a:moveTo>
                      <a:pt x="69" y="0"/>
                    </a:moveTo>
                    <a:cubicBezTo>
                      <a:pt x="68" y="1"/>
                      <a:pt x="66" y="1"/>
                      <a:pt x="65" y="2"/>
                    </a:cubicBezTo>
                    <a:cubicBezTo>
                      <a:pt x="64" y="3"/>
                      <a:pt x="63" y="5"/>
                      <a:pt x="63" y="6"/>
                    </a:cubicBezTo>
                    <a:cubicBezTo>
                      <a:pt x="65" y="5"/>
                      <a:pt x="67" y="4"/>
                      <a:pt x="69" y="3"/>
                    </a:cubicBezTo>
                    <a:cubicBezTo>
                      <a:pt x="69" y="3"/>
                      <a:pt x="69" y="3"/>
                      <a:pt x="69" y="3"/>
                    </a:cubicBezTo>
                    <a:cubicBezTo>
                      <a:pt x="69" y="2"/>
                      <a:pt x="70" y="1"/>
                      <a:pt x="70" y="0"/>
                    </a:cubicBezTo>
                    <a:cubicBezTo>
                      <a:pt x="70" y="0"/>
                      <a:pt x="69" y="0"/>
                      <a:pt x="69"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3" name="Freeform 6688">
                <a:extLst>
                  <a:ext uri="{FF2B5EF4-FFF2-40B4-BE49-F238E27FC236}">
                    <a16:creationId xmlns:a16="http://schemas.microsoft.com/office/drawing/2014/main" id="{92E161F5-0739-4503-BC25-D5B48C72721E}"/>
                  </a:ext>
                </a:extLst>
              </p:cNvPr>
              <p:cNvSpPr>
                <a:spLocks noEditPoints="1"/>
              </p:cNvSpPr>
              <p:nvPr/>
            </p:nvSpPr>
            <p:spPr bwMode="auto">
              <a:xfrm>
                <a:off x="6372226" y="3222625"/>
                <a:ext cx="80963" cy="47625"/>
              </a:xfrm>
              <a:custGeom>
                <a:avLst/>
                <a:gdLst>
                  <a:gd name="T0" fmla="*/ 5 w 69"/>
                  <a:gd name="T1" fmla="*/ 35 h 40"/>
                  <a:gd name="T2" fmla="*/ 0 w 69"/>
                  <a:gd name="T3" fmla="*/ 39 h 40"/>
                  <a:gd name="T4" fmla="*/ 0 w 69"/>
                  <a:gd name="T5" fmla="*/ 40 h 40"/>
                  <a:gd name="T6" fmla="*/ 6 w 69"/>
                  <a:gd name="T7" fmla="*/ 35 h 40"/>
                  <a:gd name="T8" fmla="*/ 5 w 69"/>
                  <a:gd name="T9" fmla="*/ 35 h 40"/>
                  <a:gd name="T10" fmla="*/ 32 w 69"/>
                  <a:gd name="T11" fmla="*/ 18 h 40"/>
                  <a:gd name="T12" fmla="*/ 30 w 69"/>
                  <a:gd name="T13" fmla="*/ 18 h 40"/>
                  <a:gd name="T14" fmla="*/ 14 w 69"/>
                  <a:gd name="T15" fmla="*/ 28 h 40"/>
                  <a:gd name="T16" fmla="*/ 15 w 69"/>
                  <a:gd name="T17" fmla="*/ 29 h 40"/>
                  <a:gd name="T18" fmla="*/ 32 w 69"/>
                  <a:gd name="T19" fmla="*/ 18 h 40"/>
                  <a:gd name="T20" fmla="*/ 68 w 69"/>
                  <a:gd name="T21" fmla="*/ 0 h 40"/>
                  <a:gd name="T22" fmla="*/ 65 w 69"/>
                  <a:gd name="T23" fmla="*/ 1 h 40"/>
                  <a:gd name="T24" fmla="*/ 65 w 69"/>
                  <a:gd name="T25" fmla="*/ 2 h 40"/>
                  <a:gd name="T26" fmla="*/ 69 w 69"/>
                  <a:gd name="T27" fmla="*/ 0 h 40"/>
                  <a:gd name="T28" fmla="*/ 68 w 69"/>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40">
                    <a:moveTo>
                      <a:pt x="5" y="35"/>
                    </a:moveTo>
                    <a:cubicBezTo>
                      <a:pt x="3" y="36"/>
                      <a:pt x="2" y="38"/>
                      <a:pt x="0" y="39"/>
                    </a:cubicBezTo>
                    <a:cubicBezTo>
                      <a:pt x="0" y="40"/>
                      <a:pt x="0" y="40"/>
                      <a:pt x="0" y="40"/>
                    </a:cubicBezTo>
                    <a:cubicBezTo>
                      <a:pt x="2" y="38"/>
                      <a:pt x="4" y="37"/>
                      <a:pt x="6" y="35"/>
                    </a:cubicBezTo>
                    <a:lnTo>
                      <a:pt x="5" y="35"/>
                    </a:lnTo>
                    <a:close/>
                    <a:moveTo>
                      <a:pt x="32" y="18"/>
                    </a:moveTo>
                    <a:cubicBezTo>
                      <a:pt x="32" y="18"/>
                      <a:pt x="31" y="18"/>
                      <a:pt x="30" y="18"/>
                    </a:cubicBezTo>
                    <a:cubicBezTo>
                      <a:pt x="25" y="21"/>
                      <a:pt x="19" y="25"/>
                      <a:pt x="14" y="28"/>
                    </a:cubicBezTo>
                    <a:cubicBezTo>
                      <a:pt x="14" y="28"/>
                      <a:pt x="14" y="29"/>
                      <a:pt x="15" y="29"/>
                    </a:cubicBezTo>
                    <a:cubicBezTo>
                      <a:pt x="21" y="25"/>
                      <a:pt x="26" y="21"/>
                      <a:pt x="32" y="18"/>
                    </a:cubicBezTo>
                    <a:close/>
                    <a:moveTo>
                      <a:pt x="68" y="0"/>
                    </a:moveTo>
                    <a:cubicBezTo>
                      <a:pt x="67" y="0"/>
                      <a:pt x="66" y="1"/>
                      <a:pt x="65" y="1"/>
                    </a:cubicBezTo>
                    <a:cubicBezTo>
                      <a:pt x="65" y="2"/>
                      <a:pt x="65" y="2"/>
                      <a:pt x="65" y="2"/>
                    </a:cubicBezTo>
                    <a:cubicBezTo>
                      <a:pt x="66" y="1"/>
                      <a:pt x="68" y="1"/>
                      <a:pt x="69" y="0"/>
                    </a:cubicBezTo>
                    <a:cubicBezTo>
                      <a:pt x="68" y="0"/>
                      <a:pt x="68" y="0"/>
                      <a:pt x="68"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4" name="Freeform 6689">
                <a:extLst>
                  <a:ext uri="{FF2B5EF4-FFF2-40B4-BE49-F238E27FC236}">
                    <a16:creationId xmlns:a16="http://schemas.microsoft.com/office/drawing/2014/main" id="{C1D4BD1C-0E64-4156-A7BC-55DA8AC138C6}"/>
                  </a:ext>
                </a:extLst>
              </p:cNvPr>
              <p:cNvSpPr/>
              <p:nvPr/>
            </p:nvSpPr>
            <p:spPr bwMode="auto">
              <a:xfrm>
                <a:off x="6365876" y="3198813"/>
                <a:ext cx="96838" cy="44450"/>
              </a:xfrm>
              <a:custGeom>
                <a:avLst/>
                <a:gdLst>
                  <a:gd name="T0" fmla="*/ 1 w 81"/>
                  <a:gd name="T1" fmla="*/ 37 h 37"/>
                  <a:gd name="T2" fmla="*/ 81 w 81"/>
                  <a:gd name="T3" fmla="*/ 8 h 37"/>
                  <a:gd name="T4" fmla="*/ 81 w 81"/>
                  <a:gd name="T5" fmla="*/ 0 h 37"/>
                  <a:gd name="T6" fmla="*/ 0 w 81"/>
                  <a:gd name="T7" fmla="*/ 32 h 37"/>
                  <a:gd name="T8" fmla="*/ 1 w 81"/>
                  <a:gd name="T9" fmla="*/ 37 h 37"/>
                </a:gdLst>
                <a:ahLst/>
                <a:cxnLst>
                  <a:cxn ang="0">
                    <a:pos x="T0" y="T1"/>
                  </a:cxn>
                  <a:cxn ang="0">
                    <a:pos x="T2" y="T3"/>
                  </a:cxn>
                  <a:cxn ang="0">
                    <a:pos x="T4" y="T5"/>
                  </a:cxn>
                  <a:cxn ang="0">
                    <a:pos x="T6" y="T7"/>
                  </a:cxn>
                  <a:cxn ang="0">
                    <a:pos x="T8" y="T9"/>
                  </a:cxn>
                </a:cxnLst>
                <a:rect l="0" t="0" r="r" b="b"/>
                <a:pathLst>
                  <a:path w="81" h="37">
                    <a:moveTo>
                      <a:pt x="1" y="37"/>
                    </a:moveTo>
                    <a:cubicBezTo>
                      <a:pt x="39" y="11"/>
                      <a:pt x="81" y="8"/>
                      <a:pt x="81" y="8"/>
                    </a:cubicBezTo>
                    <a:cubicBezTo>
                      <a:pt x="81" y="0"/>
                      <a:pt x="81" y="0"/>
                      <a:pt x="81" y="0"/>
                    </a:cubicBezTo>
                    <a:cubicBezTo>
                      <a:pt x="33" y="8"/>
                      <a:pt x="0" y="32"/>
                      <a:pt x="0" y="32"/>
                    </a:cubicBezTo>
                    <a:lnTo>
                      <a:pt x="1" y="3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5" name="Freeform 6690">
                <a:extLst>
                  <a:ext uri="{FF2B5EF4-FFF2-40B4-BE49-F238E27FC236}">
                    <a16:creationId xmlns:a16="http://schemas.microsoft.com/office/drawing/2014/main" id="{65F98732-0027-4A9E-82BF-239C72BA995D}"/>
                  </a:ext>
                </a:extLst>
              </p:cNvPr>
              <p:cNvSpPr>
                <a:spLocks noEditPoints="1"/>
              </p:cNvSpPr>
              <p:nvPr/>
            </p:nvSpPr>
            <p:spPr bwMode="auto">
              <a:xfrm>
                <a:off x="6364288" y="3197225"/>
                <a:ext cx="98425" cy="46038"/>
              </a:xfrm>
              <a:custGeom>
                <a:avLst/>
                <a:gdLst>
                  <a:gd name="T0" fmla="*/ 0 w 83"/>
                  <a:gd name="T1" fmla="*/ 33 h 39"/>
                  <a:gd name="T2" fmla="*/ 0 w 83"/>
                  <a:gd name="T3" fmla="*/ 33 h 39"/>
                  <a:gd name="T4" fmla="*/ 81 w 83"/>
                  <a:gd name="T5" fmla="*/ 0 h 39"/>
                  <a:gd name="T6" fmla="*/ 82 w 83"/>
                  <a:gd name="T7" fmla="*/ 0 h 39"/>
                  <a:gd name="T8" fmla="*/ 83 w 83"/>
                  <a:gd name="T9" fmla="*/ 10 h 39"/>
                  <a:gd name="T10" fmla="*/ 82 w 83"/>
                  <a:gd name="T11" fmla="*/ 10 h 39"/>
                  <a:gd name="T12" fmla="*/ 56 w 83"/>
                  <a:gd name="T13" fmla="*/ 14 h 39"/>
                  <a:gd name="T14" fmla="*/ 2 w 83"/>
                  <a:gd name="T15" fmla="*/ 38 h 39"/>
                  <a:gd name="T16" fmla="*/ 1 w 83"/>
                  <a:gd name="T17" fmla="*/ 39 h 39"/>
                  <a:gd name="T18" fmla="*/ 0 w 83"/>
                  <a:gd name="T19" fmla="*/ 33 h 39"/>
                  <a:gd name="T20" fmla="*/ 2 w 83"/>
                  <a:gd name="T21" fmla="*/ 38 h 39"/>
                  <a:gd name="T22" fmla="*/ 2 w 83"/>
                  <a:gd name="T23" fmla="*/ 38 h 39"/>
                  <a:gd name="T24" fmla="*/ 2 w 83"/>
                  <a:gd name="T25" fmla="*/ 37 h 39"/>
                  <a:gd name="T26" fmla="*/ 82 w 83"/>
                  <a:gd name="T27" fmla="*/ 8 h 39"/>
                  <a:gd name="T28" fmla="*/ 81 w 83"/>
                  <a:gd name="T29" fmla="*/ 1 h 39"/>
                  <a:gd name="T30" fmla="*/ 23 w 83"/>
                  <a:gd name="T31" fmla="*/ 21 h 39"/>
                  <a:gd name="T32" fmla="*/ 1 w 83"/>
                  <a:gd name="T33" fmla="*/ 33 h 39"/>
                  <a:gd name="T34" fmla="*/ 2 w 83"/>
                  <a:gd name="T3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39">
                    <a:moveTo>
                      <a:pt x="0" y="33"/>
                    </a:moveTo>
                    <a:cubicBezTo>
                      <a:pt x="0" y="33"/>
                      <a:pt x="0" y="33"/>
                      <a:pt x="0" y="33"/>
                    </a:cubicBezTo>
                    <a:cubicBezTo>
                      <a:pt x="0" y="33"/>
                      <a:pt x="34" y="8"/>
                      <a:pt x="81" y="0"/>
                    </a:cubicBezTo>
                    <a:cubicBezTo>
                      <a:pt x="82" y="0"/>
                      <a:pt x="82" y="0"/>
                      <a:pt x="82" y="0"/>
                    </a:cubicBezTo>
                    <a:cubicBezTo>
                      <a:pt x="83" y="10"/>
                      <a:pt x="83" y="10"/>
                      <a:pt x="83" y="10"/>
                    </a:cubicBezTo>
                    <a:cubicBezTo>
                      <a:pt x="82" y="10"/>
                      <a:pt x="82" y="10"/>
                      <a:pt x="82" y="10"/>
                    </a:cubicBezTo>
                    <a:cubicBezTo>
                      <a:pt x="82" y="10"/>
                      <a:pt x="72" y="10"/>
                      <a:pt x="56" y="14"/>
                    </a:cubicBezTo>
                    <a:cubicBezTo>
                      <a:pt x="41" y="18"/>
                      <a:pt x="21" y="26"/>
                      <a:pt x="2" y="38"/>
                    </a:cubicBezTo>
                    <a:cubicBezTo>
                      <a:pt x="1" y="39"/>
                      <a:pt x="1" y="39"/>
                      <a:pt x="1" y="39"/>
                    </a:cubicBezTo>
                    <a:lnTo>
                      <a:pt x="0" y="33"/>
                    </a:lnTo>
                    <a:close/>
                    <a:moveTo>
                      <a:pt x="2" y="38"/>
                    </a:moveTo>
                    <a:cubicBezTo>
                      <a:pt x="2" y="38"/>
                      <a:pt x="2" y="38"/>
                      <a:pt x="2" y="38"/>
                    </a:cubicBezTo>
                    <a:close/>
                    <a:moveTo>
                      <a:pt x="2" y="37"/>
                    </a:moveTo>
                    <a:cubicBezTo>
                      <a:pt x="37" y="13"/>
                      <a:pt x="76" y="9"/>
                      <a:pt x="82" y="8"/>
                    </a:cubicBezTo>
                    <a:cubicBezTo>
                      <a:pt x="81" y="1"/>
                      <a:pt x="81" y="1"/>
                      <a:pt x="81" y="1"/>
                    </a:cubicBezTo>
                    <a:cubicBezTo>
                      <a:pt x="57" y="6"/>
                      <a:pt x="37" y="14"/>
                      <a:pt x="23" y="21"/>
                    </a:cubicBezTo>
                    <a:cubicBezTo>
                      <a:pt x="11" y="27"/>
                      <a:pt x="3" y="32"/>
                      <a:pt x="1" y="33"/>
                    </a:cubicBezTo>
                    <a:lnTo>
                      <a:pt x="2" y="37"/>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6" name="Freeform 6691">
                <a:extLst>
                  <a:ext uri="{FF2B5EF4-FFF2-40B4-BE49-F238E27FC236}">
                    <a16:creationId xmlns:a16="http://schemas.microsoft.com/office/drawing/2014/main" id="{20C96B0D-B40A-4C26-A7BD-2B0870B83CCE}"/>
                  </a:ext>
                </a:extLst>
              </p:cNvPr>
              <p:cNvSpPr>
                <a:spLocks noEditPoints="1"/>
              </p:cNvSpPr>
              <p:nvPr/>
            </p:nvSpPr>
            <p:spPr bwMode="auto">
              <a:xfrm>
                <a:off x="6367463" y="3200400"/>
                <a:ext cx="87313" cy="38100"/>
              </a:xfrm>
              <a:custGeom>
                <a:avLst/>
                <a:gdLst>
                  <a:gd name="T0" fmla="*/ 7 w 74"/>
                  <a:gd name="T1" fmla="*/ 26 h 32"/>
                  <a:gd name="T2" fmla="*/ 0 w 74"/>
                  <a:gd name="T3" fmla="*/ 31 h 32"/>
                  <a:gd name="T4" fmla="*/ 1 w 74"/>
                  <a:gd name="T5" fmla="*/ 32 h 32"/>
                  <a:gd name="T6" fmla="*/ 9 w 74"/>
                  <a:gd name="T7" fmla="*/ 27 h 32"/>
                  <a:gd name="T8" fmla="*/ 7 w 74"/>
                  <a:gd name="T9" fmla="*/ 26 h 32"/>
                  <a:gd name="T10" fmla="*/ 33 w 74"/>
                  <a:gd name="T11" fmla="*/ 13 h 32"/>
                  <a:gd name="T12" fmla="*/ 21 w 74"/>
                  <a:gd name="T13" fmla="*/ 19 h 32"/>
                  <a:gd name="T14" fmla="*/ 16 w 74"/>
                  <a:gd name="T15" fmla="*/ 21 h 32"/>
                  <a:gd name="T16" fmla="*/ 19 w 74"/>
                  <a:gd name="T17" fmla="*/ 22 h 32"/>
                  <a:gd name="T18" fmla="*/ 38 w 74"/>
                  <a:gd name="T19" fmla="*/ 14 h 32"/>
                  <a:gd name="T20" fmla="*/ 33 w 74"/>
                  <a:gd name="T21" fmla="*/ 13 h 32"/>
                  <a:gd name="T22" fmla="*/ 74 w 74"/>
                  <a:gd name="T23" fmla="*/ 0 h 32"/>
                  <a:gd name="T24" fmla="*/ 71 w 74"/>
                  <a:gd name="T25" fmla="*/ 1 h 32"/>
                  <a:gd name="T26" fmla="*/ 65 w 74"/>
                  <a:gd name="T27" fmla="*/ 5 h 32"/>
                  <a:gd name="T28" fmla="*/ 71 w 74"/>
                  <a:gd name="T29" fmla="*/ 4 h 32"/>
                  <a:gd name="T30" fmla="*/ 74 w 74"/>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32">
                    <a:moveTo>
                      <a:pt x="7" y="26"/>
                    </a:moveTo>
                    <a:cubicBezTo>
                      <a:pt x="4" y="28"/>
                      <a:pt x="2" y="30"/>
                      <a:pt x="0" y="31"/>
                    </a:cubicBezTo>
                    <a:cubicBezTo>
                      <a:pt x="0" y="31"/>
                      <a:pt x="1" y="32"/>
                      <a:pt x="1" y="32"/>
                    </a:cubicBezTo>
                    <a:cubicBezTo>
                      <a:pt x="3" y="31"/>
                      <a:pt x="6" y="29"/>
                      <a:pt x="9" y="27"/>
                    </a:cubicBezTo>
                    <a:cubicBezTo>
                      <a:pt x="8" y="27"/>
                      <a:pt x="8" y="27"/>
                      <a:pt x="7" y="26"/>
                    </a:cubicBezTo>
                    <a:close/>
                    <a:moveTo>
                      <a:pt x="33" y="13"/>
                    </a:moveTo>
                    <a:cubicBezTo>
                      <a:pt x="29" y="15"/>
                      <a:pt x="25" y="17"/>
                      <a:pt x="21" y="19"/>
                    </a:cubicBezTo>
                    <a:cubicBezTo>
                      <a:pt x="20" y="19"/>
                      <a:pt x="18" y="20"/>
                      <a:pt x="16" y="21"/>
                    </a:cubicBezTo>
                    <a:cubicBezTo>
                      <a:pt x="17" y="22"/>
                      <a:pt x="18" y="22"/>
                      <a:pt x="19" y="22"/>
                    </a:cubicBezTo>
                    <a:cubicBezTo>
                      <a:pt x="24" y="20"/>
                      <a:pt x="31" y="17"/>
                      <a:pt x="38" y="14"/>
                    </a:cubicBezTo>
                    <a:cubicBezTo>
                      <a:pt x="37" y="14"/>
                      <a:pt x="35" y="14"/>
                      <a:pt x="33" y="13"/>
                    </a:cubicBezTo>
                    <a:close/>
                    <a:moveTo>
                      <a:pt x="74" y="0"/>
                    </a:moveTo>
                    <a:cubicBezTo>
                      <a:pt x="73" y="1"/>
                      <a:pt x="72" y="1"/>
                      <a:pt x="71" y="1"/>
                    </a:cubicBezTo>
                    <a:cubicBezTo>
                      <a:pt x="69" y="3"/>
                      <a:pt x="67" y="4"/>
                      <a:pt x="65" y="5"/>
                    </a:cubicBezTo>
                    <a:cubicBezTo>
                      <a:pt x="67" y="5"/>
                      <a:pt x="69" y="4"/>
                      <a:pt x="71" y="4"/>
                    </a:cubicBezTo>
                    <a:cubicBezTo>
                      <a:pt x="72" y="3"/>
                      <a:pt x="73" y="1"/>
                      <a:pt x="74"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7" name="Freeform 6692">
                <a:extLst>
                  <a:ext uri="{FF2B5EF4-FFF2-40B4-BE49-F238E27FC236}">
                    <a16:creationId xmlns:a16="http://schemas.microsoft.com/office/drawing/2014/main" id="{5EAA7B3F-0ADB-4AF5-9B2D-A310443602EF}"/>
                  </a:ext>
                </a:extLst>
              </p:cNvPr>
              <p:cNvSpPr>
                <a:spLocks noEditPoints="1"/>
              </p:cNvSpPr>
              <p:nvPr/>
            </p:nvSpPr>
            <p:spPr bwMode="auto">
              <a:xfrm>
                <a:off x="6367463" y="3200400"/>
                <a:ext cx="87313" cy="36513"/>
              </a:xfrm>
              <a:custGeom>
                <a:avLst/>
                <a:gdLst>
                  <a:gd name="T0" fmla="*/ 7 w 74"/>
                  <a:gd name="T1" fmla="*/ 26 h 31"/>
                  <a:gd name="T2" fmla="*/ 0 w 74"/>
                  <a:gd name="T3" fmla="*/ 30 h 31"/>
                  <a:gd name="T4" fmla="*/ 0 w 74"/>
                  <a:gd name="T5" fmla="*/ 31 h 31"/>
                  <a:gd name="T6" fmla="*/ 7 w 74"/>
                  <a:gd name="T7" fmla="*/ 26 h 31"/>
                  <a:gd name="T8" fmla="*/ 32 w 74"/>
                  <a:gd name="T9" fmla="*/ 13 h 31"/>
                  <a:gd name="T10" fmla="*/ 16 w 74"/>
                  <a:gd name="T11" fmla="*/ 21 h 31"/>
                  <a:gd name="T12" fmla="*/ 16 w 74"/>
                  <a:gd name="T13" fmla="*/ 21 h 31"/>
                  <a:gd name="T14" fmla="*/ 21 w 74"/>
                  <a:gd name="T15" fmla="*/ 19 h 31"/>
                  <a:gd name="T16" fmla="*/ 33 w 74"/>
                  <a:gd name="T17" fmla="*/ 13 h 31"/>
                  <a:gd name="T18" fmla="*/ 32 w 74"/>
                  <a:gd name="T19" fmla="*/ 13 h 31"/>
                  <a:gd name="T20" fmla="*/ 74 w 74"/>
                  <a:gd name="T21" fmla="*/ 0 h 31"/>
                  <a:gd name="T22" fmla="*/ 71 w 74"/>
                  <a:gd name="T23" fmla="*/ 1 h 31"/>
                  <a:gd name="T24" fmla="*/ 71 w 74"/>
                  <a:gd name="T25" fmla="*/ 1 h 31"/>
                  <a:gd name="T26" fmla="*/ 74 w 74"/>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31">
                    <a:moveTo>
                      <a:pt x="7" y="26"/>
                    </a:moveTo>
                    <a:cubicBezTo>
                      <a:pt x="4" y="27"/>
                      <a:pt x="2" y="29"/>
                      <a:pt x="0" y="30"/>
                    </a:cubicBezTo>
                    <a:cubicBezTo>
                      <a:pt x="0" y="31"/>
                      <a:pt x="0" y="31"/>
                      <a:pt x="0" y="31"/>
                    </a:cubicBezTo>
                    <a:cubicBezTo>
                      <a:pt x="2" y="30"/>
                      <a:pt x="4" y="28"/>
                      <a:pt x="7" y="26"/>
                    </a:cubicBezTo>
                    <a:close/>
                    <a:moveTo>
                      <a:pt x="32" y="13"/>
                    </a:moveTo>
                    <a:cubicBezTo>
                      <a:pt x="26" y="16"/>
                      <a:pt x="20" y="18"/>
                      <a:pt x="16" y="21"/>
                    </a:cubicBezTo>
                    <a:cubicBezTo>
                      <a:pt x="16" y="21"/>
                      <a:pt x="16" y="21"/>
                      <a:pt x="16" y="21"/>
                    </a:cubicBezTo>
                    <a:cubicBezTo>
                      <a:pt x="18" y="20"/>
                      <a:pt x="20" y="19"/>
                      <a:pt x="21" y="19"/>
                    </a:cubicBezTo>
                    <a:cubicBezTo>
                      <a:pt x="25" y="17"/>
                      <a:pt x="29" y="15"/>
                      <a:pt x="33" y="13"/>
                    </a:cubicBezTo>
                    <a:lnTo>
                      <a:pt x="32" y="13"/>
                    </a:lnTo>
                    <a:close/>
                    <a:moveTo>
                      <a:pt x="74" y="0"/>
                    </a:moveTo>
                    <a:cubicBezTo>
                      <a:pt x="73" y="0"/>
                      <a:pt x="72" y="0"/>
                      <a:pt x="71" y="1"/>
                    </a:cubicBezTo>
                    <a:cubicBezTo>
                      <a:pt x="71" y="1"/>
                      <a:pt x="71" y="1"/>
                      <a:pt x="71" y="1"/>
                    </a:cubicBezTo>
                    <a:cubicBezTo>
                      <a:pt x="72" y="1"/>
                      <a:pt x="73" y="1"/>
                      <a:pt x="74"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8" name="Freeform 6693">
                <a:extLst>
                  <a:ext uri="{FF2B5EF4-FFF2-40B4-BE49-F238E27FC236}">
                    <a16:creationId xmlns:a16="http://schemas.microsoft.com/office/drawing/2014/main" id="{59D3C97E-B0C9-4BF1-9ADA-46032F672565}"/>
                  </a:ext>
                </a:extLst>
              </p:cNvPr>
              <p:cNvSpPr/>
              <p:nvPr/>
            </p:nvSpPr>
            <p:spPr bwMode="auto">
              <a:xfrm>
                <a:off x="6362701" y="3179763"/>
                <a:ext cx="95250" cy="30163"/>
              </a:xfrm>
              <a:custGeom>
                <a:avLst/>
                <a:gdLst>
                  <a:gd name="T0" fmla="*/ 0 w 80"/>
                  <a:gd name="T1" fmla="*/ 23 h 25"/>
                  <a:gd name="T2" fmla="*/ 79 w 80"/>
                  <a:gd name="T3" fmla="*/ 0 h 25"/>
                  <a:gd name="T4" fmla="*/ 80 w 80"/>
                  <a:gd name="T5" fmla="*/ 6 h 25"/>
                  <a:gd name="T6" fmla="*/ 2 w 80"/>
                  <a:gd name="T7" fmla="*/ 25 h 25"/>
                  <a:gd name="T8" fmla="*/ 0 w 80"/>
                  <a:gd name="T9" fmla="*/ 23 h 25"/>
                </a:gdLst>
                <a:ahLst/>
                <a:cxnLst>
                  <a:cxn ang="0">
                    <a:pos x="T0" y="T1"/>
                  </a:cxn>
                  <a:cxn ang="0">
                    <a:pos x="T2" y="T3"/>
                  </a:cxn>
                  <a:cxn ang="0">
                    <a:pos x="T4" y="T5"/>
                  </a:cxn>
                  <a:cxn ang="0">
                    <a:pos x="T6" y="T7"/>
                  </a:cxn>
                  <a:cxn ang="0">
                    <a:pos x="T8" y="T9"/>
                  </a:cxn>
                </a:cxnLst>
                <a:rect l="0" t="0" r="r" b="b"/>
                <a:pathLst>
                  <a:path w="80" h="25">
                    <a:moveTo>
                      <a:pt x="0" y="23"/>
                    </a:moveTo>
                    <a:cubicBezTo>
                      <a:pt x="0" y="23"/>
                      <a:pt x="30" y="4"/>
                      <a:pt x="79" y="0"/>
                    </a:cubicBezTo>
                    <a:cubicBezTo>
                      <a:pt x="80" y="6"/>
                      <a:pt x="80" y="6"/>
                      <a:pt x="80" y="6"/>
                    </a:cubicBezTo>
                    <a:cubicBezTo>
                      <a:pt x="80" y="6"/>
                      <a:pt x="40" y="5"/>
                      <a:pt x="2" y="25"/>
                    </a:cubicBezTo>
                    <a:lnTo>
                      <a:pt x="0" y="23"/>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9" name="Freeform 6694">
                <a:extLst>
                  <a:ext uri="{FF2B5EF4-FFF2-40B4-BE49-F238E27FC236}">
                    <a16:creationId xmlns:a16="http://schemas.microsoft.com/office/drawing/2014/main" id="{7DDA6BD8-ABF9-4AF0-9760-CB6F26F771B7}"/>
                  </a:ext>
                </a:extLst>
              </p:cNvPr>
              <p:cNvSpPr>
                <a:spLocks noEditPoints="1"/>
              </p:cNvSpPr>
              <p:nvPr/>
            </p:nvSpPr>
            <p:spPr bwMode="auto">
              <a:xfrm>
                <a:off x="6362701" y="3178175"/>
                <a:ext cx="95250" cy="31750"/>
              </a:xfrm>
              <a:custGeom>
                <a:avLst/>
                <a:gdLst>
                  <a:gd name="T0" fmla="*/ 0 w 81"/>
                  <a:gd name="T1" fmla="*/ 24 h 27"/>
                  <a:gd name="T2" fmla="*/ 0 w 81"/>
                  <a:gd name="T3" fmla="*/ 24 h 27"/>
                  <a:gd name="T4" fmla="*/ 1 w 81"/>
                  <a:gd name="T5" fmla="*/ 24 h 27"/>
                  <a:gd name="T6" fmla="*/ 0 w 81"/>
                  <a:gd name="T7" fmla="*/ 24 h 27"/>
                  <a:gd name="T8" fmla="*/ 0 w 81"/>
                  <a:gd name="T9" fmla="*/ 24 h 27"/>
                  <a:gd name="T10" fmla="*/ 0 w 81"/>
                  <a:gd name="T11" fmla="*/ 23 h 27"/>
                  <a:gd name="T12" fmla="*/ 0 w 81"/>
                  <a:gd name="T13" fmla="*/ 23 h 27"/>
                  <a:gd name="T14" fmla="*/ 78 w 81"/>
                  <a:gd name="T15" fmla="*/ 0 h 27"/>
                  <a:gd name="T16" fmla="*/ 79 w 81"/>
                  <a:gd name="T17" fmla="*/ 0 h 27"/>
                  <a:gd name="T18" fmla="*/ 81 w 81"/>
                  <a:gd name="T19" fmla="*/ 8 h 27"/>
                  <a:gd name="T20" fmla="*/ 80 w 81"/>
                  <a:gd name="T21" fmla="*/ 8 h 27"/>
                  <a:gd name="T22" fmla="*/ 76 w 81"/>
                  <a:gd name="T23" fmla="*/ 8 h 27"/>
                  <a:gd name="T24" fmla="*/ 2 w 81"/>
                  <a:gd name="T25" fmla="*/ 26 h 27"/>
                  <a:gd name="T26" fmla="*/ 2 w 81"/>
                  <a:gd name="T27" fmla="*/ 27 h 27"/>
                  <a:gd name="T28" fmla="*/ 0 w 81"/>
                  <a:gd name="T29" fmla="*/ 24 h 27"/>
                  <a:gd name="T30" fmla="*/ 2 w 81"/>
                  <a:gd name="T31" fmla="*/ 25 h 27"/>
                  <a:gd name="T32" fmla="*/ 76 w 81"/>
                  <a:gd name="T33" fmla="*/ 7 h 27"/>
                  <a:gd name="T34" fmla="*/ 79 w 81"/>
                  <a:gd name="T35" fmla="*/ 7 h 27"/>
                  <a:gd name="T36" fmla="*/ 78 w 81"/>
                  <a:gd name="T37" fmla="*/ 2 h 27"/>
                  <a:gd name="T38" fmla="*/ 21 w 81"/>
                  <a:gd name="T39" fmla="*/ 15 h 27"/>
                  <a:gd name="T40" fmla="*/ 1 w 81"/>
                  <a:gd name="T41" fmla="*/ 24 h 27"/>
                  <a:gd name="T42" fmla="*/ 2 w 81"/>
                  <a:gd name="T4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27">
                    <a:moveTo>
                      <a:pt x="0" y="24"/>
                    </a:moveTo>
                    <a:cubicBezTo>
                      <a:pt x="0" y="24"/>
                      <a:pt x="0" y="24"/>
                      <a:pt x="0" y="24"/>
                    </a:cubicBezTo>
                    <a:cubicBezTo>
                      <a:pt x="1" y="24"/>
                      <a:pt x="1" y="24"/>
                      <a:pt x="1" y="24"/>
                    </a:cubicBezTo>
                    <a:cubicBezTo>
                      <a:pt x="0" y="24"/>
                      <a:pt x="0" y="24"/>
                      <a:pt x="0" y="24"/>
                    </a:cubicBezTo>
                    <a:cubicBezTo>
                      <a:pt x="0" y="24"/>
                      <a:pt x="0" y="24"/>
                      <a:pt x="0" y="24"/>
                    </a:cubicBezTo>
                    <a:cubicBezTo>
                      <a:pt x="0" y="23"/>
                      <a:pt x="0" y="23"/>
                      <a:pt x="0" y="23"/>
                    </a:cubicBezTo>
                    <a:cubicBezTo>
                      <a:pt x="0" y="23"/>
                      <a:pt x="0" y="23"/>
                      <a:pt x="0" y="23"/>
                    </a:cubicBezTo>
                    <a:cubicBezTo>
                      <a:pt x="0" y="23"/>
                      <a:pt x="30" y="5"/>
                      <a:pt x="78" y="0"/>
                    </a:cubicBezTo>
                    <a:cubicBezTo>
                      <a:pt x="79" y="0"/>
                      <a:pt x="79" y="0"/>
                      <a:pt x="79" y="0"/>
                    </a:cubicBezTo>
                    <a:cubicBezTo>
                      <a:pt x="81" y="8"/>
                      <a:pt x="81" y="8"/>
                      <a:pt x="81" y="8"/>
                    </a:cubicBezTo>
                    <a:cubicBezTo>
                      <a:pt x="80" y="8"/>
                      <a:pt x="80" y="8"/>
                      <a:pt x="80" y="8"/>
                    </a:cubicBezTo>
                    <a:cubicBezTo>
                      <a:pt x="80" y="8"/>
                      <a:pt x="79" y="8"/>
                      <a:pt x="76" y="8"/>
                    </a:cubicBezTo>
                    <a:cubicBezTo>
                      <a:pt x="66" y="8"/>
                      <a:pt x="33" y="11"/>
                      <a:pt x="2" y="26"/>
                    </a:cubicBezTo>
                    <a:cubicBezTo>
                      <a:pt x="2" y="27"/>
                      <a:pt x="2" y="27"/>
                      <a:pt x="2" y="27"/>
                    </a:cubicBezTo>
                    <a:lnTo>
                      <a:pt x="0" y="24"/>
                    </a:lnTo>
                    <a:close/>
                    <a:moveTo>
                      <a:pt x="2" y="25"/>
                    </a:moveTo>
                    <a:cubicBezTo>
                      <a:pt x="33" y="9"/>
                      <a:pt x="66" y="7"/>
                      <a:pt x="76" y="7"/>
                    </a:cubicBezTo>
                    <a:cubicBezTo>
                      <a:pt x="78" y="7"/>
                      <a:pt x="79" y="7"/>
                      <a:pt x="79" y="7"/>
                    </a:cubicBezTo>
                    <a:cubicBezTo>
                      <a:pt x="78" y="2"/>
                      <a:pt x="78" y="2"/>
                      <a:pt x="78" y="2"/>
                    </a:cubicBezTo>
                    <a:cubicBezTo>
                      <a:pt x="54" y="4"/>
                      <a:pt x="35" y="10"/>
                      <a:pt x="21" y="15"/>
                    </a:cubicBezTo>
                    <a:cubicBezTo>
                      <a:pt x="10" y="19"/>
                      <a:pt x="3" y="23"/>
                      <a:pt x="1" y="24"/>
                    </a:cubicBezTo>
                    <a:lnTo>
                      <a:pt x="2" y="2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0" name="Freeform 6695">
                <a:extLst>
                  <a:ext uri="{FF2B5EF4-FFF2-40B4-BE49-F238E27FC236}">
                    <a16:creationId xmlns:a16="http://schemas.microsoft.com/office/drawing/2014/main" id="{B0EC3004-8478-4F8C-BA38-6A0F7D8DC050}"/>
                  </a:ext>
                </a:extLst>
              </p:cNvPr>
              <p:cNvSpPr>
                <a:spLocks noEditPoints="1"/>
              </p:cNvSpPr>
              <p:nvPr/>
            </p:nvSpPr>
            <p:spPr bwMode="auto">
              <a:xfrm>
                <a:off x="6369051" y="3181350"/>
                <a:ext cx="84138" cy="23813"/>
              </a:xfrm>
              <a:custGeom>
                <a:avLst/>
                <a:gdLst>
                  <a:gd name="T0" fmla="*/ 7 w 71"/>
                  <a:gd name="T1" fmla="*/ 16 h 20"/>
                  <a:gd name="T2" fmla="*/ 0 w 71"/>
                  <a:gd name="T3" fmla="*/ 20 h 20"/>
                  <a:gd name="T4" fmla="*/ 0 w 71"/>
                  <a:gd name="T5" fmla="*/ 20 h 20"/>
                  <a:gd name="T6" fmla="*/ 7 w 71"/>
                  <a:gd name="T7" fmla="*/ 17 h 20"/>
                  <a:gd name="T8" fmla="*/ 7 w 71"/>
                  <a:gd name="T9" fmla="*/ 16 h 20"/>
                  <a:gd name="T10" fmla="*/ 28 w 71"/>
                  <a:gd name="T11" fmla="*/ 9 h 20"/>
                  <a:gd name="T12" fmla="*/ 16 w 71"/>
                  <a:gd name="T13" fmla="*/ 13 h 20"/>
                  <a:gd name="T14" fmla="*/ 16 w 71"/>
                  <a:gd name="T15" fmla="*/ 13 h 20"/>
                  <a:gd name="T16" fmla="*/ 16 w 71"/>
                  <a:gd name="T17" fmla="*/ 13 h 20"/>
                  <a:gd name="T18" fmla="*/ 30 w 71"/>
                  <a:gd name="T19" fmla="*/ 9 h 20"/>
                  <a:gd name="T20" fmla="*/ 28 w 71"/>
                  <a:gd name="T21" fmla="*/ 9 h 20"/>
                  <a:gd name="T22" fmla="*/ 71 w 71"/>
                  <a:gd name="T23" fmla="*/ 0 h 20"/>
                  <a:gd name="T24" fmla="*/ 69 w 71"/>
                  <a:gd name="T25" fmla="*/ 3 h 20"/>
                  <a:gd name="T26" fmla="*/ 71 w 71"/>
                  <a:gd name="T27" fmla="*/ 2 h 20"/>
                  <a:gd name="T28" fmla="*/ 71 w 7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20">
                    <a:moveTo>
                      <a:pt x="7" y="16"/>
                    </a:moveTo>
                    <a:cubicBezTo>
                      <a:pt x="4" y="18"/>
                      <a:pt x="1" y="19"/>
                      <a:pt x="0" y="20"/>
                    </a:cubicBezTo>
                    <a:cubicBezTo>
                      <a:pt x="0" y="20"/>
                      <a:pt x="0" y="20"/>
                      <a:pt x="0" y="20"/>
                    </a:cubicBezTo>
                    <a:cubicBezTo>
                      <a:pt x="2" y="19"/>
                      <a:pt x="4" y="18"/>
                      <a:pt x="7" y="17"/>
                    </a:cubicBezTo>
                    <a:lnTo>
                      <a:pt x="7" y="16"/>
                    </a:lnTo>
                    <a:close/>
                    <a:moveTo>
                      <a:pt x="28" y="9"/>
                    </a:moveTo>
                    <a:cubicBezTo>
                      <a:pt x="24" y="10"/>
                      <a:pt x="20" y="11"/>
                      <a:pt x="16" y="13"/>
                    </a:cubicBezTo>
                    <a:cubicBezTo>
                      <a:pt x="16" y="13"/>
                      <a:pt x="16" y="13"/>
                      <a:pt x="16" y="13"/>
                    </a:cubicBezTo>
                    <a:cubicBezTo>
                      <a:pt x="16" y="13"/>
                      <a:pt x="16" y="13"/>
                      <a:pt x="16" y="13"/>
                    </a:cubicBezTo>
                    <a:cubicBezTo>
                      <a:pt x="20" y="12"/>
                      <a:pt x="25" y="10"/>
                      <a:pt x="30" y="9"/>
                    </a:cubicBezTo>
                    <a:cubicBezTo>
                      <a:pt x="29" y="9"/>
                      <a:pt x="29" y="9"/>
                      <a:pt x="28" y="9"/>
                    </a:cubicBezTo>
                    <a:close/>
                    <a:moveTo>
                      <a:pt x="71" y="0"/>
                    </a:moveTo>
                    <a:cubicBezTo>
                      <a:pt x="70" y="1"/>
                      <a:pt x="69" y="2"/>
                      <a:pt x="69" y="3"/>
                    </a:cubicBezTo>
                    <a:cubicBezTo>
                      <a:pt x="69" y="3"/>
                      <a:pt x="70" y="2"/>
                      <a:pt x="71" y="2"/>
                    </a:cubicBezTo>
                    <a:cubicBezTo>
                      <a:pt x="71" y="2"/>
                      <a:pt x="71" y="1"/>
                      <a:pt x="71"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1" name="Freeform 6696">
                <a:extLst>
                  <a:ext uri="{FF2B5EF4-FFF2-40B4-BE49-F238E27FC236}">
                    <a16:creationId xmlns:a16="http://schemas.microsoft.com/office/drawing/2014/main" id="{545FA147-8E17-452A-9BF3-E1F9F90E2EC0}"/>
                  </a:ext>
                </a:extLst>
              </p:cNvPr>
              <p:cNvSpPr>
                <a:spLocks noEditPoints="1"/>
              </p:cNvSpPr>
              <p:nvPr/>
            </p:nvSpPr>
            <p:spPr bwMode="auto">
              <a:xfrm>
                <a:off x="6367463" y="3190875"/>
                <a:ext cx="34925" cy="14288"/>
              </a:xfrm>
              <a:custGeom>
                <a:avLst/>
                <a:gdLst>
                  <a:gd name="T0" fmla="*/ 7 w 29"/>
                  <a:gd name="T1" fmla="*/ 8 h 12"/>
                  <a:gd name="T2" fmla="*/ 0 w 29"/>
                  <a:gd name="T3" fmla="*/ 11 h 12"/>
                  <a:gd name="T4" fmla="*/ 1 w 29"/>
                  <a:gd name="T5" fmla="*/ 12 h 12"/>
                  <a:gd name="T6" fmla="*/ 8 w 29"/>
                  <a:gd name="T7" fmla="*/ 8 h 12"/>
                  <a:gd name="T8" fmla="*/ 7 w 29"/>
                  <a:gd name="T9" fmla="*/ 8 h 12"/>
                  <a:gd name="T10" fmla="*/ 29 w 29"/>
                  <a:gd name="T11" fmla="*/ 0 h 12"/>
                  <a:gd name="T12" fmla="*/ 16 w 29"/>
                  <a:gd name="T13" fmla="*/ 5 h 12"/>
                  <a:gd name="T14" fmla="*/ 17 w 29"/>
                  <a:gd name="T15" fmla="*/ 5 h 12"/>
                  <a:gd name="T16" fmla="*/ 17 w 29"/>
                  <a:gd name="T17" fmla="*/ 5 h 12"/>
                  <a:gd name="T18" fmla="*/ 29 w 29"/>
                  <a:gd name="T19" fmla="*/ 1 h 12"/>
                  <a:gd name="T20" fmla="*/ 29 w 2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2">
                    <a:moveTo>
                      <a:pt x="7" y="8"/>
                    </a:moveTo>
                    <a:cubicBezTo>
                      <a:pt x="5" y="9"/>
                      <a:pt x="2" y="10"/>
                      <a:pt x="0" y="11"/>
                    </a:cubicBezTo>
                    <a:cubicBezTo>
                      <a:pt x="1" y="12"/>
                      <a:pt x="1" y="12"/>
                      <a:pt x="1" y="12"/>
                    </a:cubicBezTo>
                    <a:cubicBezTo>
                      <a:pt x="2" y="11"/>
                      <a:pt x="5" y="10"/>
                      <a:pt x="8" y="8"/>
                    </a:cubicBezTo>
                    <a:lnTo>
                      <a:pt x="7" y="8"/>
                    </a:lnTo>
                    <a:close/>
                    <a:moveTo>
                      <a:pt x="29" y="0"/>
                    </a:moveTo>
                    <a:cubicBezTo>
                      <a:pt x="24" y="2"/>
                      <a:pt x="20" y="3"/>
                      <a:pt x="16" y="5"/>
                    </a:cubicBezTo>
                    <a:cubicBezTo>
                      <a:pt x="17" y="5"/>
                      <a:pt x="17" y="5"/>
                      <a:pt x="17" y="5"/>
                    </a:cubicBezTo>
                    <a:cubicBezTo>
                      <a:pt x="17" y="5"/>
                      <a:pt x="17" y="5"/>
                      <a:pt x="17" y="5"/>
                    </a:cubicBezTo>
                    <a:cubicBezTo>
                      <a:pt x="21" y="3"/>
                      <a:pt x="25" y="2"/>
                      <a:pt x="29" y="1"/>
                    </a:cubicBezTo>
                    <a:lnTo>
                      <a:pt x="29" y="0"/>
                    </a:ln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2" name="Freeform 6697">
                <a:extLst>
                  <a:ext uri="{FF2B5EF4-FFF2-40B4-BE49-F238E27FC236}">
                    <a16:creationId xmlns:a16="http://schemas.microsoft.com/office/drawing/2014/main" id="{B826DFE8-E3E2-436D-A9A4-A921BF2C45A5}"/>
                  </a:ext>
                </a:extLst>
              </p:cNvPr>
              <p:cNvSpPr/>
              <p:nvPr/>
            </p:nvSpPr>
            <p:spPr bwMode="auto">
              <a:xfrm>
                <a:off x="6365876" y="3155950"/>
                <a:ext cx="92075" cy="25400"/>
              </a:xfrm>
              <a:custGeom>
                <a:avLst/>
                <a:gdLst>
                  <a:gd name="T0" fmla="*/ 0 w 77"/>
                  <a:gd name="T1" fmla="*/ 19 h 22"/>
                  <a:gd name="T2" fmla="*/ 76 w 77"/>
                  <a:gd name="T3" fmla="*/ 0 h 22"/>
                  <a:gd name="T4" fmla="*/ 77 w 77"/>
                  <a:gd name="T5" fmla="*/ 5 h 22"/>
                  <a:gd name="T6" fmla="*/ 1 w 77"/>
                  <a:gd name="T7" fmla="*/ 22 h 22"/>
                  <a:gd name="T8" fmla="*/ 0 w 77"/>
                  <a:gd name="T9" fmla="*/ 19 h 22"/>
                </a:gdLst>
                <a:ahLst/>
                <a:cxnLst>
                  <a:cxn ang="0">
                    <a:pos x="T0" y="T1"/>
                  </a:cxn>
                  <a:cxn ang="0">
                    <a:pos x="T2" y="T3"/>
                  </a:cxn>
                  <a:cxn ang="0">
                    <a:pos x="T4" y="T5"/>
                  </a:cxn>
                  <a:cxn ang="0">
                    <a:pos x="T6" y="T7"/>
                  </a:cxn>
                  <a:cxn ang="0">
                    <a:pos x="T8" y="T9"/>
                  </a:cxn>
                </a:cxnLst>
                <a:rect l="0" t="0" r="r" b="b"/>
                <a:pathLst>
                  <a:path w="77" h="22">
                    <a:moveTo>
                      <a:pt x="0" y="19"/>
                    </a:moveTo>
                    <a:cubicBezTo>
                      <a:pt x="0" y="19"/>
                      <a:pt x="29" y="0"/>
                      <a:pt x="76" y="0"/>
                    </a:cubicBezTo>
                    <a:cubicBezTo>
                      <a:pt x="77" y="5"/>
                      <a:pt x="77" y="5"/>
                      <a:pt x="77" y="5"/>
                    </a:cubicBezTo>
                    <a:cubicBezTo>
                      <a:pt x="77" y="5"/>
                      <a:pt x="35" y="2"/>
                      <a:pt x="1" y="22"/>
                    </a:cubicBezTo>
                    <a:lnTo>
                      <a:pt x="0" y="1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3" name="Freeform 6698">
                <a:extLst>
                  <a:ext uri="{FF2B5EF4-FFF2-40B4-BE49-F238E27FC236}">
                    <a16:creationId xmlns:a16="http://schemas.microsoft.com/office/drawing/2014/main" id="{0293356A-5E30-4E1D-BB0D-D896B35146CB}"/>
                  </a:ext>
                </a:extLst>
              </p:cNvPr>
              <p:cNvSpPr>
                <a:spLocks noEditPoints="1"/>
              </p:cNvSpPr>
              <p:nvPr/>
            </p:nvSpPr>
            <p:spPr bwMode="auto">
              <a:xfrm>
                <a:off x="6364288" y="3154363"/>
                <a:ext cx="93663" cy="28575"/>
              </a:xfrm>
              <a:custGeom>
                <a:avLst/>
                <a:gdLst>
                  <a:gd name="T0" fmla="*/ 0 w 79"/>
                  <a:gd name="T1" fmla="*/ 21 h 24"/>
                  <a:gd name="T2" fmla="*/ 1 w 79"/>
                  <a:gd name="T3" fmla="*/ 20 h 24"/>
                  <a:gd name="T4" fmla="*/ 1 w 79"/>
                  <a:gd name="T5" fmla="*/ 21 h 24"/>
                  <a:gd name="T6" fmla="*/ 1 w 79"/>
                  <a:gd name="T7" fmla="*/ 20 h 24"/>
                  <a:gd name="T8" fmla="*/ 0 w 79"/>
                  <a:gd name="T9" fmla="*/ 21 h 24"/>
                  <a:gd name="T10" fmla="*/ 0 w 79"/>
                  <a:gd name="T11" fmla="*/ 20 h 24"/>
                  <a:gd name="T12" fmla="*/ 0 w 79"/>
                  <a:gd name="T13" fmla="*/ 20 h 24"/>
                  <a:gd name="T14" fmla="*/ 74 w 79"/>
                  <a:gd name="T15" fmla="*/ 0 h 24"/>
                  <a:gd name="T16" fmla="*/ 77 w 79"/>
                  <a:gd name="T17" fmla="*/ 0 h 24"/>
                  <a:gd name="T18" fmla="*/ 78 w 79"/>
                  <a:gd name="T19" fmla="*/ 0 h 24"/>
                  <a:gd name="T20" fmla="*/ 79 w 79"/>
                  <a:gd name="T21" fmla="*/ 7 h 24"/>
                  <a:gd name="T22" fmla="*/ 78 w 79"/>
                  <a:gd name="T23" fmla="*/ 7 h 24"/>
                  <a:gd name="T24" fmla="*/ 69 w 79"/>
                  <a:gd name="T25" fmla="*/ 6 h 24"/>
                  <a:gd name="T26" fmla="*/ 2 w 79"/>
                  <a:gd name="T27" fmla="*/ 24 h 24"/>
                  <a:gd name="T28" fmla="*/ 1 w 79"/>
                  <a:gd name="T29" fmla="*/ 24 h 24"/>
                  <a:gd name="T30" fmla="*/ 0 w 79"/>
                  <a:gd name="T31" fmla="*/ 21 h 24"/>
                  <a:gd name="T32" fmla="*/ 2 w 79"/>
                  <a:gd name="T33" fmla="*/ 22 h 24"/>
                  <a:gd name="T34" fmla="*/ 69 w 79"/>
                  <a:gd name="T35" fmla="*/ 5 h 24"/>
                  <a:gd name="T36" fmla="*/ 77 w 79"/>
                  <a:gd name="T37" fmla="*/ 5 h 24"/>
                  <a:gd name="T38" fmla="*/ 77 w 79"/>
                  <a:gd name="T39" fmla="*/ 1 h 24"/>
                  <a:gd name="T40" fmla="*/ 74 w 79"/>
                  <a:gd name="T41" fmla="*/ 1 h 24"/>
                  <a:gd name="T42" fmla="*/ 20 w 79"/>
                  <a:gd name="T43" fmla="*/ 12 h 24"/>
                  <a:gd name="T44" fmla="*/ 1 w 79"/>
                  <a:gd name="T45" fmla="*/ 21 h 24"/>
                  <a:gd name="T46" fmla="*/ 2 w 79"/>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24">
                    <a:moveTo>
                      <a:pt x="0" y="21"/>
                    </a:moveTo>
                    <a:cubicBezTo>
                      <a:pt x="1" y="20"/>
                      <a:pt x="1" y="20"/>
                      <a:pt x="1" y="20"/>
                    </a:cubicBezTo>
                    <a:cubicBezTo>
                      <a:pt x="1" y="21"/>
                      <a:pt x="1" y="21"/>
                      <a:pt x="1" y="21"/>
                    </a:cubicBezTo>
                    <a:cubicBezTo>
                      <a:pt x="1" y="20"/>
                      <a:pt x="1" y="20"/>
                      <a:pt x="1" y="20"/>
                    </a:cubicBezTo>
                    <a:cubicBezTo>
                      <a:pt x="0" y="21"/>
                      <a:pt x="0" y="21"/>
                      <a:pt x="0" y="21"/>
                    </a:cubicBezTo>
                    <a:cubicBezTo>
                      <a:pt x="0" y="20"/>
                      <a:pt x="0" y="20"/>
                      <a:pt x="0" y="20"/>
                    </a:cubicBezTo>
                    <a:cubicBezTo>
                      <a:pt x="0" y="20"/>
                      <a:pt x="0" y="20"/>
                      <a:pt x="0" y="20"/>
                    </a:cubicBezTo>
                    <a:cubicBezTo>
                      <a:pt x="0" y="20"/>
                      <a:pt x="28" y="1"/>
                      <a:pt x="74" y="0"/>
                    </a:cubicBezTo>
                    <a:cubicBezTo>
                      <a:pt x="75" y="0"/>
                      <a:pt x="76" y="0"/>
                      <a:pt x="77" y="0"/>
                    </a:cubicBezTo>
                    <a:cubicBezTo>
                      <a:pt x="78" y="0"/>
                      <a:pt x="78" y="0"/>
                      <a:pt x="78" y="0"/>
                    </a:cubicBezTo>
                    <a:cubicBezTo>
                      <a:pt x="79" y="7"/>
                      <a:pt x="79" y="7"/>
                      <a:pt x="79" y="7"/>
                    </a:cubicBezTo>
                    <a:cubicBezTo>
                      <a:pt x="78" y="7"/>
                      <a:pt x="78" y="7"/>
                      <a:pt x="78" y="7"/>
                    </a:cubicBezTo>
                    <a:cubicBezTo>
                      <a:pt x="78" y="7"/>
                      <a:pt x="75" y="6"/>
                      <a:pt x="69" y="6"/>
                    </a:cubicBezTo>
                    <a:cubicBezTo>
                      <a:pt x="55" y="7"/>
                      <a:pt x="27" y="9"/>
                      <a:pt x="2" y="24"/>
                    </a:cubicBezTo>
                    <a:cubicBezTo>
                      <a:pt x="1" y="24"/>
                      <a:pt x="1" y="24"/>
                      <a:pt x="1" y="24"/>
                    </a:cubicBezTo>
                    <a:lnTo>
                      <a:pt x="0" y="21"/>
                    </a:lnTo>
                    <a:close/>
                    <a:moveTo>
                      <a:pt x="2" y="22"/>
                    </a:moveTo>
                    <a:cubicBezTo>
                      <a:pt x="27" y="8"/>
                      <a:pt x="55" y="5"/>
                      <a:pt x="69" y="5"/>
                    </a:cubicBezTo>
                    <a:cubicBezTo>
                      <a:pt x="73" y="5"/>
                      <a:pt x="76" y="5"/>
                      <a:pt x="77" y="5"/>
                    </a:cubicBezTo>
                    <a:cubicBezTo>
                      <a:pt x="77" y="1"/>
                      <a:pt x="77" y="1"/>
                      <a:pt x="77" y="1"/>
                    </a:cubicBezTo>
                    <a:cubicBezTo>
                      <a:pt x="76" y="1"/>
                      <a:pt x="75" y="1"/>
                      <a:pt x="74" y="1"/>
                    </a:cubicBezTo>
                    <a:cubicBezTo>
                      <a:pt x="51" y="2"/>
                      <a:pt x="33" y="7"/>
                      <a:pt x="20" y="12"/>
                    </a:cubicBezTo>
                    <a:cubicBezTo>
                      <a:pt x="10" y="16"/>
                      <a:pt x="3" y="20"/>
                      <a:pt x="1" y="21"/>
                    </a:cubicBezTo>
                    <a:lnTo>
                      <a:pt x="2" y="22"/>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4" name="Freeform 6699">
                <a:extLst>
                  <a:ext uri="{FF2B5EF4-FFF2-40B4-BE49-F238E27FC236}">
                    <a16:creationId xmlns:a16="http://schemas.microsoft.com/office/drawing/2014/main" id="{F926B429-E586-4BE6-AA31-00FDB244696A}"/>
                  </a:ext>
                </a:extLst>
              </p:cNvPr>
              <p:cNvSpPr>
                <a:spLocks noEditPoints="1"/>
              </p:cNvSpPr>
              <p:nvPr/>
            </p:nvSpPr>
            <p:spPr bwMode="auto">
              <a:xfrm>
                <a:off x="6370638" y="3159125"/>
                <a:ext cx="58738" cy="17463"/>
              </a:xfrm>
              <a:custGeom>
                <a:avLst/>
                <a:gdLst>
                  <a:gd name="T0" fmla="*/ 4 w 49"/>
                  <a:gd name="T1" fmla="*/ 12 h 15"/>
                  <a:gd name="T2" fmla="*/ 0 w 49"/>
                  <a:gd name="T3" fmla="*/ 15 h 15"/>
                  <a:gd name="T4" fmla="*/ 0 w 49"/>
                  <a:gd name="T5" fmla="*/ 15 h 15"/>
                  <a:gd name="T6" fmla="*/ 5 w 49"/>
                  <a:gd name="T7" fmla="*/ 13 h 15"/>
                  <a:gd name="T8" fmla="*/ 4 w 49"/>
                  <a:gd name="T9" fmla="*/ 12 h 15"/>
                  <a:gd name="T10" fmla="*/ 43 w 49"/>
                  <a:gd name="T11" fmla="*/ 0 h 15"/>
                  <a:gd name="T12" fmla="*/ 16 w 49"/>
                  <a:gd name="T13" fmla="*/ 7 h 15"/>
                  <a:gd name="T14" fmla="*/ 17 w 49"/>
                  <a:gd name="T15" fmla="*/ 8 h 15"/>
                  <a:gd name="T16" fmla="*/ 49 w 49"/>
                  <a:gd name="T17" fmla="*/ 1 h 15"/>
                  <a:gd name="T18" fmla="*/ 43 w 4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5">
                    <a:moveTo>
                      <a:pt x="4" y="12"/>
                    </a:moveTo>
                    <a:cubicBezTo>
                      <a:pt x="2" y="13"/>
                      <a:pt x="1" y="14"/>
                      <a:pt x="0" y="15"/>
                    </a:cubicBezTo>
                    <a:cubicBezTo>
                      <a:pt x="0" y="15"/>
                      <a:pt x="0" y="15"/>
                      <a:pt x="0" y="15"/>
                    </a:cubicBezTo>
                    <a:cubicBezTo>
                      <a:pt x="1" y="15"/>
                      <a:pt x="3" y="14"/>
                      <a:pt x="5" y="13"/>
                    </a:cubicBezTo>
                    <a:lnTo>
                      <a:pt x="4" y="12"/>
                    </a:lnTo>
                    <a:close/>
                    <a:moveTo>
                      <a:pt x="43" y="0"/>
                    </a:moveTo>
                    <a:cubicBezTo>
                      <a:pt x="32" y="2"/>
                      <a:pt x="23" y="5"/>
                      <a:pt x="16" y="7"/>
                    </a:cubicBezTo>
                    <a:cubicBezTo>
                      <a:pt x="17" y="8"/>
                      <a:pt x="17" y="8"/>
                      <a:pt x="17" y="8"/>
                    </a:cubicBezTo>
                    <a:cubicBezTo>
                      <a:pt x="26" y="5"/>
                      <a:pt x="37" y="3"/>
                      <a:pt x="49" y="1"/>
                    </a:cubicBezTo>
                    <a:cubicBezTo>
                      <a:pt x="47" y="1"/>
                      <a:pt x="45" y="0"/>
                      <a:pt x="43"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5" name="Freeform 6700">
                <a:extLst>
                  <a:ext uri="{FF2B5EF4-FFF2-40B4-BE49-F238E27FC236}">
                    <a16:creationId xmlns:a16="http://schemas.microsoft.com/office/drawing/2014/main" id="{BD16B456-72BA-4684-B3B1-90821C39B037}"/>
                  </a:ext>
                </a:extLst>
              </p:cNvPr>
              <p:cNvSpPr>
                <a:spLocks noEditPoints="1"/>
              </p:cNvSpPr>
              <p:nvPr/>
            </p:nvSpPr>
            <p:spPr bwMode="auto">
              <a:xfrm>
                <a:off x="6369051" y="3159125"/>
                <a:ext cx="52388" cy="17463"/>
              </a:xfrm>
              <a:custGeom>
                <a:avLst/>
                <a:gdLst>
                  <a:gd name="T0" fmla="*/ 5 w 44"/>
                  <a:gd name="T1" fmla="*/ 12 h 15"/>
                  <a:gd name="T2" fmla="*/ 0 w 44"/>
                  <a:gd name="T3" fmla="*/ 14 h 15"/>
                  <a:gd name="T4" fmla="*/ 1 w 44"/>
                  <a:gd name="T5" fmla="*/ 15 h 15"/>
                  <a:gd name="T6" fmla="*/ 5 w 44"/>
                  <a:gd name="T7" fmla="*/ 12 h 15"/>
                  <a:gd name="T8" fmla="*/ 43 w 44"/>
                  <a:gd name="T9" fmla="*/ 0 h 15"/>
                  <a:gd name="T10" fmla="*/ 16 w 44"/>
                  <a:gd name="T11" fmla="*/ 7 h 15"/>
                  <a:gd name="T12" fmla="*/ 17 w 44"/>
                  <a:gd name="T13" fmla="*/ 7 h 15"/>
                  <a:gd name="T14" fmla="*/ 44 w 44"/>
                  <a:gd name="T15" fmla="*/ 0 h 15"/>
                  <a:gd name="T16" fmla="*/ 43 w 4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5">
                    <a:moveTo>
                      <a:pt x="5" y="12"/>
                    </a:moveTo>
                    <a:cubicBezTo>
                      <a:pt x="3" y="13"/>
                      <a:pt x="2" y="14"/>
                      <a:pt x="0" y="14"/>
                    </a:cubicBezTo>
                    <a:cubicBezTo>
                      <a:pt x="1" y="15"/>
                      <a:pt x="1" y="15"/>
                      <a:pt x="1" y="15"/>
                    </a:cubicBezTo>
                    <a:cubicBezTo>
                      <a:pt x="2" y="14"/>
                      <a:pt x="3" y="13"/>
                      <a:pt x="5" y="12"/>
                    </a:cubicBezTo>
                    <a:close/>
                    <a:moveTo>
                      <a:pt x="43" y="0"/>
                    </a:moveTo>
                    <a:cubicBezTo>
                      <a:pt x="33" y="2"/>
                      <a:pt x="24" y="5"/>
                      <a:pt x="16" y="7"/>
                    </a:cubicBezTo>
                    <a:cubicBezTo>
                      <a:pt x="17" y="7"/>
                      <a:pt x="17" y="7"/>
                      <a:pt x="17" y="7"/>
                    </a:cubicBezTo>
                    <a:cubicBezTo>
                      <a:pt x="24" y="5"/>
                      <a:pt x="33" y="2"/>
                      <a:pt x="44" y="0"/>
                    </a:cubicBezTo>
                    <a:lnTo>
                      <a:pt x="43" y="0"/>
                    </a:ln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6" name="Freeform 6701">
                <a:extLst>
                  <a:ext uri="{FF2B5EF4-FFF2-40B4-BE49-F238E27FC236}">
                    <a16:creationId xmlns:a16="http://schemas.microsoft.com/office/drawing/2014/main" id="{ACFE1DDA-1A5E-44AA-8BE2-9F9BE49D8EF0}"/>
                  </a:ext>
                </a:extLst>
              </p:cNvPr>
              <p:cNvSpPr/>
              <p:nvPr/>
            </p:nvSpPr>
            <p:spPr bwMode="auto">
              <a:xfrm>
                <a:off x="6365876" y="3124200"/>
                <a:ext cx="93663" cy="34925"/>
              </a:xfrm>
              <a:custGeom>
                <a:avLst/>
                <a:gdLst>
                  <a:gd name="T0" fmla="*/ 79 w 79"/>
                  <a:gd name="T1" fmla="*/ 6 h 30"/>
                  <a:gd name="T2" fmla="*/ 1 w 79"/>
                  <a:gd name="T3" fmla="*/ 30 h 30"/>
                  <a:gd name="T4" fmla="*/ 0 w 79"/>
                  <a:gd name="T5" fmla="*/ 27 h 30"/>
                  <a:gd name="T6" fmla="*/ 78 w 79"/>
                  <a:gd name="T7" fmla="*/ 0 h 30"/>
                  <a:gd name="T8" fmla="*/ 79 w 79"/>
                  <a:gd name="T9" fmla="*/ 6 h 30"/>
                </a:gdLst>
                <a:ahLst/>
                <a:cxnLst>
                  <a:cxn ang="0">
                    <a:pos x="T0" y="T1"/>
                  </a:cxn>
                  <a:cxn ang="0">
                    <a:pos x="T2" y="T3"/>
                  </a:cxn>
                  <a:cxn ang="0">
                    <a:pos x="T4" y="T5"/>
                  </a:cxn>
                  <a:cxn ang="0">
                    <a:pos x="T6" y="T7"/>
                  </a:cxn>
                  <a:cxn ang="0">
                    <a:pos x="T8" y="T9"/>
                  </a:cxn>
                </a:cxnLst>
                <a:rect l="0" t="0" r="r" b="b"/>
                <a:pathLst>
                  <a:path w="79" h="30">
                    <a:moveTo>
                      <a:pt x="79" y="6"/>
                    </a:moveTo>
                    <a:cubicBezTo>
                      <a:pt x="79" y="6"/>
                      <a:pt x="22" y="12"/>
                      <a:pt x="1" y="30"/>
                    </a:cubicBezTo>
                    <a:cubicBezTo>
                      <a:pt x="0" y="27"/>
                      <a:pt x="0" y="27"/>
                      <a:pt x="0" y="27"/>
                    </a:cubicBezTo>
                    <a:cubicBezTo>
                      <a:pt x="0" y="27"/>
                      <a:pt x="16" y="8"/>
                      <a:pt x="78" y="0"/>
                    </a:cubicBezTo>
                    <a:lnTo>
                      <a:pt x="79"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7" name="Freeform 6702">
                <a:extLst>
                  <a:ext uri="{FF2B5EF4-FFF2-40B4-BE49-F238E27FC236}">
                    <a16:creationId xmlns:a16="http://schemas.microsoft.com/office/drawing/2014/main" id="{57FB6A38-929A-4A15-9AAF-F0D1E5836319}"/>
                  </a:ext>
                </a:extLst>
              </p:cNvPr>
              <p:cNvSpPr>
                <a:spLocks noEditPoints="1"/>
              </p:cNvSpPr>
              <p:nvPr/>
            </p:nvSpPr>
            <p:spPr bwMode="auto">
              <a:xfrm>
                <a:off x="6364288" y="3124200"/>
                <a:ext cx="96838" cy="36513"/>
              </a:xfrm>
              <a:custGeom>
                <a:avLst/>
                <a:gdLst>
                  <a:gd name="T0" fmla="*/ 0 w 81"/>
                  <a:gd name="T1" fmla="*/ 27 h 31"/>
                  <a:gd name="T2" fmla="*/ 0 w 81"/>
                  <a:gd name="T3" fmla="*/ 27 h 31"/>
                  <a:gd name="T4" fmla="*/ 79 w 81"/>
                  <a:gd name="T5" fmla="*/ 0 h 31"/>
                  <a:gd name="T6" fmla="*/ 79 w 81"/>
                  <a:gd name="T7" fmla="*/ 0 h 31"/>
                  <a:gd name="T8" fmla="*/ 81 w 81"/>
                  <a:gd name="T9" fmla="*/ 6 h 31"/>
                  <a:gd name="T10" fmla="*/ 80 w 81"/>
                  <a:gd name="T11" fmla="*/ 6 h 31"/>
                  <a:gd name="T12" fmla="*/ 81 w 81"/>
                  <a:gd name="T13" fmla="*/ 6 h 31"/>
                  <a:gd name="T14" fmla="*/ 81 w 81"/>
                  <a:gd name="T15" fmla="*/ 7 h 31"/>
                  <a:gd name="T16" fmla="*/ 80 w 81"/>
                  <a:gd name="T17" fmla="*/ 7 h 31"/>
                  <a:gd name="T18" fmla="*/ 49 w 81"/>
                  <a:gd name="T19" fmla="*/ 12 h 31"/>
                  <a:gd name="T20" fmla="*/ 2 w 81"/>
                  <a:gd name="T21" fmla="*/ 31 h 31"/>
                  <a:gd name="T22" fmla="*/ 1 w 81"/>
                  <a:gd name="T23" fmla="*/ 31 h 31"/>
                  <a:gd name="T24" fmla="*/ 0 w 81"/>
                  <a:gd name="T25" fmla="*/ 27 h 31"/>
                  <a:gd name="T26" fmla="*/ 2 w 81"/>
                  <a:gd name="T27" fmla="*/ 29 h 31"/>
                  <a:gd name="T28" fmla="*/ 79 w 81"/>
                  <a:gd name="T29" fmla="*/ 6 h 31"/>
                  <a:gd name="T30" fmla="*/ 78 w 81"/>
                  <a:gd name="T31" fmla="*/ 1 h 31"/>
                  <a:gd name="T32" fmla="*/ 5 w 81"/>
                  <a:gd name="T33" fmla="*/ 24 h 31"/>
                  <a:gd name="T34" fmla="*/ 1 w 81"/>
                  <a:gd name="T35" fmla="*/ 27 h 31"/>
                  <a:gd name="T36" fmla="*/ 2 w 81"/>
                  <a:gd name="T3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31">
                    <a:moveTo>
                      <a:pt x="0" y="27"/>
                    </a:moveTo>
                    <a:cubicBezTo>
                      <a:pt x="0" y="27"/>
                      <a:pt x="0" y="27"/>
                      <a:pt x="0" y="27"/>
                    </a:cubicBezTo>
                    <a:cubicBezTo>
                      <a:pt x="0" y="26"/>
                      <a:pt x="16" y="8"/>
                      <a:pt x="79" y="0"/>
                    </a:cubicBezTo>
                    <a:cubicBezTo>
                      <a:pt x="79" y="0"/>
                      <a:pt x="79" y="0"/>
                      <a:pt x="79" y="0"/>
                    </a:cubicBezTo>
                    <a:cubicBezTo>
                      <a:pt x="81" y="6"/>
                      <a:pt x="81" y="6"/>
                      <a:pt x="81" y="6"/>
                    </a:cubicBezTo>
                    <a:cubicBezTo>
                      <a:pt x="80" y="6"/>
                      <a:pt x="80" y="6"/>
                      <a:pt x="80" y="6"/>
                    </a:cubicBezTo>
                    <a:cubicBezTo>
                      <a:pt x="81" y="6"/>
                      <a:pt x="81" y="6"/>
                      <a:pt x="81" y="6"/>
                    </a:cubicBezTo>
                    <a:cubicBezTo>
                      <a:pt x="81" y="7"/>
                      <a:pt x="81" y="7"/>
                      <a:pt x="81" y="7"/>
                    </a:cubicBezTo>
                    <a:cubicBezTo>
                      <a:pt x="80" y="7"/>
                      <a:pt x="80" y="7"/>
                      <a:pt x="80" y="7"/>
                    </a:cubicBezTo>
                    <a:cubicBezTo>
                      <a:pt x="80" y="7"/>
                      <a:pt x="66" y="8"/>
                      <a:pt x="49" y="12"/>
                    </a:cubicBezTo>
                    <a:cubicBezTo>
                      <a:pt x="32" y="16"/>
                      <a:pt x="12" y="22"/>
                      <a:pt x="2" y="31"/>
                    </a:cubicBezTo>
                    <a:cubicBezTo>
                      <a:pt x="1" y="31"/>
                      <a:pt x="1" y="31"/>
                      <a:pt x="1" y="31"/>
                    </a:cubicBezTo>
                    <a:lnTo>
                      <a:pt x="0" y="27"/>
                    </a:lnTo>
                    <a:close/>
                    <a:moveTo>
                      <a:pt x="2" y="29"/>
                    </a:moveTo>
                    <a:cubicBezTo>
                      <a:pt x="23" y="12"/>
                      <a:pt x="73" y="7"/>
                      <a:pt x="79" y="6"/>
                    </a:cubicBezTo>
                    <a:cubicBezTo>
                      <a:pt x="78" y="1"/>
                      <a:pt x="78" y="1"/>
                      <a:pt x="78" y="1"/>
                    </a:cubicBezTo>
                    <a:cubicBezTo>
                      <a:pt x="32" y="7"/>
                      <a:pt x="12" y="19"/>
                      <a:pt x="5" y="24"/>
                    </a:cubicBezTo>
                    <a:cubicBezTo>
                      <a:pt x="3" y="26"/>
                      <a:pt x="2" y="27"/>
                      <a:pt x="1" y="27"/>
                    </a:cubicBezTo>
                    <a:lnTo>
                      <a:pt x="2" y="29"/>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8" name="Freeform 6703">
                <a:extLst>
                  <a:ext uri="{FF2B5EF4-FFF2-40B4-BE49-F238E27FC236}">
                    <a16:creationId xmlns:a16="http://schemas.microsoft.com/office/drawing/2014/main" id="{F6581FDB-6B67-46CD-9928-AB09DD1DF4A1}"/>
                  </a:ext>
                </a:extLst>
              </p:cNvPr>
              <p:cNvSpPr>
                <a:spLocks noEditPoints="1"/>
              </p:cNvSpPr>
              <p:nvPr/>
            </p:nvSpPr>
            <p:spPr bwMode="auto">
              <a:xfrm>
                <a:off x="6372226" y="3128963"/>
                <a:ext cx="68263" cy="23813"/>
              </a:xfrm>
              <a:custGeom>
                <a:avLst/>
                <a:gdLst>
                  <a:gd name="T0" fmla="*/ 10 w 58"/>
                  <a:gd name="T1" fmla="*/ 13 h 19"/>
                  <a:gd name="T2" fmla="*/ 0 w 58"/>
                  <a:gd name="T3" fmla="*/ 18 h 19"/>
                  <a:gd name="T4" fmla="*/ 1 w 58"/>
                  <a:gd name="T5" fmla="*/ 19 h 19"/>
                  <a:gd name="T6" fmla="*/ 11 w 58"/>
                  <a:gd name="T7" fmla="*/ 14 h 19"/>
                  <a:gd name="T8" fmla="*/ 10 w 58"/>
                  <a:gd name="T9" fmla="*/ 13 h 19"/>
                  <a:gd name="T10" fmla="*/ 49 w 58"/>
                  <a:gd name="T11" fmla="*/ 0 h 19"/>
                  <a:gd name="T12" fmla="*/ 23 w 58"/>
                  <a:gd name="T13" fmla="*/ 7 h 19"/>
                  <a:gd name="T14" fmla="*/ 25 w 58"/>
                  <a:gd name="T15" fmla="*/ 9 h 19"/>
                  <a:gd name="T16" fmla="*/ 58 w 58"/>
                  <a:gd name="T17" fmla="*/ 1 h 19"/>
                  <a:gd name="T18" fmla="*/ 49 w 58"/>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9">
                    <a:moveTo>
                      <a:pt x="10" y="13"/>
                    </a:moveTo>
                    <a:cubicBezTo>
                      <a:pt x="5" y="15"/>
                      <a:pt x="2" y="17"/>
                      <a:pt x="0" y="18"/>
                    </a:cubicBezTo>
                    <a:cubicBezTo>
                      <a:pt x="1" y="19"/>
                      <a:pt x="1" y="19"/>
                      <a:pt x="1" y="19"/>
                    </a:cubicBezTo>
                    <a:cubicBezTo>
                      <a:pt x="3" y="18"/>
                      <a:pt x="7" y="16"/>
                      <a:pt x="11" y="14"/>
                    </a:cubicBezTo>
                    <a:cubicBezTo>
                      <a:pt x="11" y="13"/>
                      <a:pt x="10" y="13"/>
                      <a:pt x="10" y="13"/>
                    </a:cubicBezTo>
                    <a:close/>
                    <a:moveTo>
                      <a:pt x="49" y="0"/>
                    </a:moveTo>
                    <a:cubicBezTo>
                      <a:pt x="39" y="2"/>
                      <a:pt x="30" y="5"/>
                      <a:pt x="23" y="7"/>
                    </a:cubicBezTo>
                    <a:cubicBezTo>
                      <a:pt x="23" y="8"/>
                      <a:pt x="24" y="8"/>
                      <a:pt x="25" y="9"/>
                    </a:cubicBezTo>
                    <a:cubicBezTo>
                      <a:pt x="34" y="6"/>
                      <a:pt x="44" y="3"/>
                      <a:pt x="58" y="1"/>
                    </a:cubicBezTo>
                    <a:cubicBezTo>
                      <a:pt x="55" y="1"/>
                      <a:pt x="52" y="0"/>
                      <a:pt x="49"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9" name="Freeform 6704">
                <a:extLst>
                  <a:ext uri="{FF2B5EF4-FFF2-40B4-BE49-F238E27FC236}">
                    <a16:creationId xmlns:a16="http://schemas.microsoft.com/office/drawing/2014/main" id="{B8E43811-4CC2-4E3B-8470-E0765E8C19D9}"/>
                  </a:ext>
                </a:extLst>
              </p:cNvPr>
              <p:cNvSpPr>
                <a:spLocks noEditPoints="1"/>
              </p:cNvSpPr>
              <p:nvPr/>
            </p:nvSpPr>
            <p:spPr bwMode="auto">
              <a:xfrm>
                <a:off x="6372226" y="3128963"/>
                <a:ext cx="57150" cy="22225"/>
              </a:xfrm>
              <a:custGeom>
                <a:avLst/>
                <a:gdLst>
                  <a:gd name="T0" fmla="*/ 9 w 49"/>
                  <a:gd name="T1" fmla="*/ 12 h 18"/>
                  <a:gd name="T2" fmla="*/ 0 w 49"/>
                  <a:gd name="T3" fmla="*/ 18 h 18"/>
                  <a:gd name="T4" fmla="*/ 0 w 49"/>
                  <a:gd name="T5" fmla="*/ 18 h 18"/>
                  <a:gd name="T6" fmla="*/ 10 w 49"/>
                  <a:gd name="T7" fmla="*/ 13 h 18"/>
                  <a:gd name="T8" fmla="*/ 9 w 49"/>
                  <a:gd name="T9" fmla="*/ 12 h 18"/>
                  <a:gd name="T10" fmla="*/ 49 w 49"/>
                  <a:gd name="T11" fmla="*/ 0 h 18"/>
                  <a:gd name="T12" fmla="*/ 22 w 49"/>
                  <a:gd name="T13" fmla="*/ 7 h 18"/>
                  <a:gd name="T14" fmla="*/ 23 w 49"/>
                  <a:gd name="T15" fmla="*/ 7 h 18"/>
                  <a:gd name="T16" fmla="*/ 49 w 4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8">
                    <a:moveTo>
                      <a:pt x="9" y="12"/>
                    </a:moveTo>
                    <a:cubicBezTo>
                      <a:pt x="5" y="14"/>
                      <a:pt x="2" y="16"/>
                      <a:pt x="0" y="18"/>
                    </a:cubicBezTo>
                    <a:cubicBezTo>
                      <a:pt x="0" y="18"/>
                      <a:pt x="0" y="18"/>
                      <a:pt x="0" y="18"/>
                    </a:cubicBezTo>
                    <a:cubicBezTo>
                      <a:pt x="2" y="17"/>
                      <a:pt x="5" y="15"/>
                      <a:pt x="10" y="13"/>
                    </a:cubicBezTo>
                    <a:lnTo>
                      <a:pt x="9" y="12"/>
                    </a:lnTo>
                    <a:close/>
                    <a:moveTo>
                      <a:pt x="49" y="0"/>
                    </a:moveTo>
                    <a:cubicBezTo>
                      <a:pt x="38" y="2"/>
                      <a:pt x="29" y="5"/>
                      <a:pt x="22" y="7"/>
                    </a:cubicBezTo>
                    <a:cubicBezTo>
                      <a:pt x="23" y="7"/>
                      <a:pt x="23" y="7"/>
                      <a:pt x="23" y="7"/>
                    </a:cubicBezTo>
                    <a:cubicBezTo>
                      <a:pt x="30" y="5"/>
                      <a:pt x="39" y="2"/>
                      <a:pt x="49"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0" name="Freeform 6705">
                <a:extLst>
                  <a:ext uri="{FF2B5EF4-FFF2-40B4-BE49-F238E27FC236}">
                    <a16:creationId xmlns:a16="http://schemas.microsoft.com/office/drawing/2014/main" id="{6A24B4A6-EBBE-4D11-B6AC-DF313EFE4BD7}"/>
                  </a:ext>
                </a:extLst>
              </p:cNvPr>
              <p:cNvSpPr/>
              <p:nvPr/>
            </p:nvSpPr>
            <p:spPr bwMode="auto">
              <a:xfrm>
                <a:off x="6373813" y="3095625"/>
                <a:ext cx="87313" cy="30163"/>
              </a:xfrm>
              <a:custGeom>
                <a:avLst/>
                <a:gdLst>
                  <a:gd name="T0" fmla="*/ 74 w 74"/>
                  <a:gd name="T1" fmla="*/ 7 h 26"/>
                  <a:gd name="T2" fmla="*/ 1 w 74"/>
                  <a:gd name="T3" fmla="*/ 26 h 26"/>
                  <a:gd name="T4" fmla="*/ 0 w 74"/>
                  <a:gd name="T5" fmla="*/ 23 h 26"/>
                  <a:gd name="T6" fmla="*/ 72 w 74"/>
                  <a:gd name="T7" fmla="*/ 0 h 26"/>
                  <a:gd name="T8" fmla="*/ 74 w 74"/>
                  <a:gd name="T9" fmla="*/ 7 h 26"/>
                </a:gdLst>
                <a:ahLst/>
                <a:cxnLst>
                  <a:cxn ang="0">
                    <a:pos x="T0" y="T1"/>
                  </a:cxn>
                  <a:cxn ang="0">
                    <a:pos x="T2" y="T3"/>
                  </a:cxn>
                  <a:cxn ang="0">
                    <a:pos x="T4" y="T5"/>
                  </a:cxn>
                  <a:cxn ang="0">
                    <a:pos x="T6" y="T7"/>
                  </a:cxn>
                  <a:cxn ang="0">
                    <a:pos x="T8" y="T9"/>
                  </a:cxn>
                </a:cxnLst>
                <a:rect l="0" t="0" r="r" b="b"/>
                <a:pathLst>
                  <a:path w="74" h="26">
                    <a:moveTo>
                      <a:pt x="74" y="7"/>
                    </a:moveTo>
                    <a:cubicBezTo>
                      <a:pt x="74" y="7"/>
                      <a:pt x="37" y="6"/>
                      <a:pt x="1" y="26"/>
                    </a:cubicBezTo>
                    <a:cubicBezTo>
                      <a:pt x="0" y="23"/>
                      <a:pt x="0" y="23"/>
                      <a:pt x="0" y="23"/>
                    </a:cubicBezTo>
                    <a:cubicBezTo>
                      <a:pt x="0" y="23"/>
                      <a:pt x="23" y="7"/>
                      <a:pt x="72" y="0"/>
                    </a:cubicBezTo>
                    <a:lnTo>
                      <a:pt x="74" y="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1" name="Freeform 6706">
                <a:extLst>
                  <a:ext uri="{FF2B5EF4-FFF2-40B4-BE49-F238E27FC236}">
                    <a16:creationId xmlns:a16="http://schemas.microsoft.com/office/drawing/2014/main" id="{B1BC1C11-AD88-4FF3-B6B7-AC2029C315C2}"/>
                  </a:ext>
                </a:extLst>
              </p:cNvPr>
              <p:cNvSpPr>
                <a:spLocks noEditPoints="1"/>
              </p:cNvSpPr>
              <p:nvPr/>
            </p:nvSpPr>
            <p:spPr bwMode="auto">
              <a:xfrm>
                <a:off x="6373813" y="3095625"/>
                <a:ext cx="88900" cy="31750"/>
              </a:xfrm>
              <a:custGeom>
                <a:avLst/>
                <a:gdLst>
                  <a:gd name="T0" fmla="*/ 0 w 75"/>
                  <a:gd name="T1" fmla="*/ 23 h 27"/>
                  <a:gd name="T2" fmla="*/ 0 w 75"/>
                  <a:gd name="T3" fmla="*/ 23 h 27"/>
                  <a:gd name="T4" fmla="*/ 72 w 75"/>
                  <a:gd name="T5" fmla="*/ 0 h 27"/>
                  <a:gd name="T6" fmla="*/ 73 w 75"/>
                  <a:gd name="T7" fmla="*/ 0 h 27"/>
                  <a:gd name="T8" fmla="*/ 75 w 75"/>
                  <a:gd name="T9" fmla="*/ 6 h 27"/>
                  <a:gd name="T10" fmla="*/ 74 w 75"/>
                  <a:gd name="T11" fmla="*/ 7 h 27"/>
                  <a:gd name="T12" fmla="*/ 74 w 75"/>
                  <a:gd name="T13" fmla="*/ 6 h 27"/>
                  <a:gd name="T14" fmla="*/ 74 w 75"/>
                  <a:gd name="T15" fmla="*/ 7 h 27"/>
                  <a:gd name="T16" fmla="*/ 75 w 75"/>
                  <a:gd name="T17" fmla="*/ 6 h 27"/>
                  <a:gd name="T18" fmla="*/ 75 w 75"/>
                  <a:gd name="T19" fmla="*/ 7 h 27"/>
                  <a:gd name="T20" fmla="*/ 74 w 75"/>
                  <a:gd name="T21" fmla="*/ 7 h 27"/>
                  <a:gd name="T22" fmla="*/ 73 w 75"/>
                  <a:gd name="T23" fmla="*/ 7 h 27"/>
                  <a:gd name="T24" fmla="*/ 1 w 75"/>
                  <a:gd name="T25" fmla="*/ 27 h 27"/>
                  <a:gd name="T26" fmla="*/ 1 w 75"/>
                  <a:gd name="T27" fmla="*/ 27 h 27"/>
                  <a:gd name="T28" fmla="*/ 0 w 75"/>
                  <a:gd name="T29" fmla="*/ 23 h 27"/>
                  <a:gd name="T30" fmla="*/ 2 w 75"/>
                  <a:gd name="T31" fmla="*/ 25 h 27"/>
                  <a:gd name="T32" fmla="*/ 73 w 75"/>
                  <a:gd name="T33" fmla="*/ 6 h 27"/>
                  <a:gd name="T34" fmla="*/ 73 w 75"/>
                  <a:gd name="T35" fmla="*/ 6 h 27"/>
                  <a:gd name="T36" fmla="*/ 72 w 75"/>
                  <a:gd name="T37" fmla="*/ 1 h 27"/>
                  <a:gd name="T38" fmla="*/ 18 w 75"/>
                  <a:gd name="T39" fmla="*/ 15 h 27"/>
                  <a:gd name="T40" fmla="*/ 1 w 75"/>
                  <a:gd name="T41" fmla="*/ 23 h 27"/>
                  <a:gd name="T42" fmla="*/ 2 w 75"/>
                  <a:gd name="T4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7">
                    <a:moveTo>
                      <a:pt x="0" y="23"/>
                    </a:moveTo>
                    <a:cubicBezTo>
                      <a:pt x="0" y="23"/>
                      <a:pt x="0" y="23"/>
                      <a:pt x="0" y="23"/>
                    </a:cubicBezTo>
                    <a:cubicBezTo>
                      <a:pt x="0" y="23"/>
                      <a:pt x="23" y="6"/>
                      <a:pt x="72" y="0"/>
                    </a:cubicBezTo>
                    <a:cubicBezTo>
                      <a:pt x="73" y="0"/>
                      <a:pt x="73" y="0"/>
                      <a:pt x="73" y="0"/>
                    </a:cubicBezTo>
                    <a:cubicBezTo>
                      <a:pt x="75" y="6"/>
                      <a:pt x="75" y="6"/>
                      <a:pt x="75" y="6"/>
                    </a:cubicBezTo>
                    <a:cubicBezTo>
                      <a:pt x="74" y="7"/>
                      <a:pt x="74" y="7"/>
                      <a:pt x="74" y="7"/>
                    </a:cubicBezTo>
                    <a:cubicBezTo>
                      <a:pt x="74" y="6"/>
                      <a:pt x="74" y="6"/>
                      <a:pt x="74" y="6"/>
                    </a:cubicBezTo>
                    <a:cubicBezTo>
                      <a:pt x="74" y="7"/>
                      <a:pt x="74" y="7"/>
                      <a:pt x="74" y="7"/>
                    </a:cubicBezTo>
                    <a:cubicBezTo>
                      <a:pt x="75" y="6"/>
                      <a:pt x="75" y="6"/>
                      <a:pt x="75" y="6"/>
                    </a:cubicBezTo>
                    <a:cubicBezTo>
                      <a:pt x="75" y="7"/>
                      <a:pt x="75" y="7"/>
                      <a:pt x="75" y="7"/>
                    </a:cubicBezTo>
                    <a:cubicBezTo>
                      <a:pt x="74" y="7"/>
                      <a:pt x="74" y="7"/>
                      <a:pt x="74" y="7"/>
                    </a:cubicBezTo>
                    <a:cubicBezTo>
                      <a:pt x="74" y="7"/>
                      <a:pt x="74" y="7"/>
                      <a:pt x="73" y="7"/>
                    </a:cubicBezTo>
                    <a:cubicBezTo>
                      <a:pt x="67" y="7"/>
                      <a:pt x="34" y="9"/>
                      <a:pt x="1" y="27"/>
                    </a:cubicBezTo>
                    <a:cubicBezTo>
                      <a:pt x="1" y="27"/>
                      <a:pt x="1" y="27"/>
                      <a:pt x="1" y="27"/>
                    </a:cubicBezTo>
                    <a:lnTo>
                      <a:pt x="0" y="23"/>
                    </a:lnTo>
                    <a:close/>
                    <a:moveTo>
                      <a:pt x="2" y="25"/>
                    </a:moveTo>
                    <a:cubicBezTo>
                      <a:pt x="34" y="8"/>
                      <a:pt x="67" y="6"/>
                      <a:pt x="73" y="6"/>
                    </a:cubicBezTo>
                    <a:cubicBezTo>
                      <a:pt x="73" y="6"/>
                      <a:pt x="73" y="6"/>
                      <a:pt x="73" y="6"/>
                    </a:cubicBezTo>
                    <a:cubicBezTo>
                      <a:pt x="72" y="1"/>
                      <a:pt x="72" y="1"/>
                      <a:pt x="72" y="1"/>
                    </a:cubicBezTo>
                    <a:cubicBezTo>
                      <a:pt x="48" y="4"/>
                      <a:pt x="30" y="10"/>
                      <a:pt x="18" y="15"/>
                    </a:cubicBezTo>
                    <a:cubicBezTo>
                      <a:pt x="8" y="19"/>
                      <a:pt x="3" y="23"/>
                      <a:pt x="1" y="23"/>
                    </a:cubicBezTo>
                    <a:lnTo>
                      <a:pt x="2" y="2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2" name="Freeform 6707">
                <a:extLst>
                  <a:ext uri="{FF2B5EF4-FFF2-40B4-BE49-F238E27FC236}">
                    <a16:creationId xmlns:a16="http://schemas.microsoft.com/office/drawing/2014/main" id="{D00D2767-ABD5-4EA9-AA83-0EE8A73D8F72}"/>
                  </a:ext>
                </a:extLst>
              </p:cNvPr>
              <p:cNvSpPr>
                <a:spLocks noEditPoints="1"/>
              </p:cNvSpPr>
              <p:nvPr/>
            </p:nvSpPr>
            <p:spPr bwMode="auto">
              <a:xfrm>
                <a:off x="6378576" y="3101975"/>
                <a:ext cx="53975" cy="19050"/>
              </a:xfrm>
              <a:custGeom>
                <a:avLst/>
                <a:gdLst>
                  <a:gd name="T0" fmla="*/ 10 w 45"/>
                  <a:gd name="T1" fmla="*/ 10 h 16"/>
                  <a:gd name="T2" fmla="*/ 0 w 45"/>
                  <a:gd name="T3" fmla="*/ 15 h 16"/>
                  <a:gd name="T4" fmla="*/ 1 w 45"/>
                  <a:gd name="T5" fmla="*/ 16 h 16"/>
                  <a:gd name="T6" fmla="*/ 11 w 45"/>
                  <a:gd name="T7" fmla="*/ 12 h 16"/>
                  <a:gd name="T8" fmla="*/ 10 w 45"/>
                  <a:gd name="T9" fmla="*/ 10 h 16"/>
                  <a:gd name="T10" fmla="*/ 40 w 45"/>
                  <a:gd name="T11" fmla="*/ 0 h 16"/>
                  <a:gd name="T12" fmla="*/ 23 w 45"/>
                  <a:gd name="T13" fmla="*/ 5 h 16"/>
                  <a:gd name="T14" fmla="*/ 25 w 45"/>
                  <a:gd name="T15" fmla="*/ 6 h 16"/>
                  <a:gd name="T16" fmla="*/ 45 w 45"/>
                  <a:gd name="T17" fmla="*/ 1 h 16"/>
                  <a:gd name="T18" fmla="*/ 40 w 45"/>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
                    <a:moveTo>
                      <a:pt x="10" y="10"/>
                    </a:moveTo>
                    <a:cubicBezTo>
                      <a:pt x="5" y="12"/>
                      <a:pt x="2" y="14"/>
                      <a:pt x="0" y="15"/>
                    </a:cubicBezTo>
                    <a:cubicBezTo>
                      <a:pt x="1" y="16"/>
                      <a:pt x="1" y="16"/>
                      <a:pt x="1" y="16"/>
                    </a:cubicBezTo>
                    <a:cubicBezTo>
                      <a:pt x="3" y="15"/>
                      <a:pt x="7" y="13"/>
                      <a:pt x="11" y="12"/>
                    </a:cubicBezTo>
                    <a:cubicBezTo>
                      <a:pt x="10" y="11"/>
                      <a:pt x="10" y="11"/>
                      <a:pt x="10" y="10"/>
                    </a:cubicBezTo>
                    <a:close/>
                    <a:moveTo>
                      <a:pt x="40" y="0"/>
                    </a:moveTo>
                    <a:cubicBezTo>
                      <a:pt x="34" y="2"/>
                      <a:pt x="28" y="4"/>
                      <a:pt x="23" y="5"/>
                    </a:cubicBezTo>
                    <a:cubicBezTo>
                      <a:pt x="24" y="6"/>
                      <a:pt x="24" y="6"/>
                      <a:pt x="25" y="6"/>
                    </a:cubicBezTo>
                    <a:cubicBezTo>
                      <a:pt x="31" y="5"/>
                      <a:pt x="38" y="3"/>
                      <a:pt x="45" y="1"/>
                    </a:cubicBezTo>
                    <a:cubicBezTo>
                      <a:pt x="44" y="1"/>
                      <a:pt x="42" y="1"/>
                      <a:pt x="40"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3" name="Freeform 6708">
                <a:extLst>
                  <a:ext uri="{FF2B5EF4-FFF2-40B4-BE49-F238E27FC236}">
                    <a16:creationId xmlns:a16="http://schemas.microsoft.com/office/drawing/2014/main" id="{47306B15-C15C-4396-BFE4-066A8DAE765C}"/>
                  </a:ext>
                </a:extLst>
              </p:cNvPr>
              <p:cNvSpPr>
                <a:spLocks noEditPoints="1"/>
              </p:cNvSpPr>
              <p:nvPr/>
            </p:nvSpPr>
            <p:spPr bwMode="auto">
              <a:xfrm>
                <a:off x="6378576" y="3101975"/>
                <a:ext cx="47625" cy="17463"/>
              </a:xfrm>
              <a:custGeom>
                <a:avLst/>
                <a:gdLst>
                  <a:gd name="T0" fmla="*/ 9 w 40"/>
                  <a:gd name="T1" fmla="*/ 10 h 15"/>
                  <a:gd name="T2" fmla="*/ 0 w 40"/>
                  <a:gd name="T3" fmla="*/ 15 h 15"/>
                  <a:gd name="T4" fmla="*/ 0 w 40"/>
                  <a:gd name="T5" fmla="*/ 15 h 15"/>
                  <a:gd name="T6" fmla="*/ 10 w 40"/>
                  <a:gd name="T7" fmla="*/ 10 h 15"/>
                  <a:gd name="T8" fmla="*/ 9 w 40"/>
                  <a:gd name="T9" fmla="*/ 10 h 15"/>
                  <a:gd name="T10" fmla="*/ 40 w 40"/>
                  <a:gd name="T11" fmla="*/ 0 h 15"/>
                  <a:gd name="T12" fmla="*/ 22 w 40"/>
                  <a:gd name="T13" fmla="*/ 5 h 15"/>
                  <a:gd name="T14" fmla="*/ 23 w 40"/>
                  <a:gd name="T15" fmla="*/ 5 h 15"/>
                  <a:gd name="T16" fmla="*/ 40 w 4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5">
                    <a:moveTo>
                      <a:pt x="9" y="10"/>
                    </a:moveTo>
                    <a:cubicBezTo>
                      <a:pt x="5" y="12"/>
                      <a:pt x="2" y="13"/>
                      <a:pt x="0" y="15"/>
                    </a:cubicBezTo>
                    <a:cubicBezTo>
                      <a:pt x="0" y="15"/>
                      <a:pt x="0" y="15"/>
                      <a:pt x="0" y="15"/>
                    </a:cubicBezTo>
                    <a:cubicBezTo>
                      <a:pt x="2" y="14"/>
                      <a:pt x="5" y="12"/>
                      <a:pt x="10" y="10"/>
                    </a:cubicBezTo>
                    <a:lnTo>
                      <a:pt x="9" y="10"/>
                    </a:lnTo>
                    <a:close/>
                    <a:moveTo>
                      <a:pt x="40" y="0"/>
                    </a:moveTo>
                    <a:cubicBezTo>
                      <a:pt x="33" y="2"/>
                      <a:pt x="27" y="3"/>
                      <a:pt x="22" y="5"/>
                    </a:cubicBezTo>
                    <a:cubicBezTo>
                      <a:pt x="23" y="5"/>
                      <a:pt x="23" y="5"/>
                      <a:pt x="23" y="5"/>
                    </a:cubicBezTo>
                    <a:cubicBezTo>
                      <a:pt x="28" y="4"/>
                      <a:pt x="34" y="2"/>
                      <a:pt x="4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4" name="Freeform 6709">
                <a:extLst>
                  <a:ext uri="{FF2B5EF4-FFF2-40B4-BE49-F238E27FC236}">
                    <a16:creationId xmlns:a16="http://schemas.microsoft.com/office/drawing/2014/main" id="{26E1FE9B-C70B-44D4-BBF8-752D916E694F}"/>
                  </a:ext>
                </a:extLst>
              </p:cNvPr>
              <p:cNvSpPr/>
              <p:nvPr/>
            </p:nvSpPr>
            <p:spPr bwMode="auto">
              <a:xfrm>
                <a:off x="6386513" y="3071813"/>
                <a:ext cx="73025" cy="25400"/>
              </a:xfrm>
              <a:custGeom>
                <a:avLst/>
                <a:gdLst>
                  <a:gd name="T0" fmla="*/ 62 w 62"/>
                  <a:gd name="T1" fmla="*/ 6 h 21"/>
                  <a:gd name="T2" fmla="*/ 1 w 62"/>
                  <a:gd name="T3" fmla="*/ 21 h 21"/>
                  <a:gd name="T4" fmla="*/ 0 w 62"/>
                  <a:gd name="T5" fmla="*/ 18 h 21"/>
                  <a:gd name="T6" fmla="*/ 59 w 62"/>
                  <a:gd name="T7" fmla="*/ 1 h 21"/>
                  <a:gd name="T8" fmla="*/ 62 w 62"/>
                  <a:gd name="T9" fmla="*/ 6 h 21"/>
                </a:gdLst>
                <a:ahLst/>
                <a:cxnLst>
                  <a:cxn ang="0">
                    <a:pos x="T0" y="T1"/>
                  </a:cxn>
                  <a:cxn ang="0">
                    <a:pos x="T2" y="T3"/>
                  </a:cxn>
                  <a:cxn ang="0">
                    <a:pos x="T4" y="T5"/>
                  </a:cxn>
                  <a:cxn ang="0">
                    <a:pos x="T6" y="T7"/>
                  </a:cxn>
                  <a:cxn ang="0">
                    <a:pos x="T8" y="T9"/>
                  </a:cxn>
                </a:cxnLst>
                <a:rect l="0" t="0" r="r" b="b"/>
                <a:pathLst>
                  <a:path w="62" h="21">
                    <a:moveTo>
                      <a:pt x="62" y="6"/>
                    </a:moveTo>
                    <a:cubicBezTo>
                      <a:pt x="62" y="6"/>
                      <a:pt x="32" y="1"/>
                      <a:pt x="1" y="21"/>
                    </a:cubicBezTo>
                    <a:cubicBezTo>
                      <a:pt x="0" y="18"/>
                      <a:pt x="0" y="18"/>
                      <a:pt x="0" y="18"/>
                    </a:cubicBezTo>
                    <a:cubicBezTo>
                      <a:pt x="0" y="18"/>
                      <a:pt x="24" y="0"/>
                      <a:pt x="59" y="1"/>
                    </a:cubicBezTo>
                    <a:lnTo>
                      <a:pt x="62"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5" name="Freeform 6710">
                <a:extLst>
                  <a:ext uri="{FF2B5EF4-FFF2-40B4-BE49-F238E27FC236}">
                    <a16:creationId xmlns:a16="http://schemas.microsoft.com/office/drawing/2014/main" id="{2CD87867-828D-48FD-90C4-85EE80B33270}"/>
                  </a:ext>
                </a:extLst>
              </p:cNvPr>
              <p:cNvSpPr>
                <a:spLocks noEditPoints="1"/>
              </p:cNvSpPr>
              <p:nvPr/>
            </p:nvSpPr>
            <p:spPr bwMode="auto">
              <a:xfrm>
                <a:off x="6384926" y="3071813"/>
                <a:ext cx="77788" cy="26988"/>
              </a:xfrm>
              <a:custGeom>
                <a:avLst/>
                <a:gdLst>
                  <a:gd name="T0" fmla="*/ 0 w 65"/>
                  <a:gd name="T1" fmla="*/ 18 h 22"/>
                  <a:gd name="T2" fmla="*/ 0 w 65"/>
                  <a:gd name="T3" fmla="*/ 17 h 22"/>
                  <a:gd name="T4" fmla="*/ 56 w 65"/>
                  <a:gd name="T5" fmla="*/ 0 h 22"/>
                  <a:gd name="T6" fmla="*/ 60 w 65"/>
                  <a:gd name="T7" fmla="*/ 0 h 22"/>
                  <a:gd name="T8" fmla="*/ 60 w 65"/>
                  <a:gd name="T9" fmla="*/ 0 h 22"/>
                  <a:gd name="T10" fmla="*/ 64 w 65"/>
                  <a:gd name="T11" fmla="*/ 6 h 22"/>
                  <a:gd name="T12" fmla="*/ 63 w 65"/>
                  <a:gd name="T13" fmla="*/ 6 h 22"/>
                  <a:gd name="T14" fmla="*/ 63 w 65"/>
                  <a:gd name="T15" fmla="*/ 5 h 22"/>
                  <a:gd name="T16" fmla="*/ 63 w 65"/>
                  <a:gd name="T17" fmla="*/ 6 h 22"/>
                  <a:gd name="T18" fmla="*/ 64 w 65"/>
                  <a:gd name="T19" fmla="*/ 6 h 22"/>
                  <a:gd name="T20" fmla="*/ 65 w 65"/>
                  <a:gd name="T21" fmla="*/ 7 h 22"/>
                  <a:gd name="T22" fmla="*/ 63 w 65"/>
                  <a:gd name="T23" fmla="*/ 7 h 22"/>
                  <a:gd name="T24" fmla="*/ 61 w 65"/>
                  <a:gd name="T25" fmla="*/ 6 h 22"/>
                  <a:gd name="T26" fmla="*/ 52 w 65"/>
                  <a:gd name="T27" fmla="*/ 6 h 22"/>
                  <a:gd name="T28" fmla="*/ 2 w 65"/>
                  <a:gd name="T29" fmla="*/ 22 h 22"/>
                  <a:gd name="T30" fmla="*/ 2 w 65"/>
                  <a:gd name="T31" fmla="*/ 22 h 22"/>
                  <a:gd name="T32" fmla="*/ 0 w 65"/>
                  <a:gd name="T33" fmla="*/ 18 h 22"/>
                  <a:gd name="T34" fmla="*/ 2 w 65"/>
                  <a:gd name="T35" fmla="*/ 20 h 22"/>
                  <a:gd name="T36" fmla="*/ 52 w 65"/>
                  <a:gd name="T37" fmla="*/ 5 h 22"/>
                  <a:gd name="T38" fmla="*/ 62 w 65"/>
                  <a:gd name="T39" fmla="*/ 5 h 22"/>
                  <a:gd name="T40" fmla="*/ 60 w 65"/>
                  <a:gd name="T41" fmla="*/ 1 h 22"/>
                  <a:gd name="T42" fmla="*/ 56 w 65"/>
                  <a:gd name="T43" fmla="*/ 1 h 22"/>
                  <a:gd name="T44" fmla="*/ 16 w 65"/>
                  <a:gd name="T45" fmla="*/ 10 h 22"/>
                  <a:gd name="T46" fmla="*/ 2 w 65"/>
                  <a:gd name="T47" fmla="*/ 18 h 22"/>
                  <a:gd name="T48" fmla="*/ 2 w 65"/>
                  <a:gd name="T4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22">
                    <a:moveTo>
                      <a:pt x="0" y="18"/>
                    </a:moveTo>
                    <a:cubicBezTo>
                      <a:pt x="0" y="17"/>
                      <a:pt x="0" y="17"/>
                      <a:pt x="0" y="17"/>
                    </a:cubicBezTo>
                    <a:cubicBezTo>
                      <a:pt x="0" y="17"/>
                      <a:pt x="23" y="1"/>
                      <a:pt x="56" y="0"/>
                    </a:cubicBezTo>
                    <a:cubicBezTo>
                      <a:pt x="58" y="0"/>
                      <a:pt x="59" y="0"/>
                      <a:pt x="60" y="0"/>
                    </a:cubicBezTo>
                    <a:cubicBezTo>
                      <a:pt x="60" y="0"/>
                      <a:pt x="60" y="0"/>
                      <a:pt x="60" y="0"/>
                    </a:cubicBezTo>
                    <a:cubicBezTo>
                      <a:pt x="64" y="6"/>
                      <a:pt x="64" y="6"/>
                      <a:pt x="64" y="6"/>
                    </a:cubicBezTo>
                    <a:cubicBezTo>
                      <a:pt x="63" y="6"/>
                      <a:pt x="63" y="6"/>
                      <a:pt x="63" y="6"/>
                    </a:cubicBezTo>
                    <a:cubicBezTo>
                      <a:pt x="63" y="5"/>
                      <a:pt x="63" y="5"/>
                      <a:pt x="63" y="5"/>
                    </a:cubicBezTo>
                    <a:cubicBezTo>
                      <a:pt x="63" y="6"/>
                      <a:pt x="63" y="6"/>
                      <a:pt x="63" y="6"/>
                    </a:cubicBezTo>
                    <a:cubicBezTo>
                      <a:pt x="64" y="6"/>
                      <a:pt x="64" y="6"/>
                      <a:pt x="64" y="6"/>
                    </a:cubicBezTo>
                    <a:cubicBezTo>
                      <a:pt x="65" y="7"/>
                      <a:pt x="65" y="7"/>
                      <a:pt x="65" y="7"/>
                    </a:cubicBezTo>
                    <a:cubicBezTo>
                      <a:pt x="63" y="7"/>
                      <a:pt x="63" y="7"/>
                      <a:pt x="63" y="7"/>
                    </a:cubicBezTo>
                    <a:cubicBezTo>
                      <a:pt x="63" y="7"/>
                      <a:pt x="62" y="6"/>
                      <a:pt x="61" y="6"/>
                    </a:cubicBezTo>
                    <a:cubicBezTo>
                      <a:pt x="59" y="6"/>
                      <a:pt x="56" y="6"/>
                      <a:pt x="52" y="6"/>
                    </a:cubicBezTo>
                    <a:cubicBezTo>
                      <a:pt x="41" y="6"/>
                      <a:pt x="22" y="9"/>
                      <a:pt x="2" y="22"/>
                    </a:cubicBezTo>
                    <a:cubicBezTo>
                      <a:pt x="2" y="22"/>
                      <a:pt x="2" y="22"/>
                      <a:pt x="2" y="22"/>
                    </a:cubicBezTo>
                    <a:lnTo>
                      <a:pt x="0" y="18"/>
                    </a:lnTo>
                    <a:close/>
                    <a:moveTo>
                      <a:pt x="2" y="20"/>
                    </a:moveTo>
                    <a:cubicBezTo>
                      <a:pt x="22" y="8"/>
                      <a:pt x="41" y="5"/>
                      <a:pt x="52" y="5"/>
                    </a:cubicBezTo>
                    <a:cubicBezTo>
                      <a:pt x="57" y="5"/>
                      <a:pt x="60" y="5"/>
                      <a:pt x="62" y="5"/>
                    </a:cubicBezTo>
                    <a:cubicBezTo>
                      <a:pt x="60" y="1"/>
                      <a:pt x="60" y="1"/>
                      <a:pt x="60" y="1"/>
                    </a:cubicBezTo>
                    <a:cubicBezTo>
                      <a:pt x="59" y="1"/>
                      <a:pt x="58" y="1"/>
                      <a:pt x="56" y="1"/>
                    </a:cubicBezTo>
                    <a:cubicBezTo>
                      <a:pt x="40" y="2"/>
                      <a:pt x="26" y="6"/>
                      <a:pt x="16" y="10"/>
                    </a:cubicBezTo>
                    <a:cubicBezTo>
                      <a:pt x="8" y="14"/>
                      <a:pt x="3" y="17"/>
                      <a:pt x="2" y="18"/>
                    </a:cubicBezTo>
                    <a:lnTo>
                      <a:pt x="2" y="20"/>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6" name="Freeform 6711">
                <a:extLst>
                  <a:ext uri="{FF2B5EF4-FFF2-40B4-BE49-F238E27FC236}">
                    <a16:creationId xmlns:a16="http://schemas.microsoft.com/office/drawing/2014/main" id="{E352E528-2582-477E-989A-700D3B4AEF40}"/>
                  </a:ext>
                </a:extLst>
              </p:cNvPr>
              <p:cNvSpPr>
                <a:spLocks noEditPoints="1"/>
              </p:cNvSpPr>
              <p:nvPr/>
            </p:nvSpPr>
            <p:spPr bwMode="auto">
              <a:xfrm>
                <a:off x="6388101" y="3074988"/>
                <a:ext cx="55563" cy="19050"/>
              </a:xfrm>
              <a:custGeom>
                <a:avLst/>
                <a:gdLst>
                  <a:gd name="T0" fmla="*/ 6 w 47"/>
                  <a:gd name="T1" fmla="*/ 12 h 16"/>
                  <a:gd name="T2" fmla="*/ 0 w 47"/>
                  <a:gd name="T3" fmla="*/ 15 h 16"/>
                  <a:gd name="T4" fmla="*/ 1 w 47"/>
                  <a:gd name="T5" fmla="*/ 16 h 16"/>
                  <a:gd name="T6" fmla="*/ 7 w 47"/>
                  <a:gd name="T7" fmla="*/ 13 h 16"/>
                  <a:gd name="T8" fmla="*/ 6 w 47"/>
                  <a:gd name="T9" fmla="*/ 12 h 16"/>
                  <a:gd name="T10" fmla="*/ 40 w 47"/>
                  <a:gd name="T11" fmla="*/ 0 h 16"/>
                  <a:gd name="T12" fmla="*/ 19 w 47"/>
                  <a:gd name="T13" fmla="*/ 6 h 16"/>
                  <a:gd name="T14" fmla="*/ 21 w 47"/>
                  <a:gd name="T15" fmla="*/ 7 h 16"/>
                  <a:gd name="T16" fmla="*/ 47 w 47"/>
                  <a:gd name="T17" fmla="*/ 1 h 16"/>
                  <a:gd name="T18" fmla="*/ 40 w 47"/>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6">
                    <a:moveTo>
                      <a:pt x="6" y="12"/>
                    </a:moveTo>
                    <a:cubicBezTo>
                      <a:pt x="3" y="13"/>
                      <a:pt x="1" y="14"/>
                      <a:pt x="0" y="15"/>
                    </a:cubicBezTo>
                    <a:cubicBezTo>
                      <a:pt x="1" y="16"/>
                      <a:pt x="1" y="16"/>
                      <a:pt x="1" y="16"/>
                    </a:cubicBezTo>
                    <a:cubicBezTo>
                      <a:pt x="2" y="15"/>
                      <a:pt x="4" y="14"/>
                      <a:pt x="7" y="13"/>
                    </a:cubicBezTo>
                    <a:cubicBezTo>
                      <a:pt x="6" y="12"/>
                      <a:pt x="6" y="12"/>
                      <a:pt x="6" y="12"/>
                    </a:cubicBezTo>
                    <a:close/>
                    <a:moveTo>
                      <a:pt x="40" y="0"/>
                    </a:moveTo>
                    <a:cubicBezTo>
                      <a:pt x="32" y="2"/>
                      <a:pt x="25" y="4"/>
                      <a:pt x="19" y="6"/>
                    </a:cubicBezTo>
                    <a:cubicBezTo>
                      <a:pt x="20" y="6"/>
                      <a:pt x="20" y="7"/>
                      <a:pt x="21" y="7"/>
                    </a:cubicBezTo>
                    <a:cubicBezTo>
                      <a:pt x="28" y="4"/>
                      <a:pt x="37" y="2"/>
                      <a:pt x="47" y="1"/>
                    </a:cubicBezTo>
                    <a:cubicBezTo>
                      <a:pt x="45" y="1"/>
                      <a:pt x="43" y="1"/>
                      <a:pt x="40"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7" name="Freeform 6712">
                <a:extLst>
                  <a:ext uri="{FF2B5EF4-FFF2-40B4-BE49-F238E27FC236}">
                    <a16:creationId xmlns:a16="http://schemas.microsoft.com/office/drawing/2014/main" id="{571EABC2-B8C9-49E8-BEF5-308503B05351}"/>
                  </a:ext>
                </a:extLst>
              </p:cNvPr>
              <p:cNvSpPr>
                <a:spLocks noEditPoints="1"/>
              </p:cNvSpPr>
              <p:nvPr/>
            </p:nvSpPr>
            <p:spPr bwMode="auto">
              <a:xfrm>
                <a:off x="6388101" y="3074988"/>
                <a:ext cx="47625" cy="17463"/>
              </a:xfrm>
              <a:custGeom>
                <a:avLst/>
                <a:gdLst>
                  <a:gd name="T0" fmla="*/ 5 w 40"/>
                  <a:gd name="T1" fmla="*/ 11 h 15"/>
                  <a:gd name="T2" fmla="*/ 0 w 40"/>
                  <a:gd name="T3" fmla="*/ 14 h 15"/>
                  <a:gd name="T4" fmla="*/ 0 w 40"/>
                  <a:gd name="T5" fmla="*/ 15 h 15"/>
                  <a:gd name="T6" fmla="*/ 6 w 40"/>
                  <a:gd name="T7" fmla="*/ 12 h 15"/>
                  <a:gd name="T8" fmla="*/ 5 w 40"/>
                  <a:gd name="T9" fmla="*/ 11 h 15"/>
                  <a:gd name="T10" fmla="*/ 40 w 40"/>
                  <a:gd name="T11" fmla="*/ 0 h 15"/>
                  <a:gd name="T12" fmla="*/ 18 w 40"/>
                  <a:gd name="T13" fmla="*/ 6 h 15"/>
                  <a:gd name="T14" fmla="*/ 19 w 40"/>
                  <a:gd name="T15" fmla="*/ 6 h 15"/>
                  <a:gd name="T16" fmla="*/ 40 w 4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5">
                    <a:moveTo>
                      <a:pt x="5" y="11"/>
                    </a:moveTo>
                    <a:cubicBezTo>
                      <a:pt x="3" y="12"/>
                      <a:pt x="1" y="14"/>
                      <a:pt x="0" y="14"/>
                    </a:cubicBezTo>
                    <a:cubicBezTo>
                      <a:pt x="0" y="15"/>
                      <a:pt x="0" y="15"/>
                      <a:pt x="0" y="15"/>
                    </a:cubicBezTo>
                    <a:cubicBezTo>
                      <a:pt x="1" y="14"/>
                      <a:pt x="3" y="13"/>
                      <a:pt x="6" y="12"/>
                    </a:cubicBezTo>
                    <a:lnTo>
                      <a:pt x="5" y="11"/>
                    </a:lnTo>
                    <a:close/>
                    <a:moveTo>
                      <a:pt x="40" y="0"/>
                    </a:moveTo>
                    <a:cubicBezTo>
                      <a:pt x="32" y="1"/>
                      <a:pt x="25" y="3"/>
                      <a:pt x="18" y="6"/>
                    </a:cubicBezTo>
                    <a:cubicBezTo>
                      <a:pt x="19" y="6"/>
                      <a:pt x="19" y="6"/>
                      <a:pt x="19" y="6"/>
                    </a:cubicBezTo>
                    <a:cubicBezTo>
                      <a:pt x="25" y="4"/>
                      <a:pt x="32" y="2"/>
                      <a:pt x="4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8" name="Freeform 6713">
                <a:extLst>
                  <a:ext uri="{FF2B5EF4-FFF2-40B4-BE49-F238E27FC236}">
                    <a16:creationId xmlns:a16="http://schemas.microsoft.com/office/drawing/2014/main" id="{330299DC-B905-4ED3-80E2-E2C26CF35C03}"/>
                  </a:ext>
                </a:extLst>
              </p:cNvPr>
              <p:cNvSpPr/>
              <p:nvPr/>
            </p:nvSpPr>
            <p:spPr bwMode="auto">
              <a:xfrm>
                <a:off x="6397626" y="3062288"/>
                <a:ext cx="25400" cy="14288"/>
              </a:xfrm>
              <a:custGeom>
                <a:avLst/>
                <a:gdLst>
                  <a:gd name="T0" fmla="*/ 22 w 22"/>
                  <a:gd name="T1" fmla="*/ 4 h 11"/>
                  <a:gd name="T2" fmla="*/ 1 w 22"/>
                  <a:gd name="T3" fmla="*/ 11 h 11"/>
                  <a:gd name="T4" fmla="*/ 1 w 22"/>
                  <a:gd name="T5" fmla="*/ 8 h 11"/>
                  <a:gd name="T6" fmla="*/ 20 w 22"/>
                  <a:gd name="T7" fmla="*/ 0 h 11"/>
                  <a:gd name="T8" fmla="*/ 22 w 22"/>
                  <a:gd name="T9" fmla="*/ 4 h 11"/>
                </a:gdLst>
                <a:ahLst/>
                <a:cxnLst>
                  <a:cxn ang="0">
                    <a:pos x="T0" y="T1"/>
                  </a:cxn>
                  <a:cxn ang="0">
                    <a:pos x="T2" y="T3"/>
                  </a:cxn>
                  <a:cxn ang="0">
                    <a:pos x="T4" y="T5"/>
                  </a:cxn>
                  <a:cxn ang="0">
                    <a:pos x="T6" y="T7"/>
                  </a:cxn>
                  <a:cxn ang="0">
                    <a:pos x="T8" y="T9"/>
                  </a:cxn>
                </a:cxnLst>
                <a:rect l="0" t="0" r="r" b="b"/>
                <a:pathLst>
                  <a:path w="22" h="11">
                    <a:moveTo>
                      <a:pt x="22" y="4"/>
                    </a:moveTo>
                    <a:cubicBezTo>
                      <a:pt x="22" y="4"/>
                      <a:pt x="10" y="5"/>
                      <a:pt x="1" y="11"/>
                    </a:cubicBezTo>
                    <a:cubicBezTo>
                      <a:pt x="1" y="11"/>
                      <a:pt x="0" y="10"/>
                      <a:pt x="1" y="8"/>
                    </a:cubicBezTo>
                    <a:cubicBezTo>
                      <a:pt x="1" y="7"/>
                      <a:pt x="10" y="1"/>
                      <a:pt x="20" y="0"/>
                    </a:cubicBezTo>
                    <a:lnTo>
                      <a:pt x="22" y="4"/>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9" name="Freeform 6714">
                <a:extLst>
                  <a:ext uri="{FF2B5EF4-FFF2-40B4-BE49-F238E27FC236}">
                    <a16:creationId xmlns:a16="http://schemas.microsoft.com/office/drawing/2014/main" id="{848EAFC5-84DB-48A9-B48F-DB94C1C668DA}"/>
                  </a:ext>
                </a:extLst>
              </p:cNvPr>
              <p:cNvSpPr>
                <a:spLocks noEditPoints="1"/>
              </p:cNvSpPr>
              <p:nvPr/>
            </p:nvSpPr>
            <p:spPr bwMode="auto">
              <a:xfrm>
                <a:off x="6397626" y="3062288"/>
                <a:ext cx="26988" cy="14288"/>
              </a:xfrm>
              <a:custGeom>
                <a:avLst/>
                <a:gdLst>
                  <a:gd name="T0" fmla="*/ 1 w 23"/>
                  <a:gd name="T1" fmla="*/ 12 h 13"/>
                  <a:gd name="T2" fmla="*/ 0 w 23"/>
                  <a:gd name="T3" fmla="*/ 10 h 13"/>
                  <a:gd name="T4" fmla="*/ 0 w 23"/>
                  <a:gd name="T5" fmla="*/ 9 h 13"/>
                  <a:gd name="T6" fmla="*/ 7 w 23"/>
                  <a:gd name="T7" fmla="*/ 5 h 13"/>
                  <a:gd name="T8" fmla="*/ 20 w 23"/>
                  <a:gd name="T9" fmla="*/ 0 h 13"/>
                  <a:gd name="T10" fmla="*/ 20 w 23"/>
                  <a:gd name="T11" fmla="*/ 0 h 13"/>
                  <a:gd name="T12" fmla="*/ 22 w 23"/>
                  <a:gd name="T13" fmla="*/ 5 h 13"/>
                  <a:gd name="T14" fmla="*/ 22 w 23"/>
                  <a:gd name="T15" fmla="*/ 5 h 13"/>
                  <a:gd name="T16" fmla="*/ 22 w 23"/>
                  <a:gd name="T17" fmla="*/ 5 h 13"/>
                  <a:gd name="T18" fmla="*/ 23 w 23"/>
                  <a:gd name="T19" fmla="*/ 6 h 13"/>
                  <a:gd name="T20" fmla="*/ 22 w 23"/>
                  <a:gd name="T21" fmla="*/ 6 h 13"/>
                  <a:gd name="T22" fmla="*/ 2 w 23"/>
                  <a:gd name="T23" fmla="*/ 12 h 13"/>
                  <a:gd name="T24" fmla="*/ 1 w 23"/>
                  <a:gd name="T25" fmla="*/ 13 h 13"/>
                  <a:gd name="T26" fmla="*/ 1 w 23"/>
                  <a:gd name="T27" fmla="*/ 12 h 13"/>
                  <a:gd name="T28" fmla="*/ 7 w 23"/>
                  <a:gd name="T29" fmla="*/ 6 h 13"/>
                  <a:gd name="T30" fmla="*/ 1 w 23"/>
                  <a:gd name="T31" fmla="*/ 10 h 13"/>
                  <a:gd name="T32" fmla="*/ 1 w 23"/>
                  <a:gd name="T33" fmla="*/ 10 h 13"/>
                  <a:gd name="T34" fmla="*/ 1 w 23"/>
                  <a:gd name="T35" fmla="*/ 11 h 13"/>
                  <a:gd name="T36" fmla="*/ 21 w 23"/>
                  <a:gd name="T37" fmla="*/ 5 h 13"/>
                  <a:gd name="T38" fmla="*/ 19 w 23"/>
                  <a:gd name="T39" fmla="*/ 2 h 13"/>
                  <a:gd name="T40" fmla="*/ 7 w 23"/>
                  <a:gd name="T4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3">
                    <a:moveTo>
                      <a:pt x="1" y="12"/>
                    </a:moveTo>
                    <a:cubicBezTo>
                      <a:pt x="1" y="12"/>
                      <a:pt x="0" y="11"/>
                      <a:pt x="0" y="10"/>
                    </a:cubicBezTo>
                    <a:cubicBezTo>
                      <a:pt x="0" y="10"/>
                      <a:pt x="0" y="10"/>
                      <a:pt x="0" y="9"/>
                    </a:cubicBezTo>
                    <a:cubicBezTo>
                      <a:pt x="1" y="8"/>
                      <a:pt x="3" y="7"/>
                      <a:pt x="7" y="5"/>
                    </a:cubicBezTo>
                    <a:cubicBezTo>
                      <a:pt x="10" y="3"/>
                      <a:pt x="15" y="1"/>
                      <a:pt x="20" y="0"/>
                    </a:cubicBezTo>
                    <a:cubicBezTo>
                      <a:pt x="20" y="0"/>
                      <a:pt x="20" y="0"/>
                      <a:pt x="20" y="0"/>
                    </a:cubicBezTo>
                    <a:cubicBezTo>
                      <a:pt x="22" y="5"/>
                      <a:pt x="22" y="5"/>
                      <a:pt x="22" y="5"/>
                    </a:cubicBezTo>
                    <a:cubicBezTo>
                      <a:pt x="22" y="5"/>
                      <a:pt x="22" y="5"/>
                      <a:pt x="22" y="5"/>
                    </a:cubicBezTo>
                    <a:cubicBezTo>
                      <a:pt x="22" y="5"/>
                      <a:pt x="22" y="5"/>
                      <a:pt x="22" y="5"/>
                    </a:cubicBezTo>
                    <a:cubicBezTo>
                      <a:pt x="23" y="6"/>
                      <a:pt x="23" y="6"/>
                      <a:pt x="23" y="6"/>
                    </a:cubicBezTo>
                    <a:cubicBezTo>
                      <a:pt x="22" y="6"/>
                      <a:pt x="22" y="6"/>
                      <a:pt x="22" y="6"/>
                    </a:cubicBezTo>
                    <a:cubicBezTo>
                      <a:pt x="22" y="6"/>
                      <a:pt x="10" y="7"/>
                      <a:pt x="2" y="12"/>
                    </a:cubicBezTo>
                    <a:cubicBezTo>
                      <a:pt x="1" y="13"/>
                      <a:pt x="1" y="13"/>
                      <a:pt x="1" y="13"/>
                    </a:cubicBezTo>
                    <a:lnTo>
                      <a:pt x="1" y="12"/>
                    </a:lnTo>
                    <a:close/>
                    <a:moveTo>
                      <a:pt x="7" y="6"/>
                    </a:moveTo>
                    <a:cubicBezTo>
                      <a:pt x="4" y="8"/>
                      <a:pt x="1" y="9"/>
                      <a:pt x="1" y="10"/>
                    </a:cubicBezTo>
                    <a:cubicBezTo>
                      <a:pt x="1" y="10"/>
                      <a:pt x="1" y="10"/>
                      <a:pt x="1" y="10"/>
                    </a:cubicBezTo>
                    <a:cubicBezTo>
                      <a:pt x="1" y="11"/>
                      <a:pt x="1" y="11"/>
                      <a:pt x="1" y="11"/>
                    </a:cubicBezTo>
                    <a:cubicBezTo>
                      <a:pt x="9" y="6"/>
                      <a:pt x="18" y="5"/>
                      <a:pt x="21" y="5"/>
                    </a:cubicBezTo>
                    <a:cubicBezTo>
                      <a:pt x="19" y="2"/>
                      <a:pt x="19" y="2"/>
                      <a:pt x="19" y="2"/>
                    </a:cubicBezTo>
                    <a:cubicBezTo>
                      <a:pt x="15" y="2"/>
                      <a:pt x="10" y="4"/>
                      <a:pt x="7"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0" name="Freeform 6715">
                <a:extLst>
                  <a:ext uri="{FF2B5EF4-FFF2-40B4-BE49-F238E27FC236}">
                    <a16:creationId xmlns:a16="http://schemas.microsoft.com/office/drawing/2014/main" id="{9BB47802-614C-44FD-9DB5-4F5173A1AB42}"/>
                  </a:ext>
                </a:extLst>
              </p:cNvPr>
              <p:cNvSpPr/>
              <p:nvPr/>
            </p:nvSpPr>
            <p:spPr bwMode="auto">
              <a:xfrm>
                <a:off x="6400801" y="3065463"/>
                <a:ext cx="14288" cy="6350"/>
              </a:xfrm>
              <a:custGeom>
                <a:avLst/>
                <a:gdLst>
                  <a:gd name="T0" fmla="*/ 12 w 13"/>
                  <a:gd name="T1" fmla="*/ 0 h 6"/>
                  <a:gd name="T2" fmla="*/ 4 w 13"/>
                  <a:gd name="T3" fmla="*/ 3 h 6"/>
                  <a:gd name="T4" fmla="*/ 0 w 13"/>
                  <a:gd name="T5" fmla="*/ 5 h 6"/>
                  <a:gd name="T6" fmla="*/ 1 w 13"/>
                  <a:gd name="T7" fmla="*/ 6 h 6"/>
                  <a:gd name="T8" fmla="*/ 13 w 13"/>
                  <a:gd name="T9" fmla="*/ 1 h 6"/>
                  <a:gd name="T10" fmla="*/ 12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12" y="0"/>
                    </a:moveTo>
                    <a:cubicBezTo>
                      <a:pt x="9" y="1"/>
                      <a:pt x="6" y="2"/>
                      <a:pt x="4" y="3"/>
                    </a:cubicBezTo>
                    <a:cubicBezTo>
                      <a:pt x="3" y="4"/>
                      <a:pt x="1" y="4"/>
                      <a:pt x="0" y="5"/>
                    </a:cubicBezTo>
                    <a:cubicBezTo>
                      <a:pt x="0" y="5"/>
                      <a:pt x="0" y="6"/>
                      <a:pt x="1" y="6"/>
                    </a:cubicBezTo>
                    <a:cubicBezTo>
                      <a:pt x="3" y="4"/>
                      <a:pt x="8" y="2"/>
                      <a:pt x="13" y="1"/>
                    </a:cubicBezTo>
                    <a:cubicBezTo>
                      <a:pt x="12" y="1"/>
                      <a:pt x="12" y="0"/>
                      <a:pt x="12"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1" name="Freeform 6716">
                <a:extLst>
                  <a:ext uri="{FF2B5EF4-FFF2-40B4-BE49-F238E27FC236}">
                    <a16:creationId xmlns:a16="http://schemas.microsoft.com/office/drawing/2014/main" id="{8961BBDD-4372-41FB-A563-55DC946AFB52}"/>
                  </a:ext>
                </a:extLst>
              </p:cNvPr>
              <p:cNvSpPr/>
              <p:nvPr/>
            </p:nvSpPr>
            <p:spPr bwMode="auto">
              <a:xfrm>
                <a:off x="6400801" y="3065463"/>
                <a:ext cx="14288" cy="6350"/>
              </a:xfrm>
              <a:custGeom>
                <a:avLst/>
                <a:gdLst>
                  <a:gd name="T0" fmla="*/ 11 w 12"/>
                  <a:gd name="T1" fmla="*/ 0 h 5"/>
                  <a:gd name="T2" fmla="*/ 0 w 12"/>
                  <a:gd name="T3" fmla="*/ 4 h 5"/>
                  <a:gd name="T4" fmla="*/ 0 w 12"/>
                  <a:gd name="T5" fmla="*/ 4 h 5"/>
                  <a:gd name="T6" fmla="*/ 0 w 12"/>
                  <a:gd name="T7" fmla="*/ 5 h 5"/>
                  <a:gd name="T8" fmla="*/ 4 w 12"/>
                  <a:gd name="T9" fmla="*/ 3 h 5"/>
                  <a:gd name="T10" fmla="*/ 12 w 12"/>
                  <a:gd name="T11" fmla="*/ 0 h 5"/>
                  <a:gd name="T12" fmla="*/ 11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11" y="0"/>
                    </a:moveTo>
                    <a:cubicBezTo>
                      <a:pt x="7" y="1"/>
                      <a:pt x="3" y="3"/>
                      <a:pt x="0" y="4"/>
                    </a:cubicBezTo>
                    <a:cubicBezTo>
                      <a:pt x="0" y="4"/>
                      <a:pt x="0" y="4"/>
                      <a:pt x="0" y="4"/>
                    </a:cubicBezTo>
                    <a:cubicBezTo>
                      <a:pt x="0" y="5"/>
                      <a:pt x="0" y="5"/>
                      <a:pt x="0" y="5"/>
                    </a:cubicBezTo>
                    <a:cubicBezTo>
                      <a:pt x="1" y="4"/>
                      <a:pt x="3" y="4"/>
                      <a:pt x="4" y="3"/>
                    </a:cubicBezTo>
                    <a:cubicBezTo>
                      <a:pt x="6" y="2"/>
                      <a:pt x="9" y="1"/>
                      <a:pt x="12" y="0"/>
                    </a:cubicBezTo>
                    <a:lnTo>
                      <a:pt x="11" y="0"/>
                    </a:ln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2" name="Freeform 6717">
                <a:extLst>
                  <a:ext uri="{FF2B5EF4-FFF2-40B4-BE49-F238E27FC236}">
                    <a16:creationId xmlns:a16="http://schemas.microsoft.com/office/drawing/2014/main" id="{A7871EA3-28C8-4325-A158-8024167723C1}"/>
                  </a:ext>
                </a:extLst>
              </p:cNvPr>
              <p:cNvSpPr/>
              <p:nvPr/>
            </p:nvSpPr>
            <p:spPr bwMode="auto">
              <a:xfrm>
                <a:off x="6469063" y="3216275"/>
                <a:ext cx="100013" cy="58738"/>
              </a:xfrm>
              <a:custGeom>
                <a:avLst/>
                <a:gdLst>
                  <a:gd name="T0" fmla="*/ 82 w 84"/>
                  <a:gd name="T1" fmla="*/ 49 h 49"/>
                  <a:gd name="T2" fmla="*/ 0 w 84"/>
                  <a:gd name="T3" fmla="*/ 8 h 49"/>
                  <a:gd name="T4" fmla="*/ 1 w 84"/>
                  <a:gd name="T5" fmla="*/ 0 h 49"/>
                  <a:gd name="T6" fmla="*/ 84 w 84"/>
                  <a:gd name="T7" fmla="*/ 47 h 49"/>
                  <a:gd name="T8" fmla="*/ 82 w 84"/>
                  <a:gd name="T9" fmla="*/ 49 h 49"/>
                </a:gdLst>
                <a:ahLst/>
                <a:cxnLst>
                  <a:cxn ang="0">
                    <a:pos x="T0" y="T1"/>
                  </a:cxn>
                  <a:cxn ang="0">
                    <a:pos x="T2" y="T3"/>
                  </a:cxn>
                  <a:cxn ang="0">
                    <a:pos x="T4" y="T5"/>
                  </a:cxn>
                  <a:cxn ang="0">
                    <a:pos x="T6" y="T7"/>
                  </a:cxn>
                  <a:cxn ang="0">
                    <a:pos x="T8" y="T9"/>
                  </a:cxn>
                </a:cxnLst>
                <a:rect l="0" t="0" r="r" b="b"/>
                <a:pathLst>
                  <a:path w="84" h="49">
                    <a:moveTo>
                      <a:pt x="82" y="49"/>
                    </a:moveTo>
                    <a:cubicBezTo>
                      <a:pt x="82" y="49"/>
                      <a:pt x="37" y="13"/>
                      <a:pt x="0" y="8"/>
                    </a:cubicBezTo>
                    <a:cubicBezTo>
                      <a:pt x="1" y="0"/>
                      <a:pt x="1" y="0"/>
                      <a:pt x="1" y="0"/>
                    </a:cubicBezTo>
                    <a:cubicBezTo>
                      <a:pt x="1" y="0"/>
                      <a:pt x="51" y="16"/>
                      <a:pt x="84" y="47"/>
                    </a:cubicBezTo>
                    <a:lnTo>
                      <a:pt x="82" y="4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3" name="Freeform 6718">
                <a:extLst>
                  <a:ext uri="{FF2B5EF4-FFF2-40B4-BE49-F238E27FC236}">
                    <a16:creationId xmlns:a16="http://schemas.microsoft.com/office/drawing/2014/main" id="{72781F58-CF83-471B-8860-1234CA15E073}"/>
                  </a:ext>
                </a:extLst>
              </p:cNvPr>
              <p:cNvSpPr>
                <a:spLocks noEditPoints="1"/>
              </p:cNvSpPr>
              <p:nvPr/>
            </p:nvSpPr>
            <p:spPr bwMode="auto">
              <a:xfrm>
                <a:off x="6467476" y="3214688"/>
                <a:ext cx="103188" cy="61913"/>
              </a:xfrm>
              <a:custGeom>
                <a:avLst/>
                <a:gdLst>
                  <a:gd name="T0" fmla="*/ 86 w 86"/>
                  <a:gd name="T1" fmla="*/ 47 h 51"/>
                  <a:gd name="T2" fmla="*/ 83 w 86"/>
                  <a:gd name="T3" fmla="*/ 51 h 51"/>
                  <a:gd name="T4" fmla="*/ 83 w 86"/>
                  <a:gd name="T5" fmla="*/ 51 h 51"/>
                  <a:gd name="T6" fmla="*/ 56 w 86"/>
                  <a:gd name="T7" fmla="*/ 32 h 51"/>
                  <a:gd name="T8" fmla="*/ 1 w 86"/>
                  <a:gd name="T9" fmla="*/ 10 h 51"/>
                  <a:gd name="T10" fmla="*/ 0 w 86"/>
                  <a:gd name="T11" fmla="*/ 10 h 51"/>
                  <a:gd name="T12" fmla="*/ 1 w 86"/>
                  <a:gd name="T13" fmla="*/ 0 h 51"/>
                  <a:gd name="T14" fmla="*/ 2 w 86"/>
                  <a:gd name="T15" fmla="*/ 0 h 51"/>
                  <a:gd name="T16" fmla="*/ 86 w 86"/>
                  <a:gd name="T17" fmla="*/ 47 h 51"/>
                  <a:gd name="T18" fmla="*/ 83 w 86"/>
                  <a:gd name="T19" fmla="*/ 50 h 51"/>
                  <a:gd name="T20" fmla="*/ 83 w 86"/>
                  <a:gd name="T21" fmla="*/ 50 h 51"/>
                  <a:gd name="T22" fmla="*/ 83 w 86"/>
                  <a:gd name="T23" fmla="*/ 49 h 51"/>
                  <a:gd name="T24" fmla="*/ 84 w 86"/>
                  <a:gd name="T25" fmla="*/ 48 h 51"/>
                  <a:gd name="T26" fmla="*/ 31 w 86"/>
                  <a:gd name="T27" fmla="*/ 13 h 51"/>
                  <a:gd name="T28" fmla="*/ 2 w 86"/>
                  <a:gd name="T29" fmla="*/ 2 h 51"/>
                  <a:gd name="T30" fmla="*/ 2 w 86"/>
                  <a:gd name="T31" fmla="*/ 9 h 51"/>
                  <a:gd name="T32" fmla="*/ 83 w 86"/>
                  <a:gd name="T33"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51">
                    <a:moveTo>
                      <a:pt x="86" y="47"/>
                    </a:moveTo>
                    <a:cubicBezTo>
                      <a:pt x="83" y="51"/>
                      <a:pt x="83" y="51"/>
                      <a:pt x="83" y="51"/>
                    </a:cubicBezTo>
                    <a:cubicBezTo>
                      <a:pt x="83" y="51"/>
                      <a:pt x="83" y="51"/>
                      <a:pt x="83" y="51"/>
                    </a:cubicBezTo>
                    <a:cubicBezTo>
                      <a:pt x="83" y="51"/>
                      <a:pt x="72" y="42"/>
                      <a:pt x="56" y="32"/>
                    </a:cubicBezTo>
                    <a:cubicBezTo>
                      <a:pt x="40" y="23"/>
                      <a:pt x="19" y="12"/>
                      <a:pt x="1" y="10"/>
                    </a:cubicBezTo>
                    <a:cubicBezTo>
                      <a:pt x="0" y="10"/>
                      <a:pt x="0" y="10"/>
                      <a:pt x="0" y="10"/>
                    </a:cubicBezTo>
                    <a:cubicBezTo>
                      <a:pt x="1" y="0"/>
                      <a:pt x="1" y="0"/>
                      <a:pt x="1" y="0"/>
                    </a:cubicBezTo>
                    <a:cubicBezTo>
                      <a:pt x="2" y="0"/>
                      <a:pt x="2" y="0"/>
                      <a:pt x="2" y="0"/>
                    </a:cubicBezTo>
                    <a:cubicBezTo>
                      <a:pt x="2" y="0"/>
                      <a:pt x="52" y="16"/>
                      <a:pt x="86" y="47"/>
                    </a:cubicBezTo>
                    <a:close/>
                    <a:moveTo>
                      <a:pt x="83" y="50"/>
                    </a:moveTo>
                    <a:cubicBezTo>
                      <a:pt x="83" y="50"/>
                      <a:pt x="83" y="50"/>
                      <a:pt x="83" y="50"/>
                    </a:cubicBezTo>
                    <a:close/>
                    <a:moveTo>
                      <a:pt x="83" y="49"/>
                    </a:moveTo>
                    <a:cubicBezTo>
                      <a:pt x="84" y="48"/>
                      <a:pt x="84" y="48"/>
                      <a:pt x="84" y="48"/>
                    </a:cubicBezTo>
                    <a:cubicBezTo>
                      <a:pt x="68" y="33"/>
                      <a:pt x="47" y="21"/>
                      <a:pt x="31" y="13"/>
                    </a:cubicBezTo>
                    <a:cubicBezTo>
                      <a:pt x="16" y="7"/>
                      <a:pt x="5" y="3"/>
                      <a:pt x="2" y="2"/>
                    </a:cubicBezTo>
                    <a:cubicBezTo>
                      <a:pt x="2" y="9"/>
                      <a:pt x="2" y="9"/>
                      <a:pt x="2" y="9"/>
                    </a:cubicBezTo>
                    <a:cubicBezTo>
                      <a:pt x="37" y="14"/>
                      <a:pt x="78" y="46"/>
                      <a:pt x="83" y="4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4" name="Freeform 6719">
                <a:extLst>
                  <a:ext uri="{FF2B5EF4-FFF2-40B4-BE49-F238E27FC236}">
                    <a16:creationId xmlns:a16="http://schemas.microsoft.com/office/drawing/2014/main" id="{417628FD-EF00-4BF2-B0B5-0AF3233082EB}"/>
                  </a:ext>
                </a:extLst>
              </p:cNvPr>
              <p:cNvSpPr>
                <a:spLocks noEditPoints="1"/>
              </p:cNvSpPr>
              <p:nvPr/>
            </p:nvSpPr>
            <p:spPr bwMode="auto">
              <a:xfrm>
                <a:off x="6481763" y="3222625"/>
                <a:ext cx="85725" cy="49213"/>
              </a:xfrm>
              <a:custGeom>
                <a:avLst/>
                <a:gdLst>
                  <a:gd name="T0" fmla="*/ 65 w 71"/>
                  <a:gd name="T1" fmla="*/ 35 h 41"/>
                  <a:gd name="T2" fmla="*/ 63 w 71"/>
                  <a:gd name="T3" fmla="*/ 36 h 41"/>
                  <a:gd name="T4" fmla="*/ 70 w 71"/>
                  <a:gd name="T5" fmla="*/ 41 h 41"/>
                  <a:gd name="T6" fmla="*/ 71 w 71"/>
                  <a:gd name="T7" fmla="*/ 40 h 41"/>
                  <a:gd name="T8" fmla="*/ 65 w 71"/>
                  <a:gd name="T9" fmla="*/ 35 h 41"/>
                  <a:gd name="T10" fmla="*/ 20 w 71"/>
                  <a:gd name="T11" fmla="*/ 10 h 41"/>
                  <a:gd name="T12" fmla="*/ 20 w 71"/>
                  <a:gd name="T13" fmla="*/ 10 h 41"/>
                  <a:gd name="T14" fmla="*/ 22 w 71"/>
                  <a:gd name="T15" fmla="*/ 12 h 41"/>
                  <a:gd name="T16" fmla="*/ 53 w 71"/>
                  <a:gd name="T17" fmla="*/ 29 h 41"/>
                  <a:gd name="T18" fmla="*/ 56 w 71"/>
                  <a:gd name="T19" fmla="*/ 29 h 41"/>
                  <a:gd name="T20" fmla="*/ 39 w 71"/>
                  <a:gd name="T21" fmla="*/ 18 h 41"/>
                  <a:gd name="T22" fmla="*/ 20 w 71"/>
                  <a:gd name="T23" fmla="*/ 10 h 41"/>
                  <a:gd name="T24" fmla="*/ 2 w 71"/>
                  <a:gd name="T25" fmla="*/ 0 h 41"/>
                  <a:gd name="T26" fmla="*/ 0 w 71"/>
                  <a:gd name="T27" fmla="*/ 0 h 41"/>
                  <a:gd name="T28" fmla="*/ 1 w 71"/>
                  <a:gd name="T29" fmla="*/ 2 h 41"/>
                  <a:gd name="T30" fmla="*/ 1 w 71"/>
                  <a:gd name="T31" fmla="*/ 3 h 41"/>
                  <a:gd name="T32" fmla="*/ 8 w 71"/>
                  <a:gd name="T33" fmla="*/ 6 h 41"/>
                  <a:gd name="T34" fmla="*/ 6 w 71"/>
                  <a:gd name="T35" fmla="*/ 2 h 41"/>
                  <a:gd name="T36" fmla="*/ 2 w 71"/>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41">
                    <a:moveTo>
                      <a:pt x="65" y="35"/>
                    </a:moveTo>
                    <a:cubicBezTo>
                      <a:pt x="64" y="35"/>
                      <a:pt x="64" y="36"/>
                      <a:pt x="63" y="36"/>
                    </a:cubicBezTo>
                    <a:cubicBezTo>
                      <a:pt x="65" y="38"/>
                      <a:pt x="67" y="39"/>
                      <a:pt x="70" y="41"/>
                    </a:cubicBezTo>
                    <a:cubicBezTo>
                      <a:pt x="71" y="40"/>
                      <a:pt x="71" y="40"/>
                      <a:pt x="71" y="40"/>
                    </a:cubicBezTo>
                    <a:cubicBezTo>
                      <a:pt x="69" y="38"/>
                      <a:pt x="67" y="37"/>
                      <a:pt x="65" y="35"/>
                    </a:cubicBezTo>
                    <a:close/>
                    <a:moveTo>
                      <a:pt x="20" y="10"/>
                    </a:moveTo>
                    <a:cubicBezTo>
                      <a:pt x="20" y="10"/>
                      <a:pt x="20" y="10"/>
                      <a:pt x="20" y="10"/>
                    </a:cubicBezTo>
                    <a:cubicBezTo>
                      <a:pt x="21" y="11"/>
                      <a:pt x="21" y="11"/>
                      <a:pt x="22" y="12"/>
                    </a:cubicBezTo>
                    <a:cubicBezTo>
                      <a:pt x="31" y="16"/>
                      <a:pt x="42" y="22"/>
                      <a:pt x="53" y="29"/>
                    </a:cubicBezTo>
                    <a:cubicBezTo>
                      <a:pt x="54" y="29"/>
                      <a:pt x="55" y="29"/>
                      <a:pt x="56" y="29"/>
                    </a:cubicBezTo>
                    <a:cubicBezTo>
                      <a:pt x="50" y="25"/>
                      <a:pt x="44" y="21"/>
                      <a:pt x="39" y="18"/>
                    </a:cubicBezTo>
                    <a:cubicBezTo>
                      <a:pt x="32" y="17"/>
                      <a:pt x="26" y="14"/>
                      <a:pt x="20" y="10"/>
                    </a:cubicBezTo>
                    <a:close/>
                    <a:moveTo>
                      <a:pt x="2" y="0"/>
                    </a:moveTo>
                    <a:cubicBezTo>
                      <a:pt x="1" y="0"/>
                      <a:pt x="1" y="0"/>
                      <a:pt x="0" y="0"/>
                    </a:cubicBezTo>
                    <a:cubicBezTo>
                      <a:pt x="0" y="1"/>
                      <a:pt x="1" y="2"/>
                      <a:pt x="1" y="2"/>
                    </a:cubicBezTo>
                    <a:cubicBezTo>
                      <a:pt x="1" y="3"/>
                      <a:pt x="1" y="3"/>
                      <a:pt x="1" y="3"/>
                    </a:cubicBezTo>
                    <a:cubicBezTo>
                      <a:pt x="3" y="4"/>
                      <a:pt x="6" y="5"/>
                      <a:pt x="8" y="6"/>
                    </a:cubicBezTo>
                    <a:cubicBezTo>
                      <a:pt x="7" y="5"/>
                      <a:pt x="7" y="3"/>
                      <a:pt x="6" y="2"/>
                    </a:cubicBezTo>
                    <a:cubicBezTo>
                      <a:pt x="5" y="1"/>
                      <a:pt x="3" y="1"/>
                      <a:pt x="2"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5" name="Freeform 6720">
                <a:extLst>
                  <a:ext uri="{FF2B5EF4-FFF2-40B4-BE49-F238E27FC236}">
                    <a16:creationId xmlns:a16="http://schemas.microsoft.com/office/drawing/2014/main" id="{19D80510-9749-45E8-8C4A-850B41826347}"/>
                  </a:ext>
                </a:extLst>
              </p:cNvPr>
              <p:cNvSpPr>
                <a:spLocks noEditPoints="1"/>
              </p:cNvSpPr>
              <p:nvPr/>
            </p:nvSpPr>
            <p:spPr bwMode="auto">
              <a:xfrm>
                <a:off x="6484938" y="3222625"/>
                <a:ext cx="82550" cy="47625"/>
              </a:xfrm>
              <a:custGeom>
                <a:avLst/>
                <a:gdLst>
                  <a:gd name="T0" fmla="*/ 64 w 69"/>
                  <a:gd name="T1" fmla="*/ 35 h 40"/>
                  <a:gd name="T2" fmla="*/ 63 w 69"/>
                  <a:gd name="T3" fmla="*/ 35 h 40"/>
                  <a:gd name="T4" fmla="*/ 69 w 69"/>
                  <a:gd name="T5" fmla="*/ 40 h 40"/>
                  <a:gd name="T6" fmla="*/ 69 w 69"/>
                  <a:gd name="T7" fmla="*/ 39 h 40"/>
                  <a:gd name="T8" fmla="*/ 64 w 69"/>
                  <a:gd name="T9" fmla="*/ 35 h 40"/>
                  <a:gd name="T10" fmla="*/ 37 w 69"/>
                  <a:gd name="T11" fmla="*/ 18 h 40"/>
                  <a:gd name="T12" fmla="*/ 54 w 69"/>
                  <a:gd name="T13" fmla="*/ 29 h 40"/>
                  <a:gd name="T14" fmla="*/ 55 w 69"/>
                  <a:gd name="T15" fmla="*/ 28 h 40"/>
                  <a:gd name="T16" fmla="*/ 39 w 69"/>
                  <a:gd name="T17" fmla="*/ 18 h 40"/>
                  <a:gd name="T18" fmla="*/ 37 w 69"/>
                  <a:gd name="T19" fmla="*/ 18 h 40"/>
                  <a:gd name="T20" fmla="*/ 1 w 69"/>
                  <a:gd name="T21" fmla="*/ 0 h 40"/>
                  <a:gd name="T22" fmla="*/ 0 w 69"/>
                  <a:gd name="T23" fmla="*/ 0 h 40"/>
                  <a:gd name="T24" fmla="*/ 4 w 69"/>
                  <a:gd name="T25" fmla="*/ 2 h 40"/>
                  <a:gd name="T26" fmla="*/ 3 w 69"/>
                  <a:gd name="T27" fmla="*/ 1 h 40"/>
                  <a:gd name="T28" fmla="*/ 1 w 69"/>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40">
                    <a:moveTo>
                      <a:pt x="64" y="35"/>
                    </a:moveTo>
                    <a:cubicBezTo>
                      <a:pt x="63" y="35"/>
                      <a:pt x="63" y="35"/>
                      <a:pt x="63" y="35"/>
                    </a:cubicBezTo>
                    <a:cubicBezTo>
                      <a:pt x="65" y="37"/>
                      <a:pt x="67" y="38"/>
                      <a:pt x="69" y="40"/>
                    </a:cubicBezTo>
                    <a:cubicBezTo>
                      <a:pt x="69" y="39"/>
                      <a:pt x="69" y="39"/>
                      <a:pt x="69" y="39"/>
                    </a:cubicBezTo>
                    <a:cubicBezTo>
                      <a:pt x="67" y="38"/>
                      <a:pt x="66" y="36"/>
                      <a:pt x="64" y="35"/>
                    </a:cubicBezTo>
                    <a:close/>
                    <a:moveTo>
                      <a:pt x="37" y="18"/>
                    </a:moveTo>
                    <a:cubicBezTo>
                      <a:pt x="42" y="21"/>
                      <a:pt x="48" y="25"/>
                      <a:pt x="54" y="29"/>
                    </a:cubicBezTo>
                    <a:cubicBezTo>
                      <a:pt x="54" y="29"/>
                      <a:pt x="55" y="28"/>
                      <a:pt x="55" y="28"/>
                    </a:cubicBezTo>
                    <a:cubicBezTo>
                      <a:pt x="50" y="25"/>
                      <a:pt x="44" y="21"/>
                      <a:pt x="39" y="18"/>
                    </a:cubicBezTo>
                    <a:cubicBezTo>
                      <a:pt x="38" y="18"/>
                      <a:pt x="37" y="18"/>
                      <a:pt x="37" y="18"/>
                    </a:cubicBezTo>
                    <a:close/>
                    <a:moveTo>
                      <a:pt x="1" y="0"/>
                    </a:moveTo>
                    <a:cubicBezTo>
                      <a:pt x="0" y="0"/>
                      <a:pt x="0" y="0"/>
                      <a:pt x="0" y="0"/>
                    </a:cubicBezTo>
                    <a:cubicBezTo>
                      <a:pt x="1" y="1"/>
                      <a:pt x="3" y="1"/>
                      <a:pt x="4" y="2"/>
                    </a:cubicBezTo>
                    <a:cubicBezTo>
                      <a:pt x="3" y="1"/>
                      <a:pt x="3" y="1"/>
                      <a:pt x="3" y="1"/>
                    </a:cubicBezTo>
                    <a:cubicBezTo>
                      <a:pt x="3" y="1"/>
                      <a:pt x="2" y="0"/>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6" name="Freeform 6721">
                <a:extLst>
                  <a:ext uri="{FF2B5EF4-FFF2-40B4-BE49-F238E27FC236}">
                    <a16:creationId xmlns:a16="http://schemas.microsoft.com/office/drawing/2014/main" id="{53E55F0C-DC73-4750-AF4A-BA629A0ACD40}"/>
                  </a:ext>
                </a:extLst>
              </p:cNvPr>
              <p:cNvSpPr/>
              <p:nvPr/>
            </p:nvSpPr>
            <p:spPr bwMode="auto">
              <a:xfrm>
                <a:off x="6477001" y="3198813"/>
                <a:ext cx="95250" cy="44450"/>
              </a:xfrm>
              <a:custGeom>
                <a:avLst/>
                <a:gdLst>
                  <a:gd name="T0" fmla="*/ 80 w 81"/>
                  <a:gd name="T1" fmla="*/ 37 h 37"/>
                  <a:gd name="T2" fmla="*/ 0 w 81"/>
                  <a:gd name="T3" fmla="*/ 8 h 37"/>
                  <a:gd name="T4" fmla="*/ 0 w 81"/>
                  <a:gd name="T5" fmla="*/ 0 h 37"/>
                  <a:gd name="T6" fmla="*/ 81 w 81"/>
                  <a:gd name="T7" fmla="*/ 32 h 37"/>
                  <a:gd name="T8" fmla="*/ 80 w 81"/>
                  <a:gd name="T9" fmla="*/ 37 h 37"/>
                </a:gdLst>
                <a:ahLst/>
                <a:cxnLst>
                  <a:cxn ang="0">
                    <a:pos x="T0" y="T1"/>
                  </a:cxn>
                  <a:cxn ang="0">
                    <a:pos x="T2" y="T3"/>
                  </a:cxn>
                  <a:cxn ang="0">
                    <a:pos x="T4" y="T5"/>
                  </a:cxn>
                  <a:cxn ang="0">
                    <a:pos x="T6" y="T7"/>
                  </a:cxn>
                  <a:cxn ang="0">
                    <a:pos x="T8" y="T9"/>
                  </a:cxn>
                </a:cxnLst>
                <a:rect l="0" t="0" r="r" b="b"/>
                <a:pathLst>
                  <a:path w="81" h="37">
                    <a:moveTo>
                      <a:pt x="80" y="37"/>
                    </a:moveTo>
                    <a:cubicBezTo>
                      <a:pt x="42" y="11"/>
                      <a:pt x="0" y="8"/>
                      <a:pt x="0" y="8"/>
                    </a:cubicBezTo>
                    <a:cubicBezTo>
                      <a:pt x="0" y="0"/>
                      <a:pt x="0" y="0"/>
                      <a:pt x="0" y="0"/>
                    </a:cubicBezTo>
                    <a:cubicBezTo>
                      <a:pt x="48" y="8"/>
                      <a:pt x="81" y="32"/>
                      <a:pt x="81" y="32"/>
                    </a:cubicBezTo>
                    <a:lnTo>
                      <a:pt x="80" y="3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7" name="Freeform 6722">
                <a:extLst>
                  <a:ext uri="{FF2B5EF4-FFF2-40B4-BE49-F238E27FC236}">
                    <a16:creationId xmlns:a16="http://schemas.microsoft.com/office/drawing/2014/main" id="{DFF34B94-0EEB-4B99-AA0B-95C7A2BE49A2}"/>
                  </a:ext>
                </a:extLst>
              </p:cNvPr>
              <p:cNvSpPr>
                <a:spLocks noEditPoints="1"/>
              </p:cNvSpPr>
              <p:nvPr/>
            </p:nvSpPr>
            <p:spPr bwMode="auto">
              <a:xfrm>
                <a:off x="6475413" y="3197225"/>
                <a:ext cx="98425" cy="46038"/>
              </a:xfrm>
              <a:custGeom>
                <a:avLst/>
                <a:gdLst>
                  <a:gd name="T0" fmla="*/ 83 w 83"/>
                  <a:gd name="T1" fmla="*/ 33 h 39"/>
                  <a:gd name="T2" fmla="*/ 82 w 83"/>
                  <a:gd name="T3" fmla="*/ 39 h 39"/>
                  <a:gd name="T4" fmla="*/ 81 w 83"/>
                  <a:gd name="T5" fmla="*/ 38 h 39"/>
                  <a:gd name="T6" fmla="*/ 27 w 83"/>
                  <a:gd name="T7" fmla="*/ 14 h 39"/>
                  <a:gd name="T8" fmla="*/ 1 w 83"/>
                  <a:gd name="T9" fmla="*/ 10 h 39"/>
                  <a:gd name="T10" fmla="*/ 0 w 83"/>
                  <a:gd name="T11" fmla="*/ 10 h 39"/>
                  <a:gd name="T12" fmla="*/ 1 w 83"/>
                  <a:gd name="T13" fmla="*/ 0 h 39"/>
                  <a:gd name="T14" fmla="*/ 2 w 83"/>
                  <a:gd name="T15" fmla="*/ 0 h 39"/>
                  <a:gd name="T16" fmla="*/ 83 w 83"/>
                  <a:gd name="T17" fmla="*/ 33 h 39"/>
                  <a:gd name="T18" fmla="*/ 81 w 83"/>
                  <a:gd name="T19" fmla="*/ 38 h 39"/>
                  <a:gd name="T20" fmla="*/ 81 w 83"/>
                  <a:gd name="T21" fmla="*/ 38 h 39"/>
                  <a:gd name="T22" fmla="*/ 81 w 83"/>
                  <a:gd name="T23" fmla="*/ 37 h 39"/>
                  <a:gd name="T24" fmla="*/ 82 w 83"/>
                  <a:gd name="T25" fmla="*/ 33 h 39"/>
                  <a:gd name="T26" fmla="*/ 60 w 83"/>
                  <a:gd name="T27" fmla="*/ 21 h 39"/>
                  <a:gd name="T28" fmla="*/ 2 w 83"/>
                  <a:gd name="T29" fmla="*/ 1 h 39"/>
                  <a:gd name="T30" fmla="*/ 1 w 83"/>
                  <a:gd name="T31" fmla="*/ 8 h 39"/>
                  <a:gd name="T32" fmla="*/ 81 w 83"/>
                  <a:gd name="T3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39">
                    <a:moveTo>
                      <a:pt x="83" y="33"/>
                    </a:moveTo>
                    <a:cubicBezTo>
                      <a:pt x="82" y="39"/>
                      <a:pt x="82" y="39"/>
                      <a:pt x="82" y="39"/>
                    </a:cubicBezTo>
                    <a:cubicBezTo>
                      <a:pt x="81" y="38"/>
                      <a:pt x="81" y="38"/>
                      <a:pt x="81" y="38"/>
                    </a:cubicBezTo>
                    <a:cubicBezTo>
                      <a:pt x="62" y="26"/>
                      <a:pt x="42" y="18"/>
                      <a:pt x="27" y="14"/>
                    </a:cubicBezTo>
                    <a:cubicBezTo>
                      <a:pt x="11" y="10"/>
                      <a:pt x="1" y="10"/>
                      <a:pt x="1" y="10"/>
                    </a:cubicBezTo>
                    <a:cubicBezTo>
                      <a:pt x="0" y="10"/>
                      <a:pt x="0" y="10"/>
                      <a:pt x="0" y="10"/>
                    </a:cubicBezTo>
                    <a:cubicBezTo>
                      <a:pt x="1" y="0"/>
                      <a:pt x="1" y="0"/>
                      <a:pt x="1" y="0"/>
                    </a:cubicBezTo>
                    <a:cubicBezTo>
                      <a:pt x="2" y="0"/>
                      <a:pt x="2" y="0"/>
                      <a:pt x="2" y="0"/>
                    </a:cubicBezTo>
                    <a:cubicBezTo>
                      <a:pt x="49" y="8"/>
                      <a:pt x="83" y="33"/>
                      <a:pt x="83" y="33"/>
                    </a:cubicBezTo>
                    <a:close/>
                    <a:moveTo>
                      <a:pt x="81" y="38"/>
                    </a:moveTo>
                    <a:cubicBezTo>
                      <a:pt x="81" y="38"/>
                      <a:pt x="81" y="38"/>
                      <a:pt x="81" y="38"/>
                    </a:cubicBezTo>
                    <a:close/>
                    <a:moveTo>
                      <a:pt x="81" y="37"/>
                    </a:moveTo>
                    <a:cubicBezTo>
                      <a:pt x="82" y="33"/>
                      <a:pt x="82" y="33"/>
                      <a:pt x="82" y="33"/>
                    </a:cubicBezTo>
                    <a:cubicBezTo>
                      <a:pt x="80" y="32"/>
                      <a:pt x="72" y="27"/>
                      <a:pt x="60" y="21"/>
                    </a:cubicBezTo>
                    <a:cubicBezTo>
                      <a:pt x="45" y="14"/>
                      <a:pt x="25" y="6"/>
                      <a:pt x="2" y="1"/>
                    </a:cubicBezTo>
                    <a:cubicBezTo>
                      <a:pt x="1" y="8"/>
                      <a:pt x="1" y="8"/>
                      <a:pt x="1" y="8"/>
                    </a:cubicBezTo>
                    <a:cubicBezTo>
                      <a:pt x="7" y="9"/>
                      <a:pt x="46" y="13"/>
                      <a:pt x="81" y="37"/>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8" name="Freeform 6723">
                <a:extLst>
                  <a:ext uri="{FF2B5EF4-FFF2-40B4-BE49-F238E27FC236}">
                    <a16:creationId xmlns:a16="http://schemas.microsoft.com/office/drawing/2014/main" id="{4E501B02-D13A-41D4-B278-C879C861C5D4}"/>
                  </a:ext>
                </a:extLst>
              </p:cNvPr>
              <p:cNvSpPr>
                <a:spLocks noEditPoints="1"/>
              </p:cNvSpPr>
              <p:nvPr/>
            </p:nvSpPr>
            <p:spPr bwMode="auto">
              <a:xfrm>
                <a:off x="6483351" y="3200400"/>
                <a:ext cx="88900" cy="38100"/>
              </a:xfrm>
              <a:custGeom>
                <a:avLst/>
                <a:gdLst>
                  <a:gd name="T0" fmla="*/ 67 w 74"/>
                  <a:gd name="T1" fmla="*/ 26 h 32"/>
                  <a:gd name="T2" fmla="*/ 65 w 74"/>
                  <a:gd name="T3" fmla="*/ 27 h 32"/>
                  <a:gd name="T4" fmla="*/ 73 w 74"/>
                  <a:gd name="T5" fmla="*/ 32 h 32"/>
                  <a:gd name="T6" fmla="*/ 74 w 74"/>
                  <a:gd name="T7" fmla="*/ 31 h 32"/>
                  <a:gd name="T8" fmla="*/ 67 w 74"/>
                  <a:gd name="T9" fmla="*/ 26 h 32"/>
                  <a:gd name="T10" fmla="*/ 41 w 74"/>
                  <a:gd name="T11" fmla="*/ 13 h 32"/>
                  <a:gd name="T12" fmla="*/ 36 w 74"/>
                  <a:gd name="T13" fmla="*/ 14 h 32"/>
                  <a:gd name="T14" fmla="*/ 55 w 74"/>
                  <a:gd name="T15" fmla="*/ 22 h 32"/>
                  <a:gd name="T16" fmla="*/ 57 w 74"/>
                  <a:gd name="T17" fmla="*/ 21 h 32"/>
                  <a:gd name="T18" fmla="*/ 53 w 74"/>
                  <a:gd name="T19" fmla="*/ 19 h 32"/>
                  <a:gd name="T20" fmla="*/ 41 w 74"/>
                  <a:gd name="T21" fmla="*/ 13 h 32"/>
                  <a:gd name="T22" fmla="*/ 0 w 74"/>
                  <a:gd name="T23" fmla="*/ 0 h 32"/>
                  <a:gd name="T24" fmla="*/ 3 w 74"/>
                  <a:gd name="T25" fmla="*/ 4 h 32"/>
                  <a:gd name="T26" fmla="*/ 9 w 74"/>
                  <a:gd name="T27" fmla="*/ 5 h 32"/>
                  <a:gd name="T28" fmla="*/ 3 w 74"/>
                  <a:gd name="T29" fmla="*/ 1 h 32"/>
                  <a:gd name="T30" fmla="*/ 0 w 74"/>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32">
                    <a:moveTo>
                      <a:pt x="67" y="26"/>
                    </a:moveTo>
                    <a:cubicBezTo>
                      <a:pt x="66" y="27"/>
                      <a:pt x="66" y="27"/>
                      <a:pt x="65" y="27"/>
                    </a:cubicBezTo>
                    <a:cubicBezTo>
                      <a:pt x="68" y="29"/>
                      <a:pt x="71" y="31"/>
                      <a:pt x="73" y="32"/>
                    </a:cubicBezTo>
                    <a:cubicBezTo>
                      <a:pt x="73" y="32"/>
                      <a:pt x="73" y="31"/>
                      <a:pt x="74" y="31"/>
                    </a:cubicBezTo>
                    <a:cubicBezTo>
                      <a:pt x="72" y="30"/>
                      <a:pt x="70" y="28"/>
                      <a:pt x="67" y="26"/>
                    </a:cubicBezTo>
                    <a:close/>
                    <a:moveTo>
                      <a:pt x="41" y="13"/>
                    </a:moveTo>
                    <a:cubicBezTo>
                      <a:pt x="39" y="14"/>
                      <a:pt x="37" y="14"/>
                      <a:pt x="36" y="14"/>
                    </a:cubicBezTo>
                    <a:cubicBezTo>
                      <a:pt x="43" y="17"/>
                      <a:pt x="50" y="20"/>
                      <a:pt x="55" y="22"/>
                    </a:cubicBezTo>
                    <a:cubicBezTo>
                      <a:pt x="56" y="22"/>
                      <a:pt x="57" y="22"/>
                      <a:pt x="57" y="21"/>
                    </a:cubicBezTo>
                    <a:cubicBezTo>
                      <a:pt x="56" y="20"/>
                      <a:pt x="54" y="19"/>
                      <a:pt x="53" y="19"/>
                    </a:cubicBezTo>
                    <a:cubicBezTo>
                      <a:pt x="49" y="17"/>
                      <a:pt x="45" y="15"/>
                      <a:pt x="41" y="13"/>
                    </a:cubicBezTo>
                    <a:close/>
                    <a:moveTo>
                      <a:pt x="0" y="0"/>
                    </a:moveTo>
                    <a:cubicBezTo>
                      <a:pt x="1" y="1"/>
                      <a:pt x="2" y="3"/>
                      <a:pt x="3" y="4"/>
                    </a:cubicBezTo>
                    <a:cubicBezTo>
                      <a:pt x="5" y="4"/>
                      <a:pt x="7" y="5"/>
                      <a:pt x="9" y="5"/>
                    </a:cubicBezTo>
                    <a:cubicBezTo>
                      <a:pt x="7" y="4"/>
                      <a:pt x="5" y="3"/>
                      <a:pt x="3" y="1"/>
                    </a:cubicBezTo>
                    <a:cubicBezTo>
                      <a:pt x="2" y="1"/>
                      <a:pt x="1" y="1"/>
                      <a:pt x="0"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9" name="Freeform 6724">
                <a:extLst>
                  <a:ext uri="{FF2B5EF4-FFF2-40B4-BE49-F238E27FC236}">
                    <a16:creationId xmlns:a16="http://schemas.microsoft.com/office/drawing/2014/main" id="{862D2FF1-D00D-4120-9F18-79467D09CDF2}"/>
                  </a:ext>
                </a:extLst>
              </p:cNvPr>
              <p:cNvSpPr>
                <a:spLocks noEditPoints="1"/>
              </p:cNvSpPr>
              <p:nvPr/>
            </p:nvSpPr>
            <p:spPr bwMode="auto">
              <a:xfrm>
                <a:off x="6483351" y="3200400"/>
                <a:ext cx="88900" cy="36513"/>
              </a:xfrm>
              <a:custGeom>
                <a:avLst/>
                <a:gdLst>
                  <a:gd name="T0" fmla="*/ 67 w 74"/>
                  <a:gd name="T1" fmla="*/ 26 h 31"/>
                  <a:gd name="T2" fmla="*/ 67 w 74"/>
                  <a:gd name="T3" fmla="*/ 26 h 31"/>
                  <a:gd name="T4" fmla="*/ 74 w 74"/>
                  <a:gd name="T5" fmla="*/ 31 h 31"/>
                  <a:gd name="T6" fmla="*/ 74 w 74"/>
                  <a:gd name="T7" fmla="*/ 30 h 31"/>
                  <a:gd name="T8" fmla="*/ 67 w 74"/>
                  <a:gd name="T9" fmla="*/ 26 h 31"/>
                  <a:gd name="T10" fmla="*/ 42 w 74"/>
                  <a:gd name="T11" fmla="*/ 13 h 31"/>
                  <a:gd name="T12" fmla="*/ 41 w 74"/>
                  <a:gd name="T13" fmla="*/ 13 h 31"/>
                  <a:gd name="T14" fmla="*/ 53 w 74"/>
                  <a:gd name="T15" fmla="*/ 19 h 31"/>
                  <a:gd name="T16" fmla="*/ 57 w 74"/>
                  <a:gd name="T17" fmla="*/ 21 h 31"/>
                  <a:gd name="T18" fmla="*/ 58 w 74"/>
                  <a:gd name="T19" fmla="*/ 21 h 31"/>
                  <a:gd name="T20" fmla="*/ 42 w 74"/>
                  <a:gd name="T21" fmla="*/ 13 h 31"/>
                  <a:gd name="T22" fmla="*/ 0 w 74"/>
                  <a:gd name="T23" fmla="*/ 0 h 31"/>
                  <a:gd name="T24" fmla="*/ 0 w 74"/>
                  <a:gd name="T25" fmla="*/ 0 h 31"/>
                  <a:gd name="T26" fmla="*/ 3 w 74"/>
                  <a:gd name="T27" fmla="*/ 1 h 31"/>
                  <a:gd name="T28" fmla="*/ 3 w 74"/>
                  <a:gd name="T29" fmla="*/ 1 h 31"/>
                  <a:gd name="T30" fmla="*/ 0 w 74"/>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31">
                    <a:moveTo>
                      <a:pt x="67" y="26"/>
                    </a:moveTo>
                    <a:cubicBezTo>
                      <a:pt x="67" y="26"/>
                      <a:pt x="67" y="26"/>
                      <a:pt x="67" y="26"/>
                    </a:cubicBezTo>
                    <a:cubicBezTo>
                      <a:pt x="70" y="28"/>
                      <a:pt x="72" y="30"/>
                      <a:pt x="74" y="31"/>
                    </a:cubicBezTo>
                    <a:cubicBezTo>
                      <a:pt x="74" y="30"/>
                      <a:pt x="74" y="30"/>
                      <a:pt x="74" y="30"/>
                    </a:cubicBezTo>
                    <a:cubicBezTo>
                      <a:pt x="72" y="29"/>
                      <a:pt x="70" y="27"/>
                      <a:pt x="67" y="26"/>
                    </a:cubicBezTo>
                    <a:close/>
                    <a:moveTo>
                      <a:pt x="42" y="13"/>
                    </a:moveTo>
                    <a:cubicBezTo>
                      <a:pt x="41" y="13"/>
                      <a:pt x="41" y="13"/>
                      <a:pt x="41" y="13"/>
                    </a:cubicBezTo>
                    <a:cubicBezTo>
                      <a:pt x="45" y="15"/>
                      <a:pt x="49" y="17"/>
                      <a:pt x="53" y="19"/>
                    </a:cubicBezTo>
                    <a:cubicBezTo>
                      <a:pt x="54" y="19"/>
                      <a:pt x="56" y="20"/>
                      <a:pt x="57" y="21"/>
                    </a:cubicBezTo>
                    <a:cubicBezTo>
                      <a:pt x="58" y="21"/>
                      <a:pt x="58" y="21"/>
                      <a:pt x="58" y="21"/>
                    </a:cubicBezTo>
                    <a:cubicBezTo>
                      <a:pt x="54" y="18"/>
                      <a:pt x="48" y="16"/>
                      <a:pt x="42" y="13"/>
                    </a:cubicBezTo>
                    <a:close/>
                    <a:moveTo>
                      <a:pt x="0" y="0"/>
                    </a:moveTo>
                    <a:cubicBezTo>
                      <a:pt x="0" y="0"/>
                      <a:pt x="0" y="0"/>
                      <a:pt x="0" y="0"/>
                    </a:cubicBezTo>
                    <a:cubicBezTo>
                      <a:pt x="1" y="1"/>
                      <a:pt x="2" y="1"/>
                      <a:pt x="3" y="1"/>
                    </a:cubicBezTo>
                    <a:cubicBezTo>
                      <a:pt x="3" y="1"/>
                      <a:pt x="3" y="1"/>
                      <a:pt x="3" y="1"/>
                    </a:cubicBezTo>
                    <a:cubicBezTo>
                      <a:pt x="2" y="0"/>
                      <a:pt x="1" y="0"/>
                      <a:pt x="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0" name="Freeform 6725">
                <a:extLst>
                  <a:ext uri="{FF2B5EF4-FFF2-40B4-BE49-F238E27FC236}">
                    <a16:creationId xmlns:a16="http://schemas.microsoft.com/office/drawing/2014/main" id="{F0AFF071-671E-4457-B397-6B43095A5360}"/>
                  </a:ext>
                </a:extLst>
              </p:cNvPr>
              <p:cNvSpPr/>
              <p:nvPr/>
            </p:nvSpPr>
            <p:spPr bwMode="auto">
              <a:xfrm>
                <a:off x="6481763" y="3179763"/>
                <a:ext cx="93663" cy="30163"/>
              </a:xfrm>
              <a:custGeom>
                <a:avLst/>
                <a:gdLst>
                  <a:gd name="T0" fmla="*/ 79 w 79"/>
                  <a:gd name="T1" fmla="*/ 23 h 25"/>
                  <a:gd name="T2" fmla="*/ 1 w 79"/>
                  <a:gd name="T3" fmla="*/ 0 h 25"/>
                  <a:gd name="T4" fmla="*/ 0 w 79"/>
                  <a:gd name="T5" fmla="*/ 6 h 25"/>
                  <a:gd name="T6" fmla="*/ 78 w 79"/>
                  <a:gd name="T7" fmla="*/ 25 h 25"/>
                  <a:gd name="T8" fmla="*/ 79 w 79"/>
                  <a:gd name="T9" fmla="*/ 23 h 25"/>
                </a:gdLst>
                <a:ahLst/>
                <a:cxnLst>
                  <a:cxn ang="0">
                    <a:pos x="T0" y="T1"/>
                  </a:cxn>
                  <a:cxn ang="0">
                    <a:pos x="T2" y="T3"/>
                  </a:cxn>
                  <a:cxn ang="0">
                    <a:pos x="T4" y="T5"/>
                  </a:cxn>
                  <a:cxn ang="0">
                    <a:pos x="T6" y="T7"/>
                  </a:cxn>
                  <a:cxn ang="0">
                    <a:pos x="T8" y="T9"/>
                  </a:cxn>
                </a:cxnLst>
                <a:rect l="0" t="0" r="r" b="b"/>
                <a:pathLst>
                  <a:path w="79" h="25">
                    <a:moveTo>
                      <a:pt x="79" y="23"/>
                    </a:moveTo>
                    <a:cubicBezTo>
                      <a:pt x="79" y="23"/>
                      <a:pt x="50" y="4"/>
                      <a:pt x="1" y="0"/>
                    </a:cubicBezTo>
                    <a:cubicBezTo>
                      <a:pt x="0" y="6"/>
                      <a:pt x="0" y="6"/>
                      <a:pt x="0" y="6"/>
                    </a:cubicBezTo>
                    <a:cubicBezTo>
                      <a:pt x="0" y="6"/>
                      <a:pt x="40" y="5"/>
                      <a:pt x="78" y="25"/>
                    </a:cubicBezTo>
                    <a:lnTo>
                      <a:pt x="79" y="23"/>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1" name="Freeform 6726">
                <a:extLst>
                  <a:ext uri="{FF2B5EF4-FFF2-40B4-BE49-F238E27FC236}">
                    <a16:creationId xmlns:a16="http://schemas.microsoft.com/office/drawing/2014/main" id="{23815CBC-031A-408D-B575-D4023F8260E3}"/>
                  </a:ext>
                </a:extLst>
              </p:cNvPr>
              <p:cNvSpPr>
                <a:spLocks noEditPoints="1"/>
              </p:cNvSpPr>
              <p:nvPr/>
            </p:nvSpPr>
            <p:spPr bwMode="auto">
              <a:xfrm>
                <a:off x="6480176" y="3178175"/>
                <a:ext cx="96838" cy="31750"/>
              </a:xfrm>
              <a:custGeom>
                <a:avLst/>
                <a:gdLst>
                  <a:gd name="T0" fmla="*/ 81 w 81"/>
                  <a:gd name="T1" fmla="*/ 24 h 27"/>
                  <a:gd name="T2" fmla="*/ 79 w 81"/>
                  <a:gd name="T3" fmla="*/ 27 h 27"/>
                  <a:gd name="T4" fmla="*/ 79 w 81"/>
                  <a:gd name="T5" fmla="*/ 26 h 27"/>
                  <a:gd name="T6" fmla="*/ 4 w 81"/>
                  <a:gd name="T7" fmla="*/ 8 h 27"/>
                  <a:gd name="T8" fmla="*/ 1 w 81"/>
                  <a:gd name="T9" fmla="*/ 8 h 27"/>
                  <a:gd name="T10" fmla="*/ 0 w 81"/>
                  <a:gd name="T11" fmla="*/ 8 h 27"/>
                  <a:gd name="T12" fmla="*/ 2 w 81"/>
                  <a:gd name="T13" fmla="*/ 0 h 27"/>
                  <a:gd name="T14" fmla="*/ 2 w 81"/>
                  <a:gd name="T15" fmla="*/ 0 h 27"/>
                  <a:gd name="T16" fmla="*/ 81 w 81"/>
                  <a:gd name="T17" fmla="*/ 23 h 27"/>
                  <a:gd name="T18" fmla="*/ 81 w 81"/>
                  <a:gd name="T19" fmla="*/ 23 h 27"/>
                  <a:gd name="T20" fmla="*/ 81 w 81"/>
                  <a:gd name="T21" fmla="*/ 24 h 27"/>
                  <a:gd name="T22" fmla="*/ 80 w 81"/>
                  <a:gd name="T23" fmla="*/ 24 h 27"/>
                  <a:gd name="T24" fmla="*/ 80 w 81"/>
                  <a:gd name="T25" fmla="*/ 24 h 27"/>
                  <a:gd name="T26" fmla="*/ 80 w 81"/>
                  <a:gd name="T27" fmla="*/ 24 h 27"/>
                  <a:gd name="T28" fmla="*/ 81 w 81"/>
                  <a:gd name="T29" fmla="*/ 24 h 27"/>
                  <a:gd name="T30" fmla="*/ 79 w 81"/>
                  <a:gd name="T31" fmla="*/ 25 h 27"/>
                  <a:gd name="T32" fmla="*/ 80 w 81"/>
                  <a:gd name="T33" fmla="*/ 24 h 27"/>
                  <a:gd name="T34" fmla="*/ 59 w 81"/>
                  <a:gd name="T35" fmla="*/ 15 h 27"/>
                  <a:gd name="T36" fmla="*/ 3 w 81"/>
                  <a:gd name="T37" fmla="*/ 2 h 27"/>
                  <a:gd name="T38" fmla="*/ 2 w 81"/>
                  <a:gd name="T39" fmla="*/ 7 h 27"/>
                  <a:gd name="T40" fmla="*/ 4 w 81"/>
                  <a:gd name="T41" fmla="*/ 7 h 27"/>
                  <a:gd name="T42" fmla="*/ 79 w 81"/>
                  <a:gd name="T4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27">
                    <a:moveTo>
                      <a:pt x="81" y="24"/>
                    </a:moveTo>
                    <a:cubicBezTo>
                      <a:pt x="79" y="27"/>
                      <a:pt x="79" y="27"/>
                      <a:pt x="79" y="27"/>
                    </a:cubicBezTo>
                    <a:cubicBezTo>
                      <a:pt x="79" y="26"/>
                      <a:pt x="79" y="26"/>
                      <a:pt x="79" y="26"/>
                    </a:cubicBezTo>
                    <a:cubicBezTo>
                      <a:pt x="48" y="11"/>
                      <a:pt x="15" y="8"/>
                      <a:pt x="4" y="8"/>
                    </a:cubicBezTo>
                    <a:cubicBezTo>
                      <a:pt x="2" y="8"/>
                      <a:pt x="1" y="8"/>
                      <a:pt x="1" y="8"/>
                    </a:cubicBezTo>
                    <a:cubicBezTo>
                      <a:pt x="0" y="8"/>
                      <a:pt x="0" y="8"/>
                      <a:pt x="0" y="8"/>
                    </a:cubicBezTo>
                    <a:cubicBezTo>
                      <a:pt x="2" y="0"/>
                      <a:pt x="2" y="0"/>
                      <a:pt x="2" y="0"/>
                    </a:cubicBezTo>
                    <a:cubicBezTo>
                      <a:pt x="2" y="0"/>
                      <a:pt x="2" y="0"/>
                      <a:pt x="2" y="0"/>
                    </a:cubicBezTo>
                    <a:cubicBezTo>
                      <a:pt x="51" y="5"/>
                      <a:pt x="81" y="23"/>
                      <a:pt x="81" y="23"/>
                    </a:cubicBezTo>
                    <a:cubicBezTo>
                      <a:pt x="81" y="23"/>
                      <a:pt x="81" y="23"/>
                      <a:pt x="81" y="23"/>
                    </a:cubicBezTo>
                    <a:cubicBezTo>
                      <a:pt x="81" y="24"/>
                      <a:pt x="81" y="24"/>
                      <a:pt x="81" y="24"/>
                    </a:cubicBezTo>
                    <a:cubicBezTo>
                      <a:pt x="80" y="24"/>
                      <a:pt x="80" y="24"/>
                      <a:pt x="80" y="24"/>
                    </a:cubicBezTo>
                    <a:cubicBezTo>
                      <a:pt x="80" y="24"/>
                      <a:pt x="80" y="24"/>
                      <a:pt x="80" y="24"/>
                    </a:cubicBezTo>
                    <a:cubicBezTo>
                      <a:pt x="80" y="24"/>
                      <a:pt x="80" y="24"/>
                      <a:pt x="80" y="24"/>
                    </a:cubicBezTo>
                    <a:lnTo>
                      <a:pt x="81" y="24"/>
                    </a:lnTo>
                    <a:close/>
                    <a:moveTo>
                      <a:pt x="79" y="25"/>
                    </a:moveTo>
                    <a:cubicBezTo>
                      <a:pt x="80" y="24"/>
                      <a:pt x="80" y="24"/>
                      <a:pt x="80" y="24"/>
                    </a:cubicBezTo>
                    <a:cubicBezTo>
                      <a:pt x="78" y="23"/>
                      <a:pt x="71" y="19"/>
                      <a:pt x="59" y="15"/>
                    </a:cubicBezTo>
                    <a:cubicBezTo>
                      <a:pt x="46" y="10"/>
                      <a:pt x="27" y="4"/>
                      <a:pt x="3" y="2"/>
                    </a:cubicBezTo>
                    <a:cubicBezTo>
                      <a:pt x="2" y="7"/>
                      <a:pt x="2" y="7"/>
                      <a:pt x="2" y="7"/>
                    </a:cubicBezTo>
                    <a:cubicBezTo>
                      <a:pt x="2" y="7"/>
                      <a:pt x="3" y="7"/>
                      <a:pt x="4" y="7"/>
                    </a:cubicBezTo>
                    <a:cubicBezTo>
                      <a:pt x="15" y="7"/>
                      <a:pt x="48" y="9"/>
                      <a:pt x="79"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2" name="Freeform 6727">
                <a:extLst>
                  <a:ext uri="{FF2B5EF4-FFF2-40B4-BE49-F238E27FC236}">
                    <a16:creationId xmlns:a16="http://schemas.microsoft.com/office/drawing/2014/main" id="{9B4CF08E-EBBC-47C3-9CCC-C667F97002D2}"/>
                  </a:ext>
                </a:extLst>
              </p:cNvPr>
              <p:cNvSpPr>
                <a:spLocks noEditPoints="1"/>
              </p:cNvSpPr>
              <p:nvPr/>
            </p:nvSpPr>
            <p:spPr bwMode="auto">
              <a:xfrm>
                <a:off x="6484938" y="3181350"/>
                <a:ext cx="85725" cy="23813"/>
              </a:xfrm>
              <a:custGeom>
                <a:avLst/>
                <a:gdLst>
                  <a:gd name="T0" fmla="*/ 65 w 72"/>
                  <a:gd name="T1" fmla="*/ 17 h 20"/>
                  <a:gd name="T2" fmla="*/ 65 w 72"/>
                  <a:gd name="T3" fmla="*/ 17 h 20"/>
                  <a:gd name="T4" fmla="*/ 72 w 72"/>
                  <a:gd name="T5" fmla="*/ 20 h 20"/>
                  <a:gd name="T6" fmla="*/ 72 w 72"/>
                  <a:gd name="T7" fmla="*/ 20 h 20"/>
                  <a:gd name="T8" fmla="*/ 65 w 72"/>
                  <a:gd name="T9" fmla="*/ 17 h 20"/>
                  <a:gd name="T10" fmla="*/ 44 w 72"/>
                  <a:gd name="T11" fmla="*/ 9 h 20"/>
                  <a:gd name="T12" fmla="*/ 42 w 72"/>
                  <a:gd name="T13" fmla="*/ 9 h 20"/>
                  <a:gd name="T14" fmla="*/ 56 w 72"/>
                  <a:gd name="T15" fmla="*/ 13 h 20"/>
                  <a:gd name="T16" fmla="*/ 56 w 72"/>
                  <a:gd name="T17" fmla="*/ 13 h 20"/>
                  <a:gd name="T18" fmla="*/ 55 w 72"/>
                  <a:gd name="T19" fmla="*/ 13 h 20"/>
                  <a:gd name="T20" fmla="*/ 44 w 72"/>
                  <a:gd name="T21" fmla="*/ 9 h 20"/>
                  <a:gd name="T22" fmla="*/ 1 w 72"/>
                  <a:gd name="T23" fmla="*/ 0 h 20"/>
                  <a:gd name="T24" fmla="*/ 0 w 72"/>
                  <a:gd name="T25" fmla="*/ 2 h 20"/>
                  <a:gd name="T26" fmla="*/ 3 w 72"/>
                  <a:gd name="T27" fmla="*/ 3 h 20"/>
                  <a:gd name="T28" fmla="*/ 1 w 72"/>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0">
                    <a:moveTo>
                      <a:pt x="65" y="17"/>
                    </a:moveTo>
                    <a:cubicBezTo>
                      <a:pt x="65" y="17"/>
                      <a:pt x="65" y="17"/>
                      <a:pt x="65" y="17"/>
                    </a:cubicBezTo>
                    <a:cubicBezTo>
                      <a:pt x="68" y="18"/>
                      <a:pt x="70" y="19"/>
                      <a:pt x="72" y="20"/>
                    </a:cubicBezTo>
                    <a:cubicBezTo>
                      <a:pt x="72" y="20"/>
                      <a:pt x="72" y="20"/>
                      <a:pt x="72" y="20"/>
                    </a:cubicBezTo>
                    <a:cubicBezTo>
                      <a:pt x="70" y="19"/>
                      <a:pt x="68" y="18"/>
                      <a:pt x="65" y="17"/>
                    </a:cubicBezTo>
                    <a:close/>
                    <a:moveTo>
                      <a:pt x="44" y="9"/>
                    </a:moveTo>
                    <a:cubicBezTo>
                      <a:pt x="43" y="9"/>
                      <a:pt x="43" y="9"/>
                      <a:pt x="42" y="9"/>
                    </a:cubicBezTo>
                    <a:cubicBezTo>
                      <a:pt x="47" y="10"/>
                      <a:pt x="52" y="12"/>
                      <a:pt x="56" y="13"/>
                    </a:cubicBezTo>
                    <a:cubicBezTo>
                      <a:pt x="56" y="13"/>
                      <a:pt x="56" y="13"/>
                      <a:pt x="56" y="13"/>
                    </a:cubicBezTo>
                    <a:cubicBezTo>
                      <a:pt x="55" y="13"/>
                      <a:pt x="55" y="13"/>
                      <a:pt x="55" y="13"/>
                    </a:cubicBezTo>
                    <a:cubicBezTo>
                      <a:pt x="52" y="11"/>
                      <a:pt x="48" y="10"/>
                      <a:pt x="44" y="9"/>
                    </a:cubicBezTo>
                    <a:close/>
                    <a:moveTo>
                      <a:pt x="1" y="0"/>
                    </a:moveTo>
                    <a:cubicBezTo>
                      <a:pt x="1" y="1"/>
                      <a:pt x="0" y="2"/>
                      <a:pt x="0" y="2"/>
                    </a:cubicBezTo>
                    <a:cubicBezTo>
                      <a:pt x="1" y="2"/>
                      <a:pt x="2" y="3"/>
                      <a:pt x="3" y="3"/>
                    </a:cubicBezTo>
                    <a:cubicBezTo>
                      <a:pt x="2" y="2"/>
                      <a:pt x="1" y="1"/>
                      <a:pt x="1"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3" name="Freeform 6728">
                <a:extLst>
                  <a:ext uri="{FF2B5EF4-FFF2-40B4-BE49-F238E27FC236}">
                    <a16:creationId xmlns:a16="http://schemas.microsoft.com/office/drawing/2014/main" id="{02BA4D1F-9D08-4535-8F3B-FFFC5698493E}"/>
                  </a:ext>
                </a:extLst>
              </p:cNvPr>
              <p:cNvSpPr>
                <a:spLocks noEditPoints="1"/>
              </p:cNvSpPr>
              <p:nvPr/>
            </p:nvSpPr>
            <p:spPr bwMode="auto">
              <a:xfrm>
                <a:off x="6486526" y="3181350"/>
                <a:ext cx="85725" cy="23813"/>
              </a:xfrm>
              <a:custGeom>
                <a:avLst/>
                <a:gdLst>
                  <a:gd name="T0" fmla="*/ 64 w 72"/>
                  <a:gd name="T1" fmla="*/ 16 h 20"/>
                  <a:gd name="T2" fmla="*/ 64 w 72"/>
                  <a:gd name="T3" fmla="*/ 17 h 20"/>
                  <a:gd name="T4" fmla="*/ 71 w 72"/>
                  <a:gd name="T5" fmla="*/ 20 h 20"/>
                  <a:gd name="T6" fmla="*/ 72 w 72"/>
                  <a:gd name="T7" fmla="*/ 19 h 20"/>
                  <a:gd name="T8" fmla="*/ 64 w 72"/>
                  <a:gd name="T9" fmla="*/ 16 h 20"/>
                  <a:gd name="T10" fmla="*/ 43 w 72"/>
                  <a:gd name="T11" fmla="*/ 8 h 20"/>
                  <a:gd name="T12" fmla="*/ 43 w 72"/>
                  <a:gd name="T13" fmla="*/ 9 h 20"/>
                  <a:gd name="T14" fmla="*/ 54 w 72"/>
                  <a:gd name="T15" fmla="*/ 13 h 20"/>
                  <a:gd name="T16" fmla="*/ 55 w 72"/>
                  <a:gd name="T17" fmla="*/ 13 h 20"/>
                  <a:gd name="T18" fmla="*/ 56 w 72"/>
                  <a:gd name="T19" fmla="*/ 13 h 20"/>
                  <a:gd name="T20" fmla="*/ 43 w 72"/>
                  <a:gd name="T21" fmla="*/ 8 h 20"/>
                  <a:gd name="T22" fmla="*/ 0 w 72"/>
                  <a:gd name="T23" fmla="*/ 0 h 20"/>
                  <a:gd name="T24" fmla="*/ 0 w 72"/>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20">
                    <a:moveTo>
                      <a:pt x="64" y="16"/>
                    </a:moveTo>
                    <a:cubicBezTo>
                      <a:pt x="64" y="17"/>
                      <a:pt x="64" y="17"/>
                      <a:pt x="64" y="17"/>
                    </a:cubicBezTo>
                    <a:cubicBezTo>
                      <a:pt x="67" y="18"/>
                      <a:pt x="69" y="19"/>
                      <a:pt x="71" y="20"/>
                    </a:cubicBezTo>
                    <a:cubicBezTo>
                      <a:pt x="72" y="19"/>
                      <a:pt x="72" y="19"/>
                      <a:pt x="72" y="19"/>
                    </a:cubicBezTo>
                    <a:cubicBezTo>
                      <a:pt x="70" y="18"/>
                      <a:pt x="67" y="17"/>
                      <a:pt x="64" y="16"/>
                    </a:cubicBezTo>
                    <a:close/>
                    <a:moveTo>
                      <a:pt x="43" y="8"/>
                    </a:moveTo>
                    <a:cubicBezTo>
                      <a:pt x="43" y="9"/>
                      <a:pt x="43" y="9"/>
                      <a:pt x="43" y="9"/>
                    </a:cubicBezTo>
                    <a:cubicBezTo>
                      <a:pt x="47" y="10"/>
                      <a:pt x="51" y="11"/>
                      <a:pt x="54" y="13"/>
                    </a:cubicBezTo>
                    <a:cubicBezTo>
                      <a:pt x="55" y="13"/>
                      <a:pt x="55" y="13"/>
                      <a:pt x="55" y="13"/>
                    </a:cubicBezTo>
                    <a:cubicBezTo>
                      <a:pt x="56" y="13"/>
                      <a:pt x="56" y="13"/>
                      <a:pt x="56" y="13"/>
                    </a:cubicBezTo>
                    <a:cubicBezTo>
                      <a:pt x="52" y="11"/>
                      <a:pt x="48" y="10"/>
                      <a:pt x="43" y="8"/>
                    </a:cubicBezTo>
                    <a:close/>
                    <a:moveTo>
                      <a:pt x="0" y="0"/>
                    </a:moveTo>
                    <a:cubicBezTo>
                      <a:pt x="0" y="0"/>
                      <a:pt x="0" y="0"/>
                      <a:pt x="0" y="0"/>
                    </a:cubicBezTo>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4" name="Freeform 6729">
                <a:extLst>
                  <a:ext uri="{FF2B5EF4-FFF2-40B4-BE49-F238E27FC236}">
                    <a16:creationId xmlns:a16="http://schemas.microsoft.com/office/drawing/2014/main" id="{C8B04251-75D1-4038-8433-9701AD8ECDFB}"/>
                  </a:ext>
                </a:extLst>
              </p:cNvPr>
              <p:cNvSpPr/>
              <p:nvPr/>
            </p:nvSpPr>
            <p:spPr bwMode="auto">
              <a:xfrm>
                <a:off x="6481763" y="3155950"/>
                <a:ext cx="90488" cy="25400"/>
              </a:xfrm>
              <a:custGeom>
                <a:avLst/>
                <a:gdLst>
                  <a:gd name="T0" fmla="*/ 77 w 77"/>
                  <a:gd name="T1" fmla="*/ 19 h 22"/>
                  <a:gd name="T2" fmla="*/ 1 w 77"/>
                  <a:gd name="T3" fmla="*/ 0 h 22"/>
                  <a:gd name="T4" fmla="*/ 0 w 77"/>
                  <a:gd name="T5" fmla="*/ 5 h 22"/>
                  <a:gd name="T6" fmla="*/ 76 w 77"/>
                  <a:gd name="T7" fmla="*/ 22 h 22"/>
                  <a:gd name="T8" fmla="*/ 77 w 77"/>
                  <a:gd name="T9" fmla="*/ 19 h 22"/>
                </a:gdLst>
                <a:ahLst/>
                <a:cxnLst>
                  <a:cxn ang="0">
                    <a:pos x="T0" y="T1"/>
                  </a:cxn>
                  <a:cxn ang="0">
                    <a:pos x="T2" y="T3"/>
                  </a:cxn>
                  <a:cxn ang="0">
                    <a:pos x="T4" y="T5"/>
                  </a:cxn>
                  <a:cxn ang="0">
                    <a:pos x="T6" y="T7"/>
                  </a:cxn>
                  <a:cxn ang="0">
                    <a:pos x="T8" y="T9"/>
                  </a:cxn>
                </a:cxnLst>
                <a:rect l="0" t="0" r="r" b="b"/>
                <a:pathLst>
                  <a:path w="77" h="22">
                    <a:moveTo>
                      <a:pt x="77" y="19"/>
                    </a:moveTo>
                    <a:cubicBezTo>
                      <a:pt x="77" y="19"/>
                      <a:pt x="48" y="0"/>
                      <a:pt x="1" y="0"/>
                    </a:cubicBezTo>
                    <a:cubicBezTo>
                      <a:pt x="0" y="5"/>
                      <a:pt x="0" y="5"/>
                      <a:pt x="0" y="5"/>
                    </a:cubicBezTo>
                    <a:cubicBezTo>
                      <a:pt x="0" y="5"/>
                      <a:pt x="42" y="2"/>
                      <a:pt x="76" y="22"/>
                    </a:cubicBezTo>
                    <a:lnTo>
                      <a:pt x="77" y="1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5" name="Freeform 6730">
                <a:extLst>
                  <a:ext uri="{FF2B5EF4-FFF2-40B4-BE49-F238E27FC236}">
                    <a16:creationId xmlns:a16="http://schemas.microsoft.com/office/drawing/2014/main" id="{9AE9B730-4260-4BF0-96E0-D306C211236C}"/>
                  </a:ext>
                </a:extLst>
              </p:cNvPr>
              <p:cNvSpPr>
                <a:spLocks noEditPoints="1"/>
              </p:cNvSpPr>
              <p:nvPr/>
            </p:nvSpPr>
            <p:spPr bwMode="auto">
              <a:xfrm>
                <a:off x="6480176" y="3154363"/>
                <a:ext cx="93663" cy="28575"/>
              </a:xfrm>
              <a:custGeom>
                <a:avLst/>
                <a:gdLst>
                  <a:gd name="T0" fmla="*/ 79 w 79"/>
                  <a:gd name="T1" fmla="*/ 21 h 24"/>
                  <a:gd name="T2" fmla="*/ 77 w 79"/>
                  <a:gd name="T3" fmla="*/ 24 h 24"/>
                  <a:gd name="T4" fmla="*/ 77 w 79"/>
                  <a:gd name="T5" fmla="*/ 24 h 24"/>
                  <a:gd name="T6" fmla="*/ 10 w 79"/>
                  <a:gd name="T7" fmla="*/ 6 h 24"/>
                  <a:gd name="T8" fmla="*/ 1 w 79"/>
                  <a:gd name="T9" fmla="*/ 7 h 24"/>
                  <a:gd name="T10" fmla="*/ 0 w 79"/>
                  <a:gd name="T11" fmla="*/ 7 h 24"/>
                  <a:gd name="T12" fmla="*/ 1 w 79"/>
                  <a:gd name="T13" fmla="*/ 0 h 24"/>
                  <a:gd name="T14" fmla="*/ 2 w 79"/>
                  <a:gd name="T15" fmla="*/ 0 h 24"/>
                  <a:gd name="T16" fmla="*/ 5 w 79"/>
                  <a:gd name="T17" fmla="*/ 0 h 24"/>
                  <a:gd name="T18" fmla="*/ 79 w 79"/>
                  <a:gd name="T19" fmla="*/ 20 h 24"/>
                  <a:gd name="T20" fmla="*/ 79 w 79"/>
                  <a:gd name="T21" fmla="*/ 20 h 24"/>
                  <a:gd name="T22" fmla="*/ 79 w 79"/>
                  <a:gd name="T23" fmla="*/ 21 h 24"/>
                  <a:gd name="T24" fmla="*/ 78 w 79"/>
                  <a:gd name="T25" fmla="*/ 20 h 24"/>
                  <a:gd name="T26" fmla="*/ 78 w 79"/>
                  <a:gd name="T27" fmla="*/ 21 h 24"/>
                  <a:gd name="T28" fmla="*/ 78 w 79"/>
                  <a:gd name="T29" fmla="*/ 20 h 24"/>
                  <a:gd name="T30" fmla="*/ 79 w 79"/>
                  <a:gd name="T31" fmla="*/ 21 h 24"/>
                  <a:gd name="T32" fmla="*/ 77 w 79"/>
                  <a:gd name="T33" fmla="*/ 22 h 24"/>
                  <a:gd name="T34" fmla="*/ 78 w 79"/>
                  <a:gd name="T35" fmla="*/ 21 h 24"/>
                  <a:gd name="T36" fmla="*/ 59 w 79"/>
                  <a:gd name="T37" fmla="*/ 12 h 24"/>
                  <a:gd name="T38" fmla="*/ 5 w 79"/>
                  <a:gd name="T39" fmla="*/ 1 h 24"/>
                  <a:gd name="T40" fmla="*/ 2 w 79"/>
                  <a:gd name="T41" fmla="*/ 1 h 24"/>
                  <a:gd name="T42" fmla="*/ 1 w 79"/>
                  <a:gd name="T43" fmla="*/ 5 h 24"/>
                  <a:gd name="T44" fmla="*/ 10 w 79"/>
                  <a:gd name="T45" fmla="*/ 5 h 24"/>
                  <a:gd name="T46" fmla="*/ 77 w 79"/>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24">
                    <a:moveTo>
                      <a:pt x="79" y="21"/>
                    </a:moveTo>
                    <a:cubicBezTo>
                      <a:pt x="77" y="24"/>
                      <a:pt x="77" y="24"/>
                      <a:pt x="77" y="24"/>
                    </a:cubicBezTo>
                    <a:cubicBezTo>
                      <a:pt x="77" y="24"/>
                      <a:pt x="77" y="24"/>
                      <a:pt x="77" y="24"/>
                    </a:cubicBezTo>
                    <a:cubicBezTo>
                      <a:pt x="52" y="9"/>
                      <a:pt x="24" y="7"/>
                      <a:pt x="10" y="6"/>
                    </a:cubicBezTo>
                    <a:cubicBezTo>
                      <a:pt x="4" y="6"/>
                      <a:pt x="1" y="7"/>
                      <a:pt x="1" y="7"/>
                    </a:cubicBezTo>
                    <a:cubicBezTo>
                      <a:pt x="0" y="7"/>
                      <a:pt x="0" y="7"/>
                      <a:pt x="0" y="7"/>
                    </a:cubicBezTo>
                    <a:cubicBezTo>
                      <a:pt x="1" y="0"/>
                      <a:pt x="1" y="0"/>
                      <a:pt x="1" y="0"/>
                    </a:cubicBezTo>
                    <a:cubicBezTo>
                      <a:pt x="2" y="0"/>
                      <a:pt x="2" y="0"/>
                      <a:pt x="2" y="0"/>
                    </a:cubicBezTo>
                    <a:cubicBezTo>
                      <a:pt x="3" y="0"/>
                      <a:pt x="4" y="0"/>
                      <a:pt x="5" y="0"/>
                    </a:cubicBezTo>
                    <a:cubicBezTo>
                      <a:pt x="51" y="1"/>
                      <a:pt x="79" y="20"/>
                      <a:pt x="79" y="20"/>
                    </a:cubicBezTo>
                    <a:cubicBezTo>
                      <a:pt x="79" y="20"/>
                      <a:pt x="79" y="20"/>
                      <a:pt x="79" y="20"/>
                    </a:cubicBezTo>
                    <a:cubicBezTo>
                      <a:pt x="79" y="21"/>
                      <a:pt x="79" y="21"/>
                      <a:pt x="79" y="21"/>
                    </a:cubicBezTo>
                    <a:cubicBezTo>
                      <a:pt x="78" y="20"/>
                      <a:pt x="78" y="20"/>
                      <a:pt x="78" y="20"/>
                    </a:cubicBezTo>
                    <a:cubicBezTo>
                      <a:pt x="78" y="21"/>
                      <a:pt x="78" y="21"/>
                      <a:pt x="78" y="21"/>
                    </a:cubicBezTo>
                    <a:cubicBezTo>
                      <a:pt x="78" y="20"/>
                      <a:pt x="78" y="20"/>
                      <a:pt x="78" y="20"/>
                    </a:cubicBezTo>
                    <a:lnTo>
                      <a:pt x="79" y="21"/>
                    </a:lnTo>
                    <a:close/>
                    <a:moveTo>
                      <a:pt x="77" y="22"/>
                    </a:moveTo>
                    <a:cubicBezTo>
                      <a:pt x="78" y="21"/>
                      <a:pt x="78" y="21"/>
                      <a:pt x="78" y="21"/>
                    </a:cubicBezTo>
                    <a:cubicBezTo>
                      <a:pt x="76" y="20"/>
                      <a:pt x="69" y="16"/>
                      <a:pt x="59" y="12"/>
                    </a:cubicBezTo>
                    <a:cubicBezTo>
                      <a:pt x="46" y="7"/>
                      <a:pt x="28" y="2"/>
                      <a:pt x="5" y="1"/>
                    </a:cubicBezTo>
                    <a:cubicBezTo>
                      <a:pt x="4" y="1"/>
                      <a:pt x="3" y="1"/>
                      <a:pt x="2" y="1"/>
                    </a:cubicBezTo>
                    <a:cubicBezTo>
                      <a:pt x="1" y="5"/>
                      <a:pt x="1" y="5"/>
                      <a:pt x="1" y="5"/>
                    </a:cubicBezTo>
                    <a:cubicBezTo>
                      <a:pt x="3" y="5"/>
                      <a:pt x="6" y="5"/>
                      <a:pt x="10" y="5"/>
                    </a:cubicBezTo>
                    <a:cubicBezTo>
                      <a:pt x="24" y="5"/>
                      <a:pt x="52" y="8"/>
                      <a:pt x="77" y="2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6" name="Freeform 6731">
                <a:extLst>
                  <a:ext uri="{FF2B5EF4-FFF2-40B4-BE49-F238E27FC236}">
                    <a16:creationId xmlns:a16="http://schemas.microsoft.com/office/drawing/2014/main" id="{62405A79-C850-4669-8A04-6834145B239C}"/>
                  </a:ext>
                </a:extLst>
              </p:cNvPr>
              <p:cNvSpPr>
                <a:spLocks noEditPoints="1"/>
              </p:cNvSpPr>
              <p:nvPr/>
            </p:nvSpPr>
            <p:spPr bwMode="auto">
              <a:xfrm>
                <a:off x="6510338" y="3159125"/>
                <a:ext cx="57150" cy="17463"/>
              </a:xfrm>
              <a:custGeom>
                <a:avLst/>
                <a:gdLst>
                  <a:gd name="T0" fmla="*/ 45 w 49"/>
                  <a:gd name="T1" fmla="*/ 12 h 15"/>
                  <a:gd name="T2" fmla="*/ 44 w 49"/>
                  <a:gd name="T3" fmla="*/ 13 h 15"/>
                  <a:gd name="T4" fmla="*/ 49 w 49"/>
                  <a:gd name="T5" fmla="*/ 15 h 15"/>
                  <a:gd name="T6" fmla="*/ 49 w 49"/>
                  <a:gd name="T7" fmla="*/ 15 h 15"/>
                  <a:gd name="T8" fmla="*/ 45 w 49"/>
                  <a:gd name="T9" fmla="*/ 12 h 15"/>
                  <a:gd name="T10" fmla="*/ 6 w 49"/>
                  <a:gd name="T11" fmla="*/ 0 h 15"/>
                  <a:gd name="T12" fmla="*/ 0 w 49"/>
                  <a:gd name="T13" fmla="*/ 1 h 15"/>
                  <a:gd name="T14" fmla="*/ 32 w 49"/>
                  <a:gd name="T15" fmla="*/ 8 h 15"/>
                  <a:gd name="T16" fmla="*/ 33 w 49"/>
                  <a:gd name="T17" fmla="*/ 7 h 15"/>
                  <a:gd name="T18" fmla="*/ 6 w 4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5">
                    <a:moveTo>
                      <a:pt x="45" y="12"/>
                    </a:moveTo>
                    <a:cubicBezTo>
                      <a:pt x="44" y="13"/>
                      <a:pt x="44" y="13"/>
                      <a:pt x="44" y="13"/>
                    </a:cubicBezTo>
                    <a:cubicBezTo>
                      <a:pt x="46" y="14"/>
                      <a:pt x="48" y="15"/>
                      <a:pt x="49" y="15"/>
                    </a:cubicBezTo>
                    <a:cubicBezTo>
                      <a:pt x="49" y="15"/>
                      <a:pt x="49" y="15"/>
                      <a:pt x="49" y="15"/>
                    </a:cubicBezTo>
                    <a:cubicBezTo>
                      <a:pt x="48" y="14"/>
                      <a:pt x="47" y="13"/>
                      <a:pt x="45" y="12"/>
                    </a:cubicBezTo>
                    <a:close/>
                    <a:moveTo>
                      <a:pt x="6" y="0"/>
                    </a:moveTo>
                    <a:cubicBezTo>
                      <a:pt x="4" y="0"/>
                      <a:pt x="2" y="1"/>
                      <a:pt x="0" y="1"/>
                    </a:cubicBezTo>
                    <a:cubicBezTo>
                      <a:pt x="12" y="3"/>
                      <a:pt x="23" y="5"/>
                      <a:pt x="32" y="8"/>
                    </a:cubicBezTo>
                    <a:cubicBezTo>
                      <a:pt x="33" y="7"/>
                      <a:pt x="33" y="7"/>
                      <a:pt x="33" y="7"/>
                    </a:cubicBezTo>
                    <a:cubicBezTo>
                      <a:pt x="26" y="5"/>
                      <a:pt x="17" y="2"/>
                      <a:pt x="6"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7" name="Freeform 6732">
                <a:extLst>
                  <a:ext uri="{FF2B5EF4-FFF2-40B4-BE49-F238E27FC236}">
                    <a16:creationId xmlns:a16="http://schemas.microsoft.com/office/drawing/2014/main" id="{A2BEF81C-0734-4A79-A1C5-A7EDBA39D31F}"/>
                  </a:ext>
                </a:extLst>
              </p:cNvPr>
              <p:cNvSpPr>
                <a:spLocks noEditPoints="1"/>
              </p:cNvSpPr>
              <p:nvPr/>
            </p:nvSpPr>
            <p:spPr bwMode="auto">
              <a:xfrm>
                <a:off x="6516688" y="3159125"/>
                <a:ext cx="52388" cy="17463"/>
              </a:xfrm>
              <a:custGeom>
                <a:avLst/>
                <a:gdLst>
                  <a:gd name="T0" fmla="*/ 39 w 44"/>
                  <a:gd name="T1" fmla="*/ 12 h 15"/>
                  <a:gd name="T2" fmla="*/ 39 w 44"/>
                  <a:gd name="T3" fmla="*/ 12 h 15"/>
                  <a:gd name="T4" fmla="*/ 43 w 44"/>
                  <a:gd name="T5" fmla="*/ 15 h 15"/>
                  <a:gd name="T6" fmla="*/ 44 w 44"/>
                  <a:gd name="T7" fmla="*/ 14 h 15"/>
                  <a:gd name="T8" fmla="*/ 39 w 44"/>
                  <a:gd name="T9" fmla="*/ 12 h 15"/>
                  <a:gd name="T10" fmla="*/ 1 w 44"/>
                  <a:gd name="T11" fmla="*/ 0 h 15"/>
                  <a:gd name="T12" fmla="*/ 0 w 44"/>
                  <a:gd name="T13" fmla="*/ 0 h 15"/>
                  <a:gd name="T14" fmla="*/ 27 w 44"/>
                  <a:gd name="T15" fmla="*/ 7 h 15"/>
                  <a:gd name="T16" fmla="*/ 28 w 44"/>
                  <a:gd name="T17" fmla="*/ 7 h 15"/>
                  <a:gd name="T18" fmla="*/ 1 w 4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15">
                    <a:moveTo>
                      <a:pt x="39" y="12"/>
                    </a:moveTo>
                    <a:cubicBezTo>
                      <a:pt x="39" y="12"/>
                      <a:pt x="39" y="12"/>
                      <a:pt x="39" y="12"/>
                    </a:cubicBezTo>
                    <a:cubicBezTo>
                      <a:pt x="41" y="13"/>
                      <a:pt x="42" y="14"/>
                      <a:pt x="43" y="15"/>
                    </a:cubicBezTo>
                    <a:cubicBezTo>
                      <a:pt x="44" y="14"/>
                      <a:pt x="44" y="14"/>
                      <a:pt x="44" y="14"/>
                    </a:cubicBezTo>
                    <a:cubicBezTo>
                      <a:pt x="42" y="14"/>
                      <a:pt x="41" y="13"/>
                      <a:pt x="39" y="12"/>
                    </a:cubicBezTo>
                    <a:close/>
                    <a:moveTo>
                      <a:pt x="1" y="0"/>
                    </a:moveTo>
                    <a:cubicBezTo>
                      <a:pt x="0" y="0"/>
                      <a:pt x="0" y="0"/>
                      <a:pt x="0" y="0"/>
                    </a:cubicBezTo>
                    <a:cubicBezTo>
                      <a:pt x="11" y="2"/>
                      <a:pt x="20" y="5"/>
                      <a:pt x="27" y="7"/>
                    </a:cubicBezTo>
                    <a:cubicBezTo>
                      <a:pt x="28" y="7"/>
                      <a:pt x="28" y="7"/>
                      <a:pt x="28" y="7"/>
                    </a:cubicBezTo>
                    <a:cubicBezTo>
                      <a:pt x="20" y="5"/>
                      <a:pt x="11" y="2"/>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8" name="Freeform 6733">
                <a:extLst>
                  <a:ext uri="{FF2B5EF4-FFF2-40B4-BE49-F238E27FC236}">
                    <a16:creationId xmlns:a16="http://schemas.microsoft.com/office/drawing/2014/main" id="{F00349E0-2794-4300-A81F-6175A7FEEB31}"/>
                  </a:ext>
                </a:extLst>
              </p:cNvPr>
              <p:cNvSpPr/>
              <p:nvPr/>
            </p:nvSpPr>
            <p:spPr bwMode="auto">
              <a:xfrm>
                <a:off x="6478588" y="3124200"/>
                <a:ext cx="93663" cy="34925"/>
              </a:xfrm>
              <a:custGeom>
                <a:avLst/>
                <a:gdLst>
                  <a:gd name="T0" fmla="*/ 0 w 79"/>
                  <a:gd name="T1" fmla="*/ 6 h 30"/>
                  <a:gd name="T2" fmla="*/ 78 w 79"/>
                  <a:gd name="T3" fmla="*/ 30 h 30"/>
                  <a:gd name="T4" fmla="*/ 79 w 79"/>
                  <a:gd name="T5" fmla="*/ 27 h 30"/>
                  <a:gd name="T6" fmla="*/ 1 w 79"/>
                  <a:gd name="T7" fmla="*/ 0 h 30"/>
                  <a:gd name="T8" fmla="*/ 0 w 79"/>
                  <a:gd name="T9" fmla="*/ 6 h 30"/>
                </a:gdLst>
                <a:ahLst/>
                <a:cxnLst>
                  <a:cxn ang="0">
                    <a:pos x="T0" y="T1"/>
                  </a:cxn>
                  <a:cxn ang="0">
                    <a:pos x="T2" y="T3"/>
                  </a:cxn>
                  <a:cxn ang="0">
                    <a:pos x="T4" y="T5"/>
                  </a:cxn>
                  <a:cxn ang="0">
                    <a:pos x="T6" y="T7"/>
                  </a:cxn>
                  <a:cxn ang="0">
                    <a:pos x="T8" y="T9"/>
                  </a:cxn>
                </a:cxnLst>
                <a:rect l="0" t="0" r="r" b="b"/>
                <a:pathLst>
                  <a:path w="79" h="30">
                    <a:moveTo>
                      <a:pt x="0" y="6"/>
                    </a:moveTo>
                    <a:cubicBezTo>
                      <a:pt x="0" y="6"/>
                      <a:pt x="57" y="12"/>
                      <a:pt x="78" y="30"/>
                    </a:cubicBezTo>
                    <a:cubicBezTo>
                      <a:pt x="79" y="27"/>
                      <a:pt x="79" y="27"/>
                      <a:pt x="79" y="27"/>
                    </a:cubicBezTo>
                    <a:cubicBezTo>
                      <a:pt x="79" y="27"/>
                      <a:pt x="63" y="8"/>
                      <a:pt x="1" y="0"/>
                    </a:cubicBezTo>
                    <a:lnTo>
                      <a:pt x="0"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9" name="Freeform 6734">
                <a:extLst>
                  <a:ext uri="{FF2B5EF4-FFF2-40B4-BE49-F238E27FC236}">
                    <a16:creationId xmlns:a16="http://schemas.microsoft.com/office/drawing/2014/main" id="{51665E5A-FFA9-4D83-9623-17D442EA43E9}"/>
                  </a:ext>
                </a:extLst>
              </p:cNvPr>
              <p:cNvSpPr>
                <a:spLocks noEditPoints="1"/>
              </p:cNvSpPr>
              <p:nvPr/>
            </p:nvSpPr>
            <p:spPr bwMode="auto">
              <a:xfrm>
                <a:off x="6477001" y="3124200"/>
                <a:ext cx="96838" cy="36513"/>
              </a:xfrm>
              <a:custGeom>
                <a:avLst/>
                <a:gdLst>
                  <a:gd name="T0" fmla="*/ 81 w 81"/>
                  <a:gd name="T1" fmla="*/ 27 h 31"/>
                  <a:gd name="T2" fmla="*/ 79 w 81"/>
                  <a:gd name="T3" fmla="*/ 31 h 31"/>
                  <a:gd name="T4" fmla="*/ 79 w 81"/>
                  <a:gd name="T5" fmla="*/ 31 h 31"/>
                  <a:gd name="T6" fmla="*/ 32 w 81"/>
                  <a:gd name="T7" fmla="*/ 12 h 31"/>
                  <a:gd name="T8" fmla="*/ 1 w 81"/>
                  <a:gd name="T9" fmla="*/ 7 h 31"/>
                  <a:gd name="T10" fmla="*/ 0 w 81"/>
                  <a:gd name="T11" fmla="*/ 7 h 31"/>
                  <a:gd name="T12" fmla="*/ 0 w 81"/>
                  <a:gd name="T13" fmla="*/ 6 h 31"/>
                  <a:gd name="T14" fmla="*/ 1 w 81"/>
                  <a:gd name="T15" fmla="*/ 6 h 31"/>
                  <a:gd name="T16" fmla="*/ 0 w 81"/>
                  <a:gd name="T17" fmla="*/ 6 h 31"/>
                  <a:gd name="T18" fmla="*/ 2 w 81"/>
                  <a:gd name="T19" fmla="*/ 0 h 31"/>
                  <a:gd name="T20" fmla="*/ 2 w 81"/>
                  <a:gd name="T21" fmla="*/ 0 h 31"/>
                  <a:gd name="T22" fmla="*/ 81 w 81"/>
                  <a:gd name="T23" fmla="*/ 27 h 31"/>
                  <a:gd name="T24" fmla="*/ 79 w 81"/>
                  <a:gd name="T25" fmla="*/ 29 h 31"/>
                  <a:gd name="T26" fmla="*/ 80 w 81"/>
                  <a:gd name="T27" fmla="*/ 27 h 31"/>
                  <a:gd name="T28" fmla="*/ 76 w 81"/>
                  <a:gd name="T29" fmla="*/ 24 h 31"/>
                  <a:gd name="T30" fmla="*/ 2 w 81"/>
                  <a:gd name="T31" fmla="*/ 1 h 31"/>
                  <a:gd name="T32" fmla="*/ 2 w 81"/>
                  <a:gd name="T33" fmla="*/ 6 h 31"/>
                  <a:gd name="T34" fmla="*/ 79 w 81"/>
                  <a:gd name="T35"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31">
                    <a:moveTo>
                      <a:pt x="81" y="27"/>
                    </a:moveTo>
                    <a:cubicBezTo>
                      <a:pt x="79" y="31"/>
                      <a:pt x="79" y="31"/>
                      <a:pt x="79" y="31"/>
                    </a:cubicBezTo>
                    <a:cubicBezTo>
                      <a:pt x="79" y="31"/>
                      <a:pt x="79" y="31"/>
                      <a:pt x="79" y="31"/>
                    </a:cubicBezTo>
                    <a:cubicBezTo>
                      <a:pt x="68" y="22"/>
                      <a:pt x="49" y="16"/>
                      <a:pt x="32" y="12"/>
                    </a:cubicBezTo>
                    <a:cubicBezTo>
                      <a:pt x="15" y="8"/>
                      <a:pt x="1" y="7"/>
                      <a:pt x="1" y="7"/>
                    </a:cubicBezTo>
                    <a:cubicBezTo>
                      <a:pt x="0" y="7"/>
                      <a:pt x="0" y="7"/>
                      <a:pt x="0" y="7"/>
                    </a:cubicBezTo>
                    <a:cubicBezTo>
                      <a:pt x="0" y="6"/>
                      <a:pt x="0" y="6"/>
                      <a:pt x="0" y="6"/>
                    </a:cubicBezTo>
                    <a:cubicBezTo>
                      <a:pt x="1" y="6"/>
                      <a:pt x="1" y="6"/>
                      <a:pt x="1" y="6"/>
                    </a:cubicBezTo>
                    <a:cubicBezTo>
                      <a:pt x="0" y="6"/>
                      <a:pt x="0" y="6"/>
                      <a:pt x="0" y="6"/>
                    </a:cubicBezTo>
                    <a:cubicBezTo>
                      <a:pt x="2" y="0"/>
                      <a:pt x="2" y="0"/>
                      <a:pt x="2" y="0"/>
                    </a:cubicBezTo>
                    <a:cubicBezTo>
                      <a:pt x="2" y="0"/>
                      <a:pt x="2" y="0"/>
                      <a:pt x="2" y="0"/>
                    </a:cubicBezTo>
                    <a:cubicBezTo>
                      <a:pt x="65" y="8"/>
                      <a:pt x="81" y="26"/>
                      <a:pt x="81" y="27"/>
                    </a:cubicBezTo>
                    <a:close/>
                    <a:moveTo>
                      <a:pt x="79" y="29"/>
                    </a:moveTo>
                    <a:cubicBezTo>
                      <a:pt x="80" y="27"/>
                      <a:pt x="80" y="27"/>
                      <a:pt x="80" y="27"/>
                    </a:cubicBezTo>
                    <a:cubicBezTo>
                      <a:pt x="79" y="27"/>
                      <a:pt x="78" y="26"/>
                      <a:pt x="76" y="24"/>
                    </a:cubicBezTo>
                    <a:cubicBezTo>
                      <a:pt x="69" y="19"/>
                      <a:pt x="49" y="7"/>
                      <a:pt x="2" y="1"/>
                    </a:cubicBezTo>
                    <a:cubicBezTo>
                      <a:pt x="2" y="6"/>
                      <a:pt x="2" y="6"/>
                      <a:pt x="2" y="6"/>
                    </a:cubicBezTo>
                    <a:cubicBezTo>
                      <a:pt x="8" y="7"/>
                      <a:pt x="58" y="12"/>
                      <a:pt x="79" y="2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0" name="Freeform 6735">
                <a:extLst>
                  <a:ext uri="{FF2B5EF4-FFF2-40B4-BE49-F238E27FC236}">
                    <a16:creationId xmlns:a16="http://schemas.microsoft.com/office/drawing/2014/main" id="{3E297395-55AB-4104-8766-F4233F1FCD1F}"/>
                  </a:ext>
                </a:extLst>
              </p:cNvPr>
              <p:cNvSpPr>
                <a:spLocks noEditPoints="1"/>
              </p:cNvSpPr>
              <p:nvPr/>
            </p:nvSpPr>
            <p:spPr bwMode="auto">
              <a:xfrm>
                <a:off x="6497638" y="3128963"/>
                <a:ext cx="69850" cy="23813"/>
              </a:xfrm>
              <a:custGeom>
                <a:avLst/>
                <a:gdLst>
                  <a:gd name="T0" fmla="*/ 48 w 58"/>
                  <a:gd name="T1" fmla="*/ 13 h 19"/>
                  <a:gd name="T2" fmla="*/ 47 w 58"/>
                  <a:gd name="T3" fmla="*/ 14 h 19"/>
                  <a:gd name="T4" fmla="*/ 57 w 58"/>
                  <a:gd name="T5" fmla="*/ 19 h 19"/>
                  <a:gd name="T6" fmla="*/ 58 w 58"/>
                  <a:gd name="T7" fmla="*/ 18 h 19"/>
                  <a:gd name="T8" fmla="*/ 48 w 58"/>
                  <a:gd name="T9" fmla="*/ 13 h 19"/>
                  <a:gd name="T10" fmla="*/ 8 w 58"/>
                  <a:gd name="T11" fmla="*/ 0 h 19"/>
                  <a:gd name="T12" fmla="*/ 0 w 58"/>
                  <a:gd name="T13" fmla="*/ 1 h 19"/>
                  <a:gd name="T14" fmla="*/ 33 w 58"/>
                  <a:gd name="T15" fmla="*/ 9 h 19"/>
                  <a:gd name="T16" fmla="*/ 35 w 58"/>
                  <a:gd name="T17" fmla="*/ 7 h 19"/>
                  <a:gd name="T18" fmla="*/ 8 w 58"/>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9">
                    <a:moveTo>
                      <a:pt x="48" y="13"/>
                    </a:moveTo>
                    <a:cubicBezTo>
                      <a:pt x="48" y="13"/>
                      <a:pt x="47" y="13"/>
                      <a:pt x="47" y="14"/>
                    </a:cubicBezTo>
                    <a:cubicBezTo>
                      <a:pt x="51" y="16"/>
                      <a:pt x="55" y="18"/>
                      <a:pt x="57" y="19"/>
                    </a:cubicBezTo>
                    <a:cubicBezTo>
                      <a:pt x="58" y="18"/>
                      <a:pt x="58" y="18"/>
                      <a:pt x="58" y="18"/>
                    </a:cubicBezTo>
                    <a:cubicBezTo>
                      <a:pt x="56" y="17"/>
                      <a:pt x="52" y="15"/>
                      <a:pt x="48" y="13"/>
                    </a:cubicBezTo>
                    <a:close/>
                    <a:moveTo>
                      <a:pt x="8" y="0"/>
                    </a:moveTo>
                    <a:cubicBezTo>
                      <a:pt x="6" y="0"/>
                      <a:pt x="3" y="1"/>
                      <a:pt x="0" y="1"/>
                    </a:cubicBezTo>
                    <a:cubicBezTo>
                      <a:pt x="13" y="3"/>
                      <a:pt x="24" y="6"/>
                      <a:pt x="33" y="9"/>
                    </a:cubicBezTo>
                    <a:cubicBezTo>
                      <a:pt x="34" y="8"/>
                      <a:pt x="35" y="8"/>
                      <a:pt x="35" y="7"/>
                    </a:cubicBezTo>
                    <a:cubicBezTo>
                      <a:pt x="28" y="5"/>
                      <a:pt x="19" y="2"/>
                      <a:pt x="8"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1" name="Freeform 6736">
                <a:extLst>
                  <a:ext uri="{FF2B5EF4-FFF2-40B4-BE49-F238E27FC236}">
                    <a16:creationId xmlns:a16="http://schemas.microsoft.com/office/drawing/2014/main" id="{9942ECA4-CFA6-4BAB-A7D1-2979197A4454}"/>
                  </a:ext>
                </a:extLst>
              </p:cNvPr>
              <p:cNvSpPr>
                <a:spLocks noEditPoints="1"/>
              </p:cNvSpPr>
              <p:nvPr/>
            </p:nvSpPr>
            <p:spPr bwMode="auto">
              <a:xfrm>
                <a:off x="6507163" y="3128963"/>
                <a:ext cx="60325" cy="22225"/>
              </a:xfrm>
              <a:custGeom>
                <a:avLst/>
                <a:gdLst>
                  <a:gd name="T0" fmla="*/ 41 w 50"/>
                  <a:gd name="T1" fmla="*/ 12 h 18"/>
                  <a:gd name="T2" fmla="*/ 40 w 50"/>
                  <a:gd name="T3" fmla="*/ 13 h 18"/>
                  <a:gd name="T4" fmla="*/ 50 w 50"/>
                  <a:gd name="T5" fmla="*/ 18 h 18"/>
                  <a:gd name="T6" fmla="*/ 50 w 50"/>
                  <a:gd name="T7" fmla="*/ 18 h 18"/>
                  <a:gd name="T8" fmla="*/ 41 w 50"/>
                  <a:gd name="T9" fmla="*/ 12 h 18"/>
                  <a:gd name="T10" fmla="*/ 1 w 50"/>
                  <a:gd name="T11" fmla="*/ 0 h 18"/>
                  <a:gd name="T12" fmla="*/ 0 w 50"/>
                  <a:gd name="T13" fmla="*/ 0 h 18"/>
                  <a:gd name="T14" fmla="*/ 27 w 50"/>
                  <a:gd name="T15" fmla="*/ 7 h 18"/>
                  <a:gd name="T16" fmla="*/ 28 w 50"/>
                  <a:gd name="T17" fmla="*/ 7 h 18"/>
                  <a:gd name="T18" fmla="*/ 1 w 50"/>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8">
                    <a:moveTo>
                      <a:pt x="41" y="12"/>
                    </a:moveTo>
                    <a:cubicBezTo>
                      <a:pt x="40" y="13"/>
                      <a:pt x="40" y="13"/>
                      <a:pt x="40" y="13"/>
                    </a:cubicBezTo>
                    <a:cubicBezTo>
                      <a:pt x="44" y="15"/>
                      <a:pt x="48" y="17"/>
                      <a:pt x="50" y="18"/>
                    </a:cubicBezTo>
                    <a:cubicBezTo>
                      <a:pt x="50" y="18"/>
                      <a:pt x="50" y="18"/>
                      <a:pt x="50" y="18"/>
                    </a:cubicBezTo>
                    <a:cubicBezTo>
                      <a:pt x="48" y="16"/>
                      <a:pt x="45" y="14"/>
                      <a:pt x="41" y="12"/>
                    </a:cubicBezTo>
                    <a:close/>
                    <a:moveTo>
                      <a:pt x="1" y="0"/>
                    </a:moveTo>
                    <a:cubicBezTo>
                      <a:pt x="0" y="0"/>
                      <a:pt x="0" y="0"/>
                      <a:pt x="0" y="0"/>
                    </a:cubicBezTo>
                    <a:cubicBezTo>
                      <a:pt x="11" y="2"/>
                      <a:pt x="20" y="5"/>
                      <a:pt x="27" y="7"/>
                    </a:cubicBezTo>
                    <a:cubicBezTo>
                      <a:pt x="28" y="7"/>
                      <a:pt x="28" y="7"/>
                      <a:pt x="28" y="7"/>
                    </a:cubicBezTo>
                    <a:cubicBezTo>
                      <a:pt x="21" y="5"/>
                      <a:pt x="12" y="2"/>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2" name="Freeform 6737">
                <a:extLst>
                  <a:ext uri="{FF2B5EF4-FFF2-40B4-BE49-F238E27FC236}">
                    <a16:creationId xmlns:a16="http://schemas.microsoft.com/office/drawing/2014/main" id="{2A557F8C-ACAB-4ECB-B856-ACE4E8D491D5}"/>
                  </a:ext>
                </a:extLst>
              </p:cNvPr>
              <p:cNvSpPr/>
              <p:nvPr/>
            </p:nvSpPr>
            <p:spPr bwMode="auto">
              <a:xfrm>
                <a:off x="6477001" y="3095625"/>
                <a:ext cx="88900" cy="30163"/>
              </a:xfrm>
              <a:custGeom>
                <a:avLst/>
                <a:gdLst>
                  <a:gd name="T0" fmla="*/ 0 w 74"/>
                  <a:gd name="T1" fmla="*/ 7 h 26"/>
                  <a:gd name="T2" fmla="*/ 73 w 74"/>
                  <a:gd name="T3" fmla="*/ 26 h 26"/>
                  <a:gd name="T4" fmla="*/ 74 w 74"/>
                  <a:gd name="T5" fmla="*/ 23 h 26"/>
                  <a:gd name="T6" fmla="*/ 1 w 74"/>
                  <a:gd name="T7" fmla="*/ 0 h 26"/>
                  <a:gd name="T8" fmla="*/ 0 w 74"/>
                  <a:gd name="T9" fmla="*/ 7 h 26"/>
                </a:gdLst>
                <a:ahLst/>
                <a:cxnLst>
                  <a:cxn ang="0">
                    <a:pos x="T0" y="T1"/>
                  </a:cxn>
                  <a:cxn ang="0">
                    <a:pos x="T2" y="T3"/>
                  </a:cxn>
                  <a:cxn ang="0">
                    <a:pos x="T4" y="T5"/>
                  </a:cxn>
                  <a:cxn ang="0">
                    <a:pos x="T6" y="T7"/>
                  </a:cxn>
                  <a:cxn ang="0">
                    <a:pos x="T8" y="T9"/>
                  </a:cxn>
                </a:cxnLst>
                <a:rect l="0" t="0" r="r" b="b"/>
                <a:pathLst>
                  <a:path w="74" h="26">
                    <a:moveTo>
                      <a:pt x="0" y="7"/>
                    </a:moveTo>
                    <a:cubicBezTo>
                      <a:pt x="0" y="7"/>
                      <a:pt x="36" y="6"/>
                      <a:pt x="73" y="26"/>
                    </a:cubicBezTo>
                    <a:cubicBezTo>
                      <a:pt x="74" y="23"/>
                      <a:pt x="74" y="23"/>
                      <a:pt x="74" y="23"/>
                    </a:cubicBezTo>
                    <a:cubicBezTo>
                      <a:pt x="74" y="23"/>
                      <a:pt x="51" y="7"/>
                      <a:pt x="1" y="0"/>
                    </a:cubicBezTo>
                    <a:lnTo>
                      <a:pt x="0" y="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3" name="Freeform 6738">
                <a:extLst>
                  <a:ext uri="{FF2B5EF4-FFF2-40B4-BE49-F238E27FC236}">
                    <a16:creationId xmlns:a16="http://schemas.microsoft.com/office/drawing/2014/main" id="{8B27E810-37A8-4A5B-ACF4-A9C66A42EF8D}"/>
                  </a:ext>
                </a:extLst>
              </p:cNvPr>
              <p:cNvSpPr>
                <a:spLocks noEditPoints="1"/>
              </p:cNvSpPr>
              <p:nvPr/>
            </p:nvSpPr>
            <p:spPr bwMode="auto">
              <a:xfrm>
                <a:off x="6477001" y="3095625"/>
                <a:ext cx="88900" cy="31750"/>
              </a:xfrm>
              <a:custGeom>
                <a:avLst/>
                <a:gdLst>
                  <a:gd name="T0" fmla="*/ 75 w 75"/>
                  <a:gd name="T1" fmla="*/ 23 h 27"/>
                  <a:gd name="T2" fmla="*/ 74 w 75"/>
                  <a:gd name="T3" fmla="*/ 27 h 27"/>
                  <a:gd name="T4" fmla="*/ 73 w 75"/>
                  <a:gd name="T5" fmla="*/ 27 h 27"/>
                  <a:gd name="T6" fmla="*/ 2 w 75"/>
                  <a:gd name="T7" fmla="*/ 7 h 27"/>
                  <a:gd name="T8" fmla="*/ 1 w 75"/>
                  <a:gd name="T9" fmla="*/ 7 h 27"/>
                  <a:gd name="T10" fmla="*/ 0 w 75"/>
                  <a:gd name="T11" fmla="*/ 7 h 27"/>
                  <a:gd name="T12" fmla="*/ 0 w 75"/>
                  <a:gd name="T13" fmla="*/ 6 h 27"/>
                  <a:gd name="T14" fmla="*/ 1 w 75"/>
                  <a:gd name="T15" fmla="*/ 7 h 27"/>
                  <a:gd name="T16" fmla="*/ 1 w 75"/>
                  <a:gd name="T17" fmla="*/ 6 h 27"/>
                  <a:gd name="T18" fmla="*/ 1 w 75"/>
                  <a:gd name="T19" fmla="*/ 7 h 27"/>
                  <a:gd name="T20" fmla="*/ 0 w 75"/>
                  <a:gd name="T21" fmla="*/ 6 h 27"/>
                  <a:gd name="T22" fmla="*/ 2 w 75"/>
                  <a:gd name="T23" fmla="*/ 0 h 27"/>
                  <a:gd name="T24" fmla="*/ 3 w 75"/>
                  <a:gd name="T25" fmla="*/ 0 h 27"/>
                  <a:gd name="T26" fmla="*/ 75 w 75"/>
                  <a:gd name="T27" fmla="*/ 23 h 27"/>
                  <a:gd name="T28" fmla="*/ 73 w 75"/>
                  <a:gd name="T29" fmla="*/ 25 h 27"/>
                  <a:gd name="T30" fmla="*/ 74 w 75"/>
                  <a:gd name="T31" fmla="*/ 23 h 27"/>
                  <a:gd name="T32" fmla="*/ 57 w 75"/>
                  <a:gd name="T33" fmla="*/ 15 h 27"/>
                  <a:gd name="T34" fmla="*/ 3 w 75"/>
                  <a:gd name="T35" fmla="*/ 1 h 27"/>
                  <a:gd name="T36" fmla="*/ 1 w 75"/>
                  <a:gd name="T37" fmla="*/ 6 h 27"/>
                  <a:gd name="T38" fmla="*/ 2 w 75"/>
                  <a:gd name="T39" fmla="*/ 6 h 27"/>
                  <a:gd name="T40" fmla="*/ 73 w 75"/>
                  <a:gd name="T4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27">
                    <a:moveTo>
                      <a:pt x="75" y="23"/>
                    </a:moveTo>
                    <a:cubicBezTo>
                      <a:pt x="74" y="27"/>
                      <a:pt x="74" y="27"/>
                      <a:pt x="74" y="27"/>
                    </a:cubicBezTo>
                    <a:cubicBezTo>
                      <a:pt x="73" y="27"/>
                      <a:pt x="73" y="27"/>
                      <a:pt x="73" y="27"/>
                    </a:cubicBezTo>
                    <a:cubicBezTo>
                      <a:pt x="41" y="9"/>
                      <a:pt x="8" y="7"/>
                      <a:pt x="2" y="7"/>
                    </a:cubicBezTo>
                    <a:cubicBezTo>
                      <a:pt x="1" y="7"/>
                      <a:pt x="1" y="7"/>
                      <a:pt x="1" y="7"/>
                    </a:cubicBezTo>
                    <a:cubicBezTo>
                      <a:pt x="0" y="7"/>
                      <a:pt x="0" y="7"/>
                      <a:pt x="0" y="7"/>
                    </a:cubicBezTo>
                    <a:cubicBezTo>
                      <a:pt x="0" y="6"/>
                      <a:pt x="0" y="6"/>
                      <a:pt x="0" y="6"/>
                    </a:cubicBezTo>
                    <a:cubicBezTo>
                      <a:pt x="1" y="7"/>
                      <a:pt x="1" y="7"/>
                      <a:pt x="1" y="7"/>
                    </a:cubicBezTo>
                    <a:cubicBezTo>
                      <a:pt x="1" y="6"/>
                      <a:pt x="1" y="6"/>
                      <a:pt x="1" y="6"/>
                    </a:cubicBezTo>
                    <a:cubicBezTo>
                      <a:pt x="1" y="7"/>
                      <a:pt x="1" y="7"/>
                      <a:pt x="1" y="7"/>
                    </a:cubicBezTo>
                    <a:cubicBezTo>
                      <a:pt x="0" y="6"/>
                      <a:pt x="0" y="6"/>
                      <a:pt x="0" y="6"/>
                    </a:cubicBezTo>
                    <a:cubicBezTo>
                      <a:pt x="2" y="0"/>
                      <a:pt x="2" y="0"/>
                      <a:pt x="2" y="0"/>
                    </a:cubicBezTo>
                    <a:cubicBezTo>
                      <a:pt x="3" y="0"/>
                      <a:pt x="3" y="0"/>
                      <a:pt x="3" y="0"/>
                    </a:cubicBezTo>
                    <a:cubicBezTo>
                      <a:pt x="52" y="6"/>
                      <a:pt x="75" y="23"/>
                      <a:pt x="75" y="23"/>
                    </a:cubicBezTo>
                    <a:close/>
                    <a:moveTo>
                      <a:pt x="73" y="25"/>
                    </a:moveTo>
                    <a:cubicBezTo>
                      <a:pt x="74" y="23"/>
                      <a:pt x="74" y="23"/>
                      <a:pt x="74" y="23"/>
                    </a:cubicBezTo>
                    <a:cubicBezTo>
                      <a:pt x="72" y="23"/>
                      <a:pt x="67" y="19"/>
                      <a:pt x="57" y="15"/>
                    </a:cubicBezTo>
                    <a:cubicBezTo>
                      <a:pt x="45" y="10"/>
                      <a:pt x="27" y="4"/>
                      <a:pt x="3" y="1"/>
                    </a:cubicBezTo>
                    <a:cubicBezTo>
                      <a:pt x="1" y="6"/>
                      <a:pt x="1" y="6"/>
                      <a:pt x="1" y="6"/>
                    </a:cubicBezTo>
                    <a:cubicBezTo>
                      <a:pt x="2" y="6"/>
                      <a:pt x="2" y="6"/>
                      <a:pt x="2" y="6"/>
                    </a:cubicBezTo>
                    <a:cubicBezTo>
                      <a:pt x="8" y="6"/>
                      <a:pt x="41" y="8"/>
                      <a:pt x="73"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4" name="Freeform 6739">
                <a:extLst>
                  <a:ext uri="{FF2B5EF4-FFF2-40B4-BE49-F238E27FC236}">
                    <a16:creationId xmlns:a16="http://schemas.microsoft.com/office/drawing/2014/main" id="{5610805B-AE8E-41CF-A40E-20AE7D666821}"/>
                  </a:ext>
                </a:extLst>
              </p:cNvPr>
              <p:cNvSpPr>
                <a:spLocks noEditPoints="1"/>
              </p:cNvSpPr>
              <p:nvPr/>
            </p:nvSpPr>
            <p:spPr bwMode="auto">
              <a:xfrm>
                <a:off x="6505576" y="3101975"/>
                <a:ext cx="53975" cy="19050"/>
              </a:xfrm>
              <a:custGeom>
                <a:avLst/>
                <a:gdLst>
                  <a:gd name="T0" fmla="*/ 35 w 45"/>
                  <a:gd name="T1" fmla="*/ 10 h 16"/>
                  <a:gd name="T2" fmla="*/ 34 w 45"/>
                  <a:gd name="T3" fmla="*/ 12 h 16"/>
                  <a:gd name="T4" fmla="*/ 44 w 45"/>
                  <a:gd name="T5" fmla="*/ 16 h 16"/>
                  <a:gd name="T6" fmla="*/ 45 w 45"/>
                  <a:gd name="T7" fmla="*/ 15 h 16"/>
                  <a:gd name="T8" fmla="*/ 35 w 45"/>
                  <a:gd name="T9" fmla="*/ 10 h 16"/>
                  <a:gd name="T10" fmla="*/ 5 w 45"/>
                  <a:gd name="T11" fmla="*/ 0 h 16"/>
                  <a:gd name="T12" fmla="*/ 0 w 45"/>
                  <a:gd name="T13" fmla="*/ 1 h 16"/>
                  <a:gd name="T14" fmla="*/ 20 w 45"/>
                  <a:gd name="T15" fmla="*/ 6 h 16"/>
                  <a:gd name="T16" fmla="*/ 22 w 45"/>
                  <a:gd name="T17" fmla="*/ 5 h 16"/>
                  <a:gd name="T18" fmla="*/ 5 w 45"/>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
                    <a:moveTo>
                      <a:pt x="35" y="10"/>
                    </a:moveTo>
                    <a:cubicBezTo>
                      <a:pt x="35" y="11"/>
                      <a:pt x="34" y="11"/>
                      <a:pt x="34" y="12"/>
                    </a:cubicBezTo>
                    <a:cubicBezTo>
                      <a:pt x="38" y="13"/>
                      <a:pt x="42" y="15"/>
                      <a:pt x="44" y="16"/>
                    </a:cubicBezTo>
                    <a:cubicBezTo>
                      <a:pt x="45" y="15"/>
                      <a:pt x="45" y="15"/>
                      <a:pt x="45" y="15"/>
                    </a:cubicBezTo>
                    <a:cubicBezTo>
                      <a:pt x="43" y="14"/>
                      <a:pt x="40" y="12"/>
                      <a:pt x="35" y="10"/>
                    </a:cubicBezTo>
                    <a:close/>
                    <a:moveTo>
                      <a:pt x="5" y="0"/>
                    </a:moveTo>
                    <a:cubicBezTo>
                      <a:pt x="3" y="1"/>
                      <a:pt x="1" y="1"/>
                      <a:pt x="0" y="1"/>
                    </a:cubicBezTo>
                    <a:cubicBezTo>
                      <a:pt x="7" y="3"/>
                      <a:pt x="14" y="5"/>
                      <a:pt x="20" y="6"/>
                    </a:cubicBezTo>
                    <a:cubicBezTo>
                      <a:pt x="21" y="6"/>
                      <a:pt x="21" y="6"/>
                      <a:pt x="22" y="5"/>
                    </a:cubicBezTo>
                    <a:cubicBezTo>
                      <a:pt x="17" y="4"/>
                      <a:pt x="11" y="2"/>
                      <a:pt x="5"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5" name="Freeform 6740">
                <a:extLst>
                  <a:ext uri="{FF2B5EF4-FFF2-40B4-BE49-F238E27FC236}">
                    <a16:creationId xmlns:a16="http://schemas.microsoft.com/office/drawing/2014/main" id="{54122721-FA3A-4D7C-8A52-6AE4DECE979F}"/>
                  </a:ext>
                </a:extLst>
              </p:cNvPr>
              <p:cNvSpPr>
                <a:spLocks noEditPoints="1"/>
              </p:cNvSpPr>
              <p:nvPr/>
            </p:nvSpPr>
            <p:spPr bwMode="auto">
              <a:xfrm>
                <a:off x="6511926" y="3101975"/>
                <a:ext cx="47625" cy="17463"/>
              </a:xfrm>
              <a:custGeom>
                <a:avLst/>
                <a:gdLst>
                  <a:gd name="T0" fmla="*/ 31 w 40"/>
                  <a:gd name="T1" fmla="*/ 10 h 15"/>
                  <a:gd name="T2" fmla="*/ 30 w 40"/>
                  <a:gd name="T3" fmla="*/ 10 h 15"/>
                  <a:gd name="T4" fmla="*/ 40 w 40"/>
                  <a:gd name="T5" fmla="*/ 15 h 15"/>
                  <a:gd name="T6" fmla="*/ 40 w 40"/>
                  <a:gd name="T7" fmla="*/ 15 h 15"/>
                  <a:gd name="T8" fmla="*/ 31 w 40"/>
                  <a:gd name="T9" fmla="*/ 10 h 15"/>
                  <a:gd name="T10" fmla="*/ 0 w 40"/>
                  <a:gd name="T11" fmla="*/ 0 h 15"/>
                  <a:gd name="T12" fmla="*/ 0 w 40"/>
                  <a:gd name="T13" fmla="*/ 0 h 15"/>
                  <a:gd name="T14" fmla="*/ 17 w 40"/>
                  <a:gd name="T15" fmla="*/ 5 h 15"/>
                  <a:gd name="T16" fmla="*/ 18 w 40"/>
                  <a:gd name="T17" fmla="*/ 5 h 15"/>
                  <a:gd name="T18" fmla="*/ 0 w 4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5">
                    <a:moveTo>
                      <a:pt x="31" y="10"/>
                    </a:moveTo>
                    <a:cubicBezTo>
                      <a:pt x="30" y="10"/>
                      <a:pt x="30" y="10"/>
                      <a:pt x="30" y="10"/>
                    </a:cubicBezTo>
                    <a:cubicBezTo>
                      <a:pt x="35" y="12"/>
                      <a:pt x="38" y="14"/>
                      <a:pt x="40" y="15"/>
                    </a:cubicBezTo>
                    <a:cubicBezTo>
                      <a:pt x="40" y="15"/>
                      <a:pt x="40" y="15"/>
                      <a:pt x="40" y="15"/>
                    </a:cubicBezTo>
                    <a:cubicBezTo>
                      <a:pt x="38" y="13"/>
                      <a:pt x="35" y="12"/>
                      <a:pt x="31" y="10"/>
                    </a:cubicBezTo>
                    <a:close/>
                    <a:moveTo>
                      <a:pt x="0" y="0"/>
                    </a:moveTo>
                    <a:cubicBezTo>
                      <a:pt x="0" y="0"/>
                      <a:pt x="0" y="0"/>
                      <a:pt x="0" y="0"/>
                    </a:cubicBezTo>
                    <a:cubicBezTo>
                      <a:pt x="6" y="2"/>
                      <a:pt x="12" y="4"/>
                      <a:pt x="17" y="5"/>
                    </a:cubicBezTo>
                    <a:cubicBezTo>
                      <a:pt x="18" y="5"/>
                      <a:pt x="18" y="5"/>
                      <a:pt x="18" y="5"/>
                    </a:cubicBezTo>
                    <a:cubicBezTo>
                      <a:pt x="13" y="3"/>
                      <a:pt x="7" y="2"/>
                      <a:pt x="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6" name="Freeform 6741">
                <a:extLst>
                  <a:ext uri="{FF2B5EF4-FFF2-40B4-BE49-F238E27FC236}">
                    <a16:creationId xmlns:a16="http://schemas.microsoft.com/office/drawing/2014/main" id="{2D415AC4-AD62-4B33-B28B-E92F16BD4E38}"/>
                  </a:ext>
                </a:extLst>
              </p:cNvPr>
              <p:cNvSpPr/>
              <p:nvPr/>
            </p:nvSpPr>
            <p:spPr bwMode="auto">
              <a:xfrm>
                <a:off x="6478588" y="3071813"/>
                <a:ext cx="74613" cy="25400"/>
              </a:xfrm>
              <a:custGeom>
                <a:avLst/>
                <a:gdLst>
                  <a:gd name="T0" fmla="*/ 0 w 62"/>
                  <a:gd name="T1" fmla="*/ 6 h 21"/>
                  <a:gd name="T2" fmla="*/ 61 w 62"/>
                  <a:gd name="T3" fmla="*/ 21 h 21"/>
                  <a:gd name="T4" fmla="*/ 62 w 62"/>
                  <a:gd name="T5" fmla="*/ 18 h 21"/>
                  <a:gd name="T6" fmla="*/ 3 w 62"/>
                  <a:gd name="T7" fmla="*/ 1 h 21"/>
                  <a:gd name="T8" fmla="*/ 0 w 62"/>
                  <a:gd name="T9" fmla="*/ 6 h 21"/>
                </a:gdLst>
                <a:ahLst/>
                <a:cxnLst>
                  <a:cxn ang="0">
                    <a:pos x="T0" y="T1"/>
                  </a:cxn>
                  <a:cxn ang="0">
                    <a:pos x="T2" y="T3"/>
                  </a:cxn>
                  <a:cxn ang="0">
                    <a:pos x="T4" y="T5"/>
                  </a:cxn>
                  <a:cxn ang="0">
                    <a:pos x="T6" y="T7"/>
                  </a:cxn>
                  <a:cxn ang="0">
                    <a:pos x="T8" y="T9"/>
                  </a:cxn>
                </a:cxnLst>
                <a:rect l="0" t="0" r="r" b="b"/>
                <a:pathLst>
                  <a:path w="62" h="21">
                    <a:moveTo>
                      <a:pt x="0" y="6"/>
                    </a:moveTo>
                    <a:cubicBezTo>
                      <a:pt x="0" y="6"/>
                      <a:pt x="30" y="1"/>
                      <a:pt x="61" y="21"/>
                    </a:cubicBezTo>
                    <a:cubicBezTo>
                      <a:pt x="62" y="18"/>
                      <a:pt x="62" y="18"/>
                      <a:pt x="62" y="18"/>
                    </a:cubicBezTo>
                    <a:cubicBezTo>
                      <a:pt x="62" y="18"/>
                      <a:pt x="38" y="0"/>
                      <a:pt x="3" y="1"/>
                    </a:cubicBezTo>
                    <a:lnTo>
                      <a:pt x="0"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7" name="Freeform 6742">
                <a:extLst>
                  <a:ext uri="{FF2B5EF4-FFF2-40B4-BE49-F238E27FC236}">
                    <a16:creationId xmlns:a16="http://schemas.microsoft.com/office/drawing/2014/main" id="{C88781B1-FA8A-4F0B-BC17-2DAFD1518528}"/>
                  </a:ext>
                </a:extLst>
              </p:cNvPr>
              <p:cNvSpPr>
                <a:spLocks noEditPoints="1"/>
              </p:cNvSpPr>
              <p:nvPr/>
            </p:nvSpPr>
            <p:spPr bwMode="auto">
              <a:xfrm>
                <a:off x="6477001" y="3071813"/>
                <a:ext cx="76200" cy="26988"/>
              </a:xfrm>
              <a:custGeom>
                <a:avLst/>
                <a:gdLst>
                  <a:gd name="T0" fmla="*/ 65 w 65"/>
                  <a:gd name="T1" fmla="*/ 18 h 22"/>
                  <a:gd name="T2" fmla="*/ 63 w 65"/>
                  <a:gd name="T3" fmla="*/ 22 h 22"/>
                  <a:gd name="T4" fmla="*/ 63 w 65"/>
                  <a:gd name="T5" fmla="*/ 22 h 22"/>
                  <a:gd name="T6" fmla="*/ 12 w 65"/>
                  <a:gd name="T7" fmla="*/ 6 h 22"/>
                  <a:gd name="T8" fmla="*/ 4 w 65"/>
                  <a:gd name="T9" fmla="*/ 6 h 22"/>
                  <a:gd name="T10" fmla="*/ 2 w 65"/>
                  <a:gd name="T11" fmla="*/ 7 h 22"/>
                  <a:gd name="T12" fmla="*/ 0 w 65"/>
                  <a:gd name="T13" fmla="*/ 7 h 22"/>
                  <a:gd name="T14" fmla="*/ 1 w 65"/>
                  <a:gd name="T15" fmla="*/ 6 h 22"/>
                  <a:gd name="T16" fmla="*/ 2 w 65"/>
                  <a:gd name="T17" fmla="*/ 6 h 22"/>
                  <a:gd name="T18" fmla="*/ 2 w 65"/>
                  <a:gd name="T19" fmla="*/ 5 h 22"/>
                  <a:gd name="T20" fmla="*/ 2 w 65"/>
                  <a:gd name="T21" fmla="*/ 6 h 22"/>
                  <a:gd name="T22" fmla="*/ 1 w 65"/>
                  <a:gd name="T23" fmla="*/ 6 h 22"/>
                  <a:gd name="T24" fmla="*/ 5 w 65"/>
                  <a:gd name="T25" fmla="*/ 0 h 22"/>
                  <a:gd name="T26" fmla="*/ 5 w 65"/>
                  <a:gd name="T27" fmla="*/ 0 h 22"/>
                  <a:gd name="T28" fmla="*/ 9 w 65"/>
                  <a:gd name="T29" fmla="*/ 0 h 22"/>
                  <a:gd name="T30" fmla="*/ 64 w 65"/>
                  <a:gd name="T31" fmla="*/ 17 h 22"/>
                  <a:gd name="T32" fmla="*/ 65 w 65"/>
                  <a:gd name="T33" fmla="*/ 18 h 22"/>
                  <a:gd name="T34" fmla="*/ 63 w 65"/>
                  <a:gd name="T35" fmla="*/ 20 h 22"/>
                  <a:gd name="T36" fmla="*/ 63 w 65"/>
                  <a:gd name="T37" fmla="*/ 18 h 22"/>
                  <a:gd name="T38" fmla="*/ 49 w 65"/>
                  <a:gd name="T39" fmla="*/ 10 h 22"/>
                  <a:gd name="T40" fmla="*/ 8 w 65"/>
                  <a:gd name="T41" fmla="*/ 1 h 22"/>
                  <a:gd name="T42" fmla="*/ 5 w 65"/>
                  <a:gd name="T43" fmla="*/ 1 h 22"/>
                  <a:gd name="T44" fmla="*/ 3 w 65"/>
                  <a:gd name="T45" fmla="*/ 5 h 22"/>
                  <a:gd name="T46" fmla="*/ 12 w 65"/>
                  <a:gd name="T47" fmla="*/ 5 h 22"/>
                  <a:gd name="T48" fmla="*/ 63 w 65"/>
                  <a:gd name="T4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22">
                    <a:moveTo>
                      <a:pt x="65" y="18"/>
                    </a:moveTo>
                    <a:cubicBezTo>
                      <a:pt x="63" y="22"/>
                      <a:pt x="63" y="22"/>
                      <a:pt x="63" y="22"/>
                    </a:cubicBezTo>
                    <a:cubicBezTo>
                      <a:pt x="63" y="22"/>
                      <a:pt x="63" y="22"/>
                      <a:pt x="63" y="22"/>
                    </a:cubicBezTo>
                    <a:cubicBezTo>
                      <a:pt x="43" y="9"/>
                      <a:pt x="24" y="6"/>
                      <a:pt x="12" y="6"/>
                    </a:cubicBezTo>
                    <a:cubicBezTo>
                      <a:pt x="9" y="6"/>
                      <a:pt x="6" y="6"/>
                      <a:pt x="4" y="6"/>
                    </a:cubicBezTo>
                    <a:cubicBezTo>
                      <a:pt x="3" y="6"/>
                      <a:pt x="2" y="7"/>
                      <a:pt x="2" y="7"/>
                    </a:cubicBezTo>
                    <a:cubicBezTo>
                      <a:pt x="0" y="7"/>
                      <a:pt x="0" y="7"/>
                      <a:pt x="0" y="7"/>
                    </a:cubicBezTo>
                    <a:cubicBezTo>
                      <a:pt x="1" y="6"/>
                      <a:pt x="1" y="6"/>
                      <a:pt x="1" y="6"/>
                    </a:cubicBezTo>
                    <a:cubicBezTo>
                      <a:pt x="2" y="6"/>
                      <a:pt x="2" y="6"/>
                      <a:pt x="2" y="6"/>
                    </a:cubicBezTo>
                    <a:cubicBezTo>
                      <a:pt x="2" y="5"/>
                      <a:pt x="2" y="5"/>
                      <a:pt x="2" y="5"/>
                    </a:cubicBezTo>
                    <a:cubicBezTo>
                      <a:pt x="2" y="6"/>
                      <a:pt x="2" y="6"/>
                      <a:pt x="2" y="6"/>
                    </a:cubicBezTo>
                    <a:cubicBezTo>
                      <a:pt x="1" y="6"/>
                      <a:pt x="1" y="6"/>
                      <a:pt x="1" y="6"/>
                    </a:cubicBezTo>
                    <a:cubicBezTo>
                      <a:pt x="5" y="0"/>
                      <a:pt x="5" y="0"/>
                      <a:pt x="5" y="0"/>
                    </a:cubicBezTo>
                    <a:cubicBezTo>
                      <a:pt x="5" y="0"/>
                      <a:pt x="5" y="0"/>
                      <a:pt x="5" y="0"/>
                    </a:cubicBezTo>
                    <a:cubicBezTo>
                      <a:pt x="6" y="0"/>
                      <a:pt x="7" y="0"/>
                      <a:pt x="9" y="0"/>
                    </a:cubicBezTo>
                    <a:cubicBezTo>
                      <a:pt x="42" y="1"/>
                      <a:pt x="64" y="17"/>
                      <a:pt x="64" y="17"/>
                    </a:cubicBezTo>
                    <a:lnTo>
                      <a:pt x="65" y="18"/>
                    </a:lnTo>
                    <a:close/>
                    <a:moveTo>
                      <a:pt x="63" y="20"/>
                    </a:moveTo>
                    <a:cubicBezTo>
                      <a:pt x="63" y="18"/>
                      <a:pt x="63" y="18"/>
                      <a:pt x="63" y="18"/>
                    </a:cubicBezTo>
                    <a:cubicBezTo>
                      <a:pt x="62" y="17"/>
                      <a:pt x="57" y="14"/>
                      <a:pt x="49" y="10"/>
                    </a:cubicBezTo>
                    <a:cubicBezTo>
                      <a:pt x="39" y="6"/>
                      <a:pt x="25" y="2"/>
                      <a:pt x="8" y="1"/>
                    </a:cubicBezTo>
                    <a:cubicBezTo>
                      <a:pt x="7" y="1"/>
                      <a:pt x="6" y="1"/>
                      <a:pt x="5" y="1"/>
                    </a:cubicBezTo>
                    <a:cubicBezTo>
                      <a:pt x="3" y="5"/>
                      <a:pt x="3" y="5"/>
                      <a:pt x="3" y="5"/>
                    </a:cubicBezTo>
                    <a:cubicBezTo>
                      <a:pt x="5" y="5"/>
                      <a:pt x="8" y="5"/>
                      <a:pt x="12" y="5"/>
                    </a:cubicBezTo>
                    <a:cubicBezTo>
                      <a:pt x="24" y="5"/>
                      <a:pt x="43" y="8"/>
                      <a:pt x="63"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8" name="Freeform 6743">
                <a:extLst>
                  <a:ext uri="{FF2B5EF4-FFF2-40B4-BE49-F238E27FC236}">
                    <a16:creationId xmlns:a16="http://schemas.microsoft.com/office/drawing/2014/main" id="{938D0F9B-80BE-40E0-9DCC-1DB8A8395C23}"/>
                  </a:ext>
                </a:extLst>
              </p:cNvPr>
              <p:cNvSpPr>
                <a:spLocks noEditPoints="1"/>
              </p:cNvSpPr>
              <p:nvPr/>
            </p:nvSpPr>
            <p:spPr bwMode="auto">
              <a:xfrm>
                <a:off x="6494463" y="3074988"/>
                <a:ext cx="55563" cy="19050"/>
              </a:xfrm>
              <a:custGeom>
                <a:avLst/>
                <a:gdLst>
                  <a:gd name="T0" fmla="*/ 41 w 47"/>
                  <a:gd name="T1" fmla="*/ 12 h 16"/>
                  <a:gd name="T2" fmla="*/ 40 w 47"/>
                  <a:gd name="T3" fmla="*/ 13 h 16"/>
                  <a:gd name="T4" fmla="*/ 46 w 47"/>
                  <a:gd name="T5" fmla="*/ 16 h 16"/>
                  <a:gd name="T6" fmla="*/ 47 w 47"/>
                  <a:gd name="T7" fmla="*/ 15 h 16"/>
                  <a:gd name="T8" fmla="*/ 41 w 47"/>
                  <a:gd name="T9" fmla="*/ 12 h 16"/>
                  <a:gd name="T10" fmla="*/ 6 w 47"/>
                  <a:gd name="T11" fmla="*/ 0 h 16"/>
                  <a:gd name="T12" fmla="*/ 0 w 47"/>
                  <a:gd name="T13" fmla="*/ 1 h 16"/>
                  <a:gd name="T14" fmla="*/ 26 w 47"/>
                  <a:gd name="T15" fmla="*/ 7 h 16"/>
                  <a:gd name="T16" fmla="*/ 28 w 47"/>
                  <a:gd name="T17" fmla="*/ 6 h 16"/>
                  <a:gd name="T18" fmla="*/ 6 w 47"/>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6">
                    <a:moveTo>
                      <a:pt x="41" y="12"/>
                    </a:moveTo>
                    <a:cubicBezTo>
                      <a:pt x="40" y="13"/>
                      <a:pt x="40" y="13"/>
                      <a:pt x="40" y="13"/>
                    </a:cubicBezTo>
                    <a:cubicBezTo>
                      <a:pt x="43" y="14"/>
                      <a:pt x="45" y="15"/>
                      <a:pt x="46" y="16"/>
                    </a:cubicBezTo>
                    <a:cubicBezTo>
                      <a:pt x="47" y="15"/>
                      <a:pt x="47" y="15"/>
                      <a:pt x="47" y="15"/>
                    </a:cubicBezTo>
                    <a:cubicBezTo>
                      <a:pt x="46" y="14"/>
                      <a:pt x="44" y="13"/>
                      <a:pt x="41" y="12"/>
                    </a:cubicBezTo>
                    <a:close/>
                    <a:moveTo>
                      <a:pt x="6" y="0"/>
                    </a:moveTo>
                    <a:cubicBezTo>
                      <a:pt x="4" y="1"/>
                      <a:pt x="2" y="1"/>
                      <a:pt x="0" y="1"/>
                    </a:cubicBezTo>
                    <a:cubicBezTo>
                      <a:pt x="10" y="2"/>
                      <a:pt x="19" y="4"/>
                      <a:pt x="26" y="7"/>
                    </a:cubicBezTo>
                    <a:cubicBezTo>
                      <a:pt x="27" y="7"/>
                      <a:pt x="27" y="6"/>
                      <a:pt x="28" y="6"/>
                    </a:cubicBezTo>
                    <a:cubicBezTo>
                      <a:pt x="22" y="4"/>
                      <a:pt x="15" y="2"/>
                      <a:pt x="6"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9" name="Freeform 6744">
                <a:extLst>
                  <a:ext uri="{FF2B5EF4-FFF2-40B4-BE49-F238E27FC236}">
                    <a16:creationId xmlns:a16="http://schemas.microsoft.com/office/drawing/2014/main" id="{59122A29-252D-4E71-AA74-103BC8A9000C}"/>
                  </a:ext>
                </a:extLst>
              </p:cNvPr>
              <p:cNvSpPr>
                <a:spLocks noEditPoints="1"/>
              </p:cNvSpPr>
              <p:nvPr/>
            </p:nvSpPr>
            <p:spPr bwMode="auto">
              <a:xfrm>
                <a:off x="6500813" y="3074988"/>
                <a:ext cx="49213" cy="17463"/>
              </a:xfrm>
              <a:custGeom>
                <a:avLst/>
                <a:gdLst>
                  <a:gd name="T0" fmla="*/ 36 w 41"/>
                  <a:gd name="T1" fmla="*/ 11 h 15"/>
                  <a:gd name="T2" fmla="*/ 35 w 41"/>
                  <a:gd name="T3" fmla="*/ 12 h 15"/>
                  <a:gd name="T4" fmla="*/ 41 w 41"/>
                  <a:gd name="T5" fmla="*/ 15 h 15"/>
                  <a:gd name="T6" fmla="*/ 41 w 41"/>
                  <a:gd name="T7" fmla="*/ 14 h 15"/>
                  <a:gd name="T8" fmla="*/ 36 w 41"/>
                  <a:gd name="T9" fmla="*/ 11 h 15"/>
                  <a:gd name="T10" fmla="*/ 1 w 41"/>
                  <a:gd name="T11" fmla="*/ 0 h 15"/>
                  <a:gd name="T12" fmla="*/ 0 w 41"/>
                  <a:gd name="T13" fmla="*/ 0 h 15"/>
                  <a:gd name="T14" fmla="*/ 22 w 41"/>
                  <a:gd name="T15" fmla="*/ 6 h 15"/>
                  <a:gd name="T16" fmla="*/ 23 w 41"/>
                  <a:gd name="T17" fmla="*/ 6 h 15"/>
                  <a:gd name="T18" fmla="*/ 1 w 41"/>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5">
                    <a:moveTo>
                      <a:pt x="36" y="11"/>
                    </a:moveTo>
                    <a:cubicBezTo>
                      <a:pt x="35" y="12"/>
                      <a:pt x="35" y="12"/>
                      <a:pt x="35" y="12"/>
                    </a:cubicBezTo>
                    <a:cubicBezTo>
                      <a:pt x="38" y="13"/>
                      <a:pt x="40" y="14"/>
                      <a:pt x="41" y="15"/>
                    </a:cubicBezTo>
                    <a:cubicBezTo>
                      <a:pt x="41" y="14"/>
                      <a:pt x="41" y="14"/>
                      <a:pt x="41" y="14"/>
                    </a:cubicBezTo>
                    <a:cubicBezTo>
                      <a:pt x="40" y="14"/>
                      <a:pt x="38" y="12"/>
                      <a:pt x="36" y="11"/>
                    </a:cubicBezTo>
                    <a:close/>
                    <a:moveTo>
                      <a:pt x="1" y="0"/>
                    </a:moveTo>
                    <a:cubicBezTo>
                      <a:pt x="0" y="0"/>
                      <a:pt x="0" y="0"/>
                      <a:pt x="0" y="0"/>
                    </a:cubicBezTo>
                    <a:cubicBezTo>
                      <a:pt x="9" y="2"/>
                      <a:pt x="16" y="4"/>
                      <a:pt x="22" y="6"/>
                    </a:cubicBezTo>
                    <a:cubicBezTo>
                      <a:pt x="23" y="6"/>
                      <a:pt x="23" y="6"/>
                      <a:pt x="23" y="6"/>
                    </a:cubicBezTo>
                    <a:cubicBezTo>
                      <a:pt x="16" y="3"/>
                      <a:pt x="9" y="1"/>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0" name="Freeform 6745">
                <a:extLst>
                  <a:ext uri="{FF2B5EF4-FFF2-40B4-BE49-F238E27FC236}">
                    <a16:creationId xmlns:a16="http://schemas.microsoft.com/office/drawing/2014/main" id="{EC1D76A6-2F0E-4E6E-9A93-E4F02E99D4AF}"/>
                  </a:ext>
                </a:extLst>
              </p:cNvPr>
              <p:cNvSpPr/>
              <p:nvPr/>
            </p:nvSpPr>
            <p:spPr bwMode="auto">
              <a:xfrm>
                <a:off x="6515101" y="3062288"/>
                <a:ext cx="26988" cy="14288"/>
              </a:xfrm>
              <a:custGeom>
                <a:avLst/>
                <a:gdLst>
                  <a:gd name="T0" fmla="*/ 0 w 22"/>
                  <a:gd name="T1" fmla="*/ 4 h 11"/>
                  <a:gd name="T2" fmla="*/ 21 w 22"/>
                  <a:gd name="T3" fmla="*/ 11 h 11"/>
                  <a:gd name="T4" fmla="*/ 21 w 22"/>
                  <a:gd name="T5" fmla="*/ 8 h 11"/>
                  <a:gd name="T6" fmla="*/ 2 w 22"/>
                  <a:gd name="T7" fmla="*/ 0 h 11"/>
                  <a:gd name="T8" fmla="*/ 0 w 22"/>
                  <a:gd name="T9" fmla="*/ 4 h 11"/>
                </a:gdLst>
                <a:ahLst/>
                <a:cxnLst>
                  <a:cxn ang="0">
                    <a:pos x="T0" y="T1"/>
                  </a:cxn>
                  <a:cxn ang="0">
                    <a:pos x="T2" y="T3"/>
                  </a:cxn>
                  <a:cxn ang="0">
                    <a:pos x="T4" y="T5"/>
                  </a:cxn>
                  <a:cxn ang="0">
                    <a:pos x="T6" y="T7"/>
                  </a:cxn>
                  <a:cxn ang="0">
                    <a:pos x="T8" y="T9"/>
                  </a:cxn>
                </a:cxnLst>
                <a:rect l="0" t="0" r="r" b="b"/>
                <a:pathLst>
                  <a:path w="22" h="11">
                    <a:moveTo>
                      <a:pt x="0" y="4"/>
                    </a:moveTo>
                    <a:cubicBezTo>
                      <a:pt x="0" y="4"/>
                      <a:pt x="12" y="5"/>
                      <a:pt x="21" y="11"/>
                    </a:cubicBezTo>
                    <a:cubicBezTo>
                      <a:pt x="21" y="11"/>
                      <a:pt x="22" y="10"/>
                      <a:pt x="21" y="8"/>
                    </a:cubicBezTo>
                    <a:cubicBezTo>
                      <a:pt x="21" y="7"/>
                      <a:pt x="12" y="1"/>
                      <a:pt x="2" y="0"/>
                    </a:cubicBezTo>
                    <a:lnTo>
                      <a:pt x="0" y="4"/>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1" name="Freeform 6746">
                <a:extLst>
                  <a:ext uri="{FF2B5EF4-FFF2-40B4-BE49-F238E27FC236}">
                    <a16:creationId xmlns:a16="http://schemas.microsoft.com/office/drawing/2014/main" id="{2A81C7AE-E99A-4EE7-B28F-3D7742B04BC1}"/>
                  </a:ext>
                </a:extLst>
              </p:cNvPr>
              <p:cNvSpPr>
                <a:spLocks noEditPoints="1"/>
              </p:cNvSpPr>
              <p:nvPr/>
            </p:nvSpPr>
            <p:spPr bwMode="auto">
              <a:xfrm>
                <a:off x="6515101" y="3062288"/>
                <a:ext cx="26988" cy="14288"/>
              </a:xfrm>
              <a:custGeom>
                <a:avLst/>
                <a:gdLst>
                  <a:gd name="T0" fmla="*/ 22 w 23"/>
                  <a:gd name="T1" fmla="*/ 12 h 13"/>
                  <a:gd name="T2" fmla="*/ 22 w 23"/>
                  <a:gd name="T3" fmla="*/ 13 h 13"/>
                  <a:gd name="T4" fmla="*/ 21 w 23"/>
                  <a:gd name="T5" fmla="*/ 12 h 13"/>
                  <a:gd name="T6" fmla="*/ 1 w 23"/>
                  <a:gd name="T7" fmla="*/ 6 h 13"/>
                  <a:gd name="T8" fmla="*/ 0 w 23"/>
                  <a:gd name="T9" fmla="*/ 6 h 13"/>
                  <a:gd name="T10" fmla="*/ 1 w 23"/>
                  <a:gd name="T11" fmla="*/ 5 h 13"/>
                  <a:gd name="T12" fmla="*/ 1 w 23"/>
                  <a:gd name="T13" fmla="*/ 5 h 13"/>
                  <a:gd name="T14" fmla="*/ 1 w 23"/>
                  <a:gd name="T15" fmla="*/ 5 h 13"/>
                  <a:gd name="T16" fmla="*/ 3 w 23"/>
                  <a:gd name="T17" fmla="*/ 0 h 13"/>
                  <a:gd name="T18" fmla="*/ 3 w 23"/>
                  <a:gd name="T19" fmla="*/ 0 h 13"/>
                  <a:gd name="T20" fmla="*/ 16 w 23"/>
                  <a:gd name="T21" fmla="*/ 5 h 13"/>
                  <a:gd name="T22" fmla="*/ 23 w 23"/>
                  <a:gd name="T23" fmla="*/ 9 h 13"/>
                  <a:gd name="T24" fmla="*/ 23 w 23"/>
                  <a:gd name="T25" fmla="*/ 10 h 13"/>
                  <a:gd name="T26" fmla="*/ 22 w 23"/>
                  <a:gd name="T27" fmla="*/ 12 h 13"/>
                  <a:gd name="T28" fmla="*/ 16 w 23"/>
                  <a:gd name="T29" fmla="*/ 6 h 13"/>
                  <a:gd name="T30" fmla="*/ 4 w 23"/>
                  <a:gd name="T31" fmla="*/ 2 h 13"/>
                  <a:gd name="T32" fmla="*/ 2 w 23"/>
                  <a:gd name="T33" fmla="*/ 5 h 13"/>
                  <a:gd name="T34" fmla="*/ 22 w 23"/>
                  <a:gd name="T35" fmla="*/ 11 h 13"/>
                  <a:gd name="T36" fmla="*/ 22 w 23"/>
                  <a:gd name="T37" fmla="*/ 10 h 13"/>
                  <a:gd name="T38" fmla="*/ 22 w 23"/>
                  <a:gd name="T39" fmla="*/ 10 h 13"/>
                  <a:gd name="T40" fmla="*/ 16 w 23"/>
                  <a:gd name="T4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3">
                    <a:moveTo>
                      <a:pt x="22" y="12"/>
                    </a:moveTo>
                    <a:cubicBezTo>
                      <a:pt x="22" y="13"/>
                      <a:pt x="22" y="13"/>
                      <a:pt x="22" y="13"/>
                    </a:cubicBezTo>
                    <a:cubicBezTo>
                      <a:pt x="21" y="12"/>
                      <a:pt x="21" y="12"/>
                      <a:pt x="21" y="12"/>
                    </a:cubicBezTo>
                    <a:cubicBezTo>
                      <a:pt x="13" y="7"/>
                      <a:pt x="1" y="6"/>
                      <a:pt x="1" y="6"/>
                    </a:cubicBezTo>
                    <a:cubicBezTo>
                      <a:pt x="0" y="6"/>
                      <a:pt x="0" y="6"/>
                      <a:pt x="0" y="6"/>
                    </a:cubicBezTo>
                    <a:cubicBezTo>
                      <a:pt x="1" y="5"/>
                      <a:pt x="1" y="5"/>
                      <a:pt x="1" y="5"/>
                    </a:cubicBezTo>
                    <a:cubicBezTo>
                      <a:pt x="1" y="5"/>
                      <a:pt x="1" y="5"/>
                      <a:pt x="1" y="5"/>
                    </a:cubicBezTo>
                    <a:cubicBezTo>
                      <a:pt x="1" y="5"/>
                      <a:pt x="1" y="5"/>
                      <a:pt x="1" y="5"/>
                    </a:cubicBezTo>
                    <a:cubicBezTo>
                      <a:pt x="3" y="0"/>
                      <a:pt x="3" y="0"/>
                      <a:pt x="3" y="0"/>
                    </a:cubicBezTo>
                    <a:cubicBezTo>
                      <a:pt x="3" y="0"/>
                      <a:pt x="3" y="0"/>
                      <a:pt x="3" y="0"/>
                    </a:cubicBezTo>
                    <a:cubicBezTo>
                      <a:pt x="8" y="1"/>
                      <a:pt x="13" y="3"/>
                      <a:pt x="16" y="5"/>
                    </a:cubicBezTo>
                    <a:cubicBezTo>
                      <a:pt x="20" y="7"/>
                      <a:pt x="22" y="8"/>
                      <a:pt x="23" y="9"/>
                    </a:cubicBezTo>
                    <a:cubicBezTo>
                      <a:pt x="23" y="10"/>
                      <a:pt x="23" y="10"/>
                      <a:pt x="23" y="10"/>
                    </a:cubicBezTo>
                    <a:cubicBezTo>
                      <a:pt x="23" y="11"/>
                      <a:pt x="22" y="12"/>
                      <a:pt x="22" y="12"/>
                    </a:cubicBezTo>
                    <a:close/>
                    <a:moveTo>
                      <a:pt x="16" y="6"/>
                    </a:moveTo>
                    <a:cubicBezTo>
                      <a:pt x="13" y="4"/>
                      <a:pt x="8" y="2"/>
                      <a:pt x="4" y="2"/>
                    </a:cubicBezTo>
                    <a:cubicBezTo>
                      <a:pt x="2" y="5"/>
                      <a:pt x="2" y="5"/>
                      <a:pt x="2" y="5"/>
                    </a:cubicBezTo>
                    <a:cubicBezTo>
                      <a:pt x="5" y="5"/>
                      <a:pt x="14" y="6"/>
                      <a:pt x="22" y="11"/>
                    </a:cubicBezTo>
                    <a:cubicBezTo>
                      <a:pt x="22" y="10"/>
                      <a:pt x="22" y="10"/>
                      <a:pt x="22" y="10"/>
                    </a:cubicBezTo>
                    <a:cubicBezTo>
                      <a:pt x="22" y="10"/>
                      <a:pt x="22" y="10"/>
                      <a:pt x="22" y="10"/>
                    </a:cubicBezTo>
                    <a:cubicBezTo>
                      <a:pt x="22" y="9"/>
                      <a:pt x="19" y="8"/>
                      <a:pt x="16"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2" name="Freeform 6747">
                <a:extLst>
                  <a:ext uri="{FF2B5EF4-FFF2-40B4-BE49-F238E27FC236}">
                    <a16:creationId xmlns:a16="http://schemas.microsoft.com/office/drawing/2014/main" id="{4B08CFB1-66FC-4DCC-A179-1DBE0AFA7BD3}"/>
                  </a:ext>
                </a:extLst>
              </p:cNvPr>
              <p:cNvSpPr/>
              <p:nvPr/>
            </p:nvSpPr>
            <p:spPr bwMode="auto">
              <a:xfrm>
                <a:off x="6523038" y="3065463"/>
                <a:ext cx="15875" cy="6350"/>
              </a:xfrm>
              <a:custGeom>
                <a:avLst/>
                <a:gdLst>
                  <a:gd name="T0" fmla="*/ 1 w 13"/>
                  <a:gd name="T1" fmla="*/ 0 h 6"/>
                  <a:gd name="T2" fmla="*/ 0 w 13"/>
                  <a:gd name="T3" fmla="*/ 1 h 6"/>
                  <a:gd name="T4" fmla="*/ 12 w 13"/>
                  <a:gd name="T5" fmla="*/ 6 h 6"/>
                  <a:gd name="T6" fmla="*/ 13 w 13"/>
                  <a:gd name="T7" fmla="*/ 5 h 6"/>
                  <a:gd name="T8" fmla="*/ 9 w 13"/>
                  <a:gd name="T9" fmla="*/ 3 h 6"/>
                  <a:gd name="T10" fmla="*/ 1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1" y="0"/>
                    </a:moveTo>
                    <a:cubicBezTo>
                      <a:pt x="1" y="0"/>
                      <a:pt x="0" y="1"/>
                      <a:pt x="0" y="1"/>
                    </a:cubicBezTo>
                    <a:cubicBezTo>
                      <a:pt x="5" y="2"/>
                      <a:pt x="9" y="4"/>
                      <a:pt x="12" y="6"/>
                    </a:cubicBezTo>
                    <a:cubicBezTo>
                      <a:pt x="12" y="6"/>
                      <a:pt x="13" y="5"/>
                      <a:pt x="13" y="5"/>
                    </a:cubicBezTo>
                    <a:cubicBezTo>
                      <a:pt x="12" y="4"/>
                      <a:pt x="10" y="4"/>
                      <a:pt x="9" y="3"/>
                    </a:cubicBezTo>
                    <a:cubicBezTo>
                      <a:pt x="7" y="2"/>
                      <a:pt x="4" y="1"/>
                      <a:pt x="1"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3" name="Freeform 6748">
                <a:extLst>
                  <a:ext uri="{FF2B5EF4-FFF2-40B4-BE49-F238E27FC236}">
                    <a16:creationId xmlns:a16="http://schemas.microsoft.com/office/drawing/2014/main" id="{5EFFB168-219B-4611-9FDB-02732E5DAD58}"/>
                  </a:ext>
                </a:extLst>
              </p:cNvPr>
              <p:cNvSpPr/>
              <p:nvPr/>
            </p:nvSpPr>
            <p:spPr bwMode="auto">
              <a:xfrm>
                <a:off x="6524626" y="3065463"/>
                <a:ext cx="14288" cy="6350"/>
              </a:xfrm>
              <a:custGeom>
                <a:avLst/>
                <a:gdLst>
                  <a:gd name="T0" fmla="*/ 1 w 12"/>
                  <a:gd name="T1" fmla="*/ 0 h 5"/>
                  <a:gd name="T2" fmla="*/ 0 w 12"/>
                  <a:gd name="T3" fmla="*/ 0 h 5"/>
                  <a:gd name="T4" fmla="*/ 8 w 12"/>
                  <a:gd name="T5" fmla="*/ 3 h 5"/>
                  <a:gd name="T6" fmla="*/ 12 w 12"/>
                  <a:gd name="T7" fmla="*/ 5 h 5"/>
                  <a:gd name="T8" fmla="*/ 12 w 12"/>
                  <a:gd name="T9" fmla="*/ 4 h 5"/>
                  <a:gd name="T10" fmla="*/ 12 w 12"/>
                  <a:gd name="T11" fmla="*/ 4 h 5"/>
                  <a:gd name="T12" fmla="*/ 1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1" y="0"/>
                    </a:moveTo>
                    <a:cubicBezTo>
                      <a:pt x="0" y="0"/>
                      <a:pt x="0" y="0"/>
                      <a:pt x="0" y="0"/>
                    </a:cubicBezTo>
                    <a:cubicBezTo>
                      <a:pt x="3" y="1"/>
                      <a:pt x="6" y="2"/>
                      <a:pt x="8" y="3"/>
                    </a:cubicBezTo>
                    <a:cubicBezTo>
                      <a:pt x="9" y="4"/>
                      <a:pt x="11" y="4"/>
                      <a:pt x="12" y="5"/>
                    </a:cubicBezTo>
                    <a:cubicBezTo>
                      <a:pt x="12" y="4"/>
                      <a:pt x="12" y="4"/>
                      <a:pt x="12" y="4"/>
                    </a:cubicBezTo>
                    <a:cubicBezTo>
                      <a:pt x="12" y="4"/>
                      <a:pt x="12" y="4"/>
                      <a:pt x="12" y="4"/>
                    </a:cubicBezTo>
                    <a:cubicBezTo>
                      <a:pt x="9" y="3"/>
                      <a:pt x="5" y="1"/>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4" name="Freeform 6749">
                <a:extLst>
                  <a:ext uri="{FF2B5EF4-FFF2-40B4-BE49-F238E27FC236}">
                    <a16:creationId xmlns:a16="http://schemas.microsoft.com/office/drawing/2014/main" id="{936787F9-47B1-445C-B3A1-3E5836A5C7A6}"/>
                  </a:ext>
                </a:extLst>
              </p:cNvPr>
              <p:cNvSpPr/>
              <p:nvPr/>
            </p:nvSpPr>
            <p:spPr bwMode="auto">
              <a:xfrm>
                <a:off x="6426201" y="3208338"/>
                <a:ext cx="84138" cy="15875"/>
              </a:xfrm>
              <a:custGeom>
                <a:avLst/>
                <a:gdLst>
                  <a:gd name="T0" fmla="*/ 10 w 71"/>
                  <a:gd name="T1" fmla="*/ 8 h 13"/>
                  <a:gd name="T2" fmla="*/ 35 w 71"/>
                  <a:gd name="T3" fmla="*/ 12 h 13"/>
                  <a:gd name="T4" fmla="*/ 61 w 71"/>
                  <a:gd name="T5" fmla="*/ 8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8"/>
                    </a:moveTo>
                    <a:cubicBezTo>
                      <a:pt x="19" y="13"/>
                      <a:pt x="29" y="12"/>
                      <a:pt x="35" y="12"/>
                    </a:cubicBezTo>
                    <a:cubicBezTo>
                      <a:pt x="41" y="12"/>
                      <a:pt x="52" y="13"/>
                      <a:pt x="61" y="8"/>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5" name="Freeform 6750">
                <a:extLst>
                  <a:ext uri="{FF2B5EF4-FFF2-40B4-BE49-F238E27FC236}">
                    <a16:creationId xmlns:a16="http://schemas.microsoft.com/office/drawing/2014/main" id="{6A394D0E-77E4-488F-B2CC-2596690BB67D}"/>
                  </a:ext>
                </a:extLst>
              </p:cNvPr>
              <p:cNvSpPr>
                <a:spLocks noEditPoints="1"/>
              </p:cNvSpPr>
              <p:nvPr/>
            </p:nvSpPr>
            <p:spPr bwMode="auto">
              <a:xfrm>
                <a:off x="6426201" y="3206750"/>
                <a:ext cx="84138" cy="17463"/>
              </a:xfrm>
              <a:custGeom>
                <a:avLst/>
                <a:gdLst>
                  <a:gd name="T0" fmla="*/ 3 w 71"/>
                  <a:gd name="T1" fmla="*/ 0 h 14"/>
                  <a:gd name="T2" fmla="*/ 16 w 71"/>
                  <a:gd name="T3" fmla="*/ 3 h 14"/>
                  <a:gd name="T4" fmla="*/ 24 w 71"/>
                  <a:gd name="T5" fmla="*/ 5 h 14"/>
                  <a:gd name="T6" fmla="*/ 26 w 71"/>
                  <a:gd name="T7" fmla="*/ 5 h 14"/>
                  <a:gd name="T8" fmla="*/ 28 w 71"/>
                  <a:gd name="T9" fmla="*/ 5 h 14"/>
                  <a:gd name="T10" fmla="*/ 33 w 71"/>
                  <a:gd name="T11" fmla="*/ 5 h 14"/>
                  <a:gd name="T12" fmla="*/ 38 w 71"/>
                  <a:gd name="T13" fmla="*/ 5 h 14"/>
                  <a:gd name="T14" fmla="*/ 44 w 71"/>
                  <a:gd name="T15" fmla="*/ 5 h 14"/>
                  <a:gd name="T16" fmla="*/ 46 w 71"/>
                  <a:gd name="T17" fmla="*/ 5 h 14"/>
                  <a:gd name="T18" fmla="*/ 55 w 71"/>
                  <a:gd name="T19" fmla="*/ 3 h 14"/>
                  <a:gd name="T20" fmla="*/ 67 w 71"/>
                  <a:gd name="T21" fmla="*/ 0 h 14"/>
                  <a:gd name="T22" fmla="*/ 68 w 71"/>
                  <a:gd name="T23" fmla="*/ 0 h 14"/>
                  <a:gd name="T24" fmla="*/ 71 w 71"/>
                  <a:gd name="T25" fmla="*/ 2 h 14"/>
                  <a:gd name="T26" fmla="*/ 61 w 71"/>
                  <a:gd name="T27" fmla="*/ 10 h 14"/>
                  <a:gd name="T28" fmla="*/ 39 w 71"/>
                  <a:gd name="T29" fmla="*/ 14 h 14"/>
                  <a:gd name="T30" fmla="*/ 35 w 71"/>
                  <a:gd name="T31" fmla="*/ 14 h 14"/>
                  <a:gd name="T32" fmla="*/ 31 w 71"/>
                  <a:gd name="T33" fmla="*/ 14 h 14"/>
                  <a:gd name="T34" fmla="*/ 9 w 71"/>
                  <a:gd name="T35" fmla="*/ 10 h 14"/>
                  <a:gd name="T36" fmla="*/ 10 w 71"/>
                  <a:gd name="T37" fmla="*/ 9 h 14"/>
                  <a:gd name="T38" fmla="*/ 9 w 71"/>
                  <a:gd name="T39" fmla="*/ 10 h 14"/>
                  <a:gd name="T40" fmla="*/ 0 w 71"/>
                  <a:gd name="T41" fmla="*/ 2 h 14"/>
                  <a:gd name="T42" fmla="*/ 2 w 71"/>
                  <a:gd name="T43" fmla="*/ 0 h 14"/>
                  <a:gd name="T44" fmla="*/ 3 w 71"/>
                  <a:gd name="T45" fmla="*/ 0 h 14"/>
                  <a:gd name="T46" fmla="*/ 15 w 71"/>
                  <a:gd name="T47" fmla="*/ 4 h 14"/>
                  <a:gd name="T48" fmla="*/ 3 w 71"/>
                  <a:gd name="T49" fmla="*/ 1 h 14"/>
                  <a:gd name="T50" fmla="*/ 3 w 71"/>
                  <a:gd name="T51" fmla="*/ 1 h 14"/>
                  <a:gd name="T52" fmla="*/ 2 w 71"/>
                  <a:gd name="T53" fmla="*/ 2 h 14"/>
                  <a:gd name="T54" fmla="*/ 11 w 71"/>
                  <a:gd name="T55" fmla="*/ 9 h 14"/>
                  <a:gd name="T56" fmla="*/ 31 w 71"/>
                  <a:gd name="T57" fmla="*/ 13 h 14"/>
                  <a:gd name="T58" fmla="*/ 35 w 71"/>
                  <a:gd name="T59" fmla="*/ 13 h 14"/>
                  <a:gd name="T60" fmla="*/ 39 w 71"/>
                  <a:gd name="T61" fmla="*/ 13 h 14"/>
                  <a:gd name="T62" fmla="*/ 60 w 71"/>
                  <a:gd name="T63" fmla="*/ 9 h 14"/>
                  <a:gd name="T64" fmla="*/ 69 w 71"/>
                  <a:gd name="T65" fmla="*/ 2 h 14"/>
                  <a:gd name="T66" fmla="*/ 68 w 71"/>
                  <a:gd name="T67" fmla="*/ 1 h 14"/>
                  <a:gd name="T68" fmla="*/ 67 w 71"/>
                  <a:gd name="T69" fmla="*/ 1 h 14"/>
                  <a:gd name="T70" fmla="*/ 56 w 71"/>
                  <a:gd name="T71" fmla="*/ 4 h 14"/>
                  <a:gd name="T72" fmla="*/ 46 w 71"/>
                  <a:gd name="T73" fmla="*/ 6 h 14"/>
                  <a:gd name="T74" fmla="*/ 44 w 71"/>
                  <a:gd name="T75" fmla="*/ 6 h 14"/>
                  <a:gd name="T76" fmla="*/ 38 w 71"/>
                  <a:gd name="T77" fmla="*/ 5 h 14"/>
                  <a:gd name="T78" fmla="*/ 33 w 71"/>
                  <a:gd name="T79" fmla="*/ 6 h 14"/>
                  <a:gd name="T80" fmla="*/ 28 w 71"/>
                  <a:gd name="T81" fmla="*/ 5 h 14"/>
                  <a:gd name="T82" fmla="*/ 26 w 71"/>
                  <a:gd name="T83" fmla="*/ 5 h 14"/>
                  <a:gd name="T84" fmla="*/ 24 w 71"/>
                  <a:gd name="T85" fmla="*/ 6 h 14"/>
                  <a:gd name="T86" fmla="*/ 15 w 71"/>
                  <a:gd name="T8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4">
                    <a:moveTo>
                      <a:pt x="3" y="0"/>
                    </a:moveTo>
                    <a:cubicBezTo>
                      <a:pt x="7" y="0"/>
                      <a:pt x="11" y="2"/>
                      <a:pt x="16" y="3"/>
                    </a:cubicBezTo>
                    <a:cubicBezTo>
                      <a:pt x="19" y="4"/>
                      <a:pt x="22" y="5"/>
                      <a:pt x="24" y="5"/>
                    </a:cubicBezTo>
                    <a:cubicBezTo>
                      <a:pt x="25" y="5"/>
                      <a:pt x="26" y="5"/>
                      <a:pt x="26" y="5"/>
                    </a:cubicBezTo>
                    <a:cubicBezTo>
                      <a:pt x="27" y="5"/>
                      <a:pt x="27" y="5"/>
                      <a:pt x="28" y="5"/>
                    </a:cubicBezTo>
                    <a:cubicBezTo>
                      <a:pt x="30" y="5"/>
                      <a:pt x="32" y="5"/>
                      <a:pt x="33" y="5"/>
                    </a:cubicBezTo>
                    <a:cubicBezTo>
                      <a:pt x="35" y="5"/>
                      <a:pt x="36" y="5"/>
                      <a:pt x="38" y="5"/>
                    </a:cubicBezTo>
                    <a:cubicBezTo>
                      <a:pt x="40" y="5"/>
                      <a:pt x="42" y="5"/>
                      <a:pt x="44" y="5"/>
                    </a:cubicBezTo>
                    <a:cubicBezTo>
                      <a:pt x="44" y="5"/>
                      <a:pt x="45" y="5"/>
                      <a:pt x="46" y="5"/>
                    </a:cubicBezTo>
                    <a:cubicBezTo>
                      <a:pt x="48" y="5"/>
                      <a:pt x="52" y="5"/>
                      <a:pt x="55" y="3"/>
                    </a:cubicBezTo>
                    <a:cubicBezTo>
                      <a:pt x="60" y="2"/>
                      <a:pt x="64" y="0"/>
                      <a:pt x="67" y="0"/>
                    </a:cubicBezTo>
                    <a:cubicBezTo>
                      <a:pt x="68" y="0"/>
                      <a:pt x="68" y="0"/>
                      <a:pt x="68" y="0"/>
                    </a:cubicBezTo>
                    <a:cubicBezTo>
                      <a:pt x="70" y="1"/>
                      <a:pt x="71" y="1"/>
                      <a:pt x="71" y="2"/>
                    </a:cubicBezTo>
                    <a:cubicBezTo>
                      <a:pt x="71" y="4"/>
                      <a:pt x="68" y="7"/>
                      <a:pt x="61" y="10"/>
                    </a:cubicBezTo>
                    <a:cubicBezTo>
                      <a:pt x="54" y="13"/>
                      <a:pt x="45" y="14"/>
                      <a:pt x="39" y="14"/>
                    </a:cubicBezTo>
                    <a:cubicBezTo>
                      <a:pt x="38" y="14"/>
                      <a:pt x="36" y="14"/>
                      <a:pt x="35" y="14"/>
                    </a:cubicBezTo>
                    <a:cubicBezTo>
                      <a:pt x="34" y="14"/>
                      <a:pt x="33" y="14"/>
                      <a:pt x="31" y="14"/>
                    </a:cubicBezTo>
                    <a:cubicBezTo>
                      <a:pt x="25" y="14"/>
                      <a:pt x="17" y="13"/>
                      <a:pt x="9" y="10"/>
                    </a:cubicBezTo>
                    <a:cubicBezTo>
                      <a:pt x="10" y="9"/>
                      <a:pt x="10" y="9"/>
                      <a:pt x="10" y="9"/>
                    </a:cubicBezTo>
                    <a:cubicBezTo>
                      <a:pt x="9" y="10"/>
                      <a:pt x="9" y="10"/>
                      <a:pt x="9" y="10"/>
                    </a:cubicBezTo>
                    <a:cubicBezTo>
                      <a:pt x="3" y="7"/>
                      <a:pt x="0" y="4"/>
                      <a:pt x="0" y="2"/>
                    </a:cubicBezTo>
                    <a:cubicBezTo>
                      <a:pt x="0" y="1"/>
                      <a:pt x="1" y="1"/>
                      <a:pt x="2" y="0"/>
                    </a:cubicBezTo>
                    <a:cubicBezTo>
                      <a:pt x="3" y="0"/>
                      <a:pt x="3" y="0"/>
                      <a:pt x="3" y="0"/>
                    </a:cubicBezTo>
                    <a:close/>
                    <a:moveTo>
                      <a:pt x="15" y="4"/>
                    </a:moveTo>
                    <a:cubicBezTo>
                      <a:pt x="10" y="2"/>
                      <a:pt x="6" y="1"/>
                      <a:pt x="3" y="1"/>
                    </a:cubicBezTo>
                    <a:cubicBezTo>
                      <a:pt x="3" y="1"/>
                      <a:pt x="3" y="1"/>
                      <a:pt x="3" y="1"/>
                    </a:cubicBezTo>
                    <a:cubicBezTo>
                      <a:pt x="2" y="1"/>
                      <a:pt x="2" y="2"/>
                      <a:pt x="2" y="2"/>
                    </a:cubicBezTo>
                    <a:cubicBezTo>
                      <a:pt x="2" y="4"/>
                      <a:pt x="4" y="6"/>
                      <a:pt x="11" y="9"/>
                    </a:cubicBezTo>
                    <a:cubicBezTo>
                      <a:pt x="18" y="12"/>
                      <a:pt x="26" y="13"/>
                      <a:pt x="31" y="13"/>
                    </a:cubicBezTo>
                    <a:cubicBezTo>
                      <a:pt x="33" y="13"/>
                      <a:pt x="34" y="13"/>
                      <a:pt x="35" y="13"/>
                    </a:cubicBezTo>
                    <a:cubicBezTo>
                      <a:pt x="37" y="13"/>
                      <a:pt x="38" y="13"/>
                      <a:pt x="39" y="13"/>
                    </a:cubicBezTo>
                    <a:cubicBezTo>
                      <a:pt x="45" y="13"/>
                      <a:pt x="53" y="12"/>
                      <a:pt x="60" y="9"/>
                    </a:cubicBezTo>
                    <a:cubicBezTo>
                      <a:pt x="67" y="6"/>
                      <a:pt x="69" y="4"/>
                      <a:pt x="69" y="2"/>
                    </a:cubicBezTo>
                    <a:cubicBezTo>
                      <a:pt x="69" y="2"/>
                      <a:pt x="69" y="1"/>
                      <a:pt x="68" y="1"/>
                    </a:cubicBezTo>
                    <a:cubicBezTo>
                      <a:pt x="67" y="1"/>
                      <a:pt x="67" y="1"/>
                      <a:pt x="67" y="1"/>
                    </a:cubicBezTo>
                    <a:cubicBezTo>
                      <a:pt x="65" y="1"/>
                      <a:pt x="60" y="2"/>
                      <a:pt x="56" y="4"/>
                    </a:cubicBezTo>
                    <a:cubicBezTo>
                      <a:pt x="52" y="5"/>
                      <a:pt x="49" y="6"/>
                      <a:pt x="46" y="6"/>
                    </a:cubicBezTo>
                    <a:cubicBezTo>
                      <a:pt x="45" y="6"/>
                      <a:pt x="44" y="6"/>
                      <a:pt x="44" y="6"/>
                    </a:cubicBezTo>
                    <a:cubicBezTo>
                      <a:pt x="42" y="6"/>
                      <a:pt x="40" y="5"/>
                      <a:pt x="38" y="5"/>
                    </a:cubicBezTo>
                    <a:cubicBezTo>
                      <a:pt x="36" y="5"/>
                      <a:pt x="35" y="6"/>
                      <a:pt x="33" y="6"/>
                    </a:cubicBezTo>
                    <a:cubicBezTo>
                      <a:pt x="32" y="6"/>
                      <a:pt x="30" y="5"/>
                      <a:pt x="28" y="5"/>
                    </a:cubicBezTo>
                    <a:cubicBezTo>
                      <a:pt x="27" y="5"/>
                      <a:pt x="27" y="5"/>
                      <a:pt x="26" y="5"/>
                    </a:cubicBezTo>
                    <a:cubicBezTo>
                      <a:pt x="26" y="5"/>
                      <a:pt x="25" y="6"/>
                      <a:pt x="24" y="6"/>
                    </a:cubicBezTo>
                    <a:cubicBezTo>
                      <a:pt x="21" y="6"/>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6" name="Freeform 6751">
                <a:extLst>
                  <a:ext uri="{FF2B5EF4-FFF2-40B4-BE49-F238E27FC236}">
                    <a16:creationId xmlns:a16="http://schemas.microsoft.com/office/drawing/2014/main" id="{3D23956F-68CF-4B47-BC2F-90389D69ADB8}"/>
                  </a:ext>
                </a:extLst>
              </p:cNvPr>
              <p:cNvSpPr>
                <a:spLocks noEditPoints="1"/>
              </p:cNvSpPr>
              <p:nvPr/>
            </p:nvSpPr>
            <p:spPr bwMode="auto">
              <a:xfrm>
                <a:off x="6481763" y="3209925"/>
                <a:ext cx="23813" cy="11113"/>
              </a:xfrm>
              <a:custGeom>
                <a:avLst/>
                <a:gdLst>
                  <a:gd name="T0" fmla="*/ 5 w 21"/>
                  <a:gd name="T1" fmla="*/ 9 h 10"/>
                  <a:gd name="T2" fmla="*/ 4 w 21"/>
                  <a:gd name="T3" fmla="*/ 9 h 10"/>
                  <a:gd name="T4" fmla="*/ 0 w 21"/>
                  <a:gd name="T5" fmla="*/ 10 h 10"/>
                  <a:gd name="T6" fmla="*/ 0 w 21"/>
                  <a:gd name="T7" fmla="*/ 10 h 10"/>
                  <a:gd name="T8" fmla="*/ 5 w 21"/>
                  <a:gd name="T9" fmla="*/ 10 h 10"/>
                  <a:gd name="T10" fmla="*/ 5 w 21"/>
                  <a:gd name="T11" fmla="*/ 9 h 10"/>
                  <a:gd name="T12" fmla="*/ 2 w 21"/>
                  <a:gd name="T13" fmla="*/ 4 h 10"/>
                  <a:gd name="T14" fmla="*/ 2 w 21"/>
                  <a:gd name="T15" fmla="*/ 5 h 10"/>
                  <a:gd name="T16" fmla="*/ 3 w 21"/>
                  <a:gd name="T17" fmla="*/ 5 h 10"/>
                  <a:gd name="T18" fmla="*/ 2 w 21"/>
                  <a:gd name="T19" fmla="*/ 4 h 10"/>
                  <a:gd name="T20" fmla="*/ 20 w 21"/>
                  <a:gd name="T21" fmla="*/ 2 h 10"/>
                  <a:gd name="T22" fmla="*/ 19 w 21"/>
                  <a:gd name="T23" fmla="*/ 3 h 10"/>
                  <a:gd name="T24" fmla="*/ 15 w 21"/>
                  <a:gd name="T25" fmla="*/ 6 h 10"/>
                  <a:gd name="T26" fmla="*/ 16 w 21"/>
                  <a:gd name="T27" fmla="*/ 7 h 10"/>
                  <a:gd name="T28" fmla="*/ 21 w 21"/>
                  <a:gd name="T29" fmla="*/ 3 h 10"/>
                  <a:gd name="T30" fmla="*/ 20 w 21"/>
                  <a:gd name="T31" fmla="*/ 2 h 10"/>
                  <a:gd name="T32" fmla="*/ 15 w 21"/>
                  <a:gd name="T33" fmla="*/ 0 h 10"/>
                  <a:gd name="T34" fmla="*/ 11 w 21"/>
                  <a:gd name="T35" fmla="*/ 2 h 10"/>
                  <a:gd name="T36" fmla="*/ 11 w 21"/>
                  <a:gd name="T37" fmla="*/ 2 h 10"/>
                  <a:gd name="T38" fmla="*/ 14 w 21"/>
                  <a:gd name="T39" fmla="*/ 1 h 10"/>
                  <a:gd name="T40" fmla="*/ 16 w 21"/>
                  <a:gd name="T41" fmla="*/ 1 h 10"/>
                  <a:gd name="T42" fmla="*/ 15 w 21"/>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0">
                    <a:moveTo>
                      <a:pt x="5" y="9"/>
                    </a:moveTo>
                    <a:cubicBezTo>
                      <a:pt x="4" y="9"/>
                      <a:pt x="4" y="9"/>
                      <a:pt x="4" y="9"/>
                    </a:cubicBezTo>
                    <a:cubicBezTo>
                      <a:pt x="3" y="9"/>
                      <a:pt x="1" y="10"/>
                      <a:pt x="0" y="10"/>
                    </a:cubicBezTo>
                    <a:cubicBezTo>
                      <a:pt x="0" y="10"/>
                      <a:pt x="0" y="10"/>
                      <a:pt x="0" y="10"/>
                    </a:cubicBezTo>
                    <a:cubicBezTo>
                      <a:pt x="2" y="10"/>
                      <a:pt x="4" y="10"/>
                      <a:pt x="5" y="10"/>
                    </a:cubicBezTo>
                    <a:lnTo>
                      <a:pt x="5" y="9"/>
                    </a:lnTo>
                    <a:close/>
                    <a:moveTo>
                      <a:pt x="2" y="4"/>
                    </a:moveTo>
                    <a:cubicBezTo>
                      <a:pt x="2" y="5"/>
                      <a:pt x="2" y="5"/>
                      <a:pt x="2" y="5"/>
                    </a:cubicBezTo>
                    <a:cubicBezTo>
                      <a:pt x="3" y="5"/>
                      <a:pt x="3" y="5"/>
                      <a:pt x="3" y="5"/>
                    </a:cubicBezTo>
                    <a:lnTo>
                      <a:pt x="2" y="4"/>
                    </a:lnTo>
                    <a:close/>
                    <a:moveTo>
                      <a:pt x="20" y="2"/>
                    </a:moveTo>
                    <a:cubicBezTo>
                      <a:pt x="20" y="3"/>
                      <a:pt x="19" y="3"/>
                      <a:pt x="19" y="3"/>
                    </a:cubicBezTo>
                    <a:cubicBezTo>
                      <a:pt x="18" y="4"/>
                      <a:pt x="17" y="5"/>
                      <a:pt x="15" y="6"/>
                    </a:cubicBezTo>
                    <a:cubicBezTo>
                      <a:pt x="16" y="7"/>
                      <a:pt x="16" y="7"/>
                      <a:pt x="16" y="7"/>
                    </a:cubicBezTo>
                    <a:cubicBezTo>
                      <a:pt x="18" y="5"/>
                      <a:pt x="20" y="4"/>
                      <a:pt x="21" y="3"/>
                    </a:cubicBezTo>
                    <a:cubicBezTo>
                      <a:pt x="21" y="3"/>
                      <a:pt x="20" y="3"/>
                      <a:pt x="20" y="2"/>
                    </a:cubicBezTo>
                    <a:close/>
                    <a:moveTo>
                      <a:pt x="15" y="0"/>
                    </a:moveTo>
                    <a:cubicBezTo>
                      <a:pt x="14" y="1"/>
                      <a:pt x="12" y="1"/>
                      <a:pt x="11" y="2"/>
                    </a:cubicBezTo>
                    <a:cubicBezTo>
                      <a:pt x="11" y="2"/>
                      <a:pt x="11" y="2"/>
                      <a:pt x="11" y="2"/>
                    </a:cubicBezTo>
                    <a:cubicBezTo>
                      <a:pt x="12" y="2"/>
                      <a:pt x="13" y="2"/>
                      <a:pt x="14" y="1"/>
                    </a:cubicBezTo>
                    <a:cubicBezTo>
                      <a:pt x="15" y="1"/>
                      <a:pt x="16" y="1"/>
                      <a:pt x="16" y="1"/>
                    </a:cubicBezTo>
                    <a:lnTo>
                      <a:pt x="1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7" name="Freeform 6752">
                <a:extLst>
                  <a:ext uri="{FF2B5EF4-FFF2-40B4-BE49-F238E27FC236}">
                    <a16:creationId xmlns:a16="http://schemas.microsoft.com/office/drawing/2014/main" id="{75A950DD-D88A-4B1B-8FF0-07316E7DEDF3}"/>
                  </a:ext>
                </a:extLst>
              </p:cNvPr>
              <p:cNvSpPr>
                <a:spLocks noEditPoints="1"/>
              </p:cNvSpPr>
              <p:nvPr/>
            </p:nvSpPr>
            <p:spPr bwMode="auto">
              <a:xfrm>
                <a:off x="6481763" y="3209925"/>
                <a:ext cx="25400" cy="12700"/>
              </a:xfrm>
              <a:custGeom>
                <a:avLst/>
                <a:gdLst>
                  <a:gd name="T0" fmla="*/ 5 w 22"/>
                  <a:gd name="T1" fmla="*/ 10 h 11"/>
                  <a:gd name="T2" fmla="*/ 0 w 22"/>
                  <a:gd name="T3" fmla="*/ 10 h 11"/>
                  <a:gd name="T4" fmla="*/ 1 w 22"/>
                  <a:gd name="T5" fmla="*/ 11 h 11"/>
                  <a:gd name="T6" fmla="*/ 6 w 22"/>
                  <a:gd name="T7" fmla="*/ 10 h 11"/>
                  <a:gd name="T8" fmla="*/ 5 w 22"/>
                  <a:gd name="T9" fmla="*/ 10 h 11"/>
                  <a:gd name="T10" fmla="*/ 21 w 22"/>
                  <a:gd name="T11" fmla="*/ 3 h 11"/>
                  <a:gd name="T12" fmla="*/ 16 w 22"/>
                  <a:gd name="T13" fmla="*/ 7 h 11"/>
                  <a:gd name="T14" fmla="*/ 16 w 22"/>
                  <a:gd name="T15" fmla="*/ 7 h 11"/>
                  <a:gd name="T16" fmla="*/ 22 w 22"/>
                  <a:gd name="T17" fmla="*/ 3 h 11"/>
                  <a:gd name="T18" fmla="*/ 21 w 22"/>
                  <a:gd name="T19" fmla="*/ 3 h 11"/>
                  <a:gd name="T20" fmla="*/ 15 w 22"/>
                  <a:gd name="T21" fmla="*/ 0 h 11"/>
                  <a:gd name="T22" fmla="*/ 10 w 22"/>
                  <a:gd name="T23" fmla="*/ 1 h 11"/>
                  <a:gd name="T24" fmla="*/ 11 w 22"/>
                  <a:gd name="T25" fmla="*/ 2 h 11"/>
                  <a:gd name="T26" fmla="*/ 15 w 2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1">
                    <a:moveTo>
                      <a:pt x="5" y="10"/>
                    </a:moveTo>
                    <a:cubicBezTo>
                      <a:pt x="4" y="10"/>
                      <a:pt x="2" y="10"/>
                      <a:pt x="0" y="10"/>
                    </a:cubicBezTo>
                    <a:cubicBezTo>
                      <a:pt x="1" y="11"/>
                      <a:pt x="1" y="11"/>
                      <a:pt x="1" y="11"/>
                    </a:cubicBezTo>
                    <a:cubicBezTo>
                      <a:pt x="2" y="11"/>
                      <a:pt x="4" y="11"/>
                      <a:pt x="6" y="10"/>
                    </a:cubicBezTo>
                    <a:lnTo>
                      <a:pt x="5" y="10"/>
                    </a:lnTo>
                    <a:close/>
                    <a:moveTo>
                      <a:pt x="21" y="3"/>
                    </a:moveTo>
                    <a:cubicBezTo>
                      <a:pt x="20" y="4"/>
                      <a:pt x="18" y="5"/>
                      <a:pt x="16" y="7"/>
                    </a:cubicBezTo>
                    <a:cubicBezTo>
                      <a:pt x="16" y="7"/>
                      <a:pt x="16" y="7"/>
                      <a:pt x="16" y="7"/>
                    </a:cubicBezTo>
                    <a:cubicBezTo>
                      <a:pt x="19" y="6"/>
                      <a:pt x="21" y="4"/>
                      <a:pt x="22" y="3"/>
                    </a:cubicBezTo>
                    <a:lnTo>
                      <a:pt x="21" y="3"/>
                    </a:lnTo>
                    <a:close/>
                    <a:moveTo>
                      <a:pt x="15" y="0"/>
                    </a:moveTo>
                    <a:cubicBezTo>
                      <a:pt x="13" y="0"/>
                      <a:pt x="12" y="1"/>
                      <a:pt x="10" y="1"/>
                    </a:cubicBezTo>
                    <a:cubicBezTo>
                      <a:pt x="11" y="2"/>
                      <a:pt x="11" y="2"/>
                      <a:pt x="11" y="2"/>
                    </a:cubicBezTo>
                    <a:cubicBezTo>
                      <a:pt x="12" y="1"/>
                      <a:pt x="14" y="1"/>
                      <a:pt x="1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8" name="Freeform 6753">
                <a:extLst>
                  <a:ext uri="{FF2B5EF4-FFF2-40B4-BE49-F238E27FC236}">
                    <a16:creationId xmlns:a16="http://schemas.microsoft.com/office/drawing/2014/main" id="{00FED2E2-4ABD-46D2-88A2-7766CF04F1B4}"/>
                  </a:ext>
                </a:extLst>
              </p:cNvPr>
              <p:cNvSpPr>
                <a:spLocks noEditPoints="1"/>
              </p:cNvSpPr>
              <p:nvPr/>
            </p:nvSpPr>
            <p:spPr bwMode="auto">
              <a:xfrm>
                <a:off x="6430963" y="3209925"/>
                <a:ext cx="25400" cy="11113"/>
              </a:xfrm>
              <a:custGeom>
                <a:avLst/>
                <a:gdLst>
                  <a:gd name="T0" fmla="*/ 17 w 21"/>
                  <a:gd name="T1" fmla="*/ 9 h 10"/>
                  <a:gd name="T2" fmla="*/ 16 w 21"/>
                  <a:gd name="T3" fmla="*/ 10 h 10"/>
                  <a:gd name="T4" fmla="*/ 21 w 21"/>
                  <a:gd name="T5" fmla="*/ 10 h 10"/>
                  <a:gd name="T6" fmla="*/ 21 w 21"/>
                  <a:gd name="T7" fmla="*/ 10 h 10"/>
                  <a:gd name="T8" fmla="*/ 17 w 21"/>
                  <a:gd name="T9" fmla="*/ 9 h 10"/>
                  <a:gd name="T10" fmla="*/ 20 w 21"/>
                  <a:gd name="T11" fmla="*/ 4 h 10"/>
                  <a:gd name="T12" fmla="*/ 19 w 21"/>
                  <a:gd name="T13" fmla="*/ 5 h 10"/>
                  <a:gd name="T14" fmla="*/ 20 w 21"/>
                  <a:gd name="T15" fmla="*/ 4 h 10"/>
                  <a:gd name="T16" fmla="*/ 1 w 21"/>
                  <a:gd name="T17" fmla="*/ 3 h 10"/>
                  <a:gd name="T18" fmla="*/ 0 w 21"/>
                  <a:gd name="T19" fmla="*/ 3 h 10"/>
                  <a:gd name="T20" fmla="*/ 6 w 21"/>
                  <a:gd name="T21" fmla="*/ 7 h 10"/>
                  <a:gd name="T22" fmla="*/ 7 w 21"/>
                  <a:gd name="T23" fmla="*/ 6 h 10"/>
                  <a:gd name="T24" fmla="*/ 1 w 21"/>
                  <a:gd name="T25" fmla="*/ 3 h 10"/>
                  <a:gd name="T26" fmla="*/ 6 w 21"/>
                  <a:gd name="T27" fmla="*/ 0 h 10"/>
                  <a:gd name="T28" fmla="*/ 5 w 21"/>
                  <a:gd name="T29" fmla="*/ 1 h 10"/>
                  <a:gd name="T30" fmla="*/ 10 w 21"/>
                  <a:gd name="T31" fmla="*/ 3 h 10"/>
                  <a:gd name="T32" fmla="*/ 10 w 21"/>
                  <a:gd name="T33" fmla="*/ 3 h 10"/>
                  <a:gd name="T34" fmla="*/ 11 w 21"/>
                  <a:gd name="T35" fmla="*/ 2 h 10"/>
                  <a:gd name="T36" fmla="*/ 11 w 21"/>
                  <a:gd name="T37" fmla="*/ 2 h 10"/>
                  <a:gd name="T38" fmla="*/ 6 w 21"/>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0">
                    <a:moveTo>
                      <a:pt x="17" y="9"/>
                    </a:moveTo>
                    <a:cubicBezTo>
                      <a:pt x="16" y="10"/>
                      <a:pt x="16" y="10"/>
                      <a:pt x="16" y="10"/>
                    </a:cubicBezTo>
                    <a:cubicBezTo>
                      <a:pt x="18" y="10"/>
                      <a:pt x="19" y="10"/>
                      <a:pt x="21" y="10"/>
                    </a:cubicBezTo>
                    <a:cubicBezTo>
                      <a:pt x="21" y="10"/>
                      <a:pt x="21" y="10"/>
                      <a:pt x="21" y="10"/>
                    </a:cubicBezTo>
                    <a:cubicBezTo>
                      <a:pt x="20" y="9"/>
                      <a:pt x="18" y="9"/>
                      <a:pt x="17" y="9"/>
                    </a:cubicBezTo>
                    <a:close/>
                    <a:moveTo>
                      <a:pt x="20" y="4"/>
                    </a:moveTo>
                    <a:cubicBezTo>
                      <a:pt x="19" y="5"/>
                      <a:pt x="19" y="5"/>
                      <a:pt x="19" y="5"/>
                    </a:cubicBezTo>
                    <a:cubicBezTo>
                      <a:pt x="20" y="4"/>
                      <a:pt x="20" y="4"/>
                      <a:pt x="20" y="4"/>
                    </a:cubicBezTo>
                    <a:close/>
                    <a:moveTo>
                      <a:pt x="1" y="3"/>
                    </a:moveTo>
                    <a:cubicBezTo>
                      <a:pt x="1" y="3"/>
                      <a:pt x="0" y="3"/>
                      <a:pt x="0" y="3"/>
                    </a:cubicBezTo>
                    <a:cubicBezTo>
                      <a:pt x="1" y="4"/>
                      <a:pt x="3" y="6"/>
                      <a:pt x="6" y="7"/>
                    </a:cubicBezTo>
                    <a:cubicBezTo>
                      <a:pt x="7" y="6"/>
                      <a:pt x="7" y="6"/>
                      <a:pt x="7" y="6"/>
                    </a:cubicBezTo>
                    <a:cubicBezTo>
                      <a:pt x="5" y="5"/>
                      <a:pt x="3" y="4"/>
                      <a:pt x="1" y="3"/>
                    </a:cubicBezTo>
                    <a:close/>
                    <a:moveTo>
                      <a:pt x="6" y="0"/>
                    </a:moveTo>
                    <a:cubicBezTo>
                      <a:pt x="5" y="1"/>
                      <a:pt x="5" y="1"/>
                      <a:pt x="5" y="1"/>
                    </a:cubicBezTo>
                    <a:cubicBezTo>
                      <a:pt x="7" y="1"/>
                      <a:pt x="9" y="2"/>
                      <a:pt x="10" y="3"/>
                    </a:cubicBezTo>
                    <a:cubicBezTo>
                      <a:pt x="10" y="3"/>
                      <a:pt x="10" y="3"/>
                      <a:pt x="10" y="3"/>
                    </a:cubicBezTo>
                    <a:cubicBezTo>
                      <a:pt x="11" y="2"/>
                      <a:pt x="11" y="2"/>
                      <a:pt x="11" y="2"/>
                    </a:cubicBezTo>
                    <a:cubicBezTo>
                      <a:pt x="11" y="2"/>
                      <a:pt x="11" y="2"/>
                      <a:pt x="11" y="2"/>
                    </a:cubicBezTo>
                    <a:cubicBezTo>
                      <a:pt x="9" y="1"/>
                      <a:pt x="8" y="1"/>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9" name="Freeform 6754">
                <a:extLst>
                  <a:ext uri="{FF2B5EF4-FFF2-40B4-BE49-F238E27FC236}">
                    <a16:creationId xmlns:a16="http://schemas.microsoft.com/office/drawing/2014/main" id="{277B8BCB-0BD5-44E6-9F35-BB080742224E}"/>
                  </a:ext>
                </a:extLst>
              </p:cNvPr>
              <p:cNvSpPr>
                <a:spLocks noEditPoints="1"/>
              </p:cNvSpPr>
              <p:nvPr/>
            </p:nvSpPr>
            <p:spPr bwMode="auto">
              <a:xfrm>
                <a:off x="6429376" y="3209925"/>
                <a:ext cx="26988" cy="12700"/>
              </a:xfrm>
              <a:custGeom>
                <a:avLst/>
                <a:gdLst>
                  <a:gd name="T0" fmla="*/ 17 w 22"/>
                  <a:gd name="T1" fmla="*/ 10 h 11"/>
                  <a:gd name="T2" fmla="*/ 17 w 22"/>
                  <a:gd name="T3" fmla="*/ 10 h 11"/>
                  <a:gd name="T4" fmla="*/ 21 w 22"/>
                  <a:gd name="T5" fmla="*/ 11 h 11"/>
                  <a:gd name="T6" fmla="*/ 22 w 22"/>
                  <a:gd name="T7" fmla="*/ 10 h 11"/>
                  <a:gd name="T8" fmla="*/ 17 w 22"/>
                  <a:gd name="T9" fmla="*/ 10 h 11"/>
                  <a:gd name="T10" fmla="*/ 1 w 22"/>
                  <a:gd name="T11" fmla="*/ 3 h 11"/>
                  <a:gd name="T12" fmla="*/ 0 w 22"/>
                  <a:gd name="T13" fmla="*/ 3 h 11"/>
                  <a:gd name="T14" fmla="*/ 6 w 22"/>
                  <a:gd name="T15" fmla="*/ 7 h 11"/>
                  <a:gd name="T16" fmla="*/ 7 w 22"/>
                  <a:gd name="T17" fmla="*/ 7 h 11"/>
                  <a:gd name="T18" fmla="*/ 1 w 22"/>
                  <a:gd name="T19" fmla="*/ 3 h 11"/>
                  <a:gd name="T20" fmla="*/ 8 w 22"/>
                  <a:gd name="T21" fmla="*/ 0 h 11"/>
                  <a:gd name="T22" fmla="*/ 7 w 22"/>
                  <a:gd name="T23" fmla="*/ 0 h 11"/>
                  <a:gd name="T24" fmla="*/ 12 w 22"/>
                  <a:gd name="T25" fmla="*/ 2 h 11"/>
                  <a:gd name="T26" fmla="*/ 12 w 22"/>
                  <a:gd name="T27" fmla="*/ 2 h 11"/>
                  <a:gd name="T28" fmla="*/ 12 w 22"/>
                  <a:gd name="T29" fmla="*/ 2 h 11"/>
                  <a:gd name="T30" fmla="*/ 8 w 22"/>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1">
                    <a:moveTo>
                      <a:pt x="17" y="10"/>
                    </a:moveTo>
                    <a:cubicBezTo>
                      <a:pt x="17" y="10"/>
                      <a:pt x="17" y="10"/>
                      <a:pt x="17" y="10"/>
                    </a:cubicBezTo>
                    <a:cubicBezTo>
                      <a:pt x="19" y="11"/>
                      <a:pt x="20" y="11"/>
                      <a:pt x="21" y="11"/>
                    </a:cubicBezTo>
                    <a:cubicBezTo>
                      <a:pt x="22" y="10"/>
                      <a:pt x="22" y="10"/>
                      <a:pt x="22" y="10"/>
                    </a:cubicBezTo>
                    <a:cubicBezTo>
                      <a:pt x="20" y="10"/>
                      <a:pt x="19" y="10"/>
                      <a:pt x="17" y="10"/>
                    </a:cubicBezTo>
                    <a:close/>
                    <a:moveTo>
                      <a:pt x="1" y="3"/>
                    </a:moveTo>
                    <a:cubicBezTo>
                      <a:pt x="0" y="3"/>
                      <a:pt x="0" y="3"/>
                      <a:pt x="0" y="3"/>
                    </a:cubicBezTo>
                    <a:cubicBezTo>
                      <a:pt x="2" y="5"/>
                      <a:pt x="4" y="6"/>
                      <a:pt x="6" y="7"/>
                    </a:cubicBezTo>
                    <a:cubicBezTo>
                      <a:pt x="7" y="7"/>
                      <a:pt x="7" y="7"/>
                      <a:pt x="7" y="7"/>
                    </a:cubicBezTo>
                    <a:cubicBezTo>
                      <a:pt x="4" y="6"/>
                      <a:pt x="2" y="4"/>
                      <a:pt x="1" y="3"/>
                    </a:cubicBezTo>
                    <a:close/>
                    <a:moveTo>
                      <a:pt x="8" y="0"/>
                    </a:moveTo>
                    <a:cubicBezTo>
                      <a:pt x="7" y="0"/>
                      <a:pt x="7" y="0"/>
                      <a:pt x="7" y="0"/>
                    </a:cubicBezTo>
                    <a:cubicBezTo>
                      <a:pt x="9" y="1"/>
                      <a:pt x="10" y="1"/>
                      <a:pt x="12" y="2"/>
                    </a:cubicBezTo>
                    <a:cubicBezTo>
                      <a:pt x="12" y="2"/>
                      <a:pt x="12" y="2"/>
                      <a:pt x="12" y="2"/>
                    </a:cubicBezTo>
                    <a:cubicBezTo>
                      <a:pt x="12" y="2"/>
                      <a:pt x="12" y="2"/>
                      <a:pt x="12" y="2"/>
                    </a:cubicBezTo>
                    <a:cubicBezTo>
                      <a:pt x="11" y="1"/>
                      <a:pt x="9"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0" name="Freeform 6755">
                <a:extLst>
                  <a:ext uri="{FF2B5EF4-FFF2-40B4-BE49-F238E27FC236}">
                    <a16:creationId xmlns:a16="http://schemas.microsoft.com/office/drawing/2014/main" id="{D20F6B56-EF8B-49DE-8F7D-2F1FBFB1DE75}"/>
                  </a:ext>
                </a:extLst>
              </p:cNvPr>
              <p:cNvSpPr>
                <a:spLocks noEditPoints="1"/>
              </p:cNvSpPr>
              <p:nvPr/>
            </p:nvSpPr>
            <p:spPr bwMode="auto">
              <a:xfrm>
                <a:off x="6480176" y="3211513"/>
                <a:ext cx="23813" cy="7938"/>
              </a:xfrm>
              <a:custGeom>
                <a:avLst/>
                <a:gdLst>
                  <a:gd name="T0" fmla="*/ 5 w 20"/>
                  <a:gd name="T1" fmla="*/ 4 h 6"/>
                  <a:gd name="T2" fmla="*/ 1 w 20"/>
                  <a:gd name="T3" fmla="*/ 5 h 6"/>
                  <a:gd name="T4" fmla="*/ 0 w 20"/>
                  <a:gd name="T5" fmla="*/ 6 h 6"/>
                  <a:gd name="T6" fmla="*/ 1 w 20"/>
                  <a:gd name="T7" fmla="*/ 6 h 6"/>
                  <a:gd name="T8" fmla="*/ 5 w 20"/>
                  <a:gd name="T9" fmla="*/ 5 h 6"/>
                  <a:gd name="T10" fmla="*/ 5 w 20"/>
                  <a:gd name="T11" fmla="*/ 4 h 6"/>
                  <a:gd name="T12" fmla="*/ 17 w 20"/>
                  <a:gd name="T13" fmla="*/ 0 h 6"/>
                  <a:gd name="T14" fmla="*/ 13 w 20"/>
                  <a:gd name="T15" fmla="*/ 2 h 6"/>
                  <a:gd name="T16" fmla="*/ 15 w 20"/>
                  <a:gd name="T17" fmla="*/ 3 h 6"/>
                  <a:gd name="T18" fmla="*/ 18 w 20"/>
                  <a:gd name="T19" fmla="*/ 0 h 6"/>
                  <a:gd name="T20" fmla="*/ 17 w 20"/>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6">
                    <a:moveTo>
                      <a:pt x="5" y="4"/>
                    </a:moveTo>
                    <a:cubicBezTo>
                      <a:pt x="3" y="5"/>
                      <a:pt x="2" y="5"/>
                      <a:pt x="1" y="5"/>
                    </a:cubicBezTo>
                    <a:cubicBezTo>
                      <a:pt x="0" y="6"/>
                      <a:pt x="0" y="6"/>
                      <a:pt x="0" y="6"/>
                    </a:cubicBezTo>
                    <a:cubicBezTo>
                      <a:pt x="1" y="6"/>
                      <a:pt x="1" y="6"/>
                      <a:pt x="1" y="6"/>
                    </a:cubicBezTo>
                    <a:cubicBezTo>
                      <a:pt x="1" y="6"/>
                      <a:pt x="3" y="6"/>
                      <a:pt x="5" y="5"/>
                    </a:cubicBezTo>
                    <a:cubicBezTo>
                      <a:pt x="5" y="5"/>
                      <a:pt x="5" y="5"/>
                      <a:pt x="5" y="4"/>
                    </a:cubicBezTo>
                    <a:close/>
                    <a:moveTo>
                      <a:pt x="17" y="0"/>
                    </a:moveTo>
                    <a:cubicBezTo>
                      <a:pt x="16" y="0"/>
                      <a:pt x="15" y="1"/>
                      <a:pt x="13" y="2"/>
                    </a:cubicBezTo>
                    <a:cubicBezTo>
                      <a:pt x="14" y="2"/>
                      <a:pt x="14" y="2"/>
                      <a:pt x="15" y="3"/>
                    </a:cubicBezTo>
                    <a:cubicBezTo>
                      <a:pt x="17"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1" name="Freeform 6756">
                <a:extLst>
                  <a:ext uri="{FF2B5EF4-FFF2-40B4-BE49-F238E27FC236}">
                    <a16:creationId xmlns:a16="http://schemas.microsoft.com/office/drawing/2014/main" id="{0C9418BA-513D-4B82-A63E-5762EC489A88}"/>
                  </a:ext>
                </a:extLst>
              </p:cNvPr>
              <p:cNvSpPr>
                <a:spLocks noEditPoints="1"/>
              </p:cNvSpPr>
              <p:nvPr/>
            </p:nvSpPr>
            <p:spPr bwMode="auto">
              <a:xfrm>
                <a:off x="6435726" y="3211513"/>
                <a:ext cx="22225" cy="7938"/>
              </a:xfrm>
              <a:custGeom>
                <a:avLst/>
                <a:gdLst>
                  <a:gd name="T0" fmla="*/ 14 w 18"/>
                  <a:gd name="T1" fmla="*/ 5 h 6"/>
                  <a:gd name="T2" fmla="*/ 14 w 18"/>
                  <a:gd name="T3" fmla="*/ 6 h 6"/>
                  <a:gd name="T4" fmla="*/ 17 w 18"/>
                  <a:gd name="T5" fmla="*/ 6 h 6"/>
                  <a:gd name="T6" fmla="*/ 18 w 18"/>
                  <a:gd name="T7" fmla="*/ 6 h 6"/>
                  <a:gd name="T8" fmla="*/ 18 w 18"/>
                  <a:gd name="T9" fmla="*/ 6 h 6"/>
                  <a:gd name="T10" fmla="*/ 16 w 18"/>
                  <a:gd name="T11" fmla="*/ 5 h 6"/>
                  <a:gd name="T12" fmla="*/ 14 w 18"/>
                  <a:gd name="T13" fmla="*/ 5 h 6"/>
                  <a:gd name="T14" fmla="*/ 1 w 18"/>
                  <a:gd name="T15" fmla="*/ 0 h 6"/>
                  <a:gd name="T16" fmla="*/ 2 w 18"/>
                  <a:gd name="T17" fmla="*/ 2 h 6"/>
                  <a:gd name="T18" fmla="*/ 4 w 18"/>
                  <a:gd name="T19" fmla="*/ 3 h 6"/>
                  <a:gd name="T20" fmla="*/ 5 w 18"/>
                  <a:gd name="T21" fmla="*/ 2 h 6"/>
                  <a:gd name="T22" fmla="*/ 3 w 18"/>
                  <a:gd name="T23" fmla="*/ 1 h 6"/>
                  <a:gd name="T24" fmla="*/ 1 w 1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
                    <a:moveTo>
                      <a:pt x="14" y="5"/>
                    </a:moveTo>
                    <a:cubicBezTo>
                      <a:pt x="14" y="5"/>
                      <a:pt x="14" y="5"/>
                      <a:pt x="14" y="6"/>
                    </a:cubicBezTo>
                    <a:cubicBezTo>
                      <a:pt x="16" y="6"/>
                      <a:pt x="17" y="6"/>
                      <a:pt x="17" y="6"/>
                    </a:cubicBezTo>
                    <a:cubicBezTo>
                      <a:pt x="18" y="6"/>
                      <a:pt x="18" y="6"/>
                      <a:pt x="18" y="6"/>
                    </a:cubicBezTo>
                    <a:cubicBezTo>
                      <a:pt x="18" y="6"/>
                      <a:pt x="18" y="6"/>
                      <a:pt x="18" y="6"/>
                    </a:cubicBezTo>
                    <a:cubicBezTo>
                      <a:pt x="17" y="6"/>
                      <a:pt x="16" y="5"/>
                      <a:pt x="16" y="5"/>
                    </a:cubicBezTo>
                    <a:cubicBezTo>
                      <a:pt x="15" y="5"/>
                      <a:pt x="15" y="5"/>
                      <a:pt x="14" y="5"/>
                    </a:cubicBezTo>
                    <a:close/>
                    <a:moveTo>
                      <a:pt x="1" y="0"/>
                    </a:moveTo>
                    <a:cubicBezTo>
                      <a:pt x="0" y="0"/>
                      <a:pt x="0" y="1"/>
                      <a:pt x="2" y="2"/>
                    </a:cubicBezTo>
                    <a:cubicBezTo>
                      <a:pt x="3" y="3"/>
                      <a:pt x="3" y="3"/>
                      <a:pt x="4" y="3"/>
                    </a:cubicBezTo>
                    <a:cubicBezTo>
                      <a:pt x="4" y="3"/>
                      <a:pt x="5" y="2"/>
                      <a:pt x="5" y="2"/>
                    </a:cubicBezTo>
                    <a:cubicBezTo>
                      <a:pt x="5" y="1"/>
                      <a:pt x="4" y="1"/>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2" name="Freeform 6757">
                <a:extLst>
                  <a:ext uri="{FF2B5EF4-FFF2-40B4-BE49-F238E27FC236}">
                    <a16:creationId xmlns:a16="http://schemas.microsoft.com/office/drawing/2014/main" id="{B1635FB5-59B0-4962-A0E6-429DE13019C9}"/>
                  </a:ext>
                </a:extLst>
              </p:cNvPr>
              <p:cNvSpPr/>
              <p:nvPr/>
            </p:nvSpPr>
            <p:spPr bwMode="auto">
              <a:xfrm>
                <a:off x="6453188" y="3209925"/>
                <a:ext cx="33338" cy="19050"/>
              </a:xfrm>
              <a:custGeom>
                <a:avLst/>
                <a:gdLst>
                  <a:gd name="T0" fmla="*/ 17 w 29"/>
                  <a:gd name="T1" fmla="*/ 0 h 16"/>
                  <a:gd name="T2" fmla="*/ 10 w 29"/>
                  <a:gd name="T3" fmla="*/ 0 h 16"/>
                  <a:gd name="T4" fmla="*/ 2 w 29"/>
                  <a:gd name="T5" fmla="*/ 2 h 16"/>
                  <a:gd name="T6" fmla="*/ 4 w 29"/>
                  <a:gd name="T7" fmla="*/ 8 h 16"/>
                  <a:gd name="T8" fmla="*/ 3 w 29"/>
                  <a:gd name="T9" fmla="*/ 15 h 16"/>
                  <a:gd name="T10" fmla="*/ 9 w 29"/>
                  <a:gd name="T11" fmla="*/ 15 h 16"/>
                  <a:gd name="T12" fmla="*/ 16 w 29"/>
                  <a:gd name="T13" fmla="*/ 14 h 16"/>
                  <a:gd name="T14" fmla="*/ 25 w 29"/>
                  <a:gd name="T15" fmla="*/ 12 h 16"/>
                  <a:gd name="T16" fmla="*/ 24 w 29"/>
                  <a:gd name="T17" fmla="*/ 5 h 16"/>
                  <a:gd name="T18" fmla="*/ 17 w 29"/>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17" y="0"/>
                    </a:moveTo>
                    <a:cubicBezTo>
                      <a:pt x="15" y="0"/>
                      <a:pt x="12" y="0"/>
                      <a:pt x="10" y="0"/>
                    </a:cubicBezTo>
                    <a:cubicBezTo>
                      <a:pt x="5" y="0"/>
                      <a:pt x="2" y="0"/>
                      <a:pt x="2" y="2"/>
                    </a:cubicBezTo>
                    <a:cubicBezTo>
                      <a:pt x="2" y="4"/>
                      <a:pt x="6" y="4"/>
                      <a:pt x="4" y="8"/>
                    </a:cubicBezTo>
                    <a:cubicBezTo>
                      <a:pt x="3" y="11"/>
                      <a:pt x="0" y="14"/>
                      <a:pt x="3" y="15"/>
                    </a:cubicBezTo>
                    <a:cubicBezTo>
                      <a:pt x="4" y="15"/>
                      <a:pt x="6" y="15"/>
                      <a:pt x="9" y="15"/>
                    </a:cubicBezTo>
                    <a:cubicBezTo>
                      <a:pt x="11" y="14"/>
                      <a:pt x="13" y="14"/>
                      <a:pt x="16" y="14"/>
                    </a:cubicBezTo>
                    <a:cubicBezTo>
                      <a:pt x="22" y="15"/>
                      <a:pt x="27" y="16"/>
                      <a:pt x="25" y="12"/>
                    </a:cubicBezTo>
                    <a:cubicBezTo>
                      <a:pt x="24" y="8"/>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3" name="Freeform 6758">
                <a:extLst>
                  <a:ext uri="{FF2B5EF4-FFF2-40B4-BE49-F238E27FC236}">
                    <a16:creationId xmlns:a16="http://schemas.microsoft.com/office/drawing/2014/main" id="{B3057CBB-E669-4ADC-ACFE-A484F0ED4D05}"/>
                  </a:ext>
                </a:extLst>
              </p:cNvPr>
              <p:cNvSpPr>
                <a:spLocks noEditPoints="1"/>
              </p:cNvSpPr>
              <p:nvPr/>
            </p:nvSpPr>
            <p:spPr bwMode="auto">
              <a:xfrm>
                <a:off x="6453188" y="3209925"/>
                <a:ext cx="31750" cy="19050"/>
              </a:xfrm>
              <a:custGeom>
                <a:avLst/>
                <a:gdLst>
                  <a:gd name="T0" fmla="*/ 15 w 26"/>
                  <a:gd name="T1" fmla="*/ 16 h 17"/>
                  <a:gd name="T2" fmla="*/ 13 w 26"/>
                  <a:gd name="T3" fmla="*/ 16 h 17"/>
                  <a:gd name="T4" fmla="*/ 4 w 26"/>
                  <a:gd name="T5" fmla="*/ 16 h 17"/>
                  <a:gd name="T6" fmla="*/ 2 w 26"/>
                  <a:gd name="T7" fmla="*/ 16 h 17"/>
                  <a:gd name="T8" fmla="*/ 0 w 26"/>
                  <a:gd name="T9" fmla="*/ 14 h 17"/>
                  <a:gd name="T10" fmla="*/ 3 w 26"/>
                  <a:gd name="T11" fmla="*/ 8 h 17"/>
                  <a:gd name="T12" fmla="*/ 3 w 26"/>
                  <a:gd name="T13" fmla="*/ 7 h 17"/>
                  <a:gd name="T14" fmla="*/ 0 w 26"/>
                  <a:gd name="T15" fmla="*/ 3 h 17"/>
                  <a:gd name="T16" fmla="*/ 0 w 26"/>
                  <a:gd name="T17" fmla="*/ 3 h 17"/>
                  <a:gd name="T18" fmla="*/ 5 w 26"/>
                  <a:gd name="T19" fmla="*/ 0 h 17"/>
                  <a:gd name="T20" fmla="*/ 14 w 26"/>
                  <a:gd name="T21" fmla="*/ 1 h 17"/>
                  <a:gd name="T22" fmla="*/ 16 w 26"/>
                  <a:gd name="T23" fmla="*/ 1 h 17"/>
                  <a:gd name="T24" fmla="*/ 19 w 26"/>
                  <a:gd name="T25" fmla="*/ 1 h 17"/>
                  <a:gd name="T26" fmla="*/ 26 w 26"/>
                  <a:gd name="T27" fmla="*/ 3 h 17"/>
                  <a:gd name="T28" fmla="*/ 23 w 26"/>
                  <a:gd name="T29" fmla="*/ 6 h 17"/>
                  <a:gd name="T30" fmla="*/ 22 w 26"/>
                  <a:gd name="T31" fmla="*/ 8 h 17"/>
                  <a:gd name="T32" fmla="*/ 25 w 26"/>
                  <a:gd name="T33" fmla="*/ 13 h 17"/>
                  <a:gd name="T34" fmla="*/ 25 w 26"/>
                  <a:gd name="T35" fmla="*/ 15 h 17"/>
                  <a:gd name="T36" fmla="*/ 24 w 26"/>
                  <a:gd name="T37" fmla="*/ 16 h 17"/>
                  <a:gd name="T38" fmla="*/ 22 w 26"/>
                  <a:gd name="T39" fmla="*/ 17 h 17"/>
                  <a:gd name="T40" fmla="*/ 15 w 26"/>
                  <a:gd name="T41" fmla="*/ 16 h 17"/>
                  <a:gd name="T42" fmla="*/ 15 w 26"/>
                  <a:gd name="T43" fmla="*/ 15 h 17"/>
                  <a:gd name="T44" fmla="*/ 22 w 26"/>
                  <a:gd name="T45" fmla="*/ 15 h 17"/>
                  <a:gd name="T46" fmla="*/ 24 w 26"/>
                  <a:gd name="T47" fmla="*/ 15 h 17"/>
                  <a:gd name="T48" fmla="*/ 24 w 26"/>
                  <a:gd name="T49" fmla="*/ 14 h 17"/>
                  <a:gd name="T50" fmla="*/ 21 w 26"/>
                  <a:gd name="T51" fmla="*/ 8 h 17"/>
                  <a:gd name="T52" fmla="*/ 22 w 26"/>
                  <a:gd name="T53" fmla="*/ 6 h 17"/>
                  <a:gd name="T54" fmla="*/ 25 w 26"/>
                  <a:gd name="T55" fmla="*/ 3 h 17"/>
                  <a:gd name="T56" fmla="*/ 24 w 26"/>
                  <a:gd name="T57" fmla="*/ 2 h 17"/>
                  <a:gd name="T58" fmla="*/ 19 w 26"/>
                  <a:gd name="T59" fmla="*/ 2 h 17"/>
                  <a:gd name="T60" fmla="*/ 16 w 26"/>
                  <a:gd name="T61" fmla="*/ 2 h 17"/>
                  <a:gd name="T62" fmla="*/ 14 w 26"/>
                  <a:gd name="T63" fmla="*/ 2 h 17"/>
                  <a:gd name="T64" fmla="*/ 5 w 26"/>
                  <a:gd name="T65" fmla="*/ 2 h 17"/>
                  <a:gd name="T66" fmla="*/ 2 w 26"/>
                  <a:gd name="T67" fmla="*/ 2 h 17"/>
                  <a:gd name="T68" fmla="*/ 1 w 26"/>
                  <a:gd name="T69" fmla="*/ 3 h 17"/>
                  <a:gd name="T70" fmla="*/ 1 w 26"/>
                  <a:gd name="T71" fmla="*/ 3 h 17"/>
                  <a:gd name="T72" fmla="*/ 4 w 26"/>
                  <a:gd name="T73" fmla="*/ 7 h 17"/>
                  <a:gd name="T74" fmla="*/ 4 w 26"/>
                  <a:gd name="T75" fmla="*/ 9 h 17"/>
                  <a:gd name="T76" fmla="*/ 2 w 26"/>
                  <a:gd name="T77" fmla="*/ 14 h 17"/>
                  <a:gd name="T78" fmla="*/ 2 w 26"/>
                  <a:gd name="T79" fmla="*/ 15 h 17"/>
                  <a:gd name="T80" fmla="*/ 4 w 26"/>
                  <a:gd name="T81" fmla="*/ 15 h 17"/>
                  <a:gd name="T82" fmla="*/ 13 w 26"/>
                  <a:gd name="T83" fmla="*/ 15 h 17"/>
                  <a:gd name="T84" fmla="*/ 15 w 26"/>
                  <a:gd name="T8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3"/>
                      <a:pt x="2" y="10"/>
                      <a:pt x="3" y="8"/>
                    </a:cubicBezTo>
                    <a:cubicBezTo>
                      <a:pt x="3" y="8"/>
                      <a:pt x="3" y="8"/>
                      <a:pt x="3" y="7"/>
                    </a:cubicBezTo>
                    <a:cubicBezTo>
                      <a:pt x="3" y="6"/>
                      <a:pt x="0" y="5"/>
                      <a:pt x="0" y="3"/>
                    </a:cubicBezTo>
                    <a:cubicBezTo>
                      <a:pt x="0" y="3"/>
                      <a:pt x="0" y="3"/>
                      <a:pt x="0" y="3"/>
                    </a:cubicBezTo>
                    <a:cubicBezTo>
                      <a:pt x="0" y="1"/>
                      <a:pt x="3" y="0"/>
                      <a:pt x="5" y="0"/>
                    </a:cubicBezTo>
                    <a:cubicBezTo>
                      <a:pt x="8" y="0"/>
                      <a:pt x="11" y="1"/>
                      <a:pt x="14" y="1"/>
                    </a:cubicBezTo>
                    <a:cubicBezTo>
                      <a:pt x="15" y="1"/>
                      <a:pt x="15" y="1"/>
                      <a:pt x="16" y="1"/>
                    </a:cubicBezTo>
                    <a:cubicBezTo>
                      <a:pt x="17" y="1"/>
                      <a:pt x="18" y="1"/>
                      <a:pt x="19" y="1"/>
                    </a:cubicBezTo>
                    <a:cubicBezTo>
                      <a:pt x="23" y="1"/>
                      <a:pt x="26" y="1"/>
                      <a:pt x="26" y="3"/>
                    </a:cubicBezTo>
                    <a:cubicBezTo>
                      <a:pt x="26" y="4"/>
                      <a:pt x="25" y="5"/>
                      <a:pt x="23" y="6"/>
                    </a:cubicBezTo>
                    <a:cubicBezTo>
                      <a:pt x="23" y="7"/>
                      <a:pt x="22" y="8"/>
                      <a:pt x="22" y="8"/>
                    </a:cubicBezTo>
                    <a:cubicBezTo>
                      <a:pt x="22" y="9"/>
                      <a:pt x="24" y="10"/>
                      <a:pt x="25" y="13"/>
                    </a:cubicBezTo>
                    <a:cubicBezTo>
                      <a:pt x="25" y="14"/>
                      <a:pt x="25" y="14"/>
                      <a:pt x="25" y="15"/>
                    </a:cubicBezTo>
                    <a:cubicBezTo>
                      <a:pt x="25" y="15"/>
                      <a:pt x="25" y="16"/>
                      <a:pt x="24" y="16"/>
                    </a:cubicBezTo>
                    <a:cubicBezTo>
                      <a:pt x="24" y="17"/>
                      <a:pt x="23" y="17"/>
                      <a:pt x="22" y="17"/>
                    </a:cubicBezTo>
                    <a:cubicBezTo>
                      <a:pt x="20" y="17"/>
                      <a:pt x="18" y="16"/>
                      <a:pt x="15" y="16"/>
                    </a:cubicBezTo>
                    <a:close/>
                    <a:moveTo>
                      <a:pt x="15" y="15"/>
                    </a:moveTo>
                    <a:cubicBezTo>
                      <a:pt x="18" y="15"/>
                      <a:pt x="21" y="16"/>
                      <a:pt x="22" y="15"/>
                    </a:cubicBezTo>
                    <a:cubicBezTo>
                      <a:pt x="24" y="15"/>
                      <a:pt x="24" y="15"/>
                      <a:pt x="24" y="15"/>
                    </a:cubicBezTo>
                    <a:cubicBezTo>
                      <a:pt x="24" y="14"/>
                      <a:pt x="24" y="14"/>
                      <a:pt x="24" y="14"/>
                    </a:cubicBezTo>
                    <a:cubicBezTo>
                      <a:pt x="23" y="11"/>
                      <a:pt x="21" y="10"/>
                      <a:pt x="21" y="8"/>
                    </a:cubicBezTo>
                    <a:cubicBezTo>
                      <a:pt x="21" y="7"/>
                      <a:pt x="21" y="7"/>
                      <a:pt x="22" y="6"/>
                    </a:cubicBezTo>
                    <a:cubicBezTo>
                      <a:pt x="24" y="4"/>
                      <a:pt x="25" y="3"/>
                      <a:pt x="25" y="3"/>
                    </a:cubicBezTo>
                    <a:cubicBezTo>
                      <a:pt x="25" y="2"/>
                      <a:pt x="24" y="2"/>
                      <a:pt x="24" y="2"/>
                    </a:cubicBezTo>
                    <a:cubicBezTo>
                      <a:pt x="23" y="2"/>
                      <a:pt x="21" y="2"/>
                      <a:pt x="19" y="2"/>
                    </a:cubicBezTo>
                    <a:cubicBezTo>
                      <a:pt x="18" y="2"/>
                      <a:pt x="17" y="2"/>
                      <a:pt x="16" y="2"/>
                    </a:cubicBezTo>
                    <a:cubicBezTo>
                      <a:pt x="15" y="2"/>
                      <a:pt x="15" y="2"/>
                      <a:pt x="14" y="2"/>
                    </a:cubicBezTo>
                    <a:cubicBezTo>
                      <a:pt x="11" y="2"/>
                      <a:pt x="7" y="2"/>
                      <a:pt x="5" y="2"/>
                    </a:cubicBezTo>
                    <a:cubicBezTo>
                      <a:pt x="4" y="2"/>
                      <a:pt x="3" y="2"/>
                      <a:pt x="2" y="2"/>
                    </a:cubicBezTo>
                    <a:cubicBezTo>
                      <a:pt x="1" y="2"/>
                      <a:pt x="1" y="2"/>
                      <a:pt x="1" y="3"/>
                    </a:cubicBezTo>
                    <a:cubicBezTo>
                      <a:pt x="1" y="3"/>
                      <a:pt x="1" y="3"/>
                      <a:pt x="1" y="3"/>
                    </a:cubicBezTo>
                    <a:cubicBezTo>
                      <a:pt x="1" y="4"/>
                      <a:pt x="4" y="5"/>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5"/>
                      <a:pt x="13" y="15"/>
                    </a:cubicBezTo>
                    <a:cubicBezTo>
                      <a:pt x="13" y="15"/>
                      <a:pt x="14" y="15"/>
                      <a:pt x="15"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4" name="Freeform 6759">
                <a:extLst>
                  <a:ext uri="{FF2B5EF4-FFF2-40B4-BE49-F238E27FC236}">
                    <a16:creationId xmlns:a16="http://schemas.microsoft.com/office/drawing/2014/main" id="{6A9A24FF-EC18-4DC1-8CB7-F9E210E26DBE}"/>
                  </a:ext>
                </a:extLst>
              </p:cNvPr>
              <p:cNvSpPr>
                <a:spLocks noEditPoints="1"/>
              </p:cNvSpPr>
              <p:nvPr/>
            </p:nvSpPr>
            <p:spPr bwMode="auto">
              <a:xfrm>
                <a:off x="6454776" y="3211513"/>
                <a:ext cx="28575" cy="15875"/>
              </a:xfrm>
              <a:custGeom>
                <a:avLst/>
                <a:gdLst>
                  <a:gd name="T0" fmla="*/ 20 w 24"/>
                  <a:gd name="T1" fmla="*/ 0 h 13"/>
                  <a:gd name="T2" fmla="*/ 19 w 24"/>
                  <a:gd name="T3" fmla="*/ 0 h 13"/>
                  <a:gd name="T4" fmla="*/ 19 w 24"/>
                  <a:gd name="T5" fmla="*/ 1 h 13"/>
                  <a:gd name="T6" fmla="*/ 19 w 24"/>
                  <a:gd name="T7" fmla="*/ 3 h 13"/>
                  <a:gd name="T8" fmla="*/ 18 w 24"/>
                  <a:gd name="T9" fmla="*/ 4 h 13"/>
                  <a:gd name="T10" fmla="*/ 18 w 24"/>
                  <a:gd name="T11" fmla="*/ 7 h 13"/>
                  <a:gd name="T12" fmla="*/ 21 w 24"/>
                  <a:gd name="T13" fmla="*/ 10 h 13"/>
                  <a:gd name="T14" fmla="*/ 20 w 24"/>
                  <a:gd name="T15" fmla="*/ 12 h 13"/>
                  <a:gd name="T16" fmla="*/ 19 w 24"/>
                  <a:gd name="T17" fmla="*/ 12 h 13"/>
                  <a:gd name="T18" fmla="*/ 18 w 24"/>
                  <a:gd name="T19" fmla="*/ 11 h 13"/>
                  <a:gd name="T20" fmla="*/ 18 w 24"/>
                  <a:gd name="T21" fmla="*/ 12 h 13"/>
                  <a:gd name="T22" fmla="*/ 21 w 24"/>
                  <a:gd name="T23" fmla="*/ 13 h 13"/>
                  <a:gd name="T24" fmla="*/ 22 w 24"/>
                  <a:gd name="T25" fmla="*/ 13 h 13"/>
                  <a:gd name="T26" fmla="*/ 23 w 24"/>
                  <a:gd name="T27" fmla="*/ 13 h 13"/>
                  <a:gd name="T28" fmla="*/ 23 w 24"/>
                  <a:gd name="T29" fmla="*/ 12 h 13"/>
                  <a:gd name="T30" fmla="*/ 20 w 24"/>
                  <a:gd name="T31" fmla="*/ 6 h 13"/>
                  <a:gd name="T32" fmla="*/ 21 w 24"/>
                  <a:gd name="T33" fmla="*/ 4 h 13"/>
                  <a:gd name="T34" fmla="*/ 24 w 24"/>
                  <a:gd name="T35" fmla="*/ 1 h 13"/>
                  <a:gd name="T36" fmla="*/ 23 w 24"/>
                  <a:gd name="T37" fmla="*/ 0 h 13"/>
                  <a:gd name="T38" fmla="*/ 23 w 24"/>
                  <a:gd name="T39" fmla="*/ 0 h 13"/>
                  <a:gd name="T40" fmla="*/ 20 w 24"/>
                  <a:gd name="T41" fmla="*/ 0 h 13"/>
                  <a:gd name="T42" fmla="*/ 4 w 24"/>
                  <a:gd name="T43" fmla="*/ 0 h 13"/>
                  <a:gd name="T44" fmla="*/ 2 w 24"/>
                  <a:gd name="T45" fmla="*/ 0 h 13"/>
                  <a:gd name="T46" fmla="*/ 0 w 24"/>
                  <a:gd name="T47" fmla="*/ 1 h 13"/>
                  <a:gd name="T48" fmla="*/ 3 w 24"/>
                  <a:gd name="T49" fmla="*/ 5 h 13"/>
                  <a:gd name="T50" fmla="*/ 3 w 24"/>
                  <a:gd name="T51" fmla="*/ 7 h 13"/>
                  <a:gd name="T52" fmla="*/ 1 w 24"/>
                  <a:gd name="T53" fmla="*/ 12 h 13"/>
                  <a:gd name="T54" fmla="*/ 1 w 24"/>
                  <a:gd name="T55" fmla="*/ 13 h 13"/>
                  <a:gd name="T56" fmla="*/ 1 w 24"/>
                  <a:gd name="T57" fmla="*/ 13 h 13"/>
                  <a:gd name="T58" fmla="*/ 2 w 24"/>
                  <a:gd name="T59" fmla="*/ 13 h 13"/>
                  <a:gd name="T60" fmla="*/ 8 w 24"/>
                  <a:gd name="T61" fmla="*/ 12 h 13"/>
                  <a:gd name="T62" fmla="*/ 8 w 24"/>
                  <a:gd name="T63" fmla="*/ 11 h 13"/>
                  <a:gd name="T64" fmla="*/ 5 w 24"/>
                  <a:gd name="T65" fmla="*/ 12 h 13"/>
                  <a:gd name="T66" fmla="*/ 3 w 24"/>
                  <a:gd name="T67" fmla="*/ 9 h 13"/>
                  <a:gd name="T68" fmla="*/ 7 w 24"/>
                  <a:gd name="T69" fmla="*/ 6 h 13"/>
                  <a:gd name="T70" fmla="*/ 7 w 24"/>
                  <a:gd name="T71" fmla="*/ 5 h 13"/>
                  <a:gd name="T72" fmla="*/ 3 w 24"/>
                  <a:gd name="T73" fmla="*/ 1 h 13"/>
                  <a:gd name="T74" fmla="*/ 5 w 24"/>
                  <a:gd name="T75" fmla="*/ 0 h 13"/>
                  <a:gd name="T76" fmla="*/ 6 w 24"/>
                  <a:gd name="T77" fmla="*/ 0 h 13"/>
                  <a:gd name="T78" fmla="*/ 6 w 24"/>
                  <a:gd name="T79" fmla="*/ 0 h 13"/>
                  <a:gd name="T80" fmla="*/ 4 w 24"/>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3">
                    <a:moveTo>
                      <a:pt x="20" y="0"/>
                    </a:moveTo>
                    <a:cubicBezTo>
                      <a:pt x="20" y="0"/>
                      <a:pt x="19" y="0"/>
                      <a:pt x="19" y="0"/>
                    </a:cubicBezTo>
                    <a:cubicBezTo>
                      <a:pt x="19" y="1"/>
                      <a:pt x="19" y="1"/>
                      <a:pt x="19" y="1"/>
                    </a:cubicBezTo>
                    <a:cubicBezTo>
                      <a:pt x="20" y="1"/>
                      <a:pt x="21" y="3"/>
                      <a:pt x="19" y="3"/>
                    </a:cubicBezTo>
                    <a:cubicBezTo>
                      <a:pt x="18" y="4"/>
                      <a:pt x="18" y="4"/>
                      <a:pt x="18" y="4"/>
                    </a:cubicBezTo>
                    <a:cubicBezTo>
                      <a:pt x="18" y="5"/>
                      <a:pt x="18" y="6"/>
                      <a:pt x="18" y="7"/>
                    </a:cubicBezTo>
                    <a:cubicBezTo>
                      <a:pt x="19" y="7"/>
                      <a:pt x="19" y="8"/>
                      <a:pt x="21" y="10"/>
                    </a:cubicBezTo>
                    <a:cubicBezTo>
                      <a:pt x="22" y="11"/>
                      <a:pt x="22" y="12"/>
                      <a:pt x="20" y="12"/>
                    </a:cubicBezTo>
                    <a:cubicBezTo>
                      <a:pt x="20" y="12"/>
                      <a:pt x="20" y="12"/>
                      <a:pt x="19" y="12"/>
                    </a:cubicBezTo>
                    <a:cubicBezTo>
                      <a:pt x="19" y="12"/>
                      <a:pt x="18" y="11"/>
                      <a:pt x="18" y="11"/>
                    </a:cubicBezTo>
                    <a:cubicBezTo>
                      <a:pt x="18" y="12"/>
                      <a:pt x="18" y="12"/>
                      <a:pt x="18" y="12"/>
                    </a:cubicBezTo>
                    <a:cubicBezTo>
                      <a:pt x="19" y="12"/>
                      <a:pt x="21" y="12"/>
                      <a:pt x="21" y="13"/>
                    </a:cubicBezTo>
                    <a:cubicBezTo>
                      <a:pt x="22" y="13"/>
                      <a:pt x="22" y="13"/>
                      <a:pt x="22" y="13"/>
                    </a:cubicBezTo>
                    <a:cubicBezTo>
                      <a:pt x="23" y="13"/>
                      <a:pt x="23" y="13"/>
                      <a:pt x="23" y="13"/>
                    </a:cubicBezTo>
                    <a:cubicBezTo>
                      <a:pt x="23" y="12"/>
                      <a:pt x="23" y="12"/>
                      <a:pt x="23" y="12"/>
                    </a:cubicBezTo>
                    <a:cubicBezTo>
                      <a:pt x="22" y="9"/>
                      <a:pt x="20" y="8"/>
                      <a:pt x="20" y="6"/>
                    </a:cubicBezTo>
                    <a:cubicBezTo>
                      <a:pt x="20" y="5"/>
                      <a:pt x="20" y="5"/>
                      <a:pt x="21" y="4"/>
                    </a:cubicBezTo>
                    <a:cubicBezTo>
                      <a:pt x="23" y="3"/>
                      <a:pt x="23" y="2"/>
                      <a:pt x="24" y="1"/>
                    </a:cubicBezTo>
                    <a:cubicBezTo>
                      <a:pt x="23" y="1"/>
                      <a:pt x="23" y="0"/>
                      <a:pt x="23" y="0"/>
                    </a:cubicBezTo>
                    <a:cubicBezTo>
                      <a:pt x="23" y="0"/>
                      <a:pt x="23" y="0"/>
                      <a:pt x="23" y="0"/>
                    </a:cubicBezTo>
                    <a:cubicBezTo>
                      <a:pt x="22" y="0"/>
                      <a:pt x="21" y="0"/>
                      <a:pt x="20" y="0"/>
                    </a:cubicBezTo>
                    <a:close/>
                    <a:moveTo>
                      <a:pt x="4" y="0"/>
                    </a:moveTo>
                    <a:cubicBezTo>
                      <a:pt x="3" y="0"/>
                      <a:pt x="2" y="0"/>
                      <a:pt x="2" y="0"/>
                    </a:cubicBezTo>
                    <a:cubicBezTo>
                      <a:pt x="1" y="0"/>
                      <a:pt x="1" y="1"/>
                      <a:pt x="0" y="1"/>
                    </a:cubicBezTo>
                    <a:cubicBezTo>
                      <a:pt x="1" y="2"/>
                      <a:pt x="3" y="3"/>
                      <a:pt x="3" y="5"/>
                    </a:cubicBezTo>
                    <a:cubicBezTo>
                      <a:pt x="3" y="6"/>
                      <a:pt x="3" y="6"/>
                      <a:pt x="3" y="7"/>
                    </a:cubicBezTo>
                    <a:cubicBezTo>
                      <a:pt x="2" y="9"/>
                      <a:pt x="0" y="11"/>
                      <a:pt x="1" y="12"/>
                    </a:cubicBezTo>
                    <a:cubicBezTo>
                      <a:pt x="1" y="13"/>
                      <a:pt x="1" y="13"/>
                      <a:pt x="1" y="13"/>
                    </a:cubicBezTo>
                    <a:cubicBezTo>
                      <a:pt x="1" y="13"/>
                      <a:pt x="1" y="13"/>
                      <a:pt x="1" y="13"/>
                    </a:cubicBezTo>
                    <a:cubicBezTo>
                      <a:pt x="2" y="13"/>
                      <a:pt x="2" y="13"/>
                      <a:pt x="2" y="13"/>
                    </a:cubicBezTo>
                    <a:cubicBezTo>
                      <a:pt x="3" y="12"/>
                      <a:pt x="5" y="12"/>
                      <a:pt x="8" y="12"/>
                    </a:cubicBezTo>
                    <a:cubicBezTo>
                      <a:pt x="8" y="11"/>
                      <a:pt x="8" y="11"/>
                      <a:pt x="8" y="11"/>
                    </a:cubicBezTo>
                    <a:cubicBezTo>
                      <a:pt x="7" y="11"/>
                      <a:pt x="6" y="12"/>
                      <a:pt x="5" y="12"/>
                    </a:cubicBezTo>
                    <a:cubicBezTo>
                      <a:pt x="3" y="12"/>
                      <a:pt x="3" y="11"/>
                      <a:pt x="3" y="9"/>
                    </a:cubicBezTo>
                    <a:cubicBezTo>
                      <a:pt x="3" y="7"/>
                      <a:pt x="6" y="6"/>
                      <a:pt x="7" y="6"/>
                    </a:cubicBezTo>
                    <a:cubicBezTo>
                      <a:pt x="7" y="5"/>
                      <a:pt x="7" y="5"/>
                      <a:pt x="7" y="5"/>
                    </a:cubicBezTo>
                    <a:cubicBezTo>
                      <a:pt x="4" y="4"/>
                      <a:pt x="3" y="3"/>
                      <a:pt x="3" y="1"/>
                    </a:cubicBezTo>
                    <a:cubicBezTo>
                      <a:pt x="2" y="0"/>
                      <a:pt x="3" y="0"/>
                      <a:pt x="5" y="0"/>
                    </a:cubicBezTo>
                    <a:cubicBezTo>
                      <a:pt x="5" y="0"/>
                      <a:pt x="6" y="0"/>
                      <a:pt x="6" y="0"/>
                    </a:cubicBezTo>
                    <a:cubicBezTo>
                      <a:pt x="6" y="0"/>
                      <a:pt x="6" y="0"/>
                      <a:pt x="6" y="0"/>
                    </a:cubicBezTo>
                    <a:cubicBezTo>
                      <a:pt x="5" y="0"/>
                      <a:pt x="5"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5" name="Freeform 6760">
                <a:extLst>
                  <a:ext uri="{FF2B5EF4-FFF2-40B4-BE49-F238E27FC236}">
                    <a16:creationId xmlns:a16="http://schemas.microsoft.com/office/drawing/2014/main" id="{D62E6F86-19DA-49E2-93FE-957A2791127A}"/>
                  </a:ext>
                </a:extLst>
              </p:cNvPr>
              <p:cNvSpPr>
                <a:spLocks noEditPoints="1"/>
              </p:cNvSpPr>
              <p:nvPr/>
            </p:nvSpPr>
            <p:spPr bwMode="auto">
              <a:xfrm>
                <a:off x="6453188" y="3209925"/>
                <a:ext cx="30163" cy="19050"/>
              </a:xfrm>
              <a:custGeom>
                <a:avLst/>
                <a:gdLst>
                  <a:gd name="T0" fmla="*/ 2 w 26"/>
                  <a:gd name="T1" fmla="*/ 2 h 15"/>
                  <a:gd name="T2" fmla="*/ 2 w 26"/>
                  <a:gd name="T3" fmla="*/ 3 h 15"/>
                  <a:gd name="T4" fmla="*/ 4 w 26"/>
                  <a:gd name="T5" fmla="*/ 8 h 15"/>
                  <a:gd name="T6" fmla="*/ 3 w 26"/>
                  <a:gd name="T7" fmla="*/ 15 h 15"/>
                  <a:gd name="T8" fmla="*/ 3 w 26"/>
                  <a:gd name="T9" fmla="*/ 14 h 15"/>
                  <a:gd name="T10" fmla="*/ 3 w 26"/>
                  <a:gd name="T11" fmla="*/ 14 h 15"/>
                  <a:gd name="T12" fmla="*/ 3 w 26"/>
                  <a:gd name="T13" fmla="*/ 13 h 15"/>
                  <a:gd name="T14" fmla="*/ 5 w 26"/>
                  <a:gd name="T15" fmla="*/ 8 h 15"/>
                  <a:gd name="T16" fmla="*/ 5 w 26"/>
                  <a:gd name="T17" fmla="*/ 6 h 15"/>
                  <a:gd name="T18" fmla="*/ 2 w 26"/>
                  <a:gd name="T19" fmla="*/ 2 h 15"/>
                  <a:gd name="T20" fmla="*/ 26 w 26"/>
                  <a:gd name="T21" fmla="*/ 2 h 15"/>
                  <a:gd name="T22" fmla="*/ 23 w 26"/>
                  <a:gd name="T23" fmla="*/ 5 h 15"/>
                  <a:gd name="T24" fmla="*/ 22 w 26"/>
                  <a:gd name="T25" fmla="*/ 7 h 15"/>
                  <a:gd name="T26" fmla="*/ 25 w 26"/>
                  <a:gd name="T27" fmla="*/ 13 h 15"/>
                  <a:gd name="T28" fmla="*/ 25 w 26"/>
                  <a:gd name="T29" fmla="*/ 14 h 15"/>
                  <a:gd name="T30" fmla="*/ 24 w 26"/>
                  <a:gd name="T31" fmla="*/ 14 h 15"/>
                  <a:gd name="T32" fmla="*/ 25 w 26"/>
                  <a:gd name="T33" fmla="*/ 15 h 15"/>
                  <a:gd name="T34" fmla="*/ 25 w 26"/>
                  <a:gd name="T35" fmla="*/ 12 h 15"/>
                  <a:gd name="T36" fmla="*/ 24 w 26"/>
                  <a:gd name="T37" fmla="*/ 5 h 15"/>
                  <a:gd name="T38" fmla="*/ 26 w 26"/>
                  <a:gd name="T39" fmla="*/ 3 h 15"/>
                  <a:gd name="T40" fmla="*/ 26 w 26"/>
                  <a:gd name="T41" fmla="*/ 2 h 15"/>
                  <a:gd name="T42" fmla="*/ 24 w 26"/>
                  <a:gd name="T43" fmla="*/ 0 h 15"/>
                  <a:gd name="T44" fmla="*/ 23 w 26"/>
                  <a:gd name="T45" fmla="*/ 1 h 15"/>
                  <a:gd name="T46" fmla="*/ 22 w 26"/>
                  <a:gd name="T47" fmla="*/ 1 h 15"/>
                  <a:gd name="T48" fmla="*/ 25 w 26"/>
                  <a:gd name="T49" fmla="*/ 1 h 15"/>
                  <a:gd name="T50" fmla="*/ 25 w 26"/>
                  <a:gd name="T51" fmla="*/ 1 h 15"/>
                  <a:gd name="T52" fmla="*/ 24 w 26"/>
                  <a:gd name="T53" fmla="*/ 0 h 15"/>
                  <a:gd name="T54" fmla="*/ 4 w 26"/>
                  <a:gd name="T55" fmla="*/ 0 h 15"/>
                  <a:gd name="T56" fmla="*/ 4 w 26"/>
                  <a:gd name="T57" fmla="*/ 1 h 15"/>
                  <a:gd name="T58" fmla="*/ 6 w 26"/>
                  <a:gd name="T59" fmla="*/ 1 h 15"/>
                  <a:gd name="T60" fmla="*/ 8 w 26"/>
                  <a:gd name="T61" fmla="*/ 1 h 15"/>
                  <a:gd name="T62" fmla="*/ 4 w 26"/>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5">
                    <a:moveTo>
                      <a:pt x="2" y="2"/>
                    </a:moveTo>
                    <a:cubicBezTo>
                      <a:pt x="2" y="3"/>
                      <a:pt x="2" y="3"/>
                      <a:pt x="2" y="3"/>
                    </a:cubicBezTo>
                    <a:cubicBezTo>
                      <a:pt x="3" y="4"/>
                      <a:pt x="6" y="5"/>
                      <a:pt x="4" y="8"/>
                    </a:cubicBezTo>
                    <a:cubicBezTo>
                      <a:pt x="3" y="11"/>
                      <a:pt x="0" y="14"/>
                      <a:pt x="3" y="15"/>
                    </a:cubicBezTo>
                    <a:cubicBezTo>
                      <a:pt x="3" y="14"/>
                      <a:pt x="3" y="14"/>
                      <a:pt x="3" y="14"/>
                    </a:cubicBezTo>
                    <a:cubicBezTo>
                      <a:pt x="3" y="14"/>
                      <a:pt x="3" y="14"/>
                      <a:pt x="3" y="14"/>
                    </a:cubicBezTo>
                    <a:cubicBezTo>
                      <a:pt x="3" y="14"/>
                      <a:pt x="3" y="14"/>
                      <a:pt x="3" y="13"/>
                    </a:cubicBezTo>
                    <a:cubicBezTo>
                      <a:pt x="2" y="12"/>
                      <a:pt x="4" y="10"/>
                      <a:pt x="5" y="8"/>
                    </a:cubicBezTo>
                    <a:cubicBezTo>
                      <a:pt x="5" y="7"/>
                      <a:pt x="5" y="7"/>
                      <a:pt x="5" y="6"/>
                    </a:cubicBezTo>
                    <a:cubicBezTo>
                      <a:pt x="5" y="4"/>
                      <a:pt x="3" y="3"/>
                      <a:pt x="2" y="2"/>
                    </a:cubicBezTo>
                    <a:close/>
                    <a:moveTo>
                      <a:pt x="26" y="2"/>
                    </a:moveTo>
                    <a:cubicBezTo>
                      <a:pt x="25" y="3"/>
                      <a:pt x="25" y="4"/>
                      <a:pt x="23" y="5"/>
                    </a:cubicBezTo>
                    <a:cubicBezTo>
                      <a:pt x="22" y="6"/>
                      <a:pt x="22" y="6"/>
                      <a:pt x="22" y="7"/>
                    </a:cubicBezTo>
                    <a:cubicBezTo>
                      <a:pt x="22" y="9"/>
                      <a:pt x="24" y="10"/>
                      <a:pt x="25" y="13"/>
                    </a:cubicBezTo>
                    <a:cubicBezTo>
                      <a:pt x="25" y="13"/>
                      <a:pt x="25" y="13"/>
                      <a:pt x="25" y="14"/>
                    </a:cubicBezTo>
                    <a:cubicBezTo>
                      <a:pt x="25" y="14"/>
                      <a:pt x="25" y="14"/>
                      <a:pt x="24" y="14"/>
                    </a:cubicBezTo>
                    <a:cubicBezTo>
                      <a:pt x="25" y="15"/>
                      <a:pt x="25" y="15"/>
                      <a:pt x="25" y="15"/>
                    </a:cubicBezTo>
                    <a:cubicBezTo>
                      <a:pt x="26" y="15"/>
                      <a:pt x="26" y="14"/>
                      <a:pt x="25" y="12"/>
                    </a:cubicBezTo>
                    <a:cubicBezTo>
                      <a:pt x="24" y="8"/>
                      <a:pt x="21" y="8"/>
                      <a:pt x="24" y="5"/>
                    </a:cubicBezTo>
                    <a:cubicBezTo>
                      <a:pt x="25" y="4"/>
                      <a:pt x="26" y="3"/>
                      <a:pt x="26" y="3"/>
                    </a:cubicBezTo>
                    <a:lnTo>
                      <a:pt x="26" y="2"/>
                    </a:lnTo>
                    <a:close/>
                    <a:moveTo>
                      <a:pt x="24" y="0"/>
                    </a:moveTo>
                    <a:cubicBezTo>
                      <a:pt x="23" y="1"/>
                      <a:pt x="23" y="1"/>
                      <a:pt x="23" y="1"/>
                    </a:cubicBezTo>
                    <a:cubicBezTo>
                      <a:pt x="23" y="1"/>
                      <a:pt x="23" y="1"/>
                      <a:pt x="22" y="1"/>
                    </a:cubicBezTo>
                    <a:cubicBezTo>
                      <a:pt x="23" y="1"/>
                      <a:pt x="24" y="1"/>
                      <a:pt x="25" y="1"/>
                    </a:cubicBezTo>
                    <a:cubicBezTo>
                      <a:pt x="25" y="1"/>
                      <a:pt x="25" y="1"/>
                      <a:pt x="25" y="1"/>
                    </a:cubicBezTo>
                    <a:lnTo>
                      <a:pt x="24" y="0"/>
                    </a:lnTo>
                    <a:close/>
                    <a:moveTo>
                      <a:pt x="4" y="0"/>
                    </a:moveTo>
                    <a:cubicBezTo>
                      <a:pt x="4" y="1"/>
                      <a:pt x="4" y="1"/>
                      <a:pt x="4" y="1"/>
                    </a:cubicBezTo>
                    <a:cubicBezTo>
                      <a:pt x="4" y="1"/>
                      <a:pt x="5" y="1"/>
                      <a:pt x="6" y="1"/>
                    </a:cubicBezTo>
                    <a:cubicBezTo>
                      <a:pt x="7" y="1"/>
                      <a:pt x="7" y="1"/>
                      <a:pt x="8" y="1"/>
                    </a:cubicBezTo>
                    <a:cubicBezTo>
                      <a:pt x="6" y="0"/>
                      <a:pt x="4"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6" name="Freeform 6761">
                <a:extLst>
                  <a:ext uri="{FF2B5EF4-FFF2-40B4-BE49-F238E27FC236}">
                    <a16:creationId xmlns:a16="http://schemas.microsoft.com/office/drawing/2014/main" id="{DC5C3BE0-B2DE-4B69-8E52-F7D467B148E8}"/>
                  </a:ext>
                </a:extLst>
              </p:cNvPr>
              <p:cNvSpPr/>
              <p:nvPr/>
            </p:nvSpPr>
            <p:spPr bwMode="auto">
              <a:xfrm>
                <a:off x="6459538" y="3214688"/>
                <a:ext cx="17463" cy="9525"/>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5 h 9"/>
                  <a:gd name="T26" fmla="*/ 4 w 15"/>
                  <a:gd name="T27" fmla="*/ 6 h 9"/>
                  <a:gd name="T28" fmla="*/ 4 w 15"/>
                  <a:gd name="T29" fmla="*/ 6 h 9"/>
                  <a:gd name="T30" fmla="*/ 2 w 15"/>
                  <a:gd name="T31" fmla="*/ 6 h 9"/>
                  <a:gd name="T32" fmla="*/ 2 w 15"/>
                  <a:gd name="T33" fmla="*/ 8 h 9"/>
                  <a:gd name="T34" fmla="*/ 9 w 15"/>
                  <a:gd name="T35" fmla="*/ 8 h 9"/>
                  <a:gd name="T36" fmla="*/ 12 w 15"/>
                  <a:gd name="T37" fmla="*/ 8 h 9"/>
                  <a:gd name="T38" fmla="*/ 15 w 15"/>
                  <a:gd name="T39" fmla="*/ 8 h 9"/>
                  <a:gd name="T40" fmla="*/ 13 w 15"/>
                  <a:gd name="T41" fmla="*/ 6 h 9"/>
                  <a:gd name="T42" fmla="*/ 12 w 15"/>
                  <a:gd name="T4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2"/>
                      <a:pt x="6" y="4"/>
                    </a:cubicBezTo>
                    <a:cubicBezTo>
                      <a:pt x="6" y="4"/>
                      <a:pt x="6" y="5"/>
                      <a:pt x="6" y="5"/>
                    </a:cubicBezTo>
                    <a:cubicBezTo>
                      <a:pt x="5" y="6"/>
                      <a:pt x="5" y="6"/>
                      <a:pt x="4" y="6"/>
                    </a:cubicBezTo>
                    <a:cubicBezTo>
                      <a:pt x="4" y="6"/>
                      <a:pt x="4" y="6"/>
                      <a:pt x="4" y="6"/>
                    </a:cubicBezTo>
                    <a:cubicBezTo>
                      <a:pt x="3" y="6"/>
                      <a:pt x="2" y="6"/>
                      <a:pt x="2" y="6"/>
                    </a:cubicBezTo>
                    <a:cubicBezTo>
                      <a:pt x="0" y="7"/>
                      <a:pt x="2" y="8"/>
                      <a:pt x="2" y="8"/>
                    </a:cubicBezTo>
                    <a:cubicBezTo>
                      <a:pt x="4" y="9"/>
                      <a:pt x="6" y="8"/>
                      <a:pt x="9" y="8"/>
                    </a:cubicBezTo>
                    <a:cubicBezTo>
                      <a:pt x="10" y="8"/>
                      <a:pt x="11" y="8"/>
                      <a:pt x="12" y="8"/>
                    </a:cubicBezTo>
                    <a:cubicBezTo>
                      <a:pt x="13" y="9"/>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7" name="Freeform 6762">
                <a:extLst>
                  <a:ext uri="{FF2B5EF4-FFF2-40B4-BE49-F238E27FC236}">
                    <a16:creationId xmlns:a16="http://schemas.microsoft.com/office/drawing/2014/main" id="{D08BE882-2505-403F-8A1B-654349A420AD}"/>
                  </a:ext>
                </a:extLst>
              </p:cNvPr>
              <p:cNvSpPr/>
              <p:nvPr/>
            </p:nvSpPr>
            <p:spPr bwMode="auto">
              <a:xfrm>
                <a:off x="6454776" y="3205163"/>
                <a:ext cx="26988" cy="6350"/>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8" name="Freeform 6763">
                <a:extLst>
                  <a:ext uri="{FF2B5EF4-FFF2-40B4-BE49-F238E27FC236}">
                    <a16:creationId xmlns:a16="http://schemas.microsoft.com/office/drawing/2014/main" id="{0B9DD41C-CBEC-451D-A545-A22FA5F3D8F2}"/>
                  </a:ext>
                </a:extLst>
              </p:cNvPr>
              <p:cNvSpPr/>
              <p:nvPr/>
            </p:nvSpPr>
            <p:spPr bwMode="auto">
              <a:xfrm>
                <a:off x="6456363" y="3205163"/>
                <a:ext cx="25400" cy="6350"/>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2 h 5"/>
                  <a:gd name="T14" fmla="*/ 9 w 22"/>
                  <a:gd name="T15" fmla="*/ 1 h 5"/>
                  <a:gd name="T16" fmla="*/ 1 w 22"/>
                  <a:gd name="T17" fmla="*/ 2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5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3"/>
                      <a:pt x="21" y="2"/>
                      <a:pt x="20" y="2"/>
                    </a:cubicBezTo>
                    <a:cubicBezTo>
                      <a:pt x="19" y="1"/>
                      <a:pt x="13" y="1"/>
                      <a:pt x="9" y="1"/>
                    </a:cubicBezTo>
                    <a:cubicBezTo>
                      <a:pt x="5" y="1"/>
                      <a:pt x="2" y="1"/>
                      <a:pt x="1" y="2"/>
                    </a:cubicBezTo>
                    <a:cubicBezTo>
                      <a:pt x="0" y="2"/>
                      <a:pt x="0" y="3"/>
                      <a:pt x="0" y="3"/>
                    </a:cubicBezTo>
                    <a:cubicBezTo>
                      <a:pt x="0" y="3"/>
                      <a:pt x="1" y="4"/>
                      <a:pt x="1" y="4"/>
                    </a:cubicBezTo>
                    <a:cubicBezTo>
                      <a:pt x="1" y="4"/>
                      <a:pt x="1" y="4"/>
                      <a:pt x="1" y="4"/>
                    </a:cubicBezTo>
                    <a:cubicBezTo>
                      <a:pt x="1" y="4"/>
                      <a:pt x="1" y="4"/>
                      <a:pt x="1" y="4"/>
                    </a:cubicBezTo>
                    <a:cubicBezTo>
                      <a:pt x="0" y="4"/>
                      <a:pt x="0" y="4"/>
                      <a:pt x="0" y="3"/>
                    </a:cubicBezTo>
                    <a:cubicBezTo>
                      <a:pt x="0" y="2"/>
                      <a:pt x="0" y="2"/>
                      <a:pt x="1" y="1"/>
                    </a:cubicBezTo>
                    <a:cubicBezTo>
                      <a:pt x="2" y="0"/>
                      <a:pt x="5" y="0"/>
                      <a:pt x="9" y="0"/>
                    </a:cubicBezTo>
                    <a:cubicBezTo>
                      <a:pt x="13" y="0"/>
                      <a:pt x="19" y="1"/>
                      <a:pt x="20" y="1"/>
                    </a:cubicBezTo>
                    <a:cubicBezTo>
                      <a:pt x="21" y="2"/>
                      <a:pt x="22" y="2"/>
                      <a:pt x="22" y="3"/>
                    </a:cubicBezTo>
                    <a:cubicBezTo>
                      <a:pt x="22" y="4"/>
                      <a:pt x="21" y="4"/>
                      <a:pt x="20" y="5"/>
                    </a:cubicBezTo>
                    <a:cubicBezTo>
                      <a:pt x="20" y="5"/>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9" name="Freeform 6764">
                <a:extLst>
                  <a:ext uri="{FF2B5EF4-FFF2-40B4-BE49-F238E27FC236}">
                    <a16:creationId xmlns:a16="http://schemas.microsoft.com/office/drawing/2014/main" id="{A59886A8-598A-4CCB-A220-B602780B6E58}"/>
                  </a:ext>
                </a:extLst>
              </p:cNvPr>
              <p:cNvSpPr>
                <a:spLocks noEditPoints="1"/>
              </p:cNvSpPr>
              <p:nvPr/>
            </p:nvSpPr>
            <p:spPr bwMode="auto">
              <a:xfrm>
                <a:off x="6457951" y="3206750"/>
                <a:ext cx="23813" cy="3175"/>
              </a:xfrm>
              <a:custGeom>
                <a:avLst/>
                <a:gdLst>
                  <a:gd name="T0" fmla="*/ 1 w 20"/>
                  <a:gd name="T1" fmla="*/ 2 h 3"/>
                  <a:gd name="T2" fmla="*/ 0 w 20"/>
                  <a:gd name="T3" fmla="*/ 3 h 3"/>
                  <a:gd name="T4" fmla="*/ 4 w 20"/>
                  <a:gd name="T5" fmla="*/ 3 h 3"/>
                  <a:gd name="T6" fmla="*/ 4 w 20"/>
                  <a:gd name="T7" fmla="*/ 3 h 3"/>
                  <a:gd name="T8" fmla="*/ 1 w 20"/>
                  <a:gd name="T9" fmla="*/ 2 h 3"/>
                  <a:gd name="T10" fmla="*/ 17 w 20"/>
                  <a:gd name="T11" fmla="*/ 0 h 3"/>
                  <a:gd name="T12" fmla="*/ 17 w 20"/>
                  <a:gd name="T13" fmla="*/ 1 h 3"/>
                  <a:gd name="T14" fmla="*/ 19 w 20"/>
                  <a:gd name="T15" fmla="*/ 2 h 3"/>
                  <a:gd name="T16" fmla="*/ 17 w 20"/>
                  <a:gd name="T17" fmla="*/ 3 h 3"/>
                  <a:gd name="T18" fmla="*/ 17 w 20"/>
                  <a:gd name="T19" fmla="*/ 3 h 3"/>
                  <a:gd name="T20" fmla="*/ 17 w 20"/>
                  <a:gd name="T21" fmla="*/ 3 h 3"/>
                  <a:gd name="T22" fmla="*/ 19 w 20"/>
                  <a:gd name="T23" fmla="*/ 3 h 3"/>
                  <a:gd name="T24" fmla="*/ 20 w 20"/>
                  <a:gd name="T25" fmla="*/ 3 h 3"/>
                  <a:gd name="T26" fmla="*/ 18 w 20"/>
                  <a:gd name="T27" fmla="*/ 0 h 3"/>
                  <a:gd name="T28" fmla="*/ 17 w 20"/>
                  <a:gd name="T29" fmla="*/ 0 h 3"/>
                  <a:gd name="T30" fmla="*/ 3 w 20"/>
                  <a:gd name="T31" fmla="*/ 0 h 3"/>
                  <a:gd name="T32" fmla="*/ 2 w 20"/>
                  <a:gd name="T33" fmla="*/ 0 h 3"/>
                  <a:gd name="T34" fmla="*/ 2 w 20"/>
                  <a:gd name="T35" fmla="*/ 1 h 3"/>
                  <a:gd name="T36" fmla="*/ 3 w 20"/>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
                    <a:moveTo>
                      <a:pt x="1" y="2"/>
                    </a:moveTo>
                    <a:cubicBezTo>
                      <a:pt x="1" y="2"/>
                      <a:pt x="0" y="2"/>
                      <a:pt x="0" y="3"/>
                    </a:cubicBezTo>
                    <a:cubicBezTo>
                      <a:pt x="1" y="3"/>
                      <a:pt x="2" y="3"/>
                      <a:pt x="4" y="3"/>
                    </a:cubicBezTo>
                    <a:cubicBezTo>
                      <a:pt x="4" y="3"/>
                      <a:pt x="4" y="3"/>
                      <a:pt x="4" y="3"/>
                    </a:cubicBezTo>
                    <a:cubicBezTo>
                      <a:pt x="2" y="3"/>
                      <a:pt x="2" y="2"/>
                      <a:pt x="1" y="2"/>
                    </a:cubicBezTo>
                    <a:close/>
                    <a:moveTo>
                      <a:pt x="17" y="0"/>
                    </a:moveTo>
                    <a:cubicBezTo>
                      <a:pt x="17" y="1"/>
                      <a:pt x="17" y="1"/>
                      <a:pt x="17" y="1"/>
                    </a:cubicBezTo>
                    <a:cubicBezTo>
                      <a:pt x="18" y="1"/>
                      <a:pt x="18" y="1"/>
                      <a:pt x="19" y="2"/>
                    </a:cubicBezTo>
                    <a:cubicBezTo>
                      <a:pt x="19" y="2"/>
                      <a:pt x="19" y="3"/>
                      <a:pt x="17" y="3"/>
                    </a:cubicBezTo>
                    <a:cubicBezTo>
                      <a:pt x="17" y="3"/>
                      <a:pt x="17" y="3"/>
                      <a:pt x="17" y="3"/>
                    </a:cubicBezTo>
                    <a:cubicBezTo>
                      <a:pt x="17" y="3"/>
                      <a:pt x="17" y="3"/>
                      <a:pt x="17" y="3"/>
                    </a:cubicBezTo>
                    <a:cubicBezTo>
                      <a:pt x="18" y="3"/>
                      <a:pt x="19" y="3"/>
                      <a:pt x="19" y="3"/>
                    </a:cubicBezTo>
                    <a:cubicBezTo>
                      <a:pt x="20" y="3"/>
                      <a:pt x="20" y="3"/>
                      <a:pt x="20" y="3"/>
                    </a:cubicBezTo>
                    <a:cubicBezTo>
                      <a:pt x="19" y="2"/>
                      <a:pt x="19" y="1"/>
                      <a:pt x="18" y="0"/>
                    </a:cubicBezTo>
                    <a:cubicBezTo>
                      <a:pt x="18" y="0"/>
                      <a:pt x="18" y="0"/>
                      <a:pt x="17" y="0"/>
                    </a:cubicBezTo>
                    <a:close/>
                    <a:moveTo>
                      <a:pt x="3" y="0"/>
                    </a:moveTo>
                    <a:cubicBezTo>
                      <a:pt x="2" y="0"/>
                      <a:pt x="2" y="0"/>
                      <a:pt x="2" y="0"/>
                    </a:cubicBezTo>
                    <a:cubicBezTo>
                      <a:pt x="2" y="1"/>
                      <a:pt x="2" y="1"/>
                      <a:pt x="2" y="1"/>
                    </a:cubicBezTo>
                    <a:cubicBezTo>
                      <a:pt x="2" y="1"/>
                      <a:pt x="2"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0" name="Freeform 6765">
                <a:extLst>
                  <a:ext uri="{FF2B5EF4-FFF2-40B4-BE49-F238E27FC236}">
                    <a16:creationId xmlns:a16="http://schemas.microsoft.com/office/drawing/2014/main" id="{E18997B2-54BA-4559-B9A9-4BED60ACBEC2}"/>
                  </a:ext>
                </a:extLst>
              </p:cNvPr>
              <p:cNvSpPr>
                <a:spLocks noEditPoints="1"/>
              </p:cNvSpPr>
              <p:nvPr/>
            </p:nvSpPr>
            <p:spPr bwMode="auto">
              <a:xfrm>
                <a:off x="6457951" y="3206750"/>
                <a:ext cx="23813" cy="4763"/>
              </a:xfrm>
              <a:custGeom>
                <a:avLst/>
                <a:gdLst>
                  <a:gd name="T0" fmla="*/ 20 w 20"/>
                  <a:gd name="T1" fmla="*/ 3 h 4"/>
                  <a:gd name="T2" fmla="*/ 19 w 20"/>
                  <a:gd name="T3" fmla="*/ 3 h 4"/>
                  <a:gd name="T4" fmla="*/ 17 w 20"/>
                  <a:gd name="T5" fmla="*/ 3 h 4"/>
                  <a:gd name="T6" fmla="*/ 17 w 20"/>
                  <a:gd name="T7" fmla="*/ 4 h 4"/>
                  <a:gd name="T8" fmla="*/ 19 w 20"/>
                  <a:gd name="T9" fmla="*/ 3 h 4"/>
                  <a:gd name="T10" fmla="*/ 20 w 20"/>
                  <a:gd name="T11" fmla="*/ 3 h 4"/>
                  <a:gd name="T12" fmla="*/ 0 w 20"/>
                  <a:gd name="T13" fmla="*/ 3 h 4"/>
                  <a:gd name="T14" fmla="*/ 0 w 20"/>
                  <a:gd name="T15" fmla="*/ 3 h 4"/>
                  <a:gd name="T16" fmla="*/ 4 w 20"/>
                  <a:gd name="T17" fmla="*/ 3 h 4"/>
                  <a:gd name="T18" fmla="*/ 4 w 20"/>
                  <a:gd name="T19" fmla="*/ 3 h 4"/>
                  <a:gd name="T20" fmla="*/ 0 w 20"/>
                  <a:gd name="T21" fmla="*/ 3 h 4"/>
                  <a:gd name="T22" fmla="*/ 17 w 20"/>
                  <a:gd name="T23" fmla="*/ 0 h 4"/>
                  <a:gd name="T24" fmla="*/ 17 w 20"/>
                  <a:gd name="T25" fmla="*/ 0 h 4"/>
                  <a:gd name="T26" fmla="*/ 18 w 20"/>
                  <a:gd name="T27" fmla="*/ 0 h 4"/>
                  <a:gd name="T28" fmla="*/ 18 w 20"/>
                  <a:gd name="T29" fmla="*/ 0 h 4"/>
                  <a:gd name="T30" fmla="*/ 17 w 20"/>
                  <a:gd name="T31" fmla="*/ 0 h 4"/>
                  <a:gd name="T32" fmla="*/ 3 w 20"/>
                  <a:gd name="T33" fmla="*/ 0 h 4"/>
                  <a:gd name="T34" fmla="*/ 2 w 20"/>
                  <a:gd name="T35" fmla="*/ 0 h 4"/>
                  <a:gd name="T36" fmla="*/ 2 w 20"/>
                  <a:gd name="T37" fmla="*/ 0 h 4"/>
                  <a:gd name="T38" fmla="*/ 3 w 20"/>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
                    <a:moveTo>
                      <a:pt x="20" y="3"/>
                    </a:moveTo>
                    <a:cubicBezTo>
                      <a:pt x="19" y="3"/>
                      <a:pt x="19" y="3"/>
                      <a:pt x="19" y="3"/>
                    </a:cubicBezTo>
                    <a:cubicBezTo>
                      <a:pt x="19" y="3"/>
                      <a:pt x="18" y="3"/>
                      <a:pt x="17" y="3"/>
                    </a:cubicBezTo>
                    <a:cubicBezTo>
                      <a:pt x="17" y="4"/>
                      <a:pt x="17" y="4"/>
                      <a:pt x="17" y="4"/>
                    </a:cubicBezTo>
                    <a:cubicBezTo>
                      <a:pt x="18" y="3"/>
                      <a:pt x="19" y="3"/>
                      <a:pt x="19" y="3"/>
                    </a:cubicBezTo>
                    <a:cubicBezTo>
                      <a:pt x="20" y="3"/>
                      <a:pt x="20" y="3"/>
                      <a:pt x="20" y="3"/>
                    </a:cubicBezTo>
                    <a:close/>
                    <a:moveTo>
                      <a:pt x="0" y="3"/>
                    </a:moveTo>
                    <a:cubicBezTo>
                      <a:pt x="0" y="3"/>
                      <a:pt x="0" y="3"/>
                      <a:pt x="0" y="3"/>
                    </a:cubicBezTo>
                    <a:cubicBezTo>
                      <a:pt x="0" y="3"/>
                      <a:pt x="2" y="3"/>
                      <a:pt x="4" y="3"/>
                    </a:cubicBezTo>
                    <a:cubicBezTo>
                      <a:pt x="4" y="3"/>
                      <a:pt x="4" y="3"/>
                      <a:pt x="4" y="3"/>
                    </a:cubicBezTo>
                    <a:cubicBezTo>
                      <a:pt x="2" y="3"/>
                      <a:pt x="1" y="3"/>
                      <a:pt x="0" y="3"/>
                    </a:cubicBezTo>
                    <a:close/>
                    <a:moveTo>
                      <a:pt x="17" y="0"/>
                    </a:moveTo>
                    <a:cubicBezTo>
                      <a:pt x="17" y="0"/>
                      <a:pt x="17" y="0"/>
                      <a:pt x="17" y="0"/>
                    </a:cubicBezTo>
                    <a:cubicBezTo>
                      <a:pt x="18" y="0"/>
                      <a:pt x="18" y="0"/>
                      <a:pt x="18" y="0"/>
                    </a:cubicBezTo>
                    <a:cubicBezTo>
                      <a:pt x="18" y="0"/>
                      <a:pt x="18" y="0"/>
                      <a:pt x="18" y="0"/>
                    </a:cubicBezTo>
                    <a:lnTo>
                      <a:pt x="17" y="0"/>
                    </a:lnTo>
                    <a:close/>
                    <a:moveTo>
                      <a:pt x="3" y="0"/>
                    </a:moveTo>
                    <a:cubicBezTo>
                      <a:pt x="2" y="0"/>
                      <a:pt x="2" y="0"/>
                      <a:pt x="2" y="0"/>
                    </a:cubicBezTo>
                    <a:cubicBezTo>
                      <a:pt x="2" y="0"/>
                      <a:pt x="2" y="0"/>
                      <a:pt x="2" y="0"/>
                    </a:cubicBezTo>
                    <a:cubicBezTo>
                      <a:pt x="3" y="0"/>
                      <a:pt x="3"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1" name="Freeform 6766">
                <a:extLst>
                  <a:ext uri="{FF2B5EF4-FFF2-40B4-BE49-F238E27FC236}">
                    <a16:creationId xmlns:a16="http://schemas.microsoft.com/office/drawing/2014/main" id="{712E73FD-9893-4805-B90E-F237C1AF2819}"/>
                  </a:ext>
                </a:extLst>
              </p:cNvPr>
              <p:cNvSpPr/>
              <p:nvPr/>
            </p:nvSpPr>
            <p:spPr bwMode="auto">
              <a:xfrm>
                <a:off x="6461126" y="3208338"/>
                <a:ext cx="15875" cy="1588"/>
              </a:xfrm>
              <a:custGeom>
                <a:avLst/>
                <a:gdLst>
                  <a:gd name="T0" fmla="*/ 2 w 14"/>
                  <a:gd name="T1" fmla="*/ 0 h 1"/>
                  <a:gd name="T2" fmla="*/ 6 w 14"/>
                  <a:gd name="T3" fmla="*/ 0 h 1"/>
                  <a:gd name="T4" fmla="*/ 10 w 14"/>
                  <a:gd name="T5" fmla="*/ 0 h 1"/>
                  <a:gd name="T6" fmla="*/ 14 w 14"/>
                  <a:gd name="T7" fmla="*/ 0 h 1"/>
                  <a:gd name="T8" fmla="*/ 11 w 14"/>
                  <a:gd name="T9" fmla="*/ 1 h 1"/>
                  <a:gd name="T10" fmla="*/ 5 w 14"/>
                  <a:gd name="T11" fmla="*/ 1 h 1"/>
                  <a:gd name="T12" fmla="*/ 0 w 14"/>
                  <a:gd name="T13" fmla="*/ 1 h 1"/>
                  <a:gd name="T14" fmla="*/ 2 w 1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
                    <a:moveTo>
                      <a:pt x="2" y="0"/>
                    </a:moveTo>
                    <a:cubicBezTo>
                      <a:pt x="2" y="0"/>
                      <a:pt x="2" y="0"/>
                      <a:pt x="6" y="0"/>
                    </a:cubicBezTo>
                    <a:cubicBezTo>
                      <a:pt x="7" y="0"/>
                      <a:pt x="9" y="0"/>
                      <a:pt x="10" y="0"/>
                    </a:cubicBezTo>
                    <a:cubicBezTo>
                      <a:pt x="12" y="0"/>
                      <a:pt x="13" y="0"/>
                      <a:pt x="14" y="0"/>
                    </a:cubicBezTo>
                    <a:cubicBezTo>
                      <a:pt x="14" y="1"/>
                      <a:pt x="13" y="1"/>
                      <a:pt x="11" y="1"/>
                    </a:cubicBezTo>
                    <a:cubicBezTo>
                      <a:pt x="8" y="1"/>
                      <a:pt x="6" y="1"/>
                      <a:pt x="5"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2" name="Freeform 6767">
                <a:extLst>
                  <a:ext uri="{FF2B5EF4-FFF2-40B4-BE49-F238E27FC236}">
                    <a16:creationId xmlns:a16="http://schemas.microsoft.com/office/drawing/2014/main" id="{F90D52E5-4677-4B66-AD94-26F61C766D9D}"/>
                  </a:ext>
                </a:extLst>
              </p:cNvPr>
              <p:cNvSpPr/>
              <p:nvPr/>
            </p:nvSpPr>
            <p:spPr bwMode="auto">
              <a:xfrm>
                <a:off x="6426201" y="3227388"/>
                <a:ext cx="84138" cy="15875"/>
              </a:xfrm>
              <a:custGeom>
                <a:avLst/>
                <a:gdLst>
                  <a:gd name="T0" fmla="*/ 10 w 71"/>
                  <a:gd name="T1" fmla="*/ 9 h 13"/>
                  <a:gd name="T2" fmla="*/ 35 w 71"/>
                  <a:gd name="T3" fmla="*/ 13 h 13"/>
                  <a:gd name="T4" fmla="*/ 61 w 71"/>
                  <a:gd name="T5" fmla="*/ 9 h 13"/>
                  <a:gd name="T6" fmla="*/ 68 w 71"/>
                  <a:gd name="T7" fmla="*/ 0 h 13"/>
                  <a:gd name="T8" fmla="*/ 55 w 71"/>
                  <a:gd name="T9" fmla="*/ 3 h 13"/>
                  <a:gd name="T10" fmla="*/ 44 w 71"/>
                  <a:gd name="T11" fmla="*/ 5 h 13"/>
                  <a:gd name="T12" fmla="*/ 33 w 71"/>
                  <a:gd name="T13" fmla="*/ 5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0"/>
                    </a:cubicBezTo>
                    <a:cubicBezTo>
                      <a:pt x="65" y="0"/>
                      <a:pt x="60" y="1"/>
                      <a:pt x="55" y="3"/>
                    </a:cubicBezTo>
                    <a:cubicBezTo>
                      <a:pt x="50" y="5"/>
                      <a:pt x="44" y="5"/>
                      <a:pt x="44" y="5"/>
                    </a:cubicBezTo>
                    <a:cubicBezTo>
                      <a:pt x="40" y="4"/>
                      <a:pt x="36" y="4"/>
                      <a:pt x="33" y="5"/>
                    </a:cubicBezTo>
                    <a:cubicBezTo>
                      <a:pt x="31" y="5"/>
                      <a:pt x="29" y="4"/>
                      <a:pt x="26" y="4"/>
                    </a:cubicBezTo>
                    <a:cubicBezTo>
                      <a:pt x="26" y="4"/>
                      <a:pt x="21" y="5"/>
                      <a:pt x="15" y="3"/>
                    </a:cubicBezTo>
                    <a:cubicBezTo>
                      <a:pt x="10" y="1"/>
                      <a:pt x="5" y="0"/>
                      <a:pt x="2" y="0"/>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3" name="Freeform 6768">
                <a:extLst>
                  <a:ext uri="{FF2B5EF4-FFF2-40B4-BE49-F238E27FC236}">
                    <a16:creationId xmlns:a16="http://schemas.microsoft.com/office/drawing/2014/main" id="{2C7EA9D2-26F3-4F5B-9268-32B5B95B87F2}"/>
                  </a:ext>
                </a:extLst>
              </p:cNvPr>
              <p:cNvSpPr>
                <a:spLocks noEditPoints="1"/>
              </p:cNvSpPr>
              <p:nvPr/>
            </p:nvSpPr>
            <p:spPr bwMode="auto">
              <a:xfrm>
                <a:off x="6426201" y="3227388"/>
                <a:ext cx="84138" cy="15875"/>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2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2"/>
                    </a:cubicBezTo>
                    <a:cubicBezTo>
                      <a:pt x="71" y="4"/>
                      <a:pt x="68" y="6"/>
                      <a:pt x="61" y="9"/>
                    </a:cubicBezTo>
                    <a:cubicBezTo>
                      <a:pt x="54" y="13"/>
                      <a:pt x="45" y="13"/>
                      <a:pt x="39" y="13"/>
                    </a:cubicBezTo>
                    <a:cubicBezTo>
                      <a:pt x="38" y="13"/>
                      <a:pt x="36" y="13"/>
                      <a:pt x="35" y="13"/>
                    </a:cubicBezTo>
                    <a:cubicBezTo>
                      <a:pt x="34" y="13"/>
                      <a:pt x="33" y="13"/>
                      <a:pt x="31" y="13"/>
                    </a:cubicBezTo>
                    <a:cubicBezTo>
                      <a:pt x="25" y="13"/>
                      <a:pt x="17" y="13"/>
                      <a:pt x="9" y="9"/>
                    </a:cubicBezTo>
                    <a:cubicBezTo>
                      <a:pt x="10" y="9"/>
                      <a:pt x="10" y="9"/>
                      <a:pt x="10" y="9"/>
                    </a:cubicBezTo>
                    <a:cubicBezTo>
                      <a:pt x="9" y="9"/>
                      <a:pt x="9" y="9"/>
                      <a:pt x="9" y="9"/>
                    </a:cubicBezTo>
                    <a:cubicBezTo>
                      <a:pt x="3" y="6"/>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4" name="Freeform 6769">
                <a:extLst>
                  <a:ext uri="{FF2B5EF4-FFF2-40B4-BE49-F238E27FC236}">
                    <a16:creationId xmlns:a16="http://schemas.microsoft.com/office/drawing/2014/main" id="{28BBA6B5-3708-40D3-B8D2-AC9AA1E3495D}"/>
                  </a:ext>
                </a:extLst>
              </p:cNvPr>
              <p:cNvSpPr>
                <a:spLocks noEditPoints="1"/>
              </p:cNvSpPr>
              <p:nvPr/>
            </p:nvSpPr>
            <p:spPr bwMode="auto">
              <a:xfrm>
                <a:off x="6440488" y="3230563"/>
                <a:ext cx="57150" cy="11113"/>
              </a:xfrm>
              <a:custGeom>
                <a:avLst/>
                <a:gdLst>
                  <a:gd name="T0" fmla="*/ 0 w 48"/>
                  <a:gd name="T1" fmla="*/ 6 h 9"/>
                  <a:gd name="T2" fmla="*/ 0 w 48"/>
                  <a:gd name="T3" fmla="*/ 6 h 9"/>
                  <a:gd name="T4" fmla="*/ 13 w 48"/>
                  <a:gd name="T5" fmla="*/ 9 h 9"/>
                  <a:gd name="T6" fmla="*/ 13 w 48"/>
                  <a:gd name="T7" fmla="*/ 8 h 9"/>
                  <a:gd name="T8" fmla="*/ 2 w 48"/>
                  <a:gd name="T9" fmla="*/ 6 h 9"/>
                  <a:gd name="T10" fmla="*/ 0 w 48"/>
                  <a:gd name="T11" fmla="*/ 6 h 9"/>
                  <a:gd name="T12" fmla="*/ 47 w 48"/>
                  <a:gd name="T13" fmla="*/ 5 h 9"/>
                  <a:gd name="T14" fmla="*/ 38 w 48"/>
                  <a:gd name="T15" fmla="*/ 8 h 9"/>
                  <a:gd name="T16" fmla="*/ 34 w 48"/>
                  <a:gd name="T17" fmla="*/ 8 h 9"/>
                  <a:gd name="T18" fmla="*/ 34 w 48"/>
                  <a:gd name="T19" fmla="*/ 9 h 9"/>
                  <a:gd name="T20" fmla="*/ 48 w 48"/>
                  <a:gd name="T21" fmla="*/ 6 h 9"/>
                  <a:gd name="T22" fmla="*/ 47 w 48"/>
                  <a:gd name="T23" fmla="*/ 5 h 9"/>
                  <a:gd name="T24" fmla="*/ 4 w 48"/>
                  <a:gd name="T25" fmla="*/ 1 h 9"/>
                  <a:gd name="T26" fmla="*/ 3 w 48"/>
                  <a:gd name="T27" fmla="*/ 2 h 9"/>
                  <a:gd name="T28" fmla="*/ 6 w 48"/>
                  <a:gd name="T29" fmla="*/ 3 h 9"/>
                  <a:gd name="T30" fmla="*/ 10 w 48"/>
                  <a:gd name="T31" fmla="*/ 3 h 9"/>
                  <a:gd name="T32" fmla="*/ 12 w 48"/>
                  <a:gd name="T33" fmla="*/ 3 h 9"/>
                  <a:gd name="T34" fmla="*/ 11 w 48"/>
                  <a:gd name="T35" fmla="*/ 2 h 9"/>
                  <a:gd name="T36" fmla="*/ 4 w 48"/>
                  <a:gd name="T37" fmla="*/ 1 h 9"/>
                  <a:gd name="T38" fmla="*/ 44 w 48"/>
                  <a:gd name="T39" fmla="*/ 0 h 9"/>
                  <a:gd name="T40" fmla="*/ 44 w 48"/>
                  <a:gd name="T41" fmla="*/ 1 h 9"/>
                  <a:gd name="T42" fmla="*/ 37 w 48"/>
                  <a:gd name="T43" fmla="*/ 2 h 9"/>
                  <a:gd name="T44" fmla="*/ 36 w 48"/>
                  <a:gd name="T45" fmla="*/ 3 h 9"/>
                  <a:gd name="T46" fmla="*/ 38 w 48"/>
                  <a:gd name="T47" fmla="*/ 3 h 9"/>
                  <a:gd name="T48" fmla="*/ 45 w 48"/>
                  <a:gd name="T49" fmla="*/ 1 h 9"/>
                  <a:gd name="T50" fmla="*/ 44 w 4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9">
                    <a:moveTo>
                      <a:pt x="0" y="6"/>
                    </a:moveTo>
                    <a:cubicBezTo>
                      <a:pt x="0" y="6"/>
                      <a:pt x="0" y="6"/>
                      <a:pt x="0" y="6"/>
                    </a:cubicBezTo>
                    <a:cubicBezTo>
                      <a:pt x="4" y="8"/>
                      <a:pt x="9" y="9"/>
                      <a:pt x="13" y="9"/>
                    </a:cubicBezTo>
                    <a:cubicBezTo>
                      <a:pt x="13" y="8"/>
                      <a:pt x="13" y="8"/>
                      <a:pt x="13" y="8"/>
                    </a:cubicBezTo>
                    <a:cubicBezTo>
                      <a:pt x="9" y="8"/>
                      <a:pt x="5" y="7"/>
                      <a:pt x="2" y="6"/>
                    </a:cubicBezTo>
                    <a:cubicBezTo>
                      <a:pt x="2" y="6"/>
                      <a:pt x="1" y="6"/>
                      <a:pt x="0" y="6"/>
                    </a:cubicBezTo>
                    <a:close/>
                    <a:moveTo>
                      <a:pt x="47" y="5"/>
                    </a:moveTo>
                    <a:cubicBezTo>
                      <a:pt x="44" y="6"/>
                      <a:pt x="40" y="7"/>
                      <a:pt x="38" y="8"/>
                    </a:cubicBezTo>
                    <a:cubicBezTo>
                      <a:pt x="37" y="8"/>
                      <a:pt x="35" y="8"/>
                      <a:pt x="34" y="8"/>
                    </a:cubicBezTo>
                    <a:cubicBezTo>
                      <a:pt x="34" y="9"/>
                      <a:pt x="34" y="9"/>
                      <a:pt x="34" y="9"/>
                    </a:cubicBezTo>
                    <a:cubicBezTo>
                      <a:pt x="39" y="9"/>
                      <a:pt x="43" y="8"/>
                      <a:pt x="48" y="6"/>
                    </a:cubicBezTo>
                    <a:lnTo>
                      <a:pt x="47" y="5"/>
                    </a:lnTo>
                    <a:close/>
                    <a:moveTo>
                      <a:pt x="4" y="1"/>
                    </a:moveTo>
                    <a:cubicBezTo>
                      <a:pt x="3" y="2"/>
                      <a:pt x="3" y="2"/>
                      <a:pt x="3" y="2"/>
                    </a:cubicBezTo>
                    <a:cubicBezTo>
                      <a:pt x="4" y="2"/>
                      <a:pt x="5" y="2"/>
                      <a:pt x="6" y="3"/>
                    </a:cubicBezTo>
                    <a:cubicBezTo>
                      <a:pt x="7" y="3"/>
                      <a:pt x="9" y="3"/>
                      <a:pt x="10" y="3"/>
                    </a:cubicBezTo>
                    <a:cubicBezTo>
                      <a:pt x="11" y="3"/>
                      <a:pt x="11" y="3"/>
                      <a:pt x="12" y="3"/>
                    </a:cubicBezTo>
                    <a:cubicBezTo>
                      <a:pt x="11" y="2"/>
                      <a:pt x="11" y="2"/>
                      <a:pt x="11" y="2"/>
                    </a:cubicBezTo>
                    <a:cubicBezTo>
                      <a:pt x="9" y="2"/>
                      <a:pt x="6" y="2"/>
                      <a:pt x="4" y="1"/>
                    </a:cubicBezTo>
                    <a:close/>
                    <a:moveTo>
                      <a:pt x="44" y="0"/>
                    </a:moveTo>
                    <a:cubicBezTo>
                      <a:pt x="44" y="1"/>
                      <a:pt x="44" y="1"/>
                      <a:pt x="44" y="1"/>
                    </a:cubicBezTo>
                    <a:cubicBezTo>
                      <a:pt x="41" y="2"/>
                      <a:pt x="39" y="2"/>
                      <a:pt x="37" y="2"/>
                    </a:cubicBezTo>
                    <a:cubicBezTo>
                      <a:pt x="37" y="2"/>
                      <a:pt x="36" y="3"/>
                      <a:pt x="36" y="3"/>
                    </a:cubicBezTo>
                    <a:cubicBezTo>
                      <a:pt x="37" y="3"/>
                      <a:pt x="38" y="3"/>
                      <a:pt x="38" y="3"/>
                    </a:cubicBezTo>
                    <a:cubicBezTo>
                      <a:pt x="41" y="3"/>
                      <a:pt x="42" y="2"/>
                      <a:pt x="45" y="1"/>
                    </a:cubicBezTo>
                    <a:lnTo>
                      <a:pt x="4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5" name="Freeform 6770">
                <a:extLst>
                  <a:ext uri="{FF2B5EF4-FFF2-40B4-BE49-F238E27FC236}">
                    <a16:creationId xmlns:a16="http://schemas.microsoft.com/office/drawing/2014/main" id="{75D89EF0-8875-4BB8-B09F-3F7F3F6649E4}"/>
                  </a:ext>
                </a:extLst>
              </p:cNvPr>
              <p:cNvSpPr>
                <a:spLocks noEditPoints="1"/>
              </p:cNvSpPr>
              <p:nvPr/>
            </p:nvSpPr>
            <p:spPr bwMode="auto">
              <a:xfrm>
                <a:off x="6432551" y="3230563"/>
                <a:ext cx="65088" cy="11113"/>
              </a:xfrm>
              <a:custGeom>
                <a:avLst/>
                <a:gdLst>
                  <a:gd name="T0" fmla="*/ 7 w 55"/>
                  <a:gd name="T1" fmla="*/ 6 h 9"/>
                  <a:gd name="T2" fmla="*/ 7 w 55"/>
                  <a:gd name="T3" fmla="*/ 7 h 9"/>
                  <a:gd name="T4" fmla="*/ 19 w 55"/>
                  <a:gd name="T5" fmla="*/ 9 h 9"/>
                  <a:gd name="T6" fmla="*/ 20 w 55"/>
                  <a:gd name="T7" fmla="*/ 9 h 9"/>
                  <a:gd name="T8" fmla="*/ 7 w 55"/>
                  <a:gd name="T9" fmla="*/ 6 h 9"/>
                  <a:gd name="T10" fmla="*/ 55 w 55"/>
                  <a:gd name="T11" fmla="*/ 6 h 9"/>
                  <a:gd name="T12" fmla="*/ 41 w 55"/>
                  <a:gd name="T13" fmla="*/ 9 h 9"/>
                  <a:gd name="T14" fmla="*/ 42 w 55"/>
                  <a:gd name="T15" fmla="*/ 9 h 9"/>
                  <a:gd name="T16" fmla="*/ 55 w 55"/>
                  <a:gd name="T17" fmla="*/ 6 h 9"/>
                  <a:gd name="T18" fmla="*/ 0 w 55"/>
                  <a:gd name="T19" fmla="*/ 3 h 9"/>
                  <a:gd name="T20" fmla="*/ 0 w 55"/>
                  <a:gd name="T21" fmla="*/ 3 h 9"/>
                  <a:gd name="T22" fmla="*/ 0 w 55"/>
                  <a:gd name="T23" fmla="*/ 3 h 9"/>
                  <a:gd name="T24" fmla="*/ 11 w 55"/>
                  <a:gd name="T25" fmla="*/ 0 h 9"/>
                  <a:gd name="T26" fmla="*/ 11 w 55"/>
                  <a:gd name="T27" fmla="*/ 1 h 9"/>
                  <a:gd name="T28" fmla="*/ 18 w 55"/>
                  <a:gd name="T29" fmla="*/ 2 h 9"/>
                  <a:gd name="T30" fmla="*/ 18 w 55"/>
                  <a:gd name="T31" fmla="*/ 2 h 9"/>
                  <a:gd name="T32" fmla="*/ 11 w 55"/>
                  <a:gd name="T33" fmla="*/ 0 h 9"/>
                  <a:gd name="T34" fmla="*/ 51 w 55"/>
                  <a:gd name="T35" fmla="*/ 0 h 9"/>
                  <a:gd name="T36" fmla="*/ 50 w 55"/>
                  <a:gd name="T37" fmla="*/ 0 h 9"/>
                  <a:gd name="T38" fmla="*/ 44 w 55"/>
                  <a:gd name="T39" fmla="*/ 2 h 9"/>
                  <a:gd name="T40" fmla="*/ 44 w 55"/>
                  <a:gd name="T41" fmla="*/ 2 h 9"/>
                  <a:gd name="T42" fmla="*/ 51 w 55"/>
                  <a:gd name="T43" fmla="*/ 1 h 9"/>
                  <a:gd name="T44" fmla="*/ 51 w 55"/>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9">
                    <a:moveTo>
                      <a:pt x="7" y="6"/>
                    </a:moveTo>
                    <a:cubicBezTo>
                      <a:pt x="7" y="7"/>
                      <a:pt x="7" y="7"/>
                      <a:pt x="7" y="7"/>
                    </a:cubicBezTo>
                    <a:cubicBezTo>
                      <a:pt x="11" y="8"/>
                      <a:pt x="15" y="9"/>
                      <a:pt x="19" y="9"/>
                    </a:cubicBezTo>
                    <a:cubicBezTo>
                      <a:pt x="20" y="9"/>
                      <a:pt x="20" y="9"/>
                      <a:pt x="20" y="9"/>
                    </a:cubicBezTo>
                    <a:cubicBezTo>
                      <a:pt x="16" y="9"/>
                      <a:pt x="11" y="8"/>
                      <a:pt x="7" y="6"/>
                    </a:cubicBezTo>
                    <a:close/>
                    <a:moveTo>
                      <a:pt x="55" y="6"/>
                    </a:moveTo>
                    <a:cubicBezTo>
                      <a:pt x="50" y="8"/>
                      <a:pt x="46" y="9"/>
                      <a:pt x="41" y="9"/>
                    </a:cubicBezTo>
                    <a:cubicBezTo>
                      <a:pt x="42" y="9"/>
                      <a:pt x="42" y="9"/>
                      <a:pt x="42" y="9"/>
                    </a:cubicBezTo>
                    <a:cubicBezTo>
                      <a:pt x="46" y="9"/>
                      <a:pt x="51" y="8"/>
                      <a:pt x="55" y="6"/>
                    </a:cubicBezTo>
                    <a:close/>
                    <a:moveTo>
                      <a:pt x="0" y="3"/>
                    </a:moveTo>
                    <a:cubicBezTo>
                      <a:pt x="0" y="3"/>
                      <a:pt x="0" y="3"/>
                      <a:pt x="0" y="3"/>
                    </a:cubicBezTo>
                    <a:cubicBezTo>
                      <a:pt x="0" y="3"/>
                      <a:pt x="0" y="3"/>
                      <a:pt x="0" y="3"/>
                    </a:cubicBezTo>
                    <a:close/>
                    <a:moveTo>
                      <a:pt x="11" y="0"/>
                    </a:moveTo>
                    <a:cubicBezTo>
                      <a:pt x="11" y="1"/>
                      <a:pt x="11" y="1"/>
                      <a:pt x="11" y="1"/>
                    </a:cubicBezTo>
                    <a:cubicBezTo>
                      <a:pt x="13" y="2"/>
                      <a:pt x="16" y="2"/>
                      <a:pt x="18" y="2"/>
                    </a:cubicBezTo>
                    <a:cubicBezTo>
                      <a:pt x="18" y="2"/>
                      <a:pt x="18" y="2"/>
                      <a:pt x="18" y="2"/>
                    </a:cubicBezTo>
                    <a:cubicBezTo>
                      <a:pt x="16" y="2"/>
                      <a:pt x="13" y="1"/>
                      <a:pt x="11" y="0"/>
                    </a:cubicBezTo>
                    <a:close/>
                    <a:moveTo>
                      <a:pt x="51" y="0"/>
                    </a:moveTo>
                    <a:cubicBezTo>
                      <a:pt x="50" y="0"/>
                      <a:pt x="50" y="0"/>
                      <a:pt x="50" y="0"/>
                    </a:cubicBezTo>
                    <a:cubicBezTo>
                      <a:pt x="48" y="1"/>
                      <a:pt x="46" y="1"/>
                      <a:pt x="44" y="2"/>
                    </a:cubicBezTo>
                    <a:cubicBezTo>
                      <a:pt x="44" y="2"/>
                      <a:pt x="44" y="2"/>
                      <a:pt x="44" y="2"/>
                    </a:cubicBezTo>
                    <a:cubicBezTo>
                      <a:pt x="46" y="2"/>
                      <a:pt x="48" y="2"/>
                      <a:pt x="51" y="1"/>
                    </a:cubicBezTo>
                    <a:cubicBezTo>
                      <a:pt x="51" y="0"/>
                      <a:pt x="51" y="0"/>
                      <a:pt x="5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6" name="Freeform 6771">
                <a:extLst>
                  <a:ext uri="{FF2B5EF4-FFF2-40B4-BE49-F238E27FC236}">
                    <a16:creationId xmlns:a16="http://schemas.microsoft.com/office/drawing/2014/main" id="{39B795F7-0A49-4BEE-82C1-2F2F6D456C31}"/>
                  </a:ext>
                </a:extLst>
              </p:cNvPr>
              <p:cNvSpPr/>
              <p:nvPr/>
            </p:nvSpPr>
            <p:spPr bwMode="auto">
              <a:xfrm>
                <a:off x="6480176" y="3233738"/>
                <a:ext cx="15875" cy="4763"/>
              </a:xfrm>
              <a:custGeom>
                <a:avLst/>
                <a:gdLst>
                  <a:gd name="T0" fmla="*/ 13 w 13"/>
                  <a:gd name="T1" fmla="*/ 0 h 4"/>
                  <a:gd name="T2" fmla="*/ 12 w 13"/>
                  <a:gd name="T3" fmla="*/ 0 h 4"/>
                  <a:gd name="T4" fmla="*/ 1 w 13"/>
                  <a:gd name="T5" fmla="*/ 3 h 4"/>
                  <a:gd name="T6" fmla="*/ 0 w 13"/>
                  <a:gd name="T7" fmla="*/ 3 h 4"/>
                  <a:gd name="T8" fmla="*/ 1 w 13"/>
                  <a:gd name="T9" fmla="*/ 4 h 4"/>
                  <a:gd name="T10" fmla="*/ 13 w 13"/>
                  <a:gd name="T11" fmla="*/ 1 h 4"/>
                  <a:gd name="T12" fmla="*/ 13 w 13"/>
                  <a:gd name="T13" fmla="*/ 1 h 4"/>
                  <a:gd name="T14" fmla="*/ 13 w 1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
                    <a:moveTo>
                      <a:pt x="13" y="0"/>
                    </a:moveTo>
                    <a:cubicBezTo>
                      <a:pt x="12" y="0"/>
                      <a:pt x="12" y="0"/>
                      <a:pt x="12" y="0"/>
                    </a:cubicBezTo>
                    <a:cubicBezTo>
                      <a:pt x="7" y="1"/>
                      <a:pt x="3" y="2"/>
                      <a:pt x="1" y="3"/>
                    </a:cubicBezTo>
                    <a:cubicBezTo>
                      <a:pt x="0" y="3"/>
                      <a:pt x="0" y="3"/>
                      <a:pt x="0" y="3"/>
                    </a:cubicBezTo>
                    <a:cubicBezTo>
                      <a:pt x="1" y="4"/>
                      <a:pt x="1" y="4"/>
                      <a:pt x="1" y="4"/>
                    </a:cubicBezTo>
                    <a:cubicBezTo>
                      <a:pt x="1" y="4"/>
                      <a:pt x="10" y="2"/>
                      <a:pt x="13" y="1"/>
                    </a:cubicBezTo>
                    <a:cubicBezTo>
                      <a:pt x="13" y="1"/>
                      <a:pt x="13" y="1"/>
                      <a:pt x="13" y="1"/>
                    </a:cubicBezTo>
                    <a:cubicBezTo>
                      <a:pt x="13" y="0"/>
                      <a:pt x="13"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7" name="Freeform 6772">
                <a:extLst>
                  <a:ext uri="{FF2B5EF4-FFF2-40B4-BE49-F238E27FC236}">
                    <a16:creationId xmlns:a16="http://schemas.microsoft.com/office/drawing/2014/main" id="{8C64669C-BAAE-4E0F-B7B6-F3EFD7CB9AA5}"/>
                  </a:ext>
                </a:extLst>
              </p:cNvPr>
              <p:cNvSpPr/>
              <p:nvPr/>
            </p:nvSpPr>
            <p:spPr bwMode="auto">
              <a:xfrm>
                <a:off x="6442076" y="3233738"/>
                <a:ext cx="15875" cy="4763"/>
              </a:xfrm>
              <a:custGeom>
                <a:avLst/>
                <a:gdLst>
                  <a:gd name="T0" fmla="*/ 1 w 13"/>
                  <a:gd name="T1" fmla="*/ 0 h 4"/>
                  <a:gd name="T2" fmla="*/ 0 w 13"/>
                  <a:gd name="T3" fmla="*/ 2 h 4"/>
                  <a:gd name="T4" fmla="*/ 4 w 13"/>
                  <a:gd name="T5" fmla="*/ 2 h 4"/>
                  <a:gd name="T6" fmla="*/ 4 w 13"/>
                  <a:gd name="T7" fmla="*/ 2 h 4"/>
                  <a:gd name="T8" fmla="*/ 12 w 13"/>
                  <a:gd name="T9" fmla="*/ 4 h 4"/>
                  <a:gd name="T10" fmla="*/ 13 w 13"/>
                  <a:gd name="T11" fmla="*/ 4 h 4"/>
                  <a:gd name="T12" fmla="*/ 13 w 13"/>
                  <a:gd name="T13" fmla="*/ 3 h 4"/>
                  <a:gd name="T14" fmla="*/ 11 w 13"/>
                  <a:gd name="T15" fmla="*/ 3 h 4"/>
                  <a:gd name="T16" fmla="*/ 1 w 1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
                    <a:moveTo>
                      <a:pt x="1" y="0"/>
                    </a:moveTo>
                    <a:cubicBezTo>
                      <a:pt x="1" y="0"/>
                      <a:pt x="0" y="1"/>
                      <a:pt x="0" y="2"/>
                    </a:cubicBezTo>
                    <a:cubicBezTo>
                      <a:pt x="2" y="2"/>
                      <a:pt x="4" y="2"/>
                      <a:pt x="4" y="2"/>
                    </a:cubicBezTo>
                    <a:cubicBezTo>
                      <a:pt x="4" y="2"/>
                      <a:pt x="4" y="2"/>
                      <a:pt x="4" y="2"/>
                    </a:cubicBezTo>
                    <a:cubicBezTo>
                      <a:pt x="9" y="3"/>
                      <a:pt x="11" y="4"/>
                      <a:pt x="12" y="4"/>
                    </a:cubicBezTo>
                    <a:cubicBezTo>
                      <a:pt x="13" y="4"/>
                      <a:pt x="13" y="4"/>
                      <a:pt x="13" y="4"/>
                    </a:cubicBezTo>
                    <a:cubicBezTo>
                      <a:pt x="13" y="3"/>
                      <a:pt x="13" y="3"/>
                      <a:pt x="13" y="3"/>
                    </a:cubicBezTo>
                    <a:cubicBezTo>
                      <a:pt x="12" y="3"/>
                      <a:pt x="11" y="3"/>
                      <a:pt x="11" y="3"/>
                    </a:cubicBezTo>
                    <a:cubicBezTo>
                      <a:pt x="6" y="2"/>
                      <a:pt x="3" y="1"/>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8" name="Freeform 6773">
                <a:extLst>
                  <a:ext uri="{FF2B5EF4-FFF2-40B4-BE49-F238E27FC236}">
                    <a16:creationId xmlns:a16="http://schemas.microsoft.com/office/drawing/2014/main" id="{6D2E970A-285E-499B-B82B-7966CA1B103F}"/>
                  </a:ext>
                </a:extLst>
              </p:cNvPr>
              <p:cNvSpPr/>
              <p:nvPr/>
            </p:nvSpPr>
            <p:spPr bwMode="auto">
              <a:xfrm>
                <a:off x="6453188" y="3228975"/>
                <a:ext cx="33338" cy="20638"/>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7">
                    <a:moveTo>
                      <a:pt x="17" y="1"/>
                    </a:moveTo>
                    <a:cubicBezTo>
                      <a:pt x="15" y="1"/>
                      <a:pt x="12" y="1"/>
                      <a:pt x="10" y="1"/>
                    </a:cubicBezTo>
                    <a:cubicBezTo>
                      <a:pt x="5" y="0"/>
                      <a:pt x="2" y="0"/>
                      <a:pt x="2" y="2"/>
                    </a:cubicBezTo>
                    <a:cubicBezTo>
                      <a:pt x="2" y="5"/>
                      <a:pt x="6" y="5"/>
                      <a:pt x="4" y="8"/>
                    </a:cubicBezTo>
                    <a:cubicBezTo>
                      <a:pt x="3" y="11"/>
                      <a:pt x="0" y="14"/>
                      <a:pt x="3" y="15"/>
                    </a:cubicBezTo>
                    <a:cubicBezTo>
                      <a:pt x="4" y="16"/>
                      <a:pt x="6" y="15"/>
                      <a:pt x="9" y="15"/>
                    </a:cubicBezTo>
                    <a:cubicBezTo>
                      <a:pt x="11" y="15"/>
                      <a:pt x="13" y="15"/>
                      <a:pt x="16" y="15"/>
                    </a:cubicBezTo>
                    <a:cubicBezTo>
                      <a:pt x="22" y="15"/>
                      <a:pt x="27" y="17"/>
                      <a:pt x="25" y="13"/>
                    </a:cubicBezTo>
                    <a:cubicBezTo>
                      <a:pt x="24" y="9"/>
                      <a:pt x="21" y="8"/>
                      <a:pt x="24" y="6"/>
                    </a:cubicBezTo>
                    <a:cubicBezTo>
                      <a:pt x="29" y="1"/>
                      <a:pt x="25" y="0"/>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9" name="Freeform 6774">
                <a:extLst>
                  <a:ext uri="{FF2B5EF4-FFF2-40B4-BE49-F238E27FC236}">
                    <a16:creationId xmlns:a16="http://schemas.microsoft.com/office/drawing/2014/main" id="{B0AF84CD-B39D-4EEA-9537-9C0228D2B2E6}"/>
                  </a:ext>
                </a:extLst>
              </p:cNvPr>
              <p:cNvSpPr>
                <a:spLocks noEditPoints="1"/>
              </p:cNvSpPr>
              <p:nvPr/>
            </p:nvSpPr>
            <p:spPr bwMode="auto">
              <a:xfrm>
                <a:off x="6453188" y="3228975"/>
                <a:ext cx="31750" cy="19050"/>
              </a:xfrm>
              <a:custGeom>
                <a:avLst/>
                <a:gdLst>
                  <a:gd name="T0" fmla="*/ 15 w 26"/>
                  <a:gd name="T1" fmla="*/ 15 h 16"/>
                  <a:gd name="T2" fmla="*/ 13 w 26"/>
                  <a:gd name="T3" fmla="*/ 15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2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6"/>
                    </a:cubicBezTo>
                    <a:cubicBezTo>
                      <a:pt x="1" y="15"/>
                      <a:pt x="0" y="15"/>
                      <a:pt x="0" y="14"/>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7"/>
                      <a:pt x="22" y="7"/>
                      <a:pt x="22" y="8"/>
                    </a:cubicBezTo>
                    <a:cubicBezTo>
                      <a:pt x="22" y="9"/>
                      <a:pt x="24" y="10"/>
                      <a:pt x="25" y="13"/>
                    </a:cubicBezTo>
                    <a:cubicBezTo>
                      <a:pt x="25" y="13"/>
                      <a:pt x="25" y="14"/>
                      <a:pt x="25" y="14"/>
                    </a:cubicBezTo>
                    <a:cubicBezTo>
                      <a:pt x="25" y="15"/>
                      <a:pt x="25" y="15"/>
                      <a:pt x="24" y="16"/>
                    </a:cubicBezTo>
                    <a:cubicBezTo>
                      <a:pt x="24" y="16"/>
                      <a:pt x="23" y="16"/>
                      <a:pt x="22" y="16"/>
                    </a:cubicBezTo>
                    <a:cubicBezTo>
                      <a:pt x="20" y="16"/>
                      <a:pt x="18" y="16"/>
                      <a:pt x="15" y="15"/>
                    </a:cubicBezTo>
                    <a:close/>
                    <a:moveTo>
                      <a:pt x="15" y="14"/>
                    </a:moveTo>
                    <a:cubicBezTo>
                      <a:pt x="18" y="14"/>
                      <a:pt x="21" y="15"/>
                      <a:pt x="22" y="15"/>
                    </a:cubicBezTo>
                    <a:cubicBezTo>
                      <a:pt x="24" y="15"/>
                      <a:pt x="24" y="15"/>
                      <a:pt x="24" y="14"/>
                    </a:cubicBezTo>
                    <a:cubicBezTo>
                      <a:pt x="24" y="14"/>
                      <a:pt x="24" y="14"/>
                      <a:pt x="24" y="13"/>
                    </a:cubicBezTo>
                    <a:cubicBezTo>
                      <a:pt x="23" y="11"/>
                      <a:pt x="21" y="9"/>
                      <a:pt x="21" y="8"/>
                    </a:cubicBezTo>
                    <a:cubicBezTo>
                      <a:pt x="21" y="7"/>
                      <a:pt x="21" y="6"/>
                      <a:pt x="22" y="5"/>
                    </a:cubicBezTo>
                    <a:cubicBezTo>
                      <a:pt x="24" y="4"/>
                      <a:pt x="25" y="3"/>
                      <a:pt x="25" y="2"/>
                    </a:cubicBezTo>
                    <a:cubicBezTo>
                      <a:pt x="25" y="2"/>
                      <a:pt x="24" y="2"/>
                      <a:pt x="24" y="2"/>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2"/>
                      <a:pt x="1" y="2"/>
                      <a:pt x="1" y="2"/>
                    </a:cubicBezTo>
                    <a:cubicBezTo>
                      <a:pt x="1" y="2"/>
                      <a:pt x="1" y="2"/>
                      <a:pt x="1" y="2"/>
                    </a:cubicBezTo>
                    <a:cubicBezTo>
                      <a:pt x="1" y="4"/>
                      <a:pt x="4" y="4"/>
                      <a:pt x="4" y="7"/>
                    </a:cubicBezTo>
                    <a:cubicBezTo>
                      <a:pt x="4" y="7"/>
                      <a:pt x="4" y="8"/>
                      <a:pt x="4" y="8"/>
                    </a:cubicBezTo>
                    <a:cubicBezTo>
                      <a:pt x="3" y="10"/>
                      <a:pt x="1" y="13"/>
                      <a:pt x="2" y="14"/>
                    </a:cubicBezTo>
                    <a:cubicBezTo>
                      <a:pt x="2" y="14"/>
                      <a:pt x="2" y="14"/>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0" name="Freeform 6775">
                <a:extLst>
                  <a:ext uri="{FF2B5EF4-FFF2-40B4-BE49-F238E27FC236}">
                    <a16:creationId xmlns:a16="http://schemas.microsoft.com/office/drawing/2014/main" id="{5240CF88-4C27-4A63-B565-AC34AD37AB4D}"/>
                  </a:ext>
                </a:extLst>
              </p:cNvPr>
              <p:cNvSpPr/>
              <p:nvPr/>
            </p:nvSpPr>
            <p:spPr bwMode="auto">
              <a:xfrm>
                <a:off x="6454776" y="3230563"/>
                <a:ext cx="28575" cy="17463"/>
              </a:xfrm>
              <a:custGeom>
                <a:avLst/>
                <a:gdLst>
                  <a:gd name="T0" fmla="*/ 4 w 24"/>
                  <a:gd name="T1" fmla="*/ 0 h 14"/>
                  <a:gd name="T2" fmla="*/ 1 w 24"/>
                  <a:gd name="T3" fmla="*/ 0 h 14"/>
                  <a:gd name="T4" fmla="*/ 0 w 24"/>
                  <a:gd name="T5" fmla="*/ 1 h 14"/>
                  <a:gd name="T6" fmla="*/ 0 w 24"/>
                  <a:gd name="T7" fmla="*/ 1 h 14"/>
                  <a:gd name="T8" fmla="*/ 3 w 24"/>
                  <a:gd name="T9" fmla="*/ 6 h 14"/>
                  <a:gd name="T10" fmla="*/ 3 w 24"/>
                  <a:gd name="T11" fmla="*/ 7 h 14"/>
                  <a:gd name="T12" fmla="*/ 1 w 24"/>
                  <a:gd name="T13" fmla="*/ 13 h 14"/>
                  <a:gd name="T14" fmla="*/ 1 w 24"/>
                  <a:gd name="T15" fmla="*/ 13 h 14"/>
                  <a:gd name="T16" fmla="*/ 2 w 24"/>
                  <a:gd name="T17" fmla="*/ 13 h 14"/>
                  <a:gd name="T18" fmla="*/ 10 w 24"/>
                  <a:gd name="T19" fmla="*/ 12 h 14"/>
                  <a:gd name="T20" fmla="*/ 21 w 24"/>
                  <a:gd name="T21" fmla="*/ 13 h 14"/>
                  <a:gd name="T22" fmla="*/ 23 w 24"/>
                  <a:gd name="T23" fmla="*/ 14 h 14"/>
                  <a:gd name="T24" fmla="*/ 23 w 24"/>
                  <a:gd name="T25" fmla="*/ 13 h 14"/>
                  <a:gd name="T26" fmla="*/ 23 w 24"/>
                  <a:gd name="T27" fmla="*/ 12 h 14"/>
                  <a:gd name="T28" fmla="*/ 20 w 24"/>
                  <a:gd name="T29" fmla="*/ 7 h 14"/>
                  <a:gd name="T30" fmla="*/ 21 w 24"/>
                  <a:gd name="T31" fmla="*/ 4 h 14"/>
                  <a:gd name="T32" fmla="*/ 24 w 24"/>
                  <a:gd name="T33" fmla="*/ 1 h 14"/>
                  <a:gd name="T34" fmla="*/ 23 w 24"/>
                  <a:gd name="T35" fmla="*/ 1 h 14"/>
                  <a:gd name="T36" fmla="*/ 20 w 24"/>
                  <a:gd name="T37" fmla="*/ 0 h 14"/>
                  <a:gd name="T38" fmla="*/ 17 w 24"/>
                  <a:gd name="T39" fmla="*/ 0 h 14"/>
                  <a:gd name="T40" fmla="*/ 17 w 24"/>
                  <a:gd name="T41" fmla="*/ 0 h 14"/>
                  <a:gd name="T42" fmla="*/ 17 w 24"/>
                  <a:gd name="T43" fmla="*/ 1 h 14"/>
                  <a:gd name="T44" fmla="*/ 19 w 24"/>
                  <a:gd name="T45" fmla="*/ 4 h 14"/>
                  <a:gd name="T46" fmla="*/ 17 w 24"/>
                  <a:gd name="T47" fmla="*/ 7 h 14"/>
                  <a:gd name="T48" fmla="*/ 21 w 24"/>
                  <a:gd name="T49" fmla="*/ 10 h 14"/>
                  <a:gd name="T50" fmla="*/ 20 w 24"/>
                  <a:gd name="T51" fmla="*/ 12 h 14"/>
                  <a:gd name="T52" fmla="*/ 19 w 24"/>
                  <a:gd name="T53" fmla="*/ 12 h 14"/>
                  <a:gd name="T54" fmla="*/ 13 w 24"/>
                  <a:gd name="T55" fmla="*/ 12 h 14"/>
                  <a:gd name="T56" fmla="*/ 9 w 24"/>
                  <a:gd name="T57" fmla="*/ 12 h 14"/>
                  <a:gd name="T58" fmla="*/ 5 w 24"/>
                  <a:gd name="T59" fmla="*/ 12 h 14"/>
                  <a:gd name="T60" fmla="*/ 3 w 24"/>
                  <a:gd name="T61" fmla="*/ 10 h 14"/>
                  <a:gd name="T62" fmla="*/ 7 w 24"/>
                  <a:gd name="T63" fmla="*/ 5 h 14"/>
                  <a:gd name="T64" fmla="*/ 3 w 24"/>
                  <a:gd name="T65" fmla="*/ 2 h 14"/>
                  <a:gd name="T66" fmla="*/ 5 w 24"/>
                  <a:gd name="T67" fmla="*/ 1 h 14"/>
                  <a:gd name="T68" fmla="*/ 8 w 24"/>
                  <a:gd name="T69" fmla="*/ 1 h 14"/>
                  <a:gd name="T70" fmla="*/ 9 w 24"/>
                  <a:gd name="T71" fmla="*/ 1 h 14"/>
                  <a:gd name="T72" fmla="*/ 9 w 24"/>
                  <a:gd name="T73" fmla="*/ 0 h 14"/>
                  <a:gd name="T74" fmla="*/ 4 w 24"/>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14">
                    <a:moveTo>
                      <a:pt x="4" y="0"/>
                    </a:moveTo>
                    <a:cubicBezTo>
                      <a:pt x="3" y="0"/>
                      <a:pt x="2" y="0"/>
                      <a:pt x="1" y="0"/>
                    </a:cubicBezTo>
                    <a:cubicBezTo>
                      <a:pt x="0" y="1"/>
                      <a:pt x="0" y="1"/>
                      <a:pt x="0" y="1"/>
                    </a:cubicBezTo>
                    <a:cubicBezTo>
                      <a:pt x="0" y="1"/>
                      <a:pt x="0" y="1"/>
                      <a:pt x="0" y="1"/>
                    </a:cubicBezTo>
                    <a:cubicBezTo>
                      <a:pt x="0" y="3"/>
                      <a:pt x="3" y="3"/>
                      <a:pt x="3" y="6"/>
                    </a:cubicBezTo>
                    <a:cubicBezTo>
                      <a:pt x="3" y="6"/>
                      <a:pt x="3" y="7"/>
                      <a:pt x="3" y="7"/>
                    </a:cubicBezTo>
                    <a:cubicBezTo>
                      <a:pt x="2" y="9"/>
                      <a:pt x="0" y="12"/>
                      <a:pt x="1" y="13"/>
                    </a:cubicBezTo>
                    <a:cubicBezTo>
                      <a:pt x="1" y="13"/>
                      <a:pt x="1" y="13"/>
                      <a:pt x="1" y="13"/>
                    </a:cubicBezTo>
                    <a:cubicBezTo>
                      <a:pt x="1" y="13"/>
                      <a:pt x="2" y="13"/>
                      <a:pt x="2" y="13"/>
                    </a:cubicBezTo>
                    <a:cubicBezTo>
                      <a:pt x="3" y="12"/>
                      <a:pt x="6" y="12"/>
                      <a:pt x="10" y="12"/>
                    </a:cubicBezTo>
                    <a:cubicBezTo>
                      <a:pt x="14" y="12"/>
                      <a:pt x="20" y="12"/>
                      <a:pt x="21" y="13"/>
                    </a:cubicBezTo>
                    <a:cubicBezTo>
                      <a:pt x="22" y="13"/>
                      <a:pt x="22" y="13"/>
                      <a:pt x="23" y="14"/>
                    </a:cubicBezTo>
                    <a:cubicBezTo>
                      <a:pt x="23" y="13"/>
                      <a:pt x="23" y="13"/>
                      <a:pt x="23" y="13"/>
                    </a:cubicBezTo>
                    <a:cubicBezTo>
                      <a:pt x="23" y="13"/>
                      <a:pt x="23" y="13"/>
                      <a:pt x="23" y="12"/>
                    </a:cubicBezTo>
                    <a:cubicBezTo>
                      <a:pt x="22" y="10"/>
                      <a:pt x="20" y="8"/>
                      <a:pt x="20" y="7"/>
                    </a:cubicBezTo>
                    <a:cubicBezTo>
                      <a:pt x="20" y="6"/>
                      <a:pt x="20" y="5"/>
                      <a:pt x="21" y="4"/>
                    </a:cubicBezTo>
                    <a:cubicBezTo>
                      <a:pt x="23" y="3"/>
                      <a:pt x="24" y="2"/>
                      <a:pt x="24" y="1"/>
                    </a:cubicBezTo>
                    <a:cubicBezTo>
                      <a:pt x="24" y="1"/>
                      <a:pt x="23" y="1"/>
                      <a:pt x="23" y="1"/>
                    </a:cubicBezTo>
                    <a:cubicBezTo>
                      <a:pt x="22" y="0"/>
                      <a:pt x="21" y="0"/>
                      <a:pt x="20" y="0"/>
                    </a:cubicBezTo>
                    <a:cubicBezTo>
                      <a:pt x="20" y="0"/>
                      <a:pt x="18" y="0"/>
                      <a:pt x="17" y="0"/>
                    </a:cubicBezTo>
                    <a:cubicBezTo>
                      <a:pt x="17" y="0"/>
                      <a:pt x="17" y="0"/>
                      <a:pt x="17" y="0"/>
                    </a:cubicBezTo>
                    <a:cubicBezTo>
                      <a:pt x="17" y="1"/>
                      <a:pt x="17" y="1"/>
                      <a:pt x="17" y="1"/>
                    </a:cubicBezTo>
                    <a:cubicBezTo>
                      <a:pt x="20" y="1"/>
                      <a:pt x="21" y="3"/>
                      <a:pt x="19" y="4"/>
                    </a:cubicBezTo>
                    <a:cubicBezTo>
                      <a:pt x="17" y="5"/>
                      <a:pt x="15" y="6"/>
                      <a:pt x="17" y="7"/>
                    </a:cubicBezTo>
                    <a:cubicBezTo>
                      <a:pt x="19" y="7"/>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ubicBezTo>
                      <a:pt x="3" y="12"/>
                      <a:pt x="3" y="12"/>
                      <a:pt x="3" y="10"/>
                    </a:cubicBezTo>
                    <a:cubicBezTo>
                      <a:pt x="3" y="6"/>
                      <a:pt x="10" y="6"/>
                      <a:pt x="7" y="5"/>
                    </a:cubicBezTo>
                    <a:cubicBezTo>
                      <a:pt x="4" y="5"/>
                      <a:pt x="3" y="4"/>
                      <a:pt x="3" y="2"/>
                    </a:cubicBezTo>
                    <a:cubicBezTo>
                      <a:pt x="2" y="1"/>
                      <a:pt x="3" y="1"/>
                      <a:pt x="5" y="1"/>
                    </a:cubicBezTo>
                    <a:cubicBezTo>
                      <a:pt x="7" y="1"/>
                      <a:pt x="8" y="1"/>
                      <a:pt x="8" y="1"/>
                    </a:cubicBezTo>
                    <a:cubicBezTo>
                      <a:pt x="8" y="1"/>
                      <a:pt x="9" y="1"/>
                      <a:pt x="9" y="1"/>
                    </a:cubicBezTo>
                    <a:cubicBezTo>
                      <a:pt x="9" y="0"/>
                      <a:pt x="9" y="0"/>
                      <a:pt x="9" y="0"/>
                    </a:cubicBezTo>
                    <a:cubicBezTo>
                      <a:pt x="7" y="0"/>
                      <a:pt x="5"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1" name="Freeform 6776">
                <a:extLst>
                  <a:ext uri="{FF2B5EF4-FFF2-40B4-BE49-F238E27FC236}">
                    <a16:creationId xmlns:a16="http://schemas.microsoft.com/office/drawing/2014/main" id="{F546A172-4DD1-4202-BFE0-BDA6E2C04520}"/>
                  </a:ext>
                </a:extLst>
              </p:cNvPr>
              <p:cNvSpPr>
                <a:spLocks noEditPoints="1"/>
              </p:cNvSpPr>
              <p:nvPr/>
            </p:nvSpPr>
            <p:spPr bwMode="auto">
              <a:xfrm>
                <a:off x="6453188" y="3230563"/>
                <a:ext cx="31750" cy="17463"/>
              </a:xfrm>
              <a:custGeom>
                <a:avLst/>
                <a:gdLst>
                  <a:gd name="T0" fmla="*/ 23 w 26"/>
                  <a:gd name="T1" fmla="*/ 0 h 14"/>
                  <a:gd name="T2" fmla="*/ 22 w 26"/>
                  <a:gd name="T3" fmla="*/ 0 h 14"/>
                  <a:gd name="T4" fmla="*/ 21 w 26"/>
                  <a:gd name="T5" fmla="*/ 0 h 14"/>
                  <a:gd name="T6" fmla="*/ 24 w 26"/>
                  <a:gd name="T7" fmla="*/ 1 h 14"/>
                  <a:gd name="T8" fmla="*/ 25 w 26"/>
                  <a:gd name="T9" fmla="*/ 1 h 14"/>
                  <a:gd name="T10" fmla="*/ 22 w 26"/>
                  <a:gd name="T11" fmla="*/ 4 h 14"/>
                  <a:gd name="T12" fmla="*/ 21 w 26"/>
                  <a:gd name="T13" fmla="*/ 7 h 14"/>
                  <a:gd name="T14" fmla="*/ 24 w 26"/>
                  <a:gd name="T15" fmla="*/ 12 h 14"/>
                  <a:gd name="T16" fmla="*/ 24 w 26"/>
                  <a:gd name="T17" fmla="*/ 13 h 14"/>
                  <a:gd name="T18" fmla="*/ 24 w 26"/>
                  <a:gd name="T19" fmla="*/ 14 h 14"/>
                  <a:gd name="T20" fmla="*/ 24 w 26"/>
                  <a:gd name="T21" fmla="*/ 14 h 14"/>
                  <a:gd name="T22" fmla="*/ 24 w 26"/>
                  <a:gd name="T23" fmla="*/ 12 h 14"/>
                  <a:gd name="T24" fmla="*/ 23 w 26"/>
                  <a:gd name="T25" fmla="*/ 5 h 14"/>
                  <a:gd name="T26" fmla="*/ 23 w 26"/>
                  <a:gd name="T27" fmla="*/ 0 h 14"/>
                  <a:gd name="T28" fmla="*/ 2 w 26"/>
                  <a:gd name="T29" fmla="*/ 0 h 14"/>
                  <a:gd name="T30" fmla="*/ 1 w 26"/>
                  <a:gd name="T31" fmla="*/ 1 h 14"/>
                  <a:gd name="T32" fmla="*/ 3 w 26"/>
                  <a:gd name="T33" fmla="*/ 7 h 14"/>
                  <a:gd name="T34" fmla="*/ 2 w 26"/>
                  <a:gd name="T35" fmla="*/ 14 h 14"/>
                  <a:gd name="T36" fmla="*/ 2 w 26"/>
                  <a:gd name="T37" fmla="*/ 13 h 14"/>
                  <a:gd name="T38" fmla="*/ 2 w 26"/>
                  <a:gd name="T39" fmla="*/ 13 h 14"/>
                  <a:gd name="T40" fmla="*/ 4 w 26"/>
                  <a:gd name="T41" fmla="*/ 7 h 14"/>
                  <a:gd name="T42" fmla="*/ 4 w 26"/>
                  <a:gd name="T43" fmla="*/ 6 h 14"/>
                  <a:gd name="T44" fmla="*/ 1 w 26"/>
                  <a:gd name="T45" fmla="*/ 1 h 14"/>
                  <a:gd name="T46" fmla="*/ 1 w 26"/>
                  <a:gd name="T47" fmla="*/ 1 h 14"/>
                  <a:gd name="T48" fmla="*/ 2 w 26"/>
                  <a:gd name="T49" fmla="*/ 0 h 14"/>
                  <a:gd name="T50" fmla="*/ 5 w 26"/>
                  <a:gd name="T51" fmla="*/ 0 h 14"/>
                  <a:gd name="T52" fmla="*/ 10 w 26"/>
                  <a:gd name="T53" fmla="*/ 0 h 14"/>
                  <a:gd name="T54" fmla="*/ 10 w 26"/>
                  <a:gd name="T55" fmla="*/ 0 h 14"/>
                  <a:gd name="T56" fmla="*/ 3 w 26"/>
                  <a:gd name="T57" fmla="*/ 0 h 14"/>
                  <a:gd name="T58" fmla="*/ 2 w 26"/>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14">
                    <a:moveTo>
                      <a:pt x="23" y="0"/>
                    </a:moveTo>
                    <a:cubicBezTo>
                      <a:pt x="22" y="0"/>
                      <a:pt x="22" y="0"/>
                      <a:pt x="22" y="0"/>
                    </a:cubicBezTo>
                    <a:cubicBezTo>
                      <a:pt x="22" y="0"/>
                      <a:pt x="22" y="0"/>
                      <a:pt x="21" y="0"/>
                    </a:cubicBezTo>
                    <a:cubicBezTo>
                      <a:pt x="22" y="0"/>
                      <a:pt x="23" y="0"/>
                      <a:pt x="24" y="1"/>
                    </a:cubicBezTo>
                    <a:cubicBezTo>
                      <a:pt x="24" y="1"/>
                      <a:pt x="25" y="1"/>
                      <a:pt x="25" y="1"/>
                    </a:cubicBezTo>
                    <a:cubicBezTo>
                      <a:pt x="25" y="2"/>
                      <a:pt x="24" y="3"/>
                      <a:pt x="22" y="4"/>
                    </a:cubicBezTo>
                    <a:cubicBezTo>
                      <a:pt x="21" y="5"/>
                      <a:pt x="21" y="6"/>
                      <a:pt x="21" y="7"/>
                    </a:cubicBezTo>
                    <a:cubicBezTo>
                      <a:pt x="21" y="8"/>
                      <a:pt x="23" y="10"/>
                      <a:pt x="24" y="12"/>
                    </a:cubicBezTo>
                    <a:cubicBezTo>
                      <a:pt x="24" y="13"/>
                      <a:pt x="24" y="13"/>
                      <a:pt x="24" y="13"/>
                    </a:cubicBezTo>
                    <a:cubicBezTo>
                      <a:pt x="24" y="14"/>
                      <a:pt x="24" y="14"/>
                      <a:pt x="24" y="14"/>
                    </a:cubicBezTo>
                    <a:cubicBezTo>
                      <a:pt x="24" y="14"/>
                      <a:pt x="24" y="14"/>
                      <a:pt x="24" y="14"/>
                    </a:cubicBezTo>
                    <a:cubicBezTo>
                      <a:pt x="25" y="14"/>
                      <a:pt x="25" y="13"/>
                      <a:pt x="24" y="12"/>
                    </a:cubicBezTo>
                    <a:cubicBezTo>
                      <a:pt x="23" y="8"/>
                      <a:pt x="20" y="7"/>
                      <a:pt x="23" y="5"/>
                    </a:cubicBezTo>
                    <a:cubicBezTo>
                      <a:pt x="26" y="2"/>
                      <a:pt x="26" y="0"/>
                      <a:pt x="23" y="0"/>
                    </a:cubicBezTo>
                    <a:close/>
                    <a:moveTo>
                      <a:pt x="2" y="0"/>
                    </a:moveTo>
                    <a:cubicBezTo>
                      <a:pt x="1" y="0"/>
                      <a:pt x="1" y="0"/>
                      <a:pt x="1" y="1"/>
                    </a:cubicBezTo>
                    <a:cubicBezTo>
                      <a:pt x="1" y="4"/>
                      <a:pt x="5" y="4"/>
                      <a:pt x="3" y="7"/>
                    </a:cubicBezTo>
                    <a:cubicBezTo>
                      <a:pt x="2" y="10"/>
                      <a:pt x="0" y="13"/>
                      <a:pt x="2" y="14"/>
                    </a:cubicBezTo>
                    <a:cubicBezTo>
                      <a:pt x="2" y="13"/>
                      <a:pt x="2" y="13"/>
                      <a:pt x="2" y="13"/>
                    </a:cubicBezTo>
                    <a:cubicBezTo>
                      <a:pt x="2" y="13"/>
                      <a:pt x="2" y="13"/>
                      <a:pt x="2" y="13"/>
                    </a:cubicBezTo>
                    <a:cubicBezTo>
                      <a:pt x="1" y="12"/>
                      <a:pt x="3" y="9"/>
                      <a:pt x="4" y="7"/>
                    </a:cubicBezTo>
                    <a:cubicBezTo>
                      <a:pt x="4" y="7"/>
                      <a:pt x="4" y="6"/>
                      <a:pt x="4" y="6"/>
                    </a:cubicBezTo>
                    <a:cubicBezTo>
                      <a:pt x="4" y="3"/>
                      <a:pt x="1" y="3"/>
                      <a:pt x="1" y="1"/>
                    </a:cubicBezTo>
                    <a:cubicBezTo>
                      <a:pt x="1" y="1"/>
                      <a:pt x="1" y="1"/>
                      <a:pt x="1" y="1"/>
                    </a:cubicBezTo>
                    <a:cubicBezTo>
                      <a:pt x="1" y="1"/>
                      <a:pt x="1" y="1"/>
                      <a:pt x="2" y="0"/>
                    </a:cubicBezTo>
                    <a:cubicBezTo>
                      <a:pt x="3" y="0"/>
                      <a:pt x="4" y="0"/>
                      <a:pt x="5" y="0"/>
                    </a:cubicBezTo>
                    <a:cubicBezTo>
                      <a:pt x="6" y="0"/>
                      <a:pt x="8" y="0"/>
                      <a:pt x="10" y="0"/>
                    </a:cubicBezTo>
                    <a:cubicBezTo>
                      <a:pt x="10" y="0"/>
                      <a:pt x="10" y="0"/>
                      <a:pt x="10" y="0"/>
                    </a:cubicBezTo>
                    <a:cubicBezTo>
                      <a:pt x="6" y="0"/>
                      <a:pt x="3"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2" name="Freeform 6777">
                <a:extLst>
                  <a:ext uri="{FF2B5EF4-FFF2-40B4-BE49-F238E27FC236}">
                    <a16:creationId xmlns:a16="http://schemas.microsoft.com/office/drawing/2014/main" id="{A41A0F1D-B68F-4591-8213-480F14F91E85}"/>
                  </a:ext>
                </a:extLst>
              </p:cNvPr>
              <p:cNvSpPr/>
              <p:nvPr/>
            </p:nvSpPr>
            <p:spPr bwMode="auto">
              <a:xfrm>
                <a:off x="6459538" y="3233738"/>
                <a:ext cx="17463" cy="9525"/>
              </a:xfrm>
              <a:custGeom>
                <a:avLst/>
                <a:gdLst>
                  <a:gd name="T0" fmla="*/ 12 w 15"/>
                  <a:gd name="T1" fmla="*/ 6 h 9"/>
                  <a:gd name="T2" fmla="*/ 10 w 15"/>
                  <a:gd name="T3" fmla="*/ 5 h 9"/>
                  <a:gd name="T4" fmla="*/ 11 w 15"/>
                  <a:gd name="T5" fmla="*/ 2 h 9"/>
                  <a:gd name="T6" fmla="*/ 12 w 15"/>
                  <a:gd name="T7" fmla="*/ 2 h 9"/>
                  <a:gd name="T8" fmla="*/ 12 w 15"/>
                  <a:gd name="T9" fmla="*/ 1 h 9"/>
                  <a:gd name="T10" fmla="*/ 12 w 15"/>
                  <a:gd name="T11" fmla="*/ 0 h 9"/>
                  <a:gd name="T12" fmla="*/ 7 w 15"/>
                  <a:gd name="T13" fmla="*/ 0 h 9"/>
                  <a:gd name="T14" fmla="*/ 5 w 15"/>
                  <a:gd name="T15" fmla="*/ 1 h 9"/>
                  <a:gd name="T16" fmla="*/ 3 w 15"/>
                  <a:gd name="T17" fmla="*/ 0 h 9"/>
                  <a:gd name="T18" fmla="*/ 2 w 15"/>
                  <a:gd name="T19" fmla="*/ 1 h 9"/>
                  <a:gd name="T20" fmla="*/ 3 w 15"/>
                  <a:gd name="T21" fmla="*/ 2 h 9"/>
                  <a:gd name="T22" fmla="*/ 6 w 15"/>
                  <a:gd name="T23" fmla="*/ 4 h 9"/>
                  <a:gd name="T24" fmla="*/ 6 w 15"/>
                  <a:gd name="T25" fmla="*/ 6 h 9"/>
                  <a:gd name="T26" fmla="*/ 4 w 15"/>
                  <a:gd name="T27" fmla="*/ 6 h 9"/>
                  <a:gd name="T28" fmla="*/ 4 w 15"/>
                  <a:gd name="T29" fmla="*/ 6 h 9"/>
                  <a:gd name="T30" fmla="*/ 2 w 15"/>
                  <a:gd name="T31" fmla="*/ 7 h 9"/>
                  <a:gd name="T32" fmla="*/ 2 w 15"/>
                  <a:gd name="T33" fmla="*/ 9 h 9"/>
                  <a:gd name="T34" fmla="*/ 9 w 15"/>
                  <a:gd name="T35" fmla="*/ 8 h 9"/>
                  <a:gd name="T36" fmla="*/ 12 w 15"/>
                  <a:gd name="T37" fmla="*/ 9 h 9"/>
                  <a:gd name="T38" fmla="*/ 15 w 15"/>
                  <a:gd name="T39" fmla="*/ 8 h 9"/>
                  <a:gd name="T40" fmla="*/ 13 w 15"/>
                  <a:gd name="T41" fmla="*/ 7 h 9"/>
                  <a:gd name="T42" fmla="*/ 12 w 15"/>
                  <a:gd name="T4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9">
                    <a:moveTo>
                      <a:pt x="12" y="6"/>
                    </a:moveTo>
                    <a:cubicBezTo>
                      <a:pt x="11" y="6"/>
                      <a:pt x="11" y="6"/>
                      <a:pt x="10" y="5"/>
                    </a:cubicBezTo>
                    <a:cubicBezTo>
                      <a:pt x="9" y="4"/>
                      <a:pt x="10" y="3"/>
                      <a:pt x="11" y="2"/>
                    </a:cubicBezTo>
                    <a:cubicBezTo>
                      <a:pt x="12" y="2"/>
                      <a:pt x="12" y="2"/>
                      <a:pt x="12" y="2"/>
                    </a:cubicBezTo>
                    <a:cubicBezTo>
                      <a:pt x="12" y="1"/>
                      <a:pt x="12" y="1"/>
                      <a:pt x="12" y="1"/>
                    </a:cubicBezTo>
                    <a:cubicBezTo>
                      <a:pt x="13" y="1"/>
                      <a:pt x="12" y="1"/>
                      <a:pt x="12" y="0"/>
                    </a:cubicBezTo>
                    <a:cubicBezTo>
                      <a:pt x="10" y="0"/>
                      <a:pt x="9" y="0"/>
                      <a:pt x="7" y="0"/>
                    </a:cubicBezTo>
                    <a:cubicBezTo>
                      <a:pt x="6" y="0"/>
                      <a:pt x="6" y="1"/>
                      <a:pt x="5" y="1"/>
                    </a:cubicBezTo>
                    <a:cubicBezTo>
                      <a:pt x="4" y="1"/>
                      <a:pt x="3" y="0"/>
                      <a:pt x="3" y="0"/>
                    </a:cubicBezTo>
                    <a:cubicBezTo>
                      <a:pt x="2" y="0"/>
                      <a:pt x="2" y="0"/>
                      <a:pt x="2" y="1"/>
                    </a:cubicBezTo>
                    <a:cubicBezTo>
                      <a:pt x="2" y="1"/>
                      <a:pt x="3" y="1"/>
                      <a:pt x="3" y="2"/>
                    </a:cubicBezTo>
                    <a:cubicBezTo>
                      <a:pt x="5" y="2"/>
                      <a:pt x="6" y="3"/>
                      <a:pt x="6" y="4"/>
                    </a:cubicBezTo>
                    <a:cubicBezTo>
                      <a:pt x="6" y="5"/>
                      <a:pt x="6" y="6"/>
                      <a:pt x="6" y="6"/>
                    </a:cubicBezTo>
                    <a:cubicBezTo>
                      <a:pt x="5" y="6"/>
                      <a:pt x="5" y="6"/>
                      <a:pt x="4" y="6"/>
                    </a:cubicBezTo>
                    <a:cubicBezTo>
                      <a:pt x="4" y="6"/>
                      <a:pt x="4" y="6"/>
                      <a:pt x="4" y="6"/>
                    </a:cubicBezTo>
                    <a:cubicBezTo>
                      <a:pt x="3" y="6"/>
                      <a:pt x="2" y="6"/>
                      <a:pt x="2" y="7"/>
                    </a:cubicBezTo>
                    <a:cubicBezTo>
                      <a:pt x="0" y="8"/>
                      <a:pt x="2" y="9"/>
                      <a:pt x="2" y="9"/>
                    </a:cubicBezTo>
                    <a:cubicBezTo>
                      <a:pt x="4" y="9"/>
                      <a:pt x="6" y="9"/>
                      <a:pt x="9" y="8"/>
                    </a:cubicBezTo>
                    <a:cubicBezTo>
                      <a:pt x="10" y="8"/>
                      <a:pt x="11" y="9"/>
                      <a:pt x="12" y="9"/>
                    </a:cubicBezTo>
                    <a:cubicBezTo>
                      <a:pt x="13" y="9"/>
                      <a:pt x="15" y="9"/>
                      <a:pt x="15" y="8"/>
                    </a:cubicBezTo>
                    <a:cubicBezTo>
                      <a:pt x="15" y="7"/>
                      <a:pt x="14" y="7"/>
                      <a:pt x="13" y="7"/>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3" name="Freeform 6778">
                <a:extLst>
                  <a:ext uri="{FF2B5EF4-FFF2-40B4-BE49-F238E27FC236}">
                    <a16:creationId xmlns:a16="http://schemas.microsoft.com/office/drawing/2014/main" id="{EDC34136-A4D8-4378-8FD0-BF0320C83724}"/>
                  </a:ext>
                </a:extLst>
              </p:cNvPr>
              <p:cNvSpPr/>
              <p:nvPr/>
            </p:nvSpPr>
            <p:spPr bwMode="auto">
              <a:xfrm>
                <a:off x="6454776" y="3225800"/>
                <a:ext cx="26988" cy="4763"/>
              </a:xfrm>
              <a:custGeom>
                <a:avLst/>
                <a:gdLst>
                  <a:gd name="T0" fmla="*/ 2 w 23"/>
                  <a:gd name="T1" fmla="*/ 4 h 4"/>
                  <a:gd name="T2" fmla="*/ 2 w 23"/>
                  <a:gd name="T3" fmla="*/ 1 h 4"/>
                  <a:gd name="T4" fmla="*/ 21 w 23"/>
                  <a:gd name="T5" fmla="*/ 1 h 4"/>
                  <a:gd name="T6" fmla="*/ 21 w 23"/>
                  <a:gd name="T7" fmla="*/ 4 h 4"/>
                  <a:gd name="T8" fmla="*/ 2 w 23"/>
                  <a:gd name="T9" fmla="*/ 4 h 4"/>
                </a:gdLst>
                <a:ahLst/>
                <a:cxnLst>
                  <a:cxn ang="0">
                    <a:pos x="T0" y="T1"/>
                  </a:cxn>
                  <a:cxn ang="0">
                    <a:pos x="T2" y="T3"/>
                  </a:cxn>
                  <a:cxn ang="0">
                    <a:pos x="T4" y="T5"/>
                  </a:cxn>
                  <a:cxn ang="0">
                    <a:pos x="T6" y="T7"/>
                  </a:cxn>
                  <a:cxn ang="0">
                    <a:pos x="T8" y="T9"/>
                  </a:cxn>
                </a:cxnLst>
                <a:rect l="0" t="0" r="r" b="b"/>
                <a:pathLst>
                  <a:path w="23" h="4">
                    <a:moveTo>
                      <a:pt x="2" y="4"/>
                    </a:moveTo>
                    <a:cubicBezTo>
                      <a:pt x="1" y="3"/>
                      <a:pt x="0" y="2"/>
                      <a:pt x="2" y="1"/>
                    </a:cubicBezTo>
                    <a:cubicBezTo>
                      <a:pt x="4" y="0"/>
                      <a:pt x="20" y="0"/>
                      <a:pt x="21" y="1"/>
                    </a:cubicBezTo>
                    <a:cubicBezTo>
                      <a:pt x="23" y="2"/>
                      <a:pt x="23" y="3"/>
                      <a:pt x="21" y="4"/>
                    </a:cubicBezTo>
                    <a:cubicBezTo>
                      <a:pt x="20" y="4"/>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4" name="Freeform 6779">
                <a:extLst>
                  <a:ext uri="{FF2B5EF4-FFF2-40B4-BE49-F238E27FC236}">
                    <a16:creationId xmlns:a16="http://schemas.microsoft.com/office/drawing/2014/main" id="{2EA92AB4-C73B-4E5D-9576-90EE7153FA5A}"/>
                  </a:ext>
                </a:extLst>
              </p:cNvPr>
              <p:cNvSpPr/>
              <p:nvPr/>
            </p:nvSpPr>
            <p:spPr bwMode="auto">
              <a:xfrm>
                <a:off x="6456363" y="3225800"/>
                <a:ext cx="25400" cy="4763"/>
              </a:xfrm>
              <a:custGeom>
                <a:avLst/>
                <a:gdLst>
                  <a:gd name="T0" fmla="*/ 1 w 22"/>
                  <a:gd name="T1" fmla="*/ 4 h 4"/>
                  <a:gd name="T2" fmla="*/ 1 w 22"/>
                  <a:gd name="T3" fmla="*/ 4 h 4"/>
                  <a:gd name="T4" fmla="*/ 1 w 22"/>
                  <a:gd name="T5" fmla="*/ 3 h 4"/>
                  <a:gd name="T6" fmla="*/ 16 w 22"/>
                  <a:gd name="T7" fmla="*/ 4 h 4"/>
                  <a:gd name="T8" fmla="*/ 20 w 22"/>
                  <a:gd name="T9" fmla="*/ 4 h 4"/>
                  <a:gd name="T10" fmla="*/ 21 w 22"/>
                  <a:gd name="T11" fmla="*/ 3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4 h 4"/>
                  <a:gd name="T24" fmla="*/ 1 w 22"/>
                  <a:gd name="T25" fmla="*/ 4 h 4"/>
                  <a:gd name="T26" fmla="*/ 0 w 22"/>
                  <a:gd name="T27" fmla="*/ 2 h 4"/>
                  <a:gd name="T28" fmla="*/ 1 w 22"/>
                  <a:gd name="T29" fmla="*/ 1 h 4"/>
                  <a:gd name="T30" fmla="*/ 9 w 22"/>
                  <a:gd name="T31" fmla="*/ 0 h 4"/>
                  <a:gd name="T32" fmla="*/ 20 w 22"/>
                  <a:gd name="T33" fmla="*/ 1 h 4"/>
                  <a:gd name="T34" fmla="*/ 22 w 22"/>
                  <a:gd name="T35" fmla="*/ 3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4"/>
                      <a:pt x="1" y="4"/>
                      <a:pt x="1" y="4"/>
                    </a:cubicBezTo>
                    <a:cubicBezTo>
                      <a:pt x="1" y="3"/>
                      <a:pt x="1" y="3"/>
                      <a:pt x="1" y="3"/>
                    </a:cubicBezTo>
                    <a:cubicBezTo>
                      <a:pt x="2" y="3"/>
                      <a:pt x="11" y="4"/>
                      <a:pt x="16" y="4"/>
                    </a:cubicBezTo>
                    <a:cubicBezTo>
                      <a:pt x="18" y="4"/>
                      <a:pt x="20" y="4"/>
                      <a:pt x="20" y="4"/>
                    </a:cubicBezTo>
                    <a:cubicBezTo>
                      <a:pt x="21" y="3"/>
                      <a:pt x="21" y="3"/>
                      <a:pt x="21" y="3"/>
                    </a:cubicBezTo>
                    <a:cubicBezTo>
                      <a:pt x="21" y="2"/>
                      <a:pt x="21" y="2"/>
                      <a:pt x="20" y="1"/>
                    </a:cubicBezTo>
                    <a:cubicBezTo>
                      <a:pt x="19" y="1"/>
                      <a:pt x="13" y="0"/>
                      <a:pt x="9" y="0"/>
                    </a:cubicBezTo>
                    <a:cubicBezTo>
                      <a:pt x="5" y="0"/>
                      <a:pt x="2" y="1"/>
                      <a:pt x="1" y="1"/>
                    </a:cubicBezTo>
                    <a:cubicBezTo>
                      <a:pt x="0" y="2"/>
                      <a:pt x="0" y="2"/>
                      <a:pt x="0" y="2"/>
                    </a:cubicBezTo>
                    <a:cubicBezTo>
                      <a:pt x="0" y="3"/>
                      <a:pt x="1" y="3"/>
                      <a:pt x="1" y="3"/>
                    </a:cubicBezTo>
                    <a:cubicBezTo>
                      <a:pt x="1" y="4"/>
                      <a:pt x="1" y="4"/>
                      <a:pt x="1" y="4"/>
                    </a:cubicBezTo>
                    <a:cubicBezTo>
                      <a:pt x="1" y="4"/>
                      <a:pt x="1" y="4"/>
                      <a:pt x="1" y="4"/>
                    </a:cubicBezTo>
                    <a:cubicBezTo>
                      <a:pt x="0" y="4"/>
                      <a:pt x="0" y="3"/>
                      <a:pt x="0" y="2"/>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5" name="Freeform 6780">
                <a:extLst>
                  <a:ext uri="{FF2B5EF4-FFF2-40B4-BE49-F238E27FC236}">
                    <a16:creationId xmlns:a16="http://schemas.microsoft.com/office/drawing/2014/main" id="{B5244BD0-C91F-4D37-8164-6B97A319FA41}"/>
                  </a:ext>
                </a:extLst>
              </p:cNvPr>
              <p:cNvSpPr>
                <a:spLocks noEditPoints="1"/>
              </p:cNvSpPr>
              <p:nvPr/>
            </p:nvSpPr>
            <p:spPr bwMode="auto">
              <a:xfrm>
                <a:off x="6456363" y="3225800"/>
                <a:ext cx="25400" cy="4763"/>
              </a:xfrm>
              <a:custGeom>
                <a:avLst/>
                <a:gdLst>
                  <a:gd name="T0" fmla="*/ 17 w 21"/>
                  <a:gd name="T1" fmla="*/ 1 h 4"/>
                  <a:gd name="T2" fmla="*/ 17 w 21"/>
                  <a:gd name="T3" fmla="*/ 1 h 4"/>
                  <a:gd name="T4" fmla="*/ 20 w 21"/>
                  <a:gd name="T5" fmla="*/ 2 h 4"/>
                  <a:gd name="T6" fmla="*/ 18 w 21"/>
                  <a:gd name="T7" fmla="*/ 3 h 4"/>
                  <a:gd name="T8" fmla="*/ 16 w 21"/>
                  <a:gd name="T9" fmla="*/ 3 h 4"/>
                  <a:gd name="T10" fmla="*/ 16 w 21"/>
                  <a:gd name="T11" fmla="*/ 4 h 4"/>
                  <a:gd name="T12" fmla="*/ 16 w 21"/>
                  <a:gd name="T13" fmla="*/ 4 h 4"/>
                  <a:gd name="T14" fmla="*/ 20 w 21"/>
                  <a:gd name="T15" fmla="*/ 4 h 4"/>
                  <a:gd name="T16" fmla="*/ 21 w 21"/>
                  <a:gd name="T17" fmla="*/ 3 h 4"/>
                  <a:gd name="T18" fmla="*/ 20 w 21"/>
                  <a:gd name="T19" fmla="*/ 1 h 4"/>
                  <a:gd name="T20" fmla="*/ 17 w 21"/>
                  <a:gd name="T21" fmla="*/ 1 h 4"/>
                  <a:gd name="T22" fmla="*/ 7 w 21"/>
                  <a:gd name="T23" fmla="*/ 0 h 4"/>
                  <a:gd name="T24" fmla="*/ 1 w 21"/>
                  <a:gd name="T25" fmla="*/ 1 h 4"/>
                  <a:gd name="T26" fmla="*/ 0 w 21"/>
                  <a:gd name="T27" fmla="*/ 2 h 4"/>
                  <a:gd name="T28" fmla="*/ 1 w 21"/>
                  <a:gd name="T29" fmla="*/ 3 h 4"/>
                  <a:gd name="T30" fmla="*/ 8 w 21"/>
                  <a:gd name="T31" fmla="*/ 4 h 4"/>
                  <a:gd name="T32" fmla="*/ 8 w 21"/>
                  <a:gd name="T33" fmla="*/ 3 h 4"/>
                  <a:gd name="T34" fmla="*/ 6 w 21"/>
                  <a:gd name="T35" fmla="*/ 3 h 4"/>
                  <a:gd name="T36" fmla="*/ 2 w 21"/>
                  <a:gd name="T37" fmla="*/ 3 h 4"/>
                  <a:gd name="T38" fmla="*/ 4 w 21"/>
                  <a:gd name="T39" fmla="*/ 1 h 4"/>
                  <a:gd name="T40" fmla="*/ 5 w 21"/>
                  <a:gd name="T41" fmla="*/ 1 h 4"/>
                  <a:gd name="T42" fmla="*/ 7 w 21"/>
                  <a:gd name="T43" fmla="*/ 1 h 4"/>
                  <a:gd name="T44" fmla="*/ 7 w 21"/>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
                    <a:moveTo>
                      <a:pt x="17" y="1"/>
                    </a:moveTo>
                    <a:cubicBezTo>
                      <a:pt x="17" y="1"/>
                      <a:pt x="17" y="1"/>
                      <a:pt x="17" y="1"/>
                    </a:cubicBezTo>
                    <a:cubicBezTo>
                      <a:pt x="18" y="1"/>
                      <a:pt x="19" y="1"/>
                      <a:pt x="20" y="2"/>
                    </a:cubicBezTo>
                    <a:cubicBezTo>
                      <a:pt x="20" y="3"/>
                      <a:pt x="20" y="3"/>
                      <a:pt x="18" y="3"/>
                    </a:cubicBezTo>
                    <a:cubicBezTo>
                      <a:pt x="18" y="3"/>
                      <a:pt x="17" y="3"/>
                      <a:pt x="16" y="3"/>
                    </a:cubicBezTo>
                    <a:cubicBezTo>
                      <a:pt x="16" y="4"/>
                      <a:pt x="16" y="4"/>
                      <a:pt x="16" y="4"/>
                    </a:cubicBezTo>
                    <a:cubicBezTo>
                      <a:pt x="16" y="4"/>
                      <a:pt x="16" y="4"/>
                      <a:pt x="16" y="4"/>
                    </a:cubicBezTo>
                    <a:cubicBezTo>
                      <a:pt x="18" y="4"/>
                      <a:pt x="20" y="4"/>
                      <a:pt x="20" y="4"/>
                    </a:cubicBezTo>
                    <a:cubicBezTo>
                      <a:pt x="21" y="3"/>
                      <a:pt x="21" y="3"/>
                      <a:pt x="21" y="3"/>
                    </a:cubicBezTo>
                    <a:cubicBezTo>
                      <a:pt x="21" y="2"/>
                      <a:pt x="21" y="2"/>
                      <a:pt x="20" y="1"/>
                    </a:cubicBezTo>
                    <a:cubicBezTo>
                      <a:pt x="19" y="1"/>
                      <a:pt x="18" y="1"/>
                      <a:pt x="17" y="1"/>
                    </a:cubicBezTo>
                    <a:close/>
                    <a:moveTo>
                      <a:pt x="7" y="0"/>
                    </a:moveTo>
                    <a:cubicBezTo>
                      <a:pt x="4" y="0"/>
                      <a:pt x="2" y="1"/>
                      <a:pt x="1" y="1"/>
                    </a:cubicBezTo>
                    <a:cubicBezTo>
                      <a:pt x="0" y="2"/>
                      <a:pt x="0" y="2"/>
                      <a:pt x="0" y="2"/>
                    </a:cubicBezTo>
                    <a:cubicBezTo>
                      <a:pt x="0" y="3"/>
                      <a:pt x="1" y="3"/>
                      <a:pt x="1" y="3"/>
                    </a:cubicBezTo>
                    <a:cubicBezTo>
                      <a:pt x="2" y="3"/>
                      <a:pt x="4" y="3"/>
                      <a:pt x="8" y="4"/>
                    </a:cubicBezTo>
                    <a:cubicBezTo>
                      <a:pt x="8" y="3"/>
                      <a:pt x="8" y="3"/>
                      <a:pt x="8" y="3"/>
                    </a:cubicBezTo>
                    <a:cubicBezTo>
                      <a:pt x="7" y="3"/>
                      <a:pt x="6" y="3"/>
                      <a:pt x="6" y="3"/>
                    </a:cubicBezTo>
                    <a:cubicBezTo>
                      <a:pt x="4" y="3"/>
                      <a:pt x="3" y="3"/>
                      <a:pt x="2" y="3"/>
                    </a:cubicBezTo>
                    <a:cubicBezTo>
                      <a:pt x="2" y="3"/>
                      <a:pt x="1" y="1"/>
                      <a:pt x="4" y="1"/>
                    </a:cubicBezTo>
                    <a:cubicBezTo>
                      <a:pt x="4" y="1"/>
                      <a:pt x="5" y="1"/>
                      <a:pt x="5" y="1"/>
                    </a:cubicBezTo>
                    <a:cubicBezTo>
                      <a:pt x="6" y="1"/>
                      <a:pt x="7" y="1"/>
                      <a:pt x="7" y="1"/>
                    </a:cubicBezTo>
                    <a:lnTo>
                      <a:pt x="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6" name="Freeform 6781">
                <a:extLst>
                  <a:ext uri="{FF2B5EF4-FFF2-40B4-BE49-F238E27FC236}">
                    <a16:creationId xmlns:a16="http://schemas.microsoft.com/office/drawing/2014/main" id="{82E1505B-EBF4-4F79-9C6D-CE08704E063B}"/>
                  </a:ext>
                </a:extLst>
              </p:cNvPr>
              <p:cNvSpPr>
                <a:spLocks noEditPoints="1"/>
              </p:cNvSpPr>
              <p:nvPr/>
            </p:nvSpPr>
            <p:spPr bwMode="auto">
              <a:xfrm>
                <a:off x="6454776" y="3225800"/>
                <a:ext cx="26988" cy="4763"/>
              </a:xfrm>
              <a:custGeom>
                <a:avLst/>
                <a:gdLst>
                  <a:gd name="T0" fmla="*/ 18 w 23"/>
                  <a:gd name="T1" fmla="*/ 0 h 4"/>
                  <a:gd name="T2" fmla="*/ 18 w 23"/>
                  <a:gd name="T3" fmla="*/ 1 h 4"/>
                  <a:gd name="T4" fmla="*/ 18 w 23"/>
                  <a:gd name="T5" fmla="*/ 1 h 4"/>
                  <a:gd name="T6" fmla="*/ 21 w 23"/>
                  <a:gd name="T7" fmla="*/ 1 h 4"/>
                  <a:gd name="T8" fmla="*/ 22 w 23"/>
                  <a:gd name="T9" fmla="*/ 3 h 4"/>
                  <a:gd name="T10" fmla="*/ 21 w 23"/>
                  <a:gd name="T11" fmla="*/ 4 h 4"/>
                  <a:gd name="T12" fmla="*/ 17 w 23"/>
                  <a:gd name="T13" fmla="*/ 4 h 4"/>
                  <a:gd name="T14" fmla="*/ 17 w 23"/>
                  <a:gd name="T15" fmla="*/ 4 h 4"/>
                  <a:gd name="T16" fmla="*/ 17 w 23"/>
                  <a:gd name="T17" fmla="*/ 4 h 4"/>
                  <a:gd name="T18" fmla="*/ 21 w 23"/>
                  <a:gd name="T19" fmla="*/ 4 h 4"/>
                  <a:gd name="T20" fmla="*/ 21 w 23"/>
                  <a:gd name="T21" fmla="*/ 1 h 4"/>
                  <a:gd name="T22" fmla="*/ 18 w 23"/>
                  <a:gd name="T23" fmla="*/ 0 h 4"/>
                  <a:gd name="T24" fmla="*/ 8 w 23"/>
                  <a:gd name="T25" fmla="*/ 0 h 4"/>
                  <a:gd name="T26" fmla="*/ 2 w 23"/>
                  <a:gd name="T27" fmla="*/ 1 h 4"/>
                  <a:gd name="T28" fmla="*/ 2 w 23"/>
                  <a:gd name="T29" fmla="*/ 4 h 4"/>
                  <a:gd name="T30" fmla="*/ 9 w 23"/>
                  <a:gd name="T31" fmla="*/ 4 h 4"/>
                  <a:gd name="T32" fmla="*/ 9 w 23"/>
                  <a:gd name="T33" fmla="*/ 4 h 4"/>
                  <a:gd name="T34" fmla="*/ 2 w 23"/>
                  <a:gd name="T35" fmla="*/ 3 h 4"/>
                  <a:gd name="T36" fmla="*/ 1 w 23"/>
                  <a:gd name="T37" fmla="*/ 2 h 4"/>
                  <a:gd name="T38" fmla="*/ 2 w 23"/>
                  <a:gd name="T39" fmla="*/ 1 h 4"/>
                  <a:gd name="T40" fmla="*/ 8 w 23"/>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4">
                    <a:moveTo>
                      <a:pt x="18" y="0"/>
                    </a:moveTo>
                    <a:cubicBezTo>
                      <a:pt x="18" y="1"/>
                      <a:pt x="18" y="1"/>
                      <a:pt x="18" y="1"/>
                    </a:cubicBezTo>
                    <a:cubicBezTo>
                      <a:pt x="18" y="1"/>
                      <a:pt x="18" y="1"/>
                      <a:pt x="18" y="1"/>
                    </a:cubicBezTo>
                    <a:cubicBezTo>
                      <a:pt x="19" y="1"/>
                      <a:pt x="20" y="1"/>
                      <a:pt x="21" y="1"/>
                    </a:cubicBezTo>
                    <a:cubicBezTo>
                      <a:pt x="22" y="2"/>
                      <a:pt x="22" y="2"/>
                      <a:pt x="22" y="3"/>
                    </a:cubicBezTo>
                    <a:cubicBezTo>
                      <a:pt x="22" y="3"/>
                      <a:pt x="22" y="3"/>
                      <a:pt x="21" y="4"/>
                    </a:cubicBezTo>
                    <a:cubicBezTo>
                      <a:pt x="21" y="4"/>
                      <a:pt x="19" y="4"/>
                      <a:pt x="17" y="4"/>
                    </a:cubicBezTo>
                    <a:cubicBezTo>
                      <a:pt x="17" y="4"/>
                      <a:pt x="17" y="4"/>
                      <a:pt x="17" y="4"/>
                    </a:cubicBezTo>
                    <a:cubicBezTo>
                      <a:pt x="17" y="4"/>
                      <a:pt x="17" y="4"/>
                      <a:pt x="17" y="4"/>
                    </a:cubicBezTo>
                    <a:cubicBezTo>
                      <a:pt x="19" y="4"/>
                      <a:pt x="21" y="4"/>
                      <a:pt x="21" y="4"/>
                    </a:cubicBezTo>
                    <a:cubicBezTo>
                      <a:pt x="23" y="3"/>
                      <a:pt x="23" y="2"/>
                      <a:pt x="21" y="1"/>
                    </a:cubicBezTo>
                    <a:cubicBezTo>
                      <a:pt x="20" y="1"/>
                      <a:pt x="19" y="1"/>
                      <a:pt x="18" y="0"/>
                    </a:cubicBezTo>
                    <a:close/>
                    <a:moveTo>
                      <a:pt x="8" y="0"/>
                    </a:moveTo>
                    <a:cubicBezTo>
                      <a:pt x="5" y="0"/>
                      <a:pt x="3" y="0"/>
                      <a:pt x="2" y="1"/>
                    </a:cubicBezTo>
                    <a:cubicBezTo>
                      <a:pt x="0" y="2"/>
                      <a:pt x="1" y="3"/>
                      <a:pt x="2" y="4"/>
                    </a:cubicBezTo>
                    <a:cubicBezTo>
                      <a:pt x="2" y="4"/>
                      <a:pt x="5" y="4"/>
                      <a:pt x="9" y="4"/>
                    </a:cubicBezTo>
                    <a:cubicBezTo>
                      <a:pt x="9" y="4"/>
                      <a:pt x="9" y="4"/>
                      <a:pt x="9" y="4"/>
                    </a:cubicBezTo>
                    <a:cubicBezTo>
                      <a:pt x="5" y="3"/>
                      <a:pt x="3" y="3"/>
                      <a:pt x="2" y="3"/>
                    </a:cubicBezTo>
                    <a:cubicBezTo>
                      <a:pt x="2" y="3"/>
                      <a:pt x="1" y="3"/>
                      <a:pt x="1" y="2"/>
                    </a:cubicBezTo>
                    <a:cubicBezTo>
                      <a:pt x="1" y="2"/>
                      <a:pt x="1" y="2"/>
                      <a:pt x="2" y="1"/>
                    </a:cubicBezTo>
                    <a:cubicBezTo>
                      <a:pt x="3" y="1"/>
                      <a:pt x="5"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7" name="Freeform 6782">
                <a:extLst>
                  <a:ext uri="{FF2B5EF4-FFF2-40B4-BE49-F238E27FC236}">
                    <a16:creationId xmlns:a16="http://schemas.microsoft.com/office/drawing/2014/main" id="{A3996664-0091-4C88-AE38-1C6CFFB6A6AD}"/>
                  </a:ext>
                </a:extLst>
              </p:cNvPr>
              <p:cNvSpPr/>
              <p:nvPr/>
            </p:nvSpPr>
            <p:spPr bwMode="auto">
              <a:xfrm>
                <a:off x="6461126" y="3227388"/>
                <a:ext cx="15875" cy="1588"/>
              </a:xfrm>
              <a:custGeom>
                <a:avLst/>
                <a:gdLst>
                  <a:gd name="T0" fmla="*/ 2 w 14"/>
                  <a:gd name="T1" fmla="*/ 1 h 2"/>
                  <a:gd name="T2" fmla="*/ 6 w 14"/>
                  <a:gd name="T3" fmla="*/ 1 h 2"/>
                  <a:gd name="T4" fmla="*/ 10 w 14"/>
                  <a:gd name="T5" fmla="*/ 1 h 2"/>
                  <a:gd name="T6" fmla="*/ 14 w 14"/>
                  <a:gd name="T7" fmla="*/ 1 h 2"/>
                  <a:gd name="T8" fmla="*/ 11 w 14"/>
                  <a:gd name="T9" fmla="*/ 2 h 2"/>
                  <a:gd name="T10" fmla="*/ 5 w 14"/>
                  <a:gd name="T11" fmla="*/ 1 h 2"/>
                  <a:gd name="T12" fmla="*/ 0 w 14"/>
                  <a:gd name="T13" fmla="*/ 1 h 2"/>
                  <a:gd name="T14" fmla="*/ 2 w 14"/>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
                    <a:moveTo>
                      <a:pt x="2" y="1"/>
                    </a:moveTo>
                    <a:cubicBezTo>
                      <a:pt x="2" y="1"/>
                      <a:pt x="2" y="0"/>
                      <a:pt x="6" y="1"/>
                    </a:cubicBezTo>
                    <a:cubicBezTo>
                      <a:pt x="7" y="1"/>
                      <a:pt x="9" y="1"/>
                      <a:pt x="10" y="1"/>
                    </a:cubicBezTo>
                    <a:cubicBezTo>
                      <a:pt x="12" y="1"/>
                      <a:pt x="13" y="1"/>
                      <a:pt x="14" y="1"/>
                    </a:cubicBezTo>
                    <a:cubicBezTo>
                      <a:pt x="14" y="2"/>
                      <a:pt x="13" y="2"/>
                      <a:pt x="11" y="2"/>
                    </a:cubicBezTo>
                    <a:cubicBezTo>
                      <a:pt x="8" y="1"/>
                      <a:pt x="6" y="1"/>
                      <a:pt x="5" y="1"/>
                    </a:cubicBezTo>
                    <a:cubicBezTo>
                      <a:pt x="3" y="2"/>
                      <a:pt x="1" y="2"/>
                      <a:pt x="0"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8" name="Freeform 6783">
                <a:extLst>
                  <a:ext uri="{FF2B5EF4-FFF2-40B4-BE49-F238E27FC236}">
                    <a16:creationId xmlns:a16="http://schemas.microsoft.com/office/drawing/2014/main" id="{8A7749FB-1463-42B1-AC69-3E34C88F4887}"/>
                  </a:ext>
                </a:extLst>
              </p:cNvPr>
              <p:cNvSpPr/>
              <p:nvPr/>
            </p:nvSpPr>
            <p:spPr bwMode="auto">
              <a:xfrm>
                <a:off x="6426201" y="3246438"/>
                <a:ext cx="84138" cy="15875"/>
              </a:xfrm>
              <a:custGeom>
                <a:avLst/>
                <a:gdLst>
                  <a:gd name="T0" fmla="*/ 10 w 71"/>
                  <a:gd name="T1" fmla="*/ 9 h 13"/>
                  <a:gd name="T2" fmla="*/ 35 w 71"/>
                  <a:gd name="T3" fmla="*/ 13 h 13"/>
                  <a:gd name="T4" fmla="*/ 61 w 71"/>
                  <a:gd name="T5" fmla="*/ 9 h 13"/>
                  <a:gd name="T6" fmla="*/ 68 w 71"/>
                  <a:gd name="T7" fmla="*/ 1 h 13"/>
                  <a:gd name="T8" fmla="*/ 55 w 71"/>
                  <a:gd name="T9" fmla="*/ 3 h 13"/>
                  <a:gd name="T10" fmla="*/ 44 w 71"/>
                  <a:gd name="T11" fmla="*/ 5 h 13"/>
                  <a:gd name="T12" fmla="*/ 33 w 71"/>
                  <a:gd name="T13" fmla="*/ 5 h 13"/>
                  <a:gd name="T14" fmla="*/ 26 w 71"/>
                  <a:gd name="T15" fmla="*/ 5 h 13"/>
                  <a:gd name="T16" fmla="*/ 15 w 71"/>
                  <a:gd name="T17" fmla="*/ 3 h 13"/>
                  <a:gd name="T18" fmla="*/ 2 w 71"/>
                  <a:gd name="T19" fmla="*/ 1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1"/>
                    </a:cubicBezTo>
                    <a:cubicBezTo>
                      <a:pt x="65" y="0"/>
                      <a:pt x="60" y="1"/>
                      <a:pt x="55" y="3"/>
                    </a:cubicBezTo>
                    <a:cubicBezTo>
                      <a:pt x="50" y="5"/>
                      <a:pt x="44" y="5"/>
                      <a:pt x="44" y="5"/>
                    </a:cubicBezTo>
                    <a:cubicBezTo>
                      <a:pt x="40" y="5"/>
                      <a:pt x="36" y="5"/>
                      <a:pt x="33" y="5"/>
                    </a:cubicBezTo>
                    <a:cubicBezTo>
                      <a:pt x="31" y="5"/>
                      <a:pt x="29" y="5"/>
                      <a:pt x="26" y="5"/>
                    </a:cubicBezTo>
                    <a:cubicBezTo>
                      <a:pt x="26" y="5"/>
                      <a:pt x="21" y="5"/>
                      <a:pt x="15" y="3"/>
                    </a:cubicBezTo>
                    <a:cubicBezTo>
                      <a:pt x="10" y="1"/>
                      <a:pt x="5" y="0"/>
                      <a:pt x="2" y="1"/>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9" name="Freeform 6784">
                <a:extLst>
                  <a:ext uri="{FF2B5EF4-FFF2-40B4-BE49-F238E27FC236}">
                    <a16:creationId xmlns:a16="http://schemas.microsoft.com/office/drawing/2014/main" id="{83E6BCAB-8086-4700-A991-7A1B54FD09F3}"/>
                  </a:ext>
                </a:extLst>
              </p:cNvPr>
              <p:cNvSpPr>
                <a:spLocks noEditPoints="1"/>
              </p:cNvSpPr>
              <p:nvPr/>
            </p:nvSpPr>
            <p:spPr bwMode="auto">
              <a:xfrm>
                <a:off x="6426201" y="3246438"/>
                <a:ext cx="84138" cy="15875"/>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2 h 13"/>
                  <a:gd name="T26" fmla="*/ 61 w 71"/>
                  <a:gd name="T27" fmla="*/ 10 h 13"/>
                  <a:gd name="T28" fmla="*/ 39 w 71"/>
                  <a:gd name="T29" fmla="*/ 13 h 13"/>
                  <a:gd name="T30" fmla="*/ 35 w 71"/>
                  <a:gd name="T31" fmla="*/ 13 h 13"/>
                  <a:gd name="T32" fmla="*/ 31 w 71"/>
                  <a:gd name="T33" fmla="*/ 13 h 13"/>
                  <a:gd name="T34" fmla="*/ 9 w 71"/>
                  <a:gd name="T35" fmla="*/ 10 h 13"/>
                  <a:gd name="T36" fmla="*/ 10 w 71"/>
                  <a:gd name="T37" fmla="*/ 9 h 13"/>
                  <a:gd name="T38" fmla="*/ 9 w 71"/>
                  <a:gd name="T39" fmla="*/ 10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2"/>
                    </a:cubicBezTo>
                    <a:cubicBezTo>
                      <a:pt x="71" y="4"/>
                      <a:pt x="68" y="7"/>
                      <a:pt x="61" y="10"/>
                    </a:cubicBezTo>
                    <a:cubicBezTo>
                      <a:pt x="54" y="13"/>
                      <a:pt x="45" y="13"/>
                      <a:pt x="39" y="13"/>
                    </a:cubicBezTo>
                    <a:cubicBezTo>
                      <a:pt x="38" y="13"/>
                      <a:pt x="36" y="13"/>
                      <a:pt x="35" y="13"/>
                    </a:cubicBezTo>
                    <a:cubicBezTo>
                      <a:pt x="34" y="13"/>
                      <a:pt x="33" y="13"/>
                      <a:pt x="31" y="13"/>
                    </a:cubicBezTo>
                    <a:cubicBezTo>
                      <a:pt x="25" y="13"/>
                      <a:pt x="17" y="13"/>
                      <a:pt x="9" y="10"/>
                    </a:cubicBezTo>
                    <a:cubicBezTo>
                      <a:pt x="10" y="9"/>
                      <a:pt x="10" y="9"/>
                      <a:pt x="10" y="9"/>
                    </a:cubicBezTo>
                    <a:cubicBezTo>
                      <a:pt x="9" y="10"/>
                      <a:pt x="9" y="10"/>
                      <a:pt x="9" y="10"/>
                    </a:cubicBezTo>
                    <a:cubicBezTo>
                      <a:pt x="3" y="7"/>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0" name="Freeform 6785">
                <a:extLst>
                  <a:ext uri="{FF2B5EF4-FFF2-40B4-BE49-F238E27FC236}">
                    <a16:creationId xmlns:a16="http://schemas.microsoft.com/office/drawing/2014/main" id="{A597AFF9-0A54-4222-B871-D6ACAD57B798}"/>
                  </a:ext>
                </a:extLst>
              </p:cNvPr>
              <p:cNvSpPr/>
              <p:nvPr/>
            </p:nvSpPr>
            <p:spPr bwMode="auto">
              <a:xfrm>
                <a:off x="6481763" y="3248025"/>
                <a:ext cx="25400" cy="12700"/>
              </a:xfrm>
              <a:custGeom>
                <a:avLst/>
                <a:gdLst>
                  <a:gd name="T0" fmla="*/ 20 w 22"/>
                  <a:gd name="T1" fmla="*/ 0 h 11"/>
                  <a:gd name="T2" fmla="*/ 10 w 22"/>
                  <a:gd name="T3" fmla="*/ 3 h 11"/>
                  <a:gd name="T4" fmla="*/ 3 w 22"/>
                  <a:gd name="T5" fmla="*/ 4 h 11"/>
                  <a:gd name="T6" fmla="*/ 2 w 22"/>
                  <a:gd name="T7" fmla="*/ 5 h 11"/>
                  <a:gd name="T8" fmla="*/ 4 w 22"/>
                  <a:gd name="T9" fmla="*/ 5 h 11"/>
                  <a:gd name="T10" fmla="*/ 14 w 22"/>
                  <a:gd name="T11" fmla="*/ 2 h 11"/>
                  <a:gd name="T12" fmla="*/ 18 w 22"/>
                  <a:gd name="T13" fmla="*/ 1 h 11"/>
                  <a:gd name="T14" fmla="*/ 19 w 22"/>
                  <a:gd name="T15" fmla="*/ 4 h 11"/>
                  <a:gd name="T16" fmla="*/ 4 w 22"/>
                  <a:gd name="T17" fmla="*/ 10 h 11"/>
                  <a:gd name="T18" fmla="*/ 0 w 22"/>
                  <a:gd name="T19" fmla="*/ 10 h 11"/>
                  <a:gd name="T20" fmla="*/ 0 w 22"/>
                  <a:gd name="T21" fmla="*/ 11 h 11"/>
                  <a:gd name="T22" fmla="*/ 14 w 22"/>
                  <a:gd name="T23" fmla="*/ 8 h 11"/>
                  <a:gd name="T24" fmla="*/ 22 w 22"/>
                  <a:gd name="T25" fmla="*/ 3 h 11"/>
                  <a:gd name="T26" fmla="*/ 20 w 2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1">
                    <a:moveTo>
                      <a:pt x="20" y="0"/>
                    </a:moveTo>
                    <a:cubicBezTo>
                      <a:pt x="17" y="0"/>
                      <a:pt x="14" y="1"/>
                      <a:pt x="10" y="3"/>
                    </a:cubicBezTo>
                    <a:cubicBezTo>
                      <a:pt x="7" y="4"/>
                      <a:pt x="5" y="4"/>
                      <a:pt x="3" y="4"/>
                    </a:cubicBezTo>
                    <a:cubicBezTo>
                      <a:pt x="3" y="5"/>
                      <a:pt x="2" y="5"/>
                      <a:pt x="2" y="5"/>
                    </a:cubicBezTo>
                    <a:cubicBezTo>
                      <a:pt x="3" y="5"/>
                      <a:pt x="4" y="5"/>
                      <a:pt x="4" y="5"/>
                    </a:cubicBezTo>
                    <a:cubicBezTo>
                      <a:pt x="8" y="5"/>
                      <a:pt x="9" y="4"/>
                      <a:pt x="14" y="2"/>
                    </a:cubicBezTo>
                    <a:cubicBezTo>
                      <a:pt x="16" y="1"/>
                      <a:pt x="17" y="1"/>
                      <a:pt x="18" y="1"/>
                    </a:cubicBezTo>
                    <a:cubicBezTo>
                      <a:pt x="20" y="1"/>
                      <a:pt x="21" y="3"/>
                      <a:pt x="19" y="4"/>
                    </a:cubicBezTo>
                    <a:cubicBezTo>
                      <a:pt x="16" y="6"/>
                      <a:pt x="8" y="9"/>
                      <a:pt x="4" y="10"/>
                    </a:cubicBezTo>
                    <a:cubicBezTo>
                      <a:pt x="3" y="10"/>
                      <a:pt x="1" y="10"/>
                      <a:pt x="0" y="10"/>
                    </a:cubicBezTo>
                    <a:cubicBezTo>
                      <a:pt x="0" y="11"/>
                      <a:pt x="0" y="11"/>
                      <a:pt x="0" y="11"/>
                    </a:cubicBezTo>
                    <a:cubicBezTo>
                      <a:pt x="5" y="11"/>
                      <a:pt x="10" y="10"/>
                      <a:pt x="14" y="8"/>
                    </a:cubicBezTo>
                    <a:cubicBezTo>
                      <a:pt x="19" y="6"/>
                      <a:pt x="21" y="4"/>
                      <a:pt x="22" y="3"/>
                    </a:cubicBezTo>
                    <a:cubicBezTo>
                      <a:pt x="21" y="2"/>
                      <a:pt x="21" y="1"/>
                      <a:pt x="2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1" name="Freeform 6786">
                <a:extLst>
                  <a:ext uri="{FF2B5EF4-FFF2-40B4-BE49-F238E27FC236}">
                    <a16:creationId xmlns:a16="http://schemas.microsoft.com/office/drawing/2014/main" id="{D399DE9E-6C47-4943-BCBC-55661F1B87F4}"/>
                  </a:ext>
                </a:extLst>
              </p:cNvPr>
              <p:cNvSpPr>
                <a:spLocks noEditPoints="1"/>
              </p:cNvSpPr>
              <p:nvPr/>
            </p:nvSpPr>
            <p:spPr bwMode="auto">
              <a:xfrm>
                <a:off x="6481763" y="3248025"/>
                <a:ext cx="26988" cy="14288"/>
              </a:xfrm>
              <a:custGeom>
                <a:avLst/>
                <a:gdLst>
                  <a:gd name="T0" fmla="*/ 22 w 23"/>
                  <a:gd name="T1" fmla="*/ 3 h 12"/>
                  <a:gd name="T2" fmla="*/ 14 w 23"/>
                  <a:gd name="T3" fmla="*/ 8 h 12"/>
                  <a:gd name="T4" fmla="*/ 0 w 23"/>
                  <a:gd name="T5" fmla="*/ 11 h 12"/>
                  <a:gd name="T6" fmla="*/ 1 w 23"/>
                  <a:gd name="T7" fmla="*/ 12 h 12"/>
                  <a:gd name="T8" fmla="*/ 15 w 23"/>
                  <a:gd name="T9" fmla="*/ 8 h 12"/>
                  <a:gd name="T10" fmla="*/ 23 w 23"/>
                  <a:gd name="T11" fmla="*/ 3 h 12"/>
                  <a:gd name="T12" fmla="*/ 22 w 23"/>
                  <a:gd name="T13" fmla="*/ 3 h 12"/>
                  <a:gd name="T14" fmla="*/ 20 w 23"/>
                  <a:gd name="T15" fmla="*/ 0 h 12"/>
                  <a:gd name="T16" fmla="*/ 9 w 23"/>
                  <a:gd name="T17" fmla="*/ 2 h 12"/>
                  <a:gd name="T18" fmla="*/ 3 w 23"/>
                  <a:gd name="T19" fmla="*/ 4 h 12"/>
                  <a:gd name="T20" fmla="*/ 3 w 23"/>
                  <a:gd name="T21" fmla="*/ 4 h 12"/>
                  <a:gd name="T22" fmla="*/ 10 w 23"/>
                  <a:gd name="T23" fmla="*/ 3 h 12"/>
                  <a:gd name="T24" fmla="*/ 20 w 23"/>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2">
                    <a:moveTo>
                      <a:pt x="22" y="3"/>
                    </a:moveTo>
                    <a:cubicBezTo>
                      <a:pt x="21" y="4"/>
                      <a:pt x="19" y="6"/>
                      <a:pt x="14" y="8"/>
                    </a:cubicBezTo>
                    <a:cubicBezTo>
                      <a:pt x="10" y="10"/>
                      <a:pt x="5" y="11"/>
                      <a:pt x="0" y="11"/>
                    </a:cubicBezTo>
                    <a:cubicBezTo>
                      <a:pt x="1" y="12"/>
                      <a:pt x="1" y="12"/>
                      <a:pt x="1" y="12"/>
                    </a:cubicBezTo>
                    <a:cubicBezTo>
                      <a:pt x="5" y="11"/>
                      <a:pt x="10" y="10"/>
                      <a:pt x="15" y="8"/>
                    </a:cubicBezTo>
                    <a:cubicBezTo>
                      <a:pt x="19" y="6"/>
                      <a:pt x="21" y="5"/>
                      <a:pt x="23" y="3"/>
                    </a:cubicBezTo>
                    <a:lnTo>
                      <a:pt x="22" y="3"/>
                    </a:lnTo>
                    <a:close/>
                    <a:moveTo>
                      <a:pt x="20" y="0"/>
                    </a:moveTo>
                    <a:cubicBezTo>
                      <a:pt x="17" y="0"/>
                      <a:pt x="13" y="1"/>
                      <a:pt x="9" y="2"/>
                    </a:cubicBezTo>
                    <a:cubicBezTo>
                      <a:pt x="7" y="3"/>
                      <a:pt x="5" y="4"/>
                      <a:pt x="3" y="4"/>
                    </a:cubicBezTo>
                    <a:cubicBezTo>
                      <a:pt x="3" y="4"/>
                      <a:pt x="3" y="4"/>
                      <a:pt x="3" y="4"/>
                    </a:cubicBezTo>
                    <a:cubicBezTo>
                      <a:pt x="5" y="4"/>
                      <a:pt x="7" y="4"/>
                      <a:pt x="10" y="3"/>
                    </a:cubicBezTo>
                    <a:cubicBezTo>
                      <a:pt x="14" y="1"/>
                      <a:pt x="17" y="0"/>
                      <a:pt x="2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2" name="Freeform 6787">
                <a:extLst>
                  <a:ext uri="{FF2B5EF4-FFF2-40B4-BE49-F238E27FC236}">
                    <a16:creationId xmlns:a16="http://schemas.microsoft.com/office/drawing/2014/main" id="{E1BEB3B6-C24C-4844-A217-8BC7948B4382}"/>
                  </a:ext>
                </a:extLst>
              </p:cNvPr>
              <p:cNvSpPr>
                <a:spLocks noEditPoints="1"/>
              </p:cNvSpPr>
              <p:nvPr/>
            </p:nvSpPr>
            <p:spPr bwMode="auto">
              <a:xfrm>
                <a:off x="6429376" y="3248025"/>
                <a:ext cx="26988" cy="12700"/>
              </a:xfrm>
              <a:custGeom>
                <a:avLst/>
                <a:gdLst>
                  <a:gd name="T0" fmla="*/ 1 w 22"/>
                  <a:gd name="T1" fmla="*/ 2 h 11"/>
                  <a:gd name="T2" fmla="*/ 0 w 22"/>
                  <a:gd name="T3" fmla="*/ 3 h 11"/>
                  <a:gd name="T4" fmla="*/ 8 w 22"/>
                  <a:gd name="T5" fmla="*/ 8 h 11"/>
                  <a:gd name="T6" fmla="*/ 22 w 22"/>
                  <a:gd name="T7" fmla="*/ 11 h 11"/>
                  <a:gd name="T8" fmla="*/ 22 w 22"/>
                  <a:gd name="T9" fmla="*/ 10 h 11"/>
                  <a:gd name="T10" fmla="*/ 11 w 22"/>
                  <a:gd name="T11" fmla="*/ 8 h 11"/>
                  <a:gd name="T12" fmla="*/ 1 w 22"/>
                  <a:gd name="T13" fmla="*/ 2 h 11"/>
                  <a:gd name="T14" fmla="*/ 3 w 22"/>
                  <a:gd name="T15" fmla="*/ 0 h 11"/>
                  <a:gd name="T16" fmla="*/ 2 w 22"/>
                  <a:gd name="T17" fmla="*/ 1 h 11"/>
                  <a:gd name="T18" fmla="*/ 15 w 22"/>
                  <a:gd name="T19" fmla="*/ 5 h 11"/>
                  <a:gd name="T20" fmla="*/ 19 w 22"/>
                  <a:gd name="T21" fmla="*/ 5 h 11"/>
                  <a:gd name="T22" fmla="*/ 21 w 22"/>
                  <a:gd name="T23" fmla="*/ 5 h 11"/>
                  <a:gd name="T24" fmla="*/ 20 w 22"/>
                  <a:gd name="T25" fmla="*/ 4 h 11"/>
                  <a:gd name="T26" fmla="*/ 12 w 22"/>
                  <a:gd name="T27" fmla="*/ 3 h 11"/>
                  <a:gd name="T28" fmla="*/ 3 w 22"/>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1">
                    <a:moveTo>
                      <a:pt x="1" y="2"/>
                    </a:moveTo>
                    <a:cubicBezTo>
                      <a:pt x="0" y="3"/>
                      <a:pt x="0" y="3"/>
                      <a:pt x="0" y="3"/>
                    </a:cubicBezTo>
                    <a:cubicBezTo>
                      <a:pt x="1" y="5"/>
                      <a:pt x="4" y="6"/>
                      <a:pt x="8" y="8"/>
                    </a:cubicBezTo>
                    <a:cubicBezTo>
                      <a:pt x="12" y="10"/>
                      <a:pt x="17" y="11"/>
                      <a:pt x="22" y="11"/>
                    </a:cubicBezTo>
                    <a:cubicBezTo>
                      <a:pt x="22" y="10"/>
                      <a:pt x="22" y="10"/>
                      <a:pt x="22" y="10"/>
                    </a:cubicBezTo>
                    <a:cubicBezTo>
                      <a:pt x="18" y="10"/>
                      <a:pt x="14" y="9"/>
                      <a:pt x="11" y="8"/>
                    </a:cubicBezTo>
                    <a:cubicBezTo>
                      <a:pt x="7" y="7"/>
                      <a:pt x="3" y="4"/>
                      <a:pt x="1" y="2"/>
                    </a:cubicBezTo>
                    <a:close/>
                    <a:moveTo>
                      <a:pt x="3" y="0"/>
                    </a:moveTo>
                    <a:cubicBezTo>
                      <a:pt x="2" y="1"/>
                      <a:pt x="2" y="1"/>
                      <a:pt x="2" y="1"/>
                    </a:cubicBezTo>
                    <a:cubicBezTo>
                      <a:pt x="6" y="1"/>
                      <a:pt x="12" y="4"/>
                      <a:pt x="15" y="5"/>
                    </a:cubicBezTo>
                    <a:cubicBezTo>
                      <a:pt x="16" y="5"/>
                      <a:pt x="18" y="5"/>
                      <a:pt x="19" y="5"/>
                    </a:cubicBezTo>
                    <a:cubicBezTo>
                      <a:pt x="20" y="5"/>
                      <a:pt x="20" y="5"/>
                      <a:pt x="21" y="5"/>
                    </a:cubicBezTo>
                    <a:cubicBezTo>
                      <a:pt x="20" y="4"/>
                      <a:pt x="20" y="4"/>
                      <a:pt x="20" y="4"/>
                    </a:cubicBezTo>
                    <a:cubicBezTo>
                      <a:pt x="18" y="4"/>
                      <a:pt x="15" y="4"/>
                      <a:pt x="12" y="3"/>
                    </a:cubicBezTo>
                    <a:cubicBezTo>
                      <a:pt x="9" y="2"/>
                      <a:pt x="5"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3" name="Freeform 6788">
                <a:extLst>
                  <a:ext uri="{FF2B5EF4-FFF2-40B4-BE49-F238E27FC236}">
                    <a16:creationId xmlns:a16="http://schemas.microsoft.com/office/drawing/2014/main" id="{3B69DFD7-9A23-4373-B4AB-901F878AC78E}"/>
                  </a:ext>
                </a:extLst>
              </p:cNvPr>
              <p:cNvSpPr>
                <a:spLocks noEditPoints="1"/>
              </p:cNvSpPr>
              <p:nvPr/>
            </p:nvSpPr>
            <p:spPr bwMode="auto">
              <a:xfrm>
                <a:off x="6429376" y="3248025"/>
                <a:ext cx="26988" cy="14288"/>
              </a:xfrm>
              <a:custGeom>
                <a:avLst/>
                <a:gdLst>
                  <a:gd name="T0" fmla="*/ 0 w 22"/>
                  <a:gd name="T1" fmla="*/ 3 h 12"/>
                  <a:gd name="T2" fmla="*/ 0 w 22"/>
                  <a:gd name="T3" fmla="*/ 4 h 12"/>
                  <a:gd name="T4" fmla="*/ 7 w 22"/>
                  <a:gd name="T5" fmla="*/ 8 h 12"/>
                  <a:gd name="T6" fmla="*/ 21 w 22"/>
                  <a:gd name="T7" fmla="*/ 12 h 12"/>
                  <a:gd name="T8" fmla="*/ 22 w 22"/>
                  <a:gd name="T9" fmla="*/ 11 h 12"/>
                  <a:gd name="T10" fmla="*/ 8 w 22"/>
                  <a:gd name="T11" fmla="*/ 8 h 12"/>
                  <a:gd name="T12" fmla="*/ 0 w 22"/>
                  <a:gd name="T13" fmla="*/ 3 h 12"/>
                  <a:gd name="T14" fmla="*/ 3 w 22"/>
                  <a:gd name="T15" fmla="*/ 0 h 12"/>
                  <a:gd name="T16" fmla="*/ 3 w 22"/>
                  <a:gd name="T17" fmla="*/ 0 h 12"/>
                  <a:gd name="T18" fmla="*/ 12 w 22"/>
                  <a:gd name="T19" fmla="*/ 3 h 12"/>
                  <a:gd name="T20" fmla="*/ 20 w 22"/>
                  <a:gd name="T21" fmla="*/ 4 h 12"/>
                  <a:gd name="T22" fmla="*/ 20 w 22"/>
                  <a:gd name="T23" fmla="*/ 4 h 12"/>
                  <a:gd name="T24" fmla="*/ 12 w 22"/>
                  <a:gd name="T25" fmla="*/ 2 h 12"/>
                  <a:gd name="T26" fmla="*/ 3 w 2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2">
                    <a:moveTo>
                      <a:pt x="0" y="3"/>
                    </a:moveTo>
                    <a:cubicBezTo>
                      <a:pt x="0" y="4"/>
                      <a:pt x="0" y="4"/>
                      <a:pt x="0" y="4"/>
                    </a:cubicBezTo>
                    <a:cubicBezTo>
                      <a:pt x="1" y="5"/>
                      <a:pt x="3" y="7"/>
                      <a:pt x="7" y="8"/>
                    </a:cubicBezTo>
                    <a:cubicBezTo>
                      <a:pt x="12" y="10"/>
                      <a:pt x="17" y="11"/>
                      <a:pt x="21" y="12"/>
                    </a:cubicBezTo>
                    <a:cubicBezTo>
                      <a:pt x="22" y="11"/>
                      <a:pt x="22" y="11"/>
                      <a:pt x="22" y="11"/>
                    </a:cubicBezTo>
                    <a:cubicBezTo>
                      <a:pt x="17" y="11"/>
                      <a:pt x="12" y="10"/>
                      <a:pt x="8" y="8"/>
                    </a:cubicBezTo>
                    <a:cubicBezTo>
                      <a:pt x="4" y="6"/>
                      <a:pt x="1" y="5"/>
                      <a:pt x="0" y="3"/>
                    </a:cubicBezTo>
                    <a:close/>
                    <a:moveTo>
                      <a:pt x="3" y="0"/>
                    </a:moveTo>
                    <a:cubicBezTo>
                      <a:pt x="3" y="0"/>
                      <a:pt x="3" y="0"/>
                      <a:pt x="3" y="0"/>
                    </a:cubicBezTo>
                    <a:cubicBezTo>
                      <a:pt x="5" y="1"/>
                      <a:pt x="9" y="2"/>
                      <a:pt x="12" y="3"/>
                    </a:cubicBezTo>
                    <a:cubicBezTo>
                      <a:pt x="15" y="4"/>
                      <a:pt x="18" y="4"/>
                      <a:pt x="20" y="4"/>
                    </a:cubicBezTo>
                    <a:cubicBezTo>
                      <a:pt x="20" y="4"/>
                      <a:pt x="20" y="4"/>
                      <a:pt x="20" y="4"/>
                    </a:cubicBezTo>
                    <a:cubicBezTo>
                      <a:pt x="18" y="4"/>
                      <a:pt x="15" y="4"/>
                      <a:pt x="12" y="2"/>
                    </a:cubicBezTo>
                    <a:cubicBezTo>
                      <a:pt x="9"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4" name="Freeform 6789">
                <a:extLst>
                  <a:ext uri="{FF2B5EF4-FFF2-40B4-BE49-F238E27FC236}">
                    <a16:creationId xmlns:a16="http://schemas.microsoft.com/office/drawing/2014/main" id="{F5A49245-4D76-4D8C-9067-FF54654E7B78}"/>
                  </a:ext>
                </a:extLst>
              </p:cNvPr>
              <p:cNvSpPr/>
              <p:nvPr/>
            </p:nvSpPr>
            <p:spPr bwMode="auto">
              <a:xfrm>
                <a:off x="6480176" y="3249613"/>
                <a:ext cx="23813" cy="7938"/>
              </a:xfrm>
              <a:custGeom>
                <a:avLst/>
                <a:gdLst>
                  <a:gd name="T0" fmla="*/ 17 w 20"/>
                  <a:gd name="T1" fmla="*/ 0 h 7"/>
                  <a:gd name="T2" fmla="*/ 12 w 20"/>
                  <a:gd name="T3" fmla="*/ 3 h 7"/>
                  <a:gd name="T4" fmla="*/ 1 w 20"/>
                  <a:gd name="T5" fmla="*/ 6 h 7"/>
                  <a:gd name="T6" fmla="*/ 0 w 20"/>
                  <a:gd name="T7" fmla="*/ 7 h 7"/>
                  <a:gd name="T8" fmla="*/ 1 w 20"/>
                  <a:gd name="T9" fmla="*/ 7 h 7"/>
                  <a:gd name="T10" fmla="*/ 13 w 20"/>
                  <a:gd name="T11" fmla="*/ 4 h 7"/>
                  <a:gd name="T12" fmla="*/ 18 w 20"/>
                  <a:gd name="T13" fmla="*/ 1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3"/>
                    </a:cubicBezTo>
                    <a:cubicBezTo>
                      <a:pt x="7" y="4"/>
                      <a:pt x="3" y="5"/>
                      <a:pt x="1" y="6"/>
                    </a:cubicBezTo>
                    <a:cubicBezTo>
                      <a:pt x="0" y="7"/>
                      <a:pt x="0" y="7"/>
                      <a:pt x="0" y="7"/>
                    </a:cubicBezTo>
                    <a:cubicBezTo>
                      <a:pt x="1" y="7"/>
                      <a:pt x="1" y="7"/>
                      <a:pt x="1" y="7"/>
                    </a:cubicBezTo>
                    <a:cubicBezTo>
                      <a:pt x="1" y="7"/>
                      <a:pt x="10" y="6"/>
                      <a:pt x="13" y="4"/>
                    </a:cubicBezTo>
                    <a:cubicBezTo>
                      <a:pt x="16" y="3"/>
                      <a:pt x="20" y="1"/>
                      <a:pt x="18"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5" name="Freeform 6790">
                <a:extLst>
                  <a:ext uri="{FF2B5EF4-FFF2-40B4-BE49-F238E27FC236}">
                    <a16:creationId xmlns:a16="http://schemas.microsoft.com/office/drawing/2014/main" id="{60D00B2F-B1E7-4930-853E-6F5FCB73108F}"/>
                  </a:ext>
                </a:extLst>
              </p:cNvPr>
              <p:cNvSpPr/>
              <p:nvPr/>
            </p:nvSpPr>
            <p:spPr bwMode="auto">
              <a:xfrm>
                <a:off x="6435726" y="3251200"/>
                <a:ext cx="22225" cy="6350"/>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0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0"/>
                      <a:pt x="2" y="2"/>
                    </a:cubicBezTo>
                    <a:cubicBezTo>
                      <a:pt x="5" y="4"/>
                      <a:pt x="8" y="5"/>
                      <a:pt x="9" y="5"/>
                    </a:cubicBezTo>
                    <a:cubicBezTo>
                      <a:pt x="9" y="5"/>
                      <a:pt x="9" y="5"/>
                      <a:pt x="9" y="5"/>
                    </a:cubicBezTo>
                    <a:cubicBezTo>
                      <a:pt x="14" y="6"/>
                      <a:pt x="16" y="6"/>
                      <a:pt x="17" y="6"/>
                    </a:cubicBezTo>
                    <a:cubicBezTo>
                      <a:pt x="18" y="6"/>
                      <a:pt x="18" y="6"/>
                      <a:pt x="18" y="6"/>
                    </a:cubicBezTo>
                    <a:cubicBezTo>
                      <a:pt x="18" y="6"/>
                      <a:pt x="18" y="6"/>
                      <a:pt x="18" y="6"/>
                    </a:cubicBezTo>
                    <a:cubicBezTo>
                      <a:pt x="17" y="5"/>
                      <a:pt x="16" y="5"/>
                      <a:pt x="16" y="5"/>
                    </a:cubicBezTo>
                    <a:cubicBezTo>
                      <a:pt x="8" y="3"/>
                      <a:pt x="5" y="2"/>
                      <a:pt x="3" y="0"/>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6" name="Freeform 6791">
                <a:extLst>
                  <a:ext uri="{FF2B5EF4-FFF2-40B4-BE49-F238E27FC236}">
                    <a16:creationId xmlns:a16="http://schemas.microsoft.com/office/drawing/2014/main" id="{8D3C708C-7C55-4A51-9AC7-FCF4698ACFE9}"/>
                  </a:ext>
                </a:extLst>
              </p:cNvPr>
              <p:cNvSpPr/>
              <p:nvPr/>
            </p:nvSpPr>
            <p:spPr bwMode="auto">
              <a:xfrm>
                <a:off x="6453188" y="3248025"/>
                <a:ext cx="33338" cy="20638"/>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7">
                    <a:moveTo>
                      <a:pt x="17" y="1"/>
                    </a:moveTo>
                    <a:cubicBezTo>
                      <a:pt x="15" y="1"/>
                      <a:pt x="12" y="1"/>
                      <a:pt x="10" y="1"/>
                    </a:cubicBezTo>
                    <a:cubicBezTo>
                      <a:pt x="5" y="1"/>
                      <a:pt x="2" y="0"/>
                      <a:pt x="2" y="2"/>
                    </a:cubicBezTo>
                    <a:cubicBezTo>
                      <a:pt x="2" y="5"/>
                      <a:pt x="6" y="5"/>
                      <a:pt x="4" y="8"/>
                    </a:cubicBezTo>
                    <a:cubicBezTo>
                      <a:pt x="3" y="11"/>
                      <a:pt x="0" y="14"/>
                      <a:pt x="3" y="15"/>
                    </a:cubicBezTo>
                    <a:cubicBezTo>
                      <a:pt x="4" y="16"/>
                      <a:pt x="6" y="15"/>
                      <a:pt x="9" y="15"/>
                    </a:cubicBezTo>
                    <a:cubicBezTo>
                      <a:pt x="11" y="15"/>
                      <a:pt x="13" y="15"/>
                      <a:pt x="16" y="15"/>
                    </a:cubicBezTo>
                    <a:cubicBezTo>
                      <a:pt x="22" y="15"/>
                      <a:pt x="27" y="17"/>
                      <a:pt x="25" y="13"/>
                    </a:cubicBezTo>
                    <a:cubicBezTo>
                      <a:pt x="24" y="9"/>
                      <a:pt x="21" y="8"/>
                      <a:pt x="24" y="6"/>
                    </a:cubicBezTo>
                    <a:cubicBezTo>
                      <a:pt x="29" y="1"/>
                      <a:pt x="25" y="1"/>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7" name="Freeform 6792">
                <a:extLst>
                  <a:ext uri="{FF2B5EF4-FFF2-40B4-BE49-F238E27FC236}">
                    <a16:creationId xmlns:a16="http://schemas.microsoft.com/office/drawing/2014/main" id="{E4E9FAF9-0616-41C7-A527-5CB666940CEF}"/>
                  </a:ext>
                </a:extLst>
              </p:cNvPr>
              <p:cNvSpPr>
                <a:spLocks noEditPoints="1"/>
              </p:cNvSpPr>
              <p:nvPr/>
            </p:nvSpPr>
            <p:spPr bwMode="auto">
              <a:xfrm>
                <a:off x="6453188" y="3248025"/>
                <a:ext cx="31750" cy="19050"/>
              </a:xfrm>
              <a:custGeom>
                <a:avLst/>
                <a:gdLst>
                  <a:gd name="T0" fmla="*/ 15 w 26"/>
                  <a:gd name="T1" fmla="*/ 16 h 16"/>
                  <a:gd name="T2" fmla="*/ 13 w 26"/>
                  <a:gd name="T3" fmla="*/ 16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6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2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2"/>
                      <a:pt x="2" y="10"/>
                      <a:pt x="3" y="8"/>
                    </a:cubicBezTo>
                    <a:cubicBezTo>
                      <a:pt x="3" y="8"/>
                      <a:pt x="3" y="7"/>
                      <a:pt x="3" y="7"/>
                    </a:cubicBezTo>
                    <a:cubicBezTo>
                      <a:pt x="3" y="6"/>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4"/>
                      <a:pt x="25" y="5"/>
                      <a:pt x="23" y="6"/>
                    </a:cubicBezTo>
                    <a:cubicBezTo>
                      <a:pt x="23" y="7"/>
                      <a:pt x="22" y="7"/>
                      <a:pt x="22" y="8"/>
                    </a:cubicBezTo>
                    <a:cubicBezTo>
                      <a:pt x="22" y="9"/>
                      <a:pt x="24" y="10"/>
                      <a:pt x="25" y="13"/>
                    </a:cubicBezTo>
                    <a:cubicBezTo>
                      <a:pt x="25" y="14"/>
                      <a:pt x="25" y="14"/>
                      <a:pt x="25" y="14"/>
                    </a:cubicBezTo>
                    <a:cubicBezTo>
                      <a:pt x="25" y="15"/>
                      <a:pt x="25" y="16"/>
                      <a:pt x="24" y="16"/>
                    </a:cubicBezTo>
                    <a:cubicBezTo>
                      <a:pt x="24" y="16"/>
                      <a:pt x="23" y="16"/>
                      <a:pt x="22" y="16"/>
                    </a:cubicBezTo>
                    <a:cubicBezTo>
                      <a:pt x="20" y="16"/>
                      <a:pt x="18" y="16"/>
                      <a:pt x="15" y="16"/>
                    </a:cubicBezTo>
                    <a:close/>
                    <a:moveTo>
                      <a:pt x="15" y="14"/>
                    </a:moveTo>
                    <a:cubicBezTo>
                      <a:pt x="18" y="15"/>
                      <a:pt x="21" y="15"/>
                      <a:pt x="22" y="15"/>
                    </a:cubicBezTo>
                    <a:cubicBezTo>
                      <a:pt x="24" y="15"/>
                      <a:pt x="24" y="15"/>
                      <a:pt x="24" y="14"/>
                    </a:cubicBezTo>
                    <a:cubicBezTo>
                      <a:pt x="24" y="14"/>
                      <a:pt x="24" y="14"/>
                      <a:pt x="24" y="13"/>
                    </a:cubicBezTo>
                    <a:cubicBezTo>
                      <a:pt x="23" y="11"/>
                      <a:pt x="21" y="10"/>
                      <a:pt x="21" y="8"/>
                    </a:cubicBezTo>
                    <a:cubicBezTo>
                      <a:pt x="21" y="7"/>
                      <a:pt x="21" y="6"/>
                      <a:pt x="22" y="5"/>
                    </a:cubicBezTo>
                    <a:cubicBezTo>
                      <a:pt x="24" y="4"/>
                      <a:pt x="25" y="3"/>
                      <a:pt x="25" y="2"/>
                    </a:cubicBezTo>
                    <a:cubicBezTo>
                      <a:pt x="25" y="2"/>
                      <a:pt x="24" y="2"/>
                      <a:pt x="24" y="2"/>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2"/>
                      <a:pt x="1" y="2"/>
                      <a:pt x="1" y="2"/>
                    </a:cubicBezTo>
                    <a:cubicBezTo>
                      <a:pt x="1" y="2"/>
                      <a:pt x="1" y="2"/>
                      <a:pt x="1" y="2"/>
                    </a:cubicBezTo>
                    <a:cubicBezTo>
                      <a:pt x="1" y="4"/>
                      <a:pt x="4" y="4"/>
                      <a:pt x="4" y="7"/>
                    </a:cubicBezTo>
                    <a:cubicBezTo>
                      <a:pt x="4" y="7"/>
                      <a:pt x="4" y="8"/>
                      <a:pt x="4" y="8"/>
                    </a:cubicBezTo>
                    <a:cubicBezTo>
                      <a:pt x="3" y="11"/>
                      <a:pt x="1" y="13"/>
                      <a:pt x="2" y="14"/>
                    </a:cubicBezTo>
                    <a:cubicBezTo>
                      <a:pt x="2" y="14"/>
                      <a:pt x="2" y="15"/>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8" name="Freeform 6793">
                <a:extLst>
                  <a:ext uri="{FF2B5EF4-FFF2-40B4-BE49-F238E27FC236}">
                    <a16:creationId xmlns:a16="http://schemas.microsoft.com/office/drawing/2014/main" id="{1EEBFA7F-6604-4C22-8FB7-01C1DDDB7874}"/>
                  </a:ext>
                </a:extLst>
              </p:cNvPr>
              <p:cNvSpPr>
                <a:spLocks noEditPoints="1"/>
              </p:cNvSpPr>
              <p:nvPr/>
            </p:nvSpPr>
            <p:spPr bwMode="auto">
              <a:xfrm>
                <a:off x="6454776" y="3249613"/>
                <a:ext cx="28575" cy="17463"/>
              </a:xfrm>
              <a:custGeom>
                <a:avLst/>
                <a:gdLst>
                  <a:gd name="T0" fmla="*/ 5 w 24"/>
                  <a:gd name="T1" fmla="*/ 12 h 14"/>
                  <a:gd name="T2" fmla="*/ 3 w 24"/>
                  <a:gd name="T3" fmla="*/ 10 h 14"/>
                  <a:gd name="T4" fmla="*/ 7 w 24"/>
                  <a:gd name="T5" fmla="*/ 6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4 h 14"/>
                  <a:gd name="T50" fmla="*/ 1 w 24"/>
                  <a:gd name="T51" fmla="*/ 14 h 14"/>
                  <a:gd name="T52" fmla="*/ 2 w 24"/>
                  <a:gd name="T53" fmla="*/ 13 h 14"/>
                  <a:gd name="T54" fmla="*/ 10 w 24"/>
                  <a:gd name="T55" fmla="*/ 13 h 14"/>
                  <a:gd name="T56" fmla="*/ 21 w 24"/>
                  <a:gd name="T57" fmla="*/ 13 h 14"/>
                  <a:gd name="T58" fmla="*/ 22 w 24"/>
                  <a:gd name="T59" fmla="*/ 14 h 14"/>
                  <a:gd name="T60" fmla="*/ 23 w 24"/>
                  <a:gd name="T61" fmla="*/ 13 h 14"/>
                  <a:gd name="T62" fmla="*/ 23 w 24"/>
                  <a:gd name="T63" fmla="*/ 12 h 14"/>
                  <a:gd name="T64" fmla="*/ 20 w 24"/>
                  <a:gd name="T65" fmla="*/ 7 h 14"/>
                  <a:gd name="T66" fmla="*/ 21 w 24"/>
                  <a:gd name="T67" fmla="*/ 4 h 14"/>
                  <a:gd name="T68" fmla="*/ 24 w 24"/>
                  <a:gd name="T69" fmla="*/ 1 h 14"/>
                  <a:gd name="T70" fmla="*/ 23 w 24"/>
                  <a:gd name="T71" fmla="*/ 1 h 14"/>
                  <a:gd name="T72" fmla="*/ 20 w 24"/>
                  <a:gd name="T73" fmla="*/ 0 h 14"/>
                  <a:gd name="T74" fmla="*/ 17 w 24"/>
                  <a:gd name="T75" fmla="*/ 1 h 14"/>
                  <a:gd name="T76" fmla="*/ 14 w 24"/>
                  <a:gd name="T77" fmla="*/ 0 h 14"/>
                  <a:gd name="T78" fmla="*/ 13 w 24"/>
                  <a:gd name="T79" fmla="*/ 0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2"/>
                      <a:pt x="3" y="10"/>
                    </a:cubicBezTo>
                    <a:cubicBezTo>
                      <a:pt x="3" y="7"/>
                      <a:pt x="10" y="6"/>
                      <a:pt x="7" y="6"/>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8"/>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0"/>
                    </a:cubicBezTo>
                    <a:cubicBezTo>
                      <a:pt x="0" y="1"/>
                      <a:pt x="0" y="1"/>
                      <a:pt x="0" y="1"/>
                    </a:cubicBezTo>
                    <a:cubicBezTo>
                      <a:pt x="0" y="1"/>
                      <a:pt x="0" y="1"/>
                      <a:pt x="0" y="1"/>
                    </a:cubicBezTo>
                    <a:cubicBezTo>
                      <a:pt x="0" y="3"/>
                      <a:pt x="3" y="3"/>
                      <a:pt x="3" y="6"/>
                    </a:cubicBezTo>
                    <a:cubicBezTo>
                      <a:pt x="3" y="6"/>
                      <a:pt x="3" y="7"/>
                      <a:pt x="3" y="7"/>
                    </a:cubicBezTo>
                    <a:cubicBezTo>
                      <a:pt x="2" y="10"/>
                      <a:pt x="0" y="12"/>
                      <a:pt x="1" y="13"/>
                    </a:cubicBezTo>
                    <a:cubicBezTo>
                      <a:pt x="1" y="13"/>
                      <a:pt x="1" y="14"/>
                      <a:pt x="1" y="14"/>
                    </a:cubicBezTo>
                    <a:cubicBezTo>
                      <a:pt x="1" y="14"/>
                      <a:pt x="1" y="14"/>
                      <a:pt x="1" y="14"/>
                    </a:cubicBezTo>
                    <a:cubicBezTo>
                      <a:pt x="2" y="13"/>
                      <a:pt x="2" y="13"/>
                      <a:pt x="2" y="13"/>
                    </a:cubicBezTo>
                    <a:cubicBezTo>
                      <a:pt x="3" y="13"/>
                      <a:pt x="6" y="13"/>
                      <a:pt x="10" y="13"/>
                    </a:cubicBezTo>
                    <a:cubicBezTo>
                      <a:pt x="14" y="13"/>
                      <a:pt x="20" y="13"/>
                      <a:pt x="21" y="13"/>
                    </a:cubicBezTo>
                    <a:cubicBezTo>
                      <a:pt x="22" y="13"/>
                      <a:pt x="22" y="14"/>
                      <a:pt x="22" y="14"/>
                    </a:cubicBezTo>
                    <a:cubicBezTo>
                      <a:pt x="23" y="14"/>
                      <a:pt x="23" y="14"/>
                      <a:pt x="23" y="13"/>
                    </a:cubicBezTo>
                    <a:cubicBezTo>
                      <a:pt x="23" y="13"/>
                      <a:pt x="23" y="13"/>
                      <a:pt x="23" y="12"/>
                    </a:cubicBezTo>
                    <a:cubicBezTo>
                      <a:pt x="22" y="10"/>
                      <a:pt x="20" y="9"/>
                      <a:pt x="20" y="7"/>
                    </a:cubicBezTo>
                    <a:cubicBezTo>
                      <a:pt x="20" y="6"/>
                      <a:pt x="20" y="5"/>
                      <a:pt x="21" y="4"/>
                    </a:cubicBezTo>
                    <a:cubicBezTo>
                      <a:pt x="23" y="3"/>
                      <a:pt x="24" y="2"/>
                      <a:pt x="24" y="1"/>
                    </a:cubicBezTo>
                    <a:cubicBezTo>
                      <a:pt x="24" y="1"/>
                      <a:pt x="23" y="1"/>
                      <a:pt x="23" y="1"/>
                    </a:cubicBezTo>
                    <a:cubicBezTo>
                      <a:pt x="22" y="1"/>
                      <a:pt x="21" y="0"/>
                      <a:pt x="20" y="0"/>
                    </a:cubicBezTo>
                    <a:cubicBezTo>
                      <a:pt x="20" y="0"/>
                      <a:pt x="18" y="1"/>
                      <a:pt x="17" y="1"/>
                    </a:cubicBezTo>
                    <a:cubicBezTo>
                      <a:pt x="16" y="1"/>
                      <a:pt x="15" y="1"/>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9" name="Freeform 6794">
                <a:extLst>
                  <a:ext uri="{FF2B5EF4-FFF2-40B4-BE49-F238E27FC236}">
                    <a16:creationId xmlns:a16="http://schemas.microsoft.com/office/drawing/2014/main" id="{390D6D4A-4F5C-4A06-8DBB-517341271F41}"/>
                  </a:ext>
                </a:extLst>
              </p:cNvPr>
              <p:cNvSpPr>
                <a:spLocks noEditPoints="1"/>
              </p:cNvSpPr>
              <p:nvPr/>
            </p:nvSpPr>
            <p:spPr bwMode="auto">
              <a:xfrm>
                <a:off x="6453188" y="3249613"/>
                <a:ext cx="31750" cy="17463"/>
              </a:xfrm>
              <a:custGeom>
                <a:avLst/>
                <a:gdLst>
                  <a:gd name="T0" fmla="*/ 24 w 27"/>
                  <a:gd name="T1" fmla="*/ 0 h 15"/>
                  <a:gd name="T2" fmla="*/ 23 w 27"/>
                  <a:gd name="T3" fmla="*/ 0 h 15"/>
                  <a:gd name="T4" fmla="*/ 22 w 27"/>
                  <a:gd name="T5" fmla="*/ 0 h 15"/>
                  <a:gd name="T6" fmla="*/ 25 w 27"/>
                  <a:gd name="T7" fmla="*/ 1 h 15"/>
                  <a:gd name="T8" fmla="*/ 26 w 27"/>
                  <a:gd name="T9" fmla="*/ 1 h 15"/>
                  <a:gd name="T10" fmla="*/ 23 w 27"/>
                  <a:gd name="T11" fmla="*/ 4 h 15"/>
                  <a:gd name="T12" fmla="*/ 22 w 27"/>
                  <a:gd name="T13" fmla="*/ 7 h 15"/>
                  <a:gd name="T14" fmla="*/ 25 w 27"/>
                  <a:gd name="T15" fmla="*/ 12 h 15"/>
                  <a:gd name="T16" fmla="*/ 25 w 27"/>
                  <a:gd name="T17" fmla="*/ 13 h 15"/>
                  <a:gd name="T18" fmla="*/ 24 w 27"/>
                  <a:gd name="T19" fmla="*/ 14 h 15"/>
                  <a:gd name="T20" fmla="*/ 25 w 27"/>
                  <a:gd name="T21" fmla="*/ 15 h 15"/>
                  <a:gd name="T22" fmla="*/ 25 w 27"/>
                  <a:gd name="T23" fmla="*/ 12 h 15"/>
                  <a:gd name="T24" fmla="*/ 24 w 27"/>
                  <a:gd name="T25" fmla="*/ 5 h 15"/>
                  <a:gd name="T26" fmla="*/ 24 w 27"/>
                  <a:gd name="T27" fmla="*/ 0 h 15"/>
                  <a:gd name="T28" fmla="*/ 3 w 27"/>
                  <a:gd name="T29" fmla="*/ 0 h 15"/>
                  <a:gd name="T30" fmla="*/ 2 w 27"/>
                  <a:gd name="T31" fmla="*/ 1 h 15"/>
                  <a:gd name="T32" fmla="*/ 4 w 27"/>
                  <a:gd name="T33" fmla="*/ 7 h 15"/>
                  <a:gd name="T34" fmla="*/ 3 w 27"/>
                  <a:gd name="T35" fmla="*/ 14 h 15"/>
                  <a:gd name="T36" fmla="*/ 3 w 27"/>
                  <a:gd name="T37" fmla="*/ 14 h 15"/>
                  <a:gd name="T38" fmla="*/ 3 w 27"/>
                  <a:gd name="T39" fmla="*/ 14 h 15"/>
                  <a:gd name="T40" fmla="*/ 3 w 27"/>
                  <a:gd name="T41" fmla="*/ 13 h 15"/>
                  <a:gd name="T42" fmla="*/ 5 w 27"/>
                  <a:gd name="T43" fmla="*/ 7 h 15"/>
                  <a:gd name="T44" fmla="*/ 5 w 27"/>
                  <a:gd name="T45" fmla="*/ 6 h 15"/>
                  <a:gd name="T46" fmla="*/ 2 w 27"/>
                  <a:gd name="T47" fmla="*/ 1 h 15"/>
                  <a:gd name="T48" fmla="*/ 2 w 27"/>
                  <a:gd name="T49" fmla="*/ 1 h 15"/>
                  <a:gd name="T50" fmla="*/ 3 w 27"/>
                  <a:gd name="T51" fmla="*/ 0 h 15"/>
                  <a:gd name="T52" fmla="*/ 6 w 27"/>
                  <a:gd name="T53" fmla="*/ 0 h 15"/>
                  <a:gd name="T54" fmla="*/ 15 w 27"/>
                  <a:gd name="T55" fmla="*/ 0 h 15"/>
                  <a:gd name="T56" fmla="*/ 16 w 27"/>
                  <a:gd name="T57" fmla="*/ 0 h 15"/>
                  <a:gd name="T58" fmla="*/ 4 w 27"/>
                  <a:gd name="T59" fmla="*/ 0 h 15"/>
                  <a:gd name="T60" fmla="*/ 3 w 27"/>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15">
                    <a:moveTo>
                      <a:pt x="24" y="0"/>
                    </a:moveTo>
                    <a:cubicBezTo>
                      <a:pt x="23" y="0"/>
                      <a:pt x="23" y="0"/>
                      <a:pt x="23" y="0"/>
                    </a:cubicBezTo>
                    <a:cubicBezTo>
                      <a:pt x="23" y="0"/>
                      <a:pt x="23" y="0"/>
                      <a:pt x="22" y="0"/>
                    </a:cubicBezTo>
                    <a:cubicBezTo>
                      <a:pt x="23" y="0"/>
                      <a:pt x="24" y="1"/>
                      <a:pt x="25" y="1"/>
                    </a:cubicBezTo>
                    <a:cubicBezTo>
                      <a:pt x="25" y="1"/>
                      <a:pt x="26" y="1"/>
                      <a:pt x="26" y="1"/>
                    </a:cubicBezTo>
                    <a:cubicBezTo>
                      <a:pt x="26" y="2"/>
                      <a:pt x="25" y="3"/>
                      <a:pt x="23" y="4"/>
                    </a:cubicBezTo>
                    <a:cubicBezTo>
                      <a:pt x="22" y="5"/>
                      <a:pt x="22" y="6"/>
                      <a:pt x="22" y="7"/>
                    </a:cubicBezTo>
                    <a:cubicBezTo>
                      <a:pt x="22" y="9"/>
                      <a:pt x="24" y="10"/>
                      <a:pt x="25" y="12"/>
                    </a:cubicBezTo>
                    <a:cubicBezTo>
                      <a:pt x="25" y="13"/>
                      <a:pt x="25" y="13"/>
                      <a:pt x="25" y="13"/>
                    </a:cubicBezTo>
                    <a:cubicBezTo>
                      <a:pt x="25" y="14"/>
                      <a:pt x="25" y="14"/>
                      <a:pt x="24" y="14"/>
                    </a:cubicBezTo>
                    <a:cubicBezTo>
                      <a:pt x="25" y="15"/>
                      <a:pt x="25" y="15"/>
                      <a:pt x="25" y="15"/>
                    </a:cubicBezTo>
                    <a:cubicBezTo>
                      <a:pt x="26" y="14"/>
                      <a:pt x="26" y="14"/>
                      <a:pt x="25" y="12"/>
                    </a:cubicBezTo>
                    <a:cubicBezTo>
                      <a:pt x="24" y="8"/>
                      <a:pt x="21" y="7"/>
                      <a:pt x="24" y="5"/>
                    </a:cubicBezTo>
                    <a:cubicBezTo>
                      <a:pt x="27" y="2"/>
                      <a:pt x="27" y="0"/>
                      <a:pt x="24" y="0"/>
                    </a:cubicBezTo>
                    <a:close/>
                    <a:moveTo>
                      <a:pt x="3" y="0"/>
                    </a:moveTo>
                    <a:cubicBezTo>
                      <a:pt x="2" y="0"/>
                      <a:pt x="2" y="0"/>
                      <a:pt x="2" y="1"/>
                    </a:cubicBezTo>
                    <a:cubicBezTo>
                      <a:pt x="2" y="4"/>
                      <a:pt x="6" y="4"/>
                      <a:pt x="4" y="7"/>
                    </a:cubicBezTo>
                    <a:cubicBezTo>
                      <a:pt x="3" y="10"/>
                      <a:pt x="0" y="13"/>
                      <a:pt x="3" y="14"/>
                    </a:cubicBezTo>
                    <a:cubicBezTo>
                      <a:pt x="3" y="14"/>
                      <a:pt x="3" y="14"/>
                      <a:pt x="3" y="14"/>
                    </a:cubicBezTo>
                    <a:cubicBezTo>
                      <a:pt x="3" y="14"/>
                      <a:pt x="3" y="14"/>
                      <a:pt x="3" y="14"/>
                    </a:cubicBezTo>
                    <a:cubicBezTo>
                      <a:pt x="3" y="14"/>
                      <a:pt x="3" y="13"/>
                      <a:pt x="3" y="13"/>
                    </a:cubicBezTo>
                    <a:cubicBezTo>
                      <a:pt x="2" y="12"/>
                      <a:pt x="4" y="10"/>
                      <a:pt x="5" y="7"/>
                    </a:cubicBezTo>
                    <a:cubicBezTo>
                      <a:pt x="5" y="7"/>
                      <a:pt x="5" y="6"/>
                      <a:pt x="5" y="6"/>
                    </a:cubicBezTo>
                    <a:cubicBezTo>
                      <a:pt x="5" y="3"/>
                      <a:pt x="2" y="3"/>
                      <a:pt x="2" y="1"/>
                    </a:cubicBezTo>
                    <a:cubicBezTo>
                      <a:pt x="2" y="1"/>
                      <a:pt x="2" y="1"/>
                      <a:pt x="2" y="1"/>
                    </a:cubicBezTo>
                    <a:cubicBezTo>
                      <a:pt x="2" y="1"/>
                      <a:pt x="2" y="1"/>
                      <a:pt x="3" y="0"/>
                    </a:cubicBezTo>
                    <a:cubicBezTo>
                      <a:pt x="4" y="0"/>
                      <a:pt x="5" y="0"/>
                      <a:pt x="6" y="0"/>
                    </a:cubicBezTo>
                    <a:cubicBezTo>
                      <a:pt x="8" y="0"/>
                      <a:pt x="12" y="0"/>
                      <a:pt x="15" y="0"/>
                    </a:cubicBezTo>
                    <a:cubicBezTo>
                      <a:pt x="15" y="0"/>
                      <a:pt x="16" y="0"/>
                      <a:pt x="16" y="0"/>
                    </a:cubicBezTo>
                    <a:cubicBezTo>
                      <a:pt x="11" y="0"/>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0" name="Freeform 6795">
                <a:extLst>
                  <a:ext uri="{FF2B5EF4-FFF2-40B4-BE49-F238E27FC236}">
                    <a16:creationId xmlns:a16="http://schemas.microsoft.com/office/drawing/2014/main" id="{7000CC0C-DAFE-4BD1-8916-24BBAB4D623A}"/>
                  </a:ext>
                </a:extLst>
              </p:cNvPr>
              <p:cNvSpPr/>
              <p:nvPr/>
            </p:nvSpPr>
            <p:spPr bwMode="auto">
              <a:xfrm>
                <a:off x="6459538" y="3252788"/>
                <a:ext cx="17463" cy="11113"/>
              </a:xfrm>
              <a:custGeom>
                <a:avLst/>
                <a:gdLst>
                  <a:gd name="T0" fmla="*/ 12 w 15"/>
                  <a:gd name="T1" fmla="*/ 7 h 10"/>
                  <a:gd name="T2" fmla="*/ 10 w 15"/>
                  <a:gd name="T3" fmla="*/ 5 h 10"/>
                  <a:gd name="T4" fmla="*/ 11 w 15"/>
                  <a:gd name="T5" fmla="*/ 3 h 10"/>
                  <a:gd name="T6" fmla="*/ 12 w 15"/>
                  <a:gd name="T7" fmla="*/ 2 h 10"/>
                  <a:gd name="T8" fmla="*/ 12 w 15"/>
                  <a:gd name="T9" fmla="*/ 2 h 10"/>
                  <a:gd name="T10" fmla="*/ 12 w 15"/>
                  <a:gd name="T11" fmla="*/ 1 h 10"/>
                  <a:gd name="T12" fmla="*/ 7 w 15"/>
                  <a:gd name="T13" fmla="*/ 1 h 10"/>
                  <a:gd name="T14" fmla="*/ 5 w 15"/>
                  <a:gd name="T15" fmla="*/ 1 h 10"/>
                  <a:gd name="T16" fmla="*/ 3 w 15"/>
                  <a:gd name="T17" fmla="*/ 1 h 10"/>
                  <a:gd name="T18" fmla="*/ 2 w 15"/>
                  <a:gd name="T19" fmla="*/ 1 h 10"/>
                  <a:gd name="T20" fmla="*/ 3 w 15"/>
                  <a:gd name="T21" fmla="*/ 2 h 10"/>
                  <a:gd name="T22" fmla="*/ 6 w 15"/>
                  <a:gd name="T23" fmla="*/ 5 h 10"/>
                  <a:gd name="T24" fmla="*/ 6 w 15"/>
                  <a:gd name="T25" fmla="*/ 6 h 10"/>
                  <a:gd name="T26" fmla="*/ 4 w 15"/>
                  <a:gd name="T27" fmla="*/ 6 h 10"/>
                  <a:gd name="T28" fmla="*/ 2 w 15"/>
                  <a:gd name="T29" fmla="*/ 7 h 10"/>
                  <a:gd name="T30" fmla="*/ 2 w 15"/>
                  <a:gd name="T31" fmla="*/ 9 h 10"/>
                  <a:gd name="T32" fmla="*/ 9 w 15"/>
                  <a:gd name="T33" fmla="*/ 9 h 10"/>
                  <a:gd name="T34" fmla="*/ 15 w 15"/>
                  <a:gd name="T35" fmla="*/ 9 h 10"/>
                  <a:gd name="T36" fmla="*/ 13 w 15"/>
                  <a:gd name="T37" fmla="*/ 7 h 10"/>
                  <a:gd name="T38" fmla="*/ 12 w 15"/>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7"/>
                    </a:moveTo>
                    <a:cubicBezTo>
                      <a:pt x="11" y="6"/>
                      <a:pt x="11" y="6"/>
                      <a:pt x="10" y="5"/>
                    </a:cubicBezTo>
                    <a:cubicBezTo>
                      <a:pt x="9" y="4"/>
                      <a:pt x="10" y="3"/>
                      <a:pt x="11" y="3"/>
                    </a:cubicBezTo>
                    <a:cubicBezTo>
                      <a:pt x="12" y="2"/>
                      <a:pt x="12" y="2"/>
                      <a:pt x="12" y="2"/>
                    </a:cubicBezTo>
                    <a:cubicBezTo>
                      <a:pt x="12" y="2"/>
                      <a:pt x="12" y="2"/>
                      <a:pt x="12" y="2"/>
                    </a:cubicBezTo>
                    <a:cubicBezTo>
                      <a:pt x="13" y="1"/>
                      <a:pt x="12" y="1"/>
                      <a:pt x="12" y="1"/>
                    </a:cubicBezTo>
                    <a:cubicBezTo>
                      <a:pt x="10" y="0"/>
                      <a:pt x="9" y="0"/>
                      <a:pt x="7" y="1"/>
                    </a:cubicBezTo>
                    <a:cubicBezTo>
                      <a:pt x="6" y="1"/>
                      <a:pt x="6" y="1"/>
                      <a:pt x="5" y="1"/>
                    </a:cubicBezTo>
                    <a:cubicBezTo>
                      <a:pt x="4" y="1"/>
                      <a:pt x="3" y="1"/>
                      <a:pt x="3" y="1"/>
                    </a:cubicBezTo>
                    <a:cubicBezTo>
                      <a:pt x="2" y="1"/>
                      <a:pt x="2" y="1"/>
                      <a:pt x="2" y="1"/>
                    </a:cubicBezTo>
                    <a:cubicBezTo>
                      <a:pt x="2" y="2"/>
                      <a:pt x="3" y="2"/>
                      <a:pt x="3" y="2"/>
                    </a:cubicBezTo>
                    <a:cubicBezTo>
                      <a:pt x="5" y="2"/>
                      <a:pt x="6" y="3"/>
                      <a:pt x="6" y="5"/>
                    </a:cubicBezTo>
                    <a:cubicBezTo>
                      <a:pt x="6" y="5"/>
                      <a:pt x="6" y="6"/>
                      <a:pt x="6" y="6"/>
                    </a:cubicBezTo>
                    <a:cubicBezTo>
                      <a:pt x="5" y="7"/>
                      <a:pt x="4" y="6"/>
                      <a:pt x="4" y="6"/>
                    </a:cubicBezTo>
                    <a:cubicBezTo>
                      <a:pt x="3" y="6"/>
                      <a:pt x="2" y="6"/>
                      <a:pt x="2" y="7"/>
                    </a:cubicBezTo>
                    <a:cubicBezTo>
                      <a:pt x="0" y="8"/>
                      <a:pt x="2" y="9"/>
                      <a:pt x="2" y="9"/>
                    </a:cubicBezTo>
                    <a:cubicBezTo>
                      <a:pt x="4" y="9"/>
                      <a:pt x="6" y="9"/>
                      <a:pt x="9" y="9"/>
                    </a:cubicBezTo>
                    <a:cubicBezTo>
                      <a:pt x="12" y="9"/>
                      <a:pt x="15" y="10"/>
                      <a:pt x="15" y="9"/>
                    </a:cubicBezTo>
                    <a:cubicBezTo>
                      <a:pt x="15" y="8"/>
                      <a:pt x="14" y="7"/>
                      <a:pt x="13" y="7"/>
                    </a:cubicBezTo>
                    <a:lnTo>
                      <a:pt x="12" y="7"/>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1" name="Freeform 6796">
                <a:extLst>
                  <a:ext uri="{FF2B5EF4-FFF2-40B4-BE49-F238E27FC236}">
                    <a16:creationId xmlns:a16="http://schemas.microsoft.com/office/drawing/2014/main" id="{A84717C2-5490-417A-A703-013FD029DCD6}"/>
                  </a:ext>
                </a:extLst>
              </p:cNvPr>
              <p:cNvSpPr/>
              <p:nvPr/>
            </p:nvSpPr>
            <p:spPr bwMode="auto">
              <a:xfrm>
                <a:off x="6454776" y="3244850"/>
                <a:ext cx="26988" cy="6350"/>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2" name="Freeform 6797">
                <a:extLst>
                  <a:ext uri="{FF2B5EF4-FFF2-40B4-BE49-F238E27FC236}">
                    <a16:creationId xmlns:a16="http://schemas.microsoft.com/office/drawing/2014/main" id="{704DC4C1-EBE0-4EA6-8D84-3975C5B5CA27}"/>
                  </a:ext>
                </a:extLst>
              </p:cNvPr>
              <p:cNvSpPr/>
              <p:nvPr/>
            </p:nvSpPr>
            <p:spPr bwMode="auto">
              <a:xfrm>
                <a:off x="6456363" y="3244850"/>
                <a:ext cx="25400" cy="6350"/>
              </a:xfrm>
              <a:custGeom>
                <a:avLst/>
                <a:gdLst>
                  <a:gd name="T0" fmla="*/ 1 w 22"/>
                  <a:gd name="T1" fmla="*/ 4 h 5"/>
                  <a:gd name="T2" fmla="*/ 1 w 22"/>
                  <a:gd name="T3" fmla="*/ 4 h 5"/>
                  <a:gd name="T4" fmla="*/ 1 w 22"/>
                  <a:gd name="T5" fmla="*/ 3 h 5"/>
                  <a:gd name="T6" fmla="*/ 16 w 22"/>
                  <a:gd name="T7" fmla="*/ 4 h 5"/>
                  <a:gd name="T8" fmla="*/ 20 w 22"/>
                  <a:gd name="T9" fmla="*/ 4 h 5"/>
                  <a:gd name="T10" fmla="*/ 21 w 22"/>
                  <a:gd name="T11" fmla="*/ 3 h 5"/>
                  <a:gd name="T12" fmla="*/ 20 w 22"/>
                  <a:gd name="T13" fmla="*/ 1 h 5"/>
                  <a:gd name="T14" fmla="*/ 9 w 22"/>
                  <a:gd name="T15" fmla="*/ 1 h 5"/>
                  <a:gd name="T16" fmla="*/ 1 w 22"/>
                  <a:gd name="T17" fmla="*/ 1 h 5"/>
                  <a:gd name="T18" fmla="*/ 0 w 22"/>
                  <a:gd name="T19" fmla="*/ 3 h 5"/>
                  <a:gd name="T20" fmla="*/ 1 w 22"/>
                  <a:gd name="T21" fmla="*/ 3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4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3"/>
                      <a:pt x="1" y="3"/>
                      <a:pt x="1" y="3"/>
                    </a:cubicBezTo>
                    <a:cubicBezTo>
                      <a:pt x="2" y="4"/>
                      <a:pt x="11" y="4"/>
                      <a:pt x="16" y="4"/>
                    </a:cubicBezTo>
                    <a:cubicBezTo>
                      <a:pt x="18" y="4"/>
                      <a:pt x="20" y="4"/>
                      <a:pt x="20" y="4"/>
                    </a:cubicBezTo>
                    <a:cubicBezTo>
                      <a:pt x="21" y="4"/>
                      <a:pt x="21" y="3"/>
                      <a:pt x="21" y="3"/>
                    </a:cubicBezTo>
                    <a:cubicBezTo>
                      <a:pt x="21" y="2"/>
                      <a:pt x="21" y="2"/>
                      <a:pt x="20" y="1"/>
                    </a:cubicBezTo>
                    <a:cubicBezTo>
                      <a:pt x="19" y="1"/>
                      <a:pt x="13" y="1"/>
                      <a:pt x="9" y="1"/>
                    </a:cubicBezTo>
                    <a:cubicBezTo>
                      <a:pt x="5" y="1"/>
                      <a:pt x="2" y="1"/>
                      <a:pt x="1" y="1"/>
                    </a:cubicBezTo>
                    <a:cubicBezTo>
                      <a:pt x="0" y="2"/>
                      <a:pt x="0" y="2"/>
                      <a:pt x="0" y="3"/>
                    </a:cubicBezTo>
                    <a:cubicBezTo>
                      <a:pt x="0" y="3"/>
                      <a:pt x="1" y="3"/>
                      <a:pt x="1" y="3"/>
                    </a:cubicBezTo>
                    <a:cubicBezTo>
                      <a:pt x="1" y="4"/>
                      <a:pt x="1" y="4"/>
                      <a:pt x="1" y="4"/>
                    </a:cubicBezTo>
                    <a:cubicBezTo>
                      <a:pt x="1" y="4"/>
                      <a:pt x="1" y="4"/>
                      <a:pt x="1" y="4"/>
                    </a:cubicBezTo>
                    <a:cubicBezTo>
                      <a:pt x="0" y="4"/>
                      <a:pt x="0" y="3"/>
                      <a:pt x="0" y="3"/>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3" name="Freeform 6798">
                <a:extLst>
                  <a:ext uri="{FF2B5EF4-FFF2-40B4-BE49-F238E27FC236}">
                    <a16:creationId xmlns:a16="http://schemas.microsoft.com/office/drawing/2014/main" id="{B257D924-E377-4700-93E4-5D22FE0BE09C}"/>
                  </a:ext>
                </a:extLst>
              </p:cNvPr>
              <p:cNvSpPr>
                <a:spLocks noEditPoints="1"/>
              </p:cNvSpPr>
              <p:nvPr/>
            </p:nvSpPr>
            <p:spPr bwMode="auto">
              <a:xfrm>
                <a:off x="6456363" y="3246438"/>
                <a:ext cx="25400" cy="3175"/>
              </a:xfrm>
              <a:custGeom>
                <a:avLst/>
                <a:gdLst>
                  <a:gd name="T0" fmla="*/ 6 w 21"/>
                  <a:gd name="T1" fmla="*/ 2 h 3"/>
                  <a:gd name="T2" fmla="*/ 2 w 21"/>
                  <a:gd name="T3" fmla="*/ 2 h 3"/>
                  <a:gd name="T4" fmla="*/ 4 w 21"/>
                  <a:gd name="T5" fmla="*/ 0 h 3"/>
                  <a:gd name="T6" fmla="*/ 5 w 21"/>
                  <a:gd name="T7" fmla="*/ 0 h 3"/>
                  <a:gd name="T8" fmla="*/ 13 w 21"/>
                  <a:gd name="T9" fmla="*/ 0 h 3"/>
                  <a:gd name="T10" fmla="*/ 20 w 21"/>
                  <a:gd name="T11" fmla="*/ 1 h 3"/>
                  <a:gd name="T12" fmla="*/ 18 w 21"/>
                  <a:gd name="T13" fmla="*/ 2 h 3"/>
                  <a:gd name="T14" fmla="*/ 13 w 21"/>
                  <a:gd name="T15" fmla="*/ 2 h 3"/>
                  <a:gd name="T16" fmla="*/ 13 w 21"/>
                  <a:gd name="T17" fmla="*/ 2 h 3"/>
                  <a:gd name="T18" fmla="*/ 9 w 21"/>
                  <a:gd name="T19" fmla="*/ 2 h 3"/>
                  <a:gd name="T20" fmla="*/ 6 w 21"/>
                  <a:gd name="T21" fmla="*/ 2 h 3"/>
                  <a:gd name="T22" fmla="*/ 8 w 21"/>
                  <a:gd name="T23" fmla="*/ 0 h 3"/>
                  <a:gd name="T24" fmla="*/ 1 w 21"/>
                  <a:gd name="T25" fmla="*/ 0 h 3"/>
                  <a:gd name="T26" fmla="*/ 0 w 21"/>
                  <a:gd name="T27" fmla="*/ 2 h 3"/>
                  <a:gd name="T28" fmla="*/ 1 w 21"/>
                  <a:gd name="T29" fmla="*/ 2 h 3"/>
                  <a:gd name="T30" fmla="*/ 16 w 21"/>
                  <a:gd name="T31" fmla="*/ 3 h 3"/>
                  <a:gd name="T32" fmla="*/ 16 w 21"/>
                  <a:gd name="T33" fmla="*/ 3 h 3"/>
                  <a:gd name="T34" fmla="*/ 20 w 21"/>
                  <a:gd name="T35" fmla="*/ 3 h 3"/>
                  <a:gd name="T36" fmla="*/ 21 w 21"/>
                  <a:gd name="T37" fmla="*/ 2 h 3"/>
                  <a:gd name="T38" fmla="*/ 20 w 21"/>
                  <a:gd name="T39" fmla="*/ 0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2"/>
                    </a:moveTo>
                    <a:cubicBezTo>
                      <a:pt x="4" y="2"/>
                      <a:pt x="3" y="2"/>
                      <a:pt x="2" y="2"/>
                    </a:cubicBezTo>
                    <a:cubicBezTo>
                      <a:pt x="2" y="2"/>
                      <a:pt x="1" y="0"/>
                      <a:pt x="4" y="0"/>
                    </a:cubicBezTo>
                    <a:cubicBezTo>
                      <a:pt x="4" y="0"/>
                      <a:pt x="5" y="0"/>
                      <a:pt x="5" y="0"/>
                    </a:cubicBezTo>
                    <a:cubicBezTo>
                      <a:pt x="7" y="0"/>
                      <a:pt x="9" y="0"/>
                      <a:pt x="13" y="0"/>
                    </a:cubicBezTo>
                    <a:cubicBezTo>
                      <a:pt x="16" y="0"/>
                      <a:pt x="19" y="0"/>
                      <a:pt x="20" y="1"/>
                    </a:cubicBezTo>
                    <a:cubicBezTo>
                      <a:pt x="20" y="2"/>
                      <a:pt x="20" y="2"/>
                      <a:pt x="18" y="2"/>
                    </a:cubicBezTo>
                    <a:cubicBezTo>
                      <a:pt x="17" y="2"/>
                      <a:pt x="16" y="2"/>
                      <a:pt x="13" y="2"/>
                    </a:cubicBezTo>
                    <a:cubicBezTo>
                      <a:pt x="13" y="2"/>
                      <a:pt x="13" y="2"/>
                      <a:pt x="13" y="2"/>
                    </a:cubicBezTo>
                    <a:cubicBezTo>
                      <a:pt x="11" y="2"/>
                      <a:pt x="10" y="2"/>
                      <a:pt x="9" y="2"/>
                    </a:cubicBezTo>
                    <a:cubicBezTo>
                      <a:pt x="8" y="2"/>
                      <a:pt x="7" y="2"/>
                      <a:pt x="6" y="2"/>
                    </a:cubicBezTo>
                    <a:close/>
                    <a:moveTo>
                      <a:pt x="8" y="0"/>
                    </a:moveTo>
                    <a:cubicBezTo>
                      <a:pt x="5" y="0"/>
                      <a:pt x="2" y="0"/>
                      <a:pt x="1" y="0"/>
                    </a:cubicBezTo>
                    <a:cubicBezTo>
                      <a:pt x="0" y="1"/>
                      <a:pt x="0" y="1"/>
                      <a:pt x="0" y="2"/>
                    </a:cubicBezTo>
                    <a:cubicBezTo>
                      <a:pt x="0" y="2"/>
                      <a:pt x="1" y="2"/>
                      <a:pt x="1" y="2"/>
                    </a:cubicBezTo>
                    <a:cubicBezTo>
                      <a:pt x="2" y="3"/>
                      <a:pt x="11" y="3"/>
                      <a:pt x="16" y="3"/>
                    </a:cubicBezTo>
                    <a:cubicBezTo>
                      <a:pt x="16" y="3"/>
                      <a:pt x="16" y="3"/>
                      <a:pt x="16" y="3"/>
                    </a:cubicBezTo>
                    <a:cubicBezTo>
                      <a:pt x="18" y="3"/>
                      <a:pt x="20" y="3"/>
                      <a:pt x="20" y="3"/>
                    </a:cubicBezTo>
                    <a:cubicBezTo>
                      <a:pt x="21" y="3"/>
                      <a:pt x="21" y="2"/>
                      <a:pt x="21" y="2"/>
                    </a:cubicBezTo>
                    <a:cubicBezTo>
                      <a:pt x="21" y="1"/>
                      <a:pt x="21" y="1"/>
                      <a:pt x="20" y="0"/>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4" name="Freeform 6799">
                <a:extLst>
                  <a:ext uri="{FF2B5EF4-FFF2-40B4-BE49-F238E27FC236}">
                    <a16:creationId xmlns:a16="http://schemas.microsoft.com/office/drawing/2014/main" id="{574EF375-14D1-4640-BCCF-7AD2197938D6}"/>
                  </a:ext>
                </a:extLst>
              </p:cNvPr>
              <p:cNvSpPr>
                <a:spLocks noEditPoints="1"/>
              </p:cNvSpPr>
              <p:nvPr/>
            </p:nvSpPr>
            <p:spPr bwMode="auto">
              <a:xfrm>
                <a:off x="6454776" y="3244850"/>
                <a:ext cx="26988" cy="4763"/>
              </a:xfrm>
              <a:custGeom>
                <a:avLst/>
                <a:gdLst>
                  <a:gd name="T0" fmla="*/ 2 w 23"/>
                  <a:gd name="T1" fmla="*/ 3 h 4"/>
                  <a:gd name="T2" fmla="*/ 1 w 23"/>
                  <a:gd name="T3" fmla="*/ 3 h 4"/>
                  <a:gd name="T4" fmla="*/ 2 w 23"/>
                  <a:gd name="T5" fmla="*/ 1 h 4"/>
                  <a:gd name="T6" fmla="*/ 9 w 23"/>
                  <a:gd name="T7" fmla="*/ 1 h 4"/>
                  <a:gd name="T8" fmla="*/ 10 w 23"/>
                  <a:gd name="T9" fmla="*/ 1 h 4"/>
                  <a:gd name="T10" fmla="*/ 10 w 23"/>
                  <a:gd name="T11" fmla="*/ 1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3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3"/>
                    </a:cubicBezTo>
                    <a:cubicBezTo>
                      <a:pt x="1" y="2"/>
                      <a:pt x="1" y="2"/>
                      <a:pt x="2" y="1"/>
                    </a:cubicBezTo>
                    <a:cubicBezTo>
                      <a:pt x="3" y="1"/>
                      <a:pt x="6" y="1"/>
                      <a:pt x="9" y="1"/>
                    </a:cubicBezTo>
                    <a:cubicBezTo>
                      <a:pt x="10" y="1"/>
                      <a:pt x="10" y="1"/>
                      <a:pt x="10" y="1"/>
                    </a:cubicBezTo>
                    <a:cubicBezTo>
                      <a:pt x="10" y="1"/>
                      <a:pt x="10" y="1"/>
                      <a:pt x="10" y="1"/>
                    </a:cubicBezTo>
                    <a:cubicBezTo>
                      <a:pt x="15" y="1"/>
                      <a:pt x="20" y="1"/>
                      <a:pt x="21" y="1"/>
                    </a:cubicBezTo>
                    <a:cubicBezTo>
                      <a:pt x="22" y="2"/>
                      <a:pt x="22" y="2"/>
                      <a:pt x="22" y="3"/>
                    </a:cubicBezTo>
                    <a:cubicBezTo>
                      <a:pt x="22" y="3"/>
                      <a:pt x="22" y="4"/>
                      <a:pt x="21" y="4"/>
                    </a:cubicBezTo>
                    <a:cubicBezTo>
                      <a:pt x="21" y="4"/>
                      <a:pt x="19" y="4"/>
                      <a:pt x="17" y="4"/>
                    </a:cubicBezTo>
                    <a:cubicBezTo>
                      <a:pt x="17" y="4"/>
                      <a:pt x="17" y="4"/>
                      <a:pt x="17" y="4"/>
                    </a:cubicBezTo>
                    <a:cubicBezTo>
                      <a:pt x="12" y="4"/>
                      <a:pt x="3" y="4"/>
                      <a:pt x="2" y="3"/>
                    </a:cubicBezTo>
                    <a:close/>
                    <a:moveTo>
                      <a:pt x="10" y="0"/>
                    </a:moveTo>
                    <a:cubicBezTo>
                      <a:pt x="6" y="0"/>
                      <a:pt x="3" y="1"/>
                      <a:pt x="2" y="1"/>
                    </a:cubicBezTo>
                    <a:cubicBezTo>
                      <a:pt x="0" y="2"/>
                      <a:pt x="1" y="4"/>
                      <a:pt x="2" y="4"/>
                    </a:cubicBezTo>
                    <a:cubicBezTo>
                      <a:pt x="3" y="4"/>
                      <a:pt x="12" y="4"/>
                      <a:pt x="17" y="4"/>
                    </a:cubicBezTo>
                    <a:cubicBezTo>
                      <a:pt x="19" y="4"/>
                      <a:pt x="21" y="4"/>
                      <a:pt x="21" y="4"/>
                    </a:cubicBezTo>
                    <a:cubicBezTo>
                      <a:pt x="23" y="4"/>
                      <a:pt x="23" y="2"/>
                      <a:pt x="21" y="1"/>
                    </a:cubicBezTo>
                    <a:cubicBezTo>
                      <a:pt x="20" y="1"/>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5" name="Freeform 6800">
                <a:extLst>
                  <a:ext uri="{FF2B5EF4-FFF2-40B4-BE49-F238E27FC236}">
                    <a16:creationId xmlns:a16="http://schemas.microsoft.com/office/drawing/2014/main" id="{4295A99D-AB63-4A71-8777-0A32ECCAB81A}"/>
                  </a:ext>
                </a:extLst>
              </p:cNvPr>
              <p:cNvSpPr/>
              <p:nvPr/>
            </p:nvSpPr>
            <p:spPr bwMode="auto">
              <a:xfrm>
                <a:off x="6461126" y="3246438"/>
                <a:ext cx="15875" cy="1588"/>
              </a:xfrm>
              <a:custGeom>
                <a:avLst/>
                <a:gdLst>
                  <a:gd name="T0" fmla="*/ 2 w 14"/>
                  <a:gd name="T1" fmla="*/ 1 h 2"/>
                  <a:gd name="T2" fmla="*/ 6 w 14"/>
                  <a:gd name="T3" fmla="*/ 1 h 2"/>
                  <a:gd name="T4" fmla="*/ 14 w 14"/>
                  <a:gd name="T5" fmla="*/ 1 h 2"/>
                  <a:gd name="T6" fmla="*/ 11 w 14"/>
                  <a:gd name="T7" fmla="*/ 2 h 2"/>
                  <a:gd name="T8" fmla="*/ 5 w 14"/>
                  <a:gd name="T9" fmla="*/ 2 h 2"/>
                  <a:gd name="T10" fmla="*/ 0 w 14"/>
                  <a:gd name="T11" fmla="*/ 2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1"/>
                      <a:pt x="6" y="1"/>
                    </a:cubicBezTo>
                    <a:cubicBezTo>
                      <a:pt x="9" y="1"/>
                      <a:pt x="13" y="0"/>
                      <a:pt x="14" y="1"/>
                    </a:cubicBezTo>
                    <a:cubicBezTo>
                      <a:pt x="14" y="2"/>
                      <a:pt x="13" y="2"/>
                      <a:pt x="11" y="2"/>
                    </a:cubicBezTo>
                    <a:cubicBezTo>
                      <a:pt x="8" y="1"/>
                      <a:pt x="6" y="1"/>
                      <a:pt x="5" y="2"/>
                    </a:cubicBezTo>
                    <a:cubicBezTo>
                      <a:pt x="3" y="2"/>
                      <a:pt x="1" y="2"/>
                      <a:pt x="0" y="2"/>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6" name="Freeform 6801">
                <a:extLst>
                  <a:ext uri="{FF2B5EF4-FFF2-40B4-BE49-F238E27FC236}">
                    <a16:creationId xmlns:a16="http://schemas.microsoft.com/office/drawing/2014/main" id="{525CF81F-3C33-4B77-94B0-B75150DEBCCF}"/>
                  </a:ext>
                </a:extLst>
              </p:cNvPr>
              <p:cNvSpPr/>
              <p:nvPr/>
            </p:nvSpPr>
            <p:spPr bwMode="auto">
              <a:xfrm>
                <a:off x="6426201" y="3267075"/>
                <a:ext cx="84138" cy="14288"/>
              </a:xfrm>
              <a:custGeom>
                <a:avLst/>
                <a:gdLst>
                  <a:gd name="T0" fmla="*/ 10 w 71"/>
                  <a:gd name="T1" fmla="*/ 9 h 13"/>
                  <a:gd name="T2" fmla="*/ 35 w 71"/>
                  <a:gd name="T3" fmla="*/ 12 h 13"/>
                  <a:gd name="T4" fmla="*/ 61 w 71"/>
                  <a:gd name="T5" fmla="*/ 9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2"/>
                      <a:pt x="35" y="12"/>
                    </a:cubicBezTo>
                    <a:cubicBezTo>
                      <a:pt x="41" y="12"/>
                      <a:pt x="52" y="13"/>
                      <a:pt x="61" y="9"/>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7" name="Freeform 6802">
                <a:extLst>
                  <a:ext uri="{FF2B5EF4-FFF2-40B4-BE49-F238E27FC236}">
                    <a16:creationId xmlns:a16="http://schemas.microsoft.com/office/drawing/2014/main" id="{6E9B251E-BF5C-49EA-AF3E-1D37633E7E07}"/>
                  </a:ext>
                </a:extLst>
              </p:cNvPr>
              <p:cNvSpPr>
                <a:spLocks noEditPoints="1"/>
              </p:cNvSpPr>
              <p:nvPr/>
            </p:nvSpPr>
            <p:spPr bwMode="auto">
              <a:xfrm>
                <a:off x="6426201" y="3267075"/>
                <a:ext cx="84138" cy="14288"/>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1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1 h 13"/>
                  <a:gd name="T42" fmla="*/ 2 w 71"/>
                  <a:gd name="T43" fmla="*/ 0 h 13"/>
                  <a:gd name="T44" fmla="*/ 3 w 71"/>
                  <a:gd name="T45" fmla="*/ 0 h 13"/>
                  <a:gd name="T46" fmla="*/ 15 w 71"/>
                  <a:gd name="T47" fmla="*/ 3 h 13"/>
                  <a:gd name="T48" fmla="*/ 3 w 71"/>
                  <a:gd name="T49" fmla="*/ 0 h 13"/>
                  <a:gd name="T50" fmla="*/ 3 w 71"/>
                  <a:gd name="T51" fmla="*/ 0 h 13"/>
                  <a:gd name="T52" fmla="*/ 2 w 71"/>
                  <a:gd name="T53" fmla="*/ 1 h 13"/>
                  <a:gd name="T54" fmla="*/ 11 w 71"/>
                  <a:gd name="T55" fmla="*/ 8 h 13"/>
                  <a:gd name="T56" fmla="*/ 31 w 71"/>
                  <a:gd name="T57" fmla="*/ 12 h 13"/>
                  <a:gd name="T58" fmla="*/ 35 w 71"/>
                  <a:gd name="T59" fmla="*/ 12 h 13"/>
                  <a:gd name="T60" fmla="*/ 39 w 71"/>
                  <a:gd name="T61" fmla="*/ 12 h 13"/>
                  <a:gd name="T62" fmla="*/ 60 w 71"/>
                  <a:gd name="T63" fmla="*/ 8 h 13"/>
                  <a:gd name="T64" fmla="*/ 69 w 71"/>
                  <a:gd name="T65" fmla="*/ 1 h 13"/>
                  <a:gd name="T66" fmla="*/ 68 w 71"/>
                  <a:gd name="T67" fmla="*/ 0 h 13"/>
                  <a:gd name="T68" fmla="*/ 67 w 71"/>
                  <a:gd name="T69" fmla="*/ 0 h 13"/>
                  <a:gd name="T70" fmla="*/ 56 w 71"/>
                  <a:gd name="T71" fmla="*/ 3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1"/>
                    </a:cubicBezTo>
                    <a:cubicBezTo>
                      <a:pt x="71" y="3"/>
                      <a:pt x="68" y="6"/>
                      <a:pt x="61" y="9"/>
                    </a:cubicBezTo>
                    <a:cubicBezTo>
                      <a:pt x="54" y="12"/>
                      <a:pt x="45" y="13"/>
                      <a:pt x="39" y="13"/>
                    </a:cubicBezTo>
                    <a:cubicBezTo>
                      <a:pt x="38" y="13"/>
                      <a:pt x="36" y="13"/>
                      <a:pt x="35" y="13"/>
                    </a:cubicBezTo>
                    <a:cubicBezTo>
                      <a:pt x="34" y="13"/>
                      <a:pt x="33" y="13"/>
                      <a:pt x="31" y="13"/>
                    </a:cubicBezTo>
                    <a:cubicBezTo>
                      <a:pt x="25" y="13"/>
                      <a:pt x="17" y="12"/>
                      <a:pt x="9" y="9"/>
                    </a:cubicBezTo>
                    <a:cubicBezTo>
                      <a:pt x="10" y="9"/>
                      <a:pt x="10" y="9"/>
                      <a:pt x="10" y="9"/>
                    </a:cubicBezTo>
                    <a:cubicBezTo>
                      <a:pt x="9" y="9"/>
                      <a:pt x="9" y="9"/>
                      <a:pt x="9" y="9"/>
                    </a:cubicBezTo>
                    <a:cubicBezTo>
                      <a:pt x="3" y="6"/>
                      <a:pt x="0" y="3"/>
                      <a:pt x="0" y="1"/>
                    </a:cubicBezTo>
                    <a:cubicBezTo>
                      <a:pt x="0" y="1"/>
                      <a:pt x="1" y="0"/>
                      <a:pt x="2" y="0"/>
                    </a:cubicBezTo>
                    <a:cubicBezTo>
                      <a:pt x="3" y="0"/>
                      <a:pt x="3" y="0"/>
                      <a:pt x="3" y="0"/>
                    </a:cubicBezTo>
                    <a:close/>
                    <a:moveTo>
                      <a:pt x="15" y="3"/>
                    </a:moveTo>
                    <a:cubicBezTo>
                      <a:pt x="10" y="2"/>
                      <a:pt x="6" y="0"/>
                      <a:pt x="3" y="0"/>
                    </a:cubicBezTo>
                    <a:cubicBezTo>
                      <a:pt x="3" y="0"/>
                      <a:pt x="3" y="0"/>
                      <a:pt x="3" y="0"/>
                    </a:cubicBezTo>
                    <a:cubicBezTo>
                      <a:pt x="2" y="1"/>
                      <a:pt x="2" y="1"/>
                      <a:pt x="2" y="1"/>
                    </a:cubicBezTo>
                    <a:cubicBezTo>
                      <a:pt x="2" y="3"/>
                      <a:pt x="4" y="5"/>
                      <a:pt x="11" y="8"/>
                    </a:cubicBezTo>
                    <a:cubicBezTo>
                      <a:pt x="18" y="11"/>
                      <a:pt x="26" y="12"/>
                      <a:pt x="31" y="12"/>
                    </a:cubicBezTo>
                    <a:cubicBezTo>
                      <a:pt x="33" y="12"/>
                      <a:pt x="34" y="12"/>
                      <a:pt x="35" y="12"/>
                    </a:cubicBezTo>
                    <a:cubicBezTo>
                      <a:pt x="37" y="12"/>
                      <a:pt x="38" y="12"/>
                      <a:pt x="39" y="12"/>
                    </a:cubicBezTo>
                    <a:cubicBezTo>
                      <a:pt x="45" y="12"/>
                      <a:pt x="53" y="11"/>
                      <a:pt x="60" y="8"/>
                    </a:cubicBezTo>
                    <a:cubicBezTo>
                      <a:pt x="67" y="5"/>
                      <a:pt x="69" y="3"/>
                      <a:pt x="69" y="1"/>
                    </a:cubicBezTo>
                    <a:cubicBezTo>
                      <a:pt x="69" y="1"/>
                      <a:pt x="69" y="1"/>
                      <a:pt x="68" y="0"/>
                    </a:cubicBezTo>
                    <a:cubicBezTo>
                      <a:pt x="67" y="0"/>
                      <a:pt x="67" y="0"/>
                      <a:pt x="67" y="0"/>
                    </a:cubicBezTo>
                    <a:cubicBezTo>
                      <a:pt x="65" y="0"/>
                      <a:pt x="60" y="2"/>
                      <a:pt x="56" y="3"/>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8" name="Freeform 6803">
                <a:extLst>
                  <a:ext uri="{FF2B5EF4-FFF2-40B4-BE49-F238E27FC236}">
                    <a16:creationId xmlns:a16="http://schemas.microsoft.com/office/drawing/2014/main" id="{1D736C4F-05F7-4C7B-9E58-331E0285B26B}"/>
                  </a:ext>
                </a:extLst>
              </p:cNvPr>
              <p:cNvSpPr/>
              <p:nvPr/>
            </p:nvSpPr>
            <p:spPr bwMode="auto">
              <a:xfrm>
                <a:off x="6481763" y="3267075"/>
                <a:ext cx="26988" cy="14288"/>
              </a:xfrm>
              <a:custGeom>
                <a:avLst/>
                <a:gdLst>
                  <a:gd name="T0" fmla="*/ 21 w 23"/>
                  <a:gd name="T1" fmla="*/ 0 h 12"/>
                  <a:gd name="T2" fmla="*/ 10 w 23"/>
                  <a:gd name="T3" fmla="*/ 3 h 12"/>
                  <a:gd name="T4" fmla="*/ 3 w 23"/>
                  <a:gd name="T5" fmla="*/ 5 h 12"/>
                  <a:gd name="T6" fmla="*/ 2 w 23"/>
                  <a:gd name="T7" fmla="*/ 6 h 12"/>
                  <a:gd name="T8" fmla="*/ 4 w 23"/>
                  <a:gd name="T9" fmla="*/ 6 h 12"/>
                  <a:gd name="T10" fmla="*/ 14 w 23"/>
                  <a:gd name="T11" fmla="*/ 3 h 12"/>
                  <a:gd name="T12" fmla="*/ 18 w 23"/>
                  <a:gd name="T13" fmla="*/ 2 h 12"/>
                  <a:gd name="T14" fmla="*/ 19 w 23"/>
                  <a:gd name="T15" fmla="*/ 5 h 12"/>
                  <a:gd name="T16" fmla="*/ 4 w 23"/>
                  <a:gd name="T17" fmla="*/ 10 h 12"/>
                  <a:gd name="T18" fmla="*/ 0 w 23"/>
                  <a:gd name="T19" fmla="*/ 11 h 12"/>
                  <a:gd name="T20" fmla="*/ 0 w 23"/>
                  <a:gd name="T21" fmla="*/ 12 h 12"/>
                  <a:gd name="T22" fmla="*/ 14 w 23"/>
                  <a:gd name="T23" fmla="*/ 8 h 12"/>
                  <a:gd name="T24" fmla="*/ 23 w 23"/>
                  <a:gd name="T25" fmla="*/ 1 h 12"/>
                  <a:gd name="T26" fmla="*/ 22 w 23"/>
                  <a:gd name="T27" fmla="*/ 0 h 12"/>
                  <a:gd name="T28" fmla="*/ 21 w 23"/>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2">
                    <a:moveTo>
                      <a:pt x="21" y="0"/>
                    </a:moveTo>
                    <a:cubicBezTo>
                      <a:pt x="19" y="0"/>
                      <a:pt x="14" y="2"/>
                      <a:pt x="10" y="3"/>
                    </a:cubicBezTo>
                    <a:cubicBezTo>
                      <a:pt x="7" y="4"/>
                      <a:pt x="5" y="5"/>
                      <a:pt x="3" y="5"/>
                    </a:cubicBezTo>
                    <a:cubicBezTo>
                      <a:pt x="3" y="5"/>
                      <a:pt x="2" y="5"/>
                      <a:pt x="2" y="6"/>
                    </a:cubicBezTo>
                    <a:cubicBezTo>
                      <a:pt x="3" y="6"/>
                      <a:pt x="4" y="6"/>
                      <a:pt x="4" y="6"/>
                    </a:cubicBezTo>
                    <a:cubicBezTo>
                      <a:pt x="8" y="6"/>
                      <a:pt x="9" y="4"/>
                      <a:pt x="14" y="3"/>
                    </a:cubicBezTo>
                    <a:cubicBezTo>
                      <a:pt x="16" y="2"/>
                      <a:pt x="17" y="2"/>
                      <a:pt x="18" y="2"/>
                    </a:cubicBezTo>
                    <a:cubicBezTo>
                      <a:pt x="20" y="2"/>
                      <a:pt x="21" y="3"/>
                      <a:pt x="19" y="5"/>
                    </a:cubicBezTo>
                    <a:cubicBezTo>
                      <a:pt x="16" y="7"/>
                      <a:pt x="8" y="10"/>
                      <a:pt x="4" y="10"/>
                    </a:cubicBezTo>
                    <a:cubicBezTo>
                      <a:pt x="3" y="11"/>
                      <a:pt x="1" y="11"/>
                      <a:pt x="0" y="11"/>
                    </a:cubicBezTo>
                    <a:cubicBezTo>
                      <a:pt x="0" y="12"/>
                      <a:pt x="0" y="12"/>
                      <a:pt x="0" y="12"/>
                    </a:cubicBezTo>
                    <a:cubicBezTo>
                      <a:pt x="5" y="11"/>
                      <a:pt x="10" y="10"/>
                      <a:pt x="14" y="8"/>
                    </a:cubicBezTo>
                    <a:cubicBezTo>
                      <a:pt x="21" y="5"/>
                      <a:pt x="23" y="3"/>
                      <a:pt x="23" y="1"/>
                    </a:cubicBezTo>
                    <a:cubicBezTo>
                      <a:pt x="23" y="1"/>
                      <a:pt x="23" y="1"/>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9" name="Freeform 6804">
                <a:extLst>
                  <a:ext uri="{FF2B5EF4-FFF2-40B4-BE49-F238E27FC236}">
                    <a16:creationId xmlns:a16="http://schemas.microsoft.com/office/drawing/2014/main" id="{AAA87E95-BAD7-45E4-A0E4-427BF25A2EA8}"/>
                  </a:ext>
                </a:extLst>
              </p:cNvPr>
              <p:cNvSpPr/>
              <p:nvPr/>
            </p:nvSpPr>
            <p:spPr bwMode="auto">
              <a:xfrm>
                <a:off x="6481763" y="3267075"/>
                <a:ext cx="28575" cy="14288"/>
              </a:xfrm>
              <a:custGeom>
                <a:avLst/>
                <a:gdLst>
                  <a:gd name="T0" fmla="*/ 21 w 25"/>
                  <a:gd name="T1" fmla="*/ 0 h 12"/>
                  <a:gd name="T2" fmla="*/ 9 w 25"/>
                  <a:gd name="T3" fmla="*/ 3 h 12"/>
                  <a:gd name="T4" fmla="*/ 3 w 25"/>
                  <a:gd name="T5" fmla="*/ 4 h 12"/>
                  <a:gd name="T6" fmla="*/ 3 w 25"/>
                  <a:gd name="T7" fmla="*/ 5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2 h 12"/>
                  <a:gd name="T22" fmla="*/ 1 w 25"/>
                  <a:gd name="T23" fmla="*/ 12 h 12"/>
                  <a:gd name="T24" fmla="*/ 15 w 25"/>
                  <a:gd name="T25" fmla="*/ 9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4"/>
                    </a:cubicBezTo>
                    <a:cubicBezTo>
                      <a:pt x="3" y="5"/>
                      <a:pt x="3" y="5"/>
                      <a:pt x="3" y="5"/>
                    </a:cubicBezTo>
                    <a:cubicBezTo>
                      <a:pt x="5" y="5"/>
                      <a:pt x="7" y="4"/>
                      <a:pt x="10" y="3"/>
                    </a:cubicBezTo>
                    <a:cubicBezTo>
                      <a:pt x="14" y="2"/>
                      <a:pt x="19" y="0"/>
                      <a:pt x="21" y="0"/>
                    </a:cubicBezTo>
                    <a:cubicBezTo>
                      <a:pt x="21" y="0"/>
                      <a:pt x="21" y="0"/>
                      <a:pt x="21" y="0"/>
                    </a:cubicBezTo>
                    <a:cubicBezTo>
                      <a:pt x="22" y="0"/>
                      <a:pt x="22" y="0"/>
                      <a:pt x="22" y="0"/>
                    </a:cubicBezTo>
                    <a:cubicBezTo>
                      <a:pt x="23" y="1"/>
                      <a:pt x="23" y="1"/>
                      <a:pt x="23" y="1"/>
                    </a:cubicBezTo>
                    <a:cubicBezTo>
                      <a:pt x="23" y="3"/>
                      <a:pt x="21" y="5"/>
                      <a:pt x="14" y="8"/>
                    </a:cubicBezTo>
                    <a:cubicBezTo>
                      <a:pt x="10" y="10"/>
                      <a:pt x="5" y="11"/>
                      <a:pt x="0" y="12"/>
                    </a:cubicBezTo>
                    <a:cubicBezTo>
                      <a:pt x="1" y="12"/>
                      <a:pt x="1" y="12"/>
                      <a:pt x="1" y="12"/>
                    </a:cubicBezTo>
                    <a:cubicBezTo>
                      <a:pt x="5" y="12"/>
                      <a:pt x="10" y="11"/>
                      <a:pt x="15" y="9"/>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0" name="Freeform 6805">
                <a:extLst>
                  <a:ext uri="{FF2B5EF4-FFF2-40B4-BE49-F238E27FC236}">
                    <a16:creationId xmlns:a16="http://schemas.microsoft.com/office/drawing/2014/main" id="{5E212FC7-0748-4C54-B948-7746A94D60C3}"/>
                  </a:ext>
                </a:extLst>
              </p:cNvPr>
              <p:cNvSpPr/>
              <p:nvPr/>
            </p:nvSpPr>
            <p:spPr bwMode="auto">
              <a:xfrm>
                <a:off x="6429376" y="3267075"/>
                <a:ext cx="26988" cy="14288"/>
              </a:xfrm>
              <a:custGeom>
                <a:avLst/>
                <a:gdLst>
                  <a:gd name="T0" fmla="*/ 1 w 23"/>
                  <a:gd name="T1" fmla="*/ 0 h 12"/>
                  <a:gd name="T2" fmla="*/ 1 w 23"/>
                  <a:gd name="T3" fmla="*/ 0 h 12"/>
                  <a:gd name="T4" fmla="*/ 1 w 23"/>
                  <a:gd name="T5" fmla="*/ 0 h 12"/>
                  <a:gd name="T6" fmla="*/ 0 w 23"/>
                  <a:gd name="T7" fmla="*/ 1 h 12"/>
                  <a:gd name="T8" fmla="*/ 9 w 23"/>
                  <a:gd name="T9" fmla="*/ 8 h 12"/>
                  <a:gd name="T10" fmla="*/ 23 w 23"/>
                  <a:gd name="T11" fmla="*/ 12 h 12"/>
                  <a:gd name="T12" fmla="*/ 23 w 23"/>
                  <a:gd name="T13" fmla="*/ 11 h 12"/>
                  <a:gd name="T14" fmla="*/ 12 w 23"/>
                  <a:gd name="T15" fmla="*/ 9 h 12"/>
                  <a:gd name="T16" fmla="*/ 2 w 23"/>
                  <a:gd name="T17" fmla="*/ 1 h 12"/>
                  <a:gd name="T18" fmla="*/ 3 w 23"/>
                  <a:gd name="T19" fmla="*/ 1 h 12"/>
                  <a:gd name="T20" fmla="*/ 16 w 23"/>
                  <a:gd name="T21" fmla="*/ 5 h 12"/>
                  <a:gd name="T22" fmla="*/ 20 w 23"/>
                  <a:gd name="T23" fmla="*/ 6 h 12"/>
                  <a:gd name="T24" fmla="*/ 22 w 23"/>
                  <a:gd name="T25" fmla="*/ 6 h 12"/>
                  <a:gd name="T26" fmla="*/ 21 w 23"/>
                  <a:gd name="T27" fmla="*/ 5 h 12"/>
                  <a:gd name="T28" fmla="*/ 13 w 23"/>
                  <a:gd name="T29" fmla="*/ 3 h 12"/>
                  <a:gd name="T30" fmla="*/ 1 w 23"/>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2">
                    <a:moveTo>
                      <a:pt x="1" y="0"/>
                    </a:moveTo>
                    <a:cubicBezTo>
                      <a:pt x="1" y="0"/>
                      <a:pt x="1" y="0"/>
                      <a:pt x="1" y="0"/>
                    </a:cubicBezTo>
                    <a:cubicBezTo>
                      <a:pt x="1" y="0"/>
                      <a:pt x="1" y="0"/>
                      <a:pt x="1" y="0"/>
                    </a:cubicBezTo>
                    <a:cubicBezTo>
                      <a:pt x="0" y="1"/>
                      <a:pt x="0" y="1"/>
                      <a:pt x="0" y="1"/>
                    </a:cubicBezTo>
                    <a:cubicBezTo>
                      <a:pt x="0" y="3"/>
                      <a:pt x="2" y="5"/>
                      <a:pt x="9" y="8"/>
                    </a:cubicBezTo>
                    <a:cubicBezTo>
                      <a:pt x="13" y="10"/>
                      <a:pt x="18" y="11"/>
                      <a:pt x="23" y="12"/>
                    </a:cubicBezTo>
                    <a:cubicBezTo>
                      <a:pt x="23" y="11"/>
                      <a:pt x="23" y="11"/>
                      <a:pt x="23" y="11"/>
                    </a:cubicBezTo>
                    <a:cubicBezTo>
                      <a:pt x="19" y="10"/>
                      <a:pt x="15" y="10"/>
                      <a:pt x="12" y="9"/>
                    </a:cubicBezTo>
                    <a:cubicBezTo>
                      <a:pt x="7" y="7"/>
                      <a:pt x="0" y="2"/>
                      <a:pt x="2" y="1"/>
                    </a:cubicBezTo>
                    <a:cubicBezTo>
                      <a:pt x="3" y="1"/>
                      <a:pt x="3" y="1"/>
                      <a:pt x="3" y="1"/>
                    </a:cubicBezTo>
                    <a:cubicBezTo>
                      <a:pt x="5" y="1"/>
                      <a:pt x="12" y="4"/>
                      <a:pt x="16" y="5"/>
                    </a:cubicBezTo>
                    <a:cubicBezTo>
                      <a:pt x="17" y="6"/>
                      <a:pt x="19" y="6"/>
                      <a:pt x="20" y="6"/>
                    </a:cubicBezTo>
                    <a:cubicBezTo>
                      <a:pt x="21" y="6"/>
                      <a:pt x="21" y="6"/>
                      <a:pt x="22" y="6"/>
                    </a:cubicBezTo>
                    <a:cubicBezTo>
                      <a:pt x="21" y="5"/>
                      <a:pt x="21" y="5"/>
                      <a:pt x="21" y="5"/>
                    </a:cubicBezTo>
                    <a:cubicBezTo>
                      <a:pt x="19" y="5"/>
                      <a:pt x="16" y="4"/>
                      <a:pt x="13" y="3"/>
                    </a:cubicBezTo>
                    <a:cubicBezTo>
                      <a:pt x="8" y="2"/>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1" name="Freeform 6806">
                <a:extLst>
                  <a:ext uri="{FF2B5EF4-FFF2-40B4-BE49-F238E27FC236}">
                    <a16:creationId xmlns:a16="http://schemas.microsoft.com/office/drawing/2014/main" id="{0860133A-62BB-4AEC-8277-79998796EBC9}"/>
                  </a:ext>
                </a:extLst>
              </p:cNvPr>
              <p:cNvSpPr/>
              <p:nvPr/>
            </p:nvSpPr>
            <p:spPr bwMode="auto">
              <a:xfrm>
                <a:off x="6426201" y="3267075"/>
                <a:ext cx="30163" cy="14288"/>
              </a:xfrm>
              <a:custGeom>
                <a:avLst/>
                <a:gdLst>
                  <a:gd name="T0" fmla="*/ 3 w 25"/>
                  <a:gd name="T1" fmla="*/ 0 h 12"/>
                  <a:gd name="T2" fmla="*/ 2 w 25"/>
                  <a:gd name="T3" fmla="*/ 0 h 12"/>
                  <a:gd name="T4" fmla="*/ 10 w 25"/>
                  <a:gd name="T5" fmla="*/ 9 h 12"/>
                  <a:gd name="T6" fmla="*/ 24 w 25"/>
                  <a:gd name="T7" fmla="*/ 12 h 12"/>
                  <a:gd name="T8" fmla="*/ 25 w 25"/>
                  <a:gd name="T9" fmla="*/ 12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5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9"/>
                    </a:cubicBezTo>
                    <a:cubicBezTo>
                      <a:pt x="15" y="11"/>
                      <a:pt x="20" y="12"/>
                      <a:pt x="24" y="12"/>
                    </a:cubicBezTo>
                    <a:cubicBezTo>
                      <a:pt x="25" y="12"/>
                      <a:pt x="25" y="12"/>
                      <a:pt x="25" y="12"/>
                    </a:cubicBezTo>
                    <a:cubicBezTo>
                      <a:pt x="20" y="11"/>
                      <a:pt x="15" y="10"/>
                      <a:pt x="11" y="8"/>
                    </a:cubicBezTo>
                    <a:cubicBezTo>
                      <a:pt x="4" y="5"/>
                      <a:pt x="2" y="3"/>
                      <a:pt x="2" y="1"/>
                    </a:cubicBezTo>
                    <a:cubicBezTo>
                      <a:pt x="2" y="1"/>
                      <a:pt x="2" y="1"/>
                      <a:pt x="3" y="0"/>
                    </a:cubicBezTo>
                    <a:cubicBezTo>
                      <a:pt x="3" y="0"/>
                      <a:pt x="3" y="0"/>
                      <a:pt x="3" y="0"/>
                    </a:cubicBezTo>
                    <a:cubicBezTo>
                      <a:pt x="3" y="0"/>
                      <a:pt x="3" y="0"/>
                      <a:pt x="3" y="0"/>
                    </a:cubicBezTo>
                    <a:cubicBezTo>
                      <a:pt x="6" y="0"/>
                      <a:pt x="10" y="2"/>
                      <a:pt x="15" y="3"/>
                    </a:cubicBezTo>
                    <a:cubicBezTo>
                      <a:pt x="18" y="4"/>
                      <a:pt x="21" y="5"/>
                      <a:pt x="23" y="5"/>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2" name="Freeform 6807">
                <a:extLst>
                  <a:ext uri="{FF2B5EF4-FFF2-40B4-BE49-F238E27FC236}">
                    <a16:creationId xmlns:a16="http://schemas.microsoft.com/office/drawing/2014/main" id="{11B85F9F-97FB-4729-80EC-1F028B371F1F}"/>
                  </a:ext>
                </a:extLst>
              </p:cNvPr>
              <p:cNvSpPr/>
              <p:nvPr/>
            </p:nvSpPr>
            <p:spPr bwMode="auto">
              <a:xfrm>
                <a:off x="6480176" y="3270250"/>
                <a:ext cx="23813" cy="6350"/>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4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3"/>
                      <a:pt x="12" y="3"/>
                    </a:cubicBezTo>
                    <a:cubicBezTo>
                      <a:pt x="7" y="4"/>
                      <a:pt x="3" y="5"/>
                      <a:pt x="1" y="5"/>
                    </a:cubicBezTo>
                    <a:cubicBezTo>
                      <a:pt x="0" y="6"/>
                      <a:pt x="0" y="6"/>
                      <a:pt x="0" y="6"/>
                    </a:cubicBezTo>
                    <a:cubicBezTo>
                      <a:pt x="1" y="6"/>
                      <a:pt x="1" y="6"/>
                      <a:pt x="1" y="6"/>
                    </a:cubicBezTo>
                    <a:cubicBezTo>
                      <a:pt x="1" y="6"/>
                      <a:pt x="10" y="5"/>
                      <a:pt x="13" y="4"/>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3" name="Freeform 6808">
                <a:extLst>
                  <a:ext uri="{FF2B5EF4-FFF2-40B4-BE49-F238E27FC236}">
                    <a16:creationId xmlns:a16="http://schemas.microsoft.com/office/drawing/2014/main" id="{2BC2240C-67EA-4CEE-BA41-F9BE97F8BA3B}"/>
                  </a:ext>
                </a:extLst>
              </p:cNvPr>
              <p:cNvSpPr/>
              <p:nvPr/>
            </p:nvSpPr>
            <p:spPr bwMode="auto">
              <a:xfrm>
                <a:off x="6435726" y="3270250"/>
                <a:ext cx="22225" cy="7938"/>
              </a:xfrm>
              <a:custGeom>
                <a:avLst/>
                <a:gdLst>
                  <a:gd name="T0" fmla="*/ 1 w 18"/>
                  <a:gd name="T1" fmla="*/ 0 h 7"/>
                  <a:gd name="T2" fmla="*/ 2 w 18"/>
                  <a:gd name="T3" fmla="*/ 3 h 7"/>
                  <a:gd name="T4" fmla="*/ 9 w 18"/>
                  <a:gd name="T5" fmla="*/ 5 h 7"/>
                  <a:gd name="T6" fmla="*/ 9 w 18"/>
                  <a:gd name="T7" fmla="*/ 5 h 7"/>
                  <a:gd name="T8" fmla="*/ 17 w 18"/>
                  <a:gd name="T9" fmla="*/ 7 h 7"/>
                  <a:gd name="T10" fmla="*/ 18 w 18"/>
                  <a:gd name="T11" fmla="*/ 7 h 7"/>
                  <a:gd name="T12" fmla="*/ 18 w 18"/>
                  <a:gd name="T13" fmla="*/ 6 h 7"/>
                  <a:gd name="T14" fmla="*/ 16 w 18"/>
                  <a:gd name="T15" fmla="*/ 5 h 7"/>
                  <a:gd name="T16" fmla="*/ 3 w 18"/>
                  <a:gd name="T17" fmla="*/ 1 h 7"/>
                  <a:gd name="T18" fmla="*/ 1 w 18"/>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
                    <a:moveTo>
                      <a:pt x="1" y="0"/>
                    </a:moveTo>
                    <a:cubicBezTo>
                      <a:pt x="0" y="0"/>
                      <a:pt x="0" y="1"/>
                      <a:pt x="2" y="3"/>
                    </a:cubicBezTo>
                    <a:cubicBezTo>
                      <a:pt x="5" y="5"/>
                      <a:pt x="8" y="5"/>
                      <a:pt x="9" y="5"/>
                    </a:cubicBezTo>
                    <a:cubicBezTo>
                      <a:pt x="9" y="5"/>
                      <a:pt x="9" y="5"/>
                      <a:pt x="9" y="5"/>
                    </a:cubicBezTo>
                    <a:cubicBezTo>
                      <a:pt x="14" y="6"/>
                      <a:pt x="16" y="7"/>
                      <a:pt x="17" y="7"/>
                    </a:cubicBezTo>
                    <a:cubicBezTo>
                      <a:pt x="18" y="7"/>
                      <a:pt x="18" y="7"/>
                      <a:pt x="18" y="7"/>
                    </a:cubicBezTo>
                    <a:cubicBezTo>
                      <a:pt x="18" y="6"/>
                      <a:pt x="18" y="6"/>
                      <a:pt x="18" y="6"/>
                    </a:cubicBezTo>
                    <a:cubicBezTo>
                      <a:pt x="17" y="6"/>
                      <a:pt x="16" y="5"/>
                      <a:pt x="16" y="5"/>
                    </a:cubicBezTo>
                    <a:cubicBezTo>
                      <a:pt x="8" y="4"/>
                      <a:pt x="5" y="2"/>
                      <a:pt x="3" y="1"/>
                    </a:cubicBezTo>
                    <a:cubicBezTo>
                      <a:pt x="3" y="1"/>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4" name="Freeform 6809">
                <a:extLst>
                  <a:ext uri="{FF2B5EF4-FFF2-40B4-BE49-F238E27FC236}">
                    <a16:creationId xmlns:a16="http://schemas.microsoft.com/office/drawing/2014/main" id="{329EB936-9065-4F7E-9C21-87079BDB6B25}"/>
                  </a:ext>
                </a:extLst>
              </p:cNvPr>
              <p:cNvSpPr/>
              <p:nvPr/>
            </p:nvSpPr>
            <p:spPr bwMode="auto">
              <a:xfrm>
                <a:off x="6453188" y="3268663"/>
                <a:ext cx="33338" cy="20638"/>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4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7">
                    <a:moveTo>
                      <a:pt x="17" y="0"/>
                    </a:moveTo>
                    <a:cubicBezTo>
                      <a:pt x="15" y="0"/>
                      <a:pt x="12" y="0"/>
                      <a:pt x="10" y="0"/>
                    </a:cubicBezTo>
                    <a:cubicBezTo>
                      <a:pt x="5" y="0"/>
                      <a:pt x="2" y="0"/>
                      <a:pt x="2" y="2"/>
                    </a:cubicBezTo>
                    <a:cubicBezTo>
                      <a:pt x="2" y="4"/>
                      <a:pt x="6" y="5"/>
                      <a:pt x="4" y="8"/>
                    </a:cubicBezTo>
                    <a:cubicBezTo>
                      <a:pt x="3" y="11"/>
                      <a:pt x="0" y="14"/>
                      <a:pt x="3" y="15"/>
                    </a:cubicBezTo>
                    <a:cubicBezTo>
                      <a:pt x="4" y="15"/>
                      <a:pt x="6" y="15"/>
                      <a:pt x="9" y="15"/>
                    </a:cubicBezTo>
                    <a:cubicBezTo>
                      <a:pt x="11" y="14"/>
                      <a:pt x="13" y="14"/>
                      <a:pt x="16" y="14"/>
                    </a:cubicBezTo>
                    <a:cubicBezTo>
                      <a:pt x="22" y="15"/>
                      <a:pt x="27" y="17"/>
                      <a:pt x="25" y="13"/>
                    </a:cubicBezTo>
                    <a:cubicBezTo>
                      <a:pt x="24" y="9"/>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5" name="Freeform 6810">
                <a:extLst>
                  <a:ext uri="{FF2B5EF4-FFF2-40B4-BE49-F238E27FC236}">
                    <a16:creationId xmlns:a16="http://schemas.microsoft.com/office/drawing/2014/main" id="{08672EBE-F5EE-42DD-9A76-17DF86068DB8}"/>
                  </a:ext>
                </a:extLst>
              </p:cNvPr>
              <p:cNvSpPr>
                <a:spLocks noEditPoints="1"/>
              </p:cNvSpPr>
              <p:nvPr/>
            </p:nvSpPr>
            <p:spPr bwMode="auto">
              <a:xfrm>
                <a:off x="6453188" y="3268663"/>
                <a:ext cx="31750" cy="19050"/>
              </a:xfrm>
              <a:custGeom>
                <a:avLst/>
                <a:gdLst>
                  <a:gd name="T0" fmla="*/ 15 w 26"/>
                  <a:gd name="T1" fmla="*/ 15 h 16"/>
                  <a:gd name="T2" fmla="*/ 13 w 26"/>
                  <a:gd name="T3" fmla="*/ 15 h 16"/>
                  <a:gd name="T4" fmla="*/ 4 w 26"/>
                  <a:gd name="T5" fmla="*/ 16 h 16"/>
                  <a:gd name="T6" fmla="*/ 2 w 26"/>
                  <a:gd name="T7" fmla="*/ 15 h 16"/>
                  <a:gd name="T8" fmla="*/ 0 w 26"/>
                  <a:gd name="T9" fmla="*/ 13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7 h 16"/>
                  <a:gd name="T32" fmla="*/ 25 w 26"/>
                  <a:gd name="T33" fmla="*/ 13 h 16"/>
                  <a:gd name="T34" fmla="*/ 25 w 26"/>
                  <a:gd name="T35" fmla="*/ 14 h 16"/>
                  <a:gd name="T36" fmla="*/ 24 w 26"/>
                  <a:gd name="T37" fmla="*/ 15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7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3 h 16"/>
                  <a:gd name="T78" fmla="*/ 2 w 26"/>
                  <a:gd name="T79" fmla="*/ 14 h 16"/>
                  <a:gd name="T80" fmla="*/ 4 w 26"/>
                  <a:gd name="T81" fmla="*/ 14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5"/>
                    </a:cubicBezTo>
                    <a:cubicBezTo>
                      <a:pt x="1" y="15"/>
                      <a:pt x="0" y="14"/>
                      <a:pt x="0" y="13"/>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6"/>
                      <a:pt x="22" y="7"/>
                      <a:pt x="22" y="7"/>
                    </a:cubicBezTo>
                    <a:cubicBezTo>
                      <a:pt x="22" y="8"/>
                      <a:pt x="24" y="10"/>
                      <a:pt x="25" y="13"/>
                    </a:cubicBezTo>
                    <a:cubicBezTo>
                      <a:pt x="25" y="13"/>
                      <a:pt x="25" y="13"/>
                      <a:pt x="25" y="14"/>
                    </a:cubicBezTo>
                    <a:cubicBezTo>
                      <a:pt x="25" y="15"/>
                      <a:pt x="25" y="15"/>
                      <a:pt x="24" y="15"/>
                    </a:cubicBezTo>
                    <a:cubicBezTo>
                      <a:pt x="24" y="16"/>
                      <a:pt x="23" y="16"/>
                      <a:pt x="22" y="16"/>
                    </a:cubicBezTo>
                    <a:cubicBezTo>
                      <a:pt x="20" y="16"/>
                      <a:pt x="18" y="15"/>
                      <a:pt x="15" y="15"/>
                    </a:cubicBezTo>
                    <a:close/>
                    <a:moveTo>
                      <a:pt x="15" y="14"/>
                    </a:moveTo>
                    <a:cubicBezTo>
                      <a:pt x="18" y="14"/>
                      <a:pt x="21" y="15"/>
                      <a:pt x="22" y="15"/>
                    </a:cubicBezTo>
                    <a:cubicBezTo>
                      <a:pt x="24" y="15"/>
                      <a:pt x="24" y="15"/>
                      <a:pt x="24" y="14"/>
                    </a:cubicBezTo>
                    <a:cubicBezTo>
                      <a:pt x="24" y="14"/>
                      <a:pt x="24" y="13"/>
                      <a:pt x="24" y="13"/>
                    </a:cubicBezTo>
                    <a:cubicBezTo>
                      <a:pt x="23" y="10"/>
                      <a:pt x="21" y="9"/>
                      <a:pt x="21" y="7"/>
                    </a:cubicBezTo>
                    <a:cubicBezTo>
                      <a:pt x="21" y="7"/>
                      <a:pt x="21" y="6"/>
                      <a:pt x="22" y="5"/>
                    </a:cubicBezTo>
                    <a:cubicBezTo>
                      <a:pt x="24" y="3"/>
                      <a:pt x="25" y="2"/>
                      <a:pt x="25" y="2"/>
                    </a:cubicBezTo>
                    <a:cubicBezTo>
                      <a:pt x="25" y="2"/>
                      <a:pt x="24" y="1"/>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1"/>
                      <a:pt x="1" y="1"/>
                      <a:pt x="1" y="2"/>
                    </a:cubicBezTo>
                    <a:cubicBezTo>
                      <a:pt x="1" y="2"/>
                      <a:pt x="1" y="2"/>
                      <a:pt x="1" y="2"/>
                    </a:cubicBezTo>
                    <a:cubicBezTo>
                      <a:pt x="1" y="3"/>
                      <a:pt x="4" y="4"/>
                      <a:pt x="4" y="7"/>
                    </a:cubicBezTo>
                    <a:cubicBezTo>
                      <a:pt x="4" y="7"/>
                      <a:pt x="4" y="7"/>
                      <a:pt x="4" y="8"/>
                    </a:cubicBezTo>
                    <a:cubicBezTo>
                      <a:pt x="3" y="10"/>
                      <a:pt x="1" y="12"/>
                      <a:pt x="2" y="13"/>
                    </a:cubicBezTo>
                    <a:cubicBezTo>
                      <a:pt x="2" y="14"/>
                      <a:pt x="2" y="14"/>
                      <a:pt x="2" y="14"/>
                    </a:cubicBezTo>
                    <a:cubicBezTo>
                      <a:pt x="3" y="14"/>
                      <a:pt x="3" y="14"/>
                      <a:pt x="4" y="14"/>
                    </a:cubicBezTo>
                    <a:cubicBezTo>
                      <a:pt x="6" y="14"/>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6" name="Freeform 6811">
                <a:extLst>
                  <a:ext uri="{FF2B5EF4-FFF2-40B4-BE49-F238E27FC236}">
                    <a16:creationId xmlns:a16="http://schemas.microsoft.com/office/drawing/2014/main" id="{53CEA0B9-33E0-4A4D-9BF8-1DB056A4F364}"/>
                  </a:ext>
                </a:extLst>
              </p:cNvPr>
              <p:cNvSpPr>
                <a:spLocks noEditPoints="1"/>
              </p:cNvSpPr>
              <p:nvPr/>
            </p:nvSpPr>
            <p:spPr bwMode="auto">
              <a:xfrm>
                <a:off x="6454776" y="3270250"/>
                <a:ext cx="28575" cy="15875"/>
              </a:xfrm>
              <a:custGeom>
                <a:avLst/>
                <a:gdLst>
                  <a:gd name="T0" fmla="*/ 5 w 24"/>
                  <a:gd name="T1" fmla="*/ 12 h 14"/>
                  <a:gd name="T2" fmla="*/ 3 w 24"/>
                  <a:gd name="T3" fmla="*/ 9 h 14"/>
                  <a:gd name="T4" fmla="*/ 7 w 24"/>
                  <a:gd name="T5" fmla="*/ 5 h 14"/>
                  <a:gd name="T6" fmla="*/ 3 w 24"/>
                  <a:gd name="T7" fmla="*/ 1 h 14"/>
                  <a:gd name="T8" fmla="*/ 5 w 24"/>
                  <a:gd name="T9" fmla="*/ 0 h 14"/>
                  <a:gd name="T10" fmla="*/ 8 w 24"/>
                  <a:gd name="T11" fmla="*/ 1 h 14"/>
                  <a:gd name="T12" fmla="*/ 12 w 24"/>
                  <a:gd name="T13" fmla="*/ 1 h 14"/>
                  <a:gd name="T14" fmla="*/ 15 w 24"/>
                  <a:gd name="T15" fmla="*/ 1 h 14"/>
                  <a:gd name="T16" fmla="*/ 16 w 24"/>
                  <a:gd name="T17" fmla="*/ 1 h 14"/>
                  <a:gd name="T18" fmla="*/ 19 w 24"/>
                  <a:gd name="T19" fmla="*/ 3 h 14"/>
                  <a:gd name="T20" fmla="*/ 17 w 24"/>
                  <a:gd name="T21" fmla="*/ 6 h 14"/>
                  <a:gd name="T22" fmla="*/ 21 w 24"/>
                  <a:gd name="T23" fmla="*/ 10 h 14"/>
                  <a:gd name="T24" fmla="*/ 20 w 24"/>
                  <a:gd name="T25" fmla="*/ 12 h 14"/>
                  <a:gd name="T26" fmla="*/ 19 w 24"/>
                  <a:gd name="T27" fmla="*/ 12 h 14"/>
                  <a:gd name="T28" fmla="*/ 13 w 24"/>
                  <a:gd name="T29" fmla="*/ 11 h 14"/>
                  <a:gd name="T30" fmla="*/ 9 w 24"/>
                  <a:gd name="T31" fmla="*/ 11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2 h 14"/>
                  <a:gd name="T48" fmla="*/ 1 w 24"/>
                  <a:gd name="T49" fmla="*/ 13 h 14"/>
                  <a:gd name="T50" fmla="*/ 3 w 24"/>
                  <a:gd name="T51" fmla="*/ 13 h 14"/>
                  <a:gd name="T52" fmla="*/ 3 w 24"/>
                  <a:gd name="T53" fmla="*/ 13 h 14"/>
                  <a:gd name="T54" fmla="*/ 12 w 24"/>
                  <a:gd name="T55" fmla="*/ 13 h 14"/>
                  <a:gd name="T56" fmla="*/ 14 w 24"/>
                  <a:gd name="T57" fmla="*/ 13 h 14"/>
                  <a:gd name="T58" fmla="*/ 21 w 24"/>
                  <a:gd name="T59" fmla="*/ 14 h 14"/>
                  <a:gd name="T60" fmla="*/ 21 w 24"/>
                  <a:gd name="T61" fmla="*/ 14 h 14"/>
                  <a:gd name="T62" fmla="*/ 23 w 24"/>
                  <a:gd name="T63" fmla="*/ 13 h 14"/>
                  <a:gd name="T64" fmla="*/ 23 w 24"/>
                  <a:gd name="T65" fmla="*/ 12 h 14"/>
                  <a:gd name="T66" fmla="*/ 20 w 24"/>
                  <a:gd name="T67" fmla="*/ 6 h 14"/>
                  <a:gd name="T68" fmla="*/ 21 w 24"/>
                  <a:gd name="T69" fmla="*/ 4 h 14"/>
                  <a:gd name="T70" fmla="*/ 24 w 24"/>
                  <a:gd name="T71" fmla="*/ 1 h 14"/>
                  <a:gd name="T72" fmla="*/ 23 w 24"/>
                  <a:gd name="T73" fmla="*/ 0 h 14"/>
                  <a:gd name="T74" fmla="*/ 20 w 24"/>
                  <a:gd name="T75" fmla="*/ 0 h 14"/>
                  <a:gd name="T76" fmla="*/ 17 w 24"/>
                  <a:gd name="T77" fmla="*/ 0 h 14"/>
                  <a:gd name="T78" fmla="*/ 14 w 24"/>
                  <a:gd name="T79" fmla="*/ 0 h 14"/>
                  <a:gd name="T80" fmla="*/ 13 w 24"/>
                  <a:gd name="T81" fmla="*/ 0 h 14"/>
                  <a:gd name="T82" fmla="*/ 4 w 24"/>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14">
                    <a:moveTo>
                      <a:pt x="5" y="12"/>
                    </a:moveTo>
                    <a:cubicBezTo>
                      <a:pt x="3" y="12"/>
                      <a:pt x="3" y="11"/>
                      <a:pt x="3" y="9"/>
                    </a:cubicBezTo>
                    <a:cubicBezTo>
                      <a:pt x="3" y="6"/>
                      <a:pt x="10" y="6"/>
                      <a:pt x="7" y="5"/>
                    </a:cubicBezTo>
                    <a:cubicBezTo>
                      <a:pt x="4" y="4"/>
                      <a:pt x="3" y="3"/>
                      <a:pt x="3" y="1"/>
                    </a:cubicBezTo>
                    <a:cubicBezTo>
                      <a:pt x="2" y="1"/>
                      <a:pt x="3" y="0"/>
                      <a:pt x="5" y="0"/>
                    </a:cubicBezTo>
                    <a:cubicBezTo>
                      <a:pt x="7" y="0"/>
                      <a:pt x="8" y="1"/>
                      <a:pt x="8" y="1"/>
                    </a:cubicBezTo>
                    <a:cubicBezTo>
                      <a:pt x="8" y="1"/>
                      <a:pt x="10" y="1"/>
                      <a:pt x="12" y="1"/>
                    </a:cubicBezTo>
                    <a:cubicBezTo>
                      <a:pt x="13" y="1"/>
                      <a:pt x="14" y="1"/>
                      <a:pt x="15" y="1"/>
                    </a:cubicBezTo>
                    <a:cubicBezTo>
                      <a:pt x="16" y="1"/>
                      <a:pt x="16" y="1"/>
                      <a:pt x="16" y="1"/>
                    </a:cubicBezTo>
                    <a:cubicBezTo>
                      <a:pt x="19" y="1"/>
                      <a:pt x="21" y="2"/>
                      <a:pt x="19" y="3"/>
                    </a:cubicBezTo>
                    <a:cubicBezTo>
                      <a:pt x="17" y="5"/>
                      <a:pt x="15" y="6"/>
                      <a:pt x="17" y="6"/>
                    </a:cubicBezTo>
                    <a:cubicBezTo>
                      <a:pt x="19" y="7"/>
                      <a:pt x="19" y="8"/>
                      <a:pt x="21" y="10"/>
                    </a:cubicBezTo>
                    <a:cubicBezTo>
                      <a:pt x="22" y="11"/>
                      <a:pt x="22" y="12"/>
                      <a:pt x="20" y="12"/>
                    </a:cubicBezTo>
                    <a:cubicBezTo>
                      <a:pt x="20" y="12"/>
                      <a:pt x="20" y="12"/>
                      <a:pt x="19" y="12"/>
                    </a:cubicBezTo>
                    <a:cubicBezTo>
                      <a:pt x="17" y="12"/>
                      <a:pt x="15" y="11"/>
                      <a:pt x="13" y="11"/>
                    </a:cubicBezTo>
                    <a:cubicBezTo>
                      <a:pt x="12" y="11"/>
                      <a:pt x="10" y="11"/>
                      <a:pt x="9" y="11"/>
                    </a:cubicBezTo>
                    <a:cubicBezTo>
                      <a:pt x="7" y="12"/>
                      <a:pt x="6" y="12"/>
                      <a:pt x="5" y="12"/>
                    </a:cubicBezTo>
                    <a:close/>
                    <a:moveTo>
                      <a:pt x="4" y="0"/>
                    </a:moveTo>
                    <a:cubicBezTo>
                      <a:pt x="3" y="0"/>
                      <a:pt x="2" y="0"/>
                      <a:pt x="1" y="0"/>
                    </a:cubicBezTo>
                    <a:cubicBezTo>
                      <a:pt x="0" y="0"/>
                      <a:pt x="0" y="0"/>
                      <a:pt x="0" y="1"/>
                    </a:cubicBezTo>
                    <a:cubicBezTo>
                      <a:pt x="0" y="1"/>
                      <a:pt x="0" y="1"/>
                      <a:pt x="0" y="1"/>
                    </a:cubicBezTo>
                    <a:cubicBezTo>
                      <a:pt x="0" y="2"/>
                      <a:pt x="3" y="3"/>
                      <a:pt x="3" y="6"/>
                    </a:cubicBezTo>
                    <a:cubicBezTo>
                      <a:pt x="3" y="6"/>
                      <a:pt x="3" y="6"/>
                      <a:pt x="3" y="7"/>
                    </a:cubicBezTo>
                    <a:cubicBezTo>
                      <a:pt x="2" y="9"/>
                      <a:pt x="0" y="11"/>
                      <a:pt x="1" y="12"/>
                    </a:cubicBezTo>
                    <a:cubicBezTo>
                      <a:pt x="1" y="13"/>
                      <a:pt x="1" y="13"/>
                      <a:pt x="1" y="13"/>
                    </a:cubicBezTo>
                    <a:cubicBezTo>
                      <a:pt x="2" y="13"/>
                      <a:pt x="2" y="13"/>
                      <a:pt x="3" y="13"/>
                    </a:cubicBezTo>
                    <a:cubicBezTo>
                      <a:pt x="3" y="13"/>
                      <a:pt x="3" y="13"/>
                      <a:pt x="3" y="13"/>
                    </a:cubicBezTo>
                    <a:cubicBezTo>
                      <a:pt x="5" y="13"/>
                      <a:pt x="8" y="13"/>
                      <a:pt x="12" y="13"/>
                    </a:cubicBezTo>
                    <a:cubicBezTo>
                      <a:pt x="12" y="13"/>
                      <a:pt x="13" y="13"/>
                      <a:pt x="14" y="13"/>
                    </a:cubicBezTo>
                    <a:cubicBezTo>
                      <a:pt x="17" y="13"/>
                      <a:pt x="20" y="14"/>
                      <a:pt x="21" y="14"/>
                    </a:cubicBezTo>
                    <a:cubicBezTo>
                      <a:pt x="21" y="14"/>
                      <a:pt x="21" y="14"/>
                      <a:pt x="21" y="14"/>
                    </a:cubicBezTo>
                    <a:cubicBezTo>
                      <a:pt x="23" y="14"/>
                      <a:pt x="23" y="14"/>
                      <a:pt x="23" y="13"/>
                    </a:cubicBezTo>
                    <a:cubicBezTo>
                      <a:pt x="23" y="13"/>
                      <a:pt x="23" y="12"/>
                      <a:pt x="23" y="12"/>
                    </a:cubicBezTo>
                    <a:cubicBezTo>
                      <a:pt x="22" y="9"/>
                      <a:pt x="20" y="8"/>
                      <a:pt x="20" y="6"/>
                    </a:cubicBezTo>
                    <a:cubicBezTo>
                      <a:pt x="20" y="6"/>
                      <a:pt x="20" y="5"/>
                      <a:pt x="21" y="4"/>
                    </a:cubicBezTo>
                    <a:cubicBezTo>
                      <a:pt x="23" y="2"/>
                      <a:pt x="24" y="1"/>
                      <a:pt x="24" y="1"/>
                    </a:cubicBezTo>
                    <a:cubicBezTo>
                      <a:pt x="24" y="1"/>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7" name="Freeform 6812">
                <a:extLst>
                  <a:ext uri="{FF2B5EF4-FFF2-40B4-BE49-F238E27FC236}">
                    <a16:creationId xmlns:a16="http://schemas.microsoft.com/office/drawing/2014/main" id="{6B459B1E-43BD-41CF-A484-89F7AF8B1055}"/>
                  </a:ext>
                </a:extLst>
              </p:cNvPr>
              <p:cNvSpPr/>
              <p:nvPr/>
            </p:nvSpPr>
            <p:spPr bwMode="auto">
              <a:xfrm>
                <a:off x="6453188" y="3268663"/>
                <a:ext cx="31750" cy="17463"/>
              </a:xfrm>
              <a:custGeom>
                <a:avLst/>
                <a:gdLst>
                  <a:gd name="T0" fmla="*/ 3 w 27"/>
                  <a:gd name="T1" fmla="*/ 0 h 15"/>
                  <a:gd name="T2" fmla="*/ 2 w 27"/>
                  <a:gd name="T3" fmla="*/ 2 h 15"/>
                  <a:gd name="T4" fmla="*/ 4 w 27"/>
                  <a:gd name="T5" fmla="*/ 8 h 15"/>
                  <a:gd name="T6" fmla="*/ 3 w 27"/>
                  <a:gd name="T7" fmla="*/ 15 h 15"/>
                  <a:gd name="T8" fmla="*/ 4 w 27"/>
                  <a:gd name="T9" fmla="*/ 15 h 15"/>
                  <a:gd name="T10" fmla="*/ 12 w 27"/>
                  <a:gd name="T11" fmla="*/ 14 h 15"/>
                  <a:gd name="T12" fmla="*/ 14 w 27"/>
                  <a:gd name="T13" fmla="*/ 14 h 15"/>
                  <a:gd name="T14" fmla="*/ 15 w 27"/>
                  <a:gd name="T15" fmla="*/ 14 h 15"/>
                  <a:gd name="T16" fmla="*/ 23 w 27"/>
                  <a:gd name="T17" fmla="*/ 15 h 15"/>
                  <a:gd name="T18" fmla="*/ 23 w 27"/>
                  <a:gd name="T19" fmla="*/ 15 h 15"/>
                  <a:gd name="T20" fmla="*/ 25 w 27"/>
                  <a:gd name="T21" fmla="*/ 13 h 15"/>
                  <a:gd name="T22" fmla="*/ 24 w 27"/>
                  <a:gd name="T23" fmla="*/ 5 h 15"/>
                  <a:gd name="T24" fmla="*/ 24 w 27"/>
                  <a:gd name="T25" fmla="*/ 1 h 15"/>
                  <a:gd name="T26" fmla="*/ 23 w 27"/>
                  <a:gd name="T27" fmla="*/ 1 h 15"/>
                  <a:gd name="T28" fmla="*/ 22 w 27"/>
                  <a:gd name="T29" fmla="*/ 1 h 15"/>
                  <a:gd name="T30" fmla="*/ 25 w 27"/>
                  <a:gd name="T31" fmla="*/ 1 h 15"/>
                  <a:gd name="T32" fmla="*/ 26 w 27"/>
                  <a:gd name="T33" fmla="*/ 2 h 15"/>
                  <a:gd name="T34" fmla="*/ 23 w 27"/>
                  <a:gd name="T35" fmla="*/ 5 h 15"/>
                  <a:gd name="T36" fmla="*/ 22 w 27"/>
                  <a:gd name="T37" fmla="*/ 7 h 15"/>
                  <a:gd name="T38" fmla="*/ 25 w 27"/>
                  <a:gd name="T39" fmla="*/ 13 h 15"/>
                  <a:gd name="T40" fmla="*/ 25 w 27"/>
                  <a:gd name="T41" fmla="*/ 14 h 15"/>
                  <a:gd name="T42" fmla="*/ 23 w 27"/>
                  <a:gd name="T43" fmla="*/ 15 h 15"/>
                  <a:gd name="T44" fmla="*/ 23 w 27"/>
                  <a:gd name="T45" fmla="*/ 15 h 15"/>
                  <a:gd name="T46" fmla="*/ 16 w 27"/>
                  <a:gd name="T47" fmla="*/ 14 h 15"/>
                  <a:gd name="T48" fmla="*/ 14 w 27"/>
                  <a:gd name="T49" fmla="*/ 14 h 15"/>
                  <a:gd name="T50" fmla="*/ 5 w 27"/>
                  <a:gd name="T51" fmla="*/ 14 h 15"/>
                  <a:gd name="T52" fmla="*/ 5 w 27"/>
                  <a:gd name="T53" fmla="*/ 14 h 15"/>
                  <a:gd name="T54" fmla="*/ 3 w 27"/>
                  <a:gd name="T55" fmla="*/ 14 h 15"/>
                  <a:gd name="T56" fmla="*/ 3 w 27"/>
                  <a:gd name="T57" fmla="*/ 13 h 15"/>
                  <a:gd name="T58" fmla="*/ 5 w 27"/>
                  <a:gd name="T59" fmla="*/ 8 h 15"/>
                  <a:gd name="T60" fmla="*/ 5 w 27"/>
                  <a:gd name="T61" fmla="*/ 7 h 15"/>
                  <a:gd name="T62" fmla="*/ 2 w 27"/>
                  <a:gd name="T63" fmla="*/ 2 h 15"/>
                  <a:gd name="T64" fmla="*/ 2 w 27"/>
                  <a:gd name="T65" fmla="*/ 2 h 15"/>
                  <a:gd name="T66" fmla="*/ 3 w 27"/>
                  <a:gd name="T67" fmla="*/ 1 h 15"/>
                  <a:gd name="T68" fmla="*/ 6 w 27"/>
                  <a:gd name="T69" fmla="*/ 1 h 15"/>
                  <a:gd name="T70" fmla="*/ 15 w 27"/>
                  <a:gd name="T71" fmla="*/ 1 h 15"/>
                  <a:gd name="T72" fmla="*/ 16 w 27"/>
                  <a:gd name="T73" fmla="*/ 1 h 15"/>
                  <a:gd name="T74" fmla="*/ 4 w 27"/>
                  <a:gd name="T75" fmla="*/ 1 h 15"/>
                  <a:gd name="T76" fmla="*/ 3 w 27"/>
                  <a:gd name="T7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 h="15">
                    <a:moveTo>
                      <a:pt x="3" y="0"/>
                    </a:moveTo>
                    <a:cubicBezTo>
                      <a:pt x="2" y="1"/>
                      <a:pt x="2" y="1"/>
                      <a:pt x="2" y="2"/>
                    </a:cubicBezTo>
                    <a:cubicBezTo>
                      <a:pt x="2" y="4"/>
                      <a:pt x="6" y="5"/>
                      <a:pt x="4" y="8"/>
                    </a:cubicBezTo>
                    <a:cubicBezTo>
                      <a:pt x="3" y="11"/>
                      <a:pt x="0" y="14"/>
                      <a:pt x="3" y="15"/>
                    </a:cubicBezTo>
                    <a:cubicBezTo>
                      <a:pt x="3" y="15"/>
                      <a:pt x="4" y="15"/>
                      <a:pt x="4" y="15"/>
                    </a:cubicBezTo>
                    <a:cubicBezTo>
                      <a:pt x="5" y="14"/>
                      <a:pt x="8" y="14"/>
                      <a:pt x="12" y="14"/>
                    </a:cubicBezTo>
                    <a:cubicBezTo>
                      <a:pt x="12" y="14"/>
                      <a:pt x="13" y="14"/>
                      <a:pt x="14" y="14"/>
                    </a:cubicBezTo>
                    <a:cubicBezTo>
                      <a:pt x="14" y="14"/>
                      <a:pt x="15" y="14"/>
                      <a:pt x="15" y="14"/>
                    </a:cubicBezTo>
                    <a:cubicBezTo>
                      <a:pt x="19" y="15"/>
                      <a:pt x="22" y="15"/>
                      <a:pt x="23" y="15"/>
                    </a:cubicBezTo>
                    <a:cubicBezTo>
                      <a:pt x="23" y="15"/>
                      <a:pt x="23" y="15"/>
                      <a:pt x="23" y="15"/>
                    </a:cubicBezTo>
                    <a:cubicBezTo>
                      <a:pt x="25" y="15"/>
                      <a:pt x="26" y="15"/>
                      <a:pt x="25" y="13"/>
                    </a:cubicBezTo>
                    <a:cubicBezTo>
                      <a:pt x="24" y="9"/>
                      <a:pt x="21" y="8"/>
                      <a:pt x="24" y="5"/>
                    </a:cubicBezTo>
                    <a:cubicBezTo>
                      <a:pt x="27" y="2"/>
                      <a:pt x="27" y="1"/>
                      <a:pt x="24" y="1"/>
                    </a:cubicBezTo>
                    <a:cubicBezTo>
                      <a:pt x="23" y="1"/>
                      <a:pt x="23" y="1"/>
                      <a:pt x="23" y="1"/>
                    </a:cubicBezTo>
                    <a:cubicBezTo>
                      <a:pt x="23" y="1"/>
                      <a:pt x="23" y="1"/>
                      <a:pt x="22" y="1"/>
                    </a:cubicBezTo>
                    <a:cubicBezTo>
                      <a:pt x="23" y="1"/>
                      <a:pt x="24" y="1"/>
                      <a:pt x="25" y="1"/>
                    </a:cubicBezTo>
                    <a:cubicBezTo>
                      <a:pt x="25" y="1"/>
                      <a:pt x="26" y="2"/>
                      <a:pt x="26" y="2"/>
                    </a:cubicBezTo>
                    <a:cubicBezTo>
                      <a:pt x="26" y="2"/>
                      <a:pt x="25" y="3"/>
                      <a:pt x="23" y="5"/>
                    </a:cubicBezTo>
                    <a:cubicBezTo>
                      <a:pt x="22" y="6"/>
                      <a:pt x="22" y="7"/>
                      <a:pt x="22" y="7"/>
                    </a:cubicBezTo>
                    <a:cubicBezTo>
                      <a:pt x="22" y="9"/>
                      <a:pt x="24" y="10"/>
                      <a:pt x="25" y="13"/>
                    </a:cubicBezTo>
                    <a:cubicBezTo>
                      <a:pt x="25" y="13"/>
                      <a:pt x="25" y="14"/>
                      <a:pt x="25" y="14"/>
                    </a:cubicBezTo>
                    <a:cubicBezTo>
                      <a:pt x="25" y="15"/>
                      <a:pt x="25" y="15"/>
                      <a:pt x="23" y="15"/>
                    </a:cubicBezTo>
                    <a:cubicBezTo>
                      <a:pt x="23" y="15"/>
                      <a:pt x="23" y="15"/>
                      <a:pt x="23" y="15"/>
                    </a:cubicBezTo>
                    <a:cubicBezTo>
                      <a:pt x="22" y="15"/>
                      <a:pt x="19" y="14"/>
                      <a:pt x="16" y="14"/>
                    </a:cubicBezTo>
                    <a:cubicBezTo>
                      <a:pt x="15" y="14"/>
                      <a:pt x="14" y="14"/>
                      <a:pt x="14" y="14"/>
                    </a:cubicBezTo>
                    <a:cubicBezTo>
                      <a:pt x="10" y="14"/>
                      <a:pt x="7" y="14"/>
                      <a:pt x="5" y="14"/>
                    </a:cubicBezTo>
                    <a:cubicBezTo>
                      <a:pt x="5" y="14"/>
                      <a:pt x="5" y="14"/>
                      <a:pt x="5" y="14"/>
                    </a:cubicBezTo>
                    <a:cubicBezTo>
                      <a:pt x="4" y="14"/>
                      <a:pt x="4" y="14"/>
                      <a:pt x="3" y="14"/>
                    </a:cubicBezTo>
                    <a:cubicBezTo>
                      <a:pt x="3" y="14"/>
                      <a:pt x="3" y="14"/>
                      <a:pt x="3" y="13"/>
                    </a:cubicBezTo>
                    <a:cubicBezTo>
                      <a:pt x="2" y="12"/>
                      <a:pt x="4" y="10"/>
                      <a:pt x="5" y="8"/>
                    </a:cubicBezTo>
                    <a:cubicBezTo>
                      <a:pt x="5" y="7"/>
                      <a:pt x="5" y="7"/>
                      <a:pt x="5" y="7"/>
                    </a:cubicBezTo>
                    <a:cubicBezTo>
                      <a:pt x="5" y="4"/>
                      <a:pt x="2" y="3"/>
                      <a:pt x="2" y="2"/>
                    </a:cubicBezTo>
                    <a:cubicBezTo>
                      <a:pt x="2" y="2"/>
                      <a:pt x="2" y="2"/>
                      <a:pt x="2" y="2"/>
                    </a:cubicBezTo>
                    <a:cubicBezTo>
                      <a:pt x="2" y="1"/>
                      <a:pt x="2" y="1"/>
                      <a:pt x="3" y="1"/>
                    </a:cubicBezTo>
                    <a:cubicBezTo>
                      <a:pt x="4" y="1"/>
                      <a:pt x="5" y="1"/>
                      <a:pt x="6" y="1"/>
                    </a:cubicBezTo>
                    <a:cubicBezTo>
                      <a:pt x="8" y="1"/>
                      <a:pt x="12" y="1"/>
                      <a:pt x="15" y="1"/>
                    </a:cubicBezTo>
                    <a:cubicBezTo>
                      <a:pt x="15" y="1"/>
                      <a:pt x="16" y="1"/>
                      <a:pt x="16" y="1"/>
                    </a:cubicBezTo>
                    <a:cubicBezTo>
                      <a:pt x="11" y="1"/>
                      <a:pt x="5" y="1"/>
                      <a:pt x="4" y="1"/>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8" name="Freeform 6813">
                <a:extLst>
                  <a:ext uri="{FF2B5EF4-FFF2-40B4-BE49-F238E27FC236}">
                    <a16:creationId xmlns:a16="http://schemas.microsoft.com/office/drawing/2014/main" id="{FAEB56CF-2BE6-4E46-9032-8AEF362C8521}"/>
                  </a:ext>
                </a:extLst>
              </p:cNvPr>
              <p:cNvSpPr/>
              <p:nvPr/>
            </p:nvSpPr>
            <p:spPr bwMode="auto">
              <a:xfrm>
                <a:off x="6459538" y="3271838"/>
                <a:ext cx="17463" cy="11113"/>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6 h 9"/>
                  <a:gd name="T26" fmla="*/ 4 w 15"/>
                  <a:gd name="T27" fmla="*/ 6 h 9"/>
                  <a:gd name="T28" fmla="*/ 2 w 15"/>
                  <a:gd name="T29" fmla="*/ 6 h 9"/>
                  <a:gd name="T30" fmla="*/ 2 w 15"/>
                  <a:gd name="T31" fmla="*/ 8 h 9"/>
                  <a:gd name="T32" fmla="*/ 9 w 15"/>
                  <a:gd name="T33" fmla="*/ 8 h 9"/>
                  <a:gd name="T34" fmla="*/ 15 w 15"/>
                  <a:gd name="T35" fmla="*/ 8 h 9"/>
                  <a:gd name="T36" fmla="*/ 13 w 15"/>
                  <a:gd name="T37" fmla="*/ 6 h 9"/>
                  <a:gd name="T38" fmla="*/ 12 w 15"/>
                  <a:gd name="T3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3"/>
                      <a:pt x="6" y="4"/>
                    </a:cubicBezTo>
                    <a:cubicBezTo>
                      <a:pt x="6" y="5"/>
                      <a:pt x="6" y="5"/>
                      <a:pt x="6" y="6"/>
                    </a:cubicBezTo>
                    <a:cubicBezTo>
                      <a:pt x="5" y="6"/>
                      <a:pt x="4" y="6"/>
                      <a:pt x="4" y="6"/>
                    </a:cubicBezTo>
                    <a:cubicBezTo>
                      <a:pt x="3" y="6"/>
                      <a:pt x="2" y="6"/>
                      <a:pt x="2" y="6"/>
                    </a:cubicBezTo>
                    <a:cubicBezTo>
                      <a:pt x="0" y="8"/>
                      <a:pt x="2" y="8"/>
                      <a:pt x="2" y="8"/>
                    </a:cubicBezTo>
                    <a:cubicBezTo>
                      <a:pt x="4" y="9"/>
                      <a:pt x="6" y="8"/>
                      <a:pt x="9" y="8"/>
                    </a:cubicBezTo>
                    <a:cubicBezTo>
                      <a:pt x="12" y="8"/>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9" name="Freeform 6814">
                <a:extLst>
                  <a:ext uri="{FF2B5EF4-FFF2-40B4-BE49-F238E27FC236}">
                    <a16:creationId xmlns:a16="http://schemas.microsoft.com/office/drawing/2014/main" id="{F3CCB38C-1DA2-4AEC-87B6-A1701A7DCCE2}"/>
                  </a:ext>
                </a:extLst>
              </p:cNvPr>
              <p:cNvSpPr/>
              <p:nvPr/>
            </p:nvSpPr>
            <p:spPr bwMode="auto">
              <a:xfrm>
                <a:off x="6454776" y="3263900"/>
                <a:ext cx="26988" cy="6350"/>
              </a:xfrm>
              <a:custGeom>
                <a:avLst/>
                <a:gdLst>
                  <a:gd name="T0" fmla="*/ 2 w 23"/>
                  <a:gd name="T1" fmla="*/ 4 h 5"/>
                  <a:gd name="T2" fmla="*/ 2 w 23"/>
                  <a:gd name="T3" fmla="*/ 1 h 5"/>
                  <a:gd name="T4" fmla="*/ 21 w 23"/>
                  <a:gd name="T5" fmla="*/ 1 h 5"/>
                  <a:gd name="T6" fmla="*/ 21 w 23"/>
                  <a:gd name="T7" fmla="*/ 5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3"/>
                      <a:pt x="2" y="1"/>
                    </a:cubicBezTo>
                    <a:cubicBezTo>
                      <a:pt x="4" y="0"/>
                      <a:pt x="20" y="1"/>
                      <a:pt x="21" y="1"/>
                    </a:cubicBezTo>
                    <a:cubicBezTo>
                      <a:pt x="23" y="2"/>
                      <a:pt x="23" y="4"/>
                      <a:pt x="21" y="5"/>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0" name="Freeform 6815">
                <a:extLst>
                  <a:ext uri="{FF2B5EF4-FFF2-40B4-BE49-F238E27FC236}">
                    <a16:creationId xmlns:a16="http://schemas.microsoft.com/office/drawing/2014/main" id="{0E48E248-8801-45F5-8E1A-6796B41E2ADD}"/>
                  </a:ext>
                </a:extLst>
              </p:cNvPr>
              <p:cNvSpPr/>
              <p:nvPr/>
            </p:nvSpPr>
            <p:spPr bwMode="auto">
              <a:xfrm>
                <a:off x="6456363" y="3265488"/>
                <a:ext cx="25400" cy="4763"/>
              </a:xfrm>
              <a:custGeom>
                <a:avLst/>
                <a:gdLst>
                  <a:gd name="T0" fmla="*/ 1 w 22"/>
                  <a:gd name="T1" fmla="*/ 4 h 4"/>
                  <a:gd name="T2" fmla="*/ 1 w 22"/>
                  <a:gd name="T3" fmla="*/ 3 h 4"/>
                  <a:gd name="T4" fmla="*/ 1 w 22"/>
                  <a:gd name="T5" fmla="*/ 3 h 4"/>
                  <a:gd name="T6" fmla="*/ 16 w 22"/>
                  <a:gd name="T7" fmla="*/ 3 h 4"/>
                  <a:gd name="T8" fmla="*/ 20 w 22"/>
                  <a:gd name="T9" fmla="*/ 3 h 4"/>
                  <a:gd name="T10" fmla="*/ 21 w 22"/>
                  <a:gd name="T11" fmla="*/ 2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3 h 4"/>
                  <a:gd name="T24" fmla="*/ 1 w 22"/>
                  <a:gd name="T25" fmla="*/ 4 h 4"/>
                  <a:gd name="T26" fmla="*/ 0 w 22"/>
                  <a:gd name="T27" fmla="*/ 2 h 4"/>
                  <a:gd name="T28" fmla="*/ 1 w 22"/>
                  <a:gd name="T29" fmla="*/ 0 h 4"/>
                  <a:gd name="T30" fmla="*/ 9 w 22"/>
                  <a:gd name="T31" fmla="*/ 0 h 4"/>
                  <a:gd name="T32" fmla="*/ 20 w 22"/>
                  <a:gd name="T33" fmla="*/ 0 h 4"/>
                  <a:gd name="T34" fmla="*/ 22 w 22"/>
                  <a:gd name="T35" fmla="*/ 2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3"/>
                      <a:pt x="1" y="3"/>
                      <a:pt x="1" y="3"/>
                    </a:cubicBezTo>
                    <a:cubicBezTo>
                      <a:pt x="1" y="3"/>
                      <a:pt x="1" y="3"/>
                      <a:pt x="1" y="3"/>
                    </a:cubicBezTo>
                    <a:cubicBezTo>
                      <a:pt x="2" y="3"/>
                      <a:pt x="11" y="3"/>
                      <a:pt x="16" y="3"/>
                    </a:cubicBezTo>
                    <a:cubicBezTo>
                      <a:pt x="18" y="3"/>
                      <a:pt x="20" y="3"/>
                      <a:pt x="20" y="3"/>
                    </a:cubicBezTo>
                    <a:cubicBezTo>
                      <a:pt x="21" y="3"/>
                      <a:pt x="21" y="3"/>
                      <a:pt x="21" y="2"/>
                    </a:cubicBezTo>
                    <a:cubicBezTo>
                      <a:pt x="21" y="2"/>
                      <a:pt x="21" y="1"/>
                      <a:pt x="20" y="1"/>
                    </a:cubicBezTo>
                    <a:cubicBezTo>
                      <a:pt x="19" y="1"/>
                      <a:pt x="13" y="0"/>
                      <a:pt x="9" y="0"/>
                    </a:cubicBezTo>
                    <a:cubicBezTo>
                      <a:pt x="5" y="0"/>
                      <a:pt x="2" y="0"/>
                      <a:pt x="1" y="1"/>
                    </a:cubicBezTo>
                    <a:cubicBezTo>
                      <a:pt x="0" y="1"/>
                      <a:pt x="0" y="2"/>
                      <a:pt x="0" y="2"/>
                    </a:cubicBezTo>
                    <a:cubicBezTo>
                      <a:pt x="0" y="3"/>
                      <a:pt x="1" y="3"/>
                      <a:pt x="1" y="3"/>
                    </a:cubicBezTo>
                    <a:cubicBezTo>
                      <a:pt x="1" y="3"/>
                      <a:pt x="1" y="3"/>
                      <a:pt x="1" y="3"/>
                    </a:cubicBezTo>
                    <a:cubicBezTo>
                      <a:pt x="1" y="4"/>
                      <a:pt x="1" y="4"/>
                      <a:pt x="1" y="4"/>
                    </a:cubicBezTo>
                    <a:cubicBezTo>
                      <a:pt x="0" y="3"/>
                      <a:pt x="0" y="3"/>
                      <a:pt x="0" y="2"/>
                    </a:cubicBezTo>
                    <a:cubicBezTo>
                      <a:pt x="0" y="1"/>
                      <a:pt x="0" y="1"/>
                      <a:pt x="1" y="0"/>
                    </a:cubicBezTo>
                    <a:cubicBezTo>
                      <a:pt x="2" y="0"/>
                      <a:pt x="5" y="0"/>
                      <a:pt x="9" y="0"/>
                    </a:cubicBezTo>
                    <a:cubicBezTo>
                      <a:pt x="13" y="0"/>
                      <a:pt x="19" y="0"/>
                      <a:pt x="20" y="0"/>
                    </a:cubicBezTo>
                    <a:cubicBezTo>
                      <a:pt x="21" y="1"/>
                      <a:pt x="22" y="1"/>
                      <a:pt x="22" y="2"/>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1" name="Freeform 6816">
                <a:extLst>
                  <a:ext uri="{FF2B5EF4-FFF2-40B4-BE49-F238E27FC236}">
                    <a16:creationId xmlns:a16="http://schemas.microsoft.com/office/drawing/2014/main" id="{8E6CD1F7-A972-4BD7-970E-C52A4A2A4FE0}"/>
                  </a:ext>
                </a:extLst>
              </p:cNvPr>
              <p:cNvSpPr>
                <a:spLocks noEditPoints="1"/>
              </p:cNvSpPr>
              <p:nvPr/>
            </p:nvSpPr>
            <p:spPr bwMode="auto">
              <a:xfrm>
                <a:off x="6456363" y="3265488"/>
                <a:ext cx="25400" cy="3175"/>
              </a:xfrm>
              <a:custGeom>
                <a:avLst/>
                <a:gdLst>
                  <a:gd name="T0" fmla="*/ 6 w 21"/>
                  <a:gd name="T1" fmla="*/ 3 h 3"/>
                  <a:gd name="T2" fmla="*/ 2 w 21"/>
                  <a:gd name="T3" fmla="*/ 2 h 3"/>
                  <a:gd name="T4" fmla="*/ 4 w 21"/>
                  <a:gd name="T5" fmla="*/ 1 h 3"/>
                  <a:gd name="T6" fmla="*/ 5 w 21"/>
                  <a:gd name="T7" fmla="*/ 1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3"/>
                      <a:pt x="1" y="3"/>
                      <a:pt x="1" y="3"/>
                    </a:cubicBezTo>
                    <a:cubicBezTo>
                      <a:pt x="2" y="3"/>
                      <a:pt x="11" y="3"/>
                      <a:pt x="16" y="3"/>
                    </a:cubicBezTo>
                    <a:cubicBezTo>
                      <a:pt x="16" y="3"/>
                      <a:pt x="16" y="3"/>
                      <a:pt x="16" y="3"/>
                    </a:cubicBezTo>
                    <a:cubicBezTo>
                      <a:pt x="18" y="3"/>
                      <a:pt x="20" y="3"/>
                      <a:pt x="20" y="3"/>
                    </a:cubicBezTo>
                    <a:cubicBezTo>
                      <a:pt x="21" y="3"/>
                      <a:pt x="21" y="3"/>
                      <a:pt x="21" y="2"/>
                    </a:cubicBezTo>
                    <a:cubicBezTo>
                      <a:pt x="21" y="2"/>
                      <a:pt x="21" y="1"/>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2" name="Freeform 6817">
                <a:extLst>
                  <a:ext uri="{FF2B5EF4-FFF2-40B4-BE49-F238E27FC236}">
                    <a16:creationId xmlns:a16="http://schemas.microsoft.com/office/drawing/2014/main" id="{4417F498-2703-49C3-AD80-3EC146CDE6E4}"/>
                  </a:ext>
                </a:extLst>
              </p:cNvPr>
              <p:cNvSpPr>
                <a:spLocks noEditPoints="1"/>
              </p:cNvSpPr>
              <p:nvPr/>
            </p:nvSpPr>
            <p:spPr bwMode="auto">
              <a:xfrm>
                <a:off x="6454776" y="3265488"/>
                <a:ext cx="26988" cy="476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4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1"/>
                      <a:pt x="2" y="1"/>
                    </a:cubicBezTo>
                    <a:cubicBezTo>
                      <a:pt x="3" y="0"/>
                      <a:pt x="6" y="0"/>
                      <a:pt x="9" y="0"/>
                    </a:cubicBezTo>
                    <a:cubicBezTo>
                      <a:pt x="10" y="0"/>
                      <a:pt x="10" y="0"/>
                      <a:pt x="10" y="0"/>
                    </a:cubicBezTo>
                    <a:cubicBezTo>
                      <a:pt x="10" y="0"/>
                      <a:pt x="10" y="0"/>
                      <a:pt x="10" y="0"/>
                    </a:cubicBezTo>
                    <a:cubicBezTo>
                      <a:pt x="15" y="0"/>
                      <a:pt x="20" y="1"/>
                      <a:pt x="21" y="1"/>
                    </a:cubicBezTo>
                    <a:cubicBezTo>
                      <a:pt x="22" y="1"/>
                      <a:pt x="22" y="2"/>
                      <a:pt x="22" y="2"/>
                    </a:cubicBezTo>
                    <a:cubicBezTo>
                      <a:pt x="22" y="3"/>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2"/>
                      <a:pt x="1" y="3"/>
                      <a:pt x="2" y="3"/>
                    </a:cubicBezTo>
                    <a:cubicBezTo>
                      <a:pt x="3" y="3"/>
                      <a:pt x="12" y="4"/>
                      <a:pt x="17" y="4"/>
                    </a:cubicBezTo>
                    <a:cubicBezTo>
                      <a:pt x="19" y="4"/>
                      <a:pt x="21" y="4"/>
                      <a:pt x="21" y="4"/>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3" name="Freeform 6818">
                <a:extLst>
                  <a:ext uri="{FF2B5EF4-FFF2-40B4-BE49-F238E27FC236}">
                    <a16:creationId xmlns:a16="http://schemas.microsoft.com/office/drawing/2014/main" id="{5BEAD67B-8C25-4563-934E-6DF5D6E784A1}"/>
                  </a:ext>
                </a:extLst>
              </p:cNvPr>
              <p:cNvSpPr/>
              <p:nvPr/>
            </p:nvSpPr>
            <p:spPr bwMode="auto">
              <a:xfrm>
                <a:off x="6461126" y="3267075"/>
                <a:ext cx="15875" cy="1588"/>
              </a:xfrm>
              <a:custGeom>
                <a:avLst/>
                <a:gdLst>
                  <a:gd name="T0" fmla="*/ 2 w 14"/>
                  <a:gd name="T1" fmla="*/ 1 h 2"/>
                  <a:gd name="T2" fmla="*/ 6 w 14"/>
                  <a:gd name="T3" fmla="*/ 0 h 2"/>
                  <a:gd name="T4" fmla="*/ 14 w 14"/>
                  <a:gd name="T5" fmla="*/ 1 h 2"/>
                  <a:gd name="T6" fmla="*/ 11 w 14"/>
                  <a:gd name="T7" fmla="*/ 1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0"/>
                    </a:cubicBezTo>
                    <a:cubicBezTo>
                      <a:pt x="9" y="1"/>
                      <a:pt x="13" y="0"/>
                      <a:pt x="14" y="1"/>
                    </a:cubicBezTo>
                    <a:cubicBezTo>
                      <a:pt x="14" y="1"/>
                      <a:pt x="13" y="2"/>
                      <a:pt x="11" y="1"/>
                    </a:cubicBezTo>
                    <a:cubicBezTo>
                      <a:pt x="8" y="1"/>
                      <a:pt x="6" y="1"/>
                      <a:pt x="5" y="1"/>
                    </a:cubicBezTo>
                    <a:cubicBezTo>
                      <a:pt x="3" y="1"/>
                      <a:pt x="1" y="1"/>
                      <a:pt x="0" y="1"/>
                    </a:cubicBezTo>
                    <a:cubicBezTo>
                      <a:pt x="0" y="1"/>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4" name="Freeform 6819">
                <a:extLst>
                  <a:ext uri="{FF2B5EF4-FFF2-40B4-BE49-F238E27FC236}">
                    <a16:creationId xmlns:a16="http://schemas.microsoft.com/office/drawing/2014/main" id="{D935D2C8-340F-4CF8-B973-2058C34A2EAE}"/>
                  </a:ext>
                </a:extLst>
              </p:cNvPr>
              <p:cNvSpPr/>
              <p:nvPr/>
            </p:nvSpPr>
            <p:spPr bwMode="auto">
              <a:xfrm>
                <a:off x="6426201" y="3287713"/>
                <a:ext cx="84138" cy="15875"/>
              </a:xfrm>
              <a:custGeom>
                <a:avLst/>
                <a:gdLst>
                  <a:gd name="T0" fmla="*/ 10 w 71"/>
                  <a:gd name="T1" fmla="*/ 8 h 13"/>
                  <a:gd name="T2" fmla="*/ 35 w 71"/>
                  <a:gd name="T3" fmla="*/ 12 h 13"/>
                  <a:gd name="T4" fmla="*/ 61 w 71"/>
                  <a:gd name="T5" fmla="*/ 8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8"/>
                    </a:moveTo>
                    <a:cubicBezTo>
                      <a:pt x="19" y="13"/>
                      <a:pt x="29" y="12"/>
                      <a:pt x="35" y="12"/>
                    </a:cubicBezTo>
                    <a:cubicBezTo>
                      <a:pt x="41" y="12"/>
                      <a:pt x="52" y="13"/>
                      <a:pt x="61" y="8"/>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5" name="Freeform 6820">
                <a:extLst>
                  <a:ext uri="{FF2B5EF4-FFF2-40B4-BE49-F238E27FC236}">
                    <a16:creationId xmlns:a16="http://schemas.microsoft.com/office/drawing/2014/main" id="{37B5AAEF-12D5-449D-BB20-14A6F0DC5726}"/>
                  </a:ext>
                </a:extLst>
              </p:cNvPr>
              <p:cNvSpPr>
                <a:spLocks noEditPoints="1"/>
              </p:cNvSpPr>
              <p:nvPr/>
            </p:nvSpPr>
            <p:spPr bwMode="auto">
              <a:xfrm>
                <a:off x="6426201" y="3286125"/>
                <a:ext cx="84138" cy="17463"/>
              </a:xfrm>
              <a:custGeom>
                <a:avLst/>
                <a:gdLst>
                  <a:gd name="T0" fmla="*/ 3 w 71"/>
                  <a:gd name="T1" fmla="*/ 0 h 14"/>
                  <a:gd name="T2" fmla="*/ 16 w 71"/>
                  <a:gd name="T3" fmla="*/ 3 h 14"/>
                  <a:gd name="T4" fmla="*/ 24 w 71"/>
                  <a:gd name="T5" fmla="*/ 5 h 14"/>
                  <a:gd name="T6" fmla="*/ 26 w 71"/>
                  <a:gd name="T7" fmla="*/ 5 h 14"/>
                  <a:gd name="T8" fmla="*/ 28 w 71"/>
                  <a:gd name="T9" fmla="*/ 5 h 14"/>
                  <a:gd name="T10" fmla="*/ 33 w 71"/>
                  <a:gd name="T11" fmla="*/ 5 h 14"/>
                  <a:gd name="T12" fmla="*/ 38 w 71"/>
                  <a:gd name="T13" fmla="*/ 5 h 14"/>
                  <a:gd name="T14" fmla="*/ 44 w 71"/>
                  <a:gd name="T15" fmla="*/ 5 h 14"/>
                  <a:gd name="T16" fmla="*/ 46 w 71"/>
                  <a:gd name="T17" fmla="*/ 5 h 14"/>
                  <a:gd name="T18" fmla="*/ 55 w 71"/>
                  <a:gd name="T19" fmla="*/ 3 h 14"/>
                  <a:gd name="T20" fmla="*/ 67 w 71"/>
                  <a:gd name="T21" fmla="*/ 0 h 14"/>
                  <a:gd name="T22" fmla="*/ 68 w 71"/>
                  <a:gd name="T23" fmla="*/ 0 h 14"/>
                  <a:gd name="T24" fmla="*/ 71 w 71"/>
                  <a:gd name="T25" fmla="*/ 2 h 14"/>
                  <a:gd name="T26" fmla="*/ 61 w 71"/>
                  <a:gd name="T27" fmla="*/ 10 h 14"/>
                  <a:gd name="T28" fmla="*/ 39 w 71"/>
                  <a:gd name="T29" fmla="*/ 14 h 14"/>
                  <a:gd name="T30" fmla="*/ 35 w 71"/>
                  <a:gd name="T31" fmla="*/ 14 h 14"/>
                  <a:gd name="T32" fmla="*/ 31 w 71"/>
                  <a:gd name="T33" fmla="*/ 14 h 14"/>
                  <a:gd name="T34" fmla="*/ 9 w 71"/>
                  <a:gd name="T35" fmla="*/ 10 h 14"/>
                  <a:gd name="T36" fmla="*/ 10 w 71"/>
                  <a:gd name="T37" fmla="*/ 9 h 14"/>
                  <a:gd name="T38" fmla="*/ 9 w 71"/>
                  <a:gd name="T39" fmla="*/ 10 h 14"/>
                  <a:gd name="T40" fmla="*/ 0 w 71"/>
                  <a:gd name="T41" fmla="*/ 2 h 14"/>
                  <a:gd name="T42" fmla="*/ 2 w 71"/>
                  <a:gd name="T43" fmla="*/ 0 h 14"/>
                  <a:gd name="T44" fmla="*/ 3 w 71"/>
                  <a:gd name="T45" fmla="*/ 0 h 14"/>
                  <a:gd name="T46" fmla="*/ 15 w 71"/>
                  <a:gd name="T47" fmla="*/ 4 h 14"/>
                  <a:gd name="T48" fmla="*/ 3 w 71"/>
                  <a:gd name="T49" fmla="*/ 1 h 14"/>
                  <a:gd name="T50" fmla="*/ 3 w 71"/>
                  <a:gd name="T51" fmla="*/ 1 h 14"/>
                  <a:gd name="T52" fmla="*/ 2 w 71"/>
                  <a:gd name="T53" fmla="*/ 2 h 14"/>
                  <a:gd name="T54" fmla="*/ 11 w 71"/>
                  <a:gd name="T55" fmla="*/ 9 h 14"/>
                  <a:gd name="T56" fmla="*/ 31 w 71"/>
                  <a:gd name="T57" fmla="*/ 13 h 14"/>
                  <a:gd name="T58" fmla="*/ 35 w 71"/>
                  <a:gd name="T59" fmla="*/ 13 h 14"/>
                  <a:gd name="T60" fmla="*/ 39 w 71"/>
                  <a:gd name="T61" fmla="*/ 13 h 14"/>
                  <a:gd name="T62" fmla="*/ 60 w 71"/>
                  <a:gd name="T63" fmla="*/ 9 h 14"/>
                  <a:gd name="T64" fmla="*/ 69 w 71"/>
                  <a:gd name="T65" fmla="*/ 2 h 14"/>
                  <a:gd name="T66" fmla="*/ 68 w 71"/>
                  <a:gd name="T67" fmla="*/ 1 h 14"/>
                  <a:gd name="T68" fmla="*/ 67 w 71"/>
                  <a:gd name="T69" fmla="*/ 1 h 14"/>
                  <a:gd name="T70" fmla="*/ 56 w 71"/>
                  <a:gd name="T71" fmla="*/ 4 h 14"/>
                  <a:gd name="T72" fmla="*/ 46 w 71"/>
                  <a:gd name="T73" fmla="*/ 6 h 14"/>
                  <a:gd name="T74" fmla="*/ 44 w 71"/>
                  <a:gd name="T75" fmla="*/ 6 h 14"/>
                  <a:gd name="T76" fmla="*/ 38 w 71"/>
                  <a:gd name="T77" fmla="*/ 5 h 14"/>
                  <a:gd name="T78" fmla="*/ 33 w 71"/>
                  <a:gd name="T79" fmla="*/ 6 h 14"/>
                  <a:gd name="T80" fmla="*/ 28 w 71"/>
                  <a:gd name="T81" fmla="*/ 5 h 14"/>
                  <a:gd name="T82" fmla="*/ 26 w 71"/>
                  <a:gd name="T83" fmla="*/ 5 h 14"/>
                  <a:gd name="T84" fmla="*/ 24 w 71"/>
                  <a:gd name="T85" fmla="*/ 6 h 14"/>
                  <a:gd name="T86" fmla="*/ 15 w 71"/>
                  <a:gd name="T8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4">
                    <a:moveTo>
                      <a:pt x="3" y="0"/>
                    </a:moveTo>
                    <a:cubicBezTo>
                      <a:pt x="7" y="0"/>
                      <a:pt x="11" y="2"/>
                      <a:pt x="16" y="3"/>
                    </a:cubicBezTo>
                    <a:cubicBezTo>
                      <a:pt x="19" y="4"/>
                      <a:pt x="22" y="5"/>
                      <a:pt x="24" y="5"/>
                    </a:cubicBezTo>
                    <a:cubicBezTo>
                      <a:pt x="25" y="5"/>
                      <a:pt x="26" y="5"/>
                      <a:pt x="26" y="5"/>
                    </a:cubicBezTo>
                    <a:cubicBezTo>
                      <a:pt x="27" y="5"/>
                      <a:pt x="27" y="5"/>
                      <a:pt x="28" y="5"/>
                    </a:cubicBezTo>
                    <a:cubicBezTo>
                      <a:pt x="30" y="5"/>
                      <a:pt x="32" y="5"/>
                      <a:pt x="33" y="5"/>
                    </a:cubicBezTo>
                    <a:cubicBezTo>
                      <a:pt x="35" y="5"/>
                      <a:pt x="36" y="5"/>
                      <a:pt x="38" y="5"/>
                    </a:cubicBezTo>
                    <a:cubicBezTo>
                      <a:pt x="40" y="5"/>
                      <a:pt x="42" y="5"/>
                      <a:pt x="44" y="5"/>
                    </a:cubicBezTo>
                    <a:cubicBezTo>
                      <a:pt x="44" y="5"/>
                      <a:pt x="45" y="5"/>
                      <a:pt x="46" y="5"/>
                    </a:cubicBezTo>
                    <a:cubicBezTo>
                      <a:pt x="48" y="5"/>
                      <a:pt x="52" y="5"/>
                      <a:pt x="55" y="3"/>
                    </a:cubicBezTo>
                    <a:cubicBezTo>
                      <a:pt x="60" y="2"/>
                      <a:pt x="64" y="0"/>
                      <a:pt x="67" y="0"/>
                    </a:cubicBezTo>
                    <a:cubicBezTo>
                      <a:pt x="68" y="0"/>
                      <a:pt x="68" y="0"/>
                      <a:pt x="68" y="0"/>
                    </a:cubicBezTo>
                    <a:cubicBezTo>
                      <a:pt x="70" y="1"/>
                      <a:pt x="71" y="1"/>
                      <a:pt x="71" y="2"/>
                    </a:cubicBezTo>
                    <a:cubicBezTo>
                      <a:pt x="71" y="4"/>
                      <a:pt x="68" y="7"/>
                      <a:pt x="61" y="10"/>
                    </a:cubicBezTo>
                    <a:cubicBezTo>
                      <a:pt x="54" y="13"/>
                      <a:pt x="45" y="14"/>
                      <a:pt x="39" y="14"/>
                    </a:cubicBezTo>
                    <a:cubicBezTo>
                      <a:pt x="38" y="14"/>
                      <a:pt x="36" y="14"/>
                      <a:pt x="35" y="14"/>
                    </a:cubicBezTo>
                    <a:cubicBezTo>
                      <a:pt x="34" y="14"/>
                      <a:pt x="33" y="14"/>
                      <a:pt x="31" y="14"/>
                    </a:cubicBezTo>
                    <a:cubicBezTo>
                      <a:pt x="25" y="14"/>
                      <a:pt x="17" y="13"/>
                      <a:pt x="9" y="10"/>
                    </a:cubicBezTo>
                    <a:cubicBezTo>
                      <a:pt x="10" y="9"/>
                      <a:pt x="10" y="9"/>
                      <a:pt x="10" y="9"/>
                    </a:cubicBezTo>
                    <a:cubicBezTo>
                      <a:pt x="9" y="10"/>
                      <a:pt x="9" y="10"/>
                      <a:pt x="9" y="10"/>
                    </a:cubicBezTo>
                    <a:cubicBezTo>
                      <a:pt x="3" y="7"/>
                      <a:pt x="0" y="4"/>
                      <a:pt x="0" y="2"/>
                    </a:cubicBezTo>
                    <a:cubicBezTo>
                      <a:pt x="0" y="1"/>
                      <a:pt x="1" y="1"/>
                      <a:pt x="2" y="0"/>
                    </a:cubicBezTo>
                    <a:cubicBezTo>
                      <a:pt x="3" y="0"/>
                      <a:pt x="3" y="0"/>
                      <a:pt x="3" y="0"/>
                    </a:cubicBezTo>
                    <a:close/>
                    <a:moveTo>
                      <a:pt x="15" y="4"/>
                    </a:moveTo>
                    <a:cubicBezTo>
                      <a:pt x="10" y="2"/>
                      <a:pt x="6" y="1"/>
                      <a:pt x="3" y="1"/>
                    </a:cubicBezTo>
                    <a:cubicBezTo>
                      <a:pt x="3" y="1"/>
                      <a:pt x="3" y="1"/>
                      <a:pt x="3" y="1"/>
                    </a:cubicBezTo>
                    <a:cubicBezTo>
                      <a:pt x="2" y="1"/>
                      <a:pt x="2" y="2"/>
                      <a:pt x="2" y="2"/>
                    </a:cubicBezTo>
                    <a:cubicBezTo>
                      <a:pt x="2" y="4"/>
                      <a:pt x="4" y="6"/>
                      <a:pt x="11" y="9"/>
                    </a:cubicBezTo>
                    <a:cubicBezTo>
                      <a:pt x="18" y="12"/>
                      <a:pt x="26" y="13"/>
                      <a:pt x="31" y="13"/>
                    </a:cubicBezTo>
                    <a:cubicBezTo>
                      <a:pt x="33" y="13"/>
                      <a:pt x="34" y="13"/>
                      <a:pt x="35" y="13"/>
                    </a:cubicBezTo>
                    <a:cubicBezTo>
                      <a:pt x="37" y="13"/>
                      <a:pt x="38" y="13"/>
                      <a:pt x="39" y="13"/>
                    </a:cubicBezTo>
                    <a:cubicBezTo>
                      <a:pt x="45" y="13"/>
                      <a:pt x="53" y="12"/>
                      <a:pt x="60" y="9"/>
                    </a:cubicBezTo>
                    <a:cubicBezTo>
                      <a:pt x="67" y="6"/>
                      <a:pt x="69" y="4"/>
                      <a:pt x="69" y="2"/>
                    </a:cubicBezTo>
                    <a:cubicBezTo>
                      <a:pt x="69" y="2"/>
                      <a:pt x="69" y="1"/>
                      <a:pt x="68" y="1"/>
                    </a:cubicBezTo>
                    <a:cubicBezTo>
                      <a:pt x="67" y="1"/>
                      <a:pt x="67" y="1"/>
                      <a:pt x="67" y="1"/>
                    </a:cubicBezTo>
                    <a:cubicBezTo>
                      <a:pt x="65" y="1"/>
                      <a:pt x="60" y="2"/>
                      <a:pt x="56" y="4"/>
                    </a:cubicBezTo>
                    <a:cubicBezTo>
                      <a:pt x="52" y="5"/>
                      <a:pt x="49" y="6"/>
                      <a:pt x="46" y="6"/>
                    </a:cubicBezTo>
                    <a:cubicBezTo>
                      <a:pt x="45" y="6"/>
                      <a:pt x="44" y="6"/>
                      <a:pt x="44" y="6"/>
                    </a:cubicBezTo>
                    <a:cubicBezTo>
                      <a:pt x="42" y="6"/>
                      <a:pt x="40" y="5"/>
                      <a:pt x="38" y="5"/>
                    </a:cubicBezTo>
                    <a:cubicBezTo>
                      <a:pt x="36" y="5"/>
                      <a:pt x="35" y="6"/>
                      <a:pt x="33" y="6"/>
                    </a:cubicBezTo>
                    <a:cubicBezTo>
                      <a:pt x="32" y="6"/>
                      <a:pt x="30" y="5"/>
                      <a:pt x="28" y="5"/>
                    </a:cubicBezTo>
                    <a:cubicBezTo>
                      <a:pt x="27" y="5"/>
                      <a:pt x="27" y="5"/>
                      <a:pt x="26" y="5"/>
                    </a:cubicBezTo>
                    <a:cubicBezTo>
                      <a:pt x="26" y="5"/>
                      <a:pt x="25" y="6"/>
                      <a:pt x="24" y="6"/>
                    </a:cubicBezTo>
                    <a:cubicBezTo>
                      <a:pt x="21" y="6"/>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6" name="Freeform 6821">
                <a:extLst>
                  <a:ext uri="{FF2B5EF4-FFF2-40B4-BE49-F238E27FC236}">
                    <a16:creationId xmlns:a16="http://schemas.microsoft.com/office/drawing/2014/main" id="{006494C8-234B-40E0-8C36-BECA999008C6}"/>
                  </a:ext>
                </a:extLst>
              </p:cNvPr>
              <p:cNvSpPr/>
              <p:nvPr/>
            </p:nvSpPr>
            <p:spPr bwMode="auto">
              <a:xfrm>
                <a:off x="6481763" y="3287713"/>
                <a:ext cx="26988" cy="12700"/>
              </a:xfrm>
              <a:custGeom>
                <a:avLst/>
                <a:gdLst>
                  <a:gd name="T0" fmla="*/ 21 w 23"/>
                  <a:gd name="T1" fmla="*/ 0 h 11"/>
                  <a:gd name="T2" fmla="*/ 10 w 23"/>
                  <a:gd name="T3" fmla="*/ 3 h 11"/>
                  <a:gd name="T4" fmla="*/ 3 w 23"/>
                  <a:gd name="T5" fmla="*/ 5 h 11"/>
                  <a:gd name="T6" fmla="*/ 2 w 23"/>
                  <a:gd name="T7" fmla="*/ 6 h 11"/>
                  <a:gd name="T8" fmla="*/ 4 w 23"/>
                  <a:gd name="T9" fmla="*/ 6 h 11"/>
                  <a:gd name="T10" fmla="*/ 14 w 23"/>
                  <a:gd name="T11" fmla="*/ 2 h 11"/>
                  <a:gd name="T12" fmla="*/ 18 w 23"/>
                  <a:gd name="T13" fmla="*/ 1 h 11"/>
                  <a:gd name="T14" fmla="*/ 19 w 23"/>
                  <a:gd name="T15" fmla="*/ 4 h 11"/>
                  <a:gd name="T16" fmla="*/ 4 w 23"/>
                  <a:gd name="T17" fmla="*/ 10 h 11"/>
                  <a:gd name="T18" fmla="*/ 0 w 23"/>
                  <a:gd name="T19" fmla="*/ 11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5"/>
                    </a:cubicBezTo>
                    <a:cubicBezTo>
                      <a:pt x="3" y="5"/>
                      <a:pt x="2" y="5"/>
                      <a:pt x="2" y="6"/>
                    </a:cubicBezTo>
                    <a:cubicBezTo>
                      <a:pt x="3" y="6"/>
                      <a:pt x="4" y="6"/>
                      <a:pt x="4" y="6"/>
                    </a:cubicBezTo>
                    <a:cubicBezTo>
                      <a:pt x="8" y="6"/>
                      <a:pt x="9" y="4"/>
                      <a:pt x="14" y="2"/>
                    </a:cubicBezTo>
                    <a:cubicBezTo>
                      <a:pt x="16" y="2"/>
                      <a:pt x="17" y="1"/>
                      <a:pt x="18" y="1"/>
                    </a:cubicBezTo>
                    <a:cubicBezTo>
                      <a:pt x="20" y="1"/>
                      <a:pt x="21" y="3"/>
                      <a:pt x="19" y="4"/>
                    </a:cubicBezTo>
                    <a:cubicBezTo>
                      <a:pt x="16" y="7"/>
                      <a:pt x="8" y="9"/>
                      <a:pt x="4" y="10"/>
                    </a:cubicBezTo>
                    <a:cubicBezTo>
                      <a:pt x="3" y="10"/>
                      <a:pt x="1" y="11"/>
                      <a:pt x="0" y="11"/>
                    </a:cubicBezTo>
                    <a:cubicBezTo>
                      <a:pt x="0" y="11"/>
                      <a:pt x="0" y="11"/>
                      <a:pt x="0" y="11"/>
                    </a:cubicBezTo>
                    <a:cubicBezTo>
                      <a:pt x="5" y="11"/>
                      <a:pt x="10" y="10"/>
                      <a:pt x="14" y="8"/>
                    </a:cubicBezTo>
                    <a:cubicBezTo>
                      <a:pt x="21" y="5"/>
                      <a:pt x="23" y="3"/>
                      <a:pt x="23" y="1"/>
                    </a:cubicBezTo>
                    <a:cubicBezTo>
                      <a:pt x="23" y="1"/>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7" name="Freeform 6822">
                <a:extLst>
                  <a:ext uri="{FF2B5EF4-FFF2-40B4-BE49-F238E27FC236}">
                    <a16:creationId xmlns:a16="http://schemas.microsoft.com/office/drawing/2014/main" id="{12329894-3F5B-42D9-964A-8B7A8150F3FC}"/>
                  </a:ext>
                </a:extLst>
              </p:cNvPr>
              <p:cNvSpPr/>
              <p:nvPr/>
            </p:nvSpPr>
            <p:spPr bwMode="auto">
              <a:xfrm>
                <a:off x="6481763" y="3287713"/>
                <a:ext cx="28575" cy="14288"/>
              </a:xfrm>
              <a:custGeom>
                <a:avLst/>
                <a:gdLst>
                  <a:gd name="T0" fmla="*/ 21 w 25"/>
                  <a:gd name="T1" fmla="*/ 0 h 12"/>
                  <a:gd name="T2" fmla="*/ 9 w 25"/>
                  <a:gd name="T3" fmla="*/ 3 h 12"/>
                  <a:gd name="T4" fmla="*/ 3 w 25"/>
                  <a:gd name="T5" fmla="*/ 4 h 12"/>
                  <a:gd name="T6" fmla="*/ 3 w 25"/>
                  <a:gd name="T7" fmla="*/ 5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4"/>
                    </a:cubicBezTo>
                    <a:cubicBezTo>
                      <a:pt x="3" y="5"/>
                      <a:pt x="3" y="5"/>
                      <a:pt x="3" y="5"/>
                    </a:cubicBezTo>
                    <a:cubicBezTo>
                      <a:pt x="5" y="4"/>
                      <a:pt x="7" y="4"/>
                      <a:pt x="10" y="3"/>
                    </a:cubicBezTo>
                    <a:cubicBezTo>
                      <a:pt x="14" y="1"/>
                      <a:pt x="19" y="0"/>
                      <a:pt x="21" y="0"/>
                    </a:cubicBezTo>
                    <a:cubicBezTo>
                      <a:pt x="21" y="0"/>
                      <a:pt x="21" y="0"/>
                      <a:pt x="21" y="0"/>
                    </a:cubicBezTo>
                    <a:cubicBezTo>
                      <a:pt x="22" y="0"/>
                      <a:pt x="22" y="0"/>
                      <a:pt x="22" y="0"/>
                    </a:cubicBezTo>
                    <a:cubicBezTo>
                      <a:pt x="23" y="0"/>
                      <a:pt x="23" y="1"/>
                      <a:pt x="23" y="1"/>
                    </a:cubicBezTo>
                    <a:cubicBezTo>
                      <a:pt x="23" y="3"/>
                      <a:pt x="21" y="5"/>
                      <a:pt x="14" y="8"/>
                    </a:cubicBezTo>
                    <a:cubicBezTo>
                      <a:pt x="10" y="10"/>
                      <a:pt x="5" y="11"/>
                      <a:pt x="0" y="11"/>
                    </a:cubicBezTo>
                    <a:cubicBezTo>
                      <a:pt x="1" y="12"/>
                      <a:pt x="1" y="12"/>
                      <a:pt x="1" y="12"/>
                    </a:cubicBezTo>
                    <a:cubicBezTo>
                      <a:pt x="5" y="11"/>
                      <a:pt x="10" y="11"/>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8" name="Freeform 6823">
                <a:extLst>
                  <a:ext uri="{FF2B5EF4-FFF2-40B4-BE49-F238E27FC236}">
                    <a16:creationId xmlns:a16="http://schemas.microsoft.com/office/drawing/2014/main" id="{FAAEE0AC-24A4-46E8-98FC-43748D45B7A5}"/>
                  </a:ext>
                </a:extLst>
              </p:cNvPr>
              <p:cNvSpPr/>
              <p:nvPr/>
            </p:nvSpPr>
            <p:spPr bwMode="auto">
              <a:xfrm>
                <a:off x="6429376" y="3287713"/>
                <a:ext cx="26988" cy="12700"/>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1 h 11"/>
                  <a:gd name="T14" fmla="*/ 12 w 23"/>
                  <a:gd name="T15" fmla="*/ 9 h 11"/>
                  <a:gd name="T16" fmla="*/ 2 w 23"/>
                  <a:gd name="T17" fmla="*/ 1 h 11"/>
                  <a:gd name="T18" fmla="*/ 3 w 23"/>
                  <a:gd name="T19" fmla="*/ 1 h 11"/>
                  <a:gd name="T20" fmla="*/ 16 w 23"/>
                  <a:gd name="T21" fmla="*/ 5 h 11"/>
                  <a:gd name="T22" fmla="*/ 20 w 23"/>
                  <a:gd name="T23" fmla="*/ 6 h 11"/>
                  <a:gd name="T24" fmla="*/ 22 w 23"/>
                  <a:gd name="T25" fmla="*/ 6 h 11"/>
                  <a:gd name="T26" fmla="*/ 21 w 23"/>
                  <a:gd name="T27" fmla="*/ 5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1"/>
                      <a:pt x="0" y="1"/>
                    </a:cubicBezTo>
                    <a:cubicBezTo>
                      <a:pt x="0" y="3"/>
                      <a:pt x="2" y="5"/>
                      <a:pt x="9" y="8"/>
                    </a:cubicBezTo>
                    <a:cubicBezTo>
                      <a:pt x="13" y="10"/>
                      <a:pt x="18" y="11"/>
                      <a:pt x="23" y="11"/>
                    </a:cubicBezTo>
                    <a:cubicBezTo>
                      <a:pt x="23" y="11"/>
                      <a:pt x="23" y="11"/>
                      <a:pt x="23" y="11"/>
                    </a:cubicBezTo>
                    <a:cubicBezTo>
                      <a:pt x="19" y="10"/>
                      <a:pt x="15" y="9"/>
                      <a:pt x="12" y="9"/>
                    </a:cubicBezTo>
                    <a:cubicBezTo>
                      <a:pt x="7" y="7"/>
                      <a:pt x="0" y="2"/>
                      <a:pt x="2" y="1"/>
                    </a:cubicBezTo>
                    <a:cubicBezTo>
                      <a:pt x="3" y="1"/>
                      <a:pt x="3" y="1"/>
                      <a:pt x="3" y="1"/>
                    </a:cubicBezTo>
                    <a:cubicBezTo>
                      <a:pt x="5" y="1"/>
                      <a:pt x="12" y="4"/>
                      <a:pt x="16" y="5"/>
                    </a:cubicBezTo>
                    <a:cubicBezTo>
                      <a:pt x="17" y="5"/>
                      <a:pt x="19" y="6"/>
                      <a:pt x="20" y="6"/>
                    </a:cubicBezTo>
                    <a:cubicBezTo>
                      <a:pt x="21" y="6"/>
                      <a:pt x="21" y="6"/>
                      <a:pt x="22" y="6"/>
                    </a:cubicBezTo>
                    <a:cubicBezTo>
                      <a:pt x="21" y="5"/>
                      <a:pt x="21" y="5"/>
                      <a:pt x="21" y="5"/>
                    </a:cubicBezTo>
                    <a:cubicBezTo>
                      <a:pt x="19" y="5"/>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9" name="Freeform 6824">
                <a:extLst>
                  <a:ext uri="{FF2B5EF4-FFF2-40B4-BE49-F238E27FC236}">
                    <a16:creationId xmlns:a16="http://schemas.microsoft.com/office/drawing/2014/main" id="{ECC92F7E-1BB3-49A6-BDF6-E89E46908A18}"/>
                  </a:ext>
                </a:extLst>
              </p:cNvPr>
              <p:cNvSpPr/>
              <p:nvPr/>
            </p:nvSpPr>
            <p:spPr bwMode="auto">
              <a:xfrm>
                <a:off x="6426201" y="3287713"/>
                <a:ext cx="30163" cy="14288"/>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5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1"/>
                      <a:pt x="20" y="12"/>
                      <a:pt x="24" y="12"/>
                    </a:cubicBezTo>
                    <a:cubicBezTo>
                      <a:pt x="25" y="11"/>
                      <a:pt x="25" y="11"/>
                      <a:pt x="25" y="11"/>
                    </a:cubicBezTo>
                    <a:cubicBezTo>
                      <a:pt x="20" y="11"/>
                      <a:pt x="15" y="10"/>
                      <a:pt x="11" y="8"/>
                    </a:cubicBezTo>
                    <a:cubicBezTo>
                      <a:pt x="4" y="5"/>
                      <a:pt x="2" y="3"/>
                      <a:pt x="2" y="1"/>
                    </a:cubicBezTo>
                    <a:cubicBezTo>
                      <a:pt x="2" y="1"/>
                      <a:pt x="2" y="0"/>
                      <a:pt x="3" y="0"/>
                    </a:cubicBezTo>
                    <a:cubicBezTo>
                      <a:pt x="3" y="0"/>
                      <a:pt x="3" y="0"/>
                      <a:pt x="3" y="0"/>
                    </a:cubicBezTo>
                    <a:cubicBezTo>
                      <a:pt x="3" y="0"/>
                      <a:pt x="3" y="0"/>
                      <a:pt x="3" y="0"/>
                    </a:cubicBezTo>
                    <a:cubicBezTo>
                      <a:pt x="6" y="0"/>
                      <a:pt x="10" y="1"/>
                      <a:pt x="15" y="3"/>
                    </a:cubicBezTo>
                    <a:cubicBezTo>
                      <a:pt x="18" y="4"/>
                      <a:pt x="21" y="5"/>
                      <a:pt x="23" y="5"/>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0" name="Freeform 6825">
                <a:extLst>
                  <a:ext uri="{FF2B5EF4-FFF2-40B4-BE49-F238E27FC236}">
                    <a16:creationId xmlns:a16="http://schemas.microsoft.com/office/drawing/2014/main" id="{47100F0F-63B6-4150-9A75-E25FA0035141}"/>
                  </a:ext>
                </a:extLst>
              </p:cNvPr>
              <p:cNvSpPr/>
              <p:nvPr/>
            </p:nvSpPr>
            <p:spPr bwMode="auto">
              <a:xfrm>
                <a:off x="6480176" y="3290888"/>
                <a:ext cx="23813" cy="7938"/>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3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2"/>
                      <a:pt x="12" y="3"/>
                    </a:cubicBezTo>
                    <a:cubicBezTo>
                      <a:pt x="7" y="4"/>
                      <a:pt x="3" y="5"/>
                      <a:pt x="1" y="5"/>
                    </a:cubicBezTo>
                    <a:cubicBezTo>
                      <a:pt x="0" y="6"/>
                      <a:pt x="0" y="6"/>
                      <a:pt x="0" y="6"/>
                    </a:cubicBezTo>
                    <a:cubicBezTo>
                      <a:pt x="1" y="6"/>
                      <a:pt x="1" y="6"/>
                      <a:pt x="1" y="6"/>
                    </a:cubicBezTo>
                    <a:cubicBezTo>
                      <a:pt x="1" y="6"/>
                      <a:pt x="10" y="5"/>
                      <a:pt x="13" y="3"/>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1" name="Freeform 6826">
                <a:extLst>
                  <a:ext uri="{FF2B5EF4-FFF2-40B4-BE49-F238E27FC236}">
                    <a16:creationId xmlns:a16="http://schemas.microsoft.com/office/drawing/2014/main" id="{3FFFAEEE-DD20-408C-9FAF-C7303BBC570D}"/>
                  </a:ext>
                </a:extLst>
              </p:cNvPr>
              <p:cNvSpPr/>
              <p:nvPr/>
            </p:nvSpPr>
            <p:spPr bwMode="auto">
              <a:xfrm>
                <a:off x="6435726" y="3290888"/>
                <a:ext cx="22225" cy="7938"/>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1"/>
                      <a:pt x="2" y="2"/>
                    </a:cubicBezTo>
                    <a:cubicBezTo>
                      <a:pt x="5" y="5"/>
                      <a:pt x="8" y="5"/>
                      <a:pt x="9" y="5"/>
                    </a:cubicBezTo>
                    <a:cubicBezTo>
                      <a:pt x="9" y="5"/>
                      <a:pt x="9" y="5"/>
                      <a:pt x="9" y="5"/>
                    </a:cubicBezTo>
                    <a:cubicBezTo>
                      <a:pt x="14" y="6"/>
                      <a:pt x="16" y="6"/>
                      <a:pt x="17" y="6"/>
                    </a:cubicBezTo>
                    <a:cubicBezTo>
                      <a:pt x="18" y="6"/>
                      <a:pt x="18" y="6"/>
                      <a:pt x="18" y="6"/>
                    </a:cubicBezTo>
                    <a:cubicBezTo>
                      <a:pt x="18" y="6"/>
                      <a:pt x="18" y="6"/>
                      <a:pt x="18" y="6"/>
                    </a:cubicBezTo>
                    <a:cubicBezTo>
                      <a:pt x="17" y="6"/>
                      <a:pt x="16" y="5"/>
                      <a:pt x="16" y="5"/>
                    </a:cubicBezTo>
                    <a:cubicBezTo>
                      <a:pt x="8" y="4"/>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2" name="Freeform 6827">
                <a:extLst>
                  <a:ext uri="{FF2B5EF4-FFF2-40B4-BE49-F238E27FC236}">
                    <a16:creationId xmlns:a16="http://schemas.microsoft.com/office/drawing/2014/main" id="{F5B91AC3-C9C4-402F-B42E-7900C03DCEF4}"/>
                  </a:ext>
                </a:extLst>
              </p:cNvPr>
              <p:cNvSpPr/>
              <p:nvPr/>
            </p:nvSpPr>
            <p:spPr bwMode="auto">
              <a:xfrm>
                <a:off x="6453188" y="3290888"/>
                <a:ext cx="33338" cy="19050"/>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4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7">
                    <a:moveTo>
                      <a:pt x="17" y="0"/>
                    </a:moveTo>
                    <a:cubicBezTo>
                      <a:pt x="15" y="0"/>
                      <a:pt x="12" y="0"/>
                      <a:pt x="10" y="0"/>
                    </a:cubicBezTo>
                    <a:cubicBezTo>
                      <a:pt x="5" y="0"/>
                      <a:pt x="2" y="0"/>
                      <a:pt x="2" y="2"/>
                    </a:cubicBezTo>
                    <a:cubicBezTo>
                      <a:pt x="2" y="4"/>
                      <a:pt x="6" y="4"/>
                      <a:pt x="4" y="8"/>
                    </a:cubicBezTo>
                    <a:cubicBezTo>
                      <a:pt x="3" y="11"/>
                      <a:pt x="0" y="14"/>
                      <a:pt x="3" y="15"/>
                    </a:cubicBezTo>
                    <a:cubicBezTo>
                      <a:pt x="4" y="15"/>
                      <a:pt x="6" y="15"/>
                      <a:pt x="9" y="15"/>
                    </a:cubicBezTo>
                    <a:cubicBezTo>
                      <a:pt x="11" y="14"/>
                      <a:pt x="13" y="14"/>
                      <a:pt x="16" y="14"/>
                    </a:cubicBezTo>
                    <a:cubicBezTo>
                      <a:pt x="22" y="15"/>
                      <a:pt x="27" y="17"/>
                      <a:pt x="25" y="13"/>
                    </a:cubicBezTo>
                    <a:cubicBezTo>
                      <a:pt x="24" y="8"/>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3" name="Freeform 6828">
                <a:extLst>
                  <a:ext uri="{FF2B5EF4-FFF2-40B4-BE49-F238E27FC236}">
                    <a16:creationId xmlns:a16="http://schemas.microsoft.com/office/drawing/2014/main" id="{3816CD05-8823-4DB2-B637-30F42EB36D87}"/>
                  </a:ext>
                </a:extLst>
              </p:cNvPr>
              <p:cNvSpPr>
                <a:spLocks noEditPoints="1"/>
              </p:cNvSpPr>
              <p:nvPr/>
            </p:nvSpPr>
            <p:spPr bwMode="auto">
              <a:xfrm>
                <a:off x="6453188" y="3289300"/>
                <a:ext cx="31750" cy="20638"/>
              </a:xfrm>
              <a:custGeom>
                <a:avLst/>
                <a:gdLst>
                  <a:gd name="T0" fmla="*/ 15 w 26"/>
                  <a:gd name="T1" fmla="*/ 16 h 17"/>
                  <a:gd name="T2" fmla="*/ 13 w 26"/>
                  <a:gd name="T3" fmla="*/ 16 h 17"/>
                  <a:gd name="T4" fmla="*/ 4 w 26"/>
                  <a:gd name="T5" fmla="*/ 16 h 17"/>
                  <a:gd name="T6" fmla="*/ 2 w 26"/>
                  <a:gd name="T7" fmla="*/ 16 h 17"/>
                  <a:gd name="T8" fmla="*/ 0 w 26"/>
                  <a:gd name="T9" fmla="*/ 14 h 17"/>
                  <a:gd name="T10" fmla="*/ 3 w 26"/>
                  <a:gd name="T11" fmla="*/ 8 h 17"/>
                  <a:gd name="T12" fmla="*/ 3 w 26"/>
                  <a:gd name="T13" fmla="*/ 7 h 17"/>
                  <a:gd name="T14" fmla="*/ 0 w 26"/>
                  <a:gd name="T15" fmla="*/ 3 h 17"/>
                  <a:gd name="T16" fmla="*/ 0 w 26"/>
                  <a:gd name="T17" fmla="*/ 3 h 17"/>
                  <a:gd name="T18" fmla="*/ 5 w 26"/>
                  <a:gd name="T19" fmla="*/ 0 h 17"/>
                  <a:gd name="T20" fmla="*/ 14 w 26"/>
                  <a:gd name="T21" fmla="*/ 1 h 17"/>
                  <a:gd name="T22" fmla="*/ 16 w 26"/>
                  <a:gd name="T23" fmla="*/ 1 h 17"/>
                  <a:gd name="T24" fmla="*/ 19 w 26"/>
                  <a:gd name="T25" fmla="*/ 1 h 17"/>
                  <a:gd name="T26" fmla="*/ 26 w 26"/>
                  <a:gd name="T27" fmla="*/ 3 h 17"/>
                  <a:gd name="T28" fmla="*/ 23 w 26"/>
                  <a:gd name="T29" fmla="*/ 6 h 17"/>
                  <a:gd name="T30" fmla="*/ 22 w 26"/>
                  <a:gd name="T31" fmla="*/ 8 h 17"/>
                  <a:gd name="T32" fmla="*/ 25 w 26"/>
                  <a:gd name="T33" fmla="*/ 13 h 17"/>
                  <a:gd name="T34" fmla="*/ 25 w 26"/>
                  <a:gd name="T35" fmla="*/ 15 h 17"/>
                  <a:gd name="T36" fmla="*/ 24 w 26"/>
                  <a:gd name="T37" fmla="*/ 16 h 17"/>
                  <a:gd name="T38" fmla="*/ 22 w 26"/>
                  <a:gd name="T39" fmla="*/ 17 h 17"/>
                  <a:gd name="T40" fmla="*/ 15 w 26"/>
                  <a:gd name="T41" fmla="*/ 16 h 17"/>
                  <a:gd name="T42" fmla="*/ 15 w 26"/>
                  <a:gd name="T43" fmla="*/ 15 h 17"/>
                  <a:gd name="T44" fmla="*/ 22 w 26"/>
                  <a:gd name="T45" fmla="*/ 16 h 17"/>
                  <a:gd name="T46" fmla="*/ 24 w 26"/>
                  <a:gd name="T47" fmla="*/ 15 h 17"/>
                  <a:gd name="T48" fmla="*/ 24 w 26"/>
                  <a:gd name="T49" fmla="*/ 14 h 17"/>
                  <a:gd name="T50" fmla="*/ 21 w 26"/>
                  <a:gd name="T51" fmla="*/ 8 h 17"/>
                  <a:gd name="T52" fmla="*/ 22 w 26"/>
                  <a:gd name="T53" fmla="*/ 6 h 17"/>
                  <a:gd name="T54" fmla="*/ 25 w 26"/>
                  <a:gd name="T55" fmla="*/ 3 h 17"/>
                  <a:gd name="T56" fmla="*/ 24 w 26"/>
                  <a:gd name="T57" fmla="*/ 2 h 17"/>
                  <a:gd name="T58" fmla="*/ 19 w 26"/>
                  <a:gd name="T59" fmla="*/ 2 h 17"/>
                  <a:gd name="T60" fmla="*/ 16 w 26"/>
                  <a:gd name="T61" fmla="*/ 2 h 17"/>
                  <a:gd name="T62" fmla="*/ 14 w 26"/>
                  <a:gd name="T63" fmla="*/ 2 h 17"/>
                  <a:gd name="T64" fmla="*/ 5 w 26"/>
                  <a:gd name="T65" fmla="*/ 2 h 17"/>
                  <a:gd name="T66" fmla="*/ 2 w 26"/>
                  <a:gd name="T67" fmla="*/ 2 h 17"/>
                  <a:gd name="T68" fmla="*/ 1 w 26"/>
                  <a:gd name="T69" fmla="*/ 3 h 17"/>
                  <a:gd name="T70" fmla="*/ 1 w 26"/>
                  <a:gd name="T71" fmla="*/ 3 h 17"/>
                  <a:gd name="T72" fmla="*/ 4 w 26"/>
                  <a:gd name="T73" fmla="*/ 7 h 17"/>
                  <a:gd name="T74" fmla="*/ 4 w 26"/>
                  <a:gd name="T75" fmla="*/ 9 h 17"/>
                  <a:gd name="T76" fmla="*/ 2 w 26"/>
                  <a:gd name="T77" fmla="*/ 14 h 17"/>
                  <a:gd name="T78" fmla="*/ 2 w 26"/>
                  <a:gd name="T79" fmla="*/ 15 h 17"/>
                  <a:gd name="T80" fmla="*/ 4 w 26"/>
                  <a:gd name="T81" fmla="*/ 15 h 17"/>
                  <a:gd name="T82" fmla="*/ 13 w 26"/>
                  <a:gd name="T83" fmla="*/ 15 h 17"/>
                  <a:gd name="T84" fmla="*/ 15 w 26"/>
                  <a:gd name="T8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3"/>
                      <a:pt x="2" y="10"/>
                      <a:pt x="3" y="8"/>
                    </a:cubicBezTo>
                    <a:cubicBezTo>
                      <a:pt x="3" y="8"/>
                      <a:pt x="3" y="8"/>
                      <a:pt x="3" y="7"/>
                    </a:cubicBezTo>
                    <a:cubicBezTo>
                      <a:pt x="3" y="6"/>
                      <a:pt x="0" y="5"/>
                      <a:pt x="0" y="3"/>
                    </a:cubicBezTo>
                    <a:cubicBezTo>
                      <a:pt x="0" y="3"/>
                      <a:pt x="0" y="3"/>
                      <a:pt x="0" y="3"/>
                    </a:cubicBezTo>
                    <a:cubicBezTo>
                      <a:pt x="0" y="1"/>
                      <a:pt x="3" y="0"/>
                      <a:pt x="5" y="0"/>
                    </a:cubicBezTo>
                    <a:cubicBezTo>
                      <a:pt x="8" y="0"/>
                      <a:pt x="11" y="1"/>
                      <a:pt x="14" y="1"/>
                    </a:cubicBezTo>
                    <a:cubicBezTo>
                      <a:pt x="15" y="1"/>
                      <a:pt x="15" y="1"/>
                      <a:pt x="16" y="1"/>
                    </a:cubicBezTo>
                    <a:cubicBezTo>
                      <a:pt x="17" y="1"/>
                      <a:pt x="18" y="1"/>
                      <a:pt x="19" y="1"/>
                    </a:cubicBezTo>
                    <a:cubicBezTo>
                      <a:pt x="23" y="1"/>
                      <a:pt x="26" y="1"/>
                      <a:pt x="26" y="3"/>
                    </a:cubicBezTo>
                    <a:cubicBezTo>
                      <a:pt x="26" y="4"/>
                      <a:pt x="25" y="5"/>
                      <a:pt x="23" y="6"/>
                    </a:cubicBezTo>
                    <a:cubicBezTo>
                      <a:pt x="23" y="7"/>
                      <a:pt x="22" y="8"/>
                      <a:pt x="22" y="8"/>
                    </a:cubicBezTo>
                    <a:cubicBezTo>
                      <a:pt x="22" y="9"/>
                      <a:pt x="24" y="11"/>
                      <a:pt x="25" y="13"/>
                    </a:cubicBezTo>
                    <a:cubicBezTo>
                      <a:pt x="25" y="14"/>
                      <a:pt x="25" y="14"/>
                      <a:pt x="25" y="15"/>
                    </a:cubicBezTo>
                    <a:cubicBezTo>
                      <a:pt x="25" y="15"/>
                      <a:pt x="25" y="16"/>
                      <a:pt x="24" y="16"/>
                    </a:cubicBezTo>
                    <a:cubicBezTo>
                      <a:pt x="24" y="17"/>
                      <a:pt x="23" y="17"/>
                      <a:pt x="22" y="17"/>
                    </a:cubicBezTo>
                    <a:cubicBezTo>
                      <a:pt x="20" y="17"/>
                      <a:pt x="18" y="16"/>
                      <a:pt x="15" y="16"/>
                    </a:cubicBezTo>
                    <a:close/>
                    <a:moveTo>
                      <a:pt x="15" y="15"/>
                    </a:moveTo>
                    <a:cubicBezTo>
                      <a:pt x="18" y="15"/>
                      <a:pt x="21" y="16"/>
                      <a:pt x="22" y="16"/>
                    </a:cubicBezTo>
                    <a:cubicBezTo>
                      <a:pt x="24" y="15"/>
                      <a:pt x="24" y="15"/>
                      <a:pt x="24" y="15"/>
                    </a:cubicBezTo>
                    <a:cubicBezTo>
                      <a:pt x="24" y="15"/>
                      <a:pt x="24" y="14"/>
                      <a:pt x="24" y="14"/>
                    </a:cubicBezTo>
                    <a:cubicBezTo>
                      <a:pt x="23" y="11"/>
                      <a:pt x="21" y="10"/>
                      <a:pt x="21" y="8"/>
                    </a:cubicBezTo>
                    <a:cubicBezTo>
                      <a:pt x="21" y="7"/>
                      <a:pt x="21" y="7"/>
                      <a:pt x="22" y="6"/>
                    </a:cubicBezTo>
                    <a:cubicBezTo>
                      <a:pt x="24" y="4"/>
                      <a:pt x="25" y="3"/>
                      <a:pt x="25" y="3"/>
                    </a:cubicBezTo>
                    <a:cubicBezTo>
                      <a:pt x="25" y="2"/>
                      <a:pt x="24" y="2"/>
                      <a:pt x="24" y="2"/>
                    </a:cubicBezTo>
                    <a:cubicBezTo>
                      <a:pt x="23" y="2"/>
                      <a:pt x="21" y="2"/>
                      <a:pt x="19" y="2"/>
                    </a:cubicBezTo>
                    <a:cubicBezTo>
                      <a:pt x="18" y="2"/>
                      <a:pt x="17" y="2"/>
                      <a:pt x="16" y="2"/>
                    </a:cubicBezTo>
                    <a:cubicBezTo>
                      <a:pt x="15" y="2"/>
                      <a:pt x="15" y="2"/>
                      <a:pt x="14" y="2"/>
                    </a:cubicBezTo>
                    <a:cubicBezTo>
                      <a:pt x="11" y="2"/>
                      <a:pt x="7" y="2"/>
                      <a:pt x="5" y="2"/>
                    </a:cubicBezTo>
                    <a:cubicBezTo>
                      <a:pt x="4" y="2"/>
                      <a:pt x="3" y="2"/>
                      <a:pt x="2" y="2"/>
                    </a:cubicBezTo>
                    <a:cubicBezTo>
                      <a:pt x="1" y="2"/>
                      <a:pt x="1" y="2"/>
                      <a:pt x="1" y="3"/>
                    </a:cubicBezTo>
                    <a:cubicBezTo>
                      <a:pt x="1" y="3"/>
                      <a:pt x="1" y="3"/>
                      <a:pt x="1" y="3"/>
                    </a:cubicBezTo>
                    <a:cubicBezTo>
                      <a:pt x="1" y="4"/>
                      <a:pt x="4" y="5"/>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5"/>
                      <a:pt x="13" y="15"/>
                    </a:cubicBezTo>
                    <a:cubicBezTo>
                      <a:pt x="13" y="15"/>
                      <a:pt x="14" y="15"/>
                      <a:pt x="15"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4" name="Freeform 6829">
                <a:extLst>
                  <a:ext uri="{FF2B5EF4-FFF2-40B4-BE49-F238E27FC236}">
                    <a16:creationId xmlns:a16="http://schemas.microsoft.com/office/drawing/2014/main" id="{B6E61C66-518E-4DB2-A7FD-79E589B4788C}"/>
                  </a:ext>
                </a:extLst>
              </p:cNvPr>
              <p:cNvSpPr>
                <a:spLocks noEditPoints="1"/>
              </p:cNvSpPr>
              <p:nvPr/>
            </p:nvSpPr>
            <p:spPr bwMode="auto">
              <a:xfrm>
                <a:off x="6454776" y="3290888"/>
                <a:ext cx="28575" cy="15875"/>
              </a:xfrm>
              <a:custGeom>
                <a:avLst/>
                <a:gdLst>
                  <a:gd name="T0" fmla="*/ 5 w 24"/>
                  <a:gd name="T1" fmla="*/ 12 h 13"/>
                  <a:gd name="T2" fmla="*/ 3 w 24"/>
                  <a:gd name="T3" fmla="*/ 9 h 13"/>
                  <a:gd name="T4" fmla="*/ 7 w 24"/>
                  <a:gd name="T5" fmla="*/ 5 h 13"/>
                  <a:gd name="T6" fmla="*/ 3 w 24"/>
                  <a:gd name="T7" fmla="*/ 1 h 13"/>
                  <a:gd name="T8" fmla="*/ 5 w 24"/>
                  <a:gd name="T9" fmla="*/ 0 h 13"/>
                  <a:gd name="T10" fmla="*/ 8 w 24"/>
                  <a:gd name="T11" fmla="*/ 0 h 13"/>
                  <a:gd name="T12" fmla="*/ 12 w 24"/>
                  <a:gd name="T13" fmla="*/ 1 h 13"/>
                  <a:gd name="T14" fmla="*/ 15 w 24"/>
                  <a:gd name="T15" fmla="*/ 0 h 13"/>
                  <a:gd name="T16" fmla="*/ 16 w 24"/>
                  <a:gd name="T17" fmla="*/ 0 h 13"/>
                  <a:gd name="T18" fmla="*/ 19 w 24"/>
                  <a:gd name="T19" fmla="*/ 3 h 13"/>
                  <a:gd name="T20" fmla="*/ 17 w 24"/>
                  <a:gd name="T21" fmla="*/ 6 h 13"/>
                  <a:gd name="T22" fmla="*/ 21 w 24"/>
                  <a:gd name="T23" fmla="*/ 10 h 13"/>
                  <a:gd name="T24" fmla="*/ 20 w 24"/>
                  <a:gd name="T25" fmla="*/ 12 h 13"/>
                  <a:gd name="T26" fmla="*/ 19 w 24"/>
                  <a:gd name="T27" fmla="*/ 12 h 13"/>
                  <a:gd name="T28" fmla="*/ 13 w 24"/>
                  <a:gd name="T29" fmla="*/ 11 h 13"/>
                  <a:gd name="T30" fmla="*/ 9 w 24"/>
                  <a:gd name="T31" fmla="*/ 11 h 13"/>
                  <a:gd name="T32" fmla="*/ 5 w 24"/>
                  <a:gd name="T33" fmla="*/ 12 h 13"/>
                  <a:gd name="T34" fmla="*/ 4 w 24"/>
                  <a:gd name="T35" fmla="*/ 0 h 13"/>
                  <a:gd name="T36" fmla="*/ 1 w 24"/>
                  <a:gd name="T37" fmla="*/ 0 h 13"/>
                  <a:gd name="T38" fmla="*/ 0 w 24"/>
                  <a:gd name="T39" fmla="*/ 1 h 13"/>
                  <a:gd name="T40" fmla="*/ 0 w 24"/>
                  <a:gd name="T41" fmla="*/ 1 h 13"/>
                  <a:gd name="T42" fmla="*/ 3 w 24"/>
                  <a:gd name="T43" fmla="*/ 5 h 13"/>
                  <a:gd name="T44" fmla="*/ 3 w 24"/>
                  <a:gd name="T45" fmla="*/ 7 h 13"/>
                  <a:gd name="T46" fmla="*/ 1 w 24"/>
                  <a:gd name="T47" fmla="*/ 12 h 13"/>
                  <a:gd name="T48" fmla="*/ 1 w 24"/>
                  <a:gd name="T49" fmla="*/ 13 h 13"/>
                  <a:gd name="T50" fmla="*/ 2 w 24"/>
                  <a:gd name="T51" fmla="*/ 12 h 13"/>
                  <a:gd name="T52" fmla="*/ 10 w 24"/>
                  <a:gd name="T53" fmla="*/ 12 h 13"/>
                  <a:gd name="T54" fmla="*/ 21 w 24"/>
                  <a:gd name="T55" fmla="*/ 12 h 13"/>
                  <a:gd name="T56" fmla="*/ 23 w 24"/>
                  <a:gd name="T57" fmla="*/ 13 h 13"/>
                  <a:gd name="T58" fmla="*/ 23 w 24"/>
                  <a:gd name="T59" fmla="*/ 13 h 13"/>
                  <a:gd name="T60" fmla="*/ 23 w 24"/>
                  <a:gd name="T61" fmla="*/ 12 h 13"/>
                  <a:gd name="T62" fmla="*/ 20 w 24"/>
                  <a:gd name="T63" fmla="*/ 6 h 13"/>
                  <a:gd name="T64" fmla="*/ 21 w 24"/>
                  <a:gd name="T65" fmla="*/ 4 h 13"/>
                  <a:gd name="T66" fmla="*/ 24 w 24"/>
                  <a:gd name="T67" fmla="*/ 1 h 13"/>
                  <a:gd name="T68" fmla="*/ 23 w 24"/>
                  <a:gd name="T69" fmla="*/ 0 h 13"/>
                  <a:gd name="T70" fmla="*/ 20 w 24"/>
                  <a:gd name="T71" fmla="*/ 0 h 13"/>
                  <a:gd name="T72" fmla="*/ 17 w 24"/>
                  <a:gd name="T73" fmla="*/ 0 h 13"/>
                  <a:gd name="T74" fmla="*/ 14 w 24"/>
                  <a:gd name="T75" fmla="*/ 0 h 13"/>
                  <a:gd name="T76" fmla="*/ 13 w 24"/>
                  <a:gd name="T77" fmla="*/ 0 h 13"/>
                  <a:gd name="T78" fmla="*/ 4 w 24"/>
                  <a:gd name="T7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13">
                    <a:moveTo>
                      <a:pt x="5" y="12"/>
                    </a:moveTo>
                    <a:cubicBezTo>
                      <a:pt x="3" y="12"/>
                      <a:pt x="3" y="11"/>
                      <a:pt x="3" y="9"/>
                    </a:cubicBezTo>
                    <a:cubicBezTo>
                      <a:pt x="3" y="6"/>
                      <a:pt x="10" y="6"/>
                      <a:pt x="7" y="5"/>
                    </a:cubicBezTo>
                    <a:cubicBezTo>
                      <a:pt x="4" y="4"/>
                      <a:pt x="3" y="3"/>
                      <a:pt x="3" y="1"/>
                    </a:cubicBezTo>
                    <a:cubicBezTo>
                      <a:pt x="2" y="0"/>
                      <a:pt x="3" y="0"/>
                      <a:pt x="5" y="0"/>
                    </a:cubicBezTo>
                    <a:cubicBezTo>
                      <a:pt x="7" y="0"/>
                      <a:pt x="8" y="0"/>
                      <a:pt x="8" y="0"/>
                    </a:cubicBezTo>
                    <a:cubicBezTo>
                      <a:pt x="8" y="0"/>
                      <a:pt x="10" y="1"/>
                      <a:pt x="12" y="1"/>
                    </a:cubicBezTo>
                    <a:cubicBezTo>
                      <a:pt x="13" y="1"/>
                      <a:pt x="14" y="1"/>
                      <a:pt x="15" y="0"/>
                    </a:cubicBezTo>
                    <a:cubicBezTo>
                      <a:pt x="16" y="0"/>
                      <a:pt x="16" y="0"/>
                      <a:pt x="16" y="0"/>
                    </a:cubicBezTo>
                    <a:cubicBezTo>
                      <a:pt x="19" y="0"/>
                      <a:pt x="21" y="2"/>
                      <a:pt x="19" y="3"/>
                    </a:cubicBezTo>
                    <a:cubicBezTo>
                      <a:pt x="17" y="4"/>
                      <a:pt x="15" y="6"/>
                      <a:pt x="17" y="6"/>
                    </a:cubicBezTo>
                    <a:cubicBezTo>
                      <a:pt x="19" y="7"/>
                      <a:pt x="19" y="8"/>
                      <a:pt x="21" y="10"/>
                    </a:cubicBezTo>
                    <a:cubicBezTo>
                      <a:pt x="22" y="11"/>
                      <a:pt x="22" y="12"/>
                      <a:pt x="20" y="12"/>
                    </a:cubicBezTo>
                    <a:cubicBezTo>
                      <a:pt x="20" y="12"/>
                      <a:pt x="20" y="12"/>
                      <a:pt x="19" y="12"/>
                    </a:cubicBezTo>
                    <a:cubicBezTo>
                      <a:pt x="17" y="11"/>
                      <a:pt x="15" y="11"/>
                      <a:pt x="13" y="11"/>
                    </a:cubicBezTo>
                    <a:cubicBezTo>
                      <a:pt x="12" y="11"/>
                      <a:pt x="10" y="11"/>
                      <a:pt x="9" y="11"/>
                    </a:cubicBezTo>
                    <a:cubicBezTo>
                      <a:pt x="7" y="11"/>
                      <a:pt x="6" y="12"/>
                      <a:pt x="5" y="12"/>
                    </a:cubicBezTo>
                    <a:close/>
                    <a:moveTo>
                      <a:pt x="4" y="0"/>
                    </a:moveTo>
                    <a:cubicBezTo>
                      <a:pt x="3" y="0"/>
                      <a:pt x="2" y="0"/>
                      <a:pt x="1" y="0"/>
                    </a:cubicBezTo>
                    <a:cubicBezTo>
                      <a:pt x="0" y="0"/>
                      <a:pt x="0" y="0"/>
                      <a:pt x="0" y="1"/>
                    </a:cubicBezTo>
                    <a:cubicBezTo>
                      <a:pt x="0" y="1"/>
                      <a:pt x="0" y="1"/>
                      <a:pt x="0" y="1"/>
                    </a:cubicBezTo>
                    <a:cubicBezTo>
                      <a:pt x="0" y="2"/>
                      <a:pt x="3" y="3"/>
                      <a:pt x="3" y="5"/>
                    </a:cubicBezTo>
                    <a:cubicBezTo>
                      <a:pt x="3" y="6"/>
                      <a:pt x="3" y="6"/>
                      <a:pt x="3" y="7"/>
                    </a:cubicBezTo>
                    <a:cubicBezTo>
                      <a:pt x="2" y="9"/>
                      <a:pt x="0" y="11"/>
                      <a:pt x="1" y="12"/>
                    </a:cubicBezTo>
                    <a:cubicBezTo>
                      <a:pt x="1" y="13"/>
                      <a:pt x="1" y="13"/>
                      <a:pt x="1" y="13"/>
                    </a:cubicBezTo>
                    <a:cubicBezTo>
                      <a:pt x="1" y="13"/>
                      <a:pt x="2" y="13"/>
                      <a:pt x="2" y="12"/>
                    </a:cubicBezTo>
                    <a:cubicBezTo>
                      <a:pt x="3" y="12"/>
                      <a:pt x="6" y="12"/>
                      <a:pt x="10" y="12"/>
                    </a:cubicBezTo>
                    <a:cubicBezTo>
                      <a:pt x="14" y="12"/>
                      <a:pt x="20" y="12"/>
                      <a:pt x="21" y="12"/>
                    </a:cubicBezTo>
                    <a:cubicBezTo>
                      <a:pt x="22" y="13"/>
                      <a:pt x="22" y="13"/>
                      <a:pt x="23" y="13"/>
                    </a:cubicBezTo>
                    <a:cubicBezTo>
                      <a:pt x="23" y="13"/>
                      <a:pt x="23" y="13"/>
                      <a:pt x="23" y="13"/>
                    </a:cubicBezTo>
                    <a:cubicBezTo>
                      <a:pt x="23" y="13"/>
                      <a:pt x="23" y="12"/>
                      <a:pt x="23" y="12"/>
                    </a:cubicBezTo>
                    <a:cubicBezTo>
                      <a:pt x="22" y="9"/>
                      <a:pt x="20" y="8"/>
                      <a:pt x="20" y="6"/>
                    </a:cubicBezTo>
                    <a:cubicBezTo>
                      <a:pt x="20" y="5"/>
                      <a:pt x="20" y="5"/>
                      <a:pt x="21" y="4"/>
                    </a:cubicBezTo>
                    <a:cubicBezTo>
                      <a:pt x="23" y="2"/>
                      <a:pt x="24" y="1"/>
                      <a:pt x="24" y="1"/>
                    </a:cubicBezTo>
                    <a:cubicBezTo>
                      <a:pt x="24" y="0"/>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5" name="Freeform 6830">
                <a:extLst>
                  <a:ext uri="{FF2B5EF4-FFF2-40B4-BE49-F238E27FC236}">
                    <a16:creationId xmlns:a16="http://schemas.microsoft.com/office/drawing/2014/main" id="{97E09ED8-A6B4-49EB-91A5-44CEC566496E}"/>
                  </a:ext>
                </a:extLst>
              </p:cNvPr>
              <p:cNvSpPr>
                <a:spLocks noEditPoints="1"/>
              </p:cNvSpPr>
              <p:nvPr/>
            </p:nvSpPr>
            <p:spPr bwMode="auto">
              <a:xfrm>
                <a:off x="6453188" y="3290888"/>
                <a:ext cx="31750" cy="17463"/>
              </a:xfrm>
              <a:custGeom>
                <a:avLst/>
                <a:gdLst>
                  <a:gd name="T0" fmla="*/ 23 w 26"/>
                  <a:gd name="T1" fmla="*/ 0 h 15"/>
                  <a:gd name="T2" fmla="*/ 22 w 26"/>
                  <a:gd name="T3" fmla="*/ 1 h 15"/>
                  <a:gd name="T4" fmla="*/ 21 w 26"/>
                  <a:gd name="T5" fmla="*/ 1 h 15"/>
                  <a:gd name="T6" fmla="*/ 24 w 26"/>
                  <a:gd name="T7" fmla="*/ 1 h 15"/>
                  <a:gd name="T8" fmla="*/ 25 w 26"/>
                  <a:gd name="T9" fmla="*/ 2 h 15"/>
                  <a:gd name="T10" fmla="*/ 22 w 26"/>
                  <a:gd name="T11" fmla="*/ 5 h 15"/>
                  <a:gd name="T12" fmla="*/ 21 w 26"/>
                  <a:gd name="T13" fmla="*/ 7 h 15"/>
                  <a:gd name="T14" fmla="*/ 24 w 26"/>
                  <a:gd name="T15" fmla="*/ 13 h 15"/>
                  <a:gd name="T16" fmla="*/ 24 w 26"/>
                  <a:gd name="T17" fmla="*/ 14 h 15"/>
                  <a:gd name="T18" fmla="*/ 24 w 26"/>
                  <a:gd name="T19" fmla="*/ 14 h 15"/>
                  <a:gd name="T20" fmla="*/ 24 w 26"/>
                  <a:gd name="T21" fmla="*/ 15 h 15"/>
                  <a:gd name="T22" fmla="*/ 24 w 26"/>
                  <a:gd name="T23" fmla="*/ 13 h 15"/>
                  <a:gd name="T24" fmla="*/ 23 w 26"/>
                  <a:gd name="T25" fmla="*/ 5 h 15"/>
                  <a:gd name="T26" fmla="*/ 23 w 26"/>
                  <a:gd name="T27" fmla="*/ 0 h 15"/>
                  <a:gd name="T28" fmla="*/ 2 w 26"/>
                  <a:gd name="T29" fmla="*/ 0 h 15"/>
                  <a:gd name="T30" fmla="*/ 1 w 26"/>
                  <a:gd name="T31" fmla="*/ 2 h 15"/>
                  <a:gd name="T32" fmla="*/ 3 w 26"/>
                  <a:gd name="T33" fmla="*/ 8 h 15"/>
                  <a:gd name="T34" fmla="*/ 2 w 26"/>
                  <a:gd name="T35" fmla="*/ 15 h 15"/>
                  <a:gd name="T36" fmla="*/ 2 w 26"/>
                  <a:gd name="T37" fmla="*/ 14 h 15"/>
                  <a:gd name="T38" fmla="*/ 2 w 26"/>
                  <a:gd name="T39" fmla="*/ 13 h 15"/>
                  <a:gd name="T40" fmla="*/ 4 w 26"/>
                  <a:gd name="T41" fmla="*/ 8 h 15"/>
                  <a:gd name="T42" fmla="*/ 4 w 26"/>
                  <a:gd name="T43" fmla="*/ 6 h 15"/>
                  <a:gd name="T44" fmla="*/ 1 w 26"/>
                  <a:gd name="T45" fmla="*/ 2 h 15"/>
                  <a:gd name="T46" fmla="*/ 1 w 26"/>
                  <a:gd name="T47" fmla="*/ 2 h 15"/>
                  <a:gd name="T48" fmla="*/ 2 w 26"/>
                  <a:gd name="T49" fmla="*/ 1 h 15"/>
                  <a:gd name="T50" fmla="*/ 5 w 26"/>
                  <a:gd name="T51" fmla="*/ 1 h 15"/>
                  <a:gd name="T52" fmla="*/ 14 w 26"/>
                  <a:gd name="T53" fmla="*/ 1 h 15"/>
                  <a:gd name="T54" fmla="*/ 15 w 26"/>
                  <a:gd name="T55" fmla="*/ 1 h 15"/>
                  <a:gd name="T56" fmla="*/ 3 w 26"/>
                  <a:gd name="T57" fmla="*/ 0 h 15"/>
                  <a:gd name="T58" fmla="*/ 2 w 26"/>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15">
                    <a:moveTo>
                      <a:pt x="23" y="0"/>
                    </a:moveTo>
                    <a:cubicBezTo>
                      <a:pt x="22" y="1"/>
                      <a:pt x="22" y="1"/>
                      <a:pt x="22" y="1"/>
                    </a:cubicBezTo>
                    <a:cubicBezTo>
                      <a:pt x="22" y="1"/>
                      <a:pt x="22" y="1"/>
                      <a:pt x="21" y="1"/>
                    </a:cubicBezTo>
                    <a:cubicBezTo>
                      <a:pt x="22" y="1"/>
                      <a:pt x="23" y="1"/>
                      <a:pt x="24" y="1"/>
                    </a:cubicBezTo>
                    <a:cubicBezTo>
                      <a:pt x="24" y="1"/>
                      <a:pt x="25" y="1"/>
                      <a:pt x="25" y="2"/>
                    </a:cubicBezTo>
                    <a:cubicBezTo>
                      <a:pt x="25" y="2"/>
                      <a:pt x="24" y="3"/>
                      <a:pt x="22" y="5"/>
                    </a:cubicBezTo>
                    <a:cubicBezTo>
                      <a:pt x="21" y="6"/>
                      <a:pt x="21" y="6"/>
                      <a:pt x="21" y="7"/>
                    </a:cubicBezTo>
                    <a:cubicBezTo>
                      <a:pt x="21" y="9"/>
                      <a:pt x="23" y="10"/>
                      <a:pt x="24" y="13"/>
                    </a:cubicBezTo>
                    <a:cubicBezTo>
                      <a:pt x="24" y="13"/>
                      <a:pt x="24" y="14"/>
                      <a:pt x="24" y="14"/>
                    </a:cubicBezTo>
                    <a:cubicBezTo>
                      <a:pt x="24" y="14"/>
                      <a:pt x="24" y="14"/>
                      <a:pt x="24" y="14"/>
                    </a:cubicBezTo>
                    <a:cubicBezTo>
                      <a:pt x="24" y="15"/>
                      <a:pt x="24" y="15"/>
                      <a:pt x="24" y="15"/>
                    </a:cubicBezTo>
                    <a:cubicBezTo>
                      <a:pt x="25" y="15"/>
                      <a:pt x="25" y="14"/>
                      <a:pt x="24" y="13"/>
                    </a:cubicBezTo>
                    <a:cubicBezTo>
                      <a:pt x="23" y="8"/>
                      <a:pt x="20" y="8"/>
                      <a:pt x="23" y="5"/>
                    </a:cubicBezTo>
                    <a:cubicBezTo>
                      <a:pt x="26" y="2"/>
                      <a:pt x="26" y="1"/>
                      <a:pt x="23" y="0"/>
                    </a:cubicBezTo>
                    <a:close/>
                    <a:moveTo>
                      <a:pt x="2" y="0"/>
                    </a:moveTo>
                    <a:cubicBezTo>
                      <a:pt x="1" y="0"/>
                      <a:pt x="1" y="1"/>
                      <a:pt x="1" y="2"/>
                    </a:cubicBezTo>
                    <a:cubicBezTo>
                      <a:pt x="1" y="4"/>
                      <a:pt x="5" y="4"/>
                      <a:pt x="3" y="8"/>
                    </a:cubicBezTo>
                    <a:cubicBezTo>
                      <a:pt x="2" y="11"/>
                      <a:pt x="0" y="14"/>
                      <a:pt x="2" y="15"/>
                    </a:cubicBezTo>
                    <a:cubicBezTo>
                      <a:pt x="2" y="14"/>
                      <a:pt x="2" y="14"/>
                      <a:pt x="2" y="14"/>
                    </a:cubicBezTo>
                    <a:cubicBezTo>
                      <a:pt x="2" y="14"/>
                      <a:pt x="2" y="14"/>
                      <a:pt x="2" y="13"/>
                    </a:cubicBezTo>
                    <a:cubicBezTo>
                      <a:pt x="1" y="12"/>
                      <a:pt x="3" y="10"/>
                      <a:pt x="4" y="8"/>
                    </a:cubicBezTo>
                    <a:cubicBezTo>
                      <a:pt x="4" y="7"/>
                      <a:pt x="4" y="7"/>
                      <a:pt x="4" y="6"/>
                    </a:cubicBezTo>
                    <a:cubicBezTo>
                      <a:pt x="4" y="4"/>
                      <a:pt x="1" y="3"/>
                      <a:pt x="1" y="2"/>
                    </a:cubicBezTo>
                    <a:cubicBezTo>
                      <a:pt x="1" y="2"/>
                      <a:pt x="1" y="2"/>
                      <a:pt x="1" y="2"/>
                    </a:cubicBezTo>
                    <a:cubicBezTo>
                      <a:pt x="1" y="1"/>
                      <a:pt x="1" y="1"/>
                      <a:pt x="2" y="1"/>
                    </a:cubicBezTo>
                    <a:cubicBezTo>
                      <a:pt x="3" y="1"/>
                      <a:pt x="4" y="1"/>
                      <a:pt x="5" y="1"/>
                    </a:cubicBezTo>
                    <a:cubicBezTo>
                      <a:pt x="7" y="1"/>
                      <a:pt x="11" y="1"/>
                      <a:pt x="14" y="1"/>
                    </a:cubicBezTo>
                    <a:cubicBezTo>
                      <a:pt x="14" y="1"/>
                      <a:pt x="15" y="1"/>
                      <a:pt x="15" y="1"/>
                    </a:cubicBezTo>
                    <a:cubicBezTo>
                      <a:pt x="10" y="1"/>
                      <a:pt x="4"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6" name="Freeform 6831">
                <a:extLst>
                  <a:ext uri="{FF2B5EF4-FFF2-40B4-BE49-F238E27FC236}">
                    <a16:creationId xmlns:a16="http://schemas.microsoft.com/office/drawing/2014/main" id="{6CBC3EE9-2D0D-4632-87B7-6DAA759C4DDB}"/>
                  </a:ext>
                </a:extLst>
              </p:cNvPr>
              <p:cNvSpPr/>
              <p:nvPr/>
            </p:nvSpPr>
            <p:spPr bwMode="auto">
              <a:xfrm>
                <a:off x="6459538" y="3294063"/>
                <a:ext cx="17463" cy="11113"/>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5 h 9"/>
                  <a:gd name="T26" fmla="*/ 4 w 15"/>
                  <a:gd name="T27" fmla="*/ 6 h 9"/>
                  <a:gd name="T28" fmla="*/ 4 w 15"/>
                  <a:gd name="T29" fmla="*/ 6 h 9"/>
                  <a:gd name="T30" fmla="*/ 2 w 15"/>
                  <a:gd name="T31" fmla="*/ 6 h 9"/>
                  <a:gd name="T32" fmla="*/ 2 w 15"/>
                  <a:gd name="T33" fmla="*/ 8 h 9"/>
                  <a:gd name="T34" fmla="*/ 9 w 15"/>
                  <a:gd name="T35" fmla="*/ 8 h 9"/>
                  <a:gd name="T36" fmla="*/ 12 w 15"/>
                  <a:gd name="T37" fmla="*/ 8 h 9"/>
                  <a:gd name="T38" fmla="*/ 15 w 15"/>
                  <a:gd name="T39" fmla="*/ 8 h 9"/>
                  <a:gd name="T40" fmla="*/ 13 w 15"/>
                  <a:gd name="T41" fmla="*/ 6 h 9"/>
                  <a:gd name="T42" fmla="*/ 12 w 15"/>
                  <a:gd name="T4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2"/>
                      <a:pt x="6" y="4"/>
                    </a:cubicBezTo>
                    <a:cubicBezTo>
                      <a:pt x="6" y="4"/>
                      <a:pt x="6" y="5"/>
                      <a:pt x="6" y="5"/>
                    </a:cubicBezTo>
                    <a:cubicBezTo>
                      <a:pt x="5" y="6"/>
                      <a:pt x="5" y="6"/>
                      <a:pt x="4" y="6"/>
                    </a:cubicBezTo>
                    <a:cubicBezTo>
                      <a:pt x="4" y="6"/>
                      <a:pt x="4" y="6"/>
                      <a:pt x="4" y="6"/>
                    </a:cubicBezTo>
                    <a:cubicBezTo>
                      <a:pt x="3" y="6"/>
                      <a:pt x="2" y="6"/>
                      <a:pt x="2" y="6"/>
                    </a:cubicBezTo>
                    <a:cubicBezTo>
                      <a:pt x="0" y="8"/>
                      <a:pt x="2" y="8"/>
                      <a:pt x="2" y="8"/>
                    </a:cubicBezTo>
                    <a:cubicBezTo>
                      <a:pt x="4" y="9"/>
                      <a:pt x="6" y="8"/>
                      <a:pt x="9" y="8"/>
                    </a:cubicBezTo>
                    <a:cubicBezTo>
                      <a:pt x="10" y="8"/>
                      <a:pt x="11" y="8"/>
                      <a:pt x="12" y="8"/>
                    </a:cubicBezTo>
                    <a:cubicBezTo>
                      <a:pt x="13" y="9"/>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7" name="Freeform 6832">
                <a:extLst>
                  <a:ext uri="{FF2B5EF4-FFF2-40B4-BE49-F238E27FC236}">
                    <a16:creationId xmlns:a16="http://schemas.microsoft.com/office/drawing/2014/main" id="{2695C6A3-8AEE-4D90-AD43-E4D463BD6F19}"/>
                  </a:ext>
                </a:extLst>
              </p:cNvPr>
              <p:cNvSpPr/>
              <p:nvPr/>
            </p:nvSpPr>
            <p:spPr bwMode="auto">
              <a:xfrm>
                <a:off x="6454776" y="3286125"/>
                <a:ext cx="26988" cy="4763"/>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8" name="Freeform 6833">
                <a:extLst>
                  <a:ext uri="{FF2B5EF4-FFF2-40B4-BE49-F238E27FC236}">
                    <a16:creationId xmlns:a16="http://schemas.microsoft.com/office/drawing/2014/main" id="{3463AE54-8993-4340-A26E-D8276CB85DA1}"/>
                  </a:ext>
                </a:extLst>
              </p:cNvPr>
              <p:cNvSpPr/>
              <p:nvPr/>
            </p:nvSpPr>
            <p:spPr bwMode="auto">
              <a:xfrm>
                <a:off x="6456363" y="3286125"/>
                <a:ext cx="25400" cy="4763"/>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2 h 5"/>
                  <a:gd name="T14" fmla="*/ 9 w 22"/>
                  <a:gd name="T15" fmla="*/ 1 h 5"/>
                  <a:gd name="T16" fmla="*/ 1 w 22"/>
                  <a:gd name="T17" fmla="*/ 2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5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3"/>
                      <a:pt x="21" y="2"/>
                      <a:pt x="20" y="2"/>
                    </a:cubicBezTo>
                    <a:cubicBezTo>
                      <a:pt x="19" y="1"/>
                      <a:pt x="13" y="1"/>
                      <a:pt x="9" y="1"/>
                    </a:cubicBezTo>
                    <a:cubicBezTo>
                      <a:pt x="5" y="1"/>
                      <a:pt x="2" y="1"/>
                      <a:pt x="1" y="2"/>
                    </a:cubicBezTo>
                    <a:cubicBezTo>
                      <a:pt x="0" y="2"/>
                      <a:pt x="0" y="3"/>
                      <a:pt x="0" y="3"/>
                    </a:cubicBezTo>
                    <a:cubicBezTo>
                      <a:pt x="0" y="3"/>
                      <a:pt x="1" y="4"/>
                      <a:pt x="1" y="4"/>
                    </a:cubicBezTo>
                    <a:cubicBezTo>
                      <a:pt x="1" y="4"/>
                      <a:pt x="1" y="4"/>
                      <a:pt x="1" y="4"/>
                    </a:cubicBezTo>
                    <a:cubicBezTo>
                      <a:pt x="1" y="4"/>
                      <a:pt x="1" y="4"/>
                      <a:pt x="1" y="4"/>
                    </a:cubicBezTo>
                    <a:cubicBezTo>
                      <a:pt x="0" y="4"/>
                      <a:pt x="0" y="4"/>
                      <a:pt x="0" y="3"/>
                    </a:cubicBezTo>
                    <a:cubicBezTo>
                      <a:pt x="0" y="2"/>
                      <a:pt x="0" y="2"/>
                      <a:pt x="1" y="1"/>
                    </a:cubicBezTo>
                    <a:cubicBezTo>
                      <a:pt x="2" y="1"/>
                      <a:pt x="5" y="0"/>
                      <a:pt x="9" y="0"/>
                    </a:cubicBezTo>
                    <a:cubicBezTo>
                      <a:pt x="13" y="0"/>
                      <a:pt x="19" y="1"/>
                      <a:pt x="20" y="1"/>
                    </a:cubicBezTo>
                    <a:cubicBezTo>
                      <a:pt x="21" y="2"/>
                      <a:pt x="22" y="2"/>
                      <a:pt x="22" y="3"/>
                    </a:cubicBezTo>
                    <a:cubicBezTo>
                      <a:pt x="22" y="4"/>
                      <a:pt x="21" y="4"/>
                      <a:pt x="20" y="5"/>
                    </a:cubicBezTo>
                    <a:cubicBezTo>
                      <a:pt x="20" y="5"/>
                      <a:pt x="18" y="5"/>
                      <a:pt x="16" y="5"/>
                    </a:cubicBezTo>
                    <a:cubicBezTo>
                      <a:pt x="11" y="5"/>
                      <a:pt x="2" y="5"/>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9" name="Freeform 6834">
                <a:extLst>
                  <a:ext uri="{FF2B5EF4-FFF2-40B4-BE49-F238E27FC236}">
                    <a16:creationId xmlns:a16="http://schemas.microsoft.com/office/drawing/2014/main" id="{4518BD34-C750-490D-ABB4-344F154EA50A}"/>
                  </a:ext>
                </a:extLst>
              </p:cNvPr>
              <p:cNvSpPr>
                <a:spLocks noEditPoints="1"/>
              </p:cNvSpPr>
              <p:nvPr/>
            </p:nvSpPr>
            <p:spPr bwMode="auto">
              <a:xfrm>
                <a:off x="6456363" y="3286125"/>
                <a:ext cx="25400" cy="4763"/>
              </a:xfrm>
              <a:custGeom>
                <a:avLst/>
                <a:gdLst>
                  <a:gd name="T0" fmla="*/ 6 w 21"/>
                  <a:gd name="T1" fmla="*/ 3 h 3"/>
                  <a:gd name="T2" fmla="*/ 2 w 21"/>
                  <a:gd name="T3" fmla="*/ 2 h 3"/>
                  <a:gd name="T4" fmla="*/ 4 w 21"/>
                  <a:gd name="T5" fmla="*/ 0 h 3"/>
                  <a:gd name="T6" fmla="*/ 5 w 21"/>
                  <a:gd name="T7" fmla="*/ 0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0"/>
                    </a:cubicBezTo>
                    <a:cubicBezTo>
                      <a:pt x="4" y="0"/>
                      <a:pt x="5" y="0"/>
                      <a:pt x="5" y="0"/>
                    </a:cubicBezTo>
                    <a:cubicBezTo>
                      <a:pt x="7" y="0"/>
                      <a:pt x="9" y="1"/>
                      <a:pt x="13" y="1"/>
                    </a:cubicBezTo>
                    <a:cubicBezTo>
                      <a:pt x="16" y="1"/>
                      <a:pt x="19" y="0"/>
                      <a:pt x="20" y="2"/>
                    </a:cubicBezTo>
                    <a:cubicBezTo>
                      <a:pt x="20" y="2"/>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2"/>
                      <a:pt x="1" y="3"/>
                      <a:pt x="1" y="3"/>
                    </a:cubicBezTo>
                    <a:cubicBezTo>
                      <a:pt x="2" y="3"/>
                      <a:pt x="11" y="3"/>
                      <a:pt x="16" y="3"/>
                    </a:cubicBezTo>
                    <a:cubicBezTo>
                      <a:pt x="16" y="3"/>
                      <a:pt x="16" y="3"/>
                      <a:pt x="16" y="3"/>
                    </a:cubicBezTo>
                    <a:cubicBezTo>
                      <a:pt x="18" y="3"/>
                      <a:pt x="20" y="3"/>
                      <a:pt x="20" y="3"/>
                    </a:cubicBezTo>
                    <a:cubicBezTo>
                      <a:pt x="21" y="3"/>
                      <a:pt x="21" y="2"/>
                      <a:pt x="21" y="2"/>
                    </a:cubicBezTo>
                    <a:cubicBezTo>
                      <a:pt x="21" y="2"/>
                      <a:pt x="21" y="1"/>
                      <a:pt x="20" y="1"/>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0" name="Freeform 6835">
                <a:extLst>
                  <a:ext uri="{FF2B5EF4-FFF2-40B4-BE49-F238E27FC236}">
                    <a16:creationId xmlns:a16="http://schemas.microsoft.com/office/drawing/2014/main" id="{53E53263-BD03-43C6-9985-3FBE74F43A60}"/>
                  </a:ext>
                </a:extLst>
              </p:cNvPr>
              <p:cNvSpPr>
                <a:spLocks noEditPoints="1"/>
              </p:cNvSpPr>
              <p:nvPr/>
            </p:nvSpPr>
            <p:spPr bwMode="auto">
              <a:xfrm>
                <a:off x="6454776" y="3286125"/>
                <a:ext cx="26988" cy="476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3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2"/>
                      <a:pt x="1" y="2"/>
                    </a:cubicBezTo>
                    <a:cubicBezTo>
                      <a:pt x="1" y="2"/>
                      <a:pt x="1" y="1"/>
                      <a:pt x="2" y="1"/>
                    </a:cubicBezTo>
                    <a:cubicBezTo>
                      <a:pt x="3" y="0"/>
                      <a:pt x="6" y="0"/>
                      <a:pt x="9" y="0"/>
                    </a:cubicBezTo>
                    <a:cubicBezTo>
                      <a:pt x="10" y="0"/>
                      <a:pt x="10" y="0"/>
                      <a:pt x="10" y="0"/>
                    </a:cubicBezTo>
                    <a:cubicBezTo>
                      <a:pt x="10" y="0"/>
                      <a:pt x="10" y="0"/>
                      <a:pt x="10" y="0"/>
                    </a:cubicBezTo>
                    <a:cubicBezTo>
                      <a:pt x="15" y="0"/>
                      <a:pt x="20" y="0"/>
                      <a:pt x="21" y="1"/>
                    </a:cubicBezTo>
                    <a:cubicBezTo>
                      <a:pt x="22" y="1"/>
                      <a:pt x="22" y="2"/>
                      <a:pt x="22" y="2"/>
                    </a:cubicBezTo>
                    <a:cubicBezTo>
                      <a:pt x="22" y="2"/>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1"/>
                      <a:pt x="1" y="3"/>
                      <a:pt x="2" y="3"/>
                    </a:cubicBezTo>
                    <a:cubicBezTo>
                      <a:pt x="3" y="3"/>
                      <a:pt x="12" y="4"/>
                      <a:pt x="17" y="4"/>
                    </a:cubicBezTo>
                    <a:cubicBezTo>
                      <a:pt x="19" y="4"/>
                      <a:pt x="21" y="3"/>
                      <a:pt x="21" y="3"/>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1" name="Freeform 6836">
                <a:extLst>
                  <a:ext uri="{FF2B5EF4-FFF2-40B4-BE49-F238E27FC236}">
                    <a16:creationId xmlns:a16="http://schemas.microsoft.com/office/drawing/2014/main" id="{20E3A72F-3810-4BE7-9253-2D2FD42703C3}"/>
                  </a:ext>
                </a:extLst>
              </p:cNvPr>
              <p:cNvSpPr/>
              <p:nvPr/>
            </p:nvSpPr>
            <p:spPr bwMode="auto">
              <a:xfrm>
                <a:off x="6461126" y="3287713"/>
                <a:ext cx="15875" cy="1588"/>
              </a:xfrm>
              <a:custGeom>
                <a:avLst/>
                <a:gdLst>
                  <a:gd name="T0" fmla="*/ 2 w 14"/>
                  <a:gd name="T1" fmla="*/ 0 h 1"/>
                  <a:gd name="T2" fmla="*/ 6 w 14"/>
                  <a:gd name="T3" fmla="*/ 0 h 1"/>
                  <a:gd name="T4" fmla="*/ 14 w 14"/>
                  <a:gd name="T5" fmla="*/ 0 h 1"/>
                  <a:gd name="T6" fmla="*/ 11 w 14"/>
                  <a:gd name="T7" fmla="*/ 1 h 1"/>
                  <a:gd name="T8" fmla="*/ 5 w 14"/>
                  <a:gd name="T9" fmla="*/ 1 h 1"/>
                  <a:gd name="T10" fmla="*/ 0 w 14"/>
                  <a:gd name="T11" fmla="*/ 1 h 1"/>
                  <a:gd name="T12" fmla="*/ 2 w 1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4" h="1">
                    <a:moveTo>
                      <a:pt x="2" y="0"/>
                    </a:moveTo>
                    <a:cubicBezTo>
                      <a:pt x="2" y="0"/>
                      <a:pt x="2" y="0"/>
                      <a:pt x="6" y="0"/>
                    </a:cubicBezTo>
                    <a:cubicBezTo>
                      <a:pt x="9" y="0"/>
                      <a:pt x="13" y="0"/>
                      <a:pt x="14" y="0"/>
                    </a:cubicBezTo>
                    <a:cubicBezTo>
                      <a:pt x="14" y="1"/>
                      <a:pt x="13" y="1"/>
                      <a:pt x="11" y="1"/>
                    </a:cubicBezTo>
                    <a:cubicBezTo>
                      <a:pt x="8" y="1"/>
                      <a:pt x="6" y="1"/>
                      <a:pt x="5" y="1"/>
                    </a:cubicBezTo>
                    <a:cubicBezTo>
                      <a:pt x="3" y="1"/>
                      <a:pt x="1" y="1"/>
                      <a:pt x="0" y="1"/>
                    </a:cubicBezTo>
                    <a:cubicBezTo>
                      <a:pt x="0" y="1"/>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2" name="Freeform 6837">
                <a:extLst>
                  <a:ext uri="{FF2B5EF4-FFF2-40B4-BE49-F238E27FC236}">
                    <a16:creationId xmlns:a16="http://schemas.microsoft.com/office/drawing/2014/main" id="{EE04DEBE-601A-40E4-A5E0-642DDFBD78A4}"/>
                  </a:ext>
                </a:extLst>
              </p:cNvPr>
              <p:cNvSpPr/>
              <p:nvPr/>
            </p:nvSpPr>
            <p:spPr bwMode="auto">
              <a:xfrm>
                <a:off x="6426201" y="3306763"/>
                <a:ext cx="84138" cy="15875"/>
              </a:xfrm>
              <a:custGeom>
                <a:avLst/>
                <a:gdLst>
                  <a:gd name="T0" fmla="*/ 10 w 71"/>
                  <a:gd name="T1" fmla="*/ 9 h 13"/>
                  <a:gd name="T2" fmla="*/ 35 w 71"/>
                  <a:gd name="T3" fmla="*/ 12 h 13"/>
                  <a:gd name="T4" fmla="*/ 61 w 71"/>
                  <a:gd name="T5" fmla="*/ 9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2"/>
                      <a:pt x="35" y="12"/>
                    </a:cubicBezTo>
                    <a:cubicBezTo>
                      <a:pt x="41" y="12"/>
                      <a:pt x="52" y="13"/>
                      <a:pt x="61" y="9"/>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nvGrpSpPr>
              <p:cNvPr id="363" name="Grupo 362">
                <a:extLst>
                  <a:ext uri="{FF2B5EF4-FFF2-40B4-BE49-F238E27FC236}">
                    <a16:creationId xmlns:a16="http://schemas.microsoft.com/office/drawing/2014/main" id="{C77FFA2C-4715-4688-9398-2975055F65C2}"/>
                  </a:ext>
                </a:extLst>
              </p:cNvPr>
              <p:cNvGrpSpPr/>
              <p:nvPr/>
            </p:nvGrpSpPr>
            <p:grpSpPr>
              <a:xfrm>
                <a:off x="5765800" y="2744788"/>
                <a:ext cx="1408113" cy="1541463"/>
                <a:chOff x="5765800" y="2744788"/>
                <a:chExt cx="1408113" cy="1541463"/>
              </a:xfrm>
            </p:grpSpPr>
            <p:grpSp>
              <p:nvGrpSpPr>
                <p:cNvPr id="364" name="Group 7039">
                  <a:extLst>
                    <a:ext uri="{FF2B5EF4-FFF2-40B4-BE49-F238E27FC236}">
                      <a16:creationId xmlns:a16="http://schemas.microsoft.com/office/drawing/2014/main" id="{7C1653F3-7524-410E-8A74-A934F9A982F0}"/>
                    </a:ext>
                  </a:extLst>
                </p:cNvPr>
                <p:cNvGrpSpPr/>
                <p:nvPr/>
              </p:nvGrpSpPr>
              <p:grpSpPr>
                <a:xfrm>
                  <a:off x="6394450" y="2921000"/>
                  <a:ext cx="144463" cy="635000"/>
                  <a:chOff x="4028" y="1840"/>
                  <a:chExt cx="91" cy="400"/>
                </a:xfrm>
              </p:grpSpPr>
              <p:sp>
                <p:nvSpPr>
                  <p:cNvPr id="1778" name="Freeform 6839">
                    <a:extLst>
                      <a:ext uri="{FF2B5EF4-FFF2-40B4-BE49-F238E27FC236}">
                        <a16:creationId xmlns:a16="http://schemas.microsoft.com/office/drawing/2014/main" id="{B3B0EA2A-72C1-44AC-9E4C-0BECC4E863EC}"/>
                      </a:ext>
                    </a:extLst>
                  </p:cNvPr>
                  <p:cNvSpPr>
                    <a:spLocks noEditPoints="1"/>
                  </p:cNvSpPr>
                  <p:nvPr/>
                </p:nvSpPr>
                <p:spPr bwMode="auto">
                  <a:xfrm>
                    <a:off x="4048" y="2083"/>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1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1 h 13"/>
                      <a:gd name="T42" fmla="*/ 2 w 71"/>
                      <a:gd name="T43" fmla="*/ 0 h 13"/>
                      <a:gd name="T44" fmla="*/ 3 w 71"/>
                      <a:gd name="T45" fmla="*/ 0 h 13"/>
                      <a:gd name="T46" fmla="*/ 15 w 71"/>
                      <a:gd name="T47" fmla="*/ 3 h 13"/>
                      <a:gd name="T48" fmla="*/ 3 w 71"/>
                      <a:gd name="T49" fmla="*/ 0 h 13"/>
                      <a:gd name="T50" fmla="*/ 3 w 71"/>
                      <a:gd name="T51" fmla="*/ 1 h 13"/>
                      <a:gd name="T52" fmla="*/ 2 w 71"/>
                      <a:gd name="T53" fmla="*/ 1 h 13"/>
                      <a:gd name="T54" fmla="*/ 11 w 71"/>
                      <a:gd name="T55" fmla="*/ 8 h 13"/>
                      <a:gd name="T56" fmla="*/ 31 w 71"/>
                      <a:gd name="T57" fmla="*/ 12 h 13"/>
                      <a:gd name="T58" fmla="*/ 35 w 71"/>
                      <a:gd name="T59" fmla="*/ 12 h 13"/>
                      <a:gd name="T60" fmla="*/ 39 w 71"/>
                      <a:gd name="T61" fmla="*/ 12 h 13"/>
                      <a:gd name="T62" fmla="*/ 60 w 71"/>
                      <a:gd name="T63" fmla="*/ 8 h 13"/>
                      <a:gd name="T64" fmla="*/ 69 w 71"/>
                      <a:gd name="T65" fmla="*/ 1 h 13"/>
                      <a:gd name="T66" fmla="*/ 68 w 71"/>
                      <a:gd name="T67" fmla="*/ 1 h 13"/>
                      <a:gd name="T68" fmla="*/ 67 w 71"/>
                      <a:gd name="T69" fmla="*/ 0 h 13"/>
                      <a:gd name="T70" fmla="*/ 56 w 71"/>
                      <a:gd name="T71" fmla="*/ 3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1"/>
                        </a:cubicBezTo>
                        <a:cubicBezTo>
                          <a:pt x="71" y="3"/>
                          <a:pt x="68" y="6"/>
                          <a:pt x="61" y="9"/>
                        </a:cubicBezTo>
                        <a:cubicBezTo>
                          <a:pt x="54" y="12"/>
                          <a:pt x="45" y="13"/>
                          <a:pt x="39" y="13"/>
                        </a:cubicBezTo>
                        <a:cubicBezTo>
                          <a:pt x="38" y="13"/>
                          <a:pt x="36" y="13"/>
                          <a:pt x="35" y="13"/>
                        </a:cubicBezTo>
                        <a:cubicBezTo>
                          <a:pt x="34" y="13"/>
                          <a:pt x="33" y="13"/>
                          <a:pt x="31" y="13"/>
                        </a:cubicBezTo>
                        <a:cubicBezTo>
                          <a:pt x="25" y="13"/>
                          <a:pt x="17" y="12"/>
                          <a:pt x="9" y="9"/>
                        </a:cubicBezTo>
                        <a:cubicBezTo>
                          <a:pt x="10" y="9"/>
                          <a:pt x="10" y="9"/>
                          <a:pt x="10" y="9"/>
                        </a:cubicBezTo>
                        <a:cubicBezTo>
                          <a:pt x="9" y="9"/>
                          <a:pt x="9" y="9"/>
                          <a:pt x="9" y="9"/>
                        </a:cubicBezTo>
                        <a:cubicBezTo>
                          <a:pt x="3" y="6"/>
                          <a:pt x="0" y="3"/>
                          <a:pt x="0" y="1"/>
                        </a:cubicBezTo>
                        <a:cubicBezTo>
                          <a:pt x="0" y="1"/>
                          <a:pt x="1" y="0"/>
                          <a:pt x="2" y="0"/>
                        </a:cubicBezTo>
                        <a:cubicBezTo>
                          <a:pt x="3" y="0"/>
                          <a:pt x="3" y="0"/>
                          <a:pt x="3" y="0"/>
                        </a:cubicBezTo>
                        <a:close/>
                        <a:moveTo>
                          <a:pt x="15" y="3"/>
                        </a:moveTo>
                        <a:cubicBezTo>
                          <a:pt x="10" y="2"/>
                          <a:pt x="6" y="0"/>
                          <a:pt x="3" y="0"/>
                        </a:cubicBezTo>
                        <a:cubicBezTo>
                          <a:pt x="3" y="1"/>
                          <a:pt x="3" y="1"/>
                          <a:pt x="3" y="1"/>
                        </a:cubicBezTo>
                        <a:cubicBezTo>
                          <a:pt x="2" y="1"/>
                          <a:pt x="2" y="1"/>
                          <a:pt x="2" y="1"/>
                        </a:cubicBezTo>
                        <a:cubicBezTo>
                          <a:pt x="2" y="3"/>
                          <a:pt x="4" y="5"/>
                          <a:pt x="11" y="8"/>
                        </a:cubicBezTo>
                        <a:cubicBezTo>
                          <a:pt x="18" y="12"/>
                          <a:pt x="26" y="12"/>
                          <a:pt x="31" y="12"/>
                        </a:cubicBezTo>
                        <a:cubicBezTo>
                          <a:pt x="33" y="12"/>
                          <a:pt x="34" y="12"/>
                          <a:pt x="35" y="12"/>
                        </a:cubicBezTo>
                        <a:cubicBezTo>
                          <a:pt x="37" y="12"/>
                          <a:pt x="38" y="12"/>
                          <a:pt x="39" y="12"/>
                        </a:cubicBezTo>
                        <a:cubicBezTo>
                          <a:pt x="45" y="12"/>
                          <a:pt x="53" y="12"/>
                          <a:pt x="60" y="8"/>
                        </a:cubicBezTo>
                        <a:cubicBezTo>
                          <a:pt x="67" y="5"/>
                          <a:pt x="69" y="3"/>
                          <a:pt x="69" y="1"/>
                        </a:cubicBezTo>
                        <a:cubicBezTo>
                          <a:pt x="69" y="1"/>
                          <a:pt x="69" y="1"/>
                          <a:pt x="68" y="1"/>
                        </a:cubicBezTo>
                        <a:cubicBezTo>
                          <a:pt x="67" y="0"/>
                          <a:pt x="67" y="0"/>
                          <a:pt x="67" y="0"/>
                        </a:cubicBezTo>
                        <a:cubicBezTo>
                          <a:pt x="65" y="0"/>
                          <a:pt x="60" y="2"/>
                          <a:pt x="56" y="3"/>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9" name="Freeform 6840">
                    <a:extLst>
                      <a:ext uri="{FF2B5EF4-FFF2-40B4-BE49-F238E27FC236}">
                        <a16:creationId xmlns:a16="http://schemas.microsoft.com/office/drawing/2014/main" id="{E6B6BB00-88DC-4216-8C67-689C32C23993}"/>
                      </a:ext>
                    </a:extLst>
                  </p:cNvPr>
                  <p:cNvSpPr>
                    <a:spLocks noEditPoints="1"/>
                  </p:cNvSpPr>
                  <p:nvPr/>
                </p:nvSpPr>
                <p:spPr bwMode="auto">
                  <a:xfrm>
                    <a:off x="4050" y="2083"/>
                    <a:ext cx="50" cy="9"/>
                  </a:xfrm>
                  <a:custGeom>
                    <a:avLst/>
                    <a:gdLst>
                      <a:gd name="T0" fmla="*/ 65 w 67"/>
                      <a:gd name="T1" fmla="*/ 0 h 12"/>
                      <a:gd name="T2" fmla="*/ 54 w 67"/>
                      <a:gd name="T3" fmla="*/ 3 h 12"/>
                      <a:gd name="T4" fmla="*/ 47 w 67"/>
                      <a:gd name="T5" fmla="*/ 5 h 12"/>
                      <a:gd name="T6" fmla="*/ 46 w 67"/>
                      <a:gd name="T7" fmla="*/ 6 h 12"/>
                      <a:gd name="T8" fmla="*/ 48 w 67"/>
                      <a:gd name="T9" fmla="*/ 6 h 12"/>
                      <a:gd name="T10" fmla="*/ 58 w 67"/>
                      <a:gd name="T11" fmla="*/ 3 h 12"/>
                      <a:gd name="T12" fmla="*/ 62 w 67"/>
                      <a:gd name="T13" fmla="*/ 2 h 12"/>
                      <a:gd name="T14" fmla="*/ 63 w 67"/>
                      <a:gd name="T15" fmla="*/ 5 h 12"/>
                      <a:gd name="T16" fmla="*/ 48 w 67"/>
                      <a:gd name="T17" fmla="*/ 10 h 12"/>
                      <a:gd name="T18" fmla="*/ 44 w 67"/>
                      <a:gd name="T19" fmla="*/ 11 h 12"/>
                      <a:gd name="T20" fmla="*/ 44 w 67"/>
                      <a:gd name="T21" fmla="*/ 12 h 12"/>
                      <a:gd name="T22" fmla="*/ 58 w 67"/>
                      <a:gd name="T23" fmla="*/ 8 h 12"/>
                      <a:gd name="T24" fmla="*/ 67 w 67"/>
                      <a:gd name="T25" fmla="*/ 1 h 12"/>
                      <a:gd name="T26" fmla="*/ 66 w 67"/>
                      <a:gd name="T27" fmla="*/ 1 h 12"/>
                      <a:gd name="T28" fmla="*/ 65 w 67"/>
                      <a:gd name="T29" fmla="*/ 0 h 12"/>
                      <a:gd name="T30" fmla="*/ 1 w 67"/>
                      <a:gd name="T31" fmla="*/ 0 h 12"/>
                      <a:gd name="T32" fmla="*/ 1 w 67"/>
                      <a:gd name="T33" fmla="*/ 0 h 12"/>
                      <a:gd name="T34" fmla="*/ 1 w 67"/>
                      <a:gd name="T35" fmla="*/ 1 h 12"/>
                      <a:gd name="T36" fmla="*/ 0 w 67"/>
                      <a:gd name="T37" fmla="*/ 1 h 12"/>
                      <a:gd name="T38" fmla="*/ 9 w 67"/>
                      <a:gd name="T39" fmla="*/ 8 h 12"/>
                      <a:gd name="T40" fmla="*/ 23 w 67"/>
                      <a:gd name="T41" fmla="*/ 12 h 12"/>
                      <a:gd name="T42" fmla="*/ 23 w 67"/>
                      <a:gd name="T43" fmla="*/ 11 h 12"/>
                      <a:gd name="T44" fmla="*/ 12 w 67"/>
                      <a:gd name="T45" fmla="*/ 9 h 12"/>
                      <a:gd name="T46" fmla="*/ 2 w 67"/>
                      <a:gd name="T47" fmla="*/ 1 h 12"/>
                      <a:gd name="T48" fmla="*/ 3 w 67"/>
                      <a:gd name="T49" fmla="*/ 1 h 12"/>
                      <a:gd name="T50" fmla="*/ 16 w 67"/>
                      <a:gd name="T51" fmla="*/ 5 h 12"/>
                      <a:gd name="T52" fmla="*/ 20 w 67"/>
                      <a:gd name="T53" fmla="*/ 6 h 12"/>
                      <a:gd name="T54" fmla="*/ 22 w 67"/>
                      <a:gd name="T55" fmla="*/ 6 h 12"/>
                      <a:gd name="T56" fmla="*/ 21 w 67"/>
                      <a:gd name="T57" fmla="*/ 5 h 12"/>
                      <a:gd name="T58" fmla="*/ 13 w 67"/>
                      <a:gd name="T59" fmla="*/ 3 h 12"/>
                      <a:gd name="T60" fmla="*/ 1 w 67"/>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12">
                        <a:moveTo>
                          <a:pt x="65" y="0"/>
                        </a:moveTo>
                        <a:cubicBezTo>
                          <a:pt x="63" y="0"/>
                          <a:pt x="58" y="2"/>
                          <a:pt x="54" y="3"/>
                        </a:cubicBezTo>
                        <a:cubicBezTo>
                          <a:pt x="51" y="4"/>
                          <a:pt x="49" y="5"/>
                          <a:pt x="47" y="5"/>
                        </a:cubicBezTo>
                        <a:cubicBezTo>
                          <a:pt x="47" y="5"/>
                          <a:pt x="46" y="6"/>
                          <a:pt x="46" y="6"/>
                        </a:cubicBezTo>
                        <a:cubicBezTo>
                          <a:pt x="47" y="6"/>
                          <a:pt x="48" y="6"/>
                          <a:pt x="48" y="6"/>
                        </a:cubicBezTo>
                        <a:cubicBezTo>
                          <a:pt x="52" y="6"/>
                          <a:pt x="53" y="5"/>
                          <a:pt x="58" y="3"/>
                        </a:cubicBezTo>
                        <a:cubicBezTo>
                          <a:pt x="60" y="2"/>
                          <a:pt x="61" y="2"/>
                          <a:pt x="62" y="2"/>
                        </a:cubicBezTo>
                        <a:cubicBezTo>
                          <a:pt x="64" y="2"/>
                          <a:pt x="65" y="3"/>
                          <a:pt x="63" y="5"/>
                        </a:cubicBezTo>
                        <a:cubicBezTo>
                          <a:pt x="60" y="7"/>
                          <a:pt x="52" y="10"/>
                          <a:pt x="48" y="10"/>
                        </a:cubicBezTo>
                        <a:cubicBezTo>
                          <a:pt x="47" y="11"/>
                          <a:pt x="45" y="11"/>
                          <a:pt x="44" y="11"/>
                        </a:cubicBezTo>
                        <a:cubicBezTo>
                          <a:pt x="44" y="12"/>
                          <a:pt x="44" y="12"/>
                          <a:pt x="44" y="12"/>
                        </a:cubicBezTo>
                        <a:cubicBezTo>
                          <a:pt x="49" y="11"/>
                          <a:pt x="54" y="10"/>
                          <a:pt x="58" y="8"/>
                        </a:cubicBezTo>
                        <a:cubicBezTo>
                          <a:pt x="65" y="5"/>
                          <a:pt x="67" y="3"/>
                          <a:pt x="67" y="1"/>
                        </a:cubicBezTo>
                        <a:cubicBezTo>
                          <a:pt x="67" y="1"/>
                          <a:pt x="67" y="1"/>
                          <a:pt x="66" y="1"/>
                        </a:cubicBezTo>
                        <a:cubicBezTo>
                          <a:pt x="65" y="0"/>
                          <a:pt x="65" y="0"/>
                          <a:pt x="65" y="0"/>
                        </a:cubicBezTo>
                        <a:close/>
                        <a:moveTo>
                          <a:pt x="1" y="0"/>
                        </a:moveTo>
                        <a:cubicBezTo>
                          <a:pt x="1" y="0"/>
                          <a:pt x="1" y="0"/>
                          <a:pt x="1" y="0"/>
                        </a:cubicBezTo>
                        <a:cubicBezTo>
                          <a:pt x="1" y="1"/>
                          <a:pt x="1" y="1"/>
                          <a:pt x="1" y="1"/>
                        </a:cubicBezTo>
                        <a:cubicBezTo>
                          <a:pt x="0" y="1"/>
                          <a:pt x="0" y="1"/>
                          <a:pt x="0" y="1"/>
                        </a:cubicBezTo>
                        <a:cubicBezTo>
                          <a:pt x="0" y="3"/>
                          <a:pt x="2" y="5"/>
                          <a:pt x="9" y="8"/>
                        </a:cubicBezTo>
                        <a:cubicBezTo>
                          <a:pt x="13" y="10"/>
                          <a:pt x="18" y="11"/>
                          <a:pt x="23" y="12"/>
                        </a:cubicBezTo>
                        <a:cubicBezTo>
                          <a:pt x="23" y="11"/>
                          <a:pt x="23" y="11"/>
                          <a:pt x="23" y="11"/>
                        </a:cubicBezTo>
                        <a:cubicBezTo>
                          <a:pt x="19" y="10"/>
                          <a:pt x="15" y="10"/>
                          <a:pt x="12" y="9"/>
                        </a:cubicBezTo>
                        <a:cubicBezTo>
                          <a:pt x="7" y="7"/>
                          <a:pt x="0" y="2"/>
                          <a:pt x="2" y="1"/>
                        </a:cubicBezTo>
                        <a:cubicBezTo>
                          <a:pt x="3" y="1"/>
                          <a:pt x="3" y="1"/>
                          <a:pt x="3" y="1"/>
                        </a:cubicBezTo>
                        <a:cubicBezTo>
                          <a:pt x="5" y="1"/>
                          <a:pt x="12" y="4"/>
                          <a:pt x="16" y="5"/>
                        </a:cubicBezTo>
                        <a:cubicBezTo>
                          <a:pt x="17" y="6"/>
                          <a:pt x="19" y="6"/>
                          <a:pt x="20" y="6"/>
                        </a:cubicBezTo>
                        <a:cubicBezTo>
                          <a:pt x="21" y="6"/>
                          <a:pt x="21" y="6"/>
                          <a:pt x="22" y="6"/>
                        </a:cubicBezTo>
                        <a:cubicBezTo>
                          <a:pt x="21" y="5"/>
                          <a:pt x="21" y="5"/>
                          <a:pt x="21" y="5"/>
                        </a:cubicBezTo>
                        <a:cubicBezTo>
                          <a:pt x="19" y="5"/>
                          <a:pt x="16" y="4"/>
                          <a:pt x="13" y="3"/>
                        </a:cubicBezTo>
                        <a:cubicBezTo>
                          <a:pt x="8" y="2"/>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0" name="Freeform 6841">
                    <a:extLst>
                      <a:ext uri="{FF2B5EF4-FFF2-40B4-BE49-F238E27FC236}">
                        <a16:creationId xmlns:a16="http://schemas.microsoft.com/office/drawing/2014/main" id="{2E3E8BAA-7924-4B22-82A6-C5B231F9840E}"/>
                      </a:ext>
                    </a:extLst>
                  </p:cNvPr>
                  <p:cNvSpPr>
                    <a:spLocks noEditPoints="1"/>
                  </p:cNvSpPr>
                  <p:nvPr/>
                </p:nvSpPr>
                <p:spPr bwMode="auto">
                  <a:xfrm>
                    <a:off x="4048" y="2083"/>
                    <a:ext cx="53" cy="9"/>
                  </a:xfrm>
                  <a:custGeom>
                    <a:avLst/>
                    <a:gdLst>
                      <a:gd name="T0" fmla="*/ 3 w 71"/>
                      <a:gd name="T1" fmla="*/ 0 h 12"/>
                      <a:gd name="T2" fmla="*/ 2 w 71"/>
                      <a:gd name="T3" fmla="*/ 0 h 12"/>
                      <a:gd name="T4" fmla="*/ 10 w 71"/>
                      <a:gd name="T5" fmla="*/ 9 h 12"/>
                      <a:gd name="T6" fmla="*/ 24 w 71"/>
                      <a:gd name="T7" fmla="*/ 12 h 12"/>
                      <a:gd name="T8" fmla="*/ 25 w 71"/>
                      <a:gd name="T9" fmla="*/ 12 h 12"/>
                      <a:gd name="T10" fmla="*/ 11 w 71"/>
                      <a:gd name="T11" fmla="*/ 8 h 12"/>
                      <a:gd name="T12" fmla="*/ 2 w 71"/>
                      <a:gd name="T13" fmla="*/ 1 h 12"/>
                      <a:gd name="T14" fmla="*/ 3 w 71"/>
                      <a:gd name="T15" fmla="*/ 1 h 12"/>
                      <a:gd name="T16" fmla="*/ 3 w 71"/>
                      <a:gd name="T17" fmla="*/ 0 h 12"/>
                      <a:gd name="T18" fmla="*/ 3 w 71"/>
                      <a:gd name="T19" fmla="*/ 0 h 12"/>
                      <a:gd name="T20" fmla="*/ 15 w 71"/>
                      <a:gd name="T21" fmla="*/ 3 h 12"/>
                      <a:gd name="T22" fmla="*/ 23 w 71"/>
                      <a:gd name="T23" fmla="*/ 5 h 12"/>
                      <a:gd name="T24" fmla="*/ 23 w 71"/>
                      <a:gd name="T25" fmla="*/ 4 h 12"/>
                      <a:gd name="T26" fmla="*/ 15 w 71"/>
                      <a:gd name="T27" fmla="*/ 3 h 12"/>
                      <a:gd name="T28" fmla="*/ 3 w 71"/>
                      <a:gd name="T29" fmla="*/ 0 h 12"/>
                      <a:gd name="T30" fmla="*/ 67 w 71"/>
                      <a:gd name="T31" fmla="*/ 0 h 12"/>
                      <a:gd name="T32" fmla="*/ 55 w 71"/>
                      <a:gd name="T33" fmla="*/ 3 h 12"/>
                      <a:gd name="T34" fmla="*/ 49 w 71"/>
                      <a:gd name="T35" fmla="*/ 4 h 12"/>
                      <a:gd name="T36" fmla="*/ 49 w 71"/>
                      <a:gd name="T37" fmla="*/ 5 h 12"/>
                      <a:gd name="T38" fmla="*/ 56 w 71"/>
                      <a:gd name="T39" fmla="*/ 3 h 12"/>
                      <a:gd name="T40" fmla="*/ 67 w 71"/>
                      <a:gd name="T41" fmla="*/ 0 h 12"/>
                      <a:gd name="T42" fmla="*/ 67 w 71"/>
                      <a:gd name="T43" fmla="*/ 0 h 12"/>
                      <a:gd name="T44" fmla="*/ 68 w 71"/>
                      <a:gd name="T45" fmla="*/ 1 h 12"/>
                      <a:gd name="T46" fmla="*/ 69 w 71"/>
                      <a:gd name="T47" fmla="*/ 1 h 12"/>
                      <a:gd name="T48" fmla="*/ 60 w 71"/>
                      <a:gd name="T49" fmla="*/ 8 h 12"/>
                      <a:gd name="T50" fmla="*/ 46 w 71"/>
                      <a:gd name="T51" fmla="*/ 12 h 12"/>
                      <a:gd name="T52" fmla="*/ 47 w 71"/>
                      <a:gd name="T53" fmla="*/ 12 h 12"/>
                      <a:gd name="T54" fmla="*/ 61 w 71"/>
                      <a:gd name="T55" fmla="*/ 9 h 12"/>
                      <a:gd name="T56" fmla="*/ 68 w 71"/>
                      <a:gd name="T57" fmla="*/ 0 h 12"/>
                      <a:gd name="T58" fmla="*/ 67 w 71"/>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 h="12">
                        <a:moveTo>
                          <a:pt x="3" y="0"/>
                        </a:moveTo>
                        <a:cubicBezTo>
                          <a:pt x="2" y="0"/>
                          <a:pt x="2" y="0"/>
                          <a:pt x="2" y="0"/>
                        </a:cubicBezTo>
                        <a:cubicBezTo>
                          <a:pt x="0" y="0"/>
                          <a:pt x="0" y="4"/>
                          <a:pt x="10" y="9"/>
                        </a:cubicBezTo>
                        <a:cubicBezTo>
                          <a:pt x="15" y="11"/>
                          <a:pt x="20" y="12"/>
                          <a:pt x="24" y="12"/>
                        </a:cubicBezTo>
                        <a:cubicBezTo>
                          <a:pt x="25" y="12"/>
                          <a:pt x="25" y="12"/>
                          <a:pt x="25" y="12"/>
                        </a:cubicBezTo>
                        <a:cubicBezTo>
                          <a:pt x="20" y="11"/>
                          <a:pt x="15" y="10"/>
                          <a:pt x="11" y="8"/>
                        </a:cubicBezTo>
                        <a:cubicBezTo>
                          <a:pt x="4" y="5"/>
                          <a:pt x="2" y="3"/>
                          <a:pt x="2" y="1"/>
                        </a:cubicBezTo>
                        <a:cubicBezTo>
                          <a:pt x="2" y="1"/>
                          <a:pt x="2" y="1"/>
                          <a:pt x="3" y="1"/>
                        </a:cubicBezTo>
                        <a:cubicBezTo>
                          <a:pt x="3" y="0"/>
                          <a:pt x="3" y="0"/>
                          <a:pt x="3" y="0"/>
                        </a:cubicBezTo>
                        <a:cubicBezTo>
                          <a:pt x="3" y="0"/>
                          <a:pt x="3" y="0"/>
                          <a:pt x="3" y="0"/>
                        </a:cubicBezTo>
                        <a:cubicBezTo>
                          <a:pt x="6" y="0"/>
                          <a:pt x="10" y="2"/>
                          <a:pt x="15" y="3"/>
                        </a:cubicBezTo>
                        <a:cubicBezTo>
                          <a:pt x="18" y="4"/>
                          <a:pt x="21" y="5"/>
                          <a:pt x="23" y="5"/>
                        </a:cubicBezTo>
                        <a:cubicBezTo>
                          <a:pt x="23" y="4"/>
                          <a:pt x="23" y="4"/>
                          <a:pt x="23" y="4"/>
                        </a:cubicBezTo>
                        <a:cubicBezTo>
                          <a:pt x="21" y="4"/>
                          <a:pt x="18" y="4"/>
                          <a:pt x="15" y="3"/>
                        </a:cubicBezTo>
                        <a:cubicBezTo>
                          <a:pt x="11" y="1"/>
                          <a:pt x="6" y="0"/>
                          <a:pt x="3" y="0"/>
                        </a:cubicBezTo>
                        <a:close/>
                        <a:moveTo>
                          <a:pt x="67" y="0"/>
                        </a:moveTo>
                        <a:cubicBezTo>
                          <a:pt x="64" y="0"/>
                          <a:pt x="60" y="1"/>
                          <a:pt x="55" y="3"/>
                        </a:cubicBezTo>
                        <a:cubicBezTo>
                          <a:pt x="53" y="4"/>
                          <a:pt x="51" y="4"/>
                          <a:pt x="49" y="4"/>
                        </a:cubicBezTo>
                        <a:cubicBezTo>
                          <a:pt x="49" y="5"/>
                          <a:pt x="49" y="5"/>
                          <a:pt x="49" y="5"/>
                        </a:cubicBezTo>
                        <a:cubicBezTo>
                          <a:pt x="51" y="5"/>
                          <a:pt x="53" y="4"/>
                          <a:pt x="56" y="3"/>
                        </a:cubicBezTo>
                        <a:cubicBezTo>
                          <a:pt x="60" y="2"/>
                          <a:pt x="65" y="0"/>
                          <a:pt x="67" y="0"/>
                        </a:cubicBezTo>
                        <a:cubicBezTo>
                          <a:pt x="67" y="0"/>
                          <a:pt x="67" y="0"/>
                          <a:pt x="67" y="0"/>
                        </a:cubicBezTo>
                        <a:cubicBezTo>
                          <a:pt x="68" y="1"/>
                          <a:pt x="68" y="1"/>
                          <a:pt x="68" y="1"/>
                        </a:cubicBezTo>
                        <a:cubicBezTo>
                          <a:pt x="69" y="1"/>
                          <a:pt x="69" y="1"/>
                          <a:pt x="69" y="1"/>
                        </a:cubicBezTo>
                        <a:cubicBezTo>
                          <a:pt x="69" y="3"/>
                          <a:pt x="67" y="5"/>
                          <a:pt x="60" y="8"/>
                        </a:cubicBezTo>
                        <a:cubicBezTo>
                          <a:pt x="56" y="10"/>
                          <a:pt x="51" y="11"/>
                          <a:pt x="46" y="12"/>
                        </a:cubicBezTo>
                        <a:cubicBezTo>
                          <a:pt x="47" y="12"/>
                          <a:pt x="47" y="12"/>
                          <a:pt x="47" y="12"/>
                        </a:cubicBezTo>
                        <a:cubicBezTo>
                          <a:pt x="51" y="12"/>
                          <a:pt x="56" y="11"/>
                          <a:pt x="61" y="9"/>
                        </a:cubicBezTo>
                        <a:cubicBezTo>
                          <a:pt x="70" y="4"/>
                          <a:pt x="71" y="0"/>
                          <a:pt x="68" y="0"/>
                        </a:cubicBezTo>
                        <a:lnTo>
                          <a:pt x="67"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1" name="Freeform 6842">
                    <a:extLst>
                      <a:ext uri="{FF2B5EF4-FFF2-40B4-BE49-F238E27FC236}">
                        <a16:creationId xmlns:a16="http://schemas.microsoft.com/office/drawing/2014/main" id="{B8962F9E-544C-4915-B6C0-84D50E2DBC7A}"/>
                      </a:ext>
                    </a:extLst>
                  </p:cNvPr>
                  <p:cNvSpPr/>
                  <p:nvPr/>
                </p:nvSpPr>
                <p:spPr bwMode="auto">
                  <a:xfrm>
                    <a:off x="4082" y="2085"/>
                    <a:ext cx="15" cy="5"/>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4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3"/>
                          <a:pt x="12" y="3"/>
                        </a:cubicBezTo>
                        <a:cubicBezTo>
                          <a:pt x="7" y="4"/>
                          <a:pt x="3" y="5"/>
                          <a:pt x="1" y="5"/>
                        </a:cubicBezTo>
                        <a:cubicBezTo>
                          <a:pt x="0" y="6"/>
                          <a:pt x="0" y="6"/>
                          <a:pt x="0" y="6"/>
                        </a:cubicBezTo>
                        <a:cubicBezTo>
                          <a:pt x="1" y="6"/>
                          <a:pt x="1" y="6"/>
                          <a:pt x="1" y="6"/>
                        </a:cubicBezTo>
                        <a:cubicBezTo>
                          <a:pt x="1" y="6"/>
                          <a:pt x="10" y="5"/>
                          <a:pt x="13" y="4"/>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2" name="Freeform 6843">
                    <a:extLst>
                      <a:ext uri="{FF2B5EF4-FFF2-40B4-BE49-F238E27FC236}">
                        <a16:creationId xmlns:a16="http://schemas.microsoft.com/office/drawing/2014/main" id="{548E5B14-8371-4014-8801-2A5E42A5E117}"/>
                      </a:ext>
                    </a:extLst>
                  </p:cNvPr>
                  <p:cNvSpPr/>
                  <p:nvPr/>
                </p:nvSpPr>
                <p:spPr bwMode="auto">
                  <a:xfrm>
                    <a:off x="4054" y="2085"/>
                    <a:ext cx="14" cy="6"/>
                  </a:xfrm>
                  <a:custGeom>
                    <a:avLst/>
                    <a:gdLst>
                      <a:gd name="T0" fmla="*/ 1 w 18"/>
                      <a:gd name="T1" fmla="*/ 0 h 7"/>
                      <a:gd name="T2" fmla="*/ 2 w 18"/>
                      <a:gd name="T3" fmla="*/ 3 h 7"/>
                      <a:gd name="T4" fmla="*/ 9 w 18"/>
                      <a:gd name="T5" fmla="*/ 5 h 7"/>
                      <a:gd name="T6" fmla="*/ 9 w 18"/>
                      <a:gd name="T7" fmla="*/ 5 h 7"/>
                      <a:gd name="T8" fmla="*/ 17 w 18"/>
                      <a:gd name="T9" fmla="*/ 7 h 7"/>
                      <a:gd name="T10" fmla="*/ 18 w 18"/>
                      <a:gd name="T11" fmla="*/ 7 h 7"/>
                      <a:gd name="T12" fmla="*/ 18 w 18"/>
                      <a:gd name="T13" fmla="*/ 6 h 7"/>
                      <a:gd name="T14" fmla="*/ 16 w 18"/>
                      <a:gd name="T15" fmla="*/ 5 h 7"/>
                      <a:gd name="T16" fmla="*/ 3 w 18"/>
                      <a:gd name="T17" fmla="*/ 1 h 7"/>
                      <a:gd name="T18" fmla="*/ 1 w 18"/>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
                        <a:moveTo>
                          <a:pt x="1" y="0"/>
                        </a:moveTo>
                        <a:cubicBezTo>
                          <a:pt x="0" y="0"/>
                          <a:pt x="0" y="1"/>
                          <a:pt x="2" y="3"/>
                        </a:cubicBezTo>
                        <a:cubicBezTo>
                          <a:pt x="5" y="5"/>
                          <a:pt x="8" y="5"/>
                          <a:pt x="9" y="5"/>
                        </a:cubicBezTo>
                        <a:cubicBezTo>
                          <a:pt x="9" y="5"/>
                          <a:pt x="9" y="5"/>
                          <a:pt x="9" y="5"/>
                        </a:cubicBezTo>
                        <a:cubicBezTo>
                          <a:pt x="14" y="6"/>
                          <a:pt x="16" y="7"/>
                          <a:pt x="17" y="7"/>
                        </a:cubicBezTo>
                        <a:cubicBezTo>
                          <a:pt x="18" y="7"/>
                          <a:pt x="18" y="7"/>
                          <a:pt x="18" y="7"/>
                        </a:cubicBezTo>
                        <a:cubicBezTo>
                          <a:pt x="18" y="6"/>
                          <a:pt x="18" y="6"/>
                          <a:pt x="18" y="6"/>
                        </a:cubicBezTo>
                        <a:cubicBezTo>
                          <a:pt x="17" y="6"/>
                          <a:pt x="16" y="5"/>
                          <a:pt x="16" y="5"/>
                        </a:cubicBezTo>
                        <a:cubicBezTo>
                          <a:pt x="8" y="4"/>
                          <a:pt x="5" y="2"/>
                          <a:pt x="3" y="1"/>
                        </a:cubicBezTo>
                        <a:cubicBezTo>
                          <a:pt x="3" y="1"/>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3" name="Freeform 6844">
                    <a:extLst>
                      <a:ext uri="{FF2B5EF4-FFF2-40B4-BE49-F238E27FC236}">
                        <a16:creationId xmlns:a16="http://schemas.microsoft.com/office/drawing/2014/main" id="{1A1FCDD4-2475-4F87-8808-B834AA58E387}"/>
                      </a:ext>
                    </a:extLst>
                  </p:cNvPr>
                  <p:cNvSpPr/>
                  <p:nvPr/>
                </p:nvSpPr>
                <p:spPr bwMode="auto">
                  <a:xfrm>
                    <a:off x="4065" y="2085"/>
                    <a:ext cx="21" cy="12"/>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7">
                        <a:moveTo>
                          <a:pt x="17" y="0"/>
                        </a:moveTo>
                        <a:cubicBezTo>
                          <a:pt x="15" y="0"/>
                          <a:pt x="12" y="0"/>
                          <a:pt x="10" y="0"/>
                        </a:cubicBezTo>
                        <a:cubicBezTo>
                          <a:pt x="5" y="0"/>
                          <a:pt x="2" y="0"/>
                          <a:pt x="2" y="2"/>
                        </a:cubicBezTo>
                        <a:cubicBezTo>
                          <a:pt x="2" y="4"/>
                          <a:pt x="6" y="5"/>
                          <a:pt x="4" y="8"/>
                        </a:cubicBezTo>
                        <a:cubicBezTo>
                          <a:pt x="3" y="11"/>
                          <a:pt x="0" y="14"/>
                          <a:pt x="3" y="15"/>
                        </a:cubicBezTo>
                        <a:cubicBezTo>
                          <a:pt x="4" y="15"/>
                          <a:pt x="6" y="15"/>
                          <a:pt x="9" y="15"/>
                        </a:cubicBezTo>
                        <a:cubicBezTo>
                          <a:pt x="11" y="15"/>
                          <a:pt x="13" y="14"/>
                          <a:pt x="16" y="15"/>
                        </a:cubicBezTo>
                        <a:cubicBezTo>
                          <a:pt x="22" y="15"/>
                          <a:pt x="27" y="17"/>
                          <a:pt x="25" y="13"/>
                        </a:cubicBezTo>
                        <a:cubicBezTo>
                          <a:pt x="24" y="9"/>
                          <a:pt x="21" y="8"/>
                          <a:pt x="24" y="5"/>
                        </a:cubicBezTo>
                        <a:cubicBezTo>
                          <a:pt x="29" y="1"/>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4" name="Freeform 6845">
                    <a:extLst>
                      <a:ext uri="{FF2B5EF4-FFF2-40B4-BE49-F238E27FC236}">
                        <a16:creationId xmlns:a16="http://schemas.microsoft.com/office/drawing/2014/main" id="{FF5A0575-29C2-43EB-86DC-BD4AC2EFD309}"/>
                      </a:ext>
                    </a:extLst>
                  </p:cNvPr>
                  <p:cNvSpPr>
                    <a:spLocks noEditPoints="1"/>
                  </p:cNvSpPr>
                  <p:nvPr/>
                </p:nvSpPr>
                <p:spPr bwMode="auto">
                  <a:xfrm>
                    <a:off x="4065" y="2085"/>
                    <a:ext cx="20" cy="12"/>
                  </a:xfrm>
                  <a:custGeom>
                    <a:avLst/>
                    <a:gdLst>
                      <a:gd name="T0" fmla="*/ 15 w 26"/>
                      <a:gd name="T1" fmla="*/ 15 h 16"/>
                      <a:gd name="T2" fmla="*/ 13 w 26"/>
                      <a:gd name="T3" fmla="*/ 15 h 16"/>
                      <a:gd name="T4" fmla="*/ 4 w 26"/>
                      <a:gd name="T5" fmla="*/ 16 h 16"/>
                      <a:gd name="T6" fmla="*/ 2 w 26"/>
                      <a:gd name="T7" fmla="*/ 15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7 h 16"/>
                      <a:gd name="T32" fmla="*/ 25 w 26"/>
                      <a:gd name="T33" fmla="*/ 13 h 16"/>
                      <a:gd name="T34" fmla="*/ 25 w 26"/>
                      <a:gd name="T35" fmla="*/ 14 h 16"/>
                      <a:gd name="T36" fmla="*/ 24 w 26"/>
                      <a:gd name="T37" fmla="*/ 16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7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4 h 16"/>
                      <a:gd name="T80" fmla="*/ 4 w 26"/>
                      <a:gd name="T81" fmla="*/ 14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5"/>
                        </a:cubicBezTo>
                        <a:cubicBezTo>
                          <a:pt x="1" y="15"/>
                          <a:pt x="0" y="14"/>
                          <a:pt x="0" y="14"/>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6"/>
                          <a:pt x="22" y="7"/>
                          <a:pt x="22" y="7"/>
                        </a:cubicBezTo>
                        <a:cubicBezTo>
                          <a:pt x="22" y="8"/>
                          <a:pt x="24" y="10"/>
                          <a:pt x="25" y="13"/>
                        </a:cubicBezTo>
                        <a:cubicBezTo>
                          <a:pt x="25" y="13"/>
                          <a:pt x="25" y="14"/>
                          <a:pt x="25" y="14"/>
                        </a:cubicBezTo>
                        <a:cubicBezTo>
                          <a:pt x="25" y="15"/>
                          <a:pt x="25" y="15"/>
                          <a:pt x="24" y="16"/>
                        </a:cubicBezTo>
                        <a:cubicBezTo>
                          <a:pt x="24" y="16"/>
                          <a:pt x="23" y="16"/>
                          <a:pt x="22" y="16"/>
                        </a:cubicBezTo>
                        <a:cubicBezTo>
                          <a:pt x="20" y="16"/>
                          <a:pt x="18" y="15"/>
                          <a:pt x="15" y="15"/>
                        </a:cubicBezTo>
                        <a:close/>
                        <a:moveTo>
                          <a:pt x="15" y="14"/>
                        </a:moveTo>
                        <a:cubicBezTo>
                          <a:pt x="18" y="14"/>
                          <a:pt x="21" y="15"/>
                          <a:pt x="22" y="15"/>
                        </a:cubicBezTo>
                        <a:cubicBezTo>
                          <a:pt x="24" y="15"/>
                          <a:pt x="24" y="15"/>
                          <a:pt x="24" y="14"/>
                        </a:cubicBezTo>
                        <a:cubicBezTo>
                          <a:pt x="24" y="14"/>
                          <a:pt x="24" y="13"/>
                          <a:pt x="24" y="13"/>
                        </a:cubicBezTo>
                        <a:cubicBezTo>
                          <a:pt x="23" y="10"/>
                          <a:pt x="21" y="9"/>
                          <a:pt x="21" y="7"/>
                        </a:cubicBezTo>
                        <a:cubicBezTo>
                          <a:pt x="21" y="7"/>
                          <a:pt x="21" y="6"/>
                          <a:pt x="22" y="5"/>
                        </a:cubicBezTo>
                        <a:cubicBezTo>
                          <a:pt x="24" y="3"/>
                          <a:pt x="25" y="2"/>
                          <a:pt x="25" y="2"/>
                        </a:cubicBezTo>
                        <a:cubicBezTo>
                          <a:pt x="25" y="2"/>
                          <a:pt x="24" y="1"/>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1"/>
                          <a:pt x="1" y="1"/>
                          <a:pt x="1" y="2"/>
                        </a:cubicBezTo>
                        <a:cubicBezTo>
                          <a:pt x="1" y="2"/>
                          <a:pt x="1" y="2"/>
                          <a:pt x="1" y="2"/>
                        </a:cubicBezTo>
                        <a:cubicBezTo>
                          <a:pt x="1" y="4"/>
                          <a:pt x="4" y="4"/>
                          <a:pt x="4" y="7"/>
                        </a:cubicBezTo>
                        <a:cubicBezTo>
                          <a:pt x="4" y="7"/>
                          <a:pt x="4" y="7"/>
                          <a:pt x="4" y="8"/>
                        </a:cubicBezTo>
                        <a:cubicBezTo>
                          <a:pt x="3" y="10"/>
                          <a:pt x="1" y="12"/>
                          <a:pt x="2" y="14"/>
                        </a:cubicBezTo>
                        <a:cubicBezTo>
                          <a:pt x="2" y="14"/>
                          <a:pt x="2" y="14"/>
                          <a:pt x="2" y="14"/>
                        </a:cubicBezTo>
                        <a:cubicBezTo>
                          <a:pt x="3" y="14"/>
                          <a:pt x="3" y="14"/>
                          <a:pt x="4" y="14"/>
                        </a:cubicBezTo>
                        <a:cubicBezTo>
                          <a:pt x="6" y="14"/>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5" name="Freeform 6846">
                    <a:extLst>
                      <a:ext uri="{FF2B5EF4-FFF2-40B4-BE49-F238E27FC236}">
                        <a16:creationId xmlns:a16="http://schemas.microsoft.com/office/drawing/2014/main" id="{618367C6-7864-490B-8D0A-3E772F0734DE}"/>
                      </a:ext>
                    </a:extLst>
                  </p:cNvPr>
                  <p:cNvSpPr>
                    <a:spLocks noEditPoints="1"/>
                  </p:cNvSpPr>
                  <p:nvPr/>
                </p:nvSpPr>
                <p:spPr bwMode="auto">
                  <a:xfrm>
                    <a:off x="4066" y="2085"/>
                    <a:ext cx="18" cy="11"/>
                  </a:xfrm>
                  <a:custGeom>
                    <a:avLst/>
                    <a:gdLst>
                      <a:gd name="T0" fmla="*/ 5 w 24"/>
                      <a:gd name="T1" fmla="*/ 12 h 14"/>
                      <a:gd name="T2" fmla="*/ 3 w 24"/>
                      <a:gd name="T3" fmla="*/ 9 h 14"/>
                      <a:gd name="T4" fmla="*/ 7 w 24"/>
                      <a:gd name="T5" fmla="*/ 5 h 14"/>
                      <a:gd name="T6" fmla="*/ 3 w 24"/>
                      <a:gd name="T7" fmla="*/ 2 h 14"/>
                      <a:gd name="T8" fmla="*/ 5 w 24"/>
                      <a:gd name="T9" fmla="*/ 0 h 14"/>
                      <a:gd name="T10" fmla="*/ 8 w 24"/>
                      <a:gd name="T11" fmla="*/ 1 h 14"/>
                      <a:gd name="T12" fmla="*/ 12 w 24"/>
                      <a:gd name="T13" fmla="*/ 1 h 14"/>
                      <a:gd name="T14" fmla="*/ 15 w 24"/>
                      <a:gd name="T15" fmla="*/ 1 h 14"/>
                      <a:gd name="T16" fmla="*/ 16 w 24"/>
                      <a:gd name="T17" fmla="*/ 1 h 14"/>
                      <a:gd name="T18" fmla="*/ 19 w 24"/>
                      <a:gd name="T19" fmla="*/ 3 h 14"/>
                      <a:gd name="T20" fmla="*/ 17 w 24"/>
                      <a:gd name="T21" fmla="*/ 6 h 14"/>
                      <a:gd name="T22" fmla="*/ 21 w 24"/>
                      <a:gd name="T23" fmla="*/ 10 h 14"/>
                      <a:gd name="T24" fmla="*/ 20 w 24"/>
                      <a:gd name="T25" fmla="*/ 12 h 14"/>
                      <a:gd name="T26" fmla="*/ 19 w 24"/>
                      <a:gd name="T27" fmla="*/ 12 h 14"/>
                      <a:gd name="T28" fmla="*/ 13 w 24"/>
                      <a:gd name="T29" fmla="*/ 11 h 14"/>
                      <a:gd name="T30" fmla="*/ 9 w 24"/>
                      <a:gd name="T31" fmla="*/ 12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3 h 14"/>
                      <a:gd name="T50" fmla="*/ 1 w 24"/>
                      <a:gd name="T51" fmla="*/ 13 h 14"/>
                      <a:gd name="T52" fmla="*/ 2 w 24"/>
                      <a:gd name="T53" fmla="*/ 13 h 14"/>
                      <a:gd name="T54" fmla="*/ 10 w 24"/>
                      <a:gd name="T55" fmla="*/ 12 h 14"/>
                      <a:gd name="T56" fmla="*/ 21 w 24"/>
                      <a:gd name="T57" fmla="*/ 13 h 14"/>
                      <a:gd name="T58" fmla="*/ 22 w 24"/>
                      <a:gd name="T59" fmla="*/ 14 h 14"/>
                      <a:gd name="T60" fmla="*/ 23 w 24"/>
                      <a:gd name="T61" fmla="*/ 13 h 14"/>
                      <a:gd name="T62" fmla="*/ 23 w 24"/>
                      <a:gd name="T63" fmla="*/ 12 h 14"/>
                      <a:gd name="T64" fmla="*/ 20 w 24"/>
                      <a:gd name="T65" fmla="*/ 6 h 14"/>
                      <a:gd name="T66" fmla="*/ 21 w 24"/>
                      <a:gd name="T67" fmla="*/ 4 h 14"/>
                      <a:gd name="T68" fmla="*/ 24 w 24"/>
                      <a:gd name="T69" fmla="*/ 1 h 14"/>
                      <a:gd name="T70" fmla="*/ 23 w 24"/>
                      <a:gd name="T71" fmla="*/ 0 h 14"/>
                      <a:gd name="T72" fmla="*/ 20 w 24"/>
                      <a:gd name="T73" fmla="*/ 0 h 14"/>
                      <a:gd name="T74" fmla="*/ 17 w 24"/>
                      <a:gd name="T75" fmla="*/ 0 h 14"/>
                      <a:gd name="T76" fmla="*/ 14 w 24"/>
                      <a:gd name="T77" fmla="*/ 0 h 14"/>
                      <a:gd name="T78" fmla="*/ 13 w 24"/>
                      <a:gd name="T79" fmla="*/ 0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1"/>
                          <a:pt x="3" y="9"/>
                        </a:cubicBezTo>
                        <a:cubicBezTo>
                          <a:pt x="3" y="6"/>
                          <a:pt x="10" y="6"/>
                          <a:pt x="7" y="5"/>
                        </a:cubicBezTo>
                        <a:cubicBezTo>
                          <a:pt x="4" y="4"/>
                          <a:pt x="3" y="3"/>
                          <a:pt x="3" y="2"/>
                        </a:cubicBezTo>
                        <a:cubicBezTo>
                          <a:pt x="2" y="1"/>
                          <a:pt x="3" y="0"/>
                          <a:pt x="5" y="0"/>
                        </a:cubicBezTo>
                        <a:cubicBezTo>
                          <a:pt x="7" y="0"/>
                          <a:pt x="8" y="1"/>
                          <a:pt x="8" y="1"/>
                        </a:cubicBezTo>
                        <a:cubicBezTo>
                          <a:pt x="8" y="1"/>
                          <a:pt x="10" y="1"/>
                          <a:pt x="12" y="1"/>
                        </a:cubicBezTo>
                        <a:cubicBezTo>
                          <a:pt x="13" y="1"/>
                          <a:pt x="14" y="1"/>
                          <a:pt x="15" y="1"/>
                        </a:cubicBezTo>
                        <a:cubicBezTo>
                          <a:pt x="16" y="1"/>
                          <a:pt x="16" y="1"/>
                          <a:pt x="16" y="1"/>
                        </a:cubicBezTo>
                        <a:cubicBezTo>
                          <a:pt x="19" y="1"/>
                          <a:pt x="21" y="2"/>
                          <a:pt x="19" y="3"/>
                        </a:cubicBezTo>
                        <a:cubicBezTo>
                          <a:pt x="17" y="5"/>
                          <a:pt x="15" y="6"/>
                          <a:pt x="17" y="6"/>
                        </a:cubicBezTo>
                        <a:cubicBezTo>
                          <a:pt x="19" y="7"/>
                          <a:pt x="19" y="8"/>
                          <a:pt x="21" y="10"/>
                        </a:cubicBezTo>
                        <a:cubicBezTo>
                          <a:pt x="22" y="11"/>
                          <a:pt x="22" y="12"/>
                          <a:pt x="20" y="12"/>
                        </a:cubicBezTo>
                        <a:cubicBezTo>
                          <a:pt x="20" y="12"/>
                          <a:pt x="20" y="12"/>
                          <a:pt x="19" y="12"/>
                        </a:cubicBezTo>
                        <a:cubicBezTo>
                          <a:pt x="17" y="12"/>
                          <a:pt x="15" y="11"/>
                          <a:pt x="13" y="11"/>
                        </a:cubicBezTo>
                        <a:cubicBezTo>
                          <a:pt x="12" y="11"/>
                          <a:pt x="10" y="11"/>
                          <a:pt x="9" y="12"/>
                        </a:cubicBezTo>
                        <a:cubicBezTo>
                          <a:pt x="7" y="12"/>
                          <a:pt x="6" y="12"/>
                          <a:pt x="5" y="12"/>
                        </a:cubicBezTo>
                        <a:close/>
                        <a:moveTo>
                          <a:pt x="4" y="0"/>
                        </a:moveTo>
                        <a:cubicBezTo>
                          <a:pt x="3" y="0"/>
                          <a:pt x="2" y="0"/>
                          <a:pt x="1" y="0"/>
                        </a:cubicBezTo>
                        <a:cubicBezTo>
                          <a:pt x="0" y="0"/>
                          <a:pt x="0" y="0"/>
                          <a:pt x="0" y="1"/>
                        </a:cubicBezTo>
                        <a:cubicBezTo>
                          <a:pt x="0" y="1"/>
                          <a:pt x="0" y="1"/>
                          <a:pt x="0" y="1"/>
                        </a:cubicBezTo>
                        <a:cubicBezTo>
                          <a:pt x="0" y="3"/>
                          <a:pt x="3" y="3"/>
                          <a:pt x="3" y="6"/>
                        </a:cubicBezTo>
                        <a:cubicBezTo>
                          <a:pt x="3" y="6"/>
                          <a:pt x="3" y="6"/>
                          <a:pt x="3" y="7"/>
                        </a:cubicBezTo>
                        <a:cubicBezTo>
                          <a:pt x="2" y="9"/>
                          <a:pt x="0" y="11"/>
                          <a:pt x="1" y="13"/>
                        </a:cubicBezTo>
                        <a:cubicBezTo>
                          <a:pt x="1" y="13"/>
                          <a:pt x="1" y="13"/>
                          <a:pt x="1" y="13"/>
                        </a:cubicBezTo>
                        <a:cubicBezTo>
                          <a:pt x="1" y="13"/>
                          <a:pt x="1" y="13"/>
                          <a:pt x="1" y="13"/>
                        </a:cubicBezTo>
                        <a:cubicBezTo>
                          <a:pt x="2" y="13"/>
                          <a:pt x="2" y="13"/>
                          <a:pt x="2" y="13"/>
                        </a:cubicBezTo>
                        <a:cubicBezTo>
                          <a:pt x="3" y="12"/>
                          <a:pt x="6" y="12"/>
                          <a:pt x="10" y="12"/>
                        </a:cubicBezTo>
                        <a:cubicBezTo>
                          <a:pt x="14" y="12"/>
                          <a:pt x="20" y="12"/>
                          <a:pt x="21" y="13"/>
                        </a:cubicBezTo>
                        <a:cubicBezTo>
                          <a:pt x="22" y="13"/>
                          <a:pt x="22" y="13"/>
                          <a:pt x="22" y="14"/>
                        </a:cubicBezTo>
                        <a:cubicBezTo>
                          <a:pt x="23" y="14"/>
                          <a:pt x="23" y="13"/>
                          <a:pt x="23" y="13"/>
                        </a:cubicBezTo>
                        <a:cubicBezTo>
                          <a:pt x="23" y="13"/>
                          <a:pt x="23" y="12"/>
                          <a:pt x="23" y="12"/>
                        </a:cubicBezTo>
                        <a:cubicBezTo>
                          <a:pt x="22" y="9"/>
                          <a:pt x="20" y="8"/>
                          <a:pt x="20" y="6"/>
                        </a:cubicBezTo>
                        <a:cubicBezTo>
                          <a:pt x="20" y="6"/>
                          <a:pt x="20" y="5"/>
                          <a:pt x="21" y="4"/>
                        </a:cubicBezTo>
                        <a:cubicBezTo>
                          <a:pt x="23" y="2"/>
                          <a:pt x="24" y="1"/>
                          <a:pt x="24" y="1"/>
                        </a:cubicBezTo>
                        <a:cubicBezTo>
                          <a:pt x="24" y="1"/>
                          <a:pt x="23" y="0"/>
                          <a:pt x="23" y="0"/>
                        </a:cubicBezTo>
                        <a:cubicBezTo>
                          <a:pt x="22" y="0"/>
                          <a:pt x="21" y="0"/>
                          <a:pt x="20" y="0"/>
                        </a:cubicBezTo>
                        <a:cubicBezTo>
                          <a:pt x="20" y="0"/>
                          <a:pt x="18" y="0"/>
                          <a:pt x="17" y="0"/>
                        </a:cubicBezTo>
                        <a:cubicBezTo>
                          <a:pt x="16" y="0"/>
                          <a:pt x="15" y="0"/>
                          <a:pt x="14" y="0"/>
                        </a:cubicBezTo>
                        <a:cubicBezTo>
                          <a:pt x="13"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6" name="Freeform 6847">
                    <a:extLst>
                      <a:ext uri="{FF2B5EF4-FFF2-40B4-BE49-F238E27FC236}">
                        <a16:creationId xmlns:a16="http://schemas.microsoft.com/office/drawing/2014/main" id="{A38D9A66-F9E0-4403-A620-E66D87179163}"/>
                      </a:ext>
                    </a:extLst>
                  </p:cNvPr>
                  <p:cNvSpPr>
                    <a:spLocks noEditPoints="1"/>
                  </p:cNvSpPr>
                  <p:nvPr/>
                </p:nvSpPr>
                <p:spPr bwMode="auto">
                  <a:xfrm>
                    <a:off x="4065" y="2085"/>
                    <a:ext cx="20" cy="11"/>
                  </a:xfrm>
                  <a:custGeom>
                    <a:avLst/>
                    <a:gdLst>
                      <a:gd name="T0" fmla="*/ 24 w 27"/>
                      <a:gd name="T1" fmla="*/ 1 h 15"/>
                      <a:gd name="T2" fmla="*/ 23 w 27"/>
                      <a:gd name="T3" fmla="*/ 1 h 15"/>
                      <a:gd name="T4" fmla="*/ 22 w 27"/>
                      <a:gd name="T5" fmla="*/ 1 h 15"/>
                      <a:gd name="T6" fmla="*/ 25 w 27"/>
                      <a:gd name="T7" fmla="*/ 1 h 15"/>
                      <a:gd name="T8" fmla="*/ 26 w 27"/>
                      <a:gd name="T9" fmla="*/ 2 h 15"/>
                      <a:gd name="T10" fmla="*/ 23 w 27"/>
                      <a:gd name="T11" fmla="*/ 5 h 15"/>
                      <a:gd name="T12" fmla="*/ 22 w 27"/>
                      <a:gd name="T13" fmla="*/ 7 h 15"/>
                      <a:gd name="T14" fmla="*/ 25 w 27"/>
                      <a:gd name="T15" fmla="*/ 13 h 15"/>
                      <a:gd name="T16" fmla="*/ 25 w 27"/>
                      <a:gd name="T17" fmla="*/ 14 h 15"/>
                      <a:gd name="T18" fmla="*/ 24 w 27"/>
                      <a:gd name="T19" fmla="*/ 15 h 15"/>
                      <a:gd name="T20" fmla="*/ 25 w 27"/>
                      <a:gd name="T21" fmla="*/ 15 h 15"/>
                      <a:gd name="T22" fmla="*/ 25 w 27"/>
                      <a:gd name="T23" fmla="*/ 13 h 15"/>
                      <a:gd name="T24" fmla="*/ 24 w 27"/>
                      <a:gd name="T25" fmla="*/ 5 h 15"/>
                      <a:gd name="T26" fmla="*/ 24 w 27"/>
                      <a:gd name="T27" fmla="*/ 1 h 15"/>
                      <a:gd name="T28" fmla="*/ 3 w 27"/>
                      <a:gd name="T29" fmla="*/ 0 h 15"/>
                      <a:gd name="T30" fmla="*/ 2 w 27"/>
                      <a:gd name="T31" fmla="*/ 2 h 15"/>
                      <a:gd name="T32" fmla="*/ 4 w 27"/>
                      <a:gd name="T33" fmla="*/ 8 h 15"/>
                      <a:gd name="T34" fmla="*/ 3 w 27"/>
                      <a:gd name="T35" fmla="*/ 15 h 15"/>
                      <a:gd name="T36" fmla="*/ 3 w 27"/>
                      <a:gd name="T37" fmla="*/ 14 h 15"/>
                      <a:gd name="T38" fmla="*/ 3 w 27"/>
                      <a:gd name="T39" fmla="*/ 14 h 15"/>
                      <a:gd name="T40" fmla="*/ 3 w 27"/>
                      <a:gd name="T41" fmla="*/ 14 h 15"/>
                      <a:gd name="T42" fmla="*/ 5 w 27"/>
                      <a:gd name="T43" fmla="*/ 8 h 15"/>
                      <a:gd name="T44" fmla="*/ 5 w 27"/>
                      <a:gd name="T45" fmla="*/ 7 h 15"/>
                      <a:gd name="T46" fmla="*/ 2 w 27"/>
                      <a:gd name="T47" fmla="*/ 2 h 15"/>
                      <a:gd name="T48" fmla="*/ 2 w 27"/>
                      <a:gd name="T49" fmla="*/ 2 h 15"/>
                      <a:gd name="T50" fmla="*/ 3 w 27"/>
                      <a:gd name="T51" fmla="*/ 1 h 15"/>
                      <a:gd name="T52" fmla="*/ 6 w 27"/>
                      <a:gd name="T53" fmla="*/ 1 h 15"/>
                      <a:gd name="T54" fmla="*/ 15 w 27"/>
                      <a:gd name="T55" fmla="*/ 1 h 15"/>
                      <a:gd name="T56" fmla="*/ 16 w 27"/>
                      <a:gd name="T57" fmla="*/ 1 h 15"/>
                      <a:gd name="T58" fmla="*/ 4 w 27"/>
                      <a:gd name="T59" fmla="*/ 1 h 15"/>
                      <a:gd name="T60" fmla="*/ 3 w 27"/>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15">
                        <a:moveTo>
                          <a:pt x="24" y="1"/>
                        </a:moveTo>
                        <a:cubicBezTo>
                          <a:pt x="23" y="1"/>
                          <a:pt x="23" y="1"/>
                          <a:pt x="23" y="1"/>
                        </a:cubicBezTo>
                        <a:cubicBezTo>
                          <a:pt x="23" y="1"/>
                          <a:pt x="23" y="1"/>
                          <a:pt x="22" y="1"/>
                        </a:cubicBezTo>
                        <a:cubicBezTo>
                          <a:pt x="23" y="1"/>
                          <a:pt x="24" y="1"/>
                          <a:pt x="25" y="1"/>
                        </a:cubicBezTo>
                        <a:cubicBezTo>
                          <a:pt x="25" y="1"/>
                          <a:pt x="26" y="2"/>
                          <a:pt x="26" y="2"/>
                        </a:cubicBezTo>
                        <a:cubicBezTo>
                          <a:pt x="26" y="2"/>
                          <a:pt x="25" y="3"/>
                          <a:pt x="23" y="5"/>
                        </a:cubicBezTo>
                        <a:cubicBezTo>
                          <a:pt x="22" y="6"/>
                          <a:pt x="22" y="7"/>
                          <a:pt x="22" y="7"/>
                        </a:cubicBezTo>
                        <a:cubicBezTo>
                          <a:pt x="22" y="9"/>
                          <a:pt x="24" y="10"/>
                          <a:pt x="25" y="13"/>
                        </a:cubicBezTo>
                        <a:cubicBezTo>
                          <a:pt x="25" y="13"/>
                          <a:pt x="25" y="14"/>
                          <a:pt x="25" y="14"/>
                        </a:cubicBezTo>
                        <a:cubicBezTo>
                          <a:pt x="25" y="14"/>
                          <a:pt x="25" y="15"/>
                          <a:pt x="24" y="15"/>
                        </a:cubicBezTo>
                        <a:cubicBezTo>
                          <a:pt x="25" y="15"/>
                          <a:pt x="25" y="15"/>
                          <a:pt x="25" y="15"/>
                        </a:cubicBezTo>
                        <a:cubicBezTo>
                          <a:pt x="26" y="15"/>
                          <a:pt x="26" y="14"/>
                          <a:pt x="25" y="13"/>
                        </a:cubicBezTo>
                        <a:cubicBezTo>
                          <a:pt x="24" y="9"/>
                          <a:pt x="21" y="8"/>
                          <a:pt x="24" y="5"/>
                        </a:cubicBezTo>
                        <a:cubicBezTo>
                          <a:pt x="27" y="2"/>
                          <a:pt x="27" y="1"/>
                          <a:pt x="24" y="1"/>
                        </a:cubicBezTo>
                        <a:close/>
                        <a:moveTo>
                          <a:pt x="3" y="0"/>
                        </a:moveTo>
                        <a:cubicBezTo>
                          <a:pt x="2" y="1"/>
                          <a:pt x="2" y="1"/>
                          <a:pt x="2" y="2"/>
                        </a:cubicBezTo>
                        <a:cubicBezTo>
                          <a:pt x="2" y="4"/>
                          <a:pt x="6" y="5"/>
                          <a:pt x="4" y="8"/>
                        </a:cubicBezTo>
                        <a:cubicBezTo>
                          <a:pt x="3" y="11"/>
                          <a:pt x="0" y="14"/>
                          <a:pt x="3" y="15"/>
                        </a:cubicBezTo>
                        <a:cubicBezTo>
                          <a:pt x="3" y="14"/>
                          <a:pt x="3" y="14"/>
                          <a:pt x="3" y="14"/>
                        </a:cubicBezTo>
                        <a:cubicBezTo>
                          <a:pt x="3" y="14"/>
                          <a:pt x="3" y="14"/>
                          <a:pt x="3" y="14"/>
                        </a:cubicBezTo>
                        <a:cubicBezTo>
                          <a:pt x="3" y="14"/>
                          <a:pt x="3" y="14"/>
                          <a:pt x="3" y="14"/>
                        </a:cubicBezTo>
                        <a:cubicBezTo>
                          <a:pt x="2" y="12"/>
                          <a:pt x="4" y="10"/>
                          <a:pt x="5" y="8"/>
                        </a:cubicBezTo>
                        <a:cubicBezTo>
                          <a:pt x="5" y="7"/>
                          <a:pt x="5" y="7"/>
                          <a:pt x="5" y="7"/>
                        </a:cubicBezTo>
                        <a:cubicBezTo>
                          <a:pt x="5" y="4"/>
                          <a:pt x="2" y="4"/>
                          <a:pt x="2" y="2"/>
                        </a:cubicBezTo>
                        <a:cubicBezTo>
                          <a:pt x="2" y="2"/>
                          <a:pt x="2" y="2"/>
                          <a:pt x="2" y="2"/>
                        </a:cubicBezTo>
                        <a:cubicBezTo>
                          <a:pt x="2" y="1"/>
                          <a:pt x="2" y="1"/>
                          <a:pt x="3" y="1"/>
                        </a:cubicBezTo>
                        <a:cubicBezTo>
                          <a:pt x="4" y="1"/>
                          <a:pt x="5" y="1"/>
                          <a:pt x="6" y="1"/>
                        </a:cubicBezTo>
                        <a:cubicBezTo>
                          <a:pt x="8" y="1"/>
                          <a:pt x="12" y="1"/>
                          <a:pt x="15" y="1"/>
                        </a:cubicBezTo>
                        <a:cubicBezTo>
                          <a:pt x="16" y="1"/>
                          <a:pt x="16" y="1"/>
                          <a:pt x="16" y="1"/>
                        </a:cubicBezTo>
                        <a:cubicBezTo>
                          <a:pt x="11" y="1"/>
                          <a:pt x="5" y="1"/>
                          <a:pt x="4" y="1"/>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7" name="Freeform 6848">
                    <a:extLst>
                      <a:ext uri="{FF2B5EF4-FFF2-40B4-BE49-F238E27FC236}">
                        <a16:creationId xmlns:a16="http://schemas.microsoft.com/office/drawing/2014/main" id="{DAC8BC18-988B-4015-B810-3B8132AB040F}"/>
                      </a:ext>
                    </a:extLst>
                  </p:cNvPr>
                  <p:cNvSpPr/>
                  <p:nvPr/>
                </p:nvSpPr>
                <p:spPr bwMode="auto">
                  <a:xfrm>
                    <a:off x="4069" y="2087"/>
                    <a:ext cx="11" cy="7"/>
                  </a:xfrm>
                  <a:custGeom>
                    <a:avLst/>
                    <a:gdLst>
                      <a:gd name="T0" fmla="*/ 12 w 15"/>
                      <a:gd name="T1" fmla="*/ 6 h 10"/>
                      <a:gd name="T2" fmla="*/ 10 w 15"/>
                      <a:gd name="T3" fmla="*/ 5 h 10"/>
                      <a:gd name="T4" fmla="*/ 11 w 15"/>
                      <a:gd name="T5" fmla="*/ 2 h 10"/>
                      <a:gd name="T6" fmla="*/ 12 w 15"/>
                      <a:gd name="T7" fmla="*/ 1 h 10"/>
                      <a:gd name="T8" fmla="*/ 12 w 15"/>
                      <a:gd name="T9" fmla="*/ 1 h 10"/>
                      <a:gd name="T10" fmla="*/ 12 w 15"/>
                      <a:gd name="T11" fmla="*/ 0 h 10"/>
                      <a:gd name="T12" fmla="*/ 7 w 15"/>
                      <a:gd name="T13" fmla="*/ 0 h 10"/>
                      <a:gd name="T14" fmla="*/ 5 w 15"/>
                      <a:gd name="T15" fmla="*/ 0 h 10"/>
                      <a:gd name="T16" fmla="*/ 3 w 15"/>
                      <a:gd name="T17" fmla="*/ 0 h 10"/>
                      <a:gd name="T18" fmla="*/ 2 w 15"/>
                      <a:gd name="T19" fmla="*/ 1 h 10"/>
                      <a:gd name="T20" fmla="*/ 3 w 15"/>
                      <a:gd name="T21" fmla="*/ 1 h 10"/>
                      <a:gd name="T22" fmla="*/ 6 w 15"/>
                      <a:gd name="T23" fmla="*/ 4 h 10"/>
                      <a:gd name="T24" fmla="*/ 6 w 15"/>
                      <a:gd name="T25" fmla="*/ 6 h 10"/>
                      <a:gd name="T26" fmla="*/ 4 w 15"/>
                      <a:gd name="T27" fmla="*/ 6 h 10"/>
                      <a:gd name="T28" fmla="*/ 2 w 15"/>
                      <a:gd name="T29" fmla="*/ 6 h 10"/>
                      <a:gd name="T30" fmla="*/ 2 w 15"/>
                      <a:gd name="T31" fmla="*/ 9 h 10"/>
                      <a:gd name="T32" fmla="*/ 9 w 15"/>
                      <a:gd name="T33" fmla="*/ 8 h 10"/>
                      <a:gd name="T34" fmla="*/ 15 w 15"/>
                      <a:gd name="T35" fmla="*/ 8 h 10"/>
                      <a:gd name="T36" fmla="*/ 13 w 15"/>
                      <a:gd name="T37" fmla="*/ 6 h 10"/>
                      <a:gd name="T38" fmla="*/ 12 w 15"/>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6"/>
                        </a:moveTo>
                        <a:cubicBezTo>
                          <a:pt x="11" y="6"/>
                          <a:pt x="11" y="5"/>
                          <a:pt x="10" y="5"/>
                        </a:cubicBezTo>
                        <a:cubicBezTo>
                          <a:pt x="9" y="3"/>
                          <a:pt x="10" y="3"/>
                          <a:pt x="11" y="2"/>
                        </a:cubicBezTo>
                        <a:cubicBezTo>
                          <a:pt x="12" y="1"/>
                          <a:pt x="12" y="1"/>
                          <a:pt x="12" y="1"/>
                        </a:cubicBezTo>
                        <a:cubicBezTo>
                          <a:pt x="12" y="1"/>
                          <a:pt x="12" y="1"/>
                          <a:pt x="12" y="1"/>
                        </a:cubicBezTo>
                        <a:cubicBezTo>
                          <a:pt x="13" y="1"/>
                          <a:pt x="12" y="0"/>
                          <a:pt x="12" y="0"/>
                        </a:cubicBezTo>
                        <a:cubicBezTo>
                          <a:pt x="10" y="0"/>
                          <a:pt x="9" y="0"/>
                          <a:pt x="7" y="0"/>
                        </a:cubicBezTo>
                        <a:cubicBezTo>
                          <a:pt x="6" y="0"/>
                          <a:pt x="6" y="0"/>
                          <a:pt x="5" y="0"/>
                        </a:cubicBezTo>
                        <a:cubicBezTo>
                          <a:pt x="4" y="0"/>
                          <a:pt x="3" y="0"/>
                          <a:pt x="3" y="0"/>
                        </a:cubicBezTo>
                        <a:cubicBezTo>
                          <a:pt x="2" y="0"/>
                          <a:pt x="2" y="0"/>
                          <a:pt x="2" y="1"/>
                        </a:cubicBezTo>
                        <a:cubicBezTo>
                          <a:pt x="2" y="1"/>
                          <a:pt x="3" y="1"/>
                          <a:pt x="3" y="1"/>
                        </a:cubicBezTo>
                        <a:cubicBezTo>
                          <a:pt x="5" y="2"/>
                          <a:pt x="6" y="3"/>
                          <a:pt x="6" y="4"/>
                        </a:cubicBezTo>
                        <a:cubicBezTo>
                          <a:pt x="6" y="5"/>
                          <a:pt x="6" y="5"/>
                          <a:pt x="6" y="6"/>
                        </a:cubicBezTo>
                        <a:cubicBezTo>
                          <a:pt x="5" y="6"/>
                          <a:pt x="4" y="6"/>
                          <a:pt x="4" y="6"/>
                        </a:cubicBezTo>
                        <a:cubicBezTo>
                          <a:pt x="3" y="6"/>
                          <a:pt x="2" y="6"/>
                          <a:pt x="2" y="6"/>
                        </a:cubicBezTo>
                        <a:cubicBezTo>
                          <a:pt x="0" y="8"/>
                          <a:pt x="2" y="9"/>
                          <a:pt x="2" y="9"/>
                        </a:cubicBezTo>
                        <a:cubicBezTo>
                          <a:pt x="4" y="9"/>
                          <a:pt x="6" y="8"/>
                          <a:pt x="9" y="8"/>
                        </a:cubicBezTo>
                        <a:cubicBezTo>
                          <a:pt x="12" y="8"/>
                          <a:pt x="15" y="10"/>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8" name="Freeform 6849">
                    <a:extLst>
                      <a:ext uri="{FF2B5EF4-FFF2-40B4-BE49-F238E27FC236}">
                        <a16:creationId xmlns:a16="http://schemas.microsoft.com/office/drawing/2014/main" id="{C6368010-8477-42AF-8634-8BAA2053A47B}"/>
                      </a:ext>
                    </a:extLst>
                  </p:cNvPr>
                  <p:cNvSpPr/>
                  <p:nvPr/>
                </p:nvSpPr>
                <p:spPr bwMode="auto">
                  <a:xfrm>
                    <a:off x="4066" y="2082"/>
                    <a:ext cx="17" cy="3"/>
                  </a:xfrm>
                  <a:custGeom>
                    <a:avLst/>
                    <a:gdLst>
                      <a:gd name="T0" fmla="*/ 2 w 23"/>
                      <a:gd name="T1" fmla="*/ 4 h 5"/>
                      <a:gd name="T2" fmla="*/ 2 w 23"/>
                      <a:gd name="T3" fmla="*/ 2 h 5"/>
                      <a:gd name="T4" fmla="*/ 21 w 23"/>
                      <a:gd name="T5" fmla="*/ 2 h 5"/>
                      <a:gd name="T6" fmla="*/ 21 w 23"/>
                      <a:gd name="T7" fmla="*/ 5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3"/>
                          <a:pt x="2" y="2"/>
                        </a:cubicBezTo>
                        <a:cubicBezTo>
                          <a:pt x="4" y="0"/>
                          <a:pt x="20" y="1"/>
                          <a:pt x="21" y="2"/>
                        </a:cubicBezTo>
                        <a:cubicBezTo>
                          <a:pt x="23" y="2"/>
                          <a:pt x="23" y="4"/>
                          <a:pt x="21" y="5"/>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9" name="Freeform 6850">
                    <a:extLst>
                      <a:ext uri="{FF2B5EF4-FFF2-40B4-BE49-F238E27FC236}">
                        <a16:creationId xmlns:a16="http://schemas.microsoft.com/office/drawing/2014/main" id="{FD26BF89-EDA5-443E-9942-1ADFAA0C057F}"/>
                      </a:ext>
                    </a:extLst>
                  </p:cNvPr>
                  <p:cNvSpPr/>
                  <p:nvPr/>
                </p:nvSpPr>
                <p:spPr bwMode="auto">
                  <a:xfrm>
                    <a:off x="4067" y="2082"/>
                    <a:ext cx="16" cy="3"/>
                  </a:xfrm>
                  <a:custGeom>
                    <a:avLst/>
                    <a:gdLst>
                      <a:gd name="T0" fmla="*/ 1 w 22"/>
                      <a:gd name="T1" fmla="*/ 4 h 4"/>
                      <a:gd name="T2" fmla="*/ 1 w 22"/>
                      <a:gd name="T3" fmla="*/ 3 h 4"/>
                      <a:gd name="T4" fmla="*/ 1 w 22"/>
                      <a:gd name="T5" fmla="*/ 3 h 4"/>
                      <a:gd name="T6" fmla="*/ 16 w 22"/>
                      <a:gd name="T7" fmla="*/ 3 h 4"/>
                      <a:gd name="T8" fmla="*/ 20 w 22"/>
                      <a:gd name="T9" fmla="*/ 3 h 4"/>
                      <a:gd name="T10" fmla="*/ 21 w 22"/>
                      <a:gd name="T11" fmla="*/ 2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3 h 4"/>
                      <a:gd name="T24" fmla="*/ 1 w 22"/>
                      <a:gd name="T25" fmla="*/ 4 h 4"/>
                      <a:gd name="T26" fmla="*/ 0 w 22"/>
                      <a:gd name="T27" fmla="*/ 2 h 4"/>
                      <a:gd name="T28" fmla="*/ 1 w 22"/>
                      <a:gd name="T29" fmla="*/ 0 h 4"/>
                      <a:gd name="T30" fmla="*/ 9 w 22"/>
                      <a:gd name="T31" fmla="*/ 0 h 4"/>
                      <a:gd name="T32" fmla="*/ 20 w 22"/>
                      <a:gd name="T33" fmla="*/ 0 h 4"/>
                      <a:gd name="T34" fmla="*/ 22 w 22"/>
                      <a:gd name="T35" fmla="*/ 2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3"/>
                          <a:pt x="1" y="3"/>
                          <a:pt x="1" y="3"/>
                        </a:cubicBezTo>
                        <a:cubicBezTo>
                          <a:pt x="1" y="3"/>
                          <a:pt x="1" y="3"/>
                          <a:pt x="1" y="3"/>
                        </a:cubicBezTo>
                        <a:cubicBezTo>
                          <a:pt x="2" y="3"/>
                          <a:pt x="11" y="3"/>
                          <a:pt x="16" y="3"/>
                        </a:cubicBezTo>
                        <a:cubicBezTo>
                          <a:pt x="18" y="3"/>
                          <a:pt x="20" y="3"/>
                          <a:pt x="20" y="3"/>
                        </a:cubicBezTo>
                        <a:cubicBezTo>
                          <a:pt x="21" y="3"/>
                          <a:pt x="21" y="3"/>
                          <a:pt x="21" y="2"/>
                        </a:cubicBezTo>
                        <a:cubicBezTo>
                          <a:pt x="21" y="2"/>
                          <a:pt x="21" y="1"/>
                          <a:pt x="20" y="1"/>
                        </a:cubicBezTo>
                        <a:cubicBezTo>
                          <a:pt x="19" y="1"/>
                          <a:pt x="13" y="0"/>
                          <a:pt x="9" y="0"/>
                        </a:cubicBezTo>
                        <a:cubicBezTo>
                          <a:pt x="5" y="0"/>
                          <a:pt x="2" y="0"/>
                          <a:pt x="1" y="1"/>
                        </a:cubicBezTo>
                        <a:cubicBezTo>
                          <a:pt x="0" y="1"/>
                          <a:pt x="0" y="2"/>
                          <a:pt x="0" y="2"/>
                        </a:cubicBezTo>
                        <a:cubicBezTo>
                          <a:pt x="0" y="3"/>
                          <a:pt x="1" y="3"/>
                          <a:pt x="1" y="3"/>
                        </a:cubicBezTo>
                        <a:cubicBezTo>
                          <a:pt x="1" y="3"/>
                          <a:pt x="1" y="3"/>
                          <a:pt x="1" y="3"/>
                        </a:cubicBezTo>
                        <a:cubicBezTo>
                          <a:pt x="1" y="4"/>
                          <a:pt x="1" y="4"/>
                          <a:pt x="1" y="4"/>
                        </a:cubicBezTo>
                        <a:cubicBezTo>
                          <a:pt x="0" y="3"/>
                          <a:pt x="0" y="3"/>
                          <a:pt x="0" y="2"/>
                        </a:cubicBezTo>
                        <a:cubicBezTo>
                          <a:pt x="0" y="2"/>
                          <a:pt x="0" y="1"/>
                          <a:pt x="1" y="0"/>
                        </a:cubicBezTo>
                        <a:cubicBezTo>
                          <a:pt x="2" y="0"/>
                          <a:pt x="5" y="0"/>
                          <a:pt x="9" y="0"/>
                        </a:cubicBezTo>
                        <a:cubicBezTo>
                          <a:pt x="13" y="0"/>
                          <a:pt x="19" y="0"/>
                          <a:pt x="20" y="0"/>
                        </a:cubicBezTo>
                        <a:cubicBezTo>
                          <a:pt x="21" y="1"/>
                          <a:pt x="22" y="2"/>
                          <a:pt x="22" y="2"/>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0" name="Freeform 6851">
                    <a:extLst>
                      <a:ext uri="{FF2B5EF4-FFF2-40B4-BE49-F238E27FC236}">
                        <a16:creationId xmlns:a16="http://schemas.microsoft.com/office/drawing/2014/main" id="{4689D3E1-FBD4-430D-9715-8153FA9F632D}"/>
                      </a:ext>
                    </a:extLst>
                  </p:cNvPr>
                  <p:cNvSpPr>
                    <a:spLocks noEditPoints="1"/>
                  </p:cNvSpPr>
                  <p:nvPr/>
                </p:nvSpPr>
                <p:spPr bwMode="auto">
                  <a:xfrm>
                    <a:off x="4067" y="2082"/>
                    <a:ext cx="16" cy="3"/>
                  </a:xfrm>
                  <a:custGeom>
                    <a:avLst/>
                    <a:gdLst>
                      <a:gd name="T0" fmla="*/ 6 w 21"/>
                      <a:gd name="T1" fmla="*/ 3 h 3"/>
                      <a:gd name="T2" fmla="*/ 2 w 21"/>
                      <a:gd name="T3" fmla="*/ 2 h 3"/>
                      <a:gd name="T4" fmla="*/ 4 w 21"/>
                      <a:gd name="T5" fmla="*/ 1 h 3"/>
                      <a:gd name="T6" fmla="*/ 5 w 21"/>
                      <a:gd name="T7" fmla="*/ 1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3"/>
                          <a:pt x="1" y="3"/>
                          <a:pt x="1" y="3"/>
                        </a:cubicBezTo>
                        <a:cubicBezTo>
                          <a:pt x="2" y="3"/>
                          <a:pt x="11" y="3"/>
                          <a:pt x="16" y="3"/>
                        </a:cubicBezTo>
                        <a:cubicBezTo>
                          <a:pt x="16" y="3"/>
                          <a:pt x="16" y="3"/>
                          <a:pt x="16" y="3"/>
                        </a:cubicBezTo>
                        <a:cubicBezTo>
                          <a:pt x="18" y="3"/>
                          <a:pt x="20" y="3"/>
                          <a:pt x="20" y="3"/>
                        </a:cubicBezTo>
                        <a:cubicBezTo>
                          <a:pt x="21" y="3"/>
                          <a:pt x="21" y="3"/>
                          <a:pt x="21" y="2"/>
                        </a:cubicBezTo>
                        <a:cubicBezTo>
                          <a:pt x="21" y="2"/>
                          <a:pt x="21" y="1"/>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1" name="Freeform 6852">
                    <a:extLst>
                      <a:ext uri="{FF2B5EF4-FFF2-40B4-BE49-F238E27FC236}">
                        <a16:creationId xmlns:a16="http://schemas.microsoft.com/office/drawing/2014/main" id="{7E4AFB7D-CA4B-4CFD-9216-BF25615931C0}"/>
                      </a:ext>
                    </a:extLst>
                  </p:cNvPr>
                  <p:cNvSpPr>
                    <a:spLocks noEditPoints="1"/>
                  </p:cNvSpPr>
                  <p:nvPr/>
                </p:nvSpPr>
                <p:spPr bwMode="auto">
                  <a:xfrm>
                    <a:off x="4066" y="2082"/>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1 h 4"/>
                      <a:gd name="T28" fmla="*/ 2 w 23"/>
                      <a:gd name="T29" fmla="*/ 3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1"/>
                          <a:pt x="2" y="1"/>
                        </a:cubicBezTo>
                        <a:cubicBezTo>
                          <a:pt x="3" y="0"/>
                          <a:pt x="6" y="0"/>
                          <a:pt x="9" y="0"/>
                        </a:cubicBezTo>
                        <a:cubicBezTo>
                          <a:pt x="10" y="0"/>
                          <a:pt x="10" y="0"/>
                          <a:pt x="10" y="0"/>
                        </a:cubicBezTo>
                        <a:cubicBezTo>
                          <a:pt x="10" y="0"/>
                          <a:pt x="10" y="0"/>
                          <a:pt x="10" y="0"/>
                        </a:cubicBezTo>
                        <a:cubicBezTo>
                          <a:pt x="15" y="0"/>
                          <a:pt x="20" y="1"/>
                          <a:pt x="21" y="1"/>
                        </a:cubicBezTo>
                        <a:cubicBezTo>
                          <a:pt x="22" y="1"/>
                          <a:pt x="22" y="2"/>
                          <a:pt x="22" y="2"/>
                        </a:cubicBezTo>
                        <a:cubicBezTo>
                          <a:pt x="22" y="3"/>
                          <a:pt x="22" y="3"/>
                          <a:pt x="21" y="3"/>
                        </a:cubicBezTo>
                        <a:cubicBezTo>
                          <a:pt x="21" y="3"/>
                          <a:pt x="19" y="3"/>
                          <a:pt x="17" y="3"/>
                        </a:cubicBezTo>
                        <a:cubicBezTo>
                          <a:pt x="17" y="3"/>
                          <a:pt x="17" y="3"/>
                          <a:pt x="17" y="3"/>
                        </a:cubicBezTo>
                        <a:cubicBezTo>
                          <a:pt x="12" y="3"/>
                          <a:pt x="3" y="3"/>
                          <a:pt x="2" y="3"/>
                        </a:cubicBezTo>
                        <a:close/>
                        <a:moveTo>
                          <a:pt x="10" y="0"/>
                        </a:moveTo>
                        <a:cubicBezTo>
                          <a:pt x="6" y="0"/>
                          <a:pt x="3" y="0"/>
                          <a:pt x="2" y="1"/>
                        </a:cubicBezTo>
                        <a:cubicBezTo>
                          <a:pt x="0" y="2"/>
                          <a:pt x="1" y="3"/>
                          <a:pt x="2" y="3"/>
                        </a:cubicBezTo>
                        <a:cubicBezTo>
                          <a:pt x="3" y="3"/>
                          <a:pt x="12" y="4"/>
                          <a:pt x="17" y="4"/>
                        </a:cubicBezTo>
                        <a:cubicBezTo>
                          <a:pt x="19" y="4"/>
                          <a:pt x="21" y="4"/>
                          <a:pt x="21" y="4"/>
                        </a:cubicBezTo>
                        <a:cubicBezTo>
                          <a:pt x="23" y="3"/>
                          <a:pt x="23" y="1"/>
                          <a:pt x="21" y="1"/>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2" name="Freeform 6853">
                    <a:extLst>
                      <a:ext uri="{FF2B5EF4-FFF2-40B4-BE49-F238E27FC236}">
                        <a16:creationId xmlns:a16="http://schemas.microsoft.com/office/drawing/2014/main" id="{11D70195-E232-49AA-9832-A1675FF08A2F}"/>
                      </a:ext>
                    </a:extLst>
                  </p:cNvPr>
                  <p:cNvSpPr/>
                  <p:nvPr/>
                </p:nvSpPr>
                <p:spPr bwMode="auto">
                  <a:xfrm>
                    <a:off x="4070" y="2083"/>
                    <a:ext cx="10" cy="2"/>
                  </a:xfrm>
                  <a:custGeom>
                    <a:avLst/>
                    <a:gdLst>
                      <a:gd name="T0" fmla="*/ 2 w 14"/>
                      <a:gd name="T1" fmla="*/ 1 h 2"/>
                      <a:gd name="T2" fmla="*/ 6 w 14"/>
                      <a:gd name="T3" fmla="*/ 0 h 2"/>
                      <a:gd name="T4" fmla="*/ 14 w 14"/>
                      <a:gd name="T5" fmla="*/ 1 h 2"/>
                      <a:gd name="T6" fmla="*/ 11 w 14"/>
                      <a:gd name="T7" fmla="*/ 1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0"/>
                        </a:cubicBezTo>
                        <a:cubicBezTo>
                          <a:pt x="9" y="1"/>
                          <a:pt x="13" y="0"/>
                          <a:pt x="14" y="1"/>
                        </a:cubicBezTo>
                        <a:cubicBezTo>
                          <a:pt x="14" y="1"/>
                          <a:pt x="13" y="2"/>
                          <a:pt x="11" y="1"/>
                        </a:cubicBezTo>
                        <a:cubicBezTo>
                          <a:pt x="8" y="1"/>
                          <a:pt x="6" y="1"/>
                          <a:pt x="5" y="1"/>
                        </a:cubicBezTo>
                        <a:cubicBezTo>
                          <a:pt x="3" y="1"/>
                          <a:pt x="1" y="2"/>
                          <a:pt x="0" y="1"/>
                        </a:cubicBezTo>
                        <a:cubicBezTo>
                          <a:pt x="0" y="1"/>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3" name="Freeform 6854">
                    <a:extLst>
                      <a:ext uri="{FF2B5EF4-FFF2-40B4-BE49-F238E27FC236}">
                        <a16:creationId xmlns:a16="http://schemas.microsoft.com/office/drawing/2014/main" id="{82B26EB9-4ABA-4D88-8283-0C196E37A442}"/>
                      </a:ext>
                    </a:extLst>
                  </p:cNvPr>
                  <p:cNvSpPr/>
                  <p:nvPr/>
                </p:nvSpPr>
                <p:spPr bwMode="auto">
                  <a:xfrm>
                    <a:off x="4048" y="2095"/>
                    <a:ext cx="53" cy="10"/>
                  </a:xfrm>
                  <a:custGeom>
                    <a:avLst/>
                    <a:gdLst>
                      <a:gd name="T0" fmla="*/ 10 w 71"/>
                      <a:gd name="T1" fmla="*/ 9 h 13"/>
                      <a:gd name="T2" fmla="*/ 35 w 71"/>
                      <a:gd name="T3" fmla="*/ 13 h 13"/>
                      <a:gd name="T4" fmla="*/ 61 w 71"/>
                      <a:gd name="T5" fmla="*/ 9 h 13"/>
                      <a:gd name="T6" fmla="*/ 68 w 71"/>
                      <a:gd name="T7" fmla="*/ 1 h 13"/>
                      <a:gd name="T8" fmla="*/ 55 w 71"/>
                      <a:gd name="T9" fmla="*/ 3 h 13"/>
                      <a:gd name="T10" fmla="*/ 44 w 71"/>
                      <a:gd name="T11" fmla="*/ 5 h 13"/>
                      <a:gd name="T12" fmla="*/ 33 w 71"/>
                      <a:gd name="T13" fmla="*/ 5 h 13"/>
                      <a:gd name="T14" fmla="*/ 26 w 71"/>
                      <a:gd name="T15" fmla="*/ 5 h 13"/>
                      <a:gd name="T16" fmla="*/ 15 w 71"/>
                      <a:gd name="T17" fmla="*/ 3 h 13"/>
                      <a:gd name="T18" fmla="*/ 2 w 71"/>
                      <a:gd name="T19" fmla="*/ 1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1"/>
                        </a:cubicBezTo>
                        <a:cubicBezTo>
                          <a:pt x="65" y="0"/>
                          <a:pt x="60" y="1"/>
                          <a:pt x="55" y="3"/>
                        </a:cubicBezTo>
                        <a:cubicBezTo>
                          <a:pt x="50" y="5"/>
                          <a:pt x="44" y="5"/>
                          <a:pt x="44" y="5"/>
                        </a:cubicBezTo>
                        <a:cubicBezTo>
                          <a:pt x="40" y="5"/>
                          <a:pt x="36" y="5"/>
                          <a:pt x="33" y="5"/>
                        </a:cubicBezTo>
                        <a:cubicBezTo>
                          <a:pt x="31" y="5"/>
                          <a:pt x="29" y="5"/>
                          <a:pt x="26" y="5"/>
                        </a:cubicBezTo>
                        <a:cubicBezTo>
                          <a:pt x="26" y="5"/>
                          <a:pt x="21" y="5"/>
                          <a:pt x="15" y="3"/>
                        </a:cubicBezTo>
                        <a:cubicBezTo>
                          <a:pt x="10" y="1"/>
                          <a:pt x="5" y="0"/>
                          <a:pt x="2" y="1"/>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4" name="Freeform 6855">
                    <a:extLst>
                      <a:ext uri="{FF2B5EF4-FFF2-40B4-BE49-F238E27FC236}">
                        <a16:creationId xmlns:a16="http://schemas.microsoft.com/office/drawing/2014/main" id="{5DD9C172-B1C3-49C3-8756-27C5500670E7}"/>
                      </a:ext>
                    </a:extLst>
                  </p:cNvPr>
                  <p:cNvSpPr>
                    <a:spLocks noEditPoints="1"/>
                  </p:cNvSpPr>
                  <p:nvPr/>
                </p:nvSpPr>
                <p:spPr bwMode="auto">
                  <a:xfrm>
                    <a:off x="4048" y="2095"/>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5 h 13"/>
                      <a:gd name="T18" fmla="*/ 55 w 71"/>
                      <a:gd name="T19" fmla="*/ 3 h 13"/>
                      <a:gd name="T20" fmla="*/ 67 w 71"/>
                      <a:gd name="T21" fmla="*/ 0 h 13"/>
                      <a:gd name="T22" fmla="*/ 68 w 71"/>
                      <a:gd name="T23" fmla="*/ 0 h 13"/>
                      <a:gd name="T24" fmla="*/ 71 w 71"/>
                      <a:gd name="T25" fmla="*/ 2 h 13"/>
                      <a:gd name="T26" fmla="*/ 61 w 71"/>
                      <a:gd name="T27" fmla="*/ 10 h 13"/>
                      <a:gd name="T28" fmla="*/ 39 w 71"/>
                      <a:gd name="T29" fmla="*/ 13 h 13"/>
                      <a:gd name="T30" fmla="*/ 35 w 71"/>
                      <a:gd name="T31" fmla="*/ 13 h 13"/>
                      <a:gd name="T32" fmla="*/ 31 w 71"/>
                      <a:gd name="T33" fmla="*/ 13 h 13"/>
                      <a:gd name="T34" fmla="*/ 9 w 71"/>
                      <a:gd name="T35" fmla="*/ 10 h 13"/>
                      <a:gd name="T36" fmla="*/ 10 w 71"/>
                      <a:gd name="T37" fmla="*/ 9 h 13"/>
                      <a:gd name="T38" fmla="*/ 9 w 71"/>
                      <a:gd name="T39" fmla="*/ 10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5"/>
                          <a:pt x="46" y="5"/>
                        </a:cubicBezTo>
                        <a:cubicBezTo>
                          <a:pt x="48" y="5"/>
                          <a:pt x="52" y="4"/>
                          <a:pt x="55" y="3"/>
                        </a:cubicBezTo>
                        <a:cubicBezTo>
                          <a:pt x="60" y="1"/>
                          <a:pt x="64" y="0"/>
                          <a:pt x="67" y="0"/>
                        </a:cubicBezTo>
                        <a:cubicBezTo>
                          <a:pt x="68" y="0"/>
                          <a:pt x="68" y="0"/>
                          <a:pt x="68" y="0"/>
                        </a:cubicBezTo>
                        <a:cubicBezTo>
                          <a:pt x="70" y="0"/>
                          <a:pt x="71" y="1"/>
                          <a:pt x="71" y="2"/>
                        </a:cubicBezTo>
                        <a:cubicBezTo>
                          <a:pt x="71" y="4"/>
                          <a:pt x="68" y="7"/>
                          <a:pt x="61" y="10"/>
                        </a:cubicBezTo>
                        <a:cubicBezTo>
                          <a:pt x="54" y="13"/>
                          <a:pt x="45" y="13"/>
                          <a:pt x="39" y="13"/>
                        </a:cubicBezTo>
                        <a:cubicBezTo>
                          <a:pt x="38" y="13"/>
                          <a:pt x="36" y="13"/>
                          <a:pt x="35" y="13"/>
                        </a:cubicBezTo>
                        <a:cubicBezTo>
                          <a:pt x="34" y="13"/>
                          <a:pt x="33" y="13"/>
                          <a:pt x="31" y="13"/>
                        </a:cubicBezTo>
                        <a:cubicBezTo>
                          <a:pt x="25" y="13"/>
                          <a:pt x="17" y="13"/>
                          <a:pt x="9" y="10"/>
                        </a:cubicBezTo>
                        <a:cubicBezTo>
                          <a:pt x="10" y="9"/>
                          <a:pt x="10" y="9"/>
                          <a:pt x="10" y="9"/>
                        </a:cubicBezTo>
                        <a:cubicBezTo>
                          <a:pt x="9" y="10"/>
                          <a:pt x="9" y="10"/>
                          <a:pt x="9" y="10"/>
                        </a:cubicBezTo>
                        <a:cubicBezTo>
                          <a:pt x="3" y="7"/>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5" name="Freeform 6856">
                    <a:extLst>
                      <a:ext uri="{FF2B5EF4-FFF2-40B4-BE49-F238E27FC236}">
                        <a16:creationId xmlns:a16="http://schemas.microsoft.com/office/drawing/2014/main" id="{154BB6F3-A4CA-424B-864C-3CD3999EF002}"/>
                      </a:ext>
                    </a:extLst>
                  </p:cNvPr>
                  <p:cNvSpPr/>
                  <p:nvPr/>
                </p:nvSpPr>
                <p:spPr bwMode="auto">
                  <a:xfrm>
                    <a:off x="4083" y="2096"/>
                    <a:ext cx="17" cy="8"/>
                  </a:xfrm>
                  <a:custGeom>
                    <a:avLst/>
                    <a:gdLst>
                      <a:gd name="T0" fmla="*/ 21 w 23"/>
                      <a:gd name="T1" fmla="*/ 0 h 11"/>
                      <a:gd name="T2" fmla="*/ 10 w 23"/>
                      <a:gd name="T3" fmla="*/ 3 h 11"/>
                      <a:gd name="T4" fmla="*/ 3 w 23"/>
                      <a:gd name="T5" fmla="*/ 4 h 11"/>
                      <a:gd name="T6" fmla="*/ 2 w 23"/>
                      <a:gd name="T7" fmla="*/ 5 h 11"/>
                      <a:gd name="T8" fmla="*/ 4 w 23"/>
                      <a:gd name="T9" fmla="*/ 5 h 11"/>
                      <a:gd name="T10" fmla="*/ 14 w 23"/>
                      <a:gd name="T11" fmla="*/ 2 h 11"/>
                      <a:gd name="T12" fmla="*/ 18 w 23"/>
                      <a:gd name="T13" fmla="*/ 1 h 11"/>
                      <a:gd name="T14" fmla="*/ 19 w 23"/>
                      <a:gd name="T15" fmla="*/ 4 h 11"/>
                      <a:gd name="T16" fmla="*/ 4 w 23"/>
                      <a:gd name="T17" fmla="*/ 10 h 11"/>
                      <a:gd name="T18" fmla="*/ 0 w 23"/>
                      <a:gd name="T19" fmla="*/ 10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4"/>
                        </a:cubicBezTo>
                        <a:cubicBezTo>
                          <a:pt x="3" y="5"/>
                          <a:pt x="2" y="5"/>
                          <a:pt x="2" y="5"/>
                        </a:cubicBezTo>
                        <a:cubicBezTo>
                          <a:pt x="3" y="5"/>
                          <a:pt x="4" y="5"/>
                          <a:pt x="4" y="5"/>
                        </a:cubicBezTo>
                        <a:cubicBezTo>
                          <a:pt x="8" y="5"/>
                          <a:pt x="9" y="4"/>
                          <a:pt x="14" y="2"/>
                        </a:cubicBezTo>
                        <a:cubicBezTo>
                          <a:pt x="16" y="1"/>
                          <a:pt x="17" y="1"/>
                          <a:pt x="18" y="1"/>
                        </a:cubicBezTo>
                        <a:cubicBezTo>
                          <a:pt x="20" y="1"/>
                          <a:pt x="21" y="3"/>
                          <a:pt x="19" y="4"/>
                        </a:cubicBezTo>
                        <a:cubicBezTo>
                          <a:pt x="16" y="6"/>
                          <a:pt x="8" y="9"/>
                          <a:pt x="4" y="10"/>
                        </a:cubicBezTo>
                        <a:cubicBezTo>
                          <a:pt x="3" y="10"/>
                          <a:pt x="1" y="10"/>
                          <a:pt x="0" y="10"/>
                        </a:cubicBezTo>
                        <a:cubicBezTo>
                          <a:pt x="0" y="11"/>
                          <a:pt x="0" y="11"/>
                          <a:pt x="0" y="11"/>
                        </a:cubicBezTo>
                        <a:cubicBezTo>
                          <a:pt x="5" y="11"/>
                          <a:pt x="10" y="10"/>
                          <a:pt x="14" y="8"/>
                        </a:cubicBezTo>
                        <a:cubicBezTo>
                          <a:pt x="21" y="5"/>
                          <a:pt x="23" y="2"/>
                          <a:pt x="23" y="1"/>
                        </a:cubicBezTo>
                        <a:cubicBezTo>
                          <a:pt x="23" y="0"/>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6" name="Freeform 6857">
                    <a:extLst>
                      <a:ext uri="{FF2B5EF4-FFF2-40B4-BE49-F238E27FC236}">
                        <a16:creationId xmlns:a16="http://schemas.microsoft.com/office/drawing/2014/main" id="{640CA25F-8CD9-499F-B45A-4B80EF92A50D}"/>
                      </a:ext>
                    </a:extLst>
                  </p:cNvPr>
                  <p:cNvSpPr/>
                  <p:nvPr/>
                </p:nvSpPr>
                <p:spPr bwMode="auto">
                  <a:xfrm>
                    <a:off x="4083" y="2096"/>
                    <a:ext cx="18" cy="9"/>
                  </a:xfrm>
                  <a:custGeom>
                    <a:avLst/>
                    <a:gdLst>
                      <a:gd name="T0" fmla="*/ 21 w 25"/>
                      <a:gd name="T1" fmla="*/ 0 h 12"/>
                      <a:gd name="T2" fmla="*/ 9 w 25"/>
                      <a:gd name="T3" fmla="*/ 2 h 12"/>
                      <a:gd name="T4" fmla="*/ 3 w 25"/>
                      <a:gd name="T5" fmla="*/ 4 h 12"/>
                      <a:gd name="T6" fmla="*/ 3 w 25"/>
                      <a:gd name="T7" fmla="*/ 4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2"/>
                        </a:cubicBezTo>
                        <a:cubicBezTo>
                          <a:pt x="7" y="3"/>
                          <a:pt x="5" y="4"/>
                          <a:pt x="3" y="4"/>
                        </a:cubicBezTo>
                        <a:cubicBezTo>
                          <a:pt x="3" y="4"/>
                          <a:pt x="3" y="4"/>
                          <a:pt x="3" y="4"/>
                        </a:cubicBezTo>
                        <a:cubicBezTo>
                          <a:pt x="5" y="4"/>
                          <a:pt x="7" y="4"/>
                          <a:pt x="10" y="3"/>
                        </a:cubicBezTo>
                        <a:cubicBezTo>
                          <a:pt x="14" y="1"/>
                          <a:pt x="19" y="0"/>
                          <a:pt x="21" y="0"/>
                        </a:cubicBezTo>
                        <a:cubicBezTo>
                          <a:pt x="21" y="0"/>
                          <a:pt x="21" y="0"/>
                          <a:pt x="21" y="0"/>
                        </a:cubicBezTo>
                        <a:cubicBezTo>
                          <a:pt x="22" y="0"/>
                          <a:pt x="22" y="0"/>
                          <a:pt x="22" y="0"/>
                        </a:cubicBezTo>
                        <a:cubicBezTo>
                          <a:pt x="23" y="0"/>
                          <a:pt x="23" y="0"/>
                          <a:pt x="23" y="1"/>
                        </a:cubicBezTo>
                        <a:cubicBezTo>
                          <a:pt x="23" y="2"/>
                          <a:pt x="21" y="5"/>
                          <a:pt x="14" y="8"/>
                        </a:cubicBezTo>
                        <a:cubicBezTo>
                          <a:pt x="10" y="10"/>
                          <a:pt x="5" y="11"/>
                          <a:pt x="0" y="11"/>
                        </a:cubicBezTo>
                        <a:cubicBezTo>
                          <a:pt x="1" y="12"/>
                          <a:pt x="1" y="12"/>
                          <a:pt x="1" y="12"/>
                        </a:cubicBezTo>
                        <a:cubicBezTo>
                          <a:pt x="5" y="11"/>
                          <a:pt x="10" y="10"/>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7" name="Freeform 6858">
                    <a:extLst>
                      <a:ext uri="{FF2B5EF4-FFF2-40B4-BE49-F238E27FC236}">
                        <a16:creationId xmlns:a16="http://schemas.microsoft.com/office/drawing/2014/main" id="{9A9849FE-D05D-4BF2-9477-5620E7BA5AEA}"/>
                      </a:ext>
                    </a:extLst>
                  </p:cNvPr>
                  <p:cNvSpPr/>
                  <p:nvPr/>
                </p:nvSpPr>
                <p:spPr bwMode="auto">
                  <a:xfrm>
                    <a:off x="4050" y="2096"/>
                    <a:ext cx="17" cy="8"/>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0 h 11"/>
                      <a:gd name="T14" fmla="*/ 12 w 23"/>
                      <a:gd name="T15" fmla="*/ 8 h 11"/>
                      <a:gd name="T16" fmla="*/ 2 w 23"/>
                      <a:gd name="T17" fmla="*/ 1 h 11"/>
                      <a:gd name="T18" fmla="*/ 3 w 23"/>
                      <a:gd name="T19" fmla="*/ 1 h 11"/>
                      <a:gd name="T20" fmla="*/ 16 w 23"/>
                      <a:gd name="T21" fmla="*/ 5 h 11"/>
                      <a:gd name="T22" fmla="*/ 20 w 23"/>
                      <a:gd name="T23" fmla="*/ 5 h 11"/>
                      <a:gd name="T24" fmla="*/ 22 w 23"/>
                      <a:gd name="T25" fmla="*/ 5 h 11"/>
                      <a:gd name="T26" fmla="*/ 21 w 23"/>
                      <a:gd name="T27" fmla="*/ 4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0"/>
                          <a:pt x="0" y="1"/>
                        </a:cubicBezTo>
                        <a:cubicBezTo>
                          <a:pt x="0" y="2"/>
                          <a:pt x="2" y="5"/>
                          <a:pt x="9" y="8"/>
                        </a:cubicBezTo>
                        <a:cubicBezTo>
                          <a:pt x="13" y="10"/>
                          <a:pt x="18" y="11"/>
                          <a:pt x="23" y="11"/>
                        </a:cubicBezTo>
                        <a:cubicBezTo>
                          <a:pt x="23" y="10"/>
                          <a:pt x="23" y="10"/>
                          <a:pt x="23" y="10"/>
                        </a:cubicBezTo>
                        <a:cubicBezTo>
                          <a:pt x="19" y="10"/>
                          <a:pt x="15" y="9"/>
                          <a:pt x="12" y="8"/>
                        </a:cubicBezTo>
                        <a:cubicBezTo>
                          <a:pt x="7" y="7"/>
                          <a:pt x="0" y="1"/>
                          <a:pt x="2" y="1"/>
                        </a:cubicBezTo>
                        <a:cubicBezTo>
                          <a:pt x="3" y="1"/>
                          <a:pt x="3" y="1"/>
                          <a:pt x="3" y="1"/>
                        </a:cubicBezTo>
                        <a:cubicBezTo>
                          <a:pt x="5" y="1"/>
                          <a:pt x="12" y="4"/>
                          <a:pt x="16" y="5"/>
                        </a:cubicBezTo>
                        <a:cubicBezTo>
                          <a:pt x="17" y="5"/>
                          <a:pt x="19" y="5"/>
                          <a:pt x="20" y="5"/>
                        </a:cubicBezTo>
                        <a:cubicBezTo>
                          <a:pt x="21" y="5"/>
                          <a:pt x="21" y="5"/>
                          <a:pt x="22" y="5"/>
                        </a:cubicBezTo>
                        <a:cubicBezTo>
                          <a:pt x="21" y="4"/>
                          <a:pt x="21" y="4"/>
                          <a:pt x="21" y="4"/>
                        </a:cubicBezTo>
                        <a:cubicBezTo>
                          <a:pt x="19" y="4"/>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8" name="Freeform 6859">
                    <a:extLst>
                      <a:ext uri="{FF2B5EF4-FFF2-40B4-BE49-F238E27FC236}">
                        <a16:creationId xmlns:a16="http://schemas.microsoft.com/office/drawing/2014/main" id="{3E247334-6559-4B19-9630-06A4DFE50F23}"/>
                      </a:ext>
                    </a:extLst>
                  </p:cNvPr>
                  <p:cNvSpPr/>
                  <p:nvPr/>
                </p:nvSpPr>
                <p:spPr bwMode="auto">
                  <a:xfrm>
                    <a:off x="4048" y="2096"/>
                    <a:ext cx="19" cy="9"/>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4 h 12"/>
                      <a:gd name="T24" fmla="*/ 23 w 25"/>
                      <a:gd name="T25" fmla="*/ 4 h 12"/>
                      <a:gd name="T26" fmla="*/ 15 w 25"/>
                      <a:gd name="T27" fmla="*/ 2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0"/>
                          <a:pt x="20" y="11"/>
                          <a:pt x="24" y="12"/>
                        </a:cubicBezTo>
                        <a:cubicBezTo>
                          <a:pt x="25" y="11"/>
                          <a:pt x="25" y="11"/>
                          <a:pt x="25" y="11"/>
                        </a:cubicBezTo>
                        <a:cubicBezTo>
                          <a:pt x="20" y="11"/>
                          <a:pt x="15" y="10"/>
                          <a:pt x="11" y="8"/>
                        </a:cubicBezTo>
                        <a:cubicBezTo>
                          <a:pt x="4" y="5"/>
                          <a:pt x="2" y="2"/>
                          <a:pt x="2" y="1"/>
                        </a:cubicBezTo>
                        <a:cubicBezTo>
                          <a:pt x="2" y="0"/>
                          <a:pt x="2" y="0"/>
                          <a:pt x="3" y="0"/>
                        </a:cubicBezTo>
                        <a:cubicBezTo>
                          <a:pt x="3" y="0"/>
                          <a:pt x="3" y="0"/>
                          <a:pt x="3" y="0"/>
                        </a:cubicBezTo>
                        <a:cubicBezTo>
                          <a:pt x="3" y="0"/>
                          <a:pt x="3" y="0"/>
                          <a:pt x="3" y="0"/>
                        </a:cubicBezTo>
                        <a:cubicBezTo>
                          <a:pt x="6" y="0"/>
                          <a:pt x="10" y="1"/>
                          <a:pt x="15" y="3"/>
                        </a:cubicBezTo>
                        <a:cubicBezTo>
                          <a:pt x="18" y="4"/>
                          <a:pt x="21" y="4"/>
                          <a:pt x="23" y="4"/>
                        </a:cubicBezTo>
                        <a:cubicBezTo>
                          <a:pt x="23" y="4"/>
                          <a:pt x="23" y="4"/>
                          <a:pt x="23" y="4"/>
                        </a:cubicBezTo>
                        <a:cubicBezTo>
                          <a:pt x="21" y="4"/>
                          <a:pt x="18" y="4"/>
                          <a:pt x="15" y="2"/>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9" name="Freeform 6860">
                    <a:extLst>
                      <a:ext uri="{FF2B5EF4-FFF2-40B4-BE49-F238E27FC236}">
                        <a16:creationId xmlns:a16="http://schemas.microsoft.com/office/drawing/2014/main" id="{330F89B2-5B40-4A07-941B-A196FC8EE84D}"/>
                      </a:ext>
                    </a:extLst>
                  </p:cNvPr>
                  <p:cNvSpPr/>
                  <p:nvPr/>
                </p:nvSpPr>
                <p:spPr bwMode="auto">
                  <a:xfrm>
                    <a:off x="4082" y="2097"/>
                    <a:ext cx="15" cy="6"/>
                  </a:xfrm>
                  <a:custGeom>
                    <a:avLst/>
                    <a:gdLst>
                      <a:gd name="T0" fmla="*/ 17 w 20"/>
                      <a:gd name="T1" fmla="*/ 0 h 7"/>
                      <a:gd name="T2" fmla="*/ 12 w 20"/>
                      <a:gd name="T3" fmla="*/ 3 h 7"/>
                      <a:gd name="T4" fmla="*/ 1 w 20"/>
                      <a:gd name="T5" fmla="*/ 6 h 7"/>
                      <a:gd name="T6" fmla="*/ 0 w 20"/>
                      <a:gd name="T7" fmla="*/ 7 h 7"/>
                      <a:gd name="T8" fmla="*/ 1 w 20"/>
                      <a:gd name="T9" fmla="*/ 7 h 7"/>
                      <a:gd name="T10" fmla="*/ 13 w 20"/>
                      <a:gd name="T11" fmla="*/ 4 h 7"/>
                      <a:gd name="T12" fmla="*/ 18 w 20"/>
                      <a:gd name="T13" fmla="*/ 1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3"/>
                        </a:cubicBezTo>
                        <a:cubicBezTo>
                          <a:pt x="7" y="4"/>
                          <a:pt x="3" y="5"/>
                          <a:pt x="1" y="6"/>
                        </a:cubicBezTo>
                        <a:cubicBezTo>
                          <a:pt x="0" y="7"/>
                          <a:pt x="0" y="7"/>
                          <a:pt x="0" y="7"/>
                        </a:cubicBezTo>
                        <a:cubicBezTo>
                          <a:pt x="1" y="7"/>
                          <a:pt x="1" y="7"/>
                          <a:pt x="1" y="7"/>
                        </a:cubicBezTo>
                        <a:cubicBezTo>
                          <a:pt x="1" y="7"/>
                          <a:pt x="10" y="6"/>
                          <a:pt x="13" y="4"/>
                        </a:cubicBezTo>
                        <a:cubicBezTo>
                          <a:pt x="16" y="3"/>
                          <a:pt x="20" y="2"/>
                          <a:pt x="18"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0" name="Freeform 6861">
                    <a:extLst>
                      <a:ext uri="{FF2B5EF4-FFF2-40B4-BE49-F238E27FC236}">
                        <a16:creationId xmlns:a16="http://schemas.microsoft.com/office/drawing/2014/main" id="{49C3A526-8A1C-4ADF-8023-A894A4A1B33E}"/>
                      </a:ext>
                    </a:extLst>
                  </p:cNvPr>
                  <p:cNvSpPr/>
                  <p:nvPr/>
                </p:nvSpPr>
                <p:spPr bwMode="auto">
                  <a:xfrm>
                    <a:off x="4054" y="2098"/>
                    <a:ext cx="14" cy="5"/>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0"/>
                          <a:pt x="2" y="2"/>
                        </a:cubicBezTo>
                        <a:cubicBezTo>
                          <a:pt x="5" y="4"/>
                          <a:pt x="8" y="5"/>
                          <a:pt x="9" y="5"/>
                        </a:cubicBezTo>
                        <a:cubicBezTo>
                          <a:pt x="9" y="5"/>
                          <a:pt x="9" y="5"/>
                          <a:pt x="9" y="5"/>
                        </a:cubicBezTo>
                        <a:cubicBezTo>
                          <a:pt x="14" y="6"/>
                          <a:pt x="16" y="6"/>
                          <a:pt x="17" y="6"/>
                        </a:cubicBezTo>
                        <a:cubicBezTo>
                          <a:pt x="18" y="6"/>
                          <a:pt x="18" y="6"/>
                          <a:pt x="18" y="6"/>
                        </a:cubicBezTo>
                        <a:cubicBezTo>
                          <a:pt x="18" y="6"/>
                          <a:pt x="18" y="6"/>
                          <a:pt x="18" y="6"/>
                        </a:cubicBezTo>
                        <a:cubicBezTo>
                          <a:pt x="17" y="5"/>
                          <a:pt x="16" y="5"/>
                          <a:pt x="16" y="5"/>
                        </a:cubicBezTo>
                        <a:cubicBezTo>
                          <a:pt x="8" y="3"/>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1" name="Freeform 6862">
                    <a:extLst>
                      <a:ext uri="{FF2B5EF4-FFF2-40B4-BE49-F238E27FC236}">
                        <a16:creationId xmlns:a16="http://schemas.microsoft.com/office/drawing/2014/main" id="{14D68ED4-A9DE-4496-936C-91FB60DDF940}"/>
                      </a:ext>
                    </a:extLst>
                  </p:cNvPr>
                  <p:cNvSpPr/>
                  <p:nvPr/>
                </p:nvSpPr>
                <p:spPr bwMode="auto">
                  <a:xfrm>
                    <a:off x="4065" y="2097"/>
                    <a:ext cx="21" cy="12"/>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7">
                        <a:moveTo>
                          <a:pt x="17" y="1"/>
                        </a:moveTo>
                        <a:cubicBezTo>
                          <a:pt x="15" y="1"/>
                          <a:pt x="12" y="1"/>
                          <a:pt x="10" y="1"/>
                        </a:cubicBezTo>
                        <a:cubicBezTo>
                          <a:pt x="5" y="1"/>
                          <a:pt x="2" y="0"/>
                          <a:pt x="2" y="2"/>
                        </a:cubicBezTo>
                        <a:cubicBezTo>
                          <a:pt x="2" y="5"/>
                          <a:pt x="6" y="5"/>
                          <a:pt x="4" y="8"/>
                        </a:cubicBezTo>
                        <a:cubicBezTo>
                          <a:pt x="3" y="11"/>
                          <a:pt x="0" y="14"/>
                          <a:pt x="3" y="15"/>
                        </a:cubicBezTo>
                        <a:cubicBezTo>
                          <a:pt x="4" y="16"/>
                          <a:pt x="6" y="16"/>
                          <a:pt x="9" y="15"/>
                        </a:cubicBezTo>
                        <a:cubicBezTo>
                          <a:pt x="11" y="15"/>
                          <a:pt x="13" y="15"/>
                          <a:pt x="16" y="15"/>
                        </a:cubicBezTo>
                        <a:cubicBezTo>
                          <a:pt x="22" y="15"/>
                          <a:pt x="27" y="17"/>
                          <a:pt x="25" y="13"/>
                        </a:cubicBezTo>
                        <a:cubicBezTo>
                          <a:pt x="24" y="9"/>
                          <a:pt x="21" y="8"/>
                          <a:pt x="24" y="6"/>
                        </a:cubicBezTo>
                        <a:cubicBezTo>
                          <a:pt x="29" y="1"/>
                          <a:pt x="25" y="1"/>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2" name="Freeform 6863">
                    <a:extLst>
                      <a:ext uri="{FF2B5EF4-FFF2-40B4-BE49-F238E27FC236}">
                        <a16:creationId xmlns:a16="http://schemas.microsoft.com/office/drawing/2014/main" id="{081A306D-22E0-4614-81CB-AC9566F601BB}"/>
                      </a:ext>
                    </a:extLst>
                  </p:cNvPr>
                  <p:cNvSpPr>
                    <a:spLocks noEditPoints="1"/>
                  </p:cNvSpPr>
                  <p:nvPr/>
                </p:nvSpPr>
                <p:spPr bwMode="auto">
                  <a:xfrm>
                    <a:off x="4065" y="2097"/>
                    <a:ext cx="20" cy="12"/>
                  </a:xfrm>
                  <a:custGeom>
                    <a:avLst/>
                    <a:gdLst>
                      <a:gd name="T0" fmla="*/ 15 w 26"/>
                      <a:gd name="T1" fmla="*/ 16 h 16"/>
                      <a:gd name="T2" fmla="*/ 13 w 26"/>
                      <a:gd name="T3" fmla="*/ 16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6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2 h 16"/>
                      <a:gd name="T58" fmla="*/ 19 w 26"/>
                      <a:gd name="T59" fmla="*/ 1 h 16"/>
                      <a:gd name="T60" fmla="*/ 16 w 26"/>
                      <a:gd name="T61" fmla="*/ 1 h 16"/>
                      <a:gd name="T62" fmla="*/ 14 w 26"/>
                      <a:gd name="T63" fmla="*/ 2 h 16"/>
                      <a:gd name="T64" fmla="*/ 5 w 26"/>
                      <a:gd name="T65" fmla="*/ 1 h 16"/>
                      <a:gd name="T66" fmla="*/ 2 w 26"/>
                      <a:gd name="T67" fmla="*/ 2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2"/>
                          <a:pt x="2" y="10"/>
                          <a:pt x="3" y="8"/>
                        </a:cubicBezTo>
                        <a:cubicBezTo>
                          <a:pt x="3" y="8"/>
                          <a:pt x="3" y="7"/>
                          <a:pt x="3" y="7"/>
                        </a:cubicBezTo>
                        <a:cubicBezTo>
                          <a:pt x="3" y="6"/>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4"/>
                          <a:pt x="25" y="5"/>
                          <a:pt x="23" y="6"/>
                        </a:cubicBezTo>
                        <a:cubicBezTo>
                          <a:pt x="23" y="7"/>
                          <a:pt x="22" y="7"/>
                          <a:pt x="22" y="8"/>
                        </a:cubicBezTo>
                        <a:cubicBezTo>
                          <a:pt x="22" y="9"/>
                          <a:pt x="24" y="10"/>
                          <a:pt x="25" y="13"/>
                        </a:cubicBezTo>
                        <a:cubicBezTo>
                          <a:pt x="25" y="14"/>
                          <a:pt x="25" y="14"/>
                          <a:pt x="25" y="14"/>
                        </a:cubicBezTo>
                        <a:cubicBezTo>
                          <a:pt x="25" y="15"/>
                          <a:pt x="25" y="16"/>
                          <a:pt x="24" y="16"/>
                        </a:cubicBezTo>
                        <a:cubicBezTo>
                          <a:pt x="24" y="16"/>
                          <a:pt x="23" y="16"/>
                          <a:pt x="22" y="16"/>
                        </a:cubicBezTo>
                        <a:cubicBezTo>
                          <a:pt x="20" y="16"/>
                          <a:pt x="18" y="16"/>
                          <a:pt x="15" y="16"/>
                        </a:cubicBezTo>
                        <a:close/>
                        <a:moveTo>
                          <a:pt x="15" y="14"/>
                        </a:moveTo>
                        <a:cubicBezTo>
                          <a:pt x="18" y="15"/>
                          <a:pt x="21" y="15"/>
                          <a:pt x="22" y="15"/>
                        </a:cubicBezTo>
                        <a:cubicBezTo>
                          <a:pt x="24" y="15"/>
                          <a:pt x="24" y="15"/>
                          <a:pt x="24" y="14"/>
                        </a:cubicBezTo>
                        <a:cubicBezTo>
                          <a:pt x="24" y="14"/>
                          <a:pt x="24" y="14"/>
                          <a:pt x="24" y="13"/>
                        </a:cubicBezTo>
                        <a:cubicBezTo>
                          <a:pt x="23" y="11"/>
                          <a:pt x="21" y="10"/>
                          <a:pt x="21" y="8"/>
                        </a:cubicBezTo>
                        <a:cubicBezTo>
                          <a:pt x="21" y="7"/>
                          <a:pt x="21" y="6"/>
                          <a:pt x="22" y="5"/>
                        </a:cubicBezTo>
                        <a:cubicBezTo>
                          <a:pt x="24" y="4"/>
                          <a:pt x="25" y="3"/>
                          <a:pt x="25" y="2"/>
                        </a:cubicBezTo>
                        <a:cubicBezTo>
                          <a:pt x="25" y="2"/>
                          <a:pt x="24" y="2"/>
                          <a:pt x="24" y="2"/>
                        </a:cubicBezTo>
                        <a:cubicBezTo>
                          <a:pt x="23" y="2"/>
                          <a:pt x="21" y="1"/>
                          <a:pt x="19" y="1"/>
                        </a:cubicBezTo>
                        <a:cubicBezTo>
                          <a:pt x="18" y="1"/>
                          <a:pt x="17" y="1"/>
                          <a:pt x="16" y="1"/>
                        </a:cubicBezTo>
                        <a:cubicBezTo>
                          <a:pt x="15" y="2"/>
                          <a:pt x="15" y="2"/>
                          <a:pt x="14" y="2"/>
                        </a:cubicBezTo>
                        <a:cubicBezTo>
                          <a:pt x="11" y="2"/>
                          <a:pt x="7" y="1"/>
                          <a:pt x="5" y="1"/>
                        </a:cubicBezTo>
                        <a:cubicBezTo>
                          <a:pt x="4" y="1"/>
                          <a:pt x="3" y="1"/>
                          <a:pt x="2" y="2"/>
                        </a:cubicBezTo>
                        <a:cubicBezTo>
                          <a:pt x="1" y="2"/>
                          <a:pt x="1" y="2"/>
                          <a:pt x="1" y="2"/>
                        </a:cubicBezTo>
                        <a:cubicBezTo>
                          <a:pt x="1" y="2"/>
                          <a:pt x="1" y="2"/>
                          <a:pt x="1" y="2"/>
                        </a:cubicBezTo>
                        <a:cubicBezTo>
                          <a:pt x="1" y="4"/>
                          <a:pt x="4" y="4"/>
                          <a:pt x="4" y="7"/>
                        </a:cubicBezTo>
                        <a:cubicBezTo>
                          <a:pt x="4" y="7"/>
                          <a:pt x="4" y="8"/>
                          <a:pt x="4" y="8"/>
                        </a:cubicBezTo>
                        <a:cubicBezTo>
                          <a:pt x="3" y="11"/>
                          <a:pt x="1" y="13"/>
                          <a:pt x="2" y="14"/>
                        </a:cubicBezTo>
                        <a:cubicBezTo>
                          <a:pt x="2" y="14"/>
                          <a:pt x="2" y="15"/>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3" name="Freeform 6864">
                    <a:extLst>
                      <a:ext uri="{FF2B5EF4-FFF2-40B4-BE49-F238E27FC236}">
                        <a16:creationId xmlns:a16="http://schemas.microsoft.com/office/drawing/2014/main" id="{EA52A595-288B-47B0-AFC4-3DDEC2BE19B1}"/>
                      </a:ext>
                    </a:extLst>
                  </p:cNvPr>
                  <p:cNvSpPr>
                    <a:spLocks noEditPoints="1"/>
                  </p:cNvSpPr>
                  <p:nvPr/>
                </p:nvSpPr>
                <p:spPr bwMode="auto">
                  <a:xfrm>
                    <a:off x="4066" y="2097"/>
                    <a:ext cx="18" cy="11"/>
                  </a:xfrm>
                  <a:custGeom>
                    <a:avLst/>
                    <a:gdLst>
                      <a:gd name="T0" fmla="*/ 5 w 24"/>
                      <a:gd name="T1" fmla="*/ 12 h 14"/>
                      <a:gd name="T2" fmla="*/ 3 w 24"/>
                      <a:gd name="T3" fmla="*/ 10 h 14"/>
                      <a:gd name="T4" fmla="*/ 7 w 24"/>
                      <a:gd name="T5" fmla="*/ 6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1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4 h 14"/>
                      <a:gd name="T50" fmla="*/ 2 w 24"/>
                      <a:gd name="T51" fmla="*/ 14 h 14"/>
                      <a:gd name="T52" fmla="*/ 2 w 24"/>
                      <a:gd name="T53" fmla="*/ 14 h 14"/>
                      <a:gd name="T54" fmla="*/ 10 w 24"/>
                      <a:gd name="T55" fmla="*/ 13 h 14"/>
                      <a:gd name="T56" fmla="*/ 21 w 24"/>
                      <a:gd name="T57" fmla="*/ 14 h 14"/>
                      <a:gd name="T58" fmla="*/ 22 w 24"/>
                      <a:gd name="T59" fmla="*/ 14 h 14"/>
                      <a:gd name="T60" fmla="*/ 23 w 24"/>
                      <a:gd name="T61" fmla="*/ 13 h 14"/>
                      <a:gd name="T62" fmla="*/ 23 w 24"/>
                      <a:gd name="T63" fmla="*/ 12 h 14"/>
                      <a:gd name="T64" fmla="*/ 20 w 24"/>
                      <a:gd name="T65" fmla="*/ 7 h 14"/>
                      <a:gd name="T66" fmla="*/ 21 w 24"/>
                      <a:gd name="T67" fmla="*/ 4 h 14"/>
                      <a:gd name="T68" fmla="*/ 24 w 24"/>
                      <a:gd name="T69" fmla="*/ 1 h 14"/>
                      <a:gd name="T70" fmla="*/ 23 w 24"/>
                      <a:gd name="T71" fmla="*/ 1 h 14"/>
                      <a:gd name="T72" fmla="*/ 20 w 24"/>
                      <a:gd name="T73" fmla="*/ 0 h 14"/>
                      <a:gd name="T74" fmla="*/ 17 w 24"/>
                      <a:gd name="T75" fmla="*/ 1 h 14"/>
                      <a:gd name="T76" fmla="*/ 14 w 24"/>
                      <a:gd name="T77" fmla="*/ 1 h 14"/>
                      <a:gd name="T78" fmla="*/ 13 w 24"/>
                      <a:gd name="T79" fmla="*/ 1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2"/>
                          <a:pt x="3" y="10"/>
                        </a:cubicBezTo>
                        <a:cubicBezTo>
                          <a:pt x="3" y="7"/>
                          <a:pt x="10" y="6"/>
                          <a:pt x="7" y="6"/>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8"/>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1"/>
                        </a:cubicBezTo>
                        <a:cubicBezTo>
                          <a:pt x="0" y="1"/>
                          <a:pt x="0" y="1"/>
                          <a:pt x="0" y="1"/>
                        </a:cubicBezTo>
                        <a:cubicBezTo>
                          <a:pt x="0" y="1"/>
                          <a:pt x="0" y="1"/>
                          <a:pt x="0" y="1"/>
                        </a:cubicBezTo>
                        <a:cubicBezTo>
                          <a:pt x="0" y="3"/>
                          <a:pt x="3" y="3"/>
                          <a:pt x="3" y="6"/>
                        </a:cubicBezTo>
                        <a:cubicBezTo>
                          <a:pt x="3" y="6"/>
                          <a:pt x="3" y="7"/>
                          <a:pt x="3" y="7"/>
                        </a:cubicBezTo>
                        <a:cubicBezTo>
                          <a:pt x="2" y="10"/>
                          <a:pt x="0" y="12"/>
                          <a:pt x="1" y="13"/>
                        </a:cubicBezTo>
                        <a:cubicBezTo>
                          <a:pt x="1" y="13"/>
                          <a:pt x="1" y="14"/>
                          <a:pt x="1" y="14"/>
                        </a:cubicBezTo>
                        <a:cubicBezTo>
                          <a:pt x="2" y="14"/>
                          <a:pt x="2" y="14"/>
                          <a:pt x="2" y="14"/>
                        </a:cubicBezTo>
                        <a:cubicBezTo>
                          <a:pt x="2" y="14"/>
                          <a:pt x="2" y="14"/>
                          <a:pt x="2" y="14"/>
                        </a:cubicBezTo>
                        <a:cubicBezTo>
                          <a:pt x="3" y="13"/>
                          <a:pt x="6" y="13"/>
                          <a:pt x="10" y="13"/>
                        </a:cubicBezTo>
                        <a:cubicBezTo>
                          <a:pt x="14" y="13"/>
                          <a:pt x="20" y="13"/>
                          <a:pt x="21" y="14"/>
                        </a:cubicBezTo>
                        <a:cubicBezTo>
                          <a:pt x="22" y="14"/>
                          <a:pt x="22" y="14"/>
                          <a:pt x="22" y="14"/>
                        </a:cubicBezTo>
                        <a:cubicBezTo>
                          <a:pt x="23" y="14"/>
                          <a:pt x="23" y="14"/>
                          <a:pt x="23" y="13"/>
                        </a:cubicBezTo>
                        <a:cubicBezTo>
                          <a:pt x="23" y="13"/>
                          <a:pt x="23" y="13"/>
                          <a:pt x="23" y="12"/>
                        </a:cubicBezTo>
                        <a:cubicBezTo>
                          <a:pt x="22" y="10"/>
                          <a:pt x="20" y="9"/>
                          <a:pt x="20" y="7"/>
                        </a:cubicBezTo>
                        <a:cubicBezTo>
                          <a:pt x="20" y="6"/>
                          <a:pt x="20" y="5"/>
                          <a:pt x="21" y="4"/>
                        </a:cubicBezTo>
                        <a:cubicBezTo>
                          <a:pt x="23" y="3"/>
                          <a:pt x="24" y="2"/>
                          <a:pt x="24" y="1"/>
                        </a:cubicBezTo>
                        <a:cubicBezTo>
                          <a:pt x="24" y="1"/>
                          <a:pt x="23" y="1"/>
                          <a:pt x="23" y="1"/>
                        </a:cubicBezTo>
                        <a:cubicBezTo>
                          <a:pt x="22" y="1"/>
                          <a:pt x="21" y="1"/>
                          <a:pt x="20" y="0"/>
                        </a:cubicBezTo>
                        <a:cubicBezTo>
                          <a:pt x="20" y="1"/>
                          <a:pt x="18" y="1"/>
                          <a:pt x="17" y="1"/>
                        </a:cubicBezTo>
                        <a:cubicBezTo>
                          <a:pt x="16" y="1"/>
                          <a:pt x="15" y="1"/>
                          <a:pt x="14" y="1"/>
                        </a:cubicBezTo>
                        <a:cubicBezTo>
                          <a:pt x="14" y="1"/>
                          <a:pt x="13" y="1"/>
                          <a:pt x="13" y="1"/>
                        </a:cubicBezTo>
                        <a:cubicBezTo>
                          <a:pt x="10" y="1"/>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4" name="Freeform 6865">
                    <a:extLst>
                      <a:ext uri="{FF2B5EF4-FFF2-40B4-BE49-F238E27FC236}">
                        <a16:creationId xmlns:a16="http://schemas.microsoft.com/office/drawing/2014/main" id="{FC9A2E38-0C43-40E4-8810-6B5880D97088}"/>
                      </a:ext>
                    </a:extLst>
                  </p:cNvPr>
                  <p:cNvSpPr>
                    <a:spLocks noEditPoints="1"/>
                  </p:cNvSpPr>
                  <p:nvPr/>
                </p:nvSpPr>
                <p:spPr bwMode="auto">
                  <a:xfrm>
                    <a:off x="4065" y="2097"/>
                    <a:ext cx="20" cy="12"/>
                  </a:xfrm>
                  <a:custGeom>
                    <a:avLst/>
                    <a:gdLst>
                      <a:gd name="T0" fmla="*/ 24 w 27"/>
                      <a:gd name="T1" fmla="*/ 0 h 15"/>
                      <a:gd name="T2" fmla="*/ 23 w 27"/>
                      <a:gd name="T3" fmla="*/ 0 h 15"/>
                      <a:gd name="T4" fmla="*/ 22 w 27"/>
                      <a:gd name="T5" fmla="*/ 0 h 15"/>
                      <a:gd name="T6" fmla="*/ 25 w 27"/>
                      <a:gd name="T7" fmla="*/ 1 h 15"/>
                      <a:gd name="T8" fmla="*/ 26 w 27"/>
                      <a:gd name="T9" fmla="*/ 1 h 15"/>
                      <a:gd name="T10" fmla="*/ 23 w 27"/>
                      <a:gd name="T11" fmla="*/ 4 h 15"/>
                      <a:gd name="T12" fmla="*/ 22 w 27"/>
                      <a:gd name="T13" fmla="*/ 7 h 15"/>
                      <a:gd name="T14" fmla="*/ 25 w 27"/>
                      <a:gd name="T15" fmla="*/ 12 h 15"/>
                      <a:gd name="T16" fmla="*/ 25 w 27"/>
                      <a:gd name="T17" fmla="*/ 13 h 15"/>
                      <a:gd name="T18" fmla="*/ 24 w 27"/>
                      <a:gd name="T19" fmla="*/ 14 h 15"/>
                      <a:gd name="T20" fmla="*/ 24 w 27"/>
                      <a:gd name="T21" fmla="*/ 15 h 15"/>
                      <a:gd name="T22" fmla="*/ 25 w 27"/>
                      <a:gd name="T23" fmla="*/ 12 h 15"/>
                      <a:gd name="T24" fmla="*/ 24 w 27"/>
                      <a:gd name="T25" fmla="*/ 5 h 15"/>
                      <a:gd name="T26" fmla="*/ 24 w 27"/>
                      <a:gd name="T27" fmla="*/ 0 h 15"/>
                      <a:gd name="T28" fmla="*/ 3 w 27"/>
                      <a:gd name="T29" fmla="*/ 0 h 15"/>
                      <a:gd name="T30" fmla="*/ 2 w 27"/>
                      <a:gd name="T31" fmla="*/ 1 h 15"/>
                      <a:gd name="T32" fmla="*/ 4 w 27"/>
                      <a:gd name="T33" fmla="*/ 7 h 15"/>
                      <a:gd name="T34" fmla="*/ 3 w 27"/>
                      <a:gd name="T35" fmla="*/ 14 h 15"/>
                      <a:gd name="T36" fmla="*/ 3 w 27"/>
                      <a:gd name="T37" fmla="*/ 14 h 15"/>
                      <a:gd name="T38" fmla="*/ 4 w 27"/>
                      <a:gd name="T39" fmla="*/ 14 h 15"/>
                      <a:gd name="T40" fmla="*/ 3 w 27"/>
                      <a:gd name="T41" fmla="*/ 14 h 15"/>
                      <a:gd name="T42" fmla="*/ 3 w 27"/>
                      <a:gd name="T43" fmla="*/ 13 h 15"/>
                      <a:gd name="T44" fmla="*/ 5 w 27"/>
                      <a:gd name="T45" fmla="*/ 7 h 15"/>
                      <a:gd name="T46" fmla="*/ 5 w 27"/>
                      <a:gd name="T47" fmla="*/ 6 h 15"/>
                      <a:gd name="T48" fmla="*/ 2 w 27"/>
                      <a:gd name="T49" fmla="*/ 1 h 15"/>
                      <a:gd name="T50" fmla="*/ 2 w 27"/>
                      <a:gd name="T51" fmla="*/ 1 h 15"/>
                      <a:gd name="T52" fmla="*/ 3 w 27"/>
                      <a:gd name="T53" fmla="*/ 1 h 15"/>
                      <a:gd name="T54" fmla="*/ 6 w 27"/>
                      <a:gd name="T55" fmla="*/ 0 h 15"/>
                      <a:gd name="T56" fmla="*/ 15 w 27"/>
                      <a:gd name="T57" fmla="*/ 1 h 15"/>
                      <a:gd name="T58" fmla="*/ 16 w 27"/>
                      <a:gd name="T59" fmla="*/ 1 h 15"/>
                      <a:gd name="T60" fmla="*/ 4 w 27"/>
                      <a:gd name="T61" fmla="*/ 0 h 15"/>
                      <a:gd name="T62" fmla="*/ 3 w 27"/>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15">
                        <a:moveTo>
                          <a:pt x="24" y="0"/>
                        </a:moveTo>
                        <a:cubicBezTo>
                          <a:pt x="23" y="0"/>
                          <a:pt x="23" y="0"/>
                          <a:pt x="23" y="0"/>
                        </a:cubicBezTo>
                        <a:cubicBezTo>
                          <a:pt x="23" y="0"/>
                          <a:pt x="23" y="0"/>
                          <a:pt x="22" y="0"/>
                        </a:cubicBezTo>
                        <a:cubicBezTo>
                          <a:pt x="23" y="1"/>
                          <a:pt x="24" y="1"/>
                          <a:pt x="25" y="1"/>
                        </a:cubicBezTo>
                        <a:cubicBezTo>
                          <a:pt x="25" y="1"/>
                          <a:pt x="26" y="1"/>
                          <a:pt x="26" y="1"/>
                        </a:cubicBezTo>
                        <a:cubicBezTo>
                          <a:pt x="26" y="2"/>
                          <a:pt x="25" y="3"/>
                          <a:pt x="23" y="4"/>
                        </a:cubicBezTo>
                        <a:cubicBezTo>
                          <a:pt x="22" y="5"/>
                          <a:pt x="22" y="6"/>
                          <a:pt x="22" y="7"/>
                        </a:cubicBezTo>
                        <a:cubicBezTo>
                          <a:pt x="22" y="9"/>
                          <a:pt x="24" y="10"/>
                          <a:pt x="25" y="12"/>
                        </a:cubicBezTo>
                        <a:cubicBezTo>
                          <a:pt x="25" y="13"/>
                          <a:pt x="25" y="13"/>
                          <a:pt x="25" y="13"/>
                        </a:cubicBezTo>
                        <a:cubicBezTo>
                          <a:pt x="25" y="14"/>
                          <a:pt x="25" y="14"/>
                          <a:pt x="24" y="14"/>
                        </a:cubicBezTo>
                        <a:cubicBezTo>
                          <a:pt x="24" y="15"/>
                          <a:pt x="24" y="15"/>
                          <a:pt x="24" y="15"/>
                        </a:cubicBezTo>
                        <a:cubicBezTo>
                          <a:pt x="25" y="14"/>
                          <a:pt x="26" y="14"/>
                          <a:pt x="25" y="12"/>
                        </a:cubicBezTo>
                        <a:cubicBezTo>
                          <a:pt x="24" y="8"/>
                          <a:pt x="21" y="7"/>
                          <a:pt x="24" y="5"/>
                        </a:cubicBezTo>
                        <a:cubicBezTo>
                          <a:pt x="27" y="2"/>
                          <a:pt x="27" y="1"/>
                          <a:pt x="24" y="0"/>
                        </a:cubicBezTo>
                        <a:close/>
                        <a:moveTo>
                          <a:pt x="3" y="0"/>
                        </a:moveTo>
                        <a:cubicBezTo>
                          <a:pt x="2" y="0"/>
                          <a:pt x="2" y="0"/>
                          <a:pt x="2" y="1"/>
                        </a:cubicBezTo>
                        <a:cubicBezTo>
                          <a:pt x="2" y="4"/>
                          <a:pt x="6" y="4"/>
                          <a:pt x="4" y="7"/>
                        </a:cubicBezTo>
                        <a:cubicBezTo>
                          <a:pt x="3" y="10"/>
                          <a:pt x="0" y="13"/>
                          <a:pt x="3" y="14"/>
                        </a:cubicBezTo>
                        <a:cubicBezTo>
                          <a:pt x="3" y="14"/>
                          <a:pt x="3" y="14"/>
                          <a:pt x="3" y="14"/>
                        </a:cubicBezTo>
                        <a:cubicBezTo>
                          <a:pt x="4" y="14"/>
                          <a:pt x="4" y="14"/>
                          <a:pt x="4" y="14"/>
                        </a:cubicBezTo>
                        <a:cubicBezTo>
                          <a:pt x="3" y="14"/>
                          <a:pt x="3" y="14"/>
                          <a:pt x="3" y="14"/>
                        </a:cubicBezTo>
                        <a:cubicBezTo>
                          <a:pt x="3" y="14"/>
                          <a:pt x="3" y="13"/>
                          <a:pt x="3" y="13"/>
                        </a:cubicBezTo>
                        <a:cubicBezTo>
                          <a:pt x="2" y="12"/>
                          <a:pt x="4" y="10"/>
                          <a:pt x="5" y="7"/>
                        </a:cubicBezTo>
                        <a:cubicBezTo>
                          <a:pt x="5" y="7"/>
                          <a:pt x="5" y="6"/>
                          <a:pt x="5" y="6"/>
                        </a:cubicBezTo>
                        <a:cubicBezTo>
                          <a:pt x="5" y="3"/>
                          <a:pt x="2" y="3"/>
                          <a:pt x="2" y="1"/>
                        </a:cubicBezTo>
                        <a:cubicBezTo>
                          <a:pt x="2" y="1"/>
                          <a:pt x="2" y="1"/>
                          <a:pt x="2" y="1"/>
                        </a:cubicBezTo>
                        <a:cubicBezTo>
                          <a:pt x="2" y="1"/>
                          <a:pt x="2" y="1"/>
                          <a:pt x="3" y="1"/>
                        </a:cubicBezTo>
                        <a:cubicBezTo>
                          <a:pt x="4" y="0"/>
                          <a:pt x="5" y="0"/>
                          <a:pt x="6" y="0"/>
                        </a:cubicBezTo>
                        <a:cubicBezTo>
                          <a:pt x="8" y="0"/>
                          <a:pt x="12" y="1"/>
                          <a:pt x="15" y="1"/>
                        </a:cubicBezTo>
                        <a:cubicBezTo>
                          <a:pt x="15" y="1"/>
                          <a:pt x="16" y="1"/>
                          <a:pt x="16" y="1"/>
                        </a:cubicBezTo>
                        <a:cubicBezTo>
                          <a:pt x="11" y="0"/>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5" name="Freeform 6866">
                    <a:extLst>
                      <a:ext uri="{FF2B5EF4-FFF2-40B4-BE49-F238E27FC236}">
                        <a16:creationId xmlns:a16="http://schemas.microsoft.com/office/drawing/2014/main" id="{AFA76F2D-5933-4946-9D5F-4B23046E12B0}"/>
                      </a:ext>
                    </a:extLst>
                  </p:cNvPr>
                  <p:cNvSpPr/>
                  <p:nvPr/>
                </p:nvSpPr>
                <p:spPr bwMode="auto">
                  <a:xfrm>
                    <a:off x="4069" y="2099"/>
                    <a:ext cx="11" cy="7"/>
                  </a:xfrm>
                  <a:custGeom>
                    <a:avLst/>
                    <a:gdLst>
                      <a:gd name="T0" fmla="*/ 12 w 15"/>
                      <a:gd name="T1" fmla="*/ 7 h 10"/>
                      <a:gd name="T2" fmla="*/ 10 w 15"/>
                      <a:gd name="T3" fmla="*/ 5 h 10"/>
                      <a:gd name="T4" fmla="*/ 11 w 15"/>
                      <a:gd name="T5" fmla="*/ 3 h 10"/>
                      <a:gd name="T6" fmla="*/ 12 w 15"/>
                      <a:gd name="T7" fmla="*/ 2 h 10"/>
                      <a:gd name="T8" fmla="*/ 12 w 15"/>
                      <a:gd name="T9" fmla="*/ 2 h 10"/>
                      <a:gd name="T10" fmla="*/ 12 w 15"/>
                      <a:gd name="T11" fmla="*/ 1 h 10"/>
                      <a:gd name="T12" fmla="*/ 7 w 15"/>
                      <a:gd name="T13" fmla="*/ 1 h 10"/>
                      <a:gd name="T14" fmla="*/ 5 w 15"/>
                      <a:gd name="T15" fmla="*/ 1 h 10"/>
                      <a:gd name="T16" fmla="*/ 3 w 15"/>
                      <a:gd name="T17" fmla="*/ 1 h 10"/>
                      <a:gd name="T18" fmla="*/ 2 w 15"/>
                      <a:gd name="T19" fmla="*/ 1 h 10"/>
                      <a:gd name="T20" fmla="*/ 3 w 15"/>
                      <a:gd name="T21" fmla="*/ 2 h 10"/>
                      <a:gd name="T22" fmla="*/ 6 w 15"/>
                      <a:gd name="T23" fmla="*/ 5 h 10"/>
                      <a:gd name="T24" fmla="*/ 6 w 15"/>
                      <a:gd name="T25" fmla="*/ 6 h 10"/>
                      <a:gd name="T26" fmla="*/ 4 w 15"/>
                      <a:gd name="T27" fmla="*/ 6 h 10"/>
                      <a:gd name="T28" fmla="*/ 2 w 15"/>
                      <a:gd name="T29" fmla="*/ 7 h 10"/>
                      <a:gd name="T30" fmla="*/ 2 w 15"/>
                      <a:gd name="T31" fmla="*/ 9 h 10"/>
                      <a:gd name="T32" fmla="*/ 9 w 15"/>
                      <a:gd name="T33" fmla="*/ 9 h 10"/>
                      <a:gd name="T34" fmla="*/ 15 w 15"/>
                      <a:gd name="T35" fmla="*/ 9 h 10"/>
                      <a:gd name="T36" fmla="*/ 13 w 15"/>
                      <a:gd name="T37" fmla="*/ 7 h 10"/>
                      <a:gd name="T38" fmla="*/ 12 w 15"/>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7"/>
                        </a:moveTo>
                        <a:cubicBezTo>
                          <a:pt x="11" y="6"/>
                          <a:pt x="11" y="6"/>
                          <a:pt x="10" y="5"/>
                        </a:cubicBezTo>
                        <a:cubicBezTo>
                          <a:pt x="9" y="4"/>
                          <a:pt x="10" y="3"/>
                          <a:pt x="11" y="3"/>
                        </a:cubicBezTo>
                        <a:cubicBezTo>
                          <a:pt x="12" y="2"/>
                          <a:pt x="12" y="2"/>
                          <a:pt x="12" y="2"/>
                        </a:cubicBezTo>
                        <a:cubicBezTo>
                          <a:pt x="12" y="2"/>
                          <a:pt x="12" y="2"/>
                          <a:pt x="12" y="2"/>
                        </a:cubicBezTo>
                        <a:cubicBezTo>
                          <a:pt x="13" y="1"/>
                          <a:pt x="12" y="1"/>
                          <a:pt x="12" y="1"/>
                        </a:cubicBezTo>
                        <a:cubicBezTo>
                          <a:pt x="10" y="0"/>
                          <a:pt x="9" y="0"/>
                          <a:pt x="7" y="1"/>
                        </a:cubicBezTo>
                        <a:cubicBezTo>
                          <a:pt x="6" y="1"/>
                          <a:pt x="6" y="1"/>
                          <a:pt x="5" y="1"/>
                        </a:cubicBezTo>
                        <a:cubicBezTo>
                          <a:pt x="4" y="1"/>
                          <a:pt x="3" y="1"/>
                          <a:pt x="3" y="1"/>
                        </a:cubicBezTo>
                        <a:cubicBezTo>
                          <a:pt x="2" y="1"/>
                          <a:pt x="2" y="1"/>
                          <a:pt x="2" y="1"/>
                        </a:cubicBezTo>
                        <a:cubicBezTo>
                          <a:pt x="2" y="2"/>
                          <a:pt x="3" y="2"/>
                          <a:pt x="3" y="2"/>
                        </a:cubicBezTo>
                        <a:cubicBezTo>
                          <a:pt x="5" y="2"/>
                          <a:pt x="6" y="3"/>
                          <a:pt x="6" y="5"/>
                        </a:cubicBezTo>
                        <a:cubicBezTo>
                          <a:pt x="6" y="5"/>
                          <a:pt x="6" y="6"/>
                          <a:pt x="6" y="6"/>
                        </a:cubicBezTo>
                        <a:cubicBezTo>
                          <a:pt x="5" y="7"/>
                          <a:pt x="4" y="6"/>
                          <a:pt x="4" y="6"/>
                        </a:cubicBezTo>
                        <a:cubicBezTo>
                          <a:pt x="3" y="6"/>
                          <a:pt x="2" y="6"/>
                          <a:pt x="2" y="7"/>
                        </a:cubicBezTo>
                        <a:cubicBezTo>
                          <a:pt x="0" y="8"/>
                          <a:pt x="2" y="9"/>
                          <a:pt x="2" y="9"/>
                        </a:cubicBezTo>
                        <a:cubicBezTo>
                          <a:pt x="4" y="9"/>
                          <a:pt x="6" y="9"/>
                          <a:pt x="9" y="9"/>
                        </a:cubicBezTo>
                        <a:cubicBezTo>
                          <a:pt x="12" y="9"/>
                          <a:pt x="15" y="10"/>
                          <a:pt x="15" y="9"/>
                        </a:cubicBezTo>
                        <a:cubicBezTo>
                          <a:pt x="15" y="8"/>
                          <a:pt x="14" y="7"/>
                          <a:pt x="13" y="7"/>
                        </a:cubicBezTo>
                        <a:lnTo>
                          <a:pt x="12" y="7"/>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6" name="Freeform 6867">
                    <a:extLst>
                      <a:ext uri="{FF2B5EF4-FFF2-40B4-BE49-F238E27FC236}">
                        <a16:creationId xmlns:a16="http://schemas.microsoft.com/office/drawing/2014/main" id="{0EA374AA-A587-4F92-9D72-9EE4A97012B9}"/>
                      </a:ext>
                    </a:extLst>
                  </p:cNvPr>
                  <p:cNvSpPr/>
                  <p:nvPr/>
                </p:nvSpPr>
                <p:spPr bwMode="auto">
                  <a:xfrm>
                    <a:off x="4066" y="2094"/>
                    <a:ext cx="17" cy="4"/>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7" name="Freeform 6868">
                    <a:extLst>
                      <a:ext uri="{FF2B5EF4-FFF2-40B4-BE49-F238E27FC236}">
                        <a16:creationId xmlns:a16="http://schemas.microsoft.com/office/drawing/2014/main" id="{62312C30-9ED6-4747-8D68-12BDD7EAEF78}"/>
                      </a:ext>
                    </a:extLst>
                  </p:cNvPr>
                  <p:cNvSpPr/>
                  <p:nvPr/>
                </p:nvSpPr>
                <p:spPr bwMode="auto">
                  <a:xfrm>
                    <a:off x="4067" y="2094"/>
                    <a:ext cx="16" cy="4"/>
                  </a:xfrm>
                  <a:custGeom>
                    <a:avLst/>
                    <a:gdLst>
                      <a:gd name="T0" fmla="*/ 1 w 22"/>
                      <a:gd name="T1" fmla="*/ 4 h 5"/>
                      <a:gd name="T2" fmla="*/ 1 w 22"/>
                      <a:gd name="T3" fmla="*/ 4 h 5"/>
                      <a:gd name="T4" fmla="*/ 1 w 22"/>
                      <a:gd name="T5" fmla="*/ 3 h 5"/>
                      <a:gd name="T6" fmla="*/ 16 w 22"/>
                      <a:gd name="T7" fmla="*/ 4 h 5"/>
                      <a:gd name="T8" fmla="*/ 20 w 22"/>
                      <a:gd name="T9" fmla="*/ 4 h 5"/>
                      <a:gd name="T10" fmla="*/ 21 w 22"/>
                      <a:gd name="T11" fmla="*/ 3 h 5"/>
                      <a:gd name="T12" fmla="*/ 20 w 22"/>
                      <a:gd name="T13" fmla="*/ 1 h 5"/>
                      <a:gd name="T14" fmla="*/ 9 w 22"/>
                      <a:gd name="T15" fmla="*/ 1 h 5"/>
                      <a:gd name="T16" fmla="*/ 1 w 22"/>
                      <a:gd name="T17" fmla="*/ 1 h 5"/>
                      <a:gd name="T18" fmla="*/ 0 w 22"/>
                      <a:gd name="T19" fmla="*/ 3 h 5"/>
                      <a:gd name="T20" fmla="*/ 1 w 22"/>
                      <a:gd name="T21" fmla="*/ 3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4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3"/>
                          <a:pt x="1" y="3"/>
                          <a:pt x="1" y="3"/>
                        </a:cubicBezTo>
                        <a:cubicBezTo>
                          <a:pt x="2" y="4"/>
                          <a:pt x="11" y="4"/>
                          <a:pt x="16" y="4"/>
                        </a:cubicBezTo>
                        <a:cubicBezTo>
                          <a:pt x="18" y="4"/>
                          <a:pt x="20" y="4"/>
                          <a:pt x="20" y="4"/>
                        </a:cubicBezTo>
                        <a:cubicBezTo>
                          <a:pt x="21" y="4"/>
                          <a:pt x="21" y="3"/>
                          <a:pt x="21" y="3"/>
                        </a:cubicBezTo>
                        <a:cubicBezTo>
                          <a:pt x="21" y="2"/>
                          <a:pt x="21" y="2"/>
                          <a:pt x="20" y="1"/>
                        </a:cubicBezTo>
                        <a:cubicBezTo>
                          <a:pt x="19" y="1"/>
                          <a:pt x="13" y="1"/>
                          <a:pt x="9" y="1"/>
                        </a:cubicBezTo>
                        <a:cubicBezTo>
                          <a:pt x="5" y="1"/>
                          <a:pt x="2" y="1"/>
                          <a:pt x="1" y="1"/>
                        </a:cubicBezTo>
                        <a:cubicBezTo>
                          <a:pt x="0" y="2"/>
                          <a:pt x="0" y="2"/>
                          <a:pt x="0" y="3"/>
                        </a:cubicBezTo>
                        <a:cubicBezTo>
                          <a:pt x="0" y="3"/>
                          <a:pt x="1" y="3"/>
                          <a:pt x="1" y="3"/>
                        </a:cubicBezTo>
                        <a:cubicBezTo>
                          <a:pt x="1" y="4"/>
                          <a:pt x="1" y="4"/>
                          <a:pt x="1" y="4"/>
                        </a:cubicBezTo>
                        <a:cubicBezTo>
                          <a:pt x="1" y="4"/>
                          <a:pt x="1" y="4"/>
                          <a:pt x="1" y="4"/>
                        </a:cubicBezTo>
                        <a:cubicBezTo>
                          <a:pt x="0" y="4"/>
                          <a:pt x="0" y="3"/>
                          <a:pt x="0" y="3"/>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8" name="Freeform 6869">
                    <a:extLst>
                      <a:ext uri="{FF2B5EF4-FFF2-40B4-BE49-F238E27FC236}">
                        <a16:creationId xmlns:a16="http://schemas.microsoft.com/office/drawing/2014/main" id="{14204664-9D62-45C7-8D19-46E6A34AA9AF}"/>
                      </a:ext>
                    </a:extLst>
                  </p:cNvPr>
                  <p:cNvSpPr>
                    <a:spLocks noEditPoints="1"/>
                  </p:cNvSpPr>
                  <p:nvPr/>
                </p:nvSpPr>
                <p:spPr bwMode="auto">
                  <a:xfrm>
                    <a:off x="4067" y="2095"/>
                    <a:ext cx="16" cy="2"/>
                  </a:xfrm>
                  <a:custGeom>
                    <a:avLst/>
                    <a:gdLst>
                      <a:gd name="T0" fmla="*/ 6 w 21"/>
                      <a:gd name="T1" fmla="*/ 2 h 3"/>
                      <a:gd name="T2" fmla="*/ 2 w 21"/>
                      <a:gd name="T3" fmla="*/ 2 h 3"/>
                      <a:gd name="T4" fmla="*/ 4 w 21"/>
                      <a:gd name="T5" fmla="*/ 0 h 3"/>
                      <a:gd name="T6" fmla="*/ 5 w 21"/>
                      <a:gd name="T7" fmla="*/ 0 h 3"/>
                      <a:gd name="T8" fmla="*/ 13 w 21"/>
                      <a:gd name="T9" fmla="*/ 0 h 3"/>
                      <a:gd name="T10" fmla="*/ 20 w 21"/>
                      <a:gd name="T11" fmla="*/ 1 h 3"/>
                      <a:gd name="T12" fmla="*/ 18 w 21"/>
                      <a:gd name="T13" fmla="*/ 2 h 3"/>
                      <a:gd name="T14" fmla="*/ 13 w 21"/>
                      <a:gd name="T15" fmla="*/ 2 h 3"/>
                      <a:gd name="T16" fmla="*/ 13 w 21"/>
                      <a:gd name="T17" fmla="*/ 2 h 3"/>
                      <a:gd name="T18" fmla="*/ 9 w 21"/>
                      <a:gd name="T19" fmla="*/ 2 h 3"/>
                      <a:gd name="T20" fmla="*/ 6 w 21"/>
                      <a:gd name="T21" fmla="*/ 2 h 3"/>
                      <a:gd name="T22" fmla="*/ 8 w 21"/>
                      <a:gd name="T23" fmla="*/ 0 h 3"/>
                      <a:gd name="T24" fmla="*/ 1 w 21"/>
                      <a:gd name="T25" fmla="*/ 0 h 3"/>
                      <a:gd name="T26" fmla="*/ 0 w 21"/>
                      <a:gd name="T27" fmla="*/ 2 h 3"/>
                      <a:gd name="T28" fmla="*/ 1 w 21"/>
                      <a:gd name="T29" fmla="*/ 2 h 3"/>
                      <a:gd name="T30" fmla="*/ 16 w 21"/>
                      <a:gd name="T31" fmla="*/ 3 h 3"/>
                      <a:gd name="T32" fmla="*/ 16 w 21"/>
                      <a:gd name="T33" fmla="*/ 3 h 3"/>
                      <a:gd name="T34" fmla="*/ 20 w 21"/>
                      <a:gd name="T35" fmla="*/ 3 h 3"/>
                      <a:gd name="T36" fmla="*/ 21 w 21"/>
                      <a:gd name="T37" fmla="*/ 2 h 3"/>
                      <a:gd name="T38" fmla="*/ 20 w 21"/>
                      <a:gd name="T39" fmla="*/ 0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2"/>
                        </a:moveTo>
                        <a:cubicBezTo>
                          <a:pt x="4" y="2"/>
                          <a:pt x="3" y="2"/>
                          <a:pt x="2" y="2"/>
                        </a:cubicBezTo>
                        <a:cubicBezTo>
                          <a:pt x="2" y="2"/>
                          <a:pt x="1" y="0"/>
                          <a:pt x="4" y="0"/>
                        </a:cubicBezTo>
                        <a:cubicBezTo>
                          <a:pt x="4" y="0"/>
                          <a:pt x="5" y="0"/>
                          <a:pt x="5" y="0"/>
                        </a:cubicBezTo>
                        <a:cubicBezTo>
                          <a:pt x="7" y="0"/>
                          <a:pt x="9" y="0"/>
                          <a:pt x="13" y="0"/>
                        </a:cubicBezTo>
                        <a:cubicBezTo>
                          <a:pt x="16" y="0"/>
                          <a:pt x="19" y="0"/>
                          <a:pt x="20" y="1"/>
                        </a:cubicBezTo>
                        <a:cubicBezTo>
                          <a:pt x="20" y="2"/>
                          <a:pt x="20" y="2"/>
                          <a:pt x="18" y="2"/>
                        </a:cubicBezTo>
                        <a:cubicBezTo>
                          <a:pt x="17" y="2"/>
                          <a:pt x="16" y="2"/>
                          <a:pt x="13" y="2"/>
                        </a:cubicBezTo>
                        <a:cubicBezTo>
                          <a:pt x="13" y="2"/>
                          <a:pt x="13" y="2"/>
                          <a:pt x="13" y="2"/>
                        </a:cubicBezTo>
                        <a:cubicBezTo>
                          <a:pt x="11" y="2"/>
                          <a:pt x="10" y="2"/>
                          <a:pt x="9" y="2"/>
                        </a:cubicBezTo>
                        <a:cubicBezTo>
                          <a:pt x="8" y="2"/>
                          <a:pt x="7" y="2"/>
                          <a:pt x="6" y="2"/>
                        </a:cubicBezTo>
                        <a:close/>
                        <a:moveTo>
                          <a:pt x="8" y="0"/>
                        </a:moveTo>
                        <a:cubicBezTo>
                          <a:pt x="5" y="0"/>
                          <a:pt x="2" y="0"/>
                          <a:pt x="1" y="0"/>
                        </a:cubicBezTo>
                        <a:cubicBezTo>
                          <a:pt x="0" y="1"/>
                          <a:pt x="0" y="1"/>
                          <a:pt x="0" y="2"/>
                        </a:cubicBezTo>
                        <a:cubicBezTo>
                          <a:pt x="0" y="2"/>
                          <a:pt x="1" y="2"/>
                          <a:pt x="1" y="2"/>
                        </a:cubicBezTo>
                        <a:cubicBezTo>
                          <a:pt x="2" y="3"/>
                          <a:pt x="11" y="3"/>
                          <a:pt x="16" y="3"/>
                        </a:cubicBezTo>
                        <a:cubicBezTo>
                          <a:pt x="16" y="3"/>
                          <a:pt x="16" y="3"/>
                          <a:pt x="16" y="3"/>
                        </a:cubicBezTo>
                        <a:cubicBezTo>
                          <a:pt x="18" y="3"/>
                          <a:pt x="20" y="3"/>
                          <a:pt x="20" y="3"/>
                        </a:cubicBezTo>
                        <a:cubicBezTo>
                          <a:pt x="21" y="3"/>
                          <a:pt x="21" y="2"/>
                          <a:pt x="21" y="2"/>
                        </a:cubicBezTo>
                        <a:cubicBezTo>
                          <a:pt x="21" y="1"/>
                          <a:pt x="21" y="1"/>
                          <a:pt x="20" y="0"/>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9" name="Freeform 6870">
                    <a:extLst>
                      <a:ext uri="{FF2B5EF4-FFF2-40B4-BE49-F238E27FC236}">
                        <a16:creationId xmlns:a16="http://schemas.microsoft.com/office/drawing/2014/main" id="{88A91F8B-6171-4F24-BF58-A058C538202A}"/>
                      </a:ext>
                    </a:extLst>
                  </p:cNvPr>
                  <p:cNvSpPr>
                    <a:spLocks noEditPoints="1"/>
                  </p:cNvSpPr>
                  <p:nvPr/>
                </p:nvSpPr>
                <p:spPr bwMode="auto">
                  <a:xfrm>
                    <a:off x="4066" y="2094"/>
                    <a:ext cx="17" cy="3"/>
                  </a:xfrm>
                  <a:custGeom>
                    <a:avLst/>
                    <a:gdLst>
                      <a:gd name="T0" fmla="*/ 2 w 23"/>
                      <a:gd name="T1" fmla="*/ 3 h 4"/>
                      <a:gd name="T2" fmla="*/ 1 w 23"/>
                      <a:gd name="T3" fmla="*/ 3 h 4"/>
                      <a:gd name="T4" fmla="*/ 2 w 23"/>
                      <a:gd name="T5" fmla="*/ 1 h 4"/>
                      <a:gd name="T6" fmla="*/ 9 w 23"/>
                      <a:gd name="T7" fmla="*/ 1 h 4"/>
                      <a:gd name="T8" fmla="*/ 10 w 23"/>
                      <a:gd name="T9" fmla="*/ 1 h 4"/>
                      <a:gd name="T10" fmla="*/ 10 w 23"/>
                      <a:gd name="T11" fmla="*/ 1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3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3"/>
                        </a:cubicBezTo>
                        <a:cubicBezTo>
                          <a:pt x="1" y="2"/>
                          <a:pt x="1" y="2"/>
                          <a:pt x="2" y="1"/>
                        </a:cubicBezTo>
                        <a:cubicBezTo>
                          <a:pt x="3" y="1"/>
                          <a:pt x="6" y="1"/>
                          <a:pt x="9" y="1"/>
                        </a:cubicBezTo>
                        <a:cubicBezTo>
                          <a:pt x="10" y="1"/>
                          <a:pt x="10" y="1"/>
                          <a:pt x="10" y="1"/>
                        </a:cubicBezTo>
                        <a:cubicBezTo>
                          <a:pt x="10" y="1"/>
                          <a:pt x="10" y="1"/>
                          <a:pt x="10" y="1"/>
                        </a:cubicBezTo>
                        <a:cubicBezTo>
                          <a:pt x="15" y="1"/>
                          <a:pt x="20" y="1"/>
                          <a:pt x="21" y="1"/>
                        </a:cubicBezTo>
                        <a:cubicBezTo>
                          <a:pt x="22" y="2"/>
                          <a:pt x="22" y="2"/>
                          <a:pt x="22" y="3"/>
                        </a:cubicBezTo>
                        <a:cubicBezTo>
                          <a:pt x="22" y="3"/>
                          <a:pt x="22" y="4"/>
                          <a:pt x="21" y="4"/>
                        </a:cubicBezTo>
                        <a:cubicBezTo>
                          <a:pt x="21" y="4"/>
                          <a:pt x="19" y="4"/>
                          <a:pt x="17" y="4"/>
                        </a:cubicBezTo>
                        <a:cubicBezTo>
                          <a:pt x="17" y="4"/>
                          <a:pt x="17" y="4"/>
                          <a:pt x="17" y="4"/>
                        </a:cubicBezTo>
                        <a:cubicBezTo>
                          <a:pt x="12" y="4"/>
                          <a:pt x="3" y="4"/>
                          <a:pt x="2" y="3"/>
                        </a:cubicBezTo>
                        <a:close/>
                        <a:moveTo>
                          <a:pt x="10" y="0"/>
                        </a:moveTo>
                        <a:cubicBezTo>
                          <a:pt x="6" y="0"/>
                          <a:pt x="3" y="1"/>
                          <a:pt x="2" y="1"/>
                        </a:cubicBezTo>
                        <a:cubicBezTo>
                          <a:pt x="0" y="2"/>
                          <a:pt x="1" y="4"/>
                          <a:pt x="2" y="4"/>
                        </a:cubicBezTo>
                        <a:cubicBezTo>
                          <a:pt x="3" y="4"/>
                          <a:pt x="12" y="4"/>
                          <a:pt x="17" y="4"/>
                        </a:cubicBezTo>
                        <a:cubicBezTo>
                          <a:pt x="19" y="4"/>
                          <a:pt x="21" y="4"/>
                          <a:pt x="21" y="4"/>
                        </a:cubicBezTo>
                        <a:cubicBezTo>
                          <a:pt x="23" y="4"/>
                          <a:pt x="23" y="2"/>
                          <a:pt x="21" y="1"/>
                        </a:cubicBezTo>
                        <a:cubicBezTo>
                          <a:pt x="20" y="1"/>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0" name="Freeform 6871">
                    <a:extLst>
                      <a:ext uri="{FF2B5EF4-FFF2-40B4-BE49-F238E27FC236}">
                        <a16:creationId xmlns:a16="http://schemas.microsoft.com/office/drawing/2014/main" id="{5A00F7BE-843C-4A7B-8650-FB708E09C81B}"/>
                      </a:ext>
                    </a:extLst>
                  </p:cNvPr>
                  <p:cNvSpPr/>
                  <p:nvPr/>
                </p:nvSpPr>
                <p:spPr bwMode="auto">
                  <a:xfrm>
                    <a:off x="4070" y="2095"/>
                    <a:ext cx="10" cy="2"/>
                  </a:xfrm>
                  <a:custGeom>
                    <a:avLst/>
                    <a:gdLst>
                      <a:gd name="T0" fmla="*/ 2 w 14"/>
                      <a:gd name="T1" fmla="*/ 1 h 2"/>
                      <a:gd name="T2" fmla="*/ 6 w 14"/>
                      <a:gd name="T3" fmla="*/ 1 h 2"/>
                      <a:gd name="T4" fmla="*/ 14 w 14"/>
                      <a:gd name="T5" fmla="*/ 1 h 2"/>
                      <a:gd name="T6" fmla="*/ 11 w 14"/>
                      <a:gd name="T7" fmla="*/ 2 h 2"/>
                      <a:gd name="T8" fmla="*/ 5 w 14"/>
                      <a:gd name="T9" fmla="*/ 2 h 2"/>
                      <a:gd name="T10" fmla="*/ 0 w 14"/>
                      <a:gd name="T11" fmla="*/ 2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1"/>
                          <a:pt x="6" y="1"/>
                        </a:cubicBezTo>
                        <a:cubicBezTo>
                          <a:pt x="9" y="1"/>
                          <a:pt x="13" y="0"/>
                          <a:pt x="14" y="1"/>
                        </a:cubicBezTo>
                        <a:cubicBezTo>
                          <a:pt x="14" y="2"/>
                          <a:pt x="13" y="2"/>
                          <a:pt x="11" y="2"/>
                        </a:cubicBezTo>
                        <a:cubicBezTo>
                          <a:pt x="8" y="1"/>
                          <a:pt x="6" y="1"/>
                          <a:pt x="5" y="2"/>
                        </a:cubicBezTo>
                        <a:cubicBezTo>
                          <a:pt x="3" y="2"/>
                          <a:pt x="1" y="2"/>
                          <a:pt x="0" y="2"/>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1" name="Freeform 6872">
                    <a:extLst>
                      <a:ext uri="{FF2B5EF4-FFF2-40B4-BE49-F238E27FC236}">
                        <a16:creationId xmlns:a16="http://schemas.microsoft.com/office/drawing/2014/main" id="{E884A473-D017-483D-B151-AD83EB422D10}"/>
                      </a:ext>
                    </a:extLst>
                  </p:cNvPr>
                  <p:cNvSpPr/>
                  <p:nvPr/>
                </p:nvSpPr>
                <p:spPr bwMode="auto">
                  <a:xfrm>
                    <a:off x="4048" y="2108"/>
                    <a:ext cx="53" cy="10"/>
                  </a:xfrm>
                  <a:custGeom>
                    <a:avLst/>
                    <a:gdLst>
                      <a:gd name="T0" fmla="*/ 10 w 71"/>
                      <a:gd name="T1" fmla="*/ 9 h 13"/>
                      <a:gd name="T2" fmla="*/ 35 w 71"/>
                      <a:gd name="T3" fmla="*/ 13 h 13"/>
                      <a:gd name="T4" fmla="*/ 61 w 71"/>
                      <a:gd name="T5" fmla="*/ 9 h 13"/>
                      <a:gd name="T6" fmla="*/ 68 w 71"/>
                      <a:gd name="T7" fmla="*/ 1 h 13"/>
                      <a:gd name="T8" fmla="*/ 55 w 71"/>
                      <a:gd name="T9" fmla="*/ 4 h 13"/>
                      <a:gd name="T10" fmla="*/ 44 w 71"/>
                      <a:gd name="T11" fmla="*/ 5 h 13"/>
                      <a:gd name="T12" fmla="*/ 33 w 71"/>
                      <a:gd name="T13" fmla="*/ 5 h 13"/>
                      <a:gd name="T14" fmla="*/ 26 w 71"/>
                      <a:gd name="T15" fmla="*/ 5 h 13"/>
                      <a:gd name="T16" fmla="*/ 15 w 71"/>
                      <a:gd name="T17" fmla="*/ 4 h 13"/>
                      <a:gd name="T18" fmla="*/ 2 w 71"/>
                      <a:gd name="T19" fmla="*/ 1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1"/>
                        </a:cubicBezTo>
                        <a:cubicBezTo>
                          <a:pt x="65" y="0"/>
                          <a:pt x="60" y="2"/>
                          <a:pt x="55" y="4"/>
                        </a:cubicBezTo>
                        <a:cubicBezTo>
                          <a:pt x="50" y="6"/>
                          <a:pt x="44" y="5"/>
                          <a:pt x="44" y="5"/>
                        </a:cubicBezTo>
                        <a:cubicBezTo>
                          <a:pt x="40" y="5"/>
                          <a:pt x="36" y="5"/>
                          <a:pt x="33" y="5"/>
                        </a:cubicBezTo>
                        <a:cubicBezTo>
                          <a:pt x="31" y="5"/>
                          <a:pt x="29" y="5"/>
                          <a:pt x="26" y="5"/>
                        </a:cubicBezTo>
                        <a:cubicBezTo>
                          <a:pt x="26" y="5"/>
                          <a:pt x="21" y="6"/>
                          <a:pt x="15" y="4"/>
                        </a:cubicBezTo>
                        <a:cubicBezTo>
                          <a:pt x="10" y="2"/>
                          <a:pt x="5" y="0"/>
                          <a:pt x="2" y="1"/>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2" name="Freeform 6873">
                    <a:extLst>
                      <a:ext uri="{FF2B5EF4-FFF2-40B4-BE49-F238E27FC236}">
                        <a16:creationId xmlns:a16="http://schemas.microsoft.com/office/drawing/2014/main" id="{689C47D8-FAE1-4E8B-9C5D-1E4EC95CE141}"/>
                      </a:ext>
                    </a:extLst>
                  </p:cNvPr>
                  <p:cNvSpPr>
                    <a:spLocks noEditPoints="1"/>
                  </p:cNvSpPr>
                  <p:nvPr/>
                </p:nvSpPr>
                <p:spPr bwMode="auto">
                  <a:xfrm>
                    <a:off x="4048" y="2108"/>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5 h 13"/>
                      <a:gd name="T18" fmla="*/ 55 w 71"/>
                      <a:gd name="T19" fmla="*/ 3 h 13"/>
                      <a:gd name="T20" fmla="*/ 67 w 71"/>
                      <a:gd name="T21" fmla="*/ 0 h 13"/>
                      <a:gd name="T22" fmla="*/ 68 w 71"/>
                      <a:gd name="T23" fmla="*/ 0 h 13"/>
                      <a:gd name="T24" fmla="*/ 71 w 71"/>
                      <a:gd name="T25" fmla="*/ 2 h 13"/>
                      <a:gd name="T26" fmla="*/ 61 w 71"/>
                      <a:gd name="T27" fmla="*/ 10 h 13"/>
                      <a:gd name="T28" fmla="*/ 39 w 71"/>
                      <a:gd name="T29" fmla="*/ 13 h 13"/>
                      <a:gd name="T30" fmla="*/ 35 w 71"/>
                      <a:gd name="T31" fmla="*/ 13 h 13"/>
                      <a:gd name="T32" fmla="*/ 31 w 71"/>
                      <a:gd name="T33" fmla="*/ 13 h 13"/>
                      <a:gd name="T34" fmla="*/ 9 w 71"/>
                      <a:gd name="T35" fmla="*/ 10 h 13"/>
                      <a:gd name="T36" fmla="*/ 10 w 71"/>
                      <a:gd name="T37" fmla="*/ 9 h 13"/>
                      <a:gd name="T38" fmla="*/ 9 w 71"/>
                      <a:gd name="T39" fmla="*/ 10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3 h 13"/>
                      <a:gd name="T58" fmla="*/ 35 w 71"/>
                      <a:gd name="T59" fmla="*/ 12 h 13"/>
                      <a:gd name="T60" fmla="*/ 39 w 71"/>
                      <a:gd name="T61" fmla="*/ 13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5"/>
                          <a:pt x="46" y="5"/>
                        </a:cubicBezTo>
                        <a:cubicBezTo>
                          <a:pt x="48" y="5"/>
                          <a:pt x="52" y="4"/>
                          <a:pt x="55" y="3"/>
                        </a:cubicBezTo>
                        <a:cubicBezTo>
                          <a:pt x="60" y="1"/>
                          <a:pt x="64" y="0"/>
                          <a:pt x="67" y="0"/>
                        </a:cubicBezTo>
                        <a:cubicBezTo>
                          <a:pt x="68" y="0"/>
                          <a:pt x="68" y="0"/>
                          <a:pt x="68" y="0"/>
                        </a:cubicBezTo>
                        <a:cubicBezTo>
                          <a:pt x="70" y="0"/>
                          <a:pt x="71" y="1"/>
                          <a:pt x="71" y="2"/>
                        </a:cubicBezTo>
                        <a:cubicBezTo>
                          <a:pt x="71" y="4"/>
                          <a:pt x="68" y="7"/>
                          <a:pt x="61" y="10"/>
                        </a:cubicBezTo>
                        <a:cubicBezTo>
                          <a:pt x="54" y="13"/>
                          <a:pt x="45" y="13"/>
                          <a:pt x="39" y="13"/>
                        </a:cubicBezTo>
                        <a:cubicBezTo>
                          <a:pt x="38" y="13"/>
                          <a:pt x="36" y="13"/>
                          <a:pt x="35" y="13"/>
                        </a:cubicBezTo>
                        <a:cubicBezTo>
                          <a:pt x="34" y="13"/>
                          <a:pt x="33" y="13"/>
                          <a:pt x="31" y="13"/>
                        </a:cubicBezTo>
                        <a:cubicBezTo>
                          <a:pt x="25" y="13"/>
                          <a:pt x="17" y="13"/>
                          <a:pt x="9" y="10"/>
                        </a:cubicBezTo>
                        <a:cubicBezTo>
                          <a:pt x="10" y="9"/>
                          <a:pt x="10" y="9"/>
                          <a:pt x="10" y="9"/>
                        </a:cubicBezTo>
                        <a:cubicBezTo>
                          <a:pt x="9" y="10"/>
                          <a:pt x="9" y="10"/>
                          <a:pt x="9" y="10"/>
                        </a:cubicBezTo>
                        <a:cubicBezTo>
                          <a:pt x="3" y="7"/>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3"/>
                          <a:pt x="31" y="13"/>
                        </a:cubicBezTo>
                        <a:cubicBezTo>
                          <a:pt x="33" y="13"/>
                          <a:pt x="34" y="12"/>
                          <a:pt x="35" y="12"/>
                        </a:cubicBezTo>
                        <a:cubicBezTo>
                          <a:pt x="37" y="12"/>
                          <a:pt x="38" y="13"/>
                          <a:pt x="39" y="13"/>
                        </a:cubicBezTo>
                        <a:cubicBezTo>
                          <a:pt x="45" y="13"/>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3" name="Freeform 6874">
                    <a:extLst>
                      <a:ext uri="{FF2B5EF4-FFF2-40B4-BE49-F238E27FC236}">
                        <a16:creationId xmlns:a16="http://schemas.microsoft.com/office/drawing/2014/main" id="{C44CA9DF-B008-475C-AF33-DDE585BB6298}"/>
                      </a:ext>
                    </a:extLst>
                  </p:cNvPr>
                  <p:cNvSpPr/>
                  <p:nvPr/>
                </p:nvSpPr>
                <p:spPr bwMode="auto">
                  <a:xfrm>
                    <a:off x="4083" y="2109"/>
                    <a:ext cx="17" cy="8"/>
                  </a:xfrm>
                  <a:custGeom>
                    <a:avLst/>
                    <a:gdLst>
                      <a:gd name="T0" fmla="*/ 21 w 23"/>
                      <a:gd name="T1" fmla="*/ 0 h 11"/>
                      <a:gd name="T2" fmla="*/ 10 w 23"/>
                      <a:gd name="T3" fmla="*/ 3 h 11"/>
                      <a:gd name="T4" fmla="*/ 3 w 23"/>
                      <a:gd name="T5" fmla="*/ 4 h 11"/>
                      <a:gd name="T6" fmla="*/ 2 w 23"/>
                      <a:gd name="T7" fmla="*/ 5 h 11"/>
                      <a:gd name="T8" fmla="*/ 4 w 23"/>
                      <a:gd name="T9" fmla="*/ 6 h 11"/>
                      <a:gd name="T10" fmla="*/ 14 w 23"/>
                      <a:gd name="T11" fmla="*/ 2 h 11"/>
                      <a:gd name="T12" fmla="*/ 18 w 23"/>
                      <a:gd name="T13" fmla="*/ 1 h 11"/>
                      <a:gd name="T14" fmla="*/ 19 w 23"/>
                      <a:gd name="T15" fmla="*/ 4 h 11"/>
                      <a:gd name="T16" fmla="*/ 4 w 23"/>
                      <a:gd name="T17" fmla="*/ 10 h 11"/>
                      <a:gd name="T18" fmla="*/ 0 w 23"/>
                      <a:gd name="T19" fmla="*/ 10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4"/>
                        </a:cubicBezTo>
                        <a:cubicBezTo>
                          <a:pt x="3" y="5"/>
                          <a:pt x="2" y="5"/>
                          <a:pt x="2" y="5"/>
                        </a:cubicBezTo>
                        <a:cubicBezTo>
                          <a:pt x="3" y="6"/>
                          <a:pt x="4" y="6"/>
                          <a:pt x="4" y="6"/>
                        </a:cubicBezTo>
                        <a:cubicBezTo>
                          <a:pt x="8" y="6"/>
                          <a:pt x="9" y="4"/>
                          <a:pt x="14" y="2"/>
                        </a:cubicBezTo>
                        <a:cubicBezTo>
                          <a:pt x="16" y="1"/>
                          <a:pt x="17" y="1"/>
                          <a:pt x="18" y="1"/>
                        </a:cubicBezTo>
                        <a:cubicBezTo>
                          <a:pt x="20" y="1"/>
                          <a:pt x="21" y="3"/>
                          <a:pt x="19" y="4"/>
                        </a:cubicBezTo>
                        <a:cubicBezTo>
                          <a:pt x="16" y="6"/>
                          <a:pt x="8" y="9"/>
                          <a:pt x="4" y="10"/>
                        </a:cubicBezTo>
                        <a:cubicBezTo>
                          <a:pt x="3" y="10"/>
                          <a:pt x="1" y="10"/>
                          <a:pt x="0" y="10"/>
                        </a:cubicBezTo>
                        <a:cubicBezTo>
                          <a:pt x="0" y="11"/>
                          <a:pt x="0" y="11"/>
                          <a:pt x="0" y="11"/>
                        </a:cubicBezTo>
                        <a:cubicBezTo>
                          <a:pt x="5" y="11"/>
                          <a:pt x="10" y="10"/>
                          <a:pt x="14" y="8"/>
                        </a:cubicBezTo>
                        <a:cubicBezTo>
                          <a:pt x="21" y="5"/>
                          <a:pt x="23" y="2"/>
                          <a:pt x="23" y="1"/>
                        </a:cubicBezTo>
                        <a:cubicBezTo>
                          <a:pt x="23" y="0"/>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4" name="Freeform 6875">
                    <a:extLst>
                      <a:ext uri="{FF2B5EF4-FFF2-40B4-BE49-F238E27FC236}">
                        <a16:creationId xmlns:a16="http://schemas.microsoft.com/office/drawing/2014/main" id="{9618DE14-B83F-43C1-84D1-16F78ECFB67D}"/>
                      </a:ext>
                    </a:extLst>
                  </p:cNvPr>
                  <p:cNvSpPr/>
                  <p:nvPr/>
                </p:nvSpPr>
                <p:spPr bwMode="auto">
                  <a:xfrm>
                    <a:off x="4083" y="2109"/>
                    <a:ext cx="18" cy="9"/>
                  </a:xfrm>
                  <a:custGeom>
                    <a:avLst/>
                    <a:gdLst>
                      <a:gd name="T0" fmla="*/ 21 w 25"/>
                      <a:gd name="T1" fmla="*/ 0 h 12"/>
                      <a:gd name="T2" fmla="*/ 9 w 25"/>
                      <a:gd name="T3" fmla="*/ 3 h 12"/>
                      <a:gd name="T4" fmla="*/ 3 w 25"/>
                      <a:gd name="T5" fmla="*/ 4 h 12"/>
                      <a:gd name="T6" fmla="*/ 3 w 25"/>
                      <a:gd name="T7" fmla="*/ 4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3"/>
                          <a:pt x="5" y="4"/>
                          <a:pt x="3" y="4"/>
                        </a:cubicBezTo>
                        <a:cubicBezTo>
                          <a:pt x="3" y="4"/>
                          <a:pt x="3" y="4"/>
                          <a:pt x="3" y="4"/>
                        </a:cubicBezTo>
                        <a:cubicBezTo>
                          <a:pt x="5" y="4"/>
                          <a:pt x="7" y="4"/>
                          <a:pt x="10" y="3"/>
                        </a:cubicBezTo>
                        <a:cubicBezTo>
                          <a:pt x="14" y="1"/>
                          <a:pt x="19" y="0"/>
                          <a:pt x="21" y="0"/>
                        </a:cubicBezTo>
                        <a:cubicBezTo>
                          <a:pt x="21" y="0"/>
                          <a:pt x="21" y="0"/>
                          <a:pt x="21" y="0"/>
                        </a:cubicBezTo>
                        <a:cubicBezTo>
                          <a:pt x="22" y="0"/>
                          <a:pt x="22" y="0"/>
                          <a:pt x="22" y="0"/>
                        </a:cubicBezTo>
                        <a:cubicBezTo>
                          <a:pt x="23" y="0"/>
                          <a:pt x="23" y="0"/>
                          <a:pt x="23" y="1"/>
                        </a:cubicBezTo>
                        <a:cubicBezTo>
                          <a:pt x="23" y="2"/>
                          <a:pt x="21" y="5"/>
                          <a:pt x="14" y="8"/>
                        </a:cubicBezTo>
                        <a:cubicBezTo>
                          <a:pt x="10" y="10"/>
                          <a:pt x="5" y="11"/>
                          <a:pt x="0" y="11"/>
                        </a:cubicBezTo>
                        <a:cubicBezTo>
                          <a:pt x="1" y="12"/>
                          <a:pt x="1" y="12"/>
                          <a:pt x="1" y="12"/>
                        </a:cubicBezTo>
                        <a:cubicBezTo>
                          <a:pt x="5" y="11"/>
                          <a:pt x="10" y="10"/>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5" name="Freeform 6876">
                    <a:extLst>
                      <a:ext uri="{FF2B5EF4-FFF2-40B4-BE49-F238E27FC236}">
                        <a16:creationId xmlns:a16="http://schemas.microsoft.com/office/drawing/2014/main" id="{A2439FEB-319B-4932-A52F-26F9BDA464BD}"/>
                      </a:ext>
                    </a:extLst>
                  </p:cNvPr>
                  <p:cNvSpPr/>
                  <p:nvPr/>
                </p:nvSpPr>
                <p:spPr bwMode="auto">
                  <a:xfrm>
                    <a:off x="4050" y="2109"/>
                    <a:ext cx="17" cy="8"/>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0 h 11"/>
                      <a:gd name="T14" fmla="*/ 12 w 23"/>
                      <a:gd name="T15" fmla="*/ 9 h 11"/>
                      <a:gd name="T16" fmla="*/ 2 w 23"/>
                      <a:gd name="T17" fmla="*/ 1 h 11"/>
                      <a:gd name="T18" fmla="*/ 3 w 23"/>
                      <a:gd name="T19" fmla="*/ 1 h 11"/>
                      <a:gd name="T20" fmla="*/ 16 w 23"/>
                      <a:gd name="T21" fmla="*/ 5 h 11"/>
                      <a:gd name="T22" fmla="*/ 20 w 23"/>
                      <a:gd name="T23" fmla="*/ 5 h 11"/>
                      <a:gd name="T24" fmla="*/ 22 w 23"/>
                      <a:gd name="T25" fmla="*/ 5 h 11"/>
                      <a:gd name="T26" fmla="*/ 21 w 23"/>
                      <a:gd name="T27" fmla="*/ 4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0"/>
                          <a:pt x="0" y="1"/>
                        </a:cubicBezTo>
                        <a:cubicBezTo>
                          <a:pt x="0" y="2"/>
                          <a:pt x="2" y="5"/>
                          <a:pt x="9" y="8"/>
                        </a:cubicBezTo>
                        <a:cubicBezTo>
                          <a:pt x="13" y="10"/>
                          <a:pt x="18" y="11"/>
                          <a:pt x="23" y="11"/>
                        </a:cubicBezTo>
                        <a:cubicBezTo>
                          <a:pt x="23" y="10"/>
                          <a:pt x="23" y="10"/>
                          <a:pt x="23" y="10"/>
                        </a:cubicBezTo>
                        <a:cubicBezTo>
                          <a:pt x="19" y="10"/>
                          <a:pt x="15" y="9"/>
                          <a:pt x="12" y="9"/>
                        </a:cubicBezTo>
                        <a:cubicBezTo>
                          <a:pt x="7" y="7"/>
                          <a:pt x="0" y="1"/>
                          <a:pt x="2" y="1"/>
                        </a:cubicBezTo>
                        <a:cubicBezTo>
                          <a:pt x="3" y="1"/>
                          <a:pt x="3" y="1"/>
                          <a:pt x="3" y="1"/>
                        </a:cubicBezTo>
                        <a:cubicBezTo>
                          <a:pt x="5" y="1"/>
                          <a:pt x="12" y="4"/>
                          <a:pt x="16" y="5"/>
                        </a:cubicBezTo>
                        <a:cubicBezTo>
                          <a:pt x="17" y="5"/>
                          <a:pt x="19" y="5"/>
                          <a:pt x="20" y="5"/>
                        </a:cubicBezTo>
                        <a:cubicBezTo>
                          <a:pt x="21" y="5"/>
                          <a:pt x="21" y="5"/>
                          <a:pt x="22" y="5"/>
                        </a:cubicBezTo>
                        <a:cubicBezTo>
                          <a:pt x="21" y="4"/>
                          <a:pt x="21" y="4"/>
                          <a:pt x="21" y="4"/>
                        </a:cubicBezTo>
                        <a:cubicBezTo>
                          <a:pt x="19" y="4"/>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6" name="Freeform 6877">
                    <a:extLst>
                      <a:ext uri="{FF2B5EF4-FFF2-40B4-BE49-F238E27FC236}">
                        <a16:creationId xmlns:a16="http://schemas.microsoft.com/office/drawing/2014/main" id="{0B42879B-C028-41D2-AB5A-FCA7F6CA83CE}"/>
                      </a:ext>
                    </a:extLst>
                  </p:cNvPr>
                  <p:cNvSpPr/>
                  <p:nvPr/>
                </p:nvSpPr>
                <p:spPr bwMode="auto">
                  <a:xfrm>
                    <a:off x="4048" y="2109"/>
                    <a:ext cx="19" cy="9"/>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4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0"/>
                          <a:pt x="20" y="11"/>
                          <a:pt x="24" y="12"/>
                        </a:cubicBezTo>
                        <a:cubicBezTo>
                          <a:pt x="25" y="11"/>
                          <a:pt x="25" y="11"/>
                          <a:pt x="25" y="11"/>
                        </a:cubicBezTo>
                        <a:cubicBezTo>
                          <a:pt x="20" y="11"/>
                          <a:pt x="15" y="10"/>
                          <a:pt x="11" y="8"/>
                        </a:cubicBezTo>
                        <a:cubicBezTo>
                          <a:pt x="4" y="5"/>
                          <a:pt x="2" y="2"/>
                          <a:pt x="2" y="1"/>
                        </a:cubicBezTo>
                        <a:cubicBezTo>
                          <a:pt x="2" y="0"/>
                          <a:pt x="2" y="0"/>
                          <a:pt x="3" y="0"/>
                        </a:cubicBezTo>
                        <a:cubicBezTo>
                          <a:pt x="3" y="0"/>
                          <a:pt x="3" y="0"/>
                          <a:pt x="3" y="0"/>
                        </a:cubicBezTo>
                        <a:cubicBezTo>
                          <a:pt x="3" y="0"/>
                          <a:pt x="3" y="0"/>
                          <a:pt x="3" y="0"/>
                        </a:cubicBezTo>
                        <a:cubicBezTo>
                          <a:pt x="6" y="0"/>
                          <a:pt x="10" y="1"/>
                          <a:pt x="15" y="3"/>
                        </a:cubicBezTo>
                        <a:cubicBezTo>
                          <a:pt x="18" y="4"/>
                          <a:pt x="21" y="4"/>
                          <a:pt x="23" y="4"/>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7" name="Freeform 6878">
                    <a:extLst>
                      <a:ext uri="{FF2B5EF4-FFF2-40B4-BE49-F238E27FC236}">
                        <a16:creationId xmlns:a16="http://schemas.microsoft.com/office/drawing/2014/main" id="{1E009E6F-773E-4748-94B4-5D060059A8A6}"/>
                      </a:ext>
                    </a:extLst>
                  </p:cNvPr>
                  <p:cNvSpPr/>
                  <p:nvPr/>
                </p:nvSpPr>
                <p:spPr bwMode="auto">
                  <a:xfrm>
                    <a:off x="4082" y="2110"/>
                    <a:ext cx="15" cy="5"/>
                  </a:xfrm>
                  <a:custGeom>
                    <a:avLst/>
                    <a:gdLst>
                      <a:gd name="T0" fmla="*/ 17 w 20"/>
                      <a:gd name="T1" fmla="*/ 0 h 7"/>
                      <a:gd name="T2" fmla="*/ 12 w 20"/>
                      <a:gd name="T3" fmla="*/ 4 h 7"/>
                      <a:gd name="T4" fmla="*/ 1 w 20"/>
                      <a:gd name="T5" fmla="*/ 6 h 7"/>
                      <a:gd name="T6" fmla="*/ 0 w 20"/>
                      <a:gd name="T7" fmla="*/ 7 h 7"/>
                      <a:gd name="T8" fmla="*/ 1 w 20"/>
                      <a:gd name="T9" fmla="*/ 7 h 7"/>
                      <a:gd name="T10" fmla="*/ 13 w 20"/>
                      <a:gd name="T11" fmla="*/ 4 h 7"/>
                      <a:gd name="T12" fmla="*/ 18 w 20"/>
                      <a:gd name="T13" fmla="*/ 1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4"/>
                        </a:cubicBezTo>
                        <a:cubicBezTo>
                          <a:pt x="7" y="5"/>
                          <a:pt x="3" y="5"/>
                          <a:pt x="1" y="6"/>
                        </a:cubicBezTo>
                        <a:cubicBezTo>
                          <a:pt x="0" y="7"/>
                          <a:pt x="0" y="7"/>
                          <a:pt x="0" y="7"/>
                        </a:cubicBezTo>
                        <a:cubicBezTo>
                          <a:pt x="1" y="7"/>
                          <a:pt x="1" y="7"/>
                          <a:pt x="1" y="7"/>
                        </a:cubicBezTo>
                        <a:cubicBezTo>
                          <a:pt x="1" y="7"/>
                          <a:pt x="10" y="6"/>
                          <a:pt x="13" y="4"/>
                        </a:cubicBezTo>
                        <a:cubicBezTo>
                          <a:pt x="16" y="3"/>
                          <a:pt x="20" y="2"/>
                          <a:pt x="18"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8" name="Freeform 6879">
                    <a:extLst>
                      <a:ext uri="{FF2B5EF4-FFF2-40B4-BE49-F238E27FC236}">
                        <a16:creationId xmlns:a16="http://schemas.microsoft.com/office/drawing/2014/main" id="{93BA233C-2ED4-47E1-85B9-40F323AC0395}"/>
                      </a:ext>
                    </a:extLst>
                  </p:cNvPr>
                  <p:cNvSpPr/>
                  <p:nvPr/>
                </p:nvSpPr>
                <p:spPr bwMode="auto">
                  <a:xfrm>
                    <a:off x="4054" y="2111"/>
                    <a:ext cx="14" cy="4"/>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1"/>
                          <a:pt x="2" y="2"/>
                        </a:cubicBezTo>
                        <a:cubicBezTo>
                          <a:pt x="5" y="5"/>
                          <a:pt x="8" y="5"/>
                          <a:pt x="9" y="5"/>
                        </a:cubicBezTo>
                        <a:cubicBezTo>
                          <a:pt x="9" y="5"/>
                          <a:pt x="9" y="5"/>
                          <a:pt x="9" y="5"/>
                        </a:cubicBezTo>
                        <a:cubicBezTo>
                          <a:pt x="14" y="6"/>
                          <a:pt x="16" y="6"/>
                          <a:pt x="17" y="6"/>
                        </a:cubicBezTo>
                        <a:cubicBezTo>
                          <a:pt x="18" y="6"/>
                          <a:pt x="18" y="6"/>
                          <a:pt x="18" y="6"/>
                        </a:cubicBezTo>
                        <a:cubicBezTo>
                          <a:pt x="18" y="6"/>
                          <a:pt x="18" y="6"/>
                          <a:pt x="18" y="6"/>
                        </a:cubicBezTo>
                        <a:cubicBezTo>
                          <a:pt x="17" y="5"/>
                          <a:pt x="16" y="5"/>
                          <a:pt x="16" y="5"/>
                        </a:cubicBezTo>
                        <a:cubicBezTo>
                          <a:pt x="8" y="3"/>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9" name="Freeform 6880">
                    <a:extLst>
                      <a:ext uri="{FF2B5EF4-FFF2-40B4-BE49-F238E27FC236}">
                        <a16:creationId xmlns:a16="http://schemas.microsoft.com/office/drawing/2014/main" id="{7D4EAB75-0102-40C1-A055-DFF8BD94CEAA}"/>
                      </a:ext>
                    </a:extLst>
                  </p:cNvPr>
                  <p:cNvSpPr/>
                  <p:nvPr/>
                </p:nvSpPr>
                <p:spPr bwMode="auto">
                  <a:xfrm>
                    <a:off x="4065" y="2109"/>
                    <a:ext cx="21" cy="13"/>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7">
                        <a:moveTo>
                          <a:pt x="17" y="1"/>
                        </a:moveTo>
                        <a:cubicBezTo>
                          <a:pt x="15" y="1"/>
                          <a:pt x="12" y="1"/>
                          <a:pt x="10" y="1"/>
                        </a:cubicBezTo>
                        <a:cubicBezTo>
                          <a:pt x="5" y="1"/>
                          <a:pt x="2" y="0"/>
                          <a:pt x="2" y="2"/>
                        </a:cubicBezTo>
                        <a:cubicBezTo>
                          <a:pt x="2" y="5"/>
                          <a:pt x="6" y="5"/>
                          <a:pt x="4" y="8"/>
                        </a:cubicBezTo>
                        <a:cubicBezTo>
                          <a:pt x="3" y="11"/>
                          <a:pt x="0" y="15"/>
                          <a:pt x="3" y="15"/>
                        </a:cubicBezTo>
                        <a:cubicBezTo>
                          <a:pt x="4" y="16"/>
                          <a:pt x="6" y="16"/>
                          <a:pt x="9" y="15"/>
                        </a:cubicBezTo>
                        <a:cubicBezTo>
                          <a:pt x="11" y="15"/>
                          <a:pt x="13" y="15"/>
                          <a:pt x="16" y="15"/>
                        </a:cubicBezTo>
                        <a:cubicBezTo>
                          <a:pt x="22" y="16"/>
                          <a:pt x="27" y="17"/>
                          <a:pt x="25" y="13"/>
                        </a:cubicBezTo>
                        <a:cubicBezTo>
                          <a:pt x="24" y="9"/>
                          <a:pt x="21" y="8"/>
                          <a:pt x="24" y="6"/>
                        </a:cubicBezTo>
                        <a:cubicBezTo>
                          <a:pt x="29" y="1"/>
                          <a:pt x="25" y="1"/>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0" name="Freeform 6881">
                    <a:extLst>
                      <a:ext uri="{FF2B5EF4-FFF2-40B4-BE49-F238E27FC236}">
                        <a16:creationId xmlns:a16="http://schemas.microsoft.com/office/drawing/2014/main" id="{36002B4D-E3E2-49C2-BD7B-A7A2176843F0}"/>
                      </a:ext>
                    </a:extLst>
                  </p:cNvPr>
                  <p:cNvSpPr>
                    <a:spLocks noEditPoints="1"/>
                  </p:cNvSpPr>
                  <p:nvPr/>
                </p:nvSpPr>
                <p:spPr bwMode="auto">
                  <a:xfrm>
                    <a:off x="4065" y="2109"/>
                    <a:ext cx="20" cy="12"/>
                  </a:xfrm>
                  <a:custGeom>
                    <a:avLst/>
                    <a:gdLst>
                      <a:gd name="T0" fmla="*/ 15 w 26"/>
                      <a:gd name="T1" fmla="*/ 16 h 16"/>
                      <a:gd name="T2" fmla="*/ 13 w 26"/>
                      <a:gd name="T3" fmla="*/ 16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3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6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3 h 16"/>
                      <a:gd name="T56" fmla="*/ 24 w 26"/>
                      <a:gd name="T57" fmla="*/ 2 h 16"/>
                      <a:gd name="T58" fmla="*/ 19 w 26"/>
                      <a:gd name="T59" fmla="*/ 1 h 16"/>
                      <a:gd name="T60" fmla="*/ 16 w 26"/>
                      <a:gd name="T61" fmla="*/ 2 h 16"/>
                      <a:gd name="T62" fmla="*/ 14 w 26"/>
                      <a:gd name="T63" fmla="*/ 2 h 16"/>
                      <a:gd name="T64" fmla="*/ 5 w 26"/>
                      <a:gd name="T65" fmla="*/ 1 h 16"/>
                      <a:gd name="T66" fmla="*/ 2 w 26"/>
                      <a:gd name="T67" fmla="*/ 2 h 16"/>
                      <a:gd name="T68" fmla="*/ 1 w 26"/>
                      <a:gd name="T69" fmla="*/ 2 h 16"/>
                      <a:gd name="T70" fmla="*/ 1 w 26"/>
                      <a:gd name="T71" fmla="*/ 2 h 16"/>
                      <a:gd name="T72" fmla="*/ 4 w 26"/>
                      <a:gd name="T73" fmla="*/ 7 h 16"/>
                      <a:gd name="T74" fmla="*/ 4 w 26"/>
                      <a:gd name="T75" fmla="*/ 9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2"/>
                          <a:pt x="2" y="10"/>
                          <a:pt x="3" y="8"/>
                        </a:cubicBezTo>
                        <a:cubicBezTo>
                          <a:pt x="3" y="8"/>
                          <a:pt x="3" y="7"/>
                          <a:pt x="3" y="7"/>
                        </a:cubicBezTo>
                        <a:cubicBezTo>
                          <a:pt x="3" y="6"/>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3"/>
                        </a:cubicBezTo>
                        <a:cubicBezTo>
                          <a:pt x="26" y="4"/>
                          <a:pt x="25" y="5"/>
                          <a:pt x="23" y="6"/>
                        </a:cubicBezTo>
                        <a:cubicBezTo>
                          <a:pt x="23" y="7"/>
                          <a:pt x="22" y="8"/>
                          <a:pt x="22" y="8"/>
                        </a:cubicBezTo>
                        <a:cubicBezTo>
                          <a:pt x="22" y="9"/>
                          <a:pt x="24" y="10"/>
                          <a:pt x="25" y="13"/>
                        </a:cubicBezTo>
                        <a:cubicBezTo>
                          <a:pt x="25" y="14"/>
                          <a:pt x="25" y="14"/>
                          <a:pt x="25" y="14"/>
                        </a:cubicBezTo>
                        <a:cubicBezTo>
                          <a:pt x="25" y="15"/>
                          <a:pt x="25" y="16"/>
                          <a:pt x="24" y="16"/>
                        </a:cubicBezTo>
                        <a:cubicBezTo>
                          <a:pt x="24" y="16"/>
                          <a:pt x="23" y="16"/>
                          <a:pt x="22" y="16"/>
                        </a:cubicBezTo>
                        <a:cubicBezTo>
                          <a:pt x="20" y="16"/>
                          <a:pt x="18" y="16"/>
                          <a:pt x="15" y="16"/>
                        </a:cubicBezTo>
                        <a:close/>
                        <a:moveTo>
                          <a:pt x="15" y="14"/>
                        </a:moveTo>
                        <a:cubicBezTo>
                          <a:pt x="18" y="15"/>
                          <a:pt x="21" y="15"/>
                          <a:pt x="22" y="15"/>
                        </a:cubicBezTo>
                        <a:cubicBezTo>
                          <a:pt x="24" y="15"/>
                          <a:pt x="24" y="15"/>
                          <a:pt x="24" y="14"/>
                        </a:cubicBezTo>
                        <a:cubicBezTo>
                          <a:pt x="24" y="14"/>
                          <a:pt x="24" y="14"/>
                          <a:pt x="24" y="13"/>
                        </a:cubicBezTo>
                        <a:cubicBezTo>
                          <a:pt x="23" y="11"/>
                          <a:pt x="21" y="10"/>
                          <a:pt x="21" y="8"/>
                        </a:cubicBezTo>
                        <a:cubicBezTo>
                          <a:pt x="21" y="7"/>
                          <a:pt x="21" y="6"/>
                          <a:pt x="22" y="5"/>
                        </a:cubicBezTo>
                        <a:cubicBezTo>
                          <a:pt x="24" y="4"/>
                          <a:pt x="25" y="3"/>
                          <a:pt x="25" y="3"/>
                        </a:cubicBezTo>
                        <a:cubicBezTo>
                          <a:pt x="25" y="2"/>
                          <a:pt x="24" y="2"/>
                          <a:pt x="24" y="2"/>
                        </a:cubicBezTo>
                        <a:cubicBezTo>
                          <a:pt x="23" y="2"/>
                          <a:pt x="21" y="1"/>
                          <a:pt x="19" y="1"/>
                        </a:cubicBezTo>
                        <a:cubicBezTo>
                          <a:pt x="18" y="1"/>
                          <a:pt x="17" y="2"/>
                          <a:pt x="16" y="2"/>
                        </a:cubicBezTo>
                        <a:cubicBezTo>
                          <a:pt x="15" y="2"/>
                          <a:pt x="15" y="2"/>
                          <a:pt x="14" y="2"/>
                        </a:cubicBezTo>
                        <a:cubicBezTo>
                          <a:pt x="11" y="2"/>
                          <a:pt x="7" y="1"/>
                          <a:pt x="5" y="1"/>
                        </a:cubicBezTo>
                        <a:cubicBezTo>
                          <a:pt x="4" y="1"/>
                          <a:pt x="3" y="1"/>
                          <a:pt x="2" y="2"/>
                        </a:cubicBezTo>
                        <a:cubicBezTo>
                          <a:pt x="1" y="2"/>
                          <a:pt x="1" y="2"/>
                          <a:pt x="1" y="2"/>
                        </a:cubicBezTo>
                        <a:cubicBezTo>
                          <a:pt x="1" y="2"/>
                          <a:pt x="1" y="2"/>
                          <a:pt x="1" y="2"/>
                        </a:cubicBezTo>
                        <a:cubicBezTo>
                          <a:pt x="1" y="4"/>
                          <a:pt x="4" y="4"/>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1" name="Freeform 6882">
                    <a:extLst>
                      <a:ext uri="{FF2B5EF4-FFF2-40B4-BE49-F238E27FC236}">
                        <a16:creationId xmlns:a16="http://schemas.microsoft.com/office/drawing/2014/main" id="{22A6DEEF-5331-4BB4-9E96-3B9EBD17D3C2}"/>
                      </a:ext>
                    </a:extLst>
                  </p:cNvPr>
                  <p:cNvSpPr>
                    <a:spLocks noEditPoints="1"/>
                  </p:cNvSpPr>
                  <p:nvPr/>
                </p:nvSpPr>
                <p:spPr bwMode="auto">
                  <a:xfrm>
                    <a:off x="4066" y="2110"/>
                    <a:ext cx="18" cy="11"/>
                  </a:xfrm>
                  <a:custGeom>
                    <a:avLst/>
                    <a:gdLst>
                      <a:gd name="T0" fmla="*/ 5 w 24"/>
                      <a:gd name="T1" fmla="*/ 12 h 14"/>
                      <a:gd name="T2" fmla="*/ 3 w 24"/>
                      <a:gd name="T3" fmla="*/ 10 h 14"/>
                      <a:gd name="T4" fmla="*/ 7 w 24"/>
                      <a:gd name="T5" fmla="*/ 6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1 h 14"/>
                      <a:gd name="T38" fmla="*/ 0 w 24"/>
                      <a:gd name="T39" fmla="*/ 1 h 14"/>
                      <a:gd name="T40" fmla="*/ 0 w 24"/>
                      <a:gd name="T41" fmla="*/ 1 h 14"/>
                      <a:gd name="T42" fmla="*/ 3 w 24"/>
                      <a:gd name="T43" fmla="*/ 6 h 14"/>
                      <a:gd name="T44" fmla="*/ 3 w 24"/>
                      <a:gd name="T45" fmla="*/ 8 h 14"/>
                      <a:gd name="T46" fmla="*/ 1 w 24"/>
                      <a:gd name="T47" fmla="*/ 13 h 14"/>
                      <a:gd name="T48" fmla="*/ 1 w 24"/>
                      <a:gd name="T49" fmla="*/ 14 h 14"/>
                      <a:gd name="T50" fmla="*/ 2 w 24"/>
                      <a:gd name="T51" fmla="*/ 13 h 14"/>
                      <a:gd name="T52" fmla="*/ 10 w 24"/>
                      <a:gd name="T53" fmla="*/ 12 h 14"/>
                      <a:gd name="T54" fmla="*/ 21 w 24"/>
                      <a:gd name="T55" fmla="*/ 13 h 14"/>
                      <a:gd name="T56" fmla="*/ 23 w 24"/>
                      <a:gd name="T57" fmla="*/ 14 h 14"/>
                      <a:gd name="T58" fmla="*/ 23 w 24"/>
                      <a:gd name="T59" fmla="*/ 13 h 14"/>
                      <a:gd name="T60" fmla="*/ 23 w 24"/>
                      <a:gd name="T61" fmla="*/ 12 h 14"/>
                      <a:gd name="T62" fmla="*/ 20 w 24"/>
                      <a:gd name="T63" fmla="*/ 7 h 14"/>
                      <a:gd name="T64" fmla="*/ 21 w 24"/>
                      <a:gd name="T65" fmla="*/ 4 h 14"/>
                      <a:gd name="T66" fmla="*/ 24 w 24"/>
                      <a:gd name="T67" fmla="*/ 2 h 14"/>
                      <a:gd name="T68" fmla="*/ 23 w 24"/>
                      <a:gd name="T69" fmla="*/ 1 h 14"/>
                      <a:gd name="T70" fmla="*/ 20 w 24"/>
                      <a:gd name="T71" fmla="*/ 1 h 14"/>
                      <a:gd name="T72" fmla="*/ 17 w 24"/>
                      <a:gd name="T73" fmla="*/ 1 h 14"/>
                      <a:gd name="T74" fmla="*/ 14 w 24"/>
                      <a:gd name="T75" fmla="*/ 1 h 14"/>
                      <a:gd name="T76" fmla="*/ 13 w 24"/>
                      <a:gd name="T77" fmla="*/ 1 h 14"/>
                      <a:gd name="T78" fmla="*/ 4 w 24"/>
                      <a:gd name="T7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14">
                        <a:moveTo>
                          <a:pt x="5" y="12"/>
                        </a:moveTo>
                        <a:cubicBezTo>
                          <a:pt x="3" y="12"/>
                          <a:pt x="3" y="12"/>
                          <a:pt x="3" y="10"/>
                        </a:cubicBezTo>
                        <a:cubicBezTo>
                          <a:pt x="3" y="7"/>
                          <a:pt x="10" y="6"/>
                          <a:pt x="7" y="6"/>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8"/>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1"/>
                        </a:cubicBezTo>
                        <a:cubicBezTo>
                          <a:pt x="0" y="1"/>
                          <a:pt x="0" y="1"/>
                          <a:pt x="0" y="1"/>
                        </a:cubicBezTo>
                        <a:cubicBezTo>
                          <a:pt x="0" y="1"/>
                          <a:pt x="0" y="1"/>
                          <a:pt x="0" y="1"/>
                        </a:cubicBezTo>
                        <a:cubicBezTo>
                          <a:pt x="0" y="3"/>
                          <a:pt x="3" y="3"/>
                          <a:pt x="3" y="6"/>
                        </a:cubicBezTo>
                        <a:cubicBezTo>
                          <a:pt x="3" y="7"/>
                          <a:pt x="3" y="7"/>
                          <a:pt x="3" y="8"/>
                        </a:cubicBezTo>
                        <a:cubicBezTo>
                          <a:pt x="2" y="10"/>
                          <a:pt x="0" y="12"/>
                          <a:pt x="1" y="13"/>
                        </a:cubicBezTo>
                        <a:cubicBezTo>
                          <a:pt x="1" y="13"/>
                          <a:pt x="1" y="14"/>
                          <a:pt x="1" y="14"/>
                        </a:cubicBezTo>
                        <a:cubicBezTo>
                          <a:pt x="1" y="14"/>
                          <a:pt x="2" y="13"/>
                          <a:pt x="2" y="13"/>
                        </a:cubicBezTo>
                        <a:cubicBezTo>
                          <a:pt x="3" y="12"/>
                          <a:pt x="6" y="12"/>
                          <a:pt x="10" y="12"/>
                        </a:cubicBezTo>
                        <a:cubicBezTo>
                          <a:pt x="14" y="12"/>
                          <a:pt x="20" y="13"/>
                          <a:pt x="21" y="13"/>
                        </a:cubicBezTo>
                        <a:cubicBezTo>
                          <a:pt x="22" y="13"/>
                          <a:pt x="22" y="14"/>
                          <a:pt x="23" y="14"/>
                        </a:cubicBezTo>
                        <a:cubicBezTo>
                          <a:pt x="23" y="13"/>
                          <a:pt x="23" y="13"/>
                          <a:pt x="23" y="13"/>
                        </a:cubicBezTo>
                        <a:cubicBezTo>
                          <a:pt x="23" y="13"/>
                          <a:pt x="23" y="13"/>
                          <a:pt x="23" y="12"/>
                        </a:cubicBezTo>
                        <a:cubicBezTo>
                          <a:pt x="22" y="10"/>
                          <a:pt x="20" y="9"/>
                          <a:pt x="20" y="7"/>
                        </a:cubicBezTo>
                        <a:cubicBezTo>
                          <a:pt x="20" y="6"/>
                          <a:pt x="20" y="5"/>
                          <a:pt x="21" y="4"/>
                        </a:cubicBezTo>
                        <a:cubicBezTo>
                          <a:pt x="23" y="3"/>
                          <a:pt x="24" y="2"/>
                          <a:pt x="24" y="2"/>
                        </a:cubicBezTo>
                        <a:cubicBezTo>
                          <a:pt x="24" y="1"/>
                          <a:pt x="23" y="1"/>
                          <a:pt x="23" y="1"/>
                        </a:cubicBezTo>
                        <a:cubicBezTo>
                          <a:pt x="22" y="1"/>
                          <a:pt x="21" y="1"/>
                          <a:pt x="20" y="1"/>
                        </a:cubicBezTo>
                        <a:cubicBezTo>
                          <a:pt x="20" y="1"/>
                          <a:pt x="18" y="1"/>
                          <a:pt x="17" y="1"/>
                        </a:cubicBezTo>
                        <a:cubicBezTo>
                          <a:pt x="16" y="1"/>
                          <a:pt x="15" y="1"/>
                          <a:pt x="14" y="1"/>
                        </a:cubicBezTo>
                        <a:cubicBezTo>
                          <a:pt x="14" y="1"/>
                          <a:pt x="13" y="1"/>
                          <a:pt x="13" y="1"/>
                        </a:cubicBezTo>
                        <a:cubicBezTo>
                          <a:pt x="10" y="1"/>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2" name="Freeform 6883">
                    <a:extLst>
                      <a:ext uri="{FF2B5EF4-FFF2-40B4-BE49-F238E27FC236}">
                        <a16:creationId xmlns:a16="http://schemas.microsoft.com/office/drawing/2014/main" id="{3F7C023E-C942-47B9-BE0D-6AB29CC3251C}"/>
                      </a:ext>
                    </a:extLst>
                  </p:cNvPr>
                  <p:cNvSpPr>
                    <a:spLocks noEditPoints="1"/>
                  </p:cNvSpPr>
                  <p:nvPr/>
                </p:nvSpPr>
                <p:spPr bwMode="auto">
                  <a:xfrm>
                    <a:off x="4065" y="2110"/>
                    <a:ext cx="20" cy="11"/>
                  </a:xfrm>
                  <a:custGeom>
                    <a:avLst/>
                    <a:gdLst>
                      <a:gd name="T0" fmla="*/ 23 w 26"/>
                      <a:gd name="T1" fmla="*/ 0 h 15"/>
                      <a:gd name="T2" fmla="*/ 22 w 26"/>
                      <a:gd name="T3" fmla="*/ 0 h 15"/>
                      <a:gd name="T4" fmla="*/ 21 w 26"/>
                      <a:gd name="T5" fmla="*/ 1 h 15"/>
                      <a:gd name="T6" fmla="*/ 24 w 26"/>
                      <a:gd name="T7" fmla="*/ 1 h 15"/>
                      <a:gd name="T8" fmla="*/ 25 w 26"/>
                      <a:gd name="T9" fmla="*/ 2 h 15"/>
                      <a:gd name="T10" fmla="*/ 22 w 26"/>
                      <a:gd name="T11" fmla="*/ 4 h 15"/>
                      <a:gd name="T12" fmla="*/ 21 w 26"/>
                      <a:gd name="T13" fmla="*/ 7 h 15"/>
                      <a:gd name="T14" fmla="*/ 24 w 26"/>
                      <a:gd name="T15" fmla="*/ 12 h 15"/>
                      <a:gd name="T16" fmla="*/ 24 w 26"/>
                      <a:gd name="T17" fmla="*/ 13 h 15"/>
                      <a:gd name="T18" fmla="*/ 24 w 26"/>
                      <a:gd name="T19" fmla="*/ 14 h 15"/>
                      <a:gd name="T20" fmla="*/ 24 w 26"/>
                      <a:gd name="T21" fmla="*/ 15 h 15"/>
                      <a:gd name="T22" fmla="*/ 24 w 26"/>
                      <a:gd name="T23" fmla="*/ 12 h 15"/>
                      <a:gd name="T24" fmla="*/ 23 w 26"/>
                      <a:gd name="T25" fmla="*/ 5 h 15"/>
                      <a:gd name="T26" fmla="*/ 23 w 26"/>
                      <a:gd name="T27" fmla="*/ 0 h 15"/>
                      <a:gd name="T28" fmla="*/ 2 w 26"/>
                      <a:gd name="T29" fmla="*/ 0 h 15"/>
                      <a:gd name="T30" fmla="*/ 1 w 26"/>
                      <a:gd name="T31" fmla="*/ 1 h 15"/>
                      <a:gd name="T32" fmla="*/ 3 w 26"/>
                      <a:gd name="T33" fmla="*/ 7 h 15"/>
                      <a:gd name="T34" fmla="*/ 2 w 26"/>
                      <a:gd name="T35" fmla="*/ 14 h 15"/>
                      <a:gd name="T36" fmla="*/ 2 w 26"/>
                      <a:gd name="T37" fmla="*/ 14 h 15"/>
                      <a:gd name="T38" fmla="*/ 2 w 26"/>
                      <a:gd name="T39" fmla="*/ 13 h 15"/>
                      <a:gd name="T40" fmla="*/ 4 w 26"/>
                      <a:gd name="T41" fmla="*/ 8 h 15"/>
                      <a:gd name="T42" fmla="*/ 4 w 26"/>
                      <a:gd name="T43" fmla="*/ 6 h 15"/>
                      <a:gd name="T44" fmla="*/ 1 w 26"/>
                      <a:gd name="T45" fmla="*/ 1 h 15"/>
                      <a:gd name="T46" fmla="*/ 1 w 26"/>
                      <a:gd name="T47" fmla="*/ 1 h 15"/>
                      <a:gd name="T48" fmla="*/ 2 w 26"/>
                      <a:gd name="T49" fmla="*/ 1 h 15"/>
                      <a:gd name="T50" fmla="*/ 5 w 26"/>
                      <a:gd name="T51" fmla="*/ 0 h 15"/>
                      <a:gd name="T52" fmla="*/ 14 w 26"/>
                      <a:gd name="T53" fmla="*/ 1 h 15"/>
                      <a:gd name="T54" fmla="*/ 15 w 26"/>
                      <a:gd name="T55" fmla="*/ 1 h 15"/>
                      <a:gd name="T56" fmla="*/ 3 w 26"/>
                      <a:gd name="T57" fmla="*/ 0 h 15"/>
                      <a:gd name="T58" fmla="*/ 2 w 26"/>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15">
                        <a:moveTo>
                          <a:pt x="23" y="0"/>
                        </a:moveTo>
                        <a:cubicBezTo>
                          <a:pt x="22" y="0"/>
                          <a:pt x="22" y="0"/>
                          <a:pt x="22" y="0"/>
                        </a:cubicBezTo>
                        <a:cubicBezTo>
                          <a:pt x="22" y="0"/>
                          <a:pt x="22" y="0"/>
                          <a:pt x="21" y="1"/>
                        </a:cubicBezTo>
                        <a:cubicBezTo>
                          <a:pt x="22" y="1"/>
                          <a:pt x="23" y="1"/>
                          <a:pt x="24" y="1"/>
                        </a:cubicBezTo>
                        <a:cubicBezTo>
                          <a:pt x="24" y="1"/>
                          <a:pt x="25" y="1"/>
                          <a:pt x="25" y="2"/>
                        </a:cubicBezTo>
                        <a:cubicBezTo>
                          <a:pt x="25" y="2"/>
                          <a:pt x="24" y="3"/>
                          <a:pt x="22" y="4"/>
                        </a:cubicBezTo>
                        <a:cubicBezTo>
                          <a:pt x="21" y="5"/>
                          <a:pt x="21" y="6"/>
                          <a:pt x="21" y="7"/>
                        </a:cubicBezTo>
                        <a:cubicBezTo>
                          <a:pt x="21" y="9"/>
                          <a:pt x="23" y="10"/>
                          <a:pt x="24" y="12"/>
                        </a:cubicBezTo>
                        <a:cubicBezTo>
                          <a:pt x="24" y="13"/>
                          <a:pt x="24" y="13"/>
                          <a:pt x="24" y="13"/>
                        </a:cubicBezTo>
                        <a:cubicBezTo>
                          <a:pt x="24" y="14"/>
                          <a:pt x="24" y="14"/>
                          <a:pt x="24" y="14"/>
                        </a:cubicBezTo>
                        <a:cubicBezTo>
                          <a:pt x="24" y="15"/>
                          <a:pt x="24" y="15"/>
                          <a:pt x="24" y="15"/>
                        </a:cubicBezTo>
                        <a:cubicBezTo>
                          <a:pt x="25" y="14"/>
                          <a:pt x="25" y="14"/>
                          <a:pt x="24" y="12"/>
                        </a:cubicBezTo>
                        <a:cubicBezTo>
                          <a:pt x="23" y="8"/>
                          <a:pt x="20" y="7"/>
                          <a:pt x="23" y="5"/>
                        </a:cubicBezTo>
                        <a:cubicBezTo>
                          <a:pt x="26" y="2"/>
                          <a:pt x="26" y="1"/>
                          <a:pt x="23" y="0"/>
                        </a:cubicBezTo>
                        <a:close/>
                        <a:moveTo>
                          <a:pt x="2" y="0"/>
                        </a:moveTo>
                        <a:cubicBezTo>
                          <a:pt x="1" y="0"/>
                          <a:pt x="1" y="1"/>
                          <a:pt x="1" y="1"/>
                        </a:cubicBezTo>
                        <a:cubicBezTo>
                          <a:pt x="1" y="4"/>
                          <a:pt x="5" y="4"/>
                          <a:pt x="3" y="7"/>
                        </a:cubicBezTo>
                        <a:cubicBezTo>
                          <a:pt x="2" y="10"/>
                          <a:pt x="0" y="13"/>
                          <a:pt x="2" y="14"/>
                        </a:cubicBezTo>
                        <a:cubicBezTo>
                          <a:pt x="2" y="14"/>
                          <a:pt x="2" y="14"/>
                          <a:pt x="2" y="14"/>
                        </a:cubicBezTo>
                        <a:cubicBezTo>
                          <a:pt x="2" y="14"/>
                          <a:pt x="2" y="13"/>
                          <a:pt x="2" y="13"/>
                        </a:cubicBezTo>
                        <a:cubicBezTo>
                          <a:pt x="1" y="12"/>
                          <a:pt x="3" y="10"/>
                          <a:pt x="4" y="8"/>
                        </a:cubicBezTo>
                        <a:cubicBezTo>
                          <a:pt x="4" y="7"/>
                          <a:pt x="4" y="7"/>
                          <a:pt x="4" y="6"/>
                        </a:cubicBezTo>
                        <a:cubicBezTo>
                          <a:pt x="4" y="3"/>
                          <a:pt x="1" y="3"/>
                          <a:pt x="1" y="1"/>
                        </a:cubicBezTo>
                        <a:cubicBezTo>
                          <a:pt x="1" y="1"/>
                          <a:pt x="1" y="1"/>
                          <a:pt x="1" y="1"/>
                        </a:cubicBezTo>
                        <a:cubicBezTo>
                          <a:pt x="1" y="1"/>
                          <a:pt x="1" y="1"/>
                          <a:pt x="2" y="1"/>
                        </a:cubicBezTo>
                        <a:cubicBezTo>
                          <a:pt x="3" y="0"/>
                          <a:pt x="4" y="0"/>
                          <a:pt x="5" y="0"/>
                        </a:cubicBezTo>
                        <a:cubicBezTo>
                          <a:pt x="7" y="0"/>
                          <a:pt x="11" y="1"/>
                          <a:pt x="14" y="1"/>
                        </a:cubicBezTo>
                        <a:cubicBezTo>
                          <a:pt x="14" y="1"/>
                          <a:pt x="15" y="1"/>
                          <a:pt x="15" y="1"/>
                        </a:cubicBezTo>
                        <a:cubicBezTo>
                          <a:pt x="10" y="0"/>
                          <a:pt x="4"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3" name="Freeform 6884">
                    <a:extLst>
                      <a:ext uri="{FF2B5EF4-FFF2-40B4-BE49-F238E27FC236}">
                        <a16:creationId xmlns:a16="http://schemas.microsoft.com/office/drawing/2014/main" id="{2A9D3934-68ED-4053-90F8-90A03D62E7AF}"/>
                      </a:ext>
                    </a:extLst>
                  </p:cNvPr>
                  <p:cNvSpPr/>
                  <p:nvPr/>
                </p:nvSpPr>
                <p:spPr bwMode="auto">
                  <a:xfrm>
                    <a:off x="4069" y="2112"/>
                    <a:ext cx="11" cy="7"/>
                  </a:xfrm>
                  <a:custGeom>
                    <a:avLst/>
                    <a:gdLst>
                      <a:gd name="T0" fmla="*/ 12 w 15"/>
                      <a:gd name="T1" fmla="*/ 7 h 10"/>
                      <a:gd name="T2" fmla="*/ 10 w 15"/>
                      <a:gd name="T3" fmla="*/ 5 h 10"/>
                      <a:gd name="T4" fmla="*/ 11 w 15"/>
                      <a:gd name="T5" fmla="*/ 3 h 10"/>
                      <a:gd name="T6" fmla="*/ 12 w 15"/>
                      <a:gd name="T7" fmla="*/ 2 h 10"/>
                      <a:gd name="T8" fmla="*/ 12 w 15"/>
                      <a:gd name="T9" fmla="*/ 2 h 10"/>
                      <a:gd name="T10" fmla="*/ 12 w 15"/>
                      <a:gd name="T11" fmla="*/ 1 h 10"/>
                      <a:gd name="T12" fmla="*/ 7 w 15"/>
                      <a:gd name="T13" fmla="*/ 1 h 10"/>
                      <a:gd name="T14" fmla="*/ 5 w 15"/>
                      <a:gd name="T15" fmla="*/ 1 h 10"/>
                      <a:gd name="T16" fmla="*/ 3 w 15"/>
                      <a:gd name="T17" fmla="*/ 1 h 10"/>
                      <a:gd name="T18" fmla="*/ 2 w 15"/>
                      <a:gd name="T19" fmla="*/ 1 h 10"/>
                      <a:gd name="T20" fmla="*/ 3 w 15"/>
                      <a:gd name="T21" fmla="*/ 2 h 10"/>
                      <a:gd name="T22" fmla="*/ 6 w 15"/>
                      <a:gd name="T23" fmla="*/ 5 h 10"/>
                      <a:gd name="T24" fmla="*/ 6 w 15"/>
                      <a:gd name="T25" fmla="*/ 6 h 10"/>
                      <a:gd name="T26" fmla="*/ 4 w 15"/>
                      <a:gd name="T27" fmla="*/ 6 h 10"/>
                      <a:gd name="T28" fmla="*/ 2 w 15"/>
                      <a:gd name="T29" fmla="*/ 7 h 10"/>
                      <a:gd name="T30" fmla="*/ 2 w 15"/>
                      <a:gd name="T31" fmla="*/ 9 h 10"/>
                      <a:gd name="T32" fmla="*/ 9 w 15"/>
                      <a:gd name="T33" fmla="*/ 9 h 10"/>
                      <a:gd name="T34" fmla="*/ 15 w 15"/>
                      <a:gd name="T35" fmla="*/ 9 h 10"/>
                      <a:gd name="T36" fmla="*/ 13 w 15"/>
                      <a:gd name="T37" fmla="*/ 7 h 10"/>
                      <a:gd name="T38" fmla="*/ 12 w 15"/>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7"/>
                        </a:moveTo>
                        <a:cubicBezTo>
                          <a:pt x="11" y="6"/>
                          <a:pt x="11" y="6"/>
                          <a:pt x="10" y="5"/>
                        </a:cubicBezTo>
                        <a:cubicBezTo>
                          <a:pt x="9" y="4"/>
                          <a:pt x="10" y="3"/>
                          <a:pt x="11" y="3"/>
                        </a:cubicBezTo>
                        <a:cubicBezTo>
                          <a:pt x="12" y="2"/>
                          <a:pt x="12" y="2"/>
                          <a:pt x="12" y="2"/>
                        </a:cubicBezTo>
                        <a:cubicBezTo>
                          <a:pt x="12" y="2"/>
                          <a:pt x="12" y="2"/>
                          <a:pt x="12" y="2"/>
                        </a:cubicBezTo>
                        <a:cubicBezTo>
                          <a:pt x="13" y="1"/>
                          <a:pt x="12" y="1"/>
                          <a:pt x="12" y="1"/>
                        </a:cubicBezTo>
                        <a:cubicBezTo>
                          <a:pt x="10" y="0"/>
                          <a:pt x="9" y="0"/>
                          <a:pt x="7" y="1"/>
                        </a:cubicBezTo>
                        <a:cubicBezTo>
                          <a:pt x="6" y="1"/>
                          <a:pt x="6" y="1"/>
                          <a:pt x="5" y="1"/>
                        </a:cubicBezTo>
                        <a:cubicBezTo>
                          <a:pt x="4" y="1"/>
                          <a:pt x="3" y="1"/>
                          <a:pt x="3" y="1"/>
                        </a:cubicBezTo>
                        <a:cubicBezTo>
                          <a:pt x="2" y="1"/>
                          <a:pt x="2" y="1"/>
                          <a:pt x="2" y="1"/>
                        </a:cubicBezTo>
                        <a:cubicBezTo>
                          <a:pt x="2" y="2"/>
                          <a:pt x="3" y="2"/>
                          <a:pt x="3" y="2"/>
                        </a:cubicBezTo>
                        <a:cubicBezTo>
                          <a:pt x="5" y="2"/>
                          <a:pt x="6" y="3"/>
                          <a:pt x="6" y="5"/>
                        </a:cubicBezTo>
                        <a:cubicBezTo>
                          <a:pt x="6" y="5"/>
                          <a:pt x="6" y="6"/>
                          <a:pt x="6" y="6"/>
                        </a:cubicBezTo>
                        <a:cubicBezTo>
                          <a:pt x="5" y="7"/>
                          <a:pt x="4" y="6"/>
                          <a:pt x="4" y="6"/>
                        </a:cubicBezTo>
                        <a:cubicBezTo>
                          <a:pt x="3" y="6"/>
                          <a:pt x="2" y="7"/>
                          <a:pt x="2" y="7"/>
                        </a:cubicBezTo>
                        <a:cubicBezTo>
                          <a:pt x="0" y="8"/>
                          <a:pt x="2" y="9"/>
                          <a:pt x="2" y="9"/>
                        </a:cubicBezTo>
                        <a:cubicBezTo>
                          <a:pt x="4" y="10"/>
                          <a:pt x="6" y="9"/>
                          <a:pt x="9" y="9"/>
                        </a:cubicBezTo>
                        <a:cubicBezTo>
                          <a:pt x="12" y="9"/>
                          <a:pt x="15" y="10"/>
                          <a:pt x="15" y="9"/>
                        </a:cubicBezTo>
                        <a:cubicBezTo>
                          <a:pt x="15" y="8"/>
                          <a:pt x="14" y="7"/>
                          <a:pt x="13" y="7"/>
                        </a:cubicBezTo>
                        <a:lnTo>
                          <a:pt x="12" y="7"/>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4" name="Freeform 6885">
                    <a:extLst>
                      <a:ext uri="{FF2B5EF4-FFF2-40B4-BE49-F238E27FC236}">
                        <a16:creationId xmlns:a16="http://schemas.microsoft.com/office/drawing/2014/main" id="{C69A465C-23FA-497A-87F9-4CFEA7D13D28}"/>
                      </a:ext>
                    </a:extLst>
                  </p:cNvPr>
                  <p:cNvSpPr/>
                  <p:nvPr/>
                </p:nvSpPr>
                <p:spPr bwMode="auto">
                  <a:xfrm>
                    <a:off x="4066" y="2107"/>
                    <a:ext cx="17" cy="4"/>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5" name="Freeform 6886">
                    <a:extLst>
                      <a:ext uri="{FF2B5EF4-FFF2-40B4-BE49-F238E27FC236}">
                        <a16:creationId xmlns:a16="http://schemas.microsoft.com/office/drawing/2014/main" id="{DA09C634-39CD-4690-A842-12140430E7C3}"/>
                      </a:ext>
                    </a:extLst>
                  </p:cNvPr>
                  <p:cNvSpPr/>
                  <p:nvPr/>
                </p:nvSpPr>
                <p:spPr bwMode="auto">
                  <a:xfrm>
                    <a:off x="4067" y="2107"/>
                    <a:ext cx="16" cy="4"/>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1 h 5"/>
                      <a:gd name="T14" fmla="*/ 9 w 22"/>
                      <a:gd name="T15" fmla="*/ 1 h 5"/>
                      <a:gd name="T16" fmla="*/ 1 w 22"/>
                      <a:gd name="T17" fmla="*/ 1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4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2"/>
                          <a:pt x="21" y="2"/>
                          <a:pt x="20" y="1"/>
                        </a:cubicBezTo>
                        <a:cubicBezTo>
                          <a:pt x="19" y="1"/>
                          <a:pt x="13" y="1"/>
                          <a:pt x="9" y="1"/>
                        </a:cubicBezTo>
                        <a:cubicBezTo>
                          <a:pt x="5" y="1"/>
                          <a:pt x="2" y="1"/>
                          <a:pt x="1" y="1"/>
                        </a:cubicBezTo>
                        <a:cubicBezTo>
                          <a:pt x="0" y="2"/>
                          <a:pt x="0" y="2"/>
                          <a:pt x="0" y="3"/>
                        </a:cubicBezTo>
                        <a:cubicBezTo>
                          <a:pt x="0" y="3"/>
                          <a:pt x="1" y="3"/>
                          <a:pt x="1" y="4"/>
                        </a:cubicBezTo>
                        <a:cubicBezTo>
                          <a:pt x="1" y="4"/>
                          <a:pt x="1" y="4"/>
                          <a:pt x="1" y="4"/>
                        </a:cubicBezTo>
                        <a:cubicBezTo>
                          <a:pt x="1" y="4"/>
                          <a:pt x="1" y="4"/>
                          <a:pt x="1" y="4"/>
                        </a:cubicBezTo>
                        <a:cubicBezTo>
                          <a:pt x="0" y="4"/>
                          <a:pt x="0" y="3"/>
                          <a:pt x="0" y="3"/>
                        </a:cubicBezTo>
                        <a:cubicBezTo>
                          <a:pt x="0" y="2"/>
                          <a:pt x="0" y="1"/>
                          <a:pt x="1" y="1"/>
                        </a:cubicBezTo>
                        <a:cubicBezTo>
                          <a:pt x="2" y="0"/>
                          <a:pt x="5" y="0"/>
                          <a:pt x="9" y="0"/>
                        </a:cubicBezTo>
                        <a:cubicBezTo>
                          <a:pt x="13" y="0"/>
                          <a:pt x="19" y="0"/>
                          <a:pt x="20" y="1"/>
                        </a:cubicBezTo>
                        <a:cubicBezTo>
                          <a:pt x="21" y="1"/>
                          <a:pt x="22" y="2"/>
                          <a:pt x="22" y="3"/>
                        </a:cubicBezTo>
                        <a:cubicBezTo>
                          <a:pt x="22" y="4"/>
                          <a:pt x="21" y="4"/>
                          <a:pt x="20" y="4"/>
                        </a:cubicBezTo>
                        <a:cubicBezTo>
                          <a:pt x="20" y="5"/>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6" name="Freeform 6887">
                    <a:extLst>
                      <a:ext uri="{FF2B5EF4-FFF2-40B4-BE49-F238E27FC236}">
                        <a16:creationId xmlns:a16="http://schemas.microsoft.com/office/drawing/2014/main" id="{9D350278-28CC-4003-B6F5-908DB76959DC}"/>
                      </a:ext>
                    </a:extLst>
                  </p:cNvPr>
                  <p:cNvSpPr>
                    <a:spLocks noEditPoints="1"/>
                  </p:cNvSpPr>
                  <p:nvPr/>
                </p:nvSpPr>
                <p:spPr bwMode="auto">
                  <a:xfrm>
                    <a:off x="4067" y="2108"/>
                    <a:ext cx="16" cy="2"/>
                  </a:xfrm>
                  <a:custGeom>
                    <a:avLst/>
                    <a:gdLst>
                      <a:gd name="T0" fmla="*/ 6 w 21"/>
                      <a:gd name="T1" fmla="*/ 2 h 3"/>
                      <a:gd name="T2" fmla="*/ 2 w 21"/>
                      <a:gd name="T3" fmla="*/ 2 h 3"/>
                      <a:gd name="T4" fmla="*/ 4 w 21"/>
                      <a:gd name="T5" fmla="*/ 0 h 3"/>
                      <a:gd name="T6" fmla="*/ 5 w 21"/>
                      <a:gd name="T7" fmla="*/ 0 h 3"/>
                      <a:gd name="T8" fmla="*/ 13 w 21"/>
                      <a:gd name="T9" fmla="*/ 0 h 3"/>
                      <a:gd name="T10" fmla="*/ 20 w 21"/>
                      <a:gd name="T11" fmla="*/ 1 h 3"/>
                      <a:gd name="T12" fmla="*/ 18 w 21"/>
                      <a:gd name="T13" fmla="*/ 2 h 3"/>
                      <a:gd name="T14" fmla="*/ 13 w 21"/>
                      <a:gd name="T15" fmla="*/ 2 h 3"/>
                      <a:gd name="T16" fmla="*/ 13 w 21"/>
                      <a:gd name="T17" fmla="*/ 2 h 3"/>
                      <a:gd name="T18" fmla="*/ 9 w 21"/>
                      <a:gd name="T19" fmla="*/ 2 h 3"/>
                      <a:gd name="T20" fmla="*/ 6 w 21"/>
                      <a:gd name="T21" fmla="*/ 2 h 3"/>
                      <a:gd name="T22" fmla="*/ 8 w 21"/>
                      <a:gd name="T23" fmla="*/ 0 h 3"/>
                      <a:gd name="T24" fmla="*/ 1 w 21"/>
                      <a:gd name="T25" fmla="*/ 0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0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2"/>
                        </a:moveTo>
                        <a:cubicBezTo>
                          <a:pt x="4" y="2"/>
                          <a:pt x="3" y="2"/>
                          <a:pt x="2" y="2"/>
                        </a:cubicBezTo>
                        <a:cubicBezTo>
                          <a:pt x="2" y="2"/>
                          <a:pt x="1" y="0"/>
                          <a:pt x="4" y="0"/>
                        </a:cubicBezTo>
                        <a:cubicBezTo>
                          <a:pt x="4" y="0"/>
                          <a:pt x="5" y="0"/>
                          <a:pt x="5" y="0"/>
                        </a:cubicBezTo>
                        <a:cubicBezTo>
                          <a:pt x="7" y="0"/>
                          <a:pt x="9" y="0"/>
                          <a:pt x="13" y="0"/>
                        </a:cubicBezTo>
                        <a:cubicBezTo>
                          <a:pt x="16" y="1"/>
                          <a:pt x="19" y="0"/>
                          <a:pt x="20" y="1"/>
                        </a:cubicBezTo>
                        <a:cubicBezTo>
                          <a:pt x="20" y="2"/>
                          <a:pt x="20" y="2"/>
                          <a:pt x="18" y="2"/>
                        </a:cubicBezTo>
                        <a:cubicBezTo>
                          <a:pt x="17" y="2"/>
                          <a:pt x="16" y="2"/>
                          <a:pt x="13" y="2"/>
                        </a:cubicBezTo>
                        <a:cubicBezTo>
                          <a:pt x="13" y="2"/>
                          <a:pt x="13" y="2"/>
                          <a:pt x="13" y="2"/>
                        </a:cubicBezTo>
                        <a:cubicBezTo>
                          <a:pt x="11" y="2"/>
                          <a:pt x="10" y="2"/>
                          <a:pt x="9" y="2"/>
                        </a:cubicBezTo>
                        <a:cubicBezTo>
                          <a:pt x="8" y="2"/>
                          <a:pt x="7" y="2"/>
                          <a:pt x="6" y="2"/>
                        </a:cubicBezTo>
                        <a:close/>
                        <a:moveTo>
                          <a:pt x="8" y="0"/>
                        </a:moveTo>
                        <a:cubicBezTo>
                          <a:pt x="5" y="0"/>
                          <a:pt x="2" y="0"/>
                          <a:pt x="1" y="0"/>
                        </a:cubicBezTo>
                        <a:cubicBezTo>
                          <a:pt x="0" y="1"/>
                          <a:pt x="0" y="1"/>
                          <a:pt x="0" y="2"/>
                        </a:cubicBezTo>
                        <a:cubicBezTo>
                          <a:pt x="0" y="2"/>
                          <a:pt x="1" y="2"/>
                          <a:pt x="1" y="3"/>
                        </a:cubicBezTo>
                        <a:cubicBezTo>
                          <a:pt x="2" y="3"/>
                          <a:pt x="11" y="3"/>
                          <a:pt x="16" y="3"/>
                        </a:cubicBezTo>
                        <a:cubicBezTo>
                          <a:pt x="16" y="3"/>
                          <a:pt x="16" y="3"/>
                          <a:pt x="16" y="3"/>
                        </a:cubicBezTo>
                        <a:cubicBezTo>
                          <a:pt x="18" y="3"/>
                          <a:pt x="20" y="3"/>
                          <a:pt x="20" y="3"/>
                        </a:cubicBezTo>
                        <a:cubicBezTo>
                          <a:pt x="21" y="3"/>
                          <a:pt x="21" y="2"/>
                          <a:pt x="21" y="2"/>
                        </a:cubicBezTo>
                        <a:cubicBezTo>
                          <a:pt x="21" y="1"/>
                          <a:pt x="21" y="1"/>
                          <a:pt x="20" y="0"/>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7" name="Freeform 6888">
                    <a:extLst>
                      <a:ext uri="{FF2B5EF4-FFF2-40B4-BE49-F238E27FC236}">
                        <a16:creationId xmlns:a16="http://schemas.microsoft.com/office/drawing/2014/main" id="{69656527-0EEE-4B8F-AC87-3B2B6B82C69A}"/>
                      </a:ext>
                    </a:extLst>
                  </p:cNvPr>
                  <p:cNvSpPr>
                    <a:spLocks noEditPoints="1"/>
                  </p:cNvSpPr>
                  <p:nvPr/>
                </p:nvSpPr>
                <p:spPr bwMode="auto">
                  <a:xfrm>
                    <a:off x="4066" y="2107"/>
                    <a:ext cx="17" cy="3"/>
                  </a:xfrm>
                  <a:custGeom>
                    <a:avLst/>
                    <a:gdLst>
                      <a:gd name="T0" fmla="*/ 2 w 23"/>
                      <a:gd name="T1" fmla="*/ 4 h 4"/>
                      <a:gd name="T2" fmla="*/ 1 w 23"/>
                      <a:gd name="T3" fmla="*/ 3 h 4"/>
                      <a:gd name="T4" fmla="*/ 2 w 23"/>
                      <a:gd name="T5" fmla="*/ 1 h 4"/>
                      <a:gd name="T6" fmla="*/ 9 w 23"/>
                      <a:gd name="T7" fmla="*/ 1 h 4"/>
                      <a:gd name="T8" fmla="*/ 10 w 23"/>
                      <a:gd name="T9" fmla="*/ 1 h 4"/>
                      <a:gd name="T10" fmla="*/ 10 w 23"/>
                      <a:gd name="T11" fmla="*/ 1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4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4"/>
                        </a:moveTo>
                        <a:cubicBezTo>
                          <a:pt x="2" y="3"/>
                          <a:pt x="1" y="3"/>
                          <a:pt x="1" y="3"/>
                        </a:cubicBezTo>
                        <a:cubicBezTo>
                          <a:pt x="1" y="2"/>
                          <a:pt x="1" y="2"/>
                          <a:pt x="2" y="1"/>
                        </a:cubicBezTo>
                        <a:cubicBezTo>
                          <a:pt x="3" y="1"/>
                          <a:pt x="6" y="1"/>
                          <a:pt x="9" y="1"/>
                        </a:cubicBezTo>
                        <a:cubicBezTo>
                          <a:pt x="10" y="1"/>
                          <a:pt x="10" y="1"/>
                          <a:pt x="10" y="1"/>
                        </a:cubicBezTo>
                        <a:cubicBezTo>
                          <a:pt x="10" y="1"/>
                          <a:pt x="10" y="1"/>
                          <a:pt x="10" y="1"/>
                        </a:cubicBezTo>
                        <a:cubicBezTo>
                          <a:pt x="15" y="1"/>
                          <a:pt x="20" y="1"/>
                          <a:pt x="21" y="1"/>
                        </a:cubicBezTo>
                        <a:cubicBezTo>
                          <a:pt x="22" y="2"/>
                          <a:pt x="22" y="2"/>
                          <a:pt x="22" y="3"/>
                        </a:cubicBezTo>
                        <a:cubicBezTo>
                          <a:pt x="22" y="3"/>
                          <a:pt x="22" y="4"/>
                          <a:pt x="21" y="4"/>
                        </a:cubicBezTo>
                        <a:cubicBezTo>
                          <a:pt x="21" y="4"/>
                          <a:pt x="19" y="4"/>
                          <a:pt x="17" y="4"/>
                        </a:cubicBezTo>
                        <a:cubicBezTo>
                          <a:pt x="17" y="4"/>
                          <a:pt x="17" y="4"/>
                          <a:pt x="17" y="4"/>
                        </a:cubicBezTo>
                        <a:cubicBezTo>
                          <a:pt x="12" y="4"/>
                          <a:pt x="3" y="4"/>
                          <a:pt x="2" y="4"/>
                        </a:cubicBezTo>
                        <a:close/>
                        <a:moveTo>
                          <a:pt x="10" y="0"/>
                        </a:moveTo>
                        <a:cubicBezTo>
                          <a:pt x="6" y="0"/>
                          <a:pt x="3" y="1"/>
                          <a:pt x="2" y="1"/>
                        </a:cubicBezTo>
                        <a:cubicBezTo>
                          <a:pt x="0" y="2"/>
                          <a:pt x="1" y="4"/>
                          <a:pt x="2" y="4"/>
                        </a:cubicBezTo>
                        <a:cubicBezTo>
                          <a:pt x="3" y="4"/>
                          <a:pt x="12" y="4"/>
                          <a:pt x="17" y="4"/>
                        </a:cubicBezTo>
                        <a:cubicBezTo>
                          <a:pt x="19" y="4"/>
                          <a:pt x="21" y="4"/>
                          <a:pt x="21" y="4"/>
                        </a:cubicBezTo>
                        <a:cubicBezTo>
                          <a:pt x="23" y="4"/>
                          <a:pt x="23" y="2"/>
                          <a:pt x="21" y="1"/>
                        </a:cubicBezTo>
                        <a:cubicBezTo>
                          <a:pt x="20" y="1"/>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8" name="Freeform 6889">
                    <a:extLst>
                      <a:ext uri="{FF2B5EF4-FFF2-40B4-BE49-F238E27FC236}">
                        <a16:creationId xmlns:a16="http://schemas.microsoft.com/office/drawing/2014/main" id="{B3E57B66-982B-4B2F-A5C7-D285C217FA6C}"/>
                      </a:ext>
                    </a:extLst>
                  </p:cNvPr>
                  <p:cNvSpPr/>
                  <p:nvPr/>
                </p:nvSpPr>
                <p:spPr bwMode="auto">
                  <a:xfrm>
                    <a:off x="4070" y="2109"/>
                    <a:ext cx="10" cy="0"/>
                  </a:xfrm>
                  <a:custGeom>
                    <a:avLst/>
                    <a:gdLst>
                      <a:gd name="T0" fmla="*/ 2 w 14"/>
                      <a:gd name="T1" fmla="*/ 0 h 1"/>
                      <a:gd name="T2" fmla="*/ 6 w 14"/>
                      <a:gd name="T3" fmla="*/ 0 h 1"/>
                      <a:gd name="T4" fmla="*/ 14 w 14"/>
                      <a:gd name="T5" fmla="*/ 0 h 1"/>
                      <a:gd name="T6" fmla="*/ 11 w 14"/>
                      <a:gd name="T7" fmla="*/ 1 h 1"/>
                      <a:gd name="T8" fmla="*/ 5 w 14"/>
                      <a:gd name="T9" fmla="*/ 1 h 1"/>
                      <a:gd name="T10" fmla="*/ 0 w 14"/>
                      <a:gd name="T11" fmla="*/ 1 h 1"/>
                      <a:gd name="T12" fmla="*/ 2 w 1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4" h="1">
                        <a:moveTo>
                          <a:pt x="2" y="0"/>
                        </a:moveTo>
                        <a:cubicBezTo>
                          <a:pt x="2" y="0"/>
                          <a:pt x="2" y="0"/>
                          <a:pt x="6" y="0"/>
                        </a:cubicBezTo>
                        <a:cubicBezTo>
                          <a:pt x="9" y="0"/>
                          <a:pt x="13" y="0"/>
                          <a:pt x="14" y="0"/>
                        </a:cubicBezTo>
                        <a:cubicBezTo>
                          <a:pt x="14" y="1"/>
                          <a:pt x="13" y="1"/>
                          <a:pt x="11" y="1"/>
                        </a:cubicBezTo>
                        <a:cubicBezTo>
                          <a:pt x="8" y="1"/>
                          <a:pt x="6" y="0"/>
                          <a:pt x="5"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9" name="Freeform 6890">
                    <a:extLst>
                      <a:ext uri="{FF2B5EF4-FFF2-40B4-BE49-F238E27FC236}">
                        <a16:creationId xmlns:a16="http://schemas.microsoft.com/office/drawing/2014/main" id="{F217CEDA-E519-4B4E-BE65-3474DE50E946}"/>
                      </a:ext>
                    </a:extLst>
                  </p:cNvPr>
                  <p:cNvSpPr/>
                  <p:nvPr/>
                </p:nvSpPr>
                <p:spPr bwMode="auto">
                  <a:xfrm>
                    <a:off x="4048" y="2121"/>
                    <a:ext cx="53" cy="9"/>
                  </a:xfrm>
                  <a:custGeom>
                    <a:avLst/>
                    <a:gdLst>
                      <a:gd name="T0" fmla="*/ 10 w 71"/>
                      <a:gd name="T1" fmla="*/ 8 h 13"/>
                      <a:gd name="T2" fmla="*/ 35 w 71"/>
                      <a:gd name="T3" fmla="*/ 12 h 13"/>
                      <a:gd name="T4" fmla="*/ 61 w 71"/>
                      <a:gd name="T5" fmla="*/ 8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8"/>
                        </a:moveTo>
                        <a:cubicBezTo>
                          <a:pt x="19" y="13"/>
                          <a:pt x="29" y="12"/>
                          <a:pt x="35" y="12"/>
                        </a:cubicBezTo>
                        <a:cubicBezTo>
                          <a:pt x="41" y="12"/>
                          <a:pt x="52" y="13"/>
                          <a:pt x="61" y="8"/>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0" name="Freeform 6891">
                    <a:extLst>
                      <a:ext uri="{FF2B5EF4-FFF2-40B4-BE49-F238E27FC236}">
                        <a16:creationId xmlns:a16="http://schemas.microsoft.com/office/drawing/2014/main" id="{15FF234E-04DD-48E5-BB74-938CCC33CAA6}"/>
                      </a:ext>
                    </a:extLst>
                  </p:cNvPr>
                  <p:cNvSpPr>
                    <a:spLocks noEditPoints="1"/>
                  </p:cNvSpPr>
                  <p:nvPr/>
                </p:nvSpPr>
                <p:spPr bwMode="auto">
                  <a:xfrm>
                    <a:off x="4048" y="2120"/>
                    <a:ext cx="53" cy="10"/>
                  </a:xfrm>
                  <a:custGeom>
                    <a:avLst/>
                    <a:gdLst>
                      <a:gd name="T0" fmla="*/ 3 w 71"/>
                      <a:gd name="T1" fmla="*/ 0 h 14"/>
                      <a:gd name="T2" fmla="*/ 16 w 71"/>
                      <a:gd name="T3" fmla="*/ 3 h 14"/>
                      <a:gd name="T4" fmla="*/ 24 w 71"/>
                      <a:gd name="T5" fmla="*/ 5 h 14"/>
                      <a:gd name="T6" fmla="*/ 26 w 71"/>
                      <a:gd name="T7" fmla="*/ 5 h 14"/>
                      <a:gd name="T8" fmla="*/ 28 w 71"/>
                      <a:gd name="T9" fmla="*/ 5 h 14"/>
                      <a:gd name="T10" fmla="*/ 33 w 71"/>
                      <a:gd name="T11" fmla="*/ 5 h 14"/>
                      <a:gd name="T12" fmla="*/ 38 w 71"/>
                      <a:gd name="T13" fmla="*/ 5 h 14"/>
                      <a:gd name="T14" fmla="*/ 44 w 71"/>
                      <a:gd name="T15" fmla="*/ 5 h 14"/>
                      <a:gd name="T16" fmla="*/ 46 w 71"/>
                      <a:gd name="T17" fmla="*/ 5 h 14"/>
                      <a:gd name="T18" fmla="*/ 55 w 71"/>
                      <a:gd name="T19" fmla="*/ 3 h 14"/>
                      <a:gd name="T20" fmla="*/ 67 w 71"/>
                      <a:gd name="T21" fmla="*/ 0 h 14"/>
                      <a:gd name="T22" fmla="*/ 68 w 71"/>
                      <a:gd name="T23" fmla="*/ 0 h 14"/>
                      <a:gd name="T24" fmla="*/ 71 w 71"/>
                      <a:gd name="T25" fmla="*/ 2 h 14"/>
                      <a:gd name="T26" fmla="*/ 61 w 71"/>
                      <a:gd name="T27" fmla="*/ 10 h 14"/>
                      <a:gd name="T28" fmla="*/ 39 w 71"/>
                      <a:gd name="T29" fmla="*/ 14 h 14"/>
                      <a:gd name="T30" fmla="*/ 35 w 71"/>
                      <a:gd name="T31" fmla="*/ 14 h 14"/>
                      <a:gd name="T32" fmla="*/ 31 w 71"/>
                      <a:gd name="T33" fmla="*/ 14 h 14"/>
                      <a:gd name="T34" fmla="*/ 9 w 71"/>
                      <a:gd name="T35" fmla="*/ 10 h 14"/>
                      <a:gd name="T36" fmla="*/ 10 w 71"/>
                      <a:gd name="T37" fmla="*/ 9 h 14"/>
                      <a:gd name="T38" fmla="*/ 9 w 71"/>
                      <a:gd name="T39" fmla="*/ 10 h 14"/>
                      <a:gd name="T40" fmla="*/ 0 w 71"/>
                      <a:gd name="T41" fmla="*/ 2 h 14"/>
                      <a:gd name="T42" fmla="*/ 2 w 71"/>
                      <a:gd name="T43" fmla="*/ 0 h 14"/>
                      <a:gd name="T44" fmla="*/ 3 w 71"/>
                      <a:gd name="T45" fmla="*/ 0 h 14"/>
                      <a:gd name="T46" fmla="*/ 15 w 71"/>
                      <a:gd name="T47" fmla="*/ 4 h 14"/>
                      <a:gd name="T48" fmla="*/ 3 w 71"/>
                      <a:gd name="T49" fmla="*/ 1 h 14"/>
                      <a:gd name="T50" fmla="*/ 3 w 71"/>
                      <a:gd name="T51" fmla="*/ 1 h 14"/>
                      <a:gd name="T52" fmla="*/ 2 w 71"/>
                      <a:gd name="T53" fmla="*/ 2 h 14"/>
                      <a:gd name="T54" fmla="*/ 11 w 71"/>
                      <a:gd name="T55" fmla="*/ 9 h 14"/>
                      <a:gd name="T56" fmla="*/ 31 w 71"/>
                      <a:gd name="T57" fmla="*/ 13 h 14"/>
                      <a:gd name="T58" fmla="*/ 35 w 71"/>
                      <a:gd name="T59" fmla="*/ 13 h 14"/>
                      <a:gd name="T60" fmla="*/ 39 w 71"/>
                      <a:gd name="T61" fmla="*/ 13 h 14"/>
                      <a:gd name="T62" fmla="*/ 60 w 71"/>
                      <a:gd name="T63" fmla="*/ 9 h 14"/>
                      <a:gd name="T64" fmla="*/ 69 w 71"/>
                      <a:gd name="T65" fmla="*/ 2 h 14"/>
                      <a:gd name="T66" fmla="*/ 68 w 71"/>
                      <a:gd name="T67" fmla="*/ 1 h 14"/>
                      <a:gd name="T68" fmla="*/ 67 w 71"/>
                      <a:gd name="T69" fmla="*/ 1 h 14"/>
                      <a:gd name="T70" fmla="*/ 56 w 71"/>
                      <a:gd name="T71" fmla="*/ 4 h 14"/>
                      <a:gd name="T72" fmla="*/ 46 w 71"/>
                      <a:gd name="T73" fmla="*/ 6 h 14"/>
                      <a:gd name="T74" fmla="*/ 44 w 71"/>
                      <a:gd name="T75" fmla="*/ 6 h 14"/>
                      <a:gd name="T76" fmla="*/ 38 w 71"/>
                      <a:gd name="T77" fmla="*/ 5 h 14"/>
                      <a:gd name="T78" fmla="*/ 33 w 71"/>
                      <a:gd name="T79" fmla="*/ 6 h 14"/>
                      <a:gd name="T80" fmla="*/ 28 w 71"/>
                      <a:gd name="T81" fmla="*/ 5 h 14"/>
                      <a:gd name="T82" fmla="*/ 26 w 71"/>
                      <a:gd name="T83" fmla="*/ 5 h 14"/>
                      <a:gd name="T84" fmla="*/ 24 w 71"/>
                      <a:gd name="T85" fmla="*/ 6 h 14"/>
                      <a:gd name="T86" fmla="*/ 15 w 71"/>
                      <a:gd name="T8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4">
                        <a:moveTo>
                          <a:pt x="3" y="0"/>
                        </a:moveTo>
                        <a:cubicBezTo>
                          <a:pt x="7" y="0"/>
                          <a:pt x="11" y="2"/>
                          <a:pt x="16" y="3"/>
                        </a:cubicBezTo>
                        <a:cubicBezTo>
                          <a:pt x="19" y="4"/>
                          <a:pt x="22" y="5"/>
                          <a:pt x="24" y="5"/>
                        </a:cubicBezTo>
                        <a:cubicBezTo>
                          <a:pt x="25" y="5"/>
                          <a:pt x="26" y="5"/>
                          <a:pt x="26" y="5"/>
                        </a:cubicBezTo>
                        <a:cubicBezTo>
                          <a:pt x="27" y="5"/>
                          <a:pt x="27" y="5"/>
                          <a:pt x="28" y="5"/>
                        </a:cubicBezTo>
                        <a:cubicBezTo>
                          <a:pt x="30" y="5"/>
                          <a:pt x="32" y="5"/>
                          <a:pt x="33" y="5"/>
                        </a:cubicBezTo>
                        <a:cubicBezTo>
                          <a:pt x="35" y="5"/>
                          <a:pt x="36" y="5"/>
                          <a:pt x="38" y="5"/>
                        </a:cubicBezTo>
                        <a:cubicBezTo>
                          <a:pt x="40" y="5"/>
                          <a:pt x="42" y="5"/>
                          <a:pt x="44" y="5"/>
                        </a:cubicBezTo>
                        <a:cubicBezTo>
                          <a:pt x="44" y="5"/>
                          <a:pt x="45" y="5"/>
                          <a:pt x="46" y="5"/>
                        </a:cubicBezTo>
                        <a:cubicBezTo>
                          <a:pt x="48" y="5"/>
                          <a:pt x="52" y="5"/>
                          <a:pt x="55" y="3"/>
                        </a:cubicBezTo>
                        <a:cubicBezTo>
                          <a:pt x="60" y="2"/>
                          <a:pt x="64" y="0"/>
                          <a:pt x="67" y="0"/>
                        </a:cubicBezTo>
                        <a:cubicBezTo>
                          <a:pt x="68" y="0"/>
                          <a:pt x="68" y="0"/>
                          <a:pt x="68" y="0"/>
                        </a:cubicBezTo>
                        <a:cubicBezTo>
                          <a:pt x="70" y="1"/>
                          <a:pt x="71" y="1"/>
                          <a:pt x="71" y="2"/>
                        </a:cubicBezTo>
                        <a:cubicBezTo>
                          <a:pt x="71" y="4"/>
                          <a:pt x="68" y="7"/>
                          <a:pt x="61" y="10"/>
                        </a:cubicBezTo>
                        <a:cubicBezTo>
                          <a:pt x="54" y="13"/>
                          <a:pt x="45" y="14"/>
                          <a:pt x="39" y="14"/>
                        </a:cubicBezTo>
                        <a:cubicBezTo>
                          <a:pt x="38" y="14"/>
                          <a:pt x="36" y="14"/>
                          <a:pt x="35" y="14"/>
                        </a:cubicBezTo>
                        <a:cubicBezTo>
                          <a:pt x="34" y="14"/>
                          <a:pt x="33" y="14"/>
                          <a:pt x="31" y="14"/>
                        </a:cubicBezTo>
                        <a:cubicBezTo>
                          <a:pt x="25" y="14"/>
                          <a:pt x="17" y="13"/>
                          <a:pt x="9" y="10"/>
                        </a:cubicBezTo>
                        <a:cubicBezTo>
                          <a:pt x="10" y="9"/>
                          <a:pt x="10" y="9"/>
                          <a:pt x="10" y="9"/>
                        </a:cubicBezTo>
                        <a:cubicBezTo>
                          <a:pt x="9" y="10"/>
                          <a:pt x="9" y="10"/>
                          <a:pt x="9" y="10"/>
                        </a:cubicBezTo>
                        <a:cubicBezTo>
                          <a:pt x="3" y="7"/>
                          <a:pt x="0" y="4"/>
                          <a:pt x="0" y="2"/>
                        </a:cubicBezTo>
                        <a:cubicBezTo>
                          <a:pt x="0" y="1"/>
                          <a:pt x="1" y="1"/>
                          <a:pt x="2" y="0"/>
                        </a:cubicBezTo>
                        <a:cubicBezTo>
                          <a:pt x="3" y="0"/>
                          <a:pt x="3" y="0"/>
                          <a:pt x="3" y="0"/>
                        </a:cubicBezTo>
                        <a:close/>
                        <a:moveTo>
                          <a:pt x="15" y="4"/>
                        </a:moveTo>
                        <a:cubicBezTo>
                          <a:pt x="10" y="2"/>
                          <a:pt x="6" y="1"/>
                          <a:pt x="3" y="1"/>
                        </a:cubicBezTo>
                        <a:cubicBezTo>
                          <a:pt x="3" y="1"/>
                          <a:pt x="3" y="1"/>
                          <a:pt x="3" y="1"/>
                        </a:cubicBezTo>
                        <a:cubicBezTo>
                          <a:pt x="2" y="1"/>
                          <a:pt x="2" y="2"/>
                          <a:pt x="2" y="2"/>
                        </a:cubicBezTo>
                        <a:cubicBezTo>
                          <a:pt x="2" y="4"/>
                          <a:pt x="4" y="6"/>
                          <a:pt x="11" y="9"/>
                        </a:cubicBezTo>
                        <a:cubicBezTo>
                          <a:pt x="18" y="12"/>
                          <a:pt x="26" y="13"/>
                          <a:pt x="31" y="13"/>
                        </a:cubicBezTo>
                        <a:cubicBezTo>
                          <a:pt x="33" y="13"/>
                          <a:pt x="34" y="13"/>
                          <a:pt x="35" y="13"/>
                        </a:cubicBezTo>
                        <a:cubicBezTo>
                          <a:pt x="37" y="13"/>
                          <a:pt x="38" y="13"/>
                          <a:pt x="39" y="13"/>
                        </a:cubicBezTo>
                        <a:cubicBezTo>
                          <a:pt x="45" y="13"/>
                          <a:pt x="53" y="12"/>
                          <a:pt x="60" y="9"/>
                        </a:cubicBezTo>
                        <a:cubicBezTo>
                          <a:pt x="67" y="6"/>
                          <a:pt x="69" y="4"/>
                          <a:pt x="69" y="2"/>
                        </a:cubicBezTo>
                        <a:cubicBezTo>
                          <a:pt x="69" y="2"/>
                          <a:pt x="69" y="1"/>
                          <a:pt x="68" y="1"/>
                        </a:cubicBezTo>
                        <a:cubicBezTo>
                          <a:pt x="67" y="1"/>
                          <a:pt x="67" y="1"/>
                          <a:pt x="67" y="1"/>
                        </a:cubicBezTo>
                        <a:cubicBezTo>
                          <a:pt x="65" y="1"/>
                          <a:pt x="60" y="2"/>
                          <a:pt x="56" y="4"/>
                        </a:cubicBezTo>
                        <a:cubicBezTo>
                          <a:pt x="52" y="5"/>
                          <a:pt x="49" y="6"/>
                          <a:pt x="46" y="6"/>
                        </a:cubicBezTo>
                        <a:cubicBezTo>
                          <a:pt x="45" y="6"/>
                          <a:pt x="44" y="6"/>
                          <a:pt x="44" y="6"/>
                        </a:cubicBezTo>
                        <a:cubicBezTo>
                          <a:pt x="42" y="6"/>
                          <a:pt x="40" y="5"/>
                          <a:pt x="38" y="5"/>
                        </a:cubicBezTo>
                        <a:cubicBezTo>
                          <a:pt x="36" y="5"/>
                          <a:pt x="35" y="5"/>
                          <a:pt x="33" y="6"/>
                        </a:cubicBezTo>
                        <a:cubicBezTo>
                          <a:pt x="32" y="5"/>
                          <a:pt x="30" y="5"/>
                          <a:pt x="28" y="5"/>
                        </a:cubicBezTo>
                        <a:cubicBezTo>
                          <a:pt x="27" y="5"/>
                          <a:pt x="27" y="5"/>
                          <a:pt x="26" y="5"/>
                        </a:cubicBezTo>
                        <a:cubicBezTo>
                          <a:pt x="26" y="5"/>
                          <a:pt x="25" y="6"/>
                          <a:pt x="24" y="6"/>
                        </a:cubicBezTo>
                        <a:cubicBezTo>
                          <a:pt x="21" y="6"/>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1" name="Freeform 6892">
                    <a:extLst>
                      <a:ext uri="{FF2B5EF4-FFF2-40B4-BE49-F238E27FC236}">
                        <a16:creationId xmlns:a16="http://schemas.microsoft.com/office/drawing/2014/main" id="{0F0EF475-B0AD-44F2-8D1F-020304ABA833}"/>
                      </a:ext>
                    </a:extLst>
                  </p:cNvPr>
                  <p:cNvSpPr/>
                  <p:nvPr/>
                </p:nvSpPr>
                <p:spPr bwMode="auto">
                  <a:xfrm>
                    <a:off x="4083" y="2121"/>
                    <a:ext cx="17" cy="8"/>
                  </a:xfrm>
                  <a:custGeom>
                    <a:avLst/>
                    <a:gdLst>
                      <a:gd name="T0" fmla="*/ 21 w 23"/>
                      <a:gd name="T1" fmla="*/ 0 h 11"/>
                      <a:gd name="T2" fmla="*/ 10 w 23"/>
                      <a:gd name="T3" fmla="*/ 3 h 11"/>
                      <a:gd name="T4" fmla="*/ 3 w 23"/>
                      <a:gd name="T5" fmla="*/ 5 h 11"/>
                      <a:gd name="T6" fmla="*/ 2 w 23"/>
                      <a:gd name="T7" fmla="*/ 6 h 11"/>
                      <a:gd name="T8" fmla="*/ 4 w 23"/>
                      <a:gd name="T9" fmla="*/ 6 h 11"/>
                      <a:gd name="T10" fmla="*/ 14 w 23"/>
                      <a:gd name="T11" fmla="*/ 2 h 11"/>
                      <a:gd name="T12" fmla="*/ 18 w 23"/>
                      <a:gd name="T13" fmla="*/ 1 h 11"/>
                      <a:gd name="T14" fmla="*/ 19 w 23"/>
                      <a:gd name="T15" fmla="*/ 4 h 11"/>
                      <a:gd name="T16" fmla="*/ 4 w 23"/>
                      <a:gd name="T17" fmla="*/ 10 h 11"/>
                      <a:gd name="T18" fmla="*/ 0 w 23"/>
                      <a:gd name="T19" fmla="*/ 11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5"/>
                        </a:cubicBezTo>
                        <a:cubicBezTo>
                          <a:pt x="3" y="5"/>
                          <a:pt x="2" y="5"/>
                          <a:pt x="2" y="6"/>
                        </a:cubicBezTo>
                        <a:cubicBezTo>
                          <a:pt x="3" y="6"/>
                          <a:pt x="4" y="6"/>
                          <a:pt x="4" y="6"/>
                        </a:cubicBezTo>
                        <a:cubicBezTo>
                          <a:pt x="8" y="6"/>
                          <a:pt x="9" y="4"/>
                          <a:pt x="14" y="2"/>
                        </a:cubicBezTo>
                        <a:cubicBezTo>
                          <a:pt x="16" y="2"/>
                          <a:pt x="17" y="1"/>
                          <a:pt x="18" y="1"/>
                        </a:cubicBezTo>
                        <a:cubicBezTo>
                          <a:pt x="20" y="1"/>
                          <a:pt x="21" y="3"/>
                          <a:pt x="19" y="4"/>
                        </a:cubicBezTo>
                        <a:cubicBezTo>
                          <a:pt x="16" y="7"/>
                          <a:pt x="8" y="9"/>
                          <a:pt x="4" y="10"/>
                        </a:cubicBezTo>
                        <a:cubicBezTo>
                          <a:pt x="3" y="10"/>
                          <a:pt x="1" y="11"/>
                          <a:pt x="0" y="11"/>
                        </a:cubicBezTo>
                        <a:cubicBezTo>
                          <a:pt x="0" y="11"/>
                          <a:pt x="0" y="11"/>
                          <a:pt x="0" y="11"/>
                        </a:cubicBezTo>
                        <a:cubicBezTo>
                          <a:pt x="5" y="11"/>
                          <a:pt x="10" y="10"/>
                          <a:pt x="14" y="8"/>
                        </a:cubicBezTo>
                        <a:cubicBezTo>
                          <a:pt x="21" y="5"/>
                          <a:pt x="23" y="3"/>
                          <a:pt x="23" y="1"/>
                        </a:cubicBezTo>
                        <a:cubicBezTo>
                          <a:pt x="23" y="1"/>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2" name="Freeform 6893">
                    <a:extLst>
                      <a:ext uri="{FF2B5EF4-FFF2-40B4-BE49-F238E27FC236}">
                        <a16:creationId xmlns:a16="http://schemas.microsoft.com/office/drawing/2014/main" id="{8CF75D65-6EDE-4A5A-B986-EC03A3F04C01}"/>
                      </a:ext>
                    </a:extLst>
                  </p:cNvPr>
                  <p:cNvSpPr/>
                  <p:nvPr/>
                </p:nvSpPr>
                <p:spPr bwMode="auto">
                  <a:xfrm>
                    <a:off x="4083" y="2121"/>
                    <a:ext cx="18" cy="9"/>
                  </a:xfrm>
                  <a:custGeom>
                    <a:avLst/>
                    <a:gdLst>
                      <a:gd name="T0" fmla="*/ 21 w 25"/>
                      <a:gd name="T1" fmla="*/ 0 h 12"/>
                      <a:gd name="T2" fmla="*/ 9 w 25"/>
                      <a:gd name="T3" fmla="*/ 3 h 12"/>
                      <a:gd name="T4" fmla="*/ 3 w 25"/>
                      <a:gd name="T5" fmla="*/ 4 h 12"/>
                      <a:gd name="T6" fmla="*/ 3 w 25"/>
                      <a:gd name="T7" fmla="*/ 5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4"/>
                        </a:cubicBezTo>
                        <a:cubicBezTo>
                          <a:pt x="3" y="5"/>
                          <a:pt x="3" y="5"/>
                          <a:pt x="3" y="5"/>
                        </a:cubicBezTo>
                        <a:cubicBezTo>
                          <a:pt x="5" y="4"/>
                          <a:pt x="7" y="4"/>
                          <a:pt x="10" y="3"/>
                        </a:cubicBezTo>
                        <a:cubicBezTo>
                          <a:pt x="14" y="1"/>
                          <a:pt x="19" y="0"/>
                          <a:pt x="21" y="0"/>
                        </a:cubicBezTo>
                        <a:cubicBezTo>
                          <a:pt x="21" y="0"/>
                          <a:pt x="21" y="0"/>
                          <a:pt x="21" y="0"/>
                        </a:cubicBezTo>
                        <a:cubicBezTo>
                          <a:pt x="22" y="0"/>
                          <a:pt x="22" y="0"/>
                          <a:pt x="22" y="0"/>
                        </a:cubicBezTo>
                        <a:cubicBezTo>
                          <a:pt x="23" y="0"/>
                          <a:pt x="23" y="1"/>
                          <a:pt x="23" y="1"/>
                        </a:cubicBezTo>
                        <a:cubicBezTo>
                          <a:pt x="23" y="3"/>
                          <a:pt x="21" y="5"/>
                          <a:pt x="14" y="8"/>
                        </a:cubicBezTo>
                        <a:cubicBezTo>
                          <a:pt x="10" y="10"/>
                          <a:pt x="5" y="11"/>
                          <a:pt x="0" y="11"/>
                        </a:cubicBezTo>
                        <a:cubicBezTo>
                          <a:pt x="1" y="12"/>
                          <a:pt x="1" y="12"/>
                          <a:pt x="1" y="12"/>
                        </a:cubicBezTo>
                        <a:cubicBezTo>
                          <a:pt x="5" y="11"/>
                          <a:pt x="10" y="11"/>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3" name="Freeform 6894">
                    <a:extLst>
                      <a:ext uri="{FF2B5EF4-FFF2-40B4-BE49-F238E27FC236}">
                        <a16:creationId xmlns:a16="http://schemas.microsoft.com/office/drawing/2014/main" id="{27353E14-0710-4E7B-A333-CDF3EE5584CC}"/>
                      </a:ext>
                    </a:extLst>
                  </p:cNvPr>
                  <p:cNvSpPr/>
                  <p:nvPr/>
                </p:nvSpPr>
                <p:spPr bwMode="auto">
                  <a:xfrm>
                    <a:off x="4050" y="2121"/>
                    <a:ext cx="17" cy="8"/>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1 h 11"/>
                      <a:gd name="T14" fmla="*/ 12 w 23"/>
                      <a:gd name="T15" fmla="*/ 9 h 11"/>
                      <a:gd name="T16" fmla="*/ 2 w 23"/>
                      <a:gd name="T17" fmla="*/ 1 h 11"/>
                      <a:gd name="T18" fmla="*/ 3 w 23"/>
                      <a:gd name="T19" fmla="*/ 1 h 11"/>
                      <a:gd name="T20" fmla="*/ 16 w 23"/>
                      <a:gd name="T21" fmla="*/ 5 h 11"/>
                      <a:gd name="T22" fmla="*/ 20 w 23"/>
                      <a:gd name="T23" fmla="*/ 6 h 11"/>
                      <a:gd name="T24" fmla="*/ 22 w 23"/>
                      <a:gd name="T25" fmla="*/ 5 h 11"/>
                      <a:gd name="T26" fmla="*/ 21 w 23"/>
                      <a:gd name="T27" fmla="*/ 5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1"/>
                          <a:pt x="0" y="1"/>
                        </a:cubicBezTo>
                        <a:cubicBezTo>
                          <a:pt x="0" y="3"/>
                          <a:pt x="2" y="5"/>
                          <a:pt x="9" y="8"/>
                        </a:cubicBezTo>
                        <a:cubicBezTo>
                          <a:pt x="13" y="10"/>
                          <a:pt x="18" y="11"/>
                          <a:pt x="23" y="11"/>
                        </a:cubicBezTo>
                        <a:cubicBezTo>
                          <a:pt x="23" y="11"/>
                          <a:pt x="23" y="11"/>
                          <a:pt x="23" y="11"/>
                        </a:cubicBezTo>
                        <a:cubicBezTo>
                          <a:pt x="19" y="10"/>
                          <a:pt x="15" y="9"/>
                          <a:pt x="12" y="9"/>
                        </a:cubicBezTo>
                        <a:cubicBezTo>
                          <a:pt x="7" y="7"/>
                          <a:pt x="0" y="2"/>
                          <a:pt x="2" y="1"/>
                        </a:cubicBezTo>
                        <a:cubicBezTo>
                          <a:pt x="3" y="1"/>
                          <a:pt x="3" y="1"/>
                          <a:pt x="3" y="1"/>
                        </a:cubicBezTo>
                        <a:cubicBezTo>
                          <a:pt x="5" y="1"/>
                          <a:pt x="12" y="4"/>
                          <a:pt x="16" y="5"/>
                        </a:cubicBezTo>
                        <a:cubicBezTo>
                          <a:pt x="17" y="5"/>
                          <a:pt x="19" y="6"/>
                          <a:pt x="20" y="6"/>
                        </a:cubicBezTo>
                        <a:cubicBezTo>
                          <a:pt x="21" y="6"/>
                          <a:pt x="21" y="6"/>
                          <a:pt x="22" y="5"/>
                        </a:cubicBezTo>
                        <a:cubicBezTo>
                          <a:pt x="21" y="5"/>
                          <a:pt x="21" y="5"/>
                          <a:pt x="21" y="5"/>
                        </a:cubicBezTo>
                        <a:cubicBezTo>
                          <a:pt x="19" y="5"/>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4" name="Freeform 6895">
                    <a:extLst>
                      <a:ext uri="{FF2B5EF4-FFF2-40B4-BE49-F238E27FC236}">
                        <a16:creationId xmlns:a16="http://schemas.microsoft.com/office/drawing/2014/main" id="{C8F35587-26E6-4B8F-8438-C24776D2F497}"/>
                      </a:ext>
                    </a:extLst>
                  </p:cNvPr>
                  <p:cNvSpPr/>
                  <p:nvPr/>
                </p:nvSpPr>
                <p:spPr bwMode="auto">
                  <a:xfrm>
                    <a:off x="4048" y="2121"/>
                    <a:ext cx="19" cy="9"/>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5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1"/>
                          <a:pt x="20" y="12"/>
                          <a:pt x="24" y="12"/>
                        </a:cubicBezTo>
                        <a:cubicBezTo>
                          <a:pt x="25" y="11"/>
                          <a:pt x="25" y="11"/>
                          <a:pt x="25" y="11"/>
                        </a:cubicBezTo>
                        <a:cubicBezTo>
                          <a:pt x="20" y="11"/>
                          <a:pt x="15" y="10"/>
                          <a:pt x="11" y="8"/>
                        </a:cubicBezTo>
                        <a:cubicBezTo>
                          <a:pt x="4" y="5"/>
                          <a:pt x="2" y="3"/>
                          <a:pt x="2" y="1"/>
                        </a:cubicBezTo>
                        <a:cubicBezTo>
                          <a:pt x="2" y="1"/>
                          <a:pt x="2" y="0"/>
                          <a:pt x="3" y="0"/>
                        </a:cubicBezTo>
                        <a:cubicBezTo>
                          <a:pt x="3" y="0"/>
                          <a:pt x="3" y="0"/>
                          <a:pt x="3" y="0"/>
                        </a:cubicBezTo>
                        <a:cubicBezTo>
                          <a:pt x="3" y="0"/>
                          <a:pt x="3" y="0"/>
                          <a:pt x="3" y="0"/>
                        </a:cubicBezTo>
                        <a:cubicBezTo>
                          <a:pt x="6" y="0"/>
                          <a:pt x="10" y="1"/>
                          <a:pt x="15" y="3"/>
                        </a:cubicBezTo>
                        <a:cubicBezTo>
                          <a:pt x="18" y="4"/>
                          <a:pt x="21" y="5"/>
                          <a:pt x="23" y="5"/>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5" name="Freeform 6896">
                    <a:extLst>
                      <a:ext uri="{FF2B5EF4-FFF2-40B4-BE49-F238E27FC236}">
                        <a16:creationId xmlns:a16="http://schemas.microsoft.com/office/drawing/2014/main" id="{B9F3337A-FB50-4CDC-96E9-F026CCB0027B}"/>
                      </a:ext>
                    </a:extLst>
                  </p:cNvPr>
                  <p:cNvSpPr/>
                  <p:nvPr/>
                </p:nvSpPr>
                <p:spPr bwMode="auto">
                  <a:xfrm>
                    <a:off x="4082" y="2123"/>
                    <a:ext cx="15" cy="4"/>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3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2"/>
                          <a:pt x="12" y="3"/>
                        </a:cubicBezTo>
                        <a:cubicBezTo>
                          <a:pt x="7" y="4"/>
                          <a:pt x="3" y="5"/>
                          <a:pt x="1" y="5"/>
                        </a:cubicBezTo>
                        <a:cubicBezTo>
                          <a:pt x="0" y="6"/>
                          <a:pt x="0" y="6"/>
                          <a:pt x="0" y="6"/>
                        </a:cubicBezTo>
                        <a:cubicBezTo>
                          <a:pt x="1" y="6"/>
                          <a:pt x="1" y="6"/>
                          <a:pt x="1" y="6"/>
                        </a:cubicBezTo>
                        <a:cubicBezTo>
                          <a:pt x="1" y="6"/>
                          <a:pt x="10" y="5"/>
                          <a:pt x="13" y="3"/>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6" name="Freeform 6897">
                    <a:extLst>
                      <a:ext uri="{FF2B5EF4-FFF2-40B4-BE49-F238E27FC236}">
                        <a16:creationId xmlns:a16="http://schemas.microsoft.com/office/drawing/2014/main" id="{A849C19A-D966-4642-8AD7-DB49DA13B8AA}"/>
                      </a:ext>
                    </a:extLst>
                  </p:cNvPr>
                  <p:cNvSpPr/>
                  <p:nvPr/>
                </p:nvSpPr>
                <p:spPr bwMode="auto">
                  <a:xfrm>
                    <a:off x="4054" y="2123"/>
                    <a:ext cx="14" cy="4"/>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1"/>
                          <a:pt x="2" y="2"/>
                        </a:cubicBezTo>
                        <a:cubicBezTo>
                          <a:pt x="5" y="5"/>
                          <a:pt x="8" y="5"/>
                          <a:pt x="9" y="5"/>
                        </a:cubicBezTo>
                        <a:cubicBezTo>
                          <a:pt x="9" y="5"/>
                          <a:pt x="9" y="5"/>
                          <a:pt x="9" y="5"/>
                        </a:cubicBezTo>
                        <a:cubicBezTo>
                          <a:pt x="14" y="6"/>
                          <a:pt x="16" y="6"/>
                          <a:pt x="17" y="6"/>
                        </a:cubicBezTo>
                        <a:cubicBezTo>
                          <a:pt x="18" y="6"/>
                          <a:pt x="18" y="6"/>
                          <a:pt x="18" y="6"/>
                        </a:cubicBezTo>
                        <a:cubicBezTo>
                          <a:pt x="18" y="6"/>
                          <a:pt x="18" y="6"/>
                          <a:pt x="18" y="6"/>
                        </a:cubicBezTo>
                        <a:cubicBezTo>
                          <a:pt x="17" y="6"/>
                          <a:pt x="16" y="5"/>
                          <a:pt x="16" y="5"/>
                        </a:cubicBezTo>
                        <a:cubicBezTo>
                          <a:pt x="8" y="4"/>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7" name="Freeform 6898">
                    <a:extLst>
                      <a:ext uri="{FF2B5EF4-FFF2-40B4-BE49-F238E27FC236}">
                        <a16:creationId xmlns:a16="http://schemas.microsoft.com/office/drawing/2014/main" id="{6E6BF1BE-6307-4848-A681-257F5D9C71FB}"/>
                      </a:ext>
                    </a:extLst>
                  </p:cNvPr>
                  <p:cNvSpPr/>
                  <p:nvPr/>
                </p:nvSpPr>
                <p:spPr bwMode="auto">
                  <a:xfrm>
                    <a:off x="4065" y="2122"/>
                    <a:ext cx="21" cy="12"/>
                  </a:xfrm>
                  <a:custGeom>
                    <a:avLst/>
                    <a:gdLst>
                      <a:gd name="T0" fmla="*/ 17 w 29"/>
                      <a:gd name="T1" fmla="*/ 0 h 16"/>
                      <a:gd name="T2" fmla="*/ 10 w 29"/>
                      <a:gd name="T3" fmla="*/ 0 h 16"/>
                      <a:gd name="T4" fmla="*/ 2 w 29"/>
                      <a:gd name="T5" fmla="*/ 2 h 16"/>
                      <a:gd name="T6" fmla="*/ 4 w 29"/>
                      <a:gd name="T7" fmla="*/ 8 h 16"/>
                      <a:gd name="T8" fmla="*/ 3 w 29"/>
                      <a:gd name="T9" fmla="*/ 15 h 16"/>
                      <a:gd name="T10" fmla="*/ 9 w 29"/>
                      <a:gd name="T11" fmla="*/ 15 h 16"/>
                      <a:gd name="T12" fmla="*/ 16 w 29"/>
                      <a:gd name="T13" fmla="*/ 14 h 16"/>
                      <a:gd name="T14" fmla="*/ 25 w 29"/>
                      <a:gd name="T15" fmla="*/ 12 h 16"/>
                      <a:gd name="T16" fmla="*/ 24 w 29"/>
                      <a:gd name="T17" fmla="*/ 5 h 16"/>
                      <a:gd name="T18" fmla="*/ 17 w 29"/>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17" y="0"/>
                        </a:moveTo>
                        <a:cubicBezTo>
                          <a:pt x="15" y="0"/>
                          <a:pt x="12" y="0"/>
                          <a:pt x="10" y="0"/>
                        </a:cubicBezTo>
                        <a:cubicBezTo>
                          <a:pt x="5" y="0"/>
                          <a:pt x="2" y="0"/>
                          <a:pt x="2" y="2"/>
                        </a:cubicBezTo>
                        <a:cubicBezTo>
                          <a:pt x="2" y="4"/>
                          <a:pt x="6" y="4"/>
                          <a:pt x="4" y="8"/>
                        </a:cubicBezTo>
                        <a:cubicBezTo>
                          <a:pt x="3" y="11"/>
                          <a:pt x="0" y="14"/>
                          <a:pt x="3" y="15"/>
                        </a:cubicBezTo>
                        <a:cubicBezTo>
                          <a:pt x="4" y="15"/>
                          <a:pt x="6" y="15"/>
                          <a:pt x="9" y="15"/>
                        </a:cubicBezTo>
                        <a:cubicBezTo>
                          <a:pt x="11" y="14"/>
                          <a:pt x="13" y="14"/>
                          <a:pt x="16" y="14"/>
                        </a:cubicBezTo>
                        <a:cubicBezTo>
                          <a:pt x="22" y="15"/>
                          <a:pt x="27" y="16"/>
                          <a:pt x="25" y="12"/>
                        </a:cubicBezTo>
                        <a:cubicBezTo>
                          <a:pt x="24" y="8"/>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8" name="Freeform 6899">
                    <a:extLst>
                      <a:ext uri="{FF2B5EF4-FFF2-40B4-BE49-F238E27FC236}">
                        <a16:creationId xmlns:a16="http://schemas.microsoft.com/office/drawing/2014/main" id="{A7967C02-1279-4918-ADA5-AA7EB9BEE7A2}"/>
                      </a:ext>
                    </a:extLst>
                  </p:cNvPr>
                  <p:cNvSpPr>
                    <a:spLocks noEditPoints="1"/>
                  </p:cNvSpPr>
                  <p:nvPr/>
                </p:nvSpPr>
                <p:spPr bwMode="auto">
                  <a:xfrm>
                    <a:off x="4065" y="2121"/>
                    <a:ext cx="20" cy="13"/>
                  </a:xfrm>
                  <a:custGeom>
                    <a:avLst/>
                    <a:gdLst>
                      <a:gd name="T0" fmla="*/ 15 w 26"/>
                      <a:gd name="T1" fmla="*/ 16 h 17"/>
                      <a:gd name="T2" fmla="*/ 13 w 26"/>
                      <a:gd name="T3" fmla="*/ 16 h 17"/>
                      <a:gd name="T4" fmla="*/ 4 w 26"/>
                      <a:gd name="T5" fmla="*/ 16 h 17"/>
                      <a:gd name="T6" fmla="*/ 2 w 26"/>
                      <a:gd name="T7" fmla="*/ 16 h 17"/>
                      <a:gd name="T8" fmla="*/ 0 w 26"/>
                      <a:gd name="T9" fmla="*/ 14 h 17"/>
                      <a:gd name="T10" fmla="*/ 3 w 26"/>
                      <a:gd name="T11" fmla="*/ 8 h 17"/>
                      <a:gd name="T12" fmla="*/ 3 w 26"/>
                      <a:gd name="T13" fmla="*/ 7 h 17"/>
                      <a:gd name="T14" fmla="*/ 0 w 26"/>
                      <a:gd name="T15" fmla="*/ 3 h 17"/>
                      <a:gd name="T16" fmla="*/ 0 w 26"/>
                      <a:gd name="T17" fmla="*/ 3 h 17"/>
                      <a:gd name="T18" fmla="*/ 5 w 26"/>
                      <a:gd name="T19" fmla="*/ 0 h 17"/>
                      <a:gd name="T20" fmla="*/ 14 w 26"/>
                      <a:gd name="T21" fmla="*/ 1 h 17"/>
                      <a:gd name="T22" fmla="*/ 16 w 26"/>
                      <a:gd name="T23" fmla="*/ 1 h 17"/>
                      <a:gd name="T24" fmla="*/ 19 w 26"/>
                      <a:gd name="T25" fmla="*/ 1 h 17"/>
                      <a:gd name="T26" fmla="*/ 26 w 26"/>
                      <a:gd name="T27" fmla="*/ 3 h 17"/>
                      <a:gd name="T28" fmla="*/ 23 w 26"/>
                      <a:gd name="T29" fmla="*/ 6 h 17"/>
                      <a:gd name="T30" fmla="*/ 22 w 26"/>
                      <a:gd name="T31" fmla="*/ 8 h 17"/>
                      <a:gd name="T32" fmla="*/ 25 w 26"/>
                      <a:gd name="T33" fmla="*/ 13 h 17"/>
                      <a:gd name="T34" fmla="*/ 25 w 26"/>
                      <a:gd name="T35" fmla="*/ 15 h 17"/>
                      <a:gd name="T36" fmla="*/ 24 w 26"/>
                      <a:gd name="T37" fmla="*/ 16 h 17"/>
                      <a:gd name="T38" fmla="*/ 22 w 26"/>
                      <a:gd name="T39" fmla="*/ 17 h 17"/>
                      <a:gd name="T40" fmla="*/ 15 w 26"/>
                      <a:gd name="T41" fmla="*/ 16 h 17"/>
                      <a:gd name="T42" fmla="*/ 15 w 26"/>
                      <a:gd name="T43" fmla="*/ 15 h 17"/>
                      <a:gd name="T44" fmla="*/ 22 w 26"/>
                      <a:gd name="T45" fmla="*/ 15 h 17"/>
                      <a:gd name="T46" fmla="*/ 24 w 26"/>
                      <a:gd name="T47" fmla="*/ 15 h 17"/>
                      <a:gd name="T48" fmla="*/ 24 w 26"/>
                      <a:gd name="T49" fmla="*/ 14 h 17"/>
                      <a:gd name="T50" fmla="*/ 21 w 26"/>
                      <a:gd name="T51" fmla="*/ 8 h 17"/>
                      <a:gd name="T52" fmla="*/ 22 w 26"/>
                      <a:gd name="T53" fmla="*/ 6 h 17"/>
                      <a:gd name="T54" fmla="*/ 25 w 26"/>
                      <a:gd name="T55" fmla="*/ 3 h 17"/>
                      <a:gd name="T56" fmla="*/ 24 w 26"/>
                      <a:gd name="T57" fmla="*/ 2 h 17"/>
                      <a:gd name="T58" fmla="*/ 19 w 26"/>
                      <a:gd name="T59" fmla="*/ 2 h 17"/>
                      <a:gd name="T60" fmla="*/ 16 w 26"/>
                      <a:gd name="T61" fmla="*/ 2 h 17"/>
                      <a:gd name="T62" fmla="*/ 14 w 26"/>
                      <a:gd name="T63" fmla="*/ 2 h 17"/>
                      <a:gd name="T64" fmla="*/ 5 w 26"/>
                      <a:gd name="T65" fmla="*/ 2 h 17"/>
                      <a:gd name="T66" fmla="*/ 2 w 26"/>
                      <a:gd name="T67" fmla="*/ 2 h 17"/>
                      <a:gd name="T68" fmla="*/ 1 w 26"/>
                      <a:gd name="T69" fmla="*/ 3 h 17"/>
                      <a:gd name="T70" fmla="*/ 1 w 26"/>
                      <a:gd name="T71" fmla="*/ 3 h 17"/>
                      <a:gd name="T72" fmla="*/ 4 w 26"/>
                      <a:gd name="T73" fmla="*/ 7 h 17"/>
                      <a:gd name="T74" fmla="*/ 4 w 26"/>
                      <a:gd name="T75" fmla="*/ 9 h 17"/>
                      <a:gd name="T76" fmla="*/ 2 w 26"/>
                      <a:gd name="T77" fmla="*/ 14 h 17"/>
                      <a:gd name="T78" fmla="*/ 2 w 26"/>
                      <a:gd name="T79" fmla="*/ 15 h 17"/>
                      <a:gd name="T80" fmla="*/ 4 w 26"/>
                      <a:gd name="T81" fmla="*/ 15 h 17"/>
                      <a:gd name="T82" fmla="*/ 13 w 26"/>
                      <a:gd name="T83" fmla="*/ 15 h 17"/>
                      <a:gd name="T84" fmla="*/ 15 w 26"/>
                      <a:gd name="T8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3"/>
                          <a:pt x="2" y="10"/>
                          <a:pt x="3" y="8"/>
                        </a:cubicBezTo>
                        <a:cubicBezTo>
                          <a:pt x="3" y="8"/>
                          <a:pt x="3" y="8"/>
                          <a:pt x="3" y="7"/>
                        </a:cubicBezTo>
                        <a:cubicBezTo>
                          <a:pt x="3" y="6"/>
                          <a:pt x="0" y="5"/>
                          <a:pt x="0" y="3"/>
                        </a:cubicBezTo>
                        <a:cubicBezTo>
                          <a:pt x="0" y="3"/>
                          <a:pt x="0" y="3"/>
                          <a:pt x="0" y="3"/>
                        </a:cubicBezTo>
                        <a:cubicBezTo>
                          <a:pt x="0" y="1"/>
                          <a:pt x="3" y="0"/>
                          <a:pt x="5" y="0"/>
                        </a:cubicBezTo>
                        <a:cubicBezTo>
                          <a:pt x="8" y="0"/>
                          <a:pt x="11" y="1"/>
                          <a:pt x="14" y="1"/>
                        </a:cubicBezTo>
                        <a:cubicBezTo>
                          <a:pt x="15" y="1"/>
                          <a:pt x="15" y="1"/>
                          <a:pt x="16" y="1"/>
                        </a:cubicBezTo>
                        <a:cubicBezTo>
                          <a:pt x="17" y="1"/>
                          <a:pt x="18" y="1"/>
                          <a:pt x="19" y="1"/>
                        </a:cubicBezTo>
                        <a:cubicBezTo>
                          <a:pt x="23" y="1"/>
                          <a:pt x="26" y="1"/>
                          <a:pt x="26" y="3"/>
                        </a:cubicBezTo>
                        <a:cubicBezTo>
                          <a:pt x="26" y="4"/>
                          <a:pt x="25" y="5"/>
                          <a:pt x="23" y="6"/>
                        </a:cubicBezTo>
                        <a:cubicBezTo>
                          <a:pt x="23" y="7"/>
                          <a:pt x="22" y="8"/>
                          <a:pt x="22" y="8"/>
                        </a:cubicBezTo>
                        <a:cubicBezTo>
                          <a:pt x="22" y="9"/>
                          <a:pt x="24" y="10"/>
                          <a:pt x="25" y="13"/>
                        </a:cubicBezTo>
                        <a:cubicBezTo>
                          <a:pt x="25" y="14"/>
                          <a:pt x="25" y="14"/>
                          <a:pt x="25" y="15"/>
                        </a:cubicBezTo>
                        <a:cubicBezTo>
                          <a:pt x="25" y="15"/>
                          <a:pt x="25" y="16"/>
                          <a:pt x="24" y="16"/>
                        </a:cubicBezTo>
                        <a:cubicBezTo>
                          <a:pt x="24" y="17"/>
                          <a:pt x="23" y="17"/>
                          <a:pt x="22" y="17"/>
                        </a:cubicBezTo>
                        <a:cubicBezTo>
                          <a:pt x="20" y="17"/>
                          <a:pt x="18" y="16"/>
                          <a:pt x="15" y="16"/>
                        </a:cubicBezTo>
                        <a:close/>
                        <a:moveTo>
                          <a:pt x="15" y="15"/>
                        </a:moveTo>
                        <a:cubicBezTo>
                          <a:pt x="18" y="15"/>
                          <a:pt x="21" y="15"/>
                          <a:pt x="22" y="15"/>
                        </a:cubicBezTo>
                        <a:cubicBezTo>
                          <a:pt x="24" y="15"/>
                          <a:pt x="24" y="15"/>
                          <a:pt x="24" y="15"/>
                        </a:cubicBezTo>
                        <a:cubicBezTo>
                          <a:pt x="24" y="14"/>
                          <a:pt x="24" y="14"/>
                          <a:pt x="24" y="14"/>
                        </a:cubicBezTo>
                        <a:cubicBezTo>
                          <a:pt x="23" y="11"/>
                          <a:pt x="21" y="10"/>
                          <a:pt x="21" y="8"/>
                        </a:cubicBezTo>
                        <a:cubicBezTo>
                          <a:pt x="21" y="7"/>
                          <a:pt x="21" y="7"/>
                          <a:pt x="22" y="6"/>
                        </a:cubicBezTo>
                        <a:cubicBezTo>
                          <a:pt x="24" y="4"/>
                          <a:pt x="25" y="3"/>
                          <a:pt x="25" y="3"/>
                        </a:cubicBezTo>
                        <a:cubicBezTo>
                          <a:pt x="25" y="2"/>
                          <a:pt x="24" y="2"/>
                          <a:pt x="24" y="2"/>
                        </a:cubicBezTo>
                        <a:cubicBezTo>
                          <a:pt x="23" y="2"/>
                          <a:pt x="21" y="2"/>
                          <a:pt x="19" y="2"/>
                        </a:cubicBezTo>
                        <a:cubicBezTo>
                          <a:pt x="18" y="2"/>
                          <a:pt x="17" y="2"/>
                          <a:pt x="16" y="2"/>
                        </a:cubicBezTo>
                        <a:cubicBezTo>
                          <a:pt x="15" y="2"/>
                          <a:pt x="15" y="2"/>
                          <a:pt x="14" y="2"/>
                        </a:cubicBezTo>
                        <a:cubicBezTo>
                          <a:pt x="11" y="2"/>
                          <a:pt x="7" y="2"/>
                          <a:pt x="5" y="2"/>
                        </a:cubicBezTo>
                        <a:cubicBezTo>
                          <a:pt x="4" y="2"/>
                          <a:pt x="3" y="2"/>
                          <a:pt x="2" y="2"/>
                        </a:cubicBezTo>
                        <a:cubicBezTo>
                          <a:pt x="1" y="2"/>
                          <a:pt x="1" y="2"/>
                          <a:pt x="1" y="3"/>
                        </a:cubicBezTo>
                        <a:cubicBezTo>
                          <a:pt x="1" y="3"/>
                          <a:pt x="1" y="3"/>
                          <a:pt x="1" y="3"/>
                        </a:cubicBezTo>
                        <a:cubicBezTo>
                          <a:pt x="1" y="4"/>
                          <a:pt x="4" y="5"/>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5"/>
                          <a:pt x="13" y="15"/>
                        </a:cubicBezTo>
                        <a:cubicBezTo>
                          <a:pt x="13" y="15"/>
                          <a:pt x="14" y="15"/>
                          <a:pt x="15"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9" name="Freeform 6900">
                    <a:extLst>
                      <a:ext uri="{FF2B5EF4-FFF2-40B4-BE49-F238E27FC236}">
                        <a16:creationId xmlns:a16="http://schemas.microsoft.com/office/drawing/2014/main" id="{215767B0-8810-4D9D-9894-580663B982AB}"/>
                      </a:ext>
                    </a:extLst>
                  </p:cNvPr>
                  <p:cNvSpPr>
                    <a:spLocks noEditPoints="1"/>
                  </p:cNvSpPr>
                  <p:nvPr/>
                </p:nvSpPr>
                <p:spPr bwMode="auto">
                  <a:xfrm>
                    <a:off x="4066" y="2123"/>
                    <a:ext cx="18" cy="10"/>
                  </a:xfrm>
                  <a:custGeom>
                    <a:avLst/>
                    <a:gdLst>
                      <a:gd name="T0" fmla="*/ 5 w 24"/>
                      <a:gd name="T1" fmla="*/ 12 h 13"/>
                      <a:gd name="T2" fmla="*/ 3 w 24"/>
                      <a:gd name="T3" fmla="*/ 9 h 13"/>
                      <a:gd name="T4" fmla="*/ 7 w 24"/>
                      <a:gd name="T5" fmla="*/ 5 h 13"/>
                      <a:gd name="T6" fmla="*/ 3 w 24"/>
                      <a:gd name="T7" fmla="*/ 1 h 13"/>
                      <a:gd name="T8" fmla="*/ 5 w 24"/>
                      <a:gd name="T9" fmla="*/ 0 h 13"/>
                      <a:gd name="T10" fmla="*/ 8 w 24"/>
                      <a:gd name="T11" fmla="*/ 0 h 13"/>
                      <a:gd name="T12" fmla="*/ 12 w 24"/>
                      <a:gd name="T13" fmla="*/ 1 h 13"/>
                      <a:gd name="T14" fmla="*/ 15 w 24"/>
                      <a:gd name="T15" fmla="*/ 0 h 13"/>
                      <a:gd name="T16" fmla="*/ 16 w 24"/>
                      <a:gd name="T17" fmla="*/ 0 h 13"/>
                      <a:gd name="T18" fmla="*/ 19 w 24"/>
                      <a:gd name="T19" fmla="*/ 3 h 13"/>
                      <a:gd name="T20" fmla="*/ 17 w 24"/>
                      <a:gd name="T21" fmla="*/ 6 h 13"/>
                      <a:gd name="T22" fmla="*/ 21 w 24"/>
                      <a:gd name="T23" fmla="*/ 10 h 13"/>
                      <a:gd name="T24" fmla="*/ 20 w 24"/>
                      <a:gd name="T25" fmla="*/ 12 h 13"/>
                      <a:gd name="T26" fmla="*/ 19 w 24"/>
                      <a:gd name="T27" fmla="*/ 12 h 13"/>
                      <a:gd name="T28" fmla="*/ 13 w 24"/>
                      <a:gd name="T29" fmla="*/ 11 h 13"/>
                      <a:gd name="T30" fmla="*/ 9 w 24"/>
                      <a:gd name="T31" fmla="*/ 11 h 13"/>
                      <a:gd name="T32" fmla="*/ 5 w 24"/>
                      <a:gd name="T33" fmla="*/ 12 h 13"/>
                      <a:gd name="T34" fmla="*/ 4 w 24"/>
                      <a:gd name="T35" fmla="*/ 0 h 13"/>
                      <a:gd name="T36" fmla="*/ 1 w 24"/>
                      <a:gd name="T37" fmla="*/ 0 h 13"/>
                      <a:gd name="T38" fmla="*/ 0 w 24"/>
                      <a:gd name="T39" fmla="*/ 1 h 13"/>
                      <a:gd name="T40" fmla="*/ 0 w 24"/>
                      <a:gd name="T41" fmla="*/ 1 h 13"/>
                      <a:gd name="T42" fmla="*/ 3 w 24"/>
                      <a:gd name="T43" fmla="*/ 5 h 13"/>
                      <a:gd name="T44" fmla="*/ 3 w 24"/>
                      <a:gd name="T45" fmla="*/ 7 h 13"/>
                      <a:gd name="T46" fmla="*/ 1 w 24"/>
                      <a:gd name="T47" fmla="*/ 12 h 13"/>
                      <a:gd name="T48" fmla="*/ 1 w 24"/>
                      <a:gd name="T49" fmla="*/ 13 h 13"/>
                      <a:gd name="T50" fmla="*/ 1 w 24"/>
                      <a:gd name="T51" fmla="*/ 13 h 13"/>
                      <a:gd name="T52" fmla="*/ 2 w 24"/>
                      <a:gd name="T53" fmla="*/ 13 h 13"/>
                      <a:gd name="T54" fmla="*/ 10 w 24"/>
                      <a:gd name="T55" fmla="*/ 12 h 13"/>
                      <a:gd name="T56" fmla="*/ 21 w 24"/>
                      <a:gd name="T57" fmla="*/ 13 h 13"/>
                      <a:gd name="T58" fmla="*/ 22 w 24"/>
                      <a:gd name="T59" fmla="*/ 13 h 13"/>
                      <a:gd name="T60" fmla="*/ 23 w 24"/>
                      <a:gd name="T61" fmla="*/ 13 h 13"/>
                      <a:gd name="T62" fmla="*/ 23 w 24"/>
                      <a:gd name="T63" fmla="*/ 12 h 13"/>
                      <a:gd name="T64" fmla="*/ 20 w 24"/>
                      <a:gd name="T65" fmla="*/ 6 h 13"/>
                      <a:gd name="T66" fmla="*/ 21 w 24"/>
                      <a:gd name="T67" fmla="*/ 4 h 13"/>
                      <a:gd name="T68" fmla="*/ 24 w 24"/>
                      <a:gd name="T69" fmla="*/ 1 h 13"/>
                      <a:gd name="T70" fmla="*/ 23 w 24"/>
                      <a:gd name="T71" fmla="*/ 0 h 13"/>
                      <a:gd name="T72" fmla="*/ 20 w 24"/>
                      <a:gd name="T73" fmla="*/ 0 h 13"/>
                      <a:gd name="T74" fmla="*/ 17 w 24"/>
                      <a:gd name="T75" fmla="*/ 0 h 13"/>
                      <a:gd name="T76" fmla="*/ 14 w 24"/>
                      <a:gd name="T77" fmla="*/ 0 h 13"/>
                      <a:gd name="T78" fmla="*/ 13 w 24"/>
                      <a:gd name="T79" fmla="*/ 0 h 13"/>
                      <a:gd name="T80" fmla="*/ 4 w 24"/>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3">
                        <a:moveTo>
                          <a:pt x="5" y="12"/>
                        </a:moveTo>
                        <a:cubicBezTo>
                          <a:pt x="3" y="12"/>
                          <a:pt x="3" y="11"/>
                          <a:pt x="3" y="9"/>
                        </a:cubicBezTo>
                        <a:cubicBezTo>
                          <a:pt x="3" y="6"/>
                          <a:pt x="10" y="6"/>
                          <a:pt x="7" y="5"/>
                        </a:cubicBezTo>
                        <a:cubicBezTo>
                          <a:pt x="4" y="4"/>
                          <a:pt x="3" y="3"/>
                          <a:pt x="3" y="1"/>
                        </a:cubicBezTo>
                        <a:cubicBezTo>
                          <a:pt x="2" y="0"/>
                          <a:pt x="3" y="0"/>
                          <a:pt x="5" y="0"/>
                        </a:cubicBezTo>
                        <a:cubicBezTo>
                          <a:pt x="7" y="0"/>
                          <a:pt x="8" y="0"/>
                          <a:pt x="8" y="0"/>
                        </a:cubicBezTo>
                        <a:cubicBezTo>
                          <a:pt x="8" y="0"/>
                          <a:pt x="10" y="1"/>
                          <a:pt x="12" y="1"/>
                        </a:cubicBezTo>
                        <a:cubicBezTo>
                          <a:pt x="13" y="1"/>
                          <a:pt x="14" y="1"/>
                          <a:pt x="15" y="0"/>
                        </a:cubicBezTo>
                        <a:cubicBezTo>
                          <a:pt x="16" y="0"/>
                          <a:pt x="16" y="0"/>
                          <a:pt x="16" y="0"/>
                        </a:cubicBezTo>
                        <a:cubicBezTo>
                          <a:pt x="19" y="0"/>
                          <a:pt x="21" y="2"/>
                          <a:pt x="19" y="3"/>
                        </a:cubicBezTo>
                        <a:cubicBezTo>
                          <a:pt x="17" y="4"/>
                          <a:pt x="15" y="6"/>
                          <a:pt x="17" y="6"/>
                        </a:cubicBezTo>
                        <a:cubicBezTo>
                          <a:pt x="19" y="7"/>
                          <a:pt x="19" y="8"/>
                          <a:pt x="21" y="10"/>
                        </a:cubicBezTo>
                        <a:cubicBezTo>
                          <a:pt x="22" y="11"/>
                          <a:pt x="22" y="12"/>
                          <a:pt x="20" y="12"/>
                        </a:cubicBezTo>
                        <a:cubicBezTo>
                          <a:pt x="20" y="12"/>
                          <a:pt x="20" y="12"/>
                          <a:pt x="19" y="12"/>
                        </a:cubicBezTo>
                        <a:cubicBezTo>
                          <a:pt x="17" y="11"/>
                          <a:pt x="15" y="11"/>
                          <a:pt x="13" y="11"/>
                        </a:cubicBezTo>
                        <a:cubicBezTo>
                          <a:pt x="12" y="11"/>
                          <a:pt x="10" y="11"/>
                          <a:pt x="9" y="11"/>
                        </a:cubicBezTo>
                        <a:cubicBezTo>
                          <a:pt x="7" y="11"/>
                          <a:pt x="6" y="12"/>
                          <a:pt x="5" y="12"/>
                        </a:cubicBezTo>
                        <a:close/>
                        <a:moveTo>
                          <a:pt x="4" y="0"/>
                        </a:moveTo>
                        <a:cubicBezTo>
                          <a:pt x="3" y="0"/>
                          <a:pt x="2" y="0"/>
                          <a:pt x="1" y="0"/>
                        </a:cubicBezTo>
                        <a:cubicBezTo>
                          <a:pt x="0" y="0"/>
                          <a:pt x="0" y="0"/>
                          <a:pt x="0" y="1"/>
                        </a:cubicBezTo>
                        <a:cubicBezTo>
                          <a:pt x="0" y="1"/>
                          <a:pt x="0" y="1"/>
                          <a:pt x="0" y="1"/>
                        </a:cubicBezTo>
                        <a:cubicBezTo>
                          <a:pt x="0" y="2"/>
                          <a:pt x="3" y="3"/>
                          <a:pt x="3" y="5"/>
                        </a:cubicBezTo>
                        <a:cubicBezTo>
                          <a:pt x="3" y="6"/>
                          <a:pt x="3" y="6"/>
                          <a:pt x="3" y="7"/>
                        </a:cubicBezTo>
                        <a:cubicBezTo>
                          <a:pt x="2" y="9"/>
                          <a:pt x="0" y="11"/>
                          <a:pt x="1" y="12"/>
                        </a:cubicBezTo>
                        <a:cubicBezTo>
                          <a:pt x="1" y="13"/>
                          <a:pt x="1" y="13"/>
                          <a:pt x="1" y="13"/>
                        </a:cubicBezTo>
                        <a:cubicBezTo>
                          <a:pt x="1" y="13"/>
                          <a:pt x="1" y="13"/>
                          <a:pt x="1" y="13"/>
                        </a:cubicBezTo>
                        <a:cubicBezTo>
                          <a:pt x="2" y="13"/>
                          <a:pt x="2" y="13"/>
                          <a:pt x="2" y="13"/>
                        </a:cubicBezTo>
                        <a:cubicBezTo>
                          <a:pt x="3" y="12"/>
                          <a:pt x="6" y="12"/>
                          <a:pt x="10" y="12"/>
                        </a:cubicBezTo>
                        <a:cubicBezTo>
                          <a:pt x="14" y="12"/>
                          <a:pt x="20" y="12"/>
                          <a:pt x="21" y="13"/>
                        </a:cubicBezTo>
                        <a:cubicBezTo>
                          <a:pt x="22" y="13"/>
                          <a:pt x="22" y="13"/>
                          <a:pt x="22" y="13"/>
                        </a:cubicBezTo>
                        <a:cubicBezTo>
                          <a:pt x="23" y="13"/>
                          <a:pt x="23" y="13"/>
                          <a:pt x="23" y="13"/>
                        </a:cubicBezTo>
                        <a:cubicBezTo>
                          <a:pt x="23" y="12"/>
                          <a:pt x="23" y="12"/>
                          <a:pt x="23" y="12"/>
                        </a:cubicBezTo>
                        <a:cubicBezTo>
                          <a:pt x="22" y="9"/>
                          <a:pt x="20" y="8"/>
                          <a:pt x="20" y="6"/>
                        </a:cubicBezTo>
                        <a:cubicBezTo>
                          <a:pt x="20" y="5"/>
                          <a:pt x="20" y="5"/>
                          <a:pt x="21" y="4"/>
                        </a:cubicBezTo>
                        <a:cubicBezTo>
                          <a:pt x="23" y="2"/>
                          <a:pt x="24" y="1"/>
                          <a:pt x="24" y="1"/>
                        </a:cubicBezTo>
                        <a:cubicBezTo>
                          <a:pt x="24" y="0"/>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0" name="Freeform 6901">
                    <a:extLst>
                      <a:ext uri="{FF2B5EF4-FFF2-40B4-BE49-F238E27FC236}">
                        <a16:creationId xmlns:a16="http://schemas.microsoft.com/office/drawing/2014/main" id="{1EF867F2-B0E3-41D3-9B43-A4A851F6F04F}"/>
                      </a:ext>
                    </a:extLst>
                  </p:cNvPr>
                  <p:cNvSpPr>
                    <a:spLocks noEditPoints="1"/>
                  </p:cNvSpPr>
                  <p:nvPr/>
                </p:nvSpPr>
                <p:spPr bwMode="auto">
                  <a:xfrm>
                    <a:off x="4065" y="2122"/>
                    <a:ext cx="20" cy="11"/>
                  </a:xfrm>
                  <a:custGeom>
                    <a:avLst/>
                    <a:gdLst>
                      <a:gd name="T0" fmla="*/ 24 w 27"/>
                      <a:gd name="T1" fmla="*/ 0 h 15"/>
                      <a:gd name="T2" fmla="*/ 23 w 27"/>
                      <a:gd name="T3" fmla="*/ 1 h 15"/>
                      <a:gd name="T4" fmla="*/ 22 w 27"/>
                      <a:gd name="T5" fmla="*/ 1 h 15"/>
                      <a:gd name="T6" fmla="*/ 25 w 27"/>
                      <a:gd name="T7" fmla="*/ 1 h 15"/>
                      <a:gd name="T8" fmla="*/ 26 w 27"/>
                      <a:gd name="T9" fmla="*/ 2 h 15"/>
                      <a:gd name="T10" fmla="*/ 23 w 27"/>
                      <a:gd name="T11" fmla="*/ 5 h 15"/>
                      <a:gd name="T12" fmla="*/ 22 w 27"/>
                      <a:gd name="T13" fmla="*/ 7 h 15"/>
                      <a:gd name="T14" fmla="*/ 25 w 27"/>
                      <a:gd name="T15" fmla="*/ 13 h 15"/>
                      <a:gd name="T16" fmla="*/ 25 w 27"/>
                      <a:gd name="T17" fmla="*/ 14 h 15"/>
                      <a:gd name="T18" fmla="*/ 24 w 27"/>
                      <a:gd name="T19" fmla="*/ 14 h 15"/>
                      <a:gd name="T20" fmla="*/ 25 w 27"/>
                      <a:gd name="T21" fmla="*/ 15 h 15"/>
                      <a:gd name="T22" fmla="*/ 25 w 27"/>
                      <a:gd name="T23" fmla="*/ 12 h 15"/>
                      <a:gd name="T24" fmla="*/ 24 w 27"/>
                      <a:gd name="T25" fmla="*/ 5 h 15"/>
                      <a:gd name="T26" fmla="*/ 24 w 27"/>
                      <a:gd name="T27" fmla="*/ 0 h 15"/>
                      <a:gd name="T28" fmla="*/ 3 w 27"/>
                      <a:gd name="T29" fmla="*/ 0 h 15"/>
                      <a:gd name="T30" fmla="*/ 2 w 27"/>
                      <a:gd name="T31" fmla="*/ 2 h 15"/>
                      <a:gd name="T32" fmla="*/ 4 w 27"/>
                      <a:gd name="T33" fmla="*/ 8 h 15"/>
                      <a:gd name="T34" fmla="*/ 3 w 27"/>
                      <a:gd name="T35" fmla="*/ 15 h 15"/>
                      <a:gd name="T36" fmla="*/ 3 w 27"/>
                      <a:gd name="T37" fmla="*/ 14 h 15"/>
                      <a:gd name="T38" fmla="*/ 3 w 27"/>
                      <a:gd name="T39" fmla="*/ 14 h 15"/>
                      <a:gd name="T40" fmla="*/ 3 w 27"/>
                      <a:gd name="T41" fmla="*/ 13 h 15"/>
                      <a:gd name="T42" fmla="*/ 5 w 27"/>
                      <a:gd name="T43" fmla="*/ 8 h 15"/>
                      <a:gd name="T44" fmla="*/ 5 w 27"/>
                      <a:gd name="T45" fmla="*/ 6 h 15"/>
                      <a:gd name="T46" fmla="*/ 2 w 27"/>
                      <a:gd name="T47" fmla="*/ 2 h 15"/>
                      <a:gd name="T48" fmla="*/ 2 w 27"/>
                      <a:gd name="T49" fmla="*/ 2 h 15"/>
                      <a:gd name="T50" fmla="*/ 3 w 27"/>
                      <a:gd name="T51" fmla="*/ 1 h 15"/>
                      <a:gd name="T52" fmla="*/ 6 w 27"/>
                      <a:gd name="T53" fmla="*/ 1 h 15"/>
                      <a:gd name="T54" fmla="*/ 15 w 27"/>
                      <a:gd name="T55" fmla="*/ 1 h 15"/>
                      <a:gd name="T56" fmla="*/ 16 w 27"/>
                      <a:gd name="T57" fmla="*/ 1 h 15"/>
                      <a:gd name="T58" fmla="*/ 4 w 27"/>
                      <a:gd name="T59" fmla="*/ 0 h 15"/>
                      <a:gd name="T60" fmla="*/ 3 w 27"/>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15">
                        <a:moveTo>
                          <a:pt x="24" y="0"/>
                        </a:moveTo>
                        <a:cubicBezTo>
                          <a:pt x="23" y="1"/>
                          <a:pt x="23" y="1"/>
                          <a:pt x="23" y="1"/>
                        </a:cubicBezTo>
                        <a:cubicBezTo>
                          <a:pt x="23" y="1"/>
                          <a:pt x="23" y="1"/>
                          <a:pt x="22" y="1"/>
                        </a:cubicBezTo>
                        <a:cubicBezTo>
                          <a:pt x="23" y="1"/>
                          <a:pt x="24" y="1"/>
                          <a:pt x="25" y="1"/>
                        </a:cubicBezTo>
                        <a:cubicBezTo>
                          <a:pt x="25" y="1"/>
                          <a:pt x="26" y="1"/>
                          <a:pt x="26" y="2"/>
                        </a:cubicBezTo>
                        <a:cubicBezTo>
                          <a:pt x="26" y="2"/>
                          <a:pt x="25" y="3"/>
                          <a:pt x="23" y="5"/>
                        </a:cubicBezTo>
                        <a:cubicBezTo>
                          <a:pt x="22" y="6"/>
                          <a:pt x="22" y="6"/>
                          <a:pt x="22" y="7"/>
                        </a:cubicBezTo>
                        <a:cubicBezTo>
                          <a:pt x="22" y="9"/>
                          <a:pt x="24" y="10"/>
                          <a:pt x="25" y="13"/>
                        </a:cubicBezTo>
                        <a:cubicBezTo>
                          <a:pt x="25" y="13"/>
                          <a:pt x="25" y="13"/>
                          <a:pt x="25" y="14"/>
                        </a:cubicBezTo>
                        <a:cubicBezTo>
                          <a:pt x="25" y="14"/>
                          <a:pt x="25" y="14"/>
                          <a:pt x="24" y="14"/>
                        </a:cubicBezTo>
                        <a:cubicBezTo>
                          <a:pt x="25" y="15"/>
                          <a:pt x="25" y="15"/>
                          <a:pt x="25" y="15"/>
                        </a:cubicBezTo>
                        <a:cubicBezTo>
                          <a:pt x="26" y="15"/>
                          <a:pt x="26" y="14"/>
                          <a:pt x="25" y="12"/>
                        </a:cubicBezTo>
                        <a:cubicBezTo>
                          <a:pt x="24" y="8"/>
                          <a:pt x="21" y="8"/>
                          <a:pt x="24" y="5"/>
                        </a:cubicBezTo>
                        <a:cubicBezTo>
                          <a:pt x="27" y="2"/>
                          <a:pt x="27" y="1"/>
                          <a:pt x="24" y="0"/>
                        </a:cubicBezTo>
                        <a:close/>
                        <a:moveTo>
                          <a:pt x="3" y="0"/>
                        </a:moveTo>
                        <a:cubicBezTo>
                          <a:pt x="2" y="0"/>
                          <a:pt x="2" y="1"/>
                          <a:pt x="2" y="2"/>
                        </a:cubicBezTo>
                        <a:cubicBezTo>
                          <a:pt x="2" y="4"/>
                          <a:pt x="6" y="4"/>
                          <a:pt x="4" y="8"/>
                        </a:cubicBezTo>
                        <a:cubicBezTo>
                          <a:pt x="3" y="11"/>
                          <a:pt x="0" y="14"/>
                          <a:pt x="3" y="15"/>
                        </a:cubicBezTo>
                        <a:cubicBezTo>
                          <a:pt x="3" y="14"/>
                          <a:pt x="3" y="14"/>
                          <a:pt x="3" y="14"/>
                        </a:cubicBezTo>
                        <a:cubicBezTo>
                          <a:pt x="3" y="14"/>
                          <a:pt x="3" y="14"/>
                          <a:pt x="3" y="14"/>
                        </a:cubicBezTo>
                        <a:cubicBezTo>
                          <a:pt x="3" y="14"/>
                          <a:pt x="3" y="14"/>
                          <a:pt x="3" y="13"/>
                        </a:cubicBezTo>
                        <a:cubicBezTo>
                          <a:pt x="2" y="12"/>
                          <a:pt x="4" y="10"/>
                          <a:pt x="5" y="8"/>
                        </a:cubicBezTo>
                        <a:cubicBezTo>
                          <a:pt x="5" y="7"/>
                          <a:pt x="5" y="7"/>
                          <a:pt x="5" y="6"/>
                        </a:cubicBezTo>
                        <a:cubicBezTo>
                          <a:pt x="5" y="4"/>
                          <a:pt x="2" y="3"/>
                          <a:pt x="2" y="2"/>
                        </a:cubicBezTo>
                        <a:cubicBezTo>
                          <a:pt x="2" y="2"/>
                          <a:pt x="2" y="2"/>
                          <a:pt x="2" y="2"/>
                        </a:cubicBezTo>
                        <a:cubicBezTo>
                          <a:pt x="2" y="1"/>
                          <a:pt x="2" y="1"/>
                          <a:pt x="3" y="1"/>
                        </a:cubicBezTo>
                        <a:cubicBezTo>
                          <a:pt x="4" y="1"/>
                          <a:pt x="5" y="1"/>
                          <a:pt x="6" y="1"/>
                        </a:cubicBezTo>
                        <a:cubicBezTo>
                          <a:pt x="8" y="1"/>
                          <a:pt x="12" y="1"/>
                          <a:pt x="15" y="1"/>
                        </a:cubicBezTo>
                        <a:cubicBezTo>
                          <a:pt x="15" y="1"/>
                          <a:pt x="16" y="1"/>
                          <a:pt x="16" y="1"/>
                        </a:cubicBezTo>
                        <a:cubicBezTo>
                          <a:pt x="11" y="1"/>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1" name="Freeform 6902">
                    <a:extLst>
                      <a:ext uri="{FF2B5EF4-FFF2-40B4-BE49-F238E27FC236}">
                        <a16:creationId xmlns:a16="http://schemas.microsoft.com/office/drawing/2014/main" id="{F42CCEDE-1DF0-4D01-AAA6-C73E01EA786E}"/>
                      </a:ext>
                    </a:extLst>
                  </p:cNvPr>
                  <p:cNvSpPr/>
                  <p:nvPr/>
                </p:nvSpPr>
                <p:spPr bwMode="auto">
                  <a:xfrm>
                    <a:off x="4069" y="2124"/>
                    <a:ext cx="11" cy="7"/>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5 h 9"/>
                      <a:gd name="T26" fmla="*/ 4 w 15"/>
                      <a:gd name="T27" fmla="*/ 6 h 9"/>
                      <a:gd name="T28" fmla="*/ 2 w 15"/>
                      <a:gd name="T29" fmla="*/ 6 h 9"/>
                      <a:gd name="T30" fmla="*/ 2 w 15"/>
                      <a:gd name="T31" fmla="*/ 8 h 9"/>
                      <a:gd name="T32" fmla="*/ 9 w 15"/>
                      <a:gd name="T33" fmla="*/ 8 h 9"/>
                      <a:gd name="T34" fmla="*/ 15 w 15"/>
                      <a:gd name="T35" fmla="*/ 8 h 9"/>
                      <a:gd name="T36" fmla="*/ 13 w 15"/>
                      <a:gd name="T37" fmla="*/ 6 h 9"/>
                      <a:gd name="T38" fmla="*/ 12 w 15"/>
                      <a:gd name="T3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2"/>
                          <a:pt x="6" y="4"/>
                        </a:cubicBezTo>
                        <a:cubicBezTo>
                          <a:pt x="6" y="4"/>
                          <a:pt x="6" y="5"/>
                          <a:pt x="6" y="5"/>
                        </a:cubicBezTo>
                        <a:cubicBezTo>
                          <a:pt x="5" y="6"/>
                          <a:pt x="4" y="5"/>
                          <a:pt x="4" y="6"/>
                        </a:cubicBezTo>
                        <a:cubicBezTo>
                          <a:pt x="3" y="6"/>
                          <a:pt x="2" y="6"/>
                          <a:pt x="2" y="6"/>
                        </a:cubicBezTo>
                        <a:cubicBezTo>
                          <a:pt x="0" y="7"/>
                          <a:pt x="2" y="8"/>
                          <a:pt x="2" y="8"/>
                        </a:cubicBezTo>
                        <a:cubicBezTo>
                          <a:pt x="4" y="9"/>
                          <a:pt x="6" y="8"/>
                          <a:pt x="9" y="8"/>
                        </a:cubicBezTo>
                        <a:cubicBezTo>
                          <a:pt x="12" y="8"/>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2" name="Freeform 6903">
                    <a:extLst>
                      <a:ext uri="{FF2B5EF4-FFF2-40B4-BE49-F238E27FC236}">
                        <a16:creationId xmlns:a16="http://schemas.microsoft.com/office/drawing/2014/main" id="{9786190F-00D0-4E84-9EE7-F184A1A4327E}"/>
                      </a:ext>
                    </a:extLst>
                  </p:cNvPr>
                  <p:cNvSpPr/>
                  <p:nvPr/>
                </p:nvSpPr>
                <p:spPr bwMode="auto">
                  <a:xfrm>
                    <a:off x="4066" y="2119"/>
                    <a:ext cx="17" cy="4"/>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3" name="Freeform 6904">
                    <a:extLst>
                      <a:ext uri="{FF2B5EF4-FFF2-40B4-BE49-F238E27FC236}">
                        <a16:creationId xmlns:a16="http://schemas.microsoft.com/office/drawing/2014/main" id="{220D625E-D45D-4B75-90D8-449F358198DA}"/>
                      </a:ext>
                    </a:extLst>
                  </p:cNvPr>
                  <p:cNvSpPr/>
                  <p:nvPr/>
                </p:nvSpPr>
                <p:spPr bwMode="auto">
                  <a:xfrm>
                    <a:off x="4067" y="2119"/>
                    <a:ext cx="16" cy="4"/>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2 h 5"/>
                      <a:gd name="T14" fmla="*/ 9 w 22"/>
                      <a:gd name="T15" fmla="*/ 1 h 5"/>
                      <a:gd name="T16" fmla="*/ 1 w 22"/>
                      <a:gd name="T17" fmla="*/ 2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5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3"/>
                          <a:pt x="21" y="2"/>
                          <a:pt x="20" y="2"/>
                        </a:cubicBezTo>
                        <a:cubicBezTo>
                          <a:pt x="19" y="1"/>
                          <a:pt x="13" y="1"/>
                          <a:pt x="9" y="1"/>
                        </a:cubicBezTo>
                        <a:cubicBezTo>
                          <a:pt x="5" y="1"/>
                          <a:pt x="2" y="1"/>
                          <a:pt x="1" y="2"/>
                        </a:cubicBezTo>
                        <a:cubicBezTo>
                          <a:pt x="0" y="2"/>
                          <a:pt x="0" y="3"/>
                          <a:pt x="0" y="3"/>
                        </a:cubicBezTo>
                        <a:cubicBezTo>
                          <a:pt x="0" y="3"/>
                          <a:pt x="1" y="4"/>
                          <a:pt x="1" y="4"/>
                        </a:cubicBezTo>
                        <a:cubicBezTo>
                          <a:pt x="1" y="4"/>
                          <a:pt x="1" y="4"/>
                          <a:pt x="1" y="4"/>
                        </a:cubicBezTo>
                        <a:cubicBezTo>
                          <a:pt x="1" y="4"/>
                          <a:pt x="1" y="4"/>
                          <a:pt x="1" y="4"/>
                        </a:cubicBezTo>
                        <a:cubicBezTo>
                          <a:pt x="0" y="4"/>
                          <a:pt x="0" y="4"/>
                          <a:pt x="0" y="3"/>
                        </a:cubicBezTo>
                        <a:cubicBezTo>
                          <a:pt x="0" y="2"/>
                          <a:pt x="0" y="2"/>
                          <a:pt x="1" y="1"/>
                        </a:cubicBezTo>
                        <a:cubicBezTo>
                          <a:pt x="2" y="0"/>
                          <a:pt x="5" y="0"/>
                          <a:pt x="9" y="0"/>
                        </a:cubicBezTo>
                        <a:cubicBezTo>
                          <a:pt x="13" y="0"/>
                          <a:pt x="19" y="1"/>
                          <a:pt x="20" y="1"/>
                        </a:cubicBezTo>
                        <a:cubicBezTo>
                          <a:pt x="21" y="2"/>
                          <a:pt x="22" y="2"/>
                          <a:pt x="22" y="3"/>
                        </a:cubicBezTo>
                        <a:cubicBezTo>
                          <a:pt x="22" y="4"/>
                          <a:pt x="21" y="4"/>
                          <a:pt x="20" y="5"/>
                        </a:cubicBezTo>
                        <a:cubicBezTo>
                          <a:pt x="20" y="5"/>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4" name="Freeform 6905">
                    <a:extLst>
                      <a:ext uri="{FF2B5EF4-FFF2-40B4-BE49-F238E27FC236}">
                        <a16:creationId xmlns:a16="http://schemas.microsoft.com/office/drawing/2014/main" id="{5526D997-C3FF-4821-A4B1-658A70A0A0B2}"/>
                      </a:ext>
                    </a:extLst>
                  </p:cNvPr>
                  <p:cNvSpPr>
                    <a:spLocks noEditPoints="1"/>
                  </p:cNvSpPr>
                  <p:nvPr/>
                </p:nvSpPr>
                <p:spPr bwMode="auto">
                  <a:xfrm>
                    <a:off x="4067" y="2120"/>
                    <a:ext cx="16" cy="2"/>
                  </a:xfrm>
                  <a:custGeom>
                    <a:avLst/>
                    <a:gdLst>
                      <a:gd name="T0" fmla="*/ 6 w 21"/>
                      <a:gd name="T1" fmla="*/ 3 h 3"/>
                      <a:gd name="T2" fmla="*/ 2 w 21"/>
                      <a:gd name="T3" fmla="*/ 2 h 3"/>
                      <a:gd name="T4" fmla="*/ 4 w 21"/>
                      <a:gd name="T5" fmla="*/ 0 h 3"/>
                      <a:gd name="T6" fmla="*/ 5 w 21"/>
                      <a:gd name="T7" fmla="*/ 0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2"/>
                          <a:pt x="2" y="2"/>
                        </a:cubicBezTo>
                        <a:cubicBezTo>
                          <a:pt x="2" y="2"/>
                          <a:pt x="1" y="1"/>
                          <a:pt x="4" y="0"/>
                        </a:cubicBezTo>
                        <a:cubicBezTo>
                          <a:pt x="4" y="0"/>
                          <a:pt x="5" y="0"/>
                          <a:pt x="5" y="0"/>
                        </a:cubicBezTo>
                        <a:cubicBezTo>
                          <a:pt x="7" y="0"/>
                          <a:pt x="9" y="1"/>
                          <a:pt x="13" y="1"/>
                        </a:cubicBezTo>
                        <a:cubicBezTo>
                          <a:pt x="16" y="1"/>
                          <a:pt x="19" y="0"/>
                          <a:pt x="20" y="2"/>
                        </a:cubicBezTo>
                        <a:cubicBezTo>
                          <a:pt x="20" y="2"/>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2"/>
                          <a:pt x="1" y="3"/>
                          <a:pt x="1" y="3"/>
                        </a:cubicBezTo>
                        <a:cubicBezTo>
                          <a:pt x="2" y="3"/>
                          <a:pt x="11" y="3"/>
                          <a:pt x="16" y="3"/>
                        </a:cubicBezTo>
                        <a:cubicBezTo>
                          <a:pt x="16" y="3"/>
                          <a:pt x="16" y="3"/>
                          <a:pt x="16" y="3"/>
                        </a:cubicBezTo>
                        <a:cubicBezTo>
                          <a:pt x="18" y="3"/>
                          <a:pt x="20" y="3"/>
                          <a:pt x="20" y="3"/>
                        </a:cubicBezTo>
                        <a:cubicBezTo>
                          <a:pt x="21" y="3"/>
                          <a:pt x="21" y="2"/>
                          <a:pt x="21" y="2"/>
                        </a:cubicBezTo>
                        <a:cubicBezTo>
                          <a:pt x="21" y="2"/>
                          <a:pt x="21" y="1"/>
                          <a:pt x="20" y="1"/>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5" name="Freeform 6906">
                    <a:extLst>
                      <a:ext uri="{FF2B5EF4-FFF2-40B4-BE49-F238E27FC236}">
                        <a16:creationId xmlns:a16="http://schemas.microsoft.com/office/drawing/2014/main" id="{E2EB56BD-2BA7-4D85-9C74-35EE5D6069ED}"/>
                      </a:ext>
                    </a:extLst>
                  </p:cNvPr>
                  <p:cNvSpPr>
                    <a:spLocks noEditPoints="1"/>
                  </p:cNvSpPr>
                  <p:nvPr/>
                </p:nvSpPr>
                <p:spPr bwMode="auto">
                  <a:xfrm>
                    <a:off x="4066" y="2120"/>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3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2"/>
                          <a:pt x="1" y="2"/>
                        </a:cubicBezTo>
                        <a:cubicBezTo>
                          <a:pt x="1" y="2"/>
                          <a:pt x="1" y="1"/>
                          <a:pt x="2" y="1"/>
                        </a:cubicBezTo>
                        <a:cubicBezTo>
                          <a:pt x="3" y="0"/>
                          <a:pt x="6" y="0"/>
                          <a:pt x="9" y="0"/>
                        </a:cubicBezTo>
                        <a:cubicBezTo>
                          <a:pt x="10" y="0"/>
                          <a:pt x="10" y="0"/>
                          <a:pt x="10" y="0"/>
                        </a:cubicBezTo>
                        <a:cubicBezTo>
                          <a:pt x="10" y="0"/>
                          <a:pt x="10" y="0"/>
                          <a:pt x="10" y="0"/>
                        </a:cubicBezTo>
                        <a:cubicBezTo>
                          <a:pt x="15" y="0"/>
                          <a:pt x="20" y="0"/>
                          <a:pt x="21" y="1"/>
                        </a:cubicBezTo>
                        <a:cubicBezTo>
                          <a:pt x="22" y="1"/>
                          <a:pt x="22" y="2"/>
                          <a:pt x="22" y="2"/>
                        </a:cubicBezTo>
                        <a:cubicBezTo>
                          <a:pt x="22" y="2"/>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1"/>
                          <a:pt x="1" y="3"/>
                          <a:pt x="2" y="3"/>
                        </a:cubicBezTo>
                        <a:cubicBezTo>
                          <a:pt x="3" y="3"/>
                          <a:pt x="12" y="4"/>
                          <a:pt x="17" y="4"/>
                        </a:cubicBezTo>
                        <a:cubicBezTo>
                          <a:pt x="19" y="4"/>
                          <a:pt x="21" y="3"/>
                          <a:pt x="21" y="3"/>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6" name="Freeform 6907">
                    <a:extLst>
                      <a:ext uri="{FF2B5EF4-FFF2-40B4-BE49-F238E27FC236}">
                        <a16:creationId xmlns:a16="http://schemas.microsoft.com/office/drawing/2014/main" id="{DA846709-8322-4B75-92A0-0B8CB614E286}"/>
                      </a:ext>
                    </a:extLst>
                  </p:cNvPr>
                  <p:cNvSpPr/>
                  <p:nvPr/>
                </p:nvSpPr>
                <p:spPr bwMode="auto">
                  <a:xfrm>
                    <a:off x="4070" y="2121"/>
                    <a:ext cx="10" cy="0"/>
                  </a:xfrm>
                  <a:custGeom>
                    <a:avLst/>
                    <a:gdLst>
                      <a:gd name="T0" fmla="*/ 2 w 14"/>
                      <a:gd name="T1" fmla="*/ 0 h 1"/>
                      <a:gd name="T2" fmla="*/ 6 w 14"/>
                      <a:gd name="T3" fmla="*/ 0 h 1"/>
                      <a:gd name="T4" fmla="*/ 14 w 14"/>
                      <a:gd name="T5" fmla="*/ 0 h 1"/>
                      <a:gd name="T6" fmla="*/ 11 w 14"/>
                      <a:gd name="T7" fmla="*/ 1 h 1"/>
                      <a:gd name="T8" fmla="*/ 5 w 14"/>
                      <a:gd name="T9" fmla="*/ 1 h 1"/>
                      <a:gd name="T10" fmla="*/ 0 w 14"/>
                      <a:gd name="T11" fmla="*/ 1 h 1"/>
                      <a:gd name="T12" fmla="*/ 2 w 1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4" h="1">
                        <a:moveTo>
                          <a:pt x="2" y="0"/>
                        </a:moveTo>
                        <a:cubicBezTo>
                          <a:pt x="2" y="0"/>
                          <a:pt x="2" y="0"/>
                          <a:pt x="6" y="0"/>
                        </a:cubicBezTo>
                        <a:cubicBezTo>
                          <a:pt x="9" y="0"/>
                          <a:pt x="13" y="0"/>
                          <a:pt x="14" y="0"/>
                        </a:cubicBezTo>
                        <a:cubicBezTo>
                          <a:pt x="14" y="1"/>
                          <a:pt x="13" y="1"/>
                          <a:pt x="11" y="1"/>
                        </a:cubicBezTo>
                        <a:cubicBezTo>
                          <a:pt x="8" y="1"/>
                          <a:pt x="6" y="1"/>
                          <a:pt x="5"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7" name="Freeform 6908">
                    <a:extLst>
                      <a:ext uri="{FF2B5EF4-FFF2-40B4-BE49-F238E27FC236}">
                        <a16:creationId xmlns:a16="http://schemas.microsoft.com/office/drawing/2014/main" id="{054AC2CA-39E8-4600-8CD5-AD7826B09ED8}"/>
                      </a:ext>
                    </a:extLst>
                  </p:cNvPr>
                  <p:cNvSpPr/>
                  <p:nvPr/>
                </p:nvSpPr>
                <p:spPr bwMode="auto">
                  <a:xfrm>
                    <a:off x="4048" y="2133"/>
                    <a:ext cx="53" cy="9"/>
                  </a:xfrm>
                  <a:custGeom>
                    <a:avLst/>
                    <a:gdLst>
                      <a:gd name="T0" fmla="*/ 10 w 71"/>
                      <a:gd name="T1" fmla="*/ 9 h 13"/>
                      <a:gd name="T2" fmla="*/ 35 w 71"/>
                      <a:gd name="T3" fmla="*/ 13 h 13"/>
                      <a:gd name="T4" fmla="*/ 61 w 71"/>
                      <a:gd name="T5" fmla="*/ 9 h 13"/>
                      <a:gd name="T6" fmla="*/ 68 w 71"/>
                      <a:gd name="T7" fmla="*/ 0 h 13"/>
                      <a:gd name="T8" fmla="*/ 55 w 71"/>
                      <a:gd name="T9" fmla="*/ 3 h 13"/>
                      <a:gd name="T10" fmla="*/ 44 w 71"/>
                      <a:gd name="T11" fmla="*/ 5 h 13"/>
                      <a:gd name="T12" fmla="*/ 33 w 71"/>
                      <a:gd name="T13" fmla="*/ 5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0"/>
                        </a:cubicBezTo>
                        <a:cubicBezTo>
                          <a:pt x="65" y="0"/>
                          <a:pt x="60" y="1"/>
                          <a:pt x="55" y="3"/>
                        </a:cubicBezTo>
                        <a:cubicBezTo>
                          <a:pt x="50" y="5"/>
                          <a:pt x="44" y="5"/>
                          <a:pt x="44" y="5"/>
                        </a:cubicBezTo>
                        <a:cubicBezTo>
                          <a:pt x="40" y="4"/>
                          <a:pt x="36" y="4"/>
                          <a:pt x="33" y="5"/>
                        </a:cubicBezTo>
                        <a:cubicBezTo>
                          <a:pt x="31" y="4"/>
                          <a:pt x="29" y="4"/>
                          <a:pt x="26" y="4"/>
                        </a:cubicBezTo>
                        <a:cubicBezTo>
                          <a:pt x="26" y="4"/>
                          <a:pt x="21" y="5"/>
                          <a:pt x="15" y="3"/>
                        </a:cubicBezTo>
                        <a:cubicBezTo>
                          <a:pt x="10" y="1"/>
                          <a:pt x="5" y="0"/>
                          <a:pt x="2" y="0"/>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8" name="Freeform 6909">
                    <a:extLst>
                      <a:ext uri="{FF2B5EF4-FFF2-40B4-BE49-F238E27FC236}">
                        <a16:creationId xmlns:a16="http://schemas.microsoft.com/office/drawing/2014/main" id="{C41465B2-7470-429D-9673-FBA52918B98F}"/>
                      </a:ext>
                    </a:extLst>
                  </p:cNvPr>
                  <p:cNvSpPr>
                    <a:spLocks noEditPoints="1"/>
                  </p:cNvSpPr>
                  <p:nvPr/>
                </p:nvSpPr>
                <p:spPr bwMode="auto">
                  <a:xfrm>
                    <a:off x="4048" y="2133"/>
                    <a:ext cx="53" cy="9"/>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2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2"/>
                        </a:cubicBezTo>
                        <a:cubicBezTo>
                          <a:pt x="71" y="3"/>
                          <a:pt x="68" y="6"/>
                          <a:pt x="61" y="9"/>
                        </a:cubicBezTo>
                        <a:cubicBezTo>
                          <a:pt x="54" y="13"/>
                          <a:pt x="45" y="13"/>
                          <a:pt x="39" y="13"/>
                        </a:cubicBezTo>
                        <a:cubicBezTo>
                          <a:pt x="38" y="13"/>
                          <a:pt x="36" y="13"/>
                          <a:pt x="35" y="13"/>
                        </a:cubicBezTo>
                        <a:cubicBezTo>
                          <a:pt x="34" y="13"/>
                          <a:pt x="33" y="13"/>
                          <a:pt x="31" y="13"/>
                        </a:cubicBezTo>
                        <a:cubicBezTo>
                          <a:pt x="25" y="13"/>
                          <a:pt x="17" y="13"/>
                          <a:pt x="9" y="9"/>
                        </a:cubicBezTo>
                        <a:cubicBezTo>
                          <a:pt x="10" y="9"/>
                          <a:pt x="10" y="9"/>
                          <a:pt x="10" y="9"/>
                        </a:cubicBezTo>
                        <a:cubicBezTo>
                          <a:pt x="9" y="9"/>
                          <a:pt x="9" y="9"/>
                          <a:pt x="9" y="9"/>
                        </a:cubicBezTo>
                        <a:cubicBezTo>
                          <a:pt x="3" y="6"/>
                          <a:pt x="0" y="3"/>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9" name="Freeform 6910">
                    <a:extLst>
                      <a:ext uri="{FF2B5EF4-FFF2-40B4-BE49-F238E27FC236}">
                        <a16:creationId xmlns:a16="http://schemas.microsoft.com/office/drawing/2014/main" id="{B1ADD35E-EF5A-4482-824A-8D5AE98DDCCE}"/>
                      </a:ext>
                    </a:extLst>
                  </p:cNvPr>
                  <p:cNvSpPr/>
                  <p:nvPr/>
                </p:nvSpPr>
                <p:spPr bwMode="auto">
                  <a:xfrm>
                    <a:off x="4083" y="2133"/>
                    <a:ext cx="17" cy="9"/>
                  </a:xfrm>
                  <a:custGeom>
                    <a:avLst/>
                    <a:gdLst>
                      <a:gd name="T0" fmla="*/ 21 w 23"/>
                      <a:gd name="T1" fmla="*/ 0 h 11"/>
                      <a:gd name="T2" fmla="*/ 10 w 23"/>
                      <a:gd name="T3" fmla="*/ 3 h 11"/>
                      <a:gd name="T4" fmla="*/ 3 w 23"/>
                      <a:gd name="T5" fmla="*/ 4 h 11"/>
                      <a:gd name="T6" fmla="*/ 2 w 23"/>
                      <a:gd name="T7" fmla="*/ 5 h 11"/>
                      <a:gd name="T8" fmla="*/ 4 w 23"/>
                      <a:gd name="T9" fmla="*/ 5 h 11"/>
                      <a:gd name="T10" fmla="*/ 14 w 23"/>
                      <a:gd name="T11" fmla="*/ 2 h 11"/>
                      <a:gd name="T12" fmla="*/ 18 w 23"/>
                      <a:gd name="T13" fmla="*/ 1 h 11"/>
                      <a:gd name="T14" fmla="*/ 19 w 23"/>
                      <a:gd name="T15" fmla="*/ 4 h 11"/>
                      <a:gd name="T16" fmla="*/ 4 w 23"/>
                      <a:gd name="T17" fmla="*/ 10 h 11"/>
                      <a:gd name="T18" fmla="*/ 0 w 23"/>
                      <a:gd name="T19" fmla="*/ 10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4"/>
                        </a:cubicBezTo>
                        <a:cubicBezTo>
                          <a:pt x="3" y="4"/>
                          <a:pt x="2" y="5"/>
                          <a:pt x="2" y="5"/>
                        </a:cubicBezTo>
                        <a:cubicBezTo>
                          <a:pt x="3" y="5"/>
                          <a:pt x="4" y="5"/>
                          <a:pt x="4" y="5"/>
                        </a:cubicBezTo>
                        <a:cubicBezTo>
                          <a:pt x="8" y="5"/>
                          <a:pt x="9" y="4"/>
                          <a:pt x="14" y="2"/>
                        </a:cubicBezTo>
                        <a:cubicBezTo>
                          <a:pt x="16" y="1"/>
                          <a:pt x="17" y="1"/>
                          <a:pt x="18" y="1"/>
                        </a:cubicBezTo>
                        <a:cubicBezTo>
                          <a:pt x="20" y="1"/>
                          <a:pt x="21" y="2"/>
                          <a:pt x="19" y="4"/>
                        </a:cubicBezTo>
                        <a:cubicBezTo>
                          <a:pt x="16" y="6"/>
                          <a:pt x="8" y="9"/>
                          <a:pt x="4" y="10"/>
                        </a:cubicBezTo>
                        <a:cubicBezTo>
                          <a:pt x="3" y="10"/>
                          <a:pt x="1" y="10"/>
                          <a:pt x="0" y="10"/>
                        </a:cubicBezTo>
                        <a:cubicBezTo>
                          <a:pt x="0" y="11"/>
                          <a:pt x="0" y="11"/>
                          <a:pt x="0" y="11"/>
                        </a:cubicBezTo>
                        <a:cubicBezTo>
                          <a:pt x="5" y="11"/>
                          <a:pt x="10" y="10"/>
                          <a:pt x="14" y="8"/>
                        </a:cubicBezTo>
                        <a:cubicBezTo>
                          <a:pt x="21" y="5"/>
                          <a:pt x="23" y="2"/>
                          <a:pt x="23" y="1"/>
                        </a:cubicBezTo>
                        <a:cubicBezTo>
                          <a:pt x="23" y="0"/>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0" name="Freeform 6911">
                    <a:extLst>
                      <a:ext uri="{FF2B5EF4-FFF2-40B4-BE49-F238E27FC236}">
                        <a16:creationId xmlns:a16="http://schemas.microsoft.com/office/drawing/2014/main" id="{B36F698D-4FA1-4E60-8612-9DE18E0EF238}"/>
                      </a:ext>
                    </a:extLst>
                  </p:cNvPr>
                  <p:cNvSpPr/>
                  <p:nvPr/>
                </p:nvSpPr>
                <p:spPr bwMode="auto">
                  <a:xfrm>
                    <a:off x="4083" y="2133"/>
                    <a:ext cx="18" cy="9"/>
                  </a:xfrm>
                  <a:custGeom>
                    <a:avLst/>
                    <a:gdLst>
                      <a:gd name="T0" fmla="*/ 21 w 25"/>
                      <a:gd name="T1" fmla="*/ 0 h 12"/>
                      <a:gd name="T2" fmla="*/ 9 w 25"/>
                      <a:gd name="T3" fmla="*/ 3 h 12"/>
                      <a:gd name="T4" fmla="*/ 3 w 25"/>
                      <a:gd name="T5" fmla="*/ 5 h 12"/>
                      <a:gd name="T6" fmla="*/ 3 w 25"/>
                      <a:gd name="T7" fmla="*/ 5 h 12"/>
                      <a:gd name="T8" fmla="*/ 10 w 25"/>
                      <a:gd name="T9" fmla="*/ 4 h 12"/>
                      <a:gd name="T10" fmla="*/ 21 w 25"/>
                      <a:gd name="T11" fmla="*/ 1 h 12"/>
                      <a:gd name="T12" fmla="*/ 21 w 25"/>
                      <a:gd name="T13" fmla="*/ 1 h 12"/>
                      <a:gd name="T14" fmla="*/ 22 w 25"/>
                      <a:gd name="T15" fmla="*/ 1 h 12"/>
                      <a:gd name="T16" fmla="*/ 23 w 25"/>
                      <a:gd name="T17" fmla="*/ 2 h 12"/>
                      <a:gd name="T18" fmla="*/ 14 w 25"/>
                      <a:gd name="T19" fmla="*/ 9 h 12"/>
                      <a:gd name="T20" fmla="*/ 0 w 25"/>
                      <a:gd name="T21" fmla="*/ 12 h 12"/>
                      <a:gd name="T22" fmla="*/ 1 w 25"/>
                      <a:gd name="T23" fmla="*/ 12 h 12"/>
                      <a:gd name="T24" fmla="*/ 15 w 25"/>
                      <a:gd name="T25" fmla="*/ 9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5"/>
                        </a:cubicBezTo>
                        <a:cubicBezTo>
                          <a:pt x="3" y="5"/>
                          <a:pt x="3" y="5"/>
                          <a:pt x="3" y="5"/>
                        </a:cubicBezTo>
                        <a:cubicBezTo>
                          <a:pt x="5" y="5"/>
                          <a:pt x="7" y="5"/>
                          <a:pt x="10" y="4"/>
                        </a:cubicBezTo>
                        <a:cubicBezTo>
                          <a:pt x="14" y="2"/>
                          <a:pt x="19" y="1"/>
                          <a:pt x="21" y="1"/>
                        </a:cubicBezTo>
                        <a:cubicBezTo>
                          <a:pt x="21" y="1"/>
                          <a:pt x="21" y="1"/>
                          <a:pt x="21" y="1"/>
                        </a:cubicBezTo>
                        <a:cubicBezTo>
                          <a:pt x="22" y="1"/>
                          <a:pt x="22" y="1"/>
                          <a:pt x="22" y="1"/>
                        </a:cubicBezTo>
                        <a:cubicBezTo>
                          <a:pt x="23" y="1"/>
                          <a:pt x="23" y="1"/>
                          <a:pt x="23" y="2"/>
                        </a:cubicBezTo>
                        <a:cubicBezTo>
                          <a:pt x="23" y="3"/>
                          <a:pt x="21" y="6"/>
                          <a:pt x="14" y="9"/>
                        </a:cubicBezTo>
                        <a:cubicBezTo>
                          <a:pt x="10" y="11"/>
                          <a:pt x="5" y="12"/>
                          <a:pt x="0" y="12"/>
                        </a:cubicBezTo>
                        <a:cubicBezTo>
                          <a:pt x="1" y="12"/>
                          <a:pt x="1" y="12"/>
                          <a:pt x="1" y="12"/>
                        </a:cubicBezTo>
                        <a:cubicBezTo>
                          <a:pt x="5" y="12"/>
                          <a:pt x="10" y="11"/>
                          <a:pt x="15" y="9"/>
                        </a:cubicBezTo>
                        <a:cubicBezTo>
                          <a:pt x="24" y="5"/>
                          <a:pt x="25" y="1"/>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1" name="Freeform 6912">
                    <a:extLst>
                      <a:ext uri="{FF2B5EF4-FFF2-40B4-BE49-F238E27FC236}">
                        <a16:creationId xmlns:a16="http://schemas.microsoft.com/office/drawing/2014/main" id="{A867ABC9-8732-4C85-848B-2AFE07E70DA3}"/>
                      </a:ext>
                    </a:extLst>
                  </p:cNvPr>
                  <p:cNvSpPr/>
                  <p:nvPr/>
                </p:nvSpPr>
                <p:spPr bwMode="auto">
                  <a:xfrm>
                    <a:off x="4050" y="2133"/>
                    <a:ext cx="17" cy="9"/>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0 h 11"/>
                      <a:gd name="T14" fmla="*/ 12 w 23"/>
                      <a:gd name="T15" fmla="*/ 8 h 11"/>
                      <a:gd name="T16" fmla="*/ 2 w 23"/>
                      <a:gd name="T17" fmla="*/ 0 h 11"/>
                      <a:gd name="T18" fmla="*/ 3 w 23"/>
                      <a:gd name="T19" fmla="*/ 0 h 11"/>
                      <a:gd name="T20" fmla="*/ 16 w 23"/>
                      <a:gd name="T21" fmla="*/ 5 h 11"/>
                      <a:gd name="T22" fmla="*/ 20 w 23"/>
                      <a:gd name="T23" fmla="*/ 5 h 11"/>
                      <a:gd name="T24" fmla="*/ 22 w 23"/>
                      <a:gd name="T25" fmla="*/ 5 h 11"/>
                      <a:gd name="T26" fmla="*/ 21 w 23"/>
                      <a:gd name="T27" fmla="*/ 4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0"/>
                          <a:pt x="0" y="1"/>
                        </a:cubicBezTo>
                        <a:cubicBezTo>
                          <a:pt x="0" y="2"/>
                          <a:pt x="2" y="5"/>
                          <a:pt x="9" y="8"/>
                        </a:cubicBezTo>
                        <a:cubicBezTo>
                          <a:pt x="13" y="10"/>
                          <a:pt x="18" y="11"/>
                          <a:pt x="23" y="11"/>
                        </a:cubicBezTo>
                        <a:cubicBezTo>
                          <a:pt x="23" y="10"/>
                          <a:pt x="23" y="10"/>
                          <a:pt x="23" y="10"/>
                        </a:cubicBezTo>
                        <a:cubicBezTo>
                          <a:pt x="19" y="10"/>
                          <a:pt x="15" y="9"/>
                          <a:pt x="12" y="8"/>
                        </a:cubicBezTo>
                        <a:cubicBezTo>
                          <a:pt x="7" y="7"/>
                          <a:pt x="0" y="1"/>
                          <a:pt x="2" y="0"/>
                        </a:cubicBezTo>
                        <a:cubicBezTo>
                          <a:pt x="3" y="0"/>
                          <a:pt x="3" y="0"/>
                          <a:pt x="3" y="0"/>
                        </a:cubicBezTo>
                        <a:cubicBezTo>
                          <a:pt x="5" y="0"/>
                          <a:pt x="12" y="3"/>
                          <a:pt x="16" y="5"/>
                        </a:cubicBezTo>
                        <a:cubicBezTo>
                          <a:pt x="17" y="5"/>
                          <a:pt x="19" y="5"/>
                          <a:pt x="20" y="5"/>
                        </a:cubicBezTo>
                        <a:cubicBezTo>
                          <a:pt x="21" y="5"/>
                          <a:pt x="21" y="5"/>
                          <a:pt x="22" y="5"/>
                        </a:cubicBezTo>
                        <a:cubicBezTo>
                          <a:pt x="21" y="4"/>
                          <a:pt x="21" y="4"/>
                          <a:pt x="21" y="4"/>
                        </a:cubicBezTo>
                        <a:cubicBezTo>
                          <a:pt x="19" y="4"/>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2" name="Freeform 6913">
                    <a:extLst>
                      <a:ext uri="{FF2B5EF4-FFF2-40B4-BE49-F238E27FC236}">
                        <a16:creationId xmlns:a16="http://schemas.microsoft.com/office/drawing/2014/main" id="{4AB6B714-090A-46BB-B1F3-6DAFA39E5987}"/>
                      </a:ext>
                    </a:extLst>
                  </p:cNvPr>
                  <p:cNvSpPr/>
                  <p:nvPr/>
                </p:nvSpPr>
                <p:spPr bwMode="auto">
                  <a:xfrm>
                    <a:off x="4048" y="2133"/>
                    <a:ext cx="19" cy="9"/>
                  </a:xfrm>
                  <a:custGeom>
                    <a:avLst/>
                    <a:gdLst>
                      <a:gd name="T0" fmla="*/ 3 w 25"/>
                      <a:gd name="T1" fmla="*/ 0 h 12"/>
                      <a:gd name="T2" fmla="*/ 2 w 25"/>
                      <a:gd name="T3" fmla="*/ 0 h 12"/>
                      <a:gd name="T4" fmla="*/ 10 w 25"/>
                      <a:gd name="T5" fmla="*/ 9 h 12"/>
                      <a:gd name="T6" fmla="*/ 24 w 25"/>
                      <a:gd name="T7" fmla="*/ 12 h 12"/>
                      <a:gd name="T8" fmla="*/ 25 w 25"/>
                      <a:gd name="T9" fmla="*/ 12 h 12"/>
                      <a:gd name="T10" fmla="*/ 11 w 25"/>
                      <a:gd name="T11" fmla="*/ 9 h 12"/>
                      <a:gd name="T12" fmla="*/ 2 w 25"/>
                      <a:gd name="T13" fmla="*/ 2 h 12"/>
                      <a:gd name="T14" fmla="*/ 3 w 25"/>
                      <a:gd name="T15" fmla="*/ 1 h 12"/>
                      <a:gd name="T16" fmla="*/ 3 w 25"/>
                      <a:gd name="T17" fmla="*/ 1 h 12"/>
                      <a:gd name="T18" fmla="*/ 3 w 25"/>
                      <a:gd name="T19" fmla="*/ 1 h 12"/>
                      <a:gd name="T20" fmla="*/ 15 w 25"/>
                      <a:gd name="T21" fmla="*/ 4 h 12"/>
                      <a:gd name="T22" fmla="*/ 23 w 25"/>
                      <a:gd name="T23" fmla="*/ 5 h 12"/>
                      <a:gd name="T24" fmla="*/ 23 w 25"/>
                      <a:gd name="T25" fmla="*/ 5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1"/>
                          <a:pt x="0" y="5"/>
                          <a:pt x="10" y="9"/>
                        </a:cubicBezTo>
                        <a:cubicBezTo>
                          <a:pt x="15" y="11"/>
                          <a:pt x="20" y="12"/>
                          <a:pt x="24" y="12"/>
                        </a:cubicBezTo>
                        <a:cubicBezTo>
                          <a:pt x="25" y="12"/>
                          <a:pt x="25" y="12"/>
                          <a:pt x="25" y="12"/>
                        </a:cubicBezTo>
                        <a:cubicBezTo>
                          <a:pt x="20" y="12"/>
                          <a:pt x="15" y="11"/>
                          <a:pt x="11" y="9"/>
                        </a:cubicBezTo>
                        <a:cubicBezTo>
                          <a:pt x="4" y="6"/>
                          <a:pt x="2" y="3"/>
                          <a:pt x="2" y="2"/>
                        </a:cubicBezTo>
                        <a:cubicBezTo>
                          <a:pt x="2" y="1"/>
                          <a:pt x="2" y="1"/>
                          <a:pt x="3" y="1"/>
                        </a:cubicBezTo>
                        <a:cubicBezTo>
                          <a:pt x="3" y="1"/>
                          <a:pt x="3" y="1"/>
                          <a:pt x="3" y="1"/>
                        </a:cubicBezTo>
                        <a:cubicBezTo>
                          <a:pt x="3" y="1"/>
                          <a:pt x="3" y="1"/>
                          <a:pt x="3" y="1"/>
                        </a:cubicBezTo>
                        <a:cubicBezTo>
                          <a:pt x="6" y="1"/>
                          <a:pt x="10" y="2"/>
                          <a:pt x="15" y="4"/>
                        </a:cubicBezTo>
                        <a:cubicBezTo>
                          <a:pt x="18" y="5"/>
                          <a:pt x="21" y="5"/>
                          <a:pt x="23" y="5"/>
                        </a:cubicBezTo>
                        <a:cubicBezTo>
                          <a:pt x="23" y="5"/>
                          <a:pt x="23" y="5"/>
                          <a:pt x="23" y="5"/>
                        </a:cubicBezTo>
                        <a:cubicBezTo>
                          <a:pt x="21" y="5"/>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3" name="Freeform 6914">
                    <a:extLst>
                      <a:ext uri="{FF2B5EF4-FFF2-40B4-BE49-F238E27FC236}">
                        <a16:creationId xmlns:a16="http://schemas.microsoft.com/office/drawing/2014/main" id="{2F01FA0C-A104-4E0E-B8D1-0098B2464DC7}"/>
                      </a:ext>
                    </a:extLst>
                  </p:cNvPr>
                  <p:cNvSpPr/>
                  <p:nvPr/>
                </p:nvSpPr>
                <p:spPr bwMode="auto">
                  <a:xfrm>
                    <a:off x="4082" y="2135"/>
                    <a:ext cx="15" cy="5"/>
                  </a:xfrm>
                  <a:custGeom>
                    <a:avLst/>
                    <a:gdLst>
                      <a:gd name="T0" fmla="*/ 17 w 20"/>
                      <a:gd name="T1" fmla="*/ 0 h 7"/>
                      <a:gd name="T2" fmla="*/ 12 w 20"/>
                      <a:gd name="T3" fmla="*/ 3 h 7"/>
                      <a:gd name="T4" fmla="*/ 1 w 20"/>
                      <a:gd name="T5" fmla="*/ 6 h 7"/>
                      <a:gd name="T6" fmla="*/ 0 w 20"/>
                      <a:gd name="T7" fmla="*/ 6 h 7"/>
                      <a:gd name="T8" fmla="*/ 1 w 20"/>
                      <a:gd name="T9" fmla="*/ 7 h 7"/>
                      <a:gd name="T10" fmla="*/ 13 w 20"/>
                      <a:gd name="T11" fmla="*/ 4 h 7"/>
                      <a:gd name="T12" fmla="*/ 18 w 20"/>
                      <a:gd name="T13" fmla="*/ 0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3"/>
                        </a:cubicBezTo>
                        <a:cubicBezTo>
                          <a:pt x="7" y="4"/>
                          <a:pt x="3" y="5"/>
                          <a:pt x="1" y="6"/>
                        </a:cubicBezTo>
                        <a:cubicBezTo>
                          <a:pt x="0" y="6"/>
                          <a:pt x="0" y="6"/>
                          <a:pt x="0" y="6"/>
                        </a:cubicBezTo>
                        <a:cubicBezTo>
                          <a:pt x="1" y="7"/>
                          <a:pt x="1" y="7"/>
                          <a:pt x="1" y="7"/>
                        </a:cubicBezTo>
                        <a:cubicBezTo>
                          <a:pt x="1" y="7"/>
                          <a:pt x="10" y="5"/>
                          <a:pt x="13" y="4"/>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4" name="Freeform 6915">
                    <a:extLst>
                      <a:ext uri="{FF2B5EF4-FFF2-40B4-BE49-F238E27FC236}">
                        <a16:creationId xmlns:a16="http://schemas.microsoft.com/office/drawing/2014/main" id="{C5CA1DC4-D792-40F6-8BA5-045D3DE7A0D8}"/>
                      </a:ext>
                    </a:extLst>
                  </p:cNvPr>
                  <p:cNvSpPr/>
                  <p:nvPr/>
                </p:nvSpPr>
                <p:spPr bwMode="auto">
                  <a:xfrm>
                    <a:off x="4054" y="2136"/>
                    <a:ext cx="14" cy="4"/>
                  </a:xfrm>
                  <a:custGeom>
                    <a:avLst/>
                    <a:gdLst>
                      <a:gd name="T0" fmla="*/ 1 w 18"/>
                      <a:gd name="T1" fmla="*/ 0 h 6"/>
                      <a:gd name="T2" fmla="*/ 2 w 18"/>
                      <a:gd name="T3" fmla="*/ 2 h 6"/>
                      <a:gd name="T4" fmla="*/ 9 w 18"/>
                      <a:gd name="T5" fmla="*/ 4 h 6"/>
                      <a:gd name="T6" fmla="*/ 9 w 18"/>
                      <a:gd name="T7" fmla="*/ 4 h 6"/>
                      <a:gd name="T8" fmla="*/ 17 w 18"/>
                      <a:gd name="T9" fmla="*/ 6 h 6"/>
                      <a:gd name="T10" fmla="*/ 18 w 18"/>
                      <a:gd name="T11" fmla="*/ 6 h 6"/>
                      <a:gd name="T12" fmla="*/ 18 w 18"/>
                      <a:gd name="T13" fmla="*/ 5 h 6"/>
                      <a:gd name="T14" fmla="*/ 16 w 18"/>
                      <a:gd name="T15" fmla="*/ 5 h 6"/>
                      <a:gd name="T16" fmla="*/ 3 w 18"/>
                      <a:gd name="T17" fmla="*/ 0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0"/>
                          <a:pt x="2" y="2"/>
                        </a:cubicBezTo>
                        <a:cubicBezTo>
                          <a:pt x="5" y="4"/>
                          <a:pt x="8" y="4"/>
                          <a:pt x="9" y="4"/>
                        </a:cubicBezTo>
                        <a:cubicBezTo>
                          <a:pt x="9" y="4"/>
                          <a:pt x="9" y="4"/>
                          <a:pt x="9" y="4"/>
                        </a:cubicBezTo>
                        <a:cubicBezTo>
                          <a:pt x="14" y="5"/>
                          <a:pt x="16" y="6"/>
                          <a:pt x="17" y="6"/>
                        </a:cubicBezTo>
                        <a:cubicBezTo>
                          <a:pt x="18" y="6"/>
                          <a:pt x="18" y="6"/>
                          <a:pt x="18" y="6"/>
                        </a:cubicBezTo>
                        <a:cubicBezTo>
                          <a:pt x="18" y="5"/>
                          <a:pt x="18" y="5"/>
                          <a:pt x="18" y="5"/>
                        </a:cubicBezTo>
                        <a:cubicBezTo>
                          <a:pt x="17" y="5"/>
                          <a:pt x="16" y="5"/>
                          <a:pt x="16" y="5"/>
                        </a:cubicBezTo>
                        <a:cubicBezTo>
                          <a:pt x="8" y="3"/>
                          <a:pt x="5" y="1"/>
                          <a:pt x="3" y="0"/>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5" name="Freeform 6916">
                    <a:extLst>
                      <a:ext uri="{FF2B5EF4-FFF2-40B4-BE49-F238E27FC236}">
                        <a16:creationId xmlns:a16="http://schemas.microsoft.com/office/drawing/2014/main" id="{A8277F03-AC0E-44F5-8F90-04D0774406BF}"/>
                      </a:ext>
                    </a:extLst>
                  </p:cNvPr>
                  <p:cNvSpPr/>
                  <p:nvPr/>
                </p:nvSpPr>
                <p:spPr bwMode="auto">
                  <a:xfrm>
                    <a:off x="4065" y="2134"/>
                    <a:ext cx="21" cy="13"/>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7">
                        <a:moveTo>
                          <a:pt x="17" y="1"/>
                        </a:moveTo>
                        <a:cubicBezTo>
                          <a:pt x="15" y="1"/>
                          <a:pt x="12" y="1"/>
                          <a:pt x="10" y="1"/>
                        </a:cubicBezTo>
                        <a:cubicBezTo>
                          <a:pt x="5" y="0"/>
                          <a:pt x="2" y="0"/>
                          <a:pt x="2" y="2"/>
                        </a:cubicBezTo>
                        <a:cubicBezTo>
                          <a:pt x="2" y="5"/>
                          <a:pt x="6" y="5"/>
                          <a:pt x="4" y="8"/>
                        </a:cubicBezTo>
                        <a:cubicBezTo>
                          <a:pt x="3" y="11"/>
                          <a:pt x="0" y="14"/>
                          <a:pt x="3" y="15"/>
                        </a:cubicBezTo>
                        <a:cubicBezTo>
                          <a:pt x="4" y="16"/>
                          <a:pt x="6" y="15"/>
                          <a:pt x="9" y="15"/>
                        </a:cubicBezTo>
                        <a:cubicBezTo>
                          <a:pt x="11" y="15"/>
                          <a:pt x="13" y="15"/>
                          <a:pt x="16" y="15"/>
                        </a:cubicBezTo>
                        <a:cubicBezTo>
                          <a:pt x="22" y="15"/>
                          <a:pt x="27" y="17"/>
                          <a:pt x="25" y="13"/>
                        </a:cubicBezTo>
                        <a:cubicBezTo>
                          <a:pt x="24" y="9"/>
                          <a:pt x="21" y="8"/>
                          <a:pt x="24" y="6"/>
                        </a:cubicBezTo>
                        <a:cubicBezTo>
                          <a:pt x="29" y="1"/>
                          <a:pt x="25" y="0"/>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6" name="Freeform 6917">
                    <a:extLst>
                      <a:ext uri="{FF2B5EF4-FFF2-40B4-BE49-F238E27FC236}">
                        <a16:creationId xmlns:a16="http://schemas.microsoft.com/office/drawing/2014/main" id="{8E6CD70F-69C6-436E-BF28-DD07408400F2}"/>
                      </a:ext>
                    </a:extLst>
                  </p:cNvPr>
                  <p:cNvSpPr>
                    <a:spLocks noEditPoints="1"/>
                  </p:cNvSpPr>
                  <p:nvPr/>
                </p:nvSpPr>
                <p:spPr bwMode="auto">
                  <a:xfrm>
                    <a:off x="4065" y="2134"/>
                    <a:ext cx="20" cy="12"/>
                  </a:xfrm>
                  <a:custGeom>
                    <a:avLst/>
                    <a:gdLst>
                      <a:gd name="T0" fmla="*/ 15 w 26"/>
                      <a:gd name="T1" fmla="*/ 15 h 16"/>
                      <a:gd name="T2" fmla="*/ 13 w 26"/>
                      <a:gd name="T3" fmla="*/ 15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6"/>
                        </a:cubicBezTo>
                        <a:cubicBezTo>
                          <a:pt x="1" y="15"/>
                          <a:pt x="0" y="15"/>
                          <a:pt x="0" y="14"/>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7"/>
                          <a:pt x="22" y="7"/>
                          <a:pt x="22" y="8"/>
                        </a:cubicBezTo>
                        <a:cubicBezTo>
                          <a:pt x="22" y="9"/>
                          <a:pt x="24" y="10"/>
                          <a:pt x="25" y="13"/>
                        </a:cubicBezTo>
                        <a:cubicBezTo>
                          <a:pt x="25" y="13"/>
                          <a:pt x="25" y="14"/>
                          <a:pt x="25" y="14"/>
                        </a:cubicBezTo>
                        <a:cubicBezTo>
                          <a:pt x="25" y="15"/>
                          <a:pt x="25" y="15"/>
                          <a:pt x="24" y="16"/>
                        </a:cubicBezTo>
                        <a:cubicBezTo>
                          <a:pt x="24" y="16"/>
                          <a:pt x="23" y="16"/>
                          <a:pt x="22" y="16"/>
                        </a:cubicBezTo>
                        <a:cubicBezTo>
                          <a:pt x="20" y="16"/>
                          <a:pt x="18" y="16"/>
                          <a:pt x="15" y="15"/>
                        </a:cubicBezTo>
                        <a:close/>
                        <a:moveTo>
                          <a:pt x="15" y="14"/>
                        </a:moveTo>
                        <a:cubicBezTo>
                          <a:pt x="18" y="14"/>
                          <a:pt x="21" y="15"/>
                          <a:pt x="22" y="15"/>
                        </a:cubicBezTo>
                        <a:cubicBezTo>
                          <a:pt x="24" y="15"/>
                          <a:pt x="24" y="15"/>
                          <a:pt x="24" y="14"/>
                        </a:cubicBezTo>
                        <a:cubicBezTo>
                          <a:pt x="24" y="14"/>
                          <a:pt x="24" y="14"/>
                          <a:pt x="24" y="13"/>
                        </a:cubicBezTo>
                        <a:cubicBezTo>
                          <a:pt x="23" y="11"/>
                          <a:pt x="21" y="9"/>
                          <a:pt x="21" y="8"/>
                        </a:cubicBezTo>
                        <a:cubicBezTo>
                          <a:pt x="21" y="7"/>
                          <a:pt x="21" y="6"/>
                          <a:pt x="22" y="5"/>
                        </a:cubicBezTo>
                        <a:cubicBezTo>
                          <a:pt x="24" y="4"/>
                          <a:pt x="25" y="3"/>
                          <a:pt x="25" y="2"/>
                        </a:cubicBezTo>
                        <a:cubicBezTo>
                          <a:pt x="25" y="2"/>
                          <a:pt x="24" y="2"/>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2"/>
                          <a:pt x="1" y="2"/>
                          <a:pt x="1" y="2"/>
                        </a:cubicBezTo>
                        <a:cubicBezTo>
                          <a:pt x="1" y="2"/>
                          <a:pt x="1" y="2"/>
                          <a:pt x="1" y="2"/>
                        </a:cubicBezTo>
                        <a:cubicBezTo>
                          <a:pt x="1" y="4"/>
                          <a:pt x="4" y="4"/>
                          <a:pt x="4" y="7"/>
                        </a:cubicBezTo>
                        <a:cubicBezTo>
                          <a:pt x="4" y="7"/>
                          <a:pt x="4" y="8"/>
                          <a:pt x="4" y="8"/>
                        </a:cubicBezTo>
                        <a:cubicBezTo>
                          <a:pt x="3" y="10"/>
                          <a:pt x="1" y="13"/>
                          <a:pt x="2" y="14"/>
                        </a:cubicBezTo>
                        <a:cubicBezTo>
                          <a:pt x="2" y="14"/>
                          <a:pt x="2" y="14"/>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7" name="Freeform 6918">
                    <a:extLst>
                      <a:ext uri="{FF2B5EF4-FFF2-40B4-BE49-F238E27FC236}">
                        <a16:creationId xmlns:a16="http://schemas.microsoft.com/office/drawing/2014/main" id="{7710F9AE-877A-4A1E-92BA-1EFD8A595176}"/>
                      </a:ext>
                    </a:extLst>
                  </p:cNvPr>
                  <p:cNvSpPr>
                    <a:spLocks noEditPoints="1"/>
                  </p:cNvSpPr>
                  <p:nvPr/>
                </p:nvSpPr>
                <p:spPr bwMode="auto">
                  <a:xfrm>
                    <a:off x="4066" y="2135"/>
                    <a:ext cx="18" cy="10"/>
                  </a:xfrm>
                  <a:custGeom>
                    <a:avLst/>
                    <a:gdLst>
                      <a:gd name="T0" fmla="*/ 5 w 24"/>
                      <a:gd name="T1" fmla="*/ 12 h 14"/>
                      <a:gd name="T2" fmla="*/ 3 w 24"/>
                      <a:gd name="T3" fmla="*/ 10 h 14"/>
                      <a:gd name="T4" fmla="*/ 7 w 24"/>
                      <a:gd name="T5" fmla="*/ 5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4 h 14"/>
                      <a:gd name="T50" fmla="*/ 1 w 24"/>
                      <a:gd name="T51" fmla="*/ 14 h 14"/>
                      <a:gd name="T52" fmla="*/ 2 w 24"/>
                      <a:gd name="T53" fmla="*/ 13 h 14"/>
                      <a:gd name="T54" fmla="*/ 10 w 24"/>
                      <a:gd name="T55" fmla="*/ 13 h 14"/>
                      <a:gd name="T56" fmla="*/ 21 w 24"/>
                      <a:gd name="T57" fmla="*/ 13 h 14"/>
                      <a:gd name="T58" fmla="*/ 22 w 24"/>
                      <a:gd name="T59" fmla="*/ 14 h 14"/>
                      <a:gd name="T60" fmla="*/ 23 w 24"/>
                      <a:gd name="T61" fmla="*/ 13 h 14"/>
                      <a:gd name="T62" fmla="*/ 23 w 24"/>
                      <a:gd name="T63" fmla="*/ 12 h 14"/>
                      <a:gd name="T64" fmla="*/ 20 w 24"/>
                      <a:gd name="T65" fmla="*/ 7 h 14"/>
                      <a:gd name="T66" fmla="*/ 21 w 24"/>
                      <a:gd name="T67" fmla="*/ 4 h 14"/>
                      <a:gd name="T68" fmla="*/ 24 w 24"/>
                      <a:gd name="T69" fmla="*/ 1 h 14"/>
                      <a:gd name="T70" fmla="*/ 23 w 24"/>
                      <a:gd name="T71" fmla="*/ 0 h 14"/>
                      <a:gd name="T72" fmla="*/ 20 w 24"/>
                      <a:gd name="T73" fmla="*/ 0 h 14"/>
                      <a:gd name="T74" fmla="*/ 17 w 24"/>
                      <a:gd name="T75" fmla="*/ 0 h 14"/>
                      <a:gd name="T76" fmla="*/ 14 w 24"/>
                      <a:gd name="T77" fmla="*/ 0 h 14"/>
                      <a:gd name="T78" fmla="*/ 13 w 24"/>
                      <a:gd name="T79" fmla="*/ 0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2"/>
                          <a:pt x="3" y="10"/>
                        </a:cubicBezTo>
                        <a:cubicBezTo>
                          <a:pt x="3" y="6"/>
                          <a:pt x="10" y="6"/>
                          <a:pt x="7" y="5"/>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7"/>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0"/>
                        </a:cubicBezTo>
                        <a:cubicBezTo>
                          <a:pt x="0" y="1"/>
                          <a:pt x="0" y="1"/>
                          <a:pt x="0" y="1"/>
                        </a:cubicBezTo>
                        <a:cubicBezTo>
                          <a:pt x="0" y="1"/>
                          <a:pt x="0" y="1"/>
                          <a:pt x="0" y="1"/>
                        </a:cubicBezTo>
                        <a:cubicBezTo>
                          <a:pt x="0" y="3"/>
                          <a:pt x="3" y="3"/>
                          <a:pt x="3" y="6"/>
                        </a:cubicBezTo>
                        <a:cubicBezTo>
                          <a:pt x="3" y="6"/>
                          <a:pt x="3" y="7"/>
                          <a:pt x="3" y="7"/>
                        </a:cubicBezTo>
                        <a:cubicBezTo>
                          <a:pt x="2" y="9"/>
                          <a:pt x="0" y="12"/>
                          <a:pt x="1" y="13"/>
                        </a:cubicBezTo>
                        <a:cubicBezTo>
                          <a:pt x="1" y="13"/>
                          <a:pt x="1" y="13"/>
                          <a:pt x="1" y="14"/>
                        </a:cubicBezTo>
                        <a:cubicBezTo>
                          <a:pt x="1" y="14"/>
                          <a:pt x="1" y="14"/>
                          <a:pt x="1" y="14"/>
                        </a:cubicBezTo>
                        <a:cubicBezTo>
                          <a:pt x="2" y="13"/>
                          <a:pt x="2" y="13"/>
                          <a:pt x="2" y="13"/>
                        </a:cubicBezTo>
                        <a:cubicBezTo>
                          <a:pt x="3" y="13"/>
                          <a:pt x="6" y="13"/>
                          <a:pt x="10" y="13"/>
                        </a:cubicBezTo>
                        <a:cubicBezTo>
                          <a:pt x="14" y="13"/>
                          <a:pt x="20" y="13"/>
                          <a:pt x="21" y="13"/>
                        </a:cubicBezTo>
                        <a:cubicBezTo>
                          <a:pt x="21" y="13"/>
                          <a:pt x="22" y="14"/>
                          <a:pt x="22" y="14"/>
                        </a:cubicBezTo>
                        <a:cubicBezTo>
                          <a:pt x="23" y="14"/>
                          <a:pt x="23" y="14"/>
                          <a:pt x="23" y="13"/>
                        </a:cubicBezTo>
                        <a:cubicBezTo>
                          <a:pt x="23" y="13"/>
                          <a:pt x="23" y="13"/>
                          <a:pt x="23" y="12"/>
                        </a:cubicBezTo>
                        <a:cubicBezTo>
                          <a:pt x="22" y="10"/>
                          <a:pt x="20" y="8"/>
                          <a:pt x="20" y="7"/>
                        </a:cubicBezTo>
                        <a:cubicBezTo>
                          <a:pt x="20" y="6"/>
                          <a:pt x="20" y="5"/>
                          <a:pt x="21" y="4"/>
                        </a:cubicBezTo>
                        <a:cubicBezTo>
                          <a:pt x="23" y="3"/>
                          <a:pt x="24" y="2"/>
                          <a:pt x="24" y="1"/>
                        </a:cubicBezTo>
                        <a:cubicBezTo>
                          <a:pt x="24" y="1"/>
                          <a:pt x="23" y="1"/>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8" name="Freeform 6919">
                    <a:extLst>
                      <a:ext uri="{FF2B5EF4-FFF2-40B4-BE49-F238E27FC236}">
                        <a16:creationId xmlns:a16="http://schemas.microsoft.com/office/drawing/2014/main" id="{6033F417-A52D-485A-BF65-5418271693C1}"/>
                      </a:ext>
                    </a:extLst>
                  </p:cNvPr>
                  <p:cNvSpPr>
                    <a:spLocks noEditPoints="1"/>
                  </p:cNvSpPr>
                  <p:nvPr/>
                </p:nvSpPr>
                <p:spPr bwMode="auto">
                  <a:xfrm>
                    <a:off x="4065" y="2135"/>
                    <a:ext cx="20" cy="10"/>
                  </a:xfrm>
                  <a:custGeom>
                    <a:avLst/>
                    <a:gdLst>
                      <a:gd name="T0" fmla="*/ 24 w 27"/>
                      <a:gd name="T1" fmla="*/ 0 h 14"/>
                      <a:gd name="T2" fmla="*/ 23 w 27"/>
                      <a:gd name="T3" fmla="*/ 0 h 14"/>
                      <a:gd name="T4" fmla="*/ 22 w 27"/>
                      <a:gd name="T5" fmla="*/ 0 h 14"/>
                      <a:gd name="T6" fmla="*/ 25 w 27"/>
                      <a:gd name="T7" fmla="*/ 0 h 14"/>
                      <a:gd name="T8" fmla="*/ 26 w 27"/>
                      <a:gd name="T9" fmla="*/ 1 h 14"/>
                      <a:gd name="T10" fmla="*/ 23 w 27"/>
                      <a:gd name="T11" fmla="*/ 4 h 14"/>
                      <a:gd name="T12" fmla="*/ 22 w 27"/>
                      <a:gd name="T13" fmla="*/ 7 h 14"/>
                      <a:gd name="T14" fmla="*/ 25 w 27"/>
                      <a:gd name="T15" fmla="*/ 12 h 14"/>
                      <a:gd name="T16" fmla="*/ 25 w 27"/>
                      <a:gd name="T17" fmla="*/ 13 h 14"/>
                      <a:gd name="T18" fmla="*/ 24 w 27"/>
                      <a:gd name="T19" fmla="*/ 14 h 14"/>
                      <a:gd name="T20" fmla="*/ 25 w 27"/>
                      <a:gd name="T21" fmla="*/ 14 h 14"/>
                      <a:gd name="T22" fmla="*/ 25 w 27"/>
                      <a:gd name="T23" fmla="*/ 12 h 14"/>
                      <a:gd name="T24" fmla="*/ 24 w 27"/>
                      <a:gd name="T25" fmla="*/ 5 h 14"/>
                      <a:gd name="T26" fmla="*/ 24 w 27"/>
                      <a:gd name="T27" fmla="*/ 0 h 14"/>
                      <a:gd name="T28" fmla="*/ 3 w 27"/>
                      <a:gd name="T29" fmla="*/ 0 h 14"/>
                      <a:gd name="T30" fmla="*/ 2 w 27"/>
                      <a:gd name="T31" fmla="*/ 1 h 14"/>
                      <a:gd name="T32" fmla="*/ 4 w 27"/>
                      <a:gd name="T33" fmla="*/ 7 h 14"/>
                      <a:gd name="T34" fmla="*/ 3 w 27"/>
                      <a:gd name="T35" fmla="*/ 14 h 14"/>
                      <a:gd name="T36" fmla="*/ 3 w 27"/>
                      <a:gd name="T37" fmla="*/ 14 h 14"/>
                      <a:gd name="T38" fmla="*/ 3 w 27"/>
                      <a:gd name="T39" fmla="*/ 14 h 14"/>
                      <a:gd name="T40" fmla="*/ 3 w 27"/>
                      <a:gd name="T41" fmla="*/ 14 h 14"/>
                      <a:gd name="T42" fmla="*/ 3 w 27"/>
                      <a:gd name="T43" fmla="*/ 13 h 14"/>
                      <a:gd name="T44" fmla="*/ 5 w 27"/>
                      <a:gd name="T45" fmla="*/ 7 h 14"/>
                      <a:gd name="T46" fmla="*/ 5 w 27"/>
                      <a:gd name="T47" fmla="*/ 6 h 14"/>
                      <a:gd name="T48" fmla="*/ 2 w 27"/>
                      <a:gd name="T49" fmla="*/ 1 h 14"/>
                      <a:gd name="T50" fmla="*/ 2 w 27"/>
                      <a:gd name="T51" fmla="*/ 1 h 14"/>
                      <a:gd name="T52" fmla="*/ 3 w 27"/>
                      <a:gd name="T53" fmla="*/ 0 h 14"/>
                      <a:gd name="T54" fmla="*/ 6 w 27"/>
                      <a:gd name="T55" fmla="*/ 0 h 14"/>
                      <a:gd name="T56" fmla="*/ 15 w 27"/>
                      <a:gd name="T57" fmla="*/ 0 h 14"/>
                      <a:gd name="T58" fmla="*/ 16 w 27"/>
                      <a:gd name="T59" fmla="*/ 0 h 14"/>
                      <a:gd name="T60" fmla="*/ 4 w 27"/>
                      <a:gd name="T61" fmla="*/ 0 h 14"/>
                      <a:gd name="T62" fmla="*/ 3 w 27"/>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14">
                        <a:moveTo>
                          <a:pt x="24" y="0"/>
                        </a:moveTo>
                        <a:cubicBezTo>
                          <a:pt x="23" y="0"/>
                          <a:pt x="23" y="0"/>
                          <a:pt x="23" y="0"/>
                        </a:cubicBezTo>
                        <a:cubicBezTo>
                          <a:pt x="23" y="0"/>
                          <a:pt x="23" y="0"/>
                          <a:pt x="22" y="0"/>
                        </a:cubicBezTo>
                        <a:cubicBezTo>
                          <a:pt x="23" y="0"/>
                          <a:pt x="24" y="0"/>
                          <a:pt x="25" y="0"/>
                        </a:cubicBezTo>
                        <a:cubicBezTo>
                          <a:pt x="25" y="1"/>
                          <a:pt x="26" y="1"/>
                          <a:pt x="26" y="1"/>
                        </a:cubicBezTo>
                        <a:cubicBezTo>
                          <a:pt x="26" y="2"/>
                          <a:pt x="25" y="3"/>
                          <a:pt x="23" y="4"/>
                        </a:cubicBezTo>
                        <a:cubicBezTo>
                          <a:pt x="22" y="5"/>
                          <a:pt x="22" y="6"/>
                          <a:pt x="22" y="7"/>
                        </a:cubicBezTo>
                        <a:cubicBezTo>
                          <a:pt x="22" y="8"/>
                          <a:pt x="24" y="10"/>
                          <a:pt x="25" y="12"/>
                        </a:cubicBezTo>
                        <a:cubicBezTo>
                          <a:pt x="25" y="13"/>
                          <a:pt x="25" y="13"/>
                          <a:pt x="25" y="13"/>
                        </a:cubicBezTo>
                        <a:cubicBezTo>
                          <a:pt x="25" y="14"/>
                          <a:pt x="25" y="14"/>
                          <a:pt x="24" y="14"/>
                        </a:cubicBezTo>
                        <a:cubicBezTo>
                          <a:pt x="25" y="14"/>
                          <a:pt x="25" y="14"/>
                          <a:pt x="25" y="14"/>
                        </a:cubicBezTo>
                        <a:cubicBezTo>
                          <a:pt x="26" y="14"/>
                          <a:pt x="26" y="13"/>
                          <a:pt x="25" y="12"/>
                        </a:cubicBezTo>
                        <a:cubicBezTo>
                          <a:pt x="24" y="8"/>
                          <a:pt x="21" y="7"/>
                          <a:pt x="24" y="5"/>
                        </a:cubicBezTo>
                        <a:cubicBezTo>
                          <a:pt x="27" y="2"/>
                          <a:pt x="27" y="0"/>
                          <a:pt x="24" y="0"/>
                        </a:cubicBezTo>
                        <a:close/>
                        <a:moveTo>
                          <a:pt x="3" y="0"/>
                        </a:moveTo>
                        <a:cubicBezTo>
                          <a:pt x="2" y="0"/>
                          <a:pt x="2" y="0"/>
                          <a:pt x="2" y="1"/>
                        </a:cubicBezTo>
                        <a:cubicBezTo>
                          <a:pt x="2" y="4"/>
                          <a:pt x="6" y="4"/>
                          <a:pt x="4" y="7"/>
                        </a:cubicBezTo>
                        <a:cubicBezTo>
                          <a:pt x="3" y="10"/>
                          <a:pt x="0" y="13"/>
                          <a:pt x="3" y="14"/>
                        </a:cubicBezTo>
                        <a:cubicBezTo>
                          <a:pt x="3" y="14"/>
                          <a:pt x="3" y="14"/>
                          <a:pt x="3" y="14"/>
                        </a:cubicBezTo>
                        <a:cubicBezTo>
                          <a:pt x="3" y="14"/>
                          <a:pt x="3" y="14"/>
                          <a:pt x="3" y="14"/>
                        </a:cubicBezTo>
                        <a:cubicBezTo>
                          <a:pt x="3" y="14"/>
                          <a:pt x="3" y="14"/>
                          <a:pt x="3" y="14"/>
                        </a:cubicBezTo>
                        <a:cubicBezTo>
                          <a:pt x="3" y="13"/>
                          <a:pt x="3" y="13"/>
                          <a:pt x="3" y="13"/>
                        </a:cubicBezTo>
                        <a:cubicBezTo>
                          <a:pt x="2" y="12"/>
                          <a:pt x="4" y="9"/>
                          <a:pt x="5" y="7"/>
                        </a:cubicBezTo>
                        <a:cubicBezTo>
                          <a:pt x="5" y="7"/>
                          <a:pt x="5" y="6"/>
                          <a:pt x="5" y="6"/>
                        </a:cubicBezTo>
                        <a:cubicBezTo>
                          <a:pt x="5" y="3"/>
                          <a:pt x="2" y="3"/>
                          <a:pt x="2" y="1"/>
                        </a:cubicBezTo>
                        <a:cubicBezTo>
                          <a:pt x="2" y="1"/>
                          <a:pt x="2" y="1"/>
                          <a:pt x="2" y="1"/>
                        </a:cubicBezTo>
                        <a:cubicBezTo>
                          <a:pt x="2" y="1"/>
                          <a:pt x="2" y="1"/>
                          <a:pt x="3" y="0"/>
                        </a:cubicBezTo>
                        <a:cubicBezTo>
                          <a:pt x="4" y="0"/>
                          <a:pt x="5" y="0"/>
                          <a:pt x="6" y="0"/>
                        </a:cubicBezTo>
                        <a:cubicBezTo>
                          <a:pt x="8" y="0"/>
                          <a:pt x="12" y="0"/>
                          <a:pt x="15" y="0"/>
                        </a:cubicBezTo>
                        <a:cubicBezTo>
                          <a:pt x="15" y="0"/>
                          <a:pt x="16" y="0"/>
                          <a:pt x="16" y="0"/>
                        </a:cubicBezTo>
                        <a:cubicBezTo>
                          <a:pt x="11" y="0"/>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9" name="Freeform 6920">
                    <a:extLst>
                      <a:ext uri="{FF2B5EF4-FFF2-40B4-BE49-F238E27FC236}">
                        <a16:creationId xmlns:a16="http://schemas.microsoft.com/office/drawing/2014/main" id="{348E2AB9-164A-487C-A152-69653A3D522F}"/>
                      </a:ext>
                    </a:extLst>
                  </p:cNvPr>
                  <p:cNvSpPr/>
                  <p:nvPr/>
                </p:nvSpPr>
                <p:spPr bwMode="auto">
                  <a:xfrm>
                    <a:off x="4069" y="2136"/>
                    <a:ext cx="11" cy="8"/>
                  </a:xfrm>
                  <a:custGeom>
                    <a:avLst/>
                    <a:gdLst>
                      <a:gd name="T0" fmla="*/ 12 w 15"/>
                      <a:gd name="T1" fmla="*/ 6 h 10"/>
                      <a:gd name="T2" fmla="*/ 10 w 15"/>
                      <a:gd name="T3" fmla="*/ 5 h 10"/>
                      <a:gd name="T4" fmla="*/ 11 w 15"/>
                      <a:gd name="T5" fmla="*/ 2 h 10"/>
                      <a:gd name="T6" fmla="*/ 12 w 15"/>
                      <a:gd name="T7" fmla="*/ 2 h 10"/>
                      <a:gd name="T8" fmla="*/ 12 w 15"/>
                      <a:gd name="T9" fmla="*/ 1 h 10"/>
                      <a:gd name="T10" fmla="*/ 12 w 15"/>
                      <a:gd name="T11" fmla="*/ 0 h 10"/>
                      <a:gd name="T12" fmla="*/ 7 w 15"/>
                      <a:gd name="T13" fmla="*/ 0 h 10"/>
                      <a:gd name="T14" fmla="*/ 5 w 15"/>
                      <a:gd name="T15" fmla="*/ 1 h 10"/>
                      <a:gd name="T16" fmla="*/ 3 w 15"/>
                      <a:gd name="T17" fmla="*/ 0 h 10"/>
                      <a:gd name="T18" fmla="*/ 2 w 15"/>
                      <a:gd name="T19" fmla="*/ 1 h 10"/>
                      <a:gd name="T20" fmla="*/ 3 w 15"/>
                      <a:gd name="T21" fmla="*/ 2 h 10"/>
                      <a:gd name="T22" fmla="*/ 6 w 15"/>
                      <a:gd name="T23" fmla="*/ 4 h 10"/>
                      <a:gd name="T24" fmla="*/ 6 w 15"/>
                      <a:gd name="T25" fmla="*/ 6 h 10"/>
                      <a:gd name="T26" fmla="*/ 4 w 15"/>
                      <a:gd name="T27" fmla="*/ 6 h 10"/>
                      <a:gd name="T28" fmla="*/ 2 w 15"/>
                      <a:gd name="T29" fmla="*/ 7 h 10"/>
                      <a:gd name="T30" fmla="*/ 2 w 15"/>
                      <a:gd name="T31" fmla="*/ 9 h 10"/>
                      <a:gd name="T32" fmla="*/ 9 w 15"/>
                      <a:gd name="T33" fmla="*/ 8 h 10"/>
                      <a:gd name="T34" fmla="*/ 15 w 15"/>
                      <a:gd name="T35" fmla="*/ 8 h 10"/>
                      <a:gd name="T36" fmla="*/ 13 w 15"/>
                      <a:gd name="T37" fmla="*/ 7 h 10"/>
                      <a:gd name="T38" fmla="*/ 12 w 15"/>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6"/>
                        </a:moveTo>
                        <a:cubicBezTo>
                          <a:pt x="11" y="6"/>
                          <a:pt x="11" y="6"/>
                          <a:pt x="10" y="5"/>
                        </a:cubicBezTo>
                        <a:cubicBezTo>
                          <a:pt x="9" y="4"/>
                          <a:pt x="10" y="3"/>
                          <a:pt x="11" y="2"/>
                        </a:cubicBezTo>
                        <a:cubicBezTo>
                          <a:pt x="12" y="2"/>
                          <a:pt x="12" y="2"/>
                          <a:pt x="12" y="2"/>
                        </a:cubicBezTo>
                        <a:cubicBezTo>
                          <a:pt x="12" y="1"/>
                          <a:pt x="12" y="1"/>
                          <a:pt x="12" y="1"/>
                        </a:cubicBezTo>
                        <a:cubicBezTo>
                          <a:pt x="13" y="1"/>
                          <a:pt x="12" y="1"/>
                          <a:pt x="12" y="0"/>
                        </a:cubicBezTo>
                        <a:cubicBezTo>
                          <a:pt x="10" y="0"/>
                          <a:pt x="9" y="0"/>
                          <a:pt x="7" y="0"/>
                        </a:cubicBezTo>
                        <a:cubicBezTo>
                          <a:pt x="6" y="0"/>
                          <a:pt x="6" y="1"/>
                          <a:pt x="5" y="1"/>
                        </a:cubicBezTo>
                        <a:cubicBezTo>
                          <a:pt x="4" y="1"/>
                          <a:pt x="3" y="0"/>
                          <a:pt x="3" y="0"/>
                        </a:cubicBezTo>
                        <a:cubicBezTo>
                          <a:pt x="2" y="0"/>
                          <a:pt x="2" y="0"/>
                          <a:pt x="2" y="1"/>
                        </a:cubicBezTo>
                        <a:cubicBezTo>
                          <a:pt x="2" y="1"/>
                          <a:pt x="3" y="1"/>
                          <a:pt x="3" y="2"/>
                        </a:cubicBezTo>
                        <a:cubicBezTo>
                          <a:pt x="5" y="2"/>
                          <a:pt x="6" y="3"/>
                          <a:pt x="6" y="4"/>
                        </a:cubicBezTo>
                        <a:cubicBezTo>
                          <a:pt x="6" y="5"/>
                          <a:pt x="6" y="6"/>
                          <a:pt x="6" y="6"/>
                        </a:cubicBezTo>
                        <a:cubicBezTo>
                          <a:pt x="5" y="6"/>
                          <a:pt x="4" y="6"/>
                          <a:pt x="4" y="6"/>
                        </a:cubicBezTo>
                        <a:cubicBezTo>
                          <a:pt x="3" y="6"/>
                          <a:pt x="2" y="6"/>
                          <a:pt x="2" y="7"/>
                        </a:cubicBezTo>
                        <a:cubicBezTo>
                          <a:pt x="0" y="8"/>
                          <a:pt x="2" y="9"/>
                          <a:pt x="2" y="9"/>
                        </a:cubicBezTo>
                        <a:cubicBezTo>
                          <a:pt x="4" y="9"/>
                          <a:pt x="6" y="9"/>
                          <a:pt x="9" y="8"/>
                        </a:cubicBezTo>
                        <a:cubicBezTo>
                          <a:pt x="12" y="8"/>
                          <a:pt x="15" y="10"/>
                          <a:pt x="15" y="8"/>
                        </a:cubicBezTo>
                        <a:cubicBezTo>
                          <a:pt x="15" y="7"/>
                          <a:pt x="14" y="7"/>
                          <a:pt x="13" y="7"/>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0" name="Freeform 6921">
                    <a:extLst>
                      <a:ext uri="{FF2B5EF4-FFF2-40B4-BE49-F238E27FC236}">
                        <a16:creationId xmlns:a16="http://schemas.microsoft.com/office/drawing/2014/main" id="{F3CE476C-278D-402A-8278-1E13F78A740C}"/>
                      </a:ext>
                    </a:extLst>
                  </p:cNvPr>
                  <p:cNvSpPr/>
                  <p:nvPr/>
                </p:nvSpPr>
                <p:spPr bwMode="auto">
                  <a:xfrm>
                    <a:off x="4066" y="2132"/>
                    <a:ext cx="17" cy="3"/>
                  </a:xfrm>
                  <a:custGeom>
                    <a:avLst/>
                    <a:gdLst>
                      <a:gd name="T0" fmla="*/ 2 w 23"/>
                      <a:gd name="T1" fmla="*/ 4 h 4"/>
                      <a:gd name="T2" fmla="*/ 2 w 23"/>
                      <a:gd name="T3" fmla="*/ 1 h 4"/>
                      <a:gd name="T4" fmla="*/ 21 w 23"/>
                      <a:gd name="T5" fmla="*/ 1 h 4"/>
                      <a:gd name="T6" fmla="*/ 21 w 23"/>
                      <a:gd name="T7" fmla="*/ 4 h 4"/>
                      <a:gd name="T8" fmla="*/ 2 w 23"/>
                      <a:gd name="T9" fmla="*/ 4 h 4"/>
                    </a:gdLst>
                    <a:ahLst/>
                    <a:cxnLst>
                      <a:cxn ang="0">
                        <a:pos x="T0" y="T1"/>
                      </a:cxn>
                      <a:cxn ang="0">
                        <a:pos x="T2" y="T3"/>
                      </a:cxn>
                      <a:cxn ang="0">
                        <a:pos x="T4" y="T5"/>
                      </a:cxn>
                      <a:cxn ang="0">
                        <a:pos x="T6" y="T7"/>
                      </a:cxn>
                      <a:cxn ang="0">
                        <a:pos x="T8" y="T9"/>
                      </a:cxn>
                    </a:cxnLst>
                    <a:rect l="0" t="0" r="r" b="b"/>
                    <a:pathLst>
                      <a:path w="23" h="4">
                        <a:moveTo>
                          <a:pt x="2" y="4"/>
                        </a:moveTo>
                        <a:cubicBezTo>
                          <a:pt x="1" y="3"/>
                          <a:pt x="0" y="2"/>
                          <a:pt x="2" y="1"/>
                        </a:cubicBezTo>
                        <a:cubicBezTo>
                          <a:pt x="4" y="0"/>
                          <a:pt x="20" y="0"/>
                          <a:pt x="21" y="1"/>
                        </a:cubicBezTo>
                        <a:cubicBezTo>
                          <a:pt x="23" y="2"/>
                          <a:pt x="23" y="3"/>
                          <a:pt x="21" y="4"/>
                        </a:cubicBezTo>
                        <a:cubicBezTo>
                          <a:pt x="20" y="4"/>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1" name="Freeform 6922">
                    <a:extLst>
                      <a:ext uri="{FF2B5EF4-FFF2-40B4-BE49-F238E27FC236}">
                        <a16:creationId xmlns:a16="http://schemas.microsoft.com/office/drawing/2014/main" id="{C8C6E5AD-868F-4F5B-A0AC-C941A338F957}"/>
                      </a:ext>
                    </a:extLst>
                  </p:cNvPr>
                  <p:cNvSpPr/>
                  <p:nvPr/>
                </p:nvSpPr>
                <p:spPr bwMode="auto">
                  <a:xfrm>
                    <a:off x="4067" y="2132"/>
                    <a:ext cx="16" cy="3"/>
                  </a:xfrm>
                  <a:custGeom>
                    <a:avLst/>
                    <a:gdLst>
                      <a:gd name="T0" fmla="*/ 1 w 22"/>
                      <a:gd name="T1" fmla="*/ 4 h 4"/>
                      <a:gd name="T2" fmla="*/ 1 w 22"/>
                      <a:gd name="T3" fmla="*/ 4 h 4"/>
                      <a:gd name="T4" fmla="*/ 1 w 22"/>
                      <a:gd name="T5" fmla="*/ 3 h 4"/>
                      <a:gd name="T6" fmla="*/ 16 w 22"/>
                      <a:gd name="T7" fmla="*/ 4 h 4"/>
                      <a:gd name="T8" fmla="*/ 20 w 22"/>
                      <a:gd name="T9" fmla="*/ 4 h 4"/>
                      <a:gd name="T10" fmla="*/ 21 w 22"/>
                      <a:gd name="T11" fmla="*/ 3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4 h 4"/>
                      <a:gd name="T24" fmla="*/ 1 w 22"/>
                      <a:gd name="T25" fmla="*/ 4 h 4"/>
                      <a:gd name="T26" fmla="*/ 0 w 22"/>
                      <a:gd name="T27" fmla="*/ 2 h 4"/>
                      <a:gd name="T28" fmla="*/ 1 w 22"/>
                      <a:gd name="T29" fmla="*/ 1 h 4"/>
                      <a:gd name="T30" fmla="*/ 9 w 22"/>
                      <a:gd name="T31" fmla="*/ 0 h 4"/>
                      <a:gd name="T32" fmla="*/ 20 w 22"/>
                      <a:gd name="T33" fmla="*/ 1 h 4"/>
                      <a:gd name="T34" fmla="*/ 22 w 22"/>
                      <a:gd name="T35" fmla="*/ 3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4"/>
                          <a:pt x="1" y="4"/>
                          <a:pt x="1" y="4"/>
                        </a:cubicBezTo>
                        <a:cubicBezTo>
                          <a:pt x="1" y="3"/>
                          <a:pt x="1" y="3"/>
                          <a:pt x="1" y="3"/>
                        </a:cubicBezTo>
                        <a:cubicBezTo>
                          <a:pt x="2" y="3"/>
                          <a:pt x="11" y="4"/>
                          <a:pt x="16" y="4"/>
                        </a:cubicBezTo>
                        <a:cubicBezTo>
                          <a:pt x="18" y="4"/>
                          <a:pt x="20" y="4"/>
                          <a:pt x="20" y="4"/>
                        </a:cubicBezTo>
                        <a:cubicBezTo>
                          <a:pt x="21" y="3"/>
                          <a:pt x="21" y="3"/>
                          <a:pt x="21" y="3"/>
                        </a:cubicBezTo>
                        <a:cubicBezTo>
                          <a:pt x="21" y="2"/>
                          <a:pt x="21" y="2"/>
                          <a:pt x="20" y="1"/>
                        </a:cubicBezTo>
                        <a:cubicBezTo>
                          <a:pt x="19" y="1"/>
                          <a:pt x="13" y="0"/>
                          <a:pt x="9" y="0"/>
                        </a:cubicBezTo>
                        <a:cubicBezTo>
                          <a:pt x="5" y="0"/>
                          <a:pt x="2" y="1"/>
                          <a:pt x="1" y="1"/>
                        </a:cubicBezTo>
                        <a:cubicBezTo>
                          <a:pt x="0" y="2"/>
                          <a:pt x="0" y="2"/>
                          <a:pt x="0" y="2"/>
                        </a:cubicBezTo>
                        <a:cubicBezTo>
                          <a:pt x="0" y="3"/>
                          <a:pt x="1" y="3"/>
                          <a:pt x="1" y="3"/>
                        </a:cubicBezTo>
                        <a:cubicBezTo>
                          <a:pt x="1" y="4"/>
                          <a:pt x="1" y="4"/>
                          <a:pt x="1" y="4"/>
                        </a:cubicBezTo>
                        <a:cubicBezTo>
                          <a:pt x="1" y="4"/>
                          <a:pt x="1" y="4"/>
                          <a:pt x="1" y="4"/>
                        </a:cubicBezTo>
                        <a:cubicBezTo>
                          <a:pt x="0" y="4"/>
                          <a:pt x="0" y="3"/>
                          <a:pt x="0" y="2"/>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2" name="Freeform 6923">
                    <a:extLst>
                      <a:ext uri="{FF2B5EF4-FFF2-40B4-BE49-F238E27FC236}">
                        <a16:creationId xmlns:a16="http://schemas.microsoft.com/office/drawing/2014/main" id="{1B8756DD-A7EB-407F-8B45-BFCE19378796}"/>
                      </a:ext>
                    </a:extLst>
                  </p:cNvPr>
                  <p:cNvSpPr>
                    <a:spLocks noEditPoints="1"/>
                  </p:cNvSpPr>
                  <p:nvPr/>
                </p:nvSpPr>
                <p:spPr bwMode="auto">
                  <a:xfrm>
                    <a:off x="4067" y="2132"/>
                    <a:ext cx="16" cy="3"/>
                  </a:xfrm>
                  <a:custGeom>
                    <a:avLst/>
                    <a:gdLst>
                      <a:gd name="T0" fmla="*/ 6 w 21"/>
                      <a:gd name="T1" fmla="*/ 3 h 4"/>
                      <a:gd name="T2" fmla="*/ 2 w 21"/>
                      <a:gd name="T3" fmla="*/ 3 h 4"/>
                      <a:gd name="T4" fmla="*/ 4 w 21"/>
                      <a:gd name="T5" fmla="*/ 1 h 4"/>
                      <a:gd name="T6" fmla="*/ 5 w 21"/>
                      <a:gd name="T7" fmla="*/ 1 h 4"/>
                      <a:gd name="T8" fmla="*/ 13 w 21"/>
                      <a:gd name="T9" fmla="*/ 1 h 4"/>
                      <a:gd name="T10" fmla="*/ 20 w 21"/>
                      <a:gd name="T11" fmla="*/ 2 h 4"/>
                      <a:gd name="T12" fmla="*/ 18 w 21"/>
                      <a:gd name="T13" fmla="*/ 3 h 4"/>
                      <a:gd name="T14" fmla="*/ 13 w 21"/>
                      <a:gd name="T15" fmla="*/ 3 h 4"/>
                      <a:gd name="T16" fmla="*/ 13 w 21"/>
                      <a:gd name="T17" fmla="*/ 3 h 4"/>
                      <a:gd name="T18" fmla="*/ 9 w 21"/>
                      <a:gd name="T19" fmla="*/ 3 h 4"/>
                      <a:gd name="T20" fmla="*/ 6 w 21"/>
                      <a:gd name="T21" fmla="*/ 3 h 4"/>
                      <a:gd name="T22" fmla="*/ 8 w 21"/>
                      <a:gd name="T23" fmla="*/ 0 h 4"/>
                      <a:gd name="T24" fmla="*/ 1 w 21"/>
                      <a:gd name="T25" fmla="*/ 1 h 4"/>
                      <a:gd name="T26" fmla="*/ 0 w 21"/>
                      <a:gd name="T27" fmla="*/ 2 h 4"/>
                      <a:gd name="T28" fmla="*/ 1 w 21"/>
                      <a:gd name="T29" fmla="*/ 3 h 4"/>
                      <a:gd name="T30" fmla="*/ 16 w 21"/>
                      <a:gd name="T31" fmla="*/ 4 h 4"/>
                      <a:gd name="T32" fmla="*/ 16 w 21"/>
                      <a:gd name="T33" fmla="*/ 4 h 4"/>
                      <a:gd name="T34" fmla="*/ 20 w 21"/>
                      <a:gd name="T35" fmla="*/ 4 h 4"/>
                      <a:gd name="T36" fmla="*/ 21 w 21"/>
                      <a:gd name="T37" fmla="*/ 3 h 4"/>
                      <a:gd name="T38" fmla="*/ 20 w 21"/>
                      <a:gd name="T39" fmla="*/ 1 h 4"/>
                      <a:gd name="T40" fmla="*/ 9 w 21"/>
                      <a:gd name="T41" fmla="*/ 0 h 4"/>
                      <a:gd name="T42" fmla="*/ 9 w 21"/>
                      <a:gd name="T43" fmla="*/ 0 h 4"/>
                      <a:gd name="T44" fmla="*/ 8 w 21"/>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
                        <a:moveTo>
                          <a:pt x="6" y="3"/>
                        </a:moveTo>
                        <a:cubicBezTo>
                          <a:pt x="4" y="3"/>
                          <a:pt x="3" y="3"/>
                          <a:pt x="2" y="3"/>
                        </a:cubicBezTo>
                        <a:cubicBezTo>
                          <a:pt x="2" y="3"/>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1"/>
                          <a:pt x="1" y="1"/>
                        </a:cubicBezTo>
                        <a:cubicBezTo>
                          <a:pt x="0" y="2"/>
                          <a:pt x="0" y="2"/>
                          <a:pt x="0" y="2"/>
                        </a:cubicBezTo>
                        <a:cubicBezTo>
                          <a:pt x="0" y="3"/>
                          <a:pt x="1" y="3"/>
                          <a:pt x="1" y="3"/>
                        </a:cubicBezTo>
                        <a:cubicBezTo>
                          <a:pt x="2" y="3"/>
                          <a:pt x="11" y="4"/>
                          <a:pt x="16" y="4"/>
                        </a:cubicBezTo>
                        <a:cubicBezTo>
                          <a:pt x="16" y="4"/>
                          <a:pt x="16" y="4"/>
                          <a:pt x="16" y="4"/>
                        </a:cubicBezTo>
                        <a:cubicBezTo>
                          <a:pt x="18" y="4"/>
                          <a:pt x="20" y="4"/>
                          <a:pt x="20" y="4"/>
                        </a:cubicBezTo>
                        <a:cubicBezTo>
                          <a:pt x="21" y="3"/>
                          <a:pt x="21" y="3"/>
                          <a:pt x="21" y="3"/>
                        </a:cubicBezTo>
                        <a:cubicBezTo>
                          <a:pt x="21" y="2"/>
                          <a:pt x="21" y="2"/>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3" name="Freeform 6924">
                    <a:extLst>
                      <a:ext uri="{FF2B5EF4-FFF2-40B4-BE49-F238E27FC236}">
                        <a16:creationId xmlns:a16="http://schemas.microsoft.com/office/drawing/2014/main" id="{D092E987-EF98-43D6-A105-456D15D963DC}"/>
                      </a:ext>
                    </a:extLst>
                  </p:cNvPr>
                  <p:cNvSpPr>
                    <a:spLocks noEditPoints="1"/>
                  </p:cNvSpPr>
                  <p:nvPr/>
                </p:nvSpPr>
                <p:spPr bwMode="auto">
                  <a:xfrm>
                    <a:off x="4066" y="2132"/>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3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2"/>
                          <a:pt x="2" y="1"/>
                        </a:cubicBezTo>
                        <a:cubicBezTo>
                          <a:pt x="3" y="1"/>
                          <a:pt x="6" y="0"/>
                          <a:pt x="9" y="0"/>
                        </a:cubicBezTo>
                        <a:cubicBezTo>
                          <a:pt x="10" y="0"/>
                          <a:pt x="10" y="0"/>
                          <a:pt x="10" y="0"/>
                        </a:cubicBezTo>
                        <a:cubicBezTo>
                          <a:pt x="10" y="0"/>
                          <a:pt x="10" y="0"/>
                          <a:pt x="10" y="0"/>
                        </a:cubicBezTo>
                        <a:cubicBezTo>
                          <a:pt x="15" y="0"/>
                          <a:pt x="20" y="1"/>
                          <a:pt x="21" y="1"/>
                        </a:cubicBezTo>
                        <a:cubicBezTo>
                          <a:pt x="22" y="2"/>
                          <a:pt x="22" y="2"/>
                          <a:pt x="22" y="3"/>
                        </a:cubicBezTo>
                        <a:cubicBezTo>
                          <a:pt x="22" y="3"/>
                          <a:pt x="22" y="3"/>
                          <a:pt x="21" y="4"/>
                        </a:cubicBezTo>
                        <a:cubicBezTo>
                          <a:pt x="21" y="4"/>
                          <a:pt x="19" y="4"/>
                          <a:pt x="17" y="4"/>
                        </a:cubicBezTo>
                        <a:cubicBezTo>
                          <a:pt x="17" y="4"/>
                          <a:pt x="17" y="4"/>
                          <a:pt x="17" y="4"/>
                        </a:cubicBezTo>
                        <a:cubicBezTo>
                          <a:pt x="12" y="4"/>
                          <a:pt x="3" y="3"/>
                          <a:pt x="2" y="3"/>
                        </a:cubicBezTo>
                        <a:close/>
                        <a:moveTo>
                          <a:pt x="10" y="0"/>
                        </a:moveTo>
                        <a:cubicBezTo>
                          <a:pt x="6" y="0"/>
                          <a:pt x="3" y="0"/>
                          <a:pt x="2" y="1"/>
                        </a:cubicBezTo>
                        <a:cubicBezTo>
                          <a:pt x="0" y="2"/>
                          <a:pt x="1" y="3"/>
                          <a:pt x="2" y="4"/>
                        </a:cubicBezTo>
                        <a:cubicBezTo>
                          <a:pt x="3" y="4"/>
                          <a:pt x="12" y="4"/>
                          <a:pt x="17" y="4"/>
                        </a:cubicBezTo>
                        <a:cubicBezTo>
                          <a:pt x="19" y="4"/>
                          <a:pt x="21" y="4"/>
                          <a:pt x="21" y="4"/>
                        </a:cubicBezTo>
                        <a:cubicBezTo>
                          <a:pt x="23" y="3"/>
                          <a:pt x="23" y="2"/>
                          <a:pt x="21" y="1"/>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4" name="Freeform 6925">
                    <a:extLst>
                      <a:ext uri="{FF2B5EF4-FFF2-40B4-BE49-F238E27FC236}">
                        <a16:creationId xmlns:a16="http://schemas.microsoft.com/office/drawing/2014/main" id="{0A3B61CC-D99E-4B2C-91B0-744992E8C67C}"/>
                      </a:ext>
                    </a:extLst>
                  </p:cNvPr>
                  <p:cNvSpPr/>
                  <p:nvPr/>
                </p:nvSpPr>
                <p:spPr bwMode="auto">
                  <a:xfrm>
                    <a:off x="4070" y="2133"/>
                    <a:ext cx="10" cy="1"/>
                  </a:xfrm>
                  <a:custGeom>
                    <a:avLst/>
                    <a:gdLst>
                      <a:gd name="T0" fmla="*/ 2 w 14"/>
                      <a:gd name="T1" fmla="*/ 1 h 2"/>
                      <a:gd name="T2" fmla="*/ 6 w 14"/>
                      <a:gd name="T3" fmla="*/ 1 h 2"/>
                      <a:gd name="T4" fmla="*/ 14 w 14"/>
                      <a:gd name="T5" fmla="*/ 1 h 2"/>
                      <a:gd name="T6" fmla="*/ 11 w 14"/>
                      <a:gd name="T7" fmla="*/ 2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1"/>
                        </a:cubicBezTo>
                        <a:cubicBezTo>
                          <a:pt x="9" y="1"/>
                          <a:pt x="13" y="0"/>
                          <a:pt x="14" y="1"/>
                        </a:cubicBezTo>
                        <a:cubicBezTo>
                          <a:pt x="14" y="2"/>
                          <a:pt x="13" y="2"/>
                          <a:pt x="11" y="2"/>
                        </a:cubicBezTo>
                        <a:cubicBezTo>
                          <a:pt x="8" y="1"/>
                          <a:pt x="6" y="1"/>
                          <a:pt x="5" y="1"/>
                        </a:cubicBezTo>
                        <a:cubicBezTo>
                          <a:pt x="3" y="2"/>
                          <a:pt x="1" y="2"/>
                          <a:pt x="0"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5" name="Freeform 6926">
                    <a:extLst>
                      <a:ext uri="{FF2B5EF4-FFF2-40B4-BE49-F238E27FC236}">
                        <a16:creationId xmlns:a16="http://schemas.microsoft.com/office/drawing/2014/main" id="{FE6DD998-C0F9-48B1-A6D6-ED30B9F63BEA}"/>
                      </a:ext>
                    </a:extLst>
                  </p:cNvPr>
                  <p:cNvSpPr/>
                  <p:nvPr/>
                </p:nvSpPr>
                <p:spPr bwMode="auto">
                  <a:xfrm>
                    <a:off x="4048" y="2145"/>
                    <a:ext cx="53" cy="10"/>
                  </a:xfrm>
                  <a:custGeom>
                    <a:avLst/>
                    <a:gdLst>
                      <a:gd name="T0" fmla="*/ 10 w 71"/>
                      <a:gd name="T1" fmla="*/ 9 h 13"/>
                      <a:gd name="T2" fmla="*/ 35 w 71"/>
                      <a:gd name="T3" fmla="*/ 12 h 13"/>
                      <a:gd name="T4" fmla="*/ 61 w 71"/>
                      <a:gd name="T5" fmla="*/ 9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2"/>
                          <a:pt x="35" y="12"/>
                        </a:cubicBezTo>
                        <a:cubicBezTo>
                          <a:pt x="41" y="12"/>
                          <a:pt x="52" y="13"/>
                          <a:pt x="61" y="9"/>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6" name="Freeform 6927">
                    <a:extLst>
                      <a:ext uri="{FF2B5EF4-FFF2-40B4-BE49-F238E27FC236}">
                        <a16:creationId xmlns:a16="http://schemas.microsoft.com/office/drawing/2014/main" id="{8C1EDC7C-933A-4213-A9D3-C07098B1A589}"/>
                      </a:ext>
                    </a:extLst>
                  </p:cNvPr>
                  <p:cNvSpPr>
                    <a:spLocks noEditPoints="1"/>
                  </p:cNvSpPr>
                  <p:nvPr/>
                </p:nvSpPr>
                <p:spPr bwMode="auto">
                  <a:xfrm>
                    <a:off x="4048" y="2145"/>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1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1 h 13"/>
                      <a:gd name="T42" fmla="*/ 2 w 71"/>
                      <a:gd name="T43" fmla="*/ 0 h 13"/>
                      <a:gd name="T44" fmla="*/ 3 w 71"/>
                      <a:gd name="T45" fmla="*/ 0 h 13"/>
                      <a:gd name="T46" fmla="*/ 15 w 71"/>
                      <a:gd name="T47" fmla="*/ 3 h 13"/>
                      <a:gd name="T48" fmla="*/ 3 w 71"/>
                      <a:gd name="T49" fmla="*/ 0 h 13"/>
                      <a:gd name="T50" fmla="*/ 3 w 71"/>
                      <a:gd name="T51" fmla="*/ 1 h 13"/>
                      <a:gd name="T52" fmla="*/ 2 w 71"/>
                      <a:gd name="T53" fmla="*/ 1 h 13"/>
                      <a:gd name="T54" fmla="*/ 11 w 71"/>
                      <a:gd name="T55" fmla="*/ 8 h 13"/>
                      <a:gd name="T56" fmla="*/ 31 w 71"/>
                      <a:gd name="T57" fmla="*/ 12 h 13"/>
                      <a:gd name="T58" fmla="*/ 35 w 71"/>
                      <a:gd name="T59" fmla="*/ 12 h 13"/>
                      <a:gd name="T60" fmla="*/ 39 w 71"/>
                      <a:gd name="T61" fmla="*/ 12 h 13"/>
                      <a:gd name="T62" fmla="*/ 60 w 71"/>
                      <a:gd name="T63" fmla="*/ 8 h 13"/>
                      <a:gd name="T64" fmla="*/ 69 w 71"/>
                      <a:gd name="T65" fmla="*/ 1 h 13"/>
                      <a:gd name="T66" fmla="*/ 68 w 71"/>
                      <a:gd name="T67" fmla="*/ 1 h 13"/>
                      <a:gd name="T68" fmla="*/ 67 w 71"/>
                      <a:gd name="T69" fmla="*/ 0 h 13"/>
                      <a:gd name="T70" fmla="*/ 56 w 71"/>
                      <a:gd name="T71" fmla="*/ 3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1"/>
                        </a:cubicBezTo>
                        <a:cubicBezTo>
                          <a:pt x="71" y="3"/>
                          <a:pt x="68" y="6"/>
                          <a:pt x="61" y="9"/>
                        </a:cubicBezTo>
                        <a:cubicBezTo>
                          <a:pt x="54" y="12"/>
                          <a:pt x="45" y="13"/>
                          <a:pt x="39" y="13"/>
                        </a:cubicBezTo>
                        <a:cubicBezTo>
                          <a:pt x="38" y="13"/>
                          <a:pt x="36" y="13"/>
                          <a:pt x="35" y="13"/>
                        </a:cubicBezTo>
                        <a:cubicBezTo>
                          <a:pt x="34" y="13"/>
                          <a:pt x="33" y="13"/>
                          <a:pt x="31" y="13"/>
                        </a:cubicBezTo>
                        <a:cubicBezTo>
                          <a:pt x="25" y="13"/>
                          <a:pt x="17" y="12"/>
                          <a:pt x="9" y="9"/>
                        </a:cubicBezTo>
                        <a:cubicBezTo>
                          <a:pt x="10" y="9"/>
                          <a:pt x="10" y="9"/>
                          <a:pt x="10" y="9"/>
                        </a:cubicBezTo>
                        <a:cubicBezTo>
                          <a:pt x="9" y="9"/>
                          <a:pt x="9" y="9"/>
                          <a:pt x="9" y="9"/>
                        </a:cubicBezTo>
                        <a:cubicBezTo>
                          <a:pt x="3" y="6"/>
                          <a:pt x="0" y="3"/>
                          <a:pt x="0" y="1"/>
                        </a:cubicBezTo>
                        <a:cubicBezTo>
                          <a:pt x="0" y="1"/>
                          <a:pt x="1" y="0"/>
                          <a:pt x="2" y="0"/>
                        </a:cubicBezTo>
                        <a:cubicBezTo>
                          <a:pt x="3" y="0"/>
                          <a:pt x="3" y="0"/>
                          <a:pt x="3" y="0"/>
                        </a:cubicBezTo>
                        <a:close/>
                        <a:moveTo>
                          <a:pt x="15" y="3"/>
                        </a:moveTo>
                        <a:cubicBezTo>
                          <a:pt x="10" y="2"/>
                          <a:pt x="6" y="0"/>
                          <a:pt x="3" y="0"/>
                        </a:cubicBezTo>
                        <a:cubicBezTo>
                          <a:pt x="3" y="1"/>
                          <a:pt x="3" y="1"/>
                          <a:pt x="3" y="1"/>
                        </a:cubicBezTo>
                        <a:cubicBezTo>
                          <a:pt x="2" y="1"/>
                          <a:pt x="2" y="1"/>
                          <a:pt x="2" y="1"/>
                        </a:cubicBezTo>
                        <a:cubicBezTo>
                          <a:pt x="2" y="3"/>
                          <a:pt x="4" y="5"/>
                          <a:pt x="11" y="8"/>
                        </a:cubicBezTo>
                        <a:cubicBezTo>
                          <a:pt x="18" y="11"/>
                          <a:pt x="26" y="12"/>
                          <a:pt x="31" y="12"/>
                        </a:cubicBezTo>
                        <a:cubicBezTo>
                          <a:pt x="33" y="12"/>
                          <a:pt x="34" y="12"/>
                          <a:pt x="35" y="12"/>
                        </a:cubicBezTo>
                        <a:cubicBezTo>
                          <a:pt x="37" y="12"/>
                          <a:pt x="38" y="12"/>
                          <a:pt x="39" y="12"/>
                        </a:cubicBezTo>
                        <a:cubicBezTo>
                          <a:pt x="45" y="12"/>
                          <a:pt x="53" y="11"/>
                          <a:pt x="60" y="8"/>
                        </a:cubicBezTo>
                        <a:cubicBezTo>
                          <a:pt x="67" y="5"/>
                          <a:pt x="69" y="3"/>
                          <a:pt x="69" y="1"/>
                        </a:cubicBezTo>
                        <a:cubicBezTo>
                          <a:pt x="69" y="1"/>
                          <a:pt x="69" y="1"/>
                          <a:pt x="68" y="1"/>
                        </a:cubicBezTo>
                        <a:cubicBezTo>
                          <a:pt x="67" y="0"/>
                          <a:pt x="67" y="0"/>
                          <a:pt x="67" y="0"/>
                        </a:cubicBezTo>
                        <a:cubicBezTo>
                          <a:pt x="65" y="0"/>
                          <a:pt x="60" y="2"/>
                          <a:pt x="56" y="3"/>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7" name="Freeform 6928">
                    <a:extLst>
                      <a:ext uri="{FF2B5EF4-FFF2-40B4-BE49-F238E27FC236}">
                        <a16:creationId xmlns:a16="http://schemas.microsoft.com/office/drawing/2014/main" id="{DF94C152-CFF8-4D5A-9600-00F0145A5980}"/>
                      </a:ext>
                    </a:extLst>
                  </p:cNvPr>
                  <p:cNvSpPr/>
                  <p:nvPr/>
                </p:nvSpPr>
                <p:spPr bwMode="auto">
                  <a:xfrm>
                    <a:off x="4084" y="2146"/>
                    <a:ext cx="11" cy="4"/>
                  </a:xfrm>
                  <a:custGeom>
                    <a:avLst/>
                    <a:gdLst>
                      <a:gd name="T0" fmla="*/ 15 w 15"/>
                      <a:gd name="T1" fmla="*/ 0 h 5"/>
                      <a:gd name="T2" fmla="*/ 8 w 15"/>
                      <a:gd name="T3" fmla="*/ 2 h 5"/>
                      <a:gd name="T4" fmla="*/ 1 w 15"/>
                      <a:gd name="T5" fmla="*/ 4 h 5"/>
                      <a:gd name="T6" fmla="*/ 0 w 15"/>
                      <a:gd name="T7" fmla="*/ 5 h 5"/>
                      <a:gd name="T8" fmla="*/ 2 w 15"/>
                      <a:gd name="T9" fmla="*/ 5 h 5"/>
                      <a:gd name="T10" fmla="*/ 12 w 15"/>
                      <a:gd name="T11" fmla="*/ 2 h 5"/>
                      <a:gd name="T12" fmla="*/ 15 w 15"/>
                      <a:gd name="T13" fmla="*/ 1 h 5"/>
                      <a:gd name="T14" fmla="*/ 15 w 1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15" y="0"/>
                        </a:moveTo>
                        <a:cubicBezTo>
                          <a:pt x="13" y="0"/>
                          <a:pt x="10" y="1"/>
                          <a:pt x="8" y="2"/>
                        </a:cubicBezTo>
                        <a:cubicBezTo>
                          <a:pt x="5" y="3"/>
                          <a:pt x="3" y="4"/>
                          <a:pt x="1" y="4"/>
                        </a:cubicBezTo>
                        <a:cubicBezTo>
                          <a:pt x="1" y="4"/>
                          <a:pt x="0" y="4"/>
                          <a:pt x="0" y="5"/>
                        </a:cubicBezTo>
                        <a:cubicBezTo>
                          <a:pt x="1" y="5"/>
                          <a:pt x="2" y="5"/>
                          <a:pt x="2" y="5"/>
                        </a:cubicBezTo>
                        <a:cubicBezTo>
                          <a:pt x="6" y="5"/>
                          <a:pt x="7" y="3"/>
                          <a:pt x="12" y="2"/>
                        </a:cubicBezTo>
                        <a:cubicBezTo>
                          <a:pt x="13" y="1"/>
                          <a:pt x="14" y="1"/>
                          <a:pt x="15" y="1"/>
                        </a:cubicBezTo>
                        <a:lnTo>
                          <a:pt x="1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8" name="Freeform 6929">
                    <a:extLst>
                      <a:ext uri="{FF2B5EF4-FFF2-40B4-BE49-F238E27FC236}">
                        <a16:creationId xmlns:a16="http://schemas.microsoft.com/office/drawing/2014/main" id="{2F073880-9C48-484C-8269-6593EA14688C}"/>
                      </a:ext>
                    </a:extLst>
                  </p:cNvPr>
                  <p:cNvSpPr/>
                  <p:nvPr/>
                </p:nvSpPr>
                <p:spPr bwMode="auto">
                  <a:xfrm>
                    <a:off x="4085" y="2145"/>
                    <a:ext cx="11" cy="4"/>
                  </a:xfrm>
                  <a:custGeom>
                    <a:avLst/>
                    <a:gdLst>
                      <a:gd name="T0" fmla="*/ 15 w 15"/>
                      <a:gd name="T1" fmla="*/ 0 h 5"/>
                      <a:gd name="T2" fmla="*/ 6 w 15"/>
                      <a:gd name="T3" fmla="*/ 3 h 5"/>
                      <a:gd name="T4" fmla="*/ 0 w 15"/>
                      <a:gd name="T5" fmla="*/ 4 h 5"/>
                      <a:gd name="T6" fmla="*/ 0 w 15"/>
                      <a:gd name="T7" fmla="*/ 5 h 5"/>
                      <a:gd name="T8" fmla="*/ 7 w 15"/>
                      <a:gd name="T9" fmla="*/ 3 h 5"/>
                      <a:gd name="T10" fmla="*/ 14 w 15"/>
                      <a:gd name="T11" fmla="*/ 1 h 5"/>
                      <a:gd name="T12" fmla="*/ 15 w 1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0"/>
                        </a:moveTo>
                        <a:cubicBezTo>
                          <a:pt x="13" y="1"/>
                          <a:pt x="9" y="2"/>
                          <a:pt x="6" y="3"/>
                        </a:cubicBezTo>
                        <a:cubicBezTo>
                          <a:pt x="4" y="4"/>
                          <a:pt x="2" y="4"/>
                          <a:pt x="0" y="4"/>
                        </a:cubicBezTo>
                        <a:cubicBezTo>
                          <a:pt x="0" y="5"/>
                          <a:pt x="0" y="5"/>
                          <a:pt x="0" y="5"/>
                        </a:cubicBezTo>
                        <a:cubicBezTo>
                          <a:pt x="2" y="5"/>
                          <a:pt x="4" y="4"/>
                          <a:pt x="7" y="3"/>
                        </a:cubicBezTo>
                        <a:cubicBezTo>
                          <a:pt x="9" y="2"/>
                          <a:pt x="12" y="1"/>
                          <a:pt x="14" y="1"/>
                        </a:cubicBezTo>
                        <a:lnTo>
                          <a:pt x="1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9" name="Freeform 6930">
                    <a:extLst>
                      <a:ext uri="{FF2B5EF4-FFF2-40B4-BE49-F238E27FC236}">
                        <a16:creationId xmlns:a16="http://schemas.microsoft.com/office/drawing/2014/main" id="{0B7B8B8D-B646-4A6F-BBEF-AE5756E08A99}"/>
                      </a:ext>
                    </a:extLst>
                  </p:cNvPr>
                  <p:cNvSpPr/>
                  <p:nvPr/>
                </p:nvSpPr>
                <p:spPr bwMode="auto">
                  <a:xfrm>
                    <a:off x="4055" y="2146"/>
                    <a:ext cx="11" cy="4"/>
                  </a:xfrm>
                  <a:custGeom>
                    <a:avLst/>
                    <a:gdLst>
                      <a:gd name="T0" fmla="*/ 0 w 15"/>
                      <a:gd name="T1" fmla="*/ 0 h 5"/>
                      <a:gd name="T2" fmla="*/ 0 w 15"/>
                      <a:gd name="T3" fmla="*/ 1 h 5"/>
                      <a:gd name="T4" fmla="*/ 9 w 15"/>
                      <a:gd name="T5" fmla="*/ 4 h 5"/>
                      <a:gd name="T6" fmla="*/ 13 w 15"/>
                      <a:gd name="T7" fmla="*/ 5 h 5"/>
                      <a:gd name="T8" fmla="*/ 15 w 15"/>
                      <a:gd name="T9" fmla="*/ 5 h 5"/>
                      <a:gd name="T10" fmla="*/ 14 w 15"/>
                      <a:gd name="T11" fmla="*/ 4 h 5"/>
                      <a:gd name="T12" fmla="*/ 6 w 15"/>
                      <a:gd name="T13" fmla="*/ 2 h 5"/>
                      <a:gd name="T14" fmla="*/ 0 w 1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0" y="0"/>
                        </a:moveTo>
                        <a:cubicBezTo>
                          <a:pt x="0" y="1"/>
                          <a:pt x="0" y="1"/>
                          <a:pt x="0" y="1"/>
                        </a:cubicBezTo>
                        <a:cubicBezTo>
                          <a:pt x="3" y="2"/>
                          <a:pt x="7" y="4"/>
                          <a:pt x="9" y="4"/>
                        </a:cubicBezTo>
                        <a:cubicBezTo>
                          <a:pt x="10" y="5"/>
                          <a:pt x="12" y="5"/>
                          <a:pt x="13" y="5"/>
                        </a:cubicBezTo>
                        <a:cubicBezTo>
                          <a:pt x="14" y="5"/>
                          <a:pt x="14" y="5"/>
                          <a:pt x="15" y="5"/>
                        </a:cubicBezTo>
                        <a:cubicBezTo>
                          <a:pt x="14" y="4"/>
                          <a:pt x="14" y="4"/>
                          <a:pt x="14" y="4"/>
                        </a:cubicBezTo>
                        <a:cubicBezTo>
                          <a:pt x="12" y="4"/>
                          <a:pt x="9" y="3"/>
                          <a:pt x="6" y="2"/>
                        </a:cubicBezTo>
                        <a:cubicBezTo>
                          <a:pt x="4" y="1"/>
                          <a:pt x="2" y="1"/>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0" name="Freeform 6931">
                    <a:extLst>
                      <a:ext uri="{FF2B5EF4-FFF2-40B4-BE49-F238E27FC236}">
                        <a16:creationId xmlns:a16="http://schemas.microsoft.com/office/drawing/2014/main" id="{E7F82692-781B-4ACD-AECD-12BB8F35A604}"/>
                      </a:ext>
                    </a:extLst>
                  </p:cNvPr>
                  <p:cNvSpPr/>
                  <p:nvPr/>
                </p:nvSpPr>
                <p:spPr bwMode="auto">
                  <a:xfrm>
                    <a:off x="4054" y="2146"/>
                    <a:ext cx="11" cy="3"/>
                  </a:xfrm>
                  <a:custGeom>
                    <a:avLst/>
                    <a:gdLst>
                      <a:gd name="T0" fmla="*/ 0 w 15"/>
                      <a:gd name="T1" fmla="*/ 0 h 4"/>
                      <a:gd name="T2" fmla="*/ 1 w 15"/>
                      <a:gd name="T3" fmla="*/ 0 h 4"/>
                      <a:gd name="T4" fmla="*/ 7 w 15"/>
                      <a:gd name="T5" fmla="*/ 2 h 4"/>
                      <a:gd name="T6" fmla="*/ 15 w 15"/>
                      <a:gd name="T7" fmla="*/ 4 h 4"/>
                      <a:gd name="T8" fmla="*/ 15 w 15"/>
                      <a:gd name="T9" fmla="*/ 3 h 4"/>
                      <a:gd name="T10" fmla="*/ 7 w 15"/>
                      <a:gd name="T11" fmla="*/ 2 h 4"/>
                      <a:gd name="T12" fmla="*/ 0 w 1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0" y="0"/>
                        </a:moveTo>
                        <a:cubicBezTo>
                          <a:pt x="1" y="0"/>
                          <a:pt x="1" y="0"/>
                          <a:pt x="1" y="0"/>
                        </a:cubicBezTo>
                        <a:cubicBezTo>
                          <a:pt x="3" y="1"/>
                          <a:pt x="5" y="1"/>
                          <a:pt x="7" y="2"/>
                        </a:cubicBezTo>
                        <a:cubicBezTo>
                          <a:pt x="10" y="3"/>
                          <a:pt x="13" y="4"/>
                          <a:pt x="15" y="4"/>
                        </a:cubicBezTo>
                        <a:cubicBezTo>
                          <a:pt x="15" y="3"/>
                          <a:pt x="15" y="3"/>
                          <a:pt x="15" y="3"/>
                        </a:cubicBezTo>
                        <a:cubicBezTo>
                          <a:pt x="13" y="3"/>
                          <a:pt x="10" y="3"/>
                          <a:pt x="7" y="2"/>
                        </a:cubicBezTo>
                        <a:cubicBezTo>
                          <a:pt x="5" y="1"/>
                          <a:pt x="2" y="0"/>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1" name="Freeform 6932">
                    <a:extLst>
                      <a:ext uri="{FF2B5EF4-FFF2-40B4-BE49-F238E27FC236}">
                        <a16:creationId xmlns:a16="http://schemas.microsoft.com/office/drawing/2014/main" id="{F79D8F68-4CAC-4A71-B54C-F0418A1B3E70}"/>
                      </a:ext>
                    </a:extLst>
                  </p:cNvPr>
                  <p:cNvSpPr>
                    <a:spLocks noEditPoints="1"/>
                  </p:cNvSpPr>
                  <p:nvPr/>
                </p:nvSpPr>
                <p:spPr bwMode="auto">
                  <a:xfrm>
                    <a:off x="4059" y="2152"/>
                    <a:ext cx="8" cy="2"/>
                  </a:xfrm>
                  <a:custGeom>
                    <a:avLst/>
                    <a:gdLst>
                      <a:gd name="T0" fmla="*/ 3 w 11"/>
                      <a:gd name="T1" fmla="*/ 1 h 3"/>
                      <a:gd name="T2" fmla="*/ 8 w 11"/>
                      <a:gd name="T3" fmla="*/ 2 h 3"/>
                      <a:gd name="T4" fmla="*/ 11 w 11"/>
                      <a:gd name="T5" fmla="*/ 3 h 3"/>
                      <a:gd name="T6" fmla="*/ 11 w 11"/>
                      <a:gd name="T7" fmla="*/ 2 h 3"/>
                      <a:gd name="T8" fmla="*/ 3 w 11"/>
                      <a:gd name="T9" fmla="*/ 1 h 3"/>
                      <a:gd name="T10" fmla="*/ 0 w 11"/>
                      <a:gd name="T11" fmla="*/ 0 h 3"/>
                      <a:gd name="T12" fmla="*/ 0 w 11"/>
                      <a:gd name="T13" fmla="*/ 0 h 3"/>
                      <a:gd name="T14" fmla="*/ 1 w 11"/>
                      <a:gd name="T15" fmla="*/ 0 h 3"/>
                      <a:gd name="T16" fmla="*/ 0 w 1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
                        <a:moveTo>
                          <a:pt x="3" y="1"/>
                        </a:moveTo>
                        <a:cubicBezTo>
                          <a:pt x="5" y="1"/>
                          <a:pt x="7" y="2"/>
                          <a:pt x="8" y="2"/>
                        </a:cubicBezTo>
                        <a:cubicBezTo>
                          <a:pt x="9" y="3"/>
                          <a:pt x="10" y="3"/>
                          <a:pt x="11" y="3"/>
                        </a:cubicBezTo>
                        <a:cubicBezTo>
                          <a:pt x="11" y="2"/>
                          <a:pt x="11" y="2"/>
                          <a:pt x="11" y="2"/>
                        </a:cubicBezTo>
                        <a:cubicBezTo>
                          <a:pt x="8" y="1"/>
                          <a:pt x="6" y="1"/>
                          <a:pt x="3" y="1"/>
                        </a:cubicBezTo>
                        <a:close/>
                        <a:moveTo>
                          <a:pt x="0" y="0"/>
                        </a:moveTo>
                        <a:cubicBezTo>
                          <a:pt x="0" y="0"/>
                          <a:pt x="0" y="0"/>
                          <a:pt x="0" y="0"/>
                        </a:cubicBezTo>
                        <a:cubicBezTo>
                          <a:pt x="1" y="0"/>
                          <a:pt x="1" y="0"/>
                          <a:pt x="1" y="0"/>
                        </a:cubicBezTo>
                        <a:cubicBezTo>
                          <a:pt x="0" y="0"/>
                          <a:pt x="0"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2" name="Freeform 6933">
                    <a:extLst>
                      <a:ext uri="{FF2B5EF4-FFF2-40B4-BE49-F238E27FC236}">
                        <a16:creationId xmlns:a16="http://schemas.microsoft.com/office/drawing/2014/main" id="{1AA34FF3-39AE-47DC-9492-F63D62325892}"/>
                      </a:ext>
                    </a:extLst>
                  </p:cNvPr>
                  <p:cNvSpPr/>
                  <p:nvPr/>
                </p:nvSpPr>
                <p:spPr bwMode="auto">
                  <a:xfrm>
                    <a:off x="4065" y="2154"/>
                    <a:ext cx="2" cy="0"/>
                  </a:xfrm>
                  <a:custGeom>
                    <a:avLst/>
                    <a:gdLst>
                      <a:gd name="T0" fmla="*/ 0 w 3"/>
                      <a:gd name="T1" fmla="*/ 0 h 1"/>
                      <a:gd name="T2" fmla="*/ 2 w 3"/>
                      <a:gd name="T3" fmla="*/ 1 h 1"/>
                      <a:gd name="T4" fmla="*/ 2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1" y="1"/>
                          <a:pt x="1" y="1"/>
                          <a:pt x="2" y="1"/>
                        </a:cubicBezTo>
                        <a:cubicBezTo>
                          <a:pt x="2" y="1"/>
                          <a:pt x="2" y="1"/>
                          <a:pt x="2" y="1"/>
                        </a:cubicBezTo>
                        <a:cubicBezTo>
                          <a:pt x="3" y="1"/>
                          <a:pt x="3" y="1"/>
                          <a:pt x="3" y="1"/>
                        </a:cubicBezTo>
                        <a:cubicBezTo>
                          <a:pt x="2" y="1"/>
                          <a:pt x="1" y="1"/>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3" name="Freeform 6934">
                    <a:extLst>
                      <a:ext uri="{FF2B5EF4-FFF2-40B4-BE49-F238E27FC236}">
                        <a16:creationId xmlns:a16="http://schemas.microsoft.com/office/drawing/2014/main" id="{8A88E297-B217-4B56-A228-C49BEED41763}"/>
                      </a:ext>
                    </a:extLst>
                  </p:cNvPr>
                  <p:cNvSpPr/>
                  <p:nvPr/>
                </p:nvSpPr>
                <p:spPr bwMode="auto">
                  <a:xfrm>
                    <a:off x="4083" y="2153"/>
                    <a:ext cx="3" cy="1"/>
                  </a:xfrm>
                  <a:custGeom>
                    <a:avLst/>
                    <a:gdLst>
                      <a:gd name="T0" fmla="*/ 4 w 4"/>
                      <a:gd name="T1" fmla="*/ 0 h 2"/>
                      <a:gd name="T2" fmla="*/ 0 w 4"/>
                      <a:gd name="T3" fmla="*/ 1 h 2"/>
                      <a:gd name="T4" fmla="*/ 0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1"/>
                          <a:pt x="1" y="1"/>
                          <a:pt x="0" y="1"/>
                        </a:cubicBezTo>
                        <a:cubicBezTo>
                          <a:pt x="0" y="2"/>
                          <a:pt x="0" y="2"/>
                          <a:pt x="0" y="2"/>
                        </a:cubicBezTo>
                        <a:cubicBezTo>
                          <a:pt x="1" y="2"/>
                          <a:pt x="1" y="2"/>
                          <a:pt x="1" y="2"/>
                        </a:cubicBezTo>
                        <a:cubicBezTo>
                          <a:pt x="2" y="1"/>
                          <a:pt x="3"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4" name="Rectangle 6935">
                    <a:extLst>
                      <a:ext uri="{FF2B5EF4-FFF2-40B4-BE49-F238E27FC236}">
                        <a16:creationId xmlns:a16="http://schemas.microsoft.com/office/drawing/2014/main" id="{5D99B893-32F6-42C1-9911-E945DB0E418C}"/>
                      </a:ext>
                    </a:extLst>
                  </p:cNvPr>
                  <p:cNvSpPr>
                    <a:spLocks noChangeArrowheads="1"/>
                  </p:cNvSpPr>
                  <p:nvPr/>
                </p:nvSpPr>
                <p:spPr bwMode="auto">
                  <a:xfrm>
                    <a:off x="4083" y="2154"/>
                    <a:ext cx="1" cy="1"/>
                  </a:xfrm>
                  <a:prstGeom prst="rect">
                    <a:avLst/>
                  </a:prstGeom>
                  <a:solidFill>
                    <a:srgbClr val="9B9D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5" name="Freeform 6936">
                    <a:extLst>
                      <a:ext uri="{FF2B5EF4-FFF2-40B4-BE49-F238E27FC236}">
                        <a16:creationId xmlns:a16="http://schemas.microsoft.com/office/drawing/2014/main" id="{6EB9E210-13AA-4456-AC81-1FA1EF8C640B}"/>
                      </a:ext>
                    </a:extLst>
                  </p:cNvPr>
                  <p:cNvSpPr/>
                  <p:nvPr/>
                </p:nvSpPr>
                <p:spPr bwMode="auto">
                  <a:xfrm>
                    <a:off x="4082" y="2148"/>
                    <a:ext cx="12" cy="4"/>
                  </a:xfrm>
                  <a:custGeom>
                    <a:avLst/>
                    <a:gdLst>
                      <a:gd name="T0" fmla="*/ 16 w 16"/>
                      <a:gd name="T1" fmla="*/ 0 h 6"/>
                      <a:gd name="T2" fmla="*/ 12 w 16"/>
                      <a:gd name="T3" fmla="*/ 3 h 6"/>
                      <a:gd name="T4" fmla="*/ 1 w 16"/>
                      <a:gd name="T5" fmla="*/ 5 h 6"/>
                      <a:gd name="T6" fmla="*/ 0 w 16"/>
                      <a:gd name="T7" fmla="*/ 6 h 6"/>
                      <a:gd name="T8" fmla="*/ 1 w 16"/>
                      <a:gd name="T9" fmla="*/ 6 h 6"/>
                      <a:gd name="T10" fmla="*/ 11 w 16"/>
                      <a:gd name="T11" fmla="*/ 4 h 6"/>
                      <a:gd name="T12" fmla="*/ 16 w 1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16" y="0"/>
                        </a:moveTo>
                        <a:cubicBezTo>
                          <a:pt x="14" y="1"/>
                          <a:pt x="13" y="3"/>
                          <a:pt x="12" y="3"/>
                        </a:cubicBezTo>
                        <a:cubicBezTo>
                          <a:pt x="7" y="4"/>
                          <a:pt x="3" y="5"/>
                          <a:pt x="1" y="5"/>
                        </a:cubicBezTo>
                        <a:cubicBezTo>
                          <a:pt x="0" y="6"/>
                          <a:pt x="0" y="6"/>
                          <a:pt x="0" y="6"/>
                        </a:cubicBezTo>
                        <a:cubicBezTo>
                          <a:pt x="1" y="6"/>
                          <a:pt x="1" y="6"/>
                          <a:pt x="1" y="6"/>
                        </a:cubicBezTo>
                        <a:cubicBezTo>
                          <a:pt x="1" y="6"/>
                          <a:pt x="8" y="5"/>
                          <a:pt x="11" y="4"/>
                        </a:cubicBezTo>
                        <a:cubicBezTo>
                          <a:pt x="13" y="3"/>
                          <a:pt x="14" y="2"/>
                          <a:pt x="1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6" name="Freeform 6937">
                    <a:extLst>
                      <a:ext uri="{FF2B5EF4-FFF2-40B4-BE49-F238E27FC236}">
                        <a16:creationId xmlns:a16="http://schemas.microsoft.com/office/drawing/2014/main" id="{EC3BC19A-43F8-444A-8BB5-7B41AD09E183}"/>
                      </a:ext>
                    </a:extLst>
                  </p:cNvPr>
                  <p:cNvSpPr/>
                  <p:nvPr/>
                </p:nvSpPr>
                <p:spPr bwMode="auto">
                  <a:xfrm>
                    <a:off x="4056" y="2148"/>
                    <a:ext cx="12" cy="5"/>
                  </a:xfrm>
                  <a:custGeom>
                    <a:avLst/>
                    <a:gdLst>
                      <a:gd name="T0" fmla="*/ 0 w 16"/>
                      <a:gd name="T1" fmla="*/ 0 h 7"/>
                      <a:gd name="T2" fmla="*/ 3 w 16"/>
                      <a:gd name="T3" fmla="*/ 4 h 7"/>
                      <a:gd name="T4" fmla="*/ 7 w 16"/>
                      <a:gd name="T5" fmla="*/ 5 h 7"/>
                      <a:gd name="T6" fmla="*/ 7 w 16"/>
                      <a:gd name="T7" fmla="*/ 5 h 7"/>
                      <a:gd name="T8" fmla="*/ 15 w 16"/>
                      <a:gd name="T9" fmla="*/ 7 h 7"/>
                      <a:gd name="T10" fmla="*/ 16 w 16"/>
                      <a:gd name="T11" fmla="*/ 7 h 7"/>
                      <a:gd name="T12" fmla="*/ 16 w 16"/>
                      <a:gd name="T13" fmla="*/ 6 h 7"/>
                      <a:gd name="T14" fmla="*/ 14 w 16"/>
                      <a:gd name="T15" fmla="*/ 5 h 7"/>
                      <a:gd name="T16" fmla="*/ 1 w 16"/>
                      <a:gd name="T17" fmla="*/ 1 h 7"/>
                      <a:gd name="T18" fmla="*/ 0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0" y="0"/>
                        </a:moveTo>
                        <a:cubicBezTo>
                          <a:pt x="1" y="2"/>
                          <a:pt x="2" y="3"/>
                          <a:pt x="3" y="4"/>
                        </a:cubicBezTo>
                        <a:cubicBezTo>
                          <a:pt x="5" y="5"/>
                          <a:pt x="6" y="5"/>
                          <a:pt x="7" y="5"/>
                        </a:cubicBezTo>
                        <a:cubicBezTo>
                          <a:pt x="7" y="5"/>
                          <a:pt x="7" y="5"/>
                          <a:pt x="7" y="5"/>
                        </a:cubicBezTo>
                        <a:cubicBezTo>
                          <a:pt x="12" y="6"/>
                          <a:pt x="14" y="7"/>
                          <a:pt x="15" y="7"/>
                        </a:cubicBezTo>
                        <a:cubicBezTo>
                          <a:pt x="16" y="7"/>
                          <a:pt x="16" y="7"/>
                          <a:pt x="16" y="7"/>
                        </a:cubicBezTo>
                        <a:cubicBezTo>
                          <a:pt x="16" y="6"/>
                          <a:pt x="16" y="6"/>
                          <a:pt x="16" y="6"/>
                        </a:cubicBezTo>
                        <a:cubicBezTo>
                          <a:pt x="15" y="6"/>
                          <a:pt x="14" y="5"/>
                          <a:pt x="14" y="5"/>
                        </a:cubicBezTo>
                        <a:cubicBezTo>
                          <a:pt x="6" y="4"/>
                          <a:pt x="3" y="2"/>
                          <a:pt x="1" y="1"/>
                        </a:cubicBezTo>
                        <a:cubicBezTo>
                          <a:pt x="1" y="1"/>
                          <a:pt x="1" y="1"/>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7" name="Freeform 6938">
                    <a:extLst>
                      <a:ext uri="{FF2B5EF4-FFF2-40B4-BE49-F238E27FC236}">
                        <a16:creationId xmlns:a16="http://schemas.microsoft.com/office/drawing/2014/main" id="{2CA66AD8-A2A0-4EB7-B04F-6509D32BC635}"/>
                      </a:ext>
                    </a:extLst>
                  </p:cNvPr>
                  <p:cNvSpPr/>
                  <p:nvPr/>
                </p:nvSpPr>
                <p:spPr bwMode="auto">
                  <a:xfrm>
                    <a:off x="4065" y="2147"/>
                    <a:ext cx="21" cy="13"/>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7">
                        <a:moveTo>
                          <a:pt x="17" y="0"/>
                        </a:moveTo>
                        <a:cubicBezTo>
                          <a:pt x="15" y="0"/>
                          <a:pt x="12" y="0"/>
                          <a:pt x="10" y="0"/>
                        </a:cubicBezTo>
                        <a:cubicBezTo>
                          <a:pt x="5" y="0"/>
                          <a:pt x="2" y="0"/>
                          <a:pt x="2" y="2"/>
                        </a:cubicBezTo>
                        <a:cubicBezTo>
                          <a:pt x="2" y="4"/>
                          <a:pt x="6" y="5"/>
                          <a:pt x="4" y="8"/>
                        </a:cubicBezTo>
                        <a:cubicBezTo>
                          <a:pt x="3" y="11"/>
                          <a:pt x="0" y="14"/>
                          <a:pt x="3" y="15"/>
                        </a:cubicBezTo>
                        <a:cubicBezTo>
                          <a:pt x="4" y="15"/>
                          <a:pt x="6" y="15"/>
                          <a:pt x="9" y="15"/>
                        </a:cubicBezTo>
                        <a:cubicBezTo>
                          <a:pt x="11" y="15"/>
                          <a:pt x="13" y="14"/>
                          <a:pt x="16" y="15"/>
                        </a:cubicBezTo>
                        <a:cubicBezTo>
                          <a:pt x="22" y="15"/>
                          <a:pt x="27" y="17"/>
                          <a:pt x="25" y="13"/>
                        </a:cubicBezTo>
                        <a:cubicBezTo>
                          <a:pt x="24" y="9"/>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8" name="Freeform 6939">
                    <a:extLst>
                      <a:ext uri="{FF2B5EF4-FFF2-40B4-BE49-F238E27FC236}">
                        <a16:creationId xmlns:a16="http://schemas.microsoft.com/office/drawing/2014/main" id="{E4DBBBCA-61AE-4732-8056-1BB6055945F6}"/>
                      </a:ext>
                    </a:extLst>
                  </p:cNvPr>
                  <p:cNvSpPr>
                    <a:spLocks noEditPoints="1"/>
                  </p:cNvSpPr>
                  <p:nvPr/>
                </p:nvSpPr>
                <p:spPr bwMode="auto">
                  <a:xfrm>
                    <a:off x="4065" y="2147"/>
                    <a:ext cx="20" cy="12"/>
                  </a:xfrm>
                  <a:custGeom>
                    <a:avLst/>
                    <a:gdLst>
                      <a:gd name="T0" fmla="*/ 15 w 26"/>
                      <a:gd name="T1" fmla="*/ 15 h 16"/>
                      <a:gd name="T2" fmla="*/ 13 w 26"/>
                      <a:gd name="T3" fmla="*/ 15 h 16"/>
                      <a:gd name="T4" fmla="*/ 4 w 26"/>
                      <a:gd name="T5" fmla="*/ 16 h 16"/>
                      <a:gd name="T6" fmla="*/ 2 w 26"/>
                      <a:gd name="T7" fmla="*/ 15 h 16"/>
                      <a:gd name="T8" fmla="*/ 0 w 26"/>
                      <a:gd name="T9" fmla="*/ 13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7 h 16"/>
                      <a:gd name="T32" fmla="*/ 25 w 26"/>
                      <a:gd name="T33" fmla="*/ 13 h 16"/>
                      <a:gd name="T34" fmla="*/ 25 w 26"/>
                      <a:gd name="T35" fmla="*/ 14 h 16"/>
                      <a:gd name="T36" fmla="*/ 24 w 26"/>
                      <a:gd name="T37" fmla="*/ 15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7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3 h 16"/>
                      <a:gd name="T78" fmla="*/ 2 w 26"/>
                      <a:gd name="T79" fmla="*/ 14 h 16"/>
                      <a:gd name="T80" fmla="*/ 4 w 26"/>
                      <a:gd name="T81" fmla="*/ 14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5"/>
                        </a:cubicBezTo>
                        <a:cubicBezTo>
                          <a:pt x="1" y="15"/>
                          <a:pt x="0" y="14"/>
                          <a:pt x="0" y="13"/>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6"/>
                          <a:pt x="22" y="7"/>
                          <a:pt x="22" y="7"/>
                        </a:cubicBezTo>
                        <a:cubicBezTo>
                          <a:pt x="22" y="8"/>
                          <a:pt x="24" y="10"/>
                          <a:pt x="25" y="13"/>
                        </a:cubicBezTo>
                        <a:cubicBezTo>
                          <a:pt x="25" y="13"/>
                          <a:pt x="25" y="13"/>
                          <a:pt x="25" y="14"/>
                        </a:cubicBezTo>
                        <a:cubicBezTo>
                          <a:pt x="25" y="15"/>
                          <a:pt x="25" y="15"/>
                          <a:pt x="24" y="15"/>
                        </a:cubicBezTo>
                        <a:cubicBezTo>
                          <a:pt x="24" y="16"/>
                          <a:pt x="23" y="16"/>
                          <a:pt x="22" y="16"/>
                        </a:cubicBezTo>
                        <a:cubicBezTo>
                          <a:pt x="20" y="16"/>
                          <a:pt x="18" y="15"/>
                          <a:pt x="15" y="15"/>
                        </a:cubicBezTo>
                        <a:close/>
                        <a:moveTo>
                          <a:pt x="15" y="14"/>
                        </a:moveTo>
                        <a:cubicBezTo>
                          <a:pt x="18" y="14"/>
                          <a:pt x="21" y="15"/>
                          <a:pt x="22" y="15"/>
                        </a:cubicBezTo>
                        <a:cubicBezTo>
                          <a:pt x="24" y="15"/>
                          <a:pt x="24" y="15"/>
                          <a:pt x="24" y="14"/>
                        </a:cubicBezTo>
                        <a:cubicBezTo>
                          <a:pt x="24" y="14"/>
                          <a:pt x="24" y="13"/>
                          <a:pt x="24" y="13"/>
                        </a:cubicBezTo>
                        <a:cubicBezTo>
                          <a:pt x="23" y="10"/>
                          <a:pt x="21" y="9"/>
                          <a:pt x="21" y="7"/>
                        </a:cubicBezTo>
                        <a:cubicBezTo>
                          <a:pt x="21" y="7"/>
                          <a:pt x="21" y="6"/>
                          <a:pt x="22" y="5"/>
                        </a:cubicBezTo>
                        <a:cubicBezTo>
                          <a:pt x="24" y="3"/>
                          <a:pt x="25" y="2"/>
                          <a:pt x="25" y="2"/>
                        </a:cubicBezTo>
                        <a:cubicBezTo>
                          <a:pt x="25" y="2"/>
                          <a:pt x="24" y="1"/>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1"/>
                          <a:pt x="1" y="1"/>
                          <a:pt x="1" y="2"/>
                        </a:cubicBezTo>
                        <a:cubicBezTo>
                          <a:pt x="1" y="2"/>
                          <a:pt x="1" y="2"/>
                          <a:pt x="1" y="2"/>
                        </a:cubicBezTo>
                        <a:cubicBezTo>
                          <a:pt x="1" y="3"/>
                          <a:pt x="4" y="4"/>
                          <a:pt x="4" y="7"/>
                        </a:cubicBezTo>
                        <a:cubicBezTo>
                          <a:pt x="4" y="7"/>
                          <a:pt x="4" y="7"/>
                          <a:pt x="4" y="8"/>
                        </a:cubicBezTo>
                        <a:cubicBezTo>
                          <a:pt x="3" y="10"/>
                          <a:pt x="1" y="12"/>
                          <a:pt x="2" y="13"/>
                        </a:cubicBezTo>
                        <a:cubicBezTo>
                          <a:pt x="2" y="14"/>
                          <a:pt x="2" y="14"/>
                          <a:pt x="2" y="14"/>
                        </a:cubicBezTo>
                        <a:cubicBezTo>
                          <a:pt x="3" y="14"/>
                          <a:pt x="3" y="14"/>
                          <a:pt x="4" y="14"/>
                        </a:cubicBezTo>
                        <a:cubicBezTo>
                          <a:pt x="6" y="14"/>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9" name="Freeform 6940">
                    <a:extLst>
                      <a:ext uri="{FF2B5EF4-FFF2-40B4-BE49-F238E27FC236}">
                        <a16:creationId xmlns:a16="http://schemas.microsoft.com/office/drawing/2014/main" id="{71A233AD-C184-49F0-8A94-855169FF2889}"/>
                      </a:ext>
                    </a:extLst>
                  </p:cNvPr>
                  <p:cNvSpPr>
                    <a:spLocks noEditPoints="1"/>
                  </p:cNvSpPr>
                  <p:nvPr/>
                </p:nvSpPr>
                <p:spPr bwMode="auto">
                  <a:xfrm>
                    <a:off x="4066" y="2148"/>
                    <a:ext cx="18" cy="9"/>
                  </a:xfrm>
                  <a:custGeom>
                    <a:avLst/>
                    <a:gdLst>
                      <a:gd name="T0" fmla="*/ 13 w 24"/>
                      <a:gd name="T1" fmla="*/ 11 h 12"/>
                      <a:gd name="T2" fmla="*/ 9 w 24"/>
                      <a:gd name="T3" fmla="*/ 12 h 12"/>
                      <a:gd name="T4" fmla="*/ 8 w 24"/>
                      <a:gd name="T5" fmla="*/ 12 h 12"/>
                      <a:gd name="T6" fmla="*/ 11 w 24"/>
                      <a:gd name="T7" fmla="*/ 12 h 12"/>
                      <a:gd name="T8" fmla="*/ 11 w 24"/>
                      <a:gd name="T9" fmla="*/ 12 h 12"/>
                      <a:gd name="T10" fmla="*/ 16 w 24"/>
                      <a:gd name="T11" fmla="*/ 11 h 12"/>
                      <a:gd name="T12" fmla="*/ 13 w 24"/>
                      <a:gd name="T13" fmla="*/ 11 h 12"/>
                      <a:gd name="T14" fmla="*/ 4 w 24"/>
                      <a:gd name="T15" fmla="*/ 0 h 12"/>
                      <a:gd name="T16" fmla="*/ 1 w 24"/>
                      <a:gd name="T17" fmla="*/ 0 h 12"/>
                      <a:gd name="T18" fmla="*/ 0 w 24"/>
                      <a:gd name="T19" fmla="*/ 1 h 12"/>
                      <a:gd name="T20" fmla="*/ 0 w 24"/>
                      <a:gd name="T21" fmla="*/ 1 h 12"/>
                      <a:gd name="T22" fmla="*/ 3 w 24"/>
                      <a:gd name="T23" fmla="*/ 6 h 12"/>
                      <a:gd name="T24" fmla="*/ 3 w 24"/>
                      <a:gd name="T25" fmla="*/ 7 h 12"/>
                      <a:gd name="T26" fmla="*/ 2 w 24"/>
                      <a:gd name="T27" fmla="*/ 10 h 12"/>
                      <a:gd name="T28" fmla="*/ 3 w 24"/>
                      <a:gd name="T29" fmla="*/ 10 h 12"/>
                      <a:gd name="T30" fmla="*/ 3 w 24"/>
                      <a:gd name="T31" fmla="*/ 9 h 12"/>
                      <a:gd name="T32" fmla="*/ 7 w 24"/>
                      <a:gd name="T33" fmla="*/ 5 h 12"/>
                      <a:gd name="T34" fmla="*/ 3 w 24"/>
                      <a:gd name="T35" fmla="*/ 1 h 12"/>
                      <a:gd name="T36" fmla="*/ 5 w 24"/>
                      <a:gd name="T37" fmla="*/ 0 h 12"/>
                      <a:gd name="T38" fmla="*/ 8 w 24"/>
                      <a:gd name="T39" fmla="*/ 1 h 12"/>
                      <a:gd name="T40" fmla="*/ 12 w 24"/>
                      <a:gd name="T41" fmla="*/ 1 h 12"/>
                      <a:gd name="T42" fmla="*/ 15 w 24"/>
                      <a:gd name="T43" fmla="*/ 1 h 12"/>
                      <a:gd name="T44" fmla="*/ 16 w 24"/>
                      <a:gd name="T45" fmla="*/ 1 h 12"/>
                      <a:gd name="T46" fmla="*/ 19 w 24"/>
                      <a:gd name="T47" fmla="*/ 3 h 12"/>
                      <a:gd name="T48" fmla="*/ 17 w 24"/>
                      <a:gd name="T49" fmla="*/ 6 h 12"/>
                      <a:gd name="T50" fmla="*/ 21 w 24"/>
                      <a:gd name="T51" fmla="*/ 10 h 12"/>
                      <a:gd name="T52" fmla="*/ 21 w 24"/>
                      <a:gd name="T53" fmla="*/ 10 h 12"/>
                      <a:gd name="T54" fmla="*/ 21 w 24"/>
                      <a:gd name="T55" fmla="*/ 10 h 12"/>
                      <a:gd name="T56" fmla="*/ 20 w 24"/>
                      <a:gd name="T57" fmla="*/ 6 h 12"/>
                      <a:gd name="T58" fmla="*/ 21 w 24"/>
                      <a:gd name="T59" fmla="*/ 4 h 12"/>
                      <a:gd name="T60" fmla="*/ 24 w 24"/>
                      <a:gd name="T61" fmla="*/ 1 h 12"/>
                      <a:gd name="T62" fmla="*/ 23 w 24"/>
                      <a:gd name="T63" fmla="*/ 0 h 12"/>
                      <a:gd name="T64" fmla="*/ 20 w 24"/>
                      <a:gd name="T65" fmla="*/ 0 h 12"/>
                      <a:gd name="T66" fmla="*/ 17 w 24"/>
                      <a:gd name="T67" fmla="*/ 0 h 12"/>
                      <a:gd name="T68" fmla="*/ 14 w 24"/>
                      <a:gd name="T69" fmla="*/ 0 h 12"/>
                      <a:gd name="T70" fmla="*/ 13 w 24"/>
                      <a:gd name="T71" fmla="*/ 0 h 12"/>
                      <a:gd name="T72" fmla="*/ 4 w 24"/>
                      <a:gd name="T7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12">
                        <a:moveTo>
                          <a:pt x="13" y="11"/>
                        </a:moveTo>
                        <a:cubicBezTo>
                          <a:pt x="12" y="11"/>
                          <a:pt x="10" y="11"/>
                          <a:pt x="9" y="12"/>
                        </a:cubicBezTo>
                        <a:cubicBezTo>
                          <a:pt x="8" y="12"/>
                          <a:pt x="8" y="12"/>
                          <a:pt x="8" y="12"/>
                        </a:cubicBezTo>
                        <a:cubicBezTo>
                          <a:pt x="9" y="12"/>
                          <a:pt x="10" y="12"/>
                          <a:pt x="11" y="12"/>
                        </a:cubicBezTo>
                        <a:cubicBezTo>
                          <a:pt x="11" y="12"/>
                          <a:pt x="11" y="12"/>
                          <a:pt x="11" y="12"/>
                        </a:cubicBezTo>
                        <a:cubicBezTo>
                          <a:pt x="13" y="12"/>
                          <a:pt x="15" y="12"/>
                          <a:pt x="16" y="11"/>
                        </a:cubicBezTo>
                        <a:cubicBezTo>
                          <a:pt x="15" y="11"/>
                          <a:pt x="14" y="11"/>
                          <a:pt x="13" y="11"/>
                        </a:cubicBezTo>
                        <a:close/>
                        <a:moveTo>
                          <a:pt x="4" y="0"/>
                        </a:moveTo>
                        <a:cubicBezTo>
                          <a:pt x="3" y="0"/>
                          <a:pt x="2" y="0"/>
                          <a:pt x="1" y="0"/>
                        </a:cubicBezTo>
                        <a:cubicBezTo>
                          <a:pt x="0" y="0"/>
                          <a:pt x="0" y="0"/>
                          <a:pt x="0" y="1"/>
                        </a:cubicBezTo>
                        <a:cubicBezTo>
                          <a:pt x="0" y="1"/>
                          <a:pt x="0" y="1"/>
                          <a:pt x="0" y="1"/>
                        </a:cubicBezTo>
                        <a:cubicBezTo>
                          <a:pt x="0" y="2"/>
                          <a:pt x="3" y="3"/>
                          <a:pt x="3" y="6"/>
                        </a:cubicBezTo>
                        <a:cubicBezTo>
                          <a:pt x="3" y="6"/>
                          <a:pt x="3" y="6"/>
                          <a:pt x="3" y="7"/>
                        </a:cubicBezTo>
                        <a:cubicBezTo>
                          <a:pt x="3" y="8"/>
                          <a:pt x="2" y="9"/>
                          <a:pt x="2" y="10"/>
                        </a:cubicBezTo>
                        <a:cubicBezTo>
                          <a:pt x="2" y="10"/>
                          <a:pt x="3" y="10"/>
                          <a:pt x="3" y="10"/>
                        </a:cubicBezTo>
                        <a:cubicBezTo>
                          <a:pt x="3" y="10"/>
                          <a:pt x="3" y="10"/>
                          <a:pt x="3" y="9"/>
                        </a:cubicBezTo>
                        <a:cubicBezTo>
                          <a:pt x="3" y="6"/>
                          <a:pt x="10" y="6"/>
                          <a:pt x="7" y="5"/>
                        </a:cubicBezTo>
                        <a:cubicBezTo>
                          <a:pt x="4" y="4"/>
                          <a:pt x="3" y="3"/>
                          <a:pt x="3" y="1"/>
                        </a:cubicBezTo>
                        <a:cubicBezTo>
                          <a:pt x="2" y="1"/>
                          <a:pt x="3" y="0"/>
                          <a:pt x="5" y="0"/>
                        </a:cubicBezTo>
                        <a:cubicBezTo>
                          <a:pt x="7" y="0"/>
                          <a:pt x="8" y="1"/>
                          <a:pt x="8" y="1"/>
                        </a:cubicBezTo>
                        <a:cubicBezTo>
                          <a:pt x="8" y="1"/>
                          <a:pt x="10" y="1"/>
                          <a:pt x="12" y="1"/>
                        </a:cubicBezTo>
                        <a:cubicBezTo>
                          <a:pt x="13" y="1"/>
                          <a:pt x="14" y="1"/>
                          <a:pt x="15" y="1"/>
                        </a:cubicBezTo>
                        <a:cubicBezTo>
                          <a:pt x="16" y="1"/>
                          <a:pt x="16" y="1"/>
                          <a:pt x="16" y="1"/>
                        </a:cubicBezTo>
                        <a:cubicBezTo>
                          <a:pt x="19" y="1"/>
                          <a:pt x="21" y="2"/>
                          <a:pt x="19" y="3"/>
                        </a:cubicBezTo>
                        <a:cubicBezTo>
                          <a:pt x="17" y="5"/>
                          <a:pt x="15" y="6"/>
                          <a:pt x="17" y="6"/>
                        </a:cubicBezTo>
                        <a:cubicBezTo>
                          <a:pt x="19" y="7"/>
                          <a:pt x="19" y="8"/>
                          <a:pt x="21" y="10"/>
                        </a:cubicBezTo>
                        <a:cubicBezTo>
                          <a:pt x="21" y="10"/>
                          <a:pt x="21" y="10"/>
                          <a:pt x="21" y="10"/>
                        </a:cubicBezTo>
                        <a:cubicBezTo>
                          <a:pt x="21" y="10"/>
                          <a:pt x="21" y="10"/>
                          <a:pt x="21" y="10"/>
                        </a:cubicBezTo>
                        <a:cubicBezTo>
                          <a:pt x="21" y="8"/>
                          <a:pt x="20" y="8"/>
                          <a:pt x="20" y="6"/>
                        </a:cubicBezTo>
                        <a:cubicBezTo>
                          <a:pt x="20" y="6"/>
                          <a:pt x="20" y="5"/>
                          <a:pt x="21" y="4"/>
                        </a:cubicBezTo>
                        <a:cubicBezTo>
                          <a:pt x="23" y="2"/>
                          <a:pt x="24" y="1"/>
                          <a:pt x="24" y="1"/>
                        </a:cubicBezTo>
                        <a:cubicBezTo>
                          <a:pt x="24" y="1"/>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0" name="Freeform 6941">
                    <a:extLst>
                      <a:ext uri="{FF2B5EF4-FFF2-40B4-BE49-F238E27FC236}">
                        <a16:creationId xmlns:a16="http://schemas.microsoft.com/office/drawing/2014/main" id="{8E46D7F1-871D-4542-AA34-77C302CB2E43}"/>
                      </a:ext>
                    </a:extLst>
                  </p:cNvPr>
                  <p:cNvSpPr>
                    <a:spLocks noEditPoints="1"/>
                  </p:cNvSpPr>
                  <p:nvPr/>
                </p:nvSpPr>
                <p:spPr bwMode="auto">
                  <a:xfrm>
                    <a:off x="4066" y="2147"/>
                    <a:ext cx="19" cy="8"/>
                  </a:xfrm>
                  <a:custGeom>
                    <a:avLst/>
                    <a:gdLst>
                      <a:gd name="T0" fmla="*/ 22 w 25"/>
                      <a:gd name="T1" fmla="*/ 1 h 11"/>
                      <a:gd name="T2" fmla="*/ 21 w 25"/>
                      <a:gd name="T3" fmla="*/ 1 h 11"/>
                      <a:gd name="T4" fmla="*/ 20 w 25"/>
                      <a:gd name="T5" fmla="*/ 1 h 11"/>
                      <a:gd name="T6" fmla="*/ 23 w 25"/>
                      <a:gd name="T7" fmla="*/ 1 h 11"/>
                      <a:gd name="T8" fmla="*/ 24 w 25"/>
                      <a:gd name="T9" fmla="*/ 2 h 11"/>
                      <a:gd name="T10" fmla="*/ 21 w 25"/>
                      <a:gd name="T11" fmla="*/ 5 h 11"/>
                      <a:gd name="T12" fmla="*/ 20 w 25"/>
                      <a:gd name="T13" fmla="*/ 7 h 11"/>
                      <a:gd name="T14" fmla="*/ 21 w 25"/>
                      <a:gd name="T15" fmla="*/ 11 h 11"/>
                      <a:gd name="T16" fmla="*/ 22 w 25"/>
                      <a:gd name="T17" fmla="*/ 10 h 11"/>
                      <a:gd name="T18" fmla="*/ 22 w 25"/>
                      <a:gd name="T19" fmla="*/ 5 h 11"/>
                      <a:gd name="T20" fmla="*/ 22 w 25"/>
                      <a:gd name="T21" fmla="*/ 1 h 11"/>
                      <a:gd name="T22" fmla="*/ 1 w 25"/>
                      <a:gd name="T23" fmla="*/ 0 h 11"/>
                      <a:gd name="T24" fmla="*/ 0 w 25"/>
                      <a:gd name="T25" fmla="*/ 2 h 11"/>
                      <a:gd name="T26" fmla="*/ 2 w 25"/>
                      <a:gd name="T27" fmla="*/ 8 h 11"/>
                      <a:gd name="T28" fmla="*/ 1 w 25"/>
                      <a:gd name="T29" fmla="*/ 11 h 11"/>
                      <a:gd name="T30" fmla="*/ 2 w 25"/>
                      <a:gd name="T31" fmla="*/ 11 h 11"/>
                      <a:gd name="T32" fmla="*/ 3 w 25"/>
                      <a:gd name="T33" fmla="*/ 8 h 11"/>
                      <a:gd name="T34" fmla="*/ 3 w 25"/>
                      <a:gd name="T35" fmla="*/ 7 h 11"/>
                      <a:gd name="T36" fmla="*/ 0 w 25"/>
                      <a:gd name="T37" fmla="*/ 2 h 11"/>
                      <a:gd name="T38" fmla="*/ 0 w 25"/>
                      <a:gd name="T39" fmla="*/ 2 h 11"/>
                      <a:gd name="T40" fmla="*/ 1 w 25"/>
                      <a:gd name="T41" fmla="*/ 1 h 11"/>
                      <a:gd name="T42" fmla="*/ 4 w 25"/>
                      <a:gd name="T43" fmla="*/ 1 h 11"/>
                      <a:gd name="T44" fmla="*/ 13 w 25"/>
                      <a:gd name="T45" fmla="*/ 1 h 11"/>
                      <a:gd name="T46" fmla="*/ 14 w 25"/>
                      <a:gd name="T47" fmla="*/ 1 h 11"/>
                      <a:gd name="T48" fmla="*/ 2 w 25"/>
                      <a:gd name="T49" fmla="*/ 1 h 11"/>
                      <a:gd name="T50" fmla="*/ 1 w 25"/>
                      <a:gd name="T5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11">
                        <a:moveTo>
                          <a:pt x="22" y="1"/>
                        </a:moveTo>
                        <a:cubicBezTo>
                          <a:pt x="21" y="1"/>
                          <a:pt x="21" y="1"/>
                          <a:pt x="21" y="1"/>
                        </a:cubicBezTo>
                        <a:cubicBezTo>
                          <a:pt x="21" y="1"/>
                          <a:pt x="21" y="1"/>
                          <a:pt x="20" y="1"/>
                        </a:cubicBezTo>
                        <a:cubicBezTo>
                          <a:pt x="21" y="1"/>
                          <a:pt x="22" y="1"/>
                          <a:pt x="23" y="1"/>
                        </a:cubicBezTo>
                        <a:cubicBezTo>
                          <a:pt x="23" y="1"/>
                          <a:pt x="24" y="2"/>
                          <a:pt x="24" y="2"/>
                        </a:cubicBezTo>
                        <a:cubicBezTo>
                          <a:pt x="24" y="2"/>
                          <a:pt x="23" y="3"/>
                          <a:pt x="21" y="5"/>
                        </a:cubicBezTo>
                        <a:cubicBezTo>
                          <a:pt x="20" y="6"/>
                          <a:pt x="20" y="7"/>
                          <a:pt x="20" y="7"/>
                        </a:cubicBezTo>
                        <a:cubicBezTo>
                          <a:pt x="20" y="9"/>
                          <a:pt x="21" y="9"/>
                          <a:pt x="21" y="11"/>
                        </a:cubicBezTo>
                        <a:cubicBezTo>
                          <a:pt x="22" y="10"/>
                          <a:pt x="22" y="10"/>
                          <a:pt x="22" y="10"/>
                        </a:cubicBezTo>
                        <a:cubicBezTo>
                          <a:pt x="21" y="8"/>
                          <a:pt x="20" y="7"/>
                          <a:pt x="22" y="5"/>
                        </a:cubicBezTo>
                        <a:cubicBezTo>
                          <a:pt x="25" y="2"/>
                          <a:pt x="25" y="1"/>
                          <a:pt x="22" y="1"/>
                        </a:cubicBezTo>
                        <a:close/>
                        <a:moveTo>
                          <a:pt x="1" y="0"/>
                        </a:moveTo>
                        <a:cubicBezTo>
                          <a:pt x="0" y="1"/>
                          <a:pt x="0" y="1"/>
                          <a:pt x="0" y="2"/>
                        </a:cubicBezTo>
                        <a:cubicBezTo>
                          <a:pt x="0" y="4"/>
                          <a:pt x="4" y="5"/>
                          <a:pt x="2" y="8"/>
                        </a:cubicBezTo>
                        <a:cubicBezTo>
                          <a:pt x="2" y="9"/>
                          <a:pt x="1" y="10"/>
                          <a:pt x="1" y="11"/>
                        </a:cubicBezTo>
                        <a:cubicBezTo>
                          <a:pt x="2" y="11"/>
                          <a:pt x="2" y="11"/>
                          <a:pt x="2" y="11"/>
                        </a:cubicBezTo>
                        <a:cubicBezTo>
                          <a:pt x="2" y="10"/>
                          <a:pt x="3" y="9"/>
                          <a:pt x="3" y="8"/>
                        </a:cubicBezTo>
                        <a:cubicBezTo>
                          <a:pt x="3" y="7"/>
                          <a:pt x="3" y="7"/>
                          <a:pt x="3" y="7"/>
                        </a:cubicBezTo>
                        <a:cubicBezTo>
                          <a:pt x="3" y="4"/>
                          <a:pt x="0" y="3"/>
                          <a:pt x="0" y="2"/>
                        </a:cubicBezTo>
                        <a:cubicBezTo>
                          <a:pt x="0" y="2"/>
                          <a:pt x="0" y="2"/>
                          <a:pt x="0" y="2"/>
                        </a:cubicBezTo>
                        <a:cubicBezTo>
                          <a:pt x="0" y="1"/>
                          <a:pt x="0" y="1"/>
                          <a:pt x="1" y="1"/>
                        </a:cubicBezTo>
                        <a:cubicBezTo>
                          <a:pt x="2" y="1"/>
                          <a:pt x="3" y="1"/>
                          <a:pt x="4" y="1"/>
                        </a:cubicBezTo>
                        <a:cubicBezTo>
                          <a:pt x="6" y="1"/>
                          <a:pt x="10" y="1"/>
                          <a:pt x="13" y="1"/>
                        </a:cubicBezTo>
                        <a:cubicBezTo>
                          <a:pt x="13" y="1"/>
                          <a:pt x="14" y="1"/>
                          <a:pt x="14" y="1"/>
                        </a:cubicBezTo>
                        <a:cubicBezTo>
                          <a:pt x="9" y="1"/>
                          <a:pt x="3" y="1"/>
                          <a:pt x="2" y="1"/>
                        </a:cubicBezTo>
                        <a:lnTo>
                          <a:pt x="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1" name="Freeform 6942">
                    <a:extLst>
                      <a:ext uri="{FF2B5EF4-FFF2-40B4-BE49-F238E27FC236}">
                        <a16:creationId xmlns:a16="http://schemas.microsoft.com/office/drawing/2014/main" id="{2A825E21-162B-47D3-A0FA-B887B7075DEB}"/>
                      </a:ext>
                    </a:extLst>
                  </p:cNvPr>
                  <p:cNvSpPr/>
                  <p:nvPr/>
                </p:nvSpPr>
                <p:spPr bwMode="auto">
                  <a:xfrm>
                    <a:off x="4069" y="2149"/>
                    <a:ext cx="11" cy="8"/>
                  </a:xfrm>
                  <a:custGeom>
                    <a:avLst/>
                    <a:gdLst>
                      <a:gd name="T0" fmla="*/ 12 w 15"/>
                      <a:gd name="T1" fmla="*/ 6 h 10"/>
                      <a:gd name="T2" fmla="*/ 10 w 15"/>
                      <a:gd name="T3" fmla="*/ 5 h 10"/>
                      <a:gd name="T4" fmla="*/ 11 w 15"/>
                      <a:gd name="T5" fmla="*/ 2 h 10"/>
                      <a:gd name="T6" fmla="*/ 12 w 15"/>
                      <a:gd name="T7" fmla="*/ 1 h 10"/>
                      <a:gd name="T8" fmla="*/ 12 w 15"/>
                      <a:gd name="T9" fmla="*/ 1 h 10"/>
                      <a:gd name="T10" fmla="*/ 12 w 15"/>
                      <a:gd name="T11" fmla="*/ 0 h 10"/>
                      <a:gd name="T12" fmla="*/ 7 w 15"/>
                      <a:gd name="T13" fmla="*/ 0 h 10"/>
                      <a:gd name="T14" fmla="*/ 5 w 15"/>
                      <a:gd name="T15" fmla="*/ 0 h 10"/>
                      <a:gd name="T16" fmla="*/ 3 w 15"/>
                      <a:gd name="T17" fmla="*/ 0 h 10"/>
                      <a:gd name="T18" fmla="*/ 2 w 15"/>
                      <a:gd name="T19" fmla="*/ 0 h 10"/>
                      <a:gd name="T20" fmla="*/ 3 w 15"/>
                      <a:gd name="T21" fmla="*/ 1 h 10"/>
                      <a:gd name="T22" fmla="*/ 6 w 15"/>
                      <a:gd name="T23" fmla="*/ 4 h 10"/>
                      <a:gd name="T24" fmla="*/ 6 w 15"/>
                      <a:gd name="T25" fmla="*/ 6 h 10"/>
                      <a:gd name="T26" fmla="*/ 4 w 15"/>
                      <a:gd name="T27" fmla="*/ 6 h 10"/>
                      <a:gd name="T28" fmla="*/ 2 w 15"/>
                      <a:gd name="T29" fmla="*/ 6 h 10"/>
                      <a:gd name="T30" fmla="*/ 2 w 15"/>
                      <a:gd name="T31" fmla="*/ 8 h 10"/>
                      <a:gd name="T32" fmla="*/ 9 w 15"/>
                      <a:gd name="T33" fmla="*/ 8 h 10"/>
                      <a:gd name="T34" fmla="*/ 15 w 15"/>
                      <a:gd name="T35" fmla="*/ 8 h 10"/>
                      <a:gd name="T36" fmla="*/ 13 w 15"/>
                      <a:gd name="T37" fmla="*/ 6 h 10"/>
                      <a:gd name="T38" fmla="*/ 12 w 15"/>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2"/>
                          <a:pt x="6" y="3"/>
                          <a:pt x="6" y="4"/>
                        </a:cubicBezTo>
                        <a:cubicBezTo>
                          <a:pt x="6" y="5"/>
                          <a:pt x="6" y="5"/>
                          <a:pt x="6" y="6"/>
                        </a:cubicBezTo>
                        <a:cubicBezTo>
                          <a:pt x="5" y="6"/>
                          <a:pt x="4" y="6"/>
                          <a:pt x="4" y="6"/>
                        </a:cubicBezTo>
                        <a:cubicBezTo>
                          <a:pt x="3" y="6"/>
                          <a:pt x="2" y="6"/>
                          <a:pt x="2" y="6"/>
                        </a:cubicBezTo>
                        <a:cubicBezTo>
                          <a:pt x="0" y="8"/>
                          <a:pt x="2" y="8"/>
                          <a:pt x="2" y="8"/>
                        </a:cubicBezTo>
                        <a:cubicBezTo>
                          <a:pt x="4" y="9"/>
                          <a:pt x="6" y="8"/>
                          <a:pt x="9" y="8"/>
                        </a:cubicBezTo>
                        <a:cubicBezTo>
                          <a:pt x="12" y="8"/>
                          <a:pt x="15" y="10"/>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2" name="Freeform 6943">
                    <a:extLst>
                      <a:ext uri="{FF2B5EF4-FFF2-40B4-BE49-F238E27FC236}">
                        <a16:creationId xmlns:a16="http://schemas.microsoft.com/office/drawing/2014/main" id="{6D8EC4EF-0BAA-41DA-90F1-840E8388FD3A}"/>
                      </a:ext>
                    </a:extLst>
                  </p:cNvPr>
                  <p:cNvSpPr/>
                  <p:nvPr/>
                </p:nvSpPr>
                <p:spPr bwMode="auto">
                  <a:xfrm>
                    <a:off x="4066" y="2144"/>
                    <a:ext cx="17" cy="4"/>
                  </a:xfrm>
                  <a:custGeom>
                    <a:avLst/>
                    <a:gdLst>
                      <a:gd name="T0" fmla="*/ 2 w 23"/>
                      <a:gd name="T1" fmla="*/ 4 h 5"/>
                      <a:gd name="T2" fmla="*/ 2 w 23"/>
                      <a:gd name="T3" fmla="*/ 1 h 5"/>
                      <a:gd name="T4" fmla="*/ 21 w 23"/>
                      <a:gd name="T5" fmla="*/ 1 h 5"/>
                      <a:gd name="T6" fmla="*/ 21 w 23"/>
                      <a:gd name="T7" fmla="*/ 5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3"/>
                          <a:pt x="2" y="1"/>
                        </a:cubicBezTo>
                        <a:cubicBezTo>
                          <a:pt x="4" y="0"/>
                          <a:pt x="20" y="1"/>
                          <a:pt x="21" y="1"/>
                        </a:cubicBezTo>
                        <a:cubicBezTo>
                          <a:pt x="23" y="2"/>
                          <a:pt x="23" y="4"/>
                          <a:pt x="21" y="5"/>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3" name="Freeform 6944">
                    <a:extLst>
                      <a:ext uri="{FF2B5EF4-FFF2-40B4-BE49-F238E27FC236}">
                        <a16:creationId xmlns:a16="http://schemas.microsoft.com/office/drawing/2014/main" id="{9A7ECBB1-5BA7-4FCA-95D5-C24461EEDECA}"/>
                      </a:ext>
                    </a:extLst>
                  </p:cNvPr>
                  <p:cNvSpPr/>
                  <p:nvPr/>
                </p:nvSpPr>
                <p:spPr bwMode="auto">
                  <a:xfrm>
                    <a:off x="4067" y="2145"/>
                    <a:ext cx="16" cy="3"/>
                  </a:xfrm>
                  <a:custGeom>
                    <a:avLst/>
                    <a:gdLst>
                      <a:gd name="T0" fmla="*/ 1 w 22"/>
                      <a:gd name="T1" fmla="*/ 4 h 4"/>
                      <a:gd name="T2" fmla="*/ 1 w 22"/>
                      <a:gd name="T3" fmla="*/ 3 h 4"/>
                      <a:gd name="T4" fmla="*/ 1 w 22"/>
                      <a:gd name="T5" fmla="*/ 3 h 4"/>
                      <a:gd name="T6" fmla="*/ 16 w 22"/>
                      <a:gd name="T7" fmla="*/ 3 h 4"/>
                      <a:gd name="T8" fmla="*/ 20 w 22"/>
                      <a:gd name="T9" fmla="*/ 3 h 4"/>
                      <a:gd name="T10" fmla="*/ 21 w 22"/>
                      <a:gd name="T11" fmla="*/ 2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3 h 4"/>
                      <a:gd name="T24" fmla="*/ 1 w 22"/>
                      <a:gd name="T25" fmla="*/ 4 h 4"/>
                      <a:gd name="T26" fmla="*/ 0 w 22"/>
                      <a:gd name="T27" fmla="*/ 2 h 4"/>
                      <a:gd name="T28" fmla="*/ 1 w 22"/>
                      <a:gd name="T29" fmla="*/ 0 h 4"/>
                      <a:gd name="T30" fmla="*/ 9 w 22"/>
                      <a:gd name="T31" fmla="*/ 0 h 4"/>
                      <a:gd name="T32" fmla="*/ 20 w 22"/>
                      <a:gd name="T33" fmla="*/ 0 h 4"/>
                      <a:gd name="T34" fmla="*/ 22 w 22"/>
                      <a:gd name="T35" fmla="*/ 2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3"/>
                          <a:pt x="1" y="3"/>
                          <a:pt x="1" y="3"/>
                        </a:cubicBezTo>
                        <a:cubicBezTo>
                          <a:pt x="1" y="3"/>
                          <a:pt x="1" y="3"/>
                          <a:pt x="1" y="3"/>
                        </a:cubicBezTo>
                        <a:cubicBezTo>
                          <a:pt x="2" y="3"/>
                          <a:pt x="11" y="3"/>
                          <a:pt x="16" y="3"/>
                        </a:cubicBezTo>
                        <a:cubicBezTo>
                          <a:pt x="18" y="3"/>
                          <a:pt x="20" y="3"/>
                          <a:pt x="20" y="3"/>
                        </a:cubicBezTo>
                        <a:cubicBezTo>
                          <a:pt x="21" y="3"/>
                          <a:pt x="21" y="3"/>
                          <a:pt x="21" y="2"/>
                        </a:cubicBezTo>
                        <a:cubicBezTo>
                          <a:pt x="21" y="2"/>
                          <a:pt x="21" y="1"/>
                          <a:pt x="20" y="1"/>
                        </a:cubicBezTo>
                        <a:cubicBezTo>
                          <a:pt x="19" y="1"/>
                          <a:pt x="13" y="0"/>
                          <a:pt x="9" y="0"/>
                        </a:cubicBezTo>
                        <a:cubicBezTo>
                          <a:pt x="5" y="0"/>
                          <a:pt x="2" y="0"/>
                          <a:pt x="1" y="1"/>
                        </a:cubicBezTo>
                        <a:cubicBezTo>
                          <a:pt x="0" y="1"/>
                          <a:pt x="0" y="2"/>
                          <a:pt x="0" y="2"/>
                        </a:cubicBezTo>
                        <a:cubicBezTo>
                          <a:pt x="0" y="3"/>
                          <a:pt x="1" y="3"/>
                          <a:pt x="1" y="3"/>
                        </a:cubicBezTo>
                        <a:cubicBezTo>
                          <a:pt x="1" y="3"/>
                          <a:pt x="1" y="3"/>
                          <a:pt x="1" y="3"/>
                        </a:cubicBezTo>
                        <a:cubicBezTo>
                          <a:pt x="1" y="4"/>
                          <a:pt x="1" y="4"/>
                          <a:pt x="1" y="4"/>
                        </a:cubicBezTo>
                        <a:cubicBezTo>
                          <a:pt x="0" y="3"/>
                          <a:pt x="0" y="3"/>
                          <a:pt x="0" y="2"/>
                        </a:cubicBezTo>
                        <a:cubicBezTo>
                          <a:pt x="0" y="1"/>
                          <a:pt x="0" y="1"/>
                          <a:pt x="1" y="0"/>
                        </a:cubicBezTo>
                        <a:cubicBezTo>
                          <a:pt x="2" y="0"/>
                          <a:pt x="5" y="0"/>
                          <a:pt x="9" y="0"/>
                        </a:cubicBezTo>
                        <a:cubicBezTo>
                          <a:pt x="13" y="0"/>
                          <a:pt x="19" y="0"/>
                          <a:pt x="20" y="0"/>
                        </a:cubicBezTo>
                        <a:cubicBezTo>
                          <a:pt x="21" y="1"/>
                          <a:pt x="22" y="2"/>
                          <a:pt x="22" y="2"/>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4" name="Freeform 6945">
                    <a:extLst>
                      <a:ext uri="{FF2B5EF4-FFF2-40B4-BE49-F238E27FC236}">
                        <a16:creationId xmlns:a16="http://schemas.microsoft.com/office/drawing/2014/main" id="{F040E168-96D6-4751-866E-90762D01A1CB}"/>
                      </a:ext>
                    </a:extLst>
                  </p:cNvPr>
                  <p:cNvSpPr>
                    <a:spLocks noEditPoints="1"/>
                  </p:cNvSpPr>
                  <p:nvPr/>
                </p:nvSpPr>
                <p:spPr bwMode="auto">
                  <a:xfrm>
                    <a:off x="4067" y="2145"/>
                    <a:ext cx="16" cy="2"/>
                  </a:xfrm>
                  <a:custGeom>
                    <a:avLst/>
                    <a:gdLst>
                      <a:gd name="T0" fmla="*/ 6 w 21"/>
                      <a:gd name="T1" fmla="*/ 3 h 3"/>
                      <a:gd name="T2" fmla="*/ 2 w 21"/>
                      <a:gd name="T3" fmla="*/ 2 h 3"/>
                      <a:gd name="T4" fmla="*/ 4 w 21"/>
                      <a:gd name="T5" fmla="*/ 1 h 3"/>
                      <a:gd name="T6" fmla="*/ 5 w 21"/>
                      <a:gd name="T7" fmla="*/ 1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3"/>
                          <a:pt x="1" y="3"/>
                          <a:pt x="1" y="3"/>
                        </a:cubicBezTo>
                        <a:cubicBezTo>
                          <a:pt x="2" y="3"/>
                          <a:pt x="11" y="3"/>
                          <a:pt x="16" y="3"/>
                        </a:cubicBezTo>
                        <a:cubicBezTo>
                          <a:pt x="16" y="3"/>
                          <a:pt x="16" y="3"/>
                          <a:pt x="16" y="3"/>
                        </a:cubicBezTo>
                        <a:cubicBezTo>
                          <a:pt x="18" y="3"/>
                          <a:pt x="20" y="3"/>
                          <a:pt x="20" y="3"/>
                        </a:cubicBezTo>
                        <a:cubicBezTo>
                          <a:pt x="21" y="3"/>
                          <a:pt x="21" y="3"/>
                          <a:pt x="21" y="2"/>
                        </a:cubicBezTo>
                        <a:cubicBezTo>
                          <a:pt x="21" y="2"/>
                          <a:pt x="21" y="1"/>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5" name="Freeform 6946">
                    <a:extLst>
                      <a:ext uri="{FF2B5EF4-FFF2-40B4-BE49-F238E27FC236}">
                        <a16:creationId xmlns:a16="http://schemas.microsoft.com/office/drawing/2014/main" id="{B20F08E3-9851-475F-A658-9018C195A929}"/>
                      </a:ext>
                    </a:extLst>
                  </p:cNvPr>
                  <p:cNvSpPr>
                    <a:spLocks noEditPoints="1"/>
                  </p:cNvSpPr>
                  <p:nvPr/>
                </p:nvSpPr>
                <p:spPr bwMode="auto">
                  <a:xfrm>
                    <a:off x="4066" y="2145"/>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4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1"/>
                          <a:pt x="2" y="1"/>
                        </a:cubicBezTo>
                        <a:cubicBezTo>
                          <a:pt x="3" y="0"/>
                          <a:pt x="6" y="0"/>
                          <a:pt x="9" y="0"/>
                        </a:cubicBezTo>
                        <a:cubicBezTo>
                          <a:pt x="10" y="0"/>
                          <a:pt x="10" y="0"/>
                          <a:pt x="10" y="0"/>
                        </a:cubicBezTo>
                        <a:cubicBezTo>
                          <a:pt x="10" y="0"/>
                          <a:pt x="10" y="0"/>
                          <a:pt x="10" y="0"/>
                        </a:cubicBezTo>
                        <a:cubicBezTo>
                          <a:pt x="15" y="0"/>
                          <a:pt x="20" y="1"/>
                          <a:pt x="21" y="1"/>
                        </a:cubicBezTo>
                        <a:cubicBezTo>
                          <a:pt x="22" y="1"/>
                          <a:pt x="22" y="2"/>
                          <a:pt x="22" y="2"/>
                        </a:cubicBezTo>
                        <a:cubicBezTo>
                          <a:pt x="22" y="3"/>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2"/>
                          <a:pt x="1" y="3"/>
                          <a:pt x="2" y="3"/>
                        </a:cubicBezTo>
                        <a:cubicBezTo>
                          <a:pt x="3" y="3"/>
                          <a:pt x="12" y="4"/>
                          <a:pt x="17" y="4"/>
                        </a:cubicBezTo>
                        <a:cubicBezTo>
                          <a:pt x="19" y="4"/>
                          <a:pt x="21" y="4"/>
                          <a:pt x="21" y="4"/>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6" name="Freeform 6947">
                    <a:extLst>
                      <a:ext uri="{FF2B5EF4-FFF2-40B4-BE49-F238E27FC236}">
                        <a16:creationId xmlns:a16="http://schemas.microsoft.com/office/drawing/2014/main" id="{5733D8FF-3DC3-4A8F-964C-B39B50D719A4}"/>
                      </a:ext>
                    </a:extLst>
                  </p:cNvPr>
                  <p:cNvSpPr/>
                  <p:nvPr/>
                </p:nvSpPr>
                <p:spPr bwMode="auto">
                  <a:xfrm>
                    <a:off x="4070" y="2145"/>
                    <a:ext cx="10" cy="2"/>
                  </a:xfrm>
                  <a:custGeom>
                    <a:avLst/>
                    <a:gdLst>
                      <a:gd name="T0" fmla="*/ 2 w 14"/>
                      <a:gd name="T1" fmla="*/ 1 h 2"/>
                      <a:gd name="T2" fmla="*/ 6 w 14"/>
                      <a:gd name="T3" fmla="*/ 0 h 2"/>
                      <a:gd name="T4" fmla="*/ 14 w 14"/>
                      <a:gd name="T5" fmla="*/ 1 h 2"/>
                      <a:gd name="T6" fmla="*/ 11 w 14"/>
                      <a:gd name="T7" fmla="*/ 1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0"/>
                        </a:cubicBezTo>
                        <a:cubicBezTo>
                          <a:pt x="9" y="1"/>
                          <a:pt x="13" y="0"/>
                          <a:pt x="14" y="1"/>
                        </a:cubicBezTo>
                        <a:cubicBezTo>
                          <a:pt x="14" y="1"/>
                          <a:pt x="13" y="2"/>
                          <a:pt x="11" y="1"/>
                        </a:cubicBezTo>
                        <a:cubicBezTo>
                          <a:pt x="8" y="1"/>
                          <a:pt x="6" y="1"/>
                          <a:pt x="5" y="1"/>
                        </a:cubicBezTo>
                        <a:cubicBezTo>
                          <a:pt x="3" y="1"/>
                          <a:pt x="1" y="1"/>
                          <a:pt x="0" y="1"/>
                        </a:cubicBezTo>
                        <a:cubicBezTo>
                          <a:pt x="0" y="1"/>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7" name="Freeform 6948">
                    <a:extLst>
                      <a:ext uri="{FF2B5EF4-FFF2-40B4-BE49-F238E27FC236}">
                        <a16:creationId xmlns:a16="http://schemas.microsoft.com/office/drawing/2014/main" id="{0B7D6C6F-1B9A-4A86-A637-9F6C50128898}"/>
                      </a:ext>
                    </a:extLst>
                  </p:cNvPr>
                  <p:cNvSpPr/>
                  <p:nvPr/>
                </p:nvSpPr>
                <p:spPr bwMode="auto">
                  <a:xfrm>
                    <a:off x="4029" y="2205"/>
                    <a:ext cx="42" cy="35"/>
                  </a:xfrm>
                  <a:custGeom>
                    <a:avLst/>
                    <a:gdLst>
                      <a:gd name="T0" fmla="*/ 0 w 57"/>
                      <a:gd name="T1" fmla="*/ 16 h 47"/>
                      <a:gd name="T2" fmla="*/ 15 w 57"/>
                      <a:gd name="T3" fmla="*/ 42 h 47"/>
                      <a:gd name="T4" fmla="*/ 47 w 57"/>
                      <a:gd name="T5" fmla="*/ 32 h 47"/>
                      <a:gd name="T6" fmla="*/ 56 w 57"/>
                      <a:gd name="T7" fmla="*/ 13 h 47"/>
                      <a:gd name="T8" fmla="*/ 38 w 57"/>
                      <a:gd name="T9" fmla="*/ 2 h 47"/>
                      <a:gd name="T10" fmla="*/ 34 w 57"/>
                      <a:gd name="T11" fmla="*/ 3 h 47"/>
                      <a:gd name="T12" fmla="*/ 46 w 57"/>
                      <a:gd name="T13" fmla="*/ 13 h 47"/>
                      <a:gd name="T14" fmla="*/ 27 w 57"/>
                      <a:gd name="T15" fmla="*/ 34 h 47"/>
                      <a:gd name="T16" fmla="*/ 11 w 57"/>
                      <a:gd name="T17" fmla="*/ 13 h 47"/>
                      <a:gd name="T18" fmla="*/ 0 w 57"/>
                      <a:gd name="T19"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7">
                        <a:moveTo>
                          <a:pt x="0" y="16"/>
                        </a:moveTo>
                        <a:cubicBezTo>
                          <a:pt x="0" y="16"/>
                          <a:pt x="5" y="36"/>
                          <a:pt x="15" y="42"/>
                        </a:cubicBezTo>
                        <a:cubicBezTo>
                          <a:pt x="25" y="47"/>
                          <a:pt x="37" y="42"/>
                          <a:pt x="47" y="32"/>
                        </a:cubicBezTo>
                        <a:cubicBezTo>
                          <a:pt x="57" y="22"/>
                          <a:pt x="56" y="17"/>
                          <a:pt x="56" y="13"/>
                        </a:cubicBezTo>
                        <a:cubicBezTo>
                          <a:pt x="56" y="9"/>
                          <a:pt x="51" y="0"/>
                          <a:pt x="38" y="2"/>
                        </a:cubicBezTo>
                        <a:cubicBezTo>
                          <a:pt x="38" y="2"/>
                          <a:pt x="34" y="2"/>
                          <a:pt x="34" y="3"/>
                        </a:cubicBezTo>
                        <a:cubicBezTo>
                          <a:pt x="34" y="5"/>
                          <a:pt x="44" y="4"/>
                          <a:pt x="46" y="13"/>
                        </a:cubicBezTo>
                        <a:cubicBezTo>
                          <a:pt x="48" y="23"/>
                          <a:pt x="35" y="33"/>
                          <a:pt x="27" y="34"/>
                        </a:cubicBezTo>
                        <a:cubicBezTo>
                          <a:pt x="19" y="36"/>
                          <a:pt x="12" y="17"/>
                          <a:pt x="11" y="13"/>
                        </a:cubicBezTo>
                        <a:cubicBezTo>
                          <a:pt x="10" y="9"/>
                          <a:pt x="2" y="8"/>
                          <a:pt x="0" y="16"/>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8" name="Freeform 6949">
                    <a:extLst>
                      <a:ext uri="{FF2B5EF4-FFF2-40B4-BE49-F238E27FC236}">
                        <a16:creationId xmlns:a16="http://schemas.microsoft.com/office/drawing/2014/main" id="{A2E9D7E9-8F84-43A6-B763-CD6109D27125}"/>
                      </a:ext>
                    </a:extLst>
                  </p:cNvPr>
                  <p:cNvSpPr>
                    <a:spLocks noEditPoints="1"/>
                  </p:cNvSpPr>
                  <p:nvPr/>
                </p:nvSpPr>
                <p:spPr bwMode="auto">
                  <a:xfrm>
                    <a:off x="4028" y="2205"/>
                    <a:ext cx="44" cy="33"/>
                  </a:xfrm>
                  <a:custGeom>
                    <a:avLst/>
                    <a:gdLst>
                      <a:gd name="T0" fmla="*/ 0 w 59"/>
                      <a:gd name="T1" fmla="*/ 16 h 45"/>
                      <a:gd name="T2" fmla="*/ 0 w 59"/>
                      <a:gd name="T3" fmla="*/ 16 h 45"/>
                      <a:gd name="T4" fmla="*/ 0 w 59"/>
                      <a:gd name="T5" fmla="*/ 16 h 45"/>
                      <a:gd name="T6" fmla="*/ 5 w 59"/>
                      <a:gd name="T7" fmla="*/ 10 h 45"/>
                      <a:gd name="T8" fmla="*/ 13 w 59"/>
                      <a:gd name="T9" fmla="*/ 13 h 45"/>
                      <a:gd name="T10" fmla="*/ 18 w 59"/>
                      <a:gd name="T11" fmla="*/ 25 h 45"/>
                      <a:gd name="T12" fmla="*/ 28 w 59"/>
                      <a:gd name="T13" fmla="*/ 34 h 45"/>
                      <a:gd name="T14" fmla="*/ 31 w 59"/>
                      <a:gd name="T15" fmla="*/ 33 h 45"/>
                      <a:gd name="T16" fmla="*/ 47 w 59"/>
                      <a:gd name="T17" fmla="*/ 14 h 45"/>
                      <a:gd name="T18" fmla="*/ 46 w 59"/>
                      <a:gd name="T19" fmla="*/ 14 h 45"/>
                      <a:gd name="T20" fmla="*/ 40 w 59"/>
                      <a:gd name="T21" fmla="*/ 6 h 45"/>
                      <a:gd name="T22" fmla="*/ 35 w 59"/>
                      <a:gd name="T23" fmla="*/ 3 h 45"/>
                      <a:gd name="T24" fmla="*/ 35 w 59"/>
                      <a:gd name="T25" fmla="*/ 3 h 45"/>
                      <a:gd name="T26" fmla="*/ 36 w 59"/>
                      <a:gd name="T27" fmla="*/ 2 h 45"/>
                      <a:gd name="T28" fmla="*/ 39 w 59"/>
                      <a:gd name="T29" fmla="*/ 2 h 45"/>
                      <a:gd name="T30" fmla="*/ 58 w 59"/>
                      <a:gd name="T31" fmla="*/ 12 h 45"/>
                      <a:gd name="T32" fmla="*/ 58 w 59"/>
                      <a:gd name="T33" fmla="*/ 13 h 45"/>
                      <a:gd name="T34" fmla="*/ 48 w 59"/>
                      <a:gd name="T35" fmla="*/ 32 h 45"/>
                      <a:gd name="T36" fmla="*/ 31 w 59"/>
                      <a:gd name="T37" fmla="*/ 44 h 45"/>
                      <a:gd name="T38" fmla="*/ 16 w 59"/>
                      <a:gd name="T39" fmla="*/ 42 h 45"/>
                      <a:gd name="T40" fmla="*/ 0 w 59"/>
                      <a:gd name="T41" fmla="*/ 16 h 45"/>
                      <a:gd name="T42" fmla="*/ 1 w 59"/>
                      <a:gd name="T43" fmla="*/ 16 h 45"/>
                      <a:gd name="T44" fmla="*/ 2 w 59"/>
                      <a:gd name="T45" fmla="*/ 15 h 45"/>
                      <a:gd name="T46" fmla="*/ 1 w 59"/>
                      <a:gd name="T47" fmla="*/ 16 h 45"/>
                      <a:gd name="T48" fmla="*/ 56 w 59"/>
                      <a:gd name="T49" fmla="*/ 12 h 45"/>
                      <a:gd name="T50" fmla="*/ 56 w 59"/>
                      <a:gd name="T51" fmla="*/ 12 h 45"/>
                      <a:gd name="T52" fmla="*/ 39 w 59"/>
                      <a:gd name="T53" fmla="*/ 3 h 45"/>
                      <a:gd name="T54" fmla="*/ 39 w 59"/>
                      <a:gd name="T55" fmla="*/ 3 h 45"/>
                      <a:gd name="T56" fmla="*/ 39 w 59"/>
                      <a:gd name="T57" fmla="*/ 3 h 45"/>
                      <a:gd name="T58" fmla="*/ 36 w 59"/>
                      <a:gd name="T59" fmla="*/ 3 h 45"/>
                      <a:gd name="T60" fmla="*/ 36 w 59"/>
                      <a:gd name="T61" fmla="*/ 3 h 45"/>
                      <a:gd name="T62" fmla="*/ 36 w 59"/>
                      <a:gd name="T63" fmla="*/ 3 h 45"/>
                      <a:gd name="T64" fmla="*/ 41 w 59"/>
                      <a:gd name="T65" fmla="*/ 5 h 45"/>
                      <a:gd name="T66" fmla="*/ 48 w 59"/>
                      <a:gd name="T67" fmla="*/ 13 h 45"/>
                      <a:gd name="T68" fmla="*/ 48 w 59"/>
                      <a:gd name="T69" fmla="*/ 14 h 45"/>
                      <a:gd name="T70" fmla="*/ 31 w 59"/>
                      <a:gd name="T71" fmla="*/ 34 h 45"/>
                      <a:gd name="T72" fmla="*/ 28 w 59"/>
                      <a:gd name="T73" fmla="*/ 35 h 45"/>
                      <a:gd name="T74" fmla="*/ 17 w 59"/>
                      <a:gd name="T75" fmla="*/ 26 h 45"/>
                      <a:gd name="T76" fmla="*/ 11 w 59"/>
                      <a:gd name="T77" fmla="*/ 14 h 45"/>
                      <a:gd name="T78" fmla="*/ 6 w 59"/>
                      <a:gd name="T79" fmla="*/ 11 h 45"/>
                      <a:gd name="T80" fmla="*/ 2 w 59"/>
                      <a:gd name="T81" fmla="*/ 16 h 45"/>
                      <a:gd name="T82" fmla="*/ 17 w 59"/>
                      <a:gd name="T83" fmla="*/ 41 h 45"/>
                      <a:gd name="T84" fmla="*/ 31 w 59"/>
                      <a:gd name="T85" fmla="*/ 43 h 45"/>
                      <a:gd name="T86" fmla="*/ 47 w 59"/>
                      <a:gd name="T87" fmla="*/ 32 h 45"/>
                      <a:gd name="T88" fmla="*/ 56 w 59"/>
                      <a:gd name="T89" fmla="*/ 13 h 45"/>
                      <a:gd name="T90" fmla="*/ 56 w 59"/>
                      <a:gd name="T91" fmla="*/ 12 h 45"/>
                      <a:gd name="T92" fmla="*/ 36 w 59"/>
                      <a:gd name="T93" fmla="*/ 3 h 45"/>
                      <a:gd name="T94" fmla="*/ 36 w 59"/>
                      <a:gd name="T95"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45">
                        <a:moveTo>
                          <a:pt x="0" y="16"/>
                        </a:moveTo>
                        <a:cubicBezTo>
                          <a:pt x="0" y="16"/>
                          <a:pt x="0" y="16"/>
                          <a:pt x="0" y="16"/>
                        </a:cubicBezTo>
                        <a:cubicBezTo>
                          <a:pt x="0" y="16"/>
                          <a:pt x="0" y="16"/>
                          <a:pt x="0" y="16"/>
                        </a:cubicBezTo>
                        <a:cubicBezTo>
                          <a:pt x="1" y="13"/>
                          <a:pt x="3" y="11"/>
                          <a:pt x="5" y="10"/>
                        </a:cubicBezTo>
                        <a:cubicBezTo>
                          <a:pt x="9" y="9"/>
                          <a:pt x="12" y="11"/>
                          <a:pt x="13" y="13"/>
                        </a:cubicBezTo>
                        <a:cubicBezTo>
                          <a:pt x="13" y="15"/>
                          <a:pt x="15" y="20"/>
                          <a:pt x="18" y="25"/>
                        </a:cubicBezTo>
                        <a:cubicBezTo>
                          <a:pt x="21" y="30"/>
                          <a:pt x="25" y="34"/>
                          <a:pt x="28" y="34"/>
                        </a:cubicBezTo>
                        <a:cubicBezTo>
                          <a:pt x="29" y="34"/>
                          <a:pt x="30" y="33"/>
                          <a:pt x="31" y="33"/>
                        </a:cubicBezTo>
                        <a:cubicBezTo>
                          <a:pt x="38" y="31"/>
                          <a:pt x="48" y="22"/>
                          <a:pt x="47" y="14"/>
                        </a:cubicBezTo>
                        <a:cubicBezTo>
                          <a:pt x="46" y="14"/>
                          <a:pt x="46" y="14"/>
                          <a:pt x="46" y="14"/>
                        </a:cubicBezTo>
                        <a:cubicBezTo>
                          <a:pt x="45" y="9"/>
                          <a:pt x="43" y="7"/>
                          <a:pt x="40" y="6"/>
                        </a:cubicBezTo>
                        <a:cubicBezTo>
                          <a:pt x="37" y="5"/>
                          <a:pt x="35" y="5"/>
                          <a:pt x="35" y="3"/>
                        </a:cubicBezTo>
                        <a:cubicBezTo>
                          <a:pt x="35" y="3"/>
                          <a:pt x="35" y="3"/>
                          <a:pt x="35" y="3"/>
                        </a:cubicBezTo>
                        <a:cubicBezTo>
                          <a:pt x="34" y="3"/>
                          <a:pt x="35" y="2"/>
                          <a:pt x="36" y="2"/>
                        </a:cubicBezTo>
                        <a:cubicBezTo>
                          <a:pt x="38" y="1"/>
                          <a:pt x="39" y="2"/>
                          <a:pt x="39" y="2"/>
                        </a:cubicBezTo>
                        <a:cubicBezTo>
                          <a:pt x="52" y="0"/>
                          <a:pt x="57" y="8"/>
                          <a:pt x="58" y="12"/>
                        </a:cubicBezTo>
                        <a:cubicBezTo>
                          <a:pt x="58" y="13"/>
                          <a:pt x="58" y="13"/>
                          <a:pt x="58" y="13"/>
                        </a:cubicBezTo>
                        <a:cubicBezTo>
                          <a:pt x="58" y="16"/>
                          <a:pt x="59" y="22"/>
                          <a:pt x="48" y="32"/>
                        </a:cubicBezTo>
                        <a:cubicBezTo>
                          <a:pt x="43" y="38"/>
                          <a:pt x="37" y="42"/>
                          <a:pt x="31" y="44"/>
                        </a:cubicBezTo>
                        <a:cubicBezTo>
                          <a:pt x="26" y="45"/>
                          <a:pt x="21" y="45"/>
                          <a:pt x="16" y="42"/>
                        </a:cubicBezTo>
                        <a:cubicBezTo>
                          <a:pt x="5" y="37"/>
                          <a:pt x="0" y="16"/>
                          <a:pt x="0" y="16"/>
                        </a:cubicBezTo>
                        <a:close/>
                        <a:moveTo>
                          <a:pt x="1" y="16"/>
                        </a:moveTo>
                        <a:cubicBezTo>
                          <a:pt x="2" y="15"/>
                          <a:pt x="2" y="15"/>
                          <a:pt x="2" y="15"/>
                        </a:cubicBezTo>
                        <a:lnTo>
                          <a:pt x="1" y="16"/>
                        </a:lnTo>
                        <a:close/>
                        <a:moveTo>
                          <a:pt x="56" y="12"/>
                        </a:moveTo>
                        <a:cubicBezTo>
                          <a:pt x="56" y="12"/>
                          <a:pt x="56" y="12"/>
                          <a:pt x="56" y="12"/>
                        </a:cubicBezTo>
                        <a:cubicBezTo>
                          <a:pt x="55" y="8"/>
                          <a:pt x="50" y="1"/>
                          <a:pt x="39" y="3"/>
                        </a:cubicBezTo>
                        <a:cubicBezTo>
                          <a:pt x="39" y="3"/>
                          <a:pt x="39" y="3"/>
                          <a:pt x="39" y="3"/>
                        </a:cubicBezTo>
                        <a:cubicBezTo>
                          <a:pt x="39" y="3"/>
                          <a:pt x="39" y="3"/>
                          <a:pt x="39" y="3"/>
                        </a:cubicBezTo>
                        <a:cubicBezTo>
                          <a:pt x="39" y="3"/>
                          <a:pt x="37" y="3"/>
                          <a:pt x="36" y="3"/>
                        </a:cubicBezTo>
                        <a:cubicBezTo>
                          <a:pt x="36" y="3"/>
                          <a:pt x="36" y="3"/>
                          <a:pt x="36" y="3"/>
                        </a:cubicBezTo>
                        <a:cubicBezTo>
                          <a:pt x="36" y="3"/>
                          <a:pt x="36" y="3"/>
                          <a:pt x="36" y="3"/>
                        </a:cubicBezTo>
                        <a:cubicBezTo>
                          <a:pt x="36" y="3"/>
                          <a:pt x="38" y="4"/>
                          <a:pt x="41" y="5"/>
                        </a:cubicBezTo>
                        <a:cubicBezTo>
                          <a:pt x="44" y="6"/>
                          <a:pt x="47" y="8"/>
                          <a:pt x="48" y="13"/>
                        </a:cubicBezTo>
                        <a:cubicBezTo>
                          <a:pt x="48" y="14"/>
                          <a:pt x="48" y="14"/>
                          <a:pt x="48" y="14"/>
                        </a:cubicBezTo>
                        <a:cubicBezTo>
                          <a:pt x="49" y="22"/>
                          <a:pt x="39" y="32"/>
                          <a:pt x="31" y="34"/>
                        </a:cubicBezTo>
                        <a:cubicBezTo>
                          <a:pt x="30" y="35"/>
                          <a:pt x="29" y="35"/>
                          <a:pt x="28" y="35"/>
                        </a:cubicBezTo>
                        <a:cubicBezTo>
                          <a:pt x="23" y="35"/>
                          <a:pt x="20" y="31"/>
                          <a:pt x="17" y="26"/>
                        </a:cubicBezTo>
                        <a:cubicBezTo>
                          <a:pt x="14" y="21"/>
                          <a:pt x="12" y="15"/>
                          <a:pt x="11" y="14"/>
                        </a:cubicBezTo>
                        <a:cubicBezTo>
                          <a:pt x="10" y="12"/>
                          <a:pt x="8" y="10"/>
                          <a:pt x="6" y="11"/>
                        </a:cubicBezTo>
                        <a:cubicBezTo>
                          <a:pt x="4" y="12"/>
                          <a:pt x="3" y="13"/>
                          <a:pt x="2" y="16"/>
                        </a:cubicBezTo>
                        <a:cubicBezTo>
                          <a:pt x="2" y="17"/>
                          <a:pt x="8" y="36"/>
                          <a:pt x="17" y="41"/>
                        </a:cubicBezTo>
                        <a:cubicBezTo>
                          <a:pt x="22" y="44"/>
                          <a:pt x="26" y="44"/>
                          <a:pt x="31" y="43"/>
                        </a:cubicBezTo>
                        <a:cubicBezTo>
                          <a:pt x="37" y="41"/>
                          <a:pt x="42" y="37"/>
                          <a:pt x="47" y="32"/>
                        </a:cubicBezTo>
                        <a:cubicBezTo>
                          <a:pt x="57" y="22"/>
                          <a:pt x="56" y="17"/>
                          <a:pt x="56" y="13"/>
                        </a:cubicBezTo>
                        <a:lnTo>
                          <a:pt x="56" y="12"/>
                        </a:lnTo>
                        <a:close/>
                        <a:moveTo>
                          <a:pt x="36" y="3"/>
                        </a:moveTo>
                        <a:cubicBezTo>
                          <a:pt x="36" y="3"/>
                          <a:pt x="36" y="3"/>
                          <a:pt x="36" y="3"/>
                        </a:cubicBezTo>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9" name="Freeform 6950">
                    <a:extLst>
                      <a:ext uri="{FF2B5EF4-FFF2-40B4-BE49-F238E27FC236}">
                        <a16:creationId xmlns:a16="http://schemas.microsoft.com/office/drawing/2014/main" id="{AE30E6E0-909B-49A1-94C4-B23BC96173FF}"/>
                      </a:ext>
                    </a:extLst>
                  </p:cNvPr>
                  <p:cNvSpPr/>
                  <p:nvPr/>
                </p:nvSpPr>
                <p:spPr bwMode="auto">
                  <a:xfrm>
                    <a:off x="4030" y="2219"/>
                    <a:ext cx="39" cy="18"/>
                  </a:xfrm>
                  <a:custGeom>
                    <a:avLst/>
                    <a:gdLst>
                      <a:gd name="T0" fmla="*/ 3 w 52"/>
                      <a:gd name="T1" fmla="*/ 0 h 24"/>
                      <a:gd name="T2" fmla="*/ 0 w 52"/>
                      <a:gd name="T3" fmla="*/ 1 h 24"/>
                      <a:gd name="T4" fmla="*/ 14 w 52"/>
                      <a:gd name="T5" fmla="*/ 22 h 24"/>
                      <a:gd name="T6" fmla="*/ 22 w 52"/>
                      <a:gd name="T7" fmla="*/ 24 h 24"/>
                      <a:gd name="T8" fmla="*/ 28 w 52"/>
                      <a:gd name="T9" fmla="*/ 24 h 24"/>
                      <a:gd name="T10" fmla="*/ 44 w 52"/>
                      <a:gd name="T11" fmla="*/ 13 h 24"/>
                      <a:gd name="T12" fmla="*/ 52 w 52"/>
                      <a:gd name="T13" fmla="*/ 1 h 24"/>
                      <a:gd name="T14" fmla="*/ 50 w 52"/>
                      <a:gd name="T15" fmla="*/ 1 h 24"/>
                      <a:gd name="T16" fmla="*/ 39 w 52"/>
                      <a:gd name="T17" fmla="*/ 16 h 24"/>
                      <a:gd name="T18" fmla="*/ 24 w 52"/>
                      <a:gd name="T19" fmla="*/ 23 h 24"/>
                      <a:gd name="T20" fmla="*/ 10 w 52"/>
                      <a:gd name="T21" fmla="*/ 16 h 24"/>
                      <a:gd name="T22" fmla="*/ 3 w 52"/>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24">
                        <a:moveTo>
                          <a:pt x="3" y="0"/>
                        </a:moveTo>
                        <a:cubicBezTo>
                          <a:pt x="2" y="1"/>
                          <a:pt x="1" y="1"/>
                          <a:pt x="0" y="1"/>
                        </a:cubicBezTo>
                        <a:cubicBezTo>
                          <a:pt x="2" y="7"/>
                          <a:pt x="7" y="19"/>
                          <a:pt x="14" y="22"/>
                        </a:cubicBezTo>
                        <a:cubicBezTo>
                          <a:pt x="17" y="24"/>
                          <a:pt x="19" y="24"/>
                          <a:pt x="22" y="24"/>
                        </a:cubicBezTo>
                        <a:cubicBezTo>
                          <a:pt x="24" y="24"/>
                          <a:pt x="26" y="24"/>
                          <a:pt x="28" y="24"/>
                        </a:cubicBezTo>
                        <a:cubicBezTo>
                          <a:pt x="34" y="22"/>
                          <a:pt x="39" y="18"/>
                          <a:pt x="44" y="13"/>
                        </a:cubicBezTo>
                        <a:cubicBezTo>
                          <a:pt x="49" y="8"/>
                          <a:pt x="51" y="4"/>
                          <a:pt x="52" y="1"/>
                        </a:cubicBezTo>
                        <a:cubicBezTo>
                          <a:pt x="52" y="1"/>
                          <a:pt x="51" y="1"/>
                          <a:pt x="50" y="1"/>
                        </a:cubicBezTo>
                        <a:cubicBezTo>
                          <a:pt x="49" y="6"/>
                          <a:pt x="44" y="11"/>
                          <a:pt x="39" y="16"/>
                        </a:cubicBezTo>
                        <a:cubicBezTo>
                          <a:pt x="34" y="21"/>
                          <a:pt x="28" y="23"/>
                          <a:pt x="24" y="23"/>
                        </a:cubicBezTo>
                        <a:cubicBezTo>
                          <a:pt x="18" y="23"/>
                          <a:pt x="14" y="20"/>
                          <a:pt x="10" y="16"/>
                        </a:cubicBezTo>
                        <a:cubicBezTo>
                          <a:pt x="6" y="11"/>
                          <a:pt x="4" y="4"/>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0" name="Freeform 6951">
                    <a:extLst>
                      <a:ext uri="{FF2B5EF4-FFF2-40B4-BE49-F238E27FC236}">
                        <a16:creationId xmlns:a16="http://schemas.microsoft.com/office/drawing/2014/main" id="{B11997E7-F338-4889-8160-C890F36CAFFD}"/>
                      </a:ext>
                    </a:extLst>
                  </p:cNvPr>
                  <p:cNvSpPr/>
                  <p:nvPr/>
                </p:nvSpPr>
                <p:spPr bwMode="auto">
                  <a:xfrm>
                    <a:off x="4030" y="2220"/>
                    <a:ext cx="40" cy="18"/>
                  </a:xfrm>
                  <a:custGeom>
                    <a:avLst/>
                    <a:gdLst>
                      <a:gd name="T0" fmla="*/ 1 w 54"/>
                      <a:gd name="T1" fmla="*/ 0 h 24"/>
                      <a:gd name="T2" fmla="*/ 0 w 54"/>
                      <a:gd name="T3" fmla="*/ 0 h 24"/>
                      <a:gd name="T4" fmla="*/ 14 w 54"/>
                      <a:gd name="T5" fmla="*/ 22 h 24"/>
                      <a:gd name="T6" fmla="*/ 23 w 54"/>
                      <a:gd name="T7" fmla="*/ 24 h 24"/>
                      <a:gd name="T8" fmla="*/ 46 w 54"/>
                      <a:gd name="T9" fmla="*/ 12 h 24"/>
                      <a:gd name="T10" fmla="*/ 54 w 54"/>
                      <a:gd name="T11" fmla="*/ 0 h 24"/>
                      <a:gd name="T12" fmla="*/ 53 w 54"/>
                      <a:gd name="T13" fmla="*/ 0 h 24"/>
                      <a:gd name="T14" fmla="*/ 45 w 54"/>
                      <a:gd name="T15" fmla="*/ 12 h 24"/>
                      <a:gd name="T16" fmla="*/ 29 w 54"/>
                      <a:gd name="T17" fmla="*/ 23 h 24"/>
                      <a:gd name="T18" fmla="*/ 23 w 54"/>
                      <a:gd name="T19" fmla="*/ 23 h 24"/>
                      <a:gd name="T20" fmla="*/ 15 w 54"/>
                      <a:gd name="T21" fmla="*/ 21 h 24"/>
                      <a:gd name="T22" fmla="*/ 1 w 54"/>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4">
                        <a:moveTo>
                          <a:pt x="1" y="0"/>
                        </a:moveTo>
                        <a:cubicBezTo>
                          <a:pt x="0" y="0"/>
                          <a:pt x="0" y="0"/>
                          <a:pt x="0" y="0"/>
                        </a:cubicBezTo>
                        <a:cubicBezTo>
                          <a:pt x="2" y="6"/>
                          <a:pt x="7" y="18"/>
                          <a:pt x="14" y="22"/>
                        </a:cubicBezTo>
                        <a:cubicBezTo>
                          <a:pt x="17" y="23"/>
                          <a:pt x="20" y="24"/>
                          <a:pt x="23" y="24"/>
                        </a:cubicBezTo>
                        <a:cubicBezTo>
                          <a:pt x="31" y="24"/>
                          <a:pt x="39" y="19"/>
                          <a:pt x="46" y="12"/>
                        </a:cubicBezTo>
                        <a:cubicBezTo>
                          <a:pt x="51" y="7"/>
                          <a:pt x="53" y="3"/>
                          <a:pt x="54" y="0"/>
                        </a:cubicBezTo>
                        <a:cubicBezTo>
                          <a:pt x="53" y="0"/>
                          <a:pt x="53" y="0"/>
                          <a:pt x="53" y="0"/>
                        </a:cubicBezTo>
                        <a:cubicBezTo>
                          <a:pt x="52" y="3"/>
                          <a:pt x="50" y="7"/>
                          <a:pt x="45" y="12"/>
                        </a:cubicBezTo>
                        <a:cubicBezTo>
                          <a:pt x="40" y="17"/>
                          <a:pt x="35" y="21"/>
                          <a:pt x="29" y="23"/>
                        </a:cubicBezTo>
                        <a:cubicBezTo>
                          <a:pt x="27" y="23"/>
                          <a:pt x="25" y="23"/>
                          <a:pt x="23" y="23"/>
                        </a:cubicBezTo>
                        <a:cubicBezTo>
                          <a:pt x="20" y="23"/>
                          <a:pt x="18" y="23"/>
                          <a:pt x="15" y="21"/>
                        </a:cubicBezTo>
                        <a:cubicBezTo>
                          <a:pt x="8" y="18"/>
                          <a:pt x="3" y="6"/>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1" name="Freeform 6952">
                    <a:extLst>
                      <a:ext uri="{FF2B5EF4-FFF2-40B4-BE49-F238E27FC236}">
                        <a16:creationId xmlns:a16="http://schemas.microsoft.com/office/drawing/2014/main" id="{AEE2CA26-D005-40D2-B106-8DA4562E1590}"/>
                      </a:ext>
                    </a:extLst>
                  </p:cNvPr>
                  <p:cNvSpPr/>
                  <p:nvPr/>
                </p:nvSpPr>
                <p:spPr bwMode="auto">
                  <a:xfrm>
                    <a:off x="4036" y="2217"/>
                    <a:ext cx="29" cy="16"/>
                  </a:xfrm>
                  <a:custGeom>
                    <a:avLst/>
                    <a:gdLst>
                      <a:gd name="T0" fmla="*/ 1 w 38"/>
                      <a:gd name="T1" fmla="*/ 0 h 21"/>
                      <a:gd name="T2" fmla="*/ 0 w 38"/>
                      <a:gd name="T3" fmla="*/ 1 h 21"/>
                      <a:gd name="T4" fmla="*/ 11 w 38"/>
                      <a:gd name="T5" fmla="*/ 19 h 21"/>
                      <a:gd name="T6" fmla="*/ 17 w 38"/>
                      <a:gd name="T7" fmla="*/ 21 h 21"/>
                      <a:gd name="T8" fmla="*/ 37 w 38"/>
                      <a:gd name="T9" fmla="*/ 5 h 21"/>
                      <a:gd name="T10" fmla="*/ 38 w 38"/>
                      <a:gd name="T11" fmla="*/ 2 h 21"/>
                      <a:gd name="T12" fmla="*/ 37 w 38"/>
                      <a:gd name="T13" fmla="*/ 2 h 21"/>
                      <a:gd name="T14" fmla="*/ 20 w 38"/>
                      <a:gd name="T15" fmla="*/ 17 h 21"/>
                      <a:gd name="T16" fmla="*/ 17 w 38"/>
                      <a:gd name="T17" fmla="*/ 18 h 21"/>
                      <a:gd name="T18" fmla="*/ 16 w 38"/>
                      <a:gd name="T19" fmla="*/ 18 h 21"/>
                      <a:gd name="T20" fmla="*/ 6 w 38"/>
                      <a:gd name="T21" fmla="*/ 9 h 21"/>
                      <a:gd name="T22" fmla="*/ 1 w 38"/>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1">
                        <a:moveTo>
                          <a:pt x="1" y="0"/>
                        </a:moveTo>
                        <a:cubicBezTo>
                          <a:pt x="1" y="0"/>
                          <a:pt x="0" y="0"/>
                          <a:pt x="0" y="1"/>
                        </a:cubicBezTo>
                        <a:cubicBezTo>
                          <a:pt x="1" y="5"/>
                          <a:pt x="5" y="14"/>
                          <a:pt x="11" y="19"/>
                        </a:cubicBezTo>
                        <a:cubicBezTo>
                          <a:pt x="13" y="21"/>
                          <a:pt x="15" y="21"/>
                          <a:pt x="17" y="21"/>
                        </a:cubicBezTo>
                        <a:cubicBezTo>
                          <a:pt x="24" y="21"/>
                          <a:pt x="31" y="14"/>
                          <a:pt x="37" y="5"/>
                        </a:cubicBezTo>
                        <a:cubicBezTo>
                          <a:pt x="37" y="4"/>
                          <a:pt x="38" y="3"/>
                          <a:pt x="38" y="2"/>
                        </a:cubicBezTo>
                        <a:cubicBezTo>
                          <a:pt x="38" y="2"/>
                          <a:pt x="37" y="2"/>
                          <a:pt x="37" y="2"/>
                        </a:cubicBezTo>
                        <a:cubicBezTo>
                          <a:pt x="34" y="9"/>
                          <a:pt x="26" y="15"/>
                          <a:pt x="20" y="17"/>
                        </a:cubicBezTo>
                        <a:cubicBezTo>
                          <a:pt x="19" y="18"/>
                          <a:pt x="18" y="18"/>
                          <a:pt x="17" y="18"/>
                        </a:cubicBezTo>
                        <a:cubicBezTo>
                          <a:pt x="16" y="18"/>
                          <a:pt x="16" y="18"/>
                          <a:pt x="16" y="18"/>
                        </a:cubicBezTo>
                        <a:cubicBezTo>
                          <a:pt x="12" y="18"/>
                          <a:pt x="8" y="14"/>
                          <a:pt x="6" y="9"/>
                        </a:cubicBezTo>
                        <a:cubicBezTo>
                          <a:pt x="4" y="6"/>
                          <a:pt x="2" y="3"/>
                          <a:pt x="1"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2" name="Freeform 6953">
                    <a:extLst>
                      <a:ext uri="{FF2B5EF4-FFF2-40B4-BE49-F238E27FC236}">
                        <a16:creationId xmlns:a16="http://schemas.microsoft.com/office/drawing/2014/main" id="{283DB00A-0202-41D4-ADD6-1FB4875688B8}"/>
                      </a:ext>
                    </a:extLst>
                  </p:cNvPr>
                  <p:cNvSpPr/>
                  <p:nvPr/>
                </p:nvSpPr>
                <p:spPr bwMode="auto">
                  <a:xfrm>
                    <a:off x="4037" y="2217"/>
                    <a:ext cx="27" cy="14"/>
                  </a:xfrm>
                  <a:custGeom>
                    <a:avLst/>
                    <a:gdLst>
                      <a:gd name="T0" fmla="*/ 1 w 36"/>
                      <a:gd name="T1" fmla="*/ 0 h 18"/>
                      <a:gd name="T2" fmla="*/ 0 w 36"/>
                      <a:gd name="T3" fmla="*/ 0 h 18"/>
                      <a:gd name="T4" fmla="*/ 0 w 36"/>
                      <a:gd name="T5" fmla="*/ 0 h 18"/>
                      <a:gd name="T6" fmla="*/ 5 w 36"/>
                      <a:gd name="T7" fmla="*/ 9 h 18"/>
                      <a:gd name="T8" fmla="*/ 15 w 36"/>
                      <a:gd name="T9" fmla="*/ 18 h 18"/>
                      <a:gd name="T10" fmla="*/ 16 w 36"/>
                      <a:gd name="T11" fmla="*/ 18 h 18"/>
                      <a:gd name="T12" fmla="*/ 19 w 36"/>
                      <a:gd name="T13" fmla="*/ 17 h 18"/>
                      <a:gd name="T14" fmla="*/ 36 w 36"/>
                      <a:gd name="T15" fmla="*/ 2 h 18"/>
                      <a:gd name="T16" fmla="*/ 35 w 36"/>
                      <a:gd name="T17" fmla="*/ 2 h 18"/>
                      <a:gd name="T18" fmla="*/ 16 w 36"/>
                      <a:gd name="T19" fmla="*/ 17 h 18"/>
                      <a:gd name="T20" fmla="*/ 15 w 36"/>
                      <a:gd name="T21" fmla="*/ 17 h 18"/>
                      <a:gd name="T22" fmla="*/ 1 w 36"/>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8">
                        <a:moveTo>
                          <a:pt x="1" y="0"/>
                        </a:moveTo>
                        <a:cubicBezTo>
                          <a:pt x="0" y="0"/>
                          <a:pt x="0" y="0"/>
                          <a:pt x="0" y="0"/>
                        </a:cubicBezTo>
                        <a:cubicBezTo>
                          <a:pt x="0" y="0"/>
                          <a:pt x="0" y="0"/>
                          <a:pt x="0" y="0"/>
                        </a:cubicBezTo>
                        <a:cubicBezTo>
                          <a:pt x="1" y="3"/>
                          <a:pt x="3" y="6"/>
                          <a:pt x="5" y="9"/>
                        </a:cubicBezTo>
                        <a:cubicBezTo>
                          <a:pt x="7" y="14"/>
                          <a:pt x="11" y="18"/>
                          <a:pt x="15" y="18"/>
                        </a:cubicBezTo>
                        <a:cubicBezTo>
                          <a:pt x="16" y="18"/>
                          <a:pt x="16" y="18"/>
                          <a:pt x="16" y="18"/>
                        </a:cubicBezTo>
                        <a:cubicBezTo>
                          <a:pt x="17" y="18"/>
                          <a:pt x="18" y="18"/>
                          <a:pt x="19" y="17"/>
                        </a:cubicBezTo>
                        <a:cubicBezTo>
                          <a:pt x="25" y="15"/>
                          <a:pt x="33" y="9"/>
                          <a:pt x="36" y="2"/>
                        </a:cubicBezTo>
                        <a:cubicBezTo>
                          <a:pt x="35" y="2"/>
                          <a:pt x="35" y="2"/>
                          <a:pt x="35" y="2"/>
                        </a:cubicBezTo>
                        <a:cubicBezTo>
                          <a:pt x="32" y="9"/>
                          <a:pt x="23" y="16"/>
                          <a:pt x="16" y="17"/>
                        </a:cubicBezTo>
                        <a:cubicBezTo>
                          <a:pt x="15" y="17"/>
                          <a:pt x="15" y="17"/>
                          <a:pt x="15" y="17"/>
                        </a:cubicBezTo>
                        <a:cubicBezTo>
                          <a:pt x="9" y="17"/>
                          <a:pt x="4" y="6"/>
                          <a:pt x="1"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3" name="Freeform 6954">
                    <a:extLst>
                      <a:ext uri="{FF2B5EF4-FFF2-40B4-BE49-F238E27FC236}">
                        <a16:creationId xmlns:a16="http://schemas.microsoft.com/office/drawing/2014/main" id="{0F3F3BFA-98A4-4359-A5D9-183498A485C7}"/>
                      </a:ext>
                    </a:extLst>
                  </p:cNvPr>
                  <p:cNvSpPr/>
                  <p:nvPr/>
                </p:nvSpPr>
                <p:spPr bwMode="auto">
                  <a:xfrm>
                    <a:off x="4077" y="2205"/>
                    <a:ext cx="41" cy="31"/>
                  </a:xfrm>
                  <a:custGeom>
                    <a:avLst/>
                    <a:gdLst>
                      <a:gd name="T0" fmla="*/ 54 w 54"/>
                      <a:gd name="T1" fmla="*/ 11 h 41"/>
                      <a:gd name="T2" fmla="*/ 39 w 54"/>
                      <a:gd name="T3" fmla="*/ 35 h 41"/>
                      <a:gd name="T4" fmla="*/ 9 w 54"/>
                      <a:gd name="T5" fmla="*/ 28 h 41"/>
                      <a:gd name="T6" fmla="*/ 2 w 54"/>
                      <a:gd name="T7" fmla="*/ 11 h 41"/>
                      <a:gd name="T8" fmla="*/ 19 w 54"/>
                      <a:gd name="T9" fmla="*/ 1 h 41"/>
                      <a:gd name="T10" fmla="*/ 22 w 54"/>
                      <a:gd name="T11" fmla="*/ 2 h 41"/>
                      <a:gd name="T12" fmla="*/ 11 w 54"/>
                      <a:gd name="T13" fmla="*/ 11 h 41"/>
                      <a:gd name="T14" fmla="*/ 28 w 54"/>
                      <a:gd name="T15" fmla="*/ 29 h 41"/>
                      <a:gd name="T16" fmla="*/ 44 w 54"/>
                      <a:gd name="T17" fmla="*/ 10 h 41"/>
                      <a:gd name="T18" fmla="*/ 54 w 54"/>
                      <a:gd name="T19"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1">
                        <a:moveTo>
                          <a:pt x="54" y="11"/>
                        </a:moveTo>
                        <a:cubicBezTo>
                          <a:pt x="54" y="11"/>
                          <a:pt x="48" y="30"/>
                          <a:pt x="39" y="35"/>
                        </a:cubicBezTo>
                        <a:cubicBezTo>
                          <a:pt x="29" y="41"/>
                          <a:pt x="18" y="36"/>
                          <a:pt x="9" y="28"/>
                        </a:cubicBezTo>
                        <a:cubicBezTo>
                          <a:pt x="0" y="19"/>
                          <a:pt x="1" y="15"/>
                          <a:pt x="2" y="11"/>
                        </a:cubicBezTo>
                        <a:cubicBezTo>
                          <a:pt x="2" y="8"/>
                          <a:pt x="7" y="0"/>
                          <a:pt x="19" y="1"/>
                        </a:cubicBezTo>
                        <a:cubicBezTo>
                          <a:pt x="19" y="1"/>
                          <a:pt x="22" y="0"/>
                          <a:pt x="22" y="2"/>
                        </a:cubicBezTo>
                        <a:cubicBezTo>
                          <a:pt x="22" y="3"/>
                          <a:pt x="13" y="3"/>
                          <a:pt x="11" y="11"/>
                        </a:cubicBezTo>
                        <a:cubicBezTo>
                          <a:pt x="8" y="20"/>
                          <a:pt x="20" y="28"/>
                          <a:pt x="28" y="29"/>
                        </a:cubicBezTo>
                        <a:cubicBezTo>
                          <a:pt x="35" y="30"/>
                          <a:pt x="43" y="13"/>
                          <a:pt x="44" y="10"/>
                        </a:cubicBezTo>
                        <a:cubicBezTo>
                          <a:pt x="45" y="6"/>
                          <a:pt x="52" y="5"/>
                          <a:pt x="54" y="1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4" name="Freeform 6955">
                    <a:extLst>
                      <a:ext uri="{FF2B5EF4-FFF2-40B4-BE49-F238E27FC236}">
                        <a16:creationId xmlns:a16="http://schemas.microsoft.com/office/drawing/2014/main" id="{E687AC55-1BBE-408A-A0AE-3DFF30C40D67}"/>
                      </a:ext>
                    </a:extLst>
                  </p:cNvPr>
                  <p:cNvSpPr>
                    <a:spLocks noEditPoints="1"/>
                  </p:cNvSpPr>
                  <p:nvPr/>
                </p:nvSpPr>
                <p:spPr bwMode="auto">
                  <a:xfrm>
                    <a:off x="4077" y="2205"/>
                    <a:ext cx="42" cy="30"/>
                  </a:xfrm>
                  <a:custGeom>
                    <a:avLst/>
                    <a:gdLst>
                      <a:gd name="T0" fmla="*/ 55 w 55"/>
                      <a:gd name="T1" fmla="*/ 13 h 40"/>
                      <a:gd name="T2" fmla="*/ 39 w 55"/>
                      <a:gd name="T3" fmla="*/ 37 h 40"/>
                      <a:gd name="T4" fmla="*/ 24 w 55"/>
                      <a:gd name="T5" fmla="*/ 38 h 40"/>
                      <a:gd name="T6" fmla="*/ 9 w 55"/>
                      <a:gd name="T7" fmla="*/ 29 h 40"/>
                      <a:gd name="T8" fmla="*/ 1 w 55"/>
                      <a:gd name="T9" fmla="*/ 12 h 40"/>
                      <a:gd name="T10" fmla="*/ 1 w 55"/>
                      <a:gd name="T11" fmla="*/ 11 h 40"/>
                      <a:gd name="T12" fmla="*/ 19 w 55"/>
                      <a:gd name="T13" fmla="*/ 1 h 40"/>
                      <a:gd name="T14" fmla="*/ 22 w 55"/>
                      <a:gd name="T15" fmla="*/ 1 h 40"/>
                      <a:gd name="T16" fmla="*/ 23 w 55"/>
                      <a:gd name="T17" fmla="*/ 3 h 40"/>
                      <a:gd name="T18" fmla="*/ 23 w 55"/>
                      <a:gd name="T19" fmla="*/ 3 h 40"/>
                      <a:gd name="T20" fmla="*/ 18 w 55"/>
                      <a:gd name="T21" fmla="*/ 5 h 40"/>
                      <a:gd name="T22" fmla="*/ 12 w 55"/>
                      <a:gd name="T23" fmla="*/ 12 h 40"/>
                      <a:gd name="T24" fmla="*/ 11 w 55"/>
                      <a:gd name="T25" fmla="*/ 13 h 40"/>
                      <a:gd name="T26" fmla="*/ 26 w 55"/>
                      <a:gd name="T27" fmla="*/ 29 h 40"/>
                      <a:gd name="T28" fmla="*/ 28 w 55"/>
                      <a:gd name="T29" fmla="*/ 29 h 40"/>
                      <a:gd name="T30" fmla="*/ 38 w 55"/>
                      <a:gd name="T31" fmla="*/ 21 h 40"/>
                      <a:gd name="T32" fmla="*/ 43 w 55"/>
                      <a:gd name="T33" fmla="*/ 10 h 40"/>
                      <a:gd name="T34" fmla="*/ 50 w 55"/>
                      <a:gd name="T35" fmla="*/ 7 h 40"/>
                      <a:gd name="T36" fmla="*/ 55 w 55"/>
                      <a:gd name="T37" fmla="*/ 12 h 40"/>
                      <a:gd name="T38" fmla="*/ 55 w 55"/>
                      <a:gd name="T39" fmla="*/ 12 h 40"/>
                      <a:gd name="T40" fmla="*/ 55 w 55"/>
                      <a:gd name="T41" fmla="*/ 13 h 40"/>
                      <a:gd name="T42" fmla="*/ 54 w 55"/>
                      <a:gd name="T43" fmla="*/ 12 h 40"/>
                      <a:gd name="T44" fmla="*/ 54 w 55"/>
                      <a:gd name="T45" fmla="*/ 12 h 40"/>
                      <a:gd name="T46" fmla="*/ 2 w 55"/>
                      <a:gd name="T47" fmla="*/ 12 h 40"/>
                      <a:gd name="T48" fmla="*/ 2 w 55"/>
                      <a:gd name="T49" fmla="*/ 12 h 40"/>
                      <a:gd name="T50" fmla="*/ 10 w 55"/>
                      <a:gd name="T51" fmla="*/ 29 h 40"/>
                      <a:gd name="T52" fmla="*/ 25 w 55"/>
                      <a:gd name="T53" fmla="*/ 37 h 40"/>
                      <a:gd name="T54" fmla="*/ 38 w 55"/>
                      <a:gd name="T55" fmla="*/ 36 h 40"/>
                      <a:gd name="T56" fmla="*/ 54 w 55"/>
                      <a:gd name="T57" fmla="*/ 12 h 40"/>
                      <a:gd name="T58" fmla="*/ 50 w 55"/>
                      <a:gd name="T59" fmla="*/ 8 h 40"/>
                      <a:gd name="T60" fmla="*/ 45 w 55"/>
                      <a:gd name="T61" fmla="*/ 11 h 40"/>
                      <a:gd name="T62" fmla="*/ 39 w 55"/>
                      <a:gd name="T63" fmla="*/ 22 h 40"/>
                      <a:gd name="T64" fmla="*/ 28 w 55"/>
                      <a:gd name="T65" fmla="*/ 31 h 40"/>
                      <a:gd name="T66" fmla="*/ 25 w 55"/>
                      <a:gd name="T67" fmla="*/ 30 h 40"/>
                      <a:gd name="T68" fmla="*/ 10 w 55"/>
                      <a:gd name="T69" fmla="*/ 13 h 40"/>
                      <a:gd name="T70" fmla="*/ 10 w 55"/>
                      <a:gd name="T71" fmla="*/ 12 h 40"/>
                      <a:gd name="T72" fmla="*/ 17 w 55"/>
                      <a:gd name="T73" fmla="*/ 4 h 40"/>
                      <a:gd name="T74" fmla="*/ 22 w 55"/>
                      <a:gd name="T75" fmla="*/ 2 h 40"/>
                      <a:gd name="T76" fmla="*/ 22 w 55"/>
                      <a:gd name="T77" fmla="*/ 2 h 40"/>
                      <a:gd name="T78" fmla="*/ 22 w 55"/>
                      <a:gd name="T79" fmla="*/ 2 h 40"/>
                      <a:gd name="T80" fmla="*/ 19 w 55"/>
                      <a:gd name="T81" fmla="*/ 2 h 40"/>
                      <a:gd name="T82" fmla="*/ 19 w 55"/>
                      <a:gd name="T83" fmla="*/ 2 h 40"/>
                      <a:gd name="T84" fmla="*/ 19 w 55"/>
                      <a:gd name="T85" fmla="*/ 2 h 40"/>
                      <a:gd name="T86" fmla="*/ 2 w 55"/>
                      <a:gd name="T87" fmla="*/ 12 h 40"/>
                      <a:gd name="T88" fmla="*/ 22 w 55"/>
                      <a:gd name="T89" fmla="*/ 2 h 40"/>
                      <a:gd name="T90" fmla="*/ 22 w 55"/>
                      <a:gd name="T91"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0">
                        <a:moveTo>
                          <a:pt x="55" y="13"/>
                        </a:moveTo>
                        <a:cubicBezTo>
                          <a:pt x="55" y="13"/>
                          <a:pt x="49" y="31"/>
                          <a:pt x="39" y="37"/>
                        </a:cubicBezTo>
                        <a:cubicBezTo>
                          <a:pt x="35" y="39"/>
                          <a:pt x="29" y="40"/>
                          <a:pt x="24" y="38"/>
                        </a:cubicBezTo>
                        <a:cubicBezTo>
                          <a:pt x="19" y="37"/>
                          <a:pt x="13" y="34"/>
                          <a:pt x="9" y="29"/>
                        </a:cubicBezTo>
                        <a:cubicBezTo>
                          <a:pt x="0" y="21"/>
                          <a:pt x="1" y="15"/>
                          <a:pt x="1" y="12"/>
                        </a:cubicBezTo>
                        <a:cubicBezTo>
                          <a:pt x="1" y="11"/>
                          <a:pt x="1" y="11"/>
                          <a:pt x="1" y="11"/>
                        </a:cubicBezTo>
                        <a:cubicBezTo>
                          <a:pt x="2" y="7"/>
                          <a:pt x="7" y="0"/>
                          <a:pt x="19" y="1"/>
                        </a:cubicBezTo>
                        <a:cubicBezTo>
                          <a:pt x="19" y="1"/>
                          <a:pt x="20" y="1"/>
                          <a:pt x="22" y="1"/>
                        </a:cubicBezTo>
                        <a:cubicBezTo>
                          <a:pt x="22" y="1"/>
                          <a:pt x="23" y="2"/>
                          <a:pt x="23" y="3"/>
                        </a:cubicBezTo>
                        <a:cubicBezTo>
                          <a:pt x="23" y="3"/>
                          <a:pt x="23" y="3"/>
                          <a:pt x="23" y="3"/>
                        </a:cubicBezTo>
                        <a:cubicBezTo>
                          <a:pt x="23" y="4"/>
                          <a:pt x="20" y="4"/>
                          <a:pt x="18" y="5"/>
                        </a:cubicBezTo>
                        <a:cubicBezTo>
                          <a:pt x="15" y="6"/>
                          <a:pt x="13" y="8"/>
                          <a:pt x="12" y="12"/>
                        </a:cubicBezTo>
                        <a:cubicBezTo>
                          <a:pt x="11" y="13"/>
                          <a:pt x="11" y="13"/>
                          <a:pt x="11" y="13"/>
                        </a:cubicBezTo>
                        <a:cubicBezTo>
                          <a:pt x="10" y="20"/>
                          <a:pt x="19" y="27"/>
                          <a:pt x="26" y="29"/>
                        </a:cubicBezTo>
                        <a:cubicBezTo>
                          <a:pt x="26" y="29"/>
                          <a:pt x="27" y="29"/>
                          <a:pt x="28" y="29"/>
                        </a:cubicBezTo>
                        <a:cubicBezTo>
                          <a:pt x="31" y="30"/>
                          <a:pt x="35" y="26"/>
                          <a:pt x="38" y="21"/>
                        </a:cubicBezTo>
                        <a:cubicBezTo>
                          <a:pt x="41" y="17"/>
                          <a:pt x="43" y="12"/>
                          <a:pt x="43" y="10"/>
                        </a:cubicBezTo>
                        <a:cubicBezTo>
                          <a:pt x="44" y="8"/>
                          <a:pt x="47" y="7"/>
                          <a:pt x="50" y="7"/>
                        </a:cubicBezTo>
                        <a:cubicBezTo>
                          <a:pt x="53" y="8"/>
                          <a:pt x="54" y="10"/>
                          <a:pt x="55" y="12"/>
                        </a:cubicBezTo>
                        <a:cubicBezTo>
                          <a:pt x="55" y="12"/>
                          <a:pt x="55" y="12"/>
                          <a:pt x="55" y="12"/>
                        </a:cubicBezTo>
                        <a:lnTo>
                          <a:pt x="55" y="13"/>
                        </a:lnTo>
                        <a:close/>
                        <a:moveTo>
                          <a:pt x="54" y="12"/>
                        </a:moveTo>
                        <a:cubicBezTo>
                          <a:pt x="54" y="12"/>
                          <a:pt x="54" y="12"/>
                          <a:pt x="54" y="12"/>
                        </a:cubicBezTo>
                        <a:close/>
                        <a:moveTo>
                          <a:pt x="2" y="12"/>
                        </a:moveTo>
                        <a:cubicBezTo>
                          <a:pt x="2" y="12"/>
                          <a:pt x="2" y="12"/>
                          <a:pt x="2" y="12"/>
                        </a:cubicBezTo>
                        <a:cubicBezTo>
                          <a:pt x="2" y="16"/>
                          <a:pt x="1" y="20"/>
                          <a:pt x="10" y="29"/>
                        </a:cubicBezTo>
                        <a:cubicBezTo>
                          <a:pt x="14" y="33"/>
                          <a:pt x="20" y="36"/>
                          <a:pt x="25" y="37"/>
                        </a:cubicBezTo>
                        <a:cubicBezTo>
                          <a:pt x="29" y="39"/>
                          <a:pt x="34" y="38"/>
                          <a:pt x="38" y="36"/>
                        </a:cubicBezTo>
                        <a:cubicBezTo>
                          <a:pt x="47" y="31"/>
                          <a:pt x="53" y="14"/>
                          <a:pt x="54" y="12"/>
                        </a:cubicBezTo>
                        <a:cubicBezTo>
                          <a:pt x="53" y="10"/>
                          <a:pt x="51" y="9"/>
                          <a:pt x="50" y="8"/>
                        </a:cubicBezTo>
                        <a:cubicBezTo>
                          <a:pt x="48" y="8"/>
                          <a:pt x="46" y="9"/>
                          <a:pt x="45" y="11"/>
                        </a:cubicBezTo>
                        <a:cubicBezTo>
                          <a:pt x="44" y="12"/>
                          <a:pt x="42" y="18"/>
                          <a:pt x="39" y="22"/>
                        </a:cubicBezTo>
                        <a:cubicBezTo>
                          <a:pt x="36" y="27"/>
                          <a:pt x="33" y="31"/>
                          <a:pt x="28" y="31"/>
                        </a:cubicBezTo>
                        <a:cubicBezTo>
                          <a:pt x="27" y="30"/>
                          <a:pt x="26" y="30"/>
                          <a:pt x="25" y="30"/>
                        </a:cubicBezTo>
                        <a:cubicBezTo>
                          <a:pt x="18" y="28"/>
                          <a:pt x="8" y="20"/>
                          <a:pt x="10" y="13"/>
                        </a:cubicBezTo>
                        <a:cubicBezTo>
                          <a:pt x="10" y="12"/>
                          <a:pt x="10" y="12"/>
                          <a:pt x="10" y="12"/>
                        </a:cubicBezTo>
                        <a:cubicBezTo>
                          <a:pt x="11" y="8"/>
                          <a:pt x="14" y="5"/>
                          <a:pt x="17" y="4"/>
                        </a:cubicBezTo>
                        <a:cubicBezTo>
                          <a:pt x="19" y="3"/>
                          <a:pt x="22" y="3"/>
                          <a:pt x="22" y="2"/>
                        </a:cubicBezTo>
                        <a:cubicBezTo>
                          <a:pt x="22" y="2"/>
                          <a:pt x="22" y="2"/>
                          <a:pt x="22" y="2"/>
                        </a:cubicBezTo>
                        <a:cubicBezTo>
                          <a:pt x="22" y="2"/>
                          <a:pt x="22" y="2"/>
                          <a:pt x="22" y="2"/>
                        </a:cubicBezTo>
                        <a:cubicBezTo>
                          <a:pt x="21" y="2"/>
                          <a:pt x="19" y="2"/>
                          <a:pt x="19" y="2"/>
                        </a:cubicBezTo>
                        <a:cubicBezTo>
                          <a:pt x="19" y="2"/>
                          <a:pt x="19" y="2"/>
                          <a:pt x="19" y="2"/>
                        </a:cubicBezTo>
                        <a:cubicBezTo>
                          <a:pt x="19" y="2"/>
                          <a:pt x="19" y="2"/>
                          <a:pt x="19" y="2"/>
                        </a:cubicBezTo>
                        <a:cubicBezTo>
                          <a:pt x="9" y="1"/>
                          <a:pt x="3" y="8"/>
                          <a:pt x="2" y="12"/>
                        </a:cubicBezTo>
                        <a:close/>
                        <a:moveTo>
                          <a:pt x="22" y="2"/>
                        </a:moveTo>
                        <a:cubicBezTo>
                          <a:pt x="22" y="2"/>
                          <a:pt x="22" y="2"/>
                          <a:pt x="22"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5" name="Freeform 6956">
                    <a:extLst>
                      <a:ext uri="{FF2B5EF4-FFF2-40B4-BE49-F238E27FC236}">
                        <a16:creationId xmlns:a16="http://schemas.microsoft.com/office/drawing/2014/main" id="{A1AC5560-25A0-4AEA-80A9-04F6684022DD}"/>
                      </a:ext>
                    </a:extLst>
                  </p:cNvPr>
                  <p:cNvSpPr/>
                  <p:nvPr/>
                </p:nvSpPr>
                <p:spPr bwMode="auto">
                  <a:xfrm>
                    <a:off x="4080" y="2217"/>
                    <a:ext cx="36" cy="16"/>
                  </a:xfrm>
                  <a:custGeom>
                    <a:avLst/>
                    <a:gdLst>
                      <a:gd name="T0" fmla="*/ 46 w 49"/>
                      <a:gd name="T1" fmla="*/ 0 h 21"/>
                      <a:gd name="T2" fmla="*/ 39 w 49"/>
                      <a:gd name="T3" fmla="*/ 13 h 21"/>
                      <a:gd name="T4" fmla="*/ 25 w 49"/>
                      <a:gd name="T5" fmla="*/ 20 h 21"/>
                      <a:gd name="T6" fmla="*/ 12 w 49"/>
                      <a:gd name="T7" fmla="*/ 14 h 21"/>
                      <a:gd name="T8" fmla="*/ 2 w 49"/>
                      <a:gd name="T9" fmla="*/ 3 h 21"/>
                      <a:gd name="T10" fmla="*/ 0 w 49"/>
                      <a:gd name="T11" fmla="*/ 3 h 21"/>
                      <a:gd name="T12" fmla="*/ 7 w 49"/>
                      <a:gd name="T13" fmla="*/ 12 h 21"/>
                      <a:gd name="T14" fmla="*/ 22 w 49"/>
                      <a:gd name="T15" fmla="*/ 20 h 21"/>
                      <a:gd name="T16" fmla="*/ 26 w 49"/>
                      <a:gd name="T17" fmla="*/ 21 h 21"/>
                      <a:gd name="T18" fmla="*/ 35 w 49"/>
                      <a:gd name="T19" fmla="*/ 19 h 21"/>
                      <a:gd name="T20" fmla="*/ 49 w 49"/>
                      <a:gd name="T21" fmla="*/ 0 h 21"/>
                      <a:gd name="T22" fmla="*/ 46 w 49"/>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21">
                        <a:moveTo>
                          <a:pt x="46" y="0"/>
                        </a:moveTo>
                        <a:cubicBezTo>
                          <a:pt x="45" y="3"/>
                          <a:pt x="43" y="9"/>
                          <a:pt x="39" y="13"/>
                        </a:cubicBezTo>
                        <a:cubicBezTo>
                          <a:pt x="35" y="17"/>
                          <a:pt x="30" y="20"/>
                          <a:pt x="25" y="20"/>
                        </a:cubicBezTo>
                        <a:cubicBezTo>
                          <a:pt x="21" y="20"/>
                          <a:pt x="16" y="18"/>
                          <a:pt x="12" y="14"/>
                        </a:cubicBezTo>
                        <a:cubicBezTo>
                          <a:pt x="7" y="11"/>
                          <a:pt x="4" y="7"/>
                          <a:pt x="2" y="3"/>
                        </a:cubicBezTo>
                        <a:cubicBezTo>
                          <a:pt x="2" y="3"/>
                          <a:pt x="1" y="3"/>
                          <a:pt x="0" y="3"/>
                        </a:cubicBezTo>
                        <a:cubicBezTo>
                          <a:pt x="1" y="6"/>
                          <a:pt x="3" y="8"/>
                          <a:pt x="7" y="12"/>
                        </a:cubicBezTo>
                        <a:cubicBezTo>
                          <a:pt x="11" y="16"/>
                          <a:pt x="17" y="19"/>
                          <a:pt x="22" y="20"/>
                        </a:cubicBezTo>
                        <a:cubicBezTo>
                          <a:pt x="23" y="21"/>
                          <a:pt x="25" y="21"/>
                          <a:pt x="26" y="21"/>
                        </a:cubicBezTo>
                        <a:cubicBezTo>
                          <a:pt x="29" y="21"/>
                          <a:pt x="32" y="20"/>
                          <a:pt x="35" y="19"/>
                        </a:cubicBezTo>
                        <a:cubicBezTo>
                          <a:pt x="41" y="15"/>
                          <a:pt x="46" y="6"/>
                          <a:pt x="49" y="0"/>
                        </a:cubicBezTo>
                        <a:cubicBezTo>
                          <a:pt x="48" y="0"/>
                          <a:pt x="47" y="0"/>
                          <a:pt x="4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6" name="Freeform 6957">
                    <a:extLst>
                      <a:ext uri="{FF2B5EF4-FFF2-40B4-BE49-F238E27FC236}">
                        <a16:creationId xmlns:a16="http://schemas.microsoft.com/office/drawing/2014/main" id="{DFE279EB-A1BC-4174-AC52-88DB44384B49}"/>
                      </a:ext>
                    </a:extLst>
                  </p:cNvPr>
                  <p:cNvSpPr/>
                  <p:nvPr/>
                </p:nvSpPr>
                <p:spPr bwMode="auto">
                  <a:xfrm>
                    <a:off x="4080" y="2217"/>
                    <a:ext cx="36" cy="17"/>
                  </a:xfrm>
                  <a:custGeom>
                    <a:avLst/>
                    <a:gdLst>
                      <a:gd name="T0" fmla="*/ 49 w 49"/>
                      <a:gd name="T1" fmla="*/ 0 h 22"/>
                      <a:gd name="T2" fmla="*/ 35 w 49"/>
                      <a:gd name="T3" fmla="*/ 19 h 22"/>
                      <a:gd name="T4" fmla="*/ 26 w 49"/>
                      <a:gd name="T5" fmla="*/ 21 h 22"/>
                      <a:gd name="T6" fmla="*/ 22 w 49"/>
                      <a:gd name="T7" fmla="*/ 20 h 22"/>
                      <a:gd name="T8" fmla="*/ 7 w 49"/>
                      <a:gd name="T9" fmla="*/ 12 h 22"/>
                      <a:gd name="T10" fmla="*/ 0 w 49"/>
                      <a:gd name="T11" fmla="*/ 3 h 22"/>
                      <a:gd name="T12" fmla="*/ 0 w 49"/>
                      <a:gd name="T13" fmla="*/ 3 h 22"/>
                      <a:gd name="T14" fmla="*/ 6 w 49"/>
                      <a:gd name="T15" fmla="*/ 12 h 22"/>
                      <a:gd name="T16" fmla="*/ 27 w 49"/>
                      <a:gd name="T17" fmla="*/ 22 h 22"/>
                      <a:gd name="T18" fmla="*/ 36 w 49"/>
                      <a:gd name="T19" fmla="*/ 19 h 22"/>
                      <a:gd name="T20" fmla="*/ 49 w 4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22">
                        <a:moveTo>
                          <a:pt x="49" y="0"/>
                        </a:moveTo>
                        <a:cubicBezTo>
                          <a:pt x="46" y="6"/>
                          <a:pt x="41" y="15"/>
                          <a:pt x="35" y="19"/>
                        </a:cubicBezTo>
                        <a:cubicBezTo>
                          <a:pt x="32" y="20"/>
                          <a:pt x="29" y="21"/>
                          <a:pt x="26" y="21"/>
                        </a:cubicBezTo>
                        <a:cubicBezTo>
                          <a:pt x="25" y="21"/>
                          <a:pt x="23" y="21"/>
                          <a:pt x="22" y="20"/>
                        </a:cubicBezTo>
                        <a:cubicBezTo>
                          <a:pt x="17" y="19"/>
                          <a:pt x="11" y="16"/>
                          <a:pt x="7" y="12"/>
                        </a:cubicBezTo>
                        <a:cubicBezTo>
                          <a:pt x="3" y="8"/>
                          <a:pt x="1" y="6"/>
                          <a:pt x="0" y="3"/>
                        </a:cubicBezTo>
                        <a:cubicBezTo>
                          <a:pt x="0" y="3"/>
                          <a:pt x="0" y="3"/>
                          <a:pt x="0" y="3"/>
                        </a:cubicBezTo>
                        <a:cubicBezTo>
                          <a:pt x="1" y="6"/>
                          <a:pt x="3" y="8"/>
                          <a:pt x="6" y="12"/>
                        </a:cubicBezTo>
                        <a:cubicBezTo>
                          <a:pt x="12" y="18"/>
                          <a:pt x="20" y="22"/>
                          <a:pt x="27" y="22"/>
                        </a:cubicBezTo>
                        <a:cubicBezTo>
                          <a:pt x="30" y="22"/>
                          <a:pt x="33" y="21"/>
                          <a:pt x="36" y="19"/>
                        </a:cubicBezTo>
                        <a:cubicBezTo>
                          <a:pt x="42" y="16"/>
                          <a:pt x="47" y="6"/>
                          <a:pt x="4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7" name="Freeform 6958">
                    <a:extLst>
                      <a:ext uri="{FF2B5EF4-FFF2-40B4-BE49-F238E27FC236}">
                        <a16:creationId xmlns:a16="http://schemas.microsoft.com/office/drawing/2014/main" id="{FF49388A-EA0B-4692-8AF5-D5606AAE0B3E}"/>
                      </a:ext>
                    </a:extLst>
                  </p:cNvPr>
                  <p:cNvSpPr/>
                  <p:nvPr/>
                </p:nvSpPr>
                <p:spPr bwMode="auto">
                  <a:xfrm>
                    <a:off x="4084" y="2215"/>
                    <a:ext cx="27" cy="14"/>
                  </a:xfrm>
                  <a:custGeom>
                    <a:avLst/>
                    <a:gdLst>
                      <a:gd name="T0" fmla="*/ 35 w 36"/>
                      <a:gd name="T1" fmla="*/ 0 h 19"/>
                      <a:gd name="T2" fmla="*/ 30 w 36"/>
                      <a:gd name="T3" fmla="*/ 8 h 19"/>
                      <a:gd name="T4" fmla="*/ 19 w 36"/>
                      <a:gd name="T5" fmla="*/ 17 h 19"/>
                      <a:gd name="T6" fmla="*/ 19 w 36"/>
                      <a:gd name="T7" fmla="*/ 17 h 19"/>
                      <a:gd name="T8" fmla="*/ 16 w 36"/>
                      <a:gd name="T9" fmla="*/ 16 h 19"/>
                      <a:gd name="T10" fmla="*/ 2 w 36"/>
                      <a:gd name="T11" fmla="*/ 5 h 19"/>
                      <a:gd name="T12" fmla="*/ 0 w 36"/>
                      <a:gd name="T13" fmla="*/ 6 h 19"/>
                      <a:gd name="T14" fmla="*/ 1 w 36"/>
                      <a:gd name="T15" fmla="*/ 6 h 19"/>
                      <a:gd name="T16" fmla="*/ 18 w 36"/>
                      <a:gd name="T17" fmla="*/ 19 h 19"/>
                      <a:gd name="T18" fmla="*/ 25 w 36"/>
                      <a:gd name="T19" fmla="*/ 17 h 19"/>
                      <a:gd name="T20" fmla="*/ 36 w 36"/>
                      <a:gd name="T21" fmla="*/ 1 h 19"/>
                      <a:gd name="T22" fmla="*/ 35 w 3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35" y="0"/>
                        </a:moveTo>
                        <a:cubicBezTo>
                          <a:pt x="34" y="2"/>
                          <a:pt x="32" y="5"/>
                          <a:pt x="30" y="8"/>
                        </a:cubicBezTo>
                        <a:cubicBezTo>
                          <a:pt x="27" y="12"/>
                          <a:pt x="24" y="17"/>
                          <a:pt x="19" y="17"/>
                        </a:cubicBezTo>
                        <a:cubicBezTo>
                          <a:pt x="19" y="17"/>
                          <a:pt x="19" y="17"/>
                          <a:pt x="19" y="17"/>
                        </a:cubicBezTo>
                        <a:cubicBezTo>
                          <a:pt x="18" y="16"/>
                          <a:pt x="17" y="16"/>
                          <a:pt x="16" y="16"/>
                        </a:cubicBezTo>
                        <a:cubicBezTo>
                          <a:pt x="11" y="15"/>
                          <a:pt x="5" y="10"/>
                          <a:pt x="2" y="5"/>
                        </a:cubicBezTo>
                        <a:cubicBezTo>
                          <a:pt x="1" y="5"/>
                          <a:pt x="1" y="5"/>
                          <a:pt x="0" y="6"/>
                        </a:cubicBezTo>
                        <a:cubicBezTo>
                          <a:pt x="1" y="6"/>
                          <a:pt x="1" y="6"/>
                          <a:pt x="1" y="6"/>
                        </a:cubicBezTo>
                        <a:cubicBezTo>
                          <a:pt x="6" y="13"/>
                          <a:pt x="12" y="19"/>
                          <a:pt x="18" y="19"/>
                        </a:cubicBezTo>
                        <a:cubicBezTo>
                          <a:pt x="20" y="19"/>
                          <a:pt x="22" y="19"/>
                          <a:pt x="25" y="17"/>
                        </a:cubicBezTo>
                        <a:cubicBezTo>
                          <a:pt x="30" y="13"/>
                          <a:pt x="34" y="5"/>
                          <a:pt x="36" y="1"/>
                        </a:cubicBezTo>
                        <a:cubicBezTo>
                          <a:pt x="35" y="0"/>
                          <a:pt x="35" y="0"/>
                          <a:pt x="35"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8" name="Freeform 6959">
                    <a:extLst>
                      <a:ext uri="{FF2B5EF4-FFF2-40B4-BE49-F238E27FC236}">
                        <a16:creationId xmlns:a16="http://schemas.microsoft.com/office/drawing/2014/main" id="{0C9993F5-732B-4C48-8991-13880CF0AA82}"/>
                      </a:ext>
                    </a:extLst>
                  </p:cNvPr>
                  <p:cNvSpPr/>
                  <p:nvPr/>
                </p:nvSpPr>
                <p:spPr bwMode="auto">
                  <a:xfrm>
                    <a:off x="4086" y="2215"/>
                    <a:ext cx="24" cy="13"/>
                  </a:xfrm>
                  <a:custGeom>
                    <a:avLst/>
                    <a:gdLst>
                      <a:gd name="T0" fmla="*/ 32 w 33"/>
                      <a:gd name="T1" fmla="*/ 0 h 17"/>
                      <a:gd name="T2" fmla="*/ 17 w 33"/>
                      <a:gd name="T3" fmla="*/ 16 h 17"/>
                      <a:gd name="T4" fmla="*/ 17 w 33"/>
                      <a:gd name="T5" fmla="*/ 16 h 17"/>
                      <a:gd name="T6" fmla="*/ 1 w 33"/>
                      <a:gd name="T7" fmla="*/ 5 h 17"/>
                      <a:gd name="T8" fmla="*/ 0 w 33"/>
                      <a:gd name="T9" fmla="*/ 5 h 17"/>
                      <a:gd name="T10" fmla="*/ 14 w 33"/>
                      <a:gd name="T11" fmla="*/ 16 h 17"/>
                      <a:gd name="T12" fmla="*/ 17 w 33"/>
                      <a:gd name="T13" fmla="*/ 17 h 17"/>
                      <a:gd name="T14" fmla="*/ 17 w 33"/>
                      <a:gd name="T15" fmla="*/ 17 h 17"/>
                      <a:gd name="T16" fmla="*/ 28 w 33"/>
                      <a:gd name="T17" fmla="*/ 8 h 17"/>
                      <a:gd name="T18" fmla="*/ 33 w 33"/>
                      <a:gd name="T19" fmla="*/ 0 h 17"/>
                      <a:gd name="T20" fmla="*/ 32 w 33"/>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7">
                        <a:moveTo>
                          <a:pt x="32" y="0"/>
                        </a:moveTo>
                        <a:cubicBezTo>
                          <a:pt x="29" y="5"/>
                          <a:pt x="23" y="16"/>
                          <a:pt x="17" y="16"/>
                        </a:cubicBezTo>
                        <a:cubicBezTo>
                          <a:pt x="17" y="16"/>
                          <a:pt x="17" y="16"/>
                          <a:pt x="17" y="16"/>
                        </a:cubicBezTo>
                        <a:cubicBezTo>
                          <a:pt x="11" y="15"/>
                          <a:pt x="4" y="11"/>
                          <a:pt x="1" y="5"/>
                        </a:cubicBezTo>
                        <a:cubicBezTo>
                          <a:pt x="0" y="5"/>
                          <a:pt x="0" y="5"/>
                          <a:pt x="0" y="5"/>
                        </a:cubicBezTo>
                        <a:cubicBezTo>
                          <a:pt x="3" y="10"/>
                          <a:pt x="9" y="15"/>
                          <a:pt x="14" y="16"/>
                        </a:cubicBezTo>
                        <a:cubicBezTo>
                          <a:pt x="15" y="16"/>
                          <a:pt x="16" y="16"/>
                          <a:pt x="17" y="17"/>
                        </a:cubicBezTo>
                        <a:cubicBezTo>
                          <a:pt x="17" y="17"/>
                          <a:pt x="17" y="17"/>
                          <a:pt x="17" y="17"/>
                        </a:cubicBezTo>
                        <a:cubicBezTo>
                          <a:pt x="22" y="17"/>
                          <a:pt x="25" y="12"/>
                          <a:pt x="28" y="8"/>
                        </a:cubicBezTo>
                        <a:cubicBezTo>
                          <a:pt x="30" y="5"/>
                          <a:pt x="32" y="2"/>
                          <a:pt x="33" y="0"/>
                        </a:cubicBezTo>
                        <a:cubicBezTo>
                          <a:pt x="32" y="0"/>
                          <a:pt x="32" y="0"/>
                          <a:pt x="32"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9" name="Freeform 6960">
                    <a:extLst>
                      <a:ext uri="{FF2B5EF4-FFF2-40B4-BE49-F238E27FC236}">
                        <a16:creationId xmlns:a16="http://schemas.microsoft.com/office/drawing/2014/main" id="{DECC947F-F5B6-4CD1-971C-E8032AA20965}"/>
                      </a:ext>
                    </a:extLst>
                  </p:cNvPr>
                  <p:cNvSpPr/>
                  <p:nvPr/>
                </p:nvSpPr>
                <p:spPr bwMode="auto">
                  <a:xfrm>
                    <a:off x="4057" y="1840"/>
                    <a:ext cx="2" cy="5"/>
                  </a:xfrm>
                  <a:custGeom>
                    <a:avLst/>
                    <a:gdLst>
                      <a:gd name="T0" fmla="*/ 2 w 3"/>
                      <a:gd name="T1" fmla="*/ 2 h 7"/>
                      <a:gd name="T2" fmla="*/ 1 w 3"/>
                      <a:gd name="T3" fmla="*/ 2 h 7"/>
                      <a:gd name="T4" fmla="*/ 2 w 3"/>
                      <a:gd name="T5" fmla="*/ 7 h 7"/>
                      <a:gd name="T6" fmla="*/ 2 w 3"/>
                      <a:gd name="T7" fmla="*/ 2 h 7"/>
                    </a:gdLst>
                    <a:ahLst/>
                    <a:cxnLst>
                      <a:cxn ang="0">
                        <a:pos x="T0" y="T1"/>
                      </a:cxn>
                      <a:cxn ang="0">
                        <a:pos x="T2" y="T3"/>
                      </a:cxn>
                      <a:cxn ang="0">
                        <a:pos x="T4" y="T5"/>
                      </a:cxn>
                      <a:cxn ang="0">
                        <a:pos x="T6" y="T7"/>
                      </a:cxn>
                    </a:cxnLst>
                    <a:rect l="0" t="0" r="r" b="b"/>
                    <a:pathLst>
                      <a:path w="3" h="7">
                        <a:moveTo>
                          <a:pt x="2" y="2"/>
                        </a:moveTo>
                        <a:cubicBezTo>
                          <a:pt x="2" y="2"/>
                          <a:pt x="2" y="0"/>
                          <a:pt x="1" y="2"/>
                        </a:cubicBezTo>
                        <a:cubicBezTo>
                          <a:pt x="0" y="4"/>
                          <a:pt x="0" y="7"/>
                          <a:pt x="2" y="7"/>
                        </a:cubicBezTo>
                        <a:cubicBezTo>
                          <a:pt x="3" y="7"/>
                          <a:pt x="2" y="2"/>
                          <a:pt x="2"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0" name="Freeform 6961">
                    <a:extLst>
                      <a:ext uri="{FF2B5EF4-FFF2-40B4-BE49-F238E27FC236}">
                        <a16:creationId xmlns:a16="http://schemas.microsoft.com/office/drawing/2014/main" id="{D96F47FE-A111-46F3-AF0C-F6D4D603859C}"/>
                      </a:ext>
                    </a:extLst>
                  </p:cNvPr>
                  <p:cNvSpPr>
                    <a:spLocks noEditPoints="1"/>
                  </p:cNvSpPr>
                  <p:nvPr/>
                </p:nvSpPr>
                <p:spPr bwMode="auto">
                  <a:xfrm>
                    <a:off x="4057" y="1841"/>
                    <a:ext cx="2" cy="4"/>
                  </a:xfrm>
                  <a:custGeom>
                    <a:avLst/>
                    <a:gdLst>
                      <a:gd name="T0" fmla="*/ 1 w 3"/>
                      <a:gd name="T1" fmla="*/ 6 h 6"/>
                      <a:gd name="T2" fmla="*/ 0 w 3"/>
                      <a:gd name="T3" fmla="*/ 4 h 6"/>
                      <a:gd name="T4" fmla="*/ 1 w 3"/>
                      <a:gd name="T5" fmla="*/ 1 h 6"/>
                      <a:gd name="T6" fmla="*/ 2 w 3"/>
                      <a:gd name="T7" fmla="*/ 0 h 6"/>
                      <a:gd name="T8" fmla="*/ 2 w 3"/>
                      <a:gd name="T9" fmla="*/ 1 h 6"/>
                      <a:gd name="T10" fmla="*/ 2 w 3"/>
                      <a:gd name="T11" fmla="*/ 1 h 6"/>
                      <a:gd name="T12" fmla="*/ 2 w 3"/>
                      <a:gd name="T13" fmla="*/ 1 h 6"/>
                      <a:gd name="T14" fmla="*/ 3 w 3"/>
                      <a:gd name="T15" fmla="*/ 4 h 6"/>
                      <a:gd name="T16" fmla="*/ 2 w 3"/>
                      <a:gd name="T17" fmla="*/ 6 h 6"/>
                      <a:gd name="T18" fmla="*/ 1 w 3"/>
                      <a:gd name="T19" fmla="*/ 6 h 6"/>
                      <a:gd name="T20" fmla="*/ 2 w 3"/>
                      <a:gd name="T21" fmla="*/ 1 h 6"/>
                      <a:gd name="T22" fmla="*/ 1 w 3"/>
                      <a:gd name="T23" fmla="*/ 1 h 6"/>
                      <a:gd name="T24" fmla="*/ 1 w 3"/>
                      <a:gd name="T25" fmla="*/ 4 h 6"/>
                      <a:gd name="T26" fmla="*/ 1 w 3"/>
                      <a:gd name="T27" fmla="*/ 6 h 6"/>
                      <a:gd name="T28" fmla="*/ 2 w 3"/>
                      <a:gd name="T29" fmla="*/ 6 h 6"/>
                      <a:gd name="T30" fmla="*/ 2 w 3"/>
                      <a:gd name="T31" fmla="*/ 4 h 6"/>
                      <a:gd name="T32" fmla="*/ 2 w 3"/>
                      <a:gd name="T33" fmla="*/ 1 h 6"/>
                      <a:gd name="T34" fmla="*/ 2 w 3"/>
                      <a:gd name="T3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6">
                        <a:moveTo>
                          <a:pt x="1" y="6"/>
                        </a:moveTo>
                        <a:cubicBezTo>
                          <a:pt x="0" y="6"/>
                          <a:pt x="0" y="5"/>
                          <a:pt x="0" y="4"/>
                        </a:cubicBezTo>
                        <a:cubicBezTo>
                          <a:pt x="0" y="3"/>
                          <a:pt x="0" y="2"/>
                          <a:pt x="1" y="1"/>
                        </a:cubicBezTo>
                        <a:cubicBezTo>
                          <a:pt x="1" y="0"/>
                          <a:pt x="1" y="0"/>
                          <a:pt x="2" y="0"/>
                        </a:cubicBezTo>
                        <a:cubicBezTo>
                          <a:pt x="2" y="0"/>
                          <a:pt x="2" y="1"/>
                          <a:pt x="2" y="1"/>
                        </a:cubicBezTo>
                        <a:cubicBezTo>
                          <a:pt x="2" y="1"/>
                          <a:pt x="2" y="1"/>
                          <a:pt x="2" y="1"/>
                        </a:cubicBezTo>
                        <a:cubicBezTo>
                          <a:pt x="2" y="1"/>
                          <a:pt x="2" y="1"/>
                          <a:pt x="2" y="1"/>
                        </a:cubicBezTo>
                        <a:cubicBezTo>
                          <a:pt x="2" y="1"/>
                          <a:pt x="3" y="2"/>
                          <a:pt x="3" y="4"/>
                        </a:cubicBezTo>
                        <a:cubicBezTo>
                          <a:pt x="3" y="5"/>
                          <a:pt x="3" y="6"/>
                          <a:pt x="2" y="6"/>
                        </a:cubicBezTo>
                        <a:cubicBezTo>
                          <a:pt x="1" y="6"/>
                          <a:pt x="1" y="6"/>
                          <a:pt x="1" y="6"/>
                        </a:cubicBezTo>
                        <a:close/>
                        <a:moveTo>
                          <a:pt x="2" y="1"/>
                        </a:moveTo>
                        <a:cubicBezTo>
                          <a:pt x="2" y="1"/>
                          <a:pt x="1" y="1"/>
                          <a:pt x="1" y="1"/>
                        </a:cubicBezTo>
                        <a:cubicBezTo>
                          <a:pt x="1" y="2"/>
                          <a:pt x="1" y="3"/>
                          <a:pt x="1" y="4"/>
                        </a:cubicBezTo>
                        <a:cubicBezTo>
                          <a:pt x="1" y="5"/>
                          <a:pt x="1" y="6"/>
                          <a:pt x="1" y="6"/>
                        </a:cubicBezTo>
                        <a:cubicBezTo>
                          <a:pt x="2" y="6"/>
                          <a:pt x="2" y="6"/>
                          <a:pt x="2" y="6"/>
                        </a:cubicBezTo>
                        <a:cubicBezTo>
                          <a:pt x="2" y="6"/>
                          <a:pt x="2" y="5"/>
                          <a:pt x="2" y="4"/>
                        </a:cubicBezTo>
                        <a:cubicBezTo>
                          <a:pt x="2" y="2"/>
                          <a:pt x="2" y="1"/>
                          <a:pt x="2" y="1"/>
                        </a:cubicBezTo>
                        <a:cubicBezTo>
                          <a:pt x="2"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1" name="Freeform 6962">
                    <a:extLst>
                      <a:ext uri="{FF2B5EF4-FFF2-40B4-BE49-F238E27FC236}">
                        <a16:creationId xmlns:a16="http://schemas.microsoft.com/office/drawing/2014/main" id="{A34AE771-5DB4-41B8-A613-139C09665AE7}"/>
                      </a:ext>
                    </a:extLst>
                  </p:cNvPr>
                  <p:cNvSpPr/>
                  <p:nvPr/>
                </p:nvSpPr>
                <p:spPr bwMode="auto">
                  <a:xfrm>
                    <a:off x="4058" y="1842"/>
                    <a:ext cx="1" cy="3"/>
                  </a:xfrm>
                  <a:custGeom>
                    <a:avLst/>
                    <a:gdLst>
                      <a:gd name="T0" fmla="*/ 0 w 1"/>
                      <a:gd name="T1" fmla="*/ 1 h 3"/>
                      <a:gd name="T2" fmla="*/ 0 w 1"/>
                      <a:gd name="T3" fmla="*/ 2 h 3"/>
                      <a:gd name="T4" fmla="*/ 0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0" y="1"/>
                          <a:pt x="0" y="2"/>
                          <a:pt x="0" y="2"/>
                        </a:cubicBezTo>
                        <a:cubicBezTo>
                          <a:pt x="0" y="3"/>
                          <a:pt x="0" y="2"/>
                          <a:pt x="0" y="1"/>
                        </a:cubicBezTo>
                        <a:cubicBezTo>
                          <a:pt x="0" y="1"/>
                          <a:pt x="1"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2" name="Freeform 6963">
                    <a:extLst>
                      <a:ext uri="{FF2B5EF4-FFF2-40B4-BE49-F238E27FC236}">
                        <a16:creationId xmlns:a16="http://schemas.microsoft.com/office/drawing/2014/main" id="{7D95286F-523E-45E2-8B39-AE96D7F09DB8}"/>
                      </a:ext>
                    </a:extLst>
                  </p:cNvPr>
                  <p:cNvSpPr/>
                  <p:nvPr/>
                </p:nvSpPr>
                <p:spPr bwMode="auto">
                  <a:xfrm>
                    <a:off x="4089" y="1841"/>
                    <a:ext cx="2" cy="4"/>
                  </a:xfrm>
                  <a:custGeom>
                    <a:avLst/>
                    <a:gdLst>
                      <a:gd name="T0" fmla="*/ 0 w 2"/>
                      <a:gd name="T1" fmla="*/ 1 h 6"/>
                      <a:gd name="T2" fmla="*/ 2 w 2"/>
                      <a:gd name="T3" fmla="*/ 1 h 6"/>
                      <a:gd name="T4" fmla="*/ 1 w 2"/>
                      <a:gd name="T5" fmla="*/ 6 h 6"/>
                      <a:gd name="T6" fmla="*/ 0 w 2"/>
                      <a:gd name="T7" fmla="*/ 1 h 6"/>
                    </a:gdLst>
                    <a:ahLst/>
                    <a:cxnLst>
                      <a:cxn ang="0">
                        <a:pos x="T0" y="T1"/>
                      </a:cxn>
                      <a:cxn ang="0">
                        <a:pos x="T2" y="T3"/>
                      </a:cxn>
                      <a:cxn ang="0">
                        <a:pos x="T4" y="T5"/>
                      </a:cxn>
                      <a:cxn ang="0">
                        <a:pos x="T6" y="T7"/>
                      </a:cxn>
                    </a:cxnLst>
                    <a:rect l="0" t="0" r="r" b="b"/>
                    <a:pathLst>
                      <a:path w="2" h="6">
                        <a:moveTo>
                          <a:pt x="0" y="1"/>
                        </a:moveTo>
                        <a:cubicBezTo>
                          <a:pt x="0" y="1"/>
                          <a:pt x="1" y="0"/>
                          <a:pt x="2" y="1"/>
                        </a:cubicBezTo>
                        <a:cubicBezTo>
                          <a:pt x="2" y="3"/>
                          <a:pt x="2" y="6"/>
                          <a:pt x="1" y="6"/>
                        </a:cubicBezTo>
                        <a:cubicBezTo>
                          <a:pt x="0" y="6"/>
                          <a:pt x="0" y="1"/>
                          <a:pt x="0" y="1"/>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3" name="Freeform 6964">
                    <a:extLst>
                      <a:ext uri="{FF2B5EF4-FFF2-40B4-BE49-F238E27FC236}">
                        <a16:creationId xmlns:a16="http://schemas.microsoft.com/office/drawing/2014/main" id="{3594FACF-BA7A-49AB-ADED-FC7C4B89DBC0}"/>
                      </a:ext>
                    </a:extLst>
                  </p:cNvPr>
                  <p:cNvSpPr>
                    <a:spLocks noEditPoints="1"/>
                  </p:cNvSpPr>
                  <p:nvPr/>
                </p:nvSpPr>
                <p:spPr bwMode="auto">
                  <a:xfrm>
                    <a:off x="4089" y="1841"/>
                    <a:ext cx="2" cy="4"/>
                  </a:xfrm>
                  <a:custGeom>
                    <a:avLst/>
                    <a:gdLst>
                      <a:gd name="T0" fmla="*/ 1 w 2"/>
                      <a:gd name="T1" fmla="*/ 6 h 6"/>
                      <a:gd name="T2" fmla="*/ 0 w 2"/>
                      <a:gd name="T3" fmla="*/ 4 h 6"/>
                      <a:gd name="T4" fmla="*/ 0 w 2"/>
                      <a:gd name="T5" fmla="*/ 1 h 6"/>
                      <a:gd name="T6" fmla="*/ 0 w 2"/>
                      <a:gd name="T7" fmla="*/ 1 h 6"/>
                      <a:gd name="T8" fmla="*/ 0 w 2"/>
                      <a:gd name="T9" fmla="*/ 1 h 6"/>
                      <a:gd name="T10" fmla="*/ 1 w 2"/>
                      <a:gd name="T11" fmla="*/ 0 h 6"/>
                      <a:gd name="T12" fmla="*/ 2 w 2"/>
                      <a:gd name="T13" fmla="*/ 1 h 6"/>
                      <a:gd name="T14" fmla="*/ 2 w 2"/>
                      <a:gd name="T15" fmla="*/ 4 h 6"/>
                      <a:gd name="T16" fmla="*/ 1 w 2"/>
                      <a:gd name="T17" fmla="*/ 6 h 6"/>
                      <a:gd name="T18" fmla="*/ 0 w 2"/>
                      <a:gd name="T19" fmla="*/ 4 h 6"/>
                      <a:gd name="T20" fmla="*/ 1 w 2"/>
                      <a:gd name="T21" fmla="*/ 6 h 6"/>
                      <a:gd name="T22" fmla="*/ 1 w 2"/>
                      <a:gd name="T23" fmla="*/ 6 h 6"/>
                      <a:gd name="T24" fmla="*/ 2 w 2"/>
                      <a:gd name="T25" fmla="*/ 4 h 6"/>
                      <a:gd name="T26" fmla="*/ 1 w 2"/>
                      <a:gd name="T27" fmla="*/ 1 h 6"/>
                      <a:gd name="T28" fmla="*/ 1 w 2"/>
                      <a:gd name="T29" fmla="*/ 1 h 6"/>
                      <a:gd name="T30" fmla="*/ 1 w 2"/>
                      <a:gd name="T31" fmla="*/ 1 h 6"/>
                      <a:gd name="T32" fmla="*/ 0 w 2"/>
                      <a:gd name="T3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6">
                        <a:moveTo>
                          <a:pt x="1" y="6"/>
                        </a:moveTo>
                        <a:cubicBezTo>
                          <a:pt x="0" y="6"/>
                          <a:pt x="0" y="5"/>
                          <a:pt x="0" y="4"/>
                        </a:cubicBezTo>
                        <a:cubicBezTo>
                          <a:pt x="0" y="2"/>
                          <a:pt x="0" y="1"/>
                          <a:pt x="0" y="1"/>
                        </a:cubicBezTo>
                        <a:cubicBezTo>
                          <a:pt x="0" y="1"/>
                          <a:pt x="0" y="1"/>
                          <a:pt x="0" y="1"/>
                        </a:cubicBezTo>
                        <a:cubicBezTo>
                          <a:pt x="0" y="1"/>
                          <a:pt x="0" y="1"/>
                          <a:pt x="0" y="1"/>
                        </a:cubicBezTo>
                        <a:cubicBezTo>
                          <a:pt x="0" y="1"/>
                          <a:pt x="0" y="0"/>
                          <a:pt x="1" y="0"/>
                        </a:cubicBezTo>
                        <a:cubicBezTo>
                          <a:pt x="1" y="0"/>
                          <a:pt x="2" y="0"/>
                          <a:pt x="2" y="1"/>
                        </a:cubicBezTo>
                        <a:cubicBezTo>
                          <a:pt x="2" y="2"/>
                          <a:pt x="2" y="3"/>
                          <a:pt x="2" y="4"/>
                        </a:cubicBezTo>
                        <a:cubicBezTo>
                          <a:pt x="2" y="5"/>
                          <a:pt x="2" y="6"/>
                          <a:pt x="1" y="6"/>
                        </a:cubicBezTo>
                        <a:close/>
                        <a:moveTo>
                          <a:pt x="0" y="4"/>
                        </a:moveTo>
                        <a:cubicBezTo>
                          <a:pt x="0" y="5"/>
                          <a:pt x="1" y="6"/>
                          <a:pt x="1" y="6"/>
                        </a:cubicBezTo>
                        <a:cubicBezTo>
                          <a:pt x="1" y="6"/>
                          <a:pt x="1" y="6"/>
                          <a:pt x="1" y="6"/>
                        </a:cubicBezTo>
                        <a:cubicBezTo>
                          <a:pt x="2" y="6"/>
                          <a:pt x="2" y="5"/>
                          <a:pt x="2" y="4"/>
                        </a:cubicBezTo>
                        <a:cubicBezTo>
                          <a:pt x="2" y="3"/>
                          <a:pt x="2" y="2"/>
                          <a:pt x="1" y="1"/>
                        </a:cubicBezTo>
                        <a:cubicBezTo>
                          <a:pt x="1" y="1"/>
                          <a:pt x="1" y="1"/>
                          <a:pt x="1" y="1"/>
                        </a:cubicBezTo>
                        <a:cubicBezTo>
                          <a:pt x="1" y="1"/>
                          <a:pt x="1" y="1"/>
                          <a:pt x="1" y="1"/>
                        </a:cubicBezTo>
                        <a:cubicBezTo>
                          <a:pt x="1" y="1"/>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4" name="Freeform 6965">
                    <a:extLst>
                      <a:ext uri="{FF2B5EF4-FFF2-40B4-BE49-F238E27FC236}">
                        <a16:creationId xmlns:a16="http://schemas.microsoft.com/office/drawing/2014/main" id="{C8FAC1E9-6BA3-4BF4-A093-ABEF2FFC3ED9}"/>
                      </a:ext>
                    </a:extLst>
                  </p:cNvPr>
                  <p:cNvSpPr/>
                  <p:nvPr/>
                </p:nvSpPr>
                <p:spPr bwMode="auto">
                  <a:xfrm>
                    <a:off x="4090" y="1842"/>
                    <a:ext cx="1" cy="3"/>
                  </a:xfrm>
                  <a:custGeom>
                    <a:avLst/>
                    <a:gdLst>
                      <a:gd name="T0" fmla="*/ 0 w 1"/>
                      <a:gd name="T1" fmla="*/ 1 h 3"/>
                      <a:gd name="T2" fmla="*/ 1 w 1"/>
                      <a:gd name="T3" fmla="*/ 2 h 3"/>
                      <a:gd name="T4" fmla="*/ 0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0" y="1"/>
                          <a:pt x="1" y="2"/>
                          <a:pt x="1" y="2"/>
                        </a:cubicBezTo>
                        <a:cubicBezTo>
                          <a:pt x="0" y="3"/>
                          <a:pt x="0" y="2"/>
                          <a:pt x="0" y="1"/>
                        </a:cubicBezTo>
                        <a:cubicBezTo>
                          <a:pt x="0" y="1"/>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5" name="Freeform 6966">
                    <a:extLst>
                      <a:ext uri="{FF2B5EF4-FFF2-40B4-BE49-F238E27FC236}">
                        <a16:creationId xmlns:a16="http://schemas.microsoft.com/office/drawing/2014/main" id="{ED5A9574-79A5-4872-9FE1-B6BF294EADC7}"/>
                      </a:ext>
                    </a:extLst>
                  </p:cNvPr>
                  <p:cNvSpPr/>
                  <p:nvPr/>
                </p:nvSpPr>
                <p:spPr bwMode="auto">
                  <a:xfrm>
                    <a:off x="4059" y="1840"/>
                    <a:ext cx="2" cy="6"/>
                  </a:xfrm>
                  <a:custGeom>
                    <a:avLst/>
                    <a:gdLst>
                      <a:gd name="T0" fmla="*/ 2 w 3"/>
                      <a:gd name="T1" fmla="*/ 2 h 8"/>
                      <a:gd name="T2" fmla="*/ 1 w 3"/>
                      <a:gd name="T3" fmla="*/ 2 h 8"/>
                      <a:gd name="T4" fmla="*/ 1 w 3"/>
                      <a:gd name="T5" fmla="*/ 8 h 8"/>
                      <a:gd name="T6" fmla="*/ 2 w 3"/>
                      <a:gd name="T7" fmla="*/ 2 h 8"/>
                    </a:gdLst>
                    <a:ahLst/>
                    <a:cxnLst>
                      <a:cxn ang="0">
                        <a:pos x="T0" y="T1"/>
                      </a:cxn>
                      <a:cxn ang="0">
                        <a:pos x="T2" y="T3"/>
                      </a:cxn>
                      <a:cxn ang="0">
                        <a:pos x="T4" y="T5"/>
                      </a:cxn>
                      <a:cxn ang="0">
                        <a:pos x="T6" y="T7"/>
                      </a:cxn>
                    </a:cxnLst>
                    <a:rect l="0" t="0" r="r" b="b"/>
                    <a:pathLst>
                      <a:path w="3" h="8">
                        <a:moveTo>
                          <a:pt x="2" y="2"/>
                        </a:moveTo>
                        <a:cubicBezTo>
                          <a:pt x="2" y="2"/>
                          <a:pt x="1" y="0"/>
                          <a:pt x="1" y="2"/>
                        </a:cubicBezTo>
                        <a:cubicBezTo>
                          <a:pt x="0" y="4"/>
                          <a:pt x="0" y="8"/>
                          <a:pt x="1" y="8"/>
                        </a:cubicBezTo>
                        <a:cubicBezTo>
                          <a:pt x="3" y="7"/>
                          <a:pt x="2" y="2"/>
                          <a:pt x="2"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6" name="Freeform 6967">
                    <a:extLst>
                      <a:ext uri="{FF2B5EF4-FFF2-40B4-BE49-F238E27FC236}">
                        <a16:creationId xmlns:a16="http://schemas.microsoft.com/office/drawing/2014/main" id="{1099DD9B-E878-42BC-A7BE-5493F35A00F2}"/>
                      </a:ext>
                    </a:extLst>
                  </p:cNvPr>
                  <p:cNvSpPr>
                    <a:spLocks noEditPoints="1"/>
                  </p:cNvSpPr>
                  <p:nvPr/>
                </p:nvSpPr>
                <p:spPr bwMode="auto">
                  <a:xfrm>
                    <a:off x="4059" y="1841"/>
                    <a:ext cx="2" cy="5"/>
                  </a:xfrm>
                  <a:custGeom>
                    <a:avLst/>
                    <a:gdLst>
                      <a:gd name="T0" fmla="*/ 0 w 3"/>
                      <a:gd name="T1" fmla="*/ 5 h 7"/>
                      <a:gd name="T2" fmla="*/ 0 w 3"/>
                      <a:gd name="T3" fmla="*/ 1 h 7"/>
                      <a:gd name="T4" fmla="*/ 1 w 3"/>
                      <a:gd name="T5" fmla="*/ 0 h 7"/>
                      <a:gd name="T6" fmla="*/ 2 w 3"/>
                      <a:gd name="T7" fmla="*/ 1 h 7"/>
                      <a:gd name="T8" fmla="*/ 2 w 3"/>
                      <a:gd name="T9" fmla="*/ 1 h 7"/>
                      <a:gd name="T10" fmla="*/ 2 w 3"/>
                      <a:gd name="T11" fmla="*/ 1 h 7"/>
                      <a:gd name="T12" fmla="*/ 3 w 3"/>
                      <a:gd name="T13" fmla="*/ 4 h 7"/>
                      <a:gd name="T14" fmla="*/ 1 w 3"/>
                      <a:gd name="T15" fmla="*/ 7 h 7"/>
                      <a:gd name="T16" fmla="*/ 1 w 3"/>
                      <a:gd name="T17" fmla="*/ 7 h 7"/>
                      <a:gd name="T18" fmla="*/ 0 w 3"/>
                      <a:gd name="T19" fmla="*/ 5 h 7"/>
                      <a:gd name="T20" fmla="*/ 1 w 3"/>
                      <a:gd name="T21" fmla="*/ 1 h 7"/>
                      <a:gd name="T22" fmla="*/ 1 w 3"/>
                      <a:gd name="T23" fmla="*/ 1 h 7"/>
                      <a:gd name="T24" fmla="*/ 1 w 3"/>
                      <a:gd name="T25" fmla="*/ 5 h 7"/>
                      <a:gd name="T26" fmla="*/ 1 w 3"/>
                      <a:gd name="T27" fmla="*/ 6 h 7"/>
                      <a:gd name="T28" fmla="*/ 1 w 3"/>
                      <a:gd name="T29" fmla="*/ 7 h 7"/>
                      <a:gd name="T30" fmla="*/ 1 w 3"/>
                      <a:gd name="T31" fmla="*/ 7 h 7"/>
                      <a:gd name="T32" fmla="*/ 2 w 3"/>
                      <a:gd name="T33" fmla="*/ 4 h 7"/>
                      <a:gd name="T34" fmla="*/ 2 w 3"/>
                      <a:gd name="T35" fmla="*/ 1 h 7"/>
                      <a:gd name="T36" fmla="*/ 2 w 3"/>
                      <a:gd name="T37" fmla="*/ 1 h 7"/>
                      <a:gd name="T38" fmla="*/ 1 w 3"/>
                      <a:gd name="T3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7">
                        <a:moveTo>
                          <a:pt x="0" y="5"/>
                        </a:moveTo>
                        <a:cubicBezTo>
                          <a:pt x="0" y="3"/>
                          <a:pt x="0" y="2"/>
                          <a:pt x="0" y="1"/>
                        </a:cubicBezTo>
                        <a:cubicBezTo>
                          <a:pt x="1" y="0"/>
                          <a:pt x="1" y="0"/>
                          <a:pt x="1" y="0"/>
                        </a:cubicBezTo>
                        <a:cubicBezTo>
                          <a:pt x="2" y="0"/>
                          <a:pt x="2" y="1"/>
                          <a:pt x="2" y="1"/>
                        </a:cubicBezTo>
                        <a:cubicBezTo>
                          <a:pt x="2" y="1"/>
                          <a:pt x="2" y="1"/>
                          <a:pt x="2" y="1"/>
                        </a:cubicBezTo>
                        <a:cubicBezTo>
                          <a:pt x="2" y="1"/>
                          <a:pt x="2" y="1"/>
                          <a:pt x="2" y="1"/>
                        </a:cubicBezTo>
                        <a:cubicBezTo>
                          <a:pt x="2" y="1"/>
                          <a:pt x="3" y="3"/>
                          <a:pt x="3" y="4"/>
                        </a:cubicBezTo>
                        <a:cubicBezTo>
                          <a:pt x="3" y="6"/>
                          <a:pt x="2" y="7"/>
                          <a:pt x="1" y="7"/>
                        </a:cubicBezTo>
                        <a:cubicBezTo>
                          <a:pt x="1" y="7"/>
                          <a:pt x="1" y="7"/>
                          <a:pt x="1" y="7"/>
                        </a:cubicBezTo>
                        <a:cubicBezTo>
                          <a:pt x="0" y="7"/>
                          <a:pt x="0" y="6"/>
                          <a:pt x="0" y="5"/>
                        </a:cubicBezTo>
                        <a:close/>
                        <a:moveTo>
                          <a:pt x="1" y="1"/>
                        </a:moveTo>
                        <a:cubicBezTo>
                          <a:pt x="1" y="1"/>
                          <a:pt x="1" y="1"/>
                          <a:pt x="1" y="1"/>
                        </a:cubicBezTo>
                        <a:cubicBezTo>
                          <a:pt x="1" y="2"/>
                          <a:pt x="1" y="3"/>
                          <a:pt x="1" y="5"/>
                        </a:cubicBezTo>
                        <a:cubicBezTo>
                          <a:pt x="1" y="5"/>
                          <a:pt x="1" y="6"/>
                          <a:pt x="1" y="6"/>
                        </a:cubicBezTo>
                        <a:cubicBezTo>
                          <a:pt x="1" y="7"/>
                          <a:pt x="1" y="7"/>
                          <a:pt x="1" y="7"/>
                        </a:cubicBezTo>
                        <a:cubicBezTo>
                          <a:pt x="1" y="7"/>
                          <a:pt x="1" y="7"/>
                          <a:pt x="1" y="7"/>
                        </a:cubicBezTo>
                        <a:cubicBezTo>
                          <a:pt x="2" y="7"/>
                          <a:pt x="2" y="5"/>
                          <a:pt x="2" y="4"/>
                        </a:cubicBezTo>
                        <a:cubicBezTo>
                          <a:pt x="2" y="3"/>
                          <a:pt x="2" y="1"/>
                          <a:pt x="2" y="1"/>
                        </a:cubicBezTo>
                        <a:cubicBezTo>
                          <a:pt x="2" y="1"/>
                          <a:pt x="2" y="1"/>
                          <a:pt x="2" y="1"/>
                        </a:cubicBezTo>
                        <a:lnTo>
                          <a:pt x="1"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7" name="Freeform 6968">
                    <a:extLst>
                      <a:ext uri="{FF2B5EF4-FFF2-40B4-BE49-F238E27FC236}">
                        <a16:creationId xmlns:a16="http://schemas.microsoft.com/office/drawing/2014/main" id="{CC73F5C3-000F-486D-B9F9-3F9FCF4E0E0E}"/>
                      </a:ext>
                    </a:extLst>
                  </p:cNvPr>
                  <p:cNvSpPr/>
                  <p:nvPr/>
                </p:nvSpPr>
                <p:spPr bwMode="auto">
                  <a:xfrm>
                    <a:off x="4059" y="1842"/>
                    <a:ext cx="1" cy="3"/>
                  </a:xfrm>
                  <a:custGeom>
                    <a:avLst/>
                    <a:gdLst>
                      <a:gd name="T0" fmla="*/ 1 w 2"/>
                      <a:gd name="T1" fmla="*/ 1 h 4"/>
                      <a:gd name="T2" fmla="*/ 1 w 2"/>
                      <a:gd name="T3" fmla="*/ 3 h 4"/>
                      <a:gd name="T4" fmla="*/ 1 w 2"/>
                      <a:gd name="T5" fmla="*/ 2 h 4"/>
                      <a:gd name="T6" fmla="*/ 1 w 2"/>
                      <a:gd name="T7" fmla="*/ 1 h 4"/>
                    </a:gdLst>
                    <a:ahLst/>
                    <a:cxnLst>
                      <a:cxn ang="0">
                        <a:pos x="T0" y="T1"/>
                      </a:cxn>
                      <a:cxn ang="0">
                        <a:pos x="T2" y="T3"/>
                      </a:cxn>
                      <a:cxn ang="0">
                        <a:pos x="T4" y="T5"/>
                      </a:cxn>
                      <a:cxn ang="0">
                        <a:pos x="T6" y="T7"/>
                      </a:cxn>
                    </a:cxnLst>
                    <a:rect l="0" t="0" r="r" b="b"/>
                    <a:pathLst>
                      <a:path w="2" h="4">
                        <a:moveTo>
                          <a:pt x="1" y="1"/>
                        </a:moveTo>
                        <a:cubicBezTo>
                          <a:pt x="1" y="1"/>
                          <a:pt x="0" y="3"/>
                          <a:pt x="1" y="3"/>
                        </a:cubicBezTo>
                        <a:cubicBezTo>
                          <a:pt x="2" y="4"/>
                          <a:pt x="1" y="2"/>
                          <a:pt x="1" y="2"/>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8" name="Freeform 6969">
                    <a:extLst>
                      <a:ext uri="{FF2B5EF4-FFF2-40B4-BE49-F238E27FC236}">
                        <a16:creationId xmlns:a16="http://schemas.microsoft.com/office/drawing/2014/main" id="{8BC32916-3E24-4B8E-B30A-059BF1EF3A62}"/>
                      </a:ext>
                    </a:extLst>
                  </p:cNvPr>
                  <p:cNvSpPr/>
                  <p:nvPr/>
                </p:nvSpPr>
                <p:spPr bwMode="auto">
                  <a:xfrm>
                    <a:off x="4088" y="1840"/>
                    <a:ext cx="2" cy="6"/>
                  </a:xfrm>
                  <a:custGeom>
                    <a:avLst/>
                    <a:gdLst>
                      <a:gd name="T0" fmla="*/ 1 w 3"/>
                      <a:gd name="T1" fmla="*/ 2 h 8"/>
                      <a:gd name="T2" fmla="*/ 2 w 3"/>
                      <a:gd name="T3" fmla="*/ 2 h 8"/>
                      <a:gd name="T4" fmla="*/ 1 w 3"/>
                      <a:gd name="T5" fmla="*/ 8 h 8"/>
                      <a:gd name="T6" fmla="*/ 1 w 3"/>
                      <a:gd name="T7" fmla="*/ 2 h 8"/>
                    </a:gdLst>
                    <a:ahLst/>
                    <a:cxnLst>
                      <a:cxn ang="0">
                        <a:pos x="T0" y="T1"/>
                      </a:cxn>
                      <a:cxn ang="0">
                        <a:pos x="T2" y="T3"/>
                      </a:cxn>
                      <a:cxn ang="0">
                        <a:pos x="T4" y="T5"/>
                      </a:cxn>
                      <a:cxn ang="0">
                        <a:pos x="T6" y="T7"/>
                      </a:cxn>
                    </a:cxnLst>
                    <a:rect l="0" t="0" r="r" b="b"/>
                    <a:pathLst>
                      <a:path w="3" h="8">
                        <a:moveTo>
                          <a:pt x="1" y="2"/>
                        </a:moveTo>
                        <a:cubicBezTo>
                          <a:pt x="1" y="2"/>
                          <a:pt x="1" y="0"/>
                          <a:pt x="2" y="2"/>
                        </a:cubicBezTo>
                        <a:cubicBezTo>
                          <a:pt x="3" y="4"/>
                          <a:pt x="3" y="8"/>
                          <a:pt x="1" y="8"/>
                        </a:cubicBezTo>
                        <a:cubicBezTo>
                          <a:pt x="0" y="8"/>
                          <a:pt x="1" y="2"/>
                          <a:pt x="1"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9" name="Freeform 6970">
                    <a:extLst>
                      <a:ext uri="{FF2B5EF4-FFF2-40B4-BE49-F238E27FC236}">
                        <a16:creationId xmlns:a16="http://schemas.microsoft.com/office/drawing/2014/main" id="{C263ACB7-0C3E-4BD4-B971-B65C52595E4E}"/>
                      </a:ext>
                    </a:extLst>
                  </p:cNvPr>
                  <p:cNvSpPr>
                    <a:spLocks noEditPoints="1"/>
                  </p:cNvSpPr>
                  <p:nvPr/>
                </p:nvSpPr>
                <p:spPr bwMode="auto">
                  <a:xfrm>
                    <a:off x="4088" y="1841"/>
                    <a:ext cx="2" cy="5"/>
                  </a:xfrm>
                  <a:custGeom>
                    <a:avLst/>
                    <a:gdLst>
                      <a:gd name="T0" fmla="*/ 1 w 3"/>
                      <a:gd name="T1" fmla="*/ 7 h 7"/>
                      <a:gd name="T2" fmla="*/ 0 w 3"/>
                      <a:gd name="T3" fmla="*/ 4 h 7"/>
                      <a:gd name="T4" fmla="*/ 0 w 3"/>
                      <a:gd name="T5" fmla="*/ 1 h 7"/>
                      <a:gd name="T6" fmla="*/ 1 w 3"/>
                      <a:gd name="T7" fmla="*/ 1 h 7"/>
                      <a:gd name="T8" fmla="*/ 0 w 3"/>
                      <a:gd name="T9" fmla="*/ 1 h 7"/>
                      <a:gd name="T10" fmla="*/ 1 w 3"/>
                      <a:gd name="T11" fmla="*/ 0 h 7"/>
                      <a:gd name="T12" fmla="*/ 2 w 3"/>
                      <a:gd name="T13" fmla="*/ 1 h 7"/>
                      <a:gd name="T14" fmla="*/ 3 w 3"/>
                      <a:gd name="T15" fmla="*/ 5 h 7"/>
                      <a:gd name="T16" fmla="*/ 1 w 3"/>
                      <a:gd name="T17" fmla="*/ 7 h 7"/>
                      <a:gd name="T18" fmla="*/ 1 w 3"/>
                      <a:gd name="T19" fmla="*/ 1 h 7"/>
                      <a:gd name="T20" fmla="*/ 1 w 3"/>
                      <a:gd name="T21" fmla="*/ 4 h 7"/>
                      <a:gd name="T22" fmla="*/ 1 w 3"/>
                      <a:gd name="T23" fmla="*/ 7 h 7"/>
                      <a:gd name="T24" fmla="*/ 1 w 3"/>
                      <a:gd name="T25" fmla="*/ 7 h 7"/>
                      <a:gd name="T26" fmla="*/ 2 w 3"/>
                      <a:gd name="T27" fmla="*/ 6 h 7"/>
                      <a:gd name="T28" fmla="*/ 2 w 3"/>
                      <a:gd name="T29" fmla="*/ 5 h 7"/>
                      <a:gd name="T30" fmla="*/ 2 w 3"/>
                      <a:gd name="T31" fmla="*/ 2 h 7"/>
                      <a:gd name="T32" fmla="*/ 1 w 3"/>
                      <a:gd name="T33" fmla="*/ 1 h 7"/>
                      <a:gd name="T34" fmla="*/ 1 w 3"/>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7">
                        <a:moveTo>
                          <a:pt x="1" y="7"/>
                        </a:moveTo>
                        <a:cubicBezTo>
                          <a:pt x="0" y="7"/>
                          <a:pt x="0" y="6"/>
                          <a:pt x="0" y="4"/>
                        </a:cubicBezTo>
                        <a:cubicBezTo>
                          <a:pt x="0" y="3"/>
                          <a:pt x="0" y="1"/>
                          <a:pt x="0" y="1"/>
                        </a:cubicBezTo>
                        <a:cubicBezTo>
                          <a:pt x="1" y="1"/>
                          <a:pt x="1" y="1"/>
                          <a:pt x="1" y="1"/>
                        </a:cubicBezTo>
                        <a:cubicBezTo>
                          <a:pt x="0" y="1"/>
                          <a:pt x="0" y="1"/>
                          <a:pt x="0" y="1"/>
                        </a:cubicBezTo>
                        <a:cubicBezTo>
                          <a:pt x="0" y="1"/>
                          <a:pt x="0" y="0"/>
                          <a:pt x="1" y="0"/>
                        </a:cubicBezTo>
                        <a:cubicBezTo>
                          <a:pt x="2" y="0"/>
                          <a:pt x="2" y="1"/>
                          <a:pt x="2" y="1"/>
                        </a:cubicBezTo>
                        <a:cubicBezTo>
                          <a:pt x="2" y="2"/>
                          <a:pt x="3" y="4"/>
                          <a:pt x="3" y="5"/>
                        </a:cubicBezTo>
                        <a:cubicBezTo>
                          <a:pt x="3" y="6"/>
                          <a:pt x="2" y="7"/>
                          <a:pt x="1" y="7"/>
                        </a:cubicBezTo>
                        <a:close/>
                        <a:moveTo>
                          <a:pt x="1" y="1"/>
                        </a:moveTo>
                        <a:cubicBezTo>
                          <a:pt x="1" y="1"/>
                          <a:pt x="1" y="3"/>
                          <a:pt x="1" y="4"/>
                        </a:cubicBezTo>
                        <a:cubicBezTo>
                          <a:pt x="1" y="6"/>
                          <a:pt x="1" y="7"/>
                          <a:pt x="1" y="7"/>
                        </a:cubicBezTo>
                        <a:cubicBezTo>
                          <a:pt x="1" y="7"/>
                          <a:pt x="1" y="7"/>
                          <a:pt x="1" y="7"/>
                        </a:cubicBezTo>
                        <a:cubicBezTo>
                          <a:pt x="2" y="7"/>
                          <a:pt x="2" y="7"/>
                          <a:pt x="2" y="6"/>
                        </a:cubicBezTo>
                        <a:cubicBezTo>
                          <a:pt x="2" y="6"/>
                          <a:pt x="2" y="5"/>
                          <a:pt x="2" y="5"/>
                        </a:cubicBezTo>
                        <a:cubicBezTo>
                          <a:pt x="2" y="4"/>
                          <a:pt x="2" y="2"/>
                          <a:pt x="2" y="2"/>
                        </a:cubicBezTo>
                        <a:cubicBezTo>
                          <a:pt x="1" y="1"/>
                          <a:pt x="1" y="1"/>
                          <a:pt x="1" y="1"/>
                        </a:cubicBezTo>
                        <a:cubicBezTo>
                          <a:pt x="1" y="1"/>
                          <a:pt x="1" y="1"/>
                          <a:pt x="1"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0" name="Freeform 6971">
                    <a:extLst>
                      <a:ext uri="{FF2B5EF4-FFF2-40B4-BE49-F238E27FC236}">
                        <a16:creationId xmlns:a16="http://schemas.microsoft.com/office/drawing/2014/main" id="{9B6F73C1-06D2-400C-8247-C9A9B1D7B0C2}"/>
                      </a:ext>
                    </a:extLst>
                  </p:cNvPr>
                  <p:cNvSpPr/>
                  <p:nvPr/>
                </p:nvSpPr>
                <p:spPr bwMode="auto">
                  <a:xfrm flipH="1">
                    <a:off x="4089" y="1842"/>
                    <a:ext cx="0" cy="3"/>
                  </a:xfrm>
                  <a:custGeom>
                    <a:avLst/>
                    <a:gdLst>
                      <a:gd name="T0" fmla="*/ 1 w 1"/>
                      <a:gd name="T1" fmla="*/ 1 h 4"/>
                      <a:gd name="T2" fmla="*/ 1 w 1"/>
                      <a:gd name="T3" fmla="*/ 3 h 4"/>
                      <a:gd name="T4" fmla="*/ 1 w 1"/>
                      <a:gd name="T5" fmla="*/ 2 h 4"/>
                      <a:gd name="T6" fmla="*/ 1 w 1"/>
                      <a:gd name="T7" fmla="*/ 1 h 4"/>
                    </a:gdLst>
                    <a:ahLst/>
                    <a:cxnLst>
                      <a:cxn ang="0">
                        <a:pos x="T0" y="T1"/>
                      </a:cxn>
                      <a:cxn ang="0">
                        <a:pos x="T2" y="T3"/>
                      </a:cxn>
                      <a:cxn ang="0">
                        <a:pos x="T4" y="T5"/>
                      </a:cxn>
                      <a:cxn ang="0">
                        <a:pos x="T6" y="T7"/>
                      </a:cxn>
                    </a:cxnLst>
                    <a:rect l="0" t="0" r="r" b="b"/>
                    <a:pathLst>
                      <a:path w="1" h="4">
                        <a:moveTo>
                          <a:pt x="1" y="1"/>
                        </a:moveTo>
                        <a:cubicBezTo>
                          <a:pt x="1" y="1"/>
                          <a:pt x="1" y="3"/>
                          <a:pt x="1" y="3"/>
                        </a:cubicBezTo>
                        <a:cubicBezTo>
                          <a:pt x="0" y="4"/>
                          <a:pt x="1" y="2"/>
                          <a:pt x="1" y="2"/>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1" name="Freeform 6972">
                    <a:extLst>
                      <a:ext uri="{FF2B5EF4-FFF2-40B4-BE49-F238E27FC236}">
                        <a16:creationId xmlns:a16="http://schemas.microsoft.com/office/drawing/2014/main" id="{3C9EAEC7-019D-4DD4-B726-3EA7E58F377F}"/>
                      </a:ext>
                    </a:extLst>
                  </p:cNvPr>
                  <p:cNvSpPr/>
                  <p:nvPr/>
                </p:nvSpPr>
                <p:spPr bwMode="auto">
                  <a:xfrm>
                    <a:off x="4059" y="1840"/>
                    <a:ext cx="3" cy="7"/>
                  </a:xfrm>
                  <a:custGeom>
                    <a:avLst/>
                    <a:gdLst>
                      <a:gd name="T0" fmla="*/ 3 w 4"/>
                      <a:gd name="T1" fmla="*/ 3 h 9"/>
                      <a:gd name="T2" fmla="*/ 2 w 4"/>
                      <a:gd name="T3" fmla="*/ 2 h 9"/>
                      <a:gd name="T4" fmla="*/ 2 w 4"/>
                      <a:gd name="T5" fmla="*/ 9 h 9"/>
                      <a:gd name="T6" fmla="*/ 3 w 4"/>
                      <a:gd name="T7" fmla="*/ 3 h 9"/>
                    </a:gdLst>
                    <a:ahLst/>
                    <a:cxnLst>
                      <a:cxn ang="0">
                        <a:pos x="T0" y="T1"/>
                      </a:cxn>
                      <a:cxn ang="0">
                        <a:pos x="T2" y="T3"/>
                      </a:cxn>
                      <a:cxn ang="0">
                        <a:pos x="T4" y="T5"/>
                      </a:cxn>
                      <a:cxn ang="0">
                        <a:pos x="T6" y="T7"/>
                      </a:cxn>
                    </a:cxnLst>
                    <a:rect l="0" t="0" r="r" b="b"/>
                    <a:pathLst>
                      <a:path w="4" h="9">
                        <a:moveTo>
                          <a:pt x="3" y="3"/>
                        </a:moveTo>
                        <a:cubicBezTo>
                          <a:pt x="3" y="3"/>
                          <a:pt x="2" y="0"/>
                          <a:pt x="2" y="2"/>
                        </a:cubicBezTo>
                        <a:cubicBezTo>
                          <a:pt x="1" y="3"/>
                          <a:pt x="0" y="9"/>
                          <a:pt x="2" y="9"/>
                        </a:cubicBezTo>
                        <a:cubicBezTo>
                          <a:pt x="4" y="8"/>
                          <a:pt x="3" y="3"/>
                          <a:pt x="3"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2" name="Freeform 6973">
                    <a:extLst>
                      <a:ext uri="{FF2B5EF4-FFF2-40B4-BE49-F238E27FC236}">
                        <a16:creationId xmlns:a16="http://schemas.microsoft.com/office/drawing/2014/main" id="{E24A6FBB-1563-47C2-B361-BF62EA6EC75D}"/>
                      </a:ext>
                    </a:extLst>
                  </p:cNvPr>
                  <p:cNvSpPr>
                    <a:spLocks noEditPoints="1"/>
                  </p:cNvSpPr>
                  <p:nvPr/>
                </p:nvSpPr>
                <p:spPr bwMode="auto">
                  <a:xfrm>
                    <a:off x="4060" y="1841"/>
                    <a:ext cx="2" cy="6"/>
                  </a:xfrm>
                  <a:custGeom>
                    <a:avLst/>
                    <a:gdLst>
                      <a:gd name="T0" fmla="*/ 0 w 3"/>
                      <a:gd name="T1" fmla="*/ 5 h 8"/>
                      <a:gd name="T2" fmla="*/ 1 w 3"/>
                      <a:gd name="T3" fmla="*/ 1 h 8"/>
                      <a:gd name="T4" fmla="*/ 1 w 3"/>
                      <a:gd name="T5" fmla="*/ 0 h 8"/>
                      <a:gd name="T6" fmla="*/ 3 w 3"/>
                      <a:gd name="T7" fmla="*/ 2 h 8"/>
                      <a:gd name="T8" fmla="*/ 2 w 3"/>
                      <a:gd name="T9" fmla="*/ 2 h 8"/>
                      <a:gd name="T10" fmla="*/ 3 w 3"/>
                      <a:gd name="T11" fmla="*/ 2 h 8"/>
                      <a:gd name="T12" fmla="*/ 3 w 3"/>
                      <a:gd name="T13" fmla="*/ 4 h 8"/>
                      <a:gd name="T14" fmla="*/ 1 w 3"/>
                      <a:gd name="T15" fmla="*/ 8 h 8"/>
                      <a:gd name="T16" fmla="*/ 1 w 3"/>
                      <a:gd name="T17" fmla="*/ 8 h 8"/>
                      <a:gd name="T18" fmla="*/ 0 w 3"/>
                      <a:gd name="T19" fmla="*/ 5 h 8"/>
                      <a:gd name="T20" fmla="*/ 1 w 3"/>
                      <a:gd name="T21" fmla="*/ 0 h 8"/>
                      <a:gd name="T22" fmla="*/ 1 w 3"/>
                      <a:gd name="T23" fmla="*/ 0 h 8"/>
                      <a:gd name="T24" fmla="*/ 1 w 3"/>
                      <a:gd name="T25" fmla="*/ 1 h 8"/>
                      <a:gd name="T26" fmla="*/ 0 w 3"/>
                      <a:gd name="T27" fmla="*/ 5 h 8"/>
                      <a:gd name="T28" fmla="*/ 1 w 3"/>
                      <a:gd name="T29" fmla="*/ 7 h 8"/>
                      <a:gd name="T30" fmla="*/ 1 w 3"/>
                      <a:gd name="T31" fmla="*/ 7 h 8"/>
                      <a:gd name="T32" fmla="*/ 2 w 3"/>
                      <a:gd name="T33" fmla="*/ 4 h 8"/>
                      <a:gd name="T34" fmla="*/ 2 w 3"/>
                      <a:gd name="T35" fmla="*/ 2 h 8"/>
                      <a:gd name="T36" fmla="*/ 2 w 3"/>
                      <a:gd name="T37" fmla="*/ 1 h 8"/>
                      <a:gd name="T38" fmla="*/ 1 w 3"/>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8">
                        <a:moveTo>
                          <a:pt x="0" y="5"/>
                        </a:moveTo>
                        <a:cubicBezTo>
                          <a:pt x="0" y="4"/>
                          <a:pt x="0" y="1"/>
                          <a:pt x="1" y="1"/>
                        </a:cubicBezTo>
                        <a:cubicBezTo>
                          <a:pt x="1" y="0"/>
                          <a:pt x="1" y="0"/>
                          <a:pt x="1" y="0"/>
                        </a:cubicBezTo>
                        <a:cubicBezTo>
                          <a:pt x="2" y="0"/>
                          <a:pt x="3" y="1"/>
                          <a:pt x="3" y="2"/>
                        </a:cubicBezTo>
                        <a:cubicBezTo>
                          <a:pt x="2" y="2"/>
                          <a:pt x="2" y="2"/>
                          <a:pt x="2" y="2"/>
                        </a:cubicBezTo>
                        <a:cubicBezTo>
                          <a:pt x="3" y="2"/>
                          <a:pt x="3" y="2"/>
                          <a:pt x="3" y="2"/>
                        </a:cubicBezTo>
                        <a:cubicBezTo>
                          <a:pt x="3" y="2"/>
                          <a:pt x="3" y="3"/>
                          <a:pt x="3" y="4"/>
                        </a:cubicBezTo>
                        <a:cubicBezTo>
                          <a:pt x="3" y="6"/>
                          <a:pt x="3" y="8"/>
                          <a:pt x="1" y="8"/>
                        </a:cubicBezTo>
                        <a:cubicBezTo>
                          <a:pt x="1" y="8"/>
                          <a:pt x="1" y="8"/>
                          <a:pt x="1" y="8"/>
                        </a:cubicBezTo>
                        <a:cubicBezTo>
                          <a:pt x="0" y="8"/>
                          <a:pt x="0" y="7"/>
                          <a:pt x="0" y="5"/>
                        </a:cubicBezTo>
                        <a:close/>
                        <a:moveTo>
                          <a:pt x="1" y="0"/>
                        </a:moveTo>
                        <a:cubicBezTo>
                          <a:pt x="1" y="0"/>
                          <a:pt x="1" y="0"/>
                          <a:pt x="1" y="0"/>
                        </a:cubicBezTo>
                        <a:cubicBezTo>
                          <a:pt x="1" y="1"/>
                          <a:pt x="1" y="1"/>
                          <a:pt x="1" y="1"/>
                        </a:cubicBezTo>
                        <a:cubicBezTo>
                          <a:pt x="1" y="2"/>
                          <a:pt x="0" y="4"/>
                          <a:pt x="0" y="5"/>
                        </a:cubicBezTo>
                        <a:cubicBezTo>
                          <a:pt x="0" y="7"/>
                          <a:pt x="1" y="7"/>
                          <a:pt x="1" y="7"/>
                        </a:cubicBezTo>
                        <a:cubicBezTo>
                          <a:pt x="1" y="7"/>
                          <a:pt x="1" y="7"/>
                          <a:pt x="1" y="7"/>
                        </a:cubicBezTo>
                        <a:cubicBezTo>
                          <a:pt x="2" y="7"/>
                          <a:pt x="2" y="6"/>
                          <a:pt x="2" y="4"/>
                        </a:cubicBezTo>
                        <a:cubicBezTo>
                          <a:pt x="2" y="3"/>
                          <a:pt x="2" y="2"/>
                          <a:pt x="2" y="2"/>
                        </a:cubicBezTo>
                        <a:cubicBezTo>
                          <a:pt x="2" y="1"/>
                          <a:pt x="2" y="1"/>
                          <a:pt x="2" y="1"/>
                        </a:cubicBezTo>
                        <a:cubicBezTo>
                          <a:pt x="2" y="1"/>
                          <a:pt x="1" y="0"/>
                          <a:pt x="1"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3" name="Freeform 6974">
                    <a:extLst>
                      <a:ext uri="{FF2B5EF4-FFF2-40B4-BE49-F238E27FC236}">
                        <a16:creationId xmlns:a16="http://schemas.microsoft.com/office/drawing/2014/main" id="{276FE84D-A5A7-494A-AE55-1C6FAB60AF31}"/>
                      </a:ext>
                    </a:extLst>
                  </p:cNvPr>
                  <p:cNvSpPr/>
                  <p:nvPr/>
                </p:nvSpPr>
                <p:spPr bwMode="auto">
                  <a:xfrm>
                    <a:off x="4060" y="1842"/>
                    <a:ext cx="2" cy="4"/>
                  </a:xfrm>
                  <a:custGeom>
                    <a:avLst/>
                    <a:gdLst>
                      <a:gd name="T0" fmla="*/ 1 w 2"/>
                      <a:gd name="T1" fmla="*/ 1 h 6"/>
                      <a:gd name="T2" fmla="*/ 1 w 2"/>
                      <a:gd name="T3" fmla="*/ 5 h 6"/>
                      <a:gd name="T4" fmla="*/ 2 w 2"/>
                      <a:gd name="T5" fmla="*/ 4 h 6"/>
                      <a:gd name="T6" fmla="*/ 1 w 2"/>
                      <a:gd name="T7" fmla="*/ 2 h 6"/>
                      <a:gd name="T8" fmla="*/ 1 w 2"/>
                      <a:gd name="T9" fmla="*/ 1 h 6"/>
                    </a:gdLst>
                    <a:ahLst/>
                    <a:cxnLst>
                      <a:cxn ang="0">
                        <a:pos x="T0" y="T1"/>
                      </a:cxn>
                      <a:cxn ang="0">
                        <a:pos x="T2" y="T3"/>
                      </a:cxn>
                      <a:cxn ang="0">
                        <a:pos x="T4" y="T5"/>
                      </a:cxn>
                      <a:cxn ang="0">
                        <a:pos x="T6" y="T7"/>
                      </a:cxn>
                      <a:cxn ang="0">
                        <a:pos x="T8" y="T9"/>
                      </a:cxn>
                    </a:cxnLst>
                    <a:rect l="0" t="0" r="r" b="b"/>
                    <a:pathLst>
                      <a:path w="2" h="6">
                        <a:moveTo>
                          <a:pt x="1" y="1"/>
                        </a:moveTo>
                        <a:cubicBezTo>
                          <a:pt x="1" y="1"/>
                          <a:pt x="0" y="5"/>
                          <a:pt x="1" y="5"/>
                        </a:cubicBezTo>
                        <a:cubicBezTo>
                          <a:pt x="2" y="6"/>
                          <a:pt x="2" y="4"/>
                          <a:pt x="2" y="4"/>
                        </a:cubicBezTo>
                        <a:cubicBezTo>
                          <a:pt x="2" y="3"/>
                          <a:pt x="1" y="2"/>
                          <a:pt x="1" y="2"/>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4" name="Freeform 6975">
                    <a:extLst>
                      <a:ext uri="{FF2B5EF4-FFF2-40B4-BE49-F238E27FC236}">
                        <a16:creationId xmlns:a16="http://schemas.microsoft.com/office/drawing/2014/main" id="{86D62332-796C-49CB-A6AB-45C66F2D4FDB}"/>
                      </a:ext>
                    </a:extLst>
                  </p:cNvPr>
                  <p:cNvSpPr/>
                  <p:nvPr/>
                </p:nvSpPr>
                <p:spPr bwMode="auto">
                  <a:xfrm>
                    <a:off x="4086" y="1840"/>
                    <a:ext cx="3" cy="7"/>
                  </a:xfrm>
                  <a:custGeom>
                    <a:avLst/>
                    <a:gdLst>
                      <a:gd name="T0" fmla="*/ 1 w 4"/>
                      <a:gd name="T1" fmla="*/ 3 h 9"/>
                      <a:gd name="T2" fmla="*/ 3 w 4"/>
                      <a:gd name="T3" fmla="*/ 2 h 9"/>
                      <a:gd name="T4" fmla="*/ 2 w 4"/>
                      <a:gd name="T5" fmla="*/ 9 h 9"/>
                      <a:gd name="T6" fmla="*/ 1 w 4"/>
                      <a:gd name="T7" fmla="*/ 3 h 9"/>
                    </a:gdLst>
                    <a:ahLst/>
                    <a:cxnLst>
                      <a:cxn ang="0">
                        <a:pos x="T0" y="T1"/>
                      </a:cxn>
                      <a:cxn ang="0">
                        <a:pos x="T2" y="T3"/>
                      </a:cxn>
                      <a:cxn ang="0">
                        <a:pos x="T4" y="T5"/>
                      </a:cxn>
                      <a:cxn ang="0">
                        <a:pos x="T6" y="T7"/>
                      </a:cxn>
                    </a:cxnLst>
                    <a:rect l="0" t="0" r="r" b="b"/>
                    <a:pathLst>
                      <a:path w="4" h="9">
                        <a:moveTo>
                          <a:pt x="1" y="3"/>
                        </a:moveTo>
                        <a:cubicBezTo>
                          <a:pt x="1" y="3"/>
                          <a:pt x="2" y="0"/>
                          <a:pt x="3" y="2"/>
                        </a:cubicBezTo>
                        <a:cubicBezTo>
                          <a:pt x="3" y="3"/>
                          <a:pt x="4" y="9"/>
                          <a:pt x="2" y="9"/>
                        </a:cubicBezTo>
                        <a:cubicBezTo>
                          <a:pt x="0" y="8"/>
                          <a:pt x="1" y="3"/>
                          <a:pt x="1"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5" name="Freeform 6976">
                    <a:extLst>
                      <a:ext uri="{FF2B5EF4-FFF2-40B4-BE49-F238E27FC236}">
                        <a16:creationId xmlns:a16="http://schemas.microsoft.com/office/drawing/2014/main" id="{C8D80AE7-AD53-4362-915C-92A61E90EBDE}"/>
                      </a:ext>
                    </a:extLst>
                  </p:cNvPr>
                  <p:cNvSpPr>
                    <a:spLocks noEditPoints="1"/>
                  </p:cNvSpPr>
                  <p:nvPr/>
                </p:nvSpPr>
                <p:spPr bwMode="auto">
                  <a:xfrm>
                    <a:off x="4086" y="1841"/>
                    <a:ext cx="3" cy="6"/>
                  </a:xfrm>
                  <a:custGeom>
                    <a:avLst/>
                    <a:gdLst>
                      <a:gd name="T0" fmla="*/ 1 w 3"/>
                      <a:gd name="T1" fmla="*/ 8 h 8"/>
                      <a:gd name="T2" fmla="*/ 0 w 3"/>
                      <a:gd name="T3" fmla="*/ 4 h 8"/>
                      <a:gd name="T4" fmla="*/ 0 w 3"/>
                      <a:gd name="T5" fmla="*/ 2 h 8"/>
                      <a:gd name="T6" fmla="*/ 0 w 3"/>
                      <a:gd name="T7" fmla="*/ 2 h 8"/>
                      <a:gd name="T8" fmla="*/ 0 w 3"/>
                      <a:gd name="T9" fmla="*/ 2 h 8"/>
                      <a:gd name="T10" fmla="*/ 1 w 3"/>
                      <a:gd name="T11" fmla="*/ 0 h 8"/>
                      <a:gd name="T12" fmla="*/ 2 w 3"/>
                      <a:gd name="T13" fmla="*/ 1 h 8"/>
                      <a:gd name="T14" fmla="*/ 3 w 3"/>
                      <a:gd name="T15" fmla="*/ 5 h 8"/>
                      <a:gd name="T16" fmla="*/ 1 w 3"/>
                      <a:gd name="T17" fmla="*/ 8 h 8"/>
                      <a:gd name="T18" fmla="*/ 0 w 3"/>
                      <a:gd name="T19" fmla="*/ 4 h 8"/>
                      <a:gd name="T20" fmla="*/ 1 w 3"/>
                      <a:gd name="T21" fmla="*/ 7 h 8"/>
                      <a:gd name="T22" fmla="*/ 1 w 3"/>
                      <a:gd name="T23" fmla="*/ 7 h 8"/>
                      <a:gd name="T24" fmla="*/ 2 w 3"/>
                      <a:gd name="T25" fmla="*/ 5 h 8"/>
                      <a:gd name="T26" fmla="*/ 2 w 3"/>
                      <a:gd name="T27" fmla="*/ 1 h 8"/>
                      <a:gd name="T28" fmla="*/ 1 w 3"/>
                      <a:gd name="T29" fmla="*/ 0 h 8"/>
                      <a:gd name="T30" fmla="*/ 0 w 3"/>
                      <a:gd name="T31" fmla="*/ 2 h 8"/>
                      <a:gd name="T32" fmla="*/ 0 w 3"/>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8">
                        <a:moveTo>
                          <a:pt x="1" y="8"/>
                        </a:moveTo>
                        <a:cubicBezTo>
                          <a:pt x="0" y="8"/>
                          <a:pt x="0" y="6"/>
                          <a:pt x="0" y="4"/>
                        </a:cubicBezTo>
                        <a:cubicBezTo>
                          <a:pt x="0" y="3"/>
                          <a:pt x="0" y="2"/>
                          <a:pt x="0" y="2"/>
                        </a:cubicBezTo>
                        <a:cubicBezTo>
                          <a:pt x="0" y="2"/>
                          <a:pt x="0" y="2"/>
                          <a:pt x="0" y="2"/>
                        </a:cubicBezTo>
                        <a:cubicBezTo>
                          <a:pt x="0" y="2"/>
                          <a:pt x="0" y="2"/>
                          <a:pt x="0" y="2"/>
                        </a:cubicBezTo>
                        <a:cubicBezTo>
                          <a:pt x="0" y="2"/>
                          <a:pt x="0" y="0"/>
                          <a:pt x="1" y="0"/>
                        </a:cubicBezTo>
                        <a:cubicBezTo>
                          <a:pt x="2" y="0"/>
                          <a:pt x="2" y="0"/>
                          <a:pt x="2" y="1"/>
                        </a:cubicBezTo>
                        <a:cubicBezTo>
                          <a:pt x="2" y="2"/>
                          <a:pt x="3" y="4"/>
                          <a:pt x="3" y="5"/>
                        </a:cubicBezTo>
                        <a:cubicBezTo>
                          <a:pt x="3" y="7"/>
                          <a:pt x="3" y="8"/>
                          <a:pt x="1" y="8"/>
                        </a:cubicBezTo>
                        <a:close/>
                        <a:moveTo>
                          <a:pt x="0" y="4"/>
                        </a:moveTo>
                        <a:cubicBezTo>
                          <a:pt x="0" y="6"/>
                          <a:pt x="1" y="7"/>
                          <a:pt x="1" y="7"/>
                        </a:cubicBezTo>
                        <a:cubicBezTo>
                          <a:pt x="1" y="7"/>
                          <a:pt x="1" y="7"/>
                          <a:pt x="1" y="7"/>
                        </a:cubicBezTo>
                        <a:cubicBezTo>
                          <a:pt x="2" y="7"/>
                          <a:pt x="2" y="7"/>
                          <a:pt x="2" y="5"/>
                        </a:cubicBezTo>
                        <a:cubicBezTo>
                          <a:pt x="2" y="4"/>
                          <a:pt x="2" y="2"/>
                          <a:pt x="2" y="1"/>
                        </a:cubicBezTo>
                        <a:cubicBezTo>
                          <a:pt x="1" y="0"/>
                          <a:pt x="1" y="0"/>
                          <a:pt x="1" y="0"/>
                        </a:cubicBezTo>
                        <a:cubicBezTo>
                          <a:pt x="0" y="2"/>
                          <a:pt x="0" y="2"/>
                          <a:pt x="0" y="2"/>
                        </a:cubicBezTo>
                        <a:cubicBezTo>
                          <a:pt x="0" y="2"/>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6" name="Freeform 6977">
                    <a:extLst>
                      <a:ext uri="{FF2B5EF4-FFF2-40B4-BE49-F238E27FC236}">
                        <a16:creationId xmlns:a16="http://schemas.microsoft.com/office/drawing/2014/main" id="{1E74050F-AFCC-40F8-B220-83144FB424B8}"/>
                      </a:ext>
                    </a:extLst>
                  </p:cNvPr>
                  <p:cNvSpPr/>
                  <p:nvPr/>
                </p:nvSpPr>
                <p:spPr bwMode="auto">
                  <a:xfrm>
                    <a:off x="4087" y="1842"/>
                    <a:ext cx="1" cy="4"/>
                  </a:xfrm>
                  <a:custGeom>
                    <a:avLst/>
                    <a:gdLst>
                      <a:gd name="T0" fmla="*/ 1 w 1"/>
                      <a:gd name="T1" fmla="*/ 1 h 6"/>
                      <a:gd name="T2" fmla="*/ 1 w 1"/>
                      <a:gd name="T3" fmla="*/ 5 h 6"/>
                      <a:gd name="T4" fmla="*/ 0 w 1"/>
                      <a:gd name="T5" fmla="*/ 4 h 6"/>
                      <a:gd name="T6" fmla="*/ 0 w 1"/>
                      <a:gd name="T7" fmla="*/ 2 h 6"/>
                      <a:gd name="T8" fmla="*/ 1 w 1"/>
                      <a:gd name="T9" fmla="*/ 1 h 6"/>
                    </a:gdLst>
                    <a:ahLst/>
                    <a:cxnLst>
                      <a:cxn ang="0">
                        <a:pos x="T0" y="T1"/>
                      </a:cxn>
                      <a:cxn ang="0">
                        <a:pos x="T2" y="T3"/>
                      </a:cxn>
                      <a:cxn ang="0">
                        <a:pos x="T4" y="T5"/>
                      </a:cxn>
                      <a:cxn ang="0">
                        <a:pos x="T6" y="T7"/>
                      </a:cxn>
                      <a:cxn ang="0">
                        <a:pos x="T8" y="T9"/>
                      </a:cxn>
                    </a:cxnLst>
                    <a:rect l="0" t="0" r="r" b="b"/>
                    <a:pathLst>
                      <a:path w="1" h="6">
                        <a:moveTo>
                          <a:pt x="1" y="1"/>
                        </a:moveTo>
                        <a:cubicBezTo>
                          <a:pt x="1" y="1"/>
                          <a:pt x="1" y="5"/>
                          <a:pt x="1" y="5"/>
                        </a:cubicBezTo>
                        <a:cubicBezTo>
                          <a:pt x="0" y="6"/>
                          <a:pt x="0" y="4"/>
                          <a:pt x="0" y="4"/>
                        </a:cubicBezTo>
                        <a:cubicBezTo>
                          <a:pt x="0" y="3"/>
                          <a:pt x="0" y="2"/>
                          <a:pt x="0" y="2"/>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7" name="Freeform 6978">
                    <a:extLst>
                      <a:ext uri="{FF2B5EF4-FFF2-40B4-BE49-F238E27FC236}">
                        <a16:creationId xmlns:a16="http://schemas.microsoft.com/office/drawing/2014/main" id="{CB7B7870-A304-4C8B-A8A8-B27A0DE24B1C}"/>
                      </a:ext>
                    </a:extLst>
                  </p:cNvPr>
                  <p:cNvSpPr/>
                  <p:nvPr/>
                </p:nvSpPr>
                <p:spPr bwMode="auto">
                  <a:xfrm>
                    <a:off x="4062" y="1841"/>
                    <a:ext cx="3" cy="7"/>
                  </a:xfrm>
                  <a:custGeom>
                    <a:avLst/>
                    <a:gdLst>
                      <a:gd name="T0" fmla="*/ 4 w 4"/>
                      <a:gd name="T1" fmla="*/ 2 h 9"/>
                      <a:gd name="T2" fmla="*/ 2 w 4"/>
                      <a:gd name="T3" fmla="*/ 1 h 9"/>
                      <a:gd name="T4" fmla="*/ 0 w 4"/>
                      <a:gd name="T5" fmla="*/ 7 h 9"/>
                      <a:gd name="T6" fmla="*/ 3 w 4"/>
                      <a:gd name="T7" fmla="*/ 8 h 9"/>
                      <a:gd name="T8" fmla="*/ 4 w 4"/>
                      <a:gd name="T9" fmla="*/ 2 h 9"/>
                    </a:gdLst>
                    <a:ahLst/>
                    <a:cxnLst>
                      <a:cxn ang="0">
                        <a:pos x="T0" y="T1"/>
                      </a:cxn>
                      <a:cxn ang="0">
                        <a:pos x="T2" y="T3"/>
                      </a:cxn>
                      <a:cxn ang="0">
                        <a:pos x="T4" y="T5"/>
                      </a:cxn>
                      <a:cxn ang="0">
                        <a:pos x="T6" y="T7"/>
                      </a:cxn>
                      <a:cxn ang="0">
                        <a:pos x="T8" y="T9"/>
                      </a:cxn>
                    </a:cxnLst>
                    <a:rect l="0" t="0" r="r" b="b"/>
                    <a:pathLst>
                      <a:path w="4" h="9">
                        <a:moveTo>
                          <a:pt x="4" y="2"/>
                        </a:moveTo>
                        <a:cubicBezTo>
                          <a:pt x="3" y="1"/>
                          <a:pt x="2" y="0"/>
                          <a:pt x="2" y="1"/>
                        </a:cubicBezTo>
                        <a:cubicBezTo>
                          <a:pt x="1" y="2"/>
                          <a:pt x="1" y="4"/>
                          <a:pt x="0" y="7"/>
                        </a:cubicBezTo>
                        <a:cubicBezTo>
                          <a:pt x="0" y="9"/>
                          <a:pt x="2" y="9"/>
                          <a:pt x="3" y="8"/>
                        </a:cubicBezTo>
                        <a:cubicBezTo>
                          <a:pt x="4" y="7"/>
                          <a:pt x="4" y="4"/>
                          <a:pt x="4"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8" name="Freeform 6979">
                    <a:extLst>
                      <a:ext uri="{FF2B5EF4-FFF2-40B4-BE49-F238E27FC236}">
                        <a16:creationId xmlns:a16="http://schemas.microsoft.com/office/drawing/2014/main" id="{1013AFAE-94FB-4BE4-8A5C-CA7C4CF75FDA}"/>
                      </a:ext>
                    </a:extLst>
                  </p:cNvPr>
                  <p:cNvSpPr>
                    <a:spLocks noEditPoints="1"/>
                  </p:cNvSpPr>
                  <p:nvPr/>
                </p:nvSpPr>
                <p:spPr bwMode="auto">
                  <a:xfrm>
                    <a:off x="4062" y="1841"/>
                    <a:ext cx="3" cy="7"/>
                  </a:xfrm>
                  <a:custGeom>
                    <a:avLst/>
                    <a:gdLst>
                      <a:gd name="T0" fmla="*/ 0 w 4"/>
                      <a:gd name="T1" fmla="*/ 7 h 9"/>
                      <a:gd name="T2" fmla="*/ 0 w 4"/>
                      <a:gd name="T3" fmla="*/ 6 h 9"/>
                      <a:gd name="T4" fmla="*/ 2 w 4"/>
                      <a:gd name="T5" fmla="*/ 1 h 9"/>
                      <a:gd name="T6" fmla="*/ 2 w 4"/>
                      <a:gd name="T7" fmla="*/ 0 h 9"/>
                      <a:gd name="T8" fmla="*/ 4 w 4"/>
                      <a:gd name="T9" fmla="*/ 2 h 9"/>
                      <a:gd name="T10" fmla="*/ 4 w 4"/>
                      <a:gd name="T11" fmla="*/ 2 h 9"/>
                      <a:gd name="T12" fmla="*/ 4 w 4"/>
                      <a:gd name="T13" fmla="*/ 2 h 9"/>
                      <a:gd name="T14" fmla="*/ 4 w 4"/>
                      <a:gd name="T15" fmla="*/ 4 h 9"/>
                      <a:gd name="T16" fmla="*/ 3 w 4"/>
                      <a:gd name="T17" fmla="*/ 8 h 9"/>
                      <a:gd name="T18" fmla="*/ 2 w 4"/>
                      <a:gd name="T19" fmla="*/ 9 h 9"/>
                      <a:gd name="T20" fmla="*/ 0 w 4"/>
                      <a:gd name="T21" fmla="*/ 7 h 9"/>
                      <a:gd name="T22" fmla="*/ 2 w 4"/>
                      <a:gd name="T23" fmla="*/ 1 h 9"/>
                      <a:gd name="T24" fmla="*/ 2 w 4"/>
                      <a:gd name="T25" fmla="*/ 1 h 9"/>
                      <a:gd name="T26" fmla="*/ 1 w 4"/>
                      <a:gd name="T27" fmla="*/ 7 h 9"/>
                      <a:gd name="T28" fmla="*/ 1 w 4"/>
                      <a:gd name="T29" fmla="*/ 7 h 9"/>
                      <a:gd name="T30" fmla="*/ 2 w 4"/>
                      <a:gd name="T31" fmla="*/ 8 h 9"/>
                      <a:gd name="T32" fmla="*/ 3 w 4"/>
                      <a:gd name="T33" fmla="*/ 8 h 9"/>
                      <a:gd name="T34" fmla="*/ 3 w 4"/>
                      <a:gd name="T35" fmla="*/ 4 h 9"/>
                      <a:gd name="T36" fmla="*/ 3 w 4"/>
                      <a:gd name="T37" fmla="*/ 2 h 9"/>
                      <a:gd name="T38" fmla="*/ 2 w 4"/>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9">
                        <a:moveTo>
                          <a:pt x="0" y="7"/>
                        </a:moveTo>
                        <a:cubicBezTo>
                          <a:pt x="0" y="6"/>
                          <a:pt x="0" y="6"/>
                          <a:pt x="0" y="6"/>
                        </a:cubicBezTo>
                        <a:cubicBezTo>
                          <a:pt x="0" y="4"/>
                          <a:pt x="1" y="2"/>
                          <a:pt x="2" y="1"/>
                        </a:cubicBezTo>
                        <a:cubicBezTo>
                          <a:pt x="2" y="0"/>
                          <a:pt x="2" y="0"/>
                          <a:pt x="2" y="0"/>
                        </a:cubicBezTo>
                        <a:cubicBezTo>
                          <a:pt x="3" y="0"/>
                          <a:pt x="4" y="1"/>
                          <a:pt x="4" y="2"/>
                        </a:cubicBezTo>
                        <a:cubicBezTo>
                          <a:pt x="4" y="2"/>
                          <a:pt x="4" y="2"/>
                          <a:pt x="4" y="2"/>
                        </a:cubicBezTo>
                        <a:cubicBezTo>
                          <a:pt x="4" y="2"/>
                          <a:pt x="4" y="2"/>
                          <a:pt x="4" y="2"/>
                        </a:cubicBezTo>
                        <a:cubicBezTo>
                          <a:pt x="4" y="3"/>
                          <a:pt x="4" y="3"/>
                          <a:pt x="4" y="4"/>
                        </a:cubicBezTo>
                        <a:cubicBezTo>
                          <a:pt x="4" y="5"/>
                          <a:pt x="4" y="7"/>
                          <a:pt x="3" y="8"/>
                        </a:cubicBezTo>
                        <a:cubicBezTo>
                          <a:pt x="3" y="9"/>
                          <a:pt x="2" y="9"/>
                          <a:pt x="2" y="9"/>
                        </a:cubicBezTo>
                        <a:cubicBezTo>
                          <a:pt x="1" y="9"/>
                          <a:pt x="0" y="8"/>
                          <a:pt x="0" y="7"/>
                        </a:cubicBezTo>
                        <a:close/>
                        <a:moveTo>
                          <a:pt x="2" y="1"/>
                        </a:moveTo>
                        <a:cubicBezTo>
                          <a:pt x="2" y="1"/>
                          <a:pt x="2" y="1"/>
                          <a:pt x="2" y="1"/>
                        </a:cubicBezTo>
                        <a:cubicBezTo>
                          <a:pt x="2" y="2"/>
                          <a:pt x="1" y="4"/>
                          <a:pt x="1" y="7"/>
                        </a:cubicBezTo>
                        <a:cubicBezTo>
                          <a:pt x="1" y="7"/>
                          <a:pt x="1" y="7"/>
                          <a:pt x="1" y="7"/>
                        </a:cubicBezTo>
                        <a:cubicBezTo>
                          <a:pt x="1" y="8"/>
                          <a:pt x="1" y="8"/>
                          <a:pt x="2" y="8"/>
                        </a:cubicBezTo>
                        <a:cubicBezTo>
                          <a:pt x="2" y="8"/>
                          <a:pt x="2" y="8"/>
                          <a:pt x="3" y="8"/>
                        </a:cubicBezTo>
                        <a:cubicBezTo>
                          <a:pt x="3" y="7"/>
                          <a:pt x="3" y="5"/>
                          <a:pt x="3" y="4"/>
                        </a:cubicBezTo>
                        <a:cubicBezTo>
                          <a:pt x="3" y="3"/>
                          <a:pt x="3" y="3"/>
                          <a:pt x="3" y="2"/>
                        </a:cubicBezTo>
                        <a:cubicBezTo>
                          <a:pt x="3" y="2"/>
                          <a:pt x="3"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9" name="Freeform 6980">
                    <a:extLst>
                      <a:ext uri="{FF2B5EF4-FFF2-40B4-BE49-F238E27FC236}">
                        <a16:creationId xmlns:a16="http://schemas.microsoft.com/office/drawing/2014/main" id="{12EDECF4-181B-4A80-B5E2-F146009BC20E}"/>
                      </a:ext>
                    </a:extLst>
                  </p:cNvPr>
                  <p:cNvSpPr/>
                  <p:nvPr/>
                </p:nvSpPr>
                <p:spPr bwMode="auto">
                  <a:xfrm>
                    <a:off x="4062" y="1842"/>
                    <a:ext cx="1" cy="5"/>
                  </a:xfrm>
                  <a:custGeom>
                    <a:avLst/>
                    <a:gdLst>
                      <a:gd name="T0" fmla="*/ 1 w 1"/>
                      <a:gd name="T1" fmla="*/ 1 h 6"/>
                      <a:gd name="T2" fmla="*/ 0 w 1"/>
                      <a:gd name="T3" fmla="*/ 5 h 6"/>
                      <a:gd name="T4" fmla="*/ 1 w 1"/>
                      <a:gd name="T5" fmla="*/ 4 h 6"/>
                      <a:gd name="T6" fmla="*/ 1 w 1"/>
                      <a:gd name="T7" fmla="*/ 2 h 6"/>
                      <a:gd name="T8" fmla="*/ 1 w 1"/>
                      <a:gd name="T9" fmla="*/ 1 h 6"/>
                    </a:gdLst>
                    <a:ahLst/>
                    <a:cxnLst>
                      <a:cxn ang="0">
                        <a:pos x="T0" y="T1"/>
                      </a:cxn>
                      <a:cxn ang="0">
                        <a:pos x="T2" y="T3"/>
                      </a:cxn>
                      <a:cxn ang="0">
                        <a:pos x="T4" y="T5"/>
                      </a:cxn>
                      <a:cxn ang="0">
                        <a:pos x="T6" y="T7"/>
                      </a:cxn>
                      <a:cxn ang="0">
                        <a:pos x="T8" y="T9"/>
                      </a:cxn>
                    </a:cxnLst>
                    <a:rect l="0" t="0" r="r" b="b"/>
                    <a:pathLst>
                      <a:path w="1" h="6">
                        <a:moveTo>
                          <a:pt x="1" y="1"/>
                        </a:moveTo>
                        <a:cubicBezTo>
                          <a:pt x="1" y="1"/>
                          <a:pt x="0" y="4"/>
                          <a:pt x="0" y="5"/>
                        </a:cubicBezTo>
                        <a:cubicBezTo>
                          <a:pt x="0" y="6"/>
                          <a:pt x="1" y="5"/>
                          <a:pt x="1" y="4"/>
                        </a:cubicBezTo>
                        <a:cubicBezTo>
                          <a:pt x="1" y="4"/>
                          <a:pt x="1" y="2"/>
                          <a:pt x="1" y="2"/>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0" name="Freeform 6981">
                    <a:extLst>
                      <a:ext uri="{FF2B5EF4-FFF2-40B4-BE49-F238E27FC236}">
                        <a16:creationId xmlns:a16="http://schemas.microsoft.com/office/drawing/2014/main" id="{CEC79306-E40F-4C01-9975-AF89EA442611}"/>
                      </a:ext>
                    </a:extLst>
                  </p:cNvPr>
                  <p:cNvSpPr/>
                  <p:nvPr/>
                </p:nvSpPr>
                <p:spPr bwMode="auto">
                  <a:xfrm>
                    <a:off x="4084" y="1841"/>
                    <a:ext cx="3" cy="7"/>
                  </a:xfrm>
                  <a:custGeom>
                    <a:avLst/>
                    <a:gdLst>
                      <a:gd name="T0" fmla="*/ 0 w 4"/>
                      <a:gd name="T1" fmla="*/ 3 h 9"/>
                      <a:gd name="T2" fmla="*/ 2 w 4"/>
                      <a:gd name="T3" fmla="*/ 1 h 9"/>
                      <a:gd name="T4" fmla="*/ 3 w 4"/>
                      <a:gd name="T5" fmla="*/ 7 h 9"/>
                      <a:gd name="T6" fmla="*/ 1 w 4"/>
                      <a:gd name="T7" fmla="*/ 8 h 9"/>
                      <a:gd name="T8" fmla="*/ 0 w 4"/>
                      <a:gd name="T9" fmla="*/ 3 h 9"/>
                    </a:gdLst>
                    <a:ahLst/>
                    <a:cxnLst>
                      <a:cxn ang="0">
                        <a:pos x="T0" y="T1"/>
                      </a:cxn>
                      <a:cxn ang="0">
                        <a:pos x="T2" y="T3"/>
                      </a:cxn>
                      <a:cxn ang="0">
                        <a:pos x="T4" y="T5"/>
                      </a:cxn>
                      <a:cxn ang="0">
                        <a:pos x="T6" y="T7"/>
                      </a:cxn>
                      <a:cxn ang="0">
                        <a:pos x="T8" y="T9"/>
                      </a:cxn>
                    </a:cxnLst>
                    <a:rect l="0" t="0" r="r" b="b"/>
                    <a:pathLst>
                      <a:path w="4" h="9">
                        <a:moveTo>
                          <a:pt x="0" y="3"/>
                        </a:moveTo>
                        <a:cubicBezTo>
                          <a:pt x="0" y="1"/>
                          <a:pt x="1" y="0"/>
                          <a:pt x="2" y="1"/>
                        </a:cubicBezTo>
                        <a:cubicBezTo>
                          <a:pt x="2" y="2"/>
                          <a:pt x="3" y="4"/>
                          <a:pt x="3" y="7"/>
                        </a:cubicBezTo>
                        <a:cubicBezTo>
                          <a:pt x="4" y="9"/>
                          <a:pt x="1" y="9"/>
                          <a:pt x="1" y="8"/>
                        </a:cubicBezTo>
                        <a:cubicBezTo>
                          <a:pt x="0" y="7"/>
                          <a:pt x="0" y="4"/>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1" name="Freeform 6982">
                    <a:extLst>
                      <a:ext uri="{FF2B5EF4-FFF2-40B4-BE49-F238E27FC236}">
                        <a16:creationId xmlns:a16="http://schemas.microsoft.com/office/drawing/2014/main" id="{FA6C2104-8637-4C9E-BEFA-35FFCDD75F28}"/>
                      </a:ext>
                    </a:extLst>
                  </p:cNvPr>
                  <p:cNvSpPr>
                    <a:spLocks noEditPoints="1"/>
                  </p:cNvSpPr>
                  <p:nvPr/>
                </p:nvSpPr>
                <p:spPr bwMode="auto">
                  <a:xfrm>
                    <a:off x="4084" y="1841"/>
                    <a:ext cx="3" cy="7"/>
                  </a:xfrm>
                  <a:custGeom>
                    <a:avLst/>
                    <a:gdLst>
                      <a:gd name="T0" fmla="*/ 0 w 4"/>
                      <a:gd name="T1" fmla="*/ 8 h 9"/>
                      <a:gd name="T2" fmla="*/ 0 w 4"/>
                      <a:gd name="T3" fmla="*/ 4 h 9"/>
                      <a:gd name="T4" fmla="*/ 0 w 4"/>
                      <a:gd name="T5" fmla="*/ 2 h 9"/>
                      <a:gd name="T6" fmla="*/ 1 w 4"/>
                      <a:gd name="T7" fmla="*/ 0 h 9"/>
                      <a:gd name="T8" fmla="*/ 2 w 4"/>
                      <a:gd name="T9" fmla="*/ 1 h 9"/>
                      <a:gd name="T10" fmla="*/ 4 w 4"/>
                      <a:gd name="T11" fmla="*/ 7 h 9"/>
                      <a:gd name="T12" fmla="*/ 4 w 4"/>
                      <a:gd name="T13" fmla="*/ 7 h 9"/>
                      <a:gd name="T14" fmla="*/ 2 w 4"/>
                      <a:gd name="T15" fmla="*/ 9 h 9"/>
                      <a:gd name="T16" fmla="*/ 0 w 4"/>
                      <a:gd name="T17" fmla="*/ 8 h 9"/>
                      <a:gd name="T18" fmla="*/ 0 w 4"/>
                      <a:gd name="T19" fmla="*/ 4 h 9"/>
                      <a:gd name="T20" fmla="*/ 1 w 4"/>
                      <a:gd name="T21" fmla="*/ 8 h 9"/>
                      <a:gd name="T22" fmla="*/ 2 w 4"/>
                      <a:gd name="T23" fmla="*/ 8 h 9"/>
                      <a:gd name="T24" fmla="*/ 3 w 4"/>
                      <a:gd name="T25" fmla="*/ 7 h 9"/>
                      <a:gd name="T26" fmla="*/ 3 w 4"/>
                      <a:gd name="T27" fmla="*/ 7 h 9"/>
                      <a:gd name="T28" fmla="*/ 2 w 4"/>
                      <a:gd name="T29" fmla="*/ 1 h 9"/>
                      <a:gd name="T30" fmla="*/ 1 w 4"/>
                      <a:gd name="T31" fmla="*/ 1 h 9"/>
                      <a:gd name="T32" fmla="*/ 0 w 4"/>
                      <a:gd name="T33" fmla="*/ 3 h 9"/>
                      <a:gd name="T34" fmla="*/ 0 w 4"/>
                      <a:gd name="T3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0" y="8"/>
                        </a:moveTo>
                        <a:cubicBezTo>
                          <a:pt x="0" y="7"/>
                          <a:pt x="0" y="5"/>
                          <a:pt x="0" y="4"/>
                        </a:cubicBezTo>
                        <a:cubicBezTo>
                          <a:pt x="0" y="3"/>
                          <a:pt x="0" y="3"/>
                          <a:pt x="0" y="2"/>
                        </a:cubicBezTo>
                        <a:cubicBezTo>
                          <a:pt x="0" y="1"/>
                          <a:pt x="0" y="0"/>
                          <a:pt x="1" y="0"/>
                        </a:cubicBezTo>
                        <a:cubicBezTo>
                          <a:pt x="2" y="1"/>
                          <a:pt x="2" y="1"/>
                          <a:pt x="2" y="1"/>
                        </a:cubicBezTo>
                        <a:cubicBezTo>
                          <a:pt x="3" y="2"/>
                          <a:pt x="3" y="4"/>
                          <a:pt x="4" y="7"/>
                        </a:cubicBezTo>
                        <a:cubicBezTo>
                          <a:pt x="4" y="7"/>
                          <a:pt x="4" y="7"/>
                          <a:pt x="4" y="7"/>
                        </a:cubicBezTo>
                        <a:cubicBezTo>
                          <a:pt x="4" y="8"/>
                          <a:pt x="3" y="9"/>
                          <a:pt x="2" y="9"/>
                        </a:cubicBezTo>
                        <a:cubicBezTo>
                          <a:pt x="1" y="9"/>
                          <a:pt x="1" y="9"/>
                          <a:pt x="0" y="8"/>
                        </a:cubicBezTo>
                        <a:close/>
                        <a:moveTo>
                          <a:pt x="0" y="4"/>
                        </a:moveTo>
                        <a:cubicBezTo>
                          <a:pt x="0" y="5"/>
                          <a:pt x="1" y="7"/>
                          <a:pt x="1" y="8"/>
                        </a:cubicBezTo>
                        <a:cubicBezTo>
                          <a:pt x="1" y="8"/>
                          <a:pt x="1" y="8"/>
                          <a:pt x="2" y="8"/>
                        </a:cubicBezTo>
                        <a:cubicBezTo>
                          <a:pt x="2" y="8"/>
                          <a:pt x="3" y="8"/>
                          <a:pt x="3" y="7"/>
                        </a:cubicBezTo>
                        <a:cubicBezTo>
                          <a:pt x="3" y="7"/>
                          <a:pt x="3" y="7"/>
                          <a:pt x="3" y="7"/>
                        </a:cubicBezTo>
                        <a:cubicBezTo>
                          <a:pt x="3" y="4"/>
                          <a:pt x="2" y="2"/>
                          <a:pt x="2" y="1"/>
                        </a:cubicBezTo>
                        <a:cubicBezTo>
                          <a:pt x="1" y="1"/>
                          <a:pt x="1" y="1"/>
                          <a:pt x="1" y="1"/>
                        </a:cubicBezTo>
                        <a:cubicBezTo>
                          <a:pt x="1" y="1"/>
                          <a:pt x="0" y="2"/>
                          <a:pt x="0" y="3"/>
                        </a:cubicBezTo>
                        <a:cubicBezTo>
                          <a:pt x="0" y="3"/>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2" name="Freeform 6983">
                    <a:extLst>
                      <a:ext uri="{FF2B5EF4-FFF2-40B4-BE49-F238E27FC236}">
                        <a16:creationId xmlns:a16="http://schemas.microsoft.com/office/drawing/2014/main" id="{6BD3B6B5-8166-421B-9F4B-66DDE4E208DF}"/>
                      </a:ext>
                    </a:extLst>
                  </p:cNvPr>
                  <p:cNvSpPr/>
                  <p:nvPr/>
                </p:nvSpPr>
                <p:spPr bwMode="auto">
                  <a:xfrm>
                    <a:off x="4085" y="1842"/>
                    <a:ext cx="1" cy="5"/>
                  </a:xfrm>
                  <a:custGeom>
                    <a:avLst/>
                    <a:gdLst>
                      <a:gd name="T0" fmla="*/ 1 w 2"/>
                      <a:gd name="T1" fmla="*/ 1 h 6"/>
                      <a:gd name="T2" fmla="*/ 1 w 2"/>
                      <a:gd name="T3" fmla="*/ 5 h 6"/>
                      <a:gd name="T4" fmla="*/ 0 w 2"/>
                      <a:gd name="T5" fmla="*/ 4 h 6"/>
                      <a:gd name="T6" fmla="*/ 0 w 2"/>
                      <a:gd name="T7" fmla="*/ 2 h 6"/>
                      <a:gd name="T8" fmla="*/ 1 w 2"/>
                      <a:gd name="T9" fmla="*/ 1 h 6"/>
                    </a:gdLst>
                    <a:ahLst/>
                    <a:cxnLst>
                      <a:cxn ang="0">
                        <a:pos x="T0" y="T1"/>
                      </a:cxn>
                      <a:cxn ang="0">
                        <a:pos x="T2" y="T3"/>
                      </a:cxn>
                      <a:cxn ang="0">
                        <a:pos x="T4" y="T5"/>
                      </a:cxn>
                      <a:cxn ang="0">
                        <a:pos x="T6" y="T7"/>
                      </a:cxn>
                      <a:cxn ang="0">
                        <a:pos x="T8" y="T9"/>
                      </a:cxn>
                    </a:cxnLst>
                    <a:rect l="0" t="0" r="r" b="b"/>
                    <a:pathLst>
                      <a:path w="2" h="6">
                        <a:moveTo>
                          <a:pt x="1" y="1"/>
                        </a:moveTo>
                        <a:cubicBezTo>
                          <a:pt x="1" y="1"/>
                          <a:pt x="2" y="4"/>
                          <a:pt x="1" y="5"/>
                        </a:cubicBezTo>
                        <a:cubicBezTo>
                          <a:pt x="1" y="6"/>
                          <a:pt x="0" y="5"/>
                          <a:pt x="0" y="4"/>
                        </a:cubicBezTo>
                        <a:cubicBezTo>
                          <a:pt x="0" y="4"/>
                          <a:pt x="0" y="2"/>
                          <a:pt x="0" y="2"/>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3" name="Freeform 6984">
                    <a:extLst>
                      <a:ext uri="{FF2B5EF4-FFF2-40B4-BE49-F238E27FC236}">
                        <a16:creationId xmlns:a16="http://schemas.microsoft.com/office/drawing/2014/main" id="{95AFA019-7457-487F-835F-A8C61554DB7D}"/>
                      </a:ext>
                    </a:extLst>
                  </p:cNvPr>
                  <p:cNvSpPr/>
                  <p:nvPr/>
                </p:nvSpPr>
                <p:spPr bwMode="auto">
                  <a:xfrm>
                    <a:off x="4064" y="1841"/>
                    <a:ext cx="3" cy="7"/>
                  </a:xfrm>
                  <a:custGeom>
                    <a:avLst/>
                    <a:gdLst>
                      <a:gd name="T0" fmla="*/ 4 w 4"/>
                      <a:gd name="T1" fmla="*/ 3 h 10"/>
                      <a:gd name="T2" fmla="*/ 3 w 4"/>
                      <a:gd name="T3" fmla="*/ 1 h 10"/>
                      <a:gd name="T4" fmla="*/ 0 w 4"/>
                      <a:gd name="T5" fmla="*/ 8 h 10"/>
                      <a:gd name="T6" fmla="*/ 3 w 4"/>
                      <a:gd name="T7" fmla="*/ 10 h 10"/>
                      <a:gd name="T8" fmla="*/ 4 w 4"/>
                      <a:gd name="T9" fmla="*/ 3 h 10"/>
                    </a:gdLst>
                    <a:ahLst/>
                    <a:cxnLst>
                      <a:cxn ang="0">
                        <a:pos x="T0" y="T1"/>
                      </a:cxn>
                      <a:cxn ang="0">
                        <a:pos x="T2" y="T3"/>
                      </a:cxn>
                      <a:cxn ang="0">
                        <a:pos x="T4" y="T5"/>
                      </a:cxn>
                      <a:cxn ang="0">
                        <a:pos x="T6" y="T7"/>
                      </a:cxn>
                      <a:cxn ang="0">
                        <a:pos x="T8" y="T9"/>
                      </a:cxn>
                    </a:cxnLst>
                    <a:rect l="0" t="0" r="r" b="b"/>
                    <a:pathLst>
                      <a:path w="4" h="10">
                        <a:moveTo>
                          <a:pt x="4" y="3"/>
                        </a:moveTo>
                        <a:cubicBezTo>
                          <a:pt x="4" y="3"/>
                          <a:pt x="4" y="1"/>
                          <a:pt x="3" y="1"/>
                        </a:cubicBezTo>
                        <a:cubicBezTo>
                          <a:pt x="1" y="0"/>
                          <a:pt x="0" y="6"/>
                          <a:pt x="0" y="8"/>
                        </a:cubicBezTo>
                        <a:cubicBezTo>
                          <a:pt x="0" y="10"/>
                          <a:pt x="2" y="10"/>
                          <a:pt x="3" y="10"/>
                        </a:cubicBezTo>
                        <a:cubicBezTo>
                          <a:pt x="4" y="10"/>
                          <a:pt x="4" y="3"/>
                          <a:pt x="4"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4" name="Freeform 6985">
                    <a:extLst>
                      <a:ext uri="{FF2B5EF4-FFF2-40B4-BE49-F238E27FC236}">
                        <a16:creationId xmlns:a16="http://schemas.microsoft.com/office/drawing/2014/main" id="{BC385F09-7AFC-45D7-A2A1-DAF3B3FF6107}"/>
                      </a:ext>
                    </a:extLst>
                  </p:cNvPr>
                  <p:cNvSpPr>
                    <a:spLocks noEditPoints="1"/>
                  </p:cNvSpPr>
                  <p:nvPr/>
                </p:nvSpPr>
                <p:spPr bwMode="auto">
                  <a:xfrm>
                    <a:off x="4064" y="1841"/>
                    <a:ext cx="3" cy="7"/>
                  </a:xfrm>
                  <a:custGeom>
                    <a:avLst/>
                    <a:gdLst>
                      <a:gd name="T0" fmla="*/ 0 w 4"/>
                      <a:gd name="T1" fmla="*/ 8 h 10"/>
                      <a:gd name="T2" fmla="*/ 0 w 4"/>
                      <a:gd name="T3" fmla="*/ 8 h 10"/>
                      <a:gd name="T4" fmla="*/ 3 w 4"/>
                      <a:gd name="T5" fmla="*/ 0 h 10"/>
                      <a:gd name="T6" fmla="*/ 3 w 4"/>
                      <a:gd name="T7" fmla="*/ 0 h 10"/>
                      <a:gd name="T8" fmla="*/ 4 w 4"/>
                      <a:gd name="T9" fmla="*/ 3 h 10"/>
                      <a:gd name="T10" fmla="*/ 4 w 4"/>
                      <a:gd name="T11" fmla="*/ 3 h 10"/>
                      <a:gd name="T12" fmla="*/ 4 w 4"/>
                      <a:gd name="T13" fmla="*/ 3 h 10"/>
                      <a:gd name="T14" fmla="*/ 4 w 4"/>
                      <a:gd name="T15" fmla="*/ 7 h 10"/>
                      <a:gd name="T16" fmla="*/ 3 w 4"/>
                      <a:gd name="T17" fmla="*/ 10 h 10"/>
                      <a:gd name="T18" fmla="*/ 2 w 4"/>
                      <a:gd name="T19" fmla="*/ 10 h 10"/>
                      <a:gd name="T20" fmla="*/ 2 w 4"/>
                      <a:gd name="T21" fmla="*/ 10 h 10"/>
                      <a:gd name="T22" fmla="*/ 0 w 4"/>
                      <a:gd name="T23" fmla="*/ 8 h 10"/>
                      <a:gd name="T24" fmla="*/ 1 w 4"/>
                      <a:gd name="T25" fmla="*/ 3 h 10"/>
                      <a:gd name="T26" fmla="*/ 0 w 4"/>
                      <a:gd name="T27" fmla="*/ 8 h 10"/>
                      <a:gd name="T28" fmla="*/ 0 w 4"/>
                      <a:gd name="T29" fmla="*/ 8 h 10"/>
                      <a:gd name="T30" fmla="*/ 2 w 4"/>
                      <a:gd name="T31" fmla="*/ 9 h 10"/>
                      <a:gd name="T32" fmla="*/ 3 w 4"/>
                      <a:gd name="T33" fmla="*/ 9 h 10"/>
                      <a:gd name="T34" fmla="*/ 3 w 4"/>
                      <a:gd name="T35" fmla="*/ 9 h 10"/>
                      <a:gd name="T36" fmla="*/ 3 w 4"/>
                      <a:gd name="T37" fmla="*/ 9 h 10"/>
                      <a:gd name="T38" fmla="*/ 3 w 4"/>
                      <a:gd name="T39" fmla="*/ 6 h 10"/>
                      <a:gd name="T40" fmla="*/ 4 w 4"/>
                      <a:gd name="T41" fmla="*/ 3 h 10"/>
                      <a:gd name="T42" fmla="*/ 3 w 4"/>
                      <a:gd name="T43" fmla="*/ 1 h 10"/>
                      <a:gd name="T44" fmla="*/ 3 w 4"/>
                      <a:gd name="T45" fmla="*/ 1 h 10"/>
                      <a:gd name="T46" fmla="*/ 2 w 4"/>
                      <a:gd name="T47" fmla="*/ 1 h 10"/>
                      <a:gd name="T48" fmla="*/ 1 w 4"/>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0">
                        <a:moveTo>
                          <a:pt x="0" y="8"/>
                        </a:moveTo>
                        <a:cubicBezTo>
                          <a:pt x="0" y="8"/>
                          <a:pt x="0" y="8"/>
                          <a:pt x="0" y="8"/>
                        </a:cubicBezTo>
                        <a:cubicBezTo>
                          <a:pt x="0" y="6"/>
                          <a:pt x="1" y="0"/>
                          <a:pt x="3" y="0"/>
                        </a:cubicBezTo>
                        <a:cubicBezTo>
                          <a:pt x="3" y="0"/>
                          <a:pt x="3" y="0"/>
                          <a:pt x="3" y="0"/>
                        </a:cubicBezTo>
                        <a:cubicBezTo>
                          <a:pt x="4" y="1"/>
                          <a:pt x="4" y="3"/>
                          <a:pt x="4" y="3"/>
                        </a:cubicBezTo>
                        <a:cubicBezTo>
                          <a:pt x="4" y="3"/>
                          <a:pt x="4" y="3"/>
                          <a:pt x="4" y="3"/>
                        </a:cubicBezTo>
                        <a:cubicBezTo>
                          <a:pt x="4" y="3"/>
                          <a:pt x="4" y="3"/>
                          <a:pt x="4" y="3"/>
                        </a:cubicBezTo>
                        <a:cubicBezTo>
                          <a:pt x="4" y="3"/>
                          <a:pt x="4" y="5"/>
                          <a:pt x="4" y="7"/>
                        </a:cubicBezTo>
                        <a:cubicBezTo>
                          <a:pt x="4" y="8"/>
                          <a:pt x="4" y="10"/>
                          <a:pt x="3" y="10"/>
                        </a:cubicBezTo>
                        <a:cubicBezTo>
                          <a:pt x="3" y="10"/>
                          <a:pt x="2" y="10"/>
                          <a:pt x="2" y="10"/>
                        </a:cubicBezTo>
                        <a:cubicBezTo>
                          <a:pt x="2" y="10"/>
                          <a:pt x="2" y="10"/>
                          <a:pt x="2" y="10"/>
                        </a:cubicBezTo>
                        <a:cubicBezTo>
                          <a:pt x="1" y="10"/>
                          <a:pt x="0" y="10"/>
                          <a:pt x="0" y="8"/>
                        </a:cubicBezTo>
                        <a:close/>
                        <a:moveTo>
                          <a:pt x="1" y="3"/>
                        </a:moveTo>
                        <a:cubicBezTo>
                          <a:pt x="1" y="5"/>
                          <a:pt x="0" y="7"/>
                          <a:pt x="0" y="8"/>
                        </a:cubicBezTo>
                        <a:cubicBezTo>
                          <a:pt x="0" y="8"/>
                          <a:pt x="0" y="8"/>
                          <a:pt x="0" y="8"/>
                        </a:cubicBezTo>
                        <a:cubicBezTo>
                          <a:pt x="0" y="9"/>
                          <a:pt x="1" y="9"/>
                          <a:pt x="2" y="9"/>
                        </a:cubicBezTo>
                        <a:cubicBezTo>
                          <a:pt x="2" y="9"/>
                          <a:pt x="3" y="9"/>
                          <a:pt x="3" y="9"/>
                        </a:cubicBezTo>
                        <a:cubicBezTo>
                          <a:pt x="3" y="9"/>
                          <a:pt x="3" y="9"/>
                          <a:pt x="3" y="9"/>
                        </a:cubicBezTo>
                        <a:cubicBezTo>
                          <a:pt x="3" y="9"/>
                          <a:pt x="3" y="9"/>
                          <a:pt x="3" y="9"/>
                        </a:cubicBezTo>
                        <a:cubicBezTo>
                          <a:pt x="3" y="8"/>
                          <a:pt x="3" y="7"/>
                          <a:pt x="3" y="6"/>
                        </a:cubicBezTo>
                        <a:cubicBezTo>
                          <a:pt x="4" y="5"/>
                          <a:pt x="4" y="4"/>
                          <a:pt x="4" y="3"/>
                        </a:cubicBezTo>
                        <a:cubicBezTo>
                          <a:pt x="4" y="3"/>
                          <a:pt x="3" y="1"/>
                          <a:pt x="3" y="1"/>
                        </a:cubicBezTo>
                        <a:cubicBezTo>
                          <a:pt x="3" y="1"/>
                          <a:pt x="3" y="1"/>
                          <a:pt x="3" y="1"/>
                        </a:cubicBezTo>
                        <a:cubicBezTo>
                          <a:pt x="2" y="1"/>
                          <a:pt x="2" y="1"/>
                          <a:pt x="2" y="1"/>
                        </a:cubicBezTo>
                        <a:cubicBezTo>
                          <a:pt x="2" y="1"/>
                          <a:pt x="2" y="2"/>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5" name="Freeform 6986">
                    <a:extLst>
                      <a:ext uri="{FF2B5EF4-FFF2-40B4-BE49-F238E27FC236}">
                        <a16:creationId xmlns:a16="http://schemas.microsoft.com/office/drawing/2014/main" id="{33433F77-6065-47BF-A433-B3A54B0F6A2C}"/>
                      </a:ext>
                    </a:extLst>
                  </p:cNvPr>
                  <p:cNvSpPr/>
                  <p:nvPr/>
                </p:nvSpPr>
                <p:spPr bwMode="auto">
                  <a:xfrm>
                    <a:off x="4064" y="1842"/>
                    <a:ext cx="1" cy="6"/>
                  </a:xfrm>
                  <a:custGeom>
                    <a:avLst/>
                    <a:gdLst>
                      <a:gd name="T0" fmla="*/ 2 w 2"/>
                      <a:gd name="T1" fmla="*/ 1 h 7"/>
                      <a:gd name="T2" fmla="*/ 1 w 2"/>
                      <a:gd name="T3" fmla="*/ 6 h 7"/>
                      <a:gd name="T4" fmla="*/ 2 w 2"/>
                      <a:gd name="T5" fmla="*/ 5 h 7"/>
                      <a:gd name="T6" fmla="*/ 2 w 2"/>
                      <a:gd name="T7" fmla="*/ 1 h 7"/>
                      <a:gd name="T8" fmla="*/ 2 w 2"/>
                      <a:gd name="T9" fmla="*/ 1 h 7"/>
                    </a:gdLst>
                    <a:ahLst/>
                    <a:cxnLst>
                      <a:cxn ang="0">
                        <a:pos x="T0" y="T1"/>
                      </a:cxn>
                      <a:cxn ang="0">
                        <a:pos x="T2" y="T3"/>
                      </a:cxn>
                      <a:cxn ang="0">
                        <a:pos x="T4" y="T5"/>
                      </a:cxn>
                      <a:cxn ang="0">
                        <a:pos x="T6" y="T7"/>
                      </a:cxn>
                      <a:cxn ang="0">
                        <a:pos x="T8" y="T9"/>
                      </a:cxn>
                    </a:cxnLst>
                    <a:rect l="0" t="0" r="r" b="b"/>
                    <a:pathLst>
                      <a:path w="2" h="7">
                        <a:moveTo>
                          <a:pt x="2" y="1"/>
                        </a:moveTo>
                        <a:cubicBezTo>
                          <a:pt x="2" y="1"/>
                          <a:pt x="0" y="5"/>
                          <a:pt x="1" y="6"/>
                        </a:cubicBezTo>
                        <a:cubicBezTo>
                          <a:pt x="2" y="7"/>
                          <a:pt x="2" y="6"/>
                          <a:pt x="2" y="5"/>
                        </a:cubicBezTo>
                        <a:cubicBezTo>
                          <a:pt x="2" y="5"/>
                          <a:pt x="2" y="2"/>
                          <a:pt x="2" y="1"/>
                        </a:cubicBezTo>
                        <a:cubicBezTo>
                          <a:pt x="2" y="1"/>
                          <a:pt x="2"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6" name="Freeform 6987">
                    <a:extLst>
                      <a:ext uri="{FF2B5EF4-FFF2-40B4-BE49-F238E27FC236}">
                        <a16:creationId xmlns:a16="http://schemas.microsoft.com/office/drawing/2014/main" id="{4ABF487E-6227-4FD9-9228-BA9D1537C6D3}"/>
                      </a:ext>
                    </a:extLst>
                  </p:cNvPr>
                  <p:cNvSpPr/>
                  <p:nvPr/>
                </p:nvSpPr>
                <p:spPr bwMode="auto">
                  <a:xfrm>
                    <a:off x="4082" y="1841"/>
                    <a:ext cx="3" cy="7"/>
                  </a:xfrm>
                  <a:custGeom>
                    <a:avLst/>
                    <a:gdLst>
                      <a:gd name="T0" fmla="*/ 0 w 4"/>
                      <a:gd name="T1" fmla="*/ 4 h 10"/>
                      <a:gd name="T2" fmla="*/ 1 w 4"/>
                      <a:gd name="T3" fmla="*/ 1 h 10"/>
                      <a:gd name="T4" fmla="*/ 4 w 4"/>
                      <a:gd name="T5" fmla="*/ 8 h 10"/>
                      <a:gd name="T6" fmla="*/ 1 w 4"/>
                      <a:gd name="T7" fmla="*/ 10 h 10"/>
                      <a:gd name="T8" fmla="*/ 0 w 4"/>
                      <a:gd name="T9" fmla="*/ 4 h 10"/>
                    </a:gdLst>
                    <a:ahLst/>
                    <a:cxnLst>
                      <a:cxn ang="0">
                        <a:pos x="T0" y="T1"/>
                      </a:cxn>
                      <a:cxn ang="0">
                        <a:pos x="T2" y="T3"/>
                      </a:cxn>
                      <a:cxn ang="0">
                        <a:pos x="T4" y="T5"/>
                      </a:cxn>
                      <a:cxn ang="0">
                        <a:pos x="T6" y="T7"/>
                      </a:cxn>
                      <a:cxn ang="0">
                        <a:pos x="T8" y="T9"/>
                      </a:cxn>
                    </a:cxnLst>
                    <a:rect l="0" t="0" r="r" b="b"/>
                    <a:pathLst>
                      <a:path w="4" h="10">
                        <a:moveTo>
                          <a:pt x="0" y="4"/>
                        </a:moveTo>
                        <a:cubicBezTo>
                          <a:pt x="0" y="4"/>
                          <a:pt x="0" y="1"/>
                          <a:pt x="1" y="1"/>
                        </a:cubicBezTo>
                        <a:cubicBezTo>
                          <a:pt x="2" y="0"/>
                          <a:pt x="4" y="6"/>
                          <a:pt x="4" y="8"/>
                        </a:cubicBezTo>
                        <a:cubicBezTo>
                          <a:pt x="3" y="10"/>
                          <a:pt x="1" y="10"/>
                          <a:pt x="1" y="10"/>
                        </a:cubicBezTo>
                        <a:cubicBezTo>
                          <a:pt x="0" y="10"/>
                          <a:pt x="0" y="4"/>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7" name="Freeform 6988">
                    <a:extLst>
                      <a:ext uri="{FF2B5EF4-FFF2-40B4-BE49-F238E27FC236}">
                        <a16:creationId xmlns:a16="http://schemas.microsoft.com/office/drawing/2014/main" id="{C803A63F-DD45-457B-815A-ED1A9D10A2A3}"/>
                      </a:ext>
                    </a:extLst>
                  </p:cNvPr>
                  <p:cNvSpPr>
                    <a:spLocks noEditPoints="1"/>
                  </p:cNvSpPr>
                  <p:nvPr/>
                </p:nvSpPr>
                <p:spPr bwMode="auto">
                  <a:xfrm>
                    <a:off x="4081" y="1841"/>
                    <a:ext cx="4" cy="7"/>
                  </a:xfrm>
                  <a:custGeom>
                    <a:avLst/>
                    <a:gdLst>
                      <a:gd name="T0" fmla="*/ 3 w 5"/>
                      <a:gd name="T1" fmla="*/ 10 h 10"/>
                      <a:gd name="T2" fmla="*/ 2 w 5"/>
                      <a:gd name="T3" fmla="*/ 10 h 10"/>
                      <a:gd name="T4" fmla="*/ 1 w 5"/>
                      <a:gd name="T5" fmla="*/ 7 h 10"/>
                      <a:gd name="T6" fmla="*/ 0 w 5"/>
                      <a:gd name="T7" fmla="*/ 4 h 10"/>
                      <a:gd name="T8" fmla="*/ 1 w 5"/>
                      <a:gd name="T9" fmla="*/ 4 h 10"/>
                      <a:gd name="T10" fmla="*/ 0 w 5"/>
                      <a:gd name="T11" fmla="*/ 4 h 10"/>
                      <a:gd name="T12" fmla="*/ 2 w 5"/>
                      <a:gd name="T13" fmla="*/ 0 h 10"/>
                      <a:gd name="T14" fmla="*/ 2 w 5"/>
                      <a:gd name="T15" fmla="*/ 0 h 10"/>
                      <a:gd name="T16" fmla="*/ 5 w 5"/>
                      <a:gd name="T17" fmla="*/ 8 h 10"/>
                      <a:gd name="T18" fmla="*/ 5 w 5"/>
                      <a:gd name="T19" fmla="*/ 8 h 10"/>
                      <a:gd name="T20" fmla="*/ 3 w 5"/>
                      <a:gd name="T21" fmla="*/ 10 h 10"/>
                      <a:gd name="T22" fmla="*/ 3 w 5"/>
                      <a:gd name="T23" fmla="*/ 9 h 10"/>
                      <a:gd name="T24" fmla="*/ 4 w 5"/>
                      <a:gd name="T25" fmla="*/ 8 h 10"/>
                      <a:gd name="T26" fmla="*/ 4 w 5"/>
                      <a:gd name="T27" fmla="*/ 8 h 10"/>
                      <a:gd name="T28" fmla="*/ 4 w 5"/>
                      <a:gd name="T29" fmla="*/ 4 h 10"/>
                      <a:gd name="T30" fmla="*/ 2 w 5"/>
                      <a:gd name="T31" fmla="*/ 1 h 10"/>
                      <a:gd name="T32" fmla="*/ 2 w 5"/>
                      <a:gd name="T33" fmla="*/ 1 h 10"/>
                      <a:gd name="T34" fmla="*/ 1 w 5"/>
                      <a:gd name="T35" fmla="*/ 4 h 10"/>
                      <a:gd name="T36" fmla="*/ 2 w 5"/>
                      <a:gd name="T37" fmla="*/ 9 h 10"/>
                      <a:gd name="T38" fmla="*/ 3 w 5"/>
                      <a:gd name="T3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3" y="10"/>
                        </a:moveTo>
                        <a:cubicBezTo>
                          <a:pt x="2" y="10"/>
                          <a:pt x="2" y="10"/>
                          <a:pt x="2" y="10"/>
                        </a:cubicBezTo>
                        <a:cubicBezTo>
                          <a:pt x="1" y="10"/>
                          <a:pt x="1" y="8"/>
                          <a:pt x="1" y="7"/>
                        </a:cubicBezTo>
                        <a:cubicBezTo>
                          <a:pt x="0" y="5"/>
                          <a:pt x="0" y="4"/>
                          <a:pt x="0" y="4"/>
                        </a:cubicBezTo>
                        <a:cubicBezTo>
                          <a:pt x="1" y="4"/>
                          <a:pt x="1" y="4"/>
                          <a:pt x="1" y="4"/>
                        </a:cubicBezTo>
                        <a:cubicBezTo>
                          <a:pt x="0" y="4"/>
                          <a:pt x="0" y="4"/>
                          <a:pt x="0" y="4"/>
                        </a:cubicBezTo>
                        <a:cubicBezTo>
                          <a:pt x="0" y="4"/>
                          <a:pt x="0" y="1"/>
                          <a:pt x="2" y="0"/>
                        </a:cubicBezTo>
                        <a:cubicBezTo>
                          <a:pt x="2" y="0"/>
                          <a:pt x="2" y="0"/>
                          <a:pt x="2" y="0"/>
                        </a:cubicBezTo>
                        <a:cubicBezTo>
                          <a:pt x="4" y="1"/>
                          <a:pt x="5" y="6"/>
                          <a:pt x="5" y="8"/>
                        </a:cubicBezTo>
                        <a:cubicBezTo>
                          <a:pt x="5" y="8"/>
                          <a:pt x="5" y="8"/>
                          <a:pt x="5" y="8"/>
                        </a:cubicBezTo>
                        <a:cubicBezTo>
                          <a:pt x="5" y="10"/>
                          <a:pt x="4" y="10"/>
                          <a:pt x="3" y="10"/>
                        </a:cubicBezTo>
                        <a:close/>
                        <a:moveTo>
                          <a:pt x="3" y="9"/>
                        </a:moveTo>
                        <a:cubicBezTo>
                          <a:pt x="4" y="9"/>
                          <a:pt x="4" y="9"/>
                          <a:pt x="4" y="8"/>
                        </a:cubicBezTo>
                        <a:cubicBezTo>
                          <a:pt x="4" y="8"/>
                          <a:pt x="4" y="8"/>
                          <a:pt x="4" y="8"/>
                        </a:cubicBezTo>
                        <a:cubicBezTo>
                          <a:pt x="4" y="7"/>
                          <a:pt x="4" y="5"/>
                          <a:pt x="4" y="4"/>
                        </a:cubicBezTo>
                        <a:cubicBezTo>
                          <a:pt x="3" y="2"/>
                          <a:pt x="2" y="1"/>
                          <a:pt x="2" y="1"/>
                        </a:cubicBezTo>
                        <a:cubicBezTo>
                          <a:pt x="2" y="1"/>
                          <a:pt x="2" y="1"/>
                          <a:pt x="2" y="1"/>
                        </a:cubicBezTo>
                        <a:cubicBezTo>
                          <a:pt x="1" y="1"/>
                          <a:pt x="1" y="3"/>
                          <a:pt x="1" y="4"/>
                        </a:cubicBezTo>
                        <a:cubicBezTo>
                          <a:pt x="1" y="4"/>
                          <a:pt x="1" y="9"/>
                          <a:pt x="2" y="9"/>
                        </a:cubicBezTo>
                        <a:cubicBezTo>
                          <a:pt x="2" y="9"/>
                          <a:pt x="2" y="9"/>
                          <a:pt x="3"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8" name="Freeform 6989">
                    <a:extLst>
                      <a:ext uri="{FF2B5EF4-FFF2-40B4-BE49-F238E27FC236}">
                        <a16:creationId xmlns:a16="http://schemas.microsoft.com/office/drawing/2014/main" id="{AD9E66F2-A76E-4651-B78F-8CAB9FF99674}"/>
                      </a:ext>
                    </a:extLst>
                  </p:cNvPr>
                  <p:cNvSpPr/>
                  <p:nvPr/>
                </p:nvSpPr>
                <p:spPr bwMode="auto">
                  <a:xfrm>
                    <a:off x="4083" y="1842"/>
                    <a:ext cx="1" cy="6"/>
                  </a:xfrm>
                  <a:custGeom>
                    <a:avLst/>
                    <a:gdLst>
                      <a:gd name="T0" fmla="*/ 1 w 2"/>
                      <a:gd name="T1" fmla="*/ 1 h 7"/>
                      <a:gd name="T2" fmla="*/ 2 w 2"/>
                      <a:gd name="T3" fmla="*/ 6 h 7"/>
                      <a:gd name="T4" fmla="*/ 0 w 2"/>
                      <a:gd name="T5" fmla="*/ 5 h 7"/>
                      <a:gd name="T6" fmla="*/ 1 w 2"/>
                      <a:gd name="T7" fmla="*/ 1 h 7"/>
                      <a:gd name="T8" fmla="*/ 1 w 2"/>
                      <a:gd name="T9" fmla="*/ 1 h 7"/>
                    </a:gdLst>
                    <a:ahLst/>
                    <a:cxnLst>
                      <a:cxn ang="0">
                        <a:pos x="T0" y="T1"/>
                      </a:cxn>
                      <a:cxn ang="0">
                        <a:pos x="T2" y="T3"/>
                      </a:cxn>
                      <a:cxn ang="0">
                        <a:pos x="T4" y="T5"/>
                      </a:cxn>
                      <a:cxn ang="0">
                        <a:pos x="T6" y="T7"/>
                      </a:cxn>
                      <a:cxn ang="0">
                        <a:pos x="T8" y="T9"/>
                      </a:cxn>
                    </a:cxnLst>
                    <a:rect l="0" t="0" r="r" b="b"/>
                    <a:pathLst>
                      <a:path w="2" h="7">
                        <a:moveTo>
                          <a:pt x="1" y="1"/>
                        </a:moveTo>
                        <a:cubicBezTo>
                          <a:pt x="1" y="1"/>
                          <a:pt x="2" y="5"/>
                          <a:pt x="2" y="6"/>
                        </a:cubicBezTo>
                        <a:cubicBezTo>
                          <a:pt x="1" y="7"/>
                          <a:pt x="0" y="6"/>
                          <a:pt x="0" y="5"/>
                        </a:cubicBezTo>
                        <a:cubicBezTo>
                          <a:pt x="1" y="5"/>
                          <a:pt x="1" y="2"/>
                          <a:pt x="1" y="1"/>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9" name="Freeform 6990">
                    <a:extLst>
                      <a:ext uri="{FF2B5EF4-FFF2-40B4-BE49-F238E27FC236}">
                        <a16:creationId xmlns:a16="http://schemas.microsoft.com/office/drawing/2014/main" id="{80E3D0EC-D27A-4910-B5C0-AB8BAAF97761}"/>
                      </a:ext>
                    </a:extLst>
                  </p:cNvPr>
                  <p:cNvSpPr/>
                  <p:nvPr/>
                </p:nvSpPr>
                <p:spPr bwMode="auto">
                  <a:xfrm>
                    <a:off x="4066" y="1841"/>
                    <a:ext cx="5" cy="9"/>
                  </a:xfrm>
                  <a:custGeom>
                    <a:avLst/>
                    <a:gdLst>
                      <a:gd name="T0" fmla="*/ 5 w 6"/>
                      <a:gd name="T1" fmla="*/ 3 h 12"/>
                      <a:gd name="T2" fmla="*/ 3 w 6"/>
                      <a:gd name="T3" fmla="*/ 1 h 12"/>
                      <a:gd name="T4" fmla="*/ 0 w 6"/>
                      <a:gd name="T5" fmla="*/ 10 h 12"/>
                      <a:gd name="T6" fmla="*/ 4 w 6"/>
                      <a:gd name="T7" fmla="*/ 10 h 12"/>
                      <a:gd name="T8" fmla="*/ 5 w 6"/>
                      <a:gd name="T9" fmla="*/ 3 h 12"/>
                    </a:gdLst>
                    <a:ahLst/>
                    <a:cxnLst>
                      <a:cxn ang="0">
                        <a:pos x="T0" y="T1"/>
                      </a:cxn>
                      <a:cxn ang="0">
                        <a:pos x="T2" y="T3"/>
                      </a:cxn>
                      <a:cxn ang="0">
                        <a:pos x="T4" y="T5"/>
                      </a:cxn>
                      <a:cxn ang="0">
                        <a:pos x="T6" y="T7"/>
                      </a:cxn>
                      <a:cxn ang="0">
                        <a:pos x="T8" y="T9"/>
                      </a:cxn>
                    </a:cxnLst>
                    <a:rect l="0" t="0" r="r" b="b"/>
                    <a:pathLst>
                      <a:path w="6" h="12">
                        <a:moveTo>
                          <a:pt x="5" y="3"/>
                        </a:moveTo>
                        <a:cubicBezTo>
                          <a:pt x="5" y="3"/>
                          <a:pt x="5" y="0"/>
                          <a:pt x="3" y="1"/>
                        </a:cubicBezTo>
                        <a:cubicBezTo>
                          <a:pt x="1" y="3"/>
                          <a:pt x="0" y="7"/>
                          <a:pt x="0" y="10"/>
                        </a:cubicBezTo>
                        <a:cubicBezTo>
                          <a:pt x="0" y="12"/>
                          <a:pt x="4" y="11"/>
                          <a:pt x="4" y="10"/>
                        </a:cubicBezTo>
                        <a:cubicBezTo>
                          <a:pt x="5" y="9"/>
                          <a:pt x="6" y="4"/>
                          <a:pt x="5"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0" name="Freeform 6991">
                    <a:extLst>
                      <a:ext uri="{FF2B5EF4-FFF2-40B4-BE49-F238E27FC236}">
                        <a16:creationId xmlns:a16="http://schemas.microsoft.com/office/drawing/2014/main" id="{F66097F6-1C71-4442-8959-FC29A523F040}"/>
                      </a:ext>
                    </a:extLst>
                  </p:cNvPr>
                  <p:cNvSpPr>
                    <a:spLocks noEditPoints="1"/>
                  </p:cNvSpPr>
                  <p:nvPr/>
                </p:nvSpPr>
                <p:spPr bwMode="auto">
                  <a:xfrm>
                    <a:off x="4066" y="1842"/>
                    <a:ext cx="5" cy="7"/>
                  </a:xfrm>
                  <a:custGeom>
                    <a:avLst/>
                    <a:gdLst>
                      <a:gd name="T0" fmla="*/ 0 w 6"/>
                      <a:gd name="T1" fmla="*/ 9 h 10"/>
                      <a:gd name="T2" fmla="*/ 0 w 6"/>
                      <a:gd name="T3" fmla="*/ 8 h 10"/>
                      <a:gd name="T4" fmla="*/ 3 w 6"/>
                      <a:gd name="T5" fmla="*/ 0 h 10"/>
                      <a:gd name="T6" fmla="*/ 4 w 6"/>
                      <a:gd name="T7" fmla="*/ 0 h 10"/>
                      <a:gd name="T8" fmla="*/ 6 w 6"/>
                      <a:gd name="T9" fmla="*/ 2 h 10"/>
                      <a:gd name="T10" fmla="*/ 5 w 6"/>
                      <a:gd name="T11" fmla="*/ 2 h 10"/>
                      <a:gd name="T12" fmla="*/ 6 w 6"/>
                      <a:gd name="T13" fmla="*/ 2 h 10"/>
                      <a:gd name="T14" fmla="*/ 6 w 6"/>
                      <a:gd name="T15" fmla="*/ 2 h 10"/>
                      <a:gd name="T16" fmla="*/ 5 w 6"/>
                      <a:gd name="T17" fmla="*/ 9 h 10"/>
                      <a:gd name="T18" fmla="*/ 2 w 6"/>
                      <a:gd name="T19" fmla="*/ 10 h 10"/>
                      <a:gd name="T20" fmla="*/ 2 w 6"/>
                      <a:gd name="T21" fmla="*/ 10 h 10"/>
                      <a:gd name="T22" fmla="*/ 0 w 6"/>
                      <a:gd name="T23" fmla="*/ 9 h 10"/>
                      <a:gd name="T24" fmla="*/ 4 w 6"/>
                      <a:gd name="T25" fmla="*/ 0 h 10"/>
                      <a:gd name="T26" fmla="*/ 3 w 6"/>
                      <a:gd name="T27" fmla="*/ 1 h 10"/>
                      <a:gd name="T28" fmla="*/ 0 w 6"/>
                      <a:gd name="T29" fmla="*/ 8 h 10"/>
                      <a:gd name="T30" fmla="*/ 0 w 6"/>
                      <a:gd name="T31" fmla="*/ 8 h 10"/>
                      <a:gd name="T32" fmla="*/ 2 w 6"/>
                      <a:gd name="T33" fmla="*/ 10 h 10"/>
                      <a:gd name="T34" fmla="*/ 4 w 6"/>
                      <a:gd name="T35" fmla="*/ 9 h 10"/>
                      <a:gd name="T36" fmla="*/ 5 w 6"/>
                      <a:gd name="T37" fmla="*/ 2 h 10"/>
                      <a:gd name="T38" fmla="*/ 5 w 6"/>
                      <a:gd name="T39" fmla="*/ 2 h 10"/>
                      <a:gd name="T40" fmla="*/ 4 w 6"/>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0">
                        <a:moveTo>
                          <a:pt x="0" y="9"/>
                        </a:moveTo>
                        <a:cubicBezTo>
                          <a:pt x="0" y="8"/>
                          <a:pt x="0" y="8"/>
                          <a:pt x="0" y="8"/>
                        </a:cubicBezTo>
                        <a:cubicBezTo>
                          <a:pt x="0" y="6"/>
                          <a:pt x="1" y="2"/>
                          <a:pt x="3" y="0"/>
                        </a:cubicBezTo>
                        <a:cubicBezTo>
                          <a:pt x="3" y="0"/>
                          <a:pt x="4" y="0"/>
                          <a:pt x="4" y="0"/>
                        </a:cubicBezTo>
                        <a:cubicBezTo>
                          <a:pt x="5" y="0"/>
                          <a:pt x="6" y="2"/>
                          <a:pt x="6" y="2"/>
                        </a:cubicBezTo>
                        <a:cubicBezTo>
                          <a:pt x="5" y="2"/>
                          <a:pt x="5" y="2"/>
                          <a:pt x="5" y="2"/>
                        </a:cubicBezTo>
                        <a:cubicBezTo>
                          <a:pt x="6" y="2"/>
                          <a:pt x="6" y="2"/>
                          <a:pt x="6" y="2"/>
                        </a:cubicBezTo>
                        <a:cubicBezTo>
                          <a:pt x="6" y="2"/>
                          <a:pt x="6" y="2"/>
                          <a:pt x="6" y="2"/>
                        </a:cubicBezTo>
                        <a:cubicBezTo>
                          <a:pt x="6" y="4"/>
                          <a:pt x="5" y="8"/>
                          <a:pt x="5" y="9"/>
                        </a:cubicBezTo>
                        <a:cubicBezTo>
                          <a:pt x="4" y="10"/>
                          <a:pt x="3" y="10"/>
                          <a:pt x="2" y="10"/>
                        </a:cubicBezTo>
                        <a:cubicBezTo>
                          <a:pt x="2" y="10"/>
                          <a:pt x="2" y="10"/>
                          <a:pt x="2" y="10"/>
                        </a:cubicBezTo>
                        <a:cubicBezTo>
                          <a:pt x="1" y="10"/>
                          <a:pt x="0" y="10"/>
                          <a:pt x="0" y="9"/>
                        </a:cubicBezTo>
                        <a:close/>
                        <a:moveTo>
                          <a:pt x="4" y="0"/>
                        </a:moveTo>
                        <a:cubicBezTo>
                          <a:pt x="3" y="1"/>
                          <a:pt x="3" y="1"/>
                          <a:pt x="3" y="1"/>
                        </a:cubicBezTo>
                        <a:cubicBezTo>
                          <a:pt x="2" y="2"/>
                          <a:pt x="0" y="6"/>
                          <a:pt x="0" y="8"/>
                        </a:cubicBezTo>
                        <a:cubicBezTo>
                          <a:pt x="0" y="8"/>
                          <a:pt x="0" y="8"/>
                          <a:pt x="0" y="8"/>
                        </a:cubicBezTo>
                        <a:cubicBezTo>
                          <a:pt x="1" y="9"/>
                          <a:pt x="1" y="10"/>
                          <a:pt x="2" y="10"/>
                        </a:cubicBezTo>
                        <a:cubicBezTo>
                          <a:pt x="3" y="10"/>
                          <a:pt x="4" y="9"/>
                          <a:pt x="4" y="9"/>
                        </a:cubicBezTo>
                        <a:cubicBezTo>
                          <a:pt x="4" y="8"/>
                          <a:pt x="5" y="4"/>
                          <a:pt x="5" y="2"/>
                        </a:cubicBezTo>
                        <a:cubicBezTo>
                          <a:pt x="5" y="2"/>
                          <a:pt x="5" y="2"/>
                          <a:pt x="5" y="2"/>
                        </a:cubicBezTo>
                        <a:cubicBezTo>
                          <a:pt x="5" y="2"/>
                          <a:pt x="5" y="0"/>
                          <a:pt x="4"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1" name="Freeform 6992">
                    <a:extLst>
                      <a:ext uri="{FF2B5EF4-FFF2-40B4-BE49-F238E27FC236}">
                        <a16:creationId xmlns:a16="http://schemas.microsoft.com/office/drawing/2014/main" id="{7CC826EE-9955-4DFB-B551-72B8C611C581}"/>
                      </a:ext>
                    </a:extLst>
                  </p:cNvPr>
                  <p:cNvSpPr/>
                  <p:nvPr/>
                </p:nvSpPr>
                <p:spPr bwMode="auto">
                  <a:xfrm>
                    <a:off x="4067" y="1842"/>
                    <a:ext cx="2" cy="6"/>
                  </a:xfrm>
                  <a:custGeom>
                    <a:avLst/>
                    <a:gdLst>
                      <a:gd name="T0" fmla="*/ 2 w 3"/>
                      <a:gd name="T1" fmla="*/ 1 h 8"/>
                      <a:gd name="T2" fmla="*/ 0 w 3"/>
                      <a:gd name="T3" fmla="*/ 6 h 8"/>
                      <a:gd name="T4" fmla="*/ 2 w 3"/>
                      <a:gd name="T5" fmla="*/ 8 h 8"/>
                      <a:gd name="T6" fmla="*/ 3 w 3"/>
                      <a:gd name="T7" fmla="*/ 4 h 8"/>
                      <a:gd name="T8" fmla="*/ 2 w 3"/>
                      <a:gd name="T9" fmla="*/ 1 h 8"/>
                    </a:gdLst>
                    <a:ahLst/>
                    <a:cxnLst>
                      <a:cxn ang="0">
                        <a:pos x="T0" y="T1"/>
                      </a:cxn>
                      <a:cxn ang="0">
                        <a:pos x="T2" y="T3"/>
                      </a:cxn>
                      <a:cxn ang="0">
                        <a:pos x="T4" y="T5"/>
                      </a:cxn>
                      <a:cxn ang="0">
                        <a:pos x="T6" y="T7"/>
                      </a:cxn>
                      <a:cxn ang="0">
                        <a:pos x="T8" y="T9"/>
                      </a:cxn>
                    </a:cxnLst>
                    <a:rect l="0" t="0" r="r" b="b"/>
                    <a:pathLst>
                      <a:path w="3" h="8">
                        <a:moveTo>
                          <a:pt x="2" y="1"/>
                        </a:moveTo>
                        <a:cubicBezTo>
                          <a:pt x="2" y="1"/>
                          <a:pt x="0" y="4"/>
                          <a:pt x="0" y="6"/>
                        </a:cubicBezTo>
                        <a:cubicBezTo>
                          <a:pt x="0" y="8"/>
                          <a:pt x="1" y="8"/>
                          <a:pt x="2" y="8"/>
                        </a:cubicBezTo>
                        <a:cubicBezTo>
                          <a:pt x="3" y="7"/>
                          <a:pt x="2" y="5"/>
                          <a:pt x="3" y="4"/>
                        </a:cubicBezTo>
                        <a:cubicBezTo>
                          <a:pt x="3" y="2"/>
                          <a:pt x="3"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2" name="Freeform 6993">
                    <a:extLst>
                      <a:ext uri="{FF2B5EF4-FFF2-40B4-BE49-F238E27FC236}">
                        <a16:creationId xmlns:a16="http://schemas.microsoft.com/office/drawing/2014/main" id="{497FF9C8-C51C-4D50-8BDF-5188C3393CD9}"/>
                      </a:ext>
                    </a:extLst>
                  </p:cNvPr>
                  <p:cNvSpPr/>
                  <p:nvPr/>
                </p:nvSpPr>
                <p:spPr bwMode="auto">
                  <a:xfrm>
                    <a:off x="4078" y="1841"/>
                    <a:ext cx="5" cy="9"/>
                  </a:xfrm>
                  <a:custGeom>
                    <a:avLst/>
                    <a:gdLst>
                      <a:gd name="T0" fmla="*/ 0 w 6"/>
                      <a:gd name="T1" fmla="*/ 3 h 12"/>
                      <a:gd name="T2" fmla="*/ 3 w 6"/>
                      <a:gd name="T3" fmla="*/ 1 h 12"/>
                      <a:gd name="T4" fmla="*/ 6 w 6"/>
                      <a:gd name="T5" fmla="*/ 10 h 12"/>
                      <a:gd name="T6" fmla="*/ 1 w 6"/>
                      <a:gd name="T7" fmla="*/ 10 h 12"/>
                      <a:gd name="T8" fmla="*/ 0 w 6"/>
                      <a:gd name="T9" fmla="*/ 3 h 12"/>
                    </a:gdLst>
                    <a:ahLst/>
                    <a:cxnLst>
                      <a:cxn ang="0">
                        <a:pos x="T0" y="T1"/>
                      </a:cxn>
                      <a:cxn ang="0">
                        <a:pos x="T2" y="T3"/>
                      </a:cxn>
                      <a:cxn ang="0">
                        <a:pos x="T4" y="T5"/>
                      </a:cxn>
                      <a:cxn ang="0">
                        <a:pos x="T6" y="T7"/>
                      </a:cxn>
                      <a:cxn ang="0">
                        <a:pos x="T8" y="T9"/>
                      </a:cxn>
                    </a:cxnLst>
                    <a:rect l="0" t="0" r="r" b="b"/>
                    <a:pathLst>
                      <a:path w="6" h="12">
                        <a:moveTo>
                          <a:pt x="0" y="3"/>
                        </a:moveTo>
                        <a:cubicBezTo>
                          <a:pt x="0" y="3"/>
                          <a:pt x="1" y="0"/>
                          <a:pt x="3" y="1"/>
                        </a:cubicBezTo>
                        <a:cubicBezTo>
                          <a:pt x="4" y="3"/>
                          <a:pt x="6" y="7"/>
                          <a:pt x="6" y="10"/>
                        </a:cubicBezTo>
                        <a:cubicBezTo>
                          <a:pt x="5" y="12"/>
                          <a:pt x="2" y="11"/>
                          <a:pt x="1" y="10"/>
                        </a:cubicBezTo>
                        <a:cubicBezTo>
                          <a:pt x="1" y="9"/>
                          <a:pt x="0" y="4"/>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3" name="Freeform 6994">
                    <a:extLst>
                      <a:ext uri="{FF2B5EF4-FFF2-40B4-BE49-F238E27FC236}">
                        <a16:creationId xmlns:a16="http://schemas.microsoft.com/office/drawing/2014/main" id="{1305A5A9-A795-4206-B30D-1457484C4B8B}"/>
                      </a:ext>
                    </a:extLst>
                  </p:cNvPr>
                  <p:cNvSpPr>
                    <a:spLocks noEditPoints="1"/>
                  </p:cNvSpPr>
                  <p:nvPr/>
                </p:nvSpPr>
                <p:spPr bwMode="auto">
                  <a:xfrm>
                    <a:off x="4078" y="1842"/>
                    <a:ext cx="5" cy="7"/>
                  </a:xfrm>
                  <a:custGeom>
                    <a:avLst/>
                    <a:gdLst>
                      <a:gd name="T0" fmla="*/ 3 w 6"/>
                      <a:gd name="T1" fmla="*/ 10 h 10"/>
                      <a:gd name="T2" fmla="*/ 1 w 6"/>
                      <a:gd name="T3" fmla="*/ 9 h 10"/>
                      <a:gd name="T4" fmla="*/ 0 w 6"/>
                      <a:gd name="T5" fmla="*/ 2 h 10"/>
                      <a:gd name="T6" fmla="*/ 0 w 6"/>
                      <a:gd name="T7" fmla="*/ 2 h 10"/>
                      <a:gd name="T8" fmla="*/ 0 w 6"/>
                      <a:gd name="T9" fmla="*/ 2 h 10"/>
                      <a:gd name="T10" fmla="*/ 0 w 6"/>
                      <a:gd name="T11" fmla="*/ 2 h 10"/>
                      <a:gd name="T12" fmla="*/ 2 w 6"/>
                      <a:gd name="T13" fmla="*/ 0 h 10"/>
                      <a:gd name="T14" fmla="*/ 3 w 6"/>
                      <a:gd name="T15" fmla="*/ 0 h 10"/>
                      <a:gd name="T16" fmla="*/ 6 w 6"/>
                      <a:gd name="T17" fmla="*/ 8 h 10"/>
                      <a:gd name="T18" fmla="*/ 6 w 6"/>
                      <a:gd name="T19" fmla="*/ 9 h 10"/>
                      <a:gd name="T20" fmla="*/ 3 w 6"/>
                      <a:gd name="T21" fmla="*/ 10 h 10"/>
                      <a:gd name="T22" fmla="*/ 0 w 6"/>
                      <a:gd name="T23" fmla="*/ 2 h 10"/>
                      <a:gd name="T24" fmla="*/ 0 w 6"/>
                      <a:gd name="T25" fmla="*/ 2 h 10"/>
                      <a:gd name="T26" fmla="*/ 1 w 6"/>
                      <a:gd name="T27" fmla="*/ 9 h 10"/>
                      <a:gd name="T28" fmla="*/ 3 w 6"/>
                      <a:gd name="T29" fmla="*/ 10 h 10"/>
                      <a:gd name="T30" fmla="*/ 5 w 6"/>
                      <a:gd name="T31" fmla="*/ 8 h 10"/>
                      <a:gd name="T32" fmla="*/ 5 w 6"/>
                      <a:gd name="T33" fmla="*/ 8 h 10"/>
                      <a:gd name="T34" fmla="*/ 2 w 6"/>
                      <a:gd name="T35" fmla="*/ 1 h 10"/>
                      <a:gd name="T36" fmla="*/ 2 w 6"/>
                      <a:gd name="T37" fmla="*/ 0 h 10"/>
                      <a:gd name="T38" fmla="*/ 0 w 6"/>
                      <a:gd name="T3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0">
                        <a:moveTo>
                          <a:pt x="3" y="10"/>
                        </a:moveTo>
                        <a:cubicBezTo>
                          <a:pt x="2" y="10"/>
                          <a:pt x="1" y="10"/>
                          <a:pt x="1" y="9"/>
                        </a:cubicBezTo>
                        <a:cubicBezTo>
                          <a:pt x="1" y="8"/>
                          <a:pt x="0" y="4"/>
                          <a:pt x="0" y="2"/>
                        </a:cubicBezTo>
                        <a:cubicBezTo>
                          <a:pt x="0" y="2"/>
                          <a:pt x="0" y="2"/>
                          <a:pt x="0" y="2"/>
                        </a:cubicBezTo>
                        <a:cubicBezTo>
                          <a:pt x="0" y="2"/>
                          <a:pt x="0" y="2"/>
                          <a:pt x="0" y="2"/>
                        </a:cubicBezTo>
                        <a:cubicBezTo>
                          <a:pt x="0" y="2"/>
                          <a:pt x="0" y="2"/>
                          <a:pt x="0" y="2"/>
                        </a:cubicBezTo>
                        <a:cubicBezTo>
                          <a:pt x="0" y="2"/>
                          <a:pt x="0" y="0"/>
                          <a:pt x="2" y="0"/>
                        </a:cubicBezTo>
                        <a:cubicBezTo>
                          <a:pt x="2" y="0"/>
                          <a:pt x="2" y="0"/>
                          <a:pt x="3" y="0"/>
                        </a:cubicBezTo>
                        <a:cubicBezTo>
                          <a:pt x="5" y="2"/>
                          <a:pt x="6" y="6"/>
                          <a:pt x="6" y="8"/>
                        </a:cubicBezTo>
                        <a:cubicBezTo>
                          <a:pt x="6" y="9"/>
                          <a:pt x="6" y="9"/>
                          <a:pt x="6" y="9"/>
                        </a:cubicBezTo>
                        <a:cubicBezTo>
                          <a:pt x="6" y="10"/>
                          <a:pt x="4" y="10"/>
                          <a:pt x="3" y="10"/>
                        </a:cubicBezTo>
                        <a:close/>
                        <a:moveTo>
                          <a:pt x="0" y="2"/>
                        </a:moveTo>
                        <a:cubicBezTo>
                          <a:pt x="0" y="2"/>
                          <a:pt x="0" y="2"/>
                          <a:pt x="0" y="2"/>
                        </a:cubicBezTo>
                        <a:cubicBezTo>
                          <a:pt x="0" y="4"/>
                          <a:pt x="1" y="8"/>
                          <a:pt x="1" y="9"/>
                        </a:cubicBezTo>
                        <a:cubicBezTo>
                          <a:pt x="1" y="9"/>
                          <a:pt x="2" y="10"/>
                          <a:pt x="3" y="10"/>
                        </a:cubicBezTo>
                        <a:cubicBezTo>
                          <a:pt x="4" y="10"/>
                          <a:pt x="5" y="9"/>
                          <a:pt x="5" y="8"/>
                        </a:cubicBezTo>
                        <a:cubicBezTo>
                          <a:pt x="5" y="8"/>
                          <a:pt x="5" y="8"/>
                          <a:pt x="5" y="8"/>
                        </a:cubicBezTo>
                        <a:cubicBezTo>
                          <a:pt x="5" y="6"/>
                          <a:pt x="4" y="2"/>
                          <a:pt x="2" y="1"/>
                        </a:cubicBezTo>
                        <a:cubicBezTo>
                          <a:pt x="2" y="0"/>
                          <a:pt x="2" y="0"/>
                          <a:pt x="2" y="0"/>
                        </a:cubicBezTo>
                        <a:cubicBezTo>
                          <a:pt x="1" y="0"/>
                          <a:pt x="1" y="1"/>
                          <a:pt x="0"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4" name="Freeform 6995">
                    <a:extLst>
                      <a:ext uri="{FF2B5EF4-FFF2-40B4-BE49-F238E27FC236}">
                        <a16:creationId xmlns:a16="http://schemas.microsoft.com/office/drawing/2014/main" id="{A36FF3FC-18B8-4F9A-BD7D-4E3BB717AAC6}"/>
                      </a:ext>
                    </a:extLst>
                  </p:cNvPr>
                  <p:cNvSpPr/>
                  <p:nvPr/>
                </p:nvSpPr>
                <p:spPr bwMode="auto">
                  <a:xfrm>
                    <a:off x="4080" y="1842"/>
                    <a:ext cx="2" cy="6"/>
                  </a:xfrm>
                  <a:custGeom>
                    <a:avLst/>
                    <a:gdLst>
                      <a:gd name="T0" fmla="*/ 1 w 3"/>
                      <a:gd name="T1" fmla="*/ 1 h 8"/>
                      <a:gd name="T2" fmla="*/ 3 w 3"/>
                      <a:gd name="T3" fmla="*/ 6 h 8"/>
                      <a:gd name="T4" fmla="*/ 1 w 3"/>
                      <a:gd name="T5" fmla="*/ 8 h 8"/>
                      <a:gd name="T6" fmla="*/ 0 w 3"/>
                      <a:gd name="T7" fmla="*/ 4 h 8"/>
                      <a:gd name="T8" fmla="*/ 1 w 3"/>
                      <a:gd name="T9" fmla="*/ 1 h 8"/>
                    </a:gdLst>
                    <a:ahLst/>
                    <a:cxnLst>
                      <a:cxn ang="0">
                        <a:pos x="T0" y="T1"/>
                      </a:cxn>
                      <a:cxn ang="0">
                        <a:pos x="T2" y="T3"/>
                      </a:cxn>
                      <a:cxn ang="0">
                        <a:pos x="T4" y="T5"/>
                      </a:cxn>
                      <a:cxn ang="0">
                        <a:pos x="T6" y="T7"/>
                      </a:cxn>
                      <a:cxn ang="0">
                        <a:pos x="T8" y="T9"/>
                      </a:cxn>
                    </a:cxnLst>
                    <a:rect l="0" t="0" r="r" b="b"/>
                    <a:pathLst>
                      <a:path w="3" h="8">
                        <a:moveTo>
                          <a:pt x="1" y="1"/>
                        </a:moveTo>
                        <a:cubicBezTo>
                          <a:pt x="1" y="1"/>
                          <a:pt x="2" y="4"/>
                          <a:pt x="3" y="6"/>
                        </a:cubicBezTo>
                        <a:cubicBezTo>
                          <a:pt x="3" y="8"/>
                          <a:pt x="1" y="8"/>
                          <a:pt x="1" y="8"/>
                        </a:cubicBezTo>
                        <a:cubicBezTo>
                          <a:pt x="0" y="7"/>
                          <a:pt x="0" y="5"/>
                          <a:pt x="0" y="4"/>
                        </a:cubicBezTo>
                        <a:cubicBezTo>
                          <a:pt x="0" y="2"/>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5" name="Freeform 6996">
                    <a:extLst>
                      <a:ext uri="{FF2B5EF4-FFF2-40B4-BE49-F238E27FC236}">
                        <a16:creationId xmlns:a16="http://schemas.microsoft.com/office/drawing/2014/main" id="{4AF73371-76C1-4762-BAC1-D196167E8E66}"/>
                      </a:ext>
                    </a:extLst>
                  </p:cNvPr>
                  <p:cNvSpPr/>
                  <p:nvPr/>
                </p:nvSpPr>
                <p:spPr bwMode="auto">
                  <a:xfrm>
                    <a:off x="4074" y="1841"/>
                    <a:ext cx="5" cy="9"/>
                  </a:xfrm>
                  <a:custGeom>
                    <a:avLst/>
                    <a:gdLst>
                      <a:gd name="T0" fmla="*/ 0 w 6"/>
                      <a:gd name="T1" fmla="*/ 3 h 12"/>
                      <a:gd name="T2" fmla="*/ 0 w 6"/>
                      <a:gd name="T3" fmla="*/ 11 h 12"/>
                      <a:gd name="T4" fmla="*/ 6 w 6"/>
                      <a:gd name="T5" fmla="*/ 11 h 12"/>
                      <a:gd name="T6" fmla="*/ 4 w 6"/>
                      <a:gd name="T7" fmla="*/ 2 h 12"/>
                      <a:gd name="T8" fmla="*/ 0 w 6"/>
                      <a:gd name="T9" fmla="*/ 3 h 12"/>
                    </a:gdLst>
                    <a:ahLst/>
                    <a:cxnLst>
                      <a:cxn ang="0">
                        <a:pos x="T0" y="T1"/>
                      </a:cxn>
                      <a:cxn ang="0">
                        <a:pos x="T2" y="T3"/>
                      </a:cxn>
                      <a:cxn ang="0">
                        <a:pos x="T4" y="T5"/>
                      </a:cxn>
                      <a:cxn ang="0">
                        <a:pos x="T6" y="T7"/>
                      </a:cxn>
                      <a:cxn ang="0">
                        <a:pos x="T8" y="T9"/>
                      </a:cxn>
                    </a:cxnLst>
                    <a:rect l="0" t="0" r="r" b="b"/>
                    <a:pathLst>
                      <a:path w="6" h="12">
                        <a:moveTo>
                          <a:pt x="0" y="3"/>
                        </a:moveTo>
                        <a:cubicBezTo>
                          <a:pt x="0" y="3"/>
                          <a:pt x="0" y="10"/>
                          <a:pt x="0" y="11"/>
                        </a:cubicBezTo>
                        <a:cubicBezTo>
                          <a:pt x="0" y="12"/>
                          <a:pt x="6" y="12"/>
                          <a:pt x="6" y="11"/>
                        </a:cubicBezTo>
                        <a:cubicBezTo>
                          <a:pt x="6" y="9"/>
                          <a:pt x="6" y="3"/>
                          <a:pt x="4" y="2"/>
                        </a:cubicBezTo>
                        <a:cubicBezTo>
                          <a:pt x="2" y="0"/>
                          <a:pt x="0" y="2"/>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6" name="Freeform 6997">
                    <a:extLst>
                      <a:ext uri="{FF2B5EF4-FFF2-40B4-BE49-F238E27FC236}">
                        <a16:creationId xmlns:a16="http://schemas.microsoft.com/office/drawing/2014/main" id="{96271E4C-CB1A-41CA-A6CD-B42C42766ACB}"/>
                      </a:ext>
                    </a:extLst>
                  </p:cNvPr>
                  <p:cNvSpPr>
                    <a:spLocks noEditPoints="1"/>
                  </p:cNvSpPr>
                  <p:nvPr/>
                </p:nvSpPr>
                <p:spPr bwMode="auto">
                  <a:xfrm>
                    <a:off x="4074" y="1842"/>
                    <a:ext cx="5" cy="8"/>
                  </a:xfrm>
                  <a:custGeom>
                    <a:avLst/>
                    <a:gdLst>
                      <a:gd name="T0" fmla="*/ 0 w 6"/>
                      <a:gd name="T1" fmla="*/ 10 h 11"/>
                      <a:gd name="T2" fmla="*/ 0 w 6"/>
                      <a:gd name="T3" fmla="*/ 7 h 11"/>
                      <a:gd name="T4" fmla="*/ 0 w 6"/>
                      <a:gd name="T5" fmla="*/ 2 h 11"/>
                      <a:gd name="T6" fmla="*/ 2 w 6"/>
                      <a:gd name="T7" fmla="*/ 0 h 11"/>
                      <a:gd name="T8" fmla="*/ 4 w 6"/>
                      <a:gd name="T9" fmla="*/ 1 h 11"/>
                      <a:gd name="T10" fmla="*/ 6 w 6"/>
                      <a:gd name="T11" fmla="*/ 8 h 11"/>
                      <a:gd name="T12" fmla="*/ 6 w 6"/>
                      <a:gd name="T13" fmla="*/ 10 h 11"/>
                      <a:gd name="T14" fmla="*/ 2 w 6"/>
                      <a:gd name="T15" fmla="*/ 11 h 11"/>
                      <a:gd name="T16" fmla="*/ 0 w 6"/>
                      <a:gd name="T17" fmla="*/ 10 h 11"/>
                      <a:gd name="T18" fmla="*/ 0 w 6"/>
                      <a:gd name="T19" fmla="*/ 2 h 11"/>
                      <a:gd name="T20" fmla="*/ 0 w 6"/>
                      <a:gd name="T21" fmla="*/ 7 h 11"/>
                      <a:gd name="T22" fmla="*/ 0 w 6"/>
                      <a:gd name="T23" fmla="*/ 10 h 11"/>
                      <a:gd name="T24" fmla="*/ 2 w 6"/>
                      <a:gd name="T25" fmla="*/ 10 h 11"/>
                      <a:gd name="T26" fmla="*/ 4 w 6"/>
                      <a:gd name="T27" fmla="*/ 10 h 11"/>
                      <a:gd name="T28" fmla="*/ 5 w 6"/>
                      <a:gd name="T29" fmla="*/ 10 h 11"/>
                      <a:gd name="T30" fmla="*/ 6 w 6"/>
                      <a:gd name="T31" fmla="*/ 8 h 11"/>
                      <a:gd name="T32" fmla="*/ 4 w 6"/>
                      <a:gd name="T33" fmla="*/ 1 h 11"/>
                      <a:gd name="T34" fmla="*/ 2 w 6"/>
                      <a:gd name="T35" fmla="*/ 1 h 11"/>
                      <a:gd name="T36" fmla="*/ 0 w 6"/>
                      <a:gd name="T37" fmla="*/ 2 h 11"/>
                      <a:gd name="T38" fmla="*/ 0 w 6"/>
                      <a:gd name="T3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1">
                        <a:moveTo>
                          <a:pt x="0" y="10"/>
                        </a:moveTo>
                        <a:cubicBezTo>
                          <a:pt x="0" y="10"/>
                          <a:pt x="0" y="8"/>
                          <a:pt x="0" y="7"/>
                        </a:cubicBezTo>
                        <a:cubicBezTo>
                          <a:pt x="0" y="4"/>
                          <a:pt x="0" y="2"/>
                          <a:pt x="0" y="2"/>
                        </a:cubicBezTo>
                        <a:cubicBezTo>
                          <a:pt x="0" y="1"/>
                          <a:pt x="1" y="0"/>
                          <a:pt x="2" y="0"/>
                        </a:cubicBezTo>
                        <a:cubicBezTo>
                          <a:pt x="3" y="0"/>
                          <a:pt x="3" y="0"/>
                          <a:pt x="4" y="1"/>
                        </a:cubicBezTo>
                        <a:cubicBezTo>
                          <a:pt x="6" y="2"/>
                          <a:pt x="6" y="6"/>
                          <a:pt x="6" y="8"/>
                        </a:cubicBezTo>
                        <a:cubicBezTo>
                          <a:pt x="6" y="9"/>
                          <a:pt x="6" y="9"/>
                          <a:pt x="6" y="10"/>
                        </a:cubicBezTo>
                        <a:cubicBezTo>
                          <a:pt x="6" y="11"/>
                          <a:pt x="4" y="11"/>
                          <a:pt x="2" y="11"/>
                        </a:cubicBezTo>
                        <a:cubicBezTo>
                          <a:pt x="1" y="11"/>
                          <a:pt x="0" y="11"/>
                          <a:pt x="0" y="10"/>
                        </a:cubicBezTo>
                        <a:close/>
                        <a:moveTo>
                          <a:pt x="0" y="2"/>
                        </a:moveTo>
                        <a:cubicBezTo>
                          <a:pt x="0" y="2"/>
                          <a:pt x="0" y="5"/>
                          <a:pt x="0" y="7"/>
                        </a:cubicBezTo>
                        <a:cubicBezTo>
                          <a:pt x="0" y="8"/>
                          <a:pt x="0" y="10"/>
                          <a:pt x="0" y="10"/>
                        </a:cubicBezTo>
                        <a:cubicBezTo>
                          <a:pt x="0" y="10"/>
                          <a:pt x="1" y="11"/>
                          <a:pt x="2" y="10"/>
                        </a:cubicBezTo>
                        <a:cubicBezTo>
                          <a:pt x="3" y="10"/>
                          <a:pt x="4" y="10"/>
                          <a:pt x="4" y="10"/>
                        </a:cubicBezTo>
                        <a:cubicBezTo>
                          <a:pt x="5" y="10"/>
                          <a:pt x="5" y="10"/>
                          <a:pt x="5" y="10"/>
                        </a:cubicBezTo>
                        <a:cubicBezTo>
                          <a:pt x="5" y="9"/>
                          <a:pt x="6" y="9"/>
                          <a:pt x="6" y="8"/>
                        </a:cubicBezTo>
                        <a:cubicBezTo>
                          <a:pt x="6" y="6"/>
                          <a:pt x="5" y="2"/>
                          <a:pt x="4" y="1"/>
                        </a:cubicBezTo>
                        <a:cubicBezTo>
                          <a:pt x="3" y="1"/>
                          <a:pt x="3" y="1"/>
                          <a:pt x="2" y="1"/>
                        </a:cubicBezTo>
                        <a:cubicBezTo>
                          <a:pt x="1" y="1"/>
                          <a:pt x="0" y="2"/>
                          <a:pt x="0" y="2"/>
                        </a:cubicBezTo>
                        <a:cubicBezTo>
                          <a:pt x="0" y="2"/>
                          <a:pt x="0" y="2"/>
                          <a:pt x="0"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7" name="Freeform 6998">
                    <a:extLst>
                      <a:ext uri="{FF2B5EF4-FFF2-40B4-BE49-F238E27FC236}">
                        <a16:creationId xmlns:a16="http://schemas.microsoft.com/office/drawing/2014/main" id="{9D77DBE0-9E29-456C-B60B-C9978AD455C4}"/>
                      </a:ext>
                    </a:extLst>
                  </p:cNvPr>
                  <p:cNvSpPr/>
                  <p:nvPr/>
                </p:nvSpPr>
                <p:spPr bwMode="auto">
                  <a:xfrm>
                    <a:off x="4075" y="1844"/>
                    <a:ext cx="3" cy="4"/>
                  </a:xfrm>
                  <a:custGeom>
                    <a:avLst/>
                    <a:gdLst>
                      <a:gd name="T0" fmla="*/ 1 w 4"/>
                      <a:gd name="T1" fmla="*/ 0 h 6"/>
                      <a:gd name="T2" fmla="*/ 0 w 4"/>
                      <a:gd name="T3" fmla="*/ 4 h 6"/>
                      <a:gd name="T4" fmla="*/ 1 w 4"/>
                      <a:gd name="T5" fmla="*/ 6 h 6"/>
                      <a:gd name="T6" fmla="*/ 3 w 4"/>
                      <a:gd name="T7" fmla="*/ 2 h 6"/>
                      <a:gd name="T8" fmla="*/ 3 w 4"/>
                      <a:gd name="T9" fmla="*/ 0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cubicBezTo>
                          <a:pt x="0" y="1"/>
                          <a:pt x="1" y="2"/>
                          <a:pt x="0" y="4"/>
                        </a:cubicBezTo>
                        <a:cubicBezTo>
                          <a:pt x="0" y="6"/>
                          <a:pt x="1" y="6"/>
                          <a:pt x="1" y="6"/>
                        </a:cubicBezTo>
                        <a:cubicBezTo>
                          <a:pt x="4" y="6"/>
                          <a:pt x="3" y="5"/>
                          <a:pt x="3" y="2"/>
                        </a:cubicBezTo>
                        <a:cubicBezTo>
                          <a:pt x="3" y="2"/>
                          <a:pt x="3" y="1"/>
                          <a:pt x="3" y="0"/>
                        </a:cubicBezTo>
                        <a:cubicBezTo>
                          <a:pt x="2" y="0"/>
                          <a:pt x="1" y="0"/>
                          <a:pt x="1" y="0"/>
                        </a:cubicBezTo>
                        <a:close/>
                      </a:path>
                    </a:pathLst>
                  </a:custGeom>
                  <a:solidFill>
                    <a:srgbClr val="E9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8" name="Freeform 6999">
                    <a:extLst>
                      <a:ext uri="{FF2B5EF4-FFF2-40B4-BE49-F238E27FC236}">
                        <a16:creationId xmlns:a16="http://schemas.microsoft.com/office/drawing/2014/main" id="{B0EFFF9C-2F5D-4514-9356-3C0E1D820DEF}"/>
                      </a:ext>
                    </a:extLst>
                  </p:cNvPr>
                  <p:cNvSpPr/>
                  <p:nvPr/>
                </p:nvSpPr>
                <p:spPr bwMode="auto">
                  <a:xfrm>
                    <a:off x="4070" y="1841"/>
                    <a:ext cx="4" cy="9"/>
                  </a:xfrm>
                  <a:custGeom>
                    <a:avLst/>
                    <a:gdLst>
                      <a:gd name="T0" fmla="*/ 6 w 6"/>
                      <a:gd name="T1" fmla="*/ 3 h 12"/>
                      <a:gd name="T2" fmla="*/ 6 w 6"/>
                      <a:gd name="T3" fmla="*/ 11 h 12"/>
                      <a:gd name="T4" fmla="*/ 0 w 6"/>
                      <a:gd name="T5" fmla="*/ 11 h 12"/>
                      <a:gd name="T6" fmla="*/ 2 w 6"/>
                      <a:gd name="T7" fmla="*/ 2 h 12"/>
                      <a:gd name="T8" fmla="*/ 6 w 6"/>
                      <a:gd name="T9" fmla="*/ 3 h 12"/>
                    </a:gdLst>
                    <a:ahLst/>
                    <a:cxnLst>
                      <a:cxn ang="0">
                        <a:pos x="T0" y="T1"/>
                      </a:cxn>
                      <a:cxn ang="0">
                        <a:pos x="T2" y="T3"/>
                      </a:cxn>
                      <a:cxn ang="0">
                        <a:pos x="T4" y="T5"/>
                      </a:cxn>
                      <a:cxn ang="0">
                        <a:pos x="T6" y="T7"/>
                      </a:cxn>
                      <a:cxn ang="0">
                        <a:pos x="T8" y="T9"/>
                      </a:cxn>
                    </a:cxnLst>
                    <a:rect l="0" t="0" r="r" b="b"/>
                    <a:pathLst>
                      <a:path w="6" h="12">
                        <a:moveTo>
                          <a:pt x="6" y="3"/>
                        </a:moveTo>
                        <a:cubicBezTo>
                          <a:pt x="6" y="3"/>
                          <a:pt x="6" y="10"/>
                          <a:pt x="6" y="11"/>
                        </a:cubicBezTo>
                        <a:cubicBezTo>
                          <a:pt x="5" y="12"/>
                          <a:pt x="0" y="12"/>
                          <a:pt x="0" y="11"/>
                        </a:cubicBezTo>
                        <a:cubicBezTo>
                          <a:pt x="0" y="9"/>
                          <a:pt x="0" y="3"/>
                          <a:pt x="2" y="2"/>
                        </a:cubicBezTo>
                        <a:cubicBezTo>
                          <a:pt x="4" y="0"/>
                          <a:pt x="6" y="2"/>
                          <a:pt x="6"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9" name="Freeform 7000">
                    <a:extLst>
                      <a:ext uri="{FF2B5EF4-FFF2-40B4-BE49-F238E27FC236}">
                        <a16:creationId xmlns:a16="http://schemas.microsoft.com/office/drawing/2014/main" id="{858B354D-301C-47EF-AD9D-BC10362C3F12}"/>
                      </a:ext>
                    </a:extLst>
                  </p:cNvPr>
                  <p:cNvSpPr>
                    <a:spLocks noEditPoints="1"/>
                  </p:cNvSpPr>
                  <p:nvPr/>
                </p:nvSpPr>
                <p:spPr bwMode="auto">
                  <a:xfrm>
                    <a:off x="4070" y="1842"/>
                    <a:ext cx="4" cy="8"/>
                  </a:xfrm>
                  <a:custGeom>
                    <a:avLst/>
                    <a:gdLst>
                      <a:gd name="T0" fmla="*/ 0 w 6"/>
                      <a:gd name="T1" fmla="*/ 10 h 11"/>
                      <a:gd name="T2" fmla="*/ 0 w 6"/>
                      <a:gd name="T3" fmla="*/ 8 h 11"/>
                      <a:gd name="T4" fmla="*/ 2 w 6"/>
                      <a:gd name="T5" fmla="*/ 1 h 11"/>
                      <a:gd name="T6" fmla="*/ 3 w 6"/>
                      <a:gd name="T7" fmla="*/ 0 h 11"/>
                      <a:gd name="T8" fmla="*/ 6 w 6"/>
                      <a:gd name="T9" fmla="*/ 2 h 11"/>
                      <a:gd name="T10" fmla="*/ 6 w 6"/>
                      <a:gd name="T11" fmla="*/ 7 h 11"/>
                      <a:gd name="T12" fmla="*/ 6 w 6"/>
                      <a:gd name="T13" fmla="*/ 10 h 11"/>
                      <a:gd name="T14" fmla="*/ 4 w 6"/>
                      <a:gd name="T15" fmla="*/ 11 h 11"/>
                      <a:gd name="T16" fmla="*/ 0 w 6"/>
                      <a:gd name="T17" fmla="*/ 10 h 11"/>
                      <a:gd name="T18" fmla="*/ 2 w 6"/>
                      <a:gd name="T19" fmla="*/ 1 h 11"/>
                      <a:gd name="T20" fmla="*/ 0 w 6"/>
                      <a:gd name="T21" fmla="*/ 8 h 11"/>
                      <a:gd name="T22" fmla="*/ 0 w 6"/>
                      <a:gd name="T23" fmla="*/ 10 h 11"/>
                      <a:gd name="T24" fmla="*/ 1 w 6"/>
                      <a:gd name="T25" fmla="*/ 10 h 11"/>
                      <a:gd name="T26" fmla="*/ 4 w 6"/>
                      <a:gd name="T27" fmla="*/ 10 h 11"/>
                      <a:gd name="T28" fmla="*/ 5 w 6"/>
                      <a:gd name="T29" fmla="*/ 10 h 11"/>
                      <a:gd name="T30" fmla="*/ 6 w 6"/>
                      <a:gd name="T31" fmla="*/ 7 h 11"/>
                      <a:gd name="T32" fmla="*/ 5 w 6"/>
                      <a:gd name="T33" fmla="*/ 2 h 11"/>
                      <a:gd name="T34" fmla="*/ 6 w 6"/>
                      <a:gd name="T35" fmla="*/ 2 h 11"/>
                      <a:gd name="T36" fmla="*/ 5 w 6"/>
                      <a:gd name="T37" fmla="*/ 2 h 11"/>
                      <a:gd name="T38" fmla="*/ 3 w 6"/>
                      <a:gd name="T39" fmla="*/ 1 h 11"/>
                      <a:gd name="T40" fmla="*/ 2 w 6"/>
                      <a:gd name="T4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1">
                        <a:moveTo>
                          <a:pt x="0" y="10"/>
                        </a:moveTo>
                        <a:cubicBezTo>
                          <a:pt x="0" y="9"/>
                          <a:pt x="0" y="9"/>
                          <a:pt x="0" y="8"/>
                        </a:cubicBezTo>
                        <a:cubicBezTo>
                          <a:pt x="0" y="6"/>
                          <a:pt x="0" y="2"/>
                          <a:pt x="2" y="1"/>
                        </a:cubicBezTo>
                        <a:cubicBezTo>
                          <a:pt x="2" y="0"/>
                          <a:pt x="3" y="0"/>
                          <a:pt x="3" y="0"/>
                        </a:cubicBezTo>
                        <a:cubicBezTo>
                          <a:pt x="5" y="0"/>
                          <a:pt x="6" y="1"/>
                          <a:pt x="6" y="2"/>
                        </a:cubicBezTo>
                        <a:cubicBezTo>
                          <a:pt x="6" y="2"/>
                          <a:pt x="6" y="4"/>
                          <a:pt x="6" y="7"/>
                        </a:cubicBezTo>
                        <a:cubicBezTo>
                          <a:pt x="6" y="8"/>
                          <a:pt x="6" y="10"/>
                          <a:pt x="6" y="10"/>
                        </a:cubicBezTo>
                        <a:cubicBezTo>
                          <a:pt x="6" y="11"/>
                          <a:pt x="5" y="11"/>
                          <a:pt x="4" y="11"/>
                        </a:cubicBezTo>
                        <a:cubicBezTo>
                          <a:pt x="2" y="11"/>
                          <a:pt x="0" y="11"/>
                          <a:pt x="0" y="10"/>
                        </a:cubicBezTo>
                        <a:close/>
                        <a:moveTo>
                          <a:pt x="2" y="1"/>
                        </a:moveTo>
                        <a:cubicBezTo>
                          <a:pt x="1" y="2"/>
                          <a:pt x="0" y="6"/>
                          <a:pt x="0" y="8"/>
                        </a:cubicBezTo>
                        <a:cubicBezTo>
                          <a:pt x="0" y="9"/>
                          <a:pt x="0" y="9"/>
                          <a:pt x="0" y="10"/>
                        </a:cubicBezTo>
                        <a:cubicBezTo>
                          <a:pt x="0" y="10"/>
                          <a:pt x="1" y="10"/>
                          <a:pt x="1" y="10"/>
                        </a:cubicBezTo>
                        <a:cubicBezTo>
                          <a:pt x="2" y="10"/>
                          <a:pt x="3" y="10"/>
                          <a:pt x="4" y="10"/>
                        </a:cubicBezTo>
                        <a:cubicBezTo>
                          <a:pt x="5" y="11"/>
                          <a:pt x="5" y="10"/>
                          <a:pt x="5" y="10"/>
                        </a:cubicBezTo>
                        <a:cubicBezTo>
                          <a:pt x="5" y="10"/>
                          <a:pt x="6" y="8"/>
                          <a:pt x="6" y="7"/>
                        </a:cubicBezTo>
                        <a:cubicBezTo>
                          <a:pt x="6" y="5"/>
                          <a:pt x="5" y="2"/>
                          <a:pt x="5" y="2"/>
                        </a:cubicBezTo>
                        <a:cubicBezTo>
                          <a:pt x="6" y="2"/>
                          <a:pt x="6" y="2"/>
                          <a:pt x="6" y="2"/>
                        </a:cubicBezTo>
                        <a:cubicBezTo>
                          <a:pt x="5" y="2"/>
                          <a:pt x="5" y="2"/>
                          <a:pt x="5" y="2"/>
                        </a:cubicBezTo>
                        <a:cubicBezTo>
                          <a:pt x="5" y="2"/>
                          <a:pt x="5" y="1"/>
                          <a:pt x="3" y="1"/>
                        </a:cubicBezTo>
                        <a:cubicBezTo>
                          <a:pt x="3"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0" name="Freeform 7001">
                    <a:extLst>
                      <a:ext uri="{FF2B5EF4-FFF2-40B4-BE49-F238E27FC236}">
                        <a16:creationId xmlns:a16="http://schemas.microsoft.com/office/drawing/2014/main" id="{FC492BD4-018C-402A-ACEF-AFE0C393C040}"/>
                      </a:ext>
                    </a:extLst>
                  </p:cNvPr>
                  <p:cNvSpPr/>
                  <p:nvPr/>
                </p:nvSpPr>
                <p:spPr bwMode="auto">
                  <a:xfrm>
                    <a:off x="4071" y="1842"/>
                    <a:ext cx="3" cy="6"/>
                  </a:xfrm>
                  <a:custGeom>
                    <a:avLst/>
                    <a:gdLst>
                      <a:gd name="T0" fmla="*/ 2 w 4"/>
                      <a:gd name="T1" fmla="*/ 1 h 8"/>
                      <a:gd name="T2" fmla="*/ 1 w 4"/>
                      <a:gd name="T3" fmla="*/ 4 h 8"/>
                      <a:gd name="T4" fmla="*/ 2 w 4"/>
                      <a:gd name="T5" fmla="*/ 8 h 8"/>
                      <a:gd name="T6" fmla="*/ 3 w 4"/>
                      <a:gd name="T7" fmla="*/ 4 h 8"/>
                      <a:gd name="T8" fmla="*/ 2 w 4"/>
                      <a:gd name="T9" fmla="*/ 1 h 8"/>
                    </a:gdLst>
                    <a:ahLst/>
                    <a:cxnLst>
                      <a:cxn ang="0">
                        <a:pos x="T0" y="T1"/>
                      </a:cxn>
                      <a:cxn ang="0">
                        <a:pos x="T2" y="T3"/>
                      </a:cxn>
                      <a:cxn ang="0">
                        <a:pos x="T4" y="T5"/>
                      </a:cxn>
                      <a:cxn ang="0">
                        <a:pos x="T6" y="T7"/>
                      </a:cxn>
                      <a:cxn ang="0">
                        <a:pos x="T8" y="T9"/>
                      </a:cxn>
                    </a:cxnLst>
                    <a:rect l="0" t="0" r="r" b="b"/>
                    <a:pathLst>
                      <a:path w="4" h="8">
                        <a:moveTo>
                          <a:pt x="2" y="1"/>
                        </a:moveTo>
                        <a:cubicBezTo>
                          <a:pt x="2" y="1"/>
                          <a:pt x="1" y="2"/>
                          <a:pt x="1" y="4"/>
                        </a:cubicBezTo>
                        <a:cubicBezTo>
                          <a:pt x="1" y="7"/>
                          <a:pt x="0" y="8"/>
                          <a:pt x="2" y="8"/>
                        </a:cubicBezTo>
                        <a:cubicBezTo>
                          <a:pt x="4" y="8"/>
                          <a:pt x="3" y="6"/>
                          <a:pt x="3" y="4"/>
                        </a:cubicBezTo>
                        <a:cubicBezTo>
                          <a:pt x="3" y="3"/>
                          <a:pt x="3"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1" name="Freeform 7002">
                    <a:extLst>
                      <a:ext uri="{FF2B5EF4-FFF2-40B4-BE49-F238E27FC236}">
                        <a16:creationId xmlns:a16="http://schemas.microsoft.com/office/drawing/2014/main" id="{F0F01C24-17E0-4390-A4F7-15B592AD7D6A}"/>
                      </a:ext>
                    </a:extLst>
                  </p:cNvPr>
                  <p:cNvSpPr/>
                  <p:nvPr/>
                </p:nvSpPr>
                <p:spPr bwMode="auto">
                  <a:xfrm>
                    <a:off x="4057" y="1847"/>
                    <a:ext cx="2" cy="4"/>
                  </a:xfrm>
                  <a:custGeom>
                    <a:avLst/>
                    <a:gdLst>
                      <a:gd name="T0" fmla="*/ 3 w 3"/>
                      <a:gd name="T1" fmla="*/ 4 h 6"/>
                      <a:gd name="T2" fmla="*/ 3 w 3"/>
                      <a:gd name="T3" fmla="*/ 6 h 6"/>
                      <a:gd name="T4" fmla="*/ 1 w 3"/>
                      <a:gd name="T5" fmla="*/ 4 h 6"/>
                      <a:gd name="T6" fmla="*/ 1 w 3"/>
                      <a:gd name="T7" fmla="*/ 0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5"/>
                          <a:pt x="3" y="6"/>
                        </a:cubicBezTo>
                        <a:cubicBezTo>
                          <a:pt x="2" y="6"/>
                          <a:pt x="1" y="5"/>
                          <a:pt x="1" y="4"/>
                        </a:cubicBezTo>
                        <a:cubicBezTo>
                          <a:pt x="1" y="3"/>
                          <a:pt x="0" y="1"/>
                          <a:pt x="1" y="0"/>
                        </a:cubicBezTo>
                        <a:cubicBezTo>
                          <a:pt x="1" y="0"/>
                          <a:pt x="3" y="0"/>
                          <a:pt x="3" y="1"/>
                        </a:cubicBezTo>
                        <a:cubicBezTo>
                          <a:pt x="3" y="2"/>
                          <a:pt x="3" y="3"/>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2" name="Freeform 7003">
                    <a:extLst>
                      <a:ext uri="{FF2B5EF4-FFF2-40B4-BE49-F238E27FC236}">
                        <a16:creationId xmlns:a16="http://schemas.microsoft.com/office/drawing/2014/main" id="{6202FD38-D56C-42FE-9ADA-BB04E6D44900}"/>
                      </a:ext>
                    </a:extLst>
                  </p:cNvPr>
                  <p:cNvSpPr>
                    <a:spLocks noEditPoints="1"/>
                  </p:cNvSpPr>
                  <p:nvPr/>
                </p:nvSpPr>
                <p:spPr bwMode="auto">
                  <a:xfrm>
                    <a:off x="4057" y="1847"/>
                    <a:ext cx="3" cy="4"/>
                  </a:xfrm>
                  <a:custGeom>
                    <a:avLst/>
                    <a:gdLst>
                      <a:gd name="T0" fmla="*/ 1 w 4"/>
                      <a:gd name="T1" fmla="*/ 4 h 6"/>
                      <a:gd name="T2" fmla="*/ 0 w 4"/>
                      <a:gd name="T3" fmla="*/ 2 h 6"/>
                      <a:gd name="T4" fmla="*/ 1 w 4"/>
                      <a:gd name="T5" fmla="*/ 0 h 6"/>
                      <a:gd name="T6" fmla="*/ 1 w 4"/>
                      <a:gd name="T7" fmla="*/ 0 h 6"/>
                      <a:gd name="T8" fmla="*/ 3 w 4"/>
                      <a:gd name="T9" fmla="*/ 1 h 6"/>
                      <a:gd name="T10" fmla="*/ 3 w 4"/>
                      <a:gd name="T11" fmla="*/ 2 h 6"/>
                      <a:gd name="T12" fmla="*/ 3 w 4"/>
                      <a:gd name="T13" fmla="*/ 4 h 6"/>
                      <a:gd name="T14" fmla="*/ 3 w 4"/>
                      <a:gd name="T15" fmla="*/ 6 h 6"/>
                      <a:gd name="T16" fmla="*/ 2 w 4"/>
                      <a:gd name="T17" fmla="*/ 6 h 6"/>
                      <a:gd name="T18" fmla="*/ 2 w 4"/>
                      <a:gd name="T19" fmla="*/ 6 h 6"/>
                      <a:gd name="T20" fmla="*/ 1 w 4"/>
                      <a:gd name="T21" fmla="*/ 4 h 6"/>
                      <a:gd name="T22" fmla="*/ 1 w 4"/>
                      <a:gd name="T23" fmla="*/ 1 h 6"/>
                      <a:gd name="T24" fmla="*/ 1 w 4"/>
                      <a:gd name="T25" fmla="*/ 2 h 6"/>
                      <a:gd name="T26" fmla="*/ 1 w 4"/>
                      <a:gd name="T27" fmla="*/ 4 h 6"/>
                      <a:gd name="T28" fmla="*/ 2 w 4"/>
                      <a:gd name="T29" fmla="*/ 5 h 6"/>
                      <a:gd name="T30" fmla="*/ 2 w 4"/>
                      <a:gd name="T31" fmla="*/ 5 h 6"/>
                      <a:gd name="T32" fmla="*/ 3 w 4"/>
                      <a:gd name="T33" fmla="*/ 5 h 6"/>
                      <a:gd name="T34" fmla="*/ 3 w 4"/>
                      <a:gd name="T35" fmla="*/ 4 h 6"/>
                      <a:gd name="T36" fmla="*/ 3 w 4"/>
                      <a:gd name="T37" fmla="*/ 4 h 6"/>
                      <a:gd name="T38" fmla="*/ 3 w 4"/>
                      <a:gd name="T39" fmla="*/ 4 h 6"/>
                      <a:gd name="T40" fmla="*/ 3 w 4"/>
                      <a:gd name="T41" fmla="*/ 2 h 6"/>
                      <a:gd name="T42" fmla="*/ 3 w 4"/>
                      <a:gd name="T43" fmla="*/ 1 h 6"/>
                      <a:gd name="T44" fmla="*/ 2 w 4"/>
                      <a:gd name="T45" fmla="*/ 1 h 6"/>
                      <a:gd name="T46" fmla="*/ 1 w 4"/>
                      <a:gd name="T4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6">
                        <a:moveTo>
                          <a:pt x="1" y="4"/>
                        </a:moveTo>
                        <a:cubicBezTo>
                          <a:pt x="1" y="4"/>
                          <a:pt x="0" y="3"/>
                          <a:pt x="0" y="2"/>
                        </a:cubicBezTo>
                        <a:cubicBezTo>
                          <a:pt x="0" y="1"/>
                          <a:pt x="0" y="1"/>
                          <a:pt x="1" y="0"/>
                        </a:cubicBezTo>
                        <a:cubicBezTo>
                          <a:pt x="1" y="0"/>
                          <a:pt x="1" y="0"/>
                          <a:pt x="1" y="0"/>
                        </a:cubicBezTo>
                        <a:cubicBezTo>
                          <a:pt x="2" y="0"/>
                          <a:pt x="3" y="0"/>
                          <a:pt x="3" y="1"/>
                        </a:cubicBezTo>
                        <a:cubicBezTo>
                          <a:pt x="3" y="2"/>
                          <a:pt x="3" y="2"/>
                          <a:pt x="3" y="2"/>
                        </a:cubicBezTo>
                        <a:cubicBezTo>
                          <a:pt x="3" y="2"/>
                          <a:pt x="3" y="3"/>
                          <a:pt x="3" y="4"/>
                        </a:cubicBezTo>
                        <a:cubicBezTo>
                          <a:pt x="3" y="4"/>
                          <a:pt x="4" y="6"/>
                          <a:pt x="3" y="6"/>
                        </a:cubicBezTo>
                        <a:cubicBezTo>
                          <a:pt x="2" y="6"/>
                          <a:pt x="2" y="6"/>
                          <a:pt x="2" y="6"/>
                        </a:cubicBezTo>
                        <a:cubicBezTo>
                          <a:pt x="2" y="6"/>
                          <a:pt x="2" y="6"/>
                          <a:pt x="2" y="6"/>
                        </a:cubicBezTo>
                        <a:cubicBezTo>
                          <a:pt x="2" y="6"/>
                          <a:pt x="1" y="6"/>
                          <a:pt x="1" y="4"/>
                        </a:cubicBezTo>
                        <a:close/>
                        <a:moveTo>
                          <a:pt x="1" y="1"/>
                        </a:moveTo>
                        <a:cubicBezTo>
                          <a:pt x="1" y="1"/>
                          <a:pt x="1" y="1"/>
                          <a:pt x="1" y="2"/>
                        </a:cubicBezTo>
                        <a:cubicBezTo>
                          <a:pt x="1" y="3"/>
                          <a:pt x="1" y="4"/>
                          <a:pt x="1" y="4"/>
                        </a:cubicBezTo>
                        <a:cubicBezTo>
                          <a:pt x="1" y="5"/>
                          <a:pt x="2" y="5"/>
                          <a:pt x="2" y="5"/>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3"/>
                          <a:pt x="3" y="2"/>
                          <a:pt x="3" y="2"/>
                        </a:cubicBezTo>
                        <a:cubicBezTo>
                          <a:pt x="3" y="1"/>
                          <a:pt x="3" y="1"/>
                          <a:pt x="3" y="1"/>
                        </a:cubicBezTo>
                        <a:cubicBezTo>
                          <a:pt x="2" y="1"/>
                          <a:pt x="2" y="0"/>
                          <a:pt x="2" y="1"/>
                        </a:cubicBezTo>
                        <a:lnTo>
                          <a:pt x="1"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3" name="Freeform 7004">
                    <a:extLst>
                      <a:ext uri="{FF2B5EF4-FFF2-40B4-BE49-F238E27FC236}">
                        <a16:creationId xmlns:a16="http://schemas.microsoft.com/office/drawing/2014/main" id="{5094B7E7-0047-446B-A6A6-497B5F03C0ED}"/>
                      </a:ext>
                    </a:extLst>
                  </p:cNvPr>
                  <p:cNvSpPr/>
                  <p:nvPr/>
                </p:nvSpPr>
                <p:spPr bwMode="auto">
                  <a:xfrm>
                    <a:off x="4058" y="1848"/>
                    <a:ext cx="1" cy="3"/>
                  </a:xfrm>
                  <a:custGeom>
                    <a:avLst/>
                    <a:gdLst>
                      <a:gd name="T0" fmla="*/ 1 w 2"/>
                      <a:gd name="T1" fmla="*/ 1 h 4"/>
                      <a:gd name="T2" fmla="*/ 1 w 2"/>
                      <a:gd name="T3" fmla="*/ 3 h 4"/>
                      <a:gd name="T4" fmla="*/ 1 w 2"/>
                      <a:gd name="T5" fmla="*/ 2 h 4"/>
                      <a:gd name="T6" fmla="*/ 0 w 2"/>
                      <a:gd name="T7" fmla="*/ 1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1" y="1"/>
                          <a:pt x="2" y="3"/>
                          <a:pt x="1" y="3"/>
                        </a:cubicBezTo>
                        <a:cubicBezTo>
                          <a:pt x="1" y="4"/>
                          <a:pt x="1" y="2"/>
                          <a:pt x="1" y="2"/>
                        </a:cubicBezTo>
                        <a:cubicBezTo>
                          <a:pt x="0" y="1"/>
                          <a:pt x="0" y="1"/>
                          <a:pt x="0" y="1"/>
                        </a:cubicBezTo>
                        <a:cubicBezTo>
                          <a:pt x="1" y="0"/>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4" name="Freeform 7005">
                    <a:extLst>
                      <a:ext uri="{FF2B5EF4-FFF2-40B4-BE49-F238E27FC236}">
                        <a16:creationId xmlns:a16="http://schemas.microsoft.com/office/drawing/2014/main" id="{5EA5426E-DFE6-4DA3-826D-5CBC4844A0FF}"/>
                      </a:ext>
                    </a:extLst>
                  </p:cNvPr>
                  <p:cNvSpPr/>
                  <p:nvPr/>
                </p:nvSpPr>
                <p:spPr bwMode="auto">
                  <a:xfrm>
                    <a:off x="4089" y="1847"/>
                    <a:ext cx="3" cy="4"/>
                  </a:xfrm>
                  <a:custGeom>
                    <a:avLst/>
                    <a:gdLst>
                      <a:gd name="T0" fmla="*/ 0 w 3"/>
                      <a:gd name="T1" fmla="*/ 4 h 6"/>
                      <a:gd name="T2" fmla="*/ 1 w 3"/>
                      <a:gd name="T3" fmla="*/ 6 h 6"/>
                      <a:gd name="T4" fmla="*/ 2 w 3"/>
                      <a:gd name="T5" fmla="*/ 5 h 6"/>
                      <a:gd name="T6" fmla="*/ 2 w 3"/>
                      <a:gd name="T7" fmla="*/ 1 h 6"/>
                      <a:gd name="T8" fmla="*/ 0 w 3"/>
                      <a:gd name="T9" fmla="*/ 1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0" y="4"/>
                          <a:pt x="0" y="6"/>
                          <a:pt x="1" y="6"/>
                        </a:cubicBezTo>
                        <a:cubicBezTo>
                          <a:pt x="1" y="6"/>
                          <a:pt x="2" y="6"/>
                          <a:pt x="2" y="5"/>
                        </a:cubicBezTo>
                        <a:cubicBezTo>
                          <a:pt x="2" y="4"/>
                          <a:pt x="3" y="1"/>
                          <a:pt x="2" y="1"/>
                        </a:cubicBezTo>
                        <a:cubicBezTo>
                          <a:pt x="2" y="0"/>
                          <a:pt x="1" y="0"/>
                          <a:pt x="0" y="1"/>
                        </a:cubicBezTo>
                        <a:cubicBezTo>
                          <a:pt x="0" y="2"/>
                          <a:pt x="0" y="3"/>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5" name="Freeform 7006">
                    <a:extLst>
                      <a:ext uri="{FF2B5EF4-FFF2-40B4-BE49-F238E27FC236}">
                        <a16:creationId xmlns:a16="http://schemas.microsoft.com/office/drawing/2014/main" id="{6810471C-7963-4869-95A2-1FC8EC37B398}"/>
                      </a:ext>
                    </a:extLst>
                  </p:cNvPr>
                  <p:cNvSpPr>
                    <a:spLocks noEditPoints="1"/>
                  </p:cNvSpPr>
                  <p:nvPr/>
                </p:nvSpPr>
                <p:spPr bwMode="auto">
                  <a:xfrm>
                    <a:off x="4089" y="1847"/>
                    <a:ext cx="3" cy="4"/>
                  </a:xfrm>
                  <a:custGeom>
                    <a:avLst/>
                    <a:gdLst>
                      <a:gd name="T0" fmla="*/ 2 w 4"/>
                      <a:gd name="T1" fmla="*/ 6 h 6"/>
                      <a:gd name="T2" fmla="*/ 1 w 4"/>
                      <a:gd name="T3" fmla="*/ 4 h 6"/>
                      <a:gd name="T4" fmla="*/ 1 w 4"/>
                      <a:gd name="T5" fmla="*/ 4 h 6"/>
                      <a:gd name="T6" fmla="*/ 1 w 4"/>
                      <a:gd name="T7" fmla="*/ 2 h 6"/>
                      <a:gd name="T8" fmla="*/ 1 w 4"/>
                      <a:gd name="T9" fmla="*/ 1 h 6"/>
                      <a:gd name="T10" fmla="*/ 3 w 4"/>
                      <a:gd name="T11" fmla="*/ 0 h 6"/>
                      <a:gd name="T12" fmla="*/ 4 w 4"/>
                      <a:gd name="T13" fmla="*/ 1 h 6"/>
                      <a:gd name="T14" fmla="*/ 4 w 4"/>
                      <a:gd name="T15" fmla="*/ 2 h 6"/>
                      <a:gd name="T16" fmla="*/ 3 w 4"/>
                      <a:gd name="T17" fmla="*/ 5 h 6"/>
                      <a:gd name="T18" fmla="*/ 2 w 4"/>
                      <a:gd name="T19" fmla="*/ 6 h 6"/>
                      <a:gd name="T20" fmla="*/ 2 w 4"/>
                      <a:gd name="T21" fmla="*/ 6 h 6"/>
                      <a:gd name="T22" fmla="*/ 1 w 4"/>
                      <a:gd name="T23" fmla="*/ 4 h 6"/>
                      <a:gd name="T24" fmla="*/ 1 w 4"/>
                      <a:gd name="T25" fmla="*/ 5 h 6"/>
                      <a:gd name="T26" fmla="*/ 2 w 4"/>
                      <a:gd name="T27" fmla="*/ 6 h 6"/>
                      <a:gd name="T28" fmla="*/ 2 w 4"/>
                      <a:gd name="T29" fmla="*/ 6 h 6"/>
                      <a:gd name="T30" fmla="*/ 3 w 4"/>
                      <a:gd name="T31" fmla="*/ 5 h 6"/>
                      <a:gd name="T32" fmla="*/ 3 w 4"/>
                      <a:gd name="T33" fmla="*/ 2 h 6"/>
                      <a:gd name="T34" fmla="*/ 3 w 4"/>
                      <a:gd name="T35" fmla="*/ 1 h 6"/>
                      <a:gd name="T36" fmla="*/ 3 w 4"/>
                      <a:gd name="T37" fmla="*/ 1 h 6"/>
                      <a:gd name="T38" fmla="*/ 2 w 4"/>
                      <a:gd name="T39" fmla="*/ 1 h 6"/>
                      <a:gd name="T40" fmla="*/ 1 w 4"/>
                      <a:gd name="T41" fmla="*/ 2 h 6"/>
                      <a:gd name="T42" fmla="*/ 1 w 4"/>
                      <a:gd name="T43" fmla="*/ 4 h 6"/>
                      <a:gd name="T44" fmla="*/ 1 w 4"/>
                      <a:gd name="T4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6">
                        <a:moveTo>
                          <a:pt x="2" y="6"/>
                        </a:moveTo>
                        <a:cubicBezTo>
                          <a:pt x="0" y="6"/>
                          <a:pt x="1" y="4"/>
                          <a:pt x="1" y="4"/>
                        </a:cubicBezTo>
                        <a:cubicBezTo>
                          <a:pt x="1" y="4"/>
                          <a:pt x="1" y="4"/>
                          <a:pt x="1" y="4"/>
                        </a:cubicBezTo>
                        <a:cubicBezTo>
                          <a:pt x="1" y="4"/>
                          <a:pt x="1" y="3"/>
                          <a:pt x="1" y="2"/>
                        </a:cubicBezTo>
                        <a:cubicBezTo>
                          <a:pt x="1" y="1"/>
                          <a:pt x="1" y="1"/>
                          <a:pt x="1" y="1"/>
                        </a:cubicBezTo>
                        <a:cubicBezTo>
                          <a:pt x="1" y="0"/>
                          <a:pt x="2" y="0"/>
                          <a:pt x="3" y="0"/>
                        </a:cubicBezTo>
                        <a:cubicBezTo>
                          <a:pt x="4" y="1"/>
                          <a:pt x="4" y="1"/>
                          <a:pt x="4" y="1"/>
                        </a:cubicBezTo>
                        <a:cubicBezTo>
                          <a:pt x="4" y="1"/>
                          <a:pt x="4" y="1"/>
                          <a:pt x="4" y="2"/>
                        </a:cubicBezTo>
                        <a:cubicBezTo>
                          <a:pt x="4" y="3"/>
                          <a:pt x="4" y="4"/>
                          <a:pt x="3" y="5"/>
                        </a:cubicBezTo>
                        <a:cubicBezTo>
                          <a:pt x="3" y="6"/>
                          <a:pt x="2" y="6"/>
                          <a:pt x="2" y="6"/>
                        </a:cubicBezTo>
                        <a:cubicBezTo>
                          <a:pt x="2" y="6"/>
                          <a:pt x="2" y="6"/>
                          <a:pt x="2" y="6"/>
                        </a:cubicBezTo>
                        <a:close/>
                        <a:moveTo>
                          <a:pt x="1" y="4"/>
                        </a:moveTo>
                        <a:cubicBezTo>
                          <a:pt x="1" y="4"/>
                          <a:pt x="1" y="4"/>
                          <a:pt x="1" y="5"/>
                        </a:cubicBezTo>
                        <a:cubicBezTo>
                          <a:pt x="1" y="5"/>
                          <a:pt x="2" y="6"/>
                          <a:pt x="2" y="6"/>
                        </a:cubicBezTo>
                        <a:cubicBezTo>
                          <a:pt x="2" y="6"/>
                          <a:pt x="2" y="6"/>
                          <a:pt x="2" y="6"/>
                        </a:cubicBezTo>
                        <a:cubicBezTo>
                          <a:pt x="2" y="6"/>
                          <a:pt x="3" y="6"/>
                          <a:pt x="3" y="5"/>
                        </a:cubicBezTo>
                        <a:cubicBezTo>
                          <a:pt x="3" y="4"/>
                          <a:pt x="3" y="3"/>
                          <a:pt x="3" y="2"/>
                        </a:cubicBezTo>
                        <a:cubicBezTo>
                          <a:pt x="3" y="1"/>
                          <a:pt x="3" y="1"/>
                          <a:pt x="3" y="1"/>
                        </a:cubicBezTo>
                        <a:cubicBezTo>
                          <a:pt x="3" y="1"/>
                          <a:pt x="3" y="1"/>
                          <a:pt x="3" y="1"/>
                        </a:cubicBezTo>
                        <a:cubicBezTo>
                          <a:pt x="2" y="1"/>
                          <a:pt x="2" y="1"/>
                          <a:pt x="2" y="1"/>
                        </a:cubicBezTo>
                        <a:cubicBezTo>
                          <a:pt x="1" y="2"/>
                          <a:pt x="1" y="2"/>
                          <a:pt x="1" y="2"/>
                        </a:cubicBezTo>
                        <a:cubicBezTo>
                          <a:pt x="1" y="3"/>
                          <a:pt x="1" y="4"/>
                          <a:pt x="1" y="4"/>
                        </a:cubicBezTo>
                        <a:cubicBezTo>
                          <a:pt x="1" y="4"/>
                          <a:pt x="1"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6" name="Freeform 7007">
                    <a:extLst>
                      <a:ext uri="{FF2B5EF4-FFF2-40B4-BE49-F238E27FC236}">
                        <a16:creationId xmlns:a16="http://schemas.microsoft.com/office/drawing/2014/main" id="{25611F65-3E7B-45C1-9ACB-BE33A2F27DE5}"/>
                      </a:ext>
                    </a:extLst>
                  </p:cNvPr>
                  <p:cNvSpPr/>
                  <p:nvPr/>
                </p:nvSpPr>
                <p:spPr bwMode="auto">
                  <a:xfrm>
                    <a:off x="4089" y="1848"/>
                    <a:ext cx="2" cy="3"/>
                  </a:xfrm>
                  <a:custGeom>
                    <a:avLst/>
                    <a:gdLst>
                      <a:gd name="T0" fmla="*/ 1 w 2"/>
                      <a:gd name="T1" fmla="*/ 1 h 4"/>
                      <a:gd name="T2" fmla="*/ 1 w 2"/>
                      <a:gd name="T3" fmla="*/ 4 h 4"/>
                      <a:gd name="T4" fmla="*/ 2 w 2"/>
                      <a:gd name="T5" fmla="*/ 2 h 4"/>
                      <a:gd name="T6" fmla="*/ 2 w 2"/>
                      <a:gd name="T7" fmla="*/ 1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1" y="1"/>
                          <a:pt x="0" y="4"/>
                          <a:pt x="1" y="4"/>
                        </a:cubicBezTo>
                        <a:cubicBezTo>
                          <a:pt x="1" y="4"/>
                          <a:pt x="1" y="3"/>
                          <a:pt x="2" y="2"/>
                        </a:cubicBezTo>
                        <a:cubicBezTo>
                          <a:pt x="2" y="2"/>
                          <a:pt x="2" y="1"/>
                          <a:pt x="2" y="1"/>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7" name="Freeform 7008">
                    <a:extLst>
                      <a:ext uri="{FF2B5EF4-FFF2-40B4-BE49-F238E27FC236}">
                        <a16:creationId xmlns:a16="http://schemas.microsoft.com/office/drawing/2014/main" id="{EE800EB2-FD7A-4FC1-AA19-A472645220E2}"/>
                      </a:ext>
                    </a:extLst>
                  </p:cNvPr>
                  <p:cNvSpPr/>
                  <p:nvPr/>
                </p:nvSpPr>
                <p:spPr bwMode="auto">
                  <a:xfrm>
                    <a:off x="4059" y="1848"/>
                    <a:ext cx="2" cy="3"/>
                  </a:xfrm>
                  <a:custGeom>
                    <a:avLst/>
                    <a:gdLst>
                      <a:gd name="T0" fmla="*/ 3 w 3"/>
                      <a:gd name="T1" fmla="*/ 3 h 5"/>
                      <a:gd name="T2" fmla="*/ 2 w 3"/>
                      <a:gd name="T3" fmla="*/ 5 h 5"/>
                      <a:gd name="T4" fmla="*/ 1 w 3"/>
                      <a:gd name="T5" fmla="*/ 4 h 5"/>
                      <a:gd name="T6" fmla="*/ 1 w 3"/>
                      <a:gd name="T7" fmla="*/ 0 h 5"/>
                      <a:gd name="T8" fmla="*/ 3 w 3"/>
                      <a:gd name="T9" fmla="*/ 1 h 5"/>
                      <a:gd name="T10" fmla="*/ 3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3" y="3"/>
                        </a:moveTo>
                        <a:cubicBezTo>
                          <a:pt x="3" y="3"/>
                          <a:pt x="3" y="5"/>
                          <a:pt x="2" y="5"/>
                        </a:cubicBezTo>
                        <a:cubicBezTo>
                          <a:pt x="1" y="5"/>
                          <a:pt x="1" y="5"/>
                          <a:pt x="1" y="4"/>
                        </a:cubicBezTo>
                        <a:cubicBezTo>
                          <a:pt x="1" y="3"/>
                          <a:pt x="0" y="0"/>
                          <a:pt x="1" y="0"/>
                        </a:cubicBezTo>
                        <a:cubicBezTo>
                          <a:pt x="1" y="0"/>
                          <a:pt x="3" y="0"/>
                          <a:pt x="3" y="1"/>
                        </a:cubicBezTo>
                        <a:cubicBezTo>
                          <a:pt x="3" y="1"/>
                          <a:pt x="3" y="3"/>
                          <a:pt x="3"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8" name="Freeform 7009">
                    <a:extLst>
                      <a:ext uri="{FF2B5EF4-FFF2-40B4-BE49-F238E27FC236}">
                        <a16:creationId xmlns:a16="http://schemas.microsoft.com/office/drawing/2014/main" id="{E6D93D33-FECF-40CF-8A5C-700C4420C90C}"/>
                      </a:ext>
                    </a:extLst>
                  </p:cNvPr>
                  <p:cNvSpPr>
                    <a:spLocks noEditPoints="1"/>
                  </p:cNvSpPr>
                  <p:nvPr/>
                </p:nvSpPr>
                <p:spPr bwMode="auto">
                  <a:xfrm>
                    <a:off x="4059" y="1848"/>
                    <a:ext cx="2" cy="4"/>
                  </a:xfrm>
                  <a:custGeom>
                    <a:avLst/>
                    <a:gdLst>
                      <a:gd name="T0" fmla="*/ 0 w 3"/>
                      <a:gd name="T1" fmla="*/ 4 h 6"/>
                      <a:gd name="T2" fmla="*/ 0 w 3"/>
                      <a:gd name="T3" fmla="*/ 1 h 6"/>
                      <a:gd name="T4" fmla="*/ 1 w 3"/>
                      <a:gd name="T5" fmla="*/ 0 h 6"/>
                      <a:gd name="T6" fmla="*/ 2 w 3"/>
                      <a:gd name="T7" fmla="*/ 0 h 6"/>
                      <a:gd name="T8" fmla="*/ 3 w 3"/>
                      <a:gd name="T9" fmla="*/ 0 h 6"/>
                      <a:gd name="T10" fmla="*/ 3 w 3"/>
                      <a:gd name="T11" fmla="*/ 1 h 6"/>
                      <a:gd name="T12" fmla="*/ 3 w 3"/>
                      <a:gd name="T13" fmla="*/ 3 h 6"/>
                      <a:gd name="T14" fmla="*/ 2 w 3"/>
                      <a:gd name="T15" fmla="*/ 6 h 6"/>
                      <a:gd name="T16" fmla="*/ 2 w 3"/>
                      <a:gd name="T17" fmla="*/ 6 h 6"/>
                      <a:gd name="T18" fmla="*/ 2 w 3"/>
                      <a:gd name="T19" fmla="*/ 6 h 6"/>
                      <a:gd name="T20" fmla="*/ 0 w 3"/>
                      <a:gd name="T21" fmla="*/ 4 h 6"/>
                      <a:gd name="T22" fmla="*/ 1 w 3"/>
                      <a:gd name="T23" fmla="*/ 0 h 6"/>
                      <a:gd name="T24" fmla="*/ 1 w 3"/>
                      <a:gd name="T25" fmla="*/ 1 h 6"/>
                      <a:gd name="T26" fmla="*/ 1 w 3"/>
                      <a:gd name="T27" fmla="*/ 4 h 6"/>
                      <a:gd name="T28" fmla="*/ 2 w 3"/>
                      <a:gd name="T29" fmla="*/ 5 h 6"/>
                      <a:gd name="T30" fmla="*/ 2 w 3"/>
                      <a:gd name="T31" fmla="*/ 5 h 6"/>
                      <a:gd name="T32" fmla="*/ 3 w 3"/>
                      <a:gd name="T33" fmla="*/ 4 h 6"/>
                      <a:gd name="T34" fmla="*/ 3 w 3"/>
                      <a:gd name="T35" fmla="*/ 3 h 6"/>
                      <a:gd name="T36" fmla="*/ 3 w 3"/>
                      <a:gd name="T37" fmla="*/ 3 h 6"/>
                      <a:gd name="T38" fmla="*/ 3 w 3"/>
                      <a:gd name="T39" fmla="*/ 3 h 6"/>
                      <a:gd name="T40" fmla="*/ 3 w 3"/>
                      <a:gd name="T41" fmla="*/ 1 h 6"/>
                      <a:gd name="T42" fmla="*/ 3 w 3"/>
                      <a:gd name="T43" fmla="*/ 1 h 6"/>
                      <a:gd name="T44" fmla="*/ 2 w 3"/>
                      <a:gd name="T45" fmla="*/ 0 h 6"/>
                      <a:gd name="T46" fmla="*/ 1 w 3"/>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6">
                        <a:moveTo>
                          <a:pt x="0" y="4"/>
                        </a:moveTo>
                        <a:cubicBezTo>
                          <a:pt x="0" y="3"/>
                          <a:pt x="0" y="2"/>
                          <a:pt x="0" y="1"/>
                        </a:cubicBezTo>
                        <a:cubicBezTo>
                          <a:pt x="0" y="1"/>
                          <a:pt x="0" y="0"/>
                          <a:pt x="1" y="0"/>
                        </a:cubicBezTo>
                        <a:cubicBezTo>
                          <a:pt x="1" y="0"/>
                          <a:pt x="1" y="0"/>
                          <a:pt x="2" y="0"/>
                        </a:cubicBezTo>
                        <a:cubicBezTo>
                          <a:pt x="2" y="0"/>
                          <a:pt x="3" y="0"/>
                          <a:pt x="3" y="0"/>
                        </a:cubicBezTo>
                        <a:cubicBezTo>
                          <a:pt x="3" y="1"/>
                          <a:pt x="3" y="1"/>
                          <a:pt x="3" y="1"/>
                        </a:cubicBezTo>
                        <a:cubicBezTo>
                          <a:pt x="3" y="2"/>
                          <a:pt x="3" y="3"/>
                          <a:pt x="3" y="3"/>
                        </a:cubicBezTo>
                        <a:cubicBezTo>
                          <a:pt x="3" y="4"/>
                          <a:pt x="3" y="5"/>
                          <a:pt x="2" y="6"/>
                        </a:cubicBezTo>
                        <a:cubicBezTo>
                          <a:pt x="2" y="6"/>
                          <a:pt x="2" y="6"/>
                          <a:pt x="2" y="6"/>
                        </a:cubicBezTo>
                        <a:cubicBezTo>
                          <a:pt x="2" y="6"/>
                          <a:pt x="2" y="6"/>
                          <a:pt x="2" y="6"/>
                        </a:cubicBezTo>
                        <a:cubicBezTo>
                          <a:pt x="1" y="6"/>
                          <a:pt x="1" y="5"/>
                          <a:pt x="0" y="4"/>
                        </a:cubicBezTo>
                        <a:close/>
                        <a:moveTo>
                          <a:pt x="1" y="0"/>
                        </a:moveTo>
                        <a:cubicBezTo>
                          <a:pt x="1" y="0"/>
                          <a:pt x="1" y="1"/>
                          <a:pt x="1" y="1"/>
                        </a:cubicBezTo>
                        <a:cubicBezTo>
                          <a:pt x="1" y="2"/>
                          <a:pt x="1" y="3"/>
                          <a:pt x="1" y="4"/>
                        </a:cubicBezTo>
                        <a:cubicBezTo>
                          <a:pt x="1" y="5"/>
                          <a:pt x="1" y="5"/>
                          <a:pt x="2" y="5"/>
                        </a:cubicBezTo>
                        <a:cubicBezTo>
                          <a:pt x="2" y="5"/>
                          <a:pt x="2" y="5"/>
                          <a:pt x="2" y="5"/>
                        </a:cubicBezTo>
                        <a:cubicBezTo>
                          <a:pt x="2" y="5"/>
                          <a:pt x="2" y="5"/>
                          <a:pt x="3" y="4"/>
                        </a:cubicBezTo>
                        <a:cubicBezTo>
                          <a:pt x="3" y="4"/>
                          <a:pt x="3" y="3"/>
                          <a:pt x="3" y="3"/>
                        </a:cubicBezTo>
                        <a:cubicBezTo>
                          <a:pt x="3" y="3"/>
                          <a:pt x="3" y="3"/>
                          <a:pt x="3" y="3"/>
                        </a:cubicBezTo>
                        <a:cubicBezTo>
                          <a:pt x="3" y="3"/>
                          <a:pt x="3" y="3"/>
                          <a:pt x="3" y="3"/>
                        </a:cubicBezTo>
                        <a:cubicBezTo>
                          <a:pt x="3" y="3"/>
                          <a:pt x="3" y="2"/>
                          <a:pt x="3" y="1"/>
                        </a:cubicBezTo>
                        <a:cubicBezTo>
                          <a:pt x="3" y="1"/>
                          <a:pt x="3" y="1"/>
                          <a:pt x="3" y="1"/>
                        </a:cubicBezTo>
                        <a:cubicBezTo>
                          <a:pt x="3" y="0"/>
                          <a:pt x="2" y="0"/>
                          <a:pt x="2" y="0"/>
                        </a:cubicBezTo>
                        <a:lnTo>
                          <a:pt x="1" y="0"/>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9" name="Freeform 7010">
                    <a:extLst>
                      <a:ext uri="{FF2B5EF4-FFF2-40B4-BE49-F238E27FC236}">
                        <a16:creationId xmlns:a16="http://schemas.microsoft.com/office/drawing/2014/main" id="{0972B0A0-4505-4C9A-9986-A7837ECF89B3}"/>
                      </a:ext>
                    </a:extLst>
                  </p:cNvPr>
                  <p:cNvSpPr/>
                  <p:nvPr/>
                </p:nvSpPr>
                <p:spPr bwMode="auto">
                  <a:xfrm>
                    <a:off x="4059" y="1848"/>
                    <a:ext cx="2" cy="3"/>
                  </a:xfrm>
                  <a:custGeom>
                    <a:avLst/>
                    <a:gdLst>
                      <a:gd name="T0" fmla="*/ 1 w 2"/>
                      <a:gd name="T1" fmla="*/ 0 h 3"/>
                      <a:gd name="T2" fmla="*/ 1 w 2"/>
                      <a:gd name="T3" fmla="*/ 3 h 3"/>
                      <a:gd name="T4" fmla="*/ 0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2" y="3"/>
                          <a:pt x="1" y="3"/>
                        </a:cubicBezTo>
                        <a:cubicBezTo>
                          <a:pt x="0" y="3"/>
                          <a:pt x="0" y="2"/>
                          <a:pt x="0" y="1"/>
                        </a:cubicBezTo>
                        <a:cubicBezTo>
                          <a:pt x="0" y="1"/>
                          <a:pt x="1"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0" name="Freeform 7011">
                    <a:extLst>
                      <a:ext uri="{FF2B5EF4-FFF2-40B4-BE49-F238E27FC236}">
                        <a16:creationId xmlns:a16="http://schemas.microsoft.com/office/drawing/2014/main" id="{F46958E1-2251-41F1-98C4-A4AC85B87561}"/>
                      </a:ext>
                    </a:extLst>
                  </p:cNvPr>
                  <p:cNvSpPr/>
                  <p:nvPr/>
                </p:nvSpPr>
                <p:spPr bwMode="auto">
                  <a:xfrm>
                    <a:off x="4088" y="1848"/>
                    <a:ext cx="2" cy="3"/>
                  </a:xfrm>
                  <a:custGeom>
                    <a:avLst/>
                    <a:gdLst>
                      <a:gd name="T0" fmla="*/ 0 w 3"/>
                      <a:gd name="T1" fmla="*/ 3 h 5"/>
                      <a:gd name="T2" fmla="*/ 1 w 3"/>
                      <a:gd name="T3" fmla="*/ 5 h 5"/>
                      <a:gd name="T4" fmla="*/ 2 w 3"/>
                      <a:gd name="T5" fmla="*/ 4 h 5"/>
                      <a:gd name="T6" fmla="*/ 3 w 3"/>
                      <a:gd name="T7" fmla="*/ 0 h 5"/>
                      <a:gd name="T8" fmla="*/ 0 w 3"/>
                      <a:gd name="T9" fmla="*/ 0 h 5"/>
                      <a:gd name="T10" fmla="*/ 0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0" y="3"/>
                        </a:moveTo>
                        <a:cubicBezTo>
                          <a:pt x="0" y="3"/>
                          <a:pt x="0" y="5"/>
                          <a:pt x="1" y="5"/>
                        </a:cubicBezTo>
                        <a:cubicBezTo>
                          <a:pt x="2" y="5"/>
                          <a:pt x="2" y="5"/>
                          <a:pt x="2" y="4"/>
                        </a:cubicBezTo>
                        <a:cubicBezTo>
                          <a:pt x="3" y="3"/>
                          <a:pt x="3" y="0"/>
                          <a:pt x="3" y="0"/>
                        </a:cubicBezTo>
                        <a:cubicBezTo>
                          <a:pt x="2" y="0"/>
                          <a:pt x="1" y="0"/>
                          <a:pt x="0" y="0"/>
                        </a:cubicBezTo>
                        <a:cubicBezTo>
                          <a:pt x="0" y="1"/>
                          <a:pt x="0" y="3"/>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1" name="Freeform 7012">
                    <a:extLst>
                      <a:ext uri="{FF2B5EF4-FFF2-40B4-BE49-F238E27FC236}">
                        <a16:creationId xmlns:a16="http://schemas.microsoft.com/office/drawing/2014/main" id="{A8114381-AEB1-495F-8380-DFE965C6FE8F}"/>
                      </a:ext>
                    </a:extLst>
                  </p:cNvPr>
                  <p:cNvSpPr>
                    <a:spLocks noEditPoints="1"/>
                  </p:cNvSpPr>
                  <p:nvPr/>
                </p:nvSpPr>
                <p:spPr bwMode="auto">
                  <a:xfrm>
                    <a:off x="4088" y="1848"/>
                    <a:ext cx="2" cy="4"/>
                  </a:xfrm>
                  <a:custGeom>
                    <a:avLst/>
                    <a:gdLst>
                      <a:gd name="T0" fmla="*/ 1 w 3"/>
                      <a:gd name="T1" fmla="*/ 6 h 6"/>
                      <a:gd name="T2" fmla="*/ 1 w 3"/>
                      <a:gd name="T3" fmla="*/ 6 h 6"/>
                      <a:gd name="T4" fmla="*/ 0 w 3"/>
                      <a:gd name="T5" fmla="*/ 3 h 6"/>
                      <a:gd name="T6" fmla="*/ 0 w 3"/>
                      <a:gd name="T7" fmla="*/ 1 h 6"/>
                      <a:gd name="T8" fmla="*/ 0 w 3"/>
                      <a:gd name="T9" fmla="*/ 0 h 6"/>
                      <a:gd name="T10" fmla="*/ 2 w 3"/>
                      <a:gd name="T11" fmla="*/ 0 h 6"/>
                      <a:gd name="T12" fmla="*/ 3 w 3"/>
                      <a:gd name="T13" fmla="*/ 0 h 6"/>
                      <a:gd name="T14" fmla="*/ 3 w 3"/>
                      <a:gd name="T15" fmla="*/ 1 h 6"/>
                      <a:gd name="T16" fmla="*/ 3 w 3"/>
                      <a:gd name="T17" fmla="*/ 4 h 6"/>
                      <a:gd name="T18" fmla="*/ 1 w 3"/>
                      <a:gd name="T19" fmla="*/ 6 h 6"/>
                      <a:gd name="T20" fmla="*/ 1 w 3"/>
                      <a:gd name="T21" fmla="*/ 3 h 6"/>
                      <a:gd name="T22" fmla="*/ 1 w 3"/>
                      <a:gd name="T23" fmla="*/ 4 h 6"/>
                      <a:gd name="T24" fmla="*/ 1 w 3"/>
                      <a:gd name="T25" fmla="*/ 5 h 6"/>
                      <a:gd name="T26" fmla="*/ 1 w 3"/>
                      <a:gd name="T27" fmla="*/ 5 h 6"/>
                      <a:gd name="T28" fmla="*/ 2 w 3"/>
                      <a:gd name="T29" fmla="*/ 4 h 6"/>
                      <a:gd name="T30" fmla="*/ 3 w 3"/>
                      <a:gd name="T31" fmla="*/ 1 h 6"/>
                      <a:gd name="T32" fmla="*/ 2 w 3"/>
                      <a:gd name="T33" fmla="*/ 0 h 6"/>
                      <a:gd name="T34" fmla="*/ 2 w 3"/>
                      <a:gd name="T35" fmla="*/ 0 h 6"/>
                      <a:gd name="T36" fmla="*/ 1 w 3"/>
                      <a:gd name="T37" fmla="*/ 1 h 6"/>
                      <a:gd name="T38" fmla="*/ 1 w 3"/>
                      <a:gd name="T39" fmla="*/ 1 h 6"/>
                      <a:gd name="T40" fmla="*/ 1 w 3"/>
                      <a:gd name="T41" fmla="*/ 3 h 6"/>
                      <a:gd name="T42" fmla="*/ 0 w 3"/>
                      <a:gd name="T43" fmla="*/ 3 h 6"/>
                      <a:gd name="T44" fmla="*/ 1 w 3"/>
                      <a:gd name="T4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6">
                        <a:moveTo>
                          <a:pt x="1" y="6"/>
                        </a:moveTo>
                        <a:cubicBezTo>
                          <a:pt x="1" y="6"/>
                          <a:pt x="1" y="6"/>
                          <a:pt x="1" y="6"/>
                        </a:cubicBezTo>
                        <a:cubicBezTo>
                          <a:pt x="0" y="5"/>
                          <a:pt x="0" y="4"/>
                          <a:pt x="0" y="3"/>
                        </a:cubicBezTo>
                        <a:cubicBezTo>
                          <a:pt x="0" y="3"/>
                          <a:pt x="0" y="2"/>
                          <a:pt x="0" y="1"/>
                        </a:cubicBezTo>
                        <a:cubicBezTo>
                          <a:pt x="0" y="0"/>
                          <a:pt x="0" y="0"/>
                          <a:pt x="0" y="0"/>
                        </a:cubicBezTo>
                        <a:cubicBezTo>
                          <a:pt x="0" y="0"/>
                          <a:pt x="1" y="0"/>
                          <a:pt x="2" y="0"/>
                        </a:cubicBezTo>
                        <a:cubicBezTo>
                          <a:pt x="3" y="0"/>
                          <a:pt x="3" y="0"/>
                          <a:pt x="3" y="0"/>
                        </a:cubicBezTo>
                        <a:cubicBezTo>
                          <a:pt x="3" y="0"/>
                          <a:pt x="3" y="1"/>
                          <a:pt x="3" y="1"/>
                        </a:cubicBezTo>
                        <a:cubicBezTo>
                          <a:pt x="3" y="2"/>
                          <a:pt x="3" y="3"/>
                          <a:pt x="3" y="4"/>
                        </a:cubicBezTo>
                        <a:cubicBezTo>
                          <a:pt x="3" y="5"/>
                          <a:pt x="2" y="6"/>
                          <a:pt x="1" y="6"/>
                        </a:cubicBezTo>
                        <a:close/>
                        <a:moveTo>
                          <a:pt x="1" y="3"/>
                        </a:moveTo>
                        <a:cubicBezTo>
                          <a:pt x="1" y="3"/>
                          <a:pt x="1" y="4"/>
                          <a:pt x="1" y="4"/>
                        </a:cubicBezTo>
                        <a:cubicBezTo>
                          <a:pt x="1" y="5"/>
                          <a:pt x="1" y="5"/>
                          <a:pt x="1" y="5"/>
                        </a:cubicBezTo>
                        <a:cubicBezTo>
                          <a:pt x="1" y="5"/>
                          <a:pt x="1" y="5"/>
                          <a:pt x="1" y="5"/>
                        </a:cubicBezTo>
                        <a:cubicBezTo>
                          <a:pt x="2" y="5"/>
                          <a:pt x="2" y="5"/>
                          <a:pt x="2" y="4"/>
                        </a:cubicBezTo>
                        <a:cubicBezTo>
                          <a:pt x="2" y="3"/>
                          <a:pt x="3" y="2"/>
                          <a:pt x="3" y="1"/>
                        </a:cubicBezTo>
                        <a:cubicBezTo>
                          <a:pt x="3" y="1"/>
                          <a:pt x="3" y="0"/>
                          <a:pt x="2" y="0"/>
                        </a:cubicBezTo>
                        <a:cubicBezTo>
                          <a:pt x="2" y="0"/>
                          <a:pt x="2" y="0"/>
                          <a:pt x="2" y="0"/>
                        </a:cubicBezTo>
                        <a:cubicBezTo>
                          <a:pt x="1" y="0"/>
                          <a:pt x="1" y="0"/>
                          <a:pt x="1" y="1"/>
                        </a:cubicBezTo>
                        <a:cubicBezTo>
                          <a:pt x="1" y="1"/>
                          <a:pt x="1" y="1"/>
                          <a:pt x="1" y="1"/>
                        </a:cubicBezTo>
                        <a:cubicBezTo>
                          <a:pt x="1" y="2"/>
                          <a:pt x="1" y="3"/>
                          <a:pt x="1" y="3"/>
                        </a:cubicBezTo>
                        <a:cubicBezTo>
                          <a:pt x="0" y="3"/>
                          <a:pt x="0" y="3"/>
                          <a:pt x="0" y="3"/>
                        </a:cubicBezTo>
                        <a:lnTo>
                          <a:pt x="1"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2" name="Freeform 7013">
                    <a:extLst>
                      <a:ext uri="{FF2B5EF4-FFF2-40B4-BE49-F238E27FC236}">
                        <a16:creationId xmlns:a16="http://schemas.microsoft.com/office/drawing/2014/main" id="{692B33CA-086F-48F2-8D4A-99659A932E31}"/>
                      </a:ext>
                    </a:extLst>
                  </p:cNvPr>
                  <p:cNvSpPr/>
                  <p:nvPr/>
                </p:nvSpPr>
                <p:spPr bwMode="auto">
                  <a:xfrm flipH="1">
                    <a:off x="4089" y="1848"/>
                    <a:ext cx="0" cy="3"/>
                  </a:xfrm>
                  <a:custGeom>
                    <a:avLst/>
                    <a:gdLst>
                      <a:gd name="T0" fmla="*/ 0 w 1"/>
                      <a:gd name="T1" fmla="*/ 0 h 3"/>
                      <a:gd name="T2" fmla="*/ 0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2"/>
                          <a:pt x="0" y="3"/>
                        </a:cubicBezTo>
                        <a:cubicBezTo>
                          <a:pt x="1" y="3"/>
                          <a:pt x="1" y="2"/>
                          <a:pt x="1" y="1"/>
                        </a:cubicBezTo>
                        <a:cubicBezTo>
                          <a:pt x="1" y="1"/>
                          <a:pt x="0" y="0"/>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3" name="Freeform 7014">
                    <a:extLst>
                      <a:ext uri="{FF2B5EF4-FFF2-40B4-BE49-F238E27FC236}">
                        <a16:creationId xmlns:a16="http://schemas.microsoft.com/office/drawing/2014/main" id="{A16EC1F1-D8A7-44E8-B32E-842B0AAD8D54}"/>
                      </a:ext>
                    </a:extLst>
                  </p:cNvPr>
                  <p:cNvSpPr/>
                  <p:nvPr/>
                </p:nvSpPr>
                <p:spPr bwMode="auto">
                  <a:xfrm>
                    <a:off x="4060" y="1848"/>
                    <a:ext cx="2" cy="4"/>
                  </a:xfrm>
                  <a:custGeom>
                    <a:avLst/>
                    <a:gdLst>
                      <a:gd name="T0" fmla="*/ 3 w 3"/>
                      <a:gd name="T1" fmla="*/ 4 h 6"/>
                      <a:gd name="T2" fmla="*/ 2 w 3"/>
                      <a:gd name="T3" fmla="*/ 6 h 6"/>
                      <a:gd name="T4" fmla="*/ 1 w 3"/>
                      <a:gd name="T5" fmla="*/ 5 h 6"/>
                      <a:gd name="T6" fmla="*/ 1 w 3"/>
                      <a:gd name="T7" fmla="*/ 1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6"/>
                          <a:pt x="2" y="6"/>
                        </a:cubicBezTo>
                        <a:cubicBezTo>
                          <a:pt x="1" y="6"/>
                          <a:pt x="1" y="6"/>
                          <a:pt x="1" y="5"/>
                        </a:cubicBezTo>
                        <a:cubicBezTo>
                          <a:pt x="1" y="4"/>
                          <a:pt x="0" y="1"/>
                          <a:pt x="1" y="1"/>
                        </a:cubicBezTo>
                        <a:cubicBezTo>
                          <a:pt x="1" y="0"/>
                          <a:pt x="3" y="0"/>
                          <a:pt x="3" y="1"/>
                        </a:cubicBezTo>
                        <a:cubicBezTo>
                          <a:pt x="3" y="2"/>
                          <a:pt x="3" y="4"/>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4" name="Freeform 7015">
                    <a:extLst>
                      <a:ext uri="{FF2B5EF4-FFF2-40B4-BE49-F238E27FC236}">
                        <a16:creationId xmlns:a16="http://schemas.microsoft.com/office/drawing/2014/main" id="{F06466C9-68B7-44A4-AEA6-BCD9FD3FE5CE}"/>
                      </a:ext>
                    </a:extLst>
                  </p:cNvPr>
                  <p:cNvSpPr>
                    <a:spLocks noEditPoints="1"/>
                  </p:cNvSpPr>
                  <p:nvPr/>
                </p:nvSpPr>
                <p:spPr bwMode="auto">
                  <a:xfrm>
                    <a:off x="4060" y="1848"/>
                    <a:ext cx="2" cy="5"/>
                  </a:xfrm>
                  <a:custGeom>
                    <a:avLst/>
                    <a:gdLst>
                      <a:gd name="T0" fmla="*/ 2 w 3"/>
                      <a:gd name="T1" fmla="*/ 7 h 7"/>
                      <a:gd name="T2" fmla="*/ 0 w 3"/>
                      <a:gd name="T3" fmla="*/ 5 h 7"/>
                      <a:gd name="T4" fmla="*/ 0 w 3"/>
                      <a:gd name="T5" fmla="*/ 2 h 7"/>
                      <a:gd name="T6" fmla="*/ 1 w 3"/>
                      <a:gd name="T7" fmla="*/ 0 h 7"/>
                      <a:gd name="T8" fmla="*/ 2 w 3"/>
                      <a:gd name="T9" fmla="*/ 0 h 7"/>
                      <a:gd name="T10" fmla="*/ 3 w 3"/>
                      <a:gd name="T11" fmla="*/ 1 h 7"/>
                      <a:gd name="T12" fmla="*/ 3 w 3"/>
                      <a:gd name="T13" fmla="*/ 2 h 7"/>
                      <a:gd name="T14" fmla="*/ 3 w 3"/>
                      <a:gd name="T15" fmla="*/ 4 h 7"/>
                      <a:gd name="T16" fmla="*/ 3 w 3"/>
                      <a:gd name="T17" fmla="*/ 4 h 7"/>
                      <a:gd name="T18" fmla="*/ 2 w 3"/>
                      <a:gd name="T19" fmla="*/ 7 h 7"/>
                      <a:gd name="T20" fmla="*/ 2 w 3"/>
                      <a:gd name="T21" fmla="*/ 7 h 7"/>
                      <a:gd name="T22" fmla="*/ 1 w 3"/>
                      <a:gd name="T23" fmla="*/ 1 h 7"/>
                      <a:gd name="T24" fmla="*/ 1 w 3"/>
                      <a:gd name="T25" fmla="*/ 2 h 7"/>
                      <a:gd name="T26" fmla="*/ 1 w 3"/>
                      <a:gd name="T27" fmla="*/ 5 h 7"/>
                      <a:gd name="T28" fmla="*/ 2 w 3"/>
                      <a:gd name="T29" fmla="*/ 6 h 7"/>
                      <a:gd name="T30" fmla="*/ 2 w 3"/>
                      <a:gd name="T31" fmla="*/ 6 h 7"/>
                      <a:gd name="T32" fmla="*/ 3 w 3"/>
                      <a:gd name="T33" fmla="*/ 5 h 7"/>
                      <a:gd name="T34" fmla="*/ 3 w 3"/>
                      <a:gd name="T35" fmla="*/ 4 h 7"/>
                      <a:gd name="T36" fmla="*/ 3 w 3"/>
                      <a:gd name="T37" fmla="*/ 4 h 7"/>
                      <a:gd name="T38" fmla="*/ 3 w 3"/>
                      <a:gd name="T39" fmla="*/ 4 h 7"/>
                      <a:gd name="T40" fmla="*/ 3 w 3"/>
                      <a:gd name="T41" fmla="*/ 2 h 7"/>
                      <a:gd name="T42" fmla="*/ 3 w 3"/>
                      <a:gd name="T43" fmla="*/ 1 h 7"/>
                      <a:gd name="T44" fmla="*/ 2 w 3"/>
                      <a:gd name="T45" fmla="*/ 1 h 7"/>
                      <a:gd name="T46" fmla="*/ 1 w 3"/>
                      <a:gd name="T4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2" y="7"/>
                        </a:moveTo>
                        <a:cubicBezTo>
                          <a:pt x="1" y="7"/>
                          <a:pt x="0" y="6"/>
                          <a:pt x="0" y="5"/>
                        </a:cubicBezTo>
                        <a:cubicBezTo>
                          <a:pt x="0" y="4"/>
                          <a:pt x="0" y="3"/>
                          <a:pt x="0" y="2"/>
                        </a:cubicBezTo>
                        <a:cubicBezTo>
                          <a:pt x="0" y="1"/>
                          <a:pt x="0" y="1"/>
                          <a:pt x="1" y="0"/>
                        </a:cubicBezTo>
                        <a:cubicBezTo>
                          <a:pt x="1" y="0"/>
                          <a:pt x="1" y="0"/>
                          <a:pt x="2" y="0"/>
                        </a:cubicBezTo>
                        <a:cubicBezTo>
                          <a:pt x="2" y="0"/>
                          <a:pt x="3" y="0"/>
                          <a:pt x="3" y="1"/>
                        </a:cubicBezTo>
                        <a:cubicBezTo>
                          <a:pt x="3" y="2"/>
                          <a:pt x="3" y="2"/>
                          <a:pt x="3" y="2"/>
                        </a:cubicBezTo>
                        <a:cubicBezTo>
                          <a:pt x="3" y="3"/>
                          <a:pt x="3" y="4"/>
                          <a:pt x="3" y="4"/>
                        </a:cubicBezTo>
                        <a:cubicBezTo>
                          <a:pt x="3" y="4"/>
                          <a:pt x="3" y="4"/>
                          <a:pt x="3" y="4"/>
                        </a:cubicBezTo>
                        <a:cubicBezTo>
                          <a:pt x="3" y="4"/>
                          <a:pt x="3" y="6"/>
                          <a:pt x="2" y="7"/>
                        </a:cubicBezTo>
                        <a:cubicBezTo>
                          <a:pt x="2" y="7"/>
                          <a:pt x="2" y="7"/>
                          <a:pt x="2" y="7"/>
                        </a:cubicBezTo>
                        <a:close/>
                        <a:moveTo>
                          <a:pt x="1" y="1"/>
                        </a:moveTo>
                        <a:cubicBezTo>
                          <a:pt x="1" y="1"/>
                          <a:pt x="1" y="1"/>
                          <a:pt x="1" y="2"/>
                        </a:cubicBezTo>
                        <a:cubicBezTo>
                          <a:pt x="1" y="3"/>
                          <a:pt x="1" y="4"/>
                          <a:pt x="1" y="5"/>
                        </a:cubicBezTo>
                        <a:cubicBezTo>
                          <a:pt x="1" y="6"/>
                          <a:pt x="1" y="6"/>
                          <a:pt x="2" y="6"/>
                        </a:cubicBezTo>
                        <a:cubicBezTo>
                          <a:pt x="2" y="6"/>
                          <a:pt x="2" y="6"/>
                          <a:pt x="2" y="6"/>
                        </a:cubicBezTo>
                        <a:cubicBezTo>
                          <a:pt x="2" y="6"/>
                          <a:pt x="2" y="6"/>
                          <a:pt x="3" y="5"/>
                        </a:cubicBezTo>
                        <a:cubicBezTo>
                          <a:pt x="3" y="5"/>
                          <a:pt x="3" y="4"/>
                          <a:pt x="3" y="4"/>
                        </a:cubicBezTo>
                        <a:cubicBezTo>
                          <a:pt x="3" y="4"/>
                          <a:pt x="3" y="4"/>
                          <a:pt x="3" y="4"/>
                        </a:cubicBezTo>
                        <a:cubicBezTo>
                          <a:pt x="3" y="4"/>
                          <a:pt x="3" y="4"/>
                          <a:pt x="3" y="4"/>
                        </a:cubicBezTo>
                        <a:cubicBezTo>
                          <a:pt x="3" y="4"/>
                          <a:pt x="3" y="3"/>
                          <a:pt x="3" y="2"/>
                        </a:cubicBezTo>
                        <a:cubicBezTo>
                          <a:pt x="3" y="1"/>
                          <a:pt x="3" y="1"/>
                          <a:pt x="3" y="1"/>
                        </a:cubicBezTo>
                        <a:cubicBezTo>
                          <a:pt x="3" y="1"/>
                          <a:pt x="2" y="1"/>
                          <a:pt x="2" y="1"/>
                        </a:cubicBezTo>
                        <a:lnTo>
                          <a:pt x="1"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5" name="Freeform 7016">
                    <a:extLst>
                      <a:ext uri="{FF2B5EF4-FFF2-40B4-BE49-F238E27FC236}">
                        <a16:creationId xmlns:a16="http://schemas.microsoft.com/office/drawing/2014/main" id="{03D050FE-37AF-40E0-9AEE-6525A20FD9E9}"/>
                      </a:ext>
                    </a:extLst>
                  </p:cNvPr>
                  <p:cNvSpPr/>
                  <p:nvPr/>
                </p:nvSpPr>
                <p:spPr bwMode="auto">
                  <a:xfrm>
                    <a:off x="4061" y="1848"/>
                    <a:ext cx="1" cy="3"/>
                  </a:xfrm>
                  <a:custGeom>
                    <a:avLst/>
                    <a:gdLst>
                      <a:gd name="T0" fmla="*/ 1 w 2"/>
                      <a:gd name="T1" fmla="*/ 1 h 4"/>
                      <a:gd name="T2" fmla="*/ 1 w 2"/>
                      <a:gd name="T3" fmla="*/ 4 h 4"/>
                      <a:gd name="T4" fmla="*/ 0 w 2"/>
                      <a:gd name="T5" fmla="*/ 3 h 4"/>
                      <a:gd name="T6" fmla="*/ 1 w 2"/>
                      <a:gd name="T7" fmla="*/ 1 h 4"/>
                    </a:gdLst>
                    <a:ahLst/>
                    <a:cxnLst>
                      <a:cxn ang="0">
                        <a:pos x="T0" y="T1"/>
                      </a:cxn>
                      <a:cxn ang="0">
                        <a:pos x="T2" y="T3"/>
                      </a:cxn>
                      <a:cxn ang="0">
                        <a:pos x="T4" y="T5"/>
                      </a:cxn>
                      <a:cxn ang="0">
                        <a:pos x="T6" y="T7"/>
                      </a:cxn>
                    </a:cxnLst>
                    <a:rect l="0" t="0" r="r" b="b"/>
                    <a:pathLst>
                      <a:path w="2" h="4">
                        <a:moveTo>
                          <a:pt x="1" y="1"/>
                        </a:moveTo>
                        <a:cubicBezTo>
                          <a:pt x="1" y="1"/>
                          <a:pt x="2" y="4"/>
                          <a:pt x="1" y="4"/>
                        </a:cubicBezTo>
                        <a:cubicBezTo>
                          <a:pt x="0" y="4"/>
                          <a:pt x="0" y="4"/>
                          <a:pt x="0" y="3"/>
                        </a:cubicBezTo>
                        <a:cubicBezTo>
                          <a:pt x="1" y="2"/>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6" name="Freeform 7017">
                    <a:extLst>
                      <a:ext uri="{FF2B5EF4-FFF2-40B4-BE49-F238E27FC236}">
                        <a16:creationId xmlns:a16="http://schemas.microsoft.com/office/drawing/2014/main" id="{9AC808AC-AC7B-4D02-8C68-E80FA6C0EE37}"/>
                      </a:ext>
                    </a:extLst>
                  </p:cNvPr>
                  <p:cNvSpPr/>
                  <p:nvPr/>
                </p:nvSpPr>
                <p:spPr bwMode="auto">
                  <a:xfrm>
                    <a:off x="4086" y="1848"/>
                    <a:ext cx="3" cy="4"/>
                  </a:xfrm>
                  <a:custGeom>
                    <a:avLst/>
                    <a:gdLst>
                      <a:gd name="T0" fmla="*/ 0 w 3"/>
                      <a:gd name="T1" fmla="*/ 4 h 6"/>
                      <a:gd name="T2" fmla="*/ 1 w 3"/>
                      <a:gd name="T3" fmla="*/ 6 h 6"/>
                      <a:gd name="T4" fmla="*/ 2 w 3"/>
                      <a:gd name="T5" fmla="*/ 5 h 6"/>
                      <a:gd name="T6" fmla="*/ 2 w 3"/>
                      <a:gd name="T7" fmla="*/ 1 h 6"/>
                      <a:gd name="T8" fmla="*/ 0 w 3"/>
                      <a:gd name="T9" fmla="*/ 1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0" y="4"/>
                          <a:pt x="0" y="6"/>
                          <a:pt x="1" y="6"/>
                        </a:cubicBezTo>
                        <a:cubicBezTo>
                          <a:pt x="2" y="6"/>
                          <a:pt x="2" y="6"/>
                          <a:pt x="2" y="5"/>
                        </a:cubicBezTo>
                        <a:cubicBezTo>
                          <a:pt x="3" y="4"/>
                          <a:pt x="3" y="1"/>
                          <a:pt x="2" y="1"/>
                        </a:cubicBezTo>
                        <a:cubicBezTo>
                          <a:pt x="2" y="0"/>
                          <a:pt x="0" y="0"/>
                          <a:pt x="0" y="1"/>
                        </a:cubicBezTo>
                        <a:cubicBezTo>
                          <a:pt x="0" y="2"/>
                          <a:pt x="0" y="4"/>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7" name="Freeform 7018">
                    <a:extLst>
                      <a:ext uri="{FF2B5EF4-FFF2-40B4-BE49-F238E27FC236}">
                        <a16:creationId xmlns:a16="http://schemas.microsoft.com/office/drawing/2014/main" id="{3B3631CB-4FBC-43D3-A192-CB4096C14E5A}"/>
                      </a:ext>
                    </a:extLst>
                  </p:cNvPr>
                  <p:cNvSpPr>
                    <a:spLocks noEditPoints="1"/>
                  </p:cNvSpPr>
                  <p:nvPr/>
                </p:nvSpPr>
                <p:spPr bwMode="auto">
                  <a:xfrm>
                    <a:off x="4086" y="1848"/>
                    <a:ext cx="3" cy="5"/>
                  </a:xfrm>
                  <a:custGeom>
                    <a:avLst/>
                    <a:gdLst>
                      <a:gd name="T0" fmla="*/ 1 w 3"/>
                      <a:gd name="T1" fmla="*/ 7 h 7"/>
                      <a:gd name="T2" fmla="*/ 1 w 3"/>
                      <a:gd name="T3" fmla="*/ 7 h 7"/>
                      <a:gd name="T4" fmla="*/ 0 w 3"/>
                      <a:gd name="T5" fmla="*/ 4 h 7"/>
                      <a:gd name="T6" fmla="*/ 0 w 3"/>
                      <a:gd name="T7" fmla="*/ 2 h 7"/>
                      <a:gd name="T8" fmla="*/ 0 w 3"/>
                      <a:gd name="T9" fmla="*/ 1 h 7"/>
                      <a:gd name="T10" fmla="*/ 1 w 3"/>
                      <a:gd name="T11" fmla="*/ 0 h 7"/>
                      <a:gd name="T12" fmla="*/ 2 w 3"/>
                      <a:gd name="T13" fmla="*/ 0 h 7"/>
                      <a:gd name="T14" fmla="*/ 3 w 3"/>
                      <a:gd name="T15" fmla="*/ 2 h 7"/>
                      <a:gd name="T16" fmla="*/ 3 w 3"/>
                      <a:gd name="T17" fmla="*/ 5 h 7"/>
                      <a:gd name="T18" fmla="*/ 1 w 3"/>
                      <a:gd name="T19" fmla="*/ 7 h 7"/>
                      <a:gd name="T20" fmla="*/ 0 w 3"/>
                      <a:gd name="T21" fmla="*/ 4 h 7"/>
                      <a:gd name="T22" fmla="*/ 1 w 3"/>
                      <a:gd name="T23" fmla="*/ 5 h 7"/>
                      <a:gd name="T24" fmla="*/ 1 w 3"/>
                      <a:gd name="T25" fmla="*/ 6 h 7"/>
                      <a:gd name="T26" fmla="*/ 1 w 3"/>
                      <a:gd name="T27" fmla="*/ 6 h 7"/>
                      <a:gd name="T28" fmla="*/ 2 w 3"/>
                      <a:gd name="T29" fmla="*/ 5 h 7"/>
                      <a:gd name="T30" fmla="*/ 2 w 3"/>
                      <a:gd name="T31" fmla="*/ 2 h 7"/>
                      <a:gd name="T32" fmla="*/ 2 w 3"/>
                      <a:gd name="T33" fmla="*/ 1 h 7"/>
                      <a:gd name="T34" fmla="*/ 1 w 3"/>
                      <a:gd name="T35" fmla="*/ 1 h 7"/>
                      <a:gd name="T36" fmla="*/ 0 w 3"/>
                      <a:gd name="T37" fmla="*/ 1 h 7"/>
                      <a:gd name="T38" fmla="*/ 0 w 3"/>
                      <a:gd name="T39" fmla="*/ 2 h 7"/>
                      <a:gd name="T40" fmla="*/ 0 w 3"/>
                      <a:gd name="T41" fmla="*/ 4 h 7"/>
                      <a:gd name="T42" fmla="*/ 0 w 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1" y="7"/>
                        </a:moveTo>
                        <a:cubicBezTo>
                          <a:pt x="1" y="7"/>
                          <a:pt x="1" y="7"/>
                          <a:pt x="1" y="7"/>
                        </a:cubicBezTo>
                        <a:cubicBezTo>
                          <a:pt x="0" y="6"/>
                          <a:pt x="0" y="5"/>
                          <a:pt x="0" y="4"/>
                        </a:cubicBezTo>
                        <a:cubicBezTo>
                          <a:pt x="0" y="4"/>
                          <a:pt x="0" y="3"/>
                          <a:pt x="0" y="2"/>
                        </a:cubicBezTo>
                        <a:cubicBezTo>
                          <a:pt x="0" y="1"/>
                          <a:pt x="0" y="1"/>
                          <a:pt x="0" y="1"/>
                        </a:cubicBezTo>
                        <a:cubicBezTo>
                          <a:pt x="0" y="0"/>
                          <a:pt x="1" y="0"/>
                          <a:pt x="1" y="0"/>
                        </a:cubicBezTo>
                        <a:cubicBezTo>
                          <a:pt x="2" y="0"/>
                          <a:pt x="2" y="0"/>
                          <a:pt x="2" y="0"/>
                        </a:cubicBezTo>
                        <a:cubicBezTo>
                          <a:pt x="3" y="1"/>
                          <a:pt x="3" y="1"/>
                          <a:pt x="3" y="2"/>
                        </a:cubicBezTo>
                        <a:cubicBezTo>
                          <a:pt x="3" y="3"/>
                          <a:pt x="3" y="4"/>
                          <a:pt x="3" y="5"/>
                        </a:cubicBezTo>
                        <a:cubicBezTo>
                          <a:pt x="3" y="6"/>
                          <a:pt x="2" y="7"/>
                          <a:pt x="1" y="7"/>
                        </a:cubicBezTo>
                        <a:close/>
                        <a:moveTo>
                          <a:pt x="0" y="4"/>
                        </a:moveTo>
                        <a:cubicBezTo>
                          <a:pt x="0" y="4"/>
                          <a:pt x="0" y="5"/>
                          <a:pt x="1" y="5"/>
                        </a:cubicBezTo>
                        <a:cubicBezTo>
                          <a:pt x="1" y="6"/>
                          <a:pt x="1" y="6"/>
                          <a:pt x="1" y="6"/>
                        </a:cubicBezTo>
                        <a:cubicBezTo>
                          <a:pt x="1" y="6"/>
                          <a:pt x="1" y="6"/>
                          <a:pt x="1" y="6"/>
                        </a:cubicBezTo>
                        <a:cubicBezTo>
                          <a:pt x="2" y="6"/>
                          <a:pt x="2" y="6"/>
                          <a:pt x="2" y="5"/>
                        </a:cubicBezTo>
                        <a:cubicBezTo>
                          <a:pt x="2" y="4"/>
                          <a:pt x="2" y="3"/>
                          <a:pt x="2" y="2"/>
                        </a:cubicBezTo>
                        <a:cubicBezTo>
                          <a:pt x="2" y="1"/>
                          <a:pt x="2" y="1"/>
                          <a:pt x="2" y="1"/>
                        </a:cubicBezTo>
                        <a:cubicBezTo>
                          <a:pt x="1" y="1"/>
                          <a:pt x="1" y="1"/>
                          <a:pt x="1" y="1"/>
                        </a:cubicBezTo>
                        <a:cubicBezTo>
                          <a:pt x="1" y="1"/>
                          <a:pt x="0" y="1"/>
                          <a:pt x="0" y="1"/>
                        </a:cubicBezTo>
                        <a:cubicBezTo>
                          <a:pt x="0" y="2"/>
                          <a:pt x="0" y="2"/>
                          <a:pt x="0" y="2"/>
                        </a:cubicBezTo>
                        <a:cubicBezTo>
                          <a:pt x="0" y="3"/>
                          <a:pt x="0" y="4"/>
                          <a:pt x="0" y="4"/>
                        </a:cubicBezTo>
                        <a:cubicBezTo>
                          <a:pt x="0" y="4"/>
                          <a:pt x="0" y="4"/>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8" name="Freeform 7019">
                    <a:extLst>
                      <a:ext uri="{FF2B5EF4-FFF2-40B4-BE49-F238E27FC236}">
                        <a16:creationId xmlns:a16="http://schemas.microsoft.com/office/drawing/2014/main" id="{1840AE8C-213B-49BF-92B0-5B5191C88ED9}"/>
                      </a:ext>
                    </a:extLst>
                  </p:cNvPr>
                  <p:cNvSpPr/>
                  <p:nvPr/>
                </p:nvSpPr>
                <p:spPr bwMode="auto">
                  <a:xfrm>
                    <a:off x="4086" y="1848"/>
                    <a:ext cx="2" cy="3"/>
                  </a:xfrm>
                  <a:custGeom>
                    <a:avLst/>
                    <a:gdLst>
                      <a:gd name="T0" fmla="*/ 1 w 2"/>
                      <a:gd name="T1" fmla="*/ 1 h 4"/>
                      <a:gd name="T2" fmla="*/ 1 w 2"/>
                      <a:gd name="T3" fmla="*/ 4 h 4"/>
                      <a:gd name="T4" fmla="*/ 2 w 2"/>
                      <a:gd name="T5" fmla="*/ 3 h 4"/>
                      <a:gd name="T6" fmla="*/ 1 w 2"/>
                      <a:gd name="T7" fmla="*/ 1 h 4"/>
                    </a:gdLst>
                    <a:ahLst/>
                    <a:cxnLst>
                      <a:cxn ang="0">
                        <a:pos x="T0" y="T1"/>
                      </a:cxn>
                      <a:cxn ang="0">
                        <a:pos x="T2" y="T3"/>
                      </a:cxn>
                      <a:cxn ang="0">
                        <a:pos x="T4" y="T5"/>
                      </a:cxn>
                      <a:cxn ang="0">
                        <a:pos x="T6" y="T7"/>
                      </a:cxn>
                    </a:cxnLst>
                    <a:rect l="0" t="0" r="r" b="b"/>
                    <a:pathLst>
                      <a:path w="2" h="4">
                        <a:moveTo>
                          <a:pt x="1" y="1"/>
                        </a:moveTo>
                        <a:cubicBezTo>
                          <a:pt x="1" y="1"/>
                          <a:pt x="0" y="4"/>
                          <a:pt x="1" y="4"/>
                        </a:cubicBezTo>
                        <a:cubicBezTo>
                          <a:pt x="2" y="4"/>
                          <a:pt x="2" y="4"/>
                          <a:pt x="2" y="3"/>
                        </a:cubicBezTo>
                        <a:cubicBezTo>
                          <a:pt x="1" y="2"/>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9" name="Freeform 7020">
                    <a:extLst>
                      <a:ext uri="{FF2B5EF4-FFF2-40B4-BE49-F238E27FC236}">
                        <a16:creationId xmlns:a16="http://schemas.microsoft.com/office/drawing/2014/main" id="{067787D6-5A78-490C-8EBC-1CDB349BA9E9}"/>
                      </a:ext>
                    </a:extLst>
                  </p:cNvPr>
                  <p:cNvSpPr/>
                  <p:nvPr/>
                </p:nvSpPr>
                <p:spPr bwMode="auto">
                  <a:xfrm>
                    <a:off x="4062" y="1848"/>
                    <a:ext cx="2" cy="5"/>
                  </a:xfrm>
                  <a:custGeom>
                    <a:avLst/>
                    <a:gdLst>
                      <a:gd name="T0" fmla="*/ 3 w 3"/>
                      <a:gd name="T1" fmla="*/ 4 h 6"/>
                      <a:gd name="T2" fmla="*/ 2 w 3"/>
                      <a:gd name="T3" fmla="*/ 6 h 6"/>
                      <a:gd name="T4" fmla="*/ 1 w 3"/>
                      <a:gd name="T5" fmla="*/ 5 h 6"/>
                      <a:gd name="T6" fmla="*/ 1 w 3"/>
                      <a:gd name="T7" fmla="*/ 1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6"/>
                          <a:pt x="2" y="6"/>
                        </a:cubicBezTo>
                        <a:cubicBezTo>
                          <a:pt x="2" y="6"/>
                          <a:pt x="1" y="6"/>
                          <a:pt x="1" y="5"/>
                        </a:cubicBezTo>
                        <a:cubicBezTo>
                          <a:pt x="1" y="4"/>
                          <a:pt x="0" y="1"/>
                          <a:pt x="1" y="1"/>
                        </a:cubicBezTo>
                        <a:cubicBezTo>
                          <a:pt x="2" y="0"/>
                          <a:pt x="3" y="0"/>
                          <a:pt x="3" y="1"/>
                        </a:cubicBezTo>
                        <a:cubicBezTo>
                          <a:pt x="3" y="2"/>
                          <a:pt x="3" y="4"/>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0" name="Freeform 7021">
                    <a:extLst>
                      <a:ext uri="{FF2B5EF4-FFF2-40B4-BE49-F238E27FC236}">
                        <a16:creationId xmlns:a16="http://schemas.microsoft.com/office/drawing/2014/main" id="{D3D3ED08-CCBE-4C65-AF33-1C370A650B7D}"/>
                      </a:ext>
                    </a:extLst>
                  </p:cNvPr>
                  <p:cNvSpPr>
                    <a:spLocks noEditPoints="1"/>
                  </p:cNvSpPr>
                  <p:nvPr/>
                </p:nvSpPr>
                <p:spPr bwMode="auto">
                  <a:xfrm>
                    <a:off x="4062" y="1848"/>
                    <a:ext cx="3" cy="5"/>
                  </a:xfrm>
                  <a:custGeom>
                    <a:avLst/>
                    <a:gdLst>
                      <a:gd name="T0" fmla="*/ 2 w 4"/>
                      <a:gd name="T1" fmla="*/ 6 h 6"/>
                      <a:gd name="T2" fmla="*/ 1 w 4"/>
                      <a:gd name="T3" fmla="*/ 5 h 6"/>
                      <a:gd name="T4" fmla="*/ 0 w 4"/>
                      <a:gd name="T5" fmla="*/ 2 h 6"/>
                      <a:gd name="T6" fmla="*/ 1 w 4"/>
                      <a:gd name="T7" fmla="*/ 0 h 6"/>
                      <a:gd name="T8" fmla="*/ 2 w 4"/>
                      <a:gd name="T9" fmla="*/ 0 h 6"/>
                      <a:gd name="T10" fmla="*/ 4 w 4"/>
                      <a:gd name="T11" fmla="*/ 1 h 6"/>
                      <a:gd name="T12" fmla="*/ 4 w 4"/>
                      <a:gd name="T13" fmla="*/ 2 h 6"/>
                      <a:gd name="T14" fmla="*/ 3 w 4"/>
                      <a:gd name="T15" fmla="*/ 4 h 6"/>
                      <a:gd name="T16" fmla="*/ 3 w 4"/>
                      <a:gd name="T17" fmla="*/ 4 h 6"/>
                      <a:gd name="T18" fmla="*/ 3 w 4"/>
                      <a:gd name="T19" fmla="*/ 4 h 6"/>
                      <a:gd name="T20" fmla="*/ 3 w 4"/>
                      <a:gd name="T21" fmla="*/ 4 h 6"/>
                      <a:gd name="T22" fmla="*/ 2 w 4"/>
                      <a:gd name="T23" fmla="*/ 6 h 6"/>
                      <a:gd name="T24" fmla="*/ 2 w 4"/>
                      <a:gd name="T25" fmla="*/ 6 h 6"/>
                      <a:gd name="T26" fmla="*/ 2 w 4"/>
                      <a:gd name="T27" fmla="*/ 1 h 6"/>
                      <a:gd name="T28" fmla="*/ 1 w 4"/>
                      <a:gd name="T29" fmla="*/ 1 h 6"/>
                      <a:gd name="T30" fmla="*/ 1 w 4"/>
                      <a:gd name="T31" fmla="*/ 2 h 6"/>
                      <a:gd name="T32" fmla="*/ 1 w 4"/>
                      <a:gd name="T33" fmla="*/ 5 h 6"/>
                      <a:gd name="T34" fmla="*/ 2 w 4"/>
                      <a:gd name="T35" fmla="*/ 6 h 6"/>
                      <a:gd name="T36" fmla="*/ 2 w 4"/>
                      <a:gd name="T37" fmla="*/ 6 h 6"/>
                      <a:gd name="T38" fmla="*/ 3 w 4"/>
                      <a:gd name="T39" fmla="*/ 5 h 6"/>
                      <a:gd name="T40" fmla="*/ 3 w 4"/>
                      <a:gd name="T41" fmla="*/ 4 h 6"/>
                      <a:gd name="T42" fmla="*/ 3 w 4"/>
                      <a:gd name="T43" fmla="*/ 4 h 6"/>
                      <a:gd name="T44" fmla="*/ 3 w 4"/>
                      <a:gd name="T45" fmla="*/ 4 h 6"/>
                      <a:gd name="T46" fmla="*/ 3 w 4"/>
                      <a:gd name="T47" fmla="*/ 2 h 6"/>
                      <a:gd name="T48" fmla="*/ 3 w 4"/>
                      <a:gd name="T49" fmla="*/ 1 h 6"/>
                      <a:gd name="T50" fmla="*/ 2 w 4"/>
                      <a:gd name="T5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2" y="6"/>
                        </a:moveTo>
                        <a:cubicBezTo>
                          <a:pt x="1" y="6"/>
                          <a:pt x="1" y="6"/>
                          <a:pt x="1" y="5"/>
                        </a:cubicBezTo>
                        <a:cubicBezTo>
                          <a:pt x="1" y="4"/>
                          <a:pt x="0" y="3"/>
                          <a:pt x="0" y="2"/>
                        </a:cubicBezTo>
                        <a:cubicBezTo>
                          <a:pt x="0" y="1"/>
                          <a:pt x="0" y="1"/>
                          <a:pt x="1" y="0"/>
                        </a:cubicBezTo>
                        <a:cubicBezTo>
                          <a:pt x="1" y="0"/>
                          <a:pt x="2" y="0"/>
                          <a:pt x="2" y="0"/>
                        </a:cubicBezTo>
                        <a:cubicBezTo>
                          <a:pt x="3" y="0"/>
                          <a:pt x="3" y="0"/>
                          <a:pt x="4" y="1"/>
                        </a:cubicBezTo>
                        <a:cubicBezTo>
                          <a:pt x="4" y="2"/>
                          <a:pt x="4" y="2"/>
                          <a:pt x="4" y="2"/>
                        </a:cubicBezTo>
                        <a:cubicBezTo>
                          <a:pt x="4" y="3"/>
                          <a:pt x="3" y="4"/>
                          <a:pt x="3" y="4"/>
                        </a:cubicBezTo>
                        <a:cubicBezTo>
                          <a:pt x="3" y="4"/>
                          <a:pt x="3" y="4"/>
                          <a:pt x="3" y="4"/>
                        </a:cubicBezTo>
                        <a:cubicBezTo>
                          <a:pt x="3" y="4"/>
                          <a:pt x="3" y="4"/>
                          <a:pt x="3" y="4"/>
                        </a:cubicBezTo>
                        <a:cubicBezTo>
                          <a:pt x="3" y="4"/>
                          <a:pt x="3" y="4"/>
                          <a:pt x="3" y="4"/>
                        </a:cubicBezTo>
                        <a:cubicBezTo>
                          <a:pt x="3" y="4"/>
                          <a:pt x="4" y="6"/>
                          <a:pt x="2" y="6"/>
                        </a:cubicBezTo>
                        <a:cubicBezTo>
                          <a:pt x="2" y="6"/>
                          <a:pt x="2" y="6"/>
                          <a:pt x="2" y="6"/>
                        </a:cubicBezTo>
                        <a:close/>
                        <a:moveTo>
                          <a:pt x="2" y="1"/>
                        </a:moveTo>
                        <a:cubicBezTo>
                          <a:pt x="1" y="1"/>
                          <a:pt x="1" y="1"/>
                          <a:pt x="1" y="1"/>
                        </a:cubicBezTo>
                        <a:cubicBezTo>
                          <a:pt x="1" y="1"/>
                          <a:pt x="1" y="1"/>
                          <a:pt x="1" y="2"/>
                        </a:cubicBezTo>
                        <a:cubicBezTo>
                          <a:pt x="1" y="3"/>
                          <a:pt x="1" y="4"/>
                          <a:pt x="1" y="5"/>
                        </a:cubicBezTo>
                        <a:cubicBezTo>
                          <a:pt x="1" y="6"/>
                          <a:pt x="2" y="6"/>
                          <a:pt x="2" y="6"/>
                        </a:cubicBezTo>
                        <a:cubicBezTo>
                          <a:pt x="2" y="6"/>
                          <a:pt x="2" y="6"/>
                          <a:pt x="2" y="6"/>
                        </a:cubicBezTo>
                        <a:cubicBezTo>
                          <a:pt x="2" y="6"/>
                          <a:pt x="3" y="6"/>
                          <a:pt x="3" y="5"/>
                        </a:cubicBezTo>
                        <a:cubicBezTo>
                          <a:pt x="3" y="5"/>
                          <a:pt x="3" y="4"/>
                          <a:pt x="3" y="4"/>
                        </a:cubicBezTo>
                        <a:cubicBezTo>
                          <a:pt x="3" y="4"/>
                          <a:pt x="3" y="4"/>
                          <a:pt x="3" y="4"/>
                        </a:cubicBezTo>
                        <a:cubicBezTo>
                          <a:pt x="3" y="4"/>
                          <a:pt x="3" y="4"/>
                          <a:pt x="3" y="4"/>
                        </a:cubicBezTo>
                        <a:cubicBezTo>
                          <a:pt x="3" y="4"/>
                          <a:pt x="3" y="3"/>
                          <a:pt x="3" y="2"/>
                        </a:cubicBezTo>
                        <a:cubicBezTo>
                          <a:pt x="3" y="1"/>
                          <a:pt x="3" y="1"/>
                          <a:pt x="3" y="1"/>
                        </a:cubicBezTo>
                        <a:cubicBezTo>
                          <a:pt x="3"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1" name="Freeform 7022">
                    <a:extLst>
                      <a:ext uri="{FF2B5EF4-FFF2-40B4-BE49-F238E27FC236}">
                        <a16:creationId xmlns:a16="http://schemas.microsoft.com/office/drawing/2014/main" id="{769F44A6-9815-4C90-B683-A80DFDC98B4B}"/>
                      </a:ext>
                    </a:extLst>
                  </p:cNvPr>
                  <p:cNvSpPr/>
                  <p:nvPr/>
                </p:nvSpPr>
                <p:spPr bwMode="auto">
                  <a:xfrm>
                    <a:off x="4062" y="1850"/>
                    <a:ext cx="1" cy="2"/>
                  </a:xfrm>
                  <a:custGeom>
                    <a:avLst/>
                    <a:gdLst>
                      <a:gd name="T0" fmla="*/ 1 w 1"/>
                      <a:gd name="T1" fmla="*/ 0 h 3"/>
                      <a:gd name="T2" fmla="*/ 1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3"/>
                          <a:pt x="1" y="3"/>
                        </a:cubicBezTo>
                        <a:cubicBezTo>
                          <a:pt x="0" y="3"/>
                          <a:pt x="0" y="2"/>
                          <a:pt x="1" y="1"/>
                        </a:cubicBezTo>
                        <a:cubicBezTo>
                          <a:pt x="1" y="0"/>
                          <a:pt x="1"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2" name="Freeform 7023">
                    <a:extLst>
                      <a:ext uri="{FF2B5EF4-FFF2-40B4-BE49-F238E27FC236}">
                        <a16:creationId xmlns:a16="http://schemas.microsoft.com/office/drawing/2014/main" id="{85B73595-D5E2-45D7-9DBC-72B5CB107649}"/>
                      </a:ext>
                    </a:extLst>
                  </p:cNvPr>
                  <p:cNvSpPr/>
                  <p:nvPr/>
                </p:nvSpPr>
                <p:spPr bwMode="auto">
                  <a:xfrm>
                    <a:off x="4085" y="1848"/>
                    <a:ext cx="2" cy="5"/>
                  </a:xfrm>
                  <a:custGeom>
                    <a:avLst/>
                    <a:gdLst>
                      <a:gd name="T0" fmla="*/ 0 w 3"/>
                      <a:gd name="T1" fmla="*/ 4 h 6"/>
                      <a:gd name="T2" fmla="*/ 1 w 3"/>
                      <a:gd name="T3" fmla="*/ 6 h 6"/>
                      <a:gd name="T4" fmla="*/ 2 w 3"/>
                      <a:gd name="T5" fmla="*/ 5 h 6"/>
                      <a:gd name="T6" fmla="*/ 2 w 3"/>
                      <a:gd name="T7" fmla="*/ 1 h 6"/>
                      <a:gd name="T8" fmla="*/ 0 w 3"/>
                      <a:gd name="T9" fmla="*/ 1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0" y="4"/>
                          <a:pt x="0" y="6"/>
                          <a:pt x="1" y="6"/>
                        </a:cubicBezTo>
                        <a:cubicBezTo>
                          <a:pt x="2" y="6"/>
                          <a:pt x="2" y="6"/>
                          <a:pt x="2" y="5"/>
                        </a:cubicBezTo>
                        <a:cubicBezTo>
                          <a:pt x="2" y="4"/>
                          <a:pt x="3" y="1"/>
                          <a:pt x="2" y="1"/>
                        </a:cubicBezTo>
                        <a:cubicBezTo>
                          <a:pt x="1" y="0"/>
                          <a:pt x="0" y="0"/>
                          <a:pt x="0" y="1"/>
                        </a:cubicBezTo>
                        <a:cubicBezTo>
                          <a:pt x="0" y="2"/>
                          <a:pt x="0" y="4"/>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3" name="Freeform 7024">
                    <a:extLst>
                      <a:ext uri="{FF2B5EF4-FFF2-40B4-BE49-F238E27FC236}">
                        <a16:creationId xmlns:a16="http://schemas.microsoft.com/office/drawing/2014/main" id="{0F0587A9-DAEC-4670-B573-C06C7AED4753}"/>
                      </a:ext>
                    </a:extLst>
                  </p:cNvPr>
                  <p:cNvSpPr>
                    <a:spLocks noEditPoints="1"/>
                  </p:cNvSpPr>
                  <p:nvPr/>
                </p:nvSpPr>
                <p:spPr bwMode="auto">
                  <a:xfrm>
                    <a:off x="4085" y="1848"/>
                    <a:ext cx="2" cy="5"/>
                  </a:xfrm>
                  <a:custGeom>
                    <a:avLst/>
                    <a:gdLst>
                      <a:gd name="T0" fmla="*/ 1 w 3"/>
                      <a:gd name="T1" fmla="*/ 6 h 6"/>
                      <a:gd name="T2" fmla="*/ 1 w 3"/>
                      <a:gd name="T3" fmla="*/ 6 h 6"/>
                      <a:gd name="T4" fmla="*/ 0 w 3"/>
                      <a:gd name="T5" fmla="*/ 4 h 6"/>
                      <a:gd name="T6" fmla="*/ 0 w 3"/>
                      <a:gd name="T7" fmla="*/ 4 h 6"/>
                      <a:gd name="T8" fmla="*/ 0 w 3"/>
                      <a:gd name="T9" fmla="*/ 2 h 6"/>
                      <a:gd name="T10" fmla="*/ 0 w 3"/>
                      <a:gd name="T11" fmla="*/ 1 h 6"/>
                      <a:gd name="T12" fmla="*/ 1 w 3"/>
                      <a:gd name="T13" fmla="*/ 0 h 6"/>
                      <a:gd name="T14" fmla="*/ 2 w 3"/>
                      <a:gd name="T15" fmla="*/ 0 h 6"/>
                      <a:gd name="T16" fmla="*/ 3 w 3"/>
                      <a:gd name="T17" fmla="*/ 2 h 6"/>
                      <a:gd name="T18" fmla="*/ 3 w 3"/>
                      <a:gd name="T19" fmla="*/ 5 h 6"/>
                      <a:gd name="T20" fmla="*/ 1 w 3"/>
                      <a:gd name="T21" fmla="*/ 6 h 6"/>
                      <a:gd name="T22" fmla="*/ 1 w 3"/>
                      <a:gd name="T23" fmla="*/ 6 h 6"/>
                      <a:gd name="T24" fmla="*/ 2 w 3"/>
                      <a:gd name="T25" fmla="*/ 5 h 6"/>
                      <a:gd name="T26" fmla="*/ 2 w 3"/>
                      <a:gd name="T27" fmla="*/ 2 h 6"/>
                      <a:gd name="T28" fmla="*/ 2 w 3"/>
                      <a:gd name="T29" fmla="*/ 1 h 6"/>
                      <a:gd name="T30" fmla="*/ 1 w 3"/>
                      <a:gd name="T31" fmla="*/ 1 h 6"/>
                      <a:gd name="T32" fmla="*/ 0 w 3"/>
                      <a:gd name="T33" fmla="*/ 1 h 6"/>
                      <a:gd name="T34" fmla="*/ 0 w 3"/>
                      <a:gd name="T35" fmla="*/ 2 h 6"/>
                      <a:gd name="T36" fmla="*/ 0 w 3"/>
                      <a:gd name="T37" fmla="*/ 4 h 6"/>
                      <a:gd name="T38" fmla="*/ 0 w 3"/>
                      <a:gd name="T39" fmla="*/ 4 h 6"/>
                      <a:gd name="T40" fmla="*/ 0 w 3"/>
                      <a:gd name="T41" fmla="*/ 4 h 6"/>
                      <a:gd name="T42" fmla="*/ 0 w 3"/>
                      <a:gd name="T43" fmla="*/ 5 h 6"/>
                      <a:gd name="T44" fmla="*/ 1 w 3"/>
                      <a:gd name="T4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6">
                        <a:moveTo>
                          <a:pt x="1" y="6"/>
                        </a:moveTo>
                        <a:cubicBezTo>
                          <a:pt x="1" y="6"/>
                          <a:pt x="1" y="6"/>
                          <a:pt x="1" y="6"/>
                        </a:cubicBezTo>
                        <a:cubicBezTo>
                          <a:pt x="0" y="6"/>
                          <a:pt x="0" y="4"/>
                          <a:pt x="0" y="4"/>
                        </a:cubicBezTo>
                        <a:cubicBezTo>
                          <a:pt x="0" y="4"/>
                          <a:pt x="0" y="4"/>
                          <a:pt x="0" y="4"/>
                        </a:cubicBezTo>
                        <a:cubicBezTo>
                          <a:pt x="0" y="4"/>
                          <a:pt x="0" y="3"/>
                          <a:pt x="0" y="2"/>
                        </a:cubicBezTo>
                        <a:cubicBezTo>
                          <a:pt x="0" y="1"/>
                          <a:pt x="0" y="1"/>
                          <a:pt x="0" y="1"/>
                        </a:cubicBezTo>
                        <a:cubicBezTo>
                          <a:pt x="0" y="0"/>
                          <a:pt x="1" y="0"/>
                          <a:pt x="1" y="0"/>
                        </a:cubicBezTo>
                        <a:cubicBezTo>
                          <a:pt x="2" y="0"/>
                          <a:pt x="2" y="0"/>
                          <a:pt x="2" y="0"/>
                        </a:cubicBezTo>
                        <a:cubicBezTo>
                          <a:pt x="3" y="1"/>
                          <a:pt x="3" y="1"/>
                          <a:pt x="3" y="2"/>
                        </a:cubicBezTo>
                        <a:cubicBezTo>
                          <a:pt x="3" y="3"/>
                          <a:pt x="3" y="4"/>
                          <a:pt x="3" y="5"/>
                        </a:cubicBezTo>
                        <a:cubicBezTo>
                          <a:pt x="2" y="6"/>
                          <a:pt x="2" y="6"/>
                          <a:pt x="1" y="6"/>
                        </a:cubicBezTo>
                        <a:close/>
                        <a:moveTo>
                          <a:pt x="1" y="6"/>
                        </a:moveTo>
                        <a:cubicBezTo>
                          <a:pt x="1" y="6"/>
                          <a:pt x="2" y="6"/>
                          <a:pt x="2" y="5"/>
                        </a:cubicBezTo>
                        <a:cubicBezTo>
                          <a:pt x="2" y="4"/>
                          <a:pt x="2" y="3"/>
                          <a:pt x="2" y="2"/>
                        </a:cubicBezTo>
                        <a:cubicBezTo>
                          <a:pt x="2" y="1"/>
                          <a:pt x="2" y="1"/>
                          <a:pt x="2" y="1"/>
                        </a:cubicBezTo>
                        <a:cubicBezTo>
                          <a:pt x="1" y="1"/>
                          <a:pt x="1" y="1"/>
                          <a:pt x="1" y="1"/>
                        </a:cubicBezTo>
                        <a:cubicBezTo>
                          <a:pt x="1" y="1"/>
                          <a:pt x="0" y="1"/>
                          <a:pt x="0" y="1"/>
                        </a:cubicBezTo>
                        <a:cubicBezTo>
                          <a:pt x="0" y="2"/>
                          <a:pt x="0" y="2"/>
                          <a:pt x="0" y="2"/>
                        </a:cubicBezTo>
                        <a:cubicBezTo>
                          <a:pt x="0" y="3"/>
                          <a:pt x="0" y="4"/>
                          <a:pt x="0" y="4"/>
                        </a:cubicBezTo>
                        <a:cubicBezTo>
                          <a:pt x="0" y="4"/>
                          <a:pt x="0" y="4"/>
                          <a:pt x="0" y="4"/>
                        </a:cubicBezTo>
                        <a:cubicBezTo>
                          <a:pt x="0" y="4"/>
                          <a:pt x="0" y="4"/>
                          <a:pt x="0" y="4"/>
                        </a:cubicBezTo>
                        <a:cubicBezTo>
                          <a:pt x="0" y="4"/>
                          <a:pt x="0" y="5"/>
                          <a:pt x="0" y="5"/>
                        </a:cubicBezTo>
                        <a:cubicBezTo>
                          <a:pt x="0" y="6"/>
                          <a:pt x="1" y="6"/>
                          <a:pt x="1"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4" name="Freeform 7025">
                    <a:extLst>
                      <a:ext uri="{FF2B5EF4-FFF2-40B4-BE49-F238E27FC236}">
                        <a16:creationId xmlns:a16="http://schemas.microsoft.com/office/drawing/2014/main" id="{B2FFBECB-19F7-4F6D-BA7A-C8B16D1F1360}"/>
                      </a:ext>
                    </a:extLst>
                  </p:cNvPr>
                  <p:cNvSpPr/>
                  <p:nvPr/>
                </p:nvSpPr>
                <p:spPr bwMode="auto">
                  <a:xfrm flipH="1">
                    <a:off x="4086" y="1849"/>
                    <a:ext cx="0" cy="3"/>
                  </a:xfrm>
                  <a:custGeom>
                    <a:avLst/>
                    <a:gdLst>
                      <a:gd name="T0" fmla="*/ 0 w 1"/>
                      <a:gd name="T1" fmla="*/ 1 h 4"/>
                      <a:gd name="T2" fmla="*/ 0 w 1"/>
                      <a:gd name="T3" fmla="*/ 4 h 4"/>
                      <a:gd name="T4" fmla="*/ 0 w 1"/>
                      <a:gd name="T5" fmla="*/ 2 h 4"/>
                      <a:gd name="T6" fmla="*/ 0 w 1"/>
                      <a:gd name="T7" fmla="*/ 1 h 4"/>
                    </a:gdLst>
                    <a:ahLst/>
                    <a:cxnLst>
                      <a:cxn ang="0">
                        <a:pos x="T0" y="T1"/>
                      </a:cxn>
                      <a:cxn ang="0">
                        <a:pos x="T2" y="T3"/>
                      </a:cxn>
                      <a:cxn ang="0">
                        <a:pos x="T4" y="T5"/>
                      </a:cxn>
                      <a:cxn ang="0">
                        <a:pos x="T6" y="T7"/>
                      </a:cxn>
                    </a:cxnLst>
                    <a:rect l="0" t="0" r="r" b="b"/>
                    <a:pathLst>
                      <a:path w="1" h="4">
                        <a:moveTo>
                          <a:pt x="0" y="1"/>
                        </a:moveTo>
                        <a:cubicBezTo>
                          <a:pt x="0" y="1"/>
                          <a:pt x="0" y="3"/>
                          <a:pt x="0" y="4"/>
                        </a:cubicBezTo>
                        <a:cubicBezTo>
                          <a:pt x="1" y="4"/>
                          <a:pt x="1" y="3"/>
                          <a:pt x="0" y="2"/>
                        </a:cubicBezTo>
                        <a:cubicBezTo>
                          <a:pt x="0" y="1"/>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5" name="Freeform 7026">
                    <a:extLst>
                      <a:ext uri="{FF2B5EF4-FFF2-40B4-BE49-F238E27FC236}">
                        <a16:creationId xmlns:a16="http://schemas.microsoft.com/office/drawing/2014/main" id="{2B5EE44F-2ED1-448A-B28D-10E0604043CE}"/>
                      </a:ext>
                    </a:extLst>
                  </p:cNvPr>
                  <p:cNvSpPr/>
                  <p:nvPr/>
                </p:nvSpPr>
                <p:spPr bwMode="auto">
                  <a:xfrm>
                    <a:off x="4064" y="1849"/>
                    <a:ext cx="2" cy="5"/>
                  </a:xfrm>
                  <a:custGeom>
                    <a:avLst/>
                    <a:gdLst>
                      <a:gd name="T0" fmla="*/ 3 w 3"/>
                      <a:gd name="T1" fmla="*/ 4 h 6"/>
                      <a:gd name="T2" fmla="*/ 2 w 3"/>
                      <a:gd name="T3" fmla="*/ 6 h 6"/>
                      <a:gd name="T4" fmla="*/ 0 w 3"/>
                      <a:gd name="T5" fmla="*/ 5 h 6"/>
                      <a:gd name="T6" fmla="*/ 0 w 3"/>
                      <a:gd name="T7" fmla="*/ 0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6"/>
                          <a:pt x="2" y="6"/>
                        </a:cubicBezTo>
                        <a:cubicBezTo>
                          <a:pt x="1" y="6"/>
                          <a:pt x="0" y="6"/>
                          <a:pt x="0" y="5"/>
                        </a:cubicBezTo>
                        <a:cubicBezTo>
                          <a:pt x="0" y="3"/>
                          <a:pt x="0" y="0"/>
                          <a:pt x="0" y="0"/>
                        </a:cubicBezTo>
                        <a:cubicBezTo>
                          <a:pt x="1" y="0"/>
                          <a:pt x="3" y="0"/>
                          <a:pt x="3" y="1"/>
                        </a:cubicBezTo>
                        <a:cubicBezTo>
                          <a:pt x="3" y="2"/>
                          <a:pt x="3" y="3"/>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6" name="Freeform 7027">
                    <a:extLst>
                      <a:ext uri="{FF2B5EF4-FFF2-40B4-BE49-F238E27FC236}">
                        <a16:creationId xmlns:a16="http://schemas.microsoft.com/office/drawing/2014/main" id="{79847278-B3D3-4547-B527-92C7EE04675D}"/>
                      </a:ext>
                    </a:extLst>
                  </p:cNvPr>
                  <p:cNvSpPr>
                    <a:spLocks noEditPoints="1"/>
                  </p:cNvSpPr>
                  <p:nvPr/>
                </p:nvSpPr>
                <p:spPr bwMode="auto">
                  <a:xfrm>
                    <a:off x="4064" y="1849"/>
                    <a:ext cx="2" cy="5"/>
                  </a:xfrm>
                  <a:custGeom>
                    <a:avLst/>
                    <a:gdLst>
                      <a:gd name="T0" fmla="*/ 2 w 3"/>
                      <a:gd name="T1" fmla="*/ 6 h 7"/>
                      <a:gd name="T2" fmla="*/ 0 w 3"/>
                      <a:gd name="T3" fmla="*/ 5 h 7"/>
                      <a:gd name="T4" fmla="*/ 0 w 3"/>
                      <a:gd name="T5" fmla="*/ 1 h 7"/>
                      <a:gd name="T6" fmla="*/ 0 w 3"/>
                      <a:gd name="T7" fmla="*/ 0 h 7"/>
                      <a:gd name="T8" fmla="*/ 1 w 3"/>
                      <a:gd name="T9" fmla="*/ 0 h 7"/>
                      <a:gd name="T10" fmla="*/ 3 w 3"/>
                      <a:gd name="T11" fmla="*/ 1 h 7"/>
                      <a:gd name="T12" fmla="*/ 3 w 3"/>
                      <a:gd name="T13" fmla="*/ 2 h 7"/>
                      <a:gd name="T14" fmla="*/ 3 w 3"/>
                      <a:gd name="T15" fmla="*/ 4 h 7"/>
                      <a:gd name="T16" fmla="*/ 3 w 3"/>
                      <a:gd name="T17" fmla="*/ 4 h 7"/>
                      <a:gd name="T18" fmla="*/ 2 w 3"/>
                      <a:gd name="T19" fmla="*/ 6 h 7"/>
                      <a:gd name="T20" fmla="*/ 2 w 3"/>
                      <a:gd name="T21" fmla="*/ 6 h 7"/>
                      <a:gd name="T22" fmla="*/ 0 w 3"/>
                      <a:gd name="T23" fmla="*/ 0 h 7"/>
                      <a:gd name="T24" fmla="*/ 0 w 3"/>
                      <a:gd name="T25" fmla="*/ 1 h 7"/>
                      <a:gd name="T26" fmla="*/ 0 w 3"/>
                      <a:gd name="T27" fmla="*/ 5 h 7"/>
                      <a:gd name="T28" fmla="*/ 2 w 3"/>
                      <a:gd name="T29" fmla="*/ 6 h 7"/>
                      <a:gd name="T30" fmla="*/ 2 w 3"/>
                      <a:gd name="T31" fmla="*/ 6 h 7"/>
                      <a:gd name="T32" fmla="*/ 2 w 3"/>
                      <a:gd name="T33" fmla="*/ 5 h 7"/>
                      <a:gd name="T34" fmla="*/ 2 w 3"/>
                      <a:gd name="T35" fmla="*/ 4 h 7"/>
                      <a:gd name="T36" fmla="*/ 3 w 3"/>
                      <a:gd name="T37" fmla="*/ 4 h 7"/>
                      <a:gd name="T38" fmla="*/ 2 w 3"/>
                      <a:gd name="T39" fmla="*/ 4 h 7"/>
                      <a:gd name="T40" fmla="*/ 3 w 3"/>
                      <a:gd name="T41" fmla="*/ 2 h 7"/>
                      <a:gd name="T42" fmla="*/ 2 w 3"/>
                      <a:gd name="T43" fmla="*/ 1 h 7"/>
                      <a:gd name="T44" fmla="*/ 1 w 3"/>
                      <a:gd name="T45" fmla="*/ 0 h 7"/>
                      <a:gd name="T46" fmla="*/ 0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2" y="6"/>
                        </a:moveTo>
                        <a:cubicBezTo>
                          <a:pt x="1" y="7"/>
                          <a:pt x="0" y="6"/>
                          <a:pt x="0" y="5"/>
                        </a:cubicBezTo>
                        <a:cubicBezTo>
                          <a:pt x="0" y="4"/>
                          <a:pt x="0" y="3"/>
                          <a:pt x="0" y="1"/>
                        </a:cubicBezTo>
                        <a:cubicBezTo>
                          <a:pt x="0" y="1"/>
                          <a:pt x="0" y="0"/>
                          <a:pt x="0" y="0"/>
                        </a:cubicBezTo>
                        <a:cubicBezTo>
                          <a:pt x="0" y="0"/>
                          <a:pt x="1" y="0"/>
                          <a:pt x="1" y="0"/>
                        </a:cubicBezTo>
                        <a:cubicBezTo>
                          <a:pt x="2" y="0"/>
                          <a:pt x="3" y="0"/>
                          <a:pt x="3" y="1"/>
                        </a:cubicBezTo>
                        <a:cubicBezTo>
                          <a:pt x="3" y="2"/>
                          <a:pt x="3" y="2"/>
                          <a:pt x="3" y="2"/>
                        </a:cubicBezTo>
                        <a:cubicBezTo>
                          <a:pt x="3" y="3"/>
                          <a:pt x="3" y="4"/>
                          <a:pt x="3" y="4"/>
                        </a:cubicBezTo>
                        <a:cubicBezTo>
                          <a:pt x="3" y="4"/>
                          <a:pt x="3" y="4"/>
                          <a:pt x="3" y="4"/>
                        </a:cubicBezTo>
                        <a:cubicBezTo>
                          <a:pt x="3" y="4"/>
                          <a:pt x="3" y="6"/>
                          <a:pt x="2" y="6"/>
                        </a:cubicBezTo>
                        <a:cubicBezTo>
                          <a:pt x="2" y="6"/>
                          <a:pt x="2" y="6"/>
                          <a:pt x="2" y="6"/>
                        </a:cubicBezTo>
                        <a:close/>
                        <a:moveTo>
                          <a:pt x="0" y="0"/>
                        </a:moveTo>
                        <a:cubicBezTo>
                          <a:pt x="0" y="0"/>
                          <a:pt x="0" y="1"/>
                          <a:pt x="0" y="1"/>
                        </a:cubicBezTo>
                        <a:cubicBezTo>
                          <a:pt x="0" y="2"/>
                          <a:pt x="0" y="4"/>
                          <a:pt x="0" y="5"/>
                        </a:cubicBezTo>
                        <a:cubicBezTo>
                          <a:pt x="1" y="6"/>
                          <a:pt x="1" y="6"/>
                          <a:pt x="2" y="6"/>
                        </a:cubicBezTo>
                        <a:cubicBezTo>
                          <a:pt x="2" y="6"/>
                          <a:pt x="2" y="6"/>
                          <a:pt x="2" y="6"/>
                        </a:cubicBezTo>
                        <a:cubicBezTo>
                          <a:pt x="2" y="6"/>
                          <a:pt x="2" y="6"/>
                          <a:pt x="2" y="5"/>
                        </a:cubicBezTo>
                        <a:cubicBezTo>
                          <a:pt x="2" y="5"/>
                          <a:pt x="2" y="4"/>
                          <a:pt x="2" y="4"/>
                        </a:cubicBezTo>
                        <a:cubicBezTo>
                          <a:pt x="3" y="4"/>
                          <a:pt x="3" y="4"/>
                          <a:pt x="3" y="4"/>
                        </a:cubicBezTo>
                        <a:cubicBezTo>
                          <a:pt x="2" y="4"/>
                          <a:pt x="2" y="4"/>
                          <a:pt x="2" y="4"/>
                        </a:cubicBezTo>
                        <a:cubicBezTo>
                          <a:pt x="2" y="4"/>
                          <a:pt x="3" y="3"/>
                          <a:pt x="3" y="2"/>
                        </a:cubicBezTo>
                        <a:cubicBezTo>
                          <a:pt x="2" y="1"/>
                          <a:pt x="2" y="1"/>
                          <a:pt x="2" y="1"/>
                        </a:cubicBezTo>
                        <a:cubicBezTo>
                          <a:pt x="2" y="0"/>
                          <a:pt x="2" y="0"/>
                          <a:pt x="1" y="0"/>
                        </a:cubicBezTo>
                        <a:lnTo>
                          <a:pt x="0" y="0"/>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7" name="Freeform 7028">
                    <a:extLst>
                      <a:ext uri="{FF2B5EF4-FFF2-40B4-BE49-F238E27FC236}">
                        <a16:creationId xmlns:a16="http://schemas.microsoft.com/office/drawing/2014/main" id="{44D11635-9D85-499A-BEBA-627C99E9D406}"/>
                      </a:ext>
                    </a:extLst>
                  </p:cNvPr>
                  <p:cNvSpPr/>
                  <p:nvPr/>
                </p:nvSpPr>
                <p:spPr bwMode="auto">
                  <a:xfrm flipH="1">
                    <a:off x="4065" y="1850"/>
                    <a:ext cx="0" cy="3"/>
                  </a:xfrm>
                  <a:custGeom>
                    <a:avLst/>
                    <a:gdLst>
                      <a:gd name="T0" fmla="*/ 1 w 1"/>
                      <a:gd name="T1" fmla="*/ 1 h 4"/>
                      <a:gd name="T2" fmla="*/ 0 w 1"/>
                      <a:gd name="T3" fmla="*/ 4 h 4"/>
                      <a:gd name="T4" fmla="*/ 0 w 1"/>
                      <a:gd name="T5" fmla="*/ 3 h 4"/>
                      <a:gd name="T6" fmla="*/ 0 w 1"/>
                      <a:gd name="T7" fmla="*/ 0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1" y="1"/>
                          <a:pt x="1" y="4"/>
                          <a:pt x="0" y="4"/>
                        </a:cubicBezTo>
                        <a:cubicBezTo>
                          <a:pt x="0" y="4"/>
                          <a:pt x="0" y="4"/>
                          <a:pt x="0" y="3"/>
                        </a:cubicBezTo>
                        <a:cubicBezTo>
                          <a:pt x="0" y="2"/>
                          <a:pt x="0" y="1"/>
                          <a:pt x="0" y="0"/>
                        </a:cubicBezTo>
                        <a:cubicBezTo>
                          <a:pt x="0" y="0"/>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8" name="Freeform 7029">
                    <a:extLst>
                      <a:ext uri="{FF2B5EF4-FFF2-40B4-BE49-F238E27FC236}">
                        <a16:creationId xmlns:a16="http://schemas.microsoft.com/office/drawing/2014/main" id="{93E64CC8-182E-47E4-B11E-813901150FCC}"/>
                      </a:ext>
                    </a:extLst>
                  </p:cNvPr>
                  <p:cNvSpPr/>
                  <p:nvPr/>
                </p:nvSpPr>
                <p:spPr bwMode="auto">
                  <a:xfrm>
                    <a:off x="4083" y="1849"/>
                    <a:ext cx="3" cy="5"/>
                  </a:xfrm>
                  <a:custGeom>
                    <a:avLst/>
                    <a:gdLst>
                      <a:gd name="T0" fmla="*/ 0 w 4"/>
                      <a:gd name="T1" fmla="*/ 4 h 6"/>
                      <a:gd name="T2" fmla="*/ 1 w 4"/>
                      <a:gd name="T3" fmla="*/ 6 h 6"/>
                      <a:gd name="T4" fmla="*/ 3 w 4"/>
                      <a:gd name="T5" fmla="*/ 5 h 6"/>
                      <a:gd name="T6" fmla="*/ 3 w 4"/>
                      <a:gd name="T7" fmla="*/ 0 h 6"/>
                      <a:gd name="T8" fmla="*/ 0 w 4"/>
                      <a:gd name="T9" fmla="*/ 1 h 6"/>
                      <a:gd name="T10" fmla="*/ 0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0" y="4"/>
                        </a:moveTo>
                        <a:cubicBezTo>
                          <a:pt x="0" y="4"/>
                          <a:pt x="0" y="6"/>
                          <a:pt x="1" y="6"/>
                        </a:cubicBezTo>
                        <a:cubicBezTo>
                          <a:pt x="2" y="6"/>
                          <a:pt x="3" y="6"/>
                          <a:pt x="3" y="5"/>
                        </a:cubicBezTo>
                        <a:cubicBezTo>
                          <a:pt x="3" y="3"/>
                          <a:pt x="4" y="0"/>
                          <a:pt x="3" y="0"/>
                        </a:cubicBezTo>
                        <a:cubicBezTo>
                          <a:pt x="2" y="0"/>
                          <a:pt x="0" y="0"/>
                          <a:pt x="0" y="1"/>
                        </a:cubicBezTo>
                        <a:cubicBezTo>
                          <a:pt x="0" y="2"/>
                          <a:pt x="0" y="3"/>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9" name="Freeform 7030">
                    <a:extLst>
                      <a:ext uri="{FF2B5EF4-FFF2-40B4-BE49-F238E27FC236}">
                        <a16:creationId xmlns:a16="http://schemas.microsoft.com/office/drawing/2014/main" id="{0B74AC2D-BF03-4FD2-A109-0858E1BDEEEE}"/>
                      </a:ext>
                    </a:extLst>
                  </p:cNvPr>
                  <p:cNvSpPr>
                    <a:spLocks noEditPoints="1"/>
                  </p:cNvSpPr>
                  <p:nvPr/>
                </p:nvSpPr>
                <p:spPr bwMode="auto">
                  <a:xfrm>
                    <a:off x="4083" y="1849"/>
                    <a:ext cx="3" cy="5"/>
                  </a:xfrm>
                  <a:custGeom>
                    <a:avLst/>
                    <a:gdLst>
                      <a:gd name="T0" fmla="*/ 1 w 4"/>
                      <a:gd name="T1" fmla="*/ 6 h 7"/>
                      <a:gd name="T2" fmla="*/ 1 w 4"/>
                      <a:gd name="T3" fmla="*/ 6 h 7"/>
                      <a:gd name="T4" fmla="*/ 0 w 4"/>
                      <a:gd name="T5" fmla="*/ 4 h 7"/>
                      <a:gd name="T6" fmla="*/ 0 w 4"/>
                      <a:gd name="T7" fmla="*/ 4 h 7"/>
                      <a:gd name="T8" fmla="*/ 0 w 4"/>
                      <a:gd name="T9" fmla="*/ 2 h 7"/>
                      <a:gd name="T10" fmla="*/ 0 w 4"/>
                      <a:gd name="T11" fmla="*/ 1 h 7"/>
                      <a:gd name="T12" fmla="*/ 2 w 4"/>
                      <a:gd name="T13" fmla="*/ 0 h 7"/>
                      <a:gd name="T14" fmla="*/ 3 w 4"/>
                      <a:gd name="T15" fmla="*/ 0 h 7"/>
                      <a:gd name="T16" fmla="*/ 4 w 4"/>
                      <a:gd name="T17" fmla="*/ 1 h 7"/>
                      <a:gd name="T18" fmla="*/ 3 w 4"/>
                      <a:gd name="T19" fmla="*/ 5 h 7"/>
                      <a:gd name="T20" fmla="*/ 1 w 4"/>
                      <a:gd name="T21" fmla="*/ 7 h 7"/>
                      <a:gd name="T22" fmla="*/ 1 w 4"/>
                      <a:gd name="T23" fmla="*/ 6 h 7"/>
                      <a:gd name="T24" fmla="*/ 1 w 4"/>
                      <a:gd name="T25" fmla="*/ 4 h 7"/>
                      <a:gd name="T26" fmla="*/ 1 w 4"/>
                      <a:gd name="T27" fmla="*/ 5 h 7"/>
                      <a:gd name="T28" fmla="*/ 1 w 4"/>
                      <a:gd name="T29" fmla="*/ 6 h 7"/>
                      <a:gd name="T30" fmla="*/ 1 w 4"/>
                      <a:gd name="T31" fmla="*/ 6 h 7"/>
                      <a:gd name="T32" fmla="*/ 3 w 4"/>
                      <a:gd name="T33" fmla="*/ 5 h 7"/>
                      <a:gd name="T34" fmla="*/ 3 w 4"/>
                      <a:gd name="T35" fmla="*/ 1 h 7"/>
                      <a:gd name="T36" fmla="*/ 3 w 4"/>
                      <a:gd name="T37" fmla="*/ 0 h 7"/>
                      <a:gd name="T38" fmla="*/ 2 w 4"/>
                      <a:gd name="T39" fmla="*/ 0 h 7"/>
                      <a:gd name="T40" fmla="*/ 1 w 4"/>
                      <a:gd name="T41" fmla="*/ 1 h 7"/>
                      <a:gd name="T42" fmla="*/ 1 w 4"/>
                      <a:gd name="T43" fmla="*/ 2 h 7"/>
                      <a:gd name="T44" fmla="*/ 1 w 4"/>
                      <a:gd name="T45" fmla="*/ 4 h 7"/>
                      <a:gd name="T46" fmla="*/ 0 w 4"/>
                      <a:gd name="T47" fmla="*/ 4 h 7"/>
                      <a:gd name="T48" fmla="*/ 1 w 4"/>
                      <a:gd name="T4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1" y="6"/>
                        </a:moveTo>
                        <a:cubicBezTo>
                          <a:pt x="1" y="6"/>
                          <a:pt x="1" y="6"/>
                          <a:pt x="1" y="6"/>
                        </a:cubicBezTo>
                        <a:cubicBezTo>
                          <a:pt x="0" y="6"/>
                          <a:pt x="0" y="4"/>
                          <a:pt x="0" y="4"/>
                        </a:cubicBezTo>
                        <a:cubicBezTo>
                          <a:pt x="0" y="4"/>
                          <a:pt x="0" y="4"/>
                          <a:pt x="0" y="4"/>
                        </a:cubicBezTo>
                        <a:cubicBezTo>
                          <a:pt x="0" y="4"/>
                          <a:pt x="0" y="3"/>
                          <a:pt x="0" y="2"/>
                        </a:cubicBezTo>
                        <a:cubicBezTo>
                          <a:pt x="0" y="1"/>
                          <a:pt x="0" y="1"/>
                          <a:pt x="0" y="1"/>
                        </a:cubicBezTo>
                        <a:cubicBezTo>
                          <a:pt x="0" y="0"/>
                          <a:pt x="1" y="0"/>
                          <a:pt x="2" y="0"/>
                        </a:cubicBezTo>
                        <a:cubicBezTo>
                          <a:pt x="2" y="0"/>
                          <a:pt x="3" y="0"/>
                          <a:pt x="3" y="0"/>
                        </a:cubicBezTo>
                        <a:cubicBezTo>
                          <a:pt x="3" y="0"/>
                          <a:pt x="3" y="1"/>
                          <a:pt x="4" y="1"/>
                        </a:cubicBezTo>
                        <a:cubicBezTo>
                          <a:pt x="4" y="3"/>
                          <a:pt x="3" y="4"/>
                          <a:pt x="3" y="5"/>
                        </a:cubicBezTo>
                        <a:cubicBezTo>
                          <a:pt x="3" y="6"/>
                          <a:pt x="2" y="7"/>
                          <a:pt x="1" y="7"/>
                        </a:cubicBezTo>
                        <a:lnTo>
                          <a:pt x="1" y="6"/>
                        </a:lnTo>
                        <a:close/>
                        <a:moveTo>
                          <a:pt x="1" y="4"/>
                        </a:moveTo>
                        <a:cubicBezTo>
                          <a:pt x="1" y="4"/>
                          <a:pt x="1" y="5"/>
                          <a:pt x="1" y="5"/>
                        </a:cubicBezTo>
                        <a:cubicBezTo>
                          <a:pt x="1" y="6"/>
                          <a:pt x="1" y="6"/>
                          <a:pt x="1" y="6"/>
                        </a:cubicBezTo>
                        <a:cubicBezTo>
                          <a:pt x="1" y="6"/>
                          <a:pt x="1" y="6"/>
                          <a:pt x="1" y="6"/>
                        </a:cubicBezTo>
                        <a:cubicBezTo>
                          <a:pt x="2" y="6"/>
                          <a:pt x="2" y="6"/>
                          <a:pt x="3" y="5"/>
                        </a:cubicBezTo>
                        <a:cubicBezTo>
                          <a:pt x="3" y="4"/>
                          <a:pt x="3" y="2"/>
                          <a:pt x="3" y="1"/>
                        </a:cubicBezTo>
                        <a:cubicBezTo>
                          <a:pt x="3" y="1"/>
                          <a:pt x="3" y="0"/>
                          <a:pt x="3" y="0"/>
                        </a:cubicBezTo>
                        <a:cubicBezTo>
                          <a:pt x="2" y="0"/>
                          <a:pt x="2" y="0"/>
                          <a:pt x="2" y="0"/>
                        </a:cubicBezTo>
                        <a:cubicBezTo>
                          <a:pt x="1" y="0"/>
                          <a:pt x="1" y="0"/>
                          <a:pt x="1" y="1"/>
                        </a:cubicBezTo>
                        <a:cubicBezTo>
                          <a:pt x="1" y="2"/>
                          <a:pt x="1" y="2"/>
                          <a:pt x="1" y="2"/>
                        </a:cubicBezTo>
                        <a:cubicBezTo>
                          <a:pt x="1" y="3"/>
                          <a:pt x="1" y="4"/>
                          <a:pt x="1" y="4"/>
                        </a:cubicBezTo>
                        <a:cubicBezTo>
                          <a:pt x="0" y="4"/>
                          <a:pt x="0" y="4"/>
                          <a:pt x="0" y="4"/>
                        </a:cubicBezTo>
                        <a:lnTo>
                          <a:pt x="1"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0" name="Freeform 7031">
                    <a:extLst>
                      <a:ext uri="{FF2B5EF4-FFF2-40B4-BE49-F238E27FC236}">
                        <a16:creationId xmlns:a16="http://schemas.microsoft.com/office/drawing/2014/main" id="{80A74BFB-C222-4F7F-B27B-2AB4CE75A2D8}"/>
                      </a:ext>
                    </a:extLst>
                  </p:cNvPr>
                  <p:cNvSpPr/>
                  <p:nvPr/>
                </p:nvSpPr>
                <p:spPr bwMode="auto">
                  <a:xfrm>
                    <a:off x="4083" y="1850"/>
                    <a:ext cx="1" cy="3"/>
                  </a:xfrm>
                  <a:custGeom>
                    <a:avLst/>
                    <a:gdLst>
                      <a:gd name="T0" fmla="*/ 0 w 1"/>
                      <a:gd name="T1" fmla="*/ 0 h 4"/>
                      <a:gd name="T2" fmla="*/ 1 w 1"/>
                      <a:gd name="T3" fmla="*/ 4 h 4"/>
                      <a:gd name="T4" fmla="*/ 1 w 1"/>
                      <a:gd name="T5" fmla="*/ 2 h 4"/>
                      <a:gd name="T6" fmla="*/ 1 w 1"/>
                      <a:gd name="T7" fmla="*/ 0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0" y="3"/>
                          <a:pt x="1" y="4"/>
                        </a:cubicBezTo>
                        <a:cubicBezTo>
                          <a:pt x="1" y="4"/>
                          <a:pt x="1" y="3"/>
                          <a:pt x="1" y="2"/>
                        </a:cubicBezTo>
                        <a:cubicBezTo>
                          <a:pt x="1" y="1"/>
                          <a:pt x="1" y="1"/>
                          <a:pt x="1" y="0"/>
                        </a:cubicBezTo>
                        <a:cubicBezTo>
                          <a:pt x="1" y="0"/>
                          <a:pt x="0" y="0"/>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1" name="Freeform 7032">
                    <a:extLst>
                      <a:ext uri="{FF2B5EF4-FFF2-40B4-BE49-F238E27FC236}">
                        <a16:creationId xmlns:a16="http://schemas.microsoft.com/office/drawing/2014/main" id="{7B42A068-5ECA-45E3-B8ED-2622DB8AE7AE}"/>
                      </a:ext>
                    </a:extLst>
                  </p:cNvPr>
                  <p:cNvSpPr/>
                  <p:nvPr/>
                </p:nvSpPr>
                <p:spPr bwMode="auto">
                  <a:xfrm>
                    <a:off x="4065" y="1849"/>
                    <a:ext cx="3" cy="5"/>
                  </a:xfrm>
                  <a:custGeom>
                    <a:avLst/>
                    <a:gdLst>
                      <a:gd name="T0" fmla="*/ 4 w 4"/>
                      <a:gd name="T1" fmla="*/ 5 h 7"/>
                      <a:gd name="T2" fmla="*/ 3 w 4"/>
                      <a:gd name="T3" fmla="*/ 7 h 7"/>
                      <a:gd name="T4" fmla="*/ 1 w 4"/>
                      <a:gd name="T5" fmla="*/ 5 h 7"/>
                      <a:gd name="T6" fmla="*/ 1 w 4"/>
                      <a:gd name="T7" fmla="*/ 0 h 7"/>
                      <a:gd name="T8" fmla="*/ 4 w 4"/>
                      <a:gd name="T9" fmla="*/ 1 h 7"/>
                      <a:gd name="T10" fmla="*/ 4 w 4"/>
                      <a:gd name="T11" fmla="*/ 5 h 7"/>
                    </a:gdLst>
                    <a:ahLst/>
                    <a:cxnLst>
                      <a:cxn ang="0">
                        <a:pos x="T0" y="T1"/>
                      </a:cxn>
                      <a:cxn ang="0">
                        <a:pos x="T2" y="T3"/>
                      </a:cxn>
                      <a:cxn ang="0">
                        <a:pos x="T4" y="T5"/>
                      </a:cxn>
                      <a:cxn ang="0">
                        <a:pos x="T6" y="T7"/>
                      </a:cxn>
                      <a:cxn ang="0">
                        <a:pos x="T8" y="T9"/>
                      </a:cxn>
                      <a:cxn ang="0">
                        <a:pos x="T10" y="T11"/>
                      </a:cxn>
                    </a:cxnLst>
                    <a:rect l="0" t="0" r="r" b="b"/>
                    <a:pathLst>
                      <a:path w="4" h="7">
                        <a:moveTo>
                          <a:pt x="4" y="5"/>
                        </a:moveTo>
                        <a:cubicBezTo>
                          <a:pt x="4" y="5"/>
                          <a:pt x="4" y="7"/>
                          <a:pt x="3" y="7"/>
                        </a:cubicBezTo>
                        <a:cubicBezTo>
                          <a:pt x="1" y="7"/>
                          <a:pt x="1" y="7"/>
                          <a:pt x="1" y="5"/>
                        </a:cubicBezTo>
                        <a:cubicBezTo>
                          <a:pt x="0" y="4"/>
                          <a:pt x="0" y="0"/>
                          <a:pt x="1" y="0"/>
                        </a:cubicBezTo>
                        <a:cubicBezTo>
                          <a:pt x="2" y="0"/>
                          <a:pt x="3" y="0"/>
                          <a:pt x="4" y="1"/>
                        </a:cubicBezTo>
                        <a:cubicBezTo>
                          <a:pt x="4" y="2"/>
                          <a:pt x="4" y="4"/>
                          <a:pt x="4"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2" name="Freeform 7033">
                    <a:extLst>
                      <a:ext uri="{FF2B5EF4-FFF2-40B4-BE49-F238E27FC236}">
                        <a16:creationId xmlns:a16="http://schemas.microsoft.com/office/drawing/2014/main" id="{3F5BD964-2253-4020-8648-99ADC839B488}"/>
                      </a:ext>
                    </a:extLst>
                  </p:cNvPr>
                  <p:cNvSpPr>
                    <a:spLocks noEditPoints="1"/>
                  </p:cNvSpPr>
                  <p:nvPr/>
                </p:nvSpPr>
                <p:spPr bwMode="auto">
                  <a:xfrm>
                    <a:off x="4065" y="1849"/>
                    <a:ext cx="3" cy="5"/>
                  </a:xfrm>
                  <a:custGeom>
                    <a:avLst/>
                    <a:gdLst>
                      <a:gd name="T0" fmla="*/ 0 w 4"/>
                      <a:gd name="T1" fmla="*/ 5 h 7"/>
                      <a:gd name="T2" fmla="*/ 0 w 4"/>
                      <a:gd name="T3" fmla="*/ 2 h 7"/>
                      <a:gd name="T4" fmla="*/ 1 w 4"/>
                      <a:gd name="T5" fmla="*/ 0 h 7"/>
                      <a:gd name="T6" fmla="*/ 2 w 4"/>
                      <a:gd name="T7" fmla="*/ 0 h 7"/>
                      <a:gd name="T8" fmla="*/ 4 w 4"/>
                      <a:gd name="T9" fmla="*/ 1 h 7"/>
                      <a:gd name="T10" fmla="*/ 4 w 4"/>
                      <a:gd name="T11" fmla="*/ 2 h 7"/>
                      <a:gd name="T12" fmla="*/ 4 w 4"/>
                      <a:gd name="T13" fmla="*/ 5 h 7"/>
                      <a:gd name="T14" fmla="*/ 4 w 4"/>
                      <a:gd name="T15" fmla="*/ 5 h 7"/>
                      <a:gd name="T16" fmla="*/ 3 w 4"/>
                      <a:gd name="T17" fmla="*/ 7 h 7"/>
                      <a:gd name="T18" fmla="*/ 2 w 4"/>
                      <a:gd name="T19" fmla="*/ 7 h 7"/>
                      <a:gd name="T20" fmla="*/ 2 w 4"/>
                      <a:gd name="T21" fmla="*/ 7 h 7"/>
                      <a:gd name="T22" fmla="*/ 0 w 4"/>
                      <a:gd name="T23" fmla="*/ 5 h 7"/>
                      <a:gd name="T24" fmla="*/ 1 w 4"/>
                      <a:gd name="T25" fmla="*/ 0 h 7"/>
                      <a:gd name="T26" fmla="*/ 1 w 4"/>
                      <a:gd name="T27" fmla="*/ 2 h 7"/>
                      <a:gd name="T28" fmla="*/ 1 w 4"/>
                      <a:gd name="T29" fmla="*/ 5 h 7"/>
                      <a:gd name="T30" fmla="*/ 2 w 4"/>
                      <a:gd name="T31" fmla="*/ 7 h 7"/>
                      <a:gd name="T32" fmla="*/ 3 w 4"/>
                      <a:gd name="T33" fmla="*/ 7 h 7"/>
                      <a:gd name="T34" fmla="*/ 3 w 4"/>
                      <a:gd name="T35" fmla="*/ 6 h 7"/>
                      <a:gd name="T36" fmla="*/ 3 w 4"/>
                      <a:gd name="T37" fmla="*/ 5 h 7"/>
                      <a:gd name="T38" fmla="*/ 4 w 4"/>
                      <a:gd name="T39" fmla="*/ 5 h 7"/>
                      <a:gd name="T40" fmla="*/ 3 w 4"/>
                      <a:gd name="T41" fmla="*/ 5 h 7"/>
                      <a:gd name="T42" fmla="*/ 3 w 4"/>
                      <a:gd name="T43" fmla="*/ 2 h 7"/>
                      <a:gd name="T44" fmla="*/ 3 w 4"/>
                      <a:gd name="T45" fmla="*/ 1 h 7"/>
                      <a:gd name="T46" fmla="*/ 2 w 4"/>
                      <a:gd name="T47" fmla="*/ 0 h 7"/>
                      <a:gd name="T48" fmla="*/ 1 w 4"/>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0" y="5"/>
                        </a:moveTo>
                        <a:cubicBezTo>
                          <a:pt x="0" y="4"/>
                          <a:pt x="0" y="3"/>
                          <a:pt x="0" y="2"/>
                        </a:cubicBezTo>
                        <a:cubicBezTo>
                          <a:pt x="0" y="1"/>
                          <a:pt x="0" y="0"/>
                          <a:pt x="1" y="0"/>
                        </a:cubicBezTo>
                        <a:cubicBezTo>
                          <a:pt x="1" y="0"/>
                          <a:pt x="1" y="0"/>
                          <a:pt x="2" y="0"/>
                        </a:cubicBezTo>
                        <a:cubicBezTo>
                          <a:pt x="3" y="0"/>
                          <a:pt x="4" y="0"/>
                          <a:pt x="4" y="1"/>
                        </a:cubicBezTo>
                        <a:cubicBezTo>
                          <a:pt x="4" y="1"/>
                          <a:pt x="4" y="2"/>
                          <a:pt x="4" y="2"/>
                        </a:cubicBezTo>
                        <a:cubicBezTo>
                          <a:pt x="4" y="3"/>
                          <a:pt x="4" y="4"/>
                          <a:pt x="4" y="5"/>
                        </a:cubicBezTo>
                        <a:cubicBezTo>
                          <a:pt x="4" y="5"/>
                          <a:pt x="4" y="5"/>
                          <a:pt x="4" y="5"/>
                        </a:cubicBezTo>
                        <a:cubicBezTo>
                          <a:pt x="4" y="5"/>
                          <a:pt x="4" y="7"/>
                          <a:pt x="3" y="7"/>
                        </a:cubicBezTo>
                        <a:cubicBezTo>
                          <a:pt x="2" y="7"/>
                          <a:pt x="2" y="7"/>
                          <a:pt x="2" y="7"/>
                        </a:cubicBezTo>
                        <a:cubicBezTo>
                          <a:pt x="2" y="7"/>
                          <a:pt x="2" y="7"/>
                          <a:pt x="2" y="7"/>
                        </a:cubicBezTo>
                        <a:cubicBezTo>
                          <a:pt x="1" y="7"/>
                          <a:pt x="0" y="7"/>
                          <a:pt x="0" y="5"/>
                        </a:cubicBezTo>
                        <a:close/>
                        <a:moveTo>
                          <a:pt x="1" y="0"/>
                        </a:moveTo>
                        <a:cubicBezTo>
                          <a:pt x="1" y="0"/>
                          <a:pt x="1" y="1"/>
                          <a:pt x="1" y="2"/>
                        </a:cubicBezTo>
                        <a:cubicBezTo>
                          <a:pt x="1" y="3"/>
                          <a:pt x="1" y="4"/>
                          <a:pt x="1" y="5"/>
                        </a:cubicBezTo>
                        <a:cubicBezTo>
                          <a:pt x="1" y="6"/>
                          <a:pt x="2" y="7"/>
                          <a:pt x="2" y="7"/>
                        </a:cubicBezTo>
                        <a:cubicBezTo>
                          <a:pt x="3" y="7"/>
                          <a:pt x="3" y="7"/>
                          <a:pt x="3" y="7"/>
                        </a:cubicBezTo>
                        <a:cubicBezTo>
                          <a:pt x="3" y="7"/>
                          <a:pt x="3" y="6"/>
                          <a:pt x="3" y="6"/>
                        </a:cubicBezTo>
                        <a:cubicBezTo>
                          <a:pt x="3" y="5"/>
                          <a:pt x="3" y="5"/>
                          <a:pt x="3" y="5"/>
                        </a:cubicBezTo>
                        <a:cubicBezTo>
                          <a:pt x="4" y="5"/>
                          <a:pt x="4" y="5"/>
                          <a:pt x="4" y="5"/>
                        </a:cubicBezTo>
                        <a:cubicBezTo>
                          <a:pt x="3" y="5"/>
                          <a:pt x="3" y="5"/>
                          <a:pt x="3" y="5"/>
                        </a:cubicBezTo>
                        <a:cubicBezTo>
                          <a:pt x="3" y="4"/>
                          <a:pt x="3" y="3"/>
                          <a:pt x="3" y="2"/>
                        </a:cubicBezTo>
                        <a:cubicBezTo>
                          <a:pt x="3" y="2"/>
                          <a:pt x="3" y="1"/>
                          <a:pt x="3" y="1"/>
                        </a:cubicBezTo>
                        <a:cubicBezTo>
                          <a:pt x="3" y="1"/>
                          <a:pt x="3" y="0"/>
                          <a:pt x="2" y="0"/>
                        </a:cubicBezTo>
                        <a:cubicBezTo>
                          <a:pt x="2" y="0"/>
                          <a:pt x="1" y="0"/>
                          <a:pt x="1"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3" name="Freeform 7034">
                    <a:extLst>
                      <a:ext uri="{FF2B5EF4-FFF2-40B4-BE49-F238E27FC236}">
                        <a16:creationId xmlns:a16="http://schemas.microsoft.com/office/drawing/2014/main" id="{0C31C741-AA6E-41A9-8672-13B6B0041D30}"/>
                      </a:ext>
                    </a:extLst>
                  </p:cNvPr>
                  <p:cNvSpPr/>
                  <p:nvPr/>
                </p:nvSpPr>
                <p:spPr bwMode="auto">
                  <a:xfrm>
                    <a:off x="4066" y="1850"/>
                    <a:ext cx="2" cy="4"/>
                  </a:xfrm>
                  <a:custGeom>
                    <a:avLst/>
                    <a:gdLst>
                      <a:gd name="T0" fmla="*/ 1 w 2"/>
                      <a:gd name="T1" fmla="*/ 1 h 5"/>
                      <a:gd name="T2" fmla="*/ 1 w 2"/>
                      <a:gd name="T3" fmla="*/ 5 h 5"/>
                      <a:gd name="T4" fmla="*/ 0 w 2"/>
                      <a:gd name="T5" fmla="*/ 4 h 5"/>
                      <a:gd name="T6" fmla="*/ 1 w 2"/>
                      <a:gd name="T7" fmla="*/ 1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1"/>
                          <a:pt x="2" y="4"/>
                          <a:pt x="1" y="5"/>
                        </a:cubicBezTo>
                        <a:cubicBezTo>
                          <a:pt x="1" y="5"/>
                          <a:pt x="0" y="5"/>
                          <a:pt x="0" y="4"/>
                        </a:cubicBezTo>
                        <a:cubicBezTo>
                          <a:pt x="1" y="3"/>
                          <a:pt x="0" y="1"/>
                          <a:pt x="1" y="1"/>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4" name="Freeform 7035">
                    <a:extLst>
                      <a:ext uri="{FF2B5EF4-FFF2-40B4-BE49-F238E27FC236}">
                        <a16:creationId xmlns:a16="http://schemas.microsoft.com/office/drawing/2014/main" id="{2D7B75D5-2C4B-48BD-93C3-218964656FC0}"/>
                      </a:ext>
                    </a:extLst>
                  </p:cNvPr>
                  <p:cNvSpPr/>
                  <p:nvPr/>
                </p:nvSpPr>
                <p:spPr bwMode="auto">
                  <a:xfrm>
                    <a:off x="4080" y="1849"/>
                    <a:ext cx="3" cy="5"/>
                  </a:xfrm>
                  <a:custGeom>
                    <a:avLst/>
                    <a:gdLst>
                      <a:gd name="T0" fmla="*/ 1 w 4"/>
                      <a:gd name="T1" fmla="*/ 5 h 7"/>
                      <a:gd name="T2" fmla="*/ 2 w 4"/>
                      <a:gd name="T3" fmla="*/ 7 h 7"/>
                      <a:gd name="T4" fmla="*/ 3 w 4"/>
                      <a:gd name="T5" fmla="*/ 5 h 7"/>
                      <a:gd name="T6" fmla="*/ 3 w 4"/>
                      <a:gd name="T7" fmla="*/ 0 h 7"/>
                      <a:gd name="T8" fmla="*/ 0 w 4"/>
                      <a:gd name="T9" fmla="*/ 1 h 7"/>
                      <a:gd name="T10" fmla="*/ 1 w 4"/>
                      <a:gd name="T11" fmla="*/ 5 h 7"/>
                    </a:gdLst>
                    <a:ahLst/>
                    <a:cxnLst>
                      <a:cxn ang="0">
                        <a:pos x="T0" y="T1"/>
                      </a:cxn>
                      <a:cxn ang="0">
                        <a:pos x="T2" y="T3"/>
                      </a:cxn>
                      <a:cxn ang="0">
                        <a:pos x="T4" y="T5"/>
                      </a:cxn>
                      <a:cxn ang="0">
                        <a:pos x="T6" y="T7"/>
                      </a:cxn>
                      <a:cxn ang="0">
                        <a:pos x="T8" y="T9"/>
                      </a:cxn>
                      <a:cxn ang="0">
                        <a:pos x="T10" y="T11"/>
                      </a:cxn>
                    </a:cxnLst>
                    <a:rect l="0" t="0" r="r" b="b"/>
                    <a:pathLst>
                      <a:path w="4" h="7">
                        <a:moveTo>
                          <a:pt x="1" y="5"/>
                        </a:moveTo>
                        <a:cubicBezTo>
                          <a:pt x="1" y="5"/>
                          <a:pt x="1" y="7"/>
                          <a:pt x="2" y="7"/>
                        </a:cubicBezTo>
                        <a:cubicBezTo>
                          <a:pt x="3" y="7"/>
                          <a:pt x="3" y="7"/>
                          <a:pt x="3" y="5"/>
                        </a:cubicBezTo>
                        <a:cubicBezTo>
                          <a:pt x="4" y="4"/>
                          <a:pt x="4" y="0"/>
                          <a:pt x="3" y="0"/>
                        </a:cubicBezTo>
                        <a:cubicBezTo>
                          <a:pt x="2" y="0"/>
                          <a:pt x="1" y="0"/>
                          <a:pt x="0" y="1"/>
                        </a:cubicBezTo>
                        <a:cubicBezTo>
                          <a:pt x="0" y="2"/>
                          <a:pt x="0" y="4"/>
                          <a:pt x="1"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5" name="Freeform 7036">
                    <a:extLst>
                      <a:ext uri="{FF2B5EF4-FFF2-40B4-BE49-F238E27FC236}">
                        <a16:creationId xmlns:a16="http://schemas.microsoft.com/office/drawing/2014/main" id="{DC1F9CB4-BFEE-429C-9C4A-BE41DB758F96}"/>
                      </a:ext>
                    </a:extLst>
                  </p:cNvPr>
                  <p:cNvSpPr>
                    <a:spLocks noEditPoints="1"/>
                  </p:cNvSpPr>
                  <p:nvPr/>
                </p:nvSpPr>
                <p:spPr bwMode="auto">
                  <a:xfrm>
                    <a:off x="4080" y="1849"/>
                    <a:ext cx="3" cy="5"/>
                  </a:xfrm>
                  <a:custGeom>
                    <a:avLst/>
                    <a:gdLst>
                      <a:gd name="T0" fmla="*/ 2 w 4"/>
                      <a:gd name="T1" fmla="*/ 7 h 7"/>
                      <a:gd name="T2" fmla="*/ 2 w 4"/>
                      <a:gd name="T3" fmla="*/ 7 h 7"/>
                      <a:gd name="T4" fmla="*/ 0 w 4"/>
                      <a:gd name="T5" fmla="*/ 5 h 7"/>
                      <a:gd name="T6" fmla="*/ 0 w 4"/>
                      <a:gd name="T7" fmla="*/ 5 h 7"/>
                      <a:gd name="T8" fmla="*/ 0 w 4"/>
                      <a:gd name="T9" fmla="*/ 2 h 7"/>
                      <a:gd name="T10" fmla="*/ 0 w 4"/>
                      <a:gd name="T11" fmla="*/ 1 h 7"/>
                      <a:gd name="T12" fmla="*/ 2 w 4"/>
                      <a:gd name="T13" fmla="*/ 0 h 7"/>
                      <a:gd name="T14" fmla="*/ 3 w 4"/>
                      <a:gd name="T15" fmla="*/ 0 h 7"/>
                      <a:gd name="T16" fmla="*/ 4 w 4"/>
                      <a:gd name="T17" fmla="*/ 2 h 7"/>
                      <a:gd name="T18" fmla="*/ 4 w 4"/>
                      <a:gd name="T19" fmla="*/ 5 h 7"/>
                      <a:gd name="T20" fmla="*/ 2 w 4"/>
                      <a:gd name="T21" fmla="*/ 7 h 7"/>
                      <a:gd name="T22" fmla="*/ 1 w 4"/>
                      <a:gd name="T23" fmla="*/ 5 h 7"/>
                      <a:gd name="T24" fmla="*/ 1 w 4"/>
                      <a:gd name="T25" fmla="*/ 6 h 7"/>
                      <a:gd name="T26" fmla="*/ 2 w 4"/>
                      <a:gd name="T27" fmla="*/ 7 h 7"/>
                      <a:gd name="T28" fmla="*/ 2 w 4"/>
                      <a:gd name="T29" fmla="*/ 7 h 7"/>
                      <a:gd name="T30" fmla="*/ 3 w 4"/>
                      <a:gd name="T31" fmla="*/ 5 h 7"/>
                      <a:gd name="T32" fmla="*/ 4 w 4"/>
                      <a:gd name="T33" fmla="*/ 2 h 7"/>
                      <a:gd name="T34" fmla="*/ 3 w 4"/>
                      <a:gd name="T35" fmla="*/ 0 h 7"/>
                      <a:gd name="T36" fmla="*/ 2 w 4"/>
                      <a:gd name="T37" fmla="*/ 0 h 7"/>
                      <a:gd name="T38" fmla="*/ 1 w 4"/>
                      <a:gd name="T39" fmla="*/ 1 h 7"/>
                      <a:gd name="T40" fmla="*/ 1 w 4"/>
                      <a:gd name="T41" fmla="*/ 2 h 7"/>
                      <a:gd name="T42" fmla="*/ 1 w 4"/>
                      <a:gd name="T43" fmla="*/ 5 h 7"/>
                      <a:gd name="T44" fmla="*/ 1 w 4"/>
                      <a:gd name="T4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7">
                        <a:moveTo>
                          <a:pt x="2" y="7"/>
                        </a:moveTo>
                        <a:cubicBezTo>
                          <a:pt x="2" y="7"/>
                          <a:pt x="2" y="7"/>
                          <a:pt x="2" y="7"/>
                        </a:cubicBezTo>
                        <a:cubicBezTo>
                          <a:pt x="0" y="7"/>
                          <a:pt x="0" y="5"/>
                          <a:pt x="0" y="5"/>
                        </a:cubicBezTo>
                        <a:cubicBezTo>
                          <a:pt x="0" y="5"/>
                          <a:pt x="0" y="5"/>
                          <a:pt x="0" y="5"/>
                        </a:cubicBezTo>
                        <a:cubicBezTo>
                          <a:pt x="0" y="4"/>
                          <a:pt x="0" y="3"/>
                          <a:pt x="0" y="2"/>
                        </a:cubicBezTo>
                        <a:cubicBezTo>
                          <a:pt x="0" y="2"/>
                          <a:pt x="0" y="1"/>
                          <a:pt x="0" y="1"/>
                        </a:cubicBezTo>
                        <a:cubicBezTo>
                          <a:pt x="0" y="0"/>
                          <a:pt x="1" y="0"/>
                          <a:pt x="2" y="0"/>
                        </a:cubicBezTo>
                        <a:cubicBezTo>
                          <a:pt x="3" y="0"/>
                          <a:pt x="3" y="0"/>
                          <a:pt x="3" y="0"/>
                        </a:cubicBezTo>
                        <a:cubicBezTo>
                          <a:pt x="4" y="0"/>
                          <a:pt x="4" y="1"/>
                          <a:pt x="4" y="2"/>
                        </a:cubicBezTo>
                        <a:cubicBezTo>
                          <a:pt x="4" y="3"/>
                          <a:pt x="4" y="4"/>
                          <a:pt x="4" y="5"/>
                        </a:cubicBezTo>
                        <a:cubicBezTo>
                          <a:pt x="4" y="7"/>
                          <a:pt x="3" y="7"/>
                          <a:pt x="2" y="7"/>
                        </a:cubicBezTo>
                        <a:close/>
                        <a:moveTo>
                          <a:pt x="1" y="5"/>
                        </a:moveTo>
                        <a:cubicBezTo>
                          <a:pt x="1" y="5"/>
                          <a:pt x="1" y="5"/>
                          <a:pt x="1" y="6"/>
                        </a:cubicBezTo>
                        <a:cubicBezTo>
                          <a:pt x="1" y="6"/>
                          <a:pt x="1" y="7"/>
                          <a:pt x="2" y="7"/>
                        </a:cubicBezTo>
                        <a:cubicBezTo>
                          <a:pt x="2" y="7"/>
                          <a:pt x="2" y="7"/>
                          <a:pt x="2" y="7"/>
                        </a:cubicBezTo>
                        <a:cubicBezTo>
                          <a:pt x="3" y="7"/>
                          <a:pt x="3" y="6"/>
                          <a:pt x="3" y="5"/>
                        </a:cubicBezTo>
                        <a:cubicBezTo>
                          <a:pt x="3" y="4"/>
                          <a:pt x="4" y="3"/>
                          <a:pt x="4" y="2"/>
                        </a:cubicBezTo>
                        <a:cubicBezTo>
                          <a:pt x="4" y="1"/>
                          <a:pt x="3" y="0"/>
                          <a:pt x="3" y="0"/>
                        </a:cubicBezTo>
                        <a:cubicBezTo>
                          <a:pt x="3" y="0"/>
                          <a:pt x="3" y="0"/>
                          <a:pt x="2" y="0"/>
                        </a:cubicBezTo>
                        <a:cubicBezTo>
                          <a:pt x="1" y="0"/>
                          <a:pt x="1" y="1"/>
                          <a:pt x="1" y="1"/>
                        </a:cubicBezTo>
                        <a:cubicBezTo>
                          <a:pt x="1" y="1"/>
                          <a:pt x="1" y="2"/>
                          <a:pt x="1" y="2"/>
                        </a:cubicBezTo>
                        <a:cubicBezTo>
                          <a:pt x="1" y="3"/>
                          <a:pt x="1" y="4"/>
                          <a:pt x="1" y="5"/>
                        </a:cubicBezTo>
                        <a:cubicBezTo>
                          <a:pt x="1" y="5"/>
                          <a:pt x="1" y="5"/>
                          <a:pt x="1"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6" name="Freeform 7037">
                    <a:extLst>
                      <a:ext uri="{FF2B5EF4-FFF2-40B4-BE49-F238E27FC236}">
                        <a16:creationId xmlns:a16="http://schemas.microsoft.com/office/drawing/2014/main" id="{39FC8DEF-E748-4167-8FC6-DA4D81A08CF9}"/>
                      </a:ext>
                    </a:extLst>
                  </p:cNvPr>
                  <p:cNvSpPr/>
                  <p:nvPr/>
                </p:nvSpPr>
                <p:spPr bwMode="auto">
                  <a:xfrm>
                    <a:off x="4081" y="1850"/>
                    <a:ext cx="2" cy="4"/>
                  </a:xfrm>
                  <a:custGeom>
                    <a:avLst/>
                    <a:gdLst>
                      <a:gd name="T0" fmla="*/ 1 w 2"/>
                      <a:gd name="T1" fmla="*/ 1 h 5"/>
                      <a:gd name="T2" fmla="*/ 1 w 2"/>
                      <a:gd name="T3" fmla="*/ 4 h 5"/>
                      <a:gd name="T4" fmla="*/ 2 w 2"/>
                      <a:gd name="T5" fmla="*/ 3 h 5"/>
                      <a:gd name="T6" fmla="*/ 2 w 2"/>
                      <a:gd name="T7" fmla="*/ 1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1"/>
                          <a:pt x="0" y="4"/>
                          <a:pt x="1" y="4"/>
                        </a:cubicBezTo>
                        <a:cubicBezTo>
                          <a:pt x="1" y="5"/>
                          <a:pt x="2" y="5"/>
                          <a:pt x="2" y="3"/>
                        </a:cubicBezTo>
                        <a:cubicBezTo>
                          <a:pt x="2" y="2"/>
                          <a:pt x="2" y="1"/>
                          <a:pt x="2" y="1"/>
                        </a:cubicBezTo>
                        <a:cubicBezTo>
                          <a:pt x="1" y="0"/>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7" name="Freeform 7038">
                    <a:extLst>
                      <a:ext uri="{FF2B5EF4-FFF2-40B4-BE49-F238E27FC236}">
                        <a16:creationId xmlns:a16="http://schemas.microsoft.com/office/drawing/2014/main" id="{3710B59B-287D-43DA-A32B-80432CE7D04C}"/>
                      </a:ext>
                    </a:extLst>
                  </p:cNvPr>
                  <p:cNvSpPr/>
                  <p:nvPr/>
                </p:nvSpPr>
                <p:spPr bwMode="auto">
                  <a:xfrm>
                    <a:off x="4068" y="1849"/>
                    <a:ext cx="3" cy="6"/>
                  </a:xfrm>
                  <a:custGeom>
                    <a:avLst/>
                    <a:gdLst>
                      <a:gd name="T0" fmla="*/ 4 w 5"/>
                      <a:gd name="T1" fmla="*/ 5 h 8"/>
                      <a:gd name="T2" fmla="*/ 3 w 5"/>
                      <a:gd name="T3" fmla="*/ 8 h 8"/>
                      <a:gd name="T4" fmla="*/ 1 w 5"/>
                      <a:gd name="T5" fmla="*/ 6 h 8"/>
                      <a:gd name="T6" fmla="*/ 1 w 5"/>
                      <a:gd name="T7" fmla="*/ 1 h 8"/>
                      <a:gd name="T8" fmla="*/ 4 w 5"/>
                      <a:gd name="T9" fmla="*/ 1 h 8"/>
                      <a:gd name="T10" fmla="*/ 4 w 5"/>
                      <a:gd name="T11" fmla="*/ 5 h 8"/>
                    </a:gdLst>
                    <a:ahLst/>
                    <a:cxnLst>
                      <a:cxn ang="0">
                        <a:pos x="T0" y="T1"/>
                      </a:cxn>
                      <a:cxn ang="0">
                        <a:pos x="T2" y="T3"/>
                      </a:cxn>
                      <a:cxn ang="0">
                        <a:pos x="T4" y="T5"/>
                      </a:cxn>
                      <a:cxn ang="0">
                        <a:pos x="T6" y="T7"/>
                      </a:cxn>
                      <a:cxn ang="0">
                        <a:pos x="T8" y="T9"/>
                      </a:cxn>
                      <a:cxn ang="0">
                        <a:pos x="T10" y="T11"/>
                      </a:cxn>
                    </a:cxnLst>
                    <a:rect l="0" t="0" r="r" b="b"/>
                    <a:pathLst>
                      <a:path w="5" h="8">
                        <a:moveTo>
                          <a:pt x="4" y="5"/>
                        </a:moveTo>
                        <a:cubicBezTo>
                          <a:pt x="4" y="5"/>
                          <a:pt x="4" y="8"/>
                          <a:pt x="3" y="8"/>
                        </a:cubicBezTo>
                        <a:cubicBezTo>
                          <a:pt x="2" y="8"/>
                          <a:pt x="1" y="7"/>
                          <a:pt x="1" y="6"/>
                        </a:cubicBezTo>
                        <a:cubicBezTo>
                          <a:pt x="1" y="4"/>
                          <a:pt x="0" y="1"/>
                          <a:pt x="1" y="1"/>
                        </a:cubicBezTo>
                        <a:cubicBezTo>
                          <a:pt x="2" y="0"/>
                          <a:pt x="4" y="0"/>
                          <a:pt x="4" y="1"/>
                        </a:cubicBezTo>
                        <a:cubicBezTo>
                          <a:pt x="5" y="2"/>
                          <a:pt x="4" y="5"/>
                          <a:pt x="4"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365" name="Group 7240">
                  <a:extLst>
                    <a:ext uri="{FF2B5EF4-FFF2-40B4-BE49-F238E27FC236}">
                      <a16:creationId xmlns:a16="http://schemas.microsoft.com/office/drawing/2014/main" id="{9A177E5E-4874-4C49-A0B9-6D44ABE08AAD}"/>
                    </a:ext>
                  </a:extLst>
                </p:cNvPr>
                <p:cNvGrpSpPr/>
                <p:nvPr/>
              </p:nvGrpSpPr>
              <p:grpSpPr>
                <a:xfrm>
                  <a:off x="6299200" y="2771775"/>
                  <a:ext cx="339725" cy="755650"/>
                  <a:chOff x="3968" y="1746"/>
                  <a:chExt cx="214" cy="476"/>
                </a:xfrm>
              </p:grpSpPr>
              <p:sp>
                <p:nvSpPr>
                  <p:cNvPr id="1578" name="Freeform 7040">
                    <a:extLst>
                      <a:ext uri="{FF2B5EF4-FFF2-40B4-BE49-F238E27FC236}">
                        <a16:creationId xmlns:a16="http://schemas.microsoft.com/office/drawing/2014/main" id="{CA4BE592-9C5C-47EE-B7A2-0B61FE48D9E1}"/>
                      </a:ext>
                    </a:extLst>
                  </p:cNvPr>
                  <p:cNvSpPr>
                    <a:spLocks noEditPoints="1"/>
                  </p:cNvSpPr>
                  <p:nvPr/>
                </p:nvSpPr>
                <p:spPr bwMode="auto">
                  <a:xfrm>
                    <a:off x="4068" y="1849"/>
                    <a:ext cx="3" cy="6"/>
                  </a:xfrm>
                  <a:custGeom>
                    <a:avLst/>
                    <a:gdLst>
                      <a:gd name="T0" fmla="*/ 0 w 5"/>
                      <a:gd name="T1" fmla="*/ 6 h 8"/>
                      <a:gd name="T2" fmla="*/ 0 w 5"/>
                      <a:gd name="T3" fmla="*/ 2 h 8"/>
                      <a:gd name="T4" fmla="*/ 1 w 5"/>
                      <a:gd name="T5" fmla="*/ 0 h 8"/>
                      <a:gd name="T6" fmla="*/ 2 w 5"/>
                      <a:gd name="T7" fmla="*/ 0 h 8"/>
                      <a:gd name="T8" fmla="*/ 5 w 5"/>
                      <a:gd name="T9" fmla="*/ 1 h 8"/>
                      <a:gd name="T10" fmla="*/ 5 w 5"/>
                      <a:gd name="T11" fmla="*/ 2 h 8"/>
                      <a:gd name="T12" fmla="*/ 5 w 5"/>
                      <a:gd name="T13" fmla="*/ 5 h 8"/>
                      <a:gd name="T14" fmla="*/ 5 w 5"/>
                      <a:gd name="T15" fmla="*/ 5 h 8"/>
                      <a:gd name="T16" fmla="*/ 3 w 5"/>
                      <a:gd name="T17" fmla="*/ 8 h 8"/>
                      <a:gd name="T18" fmla="*/ 3 w 5"/>
                      <a:gd name="T19" fmla="*/ 8 h 8"/>
                      <a:gd name="T20" fmla="*/ 3 w 5"/>
                      <a:gd name="T21" fmla="*/ 8 h 8"/>
                      <a:gd name="T22" fmla="*/ 0 w 5"/>
                      <a:gd name="T23" fmla="*/ 6 h 8"/>
                      <a:gd name="T24" fmla="*/ 2 w 5"/>
                      <a:gd name="T25" fmla="*/ 1 h 8"/>
                      <a:gd name="T26" fmla="*/ 1 w 5"/>
                      <a:gd name="T27" fmla="*/ 1 h 8"/>
                      <a:gd name="T28" fmla="*/ 1 w 5"/>
                      <a:gd name="T29" fmla="*/ 2 h 8"/>
                      <a:gd name="T30" fmla="*/ 1 w 5"/>
                      <a:gd name="T31" fmla="*/ 6 h 8"/>
                      <a:gd name="T32" fmla="*/ 3 w 5"/>
                      <a:gd name="T33" fmla="*/ 8 h 8"/>
                      <a:gd name="T34" fmla="*/ 3 w 5"/>
                      <a:gd name="T35" fmla="*/ 8 h 8"/>
                      <a:gd name="T36" fmla="*/ 4 w 5"/>
                      <a:gd name="T37" fmla="*/ 7 h 8"/>
                      <a:gd name="T38" fmla="*/ 4 w 5"/>
                      <a:gd name="T39" fmla="*/ 5 h 8"/>
                      <a:gd name="T40" fmla="*/ 4 w 5"/>
                      <a:gd name="T41" fmla="*/ 5 h 8"/>
                      <a:gd name="T42" fmla="*/ 4 w 5"/>
                      <a:gd name="T43" fmla="*/ 5 h 8"/>
                      <a:gd name="T44" fmla="*/ 4 w 5"/>
                      <a:gd name="T45" fmla="*/ 2 h 8"/>
                      <a:gd name="T46" fmla="*/ 4 w 5"/>
                      <a:gd name="T47" fmla="*/ 1 h 8"/>
                      <a:gd name="T48" fmla="*/ 2 w 5"/>
                      <a:gd name="T4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8">
                        <a:moveTo>
                          <a:pt x="0" y="6"/>
                        </a:moveTo>
                        <a:cubicBezTo>
                          <a:pt x="0" y="5"/>
                          <a:pt x="0" y="3"/>
                          <a:pt x="0" y="2"/>
                        </a:cubicBezTo>
                        <a:cubicBezTo>
                          <a:pt x="0" y="1"/>
                          <a:pt x="0" y="1"/>
                          <a:pt x="1" y="0"/>
                        </a:cubicBezTo>
                        <a:cubicBezTo>
                          <a:pt x="1" y="0"/>
                          <a:pt x="2" y="0"/>
                          <a:pt x="2" y="0"/>
                        </a:cubicBezTo>
                        <a:cubicBezTo>
                          <a:pt x="3" y="0"/>
                          <a:pt x="4" y="0"/>
                          <a:pt x="5" y="1"/>
                        </a:cubicBezTo>
                        <a:cubicBezTo>
                          <a:pt x="5" y="2"/>
                          <a:pt x="5" y="2"/>
                          <a:pt x="5" y="2"/>
                        </a:cubicBezTo>
                        <a:cubicBezTo>
                          <a:pt x="5" y="4"/>
                          <a:pt x="5" y="5"/>
                          <a:pt x="5" y="5"/>
                        </a:cubicBezTo>
                        <a:cubicBezTo>
                          <a:pt x="5" y="5"/>
                          <a:pt x="5" y="5"/>
                          <a:pt x="5" y="5"/>
                        </a:cubicBezTo>
                        <a:cubicBezTo>
                          <a:pt x="5" y="6"/>
                          <a:pt x="5" y="8"/>
                          <a:pt x="3" y="8"/>
                        </a:cubicBezTo>
                        <a:cubicBezTo>
                          <a:pt x="3" y="8"/>
                          <a:pt x="3" y="8"/>
                          <a:pt x="3" y="8"/>
                        </a:cubicBezTo>
                        <a:cubicBezTo>
                          <a:pt x="3" y="8"/>
                          <a:pt x="3" y="8"/>
                          <a:pt x="3" y="8"/>
                        </a:cubicBezTo>
                        <a:cubicBezTo>
                          <a:pt x="2" y="8"/>
                          <a:pt x="1" y="7"/>
                          <a:pt x="0" y="6"/>
                        </a:cubicBezTo>
                        <a:close/>
                        <a:moveTo>
                          <a:pt x="2" y="1"/>
                        </a:moveTo>
                        <a:cubicBezTo>
                          <a:pt x="2" y="1"/>
                          <a:pt x="1" y="1"/>
                          <a:pt x="1" y="1"/>
                        </a:cubicBezTo>
                        <a:cubicBezTo>
                          <a:pt x="1" y="1"/>
                          <a:pt x="1" y="1"/>
                          <a:pt x="1" y="2"/>
                        </a:cubicBezTo>
                        <a:cubicBezTo>
                          <a:pt x="1" y="3"/>
                          <a:pt x="1" y="5"/>
                          <a:pt x="1" y="6"/>
                        </a:cubicBezTo>
                        <a:cubicBezTo>
                          <a:pt x="1" y="7"/>
                          <a:pt x="2" y="8"/>
                          <a:pt x="3" y="8"/>
                        </a:cubicBezTo>
                        <a:cubicBezTo>
                          <a:pt x="3" y="8"/>
                          <a:pt x="3" y="8"/>
                          <a:pt x="3" y="8"/>
                        </a:cubicBezTo>
                        <a:cubicBezTo>
                          <a:pt x="3" y="8"/>
                          <a:pt x="4" y="7"/>
                          <a:pt x="4" y="7"/>
                        </a:cubicBezTo>
                        <a:cubicBezTo>
                          <a:pt x="4" y="6"/>
                          <a:pt x="4" y="5"/>
                          <a:pt x="4" y="5"/>
                        </a:cubicBezTo>
                        <a:cubicBezTo>
                          <a:pt x="4" y="5"/>
                          <a:pt x="4" y="5"/>
                          <a:pt x="4" y="5"/>
                        </a:cubicBezTo>
                        <a:cubicBezTo>
                          <a:pt x="4" y="5"/>
                          <a:pt x="4" y="5"/>
                          <a:pt x="4" y="5"/>
                        </a:cubicBezTo>
                        <a:cubicBezTo>
                          <a:pt x="4" y="5"/>
                          <a:pt x="4" y="3"/>
                          <a:pt x="4" y="2"/>
                        </a:cubicBezTo>
                        <a:cubicBezTo>
                          <a:pt x="4" y="2"/>
                          <a:pt x="4" y="2"/>
                          <a:pt x="4" y="1"/>
                        </a:cubicBezTo>
                        <a:cubicBezTo>
                          <a:pt x="4" y="1"/>
                          <a:pt x="3"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9" name="Freeform 7041">
                    <a:extLst>
                      <a:ext uri="{FF2B5EF4-FFF2-40B4-BE49-F238E27FC236}">
                        <a16:creationId xmlns:a16="http://schemas.microsoft.com/office/drawing/2014/main" id="{109D0E8A-7DF8-481C-B707-5C3316142B37}"/>
                      </a:ext>
                    </a:extLst>
                  </p:cNvPr>
                  <p:cNvSpPr/>
                  <p:nvPr/>
                </p:nvSpPr>
                <p:spPr bwMode="auto">
                  <a:xfrm>
                    <a:off x="4068" y="1851"/>
                    <a:ext cx="2" cy="3"/>
                  </a:xfrm>
                  <a:custGeom>
                    <a:avLst/>
                    <a:gdLst>
                      <a:gd name="T0" fmla="*/ 1 w 2"/>
                      <a:gd name="T1" fmla="*/ 5 h 5"/>
                      <a:gd name="T2" fmla="*/ 0 w 2"/>
                      <a:gd name="T3" fmla="*/ 2 h 5"/>
                      <a:gd name="T4" fmla="*/ 1 w 2"/>
                      <a:gd name="T5" fmla="*/ 0 h 5"/>
                      <a:gd name="T6" fmla="*/ 2 w 2"/>
                      <a:gd name="T7" fmla="*/ 2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5"/>
                          <a:pt x="0" y="4"/>
                          <a:pt x="0" y="2"/>
                        </a:cubicBezTo>
                        <a:cubicBezTo>
                          <a:pt x="1" y="0"/>
                          <a:pt x="1" y="0"/>
                          <a:pt x="1" y="0"/>
                        </a:cubicBezTo>
                        <a:cubicBezTo>
                          <a:pt x="2" y="1"/>
                          <a:pt x="2" y="1"/>
                          <a:pt x="2" y="2"/>
                        </a:cubicBezTo>
                        <a:cubicBezTo>
                          <a:pt x="2" y="3"/>
                          <a:pt x="2" y="5"/>
                          <a:pt x="1"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0" name="Freeform 7042">
                    <a:extLst>
                      <a:ext uri="{FF2B5EF4-FFF2-40B4-BE49-F238E27FC236}">
                        <a16:creationId xmlns:a16="http://schemas.microsoft.com/office/drawing/2014/main" id="{AD32295E-D5A2-4835-B1CC-4407DB4401B5}"/>
                      </a:ext>
                    </a:extLst>
                  </p:cNvPr>
                  <p:cNvSpPr/>
                  <p:nvPr/>
                </p:nvSpPr>
                <p:spPr bwMode="auto">
                  <a:xfrm>
                    <a:off x="4077" y="1849"/>
                    <a:ext cx="4" cy="6"/>
                  </a:xfrm>
                  <a:custGeom>
                    <a:avLst/>
                    <a:gdLst>
                      <a:gd name="T0" fmla="*/ 1 w 5"/>
                      <a:gd name="T1" fmla="*/ 5 h 8"/>
                      <a:gd name="T2" fmla="*/ 2 w 5"/>
                      <a:gd name="T3" fmla="*/ 8 h 8"/>
                      <a:gd name="T4" fmla="*/ 4 w 5"/>
                      <a:gd name="T5" fmla="*/ 6 h 8"/>
                      <a:gd name="T6" fmla="*/ 4 w 5"/>
                      <a:gd name="T7" fmla="*/ 1 h 8"/>
                      <a:gd name="T8" fmla="*/ 1 w 5"/>
                      <a:gd name="T9" fmla="*/ 1 h 8"/>
                      <a:gd name="T10" fmla="*/ 1 w 5"/>
                      <a:gd name="T11" fmla="*/ 5 h 8"/>
                    </a:gdLst>
                    <a:ahLst/>
                    <a:cxnLst>
                      <a:cxn ang="0">
                        <a:pos x="T0" y="T1"/>
                      </a:cxn>
                      <a:cxn ang="0">
                        <a:pos x="T2" y="T3"/>
                      </a:cxn>
                      <a:cxn ang="0">
                        <a:pos x="T4" y="T5"/>
                      </a:cxn>
                      <a:cxn ang="0">
                        <a:pos x="T6" y="T7"/>
                      </a:cxn>
                      <a:cxn ang="0">
                        <a:pos x="T8" y="T9"/>
                      </a:cxn>
                      <a:cxn ang="0">
                        <a:pos x="T10" y="T11"/>
                      </a:cxn>
                    </a:cxnLst>
                    <a:rect l="0" t="0" r="r" b="b"/>
                    <a:pathLst>
                      <a:path w="5" h="8">
                        <a:moveTo>
                          <a:pt x="1" y="5"/>
                        </a:moveTo>
                        <a:cubicBezTo>
                          <a:pt x="1" y="5"/>
                          <a:pt x="1" y="8"/>
                          <a:pt x="2" y="8"/>
                        </a:cubicBezTo>
                        <a:cubicBezTo>
                          <a:pt x="3" y="8"/>
                          <a:pt x="4" y="7"/>
                          <a:pt x="4" y="6"/>
                        </a:cubicBezTo>
                        <a:cubicBezTo>
                          <a:pt x="5" y="4"/>
                          <a:pt x="5" y="1"/>
                          <a:pt x="4" y="1"/>
                        </a:cubicBezTo>
                        <a:cubicBezTo>
                          <a:pt x="3" y="0"/>
                          <a:pt x="1" y="0"/>
                          <a:pt x="1" y="1"/>
                        </a:cubicBezTo>
                        <a:cubicBezTo>
                          <a:pt x="0" y="2"/>
                          <a:pt x="1" y="5"/>
                          <a:pt x="1"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1" name="Freeform 7043">
                    <a:extLst>
                      <a:ext uri="{FF2B5EF4-FFF2-40B4-BE49-F238E27FC236}">
                        <a16:creationId xmlns:a16="http://schemas.microsoft.com/office/drawing/2014/main" id="{BC7B72F3-C179-4F49-B030-0C54BC84739E}"/>
                      </a:ext>
                    </a:extLst>
                  </p:cNvPr>
                  <p:cNvSpPr>
                    <a:spLocks noEditPoints="1"/>
                  </p:cNvSpPr>
                  <p:nvPr/>
                </p:nvSpPr>
                <p:spPr bwMode="auto">
                  <a:xfrm>
                    <a:off x="4077" y="1849"/>
                    <a:ext cx="4" cy="6"/>
                  </a:xfrm>
                  <a:custGeom>
                    <a:avLst/>
                    <a:gdLst>
                      <a:gd name="T0" fmla="*/ 2 w 5"/>
                      <a:gd name="T1" fmla="*/ 8 h 8"/>
                      <a:gd name="T2" fmla="*/ 2 w 5"/>
                      <a:gd name="T3" fmla="*/ 8 h 8"/>
                      <a:gd name="T4" fmla="*/ 0 w 5"/>
                      <a:gd name="T5" fmla="*/ 5 h 8"/>
                      <a:gd name="T6" fmla="*/ 0 w 5"/>
                      <a:gd name="T7" fmla="*/ 2 h 8"/>
                      <a:gd name="T8" fmla="*/ 0 w 5"/>
                      <a:gd name="T9" fmla="*/ 1 h 8"/>
                      <a:gd name="T10" fmla="*/ 3 w 5"/>
                      <a:gd name="T11" fmla="*/ 0 h 8"/>
                      <a:gd name="T12" fmla="*/ 4 w 5"/>
                      <a:gd name="T13" fmla="*/ 0 h 8"/>
                      <a:gd name="T14" fmla="*/ 5 w 5"/>
                      <a:gd name="T15" fmla="*/ 2 h 8"/>
                      <a:gd name="T16" fmla="*/ 5 w 5"/>
                      <a:gd name="T17" fmla="*/ 6 h 8"/>
                      <a:gd name="T18" fmla="*/ 2 w 5"/>
                      <a:gd name="T19" fmla="*/ 8 h 8"/>
                      <a:gd name="T20" fmla="*/ 2 w 5"/>
                      <a:gd name="T21" fmla="*/ 8 h 8"/>
                      <a:gd name="T22" fmla="*/ 4 w 5"/>
                      <a:gd name="T23" fmla="*/ 6 h 8"/>
                      <a:gd name="T24" fmla="*/ 4 w 5"/>
                      <a:gd name="T25" fmla="*/ 2 h 8"/>
                      <a:gd name="T26" fmla="*/ 4 w 5"/>
                      <a:gd name="T27" fmla="*/ 1 h 8"/>
                      <a:gd name="T28" fmla="*/ 3 w 5"/>
                      <a:gd name="T29" fmla="*/ 1 h 8"/>
                      <a:gd name="T30" fmla="*/ 1 w 5"/>
                      <a:gd name="T31" fmla="*/ 1 h 8"/>
                      <a:gd name="T32" fmla="*/ 1 w 5"/>
                      <a:gd name="T33" fmla="*/ 2 h 8"/>
                      <a:gd name="T34" fmla="*/ 1 w 5"/>
                      <a:gd name="T35" fmla="*/ 5 h 8"/>
                      <a:gd name="T36" fmla="*/ 1 w 5"/>
                      <a:gd name="T37" fmla="*/ 5 h 8"/>
                      <a:gd name="T38" fmla="*/ 1 w 5"/>
                      <a:gd name="T39" fmla="*/ 5 h 8"/>
                      <a:gd name="T40" fmla="*/ 1 w 5"/>
                      <a:gd name="T41" fmla="*/ 7 h 8"/>
                      <a:gd name="T42" fmla="*/ 2 w 5"/>
                      <a:gd name="T4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8">
                        <a:moveTo>
                          <a:pt x="2" y="8"/>
                        </a:moveTo>
                        <a:cubicBezTo>
                          <a:pt x="2" y="8"/>
                          <a:pt x="2" y="8"/>
                          <a:pt x="2" y="8"/>
                        </a:cubicBezTo>
                        <a:cubicBezTo>
                          <a:pt x="0" y="8"/>
                          <a:pt x="1" y="6"/>
                          <a:pt x="0" y="5"/>
                        </a:cubicBezTo>
                        <a:cubicBezTo>
                          <a:pt x="0" y="5"/>
                          <a:pt x="0" y="4"/>
                          <a:pt x="0" y="2"/>
                        </a:cubicBezTo>
                        <a:cubicBezTo>
                          <a:pt x="0" y="2"/>
                          <a:pt x="0" y="2"/>
                          <a:pt x="0" y="1"/>
                        </a:cubicBezTo>
                        <a:cubicBezTo>
                          <a:pt x="1" y="0"/>
                          <a:pt x="2" y="0"/>
                          <a:pt x="3" y="0"/>
                        </a:cubicBezTo>
                        <a:cubicBezTo>
                          <a:pt x="3" y="0"/>
                          <a:pt x="4" y="0"/>
                          <a:pt x="4" y="0"/>
                        </a:cubicBezTo>
                        <a:cubicBezTo>
                          <a:pt x="5" y="1"/>
                          <a:pt x="5" y="1"/>
                          <a:pt x="5" y="2"/>
                        </a:cubicBezTo>
                        <a:cubicBezTo>
                          <a:pt x="5" y="3"/>
                          <a:pt x="5" y="5"/>
                          <a:pt x="5" y="6"/>
                        </a:cubicBezTo>
                        <a:cubicBezTo>
                          <a:pt x="4" y="7"/>
                          <a:pt x="4" y="8"/>
                          <a:pt x="2" y="8"/>
                        </a:cubicBezTo>
                        <a:close/>
                        <a:moveTo>
                          <a:pt x="2" y="8"/>
                        </a:moveTo>
                        <a:cubicBezTo>
                          <a:pt x="3" y="8"/>
                          <a:pt x="4" y="7"/>
                          <a:pt x="4" y="6"/>
                        </a:cubicBezTo>
                        <a:cubicBezTo>
                          <a:pt x="4" y="5"/>
                          <a:pt x="4" y="3"/>
                          <a:pt x="4" y="2"/>
                        </a:cubicBezTo>
                        <a:cubicBezTo>
                          <a:pt x="4" y="1"/>
                          <a:pt x="4" y="1"/>
                          <a:pt x="4" y="1"/>
                        </a:cubicBezTo>
                        <a:cubicBezTo>
                          <a:pt x="4" y="1"/>
                          <a:pt x="3" y="1"/>
                          <a:pt x="3" y="1"/>
                        </a:cubicBezTo>
                        <a:cubicBezTo>
                          <a:pt x="2" y="1"/>
                          <a:pt x="1" y="1"/>
                          <a:pt x="1" y="1"/>
                        </a:cubicBezTo>
                        <a:cubicBezTo>
                          <a:pt x="1" y="2"/>
                          <a:pt x="1" y="2"/>
                          <a:pt x="1" y="2"/>
                        </a:cubicBezTo>
                        <a:cubicBezTo>
                          <a:pt x="1" y="3"/>
                          <a:pt x="1" y="5"/>
                          <a:pt x="1" y="5"/>
                        </a:cubicBezTo>
                        <a:cubicBezTo>
                          <a:pt x="1" y="5"/>
                          <a:pt x="1" y="5"/>
                          <a:pt x="1" y="5"/>
                        </a:cubicBezTo>
                        <a:cubicBezTo>
                          <a:pt x="1" y="5"/>
                          <a:pt x="1" y="5"/>
                          <a:pt x="1" y="5"/>
                        </a:cubicBezTo>
                        <a:cubicBezTo>
                          <a:pt x="1" y="5"/>
                          <a:pt x="1" y="6"/>
                          <a:pt x="1" y="7"/>
                        </a:cubicBezTo>
                        <a:cubicBezTo>
                          <a:pt x="1" y="7"/>
                          <a:pt x="2" y="8"/>
                          <a:pt x="2"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2" name="Freeform 7044">
                    <a:extLst>
                      <a:ext uri="{FF2B5EF4-FFF2-40B4-BE49-F238E27FC236}">
                        <a16:creationId xmlns:a16="http://schemas.microsoft.com/office/drawing/2014/main" id="{78BE0434-6E7D-4C31-9EE6-FBC2834B012C}"/>
                      </a:ext>
                    </a:extLst>
                  </p:cNvPr>
                  <p:cNvSpPr/>
                  <p:nvPr/>
                </p:nvSpPr>
                <p:spPr bwMode="auto">
                  <a:xfrm>
                    <a:off x="4079" y="1850"/>
                    <a:ext cx="1" cy="4"/>
                  </a:xfrm>
                  <a:custGeom>
                    <a:avLst/>
                    <a:gdLst>
                      <a:gd name="T0" fmla="*/ 1 w 2"/>
                      <a:gd name="T1" fmla="*/ 6 h 6"/>
                      <a:gd name="T2" fmla="*/ 2 w 2"/>
                      <a:gd name="T3" fmla="*/ 3 h 6"/>
                      <a:gd name="T4" fmla="*/ 1 w 2"/>
                      <a:gd name="T5" fmla="*/ 1 h 6"/>
                      <a:gd name="T6" fmla="*/ 0 w 2"/>
                      <a:gd name="T7" fmla="*/ 3 h 6"/>
                      <a:gd name="T8" fmla="*/ 1 w 2"/>
                      <a:gd name="T9" fmla="*/ 6 h 6"/>
                    </a:gdLst>
                    <a:ahLst/>
                    <a:cxnLst>
                      <a:cxn ang="0">
                        <a:pos x="T0" y="T1"/>
                      </a:cxn>
                      <a:cxn ang="0">
                        <a:pos x="T2" y="T3"/>
                      </a:cxn>
                      <a:cxn ang="0">
                        <a:pos x="T4" y="T5"/>
                      </a:cxn>
                      <a:cxn ang="0">
                        <a:pos x="T6" y="T7"/>
                      </a:cxn>
                      <a:cxn ang="0">
                        <a:pos x="T8" y="T9"/>
                      </a:cxn>
                    </a:cxnLst>
                    <a:rect l="0" t="0" r="r" b="b"/>
                    <a:pathLst>
                      <a:path w="2" h="6">
                        <a:moveTo>
                          <a:pt x="1" y="6"/>
                        </a:moveTo>
                        <a:cubicBezTo>
                          <a:pt x="1" y="6"/>
                          <a:pt x="2" y="5"/>
                          <a:pt x="2" y="3"/>
                        </a:cubicBezTo>
                        <a:cubicBezTo>
                          <a:pt x="1" y="0"/>
                          <a:pt x="1" y="1"/>
                          <a:pt x="1" y="1"/>
                        </a:cubicBezTo>
                        <a:cubicBezTo>
                          <a:pt x="0" y="2"/>
                          <a:pt x="0" y="2"/>
                          <a:pt x="0" y="3"/>
                        </a:cubicBezTo>
                        <a:cubicBezTo>
                          <a:pt x="0" y="4"/>
                          <a:pt x="0" y="6"/>
                          <a:pt x="1" y="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3" name="Freeform 7045">
                    <a:extLst>
                      <a:ext uri="{FF2B5EF4-FFF2-40B4-BE49-F238E27FC236}">
                        <a16:creationId xmlns:a16="http://schemas.microsoft.com/office/drawing/2014/main" id="{40C7210A-0251-4D94-8734-BCFBA601AECE}"/>
                      </a:ext>
                    </a:extLst>
                  </p:cNvPr>
                  <p:cNvSpPr/>
                  <p:nvPr/>
                </p:nvSpPr>
                <p:spPr bwMode="auto">
                  <a:xfrm>
                    <a:off x="4071" y="1849"/>
                    <a:ext cx="3" cy="7"/>
                  </a:xfrm>
                  <a:custGeom>
                    <a:avLst/>
                    <a:gdLst>
                      <a:gd name="T0" fmla="*/ 5 w 5"/>
                      <a:gd name="T1" fmla="*/ 1 h 9"/>
                      <a:gd name="T2" fmla="*/ 5 w 5"/>
                      <a:gd name="T3" fmla="*/ 8 h 9"/>
                      <a:gd name="T4" fmla="*/ 1 w 5"/>
                      <a:gd name="T5" fmla="*/ 8 h 9"/>
                      <a:gd name="T6" fmla="*/ 0 w 5"/>
                      <a:gd name="T7" fmla="*/ 1 h 9"/>
                      <a:gd name="T8" fmla="*/ 5 w 5"/>
                      <a:gd name="T9" fmla="*/ 1 h 9"/>
                    </a:gdLst>
                    <a:ahLst/>
                    <a:cxnLst>
                      <a:cxn ang="0">
                        <a:pos x="T0" y="T1"/>
                      </a:cxn>
                      <a:cxn ang="0">
                        <a:pos x="T2" y="T3"/>
                      </a:cxn>
                      <a:cxn ang="0">
                        <a:pos x="T4" y="T5"/>
                      </a:cxn>
                      <a:cxn ang="0">
                        <a:pos x="T6" y="T7"/>
                      </a:cxn>
                      <a:cxn ang="0">
                        <a:pos x="T8" y="T9"/>
                      </a:cxn>
                    </a:cxnLst>
                    <a:rect l="0" t="0" r="r" b="b"/>
                    <a:pathLst>
                      <a:path w="5" h="9">
                        <a:moveTo>
                          <a:pt x="5" y="1"/>
                        </a:moveTo>
                        <a:cubicBezTo>
                          <a:pt x="5" y="1"/>
                          <a:pt x="5" y="7"/>
                          <a:pt x="5" y="8"/>
                        </a:cubicBezTo>
                        <a:cubicBezTo>
                          <a:pt x="5" y="9"/>
                          <a:pt x="2" y="9"/>
                          <a:pt x="1" y="8"/>
                        </a:cubicBezTo>
                        <a:cubicBezTo>
                          <a:pt x="0" y="7"/>
                          <a:pt x="0" y="2"/>
                          <a:pt x="0" y="1"/>
                        </a:cubicBezTo>
                        <a:cubicBezTo>
                          <a:pt x="0" y="0"/>
                          <a:pt x="5" y="0"/>
                          <a:pt x="5" y="1"/>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4" name="Freeform 7046">
                    <a:extLst>
                      <a:ext uri="{FF2B5EF4-FFF2-40B4-BE49-F238E27FC236}">
                        <a16:creationId xmlns:a16="http://schemas.microsoft.com/office/drawing/2014/main" id="{7EB45190-DDEC-4217-97C1-249B76C31856}"/>
                      </a:ext>
                    </a:extLst>
                  </p:cNvPr>
                  <p:cNvSpPr>
                    <a:spLocks noEditPoints="1"/>
                  </p:cNvSpPr>
                  <p:nvPr/>
                </p:nvSpPr>
                <p:spPr bwMode="auto">
                  <a:xfrm>
                    <a:off x="4071" y="1849"/>
                    <a:ext cx="3" cy="7"/>
                  </a:xfrm>
                  <a:custGeom>
                    <a:avLst/>
                    <a:gdLst>
                      <a:gd name="T0" fmla="*/ 1 w 5"/>
                      <a:gd name="T1" fmla="*/ 8 h 9"/>
                      <a:gd name="T2" fmla="*/ 0 w 5"/>
                      <a:gd name="T3" fmla="*/ 2 h 9"/>
                      <a:gd name="T4" fmla="*/ 0 w 5"/>
                      <a:gd name="T5" fmla="*/ 1 h 9"/>
                      <a:gd name="T6" fmla="*/ 3 w 5"/>
                      <a:gd name="T7" fmla="*/ 0 h 9"/>
                      <a:gd name="T8" fmla="*/ 5 w 5"/>
                      <a:gd name="T9" fmla="*/ 1 h 9"/>
                      <a:gd name="T10" fmla="*/ 5 w 5"/>
                      <a:gd name="T11" fmla="*/ 1 h 9"/>
                      <a:gd name="T12" fmla="*/ 5 w 5"/>
                      <a:gd name="T13" fmla="*/ 1 h 9"/>
                      <a:gd name="T14" fmla="*/ 5 w 5"/>
                      <a:gd name="T15" fmla="*/ 4 h 9"/>
                      <a:gd name="T16" fmla="*/ 5 w 5"/>
                      <a:gd name="T17" fmla="*/ 8 h 9"/>
                      <a:gd name="T18" fmla="*/ 3 w 5"/>
                      <a:gd name="T19" fmla="*/ 9 h 9"/>
                      <a:gd name="T20" fmla="*/ 1 w 5"/>
                      <a:gd name="T21" fmla="*/ 8 h 9"/>
                      <a:gd name="T22" fmla="*/ 5 w 5"/>
                      <a:gd name="T23" fmla="*/ 8 h 9"/>
                      <a:gd name="T24" fmla="*/ 5 w 5"/>
                      <a:gd name="T25" fmla="*/ 4 h 9"/>
                      <a:gd name="T26" fmla="*/ 5 w 5"/>
                      <a:gd name="T27" fmla="*/ 1 h 9"/>
                      <a:gd name="T28" fmla="*/ 3 w 5"/>
                      <a:gd name="T29" fmla="*/ 1 h 9"/>
                      <a:gd name="T30" fmla="*/ 1 w 5"/>
                      <a:gd name="T31" fmla="*/ 1 h 9"/>
                      <a:gd name="T32" fmla="*/ 1 w 5"/>
                      <a:gd name="T33" fmla="*/ 2 h 9"/>
                      <a:gd name="T34" fmla="*/ 1 w 5"/>
                      <a:gd name="T35" fmla="*/ 8 h 9"/>
                      <a:gd name="T36" fmla="*/ 3 w 5"/>
                      <a:gd name="T37" fmla="*/ 8 h 9"/>
                      <a:gd name="T38" fmla="*/ 5 w 5"/>
                      <a:gd name="T3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1" y="8"/>
                        </a:moveTo>
                        <a:cubicBezTo>
                          <a:pt x="0" y="7"/>
                          <a:pt x="0" y="4"/>
                          <a:pt x="0" y="2"/>
                        </a:cubicBezTo>
                        <a:cubicBezTo>
                          <a:pt x="0" y="1"/>
                          <a:pt x="0" y="1"/>
                          <a:pt x="0" y="1"/>
                        </a:cubicBezTo>
                        <a:cubicBezTo>
                          <a:pt x="0" y="0"/>
                          <a:pt x="1" y="0"/>
                          <a:pt x="3" y="0"/>
                        </a:cubicBezTo>
                        <a:cubicBezTo>
                          <a:pt x="4" y="0"/>
                          <a:pt x="5" y="0"/>
                          <a:pt x="5" y="1"/>
                        </a:cubicBezTo>
                        <a:cubicBezTo>
                          <a:pt x="5" y="1"/>
                          <a:pt x="5" y="1"/>
                          <a:pt x="5" y="1"/>
                        </a:cubicBezTo>
                        <a:cubicBezTo>
                          <a:pt x="5" y="1"/>
                          <a:pt x="5" y="1"/>
                          <a:pt x="5" y="1"/>
                        </a:cubicBezTo>
                        <a:cubicBezTo>
                          <a:pt x="5" y="1"/>
                          <a:pt x="5" y="3"/>
                          <a:pt x="5" y="4"/>
                        </a:cubicBezTo>
                        <a:cubicBezTo>
                          <a:pt x="5" y="6"/>
                          <a:pt x="5" y="7"/>
                          <a:pt x="5" y="8"/>
                        </a:cubicBezTo>
                        <a:cubicBezTo>
                          <a:pt x="5" y="9"/>
                          <a:pt x="4" y="9"/>
                          <a:pt x="3" y="9"/>
                        </a:cubicBezTo>
                        <a:cubicBezTo>
                          <a:pt x="2" y="9"/>
                          <a:pt x="1" y="9"/>
                          <a:pt x="1" y="8"/>
                        </a:cubicBezTo>
                        <a:close/>
                        <a:moveTo>
                          <a:pt x="5" y="8"/>
                        </a:moveTo>
                        <a:cubicBezTo>
                          <a:pt x="5" y="8"/>
                          <a:pt x="5" y="6"/>
                          <a:pt x="5" y="4"/>
                        </a:cubicBezTo>
                        <a:cubicBezTo>
                          <a:pt x="5" y="3"/>
                          <a:pt x="5" y="2"/>
                          <a:pt x="5" y="1"/>
                        </a:cubicBezTo>
                        <a:cubicBezTo>
                          <a:pt x="5" y="1"/>
                          <a:pt x="4" y="1"/>
                          <a:pt x="3" y="1"/>
                        </a:cubicBezTo>
                        <a:cubicBezTo>
                          <a:pt x="1" y="1"/>
                          <a:pt x="1" y="1"/>
                          <a:pt x="1" y="1"/>
                        </a:cubicBezTo>
                        <a:cubicBezTo>
                          <a:pt x="1" y="2"/>
                          <a:pt x="1" y="2"/>
                          <a:pt x="1" y="2"/>
                        </a:cubicBezTo>
                        <a:cubicBezTo>
                          <a:pt x="1" y="4"/>
                          <a:pt x="1" y="7"/>
                          <a:pt x="1" y="8"/>
                        </a:cubicBezTo>
                        <a:cubicBezTo>
                          <a:pt x="1" y="8"/>
                          <a:pt x="2" y="8"/>
                          <a:pt x="3" y="8"/>
                        </a:cubicBezTo>
                        <a:cubicBezTo>
                          <a:pt x="4" y="8"/>
                          <a:pt x="5" y="8"/>
                          <a:pt x="5"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5" name="Freeform 7047">
                    <a:extLst>
                      <a:ext uri="{FF2B5EF4-FFF2-40B4-BE49-F238E27FC236}">
                        <a16:creationId xmlns:a16="http://schemas.microsoft.com/office/drawing/2014/main" id="{EA7761E4-2E63-43EF-937F-F2DC3BAC81D2}"/>
                      </a:ext>
                    </a:extLst>
                  </p:cNvPr>
                  <p:cNvSpPr/>
                  <p:nvPr/>
                </p:nvSpPr>
                <p:spPr bwMode="auto">
                  <a:xfrm>
                    <a:off x="4072" y="1851"/>
                    <a:ext cx="2" cy="4"/>
                  </a:xfrm>
                  <a:custGeom>
                    <a:avLst/>
                    <a:gdLst>
                      <a:gd name="T0" fmla="*/ 0 w 2"/>
                      <a:gd name="T1" fmla="*/ 5 h 6"/>
                      <a:gd name="T2" fmla="*/ 0 w 2"/>
                      <a:gd name="T3" fmla="*/ 2 h 6"/>
                      <a:gd name="T4" fmla="*/ 1 w 2"/>
                      <a:gd name="T5" fmla="*/ 0 h 6"/>
                      <a:gd name="T6" fmla="*/ 2 w 2"/>
                      <a:gd name="T7" fmla="*/ 5 h 6"/>
                      <a:gd name="T8" fmla="*/ 0 w 2"/>
                      <a:gd name="T9" fmla="*/ 5 h 6"/>
                    </a:gdLst>
                    <a:ahLst/>
                    <a:cxnLst>
                      <a:cxn ang="0">
                        <a:pos x="T0" y="T1"/>
                      </a:cxn>
                      <a:cxn ang="0">
                        <a:pos x="T2" y="T3"/>
                      </a:cxn>
                      <a:cxn ang="0">
                        <a:pos x="T4" y="T5"/>
                      </a:cxn>
                      <a:cxn ang="0">
                        <a:pos x="T6" y="T7"/>
                      </a:cxn>
                      <a:cxn ang="0">
                        <a:pos x="T8" y="T9"/>
                      </a:cxn>
                    </a:cxnLst>
                    <a:rect l="0" t="0" r="r" b="b"/>
                    <a:pathLst>
                      <a:path w="2" h="6">
                        <a:moveTo>
                          <a:pt x="0" y="5"/>
                        </a:moveTo>
                        <a:cubicBezTo>
                          <a:pt x="0" y="5"/>
                          <a:pt x="0" y="4"/>
                          <a:pt x="0" y="2"/>
                        </a:cubicBezTo>
                        <a:cubicBezTo>
                          <a:pt x="0" y="0"/>
                          <a:pt x="1" y="0"/>
                          <a:pt x="1" y="0"/>
                        </a:cubicBezTo>
                        <a:cubicBezTo>
                          <a:pt x="2" y="1"/>
                          <a:pt x="2" y="4"/>
                          <a:pt x="2" y="5"/>
                        </a:cubicBezTo>
                        <a:cubicBezTo>
                          <a:pt x="1" y="6"/>
                          <a:pt x="0" y="5"/>
                          <a:pt x="0"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6" name="Freeform 7048">
                    <a:extLst>
                      <a:ext uri="{FF2B5EF4-FFF2-40B4-BE49-F238E27FC236}">
                        <a16:creationId xmlns:a16="http://schemas.microsoft.com/office/drawing/2014/main" id="{E9EE3FA7-BB3A-44EC-9C2D-1AD224C70F5C}"/>
                      </a:ext>
                    </a:extLst>
                  </p:cNvPr>
                  <p:cNvSpPr/>
                  <p:nvPr/>
                </p:nvSpPr>
                <p:spPr bwMode="auto">
                  <a:xfrm>
                    <a:off x="4074" y="1849"/>
                    <a:ext cx="4" cy="7"/>
                  </a:xfrm>
                  <a:custGeom>
                    <a:avLst/>
                    <a:gdLst>
                      <a:gd name="T0" fmla="*/ 0 w 5"/>
                      <a:gd name="T1" fmla="*/ 1 h 9"/>
                      <a:gd name="T2" fmla="*/ 0 w 5"/>
                      <a:gd name="T3" fmla="*/ 8 h 9"/>
                      <a:gd name="T4" fmla="*/ 4 w 5"/>
                      <a:gd name="T5" fmla="*/ 8 h 9"/>
                      <a:gd name="T6" fmla="*/ 5 w 5"/>
                      <a:gd name="T7" fmla="*/ 1 h 9"/>
                      <a:gd name="T8" fmla="*/ 0 w 5"/>
                      <a:gd name="T9" fmla="*/ 1 h 9"/>
                    </a:gdLst>
                    <a:ahLst/>
                    <a:cxnLst>
                      <a:cxn ang="0">
                        <a:pos x="T0" y="T1"/>
                      </a:cxn>
                      <a:cxn ang="0">
                        <a:pos x="T2" y="T3"/>
                      </a:cxn>
                      <a:cxn ang="0">
                        <a:pos x="T4" y="T5"/>
                      </a:cxn>
                      <a:cxn ang="0">
                        <a:pos x="T6" y="T7"/>
                      </a:cxn>
                      <a:cxn ang="0">
                        <a:pos x="T8" y="T9"/>
                      </a:cxn>
                    </a:cxnLst>
                    <a:rect l="0" t="0" r="r" b="b"/>
                    <a:pathLst>
                      <a:path w="5" h="9">
                        <a:moveTo>
                          <a:pt x="0" y="1"/>
                        </a:moveTo>
                        <a:cubicBezTo>
                          <a:pt x="0" y="1"/>
                          <a:pt x="0" y="7"/>
                          <a:pt x="0" y="8"/>
                        </a:cubicBezTo>
                        <a:cubicBezTo>
                          <a:pt x="1" y="9"/>
                          <a:pt x="4" y="9"/>
                          <a:pt x="4" y="8"/>
                        </a:cubicBezTo>
                        <a:cubicBezTo>
                          <a:pt x="5" y="7"/>
                          <a:pt x="5" y="2"/>
                          <a:pt x="5" y="1"/>
                        </a:cubicBezTo>
                        <a:cubicBezTo>
                          <a:pt x="5" y="0"/>
                          <a:pt x="1" y="0"/>
                          <a:pt x="0" y="1"/>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7" name="Freeform 7049">
                    <a:extLst>
                      <a:ext uri="{FF2B5EF4-FFF2-40B4-BE49-F238E27FC236}">
                        <a16:creationId xmlns:a16="http://schemas.microsoft.com/office/drawing/2014/main" id="{6F733EB9-8E08-4F0A-8544-71B0E7A217C3}"/>
                      </a:ext>
                    </a:extLst>
                  </p:cNvPr>
                  <p:cNvSpPr>
                    <a:spLocks noEditPoints="1"/>
                  </p:cNvSpPr>
                  <p:nvPr/>
                </p:nvSpPr>
                <p:spPr bwMode="auto">
                  <a:xfrm>
                    <a:off x="4074" y="1849"/>
                    <a:ext cx="4" cy="7"/>
                  </a:xfrm>
                  <a:custGeom>
                    <a:avLst/>
                    <a:gdLst>
                      <a:gd name="T0" fmla="*/ 0 w 5"/>
                      <a:gd name="T1" fmla="*/ 8 h 9"/>
                      <a:gd name="T2" fmla="*/ 0 w 5"/>
                      <a:gd name="T3" fmla="*/ 4 h 9"/>
                      <a:gd name="T4" fmla="*/ 0 w 5"/>
                      <a:gd name="T5" fmla="*/ 1 h 9"/>
                      <a:gd name="T6" fmla="*/ 0 w 5"/>
                      <a:gd name="T7" fmla="*/ 1 h 9"/>
                      <a:gd name="T8" fmla="*/ 0 w 5"/>
                      <a:gd name="T9" fmla="*/ 1 h 9"/>
                      <a:gd name="T10" fmla="*/ 3 w 5"/>
                      <a:gd name="T11" fmla="*/ 0 h 9"/>
                      <a:gd name="T12" fmla="*/ 5 w 5"/>
                      <a:gd name="T13" fmla="*/ 1 h 9"/>
                      <a:gd name="T14" fmla="*/ 5 w 5"/>
                      <a:gd name="T15" fmla="*/ 2 h 9"/>
                      <a:gd name="T16" fmla="*/ 4 w 5"/>
                      <a:gd name="T17" fmla="*/ 8 h 9"/>
                      <a:gd name="T18" fmla="*/ 2 w 5"/>
                      <a:gd name="T19" fmla="*/ 9 h 9"/>
                      <a:gd name="T20" fmla="*/ 0 w 5"/>
                      <a:gd name="T21" fmla="*/ 8 h 9"/>
                      <a:gd name="T22" fmla="*/ 0 w 5"/>
                      <a:gd name="T23" fmla="*/ 4 h 9"/>
                      <a:gd name="T24" fmla="*/ 1 w 5"/>
                      <a:gd name="T25" fmla="*/ 8 h 9"/>
                      <a:gd name="T26" fmla="*/ 2 w 5"/>
                      <a:gd name="T27" fmla="*/ 8 h 9"/>
                      <a:gd name="T28" fmla="*/ 4 w 5"/>
                      <a:gd name="T29" fmla="*/ 8 h 9"/>
                      <a:gd name="T30" fmla="*/ 5 w 5"/>
                      <a:gd name="T31" fmla="*/ 2 h 9"/>
                      <a:gd name="T32" fmla="*/ 5 w 5"/>
                      <a:gd name="T33" fmla="*/ 1 h 9"/>
                      <a:gd name="T34" fmla="*/ 3 w 5"/>
                      <a:gd name="T35" fmla="*/ 1 h 9"/>
                      <a:gd name="T36" fmla="*/ 0 w 5"/>
                      <a:gd name="T37" fmla="*/ 1 h 9"/>
                      <a:gd name="T38" fmla="*/ 0 w 5"/>
                      <a:gd name="T3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0" y="8"/>
                        </a:moveTo>
                        <a:cubicBezTo>
                          <a:pt x="0" y="7"/>
                          <a:pt x="0" y="6"/>
                          <a:pt x="0" y="4"/>
                        </a:cubicBezTo>
                        <a:cubicBezTo>
                          <a:pt x="0" y="3"/>
                          <a:pt x="0" y="1"/>
                          <a:pt x="0" y="1"/>
                        </a:cubicBezTo>
                        <a:cubicBezTo>
                          <a:pt x="0" y="1"/>
                          <a:pt x="0" y="1"/>
                          <a:pt x="0" y="1"/>
                        </a:cubicBezTo>
                        <a:cubicBezTo>
                          <a:pt x="0" y="1"/>
                          <a:pt x="0" y="1"/>
                          <a:pt x="0" y="1"/>
                        </a:cubicBezTo>
                        <a:cubicBezTo>
                          <a:pt x="0" y="0"/>
                          <a:pt x="2" y="0"/>
                          <a:pt x="3" y="0"/>
                        </a:cubicBezTo>
                        <a:cubicBezTo>
                          <a:pt x="4" y="0"/>
                          <a:pt x="5" y="0"/>
                          <a:pt x="5" y="1"/>
                        </a:cubicBezTo>
                        <a:cubicBezTo>
                          <a:pt x="5" y="2"/>
                          <a:pt x="5" y="2"/>
                          <a:pt x="5" y="2"/>
                        </a:cubicBezTo>
                        <a:cubicBezTo>
                          <a:pt x="5" y="4"/>
                          <a:pt x="5" y="7"/>
                          <a:pt x="4" y="8"/>
                        </a:cubicBezTo>
                        <a:cubicBezTo>
                          <a:pt x="4" y="9"/>
                          <a:pt x="3" y="9"/>
                          <a:pt x="2" y="9"/>
                        </a:cubicBezTo>
                        <a:cubicBezTo>
                          <a:pt x="1" y="9"/>
                          <a:pt x="0" y="9"/>
                          <a:pt x="0" y="8"/>
                        </a:cubicBezTo>
                        <a:close/>
                        <a:moveTo>
                          <a:pt x="0" y="4"/>
                        </a:moveTo>
                        <a:cubicBezTo>
                          <a:pt x="0" y="6"/>
                          <a:pt x="0" y="8"/>
                          <a:pt x="1" y="8"/>
                        </a:cubicBezTo>
                        <a:cubicBezTo>
                          <a:pt x="1" y="8"/>
                          <a:pt x="1" y="8"/>
                          <a:pt x="2" y="8"/>
                        </a:cubicBezTo>
                        <a:cubicBezTo>
                          <a:pt x="3" y="8"/>
                          <a:pt x="4" y="8"/>
                          <a:pt x="4" y="8"/>
                        </a:cubicBezTo>
                        <a:cubicBezTo>
                          <a:pt x="4" y="7"/>
                          <a:pt x="5" y="4"/>
                          <a:pt x="5" y="2"/>
                        </a:cubicBezTo>
                        <a:cubicBezTo>
                          <a:pt x="5" y="1"/>
                          <a:pt x="5" y="1"/>
                          <a:pt x="5" y="1"/>
                        </a:cubicBezTo>
                        <a:cubicBezTo>
                          <a:pt x="5" y="1"/>
                          <a:pt x="4" y="1"/>
                          <a:pt x="3" y="1"/>
                        </a:cubicBezTo>
                        <a:cubicBezTo>
                          <a:pt x="2" y="1"/>
                          <a:pt x="1" y="1"/>
                          <a:pt x="0" y="1"/>
                        </a:cubicBezTo>
                        <a:cubicBezTo>
                          <a:pt x="0" y="2"/>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8" name="Freeform 7050">
                    <a:extLst>
                      <a:ext uri="{FF2B5EF4-FFF2-40B4-BE49-F238E27FC236}">
                        <a16:creationId xmlns:a16="http://schemas.microsoft.com/office/drawing/2014/main" id="{FD12B090-6C45-465D-906A-F5CF490AF269}"/>
                      </a:ext>
                    </a:extLst>
                  </p:cNvPr>
                  <p:cNvSpPr/>
                  <p:nvPr/>
                </p:nvSpPr>
                <p:spPr bwMode="auto">
                  <a:xfrm>
                    <a:off x="4075" y="1851"/>
                    <a:ext cx="2" cy="3"/>
                  </a:xfrm>
                  <a:custGeom>
                    <a:avLst/>
                    <a:gdLst>
                      <a:gd name="T0" fmla="*/ 1 w 2"/>
                      <a:gd name="T1" fmla="*/ 5 h 5"/>
                      <a:gd name="T2" fmla="*/ 0 w 2"/>
                      <a:gd name="T3" fmla="*/ 3 h 5"/>
                      <a:gd name="T4" fmla="*/ 1 w 2"/>
                      <a:gd name="T5" fmla="*/ 0 h 5"/>
                      <a:gd name="T6" fmla="*/ 2 w 2"/>
                      <a:gd name="T7" fmla="*/ 3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5"/>
                          <a:pt x="0" y="5"/>
                          <a:pt x="0" y="3"/>
                        </a:cubicBezTo>
                        <a:cubicBezTo>
                          <a:pt x="0" y="1"/>
                          <a:pt x="0" y="0"/>
                          <a:pt x="1" y="0"/>
                        </a:cubicBezTo>
                        <a:cubicBezTo>
                          <a:pt x="2" y="0"/>
                          <a:pt x="2" y="1"/>
                          <a:pt x="2" y="3"/>
                        </a:cubicBezTo>
                        <a:cubicBezTo>
                          <a:pt x="2" y="5"/>
                          <a:pt x="2" y="5"/>
                          <a:pt x="1"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9" name="Freeform 7051">
                    <a:extLst>
                      <a:ext uri="{FF2B5EF4-FFF2-40B4-BE49-F238E27FC236}">
                        <a16:creationId xmlns:a16="http://schemas.microsoft.com/office/drawing/2014/main" id="{7BF04467-D6ED-4A45-9BD4-3278DE33F244}"/>
                      </a:ext>
                    </a:extLst>
                  </p:cNvPr>
                  <p:cNvSpPr/>
                  <p:nvPr/>
                </p:nvSpPr>
                <p:spPr bwMode="auto">
                  <a:xfrm>
                    <a:off x="4044" y="1831"/>
                    <a:ext cx="63" cy="38"/>
                  </a:xfrm>
                  <a:custGeom>
                    <a:avLst/>
                    <a:gdLst>
                      <a:gd name="T0" fmla="*/ 72 w 84"/>
                      <a:gd name="T1" fmla="*/ 3 h 51"/>
                      <a:gd name="T2" fmla="*/ 67 w 84"/>
                      <a:gd name="T3" fmla="*/ 22 h 51"/>
                      <a:gd name="T4" fmla="*/ 45 w 84"/>
                      <a:gd name="T5" fmla="*/ 30 h 51"/>
                      <a:gd name="T6" fmla="*/ 15 w 84"/>
                      <a:gd name="T7" fmla="*/ 21 h 51"/>
                      <a:gd name="T8" fmla="*/ 8 w 84"/>
                      <a:gd name="T9" fmla="*/ 2 h 51"/>
                      <a:gd name="T10" fmla="*/ 0 w 84"/>
                      <a:gd name="T11" fmla="*/ 0 h 51"/>
                      <a:gd name="T12" fmla="*/ 4 w 84"/>
                      <a:gd name="T13" fmla="*/ 18 h 51"/>
                      <a:gd name="T14" fmla="*/ 20 w 84"/>
                      <a:gd name="T15" fmla="*/ 39 h 51"/>
                      <a:gd name="T16" fmla="*/ 56 w 84"/>
                      <a:gd name="T17" fmla="*/ 43 h 51"/>
                      <a:gd name="T18" fmla="*/ 76 w 84"/>
                      <a:gd name="T19" fmla="*/ 19 h 51"/>
                      <a:gd name="T20" fmla="*/ 84 w 84"/>
                      <a:gd name="T21" fmla="*/ 0 h 51"/>
                      <a:gd name="T22" fmla="*/ 72 w 84"/>
                      <a:gd name="T23"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51">
                        <a:moveTo>
                          <a:pt x="72" y="3"/>
                        </a:moveTo>
                        <a:cubicBezTo>
                          <a:pt x="70" y="16"/>
                          <a:pt x="67" y="22"/>
                          <a:pt x="67" y="22"/>
                        </a:cubicBezTo>
                        <a:cubicBezTo>
                          <a:pt x="67" y="22"/>
                          <a:pt x="62" y="28"/>
                          <a:pt x="45" y="30"/>
                        </a:cubicBezTo>
                        <a:cubicBezTo>
                          <a:pt x="29" y="32"/>
                          <a:pt x="18" y="25"/>
                          <a:pt x="15" y="21"/>
                        </a:cubicBezTo>
                        <a:cubicBezTo>
                          <a:pt x="12" y="18"/>
                          <a:pt x="9" y="6"/>
                          <a:pt x="8" y="2"/>
                        </a:cubicBezTo>
                        <a:cubicBezTo>
                          <a:pt x="5" y="1"/>
                          <a:pt x="3" y="1"/>
                          <a:pt x="0" y="0"/>
                        </a:cubicBezTo>
                        <a:cubicBezTo>
                          <a:pt x="2" y="5"/>
                          <a:pt x="3" y="11"/>
                          <a:pt x="4" y="18"/>
                        </a:cubicBezTo>
                        <a:cubicBezTo>
                          <a:pt x="4" y="27"/>
                          <a:pt x="12" y="31"/>
                          <a:pt x="20" y="39"/>
                        </a:cubicBezTo>
                        <a:cubicBezTo>
                          <a:pt x="28" y="47"/>
                          <a:pt x="42" y="51"/>
                          <a:pt x="56" y="43"/>
                        </a:cubicBezTo>
                        <a:cubicBezTo>
                          <a:pt x="70" y="35"/>
                          <a:pt x="74" y="31"/>
                          <a:pt x="76" y="19"/>
                        </a:cubicBezTo>
                        <a:cubicBezTo>
                          <a:pt x="76" y="14"/>
                          <a:pt x="80" y="6"/>
                          <a:pt x="84" y="0"/>
                        </a:cubicBezTo>
                        <a:cubicBezTo>
                          <a:pt x="78" y="1"/>
                          <a:pt x="75" y="1"/>
                          <a:pt x="7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0" name="Freeform 7052">
                    <a:extLst>
                      <a:ext uri="{FF2B5EF4-FFF2-40B4-BE49-F238E27FC236}">
                        <a16:creationId xmlns:a16="http://schemas.microsoft.com/office/drawing/2014/main" id="{10828C9F-3722-414F-B355-7A73C8CA2570}"/>
                      </a:ext>
                    </a:extLst>
                  </p:cNvPr>
                  <p:cNvSpPr>
                    <a:spLocks noEditPoints="1"/>
                  </p:cNvSpPr>
                  <p:nvPr/>
                </p:nvSpPr>
                <p:spPr bwMode="auto">
                  <a:xfrm>
                    <a:off x="4044" y="1833"/>
                    <a:ext cx="61" cy="33"/>
                  </a:xfrm>
                  <a:custGeom>
                    <a:avLst/>
                    <a:gdLst>
                      <a:gd name="T0" fmla="*/ 81 w 81"/>
                      <a:gd name="T1" fmla="*/ 0 h 44"/>
                      <a:gd name="T2" fmla="*/ 78 w 81"/>
                      <a:gd name="T3" fmla="*/ 0 h 44"/>
                      <a:gd name="T4" fmla="*/ 77 w 81"/>
                      <a:gd name="T5" fmla="*/ 1 h 44"/>
                      <a:gd name="T6" fmla="*/ 68 w 81"/>
                      <a:gd name="T7" fmla="*/ 26 h 44"/>
                      <a:gd name="T8" fmla="*/ 42 w 81"/>
                      <a:gd name="T9" fmla="*/ 42 h 44"/>
                      <a:gd name="T10" fmla="*/ 50 w 81"/>
                      <a:gd name="T11" fmla="*/ 42 h 44"/>
                      <a:gd name="T12" fmla="*/ 50 w 81"/>
                      <a:gd name="T13" fmla="*/ 43 h 44"/>
                      <a:gd name="T14" fmla="*/ 55 w 81"/>
                      <a:gd name="T15" fmla="*/ 41 h 44"/>
                      <a:gd name="T16" fmla="*/ 74 w 81"/>
                      <a:gd name="T17" fmla="*/ 17 h 44"/>
                      <a:gd name="T18" fmla="*/ 81 w 81"/>
                      <a:gd name="T19" fmla="*/ 0 h 44"/>
                      <a:gd name="T20" fmla="*/ 0 w 81"/>
                      <a:gd name="T21" fmla="*/ 0 h 44"/>
                      <a:gd name="T22" fmla="*/ 3 w 81"/>
                      <a:gd name="T23" fmla="*/ 16 h 44"/>
                      <a:gd name="T24" fmla="*/ 19 w 81"/>
                      <a:gd name="T25" fmla="*/ 37 h 44"/>
                      <a:gd name="T26" fmla="*/ 31 w 81"/>
                      <a:gd name="T27" fmla="*/ 44 h 44"/>
                      <a:gd name="T28" fmla="*/ 31 w 81"/>
                      <a:gd name="T29" fmla="*/ 44 h 44"/>
                      <a:gd name="T30" fmla="*/ 32 w 81"/>
                      <a:gd name="T31" fmla="*/ 42 h 44"/>
                      <a:gd name="T32" fmla="*/ 33 w 81"/>
                      <a:gd name="T33" fmla="*/ 42 h 44"/>
                      <a:gd name="T34" fmla="*/ 5 w 81"/>
                      <a:gd name="T35" fmla="*/ 20 h 44"/>
                      <a:gd name="T36" fmla="*/ 2 w 81"/>
                      <a:gd name="T37" fmla="*/ 0 h 44"/>
                      <a:gd name="T38" fmla="*/ 0 w 81"/>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44">
                        <a:moveTo>
                          <a:pt x="81" y="0"/>
                        </a:moveTo>
                        <a:cubicBezTo>
                          <a:pt x="80" y="0"/>
                          <a:pt x="79" y="0"/>
                          <a:pt x="78" y="0"/>
                        </a:cubicBezTo>
                        <a:cubicBezTo>
                          <a:pt x="78" y="1"/>
                          <a:pt x="78" y="1"/>
                          <a:pt x="77" y="1"/>
                        </a:cubicBezTo>
                        <a:cubicBezTo>
                          <a:pt x="75" y="4"/>
                          <a:pt x="70" y="22"/>
                          <a:pt x="68" y="26"/>
                        </a:cubicBezTo>
                        <a:cubicBezTo>
                          <a:pt x="67" y="30"/>
                          <a:pt x="57" y="40"/>
                          <a:pt x="42" y="42"/>
                        </a:cubicBezTo>
                        <a:cubicBezTo>
                          <a:pt x="45" y="42"/>
                          <a:pt x="49" y="42"/>
                          <a:pt x="50" y="42"/>
                        </a:cubicBezTo>
                        <a:cubicBezTo>
                          <a:pt x="50" y="43"/>
                          <a:pt x="50" y="43"/>
                          <a:pt x="50" y="43"/>
                        </a:cubicBezTo>
                        <a:cubicBezTo>
                          <a:pt x="52" y="42"/>
                          <a:pt x="53" y="41"/>
                          <a:pt x="55" y="41"/>
                        </a:cubicBezTo>
                        <a:cubicBezTo>
                          <a:pt x="69" y="32"/>
                          <a:pt x="72" y="28"/>
                          <a:pt x="74" y="17"/>
                        </a:cubicBezTo>
                        <a:cubicBezTo>
                          <a:pt x="75" y="12"/>
                          <a:pt x="78" y="5"/>
                          <a:pt x="81" y="0"/>
                        </a:cubicBezTo>
                        <a:close/>
                        <a:moveTo>
                          <a:pt x="0" y="0"/>
                        </a:moveTo>
                        <a:cubicBezTo>
                          <a:pt x="2" y="4"/>
                          <a:pt x="3" y="10"/>
                          <a:pt x="3" y="16"/>
                        </a:cubicBezTo>
                        <a:cubicBezTo>
                          <a:pt x="4" y="25"/>
                          <a:pt x="11" y="29"/>
                          <a:pt x="19" y="37"/>
                        </a:cubicBezTo>
                        <a:cubicBezTo>
                          <a:pt x="22" y="40"/>
                          <a:pt x="26" y="43"/>
                          <a:pt x="31" y="44"/>
                        </a:cubicBezTo>
                        <a:cubicBezTo>
                          <a:pt x="31" y="44"/>
                          <a:pt x="31" y="44"/>
                          <a:pt x="31" y="44"/>
                        </a:cubicBezTo>
                        <a:cubicBezTo>
                          <a:pt x="31" y="43"/>
                          <a:pt x="31" y="43"/>
                          <a:pt x="32" y="42"/>
                        </a:cubicBezTo>
                        <a:cubicBezTo>
                          <a:pt x="32" y="42"/>
                          <a:pt x="33" y="42"/>
                          <a:pt x="33" y="42"/>
                        </a:cubicBezTo>
                        <a:cubicBezTo>
                          <a:pt x="19" y="40"/>
                          <a:pt x="6" y="23"/>
                          <a:pt x="5" y="20"/>
                        </a:cubicBezTo>
                        <a:cubicBezTo>
                          <a:pt x="4" y="17"/>
                          <a:pt x="3" y="7"/>
                          <a:pt x="2" y="0"/>
                        </a:cubicBezTo>
                        <a:cubicBezTo>
                          <a:pt x="1" y="0"/>
                          <a:pt x="1"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1" name="Freeform 7053">
                    <a:extLst>
                      <a:ext uri="{FF2B5EF4-FFF2-40B4-BE49-F238E27FC236}">
                        <a16:creationId xmlns:a16="http://schemas.microsoft.com/office/drawing/2014/main" id="{8329956F-87CF-4E5B-9EB1-95F1885D16A8}"/>
                      </a:ext>
                    </a:extLst>
                  </p:cNvPr>
                  <p:cNvSpPr/>
                  <p:nvPr/>
                </p:nvSpPr>
                <p:spPr bwMode="auto">
                  <a:xfrm>
                    <a:off x="4047" y="1833"/>
                    <a:ext cx="53" cy="26"/>
                  </a:xfrm>
                  <a:custGeom>
                    <a:avLst/>
                    <a:gdLst>
                      <a:gd name="T0" fmla="*/ 0 w 70"/>
                      <a:gd name="T1" fmla="*/ 0 h 35"/>
                      <a:gd name="T2" fmla="*/ 5 w 70"/>
                      <a:gd name="T3" fmla="*/ 16 h 35"/>
                      <a:gd name="T4" fmla="*/ 34 w 70"/>
                      <a:gd name="T5" fmla="*/ 35 h 35"/>
                      <a:gd name="T6" fmla="*/ 37 w 70"/>
                      <a:gd name="T7" fmla="*/ 35 h 35"/>
                      <a:gd name="T8" fmla="*/ 62 w 70"/>
                      <a:gd name="T9" fmla="*/ 24 h 35"/>
                      <a:gd name="T10" fmla="*/ 70 w 70"/>
                      <a:gd name="T11" fmla="*/ 1 h 35"/>
                      <a:gd name="T12" fmla="*/ 68 w 70"/>
                      <a:gd name="T13" fmla="*/ 2 h 35"/>
                      <a:gd name="T14" fmla="*/ 62 w 70"/>
                      <a:gd name="T15" fmla="*/ 21 h 35"/>
                      <a:gd name="T16" fmla="*/ 62 w 70"/>
                      <a:gd name="T17" fmla="*/ 21 h 35"/>
                      <a:gd name="T18" fmla="*/ 62 w 70"/>
                      <a:gd name="T19" fmla="*/ 21 h 35"/>
                      <a:gd name="T20" fmla="*/ 40 w 70"/>
                      <a:gd name="T21" fmla="*/ 29 h 35"/>
                      <a:gd name="T22" fmla="*/ 34 w 70"/>
                      <a:gd name="T23" fmla="*/ 29 h 35"/>
                      <a:gd name="T24" fmla="*/ 9 w 70"/>
                      <a:gd name="T25" fmla="*/ 19 h 35"/>
                      <a:gd name="T26" fmla="*/ 2 w 70"/>
                      <a:gd name="T27" fmla="*/ 1 h 35"/>
                      <a:gd name="T28" fmla="*/ 0 w 70"/>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35">
                        <a:moveTo>
                          <a:pt x="0" y="0"/>
                        </a:moveTo>
                        <a:cubicBezTo>
                          <a:pt x="2" y="4"/>
                          <a:pt x="4" y="10"/>
                          <a:pt x="5" y="16"/>
                        </a:cubicBezTo>
                        <a:cubicBezTo>
                          <a:pt x="6" y="26"/>
                          <a:pt x="21" y="34"/>
                          <a:pt x="34" y="35"/>
                        </a:cubicBezTo>
                        <a:cubicBezTo>
                          <a:pt x="35" y="35"/>
                          <a:pt x="36" y="35"/>
                          <a:pt x="37" y="35"/>
                        </a:cubicBezTo>
                        <a:cubicBezTo>
                          <a:pt x="49" y="35"/>
                          <a:pt x="59" y="30"/>
                          <a:pt x="62" y="24"/>
                        </a:cubicBezTo>
                        <a:cubicBezTo>
                          <a:pt x="65" y="20"/>
                          <a:pt x="67" y="7"/>
                          <a:pt x="70" y="1"/>
                        </a:cubicBezTo>
                        <a:cubicBezTo>
                          <a:pt x="69" y="1"/>
                          <a:pt x="68" y="2"/>
                          <a:pt x="68" y="2"/>
                        </a:cubicBezTo>
                        <a:cubicBezTo>
                          <a:pt x="65" y="14"/>
                          <a:pt x="62" y="20"/>
                          <a:pt x="62" y="21"/>
                        </a:cubicBezTo>
                        <a:cubicBezTo>
                          <a:pt x="62" y="21"/>
                          <a:pt x="62" y="21"/>
                          <a:pt x="62" y="21"/>
                        </a:cubicBezTo>
                        <a:cubicBezTo>
                          <a:pt x="62" y="21"/>
                          <a:pt x="62" y="21"/>
                          <a:pt x="62" y="21"/>
                        </a:cubicBezTo>
                        <a:cubicBezTo>
                          <a:pt x="62" y="21"/>
                          <a:pt x="57" y="26"/>
                          <a:pt x="40" y="29"/>
                        </a:cubicBezTo>
                        <a:cubicBezTo>
                          <a:pt x="38" y="29"/>
                          <a:pt x="36" y="29"/>
                          <a:pt x="34" y="29"/>
                        </a:cubicBezTo>
                        <a:cubicBezTo>
                          <a:pt x="21" y="29"/>
                          <a:pt x="12" y="23"/>
                          <a:pt x="9" y="19"/>
                        </a:cubicBezTo>
                        <a:cubicBezTo>
                          <a:pt x="7" y="16"/>
                          <a:pt x="3" y="5"/>
                          <a:pt x="2" y="1"/>
                        </a:cubicBezTo>
                        <a:cubicBezTo>
                          <a:pt x="2" y="1"/>
                          <a:pt x="1"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2" name="Freeform 7054">
                    <a:extLst>
                      <a:ext uri="{FF2B5EF4-FFF2-40B4-BE49-F238E27FC236}">
                        <a16:creationId xmlns:a16="http://schemas.microsoft.com/office/drawing/2014/main" id="{28493E59-7C44-4631-BBF4-30D3371B0450}"/>
                      </a:ext>
                    </a:extLst>
                  </p:cNvPr>
                  <p:cNvSpPr>
                    <a:spLocks noEditPoints="1"/>
                  </p:cNvSpPr>
                  <p:nvPr/>
                </p:nvSpPr>
                <p:spPr bwMode="auto">
                  <a:xfrm>
                    <a:off x="4043" y="1831"/>
                    <a:ext cx="64" cy="36"/>
                  </a:xfrm>
                  <a:custGeom>
                    <a:avLst/>
                    <a:gdLst>
                      <a:gd name="T0" fmla="*/ 20 w 86"/>
                      <a:gd name="T1" fmla="*/ 40 h 48"/>
                      <a:gd name="T2" fmla="*/ 4 w 86"/>
                      <a:gd name="T3" fmla="*/ 18 h 48"/>
                      <a:gd name="T4" fmla="*/ 1 w 86"/>
                      <a:gd name="T5" fmla="*/ 1 h 48"/>
                      <a:gd name="T6" fmla="*/ 0 w 86"/>
                      <a:gd name="T7" fmla="*/ 0 h 48"/>
                      <a:gd name="T8" fmla="*/ 1 w 86"/>
                      <a:gd name="T9" fmla="*/ 0 h 48"/>
                      <a:gd name="T10" fmla="*/ 9 w 86"/>
                      <a:gd name="T11" fmla="*/ 2 h 48"/>
                      <a:gd name="T12" fmla="*/ 9 w 86"/>
                      <a:gd name="T13" fmla="*/ 2 h 48"/>
                      <a:gd name="T14" fmla="*/ 9 w 86"/>
                      <a:gd name="T15" fmla="*/ 2 h 48"/>
                      <a:gd name="T16" fmla="*/ 16 w 86"/>
                      <a:gd name="T17" fmla="*/ 21 h 48"/>
                      <a:gd name="T18" fmla="*/ 40 w 86"/>
                      <a:gd name="T19" fmla="*/ 30 h 48"/>
                      <a:gd name="T20" fmla="*/ 46 w 86"/>
                      <a:gd name="T21" fmla="*/ 30 h 48"/>
                      <a:gd name="T22" fmla="*/ 63 w 86"/>
                      <a:gd name="T23" fmla="*/ 25 h 48"/>
                      <a:gd name="T24" fmla="*/ 67 w 86"/>
                      <a:gd name="T25" fmla="*/ 22 h 48"/>
                      <a:gd name="T26" fmla="*/ 73 w 86"/>
                      <a:gd name="T27" fmla="*/ 3 h 48"/>
                      <a:gd name="T28" fmla="*/ 73 w 86"/>
                      <a:gd name="T29" fmla="*/ 3 h 48"/>
                      <a:gd name="T30" fmla="*/ 73 w 86"/>
                      <a:gd name="T31" fmla="*/ 3 h 48"/>
                      <a:gd name="T32" fmla="*/ 85 w 86"/>
                      <a:gd name="T33" fmla="*/ 0 h 48"/>
                      <a:gd name="T34" fmla="*/ 86 w 86"/>
                      <a:gd name="T35" fmla="*/ 0 h 48"/>
                      <a:gd name="T36" fmla="*/ 85 w 86"/>
                      <a:gd name="T37" fmla="*/ 1 h 48"/>
                      <a:gd name="T38" fmla="*/ 77 w 86"/>
                      <a:gd name="T39" fmla="*/ 19 h 48"/>
                      <a:gd name="T40" fmla="*/ 58 w 86"/>
                      <a:gd name="T41" fmla="*/ 43 h 48"/>
                      <a:gd name="T42" fmla="*/ 41 w 86"/>
                      <a:gd name="T43" fmla="*/ 48 h 48"/>
                      <a:gd name="T44" fmla="*/ 20 w 86"/>
                      <a:gd name="T45" fmla="*/ 40 h 48"/>
                      <a:gd name="T46" fmla="*/ 5 w 86"/>
                      <a:gd name="T47" fmla="*/ 18 h 48"/>
                      <a:gd name="T48" fmla="*/ 21 w 86"/>
                      <a:gd name="T49" fmla="*/ 39 h 48"/>
                      <a:gd name="T50" fmla="*/ 41 w 86"/>
                      <a:gd name="T51" fmla="*/ 47 h 48"/>
                      <a:gd name="T52" fmla="*/ 57 w 86"/>
                      <a:gd name="T53" fmla="*/ 43 h 48"/>
                      <a:gd name="T54" fmla="*/ 76 w 86"/>
                      <a:gd name="T55" fmla="*/ 19 h 48"/>
                      <a:gd name="T56" fmla="*/ 84 w 86"/>
                      <a:gd name="T57" fmla="*/ 1 h 48"/>
                      <a:gd name="T58" fmla="*/ 74 w 86"/>
                      <a:gd name="T59" fmla="*/ 4 h 48"/>
                      <a:gd name="T60" fmla="*/ 68 w 86"/>
                      <a:gd name="T61" fmla="*/ 23 h 48"/>
                      <a:gd name="T62" fmla="*/ 68 w 86"/>
                      <a:gd name="T63" fmla="*/ 23 h 48"/>
                      <a:gd name="T64" fmla="*/ 68 w 86"/>
                      <a:gd name="T65" fmla="*/ 23 h 48"/>
                      <a:gd name="T66" fmla="*/ 46 w 86"/>
                      <a:gd name="T67" fmla="*/ 31 h 48"/>
                      <a:gd name="T68" fmla="*/ 40 w 86"/>
                      <a:gd name="T69" fmla="*/ 31 h 48"/>
                      <a:gd name="T70" fmla="*/ 15 w 86"/>
                      <a:gd name="T71" fmla="*/ 21 h 48"/>
                      <a:gd name="T72" fmla="*/ 8 w 86"/>
                      <a:gd name="T73" fmla="*/ 2 h 48"/>
                      <a:gd name="T74" fmla="*/ 2 w 86"/>
                      <a:gd name="T75" fmla="*/ 1 h 48"/>
                      <a:gd name="T76" fmla="*/ 5 w 86"/>
                      <a:gd name="T77"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48">
                        <a:moveTo>
                          <a:pt x="20" y="40"/>
                        </a:moveTo>
                        <a:cubicBezTo>
                          <a:pt x="13" y="32"/>
                          <a:pt x="5" y="28"/>
                          <a:pt x="4" y="18"/>
                        </a:cubicBezTo>
                        <a:cubicBezTo>
                          <a:pt x="4" y="11"/>
                          <a:pt x="3" y="5"/>
                          <a:pt x="1" y="1"/>
                        </a:cubicBezTo>
                        <a:cubicBezTo>
                          <a:pt x="0" y="0"/>
                          <a:pt x="0" y="0"/>
                          <a:pt x="0" y="0"/>
                        </a:cubicBezTo>
                        <a:cubicBezTo>
                          <a:pt x="1" y="0"/>
                          <a:pt x="1" y="0"/>
                          <a:pt x="1" y="0"/>
                        </a:cubicBezTo>
                        <a:cubicBezTo>
                          <a:pt x="4" y="0"/>
                          <a:pt x="7" y="1"/>
                          <a:pt x="9" y="2"/>
                        </a:cubicBezTo>
                        <a:cubicBezTo>
                          <a:pt x="9" y="2"/>
                          <a:pt x="9" y="2"/>
                          <a:pt x="9" y="2"/>
                        </a:cubicBezTo>
                        <a:cubicBezTo>
                          <a:pt x="9" y="2"/>
                          <a:pt x="9" y="2"/>
                          <a:pt x="9" y="2"/>
                        </a:cubicBezTo>
                        <a:cubicBezTo>
                          <a:pt x="10" y="6"/>
                          <a:pt x="14" y="17"/>
                          <a:pt x="16" y="21"/>
                        </a:cubicBezTo>
                        <a:cubicBezTo>
                          <a:pt x="19" y="24"/>
                          <a:pt x="27" y="30"/>
                          <a:pt x="40" y="30"/>
                        </a:cubicBezTo>
                        <a:cubicBezTo>
                          <a:pt x="42" y="30"/>
                          <a:pt x="44" y="30"/>
                          <a:pt x="46" y="30"/>
                        </a:cubicBezTo>
                        <a:cubicBezTo>
                          <a:pt x="54" y="28"/>
                          <a:pt x="60" y="26"/>
                          <a:pt x="63" y="25"/>
                        </a:cubicBezTo>
                        <a:cubicBezTo>
                          <a:pt x="66" y="23"/>
                          <a:pt x="67" y="22"/>
                          <a:pt x="67" y="22"/>
                        </a:cubicBezTo>
                        <a:cubicBezTo>
                          <a:pt x="68" y="21"/>
                          <a:pt x="70" y="15"/>
                          <a:pt x="73" y="3"/>
                        </a:cubicBezTo>
                        <a:cubicBezTo>
                          <a:pt x="73" y="3"/>
                          <a:pt x="73" y="3"/>
                          <a:pt x="73" y="3"/>
                        </a:cubicBezTo>
                        <a:cubicBezTo>
                          <a:pt x="73" y="3"/>
                          <a:pt x="73" y="3"/>
                          <a:pt x="73" y="3"/>
                        </a:cubicBezTo>
                        <a:cubicBezTo>
                          <a:pt x="76" y="1"/>
                          <a:pt x="79" y="0"/>
                          <a:pt x="85" y="0"/>
                        </a:cubicBezTo>
                        <a:cubicBezTo>
                          <a:pt x="86" y="0"/>
                          <a:pt x="86" y="0"/>
                          <a:pt x="86" y="0"/>
                        </a:cubicBezTo>
                        <a:cubicBezTo>
                          <a:pt x="85" y="1"/>
                          <a:pt x="85" y="1"/>
                          <a:pt x="85" y="1"/>
                        </a:cubicBezTo>
                        <a:cubicBezTo>
                          <a:pt x="82" y="6"/>
                          <a:pt x="78" y="14"/>
                          <a:pt x="77" y="19"/>
                        </a:cubicBezTo>
                        <a:cubicBezTo>
                          <a:pt x="75" y="31"/>
                          <a:pt x="72" y="35"/>
                          <a:pt x="58" y="43"/>
                        </a:cubicBezTo>
                        <a:cubicBezTo>
                          <a:pt x="52" y="47"/>
                          <a:pt x="46" y="48"/>
                          <a:pt x="41" y="48"/>
                        </a:cubicBezTo>
                        <a:cubicBezTo>
                          <a:pt x="33" y="48"/>
                          <a:pt x="25" y="45"/>
                          <a:pt x="20" y="40"/>
                        </a:cubicBezTo>
                        <a:close/>
                        <a:moveTo>
                          <a:pt x="5" y="18"/>
                        </a:moveTo>
                        <a:cubicBezTo>
                          <a:pt x="6" y="27"/>
                          <a:pt x="13" y="31"/>
                          <a:pt x="21" y="39"/>
                        </a:cubicBezTo>
                        <a:cubicBezTo>
                          <a:pt x="26" y="44"/>
                          <a:pt x="33" y="47"/>
                          <a:pt x="41" y="47"/>
                        </a:cubicBezTo>
                        <a:cubicBezTo>
                          <a:pt x="46" y="47"/>
                          <a:pt x="51" y="46"/>
                          <a:pt x="57" y="43"/>
                        </a:cubicBezTo>
                        <a:cubicBezTo>
                          <a:pt x="71" y="34"/>
                          <a:pt x="74" y="30"/>
                          <a:pt x="76" y="19"/>
                        </a:cubicBezTo>
                        <a:cubicBezTo>
                          <a:pt x="77" y="14"/>
                          <a:pt x="80" y="6"/>
                          <a:pt x="84" y="1"/>
                        </a:cubicBezTo>
                        <a:cubicBezTo>
                          <a:pt x="79" y="2"/>
                          <a:pt x="76" y="2"/>
                          <a:pt x="74" y="4"/>
                        </a:cubicBezTo>
                        <a:cubicBezTo>
                          <a:pt x="71" y="16"/>
                          <a:pt x="68" y="22"/>
                          <a:pt x="68" y="23"/>
                        </a:cubicBezTo>
                        <a:cubicBezTo>
                          <a:pt x="68" y="23"/>
                          <a:pt x="68" y="23"/>
                          <a:pt x="68" y="23"/>
                        </a:cubicBezTo>
                        <a:cubicBezTo>
                          <a:pt x="68" y="23"/>
                          <a:pt x="68" y="23"/>
                          <a:pt x="68" y="23"/>
                        </a:cubicBezTo>
                        <a:cubicBezTo>
                          <a:pt x="68" y="23"/>
                          <a:pt x="63" y="28"/>
                          <a:pt x="46" y="31"/>
                        </a:cubicBezTo>
                        <a:cubicBezTo>
                          <a:pt x="44" y="31"/>
                          <a:pt x="42" y="31"/>
                          <a:pt x="40" y="31"/>
                        </a:cubicBezTo>
                        <a:cubicBezTo>
                          <a:pt x="27" y="31"/>
                          <a:pt x="18" y="25"/>
                          <a:pt x="15" y="21"/>
                        </a:cubicBezTo>
                        <a:cubicBezTo>
                          <a:pt x="13" y="18"/>
                          <a:pt x="9" y="7"/>
                          <a:pt x="8" y="2"/>
                        </a:cubicBezTo>
                        <a:cubicBezTo>
                          <a:pt x="6" y="2"/>
                          <a:pt x="4" y="1"/>
                          <a:pt x="2" y="1"/>
                        </a:cubicBezTo>
                        <a:cubicBezTo>
                          <a:pt x="4" y="6"/>
                          <a:pt x="5" y="12"/>
                          <a:pt x="5" y="1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3" name="Freeform 7055">
                    <a:extLst>
                      <a:ext uri="{FF2B5EF4-FFF2-40B4-BE49-F238E27FC236}">
                        <a16:creationId xmlns:a16="http://schemas.microsoft.com/office/drawing/2014/main" id="{8A3F85EE-7CEF-4281-A845-A5636D7F6CDD}"/>
                      </a:ext>
                    </a:extLst>
                  </p:cNvPr>
                  <p:cNvSpPr/>
                  <p:nvPr/>
                </p:nvSpPr>
                <p:spPr bwMode="auto">
                  <a:xfrm>
                    <a:off x="4033" y="1746"/>
                    <a:ext cx="84" cy="98"/>
                  </a:xfrm>
                  <a:custGeom>
                    <a:avLst/>
                    <a:gdLst>
                      <a:gd name="T0" fmla="*/ 106 w 112"/>
                      <a:gd name="T1" fmla="*/ 33 h 131"/>
                      <a:gd name="T2" fmla="*/ 85 w 112"/>
                      <a:gd name="T3" fmla="*/ 8 h 131"/>
                      <a:gd name="T4" fmla="*/ 27 w 112"/>
                      <a:gd name="T5" fmla="*/ 8 h 131"/>
                      <a:gd name="T6" fmla="*/ 21 w 112"/>
                      <a:gd name="T7" fmla="*/ 12 h 131"/>
                      <a:gd name="T8" fmla="*/ 1 w 112"/>
                      <a:gd name="T9" fmla="*/ 53 h 131"/>
                      <a:gd name="T10" fmla="*/ 5 w 112"/>
                      <a:gd name="T11" fmla="*/ 87 h 131"/>
                      <a:gd name="T12" fmla="*/ 12 w 112"/>
                      <a:gd name="T13" fmla="*/ 108 h 131"/>
                      <a:gd name="T14" fmla="*/ 15 w 112"/>
                      <a:gd name="T15" fmla="*/ 115 h 131"/>
                      <a:gd name="T16" fmla="*/ 29 w 112"/>
                      <a:gd name="T17" fmla="*/ 120 h 131"/>
                      <a:gd name="T18" fmla="*/ 42 w 112"/>
                      <a:gd name="T19" fmla="*/ 131 h 131"/>
                      <a:gd name="T20" fmla="*/ 55 w 112"/>
                      <a:gd name="T21" fmla="*/ 131 h 131"/>
                      <a:gd name="T22" fmla="*/ 78 w 112"/>
                      <a:gd name="T23" fmla="*/ 126 h 131"/>
                      <a:gd name="T24" fmla="*/ 98 w 112"/>
                      <a:gd name="T25" fmla="*/ 115 h 131"/>
                      <a:gd name="T26" fmla="*/ 106 w 112"/>
                      <a:gd name="T27" fmla="*/ 94 h 131"/>
                      <a:gd name="T28" fmla="*/ 110 w 112"/>
                      <a:gd name="T29" fmla="*/ 63 h 131"/>
                      <a:gd name="T30" fmla="*/ 106 w 112"/>
                      <a:gd name="T31" fmla="*/ 3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1">
                        <a:moveTo>
                          <a:pt x="106" y="33"/>
                        </a:moveTo>
                        <a:cubicBezTo>
                          <a:pt x="101" y="24"/>
                          <a:pt x="95" y="13"/>
                          <a:pt x="85" y="8"/>
                        </a:cubicBezTo>
                        <a:cubicBezTo>
                          <a:pt x="68" y="1"/>
                          <a:pt x="44" y="0"/>
                          <a:pt x="27" y="8"/>
                        </a:cubicBezTo>
                        <a:cubicBezTo>
                          <a:pt x="25" y="10"/>
                          <a:pt x="23" y="11"/>
                          <a:pt x="21" y="12"/>
                        </a:cubicBezTo>
                        <a:cubicBezTo>
                          <a:pt x="9" y="21"/>
                          <a:pt x="1" y="39"/>
                          <a:pt x="1" y="53"/>
                        </a:cubicBezTo>
                        <a:cubicBezTo>
                          <a:pt x="0" y="79"/>
                          <a:pt x="5" y="79"/>
                          <a:pt x="5" y="87"/>
                        </a:cubicBezTo>
                        <a:cubicBezTo>
                          <a:pt x="5" y="96"/>
                          <a:pt x="5" y="99"/>
                          <a:pt x="12" y="108"/>
                        </a:cubicBezTo>
                        <a:cubicBezTo>
                          <a:pt x="14" y="111"/>
                          <a:pt x="14" y="113"/>
                          <a:pt x="15" y="115"/>
                        </a:cubicBezTo>
                        <a:cubicBezTo>
                          <a:pt x="20" y="116"/>
                          <a:pt x="27" y="117"/>
                          <a:pt x="29" y="120"/>
                        </a:cubicBezTo>
                        <a:cubicBezTo>
                          <a:pt x="33" y="127"/>
                          <a:pt x="31" y="131"/>
                          <a:pt x="42" y="131"/>
                        </a:cubicBezTo>
                        <a:cubicBezTo>
                          <a:pt x="46" y="131"/>
                          <a:pt x="52" y="131"/>
                          <a:pt x="55" y="131"/>
                        </a:cubicBezTo>
                        <a:cubicBezTo>
                          <a:pt x="67" y="131"/>
                          <a:pt x="76" y="130"/>
                          <a:pt x="78" y="126"/>
                        </a:cubicBezTo>
                        <a:cubicBezTo>
                          <a:pt x="80" y="121"/>
                          <a:pt x="85" y="116"/>
                          <a:pt x="98" y="115"/>
                        </a:cubicBezTo>
                        <a:cubicBezTo>
                          <a:pt x="102" y="109"/>
                          <a:pt x="106" y="102"/>
                          <a:pt x="106" y="94"/>
                        </a:cubicBezTo>
                        <a:cubicBezTo>
                          <a:pt x="104" y="81"/>
                          <a:pt x="106" y="73"/>
                          <a:pt x="110" y="63"/>
                        </a:cubicBezTo>
                        <a:cubicBezTo>
                          <a:pt x="112" y="54"/>
                          <a:pt x="109" y="41"/>
                          <a:pt x="106" y="3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4" name="Freeform 7056">
                    <a:extLst>
                      <a:ext uri="{FF2B5EF4-FFF2-40B4-BE49-F238E27FC236}">
                        <a16:creationId xmlns:a16="http://schemas.microsoft.com/office/drawing/2014/main" id="{3E0DAB8F-6A21-415F-8AE1-4DB84EF38E00}"/>
                      </a:ext>
                    </a:extLst>
                  </p:cNvPr>
                  <p:cNvSpPr/>
                  <p:nvPr/>
                </p:nvSpPr>
                <p:spPr bwMode="auto">
                  <a:xfrm>
                    <a:off x="4033" y="1747"/>
                    <a:ext cx="83" cy="98"/>
                  </a:xfrm>
                  <a:custGeom>
                    <a:avLst/>
                    <a:gdLst>
                      <a:gd name="T0" fmla="*/ 28 w 111"/>
                      <a:gd name="T1" fmla="*/ 119 h 130"/>
                      <a:gd name="T2" fmla="*/ 15 w 111"/>
                      <a:gd name="T3" fmla="*/ 114 h 130"/>
                      <a:gd name="T4" fmla="*/ 14 w 111"/>
                      <a:gd name="T5" fmla="*/ 113 h 130"/>
                      <a:gd name="T6" fmla="*/ 14 w 111"/>
                      <a:gd name="T7" fmla="*/ 113 h 130"/>
                      <a:gd name="T8" fmla="*/ 11 w 111"/>
                      <a:gd name="T9" fmla="*/ 107 h 130"/>
                      <a:gd name="T10" fmla="*/ 5 w 111"/>
                      <a:gd name="T11" fmla="*/ 88 h 130"/>
                      <a:gd name="T12" fmla="*/ 5 w 111"/>
                      <a:gd name="T13" fmla="*/ 85 h 130"/>
                      <a:gd name="T14" fmla="*/ 0 w 111"/>
                      <a:gd name="T15" fmla="*/ 54 h 130"/>
                      <a:gd name="T16" fmla="*/ 0 w 111"/>
                      <a:gd name="T17" fmla="*/ 51 h 130"/>
                      <a:gd name="T18" fmla="*/ 20 w 111"/>
                      <a:gd name="T19" fmla="*/ 10 h 130"/>
                      <a:gd name="T20" fmla="*/ 26 w 111"/>
                      <a:gd name="T21" fmla="*/ 6 h 130"/>
                      <a:gd name="T22" fmla="*/ 55 w 111"/>
                      <a:gd name="T23" fmla="*/ 0 h 130"/>
                      <a:gd name="T24" fmla="*/ 85 w 111"/>
                      <a:gd name="T25" fmla="*/ 6 h 130"/>
                      <a:gd name="T26" fmla="*/ 106 w 111"/>
                      <a:gd name="T27" fmla="*/ 31 h 130"/>
                      <a:gd name="T28" fmla="*/ 106 w 111"/>
                      <a:gd name="T29" fmla="*/ 31 h 130"/>
                      <a:gd name="T30" fmla="*/ 105 w 111"/>
                      <a:gd name="T31" fmla="*/ 31 h 130"/>
                      <a:gd name="T32" fmla="*/ 85 w 111"/>
                      <a:gd name="T33" fmla="*/ 7 h 130"/>
                      <a:gd name="T34" fmla="*/ 55 w 111"/>
                      <a:gd name="T35" fmla="*/ 1 h 130"/>
                      <a:gd name="T36" fmla="*/ 27 w 111"/>
                      <a:gd name="T37" fmla="*/ 7 h 130"/>
                      <a:gd name="T38" fmla="*/ 21 w 111"/>
                      <a:gd name="T39" fmla="*/ 11 h 130"/>
                      <a:gd name="T40" fmla="*/ 1 w 111"/>
                      <a:gd name="T41" fmla="*/ 51 h 130"/>
                      <a:gd name="T42" fmla="*/ 1 w 111"/>
                      <a:gd name="T43" fmla="*/ 54 h 130"/>
                      <a:gd name="T44" fmla="*/ 6 w 111"/>
                      <a:gd name="T45" fmla="*/ 85 h 130"/>
                      <a:gd name="T46" fmla="*/ 6 w 111"/>
                      <a:gd name="T47" fmla="*/ 88 h 130"/>
                      <a:gd name="T48" fmla="*/ 12 w 111"/>
                      <a:gd name="T49" fmla="*/ 106 h 130"/>
                      <a:gd name="T50" fmla="*/ 15 w 111"/>
                      <a:gd name="T51" fmla="*/ 113 h 130"/>
                      <a:gd name="T52" fmla="*/ 29 w 111"/>
                      <a:gd name="T53" fmla="*/ 118 h 130"/>
                      <a:gd name="T54" fmla="*/ 42 w 111"/>
                      <a:gd name="T55" fmla="*/ 129 h 130"/>
                      <a:gd name="T56" fmla="*/ 55 w 111"/>
                      <a:gd name="T57" fmla="*/ 128 h 130"/>
                      <a:gd name="T58" fmla="*/ 56 w 111"/>
                      <a:gd name="T59" fmla="*/ 128 h 130"/>
                      <a:gd name="T60" fmla="*/ 60 w 111"/>
                      <a:gd name="T61" fmla="*/ 128 h 130"/>
                      <a:gd name="T62" fmla="*/ 77 w 111"/>
                      <a:gd name="T63" fmla="*/ 124 h 130"/>
                      <a:gd name="T64" fmla="*/ 97 w 111"/>
                      <a:gd name="T65" fmla="*/ 113 h 130"/>
                      <a:gd name="T66" fmla="*/ 105 w 111"/>
                      <a:gd name="T67" fmla="*/ 94 h 130"/>
                      <a:gd name="T68" fmla="*/ 105 w 111"/>
                      <a:gd name="T69" fmla="*/ 92 h 130"/>
                      <a:gd name="T70" fmla="*/ 105 w 111"/>
                      <a:gd name="T71" fmla="*/ 88 h 130"/>
                      <a:gd name="T72" fmla="*/ 109 w 111"/>
                      <a:gd name="T73" fmla="*/ 61 h 130"/>
                      <a:gd name="T74" fmla="*/ 110 w 111"/>
                      <a:gd name="T75" fmla="*/ 53 h 130"/>
                      <a:gd name="T76" fmla="*/ 105 w 111"/>
                      <a:gd name="T77" fmla="*/ 31 h 130"/>
                      <a:gd name="T78" fmla="*/ 106 w 111"/>
                      <a:gd name="T79" fmla="*/ 31 h 130"/>
                      <a:gd name="T80" fmla="*/ 106 w 111"/>
                      <a:gd name="T81" fmla="*/ 31 h 130"/>
                      <a:gd name="T82" fmla="*/ 111 w 111"/>
                      <a:gd name="T83" fmla="*/ 53 h 130"/>
                      <a:gd name="T84" fmla="*/ 110 w 111"/>
                      <a:gd name="T85" fmla="*/ 61 h 130"/>
                      <a:gd name="T86" fmla="*/ 106 w 111"/>
                      <a:gd name="T87" fmla="*/ 88 h 130"/>
                      <a:gd name="T88" fmla="*/ 106 w 111"/>
                      <a:gd name="T89" fmla="*/ 92 h 130"/>
                      <a:gd name="T90" fmla="*/ 106 w 111"/>
                      <a:gd name="T91" fmla="*/ 94 h 130"/>
                      <a:gd name="T92" fmla="*/ 98 w 111"/>
                      <a:gd name="T93" fmla="*/ 113 h 130"/>
                      <a:gd name="T94" fmla="*/ 98 w 111"/>
                      <a:gd name="T95" fmla="*/ 114 h 130"/>
                      <a:gd name="T96" fmla="*/ 98 w 111"/>
                      <a:gd name="T97" fmla="*/ 114 h 130"/>
                      <a:gd name="T98" fmla="*/ 78 w 111"/>
                      <a:gd name="T99" fmla="*/ 124 h 130"/>
                      <a:gd name="T100" fmla="*/ 60 w 111"/>
                      <a:gd name="T101" fmla="*/ 129 h 130"/>
                      <a:gd name="T102" fmla="*/ 55 w 111"/>
                      <a:gd name="T103" fmla="*/ 129 h 130"/>
                      <a:gd name="T104" fmla="*/ 55 w 111"/>
                      <a:gd name="T105" fmla="*/ 129 h 130"/>
                      <a:gd name="T106" fmla="*/ 42 w 111"/>
                      <a:gd name="T107" fmla="*/ 130 h 130"/>
                      <a:gd name="T108" fmla="*/ 41 w 111"/>
                      <a:gd name="T109" fmla="*/ 130 h 130"/>
                      <a:gd name="T110" fmla="*/ 28 w 111"/>
                      <a:gd name="T111" fmla="*/ 1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 h="130">
                        <a:moveTo>
                          <a:pt x="28" y="119"/>
                        </a:moveTo>
                        <a:cubicBezTo>
                          <a:pt x="27" y="116"/>
                          <a:pt x="20" y="114"/>
                          <a:pt x="15" y="114"/>
                        </a:cubicBezTo>
                        <a:cubicBezTo>
                          <a:pt x="14" y="113"/>
                          <a:pt x="14" y="113"/>
                          <a:pt x="14" y="113"/>
                        </a:cubicBezTo>
                        <a:cubicBezTo>
                          <a:pt x="14" y="113"/>
                          <a:pt x="14" y="113"/>
                          <a:pt x="14" y="113"/>
                        </a:cubicBezTo>
                        <a:cubicBezTo>
                          <a:pt x="13" y="111"/>
                          <a:pt x="13" y="109"/>
                          <a:pt x="11" y="107"/>
                        </a:cubicBezTo>
                        <a:cubicBezTo>
                          <a:pt x="5" y="98"/>
                          <a:pt x="5" y="95"/>
                          <a:pt x="5" y="88"/>
                        </a:cubicBezTo>
                        <a:cubicBezTo>
                          <a:pt x="5" y="87"/>
                          <a:pt x="5" y="86"/>
                          <a:pt x="5" y="85"/>
                        </a:cubicBezTo>
                        <a:cubicBezTo>
                          <a:pt x="5" y="77"/>
                          <a:pt x="0" y="77"/>
                          <a:pt x="0" y="54"/>
                        </a:cubicBezTo>
                        <a:cubicBezTo>
                          <a:pt x="0" y="53"/>
                          <a:pt x="0" y="52"/>
                          <a:pt x="0" y="51"/>
                        </a:cubicBezTo>
                        <a:cubicBezTo>
                          <a:pt x="0" y="37"/>
                          <a:pt x="8" y="18"/>
                          <a:pt x="20" y="10"/>
                        </a:cubicBezTo>
                        <a:cubicBezTo>
                          <a:pt x="22" y="8"/>
                          <a:pt x="24" y="7"/>
                          <a:pt x="26" y="6"/>
                        </a:cubicBezTo>
                        <a:cubicBezTo>
                          <a:pt x="35" y="2"/>
                          <a:pt x="45" y="0"/>
                          <a:pt x="55" y="0"/>
                        </a:cubicBezTo>
                        <a:cubicBezTo>
                          <a:pt x="65" y="0"/>
                          <a:pt x="76" y="2"/>
                          <a:pt x="85" y="6"/>
                        </a:cubicBezTo>
                        <a:cubicBezTo>
                          <a:pt x="95" y="10"/>
                          <a:pt x="102" y="21"/>
                          <a:pt x="106" y="31"/>
                        </a:cubicBezTo>
                        <a:cubicBezTo>
                          <a:pt x="106" y="31"/>
                          <a:pt x="106" y="31"/>
                          <a:pt x="106" y="31"/>
                        </a:cubicBezTo>
                        <a:cubicBezTo>
                          <a:pt x="105" y="31"/>
                          <a:pt x="105" y="31"/>
                          <a:pt x="105" y="31"/>
                        </a:cubicBezTo>
                        <a:cubicBezTo>
                          <a:pt x="101" y="22"/>
                          <a:pt x="95" y="11"/>
                          <a:pt x="85" y="7"/>
                        </a:cubicBezTo>
                        <a:cubicBezTo>
                          <a:pt x="76" y="3"/>
                          <a:pt x="65" y="1"/>
                          <a:pt x="55" y="1"/>
                        </a:cubicBezTo>
                        <a:cubicBezTo>
                          <a:pt x="45" y="1"/>
                          <a:pt x="35" y="3"/>
                          <a:pt x="27" y="7"/>
                        </a:cubicBezTo>
                        <a:cubicBezTo>
                          <a:pt x="25" y="8"/>
                          <a:pt x="23" y="9"/>
                          <a:pt x="21" y="11"/>
                        </a:cubicBezTo>
                        <a:cubicBezTo>
                          <a:pt x="9" y="19"/>
                          <a:pt x="1" y="38"/>
                          <a:pt x="1" y="51"/>
                        </a:cubicBezTo>
                        <a:cubicBezTo>
                          <a:pt x="1" y="52"/>
                          <a:pt x="1" y="53"/>
                          <a:pt x="1" y="54"/>
                        </a:cubicBezTo>
                        <a:cubicBezTo>
                          <a:pt x="1" y="77"/>
                          <a:pt x="6" y="77"/>
                          <a:pt x="6" y="85"/>
                        </a:cubicBezTo>
                        <a:cubicBezTo>
                          <a:pt x="6" y="86"/>
                          <a:pt x="6" y="87"/>
                          <a:pt x="6" y="88"/>
                        </a:cubicBezTo>
                        <a:cubicBezTo>
                          <a:pt x="6" y="95"/>
                          <a:pt x="6" y="98"/>
                          <a:pt x="12" y="106"/>
                        </a:cubicBezTo>
                        <a:cubicBezTo>
                          <a:pt x="14" y="109"/>
                          <a:pt x="14" y="111"/>
                          <a:pt x="15" y="113"/>
                        </a:cubicBezTo>
                        <a:cubicBezTo>
                          <a:pt x="20" y="113"/>
                          <a:pt x="27" y="114"/>
                          <a:pt x="29" y="118"/>
                        </a:cubicBezTo>
                        <a:cubicBezTo>
                          <a:pt x="34" y="125"/>
                          <a:pt x="31" y="129"/>
                          <a:pt x="42" y="129"/>
                        </a:cubicBezTo>
                        <a:cubicBezTo>
                          <a:pt x="46" y="129"/>
                          <a:pt x="51" y="128"/>
                          <a:pt x="55" y="128"/>
                        </a:cubicBezTo>
                        <a:cubicBezTo>
                          <a:pt x="56" y="128"/>
                          <a:pt x="56" y="128"/>
                          <a:pt x="56" y="128"/>
                        </a:cubicBezTo>
                        <a:cubicBezTo>
                          <a:pt x="57" y="128"/>
                          <a:pt x="59" y="128"/>
                          <a:pt x="60" y="128"/>
                        </a:cubicBezTo>
                        <a:cubicBezTo>
                          <a:pt x="69" y="128"/>
                          <a:pt x="76" y="127"/>
                          <a:pt x="77" y="124"/>
                        </a:cubicBezTo>
                        <a:cubicBezTo>
                          <a:pt x="80" y="119"/>
                          <a:pt x="85" y="114"/>
                          <a:pt x="97" y="113"/>
                        </a:cubicBezTo>
                        <a:cubicBezTo>
                          <a:pt x="101" y="107"/>
                          <a:pt x="105" y="100"/>
                          <a:pt x="105" y="94"/>
                        </a:cubicBezTo>
                        <a:cubicBezTo>
                          <a:pt x="105" y="93"/>
                          <a:pt x="105" y="93"/>
                          <a:pt x="105" y="92"/>
                        </a:cubicBezTo>
                        <a:cubicBezTo>
                          <a:pt x="105" y="91"/>
                          <a:pt x="105" y="89"/>
                          <a:pt x="105" y="88"/>
                        </a:cubicBezTo>
                        <a:cubicBezTo>
                          <a:pt x="105" y="76"/>
                          <a:pt x="106" y="69"/>
                          <a:pt x="109" y="61"/>
                        </a:cubicBezTo>
                        <a:cubicBezTo>
                          <a:pt x="110" y="58"/>
                          <a:pt x="110" y="56"/>
                          <a:pt x="110" y="53"/>
                        </a:cubicBezTo>
                        <a:cubicBezTo>
                          <a:pt x="110" y="45"/>
                          <a:pt x="108" y="37"/>
                          <a:pt x="105" y="31"/>
                        </a:cubicBezTo>
                        <a:cubicBezTo>
                          <a:pt x="106" y="31"/>
                          <a:pt x="106" y="31"/>
                          <a:pt x="106" y="31"/>
                        </a:cubicBezTo>
                        <a:cubicBezTo>
                          <a:pt x="106" y="31"/>
                          <a:pt x="106" y="31"/>
                          <a:pt x="106" y="31"/>
                        </a:cubicBezTo>
                        <a:cubicBezTo>
                          <a:pt x="109" y="36"/>
                          <a:pt x="111" y="45"/>
                          <a:pt x="111" y="53"/>
                        </a:cubicBezTo>
                        <a:cubicBezTo>
                          <a:pt x="111" y="56"/>
                          <a:pt x="111" y="59"/>
                          <a:pt x="110" y="61"/>
                        </a:cubicBezTo>
                        <a:cubicBezTo>
                          <a:pt x="107" y="70"/>
                          <a:pt x="106" y="77"/>
                          <a:pt x="106" y="88"/>
                        </a:cubicBezTo>
                        <a:cubicBezTo>
                          <a:pt x="106" y="89"/>
                          <a:pt x="106" y="91"/>
                          <a:pt x="106" y="92"/>
                        </a:cubicBezTo>
                        <a:cubicBezTo>
                          <a:pt x="106" y="93"/>
                          <a:pt x="106" y="93"/>
                          <a:pt x="106" y="94"/>
                        </a:cubicBezTo>
                        <a:cubicBezTo>
                          <a:pt x="106" y="101"/>
                          <a:pt x="102" y="107"/>
                          <a:pt x="98" y="113"/>
                        </a:cubicBezTo>
                        <a:cubicBezTo>
                          <a:pt x="98" y="114"/>
                          <a:pt x="98" y="114"/>
                          <a:pt x="98" y="114"/>
                        </a:cubicBezTo>
                        <a:cubicBezTo>
                          <a:pt x="98" y="114"/>
                          <a:pt x="98" y="114"/>
                          <a:pt x="98" y="114"/>
                        </a:cubicBezTo>
                        <a:cubicBezTo>
                          <a:pt x="85" y="115"/>
                          <a:pt x="81" y="119"/>
                          <a:pt x="78" y="124"/>
                        </a:cubicBezTo>
                        <a:cubicBezTo>
                          <a:pt x="76" y="128"/>
                          <a:pt x="69" y="129"/>
                          <a:pt x="60" y="129"/>
                        </a:cubicBezTo>
                        <a:cubicBezTo>
                          <a:pt x="59" y="129"/>
                          <a:pt x="57" y="129"/>
                          <a:pt x="55" y="129"/>
                        </a:cubicBezTo>
                        <a:cubicBezTo>
                          <a:pt x="55" y="129"/>
                          <a:pt x="55" y="129"/>
                          <a:pt x="55" y="129"/>
                        </a:cubicBezTo>
                        <a:cubicBezTo>
                          <a:pt x="51" y="129"/>
                          <a:pt x="46" y="130"/>
                          <a:pt x="42" y="130"/>
                        </a:cubicBezTo>
                        <a:cubicBezTo>
                          <a:pt x="41" y="130"/>
                          <a:pt x="41" y="130"/>
                          <a:pt x="41" y="130"/>
                        </a:cubicBezTo>
                        <a:cubicBezTo>
                          <a:pt x="31" y="130"/>
                          <a:pt x="32" y="125"/>
                          <a:pt x="28" y="1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5" name="Freeform 7057">
                    <a:extLst>
                      <a:ext uri="{FF2B5EF4-FFF2-40B4-BE49-F238E27FC236}">
                        <a16:creationId xmlns:a16="http://schemas.microsoft.com/office/drawing/2014/main" id="{C39A9957-ACD0-4C40-B3D4-0AC65E63DAFF}"/>
                      </a:ext>
                    </a:extLst>
                  </p:cNvPr>
                  <p:cNvSpPr/>
                  <p:nvPr/>
                </p:nvSpPr>
                <p:spPr bwMode="auto">
                  <a:xfrm>
                    <a:off x="4077" y="1785"/>
                    <a:ext cx="6" cy="21"/>
                  </a:xfrm>
                  <a:custGeom>
                    <a:avLst/>
                    <a:gdLst>
                      <a:gd name="T0" fmla="*/ 5 w 8"/>
                      <a:gd name="T1" fmla="*/ 0 h 28"/>
                      <a:gd name="T2" fmla="*/ 2 w 8"/>
                      <a:gd name="T3" fmla="*/ 2 h 28"/>
                      <a:gd name="T4" fmla="*/ 2 w 8"/>
                      <a:gd name="T5" fmla="*/ 25 h 28"/>
                      <a:gd name="T6" fmla="*/ 3 w 8"/>
                      <a:gd name="T7" fmla="*/ 28 h 28"/>
                      <a:gd name="T8" fmla="*/ 3 w 8"/>
                      <a:gd name="T9" fmla="*/ 21 h 28"/>
                      <a:gd name="T10" fmla="*/ 7 w 8"/>
                      <a:gd name="T11" fmla="*/ 6 h 28"/>
                      <a:gd name="T12" fmla="*/ 5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5" y="0"/>
                        </a:moveTo>
                        <a:cubicBezTo>
                          <a:pt x="4" y="0"/>
                          <a:pt x="3" y="0"/>
                          <a:pt x="2" y="2"/>
                        </a:cubicBezTo>
                        <a:cubicBezTo>
                          <a:pt x="0" y="7"/>
                          <a:pt x="2" y="25"/>
                          <a:pt x="2" y="25"/>
                        </a:cubicBezTo>
                        <a:cubicBezTo>
                          <a:pt x="2" y="27"/>
                          <a:pt x="2" y="28"/>
                          <a:pt x="3" y="28"/>
                        </a:cubicBezTo>
                        <a:cubicBezTo>
                          <a:pt x="3" y="28"/>
                          <a:pt x="3" y="26"/>
                          <a:pt x="3" y="21"/>
                        </a:cubicBezTo>
                        <a:cubicBezTo>
                          <a:pt x="3" y="14"/>
                          <a:pt x="7" y="10"/>
                          <a:pt x="7" y="6"/>
                        </a:cubicBezTo>
                        <a:cubicBezTo>
                          <a:pt x="8" y="3"/>
                          <a:pt x="7" y="0"/>
                          <a:pt x="5"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6" name="Freeform 7058">
                    <a:extLst>
                      <a:ext uri="{FF2B5EF4-FFF2-40B4-BE49-F238E27FC236}">
                        <a16:creationId xmlns:a16="http://schemas.microsoft.com/office/drawing/2014/main" id="{34F3C60B-B903-455D-862B-C7F2AA22EF4B}"/>
                      </a:ext>
                    </a:extLst>
                  </p:cNvPr>
                  <p:cNvSpPr/>
                  <p:nvPr/>
                </p:nvSpPr>
                <p:spPr bwMode="auto">
                  <a:xfrm>
                    <a:off x="4065" y="1785"/>
                    <a:ext cx="6" cy="21"/>
                  </a:xfrm>
                  <a:custGeom>
                    <a:avLst/>
                    <a:gdLst>
                      <a:gd name="T0" fmla="*/ 3 w 8"/>
                      <a:gd name="T1" fmla="*/ 0 h 28"/>
                      <a:gd name="T2" fmla="*/ 0 w 8"/>
                      <a:gd name="T3" fmla="*/ 7 h 28"/>
                      <a:gd name="T4" fmla="*/ 4 w 8"/>
                      <a:gd name="T5" fmla="*/ 22 h 28"/>
                      <a:gd name="T6" fmla="*/ 5 w 8"/>
                      <a:gd name="T7" fmla="*/ 28 h 28"/>
                      <a:gd name="T8" fmla="*/ 6 w 8"/>
                      <a:gd name="T9" fmla="*/ 26 h 28"/>
                      <a:gd name="T10" fmla="*/ 5 w 8"/>
                      <a:gd name="T11" fmla="*/ 2 h 28"/>
                      <a:gd name="T12" fmla="*/ 3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3" y="0"/>
                        </a:moveTo>
                        <a:cubicBezTo>
                          <a:pt x="1" y="0"/>
                          <a:pt x="0" y="4"/>
                          <a:pt x="0" y="7"/>
                        </a:cubicBezTo>
                        <a:cubicBezTo>
                          <a:pt x="1" y="10"/>
                          <a:pt x="4" y="14"/>
                          <a:pt x="4" y="22"/>
                        </a:cubicBezTo>
                        <a:cubicBezTo>
                          <a:pt x="4" y="26"/>
                          <a:pt x="5" y="28"/>
                          <a:pt x="5" y="28"/>
                        </a:cubicBezTo>
                        <a:cubicBezTo>
                          <a:pt x="5" y="28"/>
                          <a:pt x="6" y="27"/>
                          <a:pt x="6" y="26"/>
                        </a:cubicBezTo>
                        <a:cubicBezTo>
                          <a:pt x="6" y="26"/>
                          <a:pt x="8" y="7"/>
                          <a:pt x="5" y="2"/>
                        </a:cubicBezTo>
                        <a:cubicBezTo>
                          <a:pt x="4" y="1"/>
                          <a:pt x="4" y="0"/>
                          <a:pt x="3"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7" name="Freeform 7059">
                    <a:extLst>
                      <a:ext uri="{FF2B5EF4-FFF2-40B4-BE49-F238E27FC236}">
                        <a16:creationId xmlns:a16="http://schemas.microsoft.com/office/drawing/2014/main" id="{632D834D-37C4-48F4-9AF9-0882C5C08EA1}"/>
                      </a:ext>
                    </a:extLst>
                  </p:cNvPr>
                  <p:cNvSpPr/>
                  <p:nvPr/>
                </p:nvSpPr>
                <p:spPr bwMode="auto">
                  <a:xfrm>
                    <a:off x="4043" y="1770"/>
                    <a:ext cx="13" cy="24"/>
                  </a:xfrm>
                  <a:custGeom>
                    <a:avLst/>
                    <a:gdLst>
                      <a:gd name="T0" fmla="*/ 11 w 17"/>
                      <a:gd name="T1" fmla="*/ 0 h 31"/>
                      <a:gd name="T2" fmla="*/ 11 w 17"/>
                      <a:gd name="T3" fmla="*/ 2 h 31"/>
                      <a:gd name="T4" fmla="*/ 9 w 17"/>
                      <a:gd name="T5" fmla="*/ 16 h 31"/>
                      <a:gd name="T6" fmla="*/ 0 w 17"/>
                      <a:gd name="T7" fmla="*/ 31 h 31"/>
                      <a:gd name="T8" fmla="*/ 0 w 17"/>
                      <a:gd name="T9" fmla="*/ 31 h 31"/>
                      <a:gd name="T10" fmla="*/ 9 w 17"/>
                      <a:gd name="T11" fmla="*/ 25 h 31"/>
                      <a:gd name="T12" fmla="*/ 14 w 17"/>
                      <a:gd name="T13" fmla="*/ 5 h 31"/>
                      <a:gd name="T14" fmla="*/ 11 w 17"/>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1">
                        <a:moveTo>
                          <a:pt x="11" y="0"/>
                        </a:moveTo>
                        <a:cubicBezTo>
                          <a:pt x="11" y="0"/>
                          <a:pt x="11" y="1"/>
                          <a:pt x="11" y="2"/>
                        </a:cubicBezTo>
                        <a:cubicBezTo>
                          <a:pt x="11" y="2"/>
                          <a:pt x="15" y="9"/>
                          <a:pt x="9" y="16"/>
                        </a:cubicBezTo>
                        <a:cubicBezTo>
                          <a:pt x="4" y="22"/>
                          <a:pt x="0" y="28"/>
                          <a:pt x="0" y="31"/>
                        </a:cubicBezTo>
                        <a:cubicBezTo>
                          <a:pt x="0" y="31"/>
                          <a:pt x="0" y="31"/>
                          <a:pt x="0" y="31"/>
                        </a:cubicBezTo>
                        <a:cubicBezTo>
                          <a:pt x="1" y="31"/>
                          <a:pt x="4" y="26"/>
                          <a:pt x="9" y="25"/>
                        </a:cubicBezTo>
                        <a:cubicBezTo>
                          <a:pt x="15" y="23"/>
                          <a:pt x="17" y="11"/>
                          <a:pt x="14" y="5"/>
                        </a:cubicBezTo>
                        <a:cubicBezTo>
                          <a:pt x="13" y="2"/>
                          <a:pt x="12" y="0"/>
                          <a:pt x="11"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8" name="Freeform 7060">
                    <a:extLst>
                      <a:ext uri="{FF2B5EF4-FFF2-40B4-BE49-F238E27FC236}">
                        <a16:creationId xmlns:a16="http://schemas.microsoft.com/office/drawing/2014/main" id="{DD3902EA-AC62-4391-8140-BA455ED64E9D}"/>
                      </a:ext>
                    </a:extLst>
                  </p:cNvPr>
                  <p:cNvSpPr/>
                  <p:nvPr/>
                </p:nvSpPr>
                <p:spPr bwMode="auto">
                  <a:xfrm>
                    <a:off x="4093" y="1769"/>
                    <a:ext cx="13" cy="25"/>
                  </a:xfrm>
                  <a:custGeom>
                    <a:avLst/>
                    <a:gdLst>
                      <a:gd name="T0" fmla="*/ 5 w 17"/>
                      <a:gd name="T1" fmla="*/ 0 h 33"/>
                      <a:gd name="T2" fmla="*/ 2 w 17"/>
                      <a:gd name="T3" fmla="*/ 5 h 33"/>
                      <a:gd name="T4" fmla="*/ 7 w 17"/>
                      <a:gd name="T5" fmla="*/ 26 h 33"/>
                      <a:gd name="T6" fmla="*/ 16 w 17"/>
                      <a:gd name="T7" fmla="*/ 33 h 33"/>
                      <a:gd name="T8" fmla="*/ 17 w 17"/>
                      <a:gd name="T9" fmla="*/ 33 h 33"/>
                      <a:gd name="T10" fmla="*/ 7 w 17"/>
                      <a:gd name="T11" fmla="*/ 17 h 33"/>
                      <a:gd name="T12" fmla="*/ 5 w 17"/>
                      <a:gd name="T13" fmla="*/ 2 h 33"/>
                      <a:gd name="T14" fmla="*/ 5 w 17"/>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3">
                        <a:moveTo>
                          <a:pt x="5" y="0"/>
                        </a:moveTo>
                        <a:cubicBezTo>
                          <a:pt x="4" y="0"/>
                          <a:pt x="3" y="2"/>
                          <a:pt x="2" y="5"/>
                        </a:cubicBezTo>
                        <a:cubicBezTo>
                          <a:pt x="0" y="12"/>
                          <a:pt x="1" y="25"/>
                          <a:pt x="7" y="26"/>
                        </a:cubicBezTo>
                        <a:cubicBezTo>
                          <a:pt x="12" y="28"/>
                          <a:pt x="15" y="33"/>
                          <a:pt x="16" y="33"/>
                        </a:cubicBezTo>
                        <a:cubicBezTo>
                          <a:pt x="16" y="33"/>
                          <a:pt x="17" y="33"/>
                          <a:pt x="17" y="33"/>
                        </a:cubicBezTo>
                        <a:cubicBezTo>
                          <a:pt x="17" y="30"/>
                          <a:pt x="13" y="24"/>
                          <a:pt x="7" y="17"/>
                        </a:cubicBezTo>
                        <a:cubicBezTo>
                          <a:pt x="1" y="10"/>
                          <a:pt x="5" y="2"/>
                          <a:pt x="5" y="2"/>
                        </a:cubicBezTo>
                        <a:cubicBezTo>
                          <a:pt x="6" y="1"/>
                          <a:pt x="5" y="0"/>
                          <a:pt x="5"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9" name="Freeform 7061">
                    <a:extLst>
                      <a:ext uri="{FF2B5EF4-FFF2-40B4-BE49-F238E27FC236}">
                        <a16:creationId xmlns:a16="http://schemas.microsoft.com/office/drawing/2014/main" id="{A001892B-A17F-4033-8553-838241610301}"/>
                      </a:ext>
                    </a:extLst>
                  </p:cNvPr>
                  <p:cNvSpPr>
                    <a:spLocks noEditPoints="1"/>
                  </p:cNvSpPr>
                  <p:nvPr/>
                </p:nvSpPr>
                <p:spPr bwMode="auto">
                  <a:xfrm>
                    <a:off x="4034" y="1748"/>
                    <a:ext cx="82" cy="96"/>
                  </a:xfrm>
                  <a:custGeom>
                    <a:avLst/>
                    <a:gdLst>
                      <a:gd name="T0" fmla="*/ 24 w 109"/>
                      <a:gd name="T1" fmla="*/ 101 h 128"/>
                      <a:gd name="T2" fmla="*/ 19 w 109"/>
                      <a:gd name="T3" fmla="*/ 100 h 128"/>
                      <a:gd name="T4" fmla="*/ 14 w 109"/>
                      <a:gd name="T5" fmla="*/ 88 h 128"/>
                      <a:gd name="T6" fmla="*/ 11 w 109"/>
                      <a:gd name="T7" fmla="*/ 47 h 128"/>
                      <a:gd name="T8" fmla="*/ 23 w 109"/>
                      <a:gd name="T9" fmla="*/ 17 h 128"/>
                      <a:gd name="T10" fmla="*/ 56 w 109"/>
                      <a:gd name="T11" fmla="*/ 6 h 128"/>
                      <a:gd name="T12" fmla="*/ 82 w 109"/>
                      <a:gd name="T13" fmla="*/ 11 h 128"/>
                      <a:gd name="T14" fmla="*/ 98 w 109"/>
                      <a:gd name="T15" fmla="*/ 49 h 128"/>
                      <a:gd name="T16" fmla="*/ 95 w 109"/>
                      <a:gd name="T17" fmla="*/ 88 h 128"/>
                      <a:gd name="T18" fmla="*/ 90 w 109"/>
                      <a:gd name="T19" fmla="*/ 100 h 128"/>
                      <a:gd name="T20" fmla="*/ 85 w 109"/>
                      <a:gd name="T21" fmla="*/ 101 h 128"/>
                      <a:gd name="T22" fmla="*/ 68 w 109"/>
                      <a:gd name="T23" fmla="*/ 89 h 128"/>
                      <a:gd name="T24" fmla="*/ 63 w 109"/>
                      <a:gd name="T25" fmla="*/ 84 h 128"/>
                      <a:gd name="T26" fmla="*/ 64 w 109"/>
                      <a:gd name="T27" fmla="*/ 94 h 128"/>
                      <a:gd name="T28" fmla="*/ 74 w 109"/>
                      <a:gd name="T29" fmla="*/ 109 h 128"/>
                      <a:gd name="T30" fmla="*/ 67 w 109"/>
                      <a:gd name="T31" fmla="*/ 123 h 128"/>
                      <a:gd name="T32" fmla="*/ 57 w 109"/>
                      <a:gd name="T33" fmla="*/ 124 h 128"/>
                      <a:gd name="T34" fmla="*/ 52 w 109"/>
                      <a:gd name="T35" fmla="*/ 124 h 128"/>
                      <a:gd name="T36" fmla="*/ 49 w 109"/>
                      <a:gd name="T37" fmla="*/ 123 h 128"/>
                      <a:gd name="T38" fmla="*/ 44 w 109"/>
                      <a:gd name="T39" fmla="*/ 124 h 128"/>
                      <a:gd name="T40" fmla="*/ 41 w 109"/>
                      <a:gd name="T41" fmla="*/ 124 h 128"/>
                      <a:gd name="T42" fmla="*/ 36 w 109"/>
                      <a:gd name="T43" fmla="*/ 122 h 128"/>
                      <a:gd name="T44" fmla="*/ 42 w 109"/>
                      <a:gd name="T45" fmla="*/ 96 h 128"/>
                      <a:gd name="T46" fmla="*/ 44 w 109"/>
                      <a:gd name="T47" fmla="*/ 85 h 128"/>
                      <a:gd name="T48" fmla="*/ 41 w 109"/>
                      <a:gd name="T49" fmla="*/ 89 h 128"/>
                      <a:gd name="T50" fmla="*/ 24 w 109"/>
                      <a:gd name="T51" fmla="*/ 101 h 128"/>
                      <a:gd name="T52" fmla="*/ 54 w 109"/>
                      <a:gd name="T53" fmla="*/ 0 h 128"/>
                      <a:gd name="T54" fmla="*/ 26 w 109"/>
                      <a:gd name="T55" fmla="*/ 6 h 128"/>
                      <a:gd name="T56" fmla="*/ 20 w 109"/>
                      <a:gd name="T57" fmla="*/ 10 h 128"/>
                      <a:gd name="T58" fmla="*/ 0 w 109"/>
                      <a:gd name="T59" fmla="*/ 50 h 128"/>
                      <a:gd name="T60" fmla="*/ 0 w 109"/>
                      <a:gd name="T61" fmla="*/ 53 h 128"/>
                      <a:gd name="T62" fmla="*/ 5 w 109"/>
                      <a:gd name="T63" fmla="*/ 84 h 128"/>
                      <a:gd name="T64" fmla="*/ 5 w 109"/>
                      <a:gd name="T65" fmla="*/ 87 h 128"/>
                      <a:gd name="T66" fmla="*/ 11 w 109"/>
                      <a:gd name="T67" fmla="*/ 105 h 128"/>
                      <a:gd name="T68" fmla="*/ 14 w 109"/>
                      <a:gd name="T69" fmla="*/ 112 h 128"/>
                      <a:gd name="T70" fmla="*/ 28 w 109"/>
                      <a:gd name="T71" fmla="*/ 117 h 128"/>
                      <a:gd name="T72" fmla="*/ 41 w 109"/>
                      <a:gd name="T73" fmla="*/ 128 h 128"/>
                      <a:gd name="T74" fmla="*/ 54 w 109"/>
                      <a:gd name="T75" fmla="*/ 127 h 128"/>
                      <a:gd name="T76" fmla="*/ 55 w 109"/>
                      <a:gd name="T77" fmla="*/ 127 h 128"/>
                      <a:gd name="T78" fmla="*/ 59 w 109"/>
                      <a:gd name="T79" fmla="*/ 127 h 128"/>
                      <a:gd name="T80" fmla="*/ 60 w 109"/>
                      <a:gd name="T81" fmla="*/ 127 h 128"/>
                      <a:gd name="T82" fmla="*/ 76 w 109"/>
                      <a:gd name="T83" fmla="*/ 123 h 128"/>
                      <a:gd name="T84" fmla="*/ 96 w 109"/>
                      <a:gd name="T85" fmla="*/ 112 h 128"/>
                      <a:gd name="T86" fmla="*/ 104 w 109"/>
                      <a:gd name="T87" fmla="*/ 93 h 128"/>
                      <a:gd name="T88" fmla="*/ 104 w 109"/>
                      <a:gd name="T89" fmla="*/ 91 h 128"/>
                      <a:gd name="T90" fmla="*/ 104 w 109"/>
                      <a:gd name="T91" fmla="*/ 87 h 128"/>
                      <a:gd name="T92" fmla="*/ 108 w 109"/>
                      <a:gd name="T93" fmla="*/ 60 h 128"/>
                      <a:gd name="T94" fmla="*/ 109 w 109"/>
                      <a:gd name="T95" fmla="*/ 52 h 128"/>
                      <a:gd name="T96" fmla="*/ 104 w 109"/>
                      <a:gd name="T97" fmla="*/ 30 h 128"/>
                      <a:gd name="T98" fmla="*/ 84 w 109"/>
                      <a:gd name="T99" fmla="*/ 6 h 128"/>
                      <a:gd name="T100" fmla="*/ 54 w 109"/>
                      <a:gd name="T10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 h="128">
                        <a:moveTo>
                          <a:pt x="24" y="101"/>
                        </a:moveTo>
                        <a:cubicBezTo>
                          <a:pt x="22" y="101"/>
                          <a:pt x="20" y="100"/>
                          <a:pt x="19" y="100"/>
                        </a:cubicBezTo>
                        <a:cubicBezTo>
                          <a:pt x="12" y="96"/>
                          <a:pt x="22" y="92"/>
                          <a:pt x="14" y="88"/>
                        </a:cubicBezTo>
                        <a:cubicBezTo>
                          <a:pt x="5" y="84"/>
                          <a:pt x="0" y="60"/>
                          <a:pt x="11" y="47"/>
                        </a:cubicBezTo>
                        <a:cubicBezTo>
                          <a:pt x="21" y="34"/>
                          <a:pt x="13" y="29"/>
                          <a:pt x="23" y="17"/>
                        </a:cubicBezTo>
                        <a:cubicBezTo>
                          <a:pt x="29" y="9"/>
                          <a:pt x="43" y="6"/>
                          <a:pt x="56" y="6"/>
                        </a:cubicBezTo>
                        <a:cubicBezTo>
                          <a:pt x="65" y="6"/>
                          <a:pt x="75" y="8"/>
                          <a:pt x="82" y="11"/>
                        </a:cubicBezTo>
                        <a:cubicBezTo>
                          <a:pt x="97" y="20"/>
                          <a:pt x="89" y="39"/>
                          <a:pt x="98" y="49"/>
                        </a:cubicBezTo>
                        <a:cubicBezTo>
                          <a:pt x="108" y="62"/>
                          <a:pt x="104" y="84"/>
                          <a:pt x="95" y="88"/>
                        </a:cubicBezTo>
                        <a:cubicBezTo>
                          <a:pt x="87" y="92"/>
                          <a:pt x="97" y="96"/>
                          <a:pt x="90" y="100"/>
                        </a:cubicBezTo>
                        <a:cubicBezTo>
                          <a:pt x="89" y="100"/>
                          <a:pt x="87" y="101"/>
                          <a:pt x="85" y="101"/>
                        </a:cubicBezTo>
                        <a:cubicBezTo>
                          <a:pt x="79" y="101"/>
                          <a:pt x="72" y="96"/>
                          <a:pt x="68" y="89"/>
                        </a:cubicBezTo>
                        <a:cubicBezTo>
                          <a:pt x="66" y="86"/>
                          <a:pt x="65" y="84"/>
                          <a:pt x="63" y="84"/>
                        </a:cubicBezTo>
                        <a:cubicBezTo>
                          <a:pt x="61" y="84"/>
                          <a:pt x="60" y="89"/>
                          <a:pt x="64" y="94"/>
                        </a:cubicBezTo>
                        <a:cubicBezTo>
                          <a:pt x="68" y="99"/>
                          <a:pt x="71" y="104"/>
                          <a:pt x="74" y="109"/>
                        </a:cubicBezTo>
                        <a:cubicBezTo>
                          <a:pt x="80" y="117"/>
                          <a:pt x="75" y="121"/>
                          <a:pt x="67" y="123"/>
                        </a:cubicBezTo>
                        <a:cubicBezTo>
                          <a:pt x="64" y="123"/>
                          <a:pt x="60" y="124"/>
                          <a:pt x="57" y="124"/>
                        </a:cubicBezTo>
                        <a:cubicBezTo>
                          <a:pt x="55" y="124"/>
                          <a:pt x="54" y="124"/>
                          <a:pt x="52" y="124"/>
                        </a:cubicBezTo>
                        <a:cubicBezTo>
                          <a:pt x="51" y="123"/>
                          <a:pt x="50" y="123"/>
                          <a:pt x="49" y="123"/>
                        </a:cubicBezTo>
                        <a:cubicBezTo>
                          <a:pt x="47" y="123"/>
                          <a:pt x="46" y="124"/>
                          <a:pt x="44" y="124"/>
                        </a:cubicBezTo>
                        <a:cubicBezTo>
                          <a:pt x="43" y="124"/>
                          <a:pt x="42" y="124"/>
                          <a:pt x="41" y="124"/>
                        </a:cubicBezTo>
                        <a:cubicBezTo>
                          <a:pt x="39" y="124"/>
                          <a:pt x="37" y="124"/>
                          <a:pt x="36" y="122"/>
                        </a:cubicBezTo>
                        <a:cubicBezTo>
                          <a:pt x="30" y="114"/>
                          <a:pt x="36" y="103"/>
                          <a:pt x="42" y="96"/>
                        </a:cubicBezTo>
                        <a:cubicBezTo>
                          <a:pt x="46" y="91"/>
                          <a:pt x="46" y="85"/>
                          <a:pt x="44" y="85"/>
                        </a:cubicBezTo>
                        <a:cubicBezTo>
                          <a:pt x="43" y="85"/>
                          <a:pt x="42" y="86"/>
                          <a:pt x="41" y="89"/>
                        </a:cubicBezTo>
                        <a:cubicBezTo>
                          <a:pt x="37" y="96"/>
                          <a:pt x="30" y="101"/>
                          <a:pt x="24" y="101"/>
                        </a:cubicBezTo>
                        <a:close/>
                        <a:moveTo>
                          <a:pt x="54" y="0"/>
                        </a:moveTo>
                        <a:cubicBezTo>
                          <a:pt x="44" y="0"/>
                          <a:pt x="34" y="2"/>
                          <a:pt x="26" y="6"/>
                        </a:cubicBezTo>
                        <a:cubicBezTo>
                          <a:pt x="24" y="7"/>
                          <a:pt x="22" y="8"/>
                          <a:pt x="20" y="10"/>
                        </a:cubicBezTo>
                        <a:cubicBezTo>
                          <a:pt x="8" y="18"/>
                          <a:pt x="0" y="37"/>
                          <a:pt x="0" y="50"/>
                        </a:cubicBezTo>
                        <a:cubicBezTo>
                          <a:pt x="0" y="51"/>
                          <a:pt x="0" y="52"/>
                          <a:pt x="0" y="53"/>
                        </a:cubicBezTo>
                        <a:cubicBezTo>
                          <a:pt x="0" y="76"/>
                          <a:pt x="5" y="76"/>
                          <a:pt x="5" y="84"/>
                        </a:cubicBezTo>
                        <a:cubicBezTo>
                          <a:pt x="5" y="85"/>
                          <a:pt x="5" y="86"/>
                          <a:pt x="5" y="87"/>
                        </a:cubicBezTo>
                        <a:cubicBezTo>
                          <a:pt x="5" y="94"/>
                          <a:pt x="5" y="97"/>
                          <a:pt x="11" y="105"/>
                        </a:cubicBezTo>
                        <a:cubicBezTo>
                          <a:pt x="13" y="108"/>
                          <a:pt x="13" y="110"/>
                          <a:pt x="14" y="112"/>
                        </a:cubicBezTo>
                        <a:cubicBezTo>
                          <a:pt x="19" y="112"/>
                          <a:pt x="26" y="113"/>
                          <a:pt x="28" y="117"/>
                        </a:cubicBezTo>
                        <a:cubicBezTo>
                          <a:pt x="33" y="124"/>
                          <a:pt x="30" y="128"/>
                          <a:pt x="41" y="128"/>
                        </a:cubicBezTo>
                        <a:cubicBezTo>
                          <a:pt x="45" y="128"/>
                          <a:pt x="50" y="127"/>
                          <a:pt x="54" y="127"/>
                        </a:cubicBezTo>
                        <a:cubicBezTo>
                          <a:pt x="55" y="127"/>
                          <a:pt x="55" y="127"/>
                          <a:pt x="55" y="127"/>
                        </a:cubicBezTo>
                        <a:cubicBezTo>
                          <a:pt x="56" y="127"/>
                          <a:pt x="58" y="127"/>
                          <a:pt x="59" y="127"/>
                        </a:cubicBezTo>
                        <a:cubicBezTo>
                          <a:pt x="60" y="127"/>
                          <a:pt x="60" y="127"/>
                          <a:pt x="60" y="127"/>
                        </a:cubicBezTo>
                        <a:cubicBezTo>
                          <a:pt x="68" y="127"/>
                          <a:pt x="75" y="126"/>
                          <a:pt x="76" y="123"/>
                        </a:cubicBezTo>
                        <a:cubicBezTo>
                          <a:pt x="79" y="118"/>
                          <a:pt x="84" y="113"/>
                          <a:pt x="96" y="112"/>
                        </a:cubicBezTo>
                        <a:cubicBezTo>
                          <a:pt x="100" y="106"/>
                          <a:pt x="104" y="99"/>
                          <a:pt x="104" y="93"/>
                        </a:cubicBezTo>
                        <a:cubicBezTo>
                          <a:pt x="104" y="92"/>
                          <a:pt x="104" y="92"/>
                          <a:pt x="104" y="91"/>
                        </a:cubicBezTo>
                        <a:cubicBezTo>
                          <a:pt x="104" y="90"/>
                          <a:pt x="104" y="88"/>
                          <a:pt x="104" y="87"/>
                        </a:cubicBezTo>
                        <a:cubicBezTo>
                          <a:pt x="104" y="75"/>
                          <a:pt x="105" y="68"/>
                          <a:pt x="108" y="60"/>
                        </a:cubicBezTo>
                        <a:cubicBezTo>
                          <a:pt x="109" y="57"/>
                          <a:pt x="109" y="55"/>
                          <a:pt x="109" y="52"/>
                        </a:cubicBezTo>
                        <a:cubicBezTo>
                          <a:pt x="109" y="44"/>
                          <a:pt x="107" y="36"/>
                          <a:pt x="104" y="30"/>
                        </a:cubicBezTo>
                        <a:cubicBezTo>
                          <a:pt x="100" y="21"/>
                          <a:pt x="94" y="10"/>
                          <a:pt x="84" y="6"/>
                        </a:cubicBezTo>
                        <a:cubicBezTo>
                          <a:pt x="75" y="2"/>
                          <a:pt x="64" y="0"/>
                          <a:pt x="5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0" name="Freeform 7062">
                    <a:extLst>
                      <a:ext uri="{FF2B5EF4-FFF2-40B4-BE49-F238E27FC236}">
                        <a16:creationId xmlns:a16="http://schemas.microsoft.com/office/drawing/2014/main" id="{9BC22623-9676-48E5-86FE-C06E59934740}"/>
                      </a:ext>
                    </a:extLst>
                  </p:cNvPr>
                  <p:cNvSpPr>
                    <a:spLocks noEditPoints="1"/>
                  </p:cNvSpPr>
                  <p:nvPr/>
                </p:nvSpPr>
                <p:spPr bwMode="auto">
                  <a:xfrm>
                    <a:off x="4033" y="1748"/>
                    <a:ext cx="84" cy="96"/>
                  </a:xfrm>
                  <a:custGeom>
                    <a:avLst/>
                    <a:gdLst>
                      <a:gd name="T0" fmla="*/ 42 w 112"/>
                      <a:gd name="T1" fmla="*/ 128 h 128"/>
                      <a:gd name="T2" fmla="*/ 29 w 112"/>
                      <a:gd name="T3" fmla="*/ 117 h 128"/>
                      <a:gd name="T4" fmla="*/ 15 w 112"/>
                      <a:gd name="T5" fmla="*/ 112 h 128"/>
                      <a:gd name="T6" fmla="*/ 12 w 112"/>
                      <a:gd name="T7" fmla="*/ 105 h 128"/>
                      <a:gd name="T8" fmla="*/ 6 w 112"/>
                      <a:gd name="T9" fmla="*/ 87 h 128"/>
                      <a:gd name="T10" fmla="*/ 6 w 112"/>
                      <a:gd name="T11" fmla="*/ 84 h 128"/>
                      <a:gd name="T12" fmla="*/ 1 w 112"/>
                      <a:gd name="T13" fmla="*/ 53 h 128"/>
                      <a:gd name="T14" fmla="*/ 1 w 112"/>
                      <a:gd name="T15" fmla="*/ 50 h 128"/>
                      <a:gd name="T16" fmla="*/ 21 w 112"/>
                      <a:gd name="T17" fmla="*/ 10 h 128"/>
                      <a:gd name="T18" fmla="*/ 27 w 112"/>
                      <a:gd name="T19" fmla="*/ 6 h 128"/>
                      <a:gd name="T20" fmla="*/ 55 w 112"/>
                      <a:gd name="T21" fmla="*/ 0 h 128"/>
                      <a:gd name="T22" fmla="*/ 85 w 112"/>
                      <a:gd name="T23" fmla="*/ 6 h 128"/>
                      <a:gd name="T24" fmla="*/ 105 w 112"/>
                      <a:gd name="T25" fmla="*/ 30 h 128"/>
                      <a:gd name="T26" fmla="*/ 110 w 112"/>
                      <a:gd name="T27" fmla="*/ 52 h 128"/>
                      <a:gd name="T28" fmla="*/ 109 w 112"/>
                      <a:gd name="T29" fmla="*/ 60 h 128"/>
                      <a:gd name="T30" fmla="*/ 105 w 112"/>
                      <a:gd name="T31" fmla="*/ 87 h 128"/>
                      <a:gd name="T32" fmla="*/ 105 w 112"/>
                      <a:gd name="T33" fmla="*/ 91 h 128"/>
                      <a:gd name="T34" fmla="*/ 105 w 112"/>
                      <a:gd name="T35" fmla="*/ 93 h 128"/>
                      <a:gd name="T36" fmla="*/ 97 w 112"/>
                      <a:gd name="T37" fmla="*/ 112 h 128"/>
                      <a:gd name="T38" fmla="*/ 77 w 112"/>
                      <a:gd name="T39" fmla="*/ 123 h 128"/>
                      <a:gd name="T40" fmla="*/ 61 w 112"/>
                      <a:gd name="T41" fmla="*/ 127 h 128"/>
                      <a:gd name="T42" fmla="*/ 60 w 112"/>
                      <a:gd name="T43" fmla="*/ 127 h 128"/>
                      <a:gd name="T44" fmla="*/ 56 w 112"/>
                      <a:gd name="T45" fmla="*/ 127 h 128"/>
                      <a:gd name="T46" fmla="*/ 55 w 112"/>
                      <a:gd name="T47" fmla="*/ 127 h 128"/>
                      <a:gd name="T48" fmla="*/ 42 w 112"/>
                      <a:gd name="T49" fmla="*/ 128 h 128"/>
                      <a:gd name="T50" fmla="*/ 54 w 112"/>
                      <a:gd name="T51" fmla="*/ 0 h 128"/>
                      <a:gd name="T52" fmla="*/ 26 w 112"/>
                      <a:gd name="T53" fmla="*/ 6 h 128"/>
                      <a:gd name="T54" fmla="*/ 20 w 112"/>
                      <a:gd name="T55" fmla="*/ 9 h 128"/>
                      <a:gd name="T56" fmla="*/ 1 w 112"/>
                      <a:gd name="T57" fmla="*/ 50 h 128"/>
                      <a:gd name="T58" fmla="*/ 5 w 112"/>
                      <a:gd name="T59" fmla="*/ 84 h 128"/>
                      <a:gd name="T60" fmla="*/ 12 w 112"/>
                      <a:gd name="T61" fmla="*/ 105 h 128"/>
                      <a:gd name="T62" fmla="*/ 15 w 112"/>
                      <a:gd name="T63" fmla="*/ 112 h 128"/>
                      <a:gd name="T64" fmla="*/ 29 w 112"/>
                      <a:gd name="T65" fmla="*/ 117 h 128"/>
                      <a:gd name="T66" fmla="*/ 30 w 112"/>
                      <a:gd name="T67" fmla="*/ 119 h 128"/>
                      <a:gd name="T68" fmla="*/ 30 w 112"/>
                      <a:gd name="T69" fmla="*/ 120 h 128"/>
                      <a:gd name="T70" fmla="*/ 31 w 112"/>
                      <a:gd name="T71" fmla="*/ 121 h 128"/>
                      <a:gd name="T72" fmla="*/ 42 w 112"/>
                      <a:gd name="T73" fmla="*/ 128 h 128"/>
                      <a:gd name="T74" fmla="*/ 55 w 112"/>
                      <a:gd name="T75" fmla="*/ 128 h 128"/>
                      <a:gd name="T76" fmla="*/ 55 w 112"/>
                      <a:gd name="T77" fmla="*/ 128 h 128"/>
                      <a:gd name="T78" fmla="*/ 60 w 112"/>
                      <a:gd name="T79" fmla="*/ 128 h 128"/>
                      <a:gd name="T80" fmla="*/ 78 w 112"/>
                      <a:gd name="T81" fmla="*/ 123 h 128"/>
                      <a:gd name="T82" fmla="*/ 79 w 112"/>
                      <a:gd name="T83" fmla="*/ 121 h 128"/>
                      <a:gd name="T84" fmla="*/ 79 w 112"/>
                      <a:gd name="T85" fmla="*/ 120 h 128"/>
                      <a:gd name="T86" fmla="*/ 80 w 112"/>
                      <a:gd name="T87" fmla="*/ 120 h 128"/>
                      <a:gd name="T88" fmla="*/ 80 w 112"/>
                      <a:gd name="T89" fmla="*/ 119 h 128"/>
                      <a:gd name="T90" fmla="*/ 81 w 112"/>
                      <a:gd name="T91" fmla="*/ 119 h 128"/>
                      <a:gd name="T92" fmla="*/ 98 w 112"/>
                      <a:gd name="T93" fmla="*/ 112 h 128"/>
                      <a:gd name="T94" fmla="*/ 106 w 112"/>
                      <a:gd name="T95" fmla="*/ 91 h 128"/>
                      <a:gd name="T96" fmla="*/ 110 w 112"/>
                      <a:gd name="T97" fmla="*/ 60 h 128"/>
                      <a:gd name="T98" fmla="*/ 106 w 112"/>
                      <a:gd name="T99" fmla="*/ 30 h 128"/>
                      <a:gd name="T100" fmla="*/ 84 w 112"/>
                      <a:gd name="T101" fmla="*/ 6 h 128"/>
                      <a:gd name="T102" fmla="*/ 54 w 112"/>
                      <a:gd name="T10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28">
                        <a:moveTo>
                          <a:pt x="42" y="128"/>
                        </a:moveTo>
                        <a:cubicBezTo>
                          <a:pt x="31" y="128"/>
                          <a:pt x="34" y="124"/>
                          <a:pt x="29" y="117"/>
                        </a:cubicBezTo>
                        <a:cubicBezTo>
                          <a:pt x="27" y="113"/>
                          <a:pt x="20" y="112"/>
                          <a:pt x="15" y="112"/>
                        </a:cubicBezTo>
                        <a:cubicBezTo>
                          <a:pt x="14" y="110"/>
                          <a:pt x="14" y="108"/>
                          <a:pt x="12" y="105"/>
                        </a:cubicBezTo>
                        <a:cubicBezTo>
                          <a:pt x="6" y="97"/>
                          <a:pt x="6" y="94"/>
                          <a:pt x="6" y="87"/>
                        </a:cubicBezTo>
                        <a:cubicBezTo>
                          <a:pt x="6" y="86"/>
                          <a:pt x="6" y="85"/>
                          <a:pt x="6" y="84"/>
                        </a:cubicBezTo>
                        <a:cubicBezTo>
                          <a:pt x="6" y="76"/>
                          <a:pt x="1" y="76"/>
                          <a:pt x="1" y="53"/>
                        </a:cubicBezTo>
                        <a:cubicBezTo>
                          <a:pt x="1" y="52"/>
                          <a:pt x="1" y="51"/>
                          <a:pt x="1" y="50"/>
                        </a:cubicBezTo>
                        <a:cubicBezTo>
                          <a:pt x="1" y="37"/>
                          <a:pt x="9" y="18"/>
                          <a:pt x="21" y="10"/>
                        </a:cubicBezTo>
                        <a:cubicBezTo>
                          <a:pt x="23" y="8"/>
                          <a:pt x="25" y="7"/>
                          <a:pt x="27" y="6"/>
                        </a:cubicBezTo>
                        <a:cubicBezTo>
                          <a:pt x="35" y="2"/>
                          <a:pt x="45" y="0"/>
                          <a:pt x="55" y="0"/>
                        </a:cubicBezTo>
                        <a:cubicBezTo>
                          <a:pt x="65" y="0"/>
                          <a:pt x="76" y="2"/>
                          <a:pt x="85" y="6"/>
                        </a:cubicBezTo>
                        <a:cubicBezTo>
                          <a:pt x="95" y="10"/>
                          <a:pt x="101" y="21"/>
                          <a:pt x="105" y="30"/>
                        </a:cubicBezTo>
                        <a:cubicBezTo>
                          <a:pt x="108" y="36"/>
                          <a:pt x="110" y="44"/>
                          <a:pt x="110" y="52"/>
                        </a:cubicBezTo>
                        <a:cubicBezTo>
                          <a:pt x="110" y="55"/>
                          <a:pt x="110" y="57"/>
                          <a:pt x="109" y="60"/>
                        </a:cubicBezTo>
                        <a:cubicBezTo>
                          <a:pt x="106" y="68"/>
                          <a:pt x="105" y="75"/>
                          <a:pt x="105" y="87"/>
                        </a:cubicBezTo>
                        <a:cubicBezTo>
                          <a:pt x="105" y="88"/>
                          <a:pt x="105" y="90"/>
                          <a:pt x="105" y="91"/>
                        </a:cubicBezTo>
                        <a:cubicBezTo>
                          <a:pt x="105" y="92"/>
                          <a:pt x="105" y="92"/>
                          <a:pt x="105" y="93"/>
                        </a:cubicBezTo>
                        <a:cubicBezTo>
                          <a:pt x="105" y="99"/>
                          <a:pt x="101" y="106"/>
                          <a:pt x="97" y="112"/>
                        </a:cubicBezTo>
                        <a:cubicBezTo>
                          <a:pt x="85" y="113"/>
                          <a:pt x="80" y="118"/>
                          <a:pt x="77" y="123"/>
                        </a:cubicBezTo>
                        <a:cubicBezTo>
                          <a:pt x="76" y="126"/>
                          <a:pt x="69" y="127"/>
                          <a:pt x="61" y="127"/>
                        </a:cubicBezTo>
                        <a:cubicBezTo>
                          <a:pt x="60" y="127"/>
                          <a:pt x="60" y="127"/>
                          <a:pt x="60" y="127"/>
                        </a:cubicBezTo>
                        <a:cubicBezTo>
                          <a:pt x="59" y="127"/>
                          <a:pt x="57" y="127"/>
                          <a:pt x="56" y="127"/>
                        </a:cubicBezTo>
                        <a:cubicBezTo>
                          <a:pt x="55" y="127"/>
                          <a:pt x="55" y="127"/>
                          <a:pt x="55" y="127"/>
                        </a:cubicBezTo>
                        <a:cubicBezTo>
                          <a:pt x="51" y="127"/>
                          <a:pt x="46" y="128"/>
                          <a:pt x="42" y="128"/>
                        </a:cubicBezTo>
                        <a:close/>
                        <a:moveTo>
                          <a:pt x="54" y="0"/>
                        </a:moveTo>
                        <a:cubicBezTo>
                          <a:pt x="44" y="0"/>
                          <a:pt x="34" y="2"/>
                          <a:pt x="26" y="6"/>
                        </a:cubicBezTo>
                        <a:cubicBezTo>
                          <a:pt x="24" y="7"/>
                          <a:pt x="22" y="8"/>
                          <a:pt x="20" y="9"/>
                        </a:cubicBezTo>
                        <a:cubicBezTo>
                          <a:pt x="8" y="18"/>
                          <a:pt x="1" y="36"/>
                          <a:pt x="1" y="50"/>
                        </a:cubicBezTo>
                        <a:cubicBezTo>
                          <a:pt x="0" y="76"/>
                          <a:pt x="5" y="76"/>
                          <a:pt x="5" y="84"/>
                        </a:cubicBezTo>
                        <a:cubicBezTo>
                          <a:pt x="5" y="93"/>
                          <a:pt x="5" y="96"/>
                          <a:pt x="12" y="105"/>
                        </a:cubicBezTo>
                        <a:cubicBezTo>
                          <a:pt x="14" y="108"/>
                          <a:pt x="14" y="110"/>
                          <a:pt x="15" y="112"/>
                        </a:cubicBezTo>
                        <a:cubicBezTo>
                          <a:pt x="20" y="113"/>
                          <a:pt x="27" y="114"/>
                          <a:pt x="29" y="117"/>
                        </a:cubicBezTo>
                        <a:cubicBezTo>
                          <a:pt x="29" y="118"/>
                          <a:pt x="29" y="119"/>
                          <a:pt x="30" y="119"/>
                        </a:cubicBezTo>
                        <a:cubicBezTo>
                          <a:pt x="30" y="120"/>
                          <a:pt x="30" y="120"/>
                          <a:pt x="30" y="120"/>
                        </a:cubicBezTo>
                        <a:cubicBezTo>
                          <a:pt x="31" y="121"/>
                          <a:pt x="31" y="121"/>
                          <a:pt x="31" y="121"/>
                        </a:cubicBezTo>
                        <a:cubicBezTo>
                          <a:pt x="33" y="126"/>
                          <a:pt x="33" y="128"/>
                          <a:pt x="42" y="128"/>
                        </a:cubicBezTo>
                        <a:cubicBezTo>
                          <a:pt x="46" y="128"/>
                          <a:pt x="51" y="128"/>
                          <a:pt x="55" y="128"/>
                        </a:cubicBezTo>
                        <a:cubicBezTo>
                          <a:pt x="55" y="128"/>
                          <a:pt x="55" y="128"/>
                          <a:pt x="55" y="128"/>
                        </a:cubicBezTo>
                        <a:cubicBezTo>
                          <a:pt x="57" y="128"/>
                          <a:pt x="59" y="128"/>
                          <a:pt x="60" y="128"/>
                        </a:cubicBezTo>
                        <a:cubicBezTo>
                          <a:pt x="69" y="128"/>
                          <a:pt x="76" y="127"/>
                          <a:pt x="78" y="123"/>
                        </a:cubicBezTo>
                        <a:cubicBezTo>
                          <a:pt x="78" y="122"/>
                          <a:pt x="79" y="121"/>
                          <a:pt x="79" y="121"/>
                        </a:cubicBezTo>
                        <a:cubicBezTo>
                          <a:pt x="79" y="120"/>
                          <a:pt x="79" y="120"/>
                          <a:pt x="79" y="120"/>
                        </a:cubicBezTo>
                        <a:cubicBezTo>
                          <a:pt x="80" y="120"/>
                          <a:pt x="80" y="120"/>
                          <a:pt x="80" y="120"/>
                        </a:cubicBezTo>
                        <a:cubicBezTo>
                          <a:pt x="80" y="119"/>
                          <a:pt x="80" y="119"/>
                          <a:pt x="80" y="119"/>
                        </a:cubicBezTo>
                        <a:cubicBezTo>
                          <a:pt x="81" y="119"/>
                          <a:pt x="81" y="119"/>
                          <a:pt x="81" y="119"/>
                        </a:cubicBezTo>
                        <a:cubicBezTo>
                          <a:pt x="84" y="115"/>
                          <a:pt x="88" y="113"/>
                          <a:pt x="98" y="112"/>
                        </a:cubicBezTo>
                        <a:cubicBezTo>
                          <a:pt x="102" y="106"/>
                          <a:pt x="106" y="99"/>
                          <a:pt x="106" y="91"/>
                        </a:cubicBezTo>
                        <a:cubicBezTo>
                          <a:pt x="104" y="78"/>
                          <a:pt x="106" y="70"/>
                          <a:pt x="110" y="60"/>
                        </a:cubicBezTo>
                        <a:cubicBezTo>
                          <a:pt x="112" y="51"/>
                          <a:pt x="109" y="38"/>
                          <a:pt x="106" y="30"/>
                        </a:cubicBezTo>
                        <a:cubicBezTo>
                          <a:pt x="101" y="21"/>
                          <a:pt x="94" y="10"/>
                          <a:pt x="84" y="6"/>
                        </a:cubicBezTo>
                        <a:cubicBezTo>
                          <a:pt x="75" y="2"/>
                          <a:pt x="64" y="0"/>
                          <a:pt x="5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1" name="Freeform 7063">
                    <a:extLst>
                      <a:ext uri="{FF2B5EF4-FFF2-40B4-BE49-F238E27FC236}">
                        <a16:creationId xmlns:a16="http://schemas.microsoft.com/office/drawing/2014/main" id="{F6F04832-E9D0-4F08-A0BA-5A41F11C2926}"/>
                      </a:ext>
                    </a:extLst>
                  </p:cNvPr>
                  <p:cNvSpPr/>
                  <p:nvPr/>
                </p:nvSpPr>
                <p:spPr bwMode="auto">
                  <a:xfrm>
                    <a:off x="4054" y="1759"/>
                    <a:ext cx="46" cy="19"/>
                  </a:xfrm>
                  <a:custGeom>
                    <a:avLst/>
                    <a:gdLst>
                      <a:gd name="T0" fmla="*/ 24 w 61"/>
                      <a:gd name="T1" fmla="*/ 0 h 25"/>
                      <a:gd name="T2" fmla="*/ 4 w 61"/>
                      <a:gd name="T3" fmla="*/ 8 h 25"/>
                      <a:gd name="T4" fmla="*/ 20 w 61"/>
                      <a:gd name="T5" fmla="*/ 25 h 25"/>
                      <a:gd name="T6" fmla="*/ 24 w 61"/>
                      <a:gd name="T7" fmla="*/ 24 h 25"/>
                      <a:gd name="T8" fmla="*/ 32 w 61"/>
                      <a:gd name="T9" fmla="*/ 21 h 25"/>
                      <a:gd name="T10" fmla="*/ 37 w 61"/>
                      <a:gd name="T11" fmla="*/ 22 h 25"/>
                      <a:gd name="T12" fmla="*/ 42 w 61"/>
                      <a:gd name="T13" fmla="*/ 22 h 25"/>
                      <a:gd name="T14" fmla="*/ 46 w 61"/>
                      <a:gd name="T15" fmla="*/ 20 h 25"/>
                      <a:gd name="T16" fmla="*/ 36 w 61"/>
                      <a:gd name="T17" fmla="*/ 1 h 25"/>
                      <a:gd name="T18" fmla="*/ 24 w 61"/>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25">
                        <a:moveTo>
                          <a:pt x="24" y="0"/>
                        </a:moveTo>
                        <a:cubicBezTo>
                          <a:pt x="9" y="0"/>
                          <a:pt x="4" y="8"/>
                          <a:pt x="4" y="8"/>
                        </a:cubicBezTo>
                        <a:cubicBezTo>
                          <a:pt x="0" y="15"/>
                          <a:pt x="12" y="25"/>
                          <a:pt x="20" y="25"/>
                        </a:cubicBezTo>
                        <a:cubicBezTo>
                          <a:pt x="22" y="25"/>
                          <a:pt x="23" y="25"/>
                          <a:pt x="24" y="24"/>
                        </a:cubicBezTo>
                        <a:cubicBezTo>
                          <a:pt x="26" y="22"/>
                          <a:pt x="29" y="21"/>
                          <a:pt x="32" y="21"/>
                        </a:cubicBezTo>
                        <a:cubicBezTo>
                          <a:pt x="34" y="21"/>
                          <a:pt x="35" y="22"/>
                          <a:pt x="37" y="22"/>
                        </a:cubicBezTo>
                        <a:cubicBezTo>
                          <a:pt x="39" y="22"/>
                          <a:pt x="40" y="22"/>
                          <a:pt x="42" y="22"/>
                        </a:cubicBezTo>
                        <a:cubicBezTo>
                          <a:pt x="44" y="22"/>
                          <a:pt x="45" y="22"/>
                          <a:pt x="46" y="20"/>
                        </a:cubicBezTo>
                        <a:cubicBezTo>
                          <a:pt x="48" y="14"/>
                          <a:pt x="61" y="8"/>
                          <a:pt x="36" y="1"/>
                        </a:cubicBezTo>
                        <a:cubicBezTo>
                          <a:pt x="31" y="0"/>
                          <a:pt x="27" y="0"/>
                          <a:pt x="24" y="0"/>
                        </a:cubicBezTo>
                        <a:close/>
                      </a:path>
                    </a:pathLst>
                  </a:custGeom>
                  <a:solidFill>
                    <a:srgbClr val="EEED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2" name="Freeform 7064">
                    <a:extLst>
                      <a:ext uri="{FF2B5EF4-FFF2-40B4-BE49-F238E27FC236}">
                        <a16:creationId xmlns:a16="http://schemas.microsoft.com/office/drawing/2014/main" id="{34E94E5C-FE05-433E-85F5-8D4F453AAF43}"/>
                      </a:ext>
                    </a:extLst>
                  </p:cNvPr>
                  <p:cNvSpPr/>
                  <p:nvPr/>
                </p:nvSpPr>
                <p:spPr bwMode="auto">
                  <a:xfrm>
                    <a:off x="4047" y="1811"/>
                    <a:ext cx="17" cy="11"/>
                  </a:xfrm>
                  <a:custGeom>
                    <a:avLst/>
                    <a:gdLst>
                      <a:gd name="T0" fmla="*/ 22 w 22"/>
                      <a:gd name="T1" fmla="*/ 0 h 15"/>
                      <a:gd name="T2" fmla="*/ 6 w 22"/>
                      <a:gd name="T3" fmla="*/ 7 h 15"/>
                      <a:gd name="T4" fmla="*/ 5 w 22"/>
                      <a:gd name="T5" fmla="*/ 7 h 15"/>
                      <a:gd name="T6" fmla="*/ 5 w 22"/>
                      <a:gd name="T7" fmla="*/ 7 h 15"/>
                      <a:gd name="T8" fmla="*/ 4 w 22"/>
                      <a:gd name="T9" fmla="*/ 15 h 15"/>
                      <a:gd name="T10" fmla="*/ 5 w 22"/>
                      <a:gd name="T11" fmla="*/ 15 h 15"/>
                      <a:gd name="T12" fmla="*/ 21 w 22"/>
                      <a:gd name="T13" fmla="*/ 4 h 15"/>
                      <a:gd name="T14" fmla="*/ 22 w 22"/>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5">
                        <a:moveTo>
                          <a:pt x="22" y="0"/>
                        </a:moveTo>
                        <a:cubicBezTo>
                          <a:pt x="18" y="4"/>
                          <a:pt x="12" y="7"/>
                          <a:pt x="6" y="7"/>
                        </a:cubicBezTo>
                        <a:cubicBezTo>
                          <a:pt x="6" y="7"/>
                          <a:pt x="5" y="7"/>
                          <a:pt x="5" y="7"/>
                        </a:cubicBezTo>
                        <a:cubicBezTo>
                          <a:pt x="5" y="7"/>
                          <a:pt x="5" y="7"/>
                          <a:pt x="5" y="7"/>
                        </a:cubicBezTo>
                        <a:cubicBezTo>
                          <a:pt x="0" y="9"/>
                          <a:pt x="1" y="13"/>
                          <a:pt x="4" y="15"/>
                        </a:cubicBezTo>
                        <a:cubicBezTo>
                          <a:pt x="4" y="15"/>
                          <a:pt x="5" y="15"/>
                          <a:pt x="5" y="15"/>
                        </a:cubicBezTo>
                        <a:cubicBezTo>
                          <a:pt x="9" y="15"/>
                          <a:pt x="19" y="9"/>
                          <a:pt x="21" y="4"/>
                        </a:cubicBezTo>
                        <a:cubicBezTo>
                          <a:pt x="22" y="2"/>
                          <a:pt x="22" y="1"/>
                          <a:pt x="22" y="0"/>
                        </a:cubicBezTo>
                        <a:close/>
                      </a:path>
                    </a:pathLst>
                  </a:custGeom>
                  <a:solidFill>
                    <a:srgbClr val="EEED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3" name="Freeform 7065">
                    <a:extLst>
                      <a:ext uri="{FF2B5EF4-FFF2-40B4-BE49-F238E27FC236}">
                        <a16:creationId xmlns:a16="http://schemas.microsoft.com/office/drawing/2014/main" id="{217E1C6F-07C4-4B78-9BBA-F60660947F3B}"/>
                      </a:ext>
                    </a:extLst>
                  </p:cNvPr>
                  <p:cNvSpPr/>
                  <p:nvPr/>
                </p:nvSpPr>
                <p:spPr bwMode="auto">
                  <a:xfrm>
                    <a:off x="4084" y="1812"/>
                    <a:ext cx="16" cy="9"/>
                  </a:xfrm>
                  <a:custGeom>
                    <a:avLst/>
                    <a:gdLst>
                      <a:gd name="T0" fmla="*/ 0 w 21"/>
                      <a:gd name="T1" fmla="*/ 0 h 13"/>
                      <a:gd name="T2" fmla="*/ 12 w 21"/>
                      <a:gd name="T3" fmla="*/ 13 h 13"/>
                      <a:gd name="T4" fmla="*/ 14 w 21"/>
                      <a:gd name="T5" fmla="*/ 13 h 13"/>
                      <a:gd name="T6" fmla="*/ 12 w 21"/>
                      <a:gd name="T7" fmla="*/ 7 h 13"/>
                      <a:gd name="T8" fmla="*/ 1 w 21"/>
                      <a:gd name="T9" fmla="*/ 1 h 13"/>
                      <a:gd name="T10" fmla="*/ 0 w 21"/>
                      <a:gd name="T11" fmla="*/ 0 h 13"/>
                    </a:gdLst>
                    <a:ahLst/>
                    <a:cxnLst>
                      <a:cxn ang="0">
                        <a:pos x="T0" y="T1"/>
                      </a:cxn>
                      <a:cxn ang="0">
                        <a:pos x="T2" y="T3"/>
                      </a:cxn>
                      <a:cxn ang="0">
                        <a:pos x="T4" y="T5"/>
                      </a:cxn>
                      <a:cxn ang="0">
                        <a:pos x="T6" y="T7"/>
                      </a:cxn>
                      <a:cxn ang="0">
                        <a:pos x="T8" y="T9"/>
                      </a:cxn>
                      <a:cxn ang="0">
                        <a:pos x="T10" y="T11"/>
                      </a:cxn>
                    </a:cxnLst>
                    <a:rect l="0" t="0" r="r" b="b"/>
                    <a:pathLst>
                      <a:path w="21" h="13">
                        <a:moveTo>
                          <a:pt x="0" y="0"/>
                        </a:moveTo>
                        <a:cubicBezTo>
                          <a:pt x="1" y="3"/>
                          <a:pt x="7" y="12"/>
                          <a:pt x="12" y="13"/>
                        </a:cubicBezTo>
                        <a:cubicBezTo>
                          <a:pt x="13" y="13"/>
                          <a:pt x="13" y="13"/>
                          <a:pt x="14" y="13"/>
                        </a:cubicBezTo>
                        <a:cubicBezTo>
                          <a:pt x="19" y="13"/>
                          <a:pt x="21" y="8"/>
                          <a:pt x="12" y="7"/>
                        </a:cubicBezTo>
                        <a:cubicBezTo>
                          <a:pt x="6" y="6"/>
                          <a:pt x="2" y="3"/>
                          <a:pt x="1" y="1"/>
                        </a:cubicBezTo>
                        <a:cubicBezTo>
                          <a:pt x="1" y="1"/>
                          <a:pt x="0" y="1"/>
                          <a:pt x="0" y="0"/>
                        </a:cubicBezTo>
                        <a:close/>
                      </a:path>
                    </a:pathLst>
                  </a:custGeom>
                  <a:solidFill>
                    <a:srgbClr val="EEED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4" name="Freeform 7066">
                    <a:extLst>
                      <a:ext uri="{FF2B5EF4-FFF2-40B4-BE49-F238E27FC236}">
                        <a16:creationId xmlns:a16="http://schemas.microsoft.com/office/drawing/2014/main" id="{E8DC4D5A-17B5-460A-9E77-9EF8E9C19A67}"/>
                      </a:ext>
                    </a:extLst>
                  </p:cNvPr>
                  <p:cNvSpPr/>
                  <p:nvPr/>
                </p:nvSpPr>
                <p:spPr bwMode="auto">
                  <a:xfrm>
                    <a:off x="4070" y="1783"/>
                    <a:ext cx="7" cy="29"/>
                  </a:xfrm>
                  <a:custGeom>
                    <a:avLst/>
                    <a:gdLst>
                      <a:gd name="T0" fmla="*/ 3 w 9"/>
                      <a:gd name="T1" fmla="*/ 7 h 39"/>
                      <a:gd name="T2" fmla="*/ 2 w 9"/>
                      <a:gd name="T3" fmla="*/ 31 h 39"/>
                      <a:gd name="T4" fmla="*/ 4 w 9"/>
                      <a:gd name="T5" fmla="*/ 38 h 39"/>
                      <a:gd name="T6" fmla="*/ 7 w 9"/>
                      <a:gd name="T7" fmla="*/ 32 h 39"/>
                      <a:gd name="T8" fmla="*/ 8 w 9"/>
                      <a:gd name="T9" fmla="*/ 16 h 39"/>
                      <a:gd name="T10" fmla="*/ 3 w 9"/>
                      <a:gd name="T11" fmla="*/ 7 h 39"/>
                    </a:gdLst>
                    <a:ahLst/>
                    <a:cxnLst>
                      <a:cxn ang="0">
                        <a:pos x="T0" y="T1"/>
                      </a:cxn>
                      <a:cxn ang="0">
                        <a:pos x="T2" y="T3"/>
                      </a:cxn>
                      <a:cxn ang="0">
                        <a:pos x="T4" y="T5"/>
                      </a:cxn>
                      <a:cxn ang="0">
                        <a:pos x="T6" y="T7"/>
                      </a:cxn>
                      <a:cxn ang="0">
                        <a:pos x="T8" y="T9"/>
                      </a:cxn>
                      <a:cxn ang="0">
                        <a:pos x="T10" y="T11"/>
                      </a:cxn>
                    </a:cxnLst>
                    <a:rect l="0" t="0" r="r" b="b"/>
                    <a:pathLst>
                      <a:path w="9" h="39">
                        <a:moveTo>
                          <a:pt x="3" y="7"/>
                        </a:moveTo>
                        <a:cubicBezTo>
                          <a:pt x="3" y="7"/>
                          <a:pt x="3" y="27"/>
                          <a:pt x="2" y="31"/>
                        </a:cubicBezTo>
                        <a:cubicBezTo>
                          <a:pt x="0" y="35"/>
                          <a:pt x="3" y="39"/>
                          <a:pt x="4" y="38"/>
                        </a:cubicBezTo>
                        <a:cubicBezTo>
                          <a:pt x="6" y="36"/>
                          <a:pt x="5" y="35"/>
                          <a:pt x="7" y="32"/>
                        </a:cubicBezTo>
                        <a:cubicBezTo>
                          <a:pt x="9" y="29"/>
                          <a:pt x="8" y="23"/>
                          <a:pt x="8" y="16"/>
                        </a:cubicBezTo>
                        <a:cubicBezTo>
                          <a:pt x="8" y="10"/>
                          <a:pt x="4" y="0"/>
                          <a:pt x="3" y="7"/>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5" name="Freeform 7067">
                    <a:extLst>
                      <a:ext uri="{FF2B5EF4-FFF2-40B4-BE49-F238E27FC236}">
                        <a16:creationId xmlns:a16="http://schemas.microsoft.com/office/drawing/2014/main" id="{9481FF98-F38F-403C-9606-D45852D2B980}"/>
                      </a:ext>
                    </a:extLst>
                  </p:cNvPr>
                  <p:cNvSpPr/>
                  <p:nvPr/>
                </p:nvSpPr>
                <p:spPr bwMode="auto">
                  <a:xfrm>
                    <a:off x="4076" y="1794"/>
                    <a:ext cx="32" cy="24"/>
                  </a:xfrm>
                  <a:custGeom>
                    <a:avLst/>
                    <a:gdLst>
                      <a:gd name="T0" fmla="*/ 9 w 43"/>
                      <a:gd name="T1" fmla="*/ 5 h 32"/>
                      <a:gd name="T2" fmla="*/ 31 w 43"/>
                      <a:gd name="T3" fmla="*/ 4 h 32"/>
                      <a:gd name="T4" fmla="*/ 28 w 43"/>
                      <a:gd name="T5" fmla="*/ 31 h 32"/>
                      <a:gd name="T6" fmla="*/ 8 w 43"/>
                      <a:gd name="T7" fmla="*/ 7 h 32"/>
                      <a:gd name="T8" fmla="*/ 9 w 43"/>
                      <a:gd name="T9" fmla="*/ 5 h 32"/>
                    </a:gdLst>
                    <a:ahLst/>
                    <a:cxnLst>
                      <a:cxn ang="0">
                        <a:pos x="T0" y="T1"/>
                      </a:cxn>
                      <a:cxn ang="0">
                        <a:pos x="T2" y="T3"/>
                      </a:cxn>
                      <a:cxn ang="0">
                        <a:pos x="T4" y="T5"/>
                      </a:cxn>
                      <a:cxn ang="0">
                        <a:pos x="T6" y="T7"/>
                      </a:cxn>
                      <a:cxn ang="0">
                        <a:pos x="T8" y="T9"/>
                      </a:cxn>
                    </a:cxnLst>
                    <a:rect l="0" t="0" r="r" b="b"/>
                    <a:pathLst>
                      <a:path w="43" h="32">
                        <a:moveTo>
                          <a:pt x="9" y="5"/>
                        </a:moveTo>
                        <a:cubicBezTo>
                          <a:pt x="14" y="0"/>
                          <a:pt x="25" y="2"/>
                          <a:pt x="31" y="4"/>
                        </a:cubicBezTo>
                        <a:cubicBezTo>
                          <a:pt x="43" y="9"/>
                          <a:pt x="40" y="29"/>
                          <a:pt x="28" y="31"/>
                        </a:cubicBezTo>
                        <a:cubicBezTo>
                          <a:pt x="16" y="32"/>
                          <a:pt x="0" y="19"/>
                          <a:pt x="8" y="7"/>
                        </a:cubicBezTo>
                        <a:cubicBezTo>
                          <a:pt x="8" y="6"/>
                          <a:pt x="8" y="6"/>
                          <a:pt x="9"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6" name="Freeform 7068">
                    <a:extLst>
                      <a:ext uri="{FF2B5EF4-FFF2-40B4-BE49-F238E27FC236}">
                        <a16:creationId xmlns:a16="http://schemas.microsoft.com/office/drawing/2014/main" id="{FD8B75C2-CE41-4B3F-B751-759425C160E9}"/>
                      </a:ext>
                    </a:extLst>
                  </p:cNvPr>
                  <p:cNvSpPr>
                    <a:spLocks noEditPoints="1"/>
                  </p:cNvSpPr>
                  <p:nvPr/>
                </p:nvSpPr>
                <p:spPr bwMode="auto">
                  <a:xfrm>
                    <a:off x="4077" y="1795"/>
                    <a:ext cx="30" cy="21"/>
                  </a:xfrm>
                  <a:custGeom>
                    <a:avLst/>
                    <a:gdLst>
                      <a:gd name="T0" fmla="*/ 18 w 40"/>
                      <a:gd name="T1" fmla="*/ 1 h 28"/>
                      <a:gd name="T2" fmla="*/ 18 w 40"/>
                      <a:gd name="T3" fmla="*/ 1 h 28"/>
                      <a:gd name="T4" fmla="*/ 18 w 40"/>
                      <a:gd name="T5" fmla="*/ 1 h 28"/>
                      <a:gd name="T6" fmla="*/ 28 w 40"/>
                      <a:gd name="T7" fmla="*/ 3 h 28"/>
                      <a:gd name="T8" fmla="*/ 28 w 40"/>
                      <a:gd name="T9" fmla="*/ 3 h 28"/>
                      <a:gd name="T10" fmla="*/ 35 w 40"/>
                      <a:gd name="T11" fmla="*/ 15 h 28"/>
                      <a:gd name="T12" fmla="*/ 25 w 40"/>
                      <a:gd name="T13" fmla="*/ 27 h 28"/>
                      <a:gd name="T14" fmla="*/ 24 w 40"/>
                      <a:gd name="T15" fmla="*/ 27 h 28"/>
                      <a:gd name="T16" fmla="*/ 6 w 40"/>
                      <a:gd name="T17" fmla="*/ 14 h 28"/>
                      <a:gd name="T18" fmla="*/ 6 w 40"/>
                      <a:gd name="T19" fmla="*/ 15 h 28"/>
                      <a:gd name="T20" fmla="*/ 7 w 40"/>
                      <a:gd name="T21" fmla="*/ 6 h 28"/>
                      <a:gd name="T22" fmla="*/ 8 w 40"/>
                      <a:gd name="T23" fmla="*/ 4 h 28"/>
                      <a:gd name="T24" fmla="*/ 18 w 40"/>
                      <a:gd name="T25" fmla="*/ 1 h 28"/>
                      <a:gd name="T26" fmla="*/ 18 w 40"/>
                      <a:gd name="T27" fmla="*/ 1 h 28"/>
                      <a:gd name="T28" fmla="*/ 18 w 40"/>
                      <a:gd name="T29" fmla="*/ 1 h 28"/>
                      <a:gd name="T30" fmla="*/ 18 w 40"/>
                      <a:gd name="T31" fmla="*/ 0 h 28"/>
                      <a:gd name="T32" fmla="*/ 7 w 40"/>
                      <a:gd name="T33" fmla="*/ 4 h 28"/>
                      <a:gd name="T34" fmla="*/ 6 w 40"/>
                      <a:gd name="T35" fmla="*/ 5 h 28"/>
                      <a:gd name="T36" fmla="*/ 24 w 40"/>
                      <a:gd name="T37" fmla="*/ 28 h 28"/>
                      <a:gd name="T38" fmla="*/ 26 w 40"/>
                      <a:gd name="T39" fmla="*/ 28 h 28"/>
                      <a:gd name="T40" fmla="*/ 28 w 40"/>
                      <a:gd name="T41" fmla="*/ 2 h 28"/>
                      <a:gd name="T42" fmla="*/ 18 w 40"/>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28">
                        <a:moveTo>
                          <a:pt x="18" y="1"/>
                        </a:moveTo>
                        <a:cubicBezTo>
                          <a:pt x="18" y="1"/>
                          <a:pt x="18" y="1"/>
                          <a:pt x="18" y="1"/>
                        </a:cubicBezTo>
                        <a:cubicBezTo>
                          <a:pt x="18" y="1"/>
                          <a:pt x="18" y="1"/>
                          <a:pt x="18" y="1"/>
                        </a:cubicBezTo>
                        <a:cubicBezTo>
                          <a:pt x="22" y="1"/>
                          <a:pt x="25" y="2"/>
                          <a:pt x="28" y="3"/>
                        </a:cubicBezTo>
                        <a:cubicBezTo>
                          <a:pt x="28" y="3"/>
                          <a:pt x="28" y="3"/>
                          <a:pt x="28" y="3"/>
                        </a:cubicBezTo>
                        <a:cubicBezTo>
                          <a:pt x="33" y="5"/>
                          <a:pt x="35" y="10"/>
                          <a:pt x="35" y="15"/>
                        </a:cubicBezTo>
                        <a:cubicBezTo>
                          <a:pt x="35" y="21"/>
                          <a:pt x="32" y="27"/>
                          <a:pt x="25" y="27"/>
                        </a:cubicBezTo>
                        <a:cubicBezTo>
                          <a:pt x="25" y="27"/>
                          <a:pt x="24" y="27"/>
                          <a:pt x="24" y="27"/>
                        </a:cubicBezTo>
                        <a:cubicBezTo>
                          <a:pt x="16" y="27"/>
                          <a:pt x="7" y="22"/>
                          <a:pt x="6" y="14"/>
                        </a:cubicBezTo>
                        <a:cubicBezTo>
                          <a:pt x="6" y="15"/>
                          <a:pt x="6" y="15"/>
                          <a:pt x="6" y="15"/>
                        </a:cubicBezTo>
                        <a:cubicBezTo>
                          <a:pt x="5" y="12"/>
                          <a:pt x="5" y="9"/>
                          <a:pt x="7" y="6"/>
                        </a:cubicBezTo>
                        <a:cubicBezTo>
                          <a:pt x="7" y="5"/>
                          <a:pt x="8" y="5"/>
                          <a:pt x="8" y="4"/>
                        </a:cubicBezTo>
                        <a:cubicBezTo>
                          <a:pt x="10" y="2"/>
                          <a:pt x="14" y="1"/>
                          <a:pt x="18" y="1"/>
                        </a:cubicBezTo>
                        <a:cubicBezTo>
                          <a:pt x="18" y="1"/>
                          <a:pt x="18" y="1"/>
                          <a:pt x="18" y="1"/>
                        </a:cubicBezTo>
                        <a:cubicBezTo>
                          <a:pt x="18" y="1"/>
                          <a:pt x="18" y="1"/>
                          <a:pt x="18" y="1"/>
                        </a:cubicBezTo>
                        <a:close/>
                        <a:moveTo>
                          <a:pt x="18" y="0"/>
                        </a:moveTo>
                        <a:cubicBezTo>
                          <a:pt x="14" y="0"/>
                          <a:pt x="10" y="1"/>
                          <a:pt x="7" y="4"/>
                        </a:cubicBezTo>
                        <a:cubicBezTo>
                          <a:pt x="7" y="4"/>
                          <a:pt x="6" y="5"/>
                          <a:pt x="6" y="5"/>
                        </a:cubicBezTo>
                        <a:cubicBezTo>
                          <a:pt x="0" y="17"/>
                          <a:pt x="13" y="28"/>
                          <a:pt x="24" y="28"/>
                        </a:cubicBezTo>
                        <a:cubicBezTo>
                          <a:pt x="24" y="28"/>
                          <a:pt x="25" y="28"/>
                          <a:pt x="26" y="28"/>
                        </a:cubicBezTo>
                        <a:cubicBezTo>
                          <a:pt x="38" y="27"/>
                          <a:pt x="40" y="7"/>
                          <a:pt x="28" y="2"/>
                        </a:cubicBezTo>
                        <a:cubicBezTo>
                          <a:pt x="26" y="1"/>
                          <a:pt x="22" y="0"/>
                          <a:pt x="18"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7" name="Freeform 7069">
                    <a:extLst>
                      <a:ext uri="{FF2B5EF4-FFF2-40B4-BE49-F238E27FC236}">
                        <a16:creationId xmlns:a16="http://schemas.microsoft.com/office/drawing/2014/main" id="{5328816D-AA8F-4DF1-9A38-9619CC84DEF3}"/>
                      </a:ext>
                    </a:extLst>
                  </p:cNvPr>
                  <p:cNvSpPr/>
                  <p:nvPr/>
                </p:nvSpPr>
                <p:spPr bwMode="auto">
                  <a:xfrm>
                    <a:off x="4078" y="1795"/>
                    <a:ext cx="29" cy="21"/>
                  </a:xfrm>
                  <a:custGeom>
                    <a:avLst/>
                    <a:gdLst>
                      <a:gd name="T0" fmla="*/ 7 w 38"/>
                      <a:gd name="T1" fmla="*/ 4 h 28"/>
                      <a:gd name="T2" fmla="*/ 27 w 38"/>
                      <a:gd name="T3" fmla="*/ 3 h 28"/>
                      <a:gd name="T4" fmla="*/ 24 w 38"/>
                      <a:gd name="T5" fmla="*/ 27 h 28"/>
                      <a:gd name="T6" fmla="*/ 6 w 38"/>
                      <a:gd name="T7" fmla="*/ 6 h 28"/>
                      <a:gd name="T8" fmla="*/ 7 w 38"/>
                      <a:gd name="T9" fmla="*/ 4 h 28"/>
                    </a:gdLst>
                    <a:ahLst/>
                    <a:cxnLst>
                      <a:cxn ang="0">
                        <a:pos x="T0" y="T1"/>
                      </a:cxn>
                      <a:cxn ang="0">
                        <a:pos x="T2" y="T3"/>
                      </a:cxn>
                      <a:cxn ang="0">
                        <a:pos x="T4" y="T5"/>
                      </a:cxn>
                      <a:cxn ang="0">
                        <a:pos x="T6" y="T7"/>
                      </a:cxn>
                      <a:cxn ang="0">
                        <a:pos x="T8" y="T9"/>
                      </a:cxn>
                    </a:cxnLst>
                    <a:rect l="0" t="0" r="r" b="b"/>
                    <a:pathLst>
                      <a:path w="38" h="28">
                        <a:moveTo>
                          <a:pt x="7" y="4"/>
                        </a:moveTo>
                        <a:cubicBezTo>
                          <a:pt x="12" y="0"/>
                          <a:pt x="22" y="1"/>
                          <a:pt x="27" y="3"/>
                        </a:cubicBezTo>
                        <a:cubicBezTo>
                          <a:pt x="38" y="8"/>
                          <a:pt x="36" y="26"/>
                          <a:pt x="24" y="27"/>
                        </a:cubicBezTo>
                        <a:cubicBezTo>
                          <a:pt x="13" y="28"/>
                          <a:pt x="0" y="17"/>
                          <a:pt x="6" y="6"/>
                        </a:cubicBezTo>
                        <a:cubicBezTo>
                          <a:pt x="6" y="5"/>
                          <a:pt x="7" y="5"/>
                          <a:pt x="7"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8" name="Freeform 7070">
                    <a:extLst>
                      <a:ext uri="{FF2B5EF4-FFF2-40B4-BE49-F238E27FC236}">
                        <a16:creationId xmlns:a16="http://schemas.microsoft.com/office/drawing/2014/main" id="{2EEBDF80-AFD0-45E7-B062-D0BC2BA6B958}"/>
                      </a:ext>
                    </a:extLst>
                  </p:cNvPr>
                  <p:cNvSpPr>
                    <a:spLocks noEditPoints="1"/>
                  </p:cNvSpPr>
                  <p:nvPr/>
                </p:nvSpPr>
                <p:spPr bwMode="auto">
                  <a:xfrm>
                    <a:off x="4091" y="1796"/>
                    <a:ext cx="7" cy="19"/>
                  </a:xfrm>
                  <a:custGeom>
                    <a:avLst/>
                    <a:gdLst>
                      <a:gd name="T0" fmla="*/ 6 w 10"/>
                      <a:gd name="T1" fmla="*/ 26 h 26"/>
                      <a:gd name="T2" fmla="*/ 6 w 10"/>
                      <a:gd name="T3" fmla="*/ 26 h 26"/>
                      <a:gd name="T4" fmla="*/ 7 w 10"/>
                      <a:gd name="T5" fmla="*/ 26 h 26"/>
                      <a:gd name="T6" fmla="*/ 6 w 10"/>
                      <a:gd name="T7" fmla="*/ 26 h 26"/>
                      <a:gd name="T8" fmla="*/ 7 w 10"/>
                      <a:gd name="T9" fmla="*/ 26 h 26"/>
                      <a:gd name="T10" fmla="*/ 10 w 10"/>
                      <a:gd name="T11" fmla="*/ 2 h 26"/>
                      <a:gd name="T12" fmla="*/ 10 w 10"/>
                      <a:gd name="T13" fmla="*/ 2 h 26"/>
                      <a:gd name="T14" fmla="*/ 0 w 10"/>
                      <a:gd name="T15" fmla="*/ 0 h 26"/>
                      <a:gd name="T16" fmla="*/ 0 w 10"/>
                      <a:gd name="T17" fmla="*/ 0 h 26"/>
                      <a:gd name="T18" fmla="*/ 0 w 10"/>
                      <a:gd name="T19" fmla="*/ 0 h 26"/>
                      <a:gd name="T20" fmla="*/ 0 w 10"/>
                      <a:gd name="T21" fmla="*/ 0 h 26"/>
                      <a:gd name="T22" fmla="*/ 0 w 10"/>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6">
                        <a:moveTo>
                          <a:pt x="6" y="26"/>
                        </a:moveTo>
                        <a:cubicBezTo>
                          <a:pt x="6" y="26"/>
                          <a:pt x="6" y="26"/>
                          <a:pt x="6" y="26"/>
                        </a:cubicBezTo>
                        <a:moveTo>
                          <a:pt x="7" y="26"/>
                        </a:moveTo>
                        <a:cubicBezTo>
                          <a:pt x="7" y="26"/>
                          <a:pt x="6" y="26"/>
                          <a:pt x="6" y="26"/>
                        </a:cubicBezTo>
                        <a:cubicBezTo>
                          <a:pt x="6" y="26"/>
                          <a:pt x="7" y="26"/>
                          <a:pt x="7" y="26"/>
                        </a:cubicBezTo>
                        <a:close/>
                        <a:moveTo>
                          <a:pt x="10" y="2"/>
                        </a:moveTo>
                        <a:cubicBezTo>
                          <a:pt x="10" y="2"/>
                          <a:pt x="10" y="2"/>
                          <a:pt x="10" y="2"/>
                        </a:cubicBezTo>
                        <a:moveTo>
                          <a:pt x="0" y="0"/>
                        </a:moveTo>
                        <a:cubicBezTo>
                          <a:pt x="0" y="0"/>
                          <a:pt x="0" y="0"/>
                          <a:pt x="0" y="0"/>
                        </a:cubicBezTo>
                        <a:close/>
                        <a:moveTo>
                          <a:pt x="0" y="0"/>
                        </a:moveTo>
                        <a:cubicBezTo>
                          <a:pt x="0" y="0"/>
                          <a:pt x="0" y="0"/>
                          <a:pt x="0" y="0"/>
                        </a:cubicBezTo>
                        <a:cubicBezTo>
                          <a:pt x="0" y="0"/>
                          <a:pt x="0" y="0"/>
                          <a:pt x="0" y="0"/>
                        </a:cubicBezTo>
                        <a:close/>
                      </a:path>
                    </a:pathLst>
                  </a:custGeom>
                  <a:solidFill>
                    <a:srgbClr val="6E7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9" name="Freeform 7071">
                    <a:extLst>
                      <a:ext uri="{FF2B5EF4-FFF2-40B4-BE49-F238E27FC236}">
                        <a16:creationId xmlns:a16="http://schemas.microsoft.com/office/drawing/2014/main" id="{636B7958-355A-423A-92DD-78770A21E19F}"/>
                      </a:ext>
                    </a:extLst>
                  </p:cNvPr>
                  <p:cNvSpPr>
                    <a:spLocks noEditPoints="1"/>
                  </p:cNvSpPr>
                  <p:nvPr/>
                </p:nvSpPr>
                <p:spPr bwMode="auto">
                  <a:xfrm>
                    <a:off x="4081" y="1796"/>
                    <a:ext cx="23" cy="19"/>
                  </a:xfrm>
                  <a:custGeom>
                    <a:avLst/>
                    <a:gdLst>
                      <a:gd name="T0" fmla="*/ 18 w 31"/>
                      <a:gd name="T1" fmla="*/ 25 h 26"/>
                      <a:gd name="T2" fmla="*/ 13 w 31"/>
                      <a:gd name="T3" fmla="*/ 24 h 26"/>
                      <a:gd name="T4" fmla="*/ 3 w 31"/>
                      <a:gd name="T5" fmla="*/ 13 h 26"/>
                      <a:gd name="T6" fmla="*/ 13 w 31"/>
                      <a:gd name="T7" fmla="*/ 7 h 26"/>
                      <a:gd name="T8" fmla="*/ 16 w 31"/>
                      <a:gd name="T9" fmla="*/ 7 h 26"/>
                      <a:gd name="T10" fmla="*/ 24 w 31"/>
                      <a:gd name="T11" fmla="*/ 9 h 26"/>
                      <a:gd name="T12" fmla="*/ 28 w 31"/>
                      <a:gd name="T13" fmla="*/ 17 h 26"/>
                      <a:gd name="T14" fmla="*/ 18 w 31"/>
                      <a:gd name="T15" fmla="*/ 25 h 26"/>
                      <a:gd name="T16" fmla="*/ 13 w 31"/>
                      <a:gd name="T17" fmla="*/ 0 h 26"/>
                      <a:gd name="T18" fmla="*/ 13 w 31"/>
                      <a:gd name="T19" fmla="*/ 0 h 26"/>
                      <a:gd name="T20" fmla="*/ 13 w 31"/>
                      <a:gd name="T21" fmla="*/ 0 h 26"/>
                      <a:gd name="T22" fmla="*/ 23 w 31"/>
                      <a:gd name="T23" fmla="*/ 2 h 26"/>
                      <a:gd name="T24" fmla="*/ 27 w 31"/>
                      <a:gd name="T25" fmla="*/ 22 h 26"/>
                      <a:gd name="T26" fmla="*/ 22 w 31"/>
                      <a:gd name="T27" fmla="*/ 4 h 26"/>
                      <a:gd name="T28" fmla="*/ 13 w 31"/>
                      <a:gd name="T29" fmla="*/ 2 h 26"/>
                      <a:gd name="T30" fmla="*/ 3 w 31"/>
                      <a:gd name="T31" fmla="*/ 5 h 26"/>
                      <a:gd name="T32" fmla="*/ 2 w 31"/>
                      <a:gd name="T33" fmla="*/ 7 h 26"/>
                      <a:gd name="T34" fmla="*/ 1 w 31"/>
                      <a:gd name="T35" fmla="*/ 13 h 26"/>
                      <a:gd name="T36" fmla="*/ 19 w 31"/>
                      <a:gd name="T37" fmla="*/ 26 h 26"/>
                      <a:gd name="T38" fmla="*/ 20 w 31"/>
                      <a:gd name="T39" fmla="*/ 26 h 26"/>
                      <a:gd name="T40" fmla="*/ 30 w 31"/>
                      <a:gd name="T41" fmla="*/ 14 h 26"/>
                      <a:gd name="T42" fmla="*/ 23 w 31"/>
                      <a:gd name="T43" fmla="*/ 2 h 26"/>
                      <a:gd name="T44" fmla="*/ 23 w 31"/>
                      <a:gd name="T45" fmla="*/ 2 h 26"/>
                      <a:gd name="T46" fmla="*/ 13 w 31"/>
                      <a:gd name="T4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18" y="25"/>
                        </a:moveTo>
                        <a:cubicBezTo>
                          <a:pt x="16" y="25"/>
                          <a:pt x="15" y="25"/>
                          <a:pt x="13" y="24"/>
                        </a:cubicBezTo>
                        <a:cubicBezTo>
                          <a:pt x="5" y="22"/>
                          <a:pt x="2" y="17"/>
                          <a:pt x="3" y="13"/>
                        </a:cubicBezTo>
                        <a:cubicBezTo>
                          <a:pt x="3" y="13"/>
                          <a:pt x="4" y="7"/>
                          <a:pt x="13" y="7"/>
                        </a:cubicBezTo>
                        <a:cubicBezTo>
                          <a:pt x="14" y="7"/>
                          <a:pt x="15" y="7"/>
                          <a:pt x="16" y="7"/>
                        </a:cubicBezTo>
                        <a:cubicBezTo>
                          <a:pt x="21" y="7"/>
                          <a:pt x="21" y="8"/>
                          <a:pt x="24" y="9"/>
                        </a:cubicBezTo>
                        <a:cubicBezTo>
                          <a:pt x="27" y="12"/>
                          <a:pt x="28" y="13"/>
                          <a:pt x="28" y="17"/>
                        </a:cubicBezTo>
                        <a:cubicBezTo>
                          <a:pt x="27" y="21"/>
                          <a:pt x="24" y="25"/>
                          <a:pt x="18" y="25"/>
                        </a:cubicBezTo>
                        <a:close/>
                        <a:moveTo>
                          <a:pt x="13" y="0"/>
                        </a:moveTo>
                        <a:cubicBezTo>
                          <a:pt x="13" y="0"/>
                          <a:pt x="13" y="0"/>
                          <a:pt x="13" y="0"/>
                        </a:cubicBezTo>
                        <a:cubicBezTo>
                          <a:pt x="13" y="0"/>
                          <a:pt x="13" y="0"/>
                          <a:pt x="13" y="0"/>
                        </a:cubicBezTo>
                        <a:cubicBezTo>
                          <a:pt x="17" y="0"/>
                          <a:pt x="20" y="1"/>
                          <a:pt x="23" y="2"/>
                        </a:cubicBezTo>
                        <a:cubicBezTo>
                          <a:pt x="30" y="5"/>
                          <a:pt x="31" y="16"/>
                          <a:pt x="27" y="22"/>
                        </a:cubicBezTo>
                        <a:cubicBezTo>
                          <a:pt x="30" y="16"/>
                          <a:pt x="29" y="7"/>
                          <a:pt x="22" y="4"/>
                        </a:cubicBezTo>
                        <a:cubicBezTo>
                          <a:pt x="20" y="3"/>
                          <a:pt x="16" y="2"/>
                          <a:pt x="13" y="2"/>
                        </a:cubicBezTo>
                        <a:cubicBezTo>
                          <a:pt x="9" y="2"/>
                          <a:pt x="5" y="3"/>
                          <a:pt x="3" y="5"/>
                        </a:cubicBezTo>
                        <a:cubicBezTo>
                          <a:pt x="3" y="6"/>
                          <a:pt x="2" y="6"/>
                          <a:pt x="2" y="7"/>
                        </a:cubicBezTo>
                        <a:cubicBezTo>
                          <a:pt x="1" y="9"/>
                          <a:pt x="0" y="11"/>
                          <a:pt x="1" y="13"/>
                        </a:cubicBezTo>
                        <a:cubicBezTo>
                          <a:pt x="2" y="21"/>
                          <a:pt x="11" y="26"/>
                          <a:pt x="19" y="26"/>
                        </a:cubicBezTo>
                        <a:cubicBezTo>
                          <a:pt x="19" y="26"/>
                          <a:pt x="20" y="26"/>
                          <a:pt x="20" y="26"/>
                        </a:cubicBezTo>
                        <a:cubicBezTo>
                          <a:pt x="27" y="26"/>
                          <a:pt x="30" y="20"/>
                          <a:pt x="30" y="14"/>
                        </a:cubicBezTo>
                        <a:cubicBezTo>
                          <a:pt x="30" y="9"/>
                          <a:pt x="28" y="4"/>
                          <a:pt x="23" y="2"/>
                        </a:cubicBezTo>
                        <a:cubicBezTo>
                          <a:pt x="23" y="2"/>
                          <a:pt x="23" y="2"/>
                          <a:pt x="23" y="2"/>
                        </a:cubicBezTo>
                        <a:cubicBezTo>
                          <a:pt x="20" y="1"/>
                          <a:pt x="17" y="0"/>
                          <a:pt x="13" y="0"/>
                        </a:cubicBez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0" name="Freeform 7072">
                    <a:extLst>
                      <a:ext uri="{FF2B5EF4-FFF2-40B4-BE49-F238E27FC236}">
                        <a16:creationId xmlns:a16="http://schemas.microsoft.com/office/drawing/2014/main" id="{7DD43F41-2805-40CB-A45E-5339897281F9}"/>
                      </a:ext>
                    </a:extLst>
                  </p:cNvPr>
                  <p:cNvSpPr/>
                  <p:nvPr/>
                </p:nvSpPr>
                <p:spPr bwMode="auto">
                  <a:xfrm>
                    <a:off x="4081" y="1796"/>
                    <a:ext cx="10" cy="10"/>
                  </a:xfrm>
                  <a:custGeom>
                    <a:avLst/>
                    <a:gdLst>
                      <a:gd name="T0" fmla="*/ 13 w 13"/>
                      <a:gd name="T1" fmla="*/ 0 h 14"/>
                      <a:gd name="T2" fmla="*/ 3 w 13"/>
                      <a:gd name="T3" fmla="*/ 3 h 14"/>
                      <a:gd name="T4" fmla="*/ 2 w 13"/>
                      <a:gd name="T5" fmla="*/ 5 h 14"/>
                      <a:gd name="T6" fmla="*/ 1 w 13"/>
                      <a:gd name="T7" fmla="*/ 14 h 14"/>
                      <a:gd name="T8" fmla="*/ 1 w 13"/>
                      <a:gd name="T9" fmla="*/ 13 h 14"/>
                      <a:gd name="T10" fmla="*/ 2 w 13"/>
                      <a:gd name="T11" fmla="*/ 5 h 14"/>
                      <a:gd name="T12" fmla="*/ 2 w 13"/>
                      <a:gd name="T13" fmla="*/ 5 h 14"/>
                      <a:gd name="T14" fmla="*/ 2 w 13"/>
                      <a:gd name="T15" fmla="*/ 5 h 14"/>
                      <a:gd name="T16" fmla="*/ 2 w 13"/>
                      <a:gd name="T17" fmla="*/ 5 h 14"/>
                      <a:gd name="T18" fmla="*/ 2 w 13"/>
                      <a:gd name="T19" fmla="*/ 5 h 14"/>
                      <a:gd name="T20" fmla="*/ 2 w 13"/>
                      <a:gd name="T21" fmla="*/ 5 h 14"/>
                      <a:gd name="T22" fmla="*/ 2 w 13"/>
                      <a:gd name="T23" fmla="*/ 5 h 14"/>
                      <a:gd name="T24" fmla="*/ 2 w 13"/>
                      <a:gd name="T25" fmla="*/ 5 h 14"/>
                      <a:gd name="T26" fmla="*/ 2 w 13"/>
                      <a:gd name="T27" fmla="*/ 5 h 14"/>
                      <a:gd name="T28" fmla="*/ 3 w 13"/>
                      <a:gd name="T29" fmla="*/ 3 h 14"/>
                      <a:gd name="T30" fmla="*/ 3 w 13"/>
                      <a:gd name="T31" fmla="*/ 3 h 14"/>
                      <a:gd name="T32" fmla="*/ 3 w 13"/>
                      <a:gd name="T33" fmla="*/ 3 h 14"/>
                      <a:gd name="T34" fmla="*/ 13 w 13"/>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4">
                        <a:moveTo>
                          <a:pt x="13" y="0"/>
                        </a:moveTo>
                        <a:cubicBezTo>
                          <a:pt x="9" y="0"/>
                          <a:pt x="5" y="1"/>
                          <a:pt x="3" y="3"/>
                        </a:cubicBezTo>
                        <a:cubicBezTo>
                          <a:pt x="3" y="4"/>
                          <a:pt x="2" y="4"/>
                          <a:pt x="2" y="5"/>
                        </a:cubicBezTo>
                        <a:cubicBezTo>
                          <a:pt x="0" y="8"/>
                          <a:pt x="0" y="11"/>
                          <a:pt x="1" y="14"/>
                        </a:cubicBezTo>
                        <a:cubicBezTo>
                          <a:pt x="1" y="13"/>
                          <a:pt x="1" y="13"/>
                          <a:pt x="1" y="13"/>
                        </a:cubicBezTo>
                        <a:cubicBezTo>
                          <a:pt x="0" y="11"/>
                          <a:pt x="0" y="8"/>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4"/>
                          <a:pt x="3" y="3"/>
                        </a:cubicBezTo>
                        <a:cubicBezTo>
                          <a:pt x="3" y="3"/>
                          <a:pt x="3" y="3"/>
                          <a:pt x="3" y="3"/>
                        </a:cubicBezTo>
                        <a:cubicBezTo>
                          <a:pt x="3" y="3"/>
                          <a:pt x="3" y="3"/>
                          <a:pt x="3" y="3"/>
                        </a:cubicBezTo>
                        <a:cubicBezTo>
                          <a:pt x="6" y="1"/>
                          <a:pt x="9" y="0"/>
                          <a:pt x="13"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1" name="Freeform 7073">
                    <a:extLst>
                      <a:ext uri="{FF2B5EF4-FFF2-40B4-BE49-F238E27FC236}">
                        <a16:creationId xmlns:a16="http://schemas.microsoft.com/office/drawing/2014/main" id="{88207B98-5D69-4419-9504-DDF340191F05}"/>
                      </a:ext>
                    </a:extLst>
                  </p:cNvPr>
                  <p:cNvSpPr>
                    <a:spLocks noEditPoints="1"/>
                  </p:cNvSpPr>
                  <p:nvPr/>
                </p:nvSpPr>
                <p:spPr bwMode="auto">
                  <a:xfrm>
                    <a:off x="4081" y="1798"/>
                    <a:ext cx="2" cy="8"/>
                  </a:xfrm>
                  <a:custGeom>
                    <a:avLst/>
                    <a:gdLst>
                      <a:gd name="T0" fmla="*/ 2 w 3"/>
                      <a:gd name="T1" fmla="*/ 2 h 10"/>
                      <a:gd name="T2" fmla="*/ 1 w 3"/>
                      <a:gd name="T3" fmla="*/ 10 h 10"/>
                      <a:gd name="T4" fmla="*/ 1 w 3"/>
                      <a:gd name="T5" fmla="*/ 10 h 10"/>
                      <a:gd name="T6" fmla="*/ 2 w 3"/>
                      <a:gd name="T7" fmla="*/ 2 h 10"/>
                      <a:gd name="T8" fmla="*/ 2 w 3"/>
                      <a:gd name="T9" fmla="*/ 2 h 10"/>
                      <a:gd name="T10" fmla="*/ 2 w 3"/>
                      <a:gd name="T11" fmla="*/ 2 h 10"/>
                      <a:gd name="T12" fmla="*/ 2 w 3"/>
                      <a:gd name="T13" fmla="*/ 2 h 10"/>
                      <a:gd name="T14" fmla="*/ 2 w 3"/>
                      <a:gd name="T15" fmla="*/ 2 h 10"/>
                      <a:gd name="T16" fmla="*/ 2 w 3"/>
                      <a:gd name="T17" fmla="*/ 2 h 10"/>
                      <a:gd name="T18" fmla="*/ 2 w 3"/>
                      <a:gd name="T19" fmla="*/ 2 h 10"/>
                      <a:gd name="T20" fmla="*/ 2 w 3"/>
                      <a:gd name="T21" fmla="*/ 2 h 10"/>
                      <a:gd name="T22" fmla="*/ 2 w 3"/>
                      <a:gd name="T23" fmla="*/ 2 h 10"/>
                      <a:gd name="T24" fmla="*/ 3 w 3"/>
                      <a:gd name="T25" fmla="*/ 0 h 10"/>
                      <a:gd name="T26" fmla="*/ 3 w 3"/>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0">
                        <a:moveTo>
                          <a:pt x="2" y="2"/>
                        </a:moveTo>
                        <a:cubicBezTo>
                          <a:pt x="0" y="5"/>
                          <a:pt x="0" y="8"/>
                          <a:pt x="1" y="10"/>
                        </a:cubicBezTo>
                        <a:cubicBezTo>
                          <a:pt x="1" y="10"/>
                          <a:pt x="1" y="10"/>
                          <a:pt x="1" y="10"/>
                        </a:cubicBezTo>
                        <a:cubicBezTo>
                          <a:pt x="0" y="8"/>
                          <a:pt x="0" y="5"/>
                          <a:pt x="2" y="2"/>
                        </a:cubicBezTo>
                        <a:close/>
                        <a:moveTo>
                          <a:pt x="2" y="2"/>
                        </a:moveTo>
                        <a:cubicBezTo>
                          <a:pt x="2" y="2"/>
                          <a:pt x="2" y="2"/>
                          <a:pt x="2" y="2"/>
                        </a:cubicBezTo>
                        <a:close/>
                        <a:moveTo>
                          <a:pt x="2" y="2"/>
                        </a:moveTo>
                        <a:cubicBezTo>
                          <a:pt x="2" y="2"/>
                          <a:pt x="2" y="2"/>
                          <a:pt x="2" y="2"/>
                        </a:cubicBezTo>
                        <a:close/>
                        <a:moveTo>
                          <a:pt x="2" y="2"/>
                        </a:moveTo>
                        <a:cubicBezTo>
                          <a:pt x="2" y="2"/>
                          <a:pt x="2" y="2"/>
                          <a:pt x="2" y="2"/>
                        </a:cubicBezTo>
                        <a:close/>
                        <a:moveTo>
                          <a:pt x="2" y="2"/>
                        </a:moveTo>
                        <a:cubicBezTo>
                          <a:pt x="2" y="2"/>
                          <a:pt x="2" y="2"/>
                          <a:pt x="2" y="2"/>
                        </a:cubicBezTo>
                        <a:close/>
                        <a:moveTo>
                          <a:pt x="3" y="0"/>
                        </a:moveTo>
                        <a:cubicBezTo>
                          <a:pt x="3" y="0"/>
                          <a:pt x="3" y="0"/>
                          <a:pt x="3" y="0"/>
                        </a:cubicBezTo>
                        <a:close/>
                      </a:path>
                    </a:pathLst>
                  </a:custGeom>
                  <a:solidFill>
                    <a:srgbClr val="7274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2" name="Freeform 7074">
                    <a:extLst>
                      <a:ext uri="{FF2B5EF4-FFF2-40B4-BE49-F238E27FC236}">
                        <a16:creationId xmlns:a16="http://schemas.microsoft.com/office/drawing/2014/main" id="{5B0CB71E-7939-4278-8B0D-F13D0F7FDE8A}"/>
                      </a:ext>
                    </a:extLst>
                  </p:cNvPr>
                  <p:cNvSpPr>
                    <a:spLocks noEditPoints="1"/>
                  </p:cNvSpPr>
                  <p:nvPr/>
                </p:nvSpPr>
                <p:spPr bwMode="auto">
                  <a:xfrm>
                    <a:off x="4083" y="1796"/>
                    <a:ext cx="8" cy="4"/>
                  </a:xfrm>
                  <a:custGeom>
                    <a:avLst/>
                    <a:gdLst>
                      <a:gd name="T0" fmla="*/ 0 w 11"/>
                      <a:gd name="T1" fmla="*/ 5 h 5"/>
                      <a:gd name="T2" fmla="*/ 0 w 11"/>
                      <a:gd name="T3" fmla="*/ 5 h 5"/>
                      <a:gd name="T4" fmla="*/ 0 w 11"/>
                      <a:gd name="T5" fmla="*/ 5 h 5"/>
                      <a:gd name="T6" fmla="*/ 0 w 11"/>
                      <a:gd name="T7" fmla="*/ 5 h 5"/>
                      <a:gd name="T8" fmla="*/ 0 w 11"/>
                      <a:gd name="T9" fmla="*/ 5 h 5"/>
                      <a:gd name="T10" fmla="*/ 0 w 11"/>
                      <a:gd name="T11" fmla="*/ 5 h 5"/>
                      <a:gd name="T12" fmla="*/ 0 w 11"/>
                      <a:gd name="T13" fmla="*/ 5 h 5"/>
                      <a:gd name="T14" fmla="*/ 0 w 11"/>
                      <a:gd name="T15" fmla="*/ 5 h 5"/>
                      <a:gd name="T16" fmla="*/ 1 w 11"/>
                      <a:gd name="T17" fmla="*/ 3 h 5"/>
                      <a:gd name="T18" fmla="*/ 1 w 11"/>
                      <a:gd name="T19" fmla="*/ 3 h 5"/>
                      <a:gd name="T20" fmla="*/ 0 w 11"/>
                      <a:gd name="T21" fmla="*/ 5 h 5"/>
                      <a:gd name="T22" fmla="*/ 0 w 11"/>
                      <a:gd name="T23" fmla="*/ 5 h 5"/>
                      <a:gd name="T24" fmla="*/ 0 w 11"/>
                      <a:gd name="T25" fmla="*/ 5 h 5"/>
                      <a:gd name="T26" fmla="*/ 1 w 11"/>
                      <a:gd name="T27" fmla="*/ 3 h 5"/>
                      <a:gd name="T28" fmla="*/ 11 w 11"/>
                      <a:gd name="T29" fmla="*/ 0 h 5"/>
                      <a:gd name="T30" fmla="*/ 1 w 11"/>
                      <a:gd name="T31" fmla="*/ 3 h 5"/>
                      <a:gd name="T32" fmla="*/ 11 w 11"/>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5">
                        <a:moveTo>
                          <a:pt x="0" y="5"/>
                        </a:moveTo>
                        <a:cubicBezTo>
                          <a:pt x="0" y="5"/>
                          <a:pt x="0" y="5"/>
                          <a:pt x="0" y="5"/>
                        </a:cubicBezTo>
                        <a:moveTo>
                          <a:pt x="0" y="5"/>
                        </a:moveTo>
                        <a:cubicBezTo>
                          <a:pt x="0" y="5"/>
                          <a:pt x="0" y="5"/>
                          <a:pt x="0" y="5"/>
                        </a:cubicBezTo>
                        <a:close/>
                        <a:moveTo>
                          <a:pt x="0" y="5"/>
                        </a:moveTo>
                        <a:cubicBezTo>
                          <a:pt x="0" y="5"/>
                          <a:pt x="0" y="5"/>
                          <a:pt x="0" y="5"/>
                        </a:cubicBezTo>
                        <a:close/>
                        <a:moveTo>
                          <a:pt x="0" y="5"/>
                        </a:moveTo>
                        <a:cubicBezTo>
                          <a:pt x="0" y="5"/>
                          <a:pt x="0" y="5"/>
                          <a:pt x="0" y="5"/>
                        </a:cubicBezTo>
                        <a:close/>
                        <a:moveTo>
                          <a:pt x="1" y="3"/>
                        </a:moveTo>
                        <a:cubicBezTo>
                          <a:pt x="1" y="3"/>
                          <a:pt x="1" y="3"/>
                          <a:pt x="1" y="3"/>
                        </a:cubicBezTo>
                        <a:cubicBezTo>
                          <a:pt x="1" y="4"/>
                          <a:pt x="0" y="4"/>
                          <a:pt x="0" y="5"/>
                        </a:cubicBezTo>
                        <a:cubicBezTo>
                          <a:pt x="0" y="5"/>
                          <a:pt x="0" y="5"/>
                          <a:pt x="0" y="5"/>
                        </a:cubicBezTo>
                        <a:cubicBezTo>
                          <a:pt x="0" y="5"/>
                          <a:pt x="0" y="5"/>
                          <a:pt x="0" y="5"/>
                        </a:cubicBezTo>
                        <a:cubicBezTo>
                          <a:pt x="0" y="4"/>
                          <a:pt x="1" y="4"/>
                          <a:pt x="1" y="3"/>
                        </a:cubicBezTo>
                        <a:close/>
                        <a:moveTo>
                          <a:pt x="11" y="0"/>
                        </a:moveTo>
                        <a:cubicBezTo>
                          <a:pt x="7" y="0"/>
                          <a:pt x="4" y="1"/>
                          <a:pt x="1" y="3"/>
                        </a:cubicBezTo>
                        <a:cubicBezTo>
                          <a:pt x="4" y="1"/>
                          <a:pt x="7" y="0"/>
                          <a:pt x="11" y="0"/>
                        </a:cubicBezTo>
                        <a:close/>
                      </a:path>
                    </a:pathLst>
                  </a:custGeom>
                  <a:solidFill>
                    <a:srgbClr val="555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3" name="Freeform 7075">
                    <a:extLst>
                      <a:ext uri="{FF2B5EF4-FFF2-40B4-BE49-F238E27FC236}">
                        <a16:creationId xmlns:a16="http://schemas.microsoft.com/office/drawing/2014/main" id="{B1944CAD-1D5E-4388-9BAF-EB8D3B01E2E7}"/>
                      </a:ext>
                    </a:extLst>
                  </p:cNvPr>
                  <p:cNvSpPr/>
                  <p:nvPr/>
                </p:nvSpPr>
                <p:spPr bwMode="auto">
                  <a:xfrm>
                    <a:off x="4081" y="1796"/>
                    <a:ext cx="23" cy="16"/>
                  </a:xfrm>
                  <a:custGeom>
                    <a:avLst/>
                    <a:gdLst>
                      <a:gd name="T0" fmla="*/ 13 w 31"/>
                      <a:gd name="T1" fmla="*/ 0 h 22"/>
                      <a:gd name="T2" fmla="*/ 3 w 31"/>
                      <a:gd name="T3" fmla="*/ 3 h 22"/>
                      <a:gd name="T4" fmla="*/ 3 w 31"/>
                      <a:gd name="T5" fmla="*/ 3 h 22"/>
                      <a:gd name="T6" fmla="*/ 3 w 31"/>
                      <a:gd name="T7" fmla="*/ 3 h 22"/>
                      <a:gd name="T8" fmla="*/ 2 w 31"/>
                      <a:gd name="T9" fmla="*/ 5 h 22"/>
                      <a:gd name="T10" fmla="*/ 2 w 31"/>
                      <a:gd name="T11" fmla="*/ 5 h 22"/>
                      <a:gd name="T12" fmla="*/ 2 w 31"/>
                      <a:gd name="T13" fmla="*/ 5 h 22"/>
                      <a:gd name="T14" fmla="*/ 2 w 31"/>
                      <a:gd name="T15" fmla="*/ 5 h 22"/>
                      <a:gd name="T16" fmla="*/ 2 w 31"/>
                      <a:gd name="T17" fmla="*/ 5 h 22"/>
                      <a:gd name="T18" fmla="*/ 2 w 31"/>
                      <a:gd name="T19" fmla="*/ 5 h 22"/>
                      <a:gd name="T20" fmla="*/ 2 w 31"/>
                      <a:gd name="T21" fmla="*/ 5 h 22"/>
                      <a:gd name="T22" fmla="*/ 2 w 31"/>
                      <a:gd name="T23" fmla="*/ 5 h 22"/>
                      <a:gd name="T24" fmla="*/ 2 w 31"/>
                      <a:gd name="T25" fmla="*/ 5 h 22"/>
                      <a:gd name="T26" fmla="*/ 1 w 31"/>
                      <a:gd name="T27" fmla="*/ 13 h 22"/>
                      <a:gd name="T28" fmla="*/ 2 w 31"/>
                      <a:gd name="T29" fmla="*/ 7 h 22"/>
                      <a:gd name="T30" fmla="*/ 3 w 31"/>
                      <a:gd name="T31" fmla="*/ 5 h 22"/>
                      <a:gd name="T32" fmla="*/ 13 w 31"/>
                      <a:gd name="T33" fmla="*/ 2 h 22"/>
                      <a:gd name="T34" fmla="*/ 22 w 31"/>
                      <a:gd name="T35" fmla="*/ 4 h 22"/>
                      <a:gd name="T36" fmla="*/ 27 w 31"/>
                      <a:gd name="T37" fmla="*/ 22 h 22"/>
                      <a:gd name="T38" fmla="*/ 23 w 31"/>
                      <a:gd name="T39" fmla="*/ 2 h 22"/>
                      <a:gd name="T40" fmla="*/ 13 w 31"/>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2">
                        <a:moveTo>
                          <a:pt x="13" y="0"/>
                        </a:moveTo>
                        <a:cubicBezTo>
                          <a:pt x="9" y="0"/>
                          <a:pt x="6" y="1"/>
                          <a:pt x="3" y="3"/>
                        </a:cubicBezTo>
                        <a:cubicBezTo>
                          <a:pt x="3" y="3"/>
                          <a:pt x="3" y="3"/>
                          <a:pt x="3" y="3"/>
                        </a:cubicBezTo>
                        <a:cubicBezTo>
                          <a:pt x="3" y="3"/>
                          <a:pt x="3" y="3"/>
                          <a:pt x="3" y="3"/>
                        </a:cubicBezTo>
                        <a:cubicBezTo>
                          <a:pt x="3" y="4"/>
                          <a:pt x="2" y="4"/>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0" y="8"/>
                          <a:pt x="0" y="11"/>
                          <a:pt x="1" y="13"/>
                        </a:cubicBezTo>
                        <a:cubicBezTo>
                          <a:pt x="0" y="11"/>
                          <a:pt x="1" y="9"/>
                          <a:pt x="2" y="7"/>
                        </a:cubicBezTo>
                        <a:cubicBezTo>
                          <a:pt x="2" y="6"/>
                          <a:pt x="3" y="6"/>
                          <a:pt x="3" y="5"/>
                        </a:cubicBezTo>
                        <a:cubicBezTo>
                          <a:pt x="5" y="3"/>
                          <a:pt x="9" y="2"/>
                          <a:pt x="13" y="2"/>
                        </a:cubicBezTo>
                        <a:cubicBezTo>
                          <a:pt x="16" y="2"/>
                          <a:pt x="20" y="3"/>
                          <a:pt x="22" y="4"/>
                        </a:cubicBezTo>
                        <a:cubicBezTo>
                          <a:pt x="29" y="7"/>
                          <a:pt x="30" y="16"/>
                          <a:pt x="27" y="22"/>
                        </a:cubicBezTo>
                        <a:cubicBezTo>
                          <a:pt x="31" y="16"/>
                          <a:pt x="30" y="5"/>
                          <a:pt x="23" y="2"/>
                        </a:cubicBezTo>
                        <a:cubicBezTo>
                          <a:pt x="20" y="1"/>
                          <a:pt x="17" y="0"/>
                          <a:pt x="13"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4" name="Freeform 7076">
                    <a:extLst>
                      <a:ext uri="{FF2B5EF4-FFF2-40B4-BE49-F238E27FC236}">
                        <a16:creationId xmlns:a16="http://schemas.microsoft.com/office/drawing/2014/main" id="{CE6F0B52-551A-4353-B139-8CBF322CC9F9}"/>
                      </a:ext>
                    </a:extLst>
                  </p:cNvPr>
                  <p:cNvSpPr/>
                  <p:nvPr/>
                </p:nvSpPr>
                <p:spPr bwMode="auto">
                  <a:xfrm>
                    <a:off x="4086" y="1806"/>
                    <a:ext cx="15" cy="8"/>
                  </a:xfrm>
                  <a:custGeom>
                    <a:avLst/>
                    <a:gdLst>
                      <a:gd name="T0" fmla="*/ 20 w 21"/>
                      <a:gd name="T1" fmla="*/ 0 h 10"/>
                      <a:gd name="T2" fmla="*/ 18 w 21"/>
                      <a:gd name="T3" fmla="*/ 3 h 10"/>
                      <a:gd name="T4" fmla="*/ 16 w 21"/>
                      <a:gd name="T5" fmla="*/ 7 h 10"/>
                      <a:gd name="T6" fmla="*/ 11 w 21"/>
                      <a:gd name="T7" fmla="*/ 9 h 10"/>
                      <a:gd name="T8" fmla="*/ 6 w 21"/>
                      <a:gd name="T9" fmla="*/ 8 h 10"/>
                      <a:gd name="T10" fmla="*/ 0 w 21"/>
                      <a:gd name="T11" fmla="*/ 5 h 10"/>
                      <a:gd name="T12" fmla="*/ 0 w 21"/>
                      <a:gd name="T13" fmla="*/ 6 h 10"/>
                      <a:gd name="T14" fmla="*/ 12 w 21"/>
                      <a:gd name="T15" fmla="*/ 10 h 10"/>
                      <a:gd name="T16" fmla="*/ 17 w 21"/>
                      <a:gd name="T17" fmla="*/ 9 h 10"/>
                      <a:gd name="T18" fmla="*/ 21 w 21"/>
                      <a:gd name="T19" fmla="*/ 3 h 10"/>
                      <a:gd name="T20" fmla="*/ 21 w 21"/>
                      <a:gd name="T21" fmla="*/ 1 h 10"/>
                      <a:gd name="T22" fmla="*/ 20 w 21"/>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0">
                        <a:moveTo>
                          <a:pt x="20" y="0"/>
                        </a:moveTo>
                        <a:cubicBezTo>
                          <a:pt x="19" y="0"/>
                          <a:pt x="18" y="1"/>
                          <a:pt x="18" y="3"/>
                        </a:cubicBezTo>
                        <a:cubicBezTo>
                          <a:pt x="17" y="4"/>
                          <a:pt x="17" y="6"/>
                          <a:pt x="16" y="7"/>
                        </a:cubicBezTo>
                        <a:cubicBezTo>
                          <a:pt x="14" y="8"/>
                          <a:pt x="12" y="9"/>
                          <a:pt x="11" y="9"/>
                        </a:cubicBezTo>
                        <a:cubicBezTo>
                          <a:pt x="9" y="9"/>
                          <a:pt x="8" y="8"/>
                          <a:pt x="6" y="8"/>
                        </a:cubicBezTo>
                        <a:cubicBezTo>
                          <a:pt x="3" y="8"/>
                          <a:pt x="0" y="5"/>
                          <a:pt x="0" y="5"/>
                        </a:cubicBezTo>
                        <a:cubicBezTo>
                          <a:pt x="0" y="5"/>
                          <a:pt x="0" y="5"/>
                          <a:pt x="0" y="6"/>
                        </a:cubicBezTo>
                        <a:cubicBezTo>
                          <a:pt x="2" y="8"/>
                          <a:pt x="7" y="10"/>
                          <a:pt x="12" y="10"/>
                        </a:cubicBezTo>
                        <a:cubicBezTo>
                          <a:pt x="14" y="10"/>
                          <a:pt x="16" y="10"/>
                          <a:pt x="17" y="9"/>
                        </a:cubicBezTo>
                        <a:cubicBezTo>
                          <a:pt x="20" y="8"/>
                          <a:pt x="21" y="6"/>
                          <a:pt x="21" y="3"/>
                        </a:cubicBezTo>
                        <a:cubicBezTo>
                          <a:pt x="21" y="2"/>
                          <a:pt x="21" y="2"/>
                          <a:pt x="21" y="1"/>
                        </a:cubicBezTo>
                        <a:cubicBezTo>
                          <a:pt x="20" y="0"/>
                          <a:pt x="20" y="0"/>
                          <a:pt x="20" y="0"/>
                        </a:cubicBez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5" name="Freeform 7077">
                    <a:extLst>
                      <a:ext uri="{FF2B5EF4-FFF2-40B4-BE49-F238E27FC236}">
                        <a16:creationId xmlns:a16="http://schemas.microsoft.com/office/drawing/2014/main" id="{FF8CA969-DA8F-48AB-B9CF-7BC6B7CDAA52}"/>
                      </a:ext>
                    </a:extLst>
                  </p:cNvPr>
                  <p:cNvSpPr/>
                  <p:nvPr/>
                </p:nvSpPr>
                <p:spPr bwMode="auto">
                  <a:xfrm>
                    <a:off x="4040" y="1794"/>
                    <a:ext cx="31" cy="23"/>
                  </a:xfrm>
                  <a:custGeom>
                    <a:avLst/>
                    <a:gdLst>
                      <a:gd name="T0" fmla="*/ 34 w 42"/>
                      <a:gd name="T1" fmla="*/ 5 h 31"/>
                      <a:gd name="T2" fmla="*/ 12 w 42"/>
                      <a:gd name="T3" fmla="*/ 4 h 31"/>
                      <a:gd name="T4" fmla="*/ 15 w 42"/>
                      <a:gd name="T5" fmla="*/ 30 h 31"/>
                      <a:gd name="T6" fmla="*/ 35 w 42"/>
                      <a:gd name="T7" fmla="*/ 7 h 31"/>
                      <a:gd name="T8" fmla="*/ 34 w 42"/>
                      <a:gd name="T9" fmla="*/ 5 h 31"/>
                    </a:gdLst>
                    <a:ahLst/>
                    <a:cxnLst>
                      <a:cxn ang="0">
                        <a:pos x="T0" y="T1"/>
                      </a:cxn>
                      <a:cxn ang="0">
                        <a:pos x="T2" y="T3"/>
                      </a:cxn>
                      <a:cxn ang="0">
                        <a:pos x="T4" y="T5"/>
                      </a:cxn>
                      <a:cxn ang="0">
                        <a:pos x="T6" y="T7"/>
                      </a:cxn>
                      <a:cxn ang="0">
                        <a:pos x="T8" y="T9"/>
                      </a:cxn>
                    </a:cxnLst>
                    <a:rect l="0" t="0" r="r" b="b"/>
                    <a:pathLst>
                      <a:path w="42" h="31">
                        <a:moveTo>
                          <a:pt x="34" y="5"/>
                        </a:moveTo>
                        <a:cubicBezTo>
                          <a:pt x="29" y="0"/>
                          <a:pt x="17" y="1"/>
                          <a:pt x="12" y="4"/>
                        </a:cubicBezTo>
                        <a:cubicBezTo>
                          <a:pt x="0" y="9"/>
                          <a:pt x="2" y="29"/>
                          <a:pt x="15" y="30"/>
                        </a:cubicBezTo>
                        <a:cubicBezTo>
                          <a:pt x="27" y="31"/>
                          <a:pt x="42" y="19"/>
                          <a:pt x="35" y="7"/>
                        </a:cubicBezTo>
                        <a:cubicBezTo>
                          <a:pt x="35" y="6"/>
                          <a:pt x="34" y="5"/>
                          <a:pt x="34"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6" name="Freeform 7078">
                    <a:extLst>
                      <a:ext uri="{FF2B5EF4-FFF2-40B4-BE49-F238E27FC236}">
                        <a16:creationId xmlns:a16="http://schemas.microsoft.com/office/drawing/2014/main" id="{DD0880C5-AF2B-49A1-A8B0-7F763F85630D}"/>
                      </a:ext>
                    </a:extLst>
                  </p:cNvPr>
                  <p:cNvSpPr>
                    <a:spLocks noEditPoints="1"/>
                  </p:cNvSpPr>
                  <p:nvPr/>
                </p:nvSpPr>
                <p:spPr bwMode="auto">
                  <a:xfrm>
                    <a:off x="4041" y="1795"/>
                    <a:ext cx="30" cy="21"/>
                  </a:xfrm>
                  <a:custGeom>
                    <a:avLst/>
                    <a:gdLst>
                      <a:gd name="T0" fmla="*/ 22 w 40"/>
                      <a:gd name="T1" fmla="*/ 1 h 28"/>
                      <a:gd name="T2" fmla="*/ 22 w 40"/>
                      <a:gd name="T3" fmla="*/ 1 h 28"/>
                      <a:gd name="T4" fmla="*/ 31 w 40"/>
                      <a:gd name="T5" fmla="*/ 4 h 28"/>
                      <a:gd name="T6" fmla="*/ 33 w 40"/>
                      <a:gd name="T7" fmla="*/ 5 h 28"/>
                      <a:gd name="T8" fmla="*/ 34 w 40"/>
                      <a:gd name="T9" fmla="*/ 14 h 28"/>
                      <a:gd name="T10" fmla="*/ 34 w 40"/>
                      <a:gd name="T11" fmla="*/ 14 h 28"/>
                      <a:gd name="T12" fmla="*/ 16 w 40"/>
                      <a:gd name="T13" fmla="*/ 27 h 28"/>
                      <a:gd name="T14" fmla="*/ 14 w 40"/>
                      <a:gd name="T15" fmla="*/ 27 h 28"/>
                      <a:gd name="T16" fmla="*/ 5 w 40"/>
                      <a:gd name="T17" fmla="*/ 14 h 28"/>
                      <a:gd name="T18" fmla="*/ 12 w 40"/>
                      <a:gd name="T19" fmla="*/ 3 h 28"/>
                      <a:gd name="T20" fmla="*/ 21 w 40"/>
                      <a:gd name="T21" fmla="*/ 1 h 28"/>
                      <a:gd name="T22" fmla="*/ 22 w 40"/>
                      <a:gd name="T23" fmla="*/ 1 h 28"/>
                      <a:gd name="T24" fmla="*/ 22 w 40"/>
                      <a:gd name="T25" fmla="*/ 0 h 28"/>
                      <a:gd name="T26" fmla="*/ 11 w 40"/>
                      <a:gd name="T27" fmla="*/ 2 h 28"/>
                      <a:gd name="T28" fmla="*/ 14 w 40"/>
                      <a:gd name="T29" fmla="*/ 28 h 28"/>
                      <a:gd name="T30" fmla="*/ 16 w 40"/>
                      <a:gd name="T31" fmla="*/ 28 h 28"/>
                      <a:gd name="T32" fmla="*/ 33 w 40"/>
                      <a:gd name="T33" fmla="*/ 5 h 28"/>
                      <a:gd name="T34" fmla="*/ 32 w 40"/>
                      <a:gd name="T35" fmla="*/ 3 h 28"/>
                      <a:gd name="T36" fmla="*/ 22 w 4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8">
                        <a:moveTo>
                          <a:pt x="22" y="1"/>
                        </a:moveTo>
                        <a:cubicBezTo>
                          <a:pt x="22" y="1"/>
                          <a:pt x="22" y="1"/>
                          <a:pt x="22" y="1"/>
                        </a:cubicBezTo>
                        <a:cubicBezTo>
                          <a:pt x="25" y="1"/>
                          <a:pt x="29" y="2"/>
                          <a:pt x="31" y="4"/>
                        </a:cubicBezTo>
                        <a:cubicBezTo>
                          <a:pt x="32" y="4"/>
                          <a:pt x="32" y="5"/>
                          <a:pt x="33" y="5"/>
                        </a:cubicBezTo>
                        <a:cubicBezTo>
                          <a:pt x="34" y="8"/>
                          <a:pt x="35" y="11"/>
                          <a:pt x="34" y="14"/>
                        </a:cubicBezTo>
                        <a:cubicBezTo>
                          <a:pt x="34" y="14"/>
                          <a:pt x="34" y="14"/>
                          <a:pt x="34" y="14"/>
                        </a:cubicBezTo>
                        <a:cubicBezTo>
                          <a:pt x="32" y="21"/>
                          <a:pt x="24" y="27"/>
                          <a:pt x="16" y="27"/>
                        </a:cubicBezTo>
                        <a:cubicBezTo>
                          <a:pt x="15" y="27"/>
                          <a:pt x="15" y="27"/>
                          <a:pt x="14" y="27"/>
                        </a:cubicBezTo>
                        <a:cubicBezTo>
                          <a:pt x="8" y="26"/>
                          <a:pt x="5" y="20"/>
                          <a:pt x="5" y="14"/>
                        </a:cubicBezTo>
                        <a:cubicBezTo>
                          <a:pt x="5" y="10"/>
                          <a:pt x="7" y="5"/>
                          <a:pt x="12" y="3"/>
                        </a:cubicBezTo>
                        <a:cubicBezTo>
                          <a:pt x="14" y="2"/>
                          <a:pt x="18" y="1"/>
                          <a:pt x="21" y="1"/>
                        </a:cubicBezTo>
                        <a:lnTo>
                          <a:pt x="22" y="1"/>
                        </a:lnTo>
                        <a:close/>
                        <a:moveTo>
                          <a:pt x="22" y="0"/>
                        </a:moveTo>
                        <a:cubicBezTo>
                          <a:pt x="18" y="0"/>
                          <a:pt x="14" y="1"/>
                          <a:pt x="11" y="2"/>
                        </a:cubicBezTo>
                        <a:cubicBezTo>
                          <a:pt x="0" y="7"/>
                          <a:pt x="2" y="26"/>
                          <a:pt x="14" y="28"/>
                        </a:cubicBezTo>
                        <a:cubicBezTo>
                          <a:pt x="15" y="28"/>
                          <a:pt x="15" y="28"/>
                          <a:pt x="16" y="28"/>
                        </a:cubicBezTo>
                        <a:cubicBezTo>
                          <a:pt x="27" y="28"/>
                          <a:pt x="40" y="16"/>
                          <a:pt x="33" y="5"/>
                        </a:cubicBezTo>
                        <a:cubicBezTo>
                          <a:pt x="33" y="4"/>
                          <a:pt x="33" y="4"/>
                          <a:pt x="32" y="3"/>
                        </a:cubicBezTo>
                        <a:cubicBezTo>
                          <a:pt x="30" y="1"/>
                          <a:pt x="26" y="0"/>
                          <a:pt x="22"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7" name="Freeform 7079">
                    <a:extLst>
                      <a:ext uri="{FF2B5EF4-FFF2-40B4-BE49-F238E27FC236}">
                        <a16:creationId xmlns:a16="http://schemas.microsoft.com/office/drawing/2014/main" id="{C39838FF-26C7-4009-8CD0-04C86EED76C6}"/>
                      </a:ext>
                    </a:extLst>
                  </p:cNvPr>
                  <p:cNvSpPr/>
                  <p:nvPr/>
                </p:nvSpPr>
                <p:spPr bwMode="auto">
                  <a:xfrm>
                    <a:off x="4041" y="1794"/>
                    <a:ext cx="29" cy="22"/>
                  </a:xfrm>
                  <a:custGeom>
                    <a:avLst/>
                    <a:gdLst>
                      <a:gd name="T0" fmla="*/ 30 w 38"/>
                      <a:gd name="T1" fmla="*/ 5 h 29"/>
                      <a:gd name="T2" fmla="*/ 11 w 38"/>
                      <a:gd name="T3" fmla="*/ 4 h 29"/>
                      <a:gd name="T4" fmla="*/ 13 w 38"/>
                      <a:gd name="T5" fmla="*/ 28 h 29"/>
                      <a:gd name="T6" fmla="*/ 32 w 38"/>
                      <a:gd name="T7" fmla="*/ 6 h 29"/>
                      <a:gd name="T8" fmla="*/ 30 w 38"/>
                      <a:gd name="T9" fmla="*/ 5 h 29"/>
                    </a:gdLst>
                    <a:ahLst/>
                    <a:cxnLst>
                      <a:cxn ang="0">
                        <a:pos x="T0" y="T1"/>
                      </a:cxn>
                      <a:cxn ang="0">
                        <a:pos x="T2" y="T3"/>
                      </a:cxn>
                      <a:cxn ang="0">
                        <a:pos x="T4" y="T5"/>
                      </a:cxn>
                      <a:cxn ang="0">
                        <a:pos x="T6" y="T7"/>
                      </a:cxn>
                      <a:cxn ang="0">
                        <a:pos x="T8" y="T9"/>
                      </a:cxn>
                    </a:cxnLst>
                    <a:rect l="0" t="0" r="r" b="b"/>
                    <a:pathLst>
                      <a:path w="38" h="28">
                        <a:moveTo>
                          <a:pt x="30" y="5"/>
                        </a:moveTo>
                        <a:cubicBezTo>
                          <a:pt x="26" y="0"/>
                          <a:pt x="16" y="2"/>
                          <a:pt x="11" y="4"/>
                        </a:cubicBezTo>
                        <a:cubicBezTo>
                          <a:pt x="0" y="8"/>
                          <a:pt x="2" y="27"/>
                          <a:pt x="13" y="28"/>
                        </a:cubicBezTo>
                        <a:cubicBezTo>
                          <a:pt x="24" y="29"/>
                          <a:pt x="38" y="18"/>
                          <a:pt x="32" y="6"/>
                        </a:cubicBezTo>
                        <a:cubicBezTo>
                          <a:pt x="31" y="6"/>
                          <a:pt x="31" y="5"/>
                          <a:pt x="30" y="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8" name="Freeform 7080">
                    <a:extLst>
                      <a:ext uri="{FF2B5EF4-FFF2-40B4-BE49-F238E27FC236}">
                        <a16:creationId xmlns:a16="http://schemas.microsoft.com/office/drawing/2014/main" id="{230D9EB2-2974-4EDC-B930-C0D9ACF1BFF4}"/>
                      </a:ext>
                    </a:extLst>
                  </p:cNvPr>
                  <p:cNvSpPr>
                    <a:spLocks noEditPoints="1"/>
                  </p:cNvSpPr>
                  <p:nvPr/>
                </p:nvSpPr>
                <p:spPr bwMode="auto">
                  <a:xfrm>
                    <a:off x="4043" y="1796"/>
                    <a:ext cx="23" cy="19"/>
                  </a:xfrm>
                  <a:custGeom>
                    <a:avLst/>
                    <a:gdLst>
                      <a:gd name="T0" fmla="*/ 14 w 31"/>
                      <a:gd name="T1" fmla="*/ 24 h 26"/>
                      <a:gd name="T2" fmla="*/ 4 w 31"/>
                      <a:gd name="T3" fmla="*/ 16 h 26"/>
                      <a:gd name="T4" fmla="*/ 7 w 31"/>
                      <a:gd name="T5" fmla="*/ 9 h 26"/>
                      <a:gd name="T6" fmla="*/ 16 w 31"/>
                      <a:gd name="T7" fmla="*/ 6 h 26"/>
                      <a:gd name="T8" fmla="*/ 19 w 31"/>
                      <a:gd name="T9" fmla="*/ 6 h 26"/>
                      <a:gd name="T10" fmla="*/ 28 w 31"/>
                      <a:gd name="T11" fmla="*/ 12 h 26"/>
                      <a:gd name="T12" fmla="*/ 18 w 31"/>
                      <a:gd name="T13" fmla="*/ 24 h 26"/>
                      <a:gd name="T14" fmla="*/ 14 w 31"/>
                      <a:gd name="T15" fmla="*/ 24 h 26"/>
                      <a:gd name="T16" fmla="*/ 18 w 31"/>
                      <a:gd name="T17" fmla="*/ 0 h 26"/>
                      <a:gd name="T18" fmla="*/ 9 w 31"/>
                      <a:gd name="T19" fmla="*/ 2 h 26"/>
                      <a:gd name="T20" fmla="*/ 2 w 31"/>
                      <a:gd name="T21" fmla="*/ 13 h 26"/>
                      <a:gd name="T22" fmla="*/ 11 w 31"/>
                      <a:gd name="T23" fmla="*/ 26 h 26"/>
                      <a:gd name="T24" fmla="*/ 13 w 31"/>
                      <a:gd name="T25" fmla="*/ 26 h 26"/>
                      <a:gd name="T26" fmla="*/ 31 w 31"/>
                      <a:gd name="T27" fmla="*/ 13 h 26"/>
                      <a:gd name="T28" fmla="*/ 29 w 31"/>
                      <a:gd name="T29" fmla="*/ 6 h 26"/>
                      <a:gd name="T30" fmla="*/ 28 w 31"/>
                      <a:gd name="T31" fmla="*/ 5 h 26"/>
                      <a:gd name="T32" fmla="*/ 19 w 31"/>
                      <a:gd name="T33" fmla="*/ 2 h 26"/>
                      <a:gd name="T34" fmla="*/ 9 w 31"/>
                      <a:gd name="T35" fmla="*/ 4 h 26"/>
                      <a:gd name="T36" fmla="*/ 4 w 31"/>
                      <a:gd name="T37" fmla="*/ 21 h 26"/>
                      <a:gd name="T38" fmla="*/ 9 w 31"/>
                      <a:gd name="T39" fmla="*/ 2 h 26"/>
                      <a:gd name="T40" fmla="*/ 19 w 31"/>
                      <a:gd name="T41" fmla="*/ 0 h 26"/>
                      <a:gd name="T42" fmla="*/ 18 w 3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6">
                        <a:moveTo>
                          <a:pt x="14" y="24"/>
                        </a:moveTo>
                        <a:cubicBezTo>
                          <a:pt x="8" y="24"/>
                          <a:pt x="4" y="21"/>
                          <a:pt x="4" y="16"/>
                        </a:cubicBezTo>
                        <a:cubicBezTo>
                          <a:pt x="4" y="13"/>
                          <a:pt x="4" y="11"/>
                          <a:pt x="7" y="9"/>
                        </a:cubicBezTo>
                        <a:cubicBezTo>
                          <a:pt x="10" y="7"/>
                          <a:pt x="11" y="6"/>
                          <a:pt x="16" y="6"/>
                        </a:cubicBezTo>
                        <a:cubicBezTo>
                          <a:pt x="16" y="6"/>
                          <a:pt x="18" y="6"/>
                          <a:pt x="19" y="6"/>
                        </a:cubicBezTo>
                        <a:cubicBezTo>
                          <a:pt x="27" y="7"/>
                          <a:pt x="28" y="12"/>
                          <a:pt x="28" y="12"/>
                        </a:cubicBezTo>
                        <a:cubicBezTo>
                          <a:pt x="30" y="17"/>
                          <a:pt x="26" y="21"/>
                          <a:pt x="18" y="24"/>
                        </a:cubicBezTo>
                        <a:cubicBezTo>
                          <a:pt x="17" y="24"/>
                          <a:pt x="15" y="24"/>
                          <a:pt x="14" y="24"/>
                        </a:cubicBezTo>
                        <a:close/>
                        <a:moveTo>
                          <a:pt x="18" y="0"/>
                        </a:moveTo>
                        <a:cubicBezTo>
                          <a:pt x="15" y="0"/>
                          <a:pt x="11" y="1"/>
                          <a:pt x="9" y="2"/>
                        </a:cubicBezTo>
                        <a:cubicBezTo>
                          <a:pt x="4" y="4"/>
                          <a:pt x="2" y="9"/>
                          <a:pt x="2" y="13"/>
                        </a:cubicBezTo>
                        <a:cubicBezTo>
                          <a:pt x="2" y="19"/>
                          <a:pt x="5" y="25"/>
                          <a:pt x="11" y="26"/>
                        </a:cubicBezTo>
                        <a:cubicBezTo>
                          <a:pt x="12" y="26"/>
                          <a:pt x="12" y="26"/>
                          <a:pt x="13" y="26"/>
                        </a:cubicBezTo>
                        <a:cubicBezTo>
                          <a:pt x="21" y="26"/>
                          <a:pt x="29" y="20"/>
                          <a:pt x="31" y="13"/>
                        </a:cubicBezTo>
                        <a:cubicBezTo>
                          <a:pt x="31" y="11"/>
                          <a:pt x="31" y="8"/>
                          <a:pt x="29" y="6"/>
                        </a:cubicBezTo>
                        <a:cubicBezTo>
                          <a:pt x="29" y="6"/>
                          <a:pt x="29" y="5"/>
                          <a:pt x="28" y="5"/>
                        </a:cubicBezTo>
                        <a:cubicBezTo>
                          <a:pt x="26" y="3"/>
                          <a:pt x="22" y="2"/>
                          <a:pt x="19" y="2"/>
                        </a:cubicBezTo>
                        <a:cubicBezTo>
                          <a:pt x="15" y="2"/>
                          <a:pt x="12" y="3"/>
                          <a:pt x="9" y="4"/>
                        </a:cubicBezTo>
                        <a:cubicBezTo>
                          <a:pt x="3" y="7"/>
                          <a:pt x="1" y="15"/>
                          <a:pt x="4" y="21"/>
                        </a:cubicBezTo>
                        <a:cubicBezTo>
                          <a:pt x="0" y="15"/>
                          <a:pt x="1" y="5"/>
                          <a:pt x="9" y="2"/>
                        </a:cubicBezTo>
                        <a:cubicBezTo>
                          <a:pt x="11" y="1"/>
                          <a:pt x="15" y="0"/>
                          <a:pt x="19" y="0"/>
                        </a:cubicBezTo>
                        <a:lnTo>
                          <a:pt x="18" y="0"/>
                        </a:ln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9" name="Freeform 7081">
                    <a:extLst>
                      <a:ext uri="{FF2B5EF4-FFF2-40B4-BE49-F238E27FC236}">
                        <a16:creationId xmlns:a16="http://schemas.microsoft.com/office/drawing/2014/main" id="{1E0C09DD-17DE-4342-B676-7BD541572F3E}"/>
                      </a:ext>
                    </a:extLst>
                  </p:cNvPr>
                  <p:cNvSpPr/>
                  <p:nvPr/>
                </p:nvSpPr>
                <p:spPr bwMode="auto">
                  <a:xfrm>
                    <a:off x="4057" y="1796"/>
                    <a:ext cx="10" cy="10"/>
                  </a:xfrm>
                  <a:custGeom>
                    <a:avLst/>
                    <a:gdLst>
                      <a:gd name="T0" fmla="*/ 0 w 13"/>
                      <a:gd name="T1" fmla="*/ 0 h 13"/>
                      <a:gd name="T2" fmla="*/ 0 w 13"/>
                      <a:gd name="T3" fmla="*/ 0 h 13"/>
                      <a:gd name="T4" fmla="*/ 9 w 13"/>
                      <a:gd name="T5" fmla="*/ 3 h 13"/>
                      <a:gd name="T6" fmla="*/ 11 w 13"/>
                      <a:gd name="T7" fmla="*/ 4 h 13"/>
                      <a:gd name="T8" fmla="*/ 12 w 13"/>
                      <a:gd name="T9" fmla="*/ 10 h 13"/>
                      <a:gd name="T10" fmla="*/ 12 w 13"/>
                      <a:gd name="T11" fmla="*/ 13 h 13"/>
                      <a:gd name="T12" fmla="*/ 12 w 13"/>
                      <a:gd name="T13" fmla="*/ 13 h 13"/>
                      <a:gd name="T14" fmla="*/ 11 w 13"/>
                      <a:gd name="T15" fmla="*/ 4 h 13"/>
                      <a:gd name="T16" fmla="*/ 9 w 13"/>
                      <a:gd name="T17" fmla="*/ 3 h 13"/>
                      <a:gd name="T18" fmla="*/ 0 w 1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0" y="0"/>
                        </a:moveTo>
                        <a:cubicBezTo>
                          <a:pt x="0" y="0"/>
                          <a:pt x="0" y="0"/>
                          <a:pt x="0" y="0"/>
                        </a:cubicBezTo>
                        <a:cubicBezTo>
                          <a:pt x="3" y="0"/>
                          <a:pt x="7" y="1"/>
                          <a:pt x="9" y="3"/>
                        </a:cubicBezTo>
                        <a:cubicBezTo>
                          <a:pt x="10" y="3"/>
                          <a:pt x="10" y="4"/>
                          <a:pt x="11" y="4"/>
                        </a:cubicBezTo>
                        <a:cubicBezTo>
                          <a:pt x="12" y="6"/>
                          <a:pt x="12" y="8"/>
                          <a:pt x="12" y="10"/>
                        </a:cubicBezTo>
                        <a:cubicBezTo>
                          <a:pt x="12" y="11"/>
                          <a:pt x="12" y="12"/>
                          <a:pt x="12" y="13"/>
                        </a:cubicBezTo>
                        <a:cubicBezTo>
                          <a:pt x="12" y="13"/>
                          <a:pt x="12" y="13"/>
                          <a:pt x="12" y="13"/>
                        </a:cubicBezTo>
                        <a:cubicBezTo>
                          <a:pt x="13" y="10"/>
                          <a:pt x="12" y="7"/>
                          <a:pt x="11" y="4"/>
                        </a:cubicBezTo>
                        <a:cubicBezTo>
                          <a:pt x="10" y="4"/>
                          <a:pt x="10" y="3"/>
                          <a:pt x="9" y="3"/>
                        </a:cubicBezTo>
                        <a:cubicBezTo>
                          <a:pt x="7" y="1"/>
                          <a:pt x="3" y="0"/>
                          <a:pt x="0"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0" name="Freeform 7082">
                    <a:extLst>
                      <a:ext uri="{FF2B5EF4-FFF2-40B4-BE49-F238E27FC236}">
                        <a16:creationId xmlns:a16="http://schemas.microsoft.com/office/drawing/2014/main" id="{C1EE23A9-761F-4403-92D7-FA2A150D642D}"/>
                      </a:ext>
                    </a:extLst>
                  </p:cNvPr>
                  <p:cNvSpPr/>
                  <p:nvPr/>
                </p:nvSpPr>
                <p:spPr bwMode="auto">
                  <a:xfrm>
                    <a:off x="4043" y="1796"/>
                    <a:ext cx="23" cy="16"/>
                  </a:xfrm>
                  <a:custGeom>
                    <a:avLst/>
                    <a:gdLst>
                      <a:gd name="T0" fmla="*/ 19 w 31"/>
                      <a:gd name="T1" fmla="*/ 0 h 21"/>
                      <a:gd name="T2" fmla="*/ 9 w 31"/>
                      <a:gd name="T3" fmla="*/ 2 h 21"/>
                      <a:gd name="T4" fmla="*/ 4 w 31"/>
                      <a:gd name="T5" fmla="*/ 21 h 21"/>
                      <a:gd name="T6" fmla="*/ 9 w 31"/>
                      <a:gd name="T7" fmla="*/ 4 h 21"/>
                      <a:gd name="T8" fmla="*/ 19 w 31"/>
                      <a:gd name="T9" fmla="*/ 2 h 21"/>
                      <a:gd name="T10" fmla="*/ 28 w 31"/>
                      <a:gd name="T11" fmla="*/ 5 h 21"/>
                      <a:gd name="T12" fmla="*/ 29 w 31"/>
                      <a:gd name="T13" fmla="*/ 6 h 21"/>
                      <a:gd name="T14" fmla="*/ 31 w 31"/>
                      <a:gd name="T15" fmla="*/ 13 h 21"/>
                      <a:gd name="T16" fmla="*/ 31 w 31"/>
                      <a:gd name="T17" fmla="*/ 10 h 21"/>
                      <a:gd name="T18" fmla="*/ 30 w 31"/>
                      <a:gd name="T19" fmla="*/ 4 h 21"/>
                      <a:gd name="T20" fmla="*/ 28 w 31"/>
                      <a:gd name="T21" fmla="*/ 3 h 21"/>
                      <a:gd name="T22" fmla="*/ 19 w 31"/>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1">
                        <a:moveTo>
                          <a:pt x="19" y="0"/>
                        </a:moveTo>
                        <a:cubicBezTo>
                          <a:pt x="15" y="0"/>
                          <a:pt x="11" y="1"/>
                          <a:pt x="9" y="2"/>
                        </a:cubicBezTo>
                        <a:cubicBezTo>
                          <a:pt x="1" y="5"/>
                          <a:pt x="0" y="15"/>
                          <a:pt x="4" y="21"/>
                        </a:cubicBezTo>
                        <a:cubicBezTo>
                          <a:pt x="1" y="15"/>
                          <a:pt x="3" y="7"/>
                          <a:pt x="9" y="4"/>
                        </a:cubicBezTo>
                        <a:cubicBezTo>
                          <a:pt x="12" y="3"/>
                          <a:pt x="15" y="2"/>
                          <a:pt x="19" y="2"/>
                        </a:cubicBezTo>
                        <a:cubicBezTo>
                          <a:pt x="22" y="2"/>
                          <a:pt x="26" y="3"/>
                          <a:pt x="28" y="5"/>
                        </a:cubicBezTo>
                        <a:cubicBezTo>
                          <a:pt x="29" y="5"/>
                          <a:pt x="29" y="6"/>
                          <a:pt x="29" y="6"/>
                        </a:cubicBezTo>
                        <a:cubicBezTo>
                          <a:pt x="31" y="8"/>
                          <a:pt x="31" y="11"/>
                          <a:pt x="31" y="13"/>
                        </a:cubicBezTo>
                        <a:cubicBezTo>
                          <a:pt x="31" y="12"/>
                          <a:pt x="31" y="11"/>
                          <a:pt x="31" y="10"/>
                        </a:cubicBezTo>
                        <a:cubicBezTo>
                          <a:pt x="31" y="8"/>
                          <a:pt x="31" y="6"/>
                          <a:pt x="30" y="4"/>
                        </a:cubicBezTo>
                        <a:cubicBezTo>
                          <a:pt x="29" y="4"/>
                          <a:pt x="29" y="3"/>
                          <a:pt x="28" y="3"/>
                        </a:cubicBezTo>
                        <a:cubicBezTo>
                          <a:pt x="26" y="1"/>
                          <a:pt x="22" y="0"/>
                          <a:pt x="19"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1" name="Freeform 7083">
                    <a:extLst>
                      <a:ext uri="{FF2B5EF4-FFF2-40B4-BE49-F238E27FC236}">
                        <a16:creationId xmlns:a16="http://schemas.microsoft.com/office/drawing/2014/main" id="{F3497AD2-6450-41EE-885F-B3DC6920C08E}"/>
                      </a:ext>
                    </a:extLst>
                  </p:cNvPr>
                  <p:cNvSpPr/>
                  <p:nvPr/>
                </p:nvSpPr>
                <p:spPr bwMode="auto">
                  <a:xfrm>
                    <a:off x="4046" y="1806"/>
                    <a:ext cx="16" cy="8"/>
                  </a:xfrm>
                  <a:custGeom>
                    <a:avLst/>
                    <a:gdLst>
                      <a:gd name="T0" fmla="*/ 2 w 22"/>
                      <a:gd name="T1" fmla="*/ 0 h 11"/>
                      <a:gd name="T2" fmla="*/ 1 w 22"/>
                      <a:gd name="T3" fmla="*/ 1 h 11"/>
                      <a:gd name="T4" fmla="*/ 0 w 22"/>
                      <a:gd name="T5" fmla="*/ 4 h 11"/>
                      <a:gd name="T6" fmla="*/ 4 w 22"/>
                      <a:gd name="T7" fmla="*/ 9 h 11"/>
                      <a:gd name="T8" fmla="*/ 10 w 22"/>
                      <a:gd name="T9" fmla="*/ 11 h 11"/>
                      <a:gd name="T10" fmla="*/ 21 w 22"/>
                      <a:gd name="T11" fmla="*/ 7 h 11"/>
                      <a:gd name="T12" fmla="*/ 22 w 22"/>
                      <a:gd name="T13" fmla="*/ 6 h 11"/>
                      <a:gd name="T14" fmla="*/ 15 w 22"/>
                      <a:gd name="T15" fmla="*/ 9 h 11"/>
                      <a:gd name="T16" fmla="*/ 11 w 22"/>
                      <a:gd name="T17" fmla="*/ 9 h 11"/>
                      <a:gd name="T18" fmla="*/ 6 w 22"/>
                      <a:gd name="T19" fmla="*/ 7 h 11"/>
                      <a:gd name="T20" fmla="*/ 4 w 22"/>
                      <a:gd name="T21" fmla="*/ 3 h 11"/>
                      <a:gd name="T22" fmla="*/ 2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 y="0"/>
                        </a:moveTo>
                        <a:cubicBezTo>
                          <a:pt x="2" y="0"/>
                          <a:pt x="1" y="1"/>
                          <a:pt x="1" y="1"/>
                        </a:cubicBezTo>
                        <a:cubicBezTo>
                          <a:pt x="0" y="2"/>
                          <a:pt x="0" y="3"/>
                          <a:pt x="0" y="4"/>
                        </a:cubicBezTo>
                        <a:cubicBezTo>
                          <a:pt x="0" y="6"/>
                          <a:pt x="2" y="8"/>
                          <a:pt x="4" y="9"/>
                        </a:cubicBezTo>
                        <a:cubicBezTo>
                          <a:pt x="6" y="10"/>
                          <a:pt x="8" y="11"/>
                          <a:pt x="10" y="11"/>
                        </a:cubicBezTo>
                        <a:cubicBezTo>
                          <a:pt x="15" y="11"/>
                          <a:pt x="19" y="9"/>
                          <a:pt x="21" y="7"/>
                        </a:cubicBezTo>
                        <a:cubicBezTo>
                          <a:pt x="22" y="6"/>
                          <a:pt x="22" y="6"/>
                          <a:pt x="22" y="6"/>
                        </a:cubicBezTo>
                        <a:cubicBezTo>
                          <a:pt x="22" y="6"/>
                          <a:pt x="19" y="8"/>
                          <a:pt x="15" y="9"/>
                        </a:cubicBezTo>
                        <a:cubicBezTo>
                          <a:pt x="14" y="9"/>
                          <a:pt x="12" y="9"/>
                          <a:pt x="11" y="9"/>
                        </a:cubicBezTo>
                        <a:cubicBezTo>
                          <a:pt x="9" y="9"/>
                          <a:pt x="8" y="9"/>
                          <a:pt x="6" y="7"/>
                        </a:cubicBezTo>
                        <a:cubicBezTo>
                          <a:pt x="4" y="6"/>
                          <a:pt x="4" y="5"/>
                          <a:pt x="4" y="3"/>
                        </a:cubicBezTo>
                        <a:cubicBezTo>
                          <a:pt x="4" y="2"/>
                          <a:pt x="3" y="0"/>
                          <a:pt x="2" y="0"/>
                        </a:cubicBez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2" name="Freeform 7084">
                    <a:extLst>
                      <a:ext uri="{FF2B5EF4-FFF2-40B4-BE49-F238E27FC236}">
                        <a16:creationId xmlns:a16="http://schemas.microsoft.com/office/drawing/2014/main" id="{538E0EC1-462F-4615-AE89-5680B4A57FE2}"/>
                      </a:ext>
                    </a:extLst>
                  </p:cNvPr>
                  <p:cNvSpPr/>
                  <p:nvPr/>
                </p:nvSpPr>
                <p:spPr bwMode="auto">
                  <a:xfrm>
                    <a:off x="4064" y="1814"/>
                    <a:ext cx="10" cy="22"/>
                  </a:xfrm>
                  <a:custGeom>
                    <a:avLst/>
                    <a:gdLst>
                      <a:gd name="T0" fmla="*/ 13 w 14"/>
                      <a:gd name="T1" fmla="*/ 5 h 29"/>
                      <a:gd name="T2" fmla="*/ 13 w 14"/>
                      <a:gd name="T3" fmla="*/ 27 h 29"/>
                      <a:gd name="T4" fmla="*/ 2 w 14"/>
                      <a:gd name="T5" fmla="*/ 21 h 29"/>
                      <a:gd name="T6" fmla="*/ 13 w 14"/>
                      <a:gd name="T7" fmla="*/ 5 h 29"/>
                    </a:gdLst>
                    <a:ahLst/>
                    <a:cxnLst>
                      <a:cxn ang="0">
                        <a:pos x="T0" y="T1"/>
                      </a:cxn>
                      <a:cxn ang="0">
                        <a:pos x="T2" y="T3"/>
                      </a:cxn>
                      <a:cxn ang="0">
                        <a:pos x="T4" y="T5"/>
                      </a:cxn>
                      <a:cxn ang="0">
                        <a:pos x="T6" y="T7"/>
                      </a:cxn>
                    </a:cxnLst>
                    <a:rect l="0" t="0" r="r" b="b"/>
                    <a:pathLst>
                      <a:path w="14" h="28">
                        <a:moveTo>
                          <a:pt x="13" y="5"/>
                        </a:moveTo>
                        <a:cubicBezTo>
                          <a:pt x="13" y="5"/>
                          <a:pt x="14" y="26"/>
                          <a:pt x="13" y="27"/>
                        </a:cubicBezTo>
                        <a:cubicBezTo>
                          <a:pt x="12" y="29"/>
                          <a:pt x="0" y="29"/>
                          <a:pt x="2" y="21"/>
                        </a:cubicBezTo>
                        <a:cubicBezTo>
                          <a:pt x="4" y="13"/>
                          <a:pt x="12" y="0"/>
                          <a:pt x="13"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3" name="Freeform 7085">
                    <a:extLst>
                      <a:ext uri="{FF2B5EF4-FFF2-40B4-BE49-F238E27FC236}">
                        <a16:creationId xmlns:a16="http://schemas.microsoft.com/office/drawing/2014/main" id="{D2FD809B-86D7-4237-B7E8-19757B7BDFBF}"/>
                      </a:ext>
                    </a:extLst>
                  </p:cNvPr>
                  <p:cNvSpPr>
                    <a:spLocks noEditPoints="1"/>
                  </p:cNvSpPr>
                  <p:nvPr/>
                </p:nvSpPr>
                <p:spPr bwMode="auto">
                  <a:xfrm>
                    <a:off x="4065" y="1818"/>
                    <a:ext cx="9" cy="17"/>
                  </a:xfrm>
                  <a:custGeom>
                    <a:avLst/>
                    <a:gdLst>
                      <a:gd name="T0" fmla="*/ 11 w 12"/>
                      <a:gd name="T1" fmla="*/ 0 h 23"/>
                      <a:gd name="T2" fmla="*/ 11 w 12"/>
                      <a:gd name="T3" fmla="*/ 0 h 23"/>
                      <a:gd name="T4" fmla="*/ 11 w 12"/>
                      <a:gd name="T5" fmla="*/ 1 h 23"/>
                      <a:gd name="T6" fmla="*/ 12 w 12"/>
                      <a:gd name="T7" fmla="*/ 15 h 23"/>
                      <a:gd name="T8" fmla="*/ 11 w 12"/>
                      <a:gd name="T9" fmla="*/ 22 h 23"/>
                      <a:gd name="T10" fmla="*/ 11 w 12"/>
                      <a:gd name="T11" fmla="*/ 22 h 23"/>
                      <a:gd name="T12" fmla="*/ 9 w 12"/>
                      <a:gd name="T13" fmla="*/ 23 h 23"/>
                      <a:gd name="T14" fmla="*/ 9 w 12"/>
                      <a:gd name="T15" fmla="*/ 23 h 23"/>
                      <a:gd name="T16" fmla="*/ 8 w 12"/>
                      <a:gd name="T17" fmla="*/ 23 h 23"/>
                      <a:gd name="T18" fmla="*/ 8 w 12"/>
                      <a:gd name="T19" fmla="*/ 23 h 23"/>
                      <a:gd name="T20" fmla="*/ 8 w 12"/>
                      <a:gd name="T21" fmla="*/ 23 h 23"/>
                      <a:gd name="T22" fmla="*/ 2 w 12"/>
                      <a:gd name="T23" fmla="*/ 19 h 23"/>
                      <a:gd name="T24" fmla="*/ 2 w 12"/>
                      <a:gd name="T25" fmla="*/ 15 h 23"/>
                      <a:gd name="T26" fmla="*/ 2 w 12"/>
                      <a:gd name="T27" fmla="*/ 15 h 23"/>
                      <a:gd name="T28" fmla="*/ 11 w 12"/>
                      <a:gd name="T29" fmla="*/ 0 h 23"/>
                      <a:gd name="T30" fmla="*/ 11 w 12"/>
                      <a:gd name="T31" fmla="*/ 0 h 23"/>
                      <a:gd name="T32" fmla="*/ 2 w 12"/>
                      <a:gd name="T33" fmla="*/ 16 h 23"/>
                      <a:gd name="T34" fmla="*/ 9 w 12"/>
                      <a:gd name="T35" fmla="*/ 23 h 23"/>
                      <a:gd name="T36" fmla="*/ 11 w 12"/>
                      <a:gd name="T37" fmla="*/ 22 h 23"/>
                      <a:gd name="T38" fmla="*/ 12 w 12"/>
                      <a:gd name="T39" fmla="*/ 1 h 23"/>
                      <a:gd name="T40" fmla="*/ 11 w 12"/>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3">
                        <a:moveTo>
                          <a:pt x="11" y="0"/>
                        </a:moveTo>
                        <a:cubicBezTo>
                          <a:pt x="11" y="0"/>
                          <a:pt x="11" y="0"/>
                          <a:pt x="11" y="0"/>
                        </a:cubicBezTo>
                        <a:cubicBezTo>
                          <a:pt x="11" y="0"/>
                          <a:pt x="11" y="0"/>
                          <a:pt x="11" y="1"/>
                        </a:cubicBezTo>
                        <a:cubicBezTo>
                          <a:pt x="11" y="1"/>
                          <a:pt x="12" y="9"/>
                          <a:pt x="12" y="15"/>
                        </a:cubicBezTo>
                        <a:cubicBezTo>
                          <a:pt x="12" y="18"/>
                          <a:pt x="11" y="21"/>
                          <a:pt x="11" y="22"/>
                        </a:cubicBezTo>
                        <a:cubicBezTo>
                          <a:pt x="11" y="22"/>
                          <a:pt x="11" y="22"/>
                          <a:pt x="11" y="22"/>
                        </a:cubicBezTo>
                        <a:cubicBezTo>
                          <a:pt x="11" y="22"/>
                          <a:pt x="10" y="23"/>
                          <a:pt x="9" y="23"/>
                        </a:cubicBezTo>
                        <a:cubicBezTo>
                          <a:pt x="9" y="23"/>
                          <a:pt x="9" y="23"/>
                          <a:pt x="9" y="23"/>
                        </a:cubicBezTo>
                        <a:cubicBezTo>
                          <a:pt x="8" y="23"/>
                          <a:pt x="8" y="23"/>
                          <a:pt x="8" y="23"/>
                        </a:cubicBezTo>
                        <a:cubicBezTo>
                          <a:pt x="8" y="23"/>
                          <a:pt x="8" y="23"/>
                          <a:pt x="8" y="23"/>
                        </a:cubicBezTo>
                        <a:cubicBezTo>
                          <a:pt x="8" y="23"/>
                          <a:pt x="8" y="23"/>
                          <a:pt x="8" y="23"/>
                        </a:cubicBezTo>
                        <a:cubicBezTo>
                          <a:pt x="6" y="22"/>
                          <a:pt x="3" y="21"/>
                          <a:pt x="2" y="19"/>
                        </a:cubicBezTo>
                        <a:cubicBezTo>
                          <a:pt x="2" y="18"/>
                          <a:pt x="2" y="17"/>
                          <a:pt x="2" y="15"/>
                        </a:cubicBezTo>
                        <a:cubicBezTo>
                          <a:pt x="2" y="15"/>
                          <a:pt x="2" y="15"/>
                          <a:pt x="2" y="15"/>
                        </a:cubicBezTo>
                        <a:cubicBezTo>
                          <a:pt x="3" y="9"/>
                          <a:pt x="8" y="0"/>
                          <a:pt x="11" y="0"/>
                        </a:cubicBezTo>
                        <a:close/>
                        <a:moveTo>
                          <a:pt x="11" y="0"/>
                        </a:moveTo>
                        <a:cubicBezTo>
                          <a:pt x="9" y="0"/>
                          <a:pt x="3" y="9"/>
                          <a:pt x="2" y="16"/>
                        </a:cubicBezTo>
                        <a:cubicBezTo>
                          <a:pt x="0" y="21"/>
                          <a:pt x="6" y="23"/>
                          <a:pt x="9" y="23"/>
                        </a:cubicBezTo>
                        <a:cubicBezTo>
                          <a:pt x="10" y="23"/>
                          <a:pt x="11" y="23"/>
                          <a:pt x="11" y="22"/>
                        </a:cubicBezTo>
                        <a:cubicBezTo>
                          <a:pt x="12" y="21"/>
                          <a:pt x="12" y="1"/>
                          <a:pt x="12" y="1"/>
                        </a:cubicBezTo>
                        <a:cubicBezTo>
                          <a:pt x="11" y="0"/>
                          <a:pt x="11" y="0"/>
                          <a:pt x="11"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4" name="Freeform 7086">
                    <a:extLst>
                      <a:ext uri="{FF2B5EF4-FFF2-40B4-BE49-F238E27FC236}">
                        <a16:creationId xmlns:a16="http://schemas.microsoft.com/office/drawing/2014/main" id="{69DF6ACE-2DE5-443A-86A7-031F75C52C01}"/>
                      </a:ext>
                    </a:extLst>
                  </p:cNvPr>
                  <p:cNvSpPr/>
                  <p:nvPr/>
                </p:nvSpPr>
                <p:spPr bwMode="auto">
                  <a:xfrm>
                    <a:off x="4065" y="1815"/>
                    <a:ext cx="9" cy="20"/>
                  </a:xfrm>
                  <a:custGeom>
                    <a:avLst/>
                    <a:gdLst>
                      <a:gd name="T0" fmla="*/ 10 w 11"/>
                      <a:gd name="T1" fmla="*/ 5 h 27"/>
                      <a:gd name="T2" fmla="*/ 10 w 11"/>
                      <a:gd name="T3" fmla="*/ 26 h 27"/>
                      <a:gd name="T4" fmla="*/ 1 w 11"/>
                      <a:gd name="T5" fmla="*/ 19 h 27"/>
                      <a:gd name="T6" fmla="*/ 10 w 11"/>
                      <a:gd name="T7" fmla="*/ 5 h 27"/>
                    </a:gdLst>
                    <a:ahLst/>
                    <a:cxnLst>
                      <a:cxn ang="0">
                        <a:pos x="T0" y="T1"/>
                      </a:cxn>
                      <a:cxn ang="0">
                        <a:pos x="T2" y="T3"/>
                      </a:cxn>
                      <a:cxn ang="0">
                        <a:pos x="T4" y="T5"/>
                      </a:cxn>
                      <a:cxn ang="0">
                        <a:pos x="T6" y="T7"/>
                      </a:cxn>
                    </a:cxnLst>
                    <a:rect l="0" t="0" r="r" b="b"/>
                    <a:pathLst>
                      <a:path w="11" h="27">
                        <a:moveTo>
                          <a:pt x="10" y="5"/>
                        </a:moveTo>
                        <a:cubicBezTo>
                          <a:pt x="10" y="5"/>
                          <a:pt x="11" y="24"/>
                          <a:pt x="10" y="26"/>
                        </a:cubicBezTo>
                        <a:cubicBezTo>
                          <a:pt x="10" y="27"/>
                          <a:pt x="0" y="27"/>
                          <a:pt x="1" y="19"/>
                        </a:cubicBezTo>
                        <a:cubicBezTo>
                          <a:pt x="2" y="12"/>
                          <a:pt x="10" y="0"/>
                          <a:pt x="10" y="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5" name="Freeform 7087">
                    <a:extLst>
                      <a:ext uri="{FF2B5EF4-FFF2-40B4-BE49-F238E27FC236}">
                        <a16:creationId xmlns:a16="http://schemas.microsoft.com/office/drawing/2014/main" id="{18E51062-0B75-4037-864B-C3936C32B777}"/>
                      </a:ext>
                    </a:extLst>
                  </p:cNvPr>
                  <p:cNvSpPr>
                    <a:spLocks noEditPoints="1"/>
                  </p:cNvSpPr>
                  <p:nvPr/>
                </p:nvSpPr>
                <p:spPr bwMode="auto">
                  <a:xfrm>
                    <a:off x="4066" y="1818"/>
                    <a:ext cx="7" cy="17"/>
                  </a:xfrm>
                  <a:custGeom>
                    <a:avLst/>
                    <a:gdLst>
                      <a:gd name="T0" fmla="*/ 7 w 9"/>
                      <a:gd name="T1" fmla="*/ 23 h 23"/>
                      <a:gd name="T2" fmla="*/ 7 w 9"/>
                      <a:gd name="T3" fmla="*/ 23 h 23"/>
                      <a:gd name="T4" fmla="*/ 9 w 9"/>
                      <a:gd name="T5" fmla="*/ 22 h 23"/>
                      <a:gd name="T6" fmla="*/ 7 w 9"/>
                      <a:gd name="T7" fmla="*/ 23 h 23"/>
                      <a:gd name="T8" fmla="*/ 9 w 9"/>
                      <a:gd name="T9" fmla="*/ 22 h 23"/>
                      <a:gd name="T10" fmla="*/ 0 w 9"/>
                      <a:gd name="T11" fmla="*/ 15 h 23"/>
                      <a:gd name="T12" fmla="*/ 0 w 9"/>
                      <a:gd name="T13" fmla="*/ 15 h 23"/>
                      <a:gd name="T14" fmla="*/ 9 w 9"/>
                      <a:gd name="T15" fmla="*/ 0 h 23"/>
                      <a:gd name="T16" fmla="*/ 9 w 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3">
                        <a:moveTo>
                          <a:pt x="7" y="23"/>
                        </a:moveTo>
                        <a:cubicBezTo>
                          <a:pt x="7" y="23"/>
                          <a:pt x="7" y="23"/>
                          <a:pt x="7" y="23"/>
                        </a:cubicBezTo>
                        <a:close/>
                        <a:moveTo>
                          <a:pt x="9" y="22"/>
                        </a:moveTo>
                        <a:cubicBezTo>
                          <a:pt x="9" y="22"/>
                          <a:pt x="8" y="23"/>
                          <a:pt x="7" y="23"/>
                        </a:cubicBezTo>
                        <a:cubicBezTo>
                          <a:pt x="8" y="23"/>
                          <a:pt x="9" y="22"/>
                          <a:pt x="9" y="22"/>
                        </a:cubicBezTo>
                        <a:close/>
                        <a:moveTo>
                          <a:pt x="0" y="15"/>
                        </a:moveTo>
                        <a:cubicBezTo>
                          <a:pt x="0" y="15"/>
                          <a:pt x="0" y="15"/>
                          <a:pt x="0" y="15"/>
                        </a:cubicBezTo>
                        <a:moveTo>
                          <a:pt x="9" y="0"/>
                        </a:moveTo>
                        <a:cubicBezTo>
                          <a:pt x="9" y="0"/>
                          <a:pt x="9" y="0"/>
                          <a:pt x="9" y="0"/>
                        </a:cubicBezTo>
                      </a:path>
                    </a:pathLst>
                  </a:custGeom>
                  <a:solidFill>
                    <a:srgbClr val="6E7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6" name="Freeform 7088">
                    <a:extLst>
                      <a:ext uri="{FF2B5EF4-FFF2-40B4-BE49-F238E27FC236}">
                        <a16:creationId xmlns:a16="http://schemas.microsoft.com/office/drawing/2014/main" id="{2BC2382E-F053-48B5-AF44-F4E981A63D2F}"/>
                      </a:ext>
                    </a:extLst>
                  </p:cNvPr>
                  <p:cNvSpPr>
                    <a:spLocks noEditPoints="1"/>
                  </p:cNvSpPr>
                  <p:nvPr/>
                </p:nvSpPr>
                <p:spPr bwMode="auto">
                  <a:xfrm>
                    <a:off x="4066" y="1818"/>
                    <a:ext cx="8" cy="17"/>
                  </a:xfrm>
                  <a:custGeom>
                    <a:avLst/>
                    <a:gdLst>
                      <a:gd name="T0" fmla="*/ 0 w 10"/>
                      <a:gd name="T1" fmla="*/ 19 h 23"/>
                      <a:gd name="T2" fmla="*/ 6 w 10"/>
                      <a:gd name="T3" fmla="*/ 23 h 23"/>
                      <a:gd name="T4" fmla="*/ 0 w 10"/>
                      <a:gd name="T5" fmla="*/ 19 h 23"/>
                      <a:gd name="T6" fmla="*/ 0 w 10"/>
                      <a:gd name="T7" fmla="*/ 15 h 23"/>
                      <a:gd name="T8" fmla="*/ 0 w 10"/>
                      <a:gd name="T9" fmla="*/ 15 h 23"/>
                      <a:gd name="T10" fmla="*/ 7 w 10"/>
                      <a:gd name="T11" fmla="*/ 22 h 23"/>
                      <a:gd name="T12" fmla="*/ 7 w 10"/>
                      <a:gd name="T13" fmla="*/ 22 h 23"/>
                      <a:gd name="T14" fmla="*/ 3 w 10"/>
                      <a:gd name="T15" fmla="*/ 14 h 23"/>
                      <a:gd name="T16" fmla="*/ 8 w 10"/>
                      <a:gd name="T17" fmla="*/ 4 h 23"/>
                      <a:gd name="T18" fmla="*/ 9 w 10"/>
                      <a:gd name="T19" fmla="*/ 4 h 23"/>
                      <a:gd name="T20" fmla="*/ 9 w 10"/>
                      <a:gd name="T21" fmla="*/ 12 h 23"/>
                      <a:gd name="T22" fmla="*/ 7 w 10"/>
                      <a:gd name="T23" fmla="*/ 22 h 23"/>
                      <a:gd name="T24" fmla="*/ 9 w 10"/>
                      <a:gd name="T25" fmla="*/ 0 h 23"/>
                      <a:gd name="T26" fmla="*/ 9 w 10"/>
                      <a:gd name="T27" fmla="*/ 0 h 23"/>
                      <a:gd name="T28" fmla="*/ 9 w 10"/>
                      <a:gd name="T29" fmla="*/ 1 h 23"/>
                      <a:gd name="T30" fmla="*/ 9 w 10"/>
                      <a:gd name="T31" fmla="*/ 3 h 23"/>
                      <a:gd name="T32" fmla="*/ 9 w 10"/>
                      <a:gd name="T33" fmla="*/ 2 h 23"/>
                      <a:gd name="T34" fmla="*/ 1 w 10"/>
                      <a:gd name="T35" fmla="*/ 16 h 23"/>
                      <a:gd name="T36" fmla="*/ 6 w 10"/>
                      <a:gd name="T37" fmla="*/ 23 h 23"/>
                      <a:gd name="T38" fmla="*/ 7 w 10"/>
                      <a:gd name="T39" fmla="*/ 23 h 23"/>
                      <a:gd name="T40" fmla="*/ 7 w 10"/>
                      <a:gd name="T41" fmla="*/ 23 h 23"/>
                      <a:gd name="T42" fmla="*/ 9 w 10"/>
                      <a:gd name="T43" fmla="*/ 22 h 23"/>
                      <a:gd name="T44" fmla="*/ 9 w 10"/>
                      <a:gd name="T45" fmla="*/ 22 h 23"/>
                      <a:gd name="T46" fmla="*/ 10 w 10"/>
                      <a:gd name="T47" fmla="*/ 15 h 23"/>
                      <a:gd name="T48" fmla="*/ 9 w 10"/>
                      <a:gd name="T49" fmla="*/ 1 h 23"/>
                      <a:gd name="T50" fmla="*/ 9 w 10"/>
                      <a:gd name="T5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23">
                        <a:moveTo>
                          <a:pt x="0" y="19"/>
                        </a:moveTo>
                        <a:cubicBezTo>
                          <a:pt x="1" y="21"/>
                          <a:pt x="4" y="22"/>
                          <a:pt x="6" y="23"/>
                        </a:cubicBezTo>
                        <a:cubicBezTo>
                          <a:pt x="3" y="22"/>
                          <a:pt x="1" y="21"/>
                          <a:pt x="0" y="19"/>
                        </a:cubicBezTo>
                        <a:close/>
                        <a:moveTo>
                          <a:pt x="0" y="15"/>
                        </a:moveTo>
                        <a:cubicBezTo>
                          <a:pt x="0" y="15"/>
                          <a:pt x="0" y="15"/>
                          <a:pt x="0" y="15"/>
                        </a:cubicBezTo>
                        <a:moveTo>
                          <a:pt x="7" y="22"/>
                        </a:moveTo>
                        <a:cubicBezTo>
                          <a:pt x="7" y="22"/>
                          <a:pt x="7" y="22"/>
                          <a:pt x="7" y="22"/>
                        </a:cubicBezTo>
                        <a:cubicBezTo>
                          <a:pt x="4" y="21"/>
                          <a:pt x="2" y="19"/>
                          <a:pt x="3" y="14"/>
                        </a:cubicBezTo>
                        <a:cubicBezTo>
                          <a:pt x="4" y="8"/>
                          <a:pt x="7" y="4"/>
                          <a:pt x="8" y="4"/>
                        </a:cubicBezTo>
                        <a:cubicBezTo>
                          <a:pt x="9" y="4"/>
                          <a:pt x="9" y="4"/>
                          <a:pt x="9" y="4"/>
                        </a:cubicBezTo>
                        <a:cubicBezTo>
                          <a:pt x="9" y="5"/>
                          <a:pt x="9" y="12"/>
                          <a:pt x="9" y="12"/>
                        </a:cubicBezTo>
                        <a:cubicBezTo>
                          <a:pt x="10" y="20"/>
                          <a:pt x="9" y="22"/>
                          <a:pt x="7" y="22"/>
                        </a:cubicBezTo>
                        <a:close/>
                        <a:moveTo>
                          <a:pt x="9" y="0"/>
                        </a:moveTo>
                        <a:cubicBezTo>
                          <a:pt x="9" y="0"/>
                          <a:pt x="9" y="0"/>
                          <a:pt x="9" y="0"/>
                        </a:cubicBezTo>
                        <a:cubicBezTo>
                          <a:pt x="9" y="0"/>
                          <a:pt x="9" y="0"/>
                          <a:pt x="9" y="1"/>
                        </a:cubicBezTo>
                        <a:cubicBezTo>
                          <a:pt x="9" y="3"/>
                          <a:pt x="9" y="3"/>
                          <a:pt x="9" y="3"/>
                        </a:cubicBezTo>
                        <a:cubicBezTo>
                          <a:pt x="9" y="2"/>
                          <a:pt x="9" y="2"/>
                          <a:pt x="9" y="2"/>
                        </a:cubicBezTo>
                        <a:cubicBezTo>
                          <a:pt x="7" y="2"/>
                          <a:pt x="2" y="10"/>
                          <a:pt x="1" y="16"/>
                        </a:cubicBezTo>
                        <a:cubicBezTo>
                          <a:pt x="1" y="18"/>
                          <a:pt x="1" y="21"/>
                          <a:pt x="6" y="23"/>
                        </a:cubicBezTo>
                        <a:cubicBezTo>
                          <a:pt x="7" y="23"/>
                          <a:pt x="7" y="23"/>
                          <a:pt x="7" y="23"/>
                        </a:cubicBezTo>
                        <a:cubicBezTo>
                          <a:pt x="7" y="23"/>
                          <a:pt x="7" y="23"/>
                          <a:pt x="7" y="23"/>
                        </a:cubicBezTo>
                        <a:cubicBezTo>
                          <a:pt x="8" y="23"/>
                          <a:pt x="9" y="22"/>
                          <a:pt x="9" y="22"/>
                        </a:cubicBezTo>
                        <a:cubicBezTo>
                          <a:pt x="9" y="22"/>
                          <a:pt x="9" y="22"/>
                          <a:pt x="9" y="22"/>
                        </a:cubicBezTo>
                        <a:cubicBezTo>
                          <a:pt x="9" y="21"/>
                          <a:pt x="10" y="18"/>
                          <a:pt x="10" y="15"/>
                        </a:cubicBezTo>
                        <a:cubicBezTo>
                          <a:pt x="10" y="9"/>
                          <a:pt x="9" y="1"/>
                          <a:pt x="9" y="1"/>
                        </a:cubicBezTo>
                        <a:cubicBezTo>
                          <a:pt x="9" y="0"/>
                          <a:pt x="9" y="0"/>
                          <a:pt x="9" y="0"/>
                        </a:cubicBez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7" name="Freeform 7089">
                    <a:extLst>
                      <a:ext uri="{FF2B5EF4-FFF2-40B4-BE49-F238E27FC236}">
                        <a16:creationId xmlns:a16="http://schemas.microsoft.com/office/drawing/2014/main" id="{572517A0-EA22-42D0-B81E-6E1EAA97E9D2}"/>
                      </a:ext>
                    </a:extLst>
                  </p:cNvPr>
                  <p:cNvSpPr>
                    <a:spLocks noEditPoints="1"/>
                  </p:cNvSpPr>
                  <p:nvPr/>
                </p:nvSpPr>
                <p:spPr bwMode="auto">
                  <a:xfrm>
                    <a:off x="4066" y="1818"/>
                    <a:ext cx="7" cy="17"/>
                  </a:xfrm>
                  <a:custGeom>
                    <a:avLst/>
                    <a:gdLst>
                      <a:gd name="T0" fmla="*/ 6 w 9"/>
                      <a:gd name="T1" fmla="*/ 23 h 23"/>
                      <a:gd name="T2" fmla="*/ 6 w 9"/>
                      <a:gd name="T3" fmla="*/ 23 h 23"/>
                      <a:gd name="T4" fmla="*/ 6 w 9"/>
                      <a:gd name="T5" fmla="*/ 23 h 23"/>
                      <a:gd name="T6" fmla="*/ 0 w 9"/>
                      <a:gd name="T7" fmla="*/ 15 h 23"/>
                      <a:gd name="T8" fmla="*/ 0 w 9"/>
                      <a:gd name="T9" fmla="*/ 19 h 23"/>
                      <a:gd name="T10" fmla="*/ 0 w 9"/>
                      <a:gd name="T11" fmla="*/ 16 h 23"/>
                      <a:gd name="T12" fmla="*/ 0 w 9"/>
                      <a:gd name="T13" fmla="*/ 15 h 23"/>
                      <a:gd name="T14" fmla="*/ 9 w 9"/>
                      <a:gd name="T15" fmla="*/ 0 h 23"/>
                      <a:gd name="T16" fmla="*/ 0 w 9"/>
                      <a:gd name="T17" fmla="*/ 15 h 23"/>
                      <a:gd name="T18" fmla="*/ 0 w 9"/>
                      <a:gd name="T19" fmla="*/ 15 h 23"/>
                      <a:gd name="T20" fmla="*/ 0 w 9"/>
                      <a:gd name="T21" fmla="*/ 15 h 23"/>
                      <a:gd name="T22" fmla="*/ 0 w 9"/>
                      <a:gd name="T23" fmla="*/ 15 h 23"/>
                      <a:gd name="T24" fmla="*/ 0 w 9"/>
                      <a:gd name="T25" fmla="*/ 15 h 23"/>
                      <a:gd name="T26" fmla="*/ 0 w 9"/>
                      <a:gd name="T27" fmla="*/ 15 h 23"/>
                      <a:gd name="T28" fmla="*/ 0 w 9"/>
                      <a:gd name="T29" fmla="*/ 15 h 23"/>
                      <a:gd name="T30" fmla="*/ 0 w 9"/>
                      <a:gd name="T31" fmla="*/ 15 h 23"/>
                      <a:gd name="T32" fmla="*/ 0 w 9"/>
                      <a:gd name="T33" fmla="*/ 15 h 23"/>
                      <a:gd name="T34" fmla="*/ 0 w 9"/>
                      <a:gd name="T35" fmla="*/ 15 h 23"/>
                      <a:gd name="T36" fmla="*/ 0 w 9"/>
                      <a:gd name="T37" fmla="*/ 15 h 23"/>
                      <a:gd name="T38" fmla="*/ 0 w 9"/>
                      <a:gd name="T39" fmla="*/ 15 h 23"/>
                      <a:gd name="T40" fmla="*/ 0 w 9"/>
                      <a:gd name="T41" fmla="*/ 15 h 23"/>
                      <a:gd name="T42" fmla="*/ 0 w 9"/>
                      <a:gd name="T43" fmla="*/ 15 h 23"/>
                      <a:gd name="T44" fmla="*/ 1 w 9"/>
                      <a:gd name="T45" fmla="*/ 12 h 23"/>
                      <a:gd name="T46" fmla="*/ 1 w 9"/>
                      <a:gd name="T47" fmla="*/ 12 h 23"/>
                      <a:gd name="T48" fmla="*/ 1 w 9"/>
                      <a:gd name="T49" fmla="*/ 11 h 23"/>
                      <a:gd name="T50" fmla="*/ 1 w 9"/>
                      <a:gd name="T51" fmla="*/ 11 h 23"/>
                      <a:gd name="T52" fmla="*/ 1 w 9"/>
                      <a:gd name="T53" fmla="*/ 11 h 23"/>
                      <a:gd name="T54" fmla="*/ 1 w 9"/>
                      <a:gd name="T55" fmla="*/ 11 h 23"/>
                      <a:gd name="T56" fmla="*/ 1 w 9"/>
                      <a:gd name="T57" fmla="*/ 11 h 23"/>
                      <a:gd name="T58" fmla="*/ 1 w 9"/>
                      <a:gd name="T59" fmla="*/ 11 h 23"/>
                      <a:gd name="T60" fmla="*/ 1 w 9"/>
                      <a:gd name="T61" fmla="*/ 11 h 23"/>
                      <a:gd name="T62" fmla="*/ 1 w 9"/>
                      <a:gd name="T63" fmla="*/ 11 h 23"/>
                      <a:gd name="T64" fmla="*/ 1 w 9"/>
                      <a:gd name="T65" fmla="*/ 11 h 23"/>
                      <a:gd name="T66" fmla="*/ 1 w 9"/>
                      <a:gd name="T67" fmla="*/ 11 h 23"/>
                      <a:gd name="T68" fmla="*/ 1 w 9"/>
                      <a:gd name="T69" fmla="*/ 11 h 23"/>
                      <a:gd name="T70" fmla="*/ 9 w 9"/>
                      <a:gd name="T7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6" y="23"/>
                        </a:moveTo>
                        <a:cubicBezTo>
                          <a:pt x="6" y="23"/>
                          <a:pt x="6" y="23"/>
                          <a:pt x="6" y="23"/>
                        </a:cubicBezTo>
                        <a:cubicBezTo>
                          <a:pt x="6" y="23"/>
                          <a:pt x="6" y="23"/>
                          <a:pt x="6" y="23"/>
                        </a:cubicBezTo>
                        <a:close/>
                        <a:moveTo>
                          <a:pt x="0" y="15"/>
                        </a:moveTo>
                        <a:cubicBezTo>
                          <a:pt x="0" y="17"/>
                          <a:pt x="0" y="18"/>
                          <a:pt x="0" y="19"/>
                        </a:cubicBezTo>
                        <a:cubicBezTo>
                          <a:pt x="0" y="18"/>
                          <a:pt x="0" y="17"/>
                          <a:pt x="0" y="16"/>
                        </a:cubicBezTo>
                        <a:lnTo>
                          <a:pt x="0" y="15"/>
                        </a:lnTo>
                        <a:close/>
                        <a:moveTo>
                          <a:pt x="9" y="0"/>
                        </a:moveTo>
                        <a:cubicBezTo>
                          <a:pt x="6" y="0"/>
                          <a:pt x="1" y="9"/>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4"/>
                          <a:pt x="1" y="13"/>
                          <a:pt x="1" y="12"/>
                        </a:cubicBezTo>
                        <a:cubicBezTo>
                          <a:pt x="1" y="12"/>
                          <a:pt x="1" y="12"/>
                          <a:pt x="1" y="12"/>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4" y="5"/>
                          <a:pt x="7" y="0"/>
                          <a:pt x="9"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8" name="Freeform 7090">
                    <a:extLst>
                      <a:ext uri="{FF2B5EF4-FFF2-40B4-BE49-F238E27FC236}">
                        <a16:creationId xmlns:a16="http://schemas.microsoft.com/office/drawing/2014/main" id="{25DF20E1-95AC-4FBD-90BB-633AE8F3AB10}"/>
                      </a:ext>
                    </a:extLst>
                  </p:cNvPr>
                  <p:cNvSpPr>
                    <a:spLocks noEditPoints="1"/>
                  </p:cNvSpPr>
                  <p:nvPr/>
                </p:nvSpPr>
                <p:spPr bwMode="auto">
                  <a:xfrm>
                    <a:off x="4066" y="1818"/>
                    <a:ext cx="7" cy="17"/>
                  </a:xfrm>
                  <a:custGeom>
                    <a:avLst/>
                    <a:gdLst>
                      <a:gd name="T0" fmla="*/ 6 w 9"/>
                      <a:gd name="T1" fmla="*/ 23 h 23"/>
                      <a:gd name="T2" fmla="*/ 6 w 9"/>
                      <a:gd name="T3" fmla="*/ 23 h 23"/>
                      <a:gd name="T4" fmla="*/ 6 w 9"/>
                      <a:gd name="T5" fmla="*/ 23 h 23"/>
                      <a:gd name="T6" fmla="*/ 0 w 9"/>
                      <a:gd name="T7" fmla="*/ 16 h 23"/>
                      <a:gd name="T8" fmla="*/ 0 w 9"/>
                      <a:gd name="T9" fmla="*/ 19 h 23"/>
                      <a:gd name="T10" fmla="*/ 0 w 9"/>
                      <a:gd name="T11" fmla="*/ 16 h 23"/>
                      <a:gd name="T12" fmla="*/ 0 w 9"/>
                      <a:gd name="T13" fmla="*/ 15 h 23"/>
                      <a:gd name="T14" fmla="*/ 0 w 9"/>
                      <a:gd name="T15" fmla="*/ 15 h 23"/>
                      <a:gd name="T16" fmla="*/ 0 w 9"/>
                      <a:gd name="T17" fmla="*/ 15 h 23"/>
                      <a:gd name="T18" fmla="*/ 0 w 9"/>
                      <a:gd name="T19" fmla="*/ 15 h 23"/>
                      <a:gd name="T20" fmla="*/ 0 w 9"/>
                      <a:gd name="T21" fmla="*/ 15 h 23"/>
                      <a:gd name="T22" fmla="*/ 0 w 9"/>
                      <a:gd name="T23" fmla="*/ 15 h 23"/>
                      <a:gd name="T24" fmla="*/ 0 w 9"/>
                      <a:gd name="T25" fmla="*/ 15 h 23"/>
                      <a:gd name="T26" fmla="*/ 0 w 9"/>
                      <a:gd name="T27" fmla="*/ 15 h 23"/>
                      <a:gd name="T28" fmla="*/ 0 w 9"/>
                      <a:gd name="T29" fmla="*/ 15 h 23"/>
                      <a:gd name="T30" fmla="*/ 0 w 9"/>
                      <a:gd name="T31" fmla="*/ 15 h 23"/>
                      <a:gd name="T32" fmla="*/ 0 w 9"/>
                      <a:gd name="T33" fmla="*/ 15 h 23"/>
                      <a:gd name="T34" fmla="*/ 0 w 9"/>
                      <a:gd name="T35" fmla="*/ 15 h 23"/>
                      <a:gd name="T36" fmla="*/ 1 w 9"/>
                      <a:gd name="T37" fmla="*/ 12 h 23"/>
                      <a:gd name="T38" fmla="*/ 1 w 9"/>
                      <a:gd name="T39" fmla="*/ 12 h 23"/>
                      <a:gd name="T40" fmla="*/ 1 w 9"/>
                      <a:gd name="T41" fmla="*/ 11 h 23"/>
                      <a:gd name="T42" fmla="*/ 1 w 9"/>
                      <a:gd name="T43" fmla="*/ 11 h 23"/>
                      <a:gd name="T44" fmla="*/ 1 w 9"/>
                      <a:gd name="T45" fmla="*/ 11 h 23"/>
                      <a:gd name="T46" fmla="*/ 1 w 9"/>
                      <a:gd name="T47" fmla="*/ 11 h 23"/>
                      <a:gd name="T48" fmla="*/ 1 w 9"/>
                      <a:gd name="T49" fmla="*/ 11 h 23"/>
                      <a:gd name="T50" fmla="*/ 1 w 9"/>
                      <a:gd name="T51" fmla="*/ 11 h 23"/>
                      <a:gd name="T52" fmla="*/ 1 w 9"/>
                      <a:gd name="T53" fmla="*/ 11 h 23"/>
                      <a:gd name="T54" fmla="*/ 1 w 9"/>
                      <a:gd name="T55" fmla="*/ 11 h 23"/>
                      <a:gd name="T56" fmla="*/ 1 w 9"/>
                      <a:gd name="T57" fmla="*/ 11 h 23"/>
                      <a:gd name="T58" fmla="*/ 1 w 9"/>
                      <a:gd name="T59" fmla="*/ 11 h 23"/>
                      <a:gd name="T60" fmla="*/ 9 w 9"/>
                      <a:gd name="T61" fmla="*/ 0 h 23"/>
                      <a:gd name="T62" fmla="*/ 1 w 9"/>
                      <a:gd name="T63" fmla="*/ 11 h 23"/>
                      <a:gd name="T64" fmla="*/ 9 w 9"/>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23">
                        <a:moveTo>
                          <a:pt x="6" y="23"/>
                        </a:moveTo>
                        <a:cubicBezTo>
                          <a:pt x="6" y="23"/>
                          <a:pt x="6" y="23"/>
                          <a:pt x="6" y="23"/>
                        </a:cubicBezTo>
                        <a:cubicBezTo>
                          <a:pt x="6" y="23"/>
                          <a:pt x="6" y="23"/>
                          <a:pt x="6" y="23"/>
                        </a:cubicBezTo>
                        <a:close/>
                        <a:moveTo>
                          <a:pt x="0" y="16"/>
                        </a:moveTo>
                        <a:cubicBezTo>
                          <a:pt x="0" y="17"/>
                          <a:pt x="0" y="18"/>
                          <a:pt x="0" y="19"/>
                        </a:cubicBezTo>
                        <a:cubicBezTo>
                          <a:pt x="0" y="18"/>
                          <a:pt x="0" y="17"/>
                          <a:pt x="0" y="16"/>
                        </a:cubicBezTo>
                        <a:close/>
                        <a:moveTo>
                          <a:pt x="0" y="15"/>
                        </a:moveTo>
                        <a:cubicBezTo>
                          <a:pt x="0" y="15"/>
                          <a:pt x="0" y="15"/>
                          <a:pt x="0" y="15"/>
                        </a:cubicBezTo>
                        <a:close/>
                        <a:moveTo>
                          <a:pt x="0" y="15"/>
                        </a:moveTo>
                        <a:cubicBezTo>
                          <a:pt x="0" y="15"/>
                          <a:pt x="0" y="15"/>
                          <a:pt x="0" y="15"/>
                        </a:cubicBezTo>
                        <a:close/>
                        <a:moveTo>
                          <a:pt x="0" y="15"/>
                        </a:moveTo>
                        <a:cubicBezTo>
                          <a:pt x="0" y="15"/>
                          <a:pt x="0" y="15"/>
                          <a:pt x="0" y="15"/>
                        </a:cubicBezTo>
                        <a:close/>
                        <a:moveTo>
                          <a:pt x="0" y="15"/>
                        </a:moveTo>
                        <a:cubicBezTo>
                          <a:pt x="0" y="15"/>
                          <a:pt x="0" y="15"/>
                          <a:pt x="0" y="15"/>
                        </a:cubicBezTo>
                        <a:moveTo>
                          <a:pt x="0" y="15"/>
                        </a:moveTo>
                        <a:cubicBezTo>
                          <a:pt x="0" y="15"/>
                          <a:pt x="0" y="15"/>
                          <a:pt x="0" y="15"/>
                        </a:cubicBezTo>
                        <a:close/>
                        <a:moveTo>
                          <a:pt x="0" y="15"/>
                        </a:moveTo>
                        <a:cubicBezTo>
                          <a:pt x="0" y="15"/>
                          <a:pt x="0" y="15"/>
                          <a:pt x="0" y="15"/>
                        </a:cubicBezTo>
                        <a:close/>
                        <a:moveTo>
                          <a:pt x="1" y="12"/>
                        </a:moveTo>
                        <a:cubicBezTo>
                          <a:pt x="1" y="12"/>
                          <a:pt x="1" y="12"/>
                          <a:pt x="1" y="12"/>
                        </a:cubicBezTo>
                        <a:close/>
                        <a:moveTo>
                          <a:pt x="1" y="11"/>
                        </a:moveTo>
                        <a:cubicBezTo>
                          <a:pt x="1" y="11"/>
                          <a:pt x="1" y="11"/>
                          <a:pt x="1" y="11"/>
                        </a:cubicBezTo>
                        <a:close/>
                        <a:moveTo>
                          <a:pt x="1" y="11"/>
                        </a:moveTo>
                        <a:cubicBezTo>
                          <a:pt x="1" y="11"/>
                          <a:pt x="1" y="11"/>
                          <a:pt x="1" y="11"/>
                        </a:cubicBezTo>
                        <a:close/>
                        <a:moveTo>
                          <a:pt x="1" y="11"/>
                        </a:moveTo>
                        <a:cubicBezTo>
                          <a:pt x="1" y="11"/>
                          <a:pt x="1" y="11"/>
                          <a:pt x="1" y="11"/>
                        </a:cubicBezTo>
                        <a:close/>
                        <a:moveTo>
                          <a:pt x="1" y="11"/>
                        </a:moveTo>
                        <a:cubicBezTo>
                          <a:pt x="1" y="11"/>
                          <a:pt x="1" y="11"/>
                          <a:pt x="1" y="11"/>
                        </a:cubicBezTo>
                        <a:close/>
                        <a:moveTo>
                          <a:pt x="1" y="11"/>
                        </a:moveTo>
                        <a:cubicBezTo>
                          <a:pt x="1" y="11"/>
                          <a:pt x="1" y="11"/>
                          <a:pt x="1" y="11"/>
                        </a:cubicBezTo>
                        <a:close/>
                        <a:moveTo>
                          <a:pt x="9" y="0"/>
                        </a:moveTo>
                        <a:cubicBezTo>
                          <a:pt x="7" y="0"/>
                          <a:pt x="4" y="5"/>
                          <a:pt x="1" y="11"/>
                        </a:cubicBezTo>
                        <a:cubicBezTo>
                          <a:pt x="4" y="5"/>
                          <a:pt x="7" y="0"/>
                          <a:pt x="9" y="0"/>
                        </a:cubicBezTo>
                        <a:close/>
                      </a:path>
                    </a:pathLst>
                  </a:custGeom>
                  <a:solidFill>
                    <a:srgbClr val="7274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9" name="Freeform 7091">
                    <a:extLst>
                      <a:ext uri="{FF2B5EF4-FFF2-40B4-BE49-F238E27FC236}">
                        <a16:creationId xmlns:a16="http://schemas.microsoft.com/office/drawing/2014/main" id="{5B97C314-0A0B-4051-8E54-E3060C051A76}"/>
                      </a:ext>
                    </a:extLst>
                  </p:cNvPr>
                  <p:cNvSpPr>
                    <a:spLocks noEditPoints="1"/>
                  </p:cNvSpPr>
                  <p:nvPr/>
                </p:nvSpPr>
                <p:spPr bwMode="auto">
                  <a:xfrm>
                    <a:off x="4066" y="1826"/>
                    <a:ext cx="1" cy="4"/>
                  </a:xfrm>
                  <a:custGeom>
                    <a:avLst/>
                    <a:gdLst>
                      <a:gd name="T0" fmla="*/ 0 w 1"/>
                      <a:gd name="T1" fmla="*/ 4 h 5"/>
                      <a:gd name="T2" fmla="*/ 0 w 1"/>
                      <a:gd name="T3" fmla="*/ 4 h 5"/>
                      <a:gd name="T4" fmla="*/ 0 w 1"/>
                      <a:gd name="T5" fmla="*/ 5 h 5"/>
                      <a:gd name="T6" fmla="*/ 0 w 1"/>
                      <a:gd name="T7" fmla="*/ 4 h 5"/>
                      <a:gd name="T8" fmla="*/ 0 w 1"/>
                      <a:gd name="T9" fmla="*/ 4 h 5"/>
                      <a:gd name="T10" fmla="*/ 0 w 1"/>
                      <a:gd name="T11" fmla="*/ 4 h 5"/>
                      <a:gd name="T12" fmla="*/ 0 w 1"/>
                      <a:gd name="T13" fmla="*/ 4 h 5"/>
                      <a:gd name="T14" fmla="*/ 0 w 1"/>
                      <a:gd name="T15" fmla="*/ 4 h 5"/>
                      <a:gd name="T16" fmla="*/ 0 w 1"/>
                      <a:gd name="T17" fmla="*/ 4 h 5"/>
                      <a:gd name="T18" fmla="*/ 0 w 1"/>
                      <a:gd name="T19" fmla="*/ 4 h 5"/>
                      <a:gd name="T20" fmla="*/ 0 w 1"/>
                      <a:gd name="T21" fmla="*/ 4 h 5"/>
                      <a:gd name="T22" fmla="*/ 0 w 1"/>
                      <a:gd name="T23" fmla="*/ 4 h 5"/>
                      <a:gd name="T24" fmla="*/ 0 w 1"/>
                      <a:gd name="T25" fmla="*/ 4 h 5"/>
                      <a:gd name="T26" fmla="*/ 0 w 1"/>
                      <a:gd name="T27" fmla="*/ 4 h 5"/>
                      <a:gd name="T28" fmla="*/ 0 w 1"/>
                      <a:gd name="T29" fmla="*/ 4 h 5"/>
                      <a:gd name="T30" fmla="*/ 0 w 1"/>
                      <a:gd name="T31" fmla="*/ 4 h 5"/>
                      <a:gd name="T32" fmla="*/ 0 w 1"/>
                      <a:gd name="T33" fmla="*/ 4 h 5"/>
                      <a:gd name="T34" fmla="*/ 0 w 1"/>
                      <a:gd name="T35" fmla="*/ 4 h 5"/>
                      <a:gd name="T36" fmla="*/ 1 w 1"/>
                      <a:gd name="T37" fmla="*/ 1 h 5"/>
                      <a:gd name="T38" fmla="*/ 0 w 1"/>
                      <a:gd name="T39" fmla="*/ 4 h 5"/>
                      <a:gd name="T40" fmla="*/ 1 w 1"/>
                      <a:gd name="T41" fmla="*/ 1 h 5"/>
                      <a:gd name="T42" fmla="*/ 1 w 1"/>
                      <a:gd name="T43" fmla="*/ 0 h 5"/>
                      <a:gd name="T44" fmla="*/ 1 w 1"/>
                      <a:gd name="T45" fmla="*/ 1 h 5"/>
                      <a:gd name="T46" fmla="*/ 1 w 1"/>
                      <a:gd name="T47" fmla="*/ 0 h 5"/>
                      <a:gd name="T48" fmla="*/ 1 w 1"/>
                      <a:gd name="T49" fmla="*/ 0 h 5"/>
                      <a:gd name="T50" fmla="*/ 1 w 1"/>
                      <a:gd name="T51" fmla="*/ 0 h 5"/>
                      <a:gd name="T52" fmla="*/ 1 w 1"/>
                      <a:gd name="T53" fmla="*/ 0 h 5"/>
                      <a:gd name="T54" fmla="*/ 1 w 1"/>
                      <a:gd name="T55" fmla="*/ 0 h 5"/>
                      <a:gd name="T56" fmla="*/ 1 w 1"/>
                      <a:gd name="T57" fmla="*/ 0 h 5"/>
                      <a:gd name="T58" fmla="*/ 1 w 1"/>
                      <a:gd name="T59" fmla="*/ 0 h 5"/>
                      <a:gd name="T60" fmla="*/ 1 w 1"/>
                      <a:gd name="T61" fmla="*/ 0 h 5"/>
                      <a:gd name="T62" fmla="*/ 1 w 1"/>
                      <a:gd name="T63" fmla="*/ 0 h 5"/>
                      <a:gd name="T64" fmla="*/ 1 w 1"/>
                      <a:gd name="T65" fmla="*/ 0 h 5"/>
                      <a:gd name="T66" fmla="*/ 1 w 1"/>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 h="5">
                        <a:moveTo>
                          <a:pt x="0" y="4"/>
                        </a:moveTo>
                        <a:cubicBezTo>
                          <a:pt x="0" y="4"/>
                          <a:pt x="0" y="4"/>
                          <a:pt x="0" y="4"/>
                        </a:cubicBezTo>
                        <a:cubicBezTo>
                          <a:pt x="0" y="5"/>
                          <a:pt x="0" y="5"/>
                          <a:pt x="0" y="5"/>
                        </a:cubicBezTo>
                        <a:lnTo>
                          <a:pt x="0" y="4"/>
                        </a:lnTo>
                        <a:close/>
                        <a:moveTo>
                          <a:pt x="0" y="4"/>
                        </a:moveTo>
                        <a:cubicBezTo>
                          <a:pt x="0" y="4"/>
                          <a:pt x="0" y="4"/>
                          <a:pt x="0" y="4"/>
                        </a:cubicBezTo>
                        <a:cubicBezTo>
                          <a:pt x="0" y="4"/>
                          <a:pt x="0" y="4"/>
                          <a:pt x="0" y="4"/>
                        </a:cubicBezTo>
                        <a:cubicBezTo>
                          <a:pt x="0" y="4"/>
                          <a:pt x="0" y="4"/>
                          <a:pt x="0" y="4"/>
                        </a:cubicBezTo>
                        <a:close/>
                        <a:moveTo>
                          <a:pt x="0" y="4"/>
                        </a:moveTo>
                        <a:cubicBezTo>
                          <a:pt x="0" y="4"/>
                          <a:pt x="0" y="4"/>
                          <a:pt x="0" y="4"/>
                        </a:cubicBezTo>
                        <a:close/>
                        <a:moveTo>
                          <a:pt x="0" y="4"/>
                        </a:moveTo>
                        <a:cubicBezTo>
                          <a:pt x="0" y="4"/>
                          <a:pt x="0" y="4"/>
                          <a:pt x="0" y="4"/>
                        </a:cubicBezTo>
                        <a:close/>
                        <a:moveTo>
                          <a:pt x="0" y="4"/>
                        </a:moveTo>
                        <a:cubicBezTo>
                          <a:pt x="0" y="4"/>
                          <a:pt x="0" y="4"/>
                          <a:pt x="0" y="4"/>
                        </a:cubicBezTo>
                        <a:close/>
                        <a:moveTo>
                          <a:pt x="0" y="4"/>
                        </a:moveTo>
                        <a:cubicBezTo>
                          <a:pt x="0" y="4"/>
                          <a:pt x="0" y="4"/>
                          <a:pt x="0" y="4"/>
                        </a:cubicBezTo>
                        <a:close/>
                        <a:moveTo>
                          <a:pt x="0" y="4"/>
                        </a:moveTo>
                        <a:cubicBezTo>
                          <a:pt x="0" y="4"/>
                          <a:pt x="0" y="4"/>
                          <a:pt x="0" y="4"/>
                        </a:cubicBezTo>
                        <a:close/>
                        <a:moveTo>
                          <a:pt x="1" y="1"/>
                        </a:moveTo>
                        <a:cubicBezTo>
                          <a:pt x="1" y="2"/>
                          <a:pt x="0" y="3"/>
                          <a:pt x="0" y="4"/>
                        </a:cubicBezTo>
                        <a:cubicBezTo>
                          <a:pt x="0" y="3"/>
                          <a:pt x="1" y="2"/>
                          <a:pt x="1" y="1"/>
                        </a:cubicBezTo>
                        <a:close/>
                        <a:moveTo>
                          <a:pt x="1" y="0"/>
                        </a:moveTo>
                        <a:cubicBezTo>
                          <a:pt x="1" y="1"/>
                          <a:pt x="1" y="1"/>
                          <a:pt x="1" y="1"/>
                        </a:cubicBezTo>
                        <a:lnTo>
                          <a:pt x="1" y="0"/>
                        </a:lnTo>
                        <a:close/>
                        <a:moveTo>
                          <a:pt x="1" y="0"/>
                        </a:moveTo>
                        <a:cubicBezTo>
                          <a:pt x="1" y="0"/>
                          <a:pt x="1" y="0"/>
                          <a:pt x="1" y="0"/>
                        </a:cubicBezTo>
                        <a:close/>
                        <a:moveTo>
                          <a:pt x="1" y="0"/>
                        </a:moveTo>
                        <a:cubicBezTo>
                          <a:pt x="1" y="0"/>
                          <a:pt x="1" y="0"/>
                          <a:pt x="1" y="0"/>
                        </a:cubicBezTo>
                        <a:close/>
                        <a:moveTo>
                          <a:pt x="1" y="0"/>
                        </a:moveTo>
                        <a:cubicBezTo>
                          <a:pt x="1" y="0"/>
                          <a:pt x="1" y="0"/>
                          <a:pt x="1" y="0"/>
                        </a:cubicBezTo>
                        <a:close/>
                        <a:moveTo>
                          <a:pt x="1" y="0"/>
                        </a:moveTo>
                        <a:cubicBezTo>
                          <a:pt x="1" y="0"/>
                          <a:pt x="1" y="0"/>
                          <a:pt x="1" y="0"/>
                        </a:cubicBezTo>
                        <a:close/>
                        <a:moveTo>
                          <a:pt x="1" y="0"/>
                        </a:moveTo>
                        <a:cubicBezTo>
                          <a:pt x="1" y="0"/>
                          <a:pt x="1" y="0"/>
                          <a:pt x="1" y="0"/>
                        </a:cubicBezTo>
                        <a:close/>
                      </a:path>
                    </a:pathLst>
                  </a:custGeom>
                  <a:solidFill>
                    <a:srgbClr val="555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0" name="Freeform 7092">
                    <a:extLst>
                      <a:ext uri="{FF2B5EF4-FFF2-40B4-BE49-F238E27FC236}">
                        <a16:creationId xmlns:a16="http://schemas.microsoft.com/office/drawing/2014/main" id="{1D5A7A1B-6E0F-46BE-A7DA-C74E298098E0}"/>
                      </a:ext>
                    </a:extLst>
                  </p:cNvPr>
                  <p:cNvSpPr/>
                  <p:nvPr/>
                </p:nvSpPr>
                <p:spPr bwMode="auto">
                  <a:xfrm>
                    <a:off x="4066" y="1818"/>
                    <a:ext cx="7" cy="17"/>
                  </a:xfrm>
                  <a:custGeom>
                    <a:avLst/>
                    <a:gdLst>
                      <a:gd name="T0" fmla="*/ 9 w 9"/>
                      <a:gd name="T1" fmla="*/ 0 h 23"/>
                      <a:gd name="T2" fmla="*/ 1 w 9"/>
                      <a:gd name="T3" fmla="*/ 11 h 23"/>
                      <a:gd name="T4" fmla="*/ 1 w 9"/>
                      <a:gd name="T5" fmla="*/ 11 h 23"/>
                      <a:gd name="T6" fmla="*/ 1 w 9"/>
                      <a:gd name="T7" fmla="*/ 11 h 23"/>
                      <a:gd name="T8" fmla="*/ 1 w 9"/>
                      <a:gd name="T9" fmla="*/ 11 h 23"/>
                      <a:gd name="T10" fmla="*/ 1 w 9"/>
                      <a:gd name="T11" fmla="*/ 11 h 23"/>
                      <a:gd name="T12" fmla="*/ 1 w 9"/>
                      <a:gd name="T13" fmla="*/ 11 h 23"/>
                      <a:gd name="T14" fmla="*/ 1 w 9"/>
                      <a:gd name="T15" fmla="*/ 11 h 23"/>
                      <a:gd name="T16" fmla="*/ 1 w 9"/>
                      <a:gd name="T17" fmla="*/ 11 h 23"/>
                      <a:gd name="T18" fmla="*/ 1 w 9"/>
                      <a:gd name="T19" fmla="*/ 11 h 23"/>
                      <a:gd name="T20" fmla="*/ 1 w 9"/>
                      <a:gd name="T21" fmla="*/ 11 h 23"/>
                      <a:gd name="T22" fmla="*/ 1 w 9"/>
                      <a:gd name="T23" fmla="*/ 11 h 23"/>
                      <a:gd name="T24" fmla="*/ 1 w 9"/>
                      <a:gd name="T25" fmla="*/ 12 h 23"/>
                      <a:gd name="T26" fmla="*/ 1 w 9"/>
                      <a:gd name="T27" fmla="*/ 12 h 23"/>
                      <a:gd name="T28" fmla="*/ 0 w 9"/>
                      <a:gd name="T29" fmla="*/ 15 h 23"/>
                      <a:gd name="T30" fmla="*/ 0 w 9"/>
                      <a:gd name="T31" fmla="*/ 15 h 23"/>
                      <a:gd name="T32" fmla="*/ 0 w 9"/>
                      <a:gd name="T33" fmla="*/ 15 h 23"/>
                      <a:gd name="T34" fmla="*/ 0 w 9"/>
                      <a:gd name="T35" fmla="*/ 15 h 23"/>
                      <a:gd name="T36" fmla="*/ 0 w 9"/>
                      <a:gd name="T37" fmla="*/ 15 h 23"/>
                      <a:gd name="T38" fmla="*/ 0 w 9"/>
                      <a:gd name="T39" fmla="*/ 15 h 23"/>
                      <a:gd name="T40" fmla="*/ 0 w 9"/>
                      <a:gd name="T41" fmla="*/ 15 h 23"/>
                      <a:gd name="T42" fmla="*/ 0 w 9"/>
                      <a:gd name="T43" fmla="*/ 15 h 23"/>
                      <a:gd name="T44" fmla="*/ 0 w 9"/>
                      <a:gd name="T45" fmla="*/ 15 h 23"/>
                      <a:gd name="T46" fmla="*/ 0 w 9"/>
                      <a:gd name="T47" fmla="*/ 15 h 23"/>
                      <a:gd name="T48" fmla="*/ 0 w 9"/>
                      <a:gd name="T49" fmla="*/ 15 h 23"/>
                      <a:gd name="T50" fmla="*/ 0 w 9"/>
                      <a:gd name="T51" fmla="*/ 15 h 23"/>
                      <a:gd name="T52" fmla="*/ 0 w 9"/>
                      <a:gd name="T53" fmla="*/ 15 h 23"/>
                      <a:gd name="T54" fmla="*/ 0 w 9"/>
                      <a:gd name="T55" fmla="*/ 16 h 23"/>
                      <a:gd name="T56" fmla="*/ 0 w 9"/>
                      <a:gd name="T57" fmla="*/ 19 h 23"/>
                      <a:gd name="T58" fmla="*/ 6 w 9"/>
                      <a:gd name="T59" fmla="*/ 23 h 23"/>
                      <a:gd name="T60" fmla="*/ 6 w 9"/>
                      <a:gd name="T61" fmla="*/ 23 h 23"/>
                      <a:gd name="T62" fmla="*/ 1 w 9"/>
                      <a:gd name="T63" fmla="*/ 16 h 23"/>
                      <a:gd name="T64" fmla="*/ 9 w 9"/>
                      <a:gd name="T65" fmla="*/ 2 h 23"/>
                      <a:gd name="T66" fmla="*/ 9 w 9"/>
                      <a:gd name="T67" fmla="*/ 3 h 23"/>
                      <a:gd name="T68" fmla="*/ 9 w 9"/>
                      <a:gd name="T69" fmla="*/ 1 h 23"/>
                      <a:gd name="T70" fmla="*/ 9 w 9"/>
                      <a:gd name="T7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9" y="0"/>
                        </a:moveTo>
                        <a:cubicBezTo>
                          <a:pt x="7" y="0"/>
                          <a:pt x="4" y="5"/>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0" y="14"/>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7"/>
                          <a:pt x="0" y="18"/>
                          <a:pt x="0" y="19"/>
                        </a:cubicBezTo>
                        <a:cubicBezTo>
                          <a:pt x="1" y="21"/>
                          <a:pt x="3" y="22"/>
                          <a:pt x="6" y="23"/>
                        </a:cubicBezTo>
                        <a:cubicBezTo>
                          <a:pt x="6" y="23"/>
                          <a:pt x="6" y="23"/>
                          <a:pt x="6" y="23"/>
                        </a:cubicBezTo>
                        <a:cubicBezTo>
                          <a:pt x="1" y="21"/>
                          <a:pt x="1" y="18"/>
                          <a:pt x="1" y="16"/>
                        </a:cubicBezTo>
                        <a:cubicBezTo>
                          <a:pt x="2" y="10"/>
                          <a:pt x="7" y="2"/>
                          <a:pt x="9" y="2"/>
                        </a:cubicBezTo>
                        <a:cubicBezTo>
                          <a:pt x="9" y="2"/>
                          <a:pt x="9" y="2"/>
                          <a:pt x="9" y="3"/>
                        </a:cubicBezTo>
                        <a:cubicBezTo>
                          <a:pt x="9" y="1"/>
                          <a:pt x="9" y="1"/>
                          <a:pt x="9" y="1"/>
                        </a:cubicBezTo>
                        <a:cubicBezTo>
                          <a:pt x="9" y="0"/>
                          <a:pt x="9" y="0"/>
                          <a:pt x="9"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1" name="Freeform 7093">
                    <a:extLst>
                      <a:ext uri="{FF2B5EF4-FFF2-40B4-BE49-F238E27FC236}">
                        <a16:creationId xmlns:a16="http://schemas.microsoft.com/office/drawing/2014/main" id="{EE185CBB-BB75-4DB8-BFF6-804417608CB2}"/>
                      </a:ext>
                    </a:extLst>
                  </p:cNvPr>
                  <p:cNvSpPr/>
                  <p:nvPr/>
                </p:nvSpPr>
                <p:spPr bwMode="auto">
                  <a:xfrm>
                    <a:off x="4068" y="1822"/>
                    <a:ext cx="4" cy="11"/>
                  </a:xfrm>
                  <a:custGeom>
                    <a:avLst/>
                    <a:gdLst>
                      <a:gd name="T0" fmla="*/ 4 w 5"/>
                      <a:gd name="T1" fmla="*/ 0 h 15"/>
                      <a:gd name="T2" fmla="*/ 0 w 5"/>
                      <a:gd name="T3" fmla="*/ 11 h 15"/>
                      <a:gd name="T4" fmla="*/ 4 w 5"/>
                      <a:gd name="T5" fmla="*/ 15 h 15"/>
                      <a:gd name="T6" fmla="*/ 5 w 5"/>
                      <a:gd name="T7" fmla="*/ 14 h 15"/>
                      <a:gd name="T8" fmla="*/ 3 w 5"/>
                      <a:gd name="T9" fmla="*/ 10 h 15"/>
                      <a:gd name="T10" fmla="*/ 5 w 5"/>
                      <a:gd name="T11" fmla="*/ 0 h 15"/>
                      <a:gd name="T12" fmla="*/ 4 w 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 h="15">
                        <a:moveTo>
                          <a:pt x="4" y="0"/>
                        </a:moveTo>
                        <a:cubicBezTo>
                          <a:pt x="4" y="0"/>
                          <a:pt x="0" y="7"/>
                          <a:pt x="0" y="11"/>
                        </a:cubicBezTo>
                        <a:cubicBezTo>
                          <a:pt x="1" y="14"/>
                          <a:pt x="2" y="15"/>
                          <a:pt x="4" y="15"/>
                        </a:cubicBezTo>
                        <a:cubicBezTo>
                          <a:pt x="4" y="15"/>
                          <a:pt x="5" y="15"/>
                          <a:pt x="5" y="14"/>
                        </a:cubicBezTo>
                        <a:cubicBezTo>
                          <a:pt x="5" y="12"/>
                          <a:pt x="3" y="13"/>
                          <a:pt x="3" y="10"/>
                        </a:cubicBezTo>
                        <a:cubicBezTo>
                          <a:pt x="2" y="6"/>
                          <a:pt x="5" y="0"/>
                          <a:pt x="5" y="0"/>
                        </a:cubicBezTo>
                        <a:lnTo>
                          <a:pt x="4" y="0"/>
                        </a:ln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2" name="Freeform 7094">
                    <a:extLst>
                      <a:ext uri="{FF2B5EF4-FFF2-40B4-BE49-F238E27FC236}">
                        <a16:creationId xmlns:a16="http://schemas.microsoft.com/office/drawing/2014/main" id="{DE6E45F6-4A3A-4A49-9987-DF33784792C3}"/>
                      </a:ext>
                    </a:extLst>
                  </p:cNvPr>
                  <p:cNvSpPr/>
                  <p:nvPr/>
                </p:nvSpPr>
                <p:spPr bwMode="auto">
                  <a:xfrm>
                    <a:off x="4074" y="1814"/>
                    <a:ext cx="10" cy="22"/>
                  </a:xfrm>
                  <a:custGeom>
                    <a:avLst/>
                    <a:gdLst>
                      <a:gd name="T0" fmla="*/ 1 w 14"/>
                      <a:gd name="T1" fmla="*/ 6 h 29"/>
                      <a:gd name="T2" fmla="*/ 1 w 14"/>
                      <a:gd name="T3" fmla="*/ 28 h 29"/>
                      <a:gd name="T4" fmla="*/ 12 w 14"/>
                      <a:gd name="T5" fmla="*/ 21 h 29"/>
                      <a:gd name="T6" fmla="*/ 1 w 14"/>
                      <a:gd name="T7" fmla="*/ 6 h 29"/>
                    </a:gdLst>
                    <a:ahLst/>
                    <a:cxnLst>
                      <a:cxn ang="0">
                        <a:pos x="T0" y="T1"/>
                      </a:cxn>
                      <a:cxn ang="0">
                        <a:pos x="T2" y="T3"/>
                      </a:cxn>
                      <a:cxn ang="0">
                        <a:pos x="T4" y="T5"/>
                      </a:cxn>
                      <a:cxn ang="0">
                        <a:pos x="T6" y="T7"/>
                      </a:cxn>
                    </a:cxnLst>
                    <a:rect l="0" t="0" r="r" b="b"/>
                    <a:pathLst>
                      <a:path w="14" h="28">
                        <a:moveTo>
                          <a:pt x="1" y="6"/>
                        </a:moveTo>
                        <a:cubicBezTo>
                          <a:pt x="1" y="6"/>
                          <a:pt x="0" y="26"/>
                          <a:pt x="1" y="28"/>
                        </a:cubicBezTo>
                        <a:cubicBezTo>
                          <a:pt x="2" y="29"/>
                          <a:pt x="14" y="29"/>
                          <a:pt x="12" y="21"/>
                        </a:cubicBezTo>
                        <a:cubicBezTo>
                          <a:pt x="10" y="12"/>
                          <a:pt x="1" y="0"/>
                          <a:pt x="1"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3" name="Freeform 7095">
                    <a:extLst>
                      <a:ext uri="{FF2B5EF4-FFF2-40B4-BE49-F238E27FC236}">
                        <a16:creationId xmlns:a16="http://schemas.microsoft.com/office/drawing/2014/main" id="{476A39DE-8592-4C9C-935A-B4F327121489}"/>
                      </a:ext>
                    </a:extLst>
                  </p:cNvPr>
                  <p:cNvSpPr>
                    <a:spLocks noEditPoints="1"/>
                  </p:cNvSpPr>
                  <p:nvPr/>
                </p:nvSpPr>
                <p:spPr bwMode="auto">
                  <a:xfrm>
                    <a:off x="4074" y="1818"/>
                    <a:ext cx="9" cy="17"/>
                  </a:xfrm>
                  <a:custGeom>
                    <a:avLst/>
                    <a:gdLst>
                      <a:gd name="T0" fmla="*/ 1 w 11"/>
                      <a:gd name="T1" fmla="*/ 0 h 23"/>
                      <a:gd name="T2" fmla="*/ 1 w 11"/>
                      <a:gd name="T3" fmla="*/ 0 h 23"/>
                      <a:gd name="T4" fmla="*/ 10 w 11"/>
                      <a:gd name="T5" fmla="*/ 15 h 23"/>
                      <a:gd name="T6" fmla="*/ 9 w 11"/>
                      <a:gd name="T7" fmla="*/ 19 h 23"/>
                      <a:gd name="T8" fmla="*/ 4 w 11"/>
                      <a:gd name="T9" fmla="*/ 23 h 23"/>
                      <a:gd name="T10" fmla="*/ 4 w 11"/>
                      <a:gd name="T11" fmla="*/ 23 h 23"/>
                      <a:gd name="T12" fmla="*/ 4 w 11"/>
                      <a:gd name="T13" fmla="*/ 23 h 23"/>
                      <a:gd name="T14" fmla="*/ 3 w 11"/>
                      <a:gd name="T15" fmla="*/ 23 h 23"/>
                      <a:gd name="T16" fmla="*/ 1 w 11"/>
                      <a:gd name="T17" fmla="*/ 22 h 23"/>
                      <a:gd name="T18" fmla="*/ 0 w 11"/>
                      <a:gd name="T19" fmla="*/ 9 h 23"/>
                      <a:gd name="T20" fmla="*/ 0 w 11"/>
                      <a:gd name="T21" fmla="*/ 1 h 23"/>
                      <a:gd name="T22" fmla="*/ 1 w 11"/>
                      <a:gd name="T23" fmla="*/ 0 h 23"/>
                      <a:gd name="T24" fmla="*/ 1 w 11"/>
                      <a:gd name="T25" fmla="*/ 0 h 23"/>
                      <a:gd name="T26" fmla="*/ 0 w 11"/>
                      <a:gd name="T27" fmla="*/ 1 h 23"/>
                      <a:gd name="T28" fmla="*/ 0 w 11"/>
                      <a:gd name="T29" fmla="*/ 22 h 23"/>
                      <a:gd name="T30" fmla="*/ 3 w 11"/>
                      <a:gd name="T31" fmla="*/ 23 h 23"/>
                      <a:gd name="T32" fmla="*/ 10 w 11"/>
                      <a:gd name="T33" fmla="*/ 15 h 23"/>
                      <a:gd name="T34" fmla="*/ 1 w 11"/>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23">
                        <a:moveTo>
                          <a:pt x="1" y="0"/>
                        </a:moveTo>
                        <a:cubicBezTo>
                          <a:pt x="1" y="0"/>
                          <a:pt x="1" y="0"/>
                          <a:pt x="1" y="0"/>
                        </a:cubicBezTo>
                        <a:cubicBezTo>
                          <a:pt x="3" y="0"/>
                          <a:pt x="8" y="9"/>
                          <a:pt x="10" y="15"/>
                        </a:cubicBezTo>
                        <a:cubicBezTo>
                          <a:pt x="10" y="17"/>
                          <a:pt x="10" y="18"/>
                          <a:pt x="9" y="19"/>
                        </a:cubicBezTo>
                        <a:cubicBezTo>
                          <a:pt x="8" y="21"/>
                          <a:pt x="6" y="22"/>
                          <a:pt x="4" y="23"/>
                        </a:cubicBezTo>
                        <a:cubicBezTo>
                          <a:pt x="4" y="23"/>
                          <a:pt x="4" y="23"/>
                          <a:pt x="4" y="23"/>
                        </a:cubicBezTo>
                        <a:cubicBezTo>
                          <a:pt x="4" y="23"/>
                          <a:pt x="4" y="23"/>
                          <a:pt x="4" y="23"/>
                        </a:cubicBezTo>
                        <a:cubicBezTo>
                          <a:pt x="3" y="23"/>
                          <a:pt x="3" y="23"/>
                          <a:pt x="3" y="23"/>
                        </a:cubicBezTo>
                        <a:cubicBezTo>
                          <a:pt x="2" y="23"/>
                          <a:pt x="1" y="22"/>
                          <a:pt x="1" y="22"/>
                        </a:cubicBezTo>
                        <a:cubicBezTo>
                          <a:pt x="0" y="21"/>
                          <a:pt x="0" y="15"/>
                          <a:pt x="0" y="9"/>
                        </a:cubicBezTo>
                        <a:cubicBezTo>
                          <a:pt x="0" y="5"/>
                          <a:pt x="0" y="1"/>
                          <a:pt x="0" y="1"/>
                        </a:cubicBezTo>
                        <a:cubicBezTo>
                          <a:pt x="0" y="0"/>
                          <a:pt x="1" y="0"/>
                          <a:pt x="1" y="0"/>
                        </a:cubicBezTo>
                        <a:close/>
                        <a:moveTo>
                          <a:pt x="1" y="0"/>
                        </a:moveTo>
                        <a:cubicBezTo>
                          <a:pt x="0" y="0"/>
                          <a:pt x="0" y="0"/>
                          <a:pt x="0" y="1"/>
                        </a:cubicBezTo>
                        <a:cubicBezTo>
                          <a:pt x="0" y="1"/>
                          <a:pt x="0" y="21"/>
                          <a:pt x="0" y="22"/>
                        </a:cubicBezTo>
                        <a:cubicBezTo>
                          <a:pt x="1" y="23"/>
                          <a:pt x="2" y="23"/>
                          <a:pt x="3" y="23"/>
                        </a:cubicBezTo>
                        <a:cubicBezTo>
                          <a:pt x="6" y="23"/>
                          <a:pt x="11" y="21"/>
                          <a:pt x="10" y="15"/>
                        </a:cubicBezTo>
                        <a:cubicBezTo>
                          <a:pt x="9" y="9"/>
                          <a:pt x="3" y="0"/>
                          <a:pt x="1"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4" name="Freeform 7096">
                    <a:extLst>
                      <a:ext uri="{FF2B5EF4-FFF2-40B4-BE49-F238E27FC236}">
                        <a16:creationId xmlns:a16="http://schemas.microsoft.com/office/drawing/2014/main" id="{458F2689-6F2F-4C9E-9B7D-06E6240C5C55}"/>
                      </a:ext>
                    </a:extLst>
                  </p:cNvPr>
                  <p:cNvSpPr/>
                  <p:nvPr/>
                </p:nvSpPr>
                <p:spPr bwMode="auto">
                  <a:xfrm>
                    <a:off x="4074" y="1815"/>
                    <a:ext cx="9" cy="20"/>
                  </a:xfrm>
                  <a:custGeom>
                    <a:avLst/>
                    <a:gdLst>
                      <a:gd name="T0" fmla="*/ 0 w 11"/>
                      <a:gd name="T1" fmla="*/ 5 h 27"/>
                      <a:gd name="T2" fmla="*/ 1 w 11"/>
                      <a:gd name="T3" fmla="*/ 26 h 27"/>
                      <a:gd name="T4" fmla="*/ 10 w 11"/>
                      <a:gd name="T5" fmla="*/ 19 h 27"/>
                      <a:gd name="T6" fmla="*/ 0 w 11"/>
                      <a:gd name="T7" fmla="*/ 5 h 27"/>
                    </a:gdLst>
                    <a:ahLst/>
                    <a:cxnLst>
                      <a:cxn ang="0">
                        <a:pos x="T0" y="T1"/>
                      </a:cxn>
                      <a:cxn ang="0">
                        <a:pos x="T2" y="T3"/>
                      </a:cxn>
                      <a:cxn ang="0">
                        <a:pos x="T4" y="T5"/>
                      </a:cxn>
                      <a:cxn ang="0">
                        <a:pos x="T6" y="T7"/>
                      </a:cxn>
                    </a:cxnLst>
                    <a:rect l="0" t="0" r="r" b="b"/>
                    <a:pathLst>
                      <a:path w="11" h="27">
                        <a:moveTo>
                          <a:pt x="0" y="5"/>
                        </a:moveTo>
                        <a:cubicBezTo>
                          <a:pt x="0" y="5"/>
                          <a:pt x="0" y="25"/>
                          <a:pt x="1" y="26"/>
                        </a:cubicBezTo>
                        <a:cubicBezTo>
                          <a:pt x="1" y="27"/>
                          <a:pt x="11" y="27"/>
                          <a:pt x="10" y="19"/>
                        </a:cubicBezTo>
                        <a:cubicBezTo>
                          <a:pt x="8" y="12"/>
                          <a:pt x="1" y="0"/>
                          <a:pt x="0" y="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5" name="Freeform 7097">
                    <a:extLst>
                      <a:ext uri="{FF2B5EF4-FFF2-40B4-BE49-F238E27FC236}">
                        <a16:creationId xmlns:a16="http://schemas.microsoft.com/office/drawing/2014/main" id="{8BB01699-C57D-47C9-B42D-54662A6AEA5C}"/>
                      </a:ext>
                    </a:extLst>
                  </p:cNvPr>
                  <p:cNvSpPr>
                    <a:spLocks noEditPoints="1"/>
                  </p:cNvSpPr>
                  <p:nvPr/>
                </p:nvSpPr>
                <p:spPr bwMode="auto">
                  <a:xfrm>
                    <a:off x="4074" y="1818"/>
                    <a:ext cx="7" cy="17"/>
                  </a:xfrm>
                  <a:custGeom>
                    <a:avLst/>
                    <a:gdLst>
                      <a:gd name="T0" fmla="*/ 9 w 9"/>
                      <a:gd name="T1" fmla="*/ 19 h 23"/>
                      <a:gd name="T2" fmla="*/ 4 w 9"/>
                      <a:gd name="T3" fmla="*/ 23 h 23"/>
                      <a:gd name="T4" fmla="*/ 9 w 9"/>
                      <a:gd name="T5" fmla="*/ 19 h 23"/>
                      <a:gd name="T6" fmla="*/ 2 w 9"/>
                      <a:gd name="T7" fmla="*/ 22 h 23"/>
                      <a:gd name="T8" fmla="*/ 1 w 9"/>
                      <a:gd name="T9" fmla="*/ 12 h 23"/>
                      <a:gd name="T10" fmla="*/ 1 w 9"/>
                      <a:gd name="T11" fmla="*/ 4 h 23"/>
                      <a:gd name="T12" fmla="*/ 1 w 9"/>
                      <a:gd name="T13" fmla="*/ 4 h 23"/>
                      <a:gd name="T14" fmla="*/ 7 w 9"/>
                      <a:gd name="T15" fmla="*/ 14 h 23"/>
                      <a:gd name="T16" fmla="*/ 3 w 9"/>
                      <a:gd name="T17" fmla="*/ 22 h 23"/>
                      <a:gd name="T18" fmla="*/ 2 w 9"/>
                      <a:gd name="T19" fmla="*/ 22 h 23"/>
                      <a:gd name="T20" fmla="*/ 0 w 9"/>
                      <a:gd name="T21" fmla="*/ 1 h 23"/>
                      <a:gd name="T22" fmla="*/ 0 w 9"/>
                      <a:gd name="T23" fmla="*/ 1 h 23"/>
                      <a:gd name="T24" fmla="*/ 0 w 9"/>
                      <a:gd name="T25" fmla="*/ 9 h 23"/>
                      <a:gd name="T26" fmla="*/ 1 w 9"/>
                      <a:gd name="T27" fmla="*/ 22 h 23"/>
                      <a:gd name="T28" fmla="*/ 3 w 9"/>
                      <a:gd name="T29" fmla="*/ 23 h 23"/>
                      <a:gd name="T30" fmla="*/ 4 w 9"/>
                      <a:gd name="T31" fmla="*/ 23 h 23"/>
                      <a:gd name="T32" fmla="*/ 9 w 9"/>
                      <a:gd name="T33" fmla="*/ 16 h 23"/>
                      <a:gd name="T34" fmla="*/ 1 w 9"/>
                      <a:gd name="T35" fmla="*/ 2 h 23"/>
                      <a:gd name="T36" fmla="*/ 0 w 9"/>
                      <a:gd name="T37" fmla="*/ 3 h 23"/>
                      <a:gd name="T38" fmla="*/ 0 w 9"/>
                      <a:gd name="T39" fmla="*/ 1 h 23"/>
                      <a:gd name="T40" fmla="*/ 1 w 9"/>
                      <a:gd name="T41" fmla="*/ 0 h 23"/>
                      <a:gd name="T42" fmla="*/ 0 w 9"/>
                      <a:gd name="T43" fmla="*/ 1 h 23"/>
                      <a:gd name="T44" fmla="*/ 1 w 9"/>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23">
                        <a:moveTo>
                          <a:pt x="9" y="19"/>
                        </a:moveTo>
                        <a:cubicBezTo>
                          <a:pt x="9" y="21"/>
                          <a:pt x="7" y="22"/>
                          <a:pt x="4" y="23"/>
                        </a:cubicBezTo>
                        <a:cubicBezTo>
                          <a:pt x="6" y="22"/>
                          <a:pt x="8" y="21"/>
                          <a:pt x="9" y="19"/>
                        </a:cubicBezTo>
                        <a:close/>
                        <a:moveTo>
                          <a:pt x="2" y="22"/>
                        </a:moveTo>
                        <a:cubicBezTo>
                          <a:pt x="1" y="22"/>
                          <a:pt x="0" y="20"/>
                          <a:pt x="1" y="12"/>
                        </a:cubicBezTo>
                        <a:cubicBezTo>
                          <a:pt x="1" y="12"/>
                          <a:pt x="0" y="5"/>
                          <a:pt x="1" y="4"/>
                        </a:cubicBezTo>
                        <a:cubicBezTo>
                          <a:pt x="1" y="4"/>
                          <a:pt x="1" y="4"/>
                          <a:pt x="1" y="4"/>
                        </a:cubicBezTo>
                        <a:cubicBezTo>
                          <a:pt x="2" y="4"/>
                          <a:pt x="5" y="8"/>
                          <a:pt x="7" y="14"/>
                        </a:cubicBezTo>
                        <a:cubicBezTo>
                          <a:pt x="8" y="19"/>
                          <a:pt x="6" y="21"/>
                          <a:pt x="3" y="22"/>
                        </a:cubicBezTo>
                        <a:lnTo>
                          <a:pt x="2" y="22"/>
                        </a:lnTo>
                        <a:close/>
                        <a:moveTo>
                          <a:pt x="0" y="1"/>
                        </a:moveTo>
                        <a:cubicBezTo>
                          <a:pt x="0" y="1"/>
                          <a:pt x="0" y="1"/>
                          <a:pt x="0" y="1"/>
                        </a:cubicBezTo>
                        <a:cubicBezTo>
                          <a:pt x="0" y="1"/>
                          <a:pt x="0" y="5"/>
                          <a:pt x="0" y="9"/>
                        </a:cubicBezTo>
                        <a:cubicBezTo>
                          <a:pt x="0" y="15"/>
                          <a:pt x="0" y="21"/>
                          <a:pt x="1" y="22"/>
                        </a:cubicBezTo>
                        <a:cubicBezTo>
                          <a:pt x="1" y="22"/>
                          <a:pt x="2" y="23"/>
                          <a:pt x="3" y="23"/>
                        </a:cubicBezTo>
                        <a:cubicBezTo>
                          <a:pt x="4" y="23"/>
                          <a:pt x="4" y="23"/>
                          <a:pt x="4" y="23"/>
                        </a:cubicBezTo>
                        <a:cubicBezTo>
                          <a:pt x="9" y="21"/>
                          <a:pt x="9" y="18"/>
                          <a:pt x="9" y="16"/>
                        </a:cubicBezTo>
                        <a:cubicBezTo>
                          <a:pt x="7" y="10"/>
                          <a:pt x="3" y="2"/>
                          <a:pt x="1" y="2"/>
                        </a:cubicBezTo>
                        <a:cubicBezTo>
                          <a:pt x="0" y="2"/>
                          <a:pt x="0" y="2"/>
                          <a:pt x="0" y="3"/>
                        </a:cubicBezTo>
                        <a:lnTo>
                          <a:pt x="0" y="1"/>
                        </a:lnTo>
                        <a:close/>
                        <a:moveTo>
                          <a:pt x="1" y="0"/>
                        </a:moveTo>
                        <a:cubicBezTo>
                          <a:pt x="1" y="0"/>
                          <a:pt x="0" y="0"/>
                          <a:pt x="0" y="1"/>
                        </a:cubicBezTo>
                        <a:cubicBezTo>
                          <a:pt x="0" y="0"/>
                          <a:pt x="1" y="0"/>
                          <a:pt x="1" y="0"/>
                        </a:cubicBez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6" name="Freeform 7098">
                    <a:extLst>
                      <a:ext uri="{FF2B5EF4-FFF2-40B4-BE49-F238E27FC236}">
                        <a16:creationId xmlns:a16="http://schemas.microsoft.com/office/drawing/2014/main" id="{4A8945D9-4F5B-4BFE-8C01-2BA81041ABE0}"/>
                      </a:ext>
                    </a:extLst>
                  </p:cNvPr>
                  <p:cNvSpPr>
                    <a:spLocks noEditPoints="1"/>
                  </p:cNvSpPr>
                  <p:nvPr/>
                </p:nvSpPr>
                <p:spPr bwMode="auto">
                  <a:xfrm>
                    <a:off x="4075" y="1818"/>
                    <a:ext cx="7" cy="17"/>
                  </a:xfrm>
                  <a:custGeom>
                    <a:avLst/>
                    <a:gdLst>
                      <a:gd name="T0" fmla="*/ 3 w 9"/>
                      <a:gd name="T1" fmla="*/ 23 h 23"/>
                      <a:gd name="T2" fmla="*/ 3 w 9"/>
                      <a:gd name="T3" fmla="*/ 23 h 23"/>
                      <a:gd name="T4" fmla="*/ 3 w 9"/>
                      <a:gd name="T5" fmla="*/ 23 h 23"/>
                      <a:gd name="T6" fmla="*/ 0 w 9"/>
                      <a:gd name="T7" fmla="*/ 0 h 23"/>
                      <a:gd name="T8" fmla="*/ 0 w 9"/>
                      <a:gd name="T9" fmla="*/ 0 h 23"/>
                      <a:gd name="T10" fmla="*/ 9 w 9"/>
                      <a:gd name="T11" fmla="*/ 15 h 23"/>
                      <a:gd name="T12" fmla="*/ 9 w 9"/>
                      <a:gd name="T13" fmla="*/ 17 h 23"/>
                      <a:gd name="T14" fmla="*/ 8 w 9"/>
                      <a:gd name="T15" fmla="*/ 19 h 23"/>
                      <a:gd name="T16" fmla="*/ 9 w 9"/>
                      <a:gd name="T17" fmla="*/ 15 h 23"/>
                      <a:gd name="T18" fmla="*/ 0 w 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3">
                        <a:moveTo>
                          <a:pt x="3" y="23"/>
                        </a:moveTo>
                        <a:cubicBezTo>
                          <a:pt x="3" y="23"/>
                          <a:pt x="3" y="23"/>
                          <a:pt x="3" y="23"/>
                        </a:cubicBezTo>
                        <a:cubicBezTo>
                          <a:pt x="3" y="23"/>
                          <a:pt x="3" y="23"/>
                          <a:pt x="3" y="23"/>
                        </a:cubicBezTo>
                        <a:close/>
                        <a:moveTo>
                          <a:pt x="0" y="0"/>
                        </a:moveTo>
                        <a:cubicBezTo>
                          <a:pt x="0" y="0"/>
                          <a:pt x="0" y="0"/>
                          <a:pt x="0" y="0"/>
                        </a:cubicBezTo>
                        <a:cubicBezTo>
                          <a:pt x="2" y="0"/>
                          <a:pt x="7" y="9"/>
                          <a:pt x="9" y="15"/>
                        </a:cubicBezTo>
                        <a:cubicBezTo>
                          <a:pt x="9" y="16"/>
                          <a:pt x="9" y="16"/>
                          <a:pt x="9" y="17"/>
                        </a:cubicBezTo>
                        <a:cubicBezTo>
                          <a:pt x="9" y="18"/>
                          <a:pt x="9" y="19"/>
                          <a:pt x="8" y="19"/>
                        </a:cubicBezTo>
                        <a:cubicBezTo>
                          <a:pt x="9" y="18"/>
                          <a:pt x="9" y="17"/>
                          <a:pt x="9" y="15"/>
                        </a:cubicBezTo>
                        <a:cubicBezTo>
                          <a:pt x="7" y="9"/>
                          <a:pt x="2" y="0"/>
                          <a:pt x="0"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7" name="Freeform 7099">
                    <a:extLst>
                      <a:ext uri="{FF2B5EF4-FFF2-40B4-BE49-F238E27FC236}">
                        <a16:creationId xmlns:a16="http://schemas.microsoft.com/office/drawing/2014/main" id="{F3CEC267-86C9-4E25-A301-E036AB8A3A7D}"/>
                      </a:ext>
                    </a:extLst>
                  </p:cNvPr>
                  <p:cNvSpPr/>
                  <p:nvPr/>
                </p:nvSpPr>
                <p:spPr bwMode="auto">
                  <a:xfrm>
                    <a:off x="4074" y="1818"/>
                    <a:ext cx="8" cy="17"/>
                  </a:xfrm>
                  <a:custGeom>
                    <a:avLst/>
                    <a:gdLst>
                      <a:gd name="T0" fmla="*/ 1 w 10"/>
                      <a:gd name="T1" fmla="*/ 0 h 23"/>
                      <a:gd name="T2" fmla="*/ 0 w 10"/>
                      <a:gd name="T3" fmla="*/ 1 h 23"/>
                      <a:gd name="T4" fmla="*/ 0 w 10"/>
                      <a:gd name="T5" fmla="*/ 3 h 23"/>
                      <a:gd name="T6" fmla="*/ 1 w 10"/>
                      <a:gd name="T7" fmla="*/ 2 h 23"/>
                      <a:gd name="T8" fmla="*/ 9 w 10"/>
                      <a:gd name="T9" fmla="*/ 16 h 23"/>
                      <a:gd name="T10" fmla="*/ 4 w 10"/>
                      <a:gd name="T11" fmla="*/ 23 h 23"/>
                      <a:gd name="T12" fmla="*/ 4 w 10"/>
                      <a:gd name="T13" fmla="*/ 23 h 23"/>
                      <a:gd name="T14" fmla="*/ 9 w 10"/>
                      <a:gd name="T15" fmla="*/ 19 h 23"/>
                      <a:gd name="T16" fmla="*/ 10 w 10"/>
                      <a:gd name="T17" fmla="*/ 17 h 23"/>
                      <a:gd name="T18" fmla="*/ 10 w 10"/>
                      <a:gd name="T19" fmla="*/ 15 h 23"/>
                      <a:gd name="T20" fmla="*/ 1 w 10"/>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3">
                        <a:moveTo>
                          <a:pt x="1" y="0"/>
                        </a:moveTo>
                        <a:cubicBezTo>
                          <a:pt x="1" y="0"/>
                          <a:pt x="0" y="0"/>
                          <a:pt x="0" y="1"/>
                        </a:cubicBezTo>
                        <a:cubicBezTo>
                          <a:pt x="0" y="3"/>
                          <a:pt x="0" y="3"/>
                          <a:pt x="0" y="3"/>
                        </a:cubicBezTo>
                        <a:cubicBezTo>
                          <a:pt x="0" y="2"/>
                          <a:pt x="0" y="2"/>
                          <a:pt x="1" y="2"/>
                        </a:cubicBezTo>
                        <a:cubicBezTo>
                          <a:pt x="3" y="2"/>
                          <a:pt x="7" y="10"/>
                          <a:pt x="9" y="16"/>
                        </a:cubicBezTo>
                        <a:cubicBezTo>
                          <a:pt x="9" y="18"/>
                          <a:pt x="9" y="21"/>
                          <a:pt x="4" y="23"/>
                        </a:cubicBezTo>
                        <a:cubicBezTo>
                          <a:pt x="4" y="23"/>
                          <a:pt x="4" y="23"/>
                          <a:pt x="4" y="23"/>
                        </a:cubicBezTo>
                        <a:cubicBezTo>
                          <a:pt x="7" y="22"/>
                          <a:pt x="9" y="21"/>
                          <a:pt x="9" y="19"/>
                        </a:cubicBezTo>
                        <a:cubicBezTo>
                          <a:pt x="10" y="19"/>
                          <a:pt x="10" y="18"/>
                          <a:pt x="10" y="17"/>
                        </a:cubicBezTo>
                        <a:cubicBezTo>
                          <a:pt x="10" y="16"/>
                          <a:pt x="10" y="16"/>
                          <a:pt x="10" y="15"/>
                        </a:cubicBezTo>
                        <a:cubicBezTo>
                          <a:pt x="8" y="9"/>
                          <a:pt x="3" y="0"/>
                          <a:pt x="1"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8" name="Freeform 7100">
                    <a:extLst>
                      <a:ext uri="{FF2B5EF4-FFF2-40B4-BE49-F238E27FC236}">
                        <a16:creationId xmlns:a16="http://schemas.microsoft.com/office/drawing/2014/main" id="{CBC48A7C-71BA-46CA-9ADC-C077C4170F1F}"/>
                      </a:ext>
                    </a:extLst>
                  </p:cNvPr>
                  <p:cNvSpPr/>
                  <p:nvPr/>
                </p:nvSpPr>
                <p:spPr bwMode="auto">
                  <a:xfrm>
                    <a:off x="4076" y="1822"/>
                    <a:ext cx="4" cy="11"/>
                  </a:xfrm>
                  <a:custGeom>
                    <a:avLst/>
                    <a:gdLst>
                      <a:gd name="T0" fmla="*/ 0 w 5"/>
                      <a:gd name="T1" fmla="*/ 0 h 15"/>
                      <a:gd name="T2" fmla="*/ 0 w 5"/>
                      <a:gd name="T3" fmla="*/ 0 h 15"/>
                      <a:gd name="T4" fmla="*/ 2 w 5"/>
                      <a:gd name="T5" fmla="*/ 10 h 15"/>
                      <a:gd name="T6" fmla="*/ 0 w 5"/>
                      <a:gd name="T7" fmla="*/ 14 h 15"/>
                      <a:gd name="T8" fmla="*/ 1 w 5"/>
                      <a:gd name="T9" fmla="*/ 15 h 15"/>
                      <a:gd name="T10" fmla="*/ 4 w 5"/>
                      <a:gd name="T11" fmla="*/ 11 h 15"/>
                      <a:gd name="T12" fmla="*/ 0 w 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 h="15">
                        <a:moveTo>
                          <a:pt x="0" y="0"/>
                        </a:moveTo>
                        <a:cubicBezTo>
                          <a:pt x="0" y="0"/>
                          <a:pt x="0" y="0"/>
                          <a:pt x="0" y="0"/>
                        </a:cubicBezTo>
                        <a:cubicBezTo>
                          <a:pt x="0" y="0"/>
                          <a:pt x="3" y="6"/>
                          <a:pt x="2" y="10"/>
                        </a:cubicBezTo>
                        <a:cubicBezTo>
                          <a:pt x="1" y="13"/>
                          <a:pt x="0" y="12"/>
                          <a:pt x="0" y="14"/>
                        </a:cubicBezTo>
                        <a:cubicBezTo>
                          <a:pt x="0" y="15"/>
                          <a:pt x="1" y="15"/>
                          <a:pt x="1" y="15"/>
                        </a:cubicBezTo>
                        <a:cubicBezTo>
                          <a:pt x="2" y="15"/>
                          <a:pt x="4" y="14"/>
                          <a:pt x="4" y="11"/>
                        </a:cubicBezTo>
                        <a:cubicBezTo>
                          <a:pt x="5" y="7"/>
                          <a:pt x="1" y="0"/>
                          <a:pt x="0" y="0"/>
                        </a:cubicBez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9" name="Freeform 7101">
                    <a:extLst>
                      <a:ext uri="{FF2B5EF4-FFF2-40B4-BE49-F238E27FC236}">
                        <a16:creationId xmlns:a16="http://schemas.microsoft.com/office/drawing/2014/main" id="{C45307FD-0336-4159-B83E-0798D4274091}"/>
                      </a:ext>
                    </a:extLst>
                  </p:cNvPr>
                  <p:cNvSpPr>
                    <a:spLocks noEditPoints="1"/>
                  </p:cNvSpPr>
                  <p:nvPr/>
                </p:nvSpPr>
                <p:spPr bwMode="auto">
                  <a:xfrm>
                    <a:off x="3993" y="2113"/>
                    <a:ext cx="162" cy="109"/>
                  </a:xfrm>
                  <a:custGeom>
                    <a:avLst/>
                    <a:gdLst>
                      <a:gd name="T0" fmla="*/ 202 w 217"/>
                      <a:gd name="T1" fmla="*/ 36 h 145"/>
                      <a:gd name="T2" fmla="*/ 154 w 217"/>
                      <a:gd name="T3" fmla="*/ 23 h 145"/>
                      <a:gd name="T4" fmla="*/ 129 w 217"/>
                      <a:gd name="T5" fmla="*/ 52 h 145"/>
                      <a:gd name="T6" fmla="*/ 118 w 217"/>
                      <a:gd name="T7" fmla="*/ 57 h 145"/>
                      <a:gd name="T8" fmla="*/ 98 w 217"/>
                      <a:gd name="T9" fmla="*/ 56 h 145"/>
                      <a:gd name="T10" fmla="*/ 88 w 217"/>
                      <a:gd name="T11" fmla="*/ 53 h 145"/>
                      <a:gd name="T12" fmla="*/ 77 w 217"/>
                      <a:gd name="T13" fmla="*/ 34 h 145"/>
                      <a:gd name="T14" fmla="*/ 32 w 217"/>
                      <a:gd name="T15" fmla="*/ 16 h 145"/>
                      <a:gd name="T16" fmla="*/ 12 w 217"/>
                      <a:gd name="T17" fmla="*/ 83 h 145"/>
                      <a:gd name="T18" fmla="*/ 24 w 217"/>
                      <a:gd name="T19" fmla="*/ 110 h 145"/>
                      <a:gd name="T20" fmla="*/ 39 w 217"/>
                      <a:gd name="T21" fmla="*/ 141 h 145"/>
                      <a:gd name="T22" fmla="*/ 59 w 217"/>
                      <a:gd name="T23" fmla="*/ 139 h 145"/>
                      <a:gd name="T24" fmla="*/ 83 w 217"/>
                      <a:gd name="T25" fmla="*/ 137 h 145"/>
                      <a:gd name="T26" fmla="*/ 132 w 217"/>
                      <a:gd name="T27" fmla="*/ 139 h 145"/>
                      <a:gd name="T28" fmla="*/ 156 w 217"/>
                      <a:gd name="T29" fmla="*/ 135 h 145"/>
                      <a:gd name="T30" fmla="*/ 190 w 217"/>
                      <a:gd name="T31" fmla="*/ 121 h 145"/>
                      <a:gd name="T32" fmla="*/ 202 w 217"/>
                      <a:gd name="T33" fmla="*/ 36 h 145"/>
                      <a:gd name="T34" fmla="*/ 73 w 217"/>
                      <a:gd name="T35" fmla="*/ 106 h 145"/>
                      <a:gd name="T36" fmla="*/ 76 w 217"/>
                      <a:gd name="T37" fmla="*/ 75 h 145"/>
                      <a:gd name="T38" fmla="*/ 85 w 217"/>
                      <a:gd name="T39" fmla="*/ 89 h 145"/>
                      <a:gd name="T40" fmla="*/ 96 w 217"/>
                      <a:gd name="T41" fmla="*/ 104 h 145"/>
                      <a:gd name="T42" fmla="*/ 96 w 217"/>
                      <a:gd name="T43" fmla="*/ 116 h 145"/>
                      <a:gd name="T44" fmla="*/ 99 w 217"/>
                      <a:gd name="T45" fmla="*/ 124 h 145"/>
                      <a:gd name="T46" fmla="*/ 73 w 217"/>
                      <a:gd name="T47" fmla="*/ 106 h 145"/>
                      <a:gd name="T48" fmla="*/ 147 w 217"/>
                      <a:gd name="T49" fmla="*/ 116 h 145"/>
                      <a:gd name="T50" fmla="*/ 122 w 217"/>
                      <a:gd name="T51" fmla="*/ 125 h 145"/>
                      <a:gd name="T52" fmla="*/ 121 w 217"/>
                      <a:gd name="T53" fmla="*/ 116 h 145"/>
                      <a:gd name="T54" fmla="*/ 126 w 217"/>
                      <a:gd name="T55" fmla="*/ 97 h 145"/>
                      <a:gd name="T56" fmla="*/ 142 w 217"/>
                      <a:gd name="T57" fmla="*/ 75 h 145"/>
                      <a:gd name="T58" fmla="*/ 147 w 217"/>
                      <a:gd name="T59"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6" h="145">
                        <a:moveTo>
                          <a:pt x="202" y="36"/>
                        </a:moveTo>
                        <a:cubicBezTo>
                          <a:pt x="187" y="4"/>
                          <a:pt x="166" y="1"/>
                          <a:pt x="154" y="23"/>
                        </a:cubicBezTo>
                        <a:cubicBezTo>
                          <a:pt x="147" y="36"/>
                          <a:pt x="137" y="46"/>
                          <a:pt x="129" y="52"/>
                        </a:cubicBezTo>
                        <a:cubicBezTo>
                          <a:pt x="126" y="53"/>
                          <a:pt x="123" y="54"/>
                          <a:pt x="118" y="57"/>
                        </a:cubicBezTo>
                        <a:cubicBezTo>
                          <a:pt x="118" y="57"/>
                          <a:pt x="109" y="61"/>
                          <a:pt x="98" y="56"/>
                        </a:cubicBezTo>
                        <a:cubicBezTo>
                          <a:pt x="94" y="54"/>
                          <a:pt x="91" y="53"/>
                          <a:pt x="88" y="53"/>
                        </a:cubicBezTo>
                        <a:cubicBezTo>
                          <a:pt x="84" y="48"/>
                          <a:pt x="80" y="42"/>
                          <a:pt x="77" y="34"/>
                        </a:cubicBezTo>
                        <a:cubicBezTo>
                          <a:pt x="70" y="18"/>
                          <a:pt x="51" y="0"/>
                          <a:pt x="32" y="16"/>
                        </a:cubicBezTo>
                        <a:cubicBezTo>
                          <a:pt x="12" y="32"/>
                          <a:pt x="0" y="62"/>
                          <a:pt x="12" y="83"/>
                        </a:cubicBezTo>
                        <a:cubicBezTo>
                          <a:pt x="25" y="104"/>
                          <a:pt x="24" y="104"/>
                          <a:pt x="24" y="110"/>
                        </a:cubicBezTo>
                        <a:cubicBezTo>
                          <a:pt x="23" y="117"/>
                          <a:pt x="22" y="136"/>
                          <a:pt x="39" y="141"/>
                        </a:cubicBezTo>
                        <a:cubicBezTo>
                          <a:pt x="47" y="143"/>
                          <a:pt x="53" y="141"/>
                          <a:pt x="59" y="139"/>
                        </a:cubicBezTo>
                        <a:cubicBezTo>
                          <a:pt x="66" y="136"/>
                          <a:pt x="73" y="133"/>
                          <a:pt x="83" y="137"/>
                        </a:cubicBezTo>
                        <a:cubicBezTo>
                          <a:pt x="102" y="144"/>
                          <a:pt x="118" y="142"/>
                          <a:pt x="132" y="139"/>
                        </a:cubicBezTo>
                        <a:cubicBezTo>
                          <a:pt x="146" y="137"/>
                          <a:pt x="149" y="131"/>
                          <a:pt x="156" y="135"/>
                        </a:cubicBezTo>
                        <a:cubicBezTo>
                          <a:pt x="164" y="140"/>
                          <a:pt x="176" y="145"/>
                          <a:pt x="190" y="121"/>
                        </a:cubicBezTo>
                        <a:cubicBezTo>
                          <a:pt x="205" y="97"/>
                          <a:pt x="217" y="67"/>
                          <a:pt x="202" y="36"/>
                        </a:cubicBezTo>
                        <a:close/>
                        <a:moveTo>
                          <a:pt x="73" y="106"/>
                        </a:moveTo>
                        <a:cubicBezTo>
                          <a:pt x="64" y="88"/>
                          <a:pt x="72" y="78"/>
                          <a:pt x="76" y="75"/>
                        </a:cubicBezTo>
                        <a:cubicBezTo>
                          <a:pt x="77" y="80"/>
                          <a:pt x="81" y="86"/>
                          <a:pt x="85" y="89"/>
                        </a:cubicBezTo>
                        <a:cubicBezTo>
                          <a:pt x="93" y="95"/>
                          <a:pt x="96" y="97"/>
                          <a:pt x="96" y="104"/>
                        </a:cubicBezTo>
                        <a:cubicBezTo>
                          <a:pt x="95" y="111"/>
                          <a:pt x="92" y="112"/>
                          <a:pt x="96" y="116"/>
                        </a:cubicBezTo>
                        <a:cubicBezTo>
                          <a:pt x="100" y="120"/>
                          <a:pt x="100" y="122"/>
                          <a:pt x="99" y="124"/>
                        </a:cubicBezTo>
                        <a:cubicBezTo>
                          <a:pt x="88" y="121"/>
                          <a:pt x="78" y="116"/>
                          <a:pt x="73" y="106"/>
                        </a:cubicBezTo>
                        <a:close/>
                        <a:moveTo>
                          <a:pt x="147" y="116"/>
                        </a:moveTo>
                        <a:cubicBezTo>
                          <a:pt x="141" y="121"/>
                          <a:pt x="132" y="124"/>
                          <a:pt x="122" y="125"/>
                        </a:cubicBezTo>
                        <a:cubicBezTo>
                          <a:pt x="122" y="120"/>
                          <a:pt x="118" y="122"/>
                          <a:pt x="121" y="116"/>
                        </a:cubicBezTo>
                        <a:cubicBezTo>
                          <a:pt x="125" y="111"/>
                          <a:pt x="121" y="106"/>
                          <a:pt x="126" y="97"/>
                        </a:cubicBezTo>
                        <a:cubicBezTo>
                          <a:pt x="130" y="88"/>
                          <a:pt x="140" y="89"/>
                          <a:pt x="142" y="75"/>
                        </a:cubicBezTo>
                        <a:cubicBezTo>
                          <a:pt x="164" y="78"/>
                          <a:pt x="163" y="103"/>
                          <a:pt x="147" y="116"/>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0" name="Freeform 7102">
                    <a:extLst>
                      <a:ext uri="{FF2B5EF4-FFF2-40B4-BE49-F238E27FC236}">
                        <a16:creationId xmlns:a16="http://schemas.microsoft.com/office/drawing/2014/main" id="{D4B89E47-3372-4BAE-B60E-7CB2E5111577}"/>
                      </a:ext>
                    </a:extLst>
                  </p:cNvPr>
                  <p:cNvSpPr>
                    <a:spLocks noEditPoints="1"/>
                  </p:cNvSpPr>
                  <p:nvPr/>
                </p:nvSpPr>
                <p:spPr bwMode="auto">
                  <a:xfrm>
                    <a:off x="3998" y="2119"/>
                    <a:ext cx="151" cy="101"/>
                  </a:xfrm>
                  <a:custGeom>
                    <a:avLst/>
                    <a:gdLst>
                      <a:gd name="T0" fmla="*/ 146 w 202"/>
                      <a:gd name="T1" fmla="*/ 15 h 135"/>
                      <a:gd name="T2" fmla="*/ 109 w 202"/>
                      <a:gd name="T3" fmla="*/ 49 h 135"/>
                      <a:gd name="T4" fmla="*/ 81 w 202"/>
                      <a:gd name="T5" fmla="*/ 44 h 135"/>
                      <a:gd name="T6" fmla="*/ 24 w 202"/>
                      <a:gd name="T7" fmla="*/ 7 h 135"/>
                      <a:gd name="T8" fmla="*/ 16 w 202"/>
                      <a:gd name="T9" fmla="*/ 99 h 135"/>
                      <a:gd name="T10" fmla="*/ 32 w 202"/>
                      <a:gd name="T11" fmla="*/ 134 h 135"/>
                      <a:gd name="T12" fmla="*/ 67 w 202"/>
                      <a:gd name="T13" fmla="*/ 128 h 135"/>
                      <a:gd name="T14" fmla="*/ 125 w 202"/>
                      <a:gd name="T15" fmla="*/ 132 h 135"/>
                      <a:gd name="T16" fmla="*/ 160 w 202"/>
                      <a:gd name="T17" fmla="*/ 132 h 135"/>
                      <a:gd name="T18" fmla="*/ 196 w 202"/>
                      <a:gd name="T19" fmla="*/ 27 h 135"/>
                      <a:gd name="T20" fmla="*/ 150 w 202"/>
                      <a:gd name="T21" fmla="*/ 127 h 135"/>
                      <a:gd name="T22" fmla="*/ 101 w 202"/>
                      <a:gd name="T23" fmla="*/ 133 h 135"/>
                      <a:gd name="T24" fmla="*/ 52 w 202"/>
                      <a:gd name="T25" fmla="*/ 130 h 135"/>
                      <a:gd name="T26" fmla="*/ 17 w 202"/>
                      <a:gd name="T27" fmla="*/ 106 h 135"/>
                      <a:gd name="T28" fmla="*/ 6 w 202"/>
                      <a:gd name="T29" fmla="*/ 75 h 135"/>
                      <a:gd name="T30" fmla="*/ 40 w 202"/>
                      <a:gd name="T31" fmla="*/ 2 h 135"/>
                      <a:gd name="T32" fmla="*/ 68 w 202"/>
                      <a:gd name="T33" fmla="*/ 65 h 135"/>
                      <a:gd name="T34" fmla="*/ 62 w 202"/>
                      <a:gd name="T35" fmla="*/ 87 h 135"/>
                      <a:gd name="T36" fmla="*/ 77 w 202"/>
                      <a:gd name="T37" fmla="*/ 110 h 135"/>
                      <a:gd name="T38" fmla="*/ 92 w 202"/>
                      <a:gd name="T39" fmla="*/ 116 h 135"/>
                      <a:gd name="T40" fmla="*/ 93 w 202"/>
                      <a:gd name="T41" fmla="*/ 116 h 135"/>
                      <a:gd name="T42" fmla="*/ 90 w 202"/>
                      <a:gd name="T43" fmla="*/ 107 h 135"/>
                      <a:gd name="T44" fmla="*/ 88 w 202"/>
                      <a:gd name="T45" fmla="*/ 103 h 135"/>
                      <a:gd name="T46" fmla="*/ 89 w 202"/>
                      <a:gd name="T47" fmla="*/ 96 h 135"/>
                      <a:gd name="T48" fmla="*/ 73 w 202"/>
                      <a:gd name="T49" fmla="*/ 75 h 135"/>
                      <a:gd name="T50" fmla="*/ 75 w 202"/>
                      <a:gd name="T51" fmla="*/ 49 h 135"/>
                      <a:gd name="T52" fmla="*/ 102 w 202"/>
                      <a:gd name="T53" fmla="*/ 51 h 135"/>
                      <a:gd name="T54" fmla="*/ 127 w 202"/>
                      <a:gd name="T55" fmla="*/ 48 h 135"/>
                      <a:gd name="T56" fmla="*/ 118 w 202"/>
                      <a:gd name="T57" fmla="*/ 88 h 135"/>
                      <a:gd name="T58" fmla="*/ 114 w 202"/>
                      <a:gd name="T59" fmla="*/ 114 h 135"/>
                      <a:gd name="T60" fmla="*/ 114 w 202"/>
                      <a:gd name="T61" fmla="*/ 117 h 135"/>
                      <a:gd name="T62" fmla="*/ 115 w 202"/>
                      <a:gd name="T63" fmla="*/ 117 h 135"/>
                      <a:gd name="T64" fmla="*/ 140 w 202"/>
                      <a:gd name="T65" fmla="*/ 109 h 135"/>
                      <a:gd name="T66" fmla="*/ 151 w 202"/>
                      <a:gd name="T67" fmla="*/ 79 h 135"/>
                      <a:gd name="T68" fmla="*/ 135 w 202"/>
                      <a:gd name="T69" fmla="*/ 66 h 135"/>
                      <a:gd name="T70" fmla="*/ 166 w 202"/>
                      <a:gd name="T71" fmla="*/ 1 h 135"/>
                      <a:gd name="T72" fmla="*/ 183 w 202"/>
                      <a:gd name="T73" fmla="*/ 113 h 135"/>
                      <a:gd name="T74" fmla="*/ 88 w 202"/>
                      <a:gd name="T75" fmla="*/ 95 h 135"/>
                      <a:gd name="T76" fmla="*/ 87 w 202"/>
                      <a:gd name="T77" fmla="*/ 104 h 135"/>
                      <a:gd name="T78" fmla="*/ 92 w 202"/>
                      <a:gd name="T79" fmla="*/ 114 h 135"/>
                      <a:gd name="T80" fmla="*/ 83 w 202"/>
                      <a:gd name="T81" fmla="*/ 112 h 135"/>
                      <a:gd name="T82" fmla="*/ 63 w 202"/>
                      <a:gd name="T83" fmla="*/ 82 h 135"/>
                      <a:gd name="T84" fmla="*/ 78 w 202"/>
                      <a:gd name="T85" fmla="*/ 81 h 135"/>
                      <a:gd name="T86" fmla="*/ 113 w 202"/>
                      <a:gd name="T87" fmla="*/ 112 h 135"/>
                      <a:gd name="T88" fmla="*/ 116 w 202"/>
                      <a:gd name="T89" fmla="*/ 105 h 135"/>
                      <a:gd name="T90" fmla="*/ 135 w 202"/>
                      <a:gd name="T91" fmla="*/ 67 h 135"/>
                      <a:gd name="T92" fmla="*/ 139 w 202"/>
                      <a:gd name="T93" fmla="*/ 10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1" h="135">
                        <a:moveTo>
                          <a:pt x="196" y="27"/>
                        </a:moveTo>
                        <a:cubicBezTo>
                          <a:pt x="187" y="9"/>
                          <a:pt x="177" y="0"/>
                          <a:pt x="166" y="0"/>
                        </a:cubicBezTo>
                        <a:cubicBezTo>
                          <a:pt x="159" y="0"/>
                          <a:pt x="152" y="5"/>
                          <a:pt x="146" y="15"/>
                        </a:cubicBezTo>
                        <a:cubicBezTo>
                          <a:pt x="139" y="28"/>
                          <a:pt x="130" y="37"/>
                          <a:pt x="122" y="44"/>
                        </a:cubicBezTo>
                        <a:cubicBezTo>
                          <a:pt x="119" y="44"/>
                          <a:pt x="115" y="46"/>
                          <a:pt x="111" y="48"/>
                        </a:cubicBezTo>
                        <a:cubicBezTo>
                          <a:pt x="111" y="48"/>
                          <a:pt x="110" y="49"/>
                          <a:pt x="109" y="49"/>
                        </a:cubicBezTo>
                        <a:cubicBezTo>
                          <a:pt x="107" y="50"/>
                          <a:pt x="105" y="50"/>
                          <a:pt x="102" y="50"/>
                        </a:cubicBezTo>
                        <a:cubicBezTo>
                          <a:pt x="99" y="50"/>
                          <a:pt x="95" y="49"/>
                          <a:pt x="91" y="47"/>
                        </a:cubicBezTo>
                        <a:cubicBezTo>
                          <a:pt x="87" y="45"/>
                          <a:pt x="84" y="44"/>
                          <a:pt x="81" y="44"/>
                        </a:cubicBezTo>
                        <a:cubicBezTo>
                          <a:pt x="78" y="40"/>
                          <a:pt x="74" y="34"/>
                          <a:pt x="70" y="26"/>
                        </a:cubicBezTo>
                        <a:cubicBezTo>
                          <a:pt x="65" y="14"/>
                          <a:pt x="54" y="1"/>
                          <a:pt x="40" y="1"/>
                        </a:cubicBezTo>
                        <a:cubicBezTo>
                          <a:pt x="35" y="1"/>
                          <a:pt x="30" y="3"/>
                          <a:pt x="24" y="7"/>
                        </a:cubicBezTo>
                        <a:cubicBezTo>
                          <a:pt x="10" y="19"/>
                          <a:pt x="0" y="37"/>
                          <a:pt x="0" y="55"/>
                        </a:cubicBezTo>
                        <a:cubicBezTo>
                          <a:pt x="0" y="62"/>
                          <a:pt x="1" y="69"/>
                          <a:pt x="5" y="75"/>
                        </a:cubicBezTo>
                        <a:cubicBezTo>
                          <a:pt x="15" y="92"/>
                          <a:pt x="17" y="95"/>
                          <a:pt x="16" y="99"/>
                        </a:cubicBezTo>
                        <a:cubicBezTo>
                          <a:pt x="16" y="100"/>
                          <a:pt x="16" y="101"/>
                          <a:pt x="16" y="102"/>
                        </a:cubicBezTo>
                        <a:cubicBezTo>
                          <a:pt x="16" y="103"/>
                          <a:pt x="16" y="105"/>
                          <a:pt x="16" y="106"/>
                        </a:cubicBezTo>
                        <a:cubicBezTo>
                          <a:pt x="16" y="115"/>
                          <a:pt x="17" y="130"/>
                          <a:pt x="32" y="134"/>
                        </a:cubicBezTo>
                        <a:cubicBezTo>
                          <a:pt x="34" y="134"/>
                          <a:pt x="36" y="134"/>
                          <a:pt x="38" y="134"/>
                        </a:cubicBezTo>
                        <a:cubicBezTo>
                          <a:pt x="43" y="135"/>
                          <a:pt x="48" y="133"/>
                          <a:pt x="52" y="131"/>
                        </a:cubicBezTo>
                        <a:cubicBezTo>
                          <a:pt x="57" y="129"/>
                          <a:pt x="62" y="127"/>
                          <a:pt x="67" y="128"/>
                        </a:cubicBezTo>
                        <a:cubicBezTo>
                          <a:pt x="70" y="128"/>
                          <a:pt x="73" y="128"/>
                          <a:pt x="76" y="129"/>
                        </a:cubicBezTo>
                        <a:cubicBezTo>
                          <a:pt x="85" y="133"/>
                          <a:pt x="93" y="134"/>
                          <a:pt x="101" y="135"/>
                        </a:cubicBezTo>
                        <a:cubicBezTo>
                          <a:pt x="109" y="135"/>
                          <a:pt x="118" y="133"/>
                          <a:pt x="125" y="132"/>
                        </a:cubicBezTo>
                        <a:cubicBezTo>
                          <a:pt x="136" y="130"/>
                          <a:pt x="140" y="126"/>
                          <a:pt x="145" y="126"/>
                        </a:cubicBezTo>
                        <a:cubicBezTo>
                          <a:pt x="146" y="126"/>
                          <a:pt x="147" y="127"/>
                          <a:pt x="149" y="128"/>
                        </a:cubicBezTo>
                        <a:cubicBezTo>
                          <a:pt x="152" y="130"/>
                          <a:pt x="156" y="132"/>
                          <a:pt x="160" y="132"/>
                        </a:cubicBezTo>
                        <a:cubicBezTo>
                          <a:pt x="167" y="132"/>
                          <a:pt x="175" y="128"/>
                          <a:pt x="184" y="113"/>
                        </a:cubicBezTo>
                        <a:cubicBezTo>
                          <a:pt x="194" y="97"/>
                          <a:pt x="202" y="79"/>
                          <a:pt x="202" y="59"/>
                        </a:cubicBezTo>
                        <a:cubicBezTo>
                          <a:pt x="202" y="49"/>
                          <a:pt x="201" y="38"/>
                          <a:pt x="196" y="27"/>
                        </a:cubicBezTo>
                        <a:close/>
                        <a:moveTo>
                          <a:pt x="183" y="113"/>
                        </a:moveTo>
                        <a:cubicBezTo>
                          <a:pt x="174" y="127"/>
                          <a:pt x="166" y="131"/>
                          <a:pt x="160" y="131"/>
                        </a:cubicBezTo>
                        <a:cubicBezTo>
                          <a:pt x="156" y="130"/>
                          <a:pt x="153" y="129"/>
                          <a:pt x="150" y="127"/>
                        </a:cubicBezTo>
                        <a:cubicBezTo>
                          <a:pt x="148" y="126"/>
                          <a:pt x="146" y="125"/>
                          <a:pt x="145" y="125"/>
                        </a:cubicBezTo>
                        <a:cubicBezTo>
                          <a:pt x="140" y="125"/>
                          <a:pt x="135" y="129"/>
                          <a:pt x="125" y="131"/>
                        </a:cubicBezTo>
                        <a:cubicBezTo>
                          <a:pt x="117" y="132"/>
                          <a:pt x="109" y="134"/>
                          <a:pt x="101" y="133"/>
                        </a:cubicBezTo>
                        <a:cubicBezTo>
                          <a:pt x="93" y="133"/>
                          <a:pt x="85" y="132"/>
                          <a:pt x="76" y="129"/>
                        </a:cubicBezTo>
                        <a:cubicBezTo>
                          <a:pt x="73" y="127"/>
                          <a:pt x="70" y="127"/>
                          <a:pt x="67" y="126"/>
                        </a:cubicBezTo>
                        <a:cubicBezTo>
                          <a:pt x="61" y="126"/>
                          <a:pt x="57" y="128"/>
                          <a:pt x="52" y="130"/>
                        </a:cubicBezTo>
                        <a:cubicBezTo>
                          <a:pt x="48" y="132"/>
                          <a:pt x="43" y="134"/>
                          <a:pt x="38" y="133"/>
                        </a:cubicBezTo>
                        <a:cubicBezTo>
                          <a:pt x="36" y="133"/>
                          <a:pt x="34" y="133"/>
                          <a:pt x="32" y="133"/>
                        </a:cubicBezTo>
                        <a:cubicBezTo>
                          <a:pt x="18" y="129"/>
                          <a:pt x="17" y="115"/>
                          <a:pt x="17" y="106"/>
                        </a:cubicBezTo>
                        <a:cubicBezTo>
                          <a:pt x="17" y="105"/>
                          <a:pt x="17" y="103"/>
                          <a:pt x="17" y="102"/>
                        </a:cubicBezTo>
                        <a:cubicBezTo>
                          <a:pt x="17" y="101"/>
                          <a:pt x="17" y="100"/>
                          <a:pt x="18" y="99"/>
                        </a:cubicBezTo>
                        <a:cubicBezTo>
                          <a:pt x="18" y="95"/>
                          <a:pt x="16" y="92"/>
                          <a:pt x="6" y="75"/>
                        </a:cubicBezTo>
                        <a:cubicBezTo>
                          <a:pt x="2" y="69"/>
                          <a:pt x="1" y="62"/>
                          <a:pt x="1" y="55"/>
                        </a:cubicBezTo>
                        <a:cubicBezTo>
                          <a:pt x="1" y="38"/>
                          <a:pt x="11" y="19"/>
                          <a:pt x="25" y="8"/>
                        </a:cubicBezTo>
                        <a:cubicBezTo>
                          <a:pt x="30" y="4"/>
                          <a:pt x="35" y="2"/>
                          <a:pt x="40" y="2"/>
                        </a:cubicBezTo>
                        <a:cubicBezTo>
                          <a:pt x="53" y="2"/>
                          <a:pt x="64" y="15"/>
                          <a:pt x="69" y="27"/>
                        </a:cubicBezTo>
                        <a:cubicBezTo>
                          <a:pt x="73" y="34"/>
                          <a:pt x="77" y="40"/>
                          <a:pt x="80" y="44"/>
                        </a:cubicBezTo>
                        <a:cubicBezTo>
                          <a:pt x="78" y="46"/>
                          <a:pt x="69" y="51"/>
                          <a:pt x="68" y="65"/>
                        </a:cubicBezTo>
                        <a:cubicBezTo>
                          <a:pt x="68" y="65"/>
                          <a:pt x="68" y="66"/>
                          <a:pt x="68" y="66"/>
                        </a:cubicBezTo>
                        <a:cubicBezTo>
                          <a:pt x="66" y="69"/>
                          <a:pt x="62" y="74"/>
                          <a:pt x="61" y="82"/>
                        </a:cubicBezTo>
                        <a:cubicBezTo>
                          <a:pt x="61" y="83"/>
                          <a:pt x="62" y="85"/>
                          <a:pt x="62" y="87"/>
                        </a:cubicBezTo>
                        <a:cubicBezTo>
                          <a:pt x="62" y="89"/>
                          <a:pt x="63" y="91"/>
                          <a:pt x="64" y="94"/>
                        </a:cubicBezTo>
                        <a:cubicBezTo>
                          <a:pt x="64" y="95"/>
                          <a:pt x="65" y="97"/>
                          <a:pt x="65" y="98"/>
                        </a:cubicBezTo>
                        <a:cubicBezTo>
                          <a:pt x="68" y="103"/>
                          <a:pt x="72" y="107"/>
                          <a:pt x="77" y="110"/>
                        </a:cubicBezTo>
                        <a:cubicBezTo>
                          <a:pt x="81" y="113"/>
                          <a:pt x="86" y="115"/>
                          <a:pt x="91" y="116"/>
                        </a:cubicBezTo>
                        <a:cubicBezTo>
                          <a:pt x="91" y="116"/>
                          <a:pt x="92" y="116"/>
                          <a:pt x="92" y="116"/>
                        </a:cubicBezTo>
                        <a:cubicBezTo>
                          <a:pt x="92" y="116"/>
                          <a:pt x="92" y="116"/>
                          <a:pt x="92" y="116"/>
                        </a:cubicBezTo>
                        <a:cubicBezTo>
                          <a:pt x="93" y="116"/>
                          <a:pt x="93" y="116"/>
                          <a:pt x="93" y="116"/>
                        </a:cubicBezTo>
                        <a:cubicBezTo>
                          <a:pt x="93" y="116"/>
                          <a:pt x="93" y="116"/>
                          <a:pt x="93" y="116"/>
                        </a:cubicBezTo>
                        <a:cubicBezTo>
                          <a:pt x="93" y="116"/>
                          <a:pt x="93" y="116"/>
                          <a:pt x="93" y="116"/>
                        </a:cubicBezTo>
                        <a:cubicBezTo>
                          <a:pt x="93" y="115"/>
                          <a:pt x="93" y="114"/>
                          <a:pt x="93" y="114"/>
                        </a:cubicBezTo>
                        <a:cubicBezTo>
                          <a:pt x="93" y="112"/>
                          <a:pt x="93" y="110"/>
                          <a:pt x="90" y="108"/>
                        </a:cubicBezTo>
                        <a:cubicBezTo>
                          <a:pt x="90" y="107"/>
                          <a:pt x="90" y="107"/>
                          <a:pt x="90" y="107"/>
                        </a:cubicBezTo>
                        <a:cubicBezTo>
                          <a:pt x="88" y="106"/>
                          <a:pt x="88" y="105"/>
                          <a:pt x="88" y="105"/>
                        </a:cubicBezTo>
                        <a:cubicBezTo>
                          <a:pt x="88" y="104"/>
                          <a:pt x="88" y="104"/>
                          <a:pt x="88" y="104"/>
                        </a:cubicBezTo>
                        <a:cubicBezTo>
                          <a:pt x="88" y="103"/>
                          <a:pt x="88" y="103"/>
                          <a:pt x="88" y="103"/>
                        </a:cubicBezTo>
                        <a:cubicBezTo>
                          <a:pt x="88" y="102"/>
                          <a:pt x="89" y="100"/>
                          <a:pt x="89" y="98"/>
                        </a:cubicBezTo>
                        <a:cubicBezTo>
                          <a:pt x="89" y="97"/>
                          <a:pt x="89" y="97"/>
                          <a:pt x="89" y="96"/>
                        </a:cubicBezTo>
                        <a:cubicBezTo>
                          <a:pt x="89" y="96"/>
                          <a:pt x="89" y="96"/>
                          <a:pt x="89" y="96"/>
                        </a:cubicBezTo>
                        <a:cubicBezTo>
                          <a:pt x="89" y="95"/>
                          <a:pt x="89" y="95"/>
                          <a:pt x="89" y="95"/>
                        </a:cubicBezTo>
                        <a:cubicBezTo>
                          <a:pt x="89" y="89"/>
                          <a:pt x="86" y="87"/>
                          <a:pt x="78" y="81"/>
                        </a:cubicBezTo>
                        <a:cubicBezTo>
                          <a:pt x="76" y="79"/>
                          <a:pt x="75" y="77"/>
                          <a:pt x="73" y="75"/>
                        </a:cubicBezTo>
                        <a:cubicBezTo>
                          <a:pt x="71" y="72"/>
                          <a:pt x="70" y="69"/>
                          <a:pt x="69" y="66"/>
                        </a:cubicBezTo>
                        <a:cubicBezTo>
                          <a:pt x="69" y="66"/>
                          <a:pt x="69" y="65"/>
                          <a:pt x="69" y="65"/>
                        </a:cubicBezTo>
                        <a:cubicBezTo>
                          <a:pt x="69" y="57"/>
                          <a:pt x="72" y="52"/>
                          <a:pt x="75" y="49"/>
                        </a:cubicBezTo>
                        <a:cubicBezTo>
                          <a:pt x="78" y="47"/>
                          <a:pt x="81" y="45"/>
                          <a:pt x="81" y="45"/>
                        </a:cubicBezTo>
                        <a:cubicBezTo>
                          <a:pt x="84" y="45"/>
                          <a:pt x="87" y="46"/>
                          <a:pt x="90" y="48"/>
                        </a:cubicBezTo>
                        <a:cubicBezTo>
                          <a:pt x="95" y="50"/>
                          <a:pt x="99" y="51"/>
                          <a:pt x="102" y="51"/>
                        </a:cubicBezTo>
                        <a:cubicBezTo>
                          <a:pt x="108" y="51"/>
                          <a:pt x="112" y="49"/>
                          <a:pt x="112" y="49"/>
                        </a:cubicBezTo>
                        <a:cubicBezTo>
                          <a:pt x="116" y="47"/>
                          <a:pt x="119" y="45"/>
                          <a:pt x="122" y="45"/>
                        </a:cubicBezTo>
                        <a:cubicBezTo>
                          <a:pt x="122" y="45"/>
                          <a:pt x="125" y="46"/>
                          <a:pt x="127" y="48"/>
                        </a:cubicBezTo>
                        <a:cubicBezTo>
                          <a:pt x="130" y="52"/>
                          <a:pt x="133" y="57"/>
                          <a:pt x="134" y="67"/>
                        </a:cubicBezTo>
                        <a:cubicBezTo>
                          <a:pt x="133" y="77"/>
                          <a:pt x="126" y="79"/>
                          <a:pt x="121" y="84"/>
                        </a:cubicBezTo>
                        <a:cubicBezTo>
                          <a:pt x="120" y="85"/>
                          <a:pt x="119" y="87"/>
                          <a:pt x="118" y="88"/>
                        </a:cubicBezTo>
                        <a:cubicBezTo>
                          <a:pt x="114" y="98"/>
                          <a:pt x="117" y="103"/>
                          <a:pt x="114" y="108"/>
                        </a:cubicBezTo>
                        <a:cubicBezTo>
                          <a:pt x="113" y="110"/>
                          <a:pt x="112" y="111"/>
                          <a:pt x="112" y="112"/>
                        </a:cubicBezTo>
                        <a:cubicBezTo>
                          <a:pt x="112" y="113"/>
                          <a:pt x="113" y="113"/>
                          <a:pt x="114" y="114"/>
                        </a:cubicBezTo>
                        <a:cubicBezTo>
                          <a:pt x="114" y="115"/>
                          <a:pt x="114" y="116"/>
                          <a:pt x="114" y="117"/>
                        </a:cubicBezTo>
                        <a:cubicBezTo>
                          <a:pt x="114" y="117"/>
                          <a:pt x="114" y="117"/>
                          <a:pt x="114" y="117"/>
                        </a:cubicBezTo>
                        <a:cubicBezTo>
                          <a:pt x="114" y="117"/>
                          <a:pt x="114" y="117"/>
                          <a:pt x="114" y="117"/>
                        </a:cubicBezTo>
                        <a:cubicBezTo>
                          <a:pt x="114" y="118"/>
                          <a:pt x="114" y="118"/>
                          <a:pt x="114" y="118"/>
                        </a:cubicBezTo>
                        <a:cubicBezTo>
                          <a:pt x="114" y="118"/>
                          <a:pt x="114" y="118"/>
                          <a:pt x="114" y="118"/>
                        </a:cubicBezTo>
                        <a:cubicBezTo>
                          <a:pt x="115" y="117"/>
                          <a:pt x="115" y="117"/>
                          <a:pt x="115" y="117"/>
                        </a:cubicBezTo>
                        <a:cubicBezTo>
                          <a:pt x="115" y="117"/>
                          <a:pt x="116" y="117"/>
                          <a:pt x="117" y="117"/>
                        </a:cubicBezTo>
                        <a:cubicBezTo>
                          <a:pt x="121" y="117"/>
                          <a:pt x="124" y="116"/>
                          <a:pt x="128" y="115"/>
                        </a:cubicBezTo>
                        <a:cubicBezTo>
                          <a:pt x="133" y="113"/>
                          <a:pt x="137" y="111"/>
                          <a:pt x="140" y="109"/>
                        </a:cubicBezTo>
                        <a:cubicBezTo>
                          <a:pt x="146" y="103"/>
                          <a:pt x="150" y="96"/>
                          <a:pt x="152" y="89"/>
                        </a:cubicBezTo>
                        <a:cubicBezTo>
                          <a:pt x="152" y="88"/>
                          <a:pt x="152" y="87"/>
                          <a:pt x="152" y="86"/>
                        </a:cubicBezTo>
                        <a:cubicBezTo>
                          <a:pt x="152" y="83"/>
                          <a:pt x="152" y="81"/>
                          <a:pt x="151" y="79"/>
                        </a:cubicBezTo>
                        <a:cubicBezTo>
                          <a:pt x="151" y="78"/>
                          <a:pt x="151" y="78"/>
                          <a:pt x="151" y="78"/>
                        </a:cubicBezTo>
                        <a:cubicBezTo>
                          <a:pt x="151" y="77"/>
                          <a:pt x="151" y="77"/>
                          <a:pt x="151" y="77"/>
                        </a:cubicBezTo>
                        <a:cubicBezTo>
                          <a:pt x="148" y="72"/>
                          <a:pt x="143" y="67"/>
                          <a:pt x="135" y="66"/>
                        </a:cubicBezTo>
                        <a:cubicBezTo>
                          <a:pt x="133" y="50"/>
                          <a:pt x="125" y="45"/>
                          <a:pt x="123" y="44"/>
                        </a:cubicBezTo>
                        <a:cubicBezTo>
                          <a:pt x="131" y="38"/>
                          <a:pt x="140" y="28"/>
                          <a:pt x="147" y="15"/>
                        </a:cubicBezTo>
                        <a:cubicBezTo>
                          <a:pt x="152" y="6"/>
                          <a:pt x="159" y="1"/>
                          <a:pt x="166" y="1"/>
                        </a:cubicBezTo>
                        <a:cubicBezTo>
                          <a:pt x="176" y="1"/>
                          <a:pt x="186" y="10"/>
                          <a:pt x="195" y="28"/>
                        </a:cubicBezTo>
                        <a:cubicBezTo>
                          <a:pt x="200" y="38"/>
                          <a:pt x="201" y="49"/>
                          <a:pt x="201" y="59"/>
                        </a:cubicBezTo>
                        <a:cubicBezTo>
                          <a:pt x="201" y="78"/>
                          <a:pt x="193" y="97"/>
                          <a:pt x="183" y="113"/>
                        </a:cubicBezTo>
                        <a:close/>
                        <a:moveTo>
                          <a:pt x="78" y="81"/>
                        </a:moveTo>
                        <a:cubicBezTo>
                          <a:pt x="81" y="84"/>
                          <a:pt x="84" y="86"/>
                          <a:pt x="86" y="88"/>
                        </a:cubicBezTo>
                        <a:cubicBezTo>
                          <a:pt x="87" y="90"/>
                          <a:pt x="88" y="92"/>
                          <a:pt x="88" y="95"/>
                        </a:cubicBezTo>
                        <a:cubicBezTo>
                          <a:pt x="88" y="96"/>
                          <a:pt x="88" y="96"/>
                          <a:pt x="88" y="96"/>
                        </a:cubicBezTo>
                        <a:cubicBezTo>
                          <a:pt x="88" y="97"/>
                          <a:pt x="88" y="97"/>
                          <a:pt x="88" y="97"/>
                        </a:cubicBezTo>
                        <a:cubicBezTo>
                          <a:pt x="88" y="100"/>
                          <a:pt x="87" y="102"/>
                          <a:pt x="87" y="104"/>
                        </a:cubicBezTo>
                        <a:cubicBezTo>
                          <a:pt x="86" y="105"/>
                          <a:pt x="87" y="106"/>
                          <a:pt x="88" y="107"/>
                        </a:cubicBezTo>
                        <a:cubicBezTo>
                          <a:pt x="89" y="108"/>
                          <a:pt x="89" y="108"/>
                          <a:pt x="89" y="108"/>
                        </a:cubicBezTo>
                        <a:cubicBezTo>
                          <a:pt x="92" y="111"/>
                          <a:pt x="92" y="112"/>
                          <a:pt x="92" y="114"/>
                        </a:cubicBezTo>
                        <a:cubicBezTo>
                          <a:pt x="92" y="114"/>
                          <a:pt x="92" y="114"/>
                          <a:pt x="92" y="114"/>
                        </a:cubicBezTo>
                        <a:cubicBezTo>
                          <a:pt x="92" y="114"/>
                          <a:pt x="92" y="115"/>
                          <a:pt x="92" y="115"/>
                        </a:cubicBezTo>
                        <a:cubicBezTo>
                          <a:pt x="89" y="115"/>
                          <a:pt x="86" y="114"/>
                          <a:pt x="83" y="112"/>
                        </a:cubicBezTo>
                        <a:cubicBezTo>
                          <a:pt x="75" y="109"/>
                          <a:pt x="70" y="104"/>
                          <a:pt x="66" y="98"/>
                        </a:cubicBezTo>
                        <a:cubicBezTo>
                          <a:pt x="64" y="93"/>
                          <a:pt x="63" y="90"/>
                          <a:pt x="63" y="86"/>
                        </a:cubicBezTo>
                        <a:cubicBezTo>
                          <a:pt x="63" y="85"/>
                          <a:pt x="63" y="83"/>
                          <a:pt x="63" y="82"/>
                        </a:cubicBezTo>
                        <a:cubicBezTo>
                          <a:pt x="63" y="74"/>
                          <a:pt x="66" y="70"/>
                          <a:pt x="69" y="68"/>
                        </a:cubicBezTo>
                        <a:cubicBezTo>
                          <a:pt x="69" y="68"/>
                          <a:pt x="69" y="68"/>
                          <a:pt x="69" y="68"/>
                        </a:cubicBezTo>
                        <a:cubicBezTo>
                          <a:pt x="71" y="73"/>
                          <a:pt x="74" y="78"/>
                          <a:pt x="78" y="81"/>
                        </a:cubicBezTo>
                        <a:close/>
                        <a:moveTo>
                          <a:pt x="115" y="116"/>
                        </a:moveTo>
                        <a:cubicBezTo>
                          <a:pt x="115" y="116"/>
                          <a:pt x="115" y="115"/>
                          <a:pt x="115" y="115"/>
                        </a:cubicBezTo>
                        <a:cubicBezTo>
                          <a:pt x="114" y="113"/>
                          <a:pt x="113" y="112"/>
                          <a:pt x="113" y="112"/>
                        </a:cubicBezTo>
                        <a:cubicBezTo>
                          <a:pt x="113" y="111"/>
                          <a:pt x="114" y="110"/>
                          <a:pt x="114" y="109"/>
                        </a:cubicBezTo>
                        <a:cubicBezTo>
                          <a:pt x="115" y="109"/>
                          <a:pt x="115" y="109"/>
                          <a:pt x="115" y="109"/>
                        </a:cubicBezTo>
                        <a:cubicBezTo>
                          <a:pt x="115" y="107"/>
                          <a:pt x="116" y="106"/>
                          <a:pt x="116" y="105"/>
                        </a:cubicBezTo>
                        <a:cubicBezTo>
                          <a:pt x="117" y="100"/>
                          <a:pt x="116" y="96"/>
                          <a:pt x="119" y="89"/>
                        </a:cubicBezTo>
                        <a:cubicBezTo>
                          <a:pt x="122" y="82"/>
                          <a:pt x="130" y="81"/>
                          <a:pt x="133" y="73"/>
                        </a:cubicBezTo>
                        <a:cubicBezTo>
                          <a:pt x="134" y="71"/>
                          <a:pt x="135" y="70"/>
                          <a:pt x="135" y="67"/>
                        </a:cubicBezTo>
                        <a:cubicBezTo>
                          <a:pt x="146" y="69"/>
                          <a:pt x="151" y="77"/>
                          <a:pt x="151" y="86"/>
                        </a:cubicBezTo>
                        <a:cubicBezTo>
                          <a:pt x="151" y="88"/>
                          <a:pt x="151" y="90"/>
                          <a:pt x="150" y="92"/>
                        </a:cubicBezTo>
                        <a:cubicBezTo>
                          <a:pt x="148" y="98"/>
                          <a:pt x="145" y="103"/>
                          <a:pt x="139" y="108"/>
                        </a:cubicBezTo>
                        <a:cubicBezTo>
                          <a:pt x="137" y="110"/>
                          <a:pt x="134" y="111"/>
                          <a:pt x="130" y="113"/>
                        </a:cubicBezTo>
                        <a:cubicBezTo>
                          <a:pt x="126" y="115"/>
                          <a:pt x="121" y="116"/>
                          <a:pt x="115" y="11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1" name="Freeform 7103">
                    <a:extLst>
                      <a:ext uri="{FF2B5EF4-FFF2-40B4-BE49-F238E27FC236}">
                        <a16:creationId xmlns:a16="http://schemas.microsoft.com/office/drawing/2014/main" id="{8BA96F84-120D-48B1-BCE5-7DEC9F7D2B00}"/>
                      </a:ext>
                    </a:extLst>
                  </p:cNvPr>
                  <p:cNvSpPr>
                    <a:spLocks noEditPoints="1"/>
                  </p:cNvSpPr>
                  <p:nvPr/>
                </p:nvSpPr>
                <p:spPr bwMode="auto">
                  <a:xfrm>
                    <a:off x="3997" y="2120"/>
                    <a:ext cx="152" cy="100"/>
                  </a:xfrm>
                  <a:custGeom>
                    <a:avLst/>
                    <a:gdLst>
                      <a:gd name="T0" fmla="*/ 63 w 203"/>
                      <a:gd name="T1" fmla="*/ 123 h 133"/>
                      <a:gd name="T2" fmla="*/ 37 w 203"/>
                      <a:gd name="T3" fmla="*/ 130 h 133"/>
                      <a:gd name="T4" fmla="*/ 40 w 203"/>
                      <a:gd name="T5" fmla="*/ 132 h 133"/>
                      <a:gd name="T6" fmla="*/ 54 w 203"/>
                      <a:gd name="T7" fmla="*/ 129 h 133"/>
                      <a:gd name="T8" fmla="*/ 69 w 203"/>
                      <a:gd name="T9" fmla="*/ 125 h 133"/>
                      <a:gd name="T10" fmla="*/ 103 w 203"/>
                      <a:gd name="T11" fmla="*/ 132 h 133"/>
                      <a:gd name="T12" fmla="*/ 127 w 203"/>
                      <a:gd name="T13" fmla="*/ 130 h 133"/>
                      <a:gd name="T14" fmla="*/ 147 w 203"/>
                      <a:gd name="T15" fmla="*/ 124 h 133"/>
                      <a:gd name="T16" fmla="*/ 162 w 203"/>
                      <a:gd name="T17" fmla="*/ 130 h 133"/>
                      <a:gd name="T18" fmla="*/ 166 w 203"/>
                      <a:gd name="T19" fmla="*/ 129 h 133"/>
                      <a:gd name="T20" fmla="*/ 171 w 203"/>
                      <a:gd name="T21" fmla="*/ 123 h 133"/>
                      <a:gd name="T22" fmla="*/ 159 w 203"/>
                      <a:gd name="T23" fmla="*/ 126 h 133"/>
                      <a:gd name="T24" fmla="*/ 135 w 203"/>
                      <a:gd name="T25" fmla="*/ 124 h 133"/>
                      <a:gd name="T26" fmla="*/ 87 w 203"/>
                      <a:gd name="T27" fmla="*/ 127 h 133"/>
                      <a:gd name="T28" fmla="*/ 42 w 203"/>
                      <a:gd name="T29" fmla="*/ 1 h 133"/>
                      <a:gd name="T30" fmla="*/ 3 w 203"/>
                      <a:gd name="T31" fmla="*/ 54 h 133"/>
                      <a:gd name="T32" fmla="*/ 20 w 203"/>
                      <a:gd name="T33" fmla="*/ 98 h 133"/>
                      <a:gd name="T34" fmla="*/ 19 w 203"/>
                      <a:gd name="T35" fmla="*/ 105 h 133"/>
                      <a:gd name="T36" fmla="*/ 22 w 203"/>
                      <a:gd name="T37" fmla="*/ 116 h 133"/>
                      <a:gd name="T38" fmla="*/ 28 w 203"/>
                      <a:gd name="T39" fmla="*/ 88 h 133"/>
                      <a:gd name="T40" fmla="*/ 29 w 203"/>
                      <a:gd name="T41" fmla="*/ 8 h 133"/>
                      <a:gd name="T42" fmla="*/ 57 w 203"/>
                      <a:gd name="T43" fmla="*/ 11 h 133"/>
                      <a:gd name="T44" fmla="*/ 74 w 203"/>
                      <a:gd name="T45" fmla="*/ 52 h 133"/>
                      <a:gd name="T46" fmla="*/ 71 w 203"/>
                      <a:gd name="T47" fmla="*/ 26 h 133"/>
                      <a:gd name="T48" fmla="*/ 168 w 203"/>
                      <a:gd name="T49" fmla="*/ 0 h 133"/>
                      <a:gd name="T50" fmla="*/ 125 w 203"/>
                      <a:gd name="T51" fmla="*/ 43 h 133"/>
                      <a:gd name="T52" fmla="*/ 152 w 203"/>
                      <a:gd name="T53" fmla="*/ 14 h 133"/>
                      <a:gd name="T54" fmla="*/ 188 w 203"/>
                      <a:gd name="T55" fmla="*/ 17 h 133"/>
                      <a:gd name="T56" fmla="*/ 190 w 203"/>
                      <a:gd name="T57" fmla="*/ 98 h 133"/>
                      <a:gd name="T58" fmla="*/ 181 w 203"/>
                      <a:gd name="T59" fmla="*/ 116 h 133"/>
                      <a:gd name="T60" fmla="*/ 181 w 203"/>
                      <a:gd name="T61" fmla="*/ 116 h 133"/>
                      <a:gd name="T62" fmla="*/ 185 w 203"/>
                      <a:gd name="T63" fmla="*/ 112 h 133"/>
                      <a:gd name="T64" fmla="*/ 197 w 203"/>
                      <a:gd name="T65" fmla="*/ 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133">
                        <a:moveTo>
                          <a:pt x="71" y="120"/>
                        </a:moveTo>
                        <a:cubicBezTo>
                          <a:pt x="68" y="120"/>
                          <a:pt x="66" y="121"/>
                          <a:pt x="63" y="123"/>
                        </a:cubicBezTo>
                        <a:cubicBezTo>
                          <a:pt x="60" y="125"/>
                          <a:pt x="51" y="130"/>
                          <a:pt x="43" y="130"/>
                        </a:cubicBezTo>
                        <a:cubicBezTo>
                          <a:pt x="41" y="130"/>
                          <a:pt x="39" y="130"/>
                          <a:pt x="37" y="130"/>
                        </a:cubicBezTo>
                        <a:cubicBezTo>
                          <a:pt x="37" y="131"/>
                          <a:pt x="37" y="131"/>
                          <a:pt x="38" y="132"/>
                        </a:cubicBezTo>
                        <a:cubicBezTo>
                          <a:pt x="38" y="132"/>
                          <a:pt x="39" y="132"/>
                          <a:pt x="40" y="132"/>
                        </a:cubicBezTo>
                        <a:cubicBezTo>
                          <a:pt x="40" y="132"/>
                          <a:pt x="40" y="132"/>
                          <a:pt x="40" y="132"/>
                        </a:cubicBezTo>
                        <a:cubicBezTo>
                          <a:pt x="45" y="132"/>
                          <a:pt x="50" y="131"/>
                          <a:pt x="54" y="129"/>
                        </a:cubicBezTo>
                        <a:cubicBezTo>
                          <a:pt x="59" y="127"/>
                          <a:pt x="63" y="125"/>
                          <a:pt x="68" y="125"/>
                        </a:cubicBezTo>
                        <a:cubicBezTo>
                          <a:pt x="69" y="125"/>
                          <a:pt x="69" y="125"/>
                          <a:pt x="69" y="125"/>
                        </a:cubicBezTo>
                        <a:cubicBezTo>
                          <a:pt x="72" y="126"/>
                          <a:pt x="75" y="126"/>
                          <a:pt x="78" y="128"/>
                        </a:cubicBezTo>
                        <a:cubicBezTo>
                          <a:pt x="87" y="131"/>
                          <a:pt x="95" y="132"/>
                          <a:pt x="103" y="132"/>
                        </a:cubicBezTo>
                        <a:cubicBezTo>
                          <a:pt x="103" y="132"/>
                          <a:pt x="104" y="133"/>
                          <a:pt x="104" y="133"/>
                        </a:cubicBezTo>
                        <a:cubicBezTo>
                          <a:pt x="112" y="133"/>
                          <a:pt x="120" y="131"/>
                          <a:pt x="127" y="130"/>
                        </a:cubicBezTo>
                        <a:cubicBezTo>
                          <a:pt x="137" y="128"/>
                          <a:pt x="142" y="124"/>
                          <a:pt x="146" y="124"/>
                        </a:cubicBezTo>
                        <a:cubicBezTo>
                          <a:pt x="147" y="124"/>
                          <a:pt x="147" y="124"/>
                          <a:pt x="147" y="124"/>
                        </a:cubicBezTo>
                        <a:cubicBezTo>
                          <a:pt x="148" y="124"/>
                          <a:pt x="150" y="125"/>
                          <a:pt x="152" y="126"/>
                        </a:cubicBezTo>
                        <a:cubicBezTo>
                          <a:pt x="155" y="128"/>
                          <a:pt x="158" y="129"/>
                          <a:pt x="162" y="130"/>
                        </a:cubicBezTo>
                        <a:cubicBezTo>
                          <a:pt x="163" y="130"/>
                          <a:pt x="163" y="130"/>
                          <a:pt x="163" y="130"/>
                        </a:cubicBezTo>
                        <a:cubicBezTo>
                          <a:pt x="164" y="130"/>
                          <a:pt x="165" y="129"/>
                          <a:pt x="166" y="129"/>
                        </a:cubicBezTo>
                        <a:cubicBezTo>
                          <a:pt x="167" y="128"/>
                          <a:pt x="167" y="128"/>
                          <a:pt x="167" y="127"/>
                        </a:cubicBezTo>
                        <a:cubicBezTo>
                          <a:pt x="168" y="126"/>
                          <a:pt x="170" y="124"/>
                          <a:pt x="171" y="123"/>
                        </a:cubicBezTo>
                        <a:cubicBezTo>
                          <a:pt x="168" y="125"/>
                          <a:pt x="165" y="127"/>
                          <a:pt x="162" y="127"/>
                        </a:cubicBezTo>
                        <a:cubicBezTo>
                          <a:pt x="161" y="127"/>
                          <a:pt x="160" y="126"/>
                          <a:pt x="159" y="126"/>
                        </a:cubicBezTo>
                        <a:cubicBezTo>
                          <a:pt x="156" y="123"/>
                          <a:pt x="153" y="121"/>
                          <a:pt x="149" y="121"/>
                        </a:cubicBezTo>
                        <a:cubicBezTo>
                          <a:pt x="145" y="121"/>
                          <a:pt x="141" y="122"/>
                          <a:pt x="135" y="124"/>
                        </a:cubicBezTo>
                        <a:cubicBezTo>
                          <a:pt x="127" y="128"/>
                          <a:pt x="114" y="131"/>
                          <a:pt x="103" y="131"/>
                        </a:cubicBezTo>
                        <a:cubicBezTo>
                          <a:pt x="96" y="131"/>
                          <a:pt x="90" y="130"/>
                          <a:pt x="87" y="127"/>
                        </a:cubicBezTo>
                        <a:cubicBezTo>
                          <a:pt x="81" y="123"/>
                          <a:pt x="76" y="120"/>
                          <a:pt x="71" y="120"/>
                        </a:cubicBezTo>
                        <a:close/>
                        <a:moveTo>
                          <a:pt x="42" y="1"/>
                        </a:moveTo>
                        <a:cubicBezTo>
                          <a:pt x="37" y="1"/>
                          <a:pt x="32" y="3"/>
                          <a:pt x="27" y="7"/>
                        </a:cubicBezTo>
                        <a:cubicBezTo>
                          <a:pt x="13" y="18"/>
                          <a:pt x="3" y="37"/>
                          <a:pt x="3" y="54"/>
                        </a:cubicBezTo>
                        <a:cubicBezTo>
                          <a:pt x="3" y="61"/>
                          <a:pt x="4" y="68"/>
                          <a:pt x="8" y="74"/>
                        </a:cubicBezTo>
                        <a:cubicBezTo>
                          <a:pt x="18" y="91"/>
                          <a:pt x="20" y="94"/>
                          <a:pt x="20" y="98"/>
                        </a:cubicBezTo>
                        <a:cubicBezTo>
                          <a:pt x="19" y="99"/>
                          <a:pt x="19" y="100"/>
                          <a:pt x="19" y="101"/>
                        </a:cubicBezTo>
                        <a:cubicBezTo>
                          <a:pt x="19" y="102"/>
                          <a:pt x="19" y="104"/>
                          <a:pt x="19" y="105"/>
                        </a:cubicBezTo>
                        <a:cubicBezTo>
                          <a:pt x="19" y="109"/>
                          <a:pt x="19" y="113"/>
                          <a:pt x="20" y="117"/>
                        </a:cubicBezTo>
                        <a:cubicBezTo>
                          <a:pt x="20" y="116"/>
                          <a:pt x="21" y="116"/>
                          <a:pt x="22" y="116"/>
                        </a:cubicBezTo>
                        <a:cubicBezTo>
                          <a:pt x="22" y="116"/>
                          <a:pt x="23" y="116"/>
                          <a:pt x="25" y="117"/>
                        </a:cubicBezTo>
                        <a:cubicBezTo>
                          <a:pt x="19" y="103"/>
                          <a:pt x="28" y="97"/>
                          <a:pt x="28" y="88"/>
                        </a:cubicBezTo>
                        <a:cubicBezTo>
                          <a:pt x="28" y="79"/>
                          <a:pt x="13" y="84"/>
                          <a:pt x="6" y="66"/>
                        </a:cubicBezTo>
                        <a:cubicBezTo>
                          <a:pt x="0" y="47"/>
                          <a:pt x="12" y="23"/>
                          <a:pt x="29" y="8"/>
                        </a:cubicBezTo>
                        <a:cubicBezTo>
                          <a:pt x="34" y="4"/>
                          <a:pt x="38" y="3"/>
                          <a:pt x="42" y="3"/>
                        </a:cubicBezTo>
                        <a:cubicBezTo>
                          <a:pt x="52" y="3"/>
                          <a:pt x="57" y="11"/>
                          <a:pt x="57" y="11"/>
                        </a:cubicBezTo>
                        <a:cubicBezTo>
                          <a:pt x="60" y="13"/>
                          <a:pt x="65" y="21"/>
                          <a:pt x="64" y="30"/>
                        </a:cubicBezTo>
                        <a:cubicBezTo>
                          <a:pt x="63" y="38"/>
                          <a:pt x="72" y="49"/>
                          <a:pt x="74" y="52"/>
                        </a:cubicBezTo>
                        <a:cubicBezTo>
                          <a:pt x="77" y="47"/>
                          <a:pt x="81" y="44"/>
                          <a:pt x="82" y="43"/>
                        </a:cubicBezTo>
                        <a:cubicBezTo>
                          <a:pt x="79" y="39"/>
                          <a:pt x="75" y="33"/>
                          <a:pt x="71" y="26"/>
                        </a:cubicBezTo>
                        <a:cubicBezTo>
                          <a:pt x="66" y="14"/>
                          <a:pt x="55" y="1"/>
                          <a:pt x="42" y="1"/>
                        </a:cubicBezTo>
                        <a:close/>
                        <a:moveTo>
                          <a:pt x="168" y="0"/>
                        </a:moveTo>
                        <a:cubicBezTo>
                          <a:pt x="161" y="0"/>
                          <a:pt x="154" y="5"/>
                          <a:pt x="149" y="14"/>
                        </a:cubicBezTo>
                        <a:cubicBezTo>
                          <a:pt x="142" y="27"/>
                          <a:pt x="133" y="37"/>
                          <a:pt x="125" y="43"/>
                        </a:cubicBezTo>
                        <a:cubicBezTo>
                          <a:pt x="126" y="44"/>
                          <a:pt x="129" y="45"/>
                          <a:pt x="132" y="50"/>
                        </a:cubicBezTo>
                        <a:cubicBezTo>
                          <a:pt x="136" y="46"/>
                          <a:pt x="144" y="33"/>
                          <a:pt x="152" y="14"/>
                        </a:cubicBezTo>
                        <a:cubicBezTo>
                          <a:pt x="155" y="6"/>
                          <a:pt x="161" y="2"/>
                          <a:pt x="167" y="2"/>
                        </a:cubicBezTo>
                        <a:cubicBezTo>
                          <a:pt x="174" y="2"/>
                          <a:pt x="182" y="8"/>
                          <a:pt x="188" y="17"/>
                        </a:cubicBezTo>
                        <a:cubicBezTo>
                          <a:pt x="199" y="32"/>
                          <a:pt x="203" y="58"/>
                          <a:pt x="194" y="71"/>
                        </a:cubicBezTo>
                        <a:cubicBezTo>
                          <a:pt x="185" y="84"/>
                          <a:pt x="199" y="79"/>
                          <a:pt x="190" y="98"/>
                        </a:cubicBezTo>
                        <a:cubicBezTo>
                          <a:pt x="186" y="106"/>
                          <a:pt x="182" y="113"/>
                          <a:pt x="177" y="117"/>
                        </a:cubicBezTo>
                        <a:cubicBezTo>
                          <a:pt x="179" y="116"/>
                          <a:pt x="180" y="116"/>
                          <a:pt x="181" y="116"/>
                        </a:cubicBezTo>
                        <a:cubicBezTo>
                          <a:pt x="181" y="116"/>
                          <a:pt x="181" y="116"/>
                          <a:pt x="181" y="116"/>
                        </a:cubicBezTo>
                        <a:cubicBezTo>
                          <a:pt x="181" y="116"/>
                          <a:pt x="181" y="116"/>
                          <a:pt x="181" y="116"/>
                        </a:cubicBezTo>
                        <a:cubicBezTo>
                          <a:pt x="182" y="116"/>
                          <a:pt x="182" y="116"/>
                          <a:pt x="182" y="116"/>
                        </a:cubicBezTo>
                        <a:cubicBezTo>
                          <a:pt x="183" y="115"/>
                          <a:pt x="184" y="113"/>
                          <a:pt x="185" y="112"/>
                        </a:cubicBezTo>
                        <a:cubicBezTo>
                          <a:pt x="195" y="96"/>
                          <a:pt x="203" y="77"/>
                          <a:pt x="203" y="58"/>
                        </a:cubicBezTo>
                        <a:cubicBezTo>
                          <a:pt x="203" y="48"/>
                          <a:pt x="202" y="37"/>
                          <a:pt x="197" y="27"/>
                        </a:cubicBezTo>
                        <a:cubicBezTo>
                          <a:pt x="188" y="9"/>
                          <a:pt x="178" y="0"/>
                          <a:pt x="16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2" name="Freeform 7104">
                    <a:extLst>
                      <a:ext uri="{FF2B5EF4-FFF2-40B4-BE49-F238E27FC236}">
                        <a16:creationId xmlns:a16="http://schemas.microsoft.com/office/drawing/2014/main" id="{17529349-EE03-40EA-B5D2-A9AFF50FF12D}"/>
                      </a:ext>
                    </a:extLst>
                  </p:cNvPr>
                  <p:cNvSpPr>
                    <a:spLocks noEditPoints="1"/>
                  </p:cNvSpPr>
                  <p:nvPr/>
                </p:nvSpPr>
                <p:spPr bwMode="auto">
                  <a:xfrm>
                    <a:off x="3993" y="2120"/>
                    <a:ext cx="162" cy="100"/>
                  </a:xfrm>
                  <a:custGeom>
                    <a:avLst/>
                    <a:gdLst>
                      <a:gd name="T0" fmla="*/ 132 w 217"/>
                      <a:gd name="T1" fmla="*/ 130 h 133"/>
                      <a:gd name="T2" fmla="*/ 108 w 217"/>
                      <a:gd name="T3" fmla="*/ 132 h 133"/>
                      <a:gd name="T4" fmla="*/ 74 w 217"/>
                      <a:gd name="T5" fmla="*/ 125 h 133"/>
                      <a:gd name="T6" fmla="*/ 59 w 217"/>
                      <a:gd name="T7" fmla="*/ 129 h 133"/>
                      <a:gd name="T8" fmla="*/ 45 w 217"/>
                      <a:gd name="T9" fmla="*/ 132 h 133"/>
                      <a:gd name="T10" fmla="*/ 43 w 217"/>
                      <a:gd name="T11" fmla="*/ 133 h 133"/>
                      <a:gd name="T12" fmla="*/ 45 w 217"/>
                      <a:gd name="T13" fmla="*/ 133 h 133"/>
                      <a:gd name="T14" fmla="*/ 73 w 217"/>
                      <a:gd name="T15" fmla="*/ 126 h 133"/>
                      <a:gd name="T16" fmla="*/ 109 w 217"/>
                      <a:gd name="T17" fmla="*/ 133 h 133"/>
                      <a:gd name="T18" fmla="*/ 151 w 217"/>
                      <a:gd name="T19" fmla="*/ 125 h 133"/>
                      <a:gd name="T20" fmla="*/ 168 w 217"/>
                      <a:gd name="T21" fmla="*/ 130 h 133"/>
                      <a:gd name="T22" fmla="*/ 171 w 217"/>
                      <a:gd name="T23" fmla="*/ 129 h 133"/>
                      <a:gd name="T24" fmla="*/ 167 w 217"/>
                      <a:gd name="T25" fmla="*/ 130 h 133"/>
                      <a:gd name="T26" fmla="*/ 152 w 217"/>
                      <a:gd name="T27" fmla="*/ 124 h 133"/>
                      <a:gd name="T28" fmla="*/ 47 w 217"/>
                      <a:gd name="T29" fmla="*/ 0 h 133"/>
                      <a:gd name="T30" fmla="*/ 12 w 217"/>
                      <a:gd name="T31" fmla="*/ 74 h 133"/>
                      <a:gd name="T32" fmla="*/ 25 w 217"/>
                      <a:gd name="T33" fmla="*/ 119 h 133"/>
                      <a:gd name="T34" fmla="*/ 25 w 217"/>
                      <a:gd name="T35" fmla="*/ 117 h 133"/>
                      <a:gd name="T36" fmla="*/ 24 w 217"/>
                      <a:gd name="T37" fmla="*/ 101 h 133"/>
                      <a:gd name="T38" fmla="*/ 13 w 217"/>
                      <a:gd name="T39" fmla="*/ 74 h 133"/>
                      <a:gd name="T40" fmla="*/ 32 w 217"/>
                      <a:gd name="T41" fmla="*/ 7 h 133"/>
                      <a:gd name="T42" fmla="*/ 47 w 217"/>
                      <a:gd name="T43" fmla="*/ 1 h 133"/>
                      <a:gd name="T44" fmla="*/ 87 w 217"/>
                      <a:gd name="T45" fmla="*/ 43 h 133"/>
                      <a:gd name="T46" fmla="*/ 79 w 217"/>
                      <a:gd name="T47" fmla="*/ 52 h 133"/>
                      <a:gd name="T48" fmla="*/ 88 w 217"/>
                      <a:gd name="T49" fmla="*/ 44 h 133"/>
                      <a:gd name="T50" fmla="*/ 47 w 217"/>
                      <a:gd name="T51" fmla="*/ 0 h 133"/>
                      <a:gd name="T52" fmla="*/ 154 w 217"/>
                      <a:gd name="T53" fmla="*/ 14 h 133"/>
                      <a:gd name="T54" fmla="*/ 137 w 217"/>
                      <a:gd name="T55" fmla="*/ 50 h 133"/>
                      <a:gd name="T56" fmla="*/ 130 w 217"/>
                      <a:gd name="T57" fmla="*/ 43 h 133"/>
                      <a:gd name="T58" fmla="*/ 173 w 217"/>
                      <a:gd name="T59" fmla="*/ 0 h 133"/>
                      <a:gd name="T60" fmla="*/ 202 w 217"/>
                      <a:gd name="T61" fmla="*/ 27 h 133"/>
                      <a:gd name="T62" fmla="*/ 190 w 217"/>
                      <a:gd name="T63" fmla="*/ 112 h 133"/>
                      <a:gd name="T64" fmla="*/ 187 w 217"/>
                      <a:gd name="T65" fmla="*/ 116 h 133"/>
                      <a:gd name="T66" fmla="*/ 202 w 217"/>
                      <a:gd name="T67" fmla="*/ 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6" h="133">
                        <a:moveTo>
                          <a:pt x="151" y="124"/>
                        </a:moveTo>
                        <a:cubicBezTo>
                          <a:pt x="147" y="124"/>
                          <a:pt x="142" y="128"/>
                          <a:pt x="132" y="130"/>
                        </a:cubicBezTo>
                        <a:cubicBezTo>
                          <a:pt x="125" y="131"/>
                          <a:pt x="117" y="133"/>
                          <a:pt x="109" y="133"/>
                        </a:cubicBezTo>
                        <a:cubicBezTo>
                          <a:pt x="109" y="133"/>
                          <a:pt x="108" y="132"/>
                          <a:pt x="108" y="132"/>
                        </a:cubicBezTo>
                        <a:cubicBezTo>
                          <a:pt x="100" y="132"/>
                          <a:pt x="92" y="131"/>
                          <a:pt x="83" y="128"/>
                        </a:cubicBezTo>
                        <a:cubicBezTo>
                          <a:pt x="80" y="126"/>
                          <a:pt x="77" y="126"/>
                          <a:pt x="74" y="125"/>
                        </a:cubicBezTo>
                        <a:cubicBezTo>
                          <a:pt x="73" y="125"/>
                          <a:pt x="73" y="125"/>
                          <a:pt x="73" y="125"/>
                        </a:cubicBezTo>
                        <a:cubicBezTo>
                          <a:pt x="68" y="125"/>
                          <a:pt x="64" y="127"/>
                          <a:pt x="59" y="129"/>
                        </a:cubicBezTo>
                        <a:cubicBezTo>
                          <a:pt x="55" y="131"/>
                          <a:pt x="50" y="132"/>
                          <a:pt x="45" y="132"/>
                        </a:cubicBezTo>
                        <a:cubicBezTo>
                          <a:pt x="45" y="132"/>
                          <a:pt x="45" y="132"/>
                          <a:pt x="45" y="132"/>
                        </a:cubicBezTo>
                        <a:cubicBezTo>
                          <a:pt x="44" y="132"/>
                          <a:pt x="43" y="132"/>
                          <a:pt x="43" y="132"/>
                        </a:cubicBezTo>
                        <a:cubicBezTo>
                          <a:pt x="43" y="133"/>
                          <a:pt x="43" y="133"/>
                          <a:pt x="43" y="133"/>
                        </a:cubicBezTo>
                        <a:cubicBezTo>
                          <a:pt x="43" y="133"/>
                          <a:pt x="43" y="133"/>
                          <a:pt x="43" y="133"/>
                        </a:cubicBezTo>
                        <a:cubicBezTo>
                          <a:pt x="43" y="133"/>
                          <a:pt x="44" y="133"/>
                          <a:pt x="45" y="133"/>
                        </a:cubicBezTo>
                        <a:cubicBezTo>
                          <a:pt x="50" y="133"/>
                          <a:pt x="55" y="131"/>
                          <a:pt x="59" y="130"/>
                        </a:cubicBezTo>
                        <a:cubicBezTo>
                          <a:pt x="64" y="128"/>
                          <a:pt x="68" y="126"/>
                          <a:pt x="73" y="126"/>
                        </a:cubicBezTo>
                        <a:cubicBezTo>
                          <a:pt x="76" y="126"/>
                          <a:pt x="80" y="127"/>
                          <a:pt x="83" y="128"/>
                        </a:cubicBezTo>
                        <a:cubicBezTo>
                          <a:pt x="92" y="132"/>
                          <a:pt x="101" y="133"/>
                          <a:pt x="109" y="133"/>
                        </a:cubicBezTo>
                        <a:cubicBezTo>
                          <a:pt x="117" y="133"/>
                          <a:pt x="125" y="132"/>
                          <a:pt x="132" y="130"/>
                        </a:cubicBezTo>
                        <a:cubicBezTo>
                          <a:pt x="142" y="128"/>
                          <a:pt x="147" y="125"/>
                          <a:pt x="151" y="125"/>
                        </a:cubicBezTo>
                        <a:cubicBezTo>
                          <a:pt x="153" y="125"/>
                          <a:pt x="155" y="125"/>
                          <a:pt x="156" y="126"/>
                        </a:cubicBezTo>
                        <a:cubicBezTo>
                          <a:pt x="159" y="128"/>
                          <a:pt x="163" y="130"/>
                          <a:pt x="168" y="130"/>
                        </a:cubicBezTo>
                        <a:cubicBezTo>
                          <a:pt x="169" y="130"/>
                          <a:pt x="170" y="130"/>
                          <a:pt x="171" y="130"/>
                        </a:cubicBezTo>
                        <a:cubicBezTo>
                          <a:pt x="171" y="129"/>
                          <a:pt x="171" y="129"/>
                          <a:pt x="171" y="129"/>
                        </a:cubicBezTo>
                        <a:cubicBezTo>
                          <a:pt x="170" y="129"/>
                          <a:pt x="169" y="130"/>
                          <a:pt x="168" y="130"/>
                        </a:cubicBezTo>
                        <a:cubicBezTo>
                          <a:pt x="167" y="130"/>
                          <a:pt x="167" y="130"/>
                          <a:pt x="167" y="130"/>
                        </a:cubicBezTo>
                        <a:cubicBezTo>
                          <a:pt x="163" y="129"/>
                          <a:pt x="160" y="128"/>
                          <a:pt x="157" y="126"/>
                        </a:cubicBezTo>
                        <a:cubicBezTo>
                          <a:pt x="155" y="125"/>
                          <a:pt x="153" y="124"/>
                          <a:pt x="152" y="124"/>
                        </a:cubicBezTo>
                        <a:lnTo>
                          <a:pt x="151" y="124"/>
                        </a:lnTo>
                        <a:close/>
                        <a:moveTo>
                          <a:pt x="47" y="0"/>
                        </a:moveTo>
                        <a:cubicBezTo>
                          <a:pt x="42" y="0"/>
                          <a:pt x="37" y="2"/>
                          <a:pt x="32" y="7"/>
                        </a:cubicBezTo>
                        <a:cubicBezTo>
                          <a:pt x="12" y="23"/>
                          <a:pt x="0" y="53"/>
                          <a:pt x="12" y="74"/>
                        </a:cubicBezTo>
                        <a:cubicBezTo>
                          <a:pt x="25" y="95"/>
                          <a:pt x="24" y="95"/>
                          <a:pt x="24" y="101"/>
                        </a:cubicBezTo>
                        <a:cubicBezTo>
                          <a:pt x="24" y="105"/>
                          <a:pt x="23" y="112"/>
                          <a:pt x="25" y="119"/>
                        </a:cubicBezTo>
                        <a:cubicBezTo>
                          <a:pt x="25" y="118"/>
                          <a:pt x="25" y="118"/>
                          <a:pt x="25" y="117"/>
                        </a:cubicBezTo>
                        <a:cubicBezTo>
                          <a:pt x="25" y="117"/>
                          <a:pt x="25" y="117"/>
                          <a:pt x="25" y="117"/>
                        </a:cubicBezTo>
                        <a:cubicBezTo>
                          <a:pt x="24" y="113"/>
                          <a:pt x="24" y="109"/>
                          <a:pt x="24" y="105"/>
                        </a:cubicBezTo>
                        <a:cubicBezTo>
                          <a:pt x="24" y="104"/>
                          <a:pt x="24" y="102"/>
                          <a:pt x="24" y="101"/>
                        </a:cubicBezTo>
                        <a:cubicBezTo>
                          <a:pt x="24" y="100"/>
                          <a:pt x="24" y="99"/>
                          <a:pt x="25" y="98"/>
                        </a:cubicBezTo>
                        <a:cubicBezTo>
                          <a:pt x="25" y="94"/>
                          <a:pt x="23" y="91"/>
                          <a:pt x="13" y="74"/>
                        </a:cubicBezTo>
                        <a:cubicBezTo>
                          <a:pt x="9" y="68"/>
                          <a:pt x="8" y="61"/>
                          <a:pt x="8" y="54"/>
                        </a:cubicBezTo>
                        <a:cubicBezTo>
                          <a:pt x="8" y="37"/>
                          <a:pt x="18" y="18"/>
                          <a:pt x="32" y="7"/>
                        </a:cubicBezTo>
                        <a:cubicBezTo>
                          <a:pt x="37" y="3"/>
                          <a:pt x="42" y="1"/>
                          <a:pt x="47" y="1"/>
                        </a:cubicBezTo>
                        <a:cubicBezTo>
                          <a:pt x="47" y="1"/>
                          <a:pt x="47" y="1"/>
                          <a:pt x="47" y="1"/>
                        </a:cubicBezTo>
                        <a:cubicBezTo>
                          <a:pt x="60" y="1"/>
                          <a:pt x="71" y="14"/>
                          <a:pt x="76" y="26"/>
                        </a:cubicBezTo>
                        <a:cubicBezTo>
                          <a:pt x="80" y="33"/>
                          <a:pt x="84" y="39"/>
                          <a:pt x="87" y="43"/>
                        </a:cubicBezTo>
                        <a:cubicBezTo>
                          <a:pt x="86" y="44"/>
                          <a:pt x="82" y="47"/>
                          <a:pt x="79" y="52"/>
                        </a:cubicBezTo>
                        <a:cubicBezTo>
                          <a:pt x="79" y="52"/>
                          <a:pt x="79" y="52"/>
                          <a:pt x="79" y="52"/>
                        </a:cubicBezTo>
                        <a:cubicBezTo>
                          <a:pt x="82" y="48"/>
                          <a:pt x="85" y="45"/>
                          <a:pt x="89" y="44"/>
                        </a:cubicBezTo>
                        <a:cubicBezTo>
                          <a:pt x="88" y="44"/>
                          <a:pt x="88" y="44"/>
                          <a:pt x="88" y="44"/>
                        </a:cubicBezTo>
                        <a:cubicBezTo>
                          <a:pt x="84" y="39"/>
                          <a:pt x="80" y="33"/>
                          <a:pt x="77" y="25"/>
                        </a:cubicBezTo>
                        <a:cubicBezTo>
                          <a:pt x="72" y="14"/>
                          <a:pt x="60" y="0"/>
                          <a:pt x="47" y="0"/>
                        </a:cubicBezTo>
                        <a:close/>
                        <a:moveTo>
                          <a:pt x="173" y="0"/>
                        </a:moveTo>
                        <a:cubicBezTo>
                          <a:pt x="166" y="0"/>
                          <a:pt x="159" y="5"/>
                          <a:pt x="154" y="14"/>
                        </a:cubicBezTo>
                        <a:cubicBezTo>
                          <a:pt x="147" y="27"/>
                          <a:pt x="137" y="37"/>
                          <a:pt x="129" y="43"/>
                        </a:cubicBezTo>
                        <a:cubicBezTo>
                          <a:pt x="134" y="46"/>
                          <a:pt x="137" y="50"/>
                          <a:pt x="137" y="50"/>
                        </a:cubicBezTo>
                        <a:cubicBezTo>
                          <a:pt x="137" y="50"/>
                          <a:pt x="137" y="50"/>
                          <a:pt x="137" y="50"/>
                        </a:cubicBezTo>
                        <a:cubicBezTo>
                          <a:pt x="134" y="45"/>
                          <a:pt x="131" y="44"/>
                          <a:pt x="130" y="43"/>
                        </a:cubicBezTo>
                        <a:cubicBezTo>
                          <a:pt x="138" y="37"/>
                          <a:pt x="147" y="27"/>
                          <a:pt x="154" y="14"/>
                        </a:cubicBezTo>
                        <a:cubicBezTo>
                          <a:pt x="159" y="5"/>
                          <a:pt x="166" y="0"/>
                          <a:pt x="173" y="0"/>
                        </a:cubicBezTo>
                        <a:cubicBezTo>
                          <a:pt x="173" y="0"/>
                          <a:pt x="173" y="0"/>
                          <a:pt x="173" y="0"/>
                        </a:cubicBezTo>
                        <a:cubicBezTo>
                          <a:pt x="183" y="0"/>
                          <a:pt x="193" y="9"/>
                          <a:pt x="202" y="27"/>
                        </a:cubicBezTo>
                        <a:cubicBezTo>
                          <a:pt x="207" y="37"/>
                          <a:pt x="208" y="48"/>
                          <a:pt x="208" y="58"/>
                        </a:cubicBezTo>
                        <a:cubicBezTo>
                          <a:pt x="208" y="77"/>
                          <a:pt x="200" y="96"/>
                          <a:pt x="190" y="112"/>
                        </a:cubicBezTo>
                        <a:cubicBezTo>
                          <a:pt x="189" y="113"/>
                          <a:pt x="188" y="115"/>
                          <a:pt x="187" y="116"/>
                        </a:cubicBezTo>
                        <a:cubicBezTo>
                          <a:pt x="187" y="116"/>
                          <a:pt x="187" y="116"/>
                          <a:pt x="187" y="116"/>
                        </a:cubicBezTo>
                        <a:cubicBezTo>
                          <a:pt x="188" y="115"/>
                          <a:pt x="189" y="113"/>
                          <a:pt x="190" y="112"/>
                        </a:cubicBezTo>
                        <a:cubicBezTo>
                          <a:pt x="205" y="88"/>
                          <a:pt x="217" y="58"/>
                          <a:pt x="202" y="27"/>
                        </a:cubicBezTo>
                        <a:cubicBezTo>
                          <a:pt x="194" y="9"/>
                          <a:pt x="183" y="0"/>
                          <a:pt x="17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3" name="Freeform 7105">
                    <a:extLst>
                      <a:ext uri="{FF2B5EF4-FFF2-40B4-BE49-F238E27FC236}">
                        <a16:creationId xmlns:a16="http://schemas.microsoft.com/office/drawing/2014/main" id="{6115776C-E792-40FE-8AC6-641646374B58}"/>
                      </a:ext>
                    </a:extLst>
                  </p:cNvPr>
                  <p:cNvSpPr/>
                  <p:nvPr/>
                </p:nvSpPr>
                <p:spPr bwMode="auto">
                  <a:xfrm>
                    <a:off x="4039" y="2173"/>
                    <a:ext cx="19" cy="30"/>
                  </a:xfrm>
                  <a:custGeom>
                    <a:avLst/>
                    <a:gdLst>
                      <a:gd name="T0" fmla="*/ 9 w 25"/>
                      <a:gd name="T1" fmla="*/ 0 h 40"/>
                      <a:gd name="T2" fmla="*/ 2 w 25"/>
                      <a:gd name="T3" fmla="*/ 12 h 40"/>
                      <a:gd name="T4" fmla="*/ 24 w 25"/>
                      <a:gd name="T5" fmla="*/ 40 h 40"/>
                      <a:gd name="T6" fmla="*/ 25 w 25"/>
                      <a:gd name="T7" fmla="*/ 40 h 40"/>
                      <a:gd name="T8" fmla="*/ 22 w 25"/>
                      <a:gd name="T9" fmla="*/ 38 h 40"/>
                      <a:gd name="T10" fmla="*/ 10 w 25"/>
                      <a:gd name="T11" fmla="*/ 26 h 40"/>
                      <a:gd name="T12" fmla="*/ 9 w 25"/>
                      <a:gd name="T13" fmla="*/ 22 h 40"/>
                      <a:gd name="T14" fmla="*/ 7 w 25"/>
                      <a:gd name="T15" fmla="*/ 15 h 40"/>
                      <a:gd name="T16" fmla="*/ 6 w 25"/>
                      <a:gd name="T17" fmla="*/ 10 h 40"/>
                      <a:gd name="T18" fmla="*/ 9 w 25"/>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0">
                        <a:moveTo>
                          <a:pt x="9" y="0"/>
                        </a:moveTo>
                        <a:cubicBezTo>
                          <a:pt x="7" y="1"/>
                          <a:pt x="3" y="5"/>
                          <a:pt x="2" y="12"/>
                        </a:cubicBezTo>
                        <a:cubicBezTo>
                          <a:pt x="0" y="23"/>
                          <a:pt x="4" y="40"/>
                          <a:pt x="24" y="40"/>
                        </a:cubicBezTo>
                        <a:cubicBezTo>
                          <a:pt x="25" y="40"/>
                          <a:pt x="25" y="40"/>
                          <a:pt x="25" y="40"/>
                        </a:cubicBezTo>
                        <a:cubicBezTo>
                          <a:pt x="24" y="40"/>
                          <a:pt x="23" y="39"/>
                          <a:pt x="22" y="38"/>
                        </a:cubicBezTo>
                        <a:cubicBezTo>
                          <a:pt x="17" y="35"/>
                          <a:pt x="13" y="31"/>
                          <a:pt x="10" y="26"/>
                        </a:cubicBezTo>
                        <a:cubicBezTo>
                          <a:pt x="10" y="25"/>
                          <a:pt x="9" y="23"/>
                          <a:pt x="9" y="22"/>
                        </a:cubicBezTo>
                        <a:cubicBezTo>
                          <a:pt x="8" y="19"/>
                          <a:pt x="7" y="17"/>
                          <a:pt x="7" y="15"/>
                        </a:cubicBezTo>
                        <a:cubicBezTo>
                          <a:pt x="7" y="13"/>
                          <a:pt x="6" y="11"/>
                          <a:pt x="6" y="10"/>
                        </a:cubicBezTo>
                        <a:cubicBezTo>
                          <a:pt x="7" y="6"/>
                          <a:pt x="8" y="2"/>
                          <a:pt x="9" y="0"/>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4" name="Freeform 7106">
                    <a:extLst>
                      <a:ext uri="{FF2B5EF4-FFF2-40B4-BE49-F238E27FC236}">
                        <a16:creationId xmlns:a16="http://schemas.microsoft.com/office/drawing/2014/main" id="{AE7D6C74-5CB9-45DC-B494-712C6F5C1B80}"/>
                      </a:ext>
                    </a:extLst>
                  </p:cNvPr>
                  <p:cNvSpPr/>
                  <p:nvPr/>
                </p:nvSpPr>
                <p:spPr bwMode="auto">
                  <a:xfrm>
                    <a:off x="4043" y="2173"/>
                    <a:ext cx="16" cy="30"/>
                  </a:xfrm>
                  <a:custGeom>
                    <a:avLst/>
                    <a:gdLst>
                      <a:gd name="T0" fmla="*/ 5 w 21"/>
                      <a:gd name="T1" fmla="*/ 0 h 40"/>
                      <a:gd name="T2" fmla="*/ 4 w 21"/>
                      <a:gd name="T3" fmla="*/ 0 h 40"/>
                      <a:gd name="T4" fmla="*/ 1 w 21"/>
                      <a:gd name="T5" fmla="*/ 10 h 40"/>
                      <a:gd name="T6" fmla="*/ 2 w 21"/>
                      <a:gd name="T7" fmla="*/ 15 h 40"/>
                      <a:gd name="T8" fmla="*/ 4 w 21"/>
                      <a:gd name="T9" fmla="*/ 22 h 40"/>
                      <a:gd name="T10" fmla="*/ 5 w 21"/>
                      <a:gd name="T11" fmla="*/ 26 h 40"/>
                      <a:gd name="T12" fmla="*/ 17 w 21"/>
                      <a:gd name="T13" fmla="*/ 38 h 40"/>
                      <a:gd name="T14" fmla="*/ 20 w 21"/>
                      <a:gd name="T15" fmla="*/ 40 h 40"/>
                      <a:gd name="T16" fmla="*/ 21 w 21"/>
                      <a:gd name="T17" fmla="*/ 40 h 40"/>
                      <a:gd name="T18" fmla="*/ 6 w 21"/>
                      <a:gd name="T19" fmla="*/ 26 h 40"/>
                      <a:gd name="T20" fmla="*/ 5 w 21"/>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0">
                        <a:moveTo>
                          <a:pt x="5" y="0"/>
                        </a:moveTo>
                        <a:cubicBezTo>
                          <a:pt x="4" y="0"/>
                          <a:pt x="4" y="0"/>
                          <a:pt x="4" y="0"/>
                        </a:cubicBezTo>
                        <a:cubicBezTo>
                          <a:pt x="3" y="2"/>
                          <a:pt x="2" y="6"/>
                          <a:pt x="1" y="10"/>
                        </a:cubicBezTo>
                        <a:cubicBezTo>
                          <a:pt x="1" y="11"/>
                          <a:pt x="2" y="13"/>
                          <a:pt x="2" y="15"/>
                        </a:cubicBezTo>
                        <a:cubicBezTo>
                          <a:pt x="2" y="17"/>
                          <a:pt x="3" y="19"/>
                          <a:pt x="4" y="22"/>
                        </a:cubicBezTo>
                        <a:cubicBezTo>
                          <a:pt x="4" y="23"/>
                          <a:pt x="5" y="25"/>
                          <a:pt x="5" y="26"/>
                        </a:cubicBezTo>
                        <a:cubicBezTo>
                          <a:pt x="8" y="31"/>
                          <a:pt x="12" y="35"/>
                          <a:pt x="17" y="38"/>
                        </a:cubicBezTo>
                        <a:cubicBezTo>
                          <a:pt x="18" y="39"/>
                          <a:pt x="19" y="40"/>
                          <a:pt x="20" y="40"/>
                        </a:cubicBezTo>
                        <a:cubicBezTo>
                          <a:pt x="20" y="40"/>
                          <a:pt x="21" y="40"/>
                          <a:pt x="21" y="40"/>
                        </a:cubicBezTo>
                        <a:cubicBezTo>
                          <a:pt x="14" y="37"/>
                          <a:pt x="9" y="32"/>
                          <a:pt x="6" y="26"/>
                        </a:cubicBezTo>
                        <a:cubicBezTo>
                          <a:pt x="0" y="13"/>
                          <a:pt x="2" y="5"/>
                          <a:pt x="5" y="0"/>
                        </a:cubicBezTo>
                        <a:close/>
                      </a:path>
                    </a:pathLst>
                  </a:custGeom>
                  <a:solidFill>
                    <a:srgbClr val="8D90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5" name="Freeform 7107">
                    <a:extLst>
                      <a:ext uri="{FF2B5EF4-FFF2-40B4-BE49-F238E27FC236}">
                        <a16:creationId xmlns:a16="http://schemas.microsoft.com/office/drawing/2014/main" id="{5623A45E-45E5-476C-A4CE-C09102D3778D}"/>
                      </a:ext>
                    </a:extLst>
                  </p:cNvPr>
                  <p:cNvSpPr/>
                  <p:nvPr/>
                </p:nvSpPr>
                <p:spPr bwMode="auto">
                  <a:xfrm>
                    <a:off x="4092" y="2177"/>
                    <a:ext cx="23" cy="29"/>
                  </a:xfrm>
                  <a:custGeom>
                    <a:avLst/>
                    <a:gdLst>
                      <a:gd name="T0" fmla="*/ 25 w 31"/>
                      <a:gd name="T1" fmla="*/ 0 h 39"/>
                      <a:gd name="T2" fmla="*/ 26 w 31"/>
                      <a:gd name="T3" fmla="*/ 0 h 39"/>
                      <a:gd name="T4" fmla="*/ 26 w 31"/>
                      <a:gd name="T5" fmla="*/ 1 h 39"/>
                      <a:gd name="T6" fmla="*/ 26 w 31"/>
                      <a:gd name="T7" fmla="*/ 2 h 39"/>
                      <a:gd name="T8" fmla="*/ 27 w 31"/>
                      <a:gd name="T9" fmla="*/ 9 h 39"/>
                      <a:gd name="T10" fmla="*/ 27 w 31"/>
                      <a:gd name="T11" fmla="*/ 12 h 39"/>
                      <a:gd name="T12" fmla="*/ 15 w 31"/>
                      <a:gd name="T13" fmla="*/ 32 h 39"/>
                      <a:gd name="T14" fmla="*/ 3 w 31"/>
                      <a:gd name="T15" fmla="*/ 38 h 39"/>
                      <a:gd name="T16" fmla="*/ 0 w 31"/>
                      <a:gd name="T17" fmla="*/ 39 h 39"/>
                      <a:gd name="T18" fmla="*/ 6 w 31"/>
                      <a:gd name="T19" fmla="*/ 39 h 39"/>
                      <a:gd name="T20" fmla="*/ 29 w 31"/>
                      <a:gd name="T21" fmla="*/ 11 h 39"/>
                      <a:gd name="T22" fmla="*/ 25 w 31"/>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9">
                        <a:moveTo>
                          <a:pt x="25" y="0"/>
                        </a:moveTo>
                        <a:cubicBezTo>
                          <a:pt x="26" y="0"/>
                          <a:pt x="26" y="0"/>
                          <a:pt x="26" y="0"/>
                        </a:cubicBezTo>
                        <a:cubicBezTo>
                          <a:pt x="26" y="1"/>
                          <a:pt x="26" y="1"/>
                          <a:pt x="26" y="1"/>
                        </a:cubicBezTo>
                        <a:cubicBezTo>
                          <a:pt x="26" y="1"/>
                          <a:pt x="26" y="1"/>
                          <a:pt x="26" y="2"/>
                        </a:cubicBezTo>
                        <a:cubicBezTo>
                          <a:pt x="27" y="4"/>
                          <a:pt x="27" y="6"/>
                          <a:pt x="27" y="9"/>
                        </a:cubicBezTo>
                        <a:cubicBezTo>
                          <a:pt x="27" y="10"/>
                          <a:pt x="27" y="11"/>
                          <a:pt x="27" y="12"/>
                        </a:cubicBezTo>
                        <a:cubicBezTo>
                          <a:pt x="25" y="19"/>
                          <a:pt x="21" y="26"/>
                          <a:pt x="15" y="32"/>
                        </a:cubicBezTo>
                        <a:cubicBezTo>
                          <a:pt x="12" y="34"/>
                          <a:pt x="8" y="36"/>
                          <a:pt x="3" y="38"/>
                        </a:cubicBezTo>
                        <a:cubicBezTo>
                          <a:pt x="2" y="38"/>
                          <a:pt x="1" y="38"/>
                          <a:pt x="0" y="39"/>
                        </a:cubicBezTo>
                        <a:cubicBezTo>
                          <a:pt x="2" y="39"/>
                          <a:pt x="4" y="39"/>
                          <a:pt x="6" y="39"/>
                        </a:cubicBezTo>
                        <a:cubicBezTo>
                          <a:pt x="26" y="39"/>
                          <a:pt x="31" y="22"/>
                          <a:pt x="29" y="11"/>
                        </a:cubicBezTo>
                        <a:cubicBezTo>
                          <a:pt x="29" y="5"/>
                          <a:pt x="27" y="2"/>
                          <a:pt x="25" y="0"/>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6" name="Freeform 7108">
                    <a:extLst>
                      <a:ext uri="{FF2B5EF4-FFF2-40B4-BE49-F238E27FC236}">
                        <a16:creationId xmlns:a16="http://schemas.microsoft.com/office/drawing/2014/main" id="{5152F6A8-26D1-4703-A8A0-4A3F4B4AA4DC}"/>
                      </a:ext>
                    </a:extLst>
                  </p:cNvPr>
                  <p:cNvSpPr/>
                  <p:nvPr/>
                </p:nvSpPr>
                <p:spPr bwMode="auto">
                  <a:xfrm>
                    <a:off x="4090" y="2175"/>
                    <a:ext cx="24" cy="31"/>
                  </a:xfrm>
                  <a:custGeom>
                    <a:avLst/>
                    <a:gdLst>
                      <a:gd name="T0" fmla="*/ 26 w 32"/>
                      <a:gd name="T1" fmla="*/ 0 h 41"/>
                      <a:gd name="T2" fmla="*/ 17 w 32"/>
                      <a:gd name="T3" fmla="*/ 33 h 41"/>
                      <a:gd name="T4" fmla="*/ 0 w 32"/>
                      <a:gd name="T5" fmla="*/ 40 h 41"/>
                      <a:gd name="T6" fmla="*/ 2 w 32"/>
                      <a:gd name="T7" fmla="*/ 41 h 41"/>
                      <a:gd name="T8" fmla="*/ 5 w 32"/>
                      <a:gd name="T9" fmla="*/ 40 h 41"/>
                      <a:gd name="T10" fmla="*/ 17 w 32"/>
                      <a:gd name="T11" fmla="*/ 34 h 41"/>
                      <a:gd name="T12" fmla="*/ 29 w 32"/>
                      <a:gd name="T13" fmla="*/ 14 h 41"/>
                      <a:gd name="T14" fmla="*/ 29 w 32"/>
                      <a:gd name="T15" fmla="*/ 11 h 41"/>
                      <a:gd name="T16" fmla="*/ 28 w 32"/>
                      <a:gd name="T17" fmla="*/ 4 h 41"/>
                      <a:gd name="T18" fmla="*/ 28 w 32"/>
                      <a:gd name="T19" fmla="*/ 3 h 41"/>
                      <a:gd name="T20" fmla="*/ 28 w 32"/>
                      <a:gd name="T21" fmla="*/ 2 h 41"/>
                      <a:gd name="T22" fmla="*/ 27 w 32"/>
                      <a:gd name="T23" fmla="*/ 2 h 41"/>
                      <a:gd name="T24" fmla="*/ 26 w 32"/>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1">
                        <a:moveTo>
                          <a:pt x="26" y="0"/>
                        </a:moveTo>
                        <a:cubicBezTo>
                          <a:pt x="32" y="10"/>
                          <a:pt x="28" y="24"/>
                          <a:pt x="17" y="33"/>
                        </a:cubicBezTo>
                        <a:cubicBezTo>
                          <a:pt x="12" y="36"/>
                          <a:pt x="7" y="39"/>
                          <a:pt x="0" y="40"/>
                        </a:cubicBezTo>
                        <a:cubicBezTo>
                          <a:pt x="1" y="41"/>
                          <a:pt x="1" y="41"/>
                          <a:pt x="2" y="41"/>
                        </a:cubicBezTo>
                        <a:cubicBezTo>
                          <a:pt x="3" y="40"/>
                          <a:pt x="4" y="40"/>
                          <a:pt x="5" y="40"/>
                        </a:cubicBezTo>
                        <a:cubicBezTo>
                          <a:pt x="10" y="38"/>
                          <a:pt x="14" y="36"/>
                          <a:pt x="17" y="34"/>
                        </a:cubicBezTo>
                        <a:cubicBezTo>
                          <a:pt x="23" y="28"/>
                          <a:pt x="27" y="21"/>
                          <a:pt x="29" y="14"/>
                        </a:cubicBezTo>
                        <a:cubicBezTo>
                          <a:pt x="29" y="13"/>
                          <a:pt x="29" y="12"/>
                          <a:pt x="29" y="11"/>
                        </a:cubicBezTo>
                        <a:cubicBezTo>
                          <a:pt x="29" y="8"/>
                          <a:pt x="29" y="6"/>
                          <a:pt x="28" y="4"/>
                        </a:cubicBezTo>
                        <a:cubicBezTo>
                          <a:pt x="28" y="3"/>
                          <a:pt x="28" y="3"/>
                          <a:pt x="28" y="3"/>
                        </a:cubicBezTo>
                        <a:cubicBezTo>
                          <a:pt x="28" y="2"/>
                          <a:pt x="28" y="2"/>
                          <a:pt x="28" y="2"/>
                        </a:cubicBezTo>
                        <a:cubicBezTo>
                          <a:pt x="27" y="2"/>
                          <a:pt x="27" y="2"/>
                          <a:pt x="27" y="2"/>
                        </a:cubicBezTo>
                        <a:cubicBezTo>
                          <a:pt x="27" y="1"/>
                          <a:pt x="26" y="1"/>
                          <a:pt x="26" y="0"/>
                        </a:cubicBezTo>
                        <a:close/>
                      </a:path>
                    </a:pathLst>
                  </a:custGeom>
                  <a:solidFill>
                    <a:srgbClr val="8D90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7" name="Freeform 7109">
                    <a:extLst>
                      <a:ext uri="{FF2B5EF4-FFF2-40B4-BE49-F238E27FC236}">
                        <a16:creationId xmlns:a16="http://schemas.microsoft.com/office/drawing/2014/main" id="{F6944E2E-EE9B-4B3B-A19B-7AB5E4B74D72}"/>
                      </a:ext>
                    </a:extLst>
                  </p:cNvPr>
                  <p:cNvSpPr/>
                  <p:nvPr/>
                </p:nvSpPr>
                <p:spPr bwMode="auto">
                  <a:xfrm>
                    <a:off x="3999" y="2124"/>
                    <a:ext cx="25" cy="54"/>
                  </a:xfrm>
                  <a:custGeom>
                    <a:avLst/>
                    <a:gdLst>
                      <a:gd name="T0" fmla="*/ 34 w 34"/>
                      <a:gd name="T1" fmla="*/ 0 h 73"/>
                      <a:gd name="T2" fmla="*/ 16 w 34"/>
                      <a:gd name="T3" fmla="*/ 23 h 73"/>
                      <a:gd name="T4" fmla="*/ 14 w 34"/>
                      <a:gd name="T5" fmla="*/ 59 h 73"/>
                      <a:gd name="T6" fmla="*/ 14 w 34"/>
                      <a:gd name="T7" fmla="*/ 72 h 73"/>
                      <a:gd name="T8" fmla="*/ 5 w 34"/>
                      <a:gd name="T9" fmla="*/ 40 h 73"/>
                      <a:gd name="T10" fmla="*/ 34 w 34"/>
                      <a:gd name="T11" fmla="*/ 0 h 73"/>
                    </a:gdLst>
                    <a:ahLst/>
                    <a:cxnLst>
                      <a:cxn ang="0">
                        <a:pos x="T0" y="T1"/>
                      </a:cxn>
                      <a:cxn ang="0">
                        <a:pos x="T2" y="T3"/>
                      </a:cxn>
                      <a:cxn ang="0">
                        <a:pos x="T4" y="T5"/>
                      </a:cxn>
                      <a:cxn ang="0">
                        <a:pos x="T6" y="T7"/>
                      </a:cxn>
                      <a:cxn ang="0">
                        <a:pos x="T8" y="T9"/>
                      </a:cxn>
                      <a:cxn ang="0">
                        <a:pos x="T10" y="T11"/>
                      </a:cxn>
                    </a:cxnLst>
                    <a:rect l="0" t="0" r="r" b="b"/>
                    <a:pathLst>
                      <a:path w="34" h="73">
                        <a:moveTo>
                          <a:pt x="34" y="0"/>
                        </a:moveTo>
                        <a:cubicBezTo>
                          <a:pt x="34" y="0"/>
                          <a:pt x="17" y="13"/>
                          <a:pt x="16" y="23"/>
                        </a:cubicBezTo>
                        <a:cubicBezTo>
                          <a:pt x="15" y="33"/>
                          <a:pt x="9" y="48"/>
                          <a:pt x="14" y="59"/>
                        </a:cubicBezTo>
                        <a:cubicBezTo>
                          <a:pt x="19" y="70"/>
                          <a:pt x="19" y="73"/>
                          <a:pt x="14" y="72"/>
                        </a:cubicBezTo>
                        <a:cubicBezTo>
                          <a:pt x="9" y="70"/>
                          <a:pt x="0" y="59"/>
                          <a:pt x="5" y="40"/>
                        </a:cubicBezTo>
                        <a:cubicBezTo>
                          <a:pt x="10" y="21"/>
                          <a:pt x="24" y="4"/>
                          <a:pt x="3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8" name="Freeform 7110">
                    <a:extLst>
                      <a:ext uri="{FF2B5EF4-FFF2-40B4-BE49-F238E27FC236}">
                        <a16:creationId xmlns:a16="http://schemas.microsoft.com/office/drawing/2014/main" id="{2FDCFE64-4B01-4270-9843-5796FF297331}"/>
                      </a:ext>
                    </a:extLst>
                  </p:cNvPr>
                  <p:cNvSpPr/>
                  <p:nvPr/>
                </p:nvSpPr>
                <p:spPr bwMode="auto">
                  <a:xfrm>
                    <a:off x="4015" y="2124"/>
                    <a:ext cx="35" cy="48"/>
                  </a:xfrm>
                  <a:custGeom>
                    <a:avLst/>
                    <a:gdLst>
                      <a:gd name="T0" fmla="*/ 20 w 47"/>
                      <a:gd name="T1" fmla="*/ 0 h 64"/>
                      <a:gd name="T2" fmla="*/ 18 w 47"/>
                      <a:gd name="T3" fmla="*/ 1 h 64"/>
                      <a:gd name="T4" fmla="*/ 10 w 47"/>
                      <a:gd name="T5" fmla="*/ 16 h 64"/>
                      <a:gd name="T6" fmla="*/ 3 w 47"/>
                      <a:gd name="T7" fmla="*/ 38 h 64"/>
                      <a:gd name="T8" fmla="*/ 9 w 47"/>
                      <a:gd name="T9" fmla="*/ 61 h 64"/>
                      <a:gd name="T10" fmla="*/ 11 w 47"/>
                      <a:gd name="T11" fmla="*/ 64 h 64"/>
                      <a:gd name="T12" fmla="*/ 17 w 47"/>
                      <a:gd name="T13" fmla="*/ 59 h 64"/>
                      <a:gd name="T14" fmla="*/ 25 w 47"/>
                      <a:gd name="T15" fmla="*/ 54 h 64"/>
                      <a:gd name="T16" fmla="*/ 28 w 47"/>
                      <a:gd name="T17" fmla="*/ 54 h 64"/>
                      <a:gd name="T18" fmla="*/ 39 w 47"/>
                      <a:gd name="T19" fmla="*/ 60 h 64"/>
                      <a:gd name="T20" fmla="*/ 43 w 47"/>
                      <a:gd name="T21" fmla="*/ 57 h 64"/>
                      <a:gd name="T22" fmla="*/ 33 w 47"/>
                      <a:gd name="T23" fmla="*/ 29 h 64"/>
                      <a:gd name="T24" fmla="*/ 30 w 47"/>
                      <a:gd name="T25" fmla="*/ 12 h 64"/>
                      <a:gd name="T26" fmla="*/ 20 w 47"/>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4">
                        <a:moveTo>
                          <a:pt x="20" y="0"/>
                        </a:moveTo>
                        <a:cubicBezTo>
                          <a:pt x="20" y="0"/>
                          <a:pt x="19" y="0"/>
                          <a:pt x="18" y="1"/>
                        </a:cubicBezTo>
                        <a:cubicBezTo>
                          <a:pt x="14" y="4"/>
                          <a:pt x="11" y="13"/>
                          <a:pt x="10" y="16"/>
                        </a:cubicBezTo>
                        <a:cubicBezTo>
                          <a:pt x="8" y="23"/>
                          <a:pt x="5" y="30"/>
                          <a:pt x="3" y="38"/>
                        </a:cubicBezTo>
                        <a:cubicBezTo>
                          <a:pt x="0" y="52"/>
                          <a:pt x="7" y="51"/>
                          <a:pt x="9" y="61"/>
                        </a:cubicBezTo>
                        <a:cubicBezTo>
                          <a:pt x="10" y="64"/>
                          <a:pt x="10" y="64"/>
                          <a:pt x="11" y="64"/>
                        </a:cubicBezTo>
                        <a:cubicBezTo>
                          <a:pt x="13" y="64"/>
                          <a:pt x="15" y="62"/>
                          <a:pt x="17" y="59"/>
                        </a:cubicBezTo>
                        <a:cubicBezTo>
                          <a:pt x="20" y="57"/>
                          <a:pt x="22" y="54"/>
                          <a:pt x="25" y="54"/>
                        </a:cubicBezTo>
                        <a:cubicBezTo>
                          <a:pt x="26" y="54"/>
                          <a:pt x="27" y="54"/>
                          <a:pt x="28" y="54"/>
                        </a:cubicBezTo>
                        <a:cubicBezTo>
                          <a:pt x="33" y="57"/>
                          <a:pt x="37" y="60"/>
                          <a:pt x="39" y="60"/>
                        </a:cubicBezTo>
                        <a:cubicBezTo>
                          <a:pt x="41" y="60"/>
                          <a:pt x="42" y="59"/>
                          <a:pt x="43" y="57"/>
                        </a:cubicBezTo>
                        <a:cubicBezTo>
                          <a:pt x="47" y="50"/>
                          <a:pt x="30" y="39"/>
                          <a:pt x="33" y="29"/>
                        </a:cubicBezTo>
                        <a:cubicBezTo>
                          <a:pt x="35" y="23"/>
                          <a:pt x="32" y="17"/>
                          <a:pt x="30" y="12"/>
                        </a:cubicBezTo>
                        <a:cubicBezTo>
                          <a:pt x="28" y="9"/>
                          <a:pt x="25" y="0"/>
                          <a:pt x="2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9" name="Freeform 7111">
                    <a:extLst>
                      <a:ext uri="{FF2B5EF4-FFF2-40B4-BE49-F238E27FC236}">
                        <a16:creationId xmlns:a16="http://schemas.microsoft.com/office/drawing/2014/main" id="{09105888-B5EF-4D90-8881-76D2B79B93D3}"/>
                      </a:ext>
                    </a:extLst>
                  </p:cNvPr>
                  <p:cNvSpPr/>
                  <p:nvPr/>
                </p:nvSpPr>
                <p:spPr bwMode="auto">
                  <a:xfrm>
                    <a:off x="4019" y="2174"/>
                    <a:ext cx="28" cy="37"/>
                  </a:xfrm>
                  <a:custGeom>
                    <a:avLst/>
                    <a:gdLst>
                      <a:gd name="T0" fmla="*/ 23 w 37"/>
                      <a:gd name="T1" fmla="*/ 0 h 49"/>
                      <a:gd name="T2" fmla="*/ 19 w 37"/>
                      <a:gd name="T3" fmla="*/ 1 h 49"/>
                      <a:gd name="T4" fmla="*/ 15 w 37"/>
                      <a:gd name="T5" fmla="*/ 2 h 49"/>
                      <a:gd name="T6" fmla="*/ 14 w 37"/>
                      <a:gd name="T7" fmla="*/ 2 h 49"/>
                      <a:gd name="T8" fmla="*/ 7 w 37"/>
                      <a:gd name="T9" fmla="*/ 1 h 49"/>
                      <a:gd name="T10" fmla="*/ 3 w 37"/>
                      <a:gd name="T11" fmla="*/ 9 h 49"/>
                      <a:gd name="T12" fmla="*/ 5 w 37"/>
                      <a:gd name="T13" fmla="*/ 25 h 49"/>
                      <a:gd name="T14" fmla="*/ 18 w 37"/>
                      <a:gd name="T15" fmla="*/ 49 h 49"/>
                      <a:gd name="T16" fmla="*/ 21 w 37"/>
                      <a:gd name="T17" fmla="*/ 49 h 49"/>
                      <a:gd name="T18" fmla="*/ 29 w 37"/>
                      <a:gd name="T19" fmla="*/ 44 h 49"/>
                      <a:gd name="T20" fmla="*/ 25 w 37"/>
                      <a:gd name="T21" fmla="*/ 44 h 49"/>
                      <a:gd name="T22" fmla="*/ 23 w 37"/>
                      <a:gd name="T23" fmla="*/ 45 h 49"/>
                      <a:gd name="T24" fmla="*/ 16 w 37"/>
                      <a:gd name="T25" fmla="*/ 25 h 49"/>
                      <a:gd name="T26" fmla="*/ 26 w 37"/>
                      <a:gd name="T27" fmla="*/ 3 h 49"/>
                      <a:gd name="T28" fmla="*/ 23 w 37"/>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9">
                        <a:moveTo>
                          <a:pt x="23" y="0"/>
                        </a:moveTo>
                        <a:cubicBezTo>
                          <a:pt x="22" y="0"/>
                          <a:pt x="21" y="0"/>
                          <a:pt x="19" y="1"/>
                        </a:cubicBezTo>
                        <a:cubicBezTo>
                          <a:pt x="18" y="1"/>
                          <a:pt x="16" y="2"/>
                          <a:pt x="15" y="2"/>
                        </a:cubicBezTo>
                        <a:cubicBezTo>
                          <a:pt x="15" y="2"/>
                          <a:pt x="14" y="2"/>
                          <a:pt x="14" y="2"/>
                        </a:cubicBezTo>
                        <a:cubicBezTo>
                          <a:pt x="12" y="1"/>
                          <a:pt x="10" y="1"/>
                          <a:pt x="7" y="1"/>
                        </a:cubicBezTo>
                        <a:cubicBezTo>
                          <a:pt x="3" y="1"/>
                          <a:pt x="0" y="2"/>
                          <a:pt x="3" y="9"/>
                        </a:cubicBezTo>
                        <a:cubicBezTo>
                          <a:pt x="3" y="9"/>
                          <a:pt x="6" y="16"/>
                          <a:pt x="5" y="25"/>
                        </a:cubicBezTo>
                        <a:cubicBezTo>
                          <a:pt x="3" y="33"/>
                          <a:pt x="3" y="49"/>
                          <a:pt x="18" y="49"/>
                        </a:cubicBezTo>
                        <a:cubicBezTo>
                          <a:pt x="19" y="49"/>
                          <a:pt x="20" y="49"/>
                          <a:pt x="21" y="49"/>
                        </a:cubicBezTo>
                        <a:cubicBezTo>
                          <a:pt x="37" y="47"/>
                          <a:pt x="37" y="44"/>
                          <a:pt x="29" y="44"/>
                        </a:cubicBezTo>
                        <a:cubicBezTo>
                          <a:pt x="28" y="44"/>
                          <a:pt x="26" y="44"/>
                          <a:pt x="25" y="44"/>
                        </a:cubicBezTo>
                        <a:cubicBezTo>
                          <a:pt x="24" y="44"/>
                          <a:pt x="23" y="45"/>
                          <a:pt x="23" y="45"/>
                        </a:cubicBezTo>
                        <a:cubicBezTo>
                          <a:pt x="13" y="45"/>
                          <a:pt x="9" y="34"/>
                          <a:pt x="16" y="25"/>
                        </a:cubicBezTo>
                        <a:cubicBezTo>
                          <a:pt x="24" y="16"/>
                          <a:pt x="27" y="10"/>
                          <a:pt x="26" y="3"/>
                        </a:cubicBezTo>
                        <a:cubicBezTo>
                          <a:pt x="25" y="0"/>
                          <a:pt x="24" y="0"/>
                          <a:pt x="2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0" name="Freeform 7112">
                    <a:extLst>
                      <a:ext uri="{FF2B5EF4-FFF2-40B4-BE49-F238E27FC236}">
                        <a16:creationId xmlns:a16="http://schemas.microsoft.com/office/drawing/2014/main" id="{4C30F1E0-9001-4B2B-9E19-5E7A72CB057C}"/>
                      </a:ext>
                    </a:extLst>
                  </p:cNvPr>
                  <p:cNvSpPr/>
                  <p:nvPr/>
                </p:nvSpPr>
                <p:spPr bwMode="auto">
                  <a:xfrm>
                    <a:off x="4123" y="2123"/>
                    <a:ext cx="23" cy="55"/>
                  </a:xfrm>
                  <a:custGeom>
                    <a:avLst/>
                    <a:gdLst>
                      <a:gd name="T0" fmla="*/ 0 w 31"/>
                      <a:gd name="T1" fmla="*/ 0 h 74"/>
                      <a:gd name="T2" fmla="*/ 16 w 31"/>
                      <a:gd name="T3" fmla="*/ 24 h 74"/>
                      <a:gd name="T4" fmla="*/ 17 w 31"/>
                      <a:gd name="T5" fmla="*/ 59 h 74"/>
                      <a:gd name="T6" fmla="*/ 16 w 31"/>
                      <a:gd name="T7" fmla="*/ 72 h 74"/>
                      <a:gd name="T8" fmla="*/ 27 w 31"/>
                      <a:gd name="T9" fmla="*/ 41 h 74"/>
                      <a:gd name="T10" fmla="*/ 0 w 31"/>
                      <a:gd name="T11" fmla="*/ 0 h 74"/>
                    </a:gdLst>
                    <a:ahLst/>
                    <a:cxnLst>
                      <a:cxn ang="0">
                        <a:pos x="T0" y="T1"/>
                      </a:cxn>
                      <a:cxn ang="0">
                        <a:pos x="T2" y="T3"/>
                      </a:cxn>
                      <a:cxn ang="0">
                        <a:pos x="T4" y="T5"/>
                      </a:cxn>
                      <a:cxn ang="0">
                        <a:pos x="T6" y="T7"/>
                      </a:cxn>
                      <a:cxn ang="0">
                        <a:pos x="T8" y="T9"/>
                      </a:cxn>
                      <a:cxn ang="0">
                        <a:pos x="T10" y="T11"/>
                      </a:cxn>
                    </a:cxnLst>
                    <a:rect l="0" t="0" r="r" b="b"/>
                    <a:pathLst>
                      <a:path w="31" h="74">
                        <a:moveTo>
                          <a:pt x="0" y="0"/>
                        </a:moveTo>
                        <a:cubicBezTo>
                          <a:pt x="0" y="0"/>
                          <a:pt x="16" y="14"/>
                          <a:pt x="16" y="24"/>
                        </a:cubicBezTo>
                        <a:cubicBezTo>
                          <a:pt x="17" y="34"/>
                          <a:pt x="23" y="49"/>
                          <a:pt x="17" y="59"/>
                        </a:cubicBezTo>
                        <a:cubicBezTo>
                          <a:pt x="12" y="70"/>
                          <a:pt x="11" y="74"/>
                          <a:pt x="16" y="72"/>
                        </a:cubicBezTo>
                        <a:cubicBezTo>
                          <a:pt x="21" y="71"/>
                          <a:pt x="31" y="61"/>
                          <a:pt x="27" y="41"/>
                        </a:cubicBezTo>
                        <a:cubicBezTo>
                          <a:pt x="23" y="22"/>
                          <a:pt x="9" y="5"/>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1" name="Freeform 7113">
                    <a:extLst>
                      <a:ext uri="{FF2B5EF4-FFF2-40B4-BE49-F238E27FC236}">
                        <a16:creationId xmlns:a16="http://schemas.microsoft.com/office/drawing/2014/main" id="{9EB27B2E-2064-497C-97A8-27EFCC42800B}"/>
                      </a:ext>
                    </a:extLst>
                  </p:cNvPr>
                  <p:cNvSpPr/>
                  <p:nvPr/>
                </p:nvSpPr>
                <p:spPr bwMode="auto">
                  <a:xfrm>
                    <a:off x="4098" y="2124"/>
                    <a:ext cx="35" cy="48"/>
                  </a:xfrm>
                  <a:custGeom>
                    <a:avLst/>
                    <a:gdLst>
                      <a:gd name="T0" fmla="*/ 28 w 46"/>
                      <a:gd name="T1" fmla="*/ 0 h 65"/>
                      <a:gd name="T2" fmla="*/ 19 w 46"/>
                      <a:gd name="T3" fmla="*/ 12 h 65"/>
                      <a:gd name="T4" fmla="*/ 14 w 46"/>
                      <a:gd name="T5" fmla="*/ 29 h 65"/>
                      <a:gd name="T6" fmla="*/ 3 w 46"/>
                      <a:gd name="T7" fmla="*/ 56 h 65"/>
                      <a:gd name="T8" fmla="*/ 7 w 46"/>
                      <a:gd name="T9" fmla="*/ 60 h 65"/>
                      <a:gd name="T10" fmla="*/ 19 w 46"/>
                      <a:gd name="T11" fmla="*/ 55 h 65"/>
                      <a:gd name="T12" fmla="*/ 21 w 46"/>
                      <a:gd name="T13" fmla="*/ 54 h 65"/>
                      <a:gd name="T14" fmla="*/ 29 w 46"/>
                      <a:gd name="T15" fmla="*/ 60 h 65"/>
                      <a:gd name="T16" fmla="*/ 35 w 46"/>
                      <a:gd name="T17" fmla="*/ 65 h 65"/>
                      <a:gd name="T18" fmla="*/ 37 w 46"/>
                      <a:gd name="T19" fmla="*/ 62 h 65"/>
                      <a:gd name="T20" fmla="*/ 44 w 46"/>
                      <a:gd name="T21" fmla="*/ 39 h 65"/>
                      <a:gd name="T22" fmla="*/ 38 w 46"/>
                      <a:gd name="T23" fmla="*/ 17 h 65"/>
                      <a:gd name="T24" fmla="*/ 31 w 46"/>
                      <a:gd name="T25" fmla="*/ 2 h 65"/>
                      <a:gd name="T26" fmla="*/ 28 w 46"/>
                      <a:gd name="T2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65">
                        <a:moveTo>
                          <a:pt x="28" y="0"/>
                        </a:moveTo>
                        <a:cubicBezTo>
                          <a:pt x="24" y="0"/>
                          <a:pt x="20" y="9"/>
                          <a:pt x="19" y="12"/>
                        </a:cubicBezTo>
                        <a:cubicBezTo>
                          <a:pt x="16" y="17"/>
                          <a:pt x="13" y="23"/>
                          <a:pt x="14" y="29"/>
                        </a:cubicBezTo>
                        <a:cubicBezTo>
                          <a:pt x="17" y="39"/>
                          <a:pt x="0" y="49"/>
                          <a:pt x="3" y="56"/>
                        </a:cubicBezTo>
                        <a:cubicBezTo>
                          <a:pt x="4" y="59"/>
                          <a:pt x="5" y="60"/>
                          <a:pt x="7" y="60"/>
                        </a:cubicBezTo>
                        <a:cubicBezTo>
                          <a:pt x="9" y="60"/>
                          <a:pt x="13" y="57"/>
                          <a:pt x="19" y="55"/>
                        </a:cubicBezTo>
                        <a:cubicBezTo>
                          <a:pt x="19" y="54"/>
                          <a:pt x="20" y="54"/>
                          <a:pt x="21" y="54"/>
                        </a:cubicBezTo>
                        <a:cubicBezTo>
                          <a:pt x="24" y="54"/>
                          <a:pt x="26" y="57"/>
                          <a:pt x="29" y="60"/>
                        </a:cubicBezTo>
                        <a:cubicBezTo>
                          <a:pt x="31" y="63"/>
                          <a:pt x="33" y="65"/>
                          <a:pt x="35" y="65"/>
                        </a:cubicBezTo>
                        <a:cubicBezTo>
                          <a:pt x="36" y="65"/>
                          <a:pt x="36" y="64"/>
                          <a:pt x="37" y="62"/>
                        </a:cubicBezTo>
                        <a:cubicBezTo>
                          <a:pt x="40" y="52"/>
                          <a:pt x="46" y="53"/>
                          <a:pt x="44" y="39"/>
                        </a:cubicBezTo>
                        <a:cubicBezTo>
                          <a:pt x="43" y="31"/>
                          <a:pt x="39" y="24"/>
                          <a:pt x="38" y="17"/>
                        </a:cubicBezTo>
                        <a:cubicBezTo>
                          <a:pt x="37" y="13"/>
                          <a:pt x="34" y="5"/>
                          <a:pt x="31" y="2"/>
                        </a:cubicBezTo>
                        <a:cubicBezTo>
                          <a:pt x="30" y="1"/>
                          <a:pt x="29" y="0"/>
                          <a:pt x="2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2" name="Freeform 7114">
                    <a:extLst>
                      <a:ext uri="{FF2B5EF4-FFF2-40B4-BE49-F238E27FC236}">
                        <a16:creationId xmlns:a16="http://schemas.microsoft.com/office/drawing/2014/main" id="{6485C141-39A0-4D3F-AFAB-5D430F760D7F}"/>
                      </a:ext>
                    </a:extLst>
                  </p:cNvPr>
                  <p:cNvSpPr/>
                  <p:nvPr/>
                </p:nvSpPr>
                <p:spPr bwMode="auto">
                  <a:xfrm>
                    <a:off x="4105" y="2172"/>
                    <a:ext cx="27" cy="37"/>
                  </a:xfrm>
                  <a:custGeom>
                    <a:avLst/>
                    <a:gdLst>
                      <a:gd name="T0" fmla="*/ 15 w 36"/>
                      <a:gd name="T1" fmla="*/ 0 h 49"/>
                      <a:gd name="T2" fmla="*/ 12 w 36"/>
                      <a:gd name="T3" fmla="*/ 3 h 49"/>
                      <a:gd name="T4" fmla="*/ 20 w 36"/>
                      <a:gd name="T5" fmla="*/ 25 h 49"/>
                      <a:gd name="T6" fmla="*/ 14 w 36"/>
                      <a:gd name="T7" fmla="*/ 44 h 49"/>
                      <a:gd name="T8" fmla="*/ 11 w 36"/>
                      <a:gd name="T9" fmla="*/ 43 h 49"/>
                      <a:gd name="T10" fmla="*/ 6 w 36"/>
                      <a:gd name="T11" fmla="*/ 43 h 49"/>
                      <a:gd name="T12" fmla="*/ 15 w 36"/>
                      <a:gd name="T13" fmla="*/ 48 h 49"/>
                      <a:gd name="T14" fmla="*/ 18 w 36"/>
                      <a:gd name="T15" fmla="*/ 49 h 49"/>
                      <a:gd name="T16" fmla="*/ 31 w 36"/>
                      <a:gd name="T17" fmla="*/ 25 h 49"/>
                      <a:gd name="T18" fmla="*/ 33 w 36"/>
                      <a:gd name="T19" fmla="*/ 10 h 49"/>
                      <a:gd name="T20" fmla="*/ 29 w 36"/>
                      <a:gd name="T21" fmla="*/ 2 h 49"/>
                      <a:gd name="T22" fmla="*/ 23 w 36"/>
                      <a:gd name="T23" fmla="*/ 2 h 49"/>
                      <a:gd name="T24" fmla="*/ 22 w 36"/>
                      <a:gd name="T25" fmla="*/ 3 h 49"/>
                      <a:gd name="T26" fmla="*/ 18 w 36"/>
                      <a:gd name="T27" fmla="*/ 1 h 49"/>
                      <a:gd name="T28" fmla="*/ 15 w 36"/>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49">
                        <a:moveTo>
                          <a:pt x="15" y="0"/>
                        </a:moveTo>
                        <a:cubicBezTo>
                          <a:pt x="14" y="0"/>
                          <a:pt x="13" y="1"/>
                          <a:pt x="12" y="3"/>
                        </a:cubicBezTo>
                        <a:cubicBezTo>
                          <a:pt x="10" y="10"/>
                          <a:pt x="13" y="16"/>
                          <a:pt x="20" y="25"/>
                        </a:cubicBezTo>
                        <a:cubicBezTo>
                          <a:pt x="26" y="34"/>
                          <a:pt x="23" y="44"/>
                          <a:pt x="14" y="44"/>
                        </a:cubicBezTo>
                        <a:cubicBezTo>
                          <a:pt x="13" y="44"/>
                          <a:pt x="12" y="44"/>
                          <a:pt x="11" y="43"/>
                        </a:cubicBezTo>
                        <a:cubicBezTo>
                          <a:pt x="9" y="43"/>
                          <a:pt x="8" y="43"/>
                          <a:pt x="6" y="43"/>
                        </a:cubicBezTo>
                        <a:cubicBezTo>
                          <a:pt x="0" y="43"/>
                          <a:pt x="1" y="46"/>
                          <a:pt x="15" y="48"/>
                        </a:cubicBezTo>
                        <a:cubicBezTo>
                          <a:pt x="16" y="48"/>
                          <a:pt x="17" y="49"/>
                          <a:pt x="18" y="49"/>
                        </a:cubicBezTo>
                        <a:cubicBezTo>
                          <a:pt x="32" y="49"/>
                          <a:pt x="32" y="33"/>
                          <a:pt x="31" y="25"/>
                        </a:cubicBezTo>
                        <a:cubicBezTo>
                          <a:pt x="30" y="17"/>
                          <a:pt x="33" y="10"/>
                          <a:pt x="33" y="10"/>
                        </a:cubicBezTo>
                        <a:cubicBezTo>
                          <a:pt x="36" y="3"/>
                          <a:pt x="33" y="2"/>
                          <a:pt x="29" y="2"/>
                        </a:cubicBezTo>
                        <a:cubicBezTo>
                          <a:pt x="27" y="2"/>
                          <a:pt x="25" y="2"/>
                          <a:pt x="23" y="2"/>
                        </a:cubicBezTo>
                        <a:cubicBezTo>
                          <a:pt x="22" y="3"/>
                          <a:pt x="22" y="3"/>
                          <a:pt x="22" y="3"/>
                        </a:cubicBezTo>
                        <a:cubicBezTo>
                          <a:pt x="21" y="3"/>
                          <a:pt x="20" y="2"/>
                          <a:pt x="18" y="1"/>
                        </a:cubicBezTo>
                        <a:cubicBezTo>
                          <a:pt x="17" y="1"/>
                          <a:pt x="16"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3" name="Freeform 7115">
                    <a:extLst>
                      <a:ext uri="{FF2B5EF4-FFF2-40B4-BE49-F238E27FC236}">
                        <a16:creationId xmlns:a16="http://schemas.microsoft.com/office/drawing/2014/main" id="{D3AD0F18-9EC2-4AC7-B46A-289656E5987D}"/>
                      </a:ext>
                    </a:extLst>
                  </p:cNvPr>
                  <p:cNvSpPr>
                    <a:spLocks noEditPoints="1"/>
                  </p:cNvSpPr>
                  <p:nvPr/>
                </p:nvSpPr>
                <p:spPr bwMode="auto">
                  <a:xfrm>
                    <a:off x="4060" y="2163"/>
                    <a:ext cx="32" cy="44"/>
                  </a:xfrm>
                  <a:custGeom>
                    <a:avLst/>
                    <a:gdLst>
                      <a:gd name="T0" fmla="*/ 17 w 43"/>
                      <a:gd name="T1" fmla="*/ 47 h 59"/>
                      <a:gd name="T2" fmla="*/ 19 w 43"/>
                      <a:gd name="T3" fmla="*/ 59 h 59"/>
                      <a:gd name="T4" fmla="*/ 17 w 43"/>
                      <a:gd name="T5" fmla="*/ 47 h 59"/>
                      <a:gd name="T6" fmla="*/ 17 w 43"/>
                      <a:gd name="T7" fmla="*/ 47 h 59"/>
                      <a:gd name="T8" fmla="*/ 17 w 43"/>
                      <a:gd name="T9" fmla="*/ 47 h 59"/>
                      <a:gd name="T10" fmla="*/ 23 w 43"/>
                      <a:gd name="T11" fmla="*/ 46 h 59"/>
                      <a:gd name="T12" fmla="*/ 19 w 43"/>
                      <a:gd name="T13" fmla="*/ 59 h 59"/>
                      <a:gd name="T14" fmla="*/ 19 w 43"/>
                      <a:gd name="T15" fmla="*/ 59 h 59"/>
                      <a:gd name="T16" fmla="*/ 19 w 43"/>
                      <a:gd name="T17" fmla="*/ 59 h 59"/>
                      <a:gd name="T18" fmla="*/ 23 w 43"/>
                      <a:gd name="T19" fmla="*/ 46 h 59"/>
                      <a:gd name="T20" fmla="*/ 41 w 43"/>
                      <a:gd name="T21" fmla="*/ 10 h 59"/>
                      <a:gd name="T22" fmla="*/ 41 w 43"/>
                      <a:gd name="T23" fmla="*/ 10 h 59"/>
                      <a:gd name="T24" fmla="*/ 25 w 43"/>
                      <a:gd name="T25" fmla="*/ 26 h 59"/>
                      <a:gd name="T26" fmla="*/ 23 w 43"/>
                      <a:gd name="T27" fmla="*/ 44 h 59"/>
                      <a:gd name="T28" fmla="*/ 25 w 43"/>
                      <a:gd name="T29" fmla="*/ 26 h 59"/>
                      <a:gd name="T30" fmla="*/ 41 w 43"/>
                      <a:gd name="T31" fmla="*/ 10 h 59"/>
                      <a:gd name="T32" fmla="*/ 41 w 43"/>
                      <a:gd name="T33" fmla="*/ 10 h 59"/>
                      <a:gd name="T34" fmla="*/ 41 w 43"/>
                      <a:gd name="T35" fmla="*/ 10 h 59"/>
                      <a:gd name="T36" fmla="*/ 41 w 43"/>
                      <a:gd name="T37" fmla="*/ 10 h 59"/>
                      <a:gd name="T38" fmla="*/ 41 w 43"/>
                      <a:gd name="T39" fmla="*/ 10 h 59"/>
                      <a:gd name="T40" fmla="*/ 26 w 43"/>
                      <a:gd name="T41" fmla="*/ 3 h 59"/>
                      <a:gd name="T42" fmla="*/ 26 w 43"/>
                      <a:gd name="T43" fmla="*/ 3 h 59"/>
                      <a:gd name="T44" fmla="*/ 19 w 43"/>
                      <a:gd name="T45" fmla="*/ 3 h 59"/>
                      <a:gd name="T46" fmla="*/ 26 w 43"/>
                      <a:gd name="T47" fmla="*/ 3 h 59"/>
                      <a:gd name="T48" fmla="*/ 19 w 43"/>
                      <a:gd name="T49" fmla="*/ 3 h 59"/>
                      <a:gd name="T50" fmla="*/ 19 w 43"/>
                      <a:gd name="T51" fmla="*/ 3 h 59"/>
                      <a:gd name="T52" fmla="*/ 19 w 43"/>
                      <a:gd name="T53" fmla="*/ 3 h 59"/>
                      <a:gd name="T54" fmla="*/ 11 w 43"/>
                      <a:gd name="T55" fmla="*/ 2 h 59"/>
                      <a:gd name="T56" fmla="*/ 11 w 43"/>
                      <a:gd name="T57" fmla="*/ 2 h 59"/>
                      <a:gd name="T58" fmla="*/ 12 w 43"/>
                      <a:gd name="T59" fmla="*/ 2 h 59"/>
                      <a:gd name="T60" fmla="*/ 11 w 43"/>
                      <a:gd name="T61" fmla="*/ 2 h 59"/>
                      <a:gd name="T62" fmla="*/ 12 w 43"/>
                      <a:gd name="T63" fmla="*/ 2 h 59"/>
                      <a:gd name="T64" fmla="*/ 12 w 43"/>
                      <a:gd name="T65" fmla="*/ 2 h 59"/>
                      <a:gd name="T66" fmla="*/ 18 w 43"/>
                      <a:gd name="T67" fmla="*/ 3 h 59"/>
                      <a:gd name="T68" fmla="*/ 12 w 43"/>
                      <a:gd name="T69" fmla="*/ 2 h 59"/>
                      <a:gd name="T70" fmla="*/ 12 w 43"/>
                      <a:gd name="T71" fmla="*/ 2 h 59"/>
                      <a:gd name="T72" fmla="*/ 12 w 43"/>
                      <a:gd name="T73" fmla="*/ 2 h 59"/>
                      <a:gd name="T74" fmla="*/ 9 w 43"/>
                      <a:gd name="T75" fmla="*/ 2 h 59"/>
                      <a:gd name="T76" fmla="*/ 11 w 43"/>
                      <a:gd name="T77" fmla="*/ 2 h 59"/>
                      <a:gd name="T78" fmla="*/ 9 w 43"/>
                      <a:gd name="T79" fmla="*/ 2 h 59"/>
                      <a:gd name="T80" fmla="*/ 9 w 43"/>
                      <a:gd name="T81" fmla="*/ 2 h 59"/>
                      <a:gd name="T82" fmla="*/ 9 w 43"/>
                      <a:gd name="T83" fmla="*/ 2 h 59"/>
                      <a:gd name="T84" fmla="*/ 33 w 43"/>
                      <a:gd name="T85" fmla="*/ 2 h 59"/>
                      <a:gd name="T86" fmla="*/ 33 w 43"/>
                      <a:gd name="T87" fmla="*/ 2 h 59"/>
                      <a:gd name="T88" fmla="*/ 33 w 43"/>
                      <a:gd name="T89" fmla="*/ 2 h 59"/>
                      <a:gd name="T90" fmla="*/ 33 w 43"/>
                      <a:gd name="T91" fmla="*/ 2 h 59"/>
                      <a:gd name="T92" fmla="*/ 33 w 43"/>
                      <a:gd name="T93" fmla="*/ 2 h 59"/>
                      <a:gd name="T94" fmla="*/ 33 w 43"/>
                      <a:gd name="T95" fmla="*/ 2 h 59"/>
                      <a:gd name="T96" fmla="*/ 36 w 43"/>
                      <a:gd name="T97" fmla="*/ 1 h 59"/>
                      <a:gd name="T98" fmla="*/ 41 w 43"/>
                      <a:gd name="T99" fmla="*/ 10 h 59"/>
                      <a:gd name="T100" fmla="*/ 36 w 43"/>
                      <a:gd name="T101" fmla="*/ 1 h 59"/>
                      <a:gd name="T102" fmla="*/ 36 w 43"/>
                      <a:gd name="T103" fmla="*/ 1 h 59"/>
                      <a:gd name="T104" fmla="*/ 36 w 43"/>
                      <a:gd name="T105" fmla="*/ 1 h 59"/>
                      <a:gd name="T106" fmla="*/ 0 w 43"/>
                      <a:gd name="T107" fmla="*/ 0 h 59"/>
                      <a:gd name="T108" fmla="*/ 0 w 43"/>
                      <a:gd name="T10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59">
                        <a:moveTo>
                          <a:pt x="17" y="47"/>
                        </a:moveTo>
                        <a:cubicBezTo>
                          <a:pt x="16" y="51"/>
                          <a:pt x="17" y="59"/>
                          <a:pt x="19" y="59"/>
                        </a:cubicBezTo>
                        <a:cubicBezTo>
                          <a:pt x="17" y="59"/>
                          <a:pt x="16" y="51"/>
                          <a:pt x="17" y="47"/>
                        </a:cubicBezTo>
                        <a:close/>
                        <a:moveTo>
                          <a:pt x="17" y="47"/>
                        </a:moveTo>
                        <a:cubicBezTo>
                          <a:pt x="17" y="47"/>
                          <a:pt x="17" y="47"/>
                          <a:pt x="17" y="47"/>
                        </a:cubicBezTo>
                        <a:close/>
                        <a:moveTo>
                          <a:pt x="23" y="46"/>
                        </a:moveTo>
                        <a:cubicBezTo>
                          <a:pt x="23" y="51"/>
                          <a:pt x="22" y="59"/>
                          <a:pt x="19" y="59"/>
                        </a:cubicBezTo>
                        <a:cubicBezTo>
                          <a:pt x="19" y="59"/>
                          <a:pt x="19" y="59"/>
                          <a:pt x="19" y="59"/>
                        </a:cubicBezTo>
                        <a:cubicBezTo>
                          <a:pt x="19" y="59"/>
                          <a:pt x="19" y="59"/>
                          <a:pt x="19" y="59"/>
                        </a:cubicBezTo>
                        <a:cubicBezTo>
                          <a:pt x="22" y="59"/>
                          <a:pt x="23" y="51"/>
                          <a:pt x="23" y="46"/>
                        </a:cubicBezTo>
                        <a:close/>
                        <a:moveTo>
                          <a:pt x="41" y="10"/>
                        </a:moveTo>
                        <a:cubicBezTo>
                          <a:pt x="41" y="10"/>
                          <a:pt x="41" y="10"/>
                          <a:pt x="41" y="10"/>
                        </a:cubicBezTo>
                        <a:cubicBezTo>
                          <a:pt x="38" y="17"/>
                          <a:pt x="25" y="19"/>
                          <a:pt x="25" y="26"/>
                        </a:cubicBezTo>
                        <a:cubicBezTo>
                          <a:pt x="25" y="33"/>
                          <a:pt x="23" y="40"/>
                          <a:pt x="23" y="44"/>
                        </a:cubicBezTo>
                        <a:cubicBezTo>
                          <a:pt x="23" y="40"/>
                          <a:pt x="25" y="33"/>
                          <a:pt x="25" y="26"/>
                        </a:cubicBezTo>
                        <a:cubicBezTo>
                          <a:pt x="25" y="19"/>
                          <a:pt x="38" y="17"/>
                          <a:pt x="41" y="10"/>
                        </a:cubicBezTo>
                        <a:close/>
                        <a:moveTo>
                          <a:pt x="41" y="10"/>
                        </a:moveTo>
                        <a:cubicBezTo>
                          <a:pt x="41" y="10"/>
                          <a:pt x="41" y="10"/>
                          <a:pt x="41" y="10"/>
                        </a:cubicBezTo>
                        <a:close/>
                        <a:moveTo>
                          <a:pt x="41" y="10"/>
                        </a:moveTo>
                        <a:cubicBezTo>
                          <a:pt x="41" y="10"/>
                          <a:pt x="41" y="10"/>
                          <a:pt x="41" y="10"/>
                        </a:cubicBezTo>
                        <a:close/>
                        <a:moveTo>
                          <a:pt x="26" y="3"/>
                        </a:moveTo>
                        <a:cubicBezTo>
                          <a:pt x="26" y="3"/>
                          <a:pt x="26" y="3"/>
                          <a:pt x="26" y="3"/>
                        </a:cubicBezTo>
                        <a:moveTo>
                          <a:pt x="19" y="3"/>
                        </a:moveTo>
                        <a:cubicBezTo>
                          <a:pt x="22" y="3"/>
                          <a:pt x="24" y="3"/>
                          <a:pt x="26" y="3"/>
                        </a:cubicBezTo>
                        <a:cubicBezTo>
                          <a:pt x="24" y="3"/>
                          <a:pt x="22" y="3"/>
                          <a:pt x="19" y="3"/>
                        </a:cubicBezTo>
                        <a:close/>
                        <a:moveTo>
                          <a:pt x="19" y="3"/>
                        </a:moveTo>
                        <a:cubicBezTo>
                          <a:pt x="19" y="3"/>
                          <a:pt x="19" y="3"/>
                          <a:pt x="19" y="3"/>
                        </a:cubicBezTo>
                        <a:close/>
                        <a:moveTo>
                          <a:pt x="11" y="2"/>
                        </a:moveTo>
                        <a:cubicBezTo>
                          <a:pt x="11" y="2"/>
                          <a:pt x="11" y="2"/>
                          <a:pt x="11" y="2"/>
                        </a:cubicBezTo>
                        <a:close/>
                        <a:moveTo>
                          <a:pt x="12" y="2"/>
                        </a:moveTo>
                        <a:cubicBezTo>
                          <a:pt x="11" y="2"/>
                          <a:pt x="11" y="2"/>
                          <a:pt x="11" y="2"/>
                        </a:cubicBezTo>
                        <a:lnTo>
                          <a:pt x="12" y="2"/>
                        </a:lnTo>
                        <a:close/>
                        <a:moveTo>
                          <a:pt x="12" y="2"/>
                        </a:moveTo>
                        <a:cubicBezTo>
                          <a:pt x="14" y="2"/>
                          <a:pt x="16" y="3"/>
                          <a:pt x="18" y="3"/>
                        </a:cubicBezTo>
                        <a:cubicBezTo>
                          <a:pt x="16" y="3"/>
                          <a:pt x="14" y="2"/>
                          <a:pt x="12" y="2"/>
                        </a:cubicBezTo>
                        <a:close/>
                        <a:moveTo>
                          <a:pt x="12" y="2"/>
                        </a:moveTo>
                        <a:cubicBezTo>
                          <a:pt x="12" y="2"/>
                          <a:pt x="12" y="2"/>
                          <a:pt x="12" y="2"/>
                        </a:cubicBezTo>
                        <a:moveTo>
                          <a:pt x="9" y="2"/>
                        </a:moveTo>
                        <a:cubicBezTo>
                          <a:pt x="9" y="2"/>
                          <a:pt x="10" y="2"/>
                          <a:pt x="11" y="2"/>
                        </a:cubicBezTo>
                        <a:cubicBezTo>
                          <a:pt x="10" y="2"/>
                          <a:pt x="9" y="2"/>
                          <a:pt x="9" y="2"/>
                        </a:cubicBezTo>
                        <a:close/>
                        <a:moveTo>
                          <a:pt x="9" y="2"/>
                        </a:moveTo>
                        <a:cubicBezTo>
                          <a:pt x="9" y="2"/>
                          <a:pt x="9" y="2"/>
                          <a:pt x="9" y="2"/>
                        </a:cubicBezTo>
                        <a:close/>
                        <a:moveTo>
                          <a:pt x="33" y="2"/>
                        </a:moveTo>
                        <a:cubicBezTo>
                          <a:pt x="33" y="2"/>
                          <a:pt x="33" y="2"/>
                          <a:pt x="33" y="2"/>
                        </a:cubicBezTo>
                        <a:close/>
                        <a:moveTo>
                          <a:pt x="33" y="2"/>
                        </a:moveTo>
                        <a:cubicBezTo>
                          <a:pt x="33" y="2"/>
                          <a:pt x="33" y="2"/>
                          <a:pt x="33" y="2"/>
                        </a:cubicBezTo>
                        <a:close/>
                        <a:moveTo>
                          <a:pt x="33" y="2"/>
                        </a:moveTo>
                        <a:cubicBezTo>
                          <a:pt x="33" y="2"/>
                          <a:pt x="33" y="2"/>
                          <a:pt x="33" y="2"/>
                        </a:cubicBezTo>
                        <a:close/>
                        <a:moveTo>
                          <a:pt x="36" y="1"/>
                        </a:moveTo>
                        <a:cubicBezTo>
                          <a:pt x="40" y="1"/>
                          <a:pt x="43" y="5"/>
                          <a:pt x="41" y="10"/>
                        </a:cubicBezTo>
                        <a:cubicBezTo>
                          <a:pt x="43" y="5"/>
                          <a:pt x="40" y="1"/>
                          <a:pt x="36" y="1"/>
                        </a:cubicBezTo>
                        <a:close/>
                        <a:moveTo>
                          <a:pt x="36" y="1"/>
                        </a:moveTo>
                        <a:cubicBezTo>
                          <a:pt x="36" y="1"/>
                          <a:pt x="36" y="1"/>
                          <a:pt x="36" y="1"/>
                        </a:cubicBezTo>
                        <a:moveTo>
                          <a:pt x="0" y="0"/>
                        </a:moveTo>
                        <a:cubicBezTo>
                          <a:pt x="0" y="0"/>
                          <a:pt x="0"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4" name="Freeform 7116">
                    <a:extLst>
                      <a:ext uri="{FF2B5EF4-FFF2-40B4-BE49-F238E27FC236}">
                        <a16:creationId xmlns:a16="http://schemas.microsoft.com/office/drawing/2014/main" id="{9D841452-1832-417C-AAD6-66168AF90175}"/>
                      </a:ext>
                    </a:extLst>
                  </p:cNvPr>
                  <p:cNvSpPr>
                    <a:spLocks noEditPoints="1"/>
                  </p:cNvSpPr>
                  <p:nvPr/>
                </p:nvSpPr>
                <p:spPr bwMode="auto">
                  <a:xfrm>
                    <a:off x="4056" y="2163"/>
                    <a:ext cx="35" cy="44"/>
                  </a:xfrm>
                  <a:custGeom>
                    <a:avLst/>
                    <a:gdLst>
                      <a:gd name="T0" fmla="*/ 24 w 46"/>
                      <a:gd name="T1" fmla="*/ 59 h 59"/>
                      <a:gd name="T2" fmla="*/ 24 w 46"/>
                      <a:gd name="T3" fmla="*/ 59 h 59"/>
                      <a:gd name="T4" fmla="*/ 22 w 46"/>
                      <a:gd name="T5" fmla="*/ 47 h 59"/>
                      <a:gd name="T6" fmla="*/ 22 w 46"/>
                      <a:gd name="T7" fmla="*/ 47 h 59"/>
                      <a:gd name="T8" fmla="*/ 22 w 46"/>
                      <a:gd name="T9" fmla="*/ 43 h 59"/>
                      <a:gd name="T10" fmla="*/ 22 w 46"/>
                      <a:gd name="T11" fmla="*/ 46 h 59"/>
                      <a:gd name="T12" fmla="*/ 22 w 46"/>
                      <a:gd name="T13" fmla="*/ 47 h 59"/>
                      <a:gd name="T14" fmla="*/ 22 w 46"/>
                      <a:gd name="T15" fmla="*/ 46 h 59"/>
                      <a:gd name="T16" fmla="*/ 22 w 46"/>
                      <a:gd name="T17" fmla="*/ 43 h 59"/>
                      <a:gd name="T18" fmla="*/ 46 w 46"/>
                      <a:gd name="T19" fmla="*/ 10 h 59"/>
                      <a:gd name="T20" fmla="*/ 46 w 46"/>
                      <a:gd name="T21" fmla="*/ 10 h 59"/>
                      <a:gd name="T22" fmla="*/ 46 w 46"/>
                      <a:gd name="T23" fmla="*/ 10 h 59"/>
                      <a:gd name="T24" fmla="*/ 46 w 46"/>
                      <a:gd name="T25" fmla="*/ 10 h 59"/>
                      <a:gd name="T26" fmla="*/ 46 w 46"/>
                      <a:gd name="T27" fmla="*/ 10 h 59"/>
                      <a:gd name="T28" fmla="*/ 46 w 46"/>
                      <a:gd name="T29" fmla="*/ 10 h 59"/>
                      <a:gd name="T30" fmla="*/ 46 w 46"/>
                      <a:gd name="T31" fmla="*/ 10 h 59"/>
                      <a:gd name="T32" fmla="*/ 31 w 46"/>
                      <a:gd name="T33" fmla="*/ 3 h 59"/>
                      <a:gd name="T34" fmla="*/ 31 w 46"/>
                      <a:gd name="T35" fmla="*/ 3 h 59"/>
                      <a:gd name="T36" fmla="*/ 24 w 46"/>
                      <a:gd name="T37" fmla="*/ 3 h 59"/>
                      <a:gd name="T38" fmla="*/ 24 w 46"/>
                      <a:gd name="T39" fmla="*/ 3 h 59"/>
                      <a:gd name="T40" fmla="*/ 24 w 46"/>
                      <a:gd name="T41" fmla="*/ 3 h 59"/>
                      <a:gd name="T42" fmla="*/ 23 w 46"/>
                      <a:gd name="T43" fmla="*/ 3 h 59"/>
                      <a:gd name="T44" fmla="*/ 24 w 46"/>
                      <a:gd name="T45" fmla="*/ 3 h 59"/>
                      <a:gd name="T46" fmla="*/ 23 w 46"/>
                      <a:gd name="T47" fmla="*/ 3 h 59"/>
                      <a:gd name="T48" fmla="*/ 16 w 46"/>
                      <a:gd name="T49" fmla="*/ 2 h 59"/>
                      <a:gd name="T50" fmla="*/ 16 w 46"/>
                      <a:gd name="T51" fmla="*/ 2 h 59"/>
                      <a:gd name="T52" fmla="*/ 16 w 46"/>
                      <a:gd name="T53" fmla="*/ 2 h 59"/>
                      <a:gd name="T54" fmla="*/ 16 w 46"/>
                      <a:gd name="T55" fmla="*/ 2 h 59"/>
                      <a:gd name="T56" fmla="*/ 16 w 46"/>
                      <a:gd name="T57" fmla="*/ 2 h 59"/>
                      <a:gd name="T58" fmla="*/ 17 w 46"/>
                      <a:gd name="T59" fmla="*/ 2 h 59"/>
                      <a:gd name="T60" fmla="*/ 17 w 46"/>
                      <a:gd name="T61" fmla="*/ 2 h 59"/>
                      <a:gd name="T62" fmla="*/ 17 w 46"/>
                      <a:gd name="T63" fmla="*/ 2 h 59"/>
                      <a:gd name="T64" fmla="*/ 17 w 46"/>
                      <a:gd name="T65" fmla="*/ 2 h 59"/>
                      <a:gd name="T66" fmla="*/ 17 w 46"/>
                      <a:gd name="T67" fmla="*/ 2 h 59"/>
                      <a:gd name="T68" fmla="*/ 14 w 46"/>
                      <a:gd name="T69" fmla="*/ 2 h 59"/>
                      <a:gd name="T70" fmla="*/ 14 w 46"/>
                      <a:gd name="T71" fmla="*/ 2 h 59"/>
                      <a:gd name="T72" fmla="*/ 38 w 46"/>
                      <a:gd name="T73" fmla="*/ 2 h 59"/>
                      <a:gd name="T74" fmla="*/ 31 w 46"/>
                      <a:gd name="T75" fmla="*/ 3 h 59"/>
                      <a:gd name="T76" fmla="*/ 38 w 46"/>
                      <a:gd name="T77" fmla="*/ 2 h 59"/>
                      <a:gd name="T78" fmla="*/ 38 w 46"/>
                      <a:gd name="T79" fmla="*/ 2 h 59"/>
                      <a:gd name="T80" fmla="*/ 38 w 46"/>
                      <a:gd name="T81" fmla="*/ 2 h 59"/>
                      <a:gd name="T82" fmla="*/ 41 w 46"/>
                      <a:gd name="T83" fmla="*/ 1 h 59"/>
                      <a:gd name="T84" fmla="*/ 38 w 46"/>
                      <a:gd name="T85" fmla="*/ 2 h 59"/>
                      <a:gd name="T86" fmla="*/ 41 w 46"/>
                      <a:gd name="T87" fmla="*/ 1 h 59"/>
                      <a:gd name="T88" fmla="*/ 41 w 46"/>
                      <a:gd name="T89" fmla="*/ 1 h 59"/>
                      <a:gd name="T90" fmla="*/ 41 w 46"/>
                      <a:gd name="T91" fmla="*/ 1 h 59"/>
                      <a:gd name="T92" fmla="*/ 41 w 46"/>
                      <a:gd name="T93" fmla="*/ 1 h 59"/>
                      <a:gd name="T94" fmla="*/ 5 w 46"/>
                      <a:gd name="T95" fmla="*/ 0 h 59"/>
                      <a:gd name="T96" fmla="*/ 3 w 46"/>
                      <a:gd name="T97" fmla="*/ 1 h 59"/>
                      <a:gd name="T98" fmla="*/ 0 w 46"/>
                      <a:gd name="T99" fmla="*/ 6 h 59"/>
                      <a:gd name="T100" fmla="*/ 3 w 46"/>
                      <a:gd name="T101" fmla="*/ 1 h 59"/>
                      <a:gd name="T102" fmla="*/ 5 w 46"/>
                      <a:gd name="T103" fmla="*/ 0 h 59"/>
                      <a:gd name="T104" fmla="*/ 5 w 46"/>
                      <a:gd name="T105" fmla="*/ 0 h 59"/>
                      <a:gd name="T106" fmla="*/ 5 w 46"/>
                      <a:gd name="T107" fmla="*/ 0 h 59"/>
                      <a:gd name="T108" fmla="*/ 10 w 46"/>
                      <a:gd name="T109" fmla="*/ 1 h 59"/>
                      <a:gd name="T110" fmla="*/ 14 w 46"/>
                      <a:gd name="T111" fmla="*/ 2 h 59"/>
                      <a:gd name="T112" fmla="*/ 10 w 46"/>
                      <a:gd name="T113" fmla="*/ 1 h 59"/>
                      <a:gd name="T114" fmla="*/ 5 w 46"/>
                      <a:gd name="T11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59">
                        <a:moveTo>
                          <a:pt x="24" y="59"/>
                        </a:moveTo>
                        <a:cubicBezTo>
                          <a:pt x="24" y="59"/>
                          <a:pt x="24" y="59"/>
                          <a:pt x="24" y="59"/>
                        </a:cubicBezTo>
                        <a:moveTo>
                          <a:pt x="22" y="47"/>
                        </a:moveTo>
                        <a:cubicBezTo>
                          <a:pt x="22" y="47"/>
                          <a:pt x="22" y="47"/>
                          <a:pt x="22" y="47"/>
                        </a:cubicBezTo>
                        <a:close/>
                        <a:moveTo>
                          <a:pt x="22" y="43"/>
                        </a:moveTo>
                        <a:cubicBezTo>
                          <a:pt x="22" y="44"/>
                          <a:pt x="22" y="45"/>
                          <a:pt x="22" y="46"/>
                        </a:cubicBezTo>
                        <a:cubicBezTo>
                          <a:pt x="22" y="47"/>
                          <a:pt x="22" y="47"/>
                          <a:pt x="22" y="47"/>
                        </a:cubicBezTo>
                        <a:cubicBezTo>
                          <a:pt x="22" y="46"/>
                          <a:pt x="22" y="46"/>
                          <a:pt x="22" y="46"/>
                        </a:cubicBezTo>
                        <a:cubicBezTo>
                          <a:pt x="22" y="45"/>
                          <a:pt x="22" y="44"/>
                          <a:pt x="22" y="43"/>
                        </a:cubicBezTo>
                        <a:close/>
                        <a:moveTo>
                          <a:pt x="46" y="10"/>
                        </a:moveTo>
                        <a:cubicBezTo>
                          <a:pt x="46" y="10"/>
                          <a:pt x="46" y="10"/>
                          <a:pt x="46" y="10"/>
                        </a:cubicBezTo>
                        <a:cubicBezTo>
                          <a:pt x="46" y="10"/>
                          <a:pt x="46" y="10"/>
                          <a:pt x="46" y="10"/>
                        </a:cubicBezTo>
                        <a:close/>
                        <a:moveTo>
                          <a:pt x="46" y="10"/>
                        </a:moveTo>
                        <a:cubicBezTo>
                          <a:pt x="46" y="10"/>
                          <a:pt x="46" y="10"/>
                          <a:pt x="46" y="10"/>
                        </a:cubicBezTo>
                        <a:close/>
                        <a:moveTo>
                          <a:pt x="46" y="10"/>
                        </a:moveTo>
                        <a:cubicBezTo>
                          <a:pt x="46" y="10"/>
                          <a:pt x="46" y="10"/>
                          <a:pt x="46" y="10"/>
                        </a:cubicBezTo>
                        <a:close/>
                        <a:moveTo>
                          <a:pt x="31" y="3"/>
                        </a:moveTo>
                        <a:cubicBezTo>
                          <a:pt x="31" y="3"/>
                          <a:pt x="31" y="3"/>
                          <a:pt x="31" y="3"/>
                        </a:cubicBezTo>
                        <a:close/>
                        <a:moveTo>
                          <a:pt x="24" y="3"/>
                        </a:moveTo>
                        <a:cubicBezTo>
                          <a:pt x="24" y="3"/>
                          <a:pt x="24" y="3"/>
                          <a:pt x="24" y="3"/>
                        </a:cubicBezTo>
                        <a:cubicBezTo>
                          <a:pt x="24" y="3"/>
                          <a:pt x="24" y="3"/>
                          <a:pt x="24" y="3"/>
                        </a:cubicBezTo>
                        <a:close/>
                        <a:moveTo>
                          <a:pt x="23" y="3"/>
                        </a:moveTo>
                        <a:cubicBezTo>
                          <a:pt x="24" y="3"/>
                          <a:pt x="24" y="3"/>
                          <a:pt x="24" y="3"/>
                        </a:cubicBezTo>
                        <a:lnTo>
                          <a:pt x="23" y="3"/>
                        </a:lnTo>
                        <a:close/>
                        <a:moveTo>
                          <a:pt x="16" y="2"/>
                        </a:moveTo>
                        <a:cubicBezTo>
                          <a:pt x="16" y="2"/>
                          <a:pt x="16" y="2"/>
                          <a:pt x="16" y="2"/>
                        </a:cubicBezTo>
                        <a:close/>
                        <a:moveTo>
                          <a:pt x="16" y="2"/>
                        </a:moveTo>
                        <a:cubicBezTo>
                          <a:pt x="16" y="2"/>
                          <a:pt x="16" y="2"/>
                          <a:pt x="16" y="2"/>
                        </a:cubicBezTo>
                        <a:cubicBezTo>
                          <a:pt x="16" y="2"/>
                          <a:pt x="16" y="2"/>
                          <a:pt x="16" y="2"/>
                        </a:cubicBezTo>
                        <a:close/>
                        <a:moveTo>
                          <a:pt x="17" y="2"/>
                        </a:moveTo>
                        <a:cubicBezTo>
                          <a:pt x="17" y="2"/>
                          <a:pt x="17" y="2"/>
                          <a:pt x="17" y="2"/>
                        </a:cubicBezTo>
                        <a:close/>
                        <a:moveTo>
                          <a:pt x="17" y="2"/>
                        </a:moveTo>
                        <a:cubicBezTo>
                          <a:pt x="17" y="2"/>
                          <a:pt x="17" y="2"/>
                          <a:pt x="17" y="2"/>
                        </a:cubicBezTo>
                        <a:cubicBezTo>
                          <a:pt x="17" y="2"/>
                          <a:pt x="17" y="2"/>
                          <a:pt x="17" y="2"/>
                        </a:cubicBezTo>
                        <a:close/>
                        <a:moveTo>
                          <a:pt x="14" y="2"/>
                        </a:moveTo>
                        <a:cubicBezTo>
                          <a:pt x="14" y="2"/>
                          <a:pt x="14" y="2"/>
                          <a:pt x="14" y="2"/>
                        </a:cubicBezTo>
                        <a:close/>
                        <a:moveTo>
                          <a:pt x="38" y="2"/>
                        </a:moveTo>
                        <a:cubicBezTo>
                          <a:pt x="36" y="3"/>
                          <a:pt x="33" y="3"/>
                          <a:pt x="31" y="3"/>
                        </a:cubicBezTo>
                        <a:cubicBezTo>
                          <a:pt x="33" y="3"/>
                          <a:pt x="36" y="3"/>
                          <a:pt x="38" y="2"/>
                        </a:cubicBezTo>
                        <a:close/>
                        <a:moveTo>
                          <a:pt x="38" y="2"/>
                        </a:moveTo>
                        <a:cubicBezTo>
                          <a:pt x="38" y="2"/>
                          <a:pt x="38" y="2"/>
                          <a:pt x="38" y="2"/>
                        </a:cubicBezTo>
                        <a:close/>
                        <a:moveTo>
                          <a:pt x="41" y="1"/>
                        </a:moveTo>
                        <a:cubicBezTo>
                          <a:pt x="40" y="1"/>
                          <a:pt x="39" y="1"/>
                          <a:pt x="38" y="2"/>
                        </a:cubicBezTo>
                        <a:cubicBezTo>
                          <a:pt x="39" y="1"/>
                          <a:pt x="40" y="1"/>
                          <a:pt x="41" y="1"/>
                        </a:cubicBezTo>
                        <a:close/>
                        <a:moveTo>
                          <a:pt x="41" y="1"/>
                        </a:moveTo>
                        <a:cubicBezTo>
                          <a:pt x="41" y="1"/>
                          <a:pt x="41" y="1"/>
                          <a:pt x="41" y="1"/>
                        </a:cubicBezTo>
                        <a:cubicBezTo>
                          <a:pt x="41" y="1"/>
                          <a:pt x="41" y="1"/>
                          <a:pt x="41" y="1"/>
                        </a:cubicBezTo>
                        <a:close/>
                        <a:moveTo>
                          <a:pt x="5" y="0"/>
                        </a:moveTo>
                        <a:cubicBezTo>
                          <a:pt x="4" y="0"/>
                          <a:pt x="3" y="0"/>
                          <a:pt x="3" y="1"/>
                        </a:cubicBezTo>
                        <a:cubicBezTo>
                          <a:pt x="1" y="3"/>
                          <a:pt x="0" y="5"/>
                          <a:pt x="0" y="6"/>
                        </a:cubicBezTo>
                        <a:cubicBezTo>
                          <a:pt x="0" y="5"/>
                          <a:pt x="1" y="3"/>
                          <a:pt x="3" y="1"/>
                        </a:cubicBezTo>
                        <a:cubicBezTo>
                          <a:pt x="3" y="0"/>
                          <a:pt x="4" y="0"/>
                          <a:pt x="5" y="0"/>
                        </a:cubicBezTo>
                        <a:close/>
                        <a:moveTo>
                          <a:pt x="5" y="0"/>
                        </a:moveTo>
                        <a:cubicBezTo>
                          <a:pt x="5" y="0"/>
                          <a:pt x="5" y="0"/>
                          <a:pt x="5" y="0"/>
                        </a:cubicBezTo>
                        <a:cubicBezTo>
                          <a:pt x="7" y="0"/>
                          <a:pt x="8" y="1"/>
                          <a:pt x="10" y="1"/>
                        </a:cubicBezTo>
                        <a:cubicBezTo>
                          <a:pt x="11" y="2"/>
                          <a:pt x="12" y="2"/>
                          <a:pt x="14" y="2"/>
                        </a:cubicBezTo>
                        <a:cubicBezTo>
                          <a:pt x="12" y="2"/>
                          <a:pt x="11" y="2"/>
                          <a:pt x="10" y="1"/>
                        </a:cubicBezTo>
                        <a:cubicBezTo>
                          <a:pt x="8" y="1"/>
                          <a:pt x="7" y="0"/>
                          <a:pt x="5" y="0"/>
                        </a:cubicBezTo>
                        <a:close/>
                      </a:path>
                    </a:pathLst>
                  </a:custGeom>
                  <a:solidFill>
                    <a:srgbClr val="DDD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5" name="Freeform 7117">
                    <a:extLst>
                      <a:ext uri="{FF2B5EF4-FFF2-40B4-BE49-F238E27FC236}">
                        <a16:creationId xmlns:a16="http://schemas.microsoft.com/office/drawing/2014/main" id="{C5F30E67-FC7F-4DD3-B92F-B1DD07C9C27D}"/>
                      </a:ext>
                    </a:extLst>
                  </p:cNvPr>
                  <p:cNvSpPr/>
                  <p:nvPr/>
                </p:nvSpPr>
                <p:spPr bwMode="auto">
                  <a:xfrm>
                    <a:off x="4056" y="2163"/>
                    <a:ext cx="36" cy="44"/>
                  </a:xfrm>
                  <a:custGeom>
                    <a:avLst/>
                    <a:gdLst>
                      <a:gd name="T0" fmla="*/ 5 w 48"/>
                      <a:gd name="T1" fmla="*/ 0 h 59"/>
                      <a:gd name="T2" fmla="*/ 5 w 48"/>
                      <a:gd name="T3" fmla="*/ 0 h 59"/>
                      <a:gd name="T4" fmla="*/ 3 w 48"/>
                      <a:gd name="T5" fmla="*/ 1 h 59"/>
                      <a:gd name="T6" fmla="*/ 0 w 48"/>
                      <a:gd name="T7" fmla="*/ 6 h 59"/>
                      <a:gd name="T8" fmla="*/ 6 w 48"/>
                      <a:gd name="T9" fmla="*/ 16 h 59"/>
                      <a:gd name="T10" fmla="*/ 7 w 48"/>
                      <a:gd name="T11" fmla="*/ 17 h 59"/>
                      <a:gd name="T12" fmla="*/ 13 w 48"/>
                      <a:gd name="T13" fmla="*/ 19 h 59"/>
                      <a:gd name="T14" fmla="*/ 19 w 48"/>
                      <a:gd name="T15" fmla="*/ 24 h 59"/>
                      <a:gd name="T16" fmla="*/ 22 w 48"/>
                      <a:gd name="T17" fmla="*/ 43 h 59"/>
                      <a:gd name="T18" fmla="*/ 22 w 48"/>
                      <a:gd name="T19" fmla="*/ 46 h 59"/>
                      <a:gd name="T20" fmla="*/ 22 w 48"/>
                      <a:gd name="T21" fmla="*/ 47 h 59"/>
                      <a:gd name="T22" fmla="*/ 22 w 48"/>
                      <a:gd name="T23" fmla="*/ 47 h 59"/>
                      <a:gd name="T24" fmla="*/ 22 w 48"/>
                      <a:gd name="T25" fmla="*/ 47 h 59"/>
                      <a:gd name="T26" fmla="*/ 24 w 48"/>
                      <a:gd name="T27" fmla="*/ 59 h 59"/>
                      <a:gd name="T28" fmla="*/ 24 w 48"/>
                      <a:gd name="T29" fmla="*/ 59 h 59"/>
                      <a:gd name="T30" fmla="*/ 28 w 48"/>
                      <a:gd name="T31" fmla="*/ 46 h 59"/>
                      <a:gd name="T32" fmla="*/ 28 w 48"/>
                      <a:gd name="T33" fmla="*/ 45 h 59"/>
                      <a:gd name="T34" fmla="*/ 28 w 48"/>
                      <a:gd name="T35" fmla="*/ 44 h 59"/>
                      <a:gd name="T36" fmla="*/ 30 w 48"/>
                      <a:gd name="T37" fmla="*/ 26 h 59"/>
                      <a:gd name="T38" fmla="*/ 46 w 48"/>
                      <a:gd name="T39" fmla="*/ 10 h 59"/>
                      <a:gd name="T40" fmla="*/ 46 w 48"/>
                      <a:gd name="T41" fmla="*/ 10 h 59"/>
                      <a:gd name="T42" fmla="*/ 46 w 48"/>
                      <a:gd name="T43" fmla="*/ 10 h 59"/>
                      <a:gd name="T44" fmla="*/ 46 w 48"/>
                      <a:gd name="T45" fmla="*/ 10 h 59"/>
                      <a:gd name="T46" fmla="*/ 46 w 48"/>
                      <a:gd name="T47" fmla="*/ 10 h 59"/>
                      <a:gd name="T48" fmla="*/ 46 w 48"/>
                      <a:gd name="T49" fmla="*/ 10 h 59"/>
                      <a:gd name="T50" fmla="*/ 46 w 48"/>
                      <a:gd name="T51" fmla="*/ 10 h 59"/>
                      <a:gd name="T52" fmla="*/ 41 w 48"/>
                      <a:gd name="T53" fmla="*/ 1 h 59"/>
                      <a:gd name="T54" fmla="*/ 41 w 48"/>
                      <a:gd name="T55" fmla="*/ 1 h 59"/>
                      <a:gd name="T56" fmla="*/ 38 w 48"/>
                      <a:gd name="T57" fmla="*/ 2 h 59"/>
                      <a:gd name="T58" fmla="*/ 38 w 48"/>
                      <a:gd name="T59" fmla="*/ 2 h 59"/>
                      <a:gd name="T60" fmla="*/ 38 w 48"/>
                      <a:gd name="T61" fmla="*/ 2 h 59"/>
                      <a:gd name="T62" fmla="*/ 38 w 48"/>
                      <a:gd name="T63" fmla="*/ 2 h 59"/>
                      <a:gd name="T64" fmla="*/ 38 w 48"/>
                      <a:gd name="T65" fmla="*/ 2 h 59"/>
                      <a:gd name="T66" fmla="*/ 31 w 48"/>
                      <a:gd name="T67" fmla="*/ 3 h 59"/>
                      <a:gd name="T68" fmla="*/ 31 w 48"/>
                      <a:gd name="T69" fmla="*/ 3 h 59"/>
                      <a:gd name="T70" fmla="*/ 24 w 48"/>
                      <a:gd name="T71" fmla="*/ 3 h 59"/>
                      <a:gd name="T72" fmla="*/ 24 w 48"/>
                      <a:gd name="T73" fmla="*/ 3 h 59"/>
                      <a:gd name="T74" fmla="*/ 24 w 48"/>
                      <a:gd name="T75" fmla="*/ 3 h 59"/>
                      <a:gd name="T76" fmla="*/ 23 w 48"/>
                      <a:gd name="T77" fmla="*/ 3 h 59"/>
                      <a:gd name="T78" fmla="*/ 17 w 48"/>
                      <a:gd name="T79" fmla="*/ 2 h 59"/>
                      <a:gd name="T80" fmla="*/ 17 w 48"/>
                      <a:gd name="T81" fmla="*/ 2 h 59"/>
                      <a:gd name="T82" fmla="*/ 17 w 48"/>
                      <a:gd name="T83" fmla="*/ 2 h 59"/>
                      <a:gd name="T84" fmla="*/ 16 w 48"/>
                      <a:gd name="T85" fmla="*/ 2 h 59"/>
                      <a:gd name="T86" fmla="*/ 16 w 48"/>
                      <a:gd name="T87" fmla="*/ 2 h 59"/>
                      <a:gd name="T88" fmla="*/ 16 w 48"/>
                      <a:gd name="T89" fmla="*/ 2 h 59"/>
                      <a:gd name="T90" fmla="*/ 16 w 48"/>
                      <a:gd name="T91" fmla="*/ 2 h 59"/>
                      <a:gd name="T92" fmla="*/ 14 w 48"/>
                      <a:gd name="T93" fmla="*/ 2 h 59"/>
                      <a:gd name="T94" fmla="*/ 14 w 48"/>
                      <a:gd name="T95" fmla="*/ 2 h 59"/>
                      <a:gd name="T96" fmla="*/ 14 w 48"/>
                      <a:gd name="T97" fmla="*/ 2 h 59"/>
                      <a:gd name="T98" fmla="*/ 10 w 48"/>
                      <a:gd name="T99" fmla="*/ 1 h 59"/>
                      <a:gd name="T100" fmla="*/ 5 w 48"/>
                      <a:gd name="T10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59">
                        <a:moveTo>
                          <a:pt x="5" y="0"/>
                        </a:moveTo>
                        <a:cubicBezTo>
                          <a:pt x="5" y="0"/>
                          <a:pt x="5" y="0"/>
                          <a:pt x="5" y="0"/>
                        </a:cubicBezTo>
                        <a:cubicBezTo>
                          <a:pt x="4" y="0"/>
                          <a:pt x="3" y="0"/>
                          <a:pt x="3" y="1"/>
                        </a:cubicBezTo>
                        <a:cubicBezTo>
                          <a:pt x="1" y="3"/>
                          <a:pt x="0" y="5"/>
                          <a:pt x="0" y="6"/>
                        </a:cubicBezTo>
                        <a:cubicBezTo>
                          <a:pt x="0" y="10"/>
                          <a:pt x="3" y="14"/>
                          <a:pt x="6" y="16"/>
                        </a:cubicBezTo>
                        <a:cubicBezTo>
                          <a:pt x="7" y="17"/>
                          <a:pt x="7" y="17"/>
                          <a:pt x="7" y="17"/>
                        </a:cubicBezTo>
                        <a:cubicBezTo>
                          <a:pt x="9" y="19"/>
                          <a:pt x="11" y="18"/>
                          <a:pt x="13" y="19"/>
                        </a:cubicBezTo>
                        <a:cubicBezTo>
                          <a:pt x="15" y="20"/>
                          <a:pt x="19" y="20"/>
                          <a:pt x="19" y="24"/>
                        </a:cubicBezTo>
                        <a:cubicBezTo>
                          <a:pt x="20" y="29"/>
                          <a:pt x="22" y="37"/>
                          <a:pt x="22" y="43"/>
                        </a:cubicBezTo>
                        <a:cubicBezTo>
                          <a:pt x="22" y="44"/>
                          <a:pt x="22" y="45"/>
                          <a:pt x="22" y="46"/>
                        </a:cubicBezTo>
                        <a:cubicBezTo>
                          <a:pt x="22" y="47"/>
                          <a:pt x="22" y="47"/>
                          <a:pt x="22" y="47"/>
                        </a:cubicBezTo>
                        <a:cubicBezTo>
                          <a:pt x="22" y="47"/>
                          <a:pt x="22" y="47"/>
                          <a:pt x="22" y="47"/>
                        </a:cubicBezTo>
                        <a:cubicBezTo>
                          <a:pt x="22" y="47"/>
                          <a:pt x="22" y="47"/>
                          <a:pt x="22" y="47"/>
                        </a:cubicBezTo>
                        <a:cubicBezTo>
                          <a:pt x="21" y="51"/>
                          <a:pt x="22" y="59"/>
                          <a:pt x="24" y="59"/>
                        </a:cubicBezTo>
                        <a:cubicBezTo>
                          <a:pt x="24" y="59"/>
                          <a:pt x="24" y="59"/>
                          <a:pt x="24" y="59"/>
                        </a:cubicBezTo>
                        <a:cubicBezTo>
                          <a:pt x="27" y="59"/>
                          <a:pt x="28" y="51"/>
                          <a:pt x="28" y="46"/>
                        </a:cubicBezTo>
                        <a:cubicBezTo>
                          <a:pt x="28" y="46"/>
                          <a:pt x="28" y="45"/>
                          <a:pt x="28" y="45"/>
                        </a:cubicBezTo>
                        <a:cubicBezTo>
                          <a:pt x="28" y="44"/>
                          <a:pt x="28" y="44"/>
                          <a:pt x="28" y="44"/>
                        </a:cubicBezTo>
                        <a:cubicBezTo>
                          <a:pt x="28" y="40"/>
                          <a:pt x="30" y="33"/>
                          <a:pt x="30" y="26"/>
                        </a:cubicBezTo>
                        <a:cubicBezTo>
                          <a:pt x="30" y="19"/>
                          <a:pt x="43" y="17"/>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8" y="5"/>
                          <a:pt x="45" y="1"/>
                          <a:pt x="41" y="1"/>
                        </a:cubicBezTo>
                        <a:cubicBezTo>
                          <a:pt x="41" y="1"/>
                          <a:pt x="41" y="1"/>
                          <a:pt x="41" y="1"/>
                        </a:cubicBezTo>
                        <a:cubicBezTo>
                          <a:pt x="40" y="1"/>
                          <a:pt x="39" y="1"/>
                          <a:pt x="38" y="2"/>
                        </a:cubicBezTo>
                        <a:cubicBezTo>
                          <a:pt x="38" y="2"/>
                          <a:pt x="38" y="2"/>
                          <a:pt x="38" y="2"/>
                        </a:cubicBezTo>
                        <a:cubicBezTo>
                          <a:pt x="38" y="2"/>
                          <a:pt x="38" y="2"/>
                          <a:pt x="38" y="2"/>
                        </a:cubicBezTo>
                        <a:cubicBezTo>
                          <a:pt x="38" y="2"/>
                          <a:pt x="38" y="2"/>
                          <a:pt x="38" y="2"/>
                        </a:cubicBezTo>
                        <a:cubicBezTo>
                          <a:pt x="38" y="2"/>
                          <a:pt x="38" y="2"/>
                          <a:pt x="38" y="2"/>
                        </a:cubicBezTo>
                        <a:cubicBezTo>
                          <a:pt x="36" y="3"/>
                          <a:pt x="33" y="3"/>
                          <a:pt x="31" y="3"/>
                        </a:cubicBezTo>
                        <a:cubicBezTo>
                          <a:pt x="31" y="3"/>
                          <a:pt x="31" y="3"/>
                          <a:pt x="31" y="3"/>
                        </a:cubicBezTo>
                        <a:cubicBezTo>
                          <a:pt x="29" y="3"/>
                          <a:pt x="27" y="3"/>
                          <a:pt x="24" y="3"/>
                        </a:cubicBezTo>
                        <a:cubicBezTo>
                          <a:pt x="24" y="3"/>
                          <a:pt x="24" y="3"/>
                          <a:pt x="24" y="3"/>
                        </a:cubicBezTo>
                        <a:cubicBezTo>
                          <a:pt x="24" y="3"/>
                          <a:pt x="24" y="3"/>
                          <a:pt x="24" y="3"/>
                        </a:cubicBezTo>
                        <a:cubicBezTo>
                          <a:pt x="23" y="3"/>
                          <a:pt x="23" y="3"/>
                          <a:pt x="23" y="3"/>
                        </a:cubicBezTo>
                        <a:cubicBezTo>
                          <a:pt x="21" y="3"/>
                          <a:pt x="19"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5" y="2"/>
                          <a:pt x="14" y="2"/>
                          <a:pt x="14" y="2"/>
                        </a:cubicBezTo>
                        <a:cubicBezTo>
                          <a:pt x="14" y="2"/>
                          <a:pt x="14" y="2"/>
                          <a:pt x="14" y="2"/>
                        </a:cubicBezTo>
                        <a:cubicBezTo>
                          <a:pt x="14" y="2"/>
                          <a:pt x="14" y="2"/>
                          <a:pt x="14" y="2"/>
                        </a:cubicBezTo>
                        <a:cubicBezTo>
                          <a:pt x="12" y="2"/>
                          <a:pt x="11" y="2"/>
                          <a:pt x="10" y="1"/>
                        </a:cubicBezTo>
                        <a:cubicBezTo>
                          <a:pt x="8" y="1"/>
                          <a:pt x="7" y="0"/>
                          <a:pt x="5" y="0"/>
                        </a:cubicBezTo>
                        <a:close/>
                      </a:path>
                    </a:pathLst>
                  </a:custGeom>
                  <a:solidFill>
                    <a:srgbClr val="CDCE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6" name="Freeform 7118">
                    <a:extLst>
                      <a:ext uri="{FF2B5EF4-FFF2-40B4-BE49-F238E27FC236}">
                        <a16:creationId xmlns:a16="http://schemas.microsoft.com/office/drawing/2014/main" id="{C750CF4E-5171-4F11-A1E3-C4DFDE5F080F}"/>
                      </a:ext>
                    </a:extLst>
                  </p:cNvPr>
                  <p:cNvSpPr/>
                  <p:nvPr/>
                </p:nvSpPr>
                <p:spPr bwMode="auto">
                  <a:xfrm>
                    <a:off x="4057" y="2154"/>
                    <a:ext cx="37" cy="8"/>
                  </a:xfrm>
                  <a:custGeom>
                    <a:avLst/>
                    <a:gdLst>
                      <a:gd name="T0" fmla="*/ 2 w 49"/>
                      <a:gd name="T1" fmla="*/ 5 h 11"/>
                      <a:gd name="T2" fmla="*/ 2 w 49"/>
                      <a:gd name="T3" fmla="*/ 2 h 11"/>
                      <a:gd name="T4" fmla="*/ 33 w 49"/>
                      <a:gd name="T5" fmla="*/ 5 h 11"/>
                      <a:gd name="T6" fmla="*/ 44 w 49"/>
                      <a:gd name="T7" fmla="*/ 3 h 11"/>
                      <a:gd name="T8" fmla="*/ 35 w 49"/>
                      <a:gd name="T9" fmla="*/ 9 h 11"/>
                      <a:gd name="T10" fmla="*/ 16 w 49"/>
                      <a:gd name="T11" fmla="*/ 9 h 11"/>
                      <a:gd name="T12" fmla="*/ 5 w 49"/>
                      <a:gd name="T13" fmla="*/ 7 h 11"/>
                      <a:gd name="T14" fmla="*/ 2 w 49"/>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1">
                        <a:moveTo>
                          <a:pt x="2" y="5"/>
                        </a:moveTo>
                        <a:cubicBezTo>
                          <a:pt x="1" y="5"/>
                          <a:pt x="0" y="3"/>
                          <a:pt x="2" y="2"/>
                        </a:cubicBezTo>
                        <a:cubicBezTo>
                          <a:pt x="5" y="0"/>
                          <a:pt x="16" y="10"/>
                          <a:pt x="33" y="5"/>
                        </a:cubicBezTo>
                        <a:cubicBezTo>
                          <a:pt x="33" y="5"/>
                          <a:pt x="40" y="1"/>
                          <a:pt x="44" y="3"/>
                        </a:cubicBezTo>
                        <a:cubicBezTo>
                          <a:pt x="49" y="5"/>
                          <a:pt x="41" y="8"/>
                          <a:pt x="35" y="9"/>
                        </a:cubicBezTo>
                        <a:cubicBezTo>
                          <a:pt x="29" y="9"/>
                          <a:pt x="25" y="11"/>
                          <a:pt x="16" y="9"/>
                        </a:cubicBezTo>
                        <a:cubicBezTo>
                          <a:pt x="6" y="8"/>
                          <a:pt x="7" y="7"/>
                          <a:pt x="5" y="7"/>
                        </a:cubicBezTo>
                        <a:cubicBezTo>
                          <a:pt x="4" y="6"/>
                          <a:pt x="3" y="6"/>
                          <a:pt x="2"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7" name="Freeform 7119">
                    <a:extLst>
                      <a:ext uri="{FF2B5EF4-FFF2-40B4-BE49-F238E27FC236}">
                        <a16:creationId xmlns:a16="http://schemas.microsoft.com/office/drawing/2014/main" id="{3945A73D-AC8F-4247-957E-385989DD6DDC}"/>
                      </a:ext>
                    </a:extLst>
                  </p:cNvPr>
                  <p:cNvSpPr/>
                  <p:nvPr/>
                </p:nvSpPr>
                <p:spPr bwMode="auto">
                  <a:xfrm>
                    <a:off x="4080" y="2178"/>
                    <a:ext cx="12" cy="26"/>
                  </a:xfrm>
                  <a:custGeom>
                    <a:avLst/>
                    <a:gdLst>
                      <a:gd name="T0" fmla="*/ 12 w 16"/>
                      <a:gd name="T1" fmla="*/ 1 h 35"/>
                      <a:gd name="T2" fmla="*/ 3 w 16"/>
                      <a:gd name="T3" fmla="*/ 9 h 35"/>
                      <a:gd name="T4" fmla="*/ 1 w 16"/>
                      <a:gd name="T5" fmla="*/ 28 h 35"/>
                      <a:gd name="T6" fmla="*/ 5 w 16"/>
                      <a:gd name="T7" fmla="*/ 21 h 35"/>
                      <a:gd name="T8" fmla="*/ 8 w 16"/>
                      <a:gd name="T9" fmla="*/ 8 h 35"/>
                      <a:gd name="T10" fmla="*/ 12 w 16"/>
                      <a:gd name="T11" fmla="*/ 1 h 35"/>
                    </a:gdLst>
                    <a:ahLst/>
                    <a:cxnLst>
                      <a:cxn ang="0">
                        <a:pos x="T0" y="T1"/>
                      </a:cxn>
                      <a:cxn ang="0">
                        <a:pos x="T2" y="T3"/>
                      </a:cxn>
                      <a:cxn ang="0">
                        <a:pos x="T4" y="T5"/>
                      </a:cxn>
                      <a:cxn ang="0">
                        <a:pos x="T6" y="T7"/>
                      </a:cxn>
                      <a:cxn ang="0">
                        <a:pos x="T8" y="T9"/>
                      </a:cxn>
                      <a:cxn ang="0">
                        <a:pos x="T10" y="T11"/>
                      </a:cxn>
                    </a:cxnLst>
                    <a:rect l="0" t="0" r="r" b="b"/>
                    <a:pathLst>
                      <a:path w="16" h="35">
                        <a:moveTo>
                          <a:pt x="12" y="1"/>
                        </a:moveTo>
                        <a:cubicBezTo>
                          <a:pt x="12" y="1"/>
                          <a:pt x="4" y="0"/>
                          <a:pt x="3" y="9"/>
                        </a:cubicBezTo>
                        <a:cubicBezTo>
                          <a:pt x="2" y="18"/>
                          <a:pt x="3" y="21"/>
                          <a:pt x="1" y="28"/>
                        </a:cubicBezTo>
                        <a:cubicBezTo>
                          <a:pt x="0" y="35"/>
                          <a:pt x="4" y="27"/>
                          <a:pt x="5" y="21"/>
                        </a:cubicBezTo>
                        <a:cubicBezTo>
                          <a:pt x="6" y="15"/>
                          <a:pt x="5" y="10"/>
                          <a:pt x="8" y="8"/>
                        </a:cubicBezTo>
                        <a:cubicBezTo>
                          <a:pt x="12" y="5"/>
                          <a:pt x="16" y="1"/>
                          <a:pt x="1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8" name="Freeform 7120">
                    <a:extLst>
                      <a:ext uri="{FF2B5EF4-FFF2-40B4-BE49-F238E27FC236}">
                        <a16:creationId xmlns:a16="http://schemas.microsoft.com/office/drawing/2014/main" id="{697C92E6-32DB-42E7-8758-FCB2310EAE86}"/>
                      </a:ext>
                    </a:extLst>
                  </p:cNvPr>
                  <p:cNvSpPr/>
                  <p:nvPr/>
                </p:nvSpPr>
                <p:spPr bwMode="auto">
                  <a:xfrm>
                    <a:off x="4060" y="2180"/>
                    <a:ext cx="11" cy="26"/>
                  </a:xfrm>
                  <a:custGeom>
                    <a:avLst/>
                    <a:gdLst>
                      <a:gd name="T0" fmla="*/ 5 w 15"/>
                      <a:gd name="T1" fmla="*/ 1 h 35"/>
                      <a:gd name="T2" fmla="*/ 13 w 15"/>
                      <a:gd name="T3" fmla="*/ 9 h 35"/>
                      <a:gd name="T4" fmla="*/ 14 w 15"/>
                      <a:gd name="T5" fmla="*/ 28 h 35"/>
                      <a:gd name="T6" fmla="*/ 10 w 15"/>
                      <a:gd name="T7" fmla="*/ 21 h 35"/>
                      <a:gd name="T8" fmla="*/ 8 w 15"/>
                      <a:gd name="T9" fmla="*/ 7 h 35"/>
                      <a:gd name="T10" fmla="*/ 5 w 15"/>
                      <a:gd name="T11" fmla="*/ 1 h 35"/>
                    </a:gdLst>
                    <a:ahLst/>
                    <a:cxnLst>
                      <a:cxn ang="0">
                        <a:pos x="T0" y="T1"/>
                      </a:cxn>
                      <a:cxn ang="0">
                        <a:pos x="T2" y="T3"/>
                      </a:cxn>
                      <a:cxn ang="0">
                        <a:pos x="T4" y="T5"/>
                      </a:cxn>
                      <a:cxn ang="0">
                        <a:pos x="T6" y="T7"/>
                      </a:cxn>
                      <a:cxn ang="0">
                        <a:pos x="T8" y="T9"/>
                      </a:cxn>
                      <a:cxn ang="0">
                        <a:pos x="T10" y="T11"/>
                      </a:cxn>
                    </a:cxnLst>
                    <a:rect l="0" t="0" r="r" b="b"/>
                    <a:pathLst>
                      <a:path w="15" h="35">
                        <a:moveTo>
                          <a:pt x="5" y="1"/>
                        </a:moveTo>
                        <a:cubicBezTo>
                          <a:pt x="5" y="1"/>
                          <a:pt x="12" y="0"/>
                          <a:pt x="13" y="9"/>
                        </a:cubicBezTo>
                        <a:cubicBezTo>
                          <a:pt x="13" y="18"/>
                          <a:pt x="12" y="21"/>
                          <a:pt x="14" y="28"/>
                        </a:cubicBezTo>
                        <a:cubicBezTo>
                          <a:pt x="15" y="35"/>
                          <a:pt x="11" y="27"/>
                          <a:pt x="10" y="21"/>
                        </a:cubicBezTo>
                        <a:cubicBezTo>
                          <a:pt x="10" y="15"/>
                          <a:pt x="11" y="10"/>
                          <a:pt x="8" y="7"/>
                        </a:cubicBezTo>
                        <a:cubicBezTo>
                          <a:pt x="4" y="5"/>
                          <a:pt x="0" y="0"/>
                          <a:pt x="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9" name="Freeform 7121">
                    <a:extLst>
                      <a:ext uri="{FF2B5EF4-FFF2-40B4-BE49-F238E27FC236}">
                        <a16:creationId xmlns:a16="http://schemas.microsoft.com/office/drawing/2014/main" id="{D7045448-DA97-4FCE-8B79-6165BDF90741}"/>
                      </a:ext>
                    </a:extLst>
                  </p:cNvPr>
                  <p:cNvSpPr/>
                  <p:nvPr/>
                </p:nvSpPr>
                <p:spPr bwMode="auto">
                  <a:xfrm>
                    <a:off x="3968" y="1914"/>
                    <a:ext cx="100" cy="15"/>
                  </a:xfrm>
                  <a:custGeom>
                    <a:avLst/>
                    <a:gdLst>
                      <a:gd name="T0" fmla="*/ 132 w 133"/>
                      <a:gd name="T1" fmla="*/ 10 h 21"/>
                      <a:gd name="T2" fmla="*/ 117 w 133"/>
                      <a:gd name="T3" fmla="*/ 21 h 21"/>
                      <a:gd name="T4" fmla="*/ 99 w 133"/>
                      <a:gd name="T5" fmla="*/ 19 h 21"/>
                      <a:gd name="T6" fmla="*/ 82 w 133"/>
                      <a:gd name="T7" fmla="*/ 17 h 21"/>
                      <a:gd name="T8" fmla="*/ 50 w 133"/>
                      <a:gd name="T9" fmla="*/ 11 h 21"/>
                      <a:gd name="T10" fmla="*/ 13 w 133"/>
                      <a:gd name="T11" fmla="*/ 13 h 21"/>
                      <a:gd name="T12" fmla="*/ 4 w 133"/>
                      <a:gd name="T13" fmla="*/ 20 h 21"/>
                      <a:gd name="T14" fmla="*/ 17 w 133"/>
                      <a:gd name="T15" fmla="*/ 4 h 21"/>
                      <a:gd name="T16" fmla="*/ 59 w 133"/>
                      <a:gd name="T17" fmla="*/ 8 h 21"/>
                      <a:gd name="T18" fmla="*/ 108 w 133"/>
                      <a:gd name="T19" fmla="*/ 9 h 21"/>
                      <a:gd name="T20" fmla="*/ 132 w 133"/>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1">
                        <a:moveTo>
                          <a:pt x="132" y="10"/>
                        </a:moveTo>
                        <a:cubicBezTo>
                          <a:pt x="132" y="10"/>
                          <a:pt x="132" y="20"/>
                          <a:pt x="117" y="21"/>
                        </a:cubicBezTo>
                        <a:cubicBezTo>
                          <a:pt x="109" y="21"/>
                          <a:pt x="104" y="20"/>
                          <a:pt x="99" y="19"/>
                        </a:cubicBezTo>
                        <a:cubicBezTo>
                          <a:pt x="94" y="18"/>
                          <a:pt x="89" y="17"/>
                          <a:pt x="82" y="17"/>
                        </a:cubicBezTo>
                        <a:cubicBezTo>
                          <a:pt x="69" y="18"/>
                          <a:pt x="61" y="16"/>
                          <a:pt x="50" y="11"/>
                        </a:cubicBezTo>
                        <a:cubicBezTo>
                          <a:pt x="39" y="5"/>
                          <a:pt x="17" y="8"/>
                          <a:pt x="13" y="13"/>
                        </a:cubicBezTo>
                        <a:cubicBezTo>
                          <a:pt x="9" y="18"/>
                          <a:pt x="8" y="20"/>
                          <a:pt x="4" y="20"/>
                        </a:cubicBezTo>
                        <a:cubicBezTo>
                          <a:pt x="0" y="20"/>
                          <a:pt x="3" y="9"/>
                          <a:pt x="17" y="4"/>
                        </a:cubicBezTo>
                        <a:cubicBezTo>
                          <a:pt x="31" y="0"/>
                          <a:pt x="45" y="2"/>
                          <a:pt x="59" y="8"/>
                        </a:cubicBezTo>
                        <a:cubicBezTo>
                          <a:pt x="73" y="14"/>
                          <a:pt x="99" y="10"/>
                          <a:pt x="108" y="9"/>
                        </a:cubicBezTo>
                        <a:cubicBezTo>
                          <a:pt x="116" y="7"/>
                          <a:pt x="133" y="5"/>
                          <a:pt x="132" y="1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0" name="Freeform 7122">
                    <a:extLst>
                      <a:ext uri="{FF2B5EF4-FFF2-40B4-BE49-F238E27FC236}">
                        <a16:creationId xmlns:a16="http://schemas.microsoft.com/office/drawing/2014/main" id="{1A5B94B0-3331-49BE-8B8B-538B75BA0663}"/>
                      </a:ext>
                    </a:extLst>
                  </p:cNvPr>
                  <p:cNvSpPr>
                    <a:spLocks noEditPoints="1"/>
                  </p:cNvSpPr>
                  <p:nvPr/>
                </p:nvSpPr>
                <p:spPr bwMode="auto">
                  <a:xfrm>
                    <a:off x="3970" y="1914"/>
                    <a:ext cx="98" cy="15"/>
                  </a:xfrm>
                  <a:custGeom>
                    <a:avLst/>
                    <a:gdLst>
                      <a:gd name="T0" fmla="*/ 112 w 131"/>
                      <a:gd name="T1" fmla="*/ 20 h 20"/>
                      <a:gd name="T2" fmla="*/ 83 w 131"/>
                      <a:gd name="T3" fmla="*/ 17 h 20"/>
                      <a:gd name="T4" fmla="*/ 80 w 131"/>
                      <a:gd name="T5" fmla="*/ 17 h 20"/>
                      <a:gd name="T6" fmla="*/ 75 w 131"/>
                      <a:gd name="T7" fmla="*/ 17 h 20"/>
                      <a:gd name="T8" fmla="*/ 48 w 131"/>
                      <a:gd name="T9" fmla="*/ 10 h 20"/>
                      <a:gd name="T10" fmla="*/ 32 w 131"/>
                      <a:gd name="T11" fmla="*/ 7 h 20"/>
                      <a:gd name="T12" fmla="*/ 12 w 131"/>
                      <a:gd name="T13" fmla="*/ 12 h 20"/>
                      <a:gd name="T14" fmla="*/ 3 w 131"/>
                      <a:gd name="T15" fmla="*/ 20 h 20"/>
                      <a:gd name="T16" fmla="*/ 2 w 131"/>
                      <a:gd name="T17" fmla="*/ 20 h 20"/>
                      <a:gd name="T18" fmla="*/ 0 w 131"/>
                      <a:gd name="T19" fmla="*/ 17 h 20"/>
                      <a:gd name="T20" fmla="*/ 15 w 131"/>
                      <a:gd name="T21" fmla="*/ 3 h 20"/>
                      <a:gd name="T22" fmla="*/ 31 w 131"/>
                      <a:gd name="T23" fmla="*/ 0 h 20"/>
                      <a:gd name="T24" fmla="*/ 57 w 131"/>
                      <a:gd name="T25" fmla="*/ 7 h 20"/>
                      <a:gd name="T26" fmla="*/ 78 w 131"/>
                      <a:gd name="T27" fmla="*/ 10 h 20"/>
                      <a:gd name="T28" fmla="*/ 106 w 131"/>
                      <a:gd name="T29" fmla="*/ 7 h 20"/>
                      <a:gd name="T30" fmla="*/ 121 w 131"/>
                      <a:gd name="T31" fmla="*/ 5 h 20"/>
                      <a:gd name="T32" fmla="*/ 131 w 131"/>
                      <a:gd name="T33" fmla="*/ 9 h 20"/>
                      <a:gd name="T34" fmla="*/ 131 w 131"/>
                      <a:gd name="T35" fmla="*/ 9 h 20"/>
                      <a:gd name="T36" fmla="*/ 130 w 131"/>
                      <a:gd name="T37" fmla="*/ 9 h 20"/>
                      <a:gd name="T38" fmla="*/ 131 w 131"/>
                      <a:gd name="T39" fmla="*/ 9 h 20"/>
                      <a:gd name="T40" fmla="*/ 131 w 131"/>
                      <a:gd name="T41" fmla="*/ 10 h 20"/>
                      <a:gd name="T42" fmla="*/ 131 w 131"/>
                      <a:gd name="T43" fmla="*/ 10 h 20"/>
                      <a:gd name="T44" fmla="*/ 115 w 131"/>
                      <a:gd name="T45" fmla="*/ 20 h 20"/>
                      <a:gd name="T46" fmla="*/ 112 w 131"/>
                      <a:gd name="T47" fmla="*/ 20 h 20"/>
                      <a:gd name="T48" fmla="*/ 112 w 131"/>
                      <a:gd name="T49" fmla="*/ 19 h 20"/>
                      <a:gd name="T50" fmla="*/ 115 w 131"/>
                      <a:gd name="T51" fmla="*/ 19 h 20"/>
                      <a:gd name="T52" fmla="*/ 130 w 131"/>
                      <a:gd name="T53" fmla="*/ 9 h 20"/>
                      <a:gd name="T54" fmla="*/ 130 w 131"/>
                      <a:gd name="T55" fmla="*/ 9 h 20"/>
                      <a:gd name="T56" fmla="*/ 130 w 131"/>
                      <a:gd name="T57" fmla="*/ 9 h 20"/>
                      <a:gd name="T58" fmla="*/ 127 w 131"/>
                      <a:gd name="T59" fmla="*/ 7 h 20"/>
                      <a:gd name="T60" fmla="*/ 121 w 131"/>
                      <a:gd name="T61" fmla="*/ 6 h 20"/>
                      <a:gd name="T62" fmla="*/ 106 w 131"/>
                      <a:gd name="T63" fmla="*/ 8 h 20"/>
                      <a:gd name="T64" fmla="*/ 78 w 131"/>
                      <a:gd name="T65" fmla="*/ 11 h 20"/>
                      <a:gd name="T66" fmla="*/ 57 w 131"/>
                      <a:gd name="T67" fmla="*/ 8 h 20"/>
                      <a:gd name="T68" fmla="*/ 31 w 131"/>
                      <a:gd name="T69" fmla="*/ 2 h 20"/>
                      <a:gd name="T70" fmla="*/ 16 w 131"/>
                      <a:gd name="T71" fmla="*/ 4 h 20"/>
                      <a:gd name="T72" fmla="*/ 1 w 131"/>
                      <a:gd name="T73" fmla="*/ 17 h 20"/>
                      <a:gd name="T74" fmla="*/ 2 w 131"/>
                      <a:gd name="T75" fmla="*/ 18 h 20"/>
                      <a:gd name="T76" fmla="*/ 3 w 131"/>
                      <a:gd name="T77" fmla="*/ 18 h 20"/>
                      <a:gd name="T78" fmla="*/ 11 w 131"/>
                      <a:gd name="T79" fmla="*/ 12 h 20"/>
                      <a:gd name="T80" fmla="*/ 32 w 131"/>
                      <a:gd name="T81" fmla="*/ 6 h 20"/>
                      <a:gd name="T82" fmla="*/ 48 w 131"/>
                      <a:gd name="T83" fmla="*/ 9 h 20"/>
                      <a:gd name="T84" fmla="*/ 75 w 131"/>
                      <a:gd name="T85" fmla="*/ 16 h 20"/>
                      <a:gd name="T86" fmla="*/ 80 w 131"/>
                      <a:gd name="T87" fmla="*/ 16 h 20"/>
                      <a:gd name="T88" fmla="*/ 83 w 131"/>
                      <a:gd name="T89" fmla="*/ 16 h 20"/>
                      <a:gd name="T90" fmla="*/ 112 w 131"/>
                      <a:gd name="T9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1" h="20">
                        <a:moveTo>
                          <a:pt x="112" y="20"/>
                        </a:moveTo>
                        <a:cubicBezTo>
                          <a:pt x="100" y="20"/>
                          <a:pt x="94" y="17"/>
                          <a:pt x="83" y="17"/>
                        </a:cubicBezTo>
                        <a:cubicBezTo>
                          <a:pt x="82" y="17"/>
                          <a:pt x="81" y="17"/>
                          <a:pt x="80" y="17"/>
                        </a:cubicBezTo>
                        <a:cubicBezTo>
                          <a:pt x="78" y="17"/>
                          <a:pt x="77" y="17"/>
                          <a:pt x="75" y="17"/>
                        </a:cubicBezTo>
                        <a:cubicBezTo>
                          <a:pt x="64" y="17"/>
                          <a:pt x="57" y="15"/>
                          <a:pt x="48" y="10"/>
                        </a:cubicBezTo>
                        <a:cubicBezTo>
                          <a:pt x="44" y="8"/>
                          <a:pt x="38" y="7"/>
                          <a:pt x="32" y="7"/>
                        </a:cubicBezTo>
                        <a:cubicBezTo>
                          <a:pt x="23" y="7"/>
                          <a:pt x="14" y="10"/>
                          <a:pt x="12" y="12"/>
                        </a:cubicBezTo>
                        <a:cubicBezTo>
                          <a:pt x="8" y="17"/>
                          <a:pt x="7" y="20"/>
                          <a:pt x="3" y="20"/>
                        </a:cubicBezTo>
                        <a:cubicBezTo>
                          <a:pt x="2" y="20"/>
                          <a:pt x="2" y="20"/>
                          <a:pt x="2" y="20"/>
                        </a:cubicBezTo>
                        <a:cubicBezTo>
                          <a:pt x="1" y="20"/>
                          <a:pt x="0" y="18"/>
                          <a:pt x="0" y="17"/>
                        </a:cubicBezTo>
                        <a:cubicBezTo>
                          <a:pt x="0" y="13"/>
                          <a:pt x="5" y="6"/>
                          <a:pt x="15" y="3"/>
                        </a:cubicBezTo>
                        <a:cubicBezTo>
                          <a:pt x="21" y="1"/>
                          <a:pt x="26" y="0"/>
                          <a:pt x="31" y="0"/>
                        </a:cubicBezTo>
                        <a:cubicBezTo>
                          <a:pt x="39" y="0"/>
                          <a:pt x="48" y="3"/>
                          <a:pt x="57" y="7"/>
                        </a:cubicBezTo>
                        <a:cubicBezTo>
                          <a:pt x="63" y="9"/>
                          <a:pt x="70" y="10"/>
                          <a:pt x="78" y="10"/>
                        </a:cubicBezTo>
                        <a:cubicBezTo>
                          <a:pt x="89" y="10"/>
                          <a:pt x="101" y="8"/>
                          <a:pt x="106" y="7"/>
                        </a:cubicBezTo>
                        <a:cubicBezTo>
                          <a:pt x="110" y="6"/>
                          <a:pt x="116" y="5"/>
                          <a:pt x="121" y="5"/>
                        </a:cubicBezTo>
                        <a:cubicBezTo>
                          <a:pt x="126" y="5"/>
                          <a:pt x="131" y="6"/>
                          <a:pt x="131" y="9"/>
                        </a:cubicBezTo>
                        <a:cubicBezTo>
                          <a:pt x="131" y="9"/>
                          <a:pt x="131" y="9"/>
                          <a:pt x="131" y="9"/>
                        </a:cubicBezTo>
                        <a:cubicBezTo>
                          <a:pt x="130" y="9"/>
                          <a:pt x="130" y="9"/>
                          <a:pt x="130" y="9"/>
                        </a:cubicBezTo>
                        <a:cubicBezTo>
                          <a:pt x="131" y="9"/>
                          <a:pt x="131" y="9"/>
                          <a:pt x="131" y="9"/>
                        </a:cubicBezTo>
                        <a:cubicBezTo>
                          <a:pt x="131" y="10"/>
                          <a:pt x="131" y="10"/>
                          <a:pt x="131" y="10"/>
                        </a:cubicBezTo>
                        <a:cubicBezTo>
                          <a:pt x="131" y="10"/>
                          <a:pt x="131" y="10"/>
                          <a:pt x="131" y="10"/>
                        </a:cubicBezTo>
                        <a:cubicBezTo>
                          <a:pt x="131" y="11"/>
                          <a:pt x="130" y="20"/>
                          <a:pt x="115" y="20"/>
                        </a:cubicBezTo>
                        <a:cubicBezTo>
                          <a:pt x="114" y="20"/>
                          <a:pt x="113" y="20"/>
                          <a:pt x="112" y="20"/>
                        </a:cubicBezTo>
                        <a:close/>
                        <a:moveTo>
                          <a:pt x="112" y="19"/>
                        </a:moveTo>
                        <a:cubicBezTo>
                          <a:pt x="113" y="19"/>
                          <a:pt x="114" y="19"/>
                          <a:pt x="115" y="19"/>
                        </a:cubicBezTo>
                        <a:cubicBezTo>
                          <a:pt x="130" y="18"/>
                          <a:pt x="130" y="10"/>
                          <a:pt x="130" y="9"/>
                        </a:cubicBezTo>
                        <a:cubicBezTo>
                          <a:pt x="130" y="9"/>
                          <a:pt x="130" y="9"/>
                          <a:pt x="130" y="9"/>
                        </a:cubicBezTo>
                        <a:cubicBezTo>
                          <a:pt x="130" y="9"/>
                          <a:pt x="130" y="9"/>
                          <a:pt x="130" y="9"/>
                        </a:cubicBezTo>
                        <a:cubicBezTo>
                          <a:pt x="130" y="8"/>
                          <a:pt x="129" y="8"/>
                          <a:pt x="127" y="7"/>
                        </a:cubicBezTo>
                        <a:cubicBezTo>
                          <a:pt x="126" y="7"/>
                          <a:pt x="123" y="6"/>
                          <a:pt x="121" y="6"/>
                        </a:cubicBezTo>
                        <a:cubicBezTo>
                          <a:pt x="116" y="6"/>
                          <a:pt x="110" y="7"/>
                          <a:pt x="106" y="8"/>
                        </a:cubicBezTo>
                        <a:cubicBezTo>
                          <a:pt x="101" y="9"/>
                          <a:pt x="89" y="11"/>
                          <a:pt x="78" y="11"/>
                        </a:cubicBezTo>
                        <a:cubicBezTo>
                          <a:pt x="70" y="11"/>
                          <a:pt x="62" y="10"/>
                          <a:pt x="57" y="8"/>
                        </a:cubicBezTo>
                        <a:cubicBezTo>
                          <a:pt x="48" y="4"/>
                          <a:pt x="39" y="2"/>
                          <a:pt x="31" y="2"/>
                        </a:cubicBezTo>
                        <a:cubicBezTo>
                          <a:pt x="26" y="2"/>
                          <a:pt x="21" y="2"/>
                          <a:pt x="16" y="4"/>
                        </a:cubicBezTo>
                        <a:cubicBezTo>
                          <a:pt x="5" y="7"/>
                          <a:pt x="1" y="14"/>
                          <a:pt x="1" y="17"/>
                        </a:cubicBezTo>
                        <a:cubicBezTo>
                          <a:pt x="1" y="18"/>
                          <a:pt x="2" y="18"/>
                          <a:pt x="2" y="18"/>
                        </a:cubicBezTo>
                        <a:cubicBezTo>
                          <a:pt x="3" y="18"/>
                          <a:pt x="3" y="18"/>
                          <a:pt x="3" y="18"/>
                        </a:cubicBezTo>
                        <a:cubicBezTo>
                          <a:pt x="6" y="18"/>
                          <a:pt x="7" y="17"/>
                          <a:pt x="11" y="12"/>
                        </a:cubicBezTo>
                        <a:cubicBezTo>
                          <a:pt x="14" y="8"/>
                          <a:pt x="23" y="6"/>
                          <a:pt x="32" y="6"/>
                        </a:cubicBezTo>
                        <a:cubicBezTo>
                          <a:pt x="38" y="6"/>
                          <a:pt x="44" y="7"/>
                          <a:pt x="48" y="9"/>
                        </a:cubicBezTo>
                        <a:cubicBezTo>
                          <a:pt x="58" y="14"/>
                          <a:pt x="65" y="16"/>
                          <a:pt x="75" y="16"/>
                        </a:cubicBezTo>
                        <a:cubicBezTo>
                          <a:pt x="77" y="16"/>
                          <a:pt x="78" y="16"/>
                          <a:pt x="80" y="16"/>
                        </a:cubicBezTo>
                        <a:cubicBezTo>
                          <a:pt x="81" y="16"/>
                          <a:pt x="82" y="16"/>
                          <a:pt x="83" y="16"/>
                        </a:cubicBezTo>
                        <a:cubicBezTo>
                          <a:pt x="94" y="16"/>
                          <a:pt x="100" y="19"/>
                          <a:pt x="112"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1" name="Freeform 7123">
                    <a:extLst>
                      <a:ext uri="{FF2B5EF4-FFF2-40B4-BE49-F238E27FC236}">
                        <a16:creationId xmlns:a16="http://schemas.microsoft.com/office/drawing/2014/main" id="{88F87BD8-9B03-42C8-A4D7-EBCF47C09450}"/>
                      </a:ext>
                    </a:extLst>
                  </p:cNvPr>
                  <p:cNvSpPr>
                    <a:spLocks noEditPoints="1"/>
                  </p:cNvSpPr>
                  <p:nvPr/>
                </p:nvSpPr>
                <p:spPr bwMode="auto">
                  <a:xfrm>
                    <a:off x="3970" y="1916"/>
                    <a:ext cx="94" cy="13"/>
                  </a:xfrm>
                  <a:custGeom>
                    <a:avLst/>
                    <a:gdLst>
                      <a:gd name="T0" fmla="*/ 121 w 125"/>
                      <a:gd name="T1" fmla="*/ 10 h 17"/>
                      <a:gd name="T2" fmla="*/ 119 w 125"/>
                      <a:gd name="T3" fmla="*/ 12 h 17"/>
                      <a:gd name="T4" fmla="*/ 111 w 125"/>
                      <a:gd name="T5" fmla="*/ 15 h 17"/>
                      <a:gd name="T6" fmla="*/ 104 w 125"/>
                      <a:gd name="T7" fmla="*/ 14 h 17"/>
                      <a:gd name="T8" fmla="*/ 102 w 125"/>
                      <a:gd name="T9" fmla="*/ 14 h 17"/>
                      <a:gd name="T10" fmla="*/ 109 w 125"/>
                      <a:gd name="T11" fmla="*/ 17 h 17"/>
                      <a:gd name="T12" fmla="*/ 111 w 125"/>
                      <a:gd name="T13" fmla="*/ 17 h 17"/>
                      <a:gd name="T14" fmla="*/ 111 w 125"/>
                      <a:gd name="T15" fmla="*/ 17 h 17"/>
                      <a:gd name="T16" fmla="*/ 114 w 125"/>
                      <a:gd name="T17" fmla="*/ 17 h 17"/>
                      <a:gd name="T18" fmla="*/ 121 w 125"/>
                      <a:gd name="T19" fmla="*/ 16 h 17"/>
                      <a:gd name="T20" fmla="*/ 121 w 125"/>
                      <a:gd name="T21" fmla="*/ 15 h 17"/>
                      <a:gd name="T22" fmla="*/ 121 w 125"/>
                      <a:gd name="T23" fmla="*/ 13 h 17"/>
                      <a:gd name="T24" fmla="*/ 121 w 125"/>
                      <a:gd name="T25" fmla="*/ 10 h 17"/>
                      <a:gd name="T26" fmla="*/ 120 w 125"/>
                      <a:gd name="T27" fmla="*/ 4 h 17"/>
                      <a:gd name="T28" fmla="*/ 105 w 125"/>
                      <a:gd name="T29" fmla="*/ 6 h 17"/>
                      <a:gd name="T30" fmla="*/ 102 w 125"/>
                      <a:gd name="T31" fmla="*/ 7 h 17"/>
                      <a:gd name="T32" fmla="*/ 101 w 125"/>
                      <a:gd name="T33" fmla="*/ 9 h 17"/>
                      <a:gd name="T34" fmla="*/ 117 w 125"/>
                      <a:gd name="T35" fmla="*/ 7 h 17"/>
                      <a:gd name="T36" fmla="*/ 121 w 125"/>
                      <a:gd name="T37" fmla="*/ 7 h 17"/>
                      <a:gd name="T38" fmla="*/ 123 w 125"/>
                      <a:gd name="T39" fmla="*/ 8 h 17"/>
                      <a:gd name="T40" fmla="*/ 125 w 125"/>
                      <a:gd name="T41" fmla="*/ 5 h 17"/>
                      <a:gd name="T42" fmla="*/ 120 w 125"/>
                      <a:gd name="T43" fmla="*/ 4 h 17"/>
                      <a:gd name="T44" fmla="*/ 30 w 125"/>
                      <a:gd name="T45" fmla="*/ 0 h 17"/>
                      <a:gd name="T46" fmla="*/ 15 w 125"/>
                      <a:gd name="T47" fmla="*/ 2 h 17"/>
                      <a:gd name="T48" fmla="*/ 0 w 125"/>
                      <a:gd name="T49" fmla="*/ 15 h 17"/>
                      <a:gd name="T50" fmla="*/ 1 w 125"/>
                      <a:gd name="T51" fmla="*/ 16 h 17"/>
                      <a:gd name="T52" fmla="*/ 2 w 125"/>
                      <a:gd name="T53" fmla="*/ 16 h 17"/>
                      <a:gd name="T54" fmla="*/ 2 w 125"/>
                      <a:gd name="T55" fmla="*/ 16 h 17"/>
                      <a:gd name="T56" fmla="*/ 2 w 125"/>
                      <a:gd name="T57" fmla="*/ 16 h 17"/>
                      <a:gd name="T58" fmla="*/ 2 w 125"/>
                      <a:gd name="T59" fmla="*/ 16 h 17"/>
                      <a:gd name="T60" fmla="*/ 2 w 125"/>
                      <a:gd name="T61" fmla="*/ 16 h 17"/>
                      <a:gd name="T62" fmla="*/ 5 w 125"/>
                      <a:gd name="T63" fmla="*/ 15 h 17"/>
                      <a:gd name="T64" fmla="*/ 10 w 125"/>
                      <a:gd name="T65" fmla="*/ 10 h 17"/>
                      <a:gd name="T66" fmla="*/ 31 w 125"/>
                      <a:gd name="T67" fmla="*/ 4 h 17"/>
                      <a:gd name="T68" fmla="*/ 47 w 125"/>
                      <a:gd name="T69" fmla="*/ 7 h 17"/>
                      <a:gd name="T70" fmla="*/ 74 w 125"/>
                      <a:gd name="T71" fmla="*/ 14 h 17"/>
                      <a:gd name="T72" fmla="*/ 79 w 125"/>
                      <a:gd name="T73" fmla="*/ 14 h 17"/>
                      <a:gd name="T74" fmla="*/ 79 w 125"/>
                      <a:gd name="T75" fmla="*/ 14 h 17"/>
                      <a:gd name="T76" fmla="*/ 80 w 125"/>
                      <a:gd name="T77" fmla="*/ 13 h 17"/>
                      <a:gd name="T78" fmla="*/ 61 w 125"/>
                      <a:gd name="T79" fmla="*/ 11 h 17"/>
                      <a:gd name="T80" fmla="*/ 40 w 125"/>
                      <a:gd name="T81" fmla="*/ 3 h 17"/>
                      <a:gd name="T82" fmla="*/ 32 w 125"/>
                      <a:gd name="T83" fmla="*/ 3 h 17"/>
                      <a:gd name="T84" fmla="*/ 13 w 125"/>
                      <a:gd name="T85" fmla="*/ 6 h 17"/>
                      <a:gd name="T86" fmla="*/ 3 w 125"/>
                      <a:gd name="T87" fmla="*/ 14 h 17"/>
                      <a:gd name="T88" fmla="*/ 2 w 125"/>
                      <a:gd name="T89" fmla="*/ 14 h 17"/>
                      <a:gd name="T90" fmla="*/ 15 w 125"/>
                      <a:gd name="T91" fmla="*/ 3 h 17"/>
                      <a:gd name="T92" fmla="*/ 28 w 125"/>
                      <a:gd name="T93" fmla="*/ 0 h 17"/>
                      <a:gd name="T94" fmla="*/ 60 w 125"/>
                      <a:gd name="T95" fmla="*/ 8 h 17"/>
                      <a:gd name="T96" fmla="*/ 75 w 125"/>
                      <a:gd name="T97" fmla="*/ 10 h 17"/>
                      <a:gd name="T98" fmla="*/ 84 w 125"/>
                      <a:gd name="T99" fmla="*/ 10 h 17"/>
                      <a:gd name="T100" fmla="*/ 86 w 125"/>
                      <a:gd name="T101" fmla="*/ 9 h 17"/>
                      <a:gd name="T102" fmla="*/ 77 w 125"/>
                      <a:gd name="T103" fmla="*/ 9 h 17"/>
                      <a:gd name="T104" fmla="*/ 56 w 125"/>
                      <a:gd name="T105" fmla="*/ 6 h 17"/>
                      <a:gd name="T106" fmla="*/ 30 w 125"/>
                      <a:gd name="T10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17">
                        <a:moveTo>
                          <a:pt x="121" y="10"/>
                        </a:moveTo>
                        <a:cubicBezTo>
                          <a:pt x="121" y="11"/>
                          <a:pt x="120" y="11"/>
                          <a:pt x="119" y="12"/>
                        </a:cubicBezTo>
                        <a:cubicBezTo>
                          <a:pt x="116" y="14"/>
                          <a:pt x="114" y="15"/>
                          <a:pt x="111" y="15"/>
                        </a:cubicBezTo>
                        <a:cubicBezTo>
                          <a:pt x="109" y="15"/>
                          <a:pt x="106" y="14"/>
                          <a:pt x="104" y="14"/>
                        </a:cubicBezTo>
                        <a:cubicBezTo>
                          <a:pt x="103" y="14"/>
                          <a:pt x="103" y="14"/>
                          <a:pt x="102" y="14"/>
                        </a:cubicBezTo>
                        <a:cubicBezTo>
                          <a:pt x="104" y="15"/>
                          <a:pt x="106" y="16"/>
                          <a:pt x="109" y="17"/>
                        </a:cubicBezTo>
                        <a:cubicBezTo>
                          <a:pt x="109" y="17"/>
                          <a:pt x="110" y="17"/>
                          <a:pt x="111" y="17"/>
                        </a:cubicBezTo>
                        <a:cubicBezTo>
                          <a:pt x="111" y="17"/>
                          <a:pt x="111" y="17"/>
                          <a:pt x="111" y="17"/>
                        </a:cubicBezTo>
                        <a:cubicBezTo>
                          <a:pt x="112" y="17"/>
                          <a:pt x="113" y="17"/>
                          <a:pt x="114" y="17"/>
                        </a:cubicBezTo>
                        <a:cubicBezTo>
                          <a:pt x="117" y="17"/>
                          <a:pt x="119" y="16"/>
                          <a:pt x="121" y="16"/>
                        </a:cubicBezTo>
                        <a:cubicBezTo>
                          <a:pt x="121" y="15"/>
                          <a:pt x="121" y="15"/>
                          <a:pt x="121" y="15"/>
                        </a:cubicBezTo>
                        <a:cubicBezTo>
                          <a:pt x="121" y="14"/>
                          <a:pt x="121" y="14"/>
                          <a:pt x="121" y="13"/>
                        </a:cubicBezTo>
                        <a:cubicBezTo>
                          <a:pt x="121" y="12"/>
                          <a:pt x="121" y="11"/>
                          <a:pt x="121" y="10"/>
                        </a:cubicBezTo>
                        <a:close/>
                        <a:moveTo>
                          <a:pt x="120" y="4"/>
                        </a:moveTo>
                        <a:cubicBezTo>
                          <a:pt x="115" y="4"/>
                          <a:pt x="109" y="5"/>
                          <a:pt x="105" y="6"/>
                        </a:cubicBezTo>
                        <a:cubicBezTo>
                          <a:pt x="104" y="6"/>
                          <a:pt x="103" y="6"/>
                          <a:pt x="102" y="7"/>
                        </a:cubicBezTo>
                        <a:cubicBezTo>
                          <a:pt x="102" y="7"/>
                          <a:pt x="101" y="8"/>
                          <a:pt x="101" y="9"/>
                        </a:cubicBezTo>
                        <a:cubicBezTo>
                          <a:pt x="116" y="9"/>
                          <a:pt x="117" y="7"/>
                          <a:pt x="117" y="7"/>
                        </a:cubicBezTo>
                        <a:cubicBezTo>
                          <a:pt x="118" y="7"/>
                          <a:pt x="120" y="7"/>
                          <a:pt x="121" y="7"/>
                        </a:cubicBezTo>
                        <a:cubicBezTo>
                          <a:pt x="121" y="7"/>
                          <a:pt x="122" y="7"/>
                          <a:pt x="123" y="8"/>
                        </a:cubicBezTo>
                        <a:cubicBezTo>
                          <a:pt x="123" y="6"/>
                          <a:pt x="124" y="6"/>
                          <a:pt x="125" y="5"/>
                        </a:cubicBezTo>
                        <a:cubicBezTo>
                          <a:pt x="124" y="4"/>
                          <a:pt x="122" y="4"/>
                          <a:pt x="120" y="4"/>
                        </a:cubicBezTo>
                        <a:close/>
                        <a:moveTo>
                          <a:pt x="30" y="0"/>
                        </a:moveTo>
                        <a:cubicBezTo>
                          <a:pt x="25" y="0"/>
                          <a:pt x="20" y="0"/>
                          <a:pt x="15" y="2"/>
                        </a:cubicBezTo>
                        <a:cubicBezTo>
                          <a:pt x="4" y="5"/>
                          <a:pt x="0" y="12"/>
                          <a:pt x="0" y="15"/>
                        </a:cubicBezTo>
                        <a:cubicBezTo>
                          <a:pt x="0" y="16"/>
                          <a:pt x="1" y="16"/>
                          <a:pt x="1"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4" y="15"/>
                          <a:pt x="5" y="15"/>
                        </a:cubicBezTo>
                        <a:cubicBezTo>
                          <a:pt x="6" y="14"/>
                          <a:pt x="8" y="12"/>
                          <a:pt x="10" y="10"/>
                        </a:cubicBezTo>
                        <a:cubicBezTo>
                          <a:pt x="13" y="6"/>
                          <a:pt x="22" y="4"/>
                          <a:pt x="31" y="4"/>
                        </a:cubicBezTo>
                        <a:cubicBezTo>
                          <a:pt x="37" y="4"/>
                          <a:pt x="43" y="5"/>
                          <a:pt x="47" y="7"/>
                        </a:cubicBezTo>
                        <a:cubicBezTo>
                          <a:pt x="57" y="12"/>
                          <a:pt x="64" y="14"/>
                          <a:pt x="74" y="14"/>
                        </a:cubicBezTo>
                        <a:cubicBezTo>
                          <a:pt x="76" y="14"/>
                          <a:pt x="77" y="14"/>
                          <a:pt x="79" y="14"/>
                        </a:cubicBezTo>
                        <a:cubicBezTo>
                          <a:pt x="79" y="14"/>
                          <a:pt x="79" y="14"/>
                          <a:pt x="79" y="14"/>
                        </a:cubicBezTo>
                        <a:cubicBezTo>
                          <a:pt x="80" y="14"/>
                          <a:pt x="80" y="13"/>
                          <a:pt x="80" y="13"/>
                        </a:cubicBezTo>
                        <a:cubicBezTo>
                          <a:pt x="72" y="12"/>
                          <a:pt x="62" y="11"/>
                          <a:pt x="61" y="11"/>
                        </a:cubicBezTo>
                        <a:cubicBezTo>
                          <a:pt x="58" y="10"/>
                          <a:pt x="51" y="5"/>
                          <a:pt x="40" y="3"/>
                        </a:cubicBezTo>
                        <a:cubicBezTo>
                          <a:pt x="38" y="3"/>
                          <a:pt x="35" y="3"/>
                          <a:pt x="32" y="3"/>
                        </a:cubicBezTo>
                        <a:cubicBezTo>
                          <a:pt x="23" y="3"/>
                          <a:pt x="15" y="5"/>
                          <a:pt x="13" y="6"/>
                        </a:cubicBezTo>
                        <a:cubicBezTo>
                          <a:pt x="10" y="8"/>
                          <a:pt x="5" y="14"/>
                          <a:pt x="3" y="14"/>
                        </a:cubicBezTo>
                        <a:cubicBezTo>
                          <a:pt x="2" y="14"/>
                          <a:pt x="2" y="14"/>
                          <a:pt x="2" y="14"/>
                        </a:cubicBezTo>
                        <a:cubicBezTo>
                          <a:pt x="1" y="13"/>
                          <a:pt x="3" y="10"/>
                          <a:pt x="15" y="3"/>
                        </a:cubicBezTo>
                        <a:cubicBezTo>
                          <a:pt x="19" y="1"/>
                          <a:pt x="24" y="0"/>
                          <a:pt x="28" y="0"/>
                        </a:cubicBezTo>
                        <a:cubicBezTo>
                          <a:pt x="40" y="0"/>
                          <a:pt x="53" y="5"/>
                          <a:pt x="60" y="8"/>
                        </a:cubicBezTo>
                        <a:cubicBezTo>
                          <a:pt x="65" y="10"/>
                          <a:pt x="70" y="10"/>
                          <a:pt x="75" y="10"/>
                        </a:cubicBezTo>
                        <a:cubicBezTo>
                          <a:pt x="78" y="10"/>
                          <a:pt x="81" y="10"/>
                          <a:pt x="84" y="10"/>
                        </a:cubicBezTo>
                        <a:cubicBezTo>
                          <a:pt x="85" y="10"/>
                          <a:pt x="86" y="9"/>
                          <a:pt x="86" y="9"/>
                        </a:cubicBezTo>
                        <a:cubicBezTo>
                          <a:pt x="83" y="9"/>
                          <a:pt x="80" y="9"/>
                          <a:pt x="77" y="9"/>
                        </a:cubicBezTo>
                        <a:cubicBezTo>
                          <a:pt x="69" y="9"/>
                          <a:pt x="61" y="8"/>
                          <a:pt x="56" y="6"/>
                        </a:cubicBezTo>
                        <a:cubicBezTo>
                          <a:pt x="47" y="2"/>
                          <a:pt x="38" y="0"/>
                          <a:pt x="3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2" name="Freeform 7124">
                    <a:extLst>
                      <a:ext uri="{FF2B5EF4-FFF2-40B4-BE49-F238E27FC236}">
                        <a16:creationId xmlns:a16="http://schemas.microsoft.com/office/drawing/2014/main" id="{A3D53893-AAE6-429D-8861-5AFE7C0B1B14}"/>
                      </a:ext>
                    </a:extLst>
                  </p:cNvPr>
                  <p:cNvSpPr>
                    <a:spLocks noEditPoints="1"/>
                  </p:cNvSpPr>
                  <p:nvPr/>
                </p:nvSpPr>
                <p:spPr bwMode="auto">
                  <a:xfrm>
                    <a:off x="3968" y="1915"/>
                    <a:ext cx="97" cy="14"/>
                  </a:xfrm>
                  <a:custGeom>
                    <a:avLst/>
                    <a:gdLst>
                      <a:gd name="T0" fmla="*/ 124 w 129"/>
                      <a:gd name="T1" fmla="*/ 17 h 19"/>
                      <a:gd name="T2" fmla="*/ 117 w 129"/>
                      <a:gd name="T3" fmla="*/ 18 h 19"/>
                      <a:gd name="T4" fmla="*/ 114 w 129"/>
                      <a:gd name="T5" fmla="*/ 18 h 19"/>
                      <a:gd name="T6" fmla="*/ 114 w 129"/>
                      <a:gd name="T7" fmla="*/ 18 h 19"/>
                      <a:gd name="T8" fmla="*/ 112 w 129"/>
                      <a:gd name="T9" fmla="*/ 18 h 19"/>
                      <a:gd name="T10" fmla="*/ 114 w 129"/>
                      <a:gd name="T11" fmla="*/ 19 h 19"/>
                      <a:gd name="T12" fmla="*/ 117 w 129"/>
                      <a:gd name="T13" fmla="*/ 19 h 19"/>
                      <a:gd name="T14" fmla="*/ 124 w 129"/>
                      <a:gd name="T15" fmla="*/ 17 h 19"/>
                      <a:gd name="T16" fmla="*/ 93 w 129"/>
                      <a:gd name="T17" fmla="*/ 16 h 19"/>
                      <a:gd name="T18" fmla="*/ 93 w 129"/>
                      <a:gd name="T19" fmla="*/ 16 h 19"/>
                      <a:gd name="T20" fmla="*/ 93 w 129"/>
                      <a:gd name="T21" fmla="*/ 16 h 19"/>
                      <a:gd name="T22" fmla="*/ 34 w 129"/>
                      <a:gd name="T23" fmla="*/ 5 h 19"/>
                      <a:gd name="T24" fmla="*/ 13 w 129"/>
                      <a:gd name="T25" fmla="*/ 11 h 19"/>
                      <a:gd name="T26" fmla="*/ 8 w 129"/>
                      <a:gd name="T27" fmla="*/ 16 h 19"/>
                      <a:gd name="T28" fmla="*/ 9 w 129"/>
                      <a:gd name="T29" fmla="*/ 16 h 19"/>
                      <a:gd name="T30" fmla="*/ 13 w 129"/>
                      <a:gd name="T31" fmla="*/ 11 h 19"/>
                      <a:gd name="T32" fmla="*/ 34 w 129"/>
                      <a:gd name="T33" fmla="*/ 6 h 19"/>
                      <a:gd name="T34" fmla="*/ 50 w 129"/>
                      <a:gd name="T35" fmla="*/ 9 h 19"/>
                      <a:gd name="T36" fmla="*/ 77 w 129"/>
                      <a:gd name="T37" fmla="*/ 16 h 19"/>
                      <a:gd name="T38" fmla="*/ 82 w 129"/>
                      <a:gd name="T39" fmla="*/ 15 h 19"/>
                      <a:gd name="T40" fmla="*/ 82 w 129"/>
                      <a:gd name="T41" fmla="*/ 15 h 19"/>
                      <a:gd name="T42" fmla="*/ 82 w 129"/>
                      <a:gd name="T43" fmla="*/ 15 h 19"/>
                      <a:gd name="T44" fmla="*/ 77 w 129"/>
                      <a:gd name="T45" fmla="*/ 15 h 19"/>
                      <a:gd name="T46" fmla="*/ 50 w 129"/>
                      <a:gd name="T47" fmla="*/ 8 h 19"/>
                      <a:gd name="T48" fmla="*/ 34 w 129"/>
                      <a:gd name="T49" fmla="*/ 5 h 19"/>
                      <a:gd name="T50" fmla="*/ 123 w 129"/>
                      <a:gd name="T51" fmla="*/ 5 h 19"/>
                      <a:gd name="T52" fmla="*/ 108 w 129"/>
                      <a:gd name="T53" fmla="*/ 7 h 19"/>
                      <a:gd name="T54" fmla="*/ 105 w 129"/>
                      <a:gd name="T55" fmla="*/ 7 h 19"/>
                      <a:gd name="T56" fmla="*/ 105 w 129"/>
                      <a:gd name="T57" fmla="*/ 8 h 19"/>
                      <a:gd name="T58" fmla="*/ 108 w 129"/>
                      <a:gd name="T59" fmla="*/ 7 h 19"/>
                      <a:gd name="T60" fmla="*/ 123 w 129"/>
                      <a:gd name="T61" fmla="*/ 5 h 19"/>
                      <a:gd name="T62" fmla="*/ 128 w 129"/>
                      <a:gd name="T63" fmla="*/ 6 h 19"/>
                      <a:gd name="T64" fmla="*/ 129 w 129"/>
                      <a:gd name="T65" fmla="*/ 5 h 19"/>
                      <a:gd name="T66" fmla="*/ 123 w 129"/>
                      <a:gd name="T67" fmla="*/ 5 h 19"/>
                      <a:gd name="T68" fmla="*/ 33 w 129"/>
                      <a:gd name="T69" fmla="*/ 0 h 19"/>
                      <a:gd name="T70" fmla="*/ 17 w 129"/>
                      <a:gd name="T71" fmla="*/ 2 h 19"/>
                      <a:gd name="T72" fmla="*/ 4 w 129"/>
                      <a:gd name="T73" fmla="*/ 18 h 19"/>
                      <a:gd name="T74" fmla="*/ 4 w 129"/>
                      <a:gd name="T75" fmla="*/ 18 h 19"/>
                      <a:gd name="T76" fmla="*/ 5 w 129"/>
                      <a:gd name="T77" fmla="*/ 17 h 19"/>
                      <a:gd name="T78" fmla="*/ 5 w 129"/>
                      <a:gd name="T79" fmla="*/ 17 h 19"/>
                      <a:gd name="T80" fmla="*/ 5 w 129"/>
                      <a:gd name="T81" fmla="*/ 17 h 19"/>
                      <a:gd name="T82" fmla="*/ 4 w 129"/>
                      <a:gd name="T83" fmla="*/ 17 h 19"/>
                      <a:gd name="T84" fmla="*/ 3 w 129"/>
                      <a:gd name="T85" fmla="*/ 16 h 19"/>
                      <a:gd name="T86" fmla="*/ 18 w 129"/>
                      <a:gd name="T87" fmla="*/ 3 h 19"/>
                      <a:gd name="T88" fmla="*/ 33 w 129"/>
                      <a:gd name="T89" fmla="*/ 1 h 19"/>
                      <a:gd name="T90" fmla="*/ 59 w 129"/>
                      <a:gd name="T91" fmla="*/ 7 h 19"/>
                      <a:gd name="T92" fmla="*/ 80 w 129"/>
                      <a:gd name="T93" fmla="*/ 10 h 19"/>
                      <a:gd name="T94" fmla="*/ 89 w 129"/>
                      <a:gd name="T95" fmla="*/ 10 h 19"/>
                      <a:gd name="T96" fmla="*/ 91 w 129"/>
                      <a:gd name="T97" fmla="*/ 9 h 19"/>
                      <a:gd name="T98" fmla="*/ 80 w 129"/>
                      <a:gd name="T99" fmla="*/ 10 h 19"/>
                      <a:gd name="T100" fmla="*/ 59 w 129"/>
                      <a:gd name="T101" fmla="*/ 6 h 19"/>
                      <a:gd name="T102" fmla="*/ 33 w 129"/>
                      <a:gd name="T10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9">
                        <a:moveTo>
                          <a:pt x="124" y="17"/>
                        </a:moveTo>
                        <a:cubicBezTo>
                          <a:pt x="122" y="17"/>
                          <a:pt x="120" y="18"/>
                          <a:pt x="117" y="18"/>
                        </a:cubicBezTo>
                        <a:cubicBezTo>
                          <a:pt x="116" y="18"/>
                          <a:pt x="115" y="18"/>
                          <a:pt x="114" y="18"/>
                        </a:cubicBezTo>
                        <a:cubicBezTo>
                          <a:pt x="114" y="18"/>
                          <a:pt x="114" y="18"/>
                          <a:pt x="114" y="18"/>
                        </a:cubicBezTo>
                        <a:cubicBezTo>
                          <a:pt x="113" y="18"/>
                          <a:pt x="112" y="18"/>
                          <a:pt x="112" y="18"/>
                        </a:cubicBezTo>
                        <a:cubicBezTo>
                          <a:pt x="112" y="18"/>
                          <a:pt x="113" y="18"/>
                          <a:pt x="114" y="19"/>
                        </a:cubicBezTo>
                        <a:cubicBezTo>
                          <a:pt x="115" y="19"/>
                          <a:pt x="116" y="19"/>
                          <a:pt x="117" y="19"/>
                        </a:cubicBezTo>
                        <a:cubicBezTo>
                          <a:pt x="120" y="18"/>
                          <a:pt x="122" y="18"/>
                          <a:pt x="124" y="17"/>
                        </a:cubicBezTo>
                        <a:close/>
                        <a:moveTo>
                          <a:pt x="93" y="16"/>
                        </a:moveTo>
                        <a:cubicBezTo>
                          <a:pt x="93" y="16"/>
                          <a:pt x="93" y="16"/>
                          <a:pt x="93" y="16"/>
                        </a:cubicBezTo>
                        <a:cubicBezTo>
                          <a:pt x="93" y="16"/>
                          <a:pt x="93" y="16"/>
                          <a:pt x="93" y="16"/>
                        </a:cubicBezTo>
                        <a:close/>
                        <a:moveTo>
                          <a:pt x="34" y="5"/>
                        </a:moveTo>
                        <a:cubicBezTo>
                          <a:pt x="25" y="5"/>
                          <a:pt x="16" y="7"/>
                          <a:pt x="13" y="11"/>
                        </a:cubicBezTo>
                        <a:cubicBezTo>
                          <a:pt x="11" y="13"/>
                          <a:pt x="9" y="15"/>
                          <a:pt x="8" y="16"/>
                        </a:cubicBezTo>
                        <a:cubicBezTo>
                          <a:pt x="9" y="16"/>
                          <a:pt x="9" y="16"/>
                          <a:pt x="9" y="16"/>
                        </a:cubicBezTo>
                        <a:cubicBezTo>
                          <a:pt x="10" y="15"/>
                          <a:pt x="11" y="13"/>
                          <a:pt x="13" y="11"/>
                        </a:cubicBezTo>
                        <a:cubicBezTo>
                          <a:pt x="16" y="8"/>
                          <a:pt x="25" y="6"/>
                          <a:pt x="34" y="6"/>
                        </a:cubicBezTo>
                        <a:cubicBezTo>
                          <a:pt x="40" y="6"/>
                          <a:pt x="46" y="7"/>
                          <a:pt x="50" y="9"/>
                        </a:cubicBezTo>
                        <a:cubicBezTo>
                          <a:pt x="60" y="13"/>
                          <a:pt x="67" y="16"/>
                          <a:pt x="77" y="16"/>
                        </a:cubicBezTo>
                        <a:cubicBezTo>
                          <a:pt x="79" y="16"/>
                          <a:pt x="80" y="16"/>
                          <a:pt x="82" y="15"/>
                        </a:cubicBezTo>
                        <a:cubicBezTo>
                          <a:pt x="82" y="15"/>
                          <a:pt x="82" y="15"/>
                          <a:pt x="82" y="15"/>
                        </a:cubicBezTo>
                        <a:cubicBezTo>
                          <a:pt x="82" y="15"/>
                          <a:pt x="82" y="15"/>
                          <a:pt x="82" y="15"/>
                        </a:cubicBezTo>
                        <a:cubicBezTo>
                          <a:pt x="80" y="15"/>
                          <a:pt x="79" y="15"/>
                          <a:pt x="77" y="15"/>
                        </a:cubicBezTo>
                        <a:cubicBezTo>
                          <a:pt x="67" y="15"/>
                          <a:pt x="60" y="13"/>
                          <a:pt x="50" y="8"/>
                        </a:cubicBezTo>
                        <a:cubicBezTo>
                          <a:pt x="46" y="6"/>
                          <a:pt x="40" y="5"/>
                          <a:pt x="34" y="5"/>
                        </a:cubicBezTo>
                        <a:close/>
                        <a:moveTo>
                          <a:pt x="123" y="5"/>
                        </a:moveTo>
                        <a:cubicBezTo>
                          <a:pt x="118" y="5"/>
                          <a:pt x="112" y="6"/>
                          <a:pt x="108" y="7"/>
                        </a:cubicBezTo>
                        <a:cubicBezTo>
                          <a:pt x="107" y="7"/>
                          <a:pt x="106" y="7"/>
                          <a:pt x="105" y="7"/>
                        </a:cubicBezTo>
                        <a:cubicBezTo>
                          <a:pt x="105" y="8"/>
                          <a:pt x="105" y="8"/>
                          <a:pt x="105" y="8"/>
                        </a:cubicBezTo>
                        <a:cubicBezTo>
                          <a:pt x="106" y="7"/>
                          <a:pt x="107" y="7"/>
                          <a:pt x="108" y="7"/>
                        </a:cubicBezTo>
                        <a:cubicBezTo>
                          <a:pt x="112" y="6"/>
                          <a:pt x="118" y="5"/>
                          <a:pt x="123" y="5"/>
                        </a:cubicBezTo>
                        <a:cubicBezTo>
                          <a:pt x="125" y="5"/>
                          <a:pt x="127" y="5"/>
                          <a:pt x="128" y="6"/>
                        </a:cubicBezTo>
                        <a:cubicBezTo>
                          <a:pt x="129" y="5"/>
                          <a:pt x="129" y="5"/>
                          <a:pt x="129" y="5"/>
                        </a:cubicBezTo>
                        <a:cubicBezTo>
                          <a:pt x="127" y="5"/>
                          <a:pt x="125" y="5"/>
                          <a:pt x="123" y="5"/>
                        </a:cubicBezTo>
                        <a:close/>
                        <a:moveTo>
                          <a:pt x="33" y="0"/>
                        </a:moveTo>
                        <a:cubicBezTo>
                          <a:pt x="28" y="0"/>
                          <a:pt x="23" y="1"/>
                          <a:pt x="17" y="2"/>
                        </a:cubicBezTo>
                        <a:cubicBezTo>
                          <a:pt x="3" y="7"/>
                          <a:pt x="0" y="18"/>
                          <a:pt x="4" y="18"/>
                        </a:cubicBezTo>
                        <a:cubicBezTo>
                          <a:pt x="4" y="18"/>
                          <a:pt x="4" y="18"/>
                          <a:pt x="4" y="18"/>
                        </a:cubicBezTo>
                        <a:cubicBezTo>
                          <a:pt x="5" y="17"/>
                          <a:pt x="5" y="17"/>
                          <a:pt x="5" y="17"/>
                        </a:cubicBezTo>
                        <a:cubicBezTo>
                          <a:pt x="5" y="17"/>
                          <a:pt x="5" y="17"/>
                          <a:pt x="5" y="17"/>
                        </a:cubicBezTo>
                        <a:cubicBezTo>
                          <a:pt x="5" y="17"/>
                          <a:pt x="5" y="17"/>
                          <a:pt x="5" y="17"/>
                        </a:cubicBezTo>
                        <a:cubicBezTo>
                          <a:pt x="4" y="17"/>
                          <a:pt x="4" y="17"/>
                          <a:pt x="4" y="17"/>
                        </a:cubicBezTo>
                        <a:cubicBezTo>
                          <a:pt x="4" y="17"/>
                          <a:pt x="3" y="17"/>
                          <a:pt x="3" y="16"/>
                        </a:cubicBezTo>
                        <a:cubicBezTo>
                          <a:pt x="3" y="13"/>
                          <a:pt x="7" y="6"/>
                          <a:pt x="18" y="3"/>
                        </a:cubicBezTo>
                        <a:cubicBezTo>
                          <a:pt x="23" y="1"/>
                          <a:pt x="28" y="1"/>
                          <a:pt x="33" y="1"/>
                        </a:cubicBezTo>
                        <a:cubicBezTo>
                          <a:pt x="41" y="1"/>
                          <a:pt x="50" y="3"/>
                          <a:pt x="59" y="7"/>
                        </a:cubicBezTo>
                        <a:cubicBezTo>
                          <a:pt x="64" y="9"/>
                          <a:pt x="72" y="10"/>
                          <a:pt x="80" y="10"/>
                        </a:cubicBezTo>
                        <a:cubicBezTo>
                          <a:pt x="83" y="10"/>
                          <a:pt x="86" y="10"/>
                          <a:pt x="89" y="10"/>
                        </a:cubicBezTo>
                        <a:cubicBezTo>
                          <a:pt x="90" y="10"/>
                          <a:pt x="90" y="9"/>
                          <a:pt x="91" y="9"/>
                        </a:cubicBezTo>
                        <a:cubicBezTo>
                          <a:pt x="87" y="9"/>
                          <a:pt x="84" y="10"/>
                          <a:pt x="80" y="10"/>
                        </a:cubicBezTo>
                        <a:cubicBezTo>
                          <a:pt x="72" y="10"/>
                          <a:pt x="65" y="9"/>
                          <a:pt x="59" y="6"/>
                        </a:cubicBezTo>
                        <a:cubicBezTo>
                          <a:pt x="50" y="2"/>
                          <a:pt x="41" y="0"/>
                          <a:pt x="3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3" name="Freeform 7125">
                    <a:extLst>
                      <a:ext uri="{FF2B5EF4-FFF2-40B4-BE49-F238E27FC236}">
                        <a16:creationId xmlns:a16="http://schemas.microsoft.com/office/drawing/2014/main" id="{9F3B3463-4A1B-44BB-96F1-4783DB3FCB24}"/>
                      </a:ext>
                    </a:extLst>
                  </p:cNvPr>
                  <p:cNvSpPr/>
                  <p:nvPr/>
                </p:nvSpPr>
                <p:spPr bwMode="auto">
                  <a:xfrm>
                    <a:off x="4083" y="1914"/>
                    <a:ext cx="99" cy="15"/>
                  </a:xfrm>
                  <a:custGeom>
                    <a:avLst/>
                    <a:gdLst>
                      <a:gd name="T0" fmla="*/ 1 w 133"/>
                      <a:gd name="T1" fmla="*/ 10 h 21"/>
                      <a:gd name="T2" fmla="*/ 16 w 133"/>
                      <a:gd name="T3" fmla="*/ 21 h 21"/>
                      <a:gd name="T4" fmla="*/ 34 w 133"/>
                      <a:gd name="T5" fmla="*/ 19 h 21"/>
                      <a:gd name="T6" fmla="*/ 51 w 133"/>
                      <a:gd name="T7" fmla="*/ 17 h 21"/>
                      <a:gd name="T8" fmla="*/ 83 w 133"/>
                      <a:gd name="T9" fmla="*/ 11 h 21"/>
                      <a:gd name="T10" fmla="*/ 120 w 133"/>
                      <a:gd name="T11" fmla="*/ 13 h 21"/>
                      <a:gd name="T12" fmla="*/ 129 w 133"/>
                      <a:gd name="T13" fmla="*/ 20 h 21"/>
                      <a:gd name="T14" fmla="*/ 115 w 133"/>
                      <a:gd name="T15" fmla="*/ 4 h 21"/>
                      <a:gd name="T16" fmla="*/ 74 w 133"/>
                      <a:gd name="T17" fmla="*/ 8 h 21"/>
                      <a:gd name="T18" fmla="*/ 25 w 133"/>
                      <a:gd name="T19" fmla="*/ 9 h 21"/>
                      <a:gd name="T20" fmla="*/ 1 w 133"/>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1">
                        <a:moveTo>
                          <a:pt x="1" y="10"/>
                        </a:moveTo>
                        <a:cubicBezTo>
                          <a:pt x="1" y="10"/>
                          <a:pt x="0" y="20"/>
                          <a:pt x="16" y="21"/>
                        </a:cubicBezTo>
                        <a:cubicBezTo>
                          <a:pt x="24" y="21"/>
                          <a:pt x="29" y="20"/>
                          <a:pt x="34" y="19"/>
                        </a:cubicBezTo>
                        <a:cubicBezTo>
                          <a:pt x="39" y="18"/>
                          <a:pt x="44" y="17"/>
                          <a:pt x="51" y="17"/>
                        </a:cubicBezTo>
                        <a:cubicBezTo>
                          <a:pt x="64" y="18"/>
                          <a:pt x="72" y="16"/>
                          <a:pt x="83" y="11"/>
                        </a:cubicBezTo>
                        <a:cubicBezTo>
                          <a:pt x="94" y="5"/>
                          <a:pt x="115" y="8"/>
                          <a:pt x="120" y="13"/>
                        </a:cubicBezTo>
                        <a:cubicBezTo>
                          <a:pt x="124" y="18"/>
                          <a:pt x="125" y="20"/>
                          <a:pt x="129" y="20"/>
                        </a:cubicBezTo>
                        <a:cubicBezTo>
                          <a:pt x="133" y="20"/>
                          <a:pt x="129" y="9"/>
                          <a:pt x="115" y="4"/>
                        </a:cubicBezTo>
                        <a:cubicBezTo>
                          <a:pt x="101" y="0"/>
                          <a:pt x="88" y="2"/>
                          <a:pt x="74" y="8"/>
                        </a:cubicBezTo>
                        <a:cubicBezTo>
                          <a:pt x="60" y="14"/>
                          <a:pt x="34" y="10"/>
                          <a:pt x="25" y="9"/>
                        </a:cubicBezTo>
                        <a:cubicBezTo>
                          <a:pt x="17" y="7"/>
                          <a:pt x="0" y="5"/>
                          <a:pt x="1" y="1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4" name="Freeform 7126">
                    <a:extLst>
                      <a:ext uri="{FF2B5EF4-FFF2-40B4-BE49-F238E27FC236}">
                        <a16:creationId xmlns:a16="http://schemas.microsoft.com/office/drawing/2014/main" id="{E6B762A1-E5D7-4436-B97D-3363BFB0D57E}"/>
                      </a:ext>
                    </a:extLst>
                  </p:cNvPr>
                  <p:cNvSpPr>
                    <a:spLocks noEditPoints="1"/>
                  </p:cNvSpPr>
                  <p:nvPr/>
                </p:nvSpPr>
                <p:spPr bwMode="auto">
                  <a:xfrm>
                    <a:off x="4083" y="1914"/>
                    <a:ext cx="98" cy="15"/>
                  </a:xfrm>
                  <a:custGeom>
                    <a:avLst/>
                    <a:gdLst>
                      <a:gd name="T0" fmla="*/ 19 w 131"/>
                      <a:gd name="T1" fmla="*/ 20 h 20"/>
                      <a:gd name="T2" fmla="*/ 19 w 131"/>
                      <a:gd name="T3" fmla="*/ 20 h 20"/>
                      <a:gd name="T4" fmla="*/ 16 w 131"/>
                      <a:gd name="T5" fmla="*/ 20 h 20"/>
                      <a:gd name="T6" fmla="*/ 0 w 131"/>
                      <a:gd name="T7" fmla="*/ 10 h 20"/>
                      <a:gd name="T8" fmla="*/ 0 w 131"/>
                      <a:gd name="T9" fmla="*/ 10 h 20"/>
                      <a:gd name="T10" fmla="*/ 0 w 131"/>
                      <a:gd name="T11" fmla="*/ 9 h 20"/>
                      <a:gd name="T12" fmla="*/ 1 w 131"/>
                      <a:gd name="T13" fmla="*/ 9 h 20"/>
                      <a:gd name="T14" fmla="*/ 0 w 131"/>
                      <a:gd name="T15" fmla="*/ 9 h 20"/>
                      <a:gd name="T16" fmla="*/ 0 w 131"/>
                      <a:gd name="T17" fmla="*/ 9 h 20"/>
                      <a:gd name="T18" fmla="*/ 10 w 131"/>
                      <a:gd name="T19" fmla="*/ 5 h 20"/>
                      <a:gd name="T20" fmla="*/ 25 w 131"/>
                      <a:gd name="T21" fmla="*/ 7 h 20"/>
                      <a:gd name="T22" fmla="*/ 53 w 131"/>
                      <a:gd name="T23" fmla="*/ 10 h 20"/>
                      <a:gd name="T24" fmla="*/ 74 w 131"/>
                      <a:gd name="T25" fmla="*/ 7 h 20"/>
                      <a:gd name="T26" fmla="*/ 100 w 131"/>
                      <a:gd name="T27" fmla="*/ 0 h 20"/>
                      <a:gd name="T28" fmla="*/ 116 w 131"/>
                      <a:gd name="T29" fmla="*/ 3 h 20"/>
                      <a:gd name="T30" fmla="*/ 131 w 131"/>
                      <a:gd name="T31" fmla="*/ 17 h 20"/>
                      <a:gd name="T32" fmla="*/ 129 w 131"/>
                      <a:gd name="T33" fmla="*/ 20 h 20"/>
                      <a:gd name="T34" fmla="*/ 128 w 131"/>
                      <a:gd name="T35" fmla="*/ 20 h 20"/>
                      <a:gd name="T36" fmla="*/ 119 w 131"/>
                      <a:gd name="T37" fmla="*/ 12 h 20"/>
                      <a:gd name="T38" fmla="*/ 99 w 131"/>
                      <a:gd name="T39" fmla="*/ 7 h 20"/>
                      <a:gd name="T40" fmla="*/ 83 w 131"/>
                      <a:gd name="T41" fmla="*/ 10 h 20"/>
                      <a:gd name="T42" fmla="*/ 56 w 131"/>
                      <a:gd name="T43" fmla="*/ 17 h 20"/>
                      <a:gd name="T44" fmla="*/ 51 w 131"/>
                      <a:gd name="T45" fmla="*/ 17 h 20"/>
                      <a:gd name="T46" fmla="*/ 48 w 131"/>
                      <a:gd name="T47" fmla="*/ 17 h 20"/>
                      <a:gd name="T48" fmla="*/ 19 w 131"/>
                      <a:gd name="T49" fmla="*/ 20 h 20"/>
                      <a:gd name="T50" fmla="*/ 19 w 131"/>
                      <a:gd name="T51" fmla="*/ 19 h 20"/>
                      <a:gd name="T52" fmla="*/ 48 w 131"/>
                      <a:gd name="T53" fmla="*/ 16 h 20"/>
                      <a:gd name="T54" fmla="*/ 51 w 131"/>
                      <a:gd name="T55" fmla="*/ 16 h 20"/>
                      <a:gd name="T56" fmla="*/ 56 w 131"/>
                      <a:gd name="T57" fmla="*/ 16 h 20"/>
                      <a:gd name="T58" fmla="*/ 83 w 131"/>
                      <a:gd name="T59" fmla="*/ 9 h 20"/>
                      <a:gd name="T60" fmla="*/ 99 w 131"/>
                      <a:gd name="T61" fmla="*/ 6 h 20"/>
                      <a:gd name="T62" fmla="*/ 120 w 131"/>
                      <a:gd name="T63" fmla="*/ 12 h 20"/>
                      <a:gd name="T64" fmla="*/ 128 w 131"/>
                      <a:gd name="T65" fmla="*/ 18 h 20"/>
                      <a:gd name="T66" fmla="*/ 129 w 131"/>
                      <a:gd name="T67" fmla="*/ 18 h 20"/>
                      <a:gd name="T68" fmla="*/ 130 w 131"/>
                      <a:gd name="T69" fmla="*/ 17 h 20"/>
                      <a:gd name="T70" fmla="*/ 115 w 131"/>
                      <a:gd name="T71" fmla="*/ 4 h 20"/>
                      <a:gd name="T72" fmla="*/ 100 w 131"/>
                      <a:gd name="T73" fmla="*/ 2 h 20"/>
                      <a:gd name="T74" fmla="*/ 74 w 131"/>
                      <a:gd name="T75" fmla="*/ 8 h 20"/>
                      <a:gd name="T76" fmla="*/ 53 w 131"/>
                      <a:gd name="T77" fmla="*/ 11 h 20"/>
                      <a:gd name="T78" fmla="*/ 25 w 131"/>
                      <a:gd name="T79" fmla="*/ 8 h 20"/>
                      <a:gd name="T80" fmla="*/ 10 w 131"/>
                      <a:gd name="T81" fmla="*/ 6 h 20"/>
                      <a:gd name="T82" fmla="*/ 4 w 131"/>
                      <a:gd name="T83" fmla="*/ 7 h 20"/>
                      <a:gd name="T84" fmla="*/ 1 w 131"/>
                      <a:gd name="T85" fmla="*/ 9 h 20"/>
                      <a:gd name="T86" fmla="*/ 1 w 131"/>
                      <a:gd name="T87" fmla="*/ 9 h 20"/>
                      <a:gd name="T88" fmla="*/ 1 w 131"/>
                      <a:gd name="T89" fmla="*/ 9 h 20"/>
                      <a:gd name="T90" fmla="*/ 16 w 131"/>
                      <a:gd name="T91" fmla="*/ 19 h 20"/>
                      <a:gd name="T92" fmla="*/ 19 w 131"/>
                      <a:gd name="T9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1" h="20">
                        <a:moveTo>
                          <a:pt x="19" y="20"/>
                        </a:moveTo>
                        <a:cubicBezTo>
                          <a:pt x="19" y="20"/>
                          <a:pt x="19" y="20"/>
                          <a:pt x="19" y="20"/>
                        </a:cubicBezTo>
                        <a:cubicBezTo>
                          <a:pt x="18" y="20"/>
                          <a:pt x="17" y="20"/>
                          <a:pt x="16" y="20"/>
                        </a:cubicBezTo>
                        <a:cubicBezTo>
                          <a:pt x="1" y="20"/>
                          <a:pt x="0" y="11"/>
                          <a:pt x="0" y="10"/>
                        </a:cubicBezTo>
                        <a:cubicBezTo>
                          <a:pt x="0" y="10"/>
                          <a:pt x="0" y="10"/>
                          <a:pt x="0" y="10"/>
                        </a:cubicBezTo>
                        <a:cubicBezTo>
                          <a:pt x="0" y="9"/>
                          <a:pt x="0" y="9"/>
                          <a:pt x="0" y="9"/>
                        </a:cubicBezTo>
                        <a:cubicBezTo>
                          <a:pt x="1" y="9"/>
                          <a:pt x="1" y="9"/>
                          <a:pt x="1" y="9"/>
                        </a:cubicBezTo>
                        <a:cubicBezTo>
                          <a:pt x="0" y="9"/>
                          <a:pt x="0" y="9"/>
                          <a:pt x="0" y="9"/>
                        </a:cubicBezTo>
                        <a:cubicBezTo>
                          <a:pt x="0" y="9"/>
                          <a:pt x="0" y="9"/>
                          <a:pt x="0" y="9"/>
                        </a:cubicBezTo>
                        <a:cubicBezTo>
                          <a:pt x="0" y="6"/>
                          <a:pt x="5" y="5"/>
                          <a:pt x="10" y="5"/>
                        </a:cubicBezTo>
                        <a:cubicBezTo>
                          <a:pt x="15" y="5"/>
                          <a:pt x="21" y="6"/>
                          <a:pt x="25" y="7"/>
                        </a:cubicBezTo>
                        <a:cubicBezTo>
                          <a:pt x="30" y="8"/>
                          <a:pt x="42" y="10"/>
                          <a:pt x="53" y="10"/>
                        </a:cubicBezTo>
                        <a:cubicBezTo>
                          <a:pt x="61" y="10"/>
                          <a:pt x="68" y="9"/>
                          <a:pt x="74" y="7"/>
                        </a:cubicBezTo>
                        <a:cubicBezTo>
                          <a:pt x="83" y="3"/>
                          <a:pt x="91" y="0"/>
                          <a:pt x="100" y="0"/>
                        </a:cubicBezTo>
                        <a:cubicBezTo>
                          <a:pt x="105" y="0"/>
                          <a:pt x="110" y="1"/>
                          <a:pt x="116" y="3"/>
                        </a:cubicBezTo>
                        <a:cubicBezTo>
                          <a:pt x="126" y="6"/>
                          <a:pt x="131" y="13"/>
                          <a:pt x="131" y="17"/>
                        </a:cubicBezTo>
                        <a:cubicBezTo>
                          <a:pt x="131" y="18"/>
                          <a:pt x="130" y="20"/>
                          <a:pt x="129" y="20"/>
                        </a:cubicBezTo>
                        <a:cubicBezTo>
                          <a:pt x="128" y="20"/>
                          <a:pt x="128" y="20"/>
                          <a:pt x="128" y="20"/>
                        </a:cubicBezTo>
                        <a:cubicBezTo>
                          <a:pt x="124" y="20"/>
                          <a:pt x="123" y="17"/>
                          <a:pt x="119" y="12"/>
                        </a:cubicBezTo>
                        <a:cubicBezTo>
                          <a:pt x="117" y="10"/>
                          <a:pt x="108" y="7"/>
                          <a:pt x="99" y="7"/>
                        </a:cubicBezTo>
                        <a:cubicBezTo>
                          <a:pt x="93" y="7"/>
                          <a:pt x="87" y="8"/>
                          <a:pt x="83" y="10"/>
                        </a:cubicBezTo>
                        <a:cubicBezTo>
                          <a:pt x="74" y="15"/>
                          <a:pt x="66" y="17"/>
                          <a:pt x="56" y="17"/>
                        </a:cubicBezTo>
                        <a:cubicBezTo>
                          <a:pt x="54" y="17"/>
                          <a:pt x="52" y="17"/>
                          <a:pt x="51" y="17"/>
                        </a:cubicBezTo>
                        <a:cubicBezTo>
                          <a:pt x="50" y="17"/>
                          <a:pt x="49" y="17"/>
                          <a:pt x="48" y="17"/>
                        </a:cubicBezTo>
                        <a:cubicBezTo>
                          <a:pt x="37" y="17"/>
                          <a:pt x="31" y="20"/>
                          <a:pt x="19" y="20"/>
                        </a:cubicBezTo>
                        <a:close/>
                        <a:moveTo>
                          <a:pt x="19" y="19"/>
                        </a:moveTo>
                        <a:cubicBezTo>
                          <a:pt x="31" y="19"/>
                          <a:pt x="37" y="16"/>
                          <a:pt x="48" y="16"/>
                        </a:cubicBezTo>
                        <a:cubicBezTo>
                          <a:pt x="49" y="16"/>
                          <a:pt x="50" y="16"/>
                          <a:pt x="51" y="16"/>
                        </a:cubicBezTo>
                        <a:cubicBezTo>
                          <a:pt x="53" y="16"/>
                          <a:pt x="54" y="16"/>
                          <a:pt x="56" y="16"/>
                        </a:cubicBezTo>
                        <a:cubicBezTo>
                          <a:pt x="66" y="16"/>
                          <a:pt x="73" y="14"/>
                          <a:pt x="83" y="9"/>
                        </a:cubicBezTo>
                        <a:cubicBezTo>
                          <a:pt x="87" y="7"/>
                          <a:pt x="93" y="6"/>
                          <a:pt x="99" y="6"/>
                        </a:cubicBezTo>
                        <a:cubicBezTo>
                          <a:pt x="108" y="6"/>
                          <a:pt x="117" y="8"/>
                          <a:pt x="120" y="12"/>
                        </a:cubicBezTo>
                        <a:cubicBezTo>
                          <a:pt x="124" y="17"/>
                          <a:pt x="125" y="18"/>
                          <a:pt x="128" y="18"/>
                        </a:cubicBezTo>
                        <a:cubicBezTo>
                          <a:pt x="129" y="18"/>
                          <a:pt x="129" y="18"/>
                          <a:pt x="129" y="18"/>
                        </a:cubicBezTo>
                        <a:cubicBezTo>
                          <a:pt x="129" y="18"/>
                          <a:pt x="130" y="18"/>
                          <a:pt x="130" y="17"/>
                        </a:cubicBezTo>
                        <a:cubicBezTo>
                          <a:pt x="130" y="14"/>
                          <a:pt x="125" y="7"/>
                          <a:pt x="115" y="4"/>
                        </a:cubicBezTo>
                        <a:cubicBezTo>
                          <a:pt x="110" y="2"/>
                          <a:pt x="105" y="2"/>
                          <a:pt x="100" y="2"/>
                        </a:cubicBezTo>
                        <a:cubicBezTo>
                          <a:pt x="92" y="2"/>
                          <a:pt x="83" y="4"/>
                          <a:pt x="74" y="8"/>
                        </a:cubicBezTo>
                        <a:cubicBezTo>
                          <a:pt x="68" y="10"/>
                          <a:pt x="61" y="11"/>
                          <a:pt x="53" y="11"/>
                        </a:cubicBezTo>
                        <a:cubicBezTo>
                          <a:pt x="41" y="11"/>
                          <a:pt x="30" y="9"/>
                          <a:pt x="25" y="8"/>
                        </a:cubicBezTo>
                        <a:cubicBezTo>
                          <a:pt x="21" y="7"/>
                          <a:pt x="15" y="6"/>
                          <a:pt x="10" y="6"/>
                        </a:cubicBezTo>
                        <a:cubicBezTo>
                          <a:pt x="8" y="6"/>
                          <a:pt x="5" y="7"/>
                          <a:pt x="4" y="7"/>
                        </a:cubicBezTo>
                        <a:cubicBezTo>
                          <a:pt x="2" y="8"/>
                          <a:pt x="1" y="8"/>
                          <a:pt x="1" y="9"/>
                        </a:cubicBezTo>
                        <a:cubicBezTo>
                          <a:pt x="1" y="9"/>
                          <a:pt x="1" y="9"/>
                          <a:pt x="1" y="9"/>
                        </a:cubicBezTo>
                        <a:cubicBezTo>
                          <a:pt x="1" y="9"/>
                          <a:pt x="1" y="9"/>
                          <a:pt x="1" y="9"/>
                        </a:cubicBezTo>
                        <a:cubicBezTo>
                          <a:pt x="1" y="10"/>
                          <a:pt x="1" y="18"/>
                          <a:pt x="16" y="19"/>
                        </a:cubicBezTo>
                        <a:cubicBezTo>
                          <a:pt x="17" y="19"/>
                          <a:pt x="18" y="19"/>
                          <a:pt x="19"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5" name="Freeform 7127">
                    <a:extLst>
                      <a:ext uri="{FF2B5EF4-FFF2-40B4-BE49-F238E27FC236}">
                        <a16:creationId xmlns:a16="http://schemas.microsoft.com/office/drawing/2014/main" id="{43F4B36F-2253-4F10-9AAF-C97306672794}"/>
                      </a:ext>
                    </a:extLst>
                  </p:cNvPr>
                  <p:cNvSpPr>
                    <a:spLocks noEditPoints="1"/>
                  </p:cNvSpPr>
                  <p:nvPr/>
                </p:nvSpPr>
                <p:spPr bwMode="auto">
                  <a:xfrm>
                    <a:off x="4085" y="1916"/>
                    <a:ext cx="95" cy="13"/>
                  </a:xfrm>
                  <a:custGeom>
                    <a:avLst/>
                    <a:gdLst>
                      <a:gd name="T0" fmla="*/ 7 w 127"/>
                      <a:gd name="T1" fmla="*/ 4 h 17"/>
                      <a:gd name="T2" fmla="*/ 1 w 127"/>
                      <a:gd name="T3" fmla="*/ 5 h 17"/>
                      <a:gd name="T4" fmla="*/ 0 w 127"/>
                      <a:gd name="T5" fmla="*/ 5 h 17"/>
                      <a:gd name="T6" fmla="*/ 6 w 127"/>
                      <a:gd name="T7" fmla="*/ 15 h 17"/>
                      <a:gd name="T8" fmla="*/ 6 w 127"/>
                      <a:gd name="T9" fmla="*/ 16 h 17"/>
                      <a:gd name="T10" fmla="*/ 13 w 127"/>
                      <a:gd name="T11" fmla="*/ 17 h 17"/>
                      <a:gd name="T12" fmla="*/ 16 w 127"/>
                      <a:gd name="T13" fmla="*/ 17 h 17"/>
                      <a:gd name="T14" fmla="*/ 16 w 127"/>
                      <a:gd name="T15" fmla="*/ 17 h 17"/>
                      <a:gd name="T16" fmla="*/ 18 w 127"/>
                      <a:gd name="T17" fmla="*/ 17 h 17"/>
                      <a:gd name="T18" fmla="*/ 24 w 127"/>
                      <a:gd name="T19" fmla="*/ 14 h 17"/>
                      <a:gd name="T20" fmla="*/ 23 w 127"/>
                      <a:gd name="T21" fmla="*/ 14 h 17"/>
                      <a:gd name="T22" fmla="*/ 16 w 127"/>
                      <a:gd name="T23" fmla="*/ 15 h 17"/>
                      <a:gd name="T24" fmla="*/ 8 w 127"/>
                      <a:gd name="T25" fmla="*/ 12 h 17"/>
                      <a:gd name="T26" fmla="*/ 6 w 127"/>
                      <a:gd name="T27" fmla="*/ 7 h 17"/>
                      <a:gd name="T28" fmla="*/ 10 w 127"/>
                      <a:gd name="T29" fmla="*/ 7 h 17"/>
                      <a:gd name="T30" fmla="*/ 26 w 127"/>
                      <a:gd name="T31" fmla="*/ 9 h 17"/>
                      <a:gd name="T32" fmla="*/ 25 w 127"/>
                      <a:gd name="T33" fmla="*/ 7 h 17"/>
                      <a:gd name="T34" fmla="*/ 22 w 127"/>
                      <a:gd name="T35" fmla="*/ 6 h 17"/>
                      <a:gd name="T36" fmla="*/ 7 w 127"/>
                      <a:gd name="T37" fmla="*/ 4 h 17"/>
                      <a:gd name="T38" fmla="*/ 97 w 127"/>
                      <a:gd name="T39" fmla="*/ 0 h 17"/>
                      <a:gd name="T40" fmla="*/ 71 w 127"/>
                      <a:gd name="T41" fmla="*/ 6 h 17"/>
                      <a:gd name="T42" fmla="*/ 50 w 127"/>
                      <a:gd name="T43" fmla="*/ 9 h 17"/>
                      <a:gd name="T44" fmla="*/ 41 w 127"/>
                      <a:gd name="T45" fmla="*/ 9 h 17"/>
                      <a:gd name="T46" fmla="*/ 43 w 127"/>
                      <a:gd name="T47" fmla="*/ 10 h 17"/>
                      <a:gd name="T48" fmla="*/ 52 w 127"/>
                      <a:gd name="T49" fmla="*/ 10 h 17"/>
                      <a:gd name="T50" fmla="*/ 67 w 127"/>
                      <a:gd name="T51" fmla="*/ 8 h 17"/>
                      <a:gd name="T52" fmla="*/ 99 w 127"/>
                      <a:gd name="T53" fmla="*/ 0 h 17"/>
                      <a:gd name="T54" fmla="*/ 111 w 127"/>
                      <a:gd name="T55" fmla="*/ 3 h 17"/>
                      <a:gd name="T56" fmla="*/ 125 w 127"/>
                      <a:gd name="T57" fmla="*/ 14 h 17"/>
                      <a:gd name="T58" fmla="*/ 124 w 127"/>
                      <a:gd name="T59" fmla="*/ 14 h 17"/>
                      <a:gd name="T60" fmla="*/ 114 w 127"/>
                      <a:gd name="T61" fmla="*/ 6 h 17"/>
                      <a:gd name="T62" fmla="*/ 95 w 127"/>
                      <a:gd name="T63" fmla="*/ 3 h 17"/>
                      <a:gd name="T64" fmla="*/ 87 w 127"/>
                      <a:gd name="T65" fmla="*/ 3 h 17"/>
                      <a:gd name="T66" fmla="*/ 66 w 127"/>
                      <a:gd name="T67" fmla="*/ 11 h 17"/>
                      <a:gd name="T68" fmla="*/ 46 w 127"/>
                      <a:gd name="T69" fmla="*/ 13 h 17"/>
                      <a:gd name="T70" fmla="*/ 48 w 127"/>
                      <a:gd name="T71" fmla="*/ 14 h 17"/>
                      <a:gd name="T72" fmla="*/ 48 w 127"/>
                      <a:gd name="T73" fmla="*/ 14 h 17"/>
                      <a:gd name="T74" fmla="*/ 53 w 127"/>
                      <a:gd name="T75" fmla="*/ 14 h 17"/>
                      <a:gd name="T76" fmla="*/ 80 w 127"/>
                      <a:gd name="T77" fmla="*/ 7 h 17"/>
                      <a:gd name="T78" fmla="*/ 96 w 127"/>
                      <a:gd name="T79" fmla="*/ 4 h 17"/>
                      <a:gd name="T80" fmla="*/ 117 w 127"/>
                      <a:gd name="T81" fmla="*/ 10 h 17"/>
                      <a:gd name="T82" fmla="*/ 122 w 127"/>
                      <a:gd name="T83" fmla="*/ 15 h 17"/>
                      <a:gd name="T84" fmla="*/ 125 w 127"/>
                      <a:gd name="T85" fmla="*/ 16 h 17"/>
                      <a:gd name="T86" fmla="*/ 125 w 127"/>
                      <a:gd name="T87" fmla="*/ 16 h 17"/>
                      <a:gd name="T88" fmla="*/ 125 w 127"/>
                      <a:gd name="T89" fmla="*/ 16 h 17"/>
                      <a:gd name="T90" fmla="*/ 125 w 127"/>
                      <a:gd name="T91" fmla="*/ 16 h 17"/>
                      <a:gd name="T92" fmla="*/ 126 w 127"/>
                      <a:gd name="T93" fmla="*/ 16 h 17"/>
                      <a:gd name="T94" fmla="*/ 127 w 127"/>
                      <a:gd name="T95" fmla="*/ 15 h 17"/>
                      <a:gd name="T96" fmla="*/ 112 w 127"/>
                      <a:gd name="T97" fmla="*/ 2 h 17"/>
                      <a:gd name="T98" fmla="*/ 97 w 127"/>
                      <a:gd name="T9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7">
                        <a:moveTo>
                          <a:pt x="7" y="4"/>
                        </a:moveTo>
                        <a:cubicBezTo>
                          <a:pt x="5" y="4"/>
                          <a:pt x="2" y="5"/>
                          <a:pt x="1" y="5"/>
                        </a:cubicBezTo>
                        <a:cubicBezTo>
                          <a:pt x="0" y="5"/>
                          <a:pt x="0" y="5"/>
                          <a:pt x="0" y="5"/>
                        </a:cubicBezTo>
                        <a:cubicBezTo>
                          <a:pt x="4" y="8"/>
                          <a:pt x="5" y="12"/>
                          <a:pt x="6" y="15"/>
                        </a:cubicBezTo>
                        <a:cubicBezTo>
                          <a:pt x="6" y="16"/>
                          <a:pt x="6" y="16"/>
                          <a:pt x="6" y="16"/>
                        </a:cubicBezTo>
                        <a:cubicBezTo>
                          <a:pt x="7" y="16"/>
                          <a:pt x="10" y="17"/>
                          <a:pt x="13" y="17"/>
                        </a:cubicBezTo>
                        <a:cubicBezTo>
                          <a:pt x="14" y="17"/>
                          <a:pt x="15" y="17"/>
                          <a:pt x="16" y="17"/>
                        </a:cubicBezTo>
                        <a:cubicBezTo>
                          <a:pt x="16" y="17"/>
                          <a:pt x="16" y="17"/>
                          <a:pt x="16" y="17"/>
                        </a:cubicBezTo>
                        <a:cubicBezTo>
                          <a:pt x="17" y="17"/>
                          <a:pt x="18" y="17"/>
                          <a:pt x="18" y="17"/>
                        </a:cubicBezTo>
                        <a:cubicBezTo>
                          <a:pt x="21" y="16"/>
                          <a:pt x="23" y="15"/>
                          <a:pt x="24" y="14"/>
                        </a:cubicBezTo>
                        <a:cubicBezTo>
                          <a:pt x="24" y="14"/>
                          <a:pt x="24" y="14"/>
                          <a:pt x="23" y="14"/>
                        </a:cubicBezTo>
                        <a:cubicBezTo>
                          <a:pt x="21" y="14"/>
                          <a:pt x="18" y="15"/>
                          <a:pt x="16" y="15"/>
                        </a:cubicBezTo>
                        <a:cubicBezTo>
                          <a:pt x="13" y="15"/>
                          <a:pt x="11" y="14"/>
                          <a:pt x="8" y="12"/>
                        </a:cubicBezTo>
                        <a:cubicBezTo>
                          <a:pt x="3" y="8"/>
                          <a:pt x="4" y="7"/>
                          <a:pt x="6" y="7"/>
                        </a:cubicBezTo>
                        <a:cubicBezTo>
                          <a:pt x="7" y="7"/>
                          <a:pt x="9" y="7"/>
                          <a:pt x="10" y="7"/>
                        </a:cubicBezTo>
                        <a:cubicBezTo>
                          <a:pt x="10" y="7"/>
                          <a:pt x="11" y="9"/>
                          <a:pt x="26" y="9"/>
                        </a:cubicBezTo>
                        <a:cubicBezTo>
                          <a:pt x="25" y="8"/>
                          <a:pt x="25" y="7"/>
                          <a:pt x="25" y="7"/>
                        </a:cubicBezTo>
                        <a:cubicBezTo>
                          <a:pt x="24" y="6"/>
                          <a:pt x="23" y="6"/>
                          <a:pt x="22" y="6"/>
                        </a:cubicBezTo>
                        <a:cubicBezTo>
                          <a:pt x="18" y="5"/>
                          <a:pt x="12" y="4"/>
                          <a:pt x="7" y="4"/>
                        </a:cubicBezTo>
                        <a:close/>
                        <a:moveTo>
                          <a:pt x="97" y="0"/>
                        </a:moveTo>
                        <a:cubicBezTo>
                          <a:pt x="89" y="0"/>
                          <a:pt x="80" y="2"/>
                          <a:pt x="71" y="6"/>
                        </a:cubicBezTo>
                        <a:cubicBezTo>
                          <a:pt x="65" y="8"/>
                          <a:pt x="58" y="9"/>
                          <a:pt x="50" y="9"/>
                        </a:cubicBezTo>
                        <a:cubicBezTo>
                          <a:pt x="47" y="9"/>
                          <a:pt x="44" y="9"/>
                          <a:pt x="41" y="9"/>
                        </a:cubicBezTo>
                        <a:cubicBezTo>
                          <a:pt x="41" y="9"/>
                          <a:pt x="42" y="10"/>
                          <a:pt x="43" y="10"/>
                        </a:cubicBezTo>
                        <a:cubicBezTo>
                          <a:pt x="46" y="10"/>
                          <a:pt x="49" y="10"/>
                          <a:pt x="52" y="10"/>
                        </a:cubicBezTo>
                        <a:cubicBezTo>
                          <a:pt x="57" y="10"/>
                          <a:pt x="62" y="10"/>
                          <a:pt x="67" y="8"/>
                        </a:cubicBezTo>
                        <a:cubicBezTo>
                          <a:pt x="74" y="5"/>
                          <a:pt x="87" y="0"/>
                          <a:pt x="99" y="0"/>
                        </a:cubicBezTo>
                        <a:cubicBezTo>
                          <a:pt x="103" y="0"/>
                          <a:pt x="108" y="1"/>
                          <a:pt x="111" y="3"/>
                        </a:cubicBezTo>
                        <a:cubicBezTo>
                          <a:pt x="124" y="10"/>
                          <a:pt x="126" y="13"/>
                          <a:pt x="125" y="14"/>
                        </a:cubicBezTo>
                        <a:cubicBezTo>
                          <a:pt x="124" y="14"/>
                          <a:pt x="124" y="14"/>
                          <a:pt x="124" y="14"/>
                        </a:cubicBezTo>
                        <a:cubicBezTo>
                          <a:pt x="122" y="14"/>
                          <a:pt x="117" y="8"/>
                          <a:pt x="114" y="6"/>
                        </a:cubicBezTo>
                        <a:cubicBezTo>
                          <a:pt x="112" y="5"/>
                          <a:pt x="104" y="3"/>
                          <a:pt x="95" y="3"/>
                        </a:cubicBezTo>
                        <a:cubicBezTo>
                          <a:pt x="92" y="3"/>
                          <a:pt x="89" y="3"/>
                          <a:pt x="87" y="3"/>
                        </a:cubicBezTo>
                        <a:cubicBezTo>
                          <a:pt x="76" y="5"/>
                          <a:pt x="69" y="10"/>
                          <a:pt x="66" y="11"/>
                        </a:cubicBezTo>
                        <a:cubicBezTo>
                          <a:pt x="65" y="11"/>
                          <a:pt x="55" y="12"/>
                          <a:pt x="46" y="13"/>
                        </a:cubicBezTo>
                        <a:cubicBezTo>
                          <a:pt x="47" y="13"/>
                          <a:pt x="47" y="14"/>
                          <a:pt x="48" y="14"/>
                        </a:cubicBezTo>
                        <a:cubicBezTo>
                          <a:pt x="48" y="14"/>
                          <a:pt x="48" y="14"/>
                          <a:pt x="48" y="14"/>
                        </a:cubicBezTo>
                        <a:cubicBezTo>
                          <a:pt x="50" y="14"/>
                          <a:pt x="51" y="14"/>
                          <a:pt x="53" y="14"/>
                        </a:cubicBezTo>
                        <a:cubicBezTo>
                          <a:pt x="63" y="14"/>
                          <a:pt x="70" y="12"/>
                          <a:pt x="80" y="7"/>
                        </a:cubicBezTo>
                        <a:cubicBezTo>
                          <a:pt x="84" y="5"/>
                          <a:pt x="90" y="4"/>
                          <a:pt x="96" y="4"/>
                        </a:cubicBezTo>
                        <a:cubicBezTo>
                          <a:pt x="105" y="4"/>
                          <a:pt x="114" y="6"/>
                          <a:pt x="117" y="10"/>
                        </a:cubicBezTo>
                        <a:cubicBezTo>
                          <a:pt x="119" y="12"/>
                          <a:pt x="120" y="14"/>
                          <a:pt x="122" y="15"/>
                        </a:cubicBezTo>
                        <a:cubicBezTo>
                          <a:pt x="123" y="15"/>
                          <a:pt x="124" y="16"/>
                          <a:pt x="125" y="16"/>
                        </a:cubicBezTo>
                        <a:cubicBezTo>
                          <a:pt x="125" y="16"/>
                          <a:pt x="125" y="16"/>
                          <a:pt x="125" y="16"/>
                        </a:cubicBezTo>
                        <a:cubicBezTo>
                          <a:pt x="125" y="16"/>
                          <a:pt x="125" y="16"/>
                          <a:pt x="125" y="16"/>
                        </a:cubicBezTo>
                        <a:cubicBezTo>
                          <a:pt x="125" y="16"/>
                          <a:pt x="125" y="16"/>
                          <a:pt x="125" y="16"/>
                        </a:cubicBezTo>
                        <a:cubicBezTo>
                          <a:pt x="126" y="16"/>
                          <a:pt x="126" y="16"/>
                          <a:pt x="126" y="16"/>
                        </a:cubicBezTo>
                        <a:cubicBezTo>
                          <a:pt x="126" y="16"/>
                          <a:pt x="127" y="16"/>
                          <a:pt x="127" y="15"/>
                        </a:cubicBezTo>
                        <a:cubicBezTo>
                          <a:pt x="127" y="12"/>
                          <a:pt x="122" y="5"/>
                          <a:pt x="112" y="2"/>
                        </a:cubicBezTo>
                        <a:cubicBezTo>
                          <a:pt x="107" y="0"/>
                          <a:pt x="102" y="0"/>
                          <a:pt x="9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6" name="Freeform 7128">
                    <a:extLst>
                      <a:ext uri="{FF2B5EF4-FFF2-40B4-BE49-F238E27FC236}">
                        <a16:creationId xmlns:a16="http://schemas.microsoft.com/office/drawing/2014/main" id="{2DCFC3B8-4BAA-45BC-85A3-550B64603B78}"/>
                      </a:ext>
                    </a:extLst>
                  </p:cNvPr>
                  <p:cNvSpPr>
                    <a:spLocks noEditPoints="1"/>
                  </p:cNvSpPr>
                  <p:nvPr/>
                </p:nvSpPr>
                <p:spPr bwMode="auto">
                  <a:xfrm>
                    <a:off x="4085" y="1915"/>
                    <a:ext cx="97" cy="14"/>
                  </a:xfrm>
                  <a:custGeom>
                    <a:avLst/>
                    <a:gdLst>
                      <a:gd name="T0" fmla="*/ 6 w 130"/>
                      <a:gd name="T1" fmla="*/ 17 h 19"/>
                      <a:gd name="T2" fmla="*/ 6 w 130"/>
                      <a:gd name="T3" fmla="*/ 17 h 19"/>
                      <a:gd name="T4" fmla="*/ 13 w 130"/>
                      <a:gd name="T5" fmla="*/ 19 h 19"/>
                      <a:gd name="T6" fmla="*/ 16 w 130"/>
                      <a:gd name="T7" fmla="*/ 19 h 19"/>
                      <a:gd name="T8" fmla="*/ 18 w 130"/>
                      <a:gd name="T9" fmla="*/ 18 h 19"/>
                      <a:gd name="T10" fmla="*/ 16 w 130"/>
                      <a:gd name="T11" fmla="*/ 18 h 19"/>
                      <a:gd name="T12" fmla="*/ 16 w 130"/>
                      <a:gd name="T13" fmla="*/ 18 h 19"/>
                      <a:gd name="T14" fmla="*/ 13 w 130"/>
                      <a:gd name="T15" fmla="*/ 18 h 19"/>
                      <a:gd name="T16" fmla="*/ 6 w 130"/>
                      <a:gd name="T17" fmla="*/ 17 h 19"/>
                      <a:gd name="T18" fmla="*/ 37 w 130"/>
                      <a:gd name="T19" fmla="*/ 16 h 19"/>
                      <a:gd name="T20" fmla="*/ 36 w 130"/>
                      <a:gd name="T21" fmla="*/ 16 h 19"/>
                      <a:gd name="T22" fmla="*/ 37 w 130"/>
                      <a:gd name="T23" fmla="*/ 16 h 19"/>
                      <a:gd name="T24" fmla="*/ 96 w 130"/>
                      <a:gd name="T25" fmla="*/ 5 h 19"/>
                      <a:gd name="T26" fmla="*/ 80 w 130"/>
                      <a:gd name="T27" fmla="*/ 8 h 19"/>
                      <a:gd name="T28" fmla="*/ 53 w 130"/>
                      <a:gd name="T29" fmla="*/ 15 h 19"/>
                      <a:gd name="T30" fmla="*/ 48 w 130"/>
                      <a:gd name="T31" fmla="*/ 15 h 19"/>
                      <a:gd name="T32" fmla="*/ 48 w 130"/>
                      <a:gd name="T33" fmla="*/ 15 h 19"/>
                      <a:gd name="T34" fmla="*/ 48 w 130"/>
                      <a:gd name="T35" fmla="*/ 15 h 19"/>
                      <a:gd name="T36" fmla="*/ 53 w 130"/>
                      <a:gd name="T37" fmla="*/ 16 h 19"/>
                      <a:gd name="T38" fmla="*/ 80 w 130"/>
                      <a:gd name="T39" fmla="*/ 9 h 19"/>
                      <a:gd name="T40" fmla="*/ 96 w 130"/>
                      <a:gd name="T41" fmla="*/ 6 h 19"/>
                      <a:gd name="T42" fmla="*/ 117 w 130"/>
                      <a:gd name="T43" fmla="*/ 11 h 19"/>
                      <a:gd name="T44" fmla="*/ 121 w 130"/>
                      <a:gd name="T45" fmla="*/ 16 h 19"/>
                      <a:gd name="T46" fmla="*/ 122 w 130"/>
                      <a:gd name="T47" fmla="*/ 16 h 19"/>
                      <a:gd name="T48" fmla="*/ 117 w 130"/>
                      <a:gd name="T49" fmla="*/ 11 h 19"/>
                      <a:gd name="T50" fmla="*/ 96 w 130"/>
                      <a:gd name="T51" fmla="*/ 5 h 19"/>
                      <a:gd name="T52" fmla="*/ 7 w 130"/>
                      <a:gd name="T53" fmla="*/ 5 h 19"/>
                      <a:gd name="T54" fmla="*/ 0 w 130"/>
                      <a:gd name="T55" fmla="*/ 6 h 19"/>
                      <a:gd name="T56" fmla="*/ 0 w 130"/>
                      <a:gd name="T57" fmla="*/ 6 h 19"/>
                      <a:gd name="T58" fmla="*/ 1 w 130"/>
                      <a:gd name="T59" fmla="*/ 6 h 19"/>
                      <a:gd name="T60" fmla="*/ 7 w 130"/>
                      <a:gd name="T61" fmla="*/ 5 h 19"/>
                      <a:gd name="T62" fmla="*/ 22 w 130"/>
                      <a:gd name="T63" fmla="*/ 7 h 19"/>
                      <a:gd name="T64" fmla="*/ 25 w 130"/>
                      <a:gd name="T65" fmla="*/ 8 h 19"/>
                      <a:gd name="T66" fmla="*/ 25 w 130"/>
                      <a:gd name="T67" fmla="*/ 7 h 19"/>
                      <a:gd name="T68" fmla="*/ 22 w 130"/>
                      <a:gd name="T69" fmla="*/ 7 h 19"/>
                      <a:gd name="T70" fmla="*/ 7 w 130"/>
                      <a:gd name="T71" fmla="*/ 5 h 19"/>
                      <a:gd name="T72" fmla="*/ 97 w 130"/>
                      <a:gd name="T73" fmla="*/ 0 h 19"/>
                      <a:gd name="T74" fmla="*/ 71 w 130"/>
                      <a:gd name="T75" fmla="*/ 6 h 19"/>
                      <a:gd name="T76" fmla="*/ 50 w 130"/>
                      <a:gd name="T77" fmla="*/ 10 h 19"/>
                      <a:gd name="T78" fmla="*/ 39 w 130"/>
                      <a:gd name="T79" fmla="*/ 9 h 19"/>
                      <a:gd name="T80" fmla="*/ 41 w 130"/>
                      <a:gd name="T81" fmla="*/ 10 h 19"/>
                      <a:gd name="T82" fmla="*/ 50 w 130"/>
                      <a:gd name="T83" fmla="*/ 10 h 19"/>
                      <a:gd name="T84" fmla="*/ 71 w 130"/>
                      <a:gd name="T85" fmla="*/ 7 h 19"/>
                      <a:gd name="T86" fmla="*/ 97 w 130"/>
                      <a:gd name="T87" fmla="*/ 1 h 19"/>
                      <a:gd name="T88" fmla="*/ 112 w 130"/>
                      <a:gd name="T89" fmla="*/ 3 h 19"/>
                      <a:gd name="T90" fmla="*/ 127 w 130"/>
                      <a:gd name="T91" fmla="*/ 16 h 19"/>
                      <a:gd name="T92" fmla="*/ 126 w 130"/>
                      <a:gd name="T93" fmla="*/ 17 h 19"/>
                      <a:gd name="T94" fmla="*/ 125 w 130"/>
                      <a:gd name="T95" fmla="*/ 17 h 19"/>
                      <a:gd name="T96" fmla="*/ 125 w 130"/>
                      <a:gd name="T97" fmla="*/ 17 h 19"/>
                      <a:gd name="T98" fmla="*/ 125 w 130"/>
                      <a:gd name="T99" fmla="*/ 17 h 19"/>
                      <a:gd name="T100" fmla="*/ 126 w 130"/>
                      <a:gd name="T101" fmla="*/ 18 h 19"/>
                      <a:gd name="T102" fmla="*/ 126 w 130"/>
                      <a:gd name="T103" fmla="*/ 18 h 19"/>
                      <a:gd name="T104" fmla="*/ 112 w 130"/>
                      <a:gd name="T105" fmla="*/ 2 h 19"/>
                      <a:gd name="T106" fmla="*/ 97 w 130"/>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9">
                        <a:moveTo>
                          <a:pt x="6" y="17"/>
                        </a:moveTo>
                        <a:cubicBezTo>
                          <a:pt x="6" y="17"/>
                          <a:pt x="6" y="17"/>
                          <a:pt x="6" y="17"/>
                        </a:cubicBezTo>
                        <a:cubicBezTo>
                          <a:pt x="8" y="18"/>
                          <a:pt x="10" y="18"/>
                          <a:pt x="13" y="19"/>
                        </a:cubicBezTo>
                        <a:cubicBezTo>
                          <a:pt x="14" y="19"/>
                          <a:pt x="15" y="19"/>
                          <a:pt x="16" y="19"/>
                        </a:cubicBezTo>
                        <a:cubicBezTo>
                          <a:pt x="17" y="18"/>
                          <a:pt x="18" y="18"/>
                          <a:pt x="18" y="18"/>
                        </a:cubicBezTo>
                        <a:cubicBezTo>
                          <a:pt x="18" y="18"/>
                          <a:pt x="17" y="18"/>
                          <a:pt x="16" y="18"/>
                        </a:cubicBezTo>
                        <a:cubicBezTo>
                          <a:pt x="16" y="18"/>
                          <a:pt x="16" y="18"/>
                          <a:pt x="16" y="18"/>
                        </a:cubicBezTo>
                        <a:cubicBezTo>
                          <a:pt x="15" y="18"/>
                          <a:pt x="14" y="18"/>
                          <a:pt x="13" y="18"/>
                        </a:cubicBezTo>
                        <a:cubicBezTo>
                          <a:pt x="10" y="18"/>
                          <a:pt x="7" y="17"/>
                          <a:pt x="6" y="17"/>
                        </a:cubicBezTo>
                        <a:close/>
                        <a:moveTo>
                          <a:pt x="37" y="16"/>
                        </a:moveTo>
                        <a:cubicBezTo>
                          <a:pt x="36" y="16"/>
                          <a:pt x="36" y="16"/>
                          <a:pt x="36" y="16"/>
                        </a:cubicBezTo>
                        <a:cubicBezTo>
                          <a:pt x="37" y="16"/>
                          <a:pt x="37" y="16"/>
                          <a:pt x="37" y="16"/>
                        </a:cubicBezTo>
                        <a:close/>
                        <a:moveTo>
                          <a:pt x="96" y="5"/>
                        </a:moveTo>
                        <a:cubicBezTo>
                          <a:pt x="90" y="5"/>
                          <a:pt x="84" y="6"/>
                          <a:pt x="80" y="8"/>
                        </a:cubicBezTo>
                        <a:cubicBezTo>
                          <a:pt x="70" y="13"/>
                          <a:pt x="63" y="15"/>
                          <a:pt x="53" y="15"/>
                        </a:cubicBezTo>
                        <a:cubicBezTo>
                          <a:pt x="51" y="15"/>
                          <a:pt x="50" y="15"/>
                          <a:pt x="48" y="15"/>
                        </a:cubicBezTo>
                        <a:cubicBezTo>
                          <a:pt x="48" y="15"/>
                          <a:pt x="48" y="15"/>
                          <a:pt x="48" y="15"/>
                        </a:cubicBezTo>
                        <a:cubicBezTo>
                          <a:pt x="48" y="15"/>
                          <a:pt x="48" y="15"/>
                          <a:pt x="48" y="15"/>
                        </a:cubicBezTo>
                        <a:cubicBezTo>
                          <a:pt x="50" y="16"/>
                          <a:pt x="51" y="16"/>
                          <a:pt x="53" y="16"/>
                        </a:cubicBezTo>
                        <a:cubicBezTo>
                          <a:pt x="63" y="16"/>
                          <a:pt x="70" y="13"/>
                          <a:pt x="80" y="9"/>
                        </a:cubicBezTo>
                        <a:cubicBezTo>
                          <a:pt x="84" y="7"/>
                          <a:pt x="90" y="6"/>
                          <a:pt x="96" y="6"/>
                        </a:cubicBezTo>
                        <a:cubicBezTo>
                          <a:pt x="105" y="6"/>
                          <a:pt x="114" y="8"/>
                          <a:pt x="117" y="11"/>
                        </a:cubicBezTo>
                        <a:cubicBezTo>
                          <a:pt x="118" y="13"/>
                          <a:pt x="120" y="15"/>
                          <a:pt x="121" y="16"/>
                        </a:cubicBezTo>
                        <a:cubicBezTo>
                          <a:pt x="122" y="16"/>
                          <a:pt x="122" y="16"/>
                          <a:pt x="122" y="16"/>
                        </a:cubicBezTo>
                        <a:cubicBezTo>
                          <a:pt x="120" y="15"/>
                          <a:pt x="119" y="13"/>
                          <a:pt x="117" y="11"/>
                        </a:cubicBezTo>
                        <a:cubicBezTo>
                          <a:pt x="114" y="7"/>
                          <a:pt x="105" y="5"/>
                          <a:pt x="96" y="5"/>
                        </a:cubicBezTo>
                        <a:close/>
                        <a:moveTo>
                          <a:pt x="7" y="5"/>
                        </a:moveTo>
                        <a:cubicBezTo>
                          <a:pt x="4" y="5"/>
                          <a:pt x="1" y="5"/>
                          <a:pt x="0" y="6"/>
                        </a:cubicBezTo>
                        <a:cubicBezTo>
                          <a:pt x="0" y="6"/>
                          <a:pt x="0" y="6"/>
                          <a:pt x="0" y="6"/>
                        </a:cubicBezTo>
                        <a:cubicBezTo>
                          <a:pt x="1" y="6"/>
                          <a:pt x="1" y="6"/>
                          <a:pt x="1" y="6"/>
                        </a:cubicBezTo>
                        <a:cubicBezTo>
                          <a:pt x="2" y="6"/>
                          <a:pt x="5" y="5"/>
                          <a:pt x="7" y="5"/>
                        </a:cubicBezTo>
                        <a:cubicBezTo>
                          <a:pt x="12" y="5"/>
                          <a:pt x="18" y="6"/>
                          <a:pt x="22" y="7"/>
                        </a:cubicBezTo>
                        <a:cubicBezTo>
                          <a:pt x="23" y="7"/>
                          <a:pt x="24" y="7"/>
                          <a:pt x="25" y="8"/>
                        </a:cubicBezTo>
                        <a:cubicBezTo>
                          <a:pt x="25" y="7"/>
                          <a:pt x="25" y="7"/>
                          <a:pt x="25" y="7"/>
                        </a:cubicBezTo>
                        <a:cubicBezTo>
                          <a:pt x="24" y="7"/>
                          <a:pt x="23" y="7"/>
                          <a:pt x="22" y="7"/>
                        </a:cubicBezTo>
                        <a:cubicBezTo>
                          <a:pt x="18" y="6"/>
                          <a:pt x="12" y="5"/>
                          <a:pt x="7" y="5"/>
                        </a:cubicBezTo>
                        <a:close/>
                        <a:moveTo>
                          <a:pt x="97" y="0"/>
                        </a:moveTo>
                        <a:cubicBezTo>
                          <a:pt x="89" y="0"/>
                          <a:pt x="80" y="2"/>
                          <a:pt x="71" y="6"/>
                        </a:cubicBezTo>
                        <a:cubicBezTo>
                          <a:pt x="65" y="9"/>
                          <a:pt x="58" y="10"/>
                          <a:pt x="50" y="10"/>
                        </a:cubicBezTo>
                        <a:cubicBezTo>
                          <a:pt x="46" y="10"/>
                          <a:pt x="43" y="9"/>
                          <a:pt x="39" y="9"/>
                        </a:cubicBezTo>
                        <a:cubicBezTo>
                          <a:pt x="40" y="9"/>
                          <a:pt x="40" y="10"/>
                          <a:pt x="41" y="10"/>
                        </a:cubicBezTo>
                        <a:cubicBezTo>
                          <a:pt x="44" y="10"/>
                          <a:pt x="47" y="10"/>
                          <a:pt x="50" y="10"/>
                        </a:cubicBezTo>
                        <a:cubicBezTo>
                          <a:pt x="58" y="10"/>
                          <a:pt x="65" y="9"/>
                          <a:pt x="71" y="7"/>
                        </a:cubicBezTo>
                        <a:cubicBezTo>
                          <a:pt x="80" y="3"/>
                          <a:pt x="89" y="1"/>
                          <a:pt x="97" y="1"/>
                        </a:cubicBezTo>
                        <a:cubicBezTo>
                          <a:pt x="102" y="1"/>
                          <a:pt x="107" y="1"/>
                          <a:pt x="112" y="3"/>
                        </a:cubicBezTo>
                        <a:cubicBezTo>
                          <a:pt x="122" y="6"/>
                          <a:pt x="127" y="13"/>
                          <a:pt x="127" y="16"/>
                        </a:cubicBezTo>
                        <a:cubicBezTo>
                          <a:pt x="127" y="17"/>
                          <a:pt x="126" y="17"/>
                          <a:pt x="126" y="17"/>
                        </a:cubicBezTo>
                        <a:cubicBezTo>
                          <a:pt x="125" y="17"/>
                          <a:pt x="125" y="17"/>
                          <a:pt x="125" y="17"/>
                        </a:cubicBezTo>
                        <a:cubicBezTo>
                          <a:pt x="125" y="17"/>
                          <a:pt x="125" y="17"/>
                          <a:pt x="125" y="17"/>
                        </a:cubicBezTo>
                        <a:cubicBezTo>
                          <a:pt x="125" y="17"/>
                          <a:pt x="125" y="17"/>
                          <a:pt x="125" y="17"/>
                        </a:cubicBezTo>
                        <a:cubicBezTo>
                          <a:pt x="126" y="18"/>
                          <a:pt x="126" y="18"/>
                          <a:pt x="126" y="18"/>
                        </a:cubicBezTo>
                        <a:cubicBezTo>
                          <a:pt x="126" y="18"/>
                          <a:pt x="126" y="18"/>
                          <a:pt x="126" y="18"/>
                        </a:cubicBezTo>
                        <a:cubicBezTo>
                          <a:pt x="130" y="18"/>
                          <a:pt x="126" y="7"/>
                          <a:pt x="112" y="2"/>
                        </a:cubicBezTo>
                        <a:cubicBezTo>
                          <a:pt x="107" y="1"/>
                          <a:pt x="102" y="0"/>
                          <a:pt x="9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7" name="Freeform 7129">
                    <a:extLst>
                      <a:ext uri="{FF2B5EF4-FFF2-40B4-BE49-F238E27FC236}">
                        <a16:creationId xmlns:a16="http://schemas.microsoft.com/office/drawing/2014/main" id="{97522BC2-F293-43CD-B0E9-C61E9B07943D}"/>
                      </a:ext>
                    </a:extLst>
                  </p:cNvPr>
                  <p:cNvSpPr/>
                  <p:nvPr/>
                </p:nvSpPr>
                <p:spPr bwMode="auto">
                  <a:xfrm>
                    <a:off x="4008" y="2061"/>
                    <a:ext cx="33" cy="30"/>
                  </a:xfrm>
                  <a:custGeom>
                    <a:avLst/>
                    <a:gdLst>
                      <a:gd name="T0" fmla="*/ 43 w 45"/>
                      <a:gd name="T1" fmla="*/ 1 h 41"/>
                      <a:gd name="T2" fmla="*/ 22 w 45"/>
                      <a:gd name="T3" fmla="*/ 24 h 41"/>
                      <a:gd name="T4" fmla="*/ 7 w 45"/>
                      <a:gd name="T5" fmla="*/ 6 h 41"/>
                      <a:gd name="T6" fmla="*/ 5 w 45"/>
                      <a:gd name="T7" fmla="*/ 3 h 41"/>
                      <a:gd name="T8" fmla="*/ 15 w 45"/>
                      <a:gd name="T9" fmla="*/ 33 h 41"/>
                      <a:gd name="T10" fmla="*/ 45 w 45"/>
                      <a:gd name="T11" fmla="*/ 0 h 41"/>
                      <a:gd name="T12" fmla="*/ 43 w 45"/>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45" h="41">
                        <a:moveTo>
                          <a:pt x="43" y="1"/>
                        </a:moveTo>
                        <a:cubicBezTo>
                          <a:pt x="43" y="1"/>
                          <a:pt x="33" y="20"/>
                          <a:pt x="22" y="24"/>
                        </a:cubicBezTo>
                        <a:cubicBezTo>
                          <a:pt x="11" y="28"/>
                          <a:pt x="6" y="12"/>
                          <a:pt x="7" y="6"/>
                        </a:cubicBezTo>
                        <a:cubicBezTo>
                          <a:pt x="5" y="3"/>
                          <a:pt x="5" y="3"/>
                          <a:pt x="5" y="3"/>
                        </a:cubicBezTo>
                        <a:cubicBezTo>
                          <a:pt x="5" y="3"/>
                          <a:pt x="0" y="25"/>
                          <a:pt x="15" y="33"/>
                        </a:cubicBezTo>
                        <a:cubicBezTo>
                          <a:pt x="30" y="41"/>
                          <a:pt x="45" y="0"/>
                          <a:pt x="45" y="0"/>
                        </a:cubicBezTo>
                        <a:lnTo>
                          <a:pt x="43" y="1"/>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8" name="Freeform 7130">
                    <a:extLst>
                      <a:ext uri="{FF2B5EF4-FFF2-40B4-BE49-F238E27FC236}">
                        <a16:creationId xmlns:a16="http://schemas.microsoft.com/office/drawing/2014/main" id="{E83CD048-836B-4A6B-82DD-CD3E74E97E68}"/>
                      </a:ext>
                    </a:extLst>
                  </p:cNvPr>
                  <p:cNvSpPr>
                    <a:spLocks noEditPoints="1"/>
                  </p:cNvSpPr>
                  <p:nvPr/>
                </p:nvSpPr>
                <p:spPr bwMode="auto">
                  <a:xfrm>
                    <a:off x="4010" y="2060"/>
                    <a:ext cx="31" cy="26"/>
                  </a:xfrm>
                  <a:custGeom>
                    <a:avLst/>
                    <a:gdLst>
                      <a:gd name="T0" fmla="*/ 12 w 42"/>
                      <a:gd name="T1" fmla="*/ 34 h 35"/>
                      <a:gd name="T2" fmla="*/ 0 w 42"/>
                      <a:gd name="T3" fmla="*/ 12 h 35"/>
                      <a:gd name="T4" fmla="*/ 1 w 42"/>
                      <a:gd name="T5" fmla="*/ 4 h 35"/>
                      <a:gd name="T6" fmla="*/ 1 w 42"/>
                      <a:gd name="T7" fmla="*/ 2 h 35"/>
                      <a:gd name="T8" fmla="*/ 4 w 42"/>
                      <a:gd name="T9" fmla="*/ 7 h 35"/>
                      <a:gd name="T10" fmla="*/ 4 w 42"/>
                      <a:gd name="T11" fmla="*/ 7 h 35"/>
                      <a:gd name="T12" fmla="*/ 4 w 42"/>
                      <a:gd name="T13" fmla="*/ 8 h 35"/>
                      <a:gd name="T14" fmla="*/ 7 w 42"/>
                      <a:gd name="T15" fmla="*/ 18 h 35"/>
                      <a:gd name="T16" fmla="*/ 16 w 42"/>
                      <a:gd name="T17" fmla="*/ 25 h 35"/>
                      <a:gd name="T18" fmla="*/ 19 w 42"/>
                      <a:gd name="T19" fmla="*/ 24 h 35"/>
                      <a:gd name="T20" fmla="*/ 33 w 42"/>
                      <a:gd name="T21" fmla="*/ 12 h 35"/>
                      <a:gd name="T22" fmla="*/ 39 w 42"/>
                      <a:gd name="T23" fmla="*/ 2 h 35"/>
                      <a:gd name="T24" fmla="*/ 39 w 42"/>
                      <a:gd name="T25" fmla="*/ 2 h 35"/>
                      <a:gd name="T26" fmla="*/ 41 w 42"/>
                      <a:gd name="T27" fmla="*/ 0 h 35"/>
                      <a:gd name="T28" fmla="*/ 42 w 42"/>
                      <a:gd name="T29" fmla="*/ 1 h 35"/>
                      <a:gd name="T30" fmla="*/ 16 w 42"/>
                      <a:gd name="T31" fmla="*/ 35 h 35"/>
                      <a:gd name="T32" fmla="*/ 12 w 42"/>
                      <a:gd name="T33" fmla="*/ 34 h 35"/>
                      <a:gd name="T34" fmla="*/ 2 w 42"/>
                      <a:gd name="T35" fmla="*/ 12 h 35"/>
                      <a:gd name="T36" fmla="*/ 12 w 42"/>
                      <a:gd name="T37" fmla="*/ 33 h 35"/>
                      <a:gd name="T38" fmla="*/ 16 w 42"/>
                      <a:gd name="T39" fmla="*/ 34 h 35"/>
                      <a:gd name="T40" fmla="*/ 33 w 42"/>
                      <a:gd name="T41" fmla="*/ 17 h 35"/>
                      <a:gd name="T42" fmla="*/ 40 w 42"/>
                      <a:gd name="T43" fmla="*/ 3 h 35"/>
                      <a:gd name="T44" fmla="*/ 19 w 42"/>
                      <a:gd name="T45" fmla="*/ 26 h 35"/>
                      <a:gd name="T46" fmla="*/ 16 w 42"/>
                      <a:gd name="T47" fmla="*/ 26 h 35"/>
                      <a:gd name="T48" fmla="*/ 3 w 42"/>
                      <a:gd name="T49" fmla="*/ 8 h 35"/>
                      <a:gd name="T50" fmla="*/ 3 w 42"/>
                      <a:gd name="T51" fmla="*/ 7 h 35"/>
                      <a:gd name="T52" fmla="*/ 2 w 42"/>
                      <a:gd name="T53" fmla="*/ 6 h 35"/>
                      <a:gd name="T54" fmla="*/ 2 w 42"/>
                      <a:gd name="T55"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5">
                        <a:moveTo>
                          <a:pt x="12" y="34"/>
                        </a:moveTo>
                        <a:cubicBezTo>
                          <a:pt x="2" y="29"/>
                          <a:pt x="0" y="19"/>
                          <a:pt x="0" y="12"/>
                        </a:cubicBezTo>
                        <a:cubicBezTo>
                          <a:pt x="0" y="7"/>
                          <a:pt x="1" y="4"/>
                          <a:pt x="1" y="4"/>
                        </a:cubicBezTo>
                        <a:cubicBezTo>
                          <a:pt x="1" y="2"/>
                          <a:pt x="1" y="2"/>
                          <a:pt x="1" y="2"/>
                        </a:cubicBezTo>
                        <a:cubicBezTo>
                          <a:pt x="4" y="7"/>
                          <a:pt x="4" y="7"/>
                          <a:pt x="4" y="7"/>
                        </a:cubicBezTo>
                        <a:cubicBezTo>
                          <a:pt x="4" y="7"/>
                          <a:pt x="4" y="7"/>
                          <a:pt x="4" y="7"/>
                        </a:cubicBezTo>
                        <a:cubicBezTo>
                          <a:pt x="4" y="8"/>
                          <a:pt x="4" y="8"/>
                          <a:pt x="4" y="8"/>
                        </a:cubicBezTo>
                        <a:cubicBezTo>
                          <a:pt x="4" y="10"/>
                          <a:pt x="5" y="15"/>
                          <a:pt x="7" y="18"/>
                        </a:cubicBezTo>
                        <a:cubicBezTo>
                          <a:pt x="9" y="22"/>
                          <a:pt x="12" y="25"/>
                          <a:pt x="16" y="25"/>
                        </a:cubicBezTo>
                        <a:cubicBezTo>
                          <a:pt x="17" y="25"/>
                          <a:pt x="18" y="25"/>
                          <a:pt x="19" y="24"/>
                        </a:cubicBezTo>
                        <a:cubicBezTo>
                          <a:pt x="24" y="23"/>
                          <a:pt x="29" y="17"/>
                          <a:pt x="33" y="12"/>
                        </a:cubicBezTo>
                        <a:cubicBezTo>
                          <a:pt x="37" y="7"/>
                          <a:pt x="39" y="2"/>
                          <a:pt x="39" y="2"/>
                        </a:cubicBezTo>
                        <a:cubicBezTo>
                          <a:pt x="39" y="2"/>
                          <a:pt x="39" y="2"/>
                          <a:pt x="39" y="2"/>
                        </a:cubicBezTo>
                        <a:cubicBezTo>
                          <a:pt x="41" y="0"/>
                          <a:pt x="41" y="0"/>
                          <a:pt x="41" y="0"/>
                        </a:cubicBezTo>
                        <a:cubicBezTo>
                          <a:pt x="42" y="1"/>
                          <a:pt x="42" y="1"/>
                          <a:pt x="42" y="1"/>
                        </a:cubicBezTo>
                        <a:cubicBezTo>
                          <a:pt x="42" y="1"/>
                          <a:pt x="30" y="35"/>
                          <a:pt x="16" y="35"/>
                        </a:cubicBezTo>
                        <a:cubicBezTo>
                          <a:pt x="15" y="35"/>
                          <a:pt x="13" y="35"/>
                          <a:pt x="12" y="34"/>
                        </a:cubicBezTo>
                        <a:close/>
                        <a:moveTo>
                          <a:pt x="2" y="12"/>
                        </a:moveTo>
                        <a:cubicBezTo>
                          <a:pt x="2" y="19"/>
                          <a:pt x="4" y="28"/>
                          <a:pt x="12" y="33"/>
                        </a:cubicBezTo>
                        <a:cubicBezTo>
                          <a:pt x="13" y="34"/>
                          <a:pt x="15" y="34"/>
                          <a:pt x="16" y="34"/>
                        </a:cubicBezTo>
                        <a:cubicBezTo>
                          <a:pt x="22" y="34"/>
                          <a:pt x="29" y="26"/>
                          <a:pt x="33" y="17"/>
                        </a:cubicBezTo>
                        <a:cubicBezTo>
                          <a:pt x="36" y="12"/>
                          <a:pt x="39" y="6"/>
                          <a:pt x="40" y="3"/>
                        </a:cubicBezTo>
                        <a:cubicBezTo>
                          <a:pt x="39" y="6"/>
                          <a:pt x="29" y="22"/>
                          <a:pt x="19" y="26"/>
                        </a:cubicBezTo>
                        <a:cubicBezTo>
                          <a:pt x="18" y="26"/>
                          <a:pt x="17" y="26"/>
                          <a:pt x="16" y="26"/>
                        </a:cubicBezTo>
                        <a:cubicBezTo>
                          <a:pt x="7" y="26"/>
                          <a:pt x="3" y="13"/>
                          <a:pt x="3" y="8"/>
                        </a:cubicBezTo>
                        <a:cubicBezTo>
                          <a:pt x="3" y="7"/>
                          <a:pt x="3" y="7"/>
                          <a:pt x="3" y="7"/>
                        </a:cubicBezTo>
                        <a:cubicBezTo>
                          <a:pt x="2" y="6"/>
                          <a:pt x="2" y="6"/>
                          <a:pt x="2" y="6"/>
                        </a:cubicBezTo>
                        <a:cubicBezTo>
                          <a:pt x="2" y="7"/>
                          <a:pt x="1" y="9"/>
                          <a:pt x="2"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9" name="Freeform 7131">
                    <a:extLst>
                      <a:ext uri="{FF2B5EF4-FFF2-40B4-BE49-F238E27FC236}">
                        <a16:creationId xmlns:a16="http://schemas.microsoft.com/office/drawing/2014/main" id="{B58A410A-DB9C-4EFD-B9A8-2E55E469142D}"/>
                      </a:ext>
                    </a:extLst>
                  </p:cNvPr>
                  <p:cNvSpPr/>
                  <p:nvPr/>
                </p:nvSpPr>
                <p:spPr bwMode="auto">
                  <a:xfrm>
                    <a:off x="4012" y="2066"/>
                    <a:ext cx="21" cy="16"/>
                  </a:xfrm>
                  <a:custGeom>
                    <a:avLst/>
                    <a:gdLst>
                      <a:gd name="T0" fmla="*/ 0 w 28"/>
                      <a:gd name="T1" fmla="*/ 0 h 21"/>
                      <a:gd name="T2" fmla="*/ 12 w 28"/>
                      <a:gd name="T3" fmla="*/ 21 h 21"/>
                      <a:gd name="T4" fmla="*/ 16 w 28"/>
                      <a:gd name="T5" fmla="*/ 20 h 21"/>
                      <a:gd name="T6" fmla="*/ 28 w 28"/>
                      <a:gd name="T7" fmla="*/ 8 h 21"/>
                      <a:gd name="T8" fmla="*/ 16 w 28"/>
                      <a:gd name="T9" fmla="*/ 18 h 21"/>
                      <a:gd name="T10" fmla="*/ 13 w 28"/>
                      <a:gd name="T11" fmla="*/ 18 h 21"/>
                      <a:gd name="T12" fmla="*/ 13 w 28"/>
                      <a:gd name="T13" fmla="*/ 18 h 21"/>
                      <a:gd name="T14" fmla="*/ 0 w 28"/>
                      <a:gd name="T15" fmla="*/ 1 h 21"/>
                      <a:gd name="T16" fmla="*/ 0 w 2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1">
                        <a:moveTo>
                          <a:pt x="0" y="0"/>
                        </a:moveTo>
                        <a:cubicBezTo>
                          <a:pt x="0" y="9"/>
                          <a:pt x="5" y="21"/>
                          <a:pt x="12" y="21"/>
                        </a:cubicBezTo>
                        <a:cubicBezTo>
                          <a:pt x="13" y="21"/>
                          <a:pt x="14" y="21"/>
                          <a:pt x="16" y="20"/>
                        </a:cubicBezTo>
                        <a:cubicBezTo>
                          <a:pt x="20" y="18"/>
                          <a:pt x="25" y="13"/>
                          <a:pt x="28" y="8"/>
                        </a:cubicBezTo>
                        <a:cubicBezTo>
                          <a:pt x="25" y="12"/>
                          <a:pt x="20" y="16"/>
                          <a:pt x="16" y="18"/>
                        </a:cubicBezTo>
                        <a:cubicBezTo>
                          <a:pt x="15" y="18"/>
                          <a:pt x="14" y="18"/>
                          <a:pt x="13" y="18"/>
                        </a:cubicBezTo>
                        <a:cubicBezTo>
                          <a:pt x="13" y="18"/>
                          <a:pt x="13" y="18"/>
                          <a:pt x="13" y="18"/>
                        </a:cubicBezTo>
                        <a:cubicBezTo>
                          <a:pt x="4" y="18"/>
                          <a:pt x="1" y="6"/>
                          <a:pt x="0" y="1"/>
                        </a:cubicBezTo>
                        <a:lnTo>
                          <a:pt x="0" y="0"/>
                        </a:ln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0" name="Freeform 7132">
                    <a:extLst>
                      <a:ext uri="{FF2B5EF4-FFF2-40B4-BE49-F238E27FC236}">
                        <a16:creationId xmlns:a16="http://schemas.microsoft.com/office/drawing/2014/main" id="{E04167B9-07DE-4430-A71C-02BC93C88B72}"/>
                      </a:ext>
                    </a:extLst>
                  </p:cNvPr>
                  <p:cNvSpPr/>
                  <p:nvPr/>
                </p:nvSpPr>
                <p:spPr bwMode="auto">
                  <a:xfrm>
                    <a:off x="4012" y="2067"/>
                    <a:ext cx="24" cy="12"/>
                  </a:xfrm>
                  <a:custGeom>
                    <a:avLst/>
                    <a:gdLst>
                      <a:gd name="T0" fmla="*/ 0 w 32"/>
                      <a:gd name="T1" fmla="*/ 0 h 17"/>
                      <a:gd name="T2" fmla="*/ 13 w 32"/>
                      <a:gd name="T3" fmla="*/ 17 h 17"/>
                      <a:gd name="T4" fmla="*/ 13 w 32"/>
                      <a:gd name="T5" fmla="*/ 17 h 17"/>
                      <a:gd name="T6" fmla="*/ 16 w 32"/>
                      <a:gd name="T7" fmla="*/ 17 h 17"/>
                      <a:gd name="T8" fmla="*/ 28 w 32"/>
                      <a:gd name="T9" fmla="*/ 7 h 17"/>
                      <a:gd name="T10" fmla="*/ 32 w 32"/>
                      <a:gd name="T11" fmla="*/ 2 h 17"/>
                      <a:gd name="T12" fmla="*/ 32 w 32"/>
                      <a:gd name="T13" fmla="*/ 2 h 17"/>
                      <a:gd name="T14" fmla="*/ 16 w 32"/>
                      <a:gd name="T15" fmla="*/ 16 h 17"/>
                      <a:gd name="T16" fmla="*/ 13 w 32"/>
                      <a:gd name="T17" fmla="*/ 17 h 17"/>
                      <a:gd name="T18" fmla="*/ 1 w 32"/>
                      <a:gd name="T19" fmla="*/ 1 h 17"/>
                      <a:gd name="T20" fmla="*/ 0 w 3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7">
                        <a:moveTo>
                          <a:pt x="0" y="0"/>
                        </a:moveTo>
                        <a:cubicBezTo>
                          <a:pt x="1" y="5"/>
                          <a:pt x="4" y="17"/>
                          <a:pt x="13" y="17"/>
                        </a:cubicBezTo>
                        <a:cubicBezTo>
                          <a:pt x="13" y="17"/>
                          <a:pt x="13" y="17"/>
                          <a:pt x="13" y="17"/>
                        </a:cubicBezTo>
                        <a:cubicBezTo>
                          <a:pt x="14" y="17"/>
                          <a:pt x="15" y="17"/>
                          <a:pt x="16" y="17"/>
                        </a:cubicBezTo>
                        <a:cubicBezTo>
                          <a:pt x="20" y="15"/>
                          <a:pt x="25" y="11"/>
                          <a:pt x="28" y="7"/>
                        </a:cubicBezTo>
                        <a:cubicBezTo>
                          <a:pt x="30" y="5"/>
                          <a:pt x="31" y="3"/>
                          <a:pt x="32" y="2"/>
                        </a:cubicBezTo>
                        <a:cubicBezTo>
                          <a:pt x="32" y="2"/>
                          <a:pt x="32" y="2"/>
                          <a:pt x="32" y="2"/>
                        </a:cubicBezTo>
                        <a:cubicBezTo>
                          <a:pt x="28" y="7"/>
                          <a:pt x="22" y="14"/>
                          <a:pt x="16" y="16"/>
                        </a:cubicBezTo>
                        <a:cubicBezTo>
                          <a:pt x="15" y="16"/>
                          <a:pt x="14" y="17"/>
                          <a:pt x="13" y="17"/>
                        </a:cubicBezTo>
                        <a:cubicBezTo>
                          <a:pt x="5" y="17"/>
                          <a:pt x="2" y="6"/>
                          <a:pt x="1" y="1"/>
                        </a:cubicBezTo>
                        <a:lnTo>
                          <a:pt x="0"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1" name="Freeform 7133">
                    <a:extLst>
                      <a:ext uri="{FF2B5EF4-FFF2-40B4-BE49-F238E27FC236}">
                        <a16:creationId xmlns:a16="http://schemas.microsoft.com/office/drawing/2014/main" id="{731D9B9F-FF44-483D-9809-DBBA42F6E4FF}"/>
                      </a:ext>
                    </a:extLst>
                  </p:cNvPr>
                  <p:cNvSpPr/>
                  <p:nvPr/>
                </p:nvSpPr>
                <p:spPr bwMode="auto">
                  <a:xfrm>
                    <a:off x="4011" y="2064"/>
                    <a:ext cx="28" cy="21"/>
                  </a:xfrm>
                  <a:custGeom>
                    <a:avLst/>
                    <a:gdLst>
                      <a:gd name="T0" fmla="*/ 38 w 38"/>
                      <a:gd name="T1" fmla="*/ 0 h 28"/>
                      <a:gd name="T2" fmla="*/ 36 w 38"/>
                      <a:gd name="T3" fmla="*/ 2 h 28"/>
                      <a:gd name="T4" fmla="*/ 34 w 38"/>
                      <a:gd name="T5" fmla="*/ 6 h 28"/>
                      <a:gd name="T6" fmla="*/ 15 w 38"/>
                      <a:gd name="T7" fmla="*/ 27 h 28"/>
                      <a:gd name="T8" fmla="*/ 15 w 38"/>
                      <a:gd name="T9" fmla="*/ 27 h 28"/>
                      <a:gd name="T10" fmla="*/ 1 w 38"/>
                      <a:gd name="T11" fmla="*/ 1 h 28"/>
                      <a:gd name="T12" fmla="*/ 1 w 38"/>
                      <a:gd name="T13" fmla="*/ 1 h 28"/>
                      <a:gd name="T14" fmla="*/ 1 w 38"/>
                      <a:gd name="T15" fmla="*/ 6 h 28"/>
                      <a:gd name="T16" fmla="*/ 11 w 38"/>
                      <a:gd name="T17" fmla="*/ 27 h 28"/>
                      <a:gd name="T18" fmla="*/ 15 w 38"/>
                      <a:gd name="T19" fmla="*/ 28 h 28"/>
                      <a:gd name="T20" fmla="*/ 15 w 38"/>
                      <a:gd name="T21" fmla="*/ 28 h 28"/>
                      <a:gd name="T22" fmla="*/ 32 w 38"/>
                      <a:gd name="T23" fmla="*/ 11 h 28"/>
                      <a:gd name="T24" fmla="*/ 38 w 3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8">
                        <a:moveTo>
                          <a:pt x="38" y="0"/>
                        </a:moveTo>
                        <a:cubicBezTo>
                          <a:pt x="37" y="1"/>
                          <a:pt x="37" y="2"/>
                          <a:pt x="36" y="2"/>
                        </a:cubicBezTo>
                        <a:cubicBezTo>
                          <a:pt x="35" y="3"/>
                          <a:pt x="35" y="4"/>
                          <a:pt x="34" y="6"/>
                        </a:cubicBezTo>
                        <a:cubicBezTo>
                          <a:pt x="30" y="13"/>
                          <a:pt x="22" y="27"/>
                          <a:pt x="15" y="27"/>
                        </a:cubicBezTo>
                        <a:cubicBezTo>
                          <a:pt x="15" y="27"/>
                          <a:pt x="15" y="27"/>
                          <a:pt x="15" y="27"/>
                        </a:cubicBezTo>
                        <a:cubicBezTo>
                          <a:pt x="2" y="26"/>
                          <a:pt x="1" y="6"/>
                          <a:pt x="1" y="1"/>
                        </a:cubicBezTo>
                        <a:cubicBezTo>
                          <a:pt x="1" y="1"/>
                          <a:pt x="1" y="1"/>
                          <a:pt x="1" y="1"/>
                        </a:cubicBezTo>
                        <a:cubicBezTo>
                          <a:pt x="1" y="2"/>
                          <a:pt x="0" y="4"/>
                          <a:pt x="1" y="6"/>
                        </a:cubicBezTo>
                        <a:cubicBezTo>
                          <a:pt x="1" y="13"/>
                          <a:pt x="3" y="22"/>
                          <a:pt x="11" y="27"/>
                        </a:cubicBezTo>
                        <a:cubicBezTo>
                          <a:pt x="12" y="28"/>
                          <a:pt x="14" y="28"/>
                          <a:pt x="15" y="28"/>
                        </a:cubicBezTo>
                        <a:cubicBezTo>
                          <a:pt x="15" y="28"/>
                          <a:pt x="15" y="28"/>
                          <a:pt x="15" y="28"/>
                        </a:cubicBezTo>
                        <a:cubicBezTo>
                          <a:pt x="21" y="28"/>
                          <a:pt x="28" y="20"/>
                          <a:pt x="32" y="11"/>
                        </a:cubicBezTo>
                        <a:cubicBezTo>
                          <a:pt x="35" y="7"/>
                          <a:pt x="36" y="3"/>
                          <a:pt x="3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2" name="Freeform 7134">
                    <a:extLst>
                      <a:ext uri="{FF2B5EF4-FFF2-40B4-BE49-F238E27FC236}">
                        <a16:creationId xmlns:a16="http://schemas.microsoft.com/office/drawing/2014/main" id="{6E272879-625A-43A5-9BAE-24A2CDE39C0A}"/>
                      </a:ext>
                    </a:extLst>
                  </p:cNvPr>
                  <p:cNvSpPr>
                    <a:spLocks noEditPoints="1"/>
                  </p:cNvSpPr>
                  <p:nvPr/>
                </p:nvSpPr>
                <p:spPr bwMode="auto">
                  <a:xfrm>
                    <a:off x="4010" y="2064"/>
                    <a:ext cx="30" cy="22"/>
                  </a:xfrm>
                  <a:custGeom>
                    <a:avLst/>
                    <a:gdLst>
                      <a:gd name="T0" fmla="*/ 37 w 40"/>
                      <a:gd name="T1" fmla="*/ 3 h 30"/>
                      <a:gd name="T2" fmla="*/ 36 w 40"/>
                      <a:gd name="T3" fmla="*/ 5 h 30"/>
                      <a:gd name="T4" fmla="*/ 35 w 40"/>
                      <a:gd name="T5" fmla="*/ 7 h 30"/>
                      <a:gd name="T6" fmla="*/ 37 w 40"/>
                      <a:gd name="T7" fmla="*/ 3 h 30"/>
                      <a:gd name="T8" fmla="*/ 40 w 40"/>
                      <a:gd name="T9" fmla="*/ 0 h 30"/>
                      <a:gd name="T10" fmla="*/ 39 w 40"/>
                      <a:gd name="T11" fmla="*/ 1 h 30"/>
                      <a:gd name="T12" fmla="*/ 33 w 40"/>
                      <a:gd name="T13" fmla="*/ 12 h 30"/>
                      <a:gd name="T14" fmla="*/ 16 w 40"/>
                      <a:gd name="T15" fmla="*/ 29 h 30"/>
                      <a:gd name="T16" fmla="*/ 16 w 40"/>
                      <a:gd name="T17" fmla="*/ 29 h 30"/>
                      <a:gd name="T18" fmla="*/ 12 w 40"/>
                      <a:gd name="T19" fmla="*/ 28 h 30"/>
                      <a:gd name="T20" fmla="*/ 2 w 40"/>
                      <a:gd name="T21" fmla="*/ 7 h 30"/>
                      <a:gd name="T22" fmla="*/ 2 w 40"/>
                      <a:gd name="T23" fmla="*/ 2 h 30"/>
                      <a:gd name="T24" fmla="*/ 1 w 40"/>
                      <a:gd name="T25" fmla="*/ 1 h 30"/>
                      <a:gd name="T26" fmla="*/ 12 w 40"/>
                      <a:gd name="T27" fmla="*/ 29 h 30"/>
                      <a:gd name="T28" fmla="*/ 16 w 40"/>
                      <a:gd name="T29" fmla="*/ 30 h 30"/>
                      <a:gd name="T30" fmla="*/ 40 w 40"/>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0">
                        <a:moveTo>
                          <a:pt x="37" y="3"/>
                        </a:moveTo>
                        <a:cubicBezTo>
                          <a:pt x="37" y="4"/>
                          <a:pt x="36" y="4"/>
                          <a:pt x="36" y="5"/>
                        </a:cubicBezTo>
                        <a:cubicBezTo>
                          <a:pt x="35" y="5"/>
                          <a:pt x="35" y="6"/>
                          <a:pt x="35" y="7"/>
                        </a:cubicBezTo>
                        <a:cubicBezTo>
                          <a:pt x="36" y="5"/>
                          <a:pt x="36" y="4"/>
                          <a:pt x="37" y="3"/>
                        </a:cubicBezTo>
                        <a:close/>
                        <a:moveTo>
                          <a:pt x="40" y="0"/>
                        </a:moveTo>
                        <a:cubicBezTo>
                          <a:pt x="40" y="0"/>
                          <a:pt x="39" y="1"/>
                          <a:pt x="39" y="1"/>
                        </a:cubicBezTo>
                        <a:cubicBezTo>
                          <a:pt x="37" y="4"/>
                          <a:pt x="36" y="8"/>
                          <a:pt x="33" y="12"/>
                        </a:cubicBezTo>
                        <a:cubicBezTo>
                          <a:pt x="29" y="21"/>
                          <a:pt x="22" y="29"/>
                          <a:pt x="16" y="29"/>
                        </a:cubicBezTo>
                        <a:cubicBezTo>
                          <a:pt x="16" y="29"/>
                          <a:pt x="16" y="29"/>
                          <a:pt x="16" y="29"/>
                        </a:cubicBezTo>
                        <a:cubicBezTo>
                          <a:pt x="15" y="29"/>
                          <a:pt x="13" y="29"/>
                          <a:pt x="12" y="28"/>
                        </a:cubicBezTo>
                        <a:cubicBezTo>
                          <a:pt x="4" y="23"/>
                          <a:pt x="2" y="14"/>
                          <a:pt x="2" y="7"/>
                        </a:cubicBezTo>
                        <a:cubicBezTo>
                          <a:pt x="1" y="5"/>
                          <a:pt x="2" y="3"/>
                          <a:pt x="2" y="2"/>
                        </a:cubicBezTo>
                        <a:cubicBezTo>
                          <a:pt x="1" y="1"/>
                          <a:pt x="1" y="1"/>
                          <a:pt x="1" y="1"/>
                        </a:cubicBezTo>
                        <a:cubicBezTo>
                          <a:pt x="1" y="6"/>
                          <a:pt x="0" y="22"/>
                          <a:pt x="12" y="29"/>
                        </a:cubicBezTo>
                        <a:cubicBezTo>
                          <a:pt x="13" y="29"/>
                          <a:pt x="15" y="30"/>
                          <a:pt x="16" y="30"/>
                        </a:cubicBezTo>
                        <a:cubicBezTo>
                          <a:pt x="26" y="30"/>
                          <a:pt x="36" y="9"/>
                          <a:pt x="4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3" name="Freeform 7135">
                    <a:extLst>
                      <a:ext uri="{FF2B5EF4-FFF2-40B4-BE49-F238E27FC236}">
                        <a16:creationId xmlns:a16="http://schemas.microsoft.com/office/drawing/2014/main" id="{60DC5E24-29CD-44BC-98A5-5263DF318AEA}"/>
                      </a:ext>
                    </a:extLst>
                  </p:cNvPr>
                  <p:cNvSpPr/>
                  <p:nvPr/>
                </p:nvSpPr>
                <p:spPr bwMode="auto">
                  <a:xfrm>
                    <a:off x="4003" y="2043"/>
                    <a:ext cx="47" cy="42"/>
                  </a:xfrm>
                  <a:custGeom>
                    <a:avLst/>
                    <a:gdLst>
                      <a:gd name="T0" fmla="*/ 63 w 64"/>
                      <a:gd name="T1" fmla="*/ 3 h 56"/>
                      <a:gd name="T2" fmla="*/ 33 w 64"/>
                      <a:gd name="T3" fmla="*/ 30 h 56"/>
                      <a:gd name="T4" fmla="*/ 8 w 64"/>
                      <a:gd name="T5" fmla="*/ 3 h 56"/>
                      <a:gd name="T6" fmla="*/ 6 w 64"/>
                      <a:gd name="T7" fmla="*/ 0 h 56"/>
                      <a:gd name="T8" fmla="*/ 18 w 64"/>
                      <a:gd name="T9" fmla="*/ 37 h 56"/>
                      <a:gd name="T10" fmla="*/ 64 w 64"/>
                      <a:gd name="T11" fmla="*/ 5 h 56"/>
                      <a:gd name="T12" fmla="*/ 63 w 64"/>
                      <a:gd name="T13" fmla="*/ 3 h 56"/>
                    </a:gdLst>
                    <a:ahLst/>
                    <a:cxnLst>
                      <a:cxn ang="0">
                        <a:pos x="T0" y="T1"/>
                      </a:cxn>
                      <a:cxn ang="0">
                        <a:pos x="T2" y="T3"/>
                      </a:cxn>
                      <a:cxn ang="0">
                        <a:pos x="T4" y="T5"/>
                      </a:cxn>
                      <a:cxn ang="0">
                        <a:pos x="T6" y="T7"/>
                      </a:cxn>
                      <a:cxn ang="0">
                        <a:pos x="T8" y="T9"/>
                      </a:cxn>
                      <a:cxn ang="0">
                        <a:pos x="T10" y="T11"/>
                      </a:cxn>
                      <a:cxn ang="0">
                        <a:pos x="T12" y="T13"/>
                      </a:cxn>
                    </a:cxnLst>
                    <a:rect l="0" t="0" r="r" b="b"/>
                    <a:pathLst>
                      <a:path w="64" h="56">
                        <a:moveTo>
                          <a:pt x="63" y="3"/>
                        </a:moveTo>
                        <a:cubicBezTo>
                          <a:pt x="63" y="3"/>
                          <a:pt x="50" y="26"/>
                          <a:pt x="33" y="30"/>
                        </a:cubicBezTo>
                        <a:cubicBezTo>
                          <a:pt x="17" y="35"/>
                          <a:pt x="9" y="15"/>
                          <a:pt x="8" y="3"/>
                        </a:cubicBezTo>
                        <a:cubicBezTo>
                          <a:pt x="6" y="0"/>
                          <a:pt x="6" y="0"/>
                          <a:pt x="6" y="0"/>
                        </a:cubicBezTo>
                        <a:cubicBezTo>
                          <a:pt x="6" y="0"/>
                          <a:pt x="0" y="18"/>
                          <a:pt x="18" y="37"/>
                        </a:cubicBezTo>
                        <a:cubicBezTo>
                          <a:pt x="36" y="56"/>
                          <a:pt x="61" y="12"/>
                          <a:pt x="64" y="5"/>
                        </a:cubicBezTo>
                        <a:lnTo>
                          <a:pt x="63" y="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4" name="Freeform 7136">
                    <a:extLst>
                      <a:ext uri="{FF2B5EF4-FFF2-40B4-BE49-F238E27FC236}">
                        <a16:creationId xmlns:a16="http://schemas.microsoft.com/office/drawing/2014/main" id="{A738D916-8373-44A8-A991-CD545FC6B0BC}"/>
                      </a:ext>
                    </a:extLst>
                  </p:cNvPr>
                  <p:cNvSpPr>
                    <a:spLocks noEditPoints="1"/>
                  </p:cNvSpPr>
                  <p:nvPr/>
                </p:nvSpPr>
                <p:spPr bwMode="auto">
                  <a:xfrm>
                    <a:off x="4006" y="2041"/>
                    <a:ext cx="44" cy="34"/>
                  </a:xfrm>
                  <a:custGeom>
                    <a:avLst/>
                    <a:gdLst>
                      <a:gd name="T0" fmla="*/ 13 w 59"/>
                      <a:gd name="T1" fmla="*/ 40 h 45"/>
                      <a:gd name="T2" fmla="*/ 0 w 59"/>
                      <a:gd name="T3" fmla="*/ 10 h 45"/>
                      <a:gd name="T4" fmla="*/ 1 w 59"/>
                      <a:gd name="T5" fmla="*/ 1 h 45"/>
                      <a:gd name="T6" fmla="*/ 1 w 59"/>
                      <a:gd name="T7" fmla="*/ 0 h 45"/>
                      <a:gd name="T8" fmla="*/ 4 w 59"/>
                      <a:gd name="T9" fmla="*/ 5 h 45"/>
                      <a:gd name="T10" fmla="*/ 4 w 59"/>
                      <a:gd name="T11" fmla="*/ 5 h 45"/>
                      <a:gd name="T12" fmla="*/ 24 w 59"/>
                      <a:gd name="T13" fmla="*/ 33 h 45"/>
                      <a:gd name="T14" fmla="*/ 28 w 59"/>
                      <a:gd name="T15" fmla="*/ 32 h 45"/>
                      <a:gd name="T16" fmla="*/ 57 w 59"/>
                      <a:gd name="T17" fmla="*/ 5 h 45"/>
                      <a:gd name="T18" fmla="*/ 57 w 59"/>
                      <a:gd name="T19" fmla="*/ 4 h 45"/>
                      <a:gd name="T20" fmla="*/ 58 w 59"/>
                      <a:gd name="T21" fmla="*/ 5 h 45"/>
                      <a:gd name="T22" fmla="*/ 59 w 59"/>
                      <a:gd name="T23" fmla="*/ 7 h 45"/>
                      <a:gd name="T24" fmla="*/ 59 w 59"/>
                      <a:gd name="T25" fmla="*/ 7 h 45"/>
                      <a:gd name="T26" fmla="*/ 24 w 59"/>
                      <a:gd name="T27" fmla="*/ 44 h 45"/>
                      <a:gd name="T28" fmla="*/ 13 w 59"/>
                      <a:gd name="T29" fmla="*/ 40 h 45"/>
                      <a:gd name="T30" fmla="*/ 1 w 59"/>
                      <a:gd name="T31" fmla="*/ 10 h 45"/>
                      <a:gd name="T32" fmla="*/ 14 w 59"/>
                      <a:gd name="T33" fmla="*/ 39 h 45"/>
                      <a:gd name="T34" fmla="*/ 23 w 59"/>
                      <a:gd name="T35" fmla="*/ 43 h 45"/>
                      <a:gd name="T36" fmla="*/ 58 w 59"/>
                      <a:gd name="T37" fmla="*/ 7 h 45"/>
                      <a:gd name="T38" fmla="*/ 58 w 59"/>
                      <a:gd name="T39" fmla="*/ 6 h 45"/>
                      <a:gd name="T40" fmla="*/ 29 w 59"/>
                      <a:gd name="T41" fmla="*/ 33 h 45"/>
                      <a:gd name="T42" fmla="*/ 24 w 59"/>
                      <a:gd name="T43" fmla="*/ 34 h 45"/>
                      <a:gd name="T44" fmla="*/ 2 w 59"/>
                      <a:gd name="T45" fmla="*/ 5 h 45"/>
                      <a:gd name="T46" fmla="*/ 2 w 59"/>
                      <a:gd name="T47" fmla="*/ 3 h 45"/>
                      <a:gd name="T48" fmla="*/ 1 w 59"/>
                      <a:gd name="T49" fmla="*/ 10 h 45"/>
                      <a:gd name="T50" fmla="*/ 57 w 59"/>
                      <a:gd name="T51" fmla="*/ 6 h 45"/>
                      <a:gd name="T52" fmla="*/ 58 w 59"/>
                      <a:gd name="T53" fmla="*/ 5 h 45"/>
                      <a:gd name="T54" fmla="*/ 57 w 59"/>
                      <a:gd name="T55"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45">
                        <a:moveTo>
                          <a:pt x="13" y="40"/>
                        </a:moveTo>
                        <a:cubicBezTo>
                          <a:pt x="2" y="28"/>
                          <a:pt x="0" y="17"/>
                          <a:pt x="0" y="10"/>
                        </a:cubicBezTo>
                        <a:cubicBezTo>
                          <a:pt x="0" y="5"/>
                          <a:pt x="1" y="1"/>
                          <a:pt x="1" y="1"/>
                        </a:cubicBezTo>
                        <a:cubicBezTo>
                          <a:pt x="1" y="0"/>
                          <a:pt x="1" y="0"/>
                          <a:pt x="1" y="0"/>
                        </a:cubicBezTo>
                        <a:cubicBezTo>
                          <a:pt x="4" y="5"/>
                          <a:pt x="4" y="5"/>
                          <a:pt x="4" y="5"/>
                        </a:cubicBezTo>
                        <a:cubicBezTo>
                          <a:pt x="4" y="5"/>
                          <a:pt x="4" y="5"/>
                          <a:pt x="4" y="5"/>
                        </a:cubicBezTo>
                        <a:cubicBezTo>
                          <a:pt x="4" y="16"/>
                          <a:pt x="11" y="33"/>
                          <a:pt x="24" y="33"/>
                        </a:cubicBezTo>
                        <a:cubicBezTo>
                          <a:pt x="25" y="33"/>
                          <a:pt x="27" y="32"/>
                          <a:pt x="28" y="32"/>
                        </a:cubicBezTo>
                        <a:cubicBezTo>
                          <a:pt x="44" y="27"/>
                          <a:pt x="57" y="5"/>
                          <a:pt x="57" y="5"/>
                        </a:cubicBezTo>
                        <a:cubicBezTo>
                          <a:pt x="57" y="4"/>
                          <a:pt x="57" y="4"/>
                          <a:pt x="57" y="4"/>
                        </a:cubicBezTo>
                        <a:cubicBezTo>
                          <a:pt x="58" y="5"/>
                          <a:pt x="58" y="5"/>
                          <a:pt x="58" y="5"/>
                        </a:cubicBezTo>
                        <a:cubicBezTo>
                          <a:pt x="59" y="7"/>
                          <a:pt x="59" y="7"/>
                          <a:pt x="59" y="7"/>
                        </a:cubicBezTo>
                        <a:cubicBezTo>
                          <a:pt x="59" y="7"/>
                          <a:pt x="59" y="7"/>
                          <a:pt x="59" y="7"/>
                        </a:cubicBezTo>
                        <a:cubicBezTo>
                          <a:pt x="57" y="13"/>
                          <a:pt x="40" y="44"/>
                          <a:pt x="24" y="44"/>
                        </a:cubicBezTo>
                        <a:cubicBezTo>
                          <a:pt x="20" y="45"/>
                          <a:pt x="16" y="43"/>
                          <a:pt x="13" y="40"/>
                        </a:cubicBezTo>
                        <a:close/>
                        <a:moveTo>
                          <a:pt x="1" y="10"/>
                        </a:moveTo>
                        <a:cubicBezTo>
                          <a:pt x="1" y="17"/>
                          <a:pt x="3" y="28"/>
                          <a:pt x="14" y="39"/>
                        </a:cubicBezTo>
                        <a:cubicBezTo>
                          <a:pt x="17" y="42"/>
                          <a:pt x="20" y="43"/>
                          <a:pt x="23" y="43"/>
                        </a:cubicBezTo>
                        <a:cubicBezTo>
                          <a:pt x="38" y="43"/>
                          <a:pt x="55" y="14"/>
                          <a:pt x="58" y="7"/>
                        </a:cubicBezTo>
                        <a:cubicBezTo>
                          <a:pt x="58" y="6"/>
                          <a:pt x="58" y="6"/>
                          <a:pt x="58" y="6"/>
                        </a:cubicBezTo>
                        <a:cubicBezTo>
                          <a:pt x="55" y="10"/>
                          <a:pt x="43" y="29"/>
                          <a:pt x="29" y="33"/>
                        </a:cubicBezTo>
                        <a:cubicBezTo>
                          <a:pt x="27" y="34"/>
                          <a:pt x="25" y="34"/>
                          <a:pt x="24" y="34"/>
                        </a:cubicBezTo>
                        <a:cubicBezTo>
                          <a:pt x="10" y="34"/>
                          <a:pt x="3" y="17"/>
                          <a:pt x="2" y="5"/>
                        </a:cubicBezTo>
                        <a:cubicBezTo>
                          <a:pt x="2" y="3"/>
                          <a:pt x="2" y="3"/>
                          <a:pt x="2" y="3"/>
                        </a:cubicBezTo>
                        <a:cubicBezTo>
                          <a:pt x="1" y="5"/>
                          <a:pt x="1" y="7"/>
                          <a:pt x="1" y="10"/>
                        </a:cubicBezTo>
                        <a:close/>
                        <a:moveTo>
                          <a:pt x="57" y="6"/>
                        </a:moveTo>
                        <a:cubicBezTo>
                          <a:pt x="58" y="5"/>
                          <a:pt x="58" y="5"/>
                          <a:pt x="58" y="5"/>
                        </a:cubicBezTo>
                        <a:lnTo>
                          <a:pt x="57" y="6"/>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5" name="Freeform 7137">
                    <a:extLst>
                      <a:ext uri="{FF2B5EF4-FFF2-40B4-BE49-F238E27FC236}">
                        <a16:creationId xmlns:a16="http://schemas.microsoft.com/office/drawing/2014/main" id="{52CFBA8A-9CC7-413C-A229-A54D0814691B}"/>
                      </a:ext>
                    </a:extLst>
                  </p:cNvPr>
                  <p:cNvSpPr/>
                  <p:nvPr/>
                </p:nvSpPr>
                <p:spPr bwMode="auto">
                  <a:xfrm>
                    <a:off x="4009" y="2048"/>
                    <a:ext cx="35" cy="21"/>
                  </a:xfrm>
                  <a:custGeom>
                    <a:avLst/>
                    <a:gdLst>
                      <a:gd name="T0" fmla="*/ 0 w 48"/>
                      <a:gd name="T1" fmla="*/ 0 h 28"/>
                      <a:gd name="T2" fmla="*/ 21 w 48"/>
                      <a:gd name="T3" fmla="*/ 28 h 28"/>
                      <a:gd name="T4" fmla="*/ 24 w 48"/>
                      <a:gd name="T5" fmla="*/ 28 h 28"/>
                      <a:gd name="T6" fmla="*/ 48 w 48"/>
                      <a:gd name="T7" fmla="*/ 7 h 28"/>
                      <a:gd name="T8" fmla="*/ 47 w 48"/>
                      <a:gd name="T9" fmla="*/ 8 h 28"/>
                      <a:gd name="T10" fmla="*/ 26 w 48"/>
                      <a:gd name="T11" fmla="*/ 24 h 28"/>
                      <a:gd name="T12" fmla="*/ 21 w 48"/>
                      <a:gd name="T13" fmla="*/ 25 h 28"/>
                      <a:gd name="T14" fmla="*/ 21 w 48"/>
                      <a:gd name="T15" fmla="*/ 25 h 28"/>
                      <a:gd name="T16" fmla="*/ 0 w 4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8">
                        <a:moveTo>
                          <a:pt x="0" y="0"/>
                        </a:moveTo>
                        <a:cubicBezTo>
                          <a:pt x="0" y="15"/>
                          <a:pt x="9" y="28"/>
                          <a:pt x="21" y="28"/>
                        </a:cubicBezTo>
                        <a:cubicBezTo>
                          <a:pt x="22" y="28"/>
                          <a:pt x="23" y="28"/>
                          <a:pt x="24" y="28"/>
                        </a:cubicBezTo>
                        <a:cubicBezTo>
                          <a:pt x="34" y="26"/>
                          <a:pt x="43" y="14"/>
                          <a:pt x="48" y="7"/>
                        </a:cubicBezTo>
                        <a:cubicBezTo>
                          <a:pt x="47" y="8"/>
                          <a:pt x="47" y="8"/>
                          <a:pt x="47" y="8"/>
                        </a:cubicBezTo>
                        <a:cubicBezTo>
                          <a:pt x="42" y="14"/>
                          <a:pt x="34" y="22"/>
                          <a:pt x="26" y="24"/>
                        </a:cubicBezTo>
                        <a:cubicBezTo>
                          <a:pt x="24" y="25"/>
                          <a:pt x="22" y="25"/>
                          <a:pt x="21" y="25"/>
                        </a:cubicBezTo>
                        <a:cubicBezTo>
                          <a:pt x="21" y="25"/>
                          <a:pt x="21" y="25"/>
                          <a:pt x="21" y="25"/>
                        </a:cubicBezTo>
                        <a:cubicBezTo>
                          <a:pt x="8" y="25"/>
                          <a:pt x="2" y="11"/>
                          <a:pt x="0"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6" name="Freeform 7138">
                    <a:extLst>
                      <a:ext uri="{FF2B5EF4-FFF2-40B4-BE49-F238E27FC236}">
                        <a16:creationId xmlns:a16="http://schemas.microsoft.com/office/drawing/2014/main" id="{0AB0C66B-1350-4BB0-BC3D-5E701192CECD}"/>
                      </a:ext>
                    </a:extLst>
                  </p:cNvPr>
                  <p:cNvSpPr/>
                  <p:nvPr/>
                </p:nvSpPr>
                <p:spPr bwMode="auto">
                  <a:xfrm>
                    <a:off x="4009" y="2047"/>
                    <a:ext cx="35" cy="20"/>
                  </a:xfrm>
                  <a:custGeom>
                    <a:avLst/>
                    <a:gdLst>
                      <a:gd name="T0" fmla="*/ 0 w 47"/>
                      <a:gd name="T1" fmla="*/ 0 h 26"/>
                      <a:gd name="T2" fmla="*/ 0 w 47"/>
                      <a:gd name="T3" fmla="*/ 1 h 26"/>
                      <a:gd name="T4" fmla="*/ 21 w 47"/>
                      <a:gd name="T5" fmla="*/ 26 h 26"/>
                      <a:gd name="T6" fmla="*/ 21 w 47"/>
                      <a:gd name="T7" fmla="*/ 26 h 26"/>
                      <a:gd name="T8" fmla="*/ 26 w 47"/>
                      <a:gd name="T9" fmla="*/ 25 h 26"/>
                      <a:gd name="T10" fmla="*/ 47 w 47"/>
                      <a:gd name="T11" fmla="*/ 9 h 26"/>
                      <a:gd name="T12" fmla="*/ 45 w 47"/>
                      <a:gd name="T13" fmla="*/ 10 h 26"/>
                      <a:gd name="T14" fmla="*/ 25 w 47"/>
                      <a:gd name="T15" fmla="*/ 24 h 26"/>
                      <a:gd name="T16" fmla="*/ 20 w 47"/>
                      <a:gd name="T17" fmla="*/ 25 h 26"/>
                      <a:gd name="T18" fmla="*/ 0 w 47"/>
                      <a:gd name="T19" fmla="*/ 1 h 26"/>
                      <a:gd name="T20" fmla="*/ 0 w 47"/>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6">
                        <a:moveTo>
                          <a:pt x="0" y="0"/>
                        </a:moveTo>
                        <a:cubicBezTo>
                          <a:pt x="0" y="0"/>
                          <a:pt x="0" y="1"/>
                          <a:pt x="0" y="1"/>
                        </a:cubicBezTo>
                        <a:cubicBezTo>
                          <a:pt x="2" y="12"/>
                          <a:pt x="8" y="26"/>
                          <a:pt x="21" y="26"/>
                        </a:cubicBezTo>
                        <a:cubicBezTo>
                          <a:pt x="21" y="26"/>
                          <a:pt x="21" y="26"/>
                          <a:pt x="21" y="26"/>
                        </a:cubicBezTo>
                        <a:cubicBezTo>
                          <a:pt x="22" y="26"/>
                          <a:pt x="24" y="26"/>
                          <a:pt x="26" y="25"/>
                        </a:cubicBezTo>
                        <a:cubicBezTo>
                          <a:pt x="34" y="23"/>
                          <a:pt x="42" y="15"/>
                          <a:pt x="47" y="9"/>
                        </a:cubicBezTo>
                        <a:cubicBezTo>
                          <a:pt x="46" y="9"/>
                          <a:pt x="46" y="10"/>
                          <a:pt x="45" y="10"/>
                        </a:cubicBezTo>
                        <a:cubicBezTo>
                          <a:pt x="40" y="16"/>
                          <a:pt x="33" y="22"/>
                          <a:pt x="25" y="24"/>
                        </a:cubicBezTo>
                        <a:cubicBezTo>
                          <a:pt x="24" y="25"/>
                          <a:pt x="22" y="25"/>
                          <a:pt x="20" y="25"/>
                        </a:cubicBezTo>
                        <a:cubicBezTo>
                          <a:pt x="9" y="25"/>
                          <a:pt x="2" y="12"/>
                          <a:pt x="0" y="1"/>
                        </a:cubicBezTo>
                        <a:lnTo>
                          <a:pt x="0"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7" name="Freeform 7139">
                    <a:extLst>
                      <a:ext uri="{FF2B5EF4-FFF2-40B4-BE49-F238E27FC236}">
                        <a16:creationId xmlns:a16="http://schemas.microsoft.com/office/drawing/2014/main" id="{F058475C-2020-46C1-831F-FD0FE3B58BE9}"/>
                      </a:ext>
                    </a:extLst>
                  </p:cNvPr>
                  <p:cNvSpPr/>
                  <p:nvPr/>
                </p:nvSpPr>
                <p:spPr bwMode="auto">
                  <a:xfrm>
                    <a:off x="4007" y="2044"/>
                    <a:ext cx="40" cy="29"/>
                  </a:xfrm>
                  <a:custGeom>
                    <a:avLst/>
                    <a:gdLst>
                      <a:gd name="T0" fmla="*/ 0 w 54"/>
                      <a:gd name="T1" fmla="*/ 0 h 39"/>
                      <a:gd name="T2" fmla="*/ 0 w 54"/>
                      <a:gd name="T3" fmla="*/ 6 h 39"/>
                      <a:gd name="T4" fmla="*/ 13 w 54"/>
                      <a:gd name="T5" fmla="*/ 35 h 39"/>
                      <a:gd name="T6" fmla="*/ 22 w 54"/>
                      <a:gd name="T7" fmla="*/ 39 h 39"/>
                      <a:gd name="T8" fmla="*/ 22 w 54"/>
                      <a:gd name="T9" fmla="*/ 39 h 39"/>
                      <a:gd name="T10" fmla="*/ 54 w 54"/>
                      <a:gd name="T11" fmla="*/ 9 h 39"/>
                      <a:gd name="T12" fmla="*/ 51 w 54"/>
                      <a:gd name="T13" fmla="*/ 12 h 39"/>
                      <a:gd name="T14" fmla="*/ 41 w 54"/>
                      <a:gd name="T15" fmla="*/ 25 h 39"/>
                      <a:gd name="T16" fmla="*/ 21 w 54"/>
                      <a:gd name="T17" fmla="*/ 36 h 39"/>
                      <a:gd name="T18" fmla="*/ 9 w 54"/>
                      <a:gd name="T19" fmla="*/ 30 h 39"/>
                      <a:gd name="T20" fmla="*/ 2 w 54"/>
                      <a:gd name="T21" fmla="*/ 13 h 39"/>
                      <a:gd name="T22" fmla="*/ 1 w 54"/>
                      <a:gd name="T23" fmla="*/ 1 h 39"/>
                      <a:gd name="T24" fmla="*/ 0 w 54"/>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9">
                        <a:moveTo>
                          <a:pt x="0" y="0"/>
                        </a:moveTo>
                        <a:cubicBezTo>
                          <a:pt x="0" y="2"/>
                          <a:pt x="0" y="3"/>
                          <a:pt x="0" y="6"/>
                        </a:cubicBezTo>
                        <a:cubicBezTo>
                          <a:pt x="0" y="13"/>
                          <a:pt x="2" y="24"/>
                          <a:pt x="13" y="35"/>
                        </a:cubicBezTo>
                        <a:cubicBezTo>
                          <a:pt x="16" y="38"/>
                          <a:pt x="19" y="39"/>
                          <a:pt x="22" y="39"/>
                        </a:cubicBezTo>
                        <a:cubicBezTo>
                          <a:pt x="22" y="39"/>
                          <a:pt x="22" y="39"/>
                          <a:pt x="22" y="39"/>
                        </a:cubicBezTo>
                        <a:cubicBezTo>
                          <a:pt x="34" y="39"/>
                          <a:pt x="47" y="20"/>
                          <a:pt x="54" y="9"/>
                        </a:cubicBezTo>
                        <a:cubicBezTo>
                          <a:pt x="53" y="10"/>
                          <a:pt x="52" y="11"/>
                          <a:pt x="51" y="12"/>
                        </a:cubicBezTo>
                        <a:cubicBezTo>
                          <a:pt x="49" y="16"/>
                          <a:pt x="45" y="22"/>
                          <a:pt x="41" y="25"/>
                        </a:cubicBezTo>
                        <a:cubicBezTo>
                          <a:pt x="37" y="29"/>
                          <a:pt x="30" y="36"/>
                          <a:pt x="21" y="36"/>
                        </a:cubicBezTo>
                        <a:cubicBezTo>
                          <a:pt x="17" y="36"/>
                          <a:pt x="13" y="34"/>
                          <a:pt x="9" y="30"/>
                        </a:cubicBezTo>
                        <a:cubicBezTo>
                          <a:pt x="5" y="24"/>
                          <a:pt x="3" y="18"/>
                          <a:pt x="2" y="13"/>
                        </a:cubicBezTo>
                        <a:cubicBezTo>
                          <a:pt x="1" y="9"/>
                          <a:pt x="1" y="5"/>
                          <a:pt x="1" y="1"/>
                        </a:cubicBez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8" name="Freeform 7140">
                    <a:extLst>
                      <a:ext uri="{FF2B5EF4-FFF2-40B4-BE49-F238E27FC236}">
                        <a16:creationId xmlns:a16="http://schemas.microsoft.com/office/drawing/2014/main" id="{4979AD3B-ACF4-4A74-8276-58DACDD26BB1}"/>
                      </a:ext>
                    </a:extLst>
                  </p:cNvPr>
                  <p:cNvSpPr/>
                  <p:nvPr/>
                </p:nvSpPr>
                <p:spPr bwMode="auto">
                  <a:xfrm>
                    <a:off x="4005" y="2043"/>
                    <a:ext cx="43" cy="31"/>
                  </a:xfrm>
                  <a:custGeom>
                    <a:avLst/>
                    <a:gdLst>
                      <a:gd name="T0" fmla="*/ 3 w 58"/>
                      <a:gd name="T1" fmla="*/ 0 h 41"/>
                      <a:gd name="T2" fmla="*/ 15 w 58"/>
                      <a:gd name="T3" fmla="*/ 36 h 41"/>
                      <a:gd name="T4" fmla="*/ 25 w 58"/>
                      <a:gd name="T5" fmla="*/ 41 h 41"/>
                      <a:gd name="T6" fmla="*/ 58 w 58"/>
                      <a:gd name="T7" fmla="*/ 9 h 41"/>
                      <a:gd name="T8" fmla="*/ 57 w 58"/>
                      <a:gd name="T9" fmla="*/ 10 h 41"/>
                      <a:gd name="T10" fmla="*/ 25 w 58"/>
                      <a:gd name="T11" fmla="*/ 40 h 41"/>
                      <a:gd name="T12" fmla="*/ 25 w 58"/>
                      <a:gd name="T13" fmla="*/ 40 h 41"/>
                      <a:gd name="T14" fmla="*/ 16 w 58"/>
                      <a:gd name="T15" fmla="*/ 36 h 41"/>
                      <a:gd name="T16" fmla="*/ 3 w 58"/>
                      <a:gd name="T17" fmla="*/ 7 h 41"/>
                      <a:gd name="T18" fmla="*/ 3 w 58"/>
                      <a:gd name="T19" fmla="*/ 1 h 41"/>
                      <a:gd name="T20" fmla="*/ 3 w 58"/>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1">
                        <a:moveTo>
                          <a:pt x="3" y="0"/>
                        </a:moveTo>
                        <a:cubicBezTo>
                          <a:pt x="2" y="5"/>
                          <a:pt x="0" y="20"/>
                          <a:pt x="15" y="36"/>
                        </a:cubicBezTo>
                        <a:cubicBezTo>
                          <a:pt x="18" y="39"/>
                          <a:pt x="22" y="41"/>
                          <a:pt x="25" y="41"/>
                        </a:cubicBezTo>
                        <a:cubicBezTo>
                          <a:pt x="38" y="41"/>
                          <a:pt x="52" y="20"/>
                          <a:pt x="58" y="9"/>
                        </a:cubicBezTo>
                        <a:cubicBezTo>
                          <a:pt x="57" y="10"/>
                          <a:pt x="57" y="10"/>
                          <a:pt x="57" y="10"/>
                        </a:cubicBezTo>
                        <a:cubicBezTo>
                          <a:pt x="50" y="21"/>
                          <a:pt x="37" y="40"/>
                          <a:pt x="25" y="40"/>
                        </a:cubicBezTo>
                        <a:cubicBezTo>
                          <a:pt x="25" y="40"/>
                          <a:pt x="25" y="40"/>
                          <a:pt x="25" y="40"/>
                        </a:cubicBezTo>
                        <a:cubicBezTo>
                          <a:pt x="22" y="40"/>
                          <a:pt x="19" y="39"/>
                          <a:pt x="16" y="36"/>
                        </a:cubicBezTo>
                        <a:cubicBezTo>
                          <a:pt x="5" y="25"/>
                          <a:pt x="3" y="14"/>
                          <a:pt x="3" y="7"/>
                        </a:cubicBezTo>
                        <a:cubicBezTo>
                          <a:pt x="3" y="4"/>
                          <a:pt x="3" y="3"/>
                          <a:pt x="3" y="1"/>
                        </a:cubicBezTo>
                        <a:cubicBezTo>
                          <a:pt x="3" y="1"/>
                          <a:pt x="3"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9" name="Freeform 7141">
                    <a:extLst>
                      <a:ext uri="{FF2B5EF4-FFF2-40B4-BE49-F238E27FC236}">
                        <a16:creationId xmlns:a16="http://schemas.microsoft.com/office/drawing/2014/main" id="{142FAD61-1A39-46FA-ACC8-C2D51875E58F}"/>
                      </a:ext>
                    </a:extLst>
                  </p:cNvPr>
                  <p:cNvSpPr/>
                  <p:nvPr/>
                </p:nvSpPr>
                <p:spPr bwMode="auto">
                  <a:xfrm>
                    <a:off x="3998" y="2020"/>
                    <a:ext cx="69" cy="44"/>
                  </a:xfrm>
                  <a:custGeom>
                    <a:avLst/>
                    <a:gdLst>
                      <a:gd name="T0" fmla="*/ 90 w 92"/>
                      <a:gd name="T1" fmla="*/ 0 h 58"/>
                      <a:gd name="T2" fmla="*/ 46 w 92"/>
                      <a:gd name="T3" fmla="*/ 42 h 58"/>
                      <a:gd name="T4" fmla="*/ 13 w 92"/>
                      <a:gd name="T5" fmla="*/ 4 h 58"/>
                      <a:gd name="T6" fmla="*/ 12 w 92"/>
                      <a:gd name="T7" fmla="*/ 0 h 58"/>
                      <a:gd name="T8" fmla="*/ 35 w 92"/>
                      <a:gd name="T9" fmla="*/ 50 h 58"/>
                      <a:gd name="T10" fmla="*/ 92 w 92"/>
                      <a:gd name="T11" fmla="*/ 2 h 58"/>
                      <a:gd name="T12" fmla="*/ 90 w 92"/>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2" h="57">
                        <a:moveTo>
                          <a:pt x="90" y="0"/>
                        </a:moveTo>
                        <a:cubicBezTo>
                          <a:pt x="90" y="0"/>
                          <a:pt x="68" y="37"/>
                          <a:pt x="46" y="42"/>
                        </a:cubicBezTo>
                        <a:cubicBezTo>
                          <a:pt x="24" y="47"/>
                          <a:pt x="11" y="21"/>
                          <a:pt x="13" y="4"/>
                        </a:cubicBezTo>
                        <a:cubicBezTo>
                          <a:pt x="12" y="0"/>
                          <a:pt x="12" y="0"/>
                          <a:pt x="12" y="0"/>
                        </a:cubicBezTo>
                        <a:cubicBezTo>
                          <a:pt x="12" y="0"/>
                          <a:pt x="0" y="42"/>
                          <a:pt x="35" y="50"/>
                        </a:cubicBezTo>
                        <a:cubicBezTo>
                          <a:pt x="70" y="58"/>
                          <a:pt x="92" y="2"/>
                          <a:pt x="92" y="2"/>
                        </a:cubicBezTo>
                        <a:lnTo>
                          <a:pt x="90" y="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0" name="Freeform 7142">
                    <a:extLst>
                      <a:ext uri="{FF2B5EF4-FFF2-40B4-BE49-F238E27FC236}">
                        <a16:creationId xmlns:a16="http://schemas.microsoft.com/office/drawing/2014/main" id="{D73C9861-3CFD-401D-B0D3-62ADA9DCA514}"/>
                      </a:ext>
                    </a:extLst>
                  </p:cNvPr>
                  <p:cNvSpPr>
                    <a:spLocks noEditPoints="1"/>
                  </p:cNvSpPr>
                  <p:nvPr/>
                </p:nvSpPr>
                <p:spPr bwMode="auto">
                  <a:xfrm>
                    <a:off x="4005" y="2019"/>
                    <a:ext cx="62" cy="40"/>
                  </a:xfrm>
                  <a:custGeom>
                    <a:avLst/>
                    <a:gdLst>
                      <a:gd name="T0" fmla="*/ 26 w 83"/>
                      <a:gd name="T1" fmla="*/ 52 h 53"/>
                      <a:gd name="T2" fmla="*/ 1 w 83"/>
                      <a:gd name="T3" fmla="*/ 18 h 53"/>
                      <a:gd name="T4" fmla="*/ 3 w 83"/>
                      <a:gd name="T5" fmla="*/ 1 h 53"/>
                      <a:gd name="T6" fmla="*/ 3 w 83"/>
                      <a:gd name="T7" fmla="*/ 0 h 53"/>
                      <a:gd name="T8" fmla="*/ 5 w 83"/>
                      <a:gd name="T9" fmla="*/ 5 h 53"/>
                      <a:gd name="T10" fmla="*/ 5 w 83"/>
                      <a:gd name="T11" fmla="*/ 5 h 53"/>
                      <a:gd name="T12" fmla="*/ 5 w 83"/>
                      <a:gd name="T13" fmla="*/ 10 h 53"/>
                      <a:gd name="T14" fmla="*/ 32 w 83"/>
                      <a:gd name="T15" fmla="*/ 43 h 53"/>
                      <a:gd name="T16" fmla="*/ 37 w 83"/>
                      <a:gd name="T17" fmla="*/ 42 h 53"/>
                      <a:gd name="T18" fmla="*/ 67 w 83"/>
                      <a:gd name="T19" fmla="*/ 20 h 53"/>
                      <a:gd name="T20" fmla="*/ 81 w 83"/>
                      <a:gd name="T21" fmla="*/ 1 h 53"/>
                      <a:gd name="T22" fmla="*/ 81 w 83"/>
                      <a:gd name="T23" fmla="*/ 0 h 53"/>
                      <a:gd name="T24" fmla="*/ 83 w 83"/>
                      <a:gd name="T25" fmla="*/ 2 h 53"/>
                      <a:gd name="T26" fmla="*/ 83 w 83"/>
                      <a:gd name="T27" fmla="*/ 3 h 53"/>
                      <a:gd name="T28" fmla="*/ 33 w 83"/>
                      <a:gd name="T29" fmla="*/ 52 h 53"/>
                      <a:gd name="T30" fmla="*/ 26 w 83"/>
                      <a:gd name="T31" fmla="*/ 52 h 53"/>
                      <a:gd name="T32" fmla="*/ 2 w 83"/>
                      <a:gd name="T33" fmla="*/ 18 h 53"/>
                      <a:gd name="T34" fmla="*/ 26 w 83"/>
                      <a:gd name="T35" fmla="*/ 50 h 53"/>
                      <a:gd name="T36" fmla="*/ 33 w 83"/>
                      <a:gd name="T37" fmla="*/ 51 h 53"/>
                      <a:gd name="T38" fmla="*/ 69 w 83"/>
                      <a:gd name="T39" fmla="*/ 27 h 53"/>
                      <a:gd name="T40" fmla="*/ 82 w 83"/>
                      <a:gd name="T41" fmla="*/ 3 h 53"/>
                      <a:gd name="T42" fmla="*/ 81 w 83"/>
                      <a:gd name="T43" fmla="*/ 2 h 53"/>
                      <a:gd name="T44" fmla="*/ 37 w 83"/>
                      <a:gd name="T45" fmla="*/ 44 h 53"/>
                      <a:gd name="T46" fmla="*/ 32 w 83"/>
                      <a:gd name="T47" fmla="*/ 44 h 53"/>
                      <a:gd name="T48" fmla="*/ 3 w 83"/>
                      <a:gd name="T49" fmla="*/ 10 h 53"/>
                      <a:gd name="T50" fmla="*/ 4 w 83"/>
                      <a:gd name="T51" fmla="*/ 5 h 53"/>
                      <a:gd name="T52" fmla="*/ 3 w 83"/>
                      <a:gd name="T53" fmla="*/ 4 h 53"/>
                      <a:gd name="T54" fmla="*/ 2 w 83"/>
                      <a:gd name="T55" fmla="*/ 18 h 53"/>
                      <a:gd name="T56" fmla="*/ 81 w 83"/>
                      <a:gd name="T57" fmla="*/ 1 h 53"/>
                      <a:gd name="T58" fmla="*/ 81 w 83"/>
                      <a:gd name="T5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2">
                        <a:moveTo>
                          <a:pt x="26" y="52"/>
                        </a:moveTo>
                        <a:cubicBezTo>
                          <a:pt x="5" y="47"/>
                          <a:pt x="1" y="31"/>
                          <a:pt x="1" y="18"/>
                        </a:cubicBezTo>
                        <a:cubicBezTo>
                          <a:pt x="0" y="9"/>
                          <a:pt x="3" y="1"/>
                          <a:pt x="3" y="1"/>
                        </a:cubicBezTo>
                        <a:cubicBezTo>
                          <a:pt x="3" y="0"/>
                          <a:pt x="3" y="0"/>
                          <a:pt x="3" y="0"/>
                        </a:cubicBezTo>
                        <a:cubicBezTo>
                          <a:pt x="5" y="5"/>
                          <a:pt x="5" y="5"/>
                          <a:pt x="5" y="5"/>
                        </a:cubicBezTo>
                        <a:cubicBezTo>
                          <a:pt x="5" y="5"/>
                          <a:pt x="5" y="5"/>
                          <a:pt x="5" y="5"/>
                        </a:cubicBezTo>
                        <a:cubicBezTo>
                          <a:pt x="5" y="7"/>
                          <a:pt x="5" y="8"/>
                          <a:pt x="5" y="10"/>
                        </a:cubicBezTo>
                        <a:cubicBezTo>
                          <a:pt x="5" y="25"/>
                          <a:pt x="15" y="43"/>
                          <a:pt x="32" y="43"/>
                        </a:cubicBezTo>
                        <a:cubicBezTo>
                          <a:pt x="33" y="43"/>
                          <a:pt x="35" y="43"/>
                          <a:pt x="37" y="42"/>
                        </a:cubicBezTo>
                        <a:cubicBezTo>
                          <a:pt x="48" y="40"/>
                          <a:pt x="59" y="29"/>
                          <a:pt x="67" y="20"/>
                        </a:cubicBezTo>
                        <a:cubicBezTo>
                          <a:pt x="75" y="10"/>
                          <a:pt x="81" y="1"/>
                          <a:pt x="81" y="1"/>
                        </a:cubicBezTo>
                        <a:cubicBezTo>
                          <a:pt x="81" y="0"/>
                          <a:pt x="81" y="0"/>
                          <a:pt x="81" y="0"/>
                        </a:cubicBezTo>
                        <a:cubicBezTo>
                          <a:pt x="83" y="2"/>
                          <a:pt x="83" y="2"/>
                          <a:pt x="83" y="2"/>
                        </a:cubicBezTo>
                        <a:cubicBezTo>
                          <a:pt x="83" y="3"/>
                          <a:pt x="83" y="3"/>
                          <a:pt x="83" y="3"/>
                        </a:cubicBezTo>
                        <a:cubicBezTo>
                          <a:pt x="83" y="3"/>
                          <a:pt x="64" y="52"/>
                          <a:pt x="33" y="52"/>
                        </a:cubicBezTo>
                        <a:cubicBezTo>
                          <a:pt x="31" y="53"/>
                          <a:pt x="28" y="52"/>
                          <a:pt x="26" y="52"/>
                        </a:cubicBezTo>
                        <a:close/>
                        <a:moveTo>
                          <a:pt x="2" y="18"/>
                        </a:moveTo>
                        <a:cubicBezTo>
                          <a:pt x="2" y="30"/>
                          <a:pt x="6" y="46"/>
                          <a:pt x="26" y="50"/>
                        </a:cubicBezTo>
                        <a:cubicBezTo>
                          <a:pt x="29" y="51"/>
                          <a:pt x="31" y="51"/>
                          <a:pt x="33" y="51"/>
                        </a:cubicBezTo>
                        <a:cubicBezTo>
                          <a:pt x="48" y="51"/>
                          <a:pt x="60" y="39"/>
                          <a:pt x="69" y="27"/>
                        </a:cubicBezTo>
                        <a:cubicBezTo>
                          <a:pt x="76" y="16"/>
                          <a:pt x="81" y="5"/>
                          <a:pt x="82" y="3"/>
                        </a:cubicBezTo>
                        <a:cubicBezTo>
                          <a:pt x="81" y="2"/>
                          <a:pt x="81" y="2"/>
                          <a:pt x="81" y="2"/>
                        </a:cubicBezTo>
                        <a:cubicBezTo>
                          <a:pt x="78" y="7"/>
                          <a:pt x="58" y="39"/>
                          <a:pt x="37" y="44"/>
                        </a:cubicBezTo>
                        <a:cubicBezTo>
                          <a:pt x="35" y="44"/>
                          <a:pt x="34" y="44"/>
                          <a:pt x="32" y="44"/>
                        </a:cubicBezTo>
                        <a:cubicBezTo>
                          <a:pt x="14" y="45"/>
                          <a:pt x="4" y="26"/>
                          <a:pt x="3" y="10"/>
                        </a:cubicBezTo>
                        <a:cubicBezTo>
                          <a:pt x="3" y="8"/>
                          <a:pt x="3" y="7"/>
                          <a:pt x="4" y="5"/>
                        </a:cubicBezTo>
                        <a:cubicBezTo>
                          <a:pt x="3" y="4"/>
                          <a:pt x="3" y="4"/>
                          <a:pt x="3" y="4"/>
                        </a:cubicBezTo>
                        <a:cubicBezTo>
                          <a:pt x="3" y="6"/>
                          <a:pt x="2" y="12"/>
                          <a:pt x="2" y="18"/>
                        </a:cubicBezTo>
                        <a:close/>
                        <a:moveTo>
                          <a:pt x="81" y="1"/>
                        </a:moveTo>
                        <a:cubicBezTo>
                          <a:pt x="81" y="1"/>
                          <a:pt x="81" y="1"/>
                          <a:pt x="81"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1" name="Freeform 7143">
                    <a:extLst>
                      <a:ext uri="{FF2B5EF4-FFF2-40B4-BE49-F238E27FC236}">
                        <a16:creationId xmlns:a16="http://schemas.microsoft.com/office/drawing/2014/main" id="{9A4114EA-7DE6-43FF-AFC3-97F4611048A0}"/>
                      </a:ext>
                    </a:extLst>
                  </p:cNvPr>
                  <p:cNvSpPr/>
                  <p:nvPr/>
                </p:nvSpPr>
                <p:spPr bwMode="auto">
                  <a:xfrm>
                    <a:off x="4006" y="2023"/>
                    <a:ext cx="57" cy="35"/>
                  </a:xfrm>
                  <a:custGeom>
                    <a:avLst/>
                    <a:gdLst>
                      <a:gd name="T0" fmla="*/ 1 w 76"/>
                      <a:gd name="T1" fmla="*/ 0 h 46"/>
                      <a:gd name="T2" fmla="*/ 0 w 76"/>
                      <a:gd name="T3" fmla="*/ 13 h 46"/>
                      <a:gd name="T4" fmla="*/ 24 w 76"/>
                      <a:gd name="T5" fmla="*/ 45 h 46"/>
                      <a:gd name="T6" fmla="*/ 31 w 76"/>
                      <a:gd name="T7" fmla="*/ 46 h 46"/>
                      <a:gd name="T8" fmla="*/ 31 w 76"/>
                      <a:gd name="T9" fmla="*/ 46 h 46"/>
                      <a:gd name="T10" fmla="*/ 67 w 76"/>
                      <a:gd name="T11" fmla="*/ 22 h 46"/>
                      <a:gd name="T12" fmla="*/ 76 w 76"/>
                      <a:gd name="T13" fmla="*/ 7 h 46"/>
                      <a:gd name="T14" fmla="*/ 74 w 76"/>
                      <a:gd name="T15" fmla="*/ 9 h 46"/>
                      <a:gd name="T16" fmla="*/ 72 w 76"/>
                      <a:gd name="T17" fmla="*/ 12 h 46"/>
                      <a:gd name="T18" fmla="*/ 59 w 76"/>
                      <a:gd name="T19" fmla="*/ 31 h 46"/>
                      <a:gd name="T20" fmla="*/ 31 w 76"/>
                      <a:gd name="T21" fmla="*/ 45 h 46"/>
                      <a:gd name="T22" fmla="*/ 14 w 76"/>
                      <a:gd name="T23" fmla="*/ 40 h 46"/>
                      <a:gd name="T24" fmla="*/ 1 w 76"/>
                      <a:gd name="T25" fmla="*/ 19 h 46"/>
                      <a:gd name="T26" fmla="*/ 0 w 76"/>
                      <a:gd name="T27" fmla="*/ 9 h 46"/>
                      <a:gd name="T28" fmla="*/ 1 w 76"/>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46">
                        <a:moveTo>
                          <a:pt x="1" y="0"/>
                        </a:moveTo>
                        <a:cubicBezTo>
                          <a:pt x="0" y="3"/>
                          <a:pt x="0" y="8"/>
                          <a:pt x="0" y="13"/>
                        </a:cubicBezTo>
                        <a:cubicBezTo>
                          <a:pt x="0" y="25"/>
                          <a:pt x="4" y="41"/>
                          <a:pt x="24" y="45"/>
                        </a:cubicBezTo>
                        <a:cubicBezTo>
                          <a:pt x="26" y="46"/>
                          <a:pt x="29" y="46"/>
                          <a:pt x="31" y="46"/>
                        </a:cubicBezTo>
                        <a:cubicBezTo>
                          <a:pt x="31" y="46"/>
                          <a:pt x="31" y="46"/>
                          <a:pt x="31" y="46"/>
                        </a:cubicBezTo>
                        <a:cubicBezTo>
                          <a:pt x="46" y="46"/>
                          <a:pt x="58" y="34"/>
                          <a:pt x="67" y="22"/>
                        </a:cubicBezTo>
                        <a:cubicBezTo>
                          <a:pt x="71" y="16"/>
                          <a:pt x="74" y="11"/>
                          <a:pt x="76" y="7"/>
                        </a:cubicBezTo>
                        <a:cubicBezTo>
                          <a:pt x="75" y="7"/>
                          <a:pt x="74" y="8"/>
                          <a:pt x="74" y="9"/>
                        </a:cubicBezTo>
                        <a:cubicBezTo>
                          <a:pt x="73" y="10"/>
                          <a:pt x="72" y="11"/>
                          <a:pt x="72" y="12"/>
                        </a:cubicBezTo>
                        <a:cubicBezTo>
                          <a:pt x="69" y="17"/>
                          <a:pt x="65" y="24"/>
                          <a:pt x="59" y="31"/>
                        </a:cubicBezTo>
                        <a:cubicBezTo>
                          <a:pt x="50" y="39"/>
                          <a:pt x="41" y="45"/>
                          <a:pt x="31" y="45"/>
                        </a:cubicBezTo>
                        <a:cubicBezTo>
                          <a:pt x="25" y="45"/>
                          <a:pt x="20" y="43"/>
                          <a:pt x="14" y="40"/>
                        </a:cubicBezTo>
                        <a:cubicBezTo>
                          <a:pt x="5" y="35"/>
                          <a:pt x="2" y="26"/>
                          <a:pt x="1" y="19"/>
                        </a:cubicBezTo>
                        <a:cubicBezTo>
                          <a:pt x="1" y="15"/>
                          <a:pt x="0" y="12"/>
                          <a:pt x="0" y="9"/>
                        </a:cubicBezTo>
                        <a:cubicBezTo>
                          <a:pt x="0" y="5"/>
                          <a:pt x="1" y="2"/>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2" name="Freeform 7144">
                    <a:extLst>
                      <a:ext uri="{FF2B5EF4-FFF2-40B4-BE49-F238E27FC236}">
                        <a16:creationId xmlns:a16="http://schemas.microsoft.com/office/drawing/2014/main" id="{2D3238AF-5F36-47B3-AF1F-A8E3D3193876}"/>
                      </a:ext>
                    </a:extLst>
                  </p:cNvPr>
                  <p:cNvSpPr/>
                  <p:nvPr/>
                </p:nvSpPr>
                <p:spPr bwMode="auto">
                  <a:xfrm>
                    <a:off x="4002" y="2022"/>
                    <a:ext cx="62" cy="36"/>
                  </a:xfrm>
                  <a:custGeom>
                    <a:avLst/>
                    <a:gdLst>
                      <a:gd name="T0" fmla="*/ 7 w 83"/>
                      <a:gd name="T1" fmla="*/ 0 h 48"/>
                      <a:gd name="T2" fmla="*/ 30 w 83"/>
                      <a:gd name="T3" fmla="*/ 47 h 48"/>
                      <a:gd name="T4" fmla="*/ 37 w 83"/>
                      <a:gd name="T5" fmla="*/ 48 h 48"/>
                      <a:gd name="T6" fmla="*/ 83 w 83"/>
                      <a:gd name="T7" fmla="*/ 6 h 48"/>
                      <a:gd name="T8" fmla="*/ 82 w 83"/>
                      <a:gd name="T9" fmla="*/ 8 h 48"/>
                      <a:gd name="T10" fmla="*/ 73 w 83"/>
                      <a:gd name="T11" fmla="*/ 23 h 48"/>
                      <a:gd name="T12" fmla="*/ 37 w 83"/>
                      <a:gd name="T13" fmla="*/ 47 h 48"/>
                      <a:gd name="T14" fmla="*/ 37 w 83"/>
                      <a:gd name="T15" fmla="*/ 47 h 48"/>
                      <a:gd name="T16" fmla="*/ 30 w 83"/>
                      <a:gd name="T17" fmla="*/ 46 h 48"/>
                      <a:gd name="T18" fmla="*/ 6 w 83"/>
                      <a:gd name="T19" fmla="*/ 14 h 48"/>
                      <a:gd name="T20" fmla="*/ 7 w 83"/>
                      <a:gd name="T21" fmla="*/ 1 h 48"/>
                      <a:gd name="T22" fmla="*/ 7 w 83"/>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48">
                        <a:moveTo>
                          <a:pt x="7" y="0"/>
                        </a:moveTo>
                        <a:cubicBezTo>
                          <a:pt x="5" y="8"/>
                          <a:pt x="0" y="40"/>
                          <a:pt x="30" y="47"/>
                        </a:cubicBezTo>
                        <a:cubicBezTo>
                          <a:pt x="32" y="48"/>
                          <a:pt x="35" y="48"/>
                          <a:pt x="37" y="48"/>
                        </a:cubicBezTo>
                        <a:cubicBezTo>
                          <a:pt x="60" y="48"/>
                          <a:pt x="77" y="20"/>
                          <a:pt x="83" y="6"/>
                        </a:cubicBezTo>
                        <a:cubicBezTo>
                          <a:pt x="83" y="7"/>
                          <a:pt x="82" y="7"/>
                          <a:pt x="82" y="8"/>
                        </a:cubicBezTo>
                        <a:cubicBezTo>
                          <a:pt x="80" y="12"/>
                          <a:pt x="77" y="17"/>
                          <a:pt x="73" y="23"/>
                        </a:cubicBezTo>
                        <a:cubicBezTo>
                          <a:pt x="64" y="35"/>
                          <a:pt x="52" y="47"/>
                          <a:pt x="37" y="47"/>
                        </a:cubicBezTo>
                        <a:cubicBezTo>
                          <a:pt x="37" y="47"/>
                          <a:pt x="37" y="47"/>
                          <a:pt x="37" y="47"/>
                        </a:cubicBezTo>
                        <a:cubicBezTo>
                          <a:pt x="35" y="47"/>
                          <a:pt x="32" y="47"/>
                          <a:pt x="30" y="46"/>
                        </a:cubicBezTo>
                        <a:cubicBezTo>
                          <a:pt x="10" y="42"/>
                          <a:pt x="6" y="26"/>
                          <a:pt x="6" y="14"/>
                        </a:cubicBezTo>
                        <a:cubicBezTo>
                          <a:pt x="6" y="9"/>
                          <a:pt x="6" y="4"/>
                          <a:pt x="7" y="1"/>
                        </a:cubicBezTo>
                        <a:lnTo>
                          <a:pt x="7"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3" name="Freeform 7145">
                    <a:extLst>
                      <a:ext uri="{FF2B5EF4-FFF2-40B4-BE49-F238E27FC236}">
                        <a16:creationId xmlns:a16="http://schemas.microsoft.com/office/drawing/2014/main" id="{6492390C-8A3F-4E92-AE4C-E2852B5C6E87}"/>
                      </a:ext>
                    </a:extLst>
                  </p:cNvPr>
                  <p:cNvSpPr/>
                  <p:nvPr/>
                </p:nvSpPr>
                <p:spPr bwMode="auto">
                  <a:xfrm>
                    <a:off x="4006" y="2023"/>
                    <a:ext cx="50" cy="31"/>
                  </a:xfrm>
                  <a:custGeom>
                    <a:avLst/>
                    <a:gdLst>
                      <a:gd name="T0" fmla="*/ 1 w 66"/>
                      <a:gd name="T1" fmla="*/ 0 h 41"/>
                      <a:gd name="T2" fmla="*/ 0 w 66"/>
                      <a:gd name="T3" fmla="*/ 9 h 41"/>
                      <a:gd name="T4" fmla="*/ 1 w 66"/>
                      <a:gd name="T5" fmla="*/ 19 h 41"/>
                      <a:gd name="T6" fmla="*/ 1 w 66"/>
                      <a:gd name="T7" fmla="*/ 11 h 41"/>
                      <a:gd name="T8" fmla="*/ 22 w 66"/>
                      <a:gd name="T9" fmla="*/ 40 h 41"/>
                      <a:gd name="T10" fmla="*/ 30 w 66"/>
                      <a:gd name="T11" fmla="*/ 41 h 41"/>
                      <a:gd name="T12" fmla="*/ 48 w 66"/>
                      <a:gd name="T13" fmla="*/ 35 h 41"/>
                      <a:gd name="T14" fmla="*/ 66 w 66"/>
                      <a:gd name="T15" fmla="*/ 15 h 41"/>
                      <a:gd name="T16" fmla="*/ 65 w 66"/>
                      <a:gd name="T17" fmla="*/ 16 h 41"/>
                      <a:gd name="T18" fmla="*/ 35 w 66"/>
                      <a:gd name="T19" fmla="*/ 39 h 41"/>
                      <a:gd name="T20" fmla="*/ 30 w 66"/>
                      <a:gd name="T21" fmla="*/ 39 h 41"/>
                      <a:gd name="T22" fmla="*/ 29 w 66"/>
                      <a:gd name="T23" fmla="*/ 39 h 41"/>
                      <a:gd name="T24" fmla="*/ 1 w 66"/>
                      <a:gd name="T25" fmla="*/ 5 h 41"/>
                      <a:gd name="T26" fmla="*/ 2 w 66"/>
                      <a:gd name="T27" fmla="*/ 1 h 41"/>
                      <a:gd name="T28" fmla="*/ 1 w 66"/>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41">
                        <a:moveTo>
                          <a:pt x="1" y="0"/>
                        </a:moveTo>
                        <a:cubicBezTo>
                          <a:pt x="1" y="2"/>
                          <a:pt x="0" y="5"/>
                          <a:pt x="0" y="9"/>
                        </a:cubicBezTo>
                        <a:cubicBezTo>
                          <a:pt x="0" y="12"/>
                          <a:pt x="1" y="15"/>
                          <a:pt x="1" y="19"/>
                        </a:cubicBezTo>
                        <a:cubicBezTo>
                          <a:pt x="1" y="14"/>
                          <a:pt x="1" y="11"/>
                          <a:pt x="1" y="11"/>
                        </a:cubicBezTo>
                        <a:cubicBezTo>
                          <a:pt x="3" y="29"/>
                          <a:pt x="15" y="38"/>
                          <a:pt x="22" y="40"/>
                        </a:cubicBezTo>
                        <a:cubicBezTo>
                          <a:pt x="25" y="40"/>
                          <a:pt x="27" y="41"/>
                          <a:pt x="30" y="41"/>
                        </a:cubicBezTo>
                        <a:cubicBezTo>
                          <a:pt x="34" y="41"/>
                          <a:pt x="40" y="40"/>
                          <a:pt x="48" y="35"/>
                        </a:cubicBezTo>
                        <a:cubicBezTo>
                          <a:pt x="57" y="30"/>
                          <a:pt x="63" y="21"/>
                          <a:pt x="66" y="15"/>
                        </a:cubicBezTo>
                        <a:cubicBezTo>
                          <a:pt x="65" y="16"/>
                          <a:pt x="65" y="16"/>
                          <a:pt x="65" y="16"/>
                        </a:cubicBezTo>
                        <a:cubicBezTo>
                          <a:pt x="57" y="26"/>
                          <a:pt x="46" y="36"/>
                          <a:pt x="35" y="39"/>
                        </a:cubicBezTo>
                        <a:cubicBezTo>
                          <a:pt x="33" y="39"/>
                          <a:pt x="32" y="39"/>
                          <a:pt x="30" y="39"/>
                        </a:cubicBezTo>
                        <a:cubicBezTo>
                          <a:pt x="29" y="39"/>
                          <a:pt x="29" y="39"/>
                          <a:pt x="29" y="39"/>
                        </a:cubicBezTo>
                        <a:cubicBezTo>
                          <a:pt x="12" y="39"/>
                          <a:pt x="2" y="21"/>
                          <a:pt x="1" y="5"/>
                        </a:cubicBezTo>
                        <a:cubicBezTo>
                          <a:pt x="1" y="4"/>
                          <a:pt x="1" y="2"/>
                          <a:pt x="2" y="1"/>
                        </a:cubicBezTo>
                        <a:cubicBezTo>
                          <a:pt x="1" y="1"/>
                          <a:pt x="1" y="0"/>
                          <a:pt x="1"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4" name="Freeform 7146">
                    <a:extLst>
                      <a:ext uri="{FF2B5EF4-FFF2-40B4-BE49-F238E27FC236}">
                        <a16:creationId xmlns:a16="http://schemas.microsoft.com/office/drawing/2014/main" id="{1A50C2DA-EFDB-4189-B572-D850D5FD962F}"/>
                      </a:ext>
                    </a:extLst>
                  </p:cNvPr>
                  <p:cNvSpPr/>
                  <p:nvPr/>
                </p:nvSpPr>
                <p:spPr bwMode="auto">
                  <a:xfrm>
                    <a:off x="4007" y="2024"/>
                    <a:ext cx="48" cy="28"/>
                  </a:xfrm>
                  <a:custGeom>
                    <a:avLst/>
                    <a:gdLst>
                      <a:gd name="T0" fmla="*/ 1 w 64"/>
                      <a:gd name="T1" fmla="*/ 0 h 38"/>
                      <a:gd name="T2" fmla="*/ 0 w 64"/>
                      <a:gd name="T3" fmla="*/ 4 h 38"/>
                      <a:gd name="T4" fmla="*/ 28 w 64"/>
                      <a:gd name="T5" fmla="*/ 38 h 38"/>
                      <a:gd name="T6" fmla="*/ 29 w 64"/>
                      <a:gd name="T7" fmla="*/ 38 h 38"/>
                      <a:gd name="T8" fmla="*/ 34 w 64"/>
                      <a:gd name="T9" fmla="*/ 38 h 38"/>
                      <a:gd name="T10" fmla="*/ 64 w 64"/>
                      <a:gd name="T11" fmla="*/ 15 h 38"/>
                      <a:gd name="T12" fmla="*/ 62 w 64"/>
                      <a:gd name="T13" fmla="*/ 17 h 38"/>
                      <a:gd name="T14" fmla="*/ 34 w 64"/>
                      <a:gd name="T15" fmla="*/ 37 h 38"/>
                      <a:gd name="T16" fmla="*/ 28 w 64"/>
                      <a:gd name="T17" fmla="*/ 38 h 38"/>
                      <a:gd name="T18" fmla="*/ 1 w 64"/>
                      <a:gd name="T19" fmla="*/ 1 h 38"/>
                      <a:gd name="T20" fmla="*/ 1 w 64"/>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38">
                        <a:moveTo>
                          <a:pt x="1" y="0"/>
                        </a:moveTo>
                        <a:cubicBezTo>
                          <a:pt x="0" y="1"/>
                          <a:pt x="0" y="3"/>
                          <a:pt x="0" y="4"/>
                        </a:cubicBezTo>
                        <a:cubicBezTo>
                          <a:pt x="1" y="20"/>
                          <a:pt x="11" y="38"/>
                          <a:pt x="28" y="38"/>
                        </a:cubicBezTo>
                        <a:cubicBezTo>
                          <a:pt x="29" y="38"/>
                          <a:pt x="29" y="38"/>
                          <a:pt x="29" y="38"/>
                        </a:cubicBezTo>
                        <a:cubicBezTo>
                          <a:pt x="31" y="38"/>
                          <a:pt x="32" y="38"/>
                          <a:pt x="34" y="38"/>
                        </a:cubicBezTo>
                        <a:cubicBezTo>
                          <a:pt x="45" y="35"/>
                          <a:pt x="56" y="25"/>
                          <a:pt x="64" y="15"/>
                        </a:cubicBezTo>
                        <a:cubicBezTo>
                          <a:pt x="64" y="16"/>
                          <a:pt x="63" y="16"/>
                          <a:pt x="62" y="17"/>
                        </a:cubicBezTo>
                        <a:cubicBezTo>
                          <a:pt x="54" y="26"/>
                          <a:pt x="44" y="35"/>
                          <a:pt x="34" y="37"/>
                        </a:cubicBezTo>
                        <a:cubicBezTo>
                          <a:pt x="32" y="38"/>
                          <a:pt x="30" y="38"/>
                          <a:pt x="28" y="38"/>
                        </a:cubicBezTo>
                        <a:cubicBezTo>
                          <a:pt x="11" y="38"/>
                          <a:pt x="0" y="17"/>
                          <a:pt x="1" y="1"/>
                        </a:cubicBezTo>
                        <a:lnTo>
                          <a:pt x="1"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5" name="Freeform 7147">
                    <a:extLst>
                      <a:ext uri="{FF2B5EF4-FFF2-40B4-BE49-F238E27FC236}">
                        <a16:creationId xmlns:a16="http://schemas.microsoft.com/office/drawing/2014/main" id="{2B61160E-554F-4370-B896-AAD817BEBD5D}"/>
                      </a:ext>
                    </a:extLst>
                  </p:cNvPr>
                  <p:cNvSpPr/>
                  <p:nvPr/>
                </p:nvSpPr>
                <p:spPr bwMode="auto">
                  <a:xfrm>
                    <a:off x="3997" y="2003"/>
                    <a:ext cx="74" cy="52"/>
                  </a:xfrm>
                  <a:custGeom>
                    <a:avLst/>
                    <a:gdLst>
                      <a:gd name="T0" fmla="*/ 97 w 99"/>
                      <a:gd name="T1" fmla="*/ 13 h 70"/>
                      <a:gd name="T2" fmla="*/ 56 w 99"/>
                      <a:gd name="T3" fmla="*/ 45 h 70"/>
                      <a:gd name="T4" fmla="*/ 18 w 99"/>
                      <a:gd name="T5" fmla="*/ 3 h 70"/>
                      <a:gd name="T6" fmla="*/ 17 w 99"/>
                      <a:gd name="T7" fmla="*/ 0 h 70"/>
                      <a:gd name="T8" fmla="*/ 30 w 99"/>
                      <a:gd name="T9" fmla="*/ 46 h 70"/>
                      <a:gd name="T10" fmla="*/ 99 w 99"/>
                      <a:gd name="T11" fmla="*/ 18 h 70"/>
                      <a:gd name="T12" fmla="*/ 97 w 99"/>
                      <a:gd name="T13" fmla="*/ 13 h 70"/>
                    </a:gdLst>
                    <a:ahLst/>
                    <a:cxnLst>
                      <a:cxn ang="0">
                        <a:pos x="T0" y="T1"/>
                      </a:cxn>
                      <a:cxn ang="0">
                        <a:pos x="T2" y="T3"/>
                      </a:cxn>
                      <a:cxn ang="0">
                        <a:pos x="T4" y="T5"/>
                      </a:cxn>
                      <a:cxn ang="0">
                        <a:pos x="T6" y="T7"/>
                      </a:cxn>
                      <a:cxn ang="0">
                        <a:pos x="T8" y="T9"/>
                      </a:cxn>
                      <a:cxn ang="0">
                        <a:pos x="T10" y="T11"/>
                      </a:cxn>
                      <a:cxn ang="0">
                        <a:pos x="T12" y="T13"/>
                      </a:cxn>
                    </a:cxnLst>
                    <a:rect l="0" t="0" r="r" b="b"/>
                    <a:pathLst>
                      <a:path w="99" h="70">
                        <a:moveTo>
                          <a:pt x="97" y="13"/>
                        </a:moveTo>
                        <a:cubicBezTo>
                          <a:pt x="97" y="13"/>
                          <a:pt x="75" y="43"/>
                          <a:pt x="56" y="45"/>
                        </a:cubicBezTo>
                        <a:cubicBezTo>
                          <a:pt x="37" y="47"/>
                          <a:pt x="9" y="21"/>
                          <a:pt x="18" y="3"/>
                        </a:cubicBezTo>
                        <a:cubicBezTo>
                          <a:pt x="17" y="0"/>
                          <a:pt x="17" y="0"/>
                          <a:pt x="17" y="0"/>
                        </a:cubicBezTo>
                        <a:cubicBezTo>
                          <a:pt x="17" y="0"/>
                          <a:pt x="0" y="21"/>
                          <a:pt x="30" y="46"/>
                        </a:cubicBezTo>
                        <a:cubicBezTo>
                          <a:pt x="60" y="70"/>
                          <a:pt x="95" y="29"/>
                          <a:pt x="99" y="18"/>
                        </a:cubicBezTo>
                        <a:lnTo>
                          <a:pt x="97" y="1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6" name="Freeform 7148">
                    <a:extLst>
                      <a:ext uri="{FF2B5EF4-FFF2-40B4-BE49-F238E27FC236}">
                        <a16:creationId xmlns:a16="http://schemas.microsoft.com/office/drawing/2014/main" id="{4CB120F7-CB52-455D-94F1-DBD6DFADFE8D}"/>
                      </a:ext>
                    </a:extLst>
                  </p:cNvPr>
                  <p:cNvSpPr>
                    <a:spLocks noEditPoints="1"/>
                  </p:cNvSpPr>
                  <p:nvPr/>
                </p:nvSpPr>
                <p:spPr bwMode="auto">
                  <a:xfrm>
                    <a:off x="4005" y="2001"/>
                    <a:ext cx="66" cy="42"/>
                  </a:xfrm>
                  <a:custGeom>
                    <a:avLst/>
                    <a:gdLst>
                      <a:gd name="T0" fmla="*/ 19 w 88"/>
                      <a:gd name="T1" fmla="*/ 48 h 56"/>
                      <a:gd name="T2" fmla="*/ 0 w 88"/>
                      <a:gd name="T3" fmla="*/ 17 h 56"/>
                      <a:gd name="T4" fmla="*/ 5 w 88"/>
                      <a:gd name="T5" fmla="*/ 1 h 56"/>
                      <a:gd name="T6" fmla="*/ 6 w 88"/>
                      <a:gd name="T7" fmla="*/ 0 h 56"/>
                      <a:gd name="T8" fmla="*/ 7 w 88"/>
                      <a:gd name="T9" fmla="*/ 5 h 56"/>
                      <a:gd name="T10" fmla="*/ 7 w 88"/>
                      <a:gd name="T11" fmla="*/ 5 h 56"/>
                      <a:gd name="T12" fmla="*/ 6 w 88"/>
                      <a:gd name="T13" fmla="*/ 12 h 56"/>
                      <a:gd name="T14" fmla="*/ 18 w 88"/>
                      <a:gd name="T15" fmla="*/ 36 h 56"/>
                      <a:gd name="T16" fmla="*/ 43 w 88"/>
                      <a:gd name="T17" fmla="*/ 46 h 56"/>
                      <a:gd name="T18" fmla="*/ 45 w 88"/>
                      <a:gd name="T19" fmla="*/ 46 h 56"/>
                      <a:gd name="T20" fmla="*/ 72 w 88"/>
                      <a:gd name="T21" fmla="*/ 30 h 56"/>
                      <a:gd name="T22" fmla="*/ 85 w 88"/>
                      <a:gd name="T23" fmla="*/ 15 h 56"/>
                      <a:gd name="T24" fmla="*/ 86 w 88"/>
                      <a:gd name="T25" fmla="*/ 14 h 56"/>
                      <a:gd name="T26" fmla="*/ 88 w 88"/>
                      <a:gd name="T27" fmla="*/ 20 h 56"/>
                      <a:gd name="T28" fmla="*/ 88 w 88"/>
                      <a:gd name="T29" fmla="*/ 20 h 56"/>
                      <a:gd name="T30" fmla="*/ 40 w 88"/>
                      <a:gd name="T31" fmla="*/ 56 h 56"/>
                      <a:gd name="T32" fmla="*/ 19 w 88"/>
                      <a:gd name="T33" fmla="*/ 48 h 56"/>
                      <a:gd name="T34" fmla="*/ 2 w 88"/>
                      <a:gd name="T35" fmla="*/ 17 h 56"/>
                      <a:gd name="T36" fmla="*/ 19 w 88"/>
                      <a:gd name="T37" fmla="*/ 47 h 56"/>
                      <a:gd name="T38" fmla="*/ 40 w 88"/>
                      <a:gd name="T39" fmla="*/ 55 h 56"/>
                      <a:gd name="T40" fmla="*/ 87 w 88"/>
                      <a:gd name="T41" fmla="*/ 20 h 56"/>
                      <a:gd name="T42" fmla="*/ 86 w 88"/>
                      <a:gd name="T43" fmla="*/ 16 h 56"/>
                      <a:gd name="T44" fmla="*/ 45 w 88"/>
                      <a:gd name="T45" fmla="*/ 48 h 56"/>
                      <a:gd name="T46" fmla="*/ 43 w 88"/>
                      <a:gd name="T47" fmla="*/ 48 h 56"/>
                      <a:gd name="T48" fmla="*/ 4 w 88"/>
                      <a:gd name="T49" fmla="*/ 12 h 56"/>
                      <a:gd name="T50" fmla="*/ 6 w 88"/>
                      <a:gd name="T51" fmla="*/ 5 h 56"/>
                      <a:gd name="T52" fmla="*/ 6 w 88"/>
                      <a:gd name="T53" fmla="*/ 3 h 56"/>
                      <a:gd name="T54" fmla="*/ 2 w 88"/>
                      <a:gd name="T55" fmla="*/ 17 h 56"/>
                      <a:gd name="T56" fmla="*/ 85 w 88"/>
                      <a:gd name="T57" fmla="*/ 15 h 56"/>
                      <a:gd name="T58" fmla="*/ 86 w 88"/>
                      <a:gd name="T59" fmla="*/ 15 h 56"/>
                      <a:gd name="T60" fmla="*/ 85 w 88"/>
                      <a:gd name="T61"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56">
                        <a:moveTo>
                          <a:pt x="19" y="48"/>
                        </a:moveTo>
                        <a:cubicBezTo>
                          <a:pt x="5" y="37"/>
                          <a:pt x="1" y="26"/>
                          <a:pt x="0" y="17"/>
                        </a:cubicBezTo>
                        <a:cubicBezTo>
                          <a:pt x="0" y="8"/>
                          <a:pt x="5" y="1"/>
                          <a:pt x="5" y="1"/>
                        </a:cubicBezTo>
                        <a:cubicBezTo>
                          <a:pt x="6" y="0"/>
                          <a:pt x="6" y="0"/>
                          <a:pt x="6" y="0"/>
                        </a:cubicBezTo>
                        <a:cubicBezTo>
                          <a:pt x="7" y="5"/>
                          <a:pt x="7" y="5"/>
                          <a:pt x="7" y="5"/>
                        </a:cubicBezTo>
                        <a:cubicBezTo>
                          <a:pt x="7" y="5"/>
                          <a:pt x="7" y="5"/>
                          <a:pt x="7" y="5"/>
                        </a:cubicBezTo>
                        <a:cubicBezTo>
                          <a:pt x="6" y="7"/>
                          <a:pt x="6" y="10"/>
                          <a:pt x="6" y="12"/>
                        </a:cubicBezTo>
                        <a:cubicBezTo>
                          <a:pt x="6" y="20"/>
                          <a:pt x="11" y="29"/>
                          <a:pt x="18" y="36"/>
                        </a:cubicBezTo>
                        <a:cubicBezTo>
                          <a:pt x="26" y="42"/>
                          <a:pt x="35" y="47"/>
                          <a:pt x="43" y="46"/>
                        </a:cubicBezTo>
                        <a:cubicBezTo>
                          <a:pt x="44" y="46"/>
                          <a:pt x="44" y="46"/>
                          <a:pt x="45" y="46"/>
                        </a:cubicBezTo>
                        <a:cubicBezTo>
                          <a:pt x="54" y="45"/>
                          <a:pt x="65" y="37"/>
                          <a:pt x="72" y="30"/>
                        </a:cubicBezTo>
                        <a:cubicBezTo>
                          <a:pt x="80" y="22"/>
                          <a:pt x="85" y="15"/>
                          <a:pt x="85" y="15"/>
                        </a:cubicBezTo>
                        <a:cubicBezTo>
                          <a:pt x="86" y="14"/>
                          <a:pt x="86" y="14"/>
                          <a:pt x="86" y="14"/>
                        </a:cubicBezTo>
                        <a:cubicBezTo>
                          <a:pt x="88" y="20"/>
                          <a:pt x="88" y="20"/>
                          <a:pt x="88" y="20"/>
                        </a:cubicBezTo>
                        <a:cubicBezTo>
                          <a:pt x="88" y="20"/>
                          <a:pt x="88" y="20"/>
                          <a:pt x="88" y="20"/>
                        </a:cubicBezTo>
                        <a:cubicBezTo>
                          <a:pt x="86" y="29"/>
                          <a:pt x="64" y="55"/>
                          <a:pt x="40" y="56"/>
                        </a:cubicBezTo>
                        <a:cubicBezTo>
                          <a:pt x="33" y="56"/>
                          <a:pt x="26" y="54"/>
                          <a:pt x="19" y="48"/>
                        </a:cubicBezTo>
                        <a:close/>
                        <a:moveTo>
                          <a:pt x="2" y="17"/>
                        </a:moveTo>
                        <a:cubicBezTo>
                          <a:pt x="2" y="25"/>
                          <a:pt x="6" y="36"/>
                          <a:pt x="19" y="47"/>
                        </a:cubicBezTo>
                        <a:cubicBezTo>
                          <a:pt x="26" y="53"/>
                          <a:pt x="33" y="55"/>
                          <a:pt x="40" y="55"/>
                        </a:cubicBezTo>
                        <a:cubicBezTo>
                          <a:pt x="63" y="54"/>
                          <a:pt x="84" y="28"/>
                          <a:pt x="87" y="20"/>
                        </a:cubicBezTo>
                        <a:cubicBezTo>
                          <a:pt x="86" y="16"/>
                          <a:pt x="86" y="16"/>
                          <a:pt x="86" y="16"/>
                        </a:cubicBezTo>
                        <a:cubicBezTo>
                          <a:pt x="82" y="21"/>
                          <a:pt x="63" y="46"/>
                          <a:pt x="45" y="48"/>
                        </a:cubicBezTo>
                        <a:cubicBezTo>
                          <a:pt x="45" y="48"/>
                          <a:pt x="44" y="48"/>
                          <a:pt x="43" y="48"/>
                        </a:cubicBezTo>
                        <a:cubicBezTo>
                          <a:pt x="26" y="48"/>
                          <a:pt x="5" y="29"/>
                          <a:pt x="4" y="12"/>
                        </a:cubicBezTo>
                        <a:cubicBezTo>
                          <a:pt x="4" y="10"/>
                          <a:pt x="5" y="7"/>
                          <a:pt x="6" y="5"/>
                        </a:cubicBezTo>
                        <a:cubicBezTo>
                          <a:pt x="6" y="3"/>
                          <a:pt x="6" y="3"/>
                          <a:pt x="6" y="3"/>
                        </a:cubicBezTo>
                        <a:cubicBezTo>
                          <a:pt x="4" y="5"/>
                          <a:pt x="2" y="10"/>
                          <a:pt x="2" y="17"/>
                        </a:cubicBezTo>
                        <a:close/>
                        <a:moveTo>
                          <a:pt x="85" y="15"/>
                        </a:moveTo>
                        <a:cubicBezTo>
                          <a:pt x="86" y="15"/>
                          <a:pt x="86" y="15"/>
                          <a:pt x="86" y="15"/>
                        </a:cubicBezTo>
                        <a:lnTo>
                          <a:pt x="85" y="1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7" name="Freeform 7149">
                    <a:extLst>
                      <a:ext uri="{FF2B5EF4-FFF2-40B4-BE49-F238E27FC236}">
                        <a16:creationId xmlns:a16="http://schemas.microsoft.com/office/drawing/2014/main" id="{BDBB2062-3FB6-4D04-8AD3-DD1000CDF758}"/>
                      </a:ext>
                    </a:extLst>
                  </p:cNvPr>
                  <p:cNvSpPr/>
                  <p:nvPr/>
                </p:nvSpPr>
                <p:spPr bwMode="auto">
                  <a:xfrm>
                    <a:off x="4008" y="2005"/>
                    <a:ext cx="60" cy="33"/>
                  </a:xfrm>
                  <a:custGeom>
                    <a:avLst/>
                    <a:gdLst>
                      <a:gd name="T0" fmla="*/ 2 w 80"/>
                      <a:gd name="T1" fmla="*/ 0 h 44"/>
                      <a:gd name="T2" fmla="*/ 0 w 80"/>
                      <a:gd name="T3" fmla="*/ 10 h 44"/>
                      <a:gd name="T4" fmla="*/ 0 w 80"/>
                      <a:gd name="T5" fmla="*/ 12 h 44"/>
                      <a:gd name="T6" fmla="*/ 7 w 80"/>
                      <a:gd name="T7" fmla="*/ 27 h 44"/>
                      <a:gd name="T8" fmla="*/ 41 w 80"/>
                      <a:gd name="T9" fmla="*/ 44 h 44"/>
                      <a:gd name="T10" fmla="*/ 50 w 80"/>
                      <a:gd name="T11" fmla="*/ 43 h 44"/>
                      <a:gd name="T12" fmla="*/ 80 w 80"/>
                      <a:gd name="T13" fmla="*/ 14 h 44"/>
                      <a:gd name="T14" fmla="*/ 80 w 80"/>
                      <a:gd name="T15" fmla="*/ 14 h 44"/>
                      <a:gd name="T16" fmla="*/ 41 w 80"/>
                      <a:gd name="T17" fmla="*/ 43 h 44"/>
                      <a:gd name="T18" fmla="*/ 39 w 80"/>
                      <a:gd name="T19" fmla="*/ 43 h 44"/>
                      <a:gd name="T20" fmla="*/ 39 w 80"/>
                      <a:gd name="T21" fmla="*/ 43 h 44"/>
                      <a:gd name="T22" fmla="*/ 0 w 80"/>
                      <a:gd name="T23" fmla="*/ 7 h 44"/>
                      <a:gd name="T24" fmla="*/ 2 w 80"/>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44">
                        <a:moveTo>
                          <a:pt x="2" y="0"/>
                        </a:moveTo>
                        <a:cubicBezTo>
                          <a:pt x="1" y="2"/>
                          <a:pt x="0" y="6"/>
                          <a:pt x="0" y="10"/>
                        </a:cubicBezTo>
                        <a:cubicBezTo>
                          <a:pt x="0" y="11"/>
                          <a:pt x="0" y="11"/>
                          <a:pt x="0" y="12"/>
                        </a:cubicBezTo>
                        <a:cubicBezTo>
                          <a:pt x="1" y="15"/>
                          <a:pt x="3" y="19"/>
                          <a:pt x="7" y="27"/>
                        </a:cubicBezTo>
                        <a:cubicBezTo>
                          <a:pt x="13" y="37"/>
                          <a:pt x="28" y="44"/>
                          <a:pt x="41" y="44"/>
                        </a:cubicBezTo>
                        <a:cubicBezTo>
                          <a:pt x="44" y="44"/>
                          <a:pt x="47" y="43"/>
                          <a:pt x="50" y="43"/>
                        </a:cubicBezTo>
                        <a:cubicBezTo>
                          <a:pt x="61" y="39"/>
                          <a:pt x="74" y="22"/>
                          <a:pt x="80" y="14"/>
                        </a:cubicBezTo>
                        <a:cubicBezTo>
                          <a:pt x="80" y="14"/>
                          <a:pt x="80" y="14"/>
                          <a:pt x="80" y="14"/>
                        </a:cubicBezTo>
                        <a:cubicBezTo>
                          <a:pt x="74" y="21"/>
                          <a:pt x="57" y="41"/>
                          <a:pt x="41" y="43"/>
                        </a:cubicBezTo>
                        <a:cubicBezTo>
                          <a:pt x="41" y="43"/>
                          <a:pt x="40" y="43"/>
                          <a:pt x="39" y="43"/>
                        </a:cubicBezTo>
                        <a:cubicBezTo>
                          <a:pt x="39" y="43"/>
                          <a:pt x="39" y="43"/>
                          <a:pt x="39" y="43"/>
                        </a:cubicBezTo>
                        <a:cubicBezTo>
                          <a:pt x="22" y="43"/>
                          <a:pt x="1" y="24"/>
                          <a:pt x="0" y="7"/>
                        </a:cubicBezTo>
                        <a:cubicBezTo>
                          <a:pt x="0" y="5"/>
                          <a:pt x="1" y="2"/>
                          <a:pt x="2"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8" name="Freeform 7150">
                    <a:extLst>
                      <a:ext uri="{FF2B5EF4-FFF2-40B4-BE49-F238E27FC236}">
                        <a16:creationId xmlns:a16="http://schemas.microsoft.com/office/drawing/2014/main" id="{41481E50-C130-4338-A9A9-F06FA671363E}"/>
                      </a:ext>
                    </a:extLst>
                  </p:cNvPr>
                  <p:cNvSpPr/>
                  <p:nvPr/>
                </p:nvSpPr>
                <p:spPr bwMode="auto">
                  <a:xfrm>
                    <a:off x="4005" y="2005"/>
                    <a:ext cx="63" cy="32"/>
                  </a:xfrm>
                  <a:custGeom>
                    <a:avLst/>
                    <a:gdLst>
                      <a:gd name="T0" fmla="*/ 6 w 84"/>
                      <a:gd name="T1" fmla="*/ 0 h 43"/>
                      <a:gd name="T2" fmla="*/ 4 w 84"/>
                      <a:gd name="T3" fmla="*/ 7 h 43"/>
                      <a:gd name="T4" fmla="*/ 43 w 84"/>
                      <a:gd name="T5" fmla="*/ 43 h 43"/>
                      <a:gd name="T6" fmla="*/ 43 w 84"/>
                      <a:gd name="T7" fmla="*/ 43 h 43"/>
                      <a:gd name="T8" fmla="*/ 45 w 84"/>
                      <a:gd name="T9" fmla="*/ 43 h 43"/>
                      <a:gd name="T10" fmla="*/ 84 w 84"/>
                      <a:gd name="T11" fmla="*/ 14 h 43"/>
                      <a:gd name="T12" fmla="*/ 84 w 84"/>
                      <a:gd name="T13" fmla="*/ 13 h 43"/>
                      <a:gd name="T14" fmla="*/ 45 w 84"/>
                      <a:gd name="T15" fmla="*/ 42 h 43"/>
                      <a:gd name="T16" fmla="*/ 43 w 84"/>
                      <a:gd name="T17" fmla="*/ 42 h 43"/>
                      <a:gd name="T18" fmla="*/ 6 w 84"/>
                      <a:gd name="T19" fmla="*/ 1 h 43"/>
                      <a:gd name="T20" fmla="*/ 6 w 8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43">
                        <a:moveTo>
                          <a:pt x="6" y="0"/>
                        </a:moveTo>
                        <a:cubicBezTo>
                          <a:pt x="5" y="2"/>
                          <a:pt x="4" y="5"/>
                          <a:pt x="4" y="7"/>
                        </a:cubicBezTo>
                        <a:cubicBezTo>
                          <a:pt x="5" y="24"/>
                          <a:pt x="26" y="43"/>
                          <a:pt x="43" y="43"/>
                        </a:cubicBezTo>
                        <a:cubicBezTo>
                          <a:pt x="43" y="43"/>
                          <a:pt x="43" y="43"/>
                          <a:pt x="43" y="43"/>
                        </a:cubicBezTo>
                        <a:cubicBezTo>
                          <a:pt x="44" y="43"/>
                          <a:pt x="45" y="43"/>
                          <a:pt x="45" y="43"/>
                        </a:cubicBezTo>
                        <a:cubicBezTo>
                          <a:pt x="61" y="41"/>
                          <a:pt x="78" y="21"/>
                          <a:pt x="84" y="14"/>
                        </a:cubicBezTo>
                        <a:cubicBezTo>
                          <a:pt x="84" y="13"/>
                          <a:pt x="84" y="13"/>
                          <a:pt x="84" y="13"/>
                        </a:cubicBezTo>
                        <a:cubicBezTo>
                          <a:pt x="78" y="21"/>
                          <a:pt x="61" y="40"/>
                          <a:pt x="45" y="42"/>
                        </a:cubicBezTo>
                        <a:cubicBezTo>
                          <a:pt x="44" y="42"/>
                          <a:pt x="44" y="42"/>
                          <a:pt x="43" y="42"/>
                        </a:cubicBezTo>
                        <a:cubicBezTo>
                          <a:pt x="24" y="42"/>
                          <a:pt x="0" y="18"/>
                          <a:pt x="6" y="1"/>
                        </a:cubicBezTo>
                        <a:lnTo>
                          <a:pt x="6"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9" name="Freeform 7151">
                    <a:extLst>
                      <a:ext uri="{FF2B5EF4-FFF2-40B4-BE49-F238E27FC236}">
                        <a16:creationId xmlns:a16="http://schemas.microsoft.com/office/drawing/2014/main" id="{F7FF8E37-0ACB-462A-B9CF-67AD7436199B}"/>
                      </a:ext>
                    </a:extLst>
                  </p:cNvPr>
                  <p:cNvSpPr/>
                  <p:nvPr/>
                </p:nvSpPr>
                <p:spPr bwMode="auto">
                  <a:xfrm>
                    <a:off x="4006" y="2004"/>
                    <a:ext cx="63" cy="39"/>
                  </a:xfrm>
                  <a:custGeom>
                    <a:avLst/>
                    <a:gdLst>
                      <a:gd name="T0" fmla="*/ 4 w 85"/>
                      <a:gd name="T1" fmla="*/ 0 h 51"/>
                      <a:gd name="T2" fmla="*/ 1 w 85"/>
                      <a:gd name="T3" fmla="*/ 13 h 51"/>
                      <a:gd name="T4" fmla="*/ 18 w 85"/>
                      <a:gd name="T5" fmla="*/ 43 h 51"/>
                      <a:gd name="T6" fmla="*/ 38 w 85"/>
                      <a:gd name="T7" fmla="*/ 51 h 51"/>
                      <a:gd name="T8" fmla="*/ 39 w 85"/>
                      <a:gd name="T9" fmla="*/ 51 h 51"/>
                      <a:gd name="T10" fmla="*/ 85 w 85"/>
                      <a:gd name="T11" fmla="*/ 19 h 51"/>
                      <a:gd name="T12" fmla="*/ 84 w 85"/>
                      <a:gd name="T13" fmla="*/ 17 h 51"/>
                      <a:gd name="T14" fmla="*/ 73 w 85"/>
                      <a:gd name="T15" fmla="*/ 32 h 51"/>
                      <a:gd name="T16" fmla="*/ 39 w 85"/>
                      <a:gd name="T17" fmla="*/ 49 h 51"/>
                      <a:gd name="T18" fmla="*/ 21 w 85"/>
                      <a:gd name="T19" fmla="*/ 43 h 51"/>
                      <a:gd name="T20" fmla="*/ 2 w 85"/>
                      <a:gd name="T21" fmla="*/ 7 h 51"/>
                      <a:gd name="T22" fmla="*/ 2 w 85"/>
                      <a:gd name="T23" fmla="*/ 8 h 51"/>
                      <a:gd name="T24" fmla="*/ 3 w 85"/>
                      <a:gd name="T25" fmla="*/ 13 h 51"/>
                      <a:gd name="T26" fmla="*/ 3 w 85"/>
                      <a:gd name="T27" fmla="*/ 11 h 51"/>
                      <a:gd name="T28" fmla="*/ 5 w 85"/>
                      <a:gd name="T29" fmla="*/ 1 h 51"/>
                      <a:gd name="T30" fmla="*/ 4 w 85"/>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51">
                        <a:moveTo>
                          <a:pt x="4" y="0"/>
                        </a:moveTo>
                        <a:cubicBezTo>
                          <a:pt x="3" y="2"/>
                          <a:pt x="1" y="7"/>
                          <a:pt x="1" y="13"/>
                        </a:cubicBezTo>
                        <a:cubicBezTo>
                          <a:pt x="1" y="21"/>
                          <a:pt x="5" y="32"/>
                          <a:pt x="18" y="43"/>
                        </a:cubicBezTo>
                        <a:cubicBezTo>
                          <a:pt x="25" y="49"/>
                          <a:pt x="32" y="51"/>
                          <a:pt x="38" y="51"/>
                        </a:cubicBezTo>
                        <a:cubicBezTo>
                          <a:pt x="39" y="51"/>
                          <a:pt x="39" y="51"/>
                          <a:pt x="39" y="51"/>
                        </a:cubicBezTo>
                        <a:cubicBezTo>
                          <a:pt x="60" y="50"/>
                          <a:pt x="79" y="29"/>
                          <a:pt x="85" y="19"/>
                        </a:cubicBezTo>
                        <a:cubicBezTo>
                          <a:pt x="85" y="18"/>
                          <a:pt x="85" y="18"/>
                          <a:pt x="84" y="17"/>
                        </a:cubicBezTo>
                        <a:cubicBezTo>
                          <a:pt x="82" y="21"/>
                          <a:pt x="78" y="27"/>
                          <a:pt x="73" y="32"/>
                        </a:cubicBezTo>
                        <a:cubicBezTo>
                          <a:pt x="67" y="37"/>
                          <a:pt x="54" y="49"/>
                          <a:pt x="39" y="49"/>
                        </a:cubicBezTo>
                        <a:cubicBezTo>
                          <a:pt x="33" y="49"/>
                          <a:pt x="27" y="47"/>
                          <a:pt x="21" y="43"/>
                        </a:cubicBezTo>
                        <a:cubicBezTo>
                          <a:pt x="0" y="30"/>
                          <a:pt x="2" y="7"/>
                          <a:pt x="2" y="7"/>
                        </a:cubicBezTo>
                        <a:cubicBezTo>
                          <a:pt x="2" y="8"/>
                          <a:pt x="2" y="8"/>
                          <a:pt x="2" y="8"/>
                        </a:cubicBezTo>
                        <a:cubicBezTo>
                          <a:pt x="2" y="9"/>
                          <a:pt x="2" y="11"/>
                          <a:pt x="3" y="13"/>
                        </a:cubicBezTo>
                        <a:cubicBezTo>
                          <a:pt x="3" y="12"/>
                          <a:pt x="3" y="12"/>
                          <a:pt x="3" y="11"/>
                        </a:cubicBezTo>
                        <a:cubicBezTo>
                          <a:pt x="3" y="7"/>
                          <a:pt x="4" y="3"/>
                          <a:pt x="5" y="1"/>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0" name="Freeform 7152">
                    <a:extLst>
                      <a:ext uri="{FF2B5EF4-FFF2-40B4-BE49-F238E27FC236}">
                        <a16:creationId xmlns:a16="http://schemas.microsoft.com/office/drawing/2014/main" id="{73054CA8-AB3A-44CC-8592-1F36066081D6}"/>
                      </a:ext>
                    </a:extLst>
                  </p:cNvPr>
                  <p:cNvSpPr/>
                  <p:nvPr/>
                </p:nvSpPr>
                <p:spPr bwMode="auto">
                  <a:xfrm>
                    <a:off x="4000" y="2004"/>
                    <a:ext cx="69" cy="39"/>
                  </a:xfrm>
                  <a:custGeom>
                    <a:avLst/>
                    <a:gdLst>
                      <a:gd name="T0" fmla="*/ 12 w 93"/>
                      <a:gd name="T1" fmla="*/ 0 h 52"/>
                      <a:gd name="T2" fmla="*/ 26 w 93"/>
                      <a:gd name="T3" fmla="*/ 45 h 52"/>
                      <a:gd name="T4" fmla="*/ 46 w 93"/>
                      <a:gd name="T5" fmla="*/ 52 h 52"/>
                      <a:gd name="T6" fmla="*/ 93 w 93"/>
                      <a:gd name="T7" fmla="*/ 21 h 52"/>
                      <a:gd name="T8" fmla="*/ 93 w 93"/>
                      <a:gd name="T9" fmla="*/ 20 h 52"/>
                      <a:gd name="T10" fmla="*/ 47 w 93"/>
                      <a:gd name="T11" fmla="*/ 52 h 52"/>
                      <a:gd name="T12" fmla="*/ 46 w 93"/>
                      <a:gd name="T13" fmla="*/ 52 h 52"/>
                      <a:gd name="T14" fmla="*/ 26 w 93"/>
                      <a:gd name="T15" fmla="*/ 44 h 52"/>
                      <a:gd name="T16" fmla="*/ 9 w 93"/>
                      <a:gd name="T17" fmla="*/ 14 h 52"/>
                      <a:gd name="T18" fmla="*/ 12 w 93"/>
                      <a:gd name="T19" fmla="*/ 1 h 52"/>
                      <a:gd name="T20" fmla="*/ 12 w 9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52">
                        <a:moveTo>
                          <a:pt x="12" y="0"/>
                        </a:moveTo>
                        <a:cubicBezTo>
                          <a:pt x="9" y="5"/>
                          <a:pt x="0" y="23"/>
                          <a:pt x="26" y="45"/>
                        </a:cubicBezTo>
                        <a:cubicBezTo>
                          <a:pt x="33" y="50"/>
                          <a:pt x="40" y="52"/>
                          <a:pt x="46" y="52"/>
                        </a:cubicBezTo>
                        <a:cubicBezTo>
                          <a:pt x="68" y="52"/>
                          <a:pt x="87" y="31"/>
                          <a:pt x="93" y="21"/>
                        </a:cubicBezTo>
                        <a:cubicBezTo>
                          <a:pt x="93" y="20"/>
                          <a:pt x="93" y="20"/>
                          <a:pt x="93" y="20"/>
                        </a:cubicBezTo>
                        <a:cubicBezTo>
                          <a:pt x="87" y="30"/>
                          <a:pt x="68" y="51"/>
                          <a:pt x="47" y="52"/>
                        </a:cubicBezTo>
                        <a:cubicBezTo>
                          <a:pt x="46" y="52"/>
                          <a:pt x="46" y="52"/>
                          <a:pt x="46" y="52"/>
                        </a:cubicBezTo>
                        <a:cubicBezTo>
                          <a:pt x="40" y="52"/>
                          <a:pt x="33" y="50"/>
                          <a:pt x="26" y="44"/>
                        </a:cubicBezTo>
                        <a:cubicBezTo>
                          <a:pt x="13" y="33"/>
                          <a:pt x="9" y="22"/>
                          <a:pt x="9" y="14"/>
                        </a:cubicBezTo>
                        <a:cubicBezTo>
                          <a:pt x="9" y="8"/>
                          <a:pt x="11" y="3"/>
                          <a:pt x="12" y="1"/>
                        </a:cubicBezTo>
                        <a:lnTo>
                          <a:pt x="1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1" name="Freeform 7153">
                    <a:extLst>
                      <a:ext uri="{FF2B5EF4-FFF2-40B4-BE49-F238E27FC236}">
                        <a16:creationId xmlns:a16="http://schemas.microsoft.com/office/drawing/2014/main" id="{76BF03B0-3684-4872-8C0A-71D48696E44C}"/>
                      </a:ext>
                    </a:extLst>
                  </p:cNvPr>
                  <p:cNvSpPr/>
                  <p:nvPr/>
                </p:nvSpPr>
                <p:spPr bwMode="auto">
                  <a:xfrm>
                    <a:off x="4002" y="1989"/>
                    <a:ext cx="66" cy="44"/>
                  </a:xfrm>
                  <a:custGeom>
                    <a:avLst/>
                    <a:gdLst>
                      <a:gd name="T0" fmla="*/ 87 w 89"/>
                      <a:gd name="T1" fmla="*/ 23 h 59"/>
                      <a:gd name="T2" fmla="*/ 55 w 89"/>
                      <a:gd name="T3" fmla="*/ 41 h 59"/>
                      <a:gd name="T4" fmla="*/ 12 w 89"/>
                      <a:gd name="T5" fmla="*/ 3 h 59"/>
                      <a:gd name="T6" fmla="*/ 10 w 89"/>
                      <a:gd name="T7" fmla="*/ 0 h 59"/>
                      <a:gd name="T8" fmla="*/ 26 w 89"/>
                      <a:gd name="T9" fmla="*/ 41 h 59"/>
                      <a:gd name="T10" fmla="*/ 89 w 89"/>
                      <a:gd name="T11" fmla="*/ 30 h 59"/>
                      <a:gd name="T12" fmla="*/ 87 w 89"/>
                      <a:gd name="T13" fmla="*/ 23 h 59"/>
                    </a:gdLst>
                    <a:ahLst/>
                    <a:cxnLst>
                      <a:cxn ang="0">
                        <a:pos x="T0" y="T1"/>
                      </a:cxn>
                      <a:cxn ang="0">
                        <a:pos x="T2" y="T3"/>
                      </a:cxn>
                      <a:cxn ang="0">
                        <a:pos x="T4" y="T5"/>
                      </a:cxn>
                      <a:cxn ang="0">
                        <a:pos x="T6" y="T7"/>
                      </a:cxn>
                      <a:cxn ang="0">
                        <a:pos x="T8" y="T9"/>
                      </a:cxn>
                      <a:cxn ang="0">
                        <a:pos x="T10" y="T11"/>
                      </a:cxn>
                      <a:cxn ang="0">
                        <a:pos x="T12" y="T13"/>
                      </a:cxn>
                    </a:cxnLst>
                    <a:rect l="0" t="0" r="r" b="b"/>
                    <a:pathLst>
                      <a:path w="89" h="59">
                        <a:moveTo>
                          <a:pt x="87" y="23"/>
                        </a:moveTo>
                        <a:cubicBezTo>
                          <a:pt x="87" y="23"/>
                          <a:pt x="76" y="40"/>
                          <a:pt x="55" y="41"/>
                        </a:cubicBezTo>
                        <a:cubicBezTo>
                          <a:pt x="34" y="43"/>
                          <a:pt x="9" y="23"/>
                          <a:pt x="12" y="3"/>
                        </a:cubicBezTo>
                        <a:cubicBezTo>
                          <a:pt x="10" y="0"/>
                          <a:pt x="10" y="0"/>
                          <a:pt x="10" y="0"/>
                        </a:cubicBezTo>
                        <a:cubicBezTo>
                          <a:pt x="10" y="0"/>
                          <a:pt x="0" y="22"/>
                          <a:pt x="26" y="41"/>
                        </a:cubicBezTo>
                        <a:cubicBezTo>
                          <a:pt x="52" y="59"/>
                          <a:pt x="78" y="44"/>
                          <a:pt x="89" y="30"/>
                        </a:cubicBezTo>
                        <a:lnTo>
                          <a:pt x="87" y="2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2" name="Freeform 7154">
                    <a:extLst>
                      <a:ext uri="{FF2B5EF4-FFF2-40B4-BE49-F238E27FC236}">
                        <a16:creationId xmlns:a16="http://schemas.microsoft.com/office/drawing/2014/main" id="{85505CA8-C99D-420F-904F-0FEFC4715F01}"/>
                      </a:ext>
                    </a:extLst>
                  </p:cNvPr>
                  <p:cNvSpPr>
                    <a:spLocks noEditPoints="1"/>
                  </p:cNvSpPr>
                  <p:nvPr/>
                </p:nvSpPr>
                <p:spPr bwMode="auto">
                  <a:xfrm>
                    <a:off x="4007" y="1988"/>
                    <a:ext cx="61" cy="38"/>
                  </a:xfrm>
                  <a:custGeom>
                    <a:avLst/>
                    <a:gdLst>
                      <a:gd name="T0" fmla="*/ 19 w 82"/>
                      <a:gd name="T1" fmla="*/ 42 h 51"/>
                      <a:gd name="T2" fmla="*/ 0 w 82"/>
                      <a:gd name="T3" fmla="*/ 12 h 51"/>
                      <a:gd name="T4" fmla="*/ 2 w 82"/>
                      <a:gd name="T5" fmla="*/ 1 h 51"/>
                      <a:gd name="T6" fmla="*/ 3 w 82"/>
                      <a:gd name="T7" fmla="*/ 0 h 51"/>
                      <a:gd name="T8" fmla="*/ 6 w 82"/>
                      <a:gd name="T9" fmla="*/ 4 h 51"/>
                      <a:gd name="T10" fmla="*/ 6 w 82"/>
                      <a:gd name="T11" fmla="*/ 4 h 51"/>
                      <a:gd name="T12" fmla="*/ 5 w 82"/>
                      <a:gd name="T13" fmla="*/ 8 h 51"/>
                      <a:gd name="T14" fmla="*/ 19 w 82"/>
                      <a:gd name="T15" fmla="*/ 32 h 51"/>
                      <a:gd name="T16" fmla="*/ 46 w 82"/>
                      <a:gd name="T17" fmla="*/ 42 h 51"/>
                      <a:gd name="T18" fmla="*/ 48 w 82"/>
                      <a:gd name="T19" fmla="*/ 42 h 51"/>
                      <a:gd name="T20" fmla="*/ 71 w 82"/>
                      <a:gd name="T21" fmla="*/ 32 h 51"/>
                      <a:gd name="T22" fmla="*/ 80 w 82"/>
                      <a:gd name="T23" fmla="*/ 23 h 51"/>
                      <a:gd name="T24" fmla="*/ 81 w 82"/>
                      <a:gd name="T25" fmla="*/ 22 h 51"/>
                      <a:gd name="T26" fmla="*/ 82 w 82"/>
                      <a:gd name="T27" fmla="*/ 31 h 51"/>
                      <a:gd name="T28" fmla="*/ 82 w 82"/>
                      <a:gd name="T29" fmla="*/ 31 h 51"/>
                      <a:gd name="T30" fmla="*/ 45 w 82"/>
                      <a:gd name="T31" fmla="*/ 51 h 51"/>
                      <a:gd name="T32" fmla="*/ 19 w 82"/>
                      <a:gd name="T33" fmla="*/ 42 h 51"/>
                      <a:gd name="T34" fmla="*/ 2 w 82"/>
                      <a:gd name="T35" fmla="*/ 12 h 51"/>
                      <a:gd name="T36" fmla="*/ 19 w 82"/>
                      <a:gd name="T37" fmla="*/ 41 h 51"/>
                      <a:gd name="T38" fmla="*/ 45 w 82"/>
                      <a:gd name="T39" fmla="*/ 50 h 51"/>
                      <a:gd name="T40" fmla="*/ 81 w 82"/>
                      <a:gd name="T41" fmla="*/ 31 h 51"/>
                      <a:gd name="T42" fmla="*/ 80 w 82"/>
                      <a:gd name="T43" fmla="*/ 25 h 51"/>
                      <a:gd name="T44" fmla="*/ 48 w 82"/>
                      <a:gd name="T45" fmla="*/ 43 h 51"/>
                      <a:gd name="T46" fmla="*/ 46 w 82"/>
                      <a:gd name="T47" fmla="*/ 43 h 51"/>
                      <a:gd name="T48" fmla="*/ 4 w 82"/>
                      <a:gd name="T49" fmla="*/ 8 h 51"/>
                      <a:gd name="T50" fmla="*/ 4 w 82"/>
                      <a:gd name="T51" fmla="*/ 4 h 51"/>
                      <a:gd name="T52" fmla="*/ 3 w 82"/>
                      <a:gd name="T53" fmla="*/ 3 h 51"/>
                      <a:gd name="T54" fmla="*/ 2 w 82"/>
                      <a:gd name="T55" fmla="*/ 12 h 51"/>
                      <a:gd name="T56" fmla="*/ 80 w 82"/>
                      <a:gd name="T57" fmla="*/ 24 h 51"/>
                      <a:gd name="T58" fmla="*/ 80 w 82"/>
                      <a:gd name="T59"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51">
                        <a:moveTo>
                          <a:pt x="19" y="42"/>
                        </a:moveTo>
                        <a:cubicBezTo>
                          <a:pt x="4" y="32"/>
                          <a:pt x="1" y="20"/>
                          <a:pt x="0" y="12"/>
                        </a:cubicBezTo>
                        <a:cubicBezTo>
                          <a:pt x="0" y="6"/>
                          <a:pt x="2" y="1"/>
                          <a:pt x="2" y="1"/>
                        </a:cubicBezTo>
                        <a:cubicBezTo>
                          <a:pt x="3" y="0"/>
                          <a:pt x="3" y="0"/>
                          <a:pt x="3" y="0"/>
                        </a:cubicBezTo>
                        <a:cubicBezTo>
                          <a:pt x="6" y="4"/>
                          <a:pt x="6" y="4"/>
                          <a:pt x="6" y="4"/>
                        </a:cubicBezTo>
                        <a:cubicBezTo>
                          <a:pt x="6" y="4"/>
                          <a:pt x="6" y="4"/>
                          <a:pt x="6" y="4"/>
                        </a:cubicBezTo>
                        <a:cubicBezTo>
                          <a:pt x="5" y="5"/>
                          <a:pt x="5" y="7"/>
                          <a:pt x="5" y="8"/>
                        </a:cubicBezTo>
                        <a:cubicBezTo>
                          <a:pt x="5" y="17"/>
                          <a:pt x="11" y="25"/>
                          <a:pt x="19" y="32"/>
                        </a:cubicBezTo>
                        <a:cubicBezTo>
                          <a:pt x="27" y="38"/>
                          <a:pt x="37" y="42"/>
                          <a:pt x="46" y="42"/>
                        </a:cubicBezTo>
                        <a:cubicBezTo>
                          <a:pt x="47" y="42"/>
                          <a:pt x="47" y="42"/>
                          <a:pt x="48" y="42"/>
                        </a:cubicBezTo>
                        <a:cubicBezTo>
                          <a:pt x="58" y="41"/>
                          <a:pt x="66" y="36"/>
                          <a:pt x="71" y="32"/>
                        </a:cubicBezTo>
                        <a:cubicBezTo>
                          <a:pt x="77" y="27"/>
                          <a:pt x="80" y="23"/>
                          <a:pt x="80" y="23"/>
                        </a:cubicBezTo>
                        <a:cubicBezTo>
                          <a:pt x="81" y="22"/>
                          <a:pt x="81" y="22"/>
                          <a:pt x="81" y="22"/>
                        </a:cubicBezTo>
                        <a:cubicBezTo>
                          <a:pt x="82" y="31"/>
                          <a:pt x="82" y="31"/>
                          <a:pt x="82" y="31"/>
                        </a:cubicBezTo>
                        <a:cubicBezTo>
                          <a:pt x="82" y="31"/>
                          <a:pt x="82" y="31"/>
                          <a:pt x="82" y="31"/>
                        </a:cubicBezTo>
                        <a:cubicBezTo>
                          <a:pt x="75" y="41"/>
                          <a:pt x="61" y="50"/>
                          <a:pt x="45" y="51"/>
                        </a:cubicBezTo>
                        <a:cubicBezTo>
                          <a:pt x="37" y="51"/>
                          <a:pt x="28" y="49"/>
                          <a:pt x="19" y="42"/>
                        </a:cubicBezTo>
                        <a:close/>
                        <a:moveTo>
                          <a:pt x="2" y="12"/>
                        </a:moveTo>
                        <a:cubicBezTo>
                          <a:pt x="2" y="20"/>
                          <a:pt x="5" y="31"/>
                          <a:pt x="19" y="41"/>
                        </a:cubicBezTo>
                        <a:cubicBezTo>
                          <a:pt x="28" y="47"/>
                          <a:pt x="37" y="50"/>
                          <a:pt x="45" y="50"/>
                        </a:cubicBezTo>
                        <a:cubicBezTo>
                          <a:pt x="61" y="49"/>
                          <a:pt x="74" y="40"/>
                          <a:pt x="81" y="31"/>
                        </a:cubicBezTo>
                        <a:cubicBezTo>
                          <a:pt x="80" y="25"/>
                          <a:pt x="80" y="25"/>
                          <a:pt x="80" y="25"/>
                        </a:cubicBezTo>
                        <a:cubicBezTo>
                          <a:pt x="77" y="29"/>
                          <a:pt x="66" y="42"/>
                          <a:pt x="48" y="43"/>
                        </a:cubicBezTo>
                        <a:cubicBezTo>
                          <a:pt x="47" y="43"/>
                          <a:pt x="47" y="43"/>
                          <a:pt x="46" y="43"/>
                        </a:cubicBezTo>
                        <a:cubicBezTo>
                          <a:pt x="27" y="44"/>
                          <a:pt x="4" y="27"/>
                          <a:pt x="4" y="8"/>
                        </a:cubicBezTo>
                        <a:cubicBezTo>
                          <a:pt x="4" y="7"/>
                          <a:pt x="4" y="5"/>
                          <a:pt x="4" y="4"/>
                        </a:cubicBezTo>
                        <a:cubicBezTo>
                          <a:pt x="3" y="3"/>
                          <a:pt x="3" y="3"/>
                          <a:pt x="3" y="3"/>
                        </a:cubicBezTo>
                        <a:cubicBezTo>
                          <a:pt x="3" y="4"/>
                          <a:pt x="2" y="8"/>
                          <a:pt x="2" y="12"/>
                        </a:cubicBezTo>
                        <a:close/>
                        <a:moveTo>
                          <a:pt x="80" y="24"/>
                        </a:moveTo>
                        <a:cubicBezTo>
                          <a:pt x="80" y="24"/>
                          <a:pt x="80" y="24"/>
                          <a:pt x="80"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3" name="Freeform 7155">
                    <a:extLst>
                      <a:ext uri="{FF2B5EF4-FFF2-40B4-BE49-F238E27FC236}">
                        <a16:creationId xmlns:a16="http://schemas.microsoft.com/office/drawing/2014/main" id="{56468F3C-50F4-4DF7-A2DF-D168A9906E2C}"/>
                      </a:ext>
                    </a:extLst>
                  </p:cNvPr>
                  <p:cNvSpPr/>
                  <p:nvPr/>
                </p:nvSpPr>
                <p:spPr bwMode="auto">
                  <a:xfrm>
                    <a:off x="4009" y="1991"/>
                    <a:ext cx="56" cy="31"/>
                  </a:xfrm>
                  <a:custGeom>
                    <a:avLst/>
                    <a:gdLst>
                      <a:gd name="T0" fmla="*/ 0 w 75"/>
                      <a:gd name="T1" fmla="*/ 0 h 41"/>
                      <a:gd name="T2" fmla="*/ 0 w 75"/>
                      <a:gd name="T3" fmla="*/ 3 h 41"/>
                      <a:gd name="T4" fmla="*/ 0 w 75"/>
                      <a:gd name="T5" fmla="*/ 5 h 41"/>
                      <a:gd name="T6" fmla="*/ 0 w 75"/>
                      <a:gd name="T7" fmla="*/ 5 h 41"/>
                      <a:gd name="T8" fmla="*/ 0 w 75"/>
                      <a:gd name="T9" fmla="*/ 5 h 41"/>
                      <a:gd name="T10" fmla="*/ 3 w 75"/>
                      <a:gd name="T11" fmla="*/ 15 h 41"/>
                      <a:gd name="T12" fmla="*/ 42 w 75"/>
                      <a:gd name="T13" fmla="*/ 41 h 41"/>
                      <a:gd name="T14" fmla="*/ 49 w 75"/>
                      <a:gd name="T15" fmla="*/ 40 h 41"/>
                      <a:gd name="T16" fmla="*/ 75 w 75"/>
                      <a:gd name="T17" fmla="*/ 26 h 41"/>
                      <a:gd name="T18" fmla="*/ 75 w 75"/>
                      <a:gd name="T19" fmla="*/ 23 h 41"/>
                      <a:gd name="T20" fmla="*/ 45 w 75"/>
                      <a:gd name="T21" fmla="*/ 39 h 41"/>
                      <a:gd name="T22" fmla="*/ 43 w 75"/>
                      <a:gd name="T23" fmla="*/ 39 h 41"/>
                      <a:gd name="T24" fmla="*/ 42 w 75"/>
                      <a:gd name="T25" fmla="*/ 39 h 41"/>
                      <a:gd name="T26" fmla="*/ 1 w 75"/>
                      <a:gd name="T27" fmla="*/ 4 h 41"/>
                      <a:gd name="T28" fmla="*/ 1 w 75"/>
                      <a:gd name="T29" fmla="*/ 2 h 41"/>
                      <a:gd name="T30" fmla="*/ 0 w 75"/>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41">
                        <a:moveTo>
                          <a:pt x="0" y="0"/>
                        </a:moveTo>
                        <a:cubicBezTo>
                          <a:pt x="0" y="1"/>
                          <a:pt x="0" y="2"/>
                          <a:pt x="0" y="3"/>
                        </a:cubicBezTo>
                        <a:cubicBezTo>
                          <a:pt x="0" y="3"/>
                          <a:pt x="0" y="4"/>
                          <a:pt x="0" y="5"/>
                        </a:cubicBezTo>
                        <a:cubicBezTo>
                          <a:pt x="0" y="5"/>
                          <a:pt x="0" y="5"/>
                          <a:pt x="0" y="5"/>
                        </a:cubicBezTo>
                        <a:cubicBezTo>
                          <a:pt x="0" y="5"/>
                          <a:pt x="0" y="5"/>
                          <a:pt x="0" y="5"/>
                        </a:cubicBezTo>
                        <a:cubicBezTo>
                          <a:pt x="1" y="9"/>
                          <a:pt x="3" y="15"/>
                          <a:pt x="3" y="15"/>
                        </a:cubicBezTo>
                        <a:cubicBezTo>
                          <a:pt x="7" y="27"/>
                          <a:pt x="23" y="41"/>
                          <a:pt x="42" y="41"/>
                        </a:cubicBezTo>
                        <a:cubicBezTo>
                          <a:pt x="44" y="41"/>
                          <a:pt x="46" y="41"/>
                          <a:pt x="49" y="40"/>
                        </a:cubicBezTo>
                        <a:cubicBezTo>
                          <a:pt x="63" y="38"/>
                          <a:pt x="71" y="31"/>
                          <a:pt x="75" y="26"/>
                        </a:cubicBezTo>
                        <a:cubicBezTo>
                          <a:pt x="75" y="25"/>
                          <a:pt x="75" y="24"/>
                          <a:pt x="75" y="23"/>
                        </a:cubicBezTo>
                        <a:cubicBezTo>
                          <a:pt x="70" y="29"/>
                          <a:pt x="60" y="38"/>
                          <a:pt x="45" y="39"/>
                        </a:cubicBezTo>
                        <a:cubicBezTo>
                          <a:pt x="44" y="39"/>
                          <a:pt x="44" y="39"/>
                          <a:pt x="43" y="39"/>
                        </a:cubicBezTo>
                        <a:cubicBezTo>
                          <a:pt x="42" y="39"/>
                          <a:pt x="42" y="39"/>
                          <a:pt x="42" y="39"/>
                        </a:cubicBezTo>
                        <a:cubicBezTo>
                          <a:pt x="23" y="39"/>
                          <a:pt x="1" y="22"/>
                          <a:pt x="1" y="4"/>
                        </a:cubicBezTo>
                        <a:cubicBezTo>
                          <a:pt x="1" y="3"/>
                          <a:pt x="1" y="3"/>
                          <a:pt x="1" y="2"/>
                        </a:cubicBezTo>
                        <a:cubicBezTo>
                          <a:pt x="1" y="1"/>
                          <a:pt x="0" y="1"/>
                          <a:pt x="0"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4" name="Freeform 7156">
                    <a:extLst>
                      <a:ext uri="{FF2B5EF4-FFF2-40B4-BE49-F238E27FC236}">
                        <a16:creationId xmlns:a16="http://schemas.microsoft.com/office/drawing/2014/main" id="{9DD5C623-07A8-4972-A21C-ADD638630F1B}"/>
                      </a:ext>
                    </a:extLst>
                  </p:cNvPr>
                  <p:cNvSpPr/>
                  <p:nvPr/>
                </p:nvSpPr>
                <p:spPr bwMode="auto">
                  <a:xfrm>
                    <a:off x="4010" y="1992"/>
                    <a:ext cx="55" cy="28"/>
                  </a:xfrm>
                  <a:custGeom>
                    <a:avLst/>
                    <a:gdLst>
                      <a:gd name="T0" fmla="*/ 0 w 74"/>
                      <a:gd name="T1" fmla="*/ 0 h 37"/>
                      <a:gd name="T2" fmla="*/ 0 w 74"/>
                      <a:gd name="T3" fmla="*/ 2 h 37"/>
                      <a:gd name="T4" fmla="*/ 41 w 74"/>
                      <a:gd name="T5" fmla="*/ 37 h 37"/>
                      <a:gd name="T6" fmla="*/ 42 w 74"/>
                      <a:gd name="T7" fmla="*/ 37 h 37"/>
                      <a:gd name="T8" fmla="*/ 44 w 74"/>
                      <a:gd name="T9" fmla="*/ 37 h 37"/>
                      <a:gd name="T10" fmla="*/ 74 w 74"/>
                      <a:gd name="T11" fmla="*/ 21 h 37"/>
                      <a:gd name="T12" fmla="*/ 74 w 74"/>
                      <a:gd name="T13" fmla="*/ 21 h 37"/>
                      <a:gd name="T14" fmla="*/ 44 w 74"/>
                      <a:gd name="T15" fmla="*/ 36 h 37"/>
                      <a:gd name="T16" fmla="*/ 41 w 74"/>
                      <a:gd name="T17" fmla="*/ 36 h 37"/>
                      <a:gd name="T18" fmla="*/ 1 w 74"/>
                      <a:gd name="T19" fmla="*/ 1 h 37"/>
                      <a:gd name="T20" fmla="*/ 0 w 74"/>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37">
                        <a:moveTo>
                          <a:pt x="0" y="0"/>
                        </a:moveTo>
                        <a:cubicBezTo>
                          <a:pt x="0" y="1"/>
                          <a:pt x="0" y="1"/>
                          <a:pt x="0" y="2"/>
                        </a:cubicBezTo>
                        <a:cubicBezTo>
                          <a:pt x="0" y="20"/>
                          <a:pt x="22" y="37"/>
                          <a:pt x="41" y="37"/>
                        </a:cubicBezTo>
                        <a:cubicBezTo>
                          <a:pt x="42" y="37"/>
                          <a:pt x="42" y="37"/>
                          <a:pt x="42" y="37"/>
                        </a:cubicBezTo>
                        <a:cubicBezTo>
                          <a:pt x="43" y="37"/>
                          <a:pt x="43" y="37"/>
                          <a:pt x="44" y="37"/>
                        </a:cubicBezTo>
                        <a:cubicBezTo>
                          <a:pt x="59" y="36"/>
                          <a:pt x="69" y="27"/>
                          <a:pt x="74" y="21"/>
                        </a:cubicBezTo>
                        <a:cubicBezTo>
                          <a:pt x="74" y="21"/>
                          <a:pt x="74" y="21"/>
                          <a:pt x="74" y="21"/>
                        </a:cubicBezTo>
                        <a:cubicBezTo>
                          <a:pt x="69" y="26"/>
                          <a:pt x="59" y="35"/>
                          <a:pt x="44" y="36"/>
                        </a:cubicBezTo>
                        <a:cubicBezTo>
                          <a:pt x="43" y="36"/>
                          <a:pt x="42" y="36"/>
                          <a:pt x="41" y="36"/>
                        </a:cubicBezTo>
                        <a:cubicBezTo>
                          <a:pt x="22" y="36"/>
                          <a:pt x="0" y="19"/>
                          <a:pt x="1" y="1"/>
                        </a:cubicBezTo>
                        <a:lnTo>
                          <a:pt x="0"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5" name="Freeform 7157">
                    <a:extLst>
                      <a:ext uri="{FF2B5EF4-FFF2-40B4-BE49-F238E27FC236}">
                        <a16:creationId xmlns:a16="http://schemas.microsoft.com/office/drawing/2014/main" id="{34EF205C-5DEC-4110-A0CB-9DE32241F2C8}"/>
                      </a:ext>
                    </a:extLst>
                  </p:cNvPr>
                  <p:cNvSpPr/>
                  <p:nvPr/>
                </p:nvSpPr>
                <p:spPr bwMode="auto">
                  <a:xfrm>
                    <a:off x="4009" y="1991"/>
                    <a:ext cx="57" cy="34"/>
                  </a:xfrm>
                  <a:custGeom>
                    <a:avLst/>
                    <a:gdLst>
                      <a:gd name="T0" fmla="*/ 1 w 77"/>
                      <a:gd name="T1" fmla="*/ 0 h 46"/>
                      <a:gd name="T2" fmla="*/ 0 w 77"/>
                      <a:gd name="T3" fmla="*/ 8 h 46"/>
                      <a:gd name="T4" fmla="*/ 17 w 77"/>
                      <a:gd name="T5" fmla="*/ 37 h 46"/>
                      <a:gd name="T6" fmla="*/ 42 w 77"/>
                      <a:gd name="T7" fmla="*/ 46 h 46"/>
                      <a:gd name="T8" fmla="*/ 43 w 77"/>
                      <a:gd name="T9" fmla="*/ 46 h 46"/>
                      <a:gd name="T10" fmla="*/ 77 w 77"/>
                      <a:gd name="T11" fmla="*/ 29 h 46"/>
                      <a:gd name="T12" fmla="*/ 77 w 77"/>
                      <a:gd name="T13" fmla="*/ 28 h 46"/>
                      <a:gd name="T14" fmla="*/ 43 w 77"/>
                      <a:gd name="T15" fmla="*/ 43 h 46"/>
                      <a:gd name="T16" fmla="*/ 29 w 77"/>
                      <a:gd name="T17" fmla="*/ 41 h 46"/>
                      <a:gd name="T18" fmla="*/ 1 w 77"/>
                      <a:gd name="T19" fmla="*/ 5 h 46"/>
                      <a:gd name="T20" fmla="*/ 1 w 77"/>
                      <a:gd name="T21" fmla="*/ 3 h 46"/>
                      <a:gd name="T22" fmla="*/ 1 w 77"/>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46">
                        <a:moveTo>
                          <a:pt x="1" y="0"/>
                        </a:moveTo>
                        <a:cubicBezTo>
                          <a:pt x="0" y="2"/>
                          <a:pt x="0" y="4"/>
                          <a:pt x="0" y="8"/>
                        </a:cubicBezTo>
                        <a:cubicBezTo>
                          <a:pt x="0" y="16"/>
                          <a:pt x="3" y="27"/>
                          <a:pt x="17" y="37"/>
                        </a:cubicBezTo>
                        <a:cubicBezTo>
                          <a:pt x="26" y="43"/>
                          <a:pt x="34" y="46"/>
                          <a:pt x="42" y="46"/>
                        </a:cubicBezTo>
                        <a:cubicBezTo>
                          <a:pt x="43" y="46"/>
                          <a:pt x="43" y="46"/>
                          <a:pt x="43" y="46"/>
                        </a:cubicBezTo>
                        <a:cubicBezTo>
                          <a:pt x="57" y="45"/>
                          <a:pt x="70" y="37"/>
                          <a:pt x="77" y="29"/>
                        </a:cubicBezTo>
                        <a:cubicBezTo>
                          <a:pt x="77" y="28"/>
                          <a:pt x="77" y="28"/>
                          <a:pt x="77" y="28"/>
                        </a:cubicBezTo>
                        <a:cubicBezTo>
                          <a:pt x="72" y="34"/>
                          <a:pt x="60" y="43"/>
                          <a:pt x="43" y="43"/>
                        </a:cubicBezTo>
                        <a:cubicBezTo>
                          <a:pt x="39" y="43"/>
                          <a:pt x="34" y="43"/>
                          <a:pt x="29" y="41"/>
                        </a:cubicBezTo>
                        <a:cubicBezTo>
                          <a:pt x="1" y="33"/>
                          <a:pt x="1" y="6"/>
                          <a:pt x="1" y="5"/>
                        </a:cubicBezTo>
                        <a:cubicBezTo>
                          <a:pt x="1" y="4"/>
                          <a:pt x="1" y="3"/>
                          <a:pt x="1" y="3"/>
                        </a:cubicBezTo>
                        <a:cubicBezTo>
                          <a:pt x="1" y="2"/>
                          <a:pt x="1" y="1"/>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6" name="Freeform 7158">
                    <a:extLst>
                      <a:ext uri="{FF2B5EF4-FFF2-40B4-BE49-F238E27FC236}">
                        <a16:creationId xmlns:a16="http://schemas.microsoft.com/office/drawing/2014/main" id="{5B0C235E-B3D2-4FCE-B33E-0FDDACAF7E5D}"/>
                      </a:ext>
                    </a:extLst>
                  </p:cNvPr>
                  <p:cNvSpPr/>
                  <p:nvPr/>
                </p:nvSpPr>
                <p:spPr bwMode="auto">
                  <a:xfrm>
                    <a:off x="4005" y="1990"/>
                    <a:ext cx="61" cy="35"/>
                  </a:xfrm>
                  <a:custGeom>
                    <a:avLst/>
                    <a:gdLst>
                      <a:gd name="T0" fmla="*/ 5 w 82"/>
                      <a:gd name="T1" fmla="*/ 0 h 47"/>
                      <a:gd name="T2" fmla="*/ 22 w 82"/>
                      <a:gd name="T3" fmla="*/ 39 h 47"/>
                      <a:gd name="T4" fmla="*/ 47 w 82"/>
                      <a:gd name="T5" fmla="*/ 47 h 47"/>
                      <a:gd name="T6" fmla="*/ 82 w 82"/>
                      <a:gd name="T7" fmla="*/ 30 h 47"/>
                      <a:gd name="T8" fmla="*/ 82 w 82"/>
                      <a:gd name="T9" fmla="*/ 30 h 47"/>
                      <a:gd name="T10" fmla="*/ 48 w 82"/>
                      <a:gd name="T11" fmla="*/ 47 h 47"/>
                      <a:gd name="T12" fmla="*/ 47 w 82"/>
                      <a:gd name="T13" fmla="*/ 47 h 47"/>
                      <a:gd name="T14" fmla="*/ 22 w 82"/>
                      <a:gd name="T15" fmla="*/ 38 h 47"/>
                      <a:gd name="T16" fmla="*/ 5 w 82"/>
                      <a:gd name="T17" fmla="*/ 9 h 47"/>
                      <a:gd name="T18" fmla="*/ 6 w 82"/>
                      <a:gd name="T19" fmla="*/ 1 h 47"/>
                      <a:gd name="T20" fmla="*/ 5 w 82"/>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47">
                        <a:moveTo>
                          <a:pt x="5" y="0"/>
                        </a:moveTo>
                        <a:cubicBezTo>
                          <a:pt x="4" y="5"/>
                          <a:pt x="0" y="23"/>
                          <a:pt x="22" y="39"/>
                        </a:cubicBezTo>
                        <a:cubicBezTo>
                          <a:pt x="31" y="45"/>
                          <a:pt x="39" y="47"/>
                          <a:pt x="47" y="47"/>
                        </a:cubicBezTo>
                        <a:cubicBezTo>
                          <a:pt x="62" y="47"/>
                          <a:pt x="75" y="39"/>
                          <a:pt x="82" y="30"/>
                        </a:cubicBezTo>
                        <a:cubicBezTo>
                          <a:pt x="82" y="30"/>
                          <a:pt x="82" y="30"/>
                          <a:pt x="82" y="30"/>
                        </a:cubicBezTo>
                        <a:cubicBezTo>
                          <a:pt x="75" y="38"/>
                          <a:pt x="62" y="46"/>
                          <a:pt x="48" y="47"/>
                        </a:cubicBezTo>
                        <a:cubicBezTo>
                          <a:pt x="47" y="47"/>
                          <a:pt x="47" y="47"/>
                          <a:pt x="47" y="47"/>
                        </a:cubicBezTo>
                        <a:cubicBezTo>
                          <a:pt x="39" y="47"/>
                          <a:pt x="31" y="44"/>
                          <a:pt x="22" y="38"/>
                        </a:cubicBezTo>
                        <a:cubicBezTo>
                          <a:pt x="8" y="28"/>
                          <a:pt x="5" y="17"/>
                          <a:pt x="5" y="9"/>
                        </a:cubicBezTo>
                        <a:cubicBezTo>
                          <a:pt x="5" y="5"/>
                          <a:pt x="5" y="3"/>
                          <a:pt x="6" y="1"/>
                        </a:cubicBezTo>
                        <a:lnTo>
                          <a:pt x="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7" name="Freeform 7159">
                    <a:extLst>
                      <a:ext uri="{FF2B5EF4-FFF2-40B4-BE49-F238E27FC236}">
                        <a16:creationId xmlns:a16="http://schemas.microsoft.com/office/drawing/2014/main" id="{13296601-1EC7-423D-8985-D861FE9FCC3F}"/>
                      </a:ext>
                    </a:extLst>
                  </p:cNvPr>
                  <p:cNvSpPr/>
                  <p:nvPr/>
                </p:nvSpPr>
                <p:spPr bwMode="auto">
                  <a:xfrm>
                    <a:off x="3997" y="1968"/>
                    <a:ext cx="69" cy="48"/>
                  </a:xfrm>
                  <a:custGeom>
                    <a:avLst/>
                    <a:gdLst>
                      <a:gd name="T0" fmla="*/ 92 w 92"/>
                      <a:gd name="T1" fmla="*/ 33 h 64"/>
                      <a:gd name="T2" fmla="*/ 60 w 92"/>
                      <a:gd name="T3" fmla="*/ 48 h 64"/>
                      <a:gd name="T4" fmla="*/ 21 w 92"/>
                      <a:gd name="T5" fmla="*/ 3 h 64"/>
                      <a:gd name="T6" fmla="*/ 20 w 92"/>
                      <a:gd name="T7" fmla="*/ 0 h 64"/>
                      <a:gd name="T8" fmla="*/ 23 w 92"/>
                      <a:gd name="T9" fmla="*/ 40 h 64"/>
                      <a:gd name="T10" fmla="*/ 91 w 92"/>
                      <a:gd name="T11" fmla="*/ 45 h 64"/>
                      <a:gd name="T12" fmla="*/ 92 w 92"/>
                      <a:gd name="T13" fmla="*/ 33 h 64"/>
                    </a:gdLst>
                    <a:ahLst/>
                    <a:cxnLst>
                      <a:cxn ang="0">
                        <a:pos x="T0" y="T1"/>
                      </a:cxn>
                      <a:cxn ang="0">
                        <a:pos x="T2" y="T3"/>
                      </a:cxn>
                      <a:cxn ang="0">
                        <a:pos x="T4" y="T5"/>
                      </a:cxn>
                      <a:cxn ang="0">
                        <a:pos x="T6" y="T7"/>
                      </a:cxn>
                      <a:cxn ang="0">
                        <a:pos x="T8" y="T9"/>
                      </a:cxn>
                      <a:cxn ang="0">
                        <a:pos x="T10" y="T11"/>
                      </a:cxn>
                      <a:cxn ang="0">
                        <a:pos x="T12" y="T13"/>
                      </a:cxn>
                    </a:cxnLst>
                    <a:rect l="0" t="0" r="r" b="b"/>
                    <a:pathLst>
                      <a:path w="92" h="64">
                        <a:moveTo>
                          <a:pt x="92" y="33"/>
                        </a:moveTo>
                        <a:cubicBezTo>
                          <a:pt x="92" y="33"/>
                          <a:pt x="79" y="49"/>
                          <a:pt x="60" y="48"/>
                        </a:cubicBezTo>
                        <a:cubicBezTo>
                          <a:pt x="42" y="46"/>
                          <a:pt x="7" y="22"/>
                          <a:pt x="21" y="3"/>
                        </a:cubicBezTo>
                        <a:cubicBezTo>
                          <a:pt x="20" y="0"/>
                          <a:pt x="20" y="0"/>
                          <a:pt x="20" y="0"/>
                        </a:cubicBezTo>
                        <a:cubicBezTo>
                          <a:pt x="20" y="0"/>
                          <a:pt x="0" y="15"/>
                          <a:pt x="23" y="40"/>
                        </a:cubicBezTo>
                        <a:cubicBezTo>
                          <a:pt x="46" y="64"/>
                          <a:pt x="78" y="64"/>
                          <a:pt x="91" y="45"/>
                        </a:cubicBezTo>
                        <a:lnTo>
                          <a:pt x="92" y="3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8" name="Freeform 7160">
                    <a:extLst>
                      <a:ext uri="{FF2B5EF4-FFF2-40B4-BE49-F238E27FC236}">
                        <a16:creationId xmlns:a16="http://schemas.microsoft.com/office/drawing/2014/main" id="{F0FDBA4A-61B5-44F7-A8DE-13CA2B25B10B}"/>
                      </a:ext>
                    </a:extLst>
                  </p:cNvPr>
                  <p:cNvSpPr>
                    <a:spLocks noEditPoints="1"/>
                  </p:cNvSpPr>
                  <p:nvPr/>
                </p:nvSpPr>
                <p:spPr bwMode="auto">
                  <a:xfrm>
                    <a:off x="4006" y="1967"/>
                    <a:ext cx="61" cy="46"/>
                  </a:xfrm>
                  <a:custGeom>
                    <a:avLst/>
                    <a:gdLst>
                      <a:gd name="T0" fmla="*/ 12 w 82"/>
                      <a:gd name="T1" fmla="*/ 41 h 61"/>
                      <a:gd name="T2" fmla="*/ 1 w 82"/>
                      <a:gd name="T3" fmla="*/ 18 h 61"/>
                      <a:gd name="T4" fmla="*/ 9 w 82"/>
                      <a:gd name="T5" fmla="*/ 0 h 61"/>
                      <a:gd name="T6" fmla="*/ 10 w 82"/>
                      <a:gd name="T7" fmla="*/ 0 h 61"/>
                      <a:gd name="T8" fmla="*/ 11 w 82"/>
                      <a:gd name="T9" fmla="*/ 4 h 61"/>
                      <a:gd name="T10" fmla="*/ 11 w 82"/>
                      <a:gd name="T11" fmla="*/ 4 h 61"/>
                      <a:gd name="T12" fmla="*/ 7 w 82"/>
                      <a:gd name="T13" fmla="*/ 14 h 61"/>
                      <a:gd name="T14" fmla="*/ 49 w 82"/>
                      <a:gd name="T15" fmla="*/ 48 h 61"/>
                      <a:gd name="T16" fmla="*/ 53 w 82"/>
                      <a:gd name="T17" fmla="*/ 48 h 61"/>
                      <a:gd name="T18" fmla="*/ 81 w 82"/>
                      <a:gd name="T19" fmla="*/ 34 h 61"/>
                      <a:gd name="T20" fmla="*/ 82 w 82"/>
                      <a:gd name="T21" fmla="*/ 32 h 61"/>
                      <a:gd name="T22" fmla="*/ 81 w 82"/>
                      <a:gd name="T23" fmla="*/ 47 h 61"/>
                      <a:gd name="T24" fmla="*/ 81 w 82"/>
                      <a:gd name="T25" fmla="*/ 47 h 61"/>
                      <a:gd name="T26" fmla="*/ 53 w 82"/>
                      <a:gd name="T27" fmla="*/ 60 h 61"/>
                      <a:gd name="T28" fmla="*/ 12 w 82"/>
                      <a:gd name="T29" fmla="*/ 41 h 61"/>
                      <a:gd name="T30" fmla="*/ 2 w 82"/>
                      <a:gd name="T31" fmla="*/ 18 h 61"/>
                      <a:gd name="T32" fmla="*/ 13 w 82"/>
                      <a:gd name="T33" fmla="*/ 40 h 61"/>
                      <a:gd name="T34" fmla="*/ 53 w 82"/>
                      <a:gd name="T35" fmla="*/ 59 h 61"/>
                      <a:gd name="T36" fmla="*/ 80 w 82"/>
                      <a:gd name="T37" fmla="*/ 46 h 61"/>
                      <a:gd name="T38" fmla="*/ 81 w 82"/>
                      <a:gd name="T39" fmla="*/ 36 h 61"/>
                      <a:gd name="T40" fmla="*/ 53 w 82"/>
                      <a:gd name="T41" fmla="*/ 50 h 61"/>
                      <a:gd name="T42" fmla="*/ 49 w 82"/>
                      <a:gd name="T43" fmla="*/ 49 h 61"/>
                      <a:gd name="T44" fmla="*/ 6 w 82"/>
                      <a:gd name="T45" fmla="*/ 14 h 61"/>
                      <a:gd name="T46" fmla="*/ 10 w 82"/>
                      <a:gd name="T47" fmla="*/ 3 h 61"/>
                      <a:gd name="T48" fmla="*/ 9 w 82"/>
                      <a:gd name="T49" fmla="*/ 2 h 61"/>
                      <a:gd name="T50" fmla="*/ 2 w 82"/>
                      <a:gd name="T5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61">
                        <a:moveTo>
                          <a:pt x="12" y="41"/>
                        </a:moveTo>
                        <a:cubicBezTo>
                          <a:pt x="4" y="32"/>
                          <a:pt x="1" y="24"/>
                          <a:pt x="1" y="18"/>
                        </a:cubicBezTo>
                        <a:cubicBezTo>
                          <a:pt x="0" y="7"/>
                          <a:pt x="9" y="0"/>
                          <a:pt x="9" y="0"/>
                        </a:cubicBezTo>
                        <a:cubicBezTo>
                          <a:pt x="10" y="0"/>
                          <a:pt x="10" y="0"/>
                          <a:pt x="10" y="0"/>
                        </a:cubicBezTo>
                        <a:cubicBezTo>
                          <a:pt x="11" y="4"/>
                          <a:pt x="11" y="4"/>
                          <a:pt x="11" y="4"/>
                        </a:cubicBezTo>
                        <a:cubicBezTo>
                          <a:pt x="11" y="4"/>
                          <a:pt x="11" y="4"/>
                          <a:pt x="11" y="4"/>
                        </a:cubicBezTo>
                        <a:cubicBezTo>
                          <a:pt x="8" y="7"/>
                          <a:pt x="7" y="10"/>
                          <a:pt x="7" y="14"/>
                        </a:cubicBezTo>
                        <a:cubicBezTo>
                          <a:pt x="8" y="30"/>
                          <a:pt x="35" y="47"/>
                          <a:pt x="49" y="48"/>
                        </a:cubicBezTo>
                        <a:cubicBezTo>
                          <a:pt x="51" y="48"/>
                          <a:pt x="52" y="48"/>
                          <a:pt x="53" y="48"/>
                        </a:cubicBezTo>
                        <a:cubicBezTo>
                          <a:pt x="69" y="48"/>
                          <a:pt x="81" y="34"/>
                          <a:pt x="81" y="34"/>
                        </a:cubicBezTo>
                        <a:cubicBezTo>
                          <a:pt x="82" y="32"/>
                          <a:pt x="82" y="32"/>
                          <a:pt x="82" y="32"/>
                        </a:cubicBezTo>
                        <a:cubicBezTo>
                          <a:pt x="81" y="47"/>
                          <a:pt x="81" y="47"/>
                          <a:pt x="81" y="47"/>
                        </a:cubicBezTo>
                        <a:cubicBezTo>
                          <a:pt x="81" y="47"/>
                          <a:pt x="81" y="47"/>
                          <a:pt x="81" y="47"/>
                        </a:cubicBezTo>
                        <a:cubicBezTo>
                          <a:pt x="75" y="55"/>
                          <a:pt x="65" y="60"/>
                          <a:pt x="53" y="60"/>
                        </a:cubicBezTo>
                        <a:cubicBezTo>
                          <a:pt x="40" y="61"/>
                          <a:pt x="24" y="55"/>
                          <a:pt x="12" y="41"/>
                        </a:cubicBezTo>
                        <a:close/>
                        <a:moveTo>
                          <a:pt x="2" y="18"/>
                        </a:moveTo>
                        <a:cubicBezTo>
                          <a:pt x="2" y="24"/>
                          <a:pt x="5" y="31"/>
                          <a:pt x="13" y="40"/>
                        </a:cubicBezTo>
                        <a:cubicBezTo>
                          <a:pt x="25" y="53"/>
                          <a:pt x="40" y="59"/>
                          <a:pt x="53" y="59"/>
                        </a:cubicBezTo>
                        <a:cubicBezTo>
                          <a:pt x="64" y="59"/>
                          <a:pt x="74" y="54"/>
                          <a:pt x="80" y="46"/>
                        </a:cubicBezTo>
                        <a:cubicBezTo>
                          <a:pt x="81" y="36"/>
                          <a:pt x="81" y="36"/>
                          <a:pt x="81" y="36"/>
                        </a:cubicBezTo>
                        <a:cubicBezTo>
                          <a:pt x="77" y="39"/>
                          <a:pt x="66" y="49"/>
                          <a:pt x="53" y="50"/>
                        </a:cubicBezTo>
                        <a:cubicBezTo>
                          <a:pt x="52" y="50"/>
                          <a:pt x="50" y="50"/>
                          <a:pt x="49" y="49"/>
                        </a:cubicBezTo>
                        <a:cubicBezTo>
                          <a:pt x="34" y="48"/>
                          <a:pt x="7" y="31"/>
                          <a:pt x="6" y="14"/>
                        </a:cubicBezTo>
                        <a:cubicBezTo>
                          <a:pt x="6" y="10"/>
                          <a:pt x="7" y="7"/>
                          <a:pt x="10" y="3"/>
                        </a:cubicBezTo>
                        <a:cubicBezTo>
                          <a:pt x="9" y="2"/>
                          <a:pt x="9" y="2"/>
                          <a:pt x="9" y="2"/>
                        </a:cubicBezTo>
                        <a:cubicBezTo>
                          <a:pt x="7" y="4"/>
                          <a:pt x="2" y="9"/>
                          <a:pt x="2" y="1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9" name="Freeform 7161">
                    <a:extLst>
                      <a:ext uri="{FF2B5EF4-FFF2-40B4-BE49-F238E27FC236}">
                        <a16:creationId xmlns:a16="http://schemas.microsoft.com/office/drawing/2014/main" id="{2AB156F6-6122-4BD9-B0C9-672B293C2E25}"/>
                      </a:ext>
                    </a:extLst>
                  </p:cNvPr>
                  <p:cNvSpPr/>
                  <p:nvPr/>
                </p:nvSpPr>
                <p:spPr bwMode="auto">
                  <a:xfrm>
                    <a:off x="4003" y="1969"/>
                    <a:ext cx="62" cy="37"/>
                  </a:xfrm>
                  <a:custGeom>
                    <a:avLst/>
                    <a:gdLst>
                      <a:gd name="T0" fmla="*/ 12 w 83"/>
                      <a:gd name="T1" fmla="*/ 0 h 49"/>
                      <a:gd name="T2" fmla="*/ 9 w 83"/>
                      <a:gd name="T3" fmla="*/ 4 h 49"/>
                      <a:gd name="T4" fmla="*/ 8 w 83"/>
                      <a:gd name="T5" fmla="*/ 9 h 49"/>
                      <a:gd name="T6" fmla="*/ 8 w 83"/>
                      <a:gd name="T7" fmla="*/ 11 h 49"/>
                      <a:gd name="T8" fmla="*/ 11 w 83"/>
                      <a:gd name="T9" fmla="*/ 3 h 49"/>
                      <a:gd name="T10" fmla="*/ 60 w 83"/>
                      <a:gd name="T11" fmla="*/ 49 h 49"/>
                      <a:gd name="T12" fmla="*/ 60 w 83"/>
                      <a:gd name="T13" fmla="*/ 49 h 49"/>
                      <a:gd name="T14" fmla="*/ 83 w 83"/>
                      <a:gd name="T15" fmla="*/ 38 h 49"/>
                      <a:gd name="T16" fmla="*/ 83 w 83"/>
                      <a:gd name="T17" fmla="*/ 35 h 49"/>
                      <a:gd name="T18" fmla="*/ 57 w 83"/>
                      <a:gd name="T19" fmla="*/ 47 h 49"/>
                      <a:gd name="T20" fmla="*/ 56 w 83"/>
                      <a:gd name="T21" fmla="*/ 47 h 49"/>
                      <a:gd name="T22" fmla="*/ 53 w 83"/>
                      <a:gd name="T23" fmla="*/ 46 h 49"/>
                      <a:gd name="T24" fmla="*/ 10 w 83"/>
                      <a:gd name="T25" fmla="*/ 11 h 49"/>
                      <a:gd name="T26" fmla="*/ 13 w 83"/>
                      <a:gd name="T27" fmla="*/ 1 h 49"/>
                      <a:gd name="T28" fmla="*/ 12 w 83"/>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49">
                        <a:moveTo>
                          <a:pt x="12" y="0"/>
                        </a:moveTo>
                        <a:cubicBezTo>
                          <a:pt x="11" y="1"/>
                          <a:pt x="10" y="2"/>
                          <a:pt x="9" y="4"/>
                        </a:cubicBezTo>
                        <a:cubicBezTo>
                          <a:pt x="9" y="6"/>
                          <a:pt x="8" y="7"/>
                          <a:pt x="8" y="9"/>
                        </a:cubicBezTo>
                        <a:cubicBezTo>
                          <a:pt x="8" y="10"/>
                          <a:pt x="8" y="10"/>
                          <a:pt x="8" y="11"/>
                        </a:cubicBezTo>
                        <a:cubicBezTo>
                          <a:pt x="9" y="6"/>
                          <a:pt x="11" y="3"/>
                          <a:pt x="11" y="3"/>
                        </a:cubicBezTo>
                        <a:cubicBezTo>
                          <a:pt x="0" y="29"/>
                          <a:pt x="43" y="49"/>
                          <a:pt x="60" y="49"/>
                        </a:cubicBezTo>
                        <a:cubicBezTo>
                          <a:pt x="60" y="49"/>
                          <a:pt x="60" y="49"/>
                          <a:pt x="60" y="49"/>
                        </a:cubicBezTo>
                        <a:cubicBezTo>
                          <a:pt x="71" y="49"/>
                          <a:pt x="79" y="42"/>
                          <a:pt x="83" y="38"/>
                        </a:cubicBezTo>
                        <a:cubicBezTo>
                          <a:pt x="83" y="37"/>
                          <a:pt x="83" y="36"/>
                          <a:pt x="83" y="35"/>
                        </a:cubicBezTo>
                        <a:cubicBezTo>
                          <a:pt x="78" y="39"/>
                          <a:pt x="69" y="46"/>
                          <a:pt x="57" y="47"/>
                        </a:cubicBezTo>
                        <a:cubicBezTo>
                          <a:pt x="56" y="47"/>
                          <a:pt x="56" y="47"/>
                          <a:pt x="56" y="47"/>
                        </a:cubicBezTo>
                        <a:cubicBezTo>
                          <a:pt x="55" y="47"/>
                          <a:pt x="54" y="47"/>
                          <a:pt x="53" y="46"/>
                        </a:cubicBezTo>
                        <a:cubicBezTo>
                          <a:pt x="38" y="45"/>
                          <a:pt x="11" y="28"/>
                          <a:pt x="10" y="11"/>
                        </a:cubicBezTo>
                        <a:cubicBezTo>
                          <a:pt x="10" y="8"/>
                          <a:pt x="11" y="4"/>
                          <a:pt x="13" y="1"/>
                        </a:cubicBezTo>
                        <a:cubicBezTo>
                          <a:pt x="13" y="1"/>
                          <a:pt x="13" y="0"/>
                          <a:pt x="12"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0" name="Freeform 7162">
                    <a:extLst>
                      <a:ext uri="{FF2B5EF4-FFF2-40B4-BE49-F238E27FC236}">
                        <a16:creationId xmlns:a16="http://schemas.microsoft.com/office/drawing/2014/main" id="{C8924E58-5D95-4623-B605-499184C13CE6}"/>
                      </a:ext>
                    </a:extLst>
                  </p:cNvPr>
                  <p:cNvSpPr>
                    <a:spLocks noEditPoints="1"/>
                  </p:cNvSpPr>
                  <p:nvPr/>
                </p:nvSpPr>
                <p:spPr bwMode="auto">
                  <a:xfrm>
                    <a:off x="4003" y="1968"/>
                    <a:ext cx="62" cy="36"/>
                  </a:xfrm>
                  <a:custGeom>
                    <a:avLst/>
                    <a:gdLst>
                      <a:gd name="T0" fmla="*/ 12 w 82"/>
                      <a:gd name="T1" fmla="*/ 2 h 48"/>
                      <a:gd name="T2" fmla="*/ 9 w 82"/>
                      <a:gd name="T3" fmla="*/ 12 h 48"/>
                      <a:gd name="T4" fmla="*/ 52 w 82"/>
                      <a:gd name="T5" fmla="*/ 47 h 48"/>
                      <a:gd name="T6" fmla="*/ 55 w 82"/>
                      <a:gd name="T7" fmla="*/ 48 h 48"/>
                      <a:gd name="T8" fmla="*/ 56 w 82"/>
                      <a:gd name="T9" fmla="*/ 48 h 48"/>
                      <a:gd name="T10" fmla="*/ 82 w 82"/>
                      <a:gd name="T11" fmla="*/ 36 h 48"/>
                      <a:gd name="T12" fmla="*/ 82 w 82"/>
                      <a:gd name="T13" fmla="*/ 35 h 48"/>
                      <a:gd name="T14" fmla="*/ 55 w 82"/>
                      <a:gd name="T15" fmla="*/ 47 h 48"/>
                      <a:gd name="T16" fmla="*/ 52 w 82"/>
                      <a:gd name="T17" fmla="*/ 47 h 48"/>
                      <a:gd name="T18" fmla="*/ 12 w 82"/>
                      <a:gd name="T19" fmla="*/ 3 h 48"/>
                      <a:gd name="T20" fmla="*/ 12 w 82"/>
                      <a:gd name="T21" fmla="*/ 2 h 48"/>
                      <a:gd name="T22" fmla="*/ 11 w 82"/>
                      <a:gd name="T23" fmla="*/ 0 h 48"/>
                      <a:gd name="T24" fmla="*/ 8 w 82"/>
                      <a:gd name="T25" fmla="*/ 4 h 48"/>
                      <a:gd name="T26" fmla="*/ 8 w 82"/>
                      <a:gd name="T27" fmla="*/ 5 h 48"/>
                      <a:gd name="T28" fmla="*/ 11 w 82"/>
                      <a:gd name="T29" fmla="*/ 1 h 48"/>
                      <a:gd name="T30" fmla="*/ 11 w 82"/>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48">
                        <a:moveTo>
                          <a:pt x="12" y="2"/>
                        </a:moveTo>
                        <a:cubicBezTo>
                          <a:pt x="10" y="5"/>
                          <a:pt x="9" y="9"/>
                          <a:pt x="9" y="12"/>
                        </a:cubicBezTo>
                        <a:cubicBezTo>
                          <a:pt x="10" y="29"/>
                          <a:pt x="37" y="46"/>
                          <a:pt x="52" y="47"/>
                        </a:cubicBezTo>
                        <a:cubicBezTo>
                          <a:pt x="53" y="48"/>
                          <a:pt x="54" y="48"/>
                          <a:pt x="55" y="48"/>
                        </a:cubicBezTo>
                        <a:cubicBezTo>
                          <a:pt x="56" y="48"/>
                          <a:pt x="56" y="48"/>
                          <a:pt x="56" y="48"/>
                        </a:cubicBezTo>
                        <a:cubicBezTo>
                          <a:pt x="68" y="47"/>
                          <a:pt x="77" y="40"/>
                          <a:pt x="82" y="36"/>
                        </a:cubicBezTo>
                        <a:cubicBezTo>
                          <a:pt x="82" y="35"/>
                          <a:pt x="82" y="35"/>
                          <a:pt x="82" y="35"/>
                        </a:cubicBezTo>
                        <a:cubicBezTo>
                          <a:pt x="77" y="39"/>
                          <a:pt x="67" y="47"/>
                          <a:pt x="55" y="47"/>
                        </a:cubicBezTo>
                        <a:cubicBezTo>
                          <a:pt x="54" y="47"/>
                          <a:pt x="53" y="47"/>
                          <a:pt x="52" y="47"/>
                        </a:cubicBezTo>
                        <a:cubicBezTo>
                          <a:pt x="35" y="45"/>
                          <a:pt x="0" y="22"/>
                          <a:pt x="12" y="3"/>
                        </a:cubicBezTo>
                        <a:lnTo>
                          <a:pt x="12" y="2"/>
                        </a:lnTo>
                        <a:close/>
                        <a:moveTo>
                          <a:pt x="11" y="0"/>
                        </a:moveTo>
                        <a:cubicBezTo>
                          <a:pt x="10" y="1"/>
                          <a:pt x="9" y="2"/>
                          <a:pt x="8" y="4"/>
                        </a:cubicBezTo>
                        <a:cubicBezTo>
                          <a:pt x="8" y="4"/>
                          <a:pt x="8" y="5"/>
                          <a:pt x="8" y="5"/>
                        </a:cubicBezTo>
                        <a:cubicBezTo>
                          <a:pt x="9" y="3"/>
                          <a:pt x="10" y="2"/>
                          <a:pt x="11" y="1"/>
                        </a:cubicBezTo>
                        <a:lnTo>
                          <a:pt x="11"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1" name="Freeform 7163">
                    <a:extLst>
                      <a:ext uri="{FF2B5EF4-FFF2-40B4-BE49-F238E27FC236}">
                        <a16:creationId xmlns:a16="http://schemas.microsoft.com/office/drawing/2014/main" id="{F99BF127-EA7A-48AB-824F-4819648CBDFF}"/>
                      </a:ext>
                    </a:extLst>
                  </p:cNvPr>
                  <p:cNvSpPr/>
                  <p:nvPr/>
                </p:nvSpPr>
                <p:spPr bwMode="auto">
                  <a:xfrm>
                    <a:off x="4007" y="1972"/>
                    <a:ext cx="58" cy="39"/>
                  </a:xfrm>
                  <a:custGeom>
                    <a:avLst/>
                    <a:gdLst>
                      <a:gd name="T0" fmla="*/ 3 w 77"/>
                      <a:gd name="T1" fmla="*/ 0 h 52"/>
                      <a:gd name="T2" fmla="*/ 0 w 77"/>
                      <a:gd name="T3" fmla="*/ 11 h 52"/>
                      <a:gd name="T4" fmla="*/ 11 w 77"/>
                      <a:gd name="T5" fmla="*/ 33 h 52"/>
                      <a:gd name="T6" fmla="*/ 50 w 77"/>
                      <a:gd name="T7" fmla="*/ 52 h 52"/>
                      <a:gd name="T8" fmla="*/ 51 w 77"/>
                      <a:gd name="T9" fmla="*/ 52 h 52"/>
                      <a:gd name="T10" fmla="*/ 77 w 77"/>
                      <a:gd name="T11" fmla="*/ 40 h 52"/>
                      <a:gd name="T12" fmla="*/ 77 w 77"/>
                      <a:gd name="T13" fmla="*/ 39 h 52"/>
                      <a:gd name="T14" fmla="*/ 58 w 77"/>
                      <a:gd name="T15" fmla="*/ 48 h 52"/>
                      <a:gd name="T16" fmla="*/ 48 w 77"/>
                      <a:gd name="T17" fmla="*/ 49 h 52"/>
                      <a:gd name="T18" fmla="*/ 10 w 77"/>
                      <a:gd name="T19" fmla="*/ 30 h 52"/>
                      <a:gd name="T20" fmla="*/ 2 w 77"/>
                      <a:gd name="T21" fmla="*/ 7 h 52"/>
                      <a:gd name="T22" fmla="*/ 2 w 77"/>
                      <a:gd name="T23" fmla="*/ 5 h 52"/>
                      <a:gd name="T24" fmla="*/ 3 w 77"/>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52">
                        <a:moveTo>
                          <a:pt x="3" y="0"/>
                        </a:moveTo>
                        <a:cubicBezTo>
                          <a:pt x="1" y="3"/>
                          <a:pt x="0" y="7"/>
                          <a:pt x="0" y="11"/>
                        </a:cubicBezTo>
                        <a:cubicBezTo>
                          <a:pt x="0" y="17"/>
                          <a:pt x="3" y="24"/>
                          <a:pt x="11" y="33"/>
                        </a:cubicBezTo>
                        <a:cubicBezTo>
                          <a:pt x="23" y="46"/>
                          <a:pt x="37" y="52"/>
                          <a:pt x="50" y="52"/>
                        </a:cubicBezTo>
                        <a:cubicBezTo>
                          <a:pt x="51" y="52"/>
                          <a:pt x="51" y="52"/>
                          <a:pt x="51" y="52"/>
                        </a:cubicBezTo>
                        <a:cubicBezTo>
                          <a:pt x="62" y="52"/>
                          <a:pt x="71" y="48"/>
                          <a:pt x="77" y="40"/>
                        </a:cubicBezTo>
                        <a:cubicBezTo>
                          <a:pt x="77" y="39"/>
                          <a:pt x="77" y="39"/>
                          <a:pt x="77" y="39"/>
                        </a:cubicBezTo>
                        <a:cubicBezTo>
                          <a:pt x="73" y="42"/>
                          <a:pt x="67" y="46"/>
                          <a:pt x="58" y="48"/>
                        </a:cubicBezTo>
                        <a:cubicBezTo>
                          <a:pt x="55" y="49"/>
                          <a:pt x="51" y="49"/>
                          <a:pt x="48" y="49"/>
                        </a:cubicBezTo>
                        <a:cubicBezTo>
                          <a:pt x="34" y="49"/>
                          <a:pt x="21" y="43"/>
                          <a:pt x="10" y="30"/>
                        </a:cubicBezTo>
                        <a:cubicBezTo>
                          <a:pt x="3" y="21"/>
                          <a:pt x="2" y="12"/>
                          <a:pt x="2" y="7"/>
                        </a:cubicBezTo>
                        <a:cubicBezTo>
                          <a:pt x="2" y="6"/>
                          <a:pt x="2" y="6"/>
                          <a:pt x="2" y="5"/>
                        </a:cubicBezTo>
                        <a:cubicBezTo>
                          <a:pt x="2" y="3"/>
                          <a:pt x="3" y="2"/>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2" name="Freeform 7164">
                    <a:extLst>
                      <a:ext uri="{FF2B5EF4-FFF2-40B4-BE49-F238E27FC236}">
                        <a16:creationId xmlns:a16="http://schemas.microsoft.com/office/drawing/2014/main" id="{72950240-F343-4F82-8F1E-955ABC644F74}"/>
                      </a:ext>
                    </a:extLst>
                  </p:cNvPr>
                  <p:cNvSpPr/>
                  <p:nvPr/>
                </p:nvSpPr>
                <p:spPr bwMode="auto">
                  <a:xfrm>
                    <a:off x="4003" y="1971"/>
                    <a:ext cx="62" cy="41"/>
                  </a:xfrm>
                  <a:custGeom>
                    <a:avLst/>
                    <a:gdLst>
                      <a:gd name="T0" fmla="*/ 8 w 82"/>
                      <a:gd name="T1" fmla="*/ 0 h 54"/>
                      <a:gd name="T2" fmla="*/ 15 w 82"/>
                      <a:gd name="T3" fmla="*/ 35 h 54"/>
                      <a:gd name="T4" fmla="*/ 55 w 82"/>
                      <a:gd name="T5" fmla="*/ 54 h 54"/>
                      <a:gd name="T6" fmla="*/ 82 w 82"/>
                      <a:gd name="T7" fmla="*/ 42 h 54"/>
                      <a:gd name="T8" fmla="*/ 82 w 82"/>
                      <a:gd name="T9" fmla="*/ 41 h 54"/>
                      <a:gd name="T10" fmla="*/ 56 w 82"/>
                      <a:gd name="T11" fmla="*/ 53 h 54"/>
                      <a:gd name="T12" fmla="*/ 55 w 82"/>
                      <a:gd name="T13" fmla="*/ 53 h 54"/>
                      <a:gd name="T14" fmla="*/ 16 w 82"/>
                      <a:gd name="T15" fmla="*/ 34 h 54"/>
                      <a:gd name="T16" fmla="*/ 5 w 82"/>
                      <a:gd name="T17" fmla="*/ 12 h 54"/>
                      <a:gd name="T18" fmla="*/ 8 w 82"/>
                      <a:gd name="T19" fmla="*/ 1 h 54"/>
                      <a:gd name="T20" fmla="*/ 8 w 82"/>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4">
                        <a:moveTo>
                          <a:pt x="8" y="0"/>
                        </a:moveTo>
                        <a:cubicBezTo>
                          <a:pt x="4" y="6"/>
                          <a:pt x="0" y="18"/>
                          <a:pt x="15" y="35"/>
                        </a:cubicBezTo>
                        <a:cubicBezTo>
                          <a:pt x="27" y="48"/>
                          <a:pt x="42" y="54"/>
                          <a:pt x="55" y="54"/>
                        </a:cubicBezTo>
                        <a:cubicBezTo>
                          <a:pt x="66" y="54"/>
                          <a:pt x="76" y="50"/>
                          <a:pt x="82" y="42"/>
                        </a:cubicBezTo>
                        <a:cubicBezTo>
                          <a:pt x="82" y="41"/>
                          <a:pt x="82" y="41"/>
                          <a:pt x="82" y="41"/>
                        </a:cubicBezTo>
                        <a:cubicBezTo>
                          <a:pt x="76" y="49"/>
                          <a:pt x="67" y="53"/>
                          <a:pt x="56" y="53"/>
                        </a:cubicBezTo>
                        <a:cubicBezTo>
                          <a:pt x="55" y="53"/>
                          <a:pt x="55" y="53"/>
                          <a:pt x="55" y="53"/>
                        </a:cubicBezTo>
                        <a:cubicBezTo>
                          <a:pt x="42" y="53"/>
                          <a:pt x="28" y="47"/>
                          <a:pt x="16" y="34"/>
                        </a:cubicBezTo>
                        <a:cubicBezTo>
                          <a:pt x="8" y="25"/>
                          <a:pt x="5" y="18"/>
                          <a:pt x="5" y="12"/>
                        </a:cubicBezTo>
                        <a:cubicBezTo>
                          <a:pt x="5" y="8"/>
                          <a:pt x="6" y="4"/>
                          <a:pt x="8" y="1"/>
                        </a:cubicBezTo>
                        <a:cubicBezTo>
                          <a:pt x="8" y="1"/>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3" name="Freeform 7165">
                    <a:extLst>
                      <a:ext uri="{FF2B5EF4-FFF2-40B4-BE49-F238E27FC236}">
                        <a16:creationId xmlns:a16="http://schemas.microsoft.com/office/drawing/2014/main" id="{553FF914-C21D-43F0-8EC1-55CF975BA5E9}"/>
                      </a:ext>
                    </a:extLst>
                  </p:cNvPr>
                  <p:cNvSpPr/>
                  <p:nvPr/>
                </p:nvSpPr>
                <p:spPr bwMode="auto">
                  <a:xfrm>
                    <a:off x="4005" y="1950"/>
                    <a:ext cx="63" cy="43"/>
                  </a:xfrm>
                  <a:custGeom>
                    <a:avLst/>
                    <a:gdLst>
                      <a:gd name="T0" fmla="*/ 85 w 85"/>
                      <a:gd name="T1" fmla="*/ 40 h 58"/>
                      <a:gd name="T2" fmla="*/ 42 w 85"/>
                      <a:gd name="T3" fmla="*/ 41 h 58"/>
                      <a:gd name="T4" fmla="*/ 19 w 85"/>
                      <a:gd name="T5" fmla="*/ 3 h 58"/>
                      <a:gd name="T6" fmla="*/ 19 w 85"/>
                      <a:gd name="T7" fmla="*/ 0 h 58"/>
                      <a:gd name="T8" fmla="*/ 13 w 85"/>
                      <a:gd name="T9" fmla="*/ 32 h 58"/>
                      <a:gd name="T10" fmla="*/ 82 w 85"/>
                      <a:gd name="T11" fmla="*/ 52 h 58"/>
                      <a:gd name="T12" fmla="*/ 85 w 85"/>
                      <a:gd name="T13" fmla="*/ 40 h 58"/>
                    </a:gdLst>
                    <a:ahLst/>
                    <a:cxnLst>
                      <a:cxn ang="0">
                        <a:pos x="T0" y="T1"/>
                      </a:cxn>
                      <a:cxn ang="0">
                        <a:pos x="T2" y="T3"/>
                      </a:cxn>
                      <a:cxn ang="0">
                        <a:pos x="T4" y="T5"/>
                      </a:cxn>
                      <a:cxn ang="0">
                        <a:pos x="T6" y="T7"/>
                      </a:cxn>
                      <a:cxn ang="0">
                        <a:pos x="T8" y="T9"/>
                      </a:cxn>
                      <a:cxn ang="0">
                        <a:pos x="T10" y="T11"/>
                      </a:cxn>
                      <a:cxn ang="0">
                        <a:pos x="T12" y="T13"/>
                      </a:cxn>
                    </a:cxnLst>
                    <a:rect l="0" t="0" r="r" b="b"/>
                    <a:pathLst>
                      <a:path w="85" h="57">
                        <a:moveTo>
                          <a:pt x="85" y="40"/>
                        </a:moveTo>
                        <a:cubicBezTo>
                          <a:pt x="85" y="40"/>
                          <a:pt x="70" y="51"/>
                          <a:pt x="42" y="41"/>
                        </a:cubicBezTo>
                        <a:cubicBezTo>
                          <a:pt x="15" y="30"/>
                          <a:pt x="9" y="9"/>
                          <a:pt x="19" y="3"/>
                        </a:cubicBezTo>
                        <a:cubicBezTo>
                          <a:pt x="19" y="0"/>
                          <a:pt x="19" y="0"/>
                          <a:pt x="19" y="0"/>
                        </a:cubicBezTo>
                        <a:cubicBezTo>
                          <a:pt x="19" y="0"/>
                          <a:pt x="0" y="11"/>
                          <a:pt x="13" y="32"/>
                        </a:cubicBezTo>
                        <a:cubicBezTo>
                          <a:pt x="27" y="53"/>
                          <a:pt x="66" y="58"/>
                          <a:pt x="82" y="52"/>
                        </a:cubicBezTo>
                        <a:lnTo>
                          <a:pt x="85" y="4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4" name="Freeform 7166">
                    <a:extLst>
                      <a:ext uri="{FF2B5EF4-FFF2-40B4-BE49-F238E27FC236}">
                        <a16:creationId xmlns:a16="http://schemas.microsoft.com/office/drawing/2014/main" id="{E185151F-A9F5-44A3-A091-04450551B8EA}"/>
                      </a:ext>
                    </a:extLst>
                  </p:cNvPr>
                  <p:cNvSpPr>
                    <a:spLocks noEditPoints="1"/>
                  </p:cNvSpPr>
                  <p:nvPr/>
                </p:nvSpPr>
                <p:spPr bwMode="auto">
                  <a:xfrm>
                    <a:off x="4011" y="1949"/>
                    <a:ext cx="59" cy="42"/>
                  </a:xfrm>
                  <a:custGeom>
                    <a:avLst/>
                    <a:gdLst>
                      <a:gd name="T0" fmla="*/ 5 w 79"/>
                      <a:gd name="T1" fmla="*/ 33 h 56"/>
                      <a:gd name="T2" fmla="*/ 0 w 79"/>
                      <a:gd name="T3" fmla="*/ 19 h 56"/>
                      <a:gd name="T4" fmla="*/ 10 w 79"/>
                      <a:gd name="T5" fmla="*/ 0 h 56"/>
                      <a:gd name="T6" fmla="*/ 11 w 79"/>
                      <a:gd name="T7" fmla="*/ 0 h 56"/>
                      <a:gd name="T8" fmla="*/ 12 w 79"/>
                      <a:gd name="T9" fmla="*/ 4 h 56"/>
                      <a:gd name="T10" fmla="*/ 11 w 79"/>
                      <a:gd name="T11" fmla="*/ 4 h 56"/>
                      <a:gd name="T12" fmla="*/ 7 w 79"/>
                      <a:gd name="T13" fmla="*/ 13 h 56"/>
                      <a:gd name="T14" fmla="*/ 35 w 79"/>
                      <a:gd name="T15" fmla="*/ 41 h 56"/>
                      <a:gd name="T16" fmla="*/ 58 w 79"/>
                      <a:gd name="T17" fmla="*/ 45 h 56"/>
                      <a:gd name="T18" fmla="*/ 72 w 79"/>
                      <a:gd name="T19" fmla="*/ 43 h 56"/>
                      <a:gd name="T20" fmla="*/ 77 w 79"/>
                      <a:gd name="T21" fmla="*/ 40 h 56"/>
                      <a:gd name="T22" fmla="*/ 79 w 79"/>
                      <a:gd name="T23" fmla="*/ 39 h 56"/>
                      <a:gd name="T24" fmla="*/ 74 w 79"/>
                      <a:gd name="T25" fmla="*/ 54 h 56"/>
                      <a:gd name="T26" fmla="*/ 74 w 79"/>
                      <a:gd name="T27" fmla="*/ 54 h 56"/>
                      <a:gd name="T28" fmla="*/ 60 w 79"/>
                      <a:gd name="T29" fmla="*/ 56 h 56"/>
                      <a:gd name="T30" fmla="*/ 5 w 79"/>
                      <a:gd name="T31" fmla="*/ 33 h 56"/>
                      <a:gd name="T32" fmla="*/ 1 w 79"/>
                      <a:gd name="T33" fmla="*/ 19 h 56"/>
                      <a:gd name="T34" fmla="*/ 6 w 79"/>
                      <a:gd name="T35" fmla="*/ 33 h 56"/>
                      <a:gd name="T36" fmla="*/ 60 w 79"/>
                      <a:gd name="T37" fmla="*/ 55 h 56"/>
                      <a:gd name="T38" fmla="*/ 73 w 79"/>
                      <a:gd name="T39" fmla="*/ 53 h 56"/>
                      <a:gd name="T40" fmla="*/ 76 w 79"/>
                      <a:gd name="T41" fmla="*/ 42 h 56"/>
                      <a:gd name="T42" fmla="*/ 58 w 79"/>
                      <a:gd name="T43" fmla="*/ 47 h 56"/>
                      <a:gd name="T44" fmla="*/ 34 w 79"/>
                      <a:gd name="T45" fmla="*/ 42 h 56"/>
                      <a:gd name="T46" fmla="*/ 6 w 79"/>
                      <a:gd name="T47" fmla="*/ 13 h 56"/>
                      <a:gd name="T48" fmla="*/ 10 w 79"/>
                      <a:gd name="T49" fmla="*/ 3 h 56"/>
                      <a:gd name="T50" fmla="*/ 10 w 79"/>
                      <a:gd name="T51" fmla="*/ 2 h 56"/>
                      <a:gd name="T52" fmla="*/ 1 w 79"/>
                      <a:gd name="T53"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6">
                        <a:moveTo>
                          <a:pt x="5" y="33"/>
                        </a:moveTo>
                        <a:cubicBezTo>
                          <a:pt x="1" y="28"/>
                          <a:pt x="0" y="23"/>
                          <a:pt x="0" y="19"/>
                        </a:cubicBezTo>
                        <a:cubicBezTo>
                          <a:pt x="0" y="6"/>
                          <a:pt x="10" y="0"/>
                          <a:pt x="10" y="0"/>
                        </a:cubicBezTo>
                        <a:cubicBezTo>
                          <a:pt x="11" y="0"/>
                          <a:pt x="11" y="0"/>
                          <a:pt x="11" y="0"/>
                        </a:cubicBezTo>
                        <a:cubicBezTo>
                          <a:pt x="12" y="4"/>
                          <a:pt x="12" y="4"/>
                          <a:pt x="12" y="4"/>
                        </a:cubicBezTo>
                        <a:cubicBezTo>
                          <a:pt x="11" y="4"/>
                          <a:pt x="11" y="4"/>
                          <a:pt x="11" y="4"/>
                        </a:cubicBezTo>
                        <a:cubicBezTo>
                          <a:pt x="8" y="6"/>
                          <a:pt x="7" y="9"/>
                          <a:pt x="7" y="13"/>
                        </a:cubicBezTo>
                        <a:cubicBezTo>
                          <a:pt x="7" y="22"/>
                          <a:pt x="16" y="34"/>
                          <a:pt x="35" y="41"/>
                        </a:cubicBezTo>
                        <a:cubicBezTo>
                          <a:pt x="44" y="44"/>
                          <a:pt x="51" y="46"/>
                          <a:pt x="58" y="45"/>
                        </a:cubicBezTo>
                        <a:cubicBezTo>
                          <a:pt x="64" y="45"/>
                          <a:pt x="69" y="44"/>
                          <a:pt x="72" y="43"/>
                        </a:cubicBezTo>
                        <a:cubicBezTo>
                          <a:pt x="75" y="41"/>
                          <a:pt x="77" y="40"/>
                          <a:pt x="77" y="40"/>
                        </a:cubicBezTo>
                        <a:cubicBezTo>
                          <a:pt x="79" y="39"/>
                          <a:pt x="79" y="39"/>
                          <a:pt x="79" y="39"/>
                        </a:cubicBezTo>
                        <a:cubicBezTo>
                          <a:pt x="74" y="54"/>
                          <a:pt x="74" y="54"/>
                          <a:pt x="74" y="54"/>
                        </a:cubicBezTo>
                        <a:cubicBezTo>
                          <a:pt x="74" y="54"/>
                          <a:pt x="74" y="54"/>
                          <a:pt x="74" y="54"/>
                        </a:cubicBezTo>
                        <a:cubicBezTo>
                          <a:pt x="70" y="55"/>
                          <a:pt x="66" y="56"/>
                          <a:pt x="60" y="56"/>
                        </a:cubicBezTo>
                        <a:cubicBezTo>
                          <a:pt x="42" y="56"/>
                          <a:pt x="16" y="50"/>
                          <a:pt x="5" y="33"/>
                        </a:cubicBezTo>
                        <a:close/>
                        <a:moveTo>
                          <a:pt x="1" y="19"/>
                        </a:moveTo>
                        <a:cubicBezTo>
                          <a:pt x="1" y="23"/>
                          <a:pt x="2" y="27"/>
                          <a:pt x="6" y="33"/>
                        </a:cubicBezTo>
                        <a:cubicBezTo>
                          <a:pt x="16" y="49"/>
                          <a:pt x="42" y="55"/>
                          <a:pt x="60" y="55"/>
                        </a:cubicBezTo>
                        <a:cubicBezTo>
                          <a:pt x="65" y="55"/>
                          <a:pt x="70" y="54"/>
                          <a:pt x="73" y="53"/>
                        </a:cubicBezTo>
                        <a:cubicBezTo>
                          <a:pt x="76" y="42"/>
                          <a:pt x="76" y="42"/>
                          <a:pt x="76" y="42"/>
                        </a:cubicBezTo>
                        <a:cubicBezTo>
                          <a:pt x="74" y="44"/>
                          <a:pt x="67" y="47"/>
                          <a:pt x="58" y="47"/>
                        </a:cubicBezTo>
                        <a:cubicBezTo>
                          <a:pt x="51" y="47"/>
                          <a:pt x="43" y="46"/>
                          <a:pt x="34" y="42"/>
                        </a:cubicBezTo>
                        <a:cubicBezTo>
                          <a:pt x="15" y="35"/>
                          <a:pt x="6" y="22"/>
                          <a:pt x="6" y="13"/>
                        </a:cubicBezTo>
                        <a:cubicBezTo>
                          <a:pt x="6" y="9"/>
                          <a:pt x="7" y="6"/>
                          <a:pt x="10" y="3"/>
                        </a:cubicBezTo>
                        <a:cubicBezTo>
                          <a:pt x="10" y="2"/>
                          <a:pt x="10" y="2"/>
                          <a:pt x="10" y="2"/>
                        </a:cubicBezTo>
                        <a:cubicBezTo>
                          <a:pt x="8" y="4"/>
                          <a:pt x="1" y="9"/>
                          <a:pt x="1"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5" name="Freeform 7167">
                    <a:extLst>
                      <a:ext uri="{FF2B5EF4-FFF2-40B4-BE49-F238E27FC236}">
                        <a16:creationId xmlns:a16="http://schemas.microsoft.com/office/drawing/2014/main" id="{E71A1EB5-EB09-4B9D-BC2B-A13356406439}"/>
                      </a:ext>
                    </a:extLst>
                  </p:cNvPr>
                  <p:cNvSpPr/>
                  <p:nvPr/>
                </p:nvSpPr>
                <p:spPr bwMode="auto">
                  <a:xfrm>
                    <a:off x="4014" y="1950"/>
                    <a:ext cx="51" cy="36"/>
                  </a:xfrm>
                  <a:custGeom>
                    <a:avLst/>
                    <a:gdLst>
                      <a:gd name="T0" fmla="*/ 6 w 68"/>
                      <a:gd name="T1" fmla="*/ 0 h 47"/>
                      <a:gd name="T2" fmla="*/ 0 w 68"/>
                      <a:gd name="T3" fmla="*/ 6 h 47"/>
                      <a:gd name="T4" fmla="*/ 0 w 68"/>
                      <a:gd name="T5" fmla="*/ 11 h 47"/>
                      <a:gd name="T6" fmla="*/ 0 w 68"/>
                      <a:gd name="T7" fmla="*/ 11 h 47"/>
                      <a:gd name="T8" fmla="*/ 1 w 68"/>
                      <a:gd name="T9" fmla="*/ 15 h 47"/>
                      <a:gd name="T10" fmla="*/ 39 w 68"/>
                      <a:gd name="T11" fmla="*/ 45 h 47"/>
                      <a:gd name="T12" fmla="*/ 52 w 68"/>
                      <a:gd name="T13" fmla="*/ 47 h 47"/>
                      <a:gd name="T14" fmla="*/ 68 w 68"/>
                      <a:gd name="T15" fmla="*/ 44 h 47"/>
                      <a:gd name="T16" fmla="*/ 68 w 68"/>
                      <a:gd name="T17" fmla="*/ 42 h 47"/>
                      <a:gd name="T18" fmla="*/ 54 w 68"/>
                      <a:gd name="T19" fmla="*/ 45 h 47"/>
                      <a:gd name="T20" fmla="*/ 53 w 68"/>
                      <a:gd name="T21" fmla="*/ 45 h 47"/>
                      <a:gd name="T22" fmla="*/ 30 w 68"/>
                      <a:gd name="T23" fmla="*/ 40 h 47"/>
                      <a:gd name="T24" fmla="*/ 2 w 68"/>
                      <a:gd name="T25" fmla="*/ 11 h 47"/>
                      <a:gd name="T26" fmla="*/ 6 w 68"/>
                      <a:gd name="T27" fmla="*/ 2 h 47"/>
                      <a:gd name="T28" fmla="*/ 6 w 68"/>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47">
                        <a:moveTo>
                          <a:pt x="6" y="0"/>
                        </a:moveTo>
                        <a:cubicBezTo>
                          <a:pt x="4" y="1"/>
                          <a:pt x="2" y="3"/>
                          <a:pt x="0" y="6"/>
                        </a:cubicBezTo>
                        <a:cubicBezTo>
                          <a:pt x="0" y="8"/>
                          <a:pt x="0" y="9"/>
                          <a:pt x="0" y="11"/>
                        </a:cubicBezTo>
                        <a:cubicBezTo>
                          <a:pt x="0" y="11"/>
                          <a:pt x="0" y="11"/>
                          <a:pt x="0" y="11"/>
                        </a:cubicBezTo>
                        <a:cubicBezTo>
                          <a:pt x="0" y="11"/>
                          <a:pt x="0" y="12"/>
                          <a:pt x="1" y="15"/>
                        </a:cubicBezTo>
                        <a:cubicBezTo>
                          <a:pt x="2" y="30"/>
                          <a:pt x="20" y="39"/>
                          <a:pt x="39" y="45"/>
                        </a:cubicBezTo>
                        <a:cubicBezTo>
                          <a:pt x="44" y="47"/>
                          <a:pt x="48" y="47"/>
                          <a:pt x="52" y="47"/>
                        </a:cubicBezTo>
                        <a:cubicBezTo>
                          <a:pt x="59" y="47"/>
                          <a:pt x="64" y="45"/>
                          <a:pt x="68" y="44"/>
                        </a:cubicBezTo>
                        <a:cubicBezTo>
                          <a:pt x="68" y="43"/>
                          <a:pt x="68" y="43"/>
                          <a:pt x="68" y="42"/>
                        </a:cubicBezTo>
                        <a:cubicBezTo>
                          <a:pt x="65" y="43"/>
                          <a:pt x="60" y="45"/>
                          <a:pt x="54" y="45"/>
                        </a:cubicBezTo>
                        <a:cubicBezTo>
                          <a:pt x="53" y="45"/>
                          <a:pt x="53" y="45"/>
                          <a:pt x="53" y="45"/>
                        </a:cubicBezTo>
                        <a:cubicBezTo>
                          <a:pt x="46" y="45"/>
                          <a:pt x="39" y="44"/>
                          <a:pt x="30" y="40"/>
                        </a:cubicBezTo>
                        <a:cubicBezTo>
                          <a:pt x="11" y="33"/>
                          <a:pt x="2" y="20"/>
                          <a:pt x="2" y="11"/>
                        </a:cubicBezTo>
                        <a:cubicBezTo>
                          <a:pt x="2" y="7"/>
                          <a:pt x="3" y="4"/>
                          <a:pt x="6" y="2"/>
                        </a:cubicBezTo>
                        <a:cubicBezTo>
                          <a:pt x="6" y="1"/>
                          <a:pt x="6" y="1"/>
                          <a:pt x="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6" name="Freeform 7168">
                    <a:extLst>
                      <a:ext uri="{FF2B5EF4-FFF2-40B4-BE49-F238E27FC236}">
                        <a16:creationId xmlns:a16="http://schemas.microsoft.com/office/drawing/2014/main" id="{E4EFADCB-2513-458D-A189-A8942FD34CC7}"/>
                      </a:ext>
                    </a:extLst>
                  </p:cNvPr>
                  <p:cNvSpPr>
                    <a:spLocks noEditPoints="1"/>
                  </p:cNvSpPr>
                  <p:nvPr/>
                </p:nvSpPr>
                <p:spPr bwMode="auto">
                  <a:xfrm>
                    <a:off x="4012" y="1950"/>
                    <a:ext cx="53" cy="34"/>
                  </a:xfrm>
                  <a:custGeom>
                    <a:avLst/>
                    <a:gdLst>
                      <a:gd name="T0" fmla="*/ 9 w 71"/>
                      <a:gd name="T1" fmla="*/ 3 h 46"/>
                      <a:gd name="T2" fmla="*/ 5 w 71"/>
                      <a:gd name="T3" fmla="*/ 12 h 46"/>
                      <a:gd name="T4" fmla="*/ 33 w 71"/>
                      <a:gd name="T5" fmla="*/ 41 h 46"/>
                      <a:gd name="T6" fmla="*/ 56 w 71"/>
                      <a:gd name="T7" fmla="*/ 46 h 46"/>
                      <a:gd name="T8" fmla="*/ 57 w 71"/>
                      <a:gd name="T9" fmla="*/ 46 h 46"/>
                      <a:gd name="T10" fmla="*/ 71 w 71"/>
                      <a:gd name="T11" fmla="*/ 43 h 46"/>
                      <a:gd name="T12" fmla="*/ 71 w 71"/>
                      <a:gd name="T13" fmla="*/ 42 h 46"/>
                      <a:gd name="T14" fmla="*/ 56 w 71"/>
                      <a:gd name="T15" fmla="*/ 45 h 46"/>
                      <a:gd name="T16" fmla="*/ 33 w 71"/>
                      <a:gd name="T17" fmla="*/ 41 h 46"/>
                      <a:gd name="T18" fmla="*/ 9 w 71"/>
                      <a:gd name="T19" fmla="*/ 3 h 46"/>
                      <a:gd name="T20" fmla="*/ 9 w 71"/>
                      <a:gd name="T21" fmla="*/ 0 h 46"/>
                      <a:gd name="T22" fmla="*/ 4 w 71"/>
                      <a:gd name="T23" fmla="*/ 5 h 46"/>
                      <a:gd name="T24" fmla="*/ 3 w 71"/>
                      <a:gd name="T25" fmla="*/ 7 h 46"/>
                      <a:gd name="T26" fmla="*/ 9 w 71"/>
                      <a:gd name="T27" fmla="*/ 1 h 46"/>
                      <a:gd name="T28" fmla="*/ 9 w 71"/>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46">
                        <a:moveTo>
                          <a:pt x="9" y="3"/>
                        </a:moveTo>
                        <a:cubicBezTo>
                          <a:pt x="6" y="5"/>
                          <a:pt x="5" y="8"/>
                          <a:pt x="5" y="12"/>
                        </a:cubicBezTo>
                        <a:cubicBezTo>
                          <a:pt x="5" y="21"/>
                          <a:pt x="14" y="34"/>
                          <a:pt x="33" y="41"/>
                        </a:cubicBezTo>
                        <a:cubicBezTo>
                          <a:pt x="42" y="45"/>
                          <a:pt x="49" y="46"/>
                          <a:pt x="56" y="46"/>
                        </a:cubicBezTo>
                        <a:cubicBezTo>
                          <a:pt x="56" y="46"/>
                          <a:pt x="56" y="46"/>
                          <a:pt x="57" y="46"/>
                        </a:cubicBezTo>
                        <a:cubicBezTo>
                          <a:pt x="63" y="46"/>
                          <a:pt x="68" y="44"/>
                          <a:pt x="71" y="43"/>
                        </a:cubicBezTo>
                        <a:cubicBezTo>
                          <a:pt x="71" y="42"/>
                          <a:pt x="71" y="42"/>
                          <a:pt x="71" y="42"/>
                        </a:cubicBezTo>
                        <a:cubicBezTo>
                          <a:pt x="68" y="44"/>
                          <a:pt x="62" y="45"/>
                          <a:pt x="56" y="45"/>
                        </a:cubicBezTo>
                        <a:cubicBezTo>
                          <a:pt x="49" y="45"/>
                          <a:pt x="42" y="44"/>
                          <a:pt x="33" y="41"/>
                        </a:cubicBezTo>
                        <a:cubicBezTo>
                          <a:pt x="7" y="30"/>
                          <a:pt x="0" y="10"/>
                          <a:pt x="9" y="3"/>
                        </a:cubicBezTo>
                        <a:close/>
                        <a:moveTo>
                          <a:pt x="9" y="0"/>
                        </a:moveTo>
                        <a:cubicBezTo>
                          <a:pt x="8" y="1"/>
                          <a:pt x="5" y="3"/>
                          <a:pt x="4" y="5"/>
                        </a:cubicBezTo>
                        <a:cubicBezTo>
                          <a:pt x="3" y="6"/>
                          <a:pt x="3" y="7"/>
                          <a:pt x="3" y="7"/>
                        </a:cubicBezTo>
                        <a:cubicBezTo>
                          <a:pt x="5" y="4"/>
                          <a:pt x="7" y="2"/>
                          <a:pt x="9" y="1"/>
                        </a:cubicBezTo>
                        <a:lnTo>
                          <a:pt x="9"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7" name="Freeform 7169">
                    <a:extLst>
                      <a:ext uri="{FF2B5EF4-FFF2-40B4-BE49-F238E27FC236}">
                        <a16:creationId xmlns:a16="http://schemas.microsoft.com/office/drawing/2014/main" id="{BB19FC2F-4800-445E-A4A5-62913E80BCB5}"/>
                      </a:ext>
                    </a:extLst>
                  </p:cNvPr>
                  <p:cNvSpPr/>
                  <p:nvPr/>
                </p:nvSpPr>
                <p:spPr bwMode="auto">
                  <a:xfrm>
                    <a:off x="4012" y="1955"/>
                    <a:ext cx="53" cy="35"/>
                  </a:xfrm>
                  <a:custGeom>
                    <a:avLst/>
                    <a:gdLst>
                      <a:gd name="T0" fmla="*/ 3 w 71"/>
                      <a:gd name="T1" fmla="*/ 0 h 47"/>
                      <a:gd name="T2" fmla="*/ 0 w 71"/>
                      <a:gd name="T3" fmla="*/ 11 h 47"/>
                      <a:gd name="T4" fmla="*/ 5 w 71"/>
                      <a:gd name="T5" fmla="*/ 25 h 47"/>
                      <a:gd name="T6" fmla="*/ 58 w 71"/>
                      <a:gd name="T7" fmla="*/ 47 h 47"/>
                      <a:gd name="T8" fmla="*/ 59 w 71"/>
                      <a:gd name="T9" fmla="*/ 47 h 47"/>
                      <a:gd name="T10" fmla="*/ 71 w 71"/>
                      <a:gd name="T11" fmla="*/ 45 h 47"/>
                      <a:gd name="T12" fmla="*/ 71 w 71"/>
                      <a:gd name="T13" fmla="*/ 44 h 47"/>
                      <a:gd name="T14" fmla="*/ 63 w 71"/>
                      <a:gd name="T15" fmla="*/ 45 h 47"/>
                      <a:gd name="T16" fmla="*/ 63 w 71"/>
                      <a:gd name="T17" fmla="*/ 45 h 47"/>
                      <a:gd name="T18" fmla="*/ 15 w 71"/>
                      <a:gd name="T19" fmla="*/ 32 h 47"/>
                      <a:gd name="T20" fmla="*/ 3 w 71"/>
                      <a:gd name="T21" fmla="*/ 5 h 47"/>
                      <a:gd name="T22" fmla="*/ 3 w 7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7">
                        <a:moveTo>
                          <a:pt x="3" y="0"/>
                        </a:moveTo>
                        <a:cubicBezTo>
                          <a:pt x="1" y="3"/>
                          <a:pt x="0" y="6"/>
                          <a:pt x="0" y="11"/>
                        </a:cubicBezTo>
                        <a:cubicBezTo>
                          <a:pt x="0" y="15"/>
                          <a:pt x="1" y="19"/>
                          <a:pt x="5" y="25"/>
                        </a:cubicBezTo>
                        <a:cubicBezTo>
                          <a:pt x="15" y="40"/>
                          <a:pt x="40" y="47"/>
                          <a:pt x="58" y="47"/>
                        </a:cubicBezTo>
                        <a:cubicBezTo>
                          <a:pt x="58" y="47"/>
                          <a:pt x="59" y="47"/>
                          <a:pt x="59" y="47"/>
                        </a:cubicBezTo>
                        <a:cubicBezTo>
                          <a:pt x="64" y="47"/>
                          <a:pt x="68" y="46"/>
                          <a:pt x="71" y="45"/>
                        </a:cubicBezTo>
                        <a:cubicBezTo>
                          <a:pt x="71" y="45"/>
                          <a:pt x="71" y="44"/>
                          <a:pt x="71" y="44"/>
                        </a:cubicBezTo>
                        <a:cubicBezTo>
                          <a:pt x="69" y="45"/>
                          <a:pt x="66" y="45"/>
                          <a:pt x="63" y="45"/>
                        </a:cubicBezTo>
                        <a:cubicBezTo>
                          <a:pt x="63" y="45"/>
                          <a:pt x="63" y="45"/>
                          <a:pt x="63" y="45"/>
                        </a:cubicBezTo>
                        <a:cubicBezTo>
                          <a:pt x="52" y="45"/>
                          <a:pt x="31" y="44"/>
                          <a:pt x="15" y="32"/>
                        </a:cubicBezTo>
                        <a:cubicBezTo>
                          <a:pt x="2" y="23"/>
                          <a:pt x="1" y="5"/>
                          <a:pt x="3" y="5"/>
                        </a:cubicBezTo>
                        <a:cubicBezTo>
                          <a:pt x="3" y="3"/>
                          <a:pt x="3" y="2"/>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8" name="Freeform 7170">
                    <a:extLst>
                      <a:ext uri="{FF2B5EF4-FFF2-40B4-BE49-F238E27FC236}">
                        <a16:creationId xmlns:a16="http://schemas.microsoft.com/office/drawing/2014/main" id="{9E041816-D1EA-49E5-8AAF-30A0B78F98C1}"/>
                      </a:ext>
                    </a:extLst>
                  </p:cNvPr>
                  <p:cNvSpPr/>
                  <p:nvPr/>
                </p:nvSpPr>
                <p:spPr bwMode="auto">
                  <a:xfrm>
                    <a:off x="4009" y="1953"/>
                    <a:ext cx="56" cy="37"/>
                  </a:xfrm>
                  <a:custGeom>
                    <a:avLst/>
                    <a:gdLst>
                      <a:gd name="T0" fmla="*/ 8 w 75"/>
                      <a:gd name="T1" fmla="*/ 0 h 49"/>
                      <a:gd name="T2" fmla="*/ 8 w 75"/>
                      <a:gd name="T3" fmla="*/ 27 h 49"/>
                      <a:gd name="T4" fmla="*/ 62 w 75"/>
                      <a:gd name="T5" fmla="*/ 49 h 49"/>
                      <a:gd name="T6" fmla="*/ 75 w 75"/>
                      <a:gd name="T7" fmla="*/ 48 h 49"/>
                      <a:gd name="T8" fmla="*/ 75 w 75"/>
                      <a:gd name="T9" fmla="*/ 47 h 49"/>
                      <a:gd name="T10" fmla="*/ 63 w 75"/>
                      <a:gd name="T11" fmla="*/ 49 h 49"/>
                      <a:gd name="T12" fmla="*/ 62 w 75"/>
                      <a:gd name="T13" fmla="*/ 49 h 49"/>
                      <a:gd name="T14" fmla="*/ 9 w 75"/>
                      <a:gd name="T15" fmla="*/ 27 h 49"/>
                      <a:gd name="T16" fmla="*/ 4 w 75"/>
                      <a:gd name="T17" fmla="*/ 13 h 49"/>
                      <a:gd name="T18" fmla="*/ 7 w 75"/>
                      <a:gd name="T19" fmla="*/ 2 h 49"/>
                      <a:gd name="T20" fmla="*/ 8 w 75"/>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49">
                        <a:moveTo>
                          <a:pt x="8" y="0"/>
                        </a:moveTo>
                        <a:cubicBezTo>
                          <a:pt x="4" y="6"/>
                          <a:pt x="0" y="15"/>
                          <a:pt x="8" y="27"/>
                        </a:cubicBezTo>
                        <a:cubicBezTo>
                          <a:pt x="19" y="43"/>
                          <a:pt x="43" y="49"/>
                          <a:pt x="62" y="49"/>
                        </a:cubicBezTo>
                        <a:cubicBezTo>
                          <a:pt x="67" y="49"/>
                          <a:pt x="71" y="49"/>
                          <a:pt x="75" y="48"/>
                        </a:cubicBezTo>
                        <a:cubicBezTo>
                          <a:pt x="75" y="47"/>
                          <a:pt x="75" y="47"/>
                          <a:pt x="75" y="47"/>
                        </a:cubicBezTo>
                        <a:cubicBezTo>
                          <a:pt x="72" y="48"/>
                          <a:pt x="68" y="49"/>
                          <a:pt x="63" y="49"/>
                        </a:cubicBezTo>
                        <a:cubicBezTo>
                          <a:pt x="63" y="49"/>
                          <a:pt x="62" y="49"/>
                          <a:pt x="62" y="49"/>
                        </a:cubicBezTo>
                        <a:cubicBezTo>
                          <a:pt x="44" y="49"/>
                          <a:pt x="19" y="42"/>
                          <a:pt x="9" y="27"/>
                        </a:cubicBezTo>
                        <a:cubicBezTo>
                          <a:pt x="5" y="21"/>
                          <a:pt x="4" y="17"/>
                          <a:pt x="4" y="13"/>
                        </a:cubicBezTo>
                        <a:cubicBezTo>
                          <a:pt x="4" y="8"/>
                          <a:pt x="5" y="5"/>
                          <a:pt x="7" y="2"/>
                        </a:cubicBezTo>
                        <a:cubicBezTo>
                          <a:pt x="7" y="2"/>
                          <a:pt x="7"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9" name="Freeform 7171">
                    <a:extLst>
                      <a:ext uri="{FF2B5EF4-FFF2-40B4-BE49-F238E27FC236}">
                        <a16:creationId xmlns:a16="http://schemas.microsoft.com/office/drawing/2014/main" id="{DB5EAB34-0086-425C-A759-AB9A4E9448B9}"/>
                      </a:ext>
                    </a:extLst>
                  </p:cNvPr>
                  <p:cNvSpPr/>
                  <p:nvPr/>
                </p:nvSpPr>
                <p:spPr bwMode="auto">
                  <a:xfrm>
                    <a:off x="4011" y="1936"/>
                    <a:ext cx="58" cy="38"/>
                  </a:xfrm>
                  <a:custGeom>
                    <a:avLst/>
                    <a:gdLst>
                      <a:gd name="T0" fmla="*/ 78 w 78"/>
                      <a:gd name="T1" fmla="*/ 36 h 50"/>
                      <a:gd name="T2" fmla="*/ 26 w 78"/>
                      <a:gd name="T3" fmla="*/ 26 h 50"/>
                      <a:gd name="T4" fmla="*/ 20 w 78"/>
                      <a:gd name="T5" fmla="*/ 4 h 50"/>
                      <a:gd name="T6" fmla="*/ 21 w 78"/>
                      <a:gd name="T7" fmla="*/ 0 h 50"/>
                      <a:gd name="T8" fmla="*/ 17 w 78"/>
                      <a:gd name="T9" fmla="*/ 32 h 50"/>
                      <a:gd name="T10" fmla="*/ 77 w 78"/>
                      <a:gd name="T11" fmla="*/ 47 h 50"/>
                      <a:gd name="T12" fmla="*/ 78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78" y="36"/>
                        </a:moveTo>
                        <a:cubicBezTo>
                          <a:pt x="78" y="36"/>
                          <a:pt x="43" y="40"/>
                          <a:pt x="26" y="26"/>
                        </a:cubicBezTo>
                        <a:cubicBezTo>
                          <a:pt x="8" y="12"/>
                          <a:pt x="20" y="4"/>
                          <a:pt x="20" y="4"/>
                        </a:cubicBezTo>
                        <a:cubicBezTo>
                          <a:pt x="21" y="0"/>
                          <a:pt x="21" y="0"/>
                          <a:pt x="21" y="0"/>
                        </a:cubicBezTo>
                        <a:cubicBezTo>
                          <a:pt x="21" y="0"/>
                          <a:pt x="0" y="15"/>
                          <a:pt x="17" y="32"/>
                        </a:cubicBezTo>
                        <a:cubicBezTo>
                          <a:pt x="37" y="50"/>
                          <a:pt x="77" y="47"/>
                          <a:pt x="77" y="47"/>
                        </a:cubicBezTo>
                        <a:lnTo>
                          <a:pt x="78"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0" name="Freeform 7172">
                    <a:extLst>
                      <a:ext uri="{FF2B5EF4-FFF2-40B4-BE49-F238E27FC236}">
                        <a16:creationId xmlns:a16="http://schemas.microsoft.com/office/drawing/2014/main" id="{352CDF25-22FC-49C5-964B-218792A007A2}"/>
                      </a:ext>
                    </a:extLst>
                  </p:cNvPr>
                  <p:cNvSpPr/>
                  <p:nvPr/>
                </p:nvSpPr>
                <p:spPr bwMode="auto">
                  <a:xfrm>
                    <a:off x="4011" y="1936"/>
                    <a:ext cx="58" cy="38"/>
                  </a:xfrm>
                  <a:custGeom>
                    <a:avLst/>
                    <a:gdLst>
                      <a:gd name="T0" fmla="*/ 78 w 78"/>
                      <a:gd name="T1" fmla="*/ 36 h 50"/>
                      <a:gd name="T2" fmla="*/ 26 w 78"/>
                      <a:gd name="T3" fmla="*/ 26 h 50"/>
                      <a:gd name="T4" fmla="*/ 20 w 78"/>
                      <a:gd name="T5" fmla="*/ 4 h 50"/>
                      <a:gd name="T6" fmla="*/ 21 w 78"/>
                      <a:gd name="T7" fmla="*/ 0 h 50"/>
                      <a:gd name="T8" fmla="*/ 17 w 78"/>
                      <a:gd name="T9" fmla="*/ 32 h 50"/>
                      <a:gd name="T10" fmla="*/ 77 w 78"/>
                      <a:gd name="T11" fmla="*/ 47 h 50"/>
                      <a:gd name="T12" fmla="*/ 78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78" y="36"/>
                        </a:moveTo>
                        <a:cubicBezTo>
                          <a:pt x="78" y="36"/>
                          <a:pt x="43" y="40"/>
                          <a:pt x="26" y="26"/>
                        </a:cubicBezTo>
                        <a:cubicBezTo>
                          <a:pt x="8" y="12"/>
                          <a:pt x="20" y="4"/>
                          <a:pt x="20" y="4"/>
                        </a:cubicBezTo>
                        <a:cubicBezTo>
                          <a:pt x="21" y="0"/>
                          <a:pt x="21" y="0"/>
                          <a:pt x="21" y="0"/>
                        </a:cubicBezTo>
                        <a:cubicBezTo>
                          <a:pt x="21" y="0"/>
                          <a:pt x="0" y="15"/>
                          <a:pt x="17" y="32"/>
                        </a:cubicBezTo>
                        <a:cubicBezTo>
                          <a:pt x="37" y="50"/>
                          <a:pt x="77" y="47"/>
                          <a:pt x="77" y="47"/>
                        </a:cubicBezTo>
                        <a:lnTo>
                          <a:pt x="78"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1" name="Freeform 7173">
                    <a:extLst>
                      <a:ext uri="{FF2B5EF4-FFF2-40B4-BE49-F238E27FC236}">
                        <a16:creationId xmlns:a16="http://schemas.microsoft.com/office/drawing/2014/main" id="{C54B57CA-B924-4207-A173-8D2C0DA4E294}"/>
                      </a:ext>
                    </a:extLst>
                  </p:cNvPr>
                  <p:cNvSpPr>
                    <a:spLocks noEditPoints="1"/>
                  </p:cNvSpPr>
                  <p:nvPr/>
                </p:nvSpPr>
                <p:spPr bwMode="auto">
                  <a:xfrm>
                    <a:off x="4018" y="1935"/>
                    <a:ext cx="52" cy="37"/>
                  </a:xfrm>
                  <a:custGeom>
                    <a:avLst/>
                    <a:gdLst>
                      <a:gd name="T0" fmla="*/ 7 w 69"/>
                      <a:gd name="T1" fmla="*/ 33 h 49"/>
                      <a:gd name="T2" fmla="*/ 0 w 69"/>
                      <a:gd name="T3" fmla="*/ 19 h 49"/>
                      <a:gd name="T4" fmla="*/ 10 w 69"/>
                      <a:gd name="T5" fmla="*/ 1 h 49"/>
                      <a:gd name="T6" fmla="*/ 12 w 69"/>
                      <a:gd name="T7" fmla="*/ 0 h 49"/>
                      <a:gd name="T8" fmla="*/ 11 w 69"/>
                      <a:gd name="T9" fmla="*/ 5 h 49"/>
                      <a:gd name="T10" fmla="*/ 11 w 69"/>
                      <a:gd name="T11" fmla="*/ 5 h 49"/>
                      <a:gd name="T12" fmla="*/ 7 w 69"/>
                      <a:gd name="T13" fmla="*/ 13 h 49"/>
                      <a:gd name="T14" fmla="*/ 16 w 69"/>
                      <a:gd name="T15" fmla="*/ 26 h 49"/>
                      <a:gd name="T16" fmla="*/ 62 w 69"/>
                      <a:gd name="T17" fmla="*/ 37 h 49"/>
                      <a:gd name="T18" fmla="*/ 68 w 69"/>
                      <a:gd name="T19" fmla="*/ 37 h 49"/>
                      <a:gd name="T20" fmla="*/ 69 w 69"/>
                      <a:gd name="T21" fmla="*/ 36 h 49"/>
                      <a:gd name="T22" fmla="*/ 68 w 69"/>
                      <a:gd name="T23" fmla="*/ 49 h 49"/>
                      <a:gd name="T24" fmla="*/ 67 w 69"/>
                      <a:gd name="T25" fmla="*/ 49 h 49"/>
                      <a:gd name="T26" fmla="*/ 63 w 69"/>
                      <a:gd name="T27" fmla="*/ 49 h 49"/>
                      <a:gd name="T28" fmla="*/ 7 w 69"/>
                      <a:gd name="T29" fmla="*/ 33 h 49"/>
                      <a:gd name="T30" fmla="*/ 1 w 69"/>
                      <a:gd name="T31" fmla="*/ 19 h 49"/>
                      <a:gd name="T32" fmla="*/ 8 w 69"/>
                      <a:gd name="T33" fmla="*/ 32 h 49"/>
                      <a:gd name="T34" fmla="*/ 63 w 69"/>
                      <a:gd name="T35" fmla="*/ 48 h 49"/>
                      <a:gd name="T36" fmla="*/ 66 w 69"/>
                      <a:gd name="T37" fmla="*/ 48 h 49"/>
                      <a:gd name="T38" fmla="*/ 68 w 69"/>
                      <a:gd name="T39" fmla="*/ 38 h 49"/>
                      <a:gd name="T40" fmla="*/ 62 w 69"/>
                      <a:gd name="T41" fmla="*/ 38 h 49"/>
                      <a:gd name="T42" fmla="*/ 15 w 69"/>
                      <a:gd name="T43" fmla="*/ 27 h 49"/>
                      <a:gd name="T44" fmla="*/ 6 w 69"/>
                      <a:gd name="T45" fmla="*/ 13 h 49"/>
                      <a:gd name="T46" fmla="*/ 10 w 69"/>
                      <a:gd name="T47" fmla="*/ 5 h 49"/>
                      <a:gd name="T48" fmla="*/ 10 w 69"/>
                      <a:gd name="T49" fmla="*/ 3 h 49"/>
                      <a:gd name="T50" fmla="*/ 1 w 69"/>
                      <a:gd name="T51"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49">
                        <a:moveTo>
                          <a:pt x="7" y="33"/>
                        </a:moveTo>
                        <a:cubicBezTo>
                          <a:pt x="2" y="28"/>
                          <a:pt x="0" y="23"/>
                          <a:pt x="0" y="19"/>
                        </a:cubicBezTo>
                        <a:cubicBezTo>
                          <a:pt x="0" y="8"/>
                          <a:pt x="10" y="1"/>
                          <a:pt x="10" y="1"/>
                        </a:cubicBezTo>
                        <a:cubicBezTo>
                          <a:pt x="12" y="0"/>
                          <a:pt x="12" y="0"/>
                          <a:pt x="12" y="0"/>
                        </a:cubicBezTo>
                        <a:cubicBezTo>
                          <a:pt x="11" y="5"/>
                          <a:pt x="11" y="5"/>
                          <a:pt x="11" y="5"/>
                        </a:cubicBezTo>
                        <a:cubicBezTo>
                          <a:pt x="11" y="5"/>
                          <a:pt x="11" y="5"/>
                          <a:pt x="11" y="5"/>
                        </a:cubicBezTo>
                        <a:cubicBezTo>
                          <a:pt x="11" y="6"/>
                          <a:pt x="7" y="8"/>
                          <a:pt x="7" y="13"/>
                        </a:cubicBezTo>
                        <a:cubicBezTo>
                          <a:pt x="7" y="16"/>
                          <a:pt x="9" y="20"/>
                          <a:pt x="16" y="26"/>
                        </a:cubicBezTo>
                        <a:cubicBezTo>
                          <a:pt x="28" y="36"/>
                          <a:pt x="51" y="37"/>
                          <a:pt x="62" y="37"/>
                        </a:cubicBezTo>
                        <a:cubicBezTo>
                          <a:pt x="66" y="37"/>
                          <a:pt x="68" y="37"/>
                          <a:pt x="68" y="37"/>
                        </a:cubicBezTo>
                        <a:cubicBezTo>
                          <a:pt x="69" y="36"/>
                          <a:pt x="69" y="36"/>
                          <a:pt x="69" y="36"/>
                        </a:cubicBezTo>
                        <a:cubicBezTo>
                          <a:pt x="68" y="49"/>
                          <a:pt x="68" y="49"/>
                          <a:pt x="68" y="49"/>
                        </a:cubicBezTo>
                        <a:cubicBezTo>
                          <a:pt x="67" y="49"/>
                          <a:pt x="67" y="49"/>
                          <a:pt x="67" y="49"/>
                        </a:cubicBezTo>
                        <a:cubicBezTo>
                          <a:pt x="67" y="49"/>
                          <a:pt x="66" y="49"/>
                          <a:pt x="63" y="49"/>
                        </a:cubicBezTo>
                        <a:cubicBezTo>
                          <a:pt x="53" y="49"/>
                          <a:pt x="23" y="49"/>
                          <a:pt x="7" y="33"/>
                        </a:cubicBezTo>
                        <a:close/>
                        <a:moveTo>
                          <a:pt x="1" y="19"/>
                        </a:moveTo>
                        <a:cubicBezTo>
                          <a:pt x="1" y="23"/>
                          <a:pt x="3" y="28"/>
                          <a:pt x="8" y="32"/>
                        </a:cubicBezTo>
                        <a:cubicBezTo>
                          <a:pt x="23" y="47"/>
                          <a:pt x="53" y="48"/>
                          <a:pt x="63" y="48"/>
                        </a:cubicBezTo>
                        <a:cubicBezTo>
                          <a:pt x="65" y="48"/>
                          <a:pt x="66" y="48"/>
                          <a:pt x="66" y="48"/>
                        </a:cubicBezTo>
                        <a:cubicBezTo>
                          <a:pt x="68" y="38"/>
                          <a:pt x="68" y="38"/>
                          <a:pt x="68" y="38"/>
                        </a:cubicBezTo>
                        <a:cubicBezTo>
                          <a:pt x="67" y="38"/>
                          <a:pt x="65" y="38"/>
                          <a:pt x="62" y="38"/>
                        </a:cubicBezTo>
                        <a:cubicBezTo>
                          <a:pt x="51" y="38"/>
                          <a:pt x="28" y="38"/>
                          <a:pt x="15" y="27"/>
                        </a:cubicBezTo>
                        <a:cubicBezTo>
                          <a:pt x="8" y="21"/>
                          <a:pt x="6" y="16"/>
                          <a:pt x="6" y="13"/>
                        </a:cubicBezTo>
                        <a:cubicBezTo>
                          <a:pt x="5" y="8"/>
                          <a:pt x="9" y="5"/>
                          <a:pt x="10" y="5"/>
                        </a:cubicBezTo>
                        <a:cubicBezTo>
                          <a:pt x="10" y="3"/>
                          <a:pt x="10" y="3"/>
                          <a:pt x="10" y="3"/>
                        </a:cubicBezTo>
                        <a:cubicBezTo>
                          <a:pt x="7" y="5"/>
                          <a:pt x="1" y="11"/>
                          <a:pt x="1"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2" name="Freeform 7174">
                    <a:extLst>
                      <a:ext uri="{FF2B5EF4-FFF2-40B4-BE49-F238E27FC236}">
                        <a16:creationId xmlns:a16="http://schemas.microsoft.com/office/drawing/2014/main" id="{6C959998-C901-4F8E-8E4D-AD5B007706AA}"/>
                      </a:ext>
                    </a:extLst>
                  </p:cNvPr>
                  <p:cNvSpPr/>
                  <p:nvPr/>
                </p:nvSpPr>
                <p:spPr bwMode="auto">
                  <a:xfrm>
                    <a:off x="4020" y="1938"/>
                    <a:ext cx="45" cy="27"/>
                  </a:xfrm>
                  <a:custGeom>
                    <a:avLst/>
                    <a:gdLst>
                      <a:gd name="T0" fmla="*/ 6 w 61"/>
                      <a:gd name="T1" fmla="*/ 0 h 35"/>
                      <a:gd name="T2" fmla="*/ 5 w 61"/>
                      <a:gd name="T3" fmla="*/ 2 h 35"/>
                      <a:gd name="T4" fmla="*/ 2 w 61"/>
                      <a:gd name="T5" fmla="*/ 9 h 35"/>
                      <a:gd name="T6" fmla="*/ 3 w 61"/>
                      <a:gd name="T7" fmla="*/ 8 h 35"/>
                      <a:gd name="T8" fmla="*/ 27 w 61"/>
                      <a:gd name="T9" fmla="*/ 32 h 35"/>
                      <a:gd name="T10" fmla="*/ 55 w 61"/>
                      <a:gd name="T11" fmla="*/ 35 h 35"/>
                      <a:gd name="T12" fmla="*/ 61 w 61"/>
                      <a:gd name="T13" fmla="*/ 35 h 35"/>
                      <a:gd name="T14" fmla="*/ 61 w 61"/>
                      <a:gd name="T15" fmla="*/ 34 h 35"/>
                      <a:gd name="T16" fmla="*/ 60 w 61"/>
                      <a:gd name="T17" fmla="*/ 34 h 35"/>
                      <a:gd name="T18" fmla="*/ 57 w 61"/>
                      <a:gd name="T19" fmla="*/ 34 h 35"/>
                      <a:gd name="T20" fmla="*/ 13 w 61"/>
                      <a:gd name="T21" fmla="*/ 23 h 35"/>
                      <a:gd name="T22" fmla="*/ 4 w 61"/>
                      <a:gd name="T23" fmla="*/ 9 h 35"/>
                      <a:gd name="T24" fmla="*/ 7 w 61"/>
                      <a:gd name="T25" fmla="*/ 1 h 35"/>
                      <a:gd name="T26" fmla="*/ 6 w 61"/>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5">
                        <a:moveTo>
                          <a:pt x="6" y="0"/>
                        </a:moveTo>
                        <a:cubicBezTo>
                          <a:pt x="6" y="0"/>
                          <a:pt x="5" y="1"/>
                          <a:pt x="5" y="2"/>
                        </a:cubicBezTo>
                        <a:cubicBezTo>
                          <a:pt x="4" y="4"/>
                          <a:pt x="3" y="6"/>
                          <a:pt x="2" y="9"/>
                        </a:cubicBezTo>
                        <a:cubicBezTo>
                          <a:pt x="2" y="8"/>
                          <a:pt x="3" y="8"/>
                          <a:pt x="3" y="8"/>
                        </a:cubicBezTo>
                        <a:cubicBezTo>
                          <a:pt x="0" y="20"/>
                          <a:pt x="12" y="28"/>
                          <a:pt x="27" y="32"/>
                        </a:cubicBezTo>
                        <a:cubicBezTo>
                          <a:pt x="35" y="35"/>
                          <a:pt x="46" y="35"/>
                          <a:pt x="55" y="35"/>
                        </a:cubicBezTo>
                        <a:cubicBezTo>
                          <a:pt x="57" y="35"/>
                          <a:pt x="59" y="35"/>
                          <a:pt x="61" y="35"/>
                        </a:cubicBezTo>
                        <a:cubicBezTo>
                          <a:pt x="61" y="35"/>
                          <a:pt x="61" y="35"/>
                          <a:pt x="61" y="34"/>
                        </a:cubicBezTo>
                        <a:cubicBezTo>
                          <a:pt x="61" y="34"/>
                          <a:pt x="61" y="34"/>
                          <a:pt x="60" y="34"/>
                        </a:cubicBezTo>
                        <a:cubicBezTo>
                          <a:pt x="59" y="34"/>
                          <a:pt x="58" y="34"/>
                          <a:pt x="57" y="34"/>
                        </a:cubicBezTo>
                        <a:cubicBezTo>
                          <a:pt x="45" y="34"/>
                          <a:pt x="25" y="33"/>
                          <a:pt x="13" y="23"/>
                        </a:cubicBezTo>
                        <a:cubicBezTo>
                          <a:pt x="6" y="17"/>
                          <a:pt x="4" y="12"/>
                          <a:pt x="4" y="9"/>
                        </a:cubicBezTo>
                        <a:cubicBezTo>
                          <a:pt x="4" y="5"/>
                          <a:pt x="5" y="3"/>
                          <a:pt x="7" y="1"/>
                        </a:cubicBezTo>
                        <a:cubicBezTo>
                          <a:pt x="7" y="1"/>
                          <a:pt x="7" y="0"/>
                          <a:pt x="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3" name="Freeform 7175">
                    <a:extLst>
                      <a:ext uri="{FF2B5EF4-FFF2-40B4-BE49-F238E27FC236}">
                        <a16:creationId xmlns:a16="http://schemas.microsoft.com/office/drawing/2014/main" id="{9951E19C-1A4D-4430-A90C-8D87D56AF387}"/>
                      </a:ext>
                    </a:extLst>
                  </p:cNvPr>
                  <p:cNvSpPr>
                    <a:spLocks noEditPoints="1"/>
                  </p:cNvSpPr>
                  <p:nvPr/>
                </p:nvSpPr>
                <p:spPr bwMode="auto">
                  <a:xfrm>
                    <a:off x="4020" y="1938"/>
                    <a:ext cx="45" cy="26"/>
                  </a:xfrm>
                  <a:custGeom>
                    <a:avLst/>
                    <a:gdLst>
                      <a:gd name="T0" fmla="*/ 7 w 61"/>
                      <a:gd name="T1" fmla="*/ 2 h 35"/>
                      <a:gd name="T2" fmla="*/ 4 w 61"/>
                      <a:gd name="T3" fmla="*/ 10 h 35"/>
                      <a:gd name="T4" fmla="*/ 13 w 61"/>
                      <a:gd name="T5" fmla="*/ 24 h 35"/>
                      <a:gd name="T6" fmla="*/ 57 w 61"/>
                      <a:gd name="T7" fmla="*/ 35 h 35"/>
                      <a:gd name="T8" fmla="*/ 60 w 61"/>
                      <a:gd name="T9" fmla="*/ 35 h 35"/>
                      <a:gd name="T10" fmla="*/ 61 w 61"/>
                      <a:gd name="T11" fmla="*/ 35 h 35"/>
                      <a:gd name="T12" fmla="*/ 61 w 61"/>
                      <a:gd name="T13" fmla="*/ 34 h 35"/>
                      <a:gd name="T14" fmla="*/ 57 w 61"/>
                      <a:gd name="T15" fmla="*/ 35 h 35"/>
                      <a:gd name="T16" fmla="*/ 14 w 61"/>
                      <a:gd name="T17" fmla="*/ 24 h 35"/>
                      <a:gd name="T18" fmla="*/ 7 w 61"/>
                      <a:gd name="T19" fmla="*/ 3 h 35"/>
                      <a:gd name="T20" fmla="*/ 7 w 61"/>
                      <a:gd name="T21" fmla="*/ 3 h 35"/>
                      <a:gd name="T22" fmla="*/ 7 w 61"/>
                      <a:gd name="T23" fmla="*/ 2 h 35"/>
                      <a:gd name="T24" fmla="*/ 6 w 61"/>
                      <a:gd name="T25" fmla="*/ 0 h 35"/>
                      <a:gd name="T26" fmla="*/ 6 w 61"/>
                      <a:gd name="T27" fmla="*/ 1 h 35"/>
                      <a:gd name="T28" fmla="*/ 5 w 61"/>
                      <a:gd name="T29" fmla="*/ 3 h 35"/>
                      <a:gd name="T30" fmla="*/ 6 w 61"/>
                      <a:gd name="T31" fmla="*/ 1 h 35"/>
                      <a:gd name="T32" fmla="*/ 6 w 61"/>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35">
                        <a:moveTo>
                          <a:pt x="7" y="2"/>
                        </a:moveTo>
                        <a:cubicBezTo>
                          <a:pt x="5" y="4"/>
                          <a:pt x="4" y="6"/>
                          <a:pt x="4" y="10"/>
                        </a:cubicBezTo>
                        <a:cubicBezTo>
                          <a:pt x="4" y="13"/>
                          <a:pt x="6" y="18"/>
                          <a:pt x="13" y="24"/>
                        </a:cubicBezTo>
                        <a:cubicBezTo>
                          <a:pt x="25" y="34"/>
                          <a:pt x="45" y="35"/>
                          <a:pt x="57" y="35"/>
                        </a:cubicBezTo>
                        <a:cubicBezTo>
                          <a:pt x="58" y="35"/>
                          <a:pt x="59" y="35"/>
                          <a:pt x="60" y="35"/>
                        </a:cubicBezTo>
                        <a:cubicBezTo>
                          <a:pt x="61" y="35"/>
                          <a:pt x="61" y="35"/>
                          <a:pt x="61" y="35"/>
                        </a:cubicBezTo>
                        <a:cubicBezTo>
                          <a:pt x="61" y="34"/>
                          <a:pt x="61" y="34"/>
                          <a:pt x="61" y="34"/>
                        </a:cubicBezTo>
                        <a:cubicBezTo>
                          <a:pt x="60" y="35"/>
                          <a:pt x="59" y="35"/>
                          <a:pt x="57" y="35"/>
                        </a:cubicBezTo>
                        <a:cubicBezTo>
                          <a:pt x="45" y="35"/>
                          <a:pt x="25" y="33"/>
                          <a:pt x="14" y="24"/>
                        </a:cubicBezTo>
                        <a:cubicBezTo>
                          <a:pt x="0" y="13"/>
                          <a:pt x="4" y="6"/>
                          <a:pt x="7" y="3"/>
                        </a:cubicBezTo>
                        <a:cubicBezTo>
                          <a:pt x="7" y="3"/>
                          <a:pt x="7" y="3"/>
                          <a:pt x="7" y="3"/>
                        </a:cubicBezTo>
                        <a:lnTo>
                          <a:pt x="7" y="2"/>
                        </a:lnTo>
                        <a:close/>
                        <a:moveTo>
                          <a:pt x="6" y="0"/>
                        </a:moveTo>
                        <a:cubicBezTo>
                          <a:pt x="6" y="1"/>
                          <a:pt x="6" y="1"/>
                          <a:pt x="6" y="1"/>
                        </a:cubicBezTo>
                        <a:cubicBezTo>
                          <a:pt x="5" y="1"/>
                          <a:pt x="5" y="2"/>
                          <a:pt x="5" y="3"/>
                        </a:cubicBezTo>
                        <a:cubicBezTo>
                          <a:pt x="5" y="2"/>
                          <a:pt x="6" y="1"/>
                          <a:pt x="6" y="1"/>
                        </a:cubicBezTo>
                        <a:lnTo>
                          <a:pt x="6"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4" name="Freeform 7176">
                    <a:extLst>
                      <a:ext uri="{FF2B5EF4-FFF2-40B4-BE49-F238E27FC236}">
                        <a16:creationId xmlns:a16="http://schemas.microsoft.com/office/drawing/2014/main" id="{C3750A52-4D40-4819-B7B5-E243CDB89CF3}"/>
                      </a:ext>
                    </a:extLst>
                  </p:cNvPr>
                  <p:cNvSpPr/>
                  <p:nvPr/>
                </p:nvSpPr>
                <p:spPr bwMode="auto">
                  <a:xfrm>
                    <a:off x="4018" y="1940"/>
                    <a:ext cx="47" cy="31"/>
                  </a:xfrm>
                  <a:custGeom>
                    <a:avLst/>
                    <a:gdLst>
                      <a:gd name="T0" fmla="*/ 7 w 63"/>
                      <a:gd name="T1" fmla="*/ 0 h 42"/>
                      <a:gd name="T2" fmla="*/ 1 w 63"/>
                      <a:gd name="T3" fmla="*/ 13 h 42"/>
                      <a:gd name="T4" fmla="*/ 8 w 63"/>
                      <a:gd name="T5" fmla="*/ 26 h 42"/>
                      <a:gd name="T6" fmla="*/ 61 w 63"/>
                      <a:gd name="T7" fmla="*/ 42 h 42"/>
                      <a:gd name="T8" fmla="*/ 63 w 63"/>
                      <a:gd name="T9" fmla="*/ 42 h 42"/>
                      <a:gd name="T10" fmla="*/ 63 w 63"/>
                      <a:gd name="T11" fmla="*/ 40 h 42"/>
                      <a:gd name="T12" fmla="*/ 56 w 63"/>
                      <a:gd name="T13" fmla="*/ 40 h 42"/>
                      <a:gd name="T14" fmla="*/ 15 w 63"/>
                      <a:gd name="T15" fmla="*/ 30 h 42"/>
                      <a:gd name="T16" fmla="*/ 4 w 63"/>
                      <a:gd name="T17" fmla="*/ 7 h 42"/>
                      <a:gd name="T18" fmla="*/ 7 w 63"/>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7" y="0"/>
                        </a:moveTo>
                        <a:cubicBezTo>
                          <a:pt x="4" y="3"/>
                          <a:pt x="1" y="8"/>
                          <a:pt x="1" y="13"/>
                        </a:cubicBezTo>
                        <a:cubicBezTo>
                          <a:pt x="1" y="17"/>
                          <a:pt x="3" y="22"/>
                          <a:pt x="8" y="26"/>
                        </a:cubicBezTo>
                        <a:cubicBezTo>
                          <a:pt x="22" y="40"/>
                          <a:pt x="48" y="42"/>
                          <a:pt x="61" y="42"/>
                        </a:cubicBezTo>
                        <a:cubicBezTo>
                          <a:pt x="61" y="42"/>
                          <a:pt x="62" y="42"/>
                          <a:pt x="63" y="42"/>
                        </a:cubicBezTo>
                        <a:cubicBezTo>
                          <a:pt x="63" y="41"/>
                          <a:pt x="63" y="40"/>
                          <a:pt x="63" y="40"/>
                        </a:cubicBezTo>
                        <a:cubicBezTo>
                          <a:pt x="61" y="40"/>
                          <a:pt x="59" y="40"/>
                          <a:pt x="56" y="40"/>
                        </a:cubicBezTo>
                        <a:cubicBezTo>
                          <a:pt x="45" y="40"/>
                          <a:pt x="27" y="39"/>
                          <a:pt x="15" y="30"/>
                        </a:cubicBezTo>
                        <a:cubicBezTo>
                          <a:pt x="0" y="19"/>
                          <a:pt x="3" y="10"/>
                          <a:pt x="4" y="7"/>
                        </a:cubicBezTo>
                        <a:cubicBezTo>
                          <a:pt x="5" y="4"/>
                          <a:pt x="6" y="2"/>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5" name="Freeform 7177">
                    <a:extLst>
                      <a:ext uri="{FF2B5EF4-FFF2-40B4-BE49-F238E27FC236}">
                        <a16:creationId xmlns:a16="http://schemas.microsoft.com/office/drawing/2014/main" id="{27B55A1F-1D1F-4B40-9D0F-401829E34F5F}"/>
                      </a:ext>
                    </a:extLst>
                  </p:cNvPr>
                  <p:cNvSpPr/>
                  <p:nvPr/>
                </p:nvSpPr>
                <p:spPr bwMode="auto">
                  <a:xfrm>
                    <a:off x="4014" y="1938"/>
                    <a:ext cx="51" cy="33"/>
                  </a:xfrm>
                  <a:custGeom>
                    <a:avLst/>
                    <a:gdLst>
                      <a:gd name="T0" fmla="*/ 14 w 69"/>
                      <a:gd name="T1" fmla="*/ 0 h 44"/>
                      <a:gd name="T2" fmla="*/ 13 w 69"/>
                      <a:gd name="T3" fmla="*/ 29 h 44"/>
                      <a:gd name="T4" fmla="*/ 67 w 69"/>
                      <a:gd name="T5" fmla="*/ 44 h 44"/>
                      <a:gd name="T6" fmla="*/ 69 w 69"/>
                      <a:gd name="T7" fmla="*/ 44 h 44"/>
                      <a:gd name="T8" fmla="*/ 69 w 69"/>
                      <a:gd name="T9" fmla="*/ 44 h 44"/>
                      <a:gd name="T10" fmla="*/ 67 w 69"/>
                      <a:gd name="T11" fmla="*/ 44 h 44"/>
                      <a:gd name="T12" fmla="*/ 14 w 69"/>
                      <a:gd name="T13" fmla="*/ 28 h 44"/>
                      <a:gd name="T14" fmla="*/ 7 w 69"/>
                      <a:gd name="T15" fmla="*/ 15 h 44"/>
                      <a:gd name="T16" fmla="*/ 13 w 69"/>
                      <a:gd name="T17" fmla="*/ 2 h 44"/>
                      <a:gd name="T18" fmla="*/ 14 w 69"/>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44">
                        <a:moveTo>
                          <a:pt x="14" y="0"/>
                        </a:moveTo>
                        <a:cubicBezTo>
                          <a:pt x="9" y="4"/>
                          <a:pt x="0" y="16"/>
                          <a:pt x="13" y="29"/>
                        </a:cubicBezTo>
                        <a:cubicBezTo>
                          <a:pt x="28" y="43"/>
                          <a:pt x="54" y="44"/>
                          <a:pt x="67" y="44"/>
                        </a:cubicBezTo>
                        <a:cubicBezTo>
                          <a:pt x="67" y="44"/>
                          <a:pt x="68" y="44"/>
                          <a:pt x="69" y="44"/>
                        </a:cubicBezTo>
                        <a:cubicBezTo>
                          <a:pt x="69" y="44"/>
                          <a:pt x="69" y="44"/>
                          <a:pt x="69" y="44"/>
                        </a:cubicBezTo>
                        <a:cubicBezTo>
                          <a:pt x="68" y="44"/>
                          <a:pt x="67" y="44"/>
                          <a:pt x="67" y="44"/>
                        </a:cubicBezTo>
                        <a:cubicBezTo>
                          <a:pt x="54" y="44"/>
                          <a:pt x="28" y="42"/>
                          <a:pt x="14" y="28"/>
                        </a:cubicBezTo>
                        <a:cubicBezTo>
                          <a:pt x="9" y="24"/>
                          <a:pt x="7" y="19"/>
                          <a:pt x="7" y="15"/>
                        </a:cubicBezTo>
                        <a:cubicBezTo>
                          <a:pt x="7" y="10"/>
                          <a:pt x="10" y="5"/>
                          <a:pt x="13" y="2"/>
                        </a:cubicBezTo>
                        <a:cubicBezTo>
                          <a:pt x="13" y="1"/>
                          <a:pt x="13" y="0"/>
                          <a:pt x="1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6" name="Freeform 7178">
                    <a:extLst>
                      <a:ext uri="{FF2B5EF4-FFF2-40B4-BE49-F238E27FC236}">
                        <a16:creationId xmlns:a16="http://schemas.microsoft.com/office/drawing/2014/main" id="{A85D1B44-3F18-454E-B594-FDCDCE3F4622}"/>
                      </a:ext>
                    </a:extLst>
                  </p:cNvPr>
                  <p:cNvSpPr/>
                  <p:nvPr/>
                </p:nvSpPr>
                <p:spPr bwMode="auto">
                  <a:xfrm>
                    <a:off x="4022" y="1920"/>
                    <a:ext cx="58" cy="36"/>
                  </a:xfrm>
                  <a:custGeom>
                    <a:avLst/>
                    <a:gdLst>
                      <a:gd name="T0" fmla="*/ 65 w 77"/>
                      <a:gd name="T1" fmla="*/ 39 h 49"/>
                      <a:gd name="T2" fmla="*/ 18 w 77"/>
                      <a:gd name="T3" fmla="*/ 27 h 49"/>
                      <a:gd name="T4" fmla="*/ 27 w 77"/>
                      <a:gd name="T5" fmla="*/ 7 h 49"/>
                      <a:gd name="T6" fmla="*/ 27 w 77"/>
                      <a:gd name="T7" fmla="*/ 0 h 49"/>
                      <a:gd name="T8" fmla="*/ 4 w 77"/>
                      <a:gd name="T9" fmla="*/ 27 h 49"/>
                      <a:gd name="T10" fmla="*/ 64 w 77"/>
                      <a:gd name="T11" fmla="*/ 48 h 49"/>
                      <a:gd name="T12" fmla="*/ 65 w 77"/>
                      <a:gd name="T13" fmla="*/ 39 h 49"/>
                    </a:gdLst>
                    <a:ahLst/>
                    <a:cxnLst>
                      <a:cxn ang="0">
                        <a:pos x="T0" y="T1"/>
                      </a:cxn>
                      <a:cxn ang="0">
                        <a:pos x="T2" y="T3"/>
                      </a:cxn>
                      <a:cxn ang="0">
                        <a:pos x="T4" y="T5"/>
                      </a:cxn>
                      <a:cxn ang="0">
                        <a:pos x="T6" y="T7"/>
                      </a:cxn>
                      <a:cxn ang="0">
                        <a:pos x="T8" y="T9"/>
                      </a:cxn>
                      <a:cxn ang="0">
                        <a:pos x="T10" y="T11"/>
                      </a:cxn>
                      <a:cxn ang="0">
                        <a:pos x="T12" y="T13"/>
                      </a:cxn>
                    </a:cxnLst>
                    <a:rect l="0" t="0" r="r" b="b"/>
                    <a:pathLst>
                      <a:path w="77" h="49">
                        <a:moveTo>
                          <a:pt x="65" y="39"/>
                        </a:moveTo>
                        <a:cubicBezTo>
                          <a:pt x="65" y="39"/>
                          <a:pt x="30" y="36"/>
                          <a:pt x="18" y="27"/>
                        </a:cubicBezTo>
                        <a:cubicBezTo>
                          <a:pt x="5" y="17"/>
                          <a:pt x="21" y="8"/>
                          <a:pt x="27" y="7"/>
                        </a:cubicBezTo>
                        <a:cubicBezTo>
                          <a:pt x="27" y="0"/>
                          <a:pt x="27" y="0"/>
                          <a:pt x="27" y="0"/>
                        </a:cubicBezTo>
                        <a:cubicBezTo>
                          <a:pt x="27" y="0"/>
                          <a:pt x="0" y="9"/>
                          <a:pt x="4" y="27"/>
                        </a:cubicBezTo>
                        <a:cubicBezTo>
                          <a:pt x="9" y="45"/>
                          <a:pt x="51" y="49"/>
                          <a:pt x="64" y="48"/>
                        </a:cubicBezTo>
                        <a:cubicBezTo>
                          <a:pt x="77" y="48"/>
                          <a:pt x="65" y="39"/>
                          <a:pt x="65" y="3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7" name="Freeform 7179">
                    <a:extLst>
                      <a:ext uri="{FF2B5EF4-FFF2-40B4-BE49-F238E27FC236}">
                        <a16:creationId xmlns:a16="http://schemas.microsoft.com/office/drawing/2014/main" id="{6B81728F-15D0-4C5D-82BC-86493891F240}"/>
                      </a:ext>
                    </a:extLst>
                  </p:cNvPr>
                  <p:cNvSpPr>
                    <a:spLocks noEditPoints="1"/>
                  </p:cNvSpPr>
                  <p:nvPr/>
                </p:nvSpPr>
                <p:spPr bwMode="auto">
                  <a:xfrm>
                    <a:off x="4024" y="1919"/>
                    <a:ext cx="51" cy="37"/>
                  </a:xfrm>
                  <a:custGeom>
                    <a:avLst/>
                    <a:gdLst>
                      <a:gd name="T0" fmla="*/ 60 w 68"/>
                      <a:gd name="T1" fmla="*/ 50 h 50"/>
                      <a:gd name="T2" fmla="*/ 1 w 68"/>
                      <a:gd name="T3" fmla="*/ 28 h 50"/>
                      <a:gd name="T4" fmla="*/ 0 w 68"/>
                      <a:gd name="T5" fmla="*/ 24 h 50"/>
                      <a:gd name="T6" fmla="*/ 23 w 68"/>
                      <a:gd name="T7" fmla="*/ 0 h 50"/>
                      <a:gd name="T8" fmla="*/ 24 w 68"/>
                      <a:gd name="T9" fmla="*/ 0 h 50"/>
                      <a:gd name="T10" fmla="*/ 24 w 68"/>
                      <a:gd name="T11" fmla="*/ 8 h 50"/>
                      <a:gd name="T12" fmla="*/ 24 w 68"/>
                      <a:gd name="T13" fmla="*/ 9 h 50"/>
                      <a:gd name="T14" fmla="*/ 10 w 68"/>
                      <a:gd name="T15" fmla="*/ 20 h 50"/>
                      <a:gd name="T16" fmla="*/ 15 w 68"/>
                      <a:gd name="T17" fmla="*/ 27 h 50"/>
                      <a:gd name="T18" fmla="*/ 62 w 68"/>
                      <a:gd name="T19" fmla="*/ 40 h 50"/>
                      <a:gd name="T20" fmla="*/ 62 w 68"/>
                      <a:gd name="T21" fmla="*/ 40 h 50"/>
                      <a:gd name="T22" fmla="*/ 61 w 68"/>
                      <a:gd name="T23" fmla="*/ 41 h 50"/>
                      <a:gd name="T24" fmla="*/ 62 w 68"/>
                      <a:gd name="T25" fmla="*/ 40 h 50"/>
                      <a:gd name="T26" fmla="*/ 62 w 68"/>
                      <a:gd name="T27" fmla="*/ 40 h 50"/>
                      <a:gd name="T28" fmla="*/ 62 w 68"/>
                      <a:gd name="T29" fmla="*/ 40 h 50"/>
                      <a:gd name="T30" fmla="*/ 62 w 68"/>
                      <a:gd name="T31" fmla="*/ 40 h 50"/>
                      <a:gd name="T32" fmla="*/ 68 w 68"/>
                      <a:gd name="T33" fmla="*/ 47 h 50"/>
                      <a:gd name="T34" fmla="*/ 61 w 68"/>
                      <a:gd name="T35" fmla="*/ 50 h 50"/>
                      <a:gd name="T36" fmla="*/ 60 w 68"/>
                      <a:gd name="T37" fmla="*/ 50 h 50"/>
                      <a:gd name="T38" fmla="*/ 2 w 68"/>
                      <a:gd name="T39" fmla="*/ 24 h 50"/>
                      <a:gd name="T40" fmla="*/ 2 w 68"/>
                      <a:gd name="T41" fmla="*/ 28 h 50"/>
                      <a:gd name="T42" fmla="*/ 60 w 68"/>
                      <a:gd name="T43" fmla="*/ 49 h 50"/>
                      <a:gd name="T44" fmla="*/ 61 w 68"/>
                      <a:gd name="T45" fmla="*/ 49 h 50"/>
                      <a:gd name="T46" fmla="*/ 66 w 68"/>
                      <a:gd name="T47" fmla="*/ 48 h 50"/>
                      <a:gd name="T48" fmla="*/ 67 w 68"/>
                      <a:gd name="T49" fmla="*/ 47 h 50"/>
                      <a:gd name="T50" fmla="*/ 64 w 68"/>
                      <a:gd name="T51" fmla="*/ 43 h 50"/>
                      <a:gd name="T52" fmla="*/ 61 w 68"/>
                      <a:gd name="T53" fmla="*/ 41 h 50"/>
                      <a:gd name="T54" fmla="*/ 14 w 68"/>
                      <a:gd name="T55" fmla="*/ 28 h 50"/>
                      <a:gd name="T56" fmla="*/ 9 w 68"/>
                      <a:gd name="T57" fmla="*/ 20 h 50"/>
                      <a:gd name="T58" fmla="*/ 23 w 68"/>
                      <a:gd name="T59" fmla="*/ 7 h 50"/>
                      <a:gd name="T60" fmla="*/ 23 w 68"/>
                      <a:gd name="T61" fmla="*/ 2 h 50"/>
                      <a:gd name="T62" fmla="*/ 2 w 68"/>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 h="50">
                        <a:moveTo>
                          <a:pt x="60" y="50"/>
                        </a:moveTo>
                        <a:cubicBezTo>
                          <a:pt x="46" y="50"/>
                          <a:pt x="5" y="46"/>
                          <a:pt x="1" y="28"/>
                        </a:cubicBezTo>
                        <a:cubicBezTo>
                          <a:pt x="1" y="27"/>
                          <a:pt x="0" y="26"/>
                          <a:pt x="0" y="24"/>
                        </a:cubicBezTo>
                        <a:cubicBezTo>
                          <a:pt x="0" y="8"/>
                          <a:pt x="23" y="1"/>
                          <a:pt x="23" y="0"/>
                        </a:cubicBezTo>
                        <a:cubicBezTo>
                          <a:pt x="24" y="0"/>
                          <a:pt x="24" y="0"/>
                          <a:pt x="24" y="0"/>
                        </a:cubicBezTo>
                        <a:cubicBezTo>
                          <a:pt x="24" y="8"/>
                          <a:pt x="24" y="8"/>
                          <a:pt x="24" y="8"/>
                        </a:cubicBezTo>
                        <a:cubicBezTo>
                          <a:pt x="24" y="9"/>
                          <a:pt x="24" y="9"/>
                          <a:pt x="24" y="9"/>
                        </a:cubicBezTo>
                        <a:cubicBezTo>
                          <a:pt x="20" y="9"/>
                          <a:pt x="10" y="15"/>
                          <a:pt x="10" y="20"/>
                        </a:cubicBezTo>
                        <a:cubicBezTo>
                          <a:pt x="10" y="23"/>
                          <a:pt x="11" y="25"/>
                          <a:pt x="15" y="27"/>
                        </a:cubicBezTo>
                        <a:cubicBezTo>
                          <a:pt x="27" y="37"/>
                          <a:pt x="62" y="40"/>
                          <a:pt x="62" y="40"/>
                        </a:cubicBezTo>
                        <a:cubicBezTo>
                          <a:pt x="62" y="40"/>
                          <a:pt x="62" y="40"/>
                          <a:pt x="62" y="40"/>
                        </a:cubicBezTo>
                        <a:cubicBezTo>
                          <a:pt x="61" y="41"/>
                          <a:pt x="61" y="41"/>
                          <a:pt x="61" y="41"/>
                        </a:cubicBezTo>
                        <a:cubicBezTo>
                          <a:pt x="62" y="40"/>
                          <a:pt x="62" y="40"/>
                          <a:pt x="62" y="40"/>
                        </a:cubicBezTo>
                        <a:cubicBezTo>
                          <a:pt x="62" y="40"/>
                          <a:pt x="62" y="40"/>
                          <a:pt x="62" y="40"/>
                        </a:cubicBezTo>
                        <a:cubicBezTo>
                          <a:pt x="62" y="40"/>
                          <a:pt x="62" y="40"/>
                          <a:pt x="62" y="40"/>
                        </a:cubicBezTo>
                        <a:cubicBezTo>
                          <a:pt x="62" y="40"/>
                          <a:pt x="62" y="40"/>
                          <a:pt x="62" y="40"/>
                        </a:cubicBezTo>
                        <a:cubicBezTo>
                          <a:pt x="62" y="40"/>
                          <a:pt x="67" y="43"/>
                          <a:pt x="68" y="47"/>
                        </a:cubicBezTo>
                        <a:cubicBezTo>
                          <a:pt x="68" y="49"/>
                          <a:pt x="66" y="50"/>
                          <a:pt x="61" y="50"/>
                        </a:cubicBezTo>
                        <a:lnTo>
                          <a:pt x="60" y="50"/>
                        </a:lnTo>
                        <a:close/>
                        <a:moveTo>
                          <a:pt x="2" y="24"/>
                        </a:moveTo>
                        <a:cubicBezTo>
                          <a:pt x="2" y="25"/>
                          <a:pt x="2" y="26"/>
                          <a:pt x="2" y="28"/>
                        </a:cubicBezTo>
                        <a:cubicBezTo>
                          <a:pt x="6" y="44"/>
                          <a:pt x="46" y="49"/>
                          <a:pt x="60" y="49"/>
                        </a:cubicBezTo>
                        <a:cubicBezTo>
                          <a:pt x="61" y="49"/>
                          <a:pt x="61" y="49"/>
                          <a:pt x="61" y="49"/>
                        </a:cubicBezTo>
                        <a:cubicBezTo>
                          <a:pt x="63" y="49"/>
                          <a:pt x="65" y="48"/>
                          <a:pt x="66" y="48"/>
                        </a:cubicBezTo>
                        <a:cubicBezTo>
                          <a:pt x="66" y="48"/>
                          <a:pt x="67" y="47"/>
                          <a:pt x="67" y="47"/>
                        </a:cubicBezTo>
                        <a:cubicBezTo>
                          <a:pt x="67" y="46"/>
                          <a:pt x="65" y="44"/>
                          <a:pt x="64" y="43"/>
                        </a:cubicBezTo>
                        <a:cubicBezTo>
                          <a:pt x="63" y="42"/>
                          <a:pt x="62" y="41"/>
                          <a:pt x="61" y="41"/>
                        </a:cubicBezTo>
                        <a:cubicBezTo>
                          <a:pt x="59" y="41"/>
                          <a:pt x="27" y="38"/>
                          <a:pt x="14" y="28"/>
                        </a:cubicBezTo>
                        <a:cubicBezTo>
                          <a:pt x="11" y="26"/>
                          <a:pt x="9" y="23"/>
                          <a:pt x="9" y="20"/>
                        </a:cubicBezTo>
                        <a:cubicBezTo>
                          <a:pt x="9" y="13"/>
                          <a:pt x="18" y="8"/>
                          <a:pt x="23" y="7"/>
                        </a:cubicBezTo>
                        <a:cubicBezTo>
                          <a:pt x="23" y="2"/>
                          <a:pt x="23" y="2"/>
                          <a:pt x="23" y="2"/>
                        </a:cubicBezTo>
                        <a:cubicBezTo>
                          <a:pt x="19" y="4"/>
                          <a:pt x="1" y="11"/>
                          <a:pt x="2"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8" name="Freeform 7180">
                    <a:extLst>
                      <a:ext uri="{FF2B5EF4-FFF2-40B4-BE49-F238E27FC236}">
                        <a16:creationId xmlns:a16="http://schemas.microsoft.com/office/drawing/2014/main" id="{FDE4A014-2E3C-4A92-B1AF-A9C5503B56D6}"/>
                      </a:ext>
                    </a:extLst>
                  </p:cNvPr>
                  <p:cNvSpPr/>
                  <p:nvPr/>
                </p:nvSpPr>
                <p:spPr bwMode="auto">
                  <a:xfrm>
                    <a:off x="4027" y="1925"/>
                    <a:ext cx="39" cy="25"/>
                  </a:xfrm>
                  <a:custGeom>
                    <a:avLst/>
                    <a:gdLst>
                      <a:gd name="T0" fmla="*/ 15 w 53"/>
                      <a:gd name="T1" fmla="*/ 0 h 33"/>
                      <a:gd name="T2" fmla="*/ 13 w 53"/>
                      <a:gd name="T3" fmla="*/ 24 h 33"/>
                      <a:gd name="T4" fmla="*/ 53 w 53"/>
                      <a:gd name="T5" fmla="*/ 33 h 33"/>
                      <a:gd name="T6" fmla="*/ 53 w 53"/>
                      <a:gd name="T7" fmla="*/ 32 h 33"/>
                      <a:gd name="T8" fmla="*/ 11 w 53"/>
                      <a:gd name="T9" fmla="*/ 20 h 33"/>
                      <a:gd name="T10" fmla="*/ 6 w 53"/>
                      <a:gd name="T11" fmla="*/ 12 h 33"/>
                      <a:gd name="T12" fmla="*/ 15 w 53"/>
                      <a:gd name="T13" fmla="*/ 1 h 33"/>
                      <a:gd name="T14" fmla="*/ 15 w 53"/>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3">
                        <a:moveTo>
                          <a:pt x="15" y="0"/>
                        </a:moveTo>
                        <a:cubicBezTo>
                          <a:pt x="0" y="8"/>
                          <a:pt x="2" y="17"/>
                          <a:pt x="13" y="24"/>
                        </a:cubicBezTo>
                        <a:cubicBezTo>
                          <a:pt x="22" y="29"/>
                          <a:pt x="44" y="32"/>
                          <a:pt x="53" y="33"/>
                        </a:cubicBezTo>
                        <a:cubicBezTo>
                          <a:pt x="53" y="32"/>
                          <a:pt x="53" y="32"/>
                          <a:pt x="53" y="32"/>
                        </a:cubicBezTo>
                        <a:cubicBezTo>
                          <a:pt x="43" y="31"/>
                          <a:pt x="21" y="28"/>
                          <a:pt x="11" y="20"/>
                        </a:cubicBezTo>
                        <a:cubicBezTo>
                          <a:pt x="8" y="18"/>
                          <a:pt x="6" y="15"/>
                          <a:pt x="6" y="12"/>
                        </a:cubicBezTo>
                        <a:cubicBezTo>
                          <a:pt x="6" y="8"/>
                          <a:pt x="11" y="4"/>
                          <a:pt x="15" y="1"/>
                        </a:cubicBezTo>
                        <a:cubicBezTo>
                          <a:pt x="15" y="1"/>
                          <a:pt x="15" y="0"/>
                          <a:pt x="15"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9" name="Freeform 7181">
                    <a:extLst>
                      <a:ext uri="{FF2B5EF4-FFF2-40B4-BE49-F238E27FC236}">
                        <a16:creationId xmlns:a16="http://schemas.microsoft.com/office/drawing/2014/main" id="{D522A63B-7039-408E-819F-2698DC00B241}"/>
                      </a:ext>
                    </a:extLst>
                  </p:cNvPr>
                  <p:cNvSpPr/>
                  <p:nvPr/>
                </p:nvSpPr>
                <p:spPr bwMode="auto">
                  <a:xfrm>
                    <a:off x="4028" y="1926"/>
                    <a:ext cx="38" cy="23"/>
                  </a:xfrm>
                  <a:custGeom>
                    <a:avLst/>
                    <a:gdLst>
                      <a:gd name="T0" fmla="*/ 13 w 51"/>
                      <a:gd name="T1" fmla="*/ 0 h 31"/>
                      <a:gd name="T2" fmla="*/ 4 w 51"/>
                      <a:gd name="T3" fmla="*/ 11 h 31"/>
                      <a:gd name="T4" fmla="*/ 9 w 51"/>
                      <a:gd name="T5" fmla="*/ 19 h 31"/>
                      <a:gd name="T6" fmla="*/ 51 w 51"/>
                      <a:gd name="T7" fmla="*/ 31 h 31"/>
                      <a:gd name="T8" fmla="*/ 51 w 51"/>
                      <a:gd name="T9" fmla="*/ 31 h 31"/>
                      <a:gd name="T10" fmla="*/ 10 w 51"/>
                      <a:gd name="T11" fmla="*/ 19 h 31"/>
                      <a:gd name="T12" fmla="*/ 13 w 51"/>
                      <a:gd name="T13" fmla="*/ 1 h 31"/>
                      <a:gd name="T14" fmla="*/ 13 w 51"/>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1">
                        <a:moveTo>
                          <a:pt x="13" y="0"/>
                        </a:moveTo>
                        <a:cubicBezTo>
                          <a:pt x="9" y="3"/>
                          <a:pt x="4" y="7"/>
                          <a:pt x="4" y="11"/>
                        </a:cubicBezTo>
                        <a:cubicBezTo>
                          <a:pt x="4" y="14"/>
                          <a:pt x="6" y="17"/>
                          <a:pt x="9" y="19"/>
                        </a:cubicBezTo>
                        <a:cubicBezTo>
                          <a:pt x="19" y="27"/>
                          <a:pt x="41" y="30"/>
                          <a:pt x="51" y="31"/>
                        </a:cubicBezTo>
                        <a:cubicBezTo>
                          <a:pt x="51" y="31"/>
                          <a:pt x="51" y="31"/>
                          <a:pt x="51" y="31"/>
                        </a:cubicBezTo>
                        <a:cubicBezTo>
                          <a:pt x="41" y="30"/>
                          <a:pt x="19" y="26"/>
                          <a:pt x="10" y="19"/>
                        </a:cubicBezTo>
                        <a:cubicBezTo>
                          <a:pt x="0" y="12"/>
                          <a:pt x="7" y="5"/>
                          <a:pt x="13" y="1"/>
                        </a:cubicBezTo>
                        <a:lnTo>
                          <a:pt x="13"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0" name="Freeform 7182">
                    <a:extLst>
                      <a:ext uri="{FF2B5EF4-FFF2-40B4-BE49-F238E27FC236}">
                        <a16:creationId xmlns:a16="http://schemas.microsoft.com/office/drawing/2014/main" id="{32AEDCF3-4F36-4E17-81A6-F587D4F16B0E}"/>
                      </a:ext>
                    </a:extLst>
                  </p:cNvPr>
                  <p:cNvSpPr/>
                  <p:nvPr/>
                </p:nvSpPr>
                <p:spPr bwMode="auto">
                  <a:xfrm>
                    <a:off x="4025" y="1922"/>
                    <a:ext cx="41" cy="34"/>
                  </a:xfrm>
                  <a:custGeom>
                    <a:avLst/>
                    <a:gdLst>
                      <a:gd name="T0" fmla="*/ 17 w 55"/>
                      <a:gd name="T1" fmla="*/ 0 h 45"/>
                      <a:gd name="T2" fmla="*/ 1 w 55"/>
                      <a:gd name="T3" fmla="*/ 20 h 45"/>
                      <a:gd name="T4" fmla="*/ 1 w 55"/>
                      <a:gd name="T5" fmla="*/ 24 h 45"/>
                      <a:gd name="T6" fmla="*/ 55 w 55"/>
                      <a:gd name="T7" fmla="*/ 45 h 45"/>
                      <a:gd name="T8" fmla="*/ 55 w 55"/>
                      <a:gd name="T9" fmla="*/ 43 h 45"/>
                      <a:gd name="T10" fmla="*/ 2 w 55"/>
                      <a:gd name="T11" fmla="*/ 23 h 45"/>
                      <a:gd name="T12" fmla="*/ 17 w 55"/>
                      <a:gd name="T13" fmla="*/ 1 h 45"/>
                      <a:gd name="T14" fmla="*/ 17 w 55"/>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45">
                        <a:moveTo>
                          <a:pt x="17" y="0"/>
                        </a:moveTo>
                        <a:cubicBezTo>
                          <a:pt x="10" y="4"/>
                          <a:pt x="0" y="10"/>
                          <a:pt x="1" y="20"/>
                        </a:cubicBezTo>
                        <a:cubicBezTo>
                          <a:pt x="1" y="21"/>
                          <a:pt x="1" y="22"/>
                          <a:pt x="1" y="24"/>
                        </a:cubicBezTo>
                        <a:cubicBezTo>
                          <a:pt x="4" y="39"/>
                          <a:pt x="38" y="44"/>
                          <a:pt x="55" y="45"/>
                        </a:cubicBezTo>
                        <a:cubicBezTo>
                          <a:pt x="55" y="44"/>
                          <a:pt x="55" y="44"/>
                          <a:pt x="55" y="43"/>
                        </a:cubicBezTo>
                        <a:cubicBezTo>
                          <a:pt x="40" y="42"/>
                          <a:pt x="4" y="37"/>
                          <a:pt x="2" y="23"/>
                        </a:cubicBezTo>
                        <a:cubicBezTo>
                          <a:pt x="0" y="12"/>
                          <a:pt x="11" y="5"/>
                          <a:pt x="17"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1" name="Freeform 7183">
                    <a:extLst>
                      <a:ext uri="{FF2B5EF4-FFF2-40B4-BE49-F238E27FC236}">
                        <a16:creationId xmlns:a16="http://schemas.microsoft.com/office/drawing/2014/main" id="{060576DD-4B15-4177-837B-5C679A897604}"/>
                      </a:ext>
                    </a:extLst>
                  </p:cNvPr>
                  <p:cNvSpPr/>
                  <p:nvPr/>
                </p:nvSpPr>
                <p:spPr bwMode="auto">
                  <a:xfrm>
                    <a:off x="4024" y="1921"/>
                    <a:ext cx="42" cy="35"/>
                  </a:xfrm>
                  <a:custGeom>
                    <a:avLst/>
                    <a:gdLst>
                      <a:gd name="T0" fmla="*/ 19 w 57"/>
                      <a:gd name="T1" fmla="*/ 0 h 46"/>
                      <a:gd name="T2" fmla="*/ 2 w 57"/>
                      <a:gd name="T3" fmla="*/ 25 h 46"/>
                      <a:gd name="T4" fmla="*/ 57 w 57"/>
                      <a:gd name="T5" fmla="*/ 46 h 46"/>
                      <a:gd name="T6" fmla="*/ 57 w 57"/>
                      <a:gd name="T7" fmla="*/ 46 h 46"/>
                      <a:gd name="T8" fmla="*/ 3 w 57"/>
                      <a:gd name="T9" fmla="*/ 25 h 46"/>
                      <a:gd name="T10" fmla="*/ 3 w 57"/>
                      <a:gd name="T11" fmla="*/ 21 h 46"/>
                      <a:gd name="T12" fmla="*/ 19 w 57"/>
                      <a:gd name="T13" fmla="*/ 1 h 46"/>
                      <a:gd name="T14" fmla="*/ 19 w 57"/>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6">
                        <a:moveTo>
                          <a:pt x="19" y="0"/>
                        </a:moveTo>
                        <a:cubicBezTo>
                          <a:pt x="12" y="4"/>
                          <a:pt x="0" y="12"/>
                          <a:pt x="2" y="25"/>
                        </a:cubicBezTo>
                        <a:cubicBezTo>
                          <a:pt x="6" y="41"/>
                          <a:pt x="40" y="46"/>
                          <a:pt x="57" y="46"/>
                        </a:cubicBezTo>
                        <a:cubicBezTo>
                          <a:pt x="57" y="46"/>
                          <a:pt x="57" y="46"/>
                          <a:pt x="57" y="46"/>
                        </a:cubicBezTo>
                        <a:cubicBezTo>
                          <a:pt x="40" y="45"/>
                          <a:pt x="6" y="40"/>
                          <a:pt x="3" y="25"/>
                        </a:cubicBezTo>
                        <a:cubicBezTo>
                          <a:pt x="3" y="23"/>
                          <a:pt x="3" y="22"/>
                          <a:pt x="3" y="21"/>
                        </a:cubicBezTo>
                        <a:cubicBezTo>
                          <a:pt x="2" y="11"/>
                          <a:pt x="12" y="5"/>
                          <a:pt x="19" y="1"/>
                        </a:cubicBezTo>
                        <a:lnTo>
                          <a:pt x="19"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2" name="Freeform 7184">
                    <a:extLst>
                      <a:ext uri="{FF2B5EF4-FFF2-40B4-BE49-F238E27FC236}">
                        <a16:creationId xmlns:a16="http://schemas.microsoft.com/office/drawing/2014/main" id="{A55A0AA6-D123-45E2-829B-8A404C101D16}"/>
                      </a:ext>
                    </a:extLst>
                  </p:cNvPr>
                  <p:cNvSpPr/>
                  <p:nvPr/>
                </p:nvSpPr>
                <p:spPr bwMode="auto">
                  <a:xfrm>
                    <a:off x="4036" y="1907"/>
                    <a:ext cx="38" cy="31"/>
                  </a:xfrm>
                  <a:custGeom>
                    <a:avLst/>
                    <a:gdLst>
                      <a:gd name="T0" fmla="*/ 44 w 51"/>
                      <a:gd name="T1" fmla="*/ 42 h 42"/>
                      <a:gd name="T2" fmla="*/ 10 w 51"/>
                      <a:gd name="T3" fmla="*/ 34 h 42"/>
                      <a:gd name="T4" fmla="*/ 9 w 51"/>
                      <a:gd name="T5" fmla="*/ 10 h 42"/>
                      <a:gd name="T6" fmla="*/ 27 w 51"/>
                      <a:gd name="T7" fmla="*/ 1 h 42"/>
                      <a:gd name="T8" fmla="*/ 45 w 51"/>
                      <a:gd name="T9" fmla="*/ 13 h 42"/>
                      <a:gd name="T10" fmla="*/ 45 w 51"/>
                      <a:gd name="T11" fmla="*/ 15 h 42"/>
                      <a:gd name="T12" fmla="*/ 30 w 51"/>
                      <a:gd name="T13" fmla="*/ 8 h 42"/>
                      <a:gd name="T14" fmla="*/ 14 w 51"/>
                      <a:gd name="T15" fmla="*/ 24 h 42"/>
                      <a:gd name="T16" fmla="*/ 43 w 51"/>
                      <a:gd name="T17" fmla="*/ 34 h 42"/>
                      <a:gd name="T18" fmla="*/ 44 w 5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2">
                        <a:moveTo>
                          <a:pt x="44" y="42"/>
                        </a:moveTo>
                        <a:cubicBezTo>
                          <a:pt x="44" y="42"/>
                          <a:pt x="19" y="41"/>
                          <a:pt x="10" y="34"/>
                        </a:cubicBezTo>
                        <a:cubicBezTo>
                          <a:pt x="0" y="27"/>
                          <a:pt x="2" y="18"/>
                          <a:pt x="9" y="10"/>
                        </a:cubicBezTo>
                        <a:cubicBezTo>
                          <a:pt x="17" y="1"/>
                          <a:pt x="23" y="1"/>
                          <a:pt x="27" y="1"/>
                        </a:cubicBezTo>
                        <a:cubicBezTo>
                          <a:pt x="32" y="0"/>
                          <a:pt x="43" y="3"/>
                          <a:pt x="45" y="13"/>
                        </a:cubicBezTo>
                        <a:cubicBezTo>
                          <a:pt x="45" y="13"/>
                          <a:pt x="47" y="15"/>
                          <a:pt x="45" y="15"/>
                        </a:cubicBezTo>
                        <a:cubicBezTo>
                          <a:pt x="44" y="16"/>
                          <a:pt x="41" y="8"/>
                          <a:pt x="30" y="8"/>
                        </a:cubicBezTo>
                        <a:cubicBezTo>
                          <a:pt x="19" y="7"/>
                          <a:pt x="12" y="18"/>
                          <a:pt x="14" y="24"/>
                        </a:cubicBezTo>
                        <a:cubicBezTo>
                          <a:pt x="16" y="31"/>
                          <a:pt x="38" y="34"/>
                          <a:pt x="43" y="34"/>
                        </a:cubicBezTo>
                        <a:cubicBezTo>
                          <a:pt x="47" y="34"/>
                          <a:pt x="51" y="40"/>
                          <a:pt x="44" y="4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3" name="Freeform 7185">
                    <a:extLst>
                      <a:ext uri="{FF2B5EF4-FFF2-40B4-BE49-F238E27FC236}">
                        <a16:creationId xmlns:a16="http://schemas.microsoft.com/office/drawing/2014/main" id="{D3C11A07-F4C0-45F8-97E3-89C8D840FDE1}"/>
                      </a:ext>
                    </a:extLst>
                  </p:cNvPr>
                  <p:cNvSpPr>
                    <a:spLocks noEditPoints="1"/>
                  </p:cNvSpPr>
                  <p:nvPr/>
                </p:nvSpPr>
                <p:spPr bwMode="auto">
                  <a:xfrm>
                    <a:off x="4038" y="1907"/>
                    <a:ext cx="33" cy="32"/>
                  </a:xfrm>
                  <a:custGeom>
                    <a:avLst/>
                    <a:gdLst>
                      <a:gd name="T0" fmla="*/ 41 w 45"/>
                      <a:gd name="T1" fmla="*/ 43 h 43"/>
                      <a:gd name="T2" fmla="*/ 7 w 45"/>
                      <a:gd name="T3" fmla="*/ 34 h 43"/>
                      <a:gd name="T4" fmla="*/ 0 w 45"/>
                      <a:gd name="T5" fmla="*/ 23 h 43"/>
                      <a:gd name="T6" fmla="*/ 6 w 45"/>
                      <a:gd name="T7" fmla="*/ 9 h 43"/>
                      <a:gd name="T8" fmla="*/ 24 w 45"/>
                      <a:gd name="T9" fmla="*/ 0 h 43"/>
                      <a:gd name="T10" fmla="*/ 25 w 45"/>
                      <a:gd name="T11" fmla="*/ 0 h 43"/>
                      <a:gd name="T12" fmla="*/ 43 w 45"/>
                      <a:gd name="T13" fmla="*/ 12 h 43"/>
                      <a:gd name="T14" fmla="*/ 44 w 45"/>
                      <a:gd name="T15" fmla="*/ 15 h 43"/>
                      <a:gd name="T16" fmla="*/ 42 w 45"/>
                      <a:gd name="T17" fmla="*/ 16 h 43"/>
                      <a:gd name="T18" fmla="*/ 42 w 45"/>
                      <a:gd name="T19" fmla="*/ 16 h 43"/>
                      <a:gd name="T20" fmla="*/ 38 w 45"/>
                      <a:gd name="T21" fmla="*/ 12 h 43"/>
                      <a:gd name="T22" fmla="*/ 27 w 45"/>
                      <a:gd name="T23" fmla="*/ 9 h 43"/>
                      <a:gd name="T24" fmla="*/ 26 w 45"/>
                      <a:gd name="T25" fmla="*/ 9 h 43"/>
                      <a:gd name="T26" fmla="*/ 11 w 45"/>
                      <a:gd name="T27" fmla="*/ 22 h 43"/>
                      <a:gd name="T28" fmla="*/ 11 w 45"/>
                      <a:gd name="T29" fmla="*/ 24 h 43"/>
                      <a:gd name="T30" fmla="*/ 24 w 45"/>
                      <a:gd name="T31" fmla="*/ 31 h 43"/>
                      <a:gd name="T32" fmla="*/ 40 w 45"/>
                      <a:gd name="T33" fmla="*/ 33 h 43"/>
                      <a:gd name="T34" fmla="*/ 45 w 45"/>
                      <a:gd name="T35" fmla="*/ 38 h 43"/>
                      <a:gd name="T36" fmla="*/ 41 w 45"/>
                      <a:gd name="T37" fmla="*/ 43 h 43"/>
                      <a:gd name="T38" fmla="*/ 41 w 45"/>
                      <a:gd name="T39" fmla="*/ 43 h 43"/>
                      <a:gd name="T40" fmla="*/ 41 w 45"/>
                      <a:gd name="T41" fmla="*/ 42 h 43"/>
                      <a:gd name="T42" fmla="*/ 41 w 45"/>
                      <a:gd name="T43" fmla="*/ 42 h 43"/>
                      <a:gd name="T44" fmla="*/ 25 w 45"/>
                      <a:gd name="T45" fmla="*/ 1 h 43"/>
                      <a:gd name="T46" fmla="*/ 24 w 45"/>
                      <a:gd name="T47" fmla="*/ 1 h 43"/>
                      <a:gd name="T48" fmla="*/ 7 w 45"/>
                      <a:gd name="T49" fmla="*/ 10 h 43"/>
                      <a:gd name="T50" fmla="*/ 1 w 45"/>
                      <a:gd name="T51" fmla="*/ 23 h 43"/>
                      <a:gd name="T52" fmla="*/ 7 w 45"/>
                      <a:gd name="T53" fmla="*/ 33 h 43"/>
                      <a:gd name="T54" fmla="*/ 41 w 45"/>
                      <a:gd name="T55" fmla="*/ 42 h 43"/>
                      <a:gd name="T56" fmla="*/ 44 w 45"/>
                      <a:gd name="T57" fmla="*/ 38 h 43"/>
                      <a:gd name="T58" fmla="*/ 40 w 45"/>
                      <a:gd name="T59" fmla="*/ 35 h 43"/>
                      <a:gd name="T60" fmla="*/ 24 w 45"/>
                      <a:gd name="T61" fmla="*/ 32 h 43"/>
                      <a:gd name="T62" fmla="*/ 10 w 45"/>
                      <a:gd name="T63" fmla="*/ 24 h 43"/>
                      <a:gd name="T64" fmla="*/ 10 w 45"/>
                      <a:gd name="T65" fmla="*/ 22 h 43"/>
                      <a:gd name="T66" fmla="*/ 26 w 45"/>
                      <a:gd name="T67" fmla="*/ 7 h 43"/>
                      <a:gd name="T68" fmla="*/ 27 w 45"/>
                      <a:gd name="T69" fmla="*/ 7 h 43"/>
                      <a:gd name="T70" fmla="*/ 39 w 45"/>
                      <a:gd name="T71" fmla="*/ 11 h 43"/>
                      <a:gd name="T72" fmla="*/ 42 w 45"/>
                      <a:gd name="T73" fmla="*/ 15 h 43"/>
                      <a:gd name="T74" fmla="*/ 42 w 45"/>
                      <a:gd name="T75" fmla="*/ 15 h 43"/>
                      <a:gd name="T76" fmla="*/ 42 w 45"/>
                      <a:gd name="T77" fmla="*/ 15 h 43"/>
                      <a:gd name="T78" fmla="*/ 41 w 45"/>
                      <a:gd name="T79" fmla="*/ 13 h 43"/>
                      <a:gd name="T80" fmla="*/ 41 w 45"/>
                      <a:gd name="T81" fmla="*/ 13 h 43"/>
                      <a:gd name="T82" fmla="*/ 41 w 45"/>
                      <a:gd name="T83" fmla="*/ 13 h 43"/>
                      <a:gd name="T84" fmla="*/ 25 w 45"/>
                      <a:gd name="T85" fmla="*/ 1 h 43"/>
                      <a:gd name="T86" fmla="*/ 42 w 45"/>
                      <a:gd name="T87" fmla="*/ 15 h 43"/>
                      <a:gd name="T88" fmla="*/ 42 w 45"/>
                      <a:gd name="T89"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 h="43">
                        <a:moveTo>
                          <a:pt x="41" y="43"/>
                        </a:moveTo>
                        <a:cubicBezTo>
                          <a:pt x="41" y="43"/>
                          <a:pt x="16" y="41"/>
                          <a:pt x="7" y="34"/>
                        </a:cubicBezTo>
                        <a:cubicBezTo>
                          <a:pt x="2" y="31"/>
                          <a:pt x="0" y="27"/>
                          <a:pt x="0" y="23"/>
                        </a:cubicBezTo>
                        <a:cubicBezTo>
                          <a:pt x="0" y="18"/>
                          <a:pt x="2" y="14"/>
                          <a:pt x="6" y="9"/>
                        </a:cubicBezTo>
                        <a:cubicBezTo>
                          <a:pt x="13" y="1"/>
                          <a:pt x="20" y="0"/>
                          <a:pt x="24" y="0"/>
                        </a:cubicBezTo>
                        <a:cubicBezTo>
                          <a:pt x="25" y="0"/>
                          <a:pt x="25" y="0"/>
                          <a:pt x="25" y="0"/>
                        </a:cubicBezTo>
                        <a:cubicBezTo>
                          <a:pt x="30" y="0"/>
                          <a:pt x="40" y="3"/>
                          <a:pt x="43" y="12"/>
                        </a:cubicBezTo>
                        <a:cubicBezTo>
                          <a:pt x="43" y="13"/>
                          <a:pt x="44" y="14"/>
                          <a:pt x="44" y="15"/>
                        </a:cubicBezTo>
                        <a:cubicBezTo>
                          <a:pt x="44" y="15"/>
                          <a:pt x="43" y="16"/>
                          <a:pt x="42" y="16"/>
                        </a:cubicBezTo>
                        <a:cubicBezTo>
                          <a:pt x="42" y="16"/>
                          <a:pt x="42" y="16"/>
                          <a:pt x="42" y="16"/>
                        </a:cubicBezTo>
                        <a:cubicBezTo>
                          <a:pt x="41" y="16"/>
                          <a:pt x="40" y="14"/>
                          <a:pt x="38" y="12"/>
                        </a:cubicBezTo>
                        <a:cubicBezTo>
                          <a:pt x="36" y="11"/>
                          <a:pt x="32" y="9"/>
                          <a:pt x="27" y="9"/>
                        </a:cubicBezTo>
                        <a:cubicBezTo>
                          <a:pt x="26" y="9"/>
                          <a:pt x="26" y="9"/>
                          <a:pt x="26" y="9"/>
                        </a:cubicBezTo>
                        <a:cubicBezTo>
                          <a:pt x="17" y="9"/>
                          <a:pt x="11" y="17"/>
                          <a:pt x="11" y="22"/>
                        </a:cubicBezTo>
                        <a:cubicBezTo>
                          <a:pt x="11" y="23"/>
                          <a:pt x="11" y="24"/>
                          <a:pt x="11" y="24"/>
                        </a:cubicBezTo>
                        <a:cubicBezTo>
                          <a:pt x="12" y="27"/>
                          <a:pt x="18" y="29"/>
                          <a:pt x="24" y="31"/>
                        </a:cubicBezTo>
                        <a:cubicBezTo>
                          <a:pt x="31" y="32"/>
                          <a:pt x="37" y="33"/>
                          <a:pt x="40" y="33"/>
                        </a:cubicBezTo>
                        <a:cubicBezTo>
                          <a:pt x="43" y="34"/>
                          <a:pt x="45" y="36"/>
                          <a:pt x="45" y="38"/>
                        </a:cubicBezTo>
                        <a:cubicBezTo>
                          <a:pt x="45" y="40"/>
                          <a:pt x="44" y="42"/>
                          <a:pt x="41" y="43"/>
                        </a:cubicBezTo>
                        <a:cubicBezTo>
                          <a:pt x="41" y="43"/>
                          <a:pt x="41" y="43"/>
                          <a:pt x="41" y="43"/>
                        </a:cubicBezTo>
                        <a:close/>
                        <a:moveTo>
                          <a:pt x="41" y="42"/>
                        </a:moveTo>
                        <a:cubicBezTo>
                          <a:pt x="41" y="42"/>
                          <a:pt x="41" y="42"/>
                          <a:pt x="41" y="42"/>
                        </a:cubicBezTo>
                        <a:close/>
                        <a:moveTo>
                          <a:pt x="25" y="1"/>
                        </a:moveTo>
                        <a:cubicBezTo>
                          <a:pt x="24" y="1"/>
                          <a:pt x="24" y="1"/>
                          <a:pt x="24" y="1"/>
                        </a:cubicBezTo>
                        <a:cubicBezTo>
                          <a:pt x="20" y="2"/>
                          <a:pt x="14" y="2"/>
                          <a:pt x="7" y="10"/>
                        </a:cubicBezTo>
                        <a:cubicBezTo>
                          <a:pt x="3" y="14"/>
                          <a:pt x="1" y="19"/>
                          <a:pt x="1" y="23"/>
                        </a:cubicBezTo>
                        <a:cubicBezTo>
                          <a:pt x="1" y="27"/>
                          <a:pt x="3" y="30"/>
                          <a:pt x="7" y="33"/>
                        </a:cubicBezTo>
                        <a:cubicBezTo>
                          <a:pt x="16" y="40"/>
                          <a:pt x="39" y="41"/>
                          <a:pt x="41" y="42"/>
                        </a:cubicBezTo>
                        <a:cubicBezTo>
                          <a:pt x="43" y="41"/>
                          <a:pt x="44" y="39"/>
                          <a:pt x="44" y="38"/>
                        </a:cubicBezTo>
                        <a:cubicBezTo>
                          <a:pt x="44" y="37"/>
                          <a:pt x="42" y="35"/>
                          <a:pt x="40" y="35"/>
                        </a:cubicBezTo>
                        <a:cubicBezTo>
                          <a:pt x="37" y="34"/>
                          <a:pt x="31" y="34"/>
                          <a:pt x="24" y="32"/>
                        </a:cubicBezTo>
                        <a:cubicBezTo>
                          <a:pt x="18" y="30"/>
                          <a:pt x="11" y="28"/>
                          <a:pt x="10" y="24"/>
                        </a:cubicBezTo>
                        <a:cubicBezTo>
                          <a:pt x="10" y="24"/>
                          <a:pt x="10" y="23"/>
                          <a:pt x="10" y="22"/>
                        </a:cubicBezTo>
                        <a:cubicBezTo>
                          <a:pt x="10" y="16"/>
                          <a:pt x="16" y="7"/>
                          <a:pt x="26" y="7"/>
                        </a:cubicBezTo>
                        <a:cubicBezTo>
                          <a:pt x="27" y="7"/>
                          <a:pt x="27" y="7"/>
                          <a:pt x="27" y="7"/>
                        </a:cubicBezTo>
                        <a:cubicBezTo>
                          <a:pt x="33" y="8"/>
                          <a:pt x="36" y="9"/>
                          <a:pt x="39" y="11"/>
                        </a:cubicBezTo>
                        <a:cubicBezTo>
                          <a:pt x="41" y="13"/>
                          <a:pt x="42" y="15"/>
                          <a:pt x="42" y="15"/>
                        </a:cubicBezTo>
                        <a:cubicBezTo>
                          <a:pt x="42" y="15"/>
                          <a:pt x="42" y="15"/>
                          <a:pt x="42" y="15"/>
                        </a:cubicBezTo>
                        <a:cubicBezTo>
                          <a:pt x="42" y="15"/>
                          <a:pt x="42" y="15"/>
                          <a:pt x="42" y="15"/>
                        </a:cubicBezTo>
                        <a:cubicBezTo>
                          <a:pt x="42" y="14"/>
                          <a:pt x="42" y="13"/>
                          <a:pt x="41" y="13"/>
                        </a:cubicBezTo>
                        <a:cubicBezTo>
                          <a:pt x="41" y="13"/>
                          <a:pt x="41" y="13"/>
                          <a:pt x="41" y="13"/>
                        </a:cubicBezTo>
                        <a:cubicBezTo>
                          <a:pt x="41" y="13"/>
                          <a:pt x="41" y="13"/>
                          <a:pt x="41" y="13"/>
                        </a:cubicBezTo>
                        <a:cubicBezTo>
                          <a:pt x="40" y="4"/>
                          <a:pt x="30" y="1"/>
                          <a:pt x="25" y="1"/>
                        </a:cubicBezTo>
                        <a:close/>
                        <a:moveTo>
                          <a:pt x="42" y="15"/>
                        </a:moveTo>
                        <a:cubicBezTo>
                          <a:pt x="42" y="15"/>
                          <a:pt x="42" y="15"/>
                          <a:pt x="42"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4" name="Freeform 7186">
                    <a:extLst>
                      <a:ext uri="{FF2B5EF4-FFF2-40B4-BE49-F238E27FC236}">
                        <a16:creationId xmlns:a16="http://schemas.microsoft.com/office/drawing/2014/main" id="{43A72491-ADD8-48E1-8DFF-4E6DDA91EE80}"/>
                      </a:ext>
                    </a:extLst>
                  </p:cNvPr>
                  <p:cNvSpPr/>
                  <p:nvPr/>
                </p:nvSpPr>
                <p:spPr bwMode="auto">
                  <a:xfrm>
                    <a:off x="4036" y="1908"/>
                    <a:ext cx="30" cy="30"/>
                  </a:xfrm>
                  <a:custGeom>
                    <a:avLst/>
                    <a:gdLst>
                      <a:gd name="T0" fmla="*/ 28 w 41"/>
                      <a:gd name="T1" fmla="*/ 0 h 40"/>
                      <a:gd name="T2" fmla="*/ 28 w 41"/>
                      <a:gd name="T3" fmla="*/ 0 h 40"/>
                      <a:gd name="T4" fmla="*/ 28 w 41"/>
                      <a:gd name="T5" fmla="*/ 0 h 40"/>
                      <a:gd name="T6" fmla="*/ 27 w 41"/>
                      <a:gd name="T7" fmla="*/ 0 h 40"/>
                      <a:gd name="T8" fmla="*/ 10 w 41"/>
                      <a:gd name="T9" fmla="*/ 9 h 40"/>
                      <a:gd name="T10" fmla="*/ 4 w 41"/>
                      <a:gd name="T11" fmla="*/ 22 h 40"/>
                      <a:gd name="T12" fmla="*/ 10 w 41"/>
                      <a:gd name="T13" fmla="*/ 32 h 40"/>
                      <a:gd name="T14" fmla="*/ 40 w 41"/>
                      <a:gd name="T15" fmla="*/ 40 h 40"/>
                      <a:gd name="T16" fmla="*/ 39 w 41"/>
                      <a:gd name="T17" fmla="*/ 38 h 40"/>
                      <a:gd name="T18" fmla="*/ 18 w 41"/>
                      <a:gd name="T19" fmla="*/ 35 h 40"/>
                      <a:gd name="T20" fmla="*/ 8 w 41"/>
                      <a:gd name="T21" fmla="*/ 13 h 40"/>
                      <a:gd name="T22" fmla="*/ 27 w 41"/>
                      <a:gd name="T23" fmla="*/ 2 h 40"/>
                      <a:gd name="T24" fmla="*/ 40 w 41"/>
                      <a:gd name="T25" fmla="*/ 7 h 40"/>
                      <a:gd name="T26" fmla="*/ 41 w 41"/>
                      <a:gd name="T27" fmla="*/ 5 h 40"/>
                      <a:gd name="T28" fmla="*/ 28 w 41"/>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0">
                        <a:moveTo>
                          <a:pt x="28" y="0"/>
                        </a:moveTo>
                        <a:cubicBezTo>
                          <a:pt x="28" y="0"/>
                          <a:pt x="28" y="0"/>
                          <a:pt x="28" y="0"/>
                        </a:cubicBezTo>
                        <a:cubicBezTo>
                          <a:pt x="28" y="0"/>
                          <a:pt x="28" y="0"/>
                          <a:pt x="28" y="0"/>
                        </a:cubicBezTo>
                        <a:cubicBezTo>
                          <a:pt x="27" y="0"/>
                          <a:pt x="27" y="0"/>
                          <a:pt x="27" y="0"/>
                        </a:cubicBezTo>
                        <a:cubicBezTo>
                          <a:pt x="23" y="1"/>
                          <a:pt x="17" y="1"/>
                          <a:pt x="10" y="9"/>
                        </a:cubicBezTo>
                        <a:cubicBezTo>
                          <a:pt x="6" y="13"/>
                          <a:pt x="4" y="18"/>
                          <a:pt x="4" y="22"/>
                        </a:cubicBezTo>
                        <a:cubicBezTo>
                          <a:pt x="4" y="26"/>
                          <a:pt x="6" y="29"/>
                          <a:pt x="10" y="32"/>
                        </a:cubicBezTo>
                        <a:cubicBezTo>
                          <a:pt x="17" y="37"/>
                          <a:pt x="33" y="40"/>
                          <a:pt x="40" y="40"/>
                        </a:cubicBezTo>
                        <a:cubicBezTo>
                          <a:pt x="40" y="39"/>
                          <a:pt x="39" y="39"/>
                          <a:pt x="39" y="38"/>
                        </a:cubicBezTo>
                        <a:cubicBezTo>
                          <a:pt x="34" y="38"/>
                          <a:pt x="25" y="37"/>
                          <a:pt x="18" y="35"/>
                        </a:cubicBezTo>
                        <a:cubicBezTo>
                          <a:pt x="9" y="31"/>
                          <a:pt x="0" y="24"/>
                          <a:pt x="8" y="13"/>
                        </a:cubicBezTo>
                        <a:cubicBezTo>
                          <a:pt x="13" y="7"/>
                          <a:pt x="20" y="2"/>
                          <a:pt x="27" y="2"/>
                        </a:cubicBezTo>
                        <a:cubicBezTo>
                          <a:pt x="31" y="2"/>
                          <a:pt x="36" y="3"/>
                          <a:pt x="40" y="7"/>
                        </a:cubicBezTo>
                        <a:cubicBezTo>
                          <a:pt x="40" y="7"/>
                          <a:pt x="40" y="6"/>
                          <a:pt x="41" y="5"/>
                        </a:cubicBezTo>
                        <a:cubicBezTo>
                          <a:pt x="37" y="2"/>
                          <a:pt x="31" y="0"/>
                          <a:pt x="2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5" name="Freeform 7187">
                    <a:extLst>
                      <a:ext uri="{FF2B5EF4-FFF2-40B4-BE49-F238E27FC236}">
                        <a16:creationId xmlns:a16="http://schemas.microsoft.com/office/drawing/2014/main" id="{1DA00518-8CD1-4336-8A64-1DDCD25598C3}"/>
                      </a:ext>
                    </a:extLst>
                  </p:cNvPr>
                  <p:cNvSpPr/>
                  <p:nvPr/>
                </p:nvSpPr>
                <p:spPr bwMode="auto">
                  <a:xfrm>
                    <a:off x="4036" y="1908"/>
                    <a:ext cx="30" cy="30"/>
                  </a:xfrm>
                  <a:custGeom>
                    <a:avLst/>
                    <a:gdLst>
                      <a:gd name="T0" fmla="*/ 28 w 41"/>
                      <a:gd name="T1" fmla="*/ 0 h 41"/>
                      <a:gd name="T2" fmla="*/ 27 w 41"/>
                      <a:gd name="T3" fmla="*/ 0 h 41"/>
                      <a:gd name="T4" fmla="*/ 9 w 41"/>
                      <a:gd name="T5" fmla="*/ 9 h 41"/>
                      <a:gd name="T6" fmla="*/ 10 w 41"/>
                      <a:gd name="T7" fmla="*/ 33 h 41"/>
                      <a:gd name="T8" fmla="*/ 40 w 41"/>
                      <a:gd name="T9" fmla="*/ 41 h 41"/>
                      <a:gd name="T10" fmla="*/ 40 w 41"/>
                      <a:gd name="T11" fmla="*/ 40 h 41"/>
                      <a:gd name="T12" fmla="*/ 10 w 41"/>
                      <a:gd name="T13" fmla="*/ 32 h 41"/>
                      <a:gd name="T14" fmla="*/ 4 w 41"/>
                      <a:gd name="T15" fmla="*/ 22 h 41"/>
                      <a:gd name="T16" fmla="*/ 10 w 41"/>
                      <a:gd name="T17" fmla="*/ 9 h 41"/>
                      <a:gd name="T18" fmla="*/ 27 w 41"/>
                      <a:gd name="T19" fmla="*/ 0 h 41"/>
                      <a:gd name="T20" fmla="*/ 28 w 41"/>
                      <a:gd name="T21" fmla="*/ 0 h 41"/>
                      <a:gd name="T22" fmla="*/ 28 w 41"/>
                      <a:gd name="T23" fmla="*/ 0 h 41"/>
                      <a:gd name="T24" fmla="*/ 28 w 41"/>
                      <a:gd name="T25" fmla="*/ 0 h 41"/>
                      <a:gd name="T26" fmla="*/ 41 w 41"/>
                      <a:gd name="T27" fmla="*/ 5 h 41"/>
                      <a:gd name="T28" fmla="*/ 41 w 41"/>
                      <a:gd name="T29" fmla="*/ 5 h 41"/>
                      <a:gd name="T30" fmla="*/ 28 w 41"/>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1">
                        <a:moveTo>
                          <a:pt x="28" y="0"/>
                        </a:moveTo>
                        <a:cubicBezTo>
                          <a:pt x="27" y="0"/>
                          <a:pt x="27" y="0"/>
                          <a:pt x="27" y="0"/>
                        </a:cubicBezTo>
                        <a:cubicBezTo>
                          <a:pt x="23" y="0"/>
                          <a:pt x="17" y="0"/>
                          <a:pt x="9" y="9"/>
                        </a:cubicBezTo>
                        <a:cubicBezTo>
                          <a:pt x="2" y="17"/>
                          <a:pt x="0" y="26"/>
                          <a:pt x="10" y="33"/>
                        </a:cubicBezTo>
                        <a:cubicBezTo>
                          <a:pt x="17" y="38"/>
                          <a:pt x="33" y="40"/>
                          <a:pt x="40" y="41"/>
                        </a:cubicBezTo>
                        <a:cubicBezTo>
                          <a:pt x="40" y="40"/>
                          <a:pt x="40" y="40"/>
                          <a:pt x="40" y="40"/>
                        </a:cubicBezTo>
                        <a:cubicBezTo>
                          <a:pt x="33" y="40"/>
                          <a:pt x="17" y="37"/>
                          <a:pt x="10" y="32"/>
                        </a:cubicBezTo>
                        <a:cubicBezTo>
                          <a:pt x="6" y="29"/>
                          <a:pt x="4" y="26"/>
                          <a:pt x="4" y="22"/>
                        </a:cubicBezTo>
                        <a:cubicBezTo>
                          <a:pt x="4" y="18"/>
                          <a:pt x="6" y="13"/>
                          <a:pt x="10" y="9"/>
                        </a:cubicBezTo>
                        <a:cubicBezTo>
                          <a:pt x="17" y="1"/>
                          <a:pt x="23" y="1"/>
                          <a:pt x="27" y="0"/>
                        </a:cubicBezTo>
                        <a:cubicBezTo>
                          <a:pt x="28" y="0"/>
                          <a:pt x="28" y="0"/>
                          <a:pt x="28" y="0"/>
                        </a:cubicBezTo>
                        <a:cubicBezTo>
                          <a:pt x="28" y="0"/>
                          <a:pt x="28" y="0"/>
                          <a:pt x="28" y="0"/>
                        </a:cubicBezTo>
                        <a:cubicBezTo>
                          <a:pt x="28" y="0"/>
                          <a:pt x="28" y="0"/>
                          <a:pt x="28" y="0"/>
                        </a:cubicBezTo>
                        <a:cubicBezTo>
                          <a:pt x="31" y="0"/>
                          <a:pt x="37" y="2"/>
                          <a:pt x="41" y="5"/>
                        </a:cubicBezTo>
                        <a:cubicBezTo>
                          <a:pt x="41" y="5"/>
                          <a:pt x="41" y="5"/>
                          <a:pt x="41" y="5"/>
                        </a:cubicBezTo>
                        <a:cubicBezTo>
                          <a:pt x="37" y="1"/>
                          <a:pt x="31" y="0"/>
                          <a:pt x="2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6" name="Freeform 7188">
                    <a:extLst>
                      <a:ext uri="{FF2B5EF4-FFF2-40B4-BE49-F238E27FC236}">
                        <a16:creationId xmlns:a16="http://schemas.microsoft.com/office/drawing/2014/main" id="{86DBD2DB-C7B1-4C4D-8417-85860933C91D}"/>
                      </a:ext>
                    </a:extLst>
                  </p:cNvPr>
                  <p:cNvSpPr/>
                  <p:nvPr/>
                </p:nvSpPr>
                <p:spPr bwMode="auto">
                  <a:xfrm>
                    <a:off x="4039" y="1911"/>
                    <a:ext cx="26" cy="22"/>
                  </a:xfrm>
                  <a:custGeom>
                    <a:avLst/>
                    <a:gdLst>
                      <a:gd name="T0" fmla="*/ 24 w 35"/>
                      <a:gd name="T1" fmla="*/ 0 h 29"/>
                      <a:gd name="T2" fmla="*/ 16 w 35"/>
                      <a:gd name="T3" fmla="*/ 3 h 29"/>
                      <a:gd name="T4" fmla="*/ 10 w 35"/>
                      <a:gd name="T5" fmla="*/ 23 h 29"/>
                      <a:gd name="T6" fmla="*/ 33 w 35"/>
                      <a:gd name="T7" fmla="*/ 29 h 29"/>
                      <a:gd name="T8" fmla="*/ 32 w 35"/>
                      <a:gd name="T9" fmla="*/ 28 h 29"/>
                      <a:gd name="T10" fmla="*/ 23 w 35"/>
                      <a:gd name="T11" fmla="*/ 26 h 29"/>
                      <a:gd name="T12" fmla="*/ 9 w 35"/>
                      <a:gd name="T13" fmla="*/ 18 h 29"/>
                      <a:gd name="T14" fmla="*/ 9 w 35"/>
                      <a:gd name="T15" fmla="*/ 16 h 29"/>
                      <a:gd name="T16" fmla="*/ 25 w 35"/>
                      <a:gd name="T17" fmla="*/ 1 h 29"/>
                      <a:gd name="T18" fmla="*/ 25 w 35"/>
                      <a:gd name="T19" fmla="*/ 1 h 29"/>
                      <a:gd name="T20" fmla="*/ 26 w 35"/>
                      <a:gd name="T21" fmla="*/ 1 h 29"/>
                      <a:gd name="T22" fmla="*/ 35 w 35"/>
                      <a:gd name="T23" fmla="*/ 4 h 29"/>
                      <a:gd name="T24" fmla="*/ 35 w 35"/>
                      <a:gd name="T25" fmla="*/ 3 h 29"/>
                      <a:gd name="T26" fmla="*/ 24 w 35"/>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8">
                        <a:moveTo>
                          <a:pt x="24" y="0"/>
                        </a:moveTo>
                        <a:cubicBezTo>
                          <a:pt x="21" y="0"/>
                          <a:pt x="19" y="1"/>
                          <a:pt x="16" y="3"/>
                        </a:cubicBezTo>
                        <a:cubicBezTo>
                          <a:pt x="7" y="10"/>
                          <a:pt x="0" y="17"/>
                          <a:pt x="10" y="23"/>
                        </a:cubicBezTo>
                        <a:cubicBezTo>
                          <a:pt x="17" y="27"/>
                          <a:pt x="27" y="28"/>
                          <a:pt x="33" y="29"/>
                        </a:cubicBezTo>
                        <a:cubicBezTo>
                          <a:pt x="32" y="29"/>
                          <a:pt x="32" y="28"/>
                          <a:pt x="32" y="28"/>
                        </a:cubicBezTo>
                        <a:cubicBezTo>
                          <a:pt x="29" y="27"/>
                          <a:pt x="26" y="27"/>
                          <a:pt x="23" y="26"/>
                        </a:cubicBezTo>
                        <a:cubicBezTo>
                          <a:pt x="17" y="24"/>
                          <a:pt x="10" y="22"/>
                          <a:pt x="9" y="18"/>
                        </a:cubicBezTo>
                        <a:cubicBezTo>
                          <a:pt x="9" y="18"/>
                          <a:pt x="9" y="17"/>
                          <a:pt x="9" y="16"/>
                        </a:cubicBezTo>
                        <a:cubicBezTo>
                          <a:pt x="9" y="10"/>
                          <a:pt x="15" y="1"/>
                          <a:pt x="25" y="1"/>
                        </a:cubicBezTo>
                        <a:cubicBezTo>
                          <a:pt x="25" y="1"/>
                          <a:pt x="25" y="1"/>
                          <a:pt x="25" y="1"/>
                        </a:cubicBezTo>
                        <a:cubicBezTo>
                          <a:pt x="26" y="1"/>
                          <a:pt x="26" y="1"/>
                          <a:pt x="26" y="1"/>
                        </a:cubicBezTo>
                        <a:cubicBezTo>
                          <a:pt x="30" y="1"/>
                          <a:pt x="33" y="2"/>
                          <a:pt x="35" y="4"/>
                        </a:cubicBezTo>
                        <a:cubicBezTo>
                          <a:pt x="35" y="3"/>
                          <a:pt x="35" y="3"/>
                          <a:pt x="35" y="3"/>
                        </a:cubicBezTo>
                        <a:cubicBezTo>
                          <a:pt x="33" y="2"/>
                          <a:pt x="29" y="0"/>
                          <a:pt x="24"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7" name="Freeform 7189">
                    <a:extLst>
                      <a:ext uri="{FF2B5EF4-FFF2-40B4-BE49-F238E27FC236}">
                        <a16:creationId xmlns:a16="http://schemas.microsoft.com/office/drawing/2014/main" id="{D5B6ABEF-CD03-4EE0-8D61-95585701D1CF}"/>
                      </a:ext>
                    </a:extLst>
                  </p:cNvPr>
                  <p:cNvSpPr/>
                  <p:nvPr/>
                </p:nvSpPr>
                <p:spPr bwMode="auto">
                  <a:xfrm>
                    <a:off x="4044" y="1912"/>
                    <a:ext cx="21" cy="20"/>
                  </a:xfrm>
                  <a:custGeom>
                    <a:avLst/>
                    <a:gdLst>
                      <a:gd name="T0" fmla="*/ 17 w 27"/>
                      <a:gd name="T1" fmla="*/ 0 h 27"/>
                      <a:gd name="T2" fmla="*/ 17 w 27"/>
                      <a:gd name="T3" fmla="*/ 0 h 27"/>
                      <a:gd name="T4" fmla="*/ 1 w 27"/>
                      <a:gd name="T5" fmla="*/ 15 h 27"/>
                      <a:gd name="T6" fmla="*/ 1 w 27"/>
                      <a:gd name="T7" fmla="*/ 17 h 27"/>
                      <a:gd name="T8" fmla="*/ 15 w 27"/>
                      <a:gd name="T9" fmla="*/ 25 h 27"/>
                      <a:gd name="T10" fmla="*/ 24 w 27"/>
                      <a:gd name="T11" fmla="*/ 27 h 27"/>
                      <a:gd name="T12" fmla="*/ 23 w 27"/>
                      <a:gd name="T13" fmla="*/ 26 h 27"/>
                      <a:gd name="T14" fmla="*/ 2 w 27"/>
                      <a:gd name="T15" fmla="*/ 17 h 27"/>
                      <a:gd name="T16" fmla="*/ 17 w 27"/>
                      <a:gd name="T17" fmla="*/ 1 h 27"/>
                      <a:gd name="T18" fmla="*/ 18 w 27"/>
                      <a:gd name="T19" fmla="*/ 1 h 27"/>
                      <a:gd name="T20" fmla="*/ 27 w 27"/>
                      <a:gd name="T21" fmla="*/ 3 h 27"/>
                      <a:gd name="T22" fmla="*/ 27 w 27"/>
                      <a:gd name="T23" fmla="*/ 3 h 27"/>
                      <a:gd name="T24" fmla="*/ 18 w 27"/>
                      <a:gd name="T25" fmla="*/ 0 h 27"/>
                      <a:gd name="T26" fmla="*/ 17 w 27"/>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7">
                        <a:moveTo>
                          <a:pt x="17" y="0"/>
                        </a:moveTo>
                        <a:cubicBezTo>
                          <a:pt x="17" y="0"/>
                          <a:pt x="17" y="0"/>
                          <a:pt x="17" y="0"/>
                        </a:cubicBezTo>
                        <a:cubicBezTo>
                          <a:pt x="7" y="0"/>
                          <a:pt x="1" y="9"/>
                          <a:pt x="1" y="15"/>
                        </a:cubicBezTo>
                        <a:cubicBezTo>
                          <a:pt x="1" y="16"/>
                          <a:pt x="1" y="17"/>
                          <a:pt x="1" y="17"/>
                        </a:cubicBezTo>
                        <a:cubicBezTo>
                          <a:pt x="2" y="21"/>
                          <a:pt x="9" y="23"/>
                          <a:pt x="15" y="25"/>
                        </a:cubicBezTo>
                        <a:cubicBezTo>
                          <a:pt x="18" y="26"/>
                          <a:pt x="21" y="26"/>
                          <a:pt x="24" y="27"/>
                        </a:cubicBezTo>
                        <a:cubicBezTo>
                          <a:pt x="23" y="26"/>
                          <a:pt x="23" y="26"/>
                          <a:pt x="23" y="26"/>
                        </a:cubicBezTo>
                        <a:cubicBezTo>
                          <a:pt x="15" y="25"/>
                          <a:pt x="3" y="22"/>
                          <a:pt x="2" y="17"/>
                        </a:cubicBezTo>
                        <a:cubicBezTo>
                          <a:pt x="0" y="11"/>
                          <a:pt x="7" y="1"/>
                          <a:pt x="17" y="1"/>
                        </a:cubicBezTo>
                        <a:cubicBezTo>
                          <a:pt x="18" y="1"/>
                          <a:pt x="18" y="1"/>
                          <a:pt x="18" y="1"/>
                        </a:cubicBezTo>
                        <a:cubicBezTo>
                          <a:pt x="22" y="1"/>
                          <a:pt x="25" y="2"/>
                          <a:pt x="27" y="3"/>
                        </a:cubicBezTo>
                        <a:cubicBezTo>
                          <a:pt x="27" y="3"/>
                          <a:pt x="27" y="3"/>
                          <a:pt x="27" y="3"/>
                        </a:cubicBezTo>
                        <a:cubicBezTo>
                          <a:pt x="25" y="1"/>
                          <a:pt x="22" y="0"/>
                          <a:pt x="18" y="0"/>
                        </a:cubicBezTo>
                        <a:lnTo>
                          <a:pt x="17"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8" name="Freeform 7190">
                    <a:extLst>
                      <a:ext uri="{FF2B5EF4-FFF2-40B4-BE49-F238E27FC236}">
                        <a16:creationId xmlns:a16="http://schemas.microsoft.com/office/drawing/2014/main" id="{CDFF123A-CF2C-4C72-9AF2-E623293B5D6C}"/>
                      </a:ext>
                    </a:extLst>
                  </p:cNvPr>
                  <p:cNvSpPr/>
                  <p:nvPr/>
                </p:nvSpPr>
                <p:spPr bwMode="auto">
                  <a:xfrm>
                    <a:off x="4026" y="1938"/>
                    <a:ext cx="35" cy="15"/>
                  </a:xfrm>
                  <a:custGeom>
                    <a:avLst/>
                    <a:gdLst>
                      <a:gd name="T0" fmla="*/ 7 w 47"/>
                      <a:gd name="T1" fmla="*/ 2 h 20"/>
                      <a:gd name="T2" fmla="*/ 22 w 47"/>
                      <a:gd name="T3" fmla="*/ 11 h 20"/>
                      <a:gd name="T4" fmla="*/ 42 w 47"/>
                      <a:gd name="T5" fmla="*/ 18 h 20"/>
                      <a:gd name="T6" fmla="*/ 14 w 47"/>
                      <a:gd name="T7" fmla="*/ 12 h 20"/>
                      <a:gd name="T8" fmla="*/ 7 w 47"/>
                      <a:gd name="T9" fmla="*/ 2 h 20"/>
                    </a:gdLst>
                    <a:ahLst/>
                    <a:cxnLst>
                      <a:cxn ang="0">
                        <a:pos x="T0" y="T1"/>
                      </a:cxn>
                      <a:cxn ang="0">
                        <a:pos x="T2" y="T3"/>
                      </a:cxn>
                      <a:cxn ang="0">
                        <a:pos x="T4" y="T5"/>
                      </a:cxn>
                      <a:cxn ang="0">
                        <a:pos x="T6" y="T7"/>
                      </a:cxn>
                      <a:cxn ang="0">
                        <a:pos x="T8" y="T9"/>
                      </a:cxn>
                    </a:cxnLst>
                    <a:rect l="0" t="0" r="r" b="b"/>
                    <a:pathLst>
                      <a:path w="47" h="20">
                        <a:moveTo>
                          <a:pt x="7" y="2"/>
                        </a:moveTo>
                        <a:cubicBezTo>
                          <a:pt x="7" y="2"/>
                          <a:pt x="7" y="7"/>
                          <a:pt x="22" y="11"/>
                        </a:cubicBezTo>
                        <a:cubicBezTo>
                          <a:pt x="37" y="15"/>
                          <a:pt x="47" y="16"/>
                          <a:pt x="42" y="18"/>
                        </a:cubicBezTo>
                        <a:cubicBezTo>
                          <a:pt x="38" y="20"/>
                          <a:pt x="21" y="15"/>
                          <a:pt x="14" y="12"/>
                        </a:cubicBezTo>
                        <a:cubicBezTo>
                          <a:pt x="7" y="8"/>
                          <a:pt x="0" y="0"/>
                          <a:pt x="7"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9" name="Freeform 7191">
                    <a:extLst>
                      <a:ext uri="{FF2B5EF4-FFF2-40B4-BE49-F238E27FC236}">
                        <a16:creationId xmlns:a16="http://schemas.microsoft.com/office/drawing/2014/main" id="{83516D32-CFE9-4ECF-AC41-3ABD142CCA04}"/>
                      </a:ext>
                    </a:extLst>
                  </p:cNvPr>
                  <p:cNvSpPr/>
                  <p:nvPr/>
                </p:nvSpPr>
                <p:spPr bwMode="auto">
                  <a:xfrm>
                    <a:off x="4024" y="1957"/>
                    <a:ext cx="35" cy="13"/>
                  </a:xfrm>
                  <a:custGeom>
                    <a:avLst/>
                    <a:gdLst>
                      <a:gd name="T0" fmla="*/ 3 w 46"/>
                      <a:gd name="T1" fmla="*/ 1 h 17"/>
                      <a:gd name="T2" fmla="*/ 27 w 46"/>
                      <a:gd name="T3" fmla="*/ 10 h 17"/>
                      <a:gd name="T4" fmla="*/ 43 w 46"/>
                      <a:gd name="T5" fmla="*/ 15 h 17"/>
                      <a:gd name="T6" fmla="*/ 16 w 46"/>
                      <a:gd name="T7" fmla="*/ 10 h 17"/>
                      <a:gd name="T8" fmla="*/ 3 w 46"/>
                      <a:gd name="T9" fmla="*/ 1 h 17"/>
                    </a:gdLst>
                    <a:ahLst/>
                    <a:cxnLst>
                      <a:cxn ang="0">
                        <a:pos x="T0" y="T1"/>
                      </a:cxn>
                      <a:cxn ang="0">
                        <a:pos x="T2" y="T3"/>
                      </a:cxn>
                      <a:cxn ang="0">
                        <a:pos x="T4" y="T5"/>
                      </a:cxn>
                      <a:cxn ang="0">
                        <a:pos x="T6" y="T7"/>
                      </a:cxn>
                      <a:cxn ang="0">
                        <a:pos x="T8" y="T9"/>
                      </a:cxn>
                    </a:cxnLst>
                    <a:rect l="0" t="0" r="r" b="b"/>
                    <a:pathLst>
                      <a:path w="46" h="17">
                        <a:moveTo>
                          <a:pt x="3" y="1"/>
                        </a:moveTo>
                        <a:cubicBezTo>
                          <a:pt x="3" y="1"/>
                          <a:pt x="11" y="8"/>
                          <a:pt x="27" y="10"/>
                        </a:cubicBezTo>
                        <a:cubicBezTo>
                          <a:pt x="44" y="12"/>
                          <a:pt x="46" y="13"/>
                          <a:pt x="43" y="15"/>
                        </a:cubicBezTo>
                        <a:cubicBezTo>
                          <a:pt x="41" y="17"/>
                          <a:pt x="22" y="12"/>
                          <a:pt x="16" y="10"/>
                        </a:cubicBezTo>
                        <a:cubicBezTo>
                          <a:pt x="10" y="8"/>
                          <a:pt x="0"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0" name="Freeform 7192">
                    <a:extLst>
                      <a:ext uri="{FF2B5EF4-FFF2-40B4-BE49-F238E27FC236}">
                        <a16:creationId xmlns:a16="http://schemas.microsoft.com/office/drawing/2014/main" id="{BE70194E-683A-4ABF-AF34-788BACB4F80A}"/>
                      </a:ext>
                    </a:extLst>
                  </p:cNvPr>
                  <p:cNvSpPr/>
                  <p:nvPr/>
                </p:nvSpPr>
                <p:spPr bwMode="auto">
                  <a:xfrm>
                    <a:off x="4019" y="1974"/>
                    <a:ext cx="31" cy="12"/>
                  </a:xfrm>
                  <a:custGeom>
                    <a:avLst/>
                    <a:gdLst>
                      <a:gd name="T0" fmla="*/ 26 w 41"/>
                      <a:gd name="T1" fmla="*/ 14 h 17"/>
                      <a:gd name="T2" fmla="*/ 8 w 41"/>
                      <a:gd name="T3" fmla="*/ 6 h 17"/>
                      <a:gd name="T4" fmla="*/ 1 w 41"/>
                      <a:gd name="T5" fmla="*/ 2 h 17"/>
                      <a:gd name="T6" fmla="*/ 29 w 41"/>
                      <a:gd name="T7" fmla="*/ 16 h 17"/>
                      <a:gd name="T8" fmla="*/ 26 w 41"/>
                      <a:gd name="T9" fmla="*/ 14 h 17"/>
                    </a:gdLst>
                    <a:ahLst/>
                    <a:cxnLst>
                      <a:cxn ang="0">
                        <a:pos x="T0" y="T1"/>
                      </a:cxn>
                      <a:cxn ang="0">
                        <a:pos x="T2" y="T3"/>
                      </a:cxn>
                      <a:cxn ang="0">
                        <a:pos x="T4" y="T5"/>
                      </a:cxn>
                      <a:cxn ang="0">
                        <a:pos x="T6" y="T7"/>
                      </a:cxn>
                      <a:cxn ang="0">
                        <a:pos x="T8" y="T9"/>
                      </a:cxn>
                    </a:cxnLst>
                    <a:rect l="0" t="0" r="r" b="b"/>
                    <a:pathLst>
                      <a:path w="41" h="17">
                        <a:moveTo>
                          <a:pt x="26" y="14"/>
                        </a:moveTo>
                        <a:cubicBezTo>
                          <a:pt x="26" y="14"/>
                          <a:pt x="14" y="11"/>
                          <a:pt x="8" y="6"/>
                        </a:cubicBezTo>
                        <a:cubicBezTo>
                          <a:pt x="2" y="0"/>
                          <a:pt x="0" y="1"/>
                          <a:pt x="1" y="2"/>
                        </a:cubicBezTo>
                        <a:cubicBezTo>
                          <a:pt x="3" y="4"/>
                          <a:pt x="16" y="14"/>
                          <a:pt x="29" y="16"/>
                        </a:cubicBezTo>
                        <a:cubicBezTo>
                          <a:pt x="41" y="17"/>
                          <a:pt x="27" y="15"/>
                          <a:pt x="26" y="1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1" name="Freeform 7193">
                    <a:extLst>
                      <a:ext uri="{FF2B5EF4-FFF2-40B4-BE49-F238E27FC236}">
                        <a16:creationId xmlns:a16="http://schemas.microsoft.com/office/drawing/2014/main" id="{F2F57512-E87E-404D-913F-D855D169FE6F}"/>
                      </a:ext>
                    </a:extLst>
                  </p:cNvPr>
                  <p:cNvSpPr/>
                  <p:nvPr/>
                </p:nvSpPr>
                <p:spPr bwMode="auto">
                  <a:xfrm>
                    <a:off x="4016" y="1993"/>
                    <a:ext cx="25" cy="16"/>
                  </a:xfrm>
                  <a:custGeom>
                    <a:avLst/>
                    <a:gdLst>
                      <a:gd name="T0" fmla="*/ 31 w 33"/>
                      <a:gd name="T1" fmla="*/ 18 h 21"/>
                      <a:gd name="T2" fmla="*/ 30 w 33"/>
                      <a:gd name="T3" fmla="*/ 18 h 21"/>
                      <a:gd name="T4" fmla="*/ 8 w 33"/>
                      <a:gd name="T5" fmla="*/ 7 h 21"/>
                      <a:gd name="T6" fmla="*/ 16 w 33"/>
                      <a:gd name="T7" fmla="*/ 14 h 21"/>
                      <a:gd name="T8" fmla="*/ 31 w 33"/>
                      <a:gd name="T9" fmla="*/ 18 h 21"/>
                    </a:gdLst>
                    <a:ahLst/>
                    <a:cxnLst>
                      <a:cxn ang="0">
                        <a:pos x="T0" y="T1"/>
                      </a:cxn>
                      <a:cxn ang="0">
                        <a:pos x="T2" y="T3"/>
                      </a:cxn>
                      <a:cxn ang="0">
                        <a:pos x="T4" y="T5"/>
                      </a:cxn>
                      <a:cxn ang="0">
                        <a:pos x="T6" y="T7"/>
                      </a:cxn>
                      <a:cxn ang="0">
                        <a:pos x="T8" y="T9"/>
                      </a:cxn>
                    </a:cxnLst>
                    <a:rect l="0" t="0" r="r" b="b"/>
                    <a:pathLst>
                      <a:path w="33" h="21">
                        <a:moveTo>
                          <a:pt x="31" y="18"/>
                        </a:moveTo>
                        <a:cubicBezTo>
                          <a:pt x="31" y="18"/>
                          <a:pt x="31" y="18"/>
                          <a:pt x="30" y="18"/>
                        </a:cubicBezTo>
                        <a:cubicBezTo>
                          <a:pt x="27" y="17"/>
                          <a:pt x="15" y="12"/>
                          <a:pt x="8" y="7"/>
                        </a:cubicBezTo>
                        <a:cubicBezTo>
                          <a:pt x="0" y="0"/>
                          <a:pt x="4" y="7"/>
                          <a:pt x="16" y="14"/>
                        </a:cubicBezTo>
                        <a:cubicBezTo>
                          <a:pt x="27" y="21"/>
                          <a:pt x="33" y="18"/>
                          <a:pt x="31" y="1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2" name="Freeform 7194">
                    <a:extLst>
                      <a:ext uri="{FF2B5EF4-FFF2-40B4-BE49-F238E27FC236}">
                        <a16:creationId xmlns:a16="http://schemas.microsoft.com/office/drawing/2014/main" id="{F57367AE-C5A1-4CB0-A5B6-322CC7251567}"/>
                      </a:ext>
                    </a:extLst>
                  </p:cNvPr>
                  <p:cNvSpPr/>
                  <p:nvPr/>
                </p:nvSpPr>
                <p:spPr bwMode="auto">
                  <a:xfrm>
                    <a:off x="4015" y="2029"/>
                    <a:ext cx="25" cy="11"/>
                  </a:xfrm>
                  <a:custGeom>
                    <a:avLst/>
                    <a:gdLst>
                      <a:gd name="T0" fmla="*/ 25 w 33"/>
                      <a:gd name="T1" fmla="*/ 12 h 15"/>
                      <a:gd name="T2" fmla="*/ 5 w 33"/>
                      <a:gd name="T3" fmla="*/ 5 h 15"/>
                      <a:gd name="T4" fmla="*/ 22 w 33"/>
                      <a:gd name="T5" fmla="*/ 15 h 15"/>
                      <a:gd name="T6" fmla="*/ 25 w 33"/>
                      <a:gd name="T7" fmla="*/ 12 h 15"/>
                    </a:gdLst>
                    <a:ahLst/>
                    <a:cxnLst>
                      <a:cxn ang="0">
                        <a:pos x="T0" y="T1"/>
                      </a:cxn>
                      <a:cxn ang="0">
                        <a:pos x="T2" y="T3"/>
                      </a:cxn>
                      <a:cxn ang="0">
                        <a:pos x="T4" y="T5"/>
                      </a:cxn>
                      <a:cxn ang="0">
                        <a:pos x="T6" y="T7"/>
                      </a:cxn>
                    </a:cxnLst>
                    <a:rect l="0" t="0" r="r" b="b"/>
                    <a:pathLst>
                      <a:path w="33" h="15">
                        <a:moveTo>
                          <a:pt x="25" y="12"/>
                        </a:moveTo>
                        <a:cubicBezTo>
                          <a:pt x="25" y="12"/>
                          <a:pt x="10" y="10"/>
                          <a:pt x="5" y="5"/>
                        </a:cubicBezTo>
                        <a:cubicBezTo>
                          <a:pt x="0" y="0"/>
                          <a:pt x="10" y="15"/>
                          <a:pt x="22" y="15"/>
                        </a:cubicBezTo>
                        <a:cubicBezTo>
                          <a:pt x="33" y="15"/>
                          <a:pt x="31" y="14"/>
                          <a:pt x="25"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3" name="Freeform 7195">
                    <a:extLst>
                      <a:ext uri="{FF2B5EF4-FFF2-40B4-BE49-F238E27FC236}">
                        <a16:creationId xmlns:a16="http://schemas.microsoft.com/office/drawing/2014/main" id="{FD4083F5-C0DC-4E6F-9196-9733D3C8799B}"/>
                      </a:ext>
                    </a:extLst>
                  </p:cNvPr>
                  <p:cNvSpPr/>
                  <p:nvPr/>
                </p:nvSpPr>
                <p:spPr bwMode="auto">
                  <a:xfrm>
                    <a:off x="4109" y="2061"/>
                    <a:ext cx="34" cy="30"/>
                  </a:xfrm>
                  <a:custGeom>
                    <a:avLst/>
                    <a:gdLst>
                      <a:gd name="T0" fmla="*/ 2 w 45"/>
                      <a:gd name="T1" fmla="*/ 1 h 41"/>
                      <a:gd name="T2" fmla="*/ 23 w 45"/>
                      <a:gd name="T3" fmla="*/ 24 h 41"/>
                      <a:gd name="T4" fmla="*/ 38 w 45"/>
                      <a:gd name="T5" fmla="*/ 6 h 41"/>
                      <a:gd name="T6" fmla="*/ 40 w 45"/>
                      <a:gd name="T7" fmla="*/ 3 h 41"/>
                      <a:gd name="T8" fmla="*/ 30 w 45"/>
                      <a:gd name="T9" fmla="*/ 33 h 41"/>
                      <a:gd name="T10" fmla="*/ 0 w 45"/>
                      <a:gd name="T11" fmla="*/ 0 h 41"/>
                      <a:gd name="T12" fmla="*/ 2 w 45"/>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45" h="41">
                        <a:moveTo>
                          <a:pt x="2" y="1"/>
                        </a:moveTo>
                        <a:cubicBezTo>
                          <a:pt x="2" y="1"/>
                          <a:pt x="12" y="20"/>
                          <a:pt x="23" y="24"/>
                        </a:cubicBezTo>
                        <a:cubicBezTo>
                          <a:pt x="34" y="28"/>
                          <a:pt x="38" y="12"/>
                          <a:pt x="38" y="6"/>
                        </a:cubicBezTo>
                        <a:cubicBezTo>
                          <a:pt x="40" y="3"/>
                          <a:pt x="40" y="3"/>
                          <a:pt x="40" y="3"/>
                        </a:cubicBezTo>
                        <a:cubicBezTo>
                          <a:pt x="40" y="3"/>
                          <a:pt x="45" y="25"/>
                          <a:pt x="30" y="33"/>
                        </a:cubicBezTo>
                        <a:cubicBezTo>
                          <a:pt x="15" y="41"/>
                          <a:pt x="0" y="0"/>
                          <a:pt x="0" y="0"/>
                        </a:cubicBezTo>
                        <a:lnTo>
                          <a:pt x="2" y="1"/>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4" name="Freeform 7196">
                    <a:extLst>
                      <a:ext uri="{FF2B5EF4-FFF2-40B4-BE49-F238E27FC236}">
                        <a16:creationId xmlns:a16="http://schemas.microsoft.com/office/drawing/2014/main" id="{E8F34EAF-07B5-418C-8956-5CD532B3E689}"/>
                      </a:ext>
                    </a:extLst>
                  </p:cNvPr>
                  <p:cNvSpPr>
                    <a:spLocks noEditPoints="1"/>
                  </p:cNvSpPr>
                  <p:nvPr/>
                </p:nvSpPr>
                <p:spPr bwMode="auto">
                  <a:xfrm>
                    <a:off x="4109" y="2060"/>
                    <a:ext cx="31" cy="26"/>
                  </a:xfrm>
                  <a:custGeom>
                    <a:avLst/>
                    <a:gdLst>
                      <a:gd name="T0" fmla="*/ 30 w 42"/>
                      <a:gd name="T1" fmla="*/ 34 h 35"/>
                      <a:gd name="T2" fmla="*/ 26 w 42"/>
                      <a:gd name="T3" fmla="*/ 35 h 35"/>
                      <a:gd name="T4" fmla="*/ 0 w 42"/>
                      <a:gd name="T5" fmla="*/ 1 h 35"/>
                      <a:gd name="T6" fmla="*/ 1 w 42"/>
                      <a:gd name="T7" fmla="*/ 0 h 35"/>
                      <a:gd name="T8" fmla="*/ 3 w 42"/>
                      <a:gd name="T9" fmla="*/ 2 h 35"/>
                      <a:gd name="T10" fmla="*/ 3 w 42"/>
                      <a:gd name="T11" fmla="*/ 2 h 35"/>
                      <a:gd name="T12" fmla="*/ 9 w 42"/>
                      <a:gd name="T13" fmla="*/ 12 h 35"/>
                      <a:gd name="T14" fmla="*/ 23 w 42"/>
                      <a:gd name="T15" fmla="*/ 24 h 35"/>
                      <a:gd name="T16" fmla="*/ 26 w 42"/>
                      <a:gd name="T17" fmla="*/ 25 h 35"/>
                      <a:gd name="T18" fmla="*/ 35 w 42"/>
                      <a:gd name="T19" fmla="*/ 18 h 35"/>
                      <a:gd name="T20" fmla="*/ 38 w 42"/>
                      <a:gd name="T21" fmla="*/ 8 h 35"/>
                      <a:gd name="T22" fmla="*/ 38 w 42"/>
                      <a:gd name="T23" fmla="*/ 7 h 35"/>
                      <a:gd name="T24" fmla="*/ 38 w 42"/>
                      <a:gd name="T25" fmla="*/ 7 h 35"/>
                      <a:gd name="T26" fmla="*/ 41 w 42"/>
                      <a:gd name="T27" fmla="*/ 2 h 35"/>
                      <a:gd name="T28" fmla="*/ 41 w 42"/>
                      <a:gd name="T29" fmla="*/ 4 h 35"/>
                      <a:gd name="T30" fmla="*/ 42 w 42"/>
                      <a:gd name="T31" fmla="*/ 12 h 35"/>
                      <a:gd name="T32" fmla="*/ 30 w 42"/>
                      <a:gd name="T33" fmla="*/ 34 h 35"/>
                      <a:gd name="T34" fmla="*/ 40 w 42"/>
                      <a:gd name="T35" fmla="*/ 12 h 35"/>
                      <a:gd name="T36" fmla="*/ 40 w 42"/>
                      <a:gd name="T37" fmla="*/ 6 h 35"/>
                      <a:gd name="T38" fmla="*/ 39 w 42"/>
                      <a:gd name="T39" fmla="*/ 7 h 35"/>
                      <a:gd name="T40" fmla="*/ 39 w 42"/>
                      <a:gd name="T41" fmla="*/ 8 h 35"/>
                      <a:gd name="T42" fmla="*/ 26 w 42"/>
                      <a:gd name="T43" fmla="*/ 26 h 35"/>
                      <a:gd name="T44" fmla="*/ 23 w 42"/>
                      <a:gd name="T45" fmla="*/ 26 h 35"/>
                      <a:gd name="T46" fmla="*/ 2 w 42"/>
                      <a:gd name="T47" fmla="*/ 3 h 35"/>
                      <a:gd name="T48" fmla="*/ 9 w 42"/>
                      <a:gd name="T49" fmla="*/ 17 h 35"/>
                      <a:gd name="T50" fmla="*/ 26 w 42"/>
                      <a:gd name="T51" fmla="*/ 34 h 35"/>
                      <a:gd name="T52" fmla="*/ 30 w 42"/>
                      <a:gd name="T53" fmla="*/ 33 h 35"/>
                      <a:gd name="T54" fmla="*/ 40 w 42"/>
                      <a:gd name="T55"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5">
                        <a:moveTo>
                          <a:pt x="30" y="34"/>
                        </a:moveTo>
                        <a:cubicBezTo>
                          <a:pt x="29" y="35"/>
                          <a:pt x="27" y="35"/>
                          <a:pt x="26" y="35"/>
                        </a:cubicBezTo>
                        <a:cubicBezTo>
                          <a:pt x="12" y="35"/>
                          <a:pt x="0" y="1"/>
                          <a:pt x="0" y="1"/>
                        </a:cubicBezTo>
                        <a:cubicBezTo>
                          <a:pt x="1" y="0"/>
                          <a:pt x="1" y="0"/>
                          <a:pt x="1" y="0"/>
                        </a:cubicBezTo>
                        <a:cubicBezTo>
                          <a:pt x="3" y="2"/>
                          <a:pt x="3" y="2"/>
                          <a:pt x="3" y="2"/>
                        </a:cubicBezTo>
                        <a:cubicBezTo>
                          <a:pt x="3" y="2"/>
                          <a:pt x="3" y="2"/>
                          <a:pt x="3" y="2"/>
                        </a:cubicBezTo>
                        <a:cubicBezTo>
                          <a:pt x="3" y="2"/>
                          <a:pt x="5" y="7"/>
                          <a:pt x="9" y="12"/>
                        </a:cubicBezTo>
                        <a:cubicBezTo>
                          <a:pt x="13" y="17"/>
                          <a:pt x="18" y="23"/>
                          <a:pt x="23" y="24"/>
                        </a:cubicBezTo>
                        <a:cubicBezTo>
                          <a:pt x="24" y="25"/>
                          <a:pt x="25" y="25"/>
                          <a:pt x="26" y="25"/>
                        </a:cubicBezTo>
                        <a:cubicBezTo>
                          <a:pt x="30" y="25"/>
                          <a:pt x="33" y="22"/>
                          <a:pt x="35" y="18"/>
                        </a:cubicBezTo>
                        <a:cubicBezTo>
                          <a:pt x="37" y="15"/>
                          <a:pt x="38" y="10"/>
                          <a:pt x="38" y="8"/>
                        </a:cubicBezTo>
                        <a:cubicBezTo>
                          <a:pt x="38" y="7"/>
                          <a:pt x="38" y="7"/>
                          <a:pt x="38" y="7"/>
                        </a:cubicBezTo>
                        <a:cubicBezTo>
                          <a:pt x="38" y="7"/>
                          <a:pt x="38" y="7"/>
                          <a:pt x="38" y="7"/>
                        </a:cubicBezTo>
                        <a:cubicBezTo>
                          <a:pt x="41" y="2"/>
                          <a:pt x="41" y="2"/>
                          <a:pt x="41" y="2"/>
                        </a:cubicBezTo>
                        <a:cubicBezTo>
                          <a:pt x="41" y="4"/>
                          <a:pt x="41" y="4"/>
                          <a:pt x="41" y="4"/>
                        </a:cubicBezTo>
                        <a:cubicBezTo>
                          <a:pt x="41" y="4"/>
                          <a:pt x="42" y="7"/>
                          <a:pt x="42" y="12"/>
                        </a:cubicBezTo>
                        <a:cubicBezTo>
                          <a:pt x="42" y="19"/>
                          <a:pt x="40" y="29"/>
                          <a:pt x="30" y="34"/>
                        </a:cubicBezTo>
                        <a:close/>
                        <a:moveTo>
                          <a:pt x="40" y="12"/>
                        </a:moveTo>
                        <a:cubicBezTo>
                          <a:pt x="40" y="9"/>
                          <a:pt x="40" y="7"/>
                          <a:pt x="40" y="6"/>
                        </a:cubicBezTo>
                        <a:cubicBezTo>
                          <a:pt x="39" y="7"/>
                          <a:pt x="39" y="7"/>
                          <a:pt x="39" y="7"/>
                        </a:cubicBezTo>
                        <a:cubicBezTo>
                          <a:pt x="39" y="8"/>
                          <a:pt x="39" y="8"/>
                          <a:pt x="39" y="8"/>
                        </a:cubicBezTo>
                        <a:cubicBezTo>
                          <a:pt x="39" y="13"/>
                          <a:pt x="35" y="26"/>
                          <a:pt x="26" y="26"/>
                        </a:cubicBezTo>
                        <a:cubicBezTo>
                          <a:pt x="25" y="26"/>
                          <a:pt x="24" y="26"/>
                          <a:pt x="23" y="26"/>
                        </a:cubicBezTo>
                        <a:cubicBezTo>
                          <a:pt x="13" y="22"/>
                          <a:pt x="3" y="6"/>
                          <a:pt x="2" y="3"/>
                        </a:cubicBezTo>
                        <a:cubicBezTo>
                          <a:pt x="3" y="6"/>
                          <a:pt x="5" y="12"/>
                          <a:pt x="9" y="17"/>
                        </a:cubicBezTo>
                        <a:cubicBezTo>
                          <a:pt x="13" y="26"/>
                          <a:pt x="20" y="34"/>
                          <a:pt x="26" y="34"/>
                        </a:cubicBezTo>
                        <a:cubicBezTo>
                          <a:pt x="27" y="34"/>
                          <a:pt x="28" y="34"/>
                          <a:pt x="30" y="33"/>
                        </a:cubicBezTo>
                        <a:cubicBezTo>
                          <a:pt x="38" y="28"/>
                          <a:pt x="40" y="19"/>
                          <a:pt x="40"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5" name="Freeform 7197">
                    <a:extLst>
                      <a:ext uri="{FF2B5EF4-FFF2-40B4-BE49-F238E27FC236}">
                        <a16:creationId xmlns:a16="http://schemas.microsoft.com/office/drawing/2014/main" id="{C4750C2F-3787-4F7D-BB21-D63B96186B27}"/>
                      </a:ext>
                    </a:extLst>
                  </p:cNvPr>
                  <p:cNvSpPr/>
                  <p:nvPr/>
                </p:nvSpPr>
                <p:spPr bwMode="auto">
                  <a:xfrm>
                    <a:off x="4117" y="2066"/>
                    <a:ext cx="21" cy="16"/>
                  </a:xfrm>
                  <a:custGeom>
                    <a:avLst/>
                    <a:gdLst>
                      <a:gd name="T0" fmla="*/ 28 w 28"/>
                      <a:gd name="T1" fmla="*/ 0 h 21"/>
                      <a:gd name="T2" fmla="*/ 28 w 28"/>
                      <a:gd name="T3" fmla="*/ 1 h 21"/>
                      <a:gd name="T4" fmla="*/ 15 w 28"/>
                      <a:gd name="T5" fmla="*/ 18 h 21"/>
                      <a:gd name="T6" fmla="*/ 15 w 28"/>
                      <a:gd name="T7" fmla="*/ 18 h 21"/>
                      <a:gd name="T8" fmla="*/ 12 w 28"/>
                      <a:gd name="T9" fmla="*/ 18 h 21"/>
                      <a:gd name="T10" fmla="*/ 0 w 28"/>
                      <a:gd name="T11" fmla="*/ 8 h 21"/>
                      <a:gd name="T12" fmla="*/ 12 w 28"/>
                      <a:gd name="T13" fmla="*/ 20 h 21"/>
                      <a:gd name="T14" fmla="*/ 16 w 28"/>
                      <a:gd name="T15" fmla="*/ 21 h 21"/>
                      <a:gd name="T16" fmla="*/ 28 w 2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1">
                        <a:moveTo>
                          <a:pt x="28" y="0"/>
                        </a:moveTo>
                        <a:cubicBezTo>
                          <a:pt x="28" y="1"/>
                          <a:pt x="28" y="1"/>
                          <a:pt x="28" y="1"/>
                        </a:cubicBezTo>
                        <a:cubicBezTo>
                          <a:pt x="27" y="6"/>
                          <a:pt x="24" y="18"/>
                          <a:pt x="15" y="18"/>
                        </a:cubicBezTo>
                        <a:cubicBezTo>
                          <a:pt x="15" y="18"/>
                          <a:pt x="15" y="18"/>
                          <a:pt x="15" y="18"/>
                        </a:cubicBezTo>
                        <a:cubicBezTo>
                          <a:pt x="14" y="18"/>
                          <a:pt x="13" y="18"/>
                          <a:pt x="12" y="18"/>
                        </a:cubicBezTo>
                        <a:cubicBezTo>
                          <a:pt x="7" y="16"/>
                          <a:pt x="3" y="12"/>
                          <a:pt x="0" y="8"/>
                        </a:cubicBezTo>
                        <a:cubicBezTo>
                          <a:pt x="3" y="13"/>
                          <a:pt x="7" y="18"/>
                          <a:pt x="12" y="20"/>
                        </a:cubicBezTo>
                        <a:cubicBezTo>
                          <a:pt x="13" y="21"/>
                          <a:pt x="15" y="21"/>
                          <a:pt x="16" y="21"/>
                        </a:cubicBezTo>
                        <a:cubicBezTo>
                          <a:pt x="23" y="21"/>
                          <a:pt x="28" y="9"/>
                          <a:pt x="28"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6" name="Freeform 7198">
                    <a:extLst>
                      <a:ext uri="{FF2B5EF4-FFF2-40B4-BE49-F238E27FC236}">
                        <a16:creationId xmlns:a16="http://schemas.microsoft.com/office/drawing/2014/main" id="{70C1D3A1-7D90-4E05-BA94-A4BF85FAA227}"/>
                      </a:ext>
                    </a:extLst>
                  </p:cNvPr>
                  <p:cNvSpPr/>
                  <p:nvPr/>
                </p:nvSpPr>
                <p:spPr bwMode="auto">
                  <a:xfrm>
                    <a:off x="4114" y="2067"/>
                    <a:ext cx="24" cy="12"/>
                  </a:xfrm>
                  <a:custGeom>
                    <a:avLst/>
                    <a:gdLst>
                      <a:gd name="T0" fmla="*/ 32 w 32"/>
                      <a:gd name="T1" fmla="*/ 0 h 17"/>
                      <a:gd name="T2" fmla="*/ 31 w 32"/>
                      <a:gd name="T3" fmla="*/ 1 h 17"/>
                      <a:gd name="T4" fmla="*/ 19 w 32"/>
                      <a:gd name="T5" fmla="*/ 17 h 17"/>
                      <a:gd name="T6" fmla="*/ 16 w 32"/>
                      <a:gd name="T7" fmla="*/ 16 h 17"/>
                      <a:gd name="T8" fmla="*/ 0 w 32"/>
                      <a:gd name="T9" fmla="*/ 2 h 17"/>
                      <a:gd name="T10" fmla="*/ 0 w 32"/>
                      <a:gd name="T11" fmla="*/ 2 h 17"/>
                      <a:gd name="T12" fmla="*/ 4 w 32"/>
                      <a:gd name="T13" fmla="*/ 7 h 17"/>
                      <a:gd name="T14" fmla="*/ 16 w 32"/>
                      <a:gd name="T15" fmla="*/ 17 h 17"/>
                      <a:gd name="T16" fmla="*/ 19 w 32"/>
                      <a:gd name="T17" fmla="*/ 17 h 17"/>
                      <a:gd name="T18" fmla="*/ 19 w 32"/>
                      <a:gd name="T19" fmla="*/ 17 h 17"/>
                      <a:gd name="T20" fmla="*/ 32 w 3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7">
                        <a:moveTo>
                          <a:pt x="32" y="0"/>
                        </a:moveTo>
                        <a:cubicBezTo>
                          <a:pt x="31" y="1"/>
                          <a:pt x="31" y="1"/>
                          <a:pt x="31" y="1"/>
                        </a:cubicBezTo>
                        <a:cubicBezTo>
                          <a:pt x="30" y="6"/>
                          <a:pt x="27" y="17"/>
                          <a:pt x="19" y="17"/>
                        </a:cubicBezTo>
                        <a:cubicBezTo>
                          <a:pt x="18" y="17"/>
                          <a:pt x="17" y="16"/>
                          <a:pt x="16" y="16"/>
                        </a:cubicBezTo>
                        <a:cubicBezTo>
                          <a:pt x="10" y="14"/>
                          <a:pt x="4" y="7"/>
                          <a:pt x="0" y="2"/>
                        </a:cubicBezTo>
                        <a:cubicBezTo>
                          <a:pt x="0" y="2"/>
                          <a:pt x="0" y="2"/>
                          <a:pt x="0" y="2"/>
                        </a:cubicBezTo>
                        <a:cubicBezTo>
                          <a:pt x="1" y="3"/>
                          <a:pt x="2" y="5"/>
                          <a:pt x="4" y="7"/>
                        </a:cubicBezTo>
                        <a:cubicBezTo>
                          <a:pt x="7" y="11"/>
                          <a:pt x="11" y="15"/>
                          <a:pt x="16" y="17"/>
                        </a:cubicBezTo>
                        <a:cubicBezTo>
                          <a:pt x="17" y="17"/>
                          <a:pt x="18" y="17"/>
                          <a:pt x="19" y="17"/>
                        </a:cubicBezTo>
                        <a:cubicBezTo>
                          <a:pt x="19" y="17"/>
                          <a:pt x="19" y="17"/>
                          <a:pt x="19" y="17"/>
                        </a:cubicBezTo>
                        <a:cubicBezTo>
                          <a:pt x="28" y="17"/>
                          <a:pt x="31" y="5"/>
                          <a:pt x="32"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7" name="Freeform 7199">
                    <a:extLst>
                      <a:ext uri="{FF2B5EF4-FFF2-40B4-BE49-F238E27FC236}">
                        <a16:creationId xmlns:a16="http://schemas.microsoft.com/office/drawing/2014/main" id="{2C5DC6EF-CAE6-4275-8801-573BDA0D5480}"/>
                      </a:ext>
                    </a:extLst>
                  </p:cNvPr>
                  <p:cNvSpPr/>
                  <p:nvPr/>
                </p:nvSpPr>
                <p:spPr bwMode="auto">
                  <a:xfrm>
                    <a:off x="4111" y="2064"/>
                    <a:ext cx="28" cy="21"/>
                  </a:xfrm>
                  <a:custGeom>
                    <a:avLst/>
                    <a:gdLst>
                      <a:gd name="T0" fmla="*/ 0 w 37"/>
                      <a:gd name="T1" fmla="*/ 0 h 28"/>
                      <a:gd name="T2" fmla="*/ 6 w 37"/>
                      <a:gd name="T3" fmla="*/ 11 h 28"/>
                      <a:gd name="T4" fmla="*/ 23 w 37"/>
                      <a:gd name="T5" fmla="*/ 28 h 28"/>
                      <a:gd name="T6" fmla="*/ 23 w 37"/>
                      <a:gd name="T7" fmla="*/ 28 h 28"/>
                      <a:gd name="T8" fmla="*/ 27 w 37"/>
                      <a:gd name="T9" fmla="*/ 27 h 28"/>
                      <a:gd name="T10" fmla="*/ 37 w 37"/>
                      <a:gd name="T11" fmla="*/ 6 h 28"/>
                      <a:gd name="T12" fmla="*/ 37 w 37"/>
                      <a:gd name="T13" fmla="*/ 1 h 28"/>
                      <a:gd name="T14" fmla="*/ 37 w 37"/>
                      <a:gd name="T15" fmla="*/ 1 h 28"/>
                      <a:gd name="T16" fmla="*/ 23 w 37"/>
                      <a:gd name="T17" fmla="*/ 27 h 28"/>
                      <a:gd name="T18" fmla="*/ 23 w 37"/>
                      <a:gd name="T19" fmla="*/ 27 h 28"/>
                      <a:gd name="T20" fmla="*/ 4 w 37"/>
                      <a:gd name="T21" fmla="*/ 6 h 28"/>
                      <a:gd name="T22" fmla="*/ 2 w 37"/>
                      <a:gd name="T23" fmla="*/ 2 h 28"/>
                      <a:gd name="T24" fmla="*/ 0 w 37"/>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0" y="0"/>
                        </a:moveTo>
                        <a:cubicBezTo>
                          <a:pt x="1" y="3"/>
                          <a:pt x="3" y="7"/>
                          <a:pt x="6" y="11"/>
                        </a:cubicBezTo>
                        <a:cubicBezTo>
                          <a:pt x="10" y="20"/>
                          <a:pt x="17" y="28"/>
                          <a:pt x="23" y="28"/>
                        </a:cubicBezTo>
                        <a:cubicBezTo>
                          <a:pt x="23" y="28"/>
                          <a:pt x="23" y="28"/>
                          <a:pt x="23" y="28"/>
                        </a:cubicBezTo>
                        <a:cubicBezTo>
                          <a:pt x="24" y="28"/>
                          <a:pt x="26" y="28"/>
                          <a:pt x="27" y="27"/>
                        </a:cubicBezTo>
                        <a:cubicBezTo>
                          <a:pt x="35" y="22"/>
                          <a:pt x="37" y="13"/>
                          <a:pt x="37" y="6"/>
                        </a:cubicBezTo>
                        <a:cubicBezTo>
                          <a:pt x="37" y="4"/>
                          <a:pt x="37" y="2"/>
                          <a:pt x="37" y="1"/>
                        </a:cubicBezTo>
                        <a:cubicBezTo>
                          <a:pt x="37" y="1"/>
                          <a:pt x="37" y="1"/>
                          <a:pt x="37" y="1"/>
                        </a:cubicBezTo>
                        <a:cubicBezTo>
                          <a:pt x="37" y="6"/>
                          <a:pt x="35" y="26"/>
                          <a:pt x="23" y="27"/>
                        </a:cubicBezTo>
                        <a:cubicBezTo>
                          <a:pt x="23" y="27"/>
                          <a:pt x="23" y="27"/>
                          <a:pt x="23" y="27"/>
                        </a:cubicBezTo>
                        <a:cubicBezTo>
                          <a:pt x="16" y="27"/>
                          <a:pt x="8" y="13"/>
                          <a:pt x="4" y="6"/>
                        </a:cubicBezTo>
                        <a:cubicBezTo>
                          <a:pt x="3" y="4"/>
                          <a:pt x="3" y="3"/>
                          <a:pt x="2" y="2"/>
                        </a:cubicBezTo>
                        <a:cubicBezTo>
                          <a:pt x="1" y="2"/>
                          <a:pt x="1" y="1"/>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8" name="Freeform 7200">
                    <a:extLst>
                      <a:ext uri="{FF2B5EF4-FFF2-40B4-BE49-F238E27FC236}">
                        <a16:creationId xmlns:a16="http://schemas.microsoft.com/office/drawing/2014/main" id="{C5403F43-10B9-4170-9DE5-0C87A78A2C99}"/>
                      </a:ext>
                    </a:extLst>
                  </p:cNvPr>
                  <p:cNvSpPr>
                    <a:spLocks noEditPoints="1"/>
                  </p:cNvSpPr>
                  <p:nvPr/>
                </p:nvSpPr>
                <p:spPr bwMode="auto">
                  <a:xfrm>
                    <a:off x="4110" y="2064"/>
                    <a:ext cx="30" cy="22"/>
                  </a:xfrm>
                  <a:custGeom>
                    <a:avLst/>
                    <a:gdLst>
                      <a:gd name="T0" fmla="*/ 3 w 40"/>
                      <a:gd name="T1" fmla="*/ 3 h 30"/>
                      <a:gd name="T2" fmla="*/ 5 w 40"/>
                      <a:gd name="T3" fmla="*/ 7 h 30"/>
                      <a:gd name="T4" fmla="*/ 4 w 40"/>
                      <a:gd name="T5" fmla="*/ 5 h 30"/>
                      <a:gd name="T6" fmla="*/ 3 w 40"/>
                      <a:gd name="T7" fmla="*/ 3 h 30"/>
                      <a:gd name="T8" fmla="*/ 0 w 40"/>
                      <a:gd name="T9" fmla="*/ 0 h 30"/>
                      <a:gd name="T10" fmla="*/ 24 w 40"/>
                      <a:gd name="T11" fmla="*/ 30 h 30"/>
                      <a:gd name="T12" fmla="*/ 28 w 40"/>
                      <a:gd name="T13" fmla="*/ 29 h 30"/>
                      <a:gd name="T14" fmla="*/ 39 w 40"/>
                      <a:gd name="T15" fmla="*/ 1 h 30"/>
                      <a:gd name="T16" fmla="*/ 38 w 40"/>
                      <a:gd name="T17" fmla="*/ 2 h 30"/>
                      <a:gd name="T18" fmla="*/ 38 w 40"/>
                      <a:gd name="T19" fmla="*/ 7 h 30"/>
                      <a:gd name="T20" fmla="*/ 28 w 40"/>
                      <a:gd name="T21" fmla="*/ 28 h 30"/>
                      <a:gd name="T22" fmla="*/ 24 w 40"/>
                      <a:gd name="T23" fmla="*/ 29 h 30"/>
                      <a:gd name="T24" fmla="*/ 24 w 40"/>
                      <a:gd name="T25" fmla="*/ 29 h 30"/>
                      <a:gd name="T26" fmla="*/ 7 w 40"/>
                      <a:gd name="T27" fmla="*/ 12 h 30"/>
                      <a:gd name="T28" fmla="*/ 1 w 40"/>
                      <a:gd name="T29" fmla="*/ 1 h 30"/>
                      <a:gd name="T30" fmla="*/ 0 w 40"/>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0">
                        <a:moveTo>
                          <a:pt x="3" y="3"/>
                        </a:moveTo>
                        <a:cubicBezTo>
                          <a:pt x="4" y="4"/>
                          <a:pt x="4" y="5"/>
                          <a:pt x="5" y="7"/>
                        </a:cubicBezTo>
                        <a:cubicBezTo>
                          <a:pt x="5" y="6"/>
                          <a:pt x="5" y="5"/>
                          <a:pt x="4" y="5"/>
                        </a:cubicBezTo>
                        <a:cubicBezTo>
                          <a:pt x="4" y="4"/>
                          <a:pt x="3" y="4"/>
                          <a:pt x="3" y="3"/>
                        </a:cubicBezTo>
                        <a:close/>
                        <a:moveTo>
                          <a:pt x="0" y="0"/>
                        </a:moveTo>
                        <a:cubicBezTo>
                          <a:pt x="3" y="9"/>
                          <a:pt x="13" y="30"/>
                          <a:pt x="24" y="30"/>
                        </a:cubicBezTo>
                        <a:cubicBezTo>
                          <a:pt x="25" y="30"/>
                          <a:pt x="27" y="29"/>
                          <a:pt x="28" y="29"/>
                        </a:cubicBezTo>
                        <a:cubicBezTo>
                          <a:pt x="40" y="22"/>
                          <a:pt x="39" y="6"/>
                          <a:pt x="39" y="1"/>
                        </a:cubicBezTo>
                        <a:cubicBezTo>
                          <a:pt x="38" y="2"/>
                          <a:pt x="38" y="2"/>
                          <a:pt x="38" y="2"/>
                        </a:cubicBezTo>
                        <a:cubicBezTo>
                          <a:pt x="38" y="3"/>
                          <a:pt x="38" y="5"/>
                          <a:pt x="38" y="7"/>
                        </a:cubicBezTo>
                        <a:cubicBezTo>
                          <a:pt x="38" y="14"/>
                          <a:pt x="36" y="23"/>
                          <a:pt x="28" y="28"/>
                        </a:cubicBezTo>
                        <a:cubicBezTo>
                          <a:pt x="27" y="29"/>
                          <a:pt x="25" y="29"/>
                          <a:pt x="24" y="29"/>
                        </a:cubicBezTo>
                        <a:cubicBezTo>
                          <a:pt x="24" y="29"/>
                          <a:pt x="24" y="29"/>
                          <a:pt x="24" y="29"/>
                        </a:cubicBezTo>
                        <a:cubicBezTo>
                          <a:pt x="18" y="29"/>
                          <a:pt x="11" y="21"/>
                          <a:pt x="7" y="12"/>
                        </a:cubicBezTo>
                        <a:cubicBezTo>
                          <a:pt x="4" y="8"/>
                          <a:pt x="2" y="4"/>
                          <a:pt x="1" y="1"/>
                        </a:cubicBezTo>
                        <a:cubicBezTo>
                          <a:pt x="1" y="1"/>
                          <a:pt x="0" y="0"/>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9" name="Freeform 7201">
                    <a:extLst>
                      <a:ext uri="{FF2B5EF4-FFF2-40B4-BE49-F238E27FC236}">
                        <a16:creationId xmlns:a16="http://schemas.microsoft.com/office/drawing/2014/main" id="{8C3412A9-D03B-43F7-ABB1-8D483A094498}"/>
                      </a:ext>
                    </a:extLst>
                  </p:cNvPr>
                  <p:cNvSpPr/>
                  <p:nvPr/>
                </p:nvSpPr>
                <p:spPr bwMode="auto">
                  <a:xfrm>
                    <a:off x="4100" y="2043"/>
                    <a:ext cx="48" cy="42"/>
                  </a:xfrm>
                  <a:custGeom>
                    <a:avLst/>
                    <a:gdLst>
                      <a:gd name="T0" fmla="*/ 1 w 64"/>
                      <a:gd name="T1" fmla="*/ 3 h 56"/>
                      <a:gd name="T2" fmla="*/ 31 w 64"/>
                      <a:gd name="T3" fmla="*/ 30 h 56"/>
                      <a:gd name="T4" fmla="*/ 56 w 64"/>
                      <a:gd name="T5" fmla="*/ 3 h 56"/>
                      <a:gd name="T6" fmla="*/ 58 w 64"/>
                      <a:gd name="T7" fmla="*/ 0 h 56"/>
                      <a:gd name="T8" fmla="*/ 46 w 64"/>
                      <a:gd name="T9" fmla="*/ 37 h 56"/>
                      <a:gd name="T10" fmla="*/ 0 w 64"/>
                      <a:gd name="T11" fmla="*/ 5 h 56"/>
                      <a:gd name="T12" fmla="*/ 1 w 64"/>
                      <a:gd name="T13" fmla="*/ 3 h 56"/>
                    </a:gdLst>
                    <a:ahLst/>
                    <a:cxnLst>
                      <a:cxn ang="0">
                        <a:pos x="T0" y="T1"/>
                      </a:cxn>
                      <a:cxn ang="0">
                        <a:pos x="T2" y="T3"/>
                      </a:cxn>
                      <a:cxn ang="0">
                        <a:pos x="T4" y="T5"/>
                      </a:cxn>
                      <a:cxn ang="0">
                        <a:pos x="T6" y="T7"/>
                      </a:cxn>
                      <a:cxn ang="0">
                        <a:pos x="T8" y="T9"/>
                      </a:cxn>
                      <a:cxn ang="0">
                        <a:pos x="T10" y="T11"/>
                      </a:cxn>
                      <a:cxn ang="0">
                        <a:pos x="T12" y="T13"/>
                      </a:cxn>
                    </a:cxnLst>
                    <a:rect l="0" t="0" r="r" b="b"/>
                    <a:pathLst>
                      <a:path w="64" h="56">
                        <a:moveTo>
                          <a:pt x="1" y="3"/>
                        </a:moveTo>
                        <a:cubicBezTo>
                          <a:pt x="1" y="3"/>
                          <a:pt x="14" y="26"/>
                          <a:pt x="31" y="30"/>
                        </a:cubicBezTo>
                        <a:cubicBezTo>
                          <a:pt x="47" y="35"/>
                          <a:pt x="55" y="15"/>
                          <a:pt x="56" y="3"/>
                        </a:cubicBezTo>
                        <a:cubicBezTo>
                          <a:pt x="58" y="0"/>
                          <a:pt x="58" y="0"/>
                          <a:pt x="58" y="0"/>
                        </a:cubicBezTo>
                        <a:cubicBezTo>
                          <a:pt x="58" y="0"/>
                          <a:pt x="64" y="18"/>
                          <a:pt x="46" y="37"/>
                        </a:cubicBezTo>
                        <a:cubicBezTo>
                          <a:pt x="28" y="56"/>
                          <a:pt x="3" y="12"/>
                          <a:pt x="0" y="5"/>
                        </a:cubicBezTo>
                        <a:lnTo>
                          <a:pt x="1" y="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0" name="Freeform 7202">
                    <a:extLst>
                      <a:ext uri="{FF2B5EF4-FFF2-40B4-BE49-F238E27FC236}">
                        <a16:creationId xmlns:a16="http://schemas.microsoft.com/office/drawing/2014/main" id="{AEBACB7A-AE04-4942-9436-4A073A7E3B3E}"/>
                      </a:ext>
                    </a:extLst>
                  </p:cNvPr>
                  <p:cNvSpPr>
                    <a:spLocks noEditPoints="1"/>
                  </p:cNvSpPr>
                  <p:nvPr/>
                </p:nvSpPr>
                <p:spPr bwMode="auto">
                  <a:xfrm>
                    <a:off x="4100" y="2041"/>
                    <a:ext cx="44" cy="34"/>
                  </a:xfrm>
                  <a:custGeom>
                    <a:avLst/>
                    <a:gdLst>
                      <a:gd name="T0" fmla="*/ 46 w 59"/>
                      <a:gd name="T1" fmla="*/ 40 h 45"/>
                      <a:gd name="T2" fmla="*/ 35 w 59"/>
                      <a:gd name="T3" fmla="*/ 44 h 45"/>
                      <a:gd name="T4" fmla="*/ 0 w 59"/>
                      <a:gd name="T5" fmla="*/ 7 h 45"/>
                      <a:gd name="T6" fmla="*/ 0 w 59"/>
                      <a:gd name="T7" fmla="*/ 7 h 45"/>
                      <a:gd name="T8" fmla="*/ 1 w 59"/>
                      <a:gd name="T9" fmla="*/ 5 h 45"/>
                      <a:gd name="T10" fmla="*/ 2 w 59"/>
                      <a:gd name="T11" fmla="*/ 4 h 45"/>
                      <a:gd name="T12" fmla="*/ 2 w 59"/>
                      <a:gd name="T13" fmla="*/ 5 h 45"/>
                      <a:gd name="T14" fmla="*/ 31 w 59"/>
                      <a:gd name="T15" fmla="*/ 32 h 45"/>
                      <a:gd name="T16" fmla="*/ 35 w 59"/>
                      <a:gd name="T17" fmla="*/ 33 h 45"/>
                      <a:gd name="T18" fmla="*/ 55 w 59"/>
                      <a:gd name="T19" fmla="*/ 5 h 45"/>
                      <a:gd name="T20" fmla="*/ 55 w 59"/>
                      <a:gd name="T21" fmla="*/ 5 h 45"/>
                      <a:gd name="T22" fmla="*/ 58 w 59"/>
                      <a:gd name="T23" fmla="*/ 0 h 45"/>
                      <a:gd name="T24" fmla="*/ 58 w 59"/>
                      <a:gd name="T25" fmla="*/ 1 h 45"/>
                      <a:gd name="T26" fmla="*/ 59 w 59"/>
                      <a:gd name="T27" fmla="*/ 10 h 45"/>
                      <a:gd name="T28" fmla="*/ 46 w 59"/>
                      <a:gd name="T29" fmla="*/ 40 h 45"/>
                      <a:gd name="T30" fmla="*/ 58 w 59"/>
                      <a:gd name="T31" fmla="*/ 10 h 45"/>
                      <a:gd name="T32" fmla="*/ 57 w 59"/>
                      <a:gd name="T33" fmla="*/ 3 h 45"/>
                      <a:gd name="T34" fmla="*/ 56 w 59"/>
                      <a:gd name="T35" fmla="*/ 5 h 45"/>
                      <a:gd name="T36" fmla="*/ 35 w 59"/>
                      <a:gd name="T37" fmla="*/ 34 h 45"/>
                      <a:gd name="T38" fmla="*/ 30 w 59"/>
                      <a:gd name="T39" fmla="*/ 33 h 45"/>
                      <a:gd name="T40" fmla="*/ 1 w 59"/>
                      <a:gd name="T41" fmla="*/ 6 h 45"/>
                      <a:gd name="T42" fmla="*/ 1 w 59"/>
                      <a:gd name="T43" fmla="*/ 7 h 45"/>
                      <a:gd name="T44" fmla="*/ 35 w 59"/>
                      <a:gd name="T45" fmla="*/ 43 h 45"/>
                      <a:gd name="T46" fmla="*/ 45 w 59"/>
                      <a:gd name="T47" fmla="*/ 39 h 45"/>
                      <a:gd name="T48" fmla="*/ 58 w 59"/>
                      <a:gd name="T49" fmla="*/ 10 h 45"/>
                      <a:gd name="T50" fmla="*/ 2 w 59"/>
                      <a:gd name="T51" fmla="*/ 6 h 45"/>
                      <a:gd name="T52" fmla="*/ 1 w 59"/>
                      <a:gd name="T53" fmla="*/ 5 h 45"/>
                      <a:gd name="T54" fmla="*/ 2 w 59"/>
                      <a:gd name="T55"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45">
                        <a:moveTo>
                          <a:pt x="46" y="40"/>
                        </a:moveTo>
                        <a:cubicBezTo>
                          <a:pt x="43" y="43"/>
                          <a:pt x="39" y="45"/>
                          <a:pt x="35" y="44"/>
                        </a:cubicBezTo>
                        <a:cubicBezTo>
                          <a:pt x="19" y="44"/>
                          <a:pt x="2" y="13"/>
                          <a:pt x="0" y="7"/>
                        </a:cubicBezTo>
                        <a:cubicBezTo>
                          <a:pt x="0" y="7"/>
                          <a:pt x="0" y="7"/>
                          <a:pt x="0" y="7"/>
                        </a:cubicBezTo>
                        <a:cubicBezTo>
                          <a:pt x="1" y="5"/>
                          <a:pt x="1" y="5"/>
                          <a:pt x="1" y="5"/>
                        </a:cubicBezTo>
                        <a:cubicBezTo>
                          <a:pt x="2" y="4"/>
                          <a:pt x="2" y="4"/>
                          <a:pt x="2" y="4"/>
                        </a:cubicBezTo>
                        <a:cubicBezTo>
                          <a:pt x="2" y="5"/>
                          <a:pt x="2" y="5"/>
                          <a:pt x="2" y="5"/>
                        </a:cubicBezTo>
                        <a:cubicBezTo>
                          <a:pt x="2" y="5"/>
                          <a:pt x="15" y="27"/>
                          <a:pt x="31" y="32"/>
                        </a:cubicBezTo>
                        <a:cubicBezTo>
                          <a:pt x="32" y="32"/>
                          <a:pt x="34" y="33"/>
                          <a:pt x="35" y="33"/>
                        </a:cubicBezTo>
                        <a:cubicBezTo>
                          <a:pt x="48" y="33"/>
                          <a:pt x="55" y="16"/>
                          <a:pt x="55" y="5"/>
                        </a:cubicBezTo>
                        <a:cubicBezTo>
                          <a:pt x="55" y="5"/>
                          <a:pt x="55" y="5"/>
                          <a:pt x="55" y="5"/>
                        </a:cubicBezTo>
                        <a:cubicBezTo>
                          <a:pt x="58" y="0"/>
                          <a:pt x="58" y="0"/>
                          <a:pt x="58" y="0"/>
                        </a:cubicBezTo>
                        <a:cubicBezTo>
                          <a:pt x="58" y="1"/>
                          <a:pt x="58" y="1"/>
                          <a:pt x="58" y="1"/>
                        </a:cubicBezTo>
                        <a:cubicBezTo>
                          <a:pt x="58" y="1"/>
                          <a:pt x="59" y="5"/>
                          <a:pt x="59" y="10"/>
                        </a:cubicBezTo>
                        <a:cubicBezTo>
                          <a:pt x="59" y="17"/>
                          <a:pt x="57" y="28"/>
                          <a:pt x="46" y="40"/>
                        </a:cubicBezTo>
                        <a:close/>
                        <a:moveTo>
                          <a:pt x="58" y="10"/>
                        </a:moveTo>
                        <a:cubicBezTo>
                          <a:pt x="58" y="7"/>
                          <a:pt x="58" y="5"/>
                          <a:pt x="57" y="3"/>
                        </a:cubicBezTo>
                        <a:cubicBezTo>
                          <a:pt x="56" y="5"/>
                          <a:pt x="56" y="5"/>
                          <a:pt x="56" y="5"/>
                        </a:cubicBezTo>
                        <a:cubicBezTo>
                          <a:pt x="56" y="17"/>
                          <a:pt x="49" y="34"/>
                          <a:pt x="35" y="34"/>
                        </a:cubicBezTo>
                        <a:cubicBezTo>
                          <a:pt x="34" y="34"/>
                          <a:pt x="32" y="34"/>
                          <a:pt x="30" y="33"/>
                        </a:cubicBezTo>
                        <a:cubicBezTo>
                          <a:pt x="15" y="29"/>
                          <a:pt x="4" y="10"/>
                          <a:pt x="1" y="6"/>
                        </a:cubicBezTo>
                        <a:cubicBezTo>
                          <a:pt x="1" y="7"/>
                          <a:pt x="1" y="7"/>
                          <a:pt x="1" y="7"/>
                        </a:cubicBezTo>
                        <a:cubicBezTo>
                          <a:pt x="4" y="14"/>
                          <a:pt x="21" y="43"/>
                          <a:pt x="35" y="43"/>
                        </a:cubicBezTo>
                        <a:cubicBezTo>
                          <a:pt x="39" y="43"/>
                          <a:pt x="42" y="42"/>
                          <a:pt x="45" y="39"/>
                        </a:cubicBezTo>
                        <a:cubicBezTo>
                          <a:pt x="55" y="28"/>
                          <a:pt x="58" y="17"/>
                          <a:pt x="58" y="10"/>
                        </a:cubicBezTo>
                        <a:close/>
                        <a:moveTo>
                          <a:pt x="2" y="6"/>
                        </a:moveTo>
                        <a:cubicBezTo>
                          <a:pt x="1" y="5"/>
                          <a:pt x="1" y="5"/>
                          <a:pt x="1" y="5"/>
                        </a:cubicBezTo>
                        <a:lnTo>
                          <a:pt x="2" y="6"/>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1" name="Freeform 7203">
                    <a:extLst>
                      <a:ext uri="{FF2B5EF4-FFF2-40B4-BE49-F238E27FC236}">
                        <a16:creationId xmlns:a16="http://schemas.microsoft.com/office/drawing/2014/main" id="{9D55CCBC-7E74-4792-A3CD-999C242E389C}"/>
                      </a:ext>
                    </a:extLst>
                  </p:cNvPr>
                  <p:cNvSpPr/>
                  <p:nvPr/>
                </p:nvSpPr>
                <p:spPr bwMode="auto">
                  <a:xfrm>
                    <a:off x="4106" y="2048"/>
                    <a:ext cx="36" cy="21"/>
                  </a:xfrm>
                  <a:custGeom>
                    <a:avLst/>
                    <a:gdLst>
                      <a:gd name="T0" fmla="*/ 48 w 48"/>
                      <a:gd name="T1" fmla="*/ 0 h 28"/>
                      <a:gd name="T2" fmla="*/ 27 w 48"/>
                      <a:gd name="T3" fmla="*/ 25 h 28"/>
                      <a:gd name="T4" fmla="*/ 27 w 48"/>
                      <a:gd name="T5" fmla="*/ 25 h 28"/>
                      <a:gd name="T6" fmla="*/ 22 w 48"/>
                      <a:gd name="T7" fmla="*/ 24 h 28"/>
                      <a:gd name="T8" fmla="*/ 1 w 48"/>
                      <a:gd name="T9" fmla="*/ 8 h 28"/>
                      <a:gd name="T10" fmla="*/ 0 w 48"/>
                      <a:gd name="T11" fmla="*/ 7 h 28"/>
                      <a:gd name="T12" fmla="*/ 24 w 48"/>
                      <a:gd name="T13" fmla="*/ 28 h 28"/>
                      <a:gd name="T14" fmla="*/ 27 w 48"/>
                      <a:gd name="T15" fmla="*/ 28 h 28"/>
                      <a:gd name="T16" fmla="*/ 48 w 4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8">
                        <a:moveTo>
                          <a:pt x="48" y="0"/>
                        </a:moveTo>
                        <a:cubicBezTo>
                          <a:pt x="46" y="11"/>
                          <a:pt x="39" y="25"/>
                          <a:pt x="27" y="25"/>
                        </a:cubicBezTo>
                        <a:cubicBezTo>
                          <a:pt x="27" y="25"/>
                          <a:pt x="27" y="25"/>
                          <a:pt x="27" y="25"/>
                        </a:cubicBezTo>
                        <a:cubicBezTo>
                          <a:pt x="26" y="25"/>
                          <a:pt x="24" y="25"/>
                          <a:pt x="22" y="24"/>
                        </a:cubicBezTo>
                        <a:cubicBezTo>
                          <a:pt x="14" y="22"/>
                          <a:pt x="6" y="14"/>
                          <a:pt x="1" y="8"/>
                        </a:cubicBezTo>
                        <a:cubicBezTo>
                          <a:pt x="0" y="7"/>
                          <a:pt x="0" y="7"/>
                          <a:pt x="0" y="7"/>
                        </a:cubicBezTo>
                        <a:cubicBezTo>
                          <a:pt x="5" y="14"/>
                          <a:pt x="14" y="26"/>
                          <a:pt x="24" y="28"/>
                        </a:cubicBezTo>
                        <a:cubicBezTo>
                          <a:pt x="25" y="28"/>
                          <a:pt x="26" y="28"/>
                          <a:pt x="27" y="28"/>
                        </a:cubicBezTo>
                        <a:cubicBezTo>
                          <a:pt x="39" y="28"/>
                          <a:pt x="48" y="15"/>
                          <a:pt x="48"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2" name="Freeform 7204">
                    <a:extLst>
                      <a:ext uri="{FF2B5EF4-FFF2-40B4-BE49-F238E27FC236}">
                        <a16:creationId xmlns:a16="http://schemas.microsoft.com/office/drawing/2014/main" id="{7AF1B18D-703B-41E7-A0BB-5755D1874FED}"/>
                      </a:ext>
                    </a:extLst>
                  </p:cNvPr>
                  <p:cNvSpPr/>
                  <p:nvPr/>
                </p:nvSpPr>
                <p:spPr bwMode="auto">
                  <a:xfrm>
                    <a:off x="4107" y="2047"/>
                    <a:ext cx="35" cy="20"/>
                  </a:xfrm>
                  <a:custGeom>
                    <a:avLst/>
                    <a:gdLst>
                      <a:gd name="T0" fmla="*/ 47 w 47"/>
                      <a:gd name="T1" fmla="*/ 0 h 26"/>
                      <a:gd name="T2" fmla="*/ 46 w 47"/>
                      <a:gd name="T3" fmla="*/ 1 h 26"/>
                      <a:gd name="T4" fmla="*/ 26 w 47"/>
                      <a:gd name="T5" fmla="*/ 25 h 26"/>
                      <a:gd name="T6" fmla="*/ 22 w 47"/>
                      <a:gd name="T7" fmla="*/ 24 h 26"/>
                      <a:gd name="T8" fmla="*/ 2 w 47"/>
                      <a:gd name="T9" fmla="*/ 10 h 26"/>
                      <a:gd name="T10" fmla="*/ 0 w 47"/>
                      <a:gd name="T11" fmla="*/ 9 h 26"/>
                      <a:gd name="T12" fmla="*/ 21 w 47"/>
                      <a:gd name="T13" fmla="*/ 25 h 26"/>
                      <a:gd name="T14" fmla="*/ 26 w 47"/>
                      <a:gd name="T15" fmla="*/ 26 h 26"/>
                      <a:gd name="T16" fmla="*/ 26 w 47"/>
                      <a:gd name="T17" fmla="*/ 26 h 26"/>
                      <a:gd name="T18" fmla="*/ 47 w 47"/>
                      <a:gd name="T19" fmla="*/ 1 h 26"/>
                      <a:gd name="T20" fmla="*/ 47 w 47"/>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6">
                        <a:moveTo>
                          <a:pt x="47" y="0"/>
                        </a:moveTo>
                        <a:cubicBezTo>
                          <a:pt x="46" y="1"/>
                          <a:pt x="46" y="1"/>
                          <a:pt x="46" y="1"/>
                        </a:cubicBezTo>
                        <a:cubicBezTo>
                          <a:pt x="45" y="12"/>
                          <a:pt x="38" y="25"/>
                          <a:pt x="26" y="25"/>
                        </a:cubicBezTo>
                        <a:cubicBezTo>
                          <a:pt x="25" y="25"/>
                          <a:pt x="23" y="25"/>
                          <a:pt x="22" y="24"/>
                        </a:cubicBezTo>
                        <a:cubicBezTo>
                          <a:pt x="14" y="22"/>
                          <a:pt x="7" y="16"/>
                          <a:pt x="2" y="10"/>
                        </a:cubicBezTo>
                        <a:cubicBezTo>
                          <a:pt x="1" y="10"/>
                          <a:pt x="1" y="9"/>
                          <a:pt x="0" y="9"/>
                        </a:cubicBezTo>
                        <a:cubicBezTo>
                          <a:pt x="5" y="15"/>
                          <a:pt x="13" y="23"/>
                          <a:pt x="21" y="25"/>
                        </a:cubicBezTo>
                        <a:cubicBezTo>
                          <a:pt x="23" y="26"/>
                          <a:pt x="25" y="26"/>
                          <a:pt x="26" y="26"/>
                        </a:cubicBezTo>
                        <a:cubicBezTo>
                          <a:pt x="26" y="26"/>
                          <a:pt x="26" y="26"/>
                          <a:pt x="26" y="26"/>
                        </a:cubicBezTo>
                        <a:cubicBezTo>
                          <a:pt x="38" y="26"/>
                          <a:pt x="45" y="12"/>
                          <a:pt x="47" y="1"/>
                        </a:cubicBezTo>
                        <a:cubicBezTo>
                          <a:pt x="47" y="1"/>
                          <a:pt x="47" y="0"/>
                          <a:pt x="47"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3" name="Freeform 7205">
                    <a:extLst>
                      <a:ext uri="{FF2B5EF4-FFF2-40B4-BE49-F238E27FC236}">
                        <a16:creationId xmlns:a16="http://schemas.microsoft.com/office/drawing/2014/main" id="{8AFA5A5B-AA50-4402-82AC-9A6B6CE34BB5}"/>
                      </a:ext>
                    </a:extLst>
                  </p:cNvPr>
                  <p:cNvSpPr/>
                  <p:nvPr/>
                </p:nvSpPr>
                <p:spPr bwMode="auto">
                  <a:xfrm>
                    <a:off x="4103" y="2044"/>
                    <a:ext cx="40" cy="29"/>
                  </a:xfrm>
                  <a:custGeom>
                    <a:avLst/>
                    <a:gdLst>
                      <a:gd name="T0" fmla="*/ 54 w 54"/>
                      <a:gd name="T1" fmla="*/ 0 h 39"/>
                      <a:gd name="T2" fmla="*/ 53 w 54"/>
                      <a:gd name="T3" fmla="*/ 1 h 39"/>
                      <a:gd name="T4" fmla="*/ 52 w 54"/>
                      <a:gd name="T5" fmla="*/ 13 h 39"/>
                      <a:gd name="T6" fmla="*/ 45 w 54"/>
                      <a:gd name="T7" fmla="*/ 30 h 39"/>
                      <a:gd name="T8" fmla="*/ 33 w 54"/>
                      <a:gd name="T9" fmla="*/ 36 h 39"/>
                      <a:gd name="T10" fmla="*/ 13 w 54"/>
                      <a:gd name="T11" fmla="*/ 25 h 39"/>
                      <a:gd name="T12" fmla="*/ 3 w 54"/>
                      <a:gd name="T13" fmla="*/ 12 h 39"/>
                      <a:gd name="T14" fmla="*/ 0 w 54"/>
                      <a:gd name="T15" fmla="*/ 9 h 39"/>
                      <a:gd name="T16" fmla="*/ 31 w 54"/>
                      <a:gd name="T17" fmla="*/ 39 h 39"/>
                      <a:gd name="T18" fmla="*/ 32 w 54"/>
                      <a:gd name="T19" fmla="*/ 39 h 39"/>
                      <a:gd name="T20" fmla="*/ 41 w 54"/>
                      <a:gd name="T21" fmla="*/ 35 h 39"/>
                      <a:gd name="T22" fmla="*/ 54 w 54"/>
                      <a:gd name="T23" fmla="*/ 6 h 39"/>
                      <a:gd name="T24" fmla="*/ 54 w 54"/>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9">
                        <a:moveTo>
                          <a:pt x="54" y="0"/>
                        </a:moveTo>
                        <a:cubicBezTo>
                          <a:pt x="53" y="1"/>
                          <a:pt x="53" y="1"/>
                          <a:pt x="53" y="1"/>
                        </a:cubicBezTo>
                        <a:cubicBezTo>
                          <a:pt x="53" y="5"/>
                          <a:pt x="53" y="9"/>
                          <a:pt x="52" y="13"/>
                        </a:cubicBezTo>
                        <a:cubicBezTo>
                          <a:pt x="51" y="18"/>
                          <a:pt x="49" y="24"/>
                          <a:pt x="45" y="30"/>
                        </a:cubicBezTo>
                        <a:cubicBezTo>
                          <a:pt x="41" y="34"/>
                          <a:pt x="37" y="36"/>
                          <a:pt x="33" y="36"/>
                        </a:cubicBezTo>
                        <a:cubicBezTo>
                          <a:pt x="24" y="36"/>
                          <a:pt x="17" y="29"/>
                          <a:pt x="13" y="25"/>
                        </a:cubicBezTo>
                        <a:cubicBezTo>
                          <a:pt x="9" y="22"/>
                          <a:pt x="5" y="16"/>
                          <a:pt x="3" y="12"/>
                        </a:cubicBezTo>
                        <a:cubicBezTo>
                          <a:pt x="2" y="11"/>
                          <a:pt x="1" y="10"/>
                          <a:pt x="0" y="9"/>
                        </a:cubicBezTo>
                        <a:cubicBezTo>
                          <a:pt x="7" y="20"/>
                          <a:pt x="20" y="39"/>
                          <a:pt x="31" y="39"/>
                        </a:cubicBezTo>
                        <a:cubicBezTo>
                          <a:pt x="32" y="39"/>
                          <a:pt x="32" y="39"/>
                          <a:pt x="32" y="39"/>
                        </a:cubicBezTo>
                        <a:cubicBezTo>
                          <a:pt x="35" y="39"/>
                          <a:pt x="38" y="38"/>
                          <a:pt x="41" y="35"/>
                        </a:cubicBezTo>
                        <a:cubicBezTo>
                          <a:pt x="51" y="24"/>
                          <a:pt x="54" y="13"/>
                          <a:pt x="54" y="6"/>
                        </a:cubicBezTo>
                        <a:cubicBezTo>
                          <a:pt x="54" y="3"/>
                          <a:pt x="54" y="2"/>
                          <a:pt x="5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4" name="Freeform 7206">
                    <a:extLst>
                      <a:ext uri="{FF2B5EF4-FFF2-40B4-BE49-F238E27FC236}">
                        <a16:creationId xmlns:a16="http://schemas.microsoft.com/office/drawing/2014/main" id="{C0D81DDB-869D-4E62-8F39-0D24E0448C65}"/>
                      </a:ext>
                    </a:extLst>
                  </p:cNvPr>
                  <p:cNvSpPr/>
                  <p:nvPr/>
                </p:nvSpPr>
                <p:spPr bwMode="auto">
                  <a:xfrm>
                    <a:off x="4102" y="2043"/>
                    <a:ext cx="43" cy="31"/>
                  </a:xfrm>
                  <a:custGeom>
                    <a:avLst/>
                    <a:gdLst>
                      <a:gd name="T0" fmla="*/ 55 w 57"/>
                      <a:gd name="T1" fmla="*/ 0 h 41"/>
                      <a:gd name="T2" fmla="*/ 55 w 57"/>
                      <a:gd name="T3" fmla="*/ 1 h 41"/>
                      <a:gd name="T4" fmla="*/ 55 w 57"/>
                      <a:gd name="T5" fmla="*/ 7 h 41"/>
                      <a:gd name="T6" fmla="*/ 42 w 57"/>
                      <a:gd name="T7" fmla="*/ 36 h 41"/>
                      <a:gd name="T8" fmla="*/ 33 w 57"/>
                      <a:gd name="T9" fmla="*/ 40 h 41"/>
                      <a:gd name="T10" fmla="*/ 32 w 57"/>
                      <a:gd name="T11" fmla="*/ 40 h 41"/>
                      <a:gd name="T12" fmla="*/ 1 w 57"/>
                      <a:gd name="T13" fmla="*/ 10 h 41"/>
                      <a:gd name="T14" fmla="*/ 0 w 57"/>
                      <a:gd name="T15" fmla="*/ 9 h 41"/>
                      <a:gd name="T16" fmla="*/ 33 w 57"/>
                      <a:gd name="T17" fmla="*/ 41 h 41"/>
                      <a:gd name="T18" fmla="*/ 43 w 57"/>
                      <a:gd name="T19" fmla="*/ 36 h 41"/>
                      <a:gd name="T20" fmla="*/ 55 w 57"/>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1">
                        <a:moveTo>
                          <a:pt x="55" y="0"/>
                        </a:moveTo>
                        <a:cubicBezTo>
                          <a:pt x="55" y="0"/>
                          <a:pt x="55" y="1"/>
                          <a:pt x="55" y="1"/>
                        </a:cubicBezTo>
                        <a:cubicBezTo>
                          <a:pt x="55" y="3"/>
                          <a:pt x="55" y="4"/>
                          <a:pt x="55" y="7"/>
                        </a:cubicBezTo>
                        <a:cubicBezTo>
                          <a:pt x="55" y="14"/>
                          <a:pt x="52" y="25"/>
                          <a:pt x="42" y="36"/>
                        </a:cubicBezTo>
                        <a:cubicBezTo>
                          <a:pt x="39" y="39"/>
                          <a:pt x="36" y="40"/>
                          <a:pt x="33" y="40"/>
                        </a:cubicBezTo>
                        <a:cubicBezTo>
                          <a:pt x="32" y="40"/>
                          <a:pt x="32" y="40"/>
                          <a:pt x="32" y="40"/>
                        </a:cubicBezTo>
                        <a:cubicBezTo>
                          <a:pt x="21" y="40"/>
                          <a:pt x="8" y="21"/>
                          <a:pt x="1" y="10"/>
                        </a:cubicBezTo>
                        <a:cubicBezTo>
                          <a:pt x="1" y="10"/>
                          <a:pt x="0" y="10"/>
                          <a:pt x="0" y="9"/>
                        </a:cubicBezTo>
                        <a:cubicBezTo>
                          <a:pt x="6" y="20"/>
                          <a:pt x="20" y="41"/>
                          <a:pt x="33" y="41"/>
                        </a:cubicBezTo>
                        <a:cubicBezTo>
                          <a:pt x="36" y="41"/>
                          <a:pt x="39" y="39"/>
                          <a:pt x="43" y="36"/>
                        </a:cubicBezTo>
                        <a:cubicBezTo>
                          <a:pt x="57" y="20"/>
                          <a:pt x="56" y="5"/>
                          <a:pt x="5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5" name="Freeform 7207">
                    <a:extLst>
                      <a:ext uri="{FF2B5EF4-FFF2-40B4-BE49-F238E27FC236}">
                        <a16:creationId xmlns:a16="http://schemas.microsoft.com/office/drawing/2014/main" id="{285AEBF8-7458-47A0-BF0E-203387EA4EEE}"/>
                      </a:ext>
                    </a:extLst>
                  </p:cNvPr>
                  <p:cNvSpPr/>
                  <p:nvPr/>
                </p:nvSpPr>
                <p:spPr bwMode="auto">
                  <a:xfrm>
                    <a:off x="4083" y="2020"/>
                    <a:ext cx="69" cy="44"/>
                  </a:xfrm>
                  <a:custGeom>
                    <a:avLst/>
                    <a:gdLst>
                      <a:gd name="T0" fmla="*/ 2 w 92"/>
                      <a:gd name="T1" fmla="*/ 0 h 58"/>
                      <a:gd name="T2" fmla="*/ 46 w 92"/>
                      <a:gd name="T3" fmla="*/ 42 h 58"/>
                      <a:gd name="T4" fmla="*/ 79 w 92"/>
                      <a:gd name="T5" fmla="*/ 4 h 58"/>
                      <a:gd name="T6" fmla="*/ 80 w 92"/>
                      <a:gd name="T7" fmla="*/ 0 h 58"/>
                      <a:gd name="T8" fmla="*/ 57 w 92"/>
                      <a:gd name="T9" fmla="*/ 50 h 58"/>
                      <a:gd name="T10" fmla="*/ 0 w 92"/>
                      <a:gd name="T11" fmla="*/ 2 h 58"/>
                      <a:gd name="T12" fmla="*/ 2 w 92"/>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2" h="57">
                        <a:moveTo>
                          <a:pt x="2" y="0"/>
                        </a:moveTo>
                        <a:cubicBezTo>
                          <a:pt x="2" y="0"/>
                          <a:pt x="24" y="37"/>
                          <a:pt x="46" y="42"/>
                        </a:cubicBezTo>
                        <a:cubicBezTo>
                          <a:pt x="68" y="47"/>
                          <a:pt x="81" y="21"/>
                          <a:pt x="79" y="4"/>
                        </a:cubicBezTo>
                        <a:cubicBezTo>
                          <a:pt x="80" y="0"/>
                          <a:pt x="80" y="0"/>
                          <a:pt x="80" y="0"/>
                        </a:cubicBezTo>
                        <a:cubicBezTo>
                          <a:pt x="80" y="0"/>
                          <a:pt x="92" y="42"/>
                          <a:pt x="57" y="50"/>
                        </a:cubicBezTo>
                        <a:cubicBezTo>
                          <a:pt x="22" y="58"/>
                          <a:pt x="0" y="2"/>
                          <a:pt x="0" y="2"/>
                        </a:cubicBezTo>
                        <a:lnTo>
                          <a:pt x="2" y="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6" name="Freeform 7208">
                    <a:extLst>
                      <a:ext uri="{FF2B5EF4-FFF2-40B4-BE49-F238E27FC236}">
                        <a16:creationId xmlns:a16="http://schemas.microsoft.com/office/drawing/2014/main" id="{E385A4DA-B4EA-4372-A316-1837E591FAF4}"/>
                      </a:ext>
                    </a:extLst>
                  </p:cNvPr>
                  <p:cNvSpPr>
                    <a:spLocks noEditPoints="1"/>
                  </p:cNvSpPr>
                  <p:nvPr/>
                </p:nvSpPr>
                <p:spPr bwMode="auto">
                  <a:xfrm>
                    <a:off x="4083" y="2019"/>
                    <a:ext cx="63" cy="40"/>
                  </a:xfrm>
                  <a:custGeom>
                    <a:avLst/>
                    <a:gdLst>
                      <a:gd name="T0" fmla="*/ 57 w 83"/>
                      <a:gd name="T1" fmla="*/ 52 h 53"/>
                      <a:gd name="T2" fmla="*/ 50 w 83"/>
                      <a:gd name="T3" fmla="*/ 52 h 53"/>
                      <a:gd name="T4" fmla="*/ 0 w 83"/>
                      <a:gd name="T5" fmla="*/ 3 h 53"/>
                      <a:gd name="T6" fmla="*/ 0 w 83"/>
                      <a:gd name="T7" fmla="*/ 2 h 53"/>
                      <a:gd name="T8" fmla="*/ 2 w 83"/>
                      <a:gd name="T9" fmla="*/ 0 h 53"/>
                      <a:gd name="T10" fmla="*/ 2 w 83"/>
                      <a:gd name="T11" fmla="*/ 1 h 53"/>
                      <a:gd name="T12" fmla="*/ 16 w 83"/>
                      <a:gd name="T13" fmla="*/ 20 h 53"/>
                      <a:gd name="T14" fmla="*/ 46 w 83"/>
                      <a:gd name="T15" fmla="*/ 42 h 53"/>
                      <a:gd name="T16" fmla="*/ 51 w 83"/>
                      <a:gd name="T17" fmla="*/ 43 h 53"/>
                      <a:gd name="T18" fmla="*/ 78 w 83"/>
                      <a:gd name="T19" fmla="*/ 10 h 53"/>
                      <a:gd name="T20" fmla="*/ 78 w 83"/>
                      <a:gd name="T21" fmla="*/ 5 h 53"/>
                      <a:gd name="T22" fmla="*/ 78 w 83"/>
                      <a:gd name="T23" fmla="*/ 5 h 53"/>
                      <a:gd name="T24" fmla="*/ 80 w 83"/>
                      <a:gd name="T25" fmla="*/ 0 h 53"/>
                      <a:gd name="T26" fmla="*/ 80 w 83"/>
                      <a:gd name="T27" fmla="*/ 1 h 53"/>
                      <a:gd name="T28" fmla="*/ 82 w 83"/>
                      <a:gd name="T29" fmla="*/ 18 h 53"/>
                      <a:gd name="T30" fmla="*/ 57 w 83"/>
                      <a:gd name="T31" fmla="*/ 52 h 53"/>
                      <a:gd name="T32" fmla="*/ 81 w 83"/>
                      <a:gd name="T33" fmla="*/ 18 h 53"/>
                      <a:gd name="T34" fmla="*/ 80 w 83"/>
                      <a:gd name="T35" fmla="*/ 4 h 53"/>
                      <a:gd name="T36" fmla="*/ 79 w 83"/>
                      <a:gd name="T37" fmla="*/ 5 h 53"/>
                      <a:gd name="T38" fmla="*/ 80 w 83"/>
                      <a:gd name="T39" fmla="*/ 10 h 53"/>
                      <a:gd name="T40" fmla="*/ 51 w 83"/>
                      <a:gd name="T41" fmla="*/ 44 h 53"/>
                      <a:gd name="T42" fmla="*/ 46 w 83"/>
                      <a:gd name="T43" fmla="*/ 44 h 53"/>
                      <a:gd name="T44" fmla="*/ 2 w 83"/>
                      <a:gd name="T45" fmla="*/ 2 h 53"/>
                      <a:gd name="T46" fmla="*/ 1 w 83"/>
                      <a:gd name="T47" fmla="*/ 3 h 53"/>
                      <a:gd name="T48" fmla="*/ 14 w 83"/>
                      <a:gd name="T49" fmla="*/ 27 h 53"/>
                      <a:gd name="T50" fmla="*/ 50 w 83"/>
                      <a:gd name="T51" fmla="*/ 51 h 53"/>
                      <a:gd name="T52" fmla="*/ 57 w 83"/>
                      <a:gd name="T53" fmla="*/ 50 h 53"/>
                      <a:gd name="T54" fmla="*/ 81 w 83"/>
                      <a:gd name="T55" fmla="*/ 18 h 53"/>
                      <a:gd name="T56" fmla="*/ 2 w 83"/>
                      <a:gd name="T57" fmla="*/ 1 h 53"/>
                      <a:gd name="T58" fmla="*/ 2 w 83"/>
                      <a:gd name="T5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2">
                        <a:moveTo>
                          <a:pt x="57" y="52"/>
                        </a:moveTo>
                        <a:cubicBezTo>
                          <a:pt x="55" y="52"/>
                          <a:pt x="52" y="53"/>
                          <a:pt x="50" y="52"/>
                        </a:cubicBezTo>
                        <a:cubicBezTo>
                          <a:pt x="19" y="52"/>
                          <a:pt x="0" y="3"/>
                          <a:pt x="0" y="3"/>
                        </a:cubicBezTo>
                        <a:cubicBezTo>
                          <a:pt x="0" y="2"/>
                          <a:pt x="0" y="2"/>
                          <a:pt x="0" y="2"/>
                        </a:cubicBezTo>
                        <a:cubicBezTo>
                          <a:pt x="2" y="0"/>
                          <a:pt x="2" y="0"/>
                          <a:pt x="2" y="0"/>
                        </a:cubicBezTo>
                        <a:cubicBezTo>
                          <a:pt x="2" y="1"/>
                          <a:pt x="2" y="1"/>
                          <a:pt x="2" y="1"/>
                        </a:cubicBezTo>
                        <a:cubicBezTo>
                          <a:pt x="2" y="1"/>
                          <a:pt x="8" y="10"/>
                          <a:pt x="16" y="20"/>
                        </a:cubicBezTo>
                        <a:cubicBezTo>
                          <a:pt x="24" y="29"/>
                          <a:pt x="35" y="40"/>
                          <a:pt x="46" y="42"/>
                        </a:cubicBezTo>
                        <a:cubicBezTo>
                          <a:pt x="48" y="43"/>
                          <a:pt x="49" y="43"/>
                          <a:pt x="51" y="43"/>
                        </a:cubicBezTo>
                        <a:cubicBezTo>
                          <a:pt x="68" y="43"/>
                          <a:pt x="78" y="25"/>
                          <a:pt x="78" y="10"/>
                        </a:cubicBezTo>
                        <a:cubicBezTo>
                          <a:pt x="78" y="8"/>
                          <a:pt x="78" y="7"/>
                          <a:pt x="78" y="5"/>
                        </a:cubicBezTo>
                        <a:cubicBezTo>
                          <a:pt x="78" y="5"/>
                          <a:pt x="78" y="5"/>
                          <a:pt x="78" y="5"/>
                        </a:cubicBezTo>
                        <a:cubicBezTo>
                          <a:pt x="80" y="0"/>
                          <a:pt x="80" y="0"/>
                          <a:pt x="80" y="0"/>
                        </a:cubicBezTo>
                        <a:cubicBezTo>
                          <a:pt x="80" y="1"/>
                          <a:pt x="80" y="1"/>
                          <a:pt x="80" y="1"/>
                        </a:cubicBezTo>
                        <a:cubicBezTo>
                          <a:pt x="80" y="1"/>
                          <a:pt x="83" y="9"/>
                          <a:pt x="82" y="18"/>
                        </a:cubicBezTo>
                        <a:cubicBezTo>
                          <a:pt x="82" y="31"/>
                          <a:pt x="77" y="47"/>
                          <a:pt x="57" y="52"/>
                        </a:cubicBezTo>
                        <a:close/>
                        <a:moveTo>
                          <a:pt x="81" y="18"/>
                        </a:moveTo>
                        <a:cubicBezTo>
                          <a:pt x="81" y="12"/>
                          <a:pt x="80" y="6"/>
                          <a:pt x="80" y="4"/>
                        </a:cubicBezTo>
                        <a:cubicBezTo>
                          <a:pt x="79" y="5"/>
                          <a:pt x="79" y="5"/>
                          <a:pt x="79" y="5"/>
                        </a:cubicBezTo>
                        <a:cubicBezTo>
                          <a:pt x="79" y="7"/>
                          <a:pt x="80" y="8"/>
                          <a:pt x="80" y="10"/>
                        </a:cubicBezTo>
                        <a:cubicBezTo>
                          <a:pt x="79" y="26"/>
                          <a:pt x="69" y="45"/>
                          <a:pt x="51" y="44"/>
                        </a:cubicBezTo>
                        <a:cubicBezTo>
                          <a:pt x="49" y="44"/>
                          <a:pt x="48" y="44"/>
                          <a:pt x="46" y="44"/>
                        </a:cubicBezTo>
                        <a:cubicBezTo>
                          <a:pt x="25" y="39"/>
                          <a:pt x="5" y="7"/>
                          <a:pt x="2" y="2"/>
                        </a:cubicBezTo>
                        <a:cubicBezTo>
                          <a:pt x="1" y="3"/>
                          <a:pt x="1" y="3"/>
                          <a:pt x="1" y="3"/>
                        </a:cubicBezTo>
                        <a:cubicBezTo>
                          <a:pt x="2" y="5"/>
                          <a:pt x="6" y="16"/>
                          <a:pt x="14" y="27"/>
                        </a:cubicBezTo>
                        <a:cubicBezTo>
                          <a:pt x="23" y="39"/>
                          <a:pt x="35" y="51"/>
                          <a:pt x="50" y="51"/>
                        </a:cubicBezTo>
                        <a:cubicBezTo>
                          <a:pt x="52" y="51"/>
                          <a:pt x="54" y="51"/>
                          <a:pt x="57" y="50"/>
                        </a:cubicBezTo>
                        <a:cubicBezTo>
                          <a:pt x="77" y="46"/>
                          <a:pt x="81" y="30"/>
                          <a:pt x="81" y="18"/>
                        </a:cubicBezTo>
                        <a:close/>
                        <a:moveTo>
                          <a:pt x="2" y="1"/>
                        </a:moveTo>
                        <a:cubicBezTo>
                          <a:pt x="2"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7" name="Freeform 7209">
                    <a:extLst>
                      <a:ext uri="{FF2B5EF4-FFF2-40B4-BE49-F238E27FC236}">
                        <a16:creationId xmlns:a16="http://schemas.microsoft.com/office/drawing/2014/main" id="{4CD040F7-6C39-4B17-842C-4D27BB924E6E}"/>
                      </a:ext>
                    </a:extLst>
                  </p:cNvPr>
                  <p:cNvSpPr/>
                  <p:nvPr/>
                </p:nvSpPr>
                <p:spPr bwMode="auto">
                  <a:xfrm>
                    <a:off x="4087" y="2023"/>
                    <a:ext cx="57" cy="35"/>
                  </a:xfrm>
                  <a:custGeom>
                    <a:avLst/>
                    <a:gdLst>
                      <a:gd name="T0" fmla="*/ 75 w 76"/>
                      <a:gd name="T1" fmla="*/ 0 h 46"/>
                      <a:gd name="T2" fmla="*/ 75 w 76"/>
                      <a:gd name="T3" fmla="*/ 0 h 46"/>
                      <a:gd name="T4" fmla="*/ 76 w 76"/>
                      <a:gd name="T5" fmla="*/ 9 h 46"/>
                      <a:gd name="T6" fmla="*/ 74 w 76"/>
                      <a:gd name="T7" fmla="*/ 19 h 46"/>
                      <a:gd name="T8" fmla="*/ 62 w 76"/>
                      <a:gd name="T9" fmla="*/ 40 h 46"/>
                      <a:gd name="T10" fmla="*/ 45 w 76"/>
                      <a:gd name="T11" fmla="*/ 45 h 46"/>
                      <a:gd name="T12" fmla="*/ 17 w 76"/>
                      <a:gd name="T13" fmla="*/ 31 h 46"/>
                      <a:gd name="T14" fmla="*/ 4 w 76"/>
                      <a:gd name="T15" fmla="*/ 12 h 46"/>
                      <a:gd name="T16" fmla="*/ 2 w 76"/>
                      <a:gd name="T17" fmla="*/ 9 h 46"/>
                      <a:gd name="T18" fmla="*/ 0 w 76"/>
                      <a:gd name="T19" fmla="*/ 7 h 46"/>
                      <a:gd name="T20" fmla="*/ 9 w 76"/>
                      <a:gd name="T21" fmla="*/ 22 h 46"/>
                      <a:gd name="T22" fmla="*/ 45 w 76"/>
                      <a:gd name="T23" fmla="*/ 46 h 46"/>
                      <a:gd name="T24" fmla="*/ 45 w 76"/>
                      <a:gd name="T25" fmla="*/ 46 h 46"/>
                      <a:gd name="T26" fmla="*/ 52 w 76"/>
                      <a:gd name="T27" fmla="*/ 45 h 46"/>
                      <a:gd name="T28" fmla="*/ 76 w 76"/>
                      <a:gd name="T29" fmla="*/ 13 h 46"/>
                      <a:gd name="T30" fmla="*/ 75 w 76"/>
                      <a:gd name="T3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46">
                        <a:moveTo>
                          <a:pt x="75" y="0"/>
                        </a:moveTo>
                        <a:cubicBezTo>
                          <a:pt x="75" y="0"/>
                          <a:pt x="75" y="0"/>
                          <a:pt x="75" y="0"/>
                        </a:cubicBezTo>
                        <a:cubicBezTo>
                          <a:pt x="75" y="2"/>
                          <a:pt x="76" y="5"/>
                          <a:pt x="76" y="9"/>
                        </a:cubicBezTo>
                        <a:cubicBezTo>
                          <a:pt x="76" y="12"/>
                          <a:pt x="75" y="15"/>
                          <a:pt x="74" y="19"/>
                        </a:cubicBezTo>
                        <a:cubicBezTo>
                          <a:pt x="74" y="26"/>
                          <a:pt x="71" y="35"/>
                          <a:pt x="62" y="40"/>
                        </a:cubicBezTo>
                        <a:cubicBezTo>
                          <a:pt x="56" y="43"/>
                          <a:pt x="51" y="45"/>
                          <a:pt x="45" y="45"/>
                        </a:cubicBezTo>
                        <a:cubicBezTo>
                          <a:pt x="35" y="45"/>
                          <a:pt x="26" y="39"/>
                          <a:pt x="17" y="31"/>
                        </a:cubicBezTo>
                        <a:cubicBezTo>
                          <a:pt x="11" y="24"/>
                          <a:pt x="7" y="17"/>
                          <a:pt x="4" y="12"/>
                        </a:cubicBezTo>
                        <a:cubicBezTo>
                          <a:pt x="3" y="11"/>
                          <a:pt x="3" y="10"/>
                          <a:pt x="2" y="9"/>
                        </a:cubicBezTo>
                        <a:cubicBezTo>
                          <a:pt x="2" y="8"/>
                          <a:pt x="1" y="7"/>
                          <a:pt x="0" y="7"/>
                        </a:cubicBezTo>
                        <a:cubicBezTo>
                          <a:pt x="2" y="11"/>
                          <a:pt x="5" y="16"/>
                          <a:pt x="9" y="22"/>
                        </a:cubicBezTo>
                        <a:cubicBezTo>
                          <a:pt x="18" y="34"/>
                          <a:pt x="30" y="46"/>
                          <a:pt x="45" y="46"/>
                        </a:cubicBezTo>
                        <a:cubicBezTo>
                          <a:pt x="45" y="46"/>
                          <a:pt x="45" y="46"/>
                          <a:pt x="45" y="46"/>
                        </a:cubicBezTo>
                        <a:cubicBezTo>
                          <a:pt x="47" y="46"/>
                          <a:pt x="50" y="46"/>
                          <a:pt x="52" y="45"/>
                        </a:cubicBezTo>
                        <a:cubicBezTo>
                          <a:pt x="72" y="41"/>
                          <a:pt x="76" y="25"/>
                          <a:pt x="76" y="13"/>
                        </a:cubicBezTo>
                        <a:cubicBezTo>
                          <a:pt x="76" y="8"/>
                          <a:pt x="76" y="3"/>
                          <a:pt x="7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8" name="Freeform 7210">
                    <a:extLst>
                      <a:ext uri="{FF2B5EF4-FFF2-40B4-BE49-F238E27FC236}">
                        <a16:creationId xmlns:a16="http://schemas.microsoft.com/office/drawing/2014/main" id="{578680FC-7335-435C-A8CF-1DC1D7DD2ADC}"/>
                      </a:ext>
                    </a:extLst>
                  </p:cNvPr>
                  <p:cNvSpPr/>
                  <p:nvPr/>
                </p:nvSpPr>
                <p:spPr bwMode="auto">
                  <a:xfrm>
                    <a:off x="4086" y="2022"/>
                    <a:ext cx="63" cy="36"/>
                  </a:xfrm>
                  <a:custGeom>
                    <a:avLst/>
                    <a:gdLst>
                      <a:gd name="T0" fmla="*/ 76 w 83"/>
                      <a:gd name="T1" fmla="*/ 0 h 48"/>
                      <a:gd name="T2" fmla="*/ 76 w 83"/>
                      <a:gd name="T3" fmla="*/ 1 h 48"/>
                      <a:gd name="T4" fmla="*/ 77 w 83"/>
                      <a:gd name="T5" fmla="*/ 14 h 48"/>
                      <a:gd name="T6" fmla="*/ 53 w 83"/>
                      <a:gd name="T7" fmla="*/ 46 h 48"/>
                      <a:gd name="T8" fmla="*/ 46 w 83"/>
                      <a:gd name="T9" fmla="*/ 47 h 48"/>
                      <a:gd name="T10" fmla="*/ 46 w 83"/>
                      <a:gd name="T11" fmla="*/ 47 h 48"/>
                      <a:gd name="T12" fmla="*/ 10 w 83"/>
                      <a:gd name="T13" fmla="*/ 23 h 48"/>
                      <a:gd name="T14" fmla="*/ 1 w 83"/>
                      <a:gd name="T15" fmla="*/ 8 h 48"/>
                      <a:gd name="T16" fmla="*/ 0 w 83"/>
                      <a:gd name="T17" fmla="*/ 6 h 48"/>
                      <a:gd name="T18" fmla="*/ 46 w 83"/>
                      <a:gd name="T19" fmla="*/ 48 h 48"/>
                      <a:gd name="T20" fmla="*/ 53 w 83"/>
                      <a:gd name="T21" fmla="*/ 47 h 48"/>
                      <a:gd name="T22" fmla="*/ 76 w 83"/>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48">
                        <a:moveTo>
                          <a:pt x="76" y="0"/>
                        </a:moveTo>
                        <a:cubicBezTo>
                          <a:pt x="76" y="1"/>
                          <a:pt x="76" y="1"/>
                          <a:pt x="76" y="1"/>
                        </a:cubicBezTo>
                        <a:cubicBezTo>
                          <a:pt x="77" y="4"/>
                          <a:pt x="77" y="9"/>
                          <a:pt x="77" y="14"/>
                        </a:cubicBezTo>
                        <a:cubicBezTo>
                          <a:pt x="77" y="26"/>
                          <a:pt x="73" y="42"/>
                          <a:pt x="53" y="46"/>
                        </a:cubicBezTo>
                        <a:cubicBezTo>
                          <a:pt x="51" y="47"/>
                          <a:pt x="48" y="47"/>
                          <a:pt x="46" y="47"/>
                        </a:cubicBezTo>
                        <a:cubicBezTo>
                          <a:pt x="46" y="47"/>
                          <a:pt x="46" y="47"/>
                          <a:pt x="46" y="47"/>
                        </a:cubicBezTo>
                        <a:cubicBezTo>
                          <a:pt x="31" y="47"/>
                          <a:pt x="19" y="35"/>
                          <a:pt x="10" y="23"/>
                        </a:cubicBezTo>
                        <a:cubicBezTo>
                          <a:pt x="6" y="17"/>
                          <a:pt x="3" y="12"/>
                          <a:pt x="1" y="8"/>
                        </a:cubicBezTo>
                        <a:cubicBezTo>
                          <a:pt x="1" y="7"/>
                          <a:pt x="0" y="7"/>
                          <a:pt x="0" y="6"/>
                        </a:cubicBezTo>
                        <a:cubicBezTo>
                          <a:pt x="6" y="20"/>
                          <a:pt x="23" y="48"/>
                          <a:pt x="46" y="48"/>
                        </a:cubicBezTo>
                        <a:cubicBezTo>
                          <a:pt x="48" y="48"/>
                          <a:pt x="51" y="48"/>
                          <a:pt x="53" y="47"/>
                        </a:cubicBezTo>
                        <a:cubicBezTo>
                          <a:pt x="83" y="40"/>
                          <a:pt x="78" y="8"/>
                          <a:pt x="7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9" name="Freeform 7211">
                    <a:extLst>
                      <a:ext uri="{FF2B5EF4-FFF2-40B4-BE49-F238E27FC236}">
                        <a16:creationId xmlns:a16="http://schemas.microsoft.com/office/drawing/2014/main" id="{B80A007C-76DF-4B2F-94E2-1F438CC4A92D}"/>
                      </a:ext>
                    </a:extLst>
                  </p:cNvPr>
                  <p:cNvSpPr/>
                  <p:nvPr/>
                </p:nvSpPr>
                <p:spPr bwMode="auto">
                  <a:xfrm>
                    <a:off x="4095" y="2023"/>
                    <a:ext cx="49" cy="31"/>
                  </a:xfrm>
                  <a:custGeom>
                    <a:avLst/>
                    <a:gdLst>
                      <a:gd name="T0" fmla="*/ 65 w 66"/>
                      <a:gd name="T1" fmla="*/ 0 h 41"/>
                      <a:gd name="T2" fmla="*/ 64 w 66"/>
                      <a:gd name="T3" fmla="*/ 1 h 41"/>
                      <a:gd name="T4" fmla="*/ 65 w 66"/>
                      <a:gd name="T5" fmla="*/ 5 h 41"/>
                      <a:gd name="T6" fmla="*/ 37 w 66"/>
                      <a:gd name="T7" fmla="*/ 39 h 41"/>
                      <a:gd name="T8" fmla="*/ 36 w 66"/>
                      <a:gd name="T9" fmla="*/ 39 h 41"/>
                      <a:gd name="T10" fmla="*/ 31 w 66"/>
                      <a:gd name="T11" fmla="*/ 39 h 41"/>
                      <a:gd name="T12" fmla="*/ 1 w 66"/>
                      <a:gd name="T13" fmla="*/ 16 h 41"/>
                      <a:gd name="T14" fmla="*/ 0 w 66"/>
                      <a:gd name="T15" fmla="*/ 15 h 41"/>
                      <a:gd name="T16" fmla="*/ 18 w 66"/>
                      <a:gd name="T17" fmla="*/ 35 h 41"/>
                      <a:gd name="T18" fmla="*/ 36 w 66"/>
                      <a:gd name="T19" fmla="*/ 41 h 41"/>
                      <a:gd name="T20" fmla="*/ 44 w 66"/>
                      <a:gd name="T21" fmla="*/ 40 h 41"/>
                      <a:gd name="T22" fmla="*/ 64 w 66"/>
                      <a:gd name="T23" fmla="*/ 11 h 41"/>
                      <a:gd name="T24" fmla="*/ 64 w 66"/>
                      <a:gd name="T25" fmla="*/ 19 h 41"/>
                      <a:gd name="T26" fmla="*/ 66 w 66"/>
                      <a:gd name="T27" fmla="*/ 9 h 41"/>
                      <a:gd name="T28" fmla="*/ 65 w 66"/>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41">
                        <a:moveTo>
                          <a:pt x="65" y="0"/>
                        </a:moveTo>
                        <a:cubicBezTo>
                          <a:pt x="65" y="0"/>
                          <a:pt x="65" y="1"/>
                          <a:pt x="64" y="1"/>
                        </a:cubicBezTo>
                        <a:cubicBezTo>
                          <a:pt x="64" y="2"/>
                          <a:pt x="65" y="4"/>
                          <a:pt x="65" y="5"/>
                        </a:cubicBezTo>
                        <a:cubicBezTo>
                          <a:pt x="64" y="21"/>
                          <a:pt x="54" y="39"/>
                          <a:pt x="37" y="39"/>
                        </a:cubicBezTo>
                        <a:cubicBezTo>
                          <a:pt x="36" y="39"/>
                          <a:pt x="36" y="39"/>
                          <a:pt x="36" y="39"/>
                        </a:cubicBezTo>
                        <a:cubicBezTo>
                          <a:pt x="34" y="39"/>
                          <a:pt x="33" y="39"/>
                          <a:pt x="31" y="39"/>
                        </a:cubicBezTo>
                        <a:cubicBezTo>
                          <a:pt x="20" y="36"/>
                          <a:pt x="9" y="26"/>
                          <a:pt x="1" y="16"/>
                        </a:cubicBezTo>
                        <a:cubicBezTo>
                          <a:pt x="0" y="15"/>
                          <a:pt x="0" y="15"/>
                          <a:pt x="0" y="15"/>
                        </a:cubicBezTo>
                        <a:cubicBezTo>
                          <a:pt x="3" y="21"/>
                          <a:pt x="9" y="30"/>
                          <a:pt x="18" y="35"/>
                        </a:cubicBezTo>
                        <a:cubicBezTo>
                          <a:pt x="26" y="40"/>
                          <a:pt x="31" y="41"/>
                          <a:pt x="36" y="41"/>
                        </a:cubicBezTo>
                        <a:cubicBezTo>
                          <a:pt x="39" y="41"/>
                          <a:pt x="41" y="40"/>
                          <a:pt x="44" y="40"/>
                        </a:cubicBezTo>
                        <a:cubicBezTo>
                          <a:pt x="51" y="38"/>
                          <a:pt x="63" y="29"/>
                          <a:pt x="64" y="11"/>
                        </a:cubicBezTo>
                        <a:cubicBezTo>
                          <a:pt x="64" y="11"/>
                          <a:pt x="65" y="14"/>
                          <a:pt x="64" y="19"/>
                        </a:cubicBezTo>
                        <a:cubicBezTo>
                          <a:pt x="65" y="15"/>
                          <a:pt x="66" y="12"/>
                          <a:pt x="66" y="9"/>
                        </a:cubicBezTo>
                        <a:cubicBezTo>
                          <a:pt x="66" y="5"/>
                          <a:pt x="65" y="2"/>
                          <a:pt x="65"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0" name="Freeform 7212">
                    <a:extLst>
                      <a:ext uri="{FF2B5EF4-FFF2-40B4-BE49-F238E27FC236}">
                        <a16:creationId xmlns:a16="http://schemas.microsoft.com/office/drawing/2014/main" id="{0B72EF30-41AA-4BAB-87FE-C331D9F43DEB}"/>
                      </a:ext>
                    </a:extLst>
                  </p:cNvPr>
                  <p:cNvSpPr/>
                  <p:nvPr/>
                </p:nvSpPr>
                <p:spPr bwMode="auto">
                  <a:xfrm>
                    <a:off x="4095" y="2024"/>
                    <a:ext cx="48" cy="28"/>
                  </a:xfrm>
                  <a:custGeom>
                    <a:avLst/>
                    <a:gdLst>
                      <a:gd name="T0" fmla="*/ 63 w 64"/>
                      <a:gd name="T1" fmla="*/ 0 h 38"/>
                      <a:gd name="T2" fmla="*/ 63 w 64"/>
                      <a:gd name="T3" fmla="*/ 1 h 38"/>
                      <a:gd name="T4" fmla="*/ 36 w 64"/>
                      <a:gd name="T5" fmla="*/ 38 h 38"/>
                      <a:gd name="T6" fmla="*/ 30 w 64"/>
                      <a:gd name="T7" fmla="*/ 37 h 38"/>
                      <a:gd name="T8" fmla="*/ 2 w 64"/>
                      <a:gd name="T9" fmla="*/ 17 h 38"/>
                      <a:gd name="T10" fmla="*/ 0 w 64"/>
                      <a:gd name="T11" fmla="*/ 15 h 38"/>
                      <a:gd name="T12" fmla="*/ 30 w 64"/>
                      <a:gd name="T13" fmla="*/ 38 h 38"/>
                      <a:gd name="T14" fmla="*/ 35 w 64"/>
                      <a:gd name="T15" fmla="*/ 38 h 38"/>
                      <a:gd name="T16" fmla="*/ 36 w 64"/>
                      <a:gd name="T17" fmla="*/ 38 h 38"/>
                      <a:gd name="T18" fmla="*/ 64 w 64"/>
                      <a:gd name="T19" fmla="*/ 4 h 38"/>
                      <a:gd name="T20" fmla="*/ 63 w 64"/>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38">
                        <a:moveTo>
                          <a:pt x="63" y="0"/>
                        </a:moveTo>
                        <a:cubicBezTo>
                          <a:pt x="63" y="1"/>
                          <a:pt x="63" y="1"/>
                          <a:pt x="63" y="1"/>
                        </a:cubicBezTo>
                        <a:cubicBezTo>
                          <a:pt x="64" y="17"/>
                          <a:pt x="53" y="38"/>
                          <a:pt x="36" y="38"/>
                        </a:cubicBezTo>
                        <a:cubicBezTo>
                          <a:pt x="34" y="38"/>
                          <a:pt x="32" y="38"/>
                          <a:pt x="30" y="37"/>
                        </a:cubicBezTo>
                        <a:cubicBezTo>
                          <a:pt x="20" y="35"/>
                          <a:pt x="10" y="26"/>
                          <a:pt x="2" y="17"/>
                        </a:cubicBezTo>
                        <a:cubicBezTo>
                          <a:pt x="1" y="16"/>
                          <a:pt x="0" y="16"/>
                          <a:pt x="0" y="15"/>
                        </a:cubicBezTo>
                        <a:cubicBezTo>
                          <a:pt x="8" y="25"/>
                          <a:pt x="19" y="35"/>
                          <a:pt x="30" y="38"/>
                        </a:cubicBezTo>
                        <a:cubicBezTo>
                          <a:pt x="32" y="38"/>
                          <a:pt x="33" y="38"/>
                          <a:pt x="35" y="38"/>
                        </a:cubicBezTo>
                        <a:cubicBezTo>
                          <a:pt x="36" y="38"/>
                          <a:pt x="36" y="38"/>
                          <a:pt x="36" y="38"/>
                        </a:cubicBezTo>
                        <a:cubicBezTo>
                          <a:pt x="53" y="38"/>
                          <a:pt x="63" y="20"/>
                          <a:pt x="64" y="4"/>
                        </a:cubicBezTo>
                        <a:cubicBezTo>
                          <a:pt x="64" y="3"/>
                          <a:pt x="63" y="1"/>
                          <a:pt x="63"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1" name="Freeform 7213">
                    <a:extLst>
                      <a:ext uri="{FF2B5EF4-FFF2-40B4-BE49-F238E27FC236}">
                        <a16:creationId xmlns:a16="http://schemas.microsoft.com/office/drawing/2014/main" id="{701AD36B-7D2C-4931-96A8-411C02035451}"/>
                      </a:ext>
                    </a:extLst>
                  </p:cNvPr>
                  <p:cNvSpPr/>
                  <p:nvPr/>
                </p:nvSpPr>
                <p:spPr bwMode="auto">
                  <a:xfrm>
                    <a:off x="4080" y="2003"/>
                    <a:ext cx="74" cy="52"/>
                  </a:xfrm>
                  <a:custGeom>
                    <a:avLst/>
                    <a:gdLst>
                      <a:gd name="T0" fmla="*/ 2 w 99"/>
                      <a:gd name="T1" fmla="*/ 13 h 70"/>
                      <a:gd name="T2" fmla="*/ 43 w 99"/>
                      <a:gd name="T3" fmla="*/ 45 h 70"/>
                      <a:gd name="T4" fmla="*/ 81 w 99"/>
                      <a:gd name="T5" fmla="*/ 3 h 70"/>
                      <a:gd name="T6" fmla="*/ 82 w 99"/>
                      <a:gd name="T7" fmla="*/ 0 h 70"/>
                      <a:gd name="T8" fmla="*/ 69 w 99"/>
                      <a:gd name="T9" fmla="*/ 46 h 70"/>
                      <a:gd name="T10" fmla="*/ 0 w 99"/>
                      <a:gd name="T11" fmla="*/ 18 h 70"/>
                      <a:gd name="T12" fmla="*/ 2 w 99"/>
                      <a:gd name="T13" fmla="*/ 13 h 70"/>
                    </a:gdLst>
                    <a:ahLst/>
                    <a:cxnLst>
                      <a:cxn ang="0">
                        <a:pos x="T0" y="T1"/>
                      </a:cxn>
                      <a:cxn ang="0">
                        <a:pos x="T2" y="T3"/>
                      </a:cxn>
                      <a:cxn ang="0">
                        <a:pos x="T4" y="T5"/>
                      </a:cxn>
                      <a:cxn ang="0">
                        <a:pos x="T6" y="T7"/>
                      </a:cxn>
                      <a:cxn ang="0">
                        <a:pos x="T8" y="T9"/>
                      </a:cxn>
                      <a:cxn ang="0">
                        <a:pos x="T10" y="T11"/>
                      </a:cxn>
                      <a:cxn ang="0">
                        <a:pos x="T12" y="T13"/>
                      </a:cxn>
                    </a:cxnLst>
                    <a:rect l="0" t="0" r="r" b="b"/>
                    <a:pathLst>
                      <a:path w="99" h="70">
                        <a:moveTo>
                          <a:pt x="2" y="13"/>
                        </a:moveTo>
                        <a:cubicBezTo>
                          <a:pt x="2" y="13"/>
                          <a:pt x="23" y="43"/>
                          <a:pt x="43" y="45"/>
                        </a:cubicBezTo>
                        <a:cubicBezTo>
                          <a:pt x="62" y="47"/>
                          <a:pt x="90" y="21"/>
                          <a:pt x="81" y="3"/>
                        </a:cubicBezTo>
                        <a:cubicBezTo>
                          <a:pt x="82" y="0"/>
                          <a:pt x="82" y="0"/>
                          <a:pt x="82" y="0"/>
                        </a:cubicBezTo>
                        <a:cubicBezTo>
                          <a:pt x="82" y="0"/>
                          <a:pt x="99" y="21"/>
                          <a:pt x="69" y="46"/>
                        </a:cubicBezTo>
                        <a:cubicBezTo>
                          <a:pt x="39" y="70"/>
                          <a:pt x="3" y="29"/>
                          <a:pt x="0" y="18"/>
                        </a:cubicBezTo>
                        <a:lnTo>
                          <a:pt x="2" y="1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2" name="Freeform 7214">
                    <a:extLst>
                      <a:ext uri="{FF2B5EF4-FFF2-40B4-BE49-F238E27FC236}">
                        <a16:creationId xmlns:a16="http://schemas.microsoft.com/office/drawing/2014/main" id="{4AAD168B-A33E-45E4-AC80-37B140D55899}"/>
                      </a:ext>
                    </a:extLst>
                  </p:cNvPr>
                  <p:cNvSpPr>
                    <a:spLocks noEditPoints="1"/>
                  </p:cNvSpPr>
                  <p:nvPr/>
                </p:nvSpPr>
                <p:spPr bwMode="auto">
                  <a:xfrm>
                    <a:off x="4079" y="2001"/>
                    <a:ext cx="67" cy="42"/>
                  </a:xfrm>
                  <a:custGeom>
                    <a:avLst/>
                    <a:gdLst>
                      <a:gd name="T0" fmla="*/ 70 w 89"/>
                      <a:gd name="T1" fmla="*/ 48 h 56"/>
                      <a:gd name="T2" fmla="*/ 49 w 89"/>
                      <a:gd name="T3" fmla="*/ 56 h 56"/>
                      <a:gd name="T4" fmla="*/ 1 w 89"/>
                      <a:gd name="T5" fmla="*/ 20 h 56"/>
                      <a:gd name="T6" fmla="*/ 0 w 89"/>
                      <a:gd name="T7" fmla="*/ 20 h 56"/>
                      <a:gd name="T8" fmla="*/ 3 w 89"/>
                      <a:gd name="T9" fmla="*/ 14 h 56"/>
                      <a:gd name="T10" fmla="*/ 3 w 89"/>
                      <a:gd name="T11" fmla="*/ 15 h 56"/>
                      <a:gd name="T12" fmla="*/ 17 w 89"/>
                      <a:gd name="T13" fmla="*/ 30 h 56"/>
                      <a:gd name="T14" fmla="*/ 44 w 89"/>
                      <a:gd name="T15" fmla="*/ 46 h 56"/>
                      <a:gd name="T16" fmla="*/ 46 w 89"/>
                      <a:gd name="T17" fmla="*/ 46 h 56"/>
                      <a:gd name="T18" fmla="*/ 70 w 89"/>
                      <a:gd name="T19" fmla="*/ 36 h 56"/>
                      <a:gd name="T20" fmla="*/ 83 w 89"/>
                      <a:gd name="T21" fmla="*/ 12 h 56"/>
                      <a:gd name="T22" fmla="*/ 82 w 89"/>
                      <a:gd name="T23" fmla="*/ 5 h 56"/>
                      <a:gd name="T24" fmla="*/ 82 w 89"/>
                      <a:gd name="T25" fmla="*/ 5 h 56"/>
                      <a:gd name="T26" fmla="*/ 83 w 89"/>
                      <a:gd name="T27" fmla="*/ 0 h 56"/>
                      <a:gd name="T28" fmla="*/ 84 w 89"/>
                      <a:gd name="T29" fmla="*/ 1 h 56"/>
                      <a:gd name="T30" fmla="*/ 88 w 89"/>
                      <a:gd name="T31" fmla="*/ 17 h 56"/>
                      <a:gd name="T32" fmla="*/ 70 w 89"/>
                      <a:gd name="T33" fmla="*/ 48 h 56"/>
                      <a:gd name="T34" fmla="*/ 87 w 89"/>
                      <a:gd name="T35" fmla="*/ 17 h 56"/>
                      <a:gd name="T36" fmla="*/ 83 w 89"/>
                      <a:gd name="T37" fmla="*/ 3 h 56"/>
                      <a:gd name="T38" fmla="*/ 83 w 89"/>
                      <a:gd name="T39" fmla="*/ 5 h 56"/>
                      <a:gd name="T40" fmla="*/ 85 w 89"/>
                      <a:gd name="T41" fmla="*/ 12 h 56"/>
                      <a:gd name="T42" fmla="*/ 46 w 89"/>
                      <a:gd name="T43" fmla="*/ 48 h 56"/>
                      <a:gd name="T44" fmla="*/ 44 w 89"/>
                      <a:gd name="T45" fmla="*/ 48 h 56"/>
                      <a:gd name="T46" fmla="*/ 3 w 89"/>
                      <a:gd name="T47" fmla="*/ 16 h 56"/>
                      <a:gd name="T48" fmla="*/ 2 w 89"/>
                      <a:gd name="T49" fmla="*/ 20 h 56"/>
                      <a:gd name="T50" fmla="*/ 49 w 89"/>
                      <a:gd name="T51" fmla="*/ 55 h 56"/>
                      <a:gd name="T52" fmla="*/ 70 w 89"/>
                      <a:gd name="T53" fmla="*/ 47 h 56"/>
                      <a:gd name="T54" fmla="*/ 87 w 89"/>
                      <a:gd name="T55" fmla="*/ 17 h 56"/>
                      <a:gd name="T56" fmla="*/ 4 w 89"/>
                      <a:gd name="T57" fmla="*/ 15 h 56"/>
                      <a:gd name="T58" fmla="*/ 3 w 89"/>
                      <a:gd name="T59" fmla="*/ 15 h 56"/>
                      <a:gd name="T60" fmla="*/ 4 w 89"/>
                      <a:gd name="T61"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56">
                        <a:moveTo>
                          <a:pt x="70" y="48"/>
                        </a:moveTo>
                        <a:cubicBezTo>
                          <a:pt x="63" y="54"/>
                          <a:pt x="56" y="56"/>
                          <a:pt x="49" y="56"/>
                        </a:cubicBezTo>
                        <a:cubicBezTo>
                          <a:pt x="25" y="55"/>
                          <a:pt x="3" y="29"/>
                          <a:pt x="1" y="20"/>
                        </a:cubicBezTo>
                        <a:cubicBezTo>
                          <a:pt x="0" y="20"/>
                          <a:pt x="0" y="20"/>
                          <a:pt x="0" y="20"/>
                        </a:cubicBezTo>
                        <a:cubicBezTo>
                          <a:pt x="3" y="14"/>
                          <a:pt x="3" y="14"/>
                          <a:pt x="3" y="14"/>
                        </a:cubicBezTo>
                        <a:cubicBezTo>
                          <a:pt x="3" y="15"/>
                          <a:pt x="3" y="15"/>
                          <a:pt x="3" y="15"/>
                        </a:cubicBezTo>
                        <a:cubicBezTo>
                          <a:pt x="3" y="15"/>
                          <a:pt x="9" y="22"/>
                          <a:pt x="17" y="30"/>
                        </a:cubicBezTo>
                        <a:cubicBezTo>
                          <a:pt x="24" y="37"/>
                          <a:pt x="34" y="45"/>
                          <a:pt x="44" y="46"/>
                        </a:cubicBezTo>
                        <a:cubicBezTo>
                          <a:pt x="44" y="46"/>
                          <a:pt x="45" y="46"/>
                          <a:pt x="46" y="46"/>
                        </a:cubicBezTo>
                        <a:cubicBezTo>
                          <a:pt x="54" y="47"/>
                          <a:pt x="63" y="42"/>
                          <a:pt x="70" y="36"/>
                        </a:cubicBezTo>
                        <a:cubicBezTo>
                          <a:pt x="78" y="29"/>
                          <a:pt x="83" y="20"/>
                          <a:pt x="83" y="12"/>
                        </a:cubicBezTo>
                        <a:cubicBezTo>
                          <a:pt x="83" y="10"/>
                          <a:pt x="83" y="7"/>
                          <a:pt x="82" y="5"/>
                        </a:cubicBezTo>
                        <a:cubicBezTo>
                          <a:pt x="82" y="5"/>
                          <a:pt x="82" y="5"/>
                          <a:pt x="82" y="5"/>
                        </a:cubicBezTo>
                        <a:cubicBezTo>
                          <a:pt x="83" y="0"/>
                          <a:pt x="83" y="0"/>
                          <a:pt x="83" y="0"/>
                        </a:cubicBezTo>
                        <a:cubicBezTo>
                          <a:pt x="84" y="1"/>
                          <a:pt x="84" y="1"/>
                          <a:pt x="84" y="1"/>
                        </a:cubicBezTo>
                        <a:cubicBezTo>
                          <a:pt x="84" y="1"/>
                          <a:pt x="89" y="8"/>
                          <a:pt x="88" y="17"/>
                        </a:cubicBezTo>
                        <a:cubicBezTo>
                          <a:pt x="88" y="26"/>
                          <a:pt x="84" y="37"/>
                          <a:pt x="70" y="48"/>
                        </a:cubicBezTo>
                        <a:close/>
                        <a:moveTo>
                          <a:pt x="87" y="17"/>
                        </a:moveTo>
                        <a:cubicBezTo>
                          <a:pt x="87" y="10"/>
                          <a:pt x="85" y="5"/>
                          <a:pt x="83" y="3"/>
                        </a:cubicBezTo>
                        <a:cubicBezTo>
                          <a:pt x="83" y="5"/>
                          <a:pt x="83" y="5"/>
                          <a:pt x="83" y="5"/>
                        </a:cubicBezTo>
                        <a:cubicBezTo>
                          <a:pt x="84" y="7"/>
                          <a:pt x="85" y="10"/>
                          <a:pt x="85" y="12"/>
                        </a:cubicBezTo>
                        <a:cubicBezTo>
                          <a:pt x="84" y="29"/>
                          <a:pt x="63" y="48"/>
                          <a:pt x="46" y="48"/>
                        </a:cubicBezTo>
                        <a:cubicBezTo>
                          <a:pt x="45" y="48"/>
                          <a:pt x="44" y="48"/>
                          <a:pt x="44" y="48"/>
                        </a:cubicBezTo>
                        <a:cubicBezTo>
                          <a:pt x="26" y="46"/>
                          <a:pt x="7" y="21"/>
                          <a:pt x="3" y="16"/>
                        </a:cubicBezTo>
                        <a:cubicBezTo>
                          <a:pt x="2" y="20"/>
                          <a:pt x="2" y="20"/>
                          <a:pt x="2" y="20"/>
                        </a:cubicBezTo>
                        <a:cubicBezTo>
                          <a:pt x="4" y="28"/>
                          <a:pt x="26" y="54"/>
                          <a:pt x="49" y="55"/>
                        </a:cubicBezTo>
                        <a:cubicBezTo>
                          <a:pt x="56" y="55"/>
                          <a:pt x="63" y="53"/>
                          <a:pt x="70" y="47"/>
                        </a:cubicBezTo>
                        <a:cubicBezTo>
                          <a:pt x="83" y="36"/>
                          <a:pt x="87" y="25"/>
                          <a:pt x="87" y="17"/>
                        </a:cubicBezTo>
                        <a:close/>
                        <a:moveTo>
                          <a:pt x="4" y="15"/>
                        </a:moveTo>
                        <a:cubicBezTo>
                          <a:pt x="3" y="15"/>
                          <a:pt x="3" y="15"/>
                          <a:pt x="3" y="15"/>
                        </a:cubicBezTo>
                        <a:lnTo>
                          <a:pt x="4" y="1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3" name="Freeform 7215">
                    <a:extLst>
                      <a:ext uri="{FF2B5EF4-FFF2-40B4-BE49-F238E27FC236}">
                        <a16:creationId xmlns:a16="http://schemas.microsoft.com/office/drawing/2014/main" id="{A0F51386-ED1E-4FCD-A376-20A14ADCE0BB}"/>
                      </a:ext>
                    </a:extLst>
                  </p:cNvPr>
                  <p:cNvSpPr/>
                  <p:nvPr/>
                </p:nvSpPr>
                <p:spPr bwMode="auto">
                  <a:xfrm>
                    <a:off x="4082" y="2005"/>
                    <a:ext cx="61" cy="33"/>
                  </a:xfrm>
                  <a:custGeom>
                    <a:avLst/>
                    <a:gdLst>
                      <a:gd name="T0" fmla="*/ 79 w 81"/>
                      <a:gd name="T1" fmla="*/ 0 h 44"/>
                      <a:gd name="T2" fmla="*/ 79 w 81"/>
                      <a:gd name="T3" fmla="*/ 0 h 44"/>
                      <a:gd name="T4" fmla="*/ 81 w 81"/>
                      <a:gd name="T5" fmla="*/ 7 h 44"/>
                      <a:gd name="T6" fmla="*/ 42 w 81"/>
                      <a:gd name="T7" fmla="*/ 43 h 44"/>
                      <a:gd name="T8" fmla="*/ 42 w 81"/>
                      <a:gd name="T9" fmla="*/ 43 h 44"/>
                      <a:gd name="T10" fmla="*/ 40 w 81"/>
                      <a:gd name="T11" fmla="*/ 43 h 44"/>
                      <a:gd name="T12" fmla="*/ 0 w 81"/>
                      <a:gd name="T13" fmla="*/ 13 h 44"/>
                      <a:gd name="T14" fmla="*/ 0 w 81"/>
                      <a:gd name="T15" fmla="*/ 14 h 44"/>
                      <a:gd name="T16" fmla="*/ 31 w 81"/>
                      <a:gd name="T17" fmla="*/ 43 h 44"/>
                      <a:gd name="T18" fmla="*/ 40 w 81"/>
                      <a:gd name="T19" fmla="*/ 44 h 44"/>
                      <a:gd name="T20" fmla="*/ 74 w 81"/>
                      <a:gd name="T21" fmla="*/ 27 h 44"/>
                      <a:gd name="T22" fmla="*/ 81 w 81"/>
                      <a:gd name="T23" fmla="*/ 12 h 44"/>
                      <a:gd name="T24" fmla="*/ 81 w 81"/>
                      <a:gd name="T25" fmla="*/ 10 h 44"/>
                      <a:gd name="T26" fmla="*/ 79 w 81"/>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44">
                        <a:moveTo>
                          <a:pt x="79" y="0"/>
                        </a:moveTo>
                        <a:cubicBezTo>
                          <a:pt x="79" y="0"/>
                          <a:pt x="79" y="0"/>
                          <a:pt x="79" y="0"/>
                        </a:cubicBezTo>
                        <a:cubicBezTo>
                          <a:pt x="80" y="2"/>
                          <a:pt x="81" y="5"/>
                          <a:pt x="81" y="7"/>
                        </a:cubicBezTo>
                        <a:cubicBezTo>
                          <a:pt x="80" y="24"/>
                          <a:pt x="59" y="43"/>
                          <a:pt x="42" y="43"/>
                        </a:cubicBezTo>
                        <a:cubicBezTo>
                          <a:pt x="42" y="43"/>
                          <a:pt x="42" y="43"/>
                          <a:pt x="42" y="43"/>
                        </a:cubicBezTo>
                        <a:cubicBezTo>
                          <a:pt x="41" y="43"/>
                          <a:pt x="40" y="43"/>
                          <a:pt x="40" y="43"/>
                        </a:cubicBezTo>
                        <a:cubicBezTo>
                          <a:pt x="23" y="41"/>
                          <a:pt x="6" y="20"/>
                          <a:pt x="0" y="13"/>
                        </a:cubicBezTo>
                        <a:cubicBezTo>
                          <a:pt x="0" y="14"/>
                          <a:pt x="0" y="14"/>
                          <a:pt x="0" y="14"/>
                        </a:cubicBezTo>
                        <a:cubicBezTo>
                          <a:pt x="6" y="21"/>
                          <a:pt x="20" y="39"/>
                          <a:pt x="31" y="43"/>
                        </a:cubicBezTo>
                        <a:cubicBezTo>
                          <a:pt x="34" y="43"/>
                          <a:pt x="37" y="44"/>
                          <a:pt x="40" y="44"/>
                        </a:cubicBezTo>
                        <a:cubicBezTo>
                          <a:pt x="53" y="44"/>
                          <a:pt x="68" y="37"/>
                          <a:pt x="74" y="27"/>
                        </a:cubicBezTo>
                        <a:cubicBezTo>
                          <a:pt x="78" y="19"/>
                          <a:pt x="80" y="15"/>
                          <a:pt x="81" y="12"/>
                        </a:cubicBezTo>
                        <a:cubicBezTo>
                          <a:pt x="81" y="11"/>
                          <a:pt x="81" y="11"/>
                          <a:pt x="81" y="10"/>
                        </a:cubicBezTo>
                        <a:cubicBezTo>
                          <a:pt x="81" y="6"/>
                          <a:pt x="80" y="2"/>
                          <a:pt x="79"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4" name="Freeform 7216">
                    <a:extLst>
                      <a:ext uri="{FF2B5EF4-FFF2-40B4-BE49-F238E27FC236}">
                        <a16:creationId xmlns:a16="http://schemas.microsoft.com/office/drawing/2014/main" id="{C1632382-57C0-4772-B326-7F09E51EECBC}"/>
                      </a:ext>
                    </a:extLst>
                  </p:cNvPr>
                  <p:cNvSpPr/>
                  <p:nvPr/>
                </p:nvSpPr>
                <p:spPr bwMode="auto">
                  <a:xfrm>
                    <a:off x="4082" y="2005"/>
                    <a:ext cx="64" cy="32"/>
                  </a:xfrm>
                  <a:custGeom>
                    <a:avLst/>
                    <a:gdLst>
                      <a:gd name="T0" fmla="*/ 79 w 85"/>
                      <a:gd name="T1" fmla="*/ 0 h 43"/>
                      <a:gd name="T2" fmla="*/ 79 w 85"/>
                      <a:gd name="T3" fmla="*/ 1 h 43"/>
                      <a:gd name="T4" fmla="*/ 42 w 85"/>
                      <a:gd name="T5" fmla="*/ 42 h 43"/>
                      <a:gd name="T6" fmla="*/ 40 w 85"/>
                      <a:gd name="T7" fmla="*/ 42 h 43"/>
                      <a:gd name="T8" fmla="*/ 1 w 85"/>
                      <a:gd name="T9" fmla="*/ 12 h 43"/>
                      <a:gd name="T10" fmla="*/ 0 w 85"/>
                      <a:gd name="T11" fmla="*/ 13 h 43"/>
                      <a:gd name="T12" fmla="*/ 40 w 85"/>
                      <a:gd name="T13" fmla="*/ 43 h 43"/>
                      <a:gd name="T14" fmla="*/ 42 w 85"/>
                      <a:gd name="T15" fmla="*/ 43 h 43"/>
                      <a:gd name="T16" fmla="*/ 42 w 85"/>
                      <a:gd name="T17" fmla="*/ 43 h 43"/>
                      <a:gd name="T18" fmla="*/ 81 w 85"/>
                      <a:gd name="T19" fmla="*/ 7 h 43"/>
                      <a:gd name="T20" fmla="*/ 79 w 85"/>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43">
                        <a:moveTo>
                          <a:pt x="79" y="0"/>
                        </a:moveTo>
                        <a:cubicBezTo>
                          <a:pt x="79" y="1"/>
                          <a:pt x="79" y="1"/>
                          <a:pt x="79" y="1"/>
                        </a:cubicBezTo>
                        <a:cubicBezTo>
                          <a:pt x="85" y="18"/>
                          <a:pt x="61" y="42"/>
                          <a:pt x="42" y="42"/>
                        </a:cubicBezTo>
                        <a:cubicBezTo>
                          <a:pt x="41" y="42"/>
                          <a:pt x="41" y="42"/>
                          <a:pt x="40" y="42"/>
                        </a:cubicBezTo>
                        <a:cubicBezTo>
                          <a:pt x="24" y="40"/>
                          <a:pt x="6" y="20"/>
                          <a:pt x="1" y="12"/>
                        </a:cubicBezTo>
                        <a:cubicBezTo>
                          <a:pt x="0" y="13"/>
                          <a:pt x="0" y="13"/>
                          <a:pt x="0" y="13"/>
                        </a:cubicBezTo>
                        <a:cubicBezTo>
                          <a:pt x="6" y="20"/>
                          <a:pt x="23" y="41"/>
                          <a:pt x="40" y="43"/>
                        </a:cubicBezTo>
                        <a:cubicBezTo>
                          <a:pt x="40" y="43"/>
                          <a:pt x="41" y="43"/>
                          <a:pt x="42" y="43"/>
                        </a:cubicBezTo>
                        <a:cubicBezTo>
                          <a:pt x="42" y="43"/>
                          <a:pt x="42" y="43"/>
                          <a:pt x="42" y="43"/>
                        </a:cubicBezTo>
                        <a:cubicBezTo>
                          <a:pt x="59" y="43"/>
                          <a:pt x="80" y="24"/>
                          <a:pt x="81" y="7"/>
                        </a:cubicBezTo>
                        <a:cubicBezTo>
                          <a:pt x="81" y="5"/>
                          <a:pt x="80" y="2"/>
                          <a:pt x="79"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5" name="Freeform 7217">
                    <a:extLst>
                      <a:ext uri="{FF2B5EF4-FFF2-40B4-BE49-F238E27FC236}">
                        <a16:creationId xmlns:a16="http://schemas.microsoft.com/office/drawing/2014/main" id="{A3099C19-536E-4719-8EC2-696C1D705F3C}"/>
                      </a:ext>
                    </a:extLst>
                  </p:cNvPr>
                  <p:cNvSpPr/>
                  <p:nvPr/>
                </p:nvSpPr>
                <p:spPr bwMode="auto">
                  <a:xfrm>
                    <a:off x="4081" y="2004"/>
                    <a:ext cx="64" cy="39"/>
                  </a:xfrm>
                  <a:custGeom>
                    <a:avLst/>
                    <a:gdLst>
                      <a:gd name="T0" fmla="*/ 81 w 85"/>
                      <a:gd name="T1" fmla="*/ 0 h 51"/>
                      <a:gd name="T2" fmla="*/ 80 w 85"/>
                      <a:gd name="T3" fmla="*/ 1 h 51"/>
                      <a:gd name="T4" fmla="*/ 82 w 85"/>
                      <a:gd name="T5" fmla="*/ 11 h 51"/>
                      <a:gd name="T6" fmla="*/ 82 w 85"/>
                      <a:gd name="T7" fmla="*/ 13 h 51"/>
                      <a:gd name="T8" fmla="*/ 83 w 85"/>
                      <a:gd name="T9" fmla="*/ 8 h 51"/>
                      <a:gd name="T10" fmla="*/ 83 w 85"/>
                      <a:gd name="T11" fmla="*/ 7 h 51"/>
                      <a:gd name="T12" fmla="*/ 64 w 85"/>
                      <a:gd name="T13" fmla="*/ 43 h 51"/>
                      <a:gd name="T14" fmla="*/ 46 w 85"/>
                      <a:gd name="T15" fmla="*/ 49 h 51"/>
                      <a:gd name="T16" fmla="*/ 12 w 85"/>
                      <a:gd name="T17" fmla="*/ 32 h 51"/>
                      <a:gd name="T18" fmla="*/ 0 w 85"/>
                      <a:gd name="T19" fmla="*/ 17 h 51"/>
                      <a:gd name="T20" fmla="*/ 0 w 85"/>
                      <a:gd name="T21" fmla="*/ 18 h 51"/>
                      <a:gd name="T22" fmla="*/ 46 w 85"/>
                      <a:gd name="T23" fmla="*/ 51 h 51"/>
                      <a:gd name="T24" fmla="*/ 46 w 85"/>
                      <a:gd name="T25" fmla="*/ 51 h 51"/>
                      <a:gd name="T26" fmla="*/ 67 w 85"/>
                      <a:gd name="T27" fmla="*/ 43 h 51"/>
                      <a:gd name="T28" fmla="*/ 84 w 85"/>
                      <a:gd name="T29" fmla="*/ 13 h 51"/>
                      <a:gd name="T30" fmla="*/ 81 w 85"/>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51">
                        <a:moveTo>
                          <a:pt x="81" y="0"/>
                        </a:moveTo>
                        <a:cubicBezTo>
                          <a:pt x="81" y="0"/>
                          <a:pt x="80" y="1"/>
                          <a:pt x="80" y="1"/>
                        </a:cubicBezTo>
                        <a:cubicBezTo>
                          <a:pt x="81" y="3"/>
                          <a:pt x="82" y="7"/>
                          <a:pt x="82" y="11"/>
                        </a:cubicBezTo>
                        <a:cubicBezTo>
                          <a:pt x="82" y="12"/>
                          <a:pt x="82" y="12"/>
                          <a:pt x="82" y="13"/>
                        </a:cubicBezTo>
                        <a:cubicBezTo>
                          <a:pt x="83" y="11"/>
                          <a:pt x="83" y="9"/>
                          <a:pt x="83" y="8"/>
                        </a:cubicBezTo>
                        <a:cubicBezTo>
                          <a:pt x="83" y="7"/>
                          <a:pt x="83" y="7"/>
                          <a:pt x="83" y="7"/>
                        </a:cubicBezTo>
                        <a:cubicBezTo>
                          <a:pt x="83" y="7"/>
                          <a:pt x="85" y="30"/>
                          <a:pt x="64" y="43"/>
                        </a:cubicBezTo>
                        <a:cubicBezTo>
                          <a:pt x="57" y="47"/>
                          <a:pt x="52" y="49"/>
                          <a:pt x="46" y="49"/>
                        </a:cubicBezTo>
                        <a:cubicBezTo>
                          <a:pt x="31" y="49"/>
                          <a:pt x="18" y="37"/>
                          <a:pt x="12" y="32"/>
                        </a:cubicBezTo>
                        <a:cubicBezTo>
                          <a:pt x="7" y="27"/>
                          <a:pt x="2" y="20"/>
                          <a:pt x="0" y="17"/>
                        </a:cubicBezTo>
                        <a:cubicBezTo>
                          <a:pt x="0" y="17"/>
                          <a:pt x="0" y="18"/>
                          <a:pt x="0" y="18"/>
                        </a:cubicBezTo>
                        <a:cubicBezTo>
                          <a:pt x="5" y="28"/>
                          <a:pt x="25" y="50"/>
                          <a:pt x="46" y="51"/>
                        </a:cubicBezTo>
                        <a:cubicBezTo>
                          <a:pt x="46" y="51"/>
                          <a:pt x="46" y="51"/>
                          <a:pt x="46" y="51"/>
                        </a:cubicBezTo>
                        <a:cubicBezTo>
                          <a:pt x="53" y="51"/>
                          <a:pt x="60" y="49"/>
                          <a:pt x="67" y="43"/>
                        </a:cubicBezTo>
                        <a:cubicBezTo>
                          <a:pt x="80" y="32"/>
                          <a:pt x="84" y="21"/>
                          <a:pt x="84" y="13"/>
                        </a:cubicBezTo>
                        <a:cubicBezTo>
                          <a:pt x="84" y="7"/>
                          <a:pt x="82" y="2"/>
                          <a:pt x="8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6" name="Freeform 7218">
                    <a:extLst>
                      <a:ext uri="{FF2B5EF4-FFF2-40B4-BE49-F238E27FC236}">
                        <a16:creationId xmlns:a16="http://schemas.microsoft.com/office/drawing/2014/main" id="{DD6D2734-BCC2-416F-BD78-27CADF361649}"/>
                      </a:ext>
                    </a:extLst>
                  </p:cNvPr>
                  <p:cNvSpPr/>
                  <p:nvPr/>
                </p:nvSpPr>
                <p:spPr bwMode="auto">
                  <a:xfrm>
                    <a:off x="4080" y="2004"/>
                    <a:ext cx="71" cy="39"/>
                  </a:xfrm>
                  <a:custGeom>
                    <a:avLst/>
                    <a:gdLst>
                      <a:gd name="T0" fmla="*/ 82 w 94"/>
                      <a:gd name="T1" fmla="*/ 0 h 52"/>
                      <a:gd name="T2" fmla="*/ 82 w 94"/>
                      <a:gd name="T3" fmla="*/ 1 h 52"/>
                      <a:gd name="T4" fmla="*/ 85 w 94"/>
                      <a:gd name="T5" fmla="*/ 14 h 52"/>
                      <a:gd name="T6" fmla="*/ 68 w 94"/>
                      <a:gd name="T7" fmla="*/ 44 h 52"/>
                      <a:gd name="T8" fmla="*/ 47 w 94"/>
                      <a:gd name="T9" fmla="*/ 52 h 52"/>
                      <a:gd name="T10" fmla="*/ 47 w 94"/>
                      <a:gd name="T11" fmla="*/ 52 h 52"/>
                      <a:gd name="T12" fmla="*/ 1 w 94"/>
                      <a:gd name="T13" fmla="*/ 19 h 52"/>
                      <a:gd name="T14" fmla="*/ 0 w 94"/>
                      <a:gd name="T15" fmla="*/ 20 h 52"/>
                      <a:gd name="T16" fmla="*/ 47 w 94"/>
                      <a:gd name="T17" fmla="*/ 52 h 52"/>
                      <a:gd name="T18" fmla="*/ 68 w 94"/>
                      <a:gd name="T19" fmla="*/ 45 h 52"/>
                      <a:gd name="T20" fmla="*/ 82 w 9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52">
                        <a:moveTo>
                          <a:pt x="82" y="0"/>
                        </a:moveTo>
                        <a:cubicBezTo>
                          <a:pt x="82" y="1"/>
                          <a:pt x="82" y="1"/>
                          <a:pt x="82" y="1"/>
                        </a:cubicBezTo>
                        <a:cubicBezTo>
                          <a:pt x="83" y="3"/>
                          <a:pt x="85" y="8"/>
                          <a:pt x="85" y="14"/>
                        </a:cubicBezTo>
                        <a:cubicBezTo>
                          <a:pt x="85" y="22"/>
                          <a:pt x="81" y="33"/>
                          <a:pt x="68" y="44"/>
                        </a:cubicBezTo>
                        <a:cubicBezTo>
                          <a:pt x="61" y="50"/>
                          <a:pt x="54" y="52"/>
                          <a:pt x="47" y="52"/>
                        </a:cubicBezTo>
                        <a:cubicBezTo>
                          <a:pt x="47" y="52"/>
                          <a:pt x="47" y="52"/>
                          <a:pt x="47" y="52"/>
                        </a:cubicBezTo>
                        <a:cubicBezTo>
                          <a:pt x="26" y="51"/>
                          <a:pt x="6" y="29"/>
                          <a:pt x="1" y="19"/>
                        </a:cubicBezTo>
                        <a:cubicBezTo>
                          <a:pt x="0" y="20"/>
                          <a:pt x="0" y="20"/>
                          <a:pt x="0" y="20"/>
                        </a:cubicBezTo>
                        <a:cubicBezTo>
                          <a:pt x="6" y="31"/>
                          <a:pt x="26" y="52"/>
                          <a:pt x="47" y="52"/>
                        </a:cubicBezTo>
                        <a:cubicBezTo>
                          <a:pt x="54" y="52"/>
                          <a:pt x="61" y="50"/>
                          <a:pt x="68" y="45"/>
                        </a:cubicBezTo>
                        <a:cubicBezTo>
                          <a:pt x="94" y="23"/>
                          <a:pt x="85" y="5"/>
                          <a:pt x="8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7" name="Freeform 7219">
                    <a:extLst>
                      <a:ext uri="{FF2B5EF4-FFF2-40B4-BE49-F238E27FC236}">
                        <a16:creationId xmlns:a16="http://schemas.microsoft.com/office/drawing/2014/main" id="{DFCF2B1D-227F-4A50-BEF1-5DA4975435D8}"/>
                      </a:ext>
                    </a:extLst>
                  </p:cNvPr>
                  <p:cNvSpPr/>
                  <p:nvPr/>
                </p:nvSpPr>
                <p:spPr bwMode="auto">
                  <a:xfrm>
                    <a:off x="4082" y="1989"/>
                    <a:ext cx="67" cy="44"/>
                  </a:xfrm>
                  <a:custGeom>
                    <a:avLst/>
                    <a:gdLst>
                      <a:gd name="T0" fmla="*/ 2 w 89"/>
                      <a:gd name="T1" fmla="*/ 23 h 59"/>
                      <a:gd name="T2" fmla="*/ 34 w 89"/>
                      <a:gd name="T3" fmla="*/ 41 h 59"/>
                      <a:gd name="T4" fmla="*/ 77 w 89"/>
                      <a:gd name="T5" fmla="*/ 3 h 59"/>
                      <a:gd name="T6" fmla="*/ 79 w 89"/>
                      <a:gd name="T7" fmla="*/ 0 h 59"/>
                      <a:gd name="T8" fmla="*/ 63 w 89"/>
                      <a:gd name="T9" fmla="*/ 41 h 59"/>
                      <a:gd name="T10" fmla="*/ 0 w 89"/>
                      <a:gd name="T11" fmla="*/ 30 h 59"/>
                      <a:gd name="T12" fmla="*/ 2 w 89"/>
                      <a:gd name="T13" fmla="*/ 23 h 59"/>
                    </a:gdLst>
                    <a:ahLst/>
                    <a:cxnLst>
                      <a:cxn ang="0">
                        <a:pos x="T0" y="T1"/>
                      </a:cxn>
                      <a:cxn ang="0">
                        <a:pos x="T2" y="T3"/>
                      </a:cxn>
                      <a:cxn ang="0">
                        <a:pos x="T4" y="T5"/>
                      </a:cxn>
                      <a:cxn ang="0">
                        <a:pos x="T6" y="T7"/>
                      </a:cxn>
                      <a:cxn ang="0">
                        <a:pos x="T8" y="T9"/>
                      </a:cxn>
                      <a:cxn ang="0">
                        <a:pos x="T10" y="T11"/>
                      </a:cxn>
                      <a:cxn ang="0">
                        <a:pos x="T12" y="T13"/>
                      </a:cxn>
                    </a:cxnLst>
                    <a:rect l="0" t="0" r="r" b="b"/>
                    <a:pathLst>
                      <a:path w="89" h="59">
                        <a:moveTo>
                          <a:pt x="2" y="23"/>
                        </a:moveTo>
                        <a:cubicBezTo>
                          <a:pt x="2" y="23"/>
                          <a:pt x="13" y="40"/>
                          <a:pt x="34" y="41"/>
                        </a:cubicBezTo>
                        <a:cubicBezTo>
                          <a:pt x="55" y="43"/>
                          <a:pt x="80" y="23"/>
                          <a:pt x="77" y="3"/>
                        </a:cubicBezTo>
                        <a:cubicBezTo>
                          <a:pt x="79" y="0"/>
                          <a:pt x="79" y="0"/>
                          <a:pt x="79" y="0"/>
                        </a:cubicBezTo>
                        <a:cubicBezTo>
                          <a:pt x="79" y="0"/>
                          <a:pt x="89" y="22"/>
                          <a:pt x="63" y="41"/>
                        </a:cubicBezTo>
                        <a:cubicBezTo>
                          <a:pt x="37" y="59"/>
                          <a:pt x="11" y="44"/>
                          <a:pt x="0" y="30"/>
                        </a:cubicBezTo>
                        <a:lnTo>
                          <a:pt x="2" y="2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8" name="Freeform 7220">
                    <a:extLst>
                      <a:ext uri="{FF2B5EF4-FFF2-40B4-BE49-F238E27FC236}">
                        <a16:creationId xmlns:a16="http://schemas.microsoft.com/office/drawing/2014/main" id="{5DBAB8CD-FF11-48AA-84B0-F73667546342}"/>
                      </a:ext>
                    </a:extLst>
                  </p:cNvPr>
                  <p:cNvSpPr>
                    <a:spLocks noEditPoints="1"/>
                  </p:cNvSpPr>
                  <p:nvPr/>
                </p:nvSpPr>
                <p:spPr bwMode="auto">
                  <a:xfrm>
                    <a:off x="4082" y="1988"/>
                    <a:ext cx="61" cy="38"/>
                  </a:xfrm>
                  <a:custGeom>
                    <a:avLst/>
                    <a:gdLst>
                      <a:gd name="T0" fmla="*/ 63 w 82"/>
                      <a:gd name="T1" fmla="*/ 42 h 51"/>
                      <a:gd name="T2" fmla="*/ 37 w 82"/>
                      <a:gd name="T3" fmla="*/ 51 h 51"/>
                      <a:gd name="T4" fmla="*/ 0 w 82"/>
                      <a:gd name="T5" fmla="*/ 31 h 51"/>
                      <a:gd name="T6" fmla="*/ 0 w 82"/>
                      <a:gd name="T7" fmla="*/ 31 h 51"/>
                      <a:gd name="T8" fmla="*/ 1 w 82"/>
                      <a:gd name="T9" fmla="*/ 22 h 51"/>
                      <a:gd name="T10" fmla="*/ 2 w 82"/>
                      <a:gd name="T11" fmla="*/ 23 h 51"/>
                      <a:gd name="T12" fmla="*/ 10 w 82"/>
                      <a:gd name="T13" fmla="*/ 32 h 51"/>
                      <a:gd name="T14" fmla="*/ 34 w 82"/>
                      <a:gd name="T15" fmla="*/ 42 h 51"/>
                      <a:gd name="T16" fmla="*/ 36 w 82"/>
                      <a:gd name="T17" fmla="*/ 42 h 51"/>
                      <a:gd name="T18" fmla="*/ 63 w 82"/>
                      <a:gd name="T19" fmla="*/ 32 h 51"/>
                      <a:gd name="T20" fmla="*/ 77 w 82"/>
                      <a:gd name="T21" fmla="*/ 8 h 51"/>
                      <a:gd name="T22" fmla="*/ 76 w 82"/>
                      <a:gd name="T23" fmla="*/ 4 h 51"/>
                      <a:gd name="T24" fmla="*/ 76 w 82"/>
                      <a:gd name="T25" fmla="*/ 4 h 51"/>
                      <a:gd name="T26" fmla="*/ 79 w 82"/>
                      <a:gd name="T27" fmla="*/ 0 h 51"/>
                      <a:gd name="T28" fmla="*/ 80 w 82"/>
                      <a:gd name="T29" fmla="*/ 1 h 51"/>
                      <a:gd name="T30" fmla="*/ 81 w 82"/>
                      <a:gd name="T31" fmla="*/ 12 h 51"/>
                      <a:gd name="T32" fmla="*/ 63 w 82"/>
                      <a:gd name="T33" fmla="*/ 42 h 51"/>
                      <a:gd name="T34" fmla="*/ 80 w 82"/>
                      <a:gd name="T35" fmla="*/ 12 h 51"/>
                      <a:gd name="T36" fmla="*/ 79 w 82"/>
                      <a:gd name="T37" fmla="*/ 3 h 51"/>
                      <a:gd name="T38" fmla="*/ 78 w 82"/>
                      <a:gd name="T39" fmla="*/ 4 h 51"/>
                      <a:gd name="T40" fmla="*/ 78 w 82"/>
                      <a:gd name="T41" fmla="*/ 8 h 51"/>
                      <a:gd name="T42" fmla="*/ 36 w 82"/>
                      <a:gd name="T43" fmla="*/ 43 h 51"/>
                      <a:gd name="T44" fmla="*/ 34 w 82"/>
                      <a:gd name="T45" fmla="*/ 43 h 51"/>
                      <a:gd name="T46" fmla="*/ 2 w 82"/>
                      <a:gd name="T47" fmla="*/ 25 h 51"/>
                      <a:gd name="T48" fmla="*/ 1 w 82"/>
                      <a:gd name="T49" fmla="*/ 31 h 51"/>
                      <a:gd name="T50" fmla="*/ 37 w 82"/>
                      <a:gd name="T51" fmla="*/ 50 h 51"/>
                      <a:gd name="T52" fmla="*/ 63 w 82"/>
                      <a:gd name="T53" fmla="*/ 41 h 51"/>
                      <a:gd name="T54" fmla="*/ 80 w 82"/>
                      <a:gd name="T55" fmla="*/ 12 h 51"/>
                      <a:gd name="T56" fmla="*/ 2 w 82"/>
                      <a:gd name="T57" fmla="*/ 24 h 51"/>
                      <a:gd name="T58" fmla="*/ 2 w 82"/>
                      <a:gd name="T59"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51">
                        <a:moveTo>
                          <a:pt x="63" y="42"/>
                        </a:moveTo>
                        <a:cubicBezTo>
                          <a:pt x="54" y="49"/>
                          <a:pt x="45" y="51"/>
                          <a:pt x="37" y="51"/>
                        </a:cubicBezTo>
                        <a:cubicBezTo>
                          <a:pt x="21" y="50"/>
                          <a:pt x="7" y="41"/>
                          <a:pt x="0" y="31"/>
                        </a:cubicBezTo>
                        <a:cubicBezTo>
                          <a:pt x="0" y="31"/>
                          <a:pt x="0" y="31"/>
                          <a:pt x="0" y="31"/>
                        </a:cubicBezTo>
                        <a:cubicBezTo>
                          <a:pt x="1" y="22"/>
                          <a:pt x="1" y="22"/>
                          <a:pt x="1" y="22"/>
                        </a:cubicBezTo>
                        <a:cubicBezTo>
                          <a:pt x="2" y="23"/>
                          <a:pt x="2" y="23"/>
                          <a:pt x="2" y="23"/>
                        </a:cubicBezTo>
                        <a:cubicBezTo>
                          <a:pt x="2" y="23"/>
                          <a:pt x="5" y="27"/>
                          <a:pt x="10" y="32"/>
                        </a:cubicBezTo>
                        <a:cubicBezTo>
                          <a:pt x="16" y="36"/>
                          <a:pt x="24" y="41"/>
                          <a:pt x="34" y="42"/>
                        </a:cubicBezTo>
                        <a:cubicBezTo>
                          <a:pt x="35" y="42"/>
                          <a:pt x="35" y="42"/>
                          <a:pt x="36" y="42"/>
                        </a:cubicBezTo>
                        <a:cubicBezTo>
                          <a:pt x="45" y="42"/>
                          <a:pt x="55" y="38"/>
                          <a:pt x="63" y="32"/>
                        </a:cubicBezTo>
                        <a:cubicBezTo>
                          <a:pt x="71" y="25"/>
                          <a:pt x="76" y="17"/>
                          <a:pt x="77" y="8"/>
                        </a:cubicBezTo>
                        <a:cubicBezTo>
                          <a:pt x="77" y="7"/>
                          <a:pt x="77" y="5"/>
                          <a:pt x="76" y="4"/>
                        </a:cubicBezTo>
                        <a:cubicBezTo>
                          <a:pt x="76" y="4"/>
                          <a:pt x="76" y="4"/>
                          <a:pt x="76" y="4"/>
                        </a:cubicBezTo>
                        <a:cubicBezTo>
                          <a:pt x="79" y="0"/>
                          <a:pt x="79" y="0"/>
                          <a:pt x="79" y="0"/>
                        </a:cubicBezTo>
                        <a:cubicBezTo>
                          <a:pt x="80" y="1"/>
                          <a:pt x="80" y="1"/>
                          <a:pt x="80" y="1"/>
                        </a:cubicBezTo>
                        <a:cubicBezTo>
                          <a:pt x="80" y="1"/>
                          <a:pt x="82" y="6"/>
                          <a:pt x="81" y="12"/>
                        </a:cubicBezTo>
                        <a:cubicBezTo>
                          <a:pt x="81" y="20"/>
                          <a:pt x="78" y="32"/>
                          <a:pt x="63" y="42"/>
                        </a:cubicBezTo>
                        <a:close/>
                        <a:moveTo>
                          <a:pt x="80" y="12"/>
                        </a:moveTo>
                        <a:cubicBezTo>
                          <a:pt x="80" y="8"/>
                          <a:pt x="79" y="4"/>
                          <a:pt x="79" y="3"/>
                        </a:cubicBezTo>
                        <a:cubicBezTo>
                          <a:pt x="78" y="4"/>
                          <a:pt x="78" y="4"/>
                          <a:pt x="78" y="4"/>
                        </a:cubicBezTo>
                        <a:cubicBezTo>
                          <a:pt x="78" y="5"/>
                          <a:pt x="78" y="7"/>
                          <a:pt x="78" y="8"/>
                        </a:cubicBezTo>
                        <a:cubicBezTo>
                          <a:pt x="77" y="27"/>
                          <a:pt x="55" y="44"/>
                          <a:pt x="36" y="43"/>
                        </a:cubicBezTo>
                        <a:cubicBezTo>
                          <a:pt x="35" y="43"/>
                          <a:pt x="35" y="43"/>
                          <a:pt x="34" y="43"/>
                        </a:cubicBezTo>
                        <a:cubicBezTo>
                          <a:pt x="16" y="42"/>
                          <a:pt x="5" y="29"/>
                          <a:pt x="2" y="25"/>
                        </a:cubicBezTo>
                        <a:cubicBezTo>
                          <a:pt x="1" y="31"/>
                          <a:pt x="1" y="31"/>
                          <a:pt x="1" y="31"/>
                        </a:cubicBezTo>
                        <a:cubicBezTo>
                          <a:pt x="8" y="40"/>
                          <a:pt x="21" y="49"/>
                          <a:pt x="37" y="50"/>
                        </a:cubicBezTo>
                        <a:cubicBezTo>
                          <a:pt x="45" y="50"/>
                          <a:pt x="54" y="47"/>
                          <a:pt x="63" y="41"/>
                        </a:cubicBezTo>
                        <a:cubicBezTo>
                          <a:pt x="77" y="31"/>
                          <a:pt x="80" y="20"/>
                          <a:pt x="80" y="12"/>
                        </a:cubicBezTo>
                        <a:close/>
                        <a:moveTo>
                          <a:pt x="2" y="24"/>
                        </a:moveTo>
                        <a:cubicBezTo>
                          <a:pt x="2" y="24"/>
                          <a:pt x="2" y="24"/>
                          <a:pt x="2"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9" name="Freeform 7221">
                    <a:extLst>
                      <a:ext uri="{FF2B5EF4-FFF2-40B4-BE49-F238E27FC236}">
                        <a16:creationId xmlns:a16="http://schemas.microsoft.com/office/drawing/2014/main" id="{ADEDF4B5-84A0-4FEA-9FF4-400D4D00C35A}"/>
                      </a:ext>
                    </a:extLst>
                  </p:cNvPr>
                  <p:cNvSpPr/>
                  <p:nvPr/>
                </p:nvSpPr>
                <p:spPr bwMode="auto">
                  <a:xfrm>
                    <a:off x="4084" y="1991"/>
                    <a:ext cx="57" cy="31"/>
                  </a:xfrm>
                  <a:custGeom>
                    <a:avLst/>
                    <a:gdLst>
                      <a:gd name="T0" fmla="*/ 76 w 76"/>
                      <a:gd name="T1" fmla="*/ 0 h 41"/>
                      <a:gd name="T2" fmla="*/ 75 w 76"/>
                      <a:gd name="T3" fmla="*/ 2 h 41"/>
                      <a:gd name="T4" fmla="*/ 75 w 76"/>
                      <a:gd name="T5" fmla="*/ 4 h 41"/>
                      <a:gd name="T6" fmla="*/ 34 w 76"/>
                      <a:gd name="T7" fmla="*/ 39 h 41"/>
                      <a:gd name="T8" fmla="*/ 33 w 76"/>
                      <a:gd name="T9" fmla="*/ 39 h 41"/>
                      <a:gd name="T10" fmla="*/ 31 w 76"/>
                      <a:gd name="T11" fmla="*/ 39 h 41"/>
                      <a:gd name="T12" fmla="*/ 1 w 76"/>
                      <a:gd name="T13" fmla="*/ 23 h 41"/>
                      <a:gd name="T14" fmla="*/ 0 w 76"/>
                      <a:gd name="T15" fmla="*/ 25 h 41"/>
                      <a:gd name="T16" fmla="*/ 27 w 76"/>
                      <a:gd name="T17" fmla="*/ 40 h 41"/>
                      <a:gd name="T18" fmla="*/ 34 w 76"/>
                      <a:gd name="T19" fmla="*/ 41 h 41"/>
                      <a:gd name="T20" fmla="*/ 73 w 76"/>
                      <a:gd name="T21" fmla="*/ 15 h 41"/>
                      <a:gd name="T22" fmla="*/ 76 w 76"/>
                      <a:gd name="T23" fmla="*/ 5 h 41"/>
                      <a:gd name="T24" fmla="*/ 76 w 76"/>
                      <a:gd name="T25" fmla="*/ 5 h 41"/>
                      <a:gd name="T26" fmla="*/ 76 w 76"/>
                      <a:gd name="T27" fmla="*/ 5 h 41"/>
                      <a:gd name="T28" fmla="*/ 76 w 76"/>
                      <a:gd name="T29" fmla="*/ 3 h 41"/>
                      <a:gd name="T30" fmla="*/ 76 w 76"/>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41">
                        <a:moveTo>
                          <a:pt x="76" y="0"/>
                        </a:moveTo>
                        <a:cubicBezTo>
                          <a:pt x="75" y="1"/>
                          <a:pt x="75" y="1"/>
                          <a:pt x="75" y="2"/>
                        </a:cubicBezTo>
                        <a:cubicBezTo>
                          <a:pt x="75" y="3"/>
                          <a:pt x="75" y="3"/>
                          <a:pt x="75" y="4"/>
                        </a:cubicBezTo>
                        <a:cubicBezTo>
                          <a:pt x="74" y="22"/>
                          <a:pt x="53" y="39"/>
                          <a:pt x="34" y="39"/>
                        </a:cubicBezTo>
                        <a:cubicBezTo>
                          <a:pt x="33" y="39"/>
                          <a:pt x="33" y="39"/>
                          <a:pt x="33" y="39"/>
                        </a:cubicBezTo>
                        <a:cubicBezTo>
                          <a:pt x="32" y="39"/>
                          <a:pt x="32" y="39"/>
                          <a:pt x="31" y="39"/>
                        </a:cubicBezTo>
                        <a:cubicBezTo>
                          <a:pt x="16" y="38"/>
                          <a:pt x="5" y="28"/>
                          <a:pt x="1" y="23"/>
                        </a:cubicBezTo>
                        <a:cubicBezTo>
                          <a:pt x="1" y="24"/>
                          <a:pt x="1" y="25"/>
                          <a:pt x="0" y="25"/>
                        </a:cubicBezTo>
                        <a:cubicBezTo>
                          <a:pt x="4" y="30"/>
                          <a:pt x="13" y="38"/>
                          <a:pt x="27" y="40"/>
                        </a:cubicBezTo>
                        <a:cubicBezTo>
                          <a:pt x="29" y="41"/>
                          <a:pt x="32" y="41"/>
                          <a:pt x="34" y="41"/>
                        </a:cubicBezTo>
                        <a:cubicBezTo>
                          <a:pt x="53" y="41"/>
                          <a:pt x="69" y="27"/>
                          <a:pt x="73" y="15"/>
                        </a:cubicBezTo>
                        <a:cubicBezTo>
                          <a:pt x="73" y="15"/>
                          <a:pt x="75" y="9"/>
                          <a:pt x="76" y="5"/>
                        </a:cubicBezTo>
                        <a:cubicBezTo>
                          <a:pt x="76" y="5"/>
                          <a:pt x="76" y="5"/>
                          <a:pt x="76" y="5"/>
                        </a:cubicBezTo>
                        <a:cubicBezTo>
                          <a:pt x="76" y="5"/>
                          <a:pt x="76" y="5"/>
                          <a:pt x="76" y="5"/>
                        </a:cubicBezTo>
                        <a:cubicBezTo>
                          <a:pt x="76" y="4"/>
                          <a:pt x="76" y="3"/>
                          <a:pt x="76" y="3"/>
                        </a:cubicBezTo>
                        <a:cubicBezTo>
                          <a:pt x="76" y="2"/>
                          <a:pt x="76" y="1"/>
                          <a:pt x="7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0" name="Freeform 7222">
                    <a:extLst>
                      <a:ext uri="{FF2B5EF4-FFF2-40B4-BE49-F238E27FC236}">
                        <a16:creationId xmlns:a16="http://schemas.microsoft.com/office/drawing/2014/main" id="{6B72EA94-8076-4263-B355-AD5C44AF35DE}"/>
                      </a:ext>
                    </a:extLst>
                  </p:cNvPr>
                  <p:cNvSpPr/>
                  <p:nvPr/>
                </p:nvSpPr>
                <p:spPr bwMode="auto">
                  <a:xfrm>
                    <a:off x="4085" y="1992"/>
                    <a:ext cx="55" cy="28"/>
                  </a:xfrm>
                  <a:custGeom>
                    <a:avLst/>
                    <a:gdLst>
                      <a:gd name="T0" fmla="*/ 74 w 74"/>
                      <a:gd name="T1" fmla="*/ 0 h 37"/>
                      <a:gd name="T2" fmla="*/ 73 w 74"/>
                      <a:gd name="T3" fmla="*/ 1 h 37"/>
                      <a:gd name="T4" fmla="*/ 33 w 74"/>
                      <a:gd name="T5" fmla="*/ 36 h 37"/>
                      <a:gd name="T6" fmla="*/ 30 w 74"/>
                      <a:gd name="T7" fmla="*/ 36 h 37"/>
                      <a:gd name="T8" fmla="*/ 0 w 74"/>
                      <a:gd name="T9" fmla="*/ 20 h 37"/>
                      <a:gd name="T10" fmla="*/ 0 w 74"/>
                      <a:gd name="T11" fmla="*/ 21 h 37"/>
                      <a:gd name="T12" fmla="*/ 30 w 74"/>
                      <a:gd name="T13" fmla="*/ 37 h 37"/>
                      <a:gd name="T14" fmla="*/ 32 w 74"/>
                      <a:gd name="T15" fmla="*/ 37 h 37"/>
                      <a:gd name="T16" fmla="*/ 33 w 74"/>
                      <a:gd name="T17" fmla="*/ 37 h 37"/>
                      <a:gd name="T18" fmla="*/ 74 w 74"/>
                      <a:gd name="T19" fmla="*/ 2 h 37"/>
                      <a:gd name="T20" fmla="*/ 74 w 74"/>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37">
                        <a:moveTo>
                          <a:pt x="74" y="0"/>
                        </a:moveTo>
                        <a:cubicBezTo>
                          <a:pt x="73" y="1"/>
                          <a:pt x="73" y="1"/>
                          <a:pt x="73" y="1"/>
                        </a:cubicBezTo>
                        <a:cubicBezTo>
                          <a:pt x="74" y="19"/>
                          <a:pt x="52" y="36"/>
                          <a:pt x="33" y="36"/>
                        </a:cubicBezTo>
                        <a:cubicBezTo>
                          <a:pt x="32" y="36"/>
                          <a:pt x="31" y="36"/>
                          <a:pt x="30" y="36"/>
                        </a:cubicBezTo>
                        <a:cubicBezTo>
                          <a:pt x="15" y="35"/>
                          <a:pt x="4" y="25"/>
                          <a:pt x="0" y="20"/>
                        </a:cubicBezTo>
                        <a:cubicBezTo>
                          <a:pt x="0" y="21"/>
                          <a:pt x="0" y="21"/>
                          <a:pt x="0" y="21"/>
                        </a:cubicBezTo>
                        <a:cubicBezTo>
                          <a:pt x="4" y="26"/>
                          <a:pt x="15" y="36"/>
                          <a:pt x="30" y="37"/>
                        </a:cubicBezTo>
                        <a:cubicBezTo>
                          <a:pt x="31" y="37"/>
                          <a:pt x="31" y="37"/>
                          <a:pt x="32" y="37"/>
                        </a:cubicBezTo>
                        <a:cubicBezTo>
                          <a:pt x="33" y="37"/>
                          <a:pt x="33" y="37"/>
                          <a:pt x="33" y="37"/>
                        </a:cubicBezTo>
                        <a:cubicBezTo>
                          <a:pt x="52" y="37"/>
                          <a:pt x="73" y="20"/>
                          <a:pt x="74" y="2"/>
                        </a:cubicBezTo>
                        <a:cubicBezTo>
                          <a:pt x="74" y="1"/>
                          <a:pt x="74" y="1"/>
                          <a:pt x="74"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1" name="Freeform 7223">
                    <a:extLst>
                      <a:ext uri="{FF2B5EF4-FFF2-40B4-BE49-F238E27FC236}">
                        <a16:creationId xmlns:a16="http://schemas.microsoft.com/office/drawing/2014/main" id="{EE7181B6-3BAF-44CA-BC1F-509F2F659CED}"/>
                      </a:ext>
                    </a:extLst>
                  </p:cNvPr>
                  <p:cNvSpPr/>
                  <p:nvPr/>
                </p:nvSpPr>
                <p:spPr bwMode="auto">
                  <a:xfrm>
                    <a:off x="4083" y="1991"/>
                    <a:ext cx="59" cy="34"/>
                  </a:xfrm>
                  <a:custGeom>
                    <a:avLst/>
                    <a:gdLst>
                      <a:gd name="T0" fmla="*/ 77 w 78"/>
                      <a:gd name="T1" fmla="*/ 0 h 46"/>
                      <a:gd name="T2" fmla="*/ 77 w 78"/>
                      <a:gd name="T3" fmla="*/ 0 h 46"/>
                      <a:gd name="T4" fmla="*/ 77 w 78"/>
                      <a:gd name="T5" fmla="*/ 3 h 46"/>
                      <a:gd name="T6" fmla="*/ 77 w 78"/>
                      <a:gd name="T7" fmla="*/ 5 h 46"/>
                      <a:gd name="T8" fmla="*/ 49 w 78"/>
                      <a:gd name="T9" fmla="*/ 41 h 46"/>
                      <a:gd name="T10" fmla="*/ 35 w 78"/>
                      <a:gd name="T11" fmla="*/ 43 h 46"/>
                      <a:gd name="T12" fmla="*/ 1 w 78"/>
                      <a:gd name="T13" fmla="*/ 28 h 46"/>
                      <a:gd name="T14" fmla="*/ 0 w 78"/>
                      <a:gd name="T15" fmla="*/ 28 h 46"/>
                      <a:gd name="T16" fmla="*/ 35 w 78"/>
                      <a:gd name="T17" fmla="*/ 46 h 46"/>
                      <a:gd name="T18" fmla="*/ 36 w 78"/>
                      <a:gd name="T19" fmla="*/ 46 h 46"/>
                      <a:gd name="T20" fmla="*/ 61 w 78"/>
                      <a:gd name="T21" fmla="*/ 37 h 46"/>
                      <a:gd name="T22" fmla="*/ 78 w 78"/>
                      <a:gd name="T23" fmla="*/ 8 h 46"/>
                      <a:gd name="T24" fmla="*/ 77 w 78"/>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46">
                        <a:moveTo>
                          <a:pt x="77" y="0"/>
                        </a:moveTo>
                        <a:cubicBezTo>
                          <a:pt x="77" y="0"/>
                          <a:pt x="77" y="0"/>
                          <a:pt x="77" y="0"/>
                        </a:cubicBezTo>
                        <a:cubicBezTo>
                          <a:pt x="77" y="1"/>
                          <a:pt x="77" y="2"/>
                          <a:pt x="77" y="3"/>
                        </a:cubicBezTo>
                        <a:cubicBezTo>
                          <a:pt x="77" y="3"/>
                          <a:pt x="77" y="4"/>
                          <a:pt x="77" y="5"/>
                        </a:cubicBezTo>
                        <a:cubicBezTo>
                          <a:pt x="77" y="6"/>
                          <a:pt x="77" y="33"/>
                          <a:pt x="49" y="41"/>
                        </a:cubicBezTo>
                        <a:cubicBezTo>
                          <a:pt x="44" y="43"/>
                          <a:pt x="39" y="43"/>
                          <a:pt x="35" y="43"/>
                        </a:cubicBezTo>
                        <a:cubicBezTo>
                          <a:pt x="18" y="43"/>
                          <a:pt x="6" y="33"/>
                          <a:pt x="1" y="28"/>
                        </a:cubicBezTo>
                        <a:cubicBezTo>
                          <a:pt x="0" y="28"/>
                          <a:pt x="0" y="28"/>
                          <a:pt x="0" y="28"/>
                        </a:cubicBezTo>
                        <a:cubicBezTo>
                          <a:pt x="8" y="37"/>
                          <a:pt x="20" y="45"/>
                          <a:pt x="35" y="46"/>
                        </a:cubicBezTo>
                        <a:cubicBezTo>
                          <a:pt x="36" y="46"/>
                          <a:pt x="36" y="46"/>
                          <a:pt x="36" y="46"/>
                        </a:cubicBezTo>
                        <a:cubicBezTo>
                          <a:pt x="44" y="46"/>
                          <a:pt x="52" y="43"/>
                          <a:pt x="61" y="37"/>
                        </a:cubicBezTo>
                        <a:cubicBezTo>
                          <a:pt x="75" y="27"/>
                          <a:pt x="78" y="16"/>
                          <a:pt x="78" y="8"/>
                        </a:cubicBezTo>
                        <a:cubicBezTo>
                          <a:pt x="78" y="4"/>
                          <a:pt x="78" y="2"/>
                          <a:pt x="7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2" name="Freeform 7224">
                    <a:extLst>
                      <a:ext uri="{FF2B5EF4-FFF2-40B4-BE49-F238E27FC236}">
                        <a16:creationId xmlns:a16="http://schemas.microsoft.com/office/drawing/2014/main" id="{5DDBD822-73B1-4C76-8F17-66B95BE27CE1}"/>
                      </a:ext>
                    </a:extLst>
                  </p:cNvPr>
                  <p:cNvSpPr/>
                  <p:nvPr/>
                </p:nvSpPr>
                <p:spPr bwMode="auto">
                  <a:xfrm>
                    <a:off x="4083" y="1990"/>
                    <a:ext cx="63" cy="35"/>
                  </a:xfrm>
                  <a:custGeom>
                    <a:avLst/>
                    <a:gdLst>
                      <a:gd name="T0" fmla="*/ 78 w 83"/>
                      <a:gd name="T1" fmla="*/ 0 h 47"/>
                      <a:gd name="T2" fmla="*/ 77 w 83"/>
                      <a:gd name="T3" fmla="*/ 1 h 47"/>
                      <a:gd name="T4" fmla="*/ 78 w 83"/>
                      <a:gd name="T5" fmla="*/ 9 h 47"/>
                      <a:gd name="T6" fmla="*/ 61 w 83"/>
                      <a:gd name="T7" fmla="*/ 38 h 47"/>
                      <a:gd name="T8" fmla="*/ 36 w 83"/>
                      <a:gd name="T9" fmla="*/ 47 h 47"/>
                      <a:gd name="T10" fmla="*/ 35 w 83"/>
                      <a:gd name="T11" fmla="*/ 47 h 47"/>
                      <a:gd name="T12" fmla="*/ 0 w 83"/>
                      <a:gd name="T13" fmla="*/ 29 h 47"/>
                      <a:gd name="T14" fmla="*/ 0 w 83"/>
                      <a:gd name="T15" fmla="*/ 30 h 47"/>
                      <a:gd name="T16" fmla="*/ 36 w 83"/>
                      <a:gd name="T17" fmla="*/ 47 h 47"/>
                      <a:gd name="T18" fmla="*/ 61 w 83"/>
                      <a:gd name="T19" fmla="*/ 39 h 47"/>
                      <a:gd name="T20" fmla="*/ 78 w 8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7">
                        <a:moveTo>
                          <a:pt x="78" y="0"/>
                        </a:moveTo>
                        <a:cubicBezTo>
                          <a:pt x="77" y="1"/>
                          <a:pt x="77" y="1"/>
                          <a:pt x="77" y="1"/>
                        </a:cubicBezTo>
                        <a:cubicBezTo>
                          <a:pt x="78" y="3"/>
                          <a:pt x="78" y="5"/>
                          <a:pt x="78" y="9"/>
                        </a:cubicBezTo>
                        <a:cubicBezTo>
                          <a:pt x="78" y="17"/>
                          <a:pt x="75" y="28"/>
                          <a:pt x="61" y="38"/>
                        </a:cubicBezTo>
                        <a:cubicBezTo>
                          <a:pt x="52" y="44"/>
                          <a:pt x="44" y="47"/>
                          <a:pt x="36" y="47"/>
                        </a:cubicBezTo>
                        <a:cubicBezTo>
                          <a:pt x="35" y="47"/>
                          <a:pt x="35" y="47"/>
                          <a:pt x="35" y="47"/>
                        </a:cubicBezTo>
                        <a:cubicBezTo>
                          <a:pt x="20" y="46"/>
                          <a:pt x="8" y="38"/>
                          <a:pt x="0" y="29"/>
                        </a:cubicBezTo>
                        <a:cubicBezTo>
                          <a:pt x="0" y="30"/>
                          <a:pt x="0" y="30"/>
                          <a:pt x="0" y="30"/>
                        </a:cubicBezTo>
                        <a:cubicBezTo>
                          <a:pt x="8" y="39"/>
                          <a:pt x="21" y="47"/>
                          <a:pt x="36" y="47"/>
                        </a:cubicBezTo>
                        <a:cubicBezTo>
                          <a:pt x="44" y="47"/>
                          <a:pt x="52" y="45"/>
                          <a:pt x="61" y="39"/>
                        </a:cubicBezTo>
                        <a:cubicBezTo>
                          <a:pt x="83" y="23"/>
                          <a:pt x="79" y="5"/>
                          <a:pt x="7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3" name="Freeform 7225">
                    <a:extLst>
                      <a:ext uri="{FF2B5EF4-FFF2-40B4-BE49-F238E27FC236}">
                        <a16:creationId xmlns:a16="http://schemas.microsoft.com/office/drawing/2014/main" id="{3739D51E-8B41-40B6-9D87-D10B35158C2A}"/>
                      </a:ext>
                    </a:extLst>
                  </p:cNvPr>
                  <p:cNvSpPr/>
                  <p:nvPr/>
                </p:nvSpPr>
                <p:spPr bwMode="auto">
                  <a:xfrm>
                    <a:off x="4084" y="1968"/>
                    <a:ext cx="69" cy="48"/>
                  </a:xfrm>
                  <a:custGeom>
                    <a:avLst/>
                    <a:gdLst>
                      <a:gd name="T0" fmla="*/ 0 w 92"/>
                      <a:gd name="T1" fmla="*/ 33 h 64"/>
                      <a:gd name="T2" fmla="*/ 32 w 92"/>
                      <a:gd name="T3" fmla="*/ 48 h 64"/>
                      <a:gd name="T4" fmla="*/ 71 w 92"/>
                      <a:gd name="T5" fmla="*/ 3 h 64"/>
                      <a:gd name="T6" fmla="*/ 71 w 92"/>
                      <a:gd name="T7" fmla="*/ 0 h 64"/>
                      <a:gd name="T8" fmla="*/ 69 w 92"/>
                      <a:gd name="T9" fmla="*/ 40 h 64"/>
                      <a:gd name="T10" fmla="*/ 1 w 92"/>
                      <a:gd name="T11" fmla="*/ 45 h 64"/>
                      <a:gd name="T12" fmla="*/ 0 w 92"/>
                      <a:gd name="T13" fmla="*/ 33 h 64"/>
                    </a:gdLst>
                    <a:ahLst/>
                    <a:cxnLst>
                      <a:cxn ang="0">
                        <a:pos x="T0" y="T1"/>
                      </a:cxn>
                      <a:cxn ang="0">
                        <a:pos x="T2" y="T3"/>
                      </a:cxn>
                      <a:cxn ang="0">
                        <a:pos x="T4" y="T5"/>
                      </a:cxn>
                      <a:cxn ang="0">
                        <a:pos x="T6" y="T7"/>
                      </a:cxn>
                      <a:cxn ang="0">
                        <a:pos x="T8" y="T9"/>
                      </a:cxn>
                      <a:cxn ang="0">
                        <a:pos x="T10" y="T11"/>
                      </a:cxn>
                      <a:cxn ang="0">
                        <a:pos x="T12" y="T13"/>
                      </a:cxn>
                    </a:cxnLst>
                    <a:rect l="0" t="0" r="r" b="b"/>
                    <a:pathLst>
                      <a:path w="92" h="64">
                        <a:moveTo>
                          <a:pt x="0" y="33"/>
                        </a:moveTo>
                        <a:cubicBezTo>
                          <a:pt x="0" y="33"/>
                          <a:pt x="13" y="49"/>
                          <a:pt x="32" y="48"/>
                        </a:cubicBezTo>
                        <a:cubicBezTo>
                          <a:pt x="50" y="46"/>
                          <a:pt x="85" y="22"/>
                          <a:pt x="71" y="3"/>
                        </a:cubicBezTo>
                        <a:cubicBezTo>
                          <a:pt x="71" y="0"/>
                          <a:pt x="71" y="0"/>
                          <a:pt x="71" y="0"/>
                        </a:cubicBezTo>
                        <a:cubicBezTo>
                          <a:pt x="71" y="0"/>
                          <a:pt x="92" y="15"/>
                          <a:pt x="69" y="40"/>
                        </a:cubicBezTo>
                        <a:cubicBezTo>
                          <a:pt x="46" y="64"/>
                          <a:pt x="14" y="64"/>
                          <a:pt x="1" y="45"/>
                        </a:cubicBezTo>
                        <a:lnTo>
                          <a:pt x="0" y="3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4" name="Freeform 7226">
                    <a:extLst>
                      <a:ext uri="{FF2B5EF4-FFF2-40B4-BE49-F238E27FC236}">
                        <a16:creationId xmlns:a16="http://schemas.microsoft.com/office/drawing/2014/main" id="{EED9D4EF-753C-41A3-BD46-C5D9D1E341ED}"/>
                      </a:ext>
                    </a:extLst>
                  </p:cNvPr>
                  <p:cNvSpPr>
                    <a:spLocks noEditPoints="1"/>
                  </p:cNvSpPr>
                  <p:nvPr/>
                </p:nvSpPr>
                <p:spPr bwMode="auto">
                  <a:xfrm>
                    <a:off x="4083" y="1967"/>
                    <a:ext cx="61" cy="46"/>
                  </a:xfrm>
                  <a:custGeom>
                    <a:avLst/>
                    <a:gdLst>
                      <a:gd name="T0" fmla="*/ 70 w 81"/>
                      <a:gd name="T1" fmla="*/ 41 h 61"/>
                      <a:gd name="T2" fmla="*/ 29 w 81"/>
                      <a:gd name="T3" fmla="*/ 60 h 61"/>
                      <a:gd name="T4" fmla="*/ 1 w 81"/>
                      <a:gd name="T5" fmla="*/ 47 h 61"/>
                      <a:gd name="T6" fmla="*/ 1 w 81"/>
                      <a:gd name="T7" fmla="*/ 47 h 61"/>
                      <a:gd name="T8" fmla="*/ 0 w 81"/>
                      <a:gd name="T9" fmla="*/ 32 h 61"/>
                      <a:gd name="T10" fmla="*/ 1 w 81"/>
                      <a:gd name="T11" fmla="*/ 34 h 61"/>
                      <a:gd name="T12" fmla="*/ 29 w 81"/>
                      <a:gd name="T13" fmla="*/ 48 h 61"/>
                      <a:gd name="T14" fmla="*/ 32 w 81"/>
                      <a:gd name="T15" fmla="*/ 48 h 61"/>
                      <a:gd name="T16" fmla="*/ 74 w 81"/>
                      <a:gd name="T17" fmla="*/ 14 h 61"/>
                      <a:gd name="T18" fmla="*/ 71 w 81"/>
                      <a:gd name="T19" fmla="*/ 4 h 61"/>
                      <a:gd name="T20" fmla="*/ 71 w 81"/>
                      <a:gd name="T21" fmla="*/ 4 h 61"/>
                      <a:gd name="T22" fmla="*/ 72 w 81"/>
                      <a:gd name="T23" fmla="*/ 0 h 61"/>
                      <a:gd name="T24" fmla="*/ 73 w 81"/>
                      <a:gd name="T25" fmla="*/ 0 h 61"/>
                      <a:gd name="T26" fmla="*/ 81 w 81"/>
                      <a:gd name="T27" fmla="*/ 18 h 61"/>
                      <a:gd name="T28" fmla="*/ 70 w 81"/>
                      <a:gd name="T29" fmla="*/ 41 h 61"/>
                      <a:gd name="T30" fmla="*/ 80 w 81"/>
                      <a:gd name="T31" fmla="*/ 18 h 61"/>
                      <a:gd name="T32" fmla="*/ 73 w 81"/>
                      <a:gd name="T33" fmla="*/ 2 h 61"/>
                      <a:gd name="T34" fmla="*/ 72 w 81"/>
                      <a:gd name="T35" fmla="*/ 3 h 61"/>
                      <a:gd name="T36" fmla="*/ 76 w 81"/>
                      <a:gd name="T37" fmla="*/ 14 h 61"/>
                      <a:gd name="T38" fmla="*/ 33 w 81"/>
                      <a:gd name="T39" fmla="*/ 49 h 61"/>
                      <a:gd name="T40" fmla="*/ 29 w 81"/>
                      <a:gd name="T41" fmla="*/ 50 h 61"/>
                      <a:gd name="T42" fmla="*/ 1 w 81"/>
                      <a:gd name="T43" fmla="*/ 36 h 61"/>
                      <a:gd name="T44" fmla="*/ 2 w 81"/>
                      <a:gd name="T45" fmla="*/ 46 h 61"/>
                      <a:gd name="T46" fmla="*/ 29 w 81"/>
                      <a:gd name="T47" fmla="*/ 59 h 61"/>
                      <a:gd name="T48" fmla="*/ 69 w 81"/>
                      <a:gd name="T49" fmla="*/ 40 h 61"/>
                      <a:gd name="T50" fmla="*/ 80 w 81"/>
                      <a:gd name="T5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 h="61">
                        <a:moveTo>
                          <a:pt x="70" y="41"/>
                        </a:moveTo>
                        <a:cubicBezTo>
                          <a:pt x="58" y="55"/>
                          <a:pt x="42" y="61"/>
                          <a:pt x="29" y="60"/>
                        </a:cubicBezTo>
                        <a:cubicBezTo>
                          <a:pt x="17" y="60"/>
                          <a:pt x="7" y="55"/>
                          <a:pt x="1" y="47"/>
                        </a:cubicBezTo>
                        <a:cubicBezTo>
                          <a:pt x="1" y="47"/>
                          <a:pt x="1" y="47"/>
                          <a:pt x="1" y="47"/>
                        </a:cubicBezTo>
                        <a:cubicBezTo>
                          <a:pt x="0" y="32"/>
                          <a:pt x="0" y="32"/>
                          <a:pt x="0" y="32"/>
                        </a:cubicBezTo>
                        <a:cubicBezTo>
                          <a:pt x="1" y="34"/>
                          <a:pt x="1" y="34"/>
                          <a:pt x="1" y="34"/>
                        </a:cubicBezTo>
                        <a:cubicBezTo>
                          <a:pt x="1" y="34"/>
                          <a:pt x="13" y="48"/>
                          <a:pt x="29" y="48"/>
                        </a:cubicBezTo>
                        <a:cubicBezTo>
                          <a:pt x="30" y="48"/>
                          <a:pt x="31" y="48"/>
                          <a:pt x="32" y="48"/>
                        </a:cubicBezTo>
                        <a:cubicBezTo>
                          <a:pt x="47" y="47"/>
                          <a:pt x="74" y="30"/>
                          <a:pt x="74" y="14"/>
                        </a:cubicBezTo>
                        <a:cubicBezTo>
                          <a:pt x="75" y="10"/>
                          <a:pt x="74" y="7"/>
                          <a:pt x="71" y="4"/>
                        </a:cubicBezTo>
                        <a:cubicBezTo>
                          <a:pt x="71" y="4"/>
                          <a:pt x="71" y="4"/>
                          <a:pt x="71" y="4"/>
                        </a:cubicBezTo>
                        <a:cubicBezTo>
                          <a:pt x="72" y="0"/>
                          <a:pt x="72" y="0"/>
                          <a:pt x="72" y="0"/>
                        </a:cubicBezTo>
                        <a:cubicBezTo>
                          <a:pt x="73" y="0"/>
                          <a:pt x="73" y="0"/>
                          <a:pt x="73" y="0"/>
                        </a:cubicBezTo>
                        <a:cubicBezTo>
                          <a:pt x="73" y="0"/>
                          <a:pt x="81" y="7"/>
                          <a:pt x="81" y="18"/>
                        </a:cubicBezTo>
                        <a:cubicBezTo>
                          <a:pt x="81" y="24"/>
                          <a:pt x="78" y="32"/>
                          <a:pt x="70" y="41"/>
                        </a:cubicBezTo>
                        <a:close/>
                        <a:moveTo>
                          <a:pt x="80" y="18"/>
                        </a:moveTo>
                        <a:cubicBezTo>
                          <a:pt x="80" y="9"/>
                          <a:pt x="75" y="4"/>
                          <a:pt x="73" y="2"/>
                        </a:cubicBezTo>
                        <a:cubicBezTo>
                          <a:pt x="72" y="3"/>
                          <a:pt x="72" y="3"/>
                          <a:pt x="72" y="3"/>
                        </a:cubicBezTo>
                        <a:cubicBezTo>
                          <a:pt x="75" y="7"/>
                          <a:pt x="76" y="10"/>
                          <a:pt x="76" y="14"/>
                        </a:cubicBezTo>
                        <a:cubicBezTo>
                          <a:pt x="75" y="31"/>
                          <a:pt x="48" y="48"/>
                          <a:pt x="33" y="49"/>
                        </a:cubicBezTo>
                        <a:cubicBezTo>
                          <a:pt x="31" y="50"/>
                          <a:pt x="30" y="50"/>
                          <a:pt x="29" y="50"/>
                        </a:cubicBezTo>
                        <a:cubicBezTo>
                          <a:pt x="15" y="49"/>
                          <a:pt x="5" y="39"/>
                          <a:pt x="1" y="36"/>
                        </a:cubicBezTo>
                        <a:cubicBezTo>
                          <a:pt x="2" y="46"/>
                          <a:pt x="2" y="46"/>
                          <a:pt x="2" y="46"/>
                        </a:cubicBezTo>
                        <a:cubicBezTo>
                          <a:pt x="8" y="54"/>
                          <a:pt x="18" y="59"/>
                          <a:pt x="29" y="59"/>
                        </a:cubicBezTo>
                        <a:cubicBezTo>
                          <a:pt x="42" y="59"/>
                          <a:pt x="57" y="53"/>
                          <a:pt x="69" y="40"/>
                        </a:cubicBezTo>
                        <a:cubicBezTo>
                          <a:pt x="77" y="31"/>
                          <a:pt x="80" y="24"/>
                          <a:pt x="80" y="1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5" name="Freeform 7227">
                    <a:extLst>
                      <a:ext uri="{FF2B5EF4-FFF2-40B4-BE49-F238E27FC236}">
                        <a16:creationId xmlns:a16="http://schemas.microsoft.com/office/drawing/2014/main" id="{6342BA3C-1FDE-45EB-8104-17AF6512C5A1}"/>
                      </a:ext>
                    </a:extLst>
                  </p:cNvPr>
                  <p:cNvSpPr/>
                  <p:nvPr/>
                </p:nvSpPr>
                <p:spPr bwMode="auto">
                  <a:xfrm>
                    <a:off x="4086" y="1969"/>
                    <a:ext cx="62" cy="37"/>
                  </a:xfrm>
                  <a:custGeom>
                    <a:avLst/>
                    <a:gdLst>
                      <a:gd name="T0" fmla="*/ 71 w 83"/>
                      <a:gd name="T1" fmla="*/ 0 h 49"/>
                      <a:gd name="T2" fmla="*/ 70 w 83"/>
                      <a:gd name="T3" fmla="*/ 1 h 49"/>
                      <a:gd name="T4" fmla="*/ 73 w 83"/>
                      <a:gd name="T5" fmla="*/ 11 h 49"/>
                      <a:gd name="T6" fmla="*/ 30 w 83"/>
                      <a:gd name="T7" fmla="*/ 46 h 49"/>
                      <a:gd name="T8" fmla="*/ 27 w 83"/>
                      <a:gd name="T9" fmla="*/ 47 h 49"/>
                      <a:gd name="T10" fmla="*/ 26 w 83"/>
                      <a:gd name="T11" fmla="*/ 47 h 49"/>
                      <a:gd name="T12" fmla="*/ 0 w 83"/>
                      <a:gd name="T13" fmla="*/ 34 h 49"/>
                      <a:gd name="T14" fmla="*/ 0 w 83"/>
                      <a:gd name="T15" fmla="*/ 37 h 49"/>
                      <a:gd name="T16" fmla="*/ 23 w 83"/>
                      <a:gd name="T17" fmla="*/ 49 h 49"/>
                      <a:gd name="T18" fmla="*/ 23 w 83"/>
                      <a:gd name="T19" fmla="*/ 49 h 49"/>
                      <a:gd name="T20" fmla="*/ 72 w 83"/>
                      <a:gd name="T21" fmla="*/ 3 h 49"/>
                      <a:gd name="T22" fmla="*/ 74 w 83"/>
                      <a:gd name="T23" fmla="*/ 11 h 49"/>
                      <a:gd name="T24" fmla="*/ 74 w 83"/>
                      <a:gd name="T25" fmla="*/ 9 h 49"/>
                      <a:gd name="T26" fmla="*/ 74 w 83"/>
                      <a:gd name="T27" fmla="*/ 4 h 49"/>
                      <a:gd name="T28" fmla="*/ 71 w 83"/>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49">
                        <a:moveTo>
                          <a:pt x="71" y="0"/>
                        </a:moveTo>
                        <a:cubicBezTo>
                          <a:pt x="70" y="0"/>
                          <a:pt x="70" y="1"/>
                          <a:pt x="70" y="1"/>
                        </a:cubicBezTo>
                        <a:cubicBezTo>
                          <a:pt x="72" y="4"/>
                          <a:pt x="73" y="8"/>
                          <a:pt x="73" y="11"/>
                        </a:cubicBezTo>
                        <a:cubicBezTo>
                          <a:pt x="72" y="28"/>
                          <a:pt x="45" y="45"/>
                          <a:pt x="30" y="46"/>
                        </a:cubicBezTo>
                        <a:cubicBezTo>
                          <a:pt x="29" y="47"/>
                          <a:pt x="28" y="47"/>
                          <a:pt x="27" y="47"/>
                        </a:cubicBezTo>
                        <a:cubicBezTo>
                          <a:pt x="26" y="47"/>
                          <a:pt x="26" y="47"/>
                          <a:pt x="26" y="47"/>
                        </a:cubicBezTo>
                        <a:cubicBezTo>
                          <a:pt x="14" y="46"/>
                          <a:pt x="4" y="38"/>
                          <a:pt x="0" y="34"/>
                        </a:cubicBezTo>
                        <a:cubicBezTo>
                          <a:pt x="0" y="35"/>
                          <a:pt x="0" y="36"/>
                          <a:pt x="0" y="37"/>
                        </a:cubicBezTo>
                        <a:cubicBezTo>
                          <a:pt x="4" y="42"/>
                          <a:pt x="12" y="49"/>
                          <a:pt x="23" y="49"/>
                        </a:cubicBezTo>
                        <a:cubicBezTo>
                          <a:pt x="23" y="49"/>
                          <a:pt x="23" y="49"/>
                          <a:pt x="23" y="49"/>
                        </a:cubicBezTo>
                        <a:cubicBezTo>
                          <a:pt x="40" y="49"/>
                          <a:pt x="83" y="29"/>
                          <a:pt x="72" y="3"/>
                        </a:cubicBezTo>
                        <a:cubicBezTo>
                          <a:pt x="72" y="3"/>
                          <a:pt x="74" y="6"/>
                          <a:pt x="74" y="11"/>
                        </a:cubicBezTo>
                        <a:cubicBezTo>
                          <a:pt x="74" y="10"/>
                          <a:pt x="74" y="10"/>
                          <a:pt x="74" y="9"/>
                        </a:cubicBezTo>
                        <a:cubicBezTo>
                          <a:pt x="74" y="7"/>
                          <a:pt x="74" y="6"/>
                          <a:pt x="74" y="4"/>
                        </a:cubicBezTo>
                        <a:cubicBezTo>
                          <a:pt x="73" y="2"/>
                          <a:pt x="72" y="1"/>
                          <a:pt x="71"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6" name="Freeform 7228">
                    <a:extLst>
                      <a:ext uri="{FF2B5EF4-FFF2-40B4-BE49-F238E27FC236}">
                        <a16:creationId xmlns:a16="http://schemas.microsoft.com/office/drawing/2014/main" id="{E616EC16-7867-4EE4-BD82-AF7A55C44946}"/>
                      </a:ext>
                    </a:extLst>
                  </p:cNvPr>
                  <p:cNvSpPr>
                    <a:spLocks noEditPoints="1"/>
                  </p:cNvSpPr>
                  <p:nvPr/>
                </p:nvSpPr>
                <p:spPr bwMode="auto">
                  <a:xfrm>
                    <a:off x="4086" y="1968"/>
                    <a:ext cx="61" cy="36"/>
                  </a:xfrm>
                  <a:custGeom>
                    <a:avLst/>
                    <a:gdLst>
                      <a:gd name="T0" fmla="*/ 70 w 82"/>
                      <a:gd name="T1" fmla="*/ 2 h 48"/>
                      <a:gd name="T2" fmla="*/ 70 w 82"/>
                      <a:gd name="T3" fmla="*/ 3 h 48"/>
                      <a:gd name="T4" fmla="*/ 30 w 82"/>
                      <a:gd name="T5" fmla="*/ 47 h 48"/>
                      <a:gd name="T6" fmla="*/ 27 w 82"/>
                      <a:gd name="T7" fmla="*/ 47 h 48"/>
                      <a:gd name="T8" fmla="*/ 0 w 82"/>
                      <a:gd name="T9" fmla="*/ 34 h 48"/>
                      <a:gd name="T10" fmla="*/ 0 w 82"/>
                      <a:gd name="T11" fmla="*/ 35 h 48"/>
                      <a:gd name="T12" fmla="*/ 26 w 82"/>
                      <a:gd name="T13" fmla="*/ 48 h 48"/>
                      <a:gd name="T14" fmla="*/ 27 w 82"/>
                      <a:gd name="T15" fmla="*/ 48 h 48"/>
                      <a:gd name="T16" fmla="*/ 30 w 82"/>
                      <a:gd name="T17" fmla="*/ 47 h 48"/>
                      <a:gd name="T18" fmla="*/ 73 w 82"/>
                      <a:gd name="T19" fmla="*/ 12 h 48"/>
                      <a:gd name="T20" fmla="*/ 70 w 82"/>
                      <a:gd name="T21" fmla="*/ 2 h 48"/>
                      <a:gd name="T22" fmla="*/ 71 w 82"/>
                      <a:gd name="T23" fmla="*/ 0 h 48"/>
                      <a:gd name="T24" fmla="*/ 71 w 82"/>
                      <a:gd name="T25" fmla="*/ 1 h 48"/>
                      <a:gd name="T26" fmla="*/ 74 w 82"/>
                      <a:gd name="T27" fmla="*/ 5 h 48"/>
                      <a:gd name="T28" fmla="*/ 74 w 82"/>
                      <a:gd name="T29" fmla="*/ 4 h 48"/>
                      <a:gd name="T30" fmla="*/ 71 w 82"/>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48">
                        <a:moveTo>
                          <a:pt x="70" y="2"/>
                        </a:moveTo>
                        <a:cubicBezTo>
                          <a:pt x="70" y="3"/>
                          <a:pt x="70" y="3"/>
                          <a:pt x="70" y="3"/>
                        </a:cubicBezTo>
                        <a:cubicBezTo>
                          <a:pt x="82" y="22"/>
                          <a:pt x="47" y="45"/>
                          <a:pt x="30" y="47"/>
                        </a:cubicBezTo>
                        <a:cubicBezTo>
                          <a:pt x="29" y="47"/>
                          <a:pt x="28" y="47"/>
                          <a:pt x="27" y="47"/>
                        </a:cubicBezTo>
                        <a:cubicBezTo>
                          <a:pt x="14" y="47"/>
                          <a:pt x="4" y="38"/>
                          <a:pt x="0" y="34"/>
                        </a:cubicBezTo>
                        <a:cubicBezTo>
                          <a:pt x="0" y="35"/>
                          <a:pt x="0" y="35"/>
                          <a:pt x="0" y="35"/>
                        </a:cubicBezTo>
                        <a:cubicBezTo>
                          <a:pt x="4" y="39"/>
                          <a:pt x="14" y="47"/>
                          <a:pt x="26" y="48"/>
                        </a:cubicBezTo>
                        <a:cubicBezTo>
                          <a:pt x="27" y="48"/>
                          <a:pt x="27" y="48"/>
                          <a:pt x="27" y="48"/>
                        </a:cubicBezTo>
                        <a:cubicBezTo>
                          <a:pt x="28" y="48"/>
                          <a:pt x="29" y="48"/>
                          <a:pt x="30" y="47"/>
                        </a:cubicBezTo>
                        <a:cubicBezTo>
                          <a:pt x="45" y="46"/>
                          <a:pt x="72" y="29"/>
                          <a:pt x="73" y="12"/>
                        </a:cubicBezTo>
                        <a:cubicBezTo>
                          <a:pt x="73" y="9"/>
                          <a:pt x="72" y="5"/>
                          <a:pt x="70" y="2"/>
                        </a:cubicBezTo>
                        <a:close/>
                        <a:moveTo>
                          <a:pt x="71" y="0"/>
                        </a:moveTo>
                        <a:cubicBezTo>
                          <a:pt x="71" y="1"/>
                          <a:pt x="71" y="1"/>
                          <a:pt x="71" y="1"/>
                        </a:cubicBezTo>
                        <a:cubicBezTo>
                          <a:pt x="72" y="2"/>
                          <a:pt x="73" y="3"/>
                          <a:pt x="74" y="5"/>
                        </a:cubicBezTo>
                        <a:cubicBezTo>
                          <a:pt x="74" y="5"/>
                          <a:pt x="74" y="4"/>
                          <a:pt x="74" y="4"/>
                        </a:cubicBezTo>
                        <a:cubicBezTo>
                          <a:pt x="73" y="2"/>
                          <a:pt x="72" y="1"/>
                          <a:pt x="71"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7" name="Freeform 7229">
                    <a:extLst>
                      <a:ext uri="{FF2B5EF4-FFF2-40B4-BE49-F238E27FC236}">
                        <a16:creationId xmlns:a16="http://schemas.microsoft.com/office/drawing/2014/main" id="{52E7078D-61B3-4271-8C5A-5727F26668F4}"/>
                      </a:ext>
                    </a:extLst>
                  </p:cNvPr>
                  <p:cNvSpPr/>
                  <p:nvPr/>
                </p:nvSpPr>
                <p:spPr bwMode="auto">
                  <a:xfrm>
                    <a:off x="4086" y="1972"/>
                    <a:ext cx="57" cy="39"/>
                  </a:xfrm>
                  <a:custGeom>
                    <a:avLst/>
                    <a:gdLst>
                      <a:gd name="T0" fmla="*/ 74 w 77"/>
                      <a:gd name="T1" fmla="*/ 0 h 52"/>
                      <a:gd name="T2" fmla="*/ 74 w 77"/>
                      <a:gd name="T3" fmla="*/ 5 h 52"/>
                      <a:gd name="T4" fmla="*/ 74 w 77"/>
                      <a:gd name="T5" fmla="*/ 7 h 52"/>
                      <a:gd name="T6" fmla="*/ 67 w 77"/>
                      <a:gd name="T7" fmla="*/ 30 h 52"/>
                      <a:gd name="T8" fmla="*/ 29 w 77"/>
                      <a:gd name="T9" fmla="*/ 49 h 52"/>
                      <a:gd name="T10" fmla="*/ 19 w 77"/>
                      <a:gd name="T11" fmla="*/ 48 h 52"/>
                      <a:gd name="T12" fmla="*/ 0 w 77"/>
                      <a:gd name="T13" fmla="*/ 39 h 52"/>
                      <a:gd name="T14" fmla="*/ 0 w 77"/>
                      <a:gd name="T15" fmla="*/ 40 h 52"/>
                      <a:gd name="T16" fmla="*/ 26 w 77"/>
                      <a:gd name="T17" fmla="*/ 52 h 52"/>
                      <a:gd name="T18" fmla="*/ 27 w 77"/>
                      <a:gd name="T19" fmla="*/ 52 h 52"/>
                      <a:gd name="T20" fmla="*/ 66 w 77"/>
                      <a:gd name="T21" fmla="*/ 33 h 52"/>
                      <a:gd name="T22" fmla="*/ 77 w 77"/>
                      <a:gd name="T23" fmla="*/ 11 h 52"/>
                      <a:gd name="T24" fmla="*/ 74 w 77"/>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52">
                        <a:moveTo>
                          <a:pt x="74" y="0"/>
                        </a:moveTo>
                        <a:cubicBezTo>
                          <a:pt x="74" y="2"/>
                          <a:pt x="74" y="3"/>
                          <a:pt x="74" y="5"/>
                        </a:cubicBezTo>
                        <a:cubicBezTo>
                          <a:pt x="74" y="6"/>
                          <a:pt x="74" y="6"/>
                          <a:pt x="74" y="7"/>
                        </a:cubicBezTo>
                        <a:cubicBezTo>
                          <a:pt x="75" y="12"/>
                          <a:pt x="74" y="21"/>
                          <a:pt x="67" y="30"/>
                        </a:cubicBezTo>
                        <a:cubicBezTo>
                          <a:pt x="56" y="43"/>
                          <a:pt x="43" y="49"/>
                          <a:pt x="29" y="49"/>
                        </a:cubicBezTo>
                        <a:cubicBezTo>
                          <a:pt x="26" y="49"/>
                          <a:pt x="22" y="49"/>
                          <a:pt x="19" y="48"/>
                        </a:cubicBezTo>
                        <a:cubicBezTo>
                          <a:pt x="9" y="46"/>
                          <a:pt x="3" y="42"/>
                          <a:pt x="0" y="39"/>
                        </a:cubicBezTo>
                        <a:cubicBezTo>
                          <a:pt x="0" y="40"/>
                          <a:pt x="0" y="40"/>
                          <a:pt x="0" y="40"/>
                        </a:cubicBezTo>
                        <a:cubicBezTo>
                          <a:pt x="6" y="47"/>
                          <a:pt x="15" y="52"/>
                          <a:pt x="26" y="52"/>
                        </a:cubicBezTo>
                        <a:cubicBezTo>
                          <a:pt x="27" y="52"/>
                          <a:pt x="27" y="52"/>
                          <a:pt x="27" y="52"/>
                        </a:cubicBezTo>
                        <a:cubicBezTo>
                          <a:pt x="40" y="52"/>
                          <a:pt x="54" y="46"/>
                          <a:pt x="66" y="33"/>
                        </a:cubicBezTo>
                        <a:cubicBezTo>
                          <a:pt x="74" y="24"/>
                          <a:pt x="77" y="17"/>
                          <a:pt x="77" y="11"/>
                        </a:cubicBezTo>
                        <a:cubicBezTo>
                          <a:pt x="77" y="7"/>
                          <a:pt x="76" y="3"/>
                          <a:pt x="7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8" name="Freeform 7230">
                    <a:extLst>
                      <a:ext uri="{FF2B5EF4-FFF2-40B4-BE49-F238E27FC236}">
                        <a16:creationId xmlns:a16="http://schemas.microsoft.com/office/drawing/2014/main" id="{D8085C19-B29D-4613-A948-6A5FA0BCCC5B}"/>
                      </a:ext>
                    </a:extLst>
                  </p:cNvPr>
                  <p:cNvSpPr/>
                  <p:nvPr/>
                </p:nvSpPr>
                <p:spPr bwMode="auto">
                  <a:xfrm>
                    <a:off x="4086" y="1971"/>
                    <a:ext cx="61" cy="41"/>
                  </a:xfrm>
                  <a:custGeom>
                    <a:avLst/>
                    <a:gdLst>
                      <a:gd name="T0" fmla="*/ 74 w 82"/>
                      <a:gd name="T1" fmla="*/ 0 h 54"/>
                      <a:gd name="T2" fmla="*/ 74 w 82"/>
                      <a:gd name="T3" fmla="*/ 1 h 54"/>
                      <a:gd name="T4" fmla="*/ 77 w 82"/>
                      <a:gd name="T5" fmla="*/ 12 h 54"/>
                      <a:gd name="T6" fmla="*/ 66 w 82"/>
                      <a:gd name="T7" fmla="*/ 34 h 54"/>
                      <a:gd name="T8" fmla="*/ 27 w 82"/>
                      <a:gd name="T9" fmla="*/ 53 h 54"/>
                      <a:gd name="T10" fmla="*/ 26 w 82"/>
                      <a:gd name="T11" fmla="*/ 53 h 54"/>
                      <a:gd name="T12" fmla="*/ 0 w 82"/>
                      <a:gd name="T13" fmla="*/ 41 h 54"/>
                      <a:gd name="T14" fmla="*/ 0 w 82"/>
                      <a:gd name="T15" fmla="*/ 42 h 54"/>
                      <a:gd name="T16" fmla="*/ 27 w 82"/>
                      <a:gd name="T17" fmla="*/ 54 h 54"/>
                      <a:gd name="T18" fmla="*/ 67 w 82"/>
                      <a:gd name="T19" fmla="*/ 35 h 54"/>
                      <a:gd name="T20" fmla="*/ 74 w 82"/>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4">
                        <a:moveTo>
                          <a:pt x="74" y="0"/>
                        </a:moveTo>
                        <a:cubicBezTo>
                          <a:pt x="74" y="0"/>
                          <a:pt x="74" y="1"/>
                          <a:pt x="74" y="1"/>
                        </a:cubicBezTo>
                        <a:cubicBezTo>
                          <a:pt x="76" y="4"/>
                          <a:pt x="77" y="8"/>
                          <a:pt x="77" y="12"/>
                        </a:cubicBezTo>
                        <a:cubicBezTo>
                          <a:pt x="77" y="18"/>
                          <a:pt x="74" y="25"/>
                          <a:pt x="66" y="34"/>
                        </a:cubicBezTo>
                        <a:cubicBezTo>
                          <a:pt x="54" y="47"/>
                          <a:pt x="40" y="53"/>
                          <a:pt x="27" y="53"/>
                        </a:cubicBezTo>
                        <a:cubicBezTo>
                          <a:pt x="26" y="53"/>
                          <a:pt x="26" y="53"/>
                          <a:pt x="26" y="53"/>
                        </a:cubicBezTo>
                        <a:cubicBezTo>
                          <a:pt x="15" y="53"/>
                          <a:pt x="6" y="48"/>
                          <a:pt x="0" y="41"/>
                        </a:cubicBezTo>
                        <a:cubicBezTo>
                          <a:pt x="0" y="42"/>
                          <a:pt x="0" y="42"/>
                          <a:pt x="0" y="42"/>
                        </a:cubicBezTo>
                        <a:cubicBezTo>
                          <a:pt x="6" y="49"/>
                          <a:pt x="16" y="54"/>
                          <a:pt x="27" y="54"/>
                        </a:cubicBezTo>
                        <a:cubicBezTo>
                          <a:pt x="40" y="54"/>
                          <a:pt x="55" y="48"/>
                          <a:pt x="67" y="35"/>
                        </a:cubicBezTo>
                        <a:cubicBezTo>
                          <a:pt x="82" y="18"/>
                          <a:pt x="78" y="6"/>
                          <a:pt x="7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9" name="Freeform 7231">
                    <a:extLst>
                      <a:ext uri="{FF2B5EF4-FFF2-40B4-BE49-F238E27FC236}">
                        <a16:creationId xmlns:a16="http://schemas.microsoft.com/office/drawing/2014/main" id="{68183E68-A290-46EA-ADFC-0D91457F6759}"/>
                      </a:ext>
                    </a:extLst>
                  </p:cNvPr>
                  <p:cNvSpPr/>
                  <p:nvPr/>
                </p:nvSpPr>
                <p:spPr bwMode="auto">
                  <a:xfrm>
                    <a:off x="4081" y="1950"/>
                    <a:ext cx="65" cy="43"/>
                  </a:xfrm>
                  <a:custGeom>
                    <a:avLst/>
                    <a:gdLst>
                      <a:gd name="T0" fmla="*/ 0 w 86"/>
                      <a:gd name="T1" fmla="*/ 40 h 58"/>
                      <a:gd name="T2" fmla="*/ 44 w 86"/>
                      <a:gd name="T3" fmla="*/ 41 h 58"/>
                      <a:gd name="T4" fmla="*/ 67 w 86"/>
                      <a:gd name="T5" fmla="*/ 3 h 58"/>
                      <a:gd name="T6" fmla="*/ 67 w 86"/>
                      <a:gd name="T7" fmla="*/ 0 h 58"/>
                      <a:gd name="T8" fmla="*/ 73 w 86"/>
                      <a:gd name="T9" fmla="*/ 32 h 58"/>
                      <a:gd name="T10" fmla="*/ 4 w 86"/>
                      <a:gd name="T11" fmla="*/ 52 h 58"/>
                      <a:gd name="T12" fmla="*/ 0 w 86"/>
                      <a:gd name="T13" fmla="*/ 40 h 58"/>
                    </a:gdLst>
                    <a:ahLst/>
                    <a:cxnLst>
                      <a:cxn ang="0">
                        <a:pos x="T0" y="T1"/>
                      </a:cxn>
                      <a:cxn ang="0">
                        <a:pos x="T2" y="T3"/>
                      </a:cxn>
                      <a:cxn ang="0">
                        <a:pos x="T4" y="T5"/>
                      </a:cxn>
                      <a:cxn ang="0">
                        <a:pos x="T6" y="T7"/>
                      </a:cxn>
                      <a:cxn ang="0">
                        <a:pos x="T8" y="T9"/>
                      </a:cxn>
                      <a:cxn ang="0">
                        <a:pos x="T10" y="T11"/>
                      </a:cxn>
                      <a:cxn ang="0">
                        <a:pos x="T12" y="T13"/>
                      </a:cxn>
                    </a:cxnLst>
                    <a:rect l="0" t="0" r="r" b="b"/>
                    <a:pathLst>
                      <a:path w="86" h="57">
                        <a:moveTo>
                          <a:pt x="0" y="40"/>
                        </a:moveTo>
                        <a:cubicBezTo>
                          <a:pt x="0" y="40"/>
                          <a:pt x="16" y="51"/>
                          <a:pt x="44" y="41"/>
                        </a:cubicBezTo>
                        <a:cubicBezTo>
                          <a:pt x="71" y="30"/>
                          <a:pt x="77" y="9"/>
                          <a:pt x="67" y="3"/>
                        </a:cubicBezTo>
                        <a:cubicBezTo>
                          <a:pt x="67" y="0"/>
                          <a:pt x="67" y="0"/>
                          <a:pt x="67" y="0"/>
                        </a:cubicBezTo>
                        <a:cubicBezTo>
                          <a:pt x="67" y="0"/>
                          <a:pt x="86" y="11"/>
                          <a:pt x="73" y="32"/>
                        </a:cubicBezTo>
                        <a:cubicBezTo>
                          <a:pt x="59" y="53"/>
                          <a:pt x="20" y="58"/>
                          <a:pt x="4" y="52"/>
                        </a:cubicBezTo>
                        <a:lnTo>
                          <a:pt x="0" y="4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0" name="Freeform 7232">
                    <a:extLst>
                      <a:ext uri="{FF2B5EF4-FFF2-40B4-BE49-F238E27FC236}">
                        <a16:creationId xmlns:a16="http://schemas.microsoft.com/office/drawing/2014/main" id="{5E20E475-15BD-4974-BF9C-6C9773F966B6}"/>
                      </a:ext>
                    </a:extLst>
                  </p:cNvPr>
                  <p:cNvSpPr>
                    <a:spLocks noEditPoints="1"/>
                  </p:cNvSpPr>
                  <p:nvPr/>
                </p:nvSpPr>
                <p:spPr bwMode="auto">
                  <a:xfrm>
                    <a:off x="4080" y="1949"/>
                    <a:ext cx="60" cy="42"/>
                  </a:xfrm>
                  <a:custGeom>
                    <a:avLst/>
                    <a:gdLst>
                      <a:gd name="T0" fmla="*/ 74 w 79"/>
                      <a:gd name="T1" fmla="*/ 33 h 56"/>
                      <a:gd name="T2" fmla="*/ 19 w 79"/>
                      <a:gd name="T3" fmla="*/ 56 h 56"/>
                      <a:gd name="T4" fmla="*/ 5 w 79"/>
                      <a:gd name="T5" fmla="*/ 54 h 56"/>
                      <a:gd name="T6" fmla="*/ 5 w 79"/>
                      <a:gd name="T7" fmla="*/ 54 h 56"/>
                      <a:gd name="T8" fmla="*/ 0 w 79"/>
                      <a:gd name="T9" fmla="*/ 39 h 56"/>
                      <a:gd name="T10" fmla="*/ 2 w 79"/>
                      <a:gd name="T11" fmla="*/ 40 h 56"/>
                      <a:gd name="T12" fmla="*/ 7 w 79"/>
                      <a:gd name="T13" fmla="*/ 43 h 56"/>
                      <a:gd name="T14" fmla="*/ 21 w 79"/>
                      <a:gd name="T15" fmla="*/ 45 h 56"/>
                      <a:gd name="T16" fmla="*/ 44 w 79"/>
                      <a:gd name="T17" fmla="*/ 41 h 56"/>
                      <a:gd name="T18" fmla="*/ 72 w 79"/>
                      <a:gd name="T19" fmla="*/ 13 h 56"/>
                      <a:gd name="T20" fmla="*/ 68 w 79"/>
                      <a:gd name="T21" fmla="*/ 4 h 56"/>
                      <a:gd name="T22" fmla="*/ 67 w 79"/>
                      <a:gd name="T23" fmla="*/ 4 h 56"/>
                      <a:gd name="T24" fmla="*/ 68 w 79"/>
                      <a:gd name="T25" fmla="*/ 0 h 56"/>
                      <a:gd name="T26" fmla="*/ 68 w 79"/>
                      <a:gd name="T27" fmla="*/ 0 h 56"/>
                      <a:gd name="T28" fmla="*/ 79 w 79"/>
                      <a:gd name="T29" fmla="*/ 19 h 56"/>
                      <a:gd name="T30" fmla="*/ 74 w 79"/>
                      <a:gd name="T31" fmla="*/ 33 h 56"/>
                      <a:gd name="T32" fmla="*/ 78 w 79"/>
                      <a:gd name="T33" fmla="*/ 19 h 56"/>
                      <a:gd name="T34" fmla="*/ 69 w 79"/>
                      <a:gd name="T35" fmla="*/ 2 h 56"/>
                      <a:gd name="T36" fmla="*/ 69 w 79"/>
                      <a:gd name="T37" fmla="*/ 3 h 56"/>
                      <a:gd name="T38" fmla="*/ 73 w 79"/>
                      <a:gd name="T39" fmla="*/ 13 h 56"/>
                      <a:gd name="T40" fmla="*/ 45 w 79"/>
                      <a:gd name="T41" fmla="*/ 42 h 56"/>
                      <a:gd name="T42" fmla="*/ 21 w 79"/>
                      <a:gd name="T43" fmla="*/ 47 h 56"/>
                      <a:gd name="T44" fmla="*/ 3 w 79"/>
                      <a:gd name="T45" fmla="*/ 42 h 56"/>
                      <a:gd name="T46" fmla="*/ 6 w 79"/>
                      <a:gd name="T47" fmla="*/ 53 h 56"/>
                      <a:gd name="T48" fmla="*/ 19 w 79"/>
                      <a:gd name="T49" fmla="*/ 55 h 56"/>
                      <a:gd name="T50" fmla="*/ 73 w 79"/>
                      <a:gd name="T51" fmla="*/ 33 h 56"/>
                      <a:gd name="T52" fmla="*/ 78 w 79"/>
                      <a:gd name="T53"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6">
                        <a:moveTo>
                          <a:pt x="74" y="33"/>
                        </a:moveTo>
                        <a:cubicBezTo>
                          <a:pt x="63" y="50"/>
                          <a:pt x="37" y="56"/>
                          <a:pt x="19" y="56"/>
                        </a:cubicBezTo>
                        <a:cubicBezTo>
                          <a:pt x="13" y="56"/>
                          <a:pt x="9" y="55"/>
                          <a:pt x="5" y="54"/>
                        </a:cubicBezTo>
                        <a:cubicBezTo>
                          <a:pt x="5" y="54"/>
                          <a:pt x="5" y="54"/>
                          <a:pt x="5" y="54"/>
                        </a:cubicBezTo>
                        <a:cubicBezTo>
                          <a:pt x="0" y="39"/>
                          <a:pt x="0" y="39"/>
                          <a:pt x="0" y="39"/>
                        </a:cubicBezTo>
                        <a:cubicBezTo>
                          <a:pt x="2" y="40"/>
                          <a:pt x="2" y="40"/>
                          <a:pt x="2" y="40"/>
                        </a:cubicBezTo>
                        <a:cubicBezTo>
                          <a:pt x="2" y="40"/>
                          <a:pt x="4" y="41"/>
                          <a:pt x="7" y="43"/>
                        </a:cubicBezTo>
                        <a:cubicBezTo>
                          <a:pt x="10" y="44"/>
                          <a:pt x="15" y="45"/>
                          <a:pt x="21" y="45"/>
                        </a:cubicBezTo>
                        <a:cubicBezTo>
                          <a:pt x="28" y="46"/>
                          <a:pt x="35" y="44"/>
                          <a:pt x="44" y="41"/>
                        </a:cubicBezTo>
                        <a:cubicBezTo>
                          <a:pt x="63" y="34"/>
                          <a:pt x="72" y="22"/>
                          <a:pt x="72" y="13"/>
                        </a:cubicBezTo>
                        <a:cubicBezTo>
                          <a:pt x="72" y="9"/>
                          <a:pt x="70" y="6"/>
                          <a:pt x="68" y="4"/>
                        </a:cubicBezTo>
                        <a:cubicBezTo>
                          <a:pt x="67" y="4"/>
                          <a:pt x="67" y="4"/>
                          <a:pt x="67" y="4"/>
                        </a:cubicBezTo>
                        <a:cubicBezTo>
                          <a:pt x="68" y="0"/>
                          <a:pt x="68" y="0"/>
                          <a:pt x="68" y="0"/>
                        </a:cubicBezTo>
                        <a:cubicBezTo>
                          <a:pt x="68" y="0"/>
                          <a:pt x="68" y="0"/>
                          <a:pt x="68" y="0"/>
                        </a:cubicBezTo>
                        <a:cubicBezTo>
                          <a:pt x="69" y="0"/>
                          <a:pt x="79" y="6"/>
                          <a:pt x="79" y="19"/>
                        </a:cubicBezTo>
                        <a:cubicBezTo>
                          <a:pt x="79" y="23"/>
                          <a:pt x="78" y="28"/>
                          <a:pt x="74" y="33"/>
                        </a:cubicBezTo>
                        <a:close/>
                        <a:moveTo>
                          <a:pt x="78" y="19"/>
                        </a:moveTo>
                        <a:cubicBezTo>
                          <a:pt x="78" y="9"/>
                          <a:pt x="71" y="4"/>
                          <a:pt x="69" y="2"/>
                        </a:cubicBezTo>
                        <a:cubicBezTo>
                          <a:pt x="69" y="3"/>
                          <a:pt x="69" y="3"/>
                          <a:pt x="69" y="3"/>
                        </a:cubicBezTo>
                        <a:cubicBezTo>
                          <a:pt x="72" y="6"/>
                          <a:pt x="73" y="9"/>
                          <a:pt x="73" y="13"/>
                        </a:cubicBezTo>
                        <a:cubicBezTo>
                          <a:pt x="73" y="22"/>
                          <a:pt x="64" y="35"/>
                          <a:pt x="45" y="42"/>
                        </a:cubicBezTo>
                        <a:cubicBezTo>
                          <a:pt x="36" y="46"/>
                          <a:pt x="28" y="47"/>
                          <a:pt x="21" y="47"/>
                        </a:cubicBezTo>
                        <a:cubicBezTo>
                          <a:pt x="12" y="47"/>
                          <a:pt x="5" y="44"/>
                          <a:pt x="3" y="42"/>
                        </a:cubicBezTo>
                        <a:cubicBezTo>
                          <a:pt x="6" y="53"/>
                          <a:pt x="6" y="53"/>
                          <a:pt x="6" y="53"/>
                        </a:cubicBezTo>
                        <a:cubicBezTo>
                          <a:pt x="9" y="54"/>
                          <a:pt x="14" y="55"/>
                          <a:pt x="19" y="55"/>
                        </a:cubicBezTo>
                        <a:cubicBezTo>
                          <a:pt x="37" y="55"/>
                          <a:pt x="63" y="49"/>
                          <a:pt x="73" y="33"/>
                        </a:cubicBezTo>
                        <a:cubicBezTo>
                          <a:pt x="77" y="27"/>
                          <a:pt x="78" y="23"/>
                          <a:pt x="78"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1" name="Freeform 7233">
                    <a:extLst>
                      <a:ext uri="{FF2B5EF4-FFF2-40B4-BE49-F238E27FC236}">
                        <a16:creationId xmlns:a16="http://schemas.microsoft.com/office/drawing/2014/main" id="{18F02351-2982-4BC7-BB31-F9FF6C3114C9}"/>
                      </a:ext>
                    </a:extLst>
                  </p:cNvPr>
                  <p:cNvSpPr/>
                  <p:nvPr/>
                </p:nvSpPr>
                <p:spPr bwMode="auto">
                  <a:xfrm>
                    <a:off x="4085" y="1950"/>
                    <a:ext cx="52" cy="36"/>
                  </a:xfrm>
                  <a:custGeom>
                    <a:avLst/>
                    <a:gdLst>
                      <a:gd name="T0" fmla="*/ 63 w 69"/>
                      <a:gd name="T1" fmla="*/ 0 h 47"/>
                      <a:gd name="T2" fmla="*/ 63 w 69"/>
                      <a:gd name="T3" fmla="*/ 2 h 47"/>
                      <a:gd name="T4" fmla="*/ 67 w 69"/>
                      <a:gd name="T5" fmla="*/ 11 h 47"/>
                      <a:gd name="T6" fmla="*/ 39 w 69"/>
                      <a:gd name="T7" fmla="*/ 40 h 47"/>
                      <a:gd name="T8" fmla="*/ 16 w 69"/>
                      <a:gd name="T9" fmla="*/ 45 h 47"/>
                      <a:gd name="T10" fmla="*/ 15 w 69"/>
                      <a:gd name="T11" fmla="*/ 45 h 47"/>
                      <a:gd name="T12" fmla="*/ 0 w 69"/>
                      <a:gd name="T13" fmla="*/ 42 h 47"/>
                      <a:gd name="T14" fmla="*/ 0 w 69"/>
                      <a:gd name="T15" fmla="*/ 43 h 47"/>
                      <a:gd name="T16" fmla="*/ 0 w 69"/>
                      <a:gd name="T17" fmla="*/ 43 h 47"/>
                      <a:gd name="T18" fmla="*/ 17 w 69"/>
                      <a:gd name="T19" fmla="*/ 47 h 47"/>
                      <a:gd name="T20" fmla="*/ 30 w 69"/>
                      <a:gd name="T21" fmla="*/ 45 h 47"/>
                      <a:gd name="T22" fmla="*/ 68 w 69"/>
                      <a:gd name="T23" fmla="*/ 15 h 47"/>
                      <a:gd name="T24" fmla="*/ 69 w 69"/>
                      <a:gd name="T25" fmla="*/ 11 h 47"/>
                      <a:gd name="T26" fmla="*/ 69 w 69"/>
                      <a:gd name="T27" fmla="*/ 11 h 47"/>
                      <a:gd name="T28" fmla="*/ 69 w 69"/>
                      <a:gd name="T29" fmla="*/ 6 h 47"/>
                      <a:gd name="T30" fmla="*/ 63 w 69"/>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47">
                        <a:moveTo>
                          <a:pt x="63" y="0"/>
                        </a:moveTo>
                        <a:cubicBezTo>
                          <a:pt x="63" y="1"/>
                          <a:pt x="63" y="1"/>
                          <a:pt x="63" y="2"/>
                        </a:cubicBezTo>
                        <a:cubicBezTo>
                          <a:pt x="66" y="4"/>
                          <a:pt x="67" y="7"/>
                          <a:pt x="67" y="11"/>
                        </a:cubicBezTo>
                        <a:cubicBezTo>
                          <a:pt x="67" y="20"/>
                          <a:pt x="58" y="33"/>
                          <a:pt x="39" y="40"/>
                        </a:cubicBezTo>
                        <a:cubicBezTo>
                          <a:pt x="30" y="44"/>
                          <a:pt x="23" y="45"/>
                          <a:pt x="16" y="45"/>
                        </a:cubicBezTo>
                        <a:cubicBezTo>
                          <a:pt x="16" y="45"/>
                          <a:pt x="16" y="45"/>
                          <a:pt x="15" y="45"/>
                        </a:cubicBezTo>
                        <a:cubicBezTo>
                          <a:pt x="8" y="45"/>
                          <a:pt x="3" y="43"/>
                          <a:pt x="0" y="42"/>
                        </a:cubicBezTo>
                        <a:cubicBezTo>
                          <a:pt x="0" y="43"/>
                          <a:pt x="0" y="43"/>
                          <a:pt x="0" y="43"/>
                        </a:cubicBezTo>
                        <a:cubicBezTo>
                          <a:pt x="0" y="43"/>
                          <a:pt x="0" y="43"/>
                          <a:pt x="0" y="43"/>
                        </a:cubicBezTo>
                        <a:cubicBezTo>
                          <a:pt x="4" y="45"/>
                          <a:pt x="10" y="47"/>
                          <a:pt x="17" y="47"/>
                        </a:cubicBezTo>
                        <a:cubicBezTo>
                          <a:pt x="21" y="47"/>
                          <a:pt x="25" y="47"/>
                          <a:pt x="30" y="45"/>
                        </a:cubicBezTo>
                        <a:cubicBezTo>
                          <a:pt x="49" y="39"/>
                          <a:pt x="67" y="30"/>
                          <a:pt x="68" y="15"/>
                        </a:cubicBezTo>
                        <a:cubicBezTo>
                          <a:pt x="69" y="12"/>
                          <a:pt x="69" y="11"/>
                          <a:pt x="69" y="11"/>
                        </a:cubicBezTo>
                        <a:cubicBezTo>
                          <a:pt x="69" y="11"/>
                          <a:pt x="69" y="11"/>
                          <a:pt x="69" y="11"/>
                        </a:cubicBezTo>
                        <a:cubicBezTo>
                          <a:pt x="69" y="9"/>
                          <a:pt x="69" y="8"/>
                          <a:pt x="69" y="6"/>
                        </a:cubicBezTo>
                        <a:cubicBezTo>
                          <a:pt x="67" y="3"/>
                          <a:pt x="65" y="1"/>
                          <a:pt x="63"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2" name="Freeform 7234">
                    <a:extLst>
                      <a:ext uri="{FF2B5EF4-FFF2-40B4-BE49-F238E27FC236}">
                        <a16:creationId xmlns:a16="http://schemas.microsoft.com/office/drawing/2014/main" id="{0FB789F1-431C-44C0-AF10-64263E2461B1}"/>
                      </a:ext>
                    </a:extLst>
                  </p:cNvPr>
                  <p:cNvSpPr>
                    <a:spLocks noEditPoints="1"/>
                  </p:cNvSpPr>
                  <p:nvPr/>
                </p:nvSpPr>
                <p:spPr bwMode="auto">
                  <a:xfrm>
                    <a:off x="4085" y="1950"/>
                    <a:ext cx="54" cy="34"/>
                  </a:xfrm>
                  <a:custGeom>
                    <a:avLst/>
                    <a:gdLst>
                      <a:gd name="T0" fmla="*/ 63 w 72"/>
                      <a:gd name="T1" fmla="*/ 3 h 46"/>
                      <a:gd name="T2" fmla="*/ 63 w 72"/>
                      <a:gd name="T3" fmla="*/ 3 h 46"/>
                      <a:gd name="T4" fmla="*/ 39 w 72"/>
                      <a:gd name="T5" fmla="*/ 41 h 46"/>
                      <a:gd name="T6" fmla="*/ 16 w 72"/>
                      <a:gd name="T7" fmla="*/ 45 h 46"/>
                      <a:gd name="T8" fmla="*/ 0 w 72"/>
                      <a:gd name="T9" fmla="*/ 42 h 46"/>
                      <a:gd name="T10" fmla="*/ 0 w 72"/>
                      <a:gd name="T11" fmla="*/ 43 h 46"/>
                      <a:gd name="T12" fmla="*/ 15 w 72"/>
                      <a:gd name="T13" fmla="*/ 46 h 46"/>
                      <a:gd name="T14" fmla="*/ 16 w 72"/>
                      <a:gd name="T15" fmla="*/ 46 h 46"/>
                      <a:gd name="T16" fmla="*/ 39 w 72"/>
                      <a:gd name="T17" fmla="*/ 41 h 46"/>
                      <a:gd name="T18" fmla="*/ 67 w 72"/>
                      <a:gd name="T19" fmla="*/ 12 h 46"/>
                      <a:gd name="T20" fmla="*/ 63 w 72"/>
                      <a:gd name="T21" fmla="*/ 3 h 46"/>
                      <a:gd name="T22" fmla="*/ 63 w 72"/>
                      <a:gd name="T23" fmla="*/ 0 h 46"/>
                      <a:gd name="T24" fmla="*/ 63 w 72"/>
                      <a:gd name="T25" fmla="*/ 1 h 46"/>
                      <a:gd name="T26" fmla="*/ 69 w 72"/>
                      <a:gd name="T27" fmla="*/ 7 h 46"/>
                      <a:gd name="T28" fmla="*/ 68 w 72"/>
                      <a:gd name="T29" fmla="*/ 5 h 46"/>
                      <a:gd name="T30" fmla="*/ 63 w 72"/>
                      <a:gd name="T3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46">
                        <a:moveTo>
                          <a:pt x="63" y="3"/>
                        </a:moveTo>
                        <a:cubicBezTo>
                          <a:pt x="63" y="3"/>
                          <a:pt x="63" y="3"/>
                          <a:pt x="63" y="3"/>
                        </a:cubicBezTo>
                        <a:cubicBezTo>
                          <a:pt x="72" y="10"/>
                          <a:pt x="65" y="30"/>
                          <a:pt x="39" y="41"/>
                        </a:cubicBezTo>
                        <a:cubicBezTo>
                          <a:pt x="30" y="44"/>
                          <a:pt x="22" y="45"/>
                          <a:pt x="16" y="45"/>
                        </a:cubicBezTo>
                        <a:cubicBezTo>
                          <a:pt x="9" y="45"/>
                          <a:pt x="3" y="43"/>
                          <a:pt x="0" y="42"/>
                        </a:cubicBezTo>
                        <a:cubicBezTo>
                          <a:pt x="0" y="43"/>
                          <a:pt x="0" y="43"/>
                          <a:pt x="0" y="43"/>
                        </a:cubicBezTo>
                        <a:cubicBezTo>
                          <a:pt x="3" y="44"/>
                          <a:pt x="8" y="46"/>
                          <a:pt x="15" y="46"/>
                        </a:cubicBezTo>
                        <a:cubicBezTo>
                          <a:pt x="16" y="46"/>
                          <a:pt x="16" y="46"/>
                          <a:pt x="16" y="46"/>
                        </a:cubicBezTo>
                        <a:cubicBezTo>
                          <a:pt x="23" y="46"/>
                          <a:pt x="30" y="45"/>
                          <a:pt x="39" y="41"/>
                        </a:cubicBezTo>
                        <a:cubicBezTo>
                          <a:pt x="58" y="34"/>
                          <a:pt x="67" y="21"/>
                          <a:pt x="67" y="12"/>
                        </a:cubicBezTo>
                        <a:cubicBezTo>
                          <a:pt x="67" y="8"/>
                          <a:pt x="66" y="5"/>
                          <a:pt x="63" y="3"/>
                        </a:cubicBezTo>
                        <a:close/>
                        <a:moveTo>
                          <a:pt x="63" y="0"/>
                        </a:moveTo>
                        <a:cubicBezTo>
                          <a:pt x="63" y="1"/>
                          <a:pt x="63" y="1"/>
                          <a:pt x="63" y="1"/>
                        </a:cubicBezTo>
                        <a:cubicBezTo>
                          <a:pt x="65" y="2"/>
                          <a:pt x="67" y="4"/>
                          <a:pt x="69" y="7"/>
                        </a:cubicBezTo>
                        <a:cubicBezTo>
                          <a:pt x="69" y="7"/>
                          <a:pt x="68" y="6"/>
                          <a:pt x="68" y="5"/>
                        </a:cubicBezTo>
                        <a:cubicBezTo>
                          <a:pt x="66" y="3"/>
                          <a:pt x="64" y="1"/>
                          <a:pt x="63"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3" name="Freeform 7235">
                    <a:extLst>
                      <a:ext uri="{FF2B5EF4-FFF2-40B4-BE49-F238E27FC236}">
                        <a16:creationId xmlns:a16="http://schemas.microsoft.com/office/drawing/2014/main" id="{3CF1C57D-412F-4C53-9D2E-E801D4024C74}"/>
                      </a:ext>
                    </a:extLst>
                  </p:cNvPr>
                  <p:cNvSpPr/>
                  <p:nvPr/>
                </p:nvSpPr>
                <p:spPr bwMode="auto">
                  <a:xfrm>
                    <a:off x="4085" y="1955"/>
                    <a:ext cx="54" cy="35"/>
                  </a:xfrm>
                  <a:custGeom>
                    <a:avLst/>
                    <a:gdLst>
                      <a:gd name="T0" fmla="*/ 69 w 72"/>
                      <a:gd name="T1" fmla="*/ 0 h 47"/>
                      <a:gd name="T2" fmla="*/ 69 w 72"/>
                      <a:gd name="T3" fmla="*/ 5 h 47"/>
                      <a:gd name="T4" fmla="*/ 57 w 72"/>
                      <a:gd name="T5" fmla="*/ 32 h 47"/>
                      <a:gd name="T6" fmla="*/ 9 w 72"/>
                      <a:gd name="T7" fmla="*/ 45 h 47"/>
                      <a:gd name="T8" fmla="*/ 9 w 72"/>
                      <a:gd name="T9" fmla="*/ 45 h 47"/>
                      <a:gd name="T10" fmla="*/ 0 w 72"/>
                      <a:gd name="T11" fmla="*/ 44 h 47"/>
                      <a:gd name="T12" fmla="*/ 0 w 72"/>
                      <a:gd name="T13" fmla="*/ 45 h 47"/>
                      <a:gd name="T14" fmla="*/ 13 w 72"/>
                      <a:gd name="T15" fmla="*/ 47 h 47"/>
                      <a:gd name="T16" fmla="*/ 14 w 72"/>
                      <a:gd name="T17" fmla="*/ 47 h 47"/>
                      <a:gd name="T18" fmla="*/ 67 w 72"/>
                      <a:gd name="T19" fmla="*/ 25 h 47"/>
                      <a:gd name="T20" fmla="*/ 72 w 72"/>
                      <a:gd name="T21" fmla="*/ 11 h 47"/>
                      <a:gd name="T22" fmla="*/ 69 w 72"/>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47">
                        <a:moveTo>
                          <a:pt x="69" y="0"/>
                        </a:moveTo>
                        <a:cubicBezTo>
                          <a:pt x="69" y="2"/>
                          <a:pt x="69" y="3"/>
                          <a:pt x="69" y="5"/>
                        </a:cubicBezTo>
                        <a:cubicBezTo>
                          <a:pt x="71" y="5"/>
                          <a:pt x="70" y="23"/>
                          <a:pt x="57" y="32"/>
                        </a:cubicBezTo>
                        <a:cubicBezTo>
                          <a:pt x="41" y="44"/>
                          <a:pt x="20" y="45"/>
                          <a:pt x="9" y="45"/>
                        </a:cubicBezTo>
                        <a:cubicBezTo>
                          <a:pt x="9" y="45"/>
                          <a:pt x="9" y="45"/>
                          <a:pt x="9" y="45"/>
                        </a:cubicBezTo>
                        <a:cubicBezTo>
                          <a:pt x="5" y="45"/>
                          <a:pt x="2" y="45"/>
                          <a:pt x="0" y="44"/>
                        </a:cubicBezTo>
                        <a:cubicBezTo>
                          <a:pt x="0" y="44"/>
                          <a:pt x="0" y="45"/>
                          <a:pt x="0" y="45"/>
                        </a:cubicBezTo>
                        <a:cubicBezTo>
                          <a:pt x="4" y="46"/>
                          <a:pt x="8" y="47"/>
                          <a:pt x="13" y="47"/>
                        </a:cubicBezTo>
                        <a:cubicBezTo>
                          <a:pt x="13" y="47"/>
                          <a:pt x="14" y="47"/>
                          <a:pt x="14" y="47"/>
                        </a:cubicBezTo>
                        <a:cubicBezTo>
                          <a:pt x="32" y="47"/>
                          <a:pt x="57" y="40"/>
                          <a:pt x="67" y="25"/>
                        </a:cubicBezTo>
                        <a:cubicBezTo>
                          <a:pt x="71" y="19"/>
                          <a:pt x="72" y="15"/>
                          <a:pt x="72" y="11"/>
                        </a:cubicBezTo>
                        <a:cubicBezTo>
                          <a:pt x="72" y="6"/>
                          <a:pt x="71" y="3"/>
                          <a:pt x="6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4" name="Freeform 7236">
                    <a:extLst>
                      <a:ext uri="{FF2B5EF4-FFF2-40B4-BE49-F238E27FC236}">
                        <a16:creationId xmlns:a16="http://schemas.microsoft.com/office/drawing/2014/main" id="{F6599F73-5677-4059-B782-3FDDF71B0B8D}"/>
                      </a:ext>
                    </a:extLst>
                  </p:cNvPr>
                  <p:cNvSpPr/>
                  <p:nvPr/>
                </p:nvSpPr>
                <p:spPr bwMode="auto">
                  <a:xfrm>
                    <a:off x="4085" y="1953"/>
                    <a:ext cx="57" cy="37"/>
                  </a:xfrm>
                  <a:custGeom>
                    <a:avLst/>
                    <a:gdLst>
                      <a:gd name="T0" fmla="*/ 68 w 76"/>
                      <a:gd name="T1" fmla="*/ 0 h 49"/>
                      <a:gd name="T2" fmla="*/ 69 w 76"/>
                      <a:gd name="T3" fmla="*/ 2 h 49"/>
                      <a:gd name="T4" fmla="*/ 72 w 76"/>
                      <a:gd name="T5" fmla="*/ 13 h 49"/>
                      <a:gd name="T6" fmla="*/ 67 w 76"/>
                      <a:gd name="T7" fmla="*/ 27 h 49"/>
                      <a:gd name="T8" fmla="*/ 14 w 76"/>
                      <a:gd name="T9" fmla="*/ 49 h 49"/>
                      <a:gd name="T10" fmla="*/ 13 w 76"/>
                      <a:gd name="T11" fmla="*/ 49 h 49"/>
                      <a:gd name="T12" fmla="*/ 0 w 76"/>
                      <a:gd name="T13" fmla="*/ 47 h 49"/>
                      <a:gd name="T14" fmla="*/ 0 w 76"/>
                      <a:gd name="T15" fmla="*/ 48 h 49"/>
                      <a:gd name="T16" fmla="*/ 14 w 76"/>
                      <a:gd name="T17" fmla="*/ 49 h 49"/>
                      <a:gd name="T18" fmla="*/ 68 w 76"/>
                      <a:gd name="T19" fmla="*/ 27 h 49"/>
                      <a:gd name="T20" fmla="*/ 68 w 7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49">
                        <a:moveTo>
                          <a:pt x="68" y="0"/>
                        </a:moveTo>
                        <a:cubicBezTo>
                          <a:pt x="68" y="1"/>
                          <a:pt x="69" y="2"/>
                          <a:pt x="69" y="2"/>
                        </a:cubicBezTo>
                        <a:cubicBezTo>
                          <a:pt x="71" y="5"/>
                          <a:pt x="72" y="8"/>
                          <a:pt x="72" y="13"/>
                        </a:cubicBezTo>
                        <a:cubicBezTo>
                          <a:pt x="72" y="17"/>
                          <a:pt x="71" y="21"/>
                          <a:pt x="67" y="27"/>
                        </a:cubicBezTo>
                        <a:cubicBezTo>
                          <a:pt x="57" y="42"/>
                          <a:pt x="32" y="49"/>
                          <a:pt x="14" y="49"/>
                        </a:cubicBezTo>
                        <a:cubicBezTo>
                          <a:pt x="14" y="49"/>
                          <a:pt x="13" y="49"/>
                          <a:pt x="13" y="49"/>
                        </a:cubicBezTo>
                        <a:cubicBezTo>
                          <a:pt x="8" y="49"/>
                          <a:pt x="4" y="48"/>
                          <a:pt x="0" y="47"/>
                        </a:cubicBezTo>
                        <a:cubicBezTo>
                          <a:pt x="0" y="48"/>
                          <a:pt x="0" y="48"/>
                          <a:pt x="0" y="48"/>
                        </a:cubicBezTo>
                        <a:cubicBezTo>
                          <a:pt x="4" y="49"/>
                          <a:pt x="9" y="49"/>
                          <a:pt x="14" y="49"/>
                        </a:cubicBezTo>
                        <a:cubicBezTo>
                          <a:pt x="32" y="49"/>
                          <a:pt x="57" y="43"/>
                          <a:pt x="68" y="27"/>
                        </a:cubicBezTo>
                        <a:cubicBezTo>
                          <a:pt x="76" y="15"/>
                          <a:pt x="72" y="6"/>
                          <a:pt x="6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5" name="Freeform 7237">
                    <a:extLst>
                      <a:ext uri="{FF2B5EF4-FFF2-40B4-BE49-F238E27FC236}">
                        <a16:creationId xmlns:a16="http://schemas.microsoft.com/office/drawing/2014/main" id="{9320C1AE-32B6-4875-9A48-34F4EA2A8FAC}"/>
                      </a:ext>
                    </a:extLst>
                  </p:cNvPr>
                  <p:cNvSpPr/>
                  <p:nvPr/>
                </p:nvSpPr>
                <p:spPr bwMode="auto">
                  <a:xfrm>
                    <a:off x="4081" y="1936"/>
                    <a:ext cx="59" cy="38"/>
                  </a:xfrm>
                  <a:custGeom>
                    <a:avLst/>
                    <a:gdLst>
                      <a:gd name="T0" fmla="*/ 0 w 78"/>
                      <a:gd name="T1" fmla="*/ 36 h 50"/>
                      <a:gd name="T2" fmla="*/ 52 w 78"/>
                      <a:gd name="T3" fmla="*/ 26 h 50"/>
                      <a:gd name="T4" fmla="*/ 58 w 78"/>
                      <a:gd name="T5" fmla="*/ 4 h 50"/>
                      <a:gd name="T6" fmla="*/ 57 w 78"/>
                      <a:gd name="T7" fmla="*/ 0 h 50"/>
                      <a:gd name="T8" fmla="*/ 60 w 78"/>
                      <a:gd name="T9" fmla="*/ 32 h 50"/>
                      <a:gd name="T10" fmla="*/ 1 w 78"/>
                      <a:gd name="T11" fmla="*/ 47 h 50"/>
                      <a:gd name="T12" fmla="*/ 0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0" y="36"/>
                        </a:moveTo>
                        <a:cubicBezTo>
                          <a:pt x="0" y="36"/>
                          <a:pt x="35" y="40"/>
                          <a:pt x="52" y="26"/>
                        </a:cubicBezTo>
                        <a:cubicBezTo>
                          <a:pt x="70" y="12"/>
                          <a:pt x="58" y="4"/>
                          <a:pt x="58" y="4"/>
                        </a:cubicBezTo>
                        <a:cubicBezTo>
                          <a:pt x="57" y="0"/>
                          <a:pt x="57" y="0"/>
                          <a:pt x="57" y="0"/>
                        </a:cubicBezTo>
                        <a:cubicBezTo>
                          <a:pt x="57" y="0"/>
                          <a:pt x="78" y="15"/>
                          <a:pt x="60" y="32"/>
                        </a:cubicBezTo>
                        <a:cubicBezTo>
                          <a:pt x="41" y="50"/>
                          <a:pt x="1" y="47"/>
                          <a:pt x="1" y="47"/>
                        </a:cubicBezTo>
                        <a:lnTo>
                          <a:pt x="0"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6" name="Freeform 7238">
                    <a:extLst>
                      <a:ext uri="{FF2B5EF4-FFF2-40B4-BE49-F238E27FC236}">
                        <a16:creationId xmlns:a16="http://schemas.microsoft.com/office/drawing/2014/main" id="{B701C1E3-A91C-4B74-9DE7-07BC1D499DFF}"/>
                      </a:ext>
                    </a:extLst>
                  </p:cNvPr>
                  <p:cNvSpPr/>
                  <p:nvPr/>
                </p:nvSpPr>
                <p:spPr bwMode="auto">
                  <a:xfrm>
                    <a:off x="4081" y="1936"/>
                    <a:ext cx="59" cy="38"/>
                  </a:xfrm>
                  <a:custGeom>
                    <a:avLst/>
                    <a:gdLst>
                      <a:gd name="T0" fmla="*/ 0 w 78"/>
                      <a:gd name="T1" fmla="*/ 36 h 50"/>
                      <a:gd name="T2" fmla="*/ 52 w 78"/>
                      <a:gd name="T3" fmla="*/ 26 h 50"/>
                      <a:gd name="T4" fmla="*/ 58 w 78"/>
                      <a:gd name="T5" fmla="*/ 4 h 50"/>
                      <a:gd name="T6" fmla="*/ 57 w 78"/>
                      <a:gd name="T7" fmla="*/ 0 h 50"/>
                      <a:gd name="T8" fmla="*/ 60 w 78"/>
                      <a:gd name="T9" fmla="*/ 32 h 50"/>
                      <a:gd name="T10" fmla="*/ 1 w 78"/>
                      <a:gd name="T11" fmla="*/ 47 h 50"/>
                      <a:gd name="T12" fmla="*/ 0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0" y="36"/>
                        </a:moveTo>
                        <a:cubicBezTo>
                          <a:pt x="0" y="36"/>
                          <a:pt x="35" y="40"/>
                          <a:pt x="52" y="26"/>
                        </a:cubicBezTo>
                        <a:cubicBezTo>
                          <a:pt x="70" y="12"/>
                          <a:pt x="58" y="4"/>
                          <a:pt x="58" y="4"/>
                        </a:cubicBezTo>
                        <a:cubicBezTo>
                          <a:pt x="57" y="0"/>
                          <a:pt x="57" y="0"/>
                          <a:pt x="57" y="0"/>
                        </a:cubicBezTo>
                        <a:cubicBezTo>
                          <a:pt x="57" y="0"/>
                          <a:pt x="78" y="15"/>
                          <a:pt x="60" y="32"/>
                        </a:cubicBezTo>
                        <a:cubicBezTo>
                          <a:pt x="41" y="50"/>
                          <a:pt x="1" y="47"/>
                          <a:pt x="1" y="47"/>
                        </a:cubicBezTo>
                        <a:lnTo>
                          <a:pt x="0"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7" name="Freeform 7239">
                    <a:extLst>
                      <a:ext uri="{FF2B5EF4-FFF2-40B4-BE49-F238E27FC236}">
                        <a16:creationId xmlns:a16="http://schemas.microsoft.com/office/drawing/2014/main" id="{EB8297A0-63DA-419C-ADCA-A6B8BF8C2FBD}"/>
                      </a:ext>
                    </a:extLst>
                  </p:cNvPr>
                  <p:cNvSpPr>
                    <a:spLocks noEditPoints="1"/>
                  </p:cNvSpPr>
                  <p:nvPr/>
                </p:nvSpPr>
                <p:spPr bwMode="auto">
                  <a:xfrm>
                    <a:off x="4080" y="1935"/>
                    <a:ext cx="52" cy="37"/>
                  </a:xfrm>
                  <a:custGeom>
                    <a:avLst/>
                    <a:gdLst>
                      <a:gd name="T0" fmla="*/ 62 w 69"/>
                      <a:gd name="T1" fmla="*/ 33 h 49"/>
                      <a:gd name="T2" fmla="*/ 6 w 69"/>
                      <a:gd name="T3" fmla="*/ 49 h 49"/>
                      <a:gd name="T4" fmla="*/ 2 w 69"/>
                      <a:gd name="T5" fmla="*/ 49 h 49"/>
                      <a:gd name="T6" fmla="*/ 1 w 69"/>
                      <a:gd name="T7" fmla="*/ 49 h 49"/>
                      <a:gd name="T8" fmla="*/ 0 w 69"/>
                      <a:gd name="T9" fmla="*/ 36 h 49"/>
                      <a:gd name="T10" fmla="*/ 1 w 69"/>
                      <a:gd name="T11" fmla="*/ 37 h 49"/>
                      <a:gd name="T12" fmla="*/ 7 w 69"/>
                      <a:gd name="T13" fmla="*/ 37 h 49"/>
                      <a:gd name="T14" fmla="*/ 53 w 69"/>
                      <a:gd name="T15" fmla="*/ 26 h 49"/>
                      <a:gd name="T16" fmla="*/ 62 w 69"/>
                      <a:gd name="T17" fmla="*/ 13 h 49"/>
                      <a:gd name="T18" fmla="*/ 58 w 69"/>
                      <a:gd name="T19" fmla="*/ 5 h 49"/>
                      <a:gd name="T20" fmla="*/ 58 w 69"/>
                      <a:gd name="T21" fmla="*/ 5 h 49"/>
                      <a:gd name="T22" fmla="*/ 57 w 69"/>
                      <a:gd name="T23" fmla="*/ 0 h 49"/>
                      <a:gd name="T24" fmla="*/ 59 w 69"/>
                      <a:gd name="T25" fmla="*/ 1 h 49"/>
                      <a:gd name="T26" fmla="*/ 69 w 69"/>
                      <a:gd name="T27" fmla="*/ 19 h 49"/>
                      <a:gd name="T28" fmla="*/ 62 w 69"/>
                      <a:gd name="T29" fmla="*/ 33 h 49"/>
                      <a:gd name="T30" fmla="*/ 68 w 69"/>
                      <a:gd name="T31" fmla="*/ 19 h 49"/>
                      <a:gd name="T32" fmla="*/ 59 w 69"/>
                      <a:gd name="T33" fmla="*/ 3 h 49"/>
                      <a:gd name="T34" fmla="*/ 59 w 69"/>
                      <a:gd name="T35" fmla="*/ 5 h 49"/>
                      <a:gd name="T36" fmla="*/ 63 w 69"/>
                      <a:gd name="T37" fmla="*/ 13 h 49"/>
                      <a:gd name="T38" fmla="*/ 54 w 69"/>
                      <a:gd name="T39" fmla="*/ 27 h 49"/>
                      <a:gd name="T40" fmla="*/ 7 w 69"/>
                      <a:gd name="T41" fmla="*/ 38 h 49"/>
                      <a:gd name="T42" fmla="*/ 1 w 69"/>
                      <a:gd name="T43" fmla="*/ 38 h 49"/>
                      <a:gd name="T44" fmla="*/ 2 w 69"/>
                      <a:gd name="T45" fmla="*/ 48 h 49"/>
                      <a:gd name="T46" fmla="*/ 6 w 69"/>
                      <a:gd name="T47" fmla="*/ 48 h 49"/>
                      <a:gd name="T48" fmla="*/ 61 w 69"/>
                      <a:gd name="T49" fmla="*/ 32 h 49"/>
                      <a:gd name="T50" fmla="*/ 68 w 69"/>
                      <a:gd name="T51"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49">
                        <a:moveTo>
                          <a:pt x="62" y="33"/>
                        </a:moveTo>
                        <a:cubicBezTo>
                          <a:pt x="46" y="49"/>
                          <a:pt x="16" y="49"/>
                          <a:pt x="6" y="49"/>
                        </a:cubicBezTo>
                        <a:cubicBezTo>
                          <a:pt x="3" y="49"/>
                          <a:pt x="2" y="49"/>
                          <a:pt x="2" y="49"/>
                        </a:cubicBezTo>
                        <a:cubicBezTo>
                          <a:pt x="1" y="49"/>
                          <a:pt x="1" y="49"/>
                          <a:pt x="1" y="49"/>
                        </a:cubicBezTo>
                        <a:cubicBezTo>
                          <a:pt x="0" y="36"/>
                          <a:pt x="0" y="36"/>
                          <a:pt x="0" y="36"/>
                        </a:cubicBezTo>
                        <a:cubicBezTo>
                          <a:pt x="1" y="37"/>
                          <a:pt x="1" y="37"/>
                          <a:pt x="1" y="37"/>
                        </a:cubicBezTo>
                        <a:cubicBezTo>
                          <a:pt x="1" y="37"/>
                          <a:pt x="3" y="37"/>
                          <a:pt x="7" y="37"/>
                        </a:cubicBezTo>
                        <a:cubicBezTo>
                          <a:pt x="18" y="37"/>
                          <a:pt x="41" y="36"/>
                          <a:pt x="53" y="26"/>
                        </a:cubicBezTo>
                        <a:cubicBezTo>
                          <a:pt x="60" y="20"/>
                          <a:pt x="62" y="16"/>
                          <a:pt x="62" y="13"/>
                        </a:cubicBezTo>
                        <a:cubicBezTo>
                          <a:pt x="62" y="8"/>
                          <a:pt x="58" y="6"/>
                          <a:pt x="58" y="5"/>
                        </a:cubicBezTo>
                        <a:cubicBezTo>
                          <a:pt x="58" y="5"/>
                          <a:pt x="58" y="5"/>
                          <a:pt x="58" y="5"/>
                        </a:cubicBezTo>
                        <a:cubicBezTo>
                          <a:pt x="57" y="0"/>
                          <a:pt x="57" y="0"/>
                          <a:pt x="57" y="0"/>
                        </a:cubicBezTo>
                        <a:cubicBezTo>
                          <a:pt x="59" y="1"/>
                          <a:pt x="59" y="1"/>
                          <a:pt x="59" y="1"/>
                        </a:cubicBezTo>
                        <a:cubicBezTo>
                          <a:pt x="59" y="1"/>
                          <a:pt x="69" y="8"/>
                          <a:pt x="69" y="19"/>
                        </a:cubicBezTo>
                        <a:cubicBezTo>
                          <a:pt x="69" y="23"/>
                          <a:pt x="67" y="28"/>
                          <a:pt x="62" y="33"/>
                        </a:cubicBezTo>
                        <a:close/>
                        <a:moveTo>
                          <a:pt x="68" y="19"/>
                        </a:moveTo>
                        <a:cubicBezTo>
                          <a:pt x="68" y="11"/>
                          <a:pt x="62" y="5"/>
                          <a:pt x="59" y="3"/>
                        </a:cubicBezTo>
                        <a:cubicBezTo>
                          <a:pt x="59" y="5"/>
                          <a:pt x="59" y="5"/>
                          <a:pt x="59" y="5"/>
                        </a:cubicBezTo>
                        <a:cubicBezTo>
                          <a:pt x="60" y="5"/>
                          <a:pt x="63" y="8"/>
                          <a:pt x="63" y="13"/>
                        </a:cubicBezTo>
                        <a:cubicBezTo>
                          <a:pt x="63" y="16"/>
                          <a:pt x="61" y="21"/>
                          <a:pt x="54" y="27"/>
                        </a:cubicBezTo>
                        <a:cubicBezTo>
                          <a:pt x="41" y="38"/>
                          <a:pt x="18" y="38"/>
                          <a:pt x="7" y="38"/>
                        </a:cubicBezTo>
                        <a:cubicBezTo>
                          <a:pt x="4" y="38"/>
                          <a:pt x="2" y="38"/>
                          <a:pt x="1" y="38"/>
                        </a:cubicBezTo>
                        <a:cubicBezTo>
                          <a:pt x="2" y="48"/>
                          <a:pt x="2" y="48"/>
                          <a:pt x="2" y="48"/>
                        </a:cubicBezTo>
                        <a:cubicBezTo>
                          <a:pt x="3" y="48"/>
                          <a:pt x="4" y="48"/>
                          <a:pt x="6" y="48"/>
                        </a:cubicBezTo>
                        <a:cubicBezTo>
                          <a:pt x="16" y="48"/>
                          <a:pt x="45" y="47"/>
                          <a:pt x="61" y="32"/>
                        </a:cubicBezTo>
                        <a:cubicBezTo>
                          <a:pt x="66" y="28"/>
                          <a:pt x="68" y="23"/>
                          <a:pt x="68"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366" name="Group 7441">
                  <a:extLst>
                    <a:ext uri="{FF2B5EF4-FFF2-40B4-BE49-F238E27FC236}">
                      <a16:creationId xmlns:a16="http://schemas.microsoft.com/office/drawing/2014/main" id="{97A67822-AA17-4BF7-ADF9-A11D24FB05E3}"/>
                    </a:ext>
                  </a:extLst>
                </p:cNvPr>
                <p:cNvGrpSpPr/>
                <p:nvPr/>
              </p:nvGrpSpPr>
              <p:grpSpPr>
                <a:xfrm>
                  <a:off x="6329363" y="2959100"/>
                  <a:ext cx="238125" cy="1320800"/>
                  <a:chOff x="3987" y="1864"/>
                  <a:chExt cx="150" cy="832"/>
                </a:xfrm>
              </p:grpSpPr>
              <p:sp>
                <p:nvSpPr>
                  <p:cNvPr id="1378" name="Freeform 7241">
                    <a:extLst>
                      <a:ext uri="{FF2B5EF4-FFF2-40B4-BE49-F238E27FC236}">
                        <a16:creationId xmlns:a16="http://schemas.microsoft.com/office/drawing/2014/main" id="{89F415C3-3E76-44C8-BFD4-D4A924C55636}"/>
                      </a:ext>
                    </a:extLst>
                  </p:cNvPr>
                  <p:cNvSpPr/>
                  <p:nvPr/>
                </p:nvSpPr>
                <p:spPr bwMode="auto">
                  <a:xfrm>
                    <a:off x="4083" y="1938"/>
                    <a:ext cx="48" cy="27"/>
                  </a:xfrm>
                  <a:custGeom>
                    <a:avLst/>
                    <a:gdLst>
                      <a:gd name="T0" fmla="*/ 56 w 63"/>
                      <a:gd name="T1" fmla="*/ 0 h 35"/>
                      <a:gd name="T2" fmla="*/ 56 w 63"/>
                      <a:gd name="T3" fmla="*/ 1 h 35"/>
                      <a:gd name="T4" fmla="*/ 59 w 63"/>
                      <a:gd name="T5" fmla="*/ 9 h 35"/>
                      <a:gd name="T6" fmla="*/ 50 w 63"/>
                      <a:gd name="T7" fmla="*/ 23 h 35"/>
                      <a:gd name="T8" fmla="*/ 6 w 63"/>
                      <a:gd name="T9" fmla="*/ 34 h 35"/>
                      <a:gd name="T10" fmla="*/ 3 w 63"/>
                      <a:gd name="T11" fmla="*/ 34 h 35"/>
                      <a:gd name="T12" fmla="*/ 0 w 63"/>
                      <a:gd name="T13" fmla="*/ 34 h 35"/>
                      <a:gd name="T14" fmla="*/ 0 w 63"/>
                      <a:gd name="T15" fmla="*/ 35 h 35"/>
                      <a:gd name="T16" fmla="*/ 8 w 63"/>
                      <a:gd name="T17" fmla="*/ 35 h 35"/>
                      <a:gd name="T18" fmla="*/ 36 w 63"/>
                      <a:gd name="T19" fmla="*/ 32 h 35"/>
                      <a:gd name="T20" fmla="*/ 60 w 63"/>
                      <a:gd name="T21" fmla="*/ 8 h 35"/>
                      <a:gd name="T22" fmla="*/ 61 w 63"/>
                      <a:gd name="T23" fmla="*/ 9 h 35"/>
                      <a:gd name="T24" fmla="*/ 58 w 63"/>
                      <a:gd name="T25" fmla="*/ 2 h 35"/>
                      <a:gd name="T26" fmla="*/ 56 w 63"/>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6" y="0"/>
                        </a:moveTo>
                        <a:cubicBezTo>
                          <a:pt x="56" y="0"/>
                          <a:pt x="56" y="1"/>
                          <a:pt x="56" y="1"/>
                        </a:cubicBezTo>
                        <a:cubicBezTo>
                          <a:pt x="57" y="3"/>
                          <a:pt x="59" y="5"/>
                          <a:pt x="59" y="9"/>
                        </a:cubicBezTo>
                        <a:cubicBezTo>
                          <a:pt x="59" y="12"/>
                          <a:pt x="57" y="17"/>
                          <a:pt x="50" y="23"/>
                        </a:cubicBezTo>
                        <a:cubicBezTo>
                          <a:pt x="38" y="33"/>
                          <a:pt x="18" y="34"/>
                          <a:pt x="6" y="34"/>
                        </a:cubicBezTo>
                        <a:cubicBezTo>
                          <a:pt x="5" y="34"/>
                          <a:pt x="4" y="34"/>
                          <a:pt x="3" y="34"/>
                        </a:cubicBezTo>
                        <a:cubicBezTo>
                          <a:pt x="2" y="34"/>
                          <a:pt x="1" y="34"/>
                          <a:pt x="0" y="34"/>
                        </a:cubicBezTo>
                        <a:cubicBezTo>
                          <a:pt x="0" y="34"/>
                          <a:pt x="0" y="35"/>
                          <a:pt x="0" y="35"/>
                        </a:cubicBezTo>
                        <a:cubicBezTo>
                          <a:pt x="2" y="35"/>
                          <a:pt x="5" y="35"/>
                          <a:pt x="8" y="35"/>
                        </a:cubicBezTo>
                        <a:cubicBezTo>
                          <a:pt x="16" y="35"/>
                          <a:pt x="28" y="35"/>
                          <a:pt x="36" y="32"/>
                        </a:cubicBezTo>
                        <a:cubicBezTo>
                          <a:pt x="51" y="28"/>
                          <a:pt x="63" y="20"/>
                          <a:pt x="60" y="8"/>
                        </a:cubicBezTo>
                        <a:cubicBezTo>
                          <a:pt x="60" y="8"/>
                          <a:pt x="60" y="8"/>
                          <a:pt x="61" y="9"/>
                        </a:cubicBezTo>
                        <a:cubicBezTo>
                          <a:pt x="60" y="6"/>
                          <a:pt x="59" y="4"/>
                          <a:pt x="58" y="2"/>
                        </a:cubicBezTo>
                        <a:cubicBezTo>
                          <a:pt x="58" y="1"/>
                          <a:pt x="57" y="0"/>
                          <a:pt x="5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9" name="Freeform 7242">
                    <a:extLst>
                      <a:ext uri="{FF2B5EF4-FFF2-40B4-BE49-F238E27FC236}">
                        <a16:creationId xmlns:a16="http://schemas.microsoft.com/office/drawing/2014/main" id="{A59BECF2-C051-4426-892C-02D4CEA27246}"/>
                      </a:ext>
                    </a:extLst>
                  </p:cNvPr>
                  <p:cNvSpPr>
                    <a:spLocks noEditPoints="1"/>
                  </p:cNvSpPr>
                  <p:nvPr/>
                </p:nvSpPr>
                <p:spPr bwMode="auto">
                  <a:xfrm>
                    <a:off x="4083" y="1938"/>
                    <a:ext cx="48" cy="26"/>
                  </a:xfrm>
                  <a:custGeom>
                    <a:avLst/>
                    <a:gdLst>
                      <a:gd name="T0" fmla="*/ 56 w 63"/>
                      <a:gd name="T1" fmla="*/ 2 h 35"/>
                      <a:gd name="T2" fmla="*/ 56 w 63"/>
                      <a:gd name="T3" fmla="*/ 3 h 35"/>
                      <a:gd name="T4" fmla="*/ 56 w 63"/>
                      <a:gd name="T5" fmla="*/ 3 h 35"/>
                      <a:gd name="T6" fmla="*/ 49 w 63"/>
                      <a:gd name="T7" fmla="*/ 24 h 35"/>
                      <a:gd name="T8" fmla="*/ 6 w 63"/>
                      <a:gd name="T9" fmla="*/ 35 h 35"/>
                      <a:gd name="T10" fmla="*/ 0 w 63"/>
                      <a:gd name="T11" fmla="*/ 34 h 35"/>
                      <a:gd name="T12" fmla="*/ 0 w 63"/>
                      <a:gd name="T13" fmla="*/ 35 h 35"/>
                      <a:gd name="T14" fmla="*/ 3 w 63"/>
                      <a:gd name="T15" fmla="*/ 35 h 35"/>
                      <a:gd name="T16" fmla="*/ 6 w 63"/>
                      <a:gd name="T17" fmla="*/ 35 h 35"/>
                      <a:gd name="T18" fmla="*/ 50 w 63"/>
                      <a:gd name="T19" fmla="*/ 24 h 35"/>
                      <a:gd name="T20" fmla="*/ 59 w 63"/>
                      <a:gd name="T21" fmla="*/ 10 h 35"/>
                      <a:gd name="T22" fmla="*/ 56 w 63"/>
                      <a:gd name="T23" fmla="*/ 2 h 35"/>
                      <a:gd name="T24" fmla="*/ 57 w 63"/>
                      <a:gd name="T25" fmla="*/ 0 h 35"/>
                      <a:gd name="T26" fmla="*/ 56 w 63"/>
                      <a:gd name="T27" fmla="*/ 1 h 35"/>
                      <a:gd name="T28" fmla="*/ 58 w 63"/>
                      <a:gd name="T29" fmla="*/ 3 h 35"/>
                      <a:gd name="T30" fmla="*/ 57 w 63"/>
                      <a:gd name="T31" fmla="*/ 1 h 35"/>
                      <a:gd name="T32" fmla="*/ 57 w 63"/>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35">
                        <a:moveTo>
                          <a:pt x="56" y="2"/>
                        </a:moveTo>
                        <a:cubicBezTo>
                          <a:pt x="56" y="3"/>
                          <a:pt x="56" y="3"/>
                          <a:pt x="56" y="3"/>
                        </a:cubicBezTo>
                        <a:cubicBezTo>
                          <a:pt x="56" y="3"/>
                          <a:pt x="56" y="3"/>
                          <a:pt x="56" y="3"/>
                        </a:cubicBezTo>
                        <a:cubicBezTo>
                          <a:pt x="59" y="6"/>
                          <a:pt x="63" y="13"/>
                          <a:pt x="49" y="24"/>
                        </a:cubicBezTo>
                        <a:cubicBezTo>
                          <a:pt x="38" y="33"/>
                          <a:pt x="18" y="35"/>
                          <a:pt x="6" y="35"/>
                        </a:cubicBezTo>
                        <a:cubicBezTo>
                          <a:pt x="4" y="35"/>
                          <a:pt x="2" y="35"/>
                          <a:pt x="0" y="34"/>
                        </a:cubicBezTo>
                        <a:cubicBezTo>
                          <a:pt x="0" y="35"/>
                          <a:pt x="0" y="35"/>
                          <a:pt x="0" y="35"/>
                        </a:cubicBezTo>
                        <a:cubicBezTo>
                          <a:pt x="1" y="35"/>
                          <a:pt x="2" y="35"/>
                          <a:pt x="3" y="35"/>
                        </a:cubicBezTo>
                        <a:cubicBezTo>
                          <a:pt x="4" y="35"/>
                          <a:pt x="5" y="35"/>
                          <a:pt x="6" y="35"/>
                        </a:cubicBezTo>
                        <a:cubicBezTo>
                          <a:pt x="18" y="35"/>
                          <a:pt x="38" y="34"/>
                          <a:pt x="50" y="24"/>
                        </a:cubicBezTo>
                        <a:cubicBezTo>
                          <a:pt x="57" y="18"/>
                          <a:pt x="59" y="13"/>
                          <a:pt x="59" y="10"/>
                        </a:cubicBezTo>
                        <a:cubicBezTo>
                          <a:pt x="59" y="6"/>
                          <a:pt x="57" y="4"/>
                          <a:pt x="56" y="2"/>
                        </a:cubicBezTo>
                        <a:close/>
                        <a:moveTo>
                          <a:pt x="57" y="0"/>
                        </a:moveTo>
                        <a:cubicBezTo>
                          <a:pt x="56" y="1"/>
                          <a:pt x="56" y="1"/>
                          <a:pt x="56" y="1"/>
                        </a:cubicBezTo>
                        <a:cubicBezTo>
                          <a:pt x="57" y="1"/>
                          <a:pt x="58" y="2"/>
                          <a:pt x="58" y="3"/>
                        </a:cubicBezTo>
                        <a:cubicBezTo>
                          <a:pt x="58" y="2"/>
                          <a:pt x="57" y="1"/>
                          <a:pt x="57" y="1"/>
                        </a:cubicBezTo>
                        <a:lnTo>
                          <a:pt x="57"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0" name="Freeform 7243">
                    <a:extLst>
                      <a:ext uri="{FF2B5EF4-FFF2-40B4-BE49-F238E27FC236}">
                        <a16:creationId xmlns:a16="http://schemas.microsoft.com/office/drawing/2014/main" id="{3A5B57B5-30DE-4DCD-9053-D55AFE38DDD5}"/>
                      </a:ext>
                    </a:extLst>
                  </p:cNvPr>
                  <p:cNvSpPr/>
                  <p:nvPr/>
                </p:nvSpPr>
                <p:spPr bwMode="auto">
                  <a:xfrm>
                    <a:off x="4084" y="1940"/>
                    <a:ext cx="48" cy="31"/>
                  </a:xfrm>
                  <a:custGeom>
                    <a:avLst/>
                    <a:gdLst>
                      <a:gd name="T0" fmla="*/ 57 w 64"/>
                      <a:gd name="T1" fmla="*/ 0 h 42"/>
                      <a:gd name="T2" fmla="*/ 60 w 64"/>
                      <a:gd name="T3" fmla="*/ 7 h 42"/>
                      <a:gd name="T4" fmla="*/ 49 w 64"/>
                      <a:gd name="T5" fmla="*/ 30 h 42"/>
                      <a:gd name="T6" fmla="*/ 8 w 64"/>
                      <a:gd name="T7" fmla="*/ 40 h 42"/>
                      <a:gd name="T8" fmla="*/ 0 w 64"/>
                      <a:gd name="T9" fmla="*/ 40 h 42"/>
                      <a:gd name="T10" fmla="*/ 0 w 64"/>
                      <a:gd name="T11" fmla="*/ 42 h 42"/>
                      <a:gd name="T12" fmla="*/ 1 w 64"/>
                      <a:gd name="T13" fmla="*/ 42 h 42"/>
                      <a:gd name="T14" fmla="*/ 3 w 64"/>
                      <a:gd name="T15" fmla="*/ 42 h 42"/>
                      <a:gd name="T16" fmla="*/ 56 w 64"/>
                      <a:gd name="T17" fmla="*/ 26 h 42"/>
                      <a:gd name="T18" fmla="*/ 63 w 64"/>
                      <a:gd name="T19" fmla="*/ 13 h 42"/>
                      <a:gd name="T20" fmla="*/ 57 w 64"/>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42">
                        <a:moveTo>
                          <a:pt x="57" y="0"/>
                        </a:moveTo>
                        <a:cubicBezTo>
                          <a:pt x="58" y="2"/>
                          <a:pt x="59" y="4"/>
                          <a:pt x="60" y="7"/>
                        </a:cubicBezTo>
                        <a:cubicBezTo>
                          <a:pt x="61" y="10"/>
                          <a:pt x="64" y="19"/>
                          <a:pt x="49" y="30"/>
                        </a:cubicBezTo>
                        <a:cubicBezTo>
                          <a:pt x="37" y="39"/>
                          <a:pt x="19" y="40"/>
                          <a:pt x="8" y="40"/>
                        </a:cubicBezTo>
                        <a:cubicBezTo>
                          <a:pt x="4" y="40"/>
                          <a:pt x="1" y="40"/>
                          <a:pt x="0" y="40"/>
                        </a:cubicBezTo>
                        <a:cubicBezTo>
                          <a:pt x="0" y="40"/>
                          <a:pt x="0" y="41"/>
                          <a:pt x="0" y="42"/>
                        </a:cubicBezTo>
                        <a:cubicBezTo>
                          <a:pt x="1" y="42"/>
                          <a:pt x="1" y="42"/>
                          <a:pt x="1" y="42"/>
                        </a:cubicBezTo>
                        <a:cubicBezTo>
                          <a:pt x="1" y="42"/>
                          <a:pt x="2" y="42"/>
                          <a:pt x="3" y="42"/>
                        </a:cubicBezTo>
                        <a:cubicBezTo>
                          <a:pt x="16" y="42"/>
                          <a:pt x="42" y="40"/>
                          <a:pt x="56" y="26"/>
                        </a:cubicBezTo>
                        <a:cubicBezTo>
                          <a:pt x="61" y="22"/>
                          <a:pt x="63" y="17"/>
                          <a:pt x="63" y="13"/>
                        </a:cubicBezTo>
                        <a:cubicBezTo>
                          <a:pt x="63" y="8"/>
                          <a:pt x="60" y="3"/>
                          <a:pt x="5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1" name="Freeform 7244">
                    <a:extLst>
                      <a:ext uri="{FF2B5EF4-FFF2-40B4-BE49-F238E27FC236}">
                        <a16:creationId xmlns:a16="http://schemas.microsoft.com/office/drawing/2014/main" id="{39295A18-C291-4866-9466-9B27611E2C21}"/>
                      </a:ext>
                    </a:extLst>
                  </p:cNvPr>
                  <p:cNvSpPr/>
                  <p:nvPr/>
                </p:nvSpPr>
                <p:spPr bwMode="auto">
                  <a:xfrm>
                    <a:off x="4084" y="1938"/>
                    <a:ext cx="53" cy="33"/>
                  </a:xfrm>
                  <a:custGeom>
                    <a:avLst/>
                    <a:gdLst>
                      <a:gd name="T0" fmla="*/ 56 w 70"/>
                      <a:gd name="T1" fmla="*/ 0 h 44"/>
                      <a:gd name="T2" fmla="*/ 57 w 70"/>
                      <a:gd name="T3" fmla="*/ 2 h 44"/>
                      <a:gd name="T4" fmla="*/ 63 w 70"/>
                      <a:gd name="T5" fmla="*/ 15 h 44"/>
                      <a:gd name="T6" fmla="*/ 56 w 70"/>
                      <a:gd name="T7" fmla="*/ 28 h 44"/>
                      <a:gd name="T8" fmla="*/ 3 w 70"/>
                      <a:gd name="T9" fmla="*/ 44 h 44"/>
                      <a:gd name="T10" fmla="*/ 1 w 70"/>
                      <a:gd name="T11" fmla="*/ 44 h 44"/>
                      <a:gd name="T12" fmla="*/ 0 w 70"/>
                      <a:gd name="T13" fmla="*/ 44 h 44"/>
                      <a:gd name="T14" fmla="*/ 0 w 70"/>
                      <a:gd name="T15" fmla="*/ 44 h 44"/>
                      <a:gd name="T16" fmla="*/ 3 w 70"/>
                      <a:gd name="T17" fmla="*/ 44 h 44"/>
                      <a:gd name="T18" fmla="*/ 56 w 70"/>
                      <a:gd name="T19" fmla="*/ 29 h 44"/>
                      <a:gd name="T20" fmla="*/ 56 w 70"/>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44">
                        <a:moveTo>
                          <a:pt x="56" y="0"/>
                        </a:moveTo>
                        <a:cubicBezTo>
                          <a:pt x="56" y="0"/>
                          <a:pt x="57" y="1"/>
                          <a:pt x="57" y="2"/>
                        </a:cubicBezTo>
                        <a:cubicBezTo>
                          <a:pt x="60" y="5"/>
                          <a:pt x="63" y="10"/>
                          <a:pt x="63" y="15"/>
                        </a:cubicBezTo>
                        <a:cubicBezTo>
                          <a:pt x="63" y="19"/>
                          <a:pt x="61" y="24"/>
                          <a:pt x="56" y="28"/>
                        </a:cubicBezTo>
                        <a:cubicBezTo>
                          <a:pt x="42" y="42"/>
                          <a:pt x="16" y="44"/>
                          <a:pt x="3" y="44"/>
                        </a:cubicBezTo>
                        <a:cubicBezTo>
                          <a:pt x="2" y="44"/>
                          <a:pt x="1" y="44"/>
                          <a:pt x="1" y="44"/>
                        </a:cubicBezTo>
                        <a:cubicBezTo>
                          <a:pt x="0" y="44"/>
                          <a:pt x="0" y="44"/>
                          <a:pt x="0" y="44"/>
                        </a:cubicBezTo>
                        <a:cubicBezTo>
                          <a:pt x="0" y="44"/>
                          <a:pt x="0" y="44"/>
                          <a:pt x="0" y="44"/>
                        </a:cubicBezTo>
                        <a:cubicBezTo>
                          <a:pt x="1" y="44"/>
                          <a:pt x="2" y="44"/>
                          <a:pt x="3" y="44"/>
                        </a:cubicBezTo>
                        <a:cubicBezTo>
                          <a:pt x="15" y="44"/>
                          <a:pt x="42" y="43"/>
                          <a:pt x="56" y="29"/>
                        </a:cubicBezTo>
                        <a:cubicBezTo>
                          <a:pt x="70" y="16"/>
                          <a:pt x="61" y="4"/>
                          <a:pt x="5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2" name="Freeform 7245">
                    <a:extLst>
                      <a:ext uri="{FF2B5EF4-FFF2-40B4-BE49-F238E27FC236}">
                        <a16:creationId xmlns:a16="http://schemas.microsoft.com/office/drawing/2014/main" id="{8C0FEC3F-91AC-4E05-B915-DCAA690AFCF2}"/>
                      </a:ext>
                    </a:extLst>
                  </p:cNvPr>
                  <p:cNvSpPr/>
                  <p:nvPr/>
                </p:nvSpPr>
                <p:spPr bwMode="auto">
                  <a:xfrm>
                    <a:off x="4071" y="1920"/>
                    <a:ext cx="57" cy="36"/>
                  </a:xfrm>
                  <a:custGeom>
                    <a:avLst/>
                    <a:gdLst>
                      <a:gd name="T0" fmla="*/ 12 w 77"/>
                      <a:gd name="T1" fmla="*/ 39 h 49"/>
                      <a:gd name="T2" fmla="*/ 59 w 77"/>
                      <a:gd name="T3" fmla="*/ 27 h 49"/>
                      <a:gd name="T4" fmla="*/ 50 w 77"/>
                      <a:gd name="T5" fmla="*/ 7 h 49"/>
                      <a:gd name="T6" fmla="*/ 50 w 77"/>
                      <a:gd name="T7" fmla="*/ 0 h 49"/>
                      <a:gd name="T8" fmla="*/ 72 w 77"/>
                      <a:gd name="T9" fmla="*/ 27 h 49"/>
                      <a:gd name="T10" fmla="*/ 13 w 77"/>
                      <a:gd name="T11" fmla="*/ 48 h 49"/>
                      <a:gd name="T12" fmla="*/ 12 w 77"/>
                      <a:gd name="T13" fmla="*/ 39 h 49"/>
                    </a:gdLst>
                    <a:ahLst/>
                    <a:cxnLst>
                      <a:cxn ang="0">
                        <a:pos x="T0" y="T1"/>
                      </a:cxn>
                      <a:cxn ang="0">
                        <a:pos x="T2" y="T3"/>
                      </a:cxn>
                      <a:cxn ang="0">
                        <a:pos x="T4" y="T5"/>
                      </a:cxn>
                      <a:cxn ang="0">
                        <a:pos x="T6" y="T7"/>
                      </a:cxn>
                      <a:cxn ang="0">
                        <a:pos x="T8" y="T9"/>
                      </a:cxn>
                      <a:cxn ang="0">
                        <a:pos x="T10" y="T11"/>
                      </a:cxn>
                      <a:cxn ang="0">
                        <a:pos x="T12" y="T13"/>
                      </a:cxn>
                    </a:cxnLst>
                    <a:rect l="0" t="0" r="r" b="b"/>
                    <a:pathLst>
                      <a:path w="77" h="49">
                        <a:moveTo>
                          <a:pt x="12" y="39"/>
                        </a:moveTo>
                        <a:cubicBezTo>
                          <a:pt x="12" y="39"/>
                          <a:pt x="47" y="36"/>
                          <a:pt x="59" y="27"/>
                        </a:cubicBezTo>
                        <a:cubicBezTo>
                          <a:pt x="72" y="17"/>
                          <a:pt x="56" y="8"/>
                          <a:pt x="50" y="7"/>
                        </a:cubicBezTo>
                        <a:cubicBezTo>
                          <a:pt x="50" y="0"/>
                          <a:pt x="50" y="0"/>
                          <a:pt x="50" y="0"/>
                        </a:cubicBezTo>
                        <a:cubicBezTo>
                          <a:pt x="50" y="0"/>
                          <a:pt x="77" y="9"/>
                          <a:pt x="72" y="27"/>
                        </a:cubicBezTo>
                        <a:cubicBezTo>
                          <a:pt x="68" y="45"/>
                          <a:pt x="26" y="49"/>
                          <a:pt x="13" y="48"/>
                        </a:cubicBezTo>
                        <a:cubicBezTo>
                          <a:pt x="0" y="48"/>
                          <a:pt x="12" y="39"/>
                          <a:pt x="12" y="3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3" name="Freeform 7246">
                    <a:extLst>
                      <a:ext uri="{FF2B5EF4-FFF2-40B4-BE49-F238E27FC236}">
                        <a16:creationId xmlns:a16="http://schemas.microsoft.com/office/drawing/2014/main" id="{EB3CD355-384F-4D37-A614-48EC2F9ECF49}"/>
                      </a:ext>
                    </a:extLst>
                  </p:cNvPr>
                  <p:cNvSpPr>
                    <a:spLocks noEditPoints="1"/>
                  </p:cNvSpPr>
                  <p:nvPr/>
                </p:nvSpPr>
                <p:spPr bwMode="auto">
                  <a:xfrm>
                    <a:off x="4075" y="1919"/>
                    <a:ext cx="51" cy="37"/>
                  </a:xfrm>
                  <a:custGeom>
                    <a:avLst/>
                    <a:gdLst>
                      <a:gd name="T0" fmla="*/ 8 w 68"/>
                      <a:gd name="T1" fmla="*/ 50 h 50"/>
                      <a:gd name="T2" fmla="*/ 7 w 68"/>
                      <a:gd name="T3" fmla="*/ 50 h 50"/>
                      <a:gd name="T4" fmla="*/ 0 w 68"/>
                      <a:gd name="T5" fmla="*/ 47 h 50"/>
                      <a:gd name="T6" fmla="*/ 6 w 68"/>
                      <a:gd name="T7" fmla="*/ 40 h 50"/>
                      <a:gd name="T8" fmla="*/ 6 w 68"/>
                      <a:gd name="T9" fmla="*/ 40 h 50"/>
                      <a:gd name="T10" fmla="*/ 6 w 68"/>
                      <a:gd name="T11" fmla="*/ 40 h 50"/>
                      <a:gd name="T12" fmla="*/ 6 w 68"/>
                      <a:gd name="T13" fmla="*/ 40 h 50"/>
                      <a:gd name="T14" fmla="*/ 7 w 68"/>
                      <a:gd name="T15" fmla="*/ 41 h 50"/>
                      <a:gd name="T16" fmla="*/ 6 w 68"/>
                      <a:gd name="T17" fmla="*/ 40 h 50"/>
                      <a:gd name="T18" fmla="*/ 6 w 68"/>
                      <a:gd name="T19" fmla="*/ 40 h 50"/>
                      <a:gd name="T20" fmla="*/ 53 w 68"/>
                      <a:gd name="T21" fmla="*/ 27 h 50"/>
                      <a:gd name="T22" fmla="*/ 58 w 68"/>
                      <a:gd name="T23" fmla="*/ 20 h 50"/>
                      <a:gd name="T24" fmla="*/ 44 w 68"/>
                      <a:gd name="T25" fmla="*/ 9 h 50"/>
                      <a:gd name="T26" fmla="*/ 43 w 68"/>
                      <a:gd name="T27" fmla="*/ 8 h 50"/>
                      <a:gd name="T28" fmla="*/ 44 w 68"/>
                      <a:gd name="T29" fmla="*/ 0 h 50"/>
                      <a:gd name="T30" fmla="*/ 45 w 68"/>
                      <a:gd name="T31" fmla="*/ 0 h 50"/>
                      <a:gd name="T32" fmla="*/ 68 w 68"/>
                      <a:gd name="T33" fmla="*/ 24 h 50"/>
                      <a:gd name="T34" fmla="*/ 67 w 68"/>
                      <a:gd name="T35" fmla="*/ 28 h 50"/>
                      <a:gd name="T36" fmla="*/ 8 w 68"/>
                      <a:gd name="T37" fmla="*/ 50 h 50"/>
                      <a:gd name="T38" fmla="*/ 66 w 68"/>
                      <a:gd name="T39" fmla="*/ 24 h 50"/>
                      <a:gd name="T40" fmla="*/ 45 w 68"/>
                      <a:gd name="T41" fmla="*/ 2 h 50"/>
                      <a:gd name="T42" fmla="*/ 45 w 68"/>
                      <a:gd name="T43" fmla="*/ 7 h 50"/>
                      <a:gd name="T44" fmla="*/ 59 w 68"/>
                      <a:gd name="T45" fmla="*/ 20 h 50"/>
                      <a:gd name="T46" fmla="*/ 54 w 68"/>
                      <a:gd name="T47" fmla="*/ 28 h 50"/>
                      <a:gd name="T48" fmla="*/ 7 w 68"/>
                      <a:gd name="T49" fmla="*/ 41 h 50"/>
                      <a:gd name="T50" fmla="*/ 4 w 68"/>
                      <a:gd name="T51" fmla="*/ 43 h 50"/>
                      <a:gd name="T52" fmla="*/ 1 w 68"/>
                      <a:gd name="T53" fmla="*/ 47 h 50"/>
                      <a:gd name="T54" fmla="*/ 2 w 68"/>
                      <a:gd name="T55" fmla="*/ 48 h 50"/>
                      <a:gd name="T56" fmla="*/ 7 w 68"/>
                      <a:gd name="T57" fmla="*/ 49 h 50"/>
                      <a:gd name="T58" fmla="*/ 8 w 68"/>
                      <a:gd name="T59" fmla="*/ 49 h 50"/>
                      <a:gd name="T60" fmla="*/ 66 w 68"/>
                      <a:gd name="T61" fmla="*/ 28 h 50"/>
                      <a:gd name="T62" fmla="*/ 66 w 68"/>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 h="50">
                        <a:moveTo>
                          <a:pt x="8" y="50"/>
                        </a:moveTo>
                        <a:cubicBezTo>
                          <a:pt x="7" y="50"/>
                          <a:pt x="7" y="50"/>
                          <a:pt x="7" y="50"/>
                        </a:cubicBezTo>
                        <a:cubicBezTo>
                          <a:pt x="2" y="50"/>
                          <a:pt x="0" y="49"/>
                          <a:pt x="0" y="47"/>
                        </a:cubicBezTo>
                        <a:cubicBezTo>
                          <a:pt x="0" y="43"/>
                          <a:pt x="6" y="40"/>
                          <a:pt x="6" y="40"/>
                        </a:cubicBezTo>
                        <a:cubicBezTo>
                          <a:pt x="6" y="40"/>
                          <a:pt x="6" y="40"/>
                          <a:pt x="6" y="40"/>
                        </a:cubicBezTo>
                        <a:cubicBezTo>
                          <a:pt x="6" y="40"/>
                          <a:pt x="6" y="40"/>
                          <a:pt x="6" y="40"/>
                        </a:cubicBezTo>
                        <a:cubicBezTo>
                          <a:pt x="6" y="40"/>
                          <a:pt x="6" y="40"/>
                          <a:pt x="6" y="40"/>
                        </a:cubicBezTo>
                        <a:cubicBezTo>
                          <a:pt x="7" y="41"/>
                          <a:pt x="7" y="41"/>
                          <a:pt x="7" y="41"/>
                        </a:cubicBezTo>
                        <a:cubicBezTo>
                          <a:pt x="6" y="40"/>
                          <a:pt x="6" y="40"/>
                          <a:pt x="6" y="40"/>
                        </a:cubicBezTo>
                        <a:cubicBezTo>
                          <a:pt x="6" y="40"/>
                          <a:pt x="6" y="40"/>
                          <a:pt x="6" y="40"/>
                        </a:cubicBezTo>
                        <a:cubicBezTo>
                          <a:pt x="6" y="40"/>
                          <a:pt x="41" y="37"/>
                          <a:pt x="53" y="27"/>
                        </a:cubicBezTo>
                        <a:cubicBezTo>
                          <a:pt x="56" y="25"/>
                          <a:pt x="58" y="23"/>
                          <a:pt x="58" y="20"/>
                        </a:cubicBezTo>
                        <a:cubicBezTo>
                          <a:pt x="58" y="15"/>
                          <a:pt x="48" y="9"/>
                          <a:pt x="44" y="9"/>
                        </a:cubicBezTo>
                        <a:cubicBezTo>
                          <a:pt x="43" y="8"/>
                          <a:pt x="43" y="8"/>
                          <a:pt x="43" y="8"/>
                        </a:cubicBezTo>
                        <a:cubicBezTo>
                          <a:pt x="44" y="0"/>
                          <a:pt x="44" y="0"/>
                          <a:pt x="44" y="0"/>
                        </a:cubicBezTo>
                        <a:cubicBezTo>
                          <a:pt x="45" y="0"/>
                          <a:pt x="45" y="0"/>
                          <a:pt x="45" y="0"/>
                        </a:cubicBezTo>
                        <a:cubicBezTo>
                          <a:pt x="45" y="1"/>
                          <a:pt x="68" y="8"/>
                          <a:pt x="68" y="24"/>
                        </a:cubicBezTo>
                        <a:cubicBezTo>
                          <a:pt x="68" y="26"/>
                          <a:pt x="67" y="27"/>
                          <a:pt x="67" y="28"/>
                        </a:cubicBezTo>
                        <a:cubicBezTo>
                          <a:pt x="63" y="46"/>
                          <a:pt x="22" y="50"/>
                          <a:pt x="8" y="50"/>
                        </a:cubicBezTo>
                        <a:close/>
                        <a:moveTo>
                          <a:pt x="66" y="24"/>
                        </a:moveTo>
                        <a:cubicBezTo>
                          <a:pt x="67" y="11"/>
                          <a:pt x="49" y="4"/>
                          <a:pt x="45" y="2"/>
                        </a:cubicBezTo>
                        <a:cubicBezTo>
                          <a:pt x="45" y="7"/>
                          <a:pt x="45" y="7"/>
                          <a:pt x="45" y="7"/>
                        </a:cubicBezTo>
                        <a:cubicBezTo>
                          <a:pt x="50" y="8"/>
                          <a:pt x="59" y="13"/>
                          <a:pt x="59" y="20"/>
                        </a:cubicBezTo>
                        <a:cubicBezTo>
                          <a:pt x="59" y="23"/>
                          <a:pt x="57" y="26"/>
                          <a:pt x="54" y="28"/>
                        </a:cubicBezTo>
                        <a:cubicBezTo>
                          <a:pt x="41" y="38"/>
                          <a:pt x="9" y="41"/>
                          <a:pt x="7" y="41"/>
                        </a:cubicBezTo>
                        <a:cubicBezTo>
                          <a:pt x="6" y="41"/>
                          <a:pt x="5" y="42"/>
                          <a:pt x="4" y="43"/>
                        </a:cubicBezTo>
                        <a:cubicBezTo>
                          <a:pt x="3" y="44"/>
                          <a:pt x="1" y="46"/>
                          <a:pt x="1" y="47"/>
                        </a:cubicBezTo>
                        <a:cubicBezTo>
                          <a:pt x="1" y="47"/>
                          <a:pt x="2" y="48"/>
                          <a:pt x="2" y="48"/>
                        </a:cubicBezTo>
                        <a:cubicBezTo>
                          <a:pt x="3" y="48"/>
                          <a:pt x="5" y="49"/>
                          <a:pt x="7" y="49"/>
                        </a:cubicBezTo>
                        <a:cubicBezTo>
                          <a:pt x="8" y="49"/>
                          <a:pt x="8" y="49"/>
                          <a:pt x="8" y="49"/>
                        </a:cubicBezTo>
                        <a:cubicBezTo>
                          <a:pt x="21" y="49"/>
                          <a:pt x="62" y="44"/>
                          <a:pt x="66" y="28"/>
                        </a:cubicBezTo>
                        <a:cubicBezTo>
                          <a:pt x="66" y="26"/>
                          <a:pt x="66" y="25"/>
                          <a:pt x="66"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4" name="Freeform 7247">
                    <a:extLst>
                      <a:ext uri="{FF2B5EF4-FFF2-40B4-BE49-F238E27FC236}">
                        <a16:creationId xmlns:a16="http://schemas.microsoft.com/office/drawing/2014/main" id="{2ADB210B-F847-4251-B1AE-BBE83A6C19B9}"/>
                      </a:ext>
                    </a:extLst>
                  </p:cNvPr>
                  <p:cNvSpPr/>
                  <p:nvPr/>
                </p:nvSpPr>
                <p:spPr bwMode="auto">
                  <a:xfrm>
                    <a:off x="4083" y="1925"/>
                    <a:ext cx="40" cy="25"/>
                  </a:xfrm>
                  <a:custGeom>
                    <a:avLst/>
                    <a:gdLst>
                      <a:gd name="T0" fmla="*/ 40 w 54"/>
                      <a:gd name="T1" fmla="*/ 0 h 33"/>
                      <a:gd name="T2" fmla="*/ 40 w 54"/>
                      <a:gd name="T3" fmla="*/ 1 h 33"/>
                      <a:gd name="T4" fmla="*/ 49 w 54"/>
                      <a:gd name="T5" fmla="*/ 12 h 33"/>
                      <a:gd name="T6" fmla="*/ 44 w 54"/>
                      <a:gd name="T7" fmla="*/ 20 h 33"/>
                      <a:gd name="T8" fmla="*/ 0 w 54"/>
                      <a:gd name="T9" fmla="*/ 33 h 33"/>
                      <a:gd name="T10" fmla="*/ 0 w 54"/>
                      <a:gd name="T11" fmla="*/ 33 h 33"/>
                      <a:gd name="T12" fmla="*/ 42 w 54"/>
                      <a:gd name="T13" fmla="*/ 24 h 33"/>
                      <a:gd name="T14" fmla="*/ 40 w 54"/>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3">
                        <a:moveTo>
                          <a:pt x="40" y="0"/>
                        </a:moveTo>
                        <a:cubicBezTo>
                          <a:pt x="40" y="0"/>
                          <a:pt x="40" y="1"/>
                          <a:pt x="40" y="1"/>
                        </a:cubicBezTo>
                        <a:cubicBezTo>
                          <a:pt x="44" y="4"/>
                          <a:pt x="49" y="8"/>
                          <a:pt x="49" y="12"/>
                        </a:cubicBezTo>
                        <a:cubicBezTo>
                          <a:pt x="49" y="15"/>
                          <a:pt x="47" y="18"/>
                          <a:pt x="44" y="20"/>
                        </a:cubicBezTo>
                        <a:cubicBezTo>
                          <a:pt x="33" y="28"/>
                          <a:pt x="9" y="32"/>
                          <a:pt x="0" y="33"/>
                        </a:cubicBezTo>
                        <a:cubicBezTo>
                          <a:pt x="0" y="33"/>
                          <a:pt x="0" y="33"/>
                          <a:pt x="0" y="33"/>
                        </a:cubicBezTo>
                        <a:cubicBezTo>
                          <a:pt x="9" y="32"/>
                          <a:pt x="32" y="30"/>
                          <a:pt x="42" y="24"/>
                        </a:cubicBezTo>
                        <a:cubicBezTo>
                          <a:pt x="53" y="17"/>
                          <a:pt x="54" y="8"/>
                          <a:pt x="40"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5" name="Freeform 7248">
                    <a:extLst>
                      <a:ext uri="{FF2B5EF4-FFF2-40B4-BE49-F238E27FC236}">
                        <a16:creationId xmlns:a16="http://schemas.microsoft.com/office/drawing/2014/main" id="{3000C9E3-7961-45D9-9995-0791957572C9}"/>
                      </a:ext>
                    </a:extLst>
                  </p:cNvPr>
                  <p:cNvSpPr/>
                  <p:nvPr/>
                </p:nvSpPr>
                <p:spPr bwMode="auto">
                  <a:xfrm>
                    <a:off x="4083" y="1926"/>
                    <a:ext cx="39" cy="24"/>
                  </a:xfrm>
                  <a:custGeom>
                    <a:avLst/>
                    <a:gdLst>
                      <a:gd name="T0" fmla="*/ 40 w 53"/>
                      <a:gd name="T1" fmla="*/ 0 h 32"/>
                      <a:gd name="T2" fmla="*/ 40 w 53"/>
                      <a:gd name="T3" fmla="*/ 1 h 32"/>
                      <a:gd name="T4" fmla="*/ 43 w 53"/>
                      <a:gd name="T5" fmla="*/ 19 h 32"/>
                      <a:gd name="T6" fmla="*/ 0 w 53"/>
                      <a:gd name="T7" fmla="*/ 31 h 32"/>
                      <a:gd name="T8" fmla="*/ 0 w 53"/>
                      <a:gd name="T9" fmla="*/ 32 h 32"/>
                      <a:gd name="T10" fmla="*/ 44 w 53"/>
                      <a:gd name="T11" fmla="*/ 19 h 32"/>
                      <a:gd name="T12" fmla="*/ 49 w 53"/>
                      <a:gd name="T13" fmla="*/ 11 h 32"/>
                      <a:gd name="T14" fmla="*/ 40 w 53"/>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2">
                        <a:moveTo>
                          <a:pt x="40" y="0"/>
                        </a:moveTo>
                        <a:cubicBezTo>
                          <a:pt x="40" y="1"/>
                          <a:pt x="40" y="1"/>
                          <a:pt x="40" y="1"/>
                        </a:cubicBezTo>
                        <a:cubicBezTo>
                          <a:pt x="46" y="5"/>
                          <a:pt x="53" y="12"/>
                          <a:pt x="43" y="19"/>
                        </a:cubicBezTo>
                        <a:cubicBezTo>
                          <a:pt x="33" y="26"/>
                          <a:pt x="9" y="30"/>
                          <a:pt x="0" y="31"/>
                        </a:cubicBezTo>
                        <a:cubicBezTo>
                          <a:pt x="0" y="32"/>
                          <a:pt x="0" y="32"/>
                          <a:pt x="0" y="32"/>
                        </a:cubicBezTo>
                        <a:cubicBezTo>
                          <a:pt x="9" y="31"/>
                          <a:pt x="33" y="27"/>
                          <a:pt x="44" y="19"/>
                        </a:cubicBezTo>
                        <a:cubicBezTo>
                          <a:pt x="47" y="17"/>
                          <a:pt x="49" y="14"/>
                          <a:pt x="49" y="11"/>
                        </a:cubicBezTo>
                        <a:cubicBezTo>
                          <a:pt x="49" y="7"/>
                          <a:pt x="44" y="3"/>
                          <a:pt x="40"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6" name="Freeform 7249">
                    <a:extLst>
                      <a:ext uri="{FF2B5EF4-FFF2-40B4-BE49-F238E27FC236}">
                        <a16:creationId xmlns:a16="http://schemas.microsoft.com/office/drawing/2014/main" id="{0A0EBDDC-34EC-47B4-9083-00D4A576FEC9}"/>
                      </a:ext>
                    </a:extLst>
                  </p:cNvPr>
                  <p:cNvSpPr/>
                  <p:nvPr/>
                </p:nvSpPr>
                <p:spPr bwMode="auto">
                  <a:xfrm>
                    <a:off x="4083" y="1922"/>
                    <a:ext cx="42" cy="34"/>
                  </a:xfrm>
                  <a:custGeom>
                    <a:avLst/>
                    <a:gdLst>
                      <a:gd name="T0" fmla="*/ 40 w 57"/>
                      <a:gd name="T1" fmla="*/ 0 h 45"/>
                      <a:gd name="T2" fmla="*/ 40 w 57"/>
                      <a:gd name="T3" fmla="*/ 1 h 45"/>
                      <a:gd name="T4" fmla="*/ 55 w 57"/>
                      <a:gd name="T5" fmla="*/ 23 h 45"/>
                      <a:gd name="T6" fmla="*/ 0 w 57"/>
                      <a:gd name="T7" fmla="*/ 43 h 45"/>
                      <a:gd name="T8" fmla="*/ 0 w 57"/>
                      <a:gd name="T9" fmla="*/ 45 h 45"/>
                      <a:gd name="T10" fmla="*/ 56 w 57"/>
                      <a:gd name="T11" fmla="*/ 24 h 45"/>
                      <a:gd name="T12" fmla="*/ 56 w 57"/>
                      <a:gd name="T13" fmla="*/ 20 h 45"/>
                      <a:gd name="T14" fmla="*/ 40 w 57"/>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5">
                        <a:moveTo>
                          <a:pt x="40" y="0"/>
                        </a:moveTo>
                        <a:cubicBezTo>
                          <a:pt x="40" y="1"/>
                          <a:pt x="40" y="1"/>
                          <a:pt x="40" y="1"/>
                        </a:cubicBezTo>
                        <a:cubicBezTo>
                          <a:pt x="46" y="5"/>
                          <a:pt x="57" y="12"/>
                          <a:pt x="55" y="23"/>
                        </a:cubicBezTo>
                        <a:cubicBezTo>
                          <a:pt x="53" y="37"/>
                          <a:pt x="14" y="42"/>
                          <a:pt x="0" y="43"/>
                        </a:cubicBezTo>
                        <a:cubicBezTo>
                          <a:pt x="0" y="44"/>
                          <a:pt x="0" y="44"/>
                          <a:pt x="0" y="45"/>
                        </a:cubicBezTo>
                        <a:cubicBezTo>
                          <a:pt x="16" y="45"/>
                          <a:pt x="53" y="39"/>
                          <a:pt x="56" y="24"/>
                        </a:cubicBezTo>
                        <a:cubicBezTo>
                          <a:pt x="56" y="22"/>
                          <a:pt x="56" y="21"/>
                          <a:pt x="56" y="20"/>
                        </a:cubicBezTo>
                        <a:cubicBezTo>
                          <a:pt x="57" y="10"/>
                          <a:pt x="47" y="4"/>
                          <a:pt x="4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7" name="Freeform 7250">
                    <a:extLst>
                      <a:ext uri="{FF2B5EF4-FFF2-40B4-BE49-F238E27FC236}">
                        <a16:creationId xmlns:a16="http://schemas.microsoft.com/office/drawing/2014/main" id="{954230E7-250B-4EA6-AFB2-374D42129CCA}"/>
                      </a:ext>
                    </a:extLst>
                  </p:cNvPr>
                  <p:cNvSpPr/>
                  <p:nvPr/>
                </p:nvSpPr>
                <p:spPr bwMode="auto">
                  <a:xfrm>
                    <a:off x="4083" y="1921"/>
                    <a:ext cx="44" cy="35"/>
                  </a:xfrm>
                  <a:custGeom>
                    <a:avLst/>
                    <a:gdLst>
                      <a:gd name="T0" fmla="*/ 40 w 59"/>
                      <a:gd name="T1" fmla="*/ 0 h 46"/>
                      <a:gd name="T2" fmla="*/ 40 w 59"/>
                      <a:gd name="T3" fmla="*/ 1 h 46"/>
                      <a:gd name="T4" fmla="*/ 56 w 59"/>
                      <a:gd name="T5" fmla="*/ 21 h 46"/>
                      <a:gd name="T6" fmla="*/ 56 w 59"/>
                      <a:gd name="T7" fmla="*/ 25 h 46"/>
                      <a:gd name="T8" fmla="*/ 0 w 59"/>
                      <a:gd name="T9" fmla="*/ 46 h 46"/>
                      <a:gd name="T10" fmla="*/ 0 w 59"/>
                      <a:gd name="T11" fmla="*/ 46 h 46"/>
                      <a:gd name="T12" fmla="*/ 56 w 59"/>
                      <a:gd name="T13" fmla="*/ 25 h 46"/>
                      <a:gd name="T14" fmla="*/ 40 w 59"/>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6">
                        <a:moveTo>
                          <a:pt x="40" y="0"/>
                        </a:moveTo>
                        <a:cubicBezTo>
                          <a:pt x="40" y="1"/>
                          <a:pt x="40" y="1"/>
                          <a:pt x="40" y="1"/>
                        </a:cubicBezTo>
                        <a:cubicBezTo>
                          <a:pt x="47" y="5"/>
                          <a:pt x="57" y="11"/>
                          <a:pt x="56" y="21"/>
                        </a:cubicBezTo>
                        <a:cubicBezTo>
                          <a:pt x="56" y="22"/>
                          <a:pt x="56" y="23"/>
                          <a:pt x="56" y="25"/>
                        </a:cubicBezTo>
                        <a:cubicBezTo>
                          <a:pt x="53" y="40"/>
                          <a:pt x="16" y="46"/>
                          <a:pt x="0" y="46"/>
                        </a:cubicBezTo>
                        <a:cubicBezTo>
                          <a:pt x="0" y="46"/>
                          <a:pt x="0" y="46"/>
                          <a:pt x="0" y="46"/>
                        </a:cubicBezTo>
                        <a:cubicBezTo>
                          <a:pt x="16" y="46"/>
                          <a:pt x="53" y="41"/>
                          <a:pt x="56" y="25"/>
                        </a:cubicBezTo>
                        <a:cubicBezTo>
                          <a:pt x="59" y="12"/>
                          <a:pt x="47" y="4"/>
                          <a:pt x="4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8" name="Freeform 7251">
                    <a:extLst>
                      <a:ext uri="{FF2B5EF4-FFF2-40B4-BE49-F238E27FC236}">
                        <a16:creationId xmlns:a16="http://schemas.microsoft.com/office/drawing/2014/main" id="{93723865-9203-4A43-816F-CC900E68461B}"/>
                      </a:ext>
                    </a:extLst>
                  </p:cNvPr>
                  <p:cNvSpPr/>
                  <p:nvPr/>
                </p:nvSpPr>
                <p:spPr bwMode="auto">
                  <a:xfrm>
                    <a:off x="4077" y="1907"/>
                    <a:ext cx="38" cy="31"/>
                  </a:xfrm>
                  <a:custGeom>
                    <a:avLst/>
                    <a:gdLst>
                      <a:gd name="T0" fmla="*/ 7 w 51"/>
                      <a:gd name="T1" fmla="*/ 42 h 42"/>
                      <a:gd name="T2" fmla="*/ 41 w 51"/>
                      <a:gd name="T3" fmla="*/ 34 h 42"/>
                      <a:gd name="T4" fmla="*/ 41 w 51"/>
                      <a:gd name="T5" fmla="*/ 10 h 42"/>
                      <a:gd name="T6" fmla="*/ 24 w 51"/>
                      <a:gd name="T7" fmla="*/ 1 h 42"/>
                      <a:gd name="T8" fmla="*/ 6 w 51"/>
                      <a:gd name="T9" fmla="*/ 13 h 42"/>
                      <a:gd name="T10" fmla="*/ 6 w 51"/>
                      <a:gd name="T11" fmla="*/ 15 h 42"/>
                      <a:gd name="T12" fmla="*/ 21 w 51"/>
                      <a:gd name="T13" fmla="*/ 8 h 42"/>
                      <a:gd name="T14" fmla="*/ 37 w 51"/>
                      <a:gd name="T15" fmla="*/ 24 h 42"/>
                      <a:gd name="T16" fmla="*/ 8 w 51"/>
                      <a:gd name="T17" fmla="*/ 34 h 42"/>
                      <a:gd name="T18" fmla="*/ 7 w 5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2">
                        <a:moveTo>
                          <a:pt x="7" y="42"/>
                        </a:moveTo>
                        <a:cubicBezTo>
                          <a:pt x="7" y="42"/>
                          <a:pt x="31" y="41"/>
                          <a:pt x="41" y="34"/>
                        </a:cubicBezTo>
                        <a:cubicBezTo>
                          <a:pt x="51" y="27"/>
                          <a:pt x="49" y="18"/>
                          <a:pt x="41" y="10"/>
                        </a:cubicBezTo>
                        <a:cubicBezTo>
                          <a:pt x="34" y="1"/>
                          <a:pt x="28" y="1"/>
                          <a:pt x="24" y="1"/>
                        </a:cubicBezTo>
                        <a:cubicBezTo>
                          <a:pt x="19" y="0"/>
                          <a:pt x="8" y="3"/>
                          <a:pt x="6" y="13"/>
                        </a:cubicBezTo>
                        <a:cubicBezTo>
                          <a:pt x="6" y="13"/>
                          <a:pt x="4" y="15"/>
                          <a:pt x="6" y="15"/>
                        </a:cubicBezTo>
                        <a:cubicBezTo>
                          <a:pt x="7" y="16"/>
                          <a:pt x="10" y="8"/>
                          <a:pt x="21" y="8"/>
                        </a:cubicBezTo>
                        <a:cubicBezTo>
                          <a:pt x="32" y="7"/>
                          <a:pt x="39" y="18"/>
                          <a:pt x="37" y="24"/>
                        </a:cubicBezTo>
                        <a:cubicBezTo>
                          <a:pt x="35" y="31"/>
                          <a:pt x="13" y="34"/>
                          <a:pt x="8" y="34"/>
                        </a:cubicBezTo>
                        <a:cubicBezTo>
                          <a:pt x="4" y="34"/>
                          <a:pt x="0" y="40"/>
                          <a:pt x="7" y="4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9" name="Freeform 7252">
                    <a:extLst>
                      <a:ext uri="{FF2B5EF4-FFF2-40B4-BE49-F238E27FC236}">
                        <a16:creationId xmlns:a16="http://schemas.microsoft.com/office/drawing/2014/main" id="{EA1893CC-6A30-454D-A9B3-AD6CC16C84DC}"/>
                      </a:ext>
                    </a:extLst>
                  </p:cNvPr>
                  <p:cNvSpPr>
                    <a:spLocks noEditPoints="1"/>
                  </p:cNvSpPr>
                  <p:nvPr/>
                </p:nvSpPr>
                <p:spPr bwMode="auto">
                  <a:xfrm>
                    <a:off x="4079" y="1907"/>
                    <a:ext cx="34" cy="32"/>
                  </a:xfrm>
                  <a:custGeom>
                    <a:avLst/>
                    <a:gdLst>
                      <a:gd name="T0" fmla="*/ 4 w 45"/>
                      <a:gd name="T1" fmla="*/ 43 h 43"/>
                      <a:gd name="T2" fmla="*/ 4 w 45"/>
                      <a:gd name="T3" fmla="*/ 43 h 43"/>
                      <a:gd name="T4" fmla="*/ 4 w 45"/>
                      <a:gd name="T5" fmla="*/ 43 h 43"/>
                      <a:gd name="T6" fmla="*/ 0 w 45"/>
                      <a:gd name="T7" fmla="*/ 38 h 43"/>
                      <a:gd name="T8" fmla="*/ 5 w 45"/>
                      <a:gd name="T9" fmla="*/ 33 h 43"/>
                      <a:gd name="T10" fmla="*/ 21 w 45"/>
                      <a:gd name="T11" fmla="*/ 31 h 43"/>
                      <a:gd name="T12" fmla="*/ 33 w 45"/>
                      <a:gd name="T13" fmla="*/ 24 h 43"/>
                      <a:gd name="T14" fmla="*/ 34 w 45"/>
                      <a:gd name="T15" fmla="*/ 22 h 43"/>
                      <a:gd name="T16" fmla="*/ 19 w 45"/>
                      <a:gd name="T17" fmla="*/ 9 h 43"/>
                      <a:gd name="T18" fmla="*/ 18 w 45"/>
                      <a:gd name="T19" fmla="*/ 9 h 43"/>
                      <a:gd name="T20" fmla="*/ 7 w 45"/>
                      <a:gd name="T21" fmla="*/ 12 h 43"/>
                      <a:gd name="T22" fmla="*/ 3 w 45"/>
                      <a:gd name="T23" fmla="*/ 16 h 43"/>
                      <a:gd name="T24" fmla="*/ 2 w 45"/>
                      <a:gd name="T25" fmla="*/ 16 h 43"/>
                      <a:gd name="T26" fmla="*/ 1 w 45"/>
                      <a:gd name="T27" fmla="*/ 15 h 43"/>
                      <a:gd name="T28" fmla="*/ 2 w 45"/>
                      <a:gd name="T29" fmla="*/ 12 h 43"/>
                      <a:gd name="T30" fmla="*/ 20 w 45"/>
                      <a:gd name="T31" fmla="*/ 0 h 43"/>
                      <a:gd name="T32" fmla="*/ 21 w 45"/>
                      <a:gd name="T33" fmla="*/ 0 h 43"/>
                      <a:gd name="T34" fmla="*/ 39 w 45"/>
                      <a:gd name="T35" fmla="*/ 9 h 43"/>
                      <a:gd name="T36" fmla="*/ 45 w 45"/>
                      <a:gd name="T37" fmla="*/ 23 h 43"/>
                      <a:gd name="T38" fmla="*/ 38 w 45"/>
                      <a:gd name="T39" fmla="*/ 34 h 43"/>
                      <a:gd name="T40" fmla="*/ 4 w 45"/>
                      <a:gd name="T41" fmla="*/ 43 h 43"/>
                      <a:gd name="T42" fmla="*/ 4 w 45"/>
                      <a:gd name="T43" fmla="*/ 42 h 43"/>
                      <a:gd name="T44" fmla="*/ 4 w 45"/>
                      <a:gd name="T45" fmla="*/ 42 h 43"/>
                      <a:gd name="T46" fmla="*/ 20 w 45"/>
                      <a:gd name="T47" fmla="*/ 1 h 43"/>
                      <a:gd name="T48" fmla="*/ 20 w 45"/>
                      <a:gd name="T49" fmla="*/ 1 h 43"/>
                      <a:gd name="T50" fmla="*/ 4 w 45"/>
                      <a:gd name="T51" fmla="*/ 13 h 43"/>
                      <a:gd name="T52" fmla="*/ 4 w 45"/>
                      <a:gd name="T53" fmla="*/ 13 h 43"/>
                      <a:gd name="T54" fmla="*/ 3 w 45"/>
                      <a:gd name="T55" fmla="*/ 13 h 43"/>
                      <a:gd name="T56" fmla="*/ 3 w 45"/>
                      <a:gd name="T57" fmla="*/ 15 h 43"/>
                      <a:gd name="T58" fmla="*/ 3 w 45"/>
                      <a:gd name="T59" fmla="*/ 15 h 43"/>
                      <a:gd name="T60" fmla="*/ 3 w 45"/>
                      <a:gd name="T61" fmla="*/ 15 h 43"/>
                      <a:gd name="T62" fmla="*/ 6 w 45"/>
                      <a:gd name="T63" fmla="*/ 11 h 43"/>
                      <a:gd name="T64" fmla="*/ 18 w 45"/>
                      <a:gd name="T65" fmla="*/ 7 h 43"/>
                      <a:gd name="T66" fmla="*/ 19 w 45"/>
                      <a:gd name="T67" fmla="*/ 7 h 43"/>
                      <a:gd name="T68" fmla="*/ 35 w 45"/>
                      <a:gd name="T69" fmla="*/ 22 h 43"/>
                      <a:gd name="T70" fmla="*/ 35 w 45"/>
                      <a:gd name="T71" fmla="*/ 24 h 43"/>
                      <a:gd name="T72" fmla="*/ 21 w 45"/>
                      <a:gd name="T73" fmla="*/ 32 h 43"/>
                      <a:gd name="T74" fmla="*/ 5 w 45"/>
                      <a:gd name="T75" fmla="*/ 35 h 43"/>
                      <a:gd name="T76" fmla="*/ 1 w 45"/>
                      <a:gd name="T77" fmla="*/ 38 h 43"/>
                      <a:gd name="T78" fmla="*/ 4 w 45"/>
                      <a:gd name="T79" fmla="*/ 42 h 43"/>
                      <a:gd name="T80" fmla="*/ 38 w 45"/>
                      <a:gd name="T81" fmla="*/ 33 h 43"/>
                      <a:gd name="T82" fmla="*/ 44 w 45"/>
                      <a:gd name="T83" fmla="*/ 23 h 43"/>
                      <a:gd name="T84" fmla="*/ 38 w 45"/>
                      <a:gd name="T85" fmla="*/ 10 h 43"/>
                      <a:gd name="T86" fmla="*/ 21 w 45"/>
                      <a:gd name="T87" fmla="*/ 1 h 43"/>
                      <a:gd name="T88" fmla="*/ 20 w 45"/>
                      <a:gd name="T89" fmla="*/ 1 h 43"/>
                      <a:gd name="T90" fmla="*/ 3 w 45"/>
                      <a:gd name="T91" fmla="*/ 15 h 43"/>
                      <a:gd name="T92" fmla="*/ 3 w 45"/>
                      <a:gd name="T93"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 h="43">
                        <a:moveTo>
                          <a:pt x="4" y="43"/>
                        </a:moveTo>
                        <a:cubicBezTo>
                          <a:pt x="4" y="43"/>
                          <a:pt x="4" y="43"/>
                          <a:pt x="4" y="43"/>
                        </a:cubicBezTo>
                        <a:cubicBezTo>
                          <a:pt x="4" y="43"/>
                          <a:pt x="4" y="43"/>
                          <a:pt x="4" y="43"/>
                        </a:cubicBezTo>
                        <a:cubicBezTo>
                          <a:pt x="1" y="42"/>
                          <a:pt x="0" y="40"/>
                          <a:pt x="0" y="38"/>
                        </a:cubicBezTo>
                        <a:cubicBezTo>
                          <a:pt x="0" y="36"/>
                          <a:pt x="2" y="34"/>
                          <a:pt x="5" y="33"/>
                        </a:cubicBezTo>
                        <a:cubicBezTo>
                          <a:pt x="7" y="33"/>
                          <a:pt x="14" y="32"/>
                          <a:pt x="21" y="31"/>
                        </a:cubicBezTo>
                        <a:cubicBezTo>
                          <a:pt x="27" y="29"/>
                          <a:pt x="33" y="27"/>
                          <a:pt x="33" y="24"/>
                        </a:cubicBezTo>
                        <a:cubicBezTo>
                          <a:pt x="34" y="24"/>
                          <a:pt x="34" y="23"/>
                          <a:pt x="34" y="22"/>
                        </a:cubicBezTo>
                        <a:cubicBezTo>
                          <a:pt x="34" y="17"/>
                          <a:pt x="28" y="9"/>
                          <a:pt x="19" y="9"/>
                        </a:cubicBezTo>
                        <a:cubicBezTo>
                          <a:pt x="18" y="9"/>
                          <a:pt x="18" y="9"/>
                          <a:pt x="18" y="9"/>
                        </a:cubicBezTo>
                        <a:cubicBezTo>
                          <a:pt x="13" y="9"/>
                          <a:pt x="9" y="11"/>
                          <a:pt x="7" y="12"/>
                        </a:cubicBezTo>
                        <a:cubicBezTo>
                          <a:pt x="5" y="14"/>
                          <a:pt x="4" y="16"/>
                          <a:pt x="3" y="16"/>
                        </a:cubicBezTo>
                        <a:cubicBezTo>
                          <a:pt x="2" y="16"/>
                          <a:pt x="2" y="16"/>
                          <a:pt x="2" y="16"/>
                        </a:cubicBezTo>
                        <a:cubicBezTo>
                          <a:pt x="2" y="16"/>
                          <a:pt x="1" y="15"/>
                          <a:pt x="1" y="15"/>
                        </a:cubicBezTo>
                        <a:cubicBezTo>
                          <a:pt x="1" y="14"/>
                          <a:pt x="2" y="13"/>
                          <a:pt x="2" y="12"/>
                        </a:cubicBezTo>
                        <a:cubicBezTo>
                          <a:pt x="5" y="3"/>
                          <a:pt x="15" y="0"/>
                          <a:pt x="20" y="0"/>
                        </a:cubicBezTo>
                        <a:cubicBezTo>
                          <a:pt x="21" y="0"/>
                          <a:pt x="21" y="0"/>
                          <a:pt x="21" y="0"/>
                        </a:cubicBezTo>
                        <a:cubicBezTo>
                          <a:pt x="25" y="0"/>
                          <a:pt x="31" y="1"/>
                          <a:pt x="39" y="9"/>
                        </a:cubicBezTo>
                        <a:cubicBezTo>
                          <a:pt x="43" y="14"/>
                          <a:pt x="45" y="18"/>
                          <a:pt x="45" y="23"/>
                        </a:cubicBezTo>
                        <a:cubicBezTo>
                          <a:pt x="45" y="27"/>
                          <a:pt x="43" y="31"/>
                          <a:pt x="38" y="34"/>
                        </a:cubicBezTo>
                        <a:cubicBezTo>
                          <a:pt x="28" y="41"/>
                          <a:pt x="4" y="43"/>
                          <a:pt x="4" y="43"/>
                        </a:cubicBezTo>
                        <a:close/>
                        <a:moveTo>
                          <a:pt x="4" y="42"/>
                        </a:moveTo>
                        <a:cubicBezTo>
                          <a:pt x="4" y="42"/>
                          <a:pt x="4" y="42"/>
                          <a:pt x="4" y="42"/>
                        </a:cubicBezTo>
                        <a:close/>
                        <a:moveTo>
                          <a:pt x="20" y="1"/>
                        </a:moveTo>
                        <a:cubicBezTo>
                          <a:pt x="20" y="1"/>
                          <a:pt x="20" y="1"/>
                          <a:pt x="20" y="1"/>
                        </a:cubicBezTo>
                        <a:cubicBezTo>
                          <a:pt x="15" y="1"/>
                          <a:pt x="5" y="4"/>
                          <a:pt x="4" y="13"/>
                        </a:cubicBezTo>
                        <a:cubicBezTo>
                          <a:pt x="4" y="13"/>
                          <a:pt x="4" y="13"/>
                          <a:pt x="4" y="13"/>
                        </a:cubicBezTo>
                        <a:cubicBezTo>
                          <a:pt x="3" y="13"/>
                          <a:pt x="3" y="13"/>
                          <a:pt x="3" y="13"/>
                        </a:cubicBezTo>
                        <a:cubicBezTo>
                          <a:pt x="3" y="13"/>
                          <a:pt x="2" y="14"/>
                          <a:pt x="3" y="15"/>
                        </a:cubicBezTo>
                        <a:cubicBezTo>
                          <a:pt x="3" y="15"/>
                          <a:pt x="3" y="15"/>
                          <a:pt x="3" y="15"/>
                        </a:cubicBezTo>
                        <a:cubicBezTo>
                          <a:pt x="3" y="15"/>
                          <a:pt x="3" y="15"/>
                          <a:pt x="3" y="15"/>
                        </a:cubicBezTo>
                        <a:cubicBezTo>
                          <a:pt x="3" y="15"/>
                          <a:pt x="4" y="13"/>
                          <a:pt x="6" y="11"/>
                        </a:cubicBezTo>
                        <a:cubicBezTo>
                          <a:pt x="9" y="9"/>
                          <a:pt x="12" y="8"/>
                          <a:pt x="18" y="7"/>
                        </a:cubicBezTo>
                        <a:cubicBezTo>
                          <a:pt x="19" y="7"/>
                          <a:pt x="19" y="7"/>
                          <a:pt x="19" y="7"/>
                        </a:cubicBezTo>
                        <a:cubicBezTo>
                          <a:pt x="28" y="7"/>
                          <a:pt x="35" y="16"/>
                          <a:pt x="35" y="22"/>
                        </a:cubicBezTo>
                        <a:cubicBezTo>
                          <a:pt x="35" y="23"/>
                          <a:pt x="35" y="24"/>
                          <a:pt x="35" y="24"/>
                        </a:cubicBezTo>
                        <a:cubicBezTo>
                          <a:pt x="33" y="28"/>
                          <a:pt x="27" y="30"/>
                          <a:pt x="21" y="32"/>
                        </a:cubicBezTo>
                        <a:cubicBezTo>
                          <a:pt x="14" y="34"/>
                          <a:pt x="8" y="34"/>
                          <a:pt x="5" y="35"/>
                        </a:cubicBezTo>
                        <a:cubicBezTo>
                          <a:pt x="3" y="35"/>
                          <a:pt x="1" y="37"/>
                          <a:pt x="1" y="38"/>
                        </a:cubicBezTo>
                        <a:cubicBezTo>
                          <a:pt x="1" y="39"/>
                          <a:pt x="2" y="41"/>
                          <a:pt x="4" y="42"/>
                        </a:cubicBezTo>
                        <a:cubicBezTo>
                          <a:pt x="6" y="41"/>
                          <a:pt x="29" y="40"/>
                          <a:pt x="38" y="33"/>
                        </a:cubicBezTo>
                        <a:cubicBezTo>
                          <a:pt x="42" y="30"/>
                          <a:pt x="44" y="27"/>
                          <a:pt x="44" y="23"/>
                        </a:cubicBezTo>
                        <a:cubicBezTo>
                          <a:pt x="44" y="19"/>
                          <a:pt x="42" y="14"/>
                          <a:pt x="38" y="10"/>
                        </a:cubicBezTo>
                        <a:cubicBezTo>
                          <a:pt x="31" y="2"/>
                          <a:pt x="25" y="2"/>
                          <a:pt x="21" y="1"/>
                        </a:cubicBezTo>
                        <a:lnTo>
                          <a:pt x="20" y="1"/>
                        </a:lnTo>
                        <a:close/>
                        <a:moveTo>
                          <a:pt x="3" y="15"/>
                        </a:moveTo>
                        <a:cubicBezTo>
                          <a:pt x="3" y="15"/>
                          <a:pt x="3" y="15"/>
                          <a:pt x="3" y="15"/>
                        </a:cubicBezTo>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0" name="Freeform 7253">
                    <a:extLst>
                      <a:ext uri="{FF2B5EF4-FFF2-40B4-BE49-F238E27FC236}">
                        <a16:creationId xmlns:a16="http://schemas.microsoft.com/office/drawing/2014/main" id="{D41E8BCF-0455-4A36-BF37-4838A2FC1508}"/>
                      </a:ext>
                    </a:extLst>
                  </p:cNvPr>
                  <p:cNvSpPr/>
                  <p:nvPr/>
                </p:nvSpPr>
                <p:spPr bwMode="auto">
                  <a:xfrm>
                    <a:off x="4084" y="1908"/>
                    <a:ext cx="30" cy="30"/>
                  </a:xfrm>
                  <a:custGeom>
                    <a:avLst/>
                    <a:gdLst>
                      <a:gd name="T0" fmla="*/ 13 w 40"/>
                      <a:gd name="T1" fmla="*/ 0 h 40"/>
                      <a:gd name="T2" fmla="*/ 0 w 40"/>
                      <a:gd name="T3" fmla="*/ 6 h 40"/>
                      <a:gd name="T4" fmla="*/ 1 w 40"/>
                      <a:gd name="T5" fmla="*/ 8 h 40"/>
                      <a:gd name="T6" fmla="*/ 1 w 40"/>
                      <a:gd name="T7" fmla="*/ 7 h 40"/>
                      <a:gd name="T8" fmla="*/ 14 w 40"/>
                      <a:gd name="T9" fmla="*/ 2 h 40"/>
                      <a:gd name="T10" fmla="*/ 33 w 40"/>
                      <a:gd name="T11" fmla="*/ 13 h 40"/>
                      <a:gd name="T12" fmla="*/ 22 w 40"/>
                      <a:gd name="T13" fmla="*/ 35 h 40"/>
                      <a:gd name="T14" fmla="*/ 2 w 40"/>
                      <a:gd name="T15" fmla="*/ 38 h 40"/>
                      <a:gd name="T16" fmla="*/ 1 w 40"/>
                      <a:gd name="T17" fmla="*/ 40 h 40"/>
                      <a:gd name="T18" fmla="*/ 31 w 40"/>
                      <a:gd name="T19" fmla="*/ 32 h 40"/>
                      <a:gd name="T20" fmla="*/ 37 w 40"/>
                      <a:gd name="T21" fmla="*/ 22 h 40"/>
                      <a:gd name="T22" fmla="*/ 31 w 40"/>
                      <a:gd name="T23" fmla="*/ 9 h 40"/>
                      <a:gd name="T24" fmla="*/ 14 w 40"/>
                      <a:gd name="T25" fmla="*/ 0 h 40"/>
                      <a:gd name="T26" fmla="*/ 13 w 40"/>
                      <a:gd name="T27" fmla="*/ 0 h 40"/>
                      <a:gd name="T28" fmla="*/ 13 w 40"/>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0">
                        <a:moveTo>
                          <a:pt x="13" y="0"/>
                        </a:moveTo>
                        <a:cubicBezTo>
                          <a:pt x="9" y="0"/>
                          <a:pt x="3" y="2"/>
                          <a:pt x="0" y="6"/>
                        </a:cubicBezTo>
                        <a:cubicBezTo>
                          <a:pt x="0" y="6"/>
                          <a:pt x="0" y="7"/>
                          <a:pt x="1" y="8"/>
                        </a:cubicBezTo>
                        <a:cubicBezTo>
                          <a:pt x="1" y="7"/>
                          <a:pt x="1" y="7"/>
                          <a:pt x="1" y="7"/>
                        </a:cubicBezTo>
                        <a:cubicBezTo>
                          <a:pt x="5" y="3"/>
                          <a:pt x="9" y="2"/>
                          <a:pt x="14" y="2"/>
                        </a:cubicBezTo>
                        <a:cubicBezTo>
                          <a:pt x="21" y="2"/>
                          <a:pt x="28" y="7"/>
                          <a:pt x="33" y="13"/>
                        </a:cubicBezTo>
                        <a:cubicBezTo>
                          <a:pt x="40" y="24"/>
                          <a:pt x="32" y="31"/>
                          <a:pt x="22" y="35"/>
                        </a:cubicBezTo>
                        <a:cubicBezTo>
                          <a:pt x="15" y="37"/>
                          <a:pt x="6" y="38"/>
                          <a:pt x="2" y="38"/>
                        </a:cubicBezTo>
                        <a:cubicBezTo>
                          <a:pt x="1" y="39"/>
                          <a:pt x="1" y="39"/>
                          <a:pt x="1" y="40"/>
                        </a:cubicBezTo>
                        <a:cubicBezTo>
                          <a:pt x="8" y="40"/>
                          <a:pt x="24" y="37"/>
                          <a:pt x="31" y="32"/>
                        </a:cubicBezTo>
                        <a:cubicBezTo>
                          <a:pt x="35" y="29"/>
                          <a:pt x="37" y="26"/>
                          <a:pt x="37" y="22"/>
                        </a:cubicBezTo>
                        <a:cubicBezTo>
                          <a:pt x="37" y="18"/>
                          <a:pt x="35" y="13"/>
                          <a:pt x="31" y="9"/>
                        </a:cubicBezTo>
                        <a:cubicBezTo>
                          <a:pt x="24" y="1"/>
                          <a:pt x="18" y="1"/>
                          <a:pt x="14" y="0"/>
                        </a:cubicBezTo>
                        <a:cubicBezTo>
                          <a:pt x="13" y="0"/>
                          <a:pt x="13" y="0"/>
                          <a:pt x="13" y="0"/>
                        </a:cubicBezTo>
                        <a:cubicBezTo>
                          <a:pt x="13" y="0"/>
                          <a:pt x="13"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1" name="Freeform 7254">
                    <a:extLst>
                      <a:ext uri="{FF2B5EF4-FFF2-40B4-BE49-F238E27FC236}">
                        <a16:creationId xmlns:a16="http://schemas.microsoft.com/office/drawing/2014/main" id="{6FEC45E1-531A-46D9-BC4F-41D147B33965}"/>
                      </a:ext>
                    </a:extLst>
                  </p:cNvPr>
                  <p:cNvSpPr/>
                  <p:nvPr/>
                </p:nvSpPr>
                <p:spPr bwMode="auto">
                  <a:xfrm>
                    <a:off x="4083" y="1908"/>
                    <a:ext cx="32" cy="30"/>
                  </a:xfrm>
                  <a:custGeom>
                    <a:avLst/>
                    <a:gdLst>
                      <a:gd name="T0" fmla="*/ 14 w 42"/>
                      <a:gd name="T1" fmla="*/ 0 h 41"/>
                      <a:gd name="T2" fmla="*/ 0 w 42"/>
                      <a:gd name="T3" fmla="*/ 5 h 41"/>
                      <a:gd name="T4" fmla="*/ 1 w 42"/>
                      <a:gd name="T5" fmla="*/ 6 h 41"/>
                      <a:gd name="T6" fmla="*/ 14 w 42"/>
                      <a:gd name="T7" fmla="*/ 0 h 41"/>
                      <a:gd name="T8" fmla="*/ 14 w 42"/>
                      <a:gd name="T9" fmla="*/ 0 h 41"/>
                      <a:gd name="T10" fmla="*/ 14 w 42"/>
                      <a:gd name="T11" fmla="*/ 0 h 41"/>
                      <a:gd name="T12" fmla="*/ 15 w 42"/>
                      <a:gd name="T13" fmla="*/ 0 h 41"/>
                      <a:gd name="T14" fmla="*/ 32 w 42"/>
                      <a:gd name="T15" fmla="*/ 9 h 41"/>
                      <a:gd name="T16" fmla="*/ 38 w 42"/>
                      <a:gd name="T17" fmla="*/ 22 h 41"/>
                      <a:gd name="T18" fmla="*/ 32 w 42"/>
                      <a:gd name="T19" fmla="*/ 32 h 41"/>
                      <a:gd name="T20" fmla="*/ 2 w 42"/>
                      <a:gd name="T21" fmla="*/ 40 h 41"/>
                      <a:gd name="T22" fmla="*/ 1 w 42"/>
                      <a:gd name="T23" fmla="*/ 41 h 41"/>
                      <a:gd name="T24" fmla="*/ 32 w 42"/>
                      <a:gd name="T25" fmla="*/ 33 h 41"/>
                      <a:gd name="T26" fmla="*/ 32 w 42"/>
                      <a:gd name="T27" fmla="*/ 9 h 41"/>
                      <a:gd name="T28" fmla="*/ 15 w 42"/>
                      <a:gd name="T29" fmla="*/ 0 h 41"/>
                      <a:gd name="T30" fmla="*/ 14 w 42"/>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41">
                        <a:moveTo>
                          <a:pt x="14" y="0"/>
                        </a:moveTo>
                        <a:cubicBezTo>
                          <a:pt x="10" y="0"/>
                          <a:pt x="4" y="1"/>
                          <a:pt x="0" y="5"/>
                        </a:cubicBezTo>
                        <a:cubicBezTo>
                          <a:pt x="1" y="6"/>
                          <a:pt x="1" y="6"/>
                          <a:pt x="1" y="6"/>
                        </a:cubicBezTo>
                        <a:cubicBezTo>
                          <a:pt x="4" y="2"/>
                          <a:pt x="10" y="0"/>
                          <a:pt x="14" y="0"/>
                        </a:cubicBezTo>
                        <a:cubicBezTo>
                          <a:pt x="14" y="0"/>
                          <a:pt x="14" y="0"/>
                          <a:pt x="14" y="0"/>
                        </a:cubicBezTo>
                        <a:cubicBezTo>
                          <a:pt x="14" y="0"/>
                          <a:pt x="14" y="0"/>
                          <a:pt x="14" y="0"/>
                        </a:cubicBezTo>
                        <a:cubicBezTo>
                          <a:pt x="15" y="0"/>
                          <a:pt x="15" y="0"/>
                          <a:pt x="15" y="0"/>
                        </a:cubicBezTo>
                        <a:cubicBezTo>
                          <a:pt x="19" y="1"/>
                          <a:pt x="25" y="1"/>
                          <a:pt x="32" y="9"/>
                        </a:cubicBezTo>
                        <a:cubicBezTo>
                          <a:pt x="36" y="13"/>
                          <a:pt x="38" y="18"/>
                          <a:pt x="38" y="22"/>
                        </a:cubicBezTo>
                        <a:cubicBezTo>
                          <a:pt x="38" y="26"/>
                          <a:pt x="36" y="29"/>
                          <a:pt x="32" y="32"/>
                        </a:cubicBezTo>
                        <a:cubicBezTo>
                          <a:pt x="25" y="37"/>
                          <a:pt x="9" y="40"/>
                          <a:pt x="2" y="40"/>
                        </a:cubicBezTo>
                        <a:cubicBezTo>
                          <a:pt x="1" y="41"/>
                          <a:pt x="1" y="41"/>
                          <a:pt x="1" y="41"/>
                        </a:cubicBezTo>
                        <a:cubicBezTo>
                          <a:pt x="8" y="40"/>
                          <a:pt x="25" y="38"/>
                          <a:pt x="32" y="33"/>
                        </a:cubicBezTo>
                        <a:cubicBezTo>
                          <a:pt x="42" y="26"/>
                          <a:pt x="40" y="17"/>
                          <a:pt x="32" y="9"/>
                        </a:cubicBezTo>
                        <a:cubicBezTo>
                          <a:pt x="25" y="0"/>
                          <a:pt x="19" y="0"/>
                          <a:pt x="15" y="0"/>
                        </a:cubicBezTo>
                        <a:lnTo>
                          <a:pt x="14"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2" name="Freeform 7255">
                    <a:extLst>
                      <a:ext uri="{FF2B5EF4-FFF2-40B4-BE49-F238E27FC236}">
                        <a16:creationId xmlns:a16="http://schemas.microsoft.com/office/drawing/2014/main" id="{1B7A9BBB-B731-4F63-B162-76FB7CA2F813}"/>
                      </a:ext>
                    </a:extLst>
                  </p:cNvPr>
                  <p:cNvSpPr>
                    <a:spLocks noEditPoints="1"/>
                  </p:cNvSpPr>
                  <p:nvPr/>
                </p:nvSpPr>
                <p:spPr bwMode="auto">
                  <a:xfrm>
                    <a:off x="4085" y="1911"/>
                    <a:ext cx="27" cy="22"/>
                  </a:xfrm>
                  <a:custGeom>
                    <a:avLst/>
                    <a:gdLst>
                      <a:gd name="T0" fmla="*/ 0 w 36"/>
                      <a:gd name="T1" fmla="*/ 2 h 29"/>
                      <a:gd name="T2" fmla="*/ 0 w 36"/>
                      <a:gd name="T3" fmla="*/ 3 h 29"/>
                      <a:gd name="T4" fmla="*/ 0 w 36"/>
                      <a:gd name="T5" fmla="*/ 3 h 29"/>
                      <a:gd name="T6" fmla="*/ 0 w 36"/>
                      <a:gd name="T7" fmla="*/ 2 h 29"/>
                      <a:gd name="T8" fmla="*/ 12 w 36"/>
                      <a:gd name="T9" fmla="*/ 0 h 29"/>
                      <a:gd name="T10" fmla="*/ 0 w 36"/>
                      <a:gd name="T11" fmla="*/ 3 h 29"/>
                      <a:gd name="T12" fmla="*/ 0 w 36"/>
                      <a:gd name="T13" fmla="*/ 4 h 29"/>
                      <a:gd name="T14" fmla="*/ 0 w 36"/>
                      <a:gd name="T15" fmla="*/ 4 h 29"/>
                      <a:gd name="T16" fmla="*/ 10 w 36"/>
                      <a:gd name="T17" fmla="*/ 1 h 29"/>
                      <a:gd name="T18" fmla="*/ 11 w 36"/>
                      <a:gd name="T19" fmla="*/ 1 h 29"/>
                      <a:gd name="T20" fmla="*/ 11 w 36"/>
                      <a:gd name="T21" fmla="*/ 1 h 29"/>
                      <a:gd name="T22" fmla="*/ 27 w 36"/>
                      <a:gd name="T23" fmla="*/ 16 h 29"/>
                      <a:gd name="T24" fmla="*/ 27 w 36"/>
                      <a:gd name="T25" fmla="*/ 18 h 29"/>
                      <a:gd name="T26" fmla="*/ 13 w 36"/>
                      <a:gd name="T27" fmla="*/ 26 h 29"/>
                      <a:gd name="T28" fmla="*/ 4 w 36"/>
                      <a:gd name="T29" fmla="*/ 28 h 29"/>
                      <a:gd name="T30" fmla="*/ 4 w 36"/>
                      <a:gd name="T31" fmla="*/ 29 h 29"/>
                      <a:gd name="T32" fmla="*/ 26 w 36"/>
                      <a:gd name="T33" fmla="*/ 23 h 29"/>
                      <a:gd name="T34" fmla="*/ 20 w 36"/>
                      <a:gd name="T35" fmla="*/ 3 h 29"/>
                      <a:gd name="T36" fmla="*/ 12 w 36"/>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8">
                        <a:moveTo>
                          <a:pt x="0" y="2"/>
                        </a:moveTo>
                        <a:cubicBezTo>
                          <a:pt x="0" y="3"/>
                          <a:pt x="0" y="3"/>
                          <a:pt x="0" y="3"/>
                        </a:cubicBezTo>
                        <a:cubicBezTo>
                          <a:pt x="0" y="3"/>
                          <a:pt x="0" y="3"/>
                          <a:pt x="0" y="3"/>
                        </a:cubicBezTo>
                        <a:lnTo>
                          <a:pt x="0" y="2"/>
                        </a:lnTo>
                        <a:close/>
                        <a:moveTo>
                          <a:pt x="12" y="0"/>
                        </a:moveTo>
                        <a:cubicBezTo>
                          <a:pt x="7" y="0"/>
                          <a:pt x="2" y="2"/>
                          <a:pt x="0" y="3"/>
                        </a:cubicBezTo>
                        <a:cubicBezTo>
                          <a:pt x="0" y="4"/>
                          <a:pt x="0" y="4"/>
                          <a:pt x="0" y="4"/>
                        </a:cubicBezTo>
                        <a:cubicBezTo>
                          <a:pt x="0" y="4"/>
                          <a:pt x="0" y="4"/>
                          <a:pt x="0" y="4"/>
                        </a:cubicBezTo>
                        <a:cubicBezTo>
                          <a:pt x="3" y="3"/>
                          <a:pt x="6" y="1"/>
                          <a:pt x="10" y="1"/>
                        </a:cubicBezTo>
                        <a:cubicBezTo>
                          <a:pt x="11" y="1"/>
                          <a:pt x="11" y="1"/>
                          <a:pt x="11" y="1"/>
                        </a:cubicBezTo>
                        <a:cubicBezTo>
                          <a:pt x="11" y="1"/>
                          <a:pt x="11" y="1"/>
                          <a:pt x="11" y="1"/>
                        </a:cubicBezTo>
                        <a:cubicBezTo>
                          <a:pt x="20" y="1"/>
                          <a:pt x="27" y="10"/>
                          <a:pt x="27" y="16"/>
                        </a:cubicBezTo>
                        <a:cubicBezTo>
                          <a:pt x="27" y="17"/>
                          <a:pt x="27" y="18"/>
                          <a:pt x="27" y="18"/>
                        </a:cubicBezTo>
                        <a:cubicBezTo>
                          <a:pt x="25" y="22"/>
                          <a:pt x="19" y="24"/>
                          <a:pt x="13" y="26"/>
                        </a:cubicBezTo>
                        <a:cubicBezTo>
                          <a:pt x="10" y="27"/>
                          <a:pt x="7" y="27"/>
                          <a:pt x="4" y="28"/>
                        </a:cubicBezTo>
                        <a:cubicBezTo>
                          <a:pt x="4" y="28"/>
                          <a:pt x="4" y="29"/>
                          <a:pt x="4" y="29"/>
                        </a:cubicBezTo>
                        <a:cubicBezTo>
                          <a:pt x="9" y="28"/>
                          <a:pt x="19" y="27"/>
                          <a:pt x="26" y="23"/>
                        </a:cubicBezTo>
                        <a:cubicBezTo>
                          <a:pt x="36" y="17"/>
                          <a:pt x="29" y="10"/>
                          <a:pt x="20" y="3"/>
                        </a:cubicBezTo>
                        <a:cubicBezTo>
                          <a:pt x="17" y="1"/>
                          <a:pt x="14" y="0"/>
                          <a:pt x="12"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3" name="Freeform 7256">
                    <a:extLst>
                      <a:ext uri="{FF2B5EF4-FFF2-40B4-BE49-F238E27FC236}">
                        <a16:creationId xmlns:a16="http://schemas.microsoft.com/office/drawing/2014/main" id="{D0D63652-91DE-4E5F-978D-296E6374CE4E}"/>
                      </a:ext>
                    </a:extLst>
                  </p:cNvPr>
                  <p:cNvSpPr/>
                  <p:nvPr/>
                </p:nvSpPr>
                <p:spPr bwMode="auto">
                  <a:xfrm>
                    <a:off x="4085" y="1912"/>
                    <a:ext cx="21" cy="20"/>
                  </a:xfrm>
                  <a:custGeom>
                    <a:avLst/>
                    <a:gdLst>
                      <a:gd name="T0" fmla="*/ 11 w 28"/>
                      <a:gd name="T1" fmla="*/ 0 h 27"/>
                      <a:gd name="T2" fmla="*/ 10 w 28"/>
                      <a:gd name="T3" fmla="*/ 0 h 27"/>
                      <a:gd name="T4" fmla="*/ 0 w 28"/>
                      <a:gd name="T5" fmla="*/ 3 h 27"/>
                      <a:gd name="T6" fmla="*/ 1 w 28"/>
                      <a:gd name="T7" fmla="*/ 4 h 27"/>
                      <a:gd name="T8" fmla="*/ 10 w 28"/>
                      <a:gd name="T9" fmla="*/ 1 h 27"/>
                      <a:gd name="T10" fmla="*/ 11 w 28"/>
                      <a:gd name="T11" fmla="*/ 1 h 27"/>
                      <a:gd name="T12" fmla="*/ 26 w 28"/>
                      <a:gd name="T13" fmla="*/ 17 h 27"/>
                      <a:gd name="T14" fmla="*/ 5 w 28"/>
                      <a:gd name="T15" fmla="*/ 26 h 27"/>
                      <a:gd name="T16" fmla="*/ 4 w 28"/>
                      <a:gd name="T17" fmla="*/ 27 h 27"/>
                      <a:gd name="T18" fmla="*/ 13 w 28"/>
                      <a:gd name="T19" fmla="*/ 25 h 27"/>
                      <a:gd name="T20" fmla="*/ 27 w 28"/>
                      <a:gd name="T21" fmla="*/ 17 h 27"/>
                      <a:gd name="T22" fmla="*/ 27 w 28"/>
                      <a:gd name="T23" fmla="*/ 15 h 27"/>
                      <a:gd name="T24" fmla="*/ 11 w 2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7">
                        <a:moveTo>
                          <a:pt x="11" y="0"/>
                        </a:moveTo>
                        <a:cubicBezTo>
                          <a:pt x="10" y="0"/>
                          <a:pt x="10" y="0"/>
                          <a:pt x="10" y="0"/>
                        </a:cubicBezTo>
                        <a:cubicBezTo>
                          <a:pt x="6" y="0"/>
                          <a:pt x="3" y="2"/>
                          <a:pt x="0" y="3"/>
                        </a:cubicBezTo>
                        <a:cubicBezTo>
                          <a:pt x="1" y="4"/>
                          <a:pt x="1" y="4"/>
                          <a:pt x="1" y="4"/>
                        </a:cubicBezTo>
                        <a:cubicBezTo>
                          <a:pt x="3" y="2"/>
                          <a:pt x="6" y="1"/>
                          <a:pt x="10" y="1"/>
                        </a:cubicBezTo>
                        <a:cubicBezTo>
                          <a:pt x="11" y="1"/>
                          <a:pt x="11" y="1"/>
                          <a:pt x="11" y="1"/>
                        </a:cubicBezTo>
                        <a:cubicBezTo>
                          <a:pt x="21" y="1"/>
                          <a:pt x="28" y="11"/>
                          <a:pt x="26" y="17"/>
                        </a:cubicBezTo>
                        <a:cubicBezTo>
                          <a:pt x="25" y="22"/>
                          <a:pt x="13" y="25"/>
                          <a:pt x="5" y="26"/>
                        </a:cubicBezTo>
                        <a:cubicBezTo>
                          <a:pt x="4" y="27"/>
                          <a:pt x="4" y="27"/>
                          <a:pt x="4" y="27"/>
                        </a:cubicBezTo>
                        <a:cubicBezTo>
                          <a:pt x="7" y="26"/>
                          <a:pt x="10" y="26"/>
                          <a:pt x="13" y="25"/>
                        </a:cubicBezTo>
                        <a:cubicBezTo>
                          <a:pt x="19" y="23"/>
                          <a:pt x="25" y="21"/>
                          <a:pt x="27" y="17"/>
                        </a:cubicBezTo>
                        <a:cubicBezTo>
                          <a:pt x="27" y="17"/>
                          <a:pt x="27" y="16"/>
                          <a:pt x="27" y="15"/>
                        </a:cubicBezTo>
                        <a:cubicBezTo>
                          <a:pt x="27" y="9"/>
                          <a:pt x="20" y="0"/>
                          <a:pt x="11"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4" name="Freeform 7257">
                    <a:extLst>
                      <a:ext uri="{FF2B5EF4-FFF2-40B4-BE49-F238E27FC236}">
                        <a16:creationId xmlns:a16="http://schemas.microsoft.com/office/drawing/2014/main" id="{4376E394-16E5-47AC-A22C-EB56841DA7EE}"/>
                      </a:ext>
                    </a:extLst>
                  </p:cNvPr>
                  <p:cNvSpPr/>
                  <p:nvPr/>
                </p:nvSpPr>
                <p:spPr bwMode="auto">
                  <a:xfrm>
                    <a:off x="4089" y="1938"/>
                    <a:ext cx="36" cy="15"/>
                  </a:xfrm>
                  <a:custGeom>
                    <a:avLst/>
                    <a:gdLst>
                      <a:gd name="T0" fmla="*/ 40 w 47"/>
                      <a:gd name="T1" fmla="*/ 2 h 20"/>
                      <a:gd name="T2" fmla="*/ 25 w 47"/>
                      <a:gd name="T3" fmla="*/ 11 h 20"/>
                      <a:gd name="T4" fmla="*/ 4 w 47"/>
                      <a:gd name="T5" fmla="*/ 18 h 20"/>
                      <a:gd name="T6" fmla="*/ 33 w 47"/>
                      <a:gd name="T7" fmla="*/ 12 h 20"/>
                      <a:gd name="T8" fmla="*/ 40 w 47"/>
                      <a:gd name="T9" fmla="*/ 2 h 20"/>
                    </a:gdLst>
                    <a:ahLst/>
                    <a:cxnLst>
                      <a:cxn ang="0">
                        <a:pos x="T0" y="T1"/>
                      </a:cxn>
                      <a:cxn ang="0">
                        <a:pos x="T2" y="T3"/>
                      </a:cxn>
                      <a:cxn ang="0">
                        <a:pos x="T4" y="T5"/>
                      </a:cxn>
                      <a:cxn ang="0">
                        <a:pos x="T6" y="T7"/>
                      </a:cxn>
                      <a:cxn ang="0">
                        <a:pos x="T8" y="T9"/>
                      </a:cxn>
                    </a:cxnLst>
                    <a:rect l="0" t="0" r="r" b="b"/>
                    <a:pathLst>
                      <a:path w="47" h="20">
                        <a:moveTo>
                          <a:pt x="40" y="2"/>
                        </a:moveTo>
                        <a:cubicBezTo>
                          <a:pt x="40" y="2"/>
                          <a:pt x="40" y="7"/>
                          <a:pt x="25" y="11"/>
                        </a:cubicBezTo>
                        <a:cubicBezTo>
                          <a:pt x="10" y="15"/>
                          <a:pt x="0" y="16"/>
                          <a:pt x="4" y="18"/>
                        </a:cubicBezTo>
                        <a:cubicBezTo>
                          <a:pt x="9" y="20"/>
                          <a:pt x="26" y="15"/>
                          <a:pt x="33" y="12"/>
                        </a:cubicBezTo>
                        <a:cubicBezTo>
                          <a:pt x="40" y="8"/>
                          <a:pt x="47" y="0"/>
                          <a:pt x="4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5" name="Freeform 7258">
                    <a:extLst>
                      <a:ext uri="{FF2B5EF4-FFF2-40B4-BE49-F238E27FC236}">
                        <a16:creationId xmlns:a16="http://schemas.microsoft.com/office/drawing/2014/main" id="{17AD07EB-652D-4B1F-8C31-38343E1FCB91}"/>
                      </a:ext>
                    </a:extLst>
                  </p:cNvPr>
                  <p:cNvSpPr/>
                  <p:nvPr/>
                </p:nvSpPr>
                <p:spPr bwMode="auto">
                  <a:xfrm>
                    <a:off x="4092" y="1957"/>
                    <a:ext cx="34" cy="13"/>
                  </a:xfrm>
                  <a:custGeom>
                    <a:avLst/>
                    <a:gdLst>
                      <a:gd name="T0" fmla="*/ 42 w 46"/>
                      <a:gd name="T1" fmla="*/ 1 h 17"/>
                      <a:gd name="T2" fmla="*/ 19 w 46"/>
                      <a:gd name="T3" fmla="*/ 10 h 17"/>
                      <a:gd name="T4" fmla="*/ 3 w 46"/>
                      <a:gd name="T5" fmla="*/ 15 h 17"/>
                      <a:gd name="T6" fmla="*/ 30 w 46"/>
                      <a:gd name="T7" fmla="*/ 10 h 17"/>
                      <a:gd name="T8" fmla="*/ 42 w 46"/>
                      <a:gd name="T9" fmla="*/ 1 h 17"/>
                    </a:gdLst>
                    <a:ahLst/>
                    <a:cxnLst>
                      <a:cxn ang="0">
                        <a:pos x="T0" y="T1"/>
                      </a:cxn>
                      <a:cxn ang="0">
                        <a:pos x="T2" y="T3"/>
                      </a:cxn>
                      <a:cxn ang="0">
                        <a:pos x="T4" y="T5"/>
                      </a:cxn>
                      <a:cxn ang="0">
                        <a:pos x="T6" y="T7"/>
                      </a:cxn>
                      <a:cxn ang="0">
                        <a:pos x="T8" y="T9"/>
                      </a:cxn>
                    </a:cxnLst>
                    <a:rect l="0" t="0" r="r" b="b"/>
                    <a:pathLst>
                      <a:path w="46" h="17">
                        <a:moveTo>
                          <a:pt x="42" y="1"/>
                        </a:moveTo>
                        <a:cubicBezTo>
                          <a:pt x="42" y="1"/>
                          <a:pt x="35" y="8"/>
                          <a:pt x="19" y="10"/>
                        </a:cubicBezTo>
                        <a:cubicBezTo>
                          <a:pt x="2" y="12"/>
                          <a:pt x="0" y="13"/>
                          <a:pt x="3" y="15"/>
                        </a:cubicBezTo>
                        <a:cubicBezTo>
                          <a:pt x="5" y="17"/>
                          <a:pt x="24" y="12"/>
                          <a:pt x="30" y="10"/>
                        </a:cubicBezTo>
                        <a:cubicBezTo>
                          <a:pt x="36" y="8"/>
                          <a:pt x="46" y="0"/>
                          <a:pt x="4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6" name="Freeform 7259">
                    <a:extLst>
                      <a:ext uri="{FF2B5EF4-FFF2-40B4-BE49-F238E27FC236}">
                        <a16:creationId xmlns:a16="http://schemas.microsoft.com/office/drawing/2014/main" id="{2582BBCE-F5A0-4ACA-8F76-E57851B9C361}"/>
                      </a:ext>
                    </a:extLst>
                  </p:cNvPr>
                  <p:cNvSpPr/>
                  <p:nvPr/>
                </p:nvSpPr>
                <p:spPr bwMode="auto">
                  <a:xfrm>
                    <a:off x="4101" y="1974"/>
                    <a:ext cx="30" cy="12"/>
                  </a:xfrm>
                  <a:custGeom>
                    <a:avLst/>
                    <a:gdLst>
                      <a:gd name="T0" fmla="*/ 15 w 41"/>
                      <a:gd name="T1" fmla="*/ 14 h 17"/>
                      <a:gd name="T2" fmla="*/ 33 w 41"/>
                      <a:gd name="T3" fmla="*/ 6 h 17"/>
                      <a:gd name="T4" fmla="*/ 40 w 41"/>
                      <a:gd name="T5" fmla="*/ 2 h 17"/>
                      <a:gd name="T6" fmla="*/ 12 w 41"/>
                      <a:gd name="T7" fmla="*/ 16 h 17"/>
                      <a:gd name="T8" fmla="*/ 15 w 41"/>
                      <a:gd name="T9" fmla="*/ 14 h 17"/>
                    </a:gdLst>
                    <a:ahLst/>
                    <a:cxnLst>
                      <a:cxn ang="0">
                        <a:pos x="T0" y="T1"/>
                      </a:cxn>
                      <a:cxn ang="0">
                        <a:pos x="T2" y="T3"/>
                      </a:cxn>
                      <a:cxn ang="0">
                        <a:pos x="T4" y="T5"/>
                      </a:cxn>
                      <a:cxn ang="0">
                        <a:pos x="T6" y="T7"/>
                      </a:cxn>
                      <a:cxn ang="0">
                        <a:pos x="T8" y="T9"/>
                      </a:cxn>
                    </a:cxnLst>
                    <a:rect l="0" t="0" r="r" b="b"/>
                    <a:pathLst>
                      <a:path w="41" h="17">
                        <a:moveTo>
                          <a:pt x="15" y="14"/>
                        </a:moveTo>
                        <a:cubicBezTo>
                          <a:pt x="15" y="14"/>
                          <a:pt x="27" y="11"/>
                          <a:pt x="33" y="6"/>
                        </a:cubicBezTo>
                        <a:cubicBezTo>
                          <a:pt x="39" y="0"/>
                          <a:pt x="41" y="1"/>
                          <a:pt x="40" y="2"/>
                        </a:cubicBezTo>
                        <a:cubicBezTo>
                          <a:pt x="38" y="4"/>
                          <a:pt x="25" y="14"/>
                          <a:pt x="12" y="16"/>
                        </a:cubicBezTo>
                        <a:cubicBezTo>
                          <a:pt x="0" y="17"/>
                          <a:pt x="14" y="15"/>
                          <a:pt x="15" y="1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7" name="Freeform 7260">
                    <a:extLst>
                      <a:ext uri="{FF2B5EF4-FFF2-40B4-BE49-F238E27FC236}">
                        <a16:creationId xmlns:a16="http://schemas.microsoft.com/office/drawing/2014/main" id="{36EA9AC8-02AD-48DE-B12B-1CA2B3D25D89}"/>
                      </a:ext>
                    </a:extLst>
                  </p:cNvPr>
                  <p:cNvSpPr/>
                  <p:nvPr/>
                </p:nvSpPr>
                <p:spPr bwMode="auto">
                  <a:xfrm>
                    <a:off x="4110" y="1993"/>
                    <a:ext cx="24" cy="16"/>
                  </a:xfrm>
                  <a:custGeom>
                    <a:avLst/>
                    <a:gdLst>
                      <a:gd name="T0" fmla="*/ 2 w 33"/>
                      <a:gd name="T1" fmla="*/ 18 h 21"/>
                      <a:gd name="T2" fmla="*/ 2 w 33"/>
                      <a:gd name="T3" fmla="*/ 18 h 21"/>
                      <a:gd name="T4" fmla="*/ 25 w 33"/>
                      <a:gd name="T5" fmla="*/ 7 h 21"/>
                      <a:gd name="T6" fmla="*/ 17 w 33"/>
                      <a:gd name="T7" fmla="*/ 14 h 21"/>
                      <a:gd name="T8" fmla="*/ 2 w 33"/>
                      <a:gd name="T9" fmla="*/ 18 h 21"/>
                    </a:gdLst>
                    <a:ahLst/>
                    <a:cxnLst>
                      <a:cxn ang="0">
                        <a:pos x="T0" y="T1"/>
                      </a:cxn>
                      <a:cxn ang="0">
                        <a:pos x="T2" y="T3"/>
                      </a:cxn>
                      <a:cxn ang="0">
                        <a:pos x="T4" y="T5"/>
                      </a:cxn>
                      <a:cxn ang="0">
                        <a:pos x="T6" y="T7"/>
                      </a:cxn>
                      <a:cxn ang="0">
                        <a:pos x="T8" y="T9"/>
                      </a:cxn>
                    </a:cxnLst>
                    <a:rect l="0" t="0" r="r" b="b"/>
                    <a:pathLst>
                      <a:path w="33" h="21">
                        <a:moveTo>
                          <a:pt x="2" y="18"/>
                        </a:moveTo>
                        <a:cubicBezTo>
                          <a:pt x="2" y="18"/>
                          <a:pt x="2" y="18"/>
                          <a:pt x="2" y="18"/>
                        </a:cubicBezTo>
                        <a:cubicBezTo>
                          <a:pt x="6" y="17"/>
                          <a:pt x="18" y="12"/>
                          <a:pt x="25" y="7"/>
                        </a:cubicBezTo>
                        <a:cubicBezTo>
                          <a:pt x="33" y="0"/>
                          <a:pt x="29" y="7"/>
                          <a:pt x="17" y="14"/>
                        </a:cubicBezTo>
                        <a:cubicBezTo>
                          <a:pt x="6" y="21"/>
                          <a:pt x="0" y="18"/>
                          <a:pt x="2" y="1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8" name="Freeform 7261">
                    <a:extLst>
                      <a:ext uri="{FF2B5EF4-FFF2-40B4-BE49-F238E27FC236}">
                        <a16:creationId xmlns:a16="http://schemas.microsoft.com/office/drawing/2014/main" id="{2EE55B67-615D-4FA8-B6F4-6B1A2188CFFB}"/>
                      </a:ext>
                    </a:extLst>
                  </p:cNvPr>
                  <p:cNvSpPr/>
                  <p:nvPr/>
                </p:nvSpPr>
                <p:spPr bwMode="auto">
                  <a:xfrm>
                    <a:off x="4110" y="2029"/>
                    <a:ext cx="25" cy="11"/>
                  </a:xfrm>
                  <a:custGeom>
                    <a:avLst/>
                    <a:gdLst>
                      <a:gd name="T0" fmla="*/ 8 w 33"/>
                      <a:gd name="T1" fmla="*/ 12 h 15"/>
                      <a:gd name="T2" fmla="*/ 28 w 33"/>
                      <a:gd name="T3" fmla="*/ 5 h 15"/>
                      <a:gd name="T4" fmla="*/ 11 w 33"/>
                      <a:gd name="T5" fmla="*/ 15 h 15"/>
                      <a:gd name="T6" fmla="*/ 8 w 33"/>
                      <a:gd name="T7" fmla="*/ 12 h 15"/>
                    </a:gdLst>
                    <a:ahLst/>
                    <a:cxnLst>
                      <a:cxn ang="0">
                        <a:pos x="T0" y="T1"/>
                      </a:cxn>
                      <a:cxn ang="0">
                        <a:pos x="T2" y="T3"/>
                      </a:cxn>
                      <a:cxn ang="0">
                        <a:pos x="T4" y="T5"/>
                      </a:cxn>
                      <a:cxn ang="0">
                        <a:pos x="T6" y="T7"/>
                      </a:cxn>
                    </a:cxnLst>
                    <a:rect l="0" t="0" r="r" b="b"/>
                    <a:pathLst>
                      <a:path w="33" h="15">
                        <a:moveTo>
                          <a:pt x="8" y="12"/>
                        </a:moveTo>
                        <a:cubicBezTo>
                          <a:pt x="8" y="12"/>
                          <a:pt x="23" y="10"/>
                          <a:pt x="28" y="5"/>
                        </a:cubicBezTo>
                        <a:cubicBezTo>
                          <a:pt x="33" y="0"/>
                          <a:pt x="23" y="15"/>
                          <a:pt x="11" y="15"/>
                        </a:cubicBezTo>
                        <a:cubicBezTo>
                          <a:pt x="0" y="15"/>
                          <a:pt x="2" y="14"/>
                          <a:pt x="8"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9" name="Freeform 7262">
                    <a:extLst>
                      <a:ext uri="{FF2B5EF4-FFF2-40B4-BE49-F238E27FC236}">
                        <a16:creationId xmlns:a16="http://schemas.microsoft.com/office/drawing/2014/main" id="{8FB53D0F-8198-4F87-97BF-C8694FE93E01}"/>
                      </a:ext>
                    </a:extLst>
                  </p:cNvPr>
                  <p:cNvSpPr/>
                  <p:nvPr/>
                </p:nvSpPr>
                <p:spPr bwMode="auto">
                  <a:xfrm>
                    <a:off x="4060" y="1915"/>
                    <a:ext cx="30" cy="128"/>
                  </a:xfrm>
                  <a:custGeom>
                    <a:avLst/>
                    <a:gdLst>
                      <a:gd name="T0" fmla="*/ 14 w 40"/>
                      <a:gd name="T1" fmla="*/ 3 h 170"/>
                      <a:gd name="T2" fmla="*/ 1 w 40"/>
                      <a:gd name="T3" fmla="*/ 14 h 170"/>
                      <a:gd name="T4" fmla="*/ 9 w 40"/>
                      <a:gd name="T5" fmla="*/ 40 h 170"/>
                      <a:gd name="T6" fmla="*/ 9 w 40"/>
                      <a:gd name="T7" fmla="*/ 130 h 170"/>
                      <a:gd name="T8" fmla="*/ 17 w 40"/>
                      <a:gd name="T9" fmla="*/ 157 h 170"/>
                      <a:gd name="T10" fmla="*/ 25 w 40"/>
                      <a:gd name="T11" fmla="*/ 157 h 170"/>
                      <a:gd name="T12" fmla="*/ 29 w 40"/>
                      <a:gd name="T13" fmla="*/ 132 h 170"/>
                      <a:gd name="T14" fmla="*/ 32 w 40"/>
                      <a:gd name="T15" fmla="*/ 90 h 170"/>
                      <a:gd name="T16" fmla="*/ 30 w 40"/>
                      <a:gd name="T17" fmla="*/ 37 h 170"/>
                      <a:gd name="T18" fmla="*/ 35 w 40"/>
                      <a:gd name="T19" fmla="*/ 24 h 170"/>
                      <a:gd name="T20" fmla="*/ 31 w 40"/>
                      <a:gd name="T21" fmla="*/ 5 h 170"/>
                      <a:gd name="T22" fmla="*/ 14 w 40"/>
                      <a:gd name="T23"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70">
                        <a:moveTo>
                          <a:pt x="14" y="3"/>
                        </a:moveTo>
                        <a:cubicBezTo>
                          <a:pt x="14" y="3"/>
                          <a:pt x="2" y="4"/>
                          <a:pt x="1" y="14"/>
                        </a:cubicBezTo>
                        <a:cubicBezTo>
                          <a:pt x="0" y="24"/>
                          <a:pt x="9" y="24"/>
                          <a:pt x="9" y="40"/>
                        </a:cubicBezTo>
                        <a:cubicBezTo>
                          <a:pt x="9" y="55"/>
                          <a:pt x="3" y="118"/>
                          <a:pt x="9" y="130"/>
                        </a:cubicBezTo>
                        <a:cubicBezTo>
                          <a:pt x="15" y="142"/>
                          <a:pt x="16" y="147"/>
                          <a:pt x="17" y="157"/>
                        </a:cubicBezTo>
                        <a:cubicBezTo>
                          <a:pt x="19" y="168"/>
                          <a:pt x="24" y="170"/>
                          <a:pt x="25" y="157"/>
                        </a:cubicBezTo>
                        <a:cubicBezTo>
                          <a:pt x="27" y="143"/>
                          <a:pt x="25" y="138"/>
                          <a:pt x="29" y="132"/>
                        </a:cubicBezTo>
                        <a:cubicBezTo>
                          <a:pt x="34" y="126"/>
                          <a:pt x="34" y="113"/>
                          <a:pt x="32" y="90"/>
                        </a:cubicBezTo>
                        <a:cubicBezTo>
                          <a:pt x="31" y="66"/>
                          <a:pt x="28" y="44"/>
                          <a:pt x="30" y="37"/>
                        </a:cubicBezTo>
                        <a:cubicBezTo>
                          <a:pt x="32" y="31"/>
                          <a:pt x="32" y="29"/>
                          <a:pt x="35" y="24"/>
                        </a:cubicBezTo>
                        <a:cubicBezTo>
                          <a:pt x="39" y="20"/>
                          <a:pt x="40" y="11"/>
                          <a:pt x="31" y="5"/>
                        </a:cubicBezTo>
                        <a:cubicBezTo>
                          <a:pt x="22" y="0"/>
                          <a:pt x="14" y="3"/>
                          <a:pt x="14"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0" name="Freeform 7263">
                    <a:extLst>
                      <a:ext uri="{FF2B5EF4-FFF2-40B4-BE49-F238E27FC236}">
                        <a16:creationId xmlns:a16="http://schemas.microsoft.com/office/drawing/2014/main" id="{744DEDCA-09C1-4EE5-838A-837CE1D235EE}"/>
                      </a:ext>
                    </a:extLst>
                  </p:cNvPr>
                  <p:cNvSpPr>
                    <a:spLocks noEditPoints="1"/>
                  </p:cNvSpPr>
                  <p:nvPr/>
                </p:nvSpPr>
                <p:spPr bwMode="auto">
                  <a:xfrm>
                    <a:off x="4061" y="1917"/>
                    <a:ext cx="28" cy="123"/>
                  </a:xfrm>
                  <a:custGeom>
                    <a:avLst/>
                    <a:gdLst>
                      <a:gd name="T0" fmla="*/ 15 w 38"/>
                      <a:gd name="T1" fmla="*/ 155 h 165"/>
                      <a:gd name="T2" fmla="*/ 8 w 38"/>
                      <a:gd name="T3" fmla="*/ 129 h 165"/>
                      <a:gd name="T4" fmla="*/ 5 w 38"/>
                      <a:gd name="T5" fmla="*/ 110 h 165"/>
                      <a:gd name="T6" fmla="*/ 8 w 38"/>
                      <a:gd name="T7" fmla="*/ 38 h 165"/>
                      <a:gd name="T8" fmla="*/ 8 w 38"/>
                      <a:gd name="T9" fmla="*/ 36 h 165"/>
                      <a:gd name="T10" fmla="*/ 0 w 38"/>
                      <a:gd name="T11" fmla="*/ 14 h 165"/>
                      <a:gd name="T12" fmla="*/ 0 w 38"/>
                      <a:gd name="T13" fmla="*/ 12 h 165"/>
                      <a:gd name="T14" fmla="*/ 13 w 38"/>
                      <a:gd name="T15" fmla="*/ 1 h 165"/>
                      <a:gd name="T16" fmla="*/ 18 w 38"/>
                      <a:gd name="T17" fmla="*/ 0 h 165"/>
                      <a:gd name="T18" fmla="*/ 30 w 38"/>
                      <a:gd name="T19" fmla="*/ 3 h 165"/>
                      <a:gd name="T20" fmla="*/ 38 w 38"/>
                      <a:gd name="T21" fmla="*/ 14 h 165"/>
                      <a:gd name="T22" fmla="*/ 35 w 38"/>
                      <a:gd name="T23" fmla="*/ 23 h 165"/>
                      <a:gd name="T24" fmla="*/ 30 w 38"/>
                      <a:gd name="T25" fmla="*/ 35 h 165"/>
                      <a:gd name="T26" fmla="*/ 29 w 38"/>
                      <a:gd name="T27" fmla="*/ 47 h 165"/>
                      <a:gd name="T28" fmla="*/ 32 w 38"/>
                      <a:gd name="T29" fmla="*/ 88 h 165"/>
                      <a:gd name="T30" fmla="*/ 33 w 38"/>
                      <a:gd name="T31" fmla="*/ 103 h 165"/>
                      <a:gd name="T32" fmla="*/ 29 w 38"/>
                      <a:gd name="T33" fmla="*/ 130 h 165"/>
                      <a:gd name="T34" fmla="*/ 25 w 38"/>
                      <a:gd name="T35" fmla="*/ 155 h 165"/>
                      <a:gd name="T36" fmla="*/ 20 w 38"/>
                      <a:gd name="T37" fmla="*/ 165 h 165"/>
                      <a:gd name="T38" fmla="*/ 15 w 38"/>
                      <a:gd name="T39" fmla="*/ 155 h 165"/>
                      <a:gd name="T40" fmla="*/ 23 w 38"/>
                      <a:gd name="T41" fmla="*/ 154 h 165"/>
                      <a:gd name="T42" fmla="*/ 28 w 38"/>
                      <a:gd name="T43" fmla="*/ 130 h 165"/>
                      <a:gd name="T44" fmla="*/ 31 w 38"/>
                      <a:gd name="T45" fmla="*/ 103 h 165"/>
                      <a:gd name="T46" fmla="*/ 31 w 38"/>
                      <a:gd name="T47" fmla="*/ 88 h 165"/>
                      <a:gd name="T48" fmla="*/ 28 w 38"/>
                      <a:gd name="T49" fmla="*/ 47 h 165"/>
                      <a:gd name="T50" fmla="*/ 28 w 38"/>
                      <a:gd name="T51" fmla="*/ 35 h 165"/>
                      <a:gd name="T52" fmla="*/ 34 w 38"/>
                      <a:gd name="T53" fmla="*/ 22 h 165"/>
                      <a:gd name="T54" fmla="*/ 36 w 38"/>
                      <a:gd name="T55" fmla="*/ 14 h 165"/>
                      <a:gd name="T56" fmla="*/ 30 w 38"/>
                      <a:gd name="T57" fmla="*/ 4 h 165"/>
                      <a:gd name="T58" fmla="*/ 18 w 38"/>
                      <a:gd name="T59" fmla="*/ 1 h 165"/>
                      <a:gd name="T60" fmla="*/ 13 w 38"/>
                      <a:gd name="T61" fmla="*/ 2 h 165"/>
                      <a:gd name="T62" fmla="*/ 13 w 38"/>
                      <a:gd name="T63" fmla="*/ 2 h 165"/>
                      <a:gd name="T64" fmla="*/ 13 w 38"/>
                      <a:gd name="T65" fmla="*/ 2 h 165"/>
                      <a:gd name="T66" fmla="*/ 1 w 38"/>
                      <a:gd name="T67" fmla="*/ 12 h 165"/>
                      <a:gd name="T68" fmla="*/ 1 w 38"/>
                      <a:gd name="T69" fmla="*/ 14 h 165"/>
                      <a:gd name="T70" fmla="*/ 9 w 38"/>
                      <a:gd name="T71" fmla="*/ 36 h 165"/>
                      <a:gd name="T72" fmla="*/ 9 w 38"/>
                      <a:gd name="T73" fmla="*/ 38 h 165"/>
                      <a:gd name="T74" fmla="*/ 6 w 38"/>
                      <a:gd name="T75" fmla="*/ 110 h 165"/>
                      <a:gd name="T76" fmla="*/ 9 w 38"/>
                      <a:gd name="T77" fmla="*/ 128 h 165"/>
                      <a:gd name="T78" fmla="*/ 17 w 38"/>
                      <a:gd name="T79" fmla="*/ 155 h 165"/>
                      <a:gd name="T80" fmla="*/ 20 w 38"/>
                      <a:gd name="T81" fmla="*/ 163 h 165"/>
                      <a:gd name="T82" fmla="*/ 23 w 38"/>
                      <a:gd name="T83" fmla="*/ 154 h 165"/>
                      <a:gd name="T84" fmla="*/ 13 w 38"/>
                      <a:gd name="T85" fmla="*/ 1 h 165"/>
                      <a:gd name="T86" fmla="*/ 13 w 38"/>
                      <a:gd name="T87"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165">
                        <a:moveTo>
                          <a:pt x="15" y="155"/>
                        </a:moveTo>
                        <a:cubicBezTo>
                          <a:pt x="14" y="145"/>
                          <a:pt x="14" y="141"/>
                          <a:pt x="8" y="129"/>
                        </a:cubicBezTo>
                        <a:cubicBezTo>
                          <a:pt x="6" y="125"/>
                          <a:pt x="5" y="119"/>
                          <a:pt x="5" y="110"/>
                        </a:cubicBezTo>
                        <a:cubicBezTo>
                          <a:pt x="4" y="87"/>
                          <a:pt x="8" y="49"/>
                          <a:pt x="8" y="38"/>
                        </a:cubicBezTo>
                        <a:cubicBezTo>
                          <a:pt x="8" y="37"/>
                          <a:pt x="8" y="37"/>
                          <a:pt x="8" y="36"/>
                        </a:cubicBezTo>
                        <a:cubicBezTo>
                          <a:pt x="7" y="24"/>
                          <a:pt x="0" y="23"/>
                          <a:pt x="0" y="14"/>
                        </a:cubicBezTo>
                        <a:cubicBezTo>
                          <a:pt x="0" y="13"/>
                          <a:pt x="0" y="13"/>
                          <a:pt x="0" y="12"/>
                        </a:cubicBezTo>
                        <a:cubicBezTo>
                          <a:pt x="1" y="2"/>
                          <a:pt x="12" y="1"/>
                          <a:pt x="13" y="1"/>
                        </a:cubicBezTo>
                        <a:cubicBezTo>
                          <a:pt x="13" y="1"/>
                          <a:pt x="15" y="0"/>
                          <a:pt x="18" y="0"/>
                        </a:cubicBezTo>
                        <a:cubicBezTo>
                          <a:pt x="21" y="0"/>
                          <a:pt x="26" y="0"/>
                          <a:pt x="30" y="3"/>
                        </a:cubicBezTo>
                        <a:cubicBezTo>
                          <a:pt x="35" y="6"/>
                          <a:pt x="37" y="10"/>
                          <a:pt x="38" y="14"/>
                        </a:cubicBezTo>
                        <a:cubicBezTo>
                          <a:pt x="38" y="18"/>
                          <a:pt x="37" y="21"/>
                          <a:pt x="35" y="23"/>
                        </a:cubicBezTo>
                        <a:cubicBezTo>
                          <a:pt x="31" y="28"/>
                          <a:pt x="31" y="29"/>
                          <a:pt x="30" y="35"/>
                        </a:cubicBezTo>
                        <a:cubicBezTo>
                          <a:pt x="29" y="37"/>
                          <a:pt x="29" y="42"/>
                          <a:pt x="29" y="47"/>
                        </a:cubicBezTo>
                        <a:cubicBezTo>
                          <a:pt x="29" y="57"/>
                          <a:pt x="31" y="72"/>
                          <a:pt x="32" y="88"/>
                        </a:cubicBezTo>
                        <a:cubicBezTo>
                          <a:pt x="32" y="93"/>
                          <a:pt x="33" y="99"/>
                          <a:pt x="33" y="103"/>
                        </a:cubicBezTo>
                        <a:cubicBezTo>
                          <a:pt x="33" y="117"/>
                          <a:pt x="32" y="125"/>
                          <a:pt x="29" y="130"/>
                        </a:cubicBezTo>
                        <a:cubicBezTo>
                          <a:pt x="25" y="136"/>
                          <a:pt x="26" y="141"/>
                          <a:pt x="25" y="155"/>
                        </a:cubicBezTo>
                        <a:cubicBezTo>
                          <a:pt x="24" y="161"/>
                          <a:pt x="23" y="164"/>
                          <a:pt x="20" y="165"/>
                        </a:cubicBezTo>
                        <a:cubicBezTo>
                          <a:pt x="18" y="164"/>
                          <a:pt x="16" y="161"/>
                          <a:pt x="15" y="155"/>
                        </a:cubicBezTo>
                        <a:close/>
                        <a:moveTo>
                          <a:pt x="23" y="154"/>
                        </a:moveTo>
                        <a:cubicBezTo>
                          <a:pt x="25" y="141"/>
                          <a:pt x="24" y="136"/>
                          <a:pt x="28" y="130"/>
                        </a:cubicBezTo>
                        <a:cubicBezTo>
                          <a:pt x="31" y="125"/>
                          <a:pt x="32" y="117"/>
                          <a:pt x="31" y="103"/>
                        </a:cubicBezTo>
                        <a:cubicBezTo>
                          <a:pt x="31" y="99"/>
                          <a:pt x="31" y="94"/>
                          <a:pt x="31" y="88"/>
                        </a:cubicBezTo>
                        <a:cubicBezTo>
                          <a:pt x="29" y="72"/>
                          <a:pt x="28" y="57"/>
                          <a:pt x="28" y="47"/>
                        </a:cubicBezTo>
                        <a:cubicBezTo>
                          <a:pt x="28" y="42"/>
                          <a:pt x="28" y="37"/>
                          <a:pt x="28" y="35"/>
                        </a:cubicBezTo>
                        <a:cubicBezTo>
                          <a:pt x="30" y="28"/>
                          <a:pt x="30" y="27"/>
                          <a:pt x="34" y="22"/>
                        </a:cubicBezTo>
                        <a:cubicBezTo>
                          <a:pt x="36" y="20"/>
                          <a:pt x="36" y="17"/>
                          <a:pt x="36" y="14"/>
                        </a:cubicBezTo>
                        <a:cubicBezTo>
                          <a:pt x="36" y="11"/>
                          <a:pt x="34" y="7"/>
                          <a:pt x="30" y="4"/>
                        </a:cubicBezTo>
                        <a:cubicBezTo>
                          <a:pt x="25" y="2"/>
                          <a:pt x="21" y="1"/>
                          <a:pt x="18" y="1"/>
                        </a:cubicBezTo>
                        <a:cubicBezTo>
                          <a:pt x="15" y="1"/>
                          <a:pt x="13" y="2"/>
                          <a:pt x="13" y="2"/>
                        </a:cubicBezTo>
                        <a:cubicBezTo>
                          <a:pt x="13" y="2"/>
                          <a:pt x="13" y="2"/>
                          <a:pt x="13" y="2"/>
                        </a:cubicBezTo>
                        <a:cubicBezTo>
                          <a:pt x="13" y="2"/>
                          <a:pt x="13" y="2"/>
                          <a:pt x="13" y="2"/>
                        </a:cubicBezTo>
                        <a:cubicBezTo>
                          <a:pt x="13" y="2"/>
                          <a:pt x="2" y="3"/>
                          <a:pt x="1" y="12"/>
                        </a:cubicBezTo>
                        <a:cubicBezTo>
                          <a:pt x="1" y="13"/>
                          <a:pt x="1" y="13"/>
                          <a:pt x="1" y="14"/>
                        </a:cubicBezTo>
                        <a:cubicBezTo>
                          <a:pt x="1" y="21"/>
                          <a:pt x="8" y="23"/>
                          <a:pt x="9" y="36"/>
                        </a:cubicBezTo>
                        <a:cubicBezTo>
                          <a:pt x="9" y="37"/>
                          <a:pt x="9" y="37"/>
                          <a:pt x="9" y="38"/>
                        </a:cubicBezTo>
                        <a:cubicBezTo>
                          <a:pt x="9" y="49"/>
                          <a:pt x="5" y="87"/>
                          <a:pt x="6" y="110"/>
                        </a:cubicBezTo>
                        <a:cubicBezTo>
                          <a:pt x="6" y="119"/>
                          <a:pt x="7" y="125"/>
                          <a:pt x="9" y="128"/>
                        </a:cubicBezTo>
                        <a:cubicBezTo>
                          <a:pt x="15" y="140"/>
                          <a:pt x="15" y="144"/>
                          <a:pt x="17" y="155"/>
                        </a:cubicBezTo>
                        <a:cubicBezTo>
                          <a:pt x="17" y="160"/>
                          <a:pt x="19" y="163"/>
                          <a:pt x="20" y="163"/>
                        </a:cubicBezTo>
                        <a:cubicBezTo>
                          <a:pt x="21" y="163"/>
                          <a:pt x="23" y="161"/>
                          <a:pt x="23" y="154"/>
                        </a:cubicBezTo>
                        <a:close/>
                        <a:moveTo>
                          <a:pt x="13" y="1"/>
                        </a:moveTo>
                        <a:cubicBezTo>
                          <a:pt x="13" y="1"/>
                          <a:pt x="13" y="1"/>
                          <a:pt x="13"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1" name="Freeform 7264">
                    <a:extLst>
                      <a:ext uri="{FF2B5EF4-FFF2-40B4-BE49-F238E27FC236}">
                        <a16:creationId xmlns:a16="http://schemas.microsoft.com/office/drawing/2014/main" id="{D3E9A2FE-A0A2-4E93-AF17-AB59E9B93863}"/>
                      </a:ext>
                    </a:extLst>
                  </p:cNvPr>
                  <p:cNvSpPr>
                    <a:spLocks noEditPoints="1"/>
                  </p:cNvSpPr>
                  <p:nvPr/>
                </p:nvSpPr>
                <p:spPr bwMode="auto">
                  <a:xfrm>
                    <a:off x="4062" y="1919"/>
                    <a:ext cx="26" cy="120"/>
                  </a:xfrm>
                  <a:custGeom>
                    <a:avLst/>
                    <a:gdLst>
                      <a:gd name="T0" fmla="*/ 18 w 35"/>
                      <a:gd name="T1" fmla="*/ 8 h 160"/>
                      <a:gd name="T2" fmla="*/ 22 w 35"/>
                      <a:gd name="T3" fmla="*/ 3 h 160"/>
                      <a:gd name="T4" fmla="*/ 25 w 35"/>
                      <a:gd name="T5" fmla="*/ 2 h 160"/>
                      <a:gd name="T6" fmla="*/ 31 w 35"/>
                      <a:gd name="T7" fmla="*/ 11 h 160"/>
                      <a:gd name="T8" fmla="*/ 26 w 35"/>
                      <a:gd name="T9" fmla="*/ 23 h 160"/>
                      <a:gd name="T10" fmla="*/ 24 w 35"/>
                      <a:gd name="T11" fmla="*/ 44 h 160"/>
                      <a:gd name="T12" fmla="*/ 26 w 35"/>
                      <a:gd name="T13" fmla="*/ 79 h 160"/>
                      <a:gd name="T14" fmla="*/ 24 w 35"/>
                      <a:gd name="T15" fmla="*/ 123 h 160"/>
                      <a:gd name="T16" fmla="*/ 21 w 35"/>
                      <a:gd name="T17" fmla="*/ 133 h 160"/>
                      <a:gd name="T18" fmla="*/ 19 w 35"/>
                      <a:gd name="T19" fmla="*/ 153 h 160"/>
                      <a:gd name="T20" fmla="*/ 19 w 35"/>
                      <a:gd name="T21" fmla="*/ 153 h 160"/>
                      <a:gd name="T22" fmla="*/ 15 w 35"/>
                      <a:gd name="T23" fmla="*/ 133 h 160"/>
                      <a:gd name="T24" fmla="*/ 11 w 35"/>
                      <a:gd name="T25" fmla="*/ 122 h 160"/>
                      <a:gd name="T26" fmla="*/ 9 w 35"/>
                      <a:gd name="T27" fmla="*/ 42 h 160"/>
                      <a:gd name="T28" fmla="*/ 10 w 35"/>
                      <a:gd name="T29" fmla="*/ 21 h 160"/>
                      <a:gd name="T30" fmla="*/ 8 w 35"/>
                      <a:gd name="T31" fmla="*/ 5 h 160"/>
                      <a:gd name="T32" fmla="*/ 12 w 35"/>
                      <a:gd name="T33" fmla="*/ 2 h 160"/>
                      <a:gd name="T34" fmla="*/ 17 w 35"/>
                      <a:gd name="T35" fmla="*/ 7 h 160"/>
                      <a:gd name="T36" fmla="*/ 18 w 35"/>
                      <a:gd name="T37" fmla="*/ 8 h 160"/>
                      <a:gd name="T38" fmla="*/ 10 w 35"/>
                      <a:gd name="T39" fmla="*/ 0 h 160"/>
                      <a:gd name="T40" fmla="*/ 0 w 35"/>
                      <a:gd name="T41" fmla="*/ 9 h 160"/>
                      <a:gd name="T42" fmla="*/ 0 w 35"/>
                      <a:gd name="T43" fmla="*/ 11 h 160"/>
                      <a:gd name="T44" fmla="*/ 8 w 35"/>
                      <a:gd name="T45" fmla="*/ 33 h 160"/>
                      <a:gd name="T46" fmla="*/ 8 w 35"/>
                      <a:gd name="T47" fmla="*/ 35 h 160"/>
                      <a:gd name="T48" fmla="*/ 5 w 35"/>
                      <a:gd name="T49" fmla="*/ 107 h 160"/>
                      <a:gd name="T50" fmla="*/ 8 w 35"/>
                      <a:gd name="T51" fmla="*/ 125 h 160"/>
                      <a:gd name="T52" fmla="*/ 16 w 35"/>
                      <a:gd name="T53" fmla="*/ 152 h 160"/>
                      <a:gd name="T54" fmla="*/ 19 w 35"/>
                      <a:gd name="T55" fmla="*/ 160 h 160"/>
                      <a:gd name="T56" fmla="*/ 19 w 35"/>
                      <a:gd name="T57" fmla="*/ 160 h 160"/>
                      <a:gd name="T58" fmla="*/ 19 w 35"/>
                      <a:gd name="T59" fmla="*/ 160 h 160"/>
                      <a:gd name="T60" fmla="*/ 22 w 35"/>
                      <a:gd name="T61" fmla="*/ 151 h 160"/>
                      <a:gd name="T62" fmla="*/ 27 w 35"/>
                      <a:gd name="T63" fmla="*/ 127 h 160"/>
                      <a:gd name="T64" fmla="*/ 30 w 35"/>
                      <a:gd name="T65" fmla="*/ 100 h 160"/>
                      <a:gd name="T66" fmla="*/ 30 w 35"/>
                      <a:gd name="T67" fmla="*/ 85 h 160"/>
                      <a:gd name="T68" fmla="*/ 27 w 35"/>
                      <a:gd name="T69" fmla="*/ 44 h 160"/>
                      <a:gd name="T70" fmla="*/ 27 w 35"/>
                      <a:gd name="T71" fmla="*/ 32 h 160"/>
                      <a:gd name="T72" fmla="*/ 33 w 35"/>
                      <a:gd name="T73" fmla="*/ 19 h 160"/>
                      <a:gd name="T74" fmla="*/ 35 w 35"/>
                      <a:gd name="T75" fmla="*/ 11 h 160"/>
                      <a:gd name="T76" fmla="*/ 29 w 35"/>
                      <a:gd name="T77" fmla="*/ 1 h 160"/>
                      <a:gd name="T78" fmla="*/ 27 w 35"/>
                      <a:gd name="T79" fmla="*/ 0 h 160"/>
                      <a:gd name="T80" fmla="*/ 26 w 35"/>
                      <a:gd name="T81" fmla="*/ 0 h 160"/>
                      <a:gd name="T82" fmla="*/ 24 w 35"/>
                      <a:gd name="T83" fmla="*/ 0 h 160"/>
                      <a:gd name="T84" fmla="*/ 10 w 35"/>
                      <a:gd name="T8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160">
                        <a:moveTo>
                          <a:pt x="18" y="8"/>
                        </a:moveTo>
                        <a:cubicBezTo>
                          <a:pt x="19" y="8"/>
                          <a:pt x="21" y="4"/>
                          <a:pt x="22" y="3"/>
                        </a:cubicBezTo>
                        <a:cubicBezTo>
                          <a:pt x="23" y="2"/>
                          <a:pt x="24" y="2"/>
                          <a:pt x="25" y="2"/>
                        </a:cubicBezTo>
                        <a:cubicBezTo>
                          <a:pt x="28" y="2"/>
                          <a:pt x="30" y="8"/>
                          <a:pt x="31" y="11"/>
                        </a:cubicBezTo>
                        <a:cubicBezTo>
                          <a:pt x="33" y="17"/>
                          <a:pt x="29" y="18"/>
                          <a:pt x="26" y="23"/>
                        </a:cubicBezTo>
                        <a:cubicBezTo>
                          <a:pt x="22" y="29"/>
                          <a:pt x="24" y="37"/>
                          <a:pt x="24" y="44"/>
                        </a:cubicBezTo>
                        <a:cubicBezTo>
                          <a:pt x="24" y="55"/>
                          <a:pt x="25" y="67"/>
                          <a:pt x="26" y="79"/>
                        </a:cubicBezTo>
                        <a:cubicBezTo>
                          <a:pt x="29" y="102"/>
                          <a:pt x="27" y="120"/>
                          <a:pt x="24" y="123"/>
                        </a:cubicBezTo>
                        <a:cubicBezTo>
                          <a:pt x="21" y="126"/>
                          <a:pt x="21" y="130"/>
                          <a:pt x="21" y="133"/>
                        </a:cubicBezTo>
                        <a:cubicBezTo>
                          <a:pt x="22" y="136"/>
                          <a:pt x="22" y="153"/>
                          <a:pt x="19" y="153"/>
                        </a:cubicBezTo>
                        <a:cubicBezTo>
                          <a:pt x="19" y="153"/>
                          <a:pt x="19" y="153"/>
                          <a:pt x="19" y="153"/>
                        </a:cubicBezTo>
                        <a:cubicBezTo>
                          <a:pt x="16" y="153"/>
                          <a:pt x="14" y="137"/>
                          <a:pt x="15" y="133"/>
                        </a:cubicBezTo>
                        <a:cubicBezTo>
                          <a:pt x="15" y="129"/>
                          <a:pt x="15" y="129"/>
                          <a:pt x="11" y="122"/>
                        </a:cubicBezTo>
                        <a:cubicBezTo>
                          <a:pt x="7" y="115"/>
                          <a:pt x="8" y="53"/>
                          <a:pt x="9" y="42"/>
                        </a:cubicBezTo>
                        <a:cubicBezTo>
                          <a:pt x="10" y="35"/>
                          <a:pt x="14" y="28"/>
                          <a:pt x="10" y="21"/>
                        </a:cubicBezTo>
                        <a:cubicBezTo>
                          <a:pt x="6" y="14"/>
                          <a:pt x="3" y="9"/>
                          <a:pt x="8" y="5"/>
                        </a:cubicBezTo>
                        <a:cubicBezTo>
                          <a:pt x="10" y="3"/>
                          <a:pt x="11" y="2"/>
                          <a:pt x="12" y="2"/>
                        </a:cubicBezTo>
                        <a:cubicBezTo>
                          <a:pt x="14" y="2"/>
                          <a:pt x="15" y="4"/>
                          <a:pt x="17" y="7"/>
                        </a:cubicBezTo>
                        <a:cubicBezTo>
                          <a:pt x="17" y="7"/>
                          <a:pt x="17" y="8"/>
                          <a:pt x="18" y="8"/>
                        </a:cubicBezTo>
                        <a:close/>
                        <a:moveTo>
                          <a:pt x="10" y="0"/>
                        </a:moveTo>
                        <a:cubicBezTo>
                          <a:pt x="6" y="0"/>
                          <a:pt x="0" y="3"/>
                          <a:pt x="0" y="9"/>
                        </a:cubicBezTo>
                        <a:cubicBezTo>
                          <a:pt x="0" y="10"/>
                          <a:pt x="0" y="10"/>
                          <a:pt x="0" y="11"/>
                        </a:cubicBezTo>
                        <a:cubicBezTo>
                          <a:pt x="0" y="18"/>
                          <a:pt x="7" y="20"/>
                          <a:pt x="8" y="33"/>
                        </a:cubicBezTo>
                        <a:cubicBezTo>
                          <a:pt x="8" y="34"/>
                          <a:pt x="8" y="34"/>
                          <a:pt x="8" y="35"/>
                        </a:cubicBezTo>
                        <a:cubicBezTo>
                          <a:pt x="8" y="46"/>
                          <a:pt x="4" y="84"/>
                          <a:pt x="5" y="107"/>
                        </a:cubicBezTo>
                        <a:cubicBezTo>
                          <a:pt x="5" y="116"/>
                          <a:pt x="6" y="122"/>
                          <a:pt x="8" y="125"/>
                        </a:cubicBezTo>
                        <a:cubicBezTo>
                          <a:pt x="14" y="137"/>
                          <a:pt x="14" y="141"/>
                          <a:pt x="16" y="152"/>
                        </a:cubicBezTo>
                        <a:cubicBezTo>
                          <a:pt x="16" y="157"/>
                          <a:pt x="18" y="160"/>
                          <a:pt x="19" y="160"/>
                        </a:cubicBezTo>
                        <a:cubicBezTo>
                          <a:pt x="19" y="160"/>
                          <a:pt x="19" y="160"/>
                          <a:pt x="19" y="160"/>
                        </a:cubicBezTo>
                        <a:cubicBezTo>
                          <a:pt x="19" y="160"/>
                          <a:pt x="19" y="160"/>
                          <a:pt x="19" y="160"/>
                        </a:cubicBezTo>
                        <a:cubicBezTo>
                          <a:pt x="20" y="160"/>
                          <a:pt x="22" y="158"/>
                          <a:pt x="22" y="151"/>
                        </a:cubicBezTo>
                        <a:cubicBezTo>
                          <a:pt x="24" y="138"/>
                          <a:pt x="23" y="133"/>
                          <a:pt x="27" y="127"/>
                        </a:cubicBezTo>
                        <a:cubicBezTo>
                          <a:pt x="30" y="122"/>
                          <a:pt x="31" y="114"/>
                          <a:pt x="30" y="100"/>
                        </a:cubicBezTo>
                        <a:cubicBezTo>
                          <a:pt x="30" y="96"/>
                          <a:pt x="30" y="91"/>
                          <a:pt x="30" y="85"/>
                        </a:cubicBezTo>
                        <a:cubicBezTo>
                          <a:pt x="28" y="69"/>
                          <a:pt x="27" y="54"/>
                          <a:pt x="27" y="44"/>
                        </a:cubicBezTo>
                        <a:cubicBezTo>
                          <a:pt x="27" y="39"/>
                          <a:pt x="27" y="34"/>
                          <a:pt x="27" y="32"/>
                        </a:cubicBezTo>
                        <a:cubicBezTo>
                          <a:pt x="29" y="25"/>
                          <a:pt x="29" y="24"/>
                          <a:pt x="33" y="19"/>
                        </a:cubicBezTo>
                        <a:cubicBezTo>
                          <a:pt x="35" y="17"/>
                          <a:pt x="35" y="14"/>
                          <a:pt x="35" y="11"/>
                        </a:cubicBezTo>
                        <a:cubicBezTo>
                          <a:pt x="35" y="8"/>
                          <a:pt x="33" y="4"/>
                          <a:pt x="29" y="1"/>
                        </a:cubicBezTo>
                        <a:cubicBezTo>
                          <a:pt x="28" y="1"/>
                          <a:pt x="27" y="0"/>
                          <a:pt x="27" y="0"/>
                        </a:cubicBezTo>
                        <a:cubicBezTo>
                          <a:pt x="26" y="0"/>
                          <a:pt x="26" y="0"/>
                          <a:pt x="26" y="0"/>
                        </a:cubicBezTo>
                        <a:cubicBezTo>
                          <a:pt x="25" y="0"/>
                          <a:pt x="25" y="0"/>
                          <a:pt x="24" y="0"/>
                        </a:cubicBezTo>
                        <a:cubicBezTo>
                          <a:pt x="19" y="0"/>
                          <a:pt x="13" y="0"/>
                          <a:pt x="1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2" name="Freeform 7265">
                    <a:extLst>
                      <a:ext uri="{FF2B5EF4-FFF2-40B4-BE49-F238E27FC236}">
                        <a16:creationId xmlns:a16="http://schemas.microsoft.com/office/drawing/2014/main" id="{313C82DC-03A7-4DD8-9DA8-8CE77B726D41}"/>
                      </a:ext>
                    </a:extLst>
                  </p:cNvPr>
                  <p:cNvSpPr/>
                  <p:nvPr/>
                </p:nvSpPr>
                <p:spPr bwMode="auto">
                  <a:xfrm>
                    <a:off x="4060" y="1918"/>
                    <a:ext cx="30" cy="122"/>
                  </a:xfrm>
                  <a:custGeom>
                    <a:avLst/>
                    <a:gdLst>
                      <a:gd name="T0" fmla="*/ 9 w 40"/>
                      <a:gd name="T1" fmla="*/ 0 h 162"/>
                      <a:gd name="T2" fmla="*/ 1 w 40"/>
                      <a:gd name="T3" fmla="*/ 10 h 162"/>
                      <a:gd name="T4" fmla="*/ 9 w 40"/>
                      <a:gd name="T5" fmla="*/ 36 h 162"/>
                      <a:gd name="T6" fmla="*/ 9 w 40"/>
                      <a:gd name="T7" fmla="*/ 126 h 162"/>
                      <a:gd name="T8" fmla="*/ 17 w 40"/>
                      <a:gd name="T9" fmla="*/ 153 h 162"/>
                      <a:gd name="T10" fmla="*/ 21 w 40"/>
                      <a:gd name="T11" fmla="*/ 162 h 162"/>
                      <a:gd name="T12" fmla="*/ 25 w 40"/>
                      <a:gd name="T13" fmla="*/ 153 h 162"/>
                      <a:gd name="T14" fmla="*/ 29 w 40"/>
                      <a:gd name="T15" fmla="*/ 128 h 162"/>
                      <a:gd name="T16" fmla="*/ 32 w 40"/>
                      <a:gd name="T17" fmla="*/ 86 h 162"/>
                      <a:gd name="T18" fmla="*/ 30 w 40"/>
                      <a:gd name="T19" fmla="*/ 33 h 162"/>
                      <a:gd name="T20" fmla="*/ 35 w 40"/>
                      <a:gd name="T21" fmla="*/ 20 h 162"/>
                      <a:gd name="T22" fmla="*/ 31 w 40"/>
                      <a:gd name="T23" fmla="*/ 1 h 162"/>
                      <a:gd name="T24" fmla="*/ 30 w 40"/>
                      <a:gd name="T25" fmla="*/ 1 h 162"/>
                      <a:gd name="T26" fmla="*/ 29 w 40"/>
                      <a:gd name="T27" fmla="*/ 1 h 162"/>
                      <a:gd name="T28" fmla="*/ 31 w 40"/>
                      <a:gd name="T29" fmla="*/ 2 h 162"/>
                      <a:gd name="T30" fmla="*/ 37 w 40"/>
                      <a:gd name="T31" fmla="*/ 12 h 162"/>
                      <a:gd name="T32" fmla="*/ 35 w 40"/>
                      <a:gd name="T33" fmla="*/ 20 h 162"/>
                      <a:gd name="T34" fmla="*/ 29 w 40"/>
                      <a:gd name="T35" fmla="*/ 33 h 162"/>
                      <a:gd name="T36" fmla="*/ 29 w 40"/>
                      <a:gd name="T37" fmla="*/ 45 h 162"/>
                      <a:gd name="T38" fmla="*/ 32 w 40"/>
                      <a:gd name="T39" fmla="*/ 86 h 162"/>
                      <a:gd name="T40" fmla="*/ 32 w 40"/>
                      <a:gd name="T41" fmla="*/ 101 h 162"/>
                      <a:gd name="T42" fmla="*/ 29 w 40"/>
                      <a:gd name="T43" fmla="*/ 128 h 162"/>
                      <a:gd name="T44" fmla="*/ 24 w 40"/>
                      <a:gd name="T45" fmla="*/ 152 h 162"/>
                      <a:gd name="T46" fmla="*/ 21 w 40"/>
                      <a:gd name="T47" fmla="*/ 161 h 162"/>
                      <a:gd name="T48" fmla="*/ 21 w 40"/>
                      <a:gd name="T49" fmla="*/ 161 h 162"/>
                      <a:gd name="T50" fmla="*/ 21 w 40"/>
                      <a:gd name="T51" fmla="*/ 161 h 162"/>
                      <a:gd name="T52" fmla="*/ 18 w 40"/>
                      <a:gd name="T53" fmla="*/ 153 h 162"/>
                      <a:gd name="T54" fmla="*/ 10 w 40"/>
                      <a:gd name="T55" fmla="*/ 126 h 162"/>
                      <a:gd name="T56" fmla="*/ 7 w 40"/>
                      <a:gd name="T57" fmla="*/ 108 h 162"/>
                      <a:gd name="T58" fmla="*/ 10 w 40"/>
                      <a:gd name="T59" fmla="*/ 36 h 162"/>
                      <a:gd name="T60" fmla="*/ 10 w 40"/>
                      <a:gd name="T61" fmla="*/ 34 h 162"/>
                      <a:gd name="T62" fmla="*/ 2 w 40"/>
                      <a:gd name="T63" fmla="*/ 12 h 162"/>
                      <a:gd name="T64" fmla="*/ 2 w 40"/>
                      <a:gd name="T65" fmla="*/ 10 h 162"/>
                      <a:gd name="T66" fmla="*/ 12 w 40"/>
                      <a:gd name="T67" fmla="*/ 1 h 162"/>
                      <a:gd name="T68" fmla="*/ 9 w 40"/>
                      <a:gd name="T6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62">
                        <a:moveTo>
                          <a:pt x="9" y="0"/>
                        </a:moveTo>
                        <a:cubicBezTo>
                          <a:pt x="6" y="2"/>
                          <a:pt x="2" y="4"/>
                          <a:pt x="1" y="10"/>
                        </a:cubicBezTo>
                        <a:cubicBezTo>
                          <a:pt x="0" y="20"/>
                          <a:pt x="9" y="20"/>
                          <a:pt x="9" y="36"/>
                        </a:cubicBezTo>
                        <a:cubicBezTo>
                          <a:pt x="9" y="51"/>
                          <a:pt x="3" y="114"/>
                          <a:pt x="9" y="126"/>
                        </a:cubicBezTo>
                        <a:cubicBezTo>
                          <a:pt x="15" y="138"/>
                          <a:pt x="16" y="143"/>
                          <a:pt x="17" y="153"/>
                        </a:cubicBezTo>
                        <a:cubicBezTo>
                          <a:pt x="18" y="159"/>
                          <a:pt x="20" y="162"/>
                          <a:pt x="21" y="162"/>
                        </a:cubicBezTo>
                        <a:cubicBezTo>
                          <a:pt x="23" y="162"/>
                          <a:pt x="24" y="159"/>
                          <a:pt x="25" y="153"/>
                        </a:cubicBezTo>
                        <a:cubicBezTo>
                          <a:pt x="27" y="139"/>
                          <a:pt x="25" y="134"/>
                          <a:pt x="29" y="128"/>
                        </a:cubicBezTo>
                        <a:cubicBezTo>
                          <a:pt x="34" y="122"/>
                          <a:pt x="34" y="109"/>
                          <a:pt x="32" y="86"/>
                        </a:cubicBezTo>
                        <a:cubicBezTo>
                          <a:pt x="31" y="62"/>
                          <a:pt x="28" y="40"/>
                          <a:pt x="30" y="33"/>
                        </a:cubicBezTo>
                        <a:cubicBezTo>
                          <a:pt x="32" y="27"/>
                          <a:pt x="32" y="25"/>
                          <a:pt x="35" y="20"/>
                        </a:cubicBezTo>
                        <a:cubicBezTo>
                          <a:pt x="39" y="16"/>
                          <a:pt x="40" y="7"/>
                          <a:pt x="31" y="1"/>
                        </a:cubicBezTo>
                        <a:cubicBezTo>
                          <a:pt x="30" y="1"/>
                          <a:pt x="30" y="1"/>
                          <a:pt x="30" y="1"/>
                        </a:cubicBezTo>
                        <a:cubicBezTo>
                          <a:pt x="30" y="1"/>
                          <a:pt x="29" y="1"/>
                          <a:pt x="29" y="1"/>
                        </a:cubicBezTo>
                        <a:cubicBezTo>
                          <a:pt x="29" y="1"/>
                          <a:pt x="30" y="2"/>
                          <a:pt x="31" y="2"/>
                        </a:cubicBezTo>
                        <a:cubicBezTo>
                          <a:pt x="35" y="5"/>
                          <a:pt x="37" y="9"/>
                          <a:pt x="37" y="12"/>
                        </a:cubicBezTo>
                        <a:cubicBezTo>
                          <a:pt x="37" y="15"/>
                          <a:pt x="37" y="18"/>
                          <a:pt x="35" y="20"/>
                        </a:cubicBezTo>
                        <a:cubicBezTo>
                          <a:pt x="31" y="25"/>
                          <a:pt x="31" y="26"/>
                          <a:pt x="29" y="33"/>
                        </a:cubicBezTo>
                        <a:cubicBezTo>
                          <a:pt x="29" y="35"/>
                          <a:pt x="29" y="40"/>
                          <a:pt x="29" y="45"/>
                        </a:cubicBezTo>
                        <a:cubicBezTo>
                          <a:pt x="29" y="55"/>
                          <a:pt x="30" y="70"/>
                          <a:pt x="32" y="86"/>
                        </a:cubicBezTo>
                        <a:cubicBezTo>
                          <a:pt x="32" y="92"/>
                          <a:pt x="32" y="97"/>
                          <a:pt x="32" y="101"/>
                        </a:cubicBezTo>
                        <a:cubicBezTo>
                          <a:pt x="33" y="115"/>
                          <a:pt x="32" y="123"/>
                          <a:pt x="29" y="128"/>
                        </a:cubicBezTo>
                        <a:cubicBezTo>
                          <a:pt x="25" y="134"/>
                          <a:pt x="26" y="139"/>
                          <a:pt x="24" y="152"/>
                        </a:cubicBezTo>
                        <a:cubicBezTo>
                          <a:pt x="24" y="159"/>
                          <a:pt x="22" y="161"/>
                          <a:pt x="21" y="161"/>
                        </a:cubicBezTo>
                        <a:cubicBezTo>
                          <a:pt x="21" y="161"/>
                          <a:pt x="21" y="161"/>
                          <a:pt x="21" y="161"/>
                        </a:cubicBezTo>
                        <a:cubicBezTo>
                          <a:pt x="21" y="161"/>
                          <a:pt x="21" y="161"/>
                          <a:pt x="21" y="161"/>
                        </a:cubicBezTo>
                        <a:cubicBezTo>
                          <a:pt x="20" y="161"/>
                          <a:pt x="18" y="158"/>
                          <a:pt x="18" y="153"/>
                        </a:cubicBezTo>
                        <a:cubicBezTo>
                          <a:pt x="16" y="142"/>
                          <a:pt x="16" y="138"/>
                          <a:pt x="10" y="126"/>
                        </a:cubicBezTo>
                        <a:cubicBezTo>
                          <a:pt x="8" y="123"/>
                          <a:pt x="7" y="117"/>
                          <a:pt x="7" y="108"/>
                        </a:cubicBezTo>
                        <a:cubicBezTo>
                          <a:pt x="6" y="85"/>
                          <a:pt x="10" y="47"/>
                          <a:pt x="10" y="36"/>
                        </a:cubicBezTo>
                        <a:cubicBezTo>
                          <a:pt x="10" y="35"/>
                          <a:pt x="10" y="35"/>
                          <a:pt x="10" y="34"/>
                        </a:cubicBezTo>
                        <a:cubicBezTo>
                          <a:pt x="9" y="21"/>
                          <a:pt x="2" y="19"/>
                          <a:pt x="2" y="12"/>
                        </a:cubicBezTo>
                        <a:cubicBezTo>
                          <a:pt x="2" y="11"/>
                          <a:pt x="2" y="11"/>
                          <a:pt x="2" y="10"/>
                        </a:cubicBezTo>
                        <a:cubicBezTo>
                          <a:pt x="2" y="4"/>
                          <a:pt x="8" y="1"/>
                          <a:pt x="12" y="1"/>
                        </a:cubicBezTo>
                        <a:cubicBezTo>
                          <a:pt x="11" y="1"/>
                          <a:pt x="10"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3" name="Freeform 7266">
                    <a:extLst>
                      <a:ext uri="{FF2B5EF4-FFF2-40B4-BE49-F238E27FC236}">
                        <a16:creationId xmlns:a16="http://schemas.microsoft.com/office/drawing/2014/main" id="{23C462BF-C7AA-4084-ABD6-B043CD6D6E3C}"/>
                      </a:ext>
                    </a:extLst>
                  </p:cNvPr>
                  <p:cNvSpPr>
                    <a:spLocks noEditPoints="1"/>
                  </p:cNvSpPr>
                  <p:nvPr/>
                </p:nvSpPr>
                <p:spPr bwMode="auto">
                  <a:xfrm>
                    <a:off x="4070" y="1927"/>
                    <a:ext cx="7" cy="80"/>
                  </a:xfrm>
                  <a:custGeom>
                    <a:avLst/>
                    <a:gdLst>
                      <a:gd name="T0" fmla="*/ 6 w 9"/>
                      <a:gd name="T1" fmla="*/ 5 h 106"/>
                      <a:gd name="T2" fmla="*/ 6 w 9"/>
                      <a:gd name="T3" fmla="*/ 5 h 106"/>
                      <a:gd name="T4" fmla="*/ 6 w 9"/>
                      <a:gd name="T5" fmla="*/ 5 h 106"/>
                      <a:gd name="T6" fmla="*/ 7 w 9"/>
                      <a:gd name="T7" fmla="*/ 9 h 106"/>
                      <a:gd name="T8" fmla="*/ 7 w 9"/>
                      <a:gd name="T9" fmla="*/ 10 h 106"/>
                      <a:gd name="T10" fmla="*/ 7 w 9"/>
                      <a:gd name="T11" fmla="*/ 29 h 106"/>
                      <a:gd name="T12" fmla="*/ 7 w 9"/>
                      <a:gd name="T13" fmla="*/ 34 h 106"/>
                      <a:gd name="T14" fmla="*/ 7 w 9"/>
                      <a:gd name="T15" fmla="*/ 37 h 106"/>
                      <a:gd name="T16" fmla="*/ 6 w 9"/>
                      <a:gd name="T17" fmla="*/ 71 h 106"/>
                      <a:gd name="T18" fmla="*/ 6 w 9"/>
                      <a:gd name="T19" fmla="*/ 78 h 106"/>
                      <a:gd name="T20" fmla="*/ 6 w 9"/>
                      <a:gd name="T21" fmla="*/ 78 h 106"/>
                      <a:gd name="T22" fmla="*/ 5 w 9"/>
                      <a:gd name="T23" fmla="*/ 102 h 106"/>
                      <a:gd name="T24" fmla="*/ 4 w 9"/>
                      <a:gd name="T25" fmla="*/ 93 h 106"/>
                      <a:gd name="T26" fmla="*/ 4 w 9"/>
                      <a:gd name="T27" fmla="*/ 93 h 106"/>
                      <a:gd name="T28" fmla="*/ 4 w 9"/>
                      <a:gd name="T29" fmla="*/ 93 h 106"/>
                      <a:gd name="T30" fmla="*/ 4 w 9"/>
                      <a:gd name="T31" fmla="*/ 93 h 106"/>
                      <a:gd name="T32" fmla="*/ 3 w 9"/>
                      <a:gd name="T33" fmla="*/ 77 h 106"/>
                      <a:gd name="T34" fmla="*/ 5 w 9"/>
                      <a:gd name="T35" fmla="*/ 30 h 106"/>
                      <a:gd name="T36" fmla="*/ 6 w 9"/>
                      <a:gd name="T37" fmla="*/ 18 h 106"/>
                      <a:gd name="T38" fmla="*/ 5 w 9"/>
                      <a:gd name="T39" fmla="*/ 8 h 106"/>
                      <a:gd name="T40" fmla="*/ 6 w 9"/>
                      <a:gd name="T41" fmla="*/ 8 h 106"/>
                      <a:gd name="T42" fmla="*/ 6 w 9"/>
                      <a:gd name="T43" fmla="*/ 8 h 106"/>
                      <a:gd name="T44" fmla="*/ 6 w 9"/>
                      <a:gd name="T45" fmla="*/ 8 h 106"/>
                      <a:gd name="T46" fmla="*/ 6 w 9"/>
                      <a:gd name="T47" fmla="*/ 5 h 106"/>
                      <a:gd name="T48" fmla="*/ 6 w 9"/>
                      <a:gd name="T49" fmla="*/ 0 h 106"/>
                      <a:gd name="T50" fmla="*/ 5 w 9"/>
                      <a:gd name="T51" fmla="*/ 3 h 106"/>
                      <a:gd name="T52" fmla="*/ 5 w 9"/>
                      <a:gd name="T53" fmla="*/ 28 h 106"/>
                      <a:gd name="T54" fmla="*/ 3 w 9"/>
                      <a:gd name="T55" fmla="*/ 97 h 106"/>
                      <a:gd name="T56" fmla="*/ 6 w 9"/>
                      <a:gd name="T57" fmla="*/ 106 h 106"/>
                      <a:gd name="T58" fmla="*/ 7 w 9"/>
                      <a:gd name="T59" fmla="*/ 80 h 106"/>
                      <a:gd name="T60" fmla="*/ 8 w 9"/>
                      <a:gd name="T61" fmla="*/ 32 h 106"/>
                      <a:gd name="T62" fmla="*/ 8 w 9"/>
                      <a:gd name="T63" fmla="*/ 5 h 106"/>
                      <a:gd name="T64" fmla="*/ 6 w 9"/>
                      <a:gd name="T6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05">
                        <a:moveTo>
                          <a:pt x="6" y="5"/>
                        </a:moveTo>
                        <a:cubicBezTo>
                          <a:pt x="6" y="5"/>
                          <a:pt x="6" y="5"/>
                          <a:pt x="6" y="5"/>
                        </a:cubicBezTo>
                        <a:cubicBezTo>
                          <a:pt x="6" y="5"/>
                          <a:pt x="6" y="5"/>
                          <a:pt x="6" y="5"/>
                        </a:cubicBezTo>
                        <a:cubicBezTo>
                          <a:pt x="7" y="5"/>
                          <a:pt x="7" y="8"/>
                          <a:pt x="7" y="9"/>
                        </a:cubicBezTo>
                        <a:cubicBezTo>
                          <a:pt x="7" y="10"/>
                          <a:pt x="7" y="10"/>
                          <a:pt x="7" y="10"/>
                        </a:cubicBezTo>
                        <a:cubicBezTo>
                          <a:pt x="7" y="12"/>
                          <a:pt x="7" y="22"/>
                          <a:pt x="7" y="29"/>
                        </a:cubicBezTo>
                        <a:cubicBezTo>
                          <a:pt x="7" y="31"/>
                          <a:pt x="7" y="33"/>
                          <a:pt x="7" y="34"/>
                        </a:cubicBezTo>
                        <a:cubicBezTo>
                          <a:pt x="7" y="35"/>
                          <a:pt x="7" y="36"/>
                          <a:pt x="7" y="37"/>
                        </a:cubicBezTo>
                        <a:cubicBezTo>
                          <a:pt x="7" y="45"/>
                          <a:pt x="6" y="59"/>
                          <a:pt x="6" y="71"/>
                        </a:cubicBezTo>
                        <a:cubicBezTo>
                          <a:pt x="6" y="74"/>
                          <a:pt x="6" y="76"/>
                          <a:pt x="6" y="78"/>
                        </a:cubicBezTo>
                        <a:cubicBezTo>
                          <a:pt x="6" y="78"/>
                          <a:pt x="6" y="78"/>
                          <a:pt x="6" y="78"/>
                        </a:cubicBezTo>
                        <a:cubicBezTo>
                          <a:pt x="6" y="89"/>
                          <a:pt x="6" y="101"/>
                          <a:pt x="5" y="102"/>
                        </a:cubicBezTo>
                        <a:cubicBezTo>
                          <a:pt x="5" y="101"/>
                          <a:pt x="4" y="99"/>
                          <a:pt x="4" y="93"/>
                        </a:cubicBezTo>
                        <a:cubicBezTo>
                          <a:pt x="4" y="93"/>
                          <a:pt x="4" y="93"/>
                          <a:pt x="4" y="93"/>
                        </a:cubicBezTo>
                        <a:cubicBezTo>
                          <a:pt x="4" y="93"/>
                          <a:pt x="4" y="93"/>
                          <a:pt x="4" y="93"/>
                        </a:cubicBezTo>
                        <a:cubicBezTo>
                          <a:pt x="4" y="93"/>
                          <a:pt x="4" y="93"/>
                          <a:pt x="4" y="93"/>
                        </a:cubicBezTo>
                        <a:cubicBezTo>
                          <a:pt x="4" y="88"/>
                          <a:pt x="3" y="82"/>
                          <a:pt x="3" y="77"/>
                        </a:cubicBezTo>
                        <a:cubicBezTo>
                          <a:pt x="3" y="59"/>
                          <a:pt x="5" y="39"/>
                          <a:pt x="5" y="30"/>
                        </a:cubicBezTo>
                        <a:cubicBezTo>
                          <a:pt x="6" y="26"/>
                          <a:pt x="6" y="22"/>
                          <a:pt x="6" y="18"/>
                        </a:cubicBezTo>
                        <a:cubicBezTo>
                          <a:pt x="6" y="12"/>
                          <a:pt x="5" y="8"/>
                          <a:pt x="5" y="8"/>
                        </a:cubicBezTo>
                        <a:cubicBezTo>
                          <a:pt x="6" y="8"/>
                          <a:pt x="6" y="8"/>
                          <a:pt x="6" y="8"/>
                        </a:cubicBezTo>
                        <a:cubicBezTo>
                          <a:pt x="6" y="8"/>
                          <a:pt x="6" y="8"/>
                          <a:pt x="6" y="8"/>
                        </a:cubicBezTo>
                        <a:cubicBezTo>
                          <a:pt x="6" y="8"/>
                          <a:pt x="6" y="8"/>
                          <a:pt x="6" y="8"/>
                        </a:cubicBezTo>
                        <a:cubicBezTo>
                          <a:pt x="6" y="6"/>
                          <a:pt x="6" y="5"/>
                          <a:pt x="6" y="5"/>
                        </a:cubicBezTo>
                        <a:close/>
                        <a:moveTo>
                          <a:pt x="6" y="0"/>
                        </a:moveTo>
                        <a:cubicBezTo>
                          <a:pt x="6" y="0"/>
                          <a:pt x="5" y="1"/>
                          <a:pt x="5" y="3"/>
                        </a:cubicBezTo>
                        <a:cubicBezTo>
                          <a:pt x="5" y="3"/>
                          <a:pt x="6" y="15"/>
                          <a:pt x="5" y="28"/>
                        </a:cubicBezTo>
                        <a:cubicBezTo>
                          <a:pt x="4" y="40"/>
                          <a:pt x="0" y="75"/>
                          <a:pt x="3" y="97"/>
                        </a:cubicBezTo>
                        <a:cubicBezTo>
                          <a:pt x="4" y="104"/>
                          <a:pt x="5" y="106"/>
                          <a:pt x="6" y="106"/>
                        </a:cubicBezTo>
                        <a:cubicBezTo>
                          <a:pt x="7" y="106"/>
                          <a:pt x="8" y="92"/>
                          <a:pt x="7" y="80"/>
                        </a:cubicBezTo>
                        <a:cubicBezTo>
                          <a:pt x="6" y="62"/>
                          <a:pt x="9" y="40"/>
                          <a:pt x="8" y="32"/>
                        </a:cubicBezTo>
                        <a:cubicBezTo>
                          <a:pt x="7" y="24"/>
                          <a:pt x="8" y="8"/>
                          <a:pt x="8" y="5"/>
                        </a:cubicBezTo>
                        <a:cubicBezTo>
                          <a:pt x="8" y="3"/>
                          <a:pt x="7" y="0"/>
                          <a:pt x="6"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4" name="Freeform 7267">
                    <a:extLst>
                      <a:ext uri="{FF2B5EF4-FFF2-40B4-BE49-F238E27FC236}">
                        <a16:creationId xmlns:a16="http://schemas.microsoft.com/office/drawing/2014/main" id="{0288529E-BFF4-416A-B61E-070836F8374B}"/>
                      </a:ext>
                    </a:extLst>
                  </p:cNvPr>
                  <p:cNvSpPr/>
                  <p:nvPr/>
                </p:nvSpPr>
                <p:spPr bwMode="auto">
                  <a:xfrm>
                    <a:off x="4072" y="1931"/>
                    <a:ext cx="3" cy="73"/>
                  </a:xfrm>
                  <a:custGeom>
                    <a:avLst/>
                    <a:gdLst>
                      <a:gd name="T0" fmla="*/ 3 w 4"/>
                      <a:gd name="T1" fmla="*/ 0 h 97"/>
                      <a:gd name="T2" fmla="*/ 3 w 4"/>
                      <a:gd name="T3" fmla="*/ 0 h 97"/>
                      <a:gd name="T4" fmla="*/ 3 w 4"/>
                      <a:gd name="T5" fmla="*/ 3 h 97"/>
                      <a:gd name="T6" fmla="*/ 3 w 4"/>
                      <a:gd name="T7" fmla="*/ 3 h 97"/>
                      <a:gd name="T8" fmla="*/ 3 w 4"/>
                      <a:gd name="T9" fmla="*/ 3 h 97"/>
                      <a:gd name="T10" fmla="*/ 2 w 4"/>
                      <a:gd name="T11" fmla="*/ 3 h 97"/>
                      <a:gd name="T12" fmla="*/ 3 w 4"/>
                      <a:gd name="T13" fmla="*/ 13 h 97"/>
                      <a:gd name="T14" fmla="*/ 2 w 4"/>
                      <a:gd name="T15" fmla="*/ 25 h 97"/>
                      <a:gd name="T16" fmla="*/ 0 w 4"/>
                      <a:gd name="T17" fmla="*/ 72 h 97"/>
                      <a:gd name="T18" fmla="*/ 1 w 4"/>
                      <a:gd name="T19" fmla="*/ 88 h 97"/>
                      <a:gd name="T20" fmla="*/ 1 w 4"/>
                      <a:gd name="T21" fmla="*/ 88 h 97"/>
                      <a:gd name="T22" fmla="*/ 1 w 4"/>
                      <a:gd name="T23" fmla="*/ 88 h 97"/>
                      <a:gd name="T24" fmla="*/ 1 w 4"/>
                      <a:gd name="T25" fmla="*/ 88 h 97"/>
                      <a:gd name="T26" fmla="*/ 2 w 4"/>
                      <a:gd name="T27" fmla="*/ 97 h 97"/>
                      <a:gd name="T28" fmla="*/ 2 w 4"/>
                      <a:gd name="T29" fmla="*/ 97 h 97"/>
                      <a:gd name="T30" fmla="*/ 3 w 4"/>
                      <a:gd name="T31" fmla="*/ 73 h 97"/>
                      <a:gd name="T32" fmla="*/ 3 w 4"/>
                      <a:gd name="T33" fmla="*/ 73 h 97"/>
                      <a:gd name="T34" fmla="*/ 3 w 4"/>
                      <a:gd name="T35" fmla="*/ 66 h 97"/>
                      <a:gd name="T36" fmla="*/ 4 w 4"/>
                      <a:gd name="T37" fmla="*/ 32 h 97"/>
                      <a:gd name="T38" fmla="*/ 4 w 4"/>
                      <a:gd name="T39" fmla="*/ 29 h 97"/>
                      <a:gd name="T40" fmla="*/ 4 w 4"/>
                      <a:gd name="T41" fmla="*/ 24 h 97"/>
                      <a:gd name="T42" fmla="*/ 4 w 4"/>
                      <a:gd name="T43" fmla="*/ 5 h 97"/>
                      <a:gd name="T44" fmla="*/ 4 w 4"/>
                      <a:gd name="T45" fmla="*/ 4 h 97"/>
                      <a:gd name="T46" fmla="*/ 3 w 4"/>
                      <a:gd name="T4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7">
                        <a:moveTo>
                          <a:pt x="3" y="0"/>
                        </a:moveTo>
                        <a:cubicBezTo>
                          <a:pt x="3" y="0"/>
                          <a:pt x="3" y="0"/>
                          <a:pt x="3" y="0"/>
                        </a:cubicBezTo>
                        <a:cubicBezTo>
                          <a:pt x="3" y="0"/>
                          <a:pt x="3" y="1"/>
                          <a:pt x="3" y="3"/>
                        </a:cubicBezTo>
                        <a:cubicBezTo>
                          <a:pt x="3" y="3"/>
                          <a:pt x="3" y="3"/>
                          <a:pt x="3" y="3"/>
                        </a:cubicBezTo>
                        <a:cubicBezTo>
                          <a:pt x="3" y="3"/>
                          <a:pt x="3" y="3"/>
                          <a:pt x="3" y="3"/>
                        </a:cubicBezTo>
                        <a:cubicBezTo>
                          <a:pt x="2" y="3"/>
                          <a:pt x="2" y="3"/>
                          <a:pt x="2" y="3"/>
                        </a:cubicBezTo>
                        <a:cubicBezTo>
                          <a:pt x="2" y="3"/>
                          <a:pt x="3" y="7"/>
                          <a:pt x="3" y="13"/>
                        </a:cubicBezTo>
                        <a:cubicBezTo>
                          <a:pt x="3" y="17"/>
                          <a:pt x="3" y="21"/>
                          <a:pt x="2" y="25"/>
                        </a:cubicBezTo>
                        <a:cubicBezTo>
                          <a:pt x="2" y="34"/>
                          <a:pt x="0" y="54"/>
                          <a:pt x="0" y="72"/>
                        </a:cubicBezTo>
                        <a:cubicBezTo>
                          <a:pt x="0" y="77"/>
                          <a:pt x="1" y="83"/>
                          <a:pt x="1" y="88"/>
                        </a:cubicBezTo>
                        <a:cubicBezTo>
                          <a:pt x="1" y="88"/>
                          <a:pt x="1" y="88"/>
                          <a:pt x="1" y="88"/>
                        </a:cubicBezTo>
                        <a:cubicBezTo>
                          <a:pt x="1" y="88"/>
                          <a:pt x="1" y="88"/>
                          <a:pt x="1" y="88"/>
                        </a:cubicBezTo>
                        <a:cubicBezTo>
                          <a:pt x="1" y="88"/>
                          <a:pt x="1" y="88"/>
                          <a:pt x="1" y="88"/>
                        </a:cubicBezTo>
                        <a:cubicBezTo>
                          <a:pt x="1" y="94"/>
                          <a:pt x="2" y="96"/>
                          <a:pt x="2" y="97"/>
                        </a:cubicBezTo>
                        <a:cubicBezTo>
                          <a:pt x="2" y="97"/>
                          <a:pt x="2" y="97"/>
                          <a:pt x="2" y="97"/>
                        </a:cubicBezTo>
                        <a:cubicBezTo>
                          <a:pt x="3" y="96"/>
                          <a:pt x="3" y="84"/>
                          <a:pt x="3" y="73"/>
                        </a:cubicBezTo>
                        <a:cubicBezTo>
                          <a:pt x="3" y="73"/>
                          <a:pt x="3" y="73"/>
                          <a:pt x="3" y="73"/>
                        </a:cubicBezTo>
                        <a:cubicBezTo>
                          <a:pt x="3" y="71"/>
                          <a:pt x="3" y="69"/>
                          <a:pt x="3" y="66"/>
                        </a:cubicBezTo>
                        <a:cubicBezTo>
                          <a:pt x="3" y="54"/>
                          <a:pt x="4" y="40"/>
                          <a:pt x="4" y="32"/>
                        </a:cubicBezTo>
                        <a:cubicBezTo>
                          <a:pt x="4" y="31"/>
                          <a:pt x="4" y="30"/>
                          <a:pt x="4" y="29"/>
                        </a:cubicBezTo>
                        <a:cubicBezTo>
                          <a:pt x="4" y="28"/>
                          <a:pt x="4" y="26"/>
                          <a:pt x="4" y="24"/>
                        </a:cubicBezTo>
                        <a:cubicBezTo>
                          <a:pt x="4" y="17"/>
                          <a:pt x="4" y="7"/>
                          <a:pt x="4" y="5"/>
                        </a:cubicBezTo>
                        <a:cubicBezTo>
                          <a:pt x="4" y="4"/>
                          <a:pt x="4" y="4"/>
                          <a:pt x="4" y="4"/>
                        </a:cubicBezTo>
                        <a:cubicBezTo>
                          <a:pt x="4" y="3"/>
                          <a:pt x="4" y="0"/>
                          <a:pt x="3" y="0"/>
                        </a:cubicBezTo>
                        <a:close/>
                      </a:path>
                    </a:pathLst>
                  </a:custGeom>
                  <a:solidFill>
                    <a:srgbClr val="D8D9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5" name="Freeform 7268">
                    <a:extLst>
                      <a:ext uri="{FF2B5EF4-FFF2-40B4-BE49-F238E27FC236}">
                        <a16:creationId xmlns:a16="http://schemas.microsoft.com/office/drawing/2014/main" id="{B7E22818-D680-4F24-A401-30361F6DD498}"/>
                      </a:ext>
                    </a:extLst>
                  </p:cNvPr>
                  <p:cNvSpPr>
                    <a:spLocks noEditPoints="1"/>
                  </p:cNvSpPr>
                  <p:nvPr/>
                </p:nvSpPr>
                <p:spPr bwMode="auto">
                  <a:xfrm>
                    <a:off x="4072" y="1931"/>
                    <a:ext cx="3" cy="73"/>
                  </a:xfrm>
                  <a:custGeom>
                    <a:avLst/>
                    <a:gdLst>
                      <a:gd name="T0" fmla="*/ 2 w 4"/>
                      <a:gd name="T1" fmla="*/ 97 h 97"/>
                      <a:gd name="T2" fmla="*/ 2 w 4"/>
                      <a:gd name="T3" fmla="*/ 97 h 97"/>
                      <a:gd name="T4" fmla="*/ 1 w 4"/>
                      <a:gd name="T5" fmla="*/ 88 h 97"/>
                      <a:gd name="T6" fmla="*/ 1 w 4"/>
                      <a:gd name="T7" fmla="*/ 88 h 97"/>
                      <a:gd name="T8" fmla="*/ 1 w 4"/>
                      <a:gd name="T9" fmla="*/ 88 h 97"/>
                      <a:gd name="T10" fmla="*/ 1 w 4"/>
                      <a:gd name="T11" fmla="*/ 88 h 97"/>
                      <a:gd name="T12" fmla="*/ 3 w 4"/>
                      <a:gd name="T13" fmla="*/ 73 h 97"/>
                      <a:gd name="T14" fmla="*/ 2 w 4"/>
                      <a:gd name="T15" fmla="*/ 97 h 97"/>
                      <a:gd name="T16" fmla="*/ 3 w 4"/>
                      <a:gd name="T17" fmla="*/ 73 h 97"/>
                      <a:gd name="T18" fmla="*/ 3 w 4"/>
                      <a:gd name="T19" fmla="*/ 66 h 97"/>
                      <a:gd name="T20" fmla="*/ 3 w 4"/>
                      <a:gd name="T21" fmla="*/ 73 h 97"/>
                      <a:gd name="T22" fmla="*/ 3 w 4"/>
                      <a:gd name="T23" fmla="*/ 66 h 97"/>
                      <a:gd name="T24" fmla="*/ 4 w 4"/>
                      <a:gd name="T25" fmla="*/ 24 h 97"/>
                      <a:gd name="T26" fmla="*/ 4 w 4"/>
                      <a:gd name="T27" fmla="*/ 29 h 97"/>
                      <a:gd name="T28" fmla="*/ 4 w 4"/>
                      <a:gd name="T29" fmla="*/ 32 h 97"/>
                      <a:gd name="T30" fmla="*/ 4 w 4"/>
                      <a:gd name="T31" fmla="*/ 29 h 97"/>
                      <a:gd name="T32" fmla="*/ 4 w 4"/>
                      <a:gd name="T33" fmla="*/ 24 h 97"/>
                      <a:gd name="T34" fmla="*/ 3 w 4"/>
                      <a:gd name="T35" fmla="*/ 13 h 97"/>
                      <a:gd name="T36" fmla="*/ 2 w 4"/>
                      <a:gd name="T37" fmla="*/ 25 h 97"/>
                      <a:gd name="T38" fmla="*/ 0 w 4"/>
                      <a:gd name="T39" fmla="*/ 72 h 97"/>
                      <a:gd name="T40" fmla="*/ 2 w 4"/>
                      <a:gd name="T41" fmla="*/ 25 h 97"/>
                      <a:gd name="T42" fmla="*/ 3 w 4"/>
                      <a:gd name="T43" fmla="*/ 13 h 97"/>
                      <a:gd name="T44" fmla="*/ 4 w 4"/>
                      <a:gd name="T45" fmla="*/ 4 h 97"/>
                      <a:gd name="T46" fmla="*/ 4 w 4"/>
                      <a:gd name="T47" fmla="*/ 4 h 97"/>
                      <a:gd name="T48" fmla="*/ 4 w 4"/>
                      <a:gd name="T49" fmla="*/ 5 h 97"/>
                      <a:gd name="T50" fmla="*/ 4 w 4"/>
                      <a:gd name="T51" fmla="*/ 4 h 97"/>
                      <a:gd name="T52" fmla="*/ 3 w 4"/>
                      <a:gd name="T53" fmla="*/ 3 h 97"/>
                      <a:gd name="T54" fmla="*/ 3 w 4"/>
                      <a:gd name="T55" fmla="*/ 3 h 97"/>
                      <a:gd name="T56" fmla="*/ 3 w 4"/>
                      <a:gd name="T57" fmla="*/ 0 h 97"/>
                      <a:gd name="T58" fmla="*/ 3 w 4"/>
                      <a:gd name="T59" fmla="*/ 3 h 97"/>
                      <a:gd name="T60" fmla="*/ 3 w 4"/>
                      <a:gd name="T61" fmla="*/ 0 h 97"/>
                      <a:gd name="T62" fmla="*/ 3 w 4"/>
                      <a:gd name="T63" fmla="*/ 0 h 97"/>
                      <a:gd name="T64" fmla="*/ 3 w 4"/>
                      <a:gd name="T65" fmla="*/ 0 h 97"/>
                      <a:gd name="T66" fmla="*/ 3 w 4"/>
                      <a:gd name="T6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97">
                        <a:moveTo>
                          <a:pt x="2" y="97"/>
                        </a:moveTo>
                        <a:cubicBezTo>
                          <a:pt x="2" y="97"/>
                          <a:pt x="2" y="97"/>
                          <a:pt x="2" y="97"/>
                        </a:cubicBezTo>
                        <a:close/>
                        <a:moveTo>
                          <a:pt x="1" y="88"/>
                        </a:moveTo>
                        <a:cubicBezTo>
                          <a:pt x="1" y="88"/>
                          <a:pt x="1" y="88"/>
                          <a:pt x="1" y="88"/>
                        </a:cubicBezTo>
                        <a:close/>
                        <a:moveTo>
                          <a:pt x="1" y="88"/>
                        </a:moveTo>
                        <a:cubicBezTo>
                          <a:pt x="1" y="88"/>
                          <a:pt x="1" y="88"/>
                          <a:pt x="1" y="88"/>
                        </a:cubicBezTo>
                        <a:close/>
                        <a:moveTo>
                          <a:pt x="3" y="73"/>
                        </a:moveTo>
                        <a:cubicBezTo>
                          <a:pt x="3" y="84"/>
                          <a:pt x="3" y="96"/>
                          <a:pt x="2" y="97"/>
                        </a:cubicBezTo>
                        <a:cubicBezTo>
                          <a:pt x="3" y="96"/>
                          <a:pt x="3" y="84"/>
                          <a:pt x="3" y="73"/>
                        </a:cubicBezTo>
                        <a:close/>
                        <a:moveTo>
                          <a:pt x="3" y="66"/>
                        </a:moveTo>
                        <a:cubicBezTo>
                          <a:pt x="3" y="69"/>
                          <a:pt x="3" y="71"/>
                          <a:pt x="3" y="73"/>
                        </a:cubicBezTo>
                        <a:cubicBezTo>
                          <a:pt x="3" y="71"/>
                          <a:pt x="3" y="69"/>
                          <a:pt x="3" y="66"/>
                        </a:cubicBezTo>
                        <a:close/>
                        <a:moveTo>
                          <a:pt x="4" y="24"/>
                        </a:moveTo>
                        <a:cubicBezTo>
                          <a:pt x="4" y="26"/>
                          <a:pt x="4" y="28"/>
                          <a:pt x="4" y="29"/>
                        </a:cubicBezTo>
                        <a:cubicBezTo>
                          <a:pt x="4" y="30"/>
                          <a:pt x="4" y="31"/>
                          <a:pt x="4" y="32"/>
                        </a:cubicBezTo>
                        <a:cubicBezTo>
                          <a:pt x="4" y="31"/>
                          <a:pt x="4" y="30"/>
                          <a:pt x="4" y="29"/>
                        </a:cubicBezTo>
                        <a:cubicBezTo>
                          <a:pt x="4" y="28"/>
                          <a:pt x="4" y="26"/>
                          <a:pt x="4" y="24"/>
                        </a:cubicBezTo>
                        <a:close/>
                        <a:moveTo>
                          <a:pt x="3" y="13"/>
                        </a:moveTo>
                        <a:cubicBezTo>
                          <a:pt x="3" y="17"/>
                          <a:pt x="3" y="21"/>
                          <a:pt x="2" y="25"/>
                        </a:cubicBezTo>
                        <a:cubicBezTo>
                          <a:pt x="2" y="34"/>
                          <a:pt x="0" y="54"/>
                          <a:pt x="0" y="72"/>
                        </a:cubicBezTo>
                        <a:cubicBezTo>
                          <a:pt x="0" y="54"/>
                          <a:pt x="2" y="34"/>
                          <a:pt x="2" y="25"/>
                        </a:cubicBezTo>
                        <a:cubicBezTo>
                          <a:pt x="3" y="21"/>
                          <a:pt x="3" y="17"/>
                          <a:pt x="3" y="13"/>
                        </a:cubicBezTo>
                        <a:close/>
                        <a:moveTo>
                          <a:pt x="4" y="4"/>
                        </a:moveTo>
                        <a:cubicBezTo>
                          <a:pt x="4" y="4"/>
                          <a:pt x="4" y="4"/>
                          <a:pt x="4" y="4"/>
                        </a:cubicBezTo>
                        <a:cubicBezTo>
                          <a:pt x="4" y="5"/>
                          <a:pt x="4" y="5"/>
                          <a:pt x="4" y="5"/>
                        </a:cubicBezTo>
                        <a:lnTo>
                          <a:pt x="4" y="4"/>
                        </a:lnTo>
                        <a:close/>
                        <a:moveTo>
                          <a:pt x="3" y="3"/>
                        </a:moveTo>
                        <a:cubicBezTo>
                          <a:pt x="3" y="3"/>
                          <a:pt x="3" y="3"/>
                          <a:pt x="3" y="3"/>
                        </a:cubicBezTo>
                        <a:close/>
                        <a:moveTo>
                          <a:pt x="3" y="0"/>
                        </a:moveTo>
                        <a:cubicBezTo>
                          <a:pt x="3" y="0"/>
                          <a:pt x="3" y="1"/>
                          <a:pt x="3" y="3"/>
                        </a:cubicBezTo>
                        <a:cubicBezTo>
                          <a:pt x="3" y="1"/>
                          <a:pt x="3" y="0"/>
                          <a:pt x="3" y="0"/>
                        </a:cubicBezTo>
                        <a:close/>
                        <a:moveTo>
                          <a:pt x="3" y="0"/>
                        </a:moveTo>
                        <a:cubicBezTo>
                          <a:pt x="3" y="0"/>
                          <a:pt x="3" y="0"/>
                          <a:pt x="3" y="0"/>
                        </a:cubicBezTo>
                        <a:cubicBezTo>
                          <a:pt x="3" y="0"/>
                          <a:pt x="3" y="0"/>
                          <a:pt x="3"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6" name="Freeform 7269">
                    <a:extLst>
                      <a:ext uri="{FF2B5EF4-FFF2-40B4-BE49-F238E27FC236}">
                        <a16:creationId xmlns:a16="http://schemas.microsoft.com/office/drawing/2014/main" id="{374A390F-E667-4D1D-AAF4-6114DD6D9C1E}"/>
                      </a:ext>
                    </a:extLst>
                  </p:cNvPr>
                  <p:cNvSpPr/>
                  <p:nvPr/>
                </p:nvSpPr>
                <p:spPr bwMode="auto">
                  <a:xfrm>
                    <a:off x="4077" y="1922"/>
                    <a:ext cx="8" cy="19"/>
                  </a:xfrm>
                  <a:custGeom>
                    <a:avLst/>
                    <a:gdLst>
                      <a:gd name="T0" fmla="*/ 1 w 11"/>
                      <a:gd name="T1" fmla="*/ 19 h 26"/>
                      <a:gd name="T2" fmla="*/ 4 w 11"/>
                      <a:gd name="T3" fmla="*/ 3 h 26"/>
                      <a:gd name="T4" fmla="*/ 9 w 11"/>
                      <a:gd name="T5" fmla="*/ 11 h 26"/>
                      <a:gd name="T6" fmla="*/ 3 w 11"/>
                      <a:gd name="T7" fmla="*/ 21 h 26"/>
                      <a:gd name="T8" fmla="*/ 1 w 11"/>
                      <a:gd name="T9" fmla="*/ 19 h 26"/>
                    </a:gdLst>
                    <a:ahLst/>
                    <a:cxnLst>
                      <a:cxn ang="0">
                        <a:pos x="T0" y="T1"/>
                      </a:cxn>
                      <a:cxn ang="0">
                        <a:pos x="T2" y="T3"/>
                      </a:cxn>
                      <a:cxn ang="0">
                        <a:pos x="T4" y="T5"/>
                      </a:cxn>
                      <a:cxn ang="0">
                        <a:pos x="T6" y="T7"/>
                      </a:cxn>
                      <a:cxn ang="0">
                        <a:pos x="T8" y="T9"/>
                      </a:cxn>
                    </a:cxnLst>
                    <a:rect l="0" t="0" r="r" b="b"/>
                    <a:pathLst>
                      <a:path w="11" h="26">
                        <a:moveTo>
                          <a:pt x="1" y="19"/>
                        </a:moveTo>
                        <a:cubicBezTo>
                          <a:pt x="1" y="19"/>
                          <a:pt x="0" y="6"/>
                          <a:pt x="4" y="3"/>
                        </a:cubicBezTo>
                        <a:cubicBezTo>
                          <a:pt x="7" y="0"/>
                          <a:pt x="11" y="8"/>
                          <a:pt x="9" y="11"/>
                        </a:cubicBezTo>
                        <a:cubicBezTo>
                          <a:pt x="6" y="13"/>
                          <a:pt x="3" y="16"/>
                          <a:pt x="3" y="21"/>
                        </a:cubicBezTo>
                        <a:cubicBezTo>
                          <a:pt x="3" y="26"/>
                          <a:pt x="1" y="25"/>
                          <a:pt x="1" y="19"/>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7" name="Freeform 7270">
                    <a:extLst>
                      <a:ext uri="{FF2B5EF4-FFF2-40B4-BE49-F238E27FC236}">
                        <a16:creationId xmlns:a16="http://schemas.microsoft.com/office/drawing/2014/main" id="{A5B23A77-2642-4705-AEF1-CDD928DA957A}"/>
                      </a:ext>
                    </a:extLst>
                  </p:cNvPr>
                  <p:cNvSpPr/>
                  <p:nvPr/>
                </p:nvSpPr>
                <p:spPr bwMode="auto">
                  <a:xfrm>
                    <a:off x="4066" y="1923"/>
                    <a:ext cx="6" cy="18"/>
                  </a:xfrm>
                  <a:custGeom>
                    <a:avLst/>
                    <a:gdLst>
                      <a:gd name="T0" fmla="*/ 5 w 8"/>
                      <a:gd name="T1" fmla="*/ 1 h 24"/>
                      <a:gd name="T2" fmla="*/ 2 w 8"/>
                      <a:gd name="T3" fmla="*/ 6 h 24"/>
                      <a:gd name="T4" fmla="*/ 8 w 8"/>
                      <a:gd name="T5" fmla="*/ 20 h 24"/>
                      <a:gd name="T6" fmla="*/ 8 w 8"/>
                      <a:gd name="T7" fmla="*/ 13 h 24"/>
                      <a:gd name="T8" fmla="*/ 5 w 8"/>
                      <a:gd name="T9" fmla="*/ 1 h 24"/>
                    </a:gdLst>
                    <a:ahLst/>
                    <a:cxnLst>
                      <a:cxn ang="0">
                        <a:pos x="T0" y="T1"/>
                      </a:cxn>
                      <a:cxn ang="0">
                        <a:pos x="T2" y="T3"/>
                      </a:cxn>
                      <a:cxn ang="0">
                        <a:pos x="T4" y="T5"/>
                      </a:cxn>
                      <a:cxn ang="0">
                        <a:pos x="T6" y="T7"/>
                      </a:cxn>
                      <a:cxn ang="0">
                        <a:pos x="T8" y="T9"/>
                      </a:cxn>
                    </a:cxnLst>
                    <a:rect l="0" t="0" r="r" b="b"/>
                    <a:pathLst>
                      <a:path w="8" h="24">
                        <a:moveTo>
                          <a:pt x="5" y="1"/>
                        </a:moveTo>
                        <a:cubicBezTo>
                          <a:pt x="5" y="1"/>
                          <a:pt x="0" y="0"/>
                          <a:pt x="2" y="6"/>
                        </a:cubicBezTo>
                        <a:cubicBezTo>
                          <a:pt x="4" y="12"/>
                          <a:pt x="7" y="16"/>
                          <a:pt x="8" y="20"/>
                        </a:cubicBezTo>
                        <a:cubicBezTo>
                          <a:pt x="8" y="24"/>
                          <a:pt x="8" y="22"/>
                          <a:pt x="8" y="13"/>
                        </a:cubicBezTo>
                        <a:cubicBezTo>
                          <a:pt x="8" y="4"/>
                          <a:pt x="8" y="1"/>
                          <a:pt x="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8" name="Freeform 7271">
                    <a:extLst>
                      <a:ext uri="{FF2B5EF4-FFF2-40B4-BE49-F238E27FC236}">
                        <a16:creationId xmlns:a16="http://schemas.microsoft.com/office/drawing/2014/main" id="{D7916F6F-A9B1-42A3-BA53-98C8E2E4E627}"/>
                      </a:ext>
                    </a:extLst>
                  </p:cNvPr>
                  <p:cNvSpPr/>
                  <p:nvPr/>
                </p:nvSpPr>
                <p:spPr bwMode="auto">
                  <a:xfrm>
                    <a:off x="4073" y="1954"/>
                    <a:ext cx="7" cy="76"/>
                  </a:xfrm>
                  <a:custGeom>
                    <a:avLst/>
                    <a:gdLst>
                      <a:gd name="T0" fmla="*/ 7 w 10"/>
                      <a:gd name="T1" fmla="*/ 14 h 101"/>
                      <a:gd name="T2" fmla="*/ 6 w 10"/>
                      <a:gd name="T3" fmla="*/ 63 h 101"/>
                      <a:gd name="T4" fmla="*/ 2 w 10"/>
                      <a:gd name="T5" fmla="*/ 95 h 101"/>
                      <a:gd name="T6" fmla="*/ 4 w 10"/>
                      <a:gd name="T7" fmla="*/ 90 h 101"/>
                      <a:gd name="T8" fmla="*/ 7 w 10"/>
                      <a:gd name="T9" fmla="*/ 73 h 101"/>
                      <a:gd name="T10" fmla="*/ 10 w 10"/>
                      <a:gd name="T11" fmla="*/ 39 h 101"/>
                      <a:gd name="T12" fmla="*/ 7 w 10"/>
                      <a:gd name="T13" fmla="*/ 14 h 101"/>
                    </a:gdLst>
                    <a:ahLst/>
                    <a:cxnLst>
                      <a:cxn ang="0">
                        <a:pos x="T0" y="T1"/>
                      </a:cxn>
                      <a:cxn ang="0">
                        <a:pos x="T2" y="T3"/>
                      </a:cxn>
                      <a:cxn ang="0">
                        <a:pos x="T4" y="T5"/>
                      </a:cxn>
                      <a:cxn ang="0">
                        <a:pos x="T6" y="T7"/>
                      </a:cxn>
                      <a:cxn ang="0">
                        <a:pos x="T8" y="T9"/>
                      </a:cxn>
                      <a:cxn ang="0">
                        <a:pos x="T10" y="T11"/>
                      </a:cxn>
                      <a:cxn ang="0">
                        <a:pos x="T12" y="T13"/>
                      </a:cxn>
                    </a:cxnLst>
                    <a:rect l="0" t="0" r="r" b="b"/>
                    <a:pathLst>
                      <a:path w="10" h="100">
                        <a:moveTo>
                          <a:pt x="7" y="14"/>
                        </a:moveTo>
                        <a:cubicBezTo>
                          <a:pt x="7" y="14"/>
                          <a:pt x="8" y="56"/>
                          <a:pt x="6" y="63"/>
                        </a:cubicBezTo>
                        <a:cubicBezTo>
                          <a:pt x="4" y="70"/>
                          <a:pt x="0" y="90"/>
                          <a:pt x="2" y="95"/>
                        </a:cubicBezTo>
                        <a:cubicBezTo>
                          <a:pt x="4" y="101"/>
                          <a:pt x="5" y="95"/>
                          <a:pt x="4" y="90"/>
                        </a:cubicBezTo>
                        <a:cubicBezTo>
                          <a:pt x="3" y="84"/>
                          <a:pt x="4" y="78"/>
                          <a:pt x="7" y="73"/>
                        </a:cubicBezTo>
                        <a:cubicBezTo>
                          <a:pt x="9" y="68"/>
                          <a:pt x="10" y="50"/>
                          <a:pt x="10" y="39"/>
                        </a:cubicBezTo>
                        <a:cubicBezTo>
                          <a:pt x="10" y="28"/>
                          <a:pt x="7" y="0"/>
                          <a:pt x="7" y="1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9" name="Freeform 7272">
                    <a:extLst>
                      <a:ext uri="{FF2B5EF4-FFF2-40B4-BE49-F238E27FC236}">
                        <a16:creationId xmlns:a16="http://schemas.microsoft.com/office/drawing/2014/main" id="{64698B8C-00E9-49B4-AF5A-3A35EF3F91FC}"/>
                      </a:ext>
                    </a:extLst>
                  </p:cNvPr>
                  <p:cNvSpPr/>
                  <p:nvPr/>
                </p:nvSpPr>
                <p:spPr bwMode="auto">
                  <a:xfrm>
                    <a:off x="4067" y="1949"/>
                    <a:ext cx="7" cy="64"/>
                  </a:xfrm>
                  <a:custGeom>
                    <a:avLst/>
                    <a:gdLst>
                      <a:gd name="T0" fmla="*/ 3 w 9"/>
                      <a:gd name="T1" fmla="*/ 7 h 85"/>
                      <a:gd name="T2" fmla="*/ 5 w 9"/>
                      <a:gd name="T3" fmla="*/ 74 h 85"/>
                      <a:gd name="T4" fmla="*/ 5 w 9"/>
                      <a:gd name="T5" fmla="*/ 53 h 85"/>
                      <a:gd name="T6" fmla="*/ 5 w 9"/>
                      <a:gd name="T7" fmla="*/ 9 h 85"/>
                      <a:gd name="T8" fmla="*/ 3 w 9"/>
                      <a:gd name="T9" fmla="*/ 7 h 85"/>
                    </a:gdLst>
                    <a:ahLst/>
                    <a:cxnLst>
                      <a:cxn ang="0">
                        <a:pos x="T0" y="T1"/>
                      </a:cxn>
                      <a:cxn ang="0">
                        <a:pos x="T2" y="T3"/>
                      </a:cxn>
                      <a:cxn ang="0">
                        <a:pos x="T4" y="T5"/>
                      </a:cxn>
                      <a:cxn ang="0">
                        <a:pos x="T6" y="T7"/>
                      </a:cxn>
                      <a:cxn ang="0">
                        <a:pos x="T8" y="T9"/>
                      </a:cxn>
                    </a:cxnLst>
                    <a:rect l="0" t="0" r="r" b="b"/>
                    <a:pathLst>
                      <a:path w="9" h="85">
                        <a:moveTo>
                          <a:pt x="3" y="7"/>
                        </a:moveTo>
                        <a:cubicBezTo>
                          <a:pt x="3" y="7"/>
                          <a:pt x="0" y="62"/>
                          <a:pt x="5" y="74"/>
                        </a:cubicBezTo>
                        <a:cubicBezTo>
                          <a:pt x="9" y="85"/>
                          <a:pt x="5" y="59"/>
                          <a:pt x="5" y="53"/>
                        </a:cubicBezTo>
                        <a:cubicBezTo>
                          <a:pt x="4" y="46"/>
                          <a:pt x="5" y="16"/>
                          <a:pt x="5" y="9"/>
                        </a:cubicBezTo>
                        <a:cubicBezTo>
                          <a:pt x="5" y="2"/>
                          <a:pt x="4" y="0"/>
                          <a:pt x="3" y="7"/>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0" name="Freeform 7273">
                    <a:extLst>
                      <a:ext uri="{FF2B5EF4-FFF2-40B4-BE49-F238E27FC236}">
                        <a16:creationId xmlns:a16="http://schemas.microsoft.com/office/drawing/2014/main" id="{509E53D5-BAF6-4EBA-9FDD-4E0CE1BC8DA5}"/>
                      </a:ext>
                    </a:extLst>
                  </p:cNvPr>
                  <p:cNvSpPr/>
                  <p:nvPr/>
                </p:nvSpPr>
                <p:spPr bwMode="auto">
                  <a:xfrm>
                    <a:off x="4055" y="1866"/>
                    <a:ext cx="40" cy="9"/>
                  </a:xfrm>
                  <a:custGeom>
                    <a:avLst/>
                    <a:gdLst>
                      <a:gd name="T0" fmla="*/ 46 w 54"/>
                      <a:gd name="T1" fmla="*/ 4 h 12"/>
                      <a:gd name="T2" fmla="*/ 27 w 54"/>
                      <a:gd name="T3" fmla="*/ 1 h 12"/>
                      <a:gd name="T4" fmla="*/ 8 w 54"/>
                      <a:gd name="T5" fmla="*/ 4 h 12"/>
                      <a:gd name="T6" fmla="*/ 2 w 54"/>
                      <a:gd name="T7" fmla="*/ 11 h 12"/>
                      <a:gd name="T8" fmla="*/ 12 w 54"/>
                      <a:gd name="T9" fmla="*/ 9 h 12"/>
                      <a:gd name="T10" fmla="*/ 20 w 54"/>
                      <a:gd name="T11" fmla="*/ 8 h 12"/>
                      <a:gd name="T12" fmla="*/ 28 w 54"/>
                      <a:gd name="T13" fmla="*/ 8 h 12"/>
                      <a:gd name="T14" fmla="*/ 34 w 54"/>
                      <a:gd name="T15" fmla="*/ 8 h 12"/>
                      <a:gd name="T16" fmla="*/ 42 w 54"/>
                      <a:gd name="T17" fmla="*/ 9 h 12"/>
                      <a:gd name="T18" fmla="*/ 51 w 54"/>
                      <a:gd name="T19" fmla="*/ 11 h 12"/>
                      <a:gd name="T20" fmla="*/ 46 w 54"/>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2">
                        <a:moveTo>
                          <a:pt x="46" y="4"/>
                        </a:moveTo>
                        <a:cubicBezTo>
                          <a:pt x="39" y="0"/>
                          <a:pt x="31" y="1"/>
                          <a:pt x="27" y="1"/>
                        </a:cubicBezTo>
                        <a:cubicBezTo>
                          <a:pt x="22" y="1"/>
                          <a:pt x="15" y="0"/>
                          <a:pt x="8" y="4"/>
                        </a:cubicBezTo>
                        <a:cubicBezTo>
                          <a:pt x="0" y="8"/>
                          <a:pt x="0" y="11"/>
                          <a:pt x="2" y="11"/>
                        </a:cubicBezTo>
                        <a:cubicBezTo>
                          <a:pt x="4" y="12"/>
                          <a:pt x="8" y="11"/>
                          <a:pt x="12" y="9"/>
                        </a:cubicBezTo>
                        <a:cubicBezTo>
                          <a:pt x="16" y="7"/>
                          <a:pt x="20" y="8"/>
                          <a:pt x="20" y="8"/>
                        </a:cubicBezTo>
                        <a:cubicBezTo>
                          <a:pt x="23" y="8"/>
                          <a:pt x="26" y="8"/>
                          <a:pt x="28" y="8"/>
                        </a:cubicBezTo>
                        <a:cubicBezTo>
                          <a:pt x="30" y="8"/>
                          <a:pt x="32" y="8"/>
                          <a:pt x="34" y="8"/>
                        </a:cubicBezTo>
                        <a:cubicBezTo>
                          <a:pt x="34" y="8"/>
                          <a:pt x="38" y="7"/>
                          <a:pt x="42" y="9"/>
                        </a:cubicBezTo>
                        <a:cubicBezTo>
                          <a:pt x="46" y="11"/>
                          <a:pt x="49" y="12"/>
                          <a:pt x="51" y="11"/>
                        </a:cubicBezTo>
                        <a:cubicBezTo>
                          <a:pt x="54" y="11"/>
                          <a:pt x="53" y="8"/>
                          <a:pt x="46"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1" name="Freeform 7274">
                    <a:extLst>
                      <a:ext uri="{FF2B5EF4-FFF2-40B4-BE49-F238E27FC236}">
                        <a16:creationId xmlns:a16="http://schemas.microsoft.com/office/drawing/2014/main" id="{5EF1E9CC-BFAD-4FEE-96B5-B4C938500594}"/>
                      </a:ext>
                    </a:extLst>
                  </p:cNvPr>
                  <p:cNvSpPr>
                    <a:spLocks noEditPoints="1"/>
                  </p:cNvSpPr>
                  <p:nvPr/>
                </p:nvSpPr>
                <p:spPr bwMode="auto">
                  <a:xfrm>
                    <a:off x="4055" y="1866"/>
                    <a:ext cx="40" cy="9"/>
                  </a:xfrm>
                  <a:custGeom>
                    <a:avLst/>
                    <a:gdLst>
                      <a:gd name="T0" fmla="*/ 51 w 53"/>
                      <a:gd name="T1" fmla="*/ 12 h 12"/>
                      <a:gd name="T2" fmla="*/ 41 w 53"/>
                      <a:gd name="T3" fmla="*/ 9 h 12"/>
                      <a:gd name="T4" fmla="*/ 36 w 53"/>
                      <a:gd name="T5" fmla="*/ 8 h 12"/>
                      <a:gd name="T6" fmla="*/ 34 w 53"/>
                      <a:gd name="T7" fmla="*/ 8 h 12"/>
                      <a:gd name="T8" fmla="*/ 32 w 53"/>
                      <a:gd name="T9" fmla="*/ 8 h 12"/>
                      <a:gd name="T10" fmla="*/ 28 w 53"/>
                      <a:gd name="T11" fmla="*/ 8 h 12"/>
                      <a:gd name="T12" fmla="*/ 25 w 53"/>
                      <a:gd name="T13" fmla="*/ 8 h 12"/>
                      <a:gd name="T14" fmla="*/ 20 w 53"/>
                      <a:gd name="T15" fmla="*/ 8 h 12"/>
                      <a:gd name="T16" fmla="*/ 19 w 53"/>
                      <a:gd name="T17" fmla="*/ 8 h 12"/>
                      <a:gd name="T18" fmla="*/ 12 w 53"/>
                      <a:gd name="T19" fmla="*/ 9 h 12"/>
                      <a:gd name="T20" fmla="*/ 3 w 53"/>
                      <a:gd name="T21" fmla="*/ 12 h 12"/>
                      <a:gd name="T22" fmla="*/ 2 w 53"/>
                      <a:gd name="T23" fmla="*/ 12 h 12"/>
                      <a:gd name="T24" fmla="*/ 0 w 53"/>
                      <a:gd name="T25" fmla="*/ 10 h 12"/>
                      <a:gd name="T26" fmla="*/ 7 w 53"/>
                      <a:gd name="T27" fmla="*/ 4 h 12"/>
                      <a:gd name="T28" fmla="*/ 24 w 53"/>
                      <a:gd name="T29" fmla="*/ 0 h 12"/>
                      <a:gd name="T30" fmla="*/ 27 w 53"/>
                      <a:gd name="T31" fmla="*/ 0 h 12"/>
                      <a:gd name="T32" fmla="*/ 30 w 53"/>
                      <a:gd name="T33" fmla="*/ 0 h 12"/>
                      <a:gd name="T34" fmla="*/ 46 w 53"/>
                      <a:gd name="T35" fmla="*/ 4 h 12"/>
                      <a:gd name="T36" fmla="*/ 46 w 53"/>
                      <a:gd name="T37" fmla="*/ 4 h 12"/>
                      <a:gd name="T38" fmla="*/ 46 w 53"/>
                      <a:gd name="T39" fmla="*/ 4 h 12"/>
                      <a:gd name="T40" fmla="*/ 53 w 53"/>
                      <a:gd name="T41" fmla="*/ 10 h 12"/>
                      <a:gd name="T42" fmla="*/ 52 w 53"/>
                      <a:gd name="T43" fmla="*/ 12 h 12"/>
                      <a:gd name="T44" fmla="*/ 51 w 53"/>
                      <a:gd name="T45" fmla="*/ 12 h 12"/>
                      <a:gd name="T46" fmla="*/ 42 w 53"/>
                      <a:gd name="T47" fmla="*/ 9 h 12"/>
                      <a:gd name="T48" fmla="*/ 51 w 53"/>
                      <a:gd name="T49" fmla="*/ 11 h 12"/>
                      <a:gd name="T50" fmla="*/ 51 w 53"/>
                      <a:gd name="T51" fmla="*/ 11 h 12"/>
                      <a:gd name="T52" fmla="*/ 52 w 53"/>
                      <a:gd name="T53" fmla="*/ 10 h 12"/>
                      <a:gd name="T54" fmla="*/ 45 w 53"/>
                      <a:gd name="T55" fmla="*/ 4 h 12"/>
                      <a:gd name="T56" fmla="*/ 30 w 53"/>
                      <a:gd name="T57" fmla="*/ 1 h 12"/>
                      <a:gd name="T58" fmla="*/ 27 w 53"/>
                      <a:gd name="T59" fmla="*/ 1 h 12"/>
                      <a:gd name="T60" fmla="*/ 24 w 53"/>
                      <a:gd name="T61" fmla="*/ 1 h 12"/>
                      <a:gd name="T62" fmla="*/ 8 w 53"/>
                      <a:gd name="T63" fmla="*/ 4 h 12"/>
                      <a:gd name="T64" fmla="*/ 2 w 53"/>
                      <a:gd name="T65" fmla="*/ 10 h 12"/>
                      <a:gd name="T66" fmla="*/ 2 w 53"/>
                      <a:gd name="T67" fmla="*/ 11 h 12"/>
                      <a:gd name="T68" fmla="*/ 3 w 53"/>
                      <a:gd name="T69" fmla="*/ 11 h 12"/>
                      <a:gd name="T70" fmla="*/ 12 w 53"/>
                      <a:gd name="T71" fmla="*/ 9 h 12"/>
                      <a:gd name="T72" fmla="*/ 19 w 53"/>
                      <a:gd name="T73" fmla="*/ 7 h 12"/>
                      <a:gd name="T74" fmla="*/ 20 w 53"/>
                      <a:gd name="T75" fmla="*/ 7 h 12"/>
                      <a:gd name="T76" fmla="*/ 25 w 53"/>
                      <a:gd name="T77" fmla="*/ 7 h 12"/>
                      <a:gd name="T78" fmla="*/ 28 w 53"/>
                      <a:gd name="T79" fmla="*/ 7 h 12"/>
                      <a:gd name="T80" fmla="*/ 32 w 53"/>
                      <a:gd name="T81" fmla="*/ 7 h 12"/>
                      <a:gd name="T82" fmla="*/ 34 w 53"/>
                      <a:gd name="T83" fmla="*/ 7 h 12"/>
                      <a:gd name="T84" fmla="*/ 36 w 53"/>
                      <a:gd name="T85" fmla="*/ 7 h 12"/>
                      <a:gd name="T86" fmla="*/ 42 w 53"/>
                      <a:gd name="T8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2">
                        <a:moveTo>
                          <a:pt x="51" y="12"/>
                        </a:moveTo>
                        <a:cubicBezTo>
                          <a:pt x="48" y="12"/>
                          <a:pt x="45" y="11"/>
                          <a:pt x="41" y="9"/>
                        </a:cubicBezTo>
                        <a:cubicBezTo>
                          <a:pt x="39" y="8"/>
                          <a:pt x="37" y="8"/>
                          <a:pt x="36" y="8"/>
                        </a:cubicBezTo>
                        <a:cubicBezTo>
                          <a:pt x="35" y="8"/>
                          <a:pt x="34" y="8"/>
                          <a:pt x="34" y="8"/>
                        </a:cubicBezTo>
                        <a:cubicBezTo>
                          <a:pt x="33" y="8"/>
                          <a:pt x="33" y="8"/>
                          <a:pt x="32" y="8"/>
                        </a:cubicBezTo>
                        <a:cubicBezTo>
                          <a:pt x="31" y="8"/>
                          <a:pt x="29" y="8"/>
                          <a:pt x="28" y="8"/>
                        </a:cubicBezTo>
                        <a:cubicBezTo>
                          <a:pt x="27" y="8"/>
                          <a:pt x="26" y="8"/>
                          <a:pt x="25" y="8"/>
                        </a:cubicBezTo>
                        <a:cubicBezTo>
                          <a:pt x="23" y="8"/>
                          <a:pt x="22" y="8"/>
                          <a:pt x="20" y="8"/>
                        </a:cubicBezTo>
                        <a:cubicBezTo>
                          <a:pt x="20" y="8"/>
                          <a:pt x="19" y="8"/>
                          <a:pt x="19" y="8"/>
                        </a:cubicBezTo>
                        <a:cubicBezTo>
                          <a:pt x="17" y="8"/>
                          <a:pt x="15" y="8"/>
                          <a:pt x="12" y="9"/>
                        </a:cubicBezTo>
                        <a:cubicBezTo>
                          <a:pt x="9" y="11"/>
                          <a:pt x="5" y="12"/>
                          <a:pt x="3" y="12"/>
                        </a:cubicBezTo>
                        <a:cubicBezTo>
                          <a:pt x="2" y="12"/>
                          <a:pt x="2" y="12"/>
                          <a:pt x="2" y="12"/>
                        </a:cubicBezTo>
                        <a:cubicBezTo>
                          <a:pt x="1" y="12"/>
                          <a:pt x="0" y="11"/>
                          <a:pt x="0" y="10"/>
                        </a:cubicBezTo>
                        <a:cubicBezTo>
                          <a:pt x="0" y="9"/>
                          <a:pt x="2" y="6"/>
                          <a:pt x="7" y="4"/>
                        </a:cubicBezTo>
                        <a:cubicBezTo>
                          <a:pt x="13" y="1"/>
                          <a:pt x="19" y="0"/>
                          <a:pt x="24" y="0"/>
                        </a:cubicBezTo>
                        <a:cubicBezTo>
                          <a:pt x="25" y="0"/>
                          <a:pt x="26" y="0"/>
                          <a:pt x="27" y="0"/>
                        </a:cubicBezTo>
                        <a:cubicBezTo>
                          <a:pt x="28" y="0"/>
                          <a:pt x="29" y="0"/>
                          <a:pt x="30" y="0"/>
                        </a:cubicBezTo>
                        <a:cubicBezTo>
                          <a:pt x="34" y="0"/>
                          <a:pt x="41" y="1"/>
                          <a:pt x="46" y="4"/>
                        </a:cubicBezTo>
                        <a:cubicBezTo>
                          <a:pt x="46" y="4"/>
                          <a:pt x="46" y="4"/>
                          <a:pt x="46" y="4"/>
                        </a:cubicBezTo>
                        <a:cubicBezTo>
                          <a:pt x="46" y="4"/>
                          <a:pt x="46" y="4"/>
                          <a:pt x="46" y="4"/>
                        </a:cubicBezTo>
                        <a:cubicBezTo>
                          <a:pt x="51" y="6"/>
                          <a:pt x="53" y="9"/>
                          <a:pt x="53" y="10"/>
                        </a:cubicBezTo>
                        <a:cubicBezTo>
                          <a:pt x="53" y="11"/>
                          <a:pt x="53" y="12"/>
                          <a:pt x="52" y="12"/>
                        </a:cubicBezTo>
                        <a:cubicBezTo>
                          <a:pt x="51" y="12"/>
                          <a:pt x="51" y="12"/>
                          <a:pt x="51" y="12"/>
                        </a:cubicBezTo>
                        <a:close/>
                        <a:moveTo>
                          <a:pt x="42" y="9"/>
                        </a:moveTo>
                        <a:cubicBezTo>
                          <a:pt x="46" y="10"/>
                          <a:pt x="49" y="11"/>
                          <a:pt x="51" y="11"/>
                        </a:cubicBezTo>
                        <a:cubicBezTo>
                          <a:pt x="51" y="11"/>
                          <a:pt x="51" y="11"/>
                          <a:pt x="51" y="11"/>
                        </a:cubicBezTo>
                        <a:cubicBezTo>
                          <a:pt x="52" y="11"/>
                          <a:pt x="52" y="11"/>
                          <a:pt x="52" y="10"/>
                        </a:cubicBezTo>
                        <a:cubicBezTo>
                          <a:pt x="52" y="9"/>
                          <a:pt x="50" y="7"/>
                          <a:pt x="45" y="4"/>
                        </a:cubicBezTo>
                        <a:cubicBezTo>
                          <a:pt x="40" y="1"/>
                          <a:pt x="34" y="1"/>
                          <a:pt x="30" y="1"/>
                        </a:cubicBezTo>
                        <a:cubicBezTo>
                          <a:pt x="29" y="1"/>
                          <a:pt x="28" y="1"/>
                          <a:pt x="27" y="1"/>
                        </a:cubicBezTo>
                        <a:cubicBezTo>
                          <a:pt x="26" y="1"/>
                          <a:pt x="25" y="1"/>
                          <a:pt x="24" y="1"/>
                        </a:cubicBezTo>
                        <a:cubicBezTo>
                          <a:pt x="19" y="1"/>
                          <a:pt x="13" y="1"/>
                          <a:pt x="8" y="4"/>
                        </a:cubicBezTo>
                        <a:cubicBezTo>
                          <a:pt x="3" y="7"/>
                          <a:pt x="2" y="9"/>
                          <a:pt x="2" y="10"/>
                        </a:cubicBezTo>
                        <a:cubicBezTo>
                          <a:pt x="2" y="11"/>
                          <a:pt x="2" y="11"/>
                          <a:pt x="2" y="11"/>
                        </a:cubicBezTo>
                        <a:cubicBezTo>
                          <a:pt x="3" y="11"/>
                          <a:pt x="3" y="11"/>
                          <a:pt x="3" y="11"/>
                        </a:cubicBezTo>
                        <a:cubicBezTo>
                          <a:pt x="5" y="11"/>
                          <a:pt x="8" y="10"/>
                          <a:pt x="12" y="9"/>
                        </a:cubicBezTo>
                        <a:cubicBezTo>
                          <a:pt x="14" y="7"/>
                          <a:pt x="17" y="7"/>
                          <a:pt x="19" y="7"/>
                        </a:cubicBezTo>
                        <a:cubicBezTo>
                          <a:pt x="20" y="7"/>
                          <a:pt x="20" y="7"/>
                          <a:pt x="20" y="7"/>
                        </a:cubicBezTo>
                        <a:cubicBezTo>
                          <a:pt x="22" y="7"/>
                          <a:pt x="23" y="7"/>
                          <a:pt x="25" y="7"/>
                        </a:cubicBezTo>
                        <a:cubicBezTo>
                          <a:pt x="26" y="7"/>
                          <a:pt x="27" y="7"/>
                          <a:pt x="28" y="7"/>
                        </a:cubicBezTo>
                        <a:cubicBezTo>
                          <a:pt x="30" y="7"/>
                          <a:pt x="31" y="7"/>
                          <a:pt x="32" y="7"/>
                        </a:cubicBezTo>
                        <a:cubicBezTo>
                          <a:pt x="33" y="7"/>
                          <a:pt x="33" y="7"/>
                          <a:pt x="34" y="7"/>
                        </a:cubicBezTo>
                        <a:cubicBezTo>
                          <a:pt x="34" y="7"/>
                          <a:pt x="34" y="7"/>
                          <a:pt x="36" y="7"/>
                        </a:cubicBezTo>
                        <a:cubicBezTo>
                          <a:pt x="37" y="7"/>
                          <a:pt x="40" y="8"/>
                          <a:pt x="42"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2" name="Freeform 7275">
                    <a:extLst>
                      <a:ext uri="{FF2B5EF4-FFF2-40B4-BE49-F238E27FC236}">
                        <a16:creationId xmlns:a16="http://schemas.microsoft.com/office/drawing/2014/main" id="{C1BE7084-2BCD-4EAB-8650-BD055077AC2B}"/>
                      </a:ext>
                    </a:extLst>
                  </p:cNvPr>
                  <p:cNvSpPr>
                    <a:spLocks noEditPoints="1"/>
                  </p:cNvSpPr>
                  <p:nvPr/>
                </p:nvSpPr>
                <p:spPr bwMode="auto">
                  <a:xfrm>
                    <a:off x="4056" y="1868"/>
                    <a:ext cx="38" cy="7"/>
                  </a:xfrm>
                  <a:custGeom>
                    <a:avLst/>
                    <a:gdLst>
                      <a:gd name="T0" fmla="*/ 37 w 50"/>
                      <a:gd name="T1" fmla="*/ 0 h 9"/>
                      <a:gd name="T2" fmla="*/ 36 w 50"/>
                      <a:gd name="T3" fmla="*/ 1 h 9"/>
                      <a:gd name="T4" fmla="*/ 40 w 50"/>
                      <a:gd name="T5" fmla="*/ 2 h 9"/>
                      <a:gd name="T6" fmla="*/ 48 w 50"/>
                      <a:gd name="T7" fmla="*/ 9 h 9"/>
                      <a:gd name="T8" fmla="*/ 48 w 50"/>
                      <a:gd name="T9" fmla="*/ 9 h 9"/>
                      <a:gd name="T10" fmla="*/ 38 w 50"/>
                      <a:gd name="T11" fmla="*/ 5 h 9"/>
                      <a:gd name="T12" fmla="*/ 35 w 50"/>
                      <a:gd name="T13" fmla="*/ 4 h 9"/>
                      <a:gd name="T14" fmla="*/ 36 w 50"/>
                      <a:gd name="T15" fmla="*/ 5 h 9"/>
                      <a:gd name="T16" fmla="*/ 40 w 50"/>
                      <a:gd name="T17" fmla="*/ 7 h 9"/>
                      <a:gd name="T18" fmla="*/ 49 w 50"/>
                      <a:gd name="T19" fmla="*/ 9 h 9"/>
                      <a:gd name="T20" fmla="*/ 49 w 50"/>
                      <a:gd name="T21" fmla="*/ 9 h 9"/>
                      <a:gd name="T22" fmla="*/ 49 w 50"/>
                      <a:gd name="T23" fmla="*/ 9 h 9"/>
                      <a:gd name="T24" fmla="*/ 50 w 50"/>
                      <a:gd name="T25" fmla="*/ 8 h 9"/>
                      <a:gd name="T26" fmla="*/ 43 w 50"/>
                      <a:gd name="T27" fmla="*/ 2 h 9"/>
                      <a:gd name="T28" fmla="*/ 37 w 50"/>
                      <a:gd name="T29" fmla="*/ 0 h 9"/>
                      <a:gd name="T30" fmla="*/ 14 w 50"/>
                      <a:gd name="T31" fmla="*/ 0 h 9"/>
                      <a:gd name="T32" fmla="*/ 6 w 50"/>
                      <a:gd name="T33" fmla="*/ 2 h 9"/>
                      <a:gd name="T34" fmla="*/ 0 w 50"/>
                      <a:gd name="T35" fmla="*/ 8 h 9"/>
                      <a:gd name="T36" fmla="*/ 0 w 50"/>
                      <a:gd name="T37" fmla="*/ 9 h 9"/>
                      <a:gd name="T38" fmla="*/ 1 w 50"/>
                      <a:gd name="T39" fmla="*/ 9 h 9"/>
                      <a:gd name="T40" fmla="*/ 1 w 50"/>
                      <a:gd name="T41" fmla="*/ 9 h 9"/>
                      <a:gd name="T42" fmla="*/ 10 w 50"/>
                      <a:gd name="T43" fmla="*/ 7 h 9"/>
                      <a:gd name="T44" fmla="*/ 14 w 50"/>
                      <a:gd name="T45" fmla="*/ 5 h 9"/>
                      <a:gd name="T46" fmla="*/ 15 w 50"/>
                      <a:gd name="T47" fmla="*/ 4 h 9"/>
                      <a:gd name="T48" fmla="*/ 14 w 50"/>
                      <a:gd name="T49" fmla="*/ 4 h 9"/>
                      <a:gd name="T50" fmla="*/ 7 w 50"/>
                      <a:gd name="T51" fmla="*/ 7 h 9"/>
                      <a:gd name="T52" fmla="*/ 3 w 50"/>
                      <a:gd name="T53" fmla="*/ 8 h 9"/>
                      <a:gd name="T54" fmla="*/ 3 w 50"/>
                      <a:gd name="T55" fmla="*/ 5 h 9"/>
                      <a:gd name="T56" fmla="*/ 14 w 50"/>
                      <a:gd name="T57" fmla="*/ 0 h 9"/>
                      <a:gd name="T58" fmla="*/ 14 w 50"/>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9">
                        <a:moveTo>
                          <a:pt x="37" y="0"/>
                        </a:moveTo>
                        <a:cubicBezTo>
                          <a:pt x="36" y="1"/>
                          <a:pt x="36" y="1"/>
                          <a:pt x="36" y="1"/>
                        </a:cubicBezTo>
                        <a:cubicBezTo>
                          <a:pt x="38" y="1"/>
                          <a:pt x="39" y="1"/>
                          <a:pt x="40" y="2"/>
                        </a:cubicBezTo>
                        <a:cubicBezTo>
                          <a:pt x="45" y="3"/>
                          <a:pt x="50" y="8"/>
                          <a:pt x="48" y="9"/>
                        </a:cubicBezTo>
                        <a:cubicBezTo>
                          <a:pt x="48" y="9"/>
                          <a:pt x="48" y="9"/>
                          <a:pt x="48" y="9"/>
                        </a:cubicBezTo>
                        <a:cubicBezTo>
                          <a:pt x="46" y="9"/>
                          <a:pt x="41" y="6"/>
                          <a:pt x="38" y="5"/>
                        </a:cubicBezTo>
                        <a:cubicBezTo>
                          <a:pt x="37" y="5"/>
                          <a:pt x="36" y="4"/>
                          <a:pt x="35" y="4"/>
                        </a:cubicBezTo>
                        <a:cubicBezTo>
                          <a:pt x="36" y="5"/>
                          <a:pt x="36" y="5"/>
                          <a:pt x="36" y="5"/>
                        </a:cubicBezTo>
                        <a:cubicBezTo>
                          <a:pt x="37" y="6"/>
                          <a:pt x="39" y="6"/>
                          <a:pt x="40" y="7"/>
                        </a:cubicBezTo>
                        <a:cubicBezTo>
                          <a:pt x="43" y="8"/>
                          <a:pt x="47" y="9"/>
                          <a:pt x="49" y="9"/>
                        </a:cubicBezTo>
                        <a:cubicBezTo>
                          <a:pt x="49" y="9"/>
                          <a:pt x="49" y="9"/>
                          <a:pt x="49" y="9"/>
                        </a:cubicBezTo>
                        <a:cubicBezTo>
                          <a:pt x="49" y="9"/>
                          <a:pt x="49" y="9"/>
                          <a:pt x="49" y="9"/>
                        </a:cubicBezTo>
                        <a:cubicBezTo>
                          <a:pt x="50" y="9"/>
                          <a:pt x="50" y="9"/>
                          <a:pt x="50" y="8"/>
                        </a:cubicBezTo>
                        <a:cubicBezTo>
                          <a:pt x="50" y="7"/>
                          <a:pt x="48" y="5"/>
                          <a:pt x="43" y="2"/>
                        </a:cubicBezTo>
                        <a:cubicBezTo>
                          <a:pt x="41" y="1"/>
                          <a:pt x="39" y="0"/>
                          <a:pt x="37" y="0"/>
                        </a:cubicBezTo>
                        <a:close/>
                        <a:moveTo>
                          <a:pt x="14" y="0"/>
                        </a:moveTo>
                        <a:cubicBezTo>
                          <a:pt x="11" y="0"/>
                          <a:pt x="9" y="1"/>
                          <a:pt x="6" y="2"/>
                        </a:cubicBezTo>
                        <a:cubicBezTo>
                          <a:pt x="1" y="5"/>
                          <a:pt x="0" y="7"/>
                          <a:pt x="0" y="8"/>
                        </a:cubicBezTo>
                        <a:cubicBezTo>
                          <a:pt x="0" y="9"/>
                          <a:pt x="0" y="9"/>
                          <a:pt x="0" y="9"/>
                        </a:cubicBezTo>
                        <a:cubicBezTo>
                          <a:pt x="1" y="9"/>
                          <a:pt x="1" y="9"/>
                          <a:pt x="1" y="9"/>
                        </a:cubicBezTo>
                        <a:cubicBezTo>
                          <a:pt x="1" y="9"/>
                          <a:pt x="1" y="9"/>
                          <a:pt x="1" y="9"/>
                        </a:cubicBezTo>
                        <a:cubicBezTo>
                          <a:pt x="3" y="9"/>
                          <a:pt x="6" y="8"/>
                          <a:pt x="10" y="7"/>
                        </a:cubicBezTo>
                        <a:cubicBezTo>
                          <a:pt x="11" y="6"/>
                          <a:pt x="13" y="6"/>
                          <a:pt x="14" y="5"/>
                        </a:cubicBezTo>
                        <a:cubicBezTo>
                          <a:pt x="14" y="5"/>
                          <a:pt x="14" y="5"/>
                          <a:pt x="15" y="4"/>
                        </a:cubicBezTo>
                        <a:cubicBezTo>
                          <a:pt x="14" y="4"/>
                          <a:pt x="14" y="4"/>
                          <a:pt x="14" y="4"/>
                        </a:cubicBezTo>
                        <a:cubicBezTo>
                          <a:pt x="11" y="4"/>
                          <a:pt x="10" y="6"/>
                          <a:pt x="7" y="7"/>
                        </a:cubicBezTo>
                        <a:cubicBezTo>
                          <a:pt x="5" y="8"/>
                          <a:pt x="4" y="8"/>
                          <a:pt x="3" y="8"/>
                        </a:cubicBezTo>
                        <a:cubicBezTo>
                          <a:pt x="2" y="8"/>
                          <a:pt x="1" y="7"/>
                          <a:pt x="3" y="5"/>
                        </a:cubicBezTo>
                        <a:cubicBezTo>
                          <a:pt x="4" y="4"/>
                          <a:pt x="11" y="1"/>
                          <a:pt x="14" y="0"/>
                        </a:cubicBezTo>
                        <a:cubicBezTo>
                          <a:pt x="14" y="0"/>
                          <a:pt x="14"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3" name="Freeform 7276">
                    <a:extLst>
                      <a:ext uri="{FF2B5EF4-FFF2-40B4-BE49-F238E27FC236}">
                        <a16:creationId xmlns:a16="http://schemas.microsoft.com/office/drawing/2014/main" id="{AFBF2CCC-1AD8-47A9-B5BC-449496150F8D}"/>
                      </a:ext>
                    </a:extLst>
                  </p:cNvPr>
                  <p:cNvSpPr>
                    <a:spLocks noEditPoints="1"/>
                  </p:cNvSpPr>
                  <p:nvPr/>
                </p:nvSpPr>
                <p:spPr bwMode="auto">
                  <a:xfrm>
                    <a:off x="4055" y="1867"/>
                    <a:ext cx="40" cy="8"/>
                  </a:xfrm>
                  <a:custGeom>
                    <a:avLst/>
                    <a:gdLst>
                      <a:gd name="T0" fmla="*/ 39 w 54"/>
                      <a:gd name="T1" fmla="*/ 0 h 11"/>
                      <a:gd name="T2" fmla="*/ 39 w 54"/>
                      <a:gd name="T3" fmla="*/ 1 h 11"/>
                      <a:gd name="T4" fmla="*/ 45 w 54"/>
                      <a:gd name="T5" fmla="*/ 3 h 11"/>
                      <a:gd name="T6" fmla="*/ 52 w 54"/>
                      <a:gd name="T7" fmla="*/ 9 h 11"/>
                      <a:gd name="T8" fmla="*/ 51 w 54"/>
                      <a:gd name="T9" fmla="*/ 10 h 11"/>
                      <a:gd name="T10" fmla="*/ 51 w 54"/>
                      <a:gd name="T11" fmla="*/ 10 h 11"/>
                      <a:gd name="T12" fmla="*/ 51 w 54"/>
                      <a:gd name="T13" fmla="*/ 10 h 11"/>
                      <a:gd name="T14" fmla="*/ 42 w 54"/>
                      <a:gd name="T15" fmla="*/ 8 h 11"/>
                      <a:gd name="T16" fmla="*/ 38 w 54"/>
                      <a:gd name="T17" fmla="*/ 6 h 11"/>
                      <a:gd name="T18" fmla="*/ 38 w 54"/>
                      <a:gd name="T19" fmla="*/ 7 h 11"/>
                      <a:gd name="T20" fmla="*/ 42 w 54"/>
                      <a:gd name="T21" fmla="*/ 8 h 11"/>
                      <a:gd name="T22" fmla="*/ 51 w 54"/>
                      <a:gd name="T23" fmla="*/ 11 h 11"/>
                      <a:gd name="T24" fmla="*/ 51 w 54"/>
                      <a:gd name="T25" fmla="*/ 10 h 11"/>
                      <a:gd name="T26" fmla="*/ 46 w 54"/>
                      <a:gd name="T27" fmla="*/ 3 h 11"/>
                      <a:gd name="T28" fmla="*/ 39 w 54"/>
                      <a:gd name="T29" fmla="*/ 0 h 11"/>
                      <a:gd name="T30" fmla="*/ 15 w 54"/>
                      <a:gd name="T31" fmla="*/ 0 h 11"/>
                      <a:gd name="T32" fmla="*/ 8 w 54"/>
                      <a:gd name="T33" fmla="*/ 3 h 11"/>
                      <a:gd name="T34" fmla="*/ 2 w 54"/>
                      <a:gd name="T35" fmla="*/ 10 h 11"/>
                      <a:gd name="T36" fmla="*/ 3 w 54"/>
                      <a:gd name="T37" fmla="*/ 11 h 11"/>
                      <a:gd name="T38" fmla="*/ 12 w 54"/>
                      <a:gd name="T39" fmla="*/ 8 h 11"/>
                      <a:gd name="T40" fmla="*/ 16 w 54"/>
                      <a:gd name="T41" fmla="*/ 7 h 11"/>
                      <a:gd name="T42" fmla="*/ 16 w 54"/>
                      <a:gd name="T43" fmla="*/ 6 h 11"/>
                      <a:gd name="T44" fmla="*/ 12 w 54"/>
                      <a:gd name="T45" fmla="*/ 8 h 11"/>
                      <a:gd name="T46" fmla="*/ 3 w 54"/>
                      <a:gd name="T47" fmla="*/ 10 h 11"/>
                      <a:gd name="T48" fmla="*/ 3 w 54"/>
                      <a:gd name="T49" fmla="*/ 10 h 11"/>
                      <a:gd name="T50" fmla="*/ 2 w 54"/>
                      <a:gd name="T51" fmla="*/ 10 h 11"/>
                      <a:gd name="T52" fmla="*/ 2 w 54"/>
                      <a:gd name="T53" fmla="*/ 9 h 11"/>
                      <a:gd name="T54" fmla="*/ 8 w 54"/>
                      <a:gd name="T55" fmla="*/ 3 h 11"/>
                      <a:gd name="T56" fmla="*/ 16 w 54"/>
                      <a:gd name="T57" fmla="*/ 1 h 11"/>
                      <a:gd name="T58" fmla="*/ 15 w 54"/>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11">
                        <a:moveTo>
                          <a:pt x="39" y="0"/>
                        </a:moveTo>
                        <a:cubicBezTo>
                          <a:pt x="39" y="1"/>
                          <a:pt x="39" y="1"/>
                          <a:pt x="39" y="1"/>
                        </a:cubicBezTo>
                        <a:cubicBezTo>
                          <a:pt x="41" y="1"/>
                          <a:pt x="43" y="2"/>
                          <a:pt x="45" y="3"/>
                        </a:cubicBezTo>
                        <a:cubicBezTo>
                          <a:pt x="50" y="6"/>
                          <a:pt x="52" y="8"/>
                          <a:pt x="52" y="9"/>
                        </a:cubicBezTo>
                        <a:cubicBezTo>
                          <a:pt x="52" y="10"/>
                          <a:pt x="52" y="10"/>
                          <a:pt x="51" y="10"/>
                        </a:cubicBezTo>
                        <a:cubicBezTo>
                          <a:pt x="51" y="10"/>
                          <a:pt x="51" y="10"/>
                          <a:pt x="51" y="10"/>
                        </a:cubicBezTo>
                        <a:cubicBezTo>
                          <a:pt x="51" y="10"/>
                          <a:pt x="51" y="10"/>
                          <a:pt x="51" y="10"/>
                        </a:cubicBezTo>
                        <a:cubicBezTo>
                          <a:pt x="49" y="10"/>
                          <a:pt x="45" y="9"/>
                          <a:pt x="42" y="8"/>
                        </a:cubicBezTo>
                        <a:cubicBezTo>
                          <a:pt x="41" y="7"/>
                          <a:pt x="39" y="7"/>
                          <a:pt x="38" y="6"/>
                        </a:cubicBezTo>
                        <a:cubicBezTo>
                          <a:pt x="38" y="7"/>
                          <a:pt x="38" y="7"/>
                          <a:pt x="38" y="7"/>
                        </a:cubicBezTo>
                        <a:cubicBezTo>
                          <a:pt x="39" y="7"/>
                          <a:pt x="41" y="7"/>
                          <a:pt x="42" y="8"/>
                        </a:cubicBezTo>
                        <a:cubicBezTo>
                          <a:pt x="45" y="10"/>
                          <a:pt x="49" y="11"/>
                          <a:pt x="51" y="11"/>
                        </a:cubicBezTo>
                        <a:cubicBezTo>
                          <a:pt x="51" y="10"/>
                          <a:pt x="51" y="10"/>
                          <a:pt x="51" y="10"/>
                        </a:cubicBezTo>
                        <a:cubicBezTo>
                          <a:pt x="54" y="10"/>
                          <a:pt x="53" y="7"/>
                          <a:pt x="46" y="3"/>
                        </a:cubicBezTo>
                        <a:cubicBezTo>
                          <a:pt x="44" y="2"/>
                          <a:pt x="41" y="1"/>
                          <a:pt x="39" y="0"/>
                        </a:cubicBezTo>
                        <a:close/>
                        <a:moveTo>
                          <a:pt x="15" y="0"/>
                        </a:moveTo>
                        <a:cubicBezTo>
                          <a:pt x="13" y="1"/>
                          <a:pt x="10" y="2"/>
                          <a:pt x="8" y="3"/>
                        </a:cubicBezTo>
                        <a:cubicBezTo>
                          <a:pt x="0" y="7"/>
                          <a:pt x="0" y="10"/>
                          <a:pt x="2" y="10"/>
                        </a:cubicBezTo>
                        <a:cubicBezTo>
                          <a:pt x="3" y="11"/>
                          <a:pt x="3" y="11"/>
                          <a:pt x="3" y="11"/>
                        </a:cubicBezTo>
                        <a:cubicBezTo>
                          <a:pt x="5" y="11"/>
                          <a:pt x="8" y="10"/>
                          <a:pt x="12" y="8"/>
                        </a:cubicBezTo>
                        <a:cubicBezTo>
                          <a:pt x="13" y="7"/>
                          <a:pt x="14" y="7"/>
                          <a:pt x="16" y="7"/>
                        </a:cubicBezTo>
                        <a:cubicBezTo>
                          <a:pt x="16" y="6"/>
                          <a:pt x="16" y="6"/>
                          <a:pt x="16" y="6"/>
                        </a:cubicBezTo>
                        <a:cubicBezTo>
                          <a:pt x="15" y="7"/>
                          <a:pt x="13" y="7"/>
                          <a:pt x="12" y="8"/>
                        </a:cubicBezTo>
                        <a:cubicBezTo>
                          <a:pt x="8" y="9"/>
                          <a:pt x="5" y="10"/>
                          <a:pt x="3" y="10"/>
                        </a:cubicBezTo>
                        <a:cubicBezTo>
                          <a:pt x="3" y="10"/>
                          <a:pt x="3" y="10"/>
                          <a:pt x="3" y="10"/>
                        </a:cubicBezTo>
                        <a:cubicBezTo>
                          <a:pt x="2" y="10"/>
                          <a:pt x="2" y="10"/>
                          <a:pt x="2" y="10"/>
                        </a:cubicBezTo>
                        <a:cubicBezTo>
                          <a:pt x="2" y="10"/>
                          <a:pt x="2" y="10"/>
                          <a:pt x="2" y="9"/>
                        </a:cubicBezTo>
                        <a:cubicBezTo>
                          <a:pt x="2" y="8"/>
                          <a:pt x="3" y="6"/>
                          <a:pt x="8" y="3"/>
                        </a:cubicBezTo>
                        <a:cubicBezTo>
                          <a:pt x="11" y="2"/>
                          <a:pt x="13" y="1"/>
                          <a:pt x="16" y="1"/>
                        </a:cubicBezTo>
                        <a:lnTo>
                          <a:pt x="1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4" name="Freeform 7277">
                    <a:extLst>
                      <a:ext uri="{FF2B5EF4-FFF2-40B4-BE49-F238E27FC236}">
                        <a16:creationId xmlns:a16="http://schemas.microsoft.com/office/drawing/2014/main" id="{11511F83-45C9-423C-A628-84A789E463DA}"/>
                      </a:ext>
                    </a:extLst>
                  </p:cNvPr>
                  <p:cNvSpPr/>
                  <p:nvPr/>
                </p:nvSpPr>
                <p:spPr bwMode="auto">
                  <a:xfrm>
                    <a:off x="4058" y="1869"/>
                    <a:ext cx="10" cy="4"/>
                  </a:xfrm>
                  <a:custGeom>
                    <a:avLst/>
                    <a:gdLst>
                      <a:gd name="T0" fmla="*/ 14 w 14"/>
                      <a:gd name="T1" fmla="*/ 0 h 6"/>
                      <a:gd name="T2" fmla="*/ 6 w 14"/>
                      <a:gd name="T3" fmla="*/ 3 h 6"/>
                      <a:gd name="T4" fmla="*/ 2 w 14"/>
                      <a:gd name="T5" fmla="*/ 6 h 6"/>
                      <a:gd name="T6" fmla="*/ 3 w 14"/>
                      <a:gd name="T7" fmla="*/ 6 h 6"/>
                      <a:gd name="T8" fmla="*/ 7 w 14"/>
                      <a:gd name="T9" fmla="*/ 3 h 6"/>
                      <a:gd name="T10" fmla="*/ 14 w 14"/>
                      <a:gd name="T11" fmla="*/ 1 h 6"/>
                      <a:gd name="T12" fmla="*/ 14 w 14"/>
                      <a:gd name="T13" fmla="*/ 1 h 6"/>
                      <a:gd name="T14" fmla="*/ 14 w 1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
                        <a:moveTo>
                          <a:pt x="14" y="0"/>
                        </a:moveTo>
                        <a:cubicBezTo>
                          <a:pt x="12" y="1"/>
                          <a:pt x="8" y="2"/>
                          <a:pt x="6" y="3"/>
                        </a:cubicBezTo>
                        <a:cubicBezTo>
                          <a:pt x="4" y="4"/>
                          <a:pt x="0" y="5"/>
                          <a:pt x="2" y="6"/>
                        </a:cubicBezTo>
                        <a:cubicBezTo>
                          <a:pt x="3" y="6"/>
                          <a:pt x="3" y="6"/>
                          <a:pt x="3" y="6"/>
                        </a:cubicBezTo>
                        <a:cubicBezTo>
                          <a:pt x="4" y="6"/>
                          <a:pt x="6" y="4"/>
                          <a:pt x="7" y="3"/>
                        </a:cubicBezTo>
                        <a:cubicBezTo>
                          <a:pt x="10" y="3"/>
                          <a:pt x="12" y="2"/>
                          <a:pt x="14" y="1"/>
                        </a:cubicBezTo>
                        <a:cubicBezTo>
                          <a:pt x="14" y="1"/>
                          <a:pt x="14" y="1"/>
                          <a:pt x="14" y="1"/>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5" name="Freeform 7278">
                    <a:extLst>
                      <a:ext uri="{FF2B5EF4-FFF2-40B4-BE49-F238E27FC236}">
                        <a16:creationId xmlns:a16="http://schemas.microsoft.com/office/drawing/2014/main" id="{8E2BB4E2-0349-4B4C-895B-4AAB361A6B25}"/>
                      </a:ext>
                    </a:extLst>
                  </p:cNvPr>
                  <p:cNvSpPr/>
                  <p:nvPr/>
                </p:nvSpPr>
                <p:spPr bwMode="auto">
                  <a:xfrm>
                    <a:off x="4082" y="1869"/>
                    <a:ext cx="9" cy="4"/>
                  </a:xfrm>
                  <a:custGeom>
                    <a:avLst/>
                    <a:gdLst>
                      <a:gd name="T0" fmla="*/ 1 w 12"/>
                      <a:gd name="T1" fmla="*/ 0 h 6"/>
                      <a:gd name="T2" fmla="*/ 0 w 12"/>
                      <a:gd name="T3" fmla="*/ 1 h 6"/>
                      <a:gd name="T4" fmla="*/ 9 w 12"/>
                      <a:gd name="T5" fmla="*/ 5 h 6"/>
                      <a:gd name="T6" fmla="*/ 11 w 12"/>
                      <a:gd name="T7" fmla="*/ 6 h 6"/>
                      <a:gd name="T8" fmla="*/ 10 w 12"/>
                      <a:gd name="T9" fmla="*/ 4 h 6"/>
                      <a:gd name="T10" fmla="*/ 5 w 12"/>
                      <a:gd name="T11" fmla="*/ 1 h 6"/>
                      <a:gd name="T12" fmla="*/ 4 w 12"/>
                      <a:gd name="T13" fmla="*/ 1 h 6"/>
                      <a:gd name="T14" fmla="*/ 1 w 12"/>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6">
                        <a:moveTo>
                          <a:pt x="1" y="0"/>
                        </a:moveTo>
                        <a:cubicBezTo>
                          <a:pt x="0" y="1"/>
                          <a:pt x="0" y="1"/>
                          <a:pt x="0" y="1"/>
                        </a:cubicBezTo>
                        <a:cubicBezTo>
                          <a:pt x="5" y="3"/>
                          <a:pt x="7" y="4"/>
                          <a:pt x="9" y="5"/>
                        </a:cubicBezTo>
                        <a:cubicBezTo>
                          <a:pt x="9" y="5"/>
                          <a:pt x="10" y="6"/>
                          <a:pt x="11" y="6"/>
                        </a:cubicBezTo>
                        <a:cubicBezTo>
                          <a:pt x="11" y="6"/>
                          <a:pt x="12" y="5"/>
                          <a:pt x="10" y="4"/>
                        </a:cubicBezTo>
                        <a:cubicBezTo>
                          <a:pt x="7" y="1"/>
                          <a:pt x="5" y="1"/>
                          <a:pt x="5" y="1"/>
                        </a:cubicBezTo>
                        <a:cubicBezTo>
                          <a:pt x="4" y="1"/>
                          <a:pt x="4" y="1"/>
                          <a:pt x="4" y="1"/>
                        </a:cubicBezTo>
                        <a:cubicBezTo>
                          <a:pt x="3" y="1"/>
                          <a:pt x="2" y="1"/>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6" name="Freeform 7279">
                    <a:extLst>
                      <a:ext uri="{FF2B5EF4-FFF2-40B4-BE49-F238E27FC236}">
                        <a16:creationId xmlns:a16="http://schemas.microsoft.com/office/drawing/2014/main" id="{CBCFA6DC-7CED-40C0-B617-3FAC7FF690A0}"/>
                      </a:ext>
                    </a:extLst>
                  </p:cNvPr>
                  <p:cNvSpPr/>
                  <p:nvPr/>
                </p:nvSpPr>
                <p:spPr bwMode="auto">
                  <a:xfrm>
                    <a:off x="4066" y="1866"/>
                    <a:ext cx="20" cy="9"/>
                  </a:xfrm>
                  <a:custGeom>
                    <a:avLst/>
                    <a:gdLst>
                      <a:gd name="T0" fmla="*/ 15 w 26"/>
                      <a:gd name="T1" fmla="*/ 1 h 12"/>
                      <a:gd name="T2" fmla="*/ 9 w 26"/>
                      <a:gd name="T3" fmla="*/ 1 h 12"/>
                      <a:gd name="T4" fmla="*/ 1 w 26"/>
                      <a:gd name="T5" fmla="*/ 2 h 12"/>
                      <a:gd name="T6" fmla="*/ 3 w 26"/>
                      <a:gd name="T7" fmla="*/ 6 h 12"/>
                      <a:gd name="T8" fmla="*/ 2 w 26"/>
                      <a:gd name="T9" fmla="*/ 11 h 12"/>
                      <a:gd name="T10" fmla="*/ 7 w 26"/>
                      <a:gd name="T11" fmla="*/ 11 h 12"/>
                      <a:gd name="T12" fmla="*/ 14 w 26"/>
                      <a:gd name="T13" fmla="*/ 10 h 12"/>
                      <a:gd name="T14" fmla="*/ 23 w 26"/>
                      <a:gd name="T15" fmla="*/ 9 h 12"/>
                      <a:gd name="T16" fmla="*/ 22 w 26"/>
                      <a:gd name="T17" fmla="*/ 4 h 12"/>
                      <a:gd name="T18" fmla="*/ 15 w 26"/>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2">
                        <a:moveTo>
                          <a:pt x="15" y="1"/>
                        </a:moveTo>
                        <a:cubicBezTo>
                          <a:pt x="13" y="1"/>
                          <a:pt x="11" y="1"/>
                          <a:pt x="9" y="1"/>
                        </a:cubicBezTo>
                        <a:cubicBezTo>
                          <a:pt x="4" y="0"/>
                          <a:pt x="1" y="0"/>
                          <a:pt x="1" y="2"/>
                        </a:cubicBezTo>
                        <a:cubicBezTo>
                          <a:pt x="1" y="3"/>
                          <a:pt x="5" y="4"/>
                          <a:pt x="3" y="6"/>
                        </a:cubicBezTo>
                        <a:cubicBezTo>
                          <a:pt x="2" y="8"/>
                          <a:pt x="0" y="10"/>
                          <a:pt x="2" y="11"/>
                        </a:cubicBezTo>
                        <a:cubicBezTo>
                          <a:pt x="3" y="11"/>
                          <a:pt x="5" y="11"/>
                          <a:pt x="7" y="11"/>
                        </a:cubicBezTo>
                        <a:cubicBezTo>
                          <a:pt x="9" y="10"/>
                          <a:pt x="12" y="10"/>
                          <a:pt x="14" y="10"/>
                        </a:cubicBezTo>
                        <a:cubicBezTo>
                          <a:pt x="19" y="11"/>
                          <a:pt x="24" y="12"/>
                          <a:pt x="23" y="9"/>
                        </a:cubicBezTo>
                        <a:cubicBezTo>
                          <a:pt x="21" y="6"/>
                          <a:pt x="19" y="6"/>
                          <a:pt x="22" y="4"/>
                        </a:cubicBezTo>
                        <a:cubicBezTo>
                          <a:pt x="26" y="1"/>
                          <a:pt x="23" y="0"/>
                          <a:pt x="1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7" name="Freeform 7280">
                    <a:extLst>
                      <a:ext uri="{FF2B5EF4-FFF2-40B4-BE49-F238E27FC236}">
                        <a16:creationId xmlns:a16="http://schemas.microsoft.com/office/drawing/2014/main" id="{846A20B7-64E5-45D1-B044-848E2314D597}"/>
                      </a:ext>
                    </a:extLst>
                  </p:cNvPr>
                  <p:cNvSpPr>
                    <a:spLocks noEditPoints="1"/>
                  </p:cNvSpPr>
                  <p:nvPr/>
                </p:nvSpPr>
                <p:spPr bwMode="auto">
                  <a:xfrm>
                    <a:off x="4066" y="1866"/>
                    <a:ext cx="18" cy="8"/>
                  </a:xfrm>
                  <a:custGeom>
                    <a:avLst/>
                    <a:gdLst>
                      <a:gd name="T0" fmla="*/ 14 w 24"/>
                      <a:gd name="T1" fmla="*/ 11 h 11"/>
                      <a:gd name="T2" fmla="*/ 12 w 24"/>
                      <a:gd name="T3" fmla="*/ 11 h 11"/>
                      <a:gd name="T4" fmla="*/ 4 w 24"/>
                      <a:gd name="T5" fmla="*/ 11 h 11"/>
                      <a:gd name="T6" fmla="*/ 2 w 24"/>
                      <a:gd name="T7" fmla="*/ 11 h 11"/>
                      <a:gd name="T8" fmla="*/ 0 w 24"/>
                      <a:gd name="T9" fmla="*/ 10 h 11"/>
                      <a:gd name="T10" fmla="*/ 3 w 24"/>
                      <a:gd name="T11" fmla="*/ 6 h 11"/>
                      <a:gd name="T12" fmla="*/ 3 w 24"/>
                      <a:gd name="T13" fmla="*/ 5 h 11"/>
                      <a:gd name="T14" fmla="*/ 0 w 24"/>
                      <a:gd name="T15" fmla="*/ 2 h 11"/>
                      <a:gd name="T16" fmla="*/ 0 w 24"/>
                      <a:gd name="T17" fmla="*/ 2 h 11"/>
                      <a:gd name="T18" fmla="*/ 5 w 24"/>
                      <a:gd name="T19" fmla="*/ 0 h 11"/>
                      <a:gd name="T20" fmla="*/ 13 w 24"/>
                      <a:gd name="T21" fmla="*/ 0 h 11"/>
                      <a:gd name="T22" fmla="*/ 15 w 24"/>
                      <a:gd name="T23" fmla="*/ 0 h 11"/>
                      <a:gd name="T24" fmla="*/ 18 w 24"/>
                      <a:gd name="T25" fmla="*/ 0 h 11"/>
                      <a:gd name="T26" fmla="*/ 24 w 24"/>
                      <a:gd name="T27" fmla="*/ 2 h 11"/>
                      <a:gd name="T28" fmla="*/ 22 w 24"/>
                      <a:gd name="T29" fmla="*/ 4 h 11"/>
                      <a:gd name="T30" fmla="*/ 21 w 24"/>
                      <a:gd name="T31" fmla="*/ 6 h 11"/>
                      <a:gd name="T32" fmla="*/ 23 w 24"/>
                      <a:gd name="T33" fmla="*/ 9 h 11"/>
                      <a:gd name="T34" fmla="*/ 24 w 24"/>
                      <a:gd name="T35" fmla="*/ 10 h 11"/>
                      <a:gd name="T36" fmla="*/ 23 w 24"/>
                      <a:gd name="T37" fmla="*/ 11 h 11"/>
                      <a:gd name="T38" fmla="*/ 21 w 24"/>
                      <a:gd name="T39" fmla="*/ 11 h 11"/>
                      <a:gd name="T40" fmla="*/ 14 w 24"/>
                      <a:gd name="T41" fmla="*/ 11 h 11"/>
                      <a:gd name="T42" fmla="*/ 14 w 24"/>
                      <a:gd name="T43" fmla="*/ 10 h 11"/>
                      <a:gd name="T44" fmla="*/ 21 w 24"/>
                      <a:gd name="T45" fmla="*/ 11 h 11"/>
                      <a:gd name="T46" fmla="*/ 22 w 24"/>
                      <a:gd name="T47" fmla="*/ 10 h 11"/>
                      <a:gd name="T48" fmla="*/ 22 w 24"/>
                      <a:gd name="T49" fmla="*/ 9 h 11"/>
                      <a:gd name="T50" fmla="*/ 20 w 24"/>
                      <a:gd name="T51" fmla="*/ 6 h 11"/>
                      <a:gd name="T52" fmla="*/ 21 w 24"/>
                      <a:gd name="T53" fmla="*/ 4 h 11"/>
                      <a:gd name="T54" fmla="*/ 23 w 24"/>
                      <a:gd name="T55" fmla="*/ 2 h 11"/>
                      <a:gd name="T56" fmla="*/ 22 w 24"/>
                      <a:gd name="T57" fmla="*/ 1 h 11"/>
                      <a:gd name="T58" fmla="*/ 18 w 24"/>
                      <a:gd name="T59" fmla="*/ 1 h 11"/>
                      <a:gd name="T60" fmla="*/ 15 w 24"/>
                      <a:gd name="T61" fmla="*/ 1 h 11"/>
                      <a:gd name="T62" fmla="*/ 13 w 24"/>
                      <a:gd name="T63" fmla="*/ 1 h 11"/>
                      <a:gd name="T64" fmla="*/ 5 w 24"/>
                      <a:gd name="T65" fmla="*/ 1 h 11"/>
                      <a:gd name="T66" fmla="*/ 2 w 24"/>
                      <a:gd name="T67" fmla="*/ 1 h 11"/>
                      <a:gd name="T68" fmla="*/ 2 w 24"/>
                      <a:gd name="T69" fmla="*/ 2 h 11"/>
                      <a:gd name="T70" fmla="*/ 2 w 24"/>
                      <a:gd name="T71" fmla="*/ 2 h 11"/>
                      <a:gd name="T72" fmla="*/ 4 w 24"/>
                      <a:gd name="T73" fmla="*/ 5 h 11"/>
                      <a:gd name="T74" fmla="*/ 4 w 24"/>
                      <a:gd name="T75" fmla="*/ 6 h 11"/>
                      <a:gd name="T76" fmla="*/ 2 w 24"/>
                      <a:gd name="T77" fmla="*/ 10 h 11"/>
                      <a:gd name="T78" fmla="*/ 2 w 24"/>
                      <a:gd name="T79" fmla="*/ 10 h 11"/>
                      <a:gd name="T80" fmla="*/ 4 w 24"/>
                      <a:gd name="T81" fmla="*/ 10 h 11"/>
                      <a:gd name="T82" fmla="*/ 12 w 24"/>
                      <a:gd name="T83" fmla="*/ 10 h 11"/>
                      <a:gd name="T84" fmla="*/ 14 w 24"/>
                      <a:gd name="T8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1">
                        <a:moveTo>
                          <a:pt x="14" y="11"/>
                        </a:moveTo>
                        <a:cubicBezTo>
                          <a:pt x="13" y="11"/>
                          <a:pt x="13" y="11"/>
                          <a:pt x="12" y="11"/>
                        </a:cubicBezTo>
                        <a:cubicBezTo>
                          <a:pt x="9" y="11"/>
                          <a:pt x="6" y="11"/>
                          <a:pt x="4" y="11"/>
                        </a:cubicBezTo>
                        <a:cubicBezTo>
                          <a:pt x="3" y="11"/>
                          <a:pt x="2" y="11"/>
                          <a:pt x="2" y="11"/>
                        </a:cubicBezTo>
                        <a:cubicBezTo>
                          <a:pt x="1" y="11"/>
                          <a:pt x="0" y="10"/>
                          <a:pt x="0" y="10"/>
                        </a:cubicBezTo>
                        <a:cubicBezTo>
                          <a:pt x="0" y="9"/>
                          <a:pt x="2" y="7"/>
                          <a:pt x="3" y="6"/>
                        </a:cubicBezTo>
                        <a:cubicBezTo>
                          <a:pt x="3" y="5"/>
                          <a:pt x="3" y="5"/>
                          <a:pt x="3" y="5"/>
                        </a:cubicBezTo>
                        <a:cubicBezTo>
                          <a:pt x="3" y="4"/>
                          <a:pt x="0" y="4"/>
                          <a:pt x="0" y="2"/>
                        </a:cubicBezTo>
                        <a:cubicBezTo>
                          <a:pt x="0" y="2"/>
                          <a:pt x="0" y="2"/>
                          <a:pt x="0" y="2"/>
                        </a:cubicBezTo>
                        <a:cubicBezTo>
                          <a:pt x="0" y="0"/>
                          <a:pt x="3" y="0"/>
                          <a:pt x="5" y="0"/>
                        </a:cubicBezTo>
                        <a:cubicBezTo>
                          <a:pt x="7" y="0"/>
                          <a:pt x="10" y="0"/>
                          <a:pt x="13" y="0"/>
                        </a:cubicBezTo>
                        <a:cubicBezTo>
                          <a:pt x="14" y="0"/>
                          <a:pt x="14" y="0"/>
                          <a:pt x="15" y="0"/>
                        </a:cubicBezTo>
                        <a:cubicBezTo>
                          <a:pt x="16" y="0"/>
                          <a:pt x="17" y="0"/>
                          <a:pt x="18" y="0"/>
                        </a:cubicBezTo>
                        <a:cubicBezTo>
                          <a:pt x="22" y="0"/>
                          <a:pt x="24" y="0"/>
                          <a:pt x="24" y="2"/>
                        </a:cubicBezTo>
                        <a:cubicBezTo>
                          <a:pt x="24" y="2"/>
                          <a:pt x="23" y="3"/>
                          <a:pt x="22" y="4"/>
                        </a:cubicBezTo>
                        <a:cubicBezTo>
                          <a:pt x="21" y="5"/>
                          <a:pt x="21" y="5"/>
                          <a:pt x="21" y="6"/>
                        </a:cubicBezTo>
                        <a:cubicBezTo>
                          <a:pt x="21" y="6"/>
                          <a:pt x="22" y="7"/>
                          <a:pt x="23" y="9"/>
                        </a:cubicBezTo>
                        <a:cubicBezTo>
                          <a:pt x="24" y="10"/>
                          <a:pt x="24" y="10"/>
                          <a:pt x="24" y="10"/>
                        </a:cubicBezTo>
                        <a:cubicBezTo>
                          <a:pt x="24" y="10"/>
                          <a:pt x="23" y="11"/>
                          <a:pt x="23" y="11"/>
                        </a:cubicBezTo>
                        <a:cubicBezTo>
                          <a:pt x="22" y="11"/>
                          <a:pt x="22" y="11"/>
                          <a:pt x="21" y="11"/>
                        </a:cubicBezTo>
                        <a:cubicBezTo>
                          <a:pt x="19" y="11"/>
                          <a:pt x="17" y="11"/>
                          <a:pt x="14" y="11"/>
                        </a:cubicBezTo>
                        <a:close/>
                        <a:moveTo>
                          <a:pt x="14" y="10"/>
                        </a:moveTo>
                        <a:cubicBezTo>
                          <a:pt x="17" y="10"/>
                          <a:pt x="19" y="11"/>
                          <a:pt x="21" y="11"/>
                        </a:cubicBezTo>
                        <a:cubicBezTo>
                          <a:pt x="22" y="10"/>
                          <a:pt x="22" y="10"/>
                          <a:pt x="22" y="10"/>
                        </a:cubicBezTo>
                        <a:cubicBezTo>
                          <a:pt x="22" y="9"/>
                          <a:pt x="22" y="9"/>
                          <a:pt x="22" y="9"/>
                        </a:cubicBezTo>
                        <a:cubicBezTo>
                          <a:pt x="21" y="7"/>
                          <a:pt x="20" y="7"/>
                          <a:pt x="20" y="6"/>
                        </a:cubicBezTo>
                        <a:cubicBezTo>
                          <a:pt x="20" y="5"/>
                          <a:pt x="20" y="4"/>
                          <a:pt x="21" y="4"/>
                        </a:cubicBezTo>
                        <a:cubicBezTo>
                          <a:pt x="22" y="3"/>
                          <a:pt x="23" y="2"/>
                          <a:pt x="23" y="2"/>
                        </a:cubicBezTo>
                        <a:cubicBezTo>
                          <a:pt x="23" y="2"/>
                          <a:pt x="23" y="1"/>
                          <a:pt x="22" y="1"/>
                        </a:cubicBezTo>
                        <a:cubicBezTo>
                          <a:pt x="21" y="1"/>
                          <a:pt x="20" y="1"/>
                          <a:pt x="18" y="1"/>
                        </a:cubicBezTo>
                        <a:cubicBezTo>
                          <a:pt x="17" y="1"/>
                          <a:pt x="16" y="1"/>
                          <a:pt x="15" y="1"/>
                        </a:cubicBezTo>
                        <a:cubicBezTo>
                          <a:pt x="14" y="1"/>
                          <a:pt x="14" y="1"/>
                          <a:pt x="13" y="1"/>
                        </a:cubicBezTo>
                        <a:cubicBezTo>
                          <a:pt x="10" y="1"/>
                          <a:pt x="7" y="1"/>
                          <a:pt x="5" y="1"/>
                        </a:cubicBezTo>
                        <a:cubicBezTo>
                          <a:pt x="4" y="1"/>
                          <a:pt x="3" y="1"/>
                          <a:pt x="2" y="1"/>
                        </a:cubicBezTo>
                        <a:cubicBezTo>
                          <a:pt x="2" y="1"/>
                          <a:pt x="2" y="1"/>
                          <a:pt x="2" y="2"/>
                        </a:cubicBezTo>
                        <a:cubicBezTo>
                          <a:pt x="2" y="2"/>
                          <a:pt x="2" y="2"/>
                          <a:pt x="2" y="2"/>
                        </a:cubicBezTo>
                        <a:cubicBezTo>
                          <a:pt x="1" y="3"/>
                          <a:pt x="4" y="3"/>
                          <a:pt x="4" y="5"/>
                        </a:cubicBezTo>
                        <a:cubicBezTo>
                          <a:pt x="4" y="6"/>
                          <a:pt x="4" y="6"/>
                          <a:pt x="4" y="6"/>
                        </a:cubicBezTo>
                        <a:cubicBezTo>
                          <a:pt x="3" y="7"/>
                          <a:pt x="2" y="9"/>
                          <a:pt x="2" y="10"/>
                        </a:cubicBezTo>
                        <a:cubicBezTo>
                          <a:pt x="2" y="10"/>
                          <a:pt x="2" y="10"/>
                          <a:pt x="2" y="10"/>
                        </a:cubicBezTo>
                        <a:cubicBezTo>
                          <a:pt x="3" y="10"/>
                          <a:pt x="3" y="10"/>
                          <a:pt x="4" y="10"/>
                        </a:cubicBezTo>
                        <a:cubicBezTo>
                          <a:pt x="6" y="10"/>
                          <a:pt x="9" y="10"/>
                          <a:pt x="12" y="10"/>
                        </a:cubicBezTo>
                        <a:cubicBezTo>
                          <a:pt x="13" y="10"/>
                          <a:pt x="13" y="10"/>
                          <a:pt x="14" y="1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8" name="Freeform 7281">
                    <a:extLst>
                      <a:ext uri="{FF2B5EF4-FFF2-40B4-BE49-F238E27FC236}">
                        <a16:creationId xmlns:a16="http://schemas.microsoft.com/office/drawing/2014/main" id="{47B92851-7FFD-4EBB-8952-DF1A2282010E}"/>
                      </a:ext>
                    </a:extLst>
                  </p:cNvPr>
                  <p:cNvSpPr>
                    <a:spLocks noEditPoints="1"/>
                  </p:cNvSpPr>
                  <p:nvPr/>
                </p:nvSpPr>
                <p:spPr bwMode="auto">
                  <a:xfrm>
                    <a:off x="4067" y="1866"/>
                    <a:ext cx="16" cy="7"/>
                  </a:xfrm>
                  <a:custGeom>
                    <a:avLst/>
                    <a:gdLst>
                      <a:gd name="T0" fmla="*/ 5 w 22"/>
                      <a:gd name="T1" fmla="*/ 8 h 9"/>
                      <a:gd name="T2" fmla="*/ 3 w 22"/>
                      <a:gd name="T3" fmla="*/ 7 h 9"/>
                      <a:gd name="T4" fmla="*/ 7 w 22"/>
                      <a:gd name="T5" fmla="*/ 4 h 9"/>
                      <a:gd name="T6" fmla="*/ 3 w 22"/>
                      <a:gd name="T7" fmla="*/ 1 h 9"/>
                      <a:gd name="T8" fmla="*/ 5 w 22"/>
                      <a:gd name="T9" fmla="*/ 0 h 9"/>
                      <a:gd name="T10" fmla="*/ 8 w 22"/>
                      <a:gd name="T11" fmla="*/ 1 h 9"/>
                      <a:gd name="T12" fmla="*/ 11 w 22"/>
                      <a:gd name="T13" fmla="*/ 1 h 9"/>
                      <a:gd name="T14" fmla="*/ 14 w 22"/>
                      <a:gd name="T15" fmla="*/ 1 h 9"/>
                      <a:gd name="T16" fmla="*/ 15 w 22"/>
                      <a:gd name="T17" fmla="*/ 1 h 9"/>
                      <a:gd name="T18" fmla="*/ 18 w 22"/>
                      <a:gd name="T19" fmla="*/ 2 h 9"/>
                      <a:gd name="T20" fmla="*/ 16 w 22"/>
                      <a:gd name="T21" fmla="*/ 5 h 9"/>
                      <a:gd name="T22" fmla="*/ 19 w 22"/>
                      <a:gd name="T23" fmla="*/ 7 h 9"/>
                      <a:gd name="T24" fmla="*/ 19 w 22"/>
                      <a:gd name="T25" fmla="*/ 8 h 9"/>
                      <a:gd name="T26" fmla="*/ 18 w 22"/>
                      <a:gd name="T27" fmla="*/ 8 h 9"/>
                      <a:gd name="T28" fmla="*/ 12 w 22"/>
                      <a:gd name="T29" fmla="*/ 8 h 9"/>
                      <a:gd name="T30" fmla="*/ 8 w 22"/>
                      <a:gd name="T31" fmla="*/ 8 h 9"/>
                      <a:gd name="T32" fmla="*/ 5 w 22"/>
                      <a:gd name="T33" fmla="*/ 8 h 9"/>
                      <a:gd name="T34" fmla="*/ 4 w 22"/>
                      <a:gd name="T35" fmla="*/ 0 h 9"/>
                      <a:gd name="T36" fmla="*/ 1 w 22"/>
                      <a:gd name="T37" fmla="*/ 0 h 9"/>
                      <a:gd name="T38" fmla="*/ 1 w 22"/>
                      <a:gd name="T39" fmla="*/ 1 h 9"/>
                      <a:gd name="T40" fmla="*/ 1 w 22"/>
                      <a:gd name="T41" fmla="*/ 1 h 9"/>
                      <a:gd name="T42" fmla="*/ 3 w 22"/>
                      <a:gd name="T43" fmla="*/ 4 h 9"/>
                      <a:gd name="T44" fmla="*/ 3 w 22"/>
                      <a:gd name="T45" fmla="*/ 5 h 9"/>
                      <a:gd name="T46" fmla="*/ 1 w 22"/>
                      <a:gd name="T47" fmla="*/ 9 h 9"/>
                      <a:gd name="T48" fmla="*/ 1 w 22"/>
                      <a:gd name="T49" fmla="*/ 9 h 9"/>
                      <a:gd name="T50" fmla="*/ 1 w 22"/>
                      <a:gd name="T51" fmla="*/ 9 h 9"/>
                      <a:gd name="T52" fmla="*/ 2 w 22"/>
                      <a:gd name="T53" fmla="*/ 9 h 9"/>
                      <a:gd name="T54" fmla="*/ 9 w 22"/>
                      <a:gd name="T55" fmla="*/ 8 h 9"/>
                      <a:gd name="T56" fmla="*/ 20 w 22"/>
                      <a:gd name="T57" fmla="*/ 9 h 9"/>
                      <a:gd name="T58" fmla="*/ 21 w 22"/>
                      <a:gd name="T59" fmla="*/ 9 h 9"/>
                      <a:gd name="T60" fmla="*/ 21 w 22"/>
                      <a:gd name="T61" fmla="*/ 9 h 9"/>
                      <a:gd name="T62" fmla="*/ 21 w 22"/>
                      <a:gd name="T63" fmla="*/ 8 h 9"/>
                      <a:gd name="T64" fmla="*/ 19 w 22"/>
                      <a:gd name="T65" fmla="*/ 5 h 9"/>
                      <a:gd name="T66" fmla="*/ 20 w 22"/>
                      <a:gd name="T67" fmla="*/ 3 h 9"/>
                      <a:gd name="T68" fmla="*/ 22 w 22"/>
                      <a:gd name="T69" fmla="*/ 1 h 9"/>
                      <a:gd name="T70" fmla="*/ 21 w 22"/>
                      <a:gd name="T71" fmla="*/ 0 h 9"/>
                      <a:gd name="T72" fmla="*/ 19 w 22"/>
                      <a:gd name="T73" fmla="*/ 0 h 9"/>
                      <a:gd name="T74" fmla="*/ 16 w 22"/>
                      <a:gd name="T75" fmla="*/ 0 h 9"/>
                      <a:gd name="T76" fmla="*/ 13 w 22"/>
                      <a:gd name="T77" fmla="*/ 0 h 9"/>
                      <a:gd name="T78" fmla="*/ 12 w 22"/>
                      <a:gd name="T79" fmla="*/ 0 h 9"/>
                      <a:gd name="T80" fmla="*/ 4 w 22"/>
                      <a:gd name="T8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9">
                        <a:moveTo>
                          <a:pt x="5" y="8"/>
                        </a:moveTo>
                        <a:cubicBezTo>
                          <a:pt x="3" y="8"/>
                          <a:pt x="3" y="8"/>
                          <a:pt x="3" y="7"/>
                        </a:cubicBezTo>
                        <a:cubicBezTo>
                          <a:pt x="3" y="4"/>
                          <a:pt x="9" y="4"/>
                          <a:pt x="7" y="4"/>
                        </a:cubicBezTo>
                        <a:cubicBezTo>
                          <a:pt x="4" y="3"/>
                          <a:pt x="3" y="2"/>
                          <a:pt x="3" y="1"/>
                        </a:cubicBezTo>
                        <a:cubicBezTo>
                          <a:pt x="2" y="1"/>
                          <a:pt x="3" y="0"/>
                          <a:pt x="5" y="0"/>
                        </a:cubicBezTo>
                        <a:cubicBezTo>
                          <a:pt x="6" y="0"/>
                          <a:pt x="8" y="1"/>
                          <a:pt x="8" y="1"/>
                        </a:cubicBezTo>
                        <a:cubicBezTo>
                          <a:pt x="8" y="1"/>
                          <a:pt x="9" y="1"/>
                          <a:pt x="11" y="1"/>
                        </a:cubicBezTo>
                        <a:cubicBezTo>
                          <a:pt x="12" y="1"/>
                          <a:pt x="13" y="1"/>
                          <a:pt x="14" y="1"/>
                        </a:cubicBezTo>
                        <a:cubicBezTo>
                          <a:pt x="15" y="1"/>
                          <a:pt x="15" y="1"/>
                          <a:pt x="15" y="1"/>
                        </a:cubicBezTo>
                        <a:cubicBezTo>
                          <a:pt x="18" y="1"/>
                          <a:pt x="20" y="2"/>
                          <a:pt x="18" y="2"/>
                        </a:cubicBezTo>
                        <a:cubicBezTo>
                          <a:pt x="16" y="3"/>
                          <a:pt x="14" y="4"/>
                          <a:pt x="16" y="5"/>
                        </a:cubicBezTo>
                        <a:cubicBezTo>
                          <a:pt x="18" y="5"/>
                          <a:pt x="18" y="6"/>
                          <a:pt x="19" y="7"/>
                        </a:cubicBezTo>
                        <a:cubicBezTo>
                          <a:pt x="21" y="8"/>
                          <a:pt x="21" y="8"/>
                          <a:pt x="19" y="8"/>
                        </a:cubicBezTo>
                        <a:cubicBezTo>
                          <a:pt x="19" y="8"/>
                          <a:pt x="18" y="8"/>
                          <a:pt x="18" y="8"/>
                        </a:cubicBezTo>
                        <a:cubicBezTo>
                          <a:pt x="16" y="8"/>
                          <a:pt x="14" y="8"/>
                          <a:pt x="12" y="8"/>
                        </a:cubicBezTo>
                        <a:cubicBezTo>
                          <a:pt x="11" y="8"/>
                          <a:pt x="10" y="8"/>
                          <a:pt x="8" y="8"/>
                        </a:cubicBezTo>
                        <a:cubicBezTo>
                          <a:pt x="7" y="8"/>
                          <a:pt x="6" y="8"/>
                          <a:pt x="5" y="8"/>
                        </a:cubicBezTo>
                        <a:close/>
                        <a:moveTo>
                          <a:pt x="4" y="0"/>
                        </a:moveTo>
                        <a:cubicBezTo>
                          <a:pt x="3" y="0"/>
                          <a:pt x="2" y="0"/>
                          <a:pt x="1" y="0"/>
                        </a:cubicBezTo>
                        <a:cubicBezTo>
                          <a:pt x="1" y="0"/>
                          <a:pt x="1" y="0"/>
                          <a:pt x="1" y="1"/>
                        </a:cubicBezTo>
                        <a:cubicBezTo>
                          <a:pt x="1" y="1"/>
                          <a:pt x="1" y="1"/>
                          <a:pt x="1" y="1"/>
                        </a:cubicBezTo>
                        <a:cubicBezTo>
                          <a:pt x="0" y="2"/>
                          <a:pt x="3" y="2"/>
                          <a:pt x="3" y="4"/>
                        </a:cubicBezTo>
                        <a:cubicBezTo>
                          <a:pt x="3" y="5"/>
                          <a:pt x="3" y="5"/>
                          <a:pt x="3" y="5"/>
                        </a:cubicBezTo>
                        <a:cubicBezTo>
                          <a:pt x="2" y="6"/>
                          <a:pt x="1" y="8"/>
                          <a:pt x="1" y="9"/>
                        </a:cubicBezTo>
                        <a:cubicBezTo>
                          <a:pt x="1" y="9"/>
                          <a:pt x="1" y="9"/>
                          <a:pt x="1" y="9"/>
                        </a:cubicBezTo>
                        <a:cubicBezTo>
                          <a:pt x="1" y="9"/>
                          <a:pt x="1" y="9"/>
                          <a:pt x="1" y="9"/>
                        </a:cubicBezTo>
                        <a:cubicBezTo>
                          <a:pt x="2" y="9"/>
                          <a:pt x="2" y="9"/>
                          <a:pt x="2" y="9"/>
                        </a:cubicBezTo>
                        <a:cubicBezTo>
                          <a:pt x="3" y="8"/>
                          <a:pt x="6" y="8"/>
                          <a:pt x="9" y="8"/>
                        </a:cubicBezTo>
                        <a:cubicBezTo>
                          <a:pt x="14" y="8"/>
                          <a:pt x="19" y="9"/>
                          <a:pt x="20" y="9"/>
                        </a:cubicBezTo>
                        <a:cubicBezTo>
                          <a:pt x="20" y="9"/>
                          <a:pt x="21" y="9"/>
                          <a:pt x="21" y="9"/>
                        </a:cubicBezTo>
                        <a:cubicBezTo>
                          <a:pt x="21" y="9"/>
                          <a:pt x="21" y="9"/>
                          <a:pt x="21" y="9"/>
                        </a:cubicBezTo>
                        <a:cubicBezTo>
                          <a:pt x="21" y="8"/>
                          <a:pt x="21" y="8"/>
                          <a:pt x="21" y="8"/>
                        </a:cubicBezTo>
                        <a:cubicBezTo>
                          <a:pt x="20" y="6"/>
                          <a:pt x="19" y="6"/>
                          <a:pt x="19" y="5"/>
                        </a:cubicBezTo>
                        <a:cubicBezTo>
                          <a:pt x="19" y="4"/>
                          <a:pt x="19" y="3"/>
                          <a:pt x="20" y="3"/>
                        </a:cubicBezTo>
                        <a:cubicBezTo>
                          <a:pt x="21" y="2"/>
                          <a:pt x="22" y="1"/>
                          <a:pt x="22" y="1"/>
                        </a:cubicBezTo>
                        <a:cubicBezTo>
                          <a:pt x="22" y="1"/>
                          <a:pt x="22" y="0"/>
                          <a:pt x="21" y="0"/>
                        </a:cubicBezTo>
                        <a:cubicBezTo>
                          <a:pt x="21" y="0"/>
                          <a:pt x="20" y="0"/>
                          <a:pt x="19" y="0"/>
                        </a:cubicBezTo>
                        <a:cubicBezTo>
                          <a:pt x="18" y="0"/>
                          <a:pt x="17" y="0"/>
                          <a:pt x="16" y="0"/>
                        </a:cubicBezTo>
                        <a:cubicBezTo>
                          <a:pt x="15" y="0"/>
                          <a:pt x="14" y="0"/>
                          <a:pt x="13" y="0"/>
                        </a:cubicBezTo>
                        <a:cubicBezTo>
                          <a:pt x="13" y="0"/>
                          <a:pt x="13" y="0"/>
                          <a:pt x="12" y="0"/>
                        </a:cubicBezTo>
                        <a:cubicBezTo>
                          <a:pt x="9"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9" name="Freeform 7282">
                    <a:extLst>
                      <a:ext uri="{FF2B5EF4-FFF2-40B4-BE49-F238E27FC236}">
                        <a16:creationId xmlns:a16="http://schemas.microsoft.com/office/drawing/2014/main" id="{6B27FB2E-7D8D-4AFA-BE76-F636A0A04D9D}"/>
                      </a:ext>
                    </a:extLst>
                  </p:cNvPr>
                  <p:cNvSpPr>
                    <a:spLocks noEditPoints="1"/>
                  </p:cNvSpPr>
                  <p:nvPr/>
                </p:nvSpPr>
                <p:spPr bwMode="auto">
                  <a:xfrm>
                    <a:off x="4066" y="1866"/>
                    <a:ext cx="18" cy="8"/>
                  </a:xfrm>
                  <a:custGeom>
                    <a:avLst/>
                    <a:gdLst>
                      <a:gd name="T0" fmla="*/ 22 w 24"/>
                      <a:gd name="T1" fmla="*/ 0 h 10"/>
                      <a:gd name="T2" fmla="*/ 21 w 24"/>
                      <a:gd name="T3" fmla="*/ 0 h 10"/>
                      <a:gd name="T4" fmla="*/ 20 w 24"/>
                      <a:gd name="T5" fmla="*/ 0 h 10"/>
                      <a:gd name="T6" fmla="*/ 22 w 24"/>
                      <a:gd name="T7" fmla="*/ 0 h 10"/>
                      <a:gd name="T8" fmla="*/ 23 w 24"/>
                      <a:gd name="T9" fmla="*/ 1 h 10"/>
                      <a:gd name="T10" fmla="*/ 21 w 24"/>
                      <a:gd name="T11" fmla="*/ 3 h 10"/>
                      <a:gd name="T12" fmla="*/ 20 w 24"/>
                      <a:gd name="T13" fmla="*/ 5 h 10"/>
                      <a:gd name="T14" fmla="*/ 22 w 24"/>
                      <a:gd name="T15" fmla="*/ 8 h 10"/>
                      <a:gd name="T16" fmla="*/ 22 w 24"/>
                      <a:gd name="T17" fmla="*/ 9 h 10"/>
                      <a:gd name="T18" fmla="*/ 22 w 24"/>
                      <a:gd name="T19" fmla="*/ 9 h 10"/>
                      <a:gd name="T20" fmla="*/ 22 w 24"/>
                      <a:gd name="T21" fmla="*/ 10 h 10"/>
                      <a:gd name="T22" fmla="*/ 23 w 24"/>
                      <a:gd name="T23" fmla="*/ 8 h 10"/>
                      <a:gd name="T24" fmla="*/ 22 w 24"/>
                      <a:gd name="T25" fmla="*/ 3 h 10"/>
                      <a:gd name="T26" fmla="*/ 22 w 24"/>
                      <a:gd name="T27" fmla="*/ 0 h 10"/>
                      <a:gd name="T28" fmla="*/ 2 w 24"/>
                      <a:gd name="T29" fmla="*/ 0 h 10"/>
                      <a:gd name="T30" fmla="*/ 1 w 24"/>
                      <a:gd name="T31" fmla="*/ 1 h 10"/>
                      <a:gd name="T32" fmla="*/ 3 w 24"/>
                      <a:gd name="T33" fmla="*/ 5 h 10"/>
                      <a:gd name="T34" fmla="*/ 2 w 24"/>
                      <a:gd name="T35" fmla="*/ 10 h 10"/>
                      <a:gd name="T36" fmla="*/ 2 w 24"/>
                      <a:gd name="T37" fmla="*/ 9 h 10"/>
                      <a:gd name="T38" fmla="*/ 2 w 24"/>
                      <a:gd name="T39" fmla="*/ 9 h 10"/>
                      <a:gd name="T40" fmla="*/ 2 w 24"/>
                      <a:gd name="T41" fmla="*/ 9 h 10"/>
                      <a:gd name="T42" fmla="*/ 4 w 24"/>
                      <a:gd name="T43" fmla="*/ 5 h 10"/>
                      <a:gd name="T44" fmla="*/ 4 w 24"/>
                      <a:gd name="T45" fmla="*/ 4 h 10"/>
                      <a:gd name="T46" fmla="*/ 2 w 24"/>
                      <a:gd name="T47" fmla="*/ 1 h 10"/>
                      <a:gd name="T48" fmla="*/ 2 w 24"/>
                      <a:gd name="T49" fmla="*/ 1 h 10"/>
                      <a:gd name="T50" fmla="*/ 2 w 24"/>
                      <a:gd name="T51" fmla="*/ 0 h 10"/>
                      <a:gd name="T52" fmla="*/ 5 w 24"/>
                      <a:gd name="T53" fmla="*/ 0 h 10"/>
                      <a:gd name="T54" fmla="*/ 13 w 24"/>
                      <a:gd name="T55" fmla="*/ 0 h 10"/>
                      <a:gd name="T56" fmla="*/ 14 w 24"/>
                      <a:gd name="T57" fmla="*/ 0 h 10"/>
                      <a:gd name="T58" fmla="*/ 3 w 24"/>
                      <a:gd name="T59" fmla="*/ 0 h 10"/>
                      <a:gd name="T60" fmla="*/ 2 w 24"/>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10">
                        <a:moveTo>
                          <a:pt x="22" y="0"/>
                        </a:moveTo>
                        <a:cubicBezTo>
                          <a:pt x="21" y="0"/>
                          <a:pt x="21" y="0"/>
                          <a:pt x="21" y="0"/>
                        </a:cubicBezTo>
                        <a:cubicBezTo>
                          <a:pt x="21" y="0"/>
                          <a:pt x="20" y="0"/>
                          <a:pt x="20" y="0"/>
                        </a:cubicBezTo>
                        <a:cubicBezTo>
                          <a:pt x="21" y="0"/>
                          <a:pt x="22" y="0"/>
                          <a:pt x="22" y="0"/>
                        </a:cubicBezTo>
                        <a:cubicBezTo>
                          <a:pt x="23" y="0"/>
                          <a:pt x="23" y="1"/>
                          <a:pt x="23" y="1"/>
                        </a:cubicBezTo>
                        <a:cubicBezTo>
                          <a:pt x="23" y="1"/>
                          <a:pt x="22" y="2"/>
                          <a:pt x="21" y="3"/>
                        </a:cubicBezTo>
                        <a:cubicBezTo>
                          <a:pt x="20" y="3"/>
                          <a:pt x="20" y="4"/>
                          <a:pt x="20" y="5"/>
                        </a:cubicBezTo>
                        <a:cubicBezTo>
                          <a:pt x="20" y="6"/>
                          <a:pt x="21" y="6"/>
                          <a:pt x="22" y="8"/>
                        </a:cubicBezTo>
                        <a:cubicBezTo>
                          <a:pt x="22" y="9"/>
                          <a:pt x="22" y="9"/>
                          <a:pt x="22" y="9"/>
                        </a:cubicBezTo>
                        <a:cubicBezTo>
                          <a:pt x="22" y="9"/>
                          <a:pt x="22" y="9"/>
                          <a:pt x="22" y="9"/>
                        </a:cubicBezTo>
                        <a:cubicBezTo>
                          <a:pt x="22" y="10"/>
                          <a:pt x="22" y="10"/>
                          <a:pt x="22" y="10"/>
                        </a:cubicBezTo>
                        <a:cubicBezTo>
                          <a:pt x="23" y="10"/>
                          <a:pt x="23" y="9"/>
                          <a:pt x="23" y="8"/>
                        </a:cubicBezTo>
                        <a:cubicBezTo>
                          <a:pt x="21" y="5"/>
                          <a:pt x="19" y="5"/>
                          <a:pt x="22" y="3"/>
                        </a:cubicBezTo>
                        <a:cubicBezTo>
                          <a:pt x="24" y="1"/>
                          <a:pt x="24" y="0"/>
                          <a:pt x="22" y="0"/>
                        </a:cubicBezTo>
                        <a:close/>
                        <a:moveTo>
                          <a:pt x="2" y="0"/>
                        </a:moveTo>
                        <a:cubicBezTo>
                          <a:pt x="2" y="0"/>
                          <a:pt x="1" y="0"/>
                          <a:pt x="1" y="1"/>
                        </a:cubicBezTo>
                        <a:cubicBezTo>
                          <a:pt x="1" y="2"/>
                          <a:pt x="5" y="3"/>
                          <a:pt x="3" y="5"/>
                        </a:cubicBezTo>
                        <a:cubicBezTo>
                          <a:pt x="2" y="7"/>
                          <a:pt x="0" y="9"/>
                          <a:pt x="2" y="10"/>
                        </a:cubicBezTo>
                        <a:cubicBezTo>
                          <a:pt x="2" y="9"/>
                          <a:pt x="2" y="9"/>
                          <a:pt x="2" y="9"/>
                        </a:cubicBezTo>
                        <a:cubicBezTo>
                          <a:pt x="2" y="9"/>
                          <a:pt x="2" y="9"/>
                          <a:pt x="2" y="9"/>
                        </a:cubicBezTo>
                        <a:cubicBezTo>
                          <a:pt x="2" y="9"/>
                          <a:pt x="2" y="9"/>
                          <a:pt x="2" y="9"/>
                        </a:cubicBezTo>
                        <a:cubicBezTo>
                          <a:pt x="2" y="8"/>
                          <a:pt x="3" y="6"/>
                          <a:pt x="4" y="5"/>
                        </a:cubicBezTo>
                        <a:cubicBezTo>
                          <a:pt x="4" y="4"/>
                          <a:pt x="4" y="4"/>
                          <a:pt x="4" y="4"/>
                        </a:cubicBezTo>
                        <a:cubicBezTo>
                          <a:pt x="4" y="2"/>
                          <a:pt x="1" y="2"/>
                          <a:pt x="2" y="1"/>
                        </a:cubicBezTo>
                        <a:cubicBezTo>
                          <a:pt x="2" y="1"/>
                          <a:pt x="2" y="1"/>
                          <a:pt x="2" y="1"/>
                        </a:cubicBezTo>
                        <a:cubicBezTo>
                          <a:pt x="2" y="0"/>
                          <a:pt x="2" y="0"/>
                          <a:pt x="2" y="0"/>
                        </a:cubicBezTo>
                        <a:cubicBezTo>
                          <a:pt x="3" y="0"/>
                          <a:pt x="4" y="0"/>
                          <a:pt x="5" y="0"/>
                        </a:cubicBezTo>
                        <a:cubicBezTo>
                          <a:pt x="7" y="0"/>
                          <a:pt x="10" y="0"/>
                          <a:pt x="13" y="0"/>
                        </a:cubicBezTo>
                        <a:cubicBezTo>
                          <a:pt x="14" y="0"/>
                          <a:pt x="14" y="0"/>
                          <a:pt x="14" y="0"/>
                        </a:cubicBezTo>
                        <a:cubicBezTo>
                          <a:pt x="9" y="0"/>
                          <a:pt x="4"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0" name="Freeform 7283">
                    <a:extLst>
                      <a:ext uri="{FF2B5EF4-FFF2-40B4-BE49-F238E27FC236}">
                        <a16:creationId xmlns:a16="http://schemas.microsoft.com/office/drawing/2014/main" id="{43482313-04E0-4A38-8A32-D8C0E0A4B528}"/>
                      </a:ext>
                    </a:extLst>
                  </p:cNvPr>
                  <p:cNvSpPr/>
                  <p:nvPr/>
                </p:nvSpPr>
                <p:spPr bwMode="auto">
                  <a:xfrm>
                    <a:off x="4070" y="1867"/>
                    <a:ext cx="10" cy="5"/>
                  </a:xfrm>
                  <a:custGeom>
                    <a:avLst/>
                    <a:gdLst>
                      <a:gd name="T0" fmla="*/ 11 w 14"/>
                      <a:gd name="T1" fmla="*/ 5 h 7"/>
                      <a:gd name="T2" fmla="*/ 9 w 14"/>
                      <a:gd name="T3" fmla="*/ 4 h 7"/>
                      <a:gd name="T4" fmla="*/ 10 w 14"/>
                      <a:gd name="T5" fmla="*/ 2 h 7"/>
                      <a:gd name="T6" fmla="*/ 11 w 14"/>
                      <a:gd name="T7" fmla="*/ 1 h 7"/>
                      <a:gd name="T8" fmla="*/ 11 w 14"/>
                      <a:gd name="T9" fmla="*/ 1 h 7"/>
                      <a:gd name="T10" fmla="*/ 11 w 14"/>
                      <a:gd name="T11" fmla="*/ 1 h 7"/>
                      <a:gd name="T12" fmla="*/ 7 w 14"/>
                      <a:gd name="T13" fmla="*/ 0 h 7"/>
                      <a:gd name="T14" fmla="*/ 4 w 14"/>
                      <a:gd name="T15" fmla="*/ 1 h 7"/>
                      <a:gd name="T16" fmla="*/ 2 w 14"/>
                      <a:gd name="T17" fmla="*/ 0 h 7"/>
                      <a:gd name="T18" fmla="*/ 1 w 14"/>
                      <a:gd name="T19" fmla="*/ 1 h 7"/>
                      <a:gd name="T20" fmla="*/ 3 w 14"/>
                      <a:gd name="T21" fmla="*/ 1 h 7"/>
                      <a:gd name="T22" fmla="*/ 6 w 14"/>
                      <a:gd name="T23" fmla="*/ 3 h 7"/>
                      <a:gd name="T24" fmla="*/ 5 w 14"/>
                      <a:gd name="T25" fmla="*/ 4 h 7"/>
                      <a:gd name="T26" fmla="*/ 4 w 14"/>
                      <a:gd name="T27" fmla="*/ 4 h 7"/>
                      <a:gd name="T28" fmla="*/ 3 w 14"/>
                      <a:gd name="T29" fmla="*/ 4 h 7"/>
                      <a:gd name="T30" fmla="*/ 2 w 14"/>
                      <a:gd name="T31" fmla="*/ 5 h 7"/>
                      <a:gd name="T32" fmla="*/ 2 w 14"/>
                      <a:gd name="T33" fmla="*/ 6 h 7"/>
                      <a:gd name="T34" fmla="*/ 8 w 14"/>
                      <a:gd name="T35" fmla="*/ 6 h 7"/>
                      <a:gd name="T36" fmla="*/ 11 w 14"/>
                      <a:gd name="T37" fmla="*/ 6 h 7"/>
                      <a:gd name="T38" fmla="*/ 14 w 14"/>
                      <a:gd name="T39" fmla="*/ 6 h 7"/>
                      <a:gd name="T40" fmla="*/ 12 w 14"/>
                      <a:gd name="T41" fmla="*/ 5 h 7"/>
                      <a:gd name="T42" fmla="*/ 11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1" y="5"/>
                        </a:moveTo>
                        <a:cubicBezTo>
                          <a:pt x="10" y="4"/>
                          <a:pt x="10" y="4"/>
                          <a:pt x="9" y="4"/>
                        </a:cubicBezTo>
                        <a:cubicBezTo>
                          <a:pt x="9" y="3"/>
                          <a:pt x="9" y="2"/>
                          <a:pt x="10" y="2"/>
                        </a:cubicBezTo>
                        <a:cubicBezTo>
                          <a:pt x="11" y="1"/>
                          <a:pt x="11" y="1"/>
                          <a:pt x="11" y="1"/>
                        </a:cubicBezTo>
                        <a:cubicBezTo>
                          <a:pt x="11" y="1"/>
                          <a:pt x="11" y="1"/>
                          <a:pt x="11" y="1"/>
                        </a:cubicBezTo>
                        <a:cubicBezTo>
                          <a:pt x="12" y="1"/>
                          <a:pt x="11" y="1"/>
                          <a:pt x="11" y="1"/>
                        </a:cubicBezTo>
                        <a:cubicBezTo>
                          <a:pt x="9" y="0"/>
                          <a:pt x="8" y="0"/>
                          <a:pt x="7" y="0"/>
                        </a:cubicBezTo>
                        <a:cubicBezTo>
                          <a:pt x="6" y="1"/>
                          <a:pt x="5" y="1"/>
                          <a:pt x="4" y="1"/>
                        </a:cubicBezTo>
                        <a:cubicBezTo>
                          <a:pt x="4" y="1"/>
                          <a:pt x="3" y="1"/>
                          <a:pt x="2" y="0"/>
                        </a:cubicBezTo>
                        <a:cubicBezTo>
                          <a:pt x="2" y="0"/>
                          <a:pt x="1" y="1"/>
                          <a:pt x="1" y="1"/>
                        </a:cubicBezTo>
                        <a:cubicBezTo>
                          <a:pt x="1" y="1"/>
                          <a:pt x="2" y="1"/>
                          <a:pt x="3" y="1"/>
                        </a:cubicBezTo>
                        <a:cubicBezTo>
                          <a:pt x="4" y="1"/>
                          <a:pt x="5" y="2"/>
                          <a:pt x="6" y="3"/>
                        </a:cubicBezTo>
                        <a:cubicBezTo>
                          <a:pt x="6" y="4"/>
                          <a:pt x="6" y="4"/>
                          <a:pt x="5" y="4"/>
                        </a:cubicBezTo>
                        <a:cubicBezTo>
                          <a:pt x="5" y="5"/>
                          <a:pt x="4" y="5"/>
                          <a:pt x="4" y="4"/>
                        </a:cubicBezTo>
                        <a:cubicBezTo>
                          <a:pt x="3" y="4"/>
                          <a:pt x="3" y="4"/>
                          <a:pt x="3" y="4"/>
                        </a:cubicBezTo>
                        <a:cubicBezTo>
                          <a:pt x="3" y="4"/>
                          <a:pt x="2" y="5"/>
                          <a:pt x="2" y="5"/>
                        </a:cubicBezTo>
                        <a:cubicBezTo>
                          <a:pt x="0" y="6"/>
                          <a:pt x="2" y="6"/>
                          <a:pt x="2" y="6"/>
                        </a:cubicBezTo>
                        <a:cubicBezTo>
                          <a:pt x="4" y="7"/>
                          <a:pt x="5" y="6"/>
                          <a:pt x="8" y="6"/>
                        </a:cubicBezTo>
                        <a:cubicBezTo>
                          <a:pt x="9" y="6"/>
                          <a:pt x="10" y="6"/>
                          <a:pt x="11" y="6"/>
                        </a:cubicBezTo>
                        <a:cubicBezTo>
                          <a:pt x="12" y="6"/>
                          <a:pt x="14" y="7"/>
                          <a:pt x="14" y="6"/>
                        </a:cubicBezTo>
                        <a:cubicBezTo>
                          <a:pt x="14" y="5"/>
                          <a:pt x="13" y="5"/>
                          <a:pt x="12" y="5"/>
                        </a:cubicBezTo>
                        <a:lnTo>
                          <a:pt x="11" y="5"/>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1" name="Freeform 7284">
                    <a:extLst>
                      <a:ext uri="{FF2B5EF4-FFF2-40B4-BE49-F238E27FC236}">
                        <a16:creationId xmlns:a16="http://schemas.microsoft.com/office/drawing/2014/main" id="{D83C282C-A40F-4538-A29C-36401C71649B}"/>
                      </a:ext>
                    </a:extLst>
                  </p:cNvPr>
                  <p:cNvSpPr/>
                  <p:nvPr/>
                </p:nvSpPr>
                <p:spPr bwMode="auto">
                  <a:xfrm>
                    <a:off x="4067" y="1864"/>
                    <a:ext cx="16" cy="2"/>
                  </a:xfrm>
                  <a:custGeom>
                    <a:avLst/>
                    <a:gdLst>
                      <a:gd name="T0" fmla="*/ 2 w 22"/>
                      <a:gd name="T1" fmla="*/ 3 h 3"/>
                      <a:gd name="T2" fmla="*/ 2 w 22"/>
                      <a:gd name="T3" fmla="*/ 1 h 3"/>
                      <a:gd name="T4" fmla="*/ 19 w 22"/>
                      <a:gd name="T5" fmla="*/ 1 h 3"/>
                      <a:gd name="T6" fmla="*/ 20 w 22"/>
                      <a:gd name="T7" fmla="*/ 3 h 3"/>
                      <a:gd name="T8" fmla="*/ 2 w 22"/>
                      <a:gd name="T9" fmla="*/ 3 h 3"/>
                    </a:gdLst>
                    <a:ahLst/>
                    <a:cxnLst>
                      <a:cxn ang="0">
                        <a:pos x="T0" y="T1"/>
                      </a:cxn>
                      <a:cxn ang="0">
                        <a:pos x="T2" y="T3"/>
                      </a:cxn>
                      <a:cxn ang="0">
                        <a:pos x="T4" y="T5"/>
                      </a:cxn>
                      <a:cxn ang="0">
                        <a:pos x="T6" y="T7"/>
                      </a:cxn>
                      <a:cxn ang="0">
                        <a:pos x="T8" y="T9"/>
                      </a:cxn>
                    </a:cxnLst>
                    <a:rect l="0" t="0" r="r" b="b"/>
                    <a:pathLst>
                      <a:path w="22" h="3">
                        <a:moveTo>
                          <a:pt x="2" y="3"/>
                        </a:moveTo>
                        <a:cubicBezTo>
                          <a:pt x="1" y="2"/>
                          <a:pt x="0" y="1"/>
                          <a:pt x="2" y="1"/>
                        </a:cubicBezTo>
                        <a:cubicBezTo>
                          <a:pt x="4" y="0"/>
                          <a:pt x="18" y="0"/>
                          <a:pt x="19" y="1"/>
                        </a:cubicBezTo>
                        <a:cubicBezTo>
                          <a:pt x="22" y="1"/>
                          <a:pt x="21" y="2"/>
                          <a:pt x="20" y="3"/>
                        </a:cubicBezTo>
                        <a:cubicBezTo>
                          <a:pt x="18" y="3"/>
                          <a:pt x="3"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2" name="Freeform 7285">
                    <a:extLst>
                      <a:ext uri="{FF2B5EF4-FFF2-40B4-BE49-F238E27FC236}">
                        <a16:creationId xmlns:a16="http://schemas.microsoft.com/office/drawing/2014/main" id="{E36C6B7A-7B04-4FB4-94A2-8FB7BB52EBC2}"/>
                      </a:ext>
                    </a:extLst>
                  </p:cNvPr>
                  <p:cNvSpPr/>
                  <p:nvPr/>
                </p:nvSpPr>
                <p:spPr bwMode="auto">
                  <a:xfrm>
                    <a:off x="4068" y="1864"/>
                    <a:ext cx="15" cy="2"/>
                  </a:xfrm>
                  <a:custGeom>
                    <a:avLst/>
                    <a:gdLst>
                      <a:gd name="T0" fmla="*/ 1 w 20"/>
                      <a:gd name="T1" fmla="*/ 3 h 3"/>
                      <a:gd name="T2" fmla="*/ 1 w 20"/>
                      <a:gd name="T3" fmla="*/ 3 h 3"/>
                      <a:gd name="T4" fmla="*/ 1 w 20"/>
                      <a:gd name="T5" fmla="*/ 2 h 3"/>
                      <a:gd name="T6" fmla="*/ 15 w 20"/>
                      <a:gd name="T7" fmla="*/ 3 h 3"/>
                      <a:gd name="T8" fmla="*/ 19 w 20"/>
                      <a:gd name="T9" fmla="*/ 3 h 3"/>
                      <a:gd name="T10" fmla="*/ 20 w 20"/>
                      <a:gd name="T11" fmla="*/ 2 h 3"/>
                      <a:gd name="T12" fmla="*/ 18 w 20"/>
                      <a:gd name="T13" fmla="*/ 1 h 3"/>
                      <a:gd name="T14" fmla="*/ 8 w 20"/>
                      <a:gd name="T15" fmla="*/ 0 h 3"/>
                      <a:gd name="T16" fmla="*/ 1 w 20"/>
                      <a:gd name="T17" fmla="*/ 1 h 3"/>
                      <a:gd name="T18" fmla="*/ 0 w 20"/>
                      <a:gd name="T19" fmla="*/ 2 h 3"/>
                      <a:gd name="T20" fmla="*/ 1 w 20"/>
                      <a:gd name="T21" fmla="*/ 2 h 3"/>
                      <a:gd name="T22" fmla="*/ 1 w 20"/>
                      <a:gd name="T23" fmla="*/ 3 h 3"/>
                      <a:gd name="T24" fmla="*/ 1 w 20"/>
                      <a:gd name="T25" fmla="*/ 3 h 3"/>
                      <a:gd name="T26" fmla="*/ 0 w 20"/>
                      <a:gd name="T27" fmla="*/ 2 h 3"/>
                      <a:gd name="T28" fmla="*/ 1 w 20"/>
                      <a:gd name="T29" fmla="*/ 0 h 3"/>
                      <a:gd name="T30" fmla="*/ 8 w 20"/>
                      <a:gd name="T31" fmla="*/ 0 h 3"/>
                      <a:gd name="T32" fmla="*/ 19 w 20"/>
                      <a:gd name="T33" fmla="*/ 0 h 3"/>
                      <a:gd name="T34" fmla="*/ 20 w 20"/>
                      <a:gd name="T35" fmla="*/ 2 h 3"/>
                      <a:gd name="T36" fmla="*/ 19 w 20"/>
                      <a:gd name="T37" fmla="*/ 3 h 3"/>
                      <a:gd name="T38" fmla="*/ 15 w 20"/>
                      <a:gd name="T39" fmla="*/ 3 h 3"/>
                      <a:gd name="T40" fmla="*/ 1 w 20"/>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
                        <a:moveTo>
                          <a:pt x="1" y="3"/>
                        </a:moveTo>
                        <a:cubicBezTo>
                          <a:pt x="1" y="3"/>
                          <a:pt x="1" y="3"/>
                          <a:pt x="1" y="3"/>
                        </a:cubicBezTo>
                        <a:cubicBezTo>
                          <a:pt x="1" y="2"/>
                          <a:pt x="1" y="2"/>
                          <a:pt x="1" y="2"/>
                        </a:cubicBezTo>
                        <a:cubicBezTo>
                          <a:pt x="2" y="2"/>
                          <a:pt x="10" y="3"/>
                          <a:pt x="15" y="3"/>
                        </a:cubicBezTo>
                        <a:cubicBezTo>
                          <a:pt x="17" y="3"/>
                          <a:pt x="19" y="3"/>
                          <a:pt x="19" y="3"/>
                        </a:cubicBezTo>
                        <a:cubicBezTo>
                          <a:pt x="19" y="2"/>
                          <a:pt x="20" y="2"/>
                          <a:pt x="20" y="2"/>
                        </a:cubicBezTo>
                        <a:cubicBezTo>
                          <a:pt x="20" y="2"/>
                          <a:pt x="19" y="1"/>
                          <a:pt x="18" y="1"/>
                        </a:cubicBezTo>
                        <a:cubicBezTo>
                          <a:pt x="18" y="1"/>
                          <a:pt x="12" y="0"/>
                          <a:pt x="8" y="0"/>
                        </a:cubicBezTo>
                        <a:cubicBezTo>
                          <a:pt x="5" y="0"/>
                          <a:pt x="2" y="1"/>
                          <a:pt x="1" y="1"/>
                        </a:cubicBezTo>
                        <a:cubicBezTo>
                          <a:pt x="1" y="1"/>
                          <a:pt x="0" y="2"/>
                          <a:pt x="0" y="2"/>
                        </a:cubicBezTo>
                        <a:cubicBezTo>
                          <a:pt x="0" y="2"/>
                          <a:pt x="1" y="2"/>
                          <a:pt x="1" y="2"/>
                        </a:cubicBezTo>
                        <a:cubicBezTo>
                          <a:pt x="1" y="3"/>
                          <a:pt x="1" y="3"/>
                          <a:pt x="1" y="3"/>
                        </a:cubicBezTo>
                        <a:cubicBezTo>
                          <a:pt x="1" y="3"/>
                          <a:pt x="1" y="3"/>
                          <a:pt x="1" y="3"/>
                        </a:cubicBezTo>
                        <a:cubicBezTo>
                          <a:pt x="0" y="3"/>
                          <a:pt x="0" y="2"/>
                          <a:pt x="0" y="2"/>
                        </a:cubicBezTo>
                        <a:cubicBezTo>
                          <a:pt x="0" y="1"/>
                          <a:pt x="0" y="1"/>
                          <a:pt x="1" y="0"/>
                        </a:cubicBezTo>
                        <a:cubicBezTo>
                          <a:pt x="2" y="0"/>
                          <a:pt x="5" y="0"/>
                          <a:pt x="8" y="0"/>
                        </a:cubicBezTo>
                        <a:cubicBezTo>
                          <a:pt x="13" y="0"/>
                          <a:pt x="18" y="0"/>
                          <a:pt x="19" y="0"/>
                        </a:cubicBezTo>
                        <a:cubicBezTo>
                          <a:pt x="20" y="1"/>
                          <a:pt x="20" y="1"/>
                          <a:pt x="20" y="2"/>
                        </a:cubicBezTo>
                        <a:cubicBezTo>
                          <a:pt x="20" y="2"/>
                          <a:pt x="20" y="3"/>
                          <a:pt x="19" y="3"/>
                        </a:cubicBezTo>
                        <a:cubicBezTo>
                          <a:pt x="18" y="3"/>
                          <a:pt x="17" y="3"/>
                          <a:pt x="15" y="3"/>
                        </a:cubicBezTo>
                        <a:cubicBezTo>
                          <a:pt x="10" y="3"/>
                          <a:pt x="2"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3" name="Freeform 7286">
                    <a:extLst>
                      <a:ext uri="{FF2B5EF4-FFF2-40B4-BE49-F238E27FC236}">
                        <a16:creationId xmlns:a16="http://schemas.microsoft.com/office/drawing/2014/main" id="{3203B1F5-8B4E-4E98-878E-26027CD98A4E}"/>
                      </a:ext>
                    </a:extLst>
                  </p:cNvPr>
                  <p:cNvSpPr>
                    <a:spLocks noEditPoints="1"/>
                  </p:cNvSpPr>
                  <p:nvPr/>
                </p:nvSpPr>
                <p:spPr bwMode="auto">
                  <a:xfrm>
                    <a:off x="4068" y="1864"/>
                    <a:ext cx="15" cy="2"/>
                  </a:xfrm>
                  <a:custGeom>
                    <a:avLst/>
                    <a:gdLst>
                      <a:gd name="T0" fmla="*/ 6 w 20"/>
                      <a:gd name="T1" fmla="*/ 2 h 3"/>
                      <a:gd name="T2" fmla="*/ 2 w 20"/>
                      <a:gd name="T3" fmla="*/ 2 h 3"/>
                      <a:gd name="T4" fmla="*/ 4 w 20"/>
                      <a:gd name="T5" fmla="*/ 1 h 3"/>
                      <a:gd name="T6" fmla="*/ 5 w 20"/>
                      <a:gd name="T7" fmla="*/ 1 h 3"/>
                      <a:gd name="T8" fmla="*/ 12 w 20"/>
                      <a:gd name="T9" fmla="*/ 1 h 3"/>
                      <a:gd name="T10" fmla="*/ 18 w 20"/>
                      <a:gd name="T11" fmla="*/ 2 h 3"/>
                      <a:gd name="T12" fmla="*/ 17 w 20"/>
                      <a:gd name="T13" fmla="*/ 2 h 3"/>
                      <a:gd name="T14" fmla="*/ 13 w 20"/>
                      <a:gd name="T15" fmla="*/ 2 h 3"/>
                      <a:gd name="T16" fmla="*/ 12 w 20"/>
                      <a:gd name="T17" fmla="*/ 2 h 3"/>
                      <a:gd name="T18" fmla="*/ 8 w 20"/>
                      <a:gd name="T19" fmla="*/ 2 h 3"/>
                      <a:gd name="T20" fmla="*/ 6 w 20"/>
                      <a:gd name="T21" fmla="*/ 2 h 3"/>
                      <a:gd name="T22" fmla="*/ 8 w 20"/>
                      <a:gd name="T23" fmla="*/ 0 h 3"/>
                      <a:gd name="T24" fmla="*/ 1 w 20"/>
                      <a:gd name="T25" fmla="*/ 1 h 3"/>
                      <a:gd name="T26" fmla="*/ 0 w 20"/>
                      <a:gd name="T27" fmla="*/ 2 h 3"/>
                      <a:gd name="T28" fmla="*/ 1 w 20"/>
                      <a:gd name="T29" fmla="*/ 2 h 3"/>
                      <a:gd name="T30" fmla="*/ 15 w 20"/>
                      <a:gd name="T31" fmla="*/ 3 h 3"/>
                      <a:gd name="T32" fmla="*/ 15 w 20"/>
                      <a:gd name="T33" fmla="*/ 3 h 3"/>
                      <a:gd name="T34" fmla="*/ 19 w 20"/>
                      <a:gd name="T35" fmla="*/ 3 h 3"/>
                      <a:gd name="T36" fmla="*/ 20 w 20"/>
                      <a:gd name="T37" fmla="*/ 2 h 3"/>
                      <a:gd name="T38" fmla="*/ 18 w 20"/>
                      <a:gd name="T39" fmla="*/ 1 h 3"/>
                      <a:gd name="T40" fmla="*/ 8 w 20"/>
                      <a:gd name="T41" fmla="*/ 0 h 3"/>
                      <a:gd name="T42" fmla="*/ 8 w 20"/>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3">
                        <a:moveTo>
                          <a:pt x="6" y="2"/>
                        </a:moveTo>
                        <a:cubicBezTo>
                          <a:pt x="4" y="2"/>
                          <a:pt x="3" y="2"/>
                          <a:pt x="2" y="2"/>
                        </a:cubicBezTo>
                        <a:cubicBezTo>
                          <a:pt x="2" y="2"/>
                          <a:pt x="1" y="1"/>
                          <a:pt x="4" y="1"/>
                        </a:cubicBezTo>
                        <a:cubicBezTo>
                          <a:pt x="4" y="1"/>
                          <a:pt x="5" y="1"/>
                          <a:pt x="5" y="1"/>
                        </a:cubicBezTo>
                        <a:cubicBezTo>
                          <a:pt x="7" y="1"/>
                          <a:pt x="9" y="1"/>
                          <a:pt x="12" y="1"/>
                        </a:cubicBezTo>
                        <a:cubicBezTo>
                          <a:pt x="15" y="1"/>
                          <a:pt x="18" y="1"/>
                          <a:pt x="18" y="2"/>
                        </a:cubicBezTo>
                        <a:cubicBezTo>
                          <a:pt x="19" y="2"/>
                          <a:pt x="18" y="2"/>
                          <a:pt x="17" y="2"/>
                        </a:cubicBezTo>
                        <a:cubicBezTo>
                          <a:pt x="16" y="2"/>
                          <a:pt x="15" y="2"/>
                          <a:pt x="13" y="2"/>
                        </a:cubicBezTo>
                        <a:cubicBezTo>
                          <a:pt x="12" y="2"/>
                          <a:pt x="12" y="2"/>
                          <a:pt x="12" y="2"/>
                        </a:cubicBezTo>
                        <a:cubicBezTo>
                          <a:pt x="10" y="2"/>
                          <a:pt x="9" y="2"/>
                          <a:pt x="8" y="2"/>
                        </a:cubicBezTo>
                        <a:cubicBezTo>
                          <a:pt x="7" y="2"/>
                          <a:pt x="6" y="2"/>
                          <a:pt x="6" y="2"/>
                        </a:cubicBezTo>
                        <a:close/>
                        <a:moveTo>
                          <a:pt x="8" y="0"/>
                        </a:moveTo>
                        <a:cubicBezTo>
                          <a:pt x="5" y="0"/>
                          <a:pt x="2" y="1"/>
                          <a:pt x="1" y="1"/>
                        </a:cubicBezTo>
                        <a:cubicBezTo>
                          <a:pt x="1" y="1"/>
                          <a:pt x="0" y="2"/>
                          <a:pt x="0" y="2"/>
                        </a:cubicBezTo>
                        <a:cubicBezTo>
                          <a:pt x="0" y="2"/>
                          <a:pt x="1" y="2"/>
                          <a:pt x="1" y="2"/>
                        </a:cubicBezTo>
                        <a:cubicBezTo>
                          <a:pt x="2" y="2"/>
                          <a:pt x="10" y="3"/>
                          <a:pt x="15" y="3"/>
                        </a:cubicBezTo>
                        <a:cubicBezTo>
                          <a:pt x="15" y="3"/>
                          <a:pt x="15" y="3"/>
                          <a:pt x="15" y="3"/>
                        </a:cubicBezTo>
                        <a:cubicBezTo>
                          <a:pt x="17" y="3"/>
                          <a:pt x="19" y="3"/>
                          <a:pt x="19" y="3"/>
                        </a:cubicBezTo>
                        <a:cubicBezTo>
                          <a:pt x="19" y="2"/>
                          <a:pt x="20" y="2"/>
                          <a:pt x="20" y="2"/>
                        </a:cubicBezTo>
                        <a:cubicBezTo>
                          <a:pt x="20" y="2"/>
                          <a:pt x="19" y="1"/>
                          <a:pt x="18" y="1"/>
                        </a:cubicBezTo>
                        <a:cubicBezTo>
                          <a:pt x="18" y="1"/>
                          <a:pt x="13" y="0"/>
                          <a:pt x="8" y="0"/>
                        </a:cubicBezTo>
                        <a:cubicBezTo>
                          <a:pt x="8"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4" name="Freeform 7287">
                    <a:extLst>
                      <a:ext uri="{FF2B5EF4-FFF2-40B4-BE49-F238E27FC236}">
                        <a16:creationId xmlns:a16="http://schemas.microsoft.com/office/drawing/2014/main" id="{50B89161-D00D-47C4-A982-A78671E90DB3}"/>
                      </a:ext>
                    </a:extLst>
                  </p:cNvPr>
                  <p:cNvSpPr>
                    <a:spLocks noEditPoints="1"/>
                  </p:cNvSpPr>
                  <p:nvPr/>
                </p:nvSpPr>
                <p:spPr bwMode="auto">
                  <a:xfrm>
                    <a:off x="4067" y="1864"/>
                    <a:ext cx="16" cy="2"/>
                  </a:xfrm>
                  <a:custGeom>
                    <a:avLst/>
                    <a:gdLst>
                      <a:gd name="T0" fmla="*/ 2 w 22"/>
                      <a:gd name="T1" fmla="*/ 2 h 3"/>
                      <a:gd name="T2" fmla="*/ 1 w 22"/>
                      <a:gd name="T3" fmla="*/ 2 h 3"/>
                      <a:gd name="T4" fmla="*/ 2 w 22"/>
                      <a:gd name="T5" fmla="*/ 1 h 3"/>
                      <a:gd name="T6" fmla="*/ 9 w 22"/>
                      <a:gd name="T7" fmla="*/ 0 h 3"/>
                      <a:gd name="T8" fmla="*/ 9 w 22"/>
                      <a:gd name="T9" fmla="*/ 0 h 3"/>
                      <a:gd name="T10" fmla="*/ 9 w 22"/>
                      <a:gd name="T11" fmla="*/ 0 h 3"/>
                      <a:gd name="T12" fmla="*/ 19 w 22"/>
                      <a:gd name="T13" fmla="*/ 1 h 3"/>
                      <a:gd name="T14" fmla="*/ 21 w 22"/>
                      <a:gd name="T15" fmla="*/ 2 h 3"/>
                      <a:gd name="T16" fmla="*/ 20 w 22"/>
                      <a:gd name="T17" fmla="*/ 3 h 3"/>
                      <a:gd name="T18" fmla="*/ 16 w 22"/>
                      <a:gd name="T19" fmla="*/ 3 h 3"/>
                      <a:gd name="T20" fmla="*/ 16 w 22"/>
                      <a:gd name="T21" fmla="*/ 3 h 3"/>
                      <a:gd name="T22" fmla="*/ 2 w 22"/>
                      <a:gd name="T23" fmla="*/ 2 h 3"/>
                      <a:gd name="T24" fmla="*/ 9 w 22"/>
                      <a:gd name="T25" fmla="*/ 0 h 3"/>
                      <a:gd name="T26" fmla="*/ 2 w 22"/>
                      <a:gd name="T27" fmla="*/ 1 h 3"/>
                      <a:gd name="T28" fmla="*/ 2 w 22"/>
                      <a:gd name="T29" fmla="*/ 3 h 3"/>
                      <a:gd name="T30" fmla="*/ 16 w 22"/>
                      <a:gd name="T31" fmla="*/ 3 h 3"/>
                      <a:gd name="T32" fmla="*/ 20 w 22"/>
                      <a:gd name="T33" fmla="*/ 3 h 3"/>
                      <a:gd name="T34" fmla="*/ 19 w 22"/>
                      <a:gd name="T35" fmla="*/ 1 h 3"/>
                      <a:gd name="T36" fmla="*/ 9 w 22"/>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
                        <a:moveTo>
                          <a:pt x="2" y="2"/>
                        </a:moveTo>
                        <a:cubicBezTo>
                          <a:pt x="2" y="2"/>
                          <a:pt x="1" y="2"/>
                          <a:pt x="1" y="2"/>
                        </a:cubicBezTo>
                        <a:cubicBezTo>
                          <a:pt x="1" y="2"/>
                          <a:pt x="2" y="1"/>
                          <a:pt x="2" y="1"/>
                        </a:cubicBezTo>
                        <a:cubicBezTo>
                          <a:pt x="3" y="1"/>
                          <a:pt x="6" y="0"/>
                          <a:pt x="9" y="0"/>
                        </a:cubicBezTo>
                        <a:cubicBezTo>
                          <a:pt x="9" y="0"/>
                          <a:pt x="9" y="0"/>
                          <a:pt x="9" y="0"/>
                        </a:cubicBezTo>
                        <a:cubicBezTo>
                          <a:pt x="9" y="0"/>
                          <a:pt x="9" y="0"/>
                          <a:pt x="9" y="0"/>
                        </a:cubicBezTo>
                        <a:cubicBezTo>
                          <a:pt x="14" y="0"/>
                          <a:pt x="19" y="1"/>
                          <a:pt x="19" y="1"/>
                        </a:cubicBezTo>
                        <a:cubicBezTo>
                          <a:pt x="20" y="1"/>
                          <a:pt x="21" y="2"/>
                          <a:pt x="21" y="2"/>
                        </a:cubicBezTo>
                        <a:cubicBezTo>
                          <a:pt x="21" y="2"/>
                          <a:pt x="20" y="2"/>
                          <a:pt x="20" y="3"/>
                        </a:cubicBezTo>
                        <a:cubicBezTo>
                          <a:pt x="20" y="3"/>
                          <a:pt x="18" y="3"/>
                          <a:pt x="16" y="3"/>
                        </a:cubicBezTo>
                        <a:cubicBezTo>
                          <a:pt x="16" y="3"/>
                          <a:pt x="16" y="3"/>
                          <a:pt x="16" y="3"/>
                        </a:cubicBezTo>
                        <a:cubicBezTo>
                          <a:pt x="11" y="3"/>
                          <a:pt x="3" y="2"/>
                          <a:pt x="2" y="2"/>
                        </a:cubicBezTo>
                        <a:close/>
                        <a:moveTo>
                          <a:pt x="9" y="0"/>
                        </a:moveTo>
                        <a:cubicBezTo>
                          <a:pt x="6" y="0"/>
                          <a:pt x="3" y="0"/>
                          <a:pt x="2" y="1"/>
                        </a:cubicBezTo>
                        <a:cubicBezTo>
                          <a:pt x="0" y="1"/>
                          <a:pt x="1" y="2"/>
                          <a:pt x="2" y="3"/>
                        </a:cubicBezTo>
                        <a:cubicBezTo>
                          <a:pt x="3" y="3"/>
                          <a:pt x="11" y="3"/>
                          <a:pt x="16" y="3"/>
                        </a:cubicBezTo>
                        <a:cubicBezTo>
                          <a:pt x="18" y="3"/>
                          <a:pt x="19" y="3"/>
                          <a:pt x="20" y="3"/>
                        </a:cubicBezTo>
                        <a:cubicBezTo>
                          <a:pt x="21" y="2"/>
                          <a:pt x="22" y="1"/>
                          <a:pt x="19" y="1"/>
                        </a:cubicBezTo>
                        <a:cubicBezTo>
                          <a:pt x="19" y="0"/>
                          <a:pt x="14"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5" name="Freeform 7288">
                    <a:extLst>
                      <a:ext uri="{FF2B5EF4-FFF2-40B4-BE49-F238E27FC236}">
                        <a16:creationId xmlns:a16="http://schemas.microsoft.com/office/drawing/2014/main" id="{193C265D-0431-4D8C-B4F4-1DCD9EB07891}"/>
                      </a:ext>
                    </a:extLst>
                  </p:cNvPr>
                  <p:cNvSpPr/>
                  <p:nvPr/>
                </p:nvSpPr>
                <p:spPr bwMode="auto">
                  <a:xfrm>
                    <a:off x="4071" y="1865"/>
                    <a:ext cx="9" cy="1"/>
                  </a:xfrm>
                  <a:custGeom>
                    <a:avLst/>
                    <a:gdLst>
                      <a:gd name="T0" fmla="*/ 2 w 13"/>
                      <a:gd name="T1" fmla="*/ 0 h 1"/>
                      <a:gd name="T2" fmla="*/ 5 w 13"/>
                      <a:gd name="T3" fmla="*/ 0 h 1"/>
                      <a:gd name="T4" fmla="*/ 12 w 13"/>
                      <a:gd name="T5" fmla="*/ 0 h 1"/>
                      <a:gd name="T6" fmla="*/ 10 w 13"/>
                      <a:gd name="T7" fmla="*/ 1 h 1"/>
                      <a:gd name="T8" fmla="*/ 4 w 13"/>
                      <a:gd name="T9" fmla="*/ 1 h 1"/>
                      <a:gd name="T10" fmla="*/ 0 w 13"/>
                      <a:gd name="T11" fmla="*/ 1 h 1"/>
                      <a:gd name="T12" fmla="*/ 2 w 1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3" h="1">
                        <a:moveTo>
                          <a:pt x="2" y="0"/>
                        </a:moveTo>
                        <a:cubicBezTo>
                          <a:pt x="2" y="0"/>
                          <a:pt x="2" y="0"/>
                          <a:pt x="5" y="0"/>
                        </a:cubicBezTo>
                        <a:cubicBezTo>
                          <a:pt x="8" y="0"/>
                          <a:pt x="12" y="0"/>
                          <a:pt x="12" y="0"/>
                        </a:cubicBezTo>
                        <a:cubicBezTo>
                          <a:pt x="13" y="1"/>
                          <a:pt x="12" y="1"/>
                          <a:pt x="10" y="1"/>
                        </a:cubicBezTo>
                        <a:cubicBezTo>
                          <a:pt x="8" y="1"/>
                          <a:pt x="5" y="1"/>
                          <a:pt x="4"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6" name="Freeform 7289">
                    <a:extLst>
                      <a:ext uri="{FF2B5EF4-FFF2-40B4-BE49-F238E27FC236}">
                        <a16:creationId xmlns:a16="http://schemas.microsoft.com/office/drawing/2014/main" id="{8AE10C21-B2C9-43AC-97EE-33588B3B227C}"/>
                      </a:ext>
                    </a:extLst>
                  </p:cNvPr>
                  <p:cNvSpPr/>
                  <p:nvPr/>
                </p:nvSpPr>
                <p:spPr bwMode="auto">
                  <a:xfrm>
                    <a:off x="4055" y="1875"/>
                    <a:ext cx="40" cy="9"/>
                  </a:xfrm>
                  <a:custGeom>
                    <a:avLst/>
                    <a:gdLst>
                      <a:gd name="T0" fmla="*/ 46 w 54"/>
                      <a:gd name="T1" fmla="*/ 3 h 11"/>
                      <a:gd name="T2" fmla="*/ 27 w 54"/>
                      <a:gd name="T3" fmla="*/ 0 h 11"/>
                      <a:gd name="T4" fmla="*/ 8 w 54"/>
                      <a:gd name="T5" fmla="*/ 3 h 11"/>
                      <a:gd name="T6" fmla="*/ 2 w 54"/>
                      <a:gd name="T7" fmla="*/ 11 h 11"/>
                      <a:gd name="T8" fmla="*/ 12 w 54"/>
                      <a:gd name="T9" fmla="*/ 8 h 11"/>
                      <a:gd name="T10" fmla="*/ 20 w 54"/>
                      <a:gd name="T11" fmla="*/ 7 h 11"/>
                      <a:gd name="T12" fmla="*/ 28 w 54"/>
                      <a:gd name="T13" fmla="*/ 7 h 11"/>
                      <a:gd name="T14" fmla="*/ 34 w 54"/>
                      <a:gd name="T15" fmla="*/ 7 h 11"/>
                      <a:gd name="T16" fmla="*/ 42 w 54"/>
                      <a:gd name="T17" fmla="*/ 8 h 11"/>
                      <a:gd name="T18" fmla="*/ 51 w 54"/>
                      <a:gd name="T19" fmla="*/ 11 h 11"/>
                      <a:gd name="T20" fmla="*/ 46 w 54"/>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1">
                        <a:moveTo>
                          <a:pt x="46" y="3"/>
                        </a:moveTo>
                        <a:cubicBezTo>
                          <a:pt x="39" y="0"/>
                          <a:pt x="31" y="0"/>
                          <a:pt x="27" y="0"/>
                        </a:cubicBezTo>
                        <a:cubicBezTo>
                          <a:pt x="22" y="0"/>
                          <a:pt x="15" y="0"/>
                          <a:pt x="8" y="3"/>
                        </a:cubicBezTo>
                        <a:cubicBezTo>
                          <a:pt x="0" y="7"/>
                          <a:pt x="0" y="11"/>
                          <a:pt x="2" y="11"/>
                        </a:cubicBezTo>
                        <a:cubicBezTo>
                          <a:pt x="4" y="11"/>
                          <a:pt x="8" y="10"/>
                          <a:pt x="12" y="8"/>
                        </a:cubicBezTo>
                        <a:cubicBezTo>
                          <a:pt x="16" y="7"/>
                          <a:pt x="20" y="7"/>
                          <a:pt x="20" y="7"/>
                        </a:cubicBezTo>
                        <a:cubicBezTo>
                          <a:pt x="23" y="7"/>
                          <a:pt x="26" y="7"/>
                          <a:pt x="28" y="7"/>
                        </a:cubicBezTo>
                        <a:cubicBezTo>
                          <a:pt x="30" y="7"/>
                          <a:pt x="32" y="7"/>
                          <a:pt x="34" y="7"/>
                        </a:cubicBezTo>
                        <a:cubicBezTo>
                          <a:pt x="34" y="7"/>
                          <a:pt x="38" y="7"/>
                          <a:pt x="42" y="8"/>
                        </a:cubicBezTo>
                        <a:cubicBezTo>
                          <a:pt x="46" y="10"/>
                          <a:pt x="49" y="11"/>
                          <a:pt x="51" y="11"/>
                        </a:cubicBezTo>
                        <a:cubicBezTo>
                          <a:pt x="54" y="11"/>
                          <a:pt x="53" y="7"/>
                          <a:pt x="46"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7" name="Freeform 7290">
                    <a:extLst>
                      <a:ext uri="{FF2B5EF4-FFF2-40B4-BE49-F238E27FC236}">
                        <a16:creationId xmlns:a16="http://schemas.microsoft.com/office/drawing/2014/main" id="{BC6C3008-F394-45C7-9752-4A8FB9643A10}"/>
                      </a:ext>
                    </a:extLst>
                  </p:cNvPr>
                  <p:cNvSpPr>
                    <a:spLocks noEditPoints="1"/>
                  </p:cNvSpPr>
                  <p:nvPr/>
                </p:nvSpPr>
                <p:spPr bwMode="auto">
                  <a:xfrm>
                    <a:off x="4055" y="1875"/>
                    <a:ext cx="40" cy="9"/>
                  </a:xfrm>
                  <a:custGeom>
                    <a:avLst/>
                    <a:gdLst>
                      <a:gd name="T0" fmla="*/ 51 w 53"/>
                      <a:gd name="T1" fmla="*/ 11 h 11"/>
                      <a:gd name="T2" fmla="*/ 41 w 53"/>
                      <a:gd name="T3" fmla="*/ 9 h 11"/>
                      <a:gd name="T4" fmla="*/ 36 w 53"/>
                      <a:gd name="T5" fmla="*/ 7 h 11"/>
                      <a:gd name="T6" fmla="*/ 34 w 53"/>
                      <a:gd name="T7" fmla="*/ 8 h 11"/>
                      <a:gd name="T8" fmla="*/ 32 w 53"/>
                      <a:gd name="T9" fmla="*/ 8 h 11"/>
                      <a:gd name="T10" fmla="*/ 28 w 53"/>
                      <a:gd name="T11" fmla="*/ 7 h 11"/>
                      <a:gd name="T12" fmla="*/ 25 w 53"/>
                      <a:gd name="T13" fmla="*/ 8 h 11"/>
                      <a:gd name="T14" fmla="*/ 20 w 53"/>
                      <a:gd name="T15" fmla="*/ 7 h 11"/>
                      <a:gd name="T16" fmla="*/ 19 w 53"/>
                      <a:gd name="T17" fmla="*/ 7 h 11"/>
                      <a:gd name="T18" fmla="*/ 12 w 53"/>
                      <a:gd name="T19" fmla="*/ 9 h 11"/>
                      <a:gd name="T20" fmla="*/ 3 w 53"/>
                      <a:gd name="T21" fmla="*/ 11 h 11"/>
                      <a:gd name="T22" fmla="*/ 2 w 53"/>
                      <a:gd name="T23" fmla="*/ 11 h 11"/>
                      <a:gd name="T24" fmla="*/ 0 w 53"/>
                      <a:gd name="T25" fmla="*/ 10 h 11"/>
                      <a:gd name="T26" fmla="*/ 7 w 53"/>
                      <a:gd name="T27" fmla="*/ 3 h 11"/>
                      <a:gd name="T28" fmla="*/ 24 w 53"/>
                      <a:gd name="T29" fmla="*/ 0 h 11"/>
                      <a:gd name="T30" fmla="*/ 27 w 53"/>
                      <a:gd name="T31" fmla="*/ 0 h 11"/>
                      <a:gd name="T32" fmla="*/ 30 w 53"/>
                      <a:gd name="T33" fmla="*/ 0 h 11"/>
                      <a:gd name="T34" fmla="*/ 46 w 53"/>
                      <a:gd name="T35" fmla="*/ 3 h 11"/>
                      <a:gd name="T36" fmla="*/ 46 w 53"/>
                      <a:gd name="T37" fmla="*/ 3 h 11"/>
                      <a:gd name="T38" fmla="*/ 46 w 53"/>
                      <a:gd name="T39" fmla="*/ 3 h 11"/>
                      <a:gd name="T40" fmla="*/ 53 w 53"/>
                      <a:gd name="T41" fmla="*/ 10 h 11"/>
                      <a:gd name="T42" fmla="*/ 52 w 53"/>
                      <a:gd name="T43" fmla="*/ 11 h 11"/>
                      <a:gd name="T44" fmla="*/ 51 w 53"/>
                      <a:gd name="T45" fmla="*/ 11 h 11"/>
                      <a:gd name="T46" fmla="*/ 42 w 53"/>
                      <a:gd name="T47" fmla="*/ 8 h 11"/>
                      <a:gd name="T48" fmla="*/ 51 w 53"/>
                      <a:gd name="T49" fmla="*/ 10 h 11"/>
                      <a:gd name="T50" fmla="*/ 51 w 53"/>
                      <a:gd name="T51" fmla="*/ 10 h 11"/>
                      <a:gd name="T52" fmla="*/ 52 w 53"/>
                      <a:gd name="T53" fmla="*/ 10 h 11"/>
                      <a:gd name="T54" fmla="*/ 45 w 53"/>
                      <a:gd name="T55" fmla="*/ 4 h 11"/>
                      <a:gd name="T56" fmla="*/ 30 w 53"/>
                      <a:gd name="T57" fmla="*/ 0 h 11"/>
                      <a:gd name="T58" fmla="*/ 27 w 53"/>
                      <a:gd name="T59" fmla="*/ 0 h 11"/>
                      <a:gd name="T60" fmla="*/ 24 w 53"/>
                      <a:gd name="T61" fmla="*/ 0 h 11"/>
                      <a:gd name="T62" fmla="*/ 8 w 53"/>
                      <a:gd name="T63" fmla="*/ 4 h 11"/>
                      <a:gd name="T64" fmla="*/ 2 w 53"/>
                      <a:gd name="T65" fmla="*/ 10 h 11"/>
                      <a:gd name="T66" fmla="*/ 2 w 53"/>
                      <a:gd name="T67" fmla="*/ 10 h 11"/>
                      <a:gd name="T68" fmla="*/ 3 w 53"/>
                      <a:gd name="T69" fmla="*/ 10 h 11"/>
                      <a:gd name="T70" fmla="*/ 12 w 53"/>
                      <a:gd name="T71" fmla="*/ 8 h 11"/>
                      <a:gd name="T72" fmla="*/ 19 w 53"/>
                      <a:gd name="T73" fmla="*/ 7 h 11"/>
                      <a:gd name="T74" fmla="*/ 20 w 53"/>
                      <a:gd name="T75" fmla="*/ 7 h 11"/>
                      <a:gd name="T76" fmla="*/ 25 w 53"/>
                      <a:gd name="T77" fmla="*/ 7 h 11"/>
                      <a:gd name="T78" fmla="*/ 28 w 53"/>
                      <a:gd name="T79" fmla="*/ 7 h 11"/>
                      <a:gd name="T80" fmla="*/ 32 w 53"/>
                      <a:gd name="T81" fmla="*/ 7 h 11"/>
                      <a:gd name="T82" fmla="*/ 34 w 53"/>
                      <a:gd name="T83" fmla="*/ 7 h 11"/>
                      <a:gd name="T84" fmla="*/ 36 w 53"/>
                      <a:gd name="T85" fmla="*/ 7 h 11"/>
                      <a:gd name="T86" fmla="*/ 42 w 53"/>
                      <a:gd name="T8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
                        <a:moveTo>
                          <a:pt x="51" y="11"/>
                        </a:moveTo>
                        <a:cubicBezTo>
                          <a:pt x="48" y="11"/>
                          <a:pt x="45" y="10"/>
                          <a:pt x="41" y="9"/>
                        </a:cubicBezTo>
                        <a:cubicBezTo>
                          <a:pt x="39" y="8"/>
                          <a:pt x="37" y="7"/>
                          <a:pt x="36" y="7"/>
                        </a:cubicBezTo>
                        <a:cubicBezTo>
                          <a:pt x="35" y="7"/>
                          <a:pt x="34" y="8"/>
                          <a:pt x="34" y="8"/>
                        </a:cubicBezTo>
                        <a:cubicBezTo>
                          <a:pt x="33" y="8"/>
                          <a:pt x="33" y="8"/>
                          <a:pt x="32" y="8"/>
                        </a:cubicBezTo>
                        <a:cubicBezTo>
                          <a:pt x="31" y="8"/>
                          <a:pt x="29" y="8"/>
                          <a:pt x="28" y="7"/>
                        </a:cubicBezTo>
                        <a:cubicBezTo>
                          <a:pt x="27" y="8"/>
                          <a:pt x="26" y="8"/>
                          <a:pt x="25" y="8"/>
                        </a:cubicBezTo>
                        <a:cubicBezTo>
                          <a:pt x="23" y="8"/>
                          <a:pt x="22" y="8"/>
                          <a:pt x="20" y="7"/>
                        </a:cubicBezTo>
                        <a:cubicBezTo>
                          <a:pt x="20" y="7"/>
                          <a:pt x="19" y="7"/>
                          <a:pt x="19" y="7"/>
                        </a:cubicBezTo>
                        <a:cubicBezTo>
                          <a:pt x="17" y="7"/>
                          <a:pt x="15" y="8"/>
                          <a:pt x="12" y="9"/>
                        </a:cubicBezTo>
                        <a:cubicBezTo>
                          <a:pt x="9" y="10"/>
                          <a:pt x="5" y="11"/>
                          <a:pt x="3" y="11"/>
                        </a:cubicBezTo>
                        <a:cubicBezTo>
                          <a:pt x="2" y="11"/>
                          <a:pt x="2" y="11"/>
                          <a:pt x="2" y="11"/>
                        </a:cubicBezTo>
                        <a:cubicBezTo>
                          <a:pt x="1" y="11"/>
                          <a:pt x="0" y="10"/>
                          <a:pt x="0" y="10"/>
                        </a:cubicBezTo>
                        <a:cubicBezTo>
                          <a:pt x="0" y="8"/>
                          <a:pt x="2" y="6"/>
                          <a:pt x="7" y="3"/>
                        </a:cubicBezTo>
                        <a:cubicBezTo>
                          <a:pt x="13" y="0"/>
                          <a:pt x="19" y="0"/>
                          <a:pt x="24" y="0"/>
                        </a:cubicBezTo>
                        <a:cubicBezTo>
                          <a:pt x="25" y="0"/>
                          <a:pt x="26" y="0"/>
                          <a:pt x="27" y="0"/>
                        </a:cubicBezTo>
                        <a:cubicBezTo>
                          <a:pt x="28" y="0"/>
                          <a:pt x="29" y="0"/>
                          <a:pt x="30" y="0"/>
                        </a:cubicBezTo>
                        <a:cubicBezTo>
                          <a:pt x="34" y="0"/>
                          <a:pt x="41" y="0"/>
                          <a:pt x="46" y="3"/>
                        </a:cubicBezTo>
                        <a:cubicBezTo>
                          <a:pt x="46" y="3"/>
                          <a:pt x="46" y="3"/>
                          <a:pt x="46" y="3"/>
                        </a:cubicBezTo>
                        <a:cubicBezTo>
                          <a:pt x="46" y="3"/>
                          <a:pt x="46" y="3"/>
                          <a:pt x="46" y="3"/>
                        </a:cubicBezTo>
                        <a:cubicBezTo>
                          <a:pt x="51" y="6"/>
                          <a:pt x="53" y="8"/>
                          <a:pt x="53" y="10"/>
                        </a:cubicBezTo>
                        <a:cubicBezTo>
                          <a:pt x="53" y="10"/>
                          <a:pt x="53" y="11"/>
                          <a:pt x="52" y="11"/>
                        </a:cubicBezTo>
                        <a:cubicBezTo>
                          <a:pt x="51" y="11"/>
                          <a:pt x="51" y="11"/>
                          <a:pt x="51" y="11"/>
                        </a:cubicBezTo>
                        <a:close/>
                        <a:moveTo>
                          <a:pt x="42" y="8"/>
                        </a:moveTo>
                        <a:cubicBezTo>
                          <a:pt x="46" y="10"/>
                          <a:pt x="49" y="10"/>
                          <a:pt x="51" y="10"/>
                        </a:cubicBezTo>
                        <a:cubicBezTo>
                          <a:pt x="51" y="10"/>
                          <a:pt x="51" y="10"/>
                          <a:pt x="51" y="10"/>
                        </a:cubicBezTo>
                        <a:cubicBezTo>
                          <a:pt x="52" y="10"/>
                          <a:pt x="52" y="10"/>
                          <a:pt x="52" y="10"/>
                        </a:cubicBezTo>
                        <a:cubicBezTo>
                          <a:pt x="52" y="8"/>
                          <a:pt x="50" y="6"/>
                          <a:pt x="45" y="4"/>
                        </a:cubicBezTo>
                        <a:cubicBezTo>
                          <a:pt x="40" y="1"/>
                          <a:pt x="34" y="0"/>
                          <a:pt x="30" y="0"/>
                        </a:cubicBezTo>
                        <a:cubicBezTo>
                          <a:pt x="29" y="0"/>
                          <a:pt x="28" y="0"/>
                          <a:pt x="27" y="0"/>
                        </a:cubicBezTo>
                        <a:cubicBezTo>
                          <a:pt x="26" y="0"/>
                          <a:pt x="25" y="0"/>
                          <a:pt x="24" y="0"/>
                        </a:cubicBezTo>
                        <a:cubicBezTo>
                          <a:pt x="19" y="0"/>
                          <a:pt x="13" y="1"/>
                          <a:pt x="8" y="4"/>
                        </a:cubicBezTo>
                        <a:cubicBezTo>
                          <a:pt x="3" y="6"/>
                          <a:pt x="2" y="8"/>
                          <a:pt x="2" y="10"/>
                        </a:cubicBezTo>
                        <a:cubicBezTo>
                          <a:pt x="2" y="10"/>
                          <a:pt x="2" y="10"/>
                          <a:pt x="2" y="10"/>
                        </a:cubicBezTo>
                        <a:cubicBezTo>
                          <a:pt x="3" y="10"/>
                          <a:pt x="3" y="10"/>
                          <a:pt x="3" y="10"/>
                        </a:cubicBezTo>
                        <a:cubicBezTo>
                          <a:pt x="5" y="10"/>
                          <a:pt x="8" y="10"/>
                          <a:pt x="12" y="8"/>
                        </a:cubicBezTo>
                        <a:cubicBezTo>
                          <a:pt x="14" y="7"/>
                          <a:pt x="17" y="7"/>
                          <a:pt x="19" y="7"/>
                        </a:cubicBezTo>
                        <a:cubicBezTo>
                          <a:pt x="20" y="7"/>
                          <a:pt x="20" y="7"/>
                          <a:pt x="20" y="7"/>
                        </a:cubicBezTo>
                        <a:cubicBezTo>
                          <a:pt x="22" y="7"/>
                          <a:pt x="23" y="7"/>
                          <a:pt x="25" y="7"/>
                        </a:cubicBezTo>
                        <a:cubicBezTo>
                          <a:pt x="26" y="7"/>
                          <a:pt x="27" y="7"/>
                          <a:pt x="28" y="7"/>
                        </a:cubicBezTo>
                        <a:cubicBezTo>
                          <a:pt x="30" y="7"/>
                          <a:pt x="31" y="7"/>
                          <a:pt x="32" y="7"/>
                        </a:cubicBezTo>
                        <a:cubicBezTo>
                          <a:pt x="33" y="7"/>
                          <a:pt x="33" y="7"/>
                          <a:pt x="34" y="7"/>
                        </a:cubicBezTo>
                        <a:cubicBezTo>
                          <a:pt x="34" y="7"/>
                          <a:pt x="34" y="7"/>
                          <a:pt x="36" y="7"/>
                        </a:cubicBezTo>
                        <a:cubicBezTo>
                          <a:pt x="37" y="7"/>
                          <a:pt x="40" y="7"/>
                          <a:pt x="42"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8" name="Freeform 7291">
                    <a:extLst>
                      <a:ext uri="{FF2B5EF4-FFF2-40B4-BE49-F238E27FC236}">
                        <a16:creationId xmlns:a16="http://schemas.microsoft.com/office/drawing/2014/main" id="{72F98527-7C54-4A19-A40D-3D785C371245}"/>
                      </a:ext>
                    </a:extLst>
                  </p:cNvPr>
                  <p:cNvSpPr/>
                  <p:nvPr/>
                </p:nvSpPr>
                <p:spPr bwMode="auto">
                  <a:xfrm>
                    <a:off x="4056" y="1876"/>
                    <a:ext cx="12" cy="7"/>
                  </a:xfrm>
                  <a:custGeom>
                    <a:avLst/>
                    <a:gdLst>
                      <a:gd name="T0" fmla="*/ 14 w 15"/>
                      <a:gd name="T1" fmla="*/ 0 h 9"/>
                      <a:gd name="T2" fmla="*/ 6 w 15"/>
                      <a:gd name="T3" fmla="*/ 3 h 9"/>
                      <a:gd name="T4" fmla="*/ 0 w 15"/>
                      <a:gd name="T5" fmla="*/ 9 h 9"/>
                      <a:gd name="T6" fmla="*/ 0 w 15"/>
                      <a:gd name="T7" fmla="*/ 9 h 9"/>
                      <a:gd name="T8" fmla="*/ 1 w 15"/>
                      <a:gd name="T9" fmla="*/ 9 h 9"/>
                      <a:gd name="T10" fmla="*/ 1 w 15"/>
                      <a:gd name="T11" fmla="*/ 9 h 9"/>
                      <a:gd name="T12" fmla="*/ 10 w 15"/>
                      <a:gd name="T13" fmla="*/ 7 h 9"/>
                      <a:gd name="T14" fmla="*/ 14 w 15"/>
                      <a:gd name="T15" fmla="*/ 6 h 9"/>
                      <a:gd name="T16" fmla="*/ 15 w 15"/>
                      <a:gd name="T17" fmla="*/ 5 h 9"/>
                      <a:gd name="T18" fmla="*/ 14 w 15"/>
                      <a:gd name="T19" fmla="*/ 5 h 9"/>
                      <a:gd name="T20" fmla="*/ 7 w 15"/>
                      <a:gd name="T21" fmla="*/ 8 h 9"/>
                      <a:gd name="T22" fmla="*/ 3 w 15"/>
                      <a:gd name="T23" fmla="*/ 8 h 9"/>
                      <a:gd name="T24" fmla="*/ 3 w 15"/>
                      <a:gd name="T25" fmla="*/ 6 h 9"/>
                      <a:gd name="T26" fmla="*/ 14 w 15"/>
                      <a:gd name="T27" fmla="*/ 1 h 9"/>
                      <a:gd name="T28" fmla="*/ 14 w 15"/>
                      <a:gd name="T29" fmla="*/ 1 h 9"/>
                      <a:gd name="T30" fmla="*/ 14 w 15"/>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
                        <a:moveTo>
                          <a:pt x="14" y="0"/>
                        </a:moveTo>
                        <a:cubicBezTo>
                          <a:pt x="11" y="0"/>
                          <a:pt x="9" y="1"/>
                          <a:pt x="6" y="3"/>
                        </a:cubicBezTo>
                        <a:cubicBezTo>
                          <a:pt x="1" y="5"/>
                          <a:pt x="0" y="7"/>
                          <a:pt x="0" y="9"/>
                        </a:cubicBezTo>
                        <a:cubicBezTo>
                          <a:pt x="0" y="9"/>
                          <a:pt x="0" y="9"/>
                          <a:pt x="0" y="9"/>
                        </a:cubicBezTo>
                        <a:cubicBezTo>
                          <a:pt x="1" y="9"/>
                          <a:pt x="1" y="9"/>
                          <a:pt x="1" y="9"/>
                        </a:cubicBezTo>
                        <a:cubicBezTo>
                          <a:pt x="1" y="9"/>
                          <a:pt x="1" y="9"/>
                          <a:pt x="1" y="9"/>
                        </a:cubicBezTo>
                        <a:cubicBezTo>
                          <a:pt x="3" y="9"/>
                          <a:pt x="6" y="9"/>
                          <a:pt x="10" y="7"/>
                        </a:cubicBezTo>
                        <a:cubicBezTo>
                          <a:pt x="11" y="6"/>
                          <a:pt x="13" y="6"/>
                          <a:pt x="14" y="6"/>
                        </a:cubicBezTo>
                        <a:cubicBezTo>
                          <a:pt x="14" y="5"/>
                          <a:pt x="14" y="5"/>
                          <a:pt x="15" y="5"/>
                        </a:cubicBezTo>
                        <a:cubicBezTo>
                          <a:pt x="14" y="5"/>
                          <a:pt x="14" y="5"/>
                          <a:pt x="14" y="5"/>
                        </a:cubicBezTo>
                        <a:cubicBezTo>
                          <a:pt x="11" y="5"/>
                          <a:pt x="10" y="6"/>
                          <a:pt x="7" y="8"/>
                        </a:cubicBezTo>
                        <a:cubicBezTo>
                          <a:pt x="5" y="8"/>
                          <a:pt x="4" y="8"/>
                          <a:pt x="3" y="8"/>
                        </a:cubicBezTo>
                        <a:cubicBezTo>
                          <a:pt x="2" y="8"/>
                          <a:pt x="1" y="7"/>
                          <a:pt x="3" y="6"/>
                        </a:cubicBezTo>
                        <a:cubicBezTo>
                          <a:pt x="4" y="4"/>
                          <a:pt x="11" y="1"/>
                          <a:pt x="14" y="1"/>
                        </a:cubicBezTo>
                        <a:cubicBezTo>
                          <a:pt x="14" y="1"/>
                          <a:pt x="14" y="1"/>
                          <a:pt x="14" y="1"/>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9" name="Freeform 7292">
                    <a:extLst>
                      <a:ext uri="{FF2B5EF4-FFF2-40B4-BE49-F238E27FC236}">
                        <a16:creationId xmlns:a16="http://schemas.microsoft.com/office/drawing/2014/main" id="{BD47C92A-1117-4A3D-A50A-A8797FFAB7CE}"/>
                      </a:ext>
                    </a:extLst>
                  </p:cNvPr>
                  <p:cNvSpPr/>
                  <p:nvPr/>
                </p:nvSpPr>
                <p:spPr bwMode="auto">
                  <a:xfrm>
                    <a:off x="4055" y="1876"/>
                    <a:ext cx="12" cy="8"/>
                  </a:xfrm>
                  <a:custGeom>
                    <a:avLst/>
                    <a:gdLst>
                      <a:gd name="T0" fmla="*/ 15 w 16"/>
                      <a:gd name="T1" fmla="*/ 0 h 10"/>
                      <a:gd name="T2" fmla="*/ 8 w 16"/>
                      <a:gd name="T3" fmla="*/ 2 h 10"/>
                      <a:gd name="T4" fmla="*/ 2 w 16"/>
                      <a:gd name="T5" fmla="*/ 10 h 10"/>
                      <a:gd name="T6" fmla="*/ 3 w 16"/>
                      <a:gd name="T7" fmla="*/ 10 h 10"/>
                      <a:gd name="T8" fmla="*/ 12 w 16"/>
                      <a:gd name="T9" fmla="*/ 7 h 10"/>
                      <a:gd name="T10" fmla="*/ 16 w 16"/>
                      <a:gd name="T11" fmla="*/ 6 h 10"/>
                      <a:gd name="T12" fmla="*/ 16 w 16"/>
                      <a:gd name="T13" fmla="*/ 6 h 10"/>
                      <a:gd name="T14" fmla="*/ 12 w 16"/>
                      <a:gd name="T15" fmla="*/ 7 h 10"/>
                      <a:gd name="T16" fmla="*/ 3 w 16"/>
                      <a:gd name="T17" fmla="*/ 9 h 10"/>
                      <a:gd name="T18" fmla="*/ 3 w 16"/>
                      <a:gd name="T19" fmla="*/ 9 h 10"/>
                      <a:gd name="T20" fmla="*/ 2 w 16"/>
                      <a:gd name="T21" fmla="*/ 9 h 10"/>
                      <a:gd name="T22" fmla="*/ 2 w 16"/>
                      <a:gd name="T23" fmla="*/ 9 h 10"/>
                      <a:gd name="T24" fmla="*/ 8 w 16"/>
                      <a:gd name="T25" fmla="*/ 3 h 10"/>
                      <a:gd name="T26" fmla="*/ 16 w 16"/>
                      <a:gd name="T27" fmla="*/ 0 h 10"/>
                      <a:gd name="T28" fmla="*/ 15 w 1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0">
                        <a:moveTo>
                          <a:pt x="15" y="0"/>
                        </a:moveTo>
                        <a:cubicBezTo>
                          <a:pt x="13" y="0"/>
                          <a:pt x="10" y="1"/>
                          <a:pt x="8" y="2"/>
                        </a:cubicBezTo>
                        <a:cubicBezTo>
                          <a:pt x="0" y="6"/>
                          <a:pt x="0" y="10"/>
                          <a:pt x="2" y="10"/>
                        </a:cubicBezTo>
                        <a:cubicBezTo>
                          <a:pt x="3" y="10"/>
                          <a:pt x="3" y="10"/>
                          <a:pt x="3" y="10"/>
                        </a:cubicBezTo>
                        <a:cubicBezTo>
                          <a:pt x="5" y="10"/>
                          <a:pt x="8" y="9"/>
                          <a:pt x="12" y="7"/>
                        </a:cubicBezTo>
                        <a:cubicBezTo>
                          <a:pt x="13" y="7"/>
                          <a:pt x="14" y="6"/>
                          <a:pt x="16" y="6"/>
                        </a:cubicBezTo>
                        <a:cubicBezTo>
                          <a:pt x="16" y="6"/>
                          <a:pt x="16" y="6"/>
                          <a:pt x="16" y="6"/>
                        </a:cubicBezTo>
                        <a:cubicBezTo>
                          <a:pt x="15" y="6"/>
                          <a:pt x="13" y="6"/>
                          <a:pt x="12" y="7"/>
                        </a:cubicBezTo>
                        <a:cubicBezTo>
                          <a:pt x="8" y="9"/>
                          <a:pt x="5" y="9"/>
                          <a:pt x="3" y="9"/>
                        </a:cubicBezTo>
                        <a:cubicBezTo>
                          <a:pt x="3" y="9"/>
                          <a:pt x="3" y="9"/>
                          <a:pt x="3" y="9"/>
                        </a:cubicBezTo>
                        <a:cubicBezTo>
                          <a:pt x="2" y="9"/>
                          <a:pt x="2" y="9"/>
                          <a:pt x="2" y="9"/>
                        </a:cubicBezTo>
                        <a:cubicBezTo>
                          <a:pt x="2" y="9"/>
                          <a:pt x="2" y="9"/>
                          <a:pt x="2" y="9"/>
                        </a:cubicBezTo>
                        <a:cubicBezTo>
                          <a:pt x="2" y="7"/>
                          <a:pt x="3" y="5"/>
                          <a:pt x="8" y="3"/>
                        </a:cubicBezTo>
                        <a:cubicBezTo>
                          <a:pt x="11" y="1"/>
                          <a:pt x="13" y="0"/>
                          <a:pt x="16" y="0"/>
                        </a:cubicBezTo>
                        <a:lnTo>
                          <a:pt x="1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0" name="Freeform 7293">
                    <a:extLst>
                      <a:ext uri="{FF2B5EF4-FFF2-40B4-BE49-F238E27FC236}">
                        <a16:creationId xmlns:a16="http://schemas.microsoft.com/office/drawing/2014/main" id="{AAA83626-52EC-4B79-859E-940553D5C431}"/>
                      </a:ext>
                    </a:extLst>
                  </p:cNvPr>
                  <p:cNvSpPr/>
                  <p:nvPr/>
                </p:nvSpPr>
                <p:spPr bwMode="auto">
                  <a:xfrm>
                    <a:off x="4083" y="1876"/>
                    <a:ext cx="11" cy="7"/>
                  </a:xfrm>
                  <a:custGeom>
                    <a:avLst/>
                    <a:gdLst>
                      <a:gd name="T0" fmla="*/ 2 w 15"/>
                      <a:gd name="T1" fmla="*/ 0 h 9"/>
                      <a:gd name="T2" fmla="*/ 1 w 15"/>
                      <a:gd name="T3" fmla="*/ 1 h 9"/>
                      <a:gd name="T4" fmla="*/ 5 w 15"/>
                      <a:gd name="T5" fmla="*/ 2 h 9"/>
                      <a:gd name="T6" fmla="*/ 13 w 15"/>
                      <a:gd name="T7" fmla="*/ 9 h 9"/>
                      <a:gd name="T8" fmla="*/ 13 w 15"/>
                      <a:gd name="T9" fmla="*/ 9 h 9"/>
                      <a:gd name="T10" fmla="*/ 3 w 15"/>
                      <a:gd name="T11" fmla="*/ 5 h 9"/>
                      <a:gd name="T12" fmla="*/ 0 w 15"/>
                      <a:gd name="T13" fmla="*/ 5 h 9"/>
                      <a:gd name="T14" fmla="*/ 1 w 15"/>
                      <a:gd name="T15" fmla="*/ 6 h 9"/>
                      <a:gd name="T16" fmla="*/ 5 w 15"/>
                      <a:gd name="T17" fmla="*/ 7 h 9"/>
                      <a:gd name="T18" fmla="*/ 14 w 15"/>
                      <a:gd name="T19" fmla="*/ 9 h 9"/>
                      <a:gd name="T20" fmla="*/ 14 w 15"/>
                      <a:gd name="T21" fmla="*/ 9 h 9"/>
                      <a:gd name="T22" fmla="*/ 14 w 15"/>
                      <a:gd name="T23" fmla="*/ 9 h 9"/>
                      <a:gd name="T24" fmla="*/ 15 w 15"/>
                      <a:gd name="T25" fmla="*/ 9 h 9"/>
                      <a:gd name="T26" fmla="*/ 8 w 15"/>
                      <a:gd name="T27" fmla="*/ 3 h 9"/>
                      <a:gd name="T28" fmla="*/ 2 w 15"/>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9">
                        <a:moveTo>
                          <a:pt x="2" y="0"/>
                        </a:moveTo>
                        <a:cubicBezTo>
                          <a:pt x="1" y="1"/>
                          <a:pt x="1" y="1"/>
                          <a:pt x="1" y="1"/>
                        </a:cubicBezTo>
                        <a:cubicBezTo>
                          <a:pt x="3" y="1"/>
                          <a:pt x="4" y="2"/>
                          <a:pt x="5" y="2"/>
                        </a:cubicBezTo>
                        <a:cubicBezTo>
                          <a:pt x="10" y="3"/>
                          <a:pt x="15" y="8"/>
                          <a:pt x="13" y="9"/>
                        </a:cubicBezTo>
                        <a:cubicBezTo>
                          <a:pt x="13" y="9"/>
                          <a:pt x="13" y="9"/>
                          <a:pt x="13" y="9"/>
                        </a:cubicBezTo>
                        <a:cubicBezTo>
                          <a:pt x="11" y="9"/>
                          <a:pt x="6" y="6"/>
                          <a:pt x="3" y="5"/>
                        </a:cubicBezTo>
                        <a:cubicBezTo>
                          <a:pt x="2" y="5"/>
                          <a:pt x="1" y="5"/>
                          <a:pt x="0" y="5"/>
                        </a:cubicBezTo>
                        <a:cubicBezTo>
                          <a:pt x="1" y="5"/>
                          <a:pt x="1" y="5"/>
                          <a:pt x="1" y="6"/>
                        </a:cubicBezTo>
                        <a:cubicBezTo>
                          <a:pt x="2" y="6"/>
                          <a:pt x="4" y="6"/>
                          <a:pt x="5" y="7"/>
                        </a:cubicBezTo>
                        <a:cubicBezTo>
                          <a:pt x="8" y="9"/>
                          <a:pt x="12" y="9"/>
                          <a:pt x="14" y="9"/>
                        </a:cubicBezTo>
                        <a:cubicBezTo>
                          <a:pt x="14" y="9"/>
                          <a:pt x="14" y="9"/>
                          <a:pt x="14" y="9"/>
                        </a:cubicBezTo>
                        <a:cubicBezTo>
                          <a:pt x="14" y="9"/>
                          <a:pt x="14" y="9"/>
                          <a:pt x="14" y="9"/>
                        </a:cubicBezTo>
                        <a:cubicBezTo>
                          <a:pt x="15" y="9"/>
                          <a:pt x="15" y="9"/>
                          <a:pt x="15" y="9"/>
                        </a:cubicBezTo>
                        <a:cubicBezTo>
                          <a:pt x="15" y="7"/>
                          <a:pt x="13" y="5"/>
                          <a:pt x="8" y="3"/>
                        </a:cubicBezTo>
                        <a:cubicBezTo>
                          <a:pt x="6" y="1"/>
                          <a:pt x="4" y="1"/>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1" name="Freeform 7294">
                    <a:extLst>
                      <a:ext uri="{FF2B5EF4-FFF2-40B4-BE49-F238E27FC236}">
                        <a16:creationId xmlns:a16="http://schemas.microsoft.com/office/drawing/2014/main" id="{E6E0D3B0-64E3-41DC-9BC6-638F744E79CA}"/>
                      </a:ext>
                    </a:extLst>
                  </p:cNvPr>
                  <p:cNvSpPr/>
                  <p:nvPr/>
                </p:nvSpPr>
                <p:spPr bwMode="auto">
                  <a:xfrm>
                    <a:off x="4083" y="1876"/>
                    <a:ext cx="12" cy="8"/>
                  </a:xfrm>
                  <a:custGeom>
                    <a:avLst/>
                    <a:gdLst>
                      <a:gd name="T0" fmla="*/ 1 w 16"/>
                      <a:gd name="T1" fmla="*/ 0 h 10"/>
                      <a:gd name="T2" fmla="*/ 1 w 16"/>
                      <a:gd name="T3" fmla="*/ 0 h 10"/>
                      <a:gd name="T4" fmla="*/ 7 w 16"/>
                      <a:gd name="T5" fmla="*/ 3 h 10"/>
                      <a:gd name="T6" fmla="*/ 14 w 16"/>
                      <a:gd name="T7" fmla="*/ 9 h 10"/>
                      <a:gd name="T8" fmla="*/ 13 w 16"/>
                      <a:gd name="T9" fmla="*/ 9 h 10"/>
                      <a:gd name="T10" fmla="*/ 13 w 16"/>
                      <a:gd name="T11" fmla="*/ 9 h 10"/>
                      <a:gd name="T12" fmla="*/ 13 w 16"/>
                      <a:gd name="T13" fmla="*/ 9 h 10"/>
                      <a:gd name="T14" fmla="*/ 4 w 16"/>
                      <a:gd name="T15" fmla="*/ 7 h 10"/>
                      <a:gd name="T16" fmla="*/ 0 w 16"/>
                      <a:gd name="T17" fmla="*/ 6 h 10"/>
                      <a:gd name="T18" fmla="*/ 0 w 16"/>
                      <a:gd name="T19" fmla="*/ 6 h 10"/>
                      <a:gd name="T20" fmla="*/ 4 w 16"/>
                      <a:gd name="T21" fmla="*/ 7 h 10"/>
                      <a:gd name="T22" fmla="*/ 13 w 16"/>
                      <a:gd name="T23" fmla="*/ 10 h 10"/>
                      <a:gd name="T24" fmla="*/ 13 w 16"/>
                      <a:gd name="T25" fmla="*/ 10 h 10"/>
                      <a:gd name="T26" fmla="*/ 8 w 16"/>
                      <a:gd name="T27" fmla="*/ 2 h 10"/>
                      <a:gd name="T28" fmla="*/ 1 w 1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0">
                        <a:moveTo>
                          <a:pt x="1" y="0"/>
                        </a:moveTo>
                        <a:cubicBezTo>
                          <a:pt x="1" y="0"/>
                          <a:pt x="1" y="0"/>
                          <a:pt x="1" y="0"/>
                        </a:cubicBezTo>
                        <a:cubicBezTo>
                          <a:pt x="3" y="1"/>
                          <a:pt x="5" y="1"/>
                          <a:pt x="7" y="3"/>
                        </a:cubicBezTo>
                        <a:cubicBezTo>
                          <a:pt x="12" y="5"/>
                          <a:pt x="14" y="7"/>
                          <a:pt x="14" y="9"/>
                        </a:cubicBezTo>
                        <a:cubicBezTo>
                          <a:pt x="14" y="9"/>
                          <a:pt x="14" y="9"/>
                          <a:pt x="13" y="9"/>
                        </a:cubicBezTo>
                        <a:cubicBezTo>
                          <a:pt x="13" y="9"/>
                          <a:pt x="13" y="9"/>
                          <a:pt x="13" y="9"/>
                        </a:cubicBezTo>
                        <a:cubicBezTo>
                          <a:pt x="13" y="9"/>
                          <a:pt x="13" y="9"/>
                          <a:pt x="13" y="9"/>
                        </a:cubicBezTo>
                        <a:cubicBezTo>
                          <a:pt x="11" y="9"/>
                          <a:pt x="7" y="9"/>
                          <a:pt x="4" y="7"/>
                        </a:cubicBezTo>
                        <a:cubicBezTo>
                          <a:pt x="3" y="6"/>
                          <a:pt x="1" y="6"/>
                          <a:pt x="0" y="6"/>
                        </a:cubicBezTo>
                        <a:cubicBezTo>
                          <a:pt x="0" y="6"/>
                          <a:pt x="0" y="6"/>
                          <a:pt x="0" y="6"/>
                        </a:cubicBezTo>
                        <a:cubicBezTo>
                          <a:pt x="1" y="6"/>
                          <a:pt x="3" y="7"/>
                          <a:pt x="4" y="7"/>
                        </a:cubicBezTo>
                        <a:cubicBezTo>
                          <a:pt x="7" y="9"/>
                          <a:pt x="11" y="10"/>
                          <a:pt x="13" y="10"/>
                        </a:cubicBezTo>
                        <a:cubicBezTo>
                          <a:pt x="13" y="10"/>
                          <a:pt x="13" y="10"/>
                          <a:pt x="13" y="10"/>
                        </a:cubicBezTo>
                        <a:cubicBezTo>
                          <a:pt x="16" y="10"/>
                          <a:pt x="15" y="6"/>
                          <a:pt x="8" y="2"/>
                        </a:cubicBezTo>
                        <a:cubicBezTo>
                          <a:pt x="6" y="1"/>
                          <a:pt x="3"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2" name="Freeform 7295">
                    <a:extLst>
                      <a:ext uri="{FF2B5EF4-FFF2-40B4-BE49-F238E27FC236}">
                        <a16:creationId xmlns:a16="http://schemas.microsoft.com/office/drawing/2014/main" id="{DE032799-659A-42B6-A581-3EAD1D7722C0}"/>
                      </a:ext>
                    </a:extLst>
                  </p:cNvPr>
                  <p:cNvSpPr/>
                  <p:nvPr/>
                </p:nvSpPr>
                <p:spPr bwMode="auto">
                  <a:xfrm>
                    <a:off x="4058" y="1878"/>
                    <a:ext cx="10" cy="3"/>
                  </a:xfrm>
                  <a:custGeom>
                    <a:avLst/>
                    <a:gdLst>
                      <a:gd name="T0" fmla="*/ 14 w 14"/>
                      <a:gd name="T1" fmla="*/ 0 h 5"/>
                      <a:gd name="T2" fmla="*/ 6 w 14"/>
                      <a:gd name="T3" fmla="*/ 2 h 5"/>
                      <a:gd name="T4" fmla="*/ 2 w 14"/>
                      <a:gd name="T5" fmla="*/ 5 h 5"/>
                      <a:gd name="T6" fmla="*/ 3 w 14"/>
                      <a:gd name="T7" fmla="*/ 5 h 5"/>
                      <a:gd name="T8" fmla="*/ 7 w 14"/>
                      <a:gd name="T9" fmla="*/ 3 h 5"/>
                      <a:gd name="T10" fmla="*/ 14 w 14"/>
                      <a:gd name="T11" fmla="*/ 1 h 5"/>
                      <a:gd name="T12" fmla="*/ 14 w 1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4" h="5">
                        <a:moveTo>
                          <a:pt x="14" y="0"/>
                        </a:moveTo>
                        <a:cubicBezTo>
                          <a:pt x="12" y="0"/>
                          <a:pt x="8" y="1"/>
                          <a:pt x="6" y="2"/>
                        </a:cubicBezTo>
                        <a:cubicBezTo>
                          <a:pt x="4" y="3"/>
                          <a:pt x="0" y="4"/>
                          <a:pt x="2" y="5"/>
                        </a:cubicBezTo>
                        <a:cubicBezTo>
                          <a:pt x="3" y="5"/>
                          <a:pt x="3" y="5"/>
                          <a:pt x="3" y="5"/>
                        </a:cubicBezTo>
                        <a:cubicBezTo>
                          <a:pt x="4" y="5"/>
                          <a:pt x="6" y="3"/>
                          <a:pt x="7" y="3"/>
                        </a:cubicBezTo>
                        <a:cubicBezTo>
                          <a:pt x="10" y="2"/>
                          <a:pt x="12" y="1"/>
                          <a:pt x="14" y="1"/>
                        </a:cubicBezTo>
                        <a:cubicBezTo>
                          <a:pt x="14" y="0"/>
                          <a:pt x="14"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3" name="Freeform 7296">
                    <a:extLst>
                      <a:ext uri="{FF2B5EF4-FFF2-40B4-BE49-F238E27FC236}">
                        <a16:creationId xmlns:a16="http://schemas.microsoft.com/office/drawing/2014/main" id="{C74A03C6-4B18-482B-93EA-257192CD0BE5}"/>
                      </a:ext>
                    </a:extLst>
                  </p:cNvPr>
                  <p:cNvSpPr/>
                  <p:nvPr/>
                </p:nvSpPr>
                <p:spPr bwMode="auto">
                  <a:xfrm>
                    <a:off x="4082" y="1878"/>
                    <a:ext cx="9" cy="3"/>
                  </a:xfrm>
                  <a:custGeom>
                    <a:avLst/>
                    <a:gdLst>
                      <a:gd name="T0" fmla="*/ 1 w 12"/>
                      <a:gd name="T1" fmla="*/ 0 h 5"/>
                      <a:gd name="T2" fmla="*/ 0 w 12"/>
                      <a:gd name="T3" fmla="*/ 1 h 5"/>
                      <a:gd name="T4" fmla="*/ 9 w 12"/>
                      <a:gd name="T5" fmla="*/ 4 h 5"/>
                      <a:gd name="T6" fmla="*/ 11 w 12"/>
                      <a:gd name="T7" fmla="*/ 5 h 5"/>
                      <a:gd name="T8" fmla="*/ 10 w 12"/>
                      <a:gd name="T9" fmla="*/ 3 h 5"/>
                      <a:gd name="T10" fmla="*/ 5 w 12"/>
                      <a:gd name="T11" fmla="*/ 1 h 5"/>
                      <a:gd name="T12" fmla="*/ 4 w 12"/>
                      <a:gd name="T13" fmla="*/ 1 h 5"/>
                      <a:gd name="T14" fmla="*/ 1 w 1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
                        <a:moveTo>
                          <a:pt x="1" y="0"/>
                        </a:moveTo>
                        <a:cubicBezTo>
                          <a:pt x="0" y="0"/>
                          <a:pt x="0" y="0"/>
                          <a:pt x="0" y="1"/>
                        </a:cubicBezTo>
                        <a:cubicBezTo>
                          <a:pt x="5" y="2"/>
                          <a:pt x="7" y="3"/>
                          <a:pt x="9" y="4"/>
                        </a:cubicBezTo>
                        <a:cubicBezTo>
                          <a:pt x="9" y="5"/>
                          <a:pt x="10" y="5"/>
                          <a:pt x="11" y="5"/>
                        </a:cubicBezTo>
                        <a:cubicBezTo>
                          <a:pt x="11" y="5"/>
                          <a:pt x="12" y="4"/>
                          <a:pt x="10" y="3"/>
                        </a:cubicBezTo>
                        <a:cubicBezTo>
                          <a:pt x="7" y="1"/>
                          <a:pt x="5" y="1"/>
                          <a:pt x="5" y="1"/>
                        </a:cubicBezTo>
                        <a:cubicBezTo>
                          <a:pt x="4" y="1"/>
                          <a:pt x="4" y="1"/>
                          <a:pt x="4"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4" name="Freeform 7297">
                    <a:extLst>
                      <a:ext uri="{FF2B5EF4-FFF2-40B4-BE49-F238E27FC236}">
                        <a16:creationId xmlns:a16="http://schemas.microsoft.com/office/drawing/2014/main" id="{9A8EAD33-0081-4172-9664-305A9B708321}"/>
                      </a:ext>
                    </a:extLst>
                  </p:cNvPr>
                  <p:cNvSpPr/>
                  <p:nvPr/>
                </p:nvSpPr>
                <p:spPr bwMode="auto">
                  <a:xfrm>
                    <a:off x="4066" y="1875"/>
                    <a:ext cx="20" cy="8"/>
                  </a:xfrm>
                  <a:custGeom>
                    <a:avLst/>
                    <a:gdLst>
                      <a:gd name="T0" fmla="*/ 15 w 26"/>
                      <a:gd name="T1" fmla="*/ 0 h 11"/>
                      <a:gd name="T2" fmla="*/ 9 w 26"/>
                      <a:gd name="T3" fmla="*/ 0 h 11"/>
                      <a:gd name="T4" fmla="*/ 1 w 26"/>
                      <a:gd name="T5" fmla="*/ 1 h 11"/>
                      <a:gd name="T6" fmla="*/ 3 w 26"/>
                      <a:gd name="T7" fmla="*/ 5 h 11"/>
                      <a:gd name="T8" fmla="*/ 2 w 26"/>
                      <a:gd name="T9" fmla="*/ 10 h 11"/>
                      <a:gd name="T10" fmla="*/ 7 w 26"/>
                      <a:gd name="T11" fmla="*/ 10 h 11"/>
                      <a:gd name="T12" fmla="*/ 14 w 26"/>
                      <a:gd name="T13" fmla="*/ 10 h 11"/>
                      <a:gd name="T14" fmla="*/ 23 w 26"/>
                      <a:gd name="T15" fmla="*/ 9 h 11"/>
                      <a:gd name="T16" fmla="*/ 22 w 26"/>
                      <a:gd name="T17" fmla="*/ 3 h 11"/>
                      <a:gd name="T18" fmla="*/ 15 w 26"/>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15" y="0"/>
                        </a:moveTo>
                        <a:cubicBezTo>
                          <a:pt x="13" y="0"/>
                          <a:pt x="11" y="0"/>
                          <a:pt x="9" y="0"/>
                        </a:cubicBezTo>
                        <a:cubicBezTo>
                          <a:pt x="4" y="0"/>
                          <a:pt x="1" y="0"/>
                          <a:pt x="1" y="1"/>
                        </a:cubicBezTo>
                        <a:cubicBezTo>
                          <a:pt x="1" y="3"/>
                          <a:pt x="5" y="3"/>
                          <a:pt x="3" y="5"/>
                        </a:cubicBezTo>
                        <a:cubicBezTo>
                          <a:pt x="2" y="7"/>
                          <a:pt x="0" y="9"/>
                          <a:pt x="2" y="10"/>
                        </a:cubicBezTo>
                        <a:cubicBezTo>
                          <a:pt x="3" y="10"/>
                          <a:pt x="5" y="10"/>
                          <a:pt x="7" y="10"/>
                        </a:cubicBezTo>
                        <a:cubicBezTo>
                          <a:pt x="9" y="10"/>
                          <a:pt x="12" y="10"/>
                          <a:pt x="14" y="10"/>
                        </a:cubicBezTo>
                        <a:cubicBezTo>
                          <a:pt x="19" y="10"/>
                          <a:pt x="24" y="11"/>
                          <a:pt x="23" y="9"/>
                        </a:cubicBezTo>
                        <a:cubicBezTo>
                          <a:pt x="21" y="6"/>
                          <a:pt x="19" y="5"/>
                          <a:pt x="22" y="3"/>
                        </a:cubicBezTo>
                        <a:cubicBezTo>
                          <a:pt x="26" y="0"/>
                          <a:pt x="23" y="0"/>
                          <a:pt x="15"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5" name="Freeform 7298">
                    <a:extLst>
                      <a:ext uri="{FF2B5EF4-FFF2-40B4-BE49-F238E27FC236}">
                        <a16:creationId xmlns:a16="http://schemas.microsoft.com/office/drawing/2014/main" id="{EA150D21-152E-4F42-87BC-092B5F7C8972}"/>
                      </a:ext>
                    </a:extLst>
                  </p:cNvPr>
                  <p:cNvSpPr>
                    <a:spLocks noEditPoints="1"/>
                  </p:cNvSpPr>
                  <p:nvPr/>
                </p:nvSpPr>
                <p:spPr bwMode="auto">
                  <a:xfrm>
                    <a:off x="4066" y="1874"/>
                    <a:ext cx="18" cy="9"/>
                  </a:xfrm>
                  <a:custGeom>
                    <a:avLst/>
                    <a:gdLst>
                      <a:gd name="T0" fmla="*/ 14 w 24"/>
                      <a:gd name="T1" fmla="*/ 11 h 12"/>
                      <a:gd name="T2" fmla="*/ 12 w 24"/>
                      <a:gd name="T3" fmla="*/ 11 h 12"/>
                      <a:gd name="T4" fmla="*/ 4 w 24"/>
                      <a:gd name="T5" fmla="*/ 12 h 12"/>
                      <a:gd name="T6" fmla="*/ 2 w 24"/>
                      <a:gd name="T7" fmla="*/ 11 h 12"/>
                      <a:gd name="T8" fmla="*/ 0 w 24"/>
                      <a:gd name="T9" fmla="*/ 10 h 12"/>
                      <a:gd name="T10" fmla="*/ 3 w 24"/>
                      <a:gd name="T11" fmla="*/ 6 h 12"/>
                      <a:gd name="T12" fmla="*/ 3 w 24"/>
                      <a:gd name="T13" fmla="*/ 5 h 12"/>
                      <a:gd name="T14" fmla="*/ 0 w 24"/>
                      <a:gd name="T15" fmla="*/ 2 h 12"/>
                      <a:gd name="T16" fmla="*/ 0 w 24"/>
                      <a:gd name="T17" fmla="*/ 2 h 12"/>
                      <a:gd name="T18" fmla="*/ 5 w 24"/>
                      <a:gd name="T19" fmla="*/ 0 h 12"/>
                      <a:gd name="T20" fmla="*/ 13 w 24"/>
                      <a:gd name="T21" fmla="*/ 1 h 12"/>
                      <a:gd name="T22" fmla="*/ 15 w 24"/>
                      <a:gd name="T23" fmla="*/ 1 h 12"/>
                      <a:gd name="T24" fmla="*/ 18 w 24"/>
                      <a:gd name="T25" fmla="*/ 1 h 12"/>
                      <a:gd name="T26" fmla="*/ 24 w 24"/>
                      <a:gd name="T27" fmla="*/ 2 h 12"/>
                      <a:gd name="T28" fmla="*/ 22 w 24"/>
                      <a:gd name="T29" fmla="*/ 5 h 12"/>
                      <a:gd name="T30" fmla="*/ 21 w 24"/>
                      <a:gd name="T31" fmla="*/ 6 h 12"/>
                      <a:gd name="T32" fmla="*/ 23 w 24"/>
                      <a:gd name="T33" fmla="*/ 9 h 12"/>
                      <a:gd name="T34" fmla="*/ 24 w 24"/>
                      <a:gd name="T35" fmla="*/ 10 h 12"/>
                      <a:gd name="T36" fmla="*/ 23 w 24"/>
                      <a:gd name="T37" fmla="*/ 11 h 12"/>
                      <a:gd name="T38" fmla="*/ 21 w 24"/>
                      <a:gd name="T39" fmla="*/ 12 h 12"/>
                      <a:gd name="T40" fmla="*/ 14 w 24"/>
                      <a:gd name="T41" fmla="*/ 11 h 12"/>
                      <a:gd name="T42" fmla="*/ 14 w 24"/>
                      <a:gd name="T43" fmla="*/ 10 h 12"/>
                      <a:gd name="T44" fmla="*/ 21 w 24"/>
                      <a:gd name="T45" fmla="*/ 11 h 12"/>
                      <a:gd name="T46" fmla="*/ 22 w 24"/>
                      <a:gd name="T47" fmla="*/ 10 h 12"/>
                      <a:gd name="T48" fmla="*/ 22 w 24"/>
                      <a:gd name="T49" fmla="*/ 10 h 12"/>
                      <a:gd name="T50" fmla="*/ 20 w 24"/>
                      <a:gd name="T51" fmla="*/ 6 h 12"/>
                      <a:gd name="T52" fmla="*/ 21 w 24"/>
                      <a:gd name="T53" fmla="*/ 4 h 12"/>
                      <a:gd name="T54" fmla="*/ 23 w 24"/>
                      <a:gd name="T55" fmla="*/ 2 h 12"/>
                      <a:gd name="T56" fmla="*/ 22 w 24"/>
                      <a:gd name="T57" fmla="*/ 2 h 12"/>
                      <a:gd name="T58" fmla="*/ 18 w 24"/>
                      <a:gd name="T59" fmla="*/ 1 h 12"/>
                      <a:gd name="T60" fmla="*/ 15 w 24"/>
                      <a:gd name="T61" fmla="*/ 1 h 12"/>
                      <a:gd name="T62" fmla="*/ 13 w 24"/>
                      <a:gd name="T63" fmla="*/ 1 h 12"/>
                      <a:gd name="T64" fmla="*/ 5 w 24"/>
                      <a:gd name="T65" fmla="*/ 1 h 12"/>
                      <a:gd name="T66" fmla="*/ 2 w 24"/>
                      <a:gd name="T67" fmla="*/ 1 h 12"/>
                      <a:gd name="T68" fmla="*/ 2 w 24"/>
                      <a:gd name="T69" fmla="*/ 2 h 12"/>
                      <a:gd name="T70" fmla="*/ 2 w 24"/>
                      <a:gd name="T71" fmla="*/ 2 h 12"/>
                      <a:gd name="T72" fmla="*/ 4 w 24"/>
                      <a:gd name="T73" fmla="*/ 5 h 12"/>
                      <a:gd name="T74" fmla="*/ 4 w 24"/>
                      <a:gd name="T75" fmla="*/ 6 h 12"/>
                      <a:gd name="T76" fmla="*/ 2 w 24"/>
                      <a:gd name="T77" fmla="*/ 10 h 12"/>
                      <a:gd name="T78" fmla="*/ 2 w 24"/>
                      <a:gd name="T79" fmla="*/ 11 h 12"/>
                      <a:gd name="T80" fmla="*/ 4 w 24"/>
                      <a:gd name="T81" fmla="*/ 11 h 12"/>
                      <a:gd name="T82" fmla="*/ 12 w 24"/>
                      <a:gd name="T83" fmla="*/ 10 h 12"/>
                      <a:gd name="T84" fmla="*/ 14 w 24"/>
                      <a:gd name="T8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2">
                        <a:moveTo>
                          <a:pt x="14" y="11"/>
                        </a:moveTo>
                        <a:cubicBezTo>
                          <a:pt x="13" y="11"/>
                          <a:pt x="13" y="11"/>
                          <a:pt x="12" y="11"/>
                        </a:cubicBezTo>
                        <a:cubicBezTo>
                          <a:pt x="9" y="11"/>
                          <a:pt x="6" y="12"/>
                          <a:pt x="4" y="12"/>
                        </a:cubicBezTo>
                        <a:cubicBezTo>
                          <a:pt x="3" y="12"/>
                          <a:pt x="2" y="11"/>
                          <a:pt x="2" y="11"/>
                        </a:cubicBezTo>
                        <a:cubicBezTo>
                          <a:pt x="1" y="11"/>
                          <a:pt x="0" y="11"/>
                          <a:pt x="0" y="10"/>
                        </a:cubicBezTo>
                        <a:cubicBezTo>
                          <a:pt x="0" y="9"/>
                          <a:pt x="2" y="7"/>
                          <a:pt x="3" y="6"/>
                        </a:cubicBezTo>
                        <a:cubicBezTo>
                          <a:pt x="3" y="5"/>
                          <a:pt x="3" y="5"/>
                          <a:pt x="3" y="5"/>
                        </a:cubicBezTo>
                        <a:cubicBezTo>
                          <a:pt x="3" y="4"/>
                          <a:pt x="0" y="4"/>
                          <a:pt x="0" y="2"/>
                        </a:cubicBezTo>
                        <a:cubicBezTo>
                          <a:pt x="0" y="2"/>
                          <a:pt x="0" y="2"/>
                          <a:pt x="0" y="2"/>
                        </a:cubicBezTo>
                        <a:cubicBezTo>
                          <a:pt x="0" y="1"/>
                          <a:pt x="3" y="0"/>
                          <a:pt x="5" y="0"/>
                        </a:cubicBezTo>
                        <a:cubicBezTo>
                          <a:pt x="7" y="0"/>
                          <a:pt x="10" y="1"/>
                          <a:pt x="13" y="1"/>
                        </a:cubicBezTo>
                        <a:cubicBezTo>
                          <a:pt x="14" y="1"/>
                          <a:pt x="14" y="1"/>
                          <a:pt x="15" y="1"/>
                        </a:cubicBezTo>
                        <a:cubicBezTo>
                          <a:pt x="16" y="1"/>
                          <a:pt x="17" y="1"/>
                          <a:pt x="18" y="1"/>
                        </a:cubicBezTo>
                        <a:cubicBezTo>
                          <a:pt x="22" y="1"/>
                          <a:pt x="24" y="1"/>
                          <a:pt x="24" y="2"/>
                        </a:cubicBezTo>
                        <a:cubicBezTo>
                          <a:pt x="24" y="3"/>
                          <a:pt x="23" y="4"/>
                          <a:pt x="22" y="5"/>
                        </a:cubicBezTo>
                        <a:cubicBezTo>
                          <a:pt x="21" y="5"/>
                          <a:pt x="21" y="6"/>
                          <a:pt x="21" y="6"/>
                        </a:cubicBezTo>
                        <a:cubicBezTo>
                          <a:pt x="21" y="6"/>
                          <a:pt x="22" y="7"/>
                          <a:pt x="23" y="9"/>
                        </a:cubicBezTo>
                        <a:cubicBezTo>
                          <a:pt x="23" y="10"/>
                          <a:pt x="24" y="10"/>
                          <a:pt x="24" y="10"/>
                        </a:cubicBezTo>
                        <a:cubicBezTo>
                          <a:pt x="24" y="11"/>
                          <a:pt x="23" y="11"/>
                          <a:pt x="23" y="11"/>
                        </a:cubicBezTo>
                        <a:cubicBezTo>
                          <a:pt x="22" y="12"/>
                          <a:pt x="22" y="12"/>
                          <a:pt x="21" y="12"/>
                        </a:cubicBezTo>
                        <a:cubicBezTo>
                          <a:pt x="19" y="12"/>
                          <a:pt x="17" y="11"/>
                          <a:pt x="14" y="11"/>
                        </a:cubicBezTo>
                        <a:close/>
                        <a:moveTo>
                          <a:pt x="14" y="10"/>
                        </a:moveTo>
                        <a:cubicBezTo>
                          <a:pt x="17" y="11"/>
                          <a:pt x="19" y="11"/>
                          <a:pt x="21" y="11"/>
                        </a:cubicBezTo>
                        <a:cubicBezTo>
                          <a:pt x="22" y="11"/>
                          <a:pt x="22" y="11"/>
                          <a:pt x="22" y="10"/>
                        </a:cubicBezTo>
                        <a:cubicBezTo>
                          <a:pt x="22" y="10"/>
                          <a:pt x="22" y="10"/>
                          <a:pt x="22" y="10"/>
                        </a:cubicBezTo>
                        <a:cubicBezTo>
                          <a:pt x="21" y="8"/>
                          <a:pt x="20" y="7"/>
                          <a:pt x="20" y="6"/>
                        </a:cubicBezTo>
                        <a:cubicBezTo>
                          <a:pt x="20" y="5"/>
                          <a:pt x="20" y="5"/>
                          <a:pt x="21" y="4"/>
                        </a:cubicBezTo>
                        <a:cubicBezTo>
                          <a:pt x="22" y="3"/>
                          <a:pt x="23" y="2"/>
                          <a:pt x="23" y="2"/>
                        </a:cubicBezTo>
                        <a:cubicBezTo>
                          <a:pt x="23" y="2"/>
                          <a:pt x="23" y="2"/>
                          <a:pt x="22" y="2"/>
                        </a:cubicBezTo>
                        <a:cubicBezTo>
                          <a:pt x="21" y="1"/>
                          <a:pt x="20" y="1"/>
                          <a:pt x="18" y="1"/>
                        </a:cubicBezTo>
                        <a:cubicBezTo>
                          <a:pt x="17" y="1"/>
                          <a:pt x="16" y="1"/>
                          <a:pt x="15" y="1"/>
                        </a:cubicBezTo>
                        <a:cubicBezTo>
                          <a:pt x="14" y="1"/>
                          <a:pt x="14" y="1"/>
                          <a:pt x="13" y="1"/>
                        </a:cubicBezTo>
                        <a:cubicBezTo>
                          <a:pt x="10" y="1"/>
                          <a:pt x="7" y="1"/>
                          <a:pt x="5" y="1"/>
                        </a:cubicBezTo>
                        <a:cubicBezTo>
                          <a:pt x="4" y="1"/>
                          <a:pt x="3" y="1"/>
                          <a:pt x="2" y="1"/>
                        </a:cubicBezTo>
                        <a:cubicBezTo>
                          <a:pt x="2" y="2"/>
                          <a:pt x="2" y="2"/>
                          <a:pt x="2" y="2"/>
                        </a:cubicBezTo>
                        <a:cubicBezTo>
                          <a:pt x="2" y="2"/>
                          <a:pt x="2" y="2"/>
                          <a:pt x="2" y="2"/>
                        </a:cubicBezTo>
                        <a:cubicBezTo>
                          <a:pt x="1" y="3"/>
                          <a:pt x="4" y="3"/>
                          <a:pt x="4" y="5"/>
                        </a:cubicBezTo>
                        <a:cubicBezTo>
                          <a:pt x="4" y="6"/>
                          <a:pt x="4" y="6"/>
                          <a:pt x="4" y="6"/>
                        </a:cubicBezTo>
                        <a:cubicBezTo>
                          <a:pt x="3" y="8"/>
                          <a:pt x="2" y="9"/>
                          <a:pt x="2" y="10"/>
                        </a:cubicBezTo>
                        <a:cubicBezTo>
                          <a:pt x="2" y="10"/>
                          <a:pt x="2" y="10"/>
                          <a:pt x="2" y="11"/>
                        </a:cubicBezTo>
                        <a:cubicBezTo>
                          <a:pt x="3" y="11"/>
                          <a:pt x="3" y="11"/>
                          <a:pt x="4" y="11"/>
                        </a:cubicBezTo>
                        <a:cubicBezTo>
                          <a:pt x="6" y="11"/>
                          <a:pt x="9" y="10"/>
                          <a:pt x="12" y="10"/>
                        </a:cubicBezTo>
                        <a:cubicBezTo>
                          <a:pt x="13" y="10"/>
                          <a:pt x="13" y="10"/>
                          <a:pt x="14" y="1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6" name="Freeform 7299">
                    <a:extLst>
                      <a:ext uri="{FF2B5EF4-FFF2-40B4-BE49-F238E27FC236}">
                        <a16:creationId xmlns:a16="http://schemas.microsoft.com/office/drawing/2014/main" id="{AEC65BB4-9016-495B-8D66-7058515B9C87}"/>
                      </a:ext>
                    </a:extLst>
                  </p:cNvPr>
                  <p:cNvSpPr>
                    <a:spLocks noEditPoints="1"/>
                  </p:cNvSpPr>
                  <p:nvPr/>
                </p:nvSpPr>
                <p:spPr bwMode="auto">
                  <a:xfrm>
                    <a:off x="4067" y="1875"/>
                    <a:ext cx="16" cy="7"/>
                  </a:xfrm>
                  <a:custGeom>
                    <a:avLst/>
                    <a:gdLst>
                      <a:gd name="T0" fmla="*/ 5 w 22"/>
                      <a:gd name="T1" fmla="*/ 9 h 10"/>
                      <a:gd name="T2" fmla="*/ 3 w 22"/>
                      <a:gd name="T3" fmla="*/ 7 h 10"/>
                      <a:gd name="T4" fmla="*/ 7 w 22"/>
                      <a:gd name="T5" fmla="*/ 4 h 10"/>
                      <a:gd name="T6" fmla="*/ 3 w 22"/>
                      <a:gd name="T7" fmla="*/ 1 h 10"/>
                      <a:gd name="T8" fmla="*/ 5 w 22"/>
                      <a:gd name="T9" fmla="*/ 1 h 10"/>
                      <a:gd name="T10" fmla="*/ 8 w 22"/>
                      <a:gd name="T11" fmla="*/ 1 h 10"/>
                      <a:gd name="T12" fmla="*/ 11 w 22"/>
                      <a:gd name="T13" fmla="*/ 1 h 10"/>
                      <a:gd name="T14" fmla="*/ 14 w 22"/>
                      <a:gd name="T15" fmla="*/ 1 h 10"/>
                      <a:gd name="T16" fmla="*/ 15 w 22"/>
                      <a:gd name="T17" fmla="*/ 1 h 10"/>
                      <a:gd name="T18" fmla="*/ 18 w 22"/>
                      <a:gd name="T19" fmla="*/ 3 h 10"/>
                      <a:gd name="T20" fmla="*/ 16 w 22"/>
                      <a:gd name="T21" fmla="*/ 5 h 10"/>
                      <a:gd name="T22" fmla="*/ 19 w 22"/>
                      <a:gd name="T23" fmla="*/ 7 h 10"/>
                      <a:gd name="T24" fmla="*/ 19 w 22"/>
                      <a:gd name="T25" fmla="*/ 9 h 10"/>
                      <a:gd name="T26" fmla="*/ 18 w 22"/>
                      <a:gd name="T27" fmla="*/ 9 h 10"/>
                      <a:gd name="T28" fmla="*/ 12 w 22"/>
                      <a:gd name="T29" fmla="*/ 8 h 10"/>
                      <a:gd name="T30" fmla="*/ 8 w 22"/>
                      <a:gd name="T31" fmla="*/ 8 h 10"/>
                      <a:gd name="T32" fmla="*/ 5 w 22"/>
                      <a:gd name="T33" fmla="*/ 9 h 10"/>
                      <a:gd name="T34" fmla="*/ 4 w 22"/>
                      <a:gd name="T35" fmla="*/ 0 h 10"/>
                      <a:gd name="T36" fmla="*/ 1 w 22"/>
                      <a:gd name="T37" fmla="*/ 0 h 10"/>
                      <a:gd name="T38" fmla="*/ 1 w 22"/>
                      <a:gd name="T39" fmla="*/ 1 h 10"/>
                      <a:gd name="T40" fmla="*/ 1 w 22"/>
                      <a:gd name="T41" fmla="*/ 1 h 10"/>
                      <a:gd name="T42" fmla="*/ 3 w 22"/>
                      <a:gd name="T43" fmla="*/ 4 h 10"/>
                      <a:gd name="T44" fmla="*/ 3 w 22"/>
                      <a:gd name="T45" fmla="*/ 5 h 10"/>
                      <a:gd name="T46" fmla="*/ 1 w 22"/>
                      <a:gd name="T47" fmla="*/ 9 h 10"/>
                      <a:gd name="T48" fmla="*/ 1 w 22"/>
                      <a:gd name="T49" fmla="*/ 10 h 10"/>
                      <a:gd name="T50" fmla="*/ 2 w 22"/>
                      <a:gd name="T51" fmla="*/ 10 h 10"/>
                      <a:gd name="T52" fmla="*/ 8 w 22"/>
                      <a:gd name="T53" fmla="*/ 9 h 10"/>
                      <a:gd name="T54" fmla="*/ 11 w 22"/>
                      <a:gd name="T55" fmla="*/ 9 h 10"/>
                      <a:gd name="T56" fmla="*/ 13 w 22"/>
                      <a:gd name="T57" fmla="*/ 9 h 10"/>
                      <a:gd name="T58" fmla="*/ 15 w 22"/>
                      <a:gd name="T59" fmla="*/ 9 h 10"/>
                      <a:gd name="T60" fmla="*/ 21 w 22"/>
                      <a:gd name="T61" fmla="*/ 10 h 10"/>
                      <a:gd name="T62" fmla="*/ 21 w 22"/>
                      <a:gd name="T63" fmla="*/ 9 h 10"/>
                      <a:gd name="T64" fmla="*/ 21 w 22"/>
                      <a:gd name="T65" fmla="*/ 9 h 10"/>
                      <a:gd name="T66" fmla="*/ 19 w 22"/>
                      <a:gd name="T67" fmla="*/ 5 h 10"/>
                      <a:gd name="T68" fmla="*/ 20 w 22"/>
                      <a:gd name="T69" fmla="*/ 3 h 10"/>
                      <a:gd name="T70" fmla="*/ 22 w 22"/>
                      <a:gd name="T71" fmla="*/ 1 h 10"/>
                      <a:gd name="T72" fmla="*/ 21 w 22"/>
                      <a:gd name="T73" fmla="*/ 1 h 10"/>
                      <a:gd name="T74" fmla="*/ 19 w 22"/>
                      <a:gd name="T75" fmla="*/ 0 h 10"/>
                      <a:gd name="T76" fmla="*/ 16 w 22"/>
                      <a:gd name="T77" fmla="*/ 0 h 10"/>
                      <a:gd name="T78" fmla="*/ 13 w 22"/>
                      <a:gd name="T79" fmla="*/ 0 h 10"/>
                      <a:gd name="T80" fmla="*/ 12 w 22"/>
                      <a:gd name="T81" fmla="*/ 0 h 10"/>
                      <a:gd name="T82" fmla="*/ 6 w 22"/>
                      <a:gd name="T83" fmla="*/ 0 h 10"/>
                      <a:gd name="T84" fmla="*/ 6 w 22"/>
                      <a:gd name="T85" fmla="*/ 0 h 10"/>
                      <a:gd name="T86" fmla="*/ 4 w 22"/>
                      <a:gd name="T8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10">
                        <a:moveTo>
                          <a:pt x="5" y="9"/>
                        </a:moveTo>
                        <a:cubicBezTo>
                          <a:pt x="3" y="9"/>
                          <a:pt x="3" y="8"/>
                          <a:pt x="3" y="7"/>
                        </a:cubicBezTo>
                        <a:cubicBezTo>
                          <a:pt x="3" y="5"/>
                          <a:pt x="9" y="4"/>
                          <a:pt x="7" y="4"/>
                        </a:cubicBezTo>
                        <a:cubicBezTo>
                          <a:pt x="4" y="3"/>
                          <a:pt x="3" y="3"/>
                          <a:pt x="3" y="1"/>
                        </a:cubicBezTo>
                        <a:cubicBezTo>
                          <a:pt x="2" y="1"/>
                          <a:pt x="3" y="1"/>
                          <a:pt x="5" y="1"/>
                        </a:cubicBezTo>
                        <a:cubicBezTo>
                          <a:pt x="6" y="1"/>
                          <a:pt x="8" y="1"/>
                          <a:pt x="8" y="1"/>
                        </a:cubicBezTo>
                        <a:cubicBezTo>
                          <a:pt x="8" y="1"/>
                          <a:pt x="9" y="1"/>
                          <a:pt x="11" y="1"/>
                        </a:cubicBezTo>
                        <a:cubicBezTo>
                          <a:pt x="12" y="1"/>
                          <a:pt x="13" y="1"/>
                          <a:pt x="14" y="1"/>
                        </a:cubicBezTo>
                        <a:cubicBezTo>
                          <a:pt x="15" y="1"/>
                          <a:pt x="15" y="1"/>
                          <a:pt x="15" y="1"/>
                        </a:cubicBezTo>
                        <a:cubicBezTo>
                          <a:pt x="18" y="1"/>
                          <a:pt x="20" y="2"/>
                          <a:pt x="18" y="3"/>
                        </a:cubicBezTo>
                        <a:cubicBezTo>
                          <a:pt x="16" y="4"/>
                          <a:pt x="14" y="4"/>
                          <a:pt x="16" y="5"/>
                        </a:cubicBezTo>
                        <a:cubicBezTo>
                          <a:pt x="18" y="5"/>
                          <a:pt x="18" y="6"/>
                          <a:pt x="19" y="7"/>
                        </a:cubicBezTo>
                        <a:cubicBezTo>
                          <a:pt x="21" y="8"/>
                          <a:pt x="21" y="9"/>
                          <a:pt x="19" y="9"/>
                        </a:cubicBezTo>
                        <a:cubicBezTo>
                          <a:pt x="19" y="9"/>
                          <a:pt x="18" y="9"/>
                          <a:pt x="18" y="9"/>
                        </a:cubicBezTo>
                        <a:cubicBezTo>
                          <a:pt x="16" y="8"/>
                          <a:pt x="14" y="8"/>
                          <a:pt x="12" y="8"/>
                        </a:cubicBezTo>
                        <a:cubicBezTo>
                          <a:pt x="11" y="8"/>
                          <a:pt x="10" y="8"/>
                          <a:pt x="8" y="8"/>
                        </a:cubicBezTo>
                        <a:cubicBezTo>
                          <a:pt x="7" y="8"/>
                          <a:pt x="6" y="9"/>
                          <a:pt x="5" y="9"/>
                        </a:cubicBezTo>
                        <a:close/>
                        <a:moveTo>
                          <a:pt x="4" y="0"/>
                        </a:moveTo>
                        <a:cubicBezTo>
                          <a:pt x="3" y="0"/>
                          <a:pt x="2" y="0"/>
                          <a:pt x="1" y="0"/>
                        </a:cubicBezTo>
                        <a:cubicBezTo>
                          <a:pt x="1" y="1"/>
                          <a:pt x="1" y="1"/>
                          <a:pt x="1" y="1"/>
                        </a:cubicBezTo>
                        <a:cubicBezTo>
                          <a:pt x="1" y="1"/>
                          <a:pt x="1" y="1"/>
                          <a:pt x="1" y="1"/>
                        </a:cubicBezTo>
                        <a:cubicBezTo>
                          <a:pt x="0" y="2"/>
                          <a:pt x="3" y="2"/>
                          <a:pt x="3" y="4"/>
                        </a:cubicBezTo>
                        <a:cubicBezTo>
                          <a:pt x="3" y="5"/>
                          <a:pt x="3" y="5"/>
                          <a:pt x="3" y="5"/>
                        </a:cubicBezTo>
                        <a:cubicBezTo>
                          <a:pt x="2" y="7"/>
                          <a:pt x="1" y="8"/>
                          <a:pt x="1" y="9"/>
                        </a:cubicBezTo>
                        <a:cubicBezTo>
                          <a:pt x="1" y="9"/>
                          <a:pt x="1" y="9"/>
                          <a:pt x="1" y="10"/>
                        </a:cubicBezTo>
                        <a:cubicBezTo>
                          <a:pt x="2" y="10"/>
                          <a:pt x="2" y="10"/>
                          <a:pt x="2" y="10"/>
                        </a:cubicBezTo>
                        <a:cubicBezTo>
                          <a:pt x="3" y="9"/>
                          <a:pt x="6" y="9"/>
                          <a:pt x="8" y="9"/>
                        </a:cubicBezTo>
                        <a:cubicBezTo>
                          <a:pt x="9" y="9"/>
                          <a:pt x="10" y="9"/>
                          <a:pt x="11" y="9"/>
                        </a:cubicBezTo>
                        <a:cubicBezTo>
                          <a:pt x="12" y="9"/>
                          <a:pt x="12" y="9"/>
                          <a:pt x="13" y="9"/>
                        </a:cubicBezTo>
                        <a:cubicBezTo>
                          <a:pt x="14" y="9"/>
                          <a:pt x="14" y="9"/>
                          <a:pt x="15" y="9"/>
                        </a:cubicBezTo>
                        <a:cubicBezTo>
                          <a:pt x="17" y="10"/>
                          <a:pt x="20" y="10"/>
                          <a:pt x="21" y="10"/>
                        </a:cubicBezTo>
                        <a:cubicBezTo>
                          <a:pt x="21" y="10"/>
                          <a:pt x="21" y="10"/>
                          <a:pt x="21" y="9"/>
                        </a:cubicBezTo>
                        <a:cubicBezTo>
                          <a:pt x="21" y="9"/>
                          <a:pt x="21" y="9"/>
                          <a:pt x="21" y="9"/>
                        </a:cubicBezTo>
                        <a:cubicBezTo>
                          <a:pt x="20" y="7"/>
                          <a:pt x="19" y="6"/>
                          <a:pt x="19" y="5"/>
                        </a:cubicBezTo>
                        <a:cubicBezTo>
                          <a:pt x="19" y="4"/>
                          <a:pt x="19" y="4"/>
                          <a:pt x="20" y="3"/>
                        </a:cubicBezTo>
                        <a:cubicBezTo>
                          <a:pt x="21" y="2"/>
                          <a:pt x="22" y="1"/>
                          <a:pt x="22" y="1"/>
                        </a:cubicBezTo>
                        <a:cubicBezTo>
                          <a:pt x="22" y="1"/>
                          <a:pt x="22" y="1"/>
                          <a:pt x="21" y="1"/>
                        </a:cubicBezTo>
                        <a:cubicBezTo>
                          <a:pt x="21" y="0"/>
                          <a:pt x="20" y="0"/>
                          <a:pt x="19" y="0"/>
                        </a:cubicBezTo>
                        <a:cubicBezTo>
                          <a:pt x="18" y="0"/>
                          <a:pt x="17" y="0"/>
                          <a:pt x="16" y="0"/>
                        </a:cubicBezTo>
                        <a:cubicBezTo>
                          <a:pt x="15" y="0"/>
                          <a:pt x="14" y="0"/>
                          <a:pt x="13" y="0"/>
                        </a:cubicBezTo>
                        <a:cubicBezTo>
                          <a:pt x="12" y="0"/>
                          <a:pt x="12" y="0"/>
                          <a:pt x="12" y="0"/>
                        </a:cubicBezTo>
                        <a:cubicBezTo>
                          <a:pt x="10" y="0"/>
                          <a:pt x="8" y="0"/>
                          <a:pt x="6" y="0"/>
                        </a:cubicBezTo>
                        <a:cubicBezTo>
                          <a:pt x="6" y="0"/>
                          <a:pt x="6" y="0"/>
                          <a:pt x="6" y="0"/>
                        </a:cubicBezTo>
                        <a:cubicBezTo>
                          <a:pt x="5"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7" name="Freeform 7300">
                    <a:extLst>
                      <a:ext uri="{FF2B5EF4-FFF2-40B4-BE49-F238E27FC236}">
                        <a16:creationId xmlns:a16="http://schemas.microsoft.com/office/drawing/2014/main" id="{A63524A9-DB8E-48D3-B9EF-05565D9B0D3E}"/>
                      </a:ext>
                    </a:extLst>
                  </p:cNvPr>
                  <p:cNvSpPr>
                    <a:spLocks noEditPoints="1"/>
                  </p:cNvSpPr>
                  <p:nvPr/>
                </p:nvSpPr>
                <p:spPr bwMode="auto">
                  <a:xfrm>
                    <a:off x="4066" y="1875"/>
                    <a:ext cx="18" cy="7"/>
                  </a:xfrm>
                  <a:custGeom>
                    <a:avLst/>
                    <a:gdLst>
                      <a:gd name="T0" fmla="*/ 12 w 24"/>
                      <a:gd name="T1" fmla="*/ 9 h 10"/>
                      <a:gd name="T2" fmla="*/ 9 w 24"/>
                      <a:gd name="T3" fmla="*/ 9 h 10"/>
                      <a:gd name="T4" fmla="*/ 10 w 24"/>
                      <a:gd name="T5" fmla="*/ 9 h 10"/>
                      <a:gd name="T6" fmla="*/ 16 w 24"/>
                      <a:gd name="T7" fmla="*/ 9 h 10"/>
                      <a:gd name="T8" fmla="*/ 14 w 24"/>
                      <a:gd name="T9" fmla="*/ 9 h 10"/>
                      <a:gd name="T10" fmla="*/ 12 w 24"/>
                      <a:gd name="T11" fmla="*/ 9 h 10"/>
                      <a:gd name="T12" fmla="*/ 7 w 24"/>
                      <a:gd name="T13" fmla="*/ 0 h 10"/>
                      <a:gd name="T14" fmla="*/ 13 w 24"/>
                      <a:gd name="T15" fmla="*/ 0 h 10"/>
                      <a:gd name="T16" fmla="*/ 14 w 24"/>
                      <a:gd name="T17" fmla="*/ 0 h 10"/>
                      <a:gd name="T18" fmla="*/ 7 w 24"/>
                      <a:gd name="T19" fmla="*/ 0 h 10"/>
                      <a:gd name="T20" fmla="*/ 22 w 24"/>
                      <a:gd name="T21" fmla="*/ 0 h 10"/>
                      <a:gd name="T22" fmla="*/ 21 w 24"/>
                      <a:gd name="T23" fmla="*/ 0 h 10"/>
                      <a:gd name="T24" fmla="*/ 20 w 24"/>
                      <a:gd name="T25" fmla="*/ 0 h 10"/>
                      <a:gd name="T26" fmla="*/ 22 w 24"/>
                      <a:gd name="T27" fmla="*/ 1 h 10"/>
                      <a:gd name="T28" fmla="*/ 23 w 24"/>
                      <a:gd name="T29" fmla="*/ 1 h 10"/>
                      <a:gd name="T30" fmla="*/ 21 w 24"/>
                      <a:gd name="T31" fmla="*/ 3 h 10"/>
                      <a:gd name="T32" fmla="*/ 20 w 24"/>
                      <a:gd name="T33" fmla="*/ 5 h 10"/>
                      <a:gd name="T34" fmla="*/ 22 w 24"/>
                      <a:gd name="T35" fmla="*/ 9 h 10"/>
                      <a:gd name="T36" fmla="*/ 22 w 24"/>
                      <a:gd name="T37" fmla="*/ 9 h 10"/>
                      <a:gd name="T38" fmla="*/ 22 w 24"/>
                      <a:gd name="T39" fmla="*/ 10 h 10"/>
                      <a:gd name="T40" fmla="*/ 22 w 24"/>
                      <a:gd name="T41" fmla="*/ 10 h 10"/>
                      <a:gd name="T42" fmla="*/ 22 w 24"/>
                      <a:gd name="T43" fmla="*/ 10 h 10"/>
                      <a:gd name="T44" fmla="*/ 23 w 24"/>
                      <a:gd name="T45" fmla="*/ 9 h 10"/>
                      <a:gd name="T46" fmla="*/ 22 w 24"/>
                      <a:gd name="T47" fmla="*/ 3 h 10"/>
                      <a:gd name="T48" fmla="*/ 22 w 24"/>
                      <a:gd name="T49" fmla="*/ 0 h 10"/>
                      <a:gd name="T50" fmla="*/ 2 w 24"/>
                      <a:gd name="T51" fmla="*/ 0 h 10"/>
                      <a:gd name="T52" fmla="*/ 1 w 24"/>
                      <a:gd name="T53" fmla="*/ 1 h 10"/>
                      <a:gd name="T54" fmla="*/ 3 w 24"/>
                      <a:gd name="T55" fmla="*/ 5 h 10"/>
                      <a:gd name="T56" fmla="*/ 2 w 24"/>
                      <a:gd name="T57" fmla="*/ 10 h 10"/>
                      <a:gd name="T58" fmla="*/ 3 w 24"/>
                      <a:gd name="T59" fmla="*/ 10 h 10"/>
                      <a:gd name="T60" fmla="*/ 2 w 24"/>
                      <a:gd name="T61" fmla="*/ 10 h 10"/>
                      <a:gd name="T62" fmla="*/ 2 w 24"/>
                      <a:gd name="T63" fmla="*/ 9 h 10"/>
                      <a:gd name="T64" fmla="*/ 4 w 24"/>
                      <a:gd name="T65" fmla="*/ 5 h 10"/>
                      <a:gd name="T66" fmla="*/ 4 w 24"/>
                      <a:gd name="T67" fmla="*/ 4 h 10"/>
                      <a:gd name="T68" fmla="*/ 2 w 24"/>
                      <a:gd name="T69" fmla="*/ 1 h 10"/>
                      <a:gd name="T70" fmla="*/ 2 w 24"/>
                      <a:gd name="T71" fmla="*/ 1 h 10"/>
                      <a:gd name="T72" fmla="*/ 2 w 24"/>
                      <a:gd name="T73" fmla="*/ 0 h 10"/>
                      <a:gd name="T74" fmla="*/ 5 w 24"/>
                      <a:gd name="T75" fmla="*/ 0 h 10"/>
                      <a:gd name="T76" fmla="*/ 7 w 24"/>
                      <a:gd name="T77" fmla="*/ 0 h 10"/>
                      <a:gd name="T78" fmla="*/ 3 w 24"/>
                      <a:gd name="T79" fmla="*/ 0 h 10"/>
                      <a:gd name="T80" fmla="*/ 2 w 24"/>
                      <a:gd name="T8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0">
                        <a:moveTo>
                          <a:pt x="12" y="9"/>
                        </a:moveTo>
                        <a:cubicBezTo>
                          <a:pt x="11" y="9"/>
                          <a:pt x="10" y="9"/>
                          <a:pt x="9" y="9"/>
                        </a:cubicBezTo>
                        <a:cubicBezTo>
                          <a:pt x="10" y="9"/>
                          <a:pt x="10" y="9"/>
                          <a:pt x="10" y="9"/>
                        </a:cubicBezTo>
                        <a:cubicBezTo>
                          <a:pt x="12" y="9"/>
                          <a:pt x="14" y="9"/>
                          <a:pt x="16" y="9"/>
                        </a:cubicBezTo>
                        <a:cubicBezTo>
                          <a:pt x="15" y="9"/>
                          <a:pt x="15" y="9"/>
                          <a:pt x="14" y="9"/>
                        </a:cubicBezTo>
                        <a:cubicBezTo>
                          <a:pt x="13" y="9"/>
                          <a:pt x="13" y="9"/>
                          <a:pt x="12" y="9"/>
                        </a:cubicBezTo>
                        <a:close/>
                        <a:moveTo>
                          <a:pt x="7" y="0"/>
                        </a:moveTo>
                        <a:cubicBezTo>
                          <a:pt x="9" y="0"/>
                          <a:pt x="11" y="0"/>
                          <a:pt x="13" y="0"/>
                        </a:cubicBezTo>
                        <a:cubicBezTo>
                          <a:pt x="14" y="0"/>
                          <a:pt x="14" y="0"/>
                          <a:pt x="14" y="0"/>
                        </a:cubicBezTo>
                        <a:cubicBezTo>
                          <a:pt x="12" y="0"/>
                          <a:pt x="9" y="0"/>
                          <a:pt x="7" y="0"/>
                        </a:cubicBezTo>
                        <a:close/>
                        <a:moveTo>
                          <a:pt x="22" y="0"/>
                        </a:moveTo>
                        <a:cubicBezTo>
                          <a:pt x="21" y="0"/>
                          <a:pt x="21" y="0"/>
                          <a:pt x="21" y="0"/>
                        </a:cubicBezTo>
                        <a:cubicBezTo>
                          <a:pt x="21" y="0"/>
                          <a:pt x="20" y="0"/>
                          <a:pt x="20" y="0"/>
                        </a:cubicBezTo>
                        <a:cubicBezTo>
                          <a:pt x="21" y="0"/>
                          <a:pt x="22" y="0"/>
                          <a:pt x="22" y="1"/>
                        </a:cubicBezTo>
                        <a:cubicBezTo>
                          <a:pt x="23" y="1"/>
                          <a:pt x="23" y="1"/>
                          <a:pt x="23" y="1"/>
                        </a:cubicBezTo>
                        <a:cubicBezTo>
                          <a:pt x="23" y="1"/>
                          <a:pt x="22" y="2"/>
                          <a:pt x="21" y="3"/>
                        </a:cubicBezTo>
                        <a:cubicBezTo>
                          <a:pt x="20" y="4"/>
                          <a:pt x="20" y="4"/>
                          <a:pt x="20" y="5"/>
                        </a:cubicBezTo>
                        <a:cubicBezTo>
                          <a:pt x="20" y="6"/>
                          <a:pt x="21" y="7"/>
                          <a:pt x="22" y="9"/>
                        </a:cubicBezTo>
                        <a:cubicBezTo>
                          <a:pt x="22" y="9"/>
                          <a:pt x="22" y="9"/>
                          <a:pt x="22" y="9"/>
                        </a:cubicBezTo>
                        <a:cubicBezTo>
                          <a:pt x="22" y="10"/>
                          <a:pt x="22" y="10"/>
                          <a:pt x="22" y="10"/>
                        </a:cubicBezTo>
                        <a:cubicBezTo>
                          <a:pt x="22" y="10"/>
                          <a:pt x="22" y="10"/>
                          <a:pt x="22" y="10"/>
                        </a:cubicBezTo>
                        <a:cubicBezTo>
                          <a:pt x="22" y="10"/>
                          <a:pt x="22" y="10"/>
                          <a:pt x="22" y="10"/>
                        </a:cubicBezTo>
                        <a:cubicBezTo>
                          <a:pt x="23" y="10"/>
                          <a:pt x="23" y="9"/>
                          <a:pt x="23" y="9"/>
                        </a:cubicBezTo>
                        <a:cubicBezTo>
                          <a:pt x="21" y="6"/>
                          <a:pt x="19" y="5"/>
                          <a:pt x="22" y="3"/>
                        </a:cubicBezTo>
                        <a:cubicBezTo>
                          <a:pt x="24" y="1"/>
                          <a:pt x="24" y="0"/>
                          <a:pt x="22" y="0"/>
                        </a:cubicBezTo>
                        <a:close/>
                        <a:moveTo>
                          <a:pt x="2" y="0"/>
                        </a:moveTo>
                        <a:cubicBezTo>
                          <a:pt x="2" y="0"/>
                          <a:pt x="1" y="0"/>
                          <a:pt x="1" y="1"/>
                        </a:cubicBezTo>
                        <a:cubicBezTo>
                          <a:pt x="1" y="3"/>
                          <a:pt x="5" y="3"/>
                          <a:pt x="3" y="5"/>
                        </a:cubicBezTo>
                        <a:cubicBezTo>
                          <a:pt x="2" y="7"/>
                          <a:pt x="0" y="9"/>
                          <a:pt x="2" y="10"/>
                        </a:cubicBezTo>
                        <a:cubicBezTo>
                          <a:pt x="2" y="10"/>
                          <a:pt x="2" y="10"/>
                          <a:pt x="3" y="10"/>
                        </a:cubicBezTo>
                        <a:cubicBezTo>
                          <a:pt x="2" y="10"/>
                          <a:pt x="2" y="10"/>
                          <a:pt x="2" y="10"/>
                        </a:cubicBezTo>
                        <a:cubicBezTo>
                          <a:pt x="2" y="9"/>
                          <a:pt x="2" y="9"/>
                          <a:pt x="2" y="9"/>
                        </a:cubicBezTo>
                        <a:cubicBezTo>
                          <a:pt x="2" y="8"/>
                          <a:pt x="3" y="7"/>
                          <a:pt x="4" y="5"/>
                        </a:cubicBezTo>
                        <a:cubicBezTo>
                          <a:pt x="4" y="4"/>
                          <a:pt x="4" y="4"/>
                          <a:pt x="4" y="4"/>
                        </a:cubicBezTo>
                        <a:cubicBezTo>
                          <a:pt x="4" y="2"/>
                          <a:pt x="1" y="2"/>
                          <a:pt x="2" y="1"/>
                        </a:cubicBezTo>
                        <a:cubicBezTo>
                          <a:pt x="2" y="1"/>
                          <a:pt x="2" y="1"/>
                          <a:pt x="2" y="1"/>
                        </a:cubicBezTo>
                        <a:cubicBezTo>
                          <a:pt x="2" y="1"/>
                          <a:pt x="2" y="1"/>
                          <a:pt x="2" y="0"/>
                        </a:cubicBezTo>
                        <a:cubicBezTo>
                          <a:pt x="3" y="0"/>
                          <a:pt x="4" y="0"/>
                          <a:pt x="5" y="0"/>
                        </a:cubicBezTo>
                        <a:cubicBezTo>
                          <a:pt x="5" y="0"/>
                          <a:pt x="6" y="0"/>
                          <a:pt x="7" y="0"/>
                        </a:cubicBezTo>
                        <a:cubicBezTo>
                          <a:pt x="5" y="0"/>
                          <a:pt x="3"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8" name="Freeform 7301">
                    <a:extLst>
                      <a:ext uri="{FF2B5EF4-FFF2-40B4-BE49-F238E27FC236}">
                        <a16:creationId xmlns:a16="http://schemas.microsoft.com/office/drawing/2014/main" id="{63126A02-C40B-4081-B1E4-65593686D7AB}"/>
                      </a:ext>
                    </a:extLst>
                  </p:cNvPr>
                  <p:cNvSpPr/>
                  <p:nvPr/>
                </p:nvSpPr>
                <p:spPr bwMode="auto">
                  <a:xfrm>
                    <a:off x="4070" y="1876"/>
                    <a:ext cx="10" cy="5"/>
                  </a:xfrm>
                  <a:custGeom>
                    <a:avLst/>
                    <a:gdLst>
                      <a:gd name="T0" fmla="*/ 11 w 14"/>
                      <a:gd name="T1" fmla="*/ 4 h 6"/>
                      <a:gd name="T2" fmla="*/ 9 w 14"/>
                      <a:gd name="T3" fmla="*/ 3 h 6"/>
                      <a:gd name="T4" fmla="*/ 10 w 14"/>
                      <a:gd name="T5" fmla="*/ 1 h 6"/>
                      <a:gd name="T6" fmla="*/ 11 w 14"/>
                      <a:gd name="T7" fmla="*/ 1 h 6"/>
                      <a:gd name="T8" fmla="*/ 11 w 14"/>
                      <a:gd name="T9" fmla="*/ 1 h 6"/>
                      <a:gd name="T10" fmla="*/ 11 w 14"/>
                      <a:gd name="T11" fmla="*/ 0 h 6"/>
                      <a:gd name="T12" fmla="*/ 7 w 14"/>
                      <a:gd name="T13" fmla="*/ 0 h 6"/>
                      <a:gd name="T14" fmla="*/ 4 w 14"/>
                      <a:gd name="T15" fmla="*/ 0 h 6"/>
                      <a:gd name="T16" fmla="*/ 2 w 14"/>
                      <a:gd name="T17" fmla="*/ 0 h 6"/>
                      <a:gd name="T18" fmla="*/ 1 w 14"/>
                      <a:gd name="T19" fmla="*/ 0 h 6"/>
                      <a:gd name="T20" fmla="*/ 3 w 14"/>
                      <a:gd name="T21" fmla="*/ 1 h 6"/>
                      <a:gd name="T22" fmla="*/ 6 w 14"/>
                      <a:gd name="T23" fmla="*/ 3 h 6"/>
                      <a:gd name="T24" fmla="*/ 5 w 14"/>
                      <a:gd name="T25" fmla="*/ 4 h 6"/>
                      <a:gd name="T26" fmla="*/ 4 w 14"/>
                      <a:gd name="T27" fmla="*/ 4 h 6"/>
                      <a:gd name="T28" fmla="*/ 3 w 14"/>
                      <a:gd name="T29" fmla="*/ 4 h 6"/>
                      <a:gd name="T30" fmla="*/ 2 w 14"/>
                      <a:gd name="T31" fmla="*/ 4 h 6"/>
                      <a:gd name="T32" fmla="*/ 2 w 14"/>
                      <a:gd name="T33" fmla="*/ 6 h 6"/>
                      <a:gd name="T34" fmla="*/ 8 w 14"/>
                      <a:gd name="T35" fmla="*/ 5 h 6"/>
                      <a:gd name="T36" fmla="*/ 11 w 14"/>
                      <a:gd name="T37" fmla="*/ 6 h 6"/>
                      <a:gd name="T38" fmla="*/ 14 w 14"/>
                      <a:gd name="T39" fmla="*/ 5 h 6"/>
                      <a:gd name="T40" fmla="*/ 12 w 14"/>
                      <a:gd name="T41" fmla="*/ 4 h 6"/>
                      <a:gd name="T42" fmla="*/ 11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1" y="4"/>
                        </a:moveTo>
                        <a:cubicBezTo>
                          <a:pt x="10" y="4"/>
                          <a:pt x="10" y="4"/>
                          <a:pt x="9" y="3"/>
                        </a:cubicBezTo>
                        <a:cubicBezTo>
                          <a:pt x="9" y="2"/>
                          <a:pt x="9" y="2"/>
                          <a:pt x="10" y="1"/>
                        </a:cubicBezTo>
                        <a:cubicBezTo>
                          <a:pt x="11" y="1"/>
                          <a:pt x="11" y="1"/>
                          <a:pt x="11" y="1"/>
                        </a:cubicBezTo>
                        <a:cubicBezTo>
                          <a:pt x="11" y="1"/>
                          <a:pt x="11" y="1"/>
                          <a:pt x="11" y="1"/>
                        </a:cubicBezTo>
                        <a:cubicBezTo>
                          <a:pt x="12" y="0"/>
                          <a:pt x="11" y="0"/>
                          <a:pt x="11" y="0"/>
                        </a:cubicBezTo>
                        <a:cubicBezTo>
                          <a:pt x="9" y="0"/>
                          <a:pt x="8" y="0"/>
                          <a:pt x="7" y="0"/>
                        </a:cubicBezTo>
                        <a:cubicBezTo>
                          <a:pt x="6" y="0"/>
                          <a:pt x="5" y="0"/>
                          <a:pt x="4" y="0"/>
                        </a:cubicBezTo>
                        <a:cubicBezTo>
                          <a:pt x="4" y="0"/>
                          <a:pt x="3" y="0"/>
                          <a:pt x="2" y="0"/>
                        </a:cubicBezTo>
                        <a:cubicBezTo>
                          <a:pt x="2" y="0"/>
                          <a:pt x="1" y="0"/>
                          <a:pt x="1" y="0"/>
                        </a:cubicBezTo>
                        <a:cubicBezTo>
                          <a:pt x="1" y="1"/>
                          <a:pt x="2" y="1"/>
                          <a:pt x="3" y="1"/>
                        </a:cubicBezTo>
                        <a:cubicBezTo>
                          <a:pt x="4" y="1"/>
                          <a:pt x="5" y="2"/>
                          <a:pt x="6" y="3"/>
                        </a:cubicBezTo>
                        <a:cubicBezTo>
                          <a:pt x="6" y="3"/>
                          <a:pt x="6" y="3"/>
                          <a:pt x="5" y="4"/>
                        </a:cubicBezTo>
                        <a:cubicBezTo>
                          <a:pt x="5" y="4"/>
                          <a:pt x="4" y="4"/>
                          <a:pt x="4" y="4"/>
                        </a:cubicBezTo>
                        <a:cubicBezTo>
                          <a:pt x="3" y="4"/>
                          <a:pt x="3" y="4"/>
                          <a:pt x="3" y="4"/>
                        </a:cubicBezTo>
                        <a:cubicBezTo>
                          <a:pt x="3" y="4"/>
                          <a:pt x="2" y="4"/>
                          <a:pt x="2" y="4"/>
                        </a:cubicBezTo>
                        <a:cubicBezTo>
                          <a:pt x="0" y="5"/>
                          <a:pt x="2" y="6"/>
                          <a:pt x="2" y="6"/>
                        </a:cubicBezTo>
                        <a:cubicBezTo>
                          <a:pt x="4" y="6"/>
                          <a:pt x="5" y="5"/>
                          <a:pt x="8" y="5"/>
                        </a:cubicBezTo>
                        <a:cubicBezTo>
                          <a:pt x="9" y="5"/>
                          <a:pt x="10" y="6"/>
                          <a:pt x="11" y="6"/>
                        </a:cubicBezTo>
                        <a:cubicBezTo>
                          <a:pt x="12" y="6"/>
                          <a:pt x="14" y="6"/>
                          <a:pt x="14" y="5"/>
                        </a:cubicBezTo>
                        <a:cubicBezTo>
                          <a:pt x="14" y="5"/>
                          <a:pt x="13" y="4"/>
                          <a:pt x="12" y="4"/>
                        </a:cubicBezTo>
                        <a:lnTo>
                          <a:pt x="11" y="4"/>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9" name="Freeform 7302">
                    <a:extLst>
                      <a:ext uri="{FF2B5EF4-FFF2-40B4-BE49-F238E27FC236}">
                        <a16:creationId xmlns:a16="http://schemas.microsoft.com/office/drawing/2014/main" id="{C7381595-9CCB-450D-A727-ED966BA3C30D}"/>
                      </a:ext>
                    </a:extLst>
                  </p:cNvPr>
                  <p:cNvSpPr/>
                  <p:nvPr/>
                </p:nvSpPr>
                <p:spPr bwMode="auto">
                  <a:xfrm>
                    <a:off x="4067" y="1872"/>
                    <a:ext cx="16" cy="3"/>
                  </a:xfrm>
                  <a:custGeom>
                    <a:avLst/>
                    <a:gdLst>
                      <a:gd name="T0" fmla="*/ 2 w 22"/>
                      <a:gd name="T1" fmla="*/ 3 h 3"/>
                      <a:gd name="T2" fmla="*/ 2 w 22"/>
                      <a:gd name="T3" fmla="*/ 1 h 3"/>
                      <a:gd name="T4" fmla="*/ 19 w 22"/>
                      <a:gd name="T5" fmla="*/ 1 h 3"/>
                      <a:gd name="T6" fmla="*/ 20 w 22"/>
                      <a:gd name="T7" fmla="*/ 3 h 3"/>
                      <a:gd name="T8" fmla="*/ 2 w 22"/>
                      <a:gd name="T9" fmla="*/ 3 h 3"/>
                    </a:gdLst>
                    <a:ahLst/>
                    <a:cxnLst>
                      <a:cxn ang="0">
                        <a:pos x="T0" y="T1"/>
                      </a:cxn>
                      <a:cxn ang="0">
                        <a:pos x="T2" y="T3"/>
                      </a:cxn>
                      <a:cxn ang="0">
                        <a:pos x="T4" y="T5"/>
                      </a:cxn>
                      <a:cxn ang="0">
                        <a:pos x="T6" y="T7"/>
                      </a:cxn>
                      <a:cxn ang="0">
                        <a:pos x="T8" y="T9"/>
                      </a:cxn>
                    </a:cxnLst>
                    <a:rect l="0" t="0" r="r" b="b"/>
                    <a:pathLst>
                      <a:path w="22" h="3">
                        <a:moveTo>
                          <a:pt x="2" y="3"/>
                        </a:moveTo>
                        <a:cubicBezTo>
                          <a:pt x="1" y="3"/>
                          <a:pt x="0" y="2"/>
                          <a:pt x="2" y="1"/>
                        </a:cubicBezTo>
                        <a:cubicBezTo>
                          <a:pt x="4" y="0"/>
                          <a:pt x="18" y="1"/>
                          <a:pt x="19" y="1"/>
                        </a:cubicBezTo>
                        <a:cubicBezTo>
                          <a:pt x="22" y="2"/>
                          <a:pt x="21" y="3"/>
                          <a:pt x="20" y="3"/>
                        </a:cubicBezTo>
                        <a:cubicBezTo>
                          <a:pt x="18" y="3"/>
                          <a:pt x="3"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0" name="Freeform 7303">
                    <a:extLst>
                      <a:ext uri="{FF2B5EF4-FFF2-40B4-BE49-F238E27FC236}">
                        <a16:creationId xmlns:a16="http://schemas.microsoft.com/office/drawing/2014/main" id="{51F18452-A463-4A05-BB93-37F1F7E9757C}"/>
                      </a:ext>
                    </a:extLst>
                  </p:cNvPr>
                  <p:cNvSpPr/>
                  <p:nvPr/>
                </p:nvSpPr>
                <p:spPr bwMode="auto">
                  <a:xfrm>
                    <a:off x="4068" y="1872"/>
                    <a:ext cx="15" cy="3"/>
                  </a:xfrm>
                  <a:custGeom>
                    <a:avLst/>
                    <a:gdLst>
                      <a:gd name="T0" fmla="*/ 1 w 20"/>
                      <a:gd name="T1" fmla="*/ 3 h 3"/>
                      <a:gd name="T2" fmla="*/ 1 w 20"/>
                      <a:gd name="T3" fmla="*/ 3 h 3"/>
                      <a:gd name="T4" fmla="*/ 1 w 20"/>
                      <a:gd name="T5" fmla="*/ 3 h 3"/>
                      <a:gd name="T6" fmla="*/ 15 w 20"/>
                      <a:gd name="T7" fmla="*/ 3 h 3"/>
                      <a:gd name="T8" fmla="*/ 19 w 20"/>
                      <a:gd name="T9" fmla="*/ 3 h 3"/>
                      <a:gd name="T10" fmla="*/ 20 w 20"/>
                      <a:gd name="T11" fmla="*/ 2 h 3"/>
                      <a:gd name="T12" fmla="*/ 18 w 20"/>
                      <a:gd name="T13" fmla="*/ 1 h 3"/>
                      <a:gd name="T14" fmla="*/ 8 w 20"/>
                      <a:gd name="T15" fmla="*/ 1 h 3"/>
                      <a:gd name="T16" fmla="*/ 1 w 20"/>
                      <a:gd name="T17" fmla="*/ 1 h 3"/>
                      <a:gd name="T18" fmla="*/ 0 w 20"/>
                      <a:gd name="T19" fmla="*/ 2 h 3"/>
                      <a:gd name="T20" fmla="*/ 1 w 20"/>
                      <a:gd name="T21" fmla="*/ 3 h 3"/>
                      <a:gd name="T22" fmla="*/ 1 w 20"/>
                      <a:gd name="T23" fmla="*/ 3 h 3"/>
                      <a:gd name="T24" fmla="*/ 1 w 20"/>
                      <a:gd name="T25" fmla="*/ 3 h 3"/>
                      <a:gd name="T26" fmla="*/ 0 w 20"/>
                      <a:gd name="T27" fmla="*/ 2 h 3"/>
                      <a:gd name="T28" fmla="*/ 1 w 20"/>
                      <a:gd name="T29" fmla="*/ 1 h 3"/>
                      <a:gd name="T30" fmla="*/ 8 w 20"/>
                      <a:gd name="T31" fmla="*/ 0 h 3"/>
                      <a:gd name="T32" fmla="*/ 19 w 20"/>
                      <a:gd name="T33" fmla="*/ 1 h 3"/>
                      <a:gd name="T34" fmla="*/ 20 w 20"/>
                      <a:gd name="T35" fmla="*/ 2 h 3"/>
                      <a:gd name="T36" fmla="*/ 19 w 20"/>
                      <a:gd name="T37" fmla="*/ 3 h 3"/>
                      <a:gd name="T38" fmla="*/ 15 w 20"/>
                      <a:gd name="T39" fmla="*/ 3 h 3"/>
                      <a:gd name="T40" fmla="*/ 1 w 20"/>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
                        <a:moveTo>
                          <a:pt x="1" y="3"/>
                        </a:moveTo>
                        <a:cubicBezTo>
                          <a:pt x="1" y="3"/>
                          <a:pt x="1" y="3"/>
                          <a:pt x="1" y="3"/>
                        </a:cubicBezTo>
                        <a:cubicBezTo>
                          <a:pt x="1" y="3"/>
                          <a:pt x="1" y="3"/>
                          <a:pt x="1" y="3"/>
                        </a:cubicBezTo>
                        <a:cubicBezTo>
                          <a:pt x="2" y="3"/>
                          <a:pt x="10" y="3"/>
                          <a:pt x="15" y="3"/>
                        </a:cubicBezTo>
                        <a:cubicBezTo>
                          <a:pt x="17" y="3"/>
                          <a:pt x="19" y="3"/>
                          <a:pt x="19" y="3"/>
                        </a:cubicBezTo>
                        <a:cubicBezTo>
                          <a:pt x="19" y="3"/>
                          <a:pt x="20" y="3"/>
                          <a:pt x="20" y="2"/>
                        </a:cubicBezTo>
                        <a:cubicBezTo>
                          <a:pt x="20" y="2"/>
                          <a:pt x="19" y="2"/>
                          <a:pt x="18" y="1"/>
                        </a:cubicBezTo>
                        <a:cubicBezTo>
                          <a:pt x="18" y="1"/>
                          <a:pt x="12" y="1"/>
                          <a:pt x="8" y="1"/>
                        </a:cubicBezTo>
                        <a:cubicBezTo>
                          <a:pt x="5" y="1"/>
                          <a:pt x="2" y="1"/>
                          <a:pt x="1" y="1"/>
                        </a:cubicBezTo>
                        <a:cubicBezTo>
                          <a:pt x="1" y="2"/>
                          <a:pt x="0" y="2"/>
                          <a:pt x="0" y="2"/>
                        </a:cubicBezTo>
                        <a:cubicBezTo>
                          <a:pt x="0" y="2"/>
                          <a:pt x="1" y="3"/>
                          <a:pt x="1" y="3"/>
                        </a:cubicBezTo>
                        <a:cubicBezTo>
                          <a:pt x="1" y="3"/>
                          <a:pt x="1" y="3"/>
                          <a:pt x="1" y="3"/>
                        </a:cubicBezTo>
                        <a:cubicBezTo>
                          <a:pt x="1" y="3"/>
                          <a:pt x="1" y="3"/>
                          <a:pt x="1" y="3"/>
                        </a:cubicBezTo>
                        <a:cubicBezTo>
                          <a:pt x="0" y="3"/>
                          <a:pt x="0" y="3"/>
                          <a:pt x="0" y="2"/>
                        </a:cubicBezTo>
                        <a:cubicBezTo>
                          <a:pt x="0" y="2"/>
                          <a:pt x="0" y="1"/>
                          <a:pt x="1" y="1"/>
                        </a:cubicBezTo>
                        <a:cubicBezTo>
                          <a:pt x="2" y="0"/>
                          <a:pt x="5" y="0"/>
                          <a:pt x="8" y="0"/>
                        </a:cubicBezTo>
                        <a:cubicBezTo>
                          <a:pt x="13" y="0"/>
                          <a:pt x="18" y="1"/>
                          <a:pt x="19" y="1"/>
                        </a:cubicBezTo>
                        <a:cubicBezTo>
                          <a:pt x="20" y="1"/>
                          <a:pt x="20" y="2"/>
                          <a:pt x="20" y="2"/>
                        </a:cubicBezTo>
                        <a:cubicBezTo>
                          <a:pt x="20" y="3"/>
                          <a:pt x="20" y="3"/>
                          <a:pt x="19" y="3"/>
                        </a:cubicBezTo>
                        <a:cubicBezTo>
                          <a:pt x="18" y="3"/>
                          <a:pt x="17" y="3"/>
                          <a:pt x="15" y="3"/>
                        </a:cubicBezTo>
                        <a:cubicBezTo>
                          <a:pt x="10" y="3"/>
                          <a:pt x="2"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1" name="Freeform 7304">
                    <a:extLst>
                      <a:ext uri="{FF2B5EF4-FFF2-40B4-BE49-F238E27FC236}">
                        <a16:creationId xmlns:a16="http://schemas.microsoft.com/office/drawing/2014/main" id="{6795362B-51F8-4CEB-AF24-815635F09A6D}"/>
                      </a:ext>
                    </a:extLst>
                  </p:cNvPr>
                  <p:cNvSpPr>
                    <a:spLocks noEditPoints="1"/>
                  </p:cNvSpPr>
                  <p:nvPr/>
                </p:nvSpPr>
                <p:spPr bwMode="auto">
                  <a:xfrm>
                    <a:off x="4068" y="1873"/>
                    <a:ext cx="15" cy="2"/>
                  </a:xfrm>
                  <a:custGeom>
                    <a:avLst/>
                    <a:gdLst>
                      <a:gd name="T0" fmla="*/ 6 w 20"/>
                      <a:gd name="T1" fmla="*/ 2 h 2"/>
                      <a:gd name="T2" fmla="*/ 2 w 20"/>
                      <a:gd name="T3" fmla="*/ 1 h 2"/>
                      <a:gd name="T4" fmla="*/ 4 w 20"/>
                      <a:gd name="T5" fmla="*/ 0 h 2"/>
                      <a:gd name="T6" fmla="*/ 5 w 20"/>
                      <a:gd name="T7" fmla="*/ 0 h 2"/>
                      <a:gd name="T8" fmla="*/ 12 w 20"/>
                      <a:gd name="T9" fmla="*/ 0 h 2"/>
                      <a:gd name="T10" fmla="*/ 18 w 20"/>
                      <a:gd name="T11" fmla="*/ 1 h 2"/>
                      <a:gd name="T12" fmla="*/ 17 w 20"/>
                      <a:gd name="T13" fmla="*/ 2 h 2"/>
                      <a:gd name="T14" fmla="*/ 13 w 20"/>
                      <a:gd name="T15" fmla="*/ 2 h 2"/>
                      <a:gd name="T16" fmla="*/ 12 w 20"/>
                      <a:gd name="T17" fmla="*/ 2 h 2"/>
                      <a:gd name="T18" fmla="*/ 8 w 20"/>
                      <a:gd name="T19" fmla="*/ 2 h 2"/>
                      <a:gd name="T20" fmla="*/ 6 w 20"/>
                      <a:gd name="T21" fmla="*/ 2 h 2"/>
                      <a:gd name="T22" fmla="*/ 8 w 20"/>
                      <a:gd name="T23" fmla="*/ 0 h 2"/>
                      <a:gd name="T24" fmla="*/ 1 w 20"/>
                      <a:gd name="T25" fmla="*/ 0 h 2"/>
                      <a:gd name="T26" fmla="*/ 0 w 20"/>
                      <a:gd name="T27" fmla="*/ 1 h 2"/>
                      <a:gd name="T28" fmla="*/ 1 w 20"/>
                      <a:gd name="T29" fmla="*/ 2 h 2"/>
                      <a:gd name="T30" fmla="*/ 15 w 20"/>
                      <a:gd name="T31" fmla="*/ 2 h 2"/>
                      <a:gd name="T32" fmla="*/ 15 w 20"/>
                      <a:gd name="T33" fmla="*/ 2 h 2"/>
                      <a:gd name="T34" fmla="*/ 19 w 20"/>
                      <a:gd name="T35" fmla="*/ 2 h 2"/>
                      <a:gd name="T36" fmla="*/ 20 w 20"/>
                      <a:gd name="T37" fmla="*/ 1 h 2"/>
                      <a:gd name="T38" fmla="*/ 18 w 20"/>
                      <a:gd name="T39" fmla="*/ 0 h 2"/>
                      <a:gd name="T40" fmla="*/ 8 w 20"/>
                      <a:gd name="T41" fmla="*/ 0 h 2"/>
                      <a:gd name="T42" fmla="*/ 8 w 20"/>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
                        <a:moveTo>
                          <a:pt x="6" y="2"/>
                        </a:moveTo>
                        <a:cubicBezTo>
                          <a:pt x="4" y="2"/>
                          <a:pt x="3" y="2"/>
                          <a:pt x="2" y="1"/>
                        </a:cubicBezTo>
                        <a:cubicBezTo>
                          <a:pt x="2" y="1"/>
                          <a:pt x="1" y="0"/>
                          <a:pt x="4" y="0"/>
                        </a:cubicBezTo>
                        <a:cubicBezTo>
                          <a:pt x="4" y="0"/>
                          <a:pt x="5" y="0"/>
                          <a:pt x="5" y="0"/>
                        </a:cubicBezTo>
                        <a:cubicBezTo>
                          <a:pt x="7" y="0"/>
                          <a:pt x="9" y="0"/>
                          <a:pt x="12" y="0"/>
                        </a:cubicBezTo>
                        <a:cubicBezTo>
                          <a:pt x="15" y="0"/>
                          <a:pt x="18" y="0"/>
                          <a:pt x="18" y="1"/>
                        </a:cubicBezTo>
                        <a:cubicBezTo>
                          <a:pt x="19" y="2"/>
                          <a:pt x="18" y="2"/>
                          <a:pt x="17" y="2"/>
                        </a:cubicBezTo>
                        <a:cubicBezTo>
                          <a:pt x="16" y="2"/>
                          <a:pt x="15" y="2"/>
                          <a:pt x="13" y="2"/>
                        </a:cubicBezTo>
                        <a:cubicBezTo>
                          <a:pt x="12" y="2"/>
                          <a:pt x="12" y="2"/>
                          <a:pt x="12" y="2"/>
                        </a:cubicBezTo>
                        <a:cubicBezTo>
                          <a:pt x="10" y="2"/>
                          <a:pt x="9" y="2"/>
                          <a:pt x="8" y="2"/>
                        </a:cubicBezTo>
                        <a:cubicBezTo>
                          <a:pt x="7" y="2"/>
                          <a:pt x="6" y="2"/>
                          <a:pt x="6" y="2"/>
                        </a:cubicBezTo>
                        <a:close/>
                        <a:moveTo>
                          <a:pt x="8" y="0"/>
                        </a:moveTo>
                        <a:cubicBezTo>
                          <a:pt x="5" y="0"/>
                          <a:pt x="2" y="0"/>
                          <a:pt x="1" y="0"/>
                        </a:cubicBezTo>
                        <a:cubicBezTo>
                          <a:pt x="1" y="1"/>
                          <a:pt x="0" y="1"/>
                          <a:pt x="0" y="1"/>
                        </a:cubicBezTo>
                        <a:cubicBezTo>
                          <a:pt x="0" y="1"/>
                          <a:pt x="1" y="2"/>
                          <a:pt x="1" y="2"/>
                        </a:cubicBezTo>
                        <a:cubicBezTo>
                          <a:pt x="2" y="2"/>
                          <a:pt x="10" y="2"/>
                          <a:pt x="15" y="2"/>
                        </a:cubicBezTo>
                        <a:cubicBezTo>
                          <a:pt x="15" y="2"/>
                          <a:pt x="15" y="2"/>
                          <a:pt x="15" y="2"/>
                        </a:cubicBezTo>
                        <a:cubicBezTo>
                          <a:pt x="17" y="2"/>
                          <a:pt x="19" y="2"/>
                          <a:pt x="19" y="2"/>
                        </a:cubicBezTo>
                        <a:cubicBezTo>
                          <a:pt x="19" y="2"/>
                          <a:pt x="20" y="2"/>
                          <a:pt x="20" y="1"/>
                        </a:cubicBezTo>
                        <a:cubicBezTo>
                          <a:pt x="20" y="1"/>
                          <a:pt x="19" y="1"/>
                          <a:pt x="18" y="0"/>
                        </a:cubicBezTo>
                        <a:cubicBezTo>
                          <a:pt x="18" y="0"/>
                          <a:pt x="13" y="0"/>
                          <a:pt x="8" y="0"/>
                        </a:cubicBezTo>
                        <a:cubicBezTo>
                          <a:pt x="8"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2" name="Freeform 7305">
                    <a:extLst>
                      <a:ext uri="{FF2B5EF4-FFF2-40B4-BE49-F238E27FC236}">
                        <a16:creationId xmlns:a16="http://schemas.microsoft.com/office/drawing/2014/main" id="{D1D829C6-26FE-4B1A-841D-CCE5FA36C867}"/>
                      </a:ext>
                    </a:extLst>
                  </p:cNvPr>
                  <p:cNvSpPr>
                    <a:spLocks noEditPoints="1"/>
                  </p:cNvSpPr>
                  <p:nvPr/>
                </p:nvSpPr>
                <p:spPr bwMode="auto">
                  <a:xfrm>
                    <a:off x="4067" y="1873"/>
                    <a:ext cx="16" cy="2"/>
                  </a:xfrm>
                  <a:custGeom>
                    <a:avLst/>
                    <a:gdLst>
                      <a:gd name="T0" fmla="*/ 2 w 22"/>
                      <a:gd name="T1" fmla="*/ 2 h 2"/>
                      <a:gd name="T2" fmla="*/ 1 w 22"/>
                      <a:gd name="T3" fmla="*/ 1 h 2"/>
                      <a:gd name="T4" fmla="*/ 2 w 22"/>
                      <a:gd name="T5" fmla="*/ 0 h 2"/>
                      <a:gd name="T6" fmla="*/ 9 w 22"/>
                      <a:gd name="T7" fmla="*/ 0 h 2"/>
                      <a:gd name="T8" fmla="*/ 9 w 22"/>
                      <a:gd name="T9" fmla="*/ 0 h 2"/>
                      <a:gd name="T10" fmla="*/ 9 w 22"/>
                      <a:gd name="T11" fmla="*/ 0 h 2"/>
                      <a:gd name="T12" fmla="*/ 19 w 22"/>
                      <a:gd name="T13" fmla="*/ 0 h 2"/>
                      <a:gd name="T14" fmla="*/ 21 w 22"/>
                      <a:gd name="T15" fmla="*/ 1 h 2"/>
                      <a:gd name="T16" fmla="*/ 20 w 22"/>
                      <a:gd name="T17" fmla="*/ 2 h 2"/>
                      <a:gd name="T18" fmla="*/ 16 w 22"/>
                      <a:gd name="T19" fmla="*/ 2 h 2"/>
                      <a:gd name="T20" fmla="*/ 16 w 22"/>
                      <a:gd name="T21" fmla="*/ 2 h 2"/>
                      <a:gd name="T22" fmla="*/ 2 w 22"/>
                      <a:gd name="T23" fmla="*/ 2 h 2"/>
                      <a:gd name="T24" fmla="*/ 9 w 22"/>
                      <a:gd name="T25" fmla="*/ 0 h 2"/>
                      <a:gd name="T26" fmla="*/ 2 w 22"/>
                      <a:gd name="T27" fmla="*/ 0 h 2"/>
                      <a:gd name="T28" fmla="*/ 2 w 22"/>
                      <a:gd name="T29" fmla="*/ 2 h 2"/>
                      <a:gd name="T30" fmla="*/ 16 w 22"/>
                      <a:gd name="T31" fmla="*/ 2 h 2"/>
                      <a:gd name="T32" fmla="*/ 20 w 22"/>
                      <a:gd name="T33" fmla="*/ 2 h 2"/>
                      <a:gd name="T34" fmla="*/ 19 w 22"/>
                      <a:gd name="T35" fmla="*/ 0 h 2"/>
                      <a:gd name="T36" fmla="*/ 9 w 2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
                        <a:moveTo>
                          <a:pt x="2" y="2"/>
                        </a:moveTo>
                        <a:cubicBezTo>
                          <a:pt x="2" y="2"/>
                          <a:pt x="1" y="1"/>
                          <a:pt x="1" y="1"/>
                        </a:cubicBezTo>
                        <a:cubicBezTo>
                          <a:pt x="1" y="1"/>
                          <a:pt x="2" y="1"/>
                          <a:pt x="2" y="0"/>
                        </a:cubicBezTo>
                        <a:cubicBezTo>
                          <a:pt x="3" y="0"/>
                          <a:pt x="6" y="0"/>
                          <a:pt x="9" y="0"/>
                        </a:cubicBezTo>
                        <a:cubicBezTo>
                          <a:pt x="9" y="0"/>
                          <a:pt x="9" y="0"/>
                          <a:pt x="9" y="0"/>
                        </a:cubicBezTo>
                        <a:cubicBezTo>
                          <a:pt x="9" y="0"/>
                          <a:pt x="9" y="0"/>
                          <a:pt x="9" y="0"/>
                        </a:cubicBezTo>
                        <a:cubicBezTo>
                          <a:pt x="14" y="0"/>
                          <a:pt x="19" y="0"/>
                          <a:pt x="19" y="0"/>
                        </a:cubicBezTo>
                        <a:cubicBezTo>
                          <a:pt x="20" y="1"/>
                          <a:pt x="21" y="1"/>
                          <a:pt x="21" y="1"/>
                        </a:cubicBezTo>
                        <a:cubicBezTo>
                          <a:pt x="21" y="2"/>
                          <a:pt x="20" y="2"/>
                          <a:pt x="20" y="2"/>
                        </a:cubicBezTo>
                        <a:cubicBezTo>
                          <a:pt x="20" y="2"/>
                          <a:pt x="18" y="2"/>
                          <a:pt x="16" y="2"/>
                        </a:cubicBezTo>
                        <a:cubicBezTo>
                          <a:pt x="16" y="2"/>
                          <a:pt x="16" y="2"/>
                          <a:pt x="16" y="2"/>
                        </a:cubicBezTo>
                        <a:cubicBezTo>
                          <a:pt x="11" y="2"/>
                          <a:pt x="3" y="2"/>
                          <a:pt x="2" y="2"/>
                        </a:cubicBezTo>
                        <a:close/>
                        <a:moveTo>
                          <a:pt x="9" y="0"/>
                        </a:moveTo>
                        <a:cubicBezTo>
                          <a:pt x="6" y="0"/>
                          <a:pt x="3" y="0"/>
                          <a:pt x="2" y="0"/>
                        </a:cubicBezTo>
                        <a:cubicBezTo>
                          <a:pt x="0" y="1"/>
                          <a:pt x="1" y="2"/>
                          <a:pt x="2" y="2"/>
                        </a:cubicBezTo>
                        <a:cubicBezTo>
                          <a:pt x="3" y="2"/>
                          <a:pt x="11" y="2"/>
                          <a:pt x="16" y="2"/>
                        </a:cubicBezTo>
                        <a:cubicBezTo>
                          <a:pt x="18" y="2"/>
                          <a:pt x="19" y="2"/>
                          <a:pt x="20" y="2"/>
                        </a:cubicBezTo>
                        <a:cubicBezTo>
                          <a:pt x="21" y="2"/>
                          <a:pt x="22" y="1"/>
                          <a:pt x="19" y="0"/>
                        </a:cubicBezTo>
                        <a:cubicBezTo>
                          <a:pt x="19" y="0"/>
                          <a:pt x="14"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3" name="Freeform 7306">
                    <a:extLst>
                      <a:ext uri="{FF2B5EF4-FFF2-40B4-BE49-F238E27FC236}">
                        <a16:creationId xmlns:a16="http://schemas.microsoft.com/office/drawing/2014/main" id="{5BADEFF4-C0F3-41C6-9592-E1E7DAD19BD2}"/>
                      </a:ext>
                    </a:extLst>
                  </p:cNvPr>
                  <p:cNvSpPr/>
                  <p:nvPr/>
                </p:nvSpPr>
                <p:spPr bwMode="auto">
                  <a:xfrm>
                    <a:off x="4071" y="1873"/>
                    <a:ext cx="9" cy="1"/>
                  </a:xfrm>
                  <a:custGeom>
                    <a:avLst/>
                    <a:gdLst>
                      <a:gd name="T0" fmla="*/ 2 w 13"/>
                      <a:gd name="T1" fmla="*/ 1 h 1"/>
                      <a:gd name="T2" fmla="*/ 5 w 13"/>
                      <a:gd name="T3" fmla="*/ 1 h 1"/>
                      <a:gd name="T4" fmla="*/ 12 w 13"/>
                      <a:gd name="T5" fmla="*/ 1 h 1"/>
                      <a:gd name="T6" fmla="*/ 10 w 13"/>
                      <a:gd name="T7" fmla="*/ 1 h 1"/>
                      <a:gd name="T8" fmla="*/ 4 w 13"/>
                      <a:gd name="T9" fmla="*/ 1 h 1"/>
                      <a:gd name="T10" fmla="*/ 0 w 13"/>
                      <a:gd name="T11" fmla="*/ 1 h 1"/>
                      <a:gd name="T12" fmla="*/ 2 w 1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3" h="1">
                        <a:moveTo>
                          <a:pt x="2" y="1"/>
                        </a:moveTo>
                        <a:cubicBezTo>
                          <a:pt x="2" y="1"/>
                          <a:pt x="2" y="1"/>
                          <a:pt x="5" y="1"/>
                        </a:cubicBezTo>
                        <a:cubicBezTo>
                          <a:pt x="8" y="1"/>
                          <a:pt x="12" y="0"/>
                          <a:pt x="12" y="1"/>
                        </a:cubicBezTo>
                        <a:cubicBezTo>
                          <a:pt x="13" y="1"/>
                          <a:pt x="12" y="1"/>
                          <a:pt x="10" y="1"/>
                        </a:cubicBezTo>
                        <a:cubicBezTo>
                          <a:pt x="8" y="1"/>
                          <a:pt x="5" y="1"/>
                          <a:pt x="4" y="1"/>
                        </a:cubicBezTo>
                        <a:cubicBezTo>
                          <a:pt x="3" y="1"/>
                          <a:pt x="1" y="1"/>
                          <a:pt x="0"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4" name="Freeform 7307">
                    <a:extLst>
                      <a:ext uri="{FF2B5EF4-FFF2-40B4-BE49-F238E27FC236}">
                        <a16:creationId xmlns:a16="http://schemas.microsoft.com/office/drawing/2014/main" id="{C1FCFDFC-D08F-467F-9D3E-F85AB0C774FA}"/>
                      </a:ext>
                    </a:extLst>
                  </p:cNvPr>
                  <p:cNvSpPr/>
                  <p:nvPr/>
                </p:nvSpPr>
                <p:spPr bwMode="auto">
                  <a:xfrm>
                    <a:off x="4049" y="1885"/>
                    <a:ext cx="52" cy="9"/>
                  </a:xfrm>
                  <a:custGeom>
                    <a:avLst/>
                    <a:gdLst>
                      <a:gd name="T0" fmla="*/ 59 w 69"/>
                      <a:gd name="T1" fmla="*/ 3 h 12"/>
                      <a:gd name="T2" fmla="*/ 34 w 69"/>
                      <a:gd name="T3" fmla="*/ 0 h 12"/>
                      <a:gd name="T4" fmla="*/ 10 w 69"/>
                      <a:gd name="T5" fmla="*/ 3 h 12"/>
                      <a:gd name="T6" fmla="*/ 3 w 69"/>
                      <a:gd name="T7" fmla="*/ 11 h 12"/>
                      <a:gd name="T8" fmla="*/ 15 w 69"/>
                      <a:gd name="T9" fmla="*/ 9 h 12"/>
                      <a:gd name="T10" fmla="*/ 26 w 69"/>
                      <a:gd name="T11" fmla="*/ 7 h 12"/>
                      <a:gd name="T12" fmla="*/ 36 w 69"/>
                      <a:gd name="T13" fmla="*/ 7 h 12"/>
                      <a:gd name="T14" fmla="*/ 43 w 69"/>
                      <a:gd name="T15" fmla="*/ 8 h 12"/>
                      <a:gd name="T16" fmla="*/ 53 w 69"/>
                      <a:gd name="T17" fmla="*/ 9 h 12"/>
                      <a:gd name="T18" fmla="*/ 66 w 69"/>
                      <a:gd name="T19" fmla="*/ 11 h 12"/>
                      <a:gd name="T20" fmla="*/ 59 w 69"/>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2">
                        <a:moveTo>
                          <a:pt x="59" y="3"/>
                        </a:moveTo>
                        <a:cubicBezTo>
                          <a:pt x="50" y="0"/>
                          <a:pt x="40" y="0"/>
                          <a:pt x="34" y="0"/>
                        </a:cubicBezTo>
                        <a:cubicBezTo>
                          <a:pt x="29" y="0"/>
                          <a:pt x="19" y="0"/>
                          <a:pt x="10" y="3"/>
                        </a:cubicBezTo>
                        <a:cubicBezTo>
                          <a:pt x="1" y="7"/>
                          <a:pt x="0" y="11"/>
                          <a:pt x="3" y="11"/>
                        </a:cubicBezTo>
                        <a:cubicBezTo>
                          <a:pt x="6" y="12"/>
                          <a:pt x="11" y="11"/>
                          <a:pt x="15" y="9"/>
                        </a:cubicBezTo>
                        <a:cubicBezTo>
                          <a:pt x="20" y="7"/>
                          <a:pt x="26" y="7"/>
                          <a:pt x="26" y="7"/>
                        </a:cubicBezTo>
                        <a:cubicBezTo>
                          <a:pt x="30" y="8"/>
                          <a:pt x="34" y="8"/>
                          <a:pt x="36" y="7"/>
                        </a:cubicBezTo>
                        <a:cubicBezTo>
                          <a:pt x="38" y="7"/>
                          <a:pt x="41" y="8"/>
                          <a:pt x="43" y="8"/>
                        </a:cubicBezTo>
                        <a:cubicBezTo>
                          <a:pt x="43" y="8"/>
                          <a:pt x="49" y="7"/>
                          <a:pt x="53" y="9"/>
                        </a:cubicBezTo>
                        <a:cubicBezTo>
                          <a:pt x="58" y="11"/>
                          <a:pt x="63" y="12"/>
                          <a:pt x="66" y="11"/>
                        </a:cubicBezTo>
                        <a:cubicBezTo>
                          <a:pt x="69" y="11"/>
                          <a:pt x="68" y="7"/>
                          <a:pt x="59"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5" name="Freeform 7308">
                    <a:extLst>
                      <a:ext uri="{FF2B5EF4-FFF2-40B4-BE49-F238E27FC236}">
                        <a16:creationId xmlns:a16="http://schemas.microsoft.com/office/drawing/2014/main" id="{8135D7D7-9698-4F05-8281-323D3A1B5BA8}"/>
                      </a:ext>
                    </a:extLst>
                  </p:cNvPr>
                  <p:cNvSpPr>
                    <a:spLocks noEditPoints="1"/>
                  </p:cNvSpPr>
                  <p:nvPr/>
                </p:nvSpPr>
                <p:spPr bwMode="auto">
                  <a:xfrm>
                    <a:off x="4050" y="1885"/>
                    <a:ext cx="50" cy="9"/>
                  </a:xfrm>
                  <a:custGeom>
                    <a:avLst/>
                    <a:gdLst>
                      <a:gd name="T0" fmla="*/ 64 w 67"/>
                      <a:gd name="T1" fmla="*/ 12 h 12"/>
                      <a:gd name="T2" fmla="*/ 52 w 67"/>
                      <a:gd name="T3" fmla="*/ 9 h 12"/>
                      <a:gd name="T4" fmla="*/ 45 w 67"/>
                      <a:gd name="T5" fmla="*/ 8 h 12"/>
                      <a:gd name="T6" fmla="*/ 42 w 67"/>
                      <a:gd name="T7" fmla="*/ 8 h 12"/>
                      <a:gd name="T8" fmla="*/ 41 w 67"/>
                      <a:gd name="T9" fmla="*/ 8 h 12"/>
                      <a:gd name="T10" fmla="*/ 35 w 67"/>
                      <a:gd name="T11" fmla="*/ 8 h 12"/>
                      <a:gd name="T12" fmla="*/ 31 w 67"/>
                      <a:gd name="T13" fmla="*/ 8 h 12"/>
                      <a:gd name="T14" fmla="*/ 25 w 67"/>
                      <a:gd name="T15" fmla="*/ 8 h 12"/>
                      <a:gd name="T16" fmla="*/ 23 w 67"/>
                      <a:gd name="T17" fmla="*/ 8 h 12"/>
                      <a:gd name="T18" fmla="*/ 15 w 67"/>
                      <a:gd name="T19" fmla="*/ 9 h 12"/>
                      <a:gd name="T20" fmla="*/ 3 w 67"/>
                      <a:gd name="T21" fmla="*/ 12 h 12"/>
                      <a:gd name="T22" fmla="*/ 2 w 67"/>
                      <a:gd name="T23" fmla="*/ 12 h 12"/>
                      <a:gd name="T24" fmla="*/ 0 w 67"/>
                      <a:gd name="T25" fmla="*/ 10 h 12"/>
                      <a:gd name="T26" fmla="*/ 9 w 67"/>
                      <a:gd name="T27" fmla="*/ 3 h 12"/>
                      <a:gd name="T28" fmla="*/ 30 w 67"/>
                      <a:gd name="T29" fmla="*/ 0 h 12"/>
                      <a:gd name="T30" fmla="*/ 33 w 67"/>
                      <a:gd name="T31" fmla="*/ 0 h 12"/>
                      <a:gd name="T32" fmla="*/ 37 w 67"/>
                      <a:gd name="T33" fmla="*/ 0 h 12"/>
                      <a:gd name="T34" fmla="*/ 58 w 67"/>
                      <a:gd name="T35" fmla="*/ 3 h 12"/>
                      <a:gd name="T36" fmla="*/ 58 w 67"/>
                      <a:gd name="T37" fmla="*/ 3 h 12"/>
                      <a:gd name="T38" fmla="*/ 58 w 67"/>
                      <a:gd name="T39" fmla="*/ 3 h 12"/>
                      <a:gd name="T40" fmla="*/ 67 w 67"/>
                      <a:gd name="T41" fmla="*/ 10 h 12"/>
                      <a:gd name="T42" fmla="*/ 65 w 67"/>
                      <a:gd name="T43" fmla="*/ 12 h 12"/>
                      <a:gd name="T44" fmla="*/ 64 w 67"/>
                      <a:gd name="T45" fmla="*/ 12 h 12"/>
                      <a:gd name="T46" fmla="*/ 53 w 67"/>
                      <a:gd name="T47" fmla="*/ 8 h 12"/>
                      <a:gd name="T48" fmla="*/ 64 w 67"/>
                      <a:gd name="T49" fmla="*/ 11 h 12"/>
                      <a:gd name="T50" fmla="*/ 65 w 67"/>
                      <a:gd name="T51" fmla="*/ 11 h 12"/>
                      <a:gd name="T52" fmla="*/ 65 w 67"/>
                      <a:gd name="T53" fmla="*/ 10 h 12"/>
                      <a:gd name="T54" fmla="*/ 57 w 67"/>
                      <a:gd name="T55" fmla="*/ 4 h 12"/>
                      <a:gd name="T56" fmla="*/ 37 w 67"/>
                      <a:gd name="T57" fmla="*/ 0 h 12"/>
                      <a:gd name="T58" fmla="*/ 33 w 67"/>
                      <a:gd name="T59" fmla="*/ 0 h 12"/>
                      <a:gd name="T60" fmla="*/ 30 w 67"/>
                      <a:gd name="T61" fmla="*/ 0 h 12"/>
                      <a:gd name="T62" fmla="*/ 10 w 67"/>
                      <a:gd name="T63" fmla="*/ 4 h 12"/>
                      <a:gd name="T64" fmla="*/ 1 w 67"/>
                      <a:gd name="T65" fmla="*/ 10 h 12"/>
                      <a:gd name="T66" fmla="*/ 2 w 67"/>
                      <a:gd name="T67" fmla="*/ 11 h 12"/>
                      <a:gd name="T68" fmla="*/ 3 w 67"/>
                      <a:gd name="T69" fmla="*/ 11 h 12"/>
                      <a:gd name="T70" fmla="*/ 14 w 67"/>
                      <a:gd name="T71" fmla="*/ 8 h 12"/>
                      <a:gd name="T72" fmla="*/ 23 w 67"/>
                      <a:gd name="T73" fmla="*/ 7 h 12"/>
                      <a:gd name="T74" fmla="*/ 25 w 67"/>
                      <a:gd name="T75" fmla="*/ 7 h 12"/>
                      <a:gd name="T76" fmla="*/ 31 w 67"/>
                      <a:gd name="T77" fmla="*/ 7 h 12"/>
                      <a:gd name="T78" fmla="*/ 35 w 67"/>
                      <a:gd name="T79" fmla="*/ 7 h 12"/>
                      <a:gd name="T80" fmla="*/ 41 w 67"/>
                      <a:gd name="T81" fmla="*/ 7 h 12"/>
                      <a:gd name="T82" fmla="*/ 42 w 67"/>
                      <a:gd name="T83" fmla="*/ 7 h 12"/>
                      <a:gd name="T84" fmla="*/ 45 w 67"/>
                      <a:gd name="T85" fmla="*/ 7 h 12"/>
                      <a:gd name="T86" fmla="*/ 53 w 67"/>
                      <a:gd name="T8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12">
                        <a:moveTo>
                          <a:pt x="64" y="12"/>
                        </a:moveTo>
                        <a:cubicBezTo>
                          <a:pt x="61" y="12"/>
                          <a:pt x="57" y="11"/>
                          <a:pt x="52" y="9"/>
                        </a:cubicBezTo>
                        <a:cubicBezTo>
                          <a:pt x="49" y="8"/>
                          <a:pt x="47" y="8"/>
                          <a:pt x="45" y="8"/>
                        </a:cubicBezTo>
                        <a:cubicBezTo>
                          <a:pt x="43" y="8"/>
                          <a:pt x="43" y="8"/>
                          <a:pt x="42" y="8"/>
                        </a:cubicBezTo>
                        <a:cubicBezTo>
                          <a:pt x="42" y="8"/>
                          <a:pt x="41" y="8"/>
                          <a:pt x="41" y="8"/>
                        </a:cubicBezTo>
                        <a:cubicBezTo>
                          <a:pt x="39" y="8"/>
                          <a:pt x="37" y="8"/>
                          <a:pt x="35" y="8"/>
                        </a:cubicBezTo>
                        <a:cubicBezTo>
                          <a:pt x="34" y="8"/>
                          <a:pt x="33" y="8"/>
                          <a:pt x="31" y="8"/>
                        </a:cubicBezTo>
                        <a:cubicBezTo>
                          <a:pt x="29" y="8"/>
                          <a:pt x="27" y="8"/>
                          <a:pt x="25" y="8"/>
                        </a:cubicBezTo>
                        <a:cubicBezTo>
                          <a:pt x="25" y="8"/>
                          <a:pt x="24" y="8"/>
                          <a:pt x="23" y="8"/>
                        </a:cubicBezTo>
                        <a:cubicBezTo>
                          <a:pt x="21" y="8"/>
                          <a:pt x="18" y="8"/>
                          <a:pt x="15" y="9"/>
                        </a:cubicBezTo>
                        <a:cubicBezTo>
                          <a:pt x="10" y="11"/>
                          <a:pt x="6" y="12"/>
                          <a:pt x="3" y="12"/>
                        </a:cubicBezTo>
                        <a:cubicBezTo>
                          <a:pt x="3" y="12"/>
                          <a:pt x="2" y="12"/>
                          <a:pt x="2" y="12"/>
                        </a:cubicBezTo>
                        <a:cubicBezTo>
                          <a:pt x="1" y="12"/>
                          <a:pt x="0" y="11"/>
                          <a:pt x="0" y="10"/>
                        </a:cubicBezTo>
                        <a:cubicBezTo>
                          <a:pt x="0" y="8"/>
                          <a:pt x="2" y="6"/>
                          <a:pt x="9" y="3"/>
                        </a:cubicBezTo>
                        <a:cubicBezTo>
                          <a:pt x="16" y="0"/>
                          <a:pt x="24" y="0"/>
                          <a:pt x="30" y="0"/>
                        </a:cubicBezTo>
                        <a:cubicBezTo>
                          <a:pt x="31" y="0"/>
                          <a:pt x="32" y="0"/>
                          <a:pt x="33" y="0"/>
                        </a:cubicBezTo>
                        <a:cubicBezTo>
                          <a:pt x="35" y="0"/>
                          <a:pt x="36" y="0"/>
                          <a:pt x="37" y="0"/>
                        </a:cubicBezTo>
                        <a:cubicBezTo>
                          <a:pt x="43" y="0"/>
                          <a:pt x="51" y="0"/>
                          <a:pt x="58" y="3"/>
                        </a:cubicBezTo>
                        <a:cubicBezTo>
                          <a:pt x="58" y="3"/>
                          <a:pt x="58" y="3"/>
                          <a:pt x="58" y="3"/>
                        </a:cubicBezTo>
                        <a:cubicBezTo>
                          <a:pt x="58" y="3"/>
                          <a:pt x="58" y="3"/>
                          <a:pt x="58" y="3"/>
                        </a:cubicBezTo>
                        <a:cubicBezTo>
                          <a:pt x="65" y="6"/>
                          <a:pt x="67" y="8"/>
                          <a:pt x="67" y="10"/>
                        </a:cubicBezTo>
                        <a:cubicBezTo>
                          <a:pt x="67" y="11"/>
                          <a:pt x="66" y="12"/>
                          <a:pt x="65" y="12"/>
                        </a:cubicBezTo>
                        <a:cubicBezTo>
                          <a:pt x="64" y="12"/>
                          <a:pt x="64" y="12"/>
                          <a:pt x="64" y="12"/>
                        </a:cubicBezTo>
                        <a:close/>
                        <a:moveTo>
                          <a:pt x="53" y="8"/>
                        </a:moveTo>
                        <a:cubicBezTo>
                          <a:pt x="57" y="10"/>
                          <a:pt x="61" y="11"/>
                          <a:pt x="64" y="11"/>
                        </a:cubicBezTo>
                        <a:cubicBezTo>
                          <a:pt x="65" y="11"/>
                          <a:pt x="65" y="11"/>
                          <a:pt x="65" y="11"/>
                        </a:cubicBezTo>
                        <a:cubicBezTo>
                          <a:pt x="65" y="11"/>
                          <a:pt x="65" y="11"/>
                          <a:pt x="65" y="10"/>
                        </a:cubicBezTo>
                        <a:cubicBezTo>
                          <a:pt x="65" y="9"/>
                          <a:pt x="63" y="6"/>
                          <a:pt x="57" y="4"/>
                        </a:cubicBezTo>
                        <a:cubicBezTo>
                          <a:pt x="50" y="1"/>
                          <a:pt x="43" y="0"/>
                          <a:pt x="37" y="0"/>
                        </a:cubicBezTo>
                        <a:cubicBezTo>
                          <a:pt x="36" y="0"/>
                          <a:pt x="35" y="0"/>
                          <a:pt x="33" y="0"/>
                        </a:cubicBezTo>
                        <a:cubicBezTo>
                          <a:pt x="32" y="0"/>
                          <a:pt x="31" y="0"/>
                          <a:pt x="30" y="0"/>
                        </a:cubicBezTo>
                        <a:cubicBezTo>
                          <a:pt x="24" y="0"/>
                          <a:pt x="17" y="1"/>
                          <a:pt x="10" y="4"/>
                        </a:cubicBezTo>
                        <a:cubicBezTo>
                          <a:pt x="4" y="6"/>
                          <a:pt x="1" y="9"/>
                          <a:pt x="1" y="10"/>
                        </a:cubicBezTo>
                        <a:cubicBezTo>
                          <a:pt x="1" y="11"/>
                          <a:pt x="2" y="11"/>
                          <a:pt x="2" y="11"/>
                        </a:cubicBezTo>
                        <a:cubicBezTo>
                          <a:pt x="3" y="11"/>
                          <a:pt x="3" y="11"/>
                          <a:pt x="3" y="11"/>
                        </a:cubicBezTo>
                        <a:cubicBezTo>
                          <a:pt x="5" y="11"/>
                          <a:pt x="10" y="10"/>
                          <a:pt x="14" y="8"/>
                        </a:cubicBezTo>
                        <a:cubicBezTo>
                          <a:pt x="17" y="7"/>
                          <a:pt x="21" y="7"/>
                          <a:pt x="23" y="7"/>
                        </a:cubicBezTo>
                        <a:cubicBezTo>
                          <a:pt x="24" y="7"/>
                          <a:pt x="25" y="7"/>
                          <a:pt x="25" y="7"/>
                        </a:cubicBezTo>
                        <a:cubicBezTo>
                          <a:pt x="27" y="7"/>
                          <a:pt x="29" y="7"/>
                          <a:pt x="31" y="7"/>
                        </a:cubicBezTo>
                        <a:cubicBezTo>
                          <a:pt x="33" y="7"/>
                          <a:pt x="34" y="7"/>
                          <a:pt x="35" y="7"/>
                        </a:cubicBezTo>
                        <a:cubicBezTo>
                          <a:pt x="37" y="7"/>
                          <a:pt x="39" y="7"/>
                          <a:pt x="41" y="7"/>
                        </a:cubicBezTo>
                        <a:cubicBezTo>
                          <a:pt x="41" y="7"/>
                          <a:pt x="42" y="7"/>
                          <a:pt x="42" y="7"/>
                        </a:cubicBezTo>
                        <a:cubicBezTo>
                          <a:pt x="42" y="7"/>
                          <a:pt x="43" y="7"/>
                          <a:pt x="45" y="7"/>
                        </a:cubicBezTo>
                        <a:cubicBezTo>
                          <a:pt x="47" y="7"/>
                          <a:pt x="50" y="7"/>
                          <a:pt x="53"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6" name="Freeform 7309">
                    <a:extLst>
                      <a:ext uri="{FF2B5EF4-FFF2-40B4-BE49-F238E27FC236}">
                        <a16:creationId xmlns:a16="http://schemas.microsoft.com/office/drawing/2014/main" id="{8DE1D319-FF27-4319-B264-80A1EC3B7C20}"/>
                      </a:ext>
                    </a:extLst>
                  </p:cNvPr>
                  <p:cNvSpPr>
                    <a:spLocks noEditPoints="1"/>
                  </p:cNvSpPr>
                  <p:nvPr/>
                </p:nvSpPr>
                <p:spPr bwMode="auto">
                  <a:xfrm>
                    <a:off x="4050" y="1886"/>
                    <a:ext cx="48" cy="7"/>
                  </a:xfrm>
                  <a:custGeom>
                    <a:avLst/>
                    <a:gdLst>
                      <a:gd name="T0" fmla="*/ 46 w 64"/>
                      <a:gd name="T1" fmla="*/ 0 h 10"/>
                      <a:gd name="T2" fmla="*/ 45 w 64"/>
                      <a:gd name="T3" fmla="*/ 1 h 10"/>
                      <a:gd name="T4" fmla="*/ 52 w 64"/>
                      <a:gd name="T5" fmla="*/ 2 h 10"/>
                      <a:gd name="T6" fmla="*/ 62 w 64"/>
                      <a:gd name="T7" fmla="*/ 9 h 10"/>
                      <a:gd name="T8" fmla="*/ 62 w 64"/>
                      <a:gd name="T9" fmla="*/ 9 h 10"/>
                      <a:gd name="T10" fmla="*/ 49 w 64"/>
                      <a:gd name="T11" fmla="*/ 6 h 10"/>
                      <a:gd name="T12" fmla="*/ 45 w 64"/>
                      <a:gd name="T13" fmla="*/ 5 h 10"/>
                      <a:gd name="T14" fmla="*/ 45 w 64"/>
                      <a:gd name="T15" fmla="*/ 5 h 10"/>
                      <a:gd name="T16" fmla="*/ 45 w 64"/>
                      <a:gd name="T17" fmla="*/ 6 h 10"/>
                      <a:gd name="T18" fmla="*/ 52 w 64"/>
                      <a:gd name="T19" fmla="*/ 7 h 10"/>
                      <a:gd name="T20" fmla="*/ 63 w 64"/>
                      <a:gd name="T21" fmla="*/ 10 h 10"/>
                      <a:gd name="T22" fmla="*/ 63 w 64"/>
                      <a:gd name="T23" fmla="*/ 10 h 10"/>
                      <a:gd name="T24" fmla="*/ 64 w 64"/>
                      <a:gd name="T25" fmla="*/ 10 h 10"/>
                      <a:gd name="T26" fmla="*/ 64 w 64"/>
                      <a:gd name="T27" fmla="*/ 9 h 10"/>
                      <a:gd name="T28" fmla="*/ 56 w 64"/>
                      <a:gd name="T29" fmla="*/ 3 h 10"/>
                      <a:gd name="T30" fmla="*/ 46 w 64"/>
                      <a:gd name="T31" fmla="*/ 0 h 10"/>
                      <a:gd name="T32" fmla="*/ 20 w 64"/>
                      <a:gd name="T33" fmla="*/ 0 h 10"/>
                      <a:gd name="T34" fmla="*/ 9 w 64"/>
                      <a:gd name="T35" fmla="*/ 3 h 10"/>
                      <a:gd name="T36" fmla="*/ 0 w 64"/>
                      <a:gd name="T37" fmla="*/ 9 h 10"/>
                      <a:gd name="T38" fmla="*/ 1 w 64"/>
                      <a:gd name="T39" fmla="*/ 10 h 10"/>
                      <a:gd name="T40" fmla="*/ 2 w 64"/>
                      <a:gd name="T41" fmla="*/ 10 h 10"/>
                      <a:gd name="T42" fmla="*/ 2 w 64"/>
                      <a:gd name="T43" fmla="*/ 10 h 10"/>
                      <a:gd name="T44" fmla="*/ 13 w 64"/>
                      <a:gd name="T45" fmla="*/ 7 h 10"/>
                      <a:gd name="T46" fmla="*/ 21 w 64"/>
                      <a:gd name="T47" fmla="*/ 6 h 10"/>
                      <a:gd name="T48" fmla="*/ 21 w 64"/>
                      <a:gd name="T49" fmla="*/ 5 h 10"/>
                      <a:gd name="T50" fmla="*/ 18 w 64"/>
                      <a:gd name="T51" fmla="*/ 5 h 10"/>
                      <a:gd name="T52" fmla="*/ 9 w 64"/>
                      <a:gd name="T53" fmla="*/ 8 h 10"/>
                      <a:gd name="T54" fmla="*/ 5 w 64"/>
                      <a:gd name="T55" fmla="*/ 9 h 10"/>
                      <a:gd name="T56" fmla="*/ 4 w 64"/>
                      <a:gd name="T57" fmla="*/ 6 h 10"/>
                      <a:gd name="T58" fmla="*/ 18 w 64"/>
                      <a:gd name="T59" fmla="*/ 1 h 10"/>
                      <a:gd name="T60" fmla="*/ 21 w 64"/>
                      <a:gd name="T61" fmla="*/ 1 h 10"/>
                      <a:gd name="T62" fmla="*/ 20 w 64"/>
                      <a:gd name="T6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
                        <a:moveTo>
                          <a:pt x="46" y="0"/>
                        </a:moveTo>
                        <a:cubicBezTo>
                          <a:pt x="46" y="0"/>
                          <a:pt x="46" y="1"/>
                          <a:pt x="45" y="1"/>
                        </a:cubicBezTo>
                        <a:cubicBezTo>
                          <a:pt x="48" y="1"/>
                          <a:pt x="51" y="2"/>
                          <a:pt x="52" y="2"/>
                        </a:cubicBezTo>
                        <a:cubicBezTo>
                          <a:pt x="58" y="4"/>
                          <a:pt x="64" y="9"/>
                          <a:pt x="62" y="9"/>
                        </a:cubicBezTo>
                        <a:cubicBezTo>
                          <a:pt x="62" y="9"/>
                          <a:pt x="62" y="9"/>
                          <a:pt x="62" y="9"/>
                        </a:cubicBezTo>
                        <a:cubicBezTo>
                          <a:pt x="59" y="9"/>
                          <a:pt x="53" y="7"/>
                          <a:pt x="49" y="6"/>
                        </a:cubicBezTo>
                        <a:cubicBezTo>
                          <a:pt x="48" y="5"/>
                          <a:pt x="46" y="5"/>
                          <a:pt x="45" y="5"/>
                        </a:cubicBezTo>
                        <a:cubicBezTo>
                          <a:pt x="45" y="5"/>
                          <a:pt x="45" y="5"/>
                          <a:pt x="45" y="5"/>
                        </a:cubicBezTo>
                        <a:cubicBezTo>
                          <a:pt x="45" y="6"/>
                          <a:pt x="45" y="6"/>
                          <a:pt x="45" y="6"/>
                        </a:cubicBezTo>
                        <a:cubicBezTo>
                          <a:pt x="47" y="6"/>
                          <a:pt x="50" y="6"/>
                          <a:pt x="52" y="7"/>
                        </a:cubicBezTo>
                        <a:cubicBezTo>
                          <a:pt x="56" y="9"/>
                          <a:pt x="60" y="10"/>
                          <a:pt x="63" y="10"/>
                        </a:cubicBezTo>
                        <a:cubicBezTo>
                          <a:pt x="63" y="10"/>
                          <a:pt x="63" y="10"/>
                          <a:pt x="63" y="10"/>
                        </a:cubicBezTo>
                        <a:cubicBezTo>
                          <a:pt x="64" y="10"/>
                          <a:pt x="64" y="10"/>
                          <a:pt x="64" y="10"/>
                        </a:cubicBezTo>
                        <a:cubicBezTo>
                          <a:pt x="64" y="10"/>
                          <a:pt x="64" y="10"/>
                          <a:pt x="64" y="9"/>
                        </a:cubicBezTo>
                        <a:cubicBezTo>
                          <a:pt x="64" y="8"/>
                          <a:pt x="62" y="5"/>
                          <a:pt x="56" y="3"/>
                        </a:cubicBezTo>
                        <a:cubicBezTo>
                          <a:pt x="53" y="1"/>
                          <a:pt x="50" y="1"/>
                          <a:pt x="46" y="0"/>
                        </a:cubicBezTo>
                        <a:close/>
                        <a:moveTo>
                          <a:pt x="20" y="0"/>
                        </a:moveTo>
                        <a:cubicBezTo>
                          <a:pt x="16" y="0"/>
                          <a:pt x="12" y="1"/>
                          <a:pt x="9" y="3"/>
                        </a:cubicBezTo>
                        <a:cubicBezTo>
                          <a:pt x="3" y="5"/>
                          <a:pt x="0" y="8"/>
                          <a:pt x="0" y="9"/>
                        </a:cubicBezTo>
                        <a:cubicBezTo>
                          <a:pt x="0" y="10"/>
                          <a:pt x="1" y="10"/>
                          <a:pt x="1" y="10"/>
                        </a:cubicBezTo>
                        <a:cubicBezTo>
                          <a:pt x="2" y="10"/>
                          <a:pt x="2" y="10"/>
                          <a:pt x="2" y="10"/>
                        </a:cubicBezTo>
                        <a:cubicBezTo>
                          <a:pt x="2" y="10"/>
                          <a:pt x="2" y="10"/>
                          <a:pt x="2" y="10"/>
                        </a:cubicBezTo>
                        <a:cubicBezTo>
                          <a:pt x="4" y="10"/>
                          <a:pt x="9" y="9"/>
                          <a:pt x="13" y="7"/>
                        </a:cubicBezTo>
                        <a:cubicBezTo>
                          <a:pt x="16" y="6"/>
                          <a:pt x="18" y="6"/>
                          <a:pt x="21" y="6"/>
                        </a:cubicBezTo>
                        <a:cubicBezTo>
                          <a:pt x="21" y="5"/>
                          <a:pt x="21" y="5"/>
                          <a:pt x="21" y="5"/>
                        </a:cubicBezTo>
                        <a:cubicBezTo>
                          <a:pt x="20" y="5"/>
                          <a:pt x="19" y="5"/>
                          <a:pt x="18" y="5"/>
                        </a:cubicBezTo>
                        <a:cubicBezTo>
                          <a:pt x="15" y="5"/>
                          <a:pt x="14" y="6"/>
                          <a:pt x="9" y="8"/>
                        </a:cubicBezTo>
                        <a:cubicBezTo>
                          <a:pt x="7" y="9"/>
                          <a:pt x="6" y="9"/>
                          <a:pt x="5" y="9"/>
                        </a:cubicBezTo>
                        <a:cubicBezTo>
                          <a:pt x="3" y="9"/>
                          <a:pt x="3" y="8"/>
                          <a:pt x="4" y="6"/>
                        </a:cubicBezTo>
                        <a:cubicBezTo>
                          <a:pt x="7" y="4"/>
                          <a:pt x="14" y="2"/>
                          <a:pt x="18" y="1"/>
                        </a:cubicBezTo>
                        <a:cubicBezTo>
                          <a:pt x="19" y="1"/>
                          <a:pt x="20" y="1"/>
                          <a:pt x="21" y="1"/>
                        </a:cubicBezTo>
                        <a:lnTo>
                          <a:pt x="2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7" name="Freeform 7310">
                    <a:extLst>
                      <a:ext uri="{FF2B5EF4-FFF2-40B4-BE49-F238E27FC236}">
                        <a16:creationId xmlns:a16="http://schemas.microsoft.com/office/drawing/2014/main" id="{9080625F-4A1A-4ECC-A677-C46F97F55637}"/>
                      </a:ext>
                    </a:extLst>
                  </p:cNvPr>
                  <p:cNvSpPr>
                    <a:spLocks noEditPoints="1"/>
                  </p:cNvSpPr>
                  <p:nvPr/>
                </p:nvSpPr>
                <p:spPr bwMode="auto">
                  <a:xfrm>
                    <a:off x="4049" y="1885"/>
                    <a:ext cx="52" cy="8"/>
                  </a:xfrm>
                  <a:custGeom>
                    <a:avLst/>
                    <a:gdLst>
                      <a:gd name="T0" fmla="*/ 49 w 69"/>
                      <a:gd name="T1" fmla="*/ 1 h 11"/>
                      <a:gd name="T2" fmla="*/ 48 w 69"/>
                      <a:gd name="T3" fmla="*/ 1 h 11"/>
                      <a:gd name="T4" fmla="*/ 58 w 69"/>
                      <a:gd name="T5" fmla="*/ 4 h 11"/>
                      <a:gd name="T6" fmla="*/ 66 w 69"/>
                      <a:gd name="T7" fmla="*/ 10 h 11"/>
                      <a:gd name="T8" fmla="*/ 66 w 69"/>
                      <a:gd name="T9" fmla="*/ 11 h 11"/>
                      <a:gd name="T10" fmla="*/ 65 w 69"/>
                      <a:gd name="T11" fmla="*/ 11 h 11"/>
                      <a:gd name="T12" fmla="*/ 65 w 69"/>
                      <a:gd name="T13" fmla="*/ 11 h 11"/>
                      <a:gd name="T14" fmla="*/ 54 w 69"/>
                      <a:gd name="T15" fmla="*/ 8 h 11"/>
                      <a:gd name="T16" fmla="*/ 47 w 69"/>
                      <a:gd name="T17" fmla="*/ 7 h 11"/>
                      <a:gd name="T18" fmla="*/ 48 w 69"/>
                      <a:gd name="T19" fmla="*/ 7 h 11"/>
                      <a:gd name="T20" fmla="*/ 53 w 69"/>
                      <a:gd name="T21" fmla="*/ 9 h 11"/>
                      <a:gd name="T22" fmla="*/ 65 w 69"/>
                      <a:gd name="T23" fmla="*/ 11 h 11"/>
                      <a:gd name="T24" fmla="*/ 66 w 69"/>
                      <a:gd name="T25" fmla="*/ 11 h 11"/>
                      <a:gd name="T26" fmla="*/ 59 w 69"/>
                      <a:gd name="T27" fmla="*/ 3 h 11"/>
                      <a:gd name="T28" fmla="*/ 49 w 69"/>
                      <a:gd name="T29" fmla="*/ 1 h 11"/>
                      <a:gd name="T30" fmla="*/ 22 w 69"/>
                      <a:gd name="T31" fmla="*/ 0 h 11"/>
                      <a:gd name="T32" fmla="*/ 10 w 69"/>
                      <a:gd name="T33" fmla="*/ 3 h 11"/>
                      <a:gd name="T34" fmla="*/ 3 w 69"/>
                      <a:gd name="T35" fmla="*/ 11 h 11"/>
                      <a:gd name="T36" fmla="*/ 4 w 69"/>
                      <a:gd name="T37" fmla="*/ 11 h 11"/>
                      <a:gd name="T38" fmla="*/ 15 w 69"/>
                      <a:gd name="T39" fmla="*/ 9 h 11"/>
                      <a:gd name="T40" fmla="*/ 22 w 69"/>
                      <a:gd name="T41" fmla="*/ 7 h 11"/>
                      <a:gd name="T42" fmla="*/ 23 w 69"/>
                      <a:gd name="T43" fmla="*/ 7 h 11"/>
                      <a:gd name="T44" fmla="*/ 15 w 69"/>
                      <a:gd name="T45" fmla="*/ 8 h 11"/>
                      <a:gd name="T46" fmla="*/ 4 w 69"/>
                      <a:gd name="T47" fmla="*/ 11 h 11"/>
                      <a:gd name="T48" fmla="*/ 4 w 69"/>
                      <a:gd name="T49" fmla="*/ 11 h 11"/>
                      <a:gd name="T50" fmla="*/ 3 w 69"/>
                      <a:gd name="T51" fmla="*/ 11 h 11"/>
                      <a:gd name="T52" fmla="*/ 2 w 69"/>
                      <a:gd name="T53" fmla="*/ 10 h 11"/>
                      <a:gd name="T54" fmla="*/ 11 w 69"/>
                      <a:gd name="T55" fmla="*/ 4 h 11"/>
                      <a:gd name="T56" fmla="*/ 22 w 69"/>
                      <a:gd name="T57" fmla="*/ 1 h 11"/>
                      <a:gd name="T58" fmla="*/ 22 w 6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9" h="11">
                        <a:moveTo>
                          <a:pt x="49" y="1"/>
                        </a:moveTo>
                        <a:cubicBezTo>
                          <a:pt x="48" y="1"/>
                          <a:pt x="48" y="1"/>
                          <a:pt x="48" y="1"/>
                        </a:cubicBezTo>
                        <a:cubicBezTo>
                          <a:pt x="52" y="2"/>
                          <a:pt x="55" y="2"/>
                          <a:pt x="58" y="4"/>
                        </a:cubicBezTo>
                        <a:cubicBezTo>
                          <a:pt x="64" y="6"/>
                          <a:pt x="66" y="9"/>
                          <a:pt x="66" y="10"/>
                        </a:cubicBezTo>
                        <a:cubicBezTo>
                          <a:pt x="66" y="11"/>
                          <a:pt x="66" y="11"/>
                          <a:pt x="66" y="11"/>
                        </a:cubicBezTo>
                        <a:cubicBezTo>
                          <a:pt x="65" y="11"/>
                          <a:pt x="65" y="11"/>
                          <a:pt x="65" y="11"/>
                        </a:cubicBezTo>
                        <a:cubicBezTo>
                          <a:pt x="65" y="11"/>
                          <a:pt x="65" y="11"/>
                          <a:pt x="65" y="11"/>
                        </a:cubicBezTo>
                        <a:cubicBezTo>
                          <a:pt x="62" y="11"/>
                          <a:pt x="58" y="10"/>
                          <a:pt x="54" y="8"/>
                        </a:cubicBezTo>
                        <a:cubicBezTo>
                          <a:pt x="52" y="7"/>
                          <a:pt x="49" y="7"/>
                          <a:pt x="47" y="7"/>
                        </a:cubicBezTo>
                        <a:cubicBezTo>
                          <a:pt x="48" y="7"/>
                          <a:pt x="48" y="7"/>
                          <a:pt x="48" y="7"/>
                        </a:cubicBezTo>
                        <a:cubicBezTo>
                          <a:pt x="49" y="8"/>
                          <a:pt x="51" y="8"/>
                          <a:pt x="53" y="9"/>
                        </a:cubicBezTo>
                        <a:cubicBezTo>
                          <a:pt x="58" y="10"/>
                          <a:pt x="62" y="11"/>
                          <a:pt x="65" y="11"/>
                        </a:cubicBezTo>
                        <a:cubicBezTo>
                          <a:pt x="66" y="11"/>
                          <a:pt x="66" y="11"/>
                          <a:pt x="66" y="11"/>
                        </a:cubicBezTo>
                        <a:cubicBezTo>
                          <a:pt x="69" y="11"/>
                          <a:pt x="68" y="7"/>
                          <a:pt x="59" y="3"/>
                        </a:cubicBezTo>
                        <a:cubicBezTo>
                          <a:pt x="55" y="2"/>
                          <a:pt x="52" y="1"/>
                          <a:pt x="49" y="1"/>
                        </a:cubicBezTo>
                        <a:close/>
                        <a:moveTo>
                          <a:pt x="22" y="0"/>
                        </a:moveTo>
                        <a:cubicBezTo>
                          <a:pt x="18" y="1"/>
                          <a:pt x="14" y="2"/>
                          <a:pt x="10" y="3"/>
                        </a:cubicBezTo>
                        <a:cubicBezTo>
                          <a:pt x="1" y="7"/>
                          <a:pt x="0" y="11"/>
                          <a:pt x="3" y="11"/>
                        </a:cubicBezTo>
                        <a:cubicBezTo>
                          <a:pt x="4" y="11"/>
                          <a:pt x="4" y="11"/>
                          <a:pt x="4" y="11"/>
                        </a:cubicBezTo>
                        <a:cubicBezTo>
                          <a:pt x="7" y="11"/>
                          <a:pt x="11" y="10"/>
                          <a:pt x="15" y="9"/>
                        </a:cubicBezTo>
                        <a:cubicBezTo>
                          <a:pt x="18" y="8"/>
                          <a:pt x="20" y="7"/>
                          <a:pt x="22" y="7"/>
                        </a:cubicBezTo>
                        <a:cubicBezTo>
                          <a:pt x="23" y="7"/>
                          <a:pt x="23" y="7"/>
                          <a:pt x="23" y="7"/>
                        </a:cubicBezTo>
                        <a:cubicBezTo>
                          <a:pt x="20" y="7"/>
                          <a:pt x="18" y="7"/>
                          <a:pt x="15" y="8"/>
                        </a:cubicBezTo>
                        <a:cubicBezTo>
                          <a:pt x="11" y="10"/>
                          <a:pt x="6" y="11"/>
                          <a:pt x="4" y="11"/>
                        </a:cubicBezTo>
                        <a:cubicBezTo>
                          <a:pt x="4" y="11"/>
                          <a:pt x="4" y="11"/>
                          <a:pt x="4" y="11"/>
                        </a:cubicBezTo>
                        <a:cubicBezTo>
                          <a:pt x="3" y="11"/>
                          <a:pt x="3" y="11"/>
                          <a:pt x="3" y="11"/>
                        </a:cubicBezTo>
                        <a:cubicBezTo>
                          <a:pt x="3" y="11"/>
                          <a:pt x="2" y="11"/>
                          <a:pt x="2" y="10"/>
                        </a:cubicBezTo>
                        <a:cubicBezTo>
                          <a:pt x="2" y="9"/>
                          <a:pt x="5" y="6"/>
                          <a:pt x="11" y="4"/>
                        </a:cubicBezTo>
                        <a:cubicBezTo>
                          <a:pt x="14" y="2"/>
                          <a:pt x="18" y="1"/>
                          <a:pt x="22" y="1"/>
                        </a:cubicBezTo>
                        <a:lnTo>
                          <a:pt x="2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8" name="Freeform 7311">
                    <a:extLst>
                      <a:ext uri="{FF2B5EF4-FFF2-40B4-BE49-F238E27FC236}">
                        <a16:creationId xmlns:a16="http://schemas.microsoft.com/office/drawing/2014/main" id="{3D64B1D5-928F-466E-B85D-ACC58CED2044}"/>
                      </a:ext>
                    </a:extLst>
                  </p:cNvPr>
                  <p:cNvSpPr/>
                  <p:nvPr/>
                </p:nvSpPr>
                <p:spPr bwMode="auto">
                  <a:xfrm>
                    <a:off x="4053" y="1887"/>
                    <a:ext cx="15" cy="5"/>
                  </a:xfrm>
                  <a:custGeom>
                    <a:avLst/>
                    <a:gdLst>
                      <a:gd name="T0" fmla="*/ 18 w 19"/>
                      <a:gd name="T1" fmla="*/ 0 h 6"/>
                      <a:gd name="T2" fmla="*/ 7 w 19"/>
                      <a:gd name="T3" fmla="*/ 2 h 6"/>
                      <a:gd name="T4" fmla="*/ 2 w 19"/>
                      <a:gd name="T5" fmla="*/ 6 h 6"/>
                      <a:gd name="T6" fmla="*/ 3 w 19"/>
                      <a:gd name="T7" fmla="*/ 6 h 6"/>
                      <a:gd name="T8" fmla="*/ 8 w 19"/>
                      <a:gd name="T9" fmla="*/ 3 h 6"/>
                      <a:gd name="T10" fmla="*/ 19 w 19"/>
                      <a:gd name="T11" fmla="*/ 1 h 6"/>
                      <a:gd name="T12" fmla="*/ 19 w 19"/>
                      <a:gd name="T13" fmla="*/ 0 h 6"/>
                      <a:gd name="T14" fmla="*/ 19 w 19"/>
                      <a:gd name="T15" fmla="*/ 0 h 6"/>
                      <a:gd name="T16" fmla="*/ 18 w 1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
                        <a:moveTo>
                          <a:pt x="18" y="0"/>
                        </a:moveTo>
                        <a:cubicBezTo>
                          <a:pt x="18" y="0"/>
                          <a:pt x="10" y="1"/>
                          <a:pt x="7" y="2"/>
                        </a:cubicBezTo>
                        <a:cubicBezTo>
                          <a:pt x="4" y="4"/>
                          <a:pt x="0" y="5"/>
                          <a:pt x="2" y="6"/>
                        </a:cubicBezTo>
                        <a:cubicBezTo>
                          <a:pt x="3" y="6"/>
                          <a:pt x="3" y="6"/>
                          <a:pt x="3" y="6"/>
                        </a:cubicBezTo>
                        <a:cubicBezTo>
                          <a:pt x="5" y="6"/>
                          <a:pt x="7" y="3"/>
                          <a:pt x="8" y="3"/>
                        </a:cubicBezTo>
                        <a:cubicBezTo>
                          <a:pt x="13" y="2"/>
                          <a:pt x="17" y="1"/>
                          <a:pt x="19" y="1"/>
                        </a:cubicBezTo>
                        <a:cubicBezTo>
                          <a:pt x="19" y="0"/>
                          <a:pt x="19" y="0"/>
                          <a:pt x="19" y="0"/>
                        </a:cubicBezTo>
                        <a:cubicBezTo>
                          <a:pt x="19" y="0"/>
                          <a:pt x="19" y="0"/>
                          <a:pt x="19" y="0"/>
                        </a:cubicBezTo>
                        <a:lnTo>
                          <a:pt x="1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9" name="Freeform 7312">
                    <a:extLst>
                      <a:ext uri="{FF2B5EF4-FFF2-40B4-BE49-F238E27FC236}">
                        <a16:creationId xmlns:a16="http://schemas.microsoft.com/office/drawing/2014/main" id="{6BD91D7A-9488-4E7D-81CA-9219B7306ADE}"/>
                      </a:ext>
                    </a:extLst>
                  </p:cNvPr>
                  <p:cNvSpPr/>
                  <p:nvPr/>
                </p:nvSpPr>
                <p:spPr bwMode="auto">
                  <a:xfrm>
                    <a:off x="4083" y="1887"/>
                    <a:ext cx="12" cy="4"/>
                  </a:xfrm>
                  <a:custGeom>
                    <a:avLst/>
                    <a:gdLst>
                      <a:gd name="T0" fmla="*/ 1 w 16"/>
                      <a:gd name="T1" fmla="*/ 0 h 5"/>
                      <a:gd name="T2" fmla="*/ 0 w 16"/>
                      <a:gd name="T3" fmla="*/ 1 h 5"/>
                      <a:gd name="T4" fmla="*/ 1 w 16"/>
                      <a:gd name="T5" fmla="*/ 1 h 5"/>
                      <a:gd name="T6" fmla="*/ 12 w 16"/>
                      <a:gd name="T7" fmla="*/ 5 h 5"/>
                      <a:gd name="T8" fmla="*/ 15 w 16"/>
                      <a:gd name="T9" fmla="*/ 5 h 5"/>
                      <a:gd name="T10" fmla="*/ 14 w 16"/>
                      <a:gd name="T11" fmla="*/ 3 h 5"/>
                      <a:gd name="T12" fmla="*/ 7 w 16"/>
                      <a:gd name="T13" fmla="*/ 1 h 5"/>
                      <a:gd name="T14" fmla="*/ 7 w 16"/>
                      <a:gd name="T15" fmla="*/ 1 h 5"/>
                      <a:gd name="T16" fmla="*/ 1 w 1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
                        <a:moveTo>
                          <a:pt x="1" y="0"/>
                        </a:moveTo>
                        <a:cubicBezTo>
                          <a:pt x="1" y="0"/>
                          <a:pt x="0" y="0"/>
                          <a:pt x="0" y="1"/>
                        </a:cubicBezTo>
                        <a:cubicBezTo>
                          <a:pt x="1" y="1"/>
                          <a:pt x="1" y="1"/>
                          <a:pt x="1" y="1"/>
                        </a:cubicBezTo>
                        <a:cubicBezTo>
                          <a:pt x="8" y="2"/>
                          <a:pt x="10" y="4"/>
                          <a:pt x="12" y="5"/>
                        </a:cubicBezTo>
                        <a:cubicBezTo>
                          <a:pt x="13" y="5"/>
                          <a:pt x="14" y="5"/>
                          <a:pt x="15" y="5"/>
                        </a:cubicBezTo>
                        <a:cubicBezTo>
                          <a:pt x="16" y="5"/>
                          <a:pt x="16" y="5"/>
                          <a:pt x="14" y="3"/>
                        </a:cubicBezTo>
                        <a:cubicBezTo>
                          <a:pt x="10" y="1"/>
                          <a:pt x="8" y="1"/>
                          <a:pt x="7" y="1"/>
                        </a:cubicBezTo>
                        <a:cubicBezTo>
                          <a:pt x="7" y="1"/>
                          <a:pt x="7" y="1"/>
                          <a:pt x="7" y="1"/>
                        </a:cubicBezTo>
                        <a:cubicBezTo>
                          <a:pt x="4"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0" name="Freeform 7313">
                    <a:extLst>
                      <a:ext uri="{FF2B5EF4-FFF2-40B4-BE49-F238E27FC236}">
                        <a16:creationId xmlns:a16="http://schemas.microsoft.com/office/drawing/2014/main" id="{F150E918-16CC-457A-8757-6BCA497948F0}"/>
                      </a:ext>
                    </a:extLst>
                  </p:cNvPr>
                  <p:cNvSpPr/>
                  <p:nvPr/>
                </p:nvSpPr>
                <p:spPr bwMode="auto">
                  <a:xfrm>
                    <a:off x="4065" y="1884"/>
                    <a:ext cx="22" cy="9"/>
                  </a:xfrm>
                  <a:custGeom>
                    <a:avLst/>
                    <a:gdLst>
                      <a:gd name="T0" fmla="*/ 17 w 30"/>
                      <a:gd name="T1" fmla="*/ 0 h 13"/>
                      <a:gd name="T2" fmla="*/ 10 w 30"/>
                      <a:gd name="T3" fmla="*/ 0 h 13"/>
                      <a:gd name="T4" fmla="*/ 1 w 30"/>
                      <a:gd name="T5" fmla="*/ 1 h 13"/>
                      <a:gd name="T6" fmla="*/ 4 w 30"/>
                      <a:gd name="T7" fmla="*/ 6 h 13"/>
                      <a:gd name="T8" fmla="*/ 3 w 30"/>
                      <a:gd name="T9" fmla="*/ 12 h 13"/>
                      <a:gd name="T10" fmla="*/ 9 w 30"/>
                      <a:gd name="T11" fmla="*/ 12 h 13"/>
                      <a:gd name="T12" fmla="*/ 16 w 30"/>
                      <a:gd name="T13" fmla="*/ 12 h 13"/>
                      <a:gd name="T14" fmla="*/ 26 w 30"/>
                      <a:gd name="T15" fmla="*/ 10 h 13"/>
                      <a:gd name="T16" fmla="*/ 25 w 30"/>
                      <a:gd name="T17" fmla="*/ 4 h 13"/>
                      <a:gd name="T18" fmla="*/ 17 w 30"/>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
                        <a:moveTo>
                          <a:pt x="17" y="0"/>
                        </a:moveTo>
                        <a:cubicBezTo>
                          <a:pt x="15" y="0"/>
                          <a:pt x="13" y="0"/>
                          <a:pt x="10" y="0"/>
                        </a:cubicBezTo>
                        <a:cubicBezTo>
                          <a:pt x="5" y="0"/>
                          <a:pt x="1" y="0"/>
                          <a:pt x="1" y="1"/>
                        </a:cubicBezTo>
                        <a:cubicBezTo>
                          <a:pt x="1" y="4"/>
                          <a:pt x="6" y="4"/>
                          <a:pt x="4" y="6"/>
                        </a:cubicBezTo>
                        <a:cubicBezTo>
                          <a:pt x="3" y="9"/>
                          <a:pt x="0" y="11"/>
                          <a:pt x="3" y="12"/>
                        </a:cubicBezTo>
                        <a:cubicBezTo>
                          <a:pt x="4" y="12"/>
                          <a:pt x="6" y="12"/>
                          <a:pt x="9" y="12"/>
                        </a:cubicBezTo>
                        <a:cubicBezTo>
                          <a:pt x="11" y="12"/>
                          <a:pt x="14" y="11"/>
                          <a:pt x="16" y="12"/>
                        </a:cubicBezTo>
                        <a:cubicBezTo>
                          <a:pt x="22" y="12"/>
                          <a:pt x="28" y="13"/>
                          <a:pt x="26" y="10"/>
                        </a:cubicBezTo>
                        <a:cubicBezTo>
                          <a:pt x="25" y="7"/>
                          <a:pt x="22" y="6"/>
                          <a:pt x="25" y="4"/>
                        </a:cubicBezTo>
                        <a:cubicBezTo>
                          <a:pt x="30" y="0"/>
                          <a:pt x="26"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1" name="Freeform 7314">
                    <a:extLst>
                      <a:ext uri="{FF2B5EF4-FFF2-40B4-BE49-F238E27FC236}">
                        <a16:creationId xmlns:a16="http://schemas.microsoft.com/office/drawing/2014/main" id="{F7F829CE-5FB4-4F26-AF12-09A220675E8A}"/>
                      </a:ext>
                    </a:extLst>
                  </p:cNvPr>
                  <p:cNvSpPr>
                    <a:spLocks noEditPoints="1"/>
                  </p:cNvSpPr>
                  <p:nvPr/>
                </p:nvSpPr>
                <p:spPr bwMode="auto">
                  <a:xfrm>
                    <a:off x="4065" y="1884"/>
                    <a:ext cx="21" cy="9"/>
                  </a:xfrm>
                  <a:custGeom>
                    <a:avLst/>
                    <a:gdLst>
                      <a:gd name="T0" fmla="*/ 15 w 27"/>
                      <a:gd name="T1" fmla="*/ 12 h 13"/>
                      <a:gd name="T2" fmla="*/ 13 w 27"/>
                      <a:gd name="T3" fmla="*/ 12 h 13"/>
                      <a:gd name="T4" fmla="*/ 4 w 27"/>
                      <a:gd name="T5" fmla="*/ 12 h 13"/>
                      <a:gd name="T6" fmla="*/ 1 w 27"/>
                      <a:gd name="T7" fmla="*/ 12 h 13"/>
                      <a:gd name="T8" fmla="*/ 0 w 27"/>
                      <a:gd name="T9" fmla="*/ 11 h 13"/>
                      <a:gd name="T10" fmla="*/ 3 w 27"/>
                      <a:gd name="T11" fmla="*/ 6 h 13"/>
                      <a:gd name="T12" fmla="*/ 3 w 27"/>
                      <a:gd name="T13" fmla="*/ 5 h 13"/>
                      <a:gd name="T14" fmla="*/ 0 w 27"/>
                      <a:gd name="T15" fmla="*/ 2 h 13"/>
                      <a:gd name="T16" fmla="*/ 0 w 27"/>
                      <a:gd name="T17" fmla="*/ 1 h 13"/>
                      <a:gd name="T18" fmla="*/ 5 w 27"/>
                      <a:gd name="T19" fmla="*/ 0 h 13"/>
                      <a:gd name="T20" fmla="*/ 14 w 27"/>
                      <a:gd name="T21" fmla="*/ 0 h 13"/>
                      <a:gd name="T22" fmla="*/ 16 w 27"/>
                      <a:gd name="T23" fmla="*/ 0 h 13"/>
                      <a:gd name="T24" fmla="*/ 20 w 27"/>
                      <a:gd name="T25" fmla="*/ 0 h 13"/>
                      <a:gd name="T26" fmla="*/ 27 w 27"/>
                      <a:gd name="T27" fmla="*/ 2 h 13"/>
                      <a:gd name="T28" fmla="*/ 24 w 27"/>
                      <a:gd name="T29" fmla="*/ 5 h 13"/>
                      <a:gd name="T30" fmla="*/ 23 w 27"/>
                      <a:gd name="T31" fmla="*/ 6 h 13"/>
                      <a:gd name="T32" fmla="*/ 26 w 27"/>
                      <a:gd name="T33" fmla="*/ 10 h 13"/>
                      <a:gd name="T34" fmla="*/ 26 w 27"/>
                      <a:gd name="T35" fmla="*/ 11 h 13"/>
                      <a:gd name="T36" fmla="*/ 25 w 27"/>
                      <a:gd name="T37" fmla="*/ 12 h 13"/>
                      <a:gd name="T38" fmla="*/ 23 w 27"/>
                      <a:gd name="T39" fmla="*/ 13 h 13"/>
                      <a:gd name="T40" fmla="*/ 15 w 27"/>
                      <a:gd name="T41" fmla="*/ 12 h 13"/>
                      <a:gd name="T42" fmla="*/ 16 w 27"/>
                      <a:gd name="T43" fmla="*/ 11 h 13"/>
                      <a:gd name="T44" fmla="*/ 23 w 27"/>
                      <a:gd name="T45" fmla="*/ 12 h 13"/>
                      <a:gd name="T46" fmla="*/ 25 w 27"/>
                      <a:gd name="T47" fmla="*/ 11 h 13"/>
                      <a:gd name="T48" fmla="*/ 25 w 27"/>
                      <a:gd name="T49" fmla="*/ 10 h 13"/>
                      <a:gd name="T50" fmla="*/ 22 w 27"/>
                      <a:gd name="T51" fmla="*/ 6 h 13"/>
                      <a:gd name="T52" fmla="*/ 23 w 27"/>
                      <a:gd name="T53" fmla="*/ 4 h 13"/>
                      <a:gd name="T54" fmla="*/ 26 w 27"/>
                      <a:gd name="T55" fmla="*/ 2 h 13"/>
                      <a:gd name="T56" fmla="*/ 24 w 27"/>
                      <a:gd name="T57" fmla="*/ 1 h 13"/>
                      <a:gd name="T58" fmla="*/ 20 w 27"/>
                      <a:gd name="T59" fmla="*/ 1 h 13"/>
                      <a:gd name="T60" fmla="*/ 16 w 27"/>
                      <a:gd name="T61" fmla="*/ 1 h 13"/>
                      <a:gd name="T62" fmla="*/ 14 w 27"/>
                      <a:gd name="T63" fmla="*/ 1 h 13"/>
                      <a:gd name="T64" fmla="*/ 5 w 27"/>
                      <a:gd name="T65" fmla="*/ 1 h 13"/>
                      <a:gd name="T66" fmla="*/ 2 w 27"/>
                      <a:gd name="T67" fmla="*/ 1 h 13"/>
                      <a:gd name="T68" fmla="*/ 1 w 27"/>
                      <a:gd name="T69" fmla="*/ 1 h 13"/>
                      <a:gd name="T70" fmla="*/ 1 w 27"/>
                      <a:gd name="T71" fmla="*/ 2 h 13"/>
                      <a:gd name="T72" fmla="*/ 4 w 27"/>
                      <a:gd name="T73" fmla="*/ 5 h 13"/>
                      <a:gd name="T74" fmla="*/ 4 w 27"/>
                      <a:gd name="T75" fmla="*/ 6 h 13"/>
                      <a:gd name="T76" fmla="*/ 1 w 27"/>
                      <a:gd name="T77" fmla="*/ 11 h 13"/>
                      <a:gd name="T78" fmla="*/ 2 w 27"/>
                      <a:gd name="T79" fmla="*/ 11 h 13"/>
                      <a:gd name="T80" fmla="*/ 4 w 27"/>
                      <a:gd name="T81" fmla="*/ 11 h 13"/>
                      <a:gd name="T82" fmla="*/ 13 w 27"/>
                      <a:gd name="T83" fmla="*/ 11 h 13"/>
                      <a:gd name="T84" fmla="*/ 16 w 27"/>
                      <a:gd name="T8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13">
                        <a:moveTo>
                          <a:pt x="15" y="12"/>
                        </a:moveTo>
                        <a:cubicBezTo>
                          <a:pt x="15" y="12"/>
                          <a:pt x="14" y="12"/>
                          <a:pt x="13" y="12"/>
                        </a:cubicBezTo>
                        <a:cubicBezTo>
                          <a:pt x="9" y="12"/>
                          <a:pt x="6" y="12"/>
                          <a:pt x="4" y="12"/>
                        </a:cubicBezTo>
                        <a:cubicBezTo>
                          <a:pt x="3" y="12"/>
                          <a:pt x="2" y="12"/>
                          <a:pt x="1" y="12"/>
                        </a:cubicBezTo>
                        <a:cubicBezTo>
                          <a:pt x="0" y="12"/>
                          <a:pt x="0" y="11"/>
                          <a:pt x="0" y="11"/>
                        </a:cubicBezTo>
                        <a:cubicBezTo>
                          <a:pt x="0" y="9"/>
                          <a:pt x="2" y="8"/>
                          <a:pt x="3" y="6"/>
                        </a:cubicBezTo>
                        <a:cubicBezTo>
                          <a:pt x="3" y="5"/>
                          <a:pt x="3" y="5"/>
                          <a:pt x="3" y="5"/>
                        </a:cubicBezTo>
                        <a:cubicBezTo>
                          <a:pt x="3" y="4"/>
                          <a:pt x="0" y="4"/>
                          <a:pt x="0" y="2"/>
                        </a:cubicBezTo>
                        <a:cubicBezTo>
                          <a:pt x="0" y="1"/>
                          <a:pt x="0" y="1"/>
                          <a:pt x="0" y="1"/>
                        </a:cubicBezTo>
                        <a:cubicBezTo>
                          <a:pt x="0" y="0"/>
                          <a:pt x="2" y="0"/>
                          <a:pt x="5" y="0"/>
                        </a:cubicBezTo>
                        <a:cubicBezTo>
                          <a:pt x="8" y="0"/>
                          <a:pt x="11" y="0"/>
                          <a:pt x="14" y="0"/>
                        </a:cubicBezTo>
                        <a:cubicBezTo>
                          <a:pt x="15" y="0"/>
                          <a:pt x="16" y="0"/>
                          <a:pt x="16" y="0"/>
                        </a:cubicBezTo>
                        <a:cubicBezTo>
                          <a:pt x="18" y="0"/>
                          <a:pt x="19" y="0"/>
                          <a:pt x="20" y="0"/>
                        </a:cubicBezTo>
                        <a:cubicBezTo>
                          <a:pt x="24" y="0"/>
                          <a:pt x="27" y="0"/>
                          <a:pt x="27" y="2"/>
                        </a:cubicBezTo>
                        <a:cubicBezTo>
                          <a:pt x="27" y="2"/>
                          <a:pt x="26" y="3"/>
                          <a:pt x="24" y="5"/>
                        </a:cubicBezTo>
                        <a:cubicBezTo>
                          <a:pt x="24" y="5"/>
                          <a:pt x="23" y="6"/>
                          <a:pt x="23" y="6"/>
                        </a:cubicBezTo>
                        <a:cubicBezTo>
                          <a:pt x="23" y="7"/>
                          <a:pt x="25" y="8"/>
                          <a:pt x="26" y="10"/>
                        </a:cubicBezTo>
                        <a:cubicBezTo>
                          <a:pt x="26" y="10"/>
                          <a:pt x="26" y="11"/>
                          <a:pt x="26" y="11"/>
                        </a:cubicBezTo>
                        <a:cubicBezTo>
                          <a:pt x="26" y="12"/>
                          <a:pt x="26" y="12"/>
                          <a:pt x="25" y="12"/>
                        </a:cubicBezTo>
                        <a:cubicBezTo>
                          <a:pt x="25" y="13"/>
                          <a:pt x="24" y="13"/>
                          <a:pt x="23" y="13"/>
                        </a:cubicBezTo>
                        <a:cubicBezTo>
                          <a:pt x="21" y="13"/>
                          <a:pt x="18" y="12"/>
                          <a:pt x="15" y="12"/>
                        </a:cubicBezTo>
                        <a:close/>
                        <a:moveTo>
                          <a:pt x="16" y="11"/>
                        </a:moveTo>
                        <a:cubicBezTo>
                          <a:pt x="19" y="11"/>
                          <a:pt x="21" y="12"/>
                          <a:pt x="23" y="12"/>
                        </a:cubicBezTo>
                        <a:cubicBezTo>
                          <a:pt x="25" y="12"/>
                          <a:pt x="25" y="12"/>
                          <a:pt x="25" y="11"/>
                        </a:cubicBezTo>
                        <a:cubicBezTo>
                          <a:pt x="25" y="10"/>
                          <a:pt x="25" y="10"/>
                          <a:pt x="25" y="10"/>
                        </a:cubicBezTo>
                        <a:cubicBezTo>
                          <a:pt x="24" y="8"/>
                          <a:pt x="22" y="7"/>
                          <a:pt x="22" y="6"/>
                        </a:cubicBezTo>
                        <a:cubicBezTo>
                          <a:pt x="22" y="5"/>
                          <a:pt x="22" y="5"/>
                          <a:pt x="23" y="4"/>
                        </a:cubicBezTo>
                        <a:cubicBezTo>
                          <a:pt x="25" y="3"/>
                          <a:pt x="26" y="2"/>
                          <a:pt x="26" y="2"/>
                        </a:cubicBezTo>
                        <a:cubicBezTo>
                          <a:pt x="26" y="1"/>
                          <a:pt x="25" y="1"/>
                          <a:pt x="24" y="1"/>
                        </a:cubicBezTo>
                        <a:cubicBezTo>
                          <a:pt x="24" y="1"/>
                          <a:pt x="22" y="1"/>
                          <a:pt x="20" y="1"/>
                        </a:cubicBezTo>
                        <a:cubicBezTo>
                          <a:pt x="19" y="1"/>
                          <a:pt x="18" y="1"/>
                          <a:pt x="16" y="1"/>
                        </a:cubicBezTo>
                        <a:cubicBezTo>
                          <a:pt x="16" y="1"/>
                          <a:pt x="15" y="1"/>
                          <a:pt x="14" y="1"/>
                        </a:cubicBezTo>
                        <a:cubicBezTo>
                          <a:pt x="11" y="1"/>
                          <a:pt x="8" y="1"/>
                          <a:pt x="5" y="1"/>
                        </a:cubicBezTo>
                        <a:cubicBezTo>
                          <a:pt x="4" y="1"/>
                          <a:pt x="3" y="1"/>
                          <a:pt x="2" y="1"/>
                        </a:cubicBezTo>
                        <a:cubicBezTo>
                          <a:pt x="1" y="1"/>
                          <a:pt x="1" y="1"/>
                          <a:pt x="1" y="1"/>
                        </a:cubicBezTo>
                        <a:cubicBezTo>
                          <a:pt x="1" y="2"/>
                          <a:pt x="1" y="2"/>
                          <a:pt x="1" y="2"/>
                        </a:cubicBezTo>
                        <a:cubicBezTo>
                          <a:pt x="1" y="3"/>
                          <a:pt x="4" y="3"/>
                          <a:pt x="4" y="5"/>
                        </a:cubicBezTo>
                        <a:cubicBezTo>
                          <a:pt x="4" y="6"/>
                          <a:pt x="4" y="6"/>
                          <a:pt x="4" y="6"/>
                        </a:cubicBezTo>
                        <a:cubicBezTo>
                          <a:pt x="3" y="8"/>
                          <a:pt x="1" y="10"/>
                          <a:pt x="1" y="11"/>
                        </a:cubicBezTo>
                        <a:cubicBezTo>
                          <a:pt x="1" y="11"/>
                          <a:pt x="1" y="11"/>
                          <a:pt x="2" y="11"/>
                        </a:cubicBezTo>
                        <a:cubicBezTo>
                          <a:pt x="2" y="11"/>
                          <a:pt x="3" y="11"/>
                          <a:pt x="4" y="11"/>
                        </a:cubicBezTo>
                        <a:cubicBezTo>
                          <a:pt x="6" y="11"/>
                          <a:pt x="9" y="11"/>
                          <a:pt x="13" y="11"/>
                        </a:cubicBezTo>
                        <a:cubicBezTo>
                          <a:pt x="14" y="11"/>
                          <a:pt x="15" y="11"/>
                          <a:pt x="16" y="1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2" name="Freeform 7315">
                    <a:extLst>
                      <a:ext uri="{FF2B5EF4-FFF2-40B4-BE49-F238E27FC236}">
                        <a16:creationId xmlns:a16="http://schemas.microsoft.com/office/drawing/2014/main" id="{4020835B-2D25-42BB-BD29-E9D33B673C53}"/>
                      </a:ext>
                    </a:extLst>
                  </p:cNvPr>
                  <p:cNvSpPr>
                    <a:spLocks noEditPoints="1"/>
                  </p:cNvSpPr>
                  <p:nvPr/>
                </p:nvSpPr>
                <p:spPr bwMode="auto">
                  <a:xfrm>
                    <a:off x="4066" y="1884"/>
                    <a:ext cx="19" cy="8"/>
                  </a:xfrm>
                  <a:custGeom>
                    <a:avLst/>
                    <a:gdLst>
                      <a:gd name="T0" fmla="*/ 5 w 25"/>
                      <a:gd name="T1" fmla="*/ 9 h 10"/>
                      <a:gd name="T2" fmla="*/ 3 w 25"/>
                      <a:gd name="T3" fmla="*/ 7 h 10"/>
                      <a:gd name="T4" fmla="*/ 7 w 25"/>
                      <a:gd name="T5" fmla="*/ 4 h 10"/>
                      <a:gd name="T6" fmla="*/ 2 w 25"/>
                      <a:gd name="T7" fmla="*/ 1 h 10"/>
                      <a:gd name="T8" fmla="*/ 5 w 25"/>
                      <a:gd name="T9" fmla="*/ 0 h 10"/>
                      <a:gd name="T10" fmla="*/ 9 w 25"/>
                      <a:gd name="T11" fmla="*/ 0 h 10"/>
                      <a:gd name="T12" fmla="*/ 12 w 25"/>
                      <a:gd name="T13" fmla="*/ 1 h 10"/>
                      <a:gd name="T14" fmla="*/ 16 w 25"/>
                      <a:gd name="T15" fmla="*/ 0 h 10"/>
                      <a:gd name="T16" fmla="*/ 17 w 25"/>
                      <a:gd name="T17" fmla="*/ 0 h 10"/>
                      <a:gd name="T18" fmla="*/ 20 w 25"/>
                      <a:gd name="T19" fmla="*/ 3 h 10"/>
                      <a:gd name="T20" fmla="*/ 18 w 25"/>
                      <a:gd name="T21" fmla="*/ 5 h 10"/>
                      <a:gd name="T22" fmla="*/ 22 w 25"/>
                      <a:gd name="T23" fmla="*/ 8 h 10"/>
                      <a:gd name="T24" fmla="*/ 21 w 25"/>
                      <a:gd name="T25" fmla="*/ 9 h 10"/>
                      <a:gd name="T26" fmla="*/ 20 w 25"/>
                      <a:gd name="T27" fmla="*/ 9 h 10"/>
                      <a:gd name="T28" fmla="*/ 13 w 25"/>
                      <a:gd name="T29" fmla="*/ 9 h 10"/>
                      <a:gd name="T30" fmla="*/ 9 w 25"/>
                      <a:gd name="T31" fmla="*/ 9 h 10"/>
                      <a:gd name="T32" fmla="*/ 5 w 25"/>
                      <a:gd name="T33" fmla="*/ 9 h 10"/>
                      <a:gd name="T34" fmla="*/ 4 w 25"/>
                      <a:gd name="T35" fmla="*/ 0 h 10"/>
                      <a:gd name="T36" fmla="*/ 1 w 25"/>
                      <a:gd name="T37" fmla="*/ 0 h 10"/>
                      <a:gd name="T38" fmla="*/ 0 w 25"/>
                      <a:gd name="T39" fmla="*/ 0 h 10"/>
                      <a:gd name="T40" fmla="*/ 0 w 25"/>
                      <a:gd name="T41" fmla="*/ 1 h 10"/>
                      <a:gd name="T42" fmla="*/ 3 w 25"/>
                      <a:gd name="T43" fmla="*/ 4 h 10"/>
                      <a:gd name="T44" fmla="*/ 3 w 25"/>
                      <a:gd name="T45" fmla="*/ 5 h 10"/>
                      <a:gd name="T46" fmla="*/ 0 w 25"/>
                      <a:gd name="T47" fmla="*/ 10 h 10"/>
                      <a:gd name="T48" fmla="*/ 1 w 25"/>
                      <a:gd name="T49" fmla="*/ 10 h 10"/>
                      <a:gd name="T50" fmla="*/ 1 w 25"/>
                      <a:gd name="T51" fmla="*/ 10 h 10"/>
                      <a:gd name="T52" fmla="*/ 2 w 25"/>
                      <a:gd name="T53" fmla="*/ 10 h 10"/>
                      <a:gd name="T54" fmla="*/ 10 w 25"/>
                      <a:gd name="T55" fmla="*/ 10 h 10"/>
                      <a:gd name="T56" fmla="*/ 23 w 25"/>
                      <a:gd name="T57" fmla="*/ 10 h 10"/>
                      <a:gd name="T58" fmla="*/ 24 w 25"/>
                      <a:gd name="T59" fmla="*/ 10 h 10"/>
                      <a:gd name="T60" fmla="*/ 24 w 25"/>
                      <a:gd name="T61" fmla="*/ 10 h 10"/>
                      <a:gd name="T62" fmla="*/ 24 w 25"/>
                      <a:gd name="T63" fmla="*/ 9 h 10"/>
                      <a:gd name="T64" fmla="*/ 21 w 25"/>
                      <a:gd name="T65" fmla="*/ 5 h 10"/>
                      <a:gd name="T66" fmla="*/ 22 w 25"/>
                      <a:gd name="T67" fmla="*/ 3 h 10"/>
                      <a:gd name="T68" fmla="*/ 25 w 25"/>
                      <a:gd name="T69" fmla="*/ 1 h 10"/>
                      <a:gd name="T70" fmla="*/ 23 w 25"/>
                      <a:gd name="T71" fmla="*/ 0 h 10"/>
                      <a:gd name="T72" fmla="*/ 21 w 25"/>
                      <a:gd name="T73" fmla="*/ 0 h 10"/>
                      <a:gd name="T74" fmla="*/ 18 w 25"/>
                      <a:gd name="T75" fmla="*/ 0 h 10"/>
                      <a:gd name="T76" fmla="*/ 15 w 25"/>
                      <a:gd name="T77" fmla="*/ 0 h 10"/>
                      <a:gd name="T78" fmla="*/ 13 w 25"/>
                      <a:gd name="T79" fmla="*/ 0 h 10"/>
                      <a:gd name="T80" fmla="*/ 4 w 25"/>
                      <a:gd name="T8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0">
                        <a:moveTo>
                          <a:pt x="5" y="9"/>
                        </a:moveTo>
                        <a:cubicBezTo>
                          <a:pt x="3" y="9"/>
                          <a:pt x="3" y="9"/>
                          <a:pt x="3" y="7"/>
                        </a:cubicBezTo>
                        <a:cubicBezTo>
                          <a:pt x="3" y="5"/>
                          <a:pt x="10" y="4"/>
                          <a:pt x="7" y="4"/>
                        </a:cubicBezTo>
                        <a:cubicBezTo>
                          <a:pt x="4" y="3"/>
                          <a:pt x="3" y="2"/>
                          <a:pt x="2" y="1"/>
                        </a:cubicBezTo>
                        <a:cubicBezTo>
                          <a:pt x="2" y="0"/>
                          <a:pt x="3" y="0"/>
                          <a:pt x="5" y="0"/>
                        </a:cubicBezTo>
                        <a:cubicBezTo>
                          <a:pt x="7" y="0"/>
                          <a:pt x="9" y="0"/>
                          <a:pt x="9" y="0"/>
                        </a:cubicBezTo>
                        <a:cubicBezTo>
                          <a:pt x="9" y="0"/>
                          <a:pt x="10" y="1"/>
                          <a:pt x="12" y="1"/>
                        </a:cubicBezTo>
                        <a:cubicBezTo>
                          <a:pt x="13" y="1"/>
                          <a:pt x="15" y="0"/>
                          <a:pt x="16" y="0"/>
                        </a:cubicBezTo>
                        <a:cubicBezTo>
                          <a:pt x="17" y="0"/>
                          <a:pt x="17" y="0"/>
                          <a:pt x="17" y="0"/>
                        </a:cubicBezTo>
                        <a:cubicBezTo>
                          <a:pt x="20" y="0"/>
                          <a:pt x="22" y="2"/>
                          <a:pt x="20" y="3"/>
                        </a:cubicBezTo>
                        <a:cubicBezTo>
                          <a:pt x="18" y="4"/>
                          <a:pt x="16" y="4"/>
                          <a:pt x="18" y="5"/>
                        </a:cubicBezTo>
                        <a:cubicBezTo>
                          <a:pt x="20" y="5"/>
                          <a:pt x="20" y="6"/>
                          <a:pt x="22" y="8"/>
                        </a:cubicBezTo>
                        <a:cubicBezTo>
                          <a:pt x="23" y="9"/>
                          <a:pt x="23" y="9"/>
                          <a:pt x="21" y="9"/>
                        </a:cubicBezTo>
                        <a:cubicBezTo>
                          <a:pt x="21" y="9"/>
                          <a:pt x="20" y="9"/>
                          <a:pt x="20" y="9"/>
                        </a:cubicBezTo>
                        <a:cubicBezTo>
                          <a:pt x="18" y="9"/>
                          <a:pt x="16" y="9"/>
                          <a:pt x="13" y="9"/>
                        </a:cubicBezTo>
                        <a:cubicBezTo>
                          <a:pt x="12" y="9"/>
                          <a:pt x="11" y="9"/>
                          <a:pt x="9" y="9"/>
                        </a:cubicBezTo>
                        <a:cubicBezTo>
                          <a:pt x="7" y="9"/>
                          <a:pt x="6" y="9"/>
                          <a:pt x="5" y="9"/>
                        </a:cubicBezTo>
                        <a:close/>
                        <a:moveTo>
                          <a:pt x="4" y="0"/>
                        </a:moveTo>
                        <a:cubicBezTo>
                          <a:pt x="3" y="0"/>
                          <a:pt x="2" y="0"/>
                          <a:pt x="1" y="0"/>
                        </a:cubicBezTo>
                        <a:cubicBezTo>
                          <a:pt x="0" y="0"/>
                          <a:pt x="0" y="0"/>
                          <a:pt x="0" y="0"/>
                        </a:cubicBezTo>
                        <a:cubicBezTo>
                          <a:pt x="0" y="1"/>
                          <a:pt x="0" y="1"/>
                          <a:pt x="0" y="1"/>
                        </a:cubicBezTo>
                        <a:cubicBezTo>
                          <a:pt x="0" y="2"/>
                          <a:pt x="3" y="2"/>
                          <a:pt x="3" y="4"/>
                        </a:cubicBezTo>
                        <a:cubicBezTo>
                          <a:pt x="3" y="5"/>
                          <a:pt x="3" y="5"/>
                          <a:pt x="3" y="5"/>
                        </a:cubicBezTo>
                        <a:cubicBezTo>
                          <a:pt x="2" y="7"/>
                          <a:pt x="0" y="9"/>
                          <a:pt x="0" y="10"/>
                        </a:cubicBezTo>
                        <a:cubicBezTo>
                          <a:pt x="0" y="10"/>
                          <a:pt x="0" y="10"/>
                          <a:pt x="1" y="10"/>
                        </a:cubicBezTo>
                        <a:cubicBezTo>
                          <a:pt x="1" y="10"/>
                          <a:pt x="1" y="10"/>
                          <a:pt x="1" y="10"/>
                        </a:cubicBezTo>
                        <a:cubicBezTo>
                          <a:pt x="2" y="10"/>
                          <a:pt x="2" y="10"/>
                          <a:pt x="2" y="10"/>
                        </a:cubicBezTo>
                        <a:cubicBezTo>
                          <a:pt x="3" y="10"/>
                          <a:pt x="6" y="10"/>
                          <a:pt x="10" y="10"/>
                        </a:cubicBezTo>
                        <a:cubicBezTo>
                          <a:pt x="16" y="10"/>
                          <a:pt x="22" y="10"/>
                          <a:pt x="23" y="10"/>
                        </a:cubicBezTo>
                        <a:cubicBezTo>
                          <a:pt x="24" y="10"/>
                          <a:pt x="24" y="10"/>
                          <a:pt x="24" y="10"/>
                        </a:cubicBezTo>
                        <a:cubicBezTo>
                          <a:pt x="24" y="10"/>
                          <a:pt x="24" y="10"/>
                          <a:pt x="24" y="10"/>
                        </a:cubicBezTo>
                        <a:cubicBezTo>
                          <a:pt x="24" y="9"/>
                          <a:pt x="24" y="9"/>
                          <a:pt x="24" y="9"/>
                        </a:cubicBezTo>
                        <a:cubicBezTo>
                          <a:pt x="23" y="7"/>
                          <a:pt x="21" y="6"/>
                          <a:pt x="21" y="5"/>
                        </a:cubicBezTo>
                        <a:cubicBezTo>
                          <a:pt x="21" y="4"/>
                          <a:pt x="21" y="4"/>
                          <a:pt x="22" y="3"/>
                        </a:cubicBezTo>
                        <a:cubicBezTo>
                          <a:pt x="24" y="2"/>
                          <a:pt x="25" y="1"/>
                          <a:pt x="25" y="1"/>
                        </a:cubicBezTo>
                        <a:cubicBezTo>
                          <a:pt x="25" y="0"/>
                          <a:pt x="24" y="0"/>
                          <a:pt x="23" y="0"/>
                        </a:cubicBezTo>
                        <a:cubicBezTo>
                          <a:pt x="23" y="0"/>
                          <a:pt x="22" y="0"/>
                          <a:pt x="21" y="0"/>
                        </a:cubicBezTo>
                        <a:cubicBezTo>
                          <a:pt x="20" y="0"/>
                          <a:pt x="19" y="0"/>
                          <a:pt x="18" y="0"/>
                        </a:cubicBezTo>
                        <a:cubicBezTo>
                          <a:pt x="17" y="0"/>
                          <a:pt x="16" y="0"/>
                          <a:pt x="15" y="0"/>
                        </a:cubicBezTo>
                        <a:cubicBezTo>
                          <a:pt x="14" y="0"/>
                          <a:pt x="14" y="0"/>
                          <a:pt x="13" y="0"/>
                        </a:cubicBezTo>
                        <a:cubicBezTo>
                          <a:pt x="10" y="0"/>
                          <a:pt x="7"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3" name="Freeform 7316">
                    <a:extLst>
                      <a:ext uri="{FF2B5EF4-FFF2-40B4-BE49-F238E27FC236}">
                        <a16:creationId xmlns:a16="http://schemas.microsoft.com/office/drawing/2014/main" id="{BFBED561-753F-4113-AB7D-C404D0012065}"/>
                      </a:ext>
                    </a:extLst>
                  </p:cNvPr>
                  <p:cNvSpPr>
                    <a:spLocks noEditPoints="1"/>
                  </p:cNvSpPr>
                  <p:nvPr/>
                </p:nvSpPr>
                <p:spPr bwMode="auto">
                  <a:xfrm>
                    <a:off x="4065" y="1884"/>
                    <a:ext cx="21" cy="9"/>
                  </a:xfrm>
                  <a:custGeom>
                    <a:avLst/>
                    <a:gdLst>
                      <a:gd name="T0" fmla="*/ 25 w 28"/>
                      <a:gd name="T1" fmla="*/ 0 h 12"/>
                      <a:gd name="T2" fmla="*/ 24 w 28"/>
                      <a:gd name="T3" fmla="*/ 1 h 12"/>
                      <a:gd name="T4" fmla="*/ 23 w 28"/>
                      <a:gd name="T5" fmla="*/ 1 h 12"/>
                      <a:gd name="T6" fmla="*/ 25 w 28"/>
                      <a:gd name="T7" fmla="*/ 1 h 12"/>
                      <a:gd name="T8" fmla="*/ 27 w 28"/>
                      <a:gd name="T9" fmla="*/ 2 h 12"/>
                      <a:gd name="T10" fmla="*/ 24 w 28"/>
                      <a:gd name="T11" fmla="*/ 4 h 12"/>
                      <a:gd name="T12" fmla="*/ 23 w 28"/>
                      <a:gd name="T13" fmla="*/ 6 h 12"/>
                      <a:gd name="T14" fmla="*/ 26 w 28"/>
                      <a:gd name="T15" fmla="*/ 10 h 12"/>
                      <a:gd name="T16" fmla="*/ 26 w 28"/>
                      <a:gd name="T17" fmla="*/ 11 h 12"/>
                      <a:gd name="T18" fmla="*/ 26 w 28"/>
                      <a:gd name="T19" fmla="*/ 11 h 12"/>
                      <a:gd name="T20" fmla="*/ 26 w 28"/>
                      <a:gd name="T21" fmla="*/ 12 h 12"/>
                      <a:gd name="T22" fmla="*/ 26 w 28"/>
                      <a:gd name="T23" fmla="*/ 10 h 12"/>
                      <a:gd name="T24" fmla="*/ 25 w 28"/>
                      <a:gd name="T25" fmla="*/ 4 h 12"/>
                      <a:gd name="T26" fmla="*/ 25 w 28"/>
                      <a:gd name="T27" fmla="*/ 0 h 12"/>
                      <a:gd name="T28" fmla="*/ 3 w 28"/>
                      <a:gd name="T29" fmla="*/ 0 h 12"/>
                      <a:gd name="T30" fmla="*/ 1 w 28"/>
                      <a:gd name="T31" fmla="*/ 1 h 12"/>
                      <a:gd name="T32" fmla="*/ 4 w 28"/>
                      <a:gd name="T33" fmla="*/ 6 h 12"/>
                      <a:gd name="T34" fmla="*/ 3 w 28"/>
                      <a:gd name="T35" fmla="*/ 12 h 12"/>
                      <a:gd name="T36" fmla="*/ 3 w 28"/>
                      <a:gd name="T37" fmla="*/ 12 h 12"/>
                      <a:gd name="T38" fmla="*/ 3 w 28"/>
                      <a:gd name="T39" fmla="*/ 11 h 12"/>
                      <a:gd name="T40" fmla="*/ 3 w 28"/>
                      <a:gd name="T41" fmla="*/ 11 h 12"/>
                      <a:gd name="T42" fmla="*/ 2 w 28"/>
                      <a:gd name="T43" fmla="*/ 11 h 12"/>
                      <a:gd name="T44" fmla="*/ 5 w 28"/>
                      <a:gd name="T45" fmla="*/ 6 h 12"/>
                      <a:gd name="T46" fmla="*/ 5 w 28"/>
                      <a:gd name="T47" fmla="*/ 5 h 12"/>
                      <a:gd name="T48" fmla="*/ 2 w 28"/>
                      <a:gd name="T49" fmla="*/ 2 h 12"/>
                      <a:gd name="T50" fmla="*/ 2 w 28"/>
                      <a:gd name="T51" fmla="*/ 1 h 12"/>
                      <a:gd name="T52" fmla="*/ 3 w 28"/>
                      <a:gd name="T53" fmla="*/ 1 h 12"/>
                      <a:gd name="T54" fmla="*/ 6 w 28"/>
                      <a:gd name="T55" fmla="*/ 1 h 12"/>
                      <a:gd name="T56" fmla="*/ 15 w 28"/>
                      <a:gd name="T57" fmla="*/ 1 h 12"/>
                      <a:gd name="T58" fmla="*/ 17 w 28"/>
                      <a:gd name="T59" fmla="*/ 1 h 12"/>
                      <a:gd name="T60" fmla="*/ 4 w 28"/>
                      <a:gd name="T61" fmla="*/ 0 h 12"/>
                      <a:gd name="T62" fmla="*/ 3 w 28"/>
                      <a:gd name="T6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12">
                        <a:moveTo>
                          <a:pt x="25" y="0"/>
                        </a:moveTo>
                        <a:cubicBezTo>
                          <a:pt x="24" y="1"/>
                          <a:pt x="24" y="1"/>
                          <a:pt x="24" y="1"/>
                        </a:cubicBezTo>
                        <a:cubicBezTo>
                          <a:pt x="24" y="1"/>
                          <a:pt x="24" y="1"/>
                          <a:pt x="23" y="1"/>
                        </a:cubicBezTo>
                        <a:cubicBezTo>
                          <a:pt x="24" y="1"/>
                          <a:pt x="25" y="1"/>
                          <a:pt x="25" y="1"/>
                        </a:cubicBezTo>
                        <a:cubicBezTo>
                          <a:pt x="26" y="1"/>
                          <a:pt x="27" y="1"/>
                          <a:pt x="27" y="2"/>
                        </a:cubicBezTo>
                        <a:cubicBezTo>
                          <a:pt x="27" y="2"/>
                          <a:pt x="26" y="3"/>
                          <a:pt x="24" y="4"/>
                        </a:cubicBezTo>
                        <a:cubicBezTo>
                          <a:pt x="23" y="5"/>
                          <a:pt x="23" y="5"/>
                          <a:pt x="23" y="6"/>
                        </a:cubicBezTo>
                        <a:cubicBezTo>
                          <a:pt x="23" y="7"/>
                          <a:pt x="25" y="8"/>
                          <a:pt x="26" y="10"/>
                        </a:cubicBezTo>
                        <a:cubicBezTo>
                          <a:pt x="26" y="11"/>
                          <a:pt x="26" y="11"/>
                          <a:pt x="26" y="11"/>
                        </a:cubicBezTo>
                        <a:cubicBezTo>
                          <a:pt x="26" y="11"/>
                          <a:pt x="26" y="11"/>
                          <a:pt x="26" y="11"/>
                        </a:cubicBezTo>
                        <a:cubicBezTo>
                          <a:pt x="26" y="12"/>
                          <a:pt x="26" y="12"/>
                          <a:pt x="26" y="12"/>
                        </a:cubicBezTo>
                        <a:cubicBezTo>
                          <a:pt x="27" y="11"/>
                          <a:pt x="27" y="11"/>
                          <a:pt x="26" y="10"/>
                        </a:cubicBezTo>
                        <a:cubicBezTo>
                          <a:pt x="25" y="7"/>
                          <a:pt x="22" y="6"/>
                          <a:pt x="25" y="4"/>
                        </a:cubicBezTo>
                        <a:cubicBezTo>
                          <a:pt x="28" y="2"/>
                          <a:pt x="28" y="1"/>
                          <a:pt x="25" y="0"/>
                        </a:cubicBezTo>
                        <a:close/>
                        <a:moveTo>
                          <a:pt x="3" y="0"/>
                        </a:moveTo>
                        <a:cubicBezTo>
                          <a:pt x="2" y="1"/>
                          <a:pt x="1" y="1"/>
                          <a:pt x="1" y="1"/>
                        </a:cubicBezTo>
                        <a:cubicBezTo>
                          <a:pt x="1" y="4"/>
                          <a:pt x="6" y="4"/>
                          <a:pt x="4" y="6"/>
                        </a:cubicBezTo>
                        <a:cubicBezTo>
                          <a:pt x="3" y="9"/>
                          <a:pt x="0" y="11"/>
                          <a:pt x="3" y="12"/>
                        </a:cubicBezTo>
                        <a:cubicBezTo>
                          <a:pt x="3" y="12"/>
                          <a:pt x="3" y="12"/>
                          <a:pt x="3" y="12"/>
                        </a:cubicBezTo>
                        <a:cubicBezTo>
                          <a:pt x="3" y="11"/>
                          <a:pt x="3" y="11"/>
                          <a:pt x="3" y="11"/>
                        </a:cubicBezTo>
                        <a:cubicBezTo>
                          <a:pt x="3" y="11"/>
                          <a:pt x="3" y="11"/>
                          <a:pt x="3" y="11"/>
                        </a:cubicBezTo>
                        <a:cubicBezTo>
                          <a:pt x="2" y="11"/>
                          <a:pt x="2" y="11"/>
                          <a:pt x="2" y="11"/>
                        </a:cubicBezTo>
                        <a:cubicBezTo>
                          <a:pt x="2" y="10"/>
                          <a:pt x="4" y="8"/>
                          <a:pt x="5" y="6"/>
                        </a:cubicBezTo>
                        <a:cubicBezTo>
                          <a:pt x="5" y="6"/>
                          <a:pt x="5" y="6"/>
                          <a:pt x="5" y="5"/>
                        </a:cubicBezTo>
                        <a:cubicBezTo>
                          <a:pt x="5" y="3"/>
                          <a:pt x="2" y="3"/>
                          <a:pt x="2" y="2"/>
                        </a:cubicBezTo>
                        <a:cubicBezTo>
                          <a:pt x="2" y="1"/>
                          <a:pt x="2" y="1"/>
                          <a:pt x="2" y="1"/>
                        </a:cubicBezTo>
                        <a:cubicBezTo>
                          <a:pt x="2" y="1"/>
                          <a:pt x="2" y="1"/>
                          <a:pt x="3" y="1"/>
                        </a:cubicBezTo>
                        <a:cubicBezTo>
                          <a:pt x="4" y="1"/>
                          <a:pt x="5" y="1"/>
                          <a:pt x="6" y="1"/>
                        </a:cubicBezTo>
                        <a:cubicBezTo>
                          <a:pt x="9" y="1"/>
                          <a:pt x="12" y="1"/>
                          <a:pt x="15" y="1"/>
                        </a:cubicBezTo>
                        <a:cubicBezTo>
                          <a:pt x="16" y="1"/>
                          <a:pt x="16" y="1"/>
                          <a:pt x="17" y="1"/>
                        </a:cubicBezTo>
                        <a:cubicBezTo>
                          <a:pt x="11" y="1"/>
                          <a:pt x="5" y="1"/>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4" name="Freeform 7317">
                    <a:extLst>
                      <a:ext uri="{FF2B5EF4-FFF2-40B4-BE49-F238E27FC236}">
                        <a16:creationId xmlns:a16="http://schemas.microsoft.com/office/drawing/2014/main" id="{A586C45E-7C52-48E0-95F8-EDFDAA8EE110}"/>
                      </a:ext>
                    </a:extLst>
                  </p:cNvPr>
                  <p:cNvSpPr/>
                  <p:nvPr/>
                </p:nvSpPr>
                <p:spPr bwMode="auto">
                  <a:xfrm>
                    <a:off x="4069" y="1885"/>
                    <a:ext cx="12" cy="6"/>
                  </a:xfrm>
                  <a:custGeom>
                    <a:avLst/>
                    <a:gdLst>
                      <a:gd name="T0" fmla="*/ 13 w 16"/>
                      <a:gd name="T1" fmla="*/ 5 h 8"/>
                      <a:gd name="T2" fmla="*/ 11 w 16"/>
                      <a:gd name="T3" fmla="*/ 4 h 8"/>
                      <a:gd name="T4" fmla="*/ 12 w 16"/>
                      <a:gd name="T5" fmla="*/ 2 h 8"/>
                      <a:gd name="T6" fmla="*/ 12 w 16"/>
                      <a:gd name="T7" fmla="*/ 2 h 8"/>
                      <a:gd name="T8" fmla="*/ 13 w 16"/>
                      <a:gd name="T9" fmla="*/ 1 h 8"/>
                      <a:gd name="T10" fmla="*/ 12 w 16"/>
                      <a:gd name="T11" fmla="*/ 1 h 8"/>
                      <a:gd name="T12" fmla="*/ 8 w 16"/>
                      <a:gd name="T13" fmla="*/ 0 h 8"/>
                      <a:gd name="T14" fmla="*/ 5 w 16"/>
                      <a:gd name="T15" fmla="*/ 1 h 8"/>
                      <a:gd name="T16" fmla="*/ 3 w 16"/>
                      <a:gd name="T17" fmla="*/ 0 h 8"/>
                      <a:gd name="T18" fmla="*/ 2 w 16"/>
                      <a:gd name="T19" fmla="*/ 1 h 8"/>
                      <a:gd name="T20" fmla="*/ 3 w 16"/>
                      <a:gd name="T21" fmla="*/ 1 h 8"/>
                      <a:gd name="T22" fmla="*/ 7 w 16"/>
                      <a:gd name="T23" fmla="*/ 4 h 8"/>
                      <a:gd name="T24" fmla="*/ 6 w 16"/>
                      <a:gd name="T25" fmla="*/ 5 h 8"/>
                      <a:gd name="T26" fmla="*/ 5 w 16"/>
                      <a:gd name="T27" fmla="*/ 5 h 8"/>
                      <a:gd name="T28" fmla="*/ 4 w 16"/>
                      <a:gd name="T29" fmla="*/ 5 h 8"/>
                      <a:gd name="T30" fmla="*/ 2 w 16"/>
                      <a:gd name="T31" fmla="*/ 5 h 8"/>
                      <a:gd name="T32" fmla="*/ 2 w 16"/>
                      <a:gd name="T33" fmla="*/ 7 h 8"/>
                      <a:gd name="T34" fmla="*/ 9 w 16"/>
                      <a:gd name="T35" fmla="*/ 7 h 8"/>
                      <a:gd name="T36" fmla="*/ 12 w 16"/>
                      <a:gd name="T37" fmla="*/ 7 h 8"/>
                      <a:gd name="T38" fmla="*/ 16 w 16"/>
                      <a:gd name="T39" fmla="*/ 7 h 8"/>
                      <a:gd name="T40" fmla="*/ 14 w 16"/>
                      <a:gd name="T41" fmla="*/ 6 h 8"/>
                      <a:gd name="T42" fmla="*/ 13 w 16"/>
                      <a:gd name="T4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8">
                        <a:moveTo>
                          <a:pt x="13" y="5"/>
                        </a:moveTo>
                        <a:cubicBezTo>
                          <a:pt x="12" y="5"/>
                          <a:pt x="11" y="5"/>
                          <a:pt x="11" y="4"/>
                        </a:cubicBezTo>
                        <a:cubicBezTo>
                          <a:pt x="10" y="3"/>
                          <a:pt x="11" y="3"/>
                          <a:pt x="12" y="2"/>
                        </a:cubicBezTo>
                        <a:cubicBezTo>
                          <a:pt x="12" y="2"/>
                          <a:pt x="12" y="2"/>
                          <a:pt x="12" y="2"/>
                        </a:cubicBezTo>
                        <a:cubicBezTo>
                          <a:pt x="13" y="1"/>
                          <a:pt x="13" y="1"/>
                          <a:pt x="13" y="1"/>
                        </a:cubicBezTo>
                        <a:cubicBezTo>
                          <a:pt x="13" y="1"/>
                          <a:pt x="13" y="1"/>
                          <a:pt x="12" y="1"/>
                        </a:cubicBezTo>
                        <a:cubicBezTo>
                          <a:pt x="11" y="0"/>
                          <a:pt x="9" y="0"/>
                          <a:pt x="8" y="0"/>
                        </a:cubicBezTo>
                        <a:cubicBezTo>
                          <a:pt x="7" y="1"/>
                          <a:pt x="6" y="1"/>
                          <a:pt x="5" y="1"/>
                        </a:cubicBezTo>
                        <a:cubicBezTo>
                          <a:pt x="5" y="1"/>
                          <a:pt x="4" y="0"/>
                          <a:pt x="3" y="0"/>
                        </a:cubicBezTo>
                        <a:cubicBezTo>
                          <a:pt x="2" y="0"/>
                          <a:pt x="2" y="1"/>
                          <a:pt x="2" y="1"/>
                        </a:cubicBezTo>
                        <a:cubicBezTo>
                          <a:pt x="2" y="1"/>
                          <a:pt x="3" y="1"/>
                          <a:pt x="3" y="1"/>
                        </a:cubicBezTo>
                        <a:cubicBezTo>
                          <a:pt x="5" y="2"/>
                          <a:pt x="6" y="2"/>
                          <a:pt x="7" y="4"/>
                        </a:cubicBezTo>
                        <a:cubicBezTo>
                          <a:pt x="7" y="4"/>
                          <a:pt x="7" y="5"/>
                          <a:pt x="6" y="5"/>
                        </a:cubicBezTo>
                        <a:cubicBezTo>
                          <a:pt x="6" y="5"/>
                          <a:pt x="5" y="5"/>
                          <a:pt x="5" y="5"/>
                        </a:cubicBezTo>
                        <a:cubicBezTo>
                          <a:pt x="4" y="5"/>
                          <a:pt x="4" y="5"/>
                          <a:pt x="4" y="5"/>
                        </a:cubicBezTo>
                        <a:cubicBezTo>
                          <a:pt x="3" y="5"/>
                          <a:pt x="2" y="5"/>
                          <a:pt x="2" y="5"/>
                        </a:cubicBezTo>
                        <a:cubicBezTo>
                          <a:pt x="0" y="7"/>
                          <a:pt x="2" y="7"/>
                          <a:pt x="2" y="7"/>
                        </a:cubicBezTo>
                        <a:cubicBezTo>
                          <a:pt x="4" y="7"/>
                          <a:pt x="6" y="7"/>
                          <a:pt x="9" y="7"/>
                        </a:cubicBezTo>
                        <a:cubicBezTo>
                          <a:pt x="10" y="7"/>
                          <a:pt x="11" y="7"/>
                          <a:pt x="12" y="7"/>
                        </a:cubicBezTo>
                        <a:cubicBezTo>
                          <a:pt x="14" y="7"/>
                          <a:pt x="16" y="8"/>
                          <a:pt x="16" y="7"/>
                        </a:cubicBezTo>
                        <a:cubicBezTo>
                          <a:pt x="16" y="6"/>
                          <a:pt x="15" y="6"/>
                          <a:pt x="14" y="6"/>
                        </a:cubicBezTo>
                        <a:lnTo>
                          <a:pt x="13" y="5"/>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5" name="Freeform 7318">
                    <a:extLst>
                      <a:ext uri="{FF2B5EF4-FFF2-40B4-BE49-F238E27FC236}">
                        <a16:creationId xmlns:a16="http://schemas.microsoft.com/office/drawing/2014/main" id="{563966AF-EBBF-4AD7-82CC-B2E51AC39286}"/>
                      </a:ext>
                    </a:extLst>
                  </p:cNvPr>
                  <p:cNvSpPr/>
                  <p:nvPr/>
                </p:nvSpPr>
                <p:spPr bwMode="auto">
                  <a:xfrm>
                    <a:off x="4066" y="1881"/>
                    <a:ext cx="18" cy="3"/>
                  </a:xfrm>
                  <a:custGeom>
                    <a:avLst/>
                    <a:gdLst>
                      <a:gd name="T0" fmla="*/ 2 w 24"/>
                      <a:gd name="T1" fmla="*/ 3 h 4"/>
                      <a:gd name="T2" fmla="*/ 2 w 24"/>
                      <a:gd name="T3" fmla="*/ 1 h 4"/>
                      <a:gd name="T4" fmla="*/ 22 w 24"/>
                      <a:gd name="T5" fmla="*/ 1 h 4"/>
                      <a:gd name="T6" fmla="*/ 22 w 24"/>
                      <a:gd name="T7" fmla="*/ 3 h 4"/>
                      <a:gd name="T8" fmla="*/ 2 w 24"/>
                      <a:gd name="T9" fmla="*/ 3 h 4"/>
                    </a:gdLst>
                    <a:ahLst/>
                    <a:cxnLst>
                      <a:cxn ang="0">
                        <a:pos x="T0" y="T1"/>
                      </a:cxn>
                      <a:cxn ang="0">
                        <a:pos x="T2" y="T3"/>
                      </a:cxn>
                      <a:cxn ang="0">
                        <a:pos x="T4" y="T5"/>
                      </a:cxn>
                      <a:cxn ang="0">
                        <a:pos x="T6" y="T7"/>
                      </a:cxn>
                      <a:cxn ang="0">
                        <a:pos x="T8" y="T9"/>
                      </a:cxn>
                    </a:cxnLst>
                    <a:rect l="0" t="0" r="r" b="b"/>
                    <a:pathLst>
                      <a:path w="24" h="4">
                        <a:moveTo>
                          <a:pt x="2" y="3"/>
                        </a:moveTo>
                        <a:cubicBezTo>
                          <a:pt x="1" y="3"/>
                          <a:pt x="0" y="2"/>
                          <a:pt x="2" y="1"/>
                        </a:cubicBezTo>
                        <a:cubicBezTo>
                          <a:pt x="4" y="0"/>
                          <a:pt x="20" y="1"/>
                          <a:pt x="22" y="1"/>
                        </a:cubicBezTo>
                        <a:cubicBezTo>
                          <a:pt x="24" y="2"/>
                          <a:pt x="24" y="3"/>
                          <a:pt x="22" y="3"/>
                        </a:cubicBezTo>
                        <a:cubicBezTo>
                          <a:pt x="20" y="4"/>
                          <a:pt x="3"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6" name="Freeform 7319">
                    <a:extLst>
                      <a:ext uri="{FF2B5EF4-FFF2-40B4-BE49-F238E27FC236}">
                        <a16:creationId xmlns:a16="http://schemas.microsoft.com/office/drawing/2014/main" id="{8D29DAFE-F8E6-4B39-A6CE-67E169626822}"/>
                      </a:ext>
                    </a:extLst>
                  </p:cNvPr>
                  <p:cNvSpPr/>
                  <p:nvPr/>
                </p:nvSpPr>
                <p:spPr bwMode="auto">
                  <a:xfrm>
                    <a:off x="4066" y="1881"/>
                    <a:ext cx="18" cy="3"/>
                  </a:xfrm>
                  <a:custGeom>
                    <a:avLst/>
                    <a:gdLst>
                      <a:gd name="T0" fmla="*/ 2 w 24"/>
                      <a:gd name="T1" fmla="*/ 3 h 4"/>
                      <a:gd name="T2" fmla="*/ 2 w 24"/>
                      <a:gd name="T3" fmla="*/ 3 h 4"/>
                      <a:gd name="T4" fmla="*/ 2 w 24"/>
                      <a:gd name="T5" fmla="*/ 3 h 4"/>
                      <a:gd name="T6" fmla="*/ 18 w 24"/>
                      <a:gd name="T7" fmla="*/ 3 h 4"/>
                      <a:gd name="T8" fmla="*/ 22 w 24"/>
                      <a:gd name="T9" fmla="*/ 3 h 4"/>
                      <a:gd name="T10" fmla="*/ 23 w 24"/>
                      <a:gd name="T11" fmla="*/ 3 h 4"/>
                      <a:gd name="T12" fmla="*/ 22 w 24"/>
                      <a:gd name="T13" fmla="*/ 1 h 4"/>
                      <a:gd name="T14" fmla="*/ 10 w 24"/>
                      <a:gd name="T15" fmla="*/ 1 h 4"/>
                      <a:gd name="T16" fmla="*/ 2 w 24"/>
                      <a:gd name="T17" fmla="*/ 1 h 4"/>
                      <a:gd name="T18" fmla="*/ 1 w 24"/>
                      <a:gd name="T19" fmla="*/ 2 h 4"/>
                      <a:gd name="T20" fmla="*/ 2 w 24"/>
                      <a:gd name="T21" fmla="*/ 3 h 4"/>
                      <a:gd name="T22" fmla="*/ 2 w 24"/>
                      <a:gd name="T23" fmla="*/ 3 h 4"/>
                      <a:gd name="T24" fmla="*/ 2 w 24"/>
                      <a:gd name="T25" fmla="*/ 3 h 4"/>
                      <a:gd name="T26" fmla="*/ 0 w 24"/>
                      <a:gd name="T27" fmla="*/ 2 h 4"/>
                      <a:gd name="T28" fmla="*/ 2 w 24"/>
                      <a:gd name="T29" fmla="*/ 1 h 4"/>
                      <a:gd name="T30" fmla="*/ 10 w 24"/>
                      <a:gd name="T31" fmla="*/ 0 h 4"/>
                      <a:gd name="T32" fmla="*/ 22 w 24"/>
                      <a:gd name="T33" fmla="*/ 1 h 4"/>
                      <a:gd name="T34" fmla="*/ 24 w 24"/>
                      <a:gd name="T35" fmla="*/ 3 h 4"/>
                      <a:gd name="T36" fmla="*/ 22 w 24"/>
                      <a:gd name="T37" fmla="*/ 4 h 4"/>
                      <a:gd name="T38" fmla="*/ 18 w 24"/>
                      <a:gd name="T39" fmla="*/ 4 h 4"/>
                      <a:gd name="T40" fmla="*/ 2 w 2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
                        <a:moveTo>
                          <a:pt x="2" y="3"/>
                        </a:moveTo>
                        <a:cubicBezTo>
                          <a:pt x="2" y="3"/>
                          <a:pt x="2" y="3"/>
                          <a:pt x="2" y="3"/>
                        </a:cubicBezTo>
                        <a:cubicBezTo>
                          <a:pt x="2" y="3"/>
                          <a:pt x="2" y="3"/>
                          <a:pt x="2" y="3"/>
                        </a:cubicBezTo>
                        <a:cubicBezTo>
                          <a:pt x="3" y="3"/>
                          <a:pt x="12" y="3"/>
                          <a:pt x="18" y="3"/>
                        </a:cubicBezTo>
                        <a:cubicBezTo>
                          <a:pt x="20" y="3"/>
                          <a:pt x="22" y="3"/>
                          <a:pt x="22" y="3"/>
                        </a:cubicBezTo>
                        <a:cubicBezTo>
                          <a:pt x="23" y="3"/>
                          <a:pt x="23" y="3"/>
                          <a:pt x="23" y="3"/>
                        </a:cubicBezTo>
                        <a:cubicBezTo>
                          <a:pt x="23" y="2"/>
                          <a:pt x="23" y="2"/>
                          <a:pt x="22" y="1"/>
                        </a:cubicBezTo>
                        <a:cubicBezTo>
                          <a:pt x="21" y="1"/>
                          <a:pt x="15" y="1"/>
                          <a:pt x="10" y="1"/>
                        </a:cubicBezTo>
                        <a:cubicBezTo>
                          <a:pt x="6" y="1"/>
                          <a:pt x="3" y="1"/>
                          <a:pt x="2" y="1"/>
                        </a:cubicBezTo>
                        <a:cubicBezTo>
                          <a:pt x="1" y="2"/>
                          <a:pt x="1" y="2"/>
                          <a:pt x="1" y="2"/>
                        </a:cubicBezTo>
                        <a:cubicBezTo>
                          <a:pt x="1" y="3"/>
                          <a:pt x="1" y="3"/>
                          <a:pt x="2" y="3"/>
                        </a:cubicBezTo>
                        <a:cubicBezTo>
                          <a:pt x="2" y="3"/>
                          <a:pt x="2" y="3"/>
                          <a:pt x="2" y="3"/>
                        </a:cubicBezTo>
                        <a:cubicBezTo>
                          <a:pt x="2" y="3"/>
                          <a:pt x="2" y="3"/>
                          <a:pt x="2" y="3"/>
                        </a:cubicBezTo>
                        <a:cubicBezTo>
                          <a:pt x="1" y="3"/>
                          <a:pt x="0" y="3"/>
                          <a:pt x="0" y="2"/>
                        </a:cubicBezTo>
                        <a:cubicBezTo>
                          <a:pt x="0" y="2"/>
                          <a:pt x="1" y="1"/>
                          <a:pt x="2" y="1"/>
                        </a:cubicBezTo>
                        <a:cubicBezTo>
                          <a:pt x="3" y="0"/>
                          <a:pt x="6" y="0"/>
                          <a:pt x="10" y="0"/>
                        </a:cubicBezTo>
                        <a:cubicBezTo>
                          <a:pt x="15" y="0"/>
                          <a:pt x="21" y="1"/>
                          <a:pt x="22" y="1"/>
                        </a:cubicBezTo>
                        <a:cubicBezTo>
                          <a:pt x="23" y="1"/>
                          <a:pt x="24" y="2"/>
                          <a:pt x="24" y="3"/>
                        </a:cubicBezTo>
                        <a:cubicBezTo>
                          <a:pt x="24" y="3"/>
                          <a:pt x="23" y="4"/>
                          <a:pt x="22" y="4"/>
                        </a:cubicBezTo>
                        <a:cubicBezTo>
                          <a:pt x="22" y="4"/>
                          <a:pt x="20" y="4"/>
                          <a:pt x="18" y="4"/>
                        </a:cubicBezTo>
                        <a:cubicBezTo>
                          <a:pt x="12" y="4"/>
                          <a:pt x="3" y="4"/>
                          <a:pt x="2"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7" name="Freeform 7320">
                    <a:extLst>
                      <a:ext uri="{FF2B5EF4-FFF2-40B4-BE49-F238E27FC236}">
                        <a16:creationId xmlns:a16="http://schemas.microsoft.com/office/drawing/2014/main" id="{31D4E9B6-91CB-4E4B-943A-0895A8F2C293}"/>
                      </a:ext>
                    </a:extLst>
                  </p:cNvPr>
                  <p:cNvSpPr>
                    <a:spLocks noEditPoints="1"/>
                  </p:cNvSpPr>
                  <p:nvPr/>
                </p:nvSpPr>
                <p:spPr bwMode="auto">
                  <a:xfrm>
                    <a:off x="4067" y="1882"/>
                    <a:ext cx="16" cy="2"/>
                  </a:xfrm>
                  <a:custGeom>
                    <a:avLst/>
                    <a:gdLst>
                      <a:gd name="T0" fmla="*/ 6 w 22"/>
                      <a:gd name="T1" fmla="*/ 2 h 2"/>
                      <a:gd name="T2" fmla="*/ 2 w 22"/>
                      <a:gd name="T3" fmla="*/ 2 h 2"/>
                      <a:gd name="T4" fmla="*/ 4 w 22"/>
                      <a:gd name="T5" fmla="*/ 0 h 2"/>
                      <a:gd name="T6" fmla="*/ 6 w 22"/>
                      <a:gd name="T7" fmla="*/ 0 h 2"/>
                      <a:gd name="T8" fmla="*/ 13 w 22"/>
                      <a:gd name="T9" fmla="*/ 0 h 2"/>
                      <a:gd name="T10" fmla="*/ 21 w 22"/>
                      <a:gd name="T11" fmla="*/ 1 h 2"/>
                      <a:gd name="T12" fmla="*/ 19 w 22"/>
                      <a:gd name="T13" fmla="*/ 2 h 2"/>
                      <a:gd name="T14" fmla="*/ 14 w 22"/>
                      <a:gd name="T15" fmla="*/ 2 h 2"/>
                      <a:gd name="T16" fmla="*/ 13 w 22"/>
                      <a:gd name="T17" fmla="*/ 2 h 2"/>
                      <a:gd name="T18" fmla="*/ 9 w 22"/>
                      <a:gd name="T19" fmla="*/ 2 h 2"/>
                      <a:gd name="T20" fmla="*/ 6 w 22"/>
                      <a:gd name="T21" fmla="*/ 2 h 2"/>
                      <a:gd name="T22" fmla="*/ 8 w 22"/>
                      <a:gd name="T23" fmla="*/ 0 h 2"/>
                      <a:gd name="T24" fmla="*/ 1 w 22"/>
                      <a:gd name="T25" fmla="*/ 0 h 2"/>
                      <a:gd name="T26" fmla="*/ 0 w 22"/>
                      <a:gd name="T27" fmla="*/ 1 h 2"/>
                      <a:gd name="T28" fmla="*/ 1 w 22"/>
                      <a:gd name="T29" fmla="*/ 2 h 2"/>
                      <a:gd name="T30" fmla="*/ 17 w 22"/>
                      <a:gd name="T31" fmla="*/ 2 h 2"/>
                      <a:gd name="T32" fmla="*/ 17 w 22"/>
                      <a:gd name="T33" fmla="*/ 2 h 2"/>
                      <a:gd name="T34" fmla="*/ 21 w 22"/>
                      <a:gd name="T35" fmla="*/ 2 h 2"/>
                      <a:gd name="T36" fmla="*/ 22 w 22"/>
                      <a:gd name="T37" fmla="*/ 2 h 2"/>
                      <a:gd name="T38" fmla="*/ 21 w 22"/>
                      <a:gd name="T39" fmla="*/ 0 h 2"/>
                      <a:gd name="T40" fmla="*/ 9 w 22"/>
                      <a:gd name="T41" fmla="*/ 0 h 2"/>
                      <a:gd name="T42" fmla="*/ 9 w 22"/>
                      <a:gd name="T43" fmla="*/ 0 h 2"/>
                      <a:gd name="T44" fmla="*/ 8 w 22"/>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
                        <a:moveTo>
                          <a:pt x="6" y="2"/>
                        </a:moveTo>
                        <a:cubicBezTo>
                          <a:pt x="4" y="2"/>
                          <a:pt x="3" y="2"/>
                          <a:pt x="2" y="2"/>
                        </a:cubicBezTo>
                        <a:cubicBezTo>
                          <a:pt x="2" y="2"/>
                          <a:pt x="1" y="0"/>
                          <a:pt x="4" y="0"/>
                        </a:cubicBezTo>
                        <a:cubicBezTo>
                          <a:pt x="4" y="0"/>
                          <a:pt x="5" y="0"/>
                          <a:pt x="6" y="0"/>
                        </a:cubicBezTo>
                        <a:cubicBezTo>
                          <a:pt x="8" y="0"/>
                          <a:pt x="10" y="0"/>
                          <a:pt x="13" y="0"/>
                        </a:cubicBezTo>
                        <a:cubicBezTo>
                          <a:pt x="17" y="0"/>
                          <a:pt x="20" y="0"/>
                          <a:pt x="21" y="1"/>
                        </a:cubicBezTo>
                        <a:cubicBezTo>
                          <a:pt x="21" y="2"/>
                          <a:pt x="21" y="2"/>
                          <a:pt x="19" y="2"/>
                        </a:cubicBezTo>
                        <a:cubicBezTo>
                          <a:pt x="18" y="2"/>
                          <a:pt x="16" y="2"/>
                          <a:pt x="14" y="2"/>
                        </a:cubicBezTo>
                        <a:cubicBezTo>
                          <a:pt x="13" y="2"/>
                          <a:pt x="13" y="2"/>
                          <a:pt x="13" y="2"/>
                        </a:cubicBezTo>
                        <a:cubicBezTo>
                          <a:pt x="12" y="2"/>
                          <a:pt x="10" y="2"/>
                          <a:pt x="9" y="2"/>
                        </a:cubicBezTo>
                        <a:cubicBezTo>
                          <a:pt x="8" y="2"/>
                          <a:pt x="7" y="2"/>
                          <a:pt x="6" y="2"/>
                        </a:cubicBezTo>
                        <a:close/>
                        <a:moveTo>
                          <a:pt x="8" y="0"/>
                        </a:moveTo>
                        <a:cubicBezTo>
                          <a:pt x="5" y="0"/>
                          <a:pt x="2" y="0"/>
                          <a:pt x="1" y="0"/>
                        </a:cubicBezTo>
                        <a:cubicBezTo>
                          <a:pt x="0" y="1"/>
                          <a:pt x="0" y="1"/>
                          <a:pt x="0" y="1"/>
                        </a:cubicBezTo>
                        <a:cubicBezTo>
                          <a:pt x="0" y="2"/>
                          <a:pt x="0" y="2"/>
                          <a:pt x="1" y="2"/>
                        </a:cubicBezTo>
                        <a:cubicBezTo>
                          <a:pt x="2" y="2"/>
                          <a:pt x="11" y="2"/>
                          <a:pt x="17" y="2"/>
                        </a:cubicBezTo>
                        <a:cubicBezTo>
                          <a:pt x="17" y="2"/>
                          <a:pt x="17" y="2"/>
                          <a:pt x="17" y="2"/>
                        </a:cubicBezTo>
                        <a:cubicBezTo>
                          <a:pt x="19" y="2"/>
                          <a:pt x="21" y="2"/>
                          <a:pt x="21" y="2"/>
                        </a:cubicBezTo>
                        <a:cubicBezTo>
                          <a:pt x="22" y="2"/>
                          <a:pt x="22" y="2"/>
                          <a:pt x="22" y="2"/>
                        </a:cubicBezTo>
                        <a:cubicBezTo>
                          <a:pt x="22" y="1"/>
                          <a:pt x="22" y="1"/>
                          <a:pt x="21" y="0"/>
                        </a:cubicBezTo>
                        <a:cubicBezTo>
                          <a:pt x="20"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8" name="Freeform 7321">
                    <a:extLst>
                      <a:ext uri="{FF2B5EF4-FFF2-40B4-BE49-F238E27FC236}">
                        <a16:creationId xmlns:a16="http://schemas.microsoft.com/office/drawing/2014/main" id="{4D67FF52-61AD-46EC-9360-21A1D787B96F}"/>
                      </a:ext>
                    </a:extLst>
                  </p:cNvPr>
                  <p:cNvSpPr>
                    <a:spLocks noEditPoints="1"/>
                  </p:cNvSpPr>
                  <p:nvPr/>
                </p:nvSpPr>
                <p:spPr bwMode="auto">
                  <a:xfrm>
                    <a:off x="4066" y="1882"/>
                    <a:ext cx="18" cy="2"/>
                  </a:xfrm>
                  <a:custGeom>
                    <a:avLst/>
                    <a:gdLst>
                      <a:gd name="T0" fmla="*/ 2 w 24"/>
                      <a:gd name="T1" fmla="*/ 2 h 3"/>
                      <a:gd name="T2" fmla="*/ 1 w 24"/>
                      <a:gd name="T3" fmla="*/ 1 h 3"/>
                      <a:gd name="T4" fmla="*/ 2 w 24"/>
                      <a:gd name="T5" fmla="*/ 0 h 3"/>
                      <a:gd name="T6" fmla="*/ 9 w 24"/>
                      <a:gd name="T7" fmla="*/ 0 h 3"/>
                      <a:gd name="T8" fmla="*/ 10 w 24"/>
                      <a:gd name="T9" fmla="*/ 0 h 3"/>
                      <a:gd name="T10" fmla="*/ 10 w 24"/>
                      <a:gd name="T11" fmla="*/ 0 h 3"/>
                      <a:gd name="T12" fmla="*/ 22 w 24"/>
                      <a:gd name="T13" fmla="*/ 0 h 3"/>
                      <a:gd name="T14" fmla="*/ 23 w 24"/>
                      <a:gd name="T15" fmla="*/ 2 h 3"/>
                      <a:gd name="T16" fmla="*/ 22 w 24"/>
                      <a:gd name="T17" fmla="*/ 2 h 3"/>
                      <a:gd name="T18" fmla="*/ 18 w 24"/>
                      <a:gd name="T19" fmla="*/ 2 h 3"/>
                      <a:gd name="T20" fmla="*/ 18 w 24"/>
                      <a:gd name="T21" fmla="*/ 2 h 3"/>
                      <a:gd name="T22" fmla="*/ 2 w 24"/>
                      <a:gd name="T23" fmla="*/ 2 h 3"/>
                      <a:gd name="T24" fmla="*/ 10 w 24"/>
                      <a:gd name="T25" fmla="*/ 0 h 3"/>
                      <a:gd name="T26" fmla="*/ 2 w 24"/>
                      <a:gd name="T27" fmla="*/ 0 h 3"/>
                      <a:gd name="T28" fmla="*/ 2 w 24"/>
                      <a:gd name="T29" fmla="*/ 2 h 3"/>
                      <a:gd name="T30" fmla="*/ 18 w 24"/>
                      <a:gd name="T31" fmla="*/ 3 h 3"/>
                      <a:gd name="T32" fmla="*/ 22 w 24"/>
                      <a:gd name="T33" fmla="*/ 2 h 3"/>
                      <a:gd name="T34" fmla="*/ 22 w 24"/>
                      <a:gd name="T35" fmla="*/ 0 h 3"/>
                      <a:gd name="T36" fmla="*/ 10 w 2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
                        <a:moveTo>
                          <a:pt x="2" y="2"/>
                        </a:moveTo>
                        <a:cubicBezTo>
                          <a:pt x="1" y="2"/>
                          <a:pt x="1" y="2"/>
                          <a:pt x="1" y="1"/>
                        </a:cubicBezTo>
                        <a:cubicBezTo>
                          <a:pt x="1" y="1"/>
                          <a:pt x="1" y="1"/>
                          <a:pt x="2" y="0"/>
                        </a:cubicBezTo>
                        <a:cubicBezTo>
                          <a:pt x="3" y="0"/>
                          <a:pt x="6" y="0"/>
                          <a:pt x="9" y="0"/>
                        </a:cubicBezTo>
                        <a:cubicBezTo>
                          <a:pt x="10" y="0"/>
                          <a:pt x="10" y="0"/>
                          <a:pt x="10" y="0"/>
                        </a:cubicBezTo>
                        <a:cubicBezTo>
                          <a:pt x="10" y="0"/>
                          <a:pt x="10" y="0"/>
                          <a:pt x="10" y="0"/>
                        </a:cubicBezTo>
                        <a:cubicBezTo>
                          <a:pt x="15" y="0"/>
                          <a:pt x="21" y="0"/>
                          <a:pt x="22" y="0"/>
                        </a:cubicBezTo>
                        <a:cubicBezTo>
                          <a:pt x="23" y="1"/>
                          <a:pt x="23" y="1"/>
                          <a:pt x="23" y="2"/>
                        </a:cubicBezTo>
                        <a:cubicBezTo>
                          <a:pt x="23" y="2"/>
                          <a:pt x="23" y="2"/>
                          <a:pt x="22" y="2"/>
                        </a:cubicBezTo>
                        <a:cubicBezTo>
                          <a:pt x="22" y="2"/>
                          <a:pt x="20" y="2"/>
                          <a:pt x="18" y="2"/>
                        </a:cubicBezTo>
                        <a:cubicBezTo>
                          <a:pt x="18" y="2"/>
                          <a:pt x="18" y="2"/>
                          <a:pt x="18" y="2"/>
                        </a:cubicBezTo>
                        <a:cubicBezTo>
                          <a:pt x="12" y="2"/>
                          <a:pt x="3" y="2"/>
                          <a:pt x="2" y="2"/>
                        </a:cubicBezTo>
                        <a:close/>
                        <a:moveTo>
                          <a:pt x="10" y="0"/>
                        </a:moveTo>
                        <a:cubicBezTo>
                          <a:pt x="6" y="0"/>
                          <a:pt x="3" y="0"/>
                          <a:pt x="2" y="0"/>
                        </a:cubicBezTo>
                        <a:cubicBezTo>
                          <a:pt x="0" y="1"/>
                          <a:pt x="1" y="2"/>
                          <a:pt x="2" y="2"/>
                        </a:cubicBezTo>
                        <a:cubicBezTo>
                          <a:pt x="3" y="2"/>
                          <a:pt x="12" y="3"/>
                          <a:pt x="18" y="3"/>
                        </a:cubicBezTo>
                        <a:cubicBezTo>
                          <a:pt x="20" y="3"/>
                          <a:pt x="22" y="3"/>
                          <a:pt x="22" y="2"/>
                        </a:cubicBezTo>
                        <a:cubicBezTo>
                          <a:pt x="24" y="2"/>
                          <a:pt x="24" y="1"/>
                          <a:pt x="22" y="0"/>
                        </a:cubicBezTo>
                        <a:cubicBezTo>
                          <a:pt x="21" y="0"/>
                          <a:pt x="15"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9" name="Freeform 7322">
                    <a:extLst>
                      <a:ext uri="{FF2B5EF4-FFF2-40B4-BE49-F238E27FC236}">
                        <a16:creationId xmlns:a16="http://schemas.microsoft.com/office/drawing/2014/main" id="{2A110288-71DE-463C-95F5-766436EB6D21}"/>
                      </a:ext>
                    </a:extLst>
                  </p:cNvPr>
                  <p:cNvSpPr/>
                  <p:nvPr/>
                </p:nvSpPr>
                <p:spPr bwMode="auto">
                  <a:xfrm>
                    <a:off x="4070" y="1882"/>
                    <a:ext cx="11" cy="2"/>
                  </a:xfrm>
                  <a:custGeom>
                    <a:avLst/>
                    <a:gdLst>
                      <a:gd name="T0" fmla="*/ 2 w 15"/>
                      <a:gd name="T1" fmla="*/ 1 h 2"/>
                      <a:gd name="T2" fmla="*/ 6 w 15"/>
                      <a:gd name="T3" fmla="*/ 1 h 2"/>
                      <a:gd name="T4" fmla="*/ 14 w 15"/>
                      <a:gd name="T5" fmla="*/ 1 h 2"/>
                      <a:gd name="T6" fmla="*/ 11 w 15"/>
                      <a:gd name="T7" fmla="*/ 2 h 2"/>
                      <a:gd name="T8" fmla="*/ 5 w 15"/>
                      <a:gd name="T9" fmla="*/ 1 h 2"/>
                      <a:gd name="T10" fmla="*/ 1 w 15"/>
                      <a:gd name="T11" fmla="*/ 1 h 2"/>
                      <a:gd name="T12" fmla="*/ 2 w 1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5" h="2">
                        <a:moveTo>
                          <a:pt x="2" y="1"/>
                        </a:moveTo>
                        <a:cubicBezTo>
                          <a:pt x="2" y="1"/>
                          <a:pt x="2" y="1"/>
                          <a:pt x="6" y="1"/>
                        </a:cubicBezTo>
                        <a:cubicBezTo>
                          <a:pt x="10" y="1"/>
                          <a:pt x="14" y="0"/>
                          <a:pt x="14" y="1"/>
                        </a:cubicBezTo>
                        <a:cubicBezTo>
                          <a:pt x="15" y="1"/>
                          <a:pt x="14" y="2"/>
                          <a:pt x="11" y="2"/>
                        </a:cubicBezTo>
                        <a:cubicBezTo>
                          <a:pt x="9" y="1"/>
                          <a:pt x="6" y="1"/>
                          <a:pt x="5" y="1"/>
                        </a:cubicBezTo>
                        <a:cubicBezTo>
                          <a:pt x="3" y="2"/>
                          <a:pt x="1" y="2"/>
                          <a:pt x="1"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0" name="Freeform 7323">
                    <a:extLst>
                      <a:ext uri="{FF2B5EF4-FFF2-40B4-BE49-F238E27FC236}">
                        <a16:creationId xmlns:a16="http://schemas.microsoft.com/office/drawing/2014/main" id="{DA090449-6B70-404B-AD86-251CF61166DA}"/>
                      </a:ext>
                    </a:extLst>
                  </p:cNvPr>
                  <p:cNvSpPr/>
                  <p:nvPr/>
                </p:nvSpPr>
                <p:spPr bwMode="auto">
                  <a:xfrm>
                    <a:off x="4047" y="1895"/>
                    <a:ext cx="55" cy="10"/>
                  </a:xfrm>
                  <a:custGeom>
                    <a:avLst/>
                    <a:gdLst>
                      <a:gd name="T0" fmla="*/ 63 w 73"/>
                      <a:gd name="T1" fmla="*/ 4 h 13"/>
                      <a:gd name="T2" fmla="*/ 37 w 73"/>
                      <a:gd name="T3" fmla="*/ 1 h 13"/>
                      <a:gd name="T4" fmla="*/ 11 w 73"/>
                      <a:gd name="T5" fmla="*/ 4 h 13"/>
                      <a:gd name="T6" fmla="*/ 3 w 73"/>
                      <a:gd name="T7" fmla="*/ 13 h 13"/>
                      <a:gd name="T8" fmla="*/ 16 w 73"/>
                      <a:gd name="T9" fmla="*/ 10 h 13"/>
                      <a:gd name="T10" fmla="*/ 28 w 73"/>
                      <a:gd name="T11" fmla="*/ 9 h 13"/>
                      <a:gd name="T12" fmla="*/ 39 w 73"/>
                      <a:gd name="T13" fmla="*/ 9 h 13"/>
                      <a:gd name="T14" fmla="*/ 46 w 73"/>
                      <a:gd name="T15" fmla="*/ 9 h 13"/>
                      <a:gd name="T16" fmla="*/ 57 w 73"/>
                      <a:gd name="T17" fmla="*/ 10 h 13"/>
                      <a:gd name="T18" fmla="*/ 70 w 73"/>
                      <a:gd name="T19" fmla="*/ 13 h 13"/>
                      <a:gd name="T20" fmla="*/ 63 w 73"/>
                      <a:gd name="T2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3">
                        <a:moveTo>
                          <a:pt x="63" y="4"/>
                        </a:moveTo>
                        <a:cubicBezTo>
                          <a:pt x="53" y="0"/>
                          <a:pt x="43" y="1"/>
                          <a:pt x="37" y="1"/>
                        </a:cubicBezTo>
                        <a:cubicBezTo>
                          <a:pt x="31" y="1"/>
                          <a:pt x="20" y="0"/>
                          <a:pt x="11" y="4"/>
                        </a:cubicBezTo>
                        <a:cubicBezTo>
                          <a:pt x="1" y="9"/>
                          <a:pt x="0" y="13"/>
                          <a:pt x="3" y="13"/>
                        </a:cubicBezTo>
                        <a:cubicBezTo>
                          <a:pt x="6" y="13"/>
                          <a:pt x="11" y="12"/>
                          <a:pt x="16" y="10"/>
                        </a:cubicBezTo>
                        <a:cubicBezTo>
                          <a:pt x="22" y="8"/>
                          <a:pt x="28" y="9"/>
                          <a:pt x="28" y="9"/>
                        </a:cubicBezTo>
                        <a:cubicBezTo>
                          <a:pt x="32" y="9"/>
                          <a:pt x="36" y="9"/>
                          <a:pt x="39" y="9"/>
                        </a:cubicBezTo>
                        <a:cubicBezTo>
                          <a:pt x="41" y="9"/>
                          <a:pt x="43" y="9"/>
                          <a:pt x="46" y="9"/>
                        </a:cubicBezTo>
                        <a:cubicBezTo>
                          <a:pt x="46" y="9"/>
                          <a:pt x="52" y="8"/>
                          <a:pt x="57" y="10"/>
                        </a:cubicBezTo>
                        <a:cubicBezTo>
                          <a:pt x="63" y="12"/>
                          <a:pt x="68" y="13"/>
                          <a:pt x="70" y="13"/>
                        </a:cubicBezTo>
                        <a:cubicBezTo>
                          <a:pt x="73" y="13"/>
                          <a:pt x="73" y="9"/>
                          <a:pt x="63"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1" name="Freeform 7324">
                    <a:extLst>
                      <a:ext uri="{FF2B5EF4-FFF2-40B4-BE49-F238E27FC236}">
                        <a16:creationId xmlns:a16="http://schemas.microsoft.com/office/drawing/2014/main" id="{2D3929A2-5DC4-4452-A4A9-D259DB58560D}"/>
                      </a:ext>
                    </a:extLst>
                  </p:cNvPr>
                  <p:cNvSpPr>
                    <a:spLocks noEditPoints="1"/>
                  </p:cNvSpPr>
                  <p:nvPr/>
                </p:nvSpPr>
                <p:spPr bwMode="auto">
                  <a:xfrm>
                    <a:off x="4048" y="1895"/>
                    <a:ext cx="54" cy="10"/>
                  </a:xfrm>
                  <a:custGeom>
                    <a:avLst/>
                    <a:gdLst>
                      <a:gd name="T0" fmla="*/ 68 w 72"/>
                      <a:gd name="T1" fmla="*/ 13 h 13"/>
                      <a:gd name="T2" fmla="*/ 56 w 72"/>
                      <a:gd name="T3" fmla="*/ 10 h 13"/>
                      <a:gd name="T4" fmla="*/ 48 w 72"/>
                      <a:gd name="T5" fmla="*/ 9 h 13"/>
                      <a:gd name="T6" fmla="*/ 45 w 72"/>
                      <a:gd name="T7" fmla="*/ 9 h 13"/>
                      <a:gd name="T8" fmla="*/ 43 w 72"/>
                      <a:gd name="T9" fmla="*/ 9 h 13"/>
                      <a:gd name="T10" fmla="*/ 38 w 72"/>
                      <a:gd name="T11" fmla="*/ 9 h 13"/>
                      <a:gd name="T12" fmla="*/ 33 w 72"/>
                      <a:gd name="T13" fmla="*/ 9 h 13"/>
                      <a:gd name="T14" fmla="*/ 26 w 72"/>
                      <a:gd name="T15" fmla="*/ 9 h 13"/>
                      <a:gd name="T16" fmla="*/ 25 w 72"/>
                      <a:gd name="T17" fmla="*/ 9 h 13"/>
                      <a:gd name="T18" fmla="*/ 16 w 72"/>
                      <a:gd name="T19" fmla="*/ 10 h 13"/>
                      <a:gd name="T20" fmla="*/ 3 w 72"/>
                      <a:gd name="T21" fmla="*/ 13 h 13"/>
                      <a:gd name="T22" fmla="*/ 2 w 72"/>
                      <a:gd name="T23" fmla="*/ 13 h 13"/>
                      <a:gd name="T24" fmla="*/ 0 w 72"/>
                      <a:gd name="T25" fmla="*/ 12 h 13"/>
                      <a:gd name="T26" fmla="*/ 9 w 72"/>
                      <a:gd name="T27" fmla="*/ 4 h 13"/>
                      <a:gd name="T28" fmla="*/ 32 w 72"/>
                      <a:gd name="T29" fmla="*/ 0 h 13"/>
                      <a:gd name="T30" fmla="*/ 36 w 72"/>
                      <a:gd name="T31" fmla="*/ 0 h 13"/>
                      <a:gd name="T32" fmla="*/ 40 w 72"/>
                      <a:gd name="T33" fmla="*/ 0 h 13"/>
                      <a:gd name="T34" fmla="*/ 62 w 72"/>
                      <a:gd name="T35" fmla="*/ 4 h 13"/>
                      <a:gd name="T36" fmla="*/ 62 w 72"/>
                      <a:gd name="T37" fmla="*/ 4 h 13"/>
                      <a:gd name="T38" fmla="*/ 62 w 72"/>
                      <a:gd name="T39" fmla="*/ 4 h 13"/>
                      <a:gd name="T40" fmla="*/ 72 w 72"/>
                      <a:gd name="T41" fmla="*/ 12 h 13"/>
                      <a:gd name="T42" fmla="*/ 70 w 72"/>
                      <a:gd name="T43" fmla="*/ 13 h 13"/>
                      <a:gd name="T44" fmla="*/ 69 w 72"/>
                      <a:gd name="T45" fmla="*/ 13 h 13"/>
                      <a:gd name="T46" fmla="*/ 68 w 72"/>
                      <a:gd name="T47" fmla="*/ 13 h 13"/>
                      <a:gd name="T48" fmla="*/ 57 w 72"/>
                      <a:gd name="T49" fmla="*/ 10 h 13"/>
                      <a:gd name="T50" fmla="*/ 68 w 72"/>
                      <a:gd name="T51" fmla="*/ 13 h 13"/>
                      <a:gd name="T52" fmla="*/ 69 w 72"/>
                      <a:gd name="T53" fmla="*/ 13 h 13"/>
                      <a:gd name="T54" fmla="*/ 70 w 72"/>
                      <a:gd name="T55" fmla="*/ 12 h 13"/>
                      <a:gd name="T56" fmla="*/ 61 w 72"/>
                      <a:gd name="T57" fmla="*/ 5 h 13"/>
                      <a:gd name="T58" fmla="*/ 40 w 72"/>
                      <a:gd name="T59" fmla="*/ 1 h 13"/>
                      <a:gd name="T60" fmla="*/ 36 w 72"/>
                      <a:gd name="T61" fmla="*/ 1 h 13"/>
                      <a:gd name="T62" fmla="*/ 32 w 72"/>
                      <a:gd name="T63" fmla="*/ 1 h 13"/>
                      <a:gd name="T64" fmla="*/ 10 w 72"/>
                      <a:gd name="T65" fmla="*/ 5 h 13"/>
                      <a:gd name="T66" fmla="*/ 1 w 72"/>
                      <a:gd name="T67" fmla="*/ 12 h 13"/>
                      <a:gd name="T68" fmla="*/ 2 w 72"/>
                      <a:gd name="T69" fmla="*/ 13 h 13"/>
                      <a:gd name="T70" fmla="*/ 3 w 72"/>
                      <a:gd name="T71" fmla="*/ 13 h 13"/>
                      <a:gd name="T72" fmla="*/ 15 w 72"/>
                      <a:gd name="T73" fmla="*/ 10 h 13"/>
                      <a:gd name="T74" fmla="*/ 25 w 72"/>
                      <a:gd name="T75" fmla="*/ 8 h 13"/>
                      <a:gd name="T76" fmla="*/ 27 w 72"/>
                      <a:gd name="T77" fmla="*/ 8 h 13"/>
                      <a:gd name="T78" fmla="*/ 33 w 72"/>
                      <a:gd name="T79" fmla="*/ 8 h 13"/>
                      <a:gd name="T80" fmla="*/ 38 w 72"/>
                      <a:gd name="T81" fmla="*/ 8 h 13"/>
                      <a:gd name="T82" fmla="*/ 43 w 72"/>
                      <a:gd name="T83" fmla="*/ 8 h 13"/>
                      <a:gd name="T84" fmla="*/ 45 w 72"/>
                      <a:gd name="T85" fmla="*/ 8 h 13"/>
                      <a:gd name="T86" fmla="*/ 48 w 72"/>
                      <a:gd name="T87" fmla="*/ 8 h 13"/>
                      <a:gd name="T88" fmla="*/ 57 w 72"/>
                      <a:gd name="T8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3">
                        <a:moveTo>
                          <a:pt x="68" y="13"/>
                        </a:moveTo>
                        <a:cubicBezTo>
                          <a:pt x="65" y="13"/>
                          <a:pt x="61" y="12"/>
                          <a:pt x="56" y="10"/>
                        </a:cubicBezTo>
                        <a:cubicBezTo>
                          <a:pt x="53" y="9"/>
                          <a:pt x="50" y="9"/>
                          <a:pt x="48" y="9"/>
                        </a:cubicBezTo>
                        <a:cubicBezTo>
                          <a:pt x="46" y="9"/>
                          <a:pt x="46" y="9"/>
                          <a:pt x="45" y="9"/>
                        </a:cubicBezTo>
                        <a:cubicBezTo>
                          <a:pt x="45" y="9"/>
                          <a:pt x="44" y="9"/>
                          <a:pt x="43" y="9"/>
                        </a:cubicBezTo>
                        <a:cubicBezTo>
                          <a:pt x="41" y="9"/>
                          <a:pt x="39" y="9"/>
                          <a:pt x="38" y="9"/>
                        </a:cubicBezTo>
                        <a:cubicBezTo>
                          <a:pt x="36" y="9"/>
                          <a:pt x="35" y="9"/>
                          <a:pt x="33" y="9"/>
                        </a:cubicBezTo>
                        <a:cubicBezTo>
                          <a:pt x="31" y="9"/>
                          <a:pt x="29" y="9"/>
                          <a:pt x="26" y="9"/>
                        </a:cubicBezTo>
                        <a:cubicBezTo>
                          <a:pt x="26" y="9"/>
                          <a:pt x="26" y="9"/>
                          <a:pt x="25" y="9"/>
                        </a:cubicBezTo>
                        <a:cubicBezTo>
                          <a:pt x="22" y="9"/>
                          <a:pt x="19" y="9"/>
                          <a:pt x="16" y="10"/>
                        </a:cubicBezTo>
                        <a:cubicBezTo>
                          <a:pt x="11" y="12"/>
                          <a:pt x="6" y="13"/>
                          <a:pt x="3" y="13"/>
                        </a:cubicBezTo>
                        <a:cubicBezTo>
                          <a:pt x="3" y="13"/>
                          <a:pt x="2" y="13"/>
                          <a:pt x="2" y="13"/>
                        </a:cubicBezTo>
                        <a:cubicBezTo>
                          <a:pt x="0" y="13"/>
                          <a:pt x="0" y="12"/>
                          <a:pt x="0" y="12"/>
                        </a:cubicBezTo>
                        <a:cubicBezTo>
                          <a:pt x="0" y="10"/>
                          <a:pt x="2" y="7"/>
                          <a:pt x="9" y="4"/>
                        </a:cubicBezTo>
                        <a:cubicBezTo>
                          <a:pt x="17" y="1"/>
                          <a:pt x="26" y="0"/>
                          <a:pt x="32" y="0"/>
                        </a:cubicBezTo>
                        <a:cubicBezTo>
                          <a:pt x="33" y="0"/>
                          <a:pt x="35" y="0"/>
                          <a:pt x="36" y="0"/>
                        </a:cubicBezTo>
                        <a:cubicBezTo>
                          <a:pt x="37" y="0"/>
                          <a:pt x="38" y="0"/>
                          <a:pt x="40" y="0"/>
                        </a:cubicBezTo>
                        <a:cubicBezTo>
                          <a:pt x="46" y="0"/>
                          <a:pt x="55" y="1"/>
                          <a:pt x="62" y="4"/>
                        </a:cubicBezTo>
                        <a:cubicBezTo>
                          <a:pt x="62" y="4"/>
                          <a:pt x="62" y="4"/>
                          <a:pt x="62" y="4"/>
                        </a:cubicBezTo>
                        <a:cubicBezTo>
                          <a:pt x="62" y="4"/>
                          <a:pt x="62" y="4"/>
                          <a:pt x="62" y="4"/>
                        </a:cubicBezTo>
                        <a:cubicBezTo>
                          <a:pt x="69" y="7"/>
                          <a:pt x="72" y="10"/>
                          <a:pt x="72" y="12"/>
                        </a:cubicBezTo>
                        <a:cubicBezTo>
                          <a:pt x="72" y="12"/>
                          <a:pt x="71" y="13"/>
                          <a:pt x="70" y="13"/>
                        </a:cubicBezTo>
                        <a:cubicBezTo>
                          <a:pt x="69" y="13"/>
                          <a:pt x="69" y="13"/>
                          <a:pt x="69" y="13"/>
                        </a:cubicBezTo>
                        <a:lnTo>
                          <a:pt x="68" y="13"/>
                        </a:lnTo>
                        <a:close/>
                        <a:moveTo>
                          <a:pt x="57" y="10"/>
                        </a:moveTo>
                        <a:cubicBezTo>
                          <a:pt x="61" y="11"/>
                          <a:pt x="66" y="13"/>
                          <a:pt x="68" y="13"/>
                        </a:cubicBezTo>
                        <a:cubicBezTo>
                          <a:pt x="69" y="13"/>
                          <a:pt x="69" y="13"/>
                          <a:pt x="69" y="13"/>
                        </a:cubicBezTo>
                        <a:cubicBezTo>
                          <a:pt x="70" y="12"/>
                          <a:pt x="70" y="12"/>
                          <a:pt x="70" y="12"/>
                        </a:cubicBezTo>
                        <a:cubicBezTo>
                          <a:pt x="70" y="10"/>
                          <a:pt x="68" y="8"/>
                          <a:pt x="61" y="5"/>
                        </a:cubicBezTo>
                        <a:cubicBezTo>
                          <a:pt x="54" y="2"/>
                          <a:pt x="46" y="1"/>
                          <a:pt x="40" y="1"/>
                        </a:cubicBezTo>
                        <a:cubicBezTo>
                          <a:pt x="38" y="1"/>
                          <a:pt x="37" y="1"/>
                          <a:pt x="36" y="1"/>
                        </a:cubicBezTo>
                        <a:cubicBezTo>
                          <a:pt x="35" y="1"/>
                          <a:pt x="33" y="1"/>
                          <a:pt x="32" y="1"/>
                        </a:cubicBezTo>
                        <a:cubicBezTo>
                          <a:pt x="26" y="1"/>
                          <a:pt x="18" y="2"/>
                          <a:pt x="10" y="5"/>
                        </a:cubicBezTo>
                        <a:cubicBezTo>
                          <a:pt x="4" y="8"/>
                          <a:pt x="1" y="10"/>
                          <a:pt x="1" y="12"/>
                        </a:cubicBezTo>
                        <a:cubicBezTo>
                          <a:pt x="2" y="12"/>
                          <a:pt x="2" y="12"/>
                          <a:pt x="2" y="13"/>
                        </a:cubicBezTo>
                        <a:cubicBezTo>
                          <a:pt x="3" y="13"/>
                          <a:pt x="3" y="13"/>
                          <a:pt x="3" y="13"/>
                        </a:cubicBezTo>
                        <a:cubicBezTo>
                          <a:pt x="6" y="13"/>
                          <a:pt x="10" y="11"/>
                          <a:pt x="15" y="10"/>
                        </a:cubicBezTo>
                        <a:cubicBezTo>
                          <a:pt x="18" y="8"/>
                          <a:pt x="22" y="8"/>
                          <a:pt x="25" y="8"/>
                        </a:cubicBezTo>
                        <a:cubicBezTo>
                          <a:pt x="26" y="8"/>
                          <a:pt x="27" y="8"/>
                          <a:pt x="27" y="8"/>
                        </a:cubicBezTo>
                        <a:cubicBezTo>
                          <a:pt x="29" y="8"/>
                          <a:pt x="31" y="8"/>
                          <a:pt x="33" y="8"/>
                        </a:cubicBezTo>
                        <a:cubicBezTo>
                          <a:pt x="35" y="8"/>
                          <a:pt x="36" y="8"/>
                          <a:pt x="38" y="8"/>
                        </a:cubicBezTo>
                        <a:cubicBezTo>
                          <a:pt x="39" y="8"/>
                          <a:pt x="41" y="8"/>
                          <a:pt x="43" y="8"/>
                        </a:cubicBezTo>
                        <a:cubicBezTo>
                          <a:pt x="44" y="8"/>
                          <a:pt x="45" y="8"/>
                          <a:pt x="45" y="8"/>
                        </a:cubicBezTo>
                        <a:cubicBezTo>
                          <a:pt x="45" y="8"/>
                          <a:pt x="46" y="8"/>
                          <a:pt x="48" y="8"/>
                        </a:cubicBezTo>
                        <a:cubicBezTo>
                          <a:pt x="50" y="8"/>
                          <a:pt x="53" y="9"/>
                          <a:pt x="57" y="1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2" name="Freeform 7325">
                    <a:extLst>
                      <a:ext uri="{FF2B5EF4-FFF2-40B4-BE49-F238E27FC236}">
                        <a16:creationId xmlns:a16="http://schemas.microsoft.com/office/drawing/2014/main" id="{7D89B651-8087-4AA4-B457-3EE9A70F4B9D}"/>
                      </a:ext>
                    </a:extLst>
                  </p:cNvPr>
                  <p:cNvSpPr/>
                  <p:nvPr/>
                </p:nvSpPr>
                <p:spPr bwMode="auto">
                  <a:xfrm>
                    <a:off x="4049" y="1896"/>
                    <a:ext cx="17" cy="9"/>
                  </a:xfrm>
                  <a:custGeom>
                    <a:avLst/>
                    <a:gdLst>
                      <a:gd name="T0" fmla="*/ 22 w 23"/>
                      <a:gd name="T1" fmla="*/ 0 h 11"/>
                      <a:gd name="T2" fmla="*/ 9 w 23"/>
                      <a:gd name="T3" fmla="*/ 3 h 11"/>
                      <a:gd name="T4" fmla="*/ 0 w 23"/>
                      <a:gd name="T5" fmla="*/ 10 h 11"/>
                      <a:gd name="T6" fmla="*/ 1 w 23"/>
                      <a:gd name="T7" fmla="*/ 11 h 11"/>
                      <a:gd name="T8" fmla="*/ 2 w 23"/>
                      <a:gd name="T9" fmla="*/ 11 h 11"/>
                      <a:gd name="T10" fmla="*/ 2 w 23"/>
                      <a:gd name="T11" fmla="*/ 11 h 11"/>
                      <a:gd name="T12" fmla="*/ 14 w 23"/>
                      <a:gd name="T13" fmla="*/ 8 h 11"/>
                      <a:gd name="T14" fmla="*/ 22 w 23"/>
                      <a:gd name="T15" fmla="*/ 6 h 11"/>
                      <a:gd name="T16" fmla="*/ 23 w 23"/>
                      <a:gd name="T17" fmla="*/ 5 h 11"/>
                      <a:gd name="T18" fmla="*/ 20 w 23"/>
                      <a:gd name="T19" fmla="*/ 5 h 11"/>
                      <a:gd name="T20" fmla="*/ 10 w 23"/>
                      <a:gd name="T21" fmla="*/ 8 h 11"/>
                      <a:gd name="T22" fmla="*/ 5 w 23"/>
                      <a:gd name="T23" fmla="*/ 9 h 11"/>
                      <a:gd name="T24" fmla="*/ 4 w 23"/>
                      <a:gd name="T25" fmla="*/ 6 h 11"/>
                      <a:gd name="T26" fmla="*/ 20 w 23"/>
                      <a:gd name="T27" fmla="*/ 1 h 11"/>
                      <a:gd name="T28" fmla="*/ 23 w 23"/>
                      <a:gd name="T29" fmla="*/ 0 h 11"/>
                      <a:gd name="T30" fmla="*/ 22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22" y="0"/>
                        </a:moveTo>
                        <a:cubicBezTo>
                          <a:pt x="18" y="0"/>
                          <a:pt x="13" y="1"/>
                          <a:pt x="9" y="3"/>
                        </a:cubicBezTo>
                        <a:cubicBezTo>
                          <a:pt x="3" y="6"/>
                          <a:pt x="0" y="8"/>
                          <a:pt x="0" y="10"/>
                        </a:cubicBezTo>
                        <a:cubicBezTo>
                          <a:pt x="1" y="10"/>
                          <a:pt x="1" y="10"/>
                          <a:pt x="1" y="11"/>
                        </a:cubicBezTo>
                        <a:cubicBezTo>
                          <a:pt x="2" y="11"/>
                          <a:pt x="2" y="11"/>
                          <a:pt x="2" y="11"/>
                        </a:cubicBezTo>
                        <a:cubicBezTo>
                          <a:pt x="2" y="11"/>
                          <a:pt x="2" y="11"/>
                          <a:pt x="2" y="11"/>
                        </a:cubicBezTo>
                        <a:cubicBezTo>
                          <a:pt x="5" y="11"/>
                          <a:pt x="9" y="9"/>
                          <a:pt x="14" y="8"/>
                        </a:cubicBezTo>
                        <a:cubicBezTo>
                          <a:pt x="17" y="7"/>
                          <a:pt x="20" y="6"/>
                          <a:pt x="22" y="6"/>
                        </a:cubicBezTo>
                        <a:cubicBezTo>
                          <a:pt x="23" y="5"/>
                          <a:pt x="23" y="5"/>
                          <a:pt x="23" y="5"/>
                        </a:cubicBezTo>
                        <a:cubicBezTo>
                          <a:pt x="22" y="5"/>
                          <a:pt x="21" y="5"/>
                          <a:pt x="20" y="5"/>
                        </a:cubicBezTo>
                        <a:cubicBezTo>
                          <a:pt x="16" y="5"/>
                          <a:pt x="15" y="7"/>
                          <a:pt x="10" y="8"/>
                        </a:cubicBezTo>
                        <a:cubicBezTo>
                          <a:pt x="8" y="9"/>
                          <a:pt x="7" y="9"/>
                          <a:pt x="5" y="9"/>
                        </a:cubicBezTo>
                        <a:cubicBezTo>
                          <a:pt x="3" y="9"/>
                          <a:pt x="3" y="8"/>
                          <a:pt x="4" y="6"/>
                        </a:cubicBezTo>
                        <a:cubicBezTo>
                          <a:pt x="7" y="4"/>
                          <a:pt x="15" y="2"/>
                          <a:pt x="20" y="1"/>
                        </a:cubicBezTo>
                        <a:cubicBezTo>
                          <a:pt x="21" y="1"/>
                          <a:pt x="22" y="0"/>
                          <a:pt x="23" y="0"/>
                        </a:cubicBezTo>
                        <a:lnTo>
                          <a:pt x="22"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3" name="Freeform 7326">
                    <a:extLst>
                      <a:ext uri="{FF2B5EF4-FFF2-40B4-BE49-F238E27FC236}">
                        <a16:creationId xmlns:a16="http://schemas.microsoft.com/office/drawing/2014/main" id="{A5A0D9F3-F397-46D4-9B6F-E2A1A0B9436D}"/>
                      </a:ext>
                    </a:extLst>
                  </p:cNvPr>
                  <p:cNvSpPr/>
                  <p:nvPr/>
                </p:nvSpPr>
                <p:spPr bwMode="auto">
                  <a:xfrm>
                    <a:off x="4047" y="1896"/>
                    <a:ext cx="18" cy="9"/>
                  </a:xfrm>
                  <a:custGeom>
                    <a:avLst/>
                    <a:gdLst>
                      <a:gd name="T0" fmla="*/ 23 w 24"/>
                      <a:gd name="T1" fmla="*/ 0 h 12"/>
                      <a:gd name="T2" fmla="*/ 11 w 24"/>
                      <a:gd name="T3" fmla="*/ 3 h 12"/>
                      <a:gd name="T4" fmla="*/ 3 w 24"/>
                      <a:gd name="T5" fmla="*/ 12 h 12"/>
                      <a:gd name="T6" fmla="*/ 4 w 24"/>
                      <a:gd name="T7" fmla="*/ 12 h 12"/>
                      <a:gd name="T8" fmla="*/ 16 w 24"/>
                      <a:gd name="T9" fmla="*/ 9 h 12"/>
                      <a:gd name="T10" fmla="*/ 24 w 24"/>
                      <a:gd name="T11" fmla="*/ 8 h 12"/>
                      <a:gd name="T12" fmla="*/ 24 w 24"/>
                      <a:gd name="T13" fmla="*/ 7 h 12"/>
                      <a:gd name="T14" fmla="*/ 16 w 24"/>
                      <a:gd name="T15" fmla="*/ 9 h 12"/>
                      <a:gd name="T16" fmla="*/ 4 w 24"/>
                      <a:gd name="T17" fmla="*/ 12 h 12"/>
                      <a:gd name="T18" fmla="*/ 4 w 24"/>
                      <a:gd name="T19" fmla="*/ 12 h 12"/>
                      <a:gd name="T20" fmla="*/ 3 w 24"/>
                      <a:gd name="T21" fmla="*/ 12 h 12"/>
                      <a:gd name="T22" fmla="*/ 2 w 24"/>
                      <a:gd name="T23" fmla="*/ 11 h 12"/>
                      <a:gd name="T24" fmla="*/ 11 w 24"/>
                      <a:gd name="T25" fmla="*/ 4 h 12"/>
                      <a:gd name="T26" fmla="*/ 24 w 24"/>
                      <a:gd name="T27" fmla="*/ 1 h 12"/>
                      <a:gd name="T28" fmla="*/ 23 w 24"/>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2">
                        <a:moveTo>
                          <a:pt x="23" y="0"/>
                        </a:moveTo>
                        <a:cubicBezTo>
                          <a:pt x="19" y="1"/>
                          <a:pt x="15" y="2"/>
                          <a:pt x="11" y="3"/>
                        </a:cubicBezTo>
                        <a:cubicBezTo>
                          <a:pt x="1" y="8"/>
                          <a:pt x="0" y="12"/>
                          <a:pt x="3" y="12"/>
                        </a:cubicBezTo>
                        <a:cubicBezTo>
                          <a:pt x="4" y="12"/>
                          <a:pt x="4" y="12"/>
                          <a:pt x="4" y="12"/>
                        </a:cubicBezTo>
                        <a:cubicBezTo>
                          <a:pt x="7" y="12"/>
                          <a:pt x="12" y="11"/>
                          <a:pt x="16" y="9"/>
                        </a:cubicBezTo>
                        <a:cubicBezTo>
                          <a:pt x="19" y="8"/>
                          <a:pt x="22" y="8"/>
                          <a:pt x="24" y="8"/>
                        </a:cubicBezTo>
                        <a:cubicBezTo>
                          <a:pt x="24" y="7"/>
                          <a:pt x="24" y="7"/>
                          <a:pt x="24" y="7"/>
                        </a:cubicBezTo>
                        <a:cubicBezTo>
                          <a:pt x="22" y="7"/>
                          <a:pt x="19" y="8"/>
                          <a:pt x="16" y="9"/>
                        </a:cubicBezTo>
                        <a:cubicBezTo>
                          <a:pt x="11" y="10"/>
                          <a:pt x="7" y="12"/>
                          <a:pt x="4" y="12"/>
                        </a:cubicBezTo>
                        <a:cubicBezTo>
                          <a:pt x="4" y="12"/>
                          <a:pt x="4" y="12"/>
                          <a:pt x="4" y="12"/>
                        </a:cubicBezTo>
                        <a:cubicBezTo>
                          <a:pt x="3" y="12"/>
                          <a:pt x="3" y="12"/>
                          <a:pt x="3" y="12"/>
                        </a:cubicBezTo>
                        <a:cubicBezTo>
                          <a:pt x="3" y="11"/>
                          <a:pt x="3" y="11"/>
                          <a:pt x="2" y="11"/>
                        </a:cubicBezTo>
                        <a:cubicBezTo>
                          <a:pt x="2" y="9"/>
                          <a:pt x="5" y="7"/>
                          <a:pt x="11" y="4"/>
                        </a:cubicBezTo>
                        <a:cubicBezTo>
                          <a:pt x="15" y="2"/>
                          <a:pt x="20" y="1"/>
                          <a:pt x="24" y="1"/>
                        </a:cubicBezTo>
                        <a:lnTo>
                          <a:pt x="2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4" name="Freeform 7327">
                    <a:extLst>
                      <a:ext uri="{FF2B5EF4-FFF2-40B4-BE49-F238E27FC236}">
                        <a16:creationId xmlns:a16="http://schemas.microsoft.com/office/drawing/2014/main" id="{C6126540-149D-4BA7-A66E-15B6195E0AA7}"/>
                      </a:ext>
                    </a:extLst>
                  </p:cNvPr>
                  <p:cNvSpPr/>
                  <p:nvPr/>
                </p:nvSpPr>
                <p:spPr bwMode="auto">
                  <a:xfrm>
                    <a:off x="4085" y="1896"/>
                    <a:ext cx="16" cy="9"/>
                  </a:xfrm>
                  <a:custGeom>
                    <a:avLst/>
                    <a:gdLst>
                      <a:gd name="T0" fmla="*/ 2 w 21"/>
                      <a:gd name="T1" fmla="*/ 0 h 11"/>
                      <a:gd name="T2" fmla="*/ 1 w 21"/>
                      <a:gd name="T3" fmla="*/ 1 h 11"/>
                      <a:gd name="T4" fmla="*/ 8 w 21"/>
                      <a:gd name="T5" fmla="*/ 2 h 11"/>
                      <a:gd name="T6" fmla="*/ 19 w 21"/>
                      <a:gd name="T7" fmla="*/ 10 h 11"/>
                      <a:gd name="T8" fmla="*/ 18 w 21"/>
                      <a:gd name="T9" fmla="*/ 10 h 11"/>
                      <a:gd name="T10" fmla="*/ 5 w 21"/>
                      <a:gd name="T11" fmla="*/ 6 h 11"/>
                      <a:gd name="T12" fmla="*/ 1 w 21"/>
                      <a:gd name="T13" fmla="*/ 5 h 11"/>
                      <a:gd name="T14" fmla="*/ 0 w 21"/>
                      <a:gd name="T15" fmla="*/ 5 h 11"/>
                      <a:gd name="T16" fmla="*/ 1 w 21"/>
                      <a:gd name="T17" fmla="*/ 6 h 11"/>
                      <a:gd name="T18" fmla="*/ 8 w 21"/>
                      <a:gd name="T19" fmla="*/ 8 h 11"/>
                      <a:gd name="T20" fmla="*/ 19 w 21"/>
                      <a:gd name="T21" fmla="*/ 11 h 11"/>
                      <a:gd name="T22" fmla="*/ 19 w 21"/>
                      <a:gd name="T23" fmla="*/ 11 h 11"/>
                      <a:gd name="T24" fmla="*/ 20 w 21"/>
                      <a:gd name="T25" fmla="*/ 11 h 11"/>
                      <a:gd name="T26" fmla="*/ 21 w 21"/>
                      <a:gd name="T27" fmla="*/ 10 h 11"/>
                      <a:gd name="T28" fmla="*/ 12 w 21"/>
                      <a:gd name="T29" fmla="*/ 3 h 11"/>
                      <a:gd name="T30" fmla="*/ 2 w 21"/>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1">
                        <a:moveTo>
                          <a:pt x="2" y="0"/>
                        </a:moveTo>
                        <a:cubicBezTo>
                          <a:pt x="1" y="0"/>
                          <a:pt x="1" y="0"/>
                          <a:pt x="1" y="1"/>
                        </a:cubicBezTo>
                        <a:cubicBezTo>
                          <a:pt x="4" y="1"/>
                          <a:pt x="6" y="2"/>
                          <a:pt x="8" y="2"/>
                        </a:cubicBezTo>
                        <a:cubicBezTo>
                          <a:pt x="14" y="4"/>
                          <a:pt x="21" y="9"/>
                          <a:pt x="19" y="10"/>
                        </a:cubicBezTo>
                        <a:cubicBezTo>
                          <a:pt x="18" y="10"/>
                          <a:pt x="18" y="10"/>
                          <a:pt x="18" y="10"/>
                        </a:cubicBezTo>
                        <a:cubicBezTo>
                          <a:pt x="16" y="10"/>
                          <a:pt x="9" y="7"/>
                          <a:pt x="5" y="6"/>
                        </a:cubicBezTo>
                        <a:cubicBezTo>
                          <a:pt x="3" y="5"/>
                          <a:pt x="2" y="5"/>
                          <a:pt x="1" y="5"/>
                        </a:cubicBezTo>
                        <a:cubicBezTo>
                          <a:pt x="0" y="5"/>
                          <a:pt x="0" y="5"/>
                          <a:pt x="0" y="5"/>
                        </a:cubicBezTo>
                        <a:cubicBezTo>
                          <a:pt x="0" y="6"/>
                          <a:pt x="0" y="6"/>
                          <a:pt x="1" y="6"/>
                        </a:cubicBezTo>
                        <a:cubicBezTo>
                          <a:pt x="3" y="6"/>
                          <a:pt x="5" y="7"/>
                          <a:pt x="8" y="8"/>
                        </a:cubicBezTo>
                        <a:cubicBezTo>
                          <a:pt x="12" y="9"/>
                          <a:pt x="17" y="11"/>
                          <a:pt x="19" y="11"/>
                        </a:cubicBezTo>
                        <a:cubicBezTo>
                          <a:pt x="19" y="11"/>
                          <a:pt x="19" y="11"/>
                          <a:pt x="19" y="11"/>
                        </a:cubicBezTo>
                        <a:cubicBezTo>
                          <a:pt x="20" y="11"/>
                          <a:pt x="20" y="11"/>
                          <a:pt x="20" y="11"/>
                        </a:cubicBezTo>
                        <a:cubicBezTo>
                          <a:pt x="21" y="10"/>
                          <a:pt x="21" y="10"/>
                          <a:pt x="21" y="10"/>
                        </a:cubicBezTo>
                        <a:cubicBezTo>
                          <a:pt x="21" y="8"/>
                          <a:pt x="19" y="6"/>
                          <a:pt x="12" y="3"/>
                        </a:cubicBezTo>
                        <a:cubicBezTo>
                          <a:pt x="9" y="1"/>
                          <a:pt x="5"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5" name="Freeform 7328">
                    <a:extLst>
                      <a:ext uri="{FF2B5EF4-FFF2-40B4-BE49-F238E27FC236}">
                        <a16:creationId xmlns:a16="http://schemas.microsoft.com/office/drawing/2014/main" id="{6CB4312E-D327-4517-96FC-DD3871FD7621}"/>
                      </a:ext>
                    </a:extLst>
                  </p:cNvPr>
                  <p:cNvSpPr/>
                  <p:nvPr/>
                </p:nvSpPr>
                <p:spPr bwMode="auto">
                  <a:xfrm>
                    <a:off x="4086" y="1896"/>
                    <a:ext cx="16" cy="9"/>
                  </a:xfrm>
                  <a:custGeom>
                    <a:avLst/>
                    <a:gdLst>
                      <a:gd name="T0" fmla="*/ 1 w 22"/>
                      <a:gd name="T1" fmla="*/ 0 h 12"/>
                      <a:gd name="T2" fmla="*/ 1 w 22"/>
                      <a:gd name="T3" fmla="*/ 1 h 12"/>
                      <a:gd name="T4" fmla="*/ 11 w 22"/>
                      <a:gd name="T5" fmla="*/ 4 h 12"/>
                      <a:gd name="T6" fmla="*/ 20 w 22"/>
                      <a:gd name="T7" fmla="*/ 11 h 12"/>
                      <a:gd name="T8" fmla="*/ 19 w 22"/>
                      <a:gd name="T9" fmla="*/ 12 h 12"/>
                      <a:gd name="T10" fmla="*/ 18 w 22"/>
                      <a:gd name="T11" fmla="*/ 12 h 12"/>
                      <a:gd name="T12" fmla="*/ 18 w 22"/>
                      <a:gd name="T13" fmla="*/ 12 h 12"/>
                      <a:gd name="T14" fmla="*/ 7 w 22"/>
                      <a:gd name="T15" fmla="*/ 9 h 12"/>
                      <a:gd name="T16" fmla="*/ 0 w 22"/>
                      <a:gd name="T17" fmla="*/ 7 h 12"/>
                      <a:gd name="T18" fmla="*/ 0 w 22"/>
                      <a:gd name="T19" fmla="*/ 8 h 12"/>
                      <a:gd name="T20" fmla="*/ 6 w 22"/>
                      <a:gd name="T21" fmla="*/ 9 h 12"/>
                      <a:gd name="T22" fmla="*/ 19 w 22"/>
                      <a:gd name="T23" fmla="*/ 12 h 12"/>
                      <a:gd name="T24" fmla="*/ 19 w 22"/>
                      <a:gd name="T25" fmla="*/ 12 h 12"/>
                      <a:gd name="T26" fmla="*/ 12 w 22"/>
                      <a:gd name="T27" fmla="*/ 3 h 12"/>
                      <a:gd name="T28" fmla="*/ 1 w 22"/>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2">
                        <a:moveTo>
                          <a:pt x="1" y="0"/>
                        </a:moveTo>
                        <a:cubicBezTo>
                          <a:pt x="1" y="1"/>
                          <a:pt x="1" y="1"/>
                          <a:pt x="1" y="1"/>
                        </a:cubicBezTo>
                        <a:cubicBezTo>
                          <a:pt x="4" y="1"/>
                          <a:pt x="8" y="2"/>
                          <a:pt x="11" y="4"/>
                        </a:cubicBezTo>
                        <a:cubicBezTo>
                          <a:pt x="18" y="7"/>
                          <a:pt x="20" y="9"/>
                          <a:pt x="20" y="11"/>
                        </a:cubicBezTo>
                        <a:cubicBezTo>
                          <a:pt x="20" y="11"/>
                          <a:pt x="20" y="11"/>
                          <a:pt x="19" y="12"/>
                        </a:cubicBezTo>
                        <a:cubicBezTo>
                          <a:pt x="18" y="12"/>
                          <a:pt x="18" y="12"/>
                          <a:pt x="18" y="12"/>
                        </a:cubicBezTo>
                        <a:cubicBezTo>
                          <a:pt x="18" y="12"/>
                          <a:pt x="18" y="12"/>
                          <a:pt x="18" y="12"/>
                        </a:cubicBezTo>
                        <a:cubicBezTo>
                          <a:pt x="16" y="12"/>
                          <a:pt x="11" y="10"/>
                          <a:pt x="7" y="9"/>
                        </a:cubicBezTo>
                        <a:cubicBezTo>
                          <a:pt x="4" y="8"/>
                          <a:pt x="2" y="7"/>
                          <a:pt x="0" y="7"/>
                        </a:cubicBezTo>
                        <a:cubicBezTo>
                          <a:pt x="0" y="8"/>
                          <a:pt x="0" y="8"/>
                          <a:pt x="0" y="8"/>
                        </a:cubicBezTo>
                        <a:cubicBezTo>
                          <a:pt x="2" y="8"/>
                          <a:pt x="4" y="8"/>
                          <a:pt x="6" y="9"/>
                        </a:cubicBezTo>
                        <a:cubicBezTo>
                          <a:pt x="11" y="11"/>
                          <a:pt x="15" y="12"/>
                          <a:pt x="19" y="12"/>
                        </a:cubicBezTo>
                        <a:cubicBezTo>
                          <a:pt x="19" y="12"/>
                          <a:pt x="19" y="12"/>
                          <a:pt x="19" y="12"/>
                        </a:cubicBezTo>
                        <a:cubicBezTo>
                          <a:pt x="22" y="12"/>
                          <a:pt x="22" y="8"/>
                          <a:pt x="12" y="3"/>
                        </a:cubicBezTo>
                        <a:cubicBezTo>
                          <a:pt x="8" y="2"/>
                          <a:pt x="5" y="1"/>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6" name="Freeform 7329">
                    <a:extLst>
                      <a:ext uri="{FF2B5EF4-FFF2-40B4-BE49-F238E27FC236}">
                        <a16:creationId xmlns:a16="http://schemas.microsoft.com/office/drawing/2014/main" id="{BEA95515-D6A5-455C-85C8-EF2D50A75CE6}"/>
                      </a:ext>
                    </a:extLst>
                  </p:cNvPr>
                  <p:cNvSpPr/>
                  <p:nvPr/>
                </p:nvSpPr>
                <p:spPr bwMode="auto">
                  <a:xfrm>
                    <a:off x="4052" y="1898"/>
                    <a:ext cx="15" cy="4"/>
                  </a:xfrm>
                  <a:custGeom>
                    <a:avLst/>
                    <a:gdLst>
                      <a:gd name="T0" fmla="*/ 20 w 20"/>
                      <a:gd name="T1" fmla="*/ 0 h 6"/>
                      <a:gd name="T2" fmla="*/ 8 w 20"/>
                      <a:gd name="T3" fmla="*/ 2 h 6"/>
                      <a:gd name="T4" fmla="*/ 2 w 20"/>
                      <a:gd name="T5" fmla="*/ 6 h 6"/>
                      <a:gd name="T6" fmla="*/ 3 w 20"/>
                      <a:gd name="T7" fmla="*/ 6 h 6"/>
                      <a:gd name="T8" fmla="*/ 9 w 20"/>
                      <a:gd name="T9" fmla="*/ 3 h 6"/>
                      <a:gd name="T10" fmla="*/ 20 w 20"/>
                      <a:gd name="T11" fmla="*/ 1 h 6"/>
                      <a:gd name="T12" fmla="*/ 20 w 20"/>
                      <a:gd name="T13" fmla="*/ 0 h 6"/>
                      <a:gd name="T14" fmla="*/ 20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20" y="0"/>
                        </a:moveTo>
                        <a:cubicBezTo>
                          <a:pt x="20" y="0"/>
                          <a:pt x="11" y="1"/>
                          <a:pt x="8" y="2"/>
                        </a:cubicBezTo>
                        <a:cubicBezTo>
                          <a:pt x="5" y="4"/>
                          <a:pt x="0" y="5"/>
                          <a:pt x="2" y="6"/>
                        </a:cubicBezTo>
                        <a:cubicBezTo>
                          <a:pt x="3" y="6"/>
                          <a:pt x="3" y="6"/>
                          <a:pt x="3" y="6"/>
                        </a:cubicBezTo>
                        <a:cubicBezTo>
                          <a:pt x="5" y="6"/>
                          <a:pt x="8" y="3"/>
                          <a:pt x="9" y="3"/>
                        </a:cubicBezTo>
                        <a:cubicBezTo>
                          <a:pt x="14" y="2"/>
                          <a:pt x="19" y="1"/>
                          <a:pt x="20" y="1"/>
                        </a:cubicBezTo>
                        <a:cubicBezTo>
                          <a:pt x="20" y="0"/>
                          <a:pt x="20" y="0"/>
                          <a:pt x="20" y="0"/>
                        </a:cubicBezTo>
                        <a:cubicBezTo>
                          <a:pt x="20" y="0"/>
                          <a:pt x="20" y="0"/>
                          <a:pt x="2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7" name="Freeform 7330">
                    <a:extLst>
                      <a:ext uri="{FF2B5EF4-FFF2-40B4-BE49-F238E27FC236}">
                        <a16:creationId xmlns:a16="http://schemas.microsoft.com/office/drawing/2014/main" id="{59412179-940A-468B-9E84-93C785BF9721}"/>
                      </a:ext>
                    </a:extLst>
                  </p:cNvPr>
                  <p:cNvSpPr/>
                  <p:nvPr/>
                </p:nvSpPr>
                <p:spPr bwMode="auto">
                  <a:xfrm>
                    <a:off x="4083" y="1898"/>
                    <a:ext cx="13" cy="4"/>
                  </a:xfrm>
                  <a:custGeom>
                    <a:avLst/>
                    <a:gdLst>
                      <a:gd name="T0" fmla="*/ 1 w 17"/>
                      <a:gd name="T1" fmla="*/ 0 h 6"/>
                      <a:gd name="T2" fmla="*/ 0 w 17"/>
                      <a:gd name="T3" fmla="*/ 1 h 6"/>
                      <a:gd name="T4" fmla="*/ 1 w 17"/>
                      <a:gd name="T5" fmla="*/ 1 h 6"/>
                      <a:gd name="T6" fmla="*/ 13 w 17"/>
                      <a:gd name="T7" fmla="*/ 5 h 6"/>
                      <a:gd name="T8" fmla="*/ 16 w 17"/>
                      <a:gd name="T9" fmla="*/ 6 h 6"/>
                      <a:gd name="T10" fmla="*/ 15 w 17"/>
                      <a:gd name="T11" fmla="*/ 3 h 6"/>
                      <a:gd name="T12" fmla="*/ 8 w 17"/>
                      <a:gd name="T13" fmla="*/ 1 h 6"/>
                      <a:gd name="T14" fmla="*/ 7 w 17"/>
                      <a:gd name="T15" fmla="*/ 1 h 6"/>
                      <a:gd name="T16" fmla="*/ 1 w 1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
                        <a:moveTo>
                          <a:pt x="1" y="0"/>
                        </a:moveTo>
                        <a:cubicBezTo>
                          <a:pt x="1" y="0"/>
                          <a:pt x="0" y="0"/>
                          <a:pt x="0" y="1"/>
                        </a:cubicBezTo>
                        <a:cubicBezTo>
                          <a:pt x="1" y="1"/>
                          <a:pt x="1" y="1"/>
                          <a:pt x="1" y="1"/>
                        </a:cubicBezTo>
                        <a:cubicBezTo>
                          <a:pt x="8" y="2"/>
                          <a:pt x="11" y="4"/>
                          <a:pt x="13" y="5"/>
                        </a:cubicBezTo>
                        <a:cubicBezTo>
                          <a:pt x="14" y="5"/>
                          <a:pt x="15" y="6"/>
                          <a:pt x="16" y="6"/>
                        </a:cubicBezTo>
                        <a:cubicBezTo>
                          <a:pt x="17" y="6"/>
                          <a:pt x="17" y="5"/>
                          <a:pt x="15" y="3"/>
                        </a:cubicBezTo>
                        <a:cubicBezTo>
                          <a:pt x="11" y="1"/>
                          <a:pt x="8" y="1"/>
                          <a:pt x="8" y="1"/>
                        </a:cubicBezTo>
                        <a:cubicBezTo>
                          <a:pt x="7" y="1"/>
                          <a:pt x="7" y="1"/>
                          <a:pt x="7" y="1"/>
                        </a:cubicBezTo>
                        <a:cubicBezTo>
                          <a:pt x="5" y="0"/>
                          <a:pt x="3"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8" name="Freeform 7331">
                    <a:extLst>
                      <a:ext uri="{FF2B5EF4-FFF2-40B4-BE49-F238E27FC236}">
                        <a16:creationId xmlns:a16="http://schemas.microsoft.com/office/drawing/2014/main" id="{A4EA65A6-397C-4946-B87A-49A29C06AE69}"/>
                      </a:ext>
                    </a:extLst>
                  </p:cNvPr>
                  <p:cNvSpPr/>
                  <p:nvPr/>
                </p:nvSpPr>
                <p:spPr bwMode="auto">
                  <a:xfrm>
                    <a:off x="4064" y="1894"/>
                    <a:ext cx="25" cy="11"/>
                  </a:xfrm>
                  <a:custGeom>
                    <a:avLst/>
                    <a:gdLst>
                      <a:gd name="T0" fmla="*/ 19 w 33"/>
                      <a:gd name="T1" fmla="*/ 0 h 14"/>
                      <a:gd name="T2" fmla="*/ 12 w 33"/>
                      <a:gd name="T3" fmla="*/ 0 h 14"/>
                      <a:gd name="T4" fmla="*/ 2 w 33"/>
                      <a:gd name="T5" fmla="*/ 1 h 14"/>
                      <a:gd name="T6" fmla="*/ 5 w 33"/>
                      <a:gd name="T7" fmla="*/ 6 h 14"/>
                      <a:gd name="T8" fmla="*/ 3 w 33"/>
                      <a:gd name="T9" fmla="*/ 12 h 14"/>
                      <a:gd name="T10" fmla="*/ 10 w 33"/>
                      <a:gd name="T11" fmla="*/ 12 h 14"/>
                      <a:gd name="T12" fmla="*/ 18 w 33"/>
                      <a:gd name="T13" fmla="*/ 12 h 14"/>
                      <a:gd name="T14" fmla="*/ 29 w 33"/>
                      <a:gd name="T15" fmla="*/ 10 h 14"/>
                      <a:gd name="T16" fmla="*/ 27 w 33"/>
                      <a:gd name="T17" fmla="*/ 4 h 14"/>
                      <a:gd name="T18" fmla="*/ 19 w 33"/>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4">
                        <a:moveTo>
                          <a:pt x="19" y="0"/>
                        </a:moveTo>
                        <a:cubicBezTo>
                          <a:pt x="16" y="0"/>
                          <a:pt x="14" y="0"/>
                          <a:pt x="12" y="0"/>
                        </a:cubicBezTo>
                        <a:cubicBezTo>
                          <a:pt x="6" y="0"/>
                          <a:pt x="2" y="0"/>
                          <a:pt x="2" y="1"/>
                        </a:cubicBezTo>
                        <a:cubicBezTo>
                          <a:pt x="2" y="3"/>
                          <a:pt x="7" y="4"/>
                          <a:pt x="5" y="6"/>
                        </a:cubicBezTo>
                        <a:cubicBezTo>
                          <a:pt x="3" y="9"/>
                          <a:pt x="0" y="12"/>
                          <a:pt x="3" y="12"/>
                        </a:cubicBezTo>
                        <a:cubicBezTo>
                          <a:pt x="5" y="13"/>
                          <a:pt x="7" y="12"/>
                          <a:pt x="10" y="12"/>
                        </a:cubicBezTo>
                        <a:cubicBezTo>
                          <a:pt x="12" y="12"/>
                          <a:pt x="15" y="12"/>
                          <a:pt x="18" y="12"/>
                        </a:cubicBezTo>
                        <a:cubicBezTo>
                          <a:pt x="24" y="12"/>
                          <a:pt x="30" y="14"/>
                          <a:pt x="29" y="10"/>
                        </a:cubicBezTo>
                        <a:cubicBezTo>
                          <a:pt x="27" y="7"/>
                          <a:pt x="24" y="6"/>
                          <a:pt x="27" y="4"/>
                        </a:cubicBezTo>
                        <a:cubicBezTo>
                          <a:pt x="33" y="0"/>
                          <a:pt x="29" y="0"/>
                          <a:pt x="19"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9" name="Freeform 7332">
                    <a:extLst>
                      <a:ext uri="{FF2B5EF4-FFF2-40B4-BE49-F238E27FC236}">
                        <a16:creationId xmlns:a16="http://schemas.microsoft.com/office/drawing/2014/main" id="{12FF4B4F-F553-428D-BBF2-5F6585465F1A}"/>
                      </a:ext>
                    </a:extLst>
                  </p:cNvPr>
                  <p:cNvSpPr>
                    <a:spLocks noEditPoints="1"/>
                  </p:cNvSpPr>
                  <p:nvPr/>
                </p:nvSpPr>
                <p:spPr bwMode="auto">
                  <a:xfrm>
                    <a:off x="4065" y="1893"/>
                    <a:ext cx="21" cy="11"/>
                  </a:xfrm>
                  <a:custGeom>
                    <a:avLst/>
                    <a:gdLst>
                      <a:gd name="T0" fmla="*/ 17 w 29"/>
                      <a:gd name="T1" fmla="*/ 13 h 14"/>
                      <a:gd name="T2" fmla="*/ 14 w 29"/>
                      <a:gd name="T3" fmla="*/ 13 h 14"/>
                      <a:gd name="T4" fmla="*/ 4 w 29"/>
                      <a:gd name="T5" fmla="*/ 14 h 14"/>
                      <a:gd name="T6" fmla="*/ 2 w 29"/>
                      <a:gd name="T7" fmla="*/ 14 h 14"/>
                      <a:gd name="T8" fmla="*/ 0 w 29"/>
                      <a:gd name="T9" fmla="*/ 12 h 14"/>
                      <a:gd name="T10" fmla="*/ 3 w 29"/>
                      <a:gd name="T11" fmla="*/ 7 h 14"/>
                      <a:gd name="T12" fmla="*/ 3 w 29"/>
                      <a:gd name="T13" fmla="*/ 6 h 14"/>
                      <a:gd name="T14" fmla="*/ 0 w 29"/>
                      <a:gd name="T15" fmla="*/ 2 h 14"/>
                      <a:gd name="T16" fmla="*/ 0 w 29"/>
                      <a:gd name="T17" fmla="*/ 2 h 14"/>
                      <a:gd name="T18" fmla="*/ 6 w 29"/>
                      <a:gd name="T19" fmla="*/ 0 h 14"/>
                      <a:gd name="T20" fmla="*/ 16 w 29"/>
                      <a:gd name="T21" fmla="*/ 0 h 14"/>
                      <a:gd name="T22" fmla="*/ 18 w 29"/>
                      <a:gd name="T23" fmla="*/ 0 h 14"/>
                      <a:gd name="T24" fmla="*/ 22 w 29"/>
                      <a:gd name="T25" fmla="*/ 0 h 14"/>
                      <a:gd name="T26" fmla="*/ 29 w 29"/>
                      <a:gd name="T27" fmla="*/ 2 h 14"/>
                      <a:gd name="T28" fmla="*/ 27 w 29"/>
                      <a:gd name="T29" fmla="*/ 5 h 14"/>
                      <a:gd name="T30" fmla="*/ 25 w 29"/>
                      <a:gd name="T31" fmla="*/ 7 h 14"/>
                      <a:gd name="T32" fmla="*/ 28 w 29"/>
                      <a:gd name="T33" fmla="*/ 11 h 14"/>
                      <a:gd name="T34" fmla="*/ 29 w 29"/>
                      <a:gd name="T35" fmla="*/ 12 h 14"/>
                      <a:gd name="T36" fmla="*/ 28 w 29"/>
                      <a:gd name="T37" fmla="*/ 14 h 14"/>
                      <a:gd name="T38" fmla="*/ 25 w 29"/>
                      <a:gd name="T39" fmla="*/ 14 h 14"/>
                      <a:gd name="T40" fmla="*/ 17 w 29"/>
                      <a:gd name="T41" fmla="*/ 13 h 14"/>
                      <a:gd name="T42" fmla="*/ 17 w 29"/>
                      <a:gd name="T43" fmla="*/ 12 h 14"/>
                      <a:gd name="T44" fmla="*/ 25 w 29"/>
                      <a:gd name="T45" fmla="*/ 13 h 14"/>
                      <a:gd name="T46" fmla="*/ 27 w 29"/>
                      <a:gd name="T47" fmla="*/ 12 h 14"/>
                      <a:gd name="T48" fmla="*/ 27 w 29"/>
                      <a:gd name="T49" fmla="*/ 12 h 14"/>
                      <a:gd name="T50" fmla="*/ 24 w 29"/>
                      <a:gd name="T51" fmla="*/ 7 h 14"/>
                      <a:gd name="T52" fmla="*/ 25 w 29"/>
                      <a:gd name="T53" fmla="*/ 5 h 14"/>
                      <a:gd name="T54" fmla="*/ 28 w 29"/>
                      <a:gd name="T55" fmla="*/ 2 h 14"/>
                      <a:gd name="T56" fmla="*/ 27 w 29"/>
                      <a:gd name="T57" fmla="*/ 2 h 14"/>
                      <a:gd name="T58" fmla="*/ 22 w 29"/>
                      <a:gd name="T59" fmla="*/ 1 h 14"/>
                      <a:gd name="T60" fmla="*/ 18 w 29"/>
                      <a:gd name="T61" fmla="*/ 1 h 14"/>
                      <a:gd name="T62" fmla="*/ 16 w 29"/>
                      <a:gd name="T63" fmla="*/ 1 h 14"/>
                      <a:gd name="T64" fmla="*/ 6 w 29"/>
                      <a:gd name="T65" fmla="*/ 1 h 14"/>
                      <a:gd name="T66" fmla="*/ 2 w 29"/>
                      <a:gd name="T67" fmla="*/ 1 h 14"/>
                      <a:gd name="T68" fmla="*/ 2 w 29"/>
                      <a:gd name="T69" fmla="*/ 2 h 14"/>
                      <a:gd name="T70" fmla="*/ 2 w 29"/>
                      <a:gd name="T71" fmla="*/ 2 h 14"/>
                      <a:gd name="T72" fmla="*/ 5 w 29"/>
                      <a:gd name="T73" fmla="*/ 6 h 14"/>
                      <a:gd name="T74" fmla="*/ 5 w 29"/>
                      <a:gd name="T75" fmla="*/ 7 h 14"/>
                      <a:gd name="T76" fmla="*/ 2 w 29"/>
                      <a:gd name="T77" fmla="*/ 12 h 14"/>
                      <a:gd name="T78" fmla="*/ 2 w 29"/>
                      <a:gd name="T79" fmla="*/ 13 h 14"/>
                      <a:gd name="T80" fmla="*/ 4 w 29"/>
                      <a:gd name="T81" fmla="*/ 13 h 14"/>
                      <a:gd name="T82" fmla="*/ 14 w 29"/>
                      <a:gd name="T83" fmla="*/ 12 h 14"/>
                      <a:gd name="T84" fmla="*/ 17 w 29"/>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 h="14">
                        <a:moveTo>
                          <a:pt x="17" y="13"/>
                        </a:moveTo>
                        <a:cubicBezTo>
                          <a:pt x="16" y="13"/>
                          <a:pt x="15" y="13"/>
                          <a:pt x="14" y="13"/>
                        </a:cubicBezTo>
                        <a:cubicBezTo>
                          <a:pt x="11" y="13"/>
                          <a:pt x="7" y="14"/>
                          <a:pt x="4" y="14"/>
                        </a:cubicBezTo>
                        <a:cubicBezTo>
                          <a:pt x="3" y="14"/>
                          <a:pt x="3" y="14"/>
                          <a:pt x="2" y="14"/>
                        </a:cubicBezTo>
                        <a:cubicBezTo>
                          <a:pt x="1" y="13"/>
                          <a:pt x="0" y="13"/>
                          <a:pt x="0" y="12"/>
                        </a:cubicBezTo>
                        <a:cubicBezTo>
                          <a:pt x="0" y="11"/>
                          <a:pt x="2" y="9"/>
                          <a:pt x="3" y="7"/>
                        </a:cubicBezTo>
                        <a:cubicBezTo>
                          <a:pt x="3" y="6"/>
                          <a:pt x="3" y="6"/>
                          <a:pt x="3" y="6"/>
                        </a:cubicBezTo>
                        <a:cubicBezTo>
                          <a:pt x="4" y="5"/>
                          <a:pt x="0" y="5"/>
                          <a:pt x="0" y="2"/>
                        </a:cubicBezTo>
                        <a:cubicBezTo>
                          <a:pt x="0" y="2"/>
                          <a:pt x="0" y="2"/>
                          <a:pt x="0" y="2"/>
                        </a:cubicBezTo>
                        <a:cubicBezTo>
                          <a:pt x="0" y="0"/>
                          <a:pt x="3" y="0"/>
                          <a:pt x="6" y="0"/>
                        </a:cubicBezTo>
                        <a:cubicBezTo>
                          <a:pt x="9" y="0"/>
                          <a:pt x="12" y="0"/>
                          <a:pt x="16" y="0"/>
                        </a:cubicBezTo>
                        <a:cubicBezTo>
                          <a:pt x="17" y="0"/>
                          <a:pt x="17" y="0"/>
                          <a:pt x="18" y="0"/>
                        </a:cubicBezTo>
                        <a:cubicBezTo>
                          <a:pt x="19" y="0"/>
                          <a:pt x="21" y="0"/>
                          <a:pt x="22" y="0"/>
                        </a:cubicBezTo>
                        <a:cubicBezTo>
                          <a:pt x="26" y="0"/>
                          <a:pt x="29" y="1"/>
                          <a:pt x="29" y="2"/>
                        </a:cubicBezTo>
                        <a:cubicBezTo>
                          <a:pt x="29" y="3"/>
                          <a:pt x="28" y="4"/>
                          <a:pt x="27" y="5"/>
                        </a:cubicBezTo>
                        <a:cubicBezTo>
                          <a:pt x="26" y="6"/>
                          <a:pt x="25" y="7"/>
                          <a:pt x="25" y="7"/>
                        </a:cubicBezTo>
                        <a:cubicBezTo>
                          <a:pt x="25" y="8"/>
                          <a:pt x="27" y="9"/>
                          <a:pt x="28" y="11"/>
                        </a:cubicBezTo>
                        <a:cubicBezTo>
                          <a:pt x="29" y="12"/>
                          <a:pt x="29" y="12"/>
                          <a:pt x="29" y="12"/>
                        </a:cubicBezTo>
                        <a:cubicBezTo>
                          <a:pt x="29" y="13"/>
                          <a:pt x="28" y="14"/>
                          <a:pt x="28" y="14"/>
                        </a:cubicBezTo>
                        <a:cubicBezTo>
                          <a:pt x="27" y="14"/>
                          <a:pt x="26" y="14"/>
                          <a:pt x="25" y="14"/>
                        </a:cubicBezTo>
                        <a:cubicBezTo>
                          <a:pt x="23" y="14"/>
                          <a:pt x="20" y="14"/>
                          <a:pt x="17" y="13"/>
                        </a:cubicBezTo>
                        <a:close/>
                        <a:moveTo>
                          <a:pt x="17" y="12"/>
                        </a:moveTo>
                        <a:cubicBezTo>
                          <a:pt x="20" y="13"/>
                          <a:pt x="23" y="13"/>
                          <a:pt x="25" y="13"/>
                        </a:cubicBezTo>
                        <a:cubicBezTo>
                          <a:pt x="27" y="13"/>
                          <a:pt x="27" y="13"/>
                          <a:pt x="27" y="12"/>
                        </a:cubicBezTo>
                        <a:cubicBezTo>
                          <a:pt x="27" y="12"/>
                          <a:pt x="27" y="12"/>
                          <a:pt x="27" y="12"/>
                        </a:cubicBezTo>
                        <a:cubicBezTo>
                          <a:pt x="26" y="9"/>
                          <a:pt x="24" y="8"/>
                          <a:pt x="24" y="7"/>
                        </a:cubicBezTo>
                        <a:cubicBezTo>
                          <a:pt x="24" y="6"/>
                          <a:pt x="24" y="6"/>
                          <a:pt x="25" y="5"/>
                        </a:cubicBezTo>
                        <a:cubicBezTo>
                          <a:pt x="27" y="4"/>
                          <a:pt x="28" y="3"/>
                          <a:pt x="28" y="2"/>
                        </a:cubicBezTo>
                        <a:cubicBezTo>
                          <a:pt x="28" y="2"/>
                          <a:pt x="28" y="2"/>
                          <a:pt x="27" y="2"/>
                        </a:cubicBezTo>
                        <a:cubicBezTo>
                          <a:pt x="26" y="1"/>
                          <a:pt x="24" y="1"/>
                          <a:pt x="22" y="1"/>
                        </a:cubicBezTo>
                        <a:cubicBezTo>
                          <a:pt x="21" y="1"/>
                          <a:pt x="19" y="1"/>
                          <a:pt x="18" y="1"/>
                        </a:cubicBezTo>
                        <a:cubicBezTo>
                          <a:pt x="17" y="1"/>
                          <a:pt x="17" y="1"/>
                          <a:pt x="16" y="1"/>
                        </a:cubicBezTo>
                        <a:cubicBezTo>
                          <a:pt x="12" y="1"/>
                          <a:pt x="9" y="1"/>
                          <a:pt x="6" y="1"/>
                        </a:cubicBezTo>
                        <a:cubicBezTo>
                          <a:pt x="4" y="1"/>
                          <a:pt x="3" y="1"/>
                          <a:pt x="2" y="1"/>
                        </a:cubicBezTo>
                        <a:cubicBezTo>
                          <a:pt x="2" y="2"/>
                          <a:pt x="2" y="2"/>
                          <a:pt x="2" y="2"/>
                        </a:cubicBezTo>
                        <a:cubicBezTo>
                          <a:pt x="2" y="2"/>
                          <a:pt x="2" y="2"/>
                          <a:pt x="2" y="2"/>
                        </a:cubicBezTo>
                        <a:cubicBezTo>
                          <a:pt x="1" y="4"/>
                          <a:pt x="5" y="4"/>
                          <a:pt x="5" y="6"/>
                        </a:cubicBezTo>
                        <a:cubicBezTo>
                          <a:pt x="5" y="7"/>
                          <a:pt x="5" y="7"/>
                          <a:pt x="5" y="7"/>
                        </a:cubicBezTo>
                        <a:cubicBezTo>
                          <a:pt x="3" y="9"/>
                          <a:pt x="2" y="11"/>
                          <a:pt x="2" y="12"/>
                        </a:cubicBezTo>
                        <a:cubicBezTo>
                          <a:pt x="2" y="12"/>
                          <a:pt x="2" y="13"/>
                          <a:pt x="2" y="13"/>
                        </a:cubicBezTo>
                        <a:cubicBezTo>
                          <a:pt x="3" y="13"/>
                          <a:pt x="4" y="13"/>
                          <a:pt x="4" y="13"/>
                        </a:cubicBezTo>
                        <a:cubicBezTo>
                          <a:pt x="7" y="13"/>
                          <a:pt x="10" y="12"/>
                          <a:pt x="14" y="12"/>
                        </a:cubicBezTo>
                        <a:cubicBezTo>
                          <a:pt x="15" y="12"/>
                          <a:pt x="16" y="12"/>
                          <a:pt x="17"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0" name="Freeform 7333">
                    <a:extLst>
                      <a:ext uri="{FF2B5EF4-FFF2-40B4-BE49-F238E27FC236}">
                        <a16:creationId xmlns:a16="http://schemas.microsoft.com/office/drawing/2014/main" id="{20BE552B-F4F9-443E-B96C-61098D68AD5A}"/>
                      </a:ext>
                    </a:extLst>
                  </p:cNvPr>
                  <p:cNvSpPr>
                    <a:spLocks noEditPoints="1"/>
                  </p:cNvSpPr>
                  <p:nvPr/>
                </p:nvSpPr>
                <p:spPr bwMode="auto">
                  <a:xfrm>
                    <a:off x="4065" y="1894"/>
                    <a:ext cx="21" cy="9"/>
                  </a:xfrm>
                  <a:custGeom>
                    <a:avLst/>
                    <a:gdLst>
                      <a:gd name="T0" fmla="*/ 6 w 27"/>
                      <a:gd name="T1" fmla="*/ 11 h 12"/>
                      <a:gd name="T2" fmla="*/ 4 w 27"/>
                      <a:gd name="T3" fmla="*/ 8 h 12"/>
                      <a:gd name="T4" fmla="*/ 8 w 27"/>
                      <a:gd name="T5" fmla="*/ 5 h 12"/>
                      <a:gd name="T6" fmla="*/ 3 w 27"/>
                      <a:gd name="T7" fmla="*/ 2 h 12"/>
                      <a:gd name="T8" fmla="*/ 6 w 27"/>
                      <a:gd name="T9" fmla="*/ 1 h 12"/>
                      <a:gd name="T10" fmla="*/ 10 w 27"/>
                      <a:gd name="T11" fmla="*/ 1 h 12"/>
                      <a:gd name="T12" fmla="*/ 14 w 27"/>
                      <a:gd name="T13" fmla="*/ 1 h 12"/>
                      <a:gd name="T14" fmla="*/ 18 w 27"/>
                      <a:gd name="T15" fmla="*/ 1 h 12"/>
                      <a:gd name="T16" fmla="*/ 19 w 27"/>
                      <a:gd name="T17" fmla="*/ 1 h 12"/>
                      <a:gd name="T18" fmla="*/ 22 w 27"/>
                      <a:gd name="T19" fmla="*/ 3 h 12"/>
                      <a:gd name="T20" fmla="*/ 20 w 27"/>
                      <a:gd name="T21" fmla="*/ 6 h 12"/>
                      <a:gd name="T22" fmla="*/ 24 w 27"/>
                      <a:gd name="T23" fmla="*/ 9 h 12"/>
                      <a:gd name="T24" fmla="*/ 23 w 27"/>
                      <a:gd name="T25" fmla="*/ 11 h 12"/>
                      <a:gd name="T26" fmla="*/ 22 w 27"/>
                      <a:gd name="T27" fmla="*/ 11 h 12"/>
                      <a:gd name="T28" fmla="*/ 15 w 27"/>
                      <a:gd name="T29" fmla="*/ 10 h 12"/>
                      <a:gd name="T30" fmla="*/ 10 w 27"/>
                      <a:gd name="T31" fmla="*/ 10 h 12"/>
                      <a:gd name="T32" fmla="*/ 6 w 27"/>
                      <a:gd name="T33" fmla="*/ 11 h 12"/>
                      <a:gd name="T34" fmla="*/ 5 w 27"/>
                      <a:gd name="T35" fmla="*/ 0 h 12"/>
                      <a:gd name="T36" fmla="*/ 1 w 27"/>
                      <a:gd name="T37" fmla="*/ 0 h 12"/>
                      <a:gd name="T38" fmla="*/ 1 w 27"/>
                      <a:gd name="T39" fmla="*/ 1 h 12"/>
                      <a:gd name="T40" fmla="*/ 1 w 27"/>
                      <a:gd name="T41" fmla="*/ 1 h 12"/>
                      <a:gd name="T42" fmla="*/ 4 w 27"/>
                      <a:gd name="T43" fmla="*/ 5 h 12"/>
                      <a:gd name="T44" fmla="*/ 4 w 27"/>
                      <a:gd name="T45" fmla="*/ 6 h 12"/>
                      <a:gd name="T46" fmla="*/ 1 w 27"/>
                      <a:gd name="T47" fmla="*/ 11 h 12"/>
                      <a:gd name="T48" fmla="*/ 1 w 27"/>
                      <a:gd name="T49" fmla="*/ 12 h 12"/>
                      <a:gd name="T50" fmla="*/ 2 w 27"/>
                      <a:gd name="T51" fmla="*/ 12 h 12"/>
                      <a:gd name="T52" fmla="*/ 10 w 27"/>
                      <a:gd name="T53" fmla="*/ 11 h 12"/>
                      <a:gd name="T54" fmla="*/ 23 w 27"/>
                      <a:gd name="T55" fmla="*/ 12 h 12"/>
                      <a:gd name="T56" fmla="*/ 24 w 27"/>
                      <a:gd name="T57" fmla="*/ 12 h 12"/>
                      <a:gd name="T58" fmla="*/ 24 w 27"/>
                      <a:gd name="T59" fmla="*/ 12 h 12"/>
                      <a:gd name="T60" fmla="*/ 24 w 27"/>
                      <a:gd name="T61" fmla="*/ 12 h 12"/>
                      <a:gd name="T62" fmla="*/ 26 w 27"/>
                      <a:gd name="T63" fmla="*/ 11 h 12"/>
                      <a:gd name="T64" fmla="*/ 26 w 27"/>
                      <a:gd name="T65" fmla="*/ 11 h 12"/>
                      <a:gd name="T66" fmla="*/ 23 w 27"/>
                      <a:gd name="T67" fmla="*/ 6 h 12"/>
                      <a:gd name="T68" fmla="*/ 24 w 27"/>
                      <a:gd name="T69" fmla="*/ 4 h 12"/>
                      <a:gd name="T70" fmla="*/ 27 w 27"/>
                      <a:gd name="T71" fmla="*/ 1 h 12"/>
                      <a:gd name="T72" fmla="*/ 26 w 27"/>
                      <a:gd name="T73" fmla="*/ 1 h 12"/>
                      <a:gd name="T74" fmla="*/ 23 w 27"/>
                      <a:gd name="T75" fmla="*/ 0 h 12"/>
                      <a:gd name="T76" fmla="*/ 20 w 27"/>
                      <a:gd name="T77" fmla="*/ 0 h 12"/>
                      <a:gd name="T78" fmla="*/ 16 w 27"/>
                      <a:gd name="T79" fmla="*/ 0 h 12"/>
                      <a:gd name="T80" fmla="*/ 15 w 27"/>
                      <a:gd name="T81" fmla="*/ 0 h 12"/>
                      <a:gd name="T82" fmla="*/ 7 w 27"/>
                      <a:gd name="T83" fmla="*/ 0 h 12"/>
                      <a:gd name="T84" fmla="*/ 7 w 27"/>
                      <a:gd name="T85" fmla="*/ 0 h 12"/>
                      <a:gd name="T86" fmla="*/ 5 w 27"/>
                      <a:gd name="T8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12">
                        <a:moveTo>
                          <a:pt x="6" y="11"/>
                        </a:moveTo>
                        <a:cubicBezTo>
                          <a:pt x="4" y="11"/>
                          <a:pt x="3" y="10"/>
                          <a:pt x="4" y="8"/>
                        </a:cubicBezTo>
                        <a:cubicBezTo>
                          <a:pt x="4" y="6"/>
                          <a:pt x="12" y="5"/>
                          <a:pt x="8" y="5"/>
                        </a:cubicBezTo>
                        <a:cubicBezTo>
                          <a:pt x="5" y="4"/>
                          <a:pt x="4" y="3"/>
                          <a:pt x="3" y="2"/>
                        </a:cubicBezTo>
                        <a:cubicBezTo>
                          <a:pt x="3" y="1"/>
                          <a:pt x="4" y="1"/>
                          <a:pt x="6" y="1"/>
                        </a:cubicBezTo>
                        <a:cubicBezTo>
                          <a:pt x="8" y="1"/>
                          <a:pt x="10" y="1"/>
                          <a:pt x="10" y="1"/>
                        </a:cubicBezTo>
                        <a:cubicBezTo>
                          <a:pt x="10" y="1"/>
                          <a:pt x="11" y="1"/>
                          <a:pt x="14" y="1"/>
                        </a:cubicBezTo>
                        <a:cubicBezTo>
                          <a:pt x="15" y="1"/>
                          <a:pt x="16" y="1"/>
                          <a:pt x="18" y="1"/>
                        </a:cubicBezTo>
                        <a:cubicBezTo>
                          <a:pt x="19" y="1"/>
                          <a:pt x="19" y="1"/>
                          <a:pt x="19" y="1"/>
                        </a:cubicBezTo>
                        <a:cubicBezTo>
                          <a:pt x="22" y="1"/>
                          <a:pt x="24" y="3"/>
                          <a:pt x="22" y="3"/>
                        </a:cubicBezTo>
                        <a:cubicBezTo>
                          <a:pt x="20" y="4"/>
                          <a:pt x="17" y="5"/>
                          <a:pt x="20" y="6"/>
                        </a:cubicBezTo>
                        <a:cubicBezTo>
                          <a:pt x="22" y="7"/>
                          <a:pt x="22" y="7"/>
                          <a:pt x="24" y="9"/>
                        </a:cubicBezTo>
                        <a:cubicBezTo>
                          <a:pt x="25" y="10"/>
                          <a:pt x="25" y="11"/>
                          <a:pt x="23" y="11"/>
                        </a:cubicBezTo>
                        <a:cubicBezTo>
                          <a:pt x="23" y="11"/>
                          <a:pt x="22" y="11"/>
                          <a:pt x="22" y="11"/>
                        </a:cubicBezTo>
                        <a:cubicBezTo>
                          <a:pt x="19" y="10"/>
                          <a:pt x="17" y="10"/>
                          <a:pt x="15" y="10"/>
                        </a:cubicBezTo>
                        <a:cubicBezTo>
                          <a:pt x="14" y="10"/>
                          <a:pt x="12" y="10"/>
                          <a:pt x="10" y="10"/>
                        </a:cubicBezTo>
                        <a:cubicBezTo>
                          <a:pt x="8" y="10"/>
                          <a:pt x="7" y="11"/>
                          <a:pt x="6" y="11"/>
                        </a:cubicBezTo>
                        <a:close/>
                        <a:moveTo>
                          <a:pt x="5" y="0"/>
                        </a:moveTo>
                        <a:cubicBezTo>
                          <a:pt x="3" y="0"/>
                          <a:pt x="2" y="0"/>
                          <a:pt x="1" y="0"/>
                        </a:cubicBezTo>
                        <a:cubicBezTo>
                          <a:pt x="1" y="1"/>
                          <a:pt x="1" y="1"/>
                          <a:pt x="1" y="1"/>
                        </a:cubicBezTo>
                        <a:cubicBezTo>
                          <a:pt x="1" y="1"/>
                          <a:pt x="1" y="1"/>
                          <a:pt x="1" y="1"/>
                        </a:cubicBezTo>
                        <a:cubicBezTo>
                          <a:pt x="0" y="3"/>
                          <a:pt x="4" y="3"/>
                          <a:pt x="4" y="5"/>
                        </a:cubicBezTo>
                        <a:cubicBezTo>
                          <a:pt x="4" y="6"/>
                          <a:pt x="4" y="6"/>
                          <a:pt x="4" y="6"/>
                        </a:cubicBezTo>
                        <a:cubicBezTo>
                          <a:pt x="2" y="8"/>
                          <a:pt x="1" y="10"/>
                          <a:pt x="1" y="11"/>
                        </a:cubicBezTo>
                        <a:cubicBezTo>
                          <a:pt x="1" y="11"/>
                          <a:pt x="1" y="12"/>
                          <a:pt x="1" y="12"/>
                        </a:cubicBezTo>
                        <a:cubicBezTo>
                          <a:pt x="2" y="12"/>
                          <a:pt x="2" y="12"/>
                          <a:pt x="2" y="12"/>
                        </a:cubicBezTo>
                        <a:cubicBezTo>
                          <a:pt x="3" y="11"/>
                          <a:pt x="7" y="11"/>
                          <a:pt x="10" y="11"/>
                        </a:cubicBezTo>
                        <a:cubicBezTo>
                          <a:pt x="16" y="11"/>
                          <a:pt x="22" y="12"/>
                          <a:pt x="23" y="12"/>
                        </a:cubicBezTo>
                        <a:cubicBezTo>
                          <a:pt x="24" y="12"/>
                          <a:pt x="24" y="12"/>
                          <a:pt x="24" y="12"/>
                        </a:cubicBezTo>
                        <a:cubicBezTo>
                          <a:pt x="24" y="12"/>
                          <a:pt x="24" y="12"/>
                          <a:pt x="24" y="12"/>
                        </a:cubicBezTo>
                        <a:cubicBezTo>
                          <a:pt x="24" y="12"/>
                          <a:pt x="24" y="12"/>
                          <a:pt x="24" y="12"/>
                        </a:cubicBezTo>
                        <a:cubicBezTo>
                          <a:pt x="26" y="12"/>
                          <a:pt x="26" y="12"/>
                          <a:pt x="26" y="11"/>
                        </a:cubicBezTo>
                        <a:cubicBezTo>
                          <a:pt x="26" y="11"/>
                          <a:pt x="26" y="11"/>
                          <a:pt x="26" y="11"/>
                        </a:cubicBezTo>
                        <a:cubicBezTo>
                          <a:pt x="25" y="8"/>
                          <a:pt x="23" y="7"/>
                          <a:pt x="23" y="6"/>
                        </a:cubicBezTo>
                        <a:cubicBezTo>
                          <a:pt x="23" y="5"/>
                          <a:pt x="23" y="5"/>
                          <a:pt x="24" y="4"/>
                        </a:cubicBezTo>
                        <a:cubicBezTo>
                          <a:pt x="26" y="3"/>
                          <a:pt x="27" y="2"/>
                          <a:pt x="27" y="1"/>
                        </a:cubicBezTo>
                        <a:cubicBezTo>
                          <a:pt x="27" y="1"/>
                          <a:pt x="27" y="1"/>
                          <a:pt x="26" y="1"/>
                        </a:cubicBezTo>
                        <a:cubicBezTo>
                          <a:pt x="25" y="1"/>
                          <a:pt x="24" y="0"/>
                          <a:pt x="23" y="0"/>
                        </a:cubicBezTo>
                        <a:cubicBezTo>
                          <a:pt x="22" y="0"/>
                          <a:pt x="21" y="0"/>
                          <a:pt x="20" y="0"/>
                        </a:cubicBezTo>
                        <a:cubicBezTo>
                          <a:pt x="19" y="0"/>
                          <a:pt x="17" y="0"/>
                          <a:pt x="16" y="0"/>
                        </a:cubicBezTo>
                        <a:cubicBezTo>
                          <a:pt x="16" y="0"/>
                          <a:pt x="15" y="0"/>
                          <a:pt x="15" y="0"/>
                        </a:cubicBezTo>
                        <a:cubicBezTo>
                          <a:pt x="12" y="0"/>
                          <a:pt x="10" y="0"/>
                          <a:pt x="7" y="0"/>
                        </a:cubicBezTo>
                        <a:cubicBezTo>
                          <a:pt x="7" y="0"/>
                          <a:pt x="7" y="0"/>
                          <a:pt x="7" y="0"/>
                        </a:cubicBezTo>
                        <a:cubicBezTo>
                          <a:pt x="6"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1" name="Freeform 7334">
                    <a:extLst>
                      <a:ext uri="{FF2B5EF4-FFF2-40B4-BE49-F238E27FC236}">
                        <a16:creationId xmlns:a16="http://schemas.microsoft.com/office/drawing/2014/main" id="{3CFAADE1-474E-4D81-A0D4-D4D487B3A2AA}"/>
                      </a:ext>
                    </a:extLst>
                  </p:cNvPr>
                  <p:cNvSpPr>
                    <a:spLocks noEditPoints="1"/>
                  </p:cNvSpPr>
                  <p:nvPr/>
                </p:nvSpPr>
                <p:spPr bwMode="auto">
                  <a:xfrm>
                    <a:off x="4064" y="1894"/>
                    <a:ext cx="23" cy="10"/>
                  </a:xfrm>
                  <a:custGeom>
                    <a:avLst/>
                    <a:gdLst>
                      <a:gd name="T0" fmla="*/ 9 w 31"/>
                      <a:gd name="T1" fmla="*/ 0 h 13"/>
                      <a:gd name="T2" fmla="*/ 17 w 31"/>
                      <a:gd name="T3" fmla="*/ 0 h 13"/>
                      <a:gd name="T4" fmla="*/ 18 w 31"/>
                      <a:gd name="T5" fmla="*/ 0 h 13"/>
                      <a:gd name="T6" fmla="*/ 9 w 31"/>
                      <a:gd name="T7" fmla="*/ 0 h 13"/>
                      <a:gd name="T8" fmla="*/ 27 w 31"/>
                      <a:gd name="T9" fmla="*/ 0 h 13"/>
                      <a:gd name="T10" fmla="*/ 26 w 31"/>
                      <a:gd name="T11" fmla="*/ 0 h 13"/>
                      <a:gd name="T12" fmla="*/ 25 w 31"/>
                      <a:gd name="T13" fmla="*/ 0 h 13"/>
                      <a:gd name="T14" fmla="*/ 28 w 31"/>
                      <a:gd name="T15" fmla="*/ 1 h 13"/>
                      <a:gd name="T16" fmla="*/ 29 w 31"/>
                      <a:gd name="T17" fmla="*/ 1 h 13"/>
                      <a:gd name="T18" fmla="*/ 26 w 31"/>
                      <a:gd name="T19" fmla="*/ 4 h 13"/>
                      <a:gd name="T20" fmla="*/ 25 w 31"/>
                      <a:gd name="T21" fmla="*/ 6 h 13"/>
                      <a:gd name="T22" fmla="*/ 28 w 31"/>
                      <a:gd name="T23" fmla="*/ 11 h 13"/>
                      <a:gd name="T24" fmla="*/ 28 w 31"/>
                      <a:gd name="T25" fmla="*/ 11 h 13"/>
                      <a:gd name="T26" fmla="*/ 26 w 31"/>
                      <a:gd name="T27" fmla="*/ 12 h 13"/>
                      <a:gd name="T28" fmla="*/ 26 w 31"/>
                      <a:gd name="T29" fmla="*/ 12 h 13"/>
                      <a:gd name="T30" fmla="*/ 26 w 31"/>
                      <a:gd name="T31" fmla="*/ 12 h 13"/>
                      <a:gd name="T32" fmla="*/ 26 w 31"/>
                      <a:gd name="T33" fmla="*/ 13 h 13"/>
                      <a:gd name="T34" fmla="*/ 29 w 31"/>
                      <a:gd name="T35" fmla="*/ 10 h 13"/>
                      <a:gd name="T36" fmla="*/ 27 w 31"/>
                      <a:gd name="T37" fmla="*/ 4 h 13"/>
                      <a:gd name="T38" fmla="*/ 27 w 31"/>
                      <a:gd name="T39" fmla="*/ 0 h 13"/>
                      <a:gd name="T40" fmla="*/ 4 w 31"/>
                      <a:gd name="T41" fmla="*/ 0 h 13"/>
                      <a:gd name="T42" fmla="*/ 2 w 31"/>
                      <a:gd name="T43" fmla="*/ 1 h 13"/>
                      <a:gd name="T44" fmla="*/ 5 w 31"/>
                      <a:gd name="T45" fmla="*/ 6 h 13"/>
                      <a:gd name="T46" fmla="*/ 3 w 31"/>
                      <a:gd name="T47" fmla="*/ 12 h 13"/>
                      <a:gd name="T48" fmla="*/ 3 w 31"/>
                      <a:gd name="T49" fmla="*/ 12 h 13"/>
                      <a:gd name="T50" fmla="*/ 4 w 31"/>
                      <a:gd name="T51" fmla="*/ 12 h 13"/>
                      <a:gd name="T52" fmla="*/ 4 w 31"/>
                      <a:gd name="T53" fmla="*/ 12 h 13"/>
                      <a:gd name="T54" fmla="*/ 3 w 31"/>
                      <a:gd name="T55" fmla="*/ 12 h 13"/>
                      <a:gd name="T56" fmla="*/ 3 w 31"/>
                      <a:gd name="T57" fmla="*/ 11 h 13"/>
                      <a:gd name="T58" fmla="*/ 6 w 31"/>
                      <a:gd name="T59" fmla="*/ 6 h 13"/>
                      <a:gd name="T60" fmla="*/ 6 w 31"/>
                      <a:gd name="T61" fmla="*/ 5 h 13"/>
                      <a:gd name="T62" fmla="*/ 3 w 31"/>
                      <a:gd name="T63" fmla="*/ 1 h 13"/>
                      <a:gd name="T64" fmla="*/ 3 w 31"/>
                      <a:gd name="T65" fmla="*/ 1 h 13"/>
                      <a:gd name="T66" fmla="*/ 3 w 31"/>
                      <a:gd name="T67" fmla="*/ 0 h 13"/>
                      <a:gd name="T68" fmla="*/ 7 w 31"/>
                      <a:gd name="T69" fmla="*/ 0 h 13"/>
                      <a:gd name="T70" fmla="*/ 9 w 31"/>
                      <a:gd name="T71" fmla="*/ 0 h 13"/>
                      <a:gd name="T72" fmla="*/ 4 w 31"/>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13">
                        <a:moveTo>
                          <a:pt x="9" y="0"/>
                        </a:moveTo>
                        <a:cubicBezTo>
                          <a:pt x="12" y="0"/>
                          <a:pt x="14" y="0"/>
                          <a:pt x="17" y="0"/>
                        </a:cubicBezTo>
                        <a:cubicBezTo>
                          <a:pt x="17" y="0"/>
                          <a:pt x="18" y="0"/>
                          <a:pt x="18" y="0"/>
                        </a:cubicBezTo>
                        <a:cubicBezTo>
                          <a:pt x="15" y="0"/>
                          <a:pt x="12" y="0"/>
                          <a:pt x="9" y="0"/>
                        </a:cubicBezTo>
                        <a:close/>
                        <a:moveTo>
                          <a:pt x="27" y="0"/>
                        </a:moveTo>
                        <a:cubicBezTo>
                          <a:pt x="26" y="0"/>
                          <a:pt x="26" y="0"/>
                          <a:pt x="26" y="0"/>
                        </a:cubicBezTo>
                        <a:cubicBezTo>
                          <a:pt x="26" y="0"/>
                          <a:pt x="26" y="0"/>
                          <a:pt x="25" y="0"/>
                        </a:cubicBezTo>
                        <a:cubicBezTo>
                          <a:pt x="26" y="0"/>
                          <a:pt x="27" y="1"/>
                          <a:pt x="28" y="1"/>
                        </a:cubicBezTo>
                        <a:cubicBezTo>
                          <a:pt x="29" y="1"/>
                          <a:pt x="29" y="1"/>
                          <a:pt x="29" y="1"/>
                        </a:cubicBezTo>
                        <a:cubicBezTo>
                          <a:pt x="29" y="2"/>
                          <a:pt x="28" y="3"/>
                          <a:pt x="26" y="4"/>
                        </a:cubicBezTo>
                        <a:cubicBezTo>
                          <a:pt x="25" y="5"/>
                          <a:pt x="25" y="5"/>
                          <a:pt x="25" y="6"/>
                        </a:cubicBezTo>
                        <a:cubicBezTo>
                          <a:pt x="25" y="7"/>
                          <a:pt x="27" y="8"/>
                          <a:pt x="28" y="11"/>
                        </a:cubicBezTo>
                        <a:cubicBezTo>
                          <a:pt x="28" y="11"/>
                          <a:pt x="28" y="11"/>
                          <a:pt x="28" y="11"/>
                        </a:cubicBezTo>
                        <a:cubicBezTo>
                          <a:pt x="28" y="12"/>
                          <a:pt x="28" y="12"/>
                          <a:pt x="26" y="12"/>
                        </a:cubicBezTo>
                        <a:cubicBezTo>
                          <a:pt x="26" y="12"/>
                          <a:pt x="26" y="12"/>
                          <a:pt x="26" y="12"/>
                        </a:cubicBezTo>
                        <a:cubicBezTo>
                          <a:pt x="26" y="12"/>
                          <a:pt x="26" y="12"/>
                          <a:pt x="26" y="12"/>
                        </a:cubicBezTo>
                        <a:cubicBezTo>
                          <a:pt x="26" y="13"/>
                          <a:pt x="26" y="13"/>
                          <a:pt x="26" y="13"/>
                        </a:cubicBezTo>
                        <a:cubicBezTo>
                          <a:pt x="28" y="13"/>
                          <a:pt x="29" y="12"/>
                          <a:pt x="29" y="10"/>
                        </a:cubicBezTo>
                        <a:cubicBezTo>
                          <a:pt x="27" y="7"/>
                          <a:pt x="24" y="6"/>
                          <a:pt x="27" y="4"/>
                        </a:cubicBezTo>
                        <a:cubicBezTo>
                          <a:pt x="31" y="2"/>
                          <a:pt x="30" y="0"/>
                          <a:pt x="27" y="0"/>
                        </a:cubicBezTo>
                        <a:close/>
                        <a:moveTo>
                          <a:pt x="4" y="0"/>
                        </a:moveTo>
                        <a:cubicBezTo>
                          <a:pt x="3" y="0"/>
                          <a:pt x="2" y="0"/>
                          <a:pt x="2" y="1"/>
                        </a:cubicBezTo>
                        <a:cubicBezTo>
                          <a:pt x="2" y="3"/>
                          <a:pt x="7" y="4"/>
                          <a:pt x="5" y="6"/>
                        </a:cubicBezTo>
                        <a:cubicBezTo>
                          <a:pt x="3" y="9"/>
                          <a:pt x="0" y="12"/>
                          <a:pt x="3" y="12"/>
                        </a:cubicBezTo>
                        <a:cubicBezTo>
                          <a:pt x="3" y="12"/>
                          <a:pt x="3" y="12"/>
                          <a:pt x="3" y="12"/>
                        </a:cubicBezTo>
                        <a:cubicBezTo>
                          <a:pt x="4" y="12"/>
                          <a:pt x="4" y="12"/>
                          <a:pt x="4" y="12"/>
                        </a:cubicBezTo>
                        <a:cubicBezTo>
                          <a:pt x="4" y="12"/>
                          <a:pt x="4" y="12"/>
                          <a:pt x="4" y="12"/>
                        </a:cubicBezTo>
                        <a:cubicBezTo>
                          <a:pt x="3" y="12"/>
                          <a:pt x="3" y="12"/>
                          <a:pt x="3" y="12"/>
                        </a:cubicBezTo>
                        <a:cubicBezTo>
                          <a:pt x="3" y="12"/>
                          <a:pt x="3" y="11"/>
                          <a:pt x="3" y="11"/>
                        </a:cubicBezTo>
                        <a:cubicBezTo>
                          <a:pt x="3" y="10"/>
                          <a:pt x="4" y="8"/>
                          <a:pt x="6" y="6"/>
                        </a:cubicBezTo>
                        <a:cubicBezTo>
                          <a:pt x="6" y="6"/>
                          <a:pt x="6" y="6"/>
                          <a:pt x="6" y="5"/>
                        </a:cubicBezTo>
                        <a:cubicBezTo>
                          <a:pt x="6" y="3"/>
                          <a:pt x="2" y="3"/>
                          <a:pt x="3" y="1"/>
                        </a:cubicBezTo>
                        <a:cubicBezTo>
                          <a:pt x="3" y="1"/>
                          <a:pt x="3" y="1"/>
                          <a:pt x="3" y="1"/>
                        </a:cubicBezTo>
                        <a:cubicBezTo>
                          <a:pt x="3" y="1"/>
                          <a:pt x="3" y="1"/>
                          <a:pt x="3" y="0"/>
                        </a:cubicBezTo>
                        <a:cubicBezTo>
                          <a:pt x="4" y="0"/>
                          <a:pt x="5" y="0"/>
                          <a:pt x="7" y="0"/>
                        </a:cubicBezTo>
                        <a:cubicBezTo>
                          <a:pt x="7" y="0"/>
                          <a:pt x="8" y="0"/>
                          <a:pt x="9" y="0"/>
                        </a:cubicBezTo>
                        <a:cubicBezTo>
                          <a:pt x="7"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2" name="Freeform 7335">
                    <a:extLst>
                      <a:ext uri="{FF2B5EF4-FFF2-40B4-BE49-F238E27FC236}">
                        <a16:creationId xmlns:a16="http://schemas.microsoft.com/office/drawing/2014/main" id="{CC7FFE75-FFC2-4D3B-9589-BF744147EA05}"/>
                      </a:ext>
                    </a:extLst>
                  </p:cNvPr>
                  <p:cNvSpPr/>
                  <p:nvPr/>
                </p:nvSpPr>
                <p:spPr bwMode="auto">
                  <a:xfrm>
                    <a:off x="4069" y="1896"/>
                    <a:ext cx="13" cy="6"/>
                  </a:xfrm>
                  <a:custGeom>
                    <a:avLst/>
                    <a:gdLst>
                      <a:gd name="T0" fmla="*/ 14 w 17"/>
                      <a:gd name="T1" fmla="*/ 5 h 8"/>
                      <a:gd name="T2" fmla="*/ 11 w 17"/>
                      <a:gd name="T3" fmla="*/ 4 h 8"/>
                      <a:gd name="T4" fmla="*/ 13 w 17"/>
                      <a:gd name="T5" fmla="*/ 2 h 8"/>
                      <a:gd name="T6" fmla="*/ 13 w 17"/>
                      <a:gd name="T7" fmla="*/ 1 h 8"/>
                      <a:gd name="T8" fmla="*/ 13 w 17"/>
                      <a:gd name="T9" fmla="*/ 1 h 8"/>
                      <a:gd name="T10" fmla="*/ 13 w 17"/>
                      <a:gd name="T11" fmla="*/ 0 h 8"/>
                      <a:gd name="T12" fmla="*/ 8 w 17"/>
                      <a:gd name="T13" fmla="*/ 0 h 8"/>
                      <a:gd name="T14" fmla="*/ 5 w 17"/>
                      <a:gd name="T15" fmla="*/ 0 h 8"/>
                      <a:gd name="T16" fmla="*/ 3 w 17"/>
                      <a:gd name="T17" fmla="*/ 0 h 8"/>
                      <a:gd name="T18" fmla="*/ 2 w 17"/>
                      <a:gd name="T19" fmla="*/ 1 h 8"/>
                      <a:gd name="T20" fmla="*/ 3 w 17"/>
                      <a:gd name="T21" fmla="*/ 1 h 8"/>
                      <a:gd name="T22" fmla="*/ 7 w 17"/>
                      <a:gd name="T23" fmla="*/ 4 h 8"/>
                      <a:gd name="T24" fmla="*/ 6 w 17"/>
                      <a:gd name="T25" fmla="*/ 5 h 8"/>
                      <a:gd name="T26" fmla="*/ 4 w 17"/>
                      <a:gd name="T27" fmla="*/ 5 h 8"/>
                      <a:gd name="T28" fmla="*/ 2 w 17"/>
                      <a:gd name="T29" fmla="*/ 6 h 8"/>
                      <a:gd name="T30" fmla="*/ 2 w 17"/>
                      <a:gd name="T31" fmla="*/ 7 h 8"/>
                      <a:gd name="T32" fmla="*/ 10 w 17"/>
                      <a:gd name="T33" fmla="*/ 7 h 8"/>
                      <a:gd name="T34" fmla="*/ 17 w 17"/>
                      <a:gd name="T35" fmla="*/ 7 h 8"/>
                      <a:gd name="T36" fmla="*/ 15 w 17"/>
                      <a:gd name="T37" fmla="*/ 6 h 8"/>
                      <a:gd name="T38" fmla="*/ 14 w 17"/>
                      <a:gd name="T3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8">
                        <a:moveTo>
                          <a:pt x="14" y="5"/>
                        </a:moveTo>
                        <a:cubicBezTo>
                          <a:pt x="13" y="5"/>
                          <a:pt x="12" y="5"/>
                          <a:pt x="11" y="4"/>
                        </a:cubicBezTo>
                        <a:cubicBezTo>
                          <a:pt x="10" y="3"/>
                          <a:pt x="11" y="3"/>
                          <a:pt x="13" y="2"/>
                        </a:cubicBezTo>
                        <a:cubicBezTo>
                          <a:pt x="13" y="1"/>
                          <a:pt x="13" y="1"/>
                          <a:pt x="13" y="1"/>
                        </a:cubicBezTo>
                        <a:cubicBezTo>
                          <a:pt x="13" y="1"/>
                          <a:pt x="13" y="1"/>
                          <a:pt x="13" y="1"/>
                        </a:cubicBezTo>
                        <a:cubicBezTo>
                          <a:pt x="14" y="1"/>
                          <a:pt x="14" y="0"/>
                          <a:pt x="13" y="0"/>
                        </a:cubicBezTo>
                        <a:cubicBezTo>
                          <a:pt x="11" y="0"/>
                          <a:pt x="10" y="0"/>
                          <a:pt x="8" y="0"/>
                        </a:cubicBezTo>
                        <a:cubicBezTo>
                          <a:pt x="7" y="0"/>
                          <a:pt x="6" y="0"/>
                          <a:pt x="5" y="0"/>
                        </a:cubicBezTo>
                        <a:cubicBezTo>
                          <a:pt x="5" y="0"/>
                          <a:pt x="4" y="0"/>
                          <a:pt x="3" y="0"/>
                        </a:cubicBezTo>
                        <a:cubicBezTo>
                          <a:pt x="2" y="0"/>
                          <a:pt x="2" y="0"/>
                          <a:pt x="2" y="1"/>
                        </a:cubicBezTo>
                        <a:cubicBezTo>
                          <a:pt x="2" y="1"/>
                          <a:pt x="3" y="1"/>
                          <a:pt x="3" y="1"/>
                        </a:cubicBezTo>
                        <a:cubicBezTo>
                          <a:pt x="5" y="1"/>
                          <a:pt x="7" y="2"/>
                          <a:pt x="7" y="4"/>
                        </a:cubicBezTo>
                        <a:cubicBezTo>
                          <a:pt x="7" y="4"/>
                          <a:pt x="7" y="5"/>
                          <a:pt x="6" y="5"/>
                        </a:cubicBezTo>
                        <a:cubicBezTo>
                          <a:pt x="6" y="5"/>
                          <a:pt x="5" y="5"/>
                          <a:pt x="4" y="5"/>
                        </a:cubicBezTo>
                        <a:cubicBezTo>
                          <a:pt x="3" y="5"/>
                          <a:pt x="2" y="5"/>
                          <a:pt x="2" y="6"/>
                        </a:cubicBezTo>
                        <a:cubicBezTo>
                          <a:pt x="0" y="7"/>
                          <a:pt x="2" y="7"/>
                          <a:pt x="2" y="7"/>
                        </a:cubicBezTo>
                        <a:cubicBezTo>
                          <a:pt x="4" y="8"/>
                          <a:pt x="6" y="7"/>
                          <a:pt x="10" y="7"/>
                        </a:cubicBezTo>
                        <a:cubicBezTo>
                          <a:pt x="13" y="7"/>
                          <a:pt x="16" y="8"/>
                          <a:pt x="17" y="7"/>
                        </a:cubicBezTo>
                        <a:cubicBezTo>
                          <a:pt x="17" y="6"/>
                          <a:pt x="16" y="6"/>
                          <a:pt x="15" y="6"/>
                        </a:cubicBezTo>
                        <a:cubicBezTo>
                          <a:pt x="14" y="6"/>
                          <a:pt x="14" y="6"/>
                          <a:pt x="14"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3" name="Freeform 7336">
                    <a:extLst>
                      <a:ext uri="{FF2B5EF4-FFF2-40B4-BE49-F238E27FC236}">
                        <a16:creationId xmlns:a16="http://schemas.microsoft.com/office/drawing/2014/main" id="{595CAF07-146B-4944-A828-07A9CFBA567B}"/>
                      </a:ext>
                    </a:extLst>
                  </p:cNvPr>
                  <p:cNvSpPr/>
                  <p:nvPr/>
                </p:nvSpPr>
                <p:spPr bwMode="auto">
                  <a:xfrm>
                    <a:off x="4065" y="1892"/>
                    <a:ext cx="21" cy="2"/>
                  </a:xfrm>
                  <a:custGeom>
                    <a:avLst/>
                    <a:gdLst>
                      <a:gd name="T0" fmla="*/ 2 w 27"/>
                      <a:gd name="T1" fmla="*/ 3 h 3"/>
                      <a:gd name="T2" fmla="*/ 3 w 27"/>
                      <a:gd name="T3" fmla="*/ 0 h 3"/>
                      <a:gd name="T4" fmla="*/ 24 w 27"/>
                      <a:gd name="T5" fmla="*/ 0 h 3"/>
                      <a:gd name="T6" fmla="*/ 24 w 27"/>
                      <a:gd name="T7" fmla="*/ 3 h 3"/>
                      <a:gd name="T8" fmla="*/ 2 w 27"/>
                      <a:gd name="T9" fmla="*/ 3 h 3"/>
                    </a:gdLst>
                    <a:ahLst/>
                    <a:cxnLst>
                      <a:cxn ang="0">
                        <a:pos x="T0" y="T1"/>
                      </a:cxn>
                      <a:cxn ang="0">
                        <a:pos x="T2" y="T3"/>
                      </a:cxn>
                      <a:cxn ang="0">
                        <a:pos x="T4" y="T5"/>
                      </a:cxn>
                      <a:cxn ang="0">
                        <a:pos x="T6" y="T7"/>
                      </a:cxn>
                      <a:cxn ang="0">
                        <a:pos x="T8" y="T9"/>
                      </a:cxn>
                    </a:cxnLst>
                    <a:rect l="0" t="0" r="r" b="b"/>
                    <a:pathLst>
                      <a:path w="27" h="3">
                        <a:moveTo>
                          <a:pt x="2" y="3"/>
                        </a:moveTo>
                        <a:cubicBezTo>
                          <a:pt x="1" y="3"/>
                          <a:pt x="0" y="1"/>
                          <a:pt x="3" y="0"/>
                        </a:cubicBezTo>
                        <a:cubicBezTo>
                          <a:pt x="5" y="0"/>
                          <a:pt x="22" y="0"/>
                          <a:pt x="24" y="0"/>
                        </a:cubicBezTo>
                        <a:cubicBezTo>
                          <a:pt x="27" y="1"/>
                          <a:pt x="26" y="3"/>
                          <a:pt x="24" y="3"/>
                        </a:cubicBezTo>
                        <a:cubicBezTo>
                          <a:pt x="22" y="3"/>
                          <a:pt x="4"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4" name="Freeform 7337">
                    <a:extLst>
                      <a:ext uri="{FF2B5EF4-FFF2-40B4-BE49-F238E27FC236}">
                        <a16:creationId xmlns:a16="http://schemas.microsoft.com/office/drawing/2014/main" id="{B4953665-9870-4AB8-9E0B-96AB3733D23F}"/>
                      </a:ext>
                    </a:extLst>
                  </p:cNvPr>
                  <p:cNvSpPr/>
                  <p:nvPr/>
                </p:nvSpPr>
                <p:spPr bwMode="auto">
                  <a:xfrm>
                    <a:off x="4066" y="1892"/>
                    <a:ext cx="19" cy="2"/>
                  </a:xfrm>
                  <a:custGeom>
                    <a:avLst/>
                    <a:gdLst>
                      <a:gd name="T0" fmla="*/ 1 w 25"/>
                      <a:gd name="T1" fmla="*/ 3 h 3"/>
                      <a:gd name="T2" fmla="*/ 1 w 25"/>
                      <a:gd name="T3" fmla="*/ 3 h 3"/>
                      <a:gd name="T4" fmla="*/ 2 w 25"/>
                      <a:gd name="T5" fmla="*/ 3 h 3"/>
                      <a:gd name="T6" fmla="*/ 19 w 25"/>
                      <a:gd name="T7" fmla="*/ 3 h 3"/>
                      <a:gd name="T8" fmla="*/ 23 w 25"/>
                      <a:gd name="T9" fmla="*/ 3 h 3"/>
                      <a:gd name="T10" fmla="*/ 24 w 25"/>
                      <a:gd name="T11" fmla="*/ 2 h 3"/>
                      <a:gd name="T12" fmla="*/ 23 w 25"/>
                      <a:gd name="T13" fmla="*/ 1 h 3"/>
                      <a:gd name="T14" fmla="*/ 10 w 25"/>
                      <a:gd name="T15" fmla="*/ 0 h 3"/>
                      <a:gd name="T16" fmla="*/ 2 w 25"/>
                      <a:gd name="T17" fmla="*/ 1 h 3"/>
                      <a:gd name="T18" fmla="*/ 1 w 25"/>
                      <a:gd name="T19" fmla="*/ 2 h 3"/>
                      <a:gd name="T20" fmla="*/ 2 w 25"/>
                      <a:gd name="T21" fmla="*/ 3 h 3"/>
                      <a:gd name="T22" fmla="*/ 1 w 25"/>
                      <a:gd name="T23" fmla="*/ 3 h 3"/>
                      <a:gd name="T24" fmla="*/ 1 w 25"/>
                      <a:gd name="T25" fmla="*/ 3 h 3"/>
                      <a:gd name="T26" fmla="*/ 0 w 25"/>
                      <a:gd name="T27" fmla="*/ 2 h 3"/>
                      <a:gd name="T28" fmla="*/ 2 w 25"/>
                      <a:gd name="T29" fmla="*/ 0 h 3"/>
                      <a:gd name="T30" fmla="*/ 10 w 25"/>
                      <a:gd name="T31" fmla="*/ 0 h 3"/>
                      <a:gd name="T32" fmla="*/ 23 w 25"/>
                      <a:gd name="T33" fmla="*/ 0 h 3"/>
                      <a:gd name="T34" fmla="*/ 25 w 25"/>
                      <a:gd name="T35" fmla="*/ 2 h 3"/>
                      <a:gd name="T36" fmla="*/ 23 w 25"/>
                      <a:gd name="T37" fmla="*/ 3 h 3"/>
                      <a:gd name="T38" fmla="*/ 19 w 25"/>
                      <a:gd name="T39" fmla="*/ 3 h 3"/>
                      <a:gd name="T40" fmla="*/ 1 w 25"/>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
                        <a:moveTo>
                          <a:pt x="1" y="3"/>
                        </a:moveTo>
                        <a:cubicBezTo>
                          <a:pt x="1" y="3"/>
                          <a:pt x="1" y="3"/>
                          <a:pt x="1" y="3"/>
                        </a:cubicBezTo>
                        <a:cubicBezTo>
                          <a:pt x="2" y="3"/>
                          <a:pt x="2" y="3"/>
                          <a:pt x="2" y="3"/>
                        </a:cubicBezTo>
                        <a:cubicBezTo>
                          <a:pt x="2" y="3"/>
                          <a:pt x="12" y="3"/>
                          <a:pt x="19" y="3"/>
                        </a:cubicBezTo>
                        <a:cubicBezTo>
                          <a:pt x="21" y="3"/>
                          <a:pt x="23" y="3"/>
                          <a:pt x="23" y="3"/>
                        </a:cubicBezTo>
                        <a:cubicBezTo>
                          <a:pt x="24" y="3"/>
                          <a:pt x="24" y="2"/>
                          <a:pt x="24" y="2"/>
                        </a:cubicBezTo>
                        <a:cubicBezTo>
                          <a:pt x="24" y="2"/>
                          <a:pt x="24" y="1"/>
                          <a:pt x="23" y="1"/>
                        </a:cubicBezTo>
                        <a:cubicBezTo>
                          <a:pt x="22" y="1"/>
                          <a:pt x="15" y="0"/>
                          <a:pt x="10" y="0"/>
                        </a:cubicBezTo>
                        <a:cubicBezTo>
                          <a:pt x="6" y="0"/>
                          <a:pt x="3" y="0"/>
                          <a:pt x="2" y="1"/>
                        </a:cubicBezTo>
                        <a:cubicBezTo>
                          <a:pt x="1" y="1"/>
                          <a:pt x="1" y="2"/>
                          <a:pt x="1" y="2"/>
                        </a:cubicBezTo>
                        <a:cubicBezTo>
                          <a:pt x="1" y="2"/>
                          <a:pt x="1" y="3"/>
                          <a:pt x="2" y="3"/>
                        </a:cubicBezTo>
                        <a:cubicBezTo>
                          <a:pt x="1" y="3"/>
                          <a:pt x="1" y="3"/>
                          <a:pt x="1" y="3"/>
                        </a:cubicBezTo>
                        <a:cubicBezTo>
                          <a:pt x="1" y="3"/>
                          <a:pt x="1" y="3"/>
                          <a:pt x="1" y="3"/>
                        </a:cubicBezTo>
                        <a:cubicBezTo>
                          <a:pt x="1" y="3"/>
                          <a:pt x="0" y="2"/>
                          <a:pt x="0" y="2"/>
                        </a:cubicBezTo>
                        <a:cubicBezTo>
                          <a:pt x="0" y="1"/>
                          <a:pt x="0" y="1"/>
                          <a:pt x="2" y="0"/>
                        </a:cubicBezTo>
                        <a:cubicBezTo>
                          <a:pt x="3" y="0"/>
                          <a:pt x="6" y="0"/>
                          <a:pt x="10" y="0"/>
                        </a:cubicBezTo>
                        <a:cubicBezTo>
                          <a:pt x="16" y="0"/>
                          <a:pt x="22" y="0"/>
                          <a:pt x="23" y="0"/>
                        </a:cubicBezTo>
                        <a:cubicBezTo>
                          <a:pt x="24" y="1"/>
                          <a:pt x="25" y="1"/>
                          <a:pt x="25" y="2"/>
                        </a:cubicBezTo>
                        <a:cubicBezTo>
                          <a:pt x="25" y="3"/>
                          <a:pt x="25" y="3"/>
                          <a:pt x="23" y="3"/>
                        </a:cubicBezTo>
                        <a:cubicBezTo>
                          <a:pt x="23" y="3"/>
                          <a:pt x="21" y="3"/>
                          <a:pt x="19" y="3"/>
                        </a:cubicBezTo>
                        <a:cubicBezTo>
                          <a:pt x="12" y="3"/>
                          <a:pt x="2"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5" name="Freeform 7338">
                    <a:extLst>
                      <a:ext uri="{FF2B5EF4-FFF2-40B4-BE49-F238E27FC236}">
                        <a16:creationId xmlns:a16="http://schemas.microsoft.com/office/drawing/2014/main" id="{13729A40-B409-428A-872E-5A358B668889}"/>
                      </a:ext>
                    </a:extLst>
                  </p:cNvPr>
                  <p:cNvSpPr>
                    <a:spLocks noEditPoints="1"/>
                  </p:cNvSpPr>
                  <p:nvPr/>
                </p:nvSpPr>
                <p:spPr bwMode="auto">
                  <a:xfrm>
                    <a:off x="4067" y="1892"/>
                    <a:ext cx="17" cy="2"/>
                  </a:xfrm>
                  <a:custGeom>
                    <a:avLst/>
                    <a:gdLst>
                      <a:gd name="T0" fmla="*/ 6 w 23"/>
                      <a:gd name="T1" fmla="*/ 2 h 3"/>
                      <a:gd name="T2" fmla="*/ 2 w 23"/>
                      <a:gd name="T3" fmla="*/ 2 h 3"/>
                      <a:gd name="T4" fmla="*/ 4 w 23"/>
                      <a:gd name="T5" fmla="*/ 1 h 3"/>
                      <a:gd name="T6" fmla="*/ 5 w 23"/>
                      <a:gd name="T7" fmla="*/ 1 h 3"/>
                      <a:gd name="T8" fmla="*/ 14 w 23"/>
                      <a:gd name="T9" fmla="*/ 1 h 3"/>
                      <a:gd name="T10" fmla="*/ 22 w 23"/>
                      <a:gd name="T11" fmla="*/ 2 h 3"/>
                      <a:gd name="T12" fmla="*/ 20 w 23"/>
                      <a:gd name="T13" fmla="*/ 2 h 3"/>
                      <a:gd name="T14" fmla="*/ 15 w 23"/>
                      <a:gd name="T15" fmla="*/ 2 h 3"/>
                      <a:gd name="T16" fmla="*/ 14 w 23"/>
                      <a:gd name="T17" fmla="*/ 2 h 3"/>
                      <a:gd name="T18" fmla="*/ 9 w 23"/>
                      <a:gd name="T19" fmla="*/ 2 h 3"/>
                      <a:gd name="T20" fmla="*/ 6 w 23"/>
                      <a:gd name="T21" fmla="*/ 2 h 3"/>
                      <a:gd name="T22" fmla="*/ 9 w 23"/>
                      <a:gd name="T23" fmla="*/ 0 h 3"/>
                      <a:gd name="T24" fmla="*/ 1 w 23"/>
                      <a:gd name="T25" fmla="*/ 1 h 3"/>
                      <a:gd name="T26" fmla="*/ 0 w 23"/>
                      <a:gd name="T27" fmla="*/ 2 h 3"/>
                      <a:gd name="T28" fmla="*/ 1 w 23"/>
                      <a:gd name="T29" fmla="*/ 3 h 3"/>
                      <a:gd name="T30" fmla="*/ 18 w 23"/>
                      <a:gd name="T31" fmla="*/ 3 h 3"/>
                      <a:gd name="T32" fmla="*/ 18 w 23"/>
                      <a:gd name="T33" fmla="*/ 3 h 3"/>
                      <a:gd name="T34" fmla="*/ 22 w 23"/>
                      <a:gd name="T35" fmla="*/ 3 h 3"/>
                      <a:gd name="T36" fmla="*/ 23 w 23"/>
                      <a:gd name="T37" fmla="*/ 2 h 3"/>
                      <a:gd name="T38" fmla="*/ 22 w 23"/>
                      <a:gd name="T39" fmla="*/ 1 h 3"/>
                      <a:gd name="T40" fmla="*/ 9 w 23"/>
                      <a:gd name="T41" fmla="*/ 0 h 3"/>
                      <a:gd name="T42" fmla="*/ 9 w 23"/>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
                        <a:moveTo>
                          <a:pt x="6" y="2"/>
                        </a:moveTo>
                        <a:cubicBezTo>
                          <a:pt x="4" y="2"/>
                          <a:pt x="3" y="2"/>
                          <a:pt x="2" y="2"/>
                        </a:cubicBezTo>
                        <a:cubicBezTo>
                          <a:pt x="2" y="2"/>
                          <a:pt x="1" y="1"/>
                          <a:pt x="4" y="1"/>
                        </a:cubicBezTo>
                        <a:cubicBezTo>
                          <a:pt x="4" y="1"/>
                          <a:pt x="5" y="1"/>
                          <a:pt x="5" y="1"/>
                        </a:cubicBezTo>
                        <a:cubicBezTo>
                          <a:pt x="8" y="1"/>
                          <a:pt x="10" y="1"/>
                          <a:pt x="14" y="1"/>
                        </a:cubicBezTo>
                        <a:cubicBezTo>
                          <a:pt x="18" y="1"/>
                          <a:pt x="21" y="1"/>
                          <a:pt x="22" y="2"/>
                        </a:cubicBezTo>
                        <a:cubicBezTo>
                          <a:pt x="22" y="2"/>
                          <a:pt x="22" y="2"/>
                          <a:pt x="20" y="2"/>
                        </a:cubicBezTo>
                        <a:cubicBezTo>
                          <a:pt x="19" y="2"/>
                          <a:pt x="17" y="2"/>
                          <a:pt x="15" y="2"/>
                        </a:cubicBezTo>
                        <a:cubicBezTo>
                          <a:pt x="14" y="2"/>
                          <a:pt x="14" y="2"/>
                          <a:pt x="14" y="2"/>
                        </a:cubicBezTo>
                        <a:cubicBezTo>
                          <a:pt x="12" y="2"/>
                          <a:pt x="11" y="2"/>
                          <a:pt x="9" y="2"/>
                        </a:cubicBezTo>
                        <a:cubicBezTo>
                          <a:pt x="8" y="2"/>
                          <a:pt x="7" y="2"/>
                          <a:pt x="6" y="2"/>
                        </a:cubicBezTo>
                        <a:close/>
                        <a:moveTo>
                          <a:pt x="9" y="0"/>
                        </a:moveTo>
                        <a:cubicBezTo>
                          <a:pt x="5" y="0"/>
                          <a:pt x="2" y="0"/>
                          <a:pt x="1" y="1"/>
                        </a:cubicBezTo>
                        <a:cubicBezTo>
                          <a:pt x="0" y="1"/>
                          <a:pt x="0" y="2"/>
                          <a:pt x="0" y="2"/>
                        </a:cubicBezTo>
                        <a:cubicBezTo>
                          <a:pt x="0" y="2"/>
                          <a:pt x="0" y="3"/>
                          <a:pt x="1" y="3"/>
                        </a:cubicBezTo>
                        <a:cubicBezTo>
                          <a:pt x="1" y="3"/>
                          <a:pt x="11" y="3"/>
                          <a:pt x="18" y="3"/>
                        </a:cubicBezTo>
                        <a:cubicBezTo>
                          <a:pt x="18" y="3"/>
                          <a:pt x="18" y="3"/>
                          <a:pt x="18" y="3"/>
                        </a:cubicBezTo>
                        <a:cubicBezTo>
                          <a:pt x="20" y="3"/>
                          <a:pt x="22" y="3"/>
                          <a:pt x="22" y="3"/>
                        </a:cubicBezTo>
                        <a:cubicBezTo>
                          <a:pt x="23" y="3"/>
                          <a:pt x="23" y="2"/>
                          <a:pt x="23" y="2"/>
                        </a:cubicBezTo>
                        <a:cubicBezTo>
                          <a:pt x="23" y="2"/>
                          <a:pt x="23" y="1"/>
                          <a:pt x="22" y="1"/>
                        </a:cubicBezTo>
                        <a:cubicBezTo>
                          <a:pt x="21" y="1"/>
                          <a:pt x="15" y="0"/>
                          <a:pt x="9" y="0"/>
                        </a:cubicBezTo>
                        <a:cubicBezTo>
                          <a:pt x="9" y="0"/>
                          <a:pt x="9" y="0"/>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6" name="Freeform 7339">
                    <a:extLst>
                      <a:ext uri="{FF2B5EF4-FFF2-40B4-BE49-F238E27FC236}">
                        <a16:creationId xmlns:a16="http://schemas.microsoft.com/office/drawing/2014/main" id="{2AE63C0A-6354-45EF-AF01-CA3C16AA65AB}"/>
                      </a:ext>
                    </a:extLst>
                  </p:cNvPr>
                  <p:cNvSpPr>
                    <a:spLocks noEditPoints="1"/>
                  </p:cNvSpPr>
                  <p:nvPr/>
                </p:nvSpPr>
                <p:spPr bwMode="auto">
                  <a:xfrm>
                    <a:off x="4065" y="1892"/>
                    <a:ext cx="21" cy="2"/>
                  </a:xfrm>
                  <a:custGeom>
                    <a:avLst/>
                    <a:gdLst>
                      <a:gd name="T0" fmla="*/ 3 w 27"/>
                      <a:gd name="T1" fmla="*/ 3 h 3"/>
                      <a:gd name="T2" fmla="*/ 2 w 27"/>
                      <a:gd name="T3" fmla="*/ 2 h 3"/>
                      <a:gd name="T4" fmla="*/ 3 w 27"/>
                      <a:gd name="T5" fmla="*/ 1 h 3"/>
                      <a:gd name="T6" fmla="*/ 11 w 27"/>
                      <a:gd name="T7" fmla="*/ 0 h 3"/>
                      <a:gd name="T8" fmla="*/ 11 w 27"/>
                      <a:gd name="T9" fmla="*/ 0 h 3"/>
                      <a:gd name="T10" fmla="*/ 11 w 27"/>
                      <a:gd name="T11" fmla="*/ 0 h 3"/>
                      <a:gd name="T12" fmla="*/ 24 w 27"/>
                      <a:gd name="T13" fmla="*/ 1 h 3"/>
                      <a:gd name="T14" fmla="*/ 25 w 27"/>
                      <a:gd name="T15" fmla="*/ 2 h 3"/>
                      <a:gd name="T16" fmla="*/ 24 w 27"/>
                      <a:gd name="T17" fmla="*/ 3 h 3"/>
                      <a:gd name="T18" fmla="*/ 20 w 27"/>
                      <a:gd name="T19" fmla="*/ 3 h 3"/>
                      <a:gd name="T20" fmla="*/ 20 w 27"/>
                      <a:gd name="T21" fmla="*/ 3 h 3"/>
                      <a:gd name="T22" fmla="*/ 3 w 27"/>
                      <a:gd name="T23" fmla="*/ 3 h 3"/>
                      <a:gd name="T24" fmla="*/ 11 w 27"/>
                      <a:gd name="T25" fmla="*/ 0 h 3"/>
                      <a:gd name="T26" fmla="*/ 3 w 27"/>
                      <a:gd name="T27" fmla="*/ 0 h 3"/>
                      <a:gd name="T28" fmla="*/ 2 w 27"/>
                      <a:gd name="T29" fmla="*/ 3 h 3"/>
                      <a:gd name="T30" fmla="*/ 20 w 27"/>
                      <a:gd name="T31" fmla="*/ 3 h 3"/>
                      <a:gd name="T32" fmla="*/ 24 w 27"/>
                      <a:gd name="T33" fmla="*/ 3 h 3"/>
                      <a:gd name="T34" fmla="*/ 24 w 27"/>
                      <a:gd name="T35" fmla="*/ 0 h 3"/>
                      <a:gd name="T36" fmla="*/ 11 w 27"/>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
                        <a:moveTo>
                          <a:pt x="3" y="3"/>
                        </a:moveTo>
                        <a:cubicBezTo>
                          <a:pt x="2" y="3"/>
                          <a:pt x="2" y="2"/>
                          <a:pt x="2" y="2"/>
                        </a:cubicBezTo>
                        <a:cubicBezTo>
                          <a:pt x="2" y="2"/>
                          <a:pt x="2" y="1"/>
                          <a:pt x="3" y="1"/>
                        </a:cubicBezTo>
                        <a:cubicBezTo>
                          <a:pt x="4" y="0"/>
                          <a:pt x="7" y="0"/>
                          <a:pt x="11" y="0"/>
                        </a:cubicBezTo>
                        <a:cubicBezTo>
                          <a:pt x="11" y="0"/>
                          <a:pt x="11" y="0"/>
                          <a:pt x="11" y="0"/>
                        </a:cubicBezTo>
                        <a:cubicBezTo>
                          <a:pt x="11" y="0"/>
                          <a:pt x="11" y="0"/>
                          <a:pt x="11" y="0"/>
                        </a:cubicBezTo>
                        <a:cubicBezTo>
                          <a:pt x="17" y="0"/>
                          <a:pt x="23" y="1"/>
                          <a:pt x="24" y="1"/>
                        </a:cubicBezTo>
                        <a:cubicBezTo>
                          <a:pt x="25" y="1"/>
                          <a:pt x="25" y="2"/>
                          <a:pt x="25" y="2"/>
                        </a:cubicBezTo>
                        <a:cubicBezTo>
                          <a:pt x="25" y="2"/>
                          <a:pt x="25" y="3"/>
                          <a:pt x="24" y="3"/>
                        </a:cubicBezTo>
                        <a:cubicBezTo>
                          <a:pt x="24" y="3"/>
                          <a:pt x="22" y="3"/>
                          <a:pt x="20" y="3"/>
                        </a:cubicBezTo>
                        <a:cubicBezTo>
                          <a:pt x="20" y="3"/>
                          <a:pt x="20" y="3"/>
                          <a:pt x="20" y="3"/>
                        </a:cubicBezTo>
                        <a:cubicBezTo>
                          <a:pt x="13" y="3"/>
                          <a:pt x="3" y="3"/>
                          <a:pt x="3" y="3"/>
                        </a:cubicBezTo>
                        <a:close/>
                        <a:moveTo>
                          <a:pt x="11" y="0"/>
                        </a:moveTo>
                        <a:cubicBezTo>
                          <a:pt x="7" y="0"/>
                          <a:pt x="4" y="0"/>
                          <a:pt x="3" y="0"/>
                        </a:cubicBezTo>
                        <a:cubicBezTo>
                          <a:pt x="0" y="1"/>
                          <a:pt x="1" y="3"/>
                          <a:pt x="2" y="3"/>
                        </a:cubicBezTo>
                        <a:cubicBezTo>
                          <a:pt x="3" y="3"/>
                          <a:pt x="13" y="3"/>
                          <a:pt x="20" y="3"/>
                        </a:cubicBezTo>
                        <a:cubicBezTo>
                          <a:pt x="22" y="3"/>
                          <a:pt x="24" y="3"/>
                          <a:pt x="24" y="3"/>
                        </a:cubicBezTo>
                        <a:cubicBezTo>
                          <a:pt x="26" y="3"/>
                          <a:pt x="27" y="1"/>
                          <a:pt x="24" y="0"/>
                        </a:cubicBezTo>
                        <a:cubicBezTo>
                          <a:pt x="23" y="0"/>
                          <a:pt x="17"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7" name="Freeform 7340">
                    <a:extLst>
                      <a:ext uri="{FF2B5EF4-FFF2-40B4-BE49-F238E27FC236}">
                        <a16:creationId xmlns:a16="http://schemas.microsoft.com/office/drawing/2014/main" id="{FFACE25F-A83C-4B36-A2E8-E5B9FC5F446E}"/>
                      </a:ext>
                    </a:extLst>
                  </p:cNvPr>
                  <p:cNvSpPr/>
                  <p:nvPr/>
                </p:nvSpPr>
                <p:spPr bwMode="auto">
                  <a:xfrm>
                    <a:off x="4070" y="1893"/>
                    <a:ext cx="12" cy="0"/>
                  </a:xfrm>
                  <a:custGeom>
                    <a:avLst/>
                    <a:gdLst>
                      <a:gd name="T0" fmla="*/ 2 w 16"/>
                      <a:gd name="T1" fmla="*/ 0 h 1"/>
                      <a:gd name="T2" fmla="*/ 6 w 16"/>
                      <a:gd name="T3" fmla="*/ 0 h 1"/>
                      <a:gd name="T4" fmla="*/ 15 w 16"/>
                      <a:gd name="T5" fmla="*/ 0 h 1"/>
                      <a:gd name="T6" fmla="*/ 12 w 16"/>
                      <a:gd name="T7" fmla="*/ 1 h 1"/>
                      <a:gd name="T8" fmla="*/ 5 w 16"/>
                      <a:gd name="T9" fmla="*/ 1 h 1"/>
                      <a:gd name="T10" fmla="*/ 0 w 16"/>
                      <a:gd name="T11" fmla="*/ 1 h 1"/>
                      <a:gd name="T12" fmla="*/ 2 w 1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6" h="1">
                        <a:moveTo>
                          <a:pt x="2" y="0"/>
                        </a:moveTo>
                        <a:cubicBezTo>
                          <a:pt x="2" y="0"/>
                          <a:pt x="2" y="0"/>
                          <a:pt x="6" y="0"/>
                        </a:cubicBezTo>
                        <a:cubicBezTo>
                          <a:pt x="10" y="0"/>
                          <a:pt x="15" y="0"/>
                          <a:pt x="15" y="0"/>
                        </a:cubicBezTo>
                        <a:cubicBezTo>
                          <a:pt x="16" y="1"/>
                          <a:pt x="15" y="1"/>
                          <a:pt x="12" y="1"/>
                        </a:cubicBezTo>
                        <a:cubicBezTo>
                          <a:pt x="9" y="1"/>
                          <a:pt x="7" y="1"/>
                          <a:pt x="5" y="1"/>
                        </a:cubicBezTo>
                        <a:cubicBezTo>
                          <a:pt x="3" y="1"/>
                          <a:pt x="1" y="1"/>
                          <a:pt x="0" y="1"/>
                        </a:cubicBezTo>
                        <a:cubicBezTo>
                          <a:pt x="0" y="1"/>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8" name="Freeform 7341">
                    <a:extLst>
                      <a:ext uri="{FF2B5EF4-FFF2-40B4-BE49-F238E27FC236}">
                        <a16:creationId xmlns:a16="http://schemas.microsoft.com/office/drawing/2014/main" id="{8D082D2D-3D29-446F-B517-1AF7492BCE2C}"/>
                      </a:ext>
                    </a:extLst>
                  </p:cNvPr>
                  <p:cNvSpPr/>
                  <p:nvPr/>
                </p:nvSpPr>
                <p:spPr bwMode="auto">
                  <a:xfrm>
                    <a:off x="4064" y="1905"/>
                    <a:ext cx="24" cy="12"/>
                  </a:xfrm>
                  <a:custGeom>
                    <a:avLst/>
                    <a:gdLst>
                      <a:gd name="T0" fmla="*/ 18 w 32"/>
                      <a:gd name="T1" fmla="*/ 1 h 17"/>
                      <a:gd name="T2" fmla="*/ 11 w 32"/>
                      <a:gd name="T3" fmla="*/ 1 h 17"/>
                      <a:gd name="T4" fmla="*/ 1 w 32"/>
                      <a:gd name="T5" fmla="*/ 2 h 17"/>
                      <a:gd name="T6" fmla="*/ 4 w 32"/>
                      <a:gd name="T7" fmla="*/ 8 h 17"/>
                      <a:gd name="T8" fmla="*/ 3 w 32"/>
                      <a:gd name="T9" fmla="*/ 15 h 17"/>
                      <a:gd name="T10" fmla="*/ 9 w 32"/>
                      <a:gd name="T11" fmla="*/ 15 h 17"/>
                      <a:gd name="T12" fmla="*/ 17 w 32"/>
                      <a:gd name="T13" fmla="*/ 15 h 17"/>
                      <a:gd name="T14" fmla="*/ 28 w 32"/>
                      <a:gd name="T15" fmla="*/ 13 h 17"/>
                      <a:gd name="T16" fmla="*/ 26 w 32"/>
                      <a:gd name="T17" fmla="*/ 6 h 17"/>
                      <a:gd name="T18" fmla="*/ 18 w 32"/>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7">
                        <a:moveTo>
                          <a:pt x="18" y="1"/>
                        </a:moveTo>
                        <a:cubicBezTo>
                          <a:pt x="16" y="1"/>
                          <a:pt x="13" y="1"/>
                          <a:pt x="11" y="1"/>
                        </a:cubicBezTo>
                        <a:cubicBezTo>
                          <a:pt x="5" y="1"/>
                          <a:pt x="1" y="0"/>
                          <a:pt x="1" y="2"/>
                        </a:cubicBezTo>
                        <a:cubicBezTo>
                          <a:pt x="1" y="5"/>
                          <a:pt x="6" y="5"/>
                          <a:pt x="4" y="8"/>
                        </a:cubicBezTo>
                        <a:cubicBezTo>
                          <a:pt x="3" y="11"/>
                          <a:pt x="0" y="14"/>
                          <a:pt x="3" y="15"/>
                        </a:cubicBezTo>
                        <a:cubicBezTo>
                          <a:pt x="4" y="15"/>
                          <a:pt x="6" y="15"/>
                          <a:pt x="9" y="15"/>
                        </a:cubicBezTo>
                        <a:cubicBezTo>
                          <a:pt x="12" y="15"/>
                          <a:pt x="14" y="15"/>
                          <a:pt x="17" y="15"/>
                        </a:cubicBezTo>
                        <a:cubicBezTo>
                          <a:pt x="23" y="15"/>
                          <a:pt x="29" y="17"/>
                          <a:pt x="28" y="13"/>
                        </a:cubicBezTo>
                        <a:cubicBezTo>
                          <a:pt x="26" y="9"/>
                          <a:pt x="23" y="8"/>
                          <a:pt x="26" y="6"/>
                        </a:cubicBezTo>
                        <a:cubicBezTo>
                          <a:pt x="32" y="1"/>
                          <a:pt x="28" y="1"/>
                          <a:pt x="18"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9" name="Freeform 7342">
                    <a:extLst>
                      <a:ext uri="{FF2B5EF4-FFF2-40B4-BE49-F238E27FC236}">
                        <a16:creationId xmlns:a16="http://schemas.microsoft.com/office/drawing/2014/main" id="{85A2C1A4-03CF-40B2-80CE-B7CCE9E41A9F}"/>
                      </a:ext>
                    </a:extLst>
                  </p:cNvPr>
                  <p:cNvSpPr>
                    <a:spLocks noEditPoints="1"/>
                  </p:cNvSpPr>
                  <p:nvPr/>
                </p:nvSpPr>
                <p:spPr bwMode="auto">
                  <a:xfrm>
                    <a:off x="4064" y="1905"/>
                    <a:ext cx="22" cy="12"/>
                  </a:xfrm>
                  <a:custGeom>
                    <a:avLst/>
                    <a:gdLst>
                      <a:gd name="T0" fmla="*/ 17 w 29"/>
                      <a:gd name="T1" fmla="*/ 15 h 16"/>
                      <a:gd name="T2" fmla="*/ 15 w 29"/>
                      <a:gd name="T3" fmla="*/ 15 h 16"/>
                      <a:gd name="T4" fmla="*/ 5 w 29"/>
                      <a:gd name="T5" fmla="*/ 16 h 16"/>
                      <a:gd name="T6" fmla="*/ 2 w 29"/>
                      <a:gd name="T7" fmla="*/ 16 h 16"/>
                      <a:gd name="T8" fmla="*/ 1 w 29"/>
                      <a:gd name="T9" fmla="*/ 14 h 16"/>
                      <a:gd name="T10" fmla="*/ 4 w 29"/>
                      <a:gd name="T11" fmla="*/ 8 h 16"/>
                      <a:gd name="T12" fmla="*/ 4 w 29"/>
                      <a:gd name="T13" fmla="*/ 7 h 16"/>
                      <a:gd name="T14" fmla="*/ 0 w 29"/>
                      <a:gd name="T15" fmla="*/ 2 h 16"/>
                      <a:gd name="T16" fmla="*/ 0 w 29"/>
                      <a:gd name="T17" fmla="*/ 2 h 16"/>
                      <a:gd name="T18" fmla="*/ 6 w 29"/>
                      <a:gd name="T19" fmla="*/ 0 h 16"/>
                      <a:gd name="T20" fmla="*/ 16 w 29"/>
                      <a:gd name="T21" fmla="*/ 0 h 16"/>
                      <a:gd name="T22" fmla="*/ 18 w 29"/>
                      <a:gd name="T23" fmla="*/ 0 h 16"/>
                      <a:gd name="T24" fmla="*/ 22 w 29"/>
                      <a:gd name="T25" fmla="*/ 0 h 16"/>
                      <a:gd name="T26" fmla="*/ 29 w 29"/>
                      <a:gd name="T27" fmla="*/ 3 h 16"/>
                      <a:gd name="T28" fmla="*/ 27 w 29"/>
                      <a:gd name="T29" fmla="*/ 6 h 16"/>
                      <a:gd name="T30" fmla="*/ 25 w 29"/>
                      <a:gd name="T31" fmla="*/ 8 h 16"/>
                      <a:gd name="T32" fmla="*/ 28 w 29"/>
                      <a:gd name="T33" fmla="*/ 13 h 16"/>
                      <a:gd name="T34" fmla="*/ 29 w 29"/>
                      <a:gd name="T35" fmla="*/ 14 h 16"/>
                      <a:gd name="T36" fmla="*/ 28 w 29"/>
                      <a:gd name="T37" fmla="*/ 16 h 16"/>
                      <a:gd name="T38" fmla="*/ 25 w 29"/>
                      <a:gd name="T39" fmla="*/ 16 h 16"/>
                      <a:gd name="T40" fmla="*/ 17 w 29"/>
                      <a:gd name="T41" fmla="*/ 15 h 16"/>
                      <a:gd name="T42" fmla="*/ 17 w 29"/>
                      <a:gd name="T43" fmla="*/ 14 h 16"/>
                      <a:gd name="T44" fmla="*/ 25 w 29"/>
                      <a:gd name="T45" fmla="*/ 15 h 16"/>
                      <a:gd name="T46" fmla="*/ 27 w 29"/>
                      <a:gd name="T47" fmla="*/ 14 h 16"/>
                      <a:gd name="T48" fmla="*/ 27 w 29"/>
                      <a:gd name="T49" fmla="*/ 13 h 16"/>
                      <a:gd name="T50" fmla="*/ 24 w 29"/>
                      <a:gd name="T51" fmla="*/ 8 h 16"/>
                      <a:gd name="T52" fmla="*/ 26 w 29"/>
                      <a:gd name="T53" fmla="*/ 5 h 16"/>
                      <a:gd name="T54" fmla="*/ 28 w 29"/>
                      <a:gd name="T55" fmla="*/ 3 h 16"/>
                      <a:gd name="T56" fmla="*/ 27 w 29"/>
                      <a:gd name="T57" fmla="*/ 2 h 16"/>
                      <a:gd name="T58" fmla="*/ 22 w 29"/>
                      <a:gd name="T59" fmla="*/ 2 h 16"/>
                      <a:gd name="T60" fmla="*/ 18 w 29"/>
                      <a:gd name="T61" fmla="*/ 2 h 16"/>
                      <a:gd name="T62" fmla="*/ 16 w 29"/>
                      <a:gd name="T63" fmla="*/ 2 h 16"/>
                      <a:gd name="T64" fmla="*/ 6 w 29"/>
                      <a:gd name="T65" fmla="*/ 1 h 16"/>
                      <a:gd name="T66" fmla="*/ 3 w 29"/>
                      <a:gd name="T67" fmla="*/ 2 h 16"/>
                      <a:gd name="T68" fmla="*/ 2 w 29"/>
                      <a:gd name="T69" fmla="*/ 2 h 16"/>
                      <a:gd name="T70" fmla="*/ 2 w 29"/>
                      <a:gd name="T71" fmla="*/ 2 h 16"/>
                      <a:gd name="T72" fmla="*/ 5 w 29"/>
                      <a:gd name="T73" fmla="*/ 7 h 16"/>
                      <a:gd name="T74" fmla="*/ 5 w 29"/>
                      <a:gd name="T75" fmla="*/ 8 h 16"/>
                      <a:gd name="T76" fmla="*/ 2 w 29"/>
                      <a:gd name="T77" fmla="*/ 14 h 16"/>
                      <a:gd name="T78" fmla="*/ 3 w 29"/>
                      <a:gd name="T79" fmla="*/ 14 h 16"/>
                      <a:gd name="T80" fmla="*/ 5 w 29"/>
                      <a:gd name="T81" fmla="*/ 15 h 16"/>
                      <a:gd name="T82" fmla="*/ 15 w 29"/>
                      <a:gd name="T83" fmla="*/ 14 h 16"/>
                      <a:gd name="T84" fmla="*/ 17 w 29"/>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 h="16">
                        <a:moveTo>
                          <a:pt x="17" y="15"/>
                        </a:moveTo>
                        <a:cubicBezTo>
                          <a:pt x="16" y="15"/>
                          <a:pt x="15" y="15"/>
                          <a:pt x="15" y="15"/>
                        </a:cubicBezTo>
                        <a:cubicBezTo>
                          <a:pt x="11" y="15"/>
                          <a:pt x="7" y="16"/>
                          <a:pt x="5" y="16"/>
                        </a:cubicBezTo>
                        <a:cubicBezTo>
                          <a:pt x="4" y="16"/>
                          <a:pt x="3" y="16"/>
                          <a:pt x="2" y="16"/>
                        </a:cubicBezTo>
                        <a:cubicBezTo>
                          <a:pt x="1" y="15"/>
                          <a:pt x="1" y="14"/>
                          <a:pt x="1" y="14"/>
                        </a:cubicBezTo>
                        <a:cubicBezTo>
                          <a:pt x="1" y="12"/>
                          <a:pt x="2" y="10"/>
                          <a:pt x="4" y="8"/>
                        </a:cubicBezTo>
                        <a:cubicBezTo>
                          <a:pt x="4" y="8"/>
                          <a:pt x="4" y="7"/>
                          <a:pt x="4" y="7"/>
                        </a:cubicBezTo>
                        <a:cubicBezTo>
                          <a:pt x="4" y="6"/>
                          <a:pt x="1" y="5"/>
                          <a:pt x="0" y="2"/>
                        </a:cubicBezTo>
                        <a:cubicBezTo>
                          <a:pt x="0" y="2"/>
                          <a:pt x="0" y="2"/>
                          <a:pt x="0" y="2"/>
                        </a:cubicBezTo>
                        <a:cubicBezTo>
                          <a:pt x="1" y="0"/>
                          <a:pt x="3" y="0"/>
                          <a:pt x="6" y="0"/>
                        </a:cubicBezTo>
                        <a:cubicBezTo>
                          <a:pt x="9" y="0"/>
                          <a:pt x="13" y="0"/>
                          <a:pt x="16" y="0"/>
                        </a:cubicBezTo>
                        <a:cubicBezTo>
                          <a:pt x="17" y="0"/>
                          <a:pt x="17" y="0"/>
                          <a:pt x="18" y="0"/>
                        </a:cubicBezTo>
                        <a:cubicBezTo>
                          <a:pt x="19" y="0"/>
                          <a:pt x="21" y="0"/>
                          <a:pt x="22" y="0"/>
                        </a:cubicBezTo>
                        <a:cubicBezTo>
                          <a:pt x="26" y="0"/>
                          <a:pt x="29" y="1"/>
                          <a:pt x="29" y="3"/>
                        </a:cubicBezTo>
                        <a:cubicBezTo>
                          <a:pt x="29" y="4"/>
                          <a:pt x="28" y="5"/>
                          <a:pt x="27" y="6"/>
                        </a:cubicBezTo>
                        <a:cubicBezTo>
                          <a:pt x="26" y="7"/>
                          <a:pt x="25" y="7"/>
                          <a:pt x="25" y="8"/>
                        </a:cubicBezTo>
                        <a:cubicBezTo>
                          <a:pt x="25" y="9"/>
                          <a:pt x="27" y="10"/>
                          <a:pt x="28" y="13"/>
                        </a:cubicBezTo>
                        <a:cubicBezTo>
                          <a:pt x="29" y="13"/>
                          <a:pt x="29" y="14"/>
                          <a:pt x="29" y="14"/>
                        </a:cubicBezTo>
                        <a:cubicBezTo>
                          <a:pt x="29" y="15"/>
                          <a:pt x="28" y="15"/>
                          <a:pt x="28" y="16"/>
                        </a:cubicBezTo>
                        <a:cubicBezTo>
                          <a:pt x="27" y="16"/>
                          <a:pt x="26" y="16"/>
                          <a:pt x="25" y="16"/>
                        </a:cubicBezTo>
                        <a:cubicBezTo>
                          <a:pt x="23" y="16"/>
                          <a:pt x="20" y="16"/>
                          <a:pt x="17" y="15"/>
                        </a:cubicBezTo>
                        <a:close/>
                        <a:moveTo>
                          <a:pt x="17" y="14"/>
                        </a:moveTo>
                        <a:cubicBezTo>
                          <a:pt x="20" y="14"/>
                          <a:pt x="23" y="15"/>
                          <a:pt x="25" y="15"/>
                        </a:cubicBezTo>
                        <a:cubicBezTo>
                          <a:pt x="27" y="15"/>
                          <a:pt x="27" y="15"/>
                          <a:pt x="27" y="14"/>
                        </a:cubicBezTo>
                        <a:cubicBezTo>
                          <a:pt x="27" y="14"/>
                          <a:pt x="27" y="14"/>
                          <a:pt x="27" y="13"/>
                        </a:cubicBezTo>
                        <a:cubicBezTo>
                          <a:pt x="26" y="11"/>
                          <a:pt x="24" y="10"/>
                          <a:pt x="24" y="8"/>
                        </a:cubicBezTo>
                        <a:cubicBezTo>
                          <a:pt x="24" y="7"/>
                          <a:pt x="24" y="6"/>
                          <a:pt x="26" y="5"/>
                        </a:cubicBezTo>
                        <a:cubicBezTo>
                          <a:pt x="27" y="4"/>
                          <a:pt x="28" y="3"/>
                          <a:pt x="28" y="3"/>
                        </a:cubicBezTo>
                        <a:cubicBezTo>
                          <a:pt x="28" y="2"/>
                          <a:pt x="28" y="2"/>
                          <a:pt x="27" y="2"/>
                        </a:cubicBezTo>
                        <a:cubicBezTo>
                          <a:pt x="26" y="2"/>
                          <a:pt x="24" y="2"/>
                          <a:pt x="22" y="2"/>
                        </a:cubicBezTo>
                        <a:cubicBezTo>
                          <a:pt x="21" y="2"/>
                          <a:pt x="20" y="2"/>
                          <a:pt x="18" y="2"/>
                        </a:cubicBezTo>
                        <a:cubicBezTo>
                          <a:pt x="17" y="2"/>
                          <a:pt x="17" y="2"/>
                          <a:pt x="16" y="2"/>
                        </a:cubicBezTo>
                        <a:cubicBezTo>
                          <a:pt x="12" y="2"/>
                          <a:pt x="9" y="1"/>
                          <a:pt x="6" y="1"/>
                        </a:cubicBezTo>
                        <a:cubicBezTo>
                          <a:pt x="5" y="1"/>
                          <a:pt x="4" y="1"/>
                          <a:pt x="3" y="2"/>
                        </a:cubicBezTo>
                        <a:cubicBezTo>
                          <a:pt x="2" y="2"/>
                          <a:pt x="2" y="2"/>
                          <a:pt x="2" y="2"/>
                        </a:cubicBezTo>
                        <a:cubicBezTo>
                          <a:pt x="2" y="2"/>
                          <a:pt x="2" y="2"/>
                          <a:pt x="2" y="2"/>
                        </a:cubicBezTo>
                        <a:cubicBezTo>
                          <a:pt x="2" y="4"/>
                          <a:pt x="5" y="4"/>
                          <a:pt x="5" y="7"/>
                        </a:cubicBezTo>
                        <a:cubicBezTo>
                          <a:pt x="5" y="7"/>
                          <a:pt x="5" y="8"/>
                          <a:pt x="5" y="8"/>
                        </a:cubicBezTo>
                        <a:cubicBezTo>
                          <a:pt x="4" y="11"/>
                          <a:pt x="2" y="13"/>
                          <a:pt x="2" y="14"/>
                        </a:cubicBezTo>
                        <a:cubicBezTo>
                          <a:pt x="2" y="14"/>
                          <a:pt x="2" y="14"/>
                          <a:pt x="3" y="14"/>
                        </a:cubicBezTo>
                        <a:cubicBezTo>
                          <a:pt x="3" y="15"/>
                          <a:pt x="4" y="15"/>
                          <a:pt x="5" y="15"/>
                        </a:cubicBezTo>
                        <a:cubicBezTo>
                          <a:pt x="7" y="15"/>
                          <a:pt x="11" y="14"/>
                          <a:pt x="15" y="14"/>
                        </a:cubicBezTo>
                        <a:cubicBezTo>
                          <a:pt x="16" y="14"/>
                          <a:pt x="16" y="14"/>
                          <a:pt x="17"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0" name="Freeform 7343">
                    <a:extLst>
                      <a:ext uri="{FF2B5EF4-FFF2-40B4-BE49-F238E27FC236}">
                        <a16:creationId xmlns:a16="http://schemas.microsoft.com/office/drawing/2014/main" id="{EC0D1E51-DEE0-4811-947D-39E7D9AB04D7}"/>
                      </a:ext>
                    </a:extLst>
                  </p:cNvPr>
                  <p:cNvSpPr>
                    <a:spLocks noEditPoints="1"/>
                  </p:cNvSpPr>
                  <p:nvPr/>
                </p:nvSpPr>
                <p:spPr bwMode="auto">
                  <a:xfrm>
                    <a:off x="4065" y="1905"/>
                    <a:ext cx="20" cy="11"/>
                  </a:xfrm>
                  <a:custGeom>
                    <a:avLst/>
                    <a:gdLst>
                      <a:gd name="T0" fmla="*/ 5 w 26"/>
                      <a:gd name="T1" fmla="*/ 12 h 14"/>
                      <a:gd name="T2" fmla="*/ 3 w 26"/>
                      <a:gd name="T3" fmla="*/ 10 h 14"/>
                      <a:gd name="T4" fmla="*/ 8 w 26"/>
                      <a:gd name="T5" fmla="*/ 6 h 14"/>
                      <a:gd name="T6" fmla="*/ 2 w 26"/>
                      <a:gd name="T7" fmla="*/ 2 h 14"/>
                      <a:gd name="T8" fmla="*/ 5 w 26"/>
                      <a:gd name="T9" fmla="*/ 1 h 14"/>
                      <a:gd name="T10" fmla="*/ 9 w 26"/>
                      <a:gd name="T11" fmla="*/ 1 h 14"/>
                      <a:gd name="T12" fmla="*/ 13 w 26"/>
                      <a:gd name="T13" fmla="*/ 1 h 14"/>
                      <a:gd name="T14" fmla="*/ 17 w 26"/>
                      <a:gd name="T15" fmla="*/ 1 h 14"/>
                      <a:gd name="T16" fmla="*/ 18 w 26"/>
                      <a:gd name="T17" fmla="*/ 1 h 14"/>
                      <a:gd name="T18" fmla="*/ 21 w 26"/>
                      <a:gd name="T19" fmla="*/ 4 h 14"/>
                      <a:gd name="T20" fmla="*/ 19 w 26"/>
                      <a:gd name="T21" fmla="*/ 7 h 14"/>
                      <a:gd name="T22" fmla="*/ 23 w 26"/>
                      <a:gd name="T23" fmla="*/ 10 h 14"/>
                      <a:gd name="T24" fmla="*/ 22 w 26"/>
                      <a:gd name="T25" fmla="*/ 12 h 14"/>
                      <a:gd name="T26" fmla="*/ 21 w 26"/>
                      <a:gd name="T27" fmla="*/ 12 h 14"/>
                      <a:gd name="T28" fmla="*/ 14 w 26"/>
                      <a:gd name="T29" fmla="*/ 12 h 14"/>
                      <a:gd name="T30" fmla="*/ 10 w 26"/>
                      <a:gd name="T31" fmla="*/ 12 h 14"/>
                      <a:gd name="T32" fmla="*/ 5 w 26"/>
                      <a:gd name="T33" fmla="*/ 12 h 14"/>
                      <a:gd name="T34" fmla="*/ 4 w 26"/>
                      <a:gd name="T35" fmla="*/ 0 h 14"/>
                      <a:gd name="T36" fmla="*/ 1 w 26"/>
                      <a:gd name="T37" fmla="*/ 1 h 14"/>
                      <a:gd name="T38" fmla="*/ 0 w 26"/>
                      <a:gd name="T39" fmla="*/ 1 h 14"/>
                      <a:gd name="T40" fmla="*/ 0 w 26"/>
                      <a:gd name="T41" fmla="*/ 1 h 14"/>
                      <a:gd name="T42" fmla="*/ 3 w 26"/>
                      <a:gd name="T43" fmla="*/ 6 h 14"/>
                      <a:gd name="T44" fmla="*/ 3 w 26"/>
                      <a:gd name="T45" fmla="*/ 7 h 14"/>
                      <a:gd name="T46" fmla="*/ 0 w 26"/>
                      <a:gd name="T47" fmla="*/ 13 h 14"/>
                      <a:gd name="T48" fmla="*/ 1 w 26"/>
                      <a:gd name="T49" fmla="*/ 13 h 14"/>
                      <a:gd name="T50" fmla="*/ 1 w 26"/>
                      <a:gd name="T51" fmla="*/ 14 h 14"/>
                      <a:gd name="T52" fmla="*/ 2 w 26"/>
                      <a:gd name="T53" fmla="*/ 13 h 14"/>
                      <a:gd name="T54" fmla="*/ 9 w 26"/>
                      <a:gd name="T55" fmla="*/ 13 h 14"/>
                      <a:gd name="T56" fmla="*/ 10 w 26"/>
                      <a:gd name="T57" fmla="*/ 13 h 14"/>
                      <a:gd name="T58" fmla="*/ 23 w 26"/>
                      <a:gd name="T59" fmla="*/ 14 h 14"/>
                      <a:gd name="T60" fmla="*/ 24 w 26"/>
                      <a:gd name="T61" fmla="*/ 14 h 14"/>
                      <a:gd name="T62" fmla="*/ 25 w 26"/>
                      <a:gd name="T63" fmla="*/ 13 h 14"/>
                      <a:gd name="T64" fmla="*/ 25 w 26"/>
                      <a:gd name="T65" fmla="*/ 12 h 14"/>
                      <a:gd name="T66" fmla="*/ 22 w 26"/>
                      <a:gd name="T67" fmla="*/ 7 h 14"/>
                      <a:gd name="T68" fmla="*/ 24 w 26"/>
                      <a:gd name="T69" fmla="*/ 4 h 14"/>
                      <a:gd name="T70" fmla="*/ 26 w 26"/>
                      <a:gd name="T71" fmla="*/ 2 h 14"/>
                      <a:gd name="T72" fmla="*/ 25 w 26"/>
                      <a:gd name="T73" fmla="*/ 1 h 14"/>
                      <a:gd name="T74" fmla="*/ 22 w 26"/>
                      <a:gd name="T75" fmla="*/ 1 h 14"/>
                      <a:gd name="T76" fmla="*/ 19 w 26"/>
                      <a:gd name="T77" fmla="*/ 1 h 14"/>
                      <a:gd name="T78" fmla="*/ 15 w 26"/>
                      <a:gd name="T79" fmla="*/ 1 h 14"/>
                      <a:gd name="T80" fmla="*/ 14 w 26"/>
                      <a:gd name="T81" fmla="*/ 1 h 14"/>
                      <a:gd name="T82" fmla="*/ 4 w 26"/>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14">
                        <a:moveTo>
                          <a:pt x="5" y="12"/>
                        </a:moveTo>
                        <a:cubicBezTo>
                          <a:pt x="3" y="12"/>
                          <a:pt x="3" y="12"/>
                          <a:pt x="3" y="10"/>
                        </a:cubicBezTo>
                        <a:cubicBezTo>
                          <a:pt x="3" y="6"/>
                          <a:pt x="11" y="6"/>
                          <a:pt x="8" y="6"/>
                        </a:cubicBezTo>
                        <a:cubicBezTo>
                          <a:pt x="5" y="5"/>
                          <a:pt x="3" y="4"/>
                          <a:pt x="2" y="2"/>
                        </a:cubicBezTo>
                        <a:cubicBezTo>
                          <a:pt x="2" y="1"/>
                          <a:pt x="3" y="1"/>
                          <a:pt x="5" y="1"/>
                        </a:cubicBezTo>
                        <a:cubicBezTo>
                          <a:pt x="7" y="1"/>
                          <a:pt x="9" y="1"/>
                          <a:pt x="9" y="1"/>
                        </a:cubicBezTo>
                        <a:cubicBezTo>
                          <a:pt x="9" y="1"/>
                          <a:pt x="11" y="1"/>
                          <a:pt x="13" y="1"/>
                        </a:cubicBezTo>
                        <a:cubicBezTo>
                          <a:pt x="14" y="1"/>
                          <a:pt x="15" y="1"/>
                          <a:pt x="17" y="1"/>
                        </a:cubicBezTo>
                        <a:cubicBezTo>
                          <a:pt x="18" y="1"/>
                          <a:pt x="18" y="1"/>
                          <a:pt x="18" y="1"/>
                        </a:cubicBezTo>
                        <a:cubicBezTo>
                          <a:pt x="21" y="1"/>
                          <a:pt x="23" y="3"/>
                          <a:pt x="21" y="4"/>
                        </a:cubicBezTo>
                        <a:cubicBezTo>
                          <a:pt x="19" y="5"/>
                          <a:pt x="17" y="6"/>
                          <a:pt x="19" y="7"/>
                        </a:cubicBezTo>
                        <a:cubicBezTo>
                          <a:pt x="21" y="7"/>
                          <a:pt x="21" y="8"/>
                          <a:pt x="23" y="10"/>
                        </a:cubicBezTo>
                        <a:cubicBezTo>
                          <a:pt x="24" y="12"/>
                          <a:pt x="24" y="12"/>
                          <a:pt x="22" y="12"/>
                        </a:cubicBezTo>
                        <a:cubicBezTo>
                          <a:pt x="22" y="12"/>
                          <a:pt x="21" y="12"/>
                          <a:pt x="21" y="12"/>
                        </a:cubicBezTo>
                        <a:cubicBezTo>
                          <a:pt x="19" y="12"/>
                          <a:pt x="16" y="12"/>
                          <a:pt x="14" y="12"/>
                        </a:cubicBezTo>
                        <a:cubicBezTo>
                          <a:pt x="13" y="12"/>
                          <a:pt x="11" y="12"/>
                          <a:pt x="10" y="12"/>
                        </a:cubicBezTo>
                        <a:cubicBezTo>
                          <a:pt x="8" y="12"/>
                          <a:pt x="6" y="12"/>
                          <a:pt x="5" y="12"/>
                        </a:cubicBezTo>
                        <a:close/>
                        <a:moveTo>
                          <a:pt x="4" y="0"/>
                        </a:moveTo>
                        <a:cubicBezTo>
                          <a:pt x="3" y="0"/>
                          <a:pt x="2" y="0"/>
                          <a:pt x="1" y="1"/>
                        </a:cubicBezTo>
                        <a:cubicBezTo>
                          <a:pt x="0" y="1"/>
                          <a:pt x="0" y="1"/>
                          <a:pt x="0" y="1"/>
                        </a:cubicBezTo>
                        <a:cubicBezTo>
                          <a:pt x="0" y="1"/>
                          <a:pt x="0" y="1"/>
                          <a:pt x="0" y="1"/>
                        </a:cubicBezTo>
                        <a:cubicBezTo>
                          <a:pt x="0" y="3"/>
                          <a:pt x="3" y="3"/>
                          <a:pt x="3" y="6"/>
                        </a:cubicBezTo>
                        <a:cubicBezTo>
                          <a:pt x="3" y="6"/>
                          <a:pt x="3" y="7"/>
                          <a:pt x="3" y="7"/>
                        </a:cubicBezTo>
                        <a:cubicBezTo>
                          <a:pt x="2" y="10"/>
                          <a:pt x="0" y="12"/>
                          <a:pt x="0" y="13"/>
                        </a:cubicBezTo>
                        <a:cubicBezTo>
                          <a:pt x="0" y="13"/>
                          <a:pt x="0" y="13"/>
                          <a:pt x="1" y="13"/>
                        </a:cubicBezTo>
                        <a:cubicBezTo>
                          <a:pt x="1" y="14"/>
                          <a:pt x="1" y="14"/>
                          <a:pt x="1" y="14"/>
                        </a:cubicBezTo>
                        <a:cubicBezTo>
                          <a:pt x="2" y="13"/>
                          <a:pt x="2" y="13"/>
                          <a:pt x="2" y="13"/>
                        </a:cubicBezTo>
                        <a:cubicBezTo>
                          <a:pt x="3" y="13"/>
                          <a:pt x="5" y="13"/>
                          <a:pt x="9" y="13"/>
                        </a:cubicBezTo>
                        <a:cubicBezTo>
                          <a:pt x="9" y="13"/>
                          <a:pt x="10" y="13"/>
                          <a:pt x="10" y="13"/>
                        </a:cubicBezTo>
                        <a:cubicBezTo>
                          <a:pt x="16" y="13"/>
                          <a:pt x="22" y="13"/>
                          <a:pt x="23" y="14"/>
                        </a:cubicBezTo>
                        <a:cubicBezTo>
                          <a:pt x="24" y="14"/>
                          <a:pt x="24" y="14"/>
                          <a:pt x="24" y="14"/>
                        </a:cubicBezTo>
                        <a:cubicBezTo>
                          <a:pt x="25" y="14"/>
                          <a:pt x="25" y="14"/>
                          <a:pt x="25" y="13"/>
                        </a:cubicBezTo>
                        <a:cubicBezTo>
                          <a:pt x="25" y="13"/>
                          <a:pt x="25" y="13"/>
                          <a:pt x="25" y="12"/>
                        </a:cubicBezTo>
                        <a:cubicBezTo>
                          <a:pt x="24" y="10"/>
                          <a:pt x="22" y="9"/>
                          <a:pt x="22" y="7"/>
                        </a:cubicBezTo>
                        <a:cubicBezTo>
                          <a:pt x="22" y="6"/>
                          <a:pt x="22" y="5"/>
                          <a:pt x="24" y="4"/>
                        </a:cubicBezTo>
                        <a:cubicBezTo>
                          <a:pt x="25" y="3"/>
                          <a:pt x="26" y="2"/>
                          <a:pt x="26" y="2"/>
                        </a:cubicBezTo>
                        <a:cubicBezTo>
                          <a:pt x="26" y="1"/>
                          <a:pt x="26" y="1"/>
                          <a:pt x="25" y="1"/>
                        </a:cubicBezTo>
                        <a:cubicBezTo>
                          <a:pt x="24" y="1"/>
                          <a:pt x="23" y="1"/>
                          <a:pt x="22" y="1"/>
                        </a:cubicBezTo>
                        <a:cubicBezTo>
                          <a:pt x="21" y="1"/>
                          <a:pt x="20" y="1"/>
                          <a:pt x="19" y="1"/>
                        </a:cubicBezTo>
                        <a:cubicBezTo>
                          <a:pt x="18" y="1"/>
                          <a:pt x="17" y="1"/>
                          <a:pt x="15" y="1"/>
                        </a:cubicBezTo>
                        <a:cubicBezTo>
                          <a:pt x="15" y="1"/>
                          <a:pt x="15" y="1"/>
                          <a:pt x="14" y="1"/>
                        </a:cubicBezTo>
                        <a:cubicBezTo>
                          <a:pt x="10" y="1"/>
                          <a:pt x="7"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1" name="Freeform 7344">
                    <a:extLst>
                      <a:ext uri="{FF2B5EF4-FFF2-40B4-BE49-F238E27FC236}">
                        <a16:creationId xmlns:a16="http://schemas.microsoft.com/office/drawing/2014/main" id="{B1148BDC-88EA-420E-ABF2-24D79C88BBB6}"/>
                      </a:ext>
                    </a:extLst>
                  </p:cNvPr>
                  <p:cNvSpPr>
                    <a:spLocks noEditPoints="1"/>
                  </p:cNvSpPr>
                  <p:nvPr/>
                </p:nvSpPr>
                <p:spPr bwMode="auto">
                  <a:xfrm>
                    <a:off x="4064" y="1905"/>
                    <a:ext cx="22" cy="11"/>
                  </a:xfrm>
                  <a:custGeom>
                    <a:avLst/>
                    <a:gdLst>
                      <a:gd name="T0" fmla="*/ 26 w 30"/>
                      <a:gd name="T1" fmla="*/ 0 h 14"/>
                      <a:gd name="T2" fmla="*/ 26 w 30"/>
                      <a:gd name="T3" fmla="*/ 0 h 14"/>
                      <a:gd name="T4" fmla="*/ 24 w 30"/>
                      <a:gd name="T5" fmla="*/ 1 h 14"/>
                      <a:gd name="T6" fmla="*/ 27 w 30"/>
                      <a:gd name="T7" fmla="*/ 1 h 14"/>
                      <a:gd name="T8" fmla="*/ 28 w 30"/>
                      <a:gd name="T9" fmla="*/ 2 h 14"/>
                      <a:gd name="T10" fmla="*/ 26 w 30"/>
                      <a:gd name="T11" fmla="*/ 4 h 14"/>
                      <a:gd name="T12" fmla="*/ 24 w 30"/>
                      <a:gd name="T13" fmla="*/ 7 h 14"/>
                      <a:gd name="T14" fmla="*/ 27 w 30"/>
                      <a:gd name="T15" fmla="*/ 12 h 14"/>
                      <a:gd name="T16" fmla="*/ 27 w 30"/>
                      <a:gd name="T17" fmla="*/ 13 h 14"/>
                      <a:gd name="T18" fmla="*/ 26 w 30"/>
                      <a:gd name="T19" fmla="*/ 14 h 14"/>
                      <a:gd name="T20" fmla="*/ 27 w 30"/>
                      <a:gd name="T21" fmla="*/ 14 h 14"/>
                      <a:gd name="T22" fmla="*/ 28 w 30"/>
                      <a:gd name="T23" fmla="*/ 12 h 14"/>
                      <a:gd name="T24" fmla="*/ 26 w 30"/>
                      <a:gd name="T25" fmla="*/ 5 h 14"/>
                      <a:gd name="T26" fmla="*/ 26 w 30"/>
                      <a:gd name="T27" fmla="*/ 0 h 14"/>
                      <a:gd name="T28" fmla="*/ 3 w 30"/>
                      <a:gd name="T29" fmla="*/ 0 h 14"/>
                      <a:gd name="T30" fmla="*/ 1 w 30"/>
                      <a:gd name="T31" fmla="*/ 1 h 14"/>
                      <a:gd name="T32" fmla="*/ 4 w 30"/>
                      <a:gd name="T33" fmla="*/ 7 h 14"/>
                      <a:gd name="T34" fmla="*/ 3 w 30"/>
                      <a:gd name="T35" fmla="*/ 14 h 14"/>
                      <a:gd name="T36" fmla="*/ 3 w 30"/>
                      <a:gd name="T37" fmla="*/ 14 h 14"/>
                      <a:gd name="T38" fmla="*/ 3 w 30"/>
                      <a:gd name="T39" fmla="*/ 14 h 14"/>
                      <a:gd name="T40" fmla="*/ 3 w 30"/>
                      <a:gd name="T41" fmla="*/ 13 h 14"/>
                      <a:gd name="T42" fmla="*/ 2 w 30"/>
                      <a:gd name="T43" fmla="*/ 13 h 14"/>
                      <a:gd name="T44" fmla="*/ 5 w 30"/>
                      <a:gd name="T45" fmla="*/ 7 h 14"/>
                      <a:gd name="T46" fmla="*/ 5 w 30"/>
                      <a:gd name="T47" fmla="*/ 6 h 14"/>
                      <a:gd name="T48" fmla="*/ 2 w 30"/>
                      <a:gd name="T49" fmla="*/ 1 h 14"/>
                      <a:gd name="T50" fmla="*/ 2 w 30"/>
                      <a:gd name="T51" fmla="*/ 1 h 14"/>
                      <a:gd name="T52" fmla="*/ 3 w 30"/>
                      <a:gd name="T53" fmla="*/ 1 h 14"/>
                      <a:gd name="T54" fmla="*/ 6 w 30"/>
                      <a:gd name="T55" fmla="*/ 0 h 14"/>
                      <a:gd name="T56" fmla="*/ 16 w 30"/>
                      <a:gd name="T57" fmla="*/ 1 h 14"/>
                      <a:gd name="T58" fmla="*/ 17 w 30"/>
                      <a:gd name="T59" fmla="*/ 1 h 14"/>
                      <a:gd name="T60" fmla="*/ 4 w 30"/>
                      <a:gd name="T61" fmla="*/ 0 h 14"/>
                      <a:gd name="T62" fmla="*/ 3 w 30"/>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4">
                        <a:moveTo>
                          <a:pt x="26" y="0"/>
                        </a:moveTo>
                        <a:cubicBezTo>
                          <a:pt x="26" y="0"/>
                          <a:pt x="26" y="0"/>
                          <a:pt x="26" y="0"/>
                        </a:cubicBezTo>
                        <a:cubicBezTo>
                          <a:pt x="25" y="0"/>
                          <a:pt x="25" y="1"/>
                          <a:pt x="24" y="1"/>
                        </a:cubicBezTo>
                        <a:cubicBezTo>
                          <a:pt x="25" y="1"/>
                          <a:pt x="26" y="1"/>
                          <a:pt x="27" y="1"/>
                        </a:cubicBezTo>
                        <a:cubicBezTo>
                          <a:pt x="28" y="1"/>
                          <a:pt x="28" y="1"/>
                          <a:pt x="28" y="2"/>
                        </a:cubicBezTo>
                        <a:cubicBezTo>
                          <a:pt x="28" y="2"/>
                          <a:pt x="27" y="3"/>
                          <a:pt x="26" y="4"/>
                        </a:cubicBezTo>
                        <a:cubicBezTo>
                          <a:pt x="24" y="5"/>
                          <a:pt x="24" y="6"/>
                          <a:pt x="24" y="7"/>
                        </a:cubicBezTo>
                        <a:cubicBezTo>
                          <a:pt x="24" y="9"/>
                          <a:pt x="26" y="10"/>
                          <a:pt x="27" y="12"/>
                        </a:cubicBezTo>
                        <a:cubicBezTo>
                          <a:pt x="27" y="13"/>
                          <a:pt x="27" y="13"/>
                          <a:pt x="27" y="13"/>
                        </a:cubicBezTo>
                        <a:cubicBezTo>
                          <a:pt x="27" y="14"/>
                          <a:pt x="27" y="14"/>
                          <a:pt x="26" y="14"/>
                        </a:cubicBezTo>
                        <a:cubicBezTo>
                          <a:pt x="27" y="14"/>
                          <a:pt x="27" y="14"/>
                          <a:pt x="27" y="14"/>
                        </a:cubicBezTo>
                        <a:cubicBezTo>
                          <a:pt x="28" y="14"/>
                          <a:pt x="28" y="13"/>
                          <a:pt x="28" y="12"/>
                        </a:cubicBezTo>
                        <a:cubicBezTo>
                          <a:pt x="26" y="8"/>
                          <a:pt x="23" y="7"/>
                          <a:pt x="26" y="5"/>
                        </a:cubicBezTo>
                        <a:cubicBezTo>
                          <a:pt x="30" y="2"/>
                          <a:pt x="29" y="1"/>
                          <a:pt x="26" y="0"/>
                        </a:cubicBezTo>
                        <a:close/>
                        <a:moveTo>
                          <a:pt x="3" y="0"/>
                        </a:moveTo>
                        <a:cubicBezTo>
                          <a:pt x="2" y="0"/>
                          <a:pt x="1" y="1"/>
                          <a:pt x="1" y="1"/>
                        </a:cubicBezTo>
                        <a:cubicBezTo>
                          <a:pt x="1" y="4"/>
                          <a:pt x="6" y="4"/>
                          <a:pt x="4" y="7"/>
                        </a:cubicBezTo>
                        <a:cubicBezTo>
                          <a:pt x="3" y="10"/>
                          <a:pt x="0" y="13"/>
                          <a:pt x="3" y="14"/>
                        </a:cubicBezTo>
                        <a:cubicBezTo>
                          <a:pt x="3" y="14"/>
                          <a:pt x="3" y="14"/>
                          <a:pt x="3" y="14"/>
                        </a:cubicBezTo>
                        <a:cubicBezTo>
                          <a:pt x="3" y="14"/>
                          <a:pt x="3" y="14"/>
                          <a:pt x="3" y="14"/>
                        </a:cubicBezTo>
                        <a:cubicBezTo>
                          <a:pt x="3" y="13"/>
                          <a:pt x="3" y="13"/>
                          <a:pt x="3" y="13"/>
                        </a:cubicBezTo>
                        <a:cubicBezTo>
                          <a:pt x="2" y="13"/>
                          <a:pt x="2" y="13"/>
                          <a:pt x="2" y="13"/>
                        </a:cubicBezTo>
                        <a:cubicBezTo>
                          <a:pt x="2" y="12"/>
                          <a:pt x="4" y="10"/>
                          <a:pt x="5" y="7"/>
                        </a:cubicBezTo>
                        <a:cubicBezTo>
                          <a:pt x="5" y="7"/>
                          <a:pt x="5" y="6"/>
                          <a:pt x="5" y="6"/>
                        </a:cubicBezTo>
                        <a:cubicBezTo>
                          <a:pt x="5" y="3"/>
                          <a:pt x="2" y="3"/>
                          <a:pt x="2" y="1"/>
                        </a:cubicBezTo>
                        <a:cubicBezTo>
                          <a:pt x="2" y="1"/>
                          <a:pt x="2" y="1"/>
                          <a:pt x="2" y="1"/>
                        </a:cubicBezTo>
                        <a:cubicBezTo>
                          <a:pt x="2" y="1"/>
                          <a:pt x="2" y="1"/>
                          <a:pt x="3" y="1"/>
                        </a:cubicBezTo>
                        <a:cubicBezTo>
                          <a:pt x="4" y="0"/>
                          <a:pt x="5" y="0"/>
                          <a:pt x="6" y="0"/>
                        </a:cubicBezTo>
                        <a:cubicBezTo>
                          <a:pt x="9" y="0"/>
                          <a:pt x="12" y="1"/>
                          <a:pt x="16" y="1"/>
                        </a:cubicBezTo>
                        <a:cubicBezTo>
                          <a:pt x="17" y="1"/>
                          <a:pt x="17" y="1"/>
                          <a:pt x="17" y="1"/>
                        </a:cubicBezTo>
                        <a:cubicBezTo>
                          <a:pt x="12" y="1"/>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2" name="Freeform 7345">
                    <a:extLst>
                      <a:ext uri="{FF2B5EF4-FFF2-40B4-BE49-F238E27FC236}">
                        <a16:creationId xmlns:a16="http://schemas.microsoft.com/office/drawing/2014/main" id="{6AB973FF-8035-4B98-B5DB-3ABD5FC355D3}"/>
                      </a:ext>
                    </a:extLst>
                  </p:cNvPr>
                  <p:cNvSpPr/>
                  <p:nvPr/>
                </p:nvSpPr>
                <p:spPr bwMode="auto">
                  <a:xfrm>
                    <a:off x="4068" y="1907"/>
                    <a:ext cx="13" cy="7"/>
                  </a:xfrm>
                  <a:custGeom>
                    <a:avLst/>
                    <a:gdLst>
                      <a:gd name="T0" fmla="*/ 14 w 17"/>
                      <a:gd name="T1" fmla="*/ 7 h 10"/>
                      <a:gd name="T2" fmla="*/ 12 w 17"/>
                      <a:gd name="T3" fmla="*/ 5 h 10"/>
                      <a:gd name="T4" fmla="*/ 13 w 17"/>
                      <a:gd name="T5" fmla="*/ 3 h 10"/>
                      <a:gd name="T6" fmla="*/ 13 w 17"/>
                      <a:gd name="T7" fmla="*/ 2 h 10"/>
                      <a:gd name="T8" fmla="*/ 14 w 17"/>
                      <a:gd name="T9" fmla="*/ 2 h 10"/>
                      <a:gd name="T10" fmla="*/ 13 w 17"/>
                      <a:gd name="T11" fmla="*/ 1 h 10"/>
                      <a:gd name="T12" fmla="*/ 8 w 17"/>
                      <a:gd name="T13" fmla="*/ 1 h 10"/>
                      <a:gd name="T14" fmla="*/ 5 w 17"/>
                      <a:gd name="T15" fmla="*/ 1 h 10"/>
                      <a:gd name="T16" fmla="*/ 3 w 17"/>
                      <a:gd name="T17" fmla="*/ 1 h 10"/>
                      <a:gd name="T18" fmla="*/ 2 w 17"/>
                      <a:gd name="T19" fmla="*/ 1 h 10"/>
                      <a:gd name="T20" fmla="*/ 3 w 17"/>
                      <a:gd name="T21" fmla="*/ 2 h 10"/>
                      <a:gd name="T22" fmla="*/ 7 w 17"/>
                      <a:gd name="T23" fmla="*/ 5 h 10"/>
                      <a:gd name="T24" fmla="*/ 7 w 17"/>
                      <a:gd name="T25" fmla="*/ 6 h 10"/>
                      <a:gd name="T26" fmla="*/ 4 w 17"/>
                      <a:gd name="T27" fmla="*/ 6 h 10"/>
                      <a:gd name="T28" fmla="*/ 2 w 17"/>
                      <a:gd name="T29" fmla="*/ 7 h 10"/>
                      <a:gd name="T30" fmla="*/ 3 w 17"/>
                      <a:gd name="T31" fmla="*/ 9 h 10"/>
                      <a:gd name="T32" fmla="*/ 10 w 17"/>
                      <a:gd name="T33" fmla="*/ 8 h 10"/>
                      <a:gd name="T34" fmla="*/ 17 w 17"/>
                      <a:gd name="T35" fmla="*/ 8 h 10"/>
                      <a:gd name="T36" fmla="*/ 15 w 17"/>
                      <a:gd name="T37" fmla="*/ 7 h 10"/>
                      <a:gd name="T38" fmla="*/ 14 w 17"/>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0">
                        <a:moveTo>
                          <a:pt x="14" y="7"/>
                        </a:moveTo>
                        <a:cubicBezTo>
                          <a:pt x="13" y="6"/>
                          <a:pt x="12" y="6"/>
                          <a:pt x="12" y="5"/>
                        </a:cubicBezTo>
                        <a:cubicBezTo>
                          <a:pt x="10" y="4"/>
                          <a:pt x="12" y="3"/>
                          <a:pt x="13" y="3"/>
                        </a:cubicBezTo>
                        <a:cubicBezTo>
                          <a:pt x="13" y="2"/>
                          <a:pt x="13" y="2"/>
                          <a:pt x="13" y="2"/>
                        </a:cubicBezTo>
                        <a:cubicBezTo>
                          <a:pt x="14" y="2"/>
                          <a:pt x="14" y="2"/>
                          <a:pt x="14" y="2"/>
                        </a:cubicBezTo>
                        <a:cubicBezTo>
                          <a:pt x="14" y="1"/>
                          <a:pt x="14" y="1"/>
                          <a:pt x="13" y="1"/>
                        </a:cubicBezTo>
                        <a:cubicBezTo>
                          <a:pt x="11" y="0"/>
                          <a:pt x="10" y="0"/>
                          <a:pt x="8" y="1"/>
                        </a:cubicBezTo>
                        <a:cubicBezTo>
                          <a:pt x="7" y="1"/>
                          <a:pt x="6" y="1"/>
                          <a:pt x="5" y="1"/>
                        </a:cubicBezTo>
                        <a:cubicBezTo>
                          <a:pt x="5" y="1"/>
                          <a:pt x="4" y="1"/>
                          <a:pt x="3" y="1"/>
                        </a:cubicBezTo>
                        <a:cubicBezTo>
                          <a:pt x="2" y="1"/>
                          <a:pt x="2" y="1"/>
                          <a:pt x="2" y="1"/>
                        </a:cubicBezTo>
                        <a:cubicBezTo>
                          <a:pt x="2" y="2"/>
                          <a:pt x="3" y="2"/>
                          <a:pt x="3" y="2"/>
                        </a:cubicBezTo>
                        <a:cubicBezTo>
                          <a:pt x="5" y="2"/>
                          <a:pt x="7" y="3"/>
                          <a:pt x="7" y="5"/>
                        </a:cubicBezTo>
                        <a:cubicBezTo>
                          <a:pt x="7" y="5"/>
                          <a:pt x="7" y="6"/>
                          <a:pt x="7" y="6"/>
                        </a:cubicBezTo>
                        <a:cubicBezTo>
                          <a:pt x="6" y="6"/>
                          <a:pt x="5" y="6"/>
                          <a:pt x="4" y="6"/>
                        </a:cubicBezTo>
                        <a:cubicBezTo>
                          <a:pt x="3" y="6"/>
                          <a:pt x="3" y="6"/>
                          <a:pt x="2" y="7"/>
                        </a:cubicBezTo>
                        <a:cubicBezTo>
                          <a:pt x="0" y="8"/>
                          <a:pt x="3" y="9"/>
                          <a:pt x="3" y="9"/>
                        </a:cubicBezTo>
                        <a:cubicBezTo>
                          <a:pt x="5" y="9"/>
                          <a:pt x="7" y="9"/>
                          <a:pt x="10" y="8"/>
                        </a:cubicBezTo>
                        <a:cubicBezTo>
                          <a:pt x="13" y="8"/>
                          <a:pt x="16" y="10"/>
                          <a:pt x="17" y="8"/>
                        </a:cubicBezTo>
                        <a:cubicBezTo>
                          <a:pt x="17" y="7"/>
                          <a:pt x="16" y="7"/>
                          <a:pt x="15" y="7"/>
                        </a:cubicBezTo>
                        <a:cubicBezTo>
                          <a:pt x="14" y="7"/>
                          <a:pt x="14" y="7"/>
                          <a:pt x="14" y="7"/>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3" name="Freeform 7346">
                    <a:extLst>
                      <a:ext uri="{FF2B5EF4-FFF2-40B4-BE49-F238E27FC236}">
                        <a16:creationId xmlns:a16="http://schemas.microsoft.com/office/drawing/2014/main" id="{6E104216-1DAE-4E37-87B2-B694D2103D5C}"/>
                      </a:ext>
                    </a:extLst>
                  </p:cNvPr>
                  <p:cNvSpPr/>
                  <p:nvPr/>
                </p:nvSpPr>
                <p:spPr bwMode="auto">
                  <a:xfrm>
                    <a:off x="4065" y="1902"/>
                    <a:ext cx="19" cy="4"/>
                  </a:xfrm>
                  <a:custGeom>
                    <a:avLst/>
                    <a:gdLst>
                      <a:gd name="T0" fmla="*/ 2 w 25"/>
                      <a:gd name="T1" fmla="*/ 4 h 5"/>
                      <a:gd name="T2" fmla="*/ 2 w 25"/>
                      <a:gd name="T3" fmla="*/ 1 h 5"/>
                      <a:gd name="T4" fmla="*/ 23 w 25"/>
                      <a:gd name="T5" fmla="*/ 1 h 5"/>
                      <a:gd name="T6" fmla="*/ 23 w 25"/>
                      <a:gd name="T7" fmla="*/ 4 h 5"/>
                      <a:gd name="T8" fmla="*/ 2 w 25"/>
                      <a:gd name="T9" fmla="*/ 4 h 5"/>
                    </a:gdLst>
                    <a:ahLst/>
                    <a:cxnLst>
                      <a:cxn ang="0">
                        <a:pos x="T0" y="T1"/>
                      </a:cxn>
                      <a:cxn ang="0">
                        <a:pos x="T2" y="T3"/>
                      </a:cxn>
                      <a:cxn ang="0">
                        <a:pos x="T4" y="T5"/>
                      </a:cxn>
                      <a:cxn ang="0">
                        <a:pos x="T6" y="T7"/>
                      </a:cxn>
                      <a:cxn ang="0">
                        <a:pos x="T8" y="T9"/>
                      </a:cxn>
                    </a:cxnLst>
                    <a:rect l="0" t="0" r="r" b="b"/>
                    <a:pathLst>
                      <a:path w="25" h="5">
                        <a:moveTo>
                          <a:pt x="2" y="4"/>
                        </a:moveTo>
                        <a:cubicBezTo>
                          <a:pt x="0" y="4"/>
                          <a:pt x="0" y="2"/>
                          <a:pt x="2" y="1"/>
                        </a:cubicBezTo>
                        <a:cubicBezTo>
                          <a:pt x="4" y="0"/>
                          <a:pt x="21" y="1"/>
                          <a:pt x="23" y="1"/>
                        </a:cubicBezTo>
                        <a:cubicBezTo>
                          <a:pt x="25" y="2"/>
                          <a:pt x="25" y="4"/>
                          <a:pt x="23" y="4"/>
                        </a:cubicBezTo>
                        <a:cubicBezTo>
                          <a:pt x="22"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4" name="Freeform 7347">
                    <a:extLst>
                      <a:ext uri="{FF2B5EF4-FFF2-40B4-BE49-F238E27FC236}">
                        <a16:creationId xmlns:a16="http://schemas.microsoft.com/office/drawing/2014/main" id="{D8227089-45A5-4ABE-A0BB-53C5ECCCCC3F}"/>
                      </a:ext>
                    </a:extLst>
                  </p:cNvPr>
                  <p:cNvSpPr/>
                  <p:nvPr/>
                </p:nvSpPr>
                <p:spPr bwMode="auto">
                  <a:xfrm>
                    <a:off x="4065" y="1902"/>
                    <a:ext cx="19" cy="4"/>
                  </a:xfrm>
                  <a:custGeom>
                    <a:avLst/>
                    <a:gdLst>
                      <a:gd name="T0" fmla="*/ 2 w 25"/>
                      <a:gd name="T1" fmla="*/ 4 h 5"/>
                      <a:gd name="T2" fmla="*/ 2 w 25"/>
                      <a:gd name="T3" fmla="*/ 4 h 5"/>
                      <a:gd name="T4" fmla="*/ 2 w 25"/>
                      <a:gd name="T5" fmla="*/ 4 h 5"/>
                      <a:gd name="T6" fmla="*/ 19 w 25"/>
                      <a:gd name="T7" fmla="*/ 4 h 5"/>
                      <a:gd name="T8" fmla="*/ 23 w 25"/>
                      <a:gd name="T9" fmla="*/ 4 h 5"/>
                      <a:gd name="T10" fmla="*/ 24 w 25"/>
                      <a:gd name="T11" fmla="*/ 3 h 5"/>
                      <a:gd name="T12" fmla="*/ 23 w 25"/>
                      <a:gd name="T13" fmla="*/ 1 h 5"/>
                      <a:gd name="T14" fmla="*/ 10 w 25"/>
                      <a:gd name="T15" fmla="*/ 1 h 5"/>
                      <a:gd name="T16" fmla="*/ 2 w 25"/>
                      <a:gd name="T17" fmla="*/ 1 h 5"/>
                      <a:gd name="T18" fmla="*/ 1 w 25"/>
                      <a:gd name="T19" fmla="*/ 3 h 5"/>
                      <a:gd name="T20" fmla="*/ 2 w 25"/>
                      <a:gd name="T21" fmla="*/ 4 h 5"/>
                      <a:gd name="T22" fmla="*/ 2 w 25"/>
                      <a:gd name="T23" fmla="*/ 4 h 5"/>
                      <a:gd name="T24" fmla="*/ 2 w 25"/>
                      <a:gd name="T25" fmla="*/ 4 h 5"/>
                      <a:gd name="T26" fmla="*/ 0 w 25"/>
                      <a:gd name="T27" fmla="*/ 3 h 5"/>
                      <a:gd name="T28" fmla="*/ 2 w 25"/>
                      <a:gd name="T29" fmla="*/ 1 h 5"/>
                      <a:gd name="T30" fmla="*/ 10 w 25"/>
                      <a:gd name="T31" fmla="*/ 0 h 5"/>
                      <a:gd name="T32" fmla="*/ 23 w 25"/>
                      <a:gd name="T33" fmla="*/ 1 h 5"/>
                      <a:gd name="T34" fmla="*/ 25 w 25"/>
                      <a:gd name="T35" fmla="*/ 3 h 5"/>
                      <a:gd name="T36" fmla="*/ 24 w 25"/>
                      <a:gd name="T37" fmla="*/ 4 h 5"/>
                      <a:gd name="T38" fmla="*/ 19 w 25"/>
                      <a:gd name="T39" fmla="*/ 5 h 5"/>
                      <a:gd name="T40" fmla="*/ 2 w 25"/>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5">
                        <a:moveTo>
                          <a:pt x="2" y="4"/>
                        </a:moveTo>
                        <a:cubicBezTo>
                          <a:pt x="2" y="4"/>
                          <a:pt x="2" y="4"/>
                          <a:pt x="2" y="4"/>
                        </a:cubicBezTo>
                        <a:cubicBezTo>
                          <a:pt x="2" y="4"/>
                          <a:pt x="2" y="4"/>
                          <a:pt x="2" y="4"/>
                        </a:cubicBezTo>
                        <a:cubicBezTo>
                          <a:pt x="3" y="4"/>
                          <a:pt x="13" y="4"/>
                          <a:pt x="19" y="4"/>
                        </a:cubicBezTo>
                        <a:cubicBezTo>
                          <a:pt x="21" y="4"/>
                          <a:pt x="23" y="4"/>
                          <a:pt x="23" y="4"/>
                        </a:cubicBezTo>
                        <a:cubicBezTo>
                          <a:pt x="24" y="4"/>
                          <a:pt x="24" y="3"/>
                          <a:pt x="24" y="3"/>
                        </a:cubicBezTo>
                        <a:cubicBezTo>
                          <a:pt x="24" y="2"/>
                          <a:pt x="24" y="2"/>
                          <a:pt x="23" y="1"/>
                        </a:cubicBezTo>
                        <a:cubicBezTo>
                          <a:pt x="22" y="1"/>
                          <a:pt x="16" y="1"/>
                          <a:pt x="10" y="1"/>
                        </a:cubicBezTo>
                        <a:cubicBezTo>
                          <a:pt x="6" y="1"/>
                          <a:pt x="3" y="1"/>
                          <a:pt x="2" y="1"/>
                        </a:cubicBezTo>
                        <a:cubicBezTo>
                          <a:pt x="1" y="2"/>
                          <a:pt x="1" y="2"/>
                          <a:pt x="1" y="3"/>
                        </a:cubicBezTo>
                        <a:cubicBezTo>
                          <a:pt x="1" y="3"/>
                          <a:pt x="1" y="4"/>
                          <a:pt x="2" y="4"/>
                        </a:cubicBezTo>
                        <a:cubicBezTo>
                          <a:pt x="2" y="4"/>
                          <a:pt x="2" y="4"/>
                          <a:pt x="2" y="4"/>
                        </a:cubicBezTo>
                        <a:cubicBezTo>
                          <a:pt x="2" y="4"/>
                          <a:pt x="2" y="4"/>
                          <a:pt x="2" y="4"/>
                        </a:cubicBezTo>
                        <a:cubicBezTo>
                          <a:pt x="1" y="4"/>
                          <a:pt x="0" y="3"/>
                          <a:pt x="0" y="3"/>
                        </a:cubicBezTo>
                        <a:cubicBezTo>
                          <a:pt x="0" y="2"/>
                          <a:pt x="1" y="1"/>
                          <a:pt x="2" y="1"/>
                        </a:cubicBezTo>
                        <a:cubicBezTo>
                          <a:pt x="3" y="0"/>
                          <a:pt x="6" y="0"/>
                          <a:pt x="10" y="0"/>
                        </a:cubicBezTo>
                        <a:cubicBezTo>
                          <a:pt x="16" y="0"/>
                          <a:pt x="22" y="1"/>
                          <a:pt x="23" y="1"/>
                        </a:cubicBezTo>
                        <a:cubicBezTo>
                          <a:pt x="24" y="1"/>
                          <a:pt x="25" y="2"/>
                          <a:pt x="25" y="3"/>
                        </a:cubicBezTo>
                        <a:cubicBezTo>
                          <a:pt x="25" y="4"/>
                          <a:pt x="25" y="4"/>
                          <a:pt x="24" y="4"/>
                        </a:cubicBezTo>
                        <a:cubicBezTo>
                          <a:pt x="23" y="5"/>
                          <a:pt x="21" y="5"/>
                          <a:pt x="19" y="5"/>
                        </a:cubicBezTo>
                        <a:cubicBezTo>
                          <a:pt x="13" y="5"/>
                          <a:pt x="3" y="4"/>
                          <a:pt x="2"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5" name="Freeform 7348">
                    <a:extLst>
                      <a:ext uri="{FF2B5EF4-FFF2-40B4-BE49-F238E27FC236}">
                        <a16:creationId xmlns:a16="http://schemas.microsoft.com/office/drawing/2014/main" id="{21EE93F7-6BBB-4595-A9D0-871109414C6C}"/>
                      </a:ext>
                    </a:extLst>
                  </p:cNvPr>
                  <p:cNvSpPr>
                    <a:spLocks noEditPoints="1"/>
                  </p:cNvSpPr>
                  <p:nvPr/>
                </p:nvSpPr>
                <p:spPr bwMode="auto">
                  <a:xfrm>
                    <a:off x="4066" y="1903"/>
                    <a:ext cx="17" cy="2"/>
                  </a:xfrm>
                  <a:custGeom>
                    <a:avLst/>
                    <a:gdLst>
                      <a:gd name="T0" fmla="*/ 6 w 23"/>
                      <a:gd name="T1" fmla="*/ 2 h 3"/>
                      <a:gd name="T2" fmla="*/ 2 w 23"/>
                      <a:gd name="T3" fmla="*/ 2 h 3"/>
                      <a:gd name="T4" fmla="*/ 4 w 23"/>
                      <a:gd name="T5" fmla="*/ 0 h 3"/>
                      <a:gd name="T6" fmla="*/ 6 w 23"/>
                      <a:gd name="T7" fmla="*/ 0 h 3"/>
                      <a:gd name="T8" fmla="*/ 14 w 23"/>
                      <a:gd name="T9" fmla="*/ 1 h 3"/>
                      <a:gd name="T10" fmla="*/ 22 w 23"/>
                      <a:gd name="T11" fmla="*/ 2 h 3"/>
                      <a:gd name="T12" fmla="*/ 20 w 23"/>
                      <a:gd name="T13" fmla="*/ 2 h 3"/>
                      <a:gd name="T14" fmla="*/ 15 w 23"/>
                      <a:gd name="T15" fmla="*/ 2 h 3"/>
                      <a:gd name="T16" fmla="*/ 14 w 23"/>
                      <a:gd name="T17" fmla="*/ 2 h 3"/>
                      <a:gd name="T18" fmla="*/ 9 w 23"/>
                      <a:gd name="T19" fmla="*/ 2 h 3"/>
                      <a:gd name="T20" fmla="*/ 6 w 23"/>
                      <a:gd name="T21" fmla="*/ 2 h 3"/>
                      <a:gd name="T22" fmla="*/ 9 w 23"/>
                      <a:gd name="T23" fmla="*/ 0 h 3"/>
                      <a:gd name="T24" fmla="*/ 1 w 23"/>
                      <a:gd name="T25" fmla="*/ 0 h 3"/>
                      <a:gd name="T26" fmla="*/ 0 w 23"/>
                      <a:gd name="T27" fmla="*/ 2 h 3"/>
                      <a:gd name="T28" fmla="*/ 1 w 23"/>
                      <a:gd name="T29" fmla="*/ 3 h 3"/>
                      <a:gd name="T30" fmla="*/ 18 w 23"/>
                      <a:gd name="T31" fmla="*/ 3 h 3"/>
                      <a:gd name="T32" fmla="*/ 18 w 23"/>
                      <a:gd name="T33" fmla="*/ 3 h 3"/>
                      <a:gd name="T34" fmla="*/ 22 w 23"/>
                      <a:gd name="T35" fmla="*/ 3 h 3"/>
                      <a:gd name="T36" fmla="*/ 23 w 23"/>
                      <a:gd name="T37" fmla="*/ 2 h 3"/>
                      <a:gd name="T38" fmla="*/ 22 w 23"/>
                      <a:gd name="T39" fmla="*/ 0 h 3"/>
                      <a:gd name="T40" fmla="*/ 9 w 23"/>
                      <a:gd name="T41" fmla="*/ 0 h 3"/>
                      <a:gd name="T42" fmla="*/ 9 w 23"/>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
                        <a:moveTo>
                          <a:pt x="6" y="2"/>
                        </a:moveTo>
                        <a:cubicBezTo>
                          <a:pt x="4" y="2"/>
                          <a:pt x="3" y="2"/>
                          <a:pt x="2" y="2"/>
                        </a:cubicBezTo>
                        <a:cubicBezTo>
                          <a:pt x="2" y="2"/>
                          <a:pt x="1" y="0"/>
                          <a:pt x="4" y="0"/>
                        </a:cubicBezTo>
                        <a:cubicBezTo>
                          <a:pt x="5" y="0"/>
                          <a:pt x="5" y="0"/>
                          <a:pt x="6" y="0"/>
                        </a:cubicBezTo>
                        <a:cubicBezTo>
                          <a:pt x="8" y="0"/>
                          <a:pt x="10" y="0"/>
                          <a:pt x="14" y="1"/>
                        </a:cubicBezTo>
                        <a:cubicBezTo>
                          <a:pt x="18" y="1"/>
                          <a:pt x="21" y="0"/>
                          <a:pt x="22" y="2"/>
                        </a:cubicBezTo>
                        <a:cubicBezTo>
                          <a:pt x="22" y="2"/>
                          <a:pt x="22" y="2"/>
                          <a:pt x="20" y="2"/>
                        </a:cubicBezTo>
                        <a:cubicBezTo>
                          <a:pt x="19" y="2"/>
                          <a:pt x="17" y="2"/>
                          <a:pt x="15" y="2"/>
                        </a:cubicBezTo>
                        <a:cubicBezTo>
                          <a:pt x="14" y="2"/>
                          <a:pt x="14" y="2"/>
                          <a:pt x="14" y="2"/>
                        </a:cubicBezTo>
                        <a:cubicBezTo>
                          <a:pt x="12" y="2"/>
                          <a:pt x="11" y="2"/>
                          <a:pt x="9" y="2"/>
                        </a:cubicBezTo>
                        <a:cubicBezTo>
                          <a:pt x="8" y="2"/>
                          <a:pt x="7" y="2"/>
                          <a:pt x="6" y="2"/>
                        </a:cubicBezTo>
                        <a:close/>
                        <a:moveTo>
                          <a:pt x="9" y="0"/>
                        </a:moveTo>
                        <a:cubicBezTo>
                          <a:pt x="5" y="0"/>
                          <a:pt x="2" y="0"/>
                          <a:pt x="1" y="0"/>
                        </a:cubicBezTo>
                        <a:cubicBezTo>
                          <a:pt x="0" y="1"/>
                          <a:pt x="0" y="1"/>
                          <a:pt x="0" y="2"/>
                        </a:cubicBezTo>
                        <a:cubicBezTo>
                          <a:pt x="0" y="2"/>
                          <a:pt x="0" y="3"/>
                          <a:pt x="1" y="3"/>
                        </a:cubicBezTo>
                        <a:cubicBezTo>
                          <a:pt x="2" y="3"/>
                          <a:pt x="12" y="3"/>
                          <a:pt x="18" y="3"/>
                        </a:cubicBezTo>
                        <a:cubicBezTo>
                          <a:pt x="18" y="3"/>
                          <a:pt x="18" y="3"/>
                          <a:pt x="18" y="3"/>
                        </a:cubicBezTo>
                        <a:cubicBezTo>
                          <a:pt x="20" y="3"/>
                          <a:pt x="22" y="3"/>
                          <a:pt x="22" y="3"/>
                        </a:cubicBezTo>
                        <a:cubicBezTo>
                          <a:pt x="23" y="3"/>
                          <a:pt x="23" y="2"/>
                          <a:pt x="23" y="2"/>
                        </a:cubicBezTo>
                        <a:cubicBezTo>
                          <a:pt x="23" y="1"/>
                          <a:pt x="23" y="1"/>
                          <a:pt x="22" y="0"/>
                        </a:cubicBezTo>
                        <a:cubicBezTo>
                          <a:pt x="21" y="0"/>
                          <a:pt x="15" y="0"/>
                          <a:pt x="9" y="0"/>
                        </a:cubicBezTo>
                        <a:cubicBezTo>
                          <a:pt x="9" y="0"/>
                          <a:pt x="9" y="0"/>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6" name="Freeform 7349">
                    <a:extLst>
                      <a:ext uri="{FF2B5EF4-FFF2-40B4-BE49-F238E27FC236}">
                        <a16:creationId xmlns:a16="http://schemas.microsoft.com/office/drawing/2014/main" id="{8D3542DB-E634-48F4-B90B-69D765A60D24}"/>
                      </a:ext>
                    </a:extLst>
                  </p:cNvPr>
                  <p:cNvSpPr>
                    <a:spLocks noEditPoints="1"/>
                  </p:cNvSpPr>
                  <p:nvPr/>
                </p:nvSpPr>
                <p:spPr bwMode="auto">
                  <a:xfrm>
                    <a:off x="4065" y="1903"/>
                    <a:ext cx="19" cy="2"/>
                  </a:xfrm>
                  <a:custGeom>
                    <a:avLst/>
                    <a:gdLst>
                      <a:gd name="T0" fmla="*/ 2 w 25"/>
                      <a:gd name="T1" fmla="*/ 3 h 3"/>
                      <a:gd name="T2" fmla="*/ 1 w 25"/>
                      <a:gd name="T3" fmla="*/ 2 h 3"/>
                      <a:gd name="T4" fmla="*/ 2 w 25"/>
                      <a:gd name="T5" fmla="*/ 0 h 3"/>
                      <a:gd name="T6" fmla="*/ 10 w 25"/>
                      <a:gd name="T7" fmla="*/ 0 h 3"/>
                      <a:gd name="T8" fmla="*/ 10 w 25"/>
                      <a:gd name="T9" fmla="*/ 0 h 3"/>
                      <a:gd name="T10" fmla="*/ 10 w 25"/>
                      <a:gd name="T11" fmla="*/ 0 h 3"/>
                      <a:gd name="T12" fmla="*/ 23 w 25"/>
                      <a:gd name="T13" fmla="*/ 0 h 3"/>
                      <a:gd name="T14" fmla="*/ 24 w 25"/>
                      <a:gd name="T15" fmla="*/ 2 h 3"/>
                      <a:gd name="T16" fmla="*/ 23 w 25"/>
                      <a:gd name="T17" fmla="*/ 3 h 3"/>
                      <a:gd name="T18" fmla="*/ 19 w 25"/>
                      <a:gd name="T19" fmla="*/ 3 h 3"/>
                      <a:gd name="T20" fmla="*/ 19 w 25"/>
                      <a:gd name="T21" fmla="*/ 3 h 3"/>
                      <a:gd name="T22" fmla="*/ 2 w 25"/>
                      <a:gd name="T23" fmla="*/ 3 h 3"/>
                      <a:gd name="T24" fmla="*/ 10 w 25"/>
                      <a:gd name="T25" fmla="*/ 0 h 3"/>
                      <a:gd name="T26" fmla="*/ 2 w 25"/>
                      <a:gd name="T27" fmla="*/ 0 h 3"/>
                      <a:gd name="T28" fmla="*/ 2 w 25"/>
                      <a:gd name="T29" fmla="*/ 3 h 3"/>
                      <a:gd name="T30" fmla="*/ 19 w 25"/>
                      <a:gd name="T31" fmla="*/ 3 h 3"/>
                      <a:gd name="T32" fmla="*/ 23 w 25"/>
                      <a:gd name="T33" fmla="*/ 3 h 3"/>
                      <a:gd name="T34" fmla="*/ 23 w 25"/>
                      <a:gd name="T35" fmla="*/ 0 h 3"/>
                      <a:gd name="T36" fmla="*/ 10 w 25"/>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3">
                        <a:moveTo>
                          <a:pt x="2" y="3"/>
                        </a:moveTo>
                        <a:cubicBezTo>
                          <a:pt x="1" y="3"/>
                          <a:pt x="1" y="2"/>
                          <a:pt x="1" y="2"/>
                        </a:cubicBezTo>
                        <a:cubicBezTo>
                          <a:pt x="1" y="1"/>
                          <a:pt x="1" y="1"/>
                          <a:pt x="2" y="0"/>
                        </a:cubicBezTo>
                        <a:cubicBezTo>
                          <a:pt x="3" y="0"/>
                          <a:pt x="6" y="0"/>
                          <a:pt x="10" y="0"/>
                        </a:cubicBezTo>
                        <a:cubicBezTo>
                          <a:pt x="10" y="0"/>
                          <a:pt x="10" y="0"/>
                          <a:pt x="10" y="0"/>
                        </a:cubicBezTo>
                        <a:cubicBezTo>
                          <a:pt x="10" y="0"/>
                          <a:pt x="10" y="0"/>
                          <a:pt x="10" y="0"/>
                        </a:cubicBezTo>
                        <a:cubicBezTo>
                          <a:pt x="16" y="0"/>
                          <a:pt x="22" y="0"/>
                          <a:pt x="23" y="0"/>
                        </a:cubicBezTo>
                        <a:cubicBezTo>
                          <a:pt x="24" y="1"/>
                          <a:pt x="24" y="1"/>
                          <a:pt x="24" y="2"/>
                        </a:cubicBezTo>
                        <a:cubicBezTo>
                          <a:pt x="24" y="2"/>
                          <a:pt x="24" y="3"/>
                          <a:pt x="23" y="3"/>
                        </a:cubicBezTo>
                        <a:cubicBezTo>
                          <a:pt x="23" y="3"/>
                          <a:pt x="21" y="3"/>
                          <a:pt x="19" y="3"/>
                        </a:cubicBezTo>
                        <a:cubicBezTo>
                          <a:pt x="19" y="3"/>
                          <a:pt x="19" y="3"/>
                          <a:pt x="19" y="3"/>
                        </a:cubicBezTo>
                        <a:cubicBezTo>
                          <a:pt x="13" y="3"/>
                          <a:pt x="3" y="3"/>
                          <a:pt x="2" y="3"/>
                        </a:cubicBezTo>
                        <a:close/>
                        <a:moveTo>
                          <a:pt x="10" y="0"/>
                        </a:moveTo>
                        <a:cubicBezTo>
                          <a:pt x="6" y="0"/>
                          <a:pt x="3" y="0"/>
                          <a:pt x="2" y="0"/>
                        </a:cubicBezTo>
                        <a:cubicBezTo>
                          <a:pt x="0" y="1"/>
                          <a:pt x="0" y="3"/>
                          <a:pt x="2" y="3"/>
                        </a:cubicBezTo>
                        <a:cubicBezTo>
                          <a:pt x="3" y="3"/>
                          <a:pt x="13" y="3"/>
                          <a:pt x="19" y="3"/>
                        </a:cubicBezTo>
                        <a:cubicBezTo>
                          <a:pt x="21" y="3"/>
                          <a:pt x="23" y="3"/>
                          <a:pt x="23" y="3"/>
                        </a:cubicBezTo>
                        <a:cubicBezTo>
                          <a:pt x="25" y="3"/>
                          <a:pt x="25" y="1"/>
                          <a:pt x="23" y="0"/>
                        </a:cubicBezTo>
                        <a:cubicBezTo>
                          <a:pt x="22" y="0"/>
                          <a:pt x="16"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7" name="Freeform 7350">
                    <a:extLst>
                      <a:ext uri="{FF2B5EF4-FFF2-40B4-BE49-F238E27FC236}">
                        <a16:creationId xmlns:a16="http://schemas.microsoft.com/office/drawing/2014/main" id="{A1AD8F55-A7AB-4862-BD39-9B5DB636D717}"/>
                      </a:ext>
                    </a:extLst>
                  </p:cNvPr>
                  <p:cNvSpPr/>
                  <p:nvPr/>
                </p:nvSpPr>
                <p:spPr bwMode="auto">
                  <a:xfrm>
                    <a:off x="4069" y="1904"/>
                    <a:ext cx="12" cy="1"/>
                  </a:xfrm>
                  <a:custGeom>
                    <a:avLst/>
                    <a:gdLst>
                      <a:gd name="T0" fmla="*/ 3 w 16"/>
                      <a:gd name="T1" fmla="*/ 0 h 1"/>
                      <a:gd name="T2" fmla="*/ 6 w 16"/>
                      <a:gd name="T3" fmla="*/ 0 h 1"/>
                      <a:gd name="T4" fmla="*/ 15 w 16"/>
                      <a:gd name="T5" fmla="*/ 0 h 1"/>
                      <a:gd name="T6" fmla="*/ 12 w 16"/>
                      <a:gd name="T7" fmla="*/ 1 h 1"/>
                      <a:gd name="T8" fmla="*/ 5 w 16"/>
                      <a:gd name="T9" fmla="*/ 1 h 1"/>
                      <a:gd name="T10" fmla="*/ 1 w 16"/>
                      <a:gd name="T11" fmla="*/ 1 h 1"/>
                      <a:gd name="T12" fmla="*/ 3 w 1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6" h="1">
                        <a:moveTo>
                          <a:pt x="3" y="0"/>
                        </a:moveTo>
                        <a:cubicBezTo>
                          <a:pt x="3" y="0"/>
                          <a:pt x="2" y="0"/>
                          <a:pt x="6" y="0"/>
                        </a:cubicBezTo>
                        <a:cubicBezTo>
                          <a:pt x="11" y="0"/>
                          <a:pt x="15" y="0"/>
                          <a:pt x="15" y="0"/>
                        </a:cubicBezTo>
                        <a:cubicBezTo>
                          <a:pt x="16" y="1"/>
                          <a:pt x="15" y="1"/>
                          <a:pt x="12" y="1"/>
                        </a:cubicBezTo>
                        <a:cubicBezTo>
                          <a:pt x="9" y="1"/>
                          <a:pt x="7" y="0"/>
                          <a:pt x="5" y="1"/>
                        </a:cubicBezTo>
                        <a:cubicBezTo>
                          <a:pt x="4" y="1"/>
                          <a:pt x="1" y="1"/>
                          <a:pt x="1" y="1"/>
                        </a:cubicBezTo>
                        <a:cubicBezTo>
                          <a:pt x="0" y="0"/>
                          <a:pt x="1"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8" name="Freeform 7351">
                    <a:extLst>
                      <a:ext uri="{FF2B5EF4-FFF2-40B4-BE49-F238E27FC236}">
                        <a16:creationId xmlns:a16="http://schemas.microsoft.com/office/drawing/2014/main" id="{9DF2BC05-C4AA-4205-ADCA-E9CFB1491B88}"/>
                      </a:ext>
                    </a:extLst>
                  </p:cNvPr>
                  <p:cNvSpPr/>
                  <p:nvPr/>
                </p:nvSpPr>
                <p:spPr bwMode="auto">
                  <a:xfrm>
                    <a:off x="4065" y="1914"/>
                    <a:ext cx="20" cy="5"/>
                  </a:xfrm>
                  <a:custGeom>
                    <a:avLst/>
                    <a:gdLst>
                      <a:gd name="T0" fmla="*/ 2 w 26"/>
                      <a:gd name="T1" fmla="*/ 5 h 6"/>
                      <a:gd name="T2" fmla="*/ 2 w 26"/>
                      <a:gd name="T3" fmla="*/ 2 h 6"/>
                      <a:gd name="T4" fmla="*/ 23 w 26"/>
                      <a:gd name="T5" fmla="*/ 2 h 6"/>
                      <a:gd name="T6" fmla="*/ 24 w 26"/>
                      <a:gd name="T7" fmla="*/ 6 h 6"/>
                      <a:gd name="T8" fmla="*/ 2 w 26"/>
                      <a:gd name="T9" fmla="*/ 5 h 6"/>
                    </a:gdLst>
                    <a:ahLst/>
                    <a:cxnLst>
                      <a:cxn ang="0">
                        <a:pos x="T0" y="T1"/>
                      </a:cxn>
                      <a:cxn ang="0">
                        <a:pos x="T2" y="T3"/>
                      </a:cxn>
                      <a:cxn ang="0">
                        <a:pos x="T4" y="T5"/>
                      </a:cxn>
                      <a:cxn ang="0">
                        <a:pos x="T6" y="T7"/>
                      </a:cxn>
                      <a:cxn ang="0">
                        <a:pos x="T8" y="T9"/>
                      </a:cxn>
                    </a:cxnLst>
                    <a:rect l="0" t="0" r="r" b="b"/>
                    <a:pathLst>
                      <a:path w="26" h="6">
                        <a:moveTo>
                          <a:pt x="2" y="5"/>
                        </a:moveTo>
                        <a:cubicBezTo>
                          <a:pt x="0" y="5"/>
                          <a:pt x="0" y="3"/>
                          <a:pt x="2" y="2"/>
                        </a:cubicBezTo>
                        <a:cubicBezTo>
                          <a:pt x="4" y="0"/>
                          <a:pt x="22" y="2"/>
                          <a:pt x="23" y="2"/>
                        </a:cubicBezTo>
                        <a:cubicBezTo>
                          <a:pt x="26" y="3"/>
                          <a:pt x="26" y="5"/>
                          <a:pt x="24" y="6"/>
                        </a:cubicBezTo>
                        <a:cubicBezTo>
                          <a:pt x="22" y="6"/>
                          <a:pt x="3" y="5"/>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9" name="Freeform 7352">
                    <a:extLst>
                      <a:ext uri="{FF2B5EF4-FFF2-40B4-BE49-F238E27FC236}">
                        <a16:creationId xmlns:a16="http://schemas.microsoft.com/office/drawing/2014/main" id="{DE28C937-EE73-46DE-B235-0BD8B54FC580}"/>
                      </a:ext>
                    </a:extLst>
                  </p:cNvPr>
                  <p:cNvSpPr/>
                  <p:nvPr/>
                </p:nvSpPr>
                <p:spPr bwMode="auto">
                  <a:xfrm>
                    <a:off x="4065" y="1915"/>
                    <a:ext cx="20" cy="4"/>
                  </a:xfrm>
                  <a:custGeom>
                    <a:avLst/>
                    <a:gdLst>
                      <a:gd name="T0" fmla="*/ 2 w 26"/>
                      <a:gd name="T1" fmla="*/ 4 h 5"/>
                      <a:gd name="T2" fmla="*/ 2 w 26"/>
                      <a:gd name="T3" fmla="*/ 4 h 5"/>
                      <a:gd name="T4" fmla="*/ 2 w 26"/>
                      <a:gd name="T5" fmla="*/ 4 h 5"/>
                      <a:gd name="T6" fmla="*/ 19 w 26"/>
                      <a:gd name="T7" fmla="*/ 4 h 5"/>
                      <a:gd name="T8" fmla="*/ 24 w 26"/>
                      <a:gd name="T9" fmla="*/ 4 h 5"/>
                      <a:gd name="T10" fmla="*/ 25 w 26"/>
                      <a:gd name="T11" fmla="*/ 3 h 5"/>
                      <a:gd name="T12" fmla="*/ 23 w 26"/>
                      <a:gd name="T13" fmla="*/ 1 h 5"/>
                      <a:gd name="T14" fmla="*/ 10 w 26"/>
                      <a:gd name="T15" fmla="*/ 0 h 5"/>
                      <a:gd name="T16" fmla="*/ 2 w 26"/>
                      <a:gd name="T17" fmla="*/ 1 h 5"/>
                      <a:gd name="T18" fmla="*/ 1 w 26"/>
                      <a:gd name="T19" fmla="*/ 3 h 5"/>
                      <a:gd name="T20" fmla="*/ 2 w 26"/>
                      <a:gd name="T21" fmla="*/ 4 h 5"/>
                      <a:gd name="T22" fmla="*/ 2 w 26"/>
                      <a:gd name="T23" fmla="*/ 4 h 5"/>
                      <a:gd name="T24" fmla="*/ 2 w 26"/>
                      <a:gd name="T25" fmla="*/ 4 h 5"/>
                      <a:gd name="T26" fmla="*/ 0 w 26"/>
                      <a:gd name="T27" fmla="*/ 3 h 5"/>
                      <a:gd name="T28" fmla="*/ 2 w 26"/>
                      <a:gd name="T29" fmla="*/ 0 h 5"/>
                      <a:gd name="T30" fmla="*/ 10 w 26"/>
                      <a:gd name="T31" fmla="*/ 0 h 5"/>
                      <a:gd name="T32" fmla="*/ 23 w 26"/>
                      <a:gd name="T33" fmla="*/ 1 h 5"/>
                      <a:gd name="T34" fmla="*/ 26 w 26"/>
                      <a:gd name="T35" fmla="*/ 3 h 5"/>
                      <a:gd name="T36" fmla="*/ 24 w 26"/>
                      <a:gd name="T37" fmla="*/ 5 h 5"/>
                      <a:gd name="T38" fmla="*/ 19 w 26"/>
                      <a:gd name="T39" fmla="*/ 5 h 5"/>
                      <a:gd name="T40" fmla="*/ 2 w 26"/>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5">
                        <a:moveTo>
                          <a:pt x="2" y="4"/>
                        </a:moveTo>
                        <a:cubicBezTo>
                          <a:pt x="2" y="4"/>
                          <a:pt x="2" y="4"/>
                          <a:pt x="2" y="4"/>
                        </a:cubicBezTo>
                        <a:cubicBezTo>
                          <a:pt x="2" y="4"/>
                          <a:pt x="2" y="4"/>
                          <a:pt x="2" y="4"/>
                        </a:cubicBezTo>
                        <a:cubicBezTo>
                          <a:pt x="3" y="4"/>
                          <a:pt x="13" y="4"/>
                          <a:pt x="19" y="4"/>
                        </a:cubicBezTo>
                        <a:cubicBezTo>
                          <a:pt x="21" y="5"/>
                          <a:pt x="23" y="4"/>
                          <a:pt x="24" y="4"/>
                        </a:cubicBezTo>
                        <a:cubicBezTo>
                          <a:pt x="24" y="4"/>
                          <a:pt x="25" y="4"/>
                          <a:pt x="25" y="3"/>
                        </a:cubicBezTo>
                        <a:cubicBezTo>
                          <a:pt x="25" y="3"/>
                          <a:pt x="24" y="2"/>
                          <a:pt x="23" y="1"/>
                        </a:cubicBezTo>
                        <a:cubicBezTo>
                          <a:pt x="22" y="1"/>
                          <a:pt x="16" y="1"/>
                          <a:pt x="10" y="0"/>
                        </a:cubicBezTo>
                        <a:cubicBezTo>
                          <a:pt x="6" y="0"/>
                          <a:pt x="3" y="1"/>
                          <a:pt x="2" y="1"/>
                        </a:cubicBezTo>
                        <a:cubicBezTo>
                          <a:pt x="1" y="2"/>
                          <a:pt x="1" y="2"/>
                          <a:pt x="1" y="3"/>
                        </a:cubicBezTo>
                        <a:cubicBezTo>
                          <a:pt x="1" y="3"/>
                          <a:pt x="1" y="4"/>
                          <a:pt x="2" y="4"/>
                        </a:cubicBezTo>
                        <a:cubicBezTo>
                          <a:pt x="2" y="4"/>
                          <a:pt x="2" y="4"/>
                          <a:pt x="2" y="4"/>
                        </a:cubicBezTo>
                        <a:cubicBezTo>
                          <a:pt x="2" y="4"/>
                          <a:pt x="2" y="4"/>
                          <a:pt x="2" y="4"/>
                        </a:cubicBezTo>
                        <a:cubicBezTo>
                          <a:pt x="1" y="4"/>
                          <a:pt x="0" y="3"/>
                          <a:pt x="0" y="3"/>
                        </a:cubicBezTo>
                        <a:cubicBezTo>
                          <a:pt x="0" y="2"/>
                          <a:pt x="1" y="1"/>
                          <a:pt x="2" y="0"/>
                        </a:cubicBezTo>
                        <a:cubicBezTo>
                          <a:pt x="3" y="0"/>
                          <a:pt x="6" y="0"/>
                          <a:pt x="10" y="0"/>
                        </a:cubicBezTo>
                        <a:cubicBezTo>
                          <a:pt x="16" y="0"/>
                          <a:pt x="22" y="0"/>
                          <a:pt x="23" y="1"/>
                        </a:cubicBezTo>
                        <a:cubicBezTo>
                          <a:pt x="25" y="1"/>
                          <a:pt x="26" y="2"/>
                          <a:pt x="26" y="3"/>
                        </a:cubicBezTo>
                        <a:cubicBezTo>
                          <a:pt x="26" y="4"/>
                          <a:pt x="25" y="5"/>
                          <a:pt x="24" y="5"/>
                        </a:cubicBezTo>
                        <a:cubicBezTo>
                          <a:pt x="23" y="5"/>
                          <a:pt x="21" y="5"/>
                          <a:pt x="19" y="5"/>
                        </a:cubicBezTo>
                        <a:cubicBezTo>
                          <a:pt x="13" y="5"/>
                          <a:pt x="3" y="5"/>
                          <a:pt x="2"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0" name="Freeform 7353">
                    <a:extLst>
                      <a:ext uri="{FF2B5EF4-FFF2-40B4-BE49-F238E27FC236}">
                        <a16:creationId xmlns:a16="http://schemas.microsoft.com/office/drawing/2014/main" id="{F7CE82BC-EBFD-49EA-9B02-24D9A92871BE}"/>
                      </a:ext>
                    </a:extLst>
                  </p:cNvPr>
                  <p:cNvSpPr>
                    <a:spLocks noEditPoints="1"/>
                  </p:cNvSpPr>
                  <p:nvPr/>
                </p:nvSpPr>
                <p:spPr bwMode="auto">
                  <a:xfrm>
                    <a:off x="4066" y="1915"/>
                    <a:ext cx="18" cy="3"/>
                  </a:xfrm>
                  <a:custGeom>
                    <a:avLst/>
                    <a:gdLst>
                      <a:gd name="T0" fmla="*/ 8 w 24"/>
                      <a:gd name="T1" fmla="*/ 4 h 4"/>
                      <a:gd name="T2" fmla="*/ 2 w 24"/>
                      <a:gd name="T3" fmla="*/ 3 h 4"/>
                      <a:gd name="T4" fmla="*/ 4 w 24"/>
                      <a:gd name="T5" fmla="*/ 1 h 4"/>
                      <a:gd name="T6" fmla="*/ 5 w 24"/>
                      <a:gd name="T7" fmla="*/ 1 h 4"/>
                      <a:gd name="T8" fmla="*/ 14 w 24"/>
                      <a:gd name="T9" fmla="*/ 1 h 4"/>
                      <a:gd name="T10" fmla="*/ 22 w 24"/>
                      <a:gd name="T11" fmla="*/ 3 h 4"/>
                      <a:gd name="T12" fmla="*/ 21 w 24"/>
                      <a:gd name="T13" fmla="*/ 4 h 4"/>
                      <a:gd name="T14" fmla="*/ 15 w 24"/>
                      <a:gd name="T15" fmla="*/ 4 h 4"/>
                      <a:gd name="T16" fmla="*/ 11 w 24"/>
                      <a:gd name="T17" fmla="*/ 4 h 4"/>
                      <a:gd name="T18" fmla="*/ 9 w 24"/>
                      <a:gd name="T19" fmla="*/ 4 h 4"/>
                      <a:gd name="T20" fmla="*/ 8 w 24"/>
                      <a:gd name="T21" fmla="*/ 4 h 4"/>
                      <a:gd name="T22" fmla="*/ 8 w 24"/>
                      <a:gd name="T23" fmla="*/ 0 h 4"/>
                      <a:gd name="T24" fmla="*/ 1 w 24"/>
                      <a:gd name="T25" fmla="*/ 1 h 4"/>
                      <a:gd name="T26" fmla="*/ 0 w 24"/>
                      <a:gd name="T27" fmla="*/ 3 h 4"/>
                      <a:gd name="T28" fmla="*/ 1 w 24"/>
                      <a:gd name="T29" fmla="*/ 4 h 4"/>
                      <a:gd name="T30" fmla="*/ 18 w 24"/>
                      <a:gd name="T31" fmla="*/ 4 h 4"/>
                      <a:gd name="T32" fmla="*/ 20 w 24"/>
                      <a:gd name="T33" fmla="*/ 4 h 4"/>
                      <a:gd name="T34" fmla="*/ 23 w 24"/>
                      <a:gd name="T35" fmla="*/ 4 h 4"/>
                      <a:gd name="T36" fmla="*/ 24 w 24"/>
                      <a:gd name="T37" fmla="*/ 3 h 4"/>
                      <a:gd name="T38" fmla="*/ 22 w 24"/>
                      <a:gd name="T39" fmla="*/ 1 h 4"/>
                      <a:gd name="T40" fmla="*/ 9 w 24"/>
                      <a:gd name="T41" fmla="*/ 0 h 4"/>
                      <a:gd name="T42" fmla="*/ 8 w 24"/>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4">
                        <a:moveTo>
                          <a:pt x="8" y="4"/>
                        </a:moveTo>
                        <a:cubicBezTo>
                          <a:pt x="5" y="4"/>
                          <a:pt x="3" y="3"/>
                          <a:pt x="2" y="3"/>
                        </a:cubicBezTo>
                        <a:cubicBezTo>
                          <a:pt x="2" y="3"/>
                          <a:pt x="1" y="1"/>
                          <a:pt x="4" y="1"/>
                        </a:cubicBezTo>
                        <a:cubicBezTo>
                          <a:pt x="4" y="1"/>
                          <a:pt x="5" y="1"/>
                          <a:pt x="5" y="1"/>
                        </a:cubicBezTo>
                        <a:cubicBezTo>
                          <a:pt x="8" y="1"/>
                          <a:pt x="10" y="1"/>
                          <a:pt x="14" y="1"/>
                        </a:cubicBezTo>
                        <a:cubicBezTo>
                          <a:pt x="18" y="2"/>
                          <a:pt x="22" y="1"/>
                          <a:pt x="22" y="3"/>
                        </a:cubicBezTo>
                        <a:cubicBezTo>
                          <a:pt x="22" y="4"/>
                          <a:pt x="22" y="4"/>
                          <a:pt x="21" y="4"/>
                        </a:cubicBezTo>
                        <a:cubicBezTo>
                          <a:pt x="20" y="4"/>
                          <a:pt x="18" y="4"/>
                          <a:pt x="15" y="4"/>
                        </a:cubicBezTo>
                        <a:cubicBezTo>
                          <a:pt x="13" y="4"/>
                          <a:pt x="12" y="4"/>
                          <a:pt x="11" y="4"/>
                        </a:cubicBezTo>
                        <a:cubicBezTo>
                          <a:pt x="10" y="4"/>
                          <a:pt x="10" y="4"/>
                          <a:pt x="9" y="4"/>
                        </a:cubicBezTo>
                        <a:cubicBezTo>
                          <a:pt x="9" y="4"/>
                          <a:pt x="8" y="4"/>
                          <a:pt x="8" y="4"/>
                        </a:cubicBezTo>
                        <a:close/>
                        <a:moveTo>
                          <a:pt x="8" y="0"/>
                        </a:moveTo>
                        <a:cubicBezTo>
                          <a:pt x="4" y="0"/>
                          <a:pt x="2" y="1"/>
                          <a:pt x="1" y="1"/>
                        </a:cubicBezTo>
                        <a:cubicBezTo>
                          <a:pt x="0" y="2"/>
                          <a:pt x="0" y="2"/>
                          <a:pt x="0" y="3"/>
                        </a:cubicBezTo>
                        <a:cubicBezTo>
                          <a:pt x="0" y="3"/>
                          <a:pt x="0" y="4"/>
                          <a:pt x="1" y="4"/>
                        </a:cubicBezTo>
                        <a:cubicBezTo>
                          <a:pt x="2" y="4"/>
                          <a:pt x="12" y="4"/>
                          <a:pt x="18" y="4"/>
                        </a:cubicBezTo>
                        <a:cubicBezTo>
                          <a:pt x="19" y="4"/>
                          <a:pt x="19" y="4"/>
                          <a:pt x="20" y="4"/>
                        </a:cubicBezTo>
                        <a:cubicBezTo>
                          <a:pt x="21" y="4"/>
                          <a:pt x="22" y="4"/>
                          <a:pt x="23" y="4"/>
                        </a:cubicBezTo>
                        <a:cubicBezTo>
                          <a:pt x="23" y="4"/>
                          <a:pt x="24" y="4"/>
                          <a:pt x="24" y="3"/>
                        </a:cubicBezTo>
                        <a:cubicBezTo>
                          <a:pt x="24" y="3"/>
                          <a:pt x="23" y="2"/>
                          <a:pt x="22" y="1"/>
                        </a:cubicBezTo>
                        <a:cubicBezTo>
                          <a:pt x="21" y="1"/>
                          <a:pt x="15" y="1"/>
                          <a:pt x="9" y="0"/>
                        </a:cubicBezTo>
                        <a:cubicBezTo>
                          <a:pt x="9"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1" name="Freeform 7354">
                    <a:extLst>
                      <a:ext uri="{FF2B5EF4-FFF2-40B4-BE49-F238E27FC236}">
                        <a16:creationId xmlns:a16="http://schemas.microsoft.com/office/drawing/2014/main" id="{01DBC9B1-EBA2-45CA-85DF-439ECF6B2269}"/>
                      </a:ext>
                    </a:extLst>
                  </p:cNvPr>
                  <p:cNvSpPr>
                    <a:spLocks noEditPoints="1"/>
                  </p:cNvSpPr>
                  <p:nvPr/>
                </p:nvSpPr>
                <p:spPr bwMode="auto">
                  <a:xfrm>
                    <a:off x="4065" y="1915"/>
                    <a:ext cx="20" cy="4"/>
                  </a:xfrm>
                  <a:custGeom>
                    <a:avLst/>
                    <a:gdLst>
                      <a:gd name="T0" fmla="*/ 2 w 26"/>
                      <a:gd name="T1" fmla="*/ 4 h 5"/>
                      <a:gd name="T2" fmla="*/ 1 w 26"/>
                      <a:gd name="T3" fmla="*/ 3 h 5"/>
                      <a:gd name="T4" fmla="*/ 2 w 26"/>
                      <a:gd name="T5" fmla="*/ 1 h 5"/>
                      <a:gd name="T6" fmla="*/ 9 w 26"/>
                      <a:gd name="T7" fmla="*/ 0 h 5"/>
                      <a:gd name="T8" fmla="*/ 10 w 26"/>
                      <a:gd name="T9" fmla="*/ 0 h 5"/>
                      <a:gd name="T10" fmla="*/ 23 w 26"/>
                      <a:gd name="T11" fmla="*/ 1 h 5"/>
                      <a:gd name="T12" fmla="*/ 25 w 26"/>
                      <a:gd name="T13" fmla="*/ 3 h 5"/>
                      <a:gd name="T14" fmla="*/ 24 w 26"/>
                      <a:gd name="T15" fmla="*/ 4 h 5"/>
                      <a:gd name="T16" fmla="*/ 21 w 26"/>
                      <a:gd name="T17" fmla="*/ 4 h 5"/>
                      <a:gd name="T18" fmla="*/ 19 w 26"/>
                      <a:gd name="T19" fmla="*/ 4 h 5"/>
                      <a:gd name="T20" fmla="*/ 2 w 26"/>
                      <a:gd name="T21" fmla="*/ 4 h 5"/>
                      <a:gd name="T22" fmla="*/ 9 w 26"/>
                      <a:gd name="T23" fmla="*/ 0 h 5"/>
                      <a:gd name="T24" fmla="*/ 2 w 26"/>
                      <a:gd name="T25" fmla="*/ 1 h 5"/>
                      <a:gd name="T26" fmla="*/ 2 w 26"/>
                      <a:gd name="T27" fmla="*/ 4 h 5"/>
                      <a:gd name="T28" fmla="*/ 21 w 26"/>
                      <a:gd name="T29" fmla="*/ 5 h 5"/>
                      <a:gd name="T30" fmla="*/ 24 w 26"/>
                      <a:gd name="T31" fmla="*/ 5 h 5"/>
                      <a:gd name="T32" fmla="*/ 23 w 26"/>
                      <a:gd name="T33" fmla="*/ 1 h 5"/>
                      <a:gd name="T34" fmla="*/ 9 w 26"/>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5">
                        <a:moveTo>
                          <a:pt x="2" y="4"/>
                        </a:moveTo>
                        <a:cubicBezTo>
                          <a:pt x="1" y="4"/>
                          <a:pt x="1" y="3"/>
                          <a:pt x="1" y="3"/>
                        </a:cubicBezTo>
                        <a:cubicBezTo>
                          <a:pt x="1" y="2"/>
                          <a:pt x="1" y="2"/>
                          <a:pt x="2" y="1"/>
                        </a:cubicBezTo>
                        <a:cubicBezTo>
                          <a:pt x="3" y="1"/>
                          <a:pt x="5" y="0"/>
                          <a:pt x="9" y="0"/>
                        </a:cubicBezTo>
                        <a:cubicBezTo>
                          <a:pt x="9" y="0"/>
                          <a:pt x="10" y="0"/>
                          <a:pt x="10" y="0"/>
                        </a:cubicBezTo>
                        <a:cubicBezTo>
                          <a:pt x="16" y="1"/>
                          <a:pt x="22" y="1"/>
                          <a:pt x="23" y="1"/>
                        </a:cubicBezTo>
                        <a:cubicBezTo>
                          <a:pt x="24" y="2"/>
                          <a:pt x="25" y="3"/>
                          <a:pt x="25" y="3"/>
                        </a:cubicBezTo>
                        <a:cubicBezTo>
                          <a:pt x="25" y="4"/>
                          <a:pt x="24" y="4"/>
                          <a:pt x="24" y="4"/>
                        </a:cubicBezTo>
                        <a:cubicBezTo>
                          <a:pt x="23" y="4"/>
                          <a:pt x="22" y="4"/>
                          <a:pt x="21" y="4"/>
                        </a:cubicBezTo>
                        <a:cubicBezTo>
                          <a:pt x="20" y="4"/>
                          <a:pt x="20" y="4"/>
                          <a:pt x="19" y="4"/>
                        </a:cubicBezTo>
                        <a:cubicBezTo>
                          <a:pt x="13" y="4"/>
                          <a:pt x="3" y="4"/>
                          <a:pt x="2" y="4"/>
                        </a:cubicBezTo>
                        <a:close/>
                        <a:moveTo>
                          <a:pt x="9" y="0"/>
                        </a:moveTo>
                        <a:cubicBezTo>
                          <a:pt x="5" y="0"/>
                          <a:pt x="3" y="0"/>
                          <a:pt x="2" y="1"/>
                        </a:cubicBezTo>
                        <a:cubicBezTo>
                          <a:pt x="0" y="2"/>
                          <a:pt x="0" y="4"/>
                          <a:pt x="2" y="4"/>
                        </a:cubicBezTo>
                        <a:cubicBezTo>
                          <a:pt x="3" y="4"/>
                          <a:pt x="15" y="5"/>
                          <a:pt x="21" y="5"/>
                        </a:cubicBezTo>
                        <a:cubicBezTo>
                          <a:pt x="22" y="5"/>
                          <a:pt x="23" y="5"/>
                          <a:pt x="24" y="5"/>
                        </a:cubicBezTo>
                        <a:cubicBezTo>
                          <a:pt x="26" y="4"/>
                          <a:pt x="26" y="2"/>
                          <a:pt x="23" y="1"/>
                        </a:cubicBezTo>
                        <a:cubicBezTo>
                          <a:pt x="22" y="1"/>
                          <a:pt x="15"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2" name="Freeform 7355">
                    <a:extLst>
                      <a:ext uri="{FF2B5EF4-FFF2-40B4-BE49-F238E27FC236}">
                        <a16:creationId xmlns:a16="http://schemas.microsoft.com/office/drawing/2014/main" id="{828EF582-E7BA-4095-A862-283FD2A593A4}"/>
                      </a:ext>
                    </a:extLst>
                  </p:cNvPr>
                  <p:cNvSpPr/>
                  <p:nvPr/>
                </p:nvSpPr>
                <p:spPr bwMode="auto">
                  <a:xfrm>
                    <a:off x="4069" y="1917"/>
                    <a:ext cx="12" cy="1"/>
                  </a:xfrm>
                  <a:custGeom>
                    <a:avLst/>
                    <a:gdLst>
                      <a:gd name="T0" fmla="*/ 3 w 16"/>
                      <a:gd name="T1" fmla="*/ 0 h 2"/>
                      <a:gd name="T2" fmla="*/ 7 w 16"/>
                      <a:gd name="T3" fmla="*/ 0 h 2"/>
                      <a:gd name="T4" fmla="*/ 16 w 16"/>
                      <a:gd name="T5" fmla="*/ 0 h 2"/>
                      <a:gd name="T6" fmla="*/ 12 w 16"/>
                      <a:gd name="T7" fmla="*/ 1 h 2"/>
                      <a:gd name="T8" fmla="*/ 5 w 16"/>
                      <a:gd name="T9" fmla="*/ 1 h 2"/>
                      <a:gd name="T10" fmla="*/ 1 w 16"/>
                      <a:gd name="T11" fmla="*/ 1 h 2"/>
                      <a:gd name="T12" fmla="*/ 3 w 1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3" y="0"/>
                        </a:moveTo>
                        <a:cubicBezTo>
                          <a:pt x="3" y="0"/>
                          <a:pt x="2" y="0"/>
                          <a:pt x="7" y="0"/>
                        </a:cubicBezTo>
                        <a:cubicBezTo>
                          <a:pt x="11" y="0"/>
                          <a:pt x="15" y="0"/>
                          <a:pt x="16" y="0"/>
                        </a:cubicBezTo>
                        <a:cubicBezTo>
                          <a:pt x="16" y="1"/>
                          <a:pt x="15" y="2"/>
                          <a:pt x="12" y="1"/>
                        </a:cubicBezTo>
                        <a:cubicBezTo>
                          <a:pt x="10" y="1"/>
                          <a:pt x="7" y="0"/>
                          <a:pt x="5" y="1"/>
                        </a:cubicBezTo>
                        <a:cubicBezTo>
                          <a:pt x="4" y="1"/>
                          <a:pt x="1" y="1"/>
                          <a:pt x="1" y="1"/>
                        </a:cubicBezTo>
                        <a:cubicBezTo>
                          <a:pt x="0" y="0"/>
                          <a:pt x="1"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3" name="Freeform 7356">
                    <a:extLst>
                      <a:ext uri="{FF2B5EF4-FFF2-40B4-BE49-F238E27FC236}">
                        <a16:creationId xmlns:a16="http://schemas.microsoft.com/office/drawing/2014/main" id="{577AAB42-2906-4435-B8B5-180B4C0B05E4}"/>
                      </a:ext>
                    </a:extLst>
                  </p:cNvPr>
                  <p:cNvSpPr/>
                  <p:nvPr/>
                </p:nvSpPr>
                <p:spPr bwMode="auto">
                  <a:xfrm>
                    <a:off x="4013" y="2421"/>
                    <a:ext cx="30" cy="27"/>
                  </a:xfrm>
                  <a:custGeom>
                    <a:avLst/>
                    <a:gdLst>
                      <a:gd name="T0" fmla="*/ 10 w 40"/>
                      <a:gd name="T1" fmla="*/ 2 h 37"/>
                      <a:gd name="T2" fmla="*/ 8 w 40"/>
                      <a:gd name="T3" fmla="*/ 23 h 37"/>
                      <a:gd name="T4" fmla="*/ 36 w 40"/>
                      <a:gd name="T5" fmla="*/ 25 h 37"/>
                      <a:gd name="T6" fmla="*/ 36 w 40"/>
                      <a:gd name="T7" fmla="*/ 4 h 37"/>
                      <a:gd name="T8" fmla="*/ 10 w 40"/>
                      <a:gd name="T9" fmla="*/ 2 h 37"/>
                    </a:gdLst>
                    <a:ahLst/>
                    <a:cxnLst>
                      <a:cxn ang="0">
                        <a:pos x="T0" y="T1"/>
                      </a:cxn>
                      <a:cxn ang="0">
                        <a:pos x="T2" y="T3"/>
                      </a:cxn>
                      <a:cxn ang="0">
                        <a:pos x="T4" y="T5"/>
                      </a:cxn>
                      <a:cxn ang="0">
                        <a:pos x="T6" y="T7"/>
                      </a:cxn>
                      <a:cxn ang="0">
                        <a:pos x="T8" y="T9"/>
                      </a:cxn>
                    </a:cxnLst>
                    <a:rect l="0" t="0" r="r" b="b"/>
                    <a:pathLst>
                      <a:path w="40" h="37">
                        <a:moveTo>
                          <a:pt x="10" y="2"/>
                        </a:moveTo>
                        <a:cubicBezTo>
                          <a:pt x="10" y="2"/>
                          <a:pt x="0" y="9"/>
                          <a:pt x="8" y="23"/>
                        </a:cubicBezTo>
                        <a:cubicBezTo>
                          <a:pt x="15" y="37"/>
                          <a:pt x="31" y="31"/>
                          <a:pt x="36" y="25"/>
                        </a:cubicBezTo>
                        <a:cubicBezTo>
                          <a:pt x="40" y="18"/>
                          <a:pt x="37" y="9"/>
                          <a:pt x="36" y="4"/>
                        </a:cubicBezTo>
                        <a:cubicBezTo>
                          <a:pt x="35" y="0"/>
                          <a:pt x="14" y="0"/>
                          <a:pt x="1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4" name="Freeform 7357">
                    <a:extLst>
                      <a:ext uri="{FF2B5EF4-FFF2-40B4-BE49-F238E27FC236}">
                        <a16:creationId xmlns:a16="http://schemas.microsoft.com/office/drawing/2014/main" id="{E7EAA9E8-7330-4CBE-838C-485E82C8D205}"/>
                      </a:ext>
                    </a:extLst>
                  </p:cNvPr>
                  <p:cNvSpPr>
                    <a:spLocks noEditPoints="1"/>
                  </p:cNvSpPr>
                  <p:nvPr/>
                </p:nvSpPr>
                <p:spPr bwMode="auto">
                  <a:xfrm>
                    <a:off x="4016" y="2421"/>
                    <a:ext cx="26" cy="24"/>
                  </a:xfrm>
                  <a:custGeom>
                    <a:avLst/>
                    <a:gdLst>
                      <a:gd name="T0" fmla="*/ 3 w 35"/>
                      <a:gd name="T1" fmla="*/ 23 h 32"/>
                      <a:gd name="T2" fmla="*/ 0 w 35"/>
                      <a:gd name="T3" fmla="*/ 13 h 32"/>
                      <a:gd name="T4" fmla="*/ 6 w 35"/>
                      <a:gd name="T5" fmla="*/ 1 h 32"/>
                      <a:gd name="T6" fmla="*/ 6 w 35"/>
                      <a:gd name="T7" fmla="*/ 2 h 32"/>
                      <a:gd name="T8" fmla="*/ 6 w 35"/>
                      <a:gd name="T9" fmla="*/ 1 h 32"/>
                      <a:gd name="T10" fmla="*/ 16 w 35"/>
                      <a:gd name="T11" fmla="*/ 0 h 32"/>
                      <a:gd name="T12" fmla="*/ 32 w 35"/>
                      <a:gd name="T13" fmla="*/ 4 h 32"/>
                      <a:gd name="T14" fmla="*/ 35 w 35"/>
                      <a:gd name="T15" fmla="*/ 16 h 32"/>
                      <a:gd name="T16" fmla="*/ 32 w 35"/>
                      <a:gd name="T17" fmla="*/ 25 h 32"/>
                      <a:gd name="T18" fmla="*/ 17 w 35"/>
                      <a:gd name="T19" fmla="*/ 32 h 32"/>
                      <a:gd name="T20" fmla="*/ 17 w 35"/>
                      <a:gd name="T21" fmla="*/ 32 h 32"/>
                      <a:gd name="T22" fmla="*/ 3 w 35"/>
                      <a:gd name="T23" fmla="*/ 23 h 32"/>
                      <a:gd name="T24" fmla="*/ 7 w 35"/>
                      <a:gd name="T25" fmla="*/ 2 h 32"/>
                      <a:gd name="T26" fmla="*/ 1 w 35"/>
                      <a:gd name="T27" fmla="*/ 13 h 32"/>
                      <a:gd name="T28" fmla="*/ 4 w 35"/>
                      <a:gd name="T29" fmla="*/ 23 h 32"/>
                      <a:gd name="T30" fmla="*/ 17 w 35"/>
                      <a:gd name="T31" fmla="*/ 31 h 32"/>
                      <a:gd name="T32" fmla="*/ 31 w 35"/>
                      <a:gd name="T33" fmla="*/ 25 h 32"/>
                      <a:gd name="T34" fmla="*/ 34 w 35"/>
                      <a:gd name="T35" fmla="*/ 16 h 32"/>
                      <a:gd name="T36" fmla="*/ 32 w 35"/>
                      <a:gd name="T37" fmla="*/ 5 h 32"/>
                      <a:gd name="T38" fmla="*/ 16 w 35"/>
                      <a:gd name="T39" fmla="*/ 1 h 32"/>
                      <a:gd name="T40" fmla="*/ 7 w 35"/>
                      <a:gd name="T4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2">
                        <a:moveTo>
                          <a:pt x="3" y="23"/>
                        </a:moveTo>
                        <a:cubicBezTo>
                          <a:pt x="1" y="19"/>
                          <a:pt x="0" y="16"/>
                          <a:pt x="0" y="13"/>
                        </a:cubicBezTo>
                        <a:cubicBezTo>
                          <a:pt x="0" y="5"/>
                          <a:pt x="6" y="1"/>
                          <a:pt x="6" y="1"/>
                        </a:cubicBezTo>
                        <a:cubicBezTo>
                          <a:pt x="6" y="2"/>
                          <a:pt x="6" y="2"/>
                          <a:pt x="6" y="2"/>
                        </a:cubicBezTo>
                        <a:cubicBezTo>
                          <a:pt x="6" y="1"/>
                          <a:pt x="6" y="1"/>
                          <a:pt x="6" y="1"/>
                        </a:cubicBezTo>
                        <a:cubicBezTo>
                          <a:pt x="8" y="0"/>
                          <a:pt x="11" y="0"/>
                          <a:pt x="16" y="0"/>
                        </a:cubicBezTo>
                        <a:cubicBezTo>
                          <a:pt x="23" y="0"/>
                          <a:pt x="31" y="1"/>
                          <a:pt x="32" y="4"/>
                        </a:cubicBezTo>
                        <a:cubicBezTo>
                          <a:pt x="33" y="7"/>
                          <a:pt x="35" y="11"/>
                          <a:pt x="35" y="16"/>
                        </a:cubicBezTo>
                        <a:cubicBezTo>
                          <a:pt x="35" y="19"/>
                          <a:pt x="34" y="22"/>
                          <a:pt x="32" y="25"/>
                        </a:cubicBezTo>
                        <a:cubicBezTo>
                          <a:pt x="29" y="29"/>
                          <a:pt x="24" y="32"/>
                          <a:pt x="17" y="32"/>
                        </a:cubicBezTo>
                        <a:cubicBezTo>
                          <a:pt x="17" y="32"/>
                          <a:pt x="17" y="32"/>
                          <a:pt x="17" y="32"/>
                        </a:cubicBezTo>
                        <a:cubicBezTo>
                          <a:pt x="12" y="32"/>
                          <a:pt x="7" y="30"/>
                          <a:pt x="3" y="23"/>
                        </a:cubicBezTo>
                        <a:close/>
                        <a:moveTo>
                          <a:pt x="7" y="2"/>
                        </a:moveTo>
                        <a:cubicBezTo>
                          <a:pt x="7" y="2"/>
                          <a:pt x="1" y="6"/>
                          <a:pt x="1" y="13"/>
                        </a:cubicBezTo>
                        <a:cubicBezTo>
                          <a:pt x="1" y="16"/>
                          <a:pt x="2" y="19"/>
                          <a:pt x="4" y="23"/>
                        </a:cubicBezTo>
                        <a:cubicBezTo>
                          <a:pt x="8" y="29"/>
                          <a:pt x="12" y="31"/>
                          <a:pt x="17" y="31"/>
                        </a:cubicBezTo>
                        <a:cubicBezTo>
                          <a:pt x="23" y="31"/>
                          <a:pt x="29" y="28"/>
                          <a:pt x="31" y="25"/>
                        </a:cubicBezTo>
                        <a:cubicBezTo>
                          <a:pt x="33" y="22"/>
                          <a:pt x="34" y="19"/>
                          <a:pt x="34" y="16"/>
                        </a:cubicBezTo>
                        <a:cubicBezTo>
                          <a:pt x="34" y="12"/>
                          <a:pt x="32" y="7"/>
                          <a:pt x="32" y="5"/>
                        </a:cubicBezTo>
                        <a:cubicBezTo>
                          <a:pt x="31" y="3"/>
                          <a:pt x="23" y="1"/>
                          <a:pt x="16" y="1"/>
                        </a:cubicBezTo>
                        <a:cubicBezTo>
                          <a:pt x="11" y="1"/>
                          <a:pt x="8" y="2"/>
                          <a:pt x="7"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5" name="Freeform 7358">
                    <a:extLst>
                      <a:ext uri="{FF2B5EF4-FFF2-40B4-BE49-F238E27FC236}">
                        <a16:creationId xmlns:a16="http://schemas.microsoft.com/office/drawing/2014/main" id="{927BDFF6-BE9E-42DB-BA35-BF8EA209F6DE}"/>
                      </a:ext>
                    </a:extLst>
                  </p:cNvPr>
                  <p:cNvSpPr/>
                  <p:nvPr/>
                </p:nvSpPr>
                <p:spPr bwMode="auto">
                  <a:xfrm>
                    <a:off x="4017" y="2421"/>
                    <a:ext cx="24" cy="22"/>
                  </a:xfrm>
                  <a:custGeom>
                    <a:avLst/>
                    <a:gdLst>
                      <a:gd name="T0" fmla="*/ 14 w 33"/>
                      <a:gd name="T1" fmla="*/ 0 h 29"/>
                      <a:gd name="T2" fmla="*/ 5 w 33"/>
                      <a:gd name="T3" fmla="*/ 1 h 29"/>
                      <a:gd name="T4" fmla="*/ 0 w 33"/>
                      <a:gd name="T5" fmla="*/ 12 h 29"/>
                      <a:gd name="T6" fmla="*/ 3 w 33"/>
                      <a:gd name="T7" fmla="*/ 22 h 29"/>
                      <a:gd name="T8" fmla="*/ 5 w 33"/>
                      <a:gd name="T9" fmla="*/ 25 h 29"/>
                      <a:gd name="T10" fmla="*/ 7 w 33"/>
                      <a:gd name="T11" fmla="*/ 24 h 29"/>
                      <a:gd name="T12" fmla="*/ 8 w 33"/>
                      <a:gd name="T13" fmla="*/ 24 h 29"/>
                      <a:gd name="T14" fmla="*/ 4 w 33"/>
                      <a:gd name="T15" fmla="*/ 14 h 29"/>
                      <a:gd name="T16" fmla="*/ 12 w 33"/>
                      <a:gd name="T17" fmla="*/ 7 h 29"/>
                      <a:gd name="T18" fmla="*/ 12 w 33"/>
                      <a:gd name="T19" fmla="*/ 7 h 29"/>
                      <a:gd name="T20" fmla="*/ 16 w 33"/>
                      <a:gd name="T21" fmla="*/ 7 h 29"/>
                      <a:gd name="T22" fmla="*/ 27 w 33"/>
                      <a:gd name="T23" fmla="*/ 11 h 29"/>
                      <a:gd name="T24" fmla="*/ 22 w 33"/>
                      <a:gd name="T25" fmla="*/ 21 h 29"/>
                      <a:gd name="T26" fmla="*/ 16 w 33"/>
                      <a:gd name="T27" fmla="*/ 11 h 29"/>
                      <a:gd name="T28" fmla="*/ 16 w 33"/>
                      <a:gd name="T29" fmla="*/ 11 h 29"/>
                      <a:gd name="T30" fmla="*/ 16 w 33"/>
                      <a:gd name="T31" fmla="*/ 19 h 29"/>
                      <a:gd name="T32" fmla="*/ 18 w 33"/>
                      <a:gd name="T33" fmla="*/ 27 h 29"/>
                      <a:gd name="T34" fmla="*/ 21 w 33"/>
                      <a:gd name="T35" fmla="*/ 28 h 29"/>
                      <a:gd name="T36" fmla="*/ 23 w 33"/>
                      <a:gd name="T37" fmla="*/ 29 h 29"/>
                      <a:gd name="T38" fmla="*/ 23 w 33"/>
                      <a:gd name="T39" fmla="*/ 29 h 29"/>
                      <a:gd name="T40" fmla="*/ 24 w 33"/>
                      <a:gd name="T41" fmla="*/ 28 h 29"/>
                      <a:gd name="T42" fmla="*/ 28 w 33"/>
                      <a:gd name="T43" fmla="*/ 26 h 29"/>
                      <a:gd name="T44" fmla="*/ 30 w 33"/>
                      <a:gd name="T45" fmla="*/ 24 h 29"/>
                      <a:gd name="T46" fmla="*/ 33 w 33"/>
                      <a:gd name="T47" fmla="*/ 15 h 29"/>
                      <a:gd name="T48" fmla="*/ 31 w 33"/>
                      <a:gd name="T49" fmla="*/ 4 h 29"/>
                      <a:gd name="T50" fmla="*/ 29 w 33"/>
                      <a:gd name="T51" fmla="*/ 2 h 29"/>
                      <a:gd name="T52" fmla="*/ 25 w 33"/>
                      <a:gd name="T53" fmla="*/ 3 h 29"/>
                      <a:gd name="T54" fmla="*/ 20 w 33"/>
                      <a:gd name="T55" fmla="*/ 2 h 29"/>
                      <a:gd name="T56" fmla="*/ 14 w 33"/>
                      <a:gd name="T5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8">
                        <a:moveTo>
                          <a:pt x="14" y="0"/>
                        </a:moveTo>
                        <a:cubicBezTo>
                          <a:pt x="12" y="0"/>
                          <a:pt x="11" y="1"/>
                          <a:pt x="5" y="1"/>
                        </a:cubicBezTo>
                        <a:cubicBezTo>
                          <a:pt x="4" y="2"/>
                          <a:pt x="0" y="6"/>
                          <a:pt x="0" y="12"/>
                        </a:cubicBezTo>
                        <a:cubicBezTo>
                          <a:pt x="0" y="15"/>
                          <a:pt x="1" y="18"/>
                          <a:pt x="3" y="22"/>
                        </a:cubicBezTo>
                        <a:cubicBezTo>
                          <a:pt x="4" y="23"/>
                          <a:pt x="4" y="24"/>
                          <a:pt x="5" y="25"/>
                        </a:cubicBezTo>
                        <a:cubicBezTo>
                          <a:pt x="6" y="24"/>
                          <a:pt x="6" y="24"/>
                          <a:pt x="7" y="24"/>
                        </a:cubicBezTo>
                        <a:cubicBezTo>
                          <a:pt x="8" y="24"/>
                          <a:pt x="8" y="24"/>
                          <a:pt x="8" y="24"/>
                        </a:cubicBezTo>
                        <a:cubicBezTo>
                          <a:pt x="6" y="21"/>
                          <a:pt x="4" y="18"/>
                          <a:pt x="4" y="14"/>
                        </a:cubicBezTo>
                        <a:cubicBezTo>
                          <a:pt x="3" y="7"/>
                          <a:pt x="10" y="7"/>
                          <a:pt x="12" y="7"/>
                        </a:cubicBezTo>
                        <a:cubicBezTo>
                          <a:pt x="12" y="7"/>
                          <a:pt x="12" y="7"/>
                          <a:pt x="12" y="7"/>
                        </a:cubicBezTo>
                        <a:cubicBezTo>
                          <a:pt x="13" y="7"/>
                          <a:pt x="15" y="7"/>
                          <a:pt x="16" y="7"/>
                        </a:cubicBezTo>
                        <a:cubicBezTo>
                          <a:pt x="21" y="7"/>
                          <a:pt x="26" y="10"/>
                          <a:pt x="27" y="11"/>
                        </a:cubicBezTo>
                        <a:cubicBezTo>
                          <a:pt x="27" y="13"/>
                          <a:pt x="27" y="21"/>
                          <a:pt x="22" y="21"/>
                        </a:cubicBezTo>
                        <a:cubicBezTo>
                          <a:pt x="18" y="21"/>
                          <a:pt x="18" y="11"/>
                          <a:pt x="16" y="11"/>
                        </a:cubicBezTo>
                        <a:cubicBezTo>
                          <a:pt x="16" y="11"/>
                          <a:pt x="16" y="11"/>
                          <a:pt x="16" y="11"/>
                        </a:cubicBezTo>
                        <a:cubicBezTo>
                          <a:pt x="13" y="11"/>
                          <a:pt x="11" y="14"/>
                          <a:pt x="16" y="19"/>
                        </a:cubicBezTo>
                        <a:cubicBezTo>
                          <a:pt x="19" y="23"/>
                          <a:pt x="20" y="26"/>
                          <a:pt x="18" y="27"/>
                        </a:cubicBezTo>
                        <a:cubicBezTo>
                          <a:pt x="19" y="27"/>
                          <a:pt x="20" y="28"/>
                          <a:pt x="21" y="28"/>
                        </a:cubicBezTo>
                        <a:cubicBezTo>
                          <a:pt x="22" y="28"/>
                          <a:pt x="22" y="29"/>
                          <a:pt x="23" y="29"/>
                        </a:cubicBezTo>
                        <a:cubicBezTo>
                          <a:pt x="23" y="29"/>
                          <a:pt x="23" y="29"/>
                          <a:pt x="23" y="29"/>
                        </a:cubicBezTo>
                        <a:cubicBezTo>
                          <a:pt x="23" y="29"/>
                          <a:pt x="23" y="28"/>
                          <a:pt x="24" y="28"/>
                        </a:cubicBezTo>
                        <a:cubicBezTo>
                          <a:pt x="25" y="27"/>
                          <a:pt x="26" y="26"/>
                          <a:pt x="28" y="26"/>
                        </a:cubicBezTo>
                        <a:cubicBezTo>
                          <a:pt x="29" y="25"/>
                          <a:pt x="30" y="24"/>
                          <a:pt x="30" y="24"/>
                        </a:cubicBezTo>
                        <a:cubicBezTo>
                          <a:pt x="32" y="21"/>
                          <a:pt x="33" y="18"/>
                          <a:pt x="33" y="15"/>
                        </a:cubicBezTo>
                        <a:cubicBezTo>
                          <a:pt x="33" y="11"/>
                          <a:pt x="31" y="6"/>
                          <a:pt x="31" y="4"/>
                        </a:cubicBezTo>
                        <a:cubicBezTo>
                          <a:pt x="30" y="3"/>
                          <a:pt x="30" y="3"/>
                          <a:pt x="29" y="2"/>
                        </a:cubicBezTo>
                        <a:cubicBezTo>
                          <a:pt x="28" y="3"/>
                          <a:pt x="27" y="3"/>
                          <a:pt x="25" y="3"/>
                        </a:cubicBezTo>
                        <a:cubicBezTo>
                          <a:pt x="23" y="3"/>
                          <a:pt x="21" y="3"/>
                          <a:pt x="20" y="2"/>
                        </a:cubicBezTo>
                        <a:cubicBezTo>
                          <a:pt x="17" y="1"/>
                          <a:pt x="15"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6" name="Freeform 7359">
                    <a:extLst>
                      <a:ext uri="{FF2B5EF4-FFF2-40B4-BE49-F238E27FC236}">
                        <a16:creationId xmlns:a16="http://schemas.microsoft.com/office/drawing/2014/main" id="{23F26931-0BAA-4BBF-95C7-30FF42032B96}"/>
                      </a:ext>
                    </a:extLst>
                  </p:cNvPr>
                  <p:cNvSpPr>
                    <a:spLocks noEditPoints="1"/>
                  </p:cNvSpPr>
                  <p:nvPr/>
                </p:nvSpPr>
                <p:spPr bwMode="auto">
                  <a:xfrm>
                    <a:off x="4014" y="2422"/>
                    <a:ext cx="29" cy="19"/>
                  </a:xfrm>
                  <a:custGeom>
                    <a:avLst/>
                    <a:gdLst>
                      <a:gd name="T0" fmla="*/ 34 w 39"/>
                      <a:gd name="T1" fmla="*/ 1 h 25"/>
                      <a:gd name="T2" fmla="*/ 33 w 39"/>
                      <a:gd name="T3" fmla="*/ 1 h 25"/>
                      <a:gd name="T4" fmla="*/ 35 w 39"/>
                      <a:gd name="T5" fmla="*/ 3 h 25"/>
                      <a:gd name="T6" fmla="*/ 37 w 39"/>
                      <a:gd name="T7" fmla="*/ 14 h 25"/>
                      <a:gd name="T8" fmla="*/ 34 w 39"/>
                      <a:gd name="T9" fmla="*/ 23 h 25"/>
                      <a:gd name="T10" fmla="*/ 32 w 39"/>
                      <a:gd name="T11" fmla="*/ 25 h 25"/>
                      <a:gd name="T12" fmla="*/ 33 w 39"/>
                      <a:gd name="T13" fmla="*/ 25 h 25"/>
                      <a:gd name="T14" fmla="*/ 35 w 39"/>
                      <a:gd name="T15" fmla="*/ 23 h 25"/>
                      <a:gd name="T16" fmla="*/ 35 w 39"/>
                      <a:gd name="T17" fmla="*/ 2 h 25"/>
                      <a:gd name="T18" fmla="*/ 34 w 39"/>
                      <a:gd name="T19" fmla="*/ 1 h 25"/>
                      <a:gd name="T20" fmla="*/ 9 w 39"/>
                      <a:gd name="T21" fmla="*/ 0 h 25"/>
                      <a:gd name="T22" fmla="*/ 9 w 39"/>
                      <a:gd name="T23" fmla="*/ 0 h 25"/>
                      <a:gd name="T24" fmla="*/ 7 w 39"/>
                      <a:gd name="T25" fmla="*/ 21 h 25"/>
                      <a:gd name="T26" fmla="*/ 9 w 39"/>
                      <a:gd name="T27" fmla="*/ 24 h 25"/>
                      <a:gd name="T28" fmla="*/ 9 w 39"/>
                      <a:gd name="T29" fmla="*/ 24 h 25"/>
                      <a:gd name="T30" fmla="*/ 7 w 39"/>
                      <a:gd name="T31" fmla="*/ 21 h 25"/>
                      <a:gd name="T32" fmla="*/ 4 w 39"/>
                      <a:gd name="T33" fmla="*/ 11 h 25"/>
                      <a:gd name="T34" fmla="*/ 9 w 39"/>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25">
                        <a:moveTo>
                          <a:pt x="34" y="1"/>
                        </a:moveTo>
                        <a:cubicBezTo>
                          <a:pt x="33" y="1"/>
                          <a:pt x="33" y="1"/>
                          <a:pt x="33" y="1"/>
                        </a:cubicBezTo>
                        <a:cubicBezTo>
                          <a:pt x="34" y="2"/>
                          <a:pt x="34" y="2"/>
                          <a:pt x="35" y="3"/>
                        </a:cubicBezTo>
                        <a:cubicBezTo>
                          <a:pt x="35" y="5"/>
                          <a:pt x="37" y="10"/>
                          <a:pt x="37" y="14"/>
                        </a:cubicBezTo>
                        <a:cubicBezTo>
                          <a:pt x="37" y="17"/>
                          <a:pt x="36" y="20"/>
                          <a:pt x="34" y="23"/>
                        </a:cubicBezTo>
                        <a:cubicBezTo>
                          <a:pt x="34" y="23"/>
                          <a:pt x="33" y="24"/>
                          <a:pt x="32" y="25"/>
                        </a:cubicBezTo>
                        <a:cubicBezTo>
                          <a:pt x="33" y="25"/>
                          <a:pt x="33" y="25"/>
                          <a:pt x="33" y="25"/>
                        </a:cubicBezTo>
                        <a:cubicBezTo>
                          <a:pt x="34" y="24"/>
                          <a:pt x="34" y="24"/>
                          <a:pt x="35" y="23"/>
                        </a:cubicBezTo>
                        <a:cubicBezTo>
                          <a:pt x="39" y="16"/>
                          <a:pt x="36" y="7"/>
                          <a:pt x="35" y="2"/>
                        </a:cubicBezTo>
                        <a:cubicBezTo>
                          <a:pt x="35" y="2"/>
                          <a:pt x="34" y="2"/>
                          <a:pt x="34" y="1"/>
                        </a:cubicBezTo>
                        <a:close/>
                        <a:moveTo>
                          <a:pt x="9" y="0"/>
                        </a:moveTo>
                        <a:cubicBezTo>
                          <a:pt x="9" y="0"/>
                          <a:pt x="9" y="0"/>
                          <a:pt x="9" y="0"/>
                        </a:cubicBezTo>
                        <a:cubicBezTo>
                          <a:pt x="6" y="3"/>
                          <a:pt x="0" y="9"/>
                          <a:pt x="7" y="21"/>
                        </a:cubicBezTo>
                        <a:cubicBezTo>
                          <a:pt x="7" y="22"/>
                          <a:pt x="8" y="23"/>
                          <a:pt x="9" y="24"/>
                        </a:cubicBezTo>
                        <a:cubicBezTo>
                          <a:pt x="9" y="24"/>
                          <a:pt x="9" y="24"/>
                          <a:pt x="9" y="24"/>
                        </a:cubicBezTo>
                        <a:cubicBezTo>
                          <a:pt x="8" y="23"/>
                          <a:pt x="8" y="22"/>
                          <a:pt x="7" y="21"/>
                        </a:cubicBezTo>
                        <a:cubicBezTo>
                          <a:pt x="5" y="17"/>
                          <a:pt x="4" y="14"/>
                          <a:pt x="4" y="11"/>
                        </a:cubicBezTo>
                        <a:cubicBezTo>
                          <a:pt x="4" y="5"/>
                          <a:pt x="8" y="1"/>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7" name="Freeform 7360">
                    <a:extLst>
                      <a:ext uri="{FF2B5EF4-FFF2-40B4-BE49-F238E27FC236}">
                        <a16:creationId xmlns:a16="http://schemas.microsoft.com/office/drawing/2014/main" id="{581A5F98-C2D3-4238-8EA5-84948B234EBE}"/>
                      </a:ext>
                    </a:extLst>
                  </p:cNvPr>
                  <p:cNvSpPr/>
                  <p:nvPr/>
                </p:nvSpPr>
                <p:spPr bwMode="auto">
                  <a:xfrm>
                    <a:off x="4021" y="2429"/>
                    <a:ext cx="8" cy="12"/>
                  </a:xfrm>
                  <a:custGeom>
                    <a:avLst/>
                    <a:gdLst>
                      <a:gd name="T0" fmla="*/ 4 w 10"/>
                      <a:gd name="T1" fmla="*/ 2 h 16"/>
                      <a:gd name="T2" fmla="*/ 8 w 10"/>
                      <a:gd name="T3" fmla="*/ 11 h 16"/>
                      <a:gd name="T4" fmla="*/ 4 w 10"/>
                      <a:gd name="T5" fmla="*/ 14 h 16"/>
                      <a:gd name="T6" fmla="*/ 0 w 10"/>
                      <a:gd name="T7" fmla="*/ 6 h 16"/>
                      <a:gd name="T8" fmla="*/ 1 w 10"/>
                      <a:gd name="T9" fmla="*/ 2 h 16"/>
                      <a:gd name="T10" fmla="*/ 4 w 10"/>
                      <a:gd name="T11" fmla="*/ 2 h 16"/>
                    </a:gdLst>
                    <a:ahLst/>
                    <a:cxnLst>
                      <a:cxn ang="0">
                        <a:pos x="T0" y="T1"/>
                      </a:cxn>
                      <a:cxn ang="0">
                        <a:pos x="T2" y="T3"/>
                      </a:cxn>
                      <a:cxn ang="0">
                        <a:pos x="T4" y="T5"/>
                      </a:cxn>
                      <a:cxn ang="0">
                        <a:pos x="T6" y="T7"/>
                      </a:cxn>
                      <a:cxn ang="0">
                        <a:pos x="T8" y="T9"/>
                      </a:cxn>
                      <a:cxn ang="0">
                        <a:pos x="T10" y="T11"/>
                      </a:cxn>
                    </a:cxnLst>
                    <a:rect l="0" t="0" r="r" b="b"/>
                    <a:pathLst>
                      <a:path w="10" h="16">
                        <a:moveTo>
                          <a:pt x="4" y="2"/>
                        </a:moveTo>
                        <a:cubicBezTo>
                          <a:pt x="4" y="2"/>
                          <a:pt x="6" y="8"/>
                          <a:pt x="8" y="11"/>
                        </a:cubicBezTo>
                        <a:cubicBezTo>
                          <a:pt x="10" y="13"/>
                          <a:pt x="7" y="16"/>
                          <a:pt x="4" y="14"/>
                        </a:cubicBezTo>
                        <a:cubicBezTo>
                          <a:pt x="1" y="13"/>
                          <a:pt x="0" y="9"/>
                          <a:pt x="0" y="6"/>
                        </a:cubicBezTo>
                        <a:cubicBezTo>
                          <a:pt x="0" y="5"/>
                          <a:pt x="0" y="3"/>
                          <a:pt x="1" y="2"/>
                        </a:cubicBezTo>
                        <a:cubicBezTo>
                          <a:pt x="2" y="0"/>
                          <a:pt x="5" y="0"/>
                          <a:pt x="4"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8" name="Freeform 7361">
                    <a:extLst>
                      <a:ext uri="{FF2B5EF4-FFF2-40B4-BE49-F238E27FC236}">
                        <a16:creationId xmlns:a16="http://schemas.microsoft.com/office/drawing/2014/main" id="{8B670214-E982-4640-AEDD-05B34F6328C0}"/>
                      </a:ext>
                    </a:extLst>
                  </p:cNvPr>
                  <p:cNvSpPr/>
                  <p:nvPr/>
                </p:nvSpPr>
                <p:spPr bwMode="auto">
                  <a:xfrm>
                    <a:off x="4030" y="2427"/>
                    <a:ext cx="8" cy="9"/>
                  </a:xfrm>
                  <a:custGeom>
                    <a:avLst/>
                    <a:gdLst>
                      <a:gd name="T0" fmla="*/ 6 w 11"/>
                      <a:gd name="T1" fmla="*/ 10 h 12"/>
                      <a:gd name="T2" fmla="*/ 3 w 11"/>
                      <a:gd name="T3" fmla="*/ 2 h 12"/>
                      <a:gd name="T4" fmla="*/ 6 w 11"/>
                      <a:gd name="T5" fmla="*/ 10 h 12"/>
                    </a:gdLst>
                    <a:ahLst/>
                    <a:cxnLst>
                      <a:cxn ang="0">
                        <a:pos x="T0" y="T1"/>
                      </a:cxn>
                      <a:cxn ang="0">
                        <a:pos x="T2" y="T3"/>
                      </a:cxn>
                      <a:cxn ang="0">
                        <a:pos x="T4" y="T5"/>
                      </a:cxn>
                    </a:cxnLst>
                    <a:rect l="0" t="0" r="r" b="b"/>
                    <a:pathLst>
                      <a:path w="11" h="12">
                        <a:moveTo>
                          <a:pt x="6" y="10"/>
                        </a:moveTo>
                        <a:cubicBezTo>
                          <a:pt x="6" y="10"/>
                          <a:pt x="0" y="5"/>
                          <a:pt x="3" y="2"/>
                        </a:cubicBezTo>
                        <a:cubicBezTo>
                          <a:pt x="5" y="0"/>
                          <a:pt x="11" y="12"/>
                          <a:pt x="6" y="1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9" name="Freeform 7362">
                    <a:extLst>
                      <a:ext uri="{FF2B5EF4-FFF2-40B4-BE49-F238E27FC236}">
                        <a16:creationId xmlns:a16="http://schemas.microsoft.com/office/drawing/2014/main" id="{18158A9A-EF9D-4323-8BEC-5A9FEFDCF281}"/>
                      </a:ext>
                    </a:extLst>
                  </p:cNvPr>
                  <p:cNvSpPr/>
                  <p:nvPr/>
                </p:nvSpPr>
                <p:spPr bwMode="auto">
                  <a:xfrm>
                    <a:off x="4009" y="2439"/>
                    <a:ext cx="30" cy="193"/>
                  </a:xfrm>
                  <a:custGeom>
                    <a:avLst/>
                    <a:gdLst>
                      <a:gd name="T0" fmla="*/ 29 w 40"/>
                      <a:gd name="T1" fmla="*/ 18 h 257"/>
                      <a:gd name="T2" fmla="*/ 26 w 40"/>
                      <a:gd name="T3" fmla="*/ 9 h 257"/>
                      <a:gd name="T4" fmla="*/ 18 w 40"/>
                      <a:gd name="T5" fmla="*/ 1 h 257"/>
                      <a:gd name="T6" fmla="*/ 11 w 40"/>
                      <a:gd name="T7" fmla="*/ 20 h 257"/>
                      <a:gd name="T8" fmla="*/ 9 w 40"/>
                      <a:gd name="T9" fmla="*/ 157 h 257"/>
                      <a:gd name="T10" fmla="*/ 23 w 40"/>
                      <a:gd name="T11" fmla="*/ 245 h 257"/>
                      <a:gd name="T12" fmla="*/ 31 w 40"/>
                      <a:gd name="T13" fmla="*/ 253 h 257"/>
                      <a:gd name="T14" fmla="*/ 35 w 40"/>
                      <a:gd name="T15" fmla="*/ 253 h 257"/>
                      <a:gd name="T16" fmla="*/ 40 w 40"/>
                      <a:gd name="T17" fmla="*/ 246 h 257"/>
                      <a:gd name="T18" fmla="*/ 21 w 40"/>
                      <a:gd name="T19" fmla="*/ 180 h 257"/>
                      <a:gd name="T20" fmla="*/ 18 w 40"/>
                      <a:gd name="T21" fmla="*/ 31 h 257"/>
                      <a:gd name="T22" fmla="*/ 29 w 40"/>
                      <a:gd name="T23" fmla="*/ 1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257">
                        <a:moveTo>
                          <a:pt x="29" y="18"/>
                        </a:moveTo>
                        <a:cubicBezTo>
                          <a:pt x="29" y="18"/>
                          <a:pt x="30" y="12"/>
                          <a:pt x="26" y="9"/>
                        </a:cubicBezTo>
                        <a:cubicBezTo>
                          <a:pt x="23" y="7"/>
                          <a:pt x="27" y="0"/>
                          <a:pt x="18" y="1"/>
                        </a:cubicBezTo>
                        <a:cubicBezTo>
                          <a:pt x="10" y="2"/>
                          <a:pt x="11" y="9"/>
                          <a:pt x="11" y="20"/>
                        </a:cubicBezTo>
                        <a:cubicBezTo>
                          <a:pt x="11" y="31"/>
                          <a:pt x="0" y="82"/>
                          <a:pt x="9" y="157"/>
                        </a:cubicBezTo>
                        <a:cubicBezTo>
                          <a:pt x="18" y="232"/>
                          <a:pt x="24" y="233"/>
                          <a:pt x="23" y="245"/>
                        </a:cubicBezTo>
                        <a:cubicBezTo>
                          <a:pt x="21" y="257"/>
                          <a:pt x="29" y="256"/>
                          <a:pt x="31" y="253"/>
                        </a:cubicBezTo>
                        <a:cubicBezTo>
                          <a:pt x="32" y="251"/>
                          <a:pt x="33" y="252"/>
                          <a:pt x="35" y="253"/>
                        </a:cubicBezTo>
                        <a:cubicBezTo>
                          <a:pt x="37" y="254"/>
                          <a:pt x="40" y="256"/>
                          <a:pt x="40" y="246"/>
                        </a:cubicBezTo>
                        <a:cubicBezTo>
                          <a:pt x="39" y="231"/>
                          <a:pt x="27" y="233"/>
                          <a:pt x="21" y="180"/>
                        </a:cubicBezTo>
                        <a:cubicBezTo>
                          <a:pt x="15" y="128"/>
                          <a:pt x="15" y="42"/>
                          <a:pt x="18" y="31"/>
                        </a:cubicBezTo>
                        <a:cubicBezTo>
                          <a:pt x="21" y="19"/>
                          <a:pt x="26" y="25"/>
                          <a:pt x="29" y="1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0" name="Freeform 7363">
                    <a:extLst>
                      <a:ext uri="{FF2B5EF4-FFF2-40B4-BE49-F238E27FC236}">
                        <a16:creationId xmlns:a16="http://schemas.microsoft.com/office/drawing/2014/main" id="{8B06DE7B-888E-4832-A2BE-EF8F11E31CD1}"/>
                      </a:ext>
                    </a:extLst>
                  </p:cNvPr>
                  <p:cNvSpPr>
                    <a:spLocks noEditPoints="1"/>
                  </p:cNvSpPr>
                  <p:nvPr/>
                </p:nvSpPr>
                <p:spPr bwMode="auto">
                  <a:xfrm>
                    <a:off x="4012" y="2439"/>
                    <a:ext cx="27" cy="192"/>
                  </a:xfrm>
                  <a:custGeom>
                    <a:avLst/>
                    <a:gdLst>
                      <a:gd name="T0" fmla="*/ 17 w 35"/>
                      <a:gd name="T1" fmla="*/ 248 h 256"/>
                      <a:gd name="T2" fmla="*/ 17 w 35"/>
                      <a:gd name="T3" fmla="*/ 245 h 256"/>
                      <a:gd name="T4" fmla="*/ 17 w 35"/>
                      <a:gd name="T5" fmla="*/ 242 h 256"/>
                      <a:gd name="T6" fmla="*/ 4 w 35"/>
                      <a:gd name="T7" fmla="*/ 157 h 256"/>
                      <a:gd name="T8" fmla="*/ 0 w 35"/>
                      <a:gd name="T9" fmla="*/ 99 h 256"/>
                      <a:gd name="T10" fmla="*/ 6 w 35"/>
                      <a:gd name="T11" fmla="*/ 20 h 256"/>
                      <a:gd name="T12" fmla="*/ 5 w 35"/>
                      <a:gd name="T13" fmla="*/ 12 h 256"/>
                      <a:gd name="T14" fmla="*/ 13 w 35"/>
                      <a:gd name="T15" fmla="*/ 0 h 256"/>
                      <a:gd name="T16" fmla="*/ 14 w 35"/>
                      <a:gd name="T17" fmla="*/ 0 h 256"/>
                      <a:gd name="T18" fmla="*/ 20 w 35"/>
                      <a:gd name="T19" fmla="*/ 4 h 256"/>
                      <a:gd name="T20" fmla="*/ 22 w 35"/>
                      <a:gd name="T21" fmla="*/ 9 h 256"/>
                      <a:gd name="T22" fmla="*/ 25 w 35"/>
                      <a:gd name="T23" fmla="*/ 17 h 256"/>
                      <a:gd name="T24" fmla="*/ 25 w 35"/>
                      <a:gd name="T25" fmla="*/ 18 h 256"/>
                      <a:gd name="T26" fmla="*/ 25 w 35"/>
                      <a:gd name="T27" fmla="*/ 18 h 256"/>
                      <a:gd name="T28" fmla="*/ 25 w 35"/>
                      <a:gd name="T29" fmla="*/ 18 h 256"/>
                      <a:gd name="T30" fmla="*/ 19 w 35"/>
                      <a:gd name="T31" fmla="*/ 23 h 256"/>
                      <a:gd name="T32" fmla="*/ 14 w 35"/>
                      <a:gd name="T33" fmla="*/ 31 h 256"/>
                      <a:gd name="T34" fmla="*/ 12 w 35"/>
                      <a:gd name="T35" fmla="*/ 77 h 256"/>
                      <a:gd name="T36" fmla="*/ 17 w 35"/>
                      <a:gd name="T37" fmla="*/ 180 h 256"/>
                      <a:gd name="T38" fmla="*/ 35 w 35"/>
                      <a:gd name="T39" fmla="*/ 246 h 256"/>
                      <a:gd name="T40" fmla="*/ 35 w 35"/>
                      <a:gd name="T41" fmla="*/ 247 h 256"/>
                      <a:gd name="T42" fmla="*/ 32 w 35"/>
                      <a:gd name="T43" fmla="*/ 254 h 256"/>
                      <a:gd name="T44" fmla="*/ 27 w 35"/>
                      <a:gd name="T45" fmla="*/ 252 h 256"/>
                      <a:gd name="T46" fmla="*/ 27 w 35"/>
                      <a:gd name="T47" fmla="*/ 253 h 256"/>
                      <a:gd name="T48" fmla="*/ 22 w 35"/>
                      <a:gd name="T49" fmla="*/ 256 h 256"/>
                      <a:gd name="T50" fmla="*/ 17 w 35"/>
                      <a:gd name="T51" fmla="*/ 248 h 256"/>
                      <a:gd name="T52" fmla="*/ 13 w 35"/>
                      <a:gd name="T53" fmla="*/ 1 h 256"/>
                      <a:gd name="T54" fmla="*/ 7 w 35"/>
                      <a:gd name="T55" fmla="*/ 12 h 256"/>
                      <a:gd name="T56" fmla="*/ 7 w 35"/>
                      <a:gd name="T57" fmla="*/ 20 h 256"/>
                      <a:gd name="T58" fmla="*/ 1 w 35"/>
                      <a:gd name="T59" fmla="*/ 99 h 256"/>
                      <a:gd name="T60" fmla="*/ 5 w 35"/>
                      <a:gd name="T61" fmla="*/ 157 h 256"/>
                      <a:gd name="T62" fmla="*/ 18 w 35"/>
                      <a:gd name="T63" fmla="*/ 242 h 256"/>
                      <a:gd name="T64" fmla="*/ 18 w 35"/>
                      <a:gd name="T65" fmla="*/ 245 h 256"/>
                      <a:gd name="T66" fmla="*/ 18 w 35"/>
                      <a:gd name="T67" fmla="*/ 248 h 256"/>
                      <a:gd name="T68" fmla="*/ 22 w 35"/>
                      <a:gd name="T69" fmla="*/ 255 h 256"/>
                      <a:gd name="T70" fmla="*/ 26 w 35"/>
                      <a:gd name="T71" fmla="*/ 252 h 256"/>
                      <a:gd name="T72" fmla="*/ 27 w 35"/>
                      <a:gd name="T73" fmla="*/ 251 h 256"/>
                      <a:gd name="T74" fmla="*/ 32 w 35"/>
                      <a:gd name="T75" fmla="*/ 253 h 256"/>
                      <a:gd name="T76" fmla="*/ 33 w 35"/>
                      <a:gd name="T77" fmla="*/ 252 h 256"/>
                      <a:gd name="T78" fmla="*/ 34 w 35"/>
                      <a:gd name="T79" fmla="*/ 247 h 256"/>
                      <a:gd name="T80" fmla="*/ 34 w 35"/>
                      <a:gd name="T81" fmla="*/ 246 h 256"/>
                      <a:gd name="T82" fmla="*/ 15 w 35"/>
                      <a:gd name="T83" fmla="*/ 181 h 256"/>
                      <a:gd name="T84" fmla="*/ 10 w 35"/>
                      <a:gd name="T85" fmla="*/ 77 h 256"/>
                      <a:gd name="T86" fmla="*/ 13 w 35"/>
                      <a:gd name="T87" fmla="*/ 30 h 256"/>
                      <a:gd name="T88" fmla="*/ 18 w 35"/>
                      <a:gd name="T89" fmla="*/ 22 h 256"/>
                      <a:gd name="T90" fmla="*/ 24 w 35"/>
                      <a:gd name="T91" fmla="*/ 18 h 256"/>
                      <a:gd name="T92" fmla="*/ 24 w 35"/>
                      <a:gd name="T93" fmla="*/ 17 h 256"/>
                      <a:gd name="T94" fmla="*/ 21 w 35"/>
                      <a:gd name="T95" fmla="*/ 10 h 256"/>
                      <a:gd name="T96" fmla="*/ 19 w 35"/>
                      <a:gd name="T97" fmla="*/ 4 h 256"/>
                      <a:gd name="T98" fmla="*/ 14 w 35"/>
                      <a:gd name="T99" fmla="*/ 1 h 256"/>
                      <a:gd name="T100" fmla="*/ 13 w 35"/>
                      <a:gd name="T101" fmla="*/ 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256">
                        <a:moveTo>
                          <a:pt x="17" y="248"/>
                        </a:moveTo>
                        <a:cubicBezTo>
                          <a:pt x="17" y="247"/>
                          <a:pt x="17" y="246"/>
                          <a:pt x="17" y="245"/>
                        </a:cubicBezTo>
                        <a:cubicBezTo>
                          <a:pt x="17" y="244"/>
                          <a:pt x="17" y="243"/>
                          <a:pt x="17" y="242"/>
                        </a:cubicBezTo>
                        <a:cubicBezTo>
                          <a:pt x="17" y="233"/>
                          <a:pt x="11" y="226"/>
                          <a:pt x="4" y="157"/>
                        </a:cubicBezTo>
                        <a:cubicBezTo>
                          <a:pt x="1" y="135"/>
                          <a:pt x="0" y="116"/>
                          <a:pt x="0" y="99"/>
                        </a:cubicBezTo>
                        <a:cubicBezTo>
                          <a:pt x="0" y="56"/>
                          <a:pt x="6" y="28"/>
                          <a:pt x="6" y="20"/>
                        </a:cubicBezTo>
                        <a:cubicBezTo>
                          <a:pt x="6" y="17"/>
                          <a:pt x="5" y="14"/>
                          <a:pt x="5" y="12"/>
                        </a:cubicBezTo>
                        <a:cubicBezTo>
                          <a:pt x="5" y="5"/>
                          <a:pt x="6" y="1"/>
                          <a:pt x="13" y="0"/>
                        </a:cubicBezTo>
                        <a:cubicBezTo>
                          <a:pt x="14" y="0"/>
                          <a:pt x="14" y="0"/>
                          <a:pt x="14" y="0"/>
                        </a:cubicBezTo>
                        <a:cubicBezTo>
                          <a:pt x="18" y="0"/>
                          <a:pt x="19" y="2"/>
                          <a:pt x="20" y="4"/>
                        </a:cubicBezTo>
                        <a:cubicBezTo>
                          <a:pt x="20" y="6"/>
                          <a:pt x="20" y="8"/>
                          <a:pt x="22" y="9"/>
                        </a:cubicBezTo>
                        <a:cubicBezTo>
                          <a:pt x="25" y="12"/>
                          <a:pt x="25" y="16"/>
                          <a:pt x="25" y="17"/>
                        </a:cubicBezTo>
                        <a:cubicBezTo>
                          <a:pt x="25" y="18"/>
                          <a:pt x="25" y="18"/>
                          <a:pt x="25" y="18"/>
                        </a:cubicBezTo>
                        <a:cubicBezTo>
                          <a:pt x="25" y="18"/>
                          <a:pt x="25" y="18"/>
                          <a:pt x="25" y="18"/>
                        </a:cubicBezTo>
                        <a:cubicBezTo>
                          <a:pt x="25" y="18"/>
                          <a:pt x="25" y="18"/>
                          <a:pt x="25" y="18"/>
                        </a:cubicBezTo>
                        <a:cubicBezTo>
                          <a:pt x="23" y="22"/>
                          <a:pt x="21" y="22"/>
                          <a:pt x="19" y="23"/>
                        </a:cubicBezTo>
                        <a:cubicBezTo>
                          <a:pt x="17" y="24"/>
                          <a:pt x="15" y="25"/>
                          <a:pt x="14" y="31"/>
                        </a:cubicBezTo>
                        <a:cubicBezTo>
                          <a:pt x="12" y="35"/>
                          <a:pt x="12" y="53"/>
                          <a:pt x="12" y="77"/>
                        </a:cubicBezTo>
                        <a:cubicBezTo>
                          <a:pt x="12" y="108"/>
                          <a:pt x="13" y="150"/>
                          <a:pt x="17" y="180"/>
                        </a:cubicBezTo>
                        <a:cubicBezTo>
                          <a:pt x="23" y="233"/>
                          <a:pt x="35" y="230"/>
                          <a:pt x="35" y="246"/>
                        </a:cubicBezTo>
                        <a:cubicBezTo>
                          <a:pt x="35" y="246"/>
                          <a:pt x="35" y="247"/>
                          <a:pt x="35" y="247"/>
                        </a:cubicBezTo>
                        <a:cubicBezTo>
                          <a:pt x="35" y="252"/>
                          <a:pt x="34" y="254"/>
                          <a:pt x="32" y="254"/>
                        </a:cubicBezTo>
                        <a:cubicBezTo>
                          <a:pt x="30" y="254"/>
                          <a:pt x="28" y="252"/>
                          <a:pt x="27" y="252"/>
                        </a:cubicBezTo>
                        <a:cubicBezTo>
                          <a:pt x="27" y="252"/>
                          <a:pt x="27" y="252"/>
                          <a:pt x="27" y="253"/>
                        </a:cubicBezTo>
                        <a:cubicBezTo>
                          <a:pt x="26" y="254"/>
                          <a:pt x="24" y="256"/>
                          <a:pt x="22" y="256"/>
                        </a:cubicBezTo>
                        <a:cubicBezTo>
                          <a:pt x="19" y="256"/>
                          <a:pt x="17" y="253"/>
                          <a:pt x="17" y="248"/>
                        </a:cubicBezTo>
                        <a:close/>
                        <a:moveTo>
                          <a:pt x="13" y="1"/>
                        </a:moveTo>
                        <a:cubicBezTo>
                          <a:pt x="7" y="2"/>
                          <a:pt x="7" y="5"/>
                          <a:pt x="7" y="12"/>
                        </a:cubicBezTo>
                        <a:cubicBezTo>
                          <a:pt x="7" y="14"/>
                          <a:pt x="7" y="17"/>
                          <a:pt x="7" y="20"/>
                        </a:cubicBezTo>
                        <a:cubicBezTo>
                          <a:pt x="7" y="28"/>
                          <a:pt x="1" y="56"/>
                          <a:pt x="1" y="99"/>
                        </a:cubicBezTo>
                        <a:cubicBezTo>
                          <a:pt x="1" y="116"/>
                          <a:pt x="2" y="135"/>
                          <a:pt x="5" y="157"/>
                        </a:cubicBezTo>
                        <a:cubicBezTo>
                          <a:pt x="13" y="226"/>
                          <a:pt x="18" y="232"/>
                          <a:pt x="18" y="242"/>
                        </a:cubicBezTo>
                        <a:cubicBezTo>
                          <a:pt x="18" y="243"/>
                          <a:pt x="18" y="244"/>
                          <a:pt x="18" y="245"/>
                        </a:cubicBezTo>
                        <a:cubicBezTo>
                          <a:pt x="18" y="246"/>
                          <a:pt x="18" y="247"/>
                          <a:pt x="18" y="248"/>
                        </a:cubicBezTo>
                        <a:cubicBezTo>
                          <a:pt x="18" y="253"/>
                          <a:pt x="20" y="255"/>
                          <a:pt x="22" y="255"/>
                        </a:cubicBezTo>
                        <a:cubicBezTo>
                          <a:pt x="23" y="255"/>
                          <a:pt x="25" y="254"/>
                          <a:pt x="26" y="252"/>
                        </a:cubicBezTo>
                        <a:cubicBezTo>
                          <a:pt x="26" y="252"/>
                          <a:pt x="27" y="251"/>
                          <a:pt x="27" y="251"/>
                        </a:cubicBezTo>
                        <a:cubicBezTo>
                          <a:pt x="29" y="251"/>
                          <a:pt x="31" y="253"/>
                          <a:pt x="32" y="253"/>
                        </a:cubicBezTo>
                        <a:cubicBezTo>
                          <a:pt x="33" y="253"/>
                          <a:pt x="33" y="253"/>
                          <a:pt x="33" y="252"/>
                        </a:cubicBezTo>
                        <a:cubicBezTo>
                          <a:pt x="34" y="251"/>
                          <a:pt x="34" y="250"/>
                          <a:pt x="34" y="247"/>
                        </a:cubicBezTo>
                        <a:cubicBezTo>
                          <a:pt x="34" y="247"/>
                          <a:pt x="34" y="246"/>
                          <a:pt x="34" y="246"/>
                        </a:cubicBezTo>
                        <a:cubicBezTo>
                          <a:pt x="34" y="231"/>
                          <a:pt x="22" y="233"/>
                          <a:pt x="15" y="181"/>
                        </a:cubicBezTo>
                        <a:cubicBezTo>
                          <a:pt x="12" y="150"/>
                          <a:pt x="10" y="108"/>
                          <a:pt x="10" y="77"/>
                        </a:cubicBezTo>
                        <a:cubicBezTo>
                          <a:pt x="10" y="53"/>
                          <a:pt x="11" y="35"/>
                          <a:pt x="13" y="30"/>
                        </a:cubicBezTo>
                        <a:cubicBezTo>
                          <a:pt x="14" y="25"/>
                          <a:pt x="16" y="23"/>
                          <a:pt x="18" y="22"/>
                        </a:cubicBezTo>
                        <a:cubicBezTo>
                          <a:pt x="20" y="21"/>
                          <a:pt x="22" y="21"/>
                          <a:pt x="24" y="18"/>
                        </a:cubicBezTo>
                        <a:cubicBezTo>
                          <a:pt x="24" y="17"/>
                          <a:pt x="24" y="17"/>
                          <a:pt x="24" y="17"/>
                        </a:cubicBezTo>
                        <a:cubicBezTo>
                          <a:pt x="24" y="16"/>
                          <a:pt x="23" y="12"/>
                          <a:pt x="21" y="10"/>
                        </a:cubicBezTo>
                        <a:cubicBezTo>
                          <a:pt x="19" y="8"/>
                          <a:pt x="19" y="6"/>
                          <a:pt x="19" y="4"/>
                        </a:cubicBezTo>
                        <a:cubicBezTo>
                          <a:pt x="18" y="2"/>
                          <a:pt x="18" y="1"/>
                          <a:pt x="14" y="1"/>
                        </a:cubicBezTo>
                        <a:cubicBezTo>
                          <a:pt x="14" y="1"/>
                          <a:pt x="14" y="1"/>
                          <a:pt x="13"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1" name="Freeform 7364">
                    <a:extLst>
                      <a:ext uri="{FF2B5EF4-FFF2-40B4-BE49-F238E27FC236}">
                        <a16:creationId xmlns:a16="http://schemas.microsoft.com/office/drawing/2014/main" id="{26B9C4B6-43F4-4836-85FC-9D5F7C7C698A}"/>
                      </a:ext>
                    </a:extLst>
                  </p:cNvPr>
                  <p:cNvSpPr/>
                  <p:nvPr/>
                </p:nvSpPr>
                <p:spPr bwMode="auto">
                  <a:xfrm>
                    <a:off x="4013" y="2440"/>
                    <a:ext cx="16" cy="188"/>
                  </a:xfrm>
                  <a:custGeom>
                    <a:avLst/>
                    <a:gdLst>
                      <a:gd name="T0" fmla="*/ 13 w 21"/>
                      <a:gd name="T1" fmla="*/ 0 h 250"/>
                      <a:gd name="T2" fmla="*/ 12 w 21"/>
                      <a:gd name="T3" fmla="*/ 0 h 250"/>
                      <a:gd name="T4" fmla="*/ 6 w 21"/>
                      <a:gd name="T5" fmla="*/ 11 h 250"/>
                      <a:gd name="T6" fmla="*/ 6 w 21"/>
                      <a:gd name="T7" fmla="*/ 19 h 250"/>
                      <a:gd name="T8" fmla="*/ 0 w 21"/>
                      <a:gd name="T9" fmla="*/ 98 h 250"/>
                      <a:gd name="T10" fmla="*/ 4 w 21"/>
                      <a:gd name="T11" fmla="*/ 156 h 250"/>
                      <a:gd name="T12" fmla="*/ 17 w 21"/>
                      <a:gd name="T13" fmla="*/ 241 h 250"/>
                      <a:gd name="T14" fmla="*/ 17 w 21"/>
                      <a:gd name="T15" fmla="*/ 244 h 250"/>
                      <a:gd name="T16" fmla="*/ 17 w 21"/>
                      <a:gd name="T17" fmla="*/ 247 h 250"/>
                      <a:gd name="T18" fmla="*/ 18 w 21"/>
                      <a:gd name="T19" fmla="*/ 250 h 250"/>
                      <a:gd name="T20" fmla="*/ 20 w 21"/>
                      <a:gd name="T21" fmla="*/ 249 h 250"/>
                      <a:gd name="T22" fmla="*/ 20 w 21"/>
                      <a:gd name="T23" fmla="*/ 242 h 250"/>
                      <a:gd name="T24" fmla="*/ 20 w 21"/>
                      <a:gd name="T25" fmla="*/ 239 h 250"/>
                      <a:gd name="T26" fmla="*/ 21 w 21"/>
                      <a:gd name="T27" fmla="*/ 235 h 250"/>
                      <a:gd name="T28" fmla="*/ 17 w 21"/>
                      <a:gd name="T29" fmla="*/ 226 h 250"/>
                      <a:gd name="T30" fmla="*/ 6 w 21"/>
                      <a:gd name="T31" fmla="*/ 156 h 250"/>
                      <a:gd name="T32" fmla="*/ 5 w 21"/>
                      <a:gd name="T33" fmla="*/ 47 h 250"/>
                      <a:gd name="T34" fmla="*/ 9 w 21"/>
                      <a:gd name="T35" fmla="*/ 18 h 250"/>
                      <a:gd name="T36" fmla="*/ 9 w 21"/>
                      <a:gd name="T37" fmla="*/ 7 h 250"/>
                      <a:gd name="T38" fmla="*/ 12 w 21"/>
                      <a:gd name="T39" fmla="*/ 5 h 250"/>
                      <a:gd name="T40" fmla="*/ 14 w 21"/>
                      <a:gd name="T41" fmla="*/ 9 h 250"/>
                      <a:gd name="T42" fmla="*/ 13 w 21"/>
                      <a:gd name="T43" fmla="*/ 13 h 250"/>
                      <a:gd name="T44" fmla="*/ 15 w 21"/>
                      <a:gd name="T45" fmla="*/ 12 h 250"/>
                      <a:gd name="T46" fmla="*/ 15 w 21"/>
                      <a:gd name="T47" fmla="*/ 12 h 250"/>
                      <a:gd name="T48" fmla="*/ 15 w 21"/>
                      <a:gd name="T49" fmla="*/ 11 h 250"/>
                      <a:gd name="T50" fmla="*/ 17 w 21"/>
                      <a:gd name="T51" fmla="*/ 4 h 250"/>
                      <a:gd name="T52" fmla="*/ 18 w 21"/>
                      <a:gd name="T53" fmla="*/ 3 h 250"/>
                      <a:gd name="T54" fmla="*/ 13 w 21"/>
                      <a:gd name="T5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50">
                        <a:moveTo>
                          <a:pt x="13" y="0"/>
                        </a:moveTo>
                        <a:cubicBezTo>
                          <a:pt x="13" y="0"/>
                          <a:pt x="13" y="0"/>
                          <a:pt x="12" y="0"/>
                        </a:cubicBezTo>
                        <a:cubicBezTo>
                          <a:pt x="6" y="1"/>
                          <a:pt x="6" y="4"/>
                          <a:pt x="6" y="11"/>
                        </a:cubicBezTo>
                        <a:cubicBezTo>
                          <a:pt x="6" y="13"/>
                          <a:pt x="6" y="16"/>
                          <a:pt x="6" y="19"/>
                        </a:cubicBezTo>
                        <a:cubicBezTo>
                          <a:pt x="6" y="27"/>
                          <a:pt x="0" y="55"/>
                          <a:pt x="0" y="98"/>
                        </a:cubicBezTo>
                        <a:cubicBezTo>
                          <a:pt x="0" y="115"/>
                          <a:pt x="1" y="134"/>
                          <a:pt x="4" y="156"/>
                        </a:cubicBezTo>
                        <a:cubicBezTo>
                          <a:pt x="12" y="225"/>
                          <a:pt x="17" y="231"/>
                          <a:pt x="17" y="241"/>
                        </a:cubicBezTo>
                        <a:cubicBezTo>
                          <a:pt x="17" y="242"/>
                          <a:pt x="17" y="243"/>
                          <a:pt x="17" y="244"/>
                        </a:cubicBezTo>
                        <a:cubicBezTo>
                          <a:pt x="17" y="245"/>
                          <a:pt x="17" y="246"/>
                          <a:pt x="17" y="247"/>
                        </a:cubicBezTo>
                        <a:cubicBezTo>
                          <a:pt x="17" y="248"/>
                          <a:pt x="17" y="249"/>
                          <a:pt x="18" y="250"/>
                        </a:cubicBezTo>
                        <a:cubicBezTo>
                          <a:pt x="18" y="250"/>
                          <a:pt x="19" y="250"/>
                          <a:pt x="20" y="249"/>
                        </a:cubicBezTo>
                        <a:cubicBezTo>
                          <a:pt x="19" y="248"/>
                          <a:pt x="18" y="245"/>
                          <a:pt x="20" y="242"/>
                        </a:cubicBezTo>
                        <a:cubicBezTo>
                          <a:pt x="20" y="241"/>
                          <a:pt x="20" y="240"/>
                          <a:pt x="20" y="239"/>
                        </a:cubicBezTo>
                        <a:cubicBezTo>
                          <a:pt x="20" y="238"/>
                          <a:pt x="21" y="236"/>
                          <a:pt x="21" y="235"/>
                        </a:cubicBezTo>
                        <a:cubicBezTo>
                          <a:pt x="20" y="232"/>
                          <a:pt x="18" y="228"/>
                          <a:pt x="17" y="226"/>
                        </a:cubicBezTo>
                        <a:cubicBezTo>
                          <a:pt x="15" y="221"/>
                          <a:pt x="12" y="206"/>
                          <a:pt x="6" y="156"/>
                        </a:cubicBezTo>
                        <a:cubicBezTo>
                          <a:pt x="0" y="106"/>
                          <a:pt x="5" y="65"/>
                          <a:pt x="5" y="47"/>
                        </a:cubicBezTo>
                        <a:cubicBezTo>
                          <a:pt x="5" y="29"/>
                          <a:pt x="10" y="20"/>
                          <a:pt x="9" y="18"/>
                        </a:cubicBezTo>
                        <a:cubicBezTo>
                          <a:pt x="8" y="15"/>
                          <a:pt x="8" y="11"/>
                          <a:pt x="9" y="7"/>
                        </a:cubicBezTo>
                        <a:cubicBezTo>
                          <a:pt x="9" y="6"/>
                          <a:pt x="11" y="5"/>
                          <a:pt x="12" y="5"/>
                        </a:cubicBezTo>
                        <a:cubicBezTo>
                          <a:pt x="14" y="5"/>
                          <a:pt x="16" y="7"/>
                          <a:pt x="14" y="9"/>
                        </a:cubicBezTo>
                        <a:cubicBezTo>
                          <a:pt x="11" y="11"/>
                          <a:pt x="12" y="13"/>
                          <a:pt x="13" y="13"/>
                        </a:cubicBezTo>
                        <a:cubicBezTo>
                          <a:pt x="13" y="13"/>
                          <a:pt x="14" y="13"/>
                          <a:pt x="15" y="12"/>
                        </a:cubicBezTo>
                        <a:cubicBezTo>
                          <a:pt x="15" y="12"/>
                          <a:pt x="15" y="12"/>
                          <a:pt x="15" y="12"/>
                        </a:cubicBezTo>
                        <a:cubicBezTo>
                          <a:pt x="15" y="11"/>
                          <a:pt x="15" y="11"/>
                          <a:pt x="15" y="11"/>
                        </a:cubicBezTo>
                        <a:cubicBezTo>
                          <a:pt x="15" y="7"/>
                          <a:pt x="16" y="5"/>
                          <a:pt x="17" y="4"/>
                        </a:cubicBezTo>
                        <a:cubicBezTo>
                          <a:pt x="17" y="3"/>
                          <a:pt x="17" y="3"/>
                          <a:pt x="18" y="3"/>
                        </a:cubicBezTo>
                        <a:cubicBezTo>
                          <a:pt x="17" y="1"/>
                          <a:pt x="17"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2" name="Freeform 7365">
                    <a:extLst>
                      <a:ext uri="{FF2B5EF4-FFF2-40B4-BE49-F238E27FC236}">
                        <a16:creationId xmlns:a16="http://schemas.microsoft.com/office/drawing/2014/main" id="{CA65B5BD-106B-43E7-B335-18A2CC9C11B6}"/>
                      </a:ext>
                    </a:extLst>
                  </p:cNvPr>
                  <p:cNvSpPr/>
                  <p:nvPr/>
                </p:nvSpPr>
                <p:spPr bwMode="auto">
                  <a:xfrm>
                    <a:off x="4009" y="2440"/>
                    <a:ext cx="18" cy="188"/>
                  </a:xfrm>
                  <a:custGeom>
                    <a:avLst/>
                    <a:gdLst>
                      <a:gd name="T0" fmla="*/ 19 w 24"/>
                      <a:gd name="T1" fmla="*/ 0 h 251"/>
                      <a:gd name="T2" fmla="*/ 18 w 24"/>
                      <a:gd name="T3" fmla="*/ 0 h 251"/>
                      <a:gd name="T4" fmla="*/ 11 w 24"/>
                      <a:gd name="T5" fmla="*/ 19 h 251"/>
                      <a:gd name="T6" fmla="*/ 9 w 24"/>
                      <a:gd name="T7" fmla="*/ 156 h 251"/>
                      <a:gd name="T8" fmla="*/ 23 w 24"/>
                      <a:gd name="T9" fmla="*/ 244 h 251"/>
                      <a:gd name="T10" fmla="*/ 23 w 24"/>
                      <a:gd name="T11" fmla="*/ 251 h 251"/>
                      <a:gd name="T12" fmla="*/ 24 w 24"/>
                      <a:gd name="T13" fmla="*/ 250 h 251"/>
                      <a:gd name="T14" fmla="*/ 23 w 24"/>
                      <a:gd name="T15" fmla="*/ 247 h 251"/>
                      <a:gd name="T16" fmla="*/ 23 w 24"/>
                      <a:gd name="T17" fmla="*/ 244 h 251"/>
                      <a:gd name="T18" fmla="*/ 23 w 24"/>
                      <a:gd name="T19" fmla="*/ 241 h 251"/>
                      <a:gd name="T20" fmla="*/ 10 w 24"/>
                      <a:gd name="T21" fmla="*/ 156 h 251"/>
                      <a:gd name="T22" fmla="*/ 6 w 24"/>
                      <a:gd name="T23" fmla="*/ 98 h 251"/>
                      <a:gd name="T24" fmla="*/ 12 w 24"/>
                      <a:gd name="T25" fmla="*/ 19 h 251"/>
                      <a:gd name="T26" fmla="*/ 12 w 24"/>
                      <a:gd name="T27" fmla="*/ 11 h 251"/>
                      <a:gd name="T28" fmla="*/ 18 w 24"/>
                      <a:gd name="T29" fmla="*/ 0 h 251"/>
                      <a:gd name="T30" fmla="*/ 19 w 24"/>
                      <a:gd name="T31" fmla="*/ 0 h 251"/>
                      <a:gd name="T32" fmla="*/ 24 w 24"/>
                      <a:gd name="T33" fmla="*/ 3 h 251"/>
                      <a:gd name="T34" fmla="*/ 24 w 24"/>
                      <a:gd name="T35" fmla="*/ 3 h 251"/>
                      <a:gd name="T36" fmla="*/ 19 w 24"/>
                      <a:gd name="T3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1">
                        <a:moveTo>
                          <a:pt x="19" y="0"/>
                        </a:moveTo>
                        <a:cubicBezTo>
                          <a:pt x="19" y="0"/>
                          <a:pt x="19" y="0"/>
                          <a:pt x="18" y="0"/>
                        </a:cubicBezTo>
                        <a:cubicBezTo>
                          <a:pt x="10" y="1"/>
                          <a:pt x="11" y="8"/>
                          <a:pt x="11" y="19"/>
                        </a:cubicBezTo>
                        <a:cubicBezTo>
                          <a:pt x="11" y="30"/>
                          <a:pt x="0" y="81"/>
                          <a:pt x="9" y="156"/>
                        </a:cubicBezTo>
                        <a:cubicBezTo>
                          <a:pt x="18" y="231"/>
                          <a:pt x="24" y="232"/>
                          <a:pt x="23" y="244"/>
                        </a:cubicBezTo>
                        <a:cubicBezTo>
                          <a:pt x="22" y="247"/>
                          <a:pt x="23" y="249"/>
                          <a:pt x="23" y="251"/>
                        </a:cubicBezTo>
                        <a:cubicBezTo>
                          <a:pt x="24" y="250"/>
                          <a:pt x="24" y="250"/>
                          <a:pt x="24" y="250"/>
                        </a:cubicBezTo>
                        <a:cubicBezTo>
                          <a:pt x="23" y="249"/>
                          <a:pt x="23" y="248"/>
                          <a:pt x="23" y="247"/>
                        </a:cubicBezTo>
                        <a:cubicBezTo>
                          <a:pt x="23" y="246"/>
                          <a:pt x="23" y="245"/>
                          <a:pt x="23" y="244"/>
                        </a:cubicBezTo>
                        <a:cubicBezTo>
                          <a:pt x="23" y="243"/>
                          <a:pt x="23" y="242"/>
                          <a:pt x="23" y="241"/>
                        </a:cubicBezTo>
                        <a:cubicBezTo>
                          <a:pt x="23" y="231"/>
                          <a:pt x="18" y="225"/>
                          <a:pt x="10" y="156"/>
                        </a:cubicBezTo>
                        <a:cubicBezTo>
                          <a:pt x="7" y="134"/>
                          <a:pt x="6" y="115"/>
                          <a:pt x="6" y="98"/>
                        </a:cubicBezTo>
                        <a:cubicBezTo>
                          <a:pt x="6" y="55"/>
                          <a:pt x="12" y="27"/>
                          <a:pt x="12" y="19"/>
                        </a:cubicBezTo>
                        <a:cubicBezTo>
                          <a:pt x="12" y="16"/>
                          <a:pt x="12" y="13"/>
                          <a:pt x="12" y="11"/>
                        </a:cubicBezTo>
                        <a:cubicBezTo>
                          <a:pt x="12" y="4"/>
                          <a:pt x="12" y="1"/>
                          <a:pt x="18" y="0"/>
                        </a:cubicBezTo>
                        <a:cubicBezTo>
                          <a:pt x="19" y="0"/>
                          <a:pt x="19" y="0"/>
                          <a:pt x="19" y="0"/>
                        </a:cubicBezTo>
                        <a:cubicBezTo>
                          <a:pt x="23" y="0"/>
                          <a:pt x="23" y="1"/>
                          <a:pt x="24" y="3"/>
                        </a:cubicBezTo>
                        <a:cubicBezTo>
                          <a:pt x="24" y="3"/>
                          <a:pt x="24" y="3"/>
                          <a:pt x="24" y="3"/>
                        </a:cubicBezTo>
                        <a:cubicBezTo>
                          <a:pt x="24" y="1"/>
                          <a:pt x="23" y="0"/>
                          <a:pt x="1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3" name="Freeform 7366">
                    <a:extLst>
                      <a:ext uri="{FF2B5EF4-FFF2-40B4-BE49-F238E27FC236}">
                        <a16:creationId xmlns:a16="http://schemas.microsoft.com/office/drawing/2014/main" id="{663FB4D8-6C05-4ECB-8C71-07B3CF7DADAE}"/>
                      </a:ext>
                    </a:extLst>
                  </p:cNvPr>
                  <p:cNvSpPr/>
                  <p:nvPr/>
                </p:nvSpPr>
                <p:spPr bwMode="auto">
                  <a:xfrm>
                    <a:off x="4018" y="2454"/>
                    <a:ext cx="14" cy="157"/>
                  </a:xfrm>
                  <a:custGeom>
                    <a:avLst/>
                    <a:gdLst>
                      <a:gd name="T0" fmla="*/ 9 w 18"/>
                      <a:gd name="T1" fmla="*/ 0 h 209"/>
                      <a:gd name="T2" fmla="*/ 9 w 18"/>
                      <a:gd name="T3" fmla="*/ 0 h 209"/>
                      <a:gd name="T4" fmla="*/ 2 w 18"/>
                      <a:gd name="T5" fmla="*/ 15 h 209"/>
                      <a:gd name="T6" fmla="*/ 1 w 18"/>
                      <a:gd name="T7" fmla="*/ 86 h 209"/>
                      <a:gd name="T8" fmla="*/ 13 w 18"/>
                      <a:gd name="T9" fmla="*/ 203 h 209"/>
                      <a:gd name="T10" fmla="*/ 16 w 18"/>
                      <a:gd name="T11" fmla="*/ 209 h 209"/>
                      <a:gd name="T12" fmla="*/ 18 w 18"/>
                      <a:gd name="T13" fmla="*/ 205 h 209"/>
                      <a:gd name="T14" fmla="*/ 7 w 18"/>
                      <a:gd name="T15" fmla="*/ 161 h 209"/>
                      <a:gd name="T16" fmla="*/ 2 w 18"/>
                      <a:gd name="T17" fmla="*/ 57 h 209"/>
                      <a:gd name="T18" fmla="*/ 5 w 18"/>
                      <a:gd name="T19" fmla="*/ 10 h 209"/>
                      <a:gd name="T20" fmla="*/ 10 w 18"/>
                      <a:gd name="T21" fmla="*/ 2 h 209"/>
                      <a:gd name="T22" fmla="*/ 9 w 18"/>
                      <a:gd name="T23"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9">
                        <a:moveTo>
                          <a:pt x="9" y="0"/>
                        </a:moveTo>
                        <a:cubicBezTo>
                          <a:pt x="9" y="0"/>
                          <a:pt x="9" y="0"/>
                          <a:pt x="9" y="0"/>
                        </a:cubicBezTo>
                        <a:cubicBezTo>
                          <a:pt x="4" y="2"/>
                          <a:pt x="4" y="4"/>
                          <a:pt x="2" y="15"/>
                        </a:cubicBezTo>
                        <a:cubicBezTo>
                          <a:pt x="0" y="25"/>
                          <a:pt x="2" y="39"/>
                          <a:pt x="1" y="86"/>
                        </a:cubicBezTo>
                        <a:cubicBezTo>
                          <a:pt x="0" y="134"/>
                          <a:pt x="11" y="197"/>
                          <a:pt x="13" y="203"/>
                        </a:cubicBezTo>
                        <a:cubicBezTo>
                          <a:pt x="14" y="206"/>
                          <a:pt x="15" y="207"/>
                          <a:pt x="16" y="209"/>
                        </a:cubicBezTo>
                        <a:cubicBezTo>
                          <a:pt x="17" y="208"/>
                          <a:pt x="17" y="206"/>
                          <a:pt x="18" y="205"/>
                        </a:cubicBezTo>
                        <a:cubicBezTo>
                          <a:pt x="14" y="196"/>
                          <a:pt x="10" y="184"/>
                          <a:pt x="7" y="161"/>
                        </a:cubicBezTo>
                        <a:cubicBezTo>
                          <a:pt x="4" y="130"/>
                          <a:pt x="2" y="88"/>
                          <a:pt x="2" y="57"/>
                        </a:cubicBezTo>
                        <a:cubicBezTo>
                          <a:pt x="2" y="33"/>
                          <a:pt x="3" y="15"/>
                          <a:pt x="5" y="10"/>
                        </a:cubicBezTo>
                        <a:cubicBezTo>
                          <a:pt x="6" y="5"/>
                          <a:pt x="8" y="3"/>
                          <a:pt x="10" y="2"/>
                        </a:cubicBezTo>
                        <a:cubicBezTo>
                          <a:pt x="9" y="1"/>
                          <a:pt x="9" y="1"/>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4" name="Freeform 7367">
                    <a:extLst>
                      <a:ext uri="{FF2B5EF4-FFF2-40B4-BE49-F238E27FC236}">
                        <a16:creationId xmlns:a16="http://schemas.microsoft.com/office/drawing/2014/main" id="{D17F9182-84FD-48DC-8B38-CBCAEE9ED78A}"/>
                      </a:ext>
                    </a:extLst>
                  </p:cNvPr>
                  <p:cNvSpPr/>
                  <p:nvPr/>
                </p:nvSpPr>
                <p:spPr bwMode="auto">
                  <a:xfrm>
                    <a:off x="4020" y="2456"/>
                    <a:ext cx="12" cy="152"/>
                  </a:xfrm>
                  <a:custGeom>
                    <a:avLst/>
                    <a:gdLst>
                      <a:gd name="T0" fmla="*/ 8 w 16"/>
                      <a:gd name="T1" fmla="*/ 0 h 203"/>
                      <a:gd name="T2" fmla="*/ 3 w 16"/>
                      <a:gd name="T3" fmla="*/ 8 h 203"/>
                      <a:gd name="T4" fmla="*/ 0 w 16"/>
                      <a:gd name="T5" fmla="*/ 55 h 203"/>
                      <a:gd name="T6" fmla="*/ 5 w 16"/>
                      <a:gd name="T7" fmla="*/ 159 h 203"/>
                      <a:gd name="T8" fmla="*/ 16 w 16"/>
                      <a:gd name="T9" fmla="*/ 203 h 203"/>
                      <a:gd name="T10" fmla="*/ 16 w 16"/>
                      <a:gd name="T11" fmla="*/ 202 h 203"/>
                      <a:gd name="T12" fmla="*/ 6 w 16"/>
                      <a:gd name="T13" fmla="*/ 158 h 203"/>
                      <a:gd name="T14" fmla="*/ 3 w 16"/>
                      <a:gd name="T15" fmla="*/ 9 h 203"/>
                      <a:gd name="T16" fmla="*/ 8 w 16"/>
                      <a:gd name="T17" fmla="*/ 1 h 203"/>
                      <a:gd name="T18" fmla="*/ 8 w 16"/>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03">
                        <a:moveTo>
                          <a:pt x="8" y="0"/>
                        </a:moveTo>
                        <a:cubicBezTo>
                          <a:pt x="6" y="1"/>
                          <a:pt x="4" y="3"/>
                          <a:pt x="3" y="8"/>
                        </a:cubicBezTo>
                        <a:cubicBezTo>
                          <a:pt x="1" y="13"/>
                          <a:pt x="0" y="31"/>
                          <a:pt x="0" y="55"/>
                        </a:cubicBezTo>
                        <a:cubicBezTo>
                          <a:pt x="0" y="86"/>
                          <a:pt x="2" y="128"/>
                          <a:pt x="5" y="159"/>
                        </a:cubicBezTo>
                        <a:cubicBezTo>
                          <a:pt x="8" y="182"/>
                          <a:pt x="12" y="194"/>
                          <a:pt x="16" y="203"/>
                        </a:cubicBezTo>
                        <a:cubicBezTo>
                          <a:pt x="16" y="202"/>
                          <a:pt x="16" y="202"/>
                          <a:pt x="16" y="202"/>
                        </a:cubicBezTo>
                        <a:cubicBezTo>
                          <a:pt x="12" y="194"/>
                          <a:pt x="9" y="181"/>
                          <a:pt x="6" y="158"/>
                        </a:cubicBezTo>
                        <a:cubicBezTo>
                          <a:pt x="0" y="106"/>
                          <a:pt x="0" y="20"/>
                          <a:pt x="3" y="9"/>
                        </a:cubicBezTo>
                        <a:cubicBezTo>
                          <a:pt x="5" y="4"/>
                          <a:pt x="6" y="2"/>
                          <a:pt x="8" y="1"/>
                        </a:cubicBezTo>
                        <a:lnTo>
                          <a:pt x="8"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5" name="Freeform 7368">
                    <a:extLst>
                      <a:ext uri="{FF2B5EF4-FFF2-40B4-BE49-F238E27FC236}">
                        <a16:creationId xmlns:a16="http://schemas.microsoft.com/office/drawing/2014/main" id="{D1D6C274-9D12-469F-9933-6CC7C63A417E}"/>
                      </a:ext>
                    </a:extLst>
                  </p:cNvPr>
                  <p:cNvSpPr/>
                  <p:nvPr/>
                </p:nvSpPr>
                <p:spPr bwMode="auto">
                  <a:xfrm>
                    <a:off x="4024" y="2440"/>
                    <a:ext cx="24" cy="192"/>
                  </a:xfrm>
                  <a:custGeom>
                    <a:avLst/>
                    <a:gdLst>
                      <a:gd name="T0" fmla="*/ 18 w 32"/>
                      <a:gd name="T1" fmla="*/ 252 h 256"/>
                      <a:gd name="T2" fmla="*/ 30 w 32"/>
                      <a:gd name="T3" fmla="*/ 250 h 256"/>
                      <a:gd name="T4" fmla="*/ 28 w 32"/>
                      <a:gd name="T5" fmla="*/ 228 h 256"/>
                      <a:gd name="T6" fmla="*/ 22 w 32"/>
                      <a:gd name="T7" fmla="*/ 33 h 256"/>
                      <a:gd name="T8" fmla="*/ 26 w 32"/>
                      <a:gd name="T9" fmla="*/ 13 h 256"/>
                      <a:gd name="T10" fmla="*/ 19 w 32"/>
                      <a:gd name="T11" fmla="*/ 1 h 256"/>
                      <a:gd name="T12" fmla="*/ 11 w 32"/>
                      <a:gd name="T13" fmla="*/ 4 h 256"/>
                      <a:gd name="T14" fmla="*/ 1 w 32"/>
                      <a:gd name="T15" fmla="*/ 12 h 256"/>
                      <a:gd name="T16" fmla="*/ 13 w 32"/>
                      <a:gd name="T17" fmla="*/ 188 h 256"/>
                      <a:gd name="T18" fmla="*/ 6 w 32"/>
                      <a:gd name="T19" fmla="*/ 239 h 256"/>
                      <a:gd name="T20" fmla="*/ 9 w 32"/>
                      <a:gd name="T21" fmla="*/ 252 h 256"/>
                      <a:gd name="T22" fmla="*/ 18 w 32"/>
                      <a:gd name="T23"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56">
                        <a:moveTo>
                          <a:pt x="18" y="252"/>
                        </a:moveTo>
                        <a:cubicBezTo>
                          <a:pt x="18" y="252"/>
                          <a:pt x="28" y="256"/>
                          <a:pt x="30" y="250"/>
                        </a:cubicBezTo>
                        <a:cubicBezTo>
                          <a:pt x="31" y="247"/>
                          <a:pt x="32" y="250"/>
                          <a:pt x="28" y="228"/>
                        </a:cubicBezTo>
                        <a:cubicBezTo>
                          <a:pt x="24" y="207"/>
                          <a:pt x="17" y="45"/>
                          <a:pt x="22" y="33"/>
                        </a:cubicBezTo>
                        <a:cubicBezTo>
                          <a:pt x="26" y="21"/>
                          <a:pt x="30" y="19"/>
                          <a:pt x="26" y="13"/>
                        </a:cubicBezTo>
                        <a:cubicBezTo>
                          <a:pt x="23" y="7"/>
                          <a:pt x="25" y="0"/>
                          <a:pt x="19" y="1"/>
                        </a:cubicBezTo>
                        <a:cubicBezTo>
                          <a:pt x="13" y="2"/>
                          <a:pt x="15" y="5"/>
                          <a:pt x="11" y="4"/>
                        </a:cubicBezTo>
                        <a:cubicBezTo>
                          <a:pt x="7" y="2"/>
                          <a:pt x="0" y="0"/>
                          <a:pt x="1" y="12"/>
                        </a:cubicBezTo>
                        <a:cubicBezTo>
                          <a:pt x="1" y="24"/>
                          <a:pt x="11" y="41"/>
                          <a:pt x="13" y="188"/>
                        </a:cubicBezTo>
                        <a:cubicBezTo>
                          <a:pt x="14" y="223"/>
                          <a:pt x="7" y="232"/>
                          <a:pt x="6" y="239"/>
                        </a:cubicBezTo>
                        <a:cubicBezTo>
                          <a:pt x="5" y="246"/>
                          <a:pt x="7" y="248"/>
                          <a:pt x="9" y="252"/>
                        </a:cubicBezTo>
                        <a:cubicBezTo>
                          <a:pt x="12" y="255"/>
                          <a:pt x="16" y="253"/>
                          <a:pt x="18" y="25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6" name="Freeform 7369">
                    <a:extLst>
                      <a:ext uri="{FF2B5EF4-FFF2-40B4-BE49-F238E27FC236}">
                        <a16:creationId xmlns:a16="http://schemas.microsoft.com/office/drawing/2014/main" id="{465B34E0-B354-40C6-8960-AFB04C842585}"/>
                      </a:ext>
                    </a:extLst>
                  </p:cNvPr>
                  <p:cNvSpPr>
                    <a:spLocks noEditPoints="1"/>
                  </p:cNvSpPr>
                  <p:nvPr/>
                </p:nvSpPr>
                <p:spPr bwMode="auto">
                  <a:xfrm>
                    <a:off x="4024" y="2441"/>
                    <a:ext cx="23" cy="190"/>
                  </a:xfrm>
                  <a:custGeom>
                    <a:avLst/>
                    <a:gdLst>
                      <a:gd name="T0" fmla="*/ 9 w 31"/>
                      <a:gd name="T1" fmla="*/ 251 h 253"/>
                      <a:gd name="T2" fmla="*/ 5 w 31"/>
                      <a:gd name="T3" fmla="*/ 241 h 253"/>
                      <a:gd name="T4" fmla="*/ 5 w 31"/>
                      <a:gd name="T5" fmla="*/ 238 h 253"/>
                      <a:gd name="T6" fmla="*/ 13 w 31"/>
                      <a:gd name="T7" fmla="*/ 191 h 253"/>
                      <a:gd name="T8" fmla="*/ 13 w 31"/>
                      <a:gd name="T9" fmla="*/ 187 h 253"/>
                      <a:gd name="T10" fmla="*/ 0 w 31"/>
                      <a:gd name="T11" fmla="*/ 11 h 253"/>
                      <a:gd name="T12" fmla="*/ 0 w 31"/>
                      <a:gd name="T13" fmla="*/ 10 h 253"/>
                      <a:gd name="T14" fmla="*/ 2 w 31"/>
                      <a:gd name="T15" fmla="*/ 3 h 253"/>
                      <a:gd name="T16" fmla="*/ 6 w 31"/>
                      <a:gd name="T17" fmla="*/ 1 h 253"/>
                      <a:gd name="T18" fmla="*/ 11 w 31"/>
                      <a:gd name="T19" fmla="*/ 2 h 253"/>
                      <a:gd name="T20" fmla="*/ 13 w 31"/>
                      <a:gd name="T21" fmla="*/ 3 h 253"/>
                      <a:gd name="T22" fmla="*/ 14 w 31"/>
                      <a:gd name="T23" fmla="*/ 2 h 253"/>
                      <a:gd name="T24" fmla="*/ 19 w 31"/>
                      <a:gd name="T25" fmla="*/ 0 h 253"/>
                      <a:gd name="T26" fmla="*/ 20 w 31"/>
                      <a:gd name="T27" fmla="*/ 0 h 253"/>
                      <a:gd name="T28" fmla="*/ 24 w 31"/>
                      <a:gd name="T29" fmla="*/ 4 h 253"/>
                      <a:gd name="T30" fmla="*/ 27 w 31"/>
                      <a:gd name="T31" fmla="*/ 11 h 253"/>
                      <a:gd name="T32" fmla="*/ 28 w 31"/>
                      <a:gd name="T33" fmla="*/ 16 h 253"/>
                      <a:gd name="T34" fmla="*/ 22 w 31"/>
                      <a:gd name="T35" fmla="*/ 32 h 253"/>
                      <a:gd name="T36" fmla="*/ 21 w 31"/>
                      <a:gd name="T37" fmla="*/ 59 h 253"/>
                      <a:gd name="T38" fmla="*/ 29 w 31"/>
                      <a:gd name="T39" fmla="*/ 227 h 253"/>
                      <a:gd name="T40" fmla="*/ 31 w 31"/>
                      <a:gd name="T41" fmla="*/ 245 h 253"/>
                      <a:gd name="T42" fmla="*/ 30 w 31"/>
                      <a:gd name="T43" fmla="*/ 249 h 253"/>
                      <a:gd name="T44" fmla="*/ 24 w 31"/>
                      <a:gd name="T45" fmla="*/ 253 h 253"/>
                      <a:gd name="T46" fmla="*/ 18 w 31"/>
                      <a:gd name="T47" fmla="*/ 252 h 253"/>
                      <a:gd name="T48" fmla="*/ 13 w 31"/>
                      <a:gd name="T49" fmla="*/ 253 h 253"/>
                      <a:gd name="T50" fmla="*/ 13 w 31"/>
                      <a:gd name="T51" fmla="*/ 253 h 253"/>
                      <a:gd name="T52" fmla="*/ 9 w 31"/>
                      <a:gd name="T53" fmla="*/ 251 h 253"/>
                      <a:gd name="T54" fmla="*/ 6 w 31"/>
                      <a:gd name="T55" fmla="*/ 2 h 253"/>
                      <a:gd name="T56" fmla="*/ 1 w 31"/>
                      <a:gd name="T57" fmla="*/ 10 h 253"/>
                      <a:gd name="T58" fmla="*/ 1 w 31"/>
                      <a:gd name="T59" fmla="*/ 11 h 253"/>
                      <a:gd name="T60" fmla="*/ 14 w 31"/>
                      <a:gd name="T61" fmla="*/ 187 h 253"/>
                      <a:gd name="T62" fmla="*/ 14 w 31"/>
                      <a:gd name="T63" fmla="*/ 191 h 253"/>
                      <a:gd name="T64" fmla="*/ 6 w 31"/>
                      <a:gd name="T65" fmla="*/ 238 h 253"/>
                      <a:gd name="T66" fmla="*/ 6 w 31"/>
                      <a:gd name="T67" fmla="*/ 241 h 253"/>
                      <a:gd name="T68" fmla="*/ 10 w 31"/>
                      <a:gd name="T69" fmla="*/ 250 h 253"/>
                      <a:gd name="T70" fmla="*/ 13 w 31"/>
                      <a:gd name="T71" fmla="*/ 252 h 253"/>
                      <a:gd name="T72" fmla="*/ 18 w 31"/>
                      <a:gd name="T73" fmla="*/ 251 h 253"/>
                      <a:gd name="T74" fmla="*/ 18 w 31"/>
                      <a:gd name="T75" fmla="*/ 251 h 253"/>
                      <a:gd name="T76" fmla="*/ 18 w 31"/>
                      <a:gd name="T77" fmla="*/ 251 h 253"/>
                      <a:gd name="T78" fmla="*/ 20 w 31"/>
                      <a:gd name="T79" fmla="*/ 251 h 253"/>
                      <a:gd name="T80" fmla="*/ 24 w 31"/>
                      <a:gd name="T81" fmla="*/ 252 h 253"/>
                      <a:gd name="T82" fmla="*/ 29 w 31"/>
                      <a:gd name="T83" fmla="*/ 249 h 253"/>
                      <a:gd name="T84" fmla="*/ 30 w 31"/>
                      <a:gd name="T85" fmla="*/ 245 h 253"/>
                      <a:gd name="T86" fmla="*/ 28 w 31"/>
                      <a:gd name="T87" fmla="*/ 227 h 253"/>
                      <a:gd name="T88" fmla="*/ 20 w 31"/>
                      <a:gd name="T89" fmla="*/ 59 h 253"/>
                      <a:gd name="T90" fmla="*/ 21 w 31"/>
                      <a:gd name="T91" fmla="*/ 32 h 253"/>
                      <a:gd name="T92" fmla="*/ 27 w 31"/>
                      <a:gd name="T93" fmla="*/ 16 h 253"/>
                      <a:gd name="T94" fmla="*/ 26 w 31"/>
                      <a:gd name="T95" fmla="*/ 12 h 253"/>
                      <a:gd name="T96" fmla="*/ 23 w 31"/>
                      <a:gd name="T97" fmla="*/ 4 h 253"/>
                      <a:gd name="T98" fmla="*/ 20 w 31"/>
                      <a:gd name="T99" fmla="*/ 1 h 253"/>
                      <a:gd name="T100" fmla="*/ 19 w 31"/>
                      <a:gd name="T101" fmla="*/ 1 h 253"/>
                      <a:gd name="T102" fmla="*/ 15 w 31"/>
                      <a:gd name="T103" fmla="*/ 2 h 253"/>
                      <a:gd name="T104" fmla="*/ 13 w 31"/>
                      <a:gd name="T105" fmla="*/ 4 h 253"/>
                      <a:gd name="T106" fmla="*/ 11 w 31"/>
                      <a:gd name="T107" fmla="*/ 3 h 253"/>
                      <a:gd name="T108" fmla="*/ 6 w 31"/>
                      <a:gd name="T109" fmla="*/ 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253">
                        <a:moveTo>
                          <a:pt x="9" y="251"/>
                        </a:moveTo>
                        <a:cubicBezTo>
                          <a:pt x="7" y="248"/>
                          <a:pt x="5" y="246"/>
                          <a:pt x="5" y="241"/>
                        </a:cubicBezTo>
                        <a:cubicBezTo>
                          <a:pt x="5" y="240"/>
                          <a:pt x="5" y="239"/>
                          <a:pt x="5" y="238"/>
                        </a:cubicBezTo>
                        <a:cubicBezTo>
                          <a:pt x="6" y="231"/>
                          <a:pt x="13" y="223"/>
                          <a:pt x="13" y="191"/>
                        </a:cubicBezTo>
                        <a:cubicBezTo>
                          <a:pt x="13" y="190"/>
                          <a:pt x="13" y="188"/>
                          <a:pt x="13" y="187"/>
                        </a:cubicBezTo>
                        <a:cubicBezTo>
                          <a:pt x="10" y="40"/>
                          <a:pt x="1" y="24"/>
                          <a:pt x="0" y="11"/>
                        </a:cubicBezTo>
                        <a:cubicBezTo>
                          <a:pt x="0" y="11"/>
                          <a:pt x="0" y="10"/>
                          <a:pt x="0" y="10"/>
                        </a:cubicBezTo>
                        <a:cubicBezTo>
                          <a:pt x="0" y="6"/>
                          <a:pt x="1" y="4"/>
                          <a:pt x="2" y="3"/>
                        </a:cubicBezTo>
                        <a:cubicBezTo>
                          <a:pt x="3" y="1"/>
                          <a:pt x="4" y="1"/>
                          <a:pt x="6" y="1"/>
                        </a:cubicBezTo>
                        <a:cubicBezTo>
                          <a:pt x="8" y="1"/>
                          <a:pt x="9" y="2"/>
                          <a:pt x="11" y="2"/>
                        </a:cubicBezTo>
                        <a:cubicBezTo>
                          <a:pt x="12" y="2"/>
                          <a:pt x="12" y="3"/>
                          <a:pt x="13" y="3"/>
                        </a:cubicBezTo>
                        <a:cubicBezTo>
                          <a:pt x="13" y="3"/>
                          <a:pt x="13" y="2"/>
                          <a:pt x="14" y="2"/>
                        </a:cubicBezTo>
                        <a:cubicBezTo>
                          <a:pt x="15" y="1"/>
                          <a:pt x="16" y="0"/>
                          <a:pt x="19" y="0"/>
                        </a:cubicBezTo>
                        <a:cubicBezTo>
                          <a:pt x="19" y="0"/>
                          <a:pt x="20" y="0"/>
                          <a:pt x="20" y="0"/>
                        </a:cubicBezTo>
                        <a:cubicBezTo>
                          <a:pt x="23" y="0"/>
                          <a:pt x="24" y="2"/>
                          <a:pt x="24" y="4"/>
                        </a:cubicBezTo>
                        <a:cubicBezTo>
                          <a:pt x="25" y="6"/>
                          <a:pt x="25" y="9"/>
                          <a:pt x="27" y="11"/>
                        </a:cubicBezTo>
                        <a:cubicBezTo>
                          <a:pt x="28" y="13"/>
                          <a:pt x="28" y="15"/>
                          <a:pt x="28" y="16"/>
                        </a:cubicBezTo>
                        <a:cubicBezTo>
                          <a:pt x="28" y="20"/>
                          <a:pt x="25" y="23"/>
                          <a:pt x="22" y="32"/>
                        </a:cubicBezTo>
                        <a:cubicBezTo>
                          <a:pt x="21" y="34"/>
                          <a:pt x="21" y="45"/>
                          <a:pt x="21" y="59"/>
                        </a:cubicBezTo>
                        <a:cubicBezTo>
                          <a:pt x="21" y="109"/>
                          <a:pt x="25" y="211"/>
                          <a:pt x="29" y="227"/>
                        </a:cubicBezTo>
                        <a:cubicBezTo>
                          <a:pt x="31" y="238"/>
                          <a:pt x="31" y="242"/>
                          <a:pt x="31" y="245"/>
                        </a:cubicBezTo>
                        <a:cubicBezTo>
                          <a:pt x="31" y="247"/>
                          <a:pt x="31" y="248"/>
                          <a:pt x="30" y="249"/>
                        </a:cubicBezTo>
                        <a:cubicBezTo>
                          <a:pt x="29" y="252"/>
                          <a:pt x="26" y="253"/>
                          <a:pt x="24" y="253"/>
                        </a:cubicBezTo>
                        <a:cubicBezTo>
                          <a:pt x="21" y="253"/>
                          <a:pt x="18" y="252"/>
                          <a:pt x="18" y="252"/>
                        </a:cubicBezTo>
                        <a:cubicBezTo>
                          <a:pt x="16" y="252"/>
                          <a:pt x="15" y="253"/>
                          <a:pt x="13" y="253"/>
                        </a:cubicBezTo>
                        <a:cubicBezTo>
                          <a:pt x="13" y="253"/>
                          <a:pt x="13" y="253"/>
                          <a:pt x="13" y="253"/>
                        </a:cubicBezTo>
                        <a:cubicBezTo>
                          <a:pt x="12" y="253"/>
                          <a:pt x="10" y="252"/>
                          <a:pt x="9" y="251"/>
                        </a:cubicBezTo>
                        <a:close/>
                        <a:moveTo>
                          <a:pt x="6" y="2"/>
                        </a:moveTo>
                        <a:cubicBezTo>
                          <a:pt x="3" y="2"/>
                          <a:pt x="1" y="3"/>
                          <a:pt x="1" y="10"/>
                        </a:cubicBezTo>
                        <a:cubicBezTo>
                          <a:pt x="1" y="10"/>
                          <a:pt x="1" y="11"/>
                          <a:pt x="1" y="11"/>
                        </a:cubicBezTo>
                        <a:cubicBezTo>
                          <a:pt x="2" y="23"/>
                          <a:pt x="11" y="40"/>
                          <a:pt x="14" y="187"/>
                        </a:cubicBezTo>
                        <a:cubicBezTo>
                          <a:pt x="14" y="188"/>
                          <a:pt x="14" y="190"/>
                          <a:pt x="14" y="191"/>
                        </a:cubicBezTo>
                        <a:cubicBezTo>
                          <a:pt x="14" y="223"/>
                          <a:pt x="7" y="231"/>
                          <a:pt x="6" y="238"/>
                        </a:cubicBezTo>
                        <a:cubicBezTo>
                          <a:pt x="6" y="239"/>
                          <a:pt x="6" y="240"/>
                          <a:pt x="6" y="241"/>
                        </a:cubicBezTo>
                        <a:cubicBezTo>
                          <a:pt x="6" y="246"/>
                          <a:pt x="7" y="247"/>
                          <a:pt x="10" y="250"/>
                        </a:cubicBezTo>
                        <a:cubicBezTo>
                          <a:pt x="11" y="252"/>
                          <a:pt x="12" y="252"/>
                          <a:pt x="13" y="252"/>
                        </a:cubicBezTo>
                        <a:cubicBezTo>
                          <a:pt x="14" y="252"/>
                          <a:pt x="16" y="251"/>
                          <a:pt x="18" y="251"/>
                        </a:cubicBezTo>
                        <a:cubicBezTo>
                          <a:pt x="18" y="251"/>
                          <a:pt x="18" y="251"/>
                          <a:pt x="18" y="251"/>
                        </a:cubicBezTo>
                        <a:cubicBezTo>
                          <a:pt x="18" y="251"/>
                          <a:pt x="18" y="251"/>
                          <a:pt x="18" y="251"/>
                        </a:cubicBezTo>
                        <a:cubicBezTo>
                          <a:pt x="18" y="251"/>
                          <a:pt x="19" y="251"/>
                          <a:pt x="20" y="251"/>
                        </a:cubicBezTo>
                        <a:cubicBezTo>
                          <a:pt x="21" y="252"/>
                          <a:pt x="22" y="252"/>
                          <a:pt x="24" y="252"/>
                        </a:cubicBezTo>
                        <a:cubicBezTo>
                          <a:pt x="26" y="252"/>
                          <a:pt x="28" y="251"/>
                          <a:pt x="29" y="249"/>
                        </a:cubicBezTo>
                        <a:cubicBezTo>
                          <a:pt x="30" y="247"/>
                          <a:pt x="30" y="247"/>
                          <a:pt x="30" y="245"/>
                        </a:cubicBezTo>
                        <a:cubicBezTo>
                          <a:pt x="30" y="243"/>
                          <a:pt x="30" y="238"/>
                          <a:pt x="28" y="227"/>
                        </a:cubicBezTo>
                        <a:cubicBezTo>
                          <a:pt x="24" y="211"/>
                          <a:pt x="20" y="109"/>
                          <a:pt x="20" y="59"/>
                        </a:cubicBezTo>
                        <a:cubicBezTo>
                          <a:pt x="20" y="45"/>
                          <a:pt x="20" y="34"/>
                          <a:pt x="21" y="32"/>
                        </a:cubicBezTo>
                        <a:cubicBezTo>
                          <a:pt x="24" y="23"/>
                          <a:pt x="27" y="19"/>
                          <a:pt x="27" y="16"/>
                        </a:cubicBezTo>
                        <a:cubicBezTo>
                          <a:pt x="27" y="15"/>
                          <a:pt x="27" y="14"/>
                          <a:pt x="26" y="12"/>
                        </a:cubicBezTo>
                        <a:cubicBezTo>
                          <a:pt x="24" y="9"/>
                          <a:pt x="24" y="6"/>
                          <a:pt x="23" y="4"/>
                        </a:cubicBezTo>
                        <a:cubicBezTo>
                          <a:pt x="23" y="2"/>
                          <a:pt x="22" y="1"/>
                          <a:pt x="20" y="1"/>
                        </a:cubicBezTo>
                        <a:cubicBezTo>
                          <a:pt x="20" y="1"/>
                          <a:pt x="19" y="1"/>
                          <a:pt x="19" y="1"/>
                        </a:cubicBezTo>
                        <a:cubicBezTo>
                          <a:pt x="17" y="1"/>
                          <a:pt x="16" y="2"/>
                          <a:pt x="15" y="2"/>
                        </a:cubicBezTo>
                        <a:cubicBezTo>
                          <a:pt x="14" y="3"/>
                          <a:pt x="14" y="4"/>
                          <a:pt x="13" y="4"/>
                        </a:cubicBezTo>
                        <a:cubicBezTo>
                          <a:pt x="12" y="4"/>
                          <a:pt x="12" y="3"/>
                          <a:pt x="11" y="3"/>
                        </a:cubicBezTo>
                        <a:cubicBezTo>
                          <a:pt x="9" y="3"/>
                          <a:pt x="7" y="2"/>
                          <a:pt x="6"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7" name="Freeform 7370">
                    <a:extLst>
                      <a:ext uri="{FF2B5EF4-FFF2-40B4-BE49-F238E27FC236}">
                        <a16:creationId xmlns:a16="http://schemas.microsoft.com/office/drawing/2014/main" id="{660262B0-5F10-4727-AAA5-7B2F9684BC91}"/>
                      </a:ext>
                    </a:extLst>
                  </p:cNvPr>
                  <p:cNvSpPr/>
                  <p:nvPr/>
                </p:nvSpPr>
                <p:spPr bwMode="auto">
                  <a:xfrm>
                    <a:off x="4033" y="2578"/>
                    <a:ext cx="1" cy="16"/>
                  </a:xfrm>
                  <a:custGeom>
                    <a:avLst/>
                    <a:gdLst>
                      <a:gd name="T0" fmla="*/ 1 w 1"/>
                      <a:gd name="T1" fmla="*/ 0 h 21"/>
                      <a:gd name="T2" fmla="*/ 1 w 1"/>
                      <a:gd name="T3" fmla="*/ 7 h 21"/>
                      <a:gd name="T4" fmla="*/ 0 w 1"/>
                      <a:gd name="T5" fmla="*/ 21 h 21"/>
                      <a:gd name="T6" fmla="*/ 1 w 1"/>
                      <a:gd name="T7" fmla="*/ 8 h 21"/>
                      <a:gd name="T8" fmla="*/ 1 w 1"/>
                      <a:gd name="T9" fmla="*/ 4 h 21"/>
                      <a:gd name="T10" fmla="*/ 1 w 1"/>
                      <a:gd name="T11" fmla="*/ 0 h 21"/>
                    </a:gdLst>
                    <a:ahLst/>
                    <a:cxnLst>
                      <a:cxn ang="0">
                        <a:pos x="T0" y="T1"/>
                      </a:cxn>
                      <a:cxn ang="0">
                        <a:pos x="T2" y="T3"/>
                      </a:cxn>
                      <a:cxn ang="0">
                        <a:pos x="T4" y="T5"/>
                      </a:cxn>
                      <a:cxn ang="0">
                        <a:pos x="T6" y="T7"/>
                      </a:cxn>
                      <a:cxn ang="0">
                        <a:pos x="T8" y="T9"/>
                      </a:cxn>
                      <a:cxn ang="0">
                        <a:pos x="T10" y="T11"/>
                      </a:cxn>
                    </a:cxnLst>
                    <a:rect l="0" t="0" r="r" b="b"/>
                    <a:pathLst>
                      <a:path w="1" h="21">
                        <a:moveTo>
                          <a:pt x="1" y="0"/>
                        </a:moveTo>
                        <a:cubicBezTo>
                          <a:pt x="1" y="2"/>
                          <a:pt x="1" y="4"/>
                          <a:pt x="1" y="7"/>
                        </a:cubicBezTo>
                        <a:cubicBezTo>
                          <a:pt x="1" y="12"/>
                          <a:pt x="0" y="17"/>
                          <a:pt x="0" y="21"/>
                        </a:cubicBezTo>
                        <a:cubicBezTo>
                          <a:pt x="1" y="17"/>
                          <a:pt x="1" y="13"/>
                          <a:pt x="1" y="8"/>
                        </a:cubicBezTo>
                        <a:cubicBezTo>
                          <a:pt x="1" y="7"/>
                          <a:pt x="1" y="5"/>
                          <a:pt x="1" y="4"/>
                        </a:cubicBezTo>
                        <a:cubicBezTo>
                          <a:pt x="1" y="3"/>
                          <a:pt x="1" y="1"/>
                          <a:pt x="1"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8" name="Freeform 7371">
                    <a:extLst>
                      <a:ext uri="{FF2B5EF4-FFF2-40B4-BE49-F238E27FC236}">
                        <a16:creationId xmlns:a16="http://schemas.microsoft.com/office/drawing/2014/main" id="{82440E25-6D39-4ED3-A29E-87E7E77249FA}"/>
                      </a:ext>
                    </a:extLst>
                  </p:cNvPr>
                  <p:cNvSpPr/>
                  <p:nvPr/>
                </p:nvSpPr>
                <p:spPr bwMode="auto">
                  <a:xfrm>
                    <a:off x="4025" y="2442"/>
                    <a:ext cx="22" cy="188"/>
                  </a:xfrm>
                  <a:custGeom>
                    <a:avLst/>
                    <a:gdLst>
                      <a:gd name="T0" fmla="*/ 19 w 29"/>
                      <a:gd name="T1" fmla="*/ 0 h 251"/>
                      <a:gd name="T2" fmla="*/ 18 w 29"/>
                      <a:gd name="T3" fmla="*/ 0 h 251"/>
                      <a:gd name="T4" fmla="*/ 14 w 29"/>
                      <a:gd name="T5" fmla="*/ 1 h 251"/>
                      <a:gd name="T6" fmla="*/ 12 w 29"/>
                      <a:gd name="T7" fmla="*/ 3 h 251"/>
                      <a:gd name="T8" fmla="*/ 10 w 29"/>
                      <a:gd name="T9" fmla="*/ 2 h 251"/>
                      <a:gd name="T10" fmla="*/ 5 w 29"/>
                      <a:gd name="T11" fmla="*/ 1 h 251"/>
                      <a:gd name="T12" fmla="*/ 5 w 29"/>
                      <a:gd name="T13" fmla="*/ 1 h 251"/>
                      <a:gd name="T14" fmla="*/ 0 w 29"/>
                      <a:gd name="T15" fmla="*/ 9 h 251"/>
                      <a:gd name="T16" fmla="*/ 0 w 29"/>
                      <a:gd name="T17" fmla="*/ 10 h 251"/>
                      <a:gd name="T18" fmla="*/ 13 w 29"/>
                      <a:gd name="T19" fmla="*/ 186 h 251"/>
                      <a:gd name="T20" fmla="*/ 13 w 29"/>
                      <a:gd name="T21" fmla="*/ 190 h 251"/>
                      <a:gd name="T22" fmla="*/ 5 w 29"/>
                      <a:gd name="T23" fmla="*/ 237 h 251"/>
                      <a:gd name="T24" fmla="*/ 5 w 29"/>
                      <a:gd name="T25" fmla="*/ 240 h 251"/>
                      <a:gd name="T26" fmla="*/ 7 w 29"/>
                      <a:gd name="T27" fmla="*/ 247 h 251"/>
                      <a:gd name="T28" fmla="*/ 11 w 29"/>
                      <a:gd name="T29" fmla="*/ 246 h 251"/>
                      <a:gd name="T30" fmla="*/ 19 w 29"/>
                      <a:gd name="T31" fmla="*/ 248 h 251"/>
                      <a:gd name="T32" fmla="*/ 17 w 29"/>
                      <a:gd name="T33" fmla="*/ 239 h 251"/>
                      <a:gd name="T34" fmla="*/ 17 w 29"/>
                      <a:gd name="T35" fmla="*/ 241 h 251"/>
                      <a:gd name="T36" fmla="*/ 14 w 29"/>
                      <a:gd name="T37" fmla="*/ 246 h 251"/>
                      <a:gd name="T38" fmla="*/ 14 w 29"/>
                      <a:gd name="T39" fmla="*/ 245 h 251"/>
                      <a:gd name="T40" fmla="*/ 13 w 29"/>
                      <a:gd name="T41" fmla="*/ 246 h 251"/>
                      <a:gd name="T42" fmla="*/ 9 w 29"/>
                      <a:gd name="T43" fmla="*/ 235 h 251"/>
                      <a:gd name="T44" fmla="*/ 14 w 29"/>
                      <a:gd name="T45" fmla="*/ 207 h 251"/>
                      <a:gd name="T46" fmla="*/ 12 w 29"/>
                      <a:gd name="T47" fmla="*/ 126 h 251"/>
                      <a:gd name="T48" fmla="*/ 7 w 29"/>
                      <a:gd name="T49" fmla="*/ 39 h 251"/>
                      <a:gd name="T50" fmla="*/ 5 w 29"/>
                      <a:gd name="T51" fmla="*/ 21 h 251"/>
                      <a:gd name="T52" fmla="*/ 5 w 29"/>
                      <a:gd name="T53" fmla="*/ 7 h 251"/>
                      <a:gd name="T54" fmla="*/ 7 w 29"/>
                      <a:gd name="T55" fmla="*/ 7 h 251"/>
                      <a:gd name="T56" fmla="*/ 10 w 29"/>
                      <a:gd name="T57" fmla="*/ 8 h 251"/>
                      <a:gd name="T58" fmla="*/ 11 w 29"/>
                      <a:gd name="T59" fmla="*/ 9 h 251"/>
                      <a:gd name="T60" fmla="*/ 13 w 29"/>
                      <a:gd name="T61" fmla="*/ 8 h 251"/>
                      <a:gd name="T62" fmla="*/ 15 w 29"/>
                      <a:gd name="T63" fmla="*/ 4 h 251"/>
                      <a:gd name="T64" fmla="*/ 19 w 29"/>
                      <a:gd name="T65" fmla="*/ 6 h 251"/>
                      <a:gd name="T66" fmla="*/ 19 w 29"/>
                      <a:gd name="T67" fmla="*/ 12 h 251"/>
                      <a:gd name="T68" fmla="*/ 22 w 29"/>
                      <a:gd name="T69" fmla="*/ 15 h 251"/>
                      <a:gd name="T70" fmla="*/ 17 w 29"/>
                      <a:gd name="T71" fmla="*/ 23 h 251"/>
                      <a:gd name="T72" fmla="*/ 16 w 29"/>
                      <a:gd name="T73" fmla="*/ 34 h 251"/>
                      <a:gd name="T74" fmla="*/ 19 w 29"/>
                      <a:gd name="T75" fmla="*/ 149 h 251"/>
                      <a:gd name="T76" fmla="*/ 22 w 29"/>
                      <a:gd name="T77" fmla="*/ 217 h 251"/>
                      <a:gd name="T78" fmla="*/ 25 w 29"/>
                      <a:gd name="T79" fmla="*/ 232 h 251"/>
                      <a:gd name="T80" fmla="*/ 22 w 29"/>
                      <a:gd name="T81" fmla="*/ 245 h 251"/>
                      <a:gd name="T82" fmla="*/ 22 w 29"/>
                      <a:gd name="T83" fmla="*/ 249 h 251"/>
                      <a:gd name="T84" fmla="*/ 25 w 29"/>
                      <a:gd name="T85" fmla="*/ 251 h 251"/>
                      <a:gd name="T86" fmla="*/ 27 w 29"/>
                      <a:gd name="T87" fmla="*/ 249 h 251"/>
                      <a:gd name="T88" fmla="*/ 28 w 29"/>
                      <a:gd name="T89" fmla="*/ 248 h 251"/>
                      <a:gd name="T90" fmla="*/ 29 w 29"/>
                      <a:gd name="T91" fmla="*/ 244 h 251"/>
                      <a:gd name="T92" fmla="*/ 27 w 29"/>
                      <a:gd name="T93" fmla="*/ 226 h 251"/>
                      <a:gd name="T94" fmla="*/ 19 w 29"/>
                      <a:gd name="T95" fmla="*/ 58 h 251"/>
                      <a:gd name="T96" fmla="*/ 20 w 29"/>
                      <a:gd name="T97" fmla="*/ 31 h 251"/>
                      <a:gd name="T98" fmla="*/ 26 w 29"/>
                      <a:gd name="T99" fmla="*/ 15 h 251"/>
                      <a:gd name="T100" fmla="*/ 25 w 29"/>
                      <a:gd name="T101" fmla="*/ 11 h 251"/>
                      <a:gd name="T102" fmla="*/ 22 w 29"/>
                      <a:gd name="T103" fmla="*/ 3 h 251"/>
                      <a:gd name="T104" fmla="*/ 19 w 29"/>
                      <a:gd name="T105"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251">
                        <a:moveTo>
                          <a:pt x="19" y="0"/>
                        </a:moveTo>
                        <a:cubicBezTo>
                          <a:pt x="19" y="0"/>
                          <a:pt x="18" y="0"/>
                          <a:pt x="18" y="0"/>
                        </a:cubicBezTo>
                        <a:cubicBezTo>
                          <a:pt x="16" y="0"/>
                          <a:pt x="15" y="1"/>
                          <a:pt x="14" y="1"/>
                        </a:cubicBezTo>
                        <a:cubicBezTo>
                          <a:pt x="13" y="2"/>
                          <a:pt x="13" y="3"/>
                          <a:pt x="12" y="3"/>
                        </a:cubicBezTo>
                        <a:cubicBezTo>
                          <a:pt x="11" y="3"/>
                          <a:pt x="11" y="2"/>
                          <a:pt x="10" y="2"/>
                        </a:cubicBezTo>
                        <a:cubicBezTo>
                          <a:pt x="8" y="2"/>
                          <a:pt x="6" y="1"/>
                          <a:pt x="5" y="1"/>
                        </a:cubicBezTo>
                        <a:cubicBezTo>
                          <a:pt x="5" y="1"/>
                          <a:pt x="5" y="1"/>
                          <a:pt x="5" y="1"/>
                        </a:cubicBezTo>
                        <a:cubicBezTo>
                          <a:pt x="2" y="1"/>
                          <a:pt x="0" y="2"/>
                          <a:pt x="0" y="9"/>
                        </a:cubicBezTo>
                        <a:cubicBezTo>
                          <a:pt x="0" y="9"/>
                          <a:pt x="0" y="10"/>
                          <a:pt x="0" y="10"/>
                        </a:cubicBezTo>
                        <a:cubicBezTo>
                          <a:pt x="1" y="22"/>
                          <a:pt x="10" y="39"/>
                          <a:pt x="13" y="186"/>
                        </a:cubicBezTo>
                        <a:cubicBezTo>
                          <a:pt x="13" y="187"/>
                          <a:pt x="13" y="189"/>
                          <a:pt x="13" y="190"/>
                        </a:cubicBezTo>
                        <a:cubicBezTo>
                          <a:pt x="13" y="222"/>
                          <a:pt x="6" y="230"/>
                          <a:pt x="5" y="237"/>
                        </a:cubicBezTo>
                        <a:cubicBezTo>
                          <a:pt x="5" y="238"/>
                          <a:pt x="5" y="239"/>
                          <a:pt x="5" y="240"/>
                        </a:cubicBezTo>
                        <a:cubicBezTo>
                          <a:pt x="5" y="243"/>
                          <a:pt x="6" y="245"/>
                          <a:pt x="7" y="247"/>
                        </a:cubicBezTo>
                        <a:cubicBezTo>
                          <a:pt x="8" y="246"/>
                          <a:pt x="10" y="246"/>
                          <a:pt x="11" y="246"/>
                        </a:cubicBezTo>
                        <a:cubicBezTo>
                          <a:pt x="15" y="246"/>
                          <a:pt x="17" y="247"/>
                          <a:pt x="19" y="248"/>
                        </a:cubicBezTo>
                        <a:cubicBezTo>
                          <a:pt x="19" y="243"/>
                          <a:pt x="18" y="239"/>
                          <a:pt x="17" y="239"/>
                        </a:cubicBezTo>
                        <a:cubicBezTo>
                          <a:pt x="17" y="239"/>
                          <a:pt x="17" y="240"/>
                          <a:pt x="17" y="241"/>
                        </a:cubicBezTo>
                        <a:cubicBezTo>
                          <a:pt x="16" y="245"/>
                          <a:pt x="15" y="246"/>
                          <a:pt x="14" y="246"/>
                        </a:cubicBezTo>
                        <a:cubicBezTo>
                          <a:pt x="14" y="246"/>
                          <a:pt x="14" y="245"/>
                          <a:pt x="14" y="245"/>
                        </a:cubicBezTo>
                        <a:cubicBezTo>
                          <a:pt x="13" y="246"/>
                          <a:pt x="13" y="246"/>
                          <a:pt x="13" y="246"/>
                        </a:cubicBezTo>
                        <a:cubicBezTo>
                          <a:pt x="12" y="246"/>
                          <a:pt x="9" y="241"/>
                          <a:pt x="9" y="235"/>
                        </a:cubicBezTo>
                        <a:cubicBezTo>
                          <a:pt x="9" y="230"/>
                          <a:pt x="12" y="221"/>
                          <a:pt x="14" y="207"/>
                        </a:cubicBezTo>
                        <a:cubicBezTo>
                          <a:pt x="14" y="193"/>
                          <a:pt x="13" y="157"/>
                          <a:pt x="12" y="126"/>
                        </a:cubicBezTo>
                        <a:cubicBezTo>
                          <a:pt x="10" y="87"/>
                          <a:pt x="8" y="46"/>
                          <a:pt x="7" y="39"/>
                        </a:cubicBezTo>
                        <a:cubicBezTo>
                          <a:pt x="6" y="25"/>
                          <a:pt x="6" y="24"/>
                          <a:pt x="5" y="21"/>
                        </a:cubicBezTo>
                        <a:cubicBezTo>
                          <a:pt x="3" y="18"/>
                          <a:pt x="0" y="10"/>
                          <a:pt x="5" y="7"/>
                        </a:cubicBezTo>
                        <a:cubicBezTo>
                          <a:pt x="6" y="7"/>
                          <a:pt x="7" y="7"/>
                          <a:pt x="7" y="7"/>
                        </a:cubicBezTo>
                        <a:cubicBezTo>
                          <a:pt x="8" y="7"/>
                          <a:pt x="9" y="7"/>
                          <a:pt x="10" y="8"/>
                        </a:cubicBezTo>
                        <a:cubicBezTo>
                          <a:pt x="10" y="9"/>
                          <a:pt x="11" y="9"/>
                          <a:pt x="11" y="9"/>
                        </a:cubicBezTo>
                        <a:cubicBezTo>
                          <a:pt x="12" y="9"/>
                          <a:pt x="12" y="9"/>
                          <a:pt x="13" y="8"/>
                        </a:cubicBezTo>
                        <a:cubicBezTo>
                          <a:pt x="14" y="5"/>
                          <a:pt x="14" y="4"/>
                          <a:pt x="15" y="4"/>
                        </a:cubicBezTo>
                        <a:cubicBezTo>
                          <a:pt x="16" y="4"/>
                          <a:pt x="17" y="5"/>
                          <a:pt x="19" y="6"/>
                        </a:cubicBezTo>
                        <a:cubicBezTo>
                          <a:pt x="22" y="9"/>
                          <a:pt x="19" y="9"/>
                          <a:pt x="19" y="12"/>
                        </a:cubicBezTo>
                        <a:cubicBezTo>
                          <a:pt x="19" y="14"/>
                          <a:pt x="18" y="14"/>
                          <a:pt x="22" y="15"/>
                        </a:cubicBezTo>
                        <a:cubicBezTo>
                          <a:pt x="25" y="15"/>
                          <a:pt x="22" y="23"/>
                          <a:pt x="17" y="23"/>
                        </a:cubicBezTo>
                        <a:cubicBezTo>
                          <a:pt x="11" y="24"/>
                          <a:pt x="14" y="29"/>
                          <a:pt x="16" y="34"/>
                        </a:cubicBezTo>
                        <a:cubicBezTo>
                          <a:pt x="17" y="38"/>
                          <a:pt x="18" y="103"/>
                          <a:pt x="19" y="149"/>
                        </a:cubicBezTo>
                        <a:cubicBezTo>
                          <a:pt x="20" y="176"/>
                          <a:pt x="22" y="205"/>
                          <a:pt x="22" y="217"/>
                        </a:cubicBezTo>
                        <a:cubicBezTo>
                          <a:pt x="23" y="222"/>
                          <a:pt x="24" y="227"/>
                          <a:pt x="25" y="232"/>
                        </a:cubicBezTo>
                        <a:cubicBezTo>
                          <a:pt x="27" y="246"/>
                          <a:pt x="21" y="240"/>
                          <a:pt x="22" y="245"/>
                        </a:cubicBezTo>
                        <a:cubicBezTo>
                          <a:pt x="23" y="247"/>
                          <a:pt x="22" y="248"/>
                          <a:pt x="22" y="249"/>
                        </a:cubicBezTo>
                        <a:cubicBezTo>
                          <a:pt x="23" y="249"/>
                          <a:pt x="24" y="250"/>
                          <a:pt x="25" y="251"/>
                        </a:cubicBezTo>
                        <a:cubicBezTo>
                          <a:pt x="26" y="250"/>
                          <a:pt x="27" y="250"/>
                          <a:pt x="27" y="249"/>
                        </a:cubicBezTo>
                        <a:cubicBezTo>
                          <a:pt x="28" y="249"/>
                          <a:pt x="28" y="248"/>
                          <a:pt x="28" y="248"/>
                        </a:cubicBezTo>
                        <a:cubicBezTo>
                          <a:pt x="29" y="246"/>
                          <a:pt x="29" y="246"/>
                          <a:pt x="29" y="244"/>
                        </a:cubicBezTo>
                        <a:cubicBezTo>
                          <a:pt x="29" y="242"/>
                          <a:pt x="29" y="237"/>
                          <a:pt x="27" y="226"/>
                        </a:cubicBezTo>
                        <a:cubicBezTo>
                          <a:pt x="23" y="210"/>
                          <a:pt x="19" y="108"/>
                          <a:pt x="19" y="58"/>
                        </a:cubicBezTo>
                        <a:cubicBezTo>
                          <a:pt x="19" y="44"/>
                          <a:pt x="19" y="33"/>
                          <a:pt x="20" y="31"/>
                        </a:cubicBezTo>
                        <a:cubicBezTo>
                          <a:pt x="23" y="22"/>
                          <a:pt x="26" y="18"/>
                          <a:pt x="26" y="15"/>
                        </a:cubicBezTo>
                        <a:cubicBezTo>
                          <a:pt x="26" y="14"/>
                          <a:pt x="26" y="13"/>
                          <a:pt x="25" y="11"/>
                        </a:cubicBezTo>
                        <a:cubicBezTo>
                          <a:pt x="23" y="8"/>
                          <a:pt x="23" y="5"/>
                          <a:pt x="22" y="3"/>
                        </a:cubicBezTo>
                        <a:cubicBezTo>
                          <a:pt x="22" y="1"/>
                          <a:pt x="21" y="0"/>
                          <a:pt x="1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9" name="Freeform 7372">
                    <a:extLst>
                      <a:ext uri="{FF2B5EF4-FFF2-40B4-BE49-F238E27FC236}">
                        <a16:creationId xmlns:a16="http://schemas.microsoft.com/office/drawing/2014/main" id="{F6B2B2C8-CF30-4E90-83AA-C4905CA9CF76}"/>
                      </a:ext>
                    </a:extLst>
                  </p:cNvPr>
                  <p:cNvSpPr/>
                  <p:nvPr/>
                </p:nvSpPr>
                <p:spPr bwMode="auto">
                  <a:xfrm>
                    <a:off x="4025" y="2441"/>
                    <a:ext cx="22" cy="187"/>
                  </a:xfrm>
                  <a:custGeom>
                    <a:avLst/>
                    <a:gdLst>
                      <a:gd name="T0" fmla="*/ 19 w 30"/>
                      <a:gd name="T1" fmla="*/ 0 h 250"/>
                      <a:gd name="T2" fmla="*/ 18 w 30"/>
                      <a:gd name="T3" fmla="*/ 0 h 250"/>
                      <a:gd name="T4" fmla="*/ 12 w 30"/>
                      <a:gd name="T5" fmla="*/ 3 h 250"/>
                      <a:gd name="T6" fmla="*/ 10 w 30"/>
                      <a:gd name="T7" fmla="*/ 3 h 250"/>
                      <a:gd name="T8" fmla="*/ 5 w 30"/>
                      <a:gd name="T9" fmla="*/ 1 h 250"/>
                      <a:gd name="T10" fmla="*/ 0 w 30"/>
                      <a:gd name="T11" fmla="*/ 11 h 250"/>
                      <a:gd name="T12" fmla="*/ 12 w 30"/>
                      <a:gd name="T13" fmla="*/ 183 h 250"/>
                      <a:gd name="T14" fmla="*/ 12 w 30"/>
                      <a:gd name="T15" fmla="*/ 187 h 250"/>
                      <a:gd name="T16" fmla="*/ 12 w 30"/>
                      <a:gd name="T17" fmla="*/ 191 h 250"/>
                      <a:gd name="T18" fmla="*/ 11 w 30"/>
                      <a:gd name="T19" fmla="*/ 204 h 250"/>
                      <a:gd name="T20" fmla="*/ 5 w 30"/>
                      <a:gd name="T21" fmla="*/ 238 h 250"/>
                      <a:gd name="T22" fmla="*/ 7 w 30"/>
                      <a:gd name="T23" fmla="*/ 248 h 250"/>
                      <a:gd name="T24" fmla="*/ 7 w 30"/>
                      <a:gd name="T25" fmla="*/ 248 h 250"/>
                      <a:gd name="T26" fmla="*/ 5 w 30"/>
                      <a:gd name="T27" fmla="*/ 241 h 250"/>
                      <a:gd name="T28" fmla="*/ 5 w 30"/>
                      <a:gd name="T29" fmla="*/ 238 h 250"/>
                      <a:gd name="T30" fmla="*/ 13 w 30"/>
                      <a:gd name="T31" fmla="*/ 191 h 250"/>
                      <a:gd name="T32" fmla="*/ 13 w 30"/>
                      <a:gd name="T33" fmla="*/ 187 h 250"/>
                      <a:gd name="T34" fmla="*/ 0 w 30"/>
                      <a:gd name="T35" fmla="*/ 11 h 250"/>
                      <a:gd name="T36" fmla="*/ 0 w 30"/>
                      <a:gd name="T37" fmla="*/ 10 h 250"/>
                      <a:gd name="T38" fmla="*/ 5 w 30"/>
                      <a:gd name="T39" fmla="*/ 2 h 250"/>
                      <a:gd name="T40" fmla="*/ 5 w 30"/>
                      <a:gd name="T41" fmla="*/ 2 h 250"/>
                      <a:gd name="T42" fmla="*/ 10 w 30"/>
                      <a:gd name="T43" fmla="*/ 3 h 250"/>
                      <a:gd name="T44" fmla="*/ 12 w 30"/>
                      <a:gd name="T45" fmla="*/ 4 h 250"/>
                      <a:gd name="T46" fmla="*/ 14 w 30"/>
                      <a:gd name="T47" fmla="*/ 2 h 250"/>
                      <a:gd name="T48" fmla="*/ 18 w 30"/>
                      <a:gd name="T49" fmla="*/ 1 h 250"/>
                      <a:gd name="T50" fmla="*/ 19 w 30"/>
                      <a:gd name="T51" fmla="*/ 1 h 250"/>
                      <a:gd name="T52" fmla="*/ 22 w 30"/>
                      <a:gd name="T53" fmla="*/ 4 h 250"/>
                      <a:gd name="T54" fmla="*/ 25 w 30"/>
                      <a:gd name="T55" fmla="*/ 12 h 250"/>
                      <a:gd name="T56" fmla="*/ 26 w 30"/>
                      <a:gd name="T57" fmla="*/ 16 h 250"/>
                      <a:gd name="T58" fmla="*/ 20 w 30"/>
                      <a:gd name="T59" fmla="*/ 32 h 250"/>
                      <a:gd name="T60" fmla="*/ 19 w 30"/>
                      <a:gd name="T61" fmla="*/ 59 h 250"/>
                      <a:gd name="T62" fmla="*/ 27 w 30"/>
                      <a:gd name="T63" fmla="*/ 227 h 250"/>
                      <a:gd name="T64" fmla="*/ 29 w 30"/>
                      <a:gd name="T65" fmla="*/ 245 h 250"/>
                      <a:gd name="T66" fmla="*/ 28 w 30"/>
                      <a:gd name="T67" fmla="*/ 249 h 250"/>
                      <a:gd name="T68" fmla="*/ 27 w 30"/>
                      <a:gd name="T69" fmla="*/ 250 h 250"/>
                      <a:gd name="T70" fmla="*/ 29 w 30"/>
                      <a:gd name="T71" fmla="*/ 246 h 250"/>
                      <a:gd name="T72" fmla="*/ 27 w 30"/>
                      <a:gd name="T73" fmla="*/ 227 h 250"/>
                      <a:gd name="T74" fmla="*/ 21 w 30"/>
                      <a:gd name="T75" fmla="*/ 32 h 250"/>
                      <a:gd name="T76" fmla="*/ 25 w 30"/>
                      <a:gd name="T77" fmla="*/ 12 h 250"/>
                      <a:gd name="T78" fmla="*/ 19 w 30"/>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250">
                        <a:moveTo>
                          <a:pt x="19" y="0"/>
                        </a:moveTo>
                        <a:cubicBezTo>
                          <a:pt x="19" y="0"/>
                          <a:pt x="18" y="0"/>
                          <a:pt x="18" y="0"/>
                        </a:cubicBezTo>
                        <a:cubicBezTo>
                          <a:pt x="13" y="1"/>
                          <a:pt x="13" y="3"/>
                          <a:pt x="12" y="3"/>
                        </a:cubicBezTo>
                        <a:cubicBezTo>
                          <a:pt x="11" y="3"/>
                          <a:pt x="11" y="3"/>
                          <a:pt x="10" y="3"/>
                        </a:cubicBezTo>
                        <a:cubicBezTo>
                          <a:pt x="8" y="2"/>
                          <a:pt x="6" y="1"/>
                          <a:pt x="5" y="1"/>
                        </a:cubicBezTo>
                        <a:cubicBezTo>
                          <a:pt x="2" y="1"/>
                          <a:pt x="0" y="3"/>
                          <a:pt x="0" y="11"/>
                        </a:cubicBezTo>
                        <a:cubicBezTo>
                          <a:pt x="0" y="23"/>
                          <a:pt x="11" y="48"/>
                          <a:pt x="12" y="183"/>
                        </a:cubicBezTo>
                        <a:cubicBezTo>
                          <a:pt x="12" y="184"/>
                          <a:pt x="12" y="186"/>
                          <a:pt x="12" y="187"/>
                        </a:cubicBezTo>
                        <a:cubicBezTo>
                          <a:pt x="12" y="188"/>
                          <a:pt x="12" y="190"/>
                          <a:pt x="12" y="191"/>
                        </a:cubicBezTo>
                        <a:cubicBezTo>
                          <a:pt x="12" y="196"/>
                          <a:pt x="12" y="200"/>
                          <a:pt x="11" y="204"/>
                        </a:cubicBezTo>
                        <a:cubicBezTo>
                          <a:pt x="10" y="227"/>
                          <a:pt x="5" y="232"/>
                          <a:pt x="5" y="238"/>
                        </a:cubicBezTo>
                        <a:cubicBezTo>
                          <a:pt x="4" y="243"/>
                          <a:pt x="5" y="245"/>
                          <a:pt x="7" y="248"/>
                        </a:cubicBezTo>
                        <a:cubicBezTo>
                          <a:pt x="7" y="248"/>
                          <a:pt x="7" y="248"/>
                          <a:pt x="7" y="248"/>
                        </a:cubicBezTo>
                        <a:cubicBezTo>
                          <a:pt x="6" y="246"/>
                          <a:pt x="5" y="244"/>
                          <a:pt x="5" y="241"/>
                        </a:cubicBezTo>
                        <a:cubicBezTo>
                          <a:pt x="5" y="240"/>
                          <a:pt x="5" y="239"/>
                          <a:pt x="5" y="238"/>
                        </a:cubicBezTo>
                        <a:cubicBezTo>
                          <a:pt x="6" y="231"/>
                          <a:pt x="13" y="223"/>
                          <a:pt x="13" y="191"/>
                        </a:cubicBezTo>
                        <a:cubicBezTo>
                          <a:pt x="13" y="190"/>
                          <a:pt x="13" y="188"/>
                          <a:pt x="13" y="187"/>
                        </a:cubicBezTo>
                        <a:cubicBezTo>
                          <a:pt x="10" y="40"/>
                          <a:pt x="1" y="23"/>
                          <a:pt x="0" y="11"/>
                        </a:cubicBezTo>
                        <a:cubicBezTo>
                          <a:pt x="0" y="11"/>
                          <a:pt x="0" y="10"/>
                          <a:pt x="0" y="10"/>
                        </a:cubicBezTo>
                        <a:cubicBezTo>
                          <a:pt x="0" y="3"/>
                          <a:pt x="2" y="2"/>
                          <a:pt x="5" y="2"/>
                        </a:cubicBezTo>
                        <a:cubicBezTo>
                          <a:pt x="5" y="2"/>
                          <a:pt x="5" y="2"/>
                          <a:pt x="5" y="2"/>
                        </a:cubicBezTo>
                        <a:cubicBezTo>
                          <a:pt x="6" y="2"/>
                          <a:pt x="8" y="3"/>
                          <a:pt x="10" y="3"/>
                        </a:cubicBezTo>
                        <a:cubicBezTo>
                          <a:pt x="11" y="3"/>
                          <a:pt x="11" y="4"/>
                          <a:pt x="12" y="4"/>
                        </a:cubicBezTo>
                        <a:cubicBezTo>
                          <a:pt x="13" y="4"/>
                          <a:pt x="13" y="3"/>
                          <a:pt x="14" y="2"/>
                        </a:cubicBezTo>
                        <a:cubicBezTo>
                          <a:pt x="15" y="2"/>
                          <a:pt x="16" y="1"/>
                          <a:pt x="18" y="1"/>
                        </a:cubicBezTo>
                        <a:cubicBezTo>
                          <a:pt x="18" y="1"/>
                          <a:pt x="19" y="1"/>
                          <a:pt x="19" y="1"/>
                        </a:cubicBezTo>
                        <a:cubicBezTo>
                          <a:pt x="21" y="1"/>
                          <a:pt x="22" y="2"/>
                          <a:pt x="22" y="4"/>
                        </a:cubicBezTo>
                        <a:cubicBezTo>
                          <a:pt x="23" y="6"/>
                          <a:pt x="23" y="9"/>
                          <a:pt x="25" y="12"/>
                        </a:cubicBezTo>
                        <a:cubicBezTo>
                          <a:pt x="26" y="14"/>
                          <a:pt x="26" y="15"/>
                          <a:pt x="26" y="16"/>
                        </a:cubicBezTo>
                        <a:cubicBezTo>
                          <a:pt x="26" y="19"/>
                          <a:pt x="23" y="23"/>
                          <a:pt x="20" y="32"/>
                        </a:cubicBezTo>
                        <a:cubicBezTo>
                          <a:pt x="19" y="34"/>
                          <a:pt x="19" y="45"/>
                          <a:pt x="19" y="59"/>
                        </a:cubicBezTo>
                        <a:cubicBezTo>
                          <a:pt x="19" y="109"/>
                          <a:pt x="23" y="211"/>
                          <a:pt x="27" y="227"/>
                        </a:cubicBezTo>
                        <a:cubicBezTo>
                          <a:pt x="29" y="238"/>
                          <a:pt x="29" y="243"/>
                          <a:pt x="29" y="245"/>
                        </a:cubicBezTo>
                        <a:cubicBezTo>
                          <a:pt x="29" y="247"/>
                          <a:pt x="29" y="247"/>
                          <a:pt x="28" y="249"/>
                        </a:cubicBezTo>
                        <a:cubicBezTo>
                          <a:pt x="28" y="249"/>
                          <a:pt x="28" y="250"/>
                          <a:pt x="27" y="250"/>
                        </a:cubicBezTo>
                        <a:cubicBezTo>
                          <a:pt x="28" y="249"/>
                          <a:pt x="29" y="248"/>
                          <a:pt x="29" y="246"/>
                        </a:cubicBezTo>
                        <a:cubicBezTo>
                          <a:pt x="30" y="242"/>
                          <a:pt x="30" y="240"/>
                          <a:pt x="27" y="227"/>
                        </a:cubicBezTo>
                        <a:cubicBezTo>
                          <a:pt x="23" y="206"/>
                          <a:pt x="16" y="44"/>
                          <a:pt x="21" y="32"/>
                        </a:cubicBezTo>
                        <a:cubicBezTo>
                          <a:pt x="25" y="20"/>
                          <a:pt x="29" y="18"/>
                          <a:pt x="25" y="12"/>
                        </a:cubicBezTo>
                        <a:cubicBezTo>
                          <a:pt x="22" y="6"/>
                          <a:pt x="24" y="0"/>
                          <a:pt x="1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0" name="Freeform 7373">
                    <a:extLst>
                      <a:ext uri="{FF2B5EF4-FFF2-40B4-BE49-F238E27FC236}">
                        <a16:creationId xmlns:a16="http://schemas.microsoft.com/office/drawing/2014/main" id="{4A2729AF-85B6-43B6-B59E-795A018A9EC3}"/>
                      </a:ext>
                    </a:extLst>
                  </p:cNvPr>
                  <p:cNvSpPr/>
                  <p:nvPr/>
                </p:nvSpPr>
                <p:spPr bwMode="auto">
                  <a:xfrm>
                    <a:off x="4039" y="2573"/>
                    <a:ext cx="2" cy="28"/>
                  </a:xfrm>
                  <a:custGeom>
                    <a:avLst/>
                    <a:gdLst>
                      <a:gd name="T0" fmla="*/ 0 w 2"/>
                      <a:gd name="T1" fmla="*/ 0 h 38"/>
                      <a:gd name="T2" fmla="*/ 0 w 2"/>
                      <a:gd name="T3" fmla="*/ 14 h 38"/>
                      <a:gd name="T4" fmla="*/ 2 w 2"/>
                      <a:gd name="T5" fmla="*/ 38 h 38"/>
                      <a:gd name="T6" fmla="*/ 0 w 2"/>
                      <a:gd name="T7" fmla="*/ 0 h 38"/>
                    </a:gdLst>
                    <a:ahLst/>
                    <a:cxnLst>
                      <a:cxn ang="0">
                        <a:pos x="T0" y="T1"/>
                      </a:cxn>
                      <a:cxn ang="0">
                        <a:pos x="T2" y="T3"/>
                      </a:cxn>
                      <a:cxn ang="0">
                        <a:pos x="T4" y="T5"/>
                      </a:cxn>
                      <a:cxn ang="0">
                        <a:pos x="T6" y="T7"/>
                      </a:cxn>
                    </a:cxnLst>
                    <a:rect l="0" t="0" r="r" b="b"/>
                    <a:pathLst>
                      <a:path w="2" h="38">
                        <a:moveTo>
                          <a:pt x="0" y="0"/>
                        </a:moveTo>
                        <a:cubicBezTo>
                          <a:pt x="0" y="6"/>
                          <a:pt x="0" y="11"/>
                          <a:pt x="0" y="14"/>
                        </a:cubicBezTo>
                        <a:cubicBezTo>
                          <a:pt x="0" y="24"/>
                          <a:pt x="1" y="31"/>
                          <a:pt x="2" y="38"/>
                        </a:cubicBezTo>
                        <a:cubicBezTo>
                          <a:pt x="2" y="29"/>
                          <a:pt x="1" y="15"/>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1" name="Freeform 7374">
                    <a:extLst>
                      <a:ext uri="{FF2B5EF4-FFF2-40B4-BE49-F238E27FC236}">
                        <a16:creationId xmlns:a16="http://schemas.microsoft.com/office/drawing/2014/main" id="{E1DDA0EB-6A43-4B1B-949E-F307391B126B}"/>
                      </a:ext>
                    </a:extLst>
                  </p:cNvPr>
                  <p:cNvSpPr/>
                  <p:nvPr/>
                </p:nvSpPr>
                <p:spPr bwMode="auto">
                  <a:xfrm>
                    <a:off x="4034" y="2580"/>
                    <a:ext cx="9" cy="41"/>
                  </a:xfrm>
                  <a:custGeom>
                    <a:avLst/>
                    <a:gdLst>
                      <a:gd name="T0" fmla="*/ 7 w 12"/>
                      <a:gd name="T1" fmla="*/ 31 h 54"/>
                      <a:gd name="T2" fmla="*/ 8 w 12"/>
                      <a:gd name="T3" fmla="*/ 34 h 54"/>
                      <a:gd name="T4" fmla="*/ 9 w 12"/>
                      <a:gd name="T5" fmla="*/ 51 h 54"/>
                      <a:gd name="T6" fmla="*/ 6 w 12"/>
                      <a:gd name="T7" fmla="*/ 52 h 54"/>
                      <a:gd name="T8" fmla="*/ 4 w 12"/>
                      <a:gd name="T9" fmla="*/ 51 h 54"/>
                      <a:gd name="T10" fmla="*/ 1 w 12"/>
                      <a:gd name="T11" fmla="*/ 42 h 54"/>
                      <a:gd name="T12" fmla="*/ 4 w 12"/>
                      <a:gd name="T13" fmla="*/ 8 h 54"/>
                      <a:gd name="T14" fmla="*/ 6 w 12"/>
                      <a:gd name="T15" fmla="*/ 13 h 54"/>
                      <a:gd name="T16" fmla="*/ 7 w 12"/>
                      <a:gd name="T1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4">
                        <a:moveTo>
                          <a:pt x="7" y="31"/>
                        </a:moveTo>
                        <a:cubicBezTo>
                          <a:pt x="7" y="32"/>
                          <a:pt x="8" y="33"/>
                          <a:pt x="8" y="34"/>
                        </a:cubicBezTo>
                        <a:cubicBezTo>
                          <a:pt x="9" y="38"/>
                          <a:pt x="12" y="47"/>
                          <a:pt x="9" y="51"/>
                        </a:cubicBezTo>
                        <a:cubicBezTo>
                          <a:pt x="7" y="54"/>
                          <a:pt x="7" y="53"/>
                          <a:pt x="6" y="52"/>
                        </a:cubicBezTo>
                        <a:cubicBezTo>
                          <a:pt x="6" y="52"/>
                          <a:pt x="5" y="51"/>
                          <a:pt x="4" y="51"/>
                        </a:cubicBezTo>
                        <a:cubicBezTo>
                          <a:pt x="0" y="52"/>
                          <a:pt x="0" y="47"/>
                          <a:pt x="1" y="42"/>
                        </a:cubicBezTo>
                        <a:cubicBezTo>
                          <a:pt x="2" y="37"/>
                          <a:pt x="4" y="16"/>
                          <a:pt x="4" y="8"/>
                        </a:cubicBezTo>
                        <a:cubicBezTo>
                          <a:pt x="4" y="0"/>
                          <a:pt x="7" y="1"/>
                          <a:pt x="6" y="13"/>
                        </a:cubicBezTo>
                        <a:cubicBezTo>
                          <a:pt x="6" y="19"/>
                          <a:pt x="6" y="25"/>
                          <a:pt x="7" y="3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2" name="Freeform 7375">
                    <a:extLst>
                      <a:ext uri="{FF2B5EF4-FFF2-40B4-BE49-F238E27FC236}">
                        <a16:creationId xmlns:a16="http://schemas.microsoft.com/office/drawing/2014/main" id="{6C1833E7-4049-4EDF-992E-96167CF3A3A0}"/>
                      </a:ext>
                    </a:extLst>
                  </p:cNvPr>
                  <p:cNvSpPr/>
                  <p:nvPr/>
                </p:nvSpPr>
                <p:spPr bwMode="auto">
                  <a:xfrm>
                    <a:off x="4024" y="2451"/>
                    <a:ext cx="15" cy="42"/>
                  </a:xfrm>
                  <a:custGeom>
                    <a:avLst/>
                    <a:gdLst>
                      <a:gd name="T0" fmla="*/ 14 w 20"/>
                      <a:gd name="T1" fmla="*/ 46 h 56"/>
                      <a:gd name="T2" fmla="*/ 14 w 20"/>
                      <a:gd name="T3" fmla="*/ 23 h 56"/>
                      <a:gd name="T4" fmla="*/ 15 w 20"/>
                      <a:gd name="T5" fmla="*/ 9 h 56"/>
                      <a:gd name="T6" fmla="*/ 16 w 20"/>
                      <a:gd name="T7" fmla="*/ 5 h 56"/>
                      <a:gd name="T8" fmla="*/ 6 w 20"/>
                      <a:gd name="T9" fmla="*/ 1 h 56"/>
                      <a:gd name="T10" fmla="*/ 10 w 20"/>
                      <a:gd name="T11" fmla="*/ 12 h 56"/>
                      <a:gd name="T12" fmla="*/ 11 w 20"/>
                      <a:gd name="T13" fmla="*/ 33 h 56"/>
                      <a:gd name="T14" fmla="*/ 14 w 20"/>
                      <a:gd name="T15" fmla="*/ 4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6">
                        <a:moveTo>
                          <a:pt x="14" y="46"/>
                        </a:moveTo>
                        <a:cubicBezTo>
                          <a:pt x="14" y="46"/>
                          <a:pt x="17" y="32"/>
                          <a:pt x="14" y="23"/>
                        </a:cubicBezTo>
                        <a:cubicBezTo>
                          <a:pt x="12" y="14"/>
                          <a:pt x="12" y="10"/>
                          <a:pt x="15" y="9"/>
                        </a:cubicBezTo>
                        <a:cubicBezTo>
                          <a:pt x="18" y="8"/>
                          <a:pt x="20" y="6"/>
                          <a:pt x="16" y="5"/>
                        </a:cubicBezTo>
                        <a:cubicBezTo>
                          <a:pt x="11" y="5"/>
                          <a:pt x="13" y="0"/>
                          <a:pt x="6" y="1"/>
                        </a:cubicBezTo>
                        <a:cubicBezTo>
                          <a:pt x="0" y="2"/>
                          <a:pt x="9" y="9"/>
                          <a:pt x="10" y="12"/>
                        </a:cubicBezTo>
                        <a:cubicBezTo>
                          <a:pt x="11" y="18"/>
                          <a:pt x="11" y="27"/>
                          <a:pt x="11" y="33"/>
                        </a:cubicBezTo>
                        <a:cubicBezTo>
                          <a:pt x="11" y="41"/>
                          <a:pt x="13" y="56"/>
                          <a:pt x="14" y="4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3" name="Freeform 7376">
                    <a:extLst>
                      <a:ext uri="{FF2B5EF4-FFF2-40B4-BE49-F238E27FC236}">
                        <a16:creationId xmlns:a16="http://schemas.microsoft.com/office/drawing/2014/main" id="{FD92E34B-AFE3-42BB-8CA5-50801AF177C4}"/>
                      </a:ext>
                    </a:extLst>
                  </p:cNvPr>
                  <p:cNvSpPr/>
                  <p:nvPr/>
                </p:nvSpPr>
                <p:spPr bwMode="auto">
                  <a:xfrm>
                    <a:off x="4031" y="2483"/>
                    <a:ext cx="7" cy="118"/>
                  </a:xfrm>
                  <a:custGeom>
                    <a:avLst/>
                    <a:gdLst>
                      <a:gd name="T0" fmla="*/ 1 w 9"/>
                      <a:gd name="T1" fmla="*/ 0 h 157"/>
                      <a:gd name="T2" fmla="*/ 4 w 9"/>
                      <a:gd name="T3" fmla="*/ 65 h 157"/>
                      <a:gd name="T4" fmla="*/ 4 w 9"/>
                      <a:gd name="T5" fmla="*/ 71 h 157"/>
                      <a:gd name="T6" fmla="*/ 7 w 9"/>
                      <a:gd name="T7" fmla="*/ 142 h 157"/>
                      <a:gd name="T8" fmla="*/ 6 w 9"/>
                      <a:gd name="T9" fmla="*/ 152 h 157"/>
                      <a:gd name="T10" fmla="*/ 6 w 9"/>
                      <a:gd name="T11" fmla="*/ 157 h 157"/>
                      <a:gd name="T12" fmla="*/ 1 w 9"/>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9" h="157">
                        <a:moveTo>
                          <a:pt x="1" y="0"/>
                        </a:moveTo>
                        <a:cubicBezTo>
                          <a:pt x="0" y="0"/>
                          <a:pt x="2" y="17"/>
                          <a:pt x="4" y="65"/>
                        </a:cubicBezTo>
                        <a:cubicBezTo>
                          <a:pt x="4" y="67"/>
                          <a:pt x="4" y="69"/>
                          <a:pt x="4" y="71"/>
                        </a:cubicBezTo>
                        <a:cubicBezTo>
                          <a:pt x="6" y="103"/>
                          <a:pt x="7" y="133"/>
                          <a:pt x="7" y="142"/>
                        </a:cubicBezTo>
                        <a:cubicBezTo>
                          <a:pt x="7" y="146"/>
                          <a:pt x="6" y="149"/>
                          <a:pt x="6" y="152"/>
                        </a:cubicBezTo>
                        <a:cubicBezTo>
                          <a:pt x="6" y="155"/>
                          <a:pt x="6" y="157"/>
                          <a:pt x="6" y="157"/>
                        </a:cubicBezTo>
                        <a:cubicBezTo>
                          <a:pt x="9" y="156"/>
                          <a:pt x="5" y="3"/>
                          <a:pt x="1"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4" name="Freeform 7377">
                    <a:extLst>
                      <a:ext uri="{FF2B5EF4-FFF2-40B4-BE49-F238E27FC236}">
                        <a16:creationId xmlns:a16="http://schemas.microsoft.com/office/drawing/2014/main" id="{E553E97A-7B95-47D1-809D-2F78AE02BF18}"/>
                      </a:ext>
                    </a:extLst>
                  </p:cNvPr>
                  <p:cNvSpPr/>
                  <p:nvPr/>
                </p:nvSpPr>
                <p:spPr bwMode="auto">
                  <a:xfrm>
                    <a:off x="4034" y="2536"/>
                    <a:ext cx="2" cy="61"/>
                  </a:xfrm>
                  <a:custGeom>
                    <a:avLst/>
                    <a:gdLst>
                      <a:gd name="T0" fmla="*/ 0 w 3"/>
                      <a:gd name="T1" fmla="*/ 0 h 81"/>
                      <a:gd name="T2" fmla="*/ 2 w 3"/>
                      <a:gd name="T3" fmla="*/ 81 h 81"/>
                      <a:gd name="T4" fmla="*/ 3 w 3"/>
                      <a:gd name="T5" fmla="*/ 71 h 81"/>
                      <a:gd name="T6" fmla="*/ 0 w 3"/>
                      <a:gd name="T7" fmla="*/ 0 h 81"/>
                    </a:gdLst>
                    <a:ahLst/>
                    <a:cxnLst>
                      <a:cxn ang="0">
                        <a:pos x="T0" y="T1"/>
                      </a:cxn>
                      <a:cxn ang="0">
                        <a:pos x="T2" y="T3"/>
                      </a:cxn>
                      <a:cxn ang="0">
                        <a:pos x="T4" y="T5"/>
                      </a:cxn>
                      <a:cxn ang="0">
                        <a:pos x="T6" y="T7"/>
                      </a:cxn>
                    </a:cxnLst>
                    <a:rect l="0" t="0" r="r" b="b"/>
                    <a:pathLst>
                      <a:path w="3" h="81">
                        <a:moveTo>
                          <a:pt x="0" y="0"/>
                        </a:moveTo>
                        <a:cubicBezTo>
                          <a:pt x="1" y="31"/>
                          <a:pt x="2" y="67"/>
                          <a:pt x="2" y="81"/>
                        </a:cubicBezTo>
                        <a:cubicBezTo>
                          <a:pt x="2" y="78"/>
                          <a:pt x="3" y="75"/>
                          <a:pt x="3" y="71"/>
                        </a:cubicBezTo>
                        <a:cubicBezTo>
                          <a:pt x="3" y="62"/>
                          <a:pt x="2" y="32"/>
                          <a:pt x="0"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5" name="Freeform 7378">
                    <a:extLst>
                      <a:ext uri="{FF2B5EF4-FFF2-40B4-BE49-F238E27FC236}">
                        <a16:creationId xmlns:a16="http://schemas.microsoft.com/office/drawing/2014/main" id="{F5D5B7C9-EDCE-4DF5-85EE-8477D96ADB7B}"/>
                      </a:ext>
                    </a:extLst>
                  </p:cNvPr>
                  <p:cNvSpPr>
                    <a:spLocks noEditPoints="1"/>
                  </p:cNvSpPr>
                  <p:nvPr/>
                </p:nvSpPr>
                <p:spPr bwMode="auto">
                  <a:xfrm>
                    <a:off x="4036" y="2492"/>
                    <a:ext cx="6" cy="117"/>
                  </a:xfrm>
                  <a:custGeom>
                    <a:avLst/>
                    <a:gdLst>
                      <a:gd name="T0" fmla="*/ 6 w 8"/>
                      <a:gd name="T1" fmla="*/ 146 h 156"/>
                      <a:gd name="T2" fmla="*/ 7 w 8"/>
                      <a:gd name="T3" fmla="*/ 156 h 156"/>
                      <a:gd name="T4" fmla="*/ 7 w 8"/>
                      <a:gd name="T5" fmla="*/ 156 h 156"/>
                      <a:gd name="T6" fmla="*/ 7 w 8"/>
                      <a:gd name="T7" fmla="*/ 150 h 156"/>
                      <a:gd name="T8" fmla="*/ 6 w 8"/>
                      <a:gd name="T9" fmla="*/ 146 h 156"/>
                      <a:gd name="T10" fmla="*/ 1 w 8"/>
                      <a:gd name="T11" fmla="*/ 0 h 156"/>
                      <a:gd name="T12" fmla="*/ 1 w 8"/>
                      <a:gd name="T13" fmla="*/ 0 h 156"/>
                      <a:gd name="T14" fmla="*/ 4 w 8"/>
                      <a:gd name="T15" fmla="*/ 108 h 156"/>
                      <a:gd name="T16" fmla="*/ 4 w 8"/>
                      <a:gd name="T17" fmla="*/ 82 h 156"/>
                      <a:gd name="T18" fmla="*/ 3 w 8"/>
                      <a:gd name="T19" fmla="*/ 65 h 156"/>
                      <a:gd name="T20" fmla="*/ 1 w 8"/>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56">
                        <a:moveTo>
                          <a:pt x="6" y="146"/>
                        </a:moveTo>
                        <a:cubicBezTo>
                          <a:pt x="7" y="152"/>
                          <a:pt x="7" y="156"/>
                          <a:pt x="7" y="156"/>
                        </a:cubicBezTo>
                        <a:cubicBezTo>
                          <a:pt x="7" y="156"/>
                          <a:pt x="7" y="156"/>
                          <a:pt x="7" y="156"/>
                        </a:cubicBezTo>
                        <a:cubicBezTo>
                          <a:pt x="8" y="156"/>
                          <a:pt x="8" y="154"/>
                          <a:pt x="7" y="150"/>
                        </a:cubicBezTo>
                        <a:cubicBezTo>
                          <a:pt x="7" y="149"/>
                          <a:pt x="7" y="147"/>
                          <a:pt x="6" y="146"/>
                        </a:cubicBezTo>
                        <a:close/>
                        <a:moveTo>
                          <a:pt x="1" y="0"/>
                        </a:moveTo>
                        <a:cubicBezTo>
                          <a:pt x="1" y="0"/>
                          <a:pt x="1" y="0"/>
                          <a:pt x="1" y="0"/>
                        </a:cubicBezTo>
                        <a:cubicBezTo>
                          <a:pt x="0" y="2"/>
                          <a:pt x="2" y="63"/>
                          <a:pt x="4" y="108"/>
                        </a:cubicBezTo>
                        <a:cubicBezTo>
                          <a:pt x="4" y="100"/>
                          <a:pt x="4" y="92"/>
                          <a:pt x="4" y="82"/>
                        </a:cubicBezTo>
                        <a:cubicBezTo>
                          <a:pt x="4" y="76"/>
                          <a:pt x="3" y="70"/>
                          <a:pt x="3" y="65"/>
                        </a:cubicBezTo>
                        <a:cubicBezTo>
                          <a:pt x="1" y="17"/>
                          <a:pt x="2" y="0"/>
                          <a:pt x="1"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6" name="Freeform 7379">
                    <a:extLst>
                      <a:ext uri="{FF2B5EF4-FFF2-40B4-BE49-F238E27FC236}">
                        <a16:creationId xmlns:a16="http://schemas.microsoft.com/office/drawing/2014/main" id="{1A111F4F-8F32-4D54-BA4D-F6812CDE95B7}"/>
                      </a:ext>
                    </a:extLst>
                  </p:cNvPr>
                  <p:cNvSpPr/>
                  <p:nvPr/>
                </p:nvSpPr>
                <p:spPr bwMode="auto">
                  <a:xfrm>
                    <a:off x="4039" y="2553"/>
                    <a:ext cx="2" cy="51"/>
                  </a:xfrm>
                  <a:custGeom>
                    <a:avLst/>
                    <a:gdLst>
                      <a:gd name="T0" fmla="*/ 0 w 3"/>
                      <a:gd name="T1" fmla="*/ 0 h 68"/>
                      <a:gd name="T2" fmla="*/ 0 w 3"/>
                      <a:gd name="T3" fmla="*/ 26 h 68"/>
                      <a:gd name="T4" fmla="*/ 2 w 3"/>
                      <a:gd name="T5" fmla="*/ 64 h 68"/>
                      <a:gd name="T6" fmla="*/ 3 w 3"/>
                      <a:gd name="T7" fmla="*/ 68 h 68"/>
                      <a:gd name="T8" fmla="*/ 0 w 3"/>
                      <a:gd name="T9" fmla="*/ 0 h 68"/>
                    </a:gdLst>
                    <a:ahLst/>
                    <a:cxnLst>
                      <a:cxn ang="0">
                        <a:pos x="T0" y="T1"/>
                      </a:cxn>
                      <a:cxn ang="0">
                        <a:pos x="T2" y="T3"/>
                      </a:cxn>
                      <a:cxn ang="0">
                        <a:pos x="T4" y="T5"/>
                      </a:cxn>
                      <a:cxn ang="0">
                        <a:pos x="T6" y="T7"/>
                      </a:cxn>
                      <a:cxn ang="0">
                        <a:pos x="T8" y="T9"/>
                      </a:cxn>
                    </a:cxnLst>
                    <a:rect l="0" t="0" r="r" b="b"/>
                    <a:pathLst>
                      <a:path w="3" h="68">
                        <a:moveTo>
                          <a:pt x="0" y="0"/>
                        </a:moveTo>
                        <a:cubicBezTo>
                          <a:pt x="0" y="10"/>
                          <a:pt x="0" y="18"/>
                          <a:pt x="0" y="26"/>
                        </a:cubicBezTo>
                        <a:cubicBezTo>
                          <a:pt x="1" y="41"/>
                          <a:pt x="2" y="55"/>
                          <a:pt x="2" y="64"/>
                        </a:cubicBezTo>
                        <a:cubicBezTo>
                          <a:pt x="3" y="65"/>
                          <a:pt x="3" y="67"/>
                          <a:pt x="3" y="68"/>
                        </a:cubicBezTo>
                        <a:cubicBezTo>
                          <a:pt x="3" y="56"/>
                          <a:pt x="1" y="27"/>
                          <a:pt x="0"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7" name="Freeform 7380">
                    <a:extLst>
                      <a:ext uri="{FF2B5EF4-FFF2-40B4-BE49-F238E27FC236}">
                        <a16:creationId xmlns:a16="http://schemas.microsoft.com/office/drawing/2014/main" id="{A8263F14-F19B-4D77-BDF5-E729CF26123C}"/>
                      </a:ext>
                    </a:extLst>
                  </p:cNvPr>
                  <p:cNvSpPr/>
                  <p:nvPr/>
                </p:nvSpPr>
                <p:spPr bwMode="auto">
                  <a:xfrm>
                    <a:off x="3987" y="2201"/>
                    <a:ext cx="64" cy="224"/>
                  </a:xfrm>
                  <a:custGeom>
                    <a:avLst/>
                    <a:gdLst>
                      <a:gd name="T0" fmla="*/ 34 w 86"/>
                      <a:gd name="T1" fmla="*/ 12 h 299"/>
                      <a:gd name="T2" fmla="*/ 27 w 86"/>
                      <a:gd name="T3" fmla="*/ 24 h 299"/>
                      <a:gd name="T4" fmla="*/ 20 w 86"/>
                      <a:gd name="T5" fmla="*/ 23 h 299"/>
                      <a:gd name="T6" fmla="*/ 6 w 86"/>
                      <a:gd name="T7" fmla="*/ 35 h 299"/>
                      <a:gd name="T8" fmla="*/ 35 w 86"/>
                      <a:gd name="T9" fmla="*/ 176 h 299"/>
                      <a:gd name="T10" fmla="*/ 39 w 86"/>
                      <a:gd name="T11" fmla="*/ 268 h 299"/>
                      <a:gd name="T12" fmla="*/ 44 w 86"/>
                      <a:gd name="T13" fmla="*/ 295 h 299"/>
                      <a:gd name="T14" fmla="*/ 60 w 86"/>
                      <a:gd name="T15" fmla="*/ 296 h 299"/>
                      <a:gd name="T16" fmla="*/ 76 w 86"/>
                      <a:gd name="T17" fmla="*/ 274 h 299"/>
                      <a:gd name="T18" fmla="*/ 48 w 86"/>
                      <a:gd name="T19" fmla="*/ 167 h 299"/>
                      <a:gd name="T20" fmla="*/ 35 w 86"/>
                      <a:gd name="T21" fmla="*/ 76 h 299"/>
                      <a:gd name="T22" fmla="*/ 31 w 86"/>
                      <a:gd name="T23" fmla="*/ 42 h 299"/>
                      <a:gd name="T24" fmla="*/ 42 w 86"/>
                      <a:gd name="T25" fmla="*/ 38 h 299"/>
                      <a:gd name="T26" fmla="*/ 51 w 86"/>
                      <a:gd name="T27" fmla="*/ 25 h 299"/>
                      <a:gd name="T28" fmla="*/ 34 w 86"/>
                      <a:gd name="T29" fmla="*/ 1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299">
                        <a:moveTo>
                          <a:pt x="34" y="12"/>
                        </a:moveTo>
                        <a:cubicBezTo>
                          <a:pt x="34" y="12"/>
                          <a:pt x="36" y="21"/>
                          <a:pt x="27" y="24"/>
                        </a:cubicBezTo>
                        <a:cubicBezTo>
                          <a:pt x="25" y="24"/>
                          <a:pt x="22" y="24"/>
                          <a:pt x="20" y="23"/>
                        </a:cubicBezTo>
                        <a:cubicBezTo>
                          <a:pt x="15" y="21"/>
                          <a:pt x="10" y="19"/>
                          <a:pt x="6" y="35"/>
                        </a:cubicBezTo>
                        <a:cubicBezTo>
                          <a:pt x="0" y="57"/>
                          <a:pt x="23" y="106"/>
                          <a:pt x="35" y="176"/>
                        </a:cubicBezTo>
                        <a:cubicBezTo>
                          <a:pt x="46" y="246"/>
                          <a:pt x="47" y="253"/>
                          <a:pt x="39" y="268"/>
                        </a:cubicBezTo>
                        <a:cubicBezTo>
                          <a:pt x="30" y="283"/>
                          <a:pt x="34" y="296"/>
                          <a:pt x="44" y="295"/>
                        </a:cubicBezTo>
                        <a:cubicBezTo>
                          <a:pt x="54" y="295"/>
                          <a:pt x="52" y="293"/>
                          <a:pt x="60" y="296"/>
                        </a:cubicBezTo>
                        <a:cubicBezTo>
                          <a:pt x="68" y="299"/>
                          <a:pt x="86" y="295"/>
                          <a:pt x="76" y="274"/>
                        </a:cubicBezTo>
                        <a:cubicBezTo>
                          <a:pt x="66" y="253"/>
                          <a:pt x="51" y="185"/>
                          <a:pt x="48" y="167"/>
                        </a:cubicBezTo>
                        <a:cubicBezTo>
                          <a:pt x="45" y="150"/>
                          <a:pt x="33" y="100"/>
                          <a:pt x="35" y="76"/>
                        </a:cubicBezTo>
                        <a:cubicBezTo>
                          <a:pt x="38" y="52"/>
                          <a:pt x="35" y="47"/>
                          <a:pt x="31" y="42"/>
                        </a:cubicBezTo>
                        <a:cubicBezTo>
                          <a:pt x="28" y="38"/>
                          <a:pt x="36" y="36"/>
                          <a:pt x="42" y="38"/>
                        </a:cubicBezTo>
                        <a:cubicBezTo>
                          <a:pt x="49" y="39"/>
                          <a:pt x="51" y="33"/>
                          <a:pt x="51" y="25"/>
                        </a:cubicBezTo>
                        <a:cubicBezTo>
                          <a:pt x="50" y="17"/>
                          <a:pt x="30" y="0"/>
                          <a:pt x="34" y="1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8" name="Freeform 7381">
                    <a:extLst>
                      <a:ext uri="{FF2B5EF4-FFF2-40B4-BE49-F238E27FC236}">
                        <a16:creationId xmlns:a16="http://schemas.microsoft.com/office/drawing/2014/main" id="{F071118E-7023-40CD-A9E7-2CEB42892A3E}"/>
                      </a:ext>
                    </a:extLst>
                  </p:cNvPr>
                  <p:cNvSpPr/>
                  <p:nvPr/>
                </p:nvSpPr>
                <p:spPr bwMode="auto">
                  <a:xfrm>
                    <a:off x="4009" y="2207"/>
                    <a:ext cx="16" cy="22"/>
                  </a:xfrm>
                  <a:custGeom>
                    <a:avLst/>
                    <a:gdLst>
                      <a:gd name="T0" fmla="*/ 5 w 21"/>
                      <a:gd name="T1" fmla="*/ 0 h 30"/>
                      <a:gd name="T2" fmla="*/ 3 w 21"/>
                      <a:gd name="T3" fmla="*/ 1 h 30"/>
                      <a:gd name="T4" fmla="*/ 3 w 21"/>
                      <a:gd name="T5" fmla="*/ 1 h 30"/>
                      <a:gd name="T6" fmla="*/ 4 w 21"/>
                      <a:gd name="T7" fmla="*/ 4 h 30"/>
                      <a:gd name="T8" fmla="*/ 4 w 21"/>
                      <a:gd name="T9" fmla="*/ 7 h 30"/>
                      <a:gd name="T10" fmla="*/ 0 w 21"/>
                      <a:gd name="T11" fmla="*/ 14 h 30"/>
                      <a:gd name="T12" fmla="*/ 5 w 21"/>
                      <a:gd name="T13" fmla="*/ 20 h 30"/>
                      <a:gd name="T14" fmla="*/ 6 w 21"/>
                      <a:gd name="T15" fmla="*/ 14 h 30"/>
                      <a:gd name="T16" fmla="*/ 12 w 21"/>
                      <a:gd name="T17" fmla="*/ 9 h 30"/>
                      <a:gd name="T18" fmla="*/ 12 w 21"/>
                      <a:gd name="T19" fmla="*/ 9 h 30"/>
                      <a:gd name="T20" fmla="*/ 16 w 21"/>
                      <a:gd name="T21" fmla="*/ 19 h 30"/>
                      <a:gd name="T22" fmla="*/ 11 w 21"/>
                      <a:gd name="T23" fmla="*/ 26 h 30"/>
                      <a:gd name="T24" fmla="*/ 7 w 21"/>
                      <a:gd name="T25" fmla="*/ 25 h 30"/>
                      <a:gd name="T26" fmla="*/ 5 w 21"/>
                      <a:gd name="T27" fmla="*/ 25 h 30"/>
                      <a:gd name="T28" fmla="*/ 5 w 21"/>
                      <a:gd name="T29" fmla="*/ 29 h 30"/>
                      <a:gd name="T30" fmla="*/ 7 w 21"/>
                      <a:gd name="T31" fmla="*/ 29 h 30"/>
                      <a:gd name="T32" fmla="*/ 12 w 21"/>
                      <a:gd name="T33" fmla="*/ 30 h 30"/>
                      <a:gd name="T34" fmla="*/ 14 w 21"/>
                      <a:gd name="T35" fmla="*/ 30 h 30"/>
                      <a:gd name="T36" fmla="*/ 21 w 21"/>
                      <a:gd name="T37" fmla="*/ 18 h 30"/>
                      <a:gd name="T38" fmla="*/ 21 w 21"/>
                      <a:gd name="T39" fmla="*/ 17 h 30"/>
                      <a:gd name="T40" fmla="*/ 5 w 21"/>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30">
                        <a:moveTo>
                          <a:pt x="5" y="0"/>
                        </a:moveTo>
                        <a:cubicBezTo>
                          <a:pt x="4" y="0"/>
                          <a:pt x="3" y="0"/>
                          <a:pt x="3" y="1"/>
                        </a:cubicBezTo>
                        <a:cubicBezTo>
                          <a:pt x="3" y="1"/>
                          <a:pt x="3" y="1"/>
                          <a:pt x="3" y="1"/>
                        </a:cubicBezTo>
                        <a:cubicBezTo>
                          <a:pt x="3" y="2"/>
                          <a:pt x="3" y="3"/>
                          <a:pt x="4" y="4"/>
                        </a:cubicBezTo>
                        <a:cubicBezTo>
                          <a:pt x="4" y="4"/>
                          <a:pt x="4" y="5"/>
                          <a:pt x="4" y="7"/>
                        </a:cubicBezTo>
                        <a:cubicBezTo>
                          <a:pt x="4" y="9"/>
                          <a:pt x="3" y="12"/>
                          <a:pt x="0" y="14"/>
                        </a:cubicBezTo>
                        <a:cubicBezTo>
                          <a:pt x="1" y="15"/>
                          <a:pt x="3" y="17"/>
                          <a:pt x="5" y="20"/>
                        </a:cubicBezTo>
                        <a:cubicBezTo>
                          <a:pt x="6" y="19"/>
                          <a:pt x="6" y="17"/>
                          <a:pt x="6" y="14"/>
                        </a:cubicBezTo>
                        <a:cubicBezTo>
                          <a:pt x="5" y="9"/>
                          <a:pt x="10" y="9"/>
                          <a:pt x="12" y="9"/>
                        </a:cubicBezTo>
                        <a:cubicBezTo>
                          <a:pt x="12" y="9"/>
                          <a:pt x="12" y="9"/>
                          <a:pt x="12" y="9"/>
                        </a:cubicBezTo>
                        <a:cubicBezTo>
                          <a:pt x="12" y="9"/>
                          <a:pt x="17" y="12"/>
                          <a:pt x="16" y="19"/>
                        </a:cubicBezTo>
                        <a:cubicBezTo>
                          <a:pt x="16" y="24"/>
                          <a:pt x="14" y="26"/>
                          <a:pt x="11" y="26"/>
                        </a:cubicBezTo>
                        <a:cubicBezTo>
                          <a:pt x="10" y="26"/>
                          <a:pt x="8" y="25"/>
                          <a:pt x="7" y="25"/>
                        </a:cubicBezTo>
                        <a:cubicBezTo>
                          <a:pt x="6" y="25"/>
                          <a:pt x="6" y="25"/>
                          <a:pt x="5" y="25"/>
                        </a:cubicBezTo>
                        <a:cubicBezTo>
                          <a:pt x="5" y="27"/>
                          <a:pt x="6" y="29"/>
                          <a:pt x="5" y="29"/>
                        </a:cubicBezTo>
                        <a:cubicBezTo>
                          <a:pt x="6" y="29"/>
                          <a:pt x="6" y="29"/>
                          <a:pt x="7" y="29"/>
                        </a:cubicBezTo>
                        <a:cubicBezTo>
                          <a:pt x="9" y="29"/>
                          <a:pt x="10" y="29"/>
                          <a:pt x="12" y="30"/>
                        </a:cubicBezTo>
                        <a:cubicBezTo>
                          <a:pt x="13" y="30"/>
                          <a:pt x="13" y="30"/>
                          <a:pt x="14" y="30"/>
                        </a:cubicBezTo>
                        <a:cubicBezTo>
                          <a:pt x="19" y="30"/>
                          <a:pt x="21" y="25"/>
                          <a:pt x="21" y="18"/>
                        </a:cubicBezTo>
                        <a:cubicBezTo>
                          <a:pt x="21" y="18"/>
                          <a:pt x="21" y="17"/>
                          <a:pt x="21" y="17"/>
                        </a:cubicBezTo>
                        <a:cubicBezTo>
                          <a:pt x="20" y="11"/>
                          <a:pt x="9"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9" name="Freeform 7382">
                    <a:extLst>
                      <a:ext uri="{FF2B5EF4-FFF2-40B4-BE49-F238E27FC236}">
                        <a16:creationId xmlns:a16="http://schemas.microsoft.com/office/drawing/2014/main" id="{C831226A-CE34-45B1-94CB-4B458387FAA2}"/>
                      </a:ext>
                    </a:extLst>
                  </p:cNvPr>
                  <p:cNvSpPr/>
                  <p:nvPr/>
                </p:nvSpPr>
                <p:spPr bwMode="auto">
                  <a:xfrm>
                    <a:off x="3991" y="2217"/>
                    <a:ext cx="55" cy="207"/>
                  </a:xfrm>
                  <a:custGeom>
                    <a:avLst/>
                    <a:gdLst>
                      <a:gd name="T0" fmla="*/ 10 w 74"/>
                      <a:gd name="T1" fmla="*/ 0 h 275"/>
                      <a:gd name="T2" fmla="*/ 1 w 74"/>
                      <a:gd name="T3" fmla="*/ 13 h 275"/>
                      <a:gd name="T4" fmla="*/ 0 w 74"/>
                      <a:gd name="T5" fmla="*/ 21 h 275"/>
                      <a:gd name="T6" fmla="*/ 30 w 74"/>
                      <a:gd name="T7" fmla="*/ 154 h 275"/>
                      <a:gd name="T8" fmla="*/ 39 w 74"/>
                      <a:gd name="T9" fmla="*/ 225 h 275"/>
                      <a:gd name="T10" fmla="*/ 34 w 74"/>
                      <a:gd name="T11" fmla="*/ 246 h 275"/>
                      <a:gd name="T12" fmla="*/ 29 w 74"/>
                      <a:gd name="T13" fmla="*/ 261 h 275"/>
                      <a:gd name="T14" fmla="*/ 39 w 74"/>
                      <a:gd name="T15" fmla="*/ 273 h 275"/>
                      <a:gd name="T16" fmla="*/ 39 w 74"/>
                      <a:gd name="T17" fmla="*/ 273 h 275"/>
                      <a:gd name="T18" fmla="*/ 49 w 74"/>
                      <a:gd name="T19" fmla="*/ 272 h 275"/>
                      <a:gd name="T20" fmla="*/ 55 w 74"/>
                      <a:gd name="T21" fmla="*/ 274 h 275"/>
                      <a:gd name="T22" fmla="*/ 60 w 74"/>
                      <a:gd name="T23" fmla="*/ 275 h 275"/>
                      <a:gd name="T24" fmla="*/ 74 w 74"/>
                      <a:gd name="T25" fmla="*/ 263 h 275"/>
                      <a:gd name="T26" fmla="*/ 71 w 74"/>
                      <a:gd name="T27" fmla="*/ 252 h 275"/>
                      <a:gd name="T28" fmla="*/ 43 w 74"/>
                      <a:gd name="T29" fmla="*/ 145 h 275"/>
                      <a:gd name="T30" fmla="*/ 30 w 74"/>
                      <a:gd name="T31" fmla="*/ 60 h 275"/>
                      <a:gd name="T32" fmla="*/ 30 w 74"/>
                      <a:gd name="T33" fmla="*/ 54 h 275"/>
                      <a:gd name="T34" fmla="*/ 31 w 74"/>
                      <a:gd name="T35" fmla="*/ 40 h 275"/>
                      <a:gd name="T36" fmla="*/ 26 w 74"/>
                      <a:gd name="T37" fmla="*/ 20 h 275"/>
                      <a:gd name="T38" fmla="*/ 25 w 74"/>
                      <a:gd name="T39" fmla="*/ 18 h 275"/>
                      <a:gd name="T40" fmla="*/ 29 w 74"/>
                      <a:gd name="T41" fmla="*/ 15 h 275"/>
                      <a:gd name="T42" fmla="*/ 29 w 74"/>
                      <a:gd name="T43" fmla="*/ 10 h 275"/>
                      <a:gd name="T44" fmla="*/ 23 w 74"/>
                      <a:gd name="T45" fmla="*/ 13 h 275"/>
                      <a:gd name="T46" fmla="*/ 24 w 74"/>
                      <a:gd name="T47" fmla="*/ 29 h 275"/>
                      <a:gd name="T48" fmla="*/ 26 w 74"/>
                      <a:gd name="T49" fmla="*/ 68 h 275"/>
                      <a:gd name="T50" fmla="*/ 47 w 74"/>
                      <a:gd name="T51" fmla="*/ 185 h 275"/>
                      <a:gd name="T52" fmla="*/ 62 w 74"/>
                      <a:gd name="T53" fmla="*/ 246 h 275"/>
                      <a:gd name="T54" fmla="*/ 64 w 74"/>
                      <a:gd name="T55" fmla="*/ 257 h 275"/>
                      <a:gd name="T56" fmla="*/ 56 w 74"/>
                      <a:gd name="T57" fmla="*/ 270 h 275"/>
                      <a:gd name="T58" fmla="*/ 56 w 74"/>
                      <a:gd name="T59" fmla="*/ 270 h 275"/>
                      <a:gd name="T60" fmla="*/ 52 w 74"/>
                      <a:gd name="T61" fmla="*/ 264 h 275"/>
                      <a:gd name="T62" fmla="*/ 51 w 74"/>
                      <a:gd name="T63" fmla="*/ 258 h 275"/>
                      <a:gd name="T64" fmla="*/ 50 w 74"/>
                      <a:gd name="T65" fmla="*/ 258 h 275"/>
                      <a:gd name="T66" fmla="*/ 45 w 74"/>
                      <a:gd name="T67" fmla="*/ 268 h 275"/>
                      <a:gd name="T68" fmla="*/ 43 w 74"/>
                      <a:gd name="T69" fmla="*/ 268 h 275"/>
                      <a:gd name="T70" fmla="*/ 35 w 74"/>
                      <a:gd name="T71" fmla="*/ 259 h 275"/>
                      <a:gd name="T72" fmla="*/ 47 w 74"/>
                      <a:gd name="T73" fmla="*/ 247 h 275"/>
                      <a:gd name="T74" fmla="*/ 44 w 74"/>
                      <a:gd name="T75" fmla="*/ 229 h 275"/>
                      <a:gd name="T76" fmla="*/ 32 w 74"/>
                      <a:gd name="T77" fmla="*/ 145 h 275"/>
                      <a:gd name="T78" fmla="*/ 7 w 74"/>
                      <a:gd name="T79" fmla="*/ 41 h 275"/>
                      <a:gd name="T80" fmla="*/ 11 w 74"/>
                      <a:gd name="T81" fmla="*/ 6 h 275"/>
                      <a:gd name="T82" fmla="*/ 16 w 74"/>
                      <a:gd name="T83" fmla="*/ 4 h 275"/>
                      <a:gd name="T84" fmla="*/ 24 w 74"/>
                      <a:gd name="T85" fmla="*/ 6 h 275"/>
                      <a:gd name="T86" fmla="*/ 27 w 74"/>
                      <a:gd name="T87" fmla="*/ 7 h 275"/>
                      <a:gd name="T88" fmla="*/ 28 w 74"/>
                      <a:gd name="T89" fmla="*/ 7 h 275"/>
                      <a:gd name="T90" fmla="*/ 25 w 74"/>
                      <a:gd name="T91" fmla="*/ 1 h 275"/>
                      <a:gd name="T92" fmla="*/ 24 w 74"/>
                      <a:gd name="T93" fmla="*/ 1 h 275"/>
                      <a:gd name="T94" fmla="*/ 22 w 74"/>
                      <a:gd name="T95" fmla="*/ 2 h 275"/>
                      <a:gd name="T96" fmla="*/ 20 w 74"/>
                      <a:gd name="T97" fmla="*/ 2 h 275"/>
                      <a:gd name="T98" fmla="*/ 15 w 74"/>
                      <a:gd name="T99" fmla="*/ 1 h 275"/>
                      <a:gd name="T100" fmla="*/ 10 w 74"/>
                      <a:gd name="T101"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275">
                        <a:moveTo>
                          <a:pt x="10" y="0"/>
                        </a:moveTo>
                        <a:cubicBezTo>
                          <a:pt x="7" y="0"/>
                          <a:pt x="4" y="2"/>
                          <a:pt x="1" y="13"/>
                        </a:cubicBezTo>
                        <a:cubicBezTo>
                          <a:pt x="0" y="15"/>
                          <a:pt x="0" y="18"/>
                          <a:pt x="0" y="21"/>
                        </a:cubicBezTo>
                        <a:cubicBezTo>
                          <a:pt x="0" y="46"/>
                          <a:pt x="20" y="92"/>
                          <a:pt x="30" y="154"/>
                        </a:cubicBezTo>
                        <a:cubicBezTo>
                          <a:pt x="36" y="193"/>
                          <a:pt x="39" y="213"/>
                          <a:pt x="39" y="225"/>
                        </a:cubicBezTo>
                        <a:cubicBezTo>
                          <a:pt x="39" y="234"/>
                          <a:pt x="37" y="239"/>
                          <a:pt x="34" y="246"/>
                        </a:cubicBezTo>
                        <a:cubicBezTo>
                          <a:pt x="30" y="252"/>
                          <a:pt x="29" y="257"/>
                          <a:pt x="29" y="261"/>
                        </a:cubicBezTo>
                        <a:cubicBezTo>
                          <a:pt x="29" y="269"/>
                          <a:pt x="33" y="273"/>
                          <a:pt x="39" y="273"/>
                        </a:cubicBezTo>
                        <a:cubicBezTo>
                          <a:pt x="39" y="273"/>
                          <a:pt x="39" y="273"/>
                          <a:pt x="39" y="273"/>
                        </a:cubicBezTo>
                        <a:cubicBezTo>
                          <a:pt x="45" y="273"/>
                          <a:pt x="47" y="272"/>
                          <a:pt x="49" y="272"/>
                        </a:cubicBezTo>
                        <a:cubicBezTo>
                          <a:pt x="50" y="272"/>
                          <a:pt x="52" y="273"/>
                          <a:pt x="55" y="274"/>
                        </a:cubicBezTo>
                        <a:cubicBezTo>
                          <a:pt x="56" y="275"/>
                          <a:pt x="58" y="275"/>
                          <a:pt x="60" y="275"/>
                        </a:cubicBezTo>
                        <a:cubicBezTo>
                          <a:pt x="67" y="275"/>
                          <a:pt x="74" y="272"/>
                          <a:pt x="74" y="263"/>
                        </a:cubicBezTo>
                        <a:cubicBezTo>
                          <a:pt x="74" y="260"/>
                          <a:pt x="73" y="256"/>
                          <a:pt x="71" y="252"/>
                        </a:cubicBezTo>
                        <a:cubicBezTo>
                          <a:pt x="61" y="231"/>
                          <a:pt x="46" y="163"/>
                          <a:pt x="43" y="145"/>
                        </a:cubicBezTo>
                        <a:cubicBezTo>
                          <a:pt x="41" y="129"/>
                          <a:pt x="30" y="86"/>
                          <a:pt x="30" y="60"/>
                        </a:cubicBezTo>
                        <a:cubicBezTo>
                          <a:pt x="30" y="58"/>
                          <a:pt x="30" y="56"/>
                          <a:pt x="30" y="54"/>
                        </a:cubicBezTo>
                        <a:cubicBezTo>
                          <a:pt x="31" y="48"/>
                          <a:pt x="31" y="44"/>
                          <a:pt x="31" y="40"/>
                        </a:cubicBezTo>
                        <a:cubicBezTo>
                          <a:pt x="31" y="28"/>
                          <a:pt x="29" y="24"/>
                          <a:pt x="26" y="20"/>
                        </a:cubicBezTo>
                        <a:cubicBezTo>
                          <a:pt x="26" y="20"/>
                          <a:pt x="25" y="19"/>
                          <a:pt x="25" y="18"/>
                        </a:cubicBezTo>
                        <a:cubicBezTo>
                          <a:pt x="25" y="17"/>
                          <a:pt x="27" y="16"/>
                          <a:pt x="29" y="15"/>
                        </a:cubicBezTo>
                        <a:cubicBezTo>
                          <a:pt x="29" y="15"/>
                          <a:pt x="29" y="13"/>
                          <a:pt x="29" y="10"/>
                        </a:cubicBezTo>
                        <a:cubicBezTo>
                          <a:pt x="27" y="11"/>
                          <a:pt x="27" y="13"/>
                          <a:pt x="23" y="13"/>
                        </a:cubicBezTo>
                        <a:cubicBezTo>
                          <a:pt x="17" y="15"/>
                          <a:pt x="19" y="20"/>
                          <a:pt x="24" y="29"/>
                        </a:cubicBezTo>
                        <a:cubicBezTo>
                          <a:pt x="29" y="38"/>
                          <a:pt x="25" y="44"/>
                          <a:pt x="26" y="68"/>
                        </a:cubicBezTo>
                        <a:cubicBezTo>
                          <a:pt x="28" y="92"/>
                          <a:pt x="42" y="161"/>
                          <a:pt x="47" y="185"/>
                        </a:cubicBezTo>
                        <a:cubicBezTo>
                          <a:pt x="53" y="209"/>
                          <a:pt x="63" y="242"/>
                          <a:pt x="62" y="246"/>
                        </a:cubicBezTo>
                        <a:cubicBezTo>
                          <a:pt x="61" y="251"/>
                          <a:pt x="60" y="250"/>
                          <a:pt x="64" y="257"/>
                        </a:cubicBezTo>
                        <a:cubicBezTo>
                          <a:pt x="69" y="264"/>
                          <a:pt x="65" y="269"/>
                          <a:pt x="56" y="270"/>
                        </a:cubicBezTo>
                        <a:cubicBezTo>
                          <a:pt x="56" y="270"/>
                          <a:pt x="56" y="270"/>
                          <a:pt x="56" y="270"/>
                        </a:cubicBezTo>
                        <a:cubicBezTo>
                          <a:pt x="52" y="270"/>
                          <a:pt x="52" y="267"/>
                          <a:pt x="52" y="264"/>
                        </a:cubicBezTo>
                        <a:cubicBezTo>
                          <a:pt x="52" y="261"/>
                          <a:pt x="52" y="258"/>
                          <a:pt x="51" y="258"/>
                        </a:cubicBezTo>
                        <a:cubicBezTo>
                          <a:pt x="50" y="258"/>
                          <a:pt x="50" y="258"/>
                          <a:pt x="50" y="258"/>
                        </a:cubicBezTo>
                        <a:cubicBezTo>
                          <a:pt x="47" y="258"/>
                          <a:pt x="48" y="267"/>
                          <a:pt x="45" y="268"/>
                        </a:cubicBezTo>
                        <a:cubicBezTo>
                          <a:pt x="45" y="268"/>
                          <a:pt x="44" y="268"/>
                          <a:pt x="43" y="268"/>
                        </a:cubicBezTo>
                        <a:cubicBezTo>
                          <a:pt x="39" y="268"/>
                          <a:pt x="35" y="267"/>
                          <a:pt x="35" y="259"/>
                        </a:cubicBezTo>
                        <a:cubicBezTo>
                          <a:pt x="35" y="249"/>
                          <a:pt x="50" y="251"/>
                          <a:pt x="47" y="247"/>
                        </a:cubicBezTo>
                        <a:cubicBezTo>
                          <a:pt x="45" y="243"/>
                          <a:pt x="42" y="242"/>
                          <a:pt x="44" y="229"/>
                        </a:cubicBezTo>
                        <a:cubicBezTo>
                          <a:pt x="45" y="216"/>
                          <a:pt x="35" y="169"/>
                          <a:pt x="32" y="145"/>
                        </a:cubicBezTo>
                        <a:cubicBezTo>
                          <a:pt x="28" y="121"/>
                          <a:pt x="13" y="66"/>
                          <a:pt x="7" y="41"/>
                        </a:cubicBezTo>
                        <a:cubicBezTo>
                          <a:pt x="1" y="16"/>
                          <a:pt x="7" y="9"/>
                          <a:pt x="11" y="6"/>
                        </a:cubicBezTo>
                        <a:cubicBezTo>
                          <a:pt x="13" y="4"/>
                          <a:pt x="14" y="4"/>
                          <a:pt x="16" y="4"/>
                        </a:cubicBezTo>
                        <a:cubicBezTo>
                          <a:pt x="19" y="4"/>
                          <a:pt x="23" y="5"/>
                          <a:pt x="24" y="6"/>
                        </a:cubicBezTo>
                        <a:cubicBezTo>
                          <a:pt x="25" y="7"/>
                          <a:pt x="26" y="7"/>
                          <a:pt x="27" y="7"/>
                        </a:cubicBezTo>
                        <a:cubicBezTo>
                          <a:pt x="27" y="7"/>
                          <a:pt x="28" y="7"/>
                          <a:pt x="28" y="7"/>
                        </a:cubicBezTo>
                        <a:cubicBezTo>
                          <a:pt x="27" y="4"/>
                          <a:pt x="26" y="2"/>
                          <a:pt x="25" y="1"/>
                        </a:cubicBezTo>
                        <a:cubicBezTo>
                          <a:pt x="24" y="1"/>
                          <a:pt x="24" y="1"/>
                          <a:pt x="24" y="1"/>
                        </a:cubicBezTo>
                        <a:cubicBezTo>
                          <a:pt x="24" y="1"/>
                          <a:pt x="23" y="1"/>
                          <a:pt x="22" y="2"/>
                        </a:cubicBezTo>
                        <a:cubicBezTo>
                          <a:pt x="22" y="2"/>
                          <a:pt x="21" y="2"/>
                          <a:pt x="20" y="2"/>
                        </a:cubicBezTo>
                        <a:cubicBezTo>
                          <a:pt x="18" y="2"/>
                          <a:pt x="17" y="1"/>
                          <a:pt x="15" y="1"/>
                        </a:cubicBezTo>
                        <a:cubicBezTo>
                          <a:pt x="13" y="0"/>
                          <a:pt x="12" y="0"/>
                          <a:pt x="1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0" name="Freeform 7383">
                    <a:extLst>
                      <a:ext uri="{FF2B5EF4-FFF2-40B4-BE49-F238E27FC236}">
                        <a16:creationId xmlns:a16="http://schemas.microsoft.com/office/drawing/2014/main" id="{8DCDAB64-A1C6-42EB-8646-836DCEB43859}"/>
                      </a:ext>
                    </a:extLst>
                  </p:cNvPr>
                  <p:cNvSpPr/>
                  <p:nvPr/>
                </p:nvSpPr>
                <p:spPr bwMode="auto">
                  <a:xfrm>
                    <a:off x="3996" y="2228"/>
                    <a:ext cx="42" cy="190"/>
                  </a:xfrm>
                  <a:custGeom>
                    <a:avLst/>
                    <a:gdLst>
                      <a:gd name="T0" fmla="*/ 7 w 56"/>
                      <a:gd name="T1" fmla="*/ 0 h 253"/>
                      <a:gd name="T2" fmla="*/ 5 w 56"/>
                      <a:gd name="T3" fmla="*/ 0 h 253"/>
                      <a:gd name="T4" fmla="*/ 2 w 56"/>
                      <a:gd name="T5" fmla="*/ 20 h 253"/>
                      <a:gd name="T6" fmla="*/ 4 w 56"/>
                      <a:gd name="T7" fmla="*/ 31 h 253"/>
                      <a:gd name="T8" fmla="*/ 13 w 56"/>
                      <a:gd name="T9" fmla="*/ 68 h 253"/>
                      <a:gd name="T10" fmla="*/ 34 w 56"/>
                      <a:gd name="T11" fmla="*/ 161 h 253"/>
                      <a:gd name="T12" fmla="*/ 39 w 56"/>
                      <a:gd name="T13" fmla="*/ 193 h 253"/>
                      <a:gd name="T14" fmla="*/ 43 w 56"/>
                      <a:gd name="T15" fmla="*/ 230 h 253"/>
                      <a:gd name="T16" fmla="*/ 31 w 56"/>
                      <a:gd name="T17" fmla="*/ 248 h 253"/>
                      <a:gd name="T18" fmla="*/ 38 w 56"/>
                      <a:gd name="T19" fmla="*/ 242 h 253"/>
                      <a:gd name="T20" fmla="*/ 46 w 56"/>
                      <a:gd name="T21" fmla="*/ 247 h 253"/>
                      <a:gd name="T22" fmla="*/ 52 w 56"/>
                      <a:gd name="T23" fmla="*/ 245 h 253"/>
                      <a:gd name="T24" fmla="*/ 44 w 56"/>
                      <a:gd name="T25" fmla="*/ 201 h 253"/>
                      <a:gd name="T26" fmla="*/ 19 w 56"/>
                      <a:gd name="T27" fmla="*/ 79 h 253"/>
                      <a:gd name="T28" fmla="*/ 12 w 56"/>
                      <a:gd name="T29" fmla="*/ 25 h 253"/>
                      <a:gd name="T30" fmla="*/ 7 w 56"/>
                      <a:gd name="T3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253">
                        <a:moveTo>
                          <a:pt x="7" y="0"/>
                        </a:moveTo>
                        <a:cubicBezTo>
                          <a:pt x="6" y="0"/>
                          <a:pt x="6" y="0"/>
                          <a:pt x="5" y="0"/>
                        </a:cubicBezTo>
                        <a:cubicBezTo>
                          <a:pt x="0" y="2"/>
                          <a:pt x="1" y="17"/>
                          <a:pt x="2" y="20"/>
                        </a:cubicBezTo>
                        <a:cubicBezTo>
                          <a:pt x="2" y="24"/>
                          <a:pt x="3" y="28"/>
                          <a:pt x="4" y="31"/>
                        </a:cubicBezTo>
                        <a:cubicBezTo>
                          <a:pt x="7" y="44"/>
                          <a:pt x="10" y="56"/>
                          <a:pt x="13" y="68"/>
                        </a:cubicBezTo>
                        <a:cubicBezTo>
                          <a:pt x="20" y="99"/>
                          <a:pt x="28" y="130"/>
                          <a:pt x="34" y="161"/>
                        </a:cubicBezTo>
                        <a:cubicBezTo>
                          <a:pt x="36" y="171"/>
                          <a:pt x="39" y="182"/>
                          <a:pt x="39" y="193"/>
                        </a:cubicBezTo>
                        <a:cubicBezTo>
                          <a:pt x="39" y="215"/>
                          <a:pt x="42" y="226"/>
                          <a:pt x="43" y="230"/>
                        </a:cubicBezTo>
                        <a:cubicBezTo>
                          <a:pt x="44" y="235"/>
                          <a:pt x="27" y="244"/>
                          <a:pt x="31" y="248"/>
                        </a:cubicBezTo>
                        <a:cubicBezTo>
                          <a:pt x="36" y="252"/>
                          <a:pt x="34" y="248"/>
                          <a:pt x="38" y="242"/>
                        </a:cubicBezTo>
                        <a:cubicBezTo>
                          <a:pt x="42" y="237"/>
                          <a:pt x="44" y="240"/>
                          <a:pt x="46" y="247"/>
                        </a:cubicBezTo>
                        <a:cubicBezTo>
                          <a:pt x="49" y="253"/>
                          <a:pt x="56" y="252"/>
                          <a:pt x="52" y="245"/>
                        </a:cubicBezTo>
                        <a:cubicBezTo>
                          <a:pt x="49" y="239"/>
                          <a:pt x="46" y="210"/>
                          <a:pt x="44" y="201"/>
                        </a:cubicBezTo>
                        <a:cubicBezTo>
                          <a:pt x="42" y="193"/>
                          <a:pt x="26" y="107"/>
                          <a:pt x="19" y="79"/>
                        </a:cubicBezTo>
                        <a:cubicBezTo>
                          <a:pt x="12" y="51"/>
                          <a:pt x="10" y="30"/>
                          <a:pt x="12" y="25"/>
                        </a:cubicBezTo>
                        <a:cubicBezTo>
                          <a:pt x="14" y="21"/>
                          <a:pt x="13" y="1"/>
                          <a:pt x="7"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1" name="Freeform 7384">
                    <a:extLst>
                      <a:ext uri="{FF2B5EF4-FFF2-40B4-BE49-F238E27FC236}">
                        <a16:creationId xmlns:a16="http://schemas.microsoft.com/office/drawing/2014/main" id="{4FA5025B-1246-4537-9B2B-504BF1C58423}"/>
                      </a:ext>
                    </a:extLst>
                  </p:cNvPr>
                  <p:cNvSpPr/>
                  <p:nvPr/>
                </p:nvSpPr>
                <p:spPr bwMode="auto">
                  <a:xfrm flipH="1">
                    <a:off x="4009" y="2217"/>
                    <a:ext cx="0"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2" name="Freeform 7385">
                    <a:extLst>
                      <a:ext uri="{FF2B5EF4-FFF2-40B4-BE49-F238E27FC236}">
                        <a16:creationId xmlns:a16="http://schemas.microsoft.com/office/drawing/2014/main" id="{0A330CA0-C56C-470B-AA41-CDDFBD5C3828}"/>
                      </a:ext>
                    </a:extLst>
                  </p:cNvPr>
                  <p:cNvSpPr/>
                  <p:nvPr/>
                </p:nvSpPr>
                <p:spPr bwMode="auto">
                  <a:xfrm flipH="1">
                    <a:off x="4012" y="2223"/>
                    <a:ext cx="0" cy="2"/>
                  </a:xfrm>
                  <a:custGeom>
                    <a:avLst/>
                    <a:gdLst>
                      <a:gd name="T0" fmla="*/ 0 w 1"/>
                      <a:gd name="T1" fmla="*/ 0 h 3"/>
                      <a:gd name="T2" fmla="*/ 0 w 1"/>
                      <a:gd name="T3" fmla="*/ 0 h 3"/>
                      <a:gd name="T4" fmla="*/ 1 w 1"/>
                      <a:gd name="T5" fmla="*/ 1 h 3"/>
                      <a:gd name="T6" fmla="*/ 1 w 1"/>
                      <a:gd name="T7" fmla="*/ 3 h 3"/>
                      <a:gd name="T8" fmla="*/ 1 w 1"/>
                      <a:gd name="T9" fmla="*/ 3 h 3"/>
                      <a:gd name="T10" fmla="*/ 1 w 1"/>
                      <a:gd name="T11" fmla="*/ 3 h 3"/>
                      <a:gd name="T12" fmla="*/ 1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0"/>
                          <a:pt x="0" y="0"/>
                          <a:pt x="0" y="0"/>
                        </a:cubicBezTo>
                        <a:cubicBezTo>
                          <a:pt x="0" y="0"/>
                          <a:pt x="0" y="1"/>
                          <a:pt x="1" y="1"/>
                        </a:cubicBezTo>
                        <a:cubicBezTo>
                          <a:pt x="1" y="2"/>
                          <a:pt x="1" y="3"/>
                          <a:pt x="1" y="3"/>
                        </a:cubicBezTo>
                        <a:cubicBezTo>
                          <a:pt x="1" y="3"/>
                          <a:pt x="1" y="3"/>
                          <a:pt x="1" y="3"/>
                        </a:cubicBezTo>
                        <a:cubicBezTo>
                          <a:pt x="1" y="3"/>
                          <a:pt x="1" y="3"/>
                          <a:pt x="1" y="3"/>
                        </a:cubicBezTo>
                        <a:cubicBezTo>
                          <a:pt x="1" y="3"/>
                          <a:pt x="1" y="2"/>
                          <a:pt x="1" y="1"/>
                        </a:cubicBezTo>
                        <a:cubicBezTo>
                          <a:pt x="1" y="1"/>
                          <a:pt x="1" y="0"/>
                          <a:pt x="0" y="0"/>
                        </a:cubicBezTo>
                        <a:close/>
                      </a:path>
                    </a:pathLst>
                  </a:custGeom>
                  <a:solidFill>
                    <a:srgbClr val="C7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3" name="Freeform 7386">
                    <a:extLst>
                      <a:ext uri="{FF2B5EF4-FFF2-40B4-BE49-F238E27FC236}">
                        <a16:creationId xmlns:a16="http://schemas.microsoft.com/office/drawing/2014/main" id="{3CDAFBAE-E7BD-4B06-B895-C13DF3B93244}"/>
                      </a:ext>
                    </a:extLst>
                  </p:cNvPr>
                  <p:cNvSpPr/>
                  <p:nvPr/>
                </p:nvSpPr>
                <p:spPr bwMode="auto">
                  <a:xfrm>
                    <a:off x="4012" y="2229"/>
                    <a:ext cx="1"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lnTo>
                          <a:pt x="0" y="0"/>
                        </a:lnTo>
                        <a:lnTo>
                          <a:pt x="0" y="0"/>
                        </a:lnTo>
                        <a:lnTo>
                          <a:pt x="1" y="0"/>
                        </a:lnTo>
                        <a:lnTo>
                          <a:pt x="1" y="0"/>
                        </a:lnTo>
                        <a:lnTo>
                          <a:pt x="1" y="0"/>
                        </a:ln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4" name="Freeform 7387">
                    <a:extLst>
                      <a:ext uri="{FF2B5EF4-FFF2-40B4-BE49-F238E27FC236}">
                        <a16:creationId xmlns:a16="http://schemas.microsoft.com/office/drawing/2014/main" id="{91019C2F-DBB7-4FC5-B09D-CB7C2CC6366A}"/>
                      </a:ext>
                    </a:extLst>
                  </p:cNvPr>
                  <p:cNvSpPr>
                    <a:spLocks noEditPoints="1"/>
                  </p:cNvSpPr>
                  <p:nvPr/>
                </p:nvSpPr>
                <p:spPr bwMode="auto">
                  <a:xfrm>
                    <a:off x="4009" y="2218"/>
                    <a:ext cx="4" cy="11"/>
                  </a:xfrm>
                  <a:custGeom>
                    <a:avLst/>
                    <a:gdLst>
                      <a:gd name="T0" fmla="*/ 5 w 6"/>
                      <a:gd name="T1" fmla="*/ 9 h 14"/>
                      <a:gd name="T2" fmla="*/ 5 w 6"/>
                      <a:gd name="T3" fmla="*/ 9 h 14"/>
                      <a:gd name="T4" fmla="*/ 5 w 6"/>
                      <a:gd name="T5" fmla="*/ 14 h 14"/>
                      <a:gd name="T6" fmla="*/ 6 w 6"/>
                      <a:gd name="T7" fmla="*/ 14 h 14"/>
                      <a:gd name="T8" fmla="*/ 5 w 6"/>
                      <a:gd name="T9" fmla="*/ 9 h 14"/>
                      <a:gd name="T10" fmla="*/ 1 w 6"/>
                      <a:gd name="T11" fmla="*/ 0 h 14"/>
                      <a:gd name="T12" fmla="*/ 0 w 6"/>
                      <a:gd name="T13" fmla="*/ 0 h 14"/>
                      <a:gd name="T14" fmla="*/ 1 w 6"/>
                      <a:gd name="T15" fmla="*/ 0 h 14"/>
                      <a:gd name="T16" fmla="*/ 4 w 6"/>
                      <a:gd name="T17" fmla="*/ 6 h 14"/>
                      <a:gd name="T18" fmla="*/ 4 w 6"/>
                      <a:gd name="T19" fmla="*/ 6 h 14"/>
                      <a:gd name="T20" fmla="*/ 1 w 6"/>
                      <a:gd name="T21" fmla="*/ 0 h 14"/>
                      <a:gd name="T22" fmla="*/ 1 w 6"/>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5" y="9"/>
                        </a:moveTo>
                        <a:cubicBezTo>
                          <a:pt x="5" y="9"/>
                          <a:pt x="5" y="9"/>
                          <a:pt x="5" y="9"/>
                        </a:cubicBezTo>
                        <a:cubicBezTo>
                          <a:pt x="5" y="12"/>
                          <a:pt x="5" y="14"/>
                          <a:pt x="5" y="14"/>
                        </a:cubicBezTo>
                        <a:cubicBezTo>
                          <a:pt x="6" y="14"/>
                          <a:pt x="6" y="14"/>
                          <a:pt x="6" y="14"/>
                        </a:cubicBezTo>
                        <a:cubicBezTo>
                          <a:pt x="5" y="14"/>
                          <a:pt x="6" y="12"/>
                          <a:pt x="5" y="9"/>
                        </a:cubicBezTo>
                        <a:close/>
                        <a:moveTo>
                          <a:pt x="1" y="0"/>
                        </a:moveTo>
                        <a:cubicBezTo>
                          <a:pt x="0" y="0"/>
                          <a:pt x="0" y="0"/>
                          <a:pt x="0" y="0"/>
                        </a:cubicBezTo>
                        <a:cubicBezTo>
                          <a:pt x="1" y="0"/>
                          <a:pt x="1" y="0"/>
                          <a:pt x="1" y="0"/>
                        </a:cubicBezTo>
                        <a:cubicBezTo>
                          <a:pt x="2" y="1"/>
                          <a:pt x="3" y="3"/>
                          <a:pt x="4" y="6"/>
                        </a:cubicBezTo>
                        <a:cubicBezTo>
                          <a:pt x="4" y="6"/>
                          <a:pt x="4" y="6"/>
                          <a:pt x="4" y="6"/>
                        </a:cubicBezTo>
                        <a:cubicBezTo>
                          <a:pt x="3" y="3"/>
                          <a:pt x="2" y="1"/>
                          <a:pt x="1" y="0"/>
                        </a:cubicBezTo>
                        <a:cubicBezTo>
                          <a:pt x="1" y="0"/>
                          <a:pt x="1" y="0"/>
                          <a:pt x="1" y="0"/>
                        </a:cubicBezTo>
                        <a:close/>
                      </a:path>
                    </a:pathLst>
                  </a:custGeom>
                  <a:solidFill>
                    <a:srgbClr val="BD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5" name="Rectangle 7388">
                    <a:extLst>
                      <a:ext uri="{FF2B5EF4-FFF2-40B4-BE49-F238E27FC236}">
                        <a16:creationId xmlns:a16="http://schemas.microsoft.com/office/drawing/2014/main" id="{6F208731-175A-4753-8B9B-796F127EA886}"/>
                      </a:ext>
                    </a:extLst>
                  </p:cNvPr>
                  <p:cNvSpPr>
                    <a:spLocks noChangeArrowheads="1"/>
                  </p:cNvSpPr>
                  <p:nvPr/>
                </p:nvSpPr>
                <p:spPr bwMode="auto">
                  <a:xfrm>
                    <a:off x="4009" y="2217"/>
                    <a:ext cx="1" cy="1"/>
                  </a:xfrm>
                  <a:prstGeom prst="rect">
                    <a:avLst/>
                  </a:prstGeom>
                  <a:solidFill>
                    <a:srgbClr val="BA95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6" name="Freeform 7389">
                    <a:extLst>
                      <a:ext uri="{FF2B5EF4-FFF2-40B4-BE49-F238E27FC236}">
                        <a16:creationId xmlns:a16="http://schemas.microsoft.com/office/drawing/2014/main" id="{6E28B8C9-7CE1-4A8D-BFE1-804997BC6F61}"/>
                      </a:ext>
                    </a:extLst>
                  </p:cNvPr>
                  <p:cNvSpPr/>
                  <p:nvPr/>
                </p:nvSpPr>
                <p:spPr bwMode="auto">
                  <a:xfrm>
                    <a:off x="4012" y="2222"/>
                    <a:ext cx="1" cy="4"/>
                  </a:xfrm>
                  <a:custGeom>
                    <a:avLst/>
                    <a:gdLst>
                      <a:gd name="T0" fmla="*/ 1 w 1"/>
                      <a:gd name="T1" fmla="*/ 0 h 5"/>
                      <a:gd name="T2" fmla="*/ 0 w 1"/>
                      <a:gd name="T3" fmla="*/ 0 h 5"/>
                      <a:gd name="T4" fmla="*/ 1 w 1"/>
                      <a:gd name="T5" fmla="*/ 3 h 5"/>
                      <a:gd name="T6" fmla="*/ 1 w 1"/>
                      <a:gd name="T7" fmla="*/ 5 h 5"/>
                      <a:gd name="T8" fmla="*/ 1 w 1"/>
                      <a:gd name="T9" fmla="*/ 5 h 5"/>
                      <a:gd name="T10" fmla="*/ 1 w 1"/>
                      <a:gd name="T11" fmla="*/ 3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cubicBezTo>
                          <a:pt x="0" y="0"/>
                          <a:pt x="0" y="0"/>
                          <a:pt x="0" y="0"/>
                        </a:cubicBezTo>
                        <a:cubicBezTo>
                          <a:pt x="1" y="1"/>
                          <a:pt x="1" y="2"/>
                          <a:pt x="1" y="3"/>
                        </a:cubicBezTo>
                        <a:cubicBezTo>
                          <a:pt x="1" y="3"/>
                          <a:pt x="1" y="4"/>
                          <a:pt x="1" y="5"/>
                        </a:cubicBezTo>
                        <a:cubicBezTo>
                          <a:pt x="1" y="5"/>
                          <a:pt x="1" y="5"/>
                          <a:pt x="1" y="5"/>
                        </a:cubicBezTo>
                        <a:cubicBezTo>
                          <a:pt x="1" y="4"/>
                          <a:pt x="1" y="3"/>
                          <a:pt x="1" y="3"/>
                        </a:cubicBezTo>
                        <a:cubicBezTo>
                          <a:pt x="1" y="2"/>
                          <a:pt x="1" y="1"/>
                          <a:pt x="1" y="0"/>
                        </a:cubicBezTo>
                        <a:close/>
                      </a:path>
                    </a:pathLst>
                  </a:custGeom>
                  <a:solidFill>
                    <a:srgbClr val="C1C2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7" name="Freeform 7390">
                    <a:extLst>
                      <a:ext uri="{FF2B5EF4-FFF2-40B4-BE49-F238E27FC236}">
                        <a16:creationId xmlns:a16="http://schemas.microsoft.com/office/drawing/2014/main" id="{ADC8A01A-092F-4BE1-8D7D-7C7B683374C6}"/>
                      </a:ext>
                    </a:extLst>
                  </p:cNvPr>
                  <p:cNvSpPr/>
                  <p:nvPr/>
                </p:nvSpPr>
                <p:spPr bwMode="auto">
                  <a:xfrm flipH="1">
                    <a:off x="4013" y="222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A9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8" name="Freeform 7391">
                    <a:extLst>
                      <a:ext uri="{FF2B5EF4-FFF2-40B4-BE49-F238E27FC236}">
                        <a16:creationId xmlns:a16="http://schemas.microsoft.com/office/drawing/2014/main" id="{14847535-ED8C-44EE-A74F-2BF6154DB8DA}"/>
                      </a:ext>
                    </a:extLst>
                  </p:cNvPr>
                  <p:cNvSpPr>
                    <a:spLocks noEditPoints="1"/>
                  </p:cNvSpPr>
                  <p:nvPr/>
                </p:nvSpPr>
                <p:spPr bwMode="auto">
                  <a:xfrm>
                    <a:off x="4009" y="2217"/>
                    <a:ext cx="5" cy="12"/>
                  </a:xfrm>
                  <a:custGeom>
                    <a:avLst/>
                    <a:gdLst>
                      <a:gd name="T0" fmla="*/ 5 w 6"/>
                      <a:gd name="T1" fmla="*/ 11 h 15"/>
                      <a:gd name="T2" fmla="*/ 5 w 6"/>
                      <a:gd name="T3" fmla="*/ 15 h 15"/>
                      <a:gd name="T4" fmla="*/ 5 w 6"/>
                      <a:gd name="T5" fmla="*/ 15 h 15"/>
                      <a:gd name="T6" fmla="*/ 5 w 6"/>
                      <a:gd name="T7" fmla="*/ 11 h 15"/>
                      <a:gd name="T8" fmla="*/ 0 w 6"/>
                      <a:gd name="T9" fmla="*/ 0 h 15"/>
                      <a:gd name="T10" fmla="*/ 0 w 6"/>
                      <a:gd name="T11" fmla="*/ 0 h 15"/>
                      <a:gd name="T12" fmla="*/ 4 w 6"/>
                      <a:gd name="T13" fmla="*/ 6 h 15"/>
                      <a:gd name="T14" fmla="*/ 5 w 6"/>
                      <a:gd name="T15" fmla="*/ 6 h 15"/>
                      <a:gd name="T16" fmla="*/ 0 w 6"/>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5" y="11"/>
                        </a:moveTo>
                        <a:cubicBezTo>
                          <a:pt x="5" y="13"/>
                          <a:pt x="5" y="15"/>
                          <a:pt x="5" y="15"/>
                        </a:cubicBezTo>
                        <a:cubicBezTo>
                          <a:pt x="5" y="15"/>
                          <a:pt x="5" y="15"/>
                          <a:pt x="5" y="15"/>
                        </a:cubicBezTo>
                        <a:cubicBezTo>
                          <a:pt x="6" y="15"/>
                          <a:pt x="5" y="13"/>
                          <a:pt x="5" y="11"/>
                        </a:cubicBezTo>
                        <a:close/>
                        <a:moveTo>
                          <a:pt x="0" y="0"/>
                        </a:moveTo>
                        <a:cubicBezTo>
                          <a:pt x="0" y="0"/>
                          <a:pt x="0" y="0"/>
                          <a:pt x="0" y="0"/>
                        </a:cubicBezTo>
                        <a:cubicBezTo>
                          <a:pt x="1" y="1"/>
                          <a:pt x="3" y="4"/>
                          <a:pt x="4" y="6"/>
                        </a:cubicBezTo>
                        <a:cubicBezTo>
                          <a:pt x="5" y="6"/>
                          <a:pt x="5" y="6"/>
                          <a:pt x="5" y="6"/>
                        </a:cubicBezTo>
                        <a:cubicBezTo>
                          <a:pt x="3" y="3"/>
                          <a:pt x="1" y="1"/>
                          <a:pt x="0" y="0"/>
                        </a:cubicBezTo>
                        <a:close/>
                      </a:path>
                    </a:pathLst>
                  </a:custGeom>
                  <a:solidFill>
                    <a:srgbClr val="B3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9" name="Freeform 7392">
                    <a:extLst>
                      <a:ext uri="{FF2B5EF4-FFF2-40B4-BE49-F238E27FC236}">
                        <a16:creationId xmlns:a16="http://schemas.microsoft.com/office/drawing/2014/main" id="{7FE64492-ACF2-4762-905C-C236646D9C6C}"/>
                      </a:ext>
                    </a:extLst>
                  </p:cNvPr>
                  <p:cNvSpPr/>
                  <p:nvPr/>
                </p:nvSpPr>
                <p:spPr bwMode="auto">
                  <a:xfrm flipH="1">
                    <a:off x="4009" y="2217"/>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AB9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0" name="Freeform 7393">
                    <a:extLst>
                      <a:ext uri="{FF2B5EF4-FFF2-40B4-BE49-F238E27FC236}">
                        <a16:creationId xmlns:a16="http://schemas.microsoft.com/office/drawing/2014/main" id="{4F9943DE-626B-4243-9AF3-527D44D79067}"/>
                      </a:ext>
                    </a:extLst>
                  </p:cNvPr>
                  <p:cNvSpPr/>
                  <p:nvPr/>
                </p:nvSpPr>
                <p:spPr bwMode="auto">
                  <a:xfrm>
                    <a:off x="4012" y="2222"/>
                    <a:ext cx="1" cy="4"/>
                  </a:xfrm>
                  <a:custGeom>
                    <a:avLst/>
                    <a:gdLst>
                      <a:gd name="T0" fmla="*/ 1 w 2"/>
                      <a:gd name="T1" fmla="*/ 0 h 5"/>
                      <a:gd name="T2" fmla="*/ 0 w 2"/>
                      <a:gd name="T3" fmla="*/ 1 h 5"/>
                      <a:gd name="T4" fmla="*/ 1 w 2"/>
                      <a:gd name="T5" fmla="*/ 2 h 5"/>
                      <a:gd name="T6" fmla="*/ 1 w 2"/>
                      <a:gd name="T7" fmla="*/ 4 h 5"/>
                      <a:gd name="T8" fmla="*/ 2 w 2"/>
                      <a:gd name="T9" fmla="*/ 5 h 5"/>
                      <a:gd name="T10" fmla="*/ 2 w 2"/>
                      <a:gd name="T11" fmla="*/ 3 h 5"/>
                      <a:gd name="T12" fmla="*/ 1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0"/>
                        </a:moveTo>
                        <a:cubicBezTo>
                          <a:pt x="0" y="1"/>
                          <a:pt x="0" y="1"/>
                          <a:pt x="0" y="1"/>
                        </a:cubicBezTo>
                        <a:cubicBezTo>
                          <a:pt x="1" y="1"/>
                          <a:pt x="1" y="2"/>
                          <a:pt x="1" y="2"/>
                        </a:cubicBezTo>
                        <a:cubicBezTo>
                          <a:pt x="1" y="3"/>
                          <a:pt x="1" y="4"/>
                          <a:pt x="1" y="4"/>
                        </a:cubicBezTo>
                        <a:cubicBezTo>
                          <a:pt x="2" y="5"/>
                          <a:pt x="2" y="5"/>
                          <a:pt x="2" y="5"/>
                        </a:cubicBezTo>
                        <a:cubicBezTo>
                          <a:pt x="2" y="4"/>
                          <a:pt x="2" y="3"/>
                          <a:pt x="2" y="3"/>
                        </a:cubicBezTo>
                        <a:cubicBezTo>
                          <a:pt x="2" y="2"/>
                          <a:pt x="2" y="1"/>
                          <a:pt x="1" y="0"/>
                        </a:cubicBezTo>
                        <a:close/>
                      </a:path>
                    </a:pathLst>
                  </a:custGeom>
                  <a:solidFill>
                    <a:srgbClr val="AEB0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1" name="Rectangle 7394">
                    <a:extLst>
                      <a:ext uri="{FF2B5EF4-FFF2-40B4-BE49-F238E27FC236}">
                        <a16:creationId xmlns:a16="http://schemas.microsoft.com/office/drawing/2014/main" id="{4DEC15EF-DD3B-4ACB-A29C-60A795599DEB}"/>
                      </a:ext>
                    </a:extLst>
                  </p:cNvPr>
                  <p:cNvSpPr>
                    <a:spLocks noChangeArrowheads="1"/>
                  </p:cNvSpPr>
                  <p:nvPr/>
                </p:nvSpPr>
                <p:spPr bwMode="auto">
                  <a:xfrm>
                    <a:off x="4013" y="2229"/>
                    <a:ext cx="1" cy="1"/>
                  </a:xfrm>
                  <a:prstGeom prst="rect">
                    <a:avLst/>
                  </a:prstGeom>
                  <a:solidFill>
                    <a:srgbClr val="AB99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2" name="Freeform 7395">
                    <a:extLst>
                      <a:ext uri="{FF2B5EF4-FFF2-40B4-BE49-F238E27FC236}">
                        <a16:creationId xmlns:a16="http://schemas.microsoft.com/office/drawing/2014/main" id="{8295B0D3-7401-423F-8F51-AE785F49C97D}"/>
                      </a:ext>
                    </a:extLst>
                  </p:cNvPr>
                  <p:cNvSpPr>
                    <a:spLocks noEditPoints="1"/>
                  </p:cNvSpPr>
                  <p:nvPr/>
                </p:nvSpPr>
                <p:spPr bwMode="auto">
                  <a:xfrm>
                    <a:off x="4009" y="2217"/>
                    <a:ext cx="4" cy="12"/>
                  </a:xfrm>
                  <a:custGeom>
                    <a:avLst/>
                    <a:gdLst>
                      <a:gd name="T0" fmla="*/ 4 w 5"/>
                      <a:gd name="T1" fmla="*/ 10 h 15"/>
                      <a:gd name="T2" fmla="*/ 5 w 5"/>
                      <a:gd name="T3" fmla="*/ 15 h 15"/>
                      <a:gd name="T4" fmla="*/ 5 w 5"/>
                      <a:gd name="T5" fmla="*/ 15 h 15"/>
                      <a:gd name="T6" fmla="*/ 5 w 5"/>
                      <a:gd name="T7" fmla="*/ 11 h 15"/>
                      <a:gd name="T8" fmla="*/ 4 w 5"/>
                      <a:gd name="T9" fmla="*/ 10 h 15"/>
                      <a:gd name="T10" fmla="*/ 0 w 5"/>
                      <a:gd name="T11" fmla="*/ 0 h 15"/>
                      <a:gd name="T12" fmla="*/ 0 w 5"/>
                      <a:gd name="T13" fmla="*/ 1 h 15"/>
                      <a:gd name="T14" fmla="*/ 0 w 5"/>
                      <a:gd name="T15" fmla="*/ 1 h 15"/>
                      <a:gd name="T16" fmla="*/ 3 w 5"/>
                      <a:gd name="T17" fmla="*/ 7 h 15"/>
                      <a:gd name="T18" fmla="*/ 4 w 5"/>
                      <a:gd name="T19" fmla="*/ 6 h 15"/>
                      <a:gd name="T20" fmla="*/ 0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4" y="10"/>
                        </a:moveTo>
                        <a:cubicBezTo>
                          <a:pt x="5" y="13"/>
                          <a:pt x="4" y="15"/>
                          <a:pt x="5" y="15"/>
                        </a:cubicBezTo>
                        <a:cubicBezTo>
                          <a:pt x="5" y="15"/>
                          <a:pt x="5" y="15"/>
                          <a:pt x="5" y="15"/>
                        </a:cubicBezTo>
                        <a:cubicBezTo>
                          <a:pt x="5" y="15"/>
                          <a:pt x="5" y="13"/>
                          <a:pt x="5" y="11"/>
                        </a:cubicBezTo>
                        <a:lnTo>
                          <a:pt x="4" y="10"/>
                        </a:lnTo>
                        <a:close/>
                        <a:moveTo>
                          <a:pt x="0" y="0"/>
                        </a:moveTo>
                        <a:cubicBezTo>
                          <a:pt x="0" y="1"/>
                          <a:pt x="0" y="1"/>
                          <a:pt x="0" y="1"/>
                        </a:cubicBezTo>
                        <a:cubicBezTo>
                          <a:pt x="0" y="1"/>
                          <a:pt x="0" y="1"/>
                          <a:pt x="0" y="1"/>
                        </a:cubicBezTo>
                        <a:cubicBezTo>
                          <a:pt x="1" y="2"/>
                          <a:pt x="2" y="4"/>
                          <a:pt x="3" y="7"/>
                        </a:cubicBezTo>
                        <a:cubicBezTo>
                          <a:pt x="4" y="6"/>
                          <a:pt x="4" y="6"/>
                          <a:pt x="4" y="6"/>
                        </a:cubicBezTo>
                        <a:cubicBezTo>
                          <a:pt x="3" y="4"/>
                          <a:pt x="1" y="1"/>
                          <a:pt x="0" y="0"/>
                        </a:cubicBezTo>
                        <a:close/>
                      </a:path>
                    </a:pathLst>
                  </a:custGeom>
                  <a:solidFill>
                    <a:srgbClr val="A4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3" name="Freeform 7396">
                    <a:extLst>
                      <a:ext uri="{FF2B5EF4-FFF2-40B4-BE49-F238E27FC236}">
                        <a16:creationId xmlns:a16="http://schemas.microsoft.com/office/drawing/2014/main" id="{3A59ABAC-8E2C-4C3D-AE42-FAE77C87FA7D}"/>
                      </a:ext>
                    </a:extLst>
                  </p:cNvPr>
                  <p:cNvSpPr>
                    <a:spLocks noEditPoints="1"/>
                  </p:cNvSpPr>
                  <p:nvPr/>
                </p:nvSpPr>
                <p:spPr bwMode="auto">
                  <a:xfrm>
                    <a:off x="3991" y="2206"/>
                    <a:ext cx="55" cy="218"/>
                  </a:xfrm>
                  <a:custGeom>
                    <a:avLst/>
                    <a:gdLst>
                      <a:gd name="T0" fmla="*/ 49 w 74"/>
                      <a:gd name="T1" fmla="*/ 288 h 290"/>
                      <a:gd name="T2" fmla="*/ 39 w 74"/>
                      <a:gd name="T3" fmla="*/ 289 h 290"/>
                      <a:gd name="T4" fmla="*/ 33 w 74"/>
                      <a:gd name="T5" fmla="*/ 261 h 290"/>
                      <a:gd name="T6" fmla="*/ 29 w 74"/>
                      <a:gd name="T7" fmla="*/ 169 h 290"/>
                      <a:gd name="T8" fmla="*/ 1 w 74"/>
                      <a:gd name="T9" fmla="*/ 27 h 290"/>
                      <a:gd name="T10" fmla="*/ 20 w 74"/>
                      <a:gd name="T11" fmla="*/ 16 h 290"/>
                      <a:gd name="T12" fmla="*/ 28 w 74"/>
                      <a:gd name="T13" fmla="*/ 8 h 290"/>
                      <a:gd name="T14" fmla="*/ 28 w 74"/>
                      <a:gd name="T15" fmla="*/ 2 h 290"/>
                      <a:gd name="T16" fmla="*/ 30 w 74"/>
                      <a:gd name="T17" fmla="*/ 0 h 290"/>
                      <a:gd name="T18" fmla="*/ 46 w 74"/>
                      <a:gd name="T19" fmla="*/ 19 h 290"/>
                      <a:gd name="T20" fmla="*/ 37 w 74"/>
                      <a:gd name="T21" fmla="*/ 31 h 290"/>
                      <a:gd name="T22" fmla="*/ 28 w 74"/>
                      <a:gd name="T23" fmla="*/ 31 h 290"/>
                      <a:gd name="T24" fmla="*/ 27 w 74"/>
                      <a:gd name="T25" fmla="*/ 35 h 290"/>
                      <a:gd name="T26" fmla="*/ 31 w 74"/>
                      <a:gd name="T27" fmla="*/ 69 h 290"/>
                      <a:gd name="T28" fmla="*/ 44 w 74"/>
                      <a:gd name="T29" fmla="*/ 160 h 290"/>
                      <a:gd name="T30" fmla="*/ 74 w 74"/>
                      <a:gd name="T31" fmla="*/ 278 h 290"/>
                      <a:gd name="T32" fmla="*/ 55 w 74"/>
                      <a:gd name="T33" fmla="*/ 289 h 290"/>
                      <a:gd name="T34" fmla="*/ 60 w 74"/>
                      <a:gd name="T35" fmla="*/ 289 h 290"/>
                      <a:gd name="T36" fmla="*/ 71 w 74"/>
                      <a:gd name="T37" fmla="*/ 267 h 290"/>
                      <a:gd name="T38" fmla="*/ 30 w 74"/>
                      <a:gd name="T39" fmla="*/ 75 h 290"/>
                      <a:gd name="T40" fmla="*/ 31 w 74"/>
                      <a:gd name="T41" fmla="*/ 55 h 290"/>
                      <a:gd name="T42" fmla="*/ 25 w 74"/>
                      <a:gd name="T43" fmla="*/ 33 h 290"/>
                      <a:gd name="T44" fmla="*/ 37 w 74"/>
                      <a:gd name="T45" fmla="*/ 30 h 290"/>
                      <a:gd name="T46" fmla="*/ 44 w 74"/>
                      <a:gd name="T47" fmla="*/ 27 h 290"/>
                      <a:gd name="T48" fmla="*/ 45 w 74"/>
                      <a:gd name="T49" fmla="*/ 18 h 290"/>
                      <a:gd name="T50" fmla="*/ 29 w 74"/>
                      <a:gd name="T51" fmla="*/ 2 h 290"/>
                      <a:gd name="T52" fmla="*/ 29 w 74"/>
                      <a:gd name="T53" fmla="*/ 5 h 290"/>
                      <a:gd name="T54" fmla="*/ 29 w 74"/>
                      <a:gd name="T55" fmla="*/ 8 h 290"/>
                      <a:gd name="T56" fmla="*/ 20 w 74"/>
                      <a:gd name="T57" fmla="*/ 17 h 290"/>
                      <a:gd name="T58" fmla="*/ 2 w 74"/>
                      <a:gd name="T59" fmla="*/ 28 h 290"/>
                      <a:gd name="T60" fmla="*/ 30 w 74"/>
                      <a:gd name="T61" fmla="*/ 169 h 290"/>
                      <a:gd name="T62" fmla="*/ 34 w 74"/>
                      <a:gd name="T63" fmla="*/ 261 h 290"/>
                      <a:gd name="T64" fmla="*/ 39 w 74"/>
                      <a:gd name="T65" fmla="*/ 288 h 290"/>
                      <a:gd name="T66" fmla="*/ 49 w 74"/>
                      <a:gd name="T67" fmla="*/ 28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 h="290">
                        <a:moveTo>
                          <a:pt x="55" y="289"/>
                        </a:moveTo>
                        <a:cubicBezTo>
                          <a:pt x="51" y="288"/>
                          <a:pt x="50" y="288"/>
                          <a:pt x="49" y="288"/>
                        </a:cubicBezTo>
                        <a:cubicBezTo>
                          <a:pt x="47" y="288"/>
                          <a:pt x="45" y="289"/>
                          <a:pt x="39" y="289"/>
                        </a:cubicBezTo>
                        <a:cubicBezTo>
                          <a:pt x="39" y="289"/>
                          <a:pt x="39" y="289"/>
                          <a:pt x="39" y="289"/>
                        </a:cubicBezTo>
                        <a:cubicBezTo>
                          <a:pt x="33" y="289"/>
                          <a:pt x="29" y="284"/>
                          <a:pt x="29" y="276"/>
                        </a:cubicBezTo>
                        <a:cubicBezTo>
                          <a:pt x="29" y="272"/>
                          <a:pt x="30" y="266"/>
                          <a:pt x="33" y="261"/>
                        </a:cubicBezTo>
                        <a:cubicBezTo>
                          <a:pt x="37" y="254"/>
                          <a:pt x="39" y="249"/>
                          <a:pt x="39" y="240"/>
                        </a:cubicBezTo>
                        <a:cubicBezTo>
                          <a:pt x="39" y="228"/>
                          <a:pt x="36" y="208"/>
                          <a:pt x="29" y="169"/>
                        </a:cubicBezTo>
                        <a:cubicBezTo>
                          <a:pt x="19" y="107"/>
                          <a:pt x="0" y="61"/>
                          <a:pt x="0" y="36"/>
                        </a:cubicBezTo>
                        <a:cubicBezTo>
                          <a:pt x="0" y="33"/>
                          <a:pt x="0" y="30"/>
                          <a:pt x="1" y="27"/>
                        </a:cubicBezTo>
                        <a:cubicBezTo>
                          <a:pt x="3" y="17"/>
                          <a:pt x="6" y="14"/>
                          <a:pt x="10" y="14"/>
                        </a:cubicBezTo>
                        <a:cubicBezTo>
                          <a:pt x="13" y="14"/>
                          <a:pt x="17" y="16"/>
                          <a:pt x="20" y="16"/>
                        </a:cubicBezTo>
                        <a:cubicBezTo>
                          <a:pt x="21" y="16"/>
                          <a:pt x="22" y="16"/>
                          <a:pt x="22" y="16"/>
                        </a:cubicBezTo>
                        <a:cubicBezTo>
                          <a:pt x="27" y="14"/>
                          <a:pt x="28" y="10"/>
                          <a:pt x="28" y="8"/>
                        </a:cubicBezTo>
                        <a:cubicBezTo>
                          <a:pt x="28" y="6"/>
                          <a:pt x="28" y="5"/>
                          <a:pt x="28" y="5"/>
                        </a:cubicBezTo>
                        <a:cubicBezTo>
                          <a:pt x="28" y="4"/>
                          <a:pt x="28" y="3"/>
                          <a:pt x="28" y="2"/>
                        </a:cubicBezTo>
                        <a:cubicBezTo>
                          <a:pt x="28" y="2"/>
                          <a:pt x="28" y="1"/>
                          <a:pt x="28" y="1"/>
                        </a:cubicBezTo>
                        <a:cubicBezTo>
                          <a:pt x="29" y="0"/>
                          <a:pt x="29" y="0"/>
                          <a:pt x="30" y="0"/>
                        </a:cubicBezTo>
                        <a:cubicBezTo>
                          <a:pt x="34" y="0"/>
                          <a:pt x="46" y="11"/>
                          <a:pt x="46" y="18"/>
                        </a:cubicBezTo>
                        <a:cubicBezTo>
                          <a:pt x="46" y="18"/>
                          <a:pt x="46" y="19"/>
                          <a:pt x="46" y="19"/>
                        </a:cubicBezTo>
                        <a:cubicBezTo>
                          <a:pt x="46" y="26"/>
                          <a:pt x="44" y="32"/>
                          <a:pt x="39" y="32"/>
                        </a:cubicBezTo>
                        <a:cubicBezTo>
                          <a:pt x="38" y="32"/>
                          <a:pt x="38" y="32"/>
                          <a:pt x="37" y="31"/>
                        </a:cubicBezTo>
                        <a:cubicBezTo>
                          <a:pt x="35" y="31"/>
                          <a:pt x="34" y="31"/>
                          <a:pt x="32" y="31"/>
                        </a:cubicBezTo>
                        <a:cubicBezTo>
                          <a:pt x="30" y="31"/>
                          <a:pt x="29" y="31"/>
                          <a:pt x="28" y="31"/>
                        </a:cubicBezTo>
                        <a:cubicBezTo>
                          <a:pt x="27" y="32"/>
                          <a:pt x="26" y="32"/>
                          <a:pt x="26" y="33"/>
                        </a:cubicBezTo>
                        <a:cubicBezTo>
                          <a:pt x="26" y="34"/>
                          <a:pt x="26" y="34"/>
                          <a:pt x="27" y="35"/>
                        </a:cubicBezTo>
                        <a:cubicBezTo>
                          <a:pt x="29" y="39"/>
                          <a:pt x="32" y="43"/>
                          <a:pt x="32" y="55"/>
                        </a:cubicBezTo>
                        <a:cubicBezTo>
                          <a:pt x="32" y="59"/>
                          <a:pt x="31" y="63"/>
                          <a:pt x="31" y="69"/>
                        </a:cubicBezTo>
                        <a:cubicBezTo>
                          <a:pt x="31" y="71"/>
                          <a:pt x="31" y="73"/>
                          <a:pt x="31" y="75"/>
                        </a:cubicBezTo>
                        <a:cubicBezTo>
                          <a:pt x="31" y="101"/>
                          <a:pt x="41" y="144"/>
                          <a:pt x="44" y="160"/>
                        </a:cubicBezTo>
                        <a:cubicBezTo>
                          <a:pt x="46" y="178"/>
                          <a:pt x="62" y="246"/>
                          <a:pt x="72" y="267"/>
                        </a:cubicBezTo>
                        <a:cubicBezTo>
                          <a:pt x="74" y="271"/>
                          <a:pt x="74" y="275"/>
                          <a:pt x="74" y="278"/>
                        </a:cubicBezTo>
                        <a:cubicBezTo>
                          <a:pt x="74" y="287"/>
                          <a:pt x="67" y="290"/>
                          <a:pt x="60" y="290"/>
                        </a:cubicBezTo>
                        <a:cubicBezTo>
                          <a:pt x="58" y="290"/>
                          <a:pt x="56" y="290"/>
                          <a:pt x="55" y="289"/>
                        </a:cubicBezTo>
                        <a:close/>
                        <a:moveTo>
                          <a:pt x="55" y="288"/>
                        </a:moveTo>
                        <a:cubicBezTo>
                          <a:pt x="56" y="289"/>
                          <a:pt x="58" y="289"/>
                          <a:pt x="60" y="289"/>
                        </a:cubicBezTo>
                        <a:cubicBezTo>
                          <a:pt x="67" y="289"/>
                          <a:pt x="73" y="286"/>
                          <a:pt x="73" y="278"/>
                        </a:cubicBezTo>
                        <a:cubicBezTo>
                          <a:pt x="73" y="275"/>
                          <a:pt x="73" y="271"/>
                          <a:pt x="71" y="267"/>
                        </a:cubicBezTo>
                        <a:cubicBezTo>
                          <a:pt x="61" y="246"/>
                          <a:pt x="46" y="178"/>
                          <a:pt x="43" y="160"/>
                        </a:cubicBezTo>
                        <a:cubicBezTo>
                          <a:pt x="40" y="144"/>
                          <a:pt x="30" y="101"/>
                          <a:pt x="30" y="75"/>
                        </a:cubicBezTo>
                        <a:cubicBezTo>
                          <a:pt x="30" y="73"/>
                          <a:pt x="30" y="71"/>
                          <a:pt x="30" y="69"/>
                        </a:cubicBezTo>
                        <a:cubicBezTo>
                          <a:pt x="30" y="63"/>
                          <a:pt x="31" y="59"/>
                          <a:pt x="31" y="55"/>
                        </a:cubicBezTo>
                        <a:cubicBezTo>
                          <a:pt x="31" y="43"/>
                          <a:pt x="28" y="39"/>
                          <a:pt x="26" y="36"/>
                        </a:cubicBezTo>
                        <a:cubicBezTo>
                          <a:pt x="25" y="35"/>
                          <a:pt x="25" y="34"/>
                          <a:pt x="25" y="33"/>
                        </a:cubicBezTo>
                        <a:cubicBezTo>
                          <a:pt x="25" y="31"/>
                          <a:pt x="28" y="30"/>
                          <a:pt x="32" y="30"/>
                        </a:cubicBezTo>
                        <a:cubicBezTo>
                          <a:pt x="34" y="30"/>
                          <a:pt x="36" y="30"/>
                          <a:pt x="37" y="30"/>
                        </a:cubicBezTo>
                        <a:cubicBezTo>
                          <a:pt x="38" y="31"/>
                          <a:pt x="38" y="31"/>
                          <a:pt x="39" y="31"/>
                        </a:cubicBezTo>
                        <a:cubicBezTo>
                          <a:pt x="41" y="31"/>
                          <a:pt x="43" y="29"/>
                          <a:pt x="44" y="27"/>
                        </a:cubicBezTo>
                        <a:cubicBezTo>
                          <a:pt x="45" y="25"/>
                          <a:pt x="45" y="23"/>
                          <a:pt x="45" y="19"/>
                        </a:cubicBezTo>
                        <a:cubicBezTo>
                          <a:pt x="45" y="19"/>
                          <a:pt x="45" y="18"/>
                          <a:pt x="45" y="18"/>
                        </a:cubicBezTo>
                        <a:cubicBezTo>
                          <a:pt x="45" y="12"/>
                          <a:pt x="33" y="1"/>
                          <a:pt x="30" y="1"/>
                        </a:cubicBezTo>
                        <a:cubicBezTo>
                          <a:pt x="29" y="1"/>
                          <a:pt x="29" y="1"/>
                          <a:pt x="29" y="2"/>
                        </a:cubicBezTo>
                        <a:cubicBezTo>
                          <a:pt x="29" y="3"/>
                          <a:pt x="29" y="4"/>
                          <a:pt x="29" y="5"/>
                        </a:cubicBezTo>
                        <a:cubicBezTo>
                          <a:pt x="29" y="5"/>
                          <a:pt x="29" y="5"/>
                          <a:pt x="29" y="5"/>
                        </a:cubicBezTo>
                        <a:cubicBezTo>
                          <a:pt x="29" y="5"/>
                          <a:pt x="29" y="5"/>
                          <a:pt x="29" y="5"/>
                        </a:cubicBezTo>
                        <a:cubicBezTo>
                          <a:pt x="29" y="5"/>
                          <a:pt x="29" y="6"/>
                          <a:pt x="29" y="8"/>
                        </a:cubicBezTo>
                        <a:cubicBezTo>
                          <a:pt x="29" y="11"/>
                          <a:pt x="28" y="15"/>
                          <a:pt x="23" y="17"/>
                        </a:cubicBezTo>
                        <a:cubicBezTo>
                          <a:pt x="22" y="17"/>
                          <a:pt x="21" y="17"/>
                          <a:pt x="20" y="17"/>
                        </a:cubicBezTo>
                        <a:cubicBezTo>
                          <a:pt x="16" y="17"/>
                          <a:pt x="13" y="15"/>
                          <a:pt x="10" y="15"/>
                        </a:cubicBezTo>
                        <a:cubicBezTo>
                          <a:pt x="7" y="15"/>
                          <a:pt x="4" y="17"/>
                          <a:pt x="2" y="28"/>
                        </a:cubicBezTo>
                        <a:cubicBezTo>
                          <a:pt x="1" y="30"/>
                          <a:pt x="1" y="33"/>
                          <a:pt x="1" y="36"/>
                        </a:cubicBezTo>
                        <a:cubicBezTo>
                          <a:pt x="1" y="61"/>
                          <a:pt x="20" y="107"/>
                          <a:pt x="30" y="169"/>
                        </a:cubicBezTo>
                        <a:cubicBezTo>
                          <a:pt x="37" y="208"/>
                          <a:pt x="40" y="228"/>
                          <a:pt x="40" y="240"/>
                        </a:cubicBezTo>
                        <a:cubicBezTo>
                          <a:pt x="40" y="249"/>
                          <a:pt x="38" y="255"/>
                          <a:pt x="34" y="261"/>
                        </a:cubicBezTo>
                        <a:cubicBezTo>
                          <a:pt x="31" y="267"/>
                          <a:pt x="30" y="272"/>
                          <a:pt x="30" y="276"/>
                        </a:cubicBezTo>
                        <a:cubicBezTo>
                          <a:pt x="30" y="283"/>
                          <a:pt x="33" y="288"/>
                          <a:pt x="39" y="288"/>
                        </a:cubicBezTo>
                        <a:cubicBezTo>
                          <a:pt x="39" y="288"/>
                          <a:pt x="39" y="288"/>
                          <a:pt x="39" y="288"/>
                        </a:cubicBezTo>
                        <a:cubicBezTo>
                          <a:pt x="45" y="288"/>
                          <a:pt x="47" y="287"/>
                          <a:pt x="49" y="287"/>
                        </a:cubicBezTo>
                        <a:cubicBezTo>
                          <a:pt x="50" y="287"/>
                          <a:pt x="52" y="287"/>
                          <a:pt x="55" y="28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4" name="Freeform 7397">
                    <a:extLst>
                      <a:ext uri="{FF2B5EF4-FFF2-40B4-BE49-F238E27FC236}">
                        <a16:creationId xmlns:a16="http://schemas.microsoft.com/office/drawing/2014/main" id="{226C635A-20B0-4FEE-A230-071DDC01ABA7}"/>
                      </a:ext>
                    </a:extLst>
                  </p:cNvPr>
                  <p:cNvSpPr/>
                  <p:nvPr/>
                </p:nvSpPr>
                <p:spPr bwMode="auto">
                  <a:xfrm>
                    <a:off x="3997" y="2660"/>
                    <a:ext cx="18" cy="21"/>
                  </a:xfrm>
                  <a:custGeom>
                    <a:avLst/>
                    <a:gdLst>
                      <a:gd name="T0" fmla="*/ 19 w 23"/>
                      <a:gd name="T1" fmla="*/ 1 h 28"/>
                      <a:gd name="T2" fmla="*/ 13 w 23"/>
                      <a:gd name="T3" fmla="*/ 5 h 28"/>
                      <a:gd name="T4" fmla="*/ 6 w 23"/>
                      <a:gd name="T5" fmla="*/ 14 h 28"/>
                      <a:gd name="T6" fmla="*/ 1 w 23"/>
                      <a:gd name="T7" fmla="*/ 19 h 28"/>
                      <a:gd name="T8" fmla="*/ 3 w 23"/>
                      <a:gd name="T9" fmla="*/ 24 h 28"/>
                      <a:gd name="T10" fmla="*/ 10 w 23"/>
                      <a:gd name="T11" fmla="*/ 19 h 28"/>
                      <a:gd name="T12" fmla="*/ 17 w 23"/>
                      <a:gd name="T13" fmla="*/ 10 h 28"/>
                      <a:gd name="T14" fmla="*/ 19 w 23"/>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19" y="1"/>
                        </a:moveTo>
                        <a:cubicBezTo>
                          <a:pt x="19" y="1"/>
                          <a:pt x="16" y="0"/>
                          <a:pt x="13" y="5"/>
                        </a:cubicBezTo>
                        <a:cubicBezTo>
                          <a:pt x="11" y="10"/>
                          <a:pt x="9" y="11"/>
                          <a:pt x="6" y="14"/>
                        </a:cubicBezTo>
                        <a:cubicBezTo>
                          <a:pt x="3" y="17"/>
                          <a:pt x="2" y="16"/>
                          <a:pt x="1" y="19"/>
                        </a:cubicBezTo>
                        <a:cubicBezTo>
                          <a:pt x="0" y="22"/>
                          <a:pt x="3" y="21"/>
                          <a:pt x="3" y="24"/>
                        </a:cubicBezTo>
                        <a:cubicBezTo>
                          <a:pt x="3" y="28"/>
                          <a:pt x="7" y="24"/>
                          <a:pt x="10" y="19"/>
                        </a:cubicBezTo>
                        <a:cubicBezTo>
                          <a:pt x="12" y="15"/>
                          <a:pt x="15" y="11"/>
                          <a:pt x="17" y="10"/>
                        </a:cubicBezTo>
                        <a:cubicBezTo>
                          <a:pt x="19" y="9"/>
                          <a:pt x="23" y="4"/>
                          <a:pt x="19"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5" name="Freeform 7398">
                    <a:extLst>
                      <a:ext uri="{FF2B5EF4-FFF2-40B4-BE49-F238E27FC236}">
                        <a16:creationId xmlns:a16="http://schemas.microsoft.com/office/drawing/2014/main" id="{3A38A667-1E03-4DB8-BF4C-BAD6B7E48AA7}"/>
                      </a:ext>
                    </a:extLst>
                  </p:cNvPr>
                  <p:cNvSpPr>
                    <a:spLocks noEditPoints="1"/>
                  </p:cNvSpPr>
                  <p:nvPr/>
                </p:nvSpPr>
                <p:spPr bwMode="auto">
                  <a:xfrm>
                    <a:off x="3997" y="2659"/>
                    <a:ext cx="16" cy="21"/>
                  </a:xfrm>
                  <a:custGeom>
                    <a:avLst/>
                    <a:gdLst>
                      <a:gd name="T0" fmla="*/ 3 w 21"/>
                      <a:gd name="T1" fmla="*/ 25 h 28"/>
                      <a:gd name="T2" fmla="*/ 2 w 21"/>
                      <a:gd name="T3" fmla="*/ 23 h 28"/>
                      <a:gd name="T4" fmla="*/ 1 w 21"/>
                      <a:gd name="T5" fmla="*/ 23 h 28"/>
                      <a:gd name="T6" fmla="*/ 1 w 21"/>
                      <a:gd name="T7" fmla="*/ 20 h 28"/>
                      <a:gd name="T8" fmla="*/ 1 w 21"/>
                      <a:gd name="T9" fmla="*/ 19 h 28"/>
                      <a:gd name="T10" fmla="*/ 6 w 21"/>
                      <a:gd name="T11" fmla="*/ 14 h 28"/>
                      <a:gd name="T12" fmla="*/ 12 w 21"/>
                      <a:gd name="T13" fmla="*/ 8 h 28"/>
                      <a:gd name="T14" fmla="*/ 13 w 21"/>
                      <a:gd name="T15" fmla="*/ 6 h 28"/>
                      <a:gd name="T16" fmla="*/ 14 w 21"/>
                      <a:gd name="T17" fmla="*/ 4 h 28"/>
                      <a:gd name="T18" fmla="*/ 19 w 21"/>
                      <a:gd name="T19" fmla="*/ 2 h 28"/>
                      <a:gd name="T20" fmla="*/ 20 w 21"/>
                      <a:gd name="T21" fmla="*/ 2 h 28"/>
                      <a:gd name="T22" fmla="*/ 21 w 21"/>
                      <a:gd name="T23" fmla="*/ 5 h 28"/>
                      <a:gd name="T24" fmla="*/ 20 w 21"/>
                      <a:gd name="T25" fmla="*/ 9 h 28"/>
                      <a:gd name="T26" fmla="*/ 17 w 21"/>
                      <a:gd name="T27" fmla="*/ 11 h 28"/>
                      <a:gd name="T28" fmla="*/ 12 w 21"/>
                      <a:gd name="T29" fmla="*/ 18 h 28"/>
                      <a:gd name="T30" fmla="*/ 10 w 21"/>
                      <a:gd name="T31" fmla="*/ 20 h 28"/>
                      <a:gd name="T32" fmla="*/ 9 w 21"/>
                      <a:gd name="T33" fmla="*/ 22 h 28"/>
                      <a:gd name="T34" fmla="*/ 3 w 21"/>
                      <a:gd name="T35" fmla="*/ 27 h 28"/>
                      <a:gd name="T36" fmla="*/ 3 w 21"/>
                      <a:gd name="T37" fmla="*/ 25 h 28"/>
                      <a:gd name="T38" fmla="*/ 4 w 21"/>
                      <a:gd name="T39" fmla="*/ 25 h 28"/>
                      <a:gd name="T40" fmla="*/ 4 w 21"/>
                      <a:gd name="T41" fmla="*/ 26 h 28"/>
                      <a:gd name="T42" fmla="*/ 6 w 21"/>
                      <a:gd name="T43" fmla="*/ 25 h 28"/>
                      <a:gd name="T44" fmla="*/ 9 w 21"/>
                      <a:gd name="T45" fmla="*/ 22 h 28"/>
                      <a:gd name="T46" fmla="*/ 10 w 21"/>
                      <a:gd name="T47" fmla="*/ 20 h 28"/>
                      <a:gd name="T48" fmla="*/ 11 w 21"/>
                      <a:gd name="T49" fmla="*/ 17 h 28"/>
                      <a:gd name="T50" fmla="*/ 17 w 21"/>
                      <a:gd name="T51" fmla="*/ 10 h 28"/>
                      <a:gd name="T52" fmla="*/ 19 w 21"/>
                      <a:gd name="T53" fmla="*/ 8 h 28"/>
                      <a:gd name="T54" fmla="*/ 19 w 21"/>
                      <a:gd name="T55" fmla="*/ 3 h 28"/>
                      <a:gd name="T56" fmla="*/ 19 w 21"/>
                      <a:gd name="T57" fmla="*/ 3 h 28"/>
                      <a:gd name="T58" fmla="*/ 19 w 21"/>
                      <a:gd name="T59" fmla="*/ 2 h 28"/>
                      <a:gd name="T60" fmla="*/ 19 w 21"/>
                      <a:gd name="T61" fmla="*/ 3 h 28"/>
                      <a:gd name="T62" fmla="*/ 18 w 21"/>
                      <a:gd name="T63" fmla="*/ 3 h 28"/>
                      <a:gd name="T64" fmla="*/ 14 w 21"/>
                      <a:gd name="T65" fmla="*/ 5 h 28"/>
                      <a:gd name="T66" fmla="*/ 14 w 21"/>
                      <a:gd name="T67" fmla="*/ 6 h 28"/>
                      <a:gd name="T68" fmla="*/ 12 w 21"/>
                      <a:gd name="T69" fmla="*/ 9 h 28"/>
                      <a:gd name="T70" fmla="*/ 6 w 21"/>
                      <a:gd name="T71" fmla="*/ 15 h 28"/>
                      <a:gd name="T72" fmla="*/ 2 w 21"/>
                      <a:gd name="T73" fmla="*/ 19 h 28"/>
                      <a:gd name="T74" fmla="*/ 1 w 21"/>
                      <a:gd name="T75" fmla="*/ 20 h 28"/>
                      <a:gd name="T76" fmla="*/ 2 w 21"/>
                      <a:gd name="T77" fmla="*/ 22 h 28"/>
                      <a:gd name="T78" fmla="*/ 3 w 21"/>
                      <a:gd name="T79" fmla="*/ 22 h 28"/>
                      <a:gd name="T80" fmla="*/ 3 w 21"/>
                      <a:gd name="T81" fmla="*/ 22 h 28"/>
                      <a:gd name="T82" fmla="*/ 4 w 21"/>
                      <a:gd name="T8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28">
                        <a:moveTo>
                          <a:pt x="3" y="25"/>
                        </a:moveTo>
                        <a:cubicBezTo>
                          <a:pt x="3" y="24"/>
                          <a:pt x="3" y="24"/>
                          <a:pt x="2" y="23"/>
                        </a:cubicBezTo>
                        <a:cubicBezTo>
                          <a:pt x="1" y="23"/>
                          <a:pt x="1" y="23"/>
                          <a:pt x="1" y="23"/>
                        </a:cubicBezTo>
                        <a:cubicBezTo>
                          <a:pt x="0" y="22"/>
                          <a:pt x="0" y="22"/>
                          <a:pt x="1" y="20"/>
                        </a:cubicBezTo>
                        <a:cubicBezTo>
                          <a:pt x="1" y="20"/>
                          <a:pt x="1" y="19"/>
                          <a:pt x="1" y="19"/>
                        </a:cubicBezTo>
                        <a:cubicBezTo>
                          <a:pt x="3" y="17"/>
                          <a:pt x="4" y="17"/>
                          <a:pt x="6" y="14"/>
                        </a:cubicBezTo>
                        <a:cubicBezTo>
                          <a:pt x="8" y="12"/>
                          <a:pt x="10" y="11"/>
                          <a:pt x="12" y="8"/>
                        </a:cubicBezTo>
                        <a:cubicBezTo>
                          <a:pt x="12" y="8"/>
                          <a:pt x="13" y="7"/>
                          <a:pt x="13" y="6"/>
                        </a:cubicBezTo>
                        <a:cubicBezTo>
                          <a:pt x="13" y="5"/>
                          <a:pt x="14" y="5"/>
                          <a:pt x="14" y="4"/>
                        </a:cubicBezTo>
                        <a:cubicBezTo>
                          <a:pt x="17" y="0"/>
                          <a:pt x="19" y="2"/>
                          <a:pt x="19" y="2"/>
                        </a:cubicBezTo>
                        <a:cubicBezTo>
                          <a:pt x="20" y="2"/>
                          <a:pt x="20" y="2"/>
                          <a:pt x="20" y="2"/>
                        </a:cubicBezTo>
                        <a:cubicBezTo>
                          <a:pt x="21" y="3"/>
                          <a:pt x="21" y="4"/>
                          <a:pt x="21" y="5"/>
                        </a:cubicBezTo>
                        <a:cubicBezTo>
                          <a:pt x="21" y="6"/>
                          <a:pt x="21" y="8"/>
                          <a:pt x="20" y="9"/>
                        </a:cubicBezTo>
                        <a:cubicBezTo>
                          <a:pt x="19" y="10"/>
                          <a:pt x="18" y="11"/>
                          <a:pt x="17" y="11"/>
                        </a:cubicBezTo>
                        <a:cubicBezTo>
                          <a:pt x="16" y="12"/>
                          <a:pt x="14" y="15"/>
                          <a:pt x="12" y="18"/>
                        </a:cubicBezTo>
                        <a:cubicBezTo>
                          <a:pt x="11" y="19"/>
                          <a:pt x="11" y="19"/>
                          <a:pt x="10" y="20"/>
                        </a:cubicBezTo>
                        <a:cubicBezTo>
                          <a:pt x="10" y="21"/>
                          <a:pt x="9" y="21"/>
                          <a:pt x="9" y="22"/>
                        </a:cubicBezTo>
                        <a:cubicBezTo>
                          <a:pt x="7" y="25"/>
                          <a:pt x="5" y="28"/>
                          <a:pt x="3" y="27"/>
                        </a:cubicBezTo>
                        <a:cubicBezTo>
                          <a:pt x="3" y="27"/>
                          <a:pt x="3" y="26"/>
                          <a:pt x="3" y="25"/>
                        </a:cubicBezTo>
                        <a:close/>
                        <a:moveTo>
                          <a:pt x="4" y="25"/>
                        </a:moveTo>
                        <a:cubicBezTo>
                          <a:pt x="4" y="26"/>
                          <a:pt x="4" y="26"/>
                          <a:pt x="4" y="26"/>
                        </a:cubicBezTo>
                        <a:cubicBezTo>
                          <a:pt x="4" y="26"/>
                          <a:pt x="5" y="26"/>
                          <a:pt x="6" y="25"/>
                        </a:cubicBezTo>
                        <a:cubicBezTo>
                          <a:pt x="7" y="24"/>
                          <a:pt x="8" y="23"/>
                          <a:pt x="9" y="22"/>
                        </a:cubicBezTo>
                        <a:cubicBezTo>
                          <a:pt x="9" y="21"/>
                          <a:pt x="9" y="21"/>
                          <a:pt x="10" y="20"/>
                        </a:cubicBezTo>
                        <a:cubicBezTo>
                          <a:pt x="10" y="19"/>
                          <a:pt x="11" y="18"/>
                          <a:pt x="11" y="17"/>
                        </a:cubicBezTo>
                        <a:cubicBezTo>
                          <a:pt x="13" y="14"/>
                          <a:pt x="16" y="12"/>
                          <a:pt x="17" y="10"/>
                        </a:cubicBezTo>
                        <a:cubicBezTo>
                          <a:pt x="18" y="10"/>
                          <a:pt x="19" y="9"/>
                          <a:pt x="19" y="8"/>
                        </a:cubicBezTo>
                        <a:cubicBezTo>
                          <a:pt x="20" y="7"/>
                          <a:pt x="21" y="5"/>
                          <a:pt x="19" y="3"/>
                        </a:cubicBezTo>
                        <a:cubicBezTo>
                          <a:pt x="19" y="3"/>
                          <a:pt x="19" y="3"/>
                          <a:pt x="19" y="3"/>
                        </a:cubicBezTo>
                        <a:cubicBezTo>
                          <a:pt x="19" y="2"/>
                          <a:pt x="19" y="2"/>
                          <a:pt x="19" y="2"/>
                        </a:cubicBezTo>
                        <a:cubicBezTo>
                          <a:pt x="19" y="3"/>
                          <a:pt x="19" y="3"/>
                          <a:pt x="19" y="3"/>
                        </a:cubicBezTo>
                        <a:cubicBezTo>
                          <a:pt x="18" y="3"/>
                          <a:pt x="18" y="3"/>
                          <a:pt x="18" y="3"/>
                        </a:cubicBezTo>
                        <a:cubicBezTo>
                          <a:pt x="18" y="2"/>
                          <a:pt x="16" y="2"/>
                          <a:pt x="14" y="5"/>
                        </a:cubicBezTo>
                        <a:cubicBezTo>
                          <a:pt x="14" y="5"/>
                          <a:pt x="14" y="5"/>
                          <a:pt x="14" y="6"/>
                        </a:cubicBezTo>
                        <a:cubicBezTo>
                          <a:pt x="13" y="7"/>
                          <a:pt x="13" y="8"/>
                          <a:pt x="12" y="9"/>
                        </a:cubicBezTo>
                        <a:cubicBezTo>
                          <a:pt x="10" y="12"/>
                          <a:pt x="8" y="13"/>
                          <a:pt x="6" y="15"/>
                        </a:cubicBezTo>
                        <a:cubicBezTo>
                          <a:pt x="4" y="17"/>
                          <a:pt x="3" y="18"/>
                          <a:pt x="2" y="19"/>
                        </a:cubicBezTo>
                        <a:cubicBezTo>
                          <a:pt x="2" y="19"/>
                          <a:pt x="1" y="20"/>
                          <a:pt x="1" y="20"/>
                        </a:cubicBezTo>
                        <a:cubicBezTo>
                          <a:pt x="1" y="21"/>
                          <a:pt x="1" y="21"/>
                          <a:pt x="2" y="22"/>
                        </a:cubicBezTo>
                        <a:cubicBezTo>
                          <a:pt x="2" y="22"/>
                          <a:pt x="2" y="22"/>
                          <a:pt x="3" y="22"/>
                        </a:cubicBezTo>
                        <a:cubicBezTo>
                          <a:pt x="3" y="22"/>
                          <a:pt x="3" y="22"/>
                          <a:pt x="3" y="22"/>
                        </a:cubicBezTo>
                        <a:cubicBezTo>
                          <a:pt x="3" y="23"/>
                          <a:pt x="4" y="23"/>
                          <a:pt x="4"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6" name="Freeform 7399">
                    <a:extLst>
                      <a:ext uri="{FF2B5EF4-FFF2-40B4-BE49-F238E27FC236}">
                        <a16:creationId xmlns:a16="http://schemas.microsoft.com/office/drawing/2014/main" id="{B0C201E9-5E64-402C-BC19-080D97C2F7A8}"/>
                      </a:ext>
                    </a:extLst>
                  </p:cNvPr>
                  <p:cNvSpPr>
                    <a:spLocks noEditPoints="1"/>
                  </p:cNvSpPr>
                  <p:nvPr/>
                </p:nvSpPr>
                <p:spPr bwMode="auto">
                  <a:xfrm>
                    <a:off x="3998" y="2661"/>
                    <a:ext cx="14" cy="18"/>
                  </a:xfrm>
                  <a:custGeom>
                    <a:avLst/>
                    <a:gdLst>
                      <a:gd name="T0" fmla="*/ 2 w 19"/>
                      <a:gd name="T1" fmla="*/ 18 h 24"/>
                      <a:gd name="T2" fmla="*/ 2 w 19"/>
                      <a:gd name="T3" fmla="*/ 18 h 24"/>
                      <a:gd name="T4" fmla="*/ 8 w 19"/>
                      <a:gd name="T5" fmla="*/ 12 h 24"/>
                      <a:gd name="T6" fmla="*/ 12 w 19"/>
                      <a:gd name="T7" fmla="*/ 6 h 24"/>
                      <a:gd name="T8" fmla="*/ 15 w 19"/>
                      <a:gd name="T9" fmla="*/ 2 h 24"/>
                      <a:gd name="T10" fmla="*/ 16 w 19"/>
                      <a:gd name="T11" fmla="*/ 4 h 24"/>
                      <a:gd name="T12" fmla="*/ 16 w 19"/>
                      <a:gd name="T13" fmla="*/ 4 h 24"/>
                      <a:gd name="T14" fmla="*/ 17 w 19"/>
                      <a:gd name="T15" fmla="*/ 4 h 24"/>
                      <a:gd name="T16" fmla="*/ 17 w 19"/>
                      <a:gd name="T17" fmla="*/ 5 h 24"/>
                      <a:gd name="T18" fmla="*/ 14 w 19"/>
                      <a:gd name="T19" fmla="*/ 9 h 24"/>
                      <a:gd name="T20" fmla="*/ 7 w 19"/>
                      <a:gd name="T21" fmla="*/ 19 h 24"/>
                      <a:gd name="T22" fmla="*/ 4 w 19"/>
                      <a:gd name="T23" fmla="*/ 22 h 24"/>
                      <a:gd name="T24" fmla="*/ 4 w 19"/>
                      <a:gd name="T25" fmla="*/ 20 h 24"/>
                      <a:gd name="T26" fmla="*/ 3 w 19"/>
                      <a:gd name="T27" fmla="*/ 18 h 24"/>
                      <a:gd name="T28" fmla="*/ 3 w 19"/>
                      <a:gd name="T29" fmla="*/ 18 h 24"/>
                      <a:gd name="T30" fmla="*/ 2 w 19"/>
                      <a:gd name="T31" fmla="*/ 18 h 24"/>
                      <a:gd name="T32" fmla="*/ 18 w 19"/>
                      <a:gd name="T33" fmla="*/ 0 h 24"/>
                      <a:gd name="T34" fmla="*/ 18 w 19"/>
                      <a:gd name="T35" fmla="*/ 1 h 24"/>
                      <a:gd name="T36" fmla="*/ 17 w 19"/>
                      <a:gd name="T37" fmla="*/ 1 h 24"/>
                      <a:gd name="T38" fmla="*/ 16 w 19"/>
                      <a:gd name="T39" fmla="*/ 1 h 24"/>
                      <a:gd name="T40" fmla="*/ 13 w 19"/>
                      <a:gd name="T41" fmla="*/ 3 h 24"/>
                      <a:gd name="T42" fmla="*/ 13 w 19"/>
                      <a:gd name="T43" fmla="*/ 4 h 24"/>
                      <a:gd name="T44" fmla="*/ 11 w 19"/>
                      <a:gd name="T45" fmla="*/ 7 h 24"/>
                      <a:gd name="T46" fmla="*/ 5 w 19"/>
                      <a:gd name="T47" fmla="*/ 13 h 24"/>
                      <a:gd name="T48" fmla="*/ 1 w 19"/>
                      <a:gd name="T49" fmla="*/ 17 h 24"/>
                      <a:gd name="T50" fmla="*/ 0 w 19"/>
                      <a:gd name="T51" fmla="*/ 18 h 24"/>
                      <a:gd name="T52" fmla="*/ 0 w 19"/>
                      <a:gd name="T53" fmla="*/ 20 h 24"/>
                      <a:gd name="T54" fmla="*/ 2 w 19"/>
                      <a:gd name="T55" fmla="*/ 20 h 24"/>
                      <a:gd name="T56" fmla="*/ 4 w 19"/>
                      <a:gd name="T57" fmla="*/ 23 h 24"/>
                      <a:gd name="T58" fmla="*/ 3 w 19"/>
                      <a:gd name="T59" fmla="*/ 24 h 24"/>
                      <a:gd name="T60" fmla="*/ 5 w 19"/>
                      <a:gd name="T61" fmla="*/ 23 h 24"/>
                      <a:gd name="T62" fmla="*/ 6 w 19"/>
                      <a:gd name="T63" fmla="*/ 22 h 24"/>
                      <a:gd name="T64" fmla="*/ 7 w 19"/>
                      <a:gd name="T65" fmla="*/ 21 h 24"/>
                      <a:gd name="T66" fmla="*/ 8 w 19"/>
                      <a:gd name="T67" fmla="*/ 20 h 24"/>
                      <a:gd name="T68" fmla="*/ 9 w 19"/>
                      <a:gd name="T69" fmla="*/ 18 h 24"/>
                      <a:gd name="T70" fmla="*/ 10 w 19"/>
                      <a:gd name="T71" fmla="*/ 15 h 24"/>
                      <a:gd name="T72" fmla="*/ 16 w 19"/>
                      <a:gd name="T73" fmla="*/ 8 h 24"/>
                      <a:gd name="T74" fmla="*/ 17 w 19"/>
                      <a:gd name="T75" fmla="*/ 8 h 24"/>
                      <a:gd name="T76" fmla="*/ 17 w 19"/>
                      <a:gd name="T77" fmla="*/ 7 h 24"/>
                      <a:gd name="T78" fmla="*/ 18 w 19"/>
                      <a:gd name="T79" fmla="*/ 6 h 24"/>
                      <a:gd name="T80" fmla="*/ 19 w 19"/>
                      <a:gd name="T81" fmla="*/ 3 h 24"/>
                      <a:gd name="T82" fmla="*/ 18 w 19"/>
                      <a:gd name="T83" fmla="*/ 1 h 24"/>
                      <a:gd name="T84" fmla="*/ 18 w 19"/>
                      <a:gd name="T85" fmla="*/ 1 h 24"/>
                      <a:gd name="T86" fmla="*/ 18 w 19"/>
                      <a:gd name="T8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24">
                        <a:moveTo>
                          <a:pt x="2" y="18"/>
                        </a:moveTo>
                        <a:cubicBezTo>
                          <a:pt x="2" y="18"/>
                          <a:pt x="2" y="18"/>
                          <a:pt x="2" y="18"/>
                        </a:cubicBezTo>
                        <a:cubicBezTo>
                          <a:pt x="2" y="16"/>
                          <a:pt x="6" y="13"/>
                          <a:pt x="8" y="12"/>
                        </a:cubicBezTo>
                        <a:cubicBezTo>
                          <a:pt x="10" y="11"/>
                          <a:pt x="11" y="8"/>
                          <a:pt x="12" y="6"/>
                        </a:cubicBezTo>
                        <a:cubicBezTo>
                          <a:pt x="14" y="3"/>
                          <a:pt x="15" y="2"/>
                          <a:pt x="15" y="2"/>
                        </a:cubicBezTo>
                        <a:cubicBezTo>
                          <a:pt x="16" y="2"/>
                          <a:pt x="15" y="4"/>
                          <a:pt x="16" y="4"/>
                        </a:cubicBezTo>
                        <a:cubicBezTo>
                          <a:pt x="16" y="4"/>
                          <a:pt x="16" y="4"/>
                          <a:pt x="16" y="4"/>
                        </a:cubicBezTo>
                        <a:cubicBezTo>
                          <a:pt x="17" y="4"/>
                          <a:pt x="17" y="4"/>
                          <a:pt x="17" y="4"/>
                        </a:cubicBezTo>
                        <a:cubicBezTo>
                          <a:pt x="17" y="4"/>
                          <a:pt x="17" y="4"/>
                          <a:pt x="17" y="5"/>
                        </a:cubicBezTo>
                        <a:cubicBezTo>
                          <a:pt x="17" y="6"/>
                          <a:pt x="15" y="8"/>
                          <a:pt x="14" y="9"/>
                        </a:cubicBezTo>
                        <a:cubicBezTo>
                          <a:pt x="12" y="10"/>
                          <a:pt x="8" y="16"/>
                          <a:pt x="7" y="19"/>
                        </a:cubicBezTo>
                        <a:cubicBezTo>
                          <a:pt x="6" y="21"/>
                          <a:pt x="5" y="22"/>
                          <a:pt x="4" y="22"/>
                        </a:cubicBezTo>
                        <a:cubicBezTo>
                          <a:pt x="4" y="22"/>
                          <a:pt x="4" y="21"/>
                          <a:pt x="4" y="20"/>
                        </a:cubicBezTo>
                        <a:cubicBezTo>
                          <a:pt x="4" y="19"/>
                          <a:pt x="4" y="18"/>
                          <a:pt x="3" y="18"/>
                        </a:cubicBezTo>
                        <a:cubicBezTo>
                          <a:pt x="3" y="18"/>
                          <a:pt x="3" y="18"/>
                          <a:pt x="3" y="18"/>
                        </a:cubicBezTo>
                        <a:lnTo>
                          <a:pt x="2" y="18"/>
                        </a:lnTo>
                        <a:close/>
                        <a:moveTo>
                          <a:pt x="18" y="0"/>
                        </a:moveTo>
                        <a:cubicBezTo>
                          <a:pt x="18" y="1"/>
                          <a:pt x="18" y="1"/>
                          <a:pt x="18" y="1"/>
                        </a:cubicBezTo>
                        <a:cubicBezTo>
                          <a:pt x="17" y="1"/>
                          <a:pt x="17" y="1"/>
                          <a:pt x="17" y="1"/>
                        </a:cubicBezTo>
                        <a:cubicBezTo>
                          <a:pt x="16" y="1"/>
                          <a:pt x="16" y="1"/>
                          <a:pt x="16" y="1"/>
                        </a:cubicBezTo>
                        <a:cubicBezTo>
                          <a:pt x="16" y="1"/>
                          <a:pt x="15" y="1"/>
                          <a:pt x="13" y="3"/>
                        </a:cubicBezTo>
                        <a:cubicBezTo>
                          <a:pt x="13" y="3"/>
                          <a:pt x="13" y="3"/>
                          <a:pt x="13" y="4"/>
                        </a:cubicBezTo>
                        <a:cubicBezTo>
                          <a:pt x="12" y="5"/>
                          <a:pt x="12" y="6"/>
                          <a:pt x="11" y="7"/>
                        </a:cubicBezTo>
                        <a:cubicBezTo>
                          <a:pt x="9" y="10"/>
                          <a:pt x="7" y="11"/>
                          <a:pt x="5" y="13"/>
                        </a:cubicBezTo>
                        <a:cubicBezTo>
                          <a:pt x="3" y="15"/>
                          <a:pt x="2" y="16"/>
                          <a:pt x="1" y="17"/>
                        </a:cubicBezTo>
                        <a:cubicBezTo>
                          <a:pt x="1" y="17"/>
                          <a:pt x="0" y="18"/>
                          <a:pt x="0" y="18"/>
                        </a:cubicBezTo>
                        <a:cubicBezTo>
                          <a:pt x="0" y="19"/>
                          <a:pt x="0" y="19"/>
                          <a:pt x="0" y="20"/>
                        </a:cubicBezTo>
                        <a:cubicBezTo>
                          <a:pt x="1" y="20"/>
                          <a:pt x="1" y="20"/>
                          <a:pt x="2" y="20"/>
                        </a:cubicBezTo>
                        <a:cubicBezTo>
                          <a:pt x="3" y="21"/>
                          <a:pt x="4" y="21"/>
                          <a:pt x="4" y="23"/>
                        </a:cubicBezTo>
                        <a:cubicBezTo>
                          <a:pt x="4" y="23"/>
                          <a:pt x="4" y="24"/>
                          <a:pt x="3" y="24"/>
                        </a:cubicBezTo>
                        <a:cubicBezTo>
                          <a:pt x="4" y="24"/>
                          <a:pt x="4" y="24"/>
                          <a:pt x="5" y="23"/>
                        </a:cubicBezTo>
                        <a:cubicBezTo>
                          <a:pt x="6" y="22"/>
                          <a:pt x="6" y="22"/>
                          <a:pt x="6" y="22"/>
                        </a:cubicBezTo>
                        <a:cubicBezTo>
                          <a:pt x="6" y="22"/>
                          <a:pt x="6" y="21"/>
                          <a:pt x="7" y="21"/>
                        </a:cubicBezTo>
                        <a:cubicBezTo>
                          <a:pt x="8" y="20"/>
                          <a:pt x="8" y="20"/>
                          <a:pt x="8" y="20"/>
                        </a:cubicBezTo>
                        <a:cubicBezTo>
                          <a:pt x="8" y="19"/>
                          <a:pt x="8" y="19"/>
                          <a:pt x="9" y="18"/>
                        </a:cubicBezTo>
                        <a:cubicBezTo>
                          <a:pt x="9" y="17"/>
                          <a:pt x="10" y="16"/>
                          <a:pt x="10" y="15"/>
                        </a:cubicBezTo>
                        <a:cubicBezTo>
                          <a:pt x="12" y="12"/>
                          <a:pt x="15" y="10"/>
                          <a:pt x="16" y="8"/>
                        </a:cubicBezTo>
                        <a:cubicBezTo>
                          <a:pt x="17" y="8"/>
                          <a:pt x="17" y="8"/>
                          <a:pt x="17" y="8"/>
                        </a:cubicBezTo>
                        <a:cubicBezTo>
                          <a:pt x="17" y="7"/>
                          <a:pt x="17" y="7"/>
                          <a:pt x="17" y="7"/>
                        </a:cubicBezTo>
                        <a:cubicBezTo>
                          <a:pt x="17" y="7"/>
                          <a:pt x="17" y="6"/>
                          <a:pt x="18" y="6"/>
                        </a:cubicBezTo>
                        <a:cubicBezTo>
                          <a:pt x="18" y="5"/>
                          <a:pt x="19" y="4"/>
                          <a:pt x="19" y="3"/>
                        </a:cubicBezTo>
                        <a:cubicBezTo>
                          <a:pt x="19" y="3"/>
                          <a:pt x="19" y="2"/>
                          <a:pt x="18" y="1"/>
                        </a:cubicBezTo>
                        <a:cubicBezTo>
                          <a:pt x="18" y="1"/>
                          <a:pt x="18" y="1"/>
                          <a:pt x="18" y="1"/>
                        </a:cubicBezTo>
                        <a:lnTo>
                          <a:pt x="1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7" name="Freeform 7400">
                    <a:extLst>
                      <a:ext uri="{FF2B5EF4-FFF2-40B4-BE49-F238E27FC236}">
                        <a16:creationId xmlns:a16="http://schemas.microsoft.com/office/drawing/2014/main" id="{04A61A12-F830-4D91-81AC-B533B9FF2800}"/>
                      </a:ext>
                    </a:extLst>
                  </p:cNvPr>
                  <p:cNvSpPr>
                    <a:spLocks noEditPoints="1"/>
                  </p:cNvSpPr>
                  <p:nvPr/>
                </p:nvSpPr>
                <p:spPr bwMode="auto">
                  <a:xfrm>
                    <a:off x="3998" y="2661"/>
                    <a:ext cx="15" cy="18"/>
                  </a:xfrm>
                  <a:custGeom>
                    <a:avLst/>
                    <a:gdLst>
                      <a:gd name="T0" fmla="*/ 6 w 20"/>
                      <a:gd name="T1" fmla="*/ 22 h 25"/>
                      <a:gd name="T2" fmla="*/ 5 w 20"/>
                      <a:gd name="T3" fmla="*/ 23 h 25"/>
                      <a:gd name="T4" fmla="*/ 3 w 20"/>
                      <a:gd name="T5" fmla="*/ 24 h 25"/>
                      <a:gd name="T6" fmla="*/ 3 w 20"/>
                      <a:gd name="T7" fmla="*/ 24 h 25"/>
                      <a:gd name="T8" fmla="*/ 3 w 20"/>
                      <a:gd name="T9" fmla="*/ 25 h 25"/>
                      <a:gd name="T10" fmla="*/ 5 w 20"/>
                      <a:gd name="T11" fmla="*/ 23 h 25"/>
                      <a:gd name="T12" fmla="*/ 6 w 20"/>
                      <a:gd name="T13" fmla="*/ 22 h 25"/>
                      <a:gd name="T14" fmla="*/ 17 w 20"/>
                      <a:gd name="T15" fmla="*/ 8 h 25"/>
                      <a:gd name="T16" fmla="*/ 16 w 20"/>
                      <a:gd name="T17" fmla="*/ 8 h 25"/>
                      <a:gd name="T18" fmla="*/ 10 w 20"/>
                      <a:gd name="T19" fmla="*/ 15 h 25"/>
                      <a:gd name="T20" fmla="*/ 9 w 20"/>
                      <a:gd name="T21" fmla="*/ 18 h 25"/>
                      <a:gd name="T22" fmla="*/ 8 w 20"/>
                      <a:gd name="T23" fmla="*/ 20 h 25"/>
                      <a:gd name="T24" fmla="*/ 7 w 20"/>
                      <a:gd name="T25" fmla="*/ 21 h 25"/>
                      <a:gd name="T26" fmla="*/ 8 w 20"/>
                      <a:gd name="T27" fmla="*/ 20 h 25"/>
                      <a:gd name="T28" fmla="*/ 9 w 20"/>
                      <a:gd name="T29" fmla="*/ 18 h 25"/>
                      <a:gd name="T30" fmla="*/ 16 w 20"/>
                      <a:gd name="T31" fmla="*/ 9 h 25"/>
                      <a:gd name="T32" fmla="*/ 16 w 20"/>
                      <a:gd name="T33" fmla="*/ 9 h 25"/>
                      <a:gd name="T34" fmla="*/ 17 w 20"/>
                      <a:gd name="T35" fmla="*/ 8 h 25"/>
                      <a:gd name="T36" fmla="*/ 18 w 20"/>
                      <a:gd name="T37" fmla="*/ 0 h 25"/>
                      <a:gd name="T38" fmla="*/ 18 w 20"/>
                      <a:gd name="T39" fmla="*/ 1 h 25"/>
                      <a:gd name="T40" fmla="*/ 18 w 20"/>
                      <a:gd name="T41" fmla="*/ 1 h 25"/>
                      <a:gd name="T42" fmla="*/ 19 w 20"/>
                      <a:gd name="T43" fmla="*/ 3 h 25"/>
                      <a:gd name="T44" fmla="*/ 20 w 20"/>
                      <a:gd name="T45" fmla="*/ 3 h 25"/>
                      <a:gd name="T46" fmla="*/ 19 w 20"/>
                      <a:gd name="T47" fmla="*/ 1 h 25"/>
                      <a:gd name="T48" fmla="*/ 18 w 20"/>
                      <a:gd name="T49" fmla="*/ 0 h 25"/>
                      <a:gd name="T50" fmla="*/ 17 w 20"/>
                      <a:gd name="T51" fmla="*/ 0 h 25"/>
                      <a:gd name="T52" fmla="*/ 12 w 20"/>
                      <a:gd name="T53" fmla="*/ 4 h 25"/>
                      <a:gd name="T54" fmla="*/ 5 w 20"/>
                      <a:gd name="T55" fmla="*/ 13 h 25"/>
                      <a:gd name="T56" fmla="*/ 0 w 20"/>
                      <a:gd name="T57" fmla="*/ 18 h 25"/>
                      <a:gd name="T58" fmla="*/ 0 w 20"/>
                      <a:gd name="T59" fmla="*/ 19 h 25"/>
                      <a:gd name="T60" fmla="*/ 0 w 20"/>
                      <a:gd name="T61" fmla="*/ 20 h 25"/>
                      <a:gd name="T62" fmla="*/ 0 w 20"/>
                      <a:gd name="T63" fmla="*/ 18 h 25"/>
                      <a:gd name="T64" fmla="*/ 1 w 20"/>
                      <a:gd name="T65" fmla="*/ 17 h 25"/>
                      <a:gd name="T66" fmla="*/ 5 w 20"/>
                      <a:gd name="T67" fmla="*/ 13 h 25"/>
                      <a:gd name="T68" fmla="*/ 11 w 20"/>
                      <a:gd name="T69" fmla="*/ 7 h 25"/>
                      <a:gd name="T70" fmla="*/ 13 w 20"/>
                      <a:gd name="T71" fmla="*/ 4 h 25"/>
                      <a:gd name="T72" fmla="*/ 13 w 20"/>
                      <a:gd name="T73" fmla="*/ 3 h 25"/>
                      <a:gd name="T74" fmla="*/ 16 w 20"/>
                      <a:gd name="T75" fmla="*/ 1 h 25"/>
                      <a:gd name="T76" fmla="*/ 17 w 20"/>
                      <a:gd name="T77" fmla="*/ 1 h 25"/>
                      <a:gd name="T78" fmla="*/ 17 w 20"/>
                      <a:gd name="T79" fmla="*/ 1 h 25"/>
                      <a:gd name="T80" fmla="*/ 18 w 20"/>
                      <a:gd name="T81" fmla="*/ 1 h 25"/>
                      <a:gd name="T82" fmla="*/ 18 w 20"/>
                      <a:gd name="T83" fmla="*/ 0 h 25"/>
                      <a:gd name="T84" fmla="*/ 17 w 20"/>
                      <a:gd name="T85" fmla="*/ 0 h 25"/>
                      <a:gd name="T86" fmla="*/ 17 w 20"/>
                      <a:gd name="T8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25">
                        <a:moveTo>
                          <a:pt x="6" y="22"/>
                        </a:moveTo>
                        <a:cubicBezTo>
                          <a:pt x="5" y="23"/>
                          <a:pt x="5" y="23"/>
                          <a:pt x="5" y="23"/>
                        </a:cubicBezTo>
                        <a:cubicBezTo>
                          <a:pt x="4" y="24"/>
                          <a:pt x="4" y="24"/>
                          <a:pt x="3" y="24"/>
                        </a:cubicBezTo>
                        <a:cubicBezTo>
                          <a:pt x="3" y="24"/>
                          <a:pt x="3" y="24"/>
                          <a:pt x="3" y="24"/>
                        </a:cubicBezTo>
                        <a:cubicBezTo>
                          <a:pt x="3" y="25"/>
                          <a:pt x="3" y="25"/>
                          <a:pt x="3" y="25"/>
                        </a:cubicBezTo>
                        <a:cubicBezTo>
                          <a:pt x="4" y="24"/>
                          <a:pt x="4" y="24"/>
                          <a:pt x="5" y="23"/>
                        </a:cubicBezTo>
                        <a:cubicBezTo>
                          <a:pt x="6" y="22"/>
                          <a:pt x="6" y="22"/>
                          <a:pt x="6" y="22"/>
                        </a:cubicBezTo>
                        <a:close/>
                        <a:moveTo>
                          <a:pt x="17" y="8"/>
                        </a:moveTo>
                        <a:cubicBezTo>
                          <a:pt x="16" y="8"/>
                          <a:pt x="16" y="8"/>
                          <a:pt x="16" y="8"/>
                        </a:cubicBezTo>
                        <a:cubicBezTo>
                          <a:pt x="15" y="10"/>
                          <a:pt x="12" y="12"/>
                          <a:pt x="10" y="15"/>
                        </a:cubicBezTo>
                        <a:cubicBezTo>
                          <a:pt x="10" y="16"/>
                          <a:pt x="9" y="17"/>
                          <a:pt x="9" y="18"/>
                        </a:cubicBezTo>
                        <a:cubicBezTo>
                          <a:pt x="8" y="19"/>
                          <a:pt x="8" y="19"/>
                          <a:pt x="8" y="20"/>
                        </a:cubicBezTo>
                        <a:cubicBezTo>
                          <a:pt x="7" y="21"/>
                          <a:pt x="7" y="21"/>
                          <a:pt x="7" y="21"/>
                        </a:cubicBezTo>
                        <a:cubicBezTo>
                          <a:pt x="8" y="20"/>
                          <a:pt x="8" y="20"/>
                          <a:pt x="8" y="20"/>
                        </a:cubicBezTo>
                        <a:cubicBezTo>
                          <a:pt x="8" y="19"/>
                          <a:pt x="9" y="19"/>
                          <a:pt x="9" y="18"/>
                        </a:cubicBezTo>
                        <a:cubicBezTo>
                          <a:pt x="11" y="14"/>
                          <a:pt x="14" y="10"/>
                          <a:pt x="16" y="9"/>
                        </a:cubicBezTo>
                        <a:cubicBezTo>
                          <a:pt x="16" y="9"/>
                          <a:pt x="16" y="9"/>
                          <a:pt x="16" y="9"/>
                        </a:cubicBezTo>
                        <a:lnTo>
                          <a:pt x="17" y="8"/>
                        </a:lnTo>
                        <a:close/>
                        <a:moveTo>
                          <a:pt x="18" y="0"/>
                        </a:moveTo>
                        <a:cubicBezTo>
                          <a:pt x="18" y="1"/>
                          <a:pt x="18" y="1"/>
                          <a:pt x="18" y="1"/>
                        </a:cubicBezTo>
                        <a:cubicBezTo>
                          <a:pt x="18" y="1"/>
                          <a:pt x="18" y="1"/>
                          <a:pt x="18" y="1"/>
                        </a:cubicBezTo>
                        <a:cubicBezTo>
                          <a:pt x="19" y="2"/>
                          <a:pt x="19" y="3"/>
                          <a:pt x="19" y="3"/>
                        </a:cubicBezTo>
                        <a:cubicBezTo>
                          <a:pt x="20" y="3"/>
                          <a:pt x="20" y="3"/>
                          <a:pt x="20" y="3"/>
                        </a:cubicBezTo>
                        <a:cubicBezTo>
                          <a:pt x="20" y="2"/>
                          <a:pt x="19" y="2"/>
                          <a:pt x="19" y="1"/>
                        </a:cubicBezTo>
                        <a:cubicBezTo>
                          <a:pt x="19" y="1"/>
                          <a:pt x="18" y="1"/>
                          <a:pt x="18" y="0"/>
                        </a:cubicBezTo>
                        <a:close/>
                        <a:moveTo>
                          <a:pt x="17" y="0"/>
                        </a:moveTo>
                        <a:cubicBezTo>
                          <a:pt x="16" y="0"/>
                          <a:pt x="14" y="1"/>
                          <a:pt x="12" y="4"/>
                        </a:cubicBezTo>
                        <a:cubicBezTo>
                          <a:pt x="10" y="9"/>
                          <a:pt x="8" y="10"/>
                          <a:pt x="5" y="13"/>
                        </a:cubicBezTo>
                        <a:cubicBezTo>
                          <a:pt x="2" y="16"/>
                          <a:pt x="1" y="15"/>
                          <a:pt x="0" y="18"/>
                        </a:cubicBezTo>
                        <a:cubicBezTo>
                          <a:pt x="0" y="19"/>
                          <a:pt x="0" y="19"/>
                          <a:pt x="0" y="19"/>
                        </a:cubicBezTo>
                        <a:cubicBezTo>
                          <a:pt x="0" y="20"/>
                          <a:pt x="0" y="20"/>
                          <a:pt x="0" y="20"/>
                        </a:cubicBezTo>
                        <a:cubicBezTo>
                          <a:pt x="0" y="19"/>
                          <a:pt x="0" y="19"/>
                          <a:pt x="0" y="18"/>
                        </a:cubicBezTo>
                        <a:cubicBezTo>
                          <a:pt x="0" y="18"/>
                          <a:pt x="1" y="17"/>
                          <a:pt x="1" y="17"/>
                        </a:cubicBezTo>
                        <a:cubicBezTo>
                          <a:pt x="2" y="16"/>
                          <a:pt x="3" y="15"/>
                          <a:pt x="5" y="13"/>
                        </a:cubicBezTo>
                        <a:cubicBezTo>
                          <a:pt x="7" y="11"/>
                          <a:pt x="9" y="10"/>
                          <a:pt x="11" y="7"/>
                        </a:cubicBezTo>
                        <a:cubicBezTo>
                          <a:pt x="12" y="6"/>
                          <a:pt x="12" y="5"/>
                          <a:pt x="13" y="4"/>
                        </a:cubicBezTo>
                        <a:cubicBezTo>
                          <a:pt x="13" y="3"/>
                          <a:pt x="13" y="3"/>
                          <a:pt x="13" y="3"/>
                        </a:cubicBezTo>
                        <a:cubicBezTo>
                          <a:pt x="15" y="1"/>
                          <a:pt x="16" y="1"/>
                          <a:pt x="16" y="1"/>
                        </a:cubicBezTo>
                        <a:cubicBezTo>
                          <a:pt x="17" y="1"/>
                          <a:pt x="17" y="1"/>
                          <a:pt x="17" y="1"/>
                        </a:cubicBezTo>
                        <a:cubicBezTo>
                          <a:pt x="17" y="1"/>
                          <a:pt x="17" y="1"/>
                          <a:pt x="17" y="1"/>
                        </a:cubicBezTo>
                        <a:cubicBezTo>
                          <a:pt x="18" y="1"/>
                          <a:pt x="18" y="1"/>
                          <a:pt x="18" y="1"/>
                        </a:cubicBezTo>
                        <a:cubicBezTo>
                          <a:pt x="18" y="0"/>
                          <a:pt x="18" y="0"/>
                          <a:pt x="18" y="0"/>
                        </a:cubicBezTo>
                        <a:cubicBezTo>
                          <a:pt x="17" y="0"/>
                          <a:pt x="17" y="0"/>
                          <a:pt x="17" y="0"/>
                        </a:cubicBezTo>
                        <a:cubicBezTo>
                          <a:pt x="17" y="0"/>
                          <a:pt x="17" y="0"/>
                          <a:pt x="1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8" name="Freeform 7401">
                    <a:extLst>
                      <a:ext uri="{FF2B5EF4-FFF2-40B4-BE49-F238E27FC236}">
                        <a16:creationId xmlns:a16="http://schemas.microsoft.com/office/drawing/2014/main" id="{1CB780E5-893A-4250-A5C2-1FEB0CC3CDCC}"/>
                      </a:ext>
                    </a:extLst>
                  </p:cNvPr>
                  <p:cNvSpPr/>
                  <p:nvPr/>
                </p:nvSpPr>
                <p:spPr bwMode="auto">
                  <a:xfrm>
                    <a:off x="4000" y="2664"/>
                    <a:ext cx="10" cy="11"/>
                  </a:xfrm>
                  <a:custGeom>
                    <a:avLst/>
                    <a:gdLst>
                      <a:gd name="T0" fmla="*/ 12 w 13"/>
                      <a:gd name="T1" fmla="*/ 1 h 15"/>
                      <a:gd name="T2" fmla="*/ 9 w 13"/>
                      <a:gd name="T3" fmla="*/ 3 h 15"/>
                      <a:gd name="T4" fmla="*/ 2 w 13"/>
                      <a:gd name="T5" fmla="*/ 11 h 15"/>
                      <a:gd name="T6" fmla="*/ 2 w 13"/>
                      <a:gd name="T7" fmla="*/ 13 h 15"/>
                      <a:gd name="T8" fmla="*/ 3 w 13"/>
                      <a:gd name="T9" fmla="*/ 14 h 15"/>
                      <a:gd name="T10" fmla="*/ 9 w 13"/>
                      <a:gd name="T11" fmla="*/ 5 h 15"/>
                      <a:gd name="T12" fmla="*/ 12 w 13"/>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2" y="1"/>
                        </a:moveTo>
                        <a:cubicBezTo>
                          <a:pt x="12" y="1"/>
                          <a:pt x="11" y="0"/>
                          <a:pt x="9" y="3"/>
                        </a:cubicBezTo>
                        <a:cubicBezTo>
                          <a:pt x="8" y="5"/>
                          <a:pt x="4" y="10"/>
                          <a:pt x="2" y="11"/>
                        </a:cubicBezTo>
                        <a:cubicBezTo>
                          <a:pt x="0" y="13"/>
                          <a:pt x="1" y="13"/>
                          <a:pt x="2" y="13"/>
                        </a:cubicBezTo>
                        <a:cubicBezTo>
                          <a:pt x="2" y="13"/>
                          <a:pt x="1" y="15"/>
                          <a:pt x="3" y="14"/>
                        </a:cubicBezTo>
                        <a:cubicBezTo>
                          <a:pt x="4" y="14"/>
                          <a:pt x="9" y="5"/>
                          <a:pt x="9" y="5"/>
                        </a:cubicBezTo>
                        <a:cubicBezTo>
                          <a:pt x="10" y="4"/>
                          <a:pt x="13" y="1"/>
                          <a:pt x="1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9" name="Freeform 7402">
                    <a:extLst>
                      <a:ext uri="{FF2B5EF4-FFF2-40B4-BE49-F238E27FC236}">
                        <a16:creationId xmlns:a16="http://schemas.microsoft.com/office/drawing/2014/main" id="{C473F562-0A07-4522-B5F2-4B332AE222A1}"/>
                      </a:ext>
                    </a:extLst>
                  </p:cNvPr>
                  <p:cNvSpPr/>
                  <p:nvPr/>
                </p:nvSpPr>
                <p:spPr bwMode="auto">
                  <a:xfrm>
                    <a:off x="4010" y="2644"/>
                    <a:ext cx="14" cy="20"/>
                  </a:xfrm>
                  <a:custGeom>
                    <a:avLst/>
                    <a:gdLst>
                      <a:gd name="T0" fmla="*/ 16 w 19"/>
                      <a:gd name="T1" fmla="*/ 1 h 26"/>
                      <a:gd name="T2" fmla="*/ 11 w 19"/>
                      <a:gd name="T3" fmla="*/ 5 h 26"/>
                      <a:gd name="T4" fmla="*/ 5 w 19"/>
                      <a:gd name="T5" fmla="*/ 14 h 26"/>
                      <a:gd name="T6" fmla="*/ 2 w 19"/>
                      <a:gd name="T7" fmla="*/ 22 h 26"/>
                      <a:gd name="T8" fmla="*/ 4 w 19"/>
                      <a:gd name="T9" fmla="*/ 24 h 26"/>
                      <a:gd name="T10" fmla="*/ 11 w 19"/>
                      <a:gd name="T11" fmla="*/ 19 h 26"/>
                      <a:gd name="T12" fmla="*/ 15 w 19"/>
                      <a:gd name="T13" fmla="*/ 11 h 26"/>
                      <a:gd name="T14" fmla="*/ 19 w 19"/>
                      <a:gd name="T15" fmla="*/ 4 h 26"/>
                      <a:gd name="T16" fmla="*/ 16 w 19"/>
                      <a:gd name="T1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6">
                        <a:moveTo>
                          <a:pt x="16" y="1"/>
                        </a:moveTo>
                        <a:cubicBezTo>
                          <a:pt x="16" y="1"/>
                          <a:pt x="14" y="0"/>
                          <a:pt x="11" y="5"/>
                        </a:cubicBezTo>
                        <a:cubicBezTo>
                          <a:pt x="9" y="11"/>
                          <a:pt x="9" y="11"/>
                          <a:pt x="5" y="14"/>
                        </a:cubicBezTo>
                        <a:cubicBezTo>
                          <a:pt x="1" y="18"/>
                          <a:pt x="0" y="21"/>
                          <a:pt x="2" y="22"/>
                        </a:cubicBezTo>
                        <a:cubicBezTo>
                          <a:pt x="3" y="23"/>
                          <a:pt x="4" y="23"/>
                          <a:pt x="4" y="24"/>
                        </a:cubicBezTo>
                        <a:cubicBezTo>
                          <a:pt x="4" y="26"/>
                          <a:pt x="7" y="26"/>
                          <a:pt x="11" y="19"/>
                        </a:cubicBezTo>
                        <a:cubicBezTo>
                          <a:pt x="14" y="13"/>
                          <a:pt x="14" y="12"/>
                          <a:pt x="15" y="11"/>
                        </a:cubicBezTo>
                        <a:cubicBezTo>
                          <a:pt x="15" y="10"/>
                          <a:pt x="19" y="6"/>
                          <a:pt x="19" y="4"/>
                        </a:cubicBezTo>
                        <a:cubicBezTo>
                          <a:pt x="19" y="2"/>
                          <a:pt x="16" y="1"/>
                          <a:pt x="1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0" name="Freeform 7403">
                    <a:extLst>
                      <a:ext uri="{FF2B5EF4-FFF2-40B4-BE49-F238E27FC236}">
                        <a16:creationId xmlns:a16="http://schemas.microsoft.com/office/drawing/2014/main" id="{989C07ED-39CA-4B5E-8F01-AA3DEA813784}"/>
                      </a:ext>
                    </a:extLst>
                  </p:cNvPr>
                  <p:cNvSpPr>
                    <a:spLocks noEditPoints="1"/>
                  </p:cNvSpPr>
                  <p:nvPr/>
                </p:nvSpPr>
                <p:spPr bwMode="auto">
                  <a:xfrm>
                    <a:off x="4010" y="2644"/>
                    <a:ext cx="14" cy="20"/>
                  </a:xfrm>
                  <a:custGeom>
                    <a:avLst/>
                    <a:gdLst>
                      <a:gd name="T0" fmla="*/ 4 w 19"/>
                      <a:gd name="T1" fmla="*/ 25 h 26"/>
                      <a:gd name="T2" fmla="*/ 1 w 19"/>
                      <a:gd name="T3" fmla="*/ 22 h 26"/>
                      <a:gd name="T4" fmla="*/ 1 w 19"/>
                      <a:gd name="T5" fmla="*/ 18 h 26"/>
                      <a:gd name="T6" fmla="*/ 5 w 19"/>
                      <a:gd name="T7" fmla="*/ 14 h 26"/>
                      <a:gd name="T8" fmla="*/ 11 w 19"/>
                      <a:gd name="T9" fmla="*/ 5 h 26"/>
                      <a:gd name="T10" fmla="*/ 16 w 19"/>
                      <a:gd name="T11" fmla="*/ 1 h 26"/>
                      <a:gd name="T12" fmla="*/ 16 w 19"/>
                      <a:gd name="T13" fmla="*/ 1 h 26"/>
                      <a:gd name="T14" fmla="*/ 18 w 19"/>
                      <a:gd name="T15" fmla="*/ 2 h 26"/>
                      <a:gd name="T16" fmla="*/ 19 w 19"/>
                      <a:gd name="T17" fmla="*/ 4 h 26"/>
                      <a:gd name="T18" fmla="*/ 19 w 19"/>
                      <a:gd name="T19" fmla="*/ 6 h 26"/>
                      <a:gd name="T20" fmla="*/ 15 w 19"/>
                      <a:gd name="T21" fmla="*/ 11 h 26"/>
                      <a:gd name="T22" fmla="*/ 13 w 19"/>
                      <a:gd name="T23" fmla="*/ 15 h 26"/>
                      <a:gd name="T24" fmla="*/ 11 w 19"/>
                      <a:gd name="T25" fmla="*/ 19 h 26"/>
                      <a:gd name="T26" fmla="*/ 11 w 19"/>
                      <a:gd name="T27" fmla="*/ 19 h 26"/>
                      <a:gd name="T28" fmla="*/ 4 w 19"/>
                      <a:gd name="T29" fmla="*/ 25 h 26"/>
                      <a:gd name="T30" fmla="*/ 4 w 19"/>
                      <a:gd name="T31" fmla="*/ 25 h 26"/>
                      <a:gd name="T32" fmla="*/ 4 w 19"/>
                      <a:gd name="T33" fmla="*/ 25 h 26"/>
                      <a:gd name="T34" fmla="*/ 12 w 19"/>
                      <a:gd name="T35" fmla="*/ 6 h 26"/>
                      <a:gd name="T36" fmla="*/ 5 w 19"/>
                      <a:gd name="T37" fmla="*/ 14 h 26"/>
                      <a:gd name="T38" fmla="*/ 2 w 19"/>
                      <a:gd name="T39" fmla="*/ 18 h 26"/>
                      <a:gd name="T40" fmla="*/ 2 w 19"/>
                      <a:gd name="T41" fmla="*/ 21 h 26"/>
                      <a:gd name="T42" fmla="*/ 4 w 19"/>
                      <a:gd name="T43" fmla="*/ 24 h 26"/>
                      <a:gd name="T44" fmla="*/ 5 w 19"/>
                      <a:gd name="T45" fmla="*/ 25 h 26"/>
                      <a:gd name="T46" fmla="*/ 10 w 19"/>
                      <a:gd name="T47" fmla="*/ 19 h 26"/>
                      <a:gd name="T48" fmla="*/ 10 w 19"/>
                      <a:gd name="T49" fmla="*/ 19 h 26"/>
                      <a:gd name="T50" fmla="*/ 12 w 19"/>
                      <a:gd name="T51" fmla="*/ 15 h 26"/>
                      <a:gd name="T52" fmla="*/ 14 w 19"/>
                      <a:gd name="T53" fmla="*/ 11 h 26"/>
                      <a:gd name="T54" fmla="*/ 18 w 19"/>
                      <a:gd name="T55" fmla="*/ 5 h 26"/>
                      <a:gd name="T56" fmla="*/ 19 w 19"/>
                      <a:gd name="T57" fmla="*/ 4 h 26"/>
                      <a:gd name="T58" fmla="*/ 17 w 19"/>
                      <a:gd name="T59" fmla="*/ 2 h 26"/>
                      <a:gd name="T60" fmla="*/ 16 w 19"/>
                      <a:gd name="T61" fmla="*/ 2 h 26"/>
                      <a:gd name="T62" fmla="*/ 16 w 19"/>
                      <a:gd name="T63" fmla="*/ 2 h 26"/>
                      <a:gd name="T64" fmla="*/ 16 w 19"/>
                      <a:gd name="T65" fmla="*/ 2 h 26"/>
                      <a:gd name="T66" fmla="*/ 16 w 19"/>
                      <a:gd name="T67" fmla="*/ 2 h 26"/>
                      <a:gd name="T68" fmla="*/ 12 w 19"/>
                      <a:gd name="T69" fmla="*/ 6 h 26"/>
                      <a:gd name="T70" fmla="*/ 16 w 19"/>
                      <a:gd name="T71" fmla="*/ 1 h 26"/>
                      <a:gd name="T72" fmla="*/ 16 w 19"/>
                      <a:gd name="T7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26">
                        <a:moveTo>
                          <a:pt x="4" y="25"/>
                        </a:moveTo>
                        <a:cubicBezTo>
                          <a:pt x="4" y="24"/>
                          <a:pt x="3" y="23"/>
                          <a:pt x="1" y="22"/>
                        </a:cubicBezTo>
                        <a:cubicBezTo>
                          <a:pt x="0" y="22"/>
                          <a:pt x="0" y="20"/>
                          <a:pt x="1" y="18"/>
                        </a:cubicBezTo>
                        <a:cubicBezTo>
                          <a:pt x="2" y="17"/>
                          <a:pt x="3" y="15"/>
                          <a:pt x="5" y="14"/>
                        </a:cubicBezTo>
                        <a:cubicBezTo>
                          <a:pt x="9" y="10"/>
                          <a:pt x="8" y="11"/>
                          <a:pt x="11" y="5"/>
                        </a:cubicBezTo>
                        <a:cubicBezTo>
                          <a:pt x="13" y="0"/>
                          <a:pt x="15" y="1"/>
                          <a:pt x="16" y="1"/>
                        </a:cubicBezTo>
                        <a:cubicBezTo>
                          <a:pt x="16" y="1"/>
                          <a:pt x="16" y="1"/>
                          <a:pt x="16" y="1"/>
                        </a:cubicBezTo>
                        <a:cubicBezTo>
                          <a:pt x="16" y="1"/>
                          <a:pt x="17" y="1"/>
                          <a:pt x="18" y="2"/>
                        </a:cubicBezTo>
                        <a:cubicBezTo>
                          <a:pt x="18" y="2"/>
                          <a:pt x="19" y="3"/>
                          <a:pt x="19" y="4"/>
                        </a:cubicBezTo>
                        <a:cubicBezTo>
                          <a:pt x="19" y="5"/>
                          <a:pt x="19" y="5"/>
                          <a:pt x="19" y="6"/>
                        </a:cubicBezTo>
                        <a:cubicBezTo>
                          <a:pt x="18" y="8"/>
                          <a:pt x="15" y="11"/>
                          <a:pt x="15" y="11"/>
                        </a:cubicBezTo>
                        <a:cubicBezTo>
                          <a:pt x="14" y="12"/>
                          <a:pt x="14" y="12"/>
                          <a:pt x="13" y="15"/>
                        </a:cubicBezTo>
                        <a:cubicBezTo>
                          <a:pt x="12" y="16"/>
                          <a:pt x="12" y="18"/>
                          <a:pt x="11" y="19"/>
                        </a:cubicBezTo>
                        <a:cubicBezTo>
                          <a:pt x="11" y="19"/>
                          <a:pt x="11" y="19"/>
                          <a:pt x="11" y="19"/>
                        </a:cubicBezTo>
                        <a:cubicBezTo>
                          <a:pt x="8" y="25"/>
                          <a:pt x="5" y="26"/>
                          <a:pt x="4" y="25"/>
                        </a:cubicBezTo>
                        <a:cubicBezTo>
                          <a:pt x="4" y="25"/>
                          <a:pt x="4" y="25"/>
                          <a:pt x="4" y="25"/>
                        </a:cubicBezTo>
                        <a:cubicBezTo>
                          <a:pt x="4" y="25"/>
                          <a:pt x="4" y="25"/>
                          <a:pt x="4" y="25"/>
                        </a:cubicBezTo>
                        <a:close/>
                        <a:moveTo>
                          <a:pt x="12" y="6"/>
                        </a:moveTo>
                        <a:cubicBezTo>
                          <a:pt x="9" y="11"/>
                          <a:pt x="9" y="11"/>
                          <a:pt x="5" y="14"/>
                        </a:cubicBezTo>
                        <a:cubicBezTo>
                          <a:pt x="3" y="16"/>
                          <a:pt x="2" y="17"/>
                          <a:pt x="2" y="18"/>
                        </a:cubicBezTo>
                        <a:cubicBezTo>
                          <a:pt x="1" y="20"/>
                          <a:pt x="1" y="21"/>
                          <a:pt x="2" y="21"/>
                        </a:cubicBezTo>
                        <a:cubicBezTo>
                          <a:pt x="3" y="23"/>
                          <a:pt x="4" y="23"/>
                          <a:pt x="4" y="24"/>
                        </a:cubicBezTo>
                        <a:cubicBezTo>
                          <a:pt x="5" y="25"/>
                          <a:pt x="5" y="25"/>
                          <a:pt x="5" y="25"/>
                        </a:cubicBezTo>
                        <a:cubicBezTo>
                          <a:pt x="5" y="25"/>
                          <a:pt x="8" y="24"/>
                          <a:pt x="10" y="19"/>
                        </a:cubicBezTo>
                        <a:cubicBezTo>
                          <a:pt x="10" y="19"/>
                          <a:pt x="10" y="19"/>
                          <a:pt x="10" y="19"/>
                        </a:cubicBezTo>
                        <a:cubicBezTo>
                          <a:pt x="11" y="17"/>
                          <a:pt x="12" y="16"/>
                          <a:pt x="12" y="15"/>
                        </a:cubicBezTo>
                        <a:cubicBezTo>
                          <a:pt x="13" y="12"/>
                          <a:pt x="14" y="12"/>
                          <a:pt x="14" y="11"/>
                        </a:cubicBezTo>
                        <a:cubicBezTo>
                          <a:pt x="15" y="10"/>
                          <a:pt x="17" y="7"/>
                          <a:pt x="18" y="5"/>
                        </a:cubicBezTo>
                        <a:cubicBezTo>
                          <a:pt x="19" y="5"/>
                          <a:pt x="19" y="4"/>
                          <a:pt x="19" y="4"/>
                        </a:cubicBezTo>
                        <a:cubicBezTo>
                          <a:pt x="19" y="3"/>
                          <a:pt x="18" y="3"/>
                          <a:pt x="17" y="2"/>
                        </a:cubicBezTo>
                        <a:cubicBezTo>
                          <a:pt x="17" y="2"/>
                          <a:pt x="16" y="2"/>
                          <a:pt x="16" y="2"/>
                        </a:cubicBezTo>
                        <a:cubicBezTo>
                          <a:pt x="16" y="2"/>
                          <a:pt x="16" y="2"/>
                          <a:pt x="16" y="2"/>
                        </a:cubicBezTo>
                        <a:cubicBezTo>
                          <a:pt x="16" y="2"/>
                          <a:pt x="16" y="2"/>
                          <a:pt x="16" y="2"/>
                        </a:cubicBezTo>
                        <a:cubicBezTo>
                          <a:pt x="16" y="2"/>
                          <a:pt x="16" y="2"/>
                          <a:pt x="16" y="2"/>
                        </a:cubicBezTo>
                        <a:cubicBezTo>
                          <a:pt x="15" y="2"/>
                          <a:pt x="14" y="1"/>
                          <a:pt x="12" y="6"/>
                        </a:cubicBezTo>
                        <a:close/>
                        <a:moveTo>
                          <a:pt x="16" y="1"/>
                        </a:moveTo>
                        <a:cubicBezTo>
                          <a:pt x="16" y="1"/>
                          <a:pt x="16" y="1"/>
                          <a:pt x="1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1" name="Freeform 7404">
                    <a:extLst>
                      <a:ext uri="{FF2B5EF4-FFF2-40B4-BE49-F238E27FC236}">
                        <a16:creationId xmlns:a16="http://schemas.microsoft.com/office/drawing/2014/main" id="{3B53201B-3C7B-4AB1-B014-E293B4378E1A}"/>
                      </a:ext>
                    </a:extLst>
                  </p:cNvPr>
                  <p:cNvSpPr/>
                  <p:nvPr/>
                </p:nvSpPr>
                <p:spPr bwMode="auto">
                  <a:xfrm>
                    <a:off x="4011" y="2646"/>
                    <a:ext cx="12" cy="17"/>
                  </a:xfrm>
                  <a:custGeom>
                    <a:avLst/>
                    <a:gdLst>
                      <a:gd name="T0" fmla="*/ 14 w 16"/>
                      <a:gd name="T1" fmla="*/ 0 h 23"/>
                      <a:gd name="T2" fmla="*/ 11 w 16"/>
                      <a:gd name="T3" fmla="*/ 4 h 23"/>
                      <a:gd name="T4" fmla="*/ 4 w 16"/>
                      <a:gd name="T5" fmla="*/ 12 h 23"/>
                      <a:gd name="T6" fmla="*/ 1 w 16"/>
                      <a:gd name="T7" fmla="*/ 16 h 23"/>
                      <a:gd name="T8" fmla="*/ 1 w 16"/>
                      <a:gd name="T9" fmla="*/ 19 h 23"/>
                      <a:gd name="T10" fmla="*/ 3 w 16"/>
                      <a:gd name="T11" fmla="*/ 22 h 23"/>
                      <a:gd name="T12" fmla="*/ 4 w 16"/>
                      <a:gd name="T13" fmla="*/ 23 h 23"/>
                      <a:gd name="T14" fmla="*/ 5 w 16"/>
                      <a:gd name="T15" fmla="*/ 22 h 23"/>
                      <a:gd name="T16" fmla="*/ 4 w 16"/>
                      <a:gd name="T17" fmla="*/ 19 h 23"/>
                      <a:gd name="T18" fmla="*/ 4 w 16"/>
                      <a:gd name="T19" fmla="*/ 18 h 23"/>
                      <a:gd name="T20" fmla="*/ 4 w 16"/>
                      <a:gd name="T21" fmla="*/ 18 h 23"/>
                      <a:gd name="T22" fmla="*/ 4 w 16"/>
                      <a:gd name="T23" fmla="*/ 18 h 23"/>
                      <a:gd name="T24" fmla="*/ 3 w 16"/>
                      <a:gd name="T25" fmla="*/ 18 h 23"/>
                      <a:gd name="T26" fmla="*/ 3 w 16"/>
                      <a:gd name="T27" fmla="*/ 18 h 23"/>
                      <a:gd name="T28" fmla="*/ 2 w 16"/>
                      <a:gd name="T29" fmla="*/ 17 h 23"/>
                      <a:gd name="T30" fmla="*/ 8 w 16"/>
                      <a:gd name="T31" fmla="*/ 10 h 23"/>
                      <a:gd name="T32" fmla="*/ 11 w 16"/>
                      <a:gd name="T33" fmla="*/ 6 h 23"/>
                      <a:gd name="T34" fmla="*/ 13 w 16"/>
                      <a:gd name="T35" fmla="*/ 1 h 23"/>
                      <a:gd name="T36" fmla="*/ 14 w 16"/>
                      <a:gd name="T37" fmla="*/ 1 h 23"/>
                      <a:gd name="T38" fmla="*/ 14 w 16"/>
                      <a:gd name="T39" fmla="*/ 1 h 23"/>
                      <a:gd name="T40" fmla="*/ 14 w 16"/>
                      <a:gd name="T41" fmla="*/ 2 h 23"/>
                      <a:gd name="T42" fmla="*/ 16 w 16"/>
                      <a:gd name="T43" fmla="*/ 0 h 23"/>
                      <a:gd name="T44" fmla="*/ 15 w 16"/>
                      <a:gd name="T45" fmla="*/ 0 h 23"/>
                      <a:gd name="T46" fmla="*/ 15 w 16"/>
                      <a:gd name="T47" fmla="*/ 0 h 23"/>
                      <a:gd name="T48" fmla="*/ 15 w 16"/>
                      <a:gd name="T49" fmla="*/ 0 h 23"/>
                      <a:gd name="T50" fmla="*/ 15 w 16"/>
                      <a:gd name="T51" fmla="*/ 0 h 23"/>
                      <a:gd name="T52" fmla="*/ 14 w 1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3">
                        <a:moveTo>
                          <a:pt x="14" y="0"/>
                        </a:moveTo>
                        <a:cubicBezTo>
                          <a:pt x="14" y="0"/>
                          <a:pt x="12" y="0"/>
                          <a:pt x="11" y="4"/>
                        </a:cubicBezTo>
                        <a:cubicBezTo>
                          <a:pt x="8" y="9"/>
                          <a:pt x="8" y="9"/>
                          <a:pt x="4" y="12"/>
                        </a:cubicBezTo>
                        <a:cubicBezTo>
                          <a:pt x="2" y="14"/>
                          <a:pt x="1" y="15"/>
                          <a:pt x="1" y="16"/>
                        </a:cubicBezTo>
                        <a:cubicBezTo>
                          <a:pt x="0" y="18"/>
                          <a:pt x="0" y="19"/>
                          <a:pt x="1" y="19"/>
                        </a:cubicBezTo>
                        <a:cubicBezTo>
                          <a:pt x="2" y="21"/>
                          <a:pt x="3" y="21"/>
                          <a:pt x="3" y="22"/>
                        </a:cubicBezTo>
                        <a:cubicBezTo>
                          <a:pt x="4" y="23"/>
                          <a:pt x="4" y="23"/>
                          <a:pt x="4" y="23"/>
                        </a:cubicBezTo>
                        <a:cubicBezTo>
                          <a:pt x="4" y="22"/>
                          <a:pt x="4" y="22"/>
                          <a:pt x="5" y="22"/>
                        </a:cubicBezTo>
                        <a:cubicBezTo>
                          <a:pt x="4" y="21"/>
                          <a:pt x="4" y="20"/>
                          <a:pt x="4" y="19"/>
                        </a:cubicBezTo>
                        <a:cubicBezTo>
                          <a:pt x="4" y="18"/>
                          <a:pt x="4" y="18"/>
                          <a:pt x="4" y="18"/>
                        </a:cubicBezTo>
                        <a:cubicBezTo>
                          <a:pt x="4" y="18"/>
                          <a:pt x="4" y="18"/>
                          <a:pt x="4" y="18"/>
                        </a:cubicBezTo>
                        <a:cubicBezTo>
                          <a:pt x="4" y="18"/>
                          <a:pt x="4" y="18"/>
                          <a:pt x="4" y="18"/>
                        </a:cubicBezTo>
                        <a:cubicBezTo>
                          <a:pt x="3" y="18"/>
                          <a:pt x="3" y="18"/>
                          <a:pt x="3" y="18"/>
                        </a:cubicBezTo>
                        <a:cubicBezTo>
                          <a:pt x="3" y="18"/>
                          <a:pt x="3" y="18"/>
                          <a:pt x="3" y="18"/>
                        </a:cubicBezTo>
                        <a:cubicBezTo>
                          <a:pt x="2" y="18"/>
                          <a:pt x="2" y="18"/>
                          <a:pt x="2" y="17"/>
                        </a:cubicBezTo>
                        <a:cubicBezTo>
                          <a:pt x="2" y="15"/>
                          <a:pt x="6" y="11"/>
                          <a:pt x="8" y="10"/>
                        </a:cubicBezTo>
                        <a:cubicBezTo>
                          <a:pt x="10" y="9"/>
                          <a:pt x="10" y="8"/>
                          <a:pt x="11" y="6"/>
                        </a:cubicBezTo>
                        <a:cubicBezTo>
                          <a:pt x="11" y="4"/>
                          <a:pt x="13" y="1"/>
                          <a:pt x="13" y="1"/>
                        </a:cubicBezTo>
                        <a:cubicBezTo>
                          <a:pt x="14" y="1"/>
                          <a:pt x="14" y="1"/>
                          <a:pt x="14" y="1"/>
                        </a:cubicBezTo>
                        <a:cubicBezTo>
                          <a:pt x="14" y="1"/>
                          <a:pt x="14" y="1"/>
                          <a:pt x="14" y="1"/>
                        </a:cubicBezTo>
                        <a:cubicBezTo>
                          <a:pt x="14" y="1"/>
                          <a:pt x="14" y="2"/>
                          <a:pt x="14" y="2"/>
                        </a:cubicBezTo>
                        <a:cubicBezTo>
                          <a:pt x="15" y="1"/>
                          <a:pt x="15" y="1"/>
                          <a:pt x="16" y="0"/>
                        </a:cubicBezTo>
                        <a:cubicBezTo>
                          <a:pt x="15" y="0"/>
                          <a:pt x="15" y="0"/>
                          <a:pt x="15" y="0"/>
                        </a:cubicBezTo>
                        <a:cubicBezTo>
                          <a:pt x="15" y="0"/>
                          <a:pt x="15" y="0"/>
                          <a:pt x="15" y="0"/>
                        </a:cubicBezTo>
                        <a:cubicBezTo>
                          <a:pt x="15" y="0"/>
                          <a:pt x="15" y="0"/>
                          <a:pt x="15" y="0"/>
                        </a:cubicBezTo>
                        <a:cubicBezTo>
                          <a:pt x="15" y="0"/>
                          <a:pt x="15" y="0"/>
                          <a:pt x="15" y="0"/>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2" name="Freeform 7405">
                    <a:extLst>
                      <a:ext uri="{FF2B5EF4-FFF2-40B4-BE49-F238E27FC236}">
                        <a16:creationId xmlns:a16="http://schemas.microsoft.com/office/drawing/2014/main" id="{6D66522E-E091-4065-B918-25794323DD19}"/>
                      </a:ext>
                    </a:extLst>
                  </p:cNvPr>
                  <p:cNvSpPr/>
                  <p:nvPr/>
                </p:nvSpPr>
                <p:spPr bwMode="auto">
                  <a:xfrm>
                    <a:off x="4010" y="2645"/>
                    <a:ext cx="13" cy="18"/>
                  </a:xfrm>
                  <a:custGeom>
                    <a:avLst/>
                    <a:gdLst>
                      <a:gd name="T0" fmla="*/ 15 w 17"/>
                      <a:gd name="T1" fmla="*/ 0 h 24"/>
                      <a:gd name="T2" fmla="*/ 11 w 17"/>
                      <a:gd name="T3" fmla="*/ 4 h 24"/>
                      <a:gd name="T4" fmla="*/ 5 w 17"/>
                      <a:gd name="T5" fmla="*/ 13 h 24"/>
                      <a:gd name="T6" fmla="*/ 2 w 17"/>
                      <a:gd name="T7" fmla="*/ 21 h 24"/>
                      <a:gd name="T8" fmla="*/ 4 w 17"/>
                      <a:gd name="T9" fmla="*/ 23 h 24"/>
                      <a:gd name="T10" fmla="*/ 4 w 17"/>
                      <a:gd name="T11" fmla="*/ 24 h 24"/>
                      <a:gd name="T12" fmla="*/ 5 w 17"/>
                      <a:gd name="T13" fmla="*/ 24 h 24"/>
                      <a:gd name="T14" fmla="*/ 4 w 17"/>
                      <a:gd name="T15" fmla="*/ 23 h 24"/>
                      <a:gd name="T16" fmla="*/ 2 w 17"/>
                      <a:gd name="T17" fmla="*/ 20 h 24"/>
                      <a:gd name="T18" fmla="*/ 2 w 17"/>
                      <a:gd name="T19" fmla="*/ 17 h 24"/>
                      <a:gd name="T20" fmla="*/ 5 w 17"/>
                      <a:gd name="T21" fmla="*/ 13 h 24"/>
                      <a:gd name="T22" fmla="*/ 12 w 17"/>
                      <a:gd name="T23" fmla="*/ 5 h 24"/>
                      <a:gd name="T24" fmla="*/ 15 w 17"/>
                      <a:gd name="T25" fmla="*/ 1 h 24"/>
                      <a:gd name="T26" fmla="*/ 16 w 17"/>
                      <a:gd name="T27" fmla="*/ 1 h 24"/>
                      <a:gd name="T28" fmla="*/ 16 w 17"/>
                      <a:gd name="T29" fmla="*/ 1 h 24"/>
                      <a:gd name="T30" fmla="*/ 16 w 17"/>
                      <a:gd name="T31" fmla="*/ 1 h 24"/>
                      <a:gd name="T32" fmla="*/ 16 w 17"/>
                      <a:gd name="T33" fmla="*/ 1 h 24"/>
                      <a:gd name="T34" fmla="*/ 17 w 17"/>
                      <a:gd name="T35" fmla="*/ 1 h 24"/>
                      <a:gd name="T36" fmla="*/ 17 w 17"/>
                      <a:gd name="T37" fmla="*/ 1 h 24"/>
                      <a:gd name="T38" fmla="*/ 17 w 17"/>
                      <a:gd name="T39" fmla="*/ 1 h 24"/>
                      <a:gd name="T40" fmla="*/ 16 w 17"/>
                      <a:gd name="T41" fmla="*/ 0 h 24"/>
                      <a:gd name="T42" fmla="*/ 15 w 17"/>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4">
                        <a:moveTo>
                          <a:pt x="15" y="0"/>
                        </a:moveTo>
                        <a:cubicBezTo>
                          <a:pt x="15" y="0"/>
                          <a:pt x="13" y="1"/>
                          <a:pt x="11" y="4"/>
                        </a:cubicBezTo>
                        <a:cubicBezTo>
                          <a:pt x="9" y="10"/>
                          <a:pt x="9" y="10"/>
                          <a:pt x="5" y="13"/>
                        </a:cubicBezTo>
                        <a:cubicBezTo>
                          <a:pt x="1" y="17"/>
                          <a:pt x="0" y="20"/>
                          <a:pt x="2" y="21"/>
                        </a:cubicBezTo>
                        <a:cubicBezTo>
                          <a:pt x="3" y="22"/>
                          <a:pt x="4" y="22"/>
                          <a:pt x="4" y="23"/>
                        </a:cubicBezTo>
                        <a:cubicBezTo>
                          <a:pt x="4" y="24"/>
                          <a:pt x="4" y="24"/>
                          <a:pt x="4" y="24"/>
                        </a:cubicBezTo>
                        <a:cubicBezTo>
                          <a:pt x="5" y="24"/>
                          <a:pt x="5" y="24"/>
                          <a:pt x="5" y="24"/>
                        </a:cubicBezTo>
                        <a:cubicBezTo>
                          <a:pt x="4" y="23"/>
                          <a:pt x="4" y="23"/>
                          <a:pt x="4" y="23"/>
                        </a:cubicBezTo>
                        <a:cubicBezTo>
                          <a:pt x="4" y="22"/>
                          <a:pt x="3" y="22"/>
                          <a:pt x="2" y="20"/>
                        </a:cubicBezTo>
                        <a:cubicBezTo>
                          <a:pt x="1" y="20"/>
                          <a:pt x="1" y="19"/>
                          <a:pt x="2" y="17"/>
                        </a:cubicBezTo>
                        <a:cubicBezTo>
                          <a:pt x="2" y="16"/>
                          <a:pt x="3" y="15"/>
                          <a:pt x="5" y="13"/>
                        </a:cubicBezTo>
                        <a:cubicBezTo>
                          <a:pt x="9" y="10"/>
                          <a:pt x="9" y="10"/>
                          <a:pt x="12" y="5"/>
                        </a:cubicBezTo>
                        <a:cubicBezTo>
                          <a:pt x="13"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7" y="1"/>
                        </a:cubicBezTo>
                        <a:cubicBezTo>
                          <a:pt x="17" y="1"/>
                          <a:pt x="17" y="1"/>
                          <a:pt x="17" y="1"/>
                        </a:cubicBezTo>
                        <a:cubicBezTo>
                          <a:pt x="17" y="1"/>
                          <a:pt x="17" y="1"/>
                          <a:pt x="17" y="1"/>
                        </a:cubicBezTo>
                        <a:cubicBezTo>
                          <a:pt x="16" y="1"/>
                          <a:pt x="16" y="0"/>
                          <a:pt x="16" y="0"/>
                        </a:cubicBezTo>
                        <a:cubicBezTo>
                          <a:pt x="16" y="0"/>
                          <a:pt x="16" y="0"/>
                          <a:pt x="1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3" name="Freeform 7406">
                    <a:extLst>
                      <a:ext uri="{FF2B5EF4-FFF2-40B4-BE49-F238E27FC236}">
                        <a16:creationId xmlns:a16="http://schemas.microsoft.com/office/drawing/2014/main" id="{2E9AB9F2-357E-4758-B705-D764CA0C85FF}"/>
                      </a:ext>
                    </a:extLst>
                  </p:cNvPr>
                  <p:cNvSpPr/>
                  <p:nvPr/>
                </p:nvSpPr>
                <p:spPr bwMode="auto">
                  <a:xfrm>
                    <a:off x="4012" y="2648"/>
                    <a:ext cx="10" cy="12"/>
                  </a:xfrm>
                  <a:custGeom>
                    <a:avLst/>
                    <a:gdLst>
                      <a:gd name="T0" fmla="*/ 12 w 13"/>
                      <a:gd name="T1" fmla="*/ 1 h 16"/>
                      <a:gd name="T2" fmla="*/ 9 w 13"/>
                      <a:gd name="T3" fmla="*/ 4 h 16"/>
                      <a:gd name="T4" fmla="*/ 5 w 13"/>
                      <a:gd name="T5" fmla="*/ 9 h 16"/>
                      <a:gd name="T6" fmla="*/ 2 w 13"/>
                      <a:gd name="T7" fmla="*/ 13 h 16"/>
                      <a:gd name="T8" fmla="*/ 4 w 13"/>
                      <a:gd name="T9" fmla="*/ 15 h 16"/>
                      <a:gd name="T10" fmla="*/ 6 w 13"/>
                      <a:gd name="T11" fmla="*/ 11 h 16"/>
                      <a:gd name="T12" fmla="*/ 11 w 13"/>
                      <a:gd name="T13" fmla="*/ 3 h 16"/>
                      <a:gd name="T14" fmla="*/ 12 w 13"/>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12" y="1"/>
                        </a:moveTo>
                        <a:cubicBezTo>
                          <a:pt x="12" y="1"/>
                          <a:pt x="10" y="3"/>
                          <a:pt x="9" y="4"/>
                        </a:cubicBezTo>
                        <a:cubicBezTo>
                          <a:pt x="8" y="6"/>
                          <a:pt x="7" y="8"/>
                          <a:pt x="5" y="9"/>
                        </a:cubicBezTo>
                        <a:cubicBezTo>
                          <a:pt x="3" y="10"/>
                          <a:pt x="0" y="13"/>
                          <a:pt x="2" y="13"/>
                        </a:cubicBezTo>
                        <a:cubicBezTo>
                          <a:pt x="3" y="14"/>
                          <a:pt x="4" y="14"/>
                          <a:pt x="4" y="15"/>
                        </a:cubicBezTo>
                        <a:cubicBezTo>
                          <a:pt x="4" y="16"/>
                          <a:pt x="4" y="14"/>
                          <a:pt x="6" y="11"/>
                        </a:cubicBezTo>
                        <a:cubicBezTo>
                          <a:pt x="8" y="8"/>
                          <a:pt x="9" y="4"/>
                          <a:pt x="11" y="3"/>
                        </a:cubicBezTo>
                        <a:cubicBezTo>
                          <a:pt x="13" y="1"/>
                          <a:pt x="13" y="0"/>
                          <a:pt x="1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4" name="Freeform 7407">
                    <a:extLst>
                      <a:ext uri="{FF2B5EF4-FFF2-40B4-BE49-F238E27FC236}">
                        <a16:creationId xmlns:a16="http://schemas.microsoft.com/office/drawing/2014/main" id="{BBB8C76D-DD26-4383-8389-9FC513458538}"/>
                      </a:ext>
                    </a:extLst>
                  </p:cNvPr>
                  <p:cNvSpPr/>
                  <p:nvPr/>
                </p:nvSpPr>
                <p:spPr bwMode="auto">
                  <a:xfrm>
                    <a:off x="3992" y="2675"/>
                    <a:ext cx="8" cy="9"/>
                  </a:xfrm>
                  <a:custGeom>
                    <a:avLst/>
                    <a:gdLst>
                      <a:gd name="T0" fmla="*/ 7 w 11"/>
                      <a:gd name="T1" fmla="*/ 1 h 12"/>
                      <a:gd name="T2" fmla="*/ 4 w 11"/>
                      <a:gd name="T3" fmla="*/ 4 h 12"/>
                      <a:gd name="T4" fmla="*/ 1 w 11"/>
                      <a:gd name="T5" fmla="*/ 10 h 12"/>
                      <a:gd name="T6" fmla="*/ 6 w 11"/>
                      <a:gd name="T7" fmla="*/ 8 h 12"/>
                      <a:gd name="T8" fmla="*/ 11 w 11"/>
                      <a:gd name="T9" fmla="*/ 4 h 12"/>
                      <a:gd name="T10" fmla="*/ 7 w 11"/>
                      <a:gd name="T11" fmla="*/ 1 h 12"/>
                    </a:gdLst>
                    <a:ahLst/>
                    <a:cxnLst>
                      <a:cxn ang="0">
                        <a:pos x="T0" y="T1"/>
                      </a:cxn>
                      <a:cxn ang="0">
                        <a:pos x="T2" y="T3"/>
                      </a:cxn>
                      <a:cxn ang="0">
                        <a:pos x="T4" y="T5"/>
                      </a:cxn>
                      <a:cxn ang="0">
                        <a:pos x="T6" y="T7"/>
                      </a:cxn>
                      <a:cxn ang="0">
                        <a:pos x="T8" y="T9"/>
                      </a:cxn>
                      <a:cxn ang="0">
                        <a:pos x="T10" y="T11"/>
                      </a:cxn>
                    </a:cxnLst>
                    <a:rect l="0" t="0" r="r" b="b"/>
                    <a:pathLst>
                      <a:path w="11" h="12">
                        <a:moveTo>
                          <a:pt x="7" y="1"/>
                        </a:moveTo>
                        <a:cubicBezTo>
                          <a:pt x="7" y="1"/>
                          <a:pt x="6" y="0"/>
                          <a:pt x="4" y="4"/>
                        </a:cubicBezTo>
                        <a:cubicBezTo>
                          <a:pt x="1" y="8"/>
                          <a:pt x="0" y="8"/>
                          <a:pt x="1" y="10"/>
                        </a:cubicBezTo>
                        <a:cubicBezTo>
                          <a:pt x="2" y="12"/>
                          <a:pt x="4" y="10"/>
                          <a:pt x="6" y="8"/>
                        </a:cubicBezTo>
                        <a:cubicBezTo>
                          <a:pt x="8" y="6"/>
                          <a:pt x="11" y="7"/>
                          <a:pt x="11" y="4"/>
                        </a:cubicBezTo>
                        <a:cubicBezTo>
                          <a:pt x="11" y="1"/>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5" name="Freeform 7408">
                    <a:extLst>
                      <a:ext uri="{FF2B5EF4-FFF2-40B4-BE49-F238E27FC236}">
                        <a16:creationId xmlns:a16="http://schemas.microsoft.com/office/drawing/2014/main" id="{B8AB7497-7DB1-40A0-8F60-7CC099B225CC}"/>
                      </a:ext>
                    </a:extLst>
                  </p:cNvPr>
                  <p:cNvSpPr>
                    <a:spLocks noEditPoints="1"/>
                  </p:cNvSpPr>
                  <p:nvPr/>
                </p:nvSpPr>
                <p:spPr bwMode="auto">
                  <a:xfrm>
                    <a:off x="3992" y="2675"/>
                    <a:ext cx="9" cy="9"/>
                  </a:xfrm>
                  <a:custGeom>
                    <a:avLst/>
                    <a:gdLst>
                      <a:gd name="T0" fmla="*/ 1 w 12"/>
                      <a:gd name="T1" fmla="*/ 10 h 12"/>
                      <a:gd name="T2" fmla="*/ 0 w 12"/>
                      <a:gd name="T3" fmla="*/ 8 h 12"/>
                      <a:gd name="T4" fmla="*/ 3 w 12"/>
                      <a:gd name="T5" fmla="*/ 4 h 12"/>
                      <a:gd name="T6" fmla="*/ 7 w 12"/>
                      <a:gd name="T7" fmla="*/ 0 h 12"/>
                      <a:gd name="T8" fmla="*/ 10 w 12"/>
                      <a:gd name="T9" fmla="*/ 1 h 12"/>
                      <a:gd name="T10" fmla="*/ 12 w 12"/>
                      <a:gd name="T11" fmla="*/ 4 h 12"/>
                      <a:gd name="T12" fmla="*/ 11 w 12"/>
                      <a:gd name="T13" fmla="*/ 5 h 12"/>
                      <a:gd name="T14" fmla="*/ 7 w 12"/>
                      <a:gd name="T15" fmla="*/ 8 h 12"/>
                      <a:gd name="T16" fmla="*/ 1 w 12"/>
                      <a:gd name="T17" fmla="*/ 11 h 12"/>
                      <a:gd name="T18" fmla="*/ 1 w 12"/>
                      <a:gd name="T19" fmla="*/ 11 h 12"/>
                      <a:gd name="T20" fmla="*/ 1 w 12"/>
                      <a:gd name="T21" fmla="*/ 10 h 12"/>
                      <a:gd name="T22" fmla="*/ 7 w 12"/>
                      <a:gd name="T23" fmla="*/ 1 h 12"/>
                      <a:gd name="T24" fmla="*/ 7 w 12"/>
                      <a:gd name="T25" fmla="*/ 1 h 12"/>
                      <a:gd name="T26" fmla="*/ 6 w 12"/>
                      <a:gd name="T27" fmla="*/ 1 h 12"/>
                      <a:gd name="T28" fmla="*/ 4 w 12"/>
                      <a:gd name="T29" fmla="*/ 5 h 12"/>
                      <a:gd name="T30" fmla="*/ 1 w 12"/>
                      <a:gd name="T31" fmla="*/ 9 h 12"/>
                      <a:gd name="T32" fmla="*/ 1 w 12"/>
                      <a:gd name="T33" fmla="*/ 10 h 12"/>
                      <a:gd name="T34" fmla="*/ 2 w 12"/>
                      <a:gd name="T35" fmla="*/ 10 h 12"/>
                      <a:gd name="T36" fmla="*/ 6 w 12"/>
                      <a:gd name="T37" fmla="*/ 8 h 12"/>
                      <a:gd name="T38" fmla="*/ 11 w 12"/>
                      <a:gd name="T39" fmla="*/ 5 h 12"/>
                      <a:gd name="T40" fmla="*/ 11 w 12"/>
                      <a:gd name="T41" fmla="*/ 4 h 12"/>
                      <a:gd name="T42" fmla="*/ 10 w 12"/>
                      <a:gd name="T43" fmla="*/ 2 h 12"/>
                      <a:gd name="T44" fmla="*/ 7 w 12"/>
                      <a:gd name="T45" fmla="*/ 1 h 12"/>
                      <a:gd name="T46" fmla="*/ 7 w 12"/>
                      <a:gd name="T4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1" y="10"/>
                        </a:moveTo>
                        <a:cubicBezTo>
                          <a:pt x="0" y="9"/>
                          <a:pt x="0" y="9"/>
                          <a:pt x="0" y="8"/>
                        </a:cubicBezTo>
                        <a:cubicBezTo>
                          <a:pt x="1" y="7"/>
                          <a:pt x="2" y="7"/>
                          <a:pt x="3" y="4"/>
                        </a:cubicBezTo>
                        <a:cubicBezTo>
                          <a:pt x="5" y="0"/>
                          <a:pt x="7" y="0"/>
                          <a:pt x="7" y="0"/>
                        </a:cubicBezTo>
                        <a:cubicBezTo>
                          <a:pt x="8" y="0"/>
                          <a:pt x="9" y="1"/>
                          <a:pt x="10" y="1"/>
                        </a:cubicBezTo>
                        <a:cubicBezTo>
                          <a:pt x="11" y="2"/>
                          <a:pt x="12" y="2"/>
                          <a:pt x="12" y="4"/>
                        </a:cubicBezTo>
                        <a:cubicBezTo>
                          <a:pt x="12" y="5"/>
                          <a:pt x="11" y="5"/>
                          <a:pt x="11" y="5"/>
                        </a:cubicBezTo>
                        <a:cubicBezTo>
                          <a:pt x="10" y="7"/>
                          <a:pt x="8" y="7"/>
                          <a:pt x="7" y="8"/>
                        </a:cubicBezTo>
                        <a:cubicBezTo>
                          <a:pt x="5" y="10"/>
                          <a:pt x="3" y="12"/>
                          <a:pt x="1" y="11"/>
                        </a:cubicBezTo>
                        <a:cubicBezTo>
                          <a:pt x="1" y="11"/>
                          <a:pt x="1" y="11"/>
                          <a:pt x="1" y="11"/>
                        </a:cubicBezTo>
                        <a:lnTo>
                          <a:pt x="1" y="10"/>
                        </a:lnTo>
                        <a:close/>
                        <a:moveTo>
                          <a:pt x="7" y="1"/>
                        </a:moveTo>
                        <a:cubicBezTo>
                          <a:pt x="7" y="1"/>
                          <a:pt x="7" y="1"/>
                          <a:pt x="7" y="1"/>
                        </a:cubicBezTo>
                        <a:cubicBezTo>
                          <a:pt x="6" y="1"/>
                          <a:pt x="6" y="1"/>
                          <a:pt x="6" y="1"/>
                        </a:cubicBezTo>
                        <a:cubicBezTo>
                          <a:pt x="6" y="2"/>
                          <a:pt x="5" y="3"/>
                          <a:pt x="4" y="5"/>
                        </a:cubicBezTo>
                        <a:cubicBezTo>
                          <a:pt x="3" y="7"/>
                          <a:pt x="1" y="8"/>
                          <a:pt x="1" y="9"/>
                        </a:cubicBezTo>
                        <a:cubicBezTo>
                          <a:pt x="1" y="9"/>
                          <a:pt x="1" y="9"/>
                          <a:pt x="1" y="10"/>
                        </a:cubicBezTo>
                        <a:cubicBezTo>
                          <a:pt x="2" y="10"/>
                          <a:pt x="2" y="10"/>
                          <a:pt x="2" y="10"/>
                        </a:cubicBezTo>
                        <a:cubicBezTo>
                          <a:pt x="3" y="11"/>
                          <a:pt x="4" y="9"/>
                          <a:pt x="6" y="8"/>
                        </a:cubicBezTo>
                        <a:cubicBezTo>
                          <a:pt x="8" y="6"/>
                          <a:pt x="10" y="6"/>
                          <a:pt x="11" y="5"/>
                        </a:cubicBezTo>
                        <a:cubicBezTo>
                          <a:pt x="11" y="5"/>
                          <a:pt x="11" y="4"/>
                          <a:pt x="11" y="4"/>
                        </a:cubicBezTo>
                        <a:cubicBezTo>
                          <a:pt x="11" y="3"/>
                          <a:pt x="10" y="2"/>
                          <a:pt x="10" y="2"/>
                        </a:cubicBezTo>
                        <a:cubicBezTo>
                          <a:pt x="9" y="1"/>
                          <a:pt x="7" y="1"/>
                          <a:pt x="7" y="1"/>
                        </a:cubicBezTo>
                        <a:cubicBezTo>
                          <a:pt x="7" y="1"/>
                          <a:pt x="7" y="1"/>
                          <a:pt x="7"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6" name="Freeform 7409">
                    <a:extLst>
                      <a:ext uri="{FF2B5EF4-FFF2-40B4-BE49-F238E27FC236}">
                        <a16:creationId xmlns:a16="http://schemas.microsoft.com/office/drawing/2014/main" id="{A1FD1871-EB0F-49E3-9DBB-5F04570D7F15}"/>
                      </a:ext>
                    </a:extLst>
                  </p:cNvPr>
                  <p:cNvSpPr>
                    <a:spLocks noEditPoints="1"/>
                  </p:cNvSpPr>
                  <p:nvPr/>
                </p:nvSpPr>
                <p:spPr bwMode="auto">
                  <a:xfrm>
                    <a:off x="3993" y="2676"/>
                    <a:ext cx="7" cy="6"/>
                  </a:xfrm>
                  <a:custGeom>
                    <a:avLst/>
                    <a:gdLst>
                      <a:gd name="T0" fmla="*/ 3 w 10"/>
                      <a:gd name="T1" fmla="*/ 8 h 9"/>
                      <a:gd name="T2" fmla="*/ 2 w 10"/>
                      <a:gd name="T3" fmla="*/ 7 h 9"/>
                      <a:gd name="T4" fmla="*/ 4 w 10"/>
                      <a:gd name="T5" fmla="*/ 4 h 9"/>
                      <a:gd name="T6" fmla="*/ 6 w 10"/>
                      <a:gd name="T7" fmla="*/ 2 h 9"/>
                      <a:gd name="T8" fmla="*/ 6 w 10"/>
                      <a:gd name="T9" fmla="*/ 2 h 9"/>
                      <a:gd name="T10" fmla="*/ 8 w 10"/>
                      <a:gd name="T11" fmla="*/ 3 h 9"/>
                      <a:gd name="T12" fmla="*/ 4 w 10"/>
                      <a:gd name="T13" fmla="*/ 6 h 9"/>
                      <a:gd name="T14" fmla="*/ 3 w 10"/>
                      <a:gd name="T15" fmla="*/ 8 h 9"/>
                      <a:gd name="T16" fmla="*/ 6 w 10"/>
                      <a:gd name="T17" fmla="*/ 0 h 9"/>
                      <a:gd name="T18" fmla="*/ 6 w 10"/>
                      <a:gd name="T19" fmla="*/ 0 h 9"/>
                      <a:gd name="T20" fmla="*/ 6 w 10"/>
                      <a:gd name="T21" fmla="*/ 0 h 9"/>
                      <a:gd name="T22" fmla="*/ 5 w 10"/>
                      <a:gd name="T23" fmla="*/ 0 h 9"/>
                      <a:gd name="T24" fmla="*/ 3 w 10"/>
                      <a:gd name="T25" fmla="*/ 4 h 9"/>
                      <a:gd name="T26" fmla="*/ 0 w 10"/>
                      <a:gd name="T27" fmla="*/ 8 h 9"/>
                      <a:gd name="T28" fmla="*/ 0 w 10"/>
                      <a:gd name="T29" fmla="*/ 9 h 9"/>
                      <a:gd name="T30" fmla="*/ 1 w 10"/>
                      <a:gd name="T31" fmla="*/ 9 h 9"/>
                      <a:gd name="T32" fmla="*/ 1 w 10"/>
                      <a:gd name="T33" fmla="*/ 9 h 9"/>
                      <a:gd name="T34" fmla="*/ 5 w 10"/>
                      <a:gd name="T35" fmla="*/ 7 h 9"/>
                      <a:gd name="T36" fmla="*/ 10 w 10"/>
                      <a:gd name="T37" fmla="*/ 4 h 9"/>
                      <a:gd name="T38" fmla="*/ 10 w 10"/>
                      <a:gd name="T39" fmla="*/ 3 h 9"/>
                      <a:gd name="T40" fmla="*/ 9 w 10"/>
                      <a:gd name="T41" fmla="*/ 1 h 9"/>
                      <a:gd name="T42" fmla="*/ 6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3" y="8"/>
                        </a:moveTo>
                        <a:cubicBezTo>
                          <a:pt x="2" y="8"/>
                          <a:pt x="2" y="8"/>
                          <a:pt x="2" y="7"/>
                        </a:cubicBezTo>
                        <a:cubicBezTo>
                          <a:pt x="1" y="6"/>
                          <a:pt x="3" y="5"/>
                          <a:pt x="4" y="4"/>
                        </a:cubicBezTo>
                        <a:cubicBezTo>
                          <a:pt x="5" y="2"/>
                          <a:pt x="6" y="2"/>
                          <a:pt x="6" y="2"/>
                        </a:cubicBezTo>
                        <a:cubicBezTo>
                          <a:pt x="6" y="2"/>
                          <a:pt x="6" y="2"/>
                          <a:pt x="6" y="2"/>
                        </a:cubicBezTo>
                        <a:cubicBezTo>
                          <a:pt x="9" y="2"/>
                          <a:pt x="8" y="3"/>
                          <a:pt x="8" y="3"/>
                        </a:cubicBezTo>
                        <a:cubicBezTo>
                          <a:pt x="7" y="3"/>
                          <a:pt x="5" y="5"/>
                          <a:pt x="4" y="6"/>
                        </a:cubicBezTo>
                        <a:cubicBezTo>
                          <a:pt x="4" y="7"/>
                          <a:pt x="3" y="8"/>
                          <a:pt x="3" y="8"/>
                        </a:cubicBezTo>
                        <a:close/>
                        <a:moveTo>
                          <a:pt x="6" y="0"/>
                        </a:moveTo>
                        <a:cubicBezTo>
                          <a:pt x="6" y="0"/>
                          <a:pt x="6" y="0"/>
                          <a:pt x="6" y="0"/>
                        </a:cubicBezTo>
                        <a:cubicBezTo>
                          <a:pt x="6" y="0"/>
                          <a:pt x="6" y="0"/>
                          <a:pt x="6" y="0"/>
                        </a:cubicBezTo>
                        <a:cubicBezTo>
                          <a:pt x="5" y="0"/>
                          <a:pt x="5" y="0"/>
                          <a:pt x="5" y="0"/>
                        </a:cubicBezTo>
                        <a:cubicBezTo>
                          <a:pt x="5" y="1"/>
                          <a:pt x="4" y="2"/>
                          <a:pt x="3" y="4"/>
                        </a:cubicBezTo>
                        <a:cubicBezTo>
                          <a:pt x="2" y="6"/>
                          <a:pt x="0" y="7"/>
                          <a:pt x="0" y="8"/>
                        </a:cubicBezTo>
                        <a:cubicBezTo>
                          <a:pt x="0" y="8"/>
                          <a:pt x="0" y="8"/>
                          <a:pt x="0" y="9"/>
                        </a:cubicBezTo>
                        <a:cubicBezTo>
                          <a:pt x="1" y="9"/>
                          <a:pt x="1" y="9"/>
                          <a:pt x="1" y="9"/>
                        </a:cubicBezTo>
                        <a:cubicBezTo>
                          <a:pt x="1" y="9"/>
                          <a:pt x="1" y="9"/>
                          <a:pt x="1" y="9"/>
                        </a:cubicBezTo>
                        <a:cubicBezTo>
                          <a:pt x="2" y="9"/>
                          <a:pt x="4" y="8"/>
                          <a:pt x="5" y="7"/>
                        </a:cubicBezTo>
                        <a:cubicBezTo>
                          <a:pt x="7" y="5"/>
                          <a:pt x="9" y="5"/>
                          <a:pt x="10" y="4"/>
                        </a:cubicBezTo>
                        <a:cubicBezTo>
                          <a:pt x="10" y="4"/>
                          <a:pt x="10" y="3"/>
                          <a:pt x="10" y="3"/>
                        </a:cubicBezTo>
                        <a:cubicBezTo>
                          <a:pt x="10" y="2"/>
                          <a:pt x="9" y="1"/>
                          <a:pt x="9" y="1"/>
                        </a:cubicBezTo>
                        <a:cubicBezTo>
                          <a:pt x="8" y="0"/>
                          <a:pt x="6" y="0"/>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7" name="Freeform 7410">
                    <a:extLst>
                      <a:ext uri="{FF2B5EF4-FFF2-40B4-BE49-F238E27FC236}">
                        <a16:creationId xmlns:a16="http://schemas.microsoft.com/office/drawing/2014/main" id="{00473EF4-F7CB-43E4-A0A9-B2E3CCC54247}"/>
                      </a:ext>
                    </a:extLst>
                  </p:cNvPr>
                  <p:cNvSpPr/>
                  <p:nvPr/>
                </p:nvSpPr>
                <p:spPr bwMode="auto">
                  <a:xfrm>
                    <a:off x="3992" y="2676"/>
                    <a:ext cx="8" cy="7"/>
                  </a:xfrm>
                  <a:custGeom>
                    <a:avLst/>
                    <a:gdLst>
                      <a:gd name="T0" fmla="*/ 7 w 11"/>
                      <a:gd name="T1" fmla="*/ 0 h 10"/>
                      <a:gd name="T2" fmla="*/ 4 w 11"/>
                      <a:gd name="T3" fmla="*/ 3 h 10"/>
                      <a:gd name="T4" fmla="*/ 1 w 11"/>
                      <a:gd name="T5" fmla="*/ 9 h 10"/>
                      <a:gd name="T6" fmla="*/ 2 w 11"/>
                      <a:gd name="T7" fmla="*/ 10 h 10"/>
                      <a:gd name="T8" fmla="*/ 6 w 11"/>
                      <a:gd name="T9" fmla="*/ 7 h 10"/>
                      <a:gd name="T10" fmla="*/ 11 w 11"/>
                      <a:gd name="T11" fmla="*/ 3 h 10"/>
                      <a:gd name="T12" fmla="*/ 7 w 11"/>
                      <a:gd name="T13" fmla="*/ 0 h 10"/>
                      <a:gd name="T14" fmla="*/ 7 w 11"/>
                      <a:gd name="T15" fmla="*/ 0 h 10"/>
                      <a:gd name="T16" fmla="*/ 10 w 11"/>
                      <a:gd name="T17" fmla="*/ 1 h 10"/>
                      <a:gd name="T18" fmla="*/ 11 w 11"/>
                      <a:gd name="T19" fmla="*/ 3 h 10"/>
                      <a:gd name="T20" fmla="*/ 11 w 11"/>
                      <a:gd name="T21" fmla="*/ 4 h 10"/>
                      <a:gd name="T22" fmla="*/ 6 w 11"/>
                      <a:gd name="T23" fmla="*/ 7 h 10"/>
                      <a:gd name="T24" fmla="*/ 2 w 11"/>
                      <a:gd name="T25" fmla="*/ 9 h 10"/>
                      <a:gd name="T26" fmla="*/ 2 w 11"/>
                      <a:gd name="T27" fmla="*/ 9 h 10"/>
                      <a:gd name="T28" fmla="*/ 1 w 11"/>
                      <a:gd name="T29" fmla="*/ 9 h 10"/>
                      <a:gd name="T30" fmla="*/ 1 w 11"/>
                      <a:gd name="T31" fmla="*/ 8 h 10"/>
                      <a:gd name="T32" fmla="*/ 4 w 11"/>
                      <a:gd name="T33" fmla="*/ 4 h 10"/>
                      <a:gd name="T34" fmla="*/ 6 w 11"/>
                      <a:gd name="T35" fmla="*/ 0 h 10"/>
                      <a:gd name="T36" fmla="*/ 7 w 11"/>
                      <a:gd name="T37" fmla="*/ 0 h 10"/>
                      <a:gd name="T38" fmla="*/ 7 w 11"/>
                      <a:gd name="T39" fmla="*/ 0 h 10"/>
                      <a:gd name="T40" fmla="*/ 7 w 11"/>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0">
                        <a:moveTo>
                          <a:pt x="7" y="0"/>
                        </a:moveTo>
                        <a:cubicBezTo>
                          <a:pt x="7" y="0"/>
                          <a:pt x="5" y="0"/>
                          <a:pt x="4" y="3"/>
                        </a:cubicBezTo>
                        <a:cubicBezTo>
                          <a:pt x="1" y="7"/>
                          <a:pt x="0" y="7"/>
                          <a:pt x="1" y="9"/>
                        </a:cubicBezTo>
                        <a:cubicBezTo>
                          <a:pt x="1" y="10"/>
                          <a:pt x="2" y="10"/>
                          <a:pt x="2" y="10"/>
                        </a:cubicBezTo>
                        <a:cubicBezTo>
                          <a:pt x="3" y="10"/>
                          <a:pt x="5" y="8"/>
                          <a:pt x="6" y="7"/>
                        </a:cubicBezTo>
                        <a:cubicBezTo>
                          <a:pt x="8" y="5"/>
                          <a:pt x="11" y="6"/>
                          <a:pt x="11" y="3"/>
                        </a:cubicBezTo>
                        <a:cubicBezTo>
                          <a:pt x="11" y="0"/>
                          <a:pt x="7" y="0"/>
                          <a:pt x="7" y="0"/>
                        </a:cubicBezTo>
                        <a:cubicBezTo>
                          <a:pt x="7" y="0"/>
                          <a:pt x="7" y="0"/>
                          <a:pt x="7" y="0"/>
                        </a:cubicBezTo>
                        <a:cubicBezTo>
                          <a:pt x="7" y="0"/>
                          <a:pt x="9" y="0"/>
                          <a:pt x="10" y="1"/>
                        </a:cubicBezTo>
                        <a:cubicBezTo>
                          <a:pt x="10" y="1"/>
                          <a:pt x="11" y="2"/>
                          <a:pt x="11" y="3"/>
                        </a:cubicBezTo>
                        <a:cubicBezTo>
                          <a:pt x="11" y="3"/>
                          <a:pt x="11" y="4"/>
                          <a:pt x="11" y="4"/>
                        </a:cubicBezTo>
                        <a:cubicBezTo>
                          <a:pt x="10" y="5"/>
                          <a:pt x="8" y="5"/>
                          <a:pt x="6" y="7"/>
                        </a:cubicBezTo>
                        <a:cubicBezTo>
                          <a:pt x="5" y="8"/>
                          <a:pt x="3" y="9"/>
                          <a:pt x="2" y="9"/>
                        </a:cubicBezTo>
                        <a:cubicBezTo>
                          <a:pt x="2" y="9"/>
                          <a:pt x="2" y="9"/>
                          <a:pt x="2" y="9"/>
                        </a:cubicBezTo>
                        <a:cubicBezTo>
                          <a:pt x="1" y="9"/>
                          <a:pt x="1" y="9"/>
                          <a:pt x="1" y="9"/>
                        </a:cubicBezTo>
                        <a:cubicBezTo>
                          <a:pt x="1" y="8"/>
                          <a:pt x="1" y="8"/>
                          <a:pt x="1" y="8"/>
                        </a:cubicBezTo>
                        <a:cubicBezTo>
                          <a:pt x="1" y="7"/>
                          <a:pt x="3" y="6"/>
                          <a:pt x="4" y="4"/>
                        </a:cubicBezTo>
                        <a:cubicBezTo>
                          <a:pt x="5" y="2"/>
                          <a:pt x="6" y="1"/>
                          <a:pt x="6" y="0"/>
                        </a:cubicBezTo>
                        <a:cubicBezTo>
                          <a:pt x="7" y="0"/>
                          <a:pt x="7" y="0"/>
                          <a:pt x="7" y="0"/>
                        </a:cubicBezTo>
                        <a:cubicBezTo>
                          <a:pt x="7" y="0"/>
                          <a:pt x="7" y="0"/>
                          <a:pt x="7" y="0"/>
                        </a:cubicBezTo>
                        <a:cubicBezTo>
                          <a:pt x="7" y="0"/>
                          <a:pt x="7"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8" name="Freeform 7411">
                    <a:extLst>
                      <a:ext uri="{FF2B5EF4-FFF2-40B4-BE49-F238E27FC236}">
                        <a16:creationId xmlns:a16="http://schemas.microsoft.com/office/drawing/2014/main" id="{4B7FA70A-7AC4-45EF-9BC6-6A5A54C9BD02}"/>
                      </a:ext>
                    </a:extLst>
                  </p:cNvPr>
                  <p:cNvSpPr/>
                  <p:nvPr/>
                </p:nvSpPr>
                <p:spPr bwMode="auto">
                  <a:xfrm>
                    <a:off x="4001" y="2661"/>
                    <a:ext cx="18" cy="24"/>
                  </a:xfrm>
                  <a:custGeom>
                    <a:avLst/>
                    <a:gdLst>
                      <a:gd name="T0" fmla="*/ 19 w 24"/>
                      <a:gd name="T1" fmla="*/ 2 h 32"/>
                      <a:gd name="T2" fmla="*/ 13 w 24"/>
                      <a:gd name="T3" fmla="*/ 6 h 32"/>
                      <a:gd name="T4" fmla="*/ 6 w 24"/>
                      <a:gd name="T5" fmla="*/ 17 h 32"/>
                      <a:gd name="T6" fmla="*/ 1 w 24"/>
                      <a:gd name="T7" fmla="*/ 23 h 32"/>
                      <a:gd name="T8" fmla="*/ 5 w 24"/>
                      <a:gd name="T9" fmla="*/ 28 h 32"/>
                      <a:gd name="T10" fmla="*/ 11 w 24"/>
                      <a:gd name="T11" fmla="*/ 22 h 32"/>
                      <a:gd name="T12" fmla="*/ 19 w 24"/>
                      <a:gd name="T13" fmla="*/ 11 h 32"/>
                      <a:gd name="T14" fmla="*/ 19 w 24"/>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2">
                        <a:moveTo>
                          <a:pt x="19" y="2"/>
                        </a:moveTo>
                        <a:cubicBezTo>
                          <a:pt x="19" y="2"/>
                          <a:pt x="15" y="0"/>
                          <a:pt x="13" y="6"/>
                        </a:cubicBezTo>
                        <a:cubicBezTo>
                          <a:pt x="11" y="12"/>
                          <a:pt x="9" y="13"/>
                          <a:pt x="6" y="17"/>
                        </a:cubicBezTo>
                        <a:cubicBezTo>
                          <a:pt x="3" y="20"/>
                          <a:pt x="2" y="20"/>
                          <a:pt x="1" y="23"/>
                        </a:cubicBezTo>
                        <a:cubicBezTo>
                          <a:pt x="0" y="26"/>
                          <a:pt x="4" y="24"/>
                          <a:pt x="5" y="28"/>
                        </a:cubicBezTo>
                        <a:cubicBezTo>
                          <a:pt x="5" y="32"/>
                          <a:pt x="9" y="27"/>
                          <a:pt x="11" y="22"/>
                        </a:cubicBezTo>
                        <a:cubicBezTo>
                          <a:pt x="14" y="17"/>
                          <a:pt x="16" y="13"/>
                          <a:pt x="19" y="11"/>
                        </a:cubicBezTo>
                        <a:cubicBezTo>
                          <a:pt x="21" y="9"/>
                          <a:pt x="24" y="4"/>
                          <a:pt x="1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9" name="Freeform 7412">
                    <a:extLst>
                      <a:ext uri="{FF2B5EF4-FFF2-40B4-BE49-F238E27FC236}">
                        <a16:creationId xmlns:a16="http://schemas.microsoft.com/office/drawing/2014/main" id="{C2D6F778-18AF-49E0-AF14-91AE92A128DD}"/>
                      </a:ext>
                    </a:extLst>
                  </p:cNvPr>
                  <p:cNvSpPr>
                    <a:spLocks noEditPoints="1"/>
                  </p:cNvSpPr>
                  <p:nvPr/>
                </p:nvSpPr>
                <p:spPr bwMode="auto">
                  <a:xfrm>
                    <a:off x="4001" y="2661"/>
                    <a:ext cx="17" cy="24"/>
                  </a:xfrm>
                  <a:custGeom>
                    <a:avLst/>
                    <a:gdLst>
                      <a:gd name="T0" fmla="*/ 4 w 22"/>
                      <a:gd name="T1" fmla="*/ 28 h 31"/>
                      <a:gd name="T2" fmla="*/ 3 w 22"/>
                      <a:gd name="T3" fmla="*/ 26 h 31"/>
                      <a:gd name="T4" fmla="*/ 2 w 22"/>
                      <a:gd name="T5" fmla="*/ 26 h 31"/>
                      <a:gd name="T6" fmla="*/ 1 w 22"/>
                      <a:gd name="T7" fmla="*/ 23 h 31"/>
                      <a:gd name="T8" fmla="*/ 2 w 22"/>
                      <a:gd name="T9" fmla="*/ 21 h 31"/>
                      <a:gd name="T10" fmla="*/ 6 w 22"/>
                      <a:gd name="T11" fmla="*/ 16 h 31"/>
                      <a:gd name="T12" fmla="*/ 12 w 22"/>
                      <a:gd name="T13" fmla="*/ 9 h 31"/>
                      <a:gd name="T14" fmla="*/ 13 w 22"/>
                      <a:gd name="T15" fmla="*/ 6 h 31"/>
                      <a:gd name="T16" fmla="*/ 14 w 22"/>
                      <a:gd name="T17" fmla="*/ 5 h 31"/>
                      <a:gd name="T18" fmla="*/ 19 w 22"/>
                      <a:gd name="T19" fmla="*/ 1 h 31"/>
                      <a:gd name="T20" fmla="*/ 20 w 22"/>
                      <a:gd name="T21" fmla="*/ 2 h 31"/>
                      <a:gd name="T22" fmla="*/ 22 w 22"/>
                      <a:gd name="T23" fmla="*/ 5 h 31"/>
                      <a:gd name="T24" fmla="*/ 21 w 22"/>
                      <a:gd name="T25" fmla="*/ 8 h 31"/>
                      <a:gd name="T26" fmla="*/ 19 w 22"/>
                      <a:gd name="T27" fmla="*/ 11 h 31"/>
                      <a:gd name="T28" fmla="*/ 13 w 22"/>
                      <a:gd name="T29" fmla="*/ 19 h 31"/>
                      <a:gd name="T30" fmla="*/ 12 w 22"/>
                      <a:gd name="T31" fmla="*/ 22 h 31"/>
                      <a:gd name="T32" fmla="*/ 11 w 22"/>
                      <a:gd name="T33" fmla="*/ 24 h 31"/>
                      <a:gd name="T34" fmla="*/ 5 w 22"/>
                      <a:gd name="T35" fmla="*/ 30 h 31"/>
                      <a:gd name="T36" fmla="*/ 4 w 22"/>
                      <a:gd name="T37" fmla="*/ 28 h 31"/>
                      <a:gd name="T38" fmla="*/ 5 w 22"/>
                      <a:gd name="T39" fmla="*/ 28 h 31"/>
                      <a:gd name="T40" fmla="*/ 6 w 22"/>
                      <a:gd name="T41" fmla="*/ 29 h 31"/>
                      <a:gd name="T42" fmla="*/ 8 w 22"/>
                      <a:gd name="T43" fmla="*/ 28 h 31"/>
                      <a:gd name="T44" fmla="*/ 10 w 22"/>
                      <a:gd name="T45" fmla="*/ 24 h 31"/>
                      <a:gd name="T46" fmla="*/ 11 w 22"/>
                      <a:gd name="T47" fmla="*/ 22 h 31"/>
                      <a:gd name="T48" fmla="*/ 13 w 22"/>
                      <a:gd name="T49" fmla="*/ 19 h 31"/>
                      <a:gd name="T50" fmla="*/ 18 w 22"/>
                      <a:gd name="T51" fmla="*/ 11 h 31"/>
                      <a:gd name="T52" fmla="*/ 21 w 22"/>
                      <a:gd name="T53" fmla="*/ 8 h 31"/>
                      <a:gd name="T54" fmla="*/ 19 w 22"/>
                      <a:gd name="T55" fmla="*/ 3 h 31"/>
                      <a:gd name="T56" fmla="*/ 19 w 22"/>
                      <a:gd name="T57" fmla="*/ 2 h 31"/>
                      <a:gd name="T58" fmla="*/ 19 w 22"/>
                      <a:gd name="T59" fmla="*/ 2 h 31"/>
                      <a:gd name="T60" fmla="*/ 19 w 22"/>
                      <a:gd name="T61" fmla="*/ 2 h 31"/>
                      <a:gd name="T62" fmla="*/ 18 w 22"/>
                      <a:gd name="T63" fmla="*/ 2 h 31"/>
                      <a:gd name="T64" fmla="*/ 14 w 22"/>
                      <a:gd name="T65" fmla="*/ 5 h 31"/>
                      <a:gd name="T66" fmla="*/ 14 w 22"/>
                      <a:gd name="T67" fmla="*/ 6 h 31"/>
                      <a:gd name="T68" fmla="*/ 12 w 22"/>
                      <a:gd name="T69" fmla="*/ 10 h 31"/>
                      <a:gd name="T70" fmla="*/ 6 w 22"/>
                      <a:gd name="T71" fmla="*/ 17 h 31"/>
                      <a:gd name="T72" fmla="*/ 2 w 22"/>
                      <a:gd name="T73" fmla="*/ 22 h 31"/>
                      <a:gd name="T74" fmla="*/ 2 w 22"/>
                      <a:gd name="T75" fmla="*/ 23 h 31"/>
                      <a:gd name="T76" fmla="*/ 2 w 22"/>
                      <a:gd name="T77" fmla="*/ 25 h 31"/>
                      <a:gd name="T78" fmla="*/ 3 w 22"/>
                      <a:gd name="T79" fmla="*/ 25 h 31"/>
                      <a:gd name="T80" fmla="*/ 4 w 22"/>
                      <a:gd name="T81" fmla="*/ 25 h 31"/>
                      <a:gd name="T82" fmla="*/ 5 w 22"/>
                      <a:gd name="T8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31">
                        <a:moveTo>
                          <a:pt x="4" y="28"/>
                        </a:moveTo>
                        <a:cubicBezTo>
                          <a:pt x="4" y="27"/>
                          <a:pt x="4" y="27"/>
                          <a:pt x="3" y="26"/>
                        </a:cubicBezTo>
                        <a:cubicBezTo>
                          <a:pt x="2" y="26"/>
                          <a:pt x="2" y="26"/>
                          <a:pt x="2" y="26"/>
                        </a:cubicBezTo>
                        <a:cubicBezTo>
                          <a:pt x="1" y="25"/>
                          <a:pt x="0" y="25"/>
                          <a:pt x="1" y="23"/>
                        </a:cubicBezTo>
                        <a:cubicBezTo>
                          <a:pt x="1" y="23"/>
                          <a:pt x="1" y="22"/>
                          <a:pt x="2" y="21"/>
                        </a:cubicBezTo>
                        <a:cubicBezTo>
                          <a:pt x="3" y="20"/>
                          <a:pt x="4" y="19"/>
                          <a:pt x="6" y="16"/>
                        </a:cubicBezTo>
                        <a:cubicBezTo>
                          <a:pt x="8" y="13"/>
                          <a:pt x="10" y="12"/>
                          <a:pt x="12" y="9"/>
                        </a:cubicBezTo>
                        <a:cubicBezTo>
                          <a:pt x="12" y="8"/>
                          <a:pt x="12" y="7"/>
                          <a:pt x="13" y="6"/>
                        </a:cubicBezTo>
                        <a:cubicBezTo>
                          <a:pt x="13" y="6"/>
                          <a:pt x="13" y="5"/>
                          <a:pt x="14" y="5"/>
                        </a:cubicBezTo>
                        <a:cubicBezTo>
                          <a:pt x="16" y="0"/>
                          <a:pt x="19" y="1"/>
                          <a:pt x="19" y="1"/>
                        </a:cubicBezTo>
                        <a:cubicBezTo>
                          <a:pt x="20" y="2"/>
                          <a:pt x="20" y="2"/>
                          <a:pt x="20" y="2"/>
                        </a:cubicBezTo>
                        <a:cubicBezTo>
                          <a:pt x="21" y="2"/>
                          <a:pt x="22" y="3"/>
                          <a:pt x="22" y="5"/>
                        </a:cubicBezTo>
                        <a:cubicBezTo>
                          <a:pt x="22" y="6"/>
                          <a:pt x="22" y="7"/>
                          <a:pt x="21" y="8"/>
                        </a:cubicBezTo>
                        <a:cubicBezTo>
                          <a:pt x="20" y="10"/>
                          <a:pt x="19" y="11"/>
                          <a:pt x="19" y="11"/>
                        </a:cubicBezTo>
                        <a:cubicBezTo>
                          <a:pt x="17" y="13"/>
                          <a:pt x="15" y="15"/>
                          <a:pt x="13" y="19"/>
                        </a:cubicBezTo>
                        <a:cubicBezTo>
                          <a:pt x="13" y="20"/>
                          <a:pt x="12" y="21"/>
                          <a:pt x="12" y="22"/>
                        </a:cubicBezTo>
                        <a:cubicBezTo>
                          <a:pt x="12" y="23"/>
                          <a:pt x="11" y="23"/>
                          <a:pt x="11" y="24"/>
                        </a:cubicBezTo>
                        <a:cubicBezTo>
                          <a:pt x="9" y="27"/>
                          <a:pt x="7" y="31"/>
                          <a:pt x="5" y="30"/>
                        </a:cubicBezTo>
                        <a:cubicBezTo>
                          <a:pt x="5" y="30"/>
                          <a:pt x="4" y="29"/>
                          <a:pt x="4" y="28"/>
                        </a:cubicBezTo>
                        <a:close/>
                        <a:moveTo>
                          <a:pt x="5" y="28"/>
                        </a:moveTo>
                        <a:cubicBezTo>
                          <a:pt x="5" y="29"/>
                          <a:pt x="5" y="29"/>
                          <a:pt x="6" y="29"/>
                        </a:cubicBezTo>
                        <a:cubicBezTo>
                          <a:pt x="6" y="29"/>
                          <a:pt x="7" y="29"/>
                          <a:pt x="8" y="28"/>
                        </a:cubicBezTo>
                        <a:cubicBezTo>
                          <a:pt x="9" y="27"/>
                          <a:pt x="10" y="25"/>
                          <a:pt x="10" y="24"/>
                        </a:cubicBezTo>
                        <a:cubicBezTo>
                          <a:pt x="11" y="23"/>
                          <a:pt x="11" y="23"/>
                          <a:pt x="11" y="22"/>
                        </a:cubicBezTo>
                        <a:cubicBezTo>
                          <a:pt x="12" y="21"/>
                          <a:pt x="12" y="20"/>
                          <a:pt x="13" y="19"/>
                        </a:cubicBezTo>
                        <a:cubicBezTo>
                          <a:pt x="15" y="15"/>
                          <a:pt x="17" y="12"/>
                          <a:pt x="18" y="11"/>
                        </a:cubicBezTo>
                        <a:cubicBezTo>
                          <a:pt x="19" y="10"/>
                          <a:pt x="20" y="9"/>
                          <a:pt x="21" y="8"/>
                        </a:cubicBezTo>
                        <a:cubicBezTo>
                          <a:pt x="21" y="6"/>
                          <a:pt x="22" y="4"/>
                          <a:pt x="19" y="3"/>
                        </a:cubicBezTo>
                        <a:cubicBezTo>
                          <a:pt x="19" y="2"/>
                          <a:pt x="19" y="2"/>
                          <a:pt x="19" y="2"/>
                        </a:cubicBezTo>
                        <a:cubicBezTo>
                          <a:pt x="19" y="2"/>
                          <a:pt x="19" y="2"/>
                          <a:pt x="19" y="2"/>
                        </a:cubicBezTo>
                        <a:cubicBezTo>
                          <a:pt x="19" y="2"/>
                          <a:pt x="19" y="2"/>
                          <a:pt x="19" y="2"/>
                        </a:cubicBezTo>
                        <a:cubicBezTo>
                          <a:pt x="18" y="2"/>
                          <a:pt x="18" y="2"/>
                          <a:pt x="18" y="2"/>
                        </a:cubicBezTo>
                        <a:cubicBezTo>
                          <a:pt x="18" y="2"/>
                          <a:pt x="16" y="2"/>
                          <a:pt x="14" y="5"/>
                        </a:cubicBezTo>
                        <a:cubicBezTo>
                          <a:pt x="14" y="5"/>
                          <a:pt x="14" y="6"/>
                          <a:pt x="14" y="6"/>
                        </a:cubicBezTo>
                        <a:cubicBezTo>
                          <a:pt x="13" y="8"/>
                          <a:pt x="13" y="9"/>
                          <a:pt x="12" y="10"/>
                        </a:cubicBezTo>
                        <a:cubicBezTo>
                          <a:pt x="10" y="13"/>
                          <a:pt x="9" y="14"/>
                          <a:pt x="6" y="17"/>
                        </a:cubicBezTo>
                        <a:cubicBezTo>
                          <a:pt x="4" y="20"/>
                          <a:pt x="3" y="20"/>
                          <a:pt x="2" y="22"/>
                        </a:cubicBezTo>
                        <a:cubicBezTo>
                          <a:pt x="2" y="22"/>
                          <a:pt x="2" y="23"/>
                          <a:pt x="2" y="23"/>
                        </a:cubicBezTo>
                        <a:cubicBezTo>
                          <a:pt x="1" y="24"/>
                          <a:pt x="2" y="24"/>
                          <a:pt x="2" y="25"/>
                        </a:cubicBezTo>
                        <a:cubicBezTo>
                          <a:pt x="2" y="25"/>
                          <a:pt x="3" y="25"/>
                          <a:pt x="3" y="25"/>
                        </a:cubicBezTo>
                        <a:cubicBezTo>
                          <a:pt x="4" y="25"/>
                          <a:pt x="4" y="25"/>
                          <a:pt x="4" y="25"/>
                        </a:cubicBezTo>
                        <a:cubicBezTo>
                          <a:pt x="4" y="26"/>
                          <a:pt x="5" y="26"/>
                          <a:pt x="5"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0" name="Freeform 7413">
                    <a:extLst>
                      <a:ext uri="{FF2B5EF4-FFF2-40B4-BE49-F238E27FC236}">
                        <a16:creationId xmlns:a16="http://schemas.microsoft.com/office/drawing/2014/main" id="{3E4A837D-5608-433E-8AD8-90EF6CF106E4}"/>
                      </a:ext>
                    </a:extLst>
                  </p:cNvPr>
                  <p:cNvSpPr>
                    <a:spLocks noEditPoints="1"/>
                  </p:cNvSpPr>
                  <p:nvPr/>
                </p:nvSpPr>
                <p:spPr bwMode="auto">
                  <a:xfrm>
                    <a:off x="4002" y="2663"/>
                    <a:ext cx="15" cy="20"/>
                  </a:xfrm>
                  <a:custGeom>
                    <a:avLst/>
                    <a:gdLst>
                      <a:gd name="T0" fmla="*/ 3 w 20"/>
                      <a:gd name="T1" fmla="*/ 21 h 27"/>
                      <a:gd name="T2" fmla="*/ 2 w 20"/>
                      <a:gd name="T3" fmla="*/ 21 h 27"/>
                      <a:gd name="T4" fmla="*/ 8 w 20"/>
                      <a:gd name="T5" fmla="*/ 14 h 27"/>
                      <a:gd name="T6" fmla="*/ 13 w 20"/>
                      <a:gd name="T7" fmla="*/ 7 h 27"/>
                      <a:gd name="T8" fmla="*/ 15 w 20"/>
                      <a:gd name="T9" fmla="*/ 2 h 27"/>
                      <a:gd name="T10" fmla="*/ 16 w 20"/>
                      <a:gd name="T11" fmla="*/ 3 h 27"/>
                      <a:gd name="T12" fmla="*/ 16 w 20"/>
                      <a:gd name="T13" fmla="*/ 4 h 27"/>
                      <a:gd name="T14" fmla="*/ 17 w 20"/>
                      <a:gd name="T15" fmla="*/ 4 h 27"/>
                      <a:gd name="T16" fmla="*/ 18 w 20"/>
                      <a:gd name="T17" fmla="*/ 4 h 27"/>
                      <a:gd name="T18" fmla="*/ 18 w 20"/>
                      <a:gd name="T19" fmla="*/ 5 h 27"/>
                      <a:gd name="T20" fmla="*/ 15 w 20"/>
                      <a:gd name="T21" fmla="*/ 9 h 27"/>
                      <a:gd name="T22" fmla="*/ 9 w 20"/>
                      <a:gd name="T23" fmla="*/ 21 h 27"/>
                      <a:gd name="T24" fmla="*/ 6 w 20"/>
                      <a:gd name="T25" fmla="*/ 24 h 27"/>
                      <a:gd name="T26" fmla="*/ 5 w 20"/>
                      <a:gd name="T27" fmla="*/ 23 h 27"/>
                      <a:gd name="T28" fmla="*/ 4 w 20"/>
                      <a:gd name="T29" fmla="*/ 21 h 27"/>
                      <a:gd name="T30" fmla="*/ 4 w 20"/>
                      <a:gd name="T31" fmla="*/ 21 h 27"/>
                      <a:gd name="T32" fmla="*/ 3 w 20"/>
                      <a:gd name="T33" fmla="*/ 21 h 27"/>
                      <a:gd name="T34" fmla="*/ 18 w 20"/>
                      <a:gd name="T35" fmla="*/ 0 h 27"/>
                      <a:gd name="T36" fmla="*/ 18 w 20"/>
                      <a:gd name="T37" fmla="*/ 0 h 27"/>
                      <a:gd name="T38" fmla="*/ 17 w 20"/>
                      <a:gd name="T39" fmla="*/ 0 h 27"/>
                      <a:gd name="T40" fmla="*/ 17 w 20"/>
                      <a:gd name="T41" fmla="*/ 0 h 27"/>
                      <a:gd name="T42" fmla="*/ 13 w 20"/>
                      <a:gd name="T43" fmla="*/ 3 h 27"/>
                      <a:gd name="T44" fmla="*/ 13 w 20"/>
                      <a:gd name="T45" fmla="*/ 4 h 27"/>
                      <a:gd name="T46" fmla="*/ 11 w 20"/>
                      <a:gd name="T47" fmla="*/ 8 h 27"/>
                      <a:gd name="T48" fmla="*/ 5 w 20"/>
                      <a:gd name="T49" fmla="*/ 15 h 27"/>
                      <a:gd name="T50" fmla="*/ 1 w 20"/>
                      <a:gd name="T51" fmla="*/ 20 h 27"/>
                      <a:gd name="T52" fmla="*/ 1 w 20"/>
                      <a:gd name="T53" fmla="*/ 21 h 27"/>
                      <a:gd name="T54" fmla="*/ 1 w 20"/>
                      <a:gd name="T55" fmla="*/ 23 h 27"/>
                      <a:gd name="T56" fmla="*/ 3 w 20"/>
                      <a:gd name="T57" fmla="*/ 23 h 27"/>
                      <a:gd name="T58" fmla="*/ 5 w 20"/>
                      <a:gd name="T59" fmla="*/ 26 h 27"/>
                      <a:gd name="T60" fmla="*/ 5 w 20"/>
                      <a:gd name="T61" fmla="*/ 27 h 27"/>
                      <a:gd name="T62" fmla="*/ 7 w 20"/>
                      <a:gd name="T63" fmla="*/ 26 h 27"/>
                      <a:gd name="T64" fmla="*/ 8 w 20"/>
                      <a:gd name="T65" fmla="*/ 23 h 27"/>
                      <a:gd name="T66" fmla="*/ 8 w 20"/>
                      <a:gd name="T67" fmla="*/ 23 h 27"/>
                      <a:gd name="T68" fmla="*/ 9 w 20"/>
                      <a:gd name="T69" fmla="*/ 22 h 27"/>
                      <a:gd name="T70" fmla="*/ 9 w 20"/>
                      <a:gd name="T71" fmla="*/ 22 h 27"/>
                      <a:gd name="T72" fmla="*/ 10 w 20"/>
                      <a:gd name="T73" fmla="*/ 20 h 27"/>
                      <a:gd name="T74" fmla="*/ 12 w 20"/>
                      <a:gd name="T75" fmla="*/ 17 h 27"/>
                      <a:gd name="T76" fmla="*/ 17 w 20"/>
                      <a:gd name="T77" fmla="*/ 9 h 27"/>
                      <a:gd name="T78" fmla="*/ 19 w 20"/>
                      <a:gd name="T79" fmla="*/ 7 h 27"/>
                      <a:gd name="T80" fmla="*/ 19 w 20"/>
                      <a:gd name="T81" fmla="*/ 7 h 27"/>
                      <a:gd name="T82" fmla="*/ 19 w 20"/>
                      <a:gd name="T83" fmla="*/ 5 h 27"/>
                      <a:gd name="T84" fmla="*/ 20 w 20"/>
                      <a:gd name="T85" fmla="*/ 3 h 27"/>
                      <a:gd name="T86" fmla="*/ 18 w 20"/>
                      <a:gd name="T87" fmla="*/ 1 h 27"/>
                      <a:gd name="T88" fmla="*/ 18 w 20"/>
                      <a:gd name="T8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7">
                        <a:moveTo>
                          <a:pt x="3" y="21"/>
                        </a:moveTo>
                        <a:cubicBezTo>
                          <a:pt x="3" y="21"/>
                          <a:pt x="2" y="21"/>
                          <a:pt x="2" y="21"/>
                        </a:cubicBezTo>
                        <a:cubicBezTo>
                          <a:pt x="2" y="19"/>
                          <a:pt x="6" y="15"/>
                          <a:pt x="8" y="14"/>
                        </a:cubicBezTo>
                        <a:cubicBezTo>
                          <a:pt x="10" y="12"/>
                          <a:pt x="11" y="9"/>
                          <a:pt x="13" y="7"/>
                        </a:cubicBezTo>
                        <a:cubicBezTo>
                          <a:pt x="14" y="4"/>
                          <a:pt x="15" y="2"/>
                          <a:pt x="15" y="2"/>
                        </a:cubicBezTo>
                        <a:cubicBezTo>
                          <a:pt x="16" y="2"/>
                          <a:pt x="16" y="3"/>
                          <a:pt x="16" y="3"/>
                        </a:cubicBezTo>
                        <a:cubicBezTo>
                          <a:pt x="16" y="4"/>
                          <a:pt x="16" y="4"/>
                          <a:pt x="16" y="4"/>
                        </a:cubicBezTo>
                        <a:cubicBezTo>
                          <a:pt x="17" y="4"/>
                          <a:pt x="17" y="4"/>
                          <a:pt x="17" y="4"/>
                        </a:cubicBezTo>
                        <a:cubicBezTo>
                          <a:pt x="17" y="4"/>
                          <a:pt x="18" y="4"/>
                          <a:pt x="18" y="4"/>
                        </a:cubicBezTo>
                        <a:cubicBezTo>
                          <a:pt x="18" y="4"/>
                          <a:pt x="18" y="4"/>
                          <a:pt x="18" y="5"/>
                        </a:cubicBezTo>
                        <a:cubicBezTo>
                          <a:pt x="18" y="6"/>
                          <a:pt x="16" y="8"/>
                          <a:pt x="15" y="9"/>
                        </a:cubicBezTo>
                        <a:cubicBezTo>
                          <a:pt x="13" y="10"/>
                          <a:pt x="10" y="18"/>
                          <a:pt x="9" y="21"/>
                        </a:cubicBezTo>
                        <a:cubicBezTo>
                          <a:pt x="8" y="23"/>
                          <a:pt x="7" y="24"/>
                          <a:pt x="6" y="24"/>
                        </a:cubicBezTo>
                        <a:cubicBezTo>
                          <a:pt x="5" y="24"/>
                          <a:pt x="5" y="24"/>
                          <a:pt x="5" y="23"/>
                        </a:cubicBezTo>
                        <a:cubicBezTo>
                          <a:pt x="5" y="21"/>
                          <a:pt x="5" y="21"/>
                          <a:pt x="4" y="21"/>
                        </a:cubicBezTo>
                        <a:cubicBezTo>
                          <a:pt x="4" y="21"/>
                          <a:pt x="4" y="21"/>
                          <a:pt x="4" y="21"/>
                        </a:cubicBezTo>
                        <a:lnTo>
                          <a:pt x="3" y="21"/>
                        </a:lnTo>
                        <a:close/>
                        <a:moveTo>
                          <a:pt x="18" y="0"/>
                        </a:moveTo>
                        <a:cubicBezTo>
                          <a:pt x="18" y="0"/>
                          <a:pt x="18" y="0"/>
                          <a:pt x="18" y="0"/>
                        </a:cubicBezTo>
                        <a:cubicBezTo>
                          <a:pt x="17" y="0"/>
                          <a:pt x="17" y="0"/>
                          <a:pt x="17" y="0"/>
                        </a:cubicBezTo>
                        <a:cubicBezTo>
                          <a:pt x="17" y="0"/>
                          <a:pt x="17" y="0"/>
                          <a:pt x="17" y="0"/>
                        </a:cubicBezTo>
                        <a:cubicBezTo>
                          <a:pt x="16" y="0"/>
                          <a:pt x="14" y="1"/>
                          <a:pt x="13" y="3"/>
                        </a:cubicBezTo>
                        <a:cubicBezTo>
                          <a:pt x="13" y="3"/>
                          <a:pt x="13" y="4"/>
                          <a:pt x="13" y="4"/>
                        </a:cubicBezTo>
                        <a:cubicBezTo>
                          <a:pt x="12" y="6"/>
                          <a:pt x="12" y="7"/>
                          <a:pt x="11" y="8"/>
                        </a:cubicBezTo>
                        <a:cubicBezTo>
                          <a:pt x="9" y="11"/>
                          <a:pt x="8" y="12"/>
                          <a:pt x="5" y="15"/>
                        </a:cubicBezTo>
                        <a:cubicBezTo>
                          <a:pt x="3" y="18"/>
                          <a:pt x="2" y="18"/>
                          <a:pt x="1" y="20"/>
                        </a:cubicBezTo>
                        <a:cubicBezTo>
                          <a:pt x="1" y="20"/>
                          <a:pt x="1" y="21"/>
                          <a:pt x="1" y="21"/>
                        </a:cubicBezTo>
                        <a:cubicBezTo>
                          <a:pt x="0" y="22"/>
                          <a:pt x="1" y="22"/>
                          <a:pt x="1" y="23"/>
                        </a:cubicBezTo>
                        <a:cubicBezTo>
                          <a:pt x="1" y="23"/>
                          <a:pt x="2" y="23"/>
                          <a:pt x="3" y="23"/>
                        </a:cubicBezTo>
                        <a:cubicBezTo>
                          <a:pt x="4" y="23"/>
                          <a:pt x="5" y="24"/>
                          <a:pt x="5" y="26"/>
                        </a:cubicBezTo>
                        <a:cubicBezTo>
                          <a:pt x="5" y="26"/>
                          <a:pt x="5" y="27"/>
                          <a:pt x="5" y="27"/>
                        </a:cubicBezTo>
                        <a:cubicBezTo>
                          <a:pt x="6" y="27"/>
                          <a:pt x="6" y="26"/>
                          <a:pt x="7" y="26"/>
                        </a:cubicBezTo>
                        <a:cubicBezTo>
                          <a:pt x="7" y="25"/>
                          <a:pt x="8" y="24"/>
                          <a:pt x="8" y="23"/>
                        </a:cubicBezTo>
                        <a:cubicBezTo>
                          <a:pt x="8" y="23"/>
                          <a:pt x="8" y="23"/>
                          <a:pt x="8" y="23"/>
                        </a:cubicBezTo>
                        <a:cubicBezTo>
                          <a:pt x="9" y="23"/>
                          <a:pt x="9" y="22"/>
                          <a:pt x="9" y="22"/>
                        </a:cubicBezTo>
                        <a:cubicBezTo>
                          <a:pt x="9" y="22"/>
                          <a:pt x="9" y="22"/>
                          <a:pt x="9" y="22"/>
                        </a:cubicBezTo>
                        <a:cubicBezTo>
                          <a:pt x="10" y="21"/>
                          <a:pt x="10" y="21"/>
                          <a:pt x="10" y="20"/>
                        </a:cubicBezTo>
                        <a:cubicBezTo>
                          <a:pt x="11" y="19"/>
                          <a:pt x="11" y="18"/>
                          <a:pt x="12" y="17"/>
                        </a:cubicBezTo>
                        <a:cubicBezTo>
                          <a:pt x="14" y="13"/>
                          <a:pt x="16" y="10"/>
                          <a:pt x="17" y="9"/>
                        </a:cubicBezTo>
                        <a:cubicBezTo>
                          <a:pt x="18" y="8"/>
                          <a:pt x="18" y="8"/>
                          <a:pt x="19" y="7"/>
                        </a:cubicBezTo>
                        <a:cubicBezTo>
                          <a:pt x="19" y="7"/>
                          <a:pt x="19" y="7"/>
                          <a:pt x="19" y="7"/>
                        </a:cubicBezTo>
                        <a:cubicBezTo>
                          <a:pt x="19" y="6"/>
                          <a:pt x="19" y="5"/>
                          <a:pt x="19" y="5"/>
                        </a:cubicBezTo>
                        <a:cubicBezTo>
                          <a:pt x="20" y="4"/>
                          <a:pt x="20" y="4"/>
                          <a:pt x="20" y="3"/>
                        </a:cubicBezTo>
                        <a:cubicBezTo>
                          <a:pt x="20" y="2"/>
                          <a:pt x="20" y="1"/>
                          <a:pt x="18" y="1"/>
                        </a:cubicBezTo>
                        <a:cubicBezTo>
                          <a:pt x="18" y="0"/>
                          <a:pt x="18" y="0"/>
                          <a:pt x="1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1" name="Freeform 7414">
                    <a:extLst>
                      <a:ext uri="{FF2B5EF4-FFF2-40B4-BE49-F238E27FC236}">
                        <a16:creationId xmlns:a16="http://schemas.microsoft.com/office/drawing/2014/main" id="{8BD8C630-067F-4CEA-9157-2B99D4272331}"/>
                      </a:ext>
                    </a:extLst>
                  </p:cNvPr>
                  <p:cNvSpPr>
                    <a:spLocks noEditPoints="1"/>
                  </p:cNvSpPr>
                  <p:nvPr/>
                </p:nvSpPr>
                <p:spPr bwMode="auto">
                  <a:xfrm>
                    <a:off x="4002" y="2663"/>
                    <a:ext cx="16" cy="20"/>
                  </a:xfrm>
                  <a:custGeom>
                    <a:avLst/>
                    <a:gdLst>
                      <a:gd name="T0" fmla="*/ 8 w 21"/>
                      <a:gd name="T1" fmla="*/ 23 h 27"/>
                      <a:gd name="T2" fmla="*/ 7 w 21"/>
                      <a:gd name="T3" fmla="*/ 26 h 27"/>
                      <a:gd name="T4" fmla="*/ 5 w 21"/>
                      <a:gd name="T5" fmla="*/ 27 h 27"/>
                      <a:gd name="T6" fmla="*/ 5 w 21"/>
                      <a:gd name="T7" fmla="*/ 27 h 27"/>
                      <a:gd name="T8" fmla="*/ 5 w 21"/>
                      <a:gd name="T9" fmla="*/ 27 h 27"/>
                      <a:gd name="T10" fmla="*/ 8 w 21"/>
                      <a:gd name="T11" fmla="*/ 24 h 27"/>
                      <a:gd name="T12" fmla="*/ 8 w 21"/>
                      <a:gd name="T13" fmla="*/ 23 h 27"/>
                      <a:gd name="T14" fmla="*/ 19 w 21"/>
                      <a:gd name="T15" fmla="*/ 7 h 27"/>
                      <a:gd name="T16" fmla="*/ 17 w 21"/>
                      <a:gd name="T17" fmla="*/ 9 h 27"/>
                      <a:gd name="T18" fmla="*/ 12 w 21"/>
                      <a:gd name="T19" fmla="*/ 17 h 27"/>
                      <a:gd name="T20" fmla="*/ 10 w 21"/>
                      <a:gd name="T21" fmla="*/ 20 h 27"/>
                      <a:gd name="T22" fmla="*/ 9 w 21"/>
                      <a:gd name="T23" fmla="*/ 22 h 27"/>
                      <a:gd name="T24" fmla="*/ 9 w 21"/>
                      <a:gd name="T25" fmla="*/ 22 h 27"/>
                      <a:gd name="T26" fmla="*/ 10 w 21"/>
                      <a:gd name="T27" fmla="*/ 21 h 27"/>
                      <a:gd name="T28" fmla="*/ 10 w 21"/>
                      <a:gd name="T29" fmla="*/ 20 h 27"/>
                      <a:gd name="T30" fmla="*/ 18 w 21"/>
                      <a:gd name="T31" fmla="*/ 9 h 27"/>
                      <a:gd name="T32" fmla="*/ 18 w 21"/>
                      <a:gd name="T33" fmla="*/ 8 h 27"/>
                      <a:gd name="T34" fmla="*/ 19 w 21"/>
                      <a:gd name="T35" fmla="*/ 7 h 27"/>
                      <a:gd name="T36" fmla="*/ 18 w 21"/>
                      <a:gd name="T37" fmla="*/ 0 h 27"/>
                      <a:gd name="T38" fmla="*/ 18 w 21"/>
                      <a:gd name="T39" fmla="*/ 0 h 27"/>
                      <a:gd name="T40" fmla="*/ 18 w 21"/>
                      <a:gd name="T41" fmla="*/ 1 h 27"/>
                      <a:gd name="T42" fmla="*/ 20 w 21"/>
                      <a:gd name="T43" fmla="*/ 3 h 27"/>
                      <a:gd name="T44" fmla="*/ 21 w 21"/>
                      <a:gd name="T45" fmla="*/ 3 h 27"/>
                      <a:gd name="T46" fmla="*/ 19 w 21"/>
                      <a:gd name="T47" fmla="*/ 1 h 27"/>
                      <a:gd name="T48" fmla="*/ 18 w 21"/>
                      <a:gd name="T49" fmla="*/ 0 h 27"/>
                      <a:gd name="T50" fmla="*/ 17 w 21"/>
                      <a:gd name="T51" fmla="*/ 0 h 27"/>
                      <a:gd name="T52" fmla="*/ 12 w 21"/>
                      <a:gd name="T53" fmla="*/ 4 h 27"/>
                      <a:gd name="T54" fmla="*/ 5 w 21"/>
                      <a:gd name="T55" fmla="*/ 15 h 27"/>
                      <a:gd name="T56" fmla="*/ 0 w 21"/>
                      <a:gd name="T57" fmla="*/ 21 h 27"/>
                      <a:gd name="T58" fmla="*/ 0 w 21"/>
                      <a:gd name="T59" fmla="*/ 23 h 27"/>
                      <a:gd name="T60" fmla="*/ 0 w 21"/>
                      <a:gd name="T61" fmla="*/ 23 h 27"/>
                      <a:gd name="T62" fmla="*/ 1 w 21"/>
                      <a:gd name="T63" fmla="*/ 23 h 27"/>
                      <a:gd name="T64" fmla="*/ 1 w 21"/>
                      <a:gd name="T65" fmla="*/ 21 h 27"/>
                      <a:gd name="T66" fmla="*/ 1 w 21"/>
                      <a:gd name="T67" fmla="*/ 20 h 27"/>
                      <a:gd name="T68" fmla="*/ 5 w 21"/>
                      <a:gd name="T69" fmla="*/ 15 h 27"/>
                      <a:gd name="T70" fmla="*/ 11 w 21"/>
                      <a:gd name="T71" fmla="*/ 8 h 27"/>
                      <a:gd name="T72" fmla="*/ 13 w 21"/>
                      <a:gd name="T73" fmla="*/ 4 h 27"/>
                      <a:gd name="T74" fmla="*/ 13 w 21"/>
                      <a:gd name="T75" fmla="*/ 3 h 27"/>
                      <a:gd name="T76" fmla="*/ 17 w 21"/>
                      <a:gd name="T77" fmla="*/ 0 h 27"/>
                      <a:gd name="T78" fmla="*/ 17 w 21"/>
                      <a:gd name="T79" fmla="*/ 0 h 27"/>
                      <a:gd name="T80" fmla="*/ 18 w 21"/>
                      <a:gd name="T81" fmla="*/ 0 h 27"/>
                      <a:gd name="T82" fmla="*/ 18 w 21"/>
                      <a:gd name="T83" fmla="*/ 0 h 27"/>
                      <a:gd name="T84" fmla="*/ 18 w 21"/>
                      <a:gd name="T85" fmla="*/ 0 h 27"/>
                      <a:gd name="T86" fmla="*/ 17 w 21"/>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7">
                        <a:moveTo>
                          <a:pt x="8" y="23"/>
                        </a:moveTo>
                        <a:cubicBezTo>
                          <a:pt x="8" y="24"/>
                          <a:pt x="7" y="25"/>
                          <a:pt x="7" y="26"/>
                        </a:cubicBezTo>
                        <a:cubicBezTo>
                          <a:pt x="6" y="26"/>
                          <a:pt x="6" y="27"/>
                          <a:pt x="5" y="27"/>
                        </a:cubicBezTo>
                        <a:cubicBezTo>
                          <a:pt x="5" y="27"/>
                          <a:pt x="5" y="27"/>
                          <a:pt x="5" y="27"/>
                        </a:cubicBezTo>
                        <a:cubicBezTo>
                          <a:pt x="5" y="27"/>
                          <a:pt x="5" y="27"/>
                          <a:pt x="5" y="27"/>
                        </a:cubicBezTo>
                        <a:cubicBezTo>
                          <a:pt x="6" y="27"/>
                          <a:pt x="7" y="26"/>
                          <a:pt x="8" y="24"/>
                        </a:cubicBezTo>
                        <a:cubicBezTo>
                          <a:pt x="8" y="24"/>
                          <a:pt x="8" y="24"/>
                          <a:pt x="8" y="23"/>
                        </a:cubicBezTo>
                        <a:close/>
                        <a:moveTo>
                          <a:pt x="19" y="7"/>
                        </a:moveTo>
                        <a:cubicBezTo>
                          <a:pt x="18" y="8"/>
                          <a:pt x="18" y="8"/>
                          <a:pt x="17" y="9"/>
                        </a:cubicBezTo>
                        <a:cubicBezTo>
                          <a:pt x="16" y="10"/>
                          <a:pt x="14" y="13"/>
                          <a:pt x="12" y="17"/>
                        </a:cubicBezTo>
                        <a:cubicBezTo>
                          <a:pt x="11" y="18"/>
                          <a:pt x="11" y="19"/>
                          <a:pt x="10" y="20"/>
                        </a:cubicBezTo>
                        <a:cubicBezTo>
                          <a:pt x="10" y="21"/>
                          <a:pt x="10" y="21"/>
                          <a:pt x="9" y="22"/>
                        </a:cubicBezTo>
                        <a:cubicBezTo>
                          <a:pt x="9" y="22"/>
                          <a:pt x="9" y="22"/>
                          <a:pt x="9" y="22"/>
                        </a:cubicBezTo>
                        <a:cubicBezTo>
                          <a:pt x="10" y="21"/>
                          <a:pt x="10" y="21"/>
                          <a:pt x="10" y="21"/>
                        </a:cubicBezTo>
                        <a:cubicBezTo>
                          <a:pt x="10" y="20"/>
                          <a:pt x="10" y="20"/>
                          <a:pt x="10" y="20"/>
                        </a:cubicBezTo>
                        <a:cubicBezTo>
                          <a:pt x="13" y="15"/>
                          <a:pt x="15" y="11"/>
                          <a:pt x="18" y="9"/>
                        </a:cubicBezTo>
                        <a:cubicBezTo>
                          <a:pt x="18" y="8"/>
                          <a:pt x="18" y="8"/>
                          <a:pt x="18" y="8"/>
                        </a:cubicBezTo>
                        <a:lnTo>
                          <a:pt x="19" y="7"/>
                        </a:lnTo>
                        <a:close/>
                        <a:moveTo>
                          <a:pt x="18" y="0"/>
                        </a:moveTo>
                        <a:cubicBezTo>
                          <a:pt x="18" y="0"/>
                          <a:pt x="18" y="0"/>
                          <a:pt x="18" y="0"/>
                        </a:cubicBezTo>
                        <a:cubicBezTo>
                          <a:pt x="18" y="1"/>
                          <a:pt x="18" y="1"/>
                          <a:pt x="18" y="1"/>
                        </a:cubicBezTo>
                        <a:cubicBezTo>
                          <a:pt x="20" y="1"/>
                          <a:pt x="20" y="2"/>
                          <a:pt x="20" y="3"/>
                        </a:cubicBezTo>
                        <a:cubicBezTo>
                          <a:pt x="21" y="3"/>
                          <a:pt x="21" y="3"/>
                          <a:pt x="21" y="3"/>
                        </a:cubicBezTo>
                        <a:cubicBezTo>
                          <a:pt x="21" y="2"/>
                          <a:pt x="20" y="1"/>
                          <a:pt x="19" y="1"/>
                        </a:cubicBezTo>
                        <a:cubicBezTo>
                          <a:pt x="19" y="0"/>
                          <a:pt x="18" y="0"/>
                          <a:pt x="18" y="0"/>
                        </a:cubicBezTo>
                        <a:close/>
                        <a:moveTo>
                          <a:pt x="17" y="0"/>
                        </a:moveTo>
                        <a:cubicBezTo>
                          <a:pt x="16" y="0"/>
                          <a:pt x="14" y="0"/>
                          <a:pt x="12" y="4"/>
                        </a:cubicBezTo>
                        <a:cubicBezTo>
                          <a:pt x="10" y="10"/>
                          <a:pt x="8" y="11"/>
                          <a:pt x="5" y="15"/>
                        </a:cubicBezTo>
                        <a:cubicBezTo>
                          <a:pt x="2" y="18"/>
                          <a:pt x="1" y="18"/>
                          <a:pt x="0" y="21"/>
                        </a:cubicBezTo>
                        <a:cubicBezTo>
                          <a:pt x="0" y="22"/>
                          <a:pt x="0" y="22"/>
                          <a:pt x="0" y="23"/>
                        </a:cubicBezTo>
                        <a:cubicBezTo>
                          <a:pt x="0" y="23"/>
                          <a:pt x="0" y="23"/>
                          <a:pt x="0" y="23"/>
                        </a:cubicBezTo>
                        <a:cubicBezTo>
                          <a:pt x="1" y="23"/>
                          <a:pt x="1" y="23"/>
                          <a:pt x="1" y="23"/>
                        </a:cubicBezTo>
                        <a:cubicBezTo>
                          <a:pt x="1" y="22"/>
                          <a:pt x="0" y="22"/>
                          <a:pt x="1" y="21"/>
                        </a:cubicBezTo>
                        <a:cubicBezTo>
                          <a:pt x="1" y="21"/>
                          <a:pt x="1" y="20"/>
                          <a:pt x="1" y="20"/>
                        </a:cubicBezTo>
                        <a:cubicBezTo>
                          <a:pt x="2" y="18"/>
                          <a:pt x="3" y="18"/>
                          <a:pt x="5" y="15"/>
                        </a:cubicBezTo>
                        <a:cubicBezTo>
                          <a:pt x="8" y="12"/>
                          <a:pt x="9" y="11"/>
                          <a:pt x="11" y="8"/>
                        </a:cubicBezTo>
                        <a:cubicBezTo>
                          <a:pt x="12" y="7"/>
                          <a:pt x="12" y="6"/>
                          <a:pt x="13" y="4"/>
                        </a:cubicBezTo>
                        <a:cubicBezTo>
                          <a:pt x="13" y="4"/>
                          <a:pt x="13" y="3"/>
                          <a:pt x="13" y="3"/>
                        </a:cubicBezTo>
                        <a:cubicBezTo>
                          <a:pt x="14" y="1"/>
                          <a:pt x="16" y="0"/>
                          <a:pt x="17" y="0"/>
                        </a:cubicBezTo>
                        <a:cubicBezTo>
                          <a:pt x="17" y="0"/>
                          <a:pt x="17" y="0"/>
                          <a:pt x="17" y="0"/>
                        </a:cubicBezTo>
                        <a:cubicBezTo>
                          <a:pt x="18" y="0"/>
                          <a:pt x="18" y="0"/>
                          <a:pt x="18" y="0"/>
                        </a:cubicBezTo>
                        <a:cubicBezTo>
                          <a:pt x="18" y="0"/>
                          <a:pt x="18" y="0"/>
                          <a:pt x="18" y="0"/>
                        </a:cubicBezTo>
                        <a:cubicBezTo>
                          <a:pt x="18" y="0"/>
                          <a:pt x="18" y="0"/>
                          <a:pt x="18" y="0"/>
                        </a:cubicBezTo>
                        <a:lnTo>
                          <a:pt x="17"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2" name="Freeform 7415">
                    <a:extLst>
                      <a:ext uri="{FF2B5EF4-FFF2-40B4-BE49-F238E27FC236}">
                        <a16:creationId xmlns:a16="http://schemas.microsoft.com/office/drawing/2014/main" id="{C2D2DE35-3643-441A-A57E-3855419C0D96}"/>
                      </a:ext>
                    </a:extLst>
                  </p:cNvPr>
                  <p:cNvSpPr/>
                  <p:nvPr/>
                </p:nvSpPr>
                <p:spPr bwMode="auto">
                  <a:xfrm>
                    <a:off x="4005" y="2667"/>
                    <a:ext cx="10" cy="12"/>
                  </a:xfrm>
                  <a:custGeom>
                    <a:avLst/>
                    <a:gdLst>
                      <a:gd name="T0" fmla="*/ 11 w 13"/>
                      <a:gd name="T1" fmla="*/ 0 h 16"/>
                      <a:gd name="T2" fmla="*/ 9 w 13"/>
                      <a:gd name="T3" fmla="*/ 2 h 16"/>
                      <a:gd name="T4" fmla="*/ 2 w 13"/>
                      <a:gd name="T5" fmla="*/ 12 h 16"/>
                      <a:gd name="T6" fmla="*/ 1 w 13"/>
                      <a:gd name="T7" fmla="*/ 15 h 16"/>
                      <a:gd name="T8" fmla="*/ 3 w 13"/>
                      <a:gd name="T9" fmla="*/ 16 h 16"/>
                      <a:gd name="T10" fmla="*/ 9 w 13"/>
                      <a:gd name="T11" fmla="*/ 4 h 16"/>
                      <a:gd name="T12" fmla="*/ 11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1" y="0"/>
                        </a:moveTo>
                        <a:cubicBezTo>
                          <a:pt x="11" y="0"/>
                          <a:pt x="10" y="0"/>
                          <a:pt x="9" y="2"/>
                        </a:cubicBezTo>
                        <a:cubicBezTo>
                          <a:pt x="7" y="5"/>
                          <a:pt x="4" y="11"/>
                          <a:pt x="2" y="12"/>
                        </a:cubicBezTo>
                        <a:cubicBezTo>
                          <a:pt x="0" y="14"/>
                          <a:pt x="1" y="14"/>
                          <a:pt x="1" y="15"/>
                        </a:cubicBezTo>
                        <a:cubicBezTo>
                          <a:pt x="2" y="15"/>
                          <a:pt x="1" y="16"/>
                          <a:pt x="3" y="16"/>
                        </a:cubicBezTo>
                        <a:cubicBezTo>
                          <a:pt x="4" y="15"/>
                          <a:pt x="8" y="5"/>
                          <a:pt x="9" y="4"/>
                        </a:cubicBezTo>
                        <a:cubicBezTo>
                          <a:pt x="9" y="4"/>
                          <a:pt x="13" y="0"/>
                          <a:pt x="1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3" name="Freeform 7416">
                    <a:extLst>
                      <a:ext uri="{FF2B5EF4-FFF2-40B4-BE49-F238E27FC236}">
                        <a16:creationId xmlns:a16="http://schemas.microsoft.com/office/drawing/2014/main" id="{294EBC8E-1A70-4816-A592-73432AF1ACAA}"/>
                      </a:ext>
                    </a:extLst>
                  </p:cNvPr>
                  <p:cNvSpPr/>
                  <p:nvPr/>
                </p:nvSpPr>
                <p:spPr bwMode="auto">
                  <a:xfrm>
                    <a:off x="4014" y="2643"/>
                    <a:ext cx="14" cy="22"/>
                  </a:xfrm>
                  <a:custGeom>
                    <a:avLst/>
                    <a:gdLst>
                      <a:gd name="T0" fmla="*/ 15 w 19"/>
                      <a:gd name="T1" fmla="*/ 2 h 29"/>
                      <a:gd name="T2" fmla="*/ 10 w 19"/>
                      <a:gd name="T3" fmla="*/ 7 h 29"/>
                      <a:gd name="T4" fmla="*/ 4 w 19"/>
                      <a:gd name="T5" fmla="*/ 17 h 29"/>
                      <a:gd name="T6" fmla="*/ 2 w 19"/>
                      <a:gd name="T7" fmla="*/ 25 h 29"/>
                      <a:gd name="T8" fmla="*/ 5 w 19"/>
                      <a:gd name="T9" fmla="*/ 28 h 29"/>
                      <a:gd name="T10" fmla="*/ 11 w 19"/>
                      <a:gd name="T11" fmla="*/ 21 h 29"/>
                      <a:gd name="T12" fmla="*/ 15 w 19"/>
                      <a:gd name="T13" fmla="*/ 12 h 29"/>
                      <a:gd name="T14" fmla="*/ 19 w 19"/>
                      <a:gd name="T15" fmla="*/ 4 h 29"/>
                      <a:gd name="T16" fmla="*/ 15 w 19"/>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8">
                        <a:moveTo>
                          <a:pt x="15" y="2"/>
                        </a:moveTo>
                        <a:cubicBezTo>
                          <a:pt x="15" y="2"/>
                          <a:pt x="13" y="0"/>
                          <a:pt x="10" y="7"/>
                        </a:cubicBezTo>
                        <a:cubicBezTo>
                          <a:pt x="8" y="13"/>
                          <a:pt x="8" y="12"/>
                          <a:pt x="4" y="17"/>
                        </a:cubicBezTo>
                        <a:cubicBezTo>
                          <a:pt x="0" y="21"/>
                          <a:pt x="0" y="24"/>
                          <a:pt x="2" y="25"/>
                        </a:cubicBezTo>
                        <a:cubicBezTo>
                          <a:pt x="4" y="26"/>
                          <a:pt x="4" y="26"/>
                          <a:pt x="5" y="28"/>
                        </a:cubicBezTo>
                        <a:cubicBezTo>
                          <a:pt x="5" y="29"/>
                          <a:pt x="9" y="29"/>
                          <a:pt x="11" y="21"/>
                        </a:cubicBezTo>
                        <a:cubicBezTo>
                          <a:pt x="14" y="14"/>
                          <a:pt x="14" y="13"/>
                          <a:pt x="15" y="12"/>
                        </a:cubicBezTo>
                        <a:cubicBezTo>
                          <a:pt x="16" y="11"/>
                          <a:pt x="19" y="6"/>
                          <a:pt x="19" y="4"/>
                        </a:cubicBezTo>
                        <a:cubicBezTo>
                          <a:pt x="18" y="2"/>
                          <a:pt x="15" y="2"/>
                          <a:pt x="1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4" name="Freeform 7417">
                    <a:extLst>
                      <a:ext uri="{FF2B5EF4-FFF2-40B4-BE49-F238E27FC236}">
                        <a16:creationId xmlns:a16="http://schemas.microsoft.com/office/drawing/2014/main" id="{0C49145C-C915-4BB5-A88E-59FB9456FA2E}"/>
                      </a:ext>
                    </a:extLst>
                  </p:cNvPr>
                  <p:cNvSpPr>
                    <a:spLocks noEditPoints="1"/>
                  </p:cNvSpPr>
                  <p:nvPr/>
                </p:nvSpPr>
                <p:spPr bwMode="auto">
                  <a:xfrm>
                    <a:off x="4014" y="2644"/>
                    <a:ext cx="14" cy="21"/>
                  </a:xfrm>
                  <a:custGeom>
                    <a:avLst/>
                    <a:gdLst>
                      <a:gd name="T0" fmla="*/ 4 w 19"/>
                      <a:gd name="T1" fmla="*/ 27 h 28"/>
                      <a:gd name="T2" fmla="*/ 2 w 19"/>
                      <a:gd name="T3" fmla="*/ 25 h 28"/>
                      <a:gd name="T4" fmla="*/ 0 w 19"/>
                      <a:gd name="T5" fmla="*/ 21 h 28"/>
                      <a:gd name="T6" fmla="*/ 4 w 19"/>
                      <a:gd name="T7" fmla="*/ 15 h 28"/>
                      <a:gd name="T8" fmla="*/ 10 w 19"/>
                      <a:gd name="T9" fmla="*/ 5 h 28"/>
                      <a:gd name="T10" fmla="*/ 15 w 19"/>
                      <a:gd name="T11" fmla="*/ 0 h 28"/>
                      <a:gd name="T12" fmla="*/ 15 w 19"/>
                      <a:gd name="T13" fmla="*/ 0 h 28"/>
                      <a:gd name="T14" fmla="*/ 17 w 19"/>
                      <a:gd name="T15" fmla="*/ 1 h 28"/>
                      <a:gd name="T16" fmla="*/ 19 w 19"/>
                      <a:gd name="T17" fmla="*/ 3 h 28"/>
                      <a:gd name="T18" fmla="*/ 19 w 19"/>
                      <a:gd name="T19" fmla="*/ 5 h 28"/>
                      <a:gd name="T20" fmla="*/ 15 w 19"/>
                      <a:gd name="T21" fmla="*/ 11 h 28"/>
                      <a:gd name="T22" fmla="*/ 13 w 19"/>
                      <a:gd name="T23" fmla="*/ 16 h 28"/>
                      <a:gd name="T24" fmla="*/ 12 w 19"/>
                      <a:gd name="T25" fmla="*/ 20 h 28"/>
                      <a:gd name="T26" fmla="*/ 12 w 19"/>
                      <a:gd name="T27" fmla="*/ 21 h 28"/>
                      <a:gd name="T28" fmla="*/ 5 w 19"/>
                      <a:gd name="T29" fmla="*/ 28 h 28"/>
                      <a:gd name="T30" fmla="*/ 5 w 19"/>
                      <a:gd name="T31" fmla="*/ 28 h 28"/>
                      <a:gd name="T32" fmla="*/ 4 w 19"/>
                      <a:gd name="T33" fmla="*/ 27 h 28"/>
                      <a:gd name="T34" fmla="*/ 11 w 19"/>
                      <a:gd name="T35" fmla="*/ 6 h 28"/>
                      <a:gd name="T36" fmla="*/ 4 w 19"/>
                      <a:gd name="T37" fmla="*/ 16 h 28"/>
                      <a:gd name="T38" fmla="*/ 1 w 19"/>
                      <a:gd name="T39" fmla="*/ 21 h 28"/>
                      <a:gd name="T40" fmla="*/ 2 w 19"/>
                      <a:gd name="T41" fmla="*/ 24 h 28"/>
                      <a:gd name="T42" fmla="*/ 5 w 19"/>
                      <a:gd name="T43" fmla="*/ 27 h 28"/>
                      <a:gd name="T44" fmla="*/ 5 w 19"/>
                      <a:gd name="T45" fmla="*/ 27 h 28"/>
                      <a:gd name="T46" fmla="*/ 11 w 19"/>
                      <a:gd name="T47" fmla="*/ 20 h 28"/>
                      <a:gd name="T48" fmla="*/ 11 w 19"/>
                      <a:gd name="T49" fmla="*/ 20 h 28"/>
                      <a:gd name="T50" fmla="*/ 13 w 19"/>
                      <a:gd name="T51" fmla="*/ 16 h 28"/>
                      <a:gd name="T52" fmla="*/ 15 w 19"/>
                      <a:gd name="T53" fmla="*/ 11 h 28"/>
                      <a:gd name="T54" fmla="*/ 18 w 19"/>
                      <a:gd name="T55" fmla="*/ 5 h 28"/>
                      <a:gd name="T56" fmla="*/ 18 w 19"/>
                      <a:gd name="T57" fmla="*/ 3 h 28"/>
                      <a:gd name="T58" fmla="*/ 16 w 19"/>
                      <a:gd name="T59" fmla="*/ 2 h 28"/>
                      <a:gd name="T60" fmla="*/ 15 w 19"/>
                      <a:gd name="T61" fmla="*/ 1 h 28"/>
                      <a:gd name="T62" fmla="*/ 15 w 19"/>
                      <a:gd name="T63" fmla="*/ 1 h 28"/>
                      <a:gd name="T64" fmla="*/ 15 w 19"/>
                      <a:gd name="T65" fmla="*/ 1 h 28"/>
                      <a:gd name="T66" fmla="*/ 15 w 19"/>
                      <a:gd name="T67" fmla="*/ 1 h 28"/>
                      <a:gd name="T68" fmla="*/ 11 w 19"/>
                      <a:gd name="T69" fmla="*/ 6 h 28"/>
                      <a:gd name="T70" fmla="*/ 15 w 19"/>
                      <a:gd name="T71" fmla="*/ 1 h 28"/>
                      <a:gd name="T72" fmla="*/ 15 w 19"/>
                      <a:gd name="T73" fmla="*/ 0 h 28"/>
                      <a:gd name="T74" fmla="*/ 15 w 19"/>
                      <a:gd name="T7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28">
                        <a:moveTo>
                          <a:pt x="4" y="27"/>
                        </a:moveTo>
                        <a:cubicBezTo>
                          <a:pt x="4" y="26"/>
                          <a:pt x="4" y="26"/>
                          <a:pt x="2" y="25"/>
                        </a:cubicBezTo>
                        <a:cubicBezTo>
                          <a:pt x="0" y="24"/>
                          <a:pt x="0" y="23"/>
                          <a:pt x="0" y="21"/>
                        </a:cubicBezTo>
                        <a:cubicBezTo>
                          <a:pt x="1" y="19"/>
                          <a:pt x="2" y="17"/>
                          <a:pt x="4" y="15"/>
                        </a:cubicBezTo>
                        <a:cubicBezTo>
                          <a:pt x="8" y="11"/>
                          <a:pt x="8" y="12"/>
                          <a:pt x="10" y="5"/>
                        </a:cubicBezTo>
                        <a:cubicBezTo>
                          <a:pt x="12" y="0"/>
                          <a:pt x="14" y="0"/>
                          <a:pt x="15" y="0"/>
                        </a:cubicBezTo>
                        <a:cubicBezTo>
                          <a:pt x="15" y="0"/>
                          <a:pt x="15" y="0"/>
                          <a:pt x="15" y="0"/>
                        </a:cubicBezTo>
                        <a:cubicBezTo>
                          <a:pt x="15" y="0"/>
                          <a:pt x="16" y="0"/>
                          <a:pt x="17" y="1"/>
                        </a:cubicBezTo>
                        <a:cubicBezTo>
                          <a:pt x="18" y="1"/>
                          <a:pt x="19" y="2"/>
                          <a:pt x="19" y="3"/>
                        </a:cubicBezTo>
                        <a:cubicBezTo>
                          <a:pt x="19" y="3"/>
                          <a:pt x="19" y="4"/>
                          <a:pt x="19" y="5"/>
                        </a:cubicBezTo>
                        <a:cubicBezTo>
                          <a:pt x="18" y="7"/>
                          <a:pt x="16" y="11"/>
                          <a:pt x="15" y="11"/>
                        </a:cubicBezTo>
                        <a:cubicBezTo>
                          <a:pt x="15" y="12"/>
                          <a:pt x="14" y="13"/>
                          <a:pt x="13" y="16"/>
                        </a:cubicBezTo>
                        <a:cubicBezTo>
                          <a:pt x="13" y="17"/>
                          <a:pt x="12" y="18"/>
                          <a:pt x="12" y="20"/>
                        </a:cubicBezTo>
                        <a:cubicBezTo>
                          <a:pt x="12" y="21"/>
                          <a:pt x="12" y="21"/>
                          <a:pt x="12" y="21"/>
                        </a:cubicBezTo>
                        <a:cubicBezTo>
                          <a:pt x="10" y="27"/>
                          <a:pt x="7" y="28"/>
                          <a:pt x="5" y="28"/>
                        </a:cubicBezTo>
                        <a:cubicBezTo>
                          <a:pt x="5" y="28"/>
                          <a:pt x="5" y="28"/>
                          <a:pt x="5" y="28"/>
                        </a:cubicBezTo>
                        <a:cubicBezTo>
                          <a:pt x="5" y="28"/>
                          <a:pt x="5" y="27"/>
                          <a:pt x="4" y="27"/>
                        </a:cubicBezTo>
                        <a:close/>
                        <a:moveTo>
                          <a:pt x="11" y="6"/>
                        </a:moveTo>
                        <a:cubicBezTo>
                          <a:pt x="8" y="12"/>
                          <a:pt x="8" y="12"/>
                          <a:pt x="4" y="16"/>
                        </a:cubicBezTo>
                        <a:cubicBezTo>
                          <a:pt x="2" y="18"/>
                          <a:pt x="2" y="20"/>
                          <a:pt x="1" y="21"/>
                        </a:cubicBezTo>
                        <a:cubicBezTo>
                          <a:pt x="1" y="23"/>
                          <a:pt x="1" y="23"/>
                          <a:pt x="2" y="24"/>
                        </a:cubicBezTo>
                        <a:cubicBezTo>
                          <a:pt x="4" y="25"/>
                          <a:pt x="5" y="25"/>
                          <a:pt x="5" y="27"/>
                        </a:cubicBezTo>
                        <a:cubicBezTo>
                          <a:pt x="5" y="27"/>
                          <a:pt x="5" y="27"/>
                          <a:pt x="5" y="27"/>
                        </a:cubicBezTo>
                        <a:cubicBezTo>
                          <a:pt x="6" y="27"/>
                          <a:pt x="9" y="26"/>
                          <a:pt x="11" y="20"/>
                        </a:cubicBezTo>
                        <a:cubicBezTo>
                          <a:pt x="11" y="20"/>
                          <a:pt x="11" y="20"/>
                          <a:pt x="11" y="20"/>
                        </a:cubicBezTo>
                        <a:cubicBezTo>
                          <a:pt x="12" y="18"/>
                          <a:pt x="12" y="17"/>
                          <a:pt x="13" y="16"/>
                        </a:cubicBezTo>
                        <a:cubicBezTo>
                          <a:pt x="14" y="12"/>
                          <a:pt x="14" y="12"/>
                          <a:pt x="15" y="11"/>
                        </a:cubicBezTo>
                        <a:cubicBezTo>
                          <a:pt x="15" y="10"/>
                          <a:pt x="18" y="7"/>
                          <a:pt x="18" y="5"/>
                        </a:cubicBezTo>
                        <a:cubicBezTo>
                          <a:pt x="18" y="4"/>
                          <a:pt x="19" y="4"/>
                          <a:pt x="18" y="3"/>
                        </a:cubicBezTo>
                        <a:cubicBezTo>
                          <a:pt x="18" y="2"/>
                          <a:pt x="17" y="2"/>
                          <a:pt x="16" y="2"/>
                        </a:cubicBezTo>
                        <a:cubicBezTo>
                          <a:pt x="16" y="1"/>
                          <a:pt x="15" y="1"/>
                          <a:pt x="15" y="1"/>
                        </a:cubicBezTo>
                        <a:cubicBezTo>
                          <a:pt x="15" y="1"/>
                          <a:pt x="15" y="1"/>
                          <a:pt x="15" y="1"/>
                        </a:cubicBezTo>
                        <a:cubicBezTo>
                          <a:pt x="15" y="1"/>
                          <a:pt x="15" y="1"/>
                          <a:pt x="15" y="1"/>
                        </a:cubicBezTo>
                        <a:cubicBezTo>
                          <a:pt x="15" y="1"/>
                          <a:pt x="15" y="1"/>
                          <a:pt x="15" y="1"/>
                        </a:cubicBezTo>
                        <a:cubicBezTo>
                          <a:pt x="14" y="1"/>
                          <a:pt x="13" y="1"/>
                          <a:pt x="11" y="6"/>
                        </a:cubicBezTo>
                        <a:close/>
                        <a:moveTo>
                          <a:pt x="15" y="1"/>
                        </a:moveTo>
                        <a:cubicBezTo>
                          <a:pt x="15" y="0"/>
                          <a:pt x="15" y="0"/>
                          <a:pt x="15" y="0"/>
                        </a:cubicBezTo>
                        <a:lnTo>
                          <a:pt x="1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5" name="Freeform 7418">
                    <a:extLst>
                      <a:ext uri="{FF2B5EF4-FFF2-40B4-BE49-F238E27FC236}">
                        <a16:creationId xmlns:a16="http://schemas.microsoft.com/office/drawing/2014/main" id="{062E6F10-C3DE-4C19-A8BB-7B61BCB104B9}"/>
                      </a:ext>
                    </a:extLst>
                  </p:cNvPr>
                  <p:cNvSpPr>
                    <a:spLocks noEditPoints="1"/>
                  </p:cNvSpPr>
                  <p:nvPr/>
                </p:nvSpPr>
                <p:spPr bwMode="auto">
                  <a:xfrm>
                    <a:off x="4015" y="2646"/>
                    <a:ext cx="11" cy="18"/>
                  </a:xfrm>
                  <a:custGeom>
                    <a:avLst/>
                    <a:gdLst>
                      <a:gd name="T0" fmla="*/ 13 w 15"/>
                      <a:gd name="T1" fmla="*/ 7 h 25"/>
                      <a:gd name="T2" fmla="*/ 12 w 15"/>
                      <a:gd name="T3" fmla="*/ 10 h 25"/>
                      <a:gd name="T4" fmla="*/ 11 w 15"/>
                      <a:gd name="T5" fmla="*/ 12 h 25"/>
                      <a:gd name="T6" fmla="*/ 13 w 15"/>
                      <a:gd name="T7" fmla="*/ 7 h 25"/>
                      <a:gd name="T8" fmla="*/ 13 w 15"/>
                      <a:gd name="T9" fmla="*/ 1 h 25"/>
                      <a:gd name="T10" fmla="*/ 14 w 15"/>
                      <a:gd name="T11" fmla="*/ 2 h 25"/>
                      <a:gd name="T12" fmla="*/ 14 w 15"/>
                      <a:gd name="T13" fmla="*/ 2 h 25"/>
                      <a:gd name="T14" fmla="*/ 15 w 15"/>
                      <a:gd name="T15" fmla="*/ 1 h 25"/>
                      <a:gd name="T16" fmla="*/ 13 w 15"/>
                      <a:gd name="T17" fmla="*/ 1 h 25"/>
                      <a:gd name="T18" fmla="*/ 11 w 15"/>
                      <a:gd name="T19" fmla="*/ 0 h 25"/>
                      <a:gd name="T20" fmla="*/ 10 w 15"/>
                      <a:gd name="T21" fmla="*/ 4 h 25"/>
                      <a:gd name="T22" fmla="*/ 3 w 15"/>
                      <a:gd name="T23" fmla="*/ 14 h 25"/>
                      <a:gd name="T24" fmla="*/ 0 w 15"/>
                      <a:gd name="T25" fmla="*/ 19 h 25"/>
                      <a:gd name="T26" fmla="*/ 1 w 15"/>
                      <a:gd name="T27" fmla="*/ 22 h 25"/>
                      <a:gd name="T28" fmla="*/ 4 w 15"/>
                      <a:gd name="T29" fmla="*/ 25 h 25"/>
                      <a:gd name="T30" fmla="*/ 4 w 15"/>
                      <a:gd name="T31" fmla="*/ 25 h 25"/>
                      <a:gd name="T32" fmla="*/ 5 w 15"/>
                      <a:gd name="T33" fmla="*/ 25 h 25"/>
                      <a:gd name="T34" fmla="*/ 6 w 15"/>
                      <a:gd name="T35" fmla="*/ 24 h 25"/>
                      <a:gd name="T36" fmla="*/ 5 w 15"/>
                      <a:gd name="T37" fmla="*/ 22 h 25"/>
                      <a:gd name="T38" fmla="*/ 5 w 15"/>
                      <a:gd name="T39" fmla="*/ 20 h 25"/>
                      <a:gd name="T40" fmla="*/ 4 w 15"/>
                      <a:gd name="T41" fmla="*/ 20 h 25"/>
                      <a:gd name="T42" fmla="*/ 3 w 15"/>
                      <a:gd name="T43" fmla="*/ 20 h 25"/>
                      <a:gd name="T44" fmla="*/ 3 w 15"/>
                      <a:gd name="T45" fmla="*/ 20 h 25"/>
                      <a:gd name="T46" fmla="*/ 2 w 15"/>
                      <a:gd name="T47" fmla="*/ 19 h 25"/>
                      <a:gd name="T48" fmla="*/ 7 w 15"/>
                      <a:gd name="T49" fmla="*/ 11 h 25"/>
                      <a:gd name="T50" fmla="*/ 10 w 15"/>
                      <a:gd name="T51" fmla="*/ 6 h 25"/>
                      <a:gd name="T52" fmla="*/ 12 w 15"/>
                      <a:gd name="T53" fmla="*/ 1 h 25"/>
                      <a:gd name="T54" fmla="*/ 13 w 15"/>
                      <a:gd name="T55" fmla="*/ 1 h 25"/>
                      <a:gd name="T56" fmla="*/ 11 w 15"/>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25">
                        <a:moveTo>
                          <a:pt x="13" y="7"/>
                        </a:moveTo>
                        <a:cubicBezTo>
                          <a:pt x="13" y="8"/>
                          <a:pt x="12" y="9"/>
                          <a:pt x="12" y="10"/>
                        </a:cubicBezTo>
                        <a:cubicBezTo>
                          <a:pt x="12" y="10"/>
                          <a:pt x="11" y="11"/>
                          <a:pt x="11" y="12"/>
                        </a:cubicBezTo>
                        <a:cubicBezTo>
                          <a:pt x="12" y="10"/>
                          <a:pt x="13" y="10"/>
                          <a:pt x="13" y="7"/>
                        </a:cubicBezTo>
                        <a:close/>
                        <a:moveTo>
                          <a:pt x="13" y="1"/>
                        </a:moveTo>
                        <a:cubicBezTo>
                          <a:pt x="13" y="1"/>
                          <a:pt x="13" y="2"/>
                          <a:pt x="14" y="2"/>
                        </a:cubicBezTo>
                        <a:cubicBezTo>
                          <a:pt x="14" y="2"/>
                          <a:pt x="14" y="2"/>
                          <a:pt x="14" y="2"/>
                        </a:cubicBezTo>
                        <a:cubicBezTo>
                          <a:pt x="15" y="1"/>
                          <a:pt x="15" y="1"/>
                          <a:pt x="15" y="1"/>
                        </a:cubicBezTo>
                        <a:cubicBezTo>
                          <a:pt x="14" y="1"/>
                          <a:pt x="14" y="1"/>
                          <a:pt x="13" y="1"/>
                        </a:cubicBezTo>
                        <a:close/>
                        <a:moveTo>
                          <a:pt x="11" y="0"/>
                        </a:moveTo>
                        <a:cubicBezTo>
                          <a:pt x="11" y="1"/>
                          <a:pt x="10" y="2"/>
                          <a:pt x="10" y="4"/>
                        </a:cubicBezTo>
                        <a:cubicBezTo>
                          <a:pt x="7" y="10"/>
                          <a:pt x="7" y="10"/>
                          <a:pt x="3" y="14"/>
                        </a:cubicBezTo>
                        <a:cubicBezTo>
                          <a:pt x="1" y="16"/>
                          <a:pt x="1" y="18"/>
                          <a:pt x="0" y="19"/>
                        </a:cubicBezTo>
                        <a:cubicBezTo>
                          <a:pt x="0" y="21"/>
                          <a:pt x="0" y="21"/>
                          <a:pt x="1" y="22"/>
                        </a:cubicBezTo>
                        <a:cubicBezTo>
                          <a:pt x="3" y="23"/>
                          <a:pt x="4" y="23"/>
                          <a:pt x="4" y="25"/>
                        </a:cubicBezTo>
                        <a:cubicBezTo>
                          <a:pt x="4" y="25"/>
                          <a:pt x="4" y="25"/>
                          <a:pt x="4" y="25"/>
                        </a:cubicBezTo>
                        <a:cubicBezTo>
                          <a:pt x="5" y="25"/>
                          <a:pt x="5" y="25"/>
                          <a:pt x="5" y="25"/>
                        </a:cubicBezTo>
                        <a:cubicBezTo>
                          <a:pt x="5" y="24"/>
                          <a:pt x="6" y="24"/>
                          <a:pt x="6" y="24"/>
                        </a:cubicBezTo>
                        <a:cubicBezTo>
                          <a:pt x="6" y="24"/>
                          <a:pt x="6" y="23"/>
                          <a:pt x="5" y="22"/>
                        </a:cubicBezTo>
                        <a:cubicBezTo>
                          <a:pt x="5" y="22"/>
                          <a:pt x="5" y="21"/>
                          <a:pt x="5" y="20"/>
                        </a:cubicBezTo>
                        <a:cubicBezTo>
                          <a:pt x="4" y="20"/>
                          <a:pt x="4" y="20"/>
                          <a:pt x="4" y="20"/>
                        </a:cubicBezTo>
                        <a:cubicBezTo>
                          <a:pt x="3" y="20"/>
                          <a:pt x="3" y="20"/>
                          <a:pt x="3" y="20"/>
                        </a:cubicBezTo>
                        <a:cubicBezTo>
                          <a:pt x="3" y="20"/>
                          <a:pt x="3" y="20"/>
                          <a:pt x="3" y="20"/>
                        </a:cubicBezTo>
                        <a:cubicBezTo>
                          <a:pt x="2" y="20"/>
                          <a:pt x="2" y="20"/>
                          <a:pt x="2" y="19"/>
                        </a:cubicBezTo>
                        <a:cubicBezTo>
                          <a:pt x="1" y="18"/>
                          <a:pt x="5" y="13"/>
                          <a:pt x="7" y="11"/>
                        </a:cubicBezTo>
                        <a:cubicBezTo>
                          <a:pt x="9" y="10"/>
                          <a:pt x="9" y="9"/>
                          <a:pt x="10" y="6"/>
                        </a:cubicBezTo>
                        <a:cubicBezTo>
                          <a:pt x="10" y="4"/>
                          <a:pt x="12" y="1"/>
                          <a:pt x="12" y="1"/>
                        </a:cubicBezTo>
                        <a:cubicBezTo>
                          <a:pt x="13" y="1"/>
                          <a:pt x="13" y="1"/>
                          <a:pt x="13" y="1"/>
                        </a:cubicBezTo>
                        <a:cubicBezTo>
                          <a:pt x="12" y="1"/>
                          <a:pt x="12" y="0"/>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6" name="Freeform 7419">
                    <a:extLst>
                      <a:ext uri="{FF2B5EF4-FFF2-40B4-BE49-F238E27FC236}">
                        <a16:creationId xmlns:a16="http://schemas.microsoft.com/office/drawing/2014/main" id="{6CFD4B1E-D524-4ECD-9DA9-791C35677561}"/>
                      </a:ext>
                    </a:extLst>
                  </p:cNvPr>
                  <p:cNvSpPr/>
                  <p:nvPr/>
                </p:nvSpPr>
                <p:spPr bwMode="auto">
                  <a:xfrm>
                    <a:off x="4014" y="2646"/>
                    <a:ext cx="9" cy="18"/>
                  </a:xfrm>
                  <a:custGeom>
                    <a:avLst/>
                    <a:gdLst>
                      <a:gd name="T0" fmla="*/ 12 w 12"/>
                      <a:gd name="T1" fmla="*/ 0 h 25"/>
                      <a:gd name="T2" fmla="*/ 10 w 12"/>
                      <a:gd name="T3" fmla="*/ 4 h 25"/>
                      <a:gd name="T4" fmla="*/ 4 w 12"/>
                      <a:gd name="T5" fmla="*/ 14 h 25"/>
                      <a:gd name="T6" fmla="*/ 2 w 12"/>
                      <a:gd name="T7" fmla="*/ 22 h 25"/>
                      <a:gd name="T8" fmla="*/ 5 w 12"/>
                      <a:gd name="T9" fmla="*/ 25 h 25"/>
                      <a:gd name="T10" fmla="*/ 5 w 12"/>
                      <a:gd name="T11" fmla="*/ 25 h 25"/>
                      <a:gd name="T12" fmla="*/ 6 w 12"/>
                      <a:gd name="T13" fmla="*/ 25 h 25"/>
                      <a:gd name="T14" fmla="*/ 5 w 12"/>
                      <a:gd name="T15" fmla="*/ 25 h 25"/>
                      <a:gd name="T16" fmla="*/ 5 w 12"/>
                      <a:gd name="T17" fmla="*/ 25 h 25"/>
                      <a:gd name="T18" fmla="*/ 2 w 12"/>
                      <a:gd name="T19" fmla="*/ 22 h 25"/>
                      <a:gd name="T20" fmla="*/ 1 w 12"/>
                      <a:gd name="T21" fmla="*/ 19 h 25"/>
                      <a:gd name="T22" fmla="*/ 4 w 12"/>
                      <a:gd name="T23" fmla="*/ 14 h 25"/>
                      <a:gd name="T24" fmla="*/ 11 w 12"/>
                      <a:gd name="T25" fmla="*/ 4 h 25"/>
                      <a:gd name="T26" fmla="*/ 12 w 12"/>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5">
                        <a:moveTo>
                          <a:pt x="12" y="0"/>
                        </a:moveTo>
                        <a:cubicBezTo>
                          <a:pt x="12" y="1"/>
                          <a:pt x="11" y="2"/>
                          <a:pt x="10" y="4"/>
                        </a:cubicBezTo>
                        <a:cubicBezTo>
                          <a:pt x="8" y="10"/>
                          <a:pt x="8" y="9"/>
                          <a:pt x="4" y="14"/>
                        </a:cubicBezTo>
                        <a:cubicBezTo>
                          <a:pt x="0" y="18"/>
                          <a:pt x="0" y="21"/>
                          <a:pt x="2" y="22"/>
                        </a:cubicBezTo>
                        <a:cubicBezTo>
                          <a:pt x="4" y="23"/>
                          <a:pt x="4" y="23"/>
                          <a:pt x="5" y="25"/>
                        </a:cubicBezTo>
                        <a:cubicBezTo>
                          <a:pt x="5" y="25"/>
                          <a:pt x="5" y="25"/>
                          <a:pt x="5" y="25"/>
                        </a:cubicBezTo>
                        <a:cubicBezTo>
                          <a:pt x="6" y="25"/>
                          <a:pt x="6" y="25"/>
                          <a:pt x="6" y="25"/>
                        </a:cubicBezTo>
                        <a:cubicBezTo>
                          <a:pt x="5" y="25"/>
                          <a:pt x="5" y="25"/>
                          <a:pt x="5" y="25"/>
                        </a:cubicBezTo>
                        <a:cubicBezTo>
                          <a:pt x="5" y="25"/>
                          <a:pt x="5" y="25"/>
                          <a:pt x="5" y="25"/>
                        </a:cubicBezTo>
                        <a:cubicBezTo>
                          <a:pt x="5" y="23"/>
                          <a:pt x="4" y="23"/>
                          <a:pt x="2" y="22"/>
                        </a:cubicBezTo>
                        <a:cubicBezTo>
                          <a:pt x="1" y="21"/>
                          <a:pt x="1" y="21"/>
                          <a:pt x="1" y="19"/>
                        </a:cubicBezTo>
                        <a:cubicBezTo>
                          <a:pt x="2" y="18"/>
                          <a:pt x="2" y="16"/>
                          <a:pt x="4" y="14"/>
                        </a:cubicBezTo>
                        <a:cubicBezTo>
                          <a:pt x="8" y="10"/>
                          <a:pt x="8" y="10"/>
                          <a:pt x="11" y="4"/>
                        </a:cubicBezTo>
                        <a:cubicBezTo>
                          <a:pt x="11" y="2"/>
                          <a:pt x="12" y="1"/>
                          <a:pt x="1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7" name="Freeform 7420">
                    <a:extLst>
                      <a:ext uri="{FF2B5EF4-FFF2-40B4-BE49-F238E27FC236}">
                        <a16:creationId xmlns:a16="http://schemas.microsoft.com/office/drawing/2014/main" id="{7DCD504E-E7FE-4F45-B3F2-A4189A3B1A30}"/>
                      </a:ext>
                    </a:extLst>
                  </p:cNvPr>
                  <p:cNvSpPr/>
                  <p:nvPr/>
                </p:nvSpPr>
                <p:spPr bwMode="auto">
                  <a:xfrm>
                    <a:off x="4016" y="2648"/>
                    <a:ext cx="9" cy="13"/>
                  </a:xfrm>
                  <a:custGeom>
                    <a:avLst/>
                    <a:gdLst>
                      <a:gd name="T0" fmla="*/ 11 w 12"/>
                      <a:gd name="T1" fmla="*/ 0 h 18"/>
                      <a:gd name="T2" fmla="*/ 9 w 12"/>
                      <a:gd name="T3" fmla="*/ 5 h 18"/>
                      <a:gd name="T4" fmla="*/ 4 w 12"/>
                      <a:gd name="T5" fmla="*/ 10 h 18"/>
                      <a:gd name="T6" fmla="*/ 2 w 12"/>
                      <a:gd name="T7" fmla="*/ 15 h 18"/>
                      <a:gd name="T8" fmla="*/ 4 w 12"/>
                      <a:gd name="T9" fmla="*/ 17 h 18"/>
                      <a:gd name="T10" fmla="*/ 6 w 12"/>
                      <a:gd name="T11" fmla="*/ 12 h 18"/>
                      <a:gd name="T12" fmla="*/ 11 w 12"/>
                      <a:gd name="T13" fmla="*/ 3 h 18"/>
                      <a:gd name="T14" fmla="*/ 11 w 1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
                        <a:moveTo>
                          <a:pt x="11" y="0"/>
                        </a:moveTo>
                        <a:cubicBezTo>
                          <a:pt x="11" y="0"/>
                          <a:pt x="9" y="3"/>
                          <a:pt x="9" y="5"/>
                        </a:cubicBezTo>
                        <a:cubicBezTo>
                          <a:pt x="8" y="6"/>
                          <a:pt x="6" y="9"/>
                          <a:pt x="4" y="10"/>
                        </a:cubicBezTo>
                        <a:cubicBezTo>
                          <a:pt x="2" y="12"/>
                          <a:pt x="0" y="15"/>
                          <a:pt x="2" y="15"/>
                        </a:cubicBezTo>
                        <a:cubicBezTo>
                          <a:pt x="3" y="15"/>
                          <a:pt x="4" y="16"/>
                          <a:pt x="4" y="17"/>
                        </a:cubicBezTo>
                        <a:cubicBezTo>
                          <a:pt x="4" y="18"/>
                          <a:pt x="5" y="15"/>
                          <a:pt x="6" y="12"/>
                        </a:cubicBezTo>
                        <a:cubicBezTo>
                          <a:pt x="8" y="9"/>
                          <a:pt x="9" y="5"/>
                          <a:pt x="11" y="3"/>
                        </a:cubicBezTo>
                        <a:cubicBezTo>
                          <a:pt x="12" y="1"/>
                          <a:pt x="12" y="0"/>
                          <a:pt x="1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8" name="Freeform 7421">
                    <a:extLst>
                      <a:ext uri="{FF2B5EF4-FFF2-40B4-BE49-F238E27FC236}">
                        <a16:creationId xmlns:a16="http://schemas.microsoft.com/office/drawing/2014/main" id="{C28D3250-5E40-4764-A2CE-076EDC897E78}"/>
                      </a:ext>
                    </a:extLst>
                  </p:cNvPr>
                  <p:cNvSpPr/>
                  <p:nvPr/>
                </p:nvSpPr>
                <p:spPr bwMode="auto">
                  <a:xfrm>
                    <a:off x="3996" y="2680"/>
                    <a:ext cx="10" cy="10"/>
                  </a:xfrm>
                  <a:custGeom>
                    <a:avLst/>
                    <a:gdLst>
                      <a:gd name="T0" fmla="*/ 8 w 13"/>
                      <a:gd name="T1" fmla="*/ 0 h 13"/>
                      <a:gd name="T2" fmla="*/ 4 w 13"/>
                      <a:gd name="T3" fmla="*/ 4 h 13"/>
                      <a:gd name="T4" fmla="*/ 2 w 13"/>
                      <a:gd name="T5" fmla="*/ 11 h 13"/>
                      <a:gd name="T6" fmla="*/ 8 w 13"/>
                      <a:gd name="T7" fmla="*/ 8 h 13"/>
                      <a:gd name="T8" fmla="*/ 13 w 13"/>
                      <a:gd name="T9" fmla="*/ 3 h 13"/>
                      <a:gd name="T10" fmla="*/ 8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8" y="0"/>
                        </a:moveTo>
                        <a:cubicBezTo>
                          <a:pt x="8" y="0"/>
                          <a:pt x="6" y="0"/>
                          <a:pt x="4" y="4"/>
                        </a:cubicBezTo>
                        <a:cubicBezTo>
                          <a:pt x="2" y="9"/>
                          <a:pt x="0" y="9"/>
                          <a:pt x="2" y="11"/>
                        </a:cubicBezTo>
                        <a:cubicBezTo>
                          <a:pt x="4" y="13"/>
                          <a:pt x="6" y="10"/>
                          <a:pt x="8" y="8"/>
                        </a:cubicBezTo>
                        <a:cubicBezTo>
                          <a:pt x="10" y="5"/>
                          <a:pt x="13" y="6"/>
                          <a:pt x="13" y="3"/>
                        </a:cubicBezTo>
                        <a:cubicBezTo>
                          <a:pt x="13" y="0"/>
                          <a:pt x="8" y="0"/>
                          <a:pt x="8"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9" name="Freeform 7422">
                    <a:extLst>
                      <a:ext uri="{FF2B5EF4-FFF2-40B4-BE49-F238E27FC236}">
                        <a16:creationId xmlns:a16="http://schemas.microsoft.com/office/drawing/2014/main" id="{329D0199-0EBB-4D91-A7BE-402004C1A7F3}"/>
                      </a:ext>
                    </a:extLst>
                  </p:cNvPr>
                  <p:cNvSpPr>
                    <a:spLocks noEditPoints="1"/>
                  </p:cNvSpPr>
                  <p:nvPr/>
                </p:nvSpPr>
                <p:spPr bwMode="auto">
                  <a:xfrm>
                    <a:off x="3997" y="2679"/>
                    <a:ext cx="9" cy="10"/>
                  </a:xfrm>
                  <a:custGeom>
                    <a:avLst/>
                    <a:gdLst>
                      <a:gd name="T0" fmla="*/ 1 w 12"/>
                      <a:gd name="T1" fmla="*/ 12 h 13"/>
                      <a:gd name="T2" fmla="*/ 0 w 12"/>
                      <a:gd name="T3" fmla="*/ 10 h 13"/>
                      <a:gd name="T4" fmla="*/ 3 w 12"/>
                      <a:gd name="T5" fmla="*/ 5 h 13"/>
                      <a:gd name="T6" fmla="*/ 7 w 12"/>
                      <a:gd name="T7" fmla="*/ 1 h 13"/>
                      <a:gd name="T8" fmla="*/ 10 w 12"/>
                      <a:gd name="T9" fmla="*/ 1 h 13"/>
                      <a:gd name="T10" fmla="*/ 12 w 12"/>
                      <a:gd name="T11" fmla="*/ 4 h 13"/>
                      <a:gd name="T12" fmla="*/ 12 w 12"/>
                      <a:gd name="T13" fmla="*/ 5 h 13"/>
                      <a:gd name="T14" fmla="*/ 7 w 12"/>
                      <a:gd name="T15" fmla="*/ 9 h 13"/>
                      <a:gd name="T16" fmla="*/ 2 w 12"/>
                      <a:gd name="T17" fmla="*/ 13 h 13"/>
                      <a:gd name="T18" fmla="*/ 2 w 12"/>
                      <a:gd name="T19" fmla="*/ 13 h 13"/>
                      <a:gd name="T20" fmla="*/ 1 w 12"/>
                      <a:gd name="T21" fmla="*/ 12 h 13"/>
                      <a:gd name="T22" fmla="*/ 7 w 12"/>
                      <a:gd name="T23" fmla="*/ 1 h 13"/>
                      <a:gd name="T24" fmla="*/ 7 w 12"/>
                      <a:gd name="T25" fmla="*/ 2 h 13"/>
                      <a:gd name="T26" fmla="*/ 6 w 12"/>
                      <a:gd name="T27" fmla="*/ 2 h 13"/>
                      <a:gd name="T28" fmla="*/ 4 w 12"/>
                      <a:gd name="T29" fmla="*/ 5 h 13"/>
                      <a:gd name="T30" fmla="*/ 1 w 12"/>
                      <a:gd name="T31" fmla="*/ 10 h 13"/>
                      <a:gd name="T32" fmla="*/ 1 w 12"/>
                      <a:gd name="T33" fmla="*/ 11 h 13"/>
                      <a:gd name="T34" fmla="*/ 2 w 12"/>
                      <a:gd name="T35" fmla="*/ 12 h 13"/>
                      <a:gd name="T36" fmla="*/ 7 w 12"/>
                      <a:gd name="T37" fmla="*/ 8 h 13"/>
                      <a:gd name="T38" fmla="*/ 11 w 12"/>
                      <a:gd name="T39" fmla="*/ 5 h 13"/>
                      <a:gd name="T40" fmla="*/ 11 w 12"/>
                      <a:gd name="T41" fmla="*/ 4 h 13"/>
                      <a:gd name="T42" fmla="*/ 10 w 12"/>
                      <a:gd name="T43" fmla="*/ 2 h 13"/>
                      <a:gd name="T44" fmla="*/ 7 w 12"/>
                      <a:gd name="T45" fmla="*/ 1 h 13"/>
                      <a:gd name="T46" fmla="*/ 7 w 12"/>
                      <a:gd name="T4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3">
                        <a:moveTo>
                          <a:pt x="1" y="12"/>
                        </a:moveTo>
                        <a:cubicBezTo>
                          <a:pt x="0" y="11"/>
                          <a:pt x="0" y="11"/>
                          <a:pt x="0" y="10"/>
                        </a:cubicBezTo>
                        <a:cubicBezTo>
                          <a:pt x="0" y="9"/>
                          <a:pt x="2" y="8"/>
                          <a:pt x="3" y="5"/>
                        </a:cubicBezTo>
                        <a:cubicBezTo>
                          <a:pt x="5" y="1"/>
                          <a:pt x="7" y="1"/>
                          <a:pt x="7" y="1"/>
                        </a:cubicBezTo>
                        <a:cubicBezTo>
                          <a:pt x="7" y="1"/>
                          <a:pt x="9" y="0"/>
                          <a:pt x="10" y="1"/>
                        </a:cubicBezTo>
                        <a:cubicBezTo>
                          <a:pt x="11" y="1"/>
                          <a:pt x="12" y="2"/>
                          <a:pt x="12" y="4"/>
                        </a:cubicBezTo>
                        <a:cubicBezTo>
                          <a:pt x="12" y="4"/>
                          <a:pt x="12" y="5"/>
                          <a:pt x="12" y="5"/>
                        </a:cubicBezTo>
                        <a:cubicBezTo>
                          <a:pt x="11" y="7"/>
                          <a:pt x="9" y="7"/>
                          <a:pt x="7" y="9"/>
                        </a:cubicBezTo>
                        <a:cubicBezTo>
                          <a:pt x="5" y="11"/>
                          <a:pt x="4" y="13"/>
                          <a:pt x="2" y="13"/>
                        </a:cubicBezTo>
                        <a:cubicBezTo>
                          <a:pt x="2" y="13"/>
                          <a:pt x="2" y="13"/>
                          <a:pt x="2" y="13"/>
                        </a:cubicBezTo>
                        <a:lnTo>
                          <a:pt x="1" y="12"/>
                        </a:lnTo>
                        <a:close/>
                        <a:moveTo>
                          <a:pt x="7" y="1"/>
                        </a:moveTo>
                        <a:cubicBezTo>
                          <a:pt x="7" y="2"/>
                          <a:pt x="7" y="2"/>
                          <a:pt x="7" y="2"/>
                        </a:cubicBezTo>
                        <a:cubicBezTo>
                          <a:pt x="6" y="2"/>
                          <a:pt x="6" y="2"/>
                          <a:pt x="6" y="2"/>
                        </a:cubicBezTo>
                        <a:cubicBezTo>
                          <a:pt x="5" y="2"/>
                          <a:pt x="4" y="3"/>
                          <a:pt x="4" y="5"/>
                        </a:cubicBezTo>
                        <a:cubicBezTo>
                          <a:pt x="2" y="8"/>
                          <a:pt x="1" y="10"/>
                          <a:pt x="1" y="10"/>
                        </a:cubicBezTo>
                        <a:cubicBezTo>
                          <a:pt x="1" y="10"/>
                          <a:pt x="1" y="11"/>
                          <a:pt x="1" y="11"/>
                        </a:cubicBezTo>
                        <a:cubicBezTo>
                          <a:pt x="2" y="12"/>
                          <a:pt x="2" y="12"/>
                          <a:pt x="2" y="12"/>
                        </a:cubicBezTo>
                        <a:cubicBezTo>
                          <a:pt x="3" y="12"/>
                          <a:pt x="5" y="10"/>
                          <a:pt x="7" y="8"/>
                        </a:cubicBezTo>
                        <a:cubicBezTo>
                          <a:pt x="8" y="6"/>
                          <a:pt x="11" y="6"/>
                          <a:pt x="11" y="5"/>
                        </a:cubicBezTo>
                        <a:cubicBezTo>
                          <a:pt x="11" y="5"/>
                          <a:pt x="11" y="4"/>
                          <a:pt x="11" y="4"/>
                        </a:cubicBezTo>
                        <a:cubicBezTo>
                          <a:pt x="11" y="3"/>
                          <a:pt x="11" y="2"/>
                          <a:pt x="10" y="2"/>
                        </a:cubicBezTo>
                        <a:cubicBezTo>
                          <a:pt x="8" y="1"/>
                          <a:pt x="7" y="1"/>
                          <a:pt x="7" y="1"/>
                        </a:cubicBezTo>
                        <a:cubicBezTo>
                          <a:pt x="7" y="1"/>
                          <a:pt x="7" y="1"/>
                          <a:pt x="7"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0" name="Freeform 7423">
                    <a:extLst>
                      <a:ext uri="{FF2B5EF4-FFF2-40B4-BE49-F238E27FC236}">
                        <a16:creationId xmlns:a16="http://schemas.microsoft.com/office/drawing/2014/main" id="{2EA93841-CFD8-4A94-A09D-B0FA4B8E847D}"/>
                      </a:ext>
                    </a:extLst>
                  </p:cNvPr>
                  <p:cNvSpPr>
                    <a:spLocks noEditPoints="1"/>
                  </p:cNvSpPr>
                  <p:nvPr/>
                </p:nvSpPr>
                <p:spPr bwMode="auto">
                  <a:xfrm>
                    <a:off x="3997" y="2680"/>
                    <a:ext cx="8" cy="8"/>
                  </a:xfrm>
                  <a:custGeom>
                    <a:avLst/>
                    <a:gdLst>
                      <a:gd name="T0" fmla="*/ 3 w 10"/>
                      <a:gd name="T1" fmla="*/ 9 h 11"/>
                      <a:gd name="T2" fmla="*/ 2 w 10"/>
                      <a:gd name="T3" fmla="*/ 9 h 11"/>
                      <a:gd name="T4" fmla="*/ 4 w 10"/>
                      <a:gd name="T5" fmla="*/ 4 h 11"/>
                      <a:gd name="T6" fmla="*/ 5 w 10"/>
                      <a:gd name="T7" fmla="*/ 2 h 11"/>
                      <a:gd name="T8" fmla="*/ 6 w 10"/>
                      <a:gd name="T9" fmla="*/ 2 h 11"/>
                      <a:gd name="T10" fmla="*/ 8 w 10"/>
                      <a:gd name="T11" fmla="*/ 4 h 11"/>
                      <a:gd name="T12" fmla="*/ 5 w 10"/>
                      <a:gd name="T13" fmla="*/ 7 h 11"/>
                      <a:gd name="T14" fmla="*/ 3 w 10"/>
                      <a:gd name="T15" fmla="*/ 9 h 11"/>
                      <a:gd name="T16" fmla="*/ 6 w 10"/>
                      <a:gd name="T17" fmla="*/ 0 h 11"/>
                      <a:gd name="T18" fmla="*/ 6 w 10"/>
                      <a:gd name="T19" fmla="*/ 0 h 11"/>
                      <a:gd name="T20" fmla="*/ 6 w 10"/>
                      <a:gd name="T21" fmla="*/ 1 h 11"/>
                      <a:gd name="T22" fmla="*/ 5 w 10"/>
                      <a:gd name="T23" fmla="*/ 1 h 11"/>
                      <a:gd name="T24" fmla="*/ 3 w 10"/>
                      <a:gd name="T25" fmla="*/ 4 h 11"/>
                      <a:gd name="T26" fmla="*/ 0 w 10"/>
                      <a:gd name="T27" fmla="*/ 9 h 11"/>
                      <a:gd name="T28" fmla="*/ 0 w 10"/>
                      <a:gd name="T29" fmla="*/ 10 h 11"/>
                      <a:gd name="T30" fmla="*/ 1 w 10"/>
                      <a:gd name="T31" fmla="*/ 11 h 11"/>
                      <a:gd name="T32" fmla="*/ 1 w 10"/>
                      <a:gd name="T33" fmla="*/ 11 h 11"/>
                      <a:gd name="T34" fmla="*/ 6 w 10"/>
                      <a:gd name="T35" fmla="*/ 7 h 11"/>
                      <a:gd name="T36" fmla="*/ 10 w 10"/>
                      <a:gd name="T37" fmla="*/ 4 h 11"/>
                      <a:gd name="T38" fmla="*/ 10 w 10"/>
                      <a:gd name="T39" fmla="*/ 3 h 11"/>
                      <a:gd name="T40" fmla="*/ 9 w 10"/>
                      <a:gd name="T41" fmla="*/ 1 h 11"/>
                      <a:gd name="T42" fmla="*/ 6 w 10"/>
                      <a:gd name="T43" fmla="*/ 0 h 11"/>
                      <a:gd name="T44" fmla="*/ 6 w 10"/>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3" y="9"/>
                        </a:moveTo>
                        <a:cubicBezTo>
                          <a:pt x="2" y="9"/>
                          <a:pt x="2" y="9"/>
                          <a:pt x="2" y="9"/>
                        </a:cubicBezTo>
                        <a:cubicBezTo>
                          <a:pt x="1" y="7"/>
                          <a:pt x="3" y="6"/>
                          <a:pt x="4" y="4"/>
                        </a:cubicBezTo>
                        <a:cubicBezTo>
                          <a:pt x="4" y="2"/>
                          <a:pt x="5" y="2"/>
                          <a:pt x="5" y="2"/>
                        </a:cubicBezTo>
                        <a:cubicBezTo>
                          <a:pt x="6" y="2"/>
                          <a:pt x="6" y="2"/>
                          <a:pt x="6" y="2"/>
                        </a:cubicBezTo>
                        <a:cubicBezTo>
                          <a:pt x="9" y="2"/>
                          <a:pt x="9" y="3"/>
                          <a:pt x="8" y="4"/>
                        </a:cubicBezTo>
                        <a:cubicBezTo>
                          <a:pt x="8" y="4"/>
                          <a:pt x="5" y="6"/>
                          <a:pt x="5" y="7"/>
                        </a:cubicBezTo>
                        <a:cubicBezTo>
                          <a:pt x="4" y="8"/>
                          <a:pt x="3" y="9"/>
                          <a:pt x="3" y="9"/>
                        </a:cubicBezTo>
                        <a:close/>
                        <a:moveTo>
                          <a:pt x="6" y="0"/>
                        </a:moveTo>
                        <a:cubicBezTo>
                          <a:pt x="6" y="0"/>
                          <a:pt x="6" y="0"/>
                          <a:pt x="6" y="0"/>
                        </a:cubicBezTo>
                        <a:cubicBezTo>
                          <a:pt x="6" y="1"/>
                          <a:pt x="6" y="1"/>
                          <a:pt x="6" y="1"/>
                        </a:cubicBezTo>
                        <a:cubicBezTo>
                          <a:pt x="5" y="1"/>
                          <a:pt x="5" y="1"/>
                          <a:pt x="5" y="1"/>
                        </a:cubicBezTo>
                        <a:cubicBezTo>
                          <a:pt x="4" y="1"/>
                          <a:pt x="3" y="2"/>
                          <a:pt x="3" y="4"/>
                        </a:cubicBezTo>
                        <a:cubicBezTo>
                          <a:pt x="1" y="7"/>
                          <a:pt x="0" y="9"/>
                          <a:pt x="0" y="9"/>
                        </a:cubicBezTo>
                        <a:cubicBezTo>
                          <a:pt x="0" y="9"/>
                          <a:pt x="0" y="10"/>
                          <a:pt x="0" y="10"/>
                        </a:cubicBezTo>
                        <a:cubicBezTo>
                          <a:pt x="1" y="11"/>
                          <a:pt x="1" y="11"/>
                          <a:pt x="1" y="11"/>
                        </a:cubicBezTo>
                        <a:cubicBezTo>
                          <a:pt x="1" y="11"/>
                          <a:pt x="1" y="11"/>
                          <a:pt x="1" y="11"/>
                        </a:cubicBezTo>
                        <a:cubicBezTo>
                          <a:pt x="2" y="11"/>
                          <a:pt x="4" y="9"/>
                          <a:pt x="6" y="7"/>
                        </a:cubicBezTo>
                        <a:cubicBezTo>
                          <a:pt x="7" y="5"/>
                          <a:pt x="10" y="5"/>
                          <a:pt x="10" y="4"/>
                        </a:cubicBezTo>
                        <a:cubicBezTo>
                          <a:pt x="10" y="4"/>
                          <a:pt x="10" y="3"/>
                          <a:pt x="10" y="3"/>
                        </a:cubicBezTo>
                        <a:cubicBezTo>
                          <a:pt x="10" y="2"/>
                          <a:pt x="10" y="1"/>
                          <a:pt x="9" y="1"/>
                        </a:cubicBezTo>
                        <a:cubicBezTo>
                          <a:pt x="8" y="1"/>
                          <a:pt x="7" y="0"/>
                          <a:pt x="6" y="0"/>
                        </a:cubicBezTo>
                        <a:cubicBezTo>
                          <a:pt x="6" y="0"/>
                          <a:pt x="6" y="0"/>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1" name="Freeform 7424">
                    <a:extLst>
                      <a:ext uri="{FF2B5EF4-FFF2-40B4-BE49-F238E27FC236}">
                        <a16:creationId xmlns:a16="http://schemas.microsoft.com/office/drawing/2014/main" id="{15025143-4E9A-4292-A502-FAF1872D293A}"/>
                      </a:ext>
                    </a:extLst>
                  </p:cNvPr>
                  <p:cNvSpPr/>
                  <p:nvPr/>
                </p:nvSpPr>
                <p:spPr bwMode="auto">
                  <a:xfrm>
                    <a:off x="3996" y="2680"/>
                    <a:ext cx="10" cy="8"/>
                  </a:xfrm>
                  <a:custGeom>
                    <a:avLst/>
                    <a:gdLst>
                      <a:gd name="T0" fmla="*/ 8 w 13"/>
                      <a:gd name="T1" fmla="*/ 0 h 11"/>
                      <a:gd name="T2" fmla="*/ 8 w 13"/>
                      <a:gd name="T3" fmla="*/ 0 h 11"/>
                      <a:gd name="T4" fmla="*/ 8 w 13"/>
                      <a:gd name="T5" fmla="*/ 0 h 11"/>
                      <a:gd name="T6" fmla="*/ 8 w 13"/>
                      <a:gd name="T7" fmla="*/ 0 h 11"/>
                      <a:gd name="T8" fmla="*/ 11 w 13"/>
                      <a:gd name="T9" fmla="*/ 1 h 11"/>
                      <a:gd name="T10" fmla="*/ 12 w 13"/>
                      <a:gd name="T11" fmla="*/ 3 h 11"/>
                      <a:gd name="T12" fmla="*/ 12 w 13"/>
                      <a:gd name="T13" fmla="*/ 4 h 11"/>
                      <a:gd name="T14" fmla="*/ 8 w 13"/>
                      <a:gd name="T15" fmla="*/ 7 h 11"/>
                      <a:gd name="T16" fmla="*/ 3 w 13"/>
                      <a:gd name="T17" fmla="*/ 11 h 11"/>
                      <a:gd name="T18" fmla="*/ 3 w 13"/>
                      <a:gd name="T19" fmla="*/ 11 h 11"/>
                      <a:gd name="T20" fmla="*/ 2 w 13"/>
                      <a:gd name="T21" fmla="*/ 10 h 11"/>
                      <a:gd name="T22" fmla="*/ 2 w 13"/>
                      <a:gd name="T23" fmla="*/ 9 h 11"/>
                      <a:gd name="T24" fmla="*/ 5 w 13"/>
                      <a:gd name="T25" fmla="*/ 4 h 11"/>
                      <a:gd name="T26" fmla="*/ 7 w 13"/>
                      <a:gd name="T27" fmla="*/ 1 h 11"/>
                      <a:gd name="T28" fmla="*/ 8 w 13"/>
                      <a:gd name="T29" fmla="*/ 1 h 11"/>
                      <a:gd name="T30" fmla="*/ 8 w 13"/>
                      <a:gd name="T31" fmla="*/ 0 h 11"/>
                      <a:gd name="T32" fmla="*/ 8 w 13"/>
                      <a:gd name="T33" fmla="*/ 0 h 11"/>
                      <a:gd name="T34" fmla="*/ 8 w 13"/>
                      <a:gd name="T35" fmla="*/ 0 h 11"/>
                      <a:gd name="T36" fmla="*/ 4 w 13"/>
                      <a:gd name="T37" fmla="*/ 4 h 11"/>
                      <a:gd name="T38" fmla="*/ 2 w 13"/>
                      <a:gd name="T39" fmla="*/ 11 h 11"/>
                      <a:gd name="T40" fmla="*/ 3 w 13"/>
                      <a:gd name="T41" fmla="*/ 11 h 11"/>
                      <a:gd name="T42" fmla="*/ 8 w 13"/>
                      <a:gd name="T43" fmla="*/ 8 h 11"/>
                      <a:gd name="T44" fmla="*/ 13 w 13"/>
                      <a:gd name="T45" fmla="*/ 3 h 11"/>
                      <a:gd name="T46" fmla="*/ 8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8" y="0"/>
                        </a:moveTo>
                        <a:cubicBezTo>
                          <a:pt x="8" y="0"/>
                          <a:pt x="8" y="0"/>
                          <a:pt x="8" y="0"/>
                        </a:cubicBezTo>
                        <a:cubicBezTo>
                          <a:pt x="8" y="0"/>
                          <a:pt x="8" y="0"/>
                          <a:pt x="8" y="0"/>
                        </a:cubicBezTo>
                        <a:cubicBezTo>
                          <a:pt x="8" y="0"/>
                          <a:pt x="8" y="0"/>
                          <a:pt x="8" y="0"/>
                        </a:cubicBezTo>
                        <a:cubicBezTo>
                          <a:pt x="9" y="0"/>
                          <a:pt x="10" y="1"/>
                          <a:pt x="11" y="1"/>
                        </a:cubicBezTo>
                        <a:cubicBezTo>
                          <a:pt x="12" y="1"/>
                          <a:pt x="12" y="2"/>
                          <a:pt x="12" y="3"/>
                        </a:cubicBezTo>
                        <a:cubicBezTo>
                          <a:pt x="12" y="3"/>
                          <a:pt x="12" y="4"/>
                          <a:pt x="12" y="4"/>
                        </a:cubicBezTo>
                        <a:cubicBezTo>
                          <a:pt x="12" y="5"/>
                          <a:pt x="9" y="5"/>
                          <a:pt x="8" y="7"/>
                        </a:cubicBezTo>
                        <a:cubicBezTo>
                          <a:pt x="6" y="9"/>
                          <a:pt x="4" y="11"/>
                          <a:pt x="3" y="11"/>
                        </a:cubicBezTo>
                        <a:cubicBezTo>
                          <a:pt x="3" y="11"/>
                          <a:pt x="3" y="11"/>
                          <a:pt x="3" y="11"/>
                        </a:cubicBezTo>
                        <a:cubicBezTo>
                          <a:pt x="2" y="10"/>
                          <a:pt x="2" y="10"/>
                          <a:pt x="2" y="10"/>
                        </a:cubicBezTo>
                        <a:cubicBezTo>
                          <a:pt x="2" y="10"/>
                          <a:pt x="2" y="9"/>
                          <a:pt x="2" y="9"/>
                        </a:cubicBezTo>
                        <a:cubicBezTo>
                          <a:pt x="2" y="9"/>
                          <a:pt x="3" y="7"/>
                          <a:pt x="5" y="4"/>
                        </a:cubicBezTo>
                        <a:cubicBezTo>
                          <a:pt x="5" y="2"/>
                          <a:pt x="6" y="1"/>
                          <a:pt x="7" y="1"/>
                        </a:cubicBezTo>
                        <a:cubicBezTo>
                          <a:pt x="8" y="1"/>
                          <a:pt x="8" y="1"/>
                          <a:pt x="8" y="1"/>
                        </a:cubicBezTo>
                        <a:cubicBezTo>
                          <a:pt x="8" y="0"/>
                          <a:pt x="8" y="0"/>
                          <a:pt x="8" y="0"/>
                        </a:cubicBezTo>
                        <a:cubicBezTo>
                          <a:pt x="8" y="0"/>
                          <a:pt x="8" y="0"/>
                          <a:pt x="8" y="0"/>
                        </a:cubicBezTo>
                        <a:cubicBezTo>
                          <a:pt x="8" y="0"/>
                          <a:pt x="8" y="0"/>
                          <a:pt x="8" y="0"/>
                        </a:cubicBezTo>
                        <a:cubicBezTo>
                          <a:pt x="7" y="0"/>
                          <a:pt x="6" y="0"/>
                          <a:pt x="4" y="4"/>
                        </a:cubicBezTo>
                        <a:cubicBezTo>
                          <a:pt x="2" y="9"/>
                          <a:pt x="0" y="9"/>
                          <a:pt x="2" y="11"/>
                        </a:cubicBezTo>
                        <a:cubicBezTo>
                          <a:pt x="2" y="11"/>
                          <a:pt x="3" y="11"/>
                          <a:pt x="3" y="11"/>
                        </a:cubicBezTo>
                        <a:cubicBezTo>
                          <a:pt x="5" y="11"/>
                          <a:pt x="6" y="9"/>
                          <a:pt x="8" y="8"/>
                        </a:cubicBezTo>
                        <a:cubicBezTo>
                          <a:pt x="10" y="5"/>
                          <a:pt x="13" y="6"/>
                          <a:pt x="13" y="3"/>
                        </a:cubicBezTo>
                        <a:cubicBezTo>
                          <a:pt x="13" y="0"/>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2" name="Freeform 7425">
                    <a:extLst>
                      <a:ext uri="{FF2B5EF4-FFF2-40B4-BE49-F238E27FC236}">
                        <a16:creationId xmlns:a16="http://schemas.microsoft.com/office/drawing/2014/main" id="{D264114C-1543-4AAC-9F79-8C8A9209E1E2}"/>
                      </a:ext>
                    </a:extLst>
                  </p:cNvPr>
                  <p:cNvSpPr/>
                  <p:nvPr/>
                </p:nvSpPr>
                <p:spPr bwMode="auto">
                  <a:xfrm>
                    <a:off x="4008" y="2663"/>
                    <a:ext cx="16" cy="25"/>
                  </a:xfrm>
                  <a:custGeom>
                    <a:avLst/>
                    <a:gdLst>
                      <a:gd name="T0" fmla="*/ 17 w 22"/>
                      <a:gd name="T1" fmla="*/ 2 h 34"/>
                      <a:gd name="T2" fmla="*/ 11 w 22"/>
                      <a:gd name="T3" fmla="*/ 7 h 34"/>
                      <a:gd name="T4" fmla="*/ 5 w 22"/>
                      <a:gd name="T5" fmla="*/ 18 h 34"/>
                      <a:gd name="T6" fmla="*/ 0 w 22"/>
                      <a:gd name="T7" fmla="*/ 25 h 34"/>
                      <a:gd name="T8" fmla="*/ 4 w 22"/>
                      <a:gd name="T9" fmla="*/ 30 h 34"/>
                      <a:gd name="T10" fmla="*/ 11 w 22"/>
                      <a:gd name="T11" fmla="*/ 23 h 34"/>
                      <a:gd name="T12" fmla="*/ 17 w 22"/>
                      <a:gd name="T13" fmla="*/ 11 h 34"/>
                      <a:gd name="T14" fmla="*/ 17 w 22"/>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17" y="2"/>
                        </a:moveTo>
                        <a:cubicBezTo>
                          <a:pt x="17" y="2"/>
                          <a:pt x="13" y="0"/>
                          <a:pt x="11" y="7"/>
                        </a:cubicBezTo>
                        <a:cubicBezTo>
                          <a:pt x="9" y="13"/>
                          <a:pt x="8" y="14"/>
                          <a:pt x="5" y="18"/>
                        </a:cubicBezTo>
                        <a:cubicBezTo>
                          <a:pt x="2" y="22"/>
                          <a:pt x="1" y="22"/>
                          <a:pt x="0" y="25"/>
                        </a:cubicBezTo>
                        <a:cubicBezTo>
                          <a:pt x="0" y="28"/>
                          <a:pt x="4" y="26"/>
                          <a:pt x="4" y="30"/>
                        </a:cubicBezTo>
                        <a:cubicBezTo>
                          <a:pt x="5" y="34"/>
                          <a:pt x="9" y="29"/>
                          <a:pt x="11" y="23"/>
                        </a:cubicBezTo>
                        <a:cubicBezTo>
                          <a:pt x="13" y="18"/>
                          <a:pt x="15" y="13"/>
                          <a:pt x="17" y="11"/>
                        </a:cubicBezTo>
                        <a:cubicBezTo>
                          <a:pt x="19" y="9"/>
                          <a:pt x="22" y="3"/>
                          <a:pt x="17"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3" name="Freeform 7426">
                    <a:extLst>
                      <a:ext uri="{FF2B5EF4-FFF2-40B4-BE49-F238E27FC236}">
                        <a16:creationId xmlns:a16="http://schemas.microsoft.com/office/drawing/2014/main" id="{8D8EA88E-BC32-4B52-9CEA-BFA3B3BFB67D}"/>
                      </a:ext>
                    </a:extLst>
                  </p:cNvPr>
                  <p:cNvSpPr>
                    <a:spLocks noEditPoints="1"/>
                  </p:cNvSpPr>
                  <p:nvPr/>
                </p:nvSpPr>
                <p:spPr bwMode="auto">
                  <a:xfrm>
                    <a:off x="4008" y="2663"/>
                    <a:ext cx="15" cy="24"/>
                  </a:xfrm>
                  <a:custGeom>
                    <a:avLst/>
                    <a:gdLst>
                      <a:gd name="T0" fmla="*/ 4 w 20"/>
                      <a:gd name="T1" fmla="*/ 30 h 32"/>
                      <a:gd name="T2" fmla="*/ 2 w 20"/>
                      <a:gd name="T3" fmla="*/ 28 h 32"/>
                      <a:gd name="T4" fmla="*/ 1 w 20"/>
                      <a:gd name="T5" fmla="*/ 28 h 32"/>
                      <a:gd name="T6" fmla="*/ 0 w 20"/>
                      <a:gd name="T7" fmla="*/ 25 h 32"/>
                      <a:gd name="T8" fmla="*/ 0 w 20"/>
                      <a:gd name="T9" fmla="*/ 23 h 32"/>
                      <a:gd name="T10" fmla="*/ 5 w 20"/>
                      <a:gd name="T11" fmla="*/ 18 h 32"/>
                      <a:gd name="T12" fmla="*/ 10 w 20"/>
                      <a:gd name="T13" fmla="*/ 10 h 32"/>
                      <a:gd name="T14" fmla="*/ 11 w 20"/>
                      <a:gd name="T15" fmla="*/ 7 h 32"/>
                      <a:gd name="T16" fmla="*/ 11 w 20"/>
                      <a:gd name="T17" fmla="*/ 5 h 32"/>
                      <a:gd name="T18" fmla="*/ 17 w 20"/>
                      <a:gd name="T19" fmla="*/ 1 h 32"/>
                      <a:gd name="T20" fmla="*/ 18 w 20"/>
                      <a:gd name="T21" fmla="*/ 1 h 32"/>
                      <a:gd name="T22" fmla="*/ 20 w 20"/>
                      <a:gd name="T23" fmla="*/ 4 h 32"/>
                      <a:gd name="T24" fmla="*/ 20 w 20"/>
                      <a:gd name="T25" fmla="*/ 8 h 32"/>
                      <a:gd name="T26" fmla="*/ 17 w 20"/>
                      <a:gd name="T27" fmla="*/ 12 h 32"/>
                      <a:gd name="T28" fmla="*/ 12 w 20"/>
                      <a:gd name="T29" fmla="*/ 20 h 32"/>
                      <a:gd name="T30" fmla="*/ 11 w 20"/>
                      <a:gd name="T31" fmla="*/ 23 h 32"/>
                      <a:gd name="T32" fmla="*/ 10 w 20"/>
                      <a:gd name="T33" fmla="*/ 25 h 32"/>
                      <a:gd name="T34" fmla="*/ 5 w 20"/>
                      <a:gd name="T35" fmla="*/ 32 h 32"/>
                      <a:gd name="T36" fmla="*/ 4 w 20"/>
                      <a:gd name="T37" fmla="*/ 30 h 32"/>
                      <a:gd name="T38" fmla="*/ 5 w 20"/>
                      <a:gd name="T39" fmla="*/ 29 h 32"/>
                      <a:gd name="T40" fmla="*/ 5 w 20"/>
                      <a:gd name="T41" fmla="*/ 31 h 32"/>
                      <a:gd name="T42" fmla="*/ 7 w 20"/>
                      <a:gd name="T43" fmla="*/ 29 h 32"/>
                      <a:gd name="T44" fmla="*/ 10 w 20"/>
                      <a:gd name="T45" fmla="*/ 25 h 32"/>
                      <a:gd name="T46" fmla="*/ 10 w 20"/>
                      <a:gd name="T47" fmla="*/ 23 h 32"/>
                      <a:gd name="T48" fmla="*/ 12 w 20"/>
                      <a:gd name="T49" fmla="*/ 19 h 32"/>
                      <a:gd name="T50" fmla="*/ 17 w 20"/>
                      <a:gd name="T51" fmla="*/ 11 h 32"/>
                      <a:gd name="T52" fmla="*/ 19 w 20"/>
                      <a:gd name="T53" fmla="*/ 8 h 32"/>
                      <a:gd name="T54" fmla="*/ 17 w 20"/>
                      <a:gd name="T55" fmla="*/ 2 h 32"/>
                      <a:gd name="T56" fmla="*/ 16 w 20"/>
                      <a:gd name="T57" fmla="*/ 2 h 32"/>
                      <a:gd name="T58" fmla="*/ 17 w 20"/>
                      <a:gd name="T59" fmla="*/ 2 h 32"/>
                      <a:gd name="T60" fmla="*/ 16 w 20"/>
                      <a:gd name="T61" fmla="*/ 2 h 32"/>
                      <a:gd name="T62" fmla="*/ 16 w 20"/>
                      <a:gd name="T63" fmla="*/ 2 h 32"/>
                      <a:gd name="T64" fmla="*/ 12 w 20"/>
                      <a:gd name="T65" fmla="*/ 5 h 32"/>
                      <a:gd name="T66" fmla="*/ 12 w 20"/>
                      <a:gd name="T67" fmla="*/ 7 h 32"/>
                      <a:gd name="T68" fmla="*/ 10 w 20"/>
                      <a:gd name="T69" fmla="*/ 10 h 32"/>
                      <a:gd name="T70" fmla="*/ 5 w 20"/>
                      <a:gd name="T71" fmla="*/ 18 h 32"/>
                      <a:gd name="T72" fmla="*/ 1 w 20"/>
                      <a:gd name="T73" fmla="*/ 23 h 32"/>
                      <a:gd name="T74" fmla="*/ 1 w 20"/>
                      <a:gd name="T75" fmla="*/ 25 h 32"/>
                      <a:gd name="T76" fmla="*/ 1 w 20"/>
                      <a:gd name="T77" fmla="*/ 26 h 32"/>
                      <a:gd name="T78" fmla="*/ 3 w 20"/>
                      <a:gd name="T79" fmla="*/ 27 h 32"/>
                      <a:gd name="T80" fmla="*/ 3 w 20"/>
                      <a:gd name="T81" fmla="*/ 27 h 32"/>
                      <a:gd name="T82" fmla="*/ 5 w 20"/>
                      <a:gd name="T83"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32">
                        <a:moveTo>
                          <a:pt x="4" y="30"/>
                        </a:moveTo>
                        <a:cubicBezTo>
                          <a:pt x="4" y="29"/>
                          <a:pt x="3" y="28"/>
                          <a:pt x="2" y="28"/>
                        </a:cubicBezTo>
                        <a:cubicBezTo>
                          <a:pt x="2" y="28"/>
                          <a:pt x="1" y="28"/>
                          <a:pt x="1" y="28"/>
                        </a:cubicBezTo>
                        <a:cubicBezTo>
                          <a:pt x="0" y="27"/>
                          <a:pt x="0" y="27"/>
                          <a:pt x="0" y="25"/>
                        </a:cubicBezTo>
                        <a:cubicBezTo>
                          <a:pt x="0" y="24"/>
                          <a:pt x="0" y="24"/>
                          <a:pt x="0" y="23"/>
                        </a:cubicBezTo>
                        <a:cubicBezTo>
                          <a:pt x="1" y="21"/>
                          <a:pt x="3" y="21"/>
                          <a:pt x="5" y="18"/>
                        </a:cubicBezTo>
                        <a:cubicBezTo>
                          <a:pt x="7" y="14"/>
                          <a:pt x="8" y="13"/>
                          <a:pt x="10" y="10"/>
                        </a:cubicBezTo>
                        <a:cubicBezTo>
                          <a:pt x="10" y="9"/>
                          <a:pt x="10" y="8"/>
                          <a:pt x="11" y="7"/>
                        </a:cubicBezTo>
                        <a:cubicBezTo>
                          <a:pt x="11" y="6"/>
                          <a:pt x="11" y="5"/>
                          <a:pt x="11" y="5"/>
                        </a:cubicBezTo>
                        <a:cubicBezTo>
                          <a:pt x="13" y="0"/>
                          <a:pt x="17" y="1"/>
                          <a:pt x="17" y="1"/>
                        </a:cubicBezTo>
                        <a:cubicBezTo>
                          <a:pt x="18" y="1"/>
                          <a:pt x="18" y="1"/>
                          <a:pt x="18" y="1"/>
                        </a:cubicBezTo>
                        <a:cubicBezTo>
                          <a:pt x="19" y="2"/>
                          <a:pt x="20" y="3"/>
                          <a:pt x="20" y="4"/>
                        </a:cubicBezTo>
                        <a:cubicBezTo>
                          <a:pt x="20" y="5"/>
                          <a:pt x="20" y="7"/>
                          <a:pt x="20" y="8"/>
                        </a:cubicBezTo>
                        <a:cubicBezTo>
                          <a:pt x="19" y="9"/>
                          <a:pt x="18" y="11"/>
                          <a:pt x="17" y="12"/>
                        </a:cubicBezTo>
                        <a:cubicBezTo>
                          <a:pt x="16" y="13"/>
                          <a:pt x="14" y="16"/>
                          <a:pt x="12" y="20"/>
                        </a:cubicBezTo>
                        <a:cubicBezTo>
                          <a:pt x="12" y="21"/>
                          <a:pt x="11" y="22"/>
                          <a:pt x="11" y="23"/>
                        </a:cubicBezTo>
                        <a:cubicBezTo>
                          <a:pt x="11" y="24"/>
                          <a:pt x="11" y="24"/>
                          <a:pt x="10" y="25"/>
                        </a:cubicBezTo>
                        <a:cubicBezTo>
                          <a:pt x="9" y="29"/>
                          <a:pt x="7" y="32"/>
                          <a:pt x="5" y="32"/>
                        </a:cubicBezTo>
                        <a:cubicBezTo>
                          <a:pt x="4" y="31"/>
                          <a:pt x="4" y="31"/>
                          <a:pt x="4" y="30"/>
                        </a:cubicBezTo>
                        <a:close/>
                        <a:moveTo>
                          <a:pt x="5" y="29"/>
                        </a:moveTo>
                        <a:cubicBezTo>
                          <a:pt x="5" y="30"/>
                          <a:pt x="5" y="30"/>
                          <a:pt x="5" y="31"/>
                        </a:cubicBezTo>
                        <a:cubicBezTo>
                          <a:pt x="6" y="31"/>
                          <a:pt x="6" y="30"/>
                          <a:pt x="7" y="29"/>
                        </a:cubicBezTo>
                        <a:cubicBezTo>
                          <a:pt x="8" y="28"/>
                          <a:pt x="9" y="26"/>
                          <a:pt x="10" y="25"/>
                        </a:cubicBezTo>
                        <a:cubicBezTo>
                          <a:pt x="10" y="24"/>
                          <a:pt x="10" y="24"/>
                          <a:pt x="10" y="23"/>
                        </a:cubicBezTo>
                        <a:cubicBezTo>
                          <a:pt x="11" y="22"/>
                          <a:pt x="11" y="21"/>
                          <a:pt x="12" y="19"/>
                        </a:cubicBezTo>
                        <a:cubicBezTo>
                          <a:pt x="13" y="15"/>
                          <a:pt x="15" y="12"/>
                          <a:pt x="17" y="11"/>
                        </a:cubicBezTo>
                        <a:cubicBezTo>
                          <a:pt x="18" y="10"/>
                          <a:pt x="18" y="9"/>
                          <a:pt x="19" y="8"/>
                        </a:cubicBezTo>
                        <a:cubicBezTo>
                          <a:pt x="20" y="6"/>
                          <a:pt x="20" y="4"/>
                          <a:pt x="17" y="2"/>
                        </a:cubicBezTo>
                        <a:cubicBezTo>
                          <a:pt x="16" y="2"/>
                          <a:pt x="16" y="2"/>
                          <a:pt x="16" y="2"/>
                        </a:cubicBezTo>
                        <a:cubicBezTo>
                          <a:pt x="17" y="2"/>
                          <a:pt x="17" y="2"/>
                          <a:pt x="17" y="2"/>
                        </a:cubicBezTo>
                        <a:cubicBezTo>
                          <a:pt x="16" y="2"/>
                          <a:pt x="16" y="2"/>
                          <a:pt x="16" y="2"/>
                        </a:cubicBezTo>
                        <a:cubicBezTo>
                          <a:pt x="16" y="2"/>
                          <a:pt x="16" y="2"/>
                          <a:pt x="16" y="2"/>
                        </a:cubicBezTo>
                        <a:cubicBezTo>
                          <a:pt x="16" y="2"/>
                          <a:pt x="13" y="2"/>
                          <a:pt x="12" y="5"/>
                        </a:cubicBezTo>
                        <a:cubicBezTo>
                          <a:pt x="12" y="6"/>
                          <a:pt x="12" y="6"/>
                          <a:pt x="12" y="7"/>
                        </a:cubicBezTo>
                        <a:cubicBezTo>
                          <a:pt x="11" y="8"/>
                          <a:pt x="11" y="9"/>
                          <a:pt x="10" y="10"/>
                        </a:cubicBezTo>
                        <a:cubicBezTo>
                          <a:pt x="9" y="14"/>
                          <a:pt x="7" y="15"/>
                          <a:pt x="5" y="18"/>
                        </a:cubicBezTo>
                        <a:cubicBezTo>
                          <a:pt x="3" y="21"/>
                          <a:pt x="2" y="22"/>
                          <a:pt x="1" y="23"/>
                        </a:cubicBezTo>
                        <a:cubicBezTo>
                          <a:pt x="1" y="24"/>
                          <a:pt x="1" y="24"/>
                          <a:pt x="1" y="25"/>
                        </a:cubicBezTo>
                        <a:cubicBezTo>
                          <a:pt x="1" y="26"/>
                          <a:pt x="1" y="26"/>
                          <a:pt x="1" y="26"/>
                        </a:cubicBezTo>
                        <a:cubicBezTo>
                          <a:pt x="2" y="27"/>
                          <a:pt x="2" y="27"/>
                          <a:pt x="3" y="27"/>
                        </a:cubicBezTo>
                        <a:cubicBezTo>
                          <a:pt x="3" y="27"/>
                          <a:pt x="3" y="27"/>
                          <a:pt x="3" y="27"/>
                        </a:cubicBezTo>
                        <a:cubicBezTo>
                          <a:pt x="4" y="27"/>
                          <a:pt x="4" y="28"/>
                          <a:pt x="5" y="2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4" name="Freeform 7427">
                    <a:extLst>
                      <a:ext uri="{FF2B5EF4-FFF2-40B4-BE49-F238E27FC236}">
                        <a16:creationId xmlns:a16="http://schemas.microsoft.com/office/drawing/2014/main" id="{29A44158-5061-489A-AA47-B10BBAC4CC4A}"/>
                      </a:ext>
                    </a:extLst>
                  </p:cNvPr>
                  <p:cNvSpPr>
                    <a:spLocks noEditPoints="1"/>
                  </p:cNvSpPr>
                  <p:nvPr/>
                </p:nvSpPr>
                <p:spPr bwMode="auto">
                  <a:xfrm>
                    <a:off x="4009" y="2664"/>
                    <a:ext cx="14" cy="21"/>
                  </a:xfrm>
                  <a:custGeom>
                    <a:avLst/>
                    <a:gdLst>
                      <a:gd name="T0" fmla="*/ 2 w 19"/>
                      <a:gd name="T1" fmla="*/ 23 h 28"/>
                      <a:gd name="T2" fmla="*/ 1 w 19"/>
                      <a:gd name="T3" fmla="*/ 22 h 28"/>
                      <a:gd name="T4" fmla="*/ 7 w 19"/>
                      <a:gd name="T5" fmla="*/ 14 h 28"/>
                      <a:gd name="T6" fmla="*/ 11 w 19"/>
                      <a:gd name="T7" fmla="*/ 7 h 28"/>
                      <a:gd name="T8" fmla="*/ 13 w 19"/>
                      <a:gd name="T9" fmla="*/ 2 h 28"/>
                      <a:gd name="T10" fmla="*/ 13 w 19"/>
                      <a:gd name="T11" fmla="*/ 2 h 28"/>
                      <a:gd name="T12" fmla="*/ 14 w 19"/>
                      <a:gd name="T13" fmla="*/ 3 h 28"/>
                      <a:gd name="T14" fmla="*/ 14 w 19"/>
                      <a:gd name="T15" fmla="*/ 4 h 28"/>
                      <a:gd name="T16" fmla="*/ 15 w 19"/>
                      <a:gd name="T17" fmla="*/ 4 h 28"/>
                      <a:gd name="T18" fmla="*/ 16 w 19"/>
                      <a:gd name="T19" fmla="*/ 4 h 28"/>
                      <a:gd name="T20" fmla="*/ 16 w 19"/>
                      <a:gd name="T21" fmla="*/ 5 h 28"/>
                      <a:gd name="T22" fmla="*/ 13 w 19"/>
                      <a:gd name="T23" fmla="*/ 9 h 28"/>
                      <a:gd name="T24" fmla="*/ 8 w 19"/>
                      <a:gd name="T25" fmla="*/ 22 h 28"/>
                      <a:gd name="T26" fmla="*/ 5 w 19"/>
                      <a:gd name="T27" fmla="*/ 26 h 28"/>
                      <a:gd name="T28" fmla="*/ 5 w 19"/>
                      <a:gd name="T29" fmla="*/ 24 h 28"/>
                      <a:gd name="T30" fmla="*/ 4 w 19"/>
                      <a:gd name="T31" fmla="*/ 22 h 28"/>
                      <a:gd name="T32" fmla="*/ 3 w 19"/>
                      <a:gd name="T33" fmla="*/ 23 h 28"/>
                      <a:gd name="T34" fmla="*/ 2 w 19"/>
                      <a:gd name="T35" fmla="*/ 23 h 28"/>
                      <a:gd name="T36" fmla="*/ 16 w 19"/>
                      <a:gd name="T37" fmla="*/ 0 h 28"/>
                      <a:gd name="T38" fmla="*/ 15 w 19"/>
                      <a:gd name="T39" fmla="*/ 0 h 28"/>
                      <a:gd name="T40" fmla="*/ 15 w 19"/>
                      <a:gd name="T41" fmla="*/ 0 h 28"/>
                      <a:gd name="T42" fmla="*/ 15 w 19"/>
                      <a:gd name="T43" fmla="*/ 0 h 28"/>
                      <a:gd name="T44" fmla="*/ 11 w 19"/>
                      <a:gd name="T45" fmla="*/ 3 h 28"/>
                      <a:gd name="T46" fmla="*/ 11 w 19"/>
                      <a:gd name="T47" fmla="*/ 5 h 28"/>
                      <a:gd name="T48" fmla="*/ 9 w 19"/>
                      <a:gd name="T49" fmla="*/ 8 h 28"/>
                      <a:gd name="T50" fmla="*/ 4 w 19"/>
                      <a:gd name="T51" fmla="*/ 16 h 28"/>
                      <a:gd name="T52" fmla="*/ 0 w 19"/>
                      <a:gd name="T53" fmla="*/ 21 h 28"/>
                      <a:gd name="T54" fmla="*/ 0 w 19"/>
                      <a:gd name="T55" fmla="*/ 23 h 28"/>
                      <a:gd name="T56" fmla="*/ 0 w 19"/>
                      <a:gd name="T57" fmla="*/ 24 h 28"/>
                      <a:gd name="T58" fmla="*/ 0 w 19"/>
                      <a:gd name="T59" fmla="*/ 24 h 28"/>
                      <a:gd name="T60" fmla="*/ 2 w 19"/>
                      <a:gd name="T61" fmla="*/ 25 h 28"/>
                      <a:gd name="T62" fmla="*/ 5 w 19"/>
                      <a:gd name="T63" fmla="*/ 27 h 28"/>
                      <a:gd name="T64" fmla="*/ 5 w 19"/>
                      <a:gd name="T65" fmla="*/ 28 h 28"/>
                      <a:gd name="T66" fmla="*/ 6 w 19"/>
                      <a:gd name="T67" fmla="*/ 27 h 28"/>
                      <a:gd name="T68" fmla="*/ 7 w 19"/>
                      <a:gd name="T69" fmla="*/ 25 h 28"/>
                      <a:gd name="T70" fmla="*/ 7 w 19"/>
                      <a:gd name="T71" fmla="*/ 25 h 28"/>
                      <a:gd name="T72" fmla="*/ 8 w 19"/>
                      <a:gd name="T73" fmla="*/ 23 h 28"/>
                      <a:gd name="T74" fmla="*/ 10 w 19"/>
                      <a:gd name="T75" fmla="*/ 21 h 28"/>
                      <a:gd name="T76" fmla="*/ 11 w 19"/>
                      <a:gd name="T77" fmla="*/ 17 h 28"/>
                      <a:gd name="T78" fmla="*/ 16 w 19"/>
                      <a:gd name="T79" fmla="*/ 9 h 28"/>
                      <a:gd name="T80" fmla="*/ 18 w 19"/>
                      <a:gd name="T81" fmla="*/ 6 h 28"/>
                      <a:gd name="T82" fmla="*/ 18 w 19"/>
                      <a:gd name="T83" fmla="*/ 5 h 28"/>
                      <a:gd name="T84" fmla="*/ 18 w 19"/>
                      <a:gd name="T85" fmla="*/ 4 h 28"/>
                      <a:gd name="T86" fmla="*/ 16 w 19"/>
                      <a:gd name="T87" fmla="*/ 0 h 28"/>
                      <a:gd name="T88" fmla="*/ 15 w 19"/>
                      <a:gd name="T89" fmla="*/ 0 h 28"/>
                      <a:gd name="T90" fmla="*/ 16 w 19"/>
                      <a:gd name="T9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28">
                        <a:moveTo>
                          <a:pt x="2" y="23"/>
                        </a:moveTo>
                        <a:cubicBezTo>
                          <a:pt x="2" y="23"/>
                          <a:pt x="2" y="23"/>
                          <a:pt x="1" y="22"/>
                        </a:cubicBezTo>
                        <a:cubicBezTo>
                          <a:pt x="1" y="20"/>
                          <a:pt x="5" y="16"/>
                          <a:pt x="7" y="14"/>
                        </a:cubicBezTo>
                        <a:cubicBezTo>
                          <a:pt x="9" y="13"/>
                          <a:pt x="10" y="10"/>
                          <a:pt x="11" y="7"/>
                        </a:cubicBezTo>
                        <a:cubicBezTo>
                          <a:pt x="12" y="4"/>
                          <a:pt x="13" y="2"/>
                          <a:pt x="13" y="2"/>
                        </a:cubicBezTo>
                        <a:cubicBezTo>
                          <a:pt x="13" y="2"/>
                          <a:pt x="13" y="2"/>
                          <a:pt x="13" y="2"/>
                        </a:cubicBezTo>
                        <a:cubicBezTo>
                          <a:pt x="14" y="2"/>
                          <a:pt x="14" y="3"/>
                          <a:pt x="14" y="3"/>
                        </a:cubicBezTo>
                        <a:cubicBezTo>
                          <a:pt x="14" y="4"/>
                          <a:pt x="14" y="4"/>
                          <a:pt x="14" y="4"/>
                        </a:cubicBezTo>
                        <a:cubicBezTo>
                          <a:pt x="15" y="4"/>
                          <a:pt x="15" y="4"/>
                          <a:pt x="15" y="4"/>
                        </a:cubicBezTo>
                        <a:cubicBezTo>
                          <a:pt x="15" y="4"/>
                          <a:pt x="16" y="4"/>
                          <a:pt x="16" y="4"/>
                        </a:cubicBezTo>
                        <a:cubicBezTo>
                          <a:pt x="16" y="4"/>
                          <a:pt x="16" y="4"/>
                          <a:pt x="16" y="5"/>
                        </a:cubicBezTo>
                        <a:cubicBezTo>
                          <a:pt x="17" y="6"/>
                          <a:pt x="15" y="8"/>
                          <a:pt x="13" y="9"/>
                        </a:cubicBezTo>
                        <a:cubicBezTo>
                          <a:pt x="12" y="11"/>
                          <a:pt x="9" y="19"/>
                          <a:pt x="8" y="22"/>
                        </a:cubicBezTo>
                        <a:cubicBezTo>
                          <a:pt x="7" y="24"/>
                          <a:pt x="6" y="26"/>
                          <a:pt x="5" y="26"/>
                        </a:cubicBezTo>
                        <a:cubicBezTo>
                          <a:pt x="5" y="26"/>
                          <a:pt x="5" y="25"/>
                          <a:pt x="5" y="24"/>
                        </a:cubicBezTo>
                        <a:cubicBezTo>
                          <a:pt x="4" y="23"/>
                          <a:pt x="4" y="22"/>
                          <a:pt x="4" y="22"/>
                        </a:cubicBezTo>
                        <a:cubicBezTo>
                          <a:pt x="3" y="23"/>
                          <a:pt x="3" y="23"/>
                          <a:pt x="3" y="23"/>
                        </a:cubicBezTo>
                        <a:lnTo>
                          <a:pt x="2" y="23"/>
                        </a:lnTo>
                        <a:close/>
                        <a:moveTo>
                          <a:pt x="16" y="0"/>
                        </a:moveTo>
                        <a:cubicBezTo>
                          <a:pt x="15" y="0"/>
                          <a:pt x="15" y="0"/>
                          <a:pt x="15" y="0"/>
                        </a:cubicBezTo>
                        <a:cubicBezTo>
                          <a:pt x="15" y="0"/>
                          <a:pt x="15" y="0"/>
                          <a:pt x="15" y="0"/>
                        </a:cubicBezTo>
                        <a:cubicBezTo>
                          <a:pt x="15" y="0"/>
                          <a:pt x="15" y="0"/>
                          <a:pt x="15" y="0"/>
                        </a:cubicBezTo>
                        <a:cubicBezTo>
                          <a:pt x="14" y="0"/>
                          <a:pt x="12" y="1"/>
                          <a:pt x="11" y="3"/>
                        </a:cubicBezTo>
                        <a:cubicBezTo>
                          <a:pt x="11" y="4"/>
                          <a:pt x="11" y="4"/>
                          <a:pt x="11" y="5"/>
                        </a:cubicBezTo>
                        <a:cubicBezTo>
                          <a:pt x="10" y="6"/>
                          <a:pt x="10" y="7"/>
                          <a:pt x="9" y="8"/>
                        </a:cubicBezTo>
                        <a:cubicBezTo>
                          <a:pt x="8" y="12"/>
                          <a:pt x="6" y="13"/>
                          <a:pt x="4" y="16"/>
                        </a:cubicBezTo>
                        <a:cubicBezTo>
                          <a:pt x="2" y="19"/>
                          <a:pt x="1" y="20"/>
                          <a:pt x="0" y="21"/>
                        </a:cubicBezTo>
                        <a:cubicBezTo>
                          <a:pt x="0" y="22"/>
                          <a:pt x="0" y="22"/>
                          <a:pt x="0" y="23"/>
                        </a:cubicBezTo>
                        <a:cubicBezTo>
                          <a:pt x="0" y="24"/>
                          <a:pt x="0" y="24"/>
                          <a:pt x="0" y="24"/>
                        </a:cubicBezTo>
                        <a:cubicBezTo>
                          <a:pt x="0" y="24"/>
                          <a:pt x="0" y="24"/>
                          <a:pt x="0" y="24"/>
                        </a:cubicBezTo>
                        <a:cubicBezTo>
                          <a:pt x="1" y="24"/>
                          <a:pt x="2" y="24"/>
                          <a:pt x="2" y="25"/>
                        </a:cubicBezTo>
                        <a:cubicBezTo>
                          <a:pt x="3" y="25"/>
                          <a:pt x="5" y="26"/>
                          <a:pt x="5" y="27"/>
                        </a:cubicBezTo>
                        <a:cubicBezTo>
                          <a:pt x="5" y="28"/>
                          <a:pt x="5" y="28"/>
                          <a:pt x="5" y="28"/>
                        </a:cubicBezTo>
                        <a:cubicBezTo>
                          <a:pt x="5" y="28"/>
                          <a:pt x="6" y="28"/>
                          <a:pt x="6" y="27"/>
                        </a:cubicBezTo>
                        <a:cubicBezTo>
                          <a:pt x="7" y="27"/>
                          <a:pt x="7" y="26"/>
                          <a:pt x="7" y="25"/>
                        </a:cubicBezTo>
                        <a:cubicBezTo>
                          <a:pt x="7" y="25"/>
                          <a:pt x="7" y="25"/>
                          <a:pt x="7" y="25"/>
                        </a:cubicBezTo>
                        <a:cubicBezTo>
                          <a:pt x="8" y="24"/>
                          <a:pt x="8" y="24"/>
                          <a:pt x="8" y="23"/>
                        </a:cubicBezTo>
                        <a:cubicBezTo>
                          <a:pt x="8" y="22"/>
                          <a:pt x="9" y="21"/>
                          <a:pt x="10" y="21"/>
                        </a:cubicBezTo>
                        <a:cubicBezTo>
                          <a:pt x="10" y="19"/>
                          <a:pt x="10" y="18"/>
                          <a:pt x="11" y="17"/>
                        </a:cubicBezTo>
                        <a:cubicBezTo>
                          <a:pt x="12" y="13"/>
                          <a:pt x="14" y="10"/>
                          <a:pt x="16" y="9"/>
                        </a:cubicBezTo>
                        <a:cubicBezTo>
                          <a:pt x="16" y="8"/>
                          <a:pt x="17" y="7"/>
                          <a:pt x="18" y="6"/>
                        </a:cubicBezTo>
                        <a:cubicBezTo>
                          <a:pt x="18" y="6"/>
                          <a:pt x="18" y="6"/>
                          <a:pt x="18" y="5"/>
                        </a:cubicBezTo>
                        <a:cubicBezTo>
                          <a:pt x="18" y="4"/>
                          <a:pt x="18" y="4"/>
                          <a:pt x="18" y="4"/>
                        </a:cubicBezTo>
                        <a:cubicBezTo>
                          <a:pt x="19" y="3"/>
                          <a:pt x="18" y="1"/>
                          <a:pt x="16" y="0"/>
                        </a:cubicBezTo>
                        <a:cubicBezTo>
                          <a:pt x="15" y="0"/>
                          <a:pt x="15" y="0"/>
                          <a:pt x="15" y="0"/>
                        </a:cubicBezTo>
                        <a:lnTo>
                          <a:pt x="1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5" name="Freeform 7428">
                    <a:extLst>
                      <a:ext uri="{FF2B5EF4-FFF2-40B4-BE49-F238E27FC236}">
                        <a16:creationId xmlns:a16="http://schemas.microsoft.com/office/drawing/2014/main" id="{949AEA93-E8AD-4376-B19C-73496527794E}"/>
                      </a:ext>
                    </a:extLst>
                  </p:cNvPr>
                  <p:cNvSpPr>
                    <a:spLocks noEditPoints="1"/>
                  </p:cNvSpPr>
                  <p:nvPr/>
                </p:nvSpPr>
                <p:spPr bwMode="auto">
                  <a:xfrm>
                    <a:off x="4008" y="2664"/>
                    <a:ext cx="15" cy="22"/>
                  </a:xfrm>
                  <a:custGeom>
                    <a:avLst/>
                    <a:gdLst>
                      <a:gd name="T0" fmla="*/ 8 w 20"/>
                      <a:gd name="T1" fmla="*/ 25 h 29"/>
                      <a:gd name="T2" fmla="*/ 7 w 20"/>
                      <a:gd name="T3" fmla="*/ 27 h 29"/>
                      <a:gd name="T4" fmla="*/ 6 w 20"/>
                      <a:gd name="T5" fmla="*/ 28 h 29"/>
                      <a:gd name="T6" fmla="*/ 6 w 20"/>
                      <a:gd name="T7" fmla="*/ 29 h 29"/>
                      <a:gd name="T8" fmla="*/ 6 w 20"/>
                      <a:gd name="T9" fmla="*/ 29 h 29"/>
                      <a:gd name="T10" fmla="*/ 9 w 20"/>
                      <a:gd name="T11" fmla="*/ 26 h 29"/>
                      <a:gd name="T12" fmla="*/ 8 w 20"/>
                      <a:gd name="T13" fmla="*/ 25 h 29"/>
                      <a:gd name="T14" fmla="*/ 19 w 20"/>
                      <a:gd name="T15" fmla="*/ 6 h 29"/>
                      <a:gd name="T16" fmla="*/ 17 w 20"/>
                      <a:gd name="T17" fmla="*/ 9 h 29"/>
                      <a:gd name="T18" fmla="*/ 12 w 20"/>
                      <a:gd name="T19" fmla="*/ 17 h 29"/>
                      <a:gd name="T20" fmla="*/ 11 w 20"/>
                      <a:gd name="T21" fmla="*/ 21 h 29"/>
                      <a:gd name="T22" fmla="*/ 11 w 20"/>
                      <a:gd name="T23" fmla="*/ 20 h 29"/>
                      <a:gd name="T24" fmla="*/ 17 w 20"/>
                      <a:gd name="T25" fmla="*/ 9 h 29"/>
                      <a:gd name="T26" fmla="*/ 18 w 20"/>
                      <a:gd name="T27" fmla="*/ 7 h 29"/>
                      <a:gd name="T28" fmla="*/ 19 w 20"/>
                      <a:gd name="T29" fmla="*/ 7 h 29"/>
                      <a:gd name="T30" fmla="*/ 19 w 20"/>
                      <a:gd name="T31" fmla="*/ 6 h 29"/>
                      <a:gd name="T32" fmla="*/ 17 w 20"/>
                      <a:gd name="T33" fmla="*/ 0 h 29"/>
                      <a:gd name="T34" fmla="*/ 16 w 20"/>
                      <a:gd name="T35" fmla="*/ 0 h 29"/>
                      <a:gd name="T36" fmla="*/ 17 w 20"/>
                      <a:gd name="T37" fmla="*/ 0 h 29"/>
                      <a:gd name="T38" fmla="*/ 19 w 20"/>
                      <a:gd name="T39" fmla="*/ 4 h 29"/>
                      <a:gd name="T40" fmla="*/ 20 w 20"/>
                      <a:gd name="T41" fmla="*/ 4 h 29"/>
                      <a:gd name="T42" fmla="*/ 18 w 20"/>
                      <a:gd name="T43" fmla="*/ 0 h 29"/>
                      <a:gd name="T44" fmla="*/ 17 w 20"/>
                      <a:gd name="T45" fmla="*/ 0 h 29"/>
                      <a:gd name="T46" fmla="*/ 16 w 20"/>
                      <a:gd name="T47" fmla="*/ 0 h 29"/>
                      <a:gd name="T48" fmla="*/ 11 w 20"/>
                      <a:gd name="T49" fmla="*/ 5 h 29"/>
                      <a:gd name="T50" fmla="*/ 5 w 20"/>
                      <a:gd name="T51" fmla="*/ 16 h 29"/>
                      <a:gd name="T52" fmla="*/ 0 w 20"/>
                      <a:gd name="T53" fmla="*/ 23 h 29"/>
                      <a:gd name="T54" fmla="*/ 0 w 20"/>
                      <a:gd name="T55" fmla="*/ 24 h 29"/>
                      <a:gd name="T56" fmla="*/ 1 w 20"/>
                      <a:gd name="T57" fmla="*/ 24 h 29"/>
                      <a:gd name="T58" fmla="*/ 1 w 20"/>
                      <a:gd name="T59" fmla="*/ 23 h 29"/>
                      <a:gd name="T60" fmla="*/ 1 w 20"/>
                      <a:gd name="T61" fmla="*/ 21 h 29"/>
                      <a:gd name="T62" fmla="*/ 5 w 20"/>
                      <a:gd name="T63" fmla="*/ 16 h 29"/>
                      <a:gd name="T64" fmla="*/ 10 w 20"/>
                      <a:gd name="T65" fmla="*/ 8 h 29"/>
                      <a:gd name="T66" fmla="*/ 12 w 20"/>
                      <a:gd name="T67" fmla="*/ 5 h 29"/>
                      <a:gd name="T68" fmla="*/ 12 w 20"/>
                      <a:gd name="T69" fmla="*/ 3 h 29"/>
                      <a:gd name="T70" fmla="*/ 16 w 20"/>
                      <a:gd name="T71" fmla="*/ 0 h 29"/>
                      <a:gd name="T72" fmla="*/ 16 w 20"/>
                      <a:gd name="T73" fmla="*/ 0 h 29"/>
                      <a:gd name="T74" fmla="*/ 16 w 20"/>
                      <a:gd name="T75" fmla="*/ 0 h 29"/>
                      <a:gd name="T76" fmla="*/ 16 w 20"/>
                      <a:gd name="T77" fmla="*/ 0 h 29"/>
                      <a:gd name="T78" fmla="*/ 17 w 20"/>
                      <a:gd name="T79" fmla="*/ 0 h 29"/>
                      <a:gd name="T80" fmla="*/ 16 w 20"/>
                      <a:gd name="T8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28">
                        <a:moveTo>
                          <a:pt x="8" y="25"/>
                        </a:moveTo>
                        <a:cubicBezTo>
                          <a:pt x="8" y="26"/>
                          <a:pt x="8" y="27"/>
                          <a:pt x="7" y="27"/>
                        </a:cubicBezTo>
                        <a:cubicBezTo>
                          <a:pt x="7" y="28"/>
                          <a:pt x="6" y="28"/>
                          <a:pt x="6" y="28"/>
                        </a:cubicBezTo>
                        <a:cubicBezTo>
                          <a:pt x="6" y="29"/>
                          <a:pt x="6" y="29"/>
                          <a:pt x="6" y="29"/>
                        </a:cubicBezTo>
                        <a:cubicBezTo>
                          <a:pt x="6" y="29"/>
                          <a:pt x="6" y="29"/>
                          <a:pt x="6" y="29"/>
                        </a:cubicBezTo>
                        <a:cubicBezTo>
                          <a:pt x="7" y="29"/>
                          <a:pt x="8" y="28"/>
                          <a:pt x="9" y="26"/>
                        </a:cubicBezTo>
                        <a:lnTo>
                          <a:pt x="8" y="25"/>
                        </a:lnTo>
                        <a:close/>
                        <a:moveTo>
                          <a:pt x="19" y="6"/>
                        </a:moveTo>
                        <a:cubicBezTo>
                          <a:pt x="18" y="7"/>
                          <a:pt x="17" y="8"/>
                          <a:pt x="17" y="9"/>
                        </a:cubicBezTo>
                        <a:cubicBezTo>
                          <a:pt x="15" y="10"/>
                          <a:pt x="13" y="13"/>
                          <a:pt x="12" y="17"/>
                        </a:cubicBezTo>
                        <a:cubicBezTo>
                          <a:pt x="11" y="18"/>
                          <a:pt x="11" y="19"/>
                          <a:pt x="11" y="21"/>
                        </a:cubicBezTo>
                        <a:cubicBezTo>
                          <a:pt x="11" y="20"/>
                          <a:pt x="11" y="20"/>
                          <a:pt x="11" y="20"/>
                        </a:cubicBezTo>
                        <a:cubicBezTo>
                          <a:pt x="13" y="15"/>
                          <a:pt x="15" y="11"/>
                          <a:pt x="17" y="9"/>
                        </a:cubicBezTo>
                        <a:cubicBezTo>
                          <a:pt x="17" y="9"/>
                          <a:pt x="18" y="8"/>
                          <a:pt x="18" y="7"/>
                        </a:cubicBezTo>
                        <a:cubicBezTo>
                          <a:pt x="19" y="7"/>
                          <a:pt x="19" y="7"/>
                          <a:pt x="19" y="7"/>
                        </a:cubicBezTo>
                        <a:lnTo>
                          <a:pt x="19" y="6"/>
                        </a:lnTo>
                        <a:close/>
                        <a:moveTo>
                          <a:pt x="17" y="0"/>
                        </a:moveTo>
                        <a:cubicBezTo>
                          <a:pt x="16" y="0"/>
                          <a:pt x="16" y="0"/>
                          <a:pt x="16" y="0"/>
                        </a:cubicBezTo>
                        <a:cubicBezTo>
                          <a:pt x="17" y="0"/>
                          <a:pt x="17" y="0"/>
                          <a:pt x="17" y="0"/>
                        </a:cubicBezTo>
                        <a:cubicBezTo>
                          <a:pt x="19" y="1"/>
                          <a:pt x="20" y="3"/>
                          <a:pt x="19" y="4"/>
                        </a:cubicBezTo>
                        <a:cubicBezTo>
                          <a:pt x="20" y="4"/>
                          <a:pt x="20" y="4"/>
                          <a:pt x="20" y="4"/>
                        </a:cubicBezTo>
                        <a:cubicBezTo>
                          <a:pt x="20" y="2"/>
                          <a:pt x="19" y="1"/>
                          <a:pt x="18" y="0"/>
                        </a:cubicBezTo>
                        <a:cubicBezTo>
                          <a:pt x="18" y="0"/>
                          <a:pt x="17" y="0"/>
                          <a:pt x="17" y="0"/>
                        </a:cubicBezTo>
                        <a:close/>
                        <a:moveTo>
                          <a:pt x="16" y="0"/>
                        </a:moveTo>
                        <a:cubicBezTo>
                          <a:pt x="15" y="0"/>
                          <a:pt x="12" y="0"/>
                          <a:pt x="11" y="5"/>
                        </a:cubicBezTo>
                        <a:cubicBezTo>
                          <a:pt x="9" y="11"/>
                          <a:pt x="8" y="12"/>
                          <a:pt x="5" y="16"/>
                        </a:cubicBezTo>
                        <a:cubicBezTo>
                          <a:pt x="2" y="20"/>
                          <a:pt x="1" y="20"/>
                          <a:pt x="0" y="23"/>
                        </a:cubicBezTo>
                        <a:cubicBezTo>
                          <a:pt x="0" y="24"/>
                          <a:pt x="0" y="24"/>
                          <a:pt x="0" y="24"/>
                        </a:cubicBezTo>
                        <a:cubicBezTo>
                          <a:pt x="1" y="24"/>
                          <a:pt x="1" y="24"/>
                          <a:pt x="1" y="24"/>
                        </a:cubicBezTo>
                        <a:cubicBezTo>
                          <a:pt x="1" y="24"/>
                          <a:pt x="1" y="24"/>
                          <a:pt x="1" y="23"/>
                        </a:cubicBezTo>
                        <a:cubicBezTo>
                          <a:pt x="1" y="22"/>
                          <a:pt x="1" y="22"/>
                          <a:pt x="1" y="21"/>
                        </a:cubicBezTo>
                        <a:cubicBezTo>
                          <a:pt x="2" y="20"/>
                          <a:pt x="3" y="19"/>
                          <a:pt x="5" y="16"/>
                        </a:cubicBezTo>
                        <a:cubicBezTo>
                          <a:pt x="7" y="13"/>
                          <a:pt x="9" y="12"/>
                          <a:pt x="10" y="8"/>
                        </a:cubicBezTo>
                        <a:cubicBezTo>
                          <a:pt x="11" y="7"/>
                          <a:pt x="11" y="6"/>
                          <a:pt x="12" y="5"/>
                        </a:cubicBezTo>
                        <a:cubicBezTo>
                          <a:pt x="12" y="4"/>
                          <a:pt x="12" y="4"/>
                          <a:pt x="12" y="3"/>
                        </a:cubicBezTo>
                        <a:cubicBezTo>
                          <a:pt x="13" y="1"/>
                          <a:pt x="15" y="0"/>
                          <a:pt x="16" y="0"/>
                        </a:cubicBezTo>
                        <a:cubicBezTo>
                          <a:pt x="16" y="0"/>
                          <a:pt x="16" y="0"/>
                          <a:pt x="16" y="0"/>
                        </a:cubicBezTo>
                        <a:cubicBezTo>
                          <a:pt x="16" y="0"/>
                          <a:pt x="16" y="0"/>
                          <a:pt x="16" y="0"/>
                        </a:cubicBezTo>
                        <a:cubicBezTo>
                          <a:pt x="16" y="0"/>
                          <a:pt x="16" y="0"/>
                          <a:pt x="16" y="0"/>
                        </a:cubicBezTo>
                        <a:cubicBezTo>
                          <a:pt x="17" y="0"/>
                          <a:pt x="17" y="0"/>
                          <a:pt x="17" y="0"/>
                        </a:cubicBezTo>
                        <a:cubicBezTo>
                          <a:pt x="16" y="0"/>
                          <a:pt x="16" y="0"/>
                          <a:pt x="1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6" name="Freeform 7429">
                    <a:extLst>
                      <a:ext uri="{FF2B5EF4-FFF2-40B4-BE49-F238E27FC236}">
                        <a16:creationId xmlns:a16="http://schemas.microsoft.com/office/drawing/2014/main" id="{B7622B5A-6D89-49C1-9976-B1E35532792C}"/>
                      </a:ext>
                    </a:extLst>
                  </p:cNvPr>
                  <p:cNvSpPr/>
                  <p:nvPr/>
                </p:nvSpPr>
                <p:spPr bwMode="auto">
                  <a:xfrm>
                    <a:off x="4011" y="2668"/>
                    <a:ext cx="9" cy="13"/>
                  </a:xfrm>
                  <a:custGeom>
                    <a:avLst/>
                    <a:gdLst>
                      <a:gd name="T0" fmla="*/ 10 w 12"/>
                      <a:gd name="T1" fmla="*/ 0 h 17"/>
                      <a:gd name="T2" fmla="*/ 8 w 12"/>
                      <a:gd name="T3" fmla="*/ 3 h 17"/>
                      <a:gd name="T4" fmla="*/ 2 w 12"/>
                      <a:gd name="T5" fmla="*/ 14 h 17"/>
                      <a:gd name="T6" fmla="*/ 1 w 12"/>
                      <a:gd name="T7" fmla="*/ 16 h 17"/>
                      <a:gd name="T8" fmla="*/ 2 w 12"/>
                      <a:gd name="T9" fmla="*/ 16 h 17"/>
                      <a:gd name="T10" fmla="*/ 3 w 12"/>
                      <a:gd name="T11" fmla="*/ 17 h 17"/>
                      <a:gd name="T12" fmla="*/ 8 w 12"/>
                      <a:gd name="T13" fmla="*/ 5 h 17"/>
                      <a:gd name="T14" fmla="*/ 10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10" y="0"/>
                        </a:moveTo>
                        <a:cubicBezTo>
                          <a:pt x="10" y="0"/>
                          <a:pt x="9" y="0"/>
                          <a:pt x="8" y="3"/>
                        </a:cubicBezTo>
                        <a:cubicBezTo>
                          <a:pt x="7" y="6"/>
                          <a:pt x="4" y="12"/>
                          <a:pt x="2" y="14"/>
                        </a:cubicBezTo>
                        <a:cubicBezTo>
                          <a:pt x="0" y="16"/>
                          <a:pt x="1" y="16"/>
                          <a:pt x="1" y="16"/>
                        </a:cubicBezTo>
                        <a:cubicBezTo>
                          <a:pt x="2" y="16"/>
                          <a:pt x="2" y="16"/>
                          <a:pt x="2" y="16"/>
                        </a:cubicBezTo>
                        <a:cubicBezTo>
                          <a:pt x="2" y="17"/>
                          <a:pt x="2" y="17"/>
                          <a:pt x="3" y="17"/>
                        </a:cubicBezTo>
                        <a:cubicBezTo>
                          <a:pt x="4" y="16"/>
                          <a:pt x="8" y="5"/>
                          <a:pt x="8" y="5"/>
                        </a:cubicBezTo>
                        <a:cubicBezTo>
                          <a:pt x="9" y="4"/>
                          <a:pt x="12" y="0"/>
                          <a:pt x="1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7" name="Freeform 7430">
                    <a:extLst>
                      <a:ext uri="{FF2B5EF4-FFF2-40B4-BE49-F238E27FC236}">
                        <a16:creationId xmlns:a16="http://schemas.microsoft.com/office/drawing/2014/main" id="{F9B899EF-FEDD-4A61-AFD2-400A77658BE9}"/>
                      </a:ext>
                    </a:extLst>
                  </p:cNvPr>
                  <p:cNvSpPr/>
                  <p:nvPr/>
                </p:nvSpPr>
                <p:spPr bwMode="auto">
                  <a:xfrm>
                    <a:off x="4018" y="2643"/>
                    <a:ext cx="15" cy="24"/>
                  </a:xfrm>
                  <a:custGeom>
                    <a:avLst/>
                    <a:gdLst>
                      <a:gd name="T0" fmla="*/ 14 w 19"/>
                      <a:gd name="T1" fmla="*/ 2 h 31"/>
                      <a:gd name="T2" fmla="*/ 10 w 19"/>
                      <a:gd name="T3" fmla="*/ 7 h 31"/>
                      <a:gd name="T4" fmla="*/ 4 w 19"/>
                      <a:gd name="T5" fmla="*/ 18 h 31"/>
                      <a:gd name="T6" fmla="*/ 2 w 19"/>
                      <a:gd name="T7" fmla="*/ 27 h 31"/>
                      <a:gd name="T8" fmla="*/ 6 w 19"/>
                      <a:gd name="T9" fmla="*/ 29 h 31"/>
                      <a:gd name="T10" fmla="*/ 12 w 19"/>
                      <a:gd name="T11" fmla="*/ 22 h 31"/>
                      <a:gd name="T12" fmla="*/ 15 w 19"/>
                      <a:gd name="T13" fmla="*/ 13 h 31"/>
                      <a:gd name="T14" fmla="*/ 18 w 19"/>
                      <a:gd name="T15" fmla="*/ 4 h 31"/>
                      <a:gd name="T16" fmla="*/ 14 w 19"/>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14" y="2"/>
                        </a:moveTo>
                        <a:cubicBezTo>
                          <a:pt x="14" y="2"/>
                          <a:pt x="11" y="0"/>
                          <a:pt x="10" y="7"/>
                        </a:cubicBezTo>
                        <a:cubicBezTo>
                          <a:pt x="8" y="14"/>
                          <a:pt x="8" y="13"/>
                          <a:pt x="4" y="18"/>
                        </a:cubicBezTo>
                        <a:cubicBezTo>
                          <a:pt x="0" y="23"/>
                          <a:pt x="0" y="26"/>
                          <a:pt x="2" y="27"/>
                        </a:cubicBezTo>
                        <a:cubicBezTo>
                          <a:pt x="4" y="28"/>
                          <a:pt x="5" y="28"/>
                          <a:pt x="6" y="29"/>
                        </a:cubicBezTo>
                        <a:cubicBezTo>
                          <a:pt x="6" y="31"/>
                          <a:pt x="10" y="30"/>
                          <a:pt x="12" y="22"/>
                        </a:cubicBezTo>
                        <a:cubicBezTo>
                          <a:pt x="14" y="14"/>
                          <a:pt x="14" y="14"/>
                          <a:pt x="15" y="13"/>
                        </a:cubicBezTo>
                        <a:cubicBezTo>
                          <a:pt x="15" y="11"/>
                          <a:pt x="19" y="6"/>
                          <a:pt x="18" y="4"/>
                        </a:cubicBezTo>
                        <a:cubicBezTo>
                          <a:pt x="17" y="2"/>
                          <a:pt x="14" y="2"/>
                          <a:pt x="14"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8" name="Freeform 7431">
                    <a:extLst>
                      <a:ext uri="{FF2B5EF4-FFF2-40B4-BE49-F238E27FC236}">
                        <a16:creationId xmlns:a16="http://schemas.microsoft.com/office/drawing/2014/main" id="{B375459E-775D-4A2A-9BC3-1352F454AA9E}"/>
                      </a:ext>
                    </a:extLst>
                  </p:cNvPr>
                  <p:cNvSpPr>
                    <a:spLocks noEditPoints="1"/>
                  </p:cNvSpPr>
                  <p:nvPr/>
                </p:nvSpPr>
                <p:spPr bwMode="auto">
                  <a:xfrm>
                    <a:off x="4018" y="2644"/>
                    <a:ext cx="15" cy="23"/>
                  </a:xfrm>
                  <a:custGeom>
                    <a:avLst/>
                    <a:gdLst>
                      <a:gd name="T0" fmla="*/ 5 w 19"/>
                      <a:gd name="T1" fmla="*/ 29 h 30"/>
                      <a:gd name="T2" fmla="*/ 2 w 19"/>
                      <a:gd name="T3" fmla="*/ 27 h 30"/>
                      <a:gd name="T4" fmla="*/ 1 w 19"/>
                      <a:gd name="T5" fmla="*/ 22 h 30"/>
                      <a:gd name="T6" fmla="*/ 4 w 19"/>
                      <a:gd name="T7" fmla="*/ 17 h 30"/>
                      <a:gd name="T8" fmla="*/ 9 w 19"/>
                      <a:gd name="T9" fmla="*/ 6 h 30"/>
                      <a:gd name="T10" fmla="*/ 14 w 19"/>
                      <a:gd name="T11" fmla="*/ 0 h 30"/>
                      <a:gd name="T12" fmla="*/ 14 w 19"/>
                      <a:gd name="T13" fmla="*/ 0 h 30"/>
                      <a:gd name="T14" fmla="*/ 16 w 19"/>
                      <a:gd name="T15" fmla="*/ 1 h 30"/>
                      <a:gd name="T16" fmla="*/ 19 w 19"/>
                      <a:gd name="T17" fmla="*/ 3 h 30"/>
                      <a:gd name="T18" fmla="*/ 18 w 19"/>
                      <a:gd name="T19" fmla="*/ 5 h 30"/>
                      <a:gd name="T20" fmla="*/ 15 w 19"/>
                      <a:gd name="T21" fmla="*/ 12 h 30"/>
                      <a:gd name="T22" fmla="*/ 14 w 19"/>
                      <a:gd name="T23" fmla="*/ 16 h 30"/>
                      <a:gd name="T24" fmla="*/ 12 w 19"/>
                      <a:gd name="T25" fmla="*/ 21 h 30"/>
                      <a:gd name="T26" fmla="*/ 12 w 19"/>
                      <a:gd name="T27" fmla="*/ 21 h 30"/>
                      <a:gd name="T28" fmla="*/ 6 w 19"/>
                      <a:gd name="T29" fmla="*/ 29 h 30"/>
                      <a:gd name="T30" fmla="*/ 6 w 19"/>
                      <a:gd name="T31" fmla="*/ 29 h 30"/>
                      <a:gd name="T32" fmla="*/ 5 w 19"/>
                      <a:gd name="T33" fmla="*/ 29 h 30"/>
                      <a:gd name="T34" fmla="*/ 10 w 19"/>
                      <a:gd name="T35" fmla="*/ 6 h 30"/>
                      <a:gd name="T36" fmla="*/ 4 w 19"/>
                      <a:gd name="T37" fmla="*/ 17 h 30"/>
                      <a:gd name="T38" fmla="*/ 1 w 19"/>
                      <a:gd name="T39" fmla="*/ 23 h 30"/>
                      <a:gd name="T40" fmla="*/ 3 w 19"/>
                      <a:gd name="T41" fmla="*/ 26 h 30"/>
                      <a:gd name="T42" fmla="*/ 6 w 19"/>
                      <a:gd name="T43" fmla="*/ 28 h 30"/>
                      <a:gd name="T44" fmla="*/ 6 w 19"/>
                      <a:gd name="T45" fmla="*/ 28 h 30"/>
                      <a:gd name="T46" fmla="*/ 12 w 19"/>
                      <a:gd name="T47" fmla="*/ 21 h 30"/>
                      <a:gd name="T48" fmla="*/ 12 w 19"/>
                      <a:gd name="T49" fmla="*/ 21 h 30"/>
                      <a:gd name="T50" fmla="*/ 13 w 19"/>
                      <a:gd name="T51" fmla="*/ 16 h 30"/>
                      <a:gd name="T52" fmla="*/ 14 w 19"/>
                      <a:gd name="T53" fmla="*/ 11 h 30"/>
                      <a:gd name="T54" fmla="*/ 18 w 19"/>
                      <a:gd name="T55" fmla="*/ 5 h 30"/>
                      <a:gd name="T56" fmla="*/ 18 w 19"/>
                      <a:gd name="T57" fmla="*/ 3 h 30"/>
                      <a:gd name="T58" fmla="*/ 16 w 19"/>
                      <a:gd name="T59" fmla="*/ 2 h 30"/>
                      <a:gd name="T60" fmla="*/ 14 w 19"/>
                      <a:gd name="T61" fmla="*/ 1 h 30"/>
                      <a:gd name="T62" fmla="*/ 14 w 19"/>
                      <a:gd name="T63" fmla="*/ 1 h 30"/>
                      <a:gd name="T64" fmla="*/ 14 w 19"/>
                      <a:gd name="T65" fmla="*/ 1 h 30"/>
                      <a:gd name="T66" fmla="*/ 14 w 19"/>
                      <a:gd name="T67" fmla="*/ 1 h 30"/>
                      <a:gd name="T68" fmla="*/ 10 w 19"/>
                      <a:gd name="T69" fmla="*/ 6 h 30"/>
                      <a:gd name="T70" fmla="*/ 14 w 19"/>
                      <a:gd name="T71" fmla="*/ 1 h 30"/>
                      <a:gd name="T72" fmla="*/ 14 w 19"/>
                      <a:gd name="T73" fmla="*/ 0 h 30"/>
                      <a:gd name="T74" fmla="*/ 14 w 19"/>
                      <a:gd name="T7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0">
                        <a:moveTo>
                          <a:pt x="5" y="29"/>
                        </a:moveTo>
                        <a:cubicBezTo>
                          <a:pt x="5" y="27"/>
                          <a:pt x="4" y="27"/>
                          <a:pt x="2" y="27"/>
                        </a:cubicBezTo>
                        <a:cubicBezTo>
                          <a:pt x="1" y="26"/>
                          <a:pt x="0" y="24"/>
                          <a:pt x="1" y="22"/>
                        </a:cubicBezTo>
                        <a:cubicBezTo>
                          <a:pt x="1" y="21"/>
                          <a:pt x="2" y="19"/>
                          <a:pt x="4" y="17"/>
                        </a:cubicBezTo>
                        <a:cubicBezTo>
                          <a:pt x="8" y="12"/>
                          <a:pt x="7" y="13"/>
                          <a:pt x="9" y="6"/>
                        </a:cubicBezTo>
                        <a:cubicBezTo>
                          <a:pt x="11" y="0"/>
                          <a:pt x="13" y="0"/>
                          <a:pt x="14" y="0"/>
                        </a:cubicBezTo>
                        <a:cubicBezTo>
                          <a:pt x="14" y="0"/>
                          <a:pt x="14" y="0"/>
                          <a:pt x="14" y="0"/>
                        </a:cubicBezTo>
                        <a:cubicBezTo>
                          <a:pt x="14" y="0"/>
                          <a:pt x="15" y="0"/>
                          <a:pt x="16" y="1"/>
                        </a:cubicBezTo>
                        <a:cubicBezTo>
                          <a:pt x="17" y="1"/>
                          <a:pt x="18" y="1"/>
                          <a:pt x="19" y="3"/>
                        </a:cubicBezTo>
                        <a:cubicBezTo>
                          <a:pt x="19" y="3"/>
                          <a:pt x="19" y="4"/>
                          <a:pt x="18" y="5"/>
                        </a:cubicBezTo>
                        <a:cubicBezTo>
                          <a:pt x="18" y="7"/>
                          <a:pt x="16" y="11"/>
                          <a:pt x="15" y="12"/>
                        </a:cubicBezTo>
                        <a:cubicBezTo>
                          <a:pt x="15" y="13"/>
                          <a:pt x="14" y="13"/>
                          <a:pt x="14" y="16"/>
                        </a:cubicBezTo>
                        <a:cubicBezTo>
                          <a:pt x="13" y="18"/>
                          <a:pt x="13" y="19"/>
                          <a:pt x="12" y="21"/>
                        </a:cubicBezTo>
                        <a:cubicBezTo>
                          <a:pt x="12" y="21"/>
                          <a:pt x="12" y="21"/>
                          <a:pt x="12" y="21"/>
                        </a:cubicBezTo>
                        <a:cubicBezTo>
                          <a:pt x="11" y="28"/>
                          <a:pt x="8" y="30"/>
                          <a:pt x="6" y="29"/>
                        </a:cubicBezTo>
                        <a:cubicBezTo>
                          <a:pt x="6" y="29"/>
                          <a:pt x="6" y="29"/>
                          <a:pt x="6" y="29"/>
                        </a:cubicBezTo>
                        <a:cubicBezTo>
                          <a:pt x="6" y="29"/>
                          <a:pt x="6" y="29"/>
                          <a:pt x="5" y="29"/>
                        </a:cubicBezTo>
                        <a:close/>
                        <a:moveTo>
                          <a:pt x="10" y="6"/>
                        </a:moveTo>
                        <a:cubicBezTo>
                          <a:pt x="8" y="13"/>
                          <a:pt x="8" y="13"/>
                          <a:pt x="4" y="17"/>
                        </a:cubicBezTo>
                        <a:cubicBezTo>
                          <a:pt x="3" y="19"/>
                          <a:pt x="2" y="21"/>
                          <a:pt x="1" y="23"/>
                        </a:cubicBezTo>
                        <a:cubicBezTo>
                          <a:pt x="1" y="24"/>
                          <a:pt x="1" y="25"/>
                          <a:pt x="3" y="26"/>
                        </a:cubicBezTo>
                        <a:cubicBezTo>
                          <a:pt x="5" y="26"/>
                          <a:pt x="6" y="27"/>
                          <a:pt x="6" y="28"/>
                        </a:cubicBezTo>
                        <a:cubicBezTo>
                          <a:pt x="6" y="28"/>
                          <a:pt x="6" y="28"/>
                          <a:pt x="6" y="28"/>
                        </a:cubicBezTo>
                        <a:cubicBezTo>
                          <a:pt x="7" y="29"/>
                          <a:pt x="10" y="27"/>
                          <a:pt x="12" y="21"/>
                        </a:cubicBezTo>
                        <a:cubicBezTo>
                          <a:pt x="12" y="21"/>
                          <a:pt x="12" y="21"/>
                          <a:pt x="12" y="21"/>
                        </a:cubicBezTo>
                        <a:cubicBezTo>
                          <a:pt x="12" y="19"/>
                          <a:pt x="12" y="17"/>
                          <a:pt x="13" y="16"/>
                        </a:cubicBezTo>
                        <a:cubicBezTo>
                          <a:pt x="14" y="13"/>
                          <a:pt x="14" y="12"/>
                          <a:pt x="14" y="11"/>
                        </a:cubicBezTo>
                        <a:cubicBezTo>
                          <a:pt x="15" y="10"/>
                          <a:pt x="17" y="7"/>
                          <a:pt x="18" y="5"/>
                        </a:cubicBezTo>
                        <a:cubicBezTo>
                          <a:pt x="18" y="4"/>
                          <a:pt x="18" y="3"/>
                          <a:pt x="18" y="3"/>
                        </a:cubicBezTo>
                        <a:cubicBezTo>
                          <a:pt x="17" y="2"/>
                          <a:pt x="16" y="2"/>
                          <a:pt x="16" y="2"/>
                        </a:cubicBezTo>
                        <a:cubicBezTo>
                          <a:pt x="15" y="1"/>
                          <a:pt x="14" y="1"/>
                          <a:pt x="14" y="1"/>
                        </a:cubicBezTo>
                        <a:cubicBezTo>
                          <a:pt x="14" y="1"/>
                          <a:pt x="14" y="1"/>
                          <a:pt x="14" y="1"/>
                        </a:cubicBezTo>
                        <a:cubicBezTo>
                          <a:pt x="14" y="1"/>
                          <a:pt x="14" y="1"/>
                          <a:pt x="14" y="1"/>
                        </a:cubicBezTo>
                        <a:cubicBezTo>
                          <a:pt x="14" y="1"/>
                          <a:pt x="14" y="1"/>
                          <a:pt x="14" y="1"/>
                        </a:cubicBezTo>
                        <a:cubicBezTo>
                          <a:pt x="13" y="1"/>
                          <a:pt x="11" y="1"/>
                          <a:pt x="10" y="6"/>
                        </a:cubicBezTo>
                        <a:close/>
                        <a:moveTo>
                          <a:pt x="14" y="1"/>
                        </a:moveTo>
                        <a:cubicBezTo>
                          <a:pt x="14" y="0"/>
                          <a:pt x="14" y="0"/>
                          <a:pt x="14" y="0"/>
                        </a:cubicBezTo>
                        <a:lnTo>
                          <a:pt x="14"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9" name="Freeform 7432">
                    <a:extLst>
                      <a:ext uri="{FF2B5EF4-FFF2-40B4-BE49-F238E27FC236}">
                        <a16:creationId xmlns:a16="http://schemas.microsoft.com/office/drawing/2014/main" id="{F83C4369-1263-4712-BBD0-4357F437AAE9}"/>
                      </a:ext>
                    </a:extLst>
                  </p:cNvPr>
                  <p:cNvSpPr>
                    <a:spLocks noEditPoints="1"/>
                  </p:cNvSpPr>
                  <p:nvPr/>
                </p:nvSpPr>
                <p:spPr bwMode="auto">
                  <a:xfrm>
                    <a:off x="4019" y="2646"/>
                    <a:ext cx="13" cy="19"/>
                  </a:xfrm>
                  <a:custGeom>
                    <a:avLst/>
                    <a:gdLst>
                      <a:gd name="T0" fmla="*/ 12 w 17"/>
                      <a:gd name="T1" fmla="*/ 1 h 26"/>
                      <a:gd name="T2" fmla="*/ 10 w 17"/>
                      <a:gd name="T3" fmla="*/ 1 h 26"/>
                      <a:gd name="T4" fmla="*/ 9 w 17"/>
                      <a:gd name="T5" fmla="*/ 4 h 26"/>
                      <a:gd name="T6" fmla="*/ 3 w 17"/>
                      <a:gd name="T7" fmla="*/ 15 h 26"/>
                      <a:gd name="T8" fmla="*/ 0 w 17"/>
                      <a:gd name="T9" fmla="*/ 21 h 26"/>
                      <a:gd name="T10" fmla="*/ 2 w 17"/>
                      <a:gd name="T11" fmla="*/ 24 h 26"/>
                      <a:gd name="T12" fmla="*/ 5 w 17"/>
                      <a:gd name="T13" fmla="*/ 26 h 26"/>
                      <a:gd name="T14" fmla="*/ 5 w 17"/>
                      <a:gd name="T15" fmla="*/ 26 h 26"/>
                      <a:gd name="T16" fmla="*/ 6 w 17"/>
                      <a:gd name="T17" fmla="*/ 26 h 26"/>
                      <a:gd name="T18" fmla="*/ 7 w 17"/>
                      <a:gd name="T19" fmla="*/ 26 h 26"/>
                      <a:gd name="T20" fmla="*/ 7 w 17"/>
                      <a:gd name="T21" fmla="*/ 23 h 26"/>
                      <a:gd name="T22" fmla="*/ 7 w 17"/>
                      <a:gd name="T23" fmla="*/ 24 h 26"/>
                      <a:gd name="T24" fmla="*/ 5 w 17"/>
                      <a:gd name="T25" fmla="*/ 22 h 26"/>
                      <a:gd name="T26" fmla="*/ 5 w 17"/>
                      <a:gd name="T27" fmla="*/ 21 h 26"/>
                      <a:gd name="T28" fmla="*/ 4 w 17"/>
                      <a:gd name="T29" fmla="*/ 22 h 26"/>
                      <a:gd name="T30" fmla="*/ 3 w 17"/>
                      <a:gd name="T31" fmla="*/ 22 h 26"/>
                      <a:gd name="T32" fmla="*/ 2 w 17"/>
                      <a:gd name="T33" fmla="*/ 21 h 26"/>
                      <a:gd name="T34" fmla="*/ 7 w 17"/>
                      <a:gd name="T35" fmla="*/ 12 h 26"/>
                      <a:gd name="T36" fmla="*/ 9 w 17"/>
                      <a:gd name="T37" fmla="*/ 7 h 26"/>
                      <a:gd name="T38" fmla="*/ 11 w 17"/>
                      <a:gd name="T39" fmla="*/ 1 h 26"/>
                      <a:gd name="T40" fmla="*/ 12 w 17"/>
                      <a:gd name="T41" fmla="*/ 1 h 26"/>
                      <a:gd name="T42" fmla="*/ 15 w 17"/>
                      <a:gd name="T43" fmla="*/ 0 h 26"/>
                      <a:gd name="T44" fmla="*/ 13 w 17"/>
                      <a:gd name="T45" fmla="*/ 1 h 26"/>
                      <a:gd name="T46" fmla="*/ 13 w 17"/>
                      <a:gd name="T47" fmla="*/ 2 h 26"/>
                      <a:gd name="T48" fmla="*/ 14 w 17"/>
                      <a:gd name="T49" fmla="*/ 2 h 26"/>
                      <a:gd name="T50" fmla="*/ 15 w 17"/>
                      <a:gd name="T51" fmla="*/ 1 h 26"/>
                      <a:gd name="T52" fmla="*/ 16 w 17"/>
                      <a:gd name="T53" fmla="*/ 3 h 26"/>
                      <a:gd name="T54" fmla="*/ 12 w 17"/>
                      <a:gd name="T55" fmla="*/ 10 h 26"/>
                      <a:gd name="T56" fmla="*/ 10 w 17"/>
                      <a:gd name="T57" fmla="*/ 16 h 26"/>
                      <a:gd name="T58" fmla="*/ 12 w 17"/>
                      <a:gd name="T59" fmla="*/ 15 h 26"/>
                      <a:gd name="T60" fmla="*/ 12 w 17"/>
                      <a:gd name="T61" fmla="*/ 14 h 26"/>
                      <a:gd name="T62" fmla="*/ 13 w 17"/>
                      <a:gd name="T63" fmla="*/ 9 h 26"/>
                      <a:gd name="T64" fmla="*/ 15 w 17"/>
                      <a:gd name="T65" fmla="*/ 6 h 26"/>
                      <a:gd name="T66" fmla="*/ 16 w 17"/>
                      <a:gd name="T67" fmla="*/ 5 h 26"/>
                      <a:gd name="T68" fmla="*/ 17 w 17"/>
                      <a:gd name="T69" fmla="*/ 1 h 26"/>
                      <a:gd name="T70" fmla="*/ 17 w 17"/>
                      <a:gd name="T71" fmla="*/ 1 h 26"/>
                      <a:gd name="T72" fmla="*/ 15 w 17"/>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6">
                        <a:moveTo>
                          <a:pt x="12" y="1"/>
                        </a:moveTo>
                        <a:cubicBezTo>
                          <a:pt x="11" y="1"/>
                          <a:pt x="11" y="1"/>
                          <a:pt x="10" y="1"/>
                        </a:cubicBezTo>
                        <a:cubicBezTo>
                          <a:pt x="10" y="2"/>
                          <a:pt x="9" y="3"/>
                          <a:pt x="9" y="4"/>
                        </a:cubicBezTo>
                        <a:cubicBezTo>
                          <a:pt x="7" y="11"/>
                          <a:pt x="7" y="11"/>
                          <a:pt x="3" y="15"/>
                        </a:cubicBezTo>
                        <a:cubicBezTo>
                          <a:pt x="2" y="17"/>
                          <a:pt x="1" y="19"/>
                          <a:pt x="0" y="21"/>
                        </a:cubicBezTo>
                        <a:cubicBezTo>
                          <a:pt x="0" y="22"/>
                          <a:pt x="0" y="23"/>
                          <a:pt x="2" y="24"/>
                        </a:cubicBezTo>
                        <a:cubicBezTo>
                          <a:pt x="4" y="24"/>
                          <a:pt x="5" y="25"/>
                          <a:pt x="5" y="26"/>
                        </a:cubicBezTo>
                        <a:cubicBezTo>
                          <a:pt x="5" y="26"/>
                          <a:pt x="5" y="26"/>
                          <a:pt x="5" y="26"/>
                        </a:cubicBezTo>
                        <a:cubicBezTo>
                          <a:pt x="6" y="26"/>
                          <a:pt x="6" y="26"/>
                          <a:pt x="6" y="26"/>
                        </a:cubicBezTo>
                        <a:cubicBezTo>
                          <a:pt x="6" y="26"/>
                          <a:pt x="7" y="26"/>
                          <a:pt x="7" y="26"/>
                        </a:cubicBezTo>
                        <a:cubicBezTo>
                          <a:pt x="7" y="25"/>
                          <a:pt x="7" y="24"/>
                          <a:pt x="7" y="23"/>
                        </a:cubicBezTo>
                        <a:cubicBezTo>
                          <a:pt x="7" y="24"/>
                          <a:pt x="7" y="24"/>
                          <a:pt x="7" y="24"/>
                        </a:cubicBezTo>
                        <a:cubicBezTo>
                          <a:pt x="6" y="24"/>
                          <a:pt x="6" y="22"/>
                          <a:pt x="5" y="22"/>
                        </a:cubicBezTo>
                        <a:cubicBezTo>
                          <a:pt x="5" y="21"/>
                          <a:pt x="5" y="21"/>
                          <a:pt x="5" y="21"/>
                        </a:cubicBezTo>
                        <a:cubicBezTo>
                          <a:pt x="4" y="22"/>
                          <a:pt x="4" y="22"/>
                          <a:pt x="4" y="22"/>
                        </a:cubicBezTo>
                        <a:cubicBezTo>
                          <a:pt x="3" y="22"/>
                          <a:pt x="3" y="22"/>
                          <a:pt x="3" y="22"/>
                        </a:cubicBezTo>
                        <a:cubicBezTo>
                          <a:pt x="3" y="22"/>
                          <a:pt x="2" y="22"/>
                          <a:pt x="2" y="21"/>
                        </a:cubicBezTo>
                        <a:cubicBezTo>
                          <a:pt x="1" y="19"/>
                          <a:pt x="5" y="14"/>
                          <a:pt x="7" y="12"/>
                        </a:cubicBezTo>
                        <a:cubicBezTo>
                          <a:pt x="9" y="11"/>
                          <a:pt x="9" y="9"/>
                          <a:pt x="9" y="7"/>
                        </a:cubicBezTo>
                        <a:cubicBezTo>
                          <a:pt x="9" y="4"/>
                          <a:pt x="11" y="1"/>
                          <a:pt x="11" y="1"/>
                        </a:cubicBezTo>
                        <a:lnTo>
                          <a:pt x="12" y="1"/>
                        </a:lnTo>
                        <a:close/>
                        <a:moveTo>
                          <a:pt x="15" y="0"/>
                        </a:moveTo>
                        <a:cubicBezTo>
                          <a:pt x="14" y="0"/>
                          <a:pt x="13" y="0"/>
                          <a:pt x="13" y="1"/>
                        </a:cubicBezTo>
                        <a:cubicBezTo>
                          <a:pt x="13" y="1"/>
                          <a:pt x="12" y="2"/>
                          <a:pt x="13" y="2"/>
                        </a:cubicBezTo>
                        <a:cubicBezTo>
                          <a:pt x="14" y="2"/>
                          <a:pt x="14" y="2"/>
                          <a:pt x="14" y="2"/>
                        </a:cubicBezTo>
                        <a:cubicBezTo>
                          <a:pt x="14" y="1"/>
                          <a:pt x="15" y="1"/>
                          <a:pt x="15" y="1"/>
                        </a:cubicBezTo>
                        <a:cubicBezTo>
                          <a:pt x="16" y="1"/>
                          <a:pt x="16" y="2"/>
                          <a:pt x="16" y="3"/>
                        </a:cubicBezTo>
                        <a:cubicBezTo>
                          <a:pt x="16" y="4"/>
                          <a:pt x="12" y="8"/>
                          <a:pt x="12" y="10"/>
                        </a:cubicBezTo>
                        <a:cubicBezTo>
                          <a:pt x="11" y="11"/>
                          <a:pt x="11" y="14"/>
                          <a:pt x="10" y="16"/>
                        </a:cubicBezTo>
                        <a:cubicBezTo>
                          <a:pt x="11" y="16"/>
                          <a:pt x="11" y="15"/>
                          <a:pt x="12" y="15"/>
                        </a:cubicBezTo>
                        <a:cubicBezTo>
                          <a:pt x="12" y="14"/>
                          <a:pt x="12" y="14"/>
                          <a:pt x="12" y="14"/>
                        </a:cubicBezTo>
                        <a:cubicBezTo>
                          <a:pt x="13" y="11"/>
                          <a:pt x="13" y="10"/>
                          <a:pt x="13" y="9"/>
                        </a:cubicBezTo>
                        <a:cubicBezTo>
                          <a:pt x="14" y="9"/>
                          <a:pt x="14" y="8"/>
                          <a:pt x="15" y="6"/>
                        </a:cubicBezTo>
                        <a:cubicBezTo>
                          <a:pt x="15" y="6"/>
                          <a:pt x="15" y="5"/>
                          <a:pt x="16" y="5"/>
                        </a:cubicBezTo>
                        <a:cubicBezTo>
                          <a:pt x="16" y="3"/>
                          <a:pt x="16" y="2"/>
                          <a:pt x="17" y="1"/>
                        </a:cubicBezTo>
                        <a:cubicBezTo>
                          <a:pt x="17" y="1"/>
                          <a:pt x="17" y="1"/>
                          <a:pt x="17" y="1"/>
                        </a:cubicBezTo>
                        <a:cubicBezTo>
                          <a:pt x="16" y="0"/>
                          <a:pt x="15"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0" name="Freeform 7433">
                    <a:extLst>
                      <a:ext uri="{FF2B5EF4-FFF2-40B4-BE49-F238E27FC236}">
                        <a16:creationId xmlns:a16="http://schemas.microsoft.com/office/drawing/2014/main" id="{4B1827EC-2A01-4A94-873B-D5085F05D238}"/>
                      </a:ext>
                    </a:extLst>
                  </p:cNvPr>
                  <p:cNvSpPr>
                    <a:spLocks noEditPoints="1"/>
                  </p:cNvSpPr>
                  <p:nvPr/>
                </p:nvSpPr>
                <p:spPr bwMode="auto">
                  <a:xfrm>
                    <a:off x="4018" y="2646"/>
                    <a:ext cx="14" cy="20"/>
                  </a:xfrm>
                  <a:custGeom>
                    <a:avLst/>
                    <a:gdLst>
                      <a:gd name="T0" fmla="*/ 16 w 18"/>
                      <a:gd name="T1" fmla="*/ 5 h 26"/>
                      <a:gd name="T2" fmla="*/ 14 w 18"/>
                      <a:gd name="T3" fmla="*/ 8 h 26"/>
                      <a:gd name="T4" fmla="*/ 13 w 18"/>
                      <a:gd name="T5" fmla="*/ 13 h 26"/>
                      <a:gd name="T6" fmla="*/ 13 w 18"/>
                      <a:gd name="T7" fmla="*/ 14 h 26"/>
                      <a:gd name="T8" fmla="*/ 13 w 18"/>
                      <a:gd name="T9" fmla="*/ 13 h 26"/>
                      <a:gd name="T10" fmla="*/ 15 w 18"/>
                      <a:gd name="T11" fmla="*/ 9 h 26"/>
                      <a:gd name="T12" fmla="*/ 16 w 18"/>
                      <a:gd name="T13" fmla="*/ 7 h 26"/>
                      <a:gd name="T14" fmla="*/ 16 w 18"/>
                      <a:gd name="T15" fmla="*/ 5 h 26"/>
                      <a:gd name="T16" fmla="*/ 11 w 18"/>
                      <a:gd name="T17" fmla="*/ 0 h 26"/>
                      <a:gd name="T18" fmla="*/ 11 w 18"/>
                      <a:gd name="T19" fmla="*/ 0 h 26"/>
                      <a:gd name="T20" fmla="*/ 10 w 18"/>
                      <a:gd name="T21" fmla="*/ 3 h 26"/>
                      <a:gd name="T22" fmla="*/ 4 w 18"/>
                      <a:gd name="T23" fmla="*/ 14 h 26"/>
                      <a:gd name="T24" fmla="*/ 2 w 18"/>
                      <a:gd name="T25" fmla="*/ 23 h 26"/>
                      <a:gd name="T26" fmla="*/ 6 w 18"/>
                      <a:gd name="T27" fmla="*/ 25 h 26"/>
                      <a:gd name="T28" fmla="*/ 7 w 18"/>
                      <a:gd name="T29" fmla="*/ 26 h 26"/>
                      <a:gd name="T30" fmla="*/ 8 w 18"/>
                      <a:gd name="T31" fmla="*/ 25 h 26"/>
                      <a:gd name="T32" fmla="*/ 8 w 18"/>
                      <a:gd name="T33" fmla="*/ 25 h 26"/>
                      <a:gd name="T34" fmla="*/ 7 w 18"/>
                      <a:gd name="T35" fmla="*/ 25 h 26"/>
                      <a:gd name="T36" fmla="*/ 6 w 18"/>
                      <a:gd name="T37" fmla="*/ 25 h 26"/>
                      <a:gd name="T38" fmla="*/ 6 w 18"/>
                      <a:gd name="T39" fmla="*/ 25 h 26"/>
                      <a:gd name="T40" fmla="*/ 3 w 18"/>
                      <a:gd name="T41" fmla="*/ 23 h 26"/>
                      <a:gd name="T42" fmla="*/ 1 w 18"/>
                      <a:gd name="T43" fmla="*/ 20 h 26"/>
                      <a:gd name="T44" fmla="*/ 4 w 18"/>
                      <a:gd name="T45" fmla="*/ 14 h 26"/>
                      <a:gd name="T46" fmla="*/ 10 w 18"/>
                      <a:gd name="T47" fmla="*/ 3 h 26"/>
                      <a:gd name="T48" fmla="*/ 11 w 18"/>
                      <a:gd name="T49" fmla="*/ 0 h 26"/>
                      <a:gd name="T50" fmla="*/ 18 w 18"/>
                      <a:gd name="T51" fmla="*/ 0 h 26"/>
                      <a:gd name="T52" fmla="*/ 18 w 18"/>
                      <a:gd name="T53" fmla="*/ 0 h 26"/>
                      <a:gd name="T54" fmla="*/ 18 w 18"/>
                      <a:gd name="T5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6">
                        <a:moveTo>
                          <a:pt x="16" y="5"/>
                        </a:moveTo>
                        <a:cubicBezTo>
                          <a:pt x="15" y="7"/>
                          <a:pt x="15" y="8"/>
                          <a:pt x="14" y="8"/>
                        </a:cubicBezTo>
                        <a:cubicBezTo>
                          <a:pt x="14" y="9"/>
                          <a:pt x="14" y="10"/>
                          <a:pt x="13" y="13"/>
                        </a:cubicBezTo>
                        <a:cubicBezTo>
                          <a:pt x="13" y="14"/>
                          <a:pt x="13" y="14"/>
                          <a:pt x="13" y="14"/>
                        </a:cubicBezTo>
                        <a:cubicBezTo>
                          <a:pt x="13" y="13"/>
                          <a:pt x="13" y="13"/>
                          <a:pt x="13" y="13"/>
                        </a:cubicBezTo>
                        <a:cubicBezTo>
                          <a:pt x="14" y="10"/>
                          <a:pt x="14" y="9"/>
                          <a:pt x="15" y="9"/>
                        </a:cubicBezTo>
                        <a:cubicBezTo>
                          <a:pt x="15" y="8"/>
                          <a:pt x="15" y="8"/>
                          <a:pt x="16" y="7"/>
                        </a:cubicBezTo>
                        <a:cubicBezTo>
                          <a:pt x="16" y="6"/>
                          <a:pt x="16" y="6"/>
                          <a:pt x="16" y="5"/>
                        </a:cubicBezTo>
                        <a:close/>
                        <a:moveTo>
                          <a:pt x="11" y="0"/>
                        </a:moveTo>
                        <a:cubicBezTo>
                          <a:pt x="11" y="0"/>
                          <a:pt x="11" y="0"/>
                          <a:pt x="11" y="0"/>
                        </a:cubicBezTo>
                        <a:cubicBezTo>
                          <a:pt x="10" y="1"/>
                          <a:pt x="10" y="2"/>
                          <a:pt x="10" y="3"/>
                        </a:cubicBezTo>
                        <a:cubicBezTo>
                          <a:pt x="8" y="10"/>
                          <a:pt x="8" y="9"/>
                          <a:pt x="4" y="14"/>
                        </a:cubicBezTo>
                        <a:cubicBezTo>
                          <a:pt x="0" y="19"/>
                          <a:pt x="0" y="22"/>
                          <a:pt x="2" y="23"/>
                        </a:cubicBezTo>
                        <a:cubicBezTo>
                          <a:pt x="4" y="24"/>
                          <a:pt x="5" y="24"/>
                          <a:pt x="6" y="25"/>
                        </a:cubicBezTo>
                        <a:cubicBezTo>
                          <a:pt x="6" y="26"/>
                          <a:pt x="6" y="26"/>
                          <a:pt x="7" y="26"/>
                        </a:cubicBezTo>
                        <a:cubicBezTo>
                          <a:pt x="7" y="26"/>
                          <a:pt x="8" y="26"/>
                          <a:pt x="8" y="25"/>
                        </a:cubicBezTo>
                        <a:cubicBezTo>
                          <a:pt x="8" y="25"/>
                          <a:pt x="8" y="25"/>
                          <a:pt x="8" y="25"/>
                        </a:cubicBezTo>
                        <a:cubicBezTo>
                          <a:pt x="8" y="25"/>
                          <a:pt x="7" y="25"/>
                          <a:pt x="7" y="25"/>
                        </a:cubicBezTo>
                        <a:cubicBezTo>
                          <a:pt x="6" y="25"/>
                          <a:pt x="6" y="25"/>
                          <a:pt x="6" y="25"/>
                        </a:cubicBezTo>
                        <a:cubicBezTo>
                          <a:pt x="6" y="25"/>
                          <a:pt x="6" y="25"/>
                          <a:pt x="6" y="25"/>
                        </a:cubicBezTo>
                        <a:cubicBezTo>
                          <a:pt x="6" y="24"/>
                          <a:pt x="5" y="23"/>
                          <a:pt x="3" y="23"/>
                        </a:cubicBezTo>
                        <a:cubicBezTo>
                          <a:pt x="1" y="22"/>
                          <a:pt x="1" y="21"/>
                          <a:pt x="1" y="20"/>
                        </a:cubicBezTo>
                        <a:cubicBezTo>
                          <a:pt x="2" y="18"/>
                          <a:pt x="3" y="16"/>
                          <a:pt x="4" y="14"/>
                        </a:cubicBezTo>
                        <a:cubicBezTo>
                          <a:pt x="8" y="10"/>
                          <a:pt x="8" y="10"/>
                          <a:pt x="10" y="3"/>
                        </a:cubicBezTo>
                        <a:cubicBezTo>
                          <a:pt x="10" y="2"/>
                          <a:pt x="11" y="1"/>
                          <a:pt x="11" y="0"/>
                        </a:cubicBezTo>
                        <a:close/>
                        <a:moveTo>
                          <a:pt x="18" y="0"/>
                        </a:moveTo>
                        <a:cubicBezTo>
                          <a:pt x="18" y="0"/>
                          <a:pt x="18" y="0"/>
                          <a:pt x="18" y="0"/>
                        </a:cubicBezTo>
                        <a:cubicBezTo>
                          <a:pt x="18" y="0"/>
                          <a:pt x="18" y="0"/>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1" name="Freeform 7434">
                    <a:extLst>
                      <a:ext uri="{FF2B5EF4-FFF2-40B4-BE49-F238E27FC236}">
                        <a16:creationId xmlns:a16="http://schemas.microsoft.com/office/drawing/2014/main" id="{7C5F2DC2-5CA8-4916-B872-0E102F0AD7BE}"/>
                      </a:ext>
                    </a:extLst>
                  </p:cNvPr>
                  <p:cNvSpPr/>
                  <p:nvPr/>
                </p:nvSpPr>
                <p:spPr bwMode="auto">
                  <a:xfrm>
                    <a:off x="4021" y="2648"/>
                    <a:ext cx="9" cy="14"/>
                  </a:xfrm>
                  <a:custGeom>
                    <a:avLst/>
                    <a:gdLst>
                      <a:gd name="T0" fmla="*/ 10 w 12"/>
                      <a:gd name="T1" fmla="*/ 1 h 19"/>
                      <a:gd name="T2" fmla="*/ 8 w 12"/>
                      <a:gd name="T3" fmla="*/ 5 h 19"/>
                      <a:gd name="T4" fmla="*/ 4 w 12"/>
                      <a:gd name="T5" fmla="*/ 12 h 19"/>
                      <a:gd name="T6" fmla="*/ 2 w 12"/>
                      <a:gd name="T7" fmla="*/ 17 h 19"/>
                      <a:gd name="T8" fmla="*/ 5 w 12"/>
                      <a:gd name="T9" fmla="*/ 18 h 19"/>
                      <a:gd name="T10" fmla="*/ 7 w 12"/>
                      <a:gd name="T11" fmla="*/ 13 h 19"/>
                      <a:gd name="T12" fmla="*/ 10 w 12"/>
                      <a:gd name="T13" fmla="*/ 3 h 19"/>
                      <a:gd name="T14" fmla="*/ 10 w 12"/>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9">
                        <a:moveTo>
                          <a:pt x="10" y="1"/>
                        </a:moveTo>
                        <a:cubicBezTo>
                          <a:pt x="10" y="1"/>
                          <a:pt x="9" y="3"/>
                          <a:pt x="8" y="5"/>
                        </a:cubicBezTo>
                        <a:cubicBezTo>
                          <a:pt x="8" y="7"/>
                          <a:pt x="6" y="10"/>
                          <a:pt x="4" y="12"/>
                        </a:cubicBezTo>
                        <a:cubicBezTo>
                          <a:pt x="2" y="13"/>
                          <a:pt x="0" y="17"/>
                          <a:pt x="2" y="17"/>
                        </a:cubicBezTo>
                        <a:cubicBezTo>
                          <a:pt x="4" y="17"/>
                          <a:pt x="4" y="17"/>
                          <a:pt x="5" y="18"/>
                        </a:cubicBezTo>
                        <a:cubicBezTo>
                          <a:pt x="5" y="19"/>
                          <a:pt x="5" y="17"/>
                          <a:pt x="7" y="13"/>
                        </a:cubicBezTo>
                        <a:cubicBezTo>
                          <a:pt x="8" y="9"/>
                          <a:pt x="8" y="5"/>
                          <a:pt x="10" y="3"/>
                        </a:cubicBezTo>
                        <a:cubicBezTo>
                          <a:pt x="12" y="1"/>
                          <a:pt x="12" y="0"/>
                          <a:pt x="1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2" name="Freeform 7435">
                    <a:extLst>
                      <a:ext uri="{FF2B5EF4-FFF2-40B4-BE49-F238E27FC236}">
                        <a16:creationId xmlns:a16="http://schemas.microsoft.com/office/drawing/2014/main" id="{604FC507-0AF3-422F-8D8A-BB93CF07C079}"/>
                      </a:ext>
                    </a:extLst>
                  </p:cNvPr>
                  <p:cNvSpPr/>
                  <p:nvPr/>
                </p:nvSpPr>
                <p:spPr bwMode="auto">
                  <a:xfrm>
                    <a:off x="4003" y="2682"/>
                    <a:ext cx="9" cy="11"/>
                  </a:xfrm>
                  <a:custGeom>
                    <a:avLst/>
                    <a:gdLst>
                      <a:gd name="T0" fmla="*/ 7 w 13"/>
                      <a:gd name="T1" fmla="*/ 1 h 14"/>
                      <a:gd name="T2" fmla="*/ 4 w 13"/>
                      <a:gd name="T3" fmla="*/ 6 h 14"/>
                      <a:gd name="T4" fmla="*/ 2 w 13"/>
                      <a:gd name="T5" fmla="*/ 12 h 14"/>
                      <a:gd name="T6" fmla="*/ 8 w 13"/>
                      <a:gd name="T7" fmla="*/ 9 h 14"/>
                      <a:gd name="T8" fmla="*/ 12 w 13"/>
                      <a:gd name="T9" fmla="*/ 3 h 14"/>
                      <a:gd name="T10" fmla="*/ 7 w 13"/>
                      <a:gd name="T11" fmla="*/ 1 h 14"/>
                    </a:gdLst>
                    <a:ahLst/>
                    <a:cxnLst>
                      <a:cxn ang="0">
                        <a:pos x="T0" y="T1"/>
                      </a:cxn>
                      <a:cxn ang="0">
                        <a:pos x="T2" y="T3"/>
                      </a:cxn>
                      <a:cxn ang="0">
                        <a:pos x="T4" y="T5"/>
                      </a:cxn>
                      <a:cxn ang="0">
                        <a:pos x="T6" y="T7"/>
                      </a:cxn>
                      <a:cxn ang="0">
                        <a:pos x="T8" y="T9"/>
                      </a:cxn>
                      <a:cxn ang="0">
                        <a:pos x="T10" y="T11"/>
                      </a:cxn>
                    </a:cxnLst>
                    <a:rect l="0" t="0" r="r" b="b"/>
                    <a:pathLst>
                      <a:path w="13" h="14">
                        <a:moveTo>
                          <a:pt x="7" y="1"/>
                        </a:moveTo>
                        <a:cubicBezTo>
                          <a:pt x="7" y="1"/>
                          <a:pt x="5" y="1"/>
                          <a:pt x="4" y="6"/>
                        </a:cubicBezTo>
                        <a:cubicBezTo>
                          <a:pt x="2" y="10"/>
                          <a:pt x="0" y="10"/>
                          <a:pt x="2" y="12"/>
                        </a:cubicBezTo>
                        <a:cubicBezTo>
                          <a:pt x="4" y="14"/>
                          <a:pt x="6" y="11"/>
                          <a:pt x="8" y="9"/>
                        </a:cubicBezTo>
                        <a:cubicBezTo>
                          <a:pt x="10" y="6"/>
                          <a:pt x="13" y="7"/>
                          <a:pt x="12" y="3"/>
                        </a:cubicBezTo>
                        <a:cubicBezTo>
                          <a:pt x="12" y="0"/>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3" name="Freeform 7436">
                    <a:extLst>
                      <a:ext uri="{FF2B5EF4-FFF2-40B4-BE49-F238E27FC236}">
                        <a16:creationId xmlns:a16="http://schemas.microsoft.com/office/drawing/2014/main" id="{DE5E3A11-1BC7-4ABA-91BA-5DB4878C0ED1}"/>
                      </a:ext>
                    </a:extLst>
                  </p:cNvPr>
                  <p:cNvSpPr>
                    <a:spLocks noEditPoints="1"/>
                  </p:cNvSpPr>
                  <p:nvPr/>
                </p:nvSpPr>
                <p:spPr bwMode="auto">
                  <a:xfrm>
                    <a:off x="4003" y="2682"/>
                    <a:ext cx="9" cy="11"/>
                  </a:xfrm>
                  <a:custGeom>
                    <a:avLst/>
                    <a:gdLst>
                      <a:gd name="T0" fmla="*/ 2 w 13"/>
                      <a:gd name="T1" fmla="*/ 13 h 14"/>
                      <a:gd name="T2" fmla="*/ 1 w 13"/>
                      <a:gd name="T3" fmla="*/ 10 h 14"/>
                      <a:gd name="T4" fmla="*/ 3 w 13"/>
                      <a:gd name="T5" fmla="*/ 5 h 14"/>
                      <a:gd name="T6" fmla="*/ 7 w 13"/>
                      <a:gd name="T7" fmla="*/ 0 h 14"/>
                      <a:gd name="T8" fmla="*/ 10 w 13"/>
                      <a:gd name="T9" fmla="*/ 1 h 14"/>
                      <a:gd name="T10" fmla="*/ 13 w 13"/>
                      <a:gd name="T11" fmla="*/ 3 h 14"/>
                      <a:gd name="T12" fmla="*/ 13 w 13"/>
                      <a:gd name="T13" fmla="*/ 5 h 14"/>
                      <a:gd name="T14" fmla="*/ 8 w 13"/>
                      <a:gd name="T15" fmla="*/ 9 h 14"/>
                      <a:gd name="T16" fmla="*/ 3 w 13"/>
                      <a:gd name="T17" fmla="*/ 13 h 14"/>
                      <a:gd name="T18" fmla="*/ 3 w 13"/>
                      <a:gd name="T19" fmla="*/ 13 h 14"/>
                      <a:gd name="T20" fmla="*/ 2 w 13"/>
                      <a:gd name="T21" fmla="*/ 13 h 14"/>
                      <a:gd name="T22" fmla="*/ 7 w 13"/>
                      <a:gd name="T23" fmla="*/ 1 h 14"/>
                      <a:gd name="T24" fmla="*/ 7 w 13"/>
                      <a:gd name="T25" fmla="*/ 1 h 14"/>
                      <a:gd name="T26" fmla="*/ 6 w 13"/>
                      <a:gd name="T27" fmla="*/ 2 h 14"/>
                      <a:gd name="T28" fmla="*/ 4 w 13"/>
                      <a:gd name="T29" fmla="*/ 6 h 14"/>
                      <a:gd name="T30" fmla="*/ 2 w 13"/>
                      <a:gd name="T31" fmla="*/ 11 h 14"/>
                      <a:gd name="T32" fmla="*/ 2 w 13"/>
                      <a:gd name="T33" fmla="*/ 12 h 14"/>
                      <a:gd name="T34" fmla="*/ 3 w 13"/>
                      <a:gd name="T35" fmla="*/ 12 h 14"/>
                      <a:gd name="T36" fmla="*/ 7 w 13"/>
                      <a:gd name="T37" fmla="*/ 8 h 14"/>
                      <a:gd name="T38" fmla="*/ 12 w 13"/>
                      <a:gd name="T39" fmla="*/ 5 h 14"/>
                      <a:gd name="T40" fmla="*/ 12 w 13"/>
                      <a:gd name="T41" fmla="*/ 3 h 14"/>
                      <a:gd name="T42" fmla="*/ 10 w 13"/>
                      <a:gd name="T43" fmla="*/ 1 h 14"/>
                      <a:gd name="T44" fmla="*/ 7 w 13"/>
                      <a:gd name="T45" fmla="*/ 1 h 14"/>
                      <a:gd name="T46" fmla="*/ 7 w 13"/>
                      <a:gd name="T4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4">
                        <a:moveTo>
                          <a:pt x="2" y="13"/>
                        </a:moveTo>
                        <a:cubicBezTo>
                          <a:pt x="1" y="12"/>
                          <a:pt x="0" y="11"/>
                          <a:pt x="1" y="10"/>
                        </a:cubicBezTo>
                        <a:cubicBezTo>
                          <a:pt x="1" y="9"/>
                          <a:pt x="2" y="8"/>
                          <a:pt x="3" y="5"/>
                        </a:cubicBezTo>
                        <a:cubicBezTo>
                          <a:pt x="5" y="1"/>
                          <a:pt x="7" y="0"/>
                          <a:pt x="7" y="0"/>
                        </a:cubicBezTo>
                        <a:cubicBezTo>
                          <a:pt x="7" y="0"/>
                          <a:pt x="9" y="0"/>
                          <a:pt x="10" y="1"/>
                        </a:cubicBezTo>
                        <a:cubicBezTo>
                          <a:pt x="11" y="1"/>
                          <a:pt x="13" y="2"/>
                          <a:pt x="13" y="3"/>
                        </a:cubicBezTo>
                        <a:cubicBezTo>
                          <a:pt x="13" y="4"/>
                          <a:pt x="13" y="4"/>
                          <a:pt x="13" y="5"/>
                        </a:cubicBezTo>
                        <a:cubicBezTo>
                          <a:pt x="12" y="7"/>
                          <a:pt x="9" y="7"/>
                          <a:pt x="8" y="9"/>
                        </a:cubicBezTo>
                        <a:cubicBezTo>
                          <a:pt x="7" y="11"/>
                          <a:pt x="5" y="14"/>
                          <a:pt x="3" y="13"/>
                        </a:cubicBezTo>
                        <a:cubicBezTo>
                          <a:pt x="3" y="13"/>
                          <a:pt x="3" y="13"/>
                          <a:pt x="3" y="13"/>
                        </a:cubicBezTo>
                        <a:cubicBezTo>
                          <a:pt x="2" y="13"/>
                          <a:pt x="2" y="13"/>
                          <a:pt x="2" y="13"/>
                        </a:cubicBezTo>
                        <a:close/>
                        <a:moveTo>
                          <a:pt x="7" y="1"/>
                        </a:moveTo>
                        <a:cubicBezTo>
                          <a:pt x="7" y="1"/>
                          <a:pt x="7" y="1"/>
                          <a:pt x="7" y="1"/>
                        </a:cubicBezTo>
                        <a:cubicBezTo>
                          <a:pt x="6" y="2"/>
                          <a:pt x="6" y="2"/>
                          <a:pt x="6" y="2"/>
                        </a:cubicBezTo>
                        <a:cubicBezTo>
                          <a:pt x="6" y="2"/>
                          <a:pt x="5" y="3"/>
                          <a:pt x="4" y="6"/>
                        </a:cubicBezTo>
                        <a:cubicBezTo>
                          <a:pt x="3" y="9"/>
                          <a:pt x="2" y="10"/>
                          <a:pt x="2" y="11"/>
                        </a:cubicBezTo>
                        <a:cubicBezTo>
                          <a:pt x="2" y="11"/>
                          <a:pt x="2" y="11"/>
                          <a:pt x="2" y="12"/>
                        </a:cubicBezTo>
                        <a:cubicBezTo>
                          <a:pt x="3" y="12"/>
                          <a:pt x="3" y="12"/>
                          <a:pt x="3" y="12"/>
                        </a:cubicBezTo>
                        <a:cubicBezTo>
                          <a:pt x="4" y="13"/>
                          <a:pt x="6" y="11"/>
                          <a:pt x="7" y="8"/>
                        </a:cubicBezTo>
                        <a:cubicBezTo>
                          <a:pt x="9" y="6"/>
                          <a:pt x="12" y="6"/>
                          <a:pt x="12" y="5"/>
                        </a:cubicBezTo>
                        <a:cubicBezTo>
                          <a:pt x="12" y="4"/>
                          <a:pt x="12" y="4"/>
                          <a:pt x="12" y="3"/>
                        </a:cubicBezTo>
                        <a:cubicBezTo>
                          <a:pt x="12" y="2"/>
                          <a:pt x="11" y="2"/>
                          <a:pt x="10" y="1"/>
                        </a:cubicBezTo>
                        <a:cubicBezTo>
                          <a:pt x="9" y="1"/>
                          <a:pt x="7" y="1"/>
                          <a:pt x="7" y="1"/>
                        </a:cubicBezTo>
                        <a:cubicBezTo>
                          <a:pt x="7" y="1"/>
                          <a:pt x="7" y="1"/>
                          <a:pt x="7"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4" name="Freeform 7437">
                    <a:extLst>
                      <a:ext uri="{FF2B5EF4-FFF2-40B4-BE49-F238E27FC236}">
                        <a16:creationId xmlns:a16="http://schemas.microsoft.com/office/drawing/2014/main" id="{D3106F9E-8C69-4E76-8650-1DFD23F5A519}"/>
                      </a:ext>
                    </a:extLst>
                  </p:cNvPr>
                  <p:cNvSpPr>
                    <a:spLocks noEditPoints="1"/>
                  </p:cNvSpPr>
                  <p:nvPr/>
                </p:nvSpPr>
                <p:spPr bwMode="auto">
                  <a:xfrm>
                    <a:off x="4004" y="2683"/>
                    <a:ext cx="8" cy="8"/>
                  </a:xfrm>
                  <a:custGeom>
                    <a:avLst/>
                    <a:gdLst>
                      <a:gd name="T0" fmla="*/ 3 w 10"/>
                      <a:gd name="T1" fmla="*/ 9 h 11"/>
                      <a:gd name="T2" fmla="*/ 2 w 10"/>
                      <a:gd name="T3" fmla="*/ 9 h 11"/>
                      <a:gd name="T4" fmla="*/ 3 w 10"/>
                      <a:gd name="T5" fmla="*/ 5 h 11"/>
                      <a:gd name="T6" fmla="*/ 5 w 10"/>
                      <a:gd name="T7" fmla="*/ 2 h 11"/>
                      <a:gd name="T8" fmla="*/ 6 w 10"/>
                      <a:gd name="T9" fmla="*/ 2 h 11"/>
                      <a:gd name="T10" fmla="*/ 8 w 10"/>
                      <a:gd name="T11" fmla="*/ 3 h 11"/>
                      <a:gd name="T12" fmla="*/ 4 w 10"/>
                      <a:gd name="T13" fmla="*/ 7 h 11"/>
                      <a:gd name="T14" fmla="*/ 3 w 10"/>
                      <a:gd name="T15" fmla="*/ 9 h 11"/>
                      <a:gd name="T16" fmla="*/ 5 w 10"/>
                      <a:gd name="T17" fmla="*/ 0 h 11"/>
                      <a:gd name="T18" fmla="*/ 5 w 10"/>
                      <a:gd name="T19" fmla="*/ 0 h 11"/>
                      <a:gd name="T20" fmla="*/ 5 w 10"/>
                      <a:gd name="T21" fmla="*/ 0 h 11"/>
                      <a:gd name="T22" fmla="*/ 5 w 10"/>
                      <a:gd name="T23" fmla="*/ 0 h 11"/>
                      <a:gd name="T24" fmla="*/ 4 w 10"/>
                      <a:gd name="T25" fmla="*/ 1 h 11"/>
                      <a:gd name="T26" fmla="*/ 2 w 10"/>
                      <a:gd name="T27" fmla="*/ 5 h 11"/>
                      <a:gd name="T28" fmla="*/ 0 w 10"/>
                      <a:gd name="T29" fmla="*/ 10 h 11"/>
                      <a:gd name="T30" fmla="*/ 0 w 10"/>
                      <a:gd name="T31" fmla="*/ 11 h 11"/>
                      <a:gd name="T32" fmla="*/ 1 w 10"/>
                      <a:gd name="T33" fmla="*/ 11 h 11"/>
                      <a:gd name="T34" fmla="*/ 1 w 10"/>
                      <a:gd name="T35" fmla="*/ 11 h 11"/>
                      <a:gd name="T36" fmla="*/ 5 w 10"/>
                      <a:gd name="T37" fmla="*/ 7 h 11"/>
                      <a:gd name="T38" fmla="*/ 10 w 10"/>
                      <a:gd name="T39" fmla="*/ 4 h 11"/>
                      <a:gd name="T40" fmla="*/ 10 w 10"/>
                      <a:gd name="T41" fmla="*/ 2 h 11"/>
                      <a:gd name="T42" fmla="*/ 8 w 10"/>
                      <a:gd name="T43" fmla="*/ 0 h 11"/>
                      <a:gd name="T44" fmla="*/ 6 w 10"/>
                      <a:gd name="T45" fmla="*/ 0 h 11"/>
                      <a:gd name="T46" fmla="*/ 5 w 10"/>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1">
                        <a:moveTo>
                          <a:pt x="3" y="9"/>
                        </a:moveTo>
                        <a:cubicBezTo>
                          <a:pt x="2" y="9"/>
                          <a:pt x="2" y="9"/>
                          <a:pt x="2" y="9"/>
                        </a:cubicBezTo>
                        <a:cubicBezTo>
                          <a:pt x="0" y="8"/>
                          <a:pt x="3" y="7"/>
                          <a:pt x="3" y="5"/>
                        </a:cubicBezTo>
                        <a:cubicBezTo>
                          <a:pt x="4" y="2"/>
                          <a:pt x="5" y="2"/>
                          <a:pt x="5" y="2"/>
                        </a:cubicBezTo>
                        <a:cubicBezTo>
                          <a:pt x="5" y="2"/>
                          <a:pt x="6" y="2"/>
                          <a:pt x="6" y="2"/>
                        </a:cubicBezTo>
                        <a:cubicBezTo>
                          <a:pt x="8" y="2"/>
                          <a:pt x="8" y="3"/>
                          <a:pt x="8" y="3"/>
                        </a:cubicBezTo>
                        <a:cubicBezTo>
                          <a:pt x="7" y="3"/>
                          <a:pt x="5" y="6"/>
                          <a:pt x="4" y="7"/>
                        </a:cubicBezTo>
                        <a:cubicBezTo>
                          <a:pt x="4" y="8"/>
                          <a:pt x="3" y="9"/>
                          <a:pt x="3" y="9"/>
                        </a:cubicBezTo>
                        <a:close/>
                        <a:moveTo>
                          <a:pt x="5" y="0"/>
                        </a:moveTo>
                        <a:cubicBezTo>
                          <a:pt x="5" y="0"/>
                          <a:pt x="5" y="0"/>
                          <a:pt x="5" y="0"/>
                        </a:cubicBezTo>
                        <a:cubicBezTo>
                          <a:pt x="5" y="0"/>
                          <a:pt x="5" y="0"/>
                          <a:pt x="5" y="0"/>
                        </a:cubicBezTo>
                        <a:cubicBezTo>
                          <a:pt x="5" y="0"/>
                          <a:pt x="5" y="0"/>
                          <a:pt x="5" y="0"/>
                        </a:cubicBezTo>
                        <a:cubicBezTo>
                          <a:pt x="4" y="1"/>
                          <a:pt x="4" y="1"/>
                          <a:pt x="4" y="1"/>
                        </a:cubicBezTo>
                        <a:cubicBezTo>
                          <a:pt x="4" y="1"/>
                          <a:pt x="3" y="2"/>
                          <a:pt x="2" y="5"/>
                        </a:cubicBezTo>
                        <a:cubicBezTo>
                          <a:pt x="1" y="8"/>
                          <a:pt x="0" y="9"/>
                          <a:pt x="0" y="10"/>
                        </a:cubicBezTo>
                        <a:cubicBezTo>
                          <a:pt x="0" y="10"/>
                          <a:pt x="0" y="10"/>
                          <a:pt x="0" y="11"/>
                        </a:cubicBezTo>
                        <a:cubicBezTo>
                          <a:pt x="1" y="11"/>
                          <a:pt x="1" y="11"/>
                          <a:pt x="1" y="11"/>
                        </a:cubicBezTo>
                        <a:cubicBezTo>
                          <a:pt x="1" y="11"/>
                          <a:pt x="1" y="11"/>
                          <a:pt x="1" y="11"/>
                        </a:cubicBezTo>
                        <a:cubicBezTo>
                          <a:pt x="2" y="11"/>
                          <a:pt x="4" y="9"/>
                          <a:pt x="5" y="7"/>
                        </a:cubicBezTo>
                        <a:cubicBezTo>
                          <a:pt x="7" y="5"/>
                          <a:pt x="10" y="5"/>
                          <a:pt x="10" y="4"/>
                        </a:cubicBezTo>
                        <a:cubicBezTo>
                          <a:pt x="10" y="3"/>
                          <a:pt x="10" y="3"/>
                          <a:pt x="10" y="2"/>
                        </a:cubicBezTo>
                        <a:cubicBezTo>
                          <a:pt x="10" y="1"/>
                          <a:pt x="9" y="1"/>
                          <a:pt x="8" y="0"/>
                        </a:cubicBezTo>
                        <a:cubicBezTo>
                          <a:pt x="7" y="0"/>
                          <a:pt x="7" y="0"/>
                          <a:pt x="6" y="0"/>
                        </a:cubicBezTo>
                        <a:cubicBezTo>
                          <a:pt x="6"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5" name="Freeform 7438">
                    <a:extLst>
                      <a:ext uri="{FF2B5EF4-FFF2-40B4-BE49-F238E27FC236}">
                        <a16:creationId xmlns:a16="http://schemas.microsoft.com/office/drawing/2014/main" id="{D3D096B3-1BBA-492F-BBE1-6A3D3F846D03}"/>
                      </a:ext>
                    </a:extLst>
                  </p:cNvPr>
                  <p:cNvSpPr/>
                  <p:nvPr/>
                </p:nvSpPr>
                <p:spPr bwMode="auto">
                  <a:xfrm>
                    <a:off x="4003" y="2683"/>
                    <a:ext cx="9" cy="9"/>
                  </a:xfrm>
                  <a:custGeom>
                    <a:avLst/>
                    <a:gdLst>
                      <a:gd name="T0" fmla="*/ 8 w 13"/>
                      <a:gd name="T1" fmla="*/ 0 h 12"/>
                      <a:gd name="T2" fmla="*/ 7 w 13"/>
                      <a:gd name="T3" fmla="*/ 0 h 12"/>
                      <a:gd name="T4" fmla="*/ 7 w 13"/>
                      <a:gd name="T5" fmla="*/ 0 h 12"/>
                      <a:gd name="T6" fmla="*/ 8 w 13"/>
                      <a:gd name="T7" fmla="*/ 0 h 12"/>
                      <a:gd name="T8" fmla="*/ 10 w 13"/>
                      <a:gd name="T9" fmla="*/ 0 h 12"/>
                      <a:gd name="T10" fmla="*/ 12 w 13"/>
                      <a:gd name="T11" fmla="*/ 2 h 12"/>
                      <a:gd name="T12" fmla="*/ 12 w 13"/>
                      <a:gd name="T13" fmla="*/ 4 h 12"/>
                      <a:gd name="T14" fmla="*/ 7 w 13"/>
                      <a:gd name="T15" fmla="*/ 7 h 12"/>
                      <a:gd name="T16" fmla="*/ 3 w 13"/>
                      <a:gd name="T17" fmla="*/ 11 h 12"/>
                      <a:gd name="T18" fmla="*/ 3 w 13"/>
                      <a:gd name="T19" fmla="*/ 11 h 12"/>
                      <a:gd name="T20" fmla="*/ 2 w 13"/>
                      <a:gd name="T21" fmla="*/ 11 h 12"/>
                      <a:gd name="T22" fmla="*/ 2 w 13"/>
                      <a:gd name="T23" fmla="*/ 10 h 12"/>
                      <a:gd name="T24" fmla="*/ 4 w 13"/>
                      <a:gd name="T25" fmla="*/ 5 h 12"/>
                      <a:gd name="T26" fmla="*/ 6 w 13"/>
                      <a:gd name="T27" fmla="*/ 1 h 12"/>
                      <a:gd name="T28" fmla="*/ 7 w 13"/>
                      <a:gd name="T29" fmla="*/ 0 h 12"/>
                      <a:gd name="T30" fmla="*/ 7 w 13"/>
                      <a:gd name="T31" fmla="*/ 0 h 12"/>
                      <a:gd name="T32" fmla="*/ 7 w 13"/>
                      <a:gd name="T33" fmla="*/ 0 h 12"/>
                      <a:gd name="T34" fmla="*/ 7 w 13"/>
                      <a:gd name="T35" fmla="*/ 0 h 12"/>
                      <a:gd name="T36" fmla="*/ 4 w 13"/>
                      <a:gd name="T37" fmla="*/ 5 h 12"/>
                      <a:gd name="T38" fmla="*/ 2 w 13"/>
                      <a:gd name="T39" fmla="*/ 11 h 12"/>
                      <a:gd name="T40" fmla="*/ 3 w 13"/>
                      <a:gd name="T41" fmla="*/ 12 h 12"/>
                      <a:gd name="T42" fmla="*/ 8 w 13"/>
                      <a:gd name="T43" fmla="*/ 8 h 12"/>
                      <a:gd name="T44" fmla="*/ 12 w 13"/>
                      <a:gd name="T45" fmla="*/ 2 h 12"/>
                      <a:gd name="T46" fmla="*/ 8 w 13"/>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2">
                        <a:moveTo>
                          <a:pt x="8" y="0"/>
                        </a:moveTo>
                        <a:cubicBezTo>
                          <a:pt x="8" y="0"/>
                          <a:pt x="7" y="0"/>
                          <a:pt x="7" y="0"/>
                        </a:cubicBezTo>
                        <a:cubicBezTo>
                          <a:pt x="7" y="0"/>
                          <a:pt x="7" y="0"/>
                          <a:pt x="7" y="0"/>
                        </a:cubicBezTo>
                        <a:cubicBezTo>
                          <a:pt x="7" y="0"/>
                          <a:pt x="8" y="0"/>
                          <a:pt x="8" y="0"/>
                        </a:cubicBezTo>
                        <a:cubicBezTo>
                          <a:pt x="9" y="0"/>
                          <a:pt x="9" y="0"/>
                          <a:pt x="10" y="0"/>
                        </a:cubicBezTo>
                        <a:cubicBezTo>
                          <a:pt x="11" y="1"/>
                          <a:pt x="12" y="1"/>
                          <a:pt x="12" y="2"/>
                        </a:cubicBezTo>
                        <a:cubicBezTo>
                          <a:pt x="12" y="3"/>
                          <a:pt x="12" y="3"/>
                          <a:pt x="12" y="4"/>
                        </a:cubicBezTo>
                        <a:cubicBezTo>
                          <a:pt x="12" y="5"/>
                          <a:pt x="9" y="5"/>
                          <a:pt x="7" y="7"/>
                        </a:cubicBezTo>
                        <a:cubicBezTo>
                          <a:pt x="6" y="9"/>
                          <a:pt x="4" y="11"/>
                          <a:pt x="3" y="11"/>
                        </a:cubicBezTo>
                        <a:cubicBezTo>
                          <a:pt x="3" y="11"/>
                          <a:pt x="3" y="11"/>
                          <a:pt x="3" y="11"/>
                        </a:cubicBezTo>
                        <a:cubicBezTo>
                          <a:pt x="2" y="11"/>
                          <a:pt x="2" y="11"/>
                          <a:pt x="2" y="11"/>
                        </a:cubicBezTo>
                        <a:cubicBezTo>
                          <a:pt x="2" y="10"/>
                          <a:pt x="2" y="10"/>
                          <a:pt x="2" y="10"/>
                        </a:cubicBezTo>
                        <a:cubicBezTo>
                          <a:pt x="2" y="9"/>
                          <a:pt x="3" y="8"/>
                          <a:pt x="4" y="5"/>
                        </a:cubicBezTo>
                        <a:cubicBezTo>
                          <a:pt x="5" y="2"/>
                          <a:pt x="6" y="1"/>
                          <a:pt x="6" y="1"/>
                        </a:cubicBezTo>
                        <a:cubicBezTo>
                          <a:pt x="7" y="0"/>
                          <a:pt x="7" y="0"/>
                          <a:pt x="7" y="0"/>
                        </a:cubicBezTo>
                        <a:cubicBezTo>
                          <a:pt x="7" y="0"/>
                          <a:pt x="7" y="0"/>
                          <a:pt x="7" y="0"/>
                        </a:cubicBezTo>
                        <a:cubicBezTo>
                          <a:pt x="7" y="0"/>
                          <a:pt x="7" y="0"/>
                          <a:pt x="7" y="0"/>
                        </a:cubicBezTo>
                        <a:cubicBezTo>
                          <a:pt x="7" y="0"/>
                          <a:pt x="7" y="0"/>
                          <a:pt x="7" y="0"/>
                        </a:cubicBezTo>
                        <a:cubicBezTo>
                          <a:pt x="7" y="0"/>
                          <a:pt x="5" y="0"/>
                          <a:pt x="4" y="5"/>
                        </a:cubicBezTo>
                        <a:cubicBezTo>
                          <a:pt x="2" y="9"/>
                          <a:pt x="0" y="9"/>
                          <a:pt x="2" y="11"/>
                        </a:cubicBezTo>
                        <a:cubicBezTo>
                          <a:pt x="2" y="12"/>
                          <a:pt x="3" y="12"/>
                          <a:pt x="3" y="12"/>
                        </a:cubicBezTo>
                        <a:cubicBezTo>
                          <a:pt x="5" y="12"/>
                          <a:pt x="6" y="10"/>
                          <a:pt x="8" y="8"/>
                        </a:cubicBezTo>
                        <a:cubicBezTo>
                          <a:pt x="10" y="5"/>
                          <a:pt x="13" y="6"/>
                          <a:pt x="12" y="2"/>
                        </a:cubicBezTo>
                        <a:cubicBezTo>
                          <a:pt x="12" y="0"/>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6" name="Freeform 7439">
                    <a:extLst>
                      <a:ext uri="{FF2B5EF4-FFF2-40B4-BE49-F238E27FC236}">
                        <a16:creationId xmlns:a16="http://schemas.microsoft.com/office/drawing/2014/main" id="{10708922-2A9E-43CC-9FBF-3F69B2494876}"/>
                      </a:ext>
                    </a:extLst>
                  </p:cNvPr>
                  <p:cNvSpPr/>
                  <p:nvPr/>
                </p:nvSpPr>
                <p:spPr bwMode="auto">
                  <a:xfrm>
                    <a:off x="4009" y="2684"/>
                    <a:ext cx="9" cy="12"/>
                  </a:xfrm>
                  <a:custGeom>
                    <a:avLst/>
                    <a:gdLst>
                      <a:gd name="T0" fmla="*/ 7 w 12"/>
                      <a:gd name="T1" fmla="*/ 1 h 16"/>
                      <a:gd name="T2" fmla="*/ 4 w 12"/>
                      <a:gd name="T3" fmla="*/ 6 h 16"/>
                      <a:gd name="T4" fmla="*/ 2 w 12"/>
                      <a:gd name="T5" fmla="*/ 14 h 16"/>
                      <a:gd name="T6" fmla="*/ 7 w 12"/>
                      <a:gd name="T7" fmla="*/ 10 h 16"/>
                      <a:gd name="T8" fmla="*/ 12 w 12"/>
                      <a:gd name="T9" fmla="*/ 3 h 16"/>
                      <a:gd name="T10" fmla="*/ 7 w 12"/>
                      <a:gd name="T11" fmla="*/ 1 h 16"/>
                    </a:gdLst>
                    <a:ahLst/>
                    <a:cxnLst>
                      <a:cxn ang="0">
                        <a:pos x="T0" y="T1"/>
                      </a:cxn>
                      <a:cxn ang="0">
                        <a:pos x="T2" y="T3"/>
                      </a:cxn>
                      <a:cxn ang="0">
                        <a:pos x="T4" y="T5"/>
                      </a:cxn>
                      <a:cxn ang="0">
                        <a:pos x="T6" y="T7"/>
                      </a:cxn>
                      <a:cxn ang="0">
                        <a:pos x="T8" y="T9"/>
                      </a:cxn>
                      <a:cxn ang="0">
                        <a:pos x="T10" y="T11"/>
                      </a:cxn>
                    </a:cxnLst>
                    <a:rect l="0" t="0" r="r" b="b"/>
                    <a:pathLst>
                      <a:path w="12" h="16">
                        <a:moveTo>
                          <a:pt x="7" y="1"/>
                        </a:moveTo>
                        <a:cubicBezTo>
                          <a:pt x="7" y="1"/>
                          <a:pt x="6" y="0"/>
                          <a:pt x="4" y="6"/>
                        </a:cubicBezTo>
                        <a:cubicBezTo>
                          <a:pt x="2" y="12"/>
                          <a:pt x="0" y="11"/>
                          <a:pt x="2" y="14"/>
                        </a:cubicBezTo>
                        <a:cubicBezTo>
                          <a:pt x="4" y="16"/>
                          <a:pt x="6" y="13"/>
                          <a:pt x="7" y="10"/>
                        </a:cubicBezTo>
                        <a:cubicBezTo>
                          <a:pt x="9" y="7"/>
                          <a:pt x="12" y="7"/>
                          <a:pt x="12" y="3"/>
                        </a:cubicBezTo>
                        <a:cubicBezTo>
                          <a:pt x="12" y="0"/>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7" name="Freeform 7440">
                    <a:extLst>
                      <a:ext uri="{FF2B5EF4-FFF2-40B4-BE49-F238E27FC236}">
                        <a16:creationId xmlns:a16="http://schemas.microsoft.com/office/drawing/2014/main" id="{F6B5F8FD-0A68-445D-A617-42717F2CBEC8}"/>
                      </a:ext>
                    </a:extLst>
                  </p:cNvPr>
                  <p:cNvSpPr>
                    <a:spLocks noEditPoints="1"/>
                  </p:cNvSpPr>
                  <p:nvPr/>
                </p:nvSpPr>
                <p:spPr bwMode="auto">
                  <a:xfrm>
                    <a:off x="4010" y="2684"/>
                    <a:ext cx="9" cy="11"/>
                  </a:xfrm>
                  <a:custGeom>
                    <a:avLst/>
                    <a:gdLst>
                      <a:gd name="T0" fmla="*/ 1 w 12"/>
                      <a:gd name="T1" fmla="*/ 14 h 15"/>
                      <a:gd name="T2" fmla="*/ 0 w 12"/>
                      <a:gd name="T3" fmla="*/ 12 h 15"/>
                      <a:gd name="T4" fmla="*/ 2 w 12"/>
                      <a:gd name="T5" fmla="*/ 6 h 15"/>
                      <a:gd name="T6" fmla="*/ 6 w 12"/>
                      <a:gd name="T7" fmla="*/ 0 h 15"/>
                      <a:gd name="T8" fmla="*/ 9 w 12"/>
                      <a:gd name="T9" fmla="*/ 0 h 15"/>
                      <a:gd name="T10" fmla="*/ 12 w 12"/>
                      <a:gd name="T11" fmla="*/ 3 h 15"/>
                      <a:gd name="T12" fmla="*/ 11 w 12"/>
                      <a:gd name="T13" fmla="*/ 5 h 15"/>
                      <a:gd name="T14" fmla="*/ 7 w 12"/>
                      <a:gd name="T15" fmla="*/ 10 h 15"/>
                      <a:gd name="T16" fmla="*/ 2 w 12"/>
                      <a:gd name="T17" fmla="*/ 15 h 15"/>
                      <a:gd name="T18" fmla="*/ 2 w 12"/>
                      <a:gd name="T19" fmla="*/ 15 h 15"/>
                      <a:gd name="T20" fmla="*/ 1 w 12"/>
                      <a:gd name="T21" fmla="*/ 14 h 15"/>
                      <a:gd name="T22" fmla="*/ 6 w 12"/>
                      <a:gd name="T23" fmla="*/ 1 h 15"/>
                      <a:gd name="T24" fmla="*/ 6 w 12"/>
                      <a:gd name="T25" fmla="*/ 1 h 15"/>
                      <a:gd name="T26" fmla="*/ 5 w 12"/>
                      <a:gd name="T27" fmla="*/ 2 h 15"/>
                      <a:gd name="T28" fmla="*/ 3 w 12"/>
                      <a:gd name="T29" fmla="*/ 6 h 15"/>
                      <a:gd name="T30" fmla="*/ 1 w 12"/>
                      <a:gd name="T31" fmla="*/ 12 h 15"/>
                      <a:gd name="T32" fmla="*/ 1 w 12"/>
                      <a:gd name="T33" fmla="*/ 13 h 15"/>
                      <a:gd name="T34" fmla="*/ 2 w 12"/>
                      <a:gd name="T35" fmla="*/ 14 h 15"/>
                      <a:gd name="T36" fmla="*/ 6 w 12"/>
                      <a:gd name="T37" fmla="*/ 9 h 15"/>
                      <a:gd name="T38" fmla="*/ 11 w 12"/>
                      <a:gd name="T39" fmla="*/ 5 h 15"/>
                      <a:gd name="T40" fmla="*/ 11 w 12"/>
                      <a:gd name="T41" fmla="*/ 4 h 15"/>
                      <a:gd name="T42" fmla="*/ 9 w 12"/>
                      <a:gd name="T43" fmla="*/ 1 h 15"/>
                      <a:gd name="T44" fmla="*/ 6 w 12"/>
                      <a:gd name="T45" fmla="*/ 1 h 15"/>
                      <a:gd name="T46" fmla="*/ 6 w 12"/>
                      <a:gd name="T4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5">
                        <a:moveTo>
                          <a:pt x="1" y="14"/>
                        </a:moveTo>
                        <a:cubicBezTo>
                          <a:pt x="0" y="13"/>
                          <a:pt x="0" y="12"/>
                          <a:pt x="0" y="12"/>
                        </a:cubicBezTo>
                        <a:cubicBezTo>
                          <a:pt x="0" y="10"/>
                          <a:pt x="1" y="9"/>
                          <a:pt x="2" y="6"/>
                        </a:cubicBezTo>
                        <a:cubicBezTo>
                          <a:pt x="4" y="0"/>
                          <a:pt x="6" y="0"/>
                          <a:pt x="6" y="0"/>
                        </a:cubicBezTo>
                        <a:cubicBezTo>
                          <a:pt x="7" y="0"/>
                          <a:pt x="8" y="0"/>
                          <a:pt x="9" y="0"/>
                        </a:cubicBezTo>
                        <a:cubicBezTo>
                          <a:pt x="10" y="1"/>
                          <a:pt x="11" y="2"/>
                          <a:pt x="12" y="3"/>
                        </a:cubicBezTo>
                        <a:cubicBezTo>
                          <a:pt x="12" y="4"/>
                          <a:pt x="12" y="5"/>
                          <a:pt x="11" y="5"/>
                        </a:cubicBezTo>
                        <a:cubicBezTo>
                          <a:pt x="10" y="8"/>
                          <a:pt x="8" y="8"/>
                          <a:pt x="7" y="10"/>
                        </a:cubicBezTo>
                        <a:cubicBezTo>
                          <a:pt x="5" y="12"/>
                          <a:pt x="4" y="15"/>
                          <a:pt x="2" y="15"/>
                        </a:cubicBezTo>
                        <a:cubicBezTo>
                          <a:pt x="2" y="15"/>
                          <a:pt x="2" y="15"/>
                          <a:pt x="2" y="15"/>
                        </a:cubicBezTo>
                        <a:cubicBezTo>
                          <a:pt x="1" y="15"/>
                          <a:pt x="1" y="14"/>
                          <a:pt x="1" y="14"/>
                        </a:cubicBezTo>
                        <a:close/>
                        <a:moveTo>
                          <a:pt x="6" y="1"/>
                        </a:moveTo>
                        <a:cubicBezTo>
                          <a:pt x="6" y="1"/>
                          <a:pt x="6" y="1"/>
                          <a:pt x="6" y="1"/>
                        </a:cubicBezTo>
                        <a:cubicBezTo>
                          <a:pt x="5" y="2"/>
                          <a:pt x="5" y="2"/>
                          <a:pt x="5" y="2"/>
                        </a:cubicBezTo>
                        <a:cubicBezTo>
                          <a:pt x="5" y="2"/>
                          <a:pt x="4" y="3"/>
                          <a:pt x="3" y="6"/>
                        </a:cubicBezTo>
                        <a:cubicBezTo>
                          <a:pt x="2" y="10"/>
                          <a:pt x="1" y="11"/>
                          <a:pt x="1" y="12"/>
                        </a:cubicBezTo>
                        <a:cubicBezTo>
                          <a:pt x="1" y="12"/>
                          <a:pt x="1" y="12"/>
                          <a:pt x="1" y="13"/>
                        </a:cubicBezTo>
                        <a:cubicBezTo>
                          <a:pt x="2" y="14"/>
                          <a:pt x="2" y="14"/>
                          <a:pt x="2" y="14"/>
                        </a:cubicBezTo>
                        <a:cubicBezTo>
                          <a:pt x="3" y="14"/>
                          <a:pt x="5" y="12"/>
                          <a:pt x="6" y="9"/>
                        </a:cubicBezTo>
                        <a:cubicBezTo>
                          <a:pt x="8" y="7"/>
                          <a:pt x="10" y="7"/>
                          <a:pt x="11" y="5"/>
                        </a:cubicBezTo>
                        <a:cubicBezTo>
                          <a:pt x="11" y="5"/>
                          <a:pt x="11" y="4"/>
                          <a:pt x="11" y="4"/>
                        </a:cubicBezTo>
                        <a:cubicBezTo>
                          <a:pt x="11" y="2"/>
                          <a:pt x="10" y="2"/>
                          <a:pt x="9" y="1"/>
                        </a:cubicBezTo>
                        <a:cubicBezTo>
                          <a:pt x="8" y="1"/>
                          <a:pt x="6" y="1"/>
                          <a:pt x="6" y="1"/>
                        </a:cubicBezTo>
                        <a:cubicBezTo>
                          <a:pt x="6" y="1"/>
                          <a:pt x="6" y="1"/>
                          <a:pt x="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367" name="Group 7642">
                  <a:extLst>
                    <a:ext uri="{FF2B5EF4-FFF2-40B4-BE49-F238E27FC236}">
                      <a16:creationId xmlns:a16="http://schemas.microsoft.com/office/drawing/2014/main" id="{2012F2F1-6FA1-4A21-B73A-55E824534E73}"/>
                    </a:ext>
                  </a:extLst>
                </p:cNvPr>
                <p:cNvGrpSpPr/>
                <p:nvPr/>
              </p:nvGrpSpPr>
              <p:grpSpPr>
                <a:xfrm>
                  <a:off x="6194425" y="3494088"/>
                  <a:ext cx="406400" cy="792163"/>
                  <a:chOff x="3902" y="2201"/>
                  <a:chExt cx="256" cy="499"/>
                </a:xfrm>
              </p:grpSpPr>
              <p:sp>
                <p:nvSpPr>
                  <p:cNvPr id="1178" name="Freeform 7442">
                    <a:extLst>
                      <a:ext uri="{FF2B5EF4-FFF2-40B4-BE49-F238E27FC236}">
                        <a16:creationId xmlns:a16="http://schemas.microsoft.com/office/drawing/2014/main" id="{37C30BF6-F9D0-444F-BAD2-54E6151B9178}"/>
                      </a:ext>
                    </a:extLst>
                  </p:cNvPr>
                  <p:cNvSpPr>
                    <a:spLocks noEditPoints="1"/>
                  </p:cNvSpPr>
                  <p:nvPr/>
                </p:nvSpPr>
                <p:spPr bwMode="auto">
                  <a:xfrm>
                    <a:off x="4011" y="2685"/>
                    <a:ext cx="7" cy="9"/>
                  </a:xfrm>
                  <a:custGeom>
                    <a:avLst/>
                    <a:gdLst>
                      <a:gd name="T0" fmla="*/ 2 w 10"/>
                      <a:gd name="T1" fmla="*/ 11 h 13"/>
                      <a:gd name="T2" fmla="*/ 2 w 10"/>
                      <a:gd name="T3" fmla="*/ 10 h 13"/>
                      <a:gd name="T4" fmla="*/ 3 w 10"/>
                      <a:gd name="T5" fmla="*/ 5 h 13"/>
                      <a:gd name="T6" fmla="*/ 5 w 10"/>
                      <a:gd name="T7" fmla="*/ 2 h 13"/>
                      <a:gd name="T8" fmla="*/ 6 w 10"/>
                      <a:gd name="T9" fmla="*/ 2 h 13"/>
                      <a:gd name="T10" fmla="*/ 8 w 10"/>
                      <a:gd name="T11" fmla="*/ 4 h 13"/>
                      <a:gd name="T12" fmla="*/ 4 w 10"/>
                      <a:gd name="T13" fmla="*/ 8 h 13"/>
                      <a:gd name="T14" fmla="*/ 2 w 10"/>
                      <a:gd name="T15" fmla="*/ 11 h 13"/>
                      <a:gd name="T16" fmla="*/ 5 w 10"/>
                      <a:gd name="T17" fmla="*/ 0 h 13"/>
                      <a:gd name="T18" fmla="*/ 5 w 10"/>
                      <a:gd name="T19" fmla="*/ 0 h 13"/>
                      <a:gd name="T20" fmla="*/ 5 w 10"/>
                      <a:gd name="T21" fmla="*/ 0 h 13"/>
                      <a:gd name="T22" fmla="*/ 4 w 10"/>
                      <a:gd name="T23" fmla="*/ 1 h 13"/>
                      <a:gd name="T24" fmla="*/ 2 w 10"/>
                      <a:gd name="T25" fmla="*/ 5 h 13"/>
                      <a:gd name="T26" fmla="*/ 0 w 10"/>
                      <a:gd name="T27" fmla="*/ 11 h 13"/>
                      <a:gd name="T28" fmla="*/ 0 w 10"/>
                      <a:gd name="T29" fmla="*/ 12 h 13"/>
                      <a:gd name="T30" fmla="*/ 1 w 10"/>
                      <a:gd name="T31" fmla="*/ 13 h 13"/>
                      <a:gd name="T32" fmla="*/ 1 w 10"/>
                      <a:gd name="T33" fmla="*/ 13 h 13"/>
                      <a:gd name="T34" fmla="*/ 5 w 10"/>
                      <a:gd name="T35" fmla="*/ 8 h 13"/>
                      <a:gd name="T36" fmla="*/ 10 w 10"/>
                      <a:gd name="T37" fmla="*/ 4 h 13"/>
                      <a:gd name="T38" fmla="*/ 10 w 10"/>
                      <a:gd name="T39" fmla="*/ 3 h 13"/>
                      <a:gd name="T40" fmla="*/ 10 w 10"/>
                      <a:gd name="T41" fmla="*/ 3 h 13"/>
                      <a:gd name="T42" fmla="*/ 8 w 10"/>
                      <a:gd name="T43" fmla="*/ 1 h 13"/>
                      <a:gd name="T44" fmla="*/ 6 w 10"/>
                      <a:gd name="T45" fmla="*/ 1 h 13"/>
                      <a:gd name="T46" fmla="*/ 5 w 10"/>
                      <a:gd name="T47" fmla="*/ 0 h 13"/>
                      <a:gd name="T48" fmla="*/ 5 w 10"/>
                      <a:gd name="T49" fmla="*/ 0 h 13"/>
                      <a:gd name="T50" fmla="*/ 5 w 10"/>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2" y="11"/>
                        </a:moveTo>
                        <a:cubicBezTo>
                          <a:pt x="2" y="10"/>
                          <a:pt x="2" y="10"/>
                          <a:pt x="2" y="10"/>
                        </a:cubicBezTo>
                        <a:cubicBezTo>
                          <a:pt x="0" y="9"/>
                          <a:pt x="3" y="7"/>
                          <a:pt x="3" y="5"/>
                        </a:cubicBezTo>
                        <a:cubicBezTo>
                          <a:pt x="4" y="2"/>
                          <a:pt x="5" y="2"/>
                          <a:pt x="5" y="2"/>
                        </a:cubicBezTo>
                        <a:cubicBezTo>
                          <a:pt x="5" y="2"/>
                          <a:pt x="6" y="2"/>
                          <a:pt x="6" y="2"/>
                        </a:cubicBezTo>
                        <a:cubicBezTo>
                          <a:pt x="8" y="2"/>
                          <a:pt x="8" y="3"/>
                          <a:pt x="8" y="4"/>
                        </a:cubicBezTo>
                        <a:cubicBezTo>
                          <a:pt x="7" y="4"/>
                          <a:pt x="5" y="6"/>
                          <a:pt x="4" y="8"/>
                        </a:cubicBezTo>
                        <a:cubicBezTo>
                          <a:pt x="4" y="9"/>
                          <a:pt x="3" y="11"/>
                          <a:pt x="2" y="11"/>
                        </a:cubicBezTo>
                        <a:close/>
                        <a:moveTo>
                          <a:pt x="5" y="0"/>
                        </a:moveTo>
                        <a:cubicBezTo>
                          <a:pt x="5" y="0"/>
                          <a:pt x="5" y="0"/>
                          <a:pt x="5" y="0"/>
                        </a:cubicBezTo>
                        <a:cubicBezTo>
                          <a:pt x="5" y="0"/>
                          <a:pt x="5" y="0"/>
                          <a:pt x="5" y="0"/>
                        </a:cubicBezTo>
                        <a:cubicBezTo>
                          <a:pt x="4" y="1"/>
                          <a:pt x="4" y="1"/>
                          <a:pt x="4" y="1"/>
                        </a:cubicBezTo>
                        <a:cubicBezTo>
                          <a:pt x="4" y="1"/>
                          <a:pt x="3" y="2"/>
                          <a:pt x="2" y="5"/>
                        </a:cubicBezTo>
                        <a:cubicBezTo>
                          <a:pt x="1" y="9"/>
                          <a:pt x="0" y="10"/>
                          <a:pt x="0" y="11"/>
                        </a:cubicBezTo>
                        <a:cubicBezTo>
                          <a:pt x="0" y="11"/>
                          <a:pt x="0" y="11"/>
                          <a:pt x="0" y="12"/>
                        </a:cubicBezTo>
                        <a:cubicBezTo>
                          <a:pt x="1" y="13"/>
                          <a:pt x="1" y="13"/>
                          <a:pt x="1" y="13"/>
                        </a:cubicBezTo>
                        <a:cubicBezTo>
                          <a:pt x="1" y="13"/>
                          <a:pt x="1" y="13"/>
                          <a:pt x="1" y="13"/>
                        </a:cubicBezTo>
                        <a:cubicBezTo>
                          <a:pt x="2" y="13"/>
                          <a:pt x="4" y="11"/>
                          <a:pt x="5" y="8"/>
                        </a:cubicBezTo>
                        <a:cubicBezTo>
                          <a:pt x="7" y="6"/>
                          <a:pt x="9" y="6"/>
                          <a:pt x="10" y="4"/>
                        </a:cubicBezTo>
                        <a:cubicBezTo>
                          <a:pt x="10" y="3"/>
                          <a:pt x="10" y="3"/>
                          <a:pt x="10" y="3"/>
                        </a:cubicBezTo>
                        <a:cubicBezTo>
                          <a:pt x="10" y="3"/>
                          <a:pt x="10" y="3"/>
                          <a:pt x="10" y="3"/>
                        </a:cubicBezTo>
                        <a:cubicBezTo>
                          <a:pt x="9" y="2"/>
                          <a:pt x="8" y="1"/>
                          <a:pt x="8" y="1"/>
                        </a:cubicBezTo>
                        <a:cubicBezTo>
                          <a:pt x="7" y="1"/>
                          <a:pt x="6" y="1"/>
                          <a:pt x="6" y="1"/>
                        </a:cubicBezTo>
                        <a:cubicBezTo>
                          <a:pt x="5" y="0"/>
                          <a:pt x="5" y="0"/>
                          <a:pt x="5" y="0"/>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9" name="Freeform 7443">
                    <a:extLst>
                      <a:ext uri="{FF2B5EF4-FFF2-40B4-BE49-F238E27FC236}">
                        <a16:creationId xmlns:a16="http://schemas.microsoft.com/office/drawing/2014/main" id="{61C837D2-675C-44AE-A64B-A79D92E50A4E}"/>
                      </a:ext>
                    </a:extLst>
                  </p:cNvPr>
                  <p:cNvSpPr>
                    <a:spLocks noEditPoints="1"/>
                  </p:cNvSpPr>
                  <p:nvPr/>
                </p:nvSpPr>
                <p:spPr bwMode="auto">
                  <a:xfrm>
                    <a:off x="4009" y="2685"/>
                    <a:ext cx="9" cy="9"/>
                  </a:xfrm>
                  <a:custGeom>
                    <a:avLst/>
                    <a:gdLst>
                      <a:gd name="T0" fmla="*/ 7 w 12"/>
                      <a:gd name="T1" fmla="*/ 0 h 13"/>
                      <a:gd name="T2" fmla="*/ 7 w 12"/>
                      <a:gd name="T3" fmla="*/ 0 h 13"/>
                      <a:gd name="T4" fmla="*/ 7 w 12"/>
                      <a:gd name="T5" fmla="*/ 0 h 13"/>
                      <a:gd name="T6" fmla="*/ 7 w 12"/>
                      <a:gd name="T7" fmla="*/ 0 h 13"/>
                      <a:gd name="T8" fmla="*/ 4 w 12"/>
                      <a:gd name="T9" fmla="*/ 5 h 13"/>
                      <a:gd name="T10" fmla="*/ 2 w 12"/>
                      <a:gd name="T11" fmla="*/ 13 h 13"/>
                      <a:gd name="T12" fmla="*/ 3 w 12"/>
                      <a:gd name="T13" fmla="*/ 13 h 13"/>
                      <a:gd name="T14" fmla="*/ 7 w 12"/>
                      <a:gd name="T15" fmla="*/ 9 h 13"/>
                      <a:gd name="T16" fmla="*/ 12 w 12"/>
                      <a:gd name="T17" fmla="*/ 4 h 13"/>
                      <a:gd name="T18" fmla="*/ 12 w 12"/>
                      <a:gd name="T19" fmla="*/ 3 h 13"/>
                      <a:gd name="T20" fmla="*/ 12 w 12"/>
                      <a:gd name="T21" fmla="*/ 4 h 13"/>
                      <a:gd name="T22" fmla="*/ 7 w 12"/>
                      <a:gd name="T23" fmla="*/ 8 h 13"/>
                      <a:gd name="T24" fmla="*/ 3 w 12"/>
                      <a:gd name="T25" fmla="*/ 13 h 13"/>
                      <a:gd name="T26" fmla="*/ 3 w 12"/>
                      <a:gd name="T27" fmla="*/ 13 h 13"/>
                      <a:gd name="T28" fmla="*/ 2 w 12"/>
                      <a:gd name="T29" fmla="*/ 12 h 13"/>
                      <a:gd name="T30" fmla="*/ 2 w 12"/>
                      <a:gd name="T31" fmla="*/ 11 h 13"/>
                      <a:gd name="T32" fmla="*/ 4 w 12"/>
                      <a:gd name="T33" fmla="*/ 5 h 13"/>
                      <a:gd name="T34" fmla="*/ 6 w 12"/>
                      <a:gd name="T35" fmla="*/ 1 h 13"/>
                      <a:gd name="T36" fmla="*/ 7 w 12"/>
                      <a:gd name="T37" fmla="*/ 0 h 13"/>
                      <a:gd name="T38" fmla="*/ 7 w 12"/>
                      <a:gd name="T39" fmla="*/ 0 h 13"/>
                      <a:gd name="T40" fmla="*/ 7 w 12"/>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0"/>
                        </a:moveTo>
                        <a:cubicBezTo>
                          <a:pt x="7" y="0"/>
                          <a:pt x="7" y="0"/>
                          <a:pt x="7" y="0"/>
                        </a:cubicBezTo>
                        <a:cubicBezTo>
                          <a:pt x="7" y="0"/>
                          <a:pt x="7" y="0"/>
                          <a:pt x="7" y="0"/>
                        </a:cubicBezTo>
                        <a:close/>
                        <a:moveTo>
                          <a:pt x="7" y="0"/>
                        </a:moveTo>
                        <a:cubicBezTo>
                          <a:pt x="6" y="0"/>
                          <a:pt x="5" y="1"/>
                          <a:pt x="4" y="5"/>
                        </a:cubicBezTo>
                        <a:cubicBezTo>
                          <a:pt x="2" y="11"/>
                          <a:pt x="0" y="10"/>
                          <a:pt x="2" y="13"/>
                        </a:cubicBezTo>
                        <a:cubicBezTo>
                          <a:pt x="2" y="13"/>
                          <a:pt x="3" y="13"/>
                          <a:pt x="3" y="13"/>
                        </a:cubicBezTo>
                        <a:cubicBezTo>
                          <a:pt x="5" y="13"/>
                          <a:pt x="6" y="11"/>
                          <a:pt x="7" y="9"/>
                        </a:cubicBezTo>
                        <a:cubicBezTo>
                          <a:pt x="9" y="6"/>
                          <a:pt x="11" y="6"/>
                          <a:pt x="12" y="4"/>
                        </a:cubicBezTo>
                        <a:cubicBezTo>
                          <a:pt x="12" y="3"/>
                          <a:pt x="12" y="3"/>
                          <a:pt x="12" y="3"/>
                        </a:cubicBezTo>
                        <a:cubicBezTo>
                          <a:pt x="12" y="4"/>
                          <a:pt x="12" y="4"/>
                          <a:pt x="12" y="4"/>
                        </a:cubicBezTo>
                        <a:cubicBezTo>
                          <a:pt x="11" y="6"/>
                          <a:pt x="9" y="6"/>
                          <a:pt x="7" y="8"/>
                        </a:cubicBezTo>
                        <a:cubicBezTo>
                          <a:pt x="6" y="11"/>
                          <a:pt x="4" y="13"/>
                          <a:pt x="3" y="13"/>
                        </a:cubicBezTo>
                        <a:cubicBezTo>
                          <a:pt x="3" y="13"/>
                          <a:pt x="3" y="13"/>
                          <a:pt x="3" y="13"/>
                        </a:cubicBezTo>
                        <a:cubicBezTo>
                          <a:pt x="2" y="12"/>
                          <a:pt x="2" y="12"/>
                          <a:pt x="2" y="12"/>
                        </a:cubicBezTo>
                        <a:cubicBezTo>
                          <a:pt x="2" y="11"/>
                          <a:pt x="2" y="11"/>
                          <a:pt x="2" y="11"/>
                        </a:cubicBezTo>
                        <a:cubicBezTo>
                          <a:pt x="2" y="10"/>
                          <a:pt x="3" y="9"/>
                          <a:pt x="4" y="5"/>
                        </a:cubicBezTo>
                        <a:cubicBezTo>
                          <a:pt x="5" y="2"/>
                          <a:pt x="6" y="1"/>
                          <a:pt x="6" y="1"/>
                        </a:cubicBezTo>
                        <a:cubicBezTo>
                          <a:pt x="7" y="0"/>
                          <a:pt x="7" y="0"/>
                          <a:pt x="7" y="0"/>
                        </a:cubicBezTo>
                        <a:cubicBezTo>
                          <a:pt x="7" y="0"/>
                          <a:pt x="7" y="0"/>
                          <a:pt x="7" y="0"/>
                        </a:cubicBezTo>
                        <a:cubicBezTo>
                          <a:pt x="7" y="0"/>
                          <a:pt x="7"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0" name="Freeform 7444">
                    <a:extLst>
                      <a:ext uri="{FF2B5EF4-FFF2-40B4-BE49-F238E27FC236}">
                        <a16:creationId xmlns:a16="http://schemas.microsoft.com/office/drawing/2014/main" id="{874F0684-04D3-4026-9435-07F36A7EF551}"/>
                      </a:ext>
                    </a:extLst>
                  </p:cNvPr>
                  <p:cNvSpPr/>
                  <p:nvPr/>
                </p:nvSpPr>
                <p:spPr bwMode="auto">
                  <a:xfrm>
                    <a:off x="4015" y="2665"/>
                    <a:ext cx="16" cy="25"/>
                  </a:xfrm>
                  <a:custGeom>
                    <a:avLst/>
                    <a:gdLst>
                      <a:gd name="T0" fmla="*/ 15 w 22"/>
                      <a:gd name="T1" fmla="*/ 1 h 33"/>
                      <a:gd name="T2" fmla="*/ 10 w 22"/>
                      <a:gd name="T3" fmla="*/ 6 h 33"/>
                      <a:gd name="T4" fmla="*/ 4 w 22"/>
                      <a:gd name="T5" fmla="*/ 17 h 33"/>
                      <a:gd name="T6" fmla="*/ 0 w 22"/>
                      <a:gd name="T7" fmla="*/ 24 h 33"/>
                      <a:gd name="T8" fmla="*/ 5 w 22"/>
                      <a:gd name="T9" fmla="*/ 29 h 33"/>
                      <a:gd name="T10" fmla="*/ 11 w 22"/>
                      <a:gd name="T11" fmla="*/ 23 h 33"/>
                      <a:gd name="T12" fmla="*/ 17 w 22"/>
                      <a:gd name="T13" fmla="*/ 11 h 33"/>
                      <a:gd name="T14" fmla="*/ 15 w 22"/>
                      <a:gd name="T15" fmla="*/ 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3">
                        <a:moveTo>
                          <a:pt x="15" y="1"/>
                        </a:moveTo>
                        <a:cubicBezTo>
                          <a:pt x="15" y="1"/>
                          <a:pt x="11" y="0"/>
                          <a:pt x="10" y="6"/>
                        </a:cubicBezTo>
                        <a:cubicBezTo>
                          <a:pt x="9" y="12"/>
                          <a:pt x="7" y="13"/>
                          <a:pt x="4" y="17"/>
                        </a:cubicBezTo>
                        <a:cubicBezTo>
                          <a:pt x="2" y="21"/>
                          <a:pt x="0" y="21"/>
                          <a:pt x="0" y="24"/>
                        </a:cubicBezTo>
                        <a:cubicBezTo>
                          <a:pt x="0" y="27"/>
                          <a:pt x="4" y="25"/>
                          <a:pt x="5" y="29"/>
                        </a:cubicBezTo>
                        <a:cubicBezTo>
                          <a:pt x="6" y="33"/>
                          <a:pt x="10" y="28"/>
                          <a:pt x="11" y="23"/>
                        </a:cubicBezTo>
                        <a:cubicBezTo>
                          <a:pt x="13" y="17"/>
                          <a:pt x="15" y="13"/>
                          <a:pt x="17" y="11"/>
                        </a:cubicBezTo>
                        <a:cubicBezTo>
                          <a:pt x="19" y="9"/>
                          <a:pt x="22" y="3"/>
                          <a:pt x="1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1" name="Freeform 7445">
                    <a:extLst>
                      <a:ext uri="{FF2B5EF4-FFF2-40B4-BE49-F238E27FC236}">
                        <a16:creationId xmlns:a16="http://schemas.microsoft.com/office/drawing/2014/main" id="{77230D2F-26B7-46EA-B423-B75E94E1897C}"/>
                      </a:ext>
                    </a:extLst>
                  </p:cNvPr>
                  <p:cNvSpPr>
                    <a:spLocks noEditPoints="1"/>
                  </p:cNvSpPr>
                  <p:nvPr/>
                </p:nvSpPr>
                <p:spPr bwMode="auto">
                  <a:xfrm>
                    <a:off x="4014" y="2664"/>
                    <a:ext cx="16" cy="25"/>
                  </a:xfrm>
                  <a:custGeom>
                    <a:avLst/>
                    <a:gdLst>
                      <a:gd name="T0" fmla="*/ 6 w 21"/>
                      <a:gd name="T1" fmla="*/ 30 h 33"/>
                      <a:gd name="T2" fmla="*/ 4 w 21"/>
                      <a:gd name="T3" fmla="*/ 28 h 33"/>
                      <a:gd name="T4" fmla="*/ 2 w 21"/>
                      <a:gd name="T5" fmla="*/ 28 h 33"/>
                      <a:gd name="T6" fmla="*/ 0 w 21"/>
                      <a:gd name="T7" fmla="*/ 25 h 33"/>
                      <a:gd name="T8" fmla="*/ 1 w 21"/>
                      <a:gd name="T9" fmla="*/ 23 h 33"/>
                      <a:gd name="T10" fmla="*/ 5 w 21"/>
                      <a:gd name="T11" fmla="*/ 18 h 33"/>
                      <a:gd name="T12" fmla="*/ 10 w 21"/>
                      <a:gd name="T13" fmla="*/ 10 h 33"/>
                      <a:gd name="T14" fmla="*/ 11 w 21"/>
                      <a:gd name="T15" fmla="*/ 7 h 33"/>
                      <a:gd name="T16" fmla="*/ 11 w 21"/>
                      <a:gd name="T17" fmla="*/ 5 h 33"/>
                      <a:gd name="T18" fmla="*/ 17 w 21"/>
                      <a:gd name="T19" fmla="*/ 2 h 33"/>
                      <a:gd name="T20" fmla="*/ 17 w 21"/>
                      <a:gd name="T21" fmla="*/ 2 h 33"/>
                      <a:gd name="T22" fmla="*/ 17 w 21"/>
                      <a:gd name="T23" fmla="*/ 2 h 33"/>
                      <a:gd name="T24" fmla="*/ 21 w 21"/>
                      <a:gd name="T25" fmla="*/ 5 h 33"/>
                      <a:gd name="T26" fmla="*/ 20 w 21"/>
                      <a:gd name="T27" fmla="*/ 9 h 33"/>
                      <a:gd name="T28" fmla="*/ 18 w 21"/>
                      <a:gd name="T29" fmla="*/ 12 h 33"/>
                      <a:gd name="T30" fmla="*/ 14 w 21"/>
                      <a:gd name="T31" fmla="*/ 20 h 33"/>
                      <a:gd name="T32" fmla="*/ 13 w 21"/>
                      <a:gd name="T33" fmla="*/ 24 h 33"/>
                      <a:gd name="T34" fmla="*/ 12 w 21"/>
                      <a:gd name="T35" fmla="*/ 25 h 33"/>
                      <a:gd name="T36" fmla="*/ 7 w 21"/>
                      <a:gd name="T37" fmla="*/ 32 h 33"/>
                      <a:gd name="T38" fmla="*/ 6 w 21"/>
                      <a:gd name="T39" fmla="*/ 30 h 33"/>
                      <a:gd name="T40" fmla="*/ 6 w 21"/>
                      <a:gd name="T41" fmla="*/ 30 h 33"/>
                      <a:gd name="T42" fmla="*/ 7 w 21"/>
                      <a:gd name="T43" fmla="*/ 31 h 33"/>
                      <a:gd name="T44" fmla="*/ 9 w 21"/>
                      <a:gd name="T45" fmla="*/ 30 h 33"/>
                      <a:gd name="T46" fmla="*/ 12 w 21"/>
                      <a:gd name="T47" fmla="*/ 25 h 33"/>
                      <a:gd name="T48" fmla="*/ 12 w 21"/>
                      <a:gd name="T49" fmla="*/ 24 h 33"/>
                      <a:gd name="T50" fmla="*/ 13 w 21"/>
                      <a:gd name="T51" fmla="*/ 20 h 33"/>
                      <a:gd name="T52" fmla="*/ 18 w 21"/>
                      <a:gd name="T53" fmla="*/ 11 h 33"/>
                      <a:gd name="T54" fmla="*/ 20 w 21"/>
                      <a:gd name="T55" fmla="*/ 9 h 33"/>
                      <a:gd name="T56" fmla="*/ 17 w 21"/>
                      <a:gd name="T57" fmla="*/ 3 h 33"/>
                      <a:gd name="T58" fmla="*/ 16 w 21"/>
                      <a:gd name="T59" fmla="*/ 3 h 33"/>
                      <a:gd name="T60" fmla="*/ 16 w 21"/>
                      <a:gd name="T61" fmla="*/ 2 h 33"/>
                      <a:gd name="T62" fmla="*/ 16 w 21"/>
                      <a:gd name="T63" fmla="*/ 3 h 33"/>
                      <a:gd name="T64" fmla="*/ 16 w 21"/>
                      <a:gd name="T65" fmla="*/ 3 h 33"/>
                      <a:gd name="T66" fmla="*/ 12 w 21"/>
                      <a:gd name="T67" fmla="*/ 5 h 33"/>
                      <a:gd name="T68" fmla="*/ 11 w 21"/>
                      <a:gd name="T69" fmla="*/ 7 h 33"/>
                      <a:gd name="T70" fmla="*/ 10 w 21"/>
                      <a:gd name="T71" fmla="*/ 10 h 33"/>
                      <a:gd name="T72" fmla="*/ 6 w 21"/>
                      <a:gd name="T73" fmla="*/ 18 h 33"/>
                      <a:gd name="T74" fmla="*/ 2 w 21"/>
                      <a:gd name="T75" fmla="*/ 23 h 33"/>
                      <a:gd name="T76" fmla="*/ 1 w 21"/>
                      <a:gd name="T77" fmla="*/ 25 h 33"/>
                      <a:gd name="T78" fmla="*/ 2 w 21"/>
                      <a:gd name="T79" fmla="*/ 26 h 33"/>
                      <a:gd name="T80" fmla="*/ 4 w 21"/>
                      <a:gd name="T81" fmla="*/ 27 h 33"/>
                      <a:gd name="T82" fmla="*/ 4 w 21"/>
                      <a:gd name="T83" fmla="*/ 27 h 33"/>
                      <a:gd name="T84" fmla="*/ 6 w 21"/>
                      <a:gd name="T8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33">
                        <a:moveTo>
                          <a:pt x="6" y="30"/>
                        </a:moveTo>
                        <a:cubicBezTo>
                          <a:pt x="5" y="29"/>
                          <a:pt x="4" y="28"/>
                          <a:pt x="4" y="28"/>
                        </a:cubicBezTo>
                        <a:cubicBezTo>
                          <a:pt x="3" y="28"/>
                          <a:pt x="2" y="28"/>
                          <a:pt x="2" y="28"/>
                        </a:cubicBezTo>
                        <a:cubicBezTo>
                          <a:pt x="1" y="27"/>
                          <a:pt x="0" y="27"/>
                          <a:pt x="0" y="25"/>
                        </a:cubicBezTo>
                        <a:cubicBezTo>
                          <a:pt x="1" y="24"/>
                          <a:pt x="1" y="24"/>
                          <a:pt x="1" y="23"/>
                        </a:cubicBezTo>
                        <a:cubicBezTo>
                          <a:pt x="2" y="21"/>
                          <a:pt x="3" y="20"/>
                          <a:pt x="5" y="18"/>
                        </a:cubicBezTo>
                        <a:cubicBezTo>
                          <a:pt x="7" y="14"/>
                          <a:pt x="9" y="13"/>
                          <a:pt x="10" y="10"/>
                        </a:cubicBezTo>
                        <a:cubicBezTo>
                          <a:pt x="10" y="9"/>
                          <a:pt x="10" y="8"/>
                          <a:pt x="11" y="7"/>
                        </a:cubicBezTo>
                        <a:cubicBezTo>
                          <a:pt x="11" y="6"/>
                          <a:pt x="11" y="6"/>
                          <a:pt x="11" y="5"/>
                        </a:cubicBezTo>
                        <a:cubicBezTo>
                          <a:pt x="13" y="0"/>
                          <a:pt x="16" y="1"/>
                          <a:pt x="17" y="2"/>
                        </a:cubicBezTo>
                        <a:cubicBezTo>
                          <a:pt x="17" y="2"/>
                          <a:pt x="17" y="2"/>
                          <a:pt x="17" y="2"/>
                        </a:cubicBezTo>
                        <a:cubicBezTo>
                          <a:pt x="17" y="2"/>
                          <a:pt x="17" y="2"/>
                          <a:pt x="17" y="2"/>
                        </a:cubicBezTo>
                        <a:cubicBezTo>
                          <a:pt x="19" y="3"/>
                          <a:pt x="20" y="4"/>
                          <a:pt x="21" y="5"/>
                        </a:cubicBezTo>
                        <a:cubicBezTo>
                          <a:pt x="21" y="6"/>
                          <a:pt x="21" y="8"/>
                          <a:pt x="20" y="9"/>
                        </a:cubicBezTo>
                        <a:cubicBezTo>
                          <a:pt x="20" y="10"/>
                          <a:pt x="19" y="12"/>
                          <a:pt x="18" y="12"/>
                        </a:cubicBezTo>
                        <a:cubicBezTo>
                          <a:pt x="17" y="13"/>
                          <a:pt x="15" y="16"/>
                          <a:pt x="14" y="20"/>
                        </a:cubicBezTo>
                        <a:cubicBezTo>
                          <a:pt x="13" y="21"/>
                          <a:pt x="13" y="23"/>
                          <a:pt x="13" y="24"/>
                        </a:cubicBezTo>
                        <a:cubicBezTo>
                          <a:pt x="13" y="24"/>
                          <a:pt x="12" y="25"/>
                          <a:pt x="12" y="25"/>
                        </a:cubicBezTo>
                        <a:cubicBezTo>
                          <a:pt x="11" y="29"/>
                          <a:pt x="9" y="33"/>
                          <a:pt x="7" y="32"/>
                        </a:cubicBezTo>
                        <a:cubicBezTo>
                          <a:pt x="6" y="32"/>
                          <a:pt x="6" y="31"/>
                          <a:pt x="6" y="30"/>
                        </a:cubicBezTo>
                        <a:close/>
                        <a:moveTo>
                          <a:pt x="6" y="30"/>
                        </a:moveTo>
                        <a:cubicBezTo>
                          <a:pt x="7" y="30"/>
                          <a:pt x="7" y="31"/>
                          <a:pt x="7" y="31"/>
                        </a:cubicBezTo>
                        <a:cubicBezTo>
                          <a:pt x="8" y="31"/>
                          <a:pt x="8" y="31"/>
                          <a:pt x="9" y="30"/>
                        </a:cubicBezTo>
                        <a:cubicBezTo>
                          <a:pt x="10" y="28"/>
                          <a:pt x="11" y="27"/>
                          <a:pt x="12" y="25"/>
                        </a:cubicBezTo>
                        <a:cubicBezTo>
                          <a:pt x="12" y="25"/>
                          <a:pt x="12" y="24"/>
                          <a:pt x="12" y="24"/>
                        </a:cubicBezTo>
                        <a:cubicBezTo>
                          <a:pt x="12" y="22"/>
                          <a:pt x="13" y="21"/>
                          <a:pt x="13" y="20"/>
                        </a:cubicBezTo>
                        <a:cubicBezTo>
                          <a:pt x="14" y="16"/>
                          <a:pt x="16" y="13"/>
                          <a:pt x="18" y="11"/>
                        </a:cubicBezTo>
                        <a:cubicBezTo>
                          <a:pt x="18" y="11"/>
                          <a:pt x="19" y="10"/>
                          <a:pt x="20" y="9"/>
                        </a:cubicBezTo>
                        <a:cubicBezTo>
                          <a:pt x="20" y="7"/>
                          <a:pt x="20" y="4"/>
                          <a:pt x="17" y="3"/>
                        </a:cubicBezTo>
                        <a:cubicBezTo>
                          <a:pt x="16" y="3"/>
                          <a:pt x="16" y="3"/>
                          <a:pt x="16" y="3"/>
                        </a:cubicBezTo>
                        <a:cubicBezTo>
                          <a:pt x="16" y="2"/>
                          <a:pt x="16" y="2"/>
                          <a:pt x="16" y="2"/>
                        </a:cubicBezTo>
                        <a:cubicBezTo>
                          <a:pt x="16" y="3"/>
                          <a:pt x="16" y="3"/>
                          <a:pt x="16" y="3"/>
                        </a:cubicBezTo>
                        <a:cubicBezTo>
                          <a:pt x="16" y="3"/>
                          <a:pt x="16" y="3"/>
                          <a:pt x="16" y="3"/>
                        </a:cubicBezTo>
                        <a:cubicBezTo>
                          <a:pt x="15" y="2"/>
                          <a:pt x="13" y="2"/>
                          <a:pt x="12" y="5"/>
                        </a:cubicBezTo>
                        <a:cubicBezTo>
                          <a:pt x="12" y="6"/>
                          <a:pt x="11" y="6"/>
                          <a:pt x="11" y="7"/>
                        </a:cubicBezTo>
                        <a:cubicBezTo>
                          <a:pt x="11" y="8"/>
                          <a:pt x="11" y="9"/>
                          <a:pt x="10" y="10"/>
                        </a:cubicBezTo>
                        <a:cubicBezTo>
                          <a:pt x="9" y="14"/>
                          <a:pt x="7" y="15"/>
                          <a:pt x="6" y="18"/>
                        </a:cubicBezTo>
                        <a:cubicBezTo>
                          <a:pt x="3" y="21"/>
                          <a:pt x="2" y="22"/>
                          <a:pt x="2" y="23"/>
                        </a:cubicBezTo>
                        <a:cubicBezTo>
                          <a:pt x="1" y="24"/>
                          <a:pt x="1" y="24"/>
                          <a:pt x="1" y="25"/>
                        </a:cubicBezTo>
                        <a:cubicBezTo>
                          <a:pt x="1" y="26"/>
                          <a:pt x="2" y="26"/>
                          <a:pt x="2" y="26"/>
                        </a:cubicBezTo>
                        <a:cubicBezTo>
                          <a:pt x="3" y="27"/>
                          <a:pt x="3" y="27"/>
                          <a:pt x="4" y="27"/>
                        </a:cubicBezTo>
                        <a:cubicBezTo>
                          <a:pt x="4" y="27"/>
                          <a:pt x="4" y="27"/>
                          <a:pt x="4" y="27"/>
                        </a:cubicBezTo>
                        <a:cubicBezTo>
                          <a:pt x="5" y="27"/>
                          <a:pt x="6" y="28"/>
                          <a:pt x="6" y="3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2" name="Freeform 7446">
                    <a:extLst>
                      <a:ext uri="{FF2B5EF4-FFF2-40B4-BE49-F238E27FC236}">
                        <a16:creationId xmlns:a16="http://schemas.microsoft.com/office/drawing/2014/main" id="{77FDD80A-9C30-4DB1-8F78-B41308EB2F08}"/>
                      </a:ext>
                    </a:extLst>
                  </p:cNvPr>
                  <p:cNvSpPr>
                    <a:spLocks noEditPoints="1"/>
                  </p:cNvSpPr>
                  <p:nvPr/>
                </p:nvSpPr>
                <p:spPr bwMode="auto">
                  <a:xfrm>
                    <a:off x="4015" y="2667"/>
                    <a:ext cx="14" cy="21"/>
                  </a:xfrm>
                  <a:custGeom>
                    <a:avLst/>
                    <a:gdLst>
                      <a:gd name="T0" fmla="*/ 3 w 19"/>
                      <a:gd name="T1" fmla="*/ 22 h 28"/>
                      <a:gd name="T2" fmla="*/ 2 w 19"/>
                      <a:gd name="T3" fmla="*/ 21 h 28"/>
                      <a:gd name="T4" fmla="*/ 7 w 19"/>
                      <a:gd name="T5" fmla="*/ 14 h 28"/>
                      <a:gd name="T6" fmla="*/ 11 w 19"/>
                      <a:gd name="T7" fmla="*/ 6 h 28"/>
                      <a:gd name="T8" fmla="*/ 13 w 19"/>
                      <a:gd name="T9" fmla="*/ 2 h 28"/>
                      <a:gd name="T10" fmla="*/ 13 w 19"/>
                      <a:gd name="T11" fmla="*/ 2 h 28"/>
                      <a:gd name="T12" fmla="*/ 14 w 19"/>
                      <a:gd name="T13" fmla="*/ 3 h 28"/>
                      <a:gd name="T14" fmla="*/ 15 w 19"/>
                      <a:gd name="T15" fmla="*/ 4 h 28"/>
                      <a:gd name="T16" fmla="*/ 15 w 19"/>
                      <a:gd name="T17" fmla="*/ 4 h 28"/>
                      <a:gd name="T18" fmla="*/ 16 w 19"/>
                      <a:gd name="T19" fmla="*/ 3 h 28"/>
                      <a:gd name="T20" fmla="*/ 17 w 19"/>
                      <a:gd name="T21" fmla="*/ 4 h 28"/>
                      <a:gd name="T22" fmla="*/ 14 w 19"/>
                      <a:gd name="T23" fmla="*/ 9 h 28"/>
                      <a:gd name="T24" fmla="*/ 10 w 19"/>
                      <a:gd name="T25" fmla="*/ 22 h 28"/>
                      <a:gd name="T26" fmla="*/ 7 w 19"/>
                      <a:gd name="T27" fmla="*/ 25 h 28"/>
                      <a:gd name="T28" fmla="*/ 6 w 19"/>
                      <a:gd name="T29" fmla="*/ 23 h 28"/>
                      <a:gd name="T30" fmla="*/ 5 w 19"/>
                      <a:gd name="T31" fmla="*/ 22 h 28"/>
                      <a:gd name="T32" fmla="*/ 4 w 19"/>
                      <a:gd name="T33" fmla="*/ 22 h 28"/>
                      <a:gd name="T34" fmla="*/ 3 w 19"/>
                      <a:gd name="T35" fmla="*/ 22 h 28"/>
                      <a:gd name="T36" fmla="*/ 14 w 19"/>
                      <a:gd name="T37" fmla="*/ 0 h 28"/>
                      <a:gd name="T38" fmla="*/ 11 w 19"/>
                      <a:gd name="T39" fmla="*/ 2 h 28"/>
                      <a:gd name="T40" fmla="*/ 10 w 19"/>
                      <a:gd name="T41" fmla="*/ 4 h 28"/>
                      <a:gd name="T42" fmla="*/ 9 w 19"/>
                      <a:gd name="T43" fmla="*/ 7 h 28"/>
                      <a:gd name="T44" fmla="*/ 5 w 19"/>
                      <a:gd name="T45" fmla="*/ 15 h 28"/>
                      <a:gd name="T46" fmla="*/ 1 w 19"/>
                      <a:gd name="T47" fmla="*/ 20 h 28"/>
                      <a:gd name="T48" fmla="*/ 0 w 19"/>
                      <a:gd name="T49" fmla="*/ 22 h 28"/>
                      <a:gd name="T50" fmla="*/ 1 w 19"/>
                      <a:gd name="T51" fmla="*/ 23 h 28"/>
                      <a:gd name="T52" fmla="*/ 3 w 19"/>
                      <a:gd name="T53" fmla="*/ 24 h 28"/>
                      <a:gd name="T54" fmla="*/ 3 w 19"/>
                      <a:gd name="T55" fmla="*/ 24 h 28"/>
                      <a:gd name="T56" fmla="*/ 5 w 19"/>
                      <a:gd name="T57" fmla="*/ 27 h 28"/>
                      <a:gd name="T58" fmla="*/ 6 w 19"/>
                      <a:gd name="T59" fmla="*/ 28 h 28"/>
                      <a:gd name="T60" fmla="*/ 6 w 19"/>
                      <a:gd name="T61" fmla="*/ 28 h 28"/>
                      <a:gd name="T62" fmla="*/ 8 w 19"/>
                      <a:gd name="T63" fmla="*/ 27 h 28"/>
                      <a:gd name="T64" fmla="*/ 11 w 19"/>
                      <a:gd name="T65" fmla="*/ 22 h 28"/>
                      <a:gd name="T66" fmla="*/ 11 w 19"/>
                      <a:gd name="T67" fmla="*/ 21 h 28"/>
                      <a:gd name="T68" fmla="*/ 12 w 19"/>
                      <a:gd name="T69" fmla="*/ 17 h 28"/>
                      <a:gd name="T70" fmla="*/ 17 w 19"/>
                      <a:gd name="T71" fmla="*/ 8 h 28"/>
                      <a:gd name="T72" fmla="*/ 19 w 19"/>
                      <a:gd name="T73" fmla="*/ 6 h 28"/>
                      <a:gd name="T74" fmla="*/ 19 w 19"/>
                      <a:gd name="T75" fmla="*/ 2 h 28"/>
                      <a:gd name="T76" fmla="*/ 18 w 19"/>
                      <a:gd name="T77" fmla="*/ 2 h 28"/>
                      <a:gd name="T78" fmla="*/ 18 w 19"/>
                      <a:gd name="T79" fmla="*/ 1 h 28"/>
                      <a:gd name="T80" fmla="*/ 16 w 19"/>
                      <a:gd name="T81" fmla="*/ 0 h 28"/>
                      <a:gd name="T82" fmla="*/ 15 w 19"/>
                      <a:gd name="T83" fmla="*/ 0 h 28"/>
                      <a:gd name="T84" fmla="*/ 15 w 19"/>
                      <a:gd name="T85" fmla="*/ 0 h 28"/>
                      <a:gd name="T86" fmla="*/ 14 w 19"/>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28">
                        <a:moveTo>
                          <a:pt x="3" y="22"/>
                        </a:moveTo>
                        <a:cubicBezTo>
                          <a:pt x="3" y="22"/>
                          <a:pt x="2" y="22"/>
                          <a:pt x="2" y="21"/>
                        </a:cubicBezTo>
                        <a:cubicBezTo>
                          <a:pt x="2" y="19"/>
                          <a:pt x="5" y="15"/>
                          <a:pt x="7" y="14"/>
                        </a:cubicBezTo>
                        <a:cubicBezTo>
                          <a:pt x="9" y="12"/>
                          <a:pt x="10" y="9"/>
                          <a:pt x="11" y="6"/>
                        </a:cubicBezTo>
                        <a:cubicBezTo>
                          <a:pt x="11" y="3"/>
                          <a:pt x="13" y="2"/>
                          <a:pt x="13" y="2"/>
                        </a:cubicBezTo>
                        <a:cubicBezTo>
                          <a:pt x="13" y="2"/>
                          <a:pt x="13" y="2"/>
                          <a:pt x="13" y="2"/>
                        </a:cubicBezTo>
                        <a:cubicBezTo>
                          <a:pt x="14" y="2"/>
                          <a:pt x="14" y="2"/>
                          <a:pt x="14" y="3"/>
                        </a:cubicBezTo>
                        <a:cubicBezTo>
                          <a:pt x="14" y="3"/>
                          <a:pt x="14" y="4"/>
                          <a:pt x="15" y="4"/>
                        </a:cubicBezTo>
                        <a:cubicBezTo>
                          <a:pt x="15" y="4"/>
                          <a:pt x="15" y="4"/>
                          <a:pt x="15" y="4"/>
                        </a:cubicBezTo>
                        <a:cubicBezTo>
                          <a:pt x="16" y="3"/>
                          <a:pt x="16" y="3"/>
                          <a:pt x="16" y="3"/>
                        </a:cubicBezTo>
                        <a:cubicBezTo>
                          <a:pt x="16" y="3"/>
                          <a:pt x="16" y="3"/>
                          <a:pt x="17" y="4"/>
                        </a:cubicBezTo>
                        <a:cubicBezTo>
                          <a:pt x="17" y="6"/>
                          <a:pt x="16" y="8"/>
                          <a:pt x="14" y="9"/>
                        </a:cubicBezTo>
                        <a:cubicBezTo>
                          <a:pt x="12" y="10"/>
                          <a:pt x="10" y="18"/>
                          <a:pt x="10" y="22"/>
                        </a:cubicBezTo>
                        <a:cubicBezTo>
                          <a:pt x="9" y="24"/>
                          <a:pt x="8" y="25"/>
                          <a:pt x="7" y="25"/>
                        </a:cubicBezTo>
                        <a:cubicBezTo>
                          <a:pt x="7" y="25"/>
                          <a:pt x="6" y="25"/>
                          <a:pt x="6" y="23"/>
                        </a:cubicBezTo>
                        <a:cubicBezTo>
                          <a:pt x="6" y="22"/>
                          <a:pt x="5" y="22"/>
                          <a:pt x="5" y="22"/>
                        </a:cubicBezTo>
                        <a:cubicBezTo>
                          <a:pt x="4" y="22"/>
                          <a:pt x="4" y="22"/>
                          <a:pt x="4" y="22"/>
                        </a:cubicBezTo>
                        <a:lnTo>
                          <a:pt x="3" y="22"/>
                        </a:lnTo>
                        <a:close/>
                        <a:moveTo>
                          <a:pt x="14" y="0"/>
                        </a:moveTo>
                        <a:cubicBezTo>
                          <a:pt x="13" y="0"/>
                          <a:pt x="12" y="0"/>
                          <a:pt x="11" y="2"/>
                        </a:cubicBezTo>
                        <a:cubicBezTo>
                          <a:pt x="11" y="3"/>
                          <a:pt x="10" y="3"/>
                          <a:pt x="10" y="4"/>
                        </a:cubicBezTo>
                        <a:cubicBezTo>
                          <a:pt x="10" y="5"/>
                          <a:pt x="10" y="6"/>
                          <a:pt x="9" y="7"/>
                        </a:cubicBezTo>
                        <a:cubicBezTo>
                          <a:pt x="8" y="11"/>
                          <a:pt x="6" y="12"/>
                          <a:pt x="5" y="15"/>
                        </a:cubicBezTo>
                        <a:cubicBezTo>
                          <a:pt x="2" y="18"/>
                          <a:pt x="1" y="19"/>
                          <a:pt x="1" y="20"/>
                        </a:cubicBezTo>
                        <a:cubicBezTo>
                          <a:pt x="0" y="21"/>
                          <a:pt x="0" y="21"/>
                          <a:pt x="0" y="22"/>
                        </a:cubicBezTo>
                        <a:cubicBezTo>
                          <a:pt x="0" y="23"/>
                          <a:pt x="1" y="23"/>
                          <a:pt x="1" y="23"/>
                        </a:cubicBezTo>
                        <a:cubicBezTo>
                          <a:pt x="2" y="24"/>
                          <a:pt x="2" y="24"/>
                          <a:pt x="3" y="24"/>
                        </a:cubicBezTo>
                        <a:cubicBezTo>
                          <a:pt x="3" y="24"/>
                          <a:pt x="3" y="24"/>
                          <a:pt x="3" y="24"/>
                        </a:cubicBezTo>
                        <a:cubicBezTo>
                          <a:pt x="4" y="24"/>
                          <a:pt x="5" y="25"/>
                          <a:pt x="5" y="27"/>
                        </a:cubicBezTo>
                        <a:cubicBezTo>
                          <a:pt x="6" y="27"/>
                          <a:pt x="6" y="28"/>
                          <a:pt x="6" y="28"/>
                        </a:cubicBezTo>
                        <a:cubicBezTo>
                          <a:pt x="6" y="28"/>
                          <a:pt x="6" y="28"/>
                          <a:pt x="6" y="28"/>
                        </a:cubicBezTo>
                        <a:cubicBezTo>
                          <a:pt x="7" y="28"/>
                          <a:pt x="8" y="27"/>
                          <a:pt x="8" y="27"/>
                        </a:cubicBezTo>
                        <a:cubicBezTo>
                          <a:pt x="9" y="25"/>
                          <a:pt x="10" y="24"/>
                          <a:pt x="11" y="22"/>
                        </a:cubicBezTo>
                        <a:cubicBezTo>
                          <a:pt x="11" y="22"/>
                          <a:pt x="11" y="21"/>
                          <a:pt x="11" y="21"/>
                        </a:cubicBezTo>
                        <a:cubicBezTo>
                          <a:pt x="11" y="19"/>
                          <a:pt x="12" y="18"/>
                          <a:pt x="12" y="17"/>
                        </a:cubicBezTo>
                        <a:cubicBezTo>
                          <a:pt x="13" y="13"/>
                          <a:pt x="15" y="10"/>
                          <a:pt x="17" y="8"/>
                        </a:cubicBezTo>
                        <a:cubicBezTo>
                          <a:pt x="17" y="8"/>
                          <a:pt x="18" y="7"/>
                          <a:pt x="19" y="6"/>
                        </a:cubicBezTo>
                        <a:cubicBezTo>
                          <a:pt x="19" y="4"/>
                          <a:pt x="19" y="3"/>
                          <a:pt x="19" y="2"/>
                        </a:cubicBezTo>
                        <a:cubicBezTo>
                          <a:pt x="18" y="2"/>
                          <a:pt x="18" y="2"/>
                          <a:pt x="18" y="2"/>
                        </a:cubicBezTo>
                        <a:cubicBezTo>
                          <a:pt x="18" y="1"/>
                          <a:pt x="18" y="1"/>
                          <a:pt x="18" y="1"/>
                        </a:cubicBezTo>
                        <a:cubicBezTo>
                          <a:pt x="18" y="1"/>
                          <a:pt x="17" y="0"/>
                          <a:pt x="16" y="0"/>
                        </a:cubicBezTo>
                        <a:cubicBezTo>
                          <a:pt x="16" y="0"/>
                          <a:pt x="16" y="0"/>
                          <a:pt x="15" y="0"/>
                        </a:cubicBezTo>
                        <a:cubicBezTo>
                          <a:pt x="15" y="0"/>
                          <a:pt x="15" y="0"/>
                          <a:pt x="15" y="0"/>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3" name="Freeform 7447">
                    <a:extLst>
                      <a:ext uri="{FF2B5EF4-FFF2-40B4-BE49-F238E27FC236}">
                        <a16:creationId xmlns:a16="http://schemas.microsoft.com/office/drawing/2014/main" id="{8AF1393A-AA55-415B-ADC8-8CE9AE1D6246}"/>
                      </a:ext>
                    </a:extLst>
                  </p:cNvPr>
                  <p:cNvSpPr>
                    <a:spLocks noEditPoints="1"/>
                  </p:cNvSpPr>
                  <p:nvPr/>
                </p:nvSpPr>
                <p:spPr bwMode="auto">
                  <a:xfrm>
                    <a:off x="4015" y="2666"/>
                    <a:ext cx="15" cy="22"/>
                  </a:xfrm>
                  <a:custGeom>
                    <a:avLst/>
                    <a:gdLst>
                      <a:gd name="T0" fmla="*/ 16 w 20"/>
                      <a:gd name="T1" fmla="*/ 1 h 29"/>
                      <a:gd name="T2" fmla="*/ 18 w 20"/>
                      <a:gd name="T3" fmla="*/ 2 h 29"/>
                      <a:gd name="T4" fmla="*/ 16 w 20"/>
                      <a:gd name="T5" fmla="*/ 1 h 29"/>
                      <a:gd name="T6" fmla="*/ 14 w 20"/>
                      <a:gd name="T7" fmla="*/ 0 h 29"/>
                      <a:gd name="T8" fmla="*/ 10 w 20"/>
                      <a:gd name="T9" fmla="*/ 5 h 29"/>
                      <a:gd name="T10" fmla="*/ 4 w 20"/>
                      <a:gd name="T11" fmla="*/ 16 h 29"/>
                      <a:gd name="T12" fmla="*/ 0 w 20"/>
                      <a:gd name="T13" fmla="*/ 23 h 29"/>
                      <a:gd name="T14" fmla="*/ 5 w 20"/>
                      <a:gd name="T15" fmla="*/ 28 h 29"/>
                      <a:gd name="T16" fmla="*/ 6 w 20"/>
                      <a:gd name="T17" fmla="*/ 29 h 29"/>
                      <a:gd name="T18" fmla="*/ 11 w 20"/>
                      <a:gd name="T19" fmla="*/ 22 h 29"/>
                      <a:gd name="T20" fmla="*/ 17 w 20"/>
                      <a:gd name="T21" fmla="*/ 10 h 29"/>
                      <a:gd name="T22" fmla="*/ 19 w 20"/>
                      <a:gd name="T23" fmla="*/ 4 h 29"/>
                      <a:gd name="T24" fmla="*/ 19 w 20"/>
                      <a:gd name="T25" fmla="*/ 3 h 29"/>
                      <a:gd name="T26" fmla="*/ 19 w 20"/>
                      <a:gd name="T27" fmla="*/ 3 h 29"/>
                      <a:gd name="T28" fmla="*/ 19 w 20"/>
                      <a:gd name="T29" fmla="*/ 3 h 29"/>
                      <a:gd name="T30" fmla="*/ 19 w 20"/>
                      <a:gd name="T31" fmla="*/ 7 h 29"/>
                      <a:gd name="T32" fmla="*/ 17 w 20"/>
                      <a:gd name="T33" fmla="*/ 9 h 29"/>
                      <a:gd name="T34" fmla="*/ 12 w 20"/>
                      <a:gd name="T35" fmla="*/ 18 h 29"/>
                      <a:gd name="T36" fmla="*/ 11 w 20"/>
                      <a:gd name="T37" fmla="*/ 22 h 29"/>
                      <a:gd name="T38" fmla="*/ 11 w 20"/>
                      <a:gd name="T39" fmla="*/ 23 h 29"/>
                      <a:gd name="T40" fmla="*/ 8 w 20"/>
                      <a:gd name="T41" fmla="*/ 28 h 29"/>
                      <a:gd name="T42" fmla="*/ 6 w 20"/>
                      <a:gd name="T43" fmla="*/ 29 h 29"/>
                      <a:gd name="T44" fmla="*/ 6 w 20"/>
                      <a:gd name="T45" fmla="*/ 29 h 29"/>
                      <a:gd name="T46" fmla="*/ 5 w 20"/>
                      <a:gd name="T47" fmla="*/ 28 h 29"/>
                      <a:gd name="T48" fmla="*/ 3 w 20"/>
                      <a:gd name="T49" fmla="*/ 25 h 29"/>
                      <a:gd name="T50" fmla="*/ 3 w 20"/>
                      <a:gd name="T51" fmla="*/ 25 h 29"/>
                      <a:gd name="T52" fmla="*/ 1 w 20"/>
                      <a:gd name="T53" fmla="*/ 24 h 29"/>
                      <a:gd name="T54" fmla="*/ 0 w 20"/>
                      <a:gd name="T55" fmla="*/ 23 h 29"/>
                      <a:gd name="T56" fmla="*/ 1 w 20"/>
                      <a:gd name="T57" fmla="*/ 21 h 29"/>
                      <a:gd name="T58" fmla="*/ 5 w 20"/>
                      <a:gd name="T59" fmla="*/ 16 h 29"/>
                      <a:gd name="T60" fmla="*/ 9 w 20"/>
                      <a:gd name="T61" fmla="*/ 8 h 29"/>
                      <a:gd name="T62" fmla="*/ 10 w 20"/>
                      <a:gd name="T63" fmla="*/ 5 h 29"/>
                      <a:gd name="T64" fmla="*/ 11 w 20"/>
                      <a:gd name="T65" fmla="*/ 3 h 29"/>
                      <a:gd name="T66" fmla="*/ 14 w 20"/>
                      <a:gd name="T67" fmla="*/ 1 h 29"/>
                      <a:gd name="T68" fmla="*/ 15 w 20"/>
                      <a:gd name="T69" fmla="*/ 1 h 29"/>
                      <a:gd name="T70" fmla="*/ 15 w 20"/>
                      <a:gd name="T71" fmla="*/ 1 h 29"/>
                      <a:gd name="T72" fmla="*/ 15 w 20"/>
                      <a:gd name="T73" fmla="*/ 1 h 29"/>
                      <a:gd name="T74" fmla="*/ 14 w 20"/>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8">
                        <a:moveTo>
                          <a:pt x="16" y="1"/>
                        </a:moveTo>
                        <a:cubicBezTo>
                          <a:pt x="17" y="1"/>
                          <a:pt x="18" y="2"/>
                          <a:pt x="18" y="2"/>
                        </a:cubicBezTo>
                        <a:cubicBezTo>
                          <a:pt x="18" y="2"/>
                          <a:pt x="17" y="1"/>
                          <a:pt x="16" y="1"/>
                        </a:cubicBezTo>
                        <a:close/>
                        <a:moveTo>
                          <a:pt x="14" y="0"/>
                        </a:moveTo>
                        <a:cubicBezTo>
                          <a:pt x="13" y="0"/>
                          <a:pt x="11" y="1"/>
                          <a:pt x="10" y="5"/>
                        </a:cubicBezTo>
                        <a:cubicBezTo>
                          <a:pt x="9" y="11"/>
                          <a:pt x="7" y="12"/>
                          <a:pt x="4" y="16"/>
                        </a:cubicBezTo>
                        <a:cubicBezTo>
                          <a:pt x="2" y="20"/>
                          <a:pt x="0" y="20"/>
                          <a:pt x="0" y="23"/>
                        </a:cubicBezTo>
                        <a:cubicBezTo>
                          <a:pt x="0" y="26"/>
                          <a:pt x="4" y="24"/>
                          <a:pt x="5" y="28"/>
                        </a:cubicBezTo>
                        <a:cubicBezTo>
                          <a:pt x="5" y="29"/>
                          <a:pt x="6" y="29"/>
                          <a:pt x="6" y="29"/>
                        </a:cubicBezTo>
                        <a:cubicBezTo>
                          <a:pt x="8" y="29"/>
                          <a:pt x="10" y="26"/>
                          <a:pt x="11" y="22"/>
                        </a:cubicBezTo>
                        <a:cubicBezTo>
                          <a:pt x="13" y="16"/>
                          <a:pt x="15" y="12"/>
                          <a:pt x="17" y="10"/>
                        </a:cubicBezTo>
                        <a:cubicBezTo>
                          <a:pt x="18" y="9"/>
                          <a:pt x="20" y="6"/>
                          <a:pt x="19" y="4"/>
                        </a:cubicBezTo>
                        <a:cubicBezTo>
                          <a:pt x="19" y="3"/>
                          <a:pt x="19" y="3"/>
                          <a:pt x="19" y="3"/>
                        </a:cubicBezTo>
                        <a:cubicBezTo>
                          <a:pt x="19" y="3"/>
                          <a:pt x="19" y="3"/>
                          <a:pt x="19" y="3"/>
                        </a:cubicBezTo>
                        <a:cubicBezTo>
                          <a:pt x="19" y="3"/>
                          <a:pt x="19" y="3"/>
                          <a:pt x="19" y="3"/>
                        </a:cubicBezTo>
                        <a:cubicBezTo>
                          <a:pt x="19" y="4"/>
                          <a:pt x="19" y="5"/>
                          <a:pt x="19" y="7"/>
                        </a:cubicBezTo>
                        <a:cubicBezTo>
                          <a:pt x="18" y="8"/>
                          <a:pt x="17" y="9"/>
                          <a:pt x="17" y="9"/>
                        </a:cubicBezTo>
                        <a:cubicBezTo>
                          <a:pt x="15" y="11"/>
                          <a:pt x="13" y="14"/>
                          <a:pt x="12" y="18"/>
                        </a:cubicBezTo>
                        <a:cubicBezTo>
                          <a:pt x="12" y="19"/>
                          <a:pt x="11" y="20"/>
                          <a:pt x="11" y="22"/>
                        </a:cubicBezTo>
                        <a:cubicBezTo>
                          <a:pt x="11" y="22"/>
                          <a:pt x="11" y="23"/>
                          <a:pt x="11" y="23"/>
                        </a:cubicBezTo>
                        <a:cubicBezTo>
                          <a:pt x="10" y="25"/>
                          <a:pt x="9" y="26"/>
                          <a:pt x="8" y="28"/>
                        </a:cubicBezTo>
                        <a:cubicBezTo>
                          <a:pt x="8" y="28"/>
                          <a:pt x="7" y="29"/>
                          <a:pt x="6" y="29"/>
                        </a:cubicBezTo>
                        <a:cubicBezTo>
                          <a:pt x="6" y="29"/>
                          <a:pt x="6" y="29"/>
                          <a:pt x="6" y="29"/>
                        </a:cubicBezTo>
                        <a:cubicBezTo>
                          <a:pt x="6" y="29"/>
                          <a:pt x="6" y="28"/>
                          <a:pt x="5" y="28"/>
                        </a:cubicBezTo>
                        <a:cubicBezTo>
                          <a:pt x="5" y="26"/>
                          <a:pt x="4" y="25"/>
                          <a:pt x="3" y="25"/>
                        </a:cubicBezTo>
                        <a:cubicBezTo>
                          <a:pt x="3" y="25"/>
                          <a:pt x="3" y="25"/>
                          <a:pt x="3" y="25"/>
                        </a:cubicBezTo>
                        <a:cubicBezTo>
                          <a:pt x="2" y="25"/>
                          <a:pt x="2" y="25"/>
                          <a:pt x="1" y="24"/>
                        </a:cubicBezTo>
                        <a:cubicBezTo>
                          <a:pt x="1" y="24"/>
                          <a:pt x="0" y="24"/>
                          <a:pt x="0" y="23"/>
                        </a:cubicBezTo>
                        <a:cubicBezTo>
                          <a:pt x="0" y="22"/>
                          <a:pt x="0" y="22"/>
                          <a:pt x="1" y="21"/>
                        </a:cubicBezTo>
                        <a:cubicBezTo>
                          <a:pt x="1" y="20"/>
                          <a:pt x="2" y="19"/>
                          <a:pt x="5" y="16"/>
                        </a:cubicBezTo>
                        <a:cubicBezTo>
                          <a:pt x="6" y="13"/>
                          <a:pt x="8" y="12"/>
                          <a:pt x="9" y="8"/>
                        </a:cubicBezTo>
                        <a:cubicBezTo>
                          <a:pt x="10" y="7"/>
                          <a:pt x="10" y="6"/>
                          <a:pt x="10" y="5"/>
                        </a:cubicBezTo>
                        <a:cubicBezTo>
                          <a:pt x="10" y="4"/>
                          <a:pt x="11" y="4"/>
                          <a:pt x="11" y="3"/>
                        </a:cubicBezTo>
                        <a:cubicBezTo>
                          <a:pt x="12" y="1"/>
                          <a:pt x="13" y="1"/>
                          <a:pt x="14" y="1"/>
                        </a:cubicBezTo>
                        <a:cubicBezTo>
                          <a:pt x="15" y="1"/>
                          <a:pt x="15" y="1"/>
                          <a:pt x="15" y="1"/>
                        </a:cubicBezTo>
                        <a:cubicBezTo>
                          <a:pt x="15" y="1"/>
                          <a:pt x="15" y="1"/>
                          <a:pt x="15" y="1"/>
                        </a:cubicBezTo>
                        <a:cubicBezTo>
                          <a:pt x="15" y="1"/>
                          <a:pt x="15" y="1"/>
                          <a:pt x="15" y="1"/>
                        </a:cubicBezTo>
                        <a:lnTo>
                          <a:pt x="14"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4" name="Freeform 7448">
                    <a:extLst>
                      <a:ext uri="{FF2B5EF4-FFF2-40B4-BE49-F238E27FC236}">
                        <a16:creationId xmlns:a16="http://schemas.microsoft.com/office/drawing/2014/main" id="{712FD6A7-4DB6-44BB-9241-EC15A162A401}"/>
                      </a:ext>
                    </a:extLst>
                  </p:cNvPr>
                  <p:cNvSpPr/>
                  <p:nvPr/>
                </p:nvSpPr>
                <p:spPr bwMode="auto">
                  <a:xfrm>
                    <a:off x="4017" y="2670"/>
                    <a:ext cx="9" cy="13"/>
                  </a:xfrm>
                  <a:custGeom>
                    <a:avLst/>
                    <a:gdLst>
                      <a:gd name="T0" fmla="*/ 10 w 12"/>
                      <a:gd name="T1" fmla="*/ 1 h 18"/>
                      <a:gd name="T2" fmla="*/ 8 w 12"/>
                      <a:gd name="T3" fmla="*/ 3 h 18"/>
                      <a:gd name="T4" fmla="*/ 3 w 12"/>
                      <a:gd name="T5" fmla="*/ 14 h 18"/>
                      <a:gd name="T6" fmla="*/ 2 w 12"/>
                      <a:gd name="T7" fmla="*/ 16 h 18"/>
                      <a:gd name="T8" fmla="*/ 4 w 12"/>
                      <a:gd name="T9" fmla="*/ 17 h 18"/>
                      <a:gd name="T10" fmla="*/ 9 w 12"/>
                      <a:gd name="T11" fmla="*/ 5 h 18"/>
                      <a:gd name="T12" fmla="*/ 10 w 12"/>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10" y="1"/>
                        </a:moveTo>
                        <a:cubicBezTo>
                          <a:pt x="10" y="1"/>
                          <a:pt x="9" y="0"/>
                          <a:pt x="8" y="3"/>
                        </a:cubicBezTo>
                        <a:cubicBezTo>
                          <a:pt x="7" y="6"/>
                          <a:pt x="5" y="12"/>
                          <a:pt x="3" y="14"/>
                        </a:cubicBezTo>
                        <a:cubicBezTo>
                          <a:pt x="0" y="16"/>
                          <a:pt x="2" y="16"/>
                          <a:pt x="2" y="16"/>
                        </a:cubicBezTo>
                        <a:cubicBezTo>
                          <a:pt x="3" y="16"/>
                          <a:pt x="3" y="18"/>
                          <a:pt x="4" y="17"/>
                        </a:cubicBezTo>
                        <a:cubicBezTo>
                          <a:pt x="6" y="16"/>
                          <a:pt x="8" y="6"/>
                          <a:pt x="9" y="5"/>
                        </a:cubicBezTo>
                        <a:cubicBezTo>
                          <a:pt x="9" y="5"/>
                          <a:pt x="12" y="0"/>
                          <a:pt x="1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5" name="Freeform 7449">
                    <a:extLst>
                      <a:ext uri="{FF2B5EF4-FFF2-40B4-BE49-F238E27FC236}">
                        <a16:creationId xmlns:a16="http://schemas.microsoft.com/office/drawing/2014/main" id="{15D4AE1C-883E-4F10-91EA-CCD961CFDB18}"/>
                      </a:ext>
                    </a:extLst>
                  </p:cNvPr>
                  <p:cNvSpPr/>
                  <p:nvPr/>
                </p:nvSpPr>
                <p:spPr bwMode="auto">
                  <a:xfrm>
                    <a:off x="4024" y="2643"/>
                    <a:ext cx="15" cy="26"/>
                  </a:xfrm>
                  <a:custGeom>
                    <a:avLst/>
                    <a:gdLst>
                      <a:gd name="T0" fmla="*/ 14 w 20"/>
                      <a:gd name="T1" fmla="*/ 2 h 34"/>
                      <a:gd name="T2" fmla="*/ 10 w 20"/>
                      <a:gd name="T3" fmla="*/ 8 h 34"/>
                      <a:gd name="T4" fmla="*/ 4 w 20"/>
                      <a:gd name="T5" fmla="*/ 20 h 34"/>
                      <a:gd name="T6" fmla="*/ 3 w 20"/>
                      <a:gd name="T7" fmla="*/ 30 h 34"/>
                      <a:gd name="T8" fmla="*/ 7 w 20"/>
                      <a:gd name="T9" fmla="*/ 32 h 34"/>
                      <a:gd name="T10" fmla="*/ 13 w 20"/>
                      <a:gd name="T11" fmla="*/ 24 h 34"/>
                      <a:gd name="T12" fmla="*/ 15 w 20"/>
                      <a:gd name="T13" fmla="*/ 14 h 34"/>
                      <a:gd name="T14" fmla="*/ 19 w 20"/>
                      <a:gd name="T15" fmla="*/ 4 h 34"/>
                      <a:gd name="T16" fmla="*/ 14 w 20"/>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4">
                        <a:moveTo>
                          <a:pt x="14" y="2"/>
                        </a:moveTo>
                        <a:cubicBezTo>
                          <a:pt x="14" y="2"/>
                          <a:pt x="12" y="0"/>
                          <a:pt x="10" y="8"/>
                        </a:cubicBezTo>
                        <a:cubicBezTo>
                          <a:pt x="8" y="15"/>
                          <a:pt x="8" y="15"/>
                          <a:pt x="4" y="20"/>
                        </a:cubicBezTo>
                        <a:cubicBezTo>
                          <a:pt x="0" y="26"/>
                          <a:pt x="1" y="29"/>
                          <a:pt x="3" y="30"/>
                        </a:cubicBezTo>
                        <a:cubicBezTo>
                          <a:pt x="5" y="31"/>
                          <a:pt x="6" y="31"/>
                          <a:pt x="7" y="32"/>
                        </a:cubicBezTo>
                        <a:cubicBezTo>
                          <a:pt x="7" y="34"/>
                          <a:pt x="11" y="33"/>
                          <a:pt x="13" y="24"/>
                        </a:cubicBezTo>
                        <a:cubicBezTo>
                          <a:pt x="15" y="16"/>
                          <a:pt x="15" y="15"/>
                          <a:pt x="15" y="14"/>
                        </a:cubicBezTo>
                        <a:cubicBezTo>
                          <a:pt x="16" y="12"/>
                          <a:pt x="20" y="6"/>
                          <a:pt x="19" y="4"/>
                        </a:cubicBezTo>
                        <a:cubicBezTo>
                          <a:pt x="18" y="2"/>
                          <a:pt x="14" y="2"/>
                          <a:pt x="14"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6" name="Freeform 7450">
                    <a:extLst>
                      <a:ext uri="{FF2B5EF4-FFF2-40B4-BE49-F238E27FC236}">
                        <a16:creationId xmlns:a16="http://schemas.microsoft.com/office/drawing/2014/main" id="{0CED1DBF-A796-40C5-943C-771FBB8C204E}"/>
                      </a:ext>
                    </a:extLst>
                  </p:cNvPr>
                  <p:cNvSpPr>
                    <a:spLocks noEditPoints="1"/>
                  </p:cNvSpPr>
                  <p:nvPr/>
                </p:nvSpPr>
                <p:spPr bwMode="auto">
                  <a:xfrm>
                    <a:off x="4024" y="2644"/>
                    <a:ext cx="14" cy="25"/>
                  </a:xfrm>
                  <a:custGeom>
                    <a:avLst/>
                    <a:gdLst>
                      <a:gd name="T0" fmla="*/ 5 w 18"/>
                      <a:gd name="T1" fmla="*/ 32 h 33"/>
                      <a:gd name="T2" fmla="*/ 2 w 18"/>
                      <a:gd name="T3" fmla="*/ 30 h 33"/>
                      <a:gd name="T4" fmla="*/ 0 w 18"/>
                      <a:gd name="T5" fmla="*/ 25 h 33"/>
                      <a:gd name="T6" fmla="*/ 3 w 18"/>
                      <a:gd name="T7" fmla="*/ 19 h 33"/>
                      <a:gd name="T8" fmla="*/ 9 w 18"/>
                      <a:gd name="T9" fmla="*/ 7 h 33"/>
                      <a:gd name="T10" fmla="*/ 13 w 18"/>
                      <a:gd name="T11" fmla="*/ 0 h 33"/>
                      <a:gd name="T12" fmla="*/ 13 w 18"/>
                      <a:gd name="T13" fmla="*/ 0 h 33"/>
                      <a:gd name="T14" fmla="*/ 15 w 18"/>
                      <a:gd name="T15" fmla="*/ 1 h 33"/>
                      <a:gd name="T16" fmla="*/ 18 w 18"/>
                      <a:gd name="T17" fmla="*/ 3 h 33"/>
                      <a:gd name="T18" fmla="*/ 18 w 18"/>
                      <a:gd name="T19" fmla="*/ 5 h 33"/>
                      <a:gd name="T20" fmla="*/ 15 w 18"/>
                      <a:gd name="T21" fmla="*/ 13 h 33"/>
                      <a:gd name="T22" fmla="*/ 13 w 18"/>
                      <a:gd name="T23" fmla="*/ 18 h 33"/>
                      <a:gd name="T24" fmla="*/ 12 w 18"/>
                      <a:gd name="T25" fmla="*/ 23 h 33"/>
                      <a:gd name="T26" fmla="*/ 12 w 18"/>
                      <a:gd name="T27" fmla="*/ 24 h 33"/>
                      <a:gd name="T28" fmla="*/ 6 w 18"/>
                      <a:gd name="T29" fmla="*/ 32 h 33"/>
                      <a:gd name="T30" fmla="*/ 6 w 18"/>
                      <a:gd name="T31" fmla="*/ 32 h 33"/>
                      <a:gd name="T32" fmla="*/ 5 w 18"/>
                      <a:gd name="T33" fmla="*/ 32 h 33"/>
                      <a:gd name="T34" fmla="*/ 9 w 18"/>
                      <a:gd name="T35" fmla="*/ 7 h 33"/>
                      <a:gd name="T36" fmla="*/ 4 w 18"/>
                      <a:gd name="T37" fmla="*/ 19 h 33"/>
                      <a:gd name="T38" fmla="*/ 1 w 18"/>
                      <a:gd name="T39" fmla="*/ 25 h 33"/>
                      <a:gd name="T40" fmla="*/ 2 w 18"/>
                      <a:gd name="T41" fmla="*/ 29 h 33"/>
                      <a:gd name="T42" fmla="*/ 6 w 18"/>
                      <a:gd name="T43" fmla="*/ 31 h 33"/>
                      <a:gd name="T44" fmla="*/ 6 w 18"/>
                      <a:gd name="T45" fmla="*/ 31 h 33"/>
                      <a:gd name="T46" fmla="*/ 11 w 18"/>
                      <a:gd name="T47" fmla="*/ 23 h 33"/>
                      <a:gd name="T48" fmla="*/ 11 w 18"/>
                      <a:gd name="T49" fmla="*/ 23 h 33"/>
                      <a:gd name="T50" fmla="*/ 12 w 18"/>
                      <a:gd name="T51" fmla="*/ 18 h 33"/>
                      <a:gd name="T52" fmla="*/ 14 w 18"/>
                      <a:gd name="T53" fmla="*/ 12 h 33"/>
                      <a:gd name="T54" fmla="*/ 17 w 18"/>
                      <a:gd name="T55" fmla="*/ 5 h 33"/>
                      <a:gd name="T56" fmla="*/ 17 w 18"/>
                      <a:gd name="T57" fmla="*/ 3 h 33"/>
                      <a:gd name="T58" fmla="*/ 15 w 18"/>
                      <a:gd name="T59" fmla="*/ 2 h 33"/>
                      <a:gd name="T60" fmla="*/ 13 w 18"/>
                      <a:gd name="T61" fmla="*/ 1 h 33"/>
                      <a:gd name="T62" fmla="*/ 13 w 18"/>
                      <a:gd name="T63" fmla="*/ 1 h 33"/>
                      <a:gd name="T64" fmla="*/ 13 w 18"/>
                      <a:gd name="T65" fmla="*/ 1 h 33"/>
                      <a:gd name="T66" fmla="*/ 13 w 18"/>
                      <a:gd name="T67" fmla="*/ 1 h 33"/>
                      <a:gd name="T68" fmla="*/ 9 w 18"/>
                      <a:gd name="T69" fmla="*/ 7 h 33"/>
                      <a:gd name="T70" fmla="*/ 13 w 18"/>
                      <a:gd name="T71" fmla="*/ 1 h 33"/>
                      <a:gd name="T72" fmla="*/ 13 w 18"/>
                      <a:gd name="T73" fmla="*/ 0 h 33"/>
                      <a:gd name="T74" fmla="*/ 13 w 18"/>
                      <a:gd name="T7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33">
                        <a:moveTo>
                          <a:pt x="5" y="32"/>
                        </a:moveTo>
                        <a:cubicBezTo>
                          <a:pt x="5" y="30"/>
                          <a:pt x="4" y="30"/>
                          <a:pt x="2" y="30"/>
                        </a:cubicBezTo>
                        <a:cubicBezTo>
                          <a:pt x="0" y="29"/>
                          <a:pt x="0" y="27"/>
                          <a:pt x="0" y="25"/>
                        </a:cubicBezTo>
                        <a:cubicBezTo>
                          <a:pt x="0" y="23"/>
                          <a:pt x="1" y="21"/>
                          <a:pt x="3" y="19"/>
                        </a:cubicBezTo>
                        <a:cubicBezTo>
                          <a:pt x="7" y="13"/>
                          <a:pt x="7" y="14"/>
                          <a:pt x="9" y="7"/>
                        </a:cubicBezTo>
                        <a:cubicBezTo>
                          <a:pt x="10" y="0"/>
                          <a:pt x="12" y="0"/>
                          <a:pt x="13" y="0"/>
                        </a:cubicBezTo>
                        <a:cubicBezTo>
                          <a:pt x="13" y="0"/>
                          <a:pt x="13" y="0"/>
                          <a:pt x="13" y="0"/>
                        </a:cubicBezTo>
                        <a:cubicBezTo>
                          <a:pt x="14" y="0"/>
                          <a:pt x="14" y="0"/>
                          <a:pt x="15" y="1"/>
                        </a:cubicBezTo>
                        <a:cubicBezTo>
                          <a:pt x="16" y="1"/>
                          <a:pt x="18" y="1"/>
                          <a:pt x="18" y="3"/>
                        </a:cubicBezTo>
                        <a:cubicBezTo>
                          <a:pt x="18" y="3"/>
                          <a:pt x="18" y="4"/>
                          <a:pt x="18" y="5"/>
                        </a:cubicBezTo>
                        <a:cubicBezTo>
                          <a:pt x="17" y="8"/>
                          <a:pt x="15" y="12"/>
                          <a:pt x="15" y="13"/>
                        </a:cubicBezTo>
                        <a:cubicBezTo>
                          <a:pt x="14" y="14"/>
                          <a:pt x="14" y="14"/>
                          <a:pt x="13" y="18"/>
                        </a:cubicBezTo>
                        <a:cubicBezTo>
                          <a:pt x="13" y="19"/>
                          <a:pt x="13" y="21"/>
                          <a:pt x="12" y="23"/>
                        </a:cubicBezTo>
                        <a:cubicBezTo>
                          <a:pt x="12" y="24"/>
                          <a:pt x="12" y="24"/>
                          <a:pt x="12" y="24"/>
                        </a:cubicBezTo>
                        <a:cubicBezTo>
                          <a:pt x="11" y="31"/>
                          <a:pt x="8" y="33"/>
                          <a:pt x="6" y="32"/>
                        </a:cubicBezTo>
                        <a:cubicBezTo>
                          <a:pt x="6" y="32"/>
                          <a:pt x="6" y="32"/>
                          <a:pt x="6" y="32"/>
                        </a:cubicBezTo>
                        <a:cubicBezTo>
                          <a:pt x="6" y="32"/>
                          <a:pt x="5" y="32"/>
                          <a:pt x="5" y="32"/>
                        </a:cubicBezTo>
                        <a:close/>
                        <a:moveTo>
                          <a:pt x="9" y="7"/>
                        </a:moveTo>
                        <a:cubicBezTo>
                          <a:pt x="8" y="14"/>
                          <a:pt x="8" y="14"/>
                          <a:pt x="4" y="19"/>
                        </a:cubicBezTo>
                        <a:cubicBezTo>
                          <a:pt x="2" y="22"/>
                          <a:pt x="1" y="24"/>
                          <a:pt x="1" y="25"/>
                        </a:cubicBezTo>
                        <a:cubicBezTo>
                          <a:pt x="1" y="27"/>
                          <a:pt x="1" y="28"/>
                          <a:pt x="2" y="29"/>
                        </a:cubicBezTo>
                        <a:cubicBezTo>
                          <a:pt x="4" y="29"/>
                          <a:pt x="5" y="29"/>
                          <a:pt x="6" y="31"/>
                        </a:cubicBezTo>
                        <a:cubicBezTo>
                          <a:pt x="6" y="31"/>
                          <a:pt x="6" y="31"/>
                          <a:pt x="6" y="31"/>
                        </a:cubicBezTo>
                        <a:cubicBezTo>
                          <a:pt x="7" y="32"/>
                          <a:pt x="10" y="30"/>
                          <a:pt x="11" y="23"/>
                        </a:cubicBezTo>
                        <a:cubicBezTo>
                          <a:pt x="11" y="23"/>
                          <a:pt x="11" y="23"/>
                          <a:pt x="11" y="23"/>
                        </a:cubicBezTo>
                        <a:cubicBezTo>
                          <a:pt x="12" y="21"/>
                          <a:pt x="12" y="19"/>
                          <a:pt x="12" y="18"/>
                        </a:cubicBezTo>
                        <a:cubicBezTo>
                          <a:pt x="13" y="14"/>
                          <a:pt x="14" y="13"/>
                          <a:pt x="14" y="12"/>
                        </a:cubicBezTo>
                        <a:cubicBezTo>
                          <a:pt x="15" y="11"/>
                          <a:pt x="17" y="7"/>
                          <a:pt x="17" y="5"/>
                        </a:cubicBezTo>
                        <a:cubicBezTo>
                          <a:pt x="17" y="4"/>
                          <a:pt x="17" y="4"/>
                          <a:pt x="17" y="3"/>
                        </a:cubicBezTo>
                        <a:cubicBezTo>
                          <a:pt x="17" y="2"/>
                          <a:pt x="16" y="2"/>
                          <a:pt x="15" y="2"/>
                        </a:cubicBezTo>
                        <a:cubicBezTo>
                          <a:pt x="14" y="1"/>
                          <a:pt x="13" y="1"/>
                          <a:pt x="13" y="1"/>
                        </a:cubicBezTo>
                        <a:cubicBezTo>
                          <a:pt x="13" y="1"/>
                          <a:pt x="13" y="1"/>
                          <a:pt x="13" y="1"/>
                        </a:cubicBezTo>
                        <a:cubicBezTo>
                          <a:pt x="13" y="1"/>
                          <a:pt x="13" y="1"/>
                          <a:pt x="13" y="1"/>
                        </a:cubicBezTo>
                        <a:cubicBezTo>
                          <a:pt x="13" y="1"/>
                          <a:pt x="13" y="1"/>
                          <a:pt x="13" y="1"/>
                        </a:cubicBezTo>
                        <a:cubicBezTo>
                          <a:pt x="12" y="1"/>
                          <a:pt x="11" y="1"/>
                          <a:pt x="9" y="7"/>
                        </a:cubicBezTo>
                        <a:close/>
                        <a:moveTo>
                          <a:pt x="13" y="1"/>
                        </a:moveTo>
                        <a:cubicBezTo>
                          <a:pt x="13" y="0"/>
                          <a:pt x="13" y="0"/>
                          <a:pt x="13" y="0"/>
                        </a:cubicBezTo>
                        <a:lnTo>
                          <a:pt x="13"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7" name="Freeform 7451">
                    <a:extLst>
                      <a:ext uri="{FF2B5EF4-FFF2-40B4-BE49-F238E27FC236}">
                        <a16:creationId xmlns:a16="http://schemas.microsoft.com/office/drawing/2014/main" id="{59336F2E-C276-4858-B7E1-21793A76C570}"/>
                      </a:ext>
                    </a:extLst>
                  </p:cNvPr>
                  <p:cNvSpPr/>
                  <p:nvPr/>
                </p:nvSpPr>
                <p:spPr bwMode="auto">
                  <a:xfrm>
                    <a:off x="4025" y="2646"/>
                    <a:ext cx="12" cy="21"/>
                  </a:xfrm>
                  <a:custGeom>
                    <a:avLst/>
                    <a:gdLst>
                      <a:gd name="T0" fmla="*/ 14 w 16"/>
                      <a:gd name="T1" fmla="*/ 0 h 28"/>
                      <a:gd name="T2" fmla="*/ 12 w 16"/>
                      <a:gd name="T3" fmla="*/ 0 h 28"/>
                      <a:gd name="T4" fmla="*/ 12 w 16"/>
                      <a:gd name="T5" fmla="*/ 1 h 28"/>
                      <a:gd name="T6" fmla="*/ 13 w 16"/>
                      <a:gd name="T7" fmla="*/ 1 h 28"/>
                      <a:gd name="T8" fmla="*/ 15 w 16"/>
                      <a:gd name="T9" fmla="*/ 0 h 28"/>
                      <a:gd name="T10" fmla="*/ 15 w 16"/>
                      <a:gd name="T11" fmla="*/ 2 h 28"/>
                      <a:gd name="T12" fmla="*/ 11 w 16"/>
                      <a:gd name="T13" fmla="*/ 10 h 28"/>
                      <a:gd name="T14" fmla="*/ 8 w 16"/>
                      <a:gd name="T15" fmla="*/ 24 h 28"/>
                      <a:gd name="T16" fmla="*/ 6 w 16"/>
                      <a:gd name="T17" fmla="*/ 25 h 28"/>
                      <a:gd name="T18" fmla="*/ 5 w 16"/>
                      <a:gd name="T19" fmla="*/ 23 h 28"/>
                      <a:gd name="T20" fmla="*/ 4 w 16"/>
                      <a:gd name="T21" fmla="*/ 23 h 28"/>
                      <a:gd name="T22" fmla="*/ 4 w 16"/>
                      <a:gd name="T23" fmla="*/ 23 h 28"/>
                      <a:gd name="T24" fmla="*/ 3 w 16"/>
                      <a:gd name="T25" fmla="*/ 23 h 28"/>
                      <a:gd name="T26" fmla="*/ 2 w 16"/>
                      <a:gd name="T27" fmla="*/ 23 h 28"/>
                      <a:gd name="T28" fmla="*/ 7 w 16"/>
                      <a:gd name="T29" fmla="*/ 13 h 28"/>
                      <a:gd name="T30" fmla="*/ 9 w 16"/>
                      <a:gd name="T31" fmla="*/ 7 h 28"/>
                      <a:gd name="T32" fmla="*/ 11 w 16"/>
                      <a:gd name="T33" fmla="*/ 1 h 28"/>
                      <a:gd name="T34" fmla="*/ 11 w 16"/>
                      <a:gd name="T35" fmla="*/ 0 h 28"/>
                      <a:gd name="T36" fmla="*/ 10 w 16"/>
                      <a:gd name="T37" fmla="*/ 0 h 28"/>
                      <a:gd name="T38" fmla="*/ 8 w 16"/>
                      <a:gd name="T39" fmla="*/ 4 h 28"/>
                      <a:gd name="T40" fmla="*/ 3 w 16"/>
                      <a:gd name="T41" fmla="*/ 16 h 28"/>
                      <a:gd name="T42" fmla="*/ 0 w 16"/>
                      <a:gd name="T43" fmla="*/ 22 h 28"/>
                      <a:gd name="T44" fmla="*/ 1 w 16"/>
                      <a:gd name="T45" fmla="*/ 26 h 28"/>
                      <a:gd name="T46" fmla="*/ 5 w 16"/>
                      <a:gd name="T47" fmla="*/ 28 h 28"/>
                      <a:gd name="T48" fmla="*/ 5 w 16"/>
                      <a:gd name="T49" fmla="*/ 28 h 28"/>
                      <a:gd name="T50" fmla="*/ 5 w 16"/>
                      <a:gd name="T51" fmla="*/ 28 h 28"/>
                      <a:gd name="T52" fmla="*/ 10 w 16"/>
                      <a:gd name="T53" fmla="*/ 20 h 28"/>
                      <a:gd name="T54" fmla="*/ 10 w 16"/>
                      <a:gd name="T55" fmla="*/ 20 h 28"/>
                      <a:gd name="T56" fmla="*/ 11 w 16"/>
                      <a:gd name="T57" fmla="*/ 15 h 28"/>
                      <a:gd name="T58" fmla="*/ 13 w 16"/>
                      <a:gd name="T59" fmla="*/ 9 h 28"/>
                      <a:gd name="T60" fmla="*/ 16 w 16"/>
                      <a:gd name="T61" fmla="*/ 3 h 28"/>
                      <a:gd name="T62" fmla="*/ 16 w 16"/>
                      <a:gd name="T63" fmla="*/ 2 h 28"/>
                      <a:gd name="T64" fmla="*/ 16 w 16"/>
                      <a:gd name="T65" fmla="*/ 2 h 28"/>
                      <a:gd name="T66" fmla="*/ 16 w 16"/>
                      <a:gd name="T67" fmla="*/ 1 h 28"/>
                      <a:gd name="T68" fmla="*/ 14 w 16"/>
                      <a:gd name="T6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8">
                        <a:moveTo>
                          <a:pt x="14" y="0"/>
                        </a:moveTo>
                        <a:cubicBezTo>
                          <a:pt x="13" y="0"/>
                          <a:pt x="13" y="0"/>
                          <a:pt x="12" y="0"/>
                        </a:cubicBezTo>
                        <a:cubicBezTo>
                          <a:pt x="12" y="1"/>
                          <a:pt x="12" y="1"/>
                          <a:pt x="12" y="1"/>
                        </a:cubicBezTo>
                        <a:cubicBezTo>
                          <a:pt x="13" y="1"/>
                          <a:pt x="13" y="1"/>
                          <a:pt x="13" y="1"/>
                        </a:cubicBezTo>
                        <a:cubicBezTo>
                          <a:pt x="14" y="0"/>
                          <a:pt x="14" y="0"/>
                          <a:pt x="15" y="0"/>
                        </a:cubicBezTo>
                        <a:cubicBezTo>
                          <a:pt x="15" y="0"/>
                          <a:pt x="15" y="1"/>
                          <a:pt x="15" y="2"/>
                        </a:cubicBezTo>
                        <a:cubicBezTo>
                          <a:pt x="15" y="4"/>
                          <a:pt x="12" y="8"/>
                          <a:pt x="11" y="10"/>
                        </a:cubicBezTo>
                        <a:cubicBezTo>
                          <a:pt x="11" y="13"/>
                          <a:pt x="10" y="22"/>
                          <a:pt x="8" y="24"/>
                        </a:cubicBezTo>
                        <a:cubicBezTo>
                          <a:pt x="7" y="25"/>
                          <a:pt x="7" y="25"/>
                          <a:pt x="6" y="25"/>
                        </a:cubicBezTo>
                        <a:cubicBezTo>
                          <a:pt x="6" y="25"/>
                          <a:pt x="5" y="24"/>
                          <a:pt x="5" y="23"/>
                        </a:cubicBezTo>
                        <a:cubicBezTo>
                          <a:pt x="4" y="23"/>
                          <a:pt x="4" y="23"/>
                          <a:pt x="4" y="23"/>
                        </a:cubicBezTo>
                        <a:cubicBezTo>
                          <a:pt x="4" y="23"/>
                          <a:pt x="4" y="23"/>
                          <a:pt x="4" y="23"/>
                        </a:cubicBezTo>
                        <a:cubicBezTo>
                          <a:pt x="3" y="23"/>
                          <a:pt x="3" y="23"/>
                          <a:pt x="3" y="23"/>
                        </a:cubicBezTo>
                        <a:cubicBezTo>
                          <a:pt x="2" y="23"/>
                          <a:pt x="2" y="23"/>
                          <a:pt x="2" y="23"/>
                        </a:cubicBezTo>
                        <a:cubicBezTo>
                          <a:pt x="1" y="21"/>
                          <a:pt x="5" y="15"/>
                          <a:pt x="7" y="13"/>
                        </a:cubicBezTo>
                        <a:cubicBezTo>
                          <a:pt x="9" y="11"/>
                          <a:pt x="9" y="9"/>
                          <a:pt x="9" y="7"/>
                        </a:cubicBezTo>
                        <a:cubicBezTo>
                          <a:pt x="9" y="4"/>
                          <a:pt x="11" y="1"/>
                          <a:pt x="11" y="1"/>
                        </a:cubicBezTo>
                        <a:cubicBezTo>
                          <a:pt x="11" y="0"/>
                          <a:pt x="11" y="0"/>
                          <a:pt x="11" y="0"/>
                        </a:cubicBezTo>
                        <a:cubicBezTo>
                          <a:pt x="11" y="0"/>
                          <a:pt x="10" y="0"/>
                          <a:pt x="10" y="0"/>
                        </a:cubicBezTo>
                        <a:cubicBezTo>
                          <a:pt x="9" y="1"/>
                          <a:pt x="9" y="2"/>
                          <a:pt x="8" y="4"/>
                        </a:cubicBezTo>
                        <a:cubicBezTo>
                          <a:pt x="7" y="11"/>
                          <a:pt x="7" y="11"/>
                          <a:pt x="3" y="16"/>
                        </a:cubicBezTo>
                        <a:cubicBezTo>
                          <a:pt x="1" y="19"/>
                          <a:pt x="0" y="21"/>
                          <a:pt x="0" y="22"/>
                        </a:cubicBezTo>
                        <a:cubicBezTo>
                          <a:pt x="0" y="24"/>
                          <a:pt x="0" y="25"/>
                          <a:pt x="1" y="26"/>
                        </a:cubicBezTo>
                        <a:cubicBezTo>
                          <a:pt x="3" y="26"/>
                          <a:pt x="4" y="26"/>
                          <a:pt x="5" y="28"/>
                        </a:cubicBezTo>
                        <a:cubicBezTo>
                          <a:pt x="5" y="28"/>
                          <a:pt x="5" y="28"/>
                          <a:pt x="5" y="28"/>
                        </a:cubicBezTo>
                        <a:cubicBezTo>
                          <a:pt x="5" y="28"/>
                          <a:pt x="5" y="28"/>
                          <a:pt x="5" y="28"/>
                        </a:cubicBezTo>
                        <a:cubicBezTo>
                          <a:pt x="6" y="28"/>
                          <a:pt x="9" y="27"/>
                          <a:pt x="10" y="20"/>
                        </a:cubicBezTo>
                        <a:cubicBezTo>
                          <a:pt x="10" y="20"/>
                          <a:pt x="10" y="20"/>
                          <a:pt x="10" y="20"/>
                        </a:cubicBezTo>
                        <a:cubicBezTo>
                          <a:pt x="11" y="18"/>
                          <a:pt x="11" y="16"/>
                          <a:pt x="11" y="15"/>
                        </a:cubicBezTo>
                        <a:cubicBezTo>
                          <a:pt x="12" y="11"/>
                          <a:pt x="13" y="10"/>
                          <a:pt x="13" y="9"/>
                        </a:cubicBezTo>
                        <a:cubicBezTo>
                          <a:pt x="13" y="9"/>
                          <a:pt x="15" y="5"/>
                          <a:pt x="16" y="3"/>
                        </a:cubicBezTo>
                        <a:cubicBezTo>
                          <a:pt x="16" y="2"/>
                          <a:pt x="16" y="2"/>
                          <a:pt x="16" y="2"/>
                        </a:cubicBezTo>
                        <a:cubicBezTo>
                          <a:pt x="16" y="2"/>
                          <a:pt x="16" y="2"/>
                          <a:pt x="16" y="2"/>
                        </a:cubicBezTo>
                        <a:cubicBezTo>
                          <a:pt x="16" y="1"/>
                          <a:pt x="16" y="1"/>
                          <a:pt x="16" y="1"/>
                        </a:cubicBezTo>
                        <a:cubicBezTo>
                          <a:pt x="15" y="1"/>
                          <a:pt x="15"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8" name="Freeform 7452">
                    <a:extLst>
                      <a:ext uri="{FF2B5EF4-FFF2-40B4-BE49-F238E27FC236}">
                        <a16:creationId xmlns:a16="http://schemas.microsoft.com/office/drawing/2014/main" id="{C036DC69-D07A-4263-9332-DCFBE6200846}"/>
                      </a:ext>
                    </a:extLst>
                  </p:cNvPr>
                  <p:cNvSpPr>
                    <a:spLocks noEditPoints="1"/>
                  </p:cNvSpPr>
                  <p:nvPr/>
                </p:nvSpPr>
                <p:spPr bwMode="auto">
                  <a:xfrm>
                    <a:off x="4024" y="2646"/>
                    <a:ext cx="14" cy="22"/>
                  </a:xfrm>
                  <a:custGeom>
                    <a:avLst/>
                    <a:gdLst>
                      <a:gd name="T0" fmla="*/ 18 w 19"/>
                      <a:gd name="T1" fmla="*/ 1 h 29"/>
                      <a:gd name="T2" fmla="*/ 18 w 19"/>
                      <a:gd name="T3" fmla="*/ 2 h 29"/>
                      <a:gd name="T4" fmla="*/ 18 w 19"/>
                      <a:gd name="T5" fmla="*/ 2 h 29"/>
                      <a:gd name="T6" fmla="*/ 19 w 19"/>
                      <a:gd name="T7" fmla="*/ 1 h 29"/>
                      <a:gd name="T8" fmla="*/ 18 w 19"/>
                      <a:gd name="T9" fmla="*/ 1 h 29"/>
                      <a:gd name="T10" fmla="*/ 11 w 19"/>
                      <a:gd name="T11" fmla="*/ 0 h 29"/>
                      <a:gd name="T12" fmla="*/ 10 w 19"/>
                      <a:gd name="T13" fmla="*/ 4 h 29"/>
                      <a:gd name="T14" fmla="*/ 4 w 19"/>
                      <a:gd name="T15" fmla="*/ 16 h 29"/>
                      <a:gd name="T16" fmla="*/ 3 w 19"/>
                      <a:gd name="T17" fmla="*/ 26 h 29"/>
                      <a:gd name="T18" fmla="*/ 7 w 19"/>
                      <a:gd name="T19" fmla="*/ 28 h 29"/>
                      <a:gd name="T20" fmla="*/ 7 w 19"/>
                      <a:gd name="T21" fmla="*/ 29 h 29"/>
                      <a:gd name="T22" fmla="*/ 13 w 19"/>
                      <a:gd name="T23" fmla="*/ 20 h 29"/>
                      <a:gd name="T24" fmla="*/ 15 w 19"/>
                      <a:gd name="T25" fmla="*/ 10 h 29"/>
                      <a:gd name="T26" fmla="*/ 18 w 19"/>
                      <a:gd name="T27" fmla="*/ 5 h 29"/>
                      <a:gd name="T28" fmla="*/ 18 w 19"/>
                      <a:gd name="T29" fmla="*/ 3 h 29"/>
                      <a:gd name="T30" fmla="*/ 15 w 19"/>
                      <a:gd name="T31" fmla="*/ 9 h 29"/>
                      <a:gd name="T32" fmla="*/ 13 w 19"/>
                      <a:gd name="T33" fmla="*/ 15 h 29"/>
                      <a:gd name="T34" fmla="*/ 12 w 19"/>
                      <a:gd name="T35" fmla="*/ 20 h 29"/>
                      <a:gd name="T36" fmla="*/ 12 w 19"/>
                      <a:gd name="T37" fmla="*/ 20 h 29"/>
                      <a:gd name="T38" fmla="*/ 7 w 19"/>
                      <a:gd name="T39" fmla="*/ 28 h 29"/>
                      <a:gd name="T40" fmla="*/ 7 w 19"/>
                      <a:gd name="T41" fmla="*/ 28 h 29"/>
                      <a:gd name="T42" fmla="*/ 7 w 19"/>
                      <a:gd name="T43" fmla="*/ 28 h 29"/>
                      <a:gd name="T44" fmla="*/ 3 w 19"/>
                      <a:gd name="T45" fmla="*/ 26 h 29"/>
                      <a:gd name="T46" fmla="*/ 2 w 19"/>
                      <a:gd name="T47" fmla="*/ 22 h 29"/>
                      <a:gd name="T48" fmla="*/ 5 w 19"/>
                      <a:gd name="T49" fmla="*/ 16 h 29"/>
                      <a:gd name="T50" fmla="*/ 10 w 19"/>
                      <a:gd name="T51" fmla="*/ 4 h 29"/>
                      <a:gd name="T52" fmla="*/ 12 w 19"/>
                      <a:gd name="T53" fmla="*/ 0 h 29"/>
                      <a:gd name="T54" fmla="*/ 11 w 19"/>
                      <a:gd name="T5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8" y="1"/>
                        </a:moveTo>
                        <a:cubicBezTo>
                          <a:pt x="18" y="1"/>
                          <a:pt x="18" y="1"/>
                          <a:pt x="18" y="2"/>
                        </a:cubicBezTo>
                        <a:cubicBezTo>
                          <a:pt x="18" y="2"/>
                          <a:pt x="18" y="2"/>
                          <a:pt x="18" y="2"/>
                        </a:cubicBezTo>
                        <a:cubicBezTo>
                          <a:pt x="18" y="2"/>
                          <a:pt x="19" y="1"/>
                          <a:pt x="19" y="1"/>
                        </a:cubicBezTo>
                        <a:lnTo>
                          <a:pt x="18" y="1"/>
                        </a:lnTo>
                        <a:close/>
                        <a:moveTo>
                          <a:pt x="11" y="0"/>
                        </a:moveTo>
                        <a:cubicBezTo>
                          <a:pt x="11" y="1"/>
                          <a:pt x="10" y="2"/>
                          <a:pt x="10" y="4"/>
                        </a:cubicBezTo>
                        <a:cubicBezTo>
                          <a:pt x="8" y="11"/>
                          <a:pt x="8" y="11"/>
                          <a:pt x="4" y="16"/>
                        </a:cubicBezTo>
                        <a:cubicBezTo>
                          <a:pt x="0" y="22"/>
                          <a:pt x="1" y="25"/>
                          <a:pt x="3" y="26"/>
                        </a:cubicBezTo>
                        <a:cubicBezTo>
                          <a:pt x="5" y="27"/>
                          <a:pt x="6" y="27"/>
                          <a:pt x="7" y="28"/>
                        </a:cubicBezTo>
                        <a:cubicBezTo>
                          <a:pt x="7" y="29"/>
                          <a:pt x="7" y="29"/>
                          <a:pt x="7" y="29"/>
                        </a:cubicBezTo>
                        <a:cubicBezTo>
                          <a:pt x="9" y="29"/>
                          <a:pt x="11" y="27"/>
                          <a:pt x="13" y="20"/>
                        </a:cubicBezTo>
                        <a:cubicBezTo>
                          <a:pt x="15" y="12"/>
                          <a:pt x="15" y="11"/>
                          <a:pt x="15" y="10"/>
                        </a:cubicBezTo>
                        <a:cubicBezTo>
                          <a:pt x="16" y="9"/>
                          <a:pt x="17" y="7"/>
                          <a:pt x="18" y="5"/>
                        </a:cubicBezTo>
                        <a:cubicBezTo>
                          <a:pt x="18" y="4"/>
                          <a:pt x="18" y="4"/>
                          <a:pt x="18" y="3"/>
                        </a:cubicBezTo>
                        <a:cubicBezTo>
                          <a:pt x="17" y="5"/>
                          <a:pt x="15" y="9"/>
                          <a:pt x="15" y="9"/>
                        </a:cubicBezTo>
                        <a:cubicBezTo>
                          <a:pt x="15" y="10"/>
                          <a:pt x="14" y="11"/>
                          <a:pt x="13" y="15"/>
                        </a:cubicBezTo>
                        <a:cubicBezTo>
                          <a:pt x="13" y="16"/>
                          <a:pt x="13" y="18"/>
                          <a:pt x="12" y="20"/>
                        </a:cubicBezTo>
                        <a:cubicBezTo>
                          <a:pt x="12" y="20"/>
                          <a:pt x="12" y="20"/>
                          <a:pt x="12" y="20"/>
                        </a:cubicBezTo>
                        <a:cubicBezTo>
                          <a:pt x="11" y="27"/>
                          <a:pt x="8" y="28"/>
                          <a:pt x="7" y="28"/>
                        </a:cubicBezTo>
                        <a:cubicBezTo>
                          <a:pt x="7" y="28"/>
                          <a:pt x="7" y="28"/>
                          <a:pt x="7" y="28"/>
                        </a:cubicBezTo>
                        <a:cubicBezTo>
                          <a:pt x="7" y="28"/>
                          <a:pt x="7" y="28"/>
                          <a:pt x="7" y="28"/>
                        </a:cubicBezTo>
                        <a:cubicBezTo>
                          <a:pt x="6" y="26"/>
                          <a:pt x="5" y="26"/>
                          <a:pt x="3" y="26"/>
                        </a:cubicBezTo>
                        <a:cubicBezTo>
                          <a:pt x="2" y="25"/>
                          <a:pt x="2" y="24"/>
                          <a:pt x="2" y="22"/>
                        </a:cubicBezTo>
                        <a:cubicBezTo>
                          <a:pt x="2" y="21"/>
                          <a:pt x="3" y="19"/>
                          <a:pt x="5" y="16"/>
                        </a:cubicBezTo>
                        <a:cubicBezTo>
                          <a:pt x="9" y="11"/>
                          <a:pt x="9" y="11"/>
                          <a:pt x="10" y="4"/>
                        </a:cubicBezTo>
                        <a:cubicBezTo>
                          <a:pt x="11" y="2"/>
                          <a:pt x="11" y="1"/>
                          <a:pt x="12" y="0"/>
                        </a:cubicBezTo>
                        <a:cubicBezTo>
                          <a:pt x="11" y="0"/>
                          <a:pt x="11"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9" name="Freeform 7453">
                    <a:extLst>
                      <a:ext uri="{FF2B5EF4-FFF2-40B4-BE49-F238E27FC236}">
                        <a16:creationId xmlns:a16="http://schemas.microsoft.com/office/drawing/2014/main" id="{693DC6A3-DC90-4396-9E0A-9BAF669D9395}"/>
                      </a:ext>
                    </a:extLst>
                  </p:cNvPr>
                  <p:cNvSpPr/>
                  <p:nvPr/>
                </p:nvSpPr>
                <p:spPr bwMode="auto">
                  <a:xfrm>
                    <a:off x="4027" y="2648"/>
                    <a:ext cx="8" cy="16"/>
                  </a:xfrm>
                  <a:custGeom>
                    <a:avLst/>
                    <a:gdLst>
                      <a:gd name="T0" fmla="*/ 10 w 11"/>
                      <a:gd name="T1" fmla="*/ 1 h 22"/>
                      <a:gd name="T2" fmla="*/ 8 w 11"/>
                      <a:gd name="T3" fmla="*/ 6 h 22"/>
                      <a:gd name="T4" fmla="*/ 4 w 11"/>
                      <a:gd name="T5" fmla="*/ 13 h 22"/>
                      <a:gd name="T6" fmla="*/ 2 w 11"/>
                      <a:gd name="T7" fmla="*/ 19 h 22"/>
                      <a:gd name="T8" fmla="*/ 4 w 11"/>
                      <a:gd name="T9" fmla="*/ 20 h 22"/>
                      <a:gd name="T10" fmla="*/ 6 w 11"/>
                      <a:gd name="T11" fmla="*/ 15 h 22"/>
                      <a:gd name="T12" fmla="*/ 10 w 11"/>
                      <a:gd name="T13" fmla="*/ 4 h 22"/>
                      <a:gd name="T14" fmla="*/ 10 w 11"/>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10" y="1"/>
                        </a:moveTo>
                        <a:cubicBezTo>
                          <a:pt x="10" y="1"/>
                          <a:pt x="8" y="4"/>
                          <a:pt x="8" y="6"/>
                        </a:cubicBezTo>
                        <a:cubicBezTo>
                          <a:pt x="7" y="8"/>
                          <a:pt x="6" y="11"/>
                          <a:pt x="4" y="13"/>
                        </a:cubicBezTo>
                        <a:cubicBezTo>
                          <a:pt x="2" y="15"/>
                          <a:pt x="0" y="19"/>
                          <a:pt x="2" y="19"/>
                        </a:cubicBezTo>
                        <a:cubicBezTo>
                          <a:pt x="4" y="19"/>
                          <a:pt x="4" y="19"/>
                          <a:pt x="4" y="20"/>
                        </a:cubicBezTo>
                        <a:cubicBezTo>
                          <a:pt x="5" y="22"/>
                          <a:pt x="5" y="19"/>
                          <a:pt x="6" y="15"/>
                        </a:cubicBezTo>
                        <a:cubicBezTo>
                          <a:pt x="7" y="11"/>
                          <a:pt x="8" y="6"/>
                          <a:pt x="10" y="4"/>
                        </a:cubicBezTo>
                        <a:cubicBezTo>
                          <a:pt x="11" y="2"/>
                          <a:pt x="11" y="0"/>
                          <a:pt x="1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0" name="Freeform 7454">
                    <a:extLst>
                      <a:ext uri="{FF2B5EF4-FFF2-40B4-BE49-F238E27FC236}">
                        <a16:creationId xmlns:a16="http://schemas.microsoft.com/office/drawing/2014/main" id="{3B65AE95-85E5-42E1-B449-CE5B27BDDB1F}"/>
                      </a:ext>
                    </a:extLst>
                  </p:cNvPr>
                  <p:cNvSpPr/>
                  <p:nvPr/>
                </p:nvSpPr>
                <p:spPr bwMode="auto">
                  <a:xfrm>
                    <a:off x="4026" y="2668"/>
                    <a:ext cx="15" cy="23"/>
                  </a:xfrm>
                  <a:custGeom>
                    <a:avLst/>
                    <a:gdLst>
                      <a:gd name="T0" fmla="*/ 11 w 20"/>
                      <a:gd name="T1" fmla="*/ 1 h 31"/>
                      <a:gd name="T2" fmla="*/ 6 w 20"/>
                      <a:gd name="T3" fmla="*/ 7 h 31"/>
                      <a:gd name="T4" fmla="*/ 4 w 20"/>
                      <a:gd name="T5" fmla="*/ 18 h 31"/>
                      <a:gd name="T6" fmla="*/ 2 w 20"/>
                      <a:gd name="T7" fmla="*/ 26 h 31"/>
                      <a:gd name="T8" fmla="*/ 5 w 20"/>
                      <a:gd name="T9" fmla="*/ 27 h 31"/>
                      <a:gd name="T10" fmla="*/ 10 w 20"/>
                      <a:gd name="T11" fmla="*/ 28 h 31"/>
                      <a:gd name="T12" fmla="*/ 15 w 20"/>
                      <a:gd name="T13" fmla="*/ 21 h 31"/>
                      <a:gd name="T14" fmla="*/ 17 w 20"/>
                      <a:gd name="T15" fmla="*/ 9 h 31"/>
                      <a:gd name="T16" fmla="*/ 11 w 20"/>
                      <a:gd name="T1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1" y="1"/>
                        </a:moveTo>
                        <a:cubicBezTo>
                          <a:pt x="11" y="1"/>
                          <a:pt x="5" y="1"/>
                          <a:pt x="6" y="7"/>
                        </a:cubicBezTo>
                        <a:cubicBezTo>
                          <a:pt x="8" y="13"/>
                          <a:pt x="6" y="14"/>
                          <a:pt x="4" y="18"/>
                        </a:cubicBezTo>
                        <a:cubicBezTo>
                          <a:pt x="2" y="22"/>
                          <a:pt x="0" y="23"/>
                          <a:pt x="2" y="26"/>
                        </a:cubicBezTo>
                        <a:cubicBezTo>
                          <a:pt x="2" y="27"/>
                          <a:pt x="4" y="27"/>
                          <a:pt x="5" y="27"/>
                        </a:cubicBezTo>
                        <a:cubicBezTo>
                          <a:pt x="7" y="27"/>
                          <a:pt x="8" y="27"/>
                          <a:pt x="10" y="28"/>
                        </a:cubicBezTo>
                        <a:cubicBezTo>
                          <a:pt x="14" y="31"/>
                          <a:pt x="16" y="26"/>
                          <a:pt x="15" y="21"/>
                        </a:cubicBezTo>
                        <a:cubicBezTo>
                          <a:pt x="15" y="15"/>
                          <a:pt x="16" y="11"/>
                          <a:pt x="17" y="9"/>
                        </a:cubicBezTo>
                        <a:cubicBezTo>
                          <a:pt x="19" y="6"/>
                          <a:pt x="20" y="0"/>
                          <a:pt x="11"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1" name="Freeform 7455">
                    <a:extLst>
                      <a:ext uri="{FF2B5EF4-FFF2-40B4-BE49-F238E27FC236}">
                        <a16:creationId xmlns:a16="http://schemas.microsoft.com/office/drawing/2014/main" id="{E775F759-8C15-494F-94D1-D734BCFE3116}"/>
                      </a:ext>
                    </a:extLst>
                  </p:cNvPr>
                  <p:cNvSpPr>
                    <a:spLocks noEditPoints="1"/>
                  </p:cNvSpPr>
                  <p:nvPr/>
                </p:nvSpPr>
                <p:spPr bwMode="auto">
                  <a:xfrm>
                    <a:off x="4027" y="2668"/>
                    <a:ext cx="13" cy="23"/>
                  </a:xfrm>
                  <a:custGeom>
                    <a:avLst/>
                    <a:gdLst>
                      <a:gd name="T0" fmla="*/ 9 w 18"/>
                      <a:gd name="T1" fmla="*/ 29 h 30"/>
                      <a:gd name="T2" fmla="*/ 5 w 18"/>
                      <a:gd name="T3" fmla="*/ 28 h 30"/>
                      <a:gd name="T4" fmla="*/ 3 w 18"/>
                      <a:gd name="T5" fmla="*/ 28 h 30"/>
                      <a:gd name="T6" fmla="*/ 0 w 18"/>
                      <a:gd name="T7" fmla="*/ 26 h 30"/>
                      <a:gd name="T8" fmla="*/ 0 w 18"/>
                      <a:gd name="T9" fmla="*/ 24 h 30"/>
                      <a:gd name="T10" fmla="*/ 3 w 18"/>
                      <a:gd name="T11" fmla="*/ 18 h 30"/>
                      <a:gd name="T12" fmla="*/ 5 w 18"/>
                      <a:gd name="T13" fmla="*/ 10 h 30"/>
                      <a:gd name="T14" fmla="*/ 5 w 18"/>
                      <a:gd name="T15" fmla="*/ 7 h 30"/>
                      <a:gd name="T16" fmla="*/ 5 w 18"/>
                      <a:gd name="T17" fmla="*/ 5 h 30"/>
                      <a:gd name="T18" fmla="*/ 10 w 18"/>
                      <a:gd name="T19" fmla="*/ 0 h 30"/>
                      <a:gd name="T20" fmla="*/ 11 w 18"/>
                      <a:gd name="T21" fmla="*/ 0 h 30"/>
                      <a:gd name="T22" fmla="*/ 16 w 18"/>
                      <a:gd name="T23" fmla="*/ 2 h 30"/>
                      <a:gd name="T24" fmla="*/ 18 w 18"/>
                      <a:gd name="T25" fmla="*/ 5 h 30"/>
                      <a:gd name="T26" fmla="*/ 17 w 18"/>
                      <a:gd name="T27" fmla="*/ 9 h 30"/>
                      <a:gd name="T28" fmla="*/ 15 w 18"/>
                      <a:gd name="T29" fmla="*/ 17 h 30"/>
                      <a:gd name="T30" fmla="*/ 15 w 18"/>
                      <a:gd name="T31" fmla="*/ 21 h 30"/>
                      <a:gd name="T32" fmla="*/ 15 w 18"/>
                      <a:gd name="T33" fmla="*/ 22 h 30"/>
                      <a:gd name="T34" fmla="*/ 11 w 18"/>
                      <a:gd name="T35" fmla="*/ 30 h 30"/>
                      <a:gd name="T36" fmla="*/ 9 w 18"/>
                      <a:gd name="T37" fmla="*/ 29 h 30"/>
                      <a:gd name="T38" fmla="*/ 10 w 18"/>
                      <a:gd name="T39" fmla="*/ 28 h 30"/>
                      <a:gd name="T40" fmla="*/ 11 w 18"/>
                      <a:gd name="T41" fmla="*/ 29 h 30"/>
                      <a:gd name="T42" fmla="*/ 13 w 18"/>
                      <a:gd name="T43" fmla="*/ 27 h 30"/>
                      <a:gd name="T44" fmla="*/ 14 w 18"/>
                      <a:gd name="T45" fmla="*/ 22 h 30"/>
                      <a:gd name="T46" fmla="*/ 14 w 18"/>
                      <a:gd name="T47" fmla="*/ 21 h 30"/>
                      <a:gd name="T48" fmla="*/ 14 w 18"/>
                      <a:gd name="T49" fmla="*/ 17 h 30"/>
                      <a:gd name="T50" fmla="*/ 16 w 18"/>
                      <a:gd name="T51" fmla="*/ 8 h 30"/>
                      <a:gd name="T52" fmla="*/ 17 w 18"/>
                      <a:gd name="T53" fmla="*/ 5 h 30"/>
                      <a:gd name="T54" fmla="*/ 11 w 18"/>
                      <a:gd name="T55" fmla="*/ 1 h 30"/>
                      <a:gd name="T56" fmla="*/ 10 w 18"/>
                      <a:gd name="T57" fmla="*/ 1 h 30"/>
                      <a:gd name="T58" fmla="*/ 10 w 18"/>
                      <a:gd name="T59" fmla="*/ 1 h 30"/>
                      <a:gd name="T60" fmla="*/ 10 w 18"/>
                      <a:gd name="T61" fmla="*/ 1 h 30"/>
                      <a:gd name="T62" fmla="*/ 6 w 18"/>
                      <a:gd name="T63" fmla="*/ 5 h 30"/>
                      <a:gd name="T64" fmla="*/ 6 w 18"/>
                      <a:gd name="T65" fmla="*/ 7 h 30"/>
                      <a:gd name="T66" fmla="*/ 6 w 18"/>
                      <a:gd name="T67" fmla="*/ 10 h 30"/>
                      <a:gd name="T68" fmla="*/ 4 w 18"/>
                      <a:gd name="T69" fmla="*/ 18 h 30"/>
                      <a:gd name="T70" fmla="*/ 1 w 18"/>
                      <a:gd name="T71" fmla="*/ 24 h 30"/>
                      <a:gd name="T72" fmla="*/ 1 w 18"/>
                      <a:gd name="T73" fmla="*/ 26 h 30"/>
                      <a:gd name="T74" fmla="*/ 3 w 18"/>
                      <a:gd name="T75" fmla="*/ 27 h 30"/>
                      <a:gd name="T76" fmla="*/ 5 w 18"/>
                      <a:gd name="T77" fmla="*/ 26 h 30"/>
                      <a:gd name="T78" fmla="*/ 5 w 18"/>
                      <a:gd name="T79" fmla="*/ 26 h 30"/>
                      <a:gd name="T80" fmla="*/ 10 w 18"/>
                      <a:gd name="T81"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30">
                        <a:moveTo>
                          <a:pt x="9" y="29"/>
                        </a:moveTo>
                        <a:cubicBezTo>
                          <a:pt x="8" y="28"/>
                          <a:pt x="7" y="28"/>
                          <a:pt x="5" y="28"/>
                        </a:cubicBezTo>
                        <a:cubicBezTo>
                          <a:pt x="5" y="28"/>
                          <a:pt x="4" y="28"/>
                          <a:pt x="3" y="28"/>
                        </a:cubicBezTo>
                        <a:cubicBezTo>
                          <a:pt x="2" y="28"/>
                          <a:pt x="1" y="27"/>
                          <a:pt x="0" y="26"/>
                        </a:cubicBezTo>
                        <a:cubicBezTo>
                          <a:pt x="0" y="25"/>
                          <a:pt x="0" y="25"/>
                          <a:pt x="0" y="24"/>
                        </a:cubicBezTo>
                        <a:cubicBezTo>
                          <a:pt x="0" y="22"/>
                          <a:pt x="1" y="21"/>
                          <a:pt x="3" y="18"/>
                        </a:cubicBezTo>
                        <a:cubicBezTo>
                          <a:pt x="4" y="15"/>
                          <a:pt x="5" y="13"/>
                          <a:pt x="5" y="10"/>
                        </a:cubicBezTo>
                        <a:cubicBezTo>
                          <a:pt x="5" y="9"/>
                          <a:pt x="5" y="8"/>
                          <a:pt x="5" y="7"/>
                        </a:cubicBezTo>
                        <a:cubicBezTo>
                          <a:pt x="5" y="6"/>
                          <a:pt x="5" y="6"/>
                          <a:pt x="5" y="5"/>
                        </a:cubicBezTo>
                        <a:cubicBezTo>
                          <a:pt x="5" y="1"/>
                          <a:pt x="10" y="0"/>
                          <a:pt x="10" y="0"/>
                        </a:cubicBezTo>
                        <a:cubicBezTo>
                          <a:pt x="11" y="0"/>
                          <a:pt x="11" y="0"/>
                          <a:pt x="11" y="0"/>
                        </a:cubicBezTo>
                        <a:cubicBezTo>
                          <a:pt x="14" y="0"/>
                          <a:pt x="15" y="1"/>
                          <a:pt x="16" y="2"/>
                        </a:cubicBezTo>
                        <a:cubicBezTo>
                          <a:pt x="18" y="3"/>
                          <a:pt x="18" y="4"/>
                          <a:pt x="18" y="5"/>
                        </a:cubicBezTo>
                        <a:cubicBezTo>
                          <a:pt x="18" y="7"/>
                          <a:pt x="17" y="8"/>
                          <a:pt x="17" y="9"/>
                        </a:cubicBezTo>
                        <a:cubicBezTo>
                          <a:pt x="15" y="10"/>
                          <a:pt x="15" y="14"/>
                          <a:pt x="15" y="17"/>
                        </a:cubicBezTo>
                        <a:cubicBezTo>
                          <a:pt x="15" y="18"/>
                          <a:pt x="15" y="19"/>
                          <a:pt x="15" y="21"/>
                        </a:cubicBezTo>
                        <a:cubicBezTo>
                          <a:pt x="15" y="21"/>
                          <a:pt x="15" y="22"/>
                          <a:pt x="15" y="22"/>
                        </a:cubicBezTo>
                        <a:cubicBezTo>
                          <a:pt x="15" y="26"/>
                          <a:pt x="14" y="30"/>
                          <a:pt x="11" y="30"/>
                        </a:cubicBezTo>
                        <a:cubicBezTo>
                          <a:pt x="10" y="30"/>
                          <a:pt x="10" y="29"/>
                          <a:pt x="9" y="29"/>
                        </a:cubicBezTo>
                        <a:close/>
                        <a:moveTo>
                          <a:pt x="10" y="28"/>
                        </a:moveTo>
                        <a:cubicBezTo>
                          <a:pt x="10" y="28"/>
                          <a:pt x="11" y="29"/>
                          <a:pt x="11" y="29"/>
                        </a:cubicBezTo>
                        <a:cubicBezTo>
                          <a:pt x="12" y="29"/>
                          <a:pt x="12" y="28"/>
                          <a:pt x="13" y="27"/>
                        </a:cubicBezTo>
                        <a:cubicBezTo>
                          <a:pt x="14" y="26"/>
                          <a:pt x="14" y="24"/>
                          <a:pt x="14" y="22"/>
                        </a:cubicBezTo>
                        <a:cubicBezTo>
                          <a:pt x="14" y="22"/>
                          <a:pt x="14" y="21"/>
                          <a:pt x="14" y="21"/>
                        </a:cubicBezTo>
                        <a:cubicBezTo>
                          <a:pt x="14" y="20"/>
                          <a:pt x="14" y="18"/>
                          <a:pt x="14" y="17"/>
                        </a:cubicBezTo>
                        <a:cubicBezTo>
                          <a:pt x="14" y="13"/>
                          <a:pt x="14" y="10"/>
                          <a:pt x="16" y="8"/>
                        </a:cubicBezTo>
                        <a:cubicBezTo>
                          <a:pt x="16" y="8"/>
                          <a:pt x="17" y="6"/>
                          <a:pt x="17" y="5"/>
                        </a:cubicBezTo>
                        <a:cubicBezTo>
                          <a:pt x="17" y="3"/>
                          <a:pt x="16" y="1"/>
                          <a:pt x="11" y="1"/>
                        </a:cubicBezTo>
                        <a:cubicBezTo>
                          <a:pt x="11" y="1"/>
                          <a:pt x="11" y="1"/>
                          <a:pt x="10" y="1"/>
                        </a:cubicBezTo>
                        <a:cubicBezTo>
                          <a:pt x="10" y="1"/>
                          <a:pt x="10" y="1"/>
                          <a:pt x="10" y="1"/>
                        </a:cubicBezTo>
                        <a:cubicBezTo>
                          <a:pt x="10" y="1"/>
                          <a:pt x="10" y="1"/>
                          <a:pt x="10" y="1"/>
                        </a:cubicBezTo>
                        <a:cubicBezTo>
                          <a:pt x="10" y="1"/>
                          <a:pt x="6" y="2"/>
                          <a:pt x="6" y="5"/>
                        </a:cubicBezTo>
                        <a:cubicBezTo>
                          <a:pt x="6" y="6"/>
                          <a:pt x="6" y="6"/>
                          <a:pt x="6" y="7"/>
                        </a:cubicBezTo>
                        <a:cubicBezTo>
                          <a:pt x="6" y="8"/>
                          <a:pt x="6" y="9"/>
                          <a:pt x="6" y="10"/>
                        </a:cubicBezTo>
                        <a:cubicBezTo>
                          <a:pt x="6" y="14"/>
                          <a:pt x="5" y="15"/>
                          <a:pt x="4" y="18"/>
                        </a:cubicBezTo>
                        <a:cubicBezTo>
                          <a:pt x="2" y="22"/>
                          <a:pt x="1" y="23"/>
                          <a:pt x="1" y="24"/>
                        </a:cubicBezTo>
                        <a:cubicBezTo>
                          <a:pt x="1" y="25"/>
                          <a:pt x="1" y="25"/>
                          <a:pt x="1" y="26"/>
                        </a:cubicBezTo>
                        <a:cubicBezTo>
                          <a:pt x="2" y="26"/>
                          <a:pt x="2" y="27"/>
                          <a:pt x="3" y="27"/>
                        </a:cubicBezTo>
                        <a:cubicBezTo>
                          <a:pt x="4" y="27"/>
                          <a:pt x="4" y="26"/>
                          <a:pt x="5" y="26"/>
                        </a:cubicBezTo>
                        <a:cubicBezTo>
                          <a:pt x="5" y="26"/>
                          <a:pt x="5" y="26"/>
                          <a:pt x="5" y="26"/>
                        </a:cubicBezTo>
                        <a:cubicBezTo>
                          <a:pt x="7" y="26"/>
                          <a:pt x="8" y="27"/>
                          <a:pt x="10"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2" name="Freeform 7456">
                    <a:extLst>
                      <a:ext uri="{FF2B5EF4-FFF2-40B4-BE49-F238E27FC236}">
                        <a16:creationId xmlns:a16="http://schemas.microsoft.com/office/drawing/2014/main" id="{E6A9FE21-FB18-4BC4-8017-263B70EBD763}"/>
                      </a:ext>
                    </a:extLst>
                  </p:cNvPr>
                  <p:cNvSpPr>
                    <a:spLocks noEditPoints="1"/>
                  </p:cNvSpPr>
                  <p:nvPr/>
                </p:nvSpPr>
                <p:spPr bwMode="auto">
                  <a:xfrm>
                    <a:off x="4027" y="2669"/>
                    <a:ext cx="12" cy="21"/>
                  </a:xfrm>
                  <a:custGeom>
                    <a:avLst/>
                    <a:gdLst>
                      <a:gd name="T0" fmla="*/ 3 w 16"/>
                      <a:gd name="T1" fmla="*/ 24 h 28"/>
                      <a:gd name="T2" fmla="*/ 2 w 16"/>
                      <a:gd name="T3" fmla="*/ 23 h 28"/>
                      <a:gd name="T4" fmla="*/ 5 w 16"/>
                      <a:gd name="T5" fmla="*/ 15 h 28"/>
                      <a:gd name="T6" fmla="*/ 6 w 16"/>
                      <a:gd name="T7" fmla="*/ 8 h 28"/>
                      <a:gd name="T8" fmla="*/ 7 w 16"/>
                      <a:gd name="T9" fmla="*/ 3 h 28"/>
                      <a:gd name="T10" fmla="*/ 8 w 16"/>
                      <a:gd name="T11" fmla="*/ 3 h 28"/>
                      <a:gd name="T12" fmla="*/ 9 w 16"/>
                      <a:gd name="T13" fmla="*/ 3 h 28"/>
                      <a:gd name="T14" fmla="*/ 10 w 16"/>
                      <a:gd name="T15" fmla="*/ 4 h 28"/>
                      <a:gd name="T16" fmla="*/ 10 w 16"/>
                      <a:gd name="T17" fmla="*/ 4 h 28"/>
                      <a:gd name="T18" fmla="*/ 12 w 16"/>
                      <a:gd name="T19" fmla="*/ 3 h 28"/>
                      <a:gd name="T20" fmla="*/ 13 w 16"/>
                      <a:gd name="T21" fmla="*/ 4 h 28"/>
                      <a:gd name="T22" fmla="*/ 12 w 16"/>
                      <a:gd name="T23" fmla="*/ 9 h 28"/>
                      <a:gd name="T24" fmla="*/ 11 w 16"/>
                      <a:gd name="T25" fmla="*/ 21 h 28"/>
                      <a:gd name="T26" fmla="*/ 10 w 16"/>
                      <a:gd name="T27" fmla="*/ 25 h 28"/>
                      <a:gd name="T28" fmla="*/ 8 w 16"/>
                      <a:gd name="T29" fmla="*/ 24 h 28"/>
                      <a:gd name="T30" fmla="*/ 6 w 16"/>
                      <a:gd name="T31" fmla="*/ 23 h 28"/>
                      <a:gd name="T32" fmla="*/ 4 w 16"/>
                      <a:gd name="T33" fmla="*/ 23 h 28"/>
                      <a:gd name="T34" fmla="*/ 3 w 16"/>
                      <a:gd name="T35" fmla="*/ 24 h 28"/>
                      <a:gd name="T36" fmla="*/ 9 w 16"/>
                      <a:gd name="T37" fmla="*/ 0 h 28"/>
                      <a:gd name="T38" fmla="*/ 9 w 16"/>
                      <a:gd name="T39" fmla="*/ 0 h 28"/>
                      <a:gd name="T40" fmla="*/ 5 w 16"/>
                      <a:gd name="T41" fmla="*/ 4 h 28"/>
                      <a:gd name="T42" fmla="*/ 5 w 16"/>
                      <a:gd name="T43" fmla="*/ 6 h 28"/>
                      <a:gd name="T44" fmla="*/ 5 w 16"/>
                      <a:gd name="T45" fmla="*/ 9 h 28"/>
                      <a:gd name="T46" fmla="*/ 3 w 16"/>
                      <a:gd name="T47" fmla="*/ 17 h 28"/>
                      <a:gd name="T48" fmla="*/ 0 w 16"/>
                      <a:gd name="T49" fmla="*/ 23 h 28"/>
                      <a:gd name="T50" fmla="*/ 0 w 16"/>
                      <a:gd name="T51" fmla="*/ 25 h 28"/>
                      <a:gd name="T52" fmla="*/ 2 w 16"/>
                      <a:gd name="T53" fmla="*/ 26 h 28"/>
                      <a:gd name="T54" fmla="*/ 5 w 16"/>
                      <a:gd name="T55" fmla="*/ 25 h 28"/>
                      <a:gd name="T56" fmla="*/ 5 w 16"/>
                      <a:gd name="T57" fmla="*/ 25 h 28"/>
                      <a:gd name="T58" fmla="*/ 9 w 16"/>
                      <a:gd name="T59" fmla="*/ 27 h 28"/>
                      <a:gd name="T60" fmla="*/ 10 w 16"/>
                      <a:gd name="T61" fmla="*/ 28 h 28"/>
                      <a:gd name="T62" fmla="*/ 12 w 16"/>
                      <a:gd name="T63" fmla="*/ 26 h 28"/>
                      <a:gd name="T64" fmla="*/ 13 w 16"/>
                      <a:gd name="T65" fmla="*/ 21 h 28"/>
                      <a:gd name="T66" fmla="*/ 13 w 16"/>
                      <a:gd name="T67" fmla="*/ 20 h 28"/>
                      <a:gd name="T68" fmla="*/ 13 w 16"/>
                      <a:gd name="T69" fmla="*/ 16 h 28"/>
                      <a:gd name="T70" fmla="*/ 15 w 16"/>
                      <a:gd name="T71" fmla="*/ 7 h 28"/>
                      <a:gd name="T72" fmla="*/ 16 w 16"/>
                      <a:gd name="T73" fmla="*/ 4 h 28"/>
                      <a:gd name="T74" fmla="*/ 15 w 16"/>
                      <a:gd name="T75" fmla="*/ 2 h 28"/>
                      <a:gd name="T76" fmla="*/ 15 w 16"/>
                      <a:gd name="T77" fmla="*/ 2 h 28"/>
                      <a:gd name="T78" fmla="*/ 15 w 16"/>
                      <a:gd name="T79" fmla="*/ 2 h 28"/>
                      <a:gd name="T80" fmla="*/ 13 w 16"/>
                      <a:gd name="T81" fmla="*/ 1 h 28"/>
                      <a:gd name="T82" fmla="*/ 10 w 16"/>
                      <a:gd name="T83" fmla="*/ 0 h 28"/>
                      <a:gd name="T84" fmla="*/ 10 w 16"/>
                      <a:gd name="T85" fmla="*/ 0 h 28"/>
                      <a:gd name="T86" fmla="*/ 9 w 16"/>
                      <a:gd name="T87" fmla="*/ 0 h 28"/>
                      <a:gd name="T88" fmla="*/ 9 w 16"/>
                      <a:gd name="T8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 h="28">
                        <a:moveTo>
                          <a:pt x="3" y="24"/>
                        </a:moveTo>
                        <a:cubicBezTo>
                          <a:pt x="2" y="23"/>
                          <a:pt x="2" y="23"/>
                          <a:pt x="2" y="23"/>
                        </a:cubicBezTo>
                        <a:cubicBezTo>
                          <a:pt x="1" y="22"/>
                          <a:pt x="3" y="17"/>
                          <a:pt x="5" y="15"/>
                        </a:cubicBezTo>
                        <a:cubicBezTo>
                          <a:pt x="7" y="13"/>
                          <a:pt x="7" y="10"/>
                          <a:pt x="6" y="8"/>
                        </a:cubicBezTo>
                        <a:cubicBezTo>
                          <a:pt x="6" y="5"/>
                          <a:pt x="7" y="3"/>
                          <a:pt x="7" y="3"/>
                        </a:cubicBezTo>
                        <a:cubicBezTo>
                          <a:pt x="8" y="3"/>
                          <a:pt x="8" y="3"/>
                          <a:pt x="8" y="3"/>
                        </a:cubicBezTo>
                        <a:cubicBezTo>
                          <a:pt x="8" y="3"/>
                          <a:pt x="9" y="3"/>
                          <a:pt x="9" y="3"/>
                        </a:cubicBezTo>
                        <a:cubicBezTo>
                          <a:pt x="9" y="4"/>
                          <a:pt x="9" y="4"/>
                          <a:pt x="10" y="4"/>
                        </a:cubicBezTo>
                        <a:cubicBezTo>
                          <a:pt x="10" y="4"/>
                          <a:pt x="10" y="4"/>
                          <a:pt x="10" y="4"/>
                        </a:cubicBezTo>
                        <a:cubicBezTo>
                          <a:pt x="11" y="3"/>
                          <a:pt x="11" y="3"/>
                          <a:pt x="12" y="3"/>
                        </a:cubicBezTo>
                        <a:cubicBezTo>
                          <a:pt x="12" y="3"/>
                          <a:pt x="12" y="3"/>
                          <a:pt x="13" y="4"/>
                        </a:cubicBezTo>
                        <a:cubicBezTo>
                          <a:pt x="14" y="5"/>
                          <a:pt x="13" y="7"/>
                          <a:pt x="12" y="9"/>
                        </a:cubicBezTo>
                        <a:cubicBezTo>
                          <a:pt x="10" y="10"/>
                          <a:pt x="11" y="18"/>
                          <a:pt x="11" y="21"/>
                        </a:cubicBezTo>
                        <a:cubicBezTo>
                          <a:pt x="12" y="23"/>
                          <a:pt x="11" y="25"/>
                          <a:pt x="10" y="25"/>
                        </a:cubicBezTo>
                        <a:cubicBezTo>
                          <a:pt x="9" y="25"/>
                          <a:pt x="8" y="25"/>
                          <a:pt x="8" y="24"/>
                        </a:cubicBezTo>
                        <a:cubicBezTo>
                          <a:pt x="7" y="23"/>
                          <a:pt x="6" y="23"/>
                          <a:pt x="6" y="23"/>
                        </a:cubicBezTo>
                        <a:cubicBezTo>
                          <a:pt x="5" y="23"/>
                          <a:pt x="5" y="23"/>
                          <a:pt x="4" y="23"/>
                        </a:cubicBezTo>
                        <a:cubicBezTo>
                          <a:pt x="4" y="23"/>
                          <a:pt x="4" y="24"/>
                          <a:pt x="3" y="24"/>
                        </a:cubicBezTo>
                        <a:close/>
                        <a:moveTo>
                          <a:pt x="9" y="0"/>
                        </a:moveTo>
                        <a:cubicBezTo>
                          <a:pt x="9" y="0"/>
                          <a:pt x="9" y="0"/>
                          <a:pt x="9" y="0"/>
                        </a:cubicBezTo>
                        <a:cubicBezTo>
                          <a:pt x="9" y="0"/>
                          <a:pt x="5" y="1"/>
                          <a:pt x="5" y="4"/>
                        </a:cubicBezTo>
                        <a:cubicBezTo>
                          <a:pt x="5" y="5"/>
                          <a:pt x="5" y="5"/>
                          <a:pt x="5" y="6"/>
                        </a:cubicBezTo>
                        <a:cubicBezTo>
                          <a:pt x="5" y="7"/>
                          <a:pt x="5" y="8"/>
                          <a:pt x="5" y="9"/>
                        </a:cubicBezTo>
                        <a:cubicBezTo>
                          <a:pt x="5" y="13"/>
                          <a:pt x="4" y="14"/>
                          <a:pt x="3" y="17"/>
                        </a:cubicBezTo>
                        <a:cubicBezTo>
                          <a:pt x="1" y="21"/>
                          <a:pt x="0" y="22"/>
                          <a:pt x="0" y="23"/>
                        </a:cubicBezTo>
                        <a:cubicBezTo>
                          <a:pt x="0" y="24"/>
                          <a:pt x="0" y="24"/>
                          <a:pt x="0" y="25"/>
                        </a:cubicBezTo>
                        <a:cubicBezTo>
                          <a:pt x="1" y="25"/>
                          <a:pt x="1" y="25"/>
                          <a:pt x="2" y="26"/>
                        </a:cubicBezTo>
                        <a:cubicBezTo>
                          <a:pt x="3" y="25"/>
                          <a:pt x="4" y="25"/>
                          <a:pt x="5" y="25"/>
                        </a:cubicBezTo>
                        <a:cubicBezTo>
                          <a:pt x="5" y="25"/>
                          <a:pt x="5" y="25"/>
                          <a:pt x="5" y="25"/>
                        </a:cubicBezTo>
                        <a:cubicBezTo>
                          <a:pt x="6" y="25"/>
                          <a:pt x="8" y="25"/>
                          <a:pt x="9" y="27"/>
                        </a:cubicBezTo>
                        <a:cubicBezTo>
                          <a:pt x="9" y="27"/>
                          <a:pt x="10" y="28"/>
                          <a:pt x="10" y="28"/>
                        </a:cubicBezTo>
                        <a:cubicBezTo>
                          <a:pt x="11" y="28"/>
                          <a:pt x="11" y="27"/>
                          <a:pt x="12" y="26"/>
                        </a:cubicBezTo>
                        <a:cubicBezTo>
                          <a:pt x="13" y="25"/>
                          <a:pt x="13" y="23"/>
                          <a:pt x="13" y="21"/>
                        </a:cubicBezTo>
                        <a:cubicBezTo>
                          <a:pt x="13" y="21"/>
                          <a:pt x="13" y="20"/>
                          <a:pt x="13" y="20"/>
                        </a:cubicBezTo>
                        <a:cubicBezTo>
                          <a:pt x="13" y="19"/>
                          <a:pt x="13" y="17"/>
                          <a:pt x="13" y="16"/>
                        </a:cubicBezTo>
                        <a:cubicBezTo>
                          <a:pt x="13" y="12"/>
                          <a:pt x="13" y="9"/>
                          <a:pt x="15" y="7"/>
                        </a:cubicBezTo>
                        <a:cubicBezTo>
                          <a:pt x="15" y="7"/>
                          <a:pt x="16" y="5"/>
                          <a:pt x="16" y="4"/>
                        </a:cubicBezTo>
                        <a:cubicBezTo>
                          <a:pt x="16" y="3"/>
                          <a:pt x="16" y="3"/>
                          <a:pt x="15" y="2"/>
                        </a:cubicBezTo>
                        <a:cubicBezTo>
                          <a:pt x="15" y="2"/>
                          <a:pt x="15" y="2"/>
                          <a:pt x="15" y="2"/>
                        </a:cubicBezTo>
                        <a:cubicBezTo>
                          <a:pt x="15" y="2"/>
                          <a:pt x="15" y="2"/>
                          <a:pt x="15" y="2"/>
                        </a:cubicBezTo>
                        <a:cubicBezTo>
                          <a:pt x="14" y="1"/>
                          <a:pt x="14" y="1"/>
                          <a:pt x="13" y="1"/>
                        </a:cubicBezTo>
                        <a:cubicBezTo>
                          <a:pt x="12" y="1"/>
                          <a:pt x="11" y="1"/>
                          <a:pt x="10" y="0"/>
                        </a:cubicBezTo>
                        <a:cubicBezTo>
                          <a:pt x="10" y="0"/>
                          <a:pt x="10" y="0"/>
                          <a:pt x="10" y="0"/>
                        </a:cubicBezTo>
                        <a:cubicBezTo>
                          <a:pt x="9" y="0"/>
                          <a:pt x="9" y="0"/>
                          <a:pt x="9" y="0"/>
                        </a:cubicBezTo>
                        <a:cubicBezTo>
                          <a:pt x="9" y="0"/>
                          <a:pt x="9" y="0"/>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3" name="Freeform 7457">
                    <a:extLst>
                      <a:ext uri="{FF2B5EF4-FFF2-40B4-BE49-F238E27FC236}">
                        <a16:creationId xmlns:a16="http://schemas.microsoft.com/office/drawing/2014/main" id="{D5D6E90D-0098-4862-BE93-3864BB46B6FB}"/>
                      </a:ext>
                    </a:extLst>
                  </p:cNvPr>
                  <p:cNvSpPr>
                    <a:spLocks noEditPoints="1"/>
                  </p:cNvSpPr>
                  <p:nvPr/>
                </p:nvSpPr>
                <p:spPr bwMode="auto">
                  <a:xfrm>
                    <a:off x="4026" y="2669"/>
                    <a:ext cx="14" cy="21"/>
                  </a:xfrm>
                  <a:custGeom>
                    <a:avLst/>
                    <a:gdLst>
                      <a:gd name="T0" fmla="*/ 17 w 19"/>
                      <a:gd name="T1" fmla="*/ 2 h 28"/>
                      <a:gd name="T2" fmla="*/ 18 w 19"/>
                      <a:gd name="T3" fmla="*/ 4 h 28"/>
                      <a:gd name="T4" fmla="*/ 17 w 19"/>
                      <a:gd name="T5" fmla="*/ 7 h 28"/>
                      <a:gd name="T6" fmla="*/ 15 w 19"/>
                      <a:gd name="T7" fmla="*/ 16 h 28"/>
                      <a:gd name="T8" fmla="*/ 15 w 19"/>
                      <a:gd name="T9" fmla="*/ 20 h 28"/>
                      <a:gd name="T10" fmla="*/ 15 w 19"/>
                      <a:gd name="T11" fmla="*/ 21 h 28"/>
                      <a:gd name="T12" fmla="*/ 14 w 19"/>
                      <a:gd name="T13" fmla="*/ 26 h 28"/>
                      <a:gd name="T14" fmla="*/ 12 w 19"/>
                      <a:gd name="T15" fmla="*/ 28 h 28"/>
                      <a:gd name="T16" fmla="*/ 12 w 19"/>
                      <a:gd name="T17" fmla="*/ 28 h 28"/>
                      <a:gd name="T18" fmla="*/ 11 w 19"/>
                      <a:gd name="T19" fmla="*/ 27 h 28"/>
                      <a:gd name="T20" fmla="*/ 11 w 19"/>
                      <a:gd name="T21" fmla="*/ 27 h 28"/>
                      <a:gd name="T22" fmla="*/ 11 w 19"/>
                      <a:gd name="T23" fmla="*/ 28 h 28"/>
                      <a:gd name="T24" fmla="*/ 12 w 19"/>
                      <a:gd name="T25" fmla="*/ 28 h 28"/>
                      <a:gd name="T26" fmla="*/ 15 w 19"/>
                      <a:gd name="T27" fmla="*/ 20 h 28"/>
                      <a:gd name="T28" fmla="*/ 17 w 19"/>
                      <a:gd name="T29" fmla="*/ 8 h 28"/>
                      <a:gd name="T30" fmla="*/ 18 w 19"/>
                      <a:gd name="T31" fmla="*/ 2 h 28"/>
                      <a:gd name="T32" fmla="*/ 17 w 19"/>
                      <a:gd name="T33" fmla="*/ 2 h 28"/>
                      <a:gd name="T34" fmla="*/ 15 w 19"/>
                      <a:gd name="T35" fmla="*/ 1 h 28"/>
                      <a:gd name="T36" fmla="*/ 17 w 19"/>
                      <a:gd name="T37" fmla="*/ 2 h 28"/>
                      <a:gd name="T38" fmla="*/ 15 w 19"/>
                      <a:gd name="T39" fmla="*/ 1 h 28"/>
                      <a:gd name="T40" fmla="*/ 11 w 19"/>
                      <a:gd name="T41" fmla="*/ 0 h 28"/>
                      <a:gd name="T42" fmla="*/ 11 w 19"/>
                      <a:gd name="T43" fmla="*/ 0 h 28"/>
                      <a:gd name="T44" fmla="*/ 12 w 19"/>
                      <a:gd name="T45" fmla="*/ 0 h 28"/>
                      <a:gd name="T46" fmla="*/ 11 w 19"/>
                      <a:gd name="T47" fmla="*/ 0 h 28"/>
                      <a:gd name="T48" fmla="*/ 11 w 19"/>
                      <a:gd name="T49" fmla="*/ 0 h 28"/>
                      <a:gd name="T50" fmla="*/ 6 w 19"/>
                      <a:gd name="T51" fmla="*/ 6 h 28"/>
                      <a:gd name="T52" fmla="*/ 4 w 19"/>
                      <a:gd name="T53" fmla="*/ 17 h 28"/>
                      <a:gd name="T54" fmla="*/ 2 w 19"/>
                      <a:gd name="T55" fmla="*/ 25 h 28"/>
                      <a:gd name="T56" fmla="*/ 3 w 19"/>
                      <a:gd name="T57" fmla="*/ 26 h 28"/>
                      <a:gd name="T58" fmla="*/ 3 w 19"/>
                      <a:gd name="T59" fmla="*/ 26 h 28"/>
                      <a:gd name="T60" fmla="*/ 4 w 19"/>
                      <a:gd name="T61" fmla="*/ 26 h 28"/>
                      <a:gd name="T62" fmla="*/ 2 w 19"/>
                      <a:gd name="T63" fmla="*/ 25 h 28"/>
                      <a:gd name="T64" fmla="*/ 2 w 19"/>
                      <a:gd name="T65" fmla="*/ 23 h 28"/>
                      <a:gd name="T66" fmla="*/ 5 w 19"/>
                      <a:gd name="T67" fmla="*/ 17 h 28"/>
                      <a:gd name="T68" fmla="*/ 7 w 19"/>
                      <a:gd name="T69" fmla="*/ 9 h 28"/>
                      <a:gd name="T70" fmla="*/ 7 w 19"/>
                      <a:gd name="T71" fmla="*/ 6 h 28"/>
                      <a:gd name="T72" fmla="*/ 7 w 19"/>
                      <a:gd name="T73" fmla="*/ 4 h 28"/>
                      <a:gd name="T74" fmla="*/ 11 w 19"/>
                      <a:gd name="T75" fmla="*/ 0 h 28"/>
                      <a:gd name="T76" fmla="*/ 11 w 19"/>
                      <a:gd name="T7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28">
                        <a:moveTo>
                          <a:pt x="17" y="2"/>
                        </a:moveTo>
                        <a:cubicBezTo>
                          <a:pt x="18" y="3"/>
                          <a:pt x="18" y="3"/>
                          <a:pt x="18" y="4"/>
                        </a:cubicBezTo>
                        <a:cubicBezTo>
                          <a:pt x="18" y="5"/>
                          <a:pt x="17" y="7"/>
                          <a:pt x="17" y="7"/>
                        </a:cubicBezTo>
                        <a:cubicBezTo>
                          <a:pt x="15" y="9"/>
                          <a:pt x="15" y="12"/>
                          <a:pt x="15" y="16"/>
                        </a:cubicBezTo>
                        <a:cubicBezTo>
                          <a:pt x="15" y="17"/>
                          <a:pt x="15" y="19"/>
                          <a:pt x="15" y="20"/>
                        </a:cubicBezTo>
                        <a:cubicBezTo>
                          <a:pt x="15" y="20"/>
                          <a:pt x="15" y="21"/>
                          <a:pt x="15" y="21"/>
                        </a:cubicBezTo>
                        <a:cubicBezTo>
                          <a:pt x="15" y="23"/>
                          <a:pt x="15" y="25"/>
                          <a:pt x="14" y="26"/>
                        </a:cubicBezTo>
                        <a:cubicBezTo>
                          <a:pt x="13" y="27"/>
                          <a:pt x="13" y="28"/>
                          <a:pt x="12" y="28"/>
                        </a:cubicBezTo>
                        <a:cubicBezTo>
                          <a:pt x="12" y="28"/>
                          <a:pt x="12" y="28"/>
                          <a:pt x="12" y="28"/>
                        </a:cubicBezTo>
                        <a:cubicBezTo>
                          <a:pt x="12" y="28"/>
                          <a:pt x="11" y="27"/>
                          <a:pt x="11" y="27"/>
                        </a:cubicBezTo>
                        <a:cubicBezTo>
                          <a:pt x="11" y="27"/>
                          <a:pt x="11" y="27"/>
                          <a:pt x="11" y="27"/>
                        </a:cubicBezTo>
                        <a:cubicBezTo>
                          <a:pt x="11" y="28"/>
                          <a:pt x="11" y="28"/>
                          <a:pt x="11" y="28"/>
                        </a:cubicBezTo>
                        <a:cubicBezTo>
                          <a:pt x="11" y="28"/>
                          <a:pt x="12" y="28"/>
                          <a:pt x="12" y="28"/>
                        </a:cubicBezTo>
                        <a:cubicBezTo>
                          <a:pt x="14" y="28"/>
                          <a:pt x="16" y="24"/>
                          <a:pt x="15" y="20"/>
                        </a:cubicBezTo>
                        <a:cubicBezTo>
                          <a:pt x="15" y="14"/>
                          <a:pt x="16" y="10"/>
                          <a:pt x="17" y="8"/>
                        </a:cubicBezTo>
                        <a:cubicBezTo>
                          <a:pt x="18" y="6"/>
                          <a:pt x="19" y="4"/>
                          <a:pt x="18" y="2"/>
                        </a:cubicBezTo>
                        <a:lnTo>
                          <a:pt x="17" y="2"/>
                        </a:lnTo>
                        <a:close/>
                        <a:moveTo>
                          <a:pt x="15" y="1"/>
                        </a:moveTo>
                        <a:cubicBezTo>
                          <a:pt x="16" y="1"/>
                          <a:pt x="16" y="1"/>
                          <a:pt x="17" y="2"/>
                        </a:cubicBezTo>
                        <a:cubicBezTo>
                          <a:pt x="16" y="1"/>
                          <a:pt x="16" y="1"/>
                          <a:pt x="15" y="1"/>
                        </a:cubicBezTo>
                        <a:close/>
                        <a:moveTo>
                          <a:pt x="11" y="0"/>
                        </a:moveTo>
                        <a:cubicBezTo>
                          <a:pt x="11" y="0"/>
                          <a:pt x="11" y="0"/>
                          <a:pt x="11" y="0"/>
                        </a:cubicBezTo>
                        <a:cubicBezTo>
                          <a:pt x="12" y="0"/>
                          <a:pt x="12" y="0"/>
                          <a:pt x="12" y="0"/>
                        </a:cubicBezTo>
                        <a:lnTo>
                          <a:pt x="11" y="0"/>
                        </a:lnTo>
                        <a:close/>
                        <a:moveTo>
                          <a:pt x="11" y="0"/>
                        </a:moveTo>
                        <a:cubicBezTo>
                          <a:pt x="9" y="0"/>
                          <a:pt x="5" y="1"/>
                          <a:pt x="6" y="6"/>
                        </a:cubicBezTo>
                        <a:cubicBezTo>
                          <a:pt x="8" y="12"/>
                          <a:pt x="6" y="13"/>
                          <a:pt x="4" y="17"/>
                        </a:cubicBezTo>
                        <a:cubicBezTo>
                          <a:pt x="2" y="21"/>
                          <a:pt x="0" y="22"/>
                          <a:pt x="2" y="25"/>
                        </a:cubicBezTo>
                        <a:cubicBezTo>
                          <a:pt x="2" y="25"/>
                          <a:pt x="2" y="26"/>
                          <a:pt x="3" y="26"/>
                        </a:cubicBezTo>
                        <a:cubicBezTo>
                          <a:pt x="3" y="26"/>
                          <a:pt x="3" y="26"/>
                          <a:pt x="3" y="26"/>
                        </a:cubicBezTo>
                        <a:cubicBezTo>
                          <a:pt x="4" y="26"/>
                          <a:pt x="4" y="26"/>
                          <a:pt x="4" y="26"/>
                        </a:cubicBezTo>
                        <a:cubicBezTo>
                          <a:pt x="3" y="25"/>
                          <a:pt x="3" y="25"/>
                          <a:pt x="2" y="25"/>
                        </a:cubicBezTo>
                        <a:cubicBezTo>
                          <a:pt x="2" y="24"/>
                          <a:pt x="2" y="24"/>
                          <a:pt x="2" y="23"/>
                        </a:cubicBezTo>
                        <a:cubicBezTo>
                          <a:pt x="2" y="22"/>
                          <a:pt x="3" y="21"/>
                          <a:pt x="5" y="17"/>
                        </a:cubicBezTo>
                        <a:cubicBezTo>
                          <a:pt x="6" y="14"/>
                          <a:pt x="7" y="13"/>
                          <a:pt x="7" y="9"/>
                        </a:cubicBezTo>
                        <a:cubicBezTo>
                          <a:pt x="7" y="8"/>
                          <a:pt x="7" y="7"/>
                          <a:pt x="7" y="6"/>
                        </a:cubicBezTo>
                        <a:cubicBezTo>
                          <a:pt x="7" y="5"/>
                          <a:pt x="7" y="5"/>
                          <a:pt x="7" y="4"/>
                        </a:cubicBezTo>
                        <a:cubicBezTo>
                          <a:pt x="7" y="1"/>
                          <a:pt x="11" y="0"/>
                          <a:pt x="11" y="0"/>
                        </a:cubicBezTo>
                        <a:cubicBezTo>
                          <a:pt x="11" y="0"/>
                          <a:pt x="11"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4" name="Freeform 7458">
                    <a:extLst>
                      <a:ext uri="{FF2B5EF4-FFF2-40B4-BE49-F238E27FC236}">
                        <a16:creationId xmlns:a16="http://schemas.microsoft.com/office/drawing/2014/main" id="{345D9956-3B8D-4130-BA79-295F14985985}"/>
                      </a:ext>
                    </a:extLst>
                  </p:cNvPr>
                  <p:cNvSpPr/>
                  <p:nvPr/>
                </p:nvSpPr>
                <p:spPr bwMode="auto">
                  <a:xfrm>
                    <a:off x="4030" y="2672"/>
                    <a:ext cx="6" cy="14"/>
                  </a:xfrm>
                  <a:custGeom>
                    <a:avLst/>
                    <a:gdLst>
                      <a:gd name="T0" fmla="*/ 6 w 8"/>
                      <a:gd name="T1" fmla="*/ 1 h 19"/>
                      <a:gd name="T2" fmla="*/ 4 w 8"/>
                      <a:gd name="T3" fmla="*/ 4 h 19"/>
                      <a:gd name="T4" fmla="*/ 2 w 8"/>
                      <a:gd name="T5" fmla="*/ 15 h 19"/>
                      <a:gd name="T6" fmla="*/ 3 w 8"/>
                      <a:gd name="T7" fmla="*/ 17 h 19"/>
                      <a:gd name="T8" fmla="*/ 5 w 8"/>
                      <a:gd name="T9" fmla="*/ 17 h 19"/>
                      <a:gd name="T10" fmla="*/ 6 w 8"/>
                      <a:gd name="T11" fmla="*/ 6 h 19"/>
                      <a:gd name="T12" fmla="*/ 6 w 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6" y="1"/>
                        </a:moveTo>
                        <a:cubicBezTo>
                          <a:pt x="6" y="1"/>
                          <a:pt x="4" y="1"/>
                          <a:pt x="4" y="4"/>
                        </a:cubicBezTo>
                        <a:cubicBezTo>
                          <a:pt x="4" y="7"/>
                          <a:pt x="4" y="13"/>
                          <a:pt x="2" y="15"/>
                        </a:cubicBezTo>
                        <a:cubicBezTo>
                          <a:pt x="0" y="18"/>
                          <a:pt x="2" y="17"/>
                          <a:pt x="3" y="17"/>
                        </a:cubicBezTo>
                        <a:cubicBezTo>
                          <a:pt x="4" y="17"/>
                          <a:pt x="4" y="19"/>
                          <a:pt x="5" y="17"/>
                        </a:cubicBezTo>
                        <a:cubicBezTo>
                          <a:pt x="7" y="16"/>
                          <a:pt x="6" y="6"/>
                          <a:pt x="6" y="6"/>
                        </a:cubicBezTo>
                        <a:cubicBezTo>
                          <a:pt x="6" y="5"/>
                          <a:pt x="8" y="0"/>
                          <a:pt x="6"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5" name="Freeform 7459">
                    <a:extLst>
                      <a:ext uri="{FF2B5EF4-FFF2-40B4-BE49-F238E27FC236}">
                        <a16:creationId xmlns:a16="http://schemas.microsoft.com/office/drawing/2014/main" id="{550C712E-0E06-42E8-9E50-8CD86DCE5812}"/>
                      </a:ext>
                    </a:extLst>
                  </p:cNvPr>
                  <p:cNvSpPr/>
                  <p:nvPr/>
                </p:nvSpPr>
                <p:spPr bwMode="auto">
                  <a:xfrm>
                    <a:off x="4032" y="2646"/>
                    <a:ext cx="14" cy="25"/>
                  </a:xfrm>
                  <a:custGeom>
                    <a:avLst/>
                    <a:gdLst>
                      <a:gd name="T0" fmla="*/ 11 w 19"/>
                      <a:gd name="T1" fmla="*/ 0 h 34"/>
                      <a:gd name="T2" fmla="*/ 7 w 19"/>
                      <a:gd name="T3" fmla="*/ 7 h 34"/>
                      <a:gd name="T4" fmla="*/ 3 w 19"/>
                      <a:gd name="T5" fmla="*/ 21 h 34"/>
                      <a:gd name="T6" fmla="*/ 4 w 19"/>
                      <a:gd name="T7" fmla="*/ 31 h 34"/>
                      <a:gd name="T8" fmla="*/ 9 w 19"/>
                      <a:gd name="T9" fmla="*/ 32 h 34"/>
                      <a:gd name="T10" fmla="*/ 15 w 19"/>
                      <a:gd name="T11" fmla="*/ 23 h 34"/>
                      <a:gd name="T12" fmla="*/ 16 w 19"/>
                      <a:gd name="T13" fmla="*/ 12 h 34"/>
                      <a:gd name="T14" fmla="*/ 17 w 19"/>
                      <a:gd name="T15" fmla="*/ 2 h 34"/>
                      <a:gd name="T16" fmla="*/ 11 w 1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11" y="0"/>
                        </a:moveTo>
                        <a:cubicBezTo>
                          <a:pt x="11" y="0"/>
                          <a:pt x="7" y="0"/>
                          <a:pt x="7" y="7"/>
                        </a:cubicBezTo>
                        <a:cubicBezTo>
                          <a:pt x="7" y="15"/>
                          <a:pt x="7" y="14"/>
                          <a:pt x="3" y="21"/>
                        </a:cubicBezTo>
                        <a:cubicBezTo>
                          <a:pt x="0" y="27"/>
                          <a:pt x="1" y="31"/>
                          <a:pt x="4" y="31"/>
                        </a:cubicBezTo>
                        <a:cubicBezTo>
                          <a:pt x="7" y="31"/>
                          <a:pt x="8" y="31"/>
                          <a:pt x="9" y="32"/>
                        </a:cubicBezTo>
                        <a:cubicBezTo>
                          <a:pt x="10" y="34"/>
                          <a:pt x="15" y="32"/>
                          <a:pt x="15" y="23"/>
                        </a:cubicBezTo>
                        <a:cubicBezTo>
                          <a:pt x="15" y="14"/>
                          <a:pt x="15" y="13"/>
                          <a:pt x="16" y="12"/>
                        </a:cubicBezTo>
                        <a:cubicBezTo>
                          <a:pt x="16" y="10"/>
                          <a:pt x="19" y="4"/>
                          <a:pt x="17" y="2"/>
                        </a:cubicBezTo>
                        <a:cubicBezTo>
                          <a:pt x="16" y="0"/>
                          <a:pt x="11" y="0"/>
                          <a:pt x="11"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6" name="Freeform 7460">
                    <a:extLst>
                      <a:ext uri="{FF2B5EF4-FFF2-40B4-BE49-F238E27FC236}">
                        <a16:creationId xmlns:a16="http://schemas.microsoft.com/office/drawing/2014/main" id="{4D01F3D6-1DAB-4798-916F-076C3AE7A7CD}"/>
                      </a:ext>
                    </a:extLst>
                  </p:cNvPr>
                  <p:cNvSpPr>
                    <a:spLocks noEditPoints="1"/>
                  </p:cNvSpPr>
                  <p:nvPr/>
                </p:nvSpPr>
                <p:spPr bwMode="auto">
                  <a:xfrm>
                    <a:off x="4033" y="2646"/>
                    <a:ext cx="12" cy="24"/>
                  </a:xfrm>
                  <a:custGeom>
                    <a:avLst/>
                    <a:gdLst>
                      <a:gd name="T0" fmla="*/ 8 w 17"/>
                      <a:gd name="T1" fmla="*/ 33 h 33"/>
                      <a:gd name="T2" fmla="*/ 3 w 17"/>
                      <a:gd name="T3" fmla="*/ 31 h 33"/>
                      <a:gd name="T4" fmla="*/ 0 w 17"/>
                      <a:gd name="T5" fmla="*/ 27 h 33"/>
                      <a:gd name="T6" fmla="*/ 2 w 17"/>
                      <a:gd name="T7" fmla="*/ 21 h 33"/>
                      <a:gd name="T8" fmla="*/ 6 w 17"/>
                      <a:gd name="T9" fmla="*/ 7 h 33"/>
                      <a:gd name="T10" fmla="*/ 10 w 17"/>
                      <a:gd name="T11" fmla="*/ 0 h 33"/>
                      <a:gd name="T12" fmla="*/ 10 w 17"/>
                      <a:gd name="T13" fmla="*/ 0 h 33"/>
                      <a:gd name="T14" fmla="*/ 12 w 17"/>
                      <a:gd name="T15" fmla="*/ 0 h 33"/>
                      <a:gd name="T16" fmla="*/ 17 w 17"/>
                      <a:gd name="T17" fmla="*/ 1 h 33"/>
                      <a:gd name="T18" fmla="*/ 17 w 17"/>
                      <a:gd name="T19" fmla="*/ 3 h 33"/>
                      <a:gd name="T20" fmla="*/ 15 w 17"/>
                      <a:gd name="T21" fmla="*/ 12 h 33"/>
                      <a:gd name="T22" fmla="*/ 15 w 17"/>
                      <a:gd name="T23" fmla="*/ 17 h 33"/>
                      <a:gd name="T24" fmla="*/ 15 w 17"/>
                      <a:gd name="T25" fmla="*/ 23 h 33"/>
                      <a:gd name="T26" fmla="*/ 15 w 17"/>
                      <a:gd name="T27" fmla="*/ 23 h 33"/>
                      <a:gd name="T28" fmla="*/ 9 w 17"/>
                      <a:gd name="T29" fmla="*/ 33 h 33"/>
                      <a:gd name="T30" fmla="*/ 9 w 17"/>
                      <a:gd name="T31" fmla="*/ 33 h 33"/>
                      <a:gd name="T32" fmla="*/ 8 w 17"/>
                      <a:gd name="T33" fmla="*/ 33 h 33"/>
                      <a:gd name="T34" fmla="*/ 7 w 17"/>
                      <a:gd name="T35" fmla="*/ 7 h 33"/>
                      <a:gd name="T36" fmla="*/ 3 w 17"/>
                      <a:gd name="T37" fmla="*/ 21 h 33"/>
                      <a:gd name="T38" fmla="*/ 1 w 17"/>
                      <a:gd name="T39" fmla="*/ 27 h 33"/>
                      <a:gd name="T40" fmla="*/ 3 w 17"/>
                      <a:gd name="T41" fmla="*/ 30 h 33"/>
                      <a:gd name="T42" fmla="*/ 9 w 17"/>
                      <a:gd name="T43" fmla="*/ 32 h 33"/>
                      <a:gd name="T44" fmla="*/ 9 w 17"/>
                      <a:gd name="T45" fmla="*/ 32 h 33"/>
                      <a:gd name="T46" fmla="*/ 14 w 17"/>
                      <a:gd name="T47" fmla="*/ 23 h 33"/>
                      <a:gd name="T48" fmla="*/ 14 w 17"/>
                      <a:gd name="T49" fmla="*/ 23 h 33"/>
                      <a:gd name="T50" fmla="*/ 14 w 17"/>
                      <a:gd name="T51" fmla="*/ 17 h 33"/>
                      <a:gd name="T52" fmla="*/ 14 w 17"/>
                      <a:gd name="T53" fmla="*/ 12 h 33"/>
                      <a:gd name="T54" fmla="*/ 16 w 17"/>
                      <a:gd name="T55" fmla="*/ 3 h 33"/>
                      <a:gd name="T56" fmla="*/ 16 w 17"/>
                      <a:gd name="T57" fmla="*/ 2 h 33"/>
                      <a:gd name="T58" fmla="*/ 12 w 17"/>
                      <a:gd name="T59" fmla="*/ 1 h 33"/>
                      <a:gd name="T60" fmla="*/ 10 w 17"/>
                      <a:gd name="T61" fmla="*/ 1 h 33"/>
                      <a:gd name="T62" fmla="*/ 10 w 17"/>
                      <a:gd name="T63" fmla="*/ 1 h 33"/>
                      <a:gd name="T64" fmla="*/ 10 w 17"/>
                      <a:gd name="T65" fmla="*/ 1 h 33"/>
                      <a:gd name="T66" fmla="*/ 10 w 17"/>
                      <a:gd name="T67" fmla="*/ 1 h 33"/>
                      <a:gd name="T68" fmla="*/ 7 w 17"/>
                      <a:gd name="T69" fmla="*/ 7 h 33"/>
                      <a:gd name="T70" fmla="*/ 10 w 17"/>
                      <a:gd name="T71" fmla="*/ 0 h 33"/>
                      <a:gd name="T72" fmla="*/ 10 w 17"/>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3">
                        <a:moveTo>
                          <a:pt x="8" y="33"/>
                        </a:moveTo>
                        <a:cubicBezTo>
                          <a:pt x="7" y="32"/>
                          <a:pt x="6" y="32"/>
                          <a:pt x="3" y="31"/>
                        </a:cubicBezTo>
                        <a:cubicBezTo>
                          <a:pt x="1" y="31"/>
                          <a:pt x="0" y="30"/>
                          <a:pt x="0" y="27"/>
                        </a:cubicBezTo>
                        <a:cubicBezTo>
                          <a:pt x="0" y="26"/>
                          <a:pt x="0" y="23"/>
                          <a:pt x="2" y="21"/>
                        </a:cubicBezTo>
                        <a:cubicBezTo>
                          <a:pt x="5" y="14"/>
                          <a:pt x="5" y="15"/>
                          <a:pt x="6" y="7"/>
                        </a:cubicBezTo>
                        <a:cubicBezTo>
                          <a:pt x="6" y="1"/>
                          <a:pt x="9" y="0"/>
                          <a:pt x="10" y="0"/>
                        </a:cubicBezTo>
                        <a:cubicBezTo>
                          <a:pt x="10" y="0"/>
                          <a:pt x="10" y="0"/>
                          <a:pt x="10" y="0"/>
                        </a:cubicBezTo>
                        <a:cubicBezTo>
                          <a:pt x="10" y="0"/>
                          <a:pt x="11" y="0"/>
                          <a:pt x="12" y="0"/>
                        </a:cubicBezTo>
                        <a:cubicBezTo>
                          <a:pt x="14" y="0"/>
                          <a:pt x="16" y="0"/>
                          <a:pt x="17" y="1"/>
                        </a:cubicBezTo>
                        <a:cubicBezTo>
                          <a:pt x="17" y="2"/>
                          <a:pt x="17" y="3"/>
                          <a:pt x="17" y="3"/>
                        </a:cubicBezTo>
                        <a:cubicBezTo>
                          <a:pt x="17" y="6"/>
                          <a:pt x="15" y="11"/>
                          <a:pt x="15" y="12"/>
                        </a:cubicBezTo>
                        <a:cubicBezTo>
                          <a:pt x="15" y="13"/>
                          <a:pt x="15" y="13"/>
                          <a:pt x="15" y="17"/>
                        </a:cubicBezTo>
                        <a:cubicBezTo>
                          <a:pt x="15" y="19"/>
                          <a:pt x="15" y="21"/>
                          <a:pt x="15" y="23"/>
                        </a:cubicBezTo>
                        <a:cubicBezTo>
                          <a:pt x="15" y="23"/>
                          <a:pt x="15" y="23"/>
                          <a:pt x="15" y="23"/>
                        </a:cubicBezTo>
                        <a:cubicBezTo>
                          <a:pt x="15" y="30"/>
                          <a:pt x="11" y="33"/>
                          <a:pt x="9" y="33"/>
                        </a:cubicBezTo>
                        <a:cubicBezTo>
                          <a:pt x="9" y="33"/>
                          <a:pt x="9" y="33"/>
                          <a:pt x="9" y="33"/>
                        </a:cubicBezTo>
                        <a:cubicBezTo>
                          <a:pt x="9" y="33"/>
                          <a:pt x="8" y="33"/>
                          <a:pt x="8" y="33"/>
                        </a:cubicBezTo>
                        <a:close/>
                        <a:moveTo>
                          <a:pt x="7" y="7"/>
                        </a:moveTo>
                        <a:cubicBezTo>
                          <a:pt x="6" y="15"/>
                          <a:pt x="6" y="15"/>
                          <a:pt x="3" y="21"/>
                        </a:cubicBezTo>
                        <a:cubicBezTo>
                          <a:pt x="1" y="24"/>
                          <a:pt x="1" y="26"/>
                          <a:pt x="1" y="27"/>
                        </a:cubicBezTo>
                        <a:cubicBezTo>
                          <a:pt x="1" y="29"/>
                          <a:pt x="2" y="30"/>
                          <a:pt x="3" y="30"/>
                        </a:cubicBezTo>
                        <a:cubicBezTo>
                          <a:pt x="6" y="31"/>
                          <a:pt x="8" y="30"/>
                          <a:pt x="9" y="32"/>
                        </a:cubicBezTo>
                        <a:cubicBezTo>
                          <a:pt x="9" y="32"/>
                          <a:pt x="9" y="32"/>
                          <a:pt x="9" y="32"/>
                        </a:cubicBezTo>
                        <a:cubicBezTo>
                          <a:pt x="11" y="32"/>
                          <a:pt x="14" y="30"/>
                          <a:pt x="14" y="23"/>
                        </a:cubicBezTo>
                        <a:cubicBezTo>
                          <a:pt x="14" y="23"/>
                          <a:pt x="14" y="23"/>
                          <a:pt x="14" y="23"/>
                        </a:cubicBezTo>
                        <a:cubicBezTo>
                          <a:pt x="14" y="21"/>
                          <a:pt x="14" y="19"/>
                          <a:pt x="14" y="17"/>
                        </a:cubicBezTo>
                        <a:cubicBezTo>
                          <a:pt x="14" y="14"/>
                          <a:pt x="14" y="13"/>
                          <a:pt x="14" y="12"/>
                        </a:cubicBezTo>
                        <a:cubicBezTo>
                          <a:pt x="14" y="11"/>
                          <a:pt x="16" y="6"/>
                          <a:pt x="16" y="3"/>
                        </a:cubicBezTo>
                        <a:cubicBezTo>
                          <a:pt x="16" y="3"/>
                          <a:pt x="16" y="2"/>
                          <a:pt x="16" y="2"/>
                        </a:cubicBezTo>
                        <a:cubicBezTo>
                          <a:pt x="15" y="1"/>
                          <a:pt x="14" y="1"/>
                          <a:pt x="12" y="1"/>
                        </a:cubicBezTo>
                        <a:cubicBezTo>
                          <a:pt x="11" y="1"/>
                          <a:pt x="10" y="1"/>
                          <a:pt x="10" y="1"/>
                        </a:cubicBezTo>
                        <a:cubicBezTo>
                          <a:pt x="10" y="1"/>
                          <a:pt x="10" y="1"/>
                          <a:pt x="10" y="1"/>
                        </a:cubicBezTo>
                        <a:cubicBezTo>
                          <a:pt x="10" y="1"/>
                          <a:pt x="10" y="1"/>
                          <a:pt x="10" y="1"/>
                        </a:cubicBezTo>
                        <a:cubicBezTo>
                          <a:pt x="10" y="1"/>
                          <a:pt x="10" y="1"/>
                          <a:pt x="10" y="1"/>
                        </a:cubicBezTo>
                        <a:cubicBezTo>
                          <a:pt x="9" y="1"/>
                          <a:pt x="7" y="1"/>
                          <a:pt x="7" y="7"/>
                        </a:cubicBezTo>
                        <a:close/>
                        <a:moveTo>
                          <a:pt x="10" y="0"/>
                        </a:moveTo>
                        <a:cubicBezTo>
                          <a:pt x="10" y="0"/>
                          <a:pt x="10" y="0"/>
                          <a:pt x="10"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7" name="Freeform 7461">
                    <a:extLst>
                      <a:ext uri="{FF2B5EF4-FFF2-40B4-BE49-F238E27FC236}">
                        <a16:creationId xmlns:a16="http://schemas.microsoft.com/office/drawing/2014/main" id="{79D8F533-3A79-4E1A-92DA-E84512D5329C}"/>
                      </a:ext>
                    </a:extLst>
                  </p:cNvPr>
                  <p:cNvSpPr>
                    <a:spLocks noEditPoints="1"/>
                  </p:cNvSpPr>
                  <p:nvPr/>
                </p:nvSpPr>
                <p:spPr bwMode="auto">
                  <a:xfrm>
                    <a:off x="4033" y="2647"/>
                    <a:ext cx="11" cy="23"/>
                  </a:xfrm>
                  <a:custGeom>
                    <a:avLst/>
                    <a:gdLst>
                      <a:gd name="T0" fmla="*/ 9 w 15"/>
                      <a:gd name="T1" fmla="*/ 1 h 30"/>
                      <a:gd name="T2" fmla="*/ 10 w 15"/>
                      <a:gd name="T3" fmla="*/ 2 h 30"/>
                      <a:gd name="T4" fmla="*/ 11 w 15"/>
                      <a:gd name="T5" fmla="*/ 1 h 30"/>
                      <a:gd name="T6" fmla="*/ 11 w 15"/>
                      <a:gd name="T7" fmla="*/ 1 h 30"/>
                      <a:gd name="T8" fmla="*/ 10 w 15"/>
                      <a:gd name="T9" fmla="*/ 1 h 30"/>
                      <a:gd name="T10" fmla="*/ 10 w 15"/>
                      <a:gd name="T11" fmla="*/ 1 h 30"/>
                      <a:gd name="T12" fmla="*/ 9 w 15"/>
                      <a:gd name="T13" fmla="*/ 1 h 30"/>
                      <a:gd name="T14" fmla="*/ 15 w 15"/>
                      <a:gd name="T15" fmla="*/ 0 h 30"/>
                      <a:gd name="T16" fmla="*/ 13 w 15"/>
                      <a:gd name="T17" fmla="*/ 0 h 30"/>
                      <a:gd name="T18" fmla="*/ 14 w 15"/>
                      <a:gd name="T19" fmla="*/ 2 h 30"/>
                      <a:gd name="T20" fmla="*/ 11 w 15"/>
                      <a:gd name="T21" fmla="*/ 11 h 30"/>
                      <a:gd name="T22" fmla="*/ 10 w 15"/>
                      <a:gd name="T23" fmla="*/ 25 h 30"/>
                      <a:gd name="T24" fmla="*/ 9 w 15"/>
                      <a:gd name="T25" fmla="*/ 27 h 30"/>
                      <a:gd name="T26" fmla="*/ 6 w 15"/>
                      <a:gd name="T27" fmla="*/ 25 h 30"/>
                      <a:gd name="T28" fmla="*/ 6 w 15"/>
                      <a:gd name="T29" fmla="*/ 25 h 30"/>
                      <a:gd name="T30" fmla="*/ 5 w 15"/>
                      <a:gd name="T31" fmla="*/ 25 h 30"/>
                      <a:gd name="T32" fmla="*/ 3 w 15"/>
                      <a:gd name="T33" fmla="*/ 26 h 30"/>
                      <a:gd name="T34" fmla="*/ 2 w 15"/>
                      <a:gd name="T35" fmla="*/ 25 h 30"/>
                      <a:gd name="T36" fmla="*/ 6 w 15"/>
                      <a:gd name="T37" fmla="*/ 14 h 30"/>
                      <a:gd name="T38" fmla="*/ 7 w 15"/>
                      <a:gd name="T39" fmla="*/ 8 h 30"/>
                      <a:gd name="T40" fmla="*/ 8 w 15"/>
                      <a:gd name="T41" fmla="*/ 2 h 30"/>
                      <a:gd name="T42" fmla="*/ 8 w 15"/>
                      <a:gd name="T43" fmla="*/ 1 h 30"/>
                      <a:gd name="T44" fmla="*/ 7 w 15"/>
                      <a:gd name="T45" fmla="*/ 0 h 30"/>
                      <a:gd name="T46" fmla="*/ 6 w 15"/>
                      <a:gd name="T47" fmla="*/ 5 h 30"/>
                      <a:gd name="T48" fmla="*/ 2 w 15"/>
                      <a:gd name="T49" fmla="*/ 19 h 30"/>
                      <a:gd name="T50" fmla="*/ 0 w 15"/>
                      <a:gd name="T51" fmla="*/ 25 h 30"/>
                      <a:gd name="T52" fmla="*/ 2 w 15"/>
                      <a:gd name="T53" fmla="*/ 28 h 30"/>
                      <a:gd name="T54" fmla="*/ 8 w 15"/>
                      <a:gd name="T55" fmla="*/ 30 h 30"/>
                      <a:gd name="T56" fmla="*/ 8 w 15"/>
                      <a:gd name="T57" fmla="*/ 30 h 30"/>
                      <a:gd name="T58" fmla="*/ 13 w 15"/>
                      <a:gd name="T59" fmla="*/ 21 h 30"/>
                      <a:gd name="T60" fmla="*/ 13 w 15"/>
                      <a:gd name="T61" fmla="*/ 21 h 30"/>
                      <a:gd name="T62" fmla="*/ 13 w 15"/>
                      <a:gd name="T63" fmla="*/ 15 h 30"/>
                      <a:gd name="T64" fmla="*/ 13 w 15"/>
                      <a:gd name="T65" fmla="*/ 10 h 30"/>
                      <a:gd name="T66" fmla="*/ 15 w 15"/>
                      <a:gd name="T67" fmla="*/ 1 h 30"/>
                      <a:gd name="T68" fmla="*/ 15 w 15"/>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30">
                        <a:moveTo>
                          <a:pt x="9" y="1"/>
                        </a:moveTo>
                        <a:cubicBezTo>
                          <a:pt x="9" y="1"/>
                          <a:pt x="9" y="2"/>
                          <a:pt x="10" y="2"/>
                        </a:cubicBezTo>
                        <a:cubicBezTo>
                          <a:pt x="10" y="2"/>
                          <a:pt x="10" y="2"/>
                          <a:pt x="11" y="1"/>
                        </a:cubicBezTo>
                        <a:cubicBezTo>
                          <a:pt x="11" y="1"/>
                          <a:pt x="11" y="1"/>
                          <a:pt x="11" y="1"/>
                        </a:cubicBezTo>
                        <a:cubicBezTo>
                          <a:pt x="10" y="1"/>
                          <a:pt x="10" y="1"/>
                          <a:pt x="10" y="1"/>
                        </a:cubicBezTo>
                        <a:cubicBezTo>
                          <a:pt x="10" y="1"/>
                          <a:pt x="10" y="1"/>
                          <a:pt x="10" y="1"/>
                        </a:cubicBezTo>
                        <a:cubicBezTo>
                          <a:pt x="10" y="1"/>
                          <a:pt x="10" y="1"/>
                          <a:pt x="9" y="1"/>
                        </a:cubicBezTo>
                        <a:close/>
                        <a:moveTo>
                          <a:pt x="15" y="0"/>
                        </a:moveTo>
                        <a:cubicBezTo>
                          <a:pt x="14" y="0"/>
                          <a:pt x="14" y="0"/>
                          <a:pt x="13" y="0"/>
                        </a:cubicBezTo>
                        <a:cubicBezTo>
                          <a:pt x="14" y="1"/>
                          <a:pt x="14" y="1"/>
                          <a:pt x="14" y="2"/>
                        </a:cubicBezTo>
                        <a:cubicBezTo>
                          <a:pt x="14" y="4"/>
                          <a:pt x="11" y="8"/>
                          <a:pt x="11" y="11"/>
                        </a:cubicBezTo>
                        <a:cubicBezTo>
                          <a:pt x="11" y="14"/>
                          <a:pt x="12" y="22"/>
                          <a:pt x="10" y="25"/>
                        </a:cubicBezTo>
                        <a:cubicBezTo>
                          <a:pt x="10" y="26"/>
                          <a:pt x="9" y="27"/>
                          <a:pt x="9" y="27"/>
                        </a:cubicBezTo>
                        <a:cubicBezTo>
                          <a:pt x="8" y="27"/>
                          <a:pt x="7" y="26"/>
                          <a:pt x="6" y="25"/>
                        </a:cubicBezTo>
                        <a:cubicBezTo>
                          <a:pt x="6" y="25"/>
                          <a:pt x="6" y="25"/>
                          <a:pt x="6" y="25"/>
                        </a:cubicBezTo>
                        <a:cubicBezTo>
                          <a:pt x="5" y="25"/>
                          <a:pt x="5" y="25"/>
                          <a:pt x="5" y="25"/>
                        </a:cubicBezTo>
                        <a:cubicBezTo>
                          <a:pt x="4" y="26"/>
                          <a:pt x="4" y="26"/>
                          <a:pt x="3" y="26"/>
                        </a:cubicBezTo>
                        <a:cubicBezTo>
                          <a:pt x="3" y="26"/>
                          <a:pt x="3" y="26"/>
                          <a:pt x="2" y="25"/>
                        </a:cubicBezTo>
                        <a:cubicBezTo>
                          <a:pt x="1" y="24"/>
                          <a:pt x="4" y="17"/>
                          <a:pt x="6" y="14"/>
                        </a:cubicBezTo>
                        <a:cubicBezTo>
                          <a:pt x="8" y="12"/>
                          <a:pt x="7" y="11"/>
                          <a:pt x="7" y="8"/>
                        </a:cubicBezTo>
                        <a:cubicBezTo>
                          <a:pt x="6" y="5"/>
                          <a:pt x="8" y="2"/>
                          <a:pt x="8" y="2"/>
                        </a:cubicBezTo>
                        <a:cubicBezTo>
                          <a:pt x="8" y="1"/>
                          <a:pt x="8" y="1"/>
                          <a:pt x="8" y="1"/>
                        </a:cubicBezTo>
                        <a:cubicBezTo>
                          <a:pt x="8" y="1"/>
                          <a:pt x="7" y="0"/>
                          <a:pt x="7" y="0"/>
                        </a:cubicBezTo>
                        <a:cubicBezTo>
                          <a:pt x="6" y="1"/>
                          <a:pt x="6" y="3"/>
                          <a:pt x="6" y="5"/>
                        </a:cubicBezTo>
                        <a:cubicBezTo>
                          <a:pt x="5" y="13"/>
                          <a:pt x="5" y="13"/>
                          <a:pt x="2" y="19"/>
                        </a:cubicBezTo>
                        <a:cubicBezTo>
                          <a:pt x="0" y="22"/>
                          <a:pt x="0" y="24"/>
                          <a:pt x="0" y="25"/>
                        </a:cubicBezTo>
                        <a:cubicBezTo>
                          <a:pt x="0" y="27"/>
                          <a:pt x="1" y="28"/>
                          <a:pt x="2" y="28"/>
                        </a:cubicBezTo>
                        <a:cubicBezTo>
                          <a:pt x="5" y="29"/>
                          <a:pt x="7" y="28"/>
                          <a:pt x="8" y="30"/>
                        </a:cubicBezTo>
                        <a:cubicBezTo>
                          <a:pt x="8" y="30"/>
                          <a:pt x="8" y="30"/>
                          <a:pt x="8" y="30"/>
                        </a:cubicBezTo>
                        <a:cubicBezTo>
                          <a:pt x="10" y="30"/>
                          <a:pt x="13" y="28"/>
                          <a:pt x="13" y="21"/>
                        </a:cubicBezTo>
                        <a:cubicBezTo>
                          <a:pt x="13" y="21"/>
                          <a:pt x="13" y="21"/>
                          <a:pt x="13" y="21"/>
                        </a:cubicBezTo>
                        <a:cubicBezTo>
                          <a:pt x="13" y="19"/>
                          <a:pt x="13" y="17"/>
                          <a:pt x="13" y="15"/>
                        </a:cubicBezTo>
                        <a:cubicBezTo>
                          <a:pt x="13" y="12"/>
                          <a:pt x="13" y="11"/>
                          <a:pt x="13" y="10"/>
                        </a:cubicBezTo>
                        <a:cubicBezTo>
                          <a:pt x="13" y="9"/>
                          <a:pt x="15" y="4"/>
                          <a:pt x="15" y="1"/>
                        </a:cubicBezTo>
                        <a:cubicBezTo>
                          <a:pt x="15" y="1"/>
                          <a:pt x="15"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8" name="Freeform 7462">
                    <a:extLst>
                      <a:ext uri="{FF2B5EF4-FFF2-40B4-BE49-F238E27FC236}">
                        <a16:creationId xmlns:a16="http://schemas.microsoft.com/office/drawing/2014/main" id="{82859B7C-78B7-4CD5-9748-A94ED7796D21}"/>
                      </a:ext>
                    </a:extLst>
                  </p:cNvPr>
                  <p:cNvSpPr/>
                  <p:nvPr/>
                </p:nvSpPr>
                <p:spPr bwMode="auto">
                  <a:xfrm>
                    <a:off x="4032" y="2647"/>
                    <a:ext cx="14" cy="23"/>
                  </a:xfrm>
                  <a:custGeom>
                    <a:avLst/>
                    <a:gdLst>
                      <a:gd name="T0" fmla="*/ 17 w 19"/>
                      <a:gd name="T1" fmla="*/ 0 h 31"/>
                      <a:gd name="T2" fmla="*/ 17 w 19"/>
                      <a:gd name="T3" fmla="*/ 0 h 31"/>
                      <a:gd name="T4" fmla="*/ 17 w 19"/>
                      <a:gd name="T5" fmla="*/ 0 h 31"/>
                      <a:gd name="T6" fmla="*/ 17 w 19"/>
                      <a:gd name="T7" fmla="*/ 1 h 31"/>
                      <a:gd name="T8" fmla="*/ 15 w 19"/>
                      <a:gd name="T9" fmla="*/ 10 h 31"/>
                      <a:gd name="T10" fmla="*/ 15 w 19"/>
                      <a:gd name="T11" fmla="*/ 15 h 31"/>
                      <a:gd name="T12" fmla="*/ 15 w 19"/>
                      <a:gd name="T13" fmla="*/ 21 h 31"/>
                      <a:gd name="T14" fmla="*/ 15 w 19"/>
                      <a:gd name="T15" fmla="*/ 21 h 31"/>
                      <a:gd name="T16" fmla="*/ 10 w 19"/>
                      <a:gd name="T17" fmla="*/ 30 h 31"/>
                      <a:gd name="T18" fmla="*/ 10 w 19"/>
                      <a:gd name="T19" fmla="*/ 30 h 31"/>
                      <a:gd name="T20" fmla="*/ 4 w 19"/>
                      <a:gd name="T21" fmla="*/ 28 h 31"/>
                      <a:gd name="T22" fmla="*/ 2 w 19"/>
                      <a:gd name="T23" fmla="*/ 25 h 31"/>
                      <a:gd name="T24" fmla="*/ 4 w 19"/>
                      <a:gd name="T25" fmla="*/ 19 h 31"/>
                      <a:gd name="T26" fmla="*/ 8 w 19"/>
                      <a:gd name="T27" fmla="*/ 5 h 31"/>
                      <a:gd name="T28" fmla="*/ 9 w 19"/>
                      <a:gd name="T29" fmla="*/ 0 h 31"/>
                      <a:gd name="T30" fmla="*/ 8 w 19"/>
                      <a:gd name="T31" fmla="*/ 0 h 31"/>
                      <a:gd name="T32" fmla="*/ 7 w 19"/>
                      <a:gd name="T33" fmla="*/ 5 h 31"/>
                      <a:gd name="T34" fmla="*/ 3 w 19"/>
                      <a:gd name="T35" fmla="*/ 19 h 31"/>
                      <a:gd name="T36" fmla="*/ 4 w 19"/>
                      <a:gd name="T37" fmla="*/ 29 h 31"/>
                      <a:gd name="T38" fmla="*/ 9 w 19"/>
                      <a:gd name="T39" fmla="*/ 30 h 31"/>
                      <a:gd name="T40" fmla="*/ 10 w 19"/>
                      <a:gd name="T41" fmla="*/ 31 h 31"/>
                      <a:gd name="T42" fmla="*/ 15 w 19"/>
                      <a:gd name="T43" fmla="*/ 21 h 31"/>
                      <a:gd name="T44" fmla="*/ 16 w 19"/>
                      <a:gd name="T45" fmla="*/ 10 h 31"/>
                      <a:gd name="T46" fmla="*/ 17 w 19"/>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1">
                        <a:moveTo>
                          <a:pt x="17" y="0"/>
                        </a:moveTo>
                        <a:cubicBezTo>
                          <a:pt x="17" y="0"/>
                          <a:pt x="17" y="0"/>
                          <a:pt x="17" y="0"/>
                        </a:cubicBezTo>
                        <a:cubicBezTo>
                          <a:pt x="17" y="0"/>
                          <a:pt x="17" y="0"/>
                          <a:pt x="17" y="0"/>
                        </a:cubicBezTo>
                        <a:cubicBezTo>
                          <a:pt x="17" y="0"/>
                          <a:pt x="17" y="1"/>
                          <a:pt x="17" y="1"/>
                        </a:cubicBezTo>
                        <a:cubicBezTo>
                          <a:pt x="17" y="4"/>
                          <a:pt x="15" y="9"/>
                          <a:pt x="15" y="10"/>
                        </a:cubicBezTo>
                        <a:cubicBezTo>
                          <a:pt x="15" y="11"/>
                          <a:pt x="15" y="12"/>
                          <a:pt x="15" y="15"/>
                        </a:cubicBezTo>
                        <a:cubicBezTo>
                          <a:pt x="15" y="17"/>
                          <a:pt x="15" y="19"/>
                          <a:pt x="15" y="21"/>
                        </a:cubicBezTo>
                        <a:cubicBezTo>
                          <a:pt x="15" y="21"/>
                          <a:pt x="15" y="21"/>
                          <a:pt x="15" y="21"/>
                        </a:cubicBezTo>
                        <a:cubicBezTo>
                          <a:pt x="15" y="28"/>
                          <a:pt x="12" y="30"/>
                          <a:pt x="10" y="30"/>
                        </a:cubicBezTo>
                        <a:cubicBezTo>
                          <a:pt x="10" y="30"/>
                          <a:pt x="10" y="30"/>
                          <a:pt x="10" y="30"/>
                        </a:cubicBezTo>
                        <a:cubicBezTo>
                          <a:pt x="9" y="28"/>
                          <a:pt x="7" y="29"/>
                          <a:pt x="4" y="28"/>
                        </a:cubicBezTo>
                        <a:cubicBezTo>
                          <a:pt x="3" y="28"/>
                          <a:pt x="2" y="27"/>
                          <a:pt x="2" y="25"/>
                        </a:cubicBezTo>
                        <a:cubicBezTo>
                          <a:pt x="2" y="24"/>
                          <a:pt x="2" y="22"/>
                          <a:pt x="4" y="19"/>
                        </a:cubicBezTo>
                        <a:cubicBezTo>
                          <a:pt x="7" y="13"/>
                          <a:pt x="7" y="13"/>
                          <a:pt x="8" y="5"/>
                        </a:cubicBezTo>
                        <a:cubicBezTo>
                          <a:pt x="8" y="3"/>
                          <a:pt x="8" y="1"/>
                          <a:pt x="9" y="0"/>
                        </a:cubicBezTo>
                        <a:cubicBezTo>
                          <a:pt x="8" y="0"/>
                          <a:pt x="8" y="0"/>
                          <a:pt x="8" y="0"/>
                        </a:cubicBezTo>
                        <a:cubicBezTo>
                          <a:pt x="8" y="1"/>
                          <a:pt x="7" y="3"/>
                          <a:pt x="7" y="5"/>
                        </a:cubicBezTo>
                        <a:cubicBezTo>
                          <a:pt x="7" y="13"/>
                          <a:pt x="7" y="12"/>
                          <a:pt x="3" y="19"/>
                        </a:cubicBezTo>
                        <a:cubicBezTo>
                          <a:pt x="0" y="25"/>
                          <a:pt x="1" y="29"/>
                          <a:pt x="4" y="29"/>
                        </a:cubicBezTo>
                        <a:cubicBezTo>
                          <a:pt x="7" y="29"/>
                          <a:pt x="8" y="29"/>
                          <a:pt x="9" y="30"/>
                        </a:cubicBezTo>
                        <a:cubicBezTo>
                          <a:pt x="10" y="31"/>
                          <a:pt x="10" y="31"/>
                          <a:pt x="10" y="31"/>
                        </a:cubicBezTo>
                        <a:cubicBezTo>
                          <a:pt x="12" y="31"/>
                          <a:pt x="15" y="28"/>
                          <a:pt x="15" y="21"/>
                        </a:cubicBezTo>
                        <a:cubicBezTo>
                          <a:pt x="15" y="12"/>
                          <a:pt x="15" y="11"/>
                          <a:pt x="16" y="10"/>
                        </a:cubicBezTo>
                        <a:cubicBezTo>
                          <a:pt x="16" y="8"/>
                          <a:pt x="19" y="2"/>
                          <a:pt x="1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9" name="Freeform 7463">
                    <a:extLst>
                      <a:ext uri="{FF2B5EF4-FFF2-40B4-BE49-F238E27FC236}">
                        <a16:creationId xmlns:a16="http://schemas.microsoft.com/office/drawing/2014/main" id="{83839302-D9F8-4276-BC75-1B9FE0C0D3DE}"/>
                      </a:ext>
                    </a:extLst>
                  </p:cNvPr>
                  <p:cNvSpPr/>
                  <p:nvPr/>
                </p:nvSpPr>
                <p:spPr bwMode="auto">
                  <a:xfrm>
                    <a:off x="4035" y="2649"/>
                    <a:ext cx="7" cy="17"/>
                  </a:xfrm>
                  <a:custGeom>
                    <a:avLst/>
                    <a:gdLst>
                      <a:gd name="T0" fmla="*/ 8 w 10"/>
                      <a:gd name="T1" fmla="*/ 1 h 22"/>
                      <a:gd name="T2" fmla="*/ 7 w 10"/>
                      <a:gd name="T3" fmla="*/ 6 h 22"/>
                      <a:gd name="T4" fmla="*/ 4 w 10"/>
                      <a:gd name="T5" fmla="*/ 14 h 22"/>
                      <a:gd name="T6" fmla="*/ 2 w 10"/>
                      <a:gd name="T7" fmla="*/ 20 h 22"/>
                      <a:gd name="T8" fmla="*/ 6 w 10"/>
                      <a:gd name="T9" fmla="*/ 21 h 22"/>
                      <a:gd name="T10" fmla="*/ 7 w 10"/>
                      <a:gd name="T11" fmla="*/ 15 h 22"/>
                      <a:gd name="T12" fmla="*/ 8 w 10"/>
                      <a:gd name="T13" fmla="*/ 4 h 22"/>
                      <a:gd name="T14" fmla="*/ 8 w 1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2">
                        <a:moveTo>
                          <a:pt x="8" y="1"/>
                        </a:moveTo>
                        <a:cubicBezTo>
                          <a:pt x="8" y="1"/>
                          <a:pt x="7" y="4"/>
                          <a:pt x="7" y="6"/>
                        </a:cubicBezTo>
                        <a:cubicBezTo>
                          <a:pt x="6" y="9"/>
                          <a:pt x="6" y="12"/>
                          <a:pt x="4" y="14"/>
                        </a:cubicBezTo>
                        <a:cubicBezTo>
                          <a:pt x="2" y="17"/>
                          <a:pt x="0" y="21"/>
                          <a:pt x="2" y="20"/>
                        </a:cubicBezTo>
                        <a:cubicBezTo>
                          <a:pt x="5" y="20"/>
                          <a:pt x="5" y="20"/>
                          <a:pt x="6" y="21"/>
                        </a:cubicBezTo>
                        <a:cubicBezTo>
                          <a:pt x="7" y="22"/>
                          <a:pt x="6" y="19"/>
                          <a:pt x="7" y="15"/>
                        </a:cubicBezTo>
                        <a:cubicBezTo>
                          <a:pt x="7" y="11"/>
                          <a:pt x="7" y="6"/>
                          <a:pt x="8" y="4"/>
                        </a:cubicBezTo>
                        <a:cubicBezTo>
                          <a:pt x="10" y="1"/>
                          <a:pt x="9" y="0"/>
                          <a:pt x="8"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0" name="Freeform 7464">
                    <a:extLst>
                      <a:ext uri="{FF2B5EF4-FFF2-40B4-BE49-F238E27FC236}">
                        <a16:creationId xmlns:a16="http://schemas.microsoft.com/office/drawing/2014/main" id="{96A76B75-A38A-4DDE-BD87-D018F76FD556}"/>
                      </a:ext>
                    </a:extLst>
                  </p:cNvPr>
                  <p:cNvSpPr/>
                  <p:nvPr/>
                </p:nvSpPr>
                <p:spPr bwMode="auto">
                  <a:xfrm>
                    <a:off x="4025" y="2687"/>
                    <a:ext cx="10" cy="13"/>
                  </a:xfrm>
                  <a:custGeom>
                    <a:avLst/>
                    <a:gdLst>
                      <a:gd name="T0" fmla="*/ 4 w 13"/>
                      <a:gd name="T1" fmla="*/ 2 h 18"/>
                      <a:gd name="T2" fmla="*/ 2 w 13"/>
                      <a:gd name="T3" fmla="*/ 8 h 18"/>
                      <a:gd name="T4" fmla="*/ 2 w 13"/>
                      <a:gd name="T5" fmla="*/ 16 h 18"/>
                      <a:gd name="T6" fmla="*/ 8 w 13"/>
                      <a:gd name="T7" fmla="*/ 11 h 18"/>
                      <a:gd name="T8" fmla="*/ 11 w 13"/>
                      <a:gd name="T9" fmla="*/ 3 h 18"/>
                      <a:gd name="T10" fmla="*/ 4 w 13"/>
                      <a:gd name="T11" fmla="*/ 2 h 18"/>
                    </a:gdLst>
                    <a:ahLst/>
                    <a:cxnLst>
                      <a:cxn ang="0">
                        <a:pos x="T0" y="T1"/>
                      </a:cxn>
                      <a:cxn ang="0">
                        <a:pos x="T2" y="T3"/>
                      </a:cxn>
                      <a:cxn ang="0">
                        <a:pos x="T4" y="T5"/>
                      </a:cxn>
                      <a:cxn ang="0">
                        <a:pos x="T6" y="T7"/>
                      </a:cxn>
                      <a:cxn ang="0">
                        <a:pos x="T8" y="T9"/>
                      </a:cxn>
                      <a:cxn ang="0">
                        <a:pos x="T10" y="T11"/>
                      </a:cxn>
                    </a:cxnLst>
                    <a:rect l="0" t="0" r="r" b="b"/>
                    <a:pathLst>
                      <a:path w="13" h="18">
                        <a:moveTo>
                          <a:pt x="4" y="2"/>
                        </a:moveTo>
                        <a:cubicBezTo>
                          <a:pt x="4" y="2"/>
                          <a:pt x="2" y="3"/>
                          <a:pt x="2" y="8"/>
                        </a:cubicBezTo>
                        <a:cubicBezTo>
                          <a:pt x="2" y="14"/>
                          <a:pt x="0" y="15"/>
                          <a:pt x="2" y="16"/>
                        </a:cubicBezTo>
                        <a:cubicBezTo>
                          <a:pt x="5" y="18"/>
                          <a:pt x="7" y="14"/>
                          <a:pt x="8" y="11"/>
                        </a:cubicBezTo>
                        <a:cubicBezTo>
                          <a:pt x="9" y="7"/>
                          <a:pt x="13" y="7"/>
                          <a:pt x="11" y="3"/>
                        </a:cubicBezTo>
                        <a:cubicBezTo>
                          <a:pt x="9" y="0"/>
                          <a:pt x="4" y="2"/>
                          <a:pt x="4"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1" name="Freeform 7465">
                    <a:extLst>
                      <a:ext uri="{FF2B5EF4-FFF2-40B4-BE49-F238E27FC236}">
                        <a16:creationId xmlns:a16="http://schemas.microsoft.com/office/drawing/2014/main" id="{8F7DE46C-6DE7-4D87-86E8-871E0C192159}"/>
                      </a:ext>
                    </a:extLst>
                  </p:cNvPr>
                  <p:cNvSpPr>
                    <a:spLocks noEditPoints="1"/>
                  </p:cNvSpPr>
                  <p:nvPr/>
                </p:nvSpPr>
                <p:spPr bwMode="auto">
                  <a:xfrm>
                    <a:off x="4025" y="2688"/>
                    <a:ext cx="9" cy="12"/>
                  </a:xfrm>
                  <a:custGeom>
                    <a:avLst/>
                    <a:gdLst>
                      <a:gd name="T0" fmla="*/ 2 w 12"/>
                      <a:gd name="T1" fmla="*/ 16 h 16"/>
                      <a:gd name="T2" fmla="*/ 1 w 12"/>
                      <a:gd name="T3" fmla="*/ 14 h 16"/>
                      <a:gd name="T4" fmla="*/ 2 w 12"/>
                      <a:gd name="T5" fmla="*/ 7 h 16"/>
                      <a:gd name="T6" fmla="*/ 4 w 12"/>
                      <a:gd name="T7" fmla="*/ 1 h 16"/>
                      <a:gd name="T8" fmla="*/ 8 w 12"/>
                      <a:gd name="T9" fmla="*/ 0 h 16"/>
                      <a:gd name="T10" fmla="*/ 12 w 12"/>
                      <a:gd name="T11" fmla="*/ 2 h 16"/>
                      <a:gd name="T12" fmla="*/ 12 w 12"/>
                      <a:gd name="T13" fmla="*/ 4 h 16"/>
                      <a:gd name="T14" fmla="*/ 8 w 12"/>
                      <a:gd name="T15" fmla="*/ 10 h 16"/>
                      <a:gd name="T16" fmla="*/ 4 w 12"/>
                      <a:gd name="T17" fmla="*/ 16 h 16"/>
                      <a:gd name="T18" fmla="*/ 4 w 12"/>
                      <a:gd name="T19" fmla="*/ 16 h 16"/>
                      <a:gd name="T20" fmla="*/ 2 w 12"/>
                      <a:gd name="T21" fmla="*/ 16 h 16"/>
                      <a:gd name="T22" fmla="*/ 4 w 12"/>
                      <a:gd name="T23" fmla="*/ 2 h 16"/>
                      <a:gd name="T24" fmla="*/ 4 w 12"/>
                      <a:gd name="T25" fmla="*/ 2 h 16"/>
                      <a:gd name="T26" fmla="*/ 4 w 12"/>
                      <a:gd name="T27" fmla="*/ 3 h 16"/>
                      <a:gd name="T28" fmla="*/ 3 w 12"/>
                      <a:gd name="T29" fmla="*/ 7 h 16"/>
                      <a:gd name="T30" fmla="*/ 2 w 12"/>
                      <a:gd name="T31" fmla="*/ 14 h 16"/>
                      <a:gd name="T32" fmla="*/ 3 w 12"/>
                      <a:gd name="T33" fmla="*/ 15 h 16"/>
                      <a:gd name="T34" fmla="*/ 4 w 12"/>
                      <a:gd name="T35" fmla="*/ 15 h 16"/>
                      <a:gd name="T36" fmla="*/ 7 w 12"/>
                      <a:gd name="T37" fmla="*/ 9 h 16"/>
                      <a:gd name="T38" fmla="*/ 11 w 12"/>
                      <a:gd name="T39" fmla="*/ 4 h 16"/>
                      <a:gd name="T40" fmla="*/ 11 w 12"/>
                      <a:gd name="T41" fmla="*/ 3 h 16"/>
                      <a:gd name="T42" fmla="*/ 8 w 12"/>
                      <a:gd name="T43" fmla="*/ 1 h 16"/>
                      <a:gd name="T44" fmla="*/ 4 w 12"/>
                      <a:gd name="T45" fmla="*/ 2 h 16"/>
                      <a:gd name="T46" fmla="*/ 4 w 12"/>
                      <a:gd name="T47" fmla="*/ 1 h 16"/>
                      <a:gd name="T48" fmla="*/ 4 w 12"/>
                      <a:gd name="T4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6">
                        <a:moveTo>
                          <a:pt x="2" y="16"/>
                        </a:moveTo>
                        <a:cubicBezTo>
                          <a:pt x="1" y="15"/>
                          <a:pt x="0" y="15"/>
                          <a:pt x="1" y="14"/>
                        </a:cubicBezTo>
                        <a:cubicBezTo>
                          <a:pt x="1" y="12"/>
                          <a:pt x="2" y="11"/>
                          <a:pt x="2" y="7"/>
                        </a:cubicBezTo>
                        <a:cubicBezTo>
                          <a:pt x="2" y="2"/>
                          <a:pt x="4" y="1"/>
                          <a:pt x="4" y="1"/>
                        </a:cubicBezTo>
                        <a:cubicBezTo>
                          <a:pt x="4" y="1"/>
                          <a:pt x="6" y="0"/>
                          <a:pt x="8" y="0"/>
                        </a:cubicBezTo>
                        <a:cubicBezTo>
                          <a:pt x="9" y="0"/>
                          <a:pt x="11" y="0"/>
                          <a:pt x="12" y="2"/>
                        </a:cubicBezTo>
                        <a:cubicBezTo>
                          <a:pt x="12" y="3"/>
                          <a:pt x="12" y="3"/>
                          <a:pt x="12" y="4"/>
                        </a:cubicBezTo>
                        <a:cubicBezTo>
                          <a:pt x="12" y="6"/>
                          <a:pt x="9" y="7"/>
                          <a:pt x="8" y="10"/>
                        </a:cubicBezTo>
                        <a:cubicBezTo>
                          <a:pt x="7" y="13"/>
                          <a:pt x="6" y="16"/>
                          <a:pt x="4" y="16"/>
                        </a:cubicBezTo>
                        <a:cubicBezTo>
                          <a:pt x="4" y="16"/>
                          <a:pt x="4" y="16"/>
                          <a:pt x="4" y="16"/>
                        </a:cubicBezTo>
                        <a:cubicBezTo>
                          <a:pt x="3" y="16"/>
                          <a:pt x="3" y="16"/>
                          <a:pt x="2" y="16"/>
                        </a:cubicBezTo>
                        <a:close/>
                        <a:moveTo>
                          <a:pt x="4" y="2"/>
                        </a:moveTo>
                        <a:cubicBezTo>
                          <a:pt x="4" y="2"/>
                          <a:pt x="4" y="2"/>
                          <a:pt x="4" y="2"/>
                        </a:cubicBezTo>
                        <a:cubicBezTo>
                          <a:pt x="4" y="3"/>
                          <a:pt x="4" y="3"/>
                          <a:pt x="4" y="3"/>
                        </a:cubicBezTo>
                        <a:cubicBezTo>
                          <a:pt x="3" y="3"/>
                          <a:pt x="3" y="5"/>
                          <a:pt x="3" y="7"/>
                        </a:cubicBezTo>
                        <a:cubicBezTo>
                          <a:pt x="3" y="11"/>
                          <a:pt x="2" y="13"/>
                          <a:pt x="2" y="14"/>
                        </a:cubicBezTo>
                        <a:cubicBezTo>
                          <a:pt x="2" y="14"/>
                          <a:pt x="2" y="14"/>
                          <a:pt x="3" y="15"/>
                        </a:cubicBezTo>
                        <a:cubicBezTo>
                          <a:pt x="3" y="15"/>
                          <a:pt x="3" y="15"/>
                          <a:pt x="4" y="15"/>
                        </a:cubicBezTo>
                        <a:cubicBezTo>
                          <a:pt x="5" y="15"/>
                          <a:pt x="6" y="12"/>
                          <a:pt x="7" y="9"/>
                        </a:cubicBezTo>
                        <a:cubicBezTo>
                          <a:pt x="8" y="6"/>
                          <a:pt x="11" y="5"/>
                          <a:pt x="11" y="4"/>
                        </a:cubicBezTo>
                        <a:cubicBezTo>
                          <a:pt x="11" y="4"/>
                          <a:pt x="11" y="3"/>
                          <a:pt x="11" y="3"/>
                        </a:cubicBezTo>
                        <a:cubicBezTo>
                          <a:pt x="10" y="1"/>
                          <a:pt x="9" y="1"/>
                          <a:pt x="8" y="1"/>
                        </a:cubicBezTo>
                        <a:cubicBezTo>
                          <a:pt x="6" y="1"/>
                          <a:pt x="4" y="2"/>
                          <a:pt x="4" y="2"/>
                        </a:cubicBezTo>
                        <a:cubicBezTo>
                          <a:pt x="4" y="1"/>
                          <a:pt x="4" y="1"/>
                          <a:pt x="4" y="1"/>
                        </a:cubicBezTo>
                        <a:lnTo>
                          <a:pt x="4" y="2"/>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2" name="Freeform 7466">
                    <a:extLst>
                      <a:ext uri="{FF2B5EF4-FFF2-40B4-BE49-F238E27FC236}">
                        <a16:creationId xmlns:a16="http://schemas.microsoft.com/office/drawing/2014/main" id="{65907BBB-67F1-4691-A72C-E29AF8DECDB2}"/>
                      </a:ext>
                    </a:extLst>
                  </p:cNvPr>
                  <p:cNvSpPr>
                    <a:spLocks noEditPoints="1"/>
                  </p:cNvSpPr>
                  <p:nvPr/>
                </p:nvSpPr>
                <p:spPr bwMode="auto">
                  <a:xfrm>
                    <a:off x="4027" y="2688"/>
                    <a:ext cx="6" cy="11"/>
                  </a:xfrm>
                  <a:custGeom>
                    <a:avLst/>
                    <a:gdLst>
                      <a:gd name="T0" fmla="*/ 2 w 9"/>
                      <a:gd name="T1" fmla="*/ 12 h 14"/>
                      <a:gd name="T2" fmla="*/ 2 w 9"/>
                      <a:gd name="T3" fmla="*/ 11 h 14"/>
                      <a:gd name="T4" fmla="*/ 2 w 9"/>
                      <a:gd name="T5" fmla="*/ 6 h 14"/>
                      <a:gd name="T6" fmla="*/ 3 w 9"/>
                      <a:gd name="T7" fmla="*/ 3 h 14"/>
                      <a:gd name="T8" fmla="*/ 5 w 9"/>
                      <a:gd name="T9" fmla="*/ 2 h 14"/>
                      <a:gd name="T10" fmla="*/ 7 w 9"/>
                      <a:gd name="T11" fmla="*/ 3 h 14"/>
                      <a:gd name="T12" fmla="*/ 4 w 9"/>
                      <a:gd name="T13" fmla="*/ 8 h 14"/>
                      <a:gd name="T14" fmla="*/ 2 w 9"/>
                      <a:gd name="T15" fmla="*/ 12 h 14"/>
                      <a:gd name="T16" fmla="*/ 6 w 9"/>
                      <a:gd name="T17" fmla="*/ 0 h 14"/>
                      <a:gd name="T18" fmla="*/ 2 w 9"/>
                      <a:gd name="T19" fmla="*/ 1 h 14"/>
                      <a:gd name="T20" fmla="*/ 2 w 9"/>
                      <a:gd name="T21" fmla="*/ 0 h 14"/>
                      <a:gd name="T22" fmla="*/ 2 w 9"/>
                      <a:gd name="T23" fmla="*/ 1 h 14"/>
                      <a:gd name="T24" fmla="*/ 2 w 9"/>
                      <a:gd name="T25" fmla="*/ 1 h 14"/>
                      <a:gd name="T26" fmla="*/ 2 w 9"/>
                      <a:gd name="T27" fmla="*/ 2 h 14"/>
                      <a:gd name="T28" fmla="*/ 1 w 9"/>
                      <a:gd name="T29" fmla="*/ 6 h 14"/>
                      <a:gd name="T30" fmla="*/ 0 w 9"/>
                      <a:gd name="T31" fmla="*/ 13 h 14"/>
                      <a:gd name="T32" fmla="*/ 1 w 9"/>
                      <a:gd name="T33" fmla="*/ 14 h 14"/>
                      <a:gd name="T34" fmla="*/ 2 w 9"/>
                      <a:gd name="T35" fmla="*/ 14 h 14"/>
                      <a:gd name="T36" fmla="*/ 2 w 9"/>
                      <a:gd name="T37" fmla="*/ 14 h 14"/>
                      <a:gd name="T38" fmla="*/ 5 w 9"/>
                      <a:gd name="T39" fmla="*/ 8 h 14"/>
                      <a:gd name="T40" fmla="*/ 9 w 9"/>
                      <a:gd name="T41" fmla="*/ 3 h 14"/>
                      <a:gd name="T42" fmla="*/ 9 w 9"/>
                      <a:gd name="T43" fmla="*/ 2 h 14"/>
                      <a:gd name="T44" fmla="*/ 6 w 9"/>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4">
                        <a:moveTo>
                          <a:pt x="2" y="12"/>
                        </a:moveTo>
                        <a:cubicBezTo>
                          <a:pt x="2" y="11"/>
                          <a:pt x="2" y="11"/>
                          <a:pt x="2" y="11"/>
                        </a:cubicBezTo>
                        <a:cubicBezTo>
                          <a:pt x="0" y="10"/>
                          <a:pt x="2" y="8"/>
                          <a:pt x="2" y="6"/>
                        </a:cubicBezTo>
                        <a:cubicBezTo>
                          <a:pt x="2" y="3"/>
                          <a:pt x="3" y="3"/>
                          <a:pt x="3" y="3"/>
                        </a:cubicBezTo>
                        <a:cubicBezTo>
                          <a:pt x="4" y="2"/>
                          <a:pt x="5" y="2"/>
                          <a:pt x="5" y="2"/>
                        </a:cubicBezTo>
                        <a:cubicBezTo>
                          <a:pt x="7" y="2"/>
                          <a:pt x="7" y="3"/>
                          <a:pt x="7" y="3"/>
                        </a:cubicBezTo>
                        <a:cubicBezTo>
                          <a:pt x="6" y="4"/>
                          <a:pt x="4" y="7"/>
                          <a:pt x="4" y="8"/>
                        </a:cubicBezTo>
                        <a:cubicBezTo>
                          <a:pt x="4" y="10"/>
                          <a:pt x="4" y="12"/>
                          <a:pt x="2" y="12"/>
                        </a:cubicBezTo>
                        <a:close/>
                        <a:moveTo>
                          <a:pt x="6" y="0"/>
                        </a:moveTo>
                        <a:cubicBezTo>
                          <a:pt x="4" y="0"/>
                          <a:pt x="2" y="1"/>
                          <a:pt x="2" y="1"/>
                        </a:cubicBezTo>
                        <a:cubicBezTo>
                          <a:pt x="2" y="0"/>
                          <a:pt x="2" y="0"/>
                          <a:pt x="2" y="0"/>
                        </a:cubicBezTo>
                        <a:cubicBezTo>
                          <a:pt x="2" y="1"/>
                          <a:pt x="2" y="1"/>
                          <a:pt x="2" y="1"/>
                        </a:cubicBezTo>
                        <a:cubicBezTo>
                          <a:pt x="2" y="1"/>
                          <a:pt x="2" y="1"/>
                          <a:pt x="2" y="1"/>
                        </a:cubicBezTo>
                        <a:cubicBezTo>
                          <a:pt x="2" y="2"/>
                          <a:pt x="2" y="2"/>
                          <a:pt x="2" y="2"/>
                        </a:cubicBezTo>
                        <a:cubicBezTo>
                          <a:pt x="1" y="2"/>
                          <a:pt x="1" y="4"/>
                          <a:pt x="1" y="6"/>
                        </a:cubicBezTo>
                        <a:cubicBezTo>
                          <a:pt x="1" y="10"/>
                          <a:pt x="0" y="12"/>
                          <a:pt x="0" y="13"/>
                        </a:cubicBezTo>
                        <a:cubicBezTo>
                          <a:pt x="0" y="13"/>
                          <a:pt x="0" y="13"/>
                          <a:pt x="1" y="14"/>
                        </a:cubicBezTo>
                        <a:cubicBezTo>
                          <a:pt x="1" y="14"/>
                          <a:pt x="1" y="14"/>
                          <a:pt x="2" y="14"/>
                        </a:cubicBezTo>
                        <a:cubicBezTo>
                          <a:pt x="2" y="14"/>
                          <a:pt x="2" y="14"/>
                          <a:pt x="2" y="14"/>
                        </a:cubicBezTo>
                        <a:cubicBezTo>
                          <a:pt x="3" y="14"/>
                          <a:pt x="4" y="11"/>
                          <a:pt x="5" y="8"/>
                        </a:cubicBezTo>
                        <a:cubicBezTo>
                          <a:pt x="6" y="5"/>
                          <a:pt x="9" y="4"/>
                          <a:pt x="9" y="3"/>
                        </a:cubicBezTo>
                        <a:cubicBezTo>
                          <a:pt x="9" y="3"/>
                          <a:pt x="9" y="2"/>
                          <a:pt x="9" y="2"/>
                        </a:cubicBezTo>
                        <a:cubicBezTo>
                          <a:pt x="8" y="0"/>
                          <a:pt x="7" y="0"/>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3" name="Freeform 7467">
                    <a:extLst>
                      <a:ext uri="{FF2B5EF4-FFF2-40B4-BE49-F238E27FC236}">
                        <a16:creationId xmlns:a16="http://schemas.microsoft.com/office/drawing/2014/main" id="{25B09C1C-D12B-4EC6-8D34-5C46F3953CE2}"/>
                      </a:ext>
                    </a:extLst>
                  </p:cNvPr>
                  <p:cNvSpPr/>
                  <p:nvPr/>
                </p:nvSpPr>
                <p:spPr bwMode="auto">
                  <a:xfrm>
                    <a:off x="4025" y="2688"/>
                    <a:ext cx="10" cy="11"/>
                  </a:xfrm>
                  <a:custGeom>
                    <a:avLst/>
                    <a:gdLst>
                      <a:gd name="T0" fmla="*/ 8 w 13"/>
                      <a:gd name="T1" fmla="*/ 0 h 14"/>
                      <a:gd name="T2" fmla="*/ 4 w 13"/>
                      <a:gd name="T3" fmla="*/ 0 h 14"/>
                      <a:gd name="T4" fmla="*/ 4 w 13"/>
                      <a:gd name="T5" fmla="*/ 1 h 14"/>
                      <a:gd name="T6" fmla="*/ 8 w 13"/>
                      <a:gd name="T7" fmla="*/ 0 h 14"/>
                      <a:gd name="T8" fmla="*/ 8 w 13"/>
                      <a:gd name="T9" fmla="*/ 0 h 14"/>
                      <a:gd name="T10" fmla="*/ 11 w 13"/>
                      <a:gd name="T11" fmla="*/ 2 h 14"/>
                      <a:gd name="T12" fmla="*/ 11 w 13"/>
                      <a:gd name="T13" fmla="*/ 3 h 14"/>
                      <a:gd name="T14" fmla="*/ 7 w 13"/>
                      <a:gd name="T15" fmla="*/ 8 h 14"/>
                      <a:gd name="T16" fmla="*/ 4 w 13"/>
                      <a:gd name="T17" fmla="*/ 14 h 14"/>
                      <a:gd name="T18" fmla="*/ 4 w 13"/>
                      <a:gd name="T19" fmla="*/ 14 h 14"/>
                      <a:gd name="T20" fmla="*/ 3 w 13"/>
                      <a:gd name="T21" fmla="*/ 14 h 14"/>
                      <a:gd name="T22" fmla="*/ 2 w 13"/>
                      <a:gd name="T23" fmla="*/ 13 h 14"/>
                      <a:gd name="T24" fmla="*/ 3 w 13"/>
                      <a:gd name="T25" fmla="*/ 6 h 14"/>
                      <a:gd name="T26" fmla="*/ 4 w 13"/>
                      <a:gd name="T27" fmla="*/ 2 h 14"/>
                      <a:gd name="T28" fmla="*/ 4 w 13"/>
                      <a:gd name="T29" fmla="*/ 1 h 14"/>
                      <a:gd name="T30" fmla="*/ 4 w 13"/>
                      <a:gd name="T31" fmla="*/ 1 h 14"/>
                      <a:gd name="T32" fmla="*/ 4 w 13"/>
                      <a:gd name="T33" fmla="*/ 0 h 14"/>
                      <a:gd name="T34" fmla="*/ 2 w 13"/>
                      <a:gd name="T35" fmla="*/ 6 h 14"/>
                      <a:gd name="T36" fmla="*/ 2 w 13"/>
                      <a:gd name="T37" fmla="*/ 14 h 14"/>
                      <a:gd name="T38" fmla="*/ 4 w 13"/>
                      <a:gd name="T39" fmla="*/ 14 h 14"/>
                      <a:gd name="T40" fmla="*/ 8 w 13"/>
                      <a:gd name="T41" fmla="*/ 9 h 14"/>
                      <a:gd name="T42" fmla="*/ 11 w 13"/>
                      <a:gd name="T43" fmla="*/ 1 h 14"/>
                      <a:gd name="T44" fmla="*/ 8 w 13"/>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4">
                        <a:moveTo>
                          <a:pt x="8" y="0"/>
                        </a:moveTo>
                        <a:cubicBezTo>
                          <a:pt x="6" y="0"/>
                          <a:pt x="4" y="0"/>
                          <a:pt x="4" y="0"/>
                        </a:cubicBezTo>
                        <a:cubicBezTo>
                          <a:pt x="4" y="1"/>
                          <a:pt x="4" y="1"/>
                          <a:pt x="4" y="1"/>
                        </a:cubicBezTo>
                        <a:cubicBezTo>
                          <a:pt x="4" y="1"/>
                          <a:pt x="6" y="0"/>
                          <a:pt x="8" y="0"/>
                        </a:cubicBezTo>
                        <a:cubicBezTo>
                          <a:pt x="8" y="0"/>
                          <a:pt x="8" y="0"/>
                          <a:pt x="8" y="0"/>
                        </a:cubicBezTo>
                        <a:cubicBezTo>
                          <a:pt x="9" y="0"/>
                          <a:pt x="10" y="0"/>
                          <a:pt x="11" y="2"/>
                        </a:cubicBezTo>
                        <a:cubicBezTo>
                          <a:pt x="11" y="2"/>
                          <a:pt x="11" y="3"/>
                          <a:pt x="11" y="3"/>
                        </a:cubicBezTo>
                        <a:cubicBezTo>
                          <a:pt x="11" y="4"/>
                          <a:pt x="8" y="5"/>
                          <a:pt x="7" y="8"/>
                        </a:cubicBezTo>
                        <a:cubicBezTo>
                          <a:pt x="6" y="11"/>
                          <a:pt x="5" y="14"/>
                          <a:pt x="4" y="14"/>
                        </a:cubicBezTo>
                        <a:cubicBezTo>
                          <a:pt x="4" y="14"/>
                          <a:pt x="4" y="14"/>
                          <a:pt x="4" y="14"/>
                        </a:cubicBezTo>
                        <a:cubicBezTo>
                          <a:pt x="3" y="14"/>
                          <a:pt x="3" y="14"/>
                          <a:pt x="3" y="14"/>
                        </a:cubicBezTo>
                        <a:cubicBezTo>
                          <a:pt x="2" y="13"/>
                          <a:pt x="2" y="13"/>
                          <a:pt x="2" y="13"/>
                        </a:cubicBezTo>
                        <a:cubicBezTo>
                          <a:pt x="2" y="12"/>
                          <a:pt x="3" y="10"/>
                          <a:pt x="3" y="6"/>
                        </a:cubicBezTo>
                        <a:cubicBezTo>
                          <a:pt x="3" y="4"/>
                          <a:pt x="3" y="2"/>
                          <a:pt x="4" y="2"/>
                        </a:cubicBezTo>
                        <a:cubicBezTo>
                          <a:pt x="4" y="1"/>
                          <a:pt x="4" y="1"/>
                          <a:pt x="4" y="1"/>
                        </a:cubicBezTo>
                        <a:cubicBezTo>
                          <a:pt x="4" y="1"/>
                          <a:pt x="4" y="1"/>
                          <a:pt x="4" y="1"/>
                        </a:cubicBezTo>
                        <a:cubicBezTo>
                          <a:pt x="4" y="0"/>
                          <a:pt x="4" y="0"/>
                          <a:pt x="4" y="0"/>
                        </a:cubicBezTo>
                        <a:cubicBezTo>
                          <a:pt x="4" y="0"/>
                          <a:pt x="2" y="1"/>
                          <a:pt x="2" y="6"/>
                        </a:cubicBezTo>
                        <a:cubicBezTo>
                          <a:pt x="2" y="12"/>
                          <a:pt x="0" y="13"/>
                          <a:pt x="2" y="14"/>
                        </a:cubicBezTo>
                        <a:cubicBezTo>
                          <a:pt x="3" y="14"/>
                          <a:pt x="3" y="14"/>
                          <a:pt x="4" y="14"/>
                        </a:cubicBezTo>
                        <a:cubicBezTo>
                          <a:pt x="6" y="14"/>
                          <a:pt x="7" y="11"/>
                          <a:pt x="8" y="9"/>
                        </a:cubicBezTo>
                        <a:cubicBezTo>
                          <a:pt x="9" y="5"/>
                          <a:pt x="13" y="5"/>
                          <a:pt x="11" y="1"/>
                        </a:cubicBezTo>
                        <a:cubicBezTo>
                          <a:pt x="10" y="0"/>
                          <a:pt x="9"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4" name="Freeform 7468">
                    <a:extLst>
                      <a:ext uri="{FF2B5EF4-FFF2-40B4-BE49-F238E27FC236}">
                        <a16:creationId xmlns:a16="http://schemas.microsoft.com/office/drawing/2014/main" id="{D21488BE-480C-423C-92BE-44490CF412E3}"/>
                      </a:ext>
                    </a:extLst>
                  </p:cNvPr>
                  <p:cNvSpPr/>
                  <p:nvPr/>
                </p:nvSpPr>
                <p:spPr bwMode="auto">
                  <a:xfrm>
                    <a:off x="4023" y="2633"/>
                    <a:ext cx="28" cy="19"/>
                  </a:xfrm>
                  <a:custGeom>
                    <a:avLst/>
                    <a:gdLst>
                      <a:gd name="T0" fmla="*/ 28 w 38"/>
                      <a:gd name="T1" fmla="*/ 2 h 25"/>
                      <a:gd name="T2" fmla="*/ 31 w 38"/>
                      <a:gd name="T3" fmla="*/ 16 h 25"/>
                      <a:gd name="T4" fmla="*/ 7 w 38"/>
                      <a:gd name="T5" fmla="*/ 12 h 25"/>
                      <a:gd name="T6" fmla="*/ 9 w 38"/>
                      <a:gd name="T7" fmla="*/ 2 h 25"/>
                      <a:gd name="T8" fmla="*/ 28 w 38"/>
                      <a:gd name="T9" fmla="*/ 2 h 25"/>
                    </a:gdLst>
                    <a:ahLst/>
                    <a:cxnLst>
                      <a:cxn ang="0">
                        <a:pos x="T0" y="T1"/>
                      </a:cxn>
                      <a:cxn ang="0">
                        <a:pos x="T2" y="T3"/>
                      </a:cxn>
                      <a:cxn ang="0">
                        <a:pos x="T4" y="T5"/>
                      </a:cxn>
                      <a:cxn ang="0">
                        <a:pos x="T6" y="T7"/>
                      </a:cxn>
                      <a:cxn ang="0">
                        <a:pos x="T8" y="T9"/>
                      </a:cxn>
                    </a:cxnLst>
                    <a:rect l="0" t="0" r="r" b="b"/>
                    <a:pathLst>
                      <a:path w="38" h="25">
                        <a:moveTo>
                          <a:pt x="28" y="2"/>
                        </a:moveTo>
                        <a:cubicBezTo>
                          <a:pt x="28" y="2"/>
                          <a:pt x="38" y="8"/>
                          <a:pt x="31" y="16"/>
                        </a:cubicBezTo>
                        <a:cubicBezTo>
                          <a:pt x="24" y="25"/>
                          <a:pt x="11" y="13"/>
                          <a:pt x="7" y="12"/>
                        </a:cubicBezTo>
                        <a:cubicBezTo>
                          <a:pt x="4" y="12"/>
                          <a:pt x="0" y="3"/>
                          <a:pt x="9" y="2"/>
                        </a:cubicBezTo>
                        <a:cubicBezTo>
                          <a:pt x="18" y="0"/>
                          <a:pt x="28" y="2"/>
                          <a:pt x="28"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5" name="Freeform 7469">
                    <a:extLst>
                      <a:ext uri="{FF2B5EF4-FFF2-40B4-BE49-F238E27FC236}">
                        <a16:creationId xmlns:a16="http://schemas.microsoft.com/office/drawing/2014/main" id="{A82578AB-AD59-43F4-99F5-39A0DEA8788A}"/>
                      </a:ext>
                    </a:extLst>
                  </p:cNvPr>
                  <p:cNvSpPr>
                    <a:spLocks noEditPoints="1"/>
                  </p:cNvSpPr>
                  <p:nvPr/>
                </p:nvSpPr>
                <p:spPr bwMode="auto">
                  <a:xfrm>
                    <a:off x="4025" y="2633"/>
                    <a:ext cx="23" cy="15"/>
                  </a:xfrm>
                  <a:custGeom>
                    <a:avLst/>
                    <a:gdLst>
                      <a:gd name="T0" fmla="*/ 21 w 31"/>
                      <a:gd name="T1" fmla="*/ 20 h 20"/>
                      <a:gd name="T2" fmla="*/ 4 w 31"/>
                      <a:gd name="T3" fmla="*/ 13 h 20"/>
                      <a:gd name="T4" fmla="*/ 0 w 31"/>
                      <a:gd name="T5" fmla="*/ 7 h 20"/>
                      <a:gd name="T6" fmla="*/ 6 w 31"/>
                      <a:gd name="T7" fmla="*/ 1 h 20"/>
                      <a:gd name="T8" fmla="*/ 15 w 31"/>
                      <a:gd name="T9" fmla="*/ 0 h 20"/>
                      <a:gd name="T10" fmla="*/ 25 w 31"/>
                      <a:gd name="T11" fmla="*/ 1 h 20"/>
                      <a:gd name="T12" fmla="*/ 25 w 31"/>
                      <a:gd name="T13" fmla="*/ 2 h 20"/>
                      <a:gd name="T14" fmla="*/ 25 w 31"/>
                      <a:gd name="T15" fmla="*/ 1 h 20"/>
                      <a:gd name="T16" fmla="*/ 25 w 31"/>
                      <a:gd name="T17" fmla="*/ 1 h 20"/>
                      <a:gd name="T18" fmla="*/ 25 w 31"/>
                      <a:gd name="T19" fmla="*/ 1 h 20"/>
                      <a:gd name="T20" fmla="*/ 31 w 31"/>
                      <a:gd name="T21" fmla="*/ 10 h 20"/>
                      <a:gd name="T22" fmla="*/ 28 w 31"/>
                      <a:gd name="T23" fmla="*/ 17 h 20"/>
                      <a:gd name="T24" fmla="*/ 21 w 31"/>
                      <a:gd name="T25" fmla="*/ 20 h 20"/>
                      <a:gd name="T26" fmla="*/ 6 w 31"/>
                      <a:gd name="T27" fmla="*/ 2 h 20"/>
                      <a:gd name="T28" fmla="*/ 1 w 31"/>
                      <a:gd name="T29" fmla="*/ 7 h 20"/>
                      <a:gd name="T30" fmla="*/ 4 w 31"/>
                      <a:gd name="T31" fmla="*/ 12 h 20"/>
                      <a:gd name="T32" fmla="*/ 21 w 31"/>
                      <a:gd name="T33" fmla="*/ 19 h 20"/>
                      <a:gd name="T34" fmla="*/ 28 w 31"/>
                      <a:gd name="T35" fmla="*/ 16 h 20"/>
                      <a:gd name="T36" fmla="*/ 30 w 31"/>
                      <a:gd name="T37" fmla="*/ 10 h 20"/>
                      <a:gd name="T38" fmla="*/ 24 w 31"/>
                      <a:gd name="T39" fmla="*/ 2 h 20"/>
                      <a:gd name="T40" fmla="*/ 15 w 31"/>
                      <a:gd name="T41" fmla="*/ 1 h 20"/>
                      <a:gd name="T42" fmla="*/ 6 w 31"/>
                      <a:gd name="T4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0">
                        <a:moveTo>
                          <a:pt x="21" y="20"/>
                        </a:moveTo>
                        <a:cubicBezTo>
                          <a:pt x="15" y="20"/>
                          <a:pt x="7" y="13"/>
                          <a:pt x="4" y="13"/>
                        </a:cubicBezTo>
                        <a:cubicBezTo>
                          <a:pt x="2" y="13"/>
                          <a:pt x="0" y="10"/>
                          <a:pt x="0" y="7"/>
                        </a:cubicBezTo>
                        <a:cubicBezTo>
                          <a:pt x="0" y="5"/>
                          <a:pt x="2" y="2"/>
                          <a:pt x="6" y="1"/>
                        </a:cubicBezTo>
                        <a:cubicBezTo>
                          <a:pt x="9" y="0"/>
                          <a:pt x="12" y="0"/>
                          <a:pt x="15" y="0"/>
                        </a:cubicBezTo>
                        <a:cubicBezTo>
                          <a:pt x="21" y="0"/>
                          <a:pt x="25" y="1"/>
                          <a:pt x="25" y="1"/>
                        </a:cubicBezTo>
                        <a:cubicBezTo>
                          <a:pt x="25" y="2"/>
                          <a:pt x="25" y="2"/>
                          <a:pt x="25" y="2"/>
                        </a:cubicBezTo>
                        <a:cubicBezTo>
                          <a:pt x="25" y="1"/>
                          <a:pt x="25" y="1"/>
                          <a:pt x="25" y="1"/>
                        </a:cubicBezTo>
                        <a:cubicBezTo>
                          <a:pt x="25" y="1"/>
                          <a:pt x="25" y="1"/>
                          <a:pt x="25" y="1"/>
                        </a:cubicBezTo>
                        <a:cubicBezTo>
                          <a:pt x="25" y="1"/>
                          <a:pt x="25" y="1"/>
                          <a:pt x="25" y="1"/>
                        </a:cubicBezTo>
                        <a:cubicBezTo>
                          <a:pt x="25" y="1"/>
                          <a:pt x="31" y="5"/>
                          <a:pt x="31" y="10"/>
                        </a:cubicBezTo>
                        <a:cubicBezTo>
                          <a:pt x="31" y="12"/>
                          <a:pt x="30" y="14"/>
                          <a:pt x="28" y="17"/>
                        </a:cubicBezTo>
                        <a:cubicBezTo>
                          <a:pt x="26" y="19"/>
                          <a:pt x="24" y="20"/>
                          <a:pt x="21" y="20"/>
                        </a:cubicBezTo>
                        <a:close/>
                        <a:moveTo>
                          <a:pt x="6" y="2"/>
                        </a:moveTo>
                        <a:cubicBezTo>
                          <a:pt x="2" y="3"/>
                          <a:pt x="1" y="5"/>
                          <a:pt x="1" y="7"/>
                        </a:cubicBezTo>
                        <a:cubicBezTo>
                          <a:pt x="1" y="9"/>
                          <a:pt x="3" y="12"/>
                          <a:pt x="4" y="12"/>
                        </a:cubicBezTo>
                        <a:cubicBezTo>
                          <a:pt x="8" y="12"/>
                          <a:pt x="15" y="19"/>
                          <a:pt x="21" y="19"/>
                        </a:cubicBezTo>
                        <a:cubicBezTo>
                          <a:pt x="24" y="19"/>
                          <a:pt x="26" y="18"/>
                          <a:pt x="28" y="16"/>
                        </a:cubicBezTo>
                        <a:cubicBezTo>
                          <a:pt x="29" y="14"/>
                          <a:pt x="30" y="12"/>
                          <a:pt x="30" y="10"/>
                        </a:cubicBezTo>
                        <a:cubicBezTo>
                          <a:pt x="30" y="6"/>
                          <a:pt x="25" y="2"/>
                          <a:pt x="24" y="2"/>
                        </a:cubicBezTo>
                        <a:cubicBezTo>
                          <a:pt x="24" y="2"/>
                          <a:pt x="20" y="1"/>
                          <a:pt x="15" y="1"/>
                        </a:cubicBezTo>
                        <a:cubicBezTo>
                          <a:pt x="12" y="1"/>
                          <a:pt x="9" y="1"/>
                          <a:pt x="6"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6" name="Freeform 7470">
                    <a:extLst>
                      <a:ext uri="{FF2B5EF4-FFF2-40B4-BE49-F238E27FC236}">
                        <a16:creationId xmlns:a16="http://schemas.microsoft.com/office/drawing/2014/main" id="{C7B258C3-625C-4653-B93E-1ABDA73EC453}"/>
                      </a:ext>
                    </a:extLst>
                  </p:cNvPr>
                  <p:cNvSpPr/>
                  <p:nvPr/>
                </p:nvSpPr>
                <p:spPr bwMode="auto">
                  <a:xfrm>
                    <a:off x="4036" y="2636"/>
                    <a:ext cx="11" cy="11"/>
                  </a:xfrm>
                  <a:custGeom>
                    <a:avLst/>
                    <a:gdLst>
                      <a:gd name="T0" fmla="*/ 12 w 15"/>
                      <a:gd name="T1" fmla="*/ 0 h 15"/>
                      <a:gd name="T2" fmla="*/ 9 w 15"/>
                      <a:gd name="T3" fmla="*/ 1 h 15"/>
                      <a:gd name="T4" fmla="*/ 12 w 15"/>
                      <a:gd name="T5" fmla="*/ 7 h 15"/>
                      <a:gd name="T6" fmla="*/ 3 w 15"/>
                      <a:gd name="T7" fmla="*/ 12 h 15"/>
                      <a:gd name="T8" fmla="*/ 1 w 15"/>
                      <a:gd name="T9" fmla="*/ 12 h 15"/>
                      <a:gd name="T10" fmla="*/ 1 w 15"/>
                      <a:gd name="T11" fmla="*/ 12 h 15"/>
                      <a:gd name="T12" fmla="*/ 0 w 15"/>
                      <a:gd name="T13" fmla="*/ 13 h 15"/>
                      <a:gd name="T14" fmla="*/ 6 w 15"/>
                      <a:gd name="T15" fmla="*/ 15 h 15"/>
                      <a:gd name="T16" fmla="*/ 6 w 15"/>
                      <a:gd name="T17" fmla="*/ 15 h 15"/>
                      <a:gd name="T18" fmla="*/ 13 w 15"/>
                      <a:gd name="T19" fmla="*/ 12 h 15"/>
                      <a:gd name="T20" fmla="*/ 15 w 15"/>
                      <a:gd name="T21" fmla="*/ 6 h 15"/>
                      <a:gd name="T22" fmla="*/ 12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2" y="0"/>
                        </a:moveTo>
                        <a:cubicBezTo>
                          <a:pt x="11" y="0"/>
                          <a:pt x="10" y="1"/>
                          <a:pt x="9" y="1"/>
                        </a:cubicBezTo>
                        <a:cubicBezTo>
                          <a:pt x="11" y="2"/>
                          <a:pt x="12" y="5"/>
                          <a:pt x="12" y="7"/>
                        </a:cubicBezTo>
                        <a:cubicBezTo>
                          <a:pt x="11" y="11"/>
                          <a:pt x="7" y="12"/>
                          <a:pt x="3" y="12"/>
                        </a:cubicBezTo>
                        <a:cubicBezTo>
                          <a:pt x="2" y="12"/>
                          <a:pt x="2" y="12"/>
                          <a:pt x="1" y="12"/>
                        </a:cubicBezTo>
                        <a:cubicBezTo>
                          <a:pt x="1" y="12"/>
                          <a:pt x="1" y="12"/>
                          <a:pt x="1" y="12"/>
                        </a:cubicBezTo>
                        <a:cubicBezTo>
                          <a:pt x="1" y="12"/>
                          <a:pt x="0" y="13"/>
                          <a:pt x="0" y="13"/>
                        </a:cubicBezTo>
                        <a:cubicBezTo>
                          <a:pt x="2" y="14"/>
                          <a:pt x="4" y="15"/>
                          <a:pt x="6" y="15"/>
                        </a:cubicBezTo>
                        <a:cubicBezTo>
                          <a:pt x="6" y="15"/>
                          <a:pt x="6" y="15"/>
                          <a:pt x="6" y="15"/>
                        </a:cubicBezTo>
                        <a:cubicBezTo>
                          <a:pt x="9" y="15"/>
                          <a:pt x="11" y="14"/>
                          <a:pt x="13" y="12"/>
                        </a:cubicBezTo>
                        <a:cubicBezTo>
                          <a:pt x="14" y="10"/>
                          <a:pt x="15" y="8"/>
                          <a:pt x="15" y="6"/>
                        </a:cubicBezTo>
                        <a:cubicBezTo>
                          <a:pt x="15" y="4"/>
                          <a:pt x="13" y="1"/>
                          <a:pt x="1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7" name="Freeform 7471">
                    <a:extLst>
                      <a:ext uri="{FF2B5EF4-FFF2-40B4-BE49-F238E27FC236}">
                        <a16:creationId xmlns:a16="http://schemas.microsoft.com/office/drawing/2014/main" id="{89D83488-C264-4C55-B952-E798BACF169D}"/>
                      </a:ext>
                    </a:extLst>
                  </p:cNvPr>
                  <p:cNvSpPr/>
                  <p:nvPr/>
                </p:nvSpPr>
                <p:spPr bwMode="auto">
                  <a:xfrm>
                    <a:off x="4036" y="2635"/>
                    <a:ext cx="14" cy="12"/>
                  </a:xfrm>
                  <a:custGeom>
                    <a:avLst/>
                    <a:gdLst>
                      <a:gd name="T0" fmla="*/ 13 w 19"/>
                      <a:gd name="T1" fmla="*/ 0 h 16"/>
                      <a:gd name="T2" fmla="*/ 13 w 19"/>
                      <a:gd name="T3" fmla="*/ 1 h 16"/>
                      <a:gd name="T4" fmla="*/ 16 w 19"/>
                      <a:gd name="T5" fmla="*/ 7 h 16"/>
                      <a:gd name="T6" fmla="*/ 14 w 19"/>
                      <a:gd name="T7" fmla="*/ 13 h 16"/>
                      <a:gd name="T8" fmla="*/ 7 w 19"/>
                      <a:gd name="T9" fmla="*/ 16 h 16"/>
                      <a:gd name="T10" fmla="*/ 7 w 19"/>
                      <a:gd name="T11" fmla="*/ 16 h 16"/>
                      <a:gd name="T12" fmla="*/ 1 w 19"/>
                      <a:gd name="T13" fmla="*/ 14 h 16"/>
                      <a:gd name="T14" fmla="*/ 0 w 19"/>
                      <a:gd name="T15" fmla="*/ 14 h 16"/>
                      <a:gd name="T16" fmla="*/ 7 w 19"/>
                      <a:gd name="T17" fmla="*/ 16 h 16"/>
                      <a:gd name="T18" fmla="*/ 14 w 19"/>
                      <a:gd name="T19" fmla="*/ 13 h 16"/>
                      <a:gd name="T20" fmla="*/ 13 w 19"/>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3" y="0"/>
                        </a:moveTo>
                        <a:cubicBezTo>
                          <a:pt x="13" y="1"/>
                          <a:pt x="13" y="1"/>
                          <a:pt x="13" y="1"/>
                        </a:cubicBezTo>
                        <a:cubicBezTo>
                          <a:pt x="14" y="2"/>
                          <a:pt x="16" y="5"/>
                          <a:pt x="16" y="7"/>
                        </a:cubicBezTo>
                        <a:cubicBezTo>
                          <a:pt x="16" y="9"/>
                          <a:pt x="15" y="11"/>
                          <a:pt x="14" y="13"/>
                        </a:cubicBezTo>
                        <a:cubicBezTo>
                          <a:pt x="12" y="15"/>
                          <a:pt x="10" y="16"/>
                          <a:pt x="7" y="16"/>
                        </a:cubicBezTo>
                        <a:cubicBezTo>
                          <a:pt x="7" y="16"/>
                          <a:pt x="7" y="16"/>
                          <a:pt x="7" y="16"/>
                        </a:cubicBezTo>
                        <a:cubicBezTo>
                          <a:pt x="5" y="16"/>
                          <a:pt x="3" y="15"/>
                          <a:pt x="1" y="14"/>
                        </a:cubicBezTo>
                        <a:cubicBezTo>
                          <a:pt x="0" y="14"/>
                          <a:pt x="0" y="14"/>
                          <a:pt x="0" y="14"/>
                        </a:cubicBezTo>
                        <a:cubicBezTo>
                          <a:pt x="3" y="16"/>
                          <a:pt x="5" y="16"/>
                          <a:pt x="7" y="16"/>
                        </a:cubicBezTo>
                        <a:cubicBezTo>
                          <a:pt x="10" y="16"/>
                          <a:pt x="12" y="16"/>
                          <a:pt x="14" y="13"/>
                        </a:cubicBezTo>
                        <a:cubicBezTo>
                          <a:pt x="19" y="8"/>
                          <a:pt x="16" y="3"/>
                          <a:pt x="1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8" name="Freeform 7472">
                    <a:extLst>
                      <a:ext uri="{FF2B5EF4-FFF2-40B4-BE49-F238E27FC236}">
                        <a16:creationId xmlns:a16="http://schemas.microsoft.com/office/drawing/2014/main" id="{D3570557-804E-4662-A2DD-7662A81CABEE}"/>
                      </a:ext>
                    </a:extLst>
                  </p:cNvPr>
                  <p:cNvSpPr/>
                  <p:nvPr/>
                </p:nvSpPr>
                <p:spPr bwMode="auto">
                  <a:xfrm flipH="1">
                    <a:off x="4034" y="26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9" name="Freeform 7473">
                    <a:extLst>
                      <a:ext uri="{FF2B5EF4-FFF2-40B4-BE49-F238E27FC236}">
                        <a16:creationId xmlns:a16="http://schemas.microsoft.com/office/drawing/2014/main" id="{2DF7A569-E0C6-4448-A5A8-E77FCF498E23}"/>
                      </a:ext>
                    </a:extLst>
                  </p:cNvPr>
                  <p:cNvSpPr/>
                  <p:nvPr/>
                </p:nvSpPr>
                <p:spPr bwMode="auto">
                  <a:xfrm>
                    <a:off x="4036" y="2638"/>
                    <a:ext cx="8" cy="6"/>
                  </a:xfrm>
                  <a:custGeom>
                    <a:avLst/>
                    <a:gdLst>
                      <a:gd name="T0" fmla="*/ 6 w 11"/>
                      <a:gd name="T1" fmla="*/ 8 h 8"/>
                      <a:gd name="T2" fmla="*/ 3 w 11"/>
                      <a:gd name="T3" fmla="*/ 3 h 8"/>
                      <a:gd name="T4" fmla="*/ 11 w 11"/>
                      <a:gd name="T5" fmla="*/ 4 h 8"/>
                      <a:gd name="T6" fmla="*/ 6 w 11"/>
                      <a:gd name="T7" fmla="*/ 8 h 8"/>
                    </a:gdLst>
                    <a:ahLst/>
                    <a:cxnLst>
                      <a:cxn ang="0">
                        <a:pos x="T0" y="T1"/>
                      </a:cxn>
                      <a:cxn ang="0">
                        <a:pos x="T2" y="T3"/>
                      </a:cxn>
                      <a:cxn ang="0">
                        <a:pos x="T4" y="T5"/>
                      </a:cxn>
                      <a:cxn ang="0">
                        <a:pos x="T6" y="T7"/>
                      </a:cxn>
                    </a:cxnLst>
                    <a:rect l="0" t="0" r="r" b="b"/>
                    <a:pathLst>
                      <a:path w="11" h="8">
                        <a:moveTo>
                          <a:pt x="6" y="8"/>
                        </a:moveTo>
                        <a:cubicBezTo>
                          <a:pt x="6" y="8"/>
                          <a:pt x="0" y="6"/>
                          <a:pt x="3" y="3"/>
                        </a:cubicBezTo>
                        <a:cubicBezTo>
                          <a:pt x="5" y="0"/>
                          <a:pt x="11" y="0"/>
                          <a:pt x="11" y="4"/>
                        </a:cubicBezTo>
                        <a:cubicBezTo>
                          <a:pt x="11" y="7"/>
                          <a:pt x="8" y="8"/>
                          <a:pt x="6" y="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0" name="Freeform 7474">
                    <a:extLst>
                      <a:ext uri="{FF2B5EF4-FFF2-40B4-BE49-F238E27FC236}">
                        <a16:creationId xmlns:a16="http://schemas.microsoft.com/office/drawing/2014/main" id="{43F5D0D8-49C4-4A75-A0BF-21484430DFD2}"/>
                      </a:ext>
                    </a:extLst>
                  </p:cNvPr>
                  <p:cNvSpPr/>
                  <p:nvPr/>
                </p:nvSpPr>
                <p:spPr bwMode="auto">
                  <a:xfrm>
                    <a:off x="4018" y="2625"/>
                    <a:ext cx="29" cy="17"/>
                  </a:xfrm>
                  <a:custGeom>
                    <a:avLst/>
                    <a:gdLst>
                      <a:gd name="T0" fmla="*/ 35 w 39"/>
                      <a:gd name="T1" fmla="*/ 9 h 23"/>
                      <a:gd name="T2" fmla="*/ 14 w 39"/>
                      <a:gd name="T3" fmla="*/ 4 h 23"/>
                      <a:gd name="T4" fmla="*/ 11 w 39"/>
                      <a:gd name="T5" fmla="*/ 20 h 23"/>
                      <a:gd name="T6" fmla="*/ 27 w 39"/>
                      <a:gd name="T7" fmla="*/ 16 h 23"/>
                      <a:gd name="T8" fmla="*/ 35 w 39"/>
                      <a:gd name="T9" fmla="*/ 9 h 23"/>
                    </a:gdLst>
                    <a:ahLst/>
                    <a:cxnLst>
                      <a:cxn ang="0">
                        <a:pos x="T0" y="T1"/>
                      </a:cxn>
                      <a:cxn ang="0">
                        <a:pos x="T2" y="T3"/>
                      </a:cxn>
                      <a:cxn ang="0">
                        <a:pos x="T4" y="T5"/>
                      </a:cxn>
                      <a:cxn ang="0">
                        <a:pos x="T6" y="T7"/>
                      </a:cxn>
                      <a:cxn ang="0">
                        <a:pos x="T8" y="T9"/>
                      </a:cxn>
                    </a:cxnLst>
                    <a:rect l="0" t="0" r="r" b="b"/>
                    <a:pathLst>
                      <a:path w="39" h="23">
                        <a:moveTo>
                          <a:pt x="35" y="9"/>
                        </a:moveTo>
                        <a:cubicBezTo>
                          <a:pt x="35" y="9"/>
                          <a:pt x="28" y="0"/>
                          <a:pt x="14" y="4"/>
                        </a:cubicBezTo>
                        <a:cubicBezTo>
                          <a:pt x="0" y="8"/>
                          <a:pt x="3" y="23"/>
                          <a:pt x="11" y="20"/>
                        </a:cubicBezTo>
                        <a:cubicBezTo>
                          <a:pt x="19" y="16"/>
                          <a:pt x="18" y="14"/>
                          <a:pt x="27" y="16"/>
                        </a:cubicBezTo>
                        <a:cubicBezTo>
                          <a:pt x="36" y="17"/>
                          <a:pt x="39" y="12"/>
                          <a:pt x="35"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1" name="Freeform 7475">
                    <a:extLst>
                      <a:ext uri="{FF2B5EF4-FFF2-40B4-BE49-F238E27FC236}">
                        <a16:creationId xmlns:a16="http://schemas.microsoft.com/office/drawing/2014/main" id="{8C4310ED-17A9-4FC0-85F8-9E1B435F06FD}"/>
                      </a:ext>
                    </a:extLst>
                  </p:cNvPr>
                  <p:cNvSpPr>
                    <a:spLocks noEditPoints="1"/>
                  </p:cNvSpPr>
                  <p:nvPr/>
                </p:nvSpPr>
                <p:spPr bwMode="auto">
                  <a:xfrm>
                    <a:off x="4021" y="2626"/>
                    <a:ext cx="25" cy="14"/>
                  </a:xfrm>
                  <a:custGeom>
                    <a:avLst/>
                    <a:gdLst>
                      <a:gd name="T0" fmla="*/ 5 w 33"/>
                      <a:gd name="T1" fmla="*/ 18 h 18"/>
                      <a:gd name="T2" fmla="*/ 0 w 33"/>
                      <a:gd name="T3" fmla="*/ 12 h 18"/>
                      <a:gd name="T4" fmla="*/ 10 w 33"/>
                      <a:gd name="T5" fmla="*/ 1 h 18"/>
                      <a:gd name="T6" fmla="*/ 16 w 33"/>
                      <a:gd name="T7" fmla="*/ 0 h 18"/>
                      <a:gd name="T8" fmla="*/ 32 w 33"/>
                      <a:gd name="T9" fmla="*/ 7 h 18"/>
                      <a:gd name="T10" fmla="*/ 33 w 33"/>
                      <a:gd name="T11" fmla="*/ 10 h 18"/>
                      <a:gd name="T12" fmla="*/ 26 w 33"/>
                      <a:gd name="T13" fmla="*/ 14 h 18"/>
                      <a:gd name="T14" fmla="*/ 23 w 33"/>
                      <a:gd name="T15" fmla="*/ 14 h 18"/>
                      <a:gd name="T16" fmla="*/ 19 w 33"/>
                      <a:gd name="T17" fmla="*/ 14 h 18"/>
                      <a:gd name="T18" fmla="*/ 7 w 33"/>
                      <a:gd name="T19" fmla="*/ 18 h 18"/>
                      <a:gd name="T20" fmla="*/ 5 w 33"/>
                      <a:gd name="T21" fmla="*/ 18 h 18"/>
                      <a:gd name="T22" fmla="*/ 10 w 33"/>
                      <a:gd name="T23" fmla="*/ 2 h 18"/>
                      <a:gd name="T24" fmla="*/ 1 w 33"/>
                      <a:gd name="T25" fmla="*/ 12 h 18"/>
                      <a:gd name="T26" fmla="*/ 5 w 33"/>
                      <a:gd name="T27" fmla="*/ 17 h 18"/>
                      <a:gd name="T28" fmla="*/ 7 w 33"/>
                      <a:gd name="T29" fmla="*/ 17 h 18"/>
                      <a:gd name="T30" fmla="*/ 19 w 33"/>
                      <a:gd name="T31" fmla="*/ 13 h 18"/>
                      <a:gd name="T32" fmla="*/ 23 w 33"/>
                      <a:gd name="T33" fmla="*/ 13 h 18"/>
                      <a:gd name="T34" fmla="*/ 26 w 33"/>
                      <a:gd name="T35" fmla="*/ 13 h 18"/>
                      <a:gd name="T36" fmla="*/ 32 w 33"/>
                      <a:gd name="T37" fmla="*/ 10 h 18"/>
                      <a:gd name="T38" fmla="*/ 31 w 33"/>
                      <a:gd name="T39" fmla="*/ 7 h 18"/>
                      <a:gd name="T40" fmla="*/ 31 w 33"/>
                      <a:gd name="T41" fmla="*/ 7 h 18"/>
                      <a:gd name="T42" fmla="*/ 31 w 33"/>
                      <a:gd name="T43" fmla="*/ 7 h 18"/>
                      <a:gd name="T44" fmla="*/ 27 w 33"/>
                      <a:gd name="T45" fmla="*/ 4 h 18"/>
                      <a:gd name="T46" fmla="*/ 16 w 33"/>
                      <a:gd name="T47" fmla="*/ 1 h 18"/>
                      <a:gd name="T48" fmla="*/ 10 w 33"/>
                      <a:gd name="T4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18">
                        <a:moveTo>
                          <a:pt x="5" y="18"/>
                        </a:moveTo>
                        <a:cubicBezTo>
                          <a:pt x="2" y="18"/>
                          <a:pt x="0" y="16"/>
                          <a:pt x="0" y="12"/>
                        </a:cubicBezTo>
                        <a:cubicBezTo>
                          <a:pt x="0" y="8"/>
                          <a:pt x="3" y="3"/>
                          <a:pt x="10" y="1"/>
                        </a:cubicBezTo>
                        <a:cubicBezTo>
                          <a:pt x="12" y="0"/>
                          <a:pt x="14" y="0"/>
                          <a:pt x="16" y="0"/>
                        </a:cubicBezTo>
                        <a:cubicBezTo>
                          <a:pt x="26" y="0"/>
                          <a:pt x="31" y="6"/>
                          <a:pt x="32" y="7"/>
                        </a:cubicBezTo>
                        <a:cubicBezTo>
                          <a:pt x="33" y="7"/>
                          <a:pt x="33" y="9"/>
                          <a:pt x="33" y="10"/>
                        </a:cubicBezTo>
                        <a:cubicBezTo>
                          <a:pt x="33" y="12"/>
                          <a:pt x="30" y="14"/>
                          <a:pt x="26" y="14"/>
                        </a:cubicBezTo>
                        <a:cubicBezTo>
                          <a:pt x="25" y="14"/>
                          <a:pt x="24" y="14"/>
                          <a:pt x="23" y="14"/>
                        </a:cubicBezTo>
                        <a:cubicBezTo>
                          <a:pt x="21" y="14"/>
                          <a:pt x="20" y="14"/>
                          <a:pt x="19" y="14"/>
                        </a:cubicBezTo>
                        <a:cubicBezTo>
                          <a:pt x="15" y="14"/>
                          <a:pt x="14" y="15"/>
                          <a:pt x="7" y="18"/>
                        </a:cubicBezTo>
                        <a:cubicBezTo>
                          <a:pt x="7" y="18"/>
                          <a:pt x="6" y="18"/>
                          <a:pt x="5" y="18"/>
                        </a:cubicBezTo>
                        <a:close/>
                        <a:moveTo>
                          <a:pt x="10" y="2"/>
                        </a:moveTo>
                        <a:cubicBezTo>
                          <a:pt x="3" y="4"/>
                          <a:pt x="1" y="8"/>
                          <a:pt x="1" y="12"/>
                        </a:cubicBezTo>
                        <a:cubicBezTo>
                          <a:pt x="1" y="15"/>
                          <a:pt x="2" y="17"/>
                          <a:pt x="5" y="17"/>
                        </a:cubicBezTo>
                        <a:cubicBezTo>
                          <a:pt x="6" y="17"/>
                          <a:pt x="6" y="17"/>
                          <a:pt x="7" y="17"/>
                        </a:cubicBezTo>
                        <a:cubicBezTo>
                          <a:pt x="14" y="15"/>
                          <a:pt x="14" y="13"/>
                          <a:pt x="19" y="13"/>
                        </a:cubicBezTo>
                        <a:cubicBezTo>
                          <a:pt x="20" y="13"/>
                          <a:pt x="21" y="13"/>
                          <a:pt x="23" y="13"/>
                        </a:cubicBezTo>
                        <a:cubicBezTo>
                          <a:pt x="24" y="13"/>
                          <a:pt x="25" y="13"/>
                          <a:pt x="26" y="13"/>
                        </a:cubicBezTo>
                        <a:cubicBezTo>
                          <a:pt x="30" y="13"/>
                          <a:pt x="32" y="11"/>
                          <a:pt x="32" y="10"/>
                        </a:cubicBezTo>
                        <a:cubicBezTo>
                          <a:pt x="32" y="9"/>
                          <a:pt x="32" y="8"/>
                          <a:pt x="31" y="7"/>
                        </a:cubicBezTo>
                        <a:cubicBezTo>
                          <a:pt x="31" y="7"/>
                          <a:pt x="31" y="7"/>
                          <a:pt x="31" y="7"/>
                        </a:cubicBezTo>
                        <a:cubicBezTo>
                          <a:pt x="31" y="7"/>
                          <a:pt x="31" y="7"/>
                          <a:pt x="31" y="7"/>
                        </a:cubicBezTo>
                        <a:cubicBezTo>
                          <a:pt x="31" y="7"/>
                          <a:pt x="30" y="6"/>
                          <a:pt x="27" y="4"/>
                        </a:cubicBezTo>
                        <a:cubicBezTo>
                          <a:pt x="25" y="3"/>
                          <a:pt x="21" y="1"/>
                          <a:pt x="16" y="1"/>
                        </a:cubicBezTo>
                        <a:cubicBezTo>
                          <a:pt x="14" y="1"/>
                          <a:pt x="12" y="1"/>
                          <a:pt x="10"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2" name="Freeform 7476">
                    <a:extLst>
                      <a:ext uri="{FF2B5EF4-FFF2-40B4-BE49-F238E27FC236}">
                        <a16:creationId xmlns:a16="http://schemas.microsoft.com/office/drawing/2014/main" id="{592E3CF9-D98E-4B56-9F50-EC162F404933}"/>
                      </a:ext>
                    </a:extLst>
                  </p:cNvPr>
                  <p:cNvSpPr/>
                  <p:nvPr/>
                </p:nvSpPr>
                <p:spPr bwMode="auto">
                  <a:xfrm>
                    <a:off x="4022" y="2627"/>
                    <a:ext cx="23" cy="11"/>
                  </a:xfrm>
                  <a:custGeom>
                    <a:avLst/>
                    <a:gdLst>
                      <a:gd name="T0" fmla="*/ 15 w 31"/>
                      <a:gd name="T1" fmla="*/ 0 h 15"/>
                      <a:gd name="T2" fmla="*/ 9 w 31"/>
                      <a:gd name="T3" fmla="*/ 1 h 15"/>
                      <a:gd name="T4" fmla="*/ 0 w 31"/>
                      <a:gd name="T5" fmla="*/ 11 h 15"/>
                      <a:gd name="T6" fmla="*/ 1 w 31"/>
                      <a:gd name="T7" fmla="*/ 15 h 15"/>
                      <a:gd name="T8" fmla="*/ 2 w 31"/>
                      <a:gd name="T9" fmla="*/ 14 h 15"/>
                      <a:gd name="T10" fmla="*/ 4 w 31"/>
                      <a:gd name="T11" fmla="*/ 12 h 15"/>
                      <a:gd name="T12" fmla="*/ 3 w 31"/>
                      <a:gd name="T13" fmla="*/ 10 h 15"/>
                      <a:gd name="T14" fmla="*/ 10 w 31"/>
                      <a:gd name="T15" fmla="*/ 4 h 15"/>
                      <a:gd name="T16" fmla="*/ 11 w 31"/>
                      <a:gd name="T17" fmla="*/ 4 h 15"/>
                      <a:gd name="T18" fmla="*/ 17 w 31"/>
                      <a:gd name="T19" fmla="*/ 5 h 15"/>
                      <a:gd name="T20" fmla="*/ 19 w 31"/>
                      <a:gd name="T21" fmla="*/ 6 h 15"/>
                      <a:gd name="T22" fmla="*/ 20 w 31"/>
                      <a:gd name="T23" fmla="*/ 6 h 15"/>
                      <a:gd name="T24" fmla="*/ 22 w 31"/>
                      <a:gd name="T25" fmla="*/ 4 h 15"/>
                      <a:gd name="T26" fmla="*/ 22 w 31"/>
                      <a:gd name="T27" fmla="*/ 4 h 15"/>
                      <a:gd name="T28" fmla="*/ 26 w 31"/>
                      <a:gd name="T29" fmla="*/ 7 h 15"/>
                      <a:gd name="T30" fmla="*/ 26 w 31"/>
                      <a:gd name="T31" fmla="*/ 11 h 15"/>
                      <a:gd name="T32" fmla="*/ 24 w 31"/>
                      <a:gd name="T33" fmla="*/ 11 h 15"/>
                      <a:gd name="T34" fmla="*/ 21 w 31"/>
                      <a:gd name="T35" fmla="*/ 10 h 15"/>
                      <a:gd name="T36" fmla="*/ 17 w 31"/>
                      <a:gd name="T37" fmla="*/ 10 h 15"/>
                      <a:gd name="T38" fmla="*/ 14 w 31"/>
                      <a:gd name="T39" fmla="*/ 11 h 15"/>
                      <a:gd name="T40" fmla="*/ 12 w 31"/>
                      <a:gd name="T41" fmla="*/ 12 h 15"/>
                      <a:gd name="T42" fmla="*/ 13 w 31"/>
                      <a:gd name="T43" fmla="*/ 13 h 15"/>
                      <a:gd name="T44" fmla="*/ 18 w 31"/>
                      <a:gd name="T45" fmla="*/ 12 h 15"/>
                      <a:gd name="T46" fmla="*/ 22 w 31"/>
                      <a:gd name="T47" fmla="*/ 12 h 15"/>
                      <a:gd name="T48" fmla="*/ 24 w 31"/>
                      <a:gd name="T49" fmla="*/ 12 h 15"/>
                      <a:gd name="T50" fmla="*/ 25 w 31"/>
                      <a:gd name="T51" fmla="*/ 12 h 15"/>
                      <a:gd name="T52" fmla="*/ 31 w 31"/>
                      <a:gd name="T53" fmla="*/ 9 h 15"/>
                      <a:gd name="T54" fmla="*/ 30 w 31"/>
                      <a:gd name="T55" fmla="*/ 6 h 15"/>
                      <a:gd name="T56" fmla="*/ 30 w 31"/>
                      <a:gd name="T57" fmla="*/ 6 h 15"/>
                      <a:gd name="T58" fmla="*/ 30 w 31"/>
                      <a:gd name="T59" fmla="*/ 6 h 15"/>
                      <a:gd name="T60" fmla="*/ 26 w 31"/>
                      <a:gd name="T61" fmla="*/ 3 h 15"/>
                      <a:gd name="T62" fmla="*/ 15 w 31"/>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15">
                        <a:moveTo>
                          <a:pt x="15" y="0"/>
                        </a:moveTo>
                        <a:cubicBezTo>
                          <a:pt x="13" y="0"/>
                          <a:pt x="11" y="0"/>
                          <a:pt x="9" y="1"/>
                        </a:cubicBezTo>
                        <a:cubicBezTo>
                          <a:pt x="2" y="3"/>
                          <a:pt x="0" y="7"/>
                          <a:pt x="0" y="11"/>
                        </a:cubicBezTo>
                        <a:cubicBezTo>
                          <a:pt x="0" y="13"/>
                          <a:pt x="0" y="14"/>
                          <a:pt x="1" y="15"/>
                        </a:cubicBezTo>
                        <a:cubicBezTo>
                          <a:pt x="1" y="15"/>
                          <a:pt x="2" y="14"/>
                          <a:pt x="2" y="14"/>
                        </a:cubicBezTo>
                        <a:cubicBezTo>
                          <a:pt x="2" y="13"/>
                          <a:pt x="3" y="13"/>
                          <a:pt x="4" y="12"/>
                        </a:cubicBezTo>
                        <a:cubicBezTo>
                          <a:pt x="4" y="11"/>
                          <a:pt x="3" y="11"/>
                          <a:pt x="3" y="10"/>
                        </a:cubicBezTo>
                        <a:cubicBezTo>
                          <a:pt x="3" y="10"/>
                          <a:pt x="3" y="5"/>
                          <a:pt x="10" y="4"/>
                        </a:cubicBezTo>
                        <a:cubicBezTo>
                          <a:pt x="10" y="4"/>
                          <a:pt x="11" y="4"/>
                          <a:pt x="11" y="4"/>
                        </a:cubicBezTo>
                        <a:cubicBezTo>
                          <a:pt x="14" y="4"/>
                          <a:pt x="15" y="4"/>
                          <a:pt x="17" y="5"/>
                        </a:cubicBezTo>
                        <a:cubicBezTo>
                          <a:pt x="18" y="6"/>
                          <a:pt x="19" y="6"/>
                          <a:pt x="19" y="6"/>
                        </a:cubicBezTo>
                        <a:cubicBezTo>
                          <a:pt x="20" y="6"/>
                          <a:pt x="20" y="6"/>
                          <a:pt x="20" y="6"/>
                        </a:cubicBezTo>
                        <a:cubicBezTo>
                          <a:pt x="21" y="6"/>
                          <a:pt x="20" y="4"/>
                          <a:pt x="22" y="4"/>
                        </a:cubicBezTo>
                        <a:cubicBezTo>
                          <a:pt x="22" y="4"/>
                          <a:pt x="22" y="4"/>
                          <a:pt x="22" y="4"/>
                        </a:cubicBezTo>
                        <a:cubicBezTo>
                          <a:pt x="25" y="5"/>
                          <a:pt x="26" y="6"/>
                          <a:pt x="26" y="7"/>
                        </a:cubicBezTo>
                        <a:cubicBezTo>
                          <a:pt x="26" y="8"/>
                          <a:pt x="30" y="10"/>
                          <a:pt x="26" y="11"/>
                        </a:cubicBezTo>
                        <a:cubicBezTo>
                          <a:pt x="25" y="11"/>
                          <a:pt x="25" y="11"/>
                          <a:pt x="24" y="11"/>
                        </a:cubicBezTo>
                        <a:cubicBezTo>
                          <a:pt x="23" y="11"/>
                          <a:pt x="22" y="11"/>
                          <a:pt x="21" y="10"/>
                        </a:cubicBezTo>
                        <a:cubicBezTo>
                          <a:pt x="20" y="10"/>
                          <a:pt x="19" y="10"/>
                          <a:pt x="17" y="10"/>
                        </a:cubicBezTo>
                        <a:cubicBezTo>
                          <a:pt x="16" y="10"/>
                          <a:pt x="15" y="10"/>
                          <a:pt x="14" y="11"/>
                        </a:cubicBezTo>
                        <a:cubicBezTo>
                          <a:pt x="13" y="11"/>
                          <a:pt x="12" y="12"/>
                          <a:pt x="12" y="12"/>
                        </a:cubicBezTo>
                        <a:cubicBezTo>
                          <a:pt x="12" y="12"/>
                          <a:pt x="13" y="12"/>
                          <a:pt x="13" y="13"/>
                        </a:cubicBezTo>
                        <a:cubicBezTo>
                          <a:pt x="15" y="12"/>
                          <a:pt x="16" y="12"/>
                          <a:pt x="18" y="12"/>
                        </a:cubicBezTo>
                        <a:cubicBezTo>
                          <a:pt x="19" y="12"/>
                          <a:pt x="20" y="12"/>
                          <a:pt x="22" y="12"/>
                        </a:cubicBezTo>
                        <a:cubicBezTo>
                          <a:pt x="23" y="12"/>
                          <a:pt x="24" y="12"/>
                          <a:pt x="24" y="12"/>
                        </a:cubicBezTo>
                        <a:cubicBezTo>
                          <a:pt x="25" y="12"/>
                          <a:pt x="25" y="12"/>
                          <a:pt x="25" y="12"/>
                        </a:cubicBezTo>
                        <a:cubicBezTo>
                          <a:pt x="29" y="12"/>
                          <a:pt x="31" y="10"/>
                          <a:pt x="31" y="9"/>
                        </a:cubicBezTo>
                        <a:cubicBezTo>
                          <a:pt x="31" y="8"/>
                          <a:pt x="31" y="7"/>
                          <a:pt x="30" y="6"/>
                        </a:cubicBezTo>
                        <a:cubicBezTo>
                          <a:pt x="30" y="6"/>
                          <a:pt x="30" y="6"/>
                          <a:pt x="30" y="6"/>
                        </a:cubicBezTo>
                        <a:cubicBezTo>
                          <a:pt x="30" y="6"/>
                          <a:pt x="30" y="6"/>
                          <a:pt x="30" y="6"/>
                        </a:cubicBezTo>
                        <a:cubicBezTo>
                          <a:pt x="30" y="6"/>
                          <a:pt x="29" y="5"/>
                          <a:pt x="26" y="3"/>
                        </a:cubicBezTo>
                        <a:cubicBezTo>
                          <a:pt x="24" y="2"/>
                          <a:pt x="20"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3" name="Freeform 7477">
                    <a:extLst>
                      <a:ext uri="{FF2B5EF4-FFF2-40B4-BE49-F238E27FC236}">
                        <a16:creationId xmlns:a16="http://schemas.microsoft.com/office/drawing/2014/main" id="{44D63827-6A4A-41E2-9D3F-CFC35D6814F7}"/>
                      </a:ext>
                    </a:extLst>
                  </p:cNvPr>
                  <p:cNvSpPr>
                    <a:spLocks noEditPoints="1"/>
                  </p:cNvSpPr>
                  <p:nvPr/>
                </p:nvSpPr>
                <p:spPr bwMode="auto">
                  <a:xfrm>
                    <a:off x="4020" y="2627"/>
                    <a:ext cx="27" cy="12"/>
                  </a:xfrm>
                  <a:custGeom>
                    <a:avLst/>
                    <a:gdLst>
                      <a:gd name="T0" fmla="*/ 33 w 37"/>
                      <a:gd name="T1" fmla="*/ 6 h 16"/>
                      <a:gd name="T2" fmla="*/ 33 w 37"/>
                      <a:gd name="T3" fmla="*/ 6 h 16"/>
                      <a:gd name="T4" fmla="*/ 33 w 37"/>
                      <a:gd name="T5" fmla="*/ 6 h 16"/>
                      <a:gd name="T6" fmla="*/ 34 w 37"/>
                      <a:gd name="T7" fmla="*/ 9 h 16"/>
                      <a:gd name="T8" fmla="*/ 28 w 37"/>
                      <a:gd name="T9" fmla="*/ 12 h 16"/>
                      <a:gd name="T10" fmla="*/ 27 w 37"/>
                      <a:gd name="T11" fmla="*/ 12 h 16"/>
                      <a:gd name="T12" fmla="*/ 25 w 37"/>
                      <a:gd name="T13" fmla="*/ 12 h 16"/>
                      <a:gd name="T14" fmla="*/ 21 w 37"/>
                      <a:gd name="T15" fmla="*/ 12 h 16"/>
                      <a:gd name="T16" fmla="*/ 16 w 37"/>
                      <a:gd name="T17" fmla="*/ 13 h 16"/>
                      <a:gd name="T18" fmla="*/ 17 w 37"/>
                      <a:gd name="T19" fmla="*/ 13 h 16"/>
                      <a:gd name="T20" fmla="*/ 21 w 37"/>
                      <a:gd name="T21" fmla="*/ 12 h 16"/>
                      <a:gd name="T22" fmla="*/ 25 w 37"/>
                      <a:gd name="T23" fmla="*/ 13 h 16"/>
                      <a:gd name="T24" fmla="*/ 28 w 37"/>
                      <a:gd name="T25" fmla="*/ 13 h 16"/>
                      <a:gd name="T26" fmla="*/ 33 w 37"/>
                      <a:gd name="T27" fmla="*/ 6 h 16"/>
                      <a:gd name="T28" fmla="*/ 18 w 37"/>
                      <a:gd name="T29" fmla="*/ 0 h 16"/>
                      <a:gd name="T30" fmla="*/ 12 w 37"/>
                      <a:gd name="T31" fmla="*/ 1 h 16"/>
                      <a:gd name="T32" fmla="*/ 4 w 37"/>
                      <a:gd name="T33" fmla="*/ 16 h 16"/>
                      <a:gd name="T34" fmla="*/ 4 w 37"/>
                      <a:gd name="T35" fmla="*/ 15 h 16"/>
                      <a:gd name="T36" fmla="*/ 3 w 37"/>
                      <a:gd name="T37" fmla="*/ 11 h 16"/>
                      <a:gd name="T38" fmla="*/ 12 w 37"/>
                      <a:gd name="T39" fmla="*/ 1 h 16"/>
                      <a:gd name="T40" fmla="*/ 18 w 37"/>
                      <a:gd name="T41" fmla="*/ 0 h 16"/>
                      <a:gd name="T42" fmla="*/ 29 w 37"/>
                      <a:gd name="T43" fmla="*/ 3 h 16"/>
                      <a:gd name="T44" fmla="*/ 33 w 37"/>
                      <a:gd name="T45" fmla="*/ 6 h 16"/>
                      <a:gd name="T46" fmla="*/ 33 w 37"/>
                      <a:gd name="T47" fmla="*/ 6 h 16"/>
                      <a:gd name="T48" fmla="*/ 18 w 37"/>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6">
                        <a:moveTo>
                          <a:pt x="33" y="6"/>
                        </a:moveTo>
                        <a:cubicBezTo>
                          <a:pt x="33" y="6"/>
                          <a:pt x="33" y="6"/>
                          <a:pt x="33" y="6"/>
                        </a:cubicBezTo>
                        <a:cubicBezTo>
                          <a:pt x="33" y="6"/>
                          <a:pt x="33" y="6"/>
                          <a:pt x="33" y="6"/>
                        </a:cubicBezTo>
                        <a:cubicBezTo>
                          <a:pt x="34" y="7"/>
                          <a:pt x="34" y="8"/>
                          <a:pt x="34" y="9"/>
                        </a:cubicBezTo>
                        <a:cubicBezTo>
                          <a:pt x="34" y="10"/>
                          <a:pt x="32" y="12"/>
                          <a:pt x="28" y="12"/>
                        </a:cubicBezTo>
                        <a:cubicBezTo>
                          <a:pt x="27" y="12"/>
                          <a:pt x="27" y="12"/>
                          <a:pt x="27" y="12"/>
                        </a:cubicBezTo>
                        <a:cubicBezTo>
                          <a:pt x="27" y="12"/>
                          <a:pt x="26" y="12"/>
                          <a:pt x="25" y="12"/>
                        </a:cubicBezTo>
                        <a:cubicBezTo>
                          <a:pt x="23" y="12"/>
                          <a:pt x="22" y="12"/>
                          <a:pt x="21" y="12"/>
                        </a:cubicBezTo>
                        <a:cubicBezTo>
                          <a:pt x="19" y="12"/>
                          <a:pt x="18" y="12"/>
                          <a:pt x="16" y="13"/>
                        </a:cubicBezTo>
                        <a:cubicBezTo>
                          <a:pt x="17" y="13"/>
                          <a:pt x="17" y="13"/>
                          <a:pt x="17" y="13"/>
                        </a:cubicBezTo>
                        <a:cubicBezTo>
                          <a:pt x="18" y="13"/>
                          <a:pt x="19" y="12"/>
                          <a:pt x="21" y="12"/>
                        </a:cubicBezTo>
                        <a:cubicBezTo>
                          <a:pt x="22" y="12"/>
                          <a:pt x="23" y="12"/>
                          <a:pt x="25" y="13"/>
                        </a:cubicBezTo>
                        <a:cubicBezTo>
                          <a:pt x="26" y="13"/>
                          <a:pt x="27" y="13"/>
                          <a:pt x="28" y="13"/>
                        </a:cubicBezTo>
                        <a:cubicBezTo>
                          <a:pt x="34" y="13"/>
                          <a:pt x="37" y="9"/>
                          <a:pt x="33" y="6"/>
                        </a:cubicBezTo>
                        <a:close/>
                        <a:moveTo>
                          <a:pt x="18" y="0"/>
                        </a:moveTo>
                        <a:cubicBezTo>
                          <a:pt x="16" y="0"/>
                          <a:pt x="14" y="0"/>
                          <a:pt x="12" y="1"/>
                        </a:cubicBezTo>
                        <a:cubicBezTo>
                          <a:pt x="2" y="3"/>
                          <a:pt x="0" y="12"/>
                          <a:pt x="4" y="16"/>
                        </a:cubicBezTo>
                        <a:cubicBezTo>
                          <a:pt x="4" y="15"/>
                          <a:pt x="4" y="15"/>
                          <a:pt x="4" y="15"/>
                        </a:cubicBezTo>
                        <a:cubicBezTo>
                          <a:pt x="3" y="14"/>
                          <a:pt x="3" y="13"/>
                          <a:pt x="3" y="11"/>
                        </a:cubicBezTo>
                        <a:cubicBezTo>
                          <a:pt x="3" y="7"/>
                          <a:pt x="5" y="3"/>
                          <a:pt x="12" y="1"/>
                        </a:cubicBezTo>
                        <a:cubicBezTo>
                          <a:pt x="14" y="0"/>
                          <a:pt x="16" y="0"/>
                          <a:pt x="18" y="0"/>
                        </a:cubicBezTo>
                        <a:cubicBezTo>
                          <a:pt x="23" y="0"/>
                          <a:pt x="27" y="2"/>
                          <a:pt x="29" y="3"/>
                        </a:cubicBezTo>
                        <a:cubicBezTo>
                          <a:pt x="32" y="5"/>
                          <a:pt x="33" y="6"/>
                          <a:pt x="33" y="6"/>
                        </a:cubicBezTo>
                        <a:cubicBezTo>
                          <a:pt x="33" y="6"/>
                          <a:pt x="33" y="6"/>
                          <a:pt x="33" y="6"/>
                        </a:cubicBezTo>
                        <a:cubicBezTo>
                          <a:pt x="33" y="6"/>
                          <a:pt x="28" y="0"/>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4" name="Freeform 7478">
                    <a:extLst>
                      <a:ext uri="{FF2B5EF4-FFF2-40B4-BE49-F238E27FC236}">
                        <a16:creationId xmlns:a16="http://schemas.microsoft.com/office/drawing/2014/main" id="{5AF2E4A9-0597-4D80-83FC-18A07B9FEC71}"/>
                      </a:ext>
                    </a:extLst>
                  </p:cNvPr>
                  <p:cNvSpPr/>
                  <p:nvPr/>
                </p:nvSpPr>
                <p:spPr bwMode="auto">
                  <a:xfrm>
                    <a:off x="4025" y="2632"/>
                    <a:ext cx="8" cy="5"/>
                  </a:xfrm>
                  <a:custGeom>
                    <a:avLst/>
                    <a:gdLst>
                      <a:gd name="T0" fmla="*/ 2 w 11"/>
                      <a:gd name="T1" fmla="*/ 4 h 6"/>
                      <a:gd name="T2" fmla="*/ 5 w 11"/>
                      <a:gd name="T3" fmla="*/ 0 h 6"/>
                      <a:gd name="T4" fmla="*/ 8 w 11"/>
                      <a:gd name="T5" fmla="*/ 2 h 6"/>
                      <a:gd name="T6" fmla="*/ 2 w 11"/>
                      <a:gd name="T7" fmla="*/ 4 h 6"/>
                    </a:gdLst>
                    <a:ahLst/>
                    <a:cxnLst>
                      <a:cxn ang="0">
                        <a:pos x="T0" y="T1"/>
                      </a:cxn>
                      <a:cxn ang="0">
                        <a:pos x="T2" y="T3"/>
                      </a:cxn>
                      <a:cxn ang="0">
                        <a:pos x="T4" y="T5"/>
                      </a:cxn>
                      <a:cxn ang="0">
                        <a:pos x="T6" y="T7"/>
                      </a:cxn>
                    </a:cxnLst>
                    <a:rect l="0" t="0" r="r" b="b"/>
                    <a:pathLst>
                      <a:path w="11" h="6">
                        <a:moveTo>
                          <a:pt x="2" y="4"/>
                        </a:moveTo>
                        <a:cubicBezTo>
                          <a:pt x="2" y="4"/>
                          <a:pt x="0" y="1"/>
                          <a:pt x="5" y="0"/>
                        </a:cubicBezTo>
                        <a:cubicBezTo>
                          <a:pt x="11" y="0"/>
                          <a:pt x="10" y="1"/>
                          <a:pt x="8" y="2"/>
                        </a:cubicBezTo>
                        <a:cubicBezTo>
                          <a:pt x="7" y="4"/>
                          <a:pt x="2" y="6"/>
                          <a:pt x="2"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5" name="Freeform 7479">
                    <a:extLst>
                      <a:ext uri="{FF2B5EF4-FFF2-40B4-BE49-F238E27FC236}">
                        <a16:creationId xmlns:a16="http://schemas.microsoft.com/office/drawing/2014/main" id="{818DAFA6-C8F6-4FCF-8838-5AD2FF9E05EA}"/>
                      </a:ext>
                    </a:extLst>
                  </p:cNvPr>
                  <p:cNvSpPr/>
                  <p:nvPr/>
                </p:nvSpPr>
                <p:spPr bwMode="auto">
                  <a:xfrm>
                    <a:off x="4019" y="2634"/>
                    <a:ext cx="20" cy="13"/>
                  </a:xfrm>
                  <a:custGeom>
                    <a:avLst/>
                    <a:gdLst>
                      <a:gd name="T0" fmla="*/ 6 w 27"/>
                      <a:gd name="T1" fmla="*/ 4 h 17"/>
                      <a:gd name="T2" fmla="*/ 5 w 27"/>
                      <a:gd name="T3" fmla="*/ 14 h 17"/>
                      <a:gd name="T4" fmla="*/ 12 w 27"/>
                      <a:gd name="T5" fmla="*/ 15 h 17"/>
                      <a:gd name="T6" fmla="*/ 18 w 27"/>
                      <a:gd name="T7" fmla="*/ 15 h 17"/>
                      <a:gd name="T8" fmla="*/ 22 w 27"/>
                      <a:gd name="T9" fmla="*/ 6 h 17"/>
                      <a:gd name="T10" fmla="*/ 6 w 27"/>
                      <a:gd name="T11" fmla="*/ 4 h 17"/>
                    </a:gdLst>
                    <a:ahLst/>
                    <a:cxnLst>
                      <a:cxn ang="0">
                        <a:pos x="T0" y="T1"/>
                      </a:cxn>
                      <a:cxn ang="0">
                        <a:pos x="T2" y="T3"/>
                      </a:cxn>
                      <a:cxn ang="0">
                        <a:pos x="T4" y="T5"/>
                      </a:cxn>
                      <a:cxn ang="0">
                        <a:pos x="T6" y="T7"/>
                      </a:cxn>
                      <a:cxn ang="0">
                        <a:pos x="T8" y="T9"/>
                      </a:cxn>
                      <a:cxn ang="0">
                        <a:pos x="T10" y="T11"/>
                      </a:cxn>
                    </a:cxnLst>
                    <a:rect l="0" t="0" r="r" b="b"/>
                    <a:pathLst>
                      <a:path w="27" h="17">
                        <a:moveTo>
                          <a:pt x="6" y="4"/>
                        </a:moveTo>
                        <a:cubicBezTo>
                          <a:pt x="6" y="4"/>
                          <a:pt x="0" y="11"/>
                          <a:pt x="5" y="14"/>
                        </a:cubicBezTo>
                        <a:cubicBezTo>
                          <a:pt x="8" y="16"/>
                          <a:pt x="10" y="16"/>
                          <a:pt x="12" y="15"/>
                        </a:cubicBezTo>
                        <a:cubicBezTo>
                          <a:pt x="13" y="15"/>
                          <a:pt x="15" y="14"/>
                          <a:pt x="18" y="15"/>
                        </a:cubicBezTo>
                        <a:cubicBezTo>
                          <a:pt x="23" y="17"/>
                          <a:pt x="27" y="10"/>
                          <a:pt x="22" y="6"/>
                        </a:cubicBezTo>
                        <a:cubicBezTo>
                          <a:pt x="17" y="2"/>
                          <a:pt x="8" y="0"/>
                          <a:pt x="6"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6" name="Freeform 7480">
                    <a:extLst>
                      <a:ext uri="{FF2B5EF4-FFF2-40B4-BE49-F238E27FC236}">
                        <a16:creationId xmlns:a16="http://schemas.microsoft.com/office/drawing/2014/main" id="{9AB4A6F9-B28F-416F-9080-C1B51B0B3717}"/>
                      </a:ext>
                    </a:extLst>
                  </p:cNvPr>
                  <p:cNvSpPr>
                    <a:spLocks noEditPoints="1"/>
                  </p:cNvSpPr>
                  <p:nvPr/>
                </p:nvSpPr>
                <p:spPr bwMode="auto">
                  <a:xfrm>
                    <a:off x="4021" y="2635"/>
                    <a:ext cx="17" cy="11"/>
                  </a:xfrm>
                  <a:custGeom>
                    <a:avLst/>
                    <a:gdLst>
                      <a:gd name="T0" fmla="*/ 2 w 22"/>
                      <a:gd name="T1" fmla="*/ 14 h 15"/>
                      <a:gd name="T2" fmla="*/ 0 w 22"/>
                      <a:gd name="T3" fmla="*/ 10 h 15"/>
                      <a:gd name="T4" fmla="*/ 3 w 22"/>
                      <a:gd name="T5" fmla="*/ 3 h 15"/>
                      <a:gd name="T6" fmla="*/ 8 w 22"/>
                      <a:gd name="T7" fmla="*/ 0 h 15"/>
                      <a:gd name="T8" fmla="*/ 19 w 22"/>
                      <a:gd name="T9" fmla="*/ 4 h 15"/>
                      <a:gd name="T10" fmla="*/ 22 w 22"/>
                      <a:gd name="T11" fmla="*/ 10 h 15"/>
                      <a:gd name="T12" fmla="*/ 16 w 22"/>
                      <a:gd name="T13" fmla="*/ 15 h 15"/>
                      <a:gd name="T14" fmla="*/ 14 w 22"/>
                      <a:gd name="T15" fmla="*/ 15 h 15"/>
                      <a:gd name="T16" fmla="*/ 12 w 22"/>
                      <a:gd name="T17" fmla="*/ 14 h 15"/>
                      <a:gd name="T18" fmla="*/ 6 w 22"/>
                      <a:gd name="T19" fmla="*/ 15 h 15"/>
                      <a:gd name="T20" fmla="*/ 6 w 22"/>
                      <a:gd name="T21" fmla="*/ 15 h 15"/>
                      <a:gd name="T22" fmla="*/ 2 w 22"/>
                      <a:gd name="T23" fmla="*/ 14 h 15"/>
                      <a:gd name="T24" fmla="*/ 4 w 22"/>
                      <a:gd name="T25" fmla="*/ 4 h 15"/>
                      <a:gd name="T26" fmla="*/ 1 w 22"/>
                      <a:gd name="T27" fmla="*/ 10 h 15"/>
                      <a:gd name="T28" fmla="*/ 3 w 22"/>
                      <a:gd name="T29" fmla="*/ 13 h 15"/>
                      <a:gd name="T30" fmla="*/ 6 w 22"/>
                      <a:gd name="T31" fmla="*/ 14 h 15"/>
                      <a:gd name="T32" fmla="*/ 12 w 22"/>
                      <a:gd name="T33" fmla="*/ 13 h 15"/>
                      <a:gd name="T34" fmla="*/ 15 w 22"/>
                      <a:gd name="T35" fmla="*/ 14 h 15"/>
                      <a:gd name="T36" fmla="*/ 16 w 22"/>
                      <a:gd name="T37" fmla="*/ 14 h 15"/>
                      <a:gd name="T38" fmla="*/ 21 w 22"/>
                      <a:gd name="T39" fmla="*/ 10 h 15"/>
                      <a:gd name="T40" fmla="*/ 19 w 22"/>
                      <a:gd name="T41" fmla="*/ 5 h 15"/>
                      <a:gd name="T42" fmla="*/ 8 w 22"/>
                      <a:gd name="T43" fmla="*/ 1 h 15"/>
                      <a:gd name="T44" fmla="*/ 4 w 22"/>
                      <a:gd name="T45" fmla="*/ 4 h 15"/>
                      <a:gd name="T46" fmla="*/ 3 w 22"/>
                      <a:gd name="T47" fmla="*/ 3 h 15"/>
                      <a:gd name="T48" fmla="*/ 4 w 22"/>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5">
                        <a:moveTo>
                          <a:pt x="2" y="14"/>
                        </a:moveTo>
                        <a:cubicBezTo>
                          <a:pt x="0" y="13"/>
                          <a:pt x="0" y="11"/>
                          <a:pt x="0" y="10"/>
                        </a:cubicBezTo>
                        <a:cubicBezTo>
                          <a:pt x="0" y="6"/>
                          <a:pt x="2" y="3"/>
                          <a:pt x="3" y="3"/>
                        </a:cubicBezTo>
                        <a:cubicBezTo>
                          <a:pt x="4" y="1"/>
                          <a:pt x="6" y="0"/>
                          <a:pt x="8" y="0"/>
                        </a:cubicBezTo>
                        <a:cubicBezTo>
                          <a:pt x="12" y="0"/>
                          <a:pt x="16" y="2"/>
                          <a:pt x="19" y="4"/>
                        </a:cubicBezTo>
                        <a:cubicBezTo>
                          <a:pt x="21" y="6"/>
                          <a:pt x="22" y="8"/>
                          <a:pt x="22" y="10"/>
                        </a:cubicBezTo>
                        <a:cubicBezTo>
                          <a:pt x="22" y="13"/>
                          <a:pt x="20" y="15"/>
                          <a:pt x="16" y="15"/>
                        </a:cubicBezTo>
                        <a:cubicBezTo>
                          <a:pt x="16" y="15"/>
                          <a:pt x="15" y="15"/>
                          <a:pt x="14" y="15"/>
                        </a:cubicBezTo>
                        <a:cubicBezTo>
                          <a:pt x="13" y="15"/>
                          <a:pt x="12" y="14"/>
                          <a:pt x="12" y="14"/>
                        </a:cubicBezTo>
                        <a:cubicBezTo>
                          <a:pt x="10" y="14"/>
                          <a:pt x="8" y="15"/>
                          <a:pt x="6" y="15"/>
                        </a:cubicBezTo>
                        <a:cubicBezTo>
                          <a:pt x="6" y="15"/>
                          <a:pt x="6" y="15"/>
                          <a:pt x="6" y="15"/>
                        </a:cubicBezTo>
                        <a:cubicBezTo>
                          <a:pt x="5" y="15"/>
                          <a:pt x="4" y="15"/>
                          <a:pt x="2" y="14"/>
                        </a:cubicBezTo>
                        <a:close/>
                        <a:moveTo>
                          <a:pt x="4" y="4"/>
                        </a:moveTo>
                        <a:cubicBezTo>
                          <a:pt x="4" y="4"/>
                          <a:pt x="1" y="7"/>
                          <a:pt x="1" y="10"/>
                        </a:cubicBezTo>
                        <a:cubicBezTo>
                          <a:pt x="1" y="11"/>
                          <a:pt x="1" y="12"/>
                          <a:pt x="3" y="13"/>
                        </a:cubicBezTo>
                        <a:cubicBezTo>
                          <a:pt x="4" y="14"/>
                          <a:pt x="5" y="14"/>
                          <a:pt x="6" y="14"/>
                        </a:cubicBezTo>
                        <a:cubicBezTo>
                          <a:pt x="8" y="14"/>
                          <a:pt x="9" y="13"/>
                          <a:pt x="12" y="13"/>
                        </a:cubicBezTo>
                        <a:cubicBezTo>
                          <a:pt x="12" y="13"/>
                          <a:pt x="14" y="13"/>
                          <a:pt x="15" y="14"/>
                        </a:cubicBezTo>
                        <a:cubicBezTo>
                          <a:pt x="15" y="14"/>
                          <a:pt x="16" y="14"/>
                          <a:pt x="16" y="14"/>
                        </a:cubicBezTo>
                        <a:cubicBezTo>
                          <a:pt x="19" y="14"/>
                          <a:pt x="21" y="12"/>
                          <a:pt x="21" y="10"/>
                        </a:cubicBezTo>
                        <a:cubicBezTo>
                          <a:pt x="21" y="8"/>
                          <a:pt x="20" y="6"/>
                          <a:pt x="19" y="5"/>
                        </a:cubicBezTo>
                        <a:cubicBezTo>
                          <a:pt x="16" y="3"/>
                          <a:pt x="12" y="1"/>
                          <a:pt x="8" y="1"/>
                        </a:cubicBezTo>
                        <a:cubicBezTo>
                          <a:pt x="6" y="1"/>
                          <a:pt x="4" y="2"/>
                          <a:pt x="4" y="4"/>
                        </a:cubicBezTo>
                        <a:cubicBezTo>
                          <a:pt x="3" y="3"/>
                          <a:pt x="3" y="3"/>
                          <a:pt x="3" y="3"/>
                        </a:cubicBezTo>
                        <a:lnTo>
                          <a:pt x="4"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7" name="Freeform 7481">
                    <a:extLst>
                      <a:ext uri="{FF2B5EF4-FFF2-40B4-BE49-F238E27FC236}">
                        <a16:creationId xmlns:a16="http://schemas.microsoft.com/office/drawing/2014/main" id="{55E8027A-2F90-45ED-A722-828BB2C2C8FF}"/>
                      </a:ext>
                    </a:extLst>
                  </p:cNvPr>
                  <p:cNvSpPr>
                    <a:spLocks noEditPoints="1"/>
                  </p:cNvSpPr>
                  <p:nvPr/>
                </p:nvSpPr>
                <p:spPr bwMode="auto">
                  <a:xfrm>
                    <a:off x="4022" y="2636"/>
                    <a:ext cx="15" cy="10"/>
                  </a:xfrm>
                  <a:custGeom>
                    <a:avLst/>
                    <a:gdLst>
                      <a:gd name="T0" fmla="*/ 6 w 20"/>
                      <a:gd name="T1" fmla="*/ 11 h 13"/>
                      <a:gd name="T2" fmla="*/ 2 w 20"/>
                      <a:gd name="T3" fmla="*/ 8 h 13"/>
                      <a:gd name="T4" fmla="*/ 6 w 20"/>
                      <a:gd name="T5" fmla="*/ 3 h 13"/>
                      <a:gd name="T6" fmla="*/ 9 w 20"/>
                      <a:gd name="T7" fmla="*/ 3 h 13"/>
                      <a:gd name="T8" fmla="*/ 12 w 20"/>
                      <a:gd name="T9" fmla="*/ 4 h 13"/>
                      <a:gd name="T10" fmla="*/ 17 w 20"/>
                      <a:gd name="T11" fmla="*/ 8 h 13"/>
                      <a:gd name="T12" fmla="*/ 13 w 20"/>
                      <a:gd name="T13" fmla="*/ 11 h 13"/>
                      <a:gd name="T14" fmla="*/ 11 w 20"/>
                      <a:gd name="T15" fmla="*/ 10 h 13"/>
                      <a:gd name="T16" fmla="*/ 8 w 20"/>
                      <a:gd name="T17" fmla="*/ 7 h 13"/>
                      <a:gd name="T18" fmla="*/ 7 w 20"/>
                      <a:gd name="T19" fmla="*/ 7 h 13"/>
                      <a:gd name="T20" fmla="*/ 8 w 20"/>
                      <a:gd name="T21" fmla="*/ 10 h 13"/>
                      <a:gd name="T22" fmla="*/ 6 w 20"/>
                      <a:gd name="T23" fmla="*/ 11 h 13"/>
                      <a:gd name="T24" fmla="*/ 7 w 20"/>
                      <a:gd name="T25" fmla="*/ 0 h 13"/>
                      <a:gd name="T26" fmla="*/ 7 w 20"/>
                      <a:gd name="T27" fmla="*/ 0 h 13"/>
                      <a:gd name="T28" fmla="*/ 3 w 20"/>
                      <a:gd name="T29" fmla="*/ 3 h 13"/>
                      <a:gd name="T30" fmla="*/ 2 w 20"/>
                      <a:gd name="T31" fmla="*/ 2 h 13"/>
                      <a:gd name="T32" fmla="*/ 3 w 20"/>
                      <a:gd name="T33" fmla="*/ 3 h 13"/>
                      <a:gd name="T34" fmla="*/ 0 w 20"/>
                      <a:gd name="T35" fmla="*/ 9 h 13"/>
                      <a:gd name="T36" fmla="*/ 2 w 20"/>
                      <a:gd name="T37" fmla="*/ 12 h 13"/>
                      <a:gd name="T38" fmla="*/ 5 w 20"/>
                      <a:gd name="T39" fmla="*/ 13 h 13"/>
                      <a:gd name="T40" fmla="*/ 5 w 20"/>
                      <a:gd name="T41" fmla="*/ 13 h 13"/>
                      <a:gd name="T42" fmla="*/ 11 w 20"/>
                      <a:gd name="T43" fmla="*/ 12 h 13"/>
                      <a:gd name="T44" fmla="*/ 14 w 20"/>
                      <a:gd name="T45" fmla="*/ 13 h 13"/>
                      <a:gd name="T46" fmla="*/ 15 w 20"/>
                      <a:gd name="T47" fmla="*/ 13 h 13"/>
                      <a:gd name="T48" fmla="*/ 20 w 20"/>
                      <a:gd name="T49" fmla="*/ 9 h 13"/>
                      <a:gd name="T50" fmla="*/ 18 w 20"/>
                      <a:gd name="T51" fmla="*/ 4 h 13"/>
                      <a:gd name="T52" fmla="*/ 7 w 20"/>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3">
                        <a:moveTo>
                          <a:pt x="6" y="11"/>
                        </a:moveTo>
                        <a:cubicBezTo>
                          <a:pt x="5" y="11"/>
                          <a:pt x="3" y="10"/>
                          <a:pt x="2" y="8"/>
                        </a:cubicBezTo>
                        <a:cubicBezTo>
                          <a:pt x="2" y="5"/>
                          <a:pt x="6" y="3"/>
                          <a:pt x="6" y="3"/>
                        </a:cubicBezTo>
                        <a:cubicBezTo>
                          <a:pt x="6" y="3"/>
                          <a:pt x="7" y="3"/>
                          <a:pt x="9" y="3"/>
                        </a:cubicBezTo>
                        <a:cubicBezTo>
                          <a:pt x="10" y="3"/>
                          <a:pt x="11" y="3"/>
                          <a:pt x="12" y="4"/>
                        </a:cubicBezTo>
                        <a:cubicBezTo>
                          <a:pt x="14" y="4"/>
                          <a:pt x="17" y="5"/>
                          <a:pt x="17" y="8"/>
                        </a:cubicBezTo>
                        <a:cubicBezTo>
                          <a:pt x="17" y="10"/>
                          <a:pt x="15" y="11"/>
                          <a:pt x="13" y="11"/>
                        </a:cubicBezTo>
                        <a:cubicBezTo>
                          <a:pt x="12" y="11"/>
                          <a:pt x="11" y="11"/>
                          <a:pt x="11" y="10"/>
                        </a:cubicBezTo>
                        <a:cubicBezTo>
                          <a:pt x="10" y="7"/>
                          <a:pt x="9" y="7"/>
                          <a:pt x="8" y="7"/>
                        </a:cubicBezTo>
                        <a:cubicBezTo>
                          <a:pt x="7" y="7"/>
                          <a:pt x="7" y="7"/>
                          <a:pt x="7" y="7"/>
                        </a:cubicBezTo>
                        <a:cubicBezTo>
                          <a:pt x="6" y="7"/>
                          <a:pt x="8" y="9"/>
                          <a:pt x="8" y="10"/>
                        </a:cubicBezTo>
                        <a:cubicBezTo>
                          <a:pt x="8" y="11"/>
                          <a:pt x="7" y="11"/>
                          <a:pt x="6" y="11"/>
                        </a:cubicBezTo>
                        <a:close/>
                        <a:moveTo>
                          <a:pt x="7" y="0"/>
                        </a:moveTo>
                        <a:cubicBezTo>
                          <a:pt x="7" y="0"/>
                          <a:pt x="7" y="0"/>
                          <a:pt x="7" y="0"/>
                        </a:cubicBezTo>
                        <a:cubicBezTo>
                          <a:pt x="5" y="0"/>
                          <a:pt x="3" y="1"/>
                          <a:pt x="3" y="3"/>
                        </a:cubicBezTo>
                        <a:cubicBezTo>
                          <a:pt x="2" y="2"/>
                          <a:pt x="2" y="2"/>
                          <a:pt x="2" y="2"/>
                        </a:cubicBezTo>
                        <a:cubicBezTo>
                          <a:pt x="3" y="3"/>
                          <a:pt x="3" y="3"/>
                          <a:pt x="3" y="3"/>
                        </a:cubicBezTo>
                        <a:cubicBezTo>
                          <a:pt x="3" y="3"/>
                          <a:pt x="0" y="6"/>
                          <a:pt x="0" y="9"/>
                        </a:cubicBezTo>
                        <a:cubicBezTo>
                          <a:pt x="0" y="10"/>
                          <a:pt x="0" y="11"/>
                          <a:pt x="2" y="12"/>
                        </a:cubicBezTo>
                        <a:cubicBezTo>
                          <a:pt x="3" y="13"/>
                          <a:pt x="4" y="13"/>
                          <a:pt x="5" y="13"/>
                        </a:cubicBezTo>
                        <a:cubicBezTo>
                          <a:pt x="5" y="13"/>
                          <a:pt x="5" y="13"/>
                          <a:pt x="5" y="13"/>
                        </a:cubicBezTo>
                        <a:cubicBezTo>
                          <a:pt x="7" y="13"/>
                          <a:pt x="8" y="12"/>
                          <a:pt x="11" y="12"/>
                        </a:cubicBezTo>
                        <a:cubicBezTo>
                          <a:pt x="11" y="12"/>
                          <a:pt x="13" y="12"/>
                          <a:pt x="14" y="13"/>
                        </a:cubicBezTo>
                        <a:cubicBezTo>
                          <a:pt x="14" y="13"/>
                          <a:pt x="15" y="13"/>
                          <a:pt x="15" y="13"/>
                        </a:cubicBezTo>
                        <a:cubicBezTo>
                          <a:pt x="18" y="13"/>
                          <a:pt x="20" y="11"/>
                          <a:pt x="20" y="9"/>
                        </a:cubicBezTo>
                        <a:cubicBezTo>
                          <a:pt x="20" y="7"/>
                          <a:pt x="19" y="5"/>
                          <a:pt x="18" y="4"/>
                        </a:cubicBezTo>
                        <a:cubicBezTo>
                          <a:pt x="15" y="2"/>
                          <a:pt x="11"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8" name="Freeform 7482">
                    <a:extLst>
                      <a:ext uri="{FF2B5EF4-FFF2-40B4-BE49-F238E27FC236}">
                        <a16:creationId xmlns:a16="http://schemas.microsoft.com/office/drawing/2014/main" id="{C4FFE6A6-FA6B-43AC-8D16-D7B3C5CA0617}"/>
                      </a:ext>
                    </a:extLst>
                  </p:cNvPr>
                  <p:cNvSpPr>
                    <a:spLocks noEditPoints="1"/>
                  </p:cNvSpPr>
                  <p:nvPr/>
                </p:nvSpPr>
                <p:spPr bwMode="auto">
                  <a:xfrm>
                    <a:off x="4019" y="2636"/>
                    <a:ext cx="20" cy="10"/>
                  </a:xfrm>
                  <a:custGeom>
                    <a:avLst/>
                    <a:gdLst>
                      <a:gd name="T0" fmla="*/ 7 w 26"/>
                      <a:gd name="T1" fmla="*/ 3 h 14"/>
                      <a:gd name="T2" fmla="*/ 11 w 26"/>
                      <a:gd name="T3" fmla="*/ 0 h 14"/>
                      <a:gd name="T4" fmla="*/ 22 w 26"/>
                      <a:gd name="T5" fmla="*/ 4 h 14"/>
                      <a:gd name="T6" fmla="*/ 24 w 26"/>
                      <a:gd name="T7" fmla="*/ 9 h 14"/>
                      <a:gd name="T8" fmla="*/ 19 w 26"/>
                      <a:gd name="T9" fmla="*/ 13 h 14"/>
                      <a:gd name="T10" fmla="*/ 18 w 26"/>
                      <a:gd name="T11" fmla="*/ 13 h 14"/>
                      <a:gd name="T12" fmla="*/ 15 w 26"/>
                      <a:gd name="T13" fmla="*/ 12 h 14"/>
                      <a:gd name="T14" fmla="*/ 9 w 26"/>
                      <a:gd name="T15" fmla="*/ 13 h 14"/>
                      <a:gd name="T16" fmla="*/ 9 w 26"/>
                      <a:gd name="T17" fmla="*/ 13 h 14"/>
                      <a:gd name="T18" fmla="*/ 6 w 26"/>
                      <a:gd name="T19" fmla="*/ 12 h 14"/>
                      <a:gd name="T20" fmla="*/ 4 w 26"/>
                      <a:gd name="T21" fmla="*/ 9 h 14"/>
                      <a:gd name="T22" fmla="*/ 7 w 26"/>
                      <a:gd name="T23" fmla="*/ 3 h 14"/>
                      <a:gd name="T24" fmla="*/ 6 w 26"/>
                      <a:gd name="T25" fmla="*/ 2 h 14"/>
                      <a:gd name="T26" fmla="*/ 7 w 26"/>
                      <a:gd name="T27" fmla="*/ 3 h 14"/>
                      <a:gd name="T28" fmla="*/ 11 w 26"/>
                      <a:gd name="T29" fmla="*/ 0 h 14"/>
                      <a:gd name="T30" fmla="*/ 6 w 26"/>
                      <a:gd name="T31" fmla="*/ 2 h 14"/>
                      <a:gd name="T32" fmla="*/ 5 w 26"/>
                      <a:gd name="T33" fmla="*/ 12 h 14"/>
                      <a:gd name="T34" fmla="*/ 9 w 26"/>
                      <a:gd name="T35" fmla="*/ 14 h 14"/>
                      <a:gd name="T36" fmla="*/ 12 w 26"/>
                      <a:gd name="T37" fmla="*/ 13 h 14"/>
                      <a:gd name="T38" fmla="*/ 15 w 26"/>
                      <a:gd name="T39" fmla="*/ 13 h 14"/>
                      <a:gd name="T40" fmla="*/ 18 w 26"/>
                      <a:gd name="T41" fmla="*/ 13 h 14"/>
                      <a:gd name="T42" fmla="*/ 19 w 26"/>
                      <a:gd name="T43" fmla="*/ 14 h 14"/>
                      <a:gd name="T44" fmla="*/ 22 w 26"/>
                      <a:gd name="T45" fmla="*/ 4 h 14"/>
                      <a:gd name="T46" fmla="*/ 11 w 26"/>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4">
                        <a:moveTo>
                          <a:pt x="7" y="3"/>
                        </a:moveTo>
                        <a:cubicBezTo>
                          <a:pt x="7" y="1"/>
                          <a:pt x="9" y="0"/>
                          <a:pt x="11" y="0"/>
                        </a:cubicBezTo>
                        <a:cubicBezTo>
                          <a:pt x="15" y="0"/>
                          <a:pt x="19" y="2"/>
                          <a:pt x="22" y="4"/>
                        </a:cubicBezTo>
                        <a:cubicBezTo>
                          <a:pt x="23" y="5"/>
                          <a:pt x="24" y="7"/>
                          <a:pt x="24" y="9"/>
                        </a:cubicBezTo>
                        <a:cubicBezTo>
                          <a:pt x="24" y="11"/>
                          <a:pt x="22" y="13"/>
                          <a:pt x="19" y="13"/>
                        </a:cubicBezTo>
                        <a:cubicBezTo>
                          <a:pt x="19" y="13"/>
                          <a:pt x="18" y="13"/>
                          <a:pt x="18" y="13"/>
                        </a:cubicBezTo>
                        <a:cubicBezTo>
                          <a:pt x="17" y="12"/>
                          <a:pt x="15" y="12"/>
                          <a:pt x="15" y="12"/>
                        </a:cubicBezTo>
                        <a:cubicBezTo>
                          <a:pt x="12" y="12"/>
                          <a:pt x="11" y="13"/>
                          <a:pt x="9" y="13"/>
                        </a:cubicBezTo>
                        <a:cubicBezTo>
                          <a:pt x="9" y="13"/>
                          <a:pt x="9" y="13"/>
                          <a:pt x="9" y="13"/>
                        </a:cubicBezTo>
                        <a:cubicBezTo>
                          <a:pt x="8" y="13"/>
                          <a:pt x="7" y="13"/>
                          <a:pt x="6" y="12"/>
                        </a:cubicBezTo>
                        <a:cubicBezTo>
                          <a:pt x="4" y="11"/>
                          <a:pt x="4" y="10"/>
                          <a:pt x="4" y="9"/>
                        </a:cubicBezTo>
                        <a:cubicBezTo>
                          <a:pt x="4" y="6"/>
                          <a:pt x="7" y="3"/>
                          <a:pt x="7" y="3"/>
                        </a:cubicBezTo>
                        <a:cubicBezTo>
                          <a:pt x="6" y="2"/>
                          <a:pt x="6" y="2"/>
                          <a:pt x="6" y="2"/>
                        </a:cubicBezTo>
                        <a:lnTo>
                          <a:pt x="7" y="3"/>
                        </a:lnTo>
                        <a:close/>
                        <a:moveTo>
                          <a:pt x="11" y="0"/>
                        </a:moveTo>
                        <a:cubicBezTo>
                          <a:pt x="9" y="0"/>
                          <a:pt x="7" y="1"/>
                          <a:pt x="6" y="2"/>
                        </a:cubicBezTo>
                        <a:cubicBezTo>
                          <a:pt x="6" y="2"/>
                          <a:pt x="0" y="9"/>
                          <a:pt x="5" y="12"/>
                        </a:cubicBezTo>
                        <a:cubicBezTo>
                          <a:pt x="7" y="13"/>
                          <a:pt x="8" y="14"/>
                          <a:pt x="9" y="14"/>
                        </a:cubicBezTo>
                        <a:cubicBezTo>
                          <a:pt x="10" y="14"/>
                          <a:pt x="11" y="14"/>
                          <a:pt x="12" y="13"/>
                        </a:cubicBezTo>
                        <a:cubicBezTo>
                          <a:pt x="13" y="13"/>
                          <a:pt x="13" y="13"/>
                          <a:pt x="15" y="13"/>
                        </a:cubicBezTo>
                        <a:cubicBezTo>
                          <a:pt x="15" y="13"/>
                          <a:pt x="16" y="13"/>
                          <a:pt x="18" y="13"/>
                        </a:cubicBezTo>
                        <a:cubicBezTo>
                          <a:pt x="18" y="14"/>
                          <a:pt x="19" y="14"/>
                          <a:pt x="19" y="14"/>
                        </a:cubicBezTo>
                        <a:cubicBezTo>
                          <a:pt x="24" y="14"/>
                          <a:pt x="26" y="7"/>
                          <a:pt x="22" y="4"/>
                        </a:cubicBezTo>
                        <a:cubicBezTo>
                          <a:pt x="19" y="1"/>
                          <a:pt x="15"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9" name="Freeform 7483">
                    <a:extLst>
                      <a:ext uri="{FF2B5EF4-FFF2-40B4-BE49-F238E27FC236}">
                        <a16:creationId xmlns:a16="http://schemas.microsoft.com/office/drawing/2014/main" id="{D6F8F23C-04EF-4E4F-90FE-DF3F946F8B4D}"/>
                      </a:ext>
                    </a:extLst>
                  </p:cNvPr>
                  <p:cNvSpPr/>
                  <p:nvPr/>
                </p:nvSpPr>
                <p:spPr bwMode="auto">
                  <a:xfrm>
                    <a:off x="4030" y="2639"/>
                    <a:ext cx="5" cy="5"/>
                  </a:xfrm>
                  <a:custGeom>
                    <a:avLst/>
                    <a:gdLst>
                      <a:gd name="T0" fmla="*/ 3 w 7"/>
                      <a:gd name="T1" fmla="*/ 6 h 7"/>
                      <a:gd name="T2" fmla="*/ 2 w 7"/>
                      <a:gd name="T3" fmla="*/ 1 h 7"/>
                      <a:gd name="T4" fmla="*/ 3 w 7"/>
                      <a:gd name="T5" fmla="*/ 6 h 7"/>
                    </a:gdLst>
                    <a:ahLst/>
                    <a:cxnLst>
                      <a:cxn ang="0">
                        <a:pos x="T0" y="T1"/>
                      </a:cxn>
                      <a:cxn ang="0">
                        <a:pos x="T2" y="T3"/>
                      </a:cxn>
                      <a:cxn ang="0">
                        <a:pos x="T4" y="T5"/>
                      </a:cxn>
                    </a:cxnLst>
                    <a:rect l="0" t="0" r="r" b="b"/>
                    <a:pathLst>
                      <a:path w="7" h="7">
                        <a:moveTo>
                          <a:pt x="3" y="6"/>
                        </a:moveTo>
                        <a:cubicBezTo>
                          <a:pt x="3" y="6"/>
                          <a:pt x="0" y="2"/>
                          <a:pt x="2" y="1"/>
                        </a:cubicBezTo>
                        <a:cubicBezTo>
                          <a:pt x="5" y="0"/>
                          <a:pt x="7" y="7"/>
                          <a:pt x="3" y="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0" name="Freeform 7484">
                    <a:extLst>
                      <a:ext uri="{FF2B5EF4-FFF2-40B4-BE49-F238E27FC236}">
                        <a16:creationId xmlns:a16="http://schemas.microsoft.com/office/drawing/2014/main" id="{06DC8D6F-32A7-45AE-B664-A75EE4000676}"/>
                      </a:ext>
                    </a:extLst>
                  </p:cNvPr>
                  <p:cNvSpPr/>
                  <p:nvPr/>
                </p:nvSpPr>
                <p:spPr bwMode="auto">
                  <a:xfrm>
                    <a:off x="4024" y="2641"/>
                    <a:ext cx="3" cy="4"/>
                  </a:xfrm>
                  <a:custGeom>
                    <a:avLst/>
                    <a:gdLst>
                      <a:gd name="T0" fmla="*/ 2 w 4"/>
                      <a:gd name="T1" fmla="*/ 0 h 5"/>
                      <a:gd name="T2" fmla="*/ 2 w 4"/>
                      <a:gd name="T3" fmla="*/ 3 h 5"/>
                      <a:gd name="T4" fmla="*/ 2 w 4"/>
                      <a:gd name="T5" fmla="*/ 0 h 5"/>
                    </a:gdLst>
                    <a:ahLst/>
                    <a:cxnLst>
                      <a:cxn ang="0">
                        <a:pos x="T0" y="T1"/>
                      </a:cxn>
                      <a:cxn ang="0">
                        <a:pos x="T2" y="T3"/>
                      </a:cxn>
                      <a:cxn ang="0">
                        <a:pos x="T4" y="T5"/>
                      </a:cxn>
                    </a:cxnLst>
                    <a:rect l="0" t="0" r="r" b="b"/>
                    <a:pathLst>
                      <a:path w="4" h="5">
                        <a:moveTo>
                          <a:pt x="2" y="0"/>
                        </a:moveTo>
                        <a:cubicBezTo>
                          <a:pt x="2" y="0"/>
                          <a:pt x="0" y="1"/>
                          <a:pt x="2" y="3"/>
                        </a:cubicBezTo>
                        <a:cubicBezTo>
                          <a:pt x="3" y="5"/>
                          <a:pt x="4"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1" name="Freeform 7485">
                    <a:extLst>
                      <a:ext uri="{FF2B5EF4-FFF2-40B4-BE49-F238E27FC236}">
                        <a16:creationId xmlns:a16="http://schemas.microsoft.com/office/drawing/2014/main" id="{A3236B4B-FE55-411F-9A30-890060BB28FA}"/>
                      </a:ext>
                    </a:extLst>
                  </p:cNvPr>
                  <p:cNvSpPr/>
                  <p:nvPr/>
                </p:nvSpPr>
                <p:spPr bwMode="auto">
                  <a:xfrm>
                    <a:off x="4102" y="2421"/>
                    <a:ext cx="30" cy="27"/>
                  </a:xfrm>
                  <a:custGeom>
                    <a:avLst/>
                    <a:gdLst>
                      <a:gd name="T0" fmla="*/ 29 w 40"/>
                      <a:gd name="T1" fmla="*/ 2 h 37"/>
                      <a:gd name="T2" fmla="*/ 32 w 40"/>
                      <a:gd name="T3" fmla="*/ 23 h 37"/>
                      <a:gd name="T4" fmla="*/ 4 w 40"/>
                      <a:gd name="T5" fmla="*/ 25 h 37"/>
                      <a:gd name="T6" fmla="*/ 4 w 40"/>
                      <a:gd name="T7" fmla="*/ 4 h 37"/>
                      <a:gd name="T8" fmla="*/ 29 w 40"/>
                      <a:gd name="T9" fmla="*/ 2 h 37"/>
                    </a:gdLst>
                    <a:ahLst/>
                    <a:cxnLst>
                      <a:cxn ang="0">
                        <a:pos x="T0" y="T1"/>
                      </a:cxn>
                      <a:cxn ang="0">
                        <a:pos x="T2" y="T3"/>
                      </a:cxn>
                      <a:cxn ang="0">
                        <a:pos x="T4" y="T5"/>
                      </a:cxn>
                      <a:cxn ang="0">
                        <a:pos x="T6" y="T7"/>
                      </a:cxn>
                      <a:cxn ang="0">
                        <a:pos x="T8" y="T9"/>
                      </a:cxn>
                    </a:cxnLst>
                    <a:rect l="0" t="0" r="r" b="b"/>
                    <a:pathLst>
                      <a:path w="40" h="37">
                        <a:moveTo>
                          <a:pt x="29" y="2"/>
                        </a:moveTo>
                        <a:cubicBezTo>
                          <a:pt x="29" y="2"/>
                          <a:pt x="40" y="9"/>
                          <a:pt x="32" y="23"/>
                        </a:cubicBezTo>
                        <a:cubicBezTo>
                          <a:pt x="24" y="37"/>
                          <a:pt x="9" y="31"/>
                          <a:pt x="4" y="25"/>
                        </a:cubicBezTo>
                        <a:cubicBezTo>
                          <a:pt x="0" y="18"/>
                          <a:pt x="2" y="9"/>
                          <a:pt x="4" y="4"/>
                        </a:cubicBezTo>
                        <a:cubicBezTo>
                          <a:pt x="5" y="0"/>
                          <a:pt x="26" y="0"/>
                          <a:pt x="2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2" name="Freeform 7486">
                    <a:extLst>
                      <a:ext uri="{FF2B5EF4-FFF2-40B4-BE49-F238E27FC236}">
                        <a16:creationId xmlns:a16="http://schemas.microsoft.com/office/drawing/2014/main" id="{576B0FD5-4CD3-407B-B3A1-DCCEF5715A4B}"/>
                      </a:ext>
                    </a:extLst>
                  </p:cNvPr>
                  <p:cNvSpPr>
                    <a:spLocks noEditPoints="1"/>
                  </p:cNvSpPr>
                  <p:nvPr/>
                </p:nvSpPr>
                <p:spPr bwMode="auto">
                  <a:xfrm>
                    <a:off x="4103" y="2421"/>
                    <a:ext cx="25" cy="24"/>
                  </a:xfrm>
                  <a:custGeom>
                    <a:avLst/>
                    <a:gdLst>
                      <a:gd name="T0" fmla="*/ 32 w 34"/>
                      <a:gd name="T1" fmla="*/ 23 h 32"/>
                      <a:gd name="T2" fmla="*/ 18 w 34"/>
                      <a:gd name="T3" fmla="*/ 32 h 32"/>
                      <a:gd name="T4" fmla="*/ 18 w 34"/>
                      <a:gd name="T5" fmla="*/ 32 h 32"/>
                      <a:gd name="T6" fmla="*/ 3 w 34"/>
                      <a:gd name="T7" fmla="*/ 25 h 32"/>
                      <a:gd name="T8" fmla="*/ 0 w 34"/>
                      <a:gd name="T9" fmla="*/ 16 h 32"/>
                      <a:gd name="T10" fmla="*/ 3 w 34"/>
                      <a:gd name="T11" fmla="*/ 4 h 32"/>
                      <a:gd name="T12" fmla="*/ 19 w 34"/>
                      <a:gd name="T13" fmla="*/ 0 h 32"/>
                      <a:gd name="T14" fmla="*/ 29 w 34"/>
                      <a:gd name="T15" fmla="*/ 1 h 32"/>
                      <a:gd name="T16" fmla="*/ 28 w 34"/>
                      <a:gd name="T17" fmla="*/ 2 h 32"/>
                      <a:gd name="T18" fmla="*/ 29 w 34"/>
                      <a:gd name="T19" fmla="*/ 1 h 32"/>
                      <a:gd name="T20" fmla="*/ 34 w 34"/>
                      <a:gd name="T21" fmla="*/ 13 h 32"/>
                      <a:gd name="T22" fmla="*/ 32 w 34"/>
                      <a:gd name="T23" fmla="*/ 23 h 32"/>
                      <a:gd name="T24" fmla="*/ 28 w 34"/>
                      <a:gd name="T25" fmla="*/ 2 h 32"/>
                      <a:gd name="T26" fmla="*/ 19 w 34"/>
                      <a:gd name="T27" fmla="*/ 1 h 32"/>
                      <a:gd name="T28" fmla="*/ 3 w 34"/>
                      <a:gd name="T29" fmla="*/ 5 h 32"/>
                      <a:gd name="T30" fmla="*/ 1 w 34"/>
                      <a:gd name="T31" fmla="*/ 16 h 32"/>
                      <a:gd name="T32" fmla="*/ 4 w 34"/>
                      <a:gd name="T33" fmla="*/ 25 h 32"/>
                      <a:gd name="T34" fmla="*/ 18 w 34"/>
                      <a:gd name="T35" fmla="*/ 31 h 32"/>
                      <a:gd name="T36" fmla="*/ 31 w 34"/>
                      <a:gd name="T37" fmla="*/ 23 h 32"/>
                      <a:gd name="T38" fmla="*/ 34 w 34"/>
                      <a:gd name="T39" fmla="*/ 13 h 32"/>
                      <a:gd name="T40" fmla="*/ 28 w 34"/>
                      <a:gd name="T4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2">
                        <a:moveTo>
                          <a:pt x="32" y="23"/>
                        </a:moveTo>
                        <a:cubicBezTo>
                          <a:pt x="28" y="30"/>
                          <a:pt x="23" y="32"/>
                          <a:pt x="18" y="32"/>
                        </a:cubicBezTo>
                        <a:cubicBezTo>
                          <a:pt x="18" y="32"/>
                          <a:pt x="18" y="32"/>
                          <a:pt x="18" y="32"/>
                        </a:cubicBezTo>
                        <a:cubicBezTo>
                          <a:pt x="11" y="32"/>
                          <a:pt x="6" y="29"/>
                          <a:pt x="3" y="25"/>
                        </a:cubicBezTo>
                        <a:cubicBezTo>
                          <a:pt x="1" y="22"/>
                          <a:pt x="0" y="19"/>
                          <a:pt x="0" y="16"/>
                        </a:cubicBezTo>
                        <a:cubicBezTo>
                          <a:pt x="0" y="11"/>
                          <a:pt x="2" y="7"/>
                          <a:pt x="3" y="4"/>
                        </a:cubicBezTo>
                        <a:cubicBezTo>
                          <a:pt x="4" y="1"/>
                          <a:pt x="12" y="0"/>
                          <a:pt x="19" y="0"/>
                        </a:cubicBezTo>
                        <a:cubicBezTo>
                          <a:pt x="24" y="0"/>
                          <a:pt x="27" y="0"/>
                          <a:pt x="29" y="1"/>
                        </a:cubicBezTo>
                        <a:cubicBezTo>
                          <a:pt x="28" y="2"/>
                          <a:pt x="28" y="2"/>
                          <a:pt x="28" y="2"/>
                        </a:cubicBezTo>
                        <a:cubicBezTo>
                          <a:pt x="29" y="1"/>
                          <a:pt x="29" y="1"/>
                          <a:pt x="29" y="1"/>
                        </a:cubicBezTo>
                        <a:cubicBezTo>
                          <a:pt x="29" y="1"/>
                          <a:pt x="34" y="5"/>
                          <a:pt x="34" y="13"/>
                        </a:cubicBezTo>
                        <a:cubicBezTo>
                          <a:pt x="34" y="16"/>
                          <a:pt x="34" y="19"/>
                          <a:pt x="32" y="23"/>
                        </a:cubicBezTo>
                        <a:close/>
                        <a:moveTo>
                          <a:pt x="28" y="2"/>
                        </a:moveTo>
                        <a:cubicBezTo>
                          <a:pt x="27" y="2"/>
                          <a:pt x="23" y="1"/>
                          <a:pt x="19" y="1"/>
                        </a:cubicBezTo>
                        <a:cubicBezTo>
                          <a:pt x="12" y="1"/>
                          <a:pt x="4" y="3"/>
                          <a:pt x="3" y="5"/>
                        </a:cubicBezTo>
                        <a:cubicBezTo>
                          <a:pt x="2" y="7"/>
                          <a:pt x="1" y="12"/>
                          <a:pt x="1" y="16"/>
                        </a:cubicBezTo>
                        <a:cubicBezTo>
                          <a:pt x="1" y="19"/>
                          <a:pt x="2" y="22"/>
                          <a:pt x="4" y="25"/>
                        </a:cubicBezTo>
                        <a:cubicBezTo>
                          <a:pt x="6" y="28"/>
                          <a:pt x="12" y="31"/>
                          <a:pt x="18" y="31"/>
                        </a:cubicBezTo>
                        <a:cubicBezTo>
                          <a:pt x="22" y="31"/>
                          <a:pt x="27" y="29"/>
                          <a:pt x="31" y="23"/>
                        </a:cubicBezTo>
                        <a:cubicBezTo>
                          <a:pt x="33" y="19"/>
                          <a:pt x="34" y="16"/>
                          <a:pt x="34" y="13"/>
                        </a:cubicBezTo>
                        <a:cubicBezTo>
                          <a:pt x="34" y="6"/>
                          <a:pt x="28" y="2"/>
                          <a:pt x="28"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3" name="Freeform 7487">
                    <a:extLst>
                      <a:ext uri="{FF2B5EF4-FFF2-40B4-BE49-F238E27FC236}">
                        <a16:creationId xmlns:a16="http://schemas.microsoft.com/office/drawing/2014/main" id="{DAA0B45A-D045-47C9-8C67-EA55FE58364C}"/>
                      </a:ext>
                    </a:extLst>
                  </p:cNvPr>
                  <p:cNvSpPr/>
                  <p:nvPr/>
                </p:nvSpPr>
                <p:spPr bwMode="auto">
                  <a:xfrm>
                    <a:off x="4104" y="2421"/>
                    <a:ext cx="24" cy="22"/>
                  </a:xfrm>
                  <a:custGeom>
                    <a:avLst/>
                    <a:gdLst>
                      <a:gd name="T0" fmla="*/ 19 w 33"/>
                      <a:gd name="T1" fmla="*/ 0 h 29"/>
                      <a:gd name="T2" fmla="*/ 19 w 33"/>
                      <a:gd name="T3" fmla="*/ 0 h 29"/>
                      <a:gd name="T4" fmla="*/ 14 w 33"/>
                      <a:gd name="T5" fmla="*/ 2 h 29"/>
                      <a:gd name="T6" fmla="*/ 14 w 33"/>
                      <a:gd name="T7" fmla="*/ 2 h 29"/>
                      <a:gd name="T8" fmla="*/ 13 w 33"/>
                      <a:gd name="T9" fmla="*/ 2 h 29"/>
                      <a:gd name="T10" fmla="*/ 13 w 33"/>
                      <a:gd name="T11" fmla="*/ 2 h 29"/>
                      <a:gd name="T12" fmla="*/ 13 w 33"/>
                      <a:gd name="T13" fmla="*/ 2 h 29"/>
                      <a:gd name="T14" fmla="*/ 13 w 33"/>
                      <a:gd name="T15" fmla="*/ 2 h 29"/>
                      <a:gd name="T16" fmla="*/ 13 w 33"/>
                      <a:gd name="T17" fmla="*/ 2 h 29"/>
                      <a:gd name="T18" fmla="*/ 7 w 33"/>
                      <a:gd name="T19" fmla="*/ 3 h 29"/>
                      <a:gd name="T20" fmla="*/ 7 w 33"/>
                      <a:gd name="T21" fmla="*/ 3 h 29"/>
                      <a:gd name="T22" fmla="*/ 4 w 33"/>
                      <a:gd name="T23" fmla="*/ 2 h 29"/>
                      <a:gd name="T24" fmla="*/ 2 w 33"/>
                      <a:gd name="T25" fmla="*/ 4 h 29"/>
                      <a:gd name="T26" fmla="*/ 0 w 33"/>
                      <a:gd name="T27" fmla="*/ 15 h 29"/>
                      <a:gd name="T28" fmla="*/ 3 w 33"/>
                      <a:gd name="T29" fmla="*/ 24 h 29"/>
                      <a:gd name="T30" fmla="*/ 5 w 33"/>
                      <a:gd name="T31" fmla="*/ 26 h 29"/>
                      <a:gd name="T32" fmla="*/ 9 w 33"/>
                      <a:gd name="T33" fmla="*/ 28 h 29"/>
                      <a:gd name="T34" fmla="*/ 10 w 33"/>
                      <a:gd name="T35" fmla="*/ 29 h 29"/>
                      <a:gd name="T36" fmla="*/ 10 w 33"/>
                      <a:gd name="T37" fmla="*/ 29 h 29"/>
                      <a:gd name="T38" fmla="*/ 12 w 33"/>
                      <a:gd name="T39" fmla="*/ 28 h 29"/>
                      <a:gd name="T40" fmla="*/ 15 w 33"/>
                      <a:gd name="T41" fmla="*/ 27 h 29"/>
                      <a:gd name="T42" fmla="*/ 17 w 33"/>
                      <a:gd name="T43" fmla="*/ 19 h 29"/>
                      <a:gd name="T44" fmla="*/ 17 w 33"/>
                      <a:gd name="T45" fmla="*/ 11 h 29"/>
                      <a:gd name="T46" fmla="*/ 17 w 33"/>
                      <a:gd name="T47" fmla="*/ 11 h 29"/>
                      <a:gd name="T48" fmla="*/ 10 w 33"/>
                      <a:gd name="T49" fmla="*/ 21 h 29"/>
                      <a:gd name="T50" fmla="*/ 6 w 33"/>
                      <a:gd name="T51" fmla="*/ 11 h 29"/>
                      <a:gd name="T52" fmla="*/ 17 w 33"/>
                      <a:gd name="T53" fmla="*/ 7 h 29"/>
                      <a:gd name="T54" fmla="*/ 21 w 33"/>
                      <a:gd name="T55" fmla="*/ 7 h 29"/>
                      <a:gd name="T56" fmla="*/ 21 w 33"/>
                      <a:gd name="T57" fmla="*/ 7 h 29"/>
                      <a:gd name="T58" fmla="*/ 29 w 33"/>
                      <a:gd name="T59" fmla="*/ 14 h 29"/>
                      <a:gd name="T60" fmla="*/ 25 w 33"/>
                      <a:gd name="T61" fmla="*/ 24 h 29"/>
                      <a:gd name="T62" fmla="*/ 26 w 33"/>
                      <a:gd name="T63" fmla="*/ 24 h 29"/>
                      <a:gd name="T64" fmla="*/ 28 w 33"/>
                      <a:gd name="T65" fmla="*/ 25 h 29"/>
                      <a:gd name="T66" fmla="*/ 30 w 33"/>
                      <a:gd name="T67" fmla="*/ 22 h 29"/>
                      <a:gd name="T68" fmla="*/ 33 w 33"/>
                      <a:gd name="T69" fmla="*/ 12 h 29"/>
                      <a:gd name="T70" fmla="*/ 28 w 33"/>
                      <a:gd name="T71" fmla="*/ 1 h 29"/>
                      <a:gd name="T72" fmla="*/ 22 w 33"/>
                      <a:gd name="T73" fmla="*/ 1 h 29"/>
                      <a:gd name="T74" fmla="*/ 19 w 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28">
                        <a:moveTo>
                          <a:pt x="19" y="0"/>
                        </a:moveTo>
                        <a:cubicBezTo>
                          <a:pt x="19" y="0"/>
                          <a:pt x="19" y="0"/>
                          <a:pt x="19" y="0"/>
                        </a:cubicBezTo>
                        <a:cubicBezTo>
                          <a:pt x="18" y="0"/>
                          <a:pt x="16" y="1"/>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3"/>
                          <a:pt x="10" y="3"/>
                          <a:pt x="7" y="3"/>
                        </a:cubicBezTo>
                        <a:cubicBezTo>
                          <a:pt x="7" y="3"/>
                          <a:pt x="7" y="3"/>
                          <a:pt x="7" y="3"/>
                        </a:cubicBezTo>
                        <a:cubicBezTo>
                          <a:pt x="6" y="3"/>
                          <a:pt x="5" y="3"/>
                          <a:pt x="4" y="2"/>
                        </a:cubicBezTo>
                        <a:cubicBezTo>
                          <a:pt x="3" y="3"/>
                          <a:pt x="2" y="3"/>
                          <a:pt x="2" y="4"/>
                        </a:cubicBezTo>
                        <a:cubicBezTo>
                          <a:pt x="1" y="6"/>
                          <a:pt x="0" y="11"/>
                          <a:pt x="0" y="15"/>
                        </a:cubicBezTo>
                        <a:cubicBezTo>
                          <a:pt x="0" y="18"/>
                          <a:pt x="1" y="21"/>
                          <a:pt x="3" y="24"/>
                        </a:cubicBezTo>
                        <a:cubicBezTo>
                          <a:pt x="3" y="24"/>
                          <a:pt x="4" y="25"/>
                          <a:pt x="5" y="26"/>
                        </a:cubicBezTo>
                        <a:cubicBezTo>
                          <a:pt x="7" y="26"/>
                          <a:pt x="8" y="27"/>
                          <a:pt x="9" y="28"/>
                        </a:cubicBezTo>
                        <a:cubicBezTo>
                          <a:pt x="9" y="28"/>
                          <a:pt x="10" y="29"/>
                          <a:pt x="10" y="29"/>
                        </a:cubicBezTo>
                        <a:cubicBezTo>
                          <a:pt x="10" y="29"/>
                          <a:pt x="10" y="29"/>
                          <a:pt x="10" y="29"/>
                        </a:cubicBezTo>
                        <a:cubicBezTo>
                          <a:pt x="11" y="29"/>
                          <a:pt x="11" y="28"/>
                          <a:pt x="12" y="28"/>
                        </a:cubicBezTo>
                        <a:cubicBezTo>
                          <a:pt x="13" y="28"/>
                          <a:pt x="14" y="27"/>
                          <a:pt x="15" y="27"/>
                        </a:cubicBezTo>
                        <a:cubicBezTo>
                          <a:pt x="13" y="26"/>
                          <a:pt x="14" y="23"/>
                          <a:pt x="17" y="19"/>
                        </a:cubicBezTo>
                        <a:cubicBezTo>
                          <a:pt x="22" y="14"/>
                          <a:pt x="20" y="11"/>
                          <a:pt x="17" y="11"/>
                        </a:cubicBezTo>
                        <a:cubicBezTo>
                          <a:pt x="17" y="11"/>
                          <a:pt x="17" y="11"/>
                          <a:pt x="17" y="11"/>
                        </a:cubicBezTo>
                        <a:cubicBezTo>
                          <a:pt x="15" y="11"/>
                          <a:pt x="15" y="21"/>
                          <a:pt x="10" y="21"/>
                        </a:cubicBezTo>
                        <a:cubicBezTo>
                          <a:pt x="6" y="21"/>
                          <a:pt x="5" y="13"/>
                          <a:pt x="6" y="11"/>
                        </a:cubicBezTo>
                        <a:cubicBezTo>
                          <a:pt x="7" y="10"/>
                          <a:pt x="11" y="7"/>
                          <a:pt x="17" y="7"/>
                        </a:cubicBezTo>
                        <a:cubicBezTo>
                          <a:pt x="18" y="7"/>
                          <a:pt x="20" y="7"/>
                          <a:pt x="21" y="7"/>
                        </a:cubicBezTo>
                        <a:cubicBezTo>
                          <a:pt x="21" y="7"/>
                          <a:pt x="21" y="7"/>
                          <a:pt x="21" y="7"/>
                        </a:cubicBezTo>
                        <a:cubicBezTo>
                          <a:pt x="23" y="7"/>
                          <a:pt x="30" y="7"/>
                          <a:pt x="29" y="14"/>
                        </a:cubicBezTo>
                        <a:cubicBezTo>
                          <a:pt x="28" y="18"/>
                          <a:pt x="27" y="21"/>
                          <a:pt x="25" y="24"/>
                        </a:cubicBezTo>
                        <a:cubicBezTo>
                          <a:pt x="26" y="24"/>
                          <a:pt x="26" y="24"/>
                          <a:pt x="26" y="24"/>
                        </a:cubicBezTo>
                        <a:cubicBezTo>
                          <a:pt x="27" y="24"/>
                          <a:pt x="27" y="24"/>
                          <a:pt x="28" y="25"/>
                        </a:cubicBezTo>
                        <a:cubicBezTo>
                          <a:pt x="29" y="24"/>
                          <a:pt x="29" y="23"/>
                          <a:pt x="30" y="22"/>
                        </a:cubicBezTo>
                        <a:cubicBezTo>
                          <a:pt x="32" y="18"/>
                          <a:pt x="33" y="15"/>
                          <a:pt x="33" y="12"/>
                        </a:cubicBezTo>
                        <a:cubicBezTo>
                          <a:pt x="33" y="6"/>
                          <a:pt x="29" y="2"/>
                          <a:pt x="28" y="1"/>
                        </a:cubicBezTo>
                        <a:cubicBezTo>
                          <a:pt x="25" y="1"/>
                          <a:pt x="23" y="1"/>
                          <a:pt x="22" y="1"/>
                        </a:cubicBezTo>
                        <a:cubicBezTo>
                          <a:pt x="21" y="0"/>
                          <a:pt x="20" y="0"/>
                          <a:pt x="1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4" name="Freeform 7488">
                    <a:extLst>
                      <a:ext uri="{FF2B5EF4-FFF2-40B4-BE49-F238E27FC236}">
                        <a16:creationId xmlns:a16="http://schemas.microsoft.com/office/drawing/2014/main" id="{BC60B8EB-AF07-4B52-8D57-C657BA0912D5}"/>
                      </a:ext>
                    </a:extLst>
                  </p:cNvPr>
                  <p:cNvSpPr>
                    <a:spLocks noEditPoints="1"/>
                  </p:cNvSpPr>
                  <p:nvPr/>
                </p:nvSpPr>
                <p:spPr bwMode="auto">
                  <a:xfrm>
                    <a:off x="4102" y="2422"/>
                    <a:ext cx="29" cy="19"/>
                  </a:xfrm>
                  <a:custGeom>
                    <a:avLst/>
                    <a:gdLst>
                      <a:gd name="T0" fmla="*/ 5 w 38"/>
                      <a:gd name="T1" fmla="*/ 1 h 25"/>
                      <a:gd name="T2" fmla="*/ 4 w 38"/>
                      <a:gd name="T3" fmla="*/ 2 h 25"/>
                      <a:gd name="T4" fmla="*/ 4 w 38"/>
                      <a:gd name="T5" fmla="*/ 23 h 25"/>
                      <a:gd name="T6" fmla="*/ 6 w 38"/>
                      <a:gd name="T7" fmla="*/ 25 h 25"/>
                      <a:gd name="T8" fmla="*/ 7 w 38"/>
                      <a:gd name="T9" fmla="*/ 25 h 25"/>
                      <a:gd name="T10" fmla="*/ 5 w 38"/>
                      <a:gd name="T11" fmla="*/ 23 h 25"/>
                      <a:gd name="T12" fmla="*/ 2 w 38"/>
                      <a:gd name="T13" fmla="*/ 14 h 25"/>
                      <a:gd name="T14" fmla="*/ 4 w 38"/>
                      <a:gd name="T15" fmla="*/ 3 h 25"/>
                      <a:gd name="T16" fmla="*/ 6 w 38"/>
                      <a:gd name="T17" fmla="*/ 1 h 25"/>
                      <a:gd name="T18" fmla="*/ 5 w 38"/>
                      <a:gd name="T19" fmla="*/ 1 h 25"/>
                      <a:gd name="T20" fmla="*/ 30 w 38"/>
                      <a:gd name="T21" fmla="*/ 0 h 25"/>
                      <a:gd name="T22" fmla="*/ 35 w 38"/>
                      <a:gd name="T23" fmla="*/ 11 h 25"/>
                      <a:gd name="T24" fmla="*/ 32 w 38"/>
                      <a:gd name="T25" fmla="*/ 21 h 25"/>
                      <a:gd name="T26" fmla="*/ 30 w 38"/>
                      <a:gd name="T27" fmla="*/ 24 h 25"/>
                      <a:gd name="T28" fmla="*/ 30 w 38"/>
                      <a:gd name="T29" fmla="*/ 24 h 25"/>
                      <a:gd name="T30" fmla="*/ 32 w 38"/>
                      <a:gd name="T31" fmla="*/ 21 h 25"/>
                      <a:gd name="T32" fmla="*/ 30 w 38"/>
                      <a:gd name="T33" fmla="*/ 0 h 25"/>
                      <a:gd name="T34" fmla="*/ 30 w 38"/>
                      <a:gd name="T35" fmla="*/ 0 h 25"/>
                      <a:gd name="T36" fmla="*/ 30 w 38"/>
                      <a:gd name="T37" fmla="*/ 0 h 25"/>
                      <a:gd name="T38" fmla="*/ 30 w 38"/>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25">
                        <a:moveTo>
                          <a:pt x="5" y="1"/>
                        </a:moveTo>
                        <a:cubicBezTo>
                          <a:pt x="4" y="2"/>
                          <a:pt x="4" y="2"/>
                          <a:pt x="4" y="2"/>
                        </a:cubicBezTo>
                        <a:cubicBezTo>
                          <a:pt x="2" y="7"/>
                          <a:pt x="0" y="16"/>
                          <a:pt x="4" y="23"/>
                        </a:cubicBezTo>
                        <a:cubicBezTo>
                          <a:pt x="5" y="24"/>
                          <a:pt x="5" y="24"/>
                          <a:pt x="6" y="25"/>
                        </a:cubicBezTo>
                        <a:cubicBezTo>
                          <a:pt x="7" y="25"/>
                          <a:pt x="7" y="25"/>
                          <a:pt x="7" y="25"/>
                        </a:cubicBezTo>
                        <a:cubicBezTo>
                          <a:pt x="6" y="24"/>
                          <a:pt x="5" y="23"/>
                          <a:pt x="5" y="23"/>
                        </a:cubicBezTo>
                        <a:cubicBezTo>
                          <a:pt x="3" y="20"/>
                          <a:pt x="2" y="17"/>
                          <a:pt x="2" y="14"/>
                        </a:cubicBezTo>
                        <a:cubicBezTo>
                          <a:pt x="2" y="10"/>
                          <a:pt x="3" y="5"/>
                          <a:pt x="4" y="3"/>
                        </a:cubicBezTo>
                        <a:cubicBezTo>
                          <a:pt x="4" y="2"/>
                          <a:pt x="5" y="2"/>
                          <a:pt x="6" y="1"/>
                        </a:cubicBezTo>
                        <a:lnTo>
                          <a:pt x="5" y="1"/>
                        </a:lnTo>
                        <a:close/>
                        <a:moveTo>
                          <a:pt x="30" y="0"/>
                        </a:moveTo>
                        <a:cubicBezTo>
                          <a:pt x="31" y="1"/>
                          <a:pt x="35" y="5"/>
                          <a:pt x="35" y="11"/>
                        </a:cubicBezTo>
                        <a:cubicBezTo>
                          <a:pt x="35" y="14"/>
                          <a:pt x="34" y="17"/>
                          <a:pt x="32" y="21"/>
                        </a:cubicBezTo>
                        <a:cubicBezTo>
                          <a:pt x="31" y="22"/>
                          <a:pt x="31" y="23"/>
                          <a:pt x="30" y="24"/>
                        </a:cubicBezTo>
                        <a:cubicBezTo>
                          <a:pt x="30" y="24"/>
                          <a:pt x="30" y="24"/>
                          <a:pt x="30" y="24"/>
                        </a:cubicBezTo>
                        <a:cubicBezTo>
                          <a:pt x="31" y="23"/>
                          <a:pt x="32" y="22"/>
                          <a:pt x="32" y="21"/>
                        </a:cubicBezTo>
                        <a:cubicBezTo>
                          <a:pt x="38" y="9"/>
                          <a:pt x="33" y="3"/>
                          <a:pt x="30" y="0"/>
                        </a:cubicBezTo>
                        <a:cubicBezTo>
                          <a:pt x="30" y="0"/>
                          <a:pt x="30" y="0"/>
                          <a:pt x="30" y="0"/>
                        </a:cubicBezTo>
                        <a:cubicBezTo>
                          <a:pt x="30" y="0"/>
                          <a:pt x="30" y="0"/>
                          <a:pt x="30" y="0"/>
                        </a:cubicBezTo>
                        <a:cubicBezTo>
                          <a:pt x="30" y="0"/>
                          <a:pt x="30" y="0"/>
                          <a:pt x="3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5" name="Freeform 7489">
                    <a:extLst>
                      <a:ext uri="{FF2B5EF4-FFF2-40B4-BE49-F238E27FC236}">
                        <a16:creationId xmlns:a16="http://schemas.microsoft.com/office/drawing/2014/main" id="{85CA5EDF-D9E3-4165-9EC9-47BBC253ACE3}"/>
                      </a:ext>
                    </a:extLst>
                  </p:cNvPr>
                  <p:cNvSpPr/>
                  <p:nvPr/>
                </p:nvSpPr>
                <p:spPr bwMode="auto">
                  <a:xfrm>
                    <a:off x="4116" y="2429"/>
                    <a:ext cx="8" cy="12"/>
                  </a:xfrm>
                  <a:custGeom>
                    <a:avLst/>
                    <a:gdLst>
                      <a:gd name="T0" fmla="*/ 5 w 10"/>
                      <a:gd name="T1" fmla="*/ 2 h 16"/>
                      <a:gd name="T2" fmla="*/ 2 w 10"/>
                      <a:gd name="T3" fmla="*/ 11 h 16"/>
                      <a:gd name="T4" fmla="*/ 6 w 10"/>
                      <a:gd name="T5" fmla="*/ 14 h 16"/>
                      <a:gd name="T6" fmla="*/ 10 w 10"/>
                      <a:gd name="T7" fmla="*/ 6 h 16"/>
                      <a:gd name="T8" fmla="*/ 9 w 10"/>
                      <a:gd name="T9" fmla="*/ 2 h 16"/>
                      <a:gd name="T10" fmla="*/ 5 w 10"/>
                      <a:gd name="T11" fmla="*/ 2 h 16"/>
                    </a:gdLst>
                    <a:ahLst/>
                    <a:cxnLst>
                      <a:cxn ang="0">
                        <a:pos x="T0" y="T1"/>
                      </a:cxn>
                      <a:cxn ang="0">
                        <a:pos x="T2" y="T3"/>
                      </a:cxn>
                      <a:cxn ang="0">
                        <a:pos x="T4" y="T5"/>
                      </a:cxn>
                      <a:cxn ang="0">
                        <a:pos x="T6" y="T7"/>
                      </a:cxn>
                      <a:cxn ang="0">
                        <a:pos x="T8" y="T9"/>
                      </a:cxn>
                      <a:cxn ang="0">
                        <a:pos x="T10" y="T11"/>
                      </a:cxn>
                    </a:cxnLst>
                    <a:rect l="0" t="0" r="r" b="b"/>
                    <a:pathLst>
                      <a:path w="10" h="16">
                        <a:moveTo>
                          <a:pt x="5" y="2"/>
                        </a:moveTo>
                        <a:cubicBezTo>
                          <a:pt x="5" y="2"/>
                          <a:pt x="4" y="8"/>
                          <a:pt x="2" y="11"/>
                        </a:cubicBezTo>
                        <a:cubicBezTo>
                          <a:pt x="0" y="13"/>
                          <a:pt x="3" y="16"/>
                          <a:pt x="6" y="14"/>
                        </a:cubicBezTo>
                        <a:cubicBezTo>
                          <a:pt x="9" y="13"/>
                          <a:pt x="10" y="9"/>
                          <a:pt x="10" y="6"/>
                        </a:cubicBezTo>
                        <a:cubicBezTo>
                          <a:pt x="10" y="5"/>
                          <a:pt x="10" y="3"/>
                          <a:pt x="9" y="2"/>
                        </a:cubicBezTo>
                        <a:cubicBezTo>
                          <a:pt x="8" y="0"/>
                          <a:pt x="5" y="0"/>
                          <a:pt x="5"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6" name="Freeform 7490">
                    <a:extLst>
                      <a:ext uri="{FF2B5EF4-FFF2-40B4-BE49-F238E27FC236}">
                        <a16:creationId xmlns:a16="http://schemas.microsoft.com/office/drawing/2014/main" id="{676180C2-CD43-4EA6-9639-FDF71F952A86}"/>
                      </a:ext>
                    </a:extLst>
                  </p:cNvPr>
                  <p:cNvSpPr/>
                  <p:nvPr/>
                </p:nvSpPr>
                <p:spPr bwMode="auto">
                  <a:xfrm>
                    <a:off x="4107" y="2427"/>
                    <a:ext cx="9" cy="9"/>
                  </a:xfrm>
                  <a:custGeom>
                    <a:avLst/>
                    <a:gdLst>
                      <a:gd name="T0" fmla="*/ 5 w 11"/>
                      <a:gd name="T1" fmla="*/ 10 h 12"/>
                      <a:gd name="T2" fmla="*/ 8 w 11"/>
                      <a:gd name="T3" fmla="*/ 2 h 12"/>
                      <a:gd name="T4" fmla="*/ 5 w 11"/>
                      <a:gd name="T5" fmla="*/ 10 h 12"/>
                    </a:gdLst>
                    <a:ahLst/>
                    <a:cxnLst>
                      <a:cxn ang="0">
                        <a:pos x="T0" y="T1"/>
                      </a:cxn>
                      <a:cxn ang="0">
                        <a:pos x="T2" y="T3"/>
                      </a:cxn>
                      <a:cxn ang="0">
                        <a:pos x="T4" y="T5"/>
                      </a:cxn>
                    </a:cxnLst>
                    <a:rect l="0" t="0" r="r" b="b"/>
                    <a:pathLst>
                      <a:path w="11" h="12">
                        <a:moveTo>
                          <a:pt x="5" y="10"/>
                        </a:moveTo>
                        <a:cubicBezTo>
                          <a:pt x="5" y="10"/>
                          <a:pt x="11" y="5"/>
                          <a:pt x="8" y="2"/>
                        </a:cubicBezTo>
                        <a:cubicBezTo>
                          <a:pt x="6" y="0"/>
                          <a:pt x="0" y="12"/>
                          <a:pt x="5" y="1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7" name="Freeform 7491">
                    <a:extLst>
                      <a:ext uri="{FF2B5EF4-FFF2-40B4-BE49-F238E27FC236}">
                        <a16:creationId xmlns:a16="http://schemas.microsoft.com/office/drawing/2014/main" id="{6FC7E9C3-38F3-4C06-BA86-C4FC57985E62}"/>
                      </a:ext>
                    </a:extLst>
                  </p:cNvPr>
                  <p:cNvSpPr/>
                  <p:nvPr/>
                </p:nvSpPr>
                <p:spPr bwMode="auto">
                  <a:xfrm>
                    <a:off x="4107" y="2439"/>
                    <a:ext cx="29" cy="193"/>
                  </a:xfrm>
                  <a:custGeom>
                    <a:avLst/>
                    <a:gdLst>
                      <a:gd name="T0" fmla="*/ 11 w 39"/>
                      <a:gd name="T1" fmla="*/ 18 h 257"/>
                      <a:gd name="T2" fmla="*/ 14 w 39"/>
                      <a:gd name="T3" fmla="*/ 9 h 257"/>
                      <a:gd name="T4" fmla="*/ 22 w 39"/>
                      <a:gd name="T5" fmla="*/ 1 h 257"/>
                      <a:gd name="T6" fmla="*/ 29 w 39"/>
                      <a:gd name="T7" fmla="*/ 20 h 257"/>
                      <a:gd name="T8" fmla="*/ 31 w 39"/>
                      <a:gd name="T9" fmla="*/ 157 h 257"/>
                      <a:gd name="T10" fmla="*/ 17 w 39"/>
                      <a:gd name="T11" fmla="*/ 245 h 257"/>
                      <a:gd name="T12" fmla="*/ 9 w 39"/>
                      <a:gd name="T13" fmla="*/ 253 h 257"/>
                      <a:gd name="T14" fmla="*/ 5 w 39"/>
                      <a:gd name="T15" fmla="*/ 253 h 257"/>
                      <a:gd name="T16" fmla="*/ 0 w 39"/>
                      <a:gd name="T17" fmla="*/ 246 h 257"/>
                      <a:gd name="T18" fmla="*/ 19 w 39"/>
                      <a:gd name="T19" fmla="*/ 180 h 257"/>
                      <a:gd name="T20" fmla="*/ 22 w 39"/>
                      <a:gd name="T21" fmla="*/ 31 h 257"/>
                      <a:gd name="T22" fmla="*/ 11 w 39"/>
                      <a:gd name="T23" fmla="*/ 1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57">
                        <a:moveTo>
                          <a:pt x="11" y="18"/>
                        </a:moveTo>
                        <a:cubicBezTo>
                          <a:pt x="11" y="18"/>
                          <a:pt x="10" y="12"/>
                          <a:pt x="14" y="9"/>
                        </a:cubicBezTo>
                        <a:cubicBezTo>
                          <a:pt x="17" y="7"/>
                          <a:pt x="13" y="0"/>
                          <a:pt x="22" y="1"/>
                        </a:cubicBezTo>
                        <a:cubicBezTo>
                          <a:pt x="30" y="2"/>
                          <a:pt x="29" y="9"/>
                          <a:pt x="29" y="20"/>
                        </a:cubicBezTo>
                        <a:cubicBezTo>
                          <a:pt x="29" y="31"/>
                          <a:pt x="39" y="82"/>
                          <a:pt x="31" y="157"/>
                        </a:cubicBezTo>
                        <a:cubicBezTo>
                          <a:pt x="22" y="232"/>
                          <a:pt x="16" y="233"/>
                          <a:pt x="17" y="245"/>
                        </a:cubicBezTo>
                        <a:cubicBezTo>
                          <a:pt x="18" y="257"/>
                          <a:pt x="11" y="256"/>
                          <a:pt x="9" y="253"/>
                        </a:cubicBezTo>
                        <a:cubicBezTo>
                          <a:pt x="8" y="251"/>
                          <a:pt x="7" y="252"/>
                          <a:pt x="5" y="253"/>
                        </a:cubicBezTo>
                        <a:cubicBezTo>
                          <a:pt x="3" y="254"/>
                          <a:pt x="0" y="256"/>
                          <a:pt x="0" y="246"/>
                        </a:cubicBezTo>
                        <a:cubicBezTo>
                          <a:pt x="1" y="231"/>
                          <a:pt x="13" y="233"/>
                          <a:pt x="19" y="180"/>
                        </a:cubicBezTo>
                        <a:cubicBezTo>
                          <a:pt x="25" y="128"/>
                          <a:pt x="25" y="42"/>
                          <a:pt x="22" y="31"/>
                        </a:cubicBezTo>
                        <a:cubicBezTo>
                          <a:pt x="18" y="19"/>
                          <a:pt x="14" y="25"/>
                          <a:pt x="11" y="1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8" name="Freeform 7492">
                    <a:extLst>
                      <a:ext uri="{FF2B5EF4-FFF2-40B4-BE49-F238E27FC236}">
                        <a16:creationId xmlns:a16="http://schemas.microsoft.com/office/drawing/2014/main" id="{64ED36CD-273E-4376-B2E9-83021ABEB4A5}"/>
                      </a:ext>
                    </a:extLst>
                  </p:cNvPr>
                  <p:cNvSpPr>
                    <a:spLocks noEditPoints="1"/>
                  </p:cNvSpPr>
                  <p:nvPr/>
                </p:nvSpPr>
                <p:spPr bwMode="auto">
                  <a:xfrm>
                    <a:off x="4107" y="2439"/>
                    <a:ext cx="26" cy="192"/>
                  </a:xfrm>
                  <a:custGeom>
                    <a:avLst/>
                    <a:gdLst>
                      <a:gd name="T0" fmla="*/ 18 w 35"/>
                      <a:gd name="T1" fmla="*/ 248 h 256"/>
                      <a:gd name="T2" fmla="*/ 13 w 35"/>
                      <a:gd name="T3" fmla="*/ 256 h 256"/>
                      <a:gd name="T4" fmla="*/ 8 w 35"/>
                      <a:gd name="T5" fmla="*/ 253 h 256"/>
                      <a:gd name="T6" fmla="*/ 8 w 35"/>
                      <a:gd name="T7" fmla="*/ 252 h 256"/>
                      <a:gd name="T8" fmla="*/ 3 w 35"/>
                      <a:gd name="T9" fmla="*/ 254 h 256"/>
                      <a:gd name="T10" fmla="*/ 0 w 35"/>
                      <a:gd name="T11" fmla="*/ 247 h 256"/>
                      <a:gd name="T12" fmla="*/ 0 w 35"/>
                      <a:gd name="T13" fmla="*/ 246 h 256"/>
                      <a:gd name="T14" fmla="*/ 18 w 35"/>
                      <a:gd name="T15" fmla="*/ 180 h 256"/>
                      <a:gd name="T16" fmla="*/ 23 w 35"/>
                      <a:gd name="T17" fmla="*/ 77 h 256"/>
                      <a:gd name="T18" fmla="*/ 21 w 35"/>
                      <a:gd name="T19" fmla="*/ 31 h 256"/>
                      <a:gd name="T20" fmla="*/ 16 w 35"/>
                      <a:gd name="T21" fmla="*/ 23 h 256"/>
                      <a:gd name="T22" fmla="*/ 10 w 35"/>
                      <a:gd name="T23" fmla="*/ 18 h 256"/>
                      <a:gd name="T24" fmla="*/ 10 w 35"/>
                      <a:gd name="T25" fmla="*/ 18 h 256"/>
                      <a:gd name="T26" fmla="*/ 10 w 35"/>
                      <a:gd name="T27" fmla="*/ 18 h 256"/>
                      <a:gd name="T28" fmla="*/ 10 w 35"/>
                      <a:gd name="T29" fmla="*/ 17 h 256"/>
                      <a:gd name="T30" fmla="*/ 13 w 35"/>
                      <a:gd name="T31" fmla="*/ 9 h 256"/>
                      <a:gd name="T32" fmla="*/ 15 w 35"/>
                      <a:gd name="T33" fmla="*/ 4 h 256"/>
                      <a:gd name="T34" fmla="*/ 20 w 35"/>
                      <a:gd name="T35" fmla="*/ 0 h 256"/>
                      <a:gd name="T36" fmla="*/ 22 w 35"/>
                      <a:gd name="T37" fmla="*/ 0 h 256"/>
                      <a:gd name="T38" fmla="*/ 29 w 35"/>
                      <a:gd name="T39" fmla="*/ 12 h 256"/>
                      <a:gd name="T40" fmla="*/ 29 w 35"/>
                      <a:gd name="T41" fmla="*/ 20 h 256"/>
                      <a:gd name="T42" fmla="*/ 35 w 35"/>
                      <a:gd name="T43" fmla="*/ 99 h 256"/>
                      <a:gd name="T44" fmla="*/ 31 w 35"/>
                      <a:gd name="T45" fmla="*/ 157 h 256"/>
                      <a:gd name="T46" fmla="*/ 18 w 35"/>
                      <a:gd name="T47" fmla="*/ 242 h 256"/>
                      <a:gd name="T48" fmla="*/ 18 w 35"/>
                      <a:gd name="T49" fmla="*/ 245 h 256"/>
                      <a:gd name="T50" fmla="*/ 18 w 35"/>
                      <a:gd name="T51" fmla="*/ 248 h 256"/>
                      <a:gd name="T52" fmla="*/ 22 w 35"/>
                      <a:gd name="T53" fmla="*/ 1 h 256"/>
                      <a:gd name="T54" fmla="*/ 20 w 35"/>
                      <a:gd name="T55" fmla="*/ 1 h 256"/>
                      <a:gd name="T56" fmla="*/ 16 w 35"/>
                      <a:gd name="T57" fmla="*/ 4 h 256"/>
                      <a:gd name="T58" fmla="*/ 14 w 35"/>
                      <a:gd name="T59" fmla="*/ 10 h 256"/>
                      <a:gd name="T60" fmla="*/ 11 w 35"/>
                      <a:gd name="T61" fmla="*/ 17 h 256"/>
                      <a:gd name="T62" fmla="*/ 11 w 35"/>
                      <a:gd name="T63" fmla="*/ 18 h 256"/>
                      <a:gd name="T64" fmla="*/ 17 w 35"/>
                      <a:gd name="T65" fmla="*/ 22 h 256"/>
                      <a:gd name="T66" fmla="*/ 22 w 35"/>
                      <a:gd name="T67" fmla="*/ 30 h 256"/>
                      <a:gd name="T68" fmla="*/ 25 w 35"/>
                      <a:gd name="T69" fmla="*/ 77 h 256"/>
                      <a:gd name="T70" fmla="*/ 19 w 35"/>
                      <a:gd name="T71" fmla="*/ 181 h 256"/>
                      <a:gd name="T72" fmla="*/ 1 w 35"/>
                      <a:gd name="T73" fmla="*/ 246 h 256"/>
                      <a:gd name="T74" fmla="*/ 1 w 35"/>
                      <a:gd name="T75" fmla="*/ 247 h 256"/>
                      <a:gd name="T76" fmla="*/ 2 w 35"/>
                      <a:gd name="T77" fmla="*/ 252 h 256"/>
                      <a:gd name="T78" fmla="*/ 3 w 35"/>
                      <a:gd name="T79" fmla="*/ 253 h 256"/>
                      <a:gd name="T80" fmla="*/ 8 w 35"/>
                      <a:gd name="T81" fmla="*/ 251 h 256"/>
                      <a:gd name="T82" fmla="*/ 9 w 35"/>
                      <a:gd name="T83" fmla="*/ 252 h 256"/>
                      <a:gd name="T84" fmla="*/ 13 w 35"/>
                      <a:gd name="T85" fmla="*/ 255 h 256"/>
                      <a:gd name="T86" fmla="*/ 17 w 35"/>
                      <a:gd name="T87" fmla="*/ 248 h 256"/>
                      <a:gd name="T88" fmla="*/ 17 w 35"/>
                      <a:gd name="T89" fmla="*/ 245 h 256"/>
                      <a:gd name="T90" fmla="*/ 17 w 35"/>
                      <a:gd name="T91" fmla="*/ 242 h 256"/>
                      <a:gd name="T92" fmla="*/ 30 w 35"/>
                      <a:gd name="T93" fmla="*/ 157 h 256"/>
                      <a:gd name="T94" fmla="*/ 34 w 35"/>
                      <a:gd name="T95" fmla="*/ 99 h 256"/>
                      <a:gd name="T96" fmla="*/ 28 w 35"/>
                      <a:gd name="T97" fmla="*/ 20 h 256"/>
                      <a:gd name="T98" fmla="*/ 28 w 35"/>
                      <a:gd name="T99" fmla="*/ 12 h 256"/>
                      <a:gd name="T100" fmla="*/ 22 w 35"/>
                      <a:gd name="T101" fmla="*/ 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256">
                        <a:moveTo>
                          <a:pt x="18" y="248"/>
                        </a:moveTo>
                        <a:cubicBezTo>
                          <a:pt x="18" y="253"/>
                          <a:pt x="15" y="256"/>
                          <a:pt x="13" y="256"/>
                        </a:cubicBezTo>
                        <a:cubicBezTo>
                          <a:pt x="11" y="256"/>
                          <a:pt x="9" y="254"/>
                          <a:pt x="8" y="253"/>
                        </a:cubicBezTo>
                        <a:cubicBezTo>
                          <a:pt x="8" y="252"/>
                          <a:pt x="8" y="252"/>
                          <a:pt x="8" y="252"/>
                        </a:cubicBezTo>
                        <a:cubicBezTo>
                          <a:pt x="7" y="252"/>
                          <a:pt x="5" y="254"/>
                          <a:pt x="3" y="254"/>
                        </a:cubicBezTo>
                        <a:cubicBezTo>
                          <a:pt x="1" y="254"/>
                          <a:pt x="0" y="252"/>
                          <a:pt x="0" y="247"/>
                        </a:cubicBezTo>
                        <a:cubicBezTo>
                          <a:pt x="0" y="247"/>
                          <a:pt x="0" y="246"/>
                          <a:pt x="0" y="246"/>
                        </a:cubicBezTo>
                        <a:cubicBezTo>
                          <a:pt x="0" y="230"/>
                          <a:pt x="12" y="233"/>
                          <a:pt x="18" y="180"/>
                        </a:cubicBezTo>
                        <a:cubicBezTo>
                          <a:pt x="22" y="150"/>
                          <a:pt x="23" y="108"/>
                          <a:pt x="23" y="77"/>
                        </a:cubicBezTo>
                        <a:cubicBezTo>
                          <a:pt x="23" y="53"/>
                          <a:pt x="23" y="35"/>
                          <a:pt x="21" y="31"/>
                        </a:cubicBezTo>
                        <a:cubicBezTo>
                          <a:pt x="20" y="25"/>
                          <a:pt x="18" y="24"/>
                          <a:pt x="16" y="23"/>
                        </a:cubicBezTo>
                        <a:cubicBezTo>
                          <a:pt x="14" y="22"/>
                          <a:pt x="12" y="22"/>
                          <a:pt x="10" y="18"/>
                        </a:cubicBezTo>
                        <a:cubicBezTo>
                          <a:pt x="10" y="18"/>
                          <a:pt x="10" y="18"/>
                          <a:pt x="10" y="18"/>
                        </a:cubicBezTo>
                        <a:cubicBezTo>
                          <a:pt x="10" y="18"/>
                          <a:pt x="10" y="18"/>
                          <a:pt x="10" y="18"/>
                        </a:cubicBezTo>
                        <a:cubicBezTo>
                          <a:pt x="10" y="18"/>
                          <a:pt x="10" y="18"/>
                          <a:pt x="10" y="17"/>
                        </a:cubicBezTo>
                        <a:cubicBezTo>
                          <a:pt x="10" y="16"/>
                          <a:pt x="10" y="12"/>
                          <a:pt x="13" y="9"/>
                        </a:cubicBezTo>
                        <a:cubicBezTo>
                          <a:pt x="14" y="8"/>
                          <a:pt x="15" y="6"/>
                          <a:pt x="15" y="4"/>
                        </a:cubicBezTo>
                        <a:cubicBezTo>
                          <a:pt x="15" y="2"/>
                          <a:pt x="17" y="0"/>
                          <a:pt x="20" y="0"/>
                        </a:cubicBezTo>
                        <a:cubicBezTo>
                          <a:pt x="21" y="0"/>
                          <a:pt x="21" y="0"/>
                          <a:pt x="22" y="0"/>
                        </a:cubicBezTo>
                        <a:cubicBezTo>
                          <a:pt x="28" y="1"/>
                          <a:pt x="30" y="5"/>
                          <a:pt x="29" y="12"/>
                        </a:cubicBezTo>
                        <a:cubicBezTo>
                          <a:pt x="29" y="14"/>
                          <a:pt x="29" y="17"/>
                          <a:pt x="29" y="20"/>
                        </a:cubicBezTo>
                        <a:cubicBezTo>
                          <a:pt x="29" y="28"/>
                          <a:pt x="35" y="56"/>
                          <a:pt x="35" y="99"/>
                        </a:cubicBezTo>
                        <a:cubicBezTo>
                          <a:pt x="35" y="116"/>
                          <a:pt x="34" y="135"/>
                          <a:pt x="31" y="157"/>
                        </a:cubicBezTo>
                        <a:cubicBezTo>
                          <a:pt x="23" y="226"/>
                          <a:pt x="18" y="233"/>
                          <a:pt x="18" y="242"/>
                        </a:cubicBezTo>
                        <a:cubicBezTo>
                          <a:pt x="18" y="243"/>
                          <a:pt x="18" y="244"/>
                          <a:pt x="18" y="245"/>
                        </a:cubicBezTo>
                        <a:cubicBezTo>
                          <a:pt x="18" y="246"/>
                          <a:pt x="18" y="247"/>
                          <a:pt x="18" y="248"/>
                        </a:cubicBezTo>
                        <a:close/>
                        <a:moveTo>
                          <a:pt x="22" y="1"/>
                        </a:moveTo>
                        <a:cubicBezTo>
                          <a:pt x="21" y="1"/>
                          <a:pt x="21" y="1"/>
                          <a:pt x="20" y="1"/>
                        </a:cubicBezTo>
                        <a:cubicBezTo>
                          <a:pt x="17" y="1"/>
                          <a:pt x="17" y="2"/>
                          <a:pt x="16" y="4"/>
                        </a:cubicBezTo>
                        <a:cubicBezTo>
                          <a:pt x="16" y="6"/>
                          <a:pt x="16" y="8"/>
                          <a:pt x="14" y="10"/>
                        </a:cubicBezTo>
                        <a:cubicBezTo>
                          <a:pt x="11" y="12"/>
                          <a:pt x="11" y="16"/>
                          <a:pt x="11" y="17"/>
                        </a:cubicBezTo>
                        <a:cubicBezTo>
                          <a:pt x="11" y="18"/>
                          <a:pt x="11" y="18"/>
                          <a:pt x="11" y="18"/>
                        </a:cubicBezTo>
                        <a:cubicBezTo>
                          <a:pt x="13" y="21"/>
                          <a:pt x="15" y="21"/>
                          <a:pt x="17" y="22"/>
                        </a:cubicBezTo>
                        <a:cubicBezTo>
                          <a:pt x="19" y="23"/>
                          <a:pt x="21" y="25"/>
                          <a:pt x="22" y="30"/>
                        </a:cubicBezTo>
                        <a:cubicBezTo>
                          <a:pt x="24" y="35"/>
                          <a:pt x="24" y="53"/>
                          <a:pt x="25" y="77"/>
                        </a:cubicBezTo>
                        <a:cubicBezTo>
                          <a:pt x="25" y="108"/>
                          <a:pt x="23" y="150"/>
                          <a:pt x="19" y="181"/>
                        </a:cubicBezTo>
                        <a:cubicBezTo>
                          <a:pt x="13" y="233"/>
                          <a:pt x="1" y="231"/>
                          <a:pt x="1" y="246"/>
                        </a:cubicBezTo>
                        <a:cubicBezTo>
                          <a:pt x="1" y="246"/>
                          <a:pt x="1" y="247"/>
                          <a:pt x="1" y="247"/>
                        </a:cubicBezTo>
                        <a:cubicBezTo>
                          <a:pt x="1" y="250"/>
                          <a:pt x="1" y="251"/>
                          <a:pt x="2" y="252"/>
                        </a:cubicBezTo>
                        <a:cubicBezTo>
                          <a:pt x="2" y="253"/>
                          <a:pt x="2" y="253"/>
                          <a:pt x="3" y="253"/>
                        </a:cubicBezTo>
                        <a:cubicBezTo>
                          <a:pt x="4" y="253"/>
                          <a:pt x="6" y="251"/>
                          <a:pt x="8" y="251"/>
                        </a:cubicBezTo>
                        <a:cubicBezTo>
                          <a:pt x="8" y="251"/>
                          <a:pt x="9" y="252"/>
                          <a:pt x="9" y="252"/>
                        </a:cubicBezTo>
                        <a:cubicBezTo>
                          <a:pt x="10" y="254"/>
                          <a:pt x="11" y="255"/>
                          <a:pt x="13" y="255"/>
                        </a:cubicBezTo>
                        <a:cubicBezTo>
                          <a:pt x="15" y="255"/>
                          <a:pt x="17" y="253"/>
                          <a:pt x="17" y="248"/>
                        </a:cubicBezTo>
                        <a:cubicBezTo>
                          <a:pt x="17" y="247"/>
                          <a:pt x="17" y="246"/>
                          <a:pt x="17" y="245"/>
                        </a:cubicBezTo>
                        <a:cubicBezTo>
                          <a:pt x="17" y="244"/>
                          <a:pt x="17" y="243"/>
                          <a:pt x="17" y="242"/>
                        </a:cubicBezTo>
                        <a:cubicBezTo>
                          <a:pt x="17" y="232"/>
                          <a:pt x="22" y="226"/>
                          <a:pt x="30" y="157"/>
                        </a:cubicBezTo>
                        <a:cubicBezTo>
                          <a:pt x="33" y="135"/>
                          <a:pt x="34" y="116"/>
                          <a:pt x="34" y="99"/>
                        </a:cubicBezTo>
                        <a:cubicBezTo>
                          <a:pt x="34" y="56"/>
                          <a:pt x="28" y="28"/>
                          <a:pt x="28" y="20"/>
                        </a:cubicBezTo>
                        <a:cubicBezTo>
                          <a:pt x="28" y="17"/>
                          <a:pt x="28" y="14"/>
                          <a:pt x="28" y="12"/>
                        </a:cubicBezTo>
                        <a:cubicBezTo>
                          <a:pt x="28" y="5"/>
                          <a:pt x="28" y="2"/>
                          <a:pt x="2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9" name="Freeform 7493">
                    <a:extLst>
                      <a:ext uri="{FF2B5EF4-FFF2-40B4-BE49-F238E27FC236}">
                        <a16:creationId xmlns:a16="http://schemas.microsoft.com/office/drawing/2014/main" id="{FD9E94C4-1166-4DEB-AF31-25E68E5AF7C6}"/>
                      </a:ext>
                    </a:extLst>
                  </p:cNvPr>
                  <p:cNvSpPr>
                    <a:spLocks noEditPoints="1"/>
                  </p:cNvSpPr>
                  <p:nvPr/>
                </p:nvSpPr>
                <p:spPr bwMode="auto">
                  <a:xfrm>
                    <a:off x="4113" y="2440"/>
                    <a:ext cx="19" cy="188"/>
                  </a:xfrm>
                  <a:custGeom>
                    <a:avLst/>
                    <a:gdLst>
                      <a:gd name="T0" fmla="*/ 9 w 25"/>
                      <a:gd name="T1" fmla="*/ 19 h 250"/>
                      <a:gd name="T2" fmla="*/ 8 w 25"/>
                      <a:gd name="T3" fmla="*/ 21 h 250"/>
                      <a:gd name="T4" fmla="*/ 13 w 25"/>
                      <a:gd name="T5" fmla="*/ 29 h 250"/>
                      <a:gd name="T6" fmla="*/ 16 w 25"/>
                      <a:gd name="T7" fmla="*/ 76 h 250"/>
                      <a:gd name="T8" fmla="*/ 10 w 25"/>
                      <a:gd name="T9" fmla="*/ 180 h 250"/>
                      <a:gd name="T10" fmla="*/ 0 w 25"/>
                      <a:gd name="T11" fmla="*/ 224 h 250"/>
                      <a:gd name="T12" fmla="*/ 2 w 25"/>
                      <a:gd name="T13" fmla="*/ 228 h 250"/>
                      <a:gd name="T14" fmla="*/ 4 w 25"/>
                      <a:gd name="T15" fmla="*/ 222 h 250"/>
                      <a:gd name="T16" fmla="*/ 17 w 25"/>
                      <a:gd name="T17" fmla="*/ 105 h 250"/>
                      <a:gd name="T18" fmla="*/ 16 w 25"/>
                      <a:gd name="T19" fmla="*/ 34 h 250"/>
                      <a:gd name="T20" fmla="*/ 9 w 25"/>
                      <a:gd name="T21" fmla="*/ 19 h 250"/>
                      <a:gd name="T22" fmla="*/ 11 w 25"/>
                      <a:gd name="T23" fmla="*/ 0 h 250"/>
                      <a:gd name="T24" fmla="*/ 7 w 25"/>
                      <a:gd name="T25" fmla="*/ 3 h 250"/>
                      <a:gd name="T26" fmla="*/ 8 w 25"/>
                      <a:gd name="T27" fmla="*/ 4 h 250"/>
                      <a:gd name="T28" fmla="*/ 10 w 25"/>
                      <a:gd name="T29" fmla="*/ 11 h 250"/>
                      <a:gd name="T30" fmla="*/ 10 w 25"/>
                      <a:gd name="T31" fmla="*/ 12 h 250"/>
                      <a:gd name="T32" fmla="*/ 10 w 25"/>
                      <a:gd name="T33" fmla="*/ 12 h 250"/>
                      <a:gd name="T34" fmla="*/ 12 w 25"/>
                      <a:gd name="T35" fmla="*/ 13 h 250"/>
                      <a:gd name="T36" fmla="*/ 11 w 25"/>
                      <a:gd name="T37" fmla="*/ 9 h 250"/>
                      <a:gd name="T38" fmla="*/ 13 w 25"/>
                      <a:gd name="T39" fmla="*/ 5 h 250"/>
                      <a:gd name="T40" fmla="*/ 16 w 25"/>
                      <a:gd name="T41" fmla="*/ 7 h 250"/>
                      <a:gd name="T42" fmla="*/ 16 w 25"/>
                      <a:gd name="T43" fmla="*/ 18 h 250"/>
                      <a:gd name="T44" fmla="*/ 19 w 25"/>
                      <a:gd name="T45" fmla="*/ 47 h 250"/>
                      <a:gd name="T46" fmla="*/ 19 w 25"/>
                      <a:gd name="T47" fmla="*/ 156 h 250"/>
                      <a:gd name="T48" fmla="*/ 8 w 25"/>
                      <a:gd name="T49" fmla="*/ 226 h 250"/>
                      <a:gd name="T50" fmla="*/ 4 w 25"/>
                      <a:gd name="T51" fmla="*/ 235 h 250"/>
                      <a:gd name="T52" fmla="*/ 5 w 25"/>
                      <a:gd name="T53" fmla="*/ 239 h 250"/>
                      <a:gd name="T54" fmla="*/ 5 w 25"/>
                      <a:gd name="T55" fmla="*/ 242 h 250"/>
                      <a:gd name="T56" fmla="*/ 5 w 25"/>
                      <a:gd name="T57" fmla="*/ 249 h 250"/>
                      <a:gd name="T58" fmla="*/ 7 w 25"/>
                      <a:gd name="T59" fmla="*/ 250 h 250"/>
                      <a:gd name="T60" fmla="*/ 8 w 25"/>
                      <a:gd name="T61" fmla="*/ 247 h 250"/>
                      <a:gd name="T62" fmla="*/ 8 w 25"/>
                      <a:gd name="T63" fmla="*/ 244 h 250"/>
                      <a:gd name="T64" fmla="*/ 8 w 25"/>
                      <a:gd name="T65" fmla="*/ 241 h 250"/>
                      <a:gd name="T66" fmla="*/ 21 w 25"/>
                      <a:gd name="T67" fmla="*/ 156 h 250"/>
                      <a:gd name="T68" fmla="*/ 25 w 25"/>
                      <a:gd name="T69" fmla="*/ 98 h 250"/>
                      <a:gd name="T70" fmla="*/ 19 w 25"/>
                      <a:gd name="T71" fmla="*/ 19 h 250"/>
                      <a:gd name="T72" fmla="*/ 19 w 25"/>
                      <a:gd name="T73" fmla="*/ 11 h 250"/>
                      <a:gd name="T74" fmla="*/ 13 w 25"/>
                      <a:gd name="T75" fmla="*/ 0 h 250"/>
                      <a:gd name="T76" fmla="*/ 11 w 25"/>
                      <a:gd name="T77"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250">
                        <a:moveTo>
                          <a:pt x="9" y="19"/>
                        </a:moveTo>
                        <a:cubicBezTo>
                          <a:pt x="9" y="20"/>
                          <a:pt x="8" y="20"/>
                          <a:pt x="8" y="21"/>
                        </a:cubicBezTo>
                        <a:cubicBezTo>
                          <a:pt x="10" y="22"/>
                          <a:pt x="12" y="24"/>
                          <a:pt x="13" y="29"/>
                        </a:cubicBezTo>
                        <a:cubicBezTo>
                          <a:pt x="15" y="34"/>
                          <a:pt x="15" y="52"/>
                          <a:pt x="16" y="76"/>
                        </a:cubicBezTo>
                        <a:cubicBezTo>
                          <a:pt x="16" y="107"/>
                          <a:pt x="14" y="149"/>
                          <a:pt x="10" y="180"/>
                        </a:cubicBezTo>
                        <a:cubicBezTo>
                          <a:pt x="8" y="203"/>
                          <a:pt x="4" y="215"/>
                          <a:pt x="0" y="224"/>
                        </a:cubicBezTo>
                        <a:cubicBezTo>
                          <a:pt x="1" y="225"/>
                          <a:pt x="1" y="227"/>
                          <a:pt x="2" y="228"/>
                        </a:cubicBezTo>
                        <a:cubicBezTo>
                          <a:pt x="3" y="226"/>
                          <a:pt x="4" y="225"/>
                          <a:pt x="4" y="222"/>
                        </a:cubicBezTo>
                        <a:cubicBezTo>
                          <a:pt x="7" y="216"/>
                          <a:pt x="17" y="153"/>
                          <a:pt x="17" y="105"/>
                        </a:cubicBezTo>
                        <a:cubicBezTo>
                          <a:pt x="16" y="58"/>
                          <a:pt x="17" y="44"/>
                          <a:pt x="16" y="34"/>
                        </a:cubicBezTo>
                        <a:cubicBezTo>
                          <a:pt x="14" y="23"/>
                          <a:pt x="14" y="21"/>
                          <a:pt x="9" y="19"/>
                        </a:cubicBezTo>
                        <a:close/>
                        <a:moveTo>
                          <a:pt x="11" y="0"/>
                        </a:moveTo>
                        <a:cubicBezTo>
                          <a:pt x="8" y="0"/>
                          <a:pt x="8" y="1"/>
                          <a:pt x="7" y="3"/>
                        </a:cubicBezTo>
                        <a:cubicBezTo>
                          <a:pt x="7" y="3"/>
                          <a:pt x="8" y="3"/>
                          <a:pt x="8" y="4"/>
                        </a:cubicBezTo>
                        <a:cubicBezTo>
                          <a:pt x="9" y="5"/>
                          <a:pt x="10" y="7"/>
                          <a:pt x="10" y="11"/>
                        </a:cubicBezTo>
                        <a:cubicBezTo>
                          <a:pt x="10" y="12"/>
                          <a:pt x="10" y="12"/>
                          <a:pt x="10" y="12"/>
                        </a:cubicBezTo>
                        <a:cubicBezTo>
                          <a:pt x="10" y="12"/>
                          <a:pt x="10" y="12"/>
                          <a:pt x="10" y="12"/>
                        </a:cubicBezTo>
                        <a:cubicBezTo>
                          <a:pt x="11" y="12"/>
                          <a:pt x="12" y="13"/>
                          <a:pt x="12" y="13"/>
                        </a:cubicBezTo>
                        <a:cubicBezTo>
                          <a:pt x="13" y="13"/>
                          <a:pt x="13" y="11"/>
                          <a:pt x="11" y="9"/>
                        </a:cubicBezTo>
                        <a:cubicBezTo>
                          <a:pt x="9" y="7"/>
                          <a:pt x="11" y="5"/>
                          <a:pt x="13" y="5"/>
                        </a:cubicBezTo>
                        <a:cubicBezTo>
                          <a:pt x="14" y="5"/>
                          <a:pt x="16" y="6"/>
                          <a:pt x="16" y="7"/>
                        </a:cubicBezTo>
                        <a:cubicBezTo>
                          <a:pt x="17" y="11"/>
                          <a:pt x="17" y="15"/>
                          <a:pt x="16" y="18"/>
                        </a:cubicBezTo>
                        <a:cubicBezTo>
                          <a:pt x="15" y="20"/>
                          <a:pt x="19" y="29"/>
                          <a:pt x="19" y="47"/>
                        </a:cubicBezTo>
                        <a:cubicBezTo>
                          <a:pt x="19" y="65"/>
                          <a:pt x="25" y="106"/>
                          <a:pt x="19" y="156"/>
                        </a:cubicBezTo>
                        <a:cubicBezTo>
                          <a:pt x="13" y="206"/>
                          <a:pt x="10" y="221"/>
                          <a:pt x="8" y="226"/>
                        </a:cubicBezTo>
                        <a:cubicBezTo>
                          <a:pt x="7" y="228"/>
                          <a:pt x="5" y="232"/>
                          <a:pt x="4" y="235"/>
                        </a:cubicBezTo>
                        <a:cubicBezTo>
                          <a:pt x="4" y="236"/>
                          <a:pt x="4" y="238"/>
                          <a:pt x="5" y="239"/>
                        </a:cubicBezTo>
                        <a:cubicBezTo>
                          <a:pt x="5" y="240"/>
                          <a:pt x="5" y="241"/>
                          <a:pt x="5" y="242"/>
                        </a:cubicBezTo>
                        <a:cubicBezTo>
                          <a:pt x="6" y="245"/>
                          <a:pt x="6" y="248"/>
                          <a:pt x="5" y="249"/>
                        </a:cubicBezTo>
                        <a:cubicBezTo>
                          <a:pt x="6" y="250"/>
                          <a:pt x="7" y="250"/>
                          <a:pt x="7" y="250"/>
                        </a:cubicBezTo>
                        <a:cubicBezTo>
                          <a:pt x="8" y="249"/>
                          <a:pt x="8" y="248"/>
                          <a:pt x="8" y="247"/>
                        </a:cubicBezTo>
                        <a:cubicBezTo>
                          <a:pt x="8" y="246"/>
                          <a:pt x="8" y="245"/>
                          <a:pt x="8" y="244"/>
                        </a:cubicBezTo>
                        <a:cubicBezTo>
                          <a:pt x="8" y="243"/>
                          <a:pt x="8" y="242"/>
                          <a:pt x="8" y="241"/>
                        </a:cubicBezTo>
                        <a:cubicBezTo>
                          <a:pt x="8" y="231"/>
                          <a:pt x="13" y="225"/>
                          <a:pt x="21" y="156"/>
                        </a:cubicBezTo>
                        <a:cubicBezTo>
                          <a:pt x="24" y="134"/>
                          <a:pt x="25" y="115"/>
                          <a:pt x="25" y="98"/>
                        </a:cubicBezTo>
                        <a:cubicBezTo>
                          <a:pt x="25" y="55"/>
                          <a:pt x="19" y="27"/>
                          <a:pt x="19" y="19"/>
                        </a:cubicBezTo>
                        <a:cubicBezTo>
                          <a:pt x="19" y="16"/>
                          <a:pt x="19" y="13"/>
                          <a:pt x="19" y="11"/>
                        </a:cubicBezTo>
                        <a:cubicBezTo>
                          <a:pt x="19" y="4"/>
                          <a:pt x="19" y="1"/>
                          <a:pt x="13" y="0"/>
                        </a:cubicBezTo>
                        <a:cubicBezTo>
                          <a:pt x="12" y="0"/>
                          <a:pt x="12" y="0"/>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0" name="Freeform 7494">
                    <a:extLst>
                      <a:ext uri="{FF2B5EF4-FFF2-40B4-BE49-F238E27FC236}">
                        <a16:creationId xmlns:a16="http://schemas.microsoft.com/office/drawing/2014/main" id="{07EE3776-0D3C-421C-A828-73023B33B813}"/>
                      </a:ext>
                    </a:extLst>
                  </p:cNvPr>
                  <p:cNvSpPr>
                    <a:spLocks noEditPoints="1"/>
                  </p:cNvSpPr>
                  <p:nvPr/>
                </p:nvSpPr>
                <p:spPr bwMode="auto">
                  <a:xfrm>
                    <a:off x="4113" y="2440"/>
                    <a:ext cx="23" cy="188"/>
                  </a:xfrm>
                  <a:custGeom>
                    <a:avLst/>
                    <a:gdLst>
                      <a:gd name="T0" fmla="*/ 8 w 30"/>
                      <a:gd name="T1" fmla="*/ 21 h 251"/>
                      <a:gd name="T2" fmla="*/ 8 w 30"/>
                      <a:gd name="T3" fmla="*/ 22 h 251"/>
                      <a:gd name="T4" fmla="*/ 13 w 30"/>
                      <a:gd name="T5" fmla="*/ 30 h 251"/>
                      <a:gd name="T6" fmla="*/ 10 w 30"/>
                      <a:gd name="T7" fmla="*/ 179 h 251"/>
                      <a:gd name="T8" fmla="*/ 0 w 30"/>
                      <a:gd name="T9" fmla="*/ 223 h 251"/>
                      <a:gd name="T10" fmla="*/ 0 w 30"/>
                      <a:gd name="T11" fmla="*/ 224 h 251"/>
                      <a:gd name="T12" fmla="*/ 10 w 30"/>
                      <a:gd name="T13" fmla="*/ 180 h 251"/>
                      <a:gd name="T14" fmla="*/ 16 w 30"/>
                      <a:gd name="T15" fmla="*/ 76 h 251"/>
                      <a:gd name="T16" fmla="*/ 13 w 30"/>
                      <a:gd name="T17" fmla="*/ 29 h 251"/>
                      <a:gd name="T18" fmla="*/ 8 w 30"/>
                      <a:gd name="T19" fmla="*/ 21 h 251"/>
                      <a:gd name="T20" fmla="*/ 11 w 30"/>
                      <a:gd name="T21" fmla="*/ 0 h 251"/>
                      <a:gd name="T22" fmla="*/ 7 w 30"/>
                      <a:gd name="T23" fmla="*/ 3 h 251"/>
                      <a:gd name="T24" fmla="*/ 7 w 30"/>
                      <a:gd name="T25" fmla="*/ 3 h 251"/>
                      <a:gd name="T26" fmla="*/ 11 w 30"/>
                      <a:gd name="T27" fmla="*/ 0 h 251"/>
                      <a:gd name="T28" fmla="*/ 13 w 30"/>
                      <a:gd name="T29" fmla="*/ 0 h 251"/>
                      <a:gd name="T30" fmla="*/ 19 w 30"/>
                      <a:gd name="T31" fmla="*/ 11 h 251"/>
                      <a:gd name="T32" fmla="*/ 19 w 30"/>
                      <a:gd name="T33" fmla="*/ 19 h 251"/>
                      <a:gd name="T34" fmla="*/ 25 w 30"/>
                      <a:gd name="T35" fmla="*/ 98 h 251"/>
                      <a:gd name="T36" fmla="*/ 21 w 30"/>
                      <a:gd name="T37" fmla="*/ 156 h 251"/>
                      <a:gd name="T38" fmla="*/ 8 w 30"/>
                      <a:gd name="T39" fmla="*/ 241 h 251"/>
                      <a:gd name="T40" fmla="*/ 8 w 30"/>
                      <a:gd name="T41" fmla="*/ 244 h 251"/>
                      <a:gd name="T42" fmla="*/ 8 w 30"/>
                      <a:gd name="T43" fmla="*/ 247 h 251"/>
                      <a:gd name="T44" fmla="*/ 7 w 30"/>
                      <a:gd name="T45" fmla="*/ 250 h 251"/>
                      <a:gd name="T46" fmla="*/ 8 w 30"/>
                      <a:gd name="T47" fmla="*/ 251 h 251"/>
                      <a:gd name="T48" fmla="*/ 8 w 30"/>
                      <a:gd name="T49" fmla="*/ 244 h 251"/>
                      <a:gd name="T50" fmla="*/ 22 w 30"/>
                      <a:gd name="T51" fmla="*/ 156 h 251"/>
                      <a:gd name="T52" fmla="*/ 20 w 30"/>
                      <a:gd name="T53" fmla="*/ 19 h 251"/>
                      <a:gd name="T54" fmla="*/ 13 w 30"/>
                      <a:gd name="T55" fmla="*/ 0 h 251"/>
                      <a:gd name="T56" fmla="*/ 11 w 30"/>
                      <a:gd name="T5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51">
                        <a:moveTo>
                          <a:pt x="8" y="21"/>
                        </a:moveTo>
                        <a:cubicBezTo>
                          <a:pt x="8" y="22"/>
                          <a:pt x="8" y="22"/>
                          <a:pt x="8" y="22"/>
                        </a:cubicBezTo>
                        <a:cubicBezTo>
                          <a:pt x="10" y="23"/>
                          <a:pt x="11" y="25"/>
                          <a:pt x="13" y="30"/>
                        </a:cubicBezTo>
                        <a:cubicBezTo>
                          <a:pt x="16" y="41"/>
                          <a:pt x="16" y="127"/>
                          <a:pt x="10" y="179"/>
                        </a:cubicBezTo>
                        <a:cubicBezTo>
                          <a:pt x="7" y="202"/>
                          <a:pt x="4" y="215"/>
                          <a:pt x="0" y="223"/>
                        </a:cubicBezTo>
                        <a:cubicBezTo>
                          <a:pt x="0" y="224"/>
                          <a:pt x="0" y="224"/>
                          <a:pt x="0" y="224"/>
                        </a:cubicBezTo>
                        <a:cubicBezTo>
                          <a:pt x="4" y="215"/>
                          <a:pt x="8" y="203"/>
                          <a:pt x="10" y="180"/>
                        </a:cubicBezTo>
                        <a:cubicBezTo>
                          <a:pt x="14" y="149"/>
                          <a:pt x="16" y="107"/>
                          <a:pt x="16" y="76"/>
                        </a:cubicBezTo>
                        <a:cubicBezTo>
                          <a:pt x="15" y="52"/>
                          <a:pt x="15" y="34"/>
                          <a:pt x="13" y="29"/>
                        </a:cubicBezTo>
                        <a:cubicBezTo>
                          <a:pt x="12" y="24"/>
                          <a:pt x="10" y="22"/>
                          <a:pt x="8" y="21"/>
                        </a:cubicBezTo>
                        <a:close/>
                        <a:moveTo>
                          <a:pt x="11" y="0"/>
                        </a:moveTo>
                        <a:cubicBezTo>
                          <a:pt x="8" y="0"/>
                          <a:pt x="7" y="1"/>
                          <a:pt x="7" y="3"/>
                        </a:cubicBezTo>
                        <a:cubicBezTo>
                          <a:pt x="7" y="3"/>
                          <a:pt x="7" y="3"/>
                          <a:pt x="7" y="3"/>
                        </a:cubicBezTo>
                        <a:cubicBezTo>
                          <a:pt x="8" y="1"/>
                          <a:pt x="8" y="0"/>
                          <a:pt x="11" y="0"/>
                        </a:cubicBezTo>
                        <a:cubicBezTo>
                          <a:pt x="12" y="0"/>
                          <a:pt x="12" y="0"/>
                          <a:pt x="13" y="0"/>
                        </a:cubicBezTo>
                        <a:cubicBezTo>
                          <a:pt x="19" y="1"/>
                          <a:pt x="19" y="4"/>
                          <a:pt x="19" y="11"/>
                        </a:cubicBezTo>
                        <a:cubicBezTo>
                          <a:pt x="19" y="13"/>
                          <a:pt x="19" y="16"/>
                          <a:pt x="19" y="19"/>
                        </a:cubicBezTo>
                        <a:cubicBezTo>
                          <a:pt x="19" y="27"/>
                          <a:pt x="25" y="55"/>
                          <a:pt x="25" y="98"/>
                        </a:cubicBezTo>
                        <a:cubicBezTo>
                          <a:pt x="25" y="115"/>
                          <a:pt x="24" y="134"/>
                          <a:pt x="21" y="156"/>
                        </a:cubicBezTo>
                        <a:cubicBezTo>
                          <a:pt x="13" y="225"/>
                          <a:pt x="8" y="231"/>
                          <a:pt x="8" y="241"/>
                        </a:cubicBezTo>
                        <a:cubicBezTo>
                          <a:pt x="8" y="242"/>
                          <a:pt x="8" y="243"/>
                          <a:pt x="8" y="244"/>
                        </a:cubicBezTo>
                        <a:cubicBezTo>
                          <a:pt x="8" y="245"/>
                          <a:pt x="8" y="246"/>
                          <a:pt x="8" y="247"/>
                        </a:cubicBezTo>
                        <a:cubicBezTo>
                          <a:pt x="8" y="248"/>
                          <a:pt x="8" y="249"/>
                          <a:pt x="7" y="250"/>
                        </a:cubicBezTo>
                        <a:cubicBezTo>
                          <a:pt x="8" y="251"/>
                          <a:pt x="8" y="251"/>
                          <a:pt x="8" y="251"/>
                        </a:cubicBezTo>
                        <a:cubicBezTo>
                          <a:pt x="8" y="249"/>
                          <a:pt x="9" y="247"/>
                          <a:pt x="8" y="244"/>
                        </a:cubicBezTo>
                        <a:cubicBezTo>
                          <a:pt x="7" y="232"/>
                          <a:pt x="13" y="231"/>
                          <a:pt x="22" y="156"/>
                        </a:cubicBezTo>
                        <a:cubicBezTo>
                          <a:pt x="30" y="81"/>
                          <a:pt x="20" y="30"/>
                          <a:pt x="20" y="19"/>
                        </a:cubicBezTo>
                        <a:cubicBezTo>
                          <a:pt x="20" y="8"/>
                          <a:pt x="21" y="1"/>
                          <a:pt x="13" y="0"/>
                        </a:cubicBezTo>
                        <a:cubicBezTo>
                          <a:pt x="12" y="0"/>
                          <a:pt x="12"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1" name="Freeform 7495">
                    <a:extLst>
                      <a:ext uri="{FF2B5EF4-FFF2-40B4-BE49-F238E27FC236}">
                        <a16:creationId xmlns:a16="http://schemas.microsoft.com/office/drawing/2014/main" id="{D4D686D9-1368-410B-BFFD-B2B4CF30CCB5}"/>
                      </a:ext>
                    </a:extLst>
                  </p:cNvPr>
                  <p:cNvSpPr/>
                  <p:nvPr/>
                </p:nvSpPr>
                <p:spPr bwMode="auto">
                  <a:xfrm>
                    <a:off x="4097" y="2440"/>
                    <a:ext cx="24" cy="192"/>
                  </a:xfrm>
                  <a:custGeom>
                    <a:avLst/>
                    <a:gdLst>
                      <a:gd name="T0" fmla="*/ 14 w 32"/>
                      <a:gd name="T1" fmla="*/ 252 h 256"/>
                      <a:gd name="T2" fmla="*/ 2 w 32"/>
                      <a:gd name="T3" fmla="*/ 250 h 256"/>
                      <a:gd name="T4" fmla="*/ 4 w 32"/>
                      <a:gd name="T5" fmla="*/ 228 h 256"/>
                      <a:gd name="T6" fmla="*/ 10 w 32"/>
                      <a:gd name="T7" fmla="*/ 33 h 256"/>
                      <a:gd name="T8" fmla="*/ 5 w 32"/>
                      <a:gd name="T9" fmla="*/ 13 h 256"/>
                      <a:gd name="T10" fmla="*/ 13 w 32"/>
                      <a:gd name="T11" fmla="*/ 1 h 256"/>
                      <a:gd name="T12" fmla="*/ 21 w 32"/>
                      <a:gd name="T13" fmla="*/ 4 h 256"/>
                      <a:gd name="T14" fmla="*/ 31 w 32"/>
                      <a:gd name="T15" fmla="*/ 12 h 256"/>
                      <a:gd name="T16" fmla="*/ 19 w 32"/>
                      <a:gd name="T17" fmla="*/ 188 h 256"/>
                      <a:gd name="T18" fmla="*/ 26 w 32"/>
                      <a:gd name="T19" fmla="*/ 239 h 256"/>
                      <a:gd name="T20" fmla="*/ 23 w 32"/>
                      <a:gd name="T21" fmla="*/ 252 h 256"/>
                      <a:gd name="T22" fmla="*/ 14 w 32"/>
                      <a:gd name="T23"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56">
                        <a:moveTo>
                          <a:pt x="14" y="252"/>
                        </a:moveTo>
                        <a:cubicBezTo>
                          <a:pt x="14" y="252"/>
                          <a:pt x="4" y="256"/>
                          <a:pt x="2" y="250"/>
                        </a:cubicBezTo>
                        <a:cubicBezTo>
                          <a:pt x="1" y="247"/>
                          <a:pt x="0" y="250"/>
                          <a:pt x="4" y="228"/>
                        </a:cubicBezTo>
                        <a:cubicBezTo>
                          <a:pt x="8" y="207"/>
                          <a:pt x="15" y="45"/>
                          <a:pt x="10" y="33"/>
                        </a:cubicBezTo>
                        <a:cubicBezTo>
                          <a:pt x="6" y="21"/>
                          <a:pt x="2" y="19"/>
                          <a:pt x="5" y="13"/>
                        </a:cubicBezTo>
                        <a:cubicBezTo>
                          <a:pt x="9" y="7"/>
                          <a:pt x="7" y="0"/>
                          <a:pt x="13" y="1"/>
                        </a:cubicBezTo>
                        <a:cubicBezTo>
                          <a:pt x="19" y="2"/>
                          <a:pt x="17" y="5"/>
                          <a:pt x="21" y="4"/>
                        </a:cubicBezTo>
                        <a:cubicBezTo>
                          <a:pt x="25" y="2"/>
                          <a:pt x="32" y="0"/>
                          <a:pt x="31" y="12"/>
                        </a:cubicBezTo>
                        <a:cubicBezTo>
                          <a:pt x="31" y="24"/>
                          <a:pt x="21" y="41"/>
                          <a:pt x="19" y="188"/>
                        </a:cubicBezTo>
                        <a:cubicBezTo>
                          <a:pt x="18" y="223"/>
                          <a:pt x="25" y="232"/>
                          <a:pt x="26" y="239"/>
                        </a:cubicBezTo>
                        <a:cubicBezTo>
                          <a:pt x="27" y="246"/>
                          <a:pt x="25" y="248"/>
                          <a:pt x="23" y="252"/>
                        </a:cubicBezTo>
                        <a:cubicBezTo>
                          <a:pt x="20" y="255"/>
                          <a:pt x="16" y="253"/>
                          <a:pt x="14" y="25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2" name="Freeform 7496">
                    <a:extLst>
                      <a:ext uri="{FF2B5EF4-FFF2-40B4-BE49-F238E27FC236}">
                        <a16:creationId xmlns:a16="http://schemas.microsoft.com/office/drawing/2014/main" id="{D43DA0AD-598F-4398-93CD-64DB29D6E7A6}"/>
                      </a:ext>
                    </a:extLst>
                  </p:cNvPr>
                  <p:cNvSpPr>
                    <a:spLocks noEditPoints="1"/>
                  </p:cNvSpPr>
                  <p:nvPr/>
                </p:nvSpPr>
                <p:spPr bwMode="auto">
                  <a:xfrm>
                    <a:off x="4097" y="2441"/>
                    <a:ext cx="24" cy="190"/>
                  </a:xfrm>
                  <a:custGeom>
                    <a:avLst/>
                    <a:gdLst>
                      <a:gd name="T0" fmla="*/ 23 w 32"/>
                      <a:gd name="T1" fmla="*/ 251 h 253"/>
                      <a:gd name="T2" fmla="*/ 19 w 32"/>
                      <a:gd name="T3" fmla="*/ 253 h 253"/>
                      <a:gd name="T4" fmla="*/ 19 w 32"/>
                      <a:gd name="T5" fmla="*/ 253 h 253"/>
                      <a:gd name="T6" fmla="*/ 14 w 32"/>
                      <a:gd name="T7" fmla="*/ 252 h 253"/>
                      <a:gd name="T8" fmla="*/ 8 w 32"/>
                      <a:gd name="T9" fmla="*/ 253 h 253"/>
                      <a:gd name="T10" fmla="*/ 2 w 32"/>
                      <a:gd name="T11" fmla="*/ 249 h 253"/>
                      <a:gd name="T12" fmla="*/ 0 w 32"/>
                      <a:gd name="T13" fmla="*/ 245 h 253"/>
                      <a:gd name="T14" fmla="*/ 3 w 32"/>
                      <a:gd name="T15" fmla="*/ 227 h 253"/>
                      <a:gd name="T16" fmla="*/ 11 w 32"/>
                      <a:gd name="T17" fmla="*/ 59 h 253"/>
                      <a:gd name="T18" fmla="*/ 10 w 32"/>
                      <a:gd name="T19" fmla="*/ 32 h 253"/>
                      <a:gd name="T20" fmla="*/ 4 w 32"/>
                      <a:gd name="T21" fmla="*/ 16 h 253"/>
                      <a:gd name="T22" fmla="*/ 5 w 32"/>
                      <a:gd name="T23" fmla="*/ 11 h 253"/>
                      <a:gd name="T24" fmla="*/ 8 w 32"/>
                      <a:gd name="T25" fmla="*/ 4 h 253"/>
                      <a:gd name="T26" fmla="*/ 12 w 32"/>
                      <a:gd name="T27" fmla="*/ 0 h 253"/>
                      <a:gd name="T28" fmla="*/ 13 w 32"/>
                      <a:gd name="T29" fmla="*/ 0 h 253"/>
                      <a:gd name="T30" fmla="*/ 18 w 32"/>
                      <a:gd name="T31" fmla="*/ 2 h 253"/>
                      <a:gd name="T32" fmla="*/ 19 w 32"/>
                      <a:gd name="T33" fmla="*/ 3 h 253"/>
                      <a:gd name="T34" fmla="*/ 21 w 32"/>
                      <a:gd name="T35" fmla="*/ 2 h 253"/>
                      <a:gd name="T36" fmla="*/ 26 w 32"/>
                      <a:gd name="T37" fmla="*/ 1 h 253"/>
                      <a:gd name="T38" fmla="*/ 30 w 32"/>
                      <a:gd name="T39" fmla="*/ 3 h 253"/>
                      <a:gd name="T40" fmla="*/ 32 w 32"/>
                      <a:gd name="T41" fmla="*/ 10 h 253"/>
                      <a:gd name="T42" fmla="*/ 32 w 32"/>
                      <a:gd name="T43" fmla="*/ 11 h 253"/>
                      <a:gd name="T44" fmla="*/ 19 w 32"/>
                      <a:gd name="T45" fmla="*/ 187 h 253"/>
                      <a:gd name="T46" fmla="*/ 19 w 32"/>
                      <a:gd name="T47" fmla="*/ 191 h 253"/>
                      <a:gd name="T48" fmla="*/ 27 w 32"/>
                      <a:gd name="T49" fmla="*/ 238 h 253"/>
                      <a:gd name="T50" fmla="*/ 27 w 32"/>
                      <a:gd name="T51" fmla="*/ 241 h 253"/>
                      <a:gd name="T52" fmla="*/ 23 w 32"/>
                      <a:gd name="T53" fmla="*/ 251 h 253"/>
                      <a:gd name="T54" fmla="*/ 26 w 32"/>
                      <a:gd name="T55" fmla="*/ 2 h 253"/>
                      <a:gd name="T56" fmla="*/ 26 w 32"/>
                      <a:gd name="T57" fmla="*/ 2 h 253"/>
                      <a:gd name="T58" fmla="*/ 21 w 32"/>
                      <a:gd name="T59" fmla="*/ 3 h 253"/>
                      <a:gd name="T60" fmla="*/ 19 w 32"/>
                      <a:gd name="T61" fmla="*/ 4 h 253"/>
                      <a:gd name="T62" fmla="*/ 17 w 32"/>
                      <a:gd name="T63" fmla="*/ 2 h 253"/>
                      <a:gd name="T64" fmla="*/ 13 w 32"/>
                      <a:gd name="T65" fmla="*/ 1 h 253"/>
                      <a:gd name="T66" fmla="*/ 12 w 32"/>
                      <a:gd name="T67" fmla="*/ 1 h 253"/>
                      <a:gd name="T68" fmla="*/ 9 w 32"/>
                      <a:gd name="T69" fmla="*/ 4 h 253"/>
                      <a:gd name="T70" fmla="*/ 6 w 32"/>
                      <a:gd name="T71" fmla="*/ 12 h 253"/>
                      <a:gd name="T72" fmla="*/ 5 w 32"/>
                      <a:gd name="T73" fmla="*/ 16 h 253"/>
                      <a:gd name="T74" fmla="*/ 11 w 32"/>
                      <a:gd name="T75" fmla="*/ 32 h 253"/>
                      <a:gd name="T76" fmla="*/ 12 w 32"/>
                      <a:gd name="T77" fmla="*/ 59 h 253"/>
                      <a:gd name="T78" fmla="*/ 4 w 32"/>
                      <a:gd name="T79" fmla="*/ 227 h 253"/>
                      <a:gd name="T80" fmla="*/ 1 w 32"/>
                      <a:gd name="T81" fmla="*/ 245 h 253"/>
                      <a:gd name="T82" fmla="*/ 3 w 32"/>
                      <a:gd name="T83" fmla="*/ 249 h 253"/>
                      <a:gd name="T84" fmla="*/ 8 w 32"/>
                      <a:gd name="T85" fmla="*/ 252 h 253"/>
                      <a:gd name="T86" fmla="*/ 12 w 32"/>
                      <a:gd name="T87" fmla="*/ 251 h 253"/>
                      <a:gd name="T88" fmla="*/ 14 w 32"/>
                      <a:gd name="T89" fmla="*/ 251 h 253"/>
                      <a:gd name="T90" fmla="*/ 14 w 32"/>
                      <a:gd name="T91" fmla="*/ 251 h 253"/>
                      <a:gd name="T92" fmla="*/ 14 w 32"/>
                      <a:gd name="T93" fmla="*/ 251 h 253"/>
                      <a:gd name="T94" fmla="*/ 19 w 32"/>
                      <a:gd name="T95" fmla="*/ 252 h 253"/>
                      <a:gd name="T96" fmla="*/ 22 w 32"/>
                      <a:gd name="T97" fmla="*/ 250 h 253"/>
                      <a:gd name="T98" fmla="*/ 26 w 32"/>
                      <a:gd name="T99" fmla="*/ 241 h 253"/>
                      <a:gd name="T100" fmla="*/ 26 w 32"/>
                      <a:gd name="T101" fmla="*/ 238 h 253"/>
                      <a:gd name="T102" fmla="*/ 18 w 32"/>
                      <a:gd name="T103" fmla="*/ 191 h 253"/>
                      <a:gd name="T104" fmla="*/ 18 w 32"/>
                      <a:gd name="T105" fmla="*/ 187 h 253"/>
                      <a:gd name="T106" fmla="*/ 31 w 32"/>
                      <a:gd name="T107" fmla="*/ 11 h 253"/>
                      <a:gd name="T108" fmla="*/ 31 w 32"/>
                      <a:gd name="T109" fmla="*/ 10 h 253"/>
                      <a:gd name="T110" fmla="*/ 26 w 32"/>
                      <a:gd name="T111" fmla="*/ 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 h="253">
                        <a:moveTo>
                          <a:pt x="23" y="251"/>
                        </a:moveTo>
                        <a:cubicBezTo>
                          <a:pt x="22" y="252"/>
                          <a:pt x="20" y="253"/>
                          <a:pt x="19" y="253"/>
                        </a:cubicBezTo>
                        <a:cubicBezTo>
                          <a:pt x="19" y="253"/>
                          <a:pt x="19" y="253"/>
                          <a:pt x="19" y="253"/>
                        </a:cubicBezTo>
                        <a:cubicBezTo>
                          <a:pt x="17" y="253"/>
                          <a:pt x="15" y="252"/>
                          <a:pt x="14" y="252"/>
                        </a:cubicBezTo>
                        <a:cubicBezTo>
                          <a:pt x="14" y="252"/>
                          <a:pt x="11" y="253"/>
                          <a:pt x="8" y="253"/>
                        </a:cubicBezTo>
                        <a:cubicBezTo>
                          <a:pt x="6" y="253"/>
                          <a:pt x="3" y="252"/>
                          <a:pt x="2" y="249"/>
                        </a:cubicBezTo>
                        <a:cubicBezTo>
                          <a:pt x="1" y="248"/>
                          <a:pt x="0" y="247"/>
                          <a:pt x="0" y="245"/>
                        </a:cubicBezTo>
                        <a:cubicBezTo>
                          <a:pt x="0" y="242"/>
                          <a:pt x="1" y="238"/>
                          <a:pt x="3" y="227"/>
                        </a:cubicBezTo>
                        <a:cubicBezTo>
                          <a:pt x="6" y="211"/>
                          <a:pt x="11" y="109"/>
                          <a:pt x="11" y="59"/>
                        </a:cubicBezTo>
                        <a:cubicBezTo>
                          <a:pt x="11" y="45"/>
                          <a:pt x="11" y="34"/>
                          <a:pt x="10" y="32"/>
                        </a:cubicBezTo>
                        <a:cubicBezTo>
                          <a:pt x="7" y="23"/>
                          <a:pt x="4" y="20"/>
                          <a:pt x="4" y="16"/>
                        </a:cubicBezTo>
                        <a:cubicBezTo>
                          <a:pt x="4" y="15"/>
                          <a:pt x="4" y="13"/>
                          <a:pt x="5" y="11"/>
                        </a:cubicBezTo>
                        <a:cubicBezTo>
                          <a:pt x="7" y="9"/>
                          <a:pt x="7" y="6"/>
                          <a:pt x="8" y="4"/>
                        </a:cubicBezTo>
                        <a:cubicBezTo>
                          <a:pt x="8" y="2"/>
                          <a:pt x="9" y="0"/>
                          <a:pt x="12" y="0"/>
                        </a:cubicBezTo>
                        <a:cubicBezTo>
                          <a:pt x="12" y="0"/>
                          <a:pt x="13" y="0"/>
                          <a:pt x="13" y="0"/>
                        </a:cubicBezTo>
                        <a:cubicBezTo>
                          <a:pt x="16" y="0"/>
                          <a:pt x="17" y="1"/>
                          <a:pt x="18" y="2"/>
                        </a:cubicBezTo>
                        <a:cubicBezTo>
                          <a:pt x="18" y="2"/>
                          <a:pt x="19" y="3"/>
                          <a:pt x="19" y="3"/>
                        </a:cubicBezTo>
                        <a:cubicBezTo>
                          <a:pt x="20" y="3"/>
                          <a:pt x="20" y="2"/>
                          <a:pt x="21" y="2"/>
                        </a:cubicBezTo>
                        <a:cubicBezTo>
                          <a:pt x="22" y="2"/>
                          <a:pt x="24" y="1"/>
                          <a:pt x="26" y="1"/>
                        </a:cubicBezTo>
                        <a:cubicBezTo>
                          <a:pt x="28" y="1"/>
                          <a:pt x="29" y="1"/>
                          <a:pt x="30" y="3"/>
                        </a:cubicBezTo>
                        <a:cubicBezTo>
                          <a:pt x="31" y="4"/>
                          <a:pt x="32" y="6"/>
                          <a:pt x="32" y="10"/>
                        </a:cubicBezTo>
                        <a:cubicBezTo>
                          <a:pt x="32" y="10"/>
                          <a:pt x="32" y="11"/>
                          <a:pt x="32" y="11"/>
                        </a:cubicBezTo>
                        <a:cubicBezTo>
                          <a:pt x="31" y="24"/>
                          <a:pt x="22" y="40"/>
                          <a:pt x="19" y="187"/>
                        </a:cubicBezTo>
                        <a:cubicBezTo>
                          <a:pt x="19" y="188"/>
                          <a:pt x="19" y="190"/>
                          <a:pt x="19" y="191"/>
                        </a:cubicBezTo>
                        <a:cubicBezTo>
                          <a:pt x="19" y="223"/>
                          <a:pt x="26" y="231"/>
                          <a:pt x="27" y="238"/>
                        </a:cubicBezTo>
                        <a:cubicBezTo>
                          <a:pt x="27" y="239"/>
                          <a:pt x="27" y="240"/>
                          <a:pt x="27" y="241"/>
                        </a:cubicBezTo>
                        <a:cubicBezTo>
                          <a:pt x="27" y="246"/>
                          <a:pt x="25" y="248"/>
                          <a:pt x="23" y="251"/>
                        </a:cubicBezTo>
                        <a:close/>
                        <a:moveTo>
                          <a:pt x="26" y="2"/>
                        </a:moveTo>
                        <a:cubicBezTo>
                          <a:pt x="26" y="2"/>
                          <a:pt x="26" y="2"/>
                          <a:pt x="26" y="2"/>
                        </a:cubicBezTo>
                        <a:cubicBezTo>
                          <a:pt x="25" y="2"/>
                          <a:pt x="23" y="3"/>
                          <a:pt x="21" y="3"/>
                        </a:cubicBezTo>
                        <a:cubicBezTo>
                          <a:pt x="20" y="3"/>
                          <a:pt x="20" y="4"/>
                          <a:pt x="19" y="4"/>
                        </a:cubicBezTo>
                        <a:cubicBezTo>
                          <a:pt x="18" y="4"/>
                          <a:pt x="18" y="3"/>
                          <a:pt x="17" y="2"/>
                        </a:cubicBezTo>
                        <a:cubicBezTo>
                          <a:pt x="16" y="2"/>
                          <a:pt x="15" y="1"/>
                          <a:pt x="13" y="1"/>
                        </a:cubicBezTo>
                        <a:cubicBezTo>
                          <a:pt x="12" y="1"/>
                          <a:pt x="12" y="1"/>
                          <a:pt x="12" y="1"/>
                        </a:cubicBezTo>
                        <a:cubicBezTo>
                          <a:pt x="10" y="1"/>
                          <a:pt x="9" y="2"/>
                          <a:pt x="9" y="4"/>
                        </a:cubicBezTo>
                        <a:cubicBezTo>
                          <a:pt x="8" y="6"/>
                          <a:pt x="8" y="9"/>
                          <a:pt x="6" y="12"/>
                        </a:cubicBezTo>
                        <a:cubicBezTo>
                          <a:pt x="5" y="14"/>
                          <a:pt x="5" y="15"/>
                          <a:pt x="5" y="16"/>
                        </a:cubicBezTo>
                        <a:cubicBezTo>
                          <a:pt x="5" y="19"/>
                          <a:pt x="8" y="23"/>
                          <a:pt x="11" y="32"/>
                        </a:cubicBezTo>
                        <a:cubicBezTo>
                          <a:pt x="12" y="34"/>
                          <a:pt x="12" y="45"/>
                          <a:pt x="12" y="59"/>
                        </a:cubicBezTo>
                        <a:cubicBezTo>
                          <a:pt x="12" y="109"/>
                          <a:pt x="8" y="211"/>
                          <a:pt x="4" y="227"/>
                        </a:cubicBezTo>
                        <a:cubicBezTo>
                          <a:pt x="2" y="238"/>
                          <a:pt x="1" y="243"/>
                          <a:pt x="1" y="245"/>
                        </a:cubicBezTo>
                        <a:cubicBezTo>
                          <a:pt x="1" y="247"/>
                          <a:pt x="2" y="247"/>
                          <a:pt x="3" y="249"/>
                        </a:cubicBezTo>
                        <a:cubicBezTo>
                          <a:pt x="4" y="251"/>
                          <a:pt x="6" y="252"/>
                          <a:pt x="8" y="252"/>
                        </a:cubicBezTo>
                        <a:cubicBezTo>
                          <a:pt x="10" y="252"/>
                          <a:pt x="11" y="252"/>
                          <a:pt x="12" y="251"/>
                        </a:cubicBezTo>
                        <a:cubicBezTo>
                          <a:pt x="13" y="251"/>
                          <a:pt x="14" y="251"/>
                          <a:pt x="14" y="251"/>
                        </a:cubicBezTo>
                        <a:cubicBezTo>
                          <a:pt x="14" y="251"/>
                          <a:pt x="14" y="251"/>
                          <a:pt x="14" y="251"/>
                        </a:cubicBezTo>
                        <a:cubicBezTo>
                          <a:pt x="14" y="251"/>
                          <a:pt x="14" y="251"/>
                          <a:pt x="14" y="251"/>
                        </a:cubicBezTo>
                        <a:cubicBezTo>
                          <a:pt x="16" y="251"/>
                          <a:pt x="17" y="252"/>
                          <a:pt x="19" y="252"/>
                        </a:cubicBezTo>
                        <a:cubicBezTo>
                          <a:pt x="20" y="252"/>
                          <a:pt x="21" y="252"/>
                          <a:pt x="22" y="250"/>
                        </a:cubicBezTo>
                        <a:cubicBezTo>
                          <a:pt x="24" y="247"/>
                          <a:pt x="26" y="246"/>
                          <a:pt x="26" y="241"/>
                        </a:cubicBezTo>
                        <a:cubicBezTo>
                          <a:pt x="26" y="240"/>
                          <a:pt x="26" y="239"/>
                          <a:pt x="26" y="238"/>
                        </a:cubicBezTo>
                        <a:cubicBezTo>
                          <a:pt x="25" y="231"/>
                          <a:pt x="18" y="223"/>
                          <a:pt x="18" y="191"/>
                        </a:cubicBezTo>
                        <a:cubicBezTo>
                          <a:pt x="18" y="190"/>
                          <a:pt x="18" y="188"/>
                          <a:pt x="18" y="187"/>
                        </a:cubicBezTo>
                        <a:cubicBezTo>
                          <a:pt x="21" y="40"/>
                          <a:pt x="30" y="23"/>
                          <a:pt x="31" y="11"/>
                        </a:cubicBezTo>
                        <a:cubicBezTo>
                          <a:pt x="31" y="11"/>
                          <a:pt x="31" y="10"/>
                          <a:pt x="31" y="10"/>
                        </a:cubicBezTo>
                        <a:cubicBezTo>
                          <a:pt x="31" y="3"/>
                          <a:pt x="28" y="2"/>
                          <a:pt x="26"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3" name="Freeform 7497">
                    <a:extLst>
                      <a:ext uri="{FF2B5EF4-FFF2-40B4-BE49-F238E27FC236}">
                        <a16:creationId xmlns:a16="http://schemas.microsoft.com/office/drawing/2014/main" id="{8BD37CB0-B9A3-49A5-A5CE-27080FE6934A}"/>
                      </a:ext>
                    </a:extLst>
                  </p:cNvPr>
                  <p:cNvSpPr/>
                  <p:nvPr/>
                </p:nvSpPr>
                <p:spPr bwMode="auto">
                  <a:xfrm>
                    <a:off x="4111" y="2578"/>
                    <a:ext cx="1" cy="16"/>
                  </a:xfrm>
                  <a:custGeom>
                    <a:avLst/>
                    <a:gdLst>
                      <a:gd name="T0" fmla="*/ 0 w 1"/>
                      <a:gd name="T1" fmla="*/ 0 h 21"/>
                      <a:gd name="T2" fmla="*/ 0 w 1"/>
                      <a:gd name="T3" fmla="*/ 4 h 21"/>
                      <a:gd name="T4" fmla="*/ 0 w 1"/>
                      <a:gd name="T5" fmla="*/ 8 h 21"/>
                      <a:gd name="T6" fmla="*/ 1 w 1"/>
                      <a:gd name="T7" fmla="*/ 21 h 21"/>
                      <a:gd name="T8" fmla="*/ 0 w 1"/>
                      <a:gd name="T9" fmla="*/ 7 h 21"/>
                      <a:gd name="T10" fmla="*/ 0 w 1"/>
                      <a:gd name="T11" fmla="*/ 0 h 21"/>
                    </a:gdLst>
                    <a:ahLst/>
                    <a:cxnLst>
                      <a:cxn ang="0">
                        <a:pos x="T0" y="T1"/>
                      </a:cxn>
                      <a:cxn ang="0">
                        <a:pos x="T2" y="T3"/>
                      </a:cxn>
                      <a:cxn ang="0">
                        <a:pos x="T4" y="T5"/>
                      </a:cxn>
                      <a:cxn ang="0">
                        <a:pos x="T6" y="T7"/>
                      </a:cxn>
                      <a:cxn ang="0">
                        <a:pos x="T8" y="T9"/>
                      </a:cxn>
                      <a:cxn ang="0">
                        <a:pos x="T10" y="T11"/>
                      </a:cxn>
                    </a:cxnLst>
                    <a:rect l="0" t="0" r="r" b="b"/>
                    <a:pathLst>
                      <a:path w="1" h="21">
                        <a:moveTo>
                          <a:pt x="0" y="0"/>
                        </a:moveTo>
                        <a:cubicBezTo>
                          <a:pt x="0" y="1"/>
                          <a:pt x="0" y="3"/>
                          <a:pt x="0" y="4"/>
                        </a:cubicBezTo>
                        <a:cubicBezTo>
                          <a:pt x="0" y="5"/>
                          <a:pt x="0" y="7"/>
                          <a:pt x="0" y="8"/>
                        </a:cubicBezTo>
                        <a:cubicBezTo>
                          <a:pt x="0" y="13"/>
                          <a:pt x="0" y="17"/>
                          <a:pt x="1" y="21"/>
                        </a:cubicBezTo>
                        <a:cubicBezTo>
                          <a:pt x="0" y="17"/>
                          <a:pt x="0" y="12"/>
                          <a:pt x="0" y="7"/>
                        </a:cubicBezTo>
                        <a:cubicBezTo>
                          <a:pt x="0" y="4"/>
                          <a:pt x="0" y="2"/>
                          <a:pt x="0"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4" name="Freeform 7498">
                    <a:extLst>
                      <a:ext uri="{FF2B5EF4-FFF2-40B4-BE49-F238E27FC236}">
                        <a16:creationId xmlns:a16="http://schemas.microsoft.com/office/drawing/2014/main" id="{B78A97E0-9CE4-4F50-9EF3-2511576E6E2D}"/>
                      </a:ext>
                    </a:extLst>
                  </p:cNvPr>
                  <p:cNvSpPr/>
                  <p:nvPr/>
                </p:nvSpPr>
                <p:spPr bwMode="auto">
                  <a:xfrm>
                    <a:off x="4098" y="2442"/>
                    <a:ext cx="22" cy="188"/>
                  </a:xfrm>
                  <a:custGeom>
                    <a:avLst/>
                    <a:gdLst>
                      <a:gd name="T0" fmla="*/ 11 w 30"/>
                      <a:gd name="T1" fmla="*/ 0 h 251"/>
                      <a:gd name="T2" fmla="*/ 8 w 30"/>
                      <a:gd name="T3" fmla="*/ 3 h 251"/>
                      <a:gd name="T4" fmla="*/ 5 w 30"/>
                      <a:gd name="T5" fmla="*/ 11 h 251"/>
                      <a:gd name="T6" fmla="*/ 4 w 30"/>
                      <a:gd name="T7" fmla="*/ 15 h 251"/>
                      <a:gd name="T8" fmla="*/ 10 w 30"/>
                      <a:gd name="T9" fmla="*/ 31 h 251"/>
                      <a:gd name="T10" fmla="*/ 11 w 30"/>
                      <a:gd name="T11" fmla="*/ 58 h 251"/>
                      <a:gd name="T12" fmla="*/ 3 w 30"/>
                      <a:gd name="T13" fmla="*/ 226 h 251"/>
                      <a:gd name="T14" fmla="*/ 0 w 30"/>
                      <a:gd name="T15" fmla="*/ 244 h 251"/>
                      <a:gd name="T16" fmla="*/ 2 w 30"/>
                      <a:gd name="T17" fmla="*/ 248 h 251"/>
                      <a:gd name="T18" fmla="*/ 3 w 30"/>
                      <a:gd name="T19" fmla="*/ 249 h 251"/>
                      <a:gd name="T20" fmla="*/ 5 w 30"/>
                      <a:gd name="T21" fmla="*/ 251 h 251"/>
                      <a:gd name="T22" fmla="*/ 8 w 30"/>
                      <a:gd name="T23" fmla="*/ 249 h 251"/>
                      <a:gd name="T24" fmla="*/ 8 w 30"/>
                      <a:gd name="T25" fmla="*/ 245 h 251"/>
                      <a:gd name="T26" fmla="*/ 5 w 30"/>
                      <a:gd name="T27" fmla="*/ 232 h 251"/>
                      <a:gd name="T28" fmla="*/ 8 w 30"/>
                      <a:gd name="T29" fmla="*/ 217 h 251"/>
                      <a:gd name="T30" fmla="*/ 11 w 30"/>
                      <a:gd name="T31" fmla="*/ 149 h 251"/>
                      <a:gd name="T32" fmla="*/ 14 w 30"/>
                      <a:gd name="T33" fmla="*/ 34 h 251"/>
                      <a:gd name="T34" fmla="*/ 13 w 30"/>
                      <a:gd name="T35" fmla="*/ 23 h 251"/>
                      <a:gd name="T36" fmla="*/ 8 w 30"/>
                      <a:gd name="T37" fmla="*/ 15 h 251"/>
                      <a:gd name="T38" fmla="*/ 11 w 30"/>
                      <a:gd name="T39" fmla="*/ 12 h 251"/>
                      <a:gd name="T40" fmla="*/ 11 w 30"/>
                      <a:gd name="T41" fmla="*/ 6 h 251"/>
                      <a:gd name="T42" fmla="*/ 15 w 30"/>
                      <a:gd name="T43" fmla="*/ 4 h 251"/>
                      <a:gd name="T44" fmla="*/ 17 w 30"/>
                      <a:gd name="T45" fmla="*/ 8 h 251"/>
                      <a:gd name="T46" fmla="*/ 18 w 30"/>
                      <a:gd name="T47" fmla="*/ 9 h 251"/>
                      <a:gd name="T48" fmla="*/ 20 w 30"/>
                      <a:gd name="T49" fmla="*/ 8 h 251"/>
                      <a:gd name="T50" fmla="*/ 23 w 30"/>
                      <a:gd name="T51" fmla="*/ 7 h 251"/>
                      <a:gd name="T52" fmla="*/ 25 w 30"/>
                      <a:gd name="T53" fmla="*/ 7 h 251"/>
                      <a:gd name="T54" fmla="*/ 25 w 30"/>
                      <a:gd name="T55" fmla="*/ 21 h 251"/>
                      <a:gd name="T56" fmla="*/ 23 w 30"/>
                      <a:gd name="T57" fmla="*/ 39 h 251"/>
                      <a:gd name="T58" fmla="*/ 18 w 30"/>
                      <a:gd name="T59" fmla="*/ 126 h 251"/>
                      <a:gd name="T60" fmla="*/ 16 w 30"/>
                      <a:gd name="T61" fmla="*/ 207 h 251"/>
                      <a:gd name="T62" fmla="*/ 21 w 30"/>
                      <a:gd name="T63" fmla="*/ 235 h 251"/>
                      <a:gd name="T64" fmla="*/ 17 w 30"/>
                      <a:gd name="T65" fmla="*/ 246 h 251"/>
                      <a:gd name="T66" fmla="*/ 16 w 30"/>
                      <a:gd name="T67" fmla="*/ 245 h 251"/>
                      <a:gd name="T68" fmla="*/ 16 w 30"/>
                      <a:gd name="T69" fmla="*/ 246 h 251"/>
                      <a:gd name="T70" fmla="*/ 13 w 30"/>
                      <a:gd name="T71" fmla="*/ 241 h 251"/>
                      <a:gd name="T72" fmla="*/ 13 w 30"/>
                      <a:gd name="T73" fmla="*/ 239 h 251"/>
                      <a:gd name="T74" fmla="*/ 11 w 30"/>
                      <a:gd name="T75" fmla="*/ 248 h 251"/>
                      <a:gd name="T76" fmla="*/ 18 w 30"/>
                      <a:gd name="T77" fmla="*/ 246 h 251"/>
                      <a:gd name="T78" fmla="*/ 23 w 30"/>
                      <a:gd name="T79" fmla="*/ 247 h 251"/>
                      <a:gd name="T80" fmla="*/ 25 w 30"/>
                      <a:gd name="T81" fmla="*/ 240 h 251"/>
                      <a:gd name="T82" fmla="*/ 25 w 30"/>
                      <a:gd name="T83" fmla="*/ 237 h 251"/>
                      <a:gd name="T84" fmla="*/ 17 w 30"/>
                      <a:gd name="T85" fmla="*/ 190 h 251"/>
                      <a:gd name="T86" fmla="*/ 17 w 30"/>
                      <a:gd name="T87" fmla="*/ 186 h 251"/>
                      <a:gd name="T88" fmla="*/ 30 w 30"/>
                      <a:gd name="T89" fmla="*/ 10 h 251"/>
                      <a:gd name="T90" fmla="*/ 30 w 30"/>
                      <a:gd name="T91" fmla="*/ 9 h 251"/>
                      <a:gd name="T92" fmla="*/ 25 w 30"/>
                      <a:gd name="T93" fmla="*/ 1 h 251"/>
                      <a:gd name="T94" fmla="*/ 25 w 30"/>
                      <a:gd name="T95" fmla="*/ 1 h 251"/>
                      <a:gd name="T96" fmla="*/ 20 w 30"/>
                      <a:gd name="T97" fmla="*/ 2 h 251"/>
                      <a:gd name="T98" fmla="*/ 18 w 30"/>
                      <a:gd name="T99" fmla="*/ 3 h 251"/>
                      <a:gd name="T100" fmla="*/ 16 w 30"/>
                      <a:gd name="T101" fmla="*/ 1 h 251"/>
                      <a:gd name="T102" fmla="*/ 12 w 30"/>
                      <a:gd name="T103" fmla="*/ 0 h 251"/>
                      <a:gd name="T104" fmla="*/ 11 w 30"/>
                      <a:gd name="T105"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51">
                        <a:moveTo>
                          <a:pt x="11" y="0"/>
                        </a:moveTo>
                        <a:cubicBezTo>
                          <a:pt x="9" y="0"/>
                          <a:pt x="8" y="1"/>
                          <a:pt x="8" y="3"/>
                        </a:cubicBezTo>
                        <a:cubicBezTo>
                          <a:pt x="7" y="5"/>
                          <a:pt x="7" y="8"/>
                          <a:pt x="5" y="11"/>
                        </a:cubicBezTo>
                        <a:cubicBezTo>
                          <a:pt x="4" y="13"/>
                          <a:pt x="4" y="14"/>
                          <a:pt x="4" y="15"/>
                        </a:cubicBezTo>
                        <a:cubicBezTo>
                          <a:pt x="4" y="18"/>
                          <a:pt x="7" y="22"/>
                          <a:pt x="10" y="31"/>
                        </a:cubicBezTo>
                        <a:cubicBezTo>
                          <a:pt x="11" y="33"/>
                          <a:pt x="11" y="44"/>
                          <a:pt x="11" y="58"/>
                        </a:cubicBezTo>
                        <a:cubicBezTo>
                          <a:pt x="11" y="108"/>
                          <a:pt x="7" y="210"/>
                          <a:pt x="3" y="226"/>
                        </a:cubicBezTo>
                        <a:cubicBezTo>
                          <a:pt x="1" y="237"/>
                          <a:pt x="0" y="242"/>
                          <a:pt x="0" y="244"/>
                        </a:cubicBezTo>
                        <a:cubicBezTo>
                          <a:pt x="0" y="246"/>
                          <a:pt x="1" y="246"/>
                          <a:pt x="2" y="248"/>
                        </a:cubicBezTo>
                        <a:cubicBezTo>
                          <a:pt x="2" y="248"/>
                          <a:pt x="2" y="249"/>
                          <a:pt x="3" y="249"/>
                        </a:cubicBezTo>
                        <a:cubicBezTo>
                          <a:pt x="3" y="250"/>
                          <a:pt x="4" y="250"/>
                          <a:pt x="5" y="251"/>
                        </a:cubicBezTo>
                        <a:cubicBezTo>
                          <a:pt x="6" y="250"/>
                          <a:pt x="7" y="249"/>
                          <a:pt x="8" y="249"/>
                        </a:cubicBezTo>
                        <a:cubicBezTo>
                          <a:pt x="7" y="248"/>
                          <a:pt x="7" y="247"/>
                          <a:pt x="8" y="245"/>
                        </a:cubicBezTo>
                        <a:cubicBezTo>
                          <a:pt x="9" y="240"/>
                          <a:pt x="3" y="246"/>
                          <a:pt x="5" y="232"/>
                        </a:cubicBezTo>
                        <a:cubicBezTo>
                          <a:pt x="5" y="227"/>
                          <a:pt x="7" y="222"/>
                          <a:pt x="8" y="217"/>
                        </a:cubicBezTo>
                        <a:cubicBezTo>
                          <a:pt x="8" y="205"/>
                          <a:pt x="10" y="176"/>
                          <a:pt x="11" y="149"/>
                        </a:cubicBezTo>
                        <a:cubicBezTo>
                          <a:pt x="12" y="103"/>
                          <a:pt x="13" y="38"/>
                          <a:pt x="14" y="34"/>
                        </a:cubicBezTo>
                        <a:cubicBezTo>
                          <a:pt x="16" y="29"/>
                          <a:pt x="19" y="24"/>
                          <a:pt x="13" y="23"/>
                        </a:cubicBezTo>
                        <a:cubicBezTo>
                          <a:pt x="7" y="23"/>
                          <a:pt x="5" y="15"/>
                          <a:pt x="8" y="15"/>
                        </a:cubicBezTo>
                        <a:cubicBezTo>
                          <a:pt x="12" y="14"/>
                          <a:pt x="11" y="14"/>
                          <a:pt x="11" y="12"/>
                        </a:cubicBezTo>
                        <a:cubicBezTo>
                          <a:pt x="11" y="9"/>
                          <a:pt x="8" y="9"/>
                          <a:pt x="11" y="6"/>
                        </a:cubicBezTo>
                        <a:cubicBezTo>
                          <a:pt x="13" y="5"/>
                          <a:pt x="14" y="4"/>
                          <a:pt x="15" y="4"/>
                        </a:cubicBezTo>
                        <a:cubicBezTo>
                          <a:pt x="15" y="4"/>
                          <a:pt x="16" y="5"/>
                          <a:pt x="17" y="8"/>
                        </a:cubicBezTo>
                        <a:cubicBezTo>
                          <a:pt x="18" y="9"/>
                          <a:pt x="18" y="9"/>
                          <a:pt x="18" y="9"/>
                        </a:cubicBezTo>
                        <a:cubicBezTo>
                          <a:pt x="19" y="9"/>
                          <a:pt x="19" y="9"/>
                          <a:pt x="20" y="8"/>
                        </a:cubicBezTo>
                        <a:cubicBezTo>
                          <a:pt x="21" y="7"/>
                          <a:pt x="21" y="7"/>
                          <a:pt x="23" y="7"/>
                        </a:cubicBezTo>
                        <a:cubicBezTo>
                          <a:pt x="23" y="7"/>
                          <a:pt x="24" y="7"/>
                          <a:pt x="25" y="7"/>
                        </a:cubicBezTo>
                        <a:cubicBezTo>
                          <a:pt x="30" y="10"/>
                          <a:pt x="27" y="18"/>
                          <a:pt x="25" y="21"/>
                        </a:cubicBezTo>
                        <a:cubicBezTo>
                          <a:pt x="24" y="24"/>
                          <a:pt x="24" y="25"/>
                          <a:pt x="23" y="39"/>
                        </a:cubicBezTo>
                        <a:cubicBezTo>
                          <a:pt x="22" y="46"/>
                          <a:pt x="20" y="87"/>
                          <a:pt x="18" y="126"/>
                        </a:cubicBezTo>
                        <a:cubicBezTo>
                          <a:pt x="17" y="157"/>
                          <a:pt x="16" y="193"/>
                          <a:pt x="16" y="207"/>
                        </a:cubicBezTo>
                        <a:cubicBezTo>
                          <a:pt x="18" y="221"/>
                          <a:pt x="21" y="230"/>
                          <a:pt x="21" y="235"/>
                        </a:cubicBezTo>
                        <a:cubicBezTo>
                          <a:pt x="21" y="241"/>
                          <a:pt x="18" y="246"/>
                          <a:pt x="17" y="246"/>
                        </a:cubicBezTo>
                        <a:cubicBezTo>
                          <a:pt x="16" y="245"/>
                          <a:pt x="16" y="245"/>
                          <a:pt x="16" y="245"/>
                        </a:cubicBezTo>
                        <a:cubicBezTo>
                          <a:pt x="16" y="246"/>
                          <a:pt x="16" y="246"/>
                          <a:pt x="16" y="246"/>
                        </a:cubicBezTo>
                        <a:cubicBezTo>
                          <a:pt x="15" y="246"/>
                          <a:pt x="14" y="245"/>
                          <a:pt x="13" y="241"/>
                        </a:cubicBezTo>
                        <a:cubicBezTo>
                          <a:pt x="13" y="240"/>
                          <a:pt x="13" y="239"/>
                          <a:pt x="13" y="239"/>
                        </a:cubicBezTo>
                        <a:cubicBezTo>
                          <a:pt x="12" y="239"/>
                          <a:pt x="11" y="243"/>
                          <a:pt x="11" y="248"/>
                        </a:cubicBezTo>
                        <a:cubicBezTo>
                          <a:pt x="13" y="247"/>
                          <a:pt x="15" y="246"/>
                          <a:pt x="18" y="246"/>
                        </a:cubicBezTo>
                        <a:cubicBezTo>
                          <a:pt x="20" y="246"/>
                          <a:pt x="21" y="246"/>
                          <a:pt x="23" y="247"/>
                        </a:cubicBezTo>
                        <a:cubicBezTo>
                          <a:pt x="24" y="245"/>
                          <a:pt x="25" y="243"/>
                          <a:pt x="25" y="240"/>
                        </a:cubicBezTo>
                        <a:cubicBezTo>
                          <a:pt x="25" y="239"/>
                          <a:pt x="25" y="238"/>
                          <a:pt x="25" y="237"/>
                        </a:cubicBezTo>
                        <a:cubicBezTo>
                          <a:pt x="24" y="230"/>
                          <a:pt x="17" y="222"/>
                          <a:pt x="17" y="190"/>
                        </a:cubicBezTo>
                        <a:cubicBezTo>
                          <a:pt x="17" y="189"/>
                          <a:pt x="17" y="187"/>
                          <a:pt x="17" y="186"/>
                        </a:cubicBezTo>
                        <a:cubicBezTo>
                          <a:pt x="20" y="39"/>
                          <a:pt x="29" y="22"/>
                          <a:pt x="30" y="10"/>
                        </a:cubicBezTo>
                        <a:cubicBezTo>
                          <a:pt x="30" y="10"/>
                          <a:pt x="30" y="9"/>
                          <a:pt x="30" y="9"/>
                        </a:cubicBezTo>
                        <a:cubicBezTo>
                          <a:pt x="30" y="2"/>
                          <a:pt x="27" y="1"/>
                          <a:pt x="25" y="1"/>
                        </a:cubicBezTo>
                        <a:cubicBezTo>
                          <a:pt x="25" y="1"/>
                          <a:pt x="25" y="1"/>
                          <a:pt x="25" y="1"/>
                        </a:cubicBezTo>
                        <a:cubicBezTo>
                          <a:pt x="24" y="1"/>
                          <a:pt x="22" y="2"/>
                          <a:pt x="20" y="2"/>
                        </a:cubicBezTo>
                        <a:cubicBezTo>
                          <a:pt x="19" y="2"/>
                          <a:pt x="19" y="3"/>
                          <a:pt x="18" y="3"/>
                        </a:cubicBezTo>
                        <a:cubicBezTo>
                          <a:pt x="17" y="3"/>
                          <a:pt x="17" y="2"/>
                          <a:pt x="16" y="1"/>
                        </a:cubicBezTo>
                        <a:cubicBezTo>
                          <a:pt x="15" y="1"/>
                          <a:pt x="14" y="0"/>
                          <a:pt x="12" y="0"/>
                        </a:cubicBezTo>
                        <a:cubicBezTo>
                          <a:pt x="11" y="0"/>
                          <a:pt x="11" y="0"/>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5" name="Freeform 7499">
                    <a:extLst>
                      <a:ext uri="{FF2B5EF4-FFF2-40B4-BE49-F238E27FC236}">
                        <a16:creationId xmlns:a16="http://schemas.microsoft.com/office/drawing/2014/main" id="{98F51360-4BE3-4FD9-8E0F-73A1840F178A}"/>
                      </a:ext>
                    </a:extLst>
                  </p:cNvPr>
                  <p:cNvSpPr/>
                  <p:nvPr/>
                </p:nvSpPr>
                <p:spPr bwMode="auto">
                  <a:xfrm>
                    <a:off x="4098" y="2441"/>
                    <a:ext cx="22" cy="187"/>
                  </a:xfrm>
                  <a:custGeom>
                    <a:avLst/>
                    <a:gdLst>
                      <a:gd name="T0" fmla="*/ 11 w 30"/>
                      <a:gd name="T1" fmla="*/ 0 h 250"/>
                      <a:gd name="T2" fmla="*/ 4 w 30"/>
                      <a:gd name="T3" fmla="*/ 12 h 250"/>
                      <a:gd name="T4" fmla="*/ 9 w 30"/>
                      <a:gd name="T5" fmla="*/ 32 h 250"/>
                      <a:gd name="T6" fmla="*/ 3 w 30"/>
                      <a:gd name="T7" fmla="*/ 227 h 250"/>
                      <a:gd name="T8" fmla="*/ 0 w 30"/>
                      <a:gd name="T9" fmla="*/ 246 h 250"/>
                      <a:gd name="T10" fmla="*/ 3 w 30"/>
                      <a:gd name="T11" fmla="*/ 250 h 250"/>
                      <a:gd name="T12" fmla="*/ 2 w 30"/>
                      <a:gd name="T13" fmla="*/ 249 h 250"/>
                      <a:gd name="T14" fmla="*/ 0 w 30"/>
                      <a:gd name="T15" fmla="*/ 245 h 250"/>
                      <a:gd name="T16" fmla="*/ 3 w 30"/>
                      <a:gd name="T17" fmla="*/ 227 h 250"/>
                      <a:gd name="T18" fmla="*/ 11 w 30"/>
                      <a:gd name="T19" fmla="*/ 59 h 250"/>
                      <a:gd name="T20" fmla="*/ 10 w 30"/>
                      <a:gd name="T21" fmla="*/ 32 h 250"/>
                      <a:gd name="T22" fmla="*/ 4 w 30"/>
                      <a:gd name="T23" fmla="*/ 16 h 250"/>
                      <a:gd name="T24" fmla="*/ 5 w 30"/>
                      <a:gd name="T25" fmla="*/ 12 h 250"/>
                      <a:gd name="T26" fmla="*/ 8 w 30"/>
                      <a:gd name="T27" fmla="*/ 4 h 250"/>
                      <a:gd name="T28" fmla="*/ 11 w 30"/>
                      <a:gd name="T29" fmla="*/ 1 h 250"/>
                      <a:gd name="T30" fmla="*/ 12 w 30"/>
                      <a:gd name="T31" fmla="*/ 1 h 250"/>
                      <a:gd name="T32" fmla="*/ 16 w 30"/>
                      <a:gd name="T33" fmla="*/ 2 h 250"/>
                      <a:gd name="T34" fmla="*/ 18 w 30"/>
                      <a:gd name="T35" fmla="*/ 4 h 250"/>
                      <a:gd name="T36" fmla="*/ 20 w 30"/>
                      <a:gd name="T37" fmla="*/ 3 h 250"/>
                      <a:gd name="T38" fmla="*/ 25 w 30"/>
                      <a:gd name="T39" fmla="*/ 2 h 250"/>
                      <a:gd name="T40" fmla="*/ 25 w 30"/>
                      <a:gd name="T41" fmla="*/ 2 h 250"/>
                      <a:gd name="T42" fmla="*/ 30 w 30"/>
                      <a:gd name="T43" fmla="*/ 10 h 250"/>
                      <a:gd name="T44" fmla="*/ 30 w 30"/>
                      <a:gd name="T45" fmla="*/ 11 h 250"/>
                      <a:gd name="T46" fmla="*/ 17 w 30"/>
                      <a:gd name="T47" fmla="*/ 187 h 250"/>
                      <a:gd name="T48" fmla="*/ 17 w 30"/>
                      <a:gd name="T49" fmla="*/ 191 h 250"/>
                      <a:gd name="T50" fmla="*/ 25 w 30"/>
                      <a:gd name="T51" fmla="*/ 238 h 250"/>
                      <a:gd name="T52" fmla="*/ 25 w 30"/>
                      <a:gd name="T53" fmla="*/ 241 h 250"/>
                      <a:gd name="T54" fmla="*/ 23 w 30"/>
                      <a:gd name="T55" fmla="*/ 248 h 250"/>
                      <a:gd name="T56" fmla="*/ 23 w 30"/>
                      <a:gd name="T57" fmla="*/ 248 h 250"/>
                      <a:gd name="T58" fmla="*/ 25 w 30"/>
                      <a:gd name="T59" fmla="*/ 238 h 250"/>
                      <a:gd name="T60" fmla="*/ 19 w 30"/>
                      <a:gd name="T61" fmla="*/ 204 h 250"/>
                      <a:gd name="T62" fmla="*/ 18 w 30"/>
                      <a:gd name="T63" fmla="*/ 191 h 250"/>
                      <a:gd name="T64" fmla="*/ 18 w 30"/>
                      <a:gd name="T65" fmla="*/ 187 h 250"/>
                      <a:gd name="T66" fmla="*/ 18 w 30"/>
                      <a:gd name="T67" fmla="*/ 183 h 250"/>
                      <a:gd name="T68" fmla="*/ 30 w 30"/>
                      <a:gd name="T69" fmla="*/ 11 h 250"/>
                      <a:gd name="T70" fmla="*/ 25 w 30"/>
                      <a:gd name="T71" fmla="*/ 1 h 250"/>
                      <a:gd name="T72" fmla="*/ 20 w 30"/>
                      <a:gd name="T73" fmla="*/ 3 h 250"/>
                      <a:gd name="T74" fmla="*/ 18 w 30"/>
                      <a:gd name="T75" fmla="*/ 3 h 250"/>
                      <a:gd name="T76" fmla="*/ 12 w 30"/>
                      <a:gd name="T77" fmla="*/ 0 h 250"/>
                      <a:gd name="T78" fmla="*/ 11 w 30"/>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250">
                        <a:moveTo>
                          <a:pt x="11" y="0"/>
                        </a:moveTo>
                        <a:cubicBezTo>
                          <a:pt x="6" y="0"/>
                          <a:pt x="8" y="6"/>
                          <a:pt x="4" y="12"/>
                        </a:cubicBezTo>
                        <a:cubicBezTo>
                          <a:pt x="1" y="18"/>
                          <a:pt x="5" y="20"/>
                          <a:pt x="9" y="32"/>
                        </a:cubicBezTo>
                        <a:cubicBezTo>
                          <a:pt x="14" y="44"/>
                          <a:pt x="7" y="206"/>
                          <a:pt x="3" y="227"/>
                        </a:cubicBezTo>
                        <a:cubicBezTo>
                          <a:pt x="0" y="240"/>
                          <a:pt x="0" y="242"/>
                          <a:pt x="0" y="246"/>
                        </a:cubicBezTo>
                        <a:cubicBezTo>
                          <a:pt x="1" y="248"/>
                          <a:pt x="2" y="249"/>
                          <a:pt x="3" y="250"/>
                        </a:cubicBezTo>
                        <a:cubicBezTo>
                          <a:pt x="2" y="250"/>
                          <a:pt x="2" y="249"/>
                          <a:pt x="2" y="249"/>
                        </a:cubicBezTo>
                        <a:cubicBezTo>
                          <a:pt x="1" y="247"/>
                          <a:pt x="0" y="247"/>
                          <a:pt x="0" y="245"/>
                        </a:cubicBezTo>
                        <a:cubicBezTo>
                          <a:pt x="0" y="243"/>
                          <a:pt x="1" y="238"/>
                          <a:pt x="3" y="227"/>
                        </a:cubicBezTo>
                        <a:cubicBezTo>
                          <a:pt x="7" y="211"/>
                          <a:pt x="11" y="109"/>
                          <a:pt x="11" y="59"/>
                        </a:cubicBezTo>
                        <a:cubicBezTo>
                          <a:pt x="11" y="45"/>
                          <a:pt x="11" y="34"/>
                          <a:pt x="10" y="32"/>
                        </a:cubicBezTo>
                        <a:cubicBezTo>
                          <a:pt x="7" y="23"/>
                          <a:pt x="4" y="19"/>
                          <a:pt x="4" y="16"/>
                        </a:cubicBezTo>
                        <a:cubicBezTo>
                          <a:pt x="4" y="15"/>
                          <a:pt x="4" y="14"/>
                          <a:pt x="5" y="12"/>
                        </a:cubicBezTo>
                        <a:cubicBezTo>
                          <a:pt x="7" y="9"/>
                          <a:pt x="7" y="6"/>
                          <a:pt x="8" y="4"/>
                        </a:cubicBezTo>
                        <a:cubicBezTo>
                          <a:pt x="8" y="2"/>
                          <a:pt x="9" y="1"/>
                          <a:pt x="11" y="1"/>
                        </a:cubicBezTo>
                        <a:cubicBezTo>
                          <a:pt x="11" y="1"/>
                          <a:pt x="11" y="1"/>
                          <a:pt x="12" y="1"/>
                        </a:cubicBezTo>
                        <a:cubicBezTo>
                          <a:pt x="14" y="1"/>
                          <a:pt x="15" y="2"/>
                          <a:pt x="16" y="2"/>
                        </a:cubicBezTo>
                        <a:cubicBezTo>
                          <a:pt x="17" y="3"/>
                          <a:pt x="17" y="4"/>
                          <a:pt x="18" y="4"/>
                        </a:cubicBezTo>
                        <a:cubicBezTo>
                          <a:pt x="19" y="4"/>
                          <a:pt x="19" y="3"/>
                          <a:pt x="20" y="3"/>
                        </a:cubicBezTo>
                        <a:cubicBezTo>
                          <a:pt x="22" y="3"/>
                          <a:pt x="24" y="2"/>
                          <a:pt x="25" y="2"/>
                        </a:cubicBezTo>
                        <a:cubicBezTo>
                          <a:pt x="25" y="2"/>
                          <a:pt x="25" y="2"/>
                          <a:pt x="25" y="2"/>
                        </a:cubicBezTo>
                        <a:cubicBezTo>
                          <a:pt x="27" y="2"/>
                          <a:pt x="30" y="3"/>
                          <a:pt x="30" y="10"/>
                        </a:cubicBezTo>
                        <a:cubicBezTo>
                          <a:pt x="30" y="10"/>
                          <a:pt x="30" y="11"/>
                          <a:pt x="30" y="11"/>
                        </a:cubicBezTo>
                        <a:cubicBezTo>
                          <a:pt x="29" y="23"/>
                          <a:pt x="20" y="40"/>
                          <a:pt x="17" y="187"/>
                        </a:cubicBezTo>
                        <a:cubicBezTo>
                          <a:pt x="17" y="188"/>
                          <a:pt x="17" y="190"/>
                          <a:pt x="17" y="191"/>
                        </a:cubicBezTo>
                        <a:cubicBezTo>
                          <a:pt x="17" y="223"/>
                          <a:pt x="24" y="231"/>
                          <a:pt x="25" y="238"/>
                        </a:cubicBezTo>
                        <a:cubicBezTo>
                          <a:pt x="25" y="239"/>
                          <a:pt x="25" y="240"/>
                          <a:pt x="25" y="241"/>
                        </a:cubicBezTo>
                        <a:cubicBezTo>
                          <a:pt x="25" y="244"/>
                          <a:pt x="24" y="246"/>
                          <a:pt x="23" y="248"/>
                        </a:cubicBezTo>
                        <a:cubicBezTo>
                          <a:pt x="23" y="248"/>
                          <a:pt x="23" y="248"/>
                          <a:pt x="23" y="248"/>
                        </a:cubicBezTo>
                        <a:cubicBezTo>
                          <a:pt x="25" y="245"/>
                          <a:pt x="26" y="243"/>
                          <a:pt x="25" y="238"/>
                        </a:cubicBezTo>
                        <a:cubicBezTo>
                          <a:pt x="24" y="232"/>
                          <a:pt x="20" y="227"/>
                          <a:pt x="19" y="204"/>
                        </a:cubicBezTo>
                        <a:cubicBezTo>
                          <a:pt x="18" y="200"/>
                          <a:pt x="18" y="196"/>
                          <a:pt x="18" y="191"/>
                        </a:cubicBezTo>
                        <a:cubicBezTo>
                          <a:pt x="18" y="190"/>
                          <a:pt x="18" y="188"/>
                          <a:pt x="18" y="187"/>
                        </a:cubicBezTo>
                        <a:cubicBezTo>
                          <a:pt x="18" y="186"/>
                          <a:pt x="18" y="184"/>
                          <a:pt x="18" y="183"/>
                        </a:cubicBezTo>
                        <a:cubicBezTo>
                          <a:pt x="19" y="48"/>
                          <a:pt x="30" y="23"/>
                          <a:pt x="30" y="11"/>
                        </a:cubicBezTo>
                        <a:cubicBezTo>
                          <a:pt x="30" y="3"/>
                          <a:pt x="28" y="1"/>
                          <a:pt x="25" y="1"/>
                        </a:cubicBezTo>
                        <a:cubicBezTo>
                          <a:pt x="23" y="1"/>
                          <a:pt x="22" y="2"/>
                          <a:pt x="20" y="3"/>
                        </a:cubicBezTo>
                        <a:cubicBezTo>
                          <a:pt x="19" y="3"/>
                          <a:pt x="19" y="3"/>
                          <a:pt x="18" y="3"/>
                        </a:cubicBezTo>
                        <a:cubicBezTo>
                          <a:pt x="16" y="3"/>
                          <a:pt x="17" y="1"/>
                          <a:pt x="12" y="0"/>
                        </a:cubicBezTo>
                        <a:cubicBezTo>
                          <a:pt x="11" y="0"/>
                          <a:pt x="11"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6" name="Freeform 7500">
                    <a:extLst>
                      <a:ext uri="{FF2B5EF4-FFF2-40B4-BE49-F238E27FC236}">
                        <a16:creationId xmlns:a16="http://schemas.microsoft.com/office/drawing/2014/main" id="{79980A51-DCEE-455F-95AE-79589E07666F}"/>
                      </a:ext>
                    </a:extLst>
                  </p:cNvPr>
                  <p:cNvSpPr/>
                  <p:nvPr/>
                </p:nvSpPr>
                <p:spPr bwMode="auto">
                  <a:xfrm>
                    <a:off x="4104" y="2573"/>
                    <a:ext cx="2" cy="28"/>
                  </a:xfrm>
                  <a:custGeom>
                    <a:avLst/>
                    <a:gdLst>
                      <a:gd name="T0" fmla="*/ 3 w 3"/>
                      <a:gd name="T1" fmla="*/ 0 h 38"/>
                      <a:gd name="T2" fmla="*/ 0 w 3"/>
                      <a:gd name="T3" fmla="*/ 38 h 38"/>
                      <a:gd name="T4" fmla="*/ 3 w 3"/>
                      <a:gd name="T5" fmla="*/ 14 h 38"/>
                      <a:gd name="T6" fmla="*/ 3 w 3"/>
                      <a:gd name="T7" fmla="*/ 0 h 38"/>
                    </a:gdLst>
                    <a:ahLst/>
                    <a:cxnLst>
                      <a:cxn ang="0">
                        <a:pos x="T0" y="T1"/>
                      </a:cxn>
                      <a:cxn ang="0">
                        <a:pos x="T2" y="T3"/>
                      </a:cxn>
                      <a:cxn ang="0">
                        <a:pos x="T4" y="T5"/>
                      </a:cxn>
                      <a:cxn ang="0">
                        <a:pos x="T6" y="T7"/>
                      </a:cxn>
                    </a:cxnLst>
                    <a:rect l="0" t="0" r="r" b="b"/>
                    <a:pathLst>
                      <a:path w="3" h="38">
                        <a:moveTo>
                          <a:pt x="3" y="0"/>
                        </a:moveTo>
                        <a:cubicBezTo>
                          <a:pt x="2" y="15"/>
                          <a:pt x="1" y="29"/>
                          <a:pt x="0" y="38"/>
                        </a:cubicBezTo>
                        <a:cubicBezTo>
                          <a:pt x="2" y="31"/>
                          <a:pt x="3" y="24"/>
                          <a:pt x="3" y="14"/>
                        </a:cubicBezTo>
                        <a:cubicBezTo>
                          <a:pt x="3" y="11"/>
                          <a:pt x="3" y="6"/>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7" name="Freeform 7501">
                    <a:extLst>
                      <a:ext uri="{FF2B5EF4-FFF2-40B4-BE49-F238E27FC236}">
                        <a16:creationId xmlns:a16="http://schemas.microsoft.com/office/drawing/2014/main" id="{C79DF920-2676-4042-8BBC-8720516474FD}"/>
                      </a:ext>
                    </a:extLst>
                  </p:cNvPr>
                  <p:cNvSpPr/>
                  <p:nvPr/>
                </p:nvSpPr>
                <p:spPr bwMode="auto">
                  <a:xfrm>
                    <a:off x="4102" y="2580"/>
                    <a:ext cx="9" cy="41"/>
                  </a:xfrm>
                  <a:custGeom>
                    <a:avLst/>
                    <a:gdLst>
                      <a:gd name="T0" fmla="*/ 5 w 12"/>
                      <a:gd name="T1" fmla="*/ 31 h 54"/>
                      <a:gd name="T2" fmla="*/ 4 w 12"/>
                      <a:gd name="T3" fmla="*/ 34 h 54"/>
                      <a:gd name="T4" fmla="*/ 3 w 12"/>
                      <a:gd name="T5" fmla="*/ 51 h 54"/>
                      <a:gd name="T6" fmla="*/ 5 w 12"/>
                      <a:gd name="T7" fmla="*/ 52 h 54"/>
                      <a:gd name="T8" fmla="*/ 8 w 12"/>
                      <a:gd name="T9" fmla="*/ 51 h 54"/>
                      <a:gd name="T10" fmla="*/ 11 w 12"/>
                      <a:gd name="T11" fmla="*/ 42 h 54"/>
                      <a:gd name="T12" fmla="*/ 8 w 12"/>
                      <a:gd name="T13" fmla="*/ 8 h 54"/>
                      <a:gd name="T14" fmla="*/ 6 w 12"/>
                      <a:gd name="T15" fmla="*/ 13 h 54"/>
                      <a:gd name="T16" fmla="*/ 5 w 12"/>
                      <a:gd name="T1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4">
                        <a:moveTo>
                          <a:pt x="5" y="31"/>
                        </a:moveTo>
                        <a:cubicBezTo>
                          <a:pt x="5" y="32"/>
                          <a:pt x="4" y="33"/>
                          <a:pt x="4" y="34"/>
                        </a:cubicBezTo>
                        <a:cubicBezTo>
                          <a:pt x="3" y="38"/>
                          <a:pt x="0" y="47"/>
                          <a:pt x="3" y="51"/>
                        </a:cubicBezTo>
                        <a:cubicBezTo>
                          <a:pt x="5" y="54"/>
                          <a:pt x="5" y="53"/>
                          <a:pt x="5" y="52"/>
                        </a:cubicBezTo>
                        <a:cubicBezTo>
                          <a:pt x="6" y="52"/>
                          <a:pt x="7" y="51"/>
                          <a:pt x="8" y="51"/>
                        </a:cubicBezTo>
                        <a:cubicBezTo>
                          <a:pt x="12" y="52"/>
                          <a:pt x="12" y="47"/>
                          <a:pt x="11" y="42"/>
                        </a:cubicBezTo>
                        <a:cubicBezTo>
                          <a:pt x="10" y="37"/>
                          <a:pt x="8" y="16"/>
                          <a:pt x="8" y="8"/>
                        </a:cubicBezTo>
                        <a:cubicBezTo>
                          <a:pt x="8" y="0"/>
                          <a:pt x="5" y="1"/>
                          <a:pt x="6" y="13"/>
                        </a:cubicBezTo>
                        <a:cubicBezTo>
                          <a:pt x="6" y="19"/>
                          <a:pt x="6" y="25"/>
                          <a:pt x="5" y="3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8" name="Freeform 7502">
                    <a:extLst>
                      <a:ext uri="{FF2B5EF4-FFF2-40B4-BE49-F238E27FC236}">
                        <a16:creationId xmlns:a16="http://schemas.microsoft.com/office/drawing/2014/main" id="{F84DC2A9-7B8A-4A78-B901-B6CFDC824E83}"/>
                      </a:ext>
                    </a:extLst>
                  </p:cNvPr>
                  <p:cNvSpPr/>
                  <p:nvPr/>
                </p:nvSpPr>
                <p:spPr bwMode="auto">
                  <a:xfrm>
                    <a:off x="4106" y="2451"/>
                    <a:ext cx="15" cy="42"/>
                  </a:xfrm>
                  <a:custGeom>
                    <a:avLst/>
                    <a:gdLst>
                      <a:gd name="T0" fmla="*/ 6 w 20"/>
                      <a:gd name="T1" fmla="*/ 46 h 56"/>
                      <a:gd name="T2" fmla="*/ 5 w 20"/>
                      <a:gd name="T3" fmla="*/ 23 h 56"/>
                      <a:gd name="T4" fmla="*/ 5 w 20"/>
                      <a:gd name="T5" fmla="*/ 9 h 56"/>
                      <a:gd name="T6" fmla="*/ 4 w 20"/>
                      <a:gd name="T7" fmla="*/ 5 h 56"/>
                      <a:gd name="T8" fmla="*/ 14 w 20"/>
                      <a:gd name="T9" fmla="*/ 1 h 56"/>
                      <a:gd name="T10" fmla="*/ 10 w 20"/>
                      <a:gd name="T11" fmla="*/ 12 h 56"/>
                      <a:gd name="T12" fmla="*/ 9 w 20"/>
                      <a:gd name="T13" fmla="*/ 33 h 56"/>
                      <a:gd name="T14" fmla="*/ 6 w 20"/>
                      <a:gd name="T15" fmla="*/ 4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6">
                        <a:moveTo>
                          <a:pt x="6" y="46"/>
                        </a:moveTo>
                        <a:cubicBezTo>
                          <a:pt x="6" y="46"/>
                          <a:pt x="3" y="32"/>
                          <a:pt x="5" y="23"/>
                        </a:cubicBezTo>
                        <a:cubicBezTo>
                          <a:pt x="8" y="14"/>
                          <a:pt x="8" y="10"/>
                          <a:pt x="5" y="9"/>
                        </a:cubicBezTo>
                        <a:cubicBezTo>
                          <a:pt x="1" y="8"/>
                          <a:pt x="0" y="6"/>
                          <a:pt x="4" y="5"/>
                        </a:cubicBezTo>
                        <a:cubicBezTo>
                          <a:pt x="9" y="5"/>
                          <a:pt x="7" y="0"/>
                          <a:pt x="14" y="1"/>
                        </a:cubicBezTo>
                        <a:cubicBezTo>
                          <a:pt x="20" y="2"/>
                          <a:pt x="11" y="9"/>
                          <a:pt x="10" y="12"/>
                        </a:cubicBezTo>
                        <a:cubicBezTo>
                          <a:pt x="9" y="18"/>
                          <a:pt x="9" y="27"/>
                          <a:pt x="9" y="33"/>
                        </a:cubicBezTo>
                        <a:cubicBezTo>
                          <a:pt x="9" y="41"/>
                          <a:pt x="7" y="56"/>
                          <a:pt x="6" y="4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9" name="Freeform 7503">
                    <a:extLst>
                      <a:ext uri="{FF2B5EF4-FFF2-40B4-BE49-F238E27FC236}">
                        <a16:creationId xmlns:a16="http://schemas.microsoft.com/office/drawing/2014/main" id="{0260D8BA-C829-4596-B5DA-983E726BA2F0}"/>
                      </a:ext>
                    </a:extLst>
                  </p:cNvPr>
                  <p:cNvSpPr/>
                  <p:nvPr/>
                </p:nvSpPr>
                <p:spPr bwMode="auto">
                  <a:xfrm>
                    <a:off x="4107" y="2483"/>
                    <a:ext cx="7" cy="118"/>
                  </a:xfrm>
                  <a:custGeom>
                    <a:avLst/>
                    <a:gdLst>
                      <a:gd name="T0" fmla="*/ 8 w 9"/>
                      <a:gd name="T1" fmla="*/ 0 h 157"/>
                      <a:gd name="T2" fmla="*/ 8 w 9"/>
                      <a:gd name="T3" fmla="*/ 0 h 157"/>
                      <a:gd name="T4" fmla="*/ 2 w 9"/>
                      <a:gd name="T5" fmla="*/ 157 h 157"/>
                      <a:gd name="T6" fmla="*/ 2 w 9"/>
                      <a:gd name="T7" fmla="*/ 157 h 157"/>
                      <a:gd name="T8" fmla="*/ 3 w 9"/>
                      <a:gd name="T9" fmla="*/ 152 h 157"/>
                      <a:gd name="T10" fmla="*/ 2 w 9"/>
                      <a:gd name="T11" fmla="*/ 142 h 157"/>
                      <a:gd name="T12" fmla="*/ 5 w 9"/>
                      <a:gd name="T13" fmla="*/ 71 h 157"/>
                      <a:gd name="T14" fmla="*/ 5 w 9"/>
                      <a:gd name="T15" fmla="*/ 65 h 157"/>
                      <a:gd name="T16" fmla="*/ 8 w 9"/>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57">
                        <a:moveTo>
                          <a:pt x="8" y="0"/>
                        </a:moveTo>
                        <a:cubicBezTo>
                          <a:pt x="8" y="0"/>
                          <a:pt x="8" y="0"/>
                          <a:pt x="8" y="0"/>
                        </a:cubicBezTo>
                        <a:cubicBezTo>
                          <a:pt x="4" y="3"/>
                          <a:pt x="0" y="156"/>
                          <a:pt x="2" y="157"/>
                        </a:cubicBezTo>
                        <a:cubicBezTo>
                          <a:pt x="2" y="157"/>
                          <a:pt x="2" y="157"/>
                          <a:pt x="2" y="157"/>
                        </a:cubicBezTo>
                        <a:cubicBezTo>
                          <a:pt x="3" y="157"/>
                          <a:pt x="3" y="155"/>
                          <a:pt x="3" y="152"/>
                        </a:cubicBezTo>
                        <a:cubicBezTo>
                          <a:pt x="3" y="149"/>
                          <a:pt x="2" y="146"/>
                          <a:pt x="2" y="142"/>
                        </a:cubicBezTo>
                        <a:cubicBezTo>
                          <a:pt x="2" y="133"/>
                          <a:pt x="3" y="103"/>
                          <a:pt x="5" y="71"/>
                        </a:cubicBezTo>
                        <a:cubicBezTo>
                          <a:pt x="5" y="69"/>
                          <a:pt x="5" y="67"/>
                          <a:pt x="5" y="65"/>
                        </a:cubicBezTo>
                        <a:cubicBezTo>
                          <a:pt x="7" y="17"/>
                          <a:pt x="9" y="0"/>
                          <a:pt x="8"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0" name="Freeform 7504">
                    <a:extLst>
                      <a:ext uri="{FF2B5EF4-FFF2-40B4-BE49-F238E27FC236}">
                        <a16:creationId xmlns:a16="http://schemas.microsoft.com/office/drawing/2014/main" id="{AADF0D7D-EE2E-43B2-9C8E-98373EF5E058}"/>
                      </a:ext>
                    </a:extLst>
                  </p:cNvPr>
                  <p:cNvSpPr/>
                  <p:nvPr/>
                </p:nvSpPr>
                <p:spPr bwMode="auto">
                  <a:xfrm>
                    <a:off x="4109" y="2536"/>
                    <a:ext cx="2" cy="61"/>
                  </a:xfrm>
                  <a:custGeom>
                    <a:avLst/>
                    <a:gdLst>
                      <a:gd name="T0" fmla="*/ 3 w 3"/>
                      <a:gd name="T1" fmla="*/ 0 h 81"/>
                      <a:gd name="T2" fmla="*/ 0 w 3"/>
                      <a:gd name="T3" fmla="*/ 71 h 81"/>
                      <a:gd name="T4" fmla="*/ 1 w 3"/>
                      <a:gd name="T5" fmla="*/ 81 h 81"/>
                      <a:gd name="T6" fmla="*/ 3 w 3"/>
                      <a:gd name="T7" fmla="*/ 0 h 81"/>
                    </a:gdLst>
                    <a:ahLst/>
                    <a:cxnLst>
                      <a:cxn ang="0">
                        <a:pos x="T0" y="T1"/>
                      </a:cxn>
                      <a:cxn ang="0">
                        <a:pos x="T2" y="T3"/>
                      </a:cxn>
                      <a:cxn ang="0">
                        <a:pos x="T4" y="T5"/>
                      </a:cxn>
                      <a:cxn ang="0">
                        <a:pos x="T6" y="T7"/>
                      </a:cxn>
                    </a:cxnLst>
                    <a:rect l="0" t="0" r="r" b="b"/>
                    <a:pathLst>
                      <a:path w="3" h="81">
                        <a:moveTo>
                          <a:pt x="3" y="0"/>
                        </a:moveTo>
                        <a:cubicBezTo>
                          <a:pt x="1" y="32"/>
                          <a:pt x="0" y="62"/>
                          <a:pt x="0" y="71"/>
                        </a:cubicBezTo>
                        <a:cubicBezTo>
                          <a:pt x="0" y="75"/>
                          <a:pt x="1" y="78"/>
                          <a:pt x="1" y="81"/>
                        </a:cubicBezTo>
                        <a:cubicBezTo>
                          <a:pt x="1" y="67"/>
                          <a:pt x="2" y="31"/>
                          <a:pt x="3"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1" name="Freeform 7505">
                    <a:extLst>
                      <a:ext uri="{FF2B5EF4-FFF2-40B4-BE49-F238E27FC236}">
                        <a16:creationId xmlns:a16="http://schemas.microsoft.com/office/drawing/2014/main" id="{F927A9CF-F58A-4714-B84A-402E7EBA42D5}"/>
                      </a:ext>
                    </a:extLst>
                  </p:cNvPr>
                  <p:cNvSpPr>
                    <a:spLocks noEditPoints="1"/>
                  </p:cNvSpPr>
                  <p:nvPr/>
                </p:nvSpPr>
                <p:spPr bwMode="auto">
                  <a:xfrm>
                    <a:off x="4103" y="2492"/>
                    <a:ext cx="6" cy="117"/>
                  </a:xfrm>
                  <a:custGeom>
                    <a:avLst/>
                    <a:gdLst>
                      <a:gd name="T0" fmla="*/ 1 w 8"/>
                      <a:gd name="T1" fmla="*/ 146 h 156"/>
                      <a:gd name="T2" fmla="*/ 1 w 8"/>
                      <a:gd name="T3" fmla="*/ 150 h 156"/>
                      <a:gd name="T4" fmla="*/ 0 w 8"/>
                      <a:gd name="T5" fmla="*/ 156 h 156"/>
                      <a:gd name="T6" fmla="*/ 0 w 8"/>
                      <a:gd name="T7" fmla="*/ 156 h 156"/>
                      <a:gd name="T8" fmla="*/ 1 w 8"/>
                      <a:gd name="T9" fmla="*/ 146 h 156"/>
                      <a:gd name="T10" fmla="*/ 7 w 8"/>
                      <a:gd name="T11" fmla="*/ 0 h 156"/>
                      <a:gd name="T12" fmla="*/ 5 w 8"/>
                      <a:gd name="T13" fmla="*/ 65 h 156"/>
                      <a:gd name="T14" fmla="*/ 4 w 8"/>
                      <a:gd name="T15" fmla="*/ 82 h 156"/>
                      <a:gd name="T16" fmla="*/ 4 w 8"/>
                      <a:gd name="T17" fmla="*/ 108 h 156"/>
                      <a:gd name="T18" fmla="*/ 7 w 8"/>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6">
                        <a:moveTo>
                          <a:pt x="1" y="146"/>
                        </a:moveTo>
                        <a:cubicBezTo>
                          <a:pt x="1" y="147"/>
                          <a:pt x="1" y="149"/>
                          <a:pt x="1" y="150"/>
                        </a:cubicBezTo>
                        <a:cubicBezTo>
                          <a:pt x="0" y="154"/>
                          <a:pt x="0" y="156"/>
                          <a:pt x="0" y="156"/>
                        </a:cubicBezTo>
                        <a:cubicBezTo>
                          <a:pt x="0" y="156"/>
                          <a:pt x="0" y="156"/>
                          <a:pt x="0" y="156"/>
                        </a:cubicBezTo>
                        <a:cubicBezTo>
                          <a:pt x="1" y="156"/>
                          <a:pt x="1" y="152"/>
                          <a:pt x="1" y="146"/>
                        </a:cubicBezTo>
                        <a:close/>
                        <a:moveTo>
                          <a:pt x="7" y="0"/>
                        </a:moveTo>
                        <a:cubicBezTo>
                          <a:pt x="6" y="0"/>
                          <a:pt x="7" y="17"/>
                          <a:pt x="5" y="65"/>
                        </a:cubicBezTo>
                        <a:cubicBezTo>
                          <a:pt x="4" y="70"/>
                          <a:pt x="4" y="76"/>
                          <a:pt x="4" y="82"/>
                        </a:cubicBezTo>
                        <a:cubicBezTo>
                          <a:pt x="4" y="92"/>
                          <a:pt x="4" y="100"/>
                          <a:pt x="4" y="108"/>
                        </a:cubicBezTo>
                        <a:cubicBezTo>
                          <a:pt x="6" y="63"/>
                          <a:pt x="8" y="2"/>
                          <a:pt x="7"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2" name="Freeform 7506">
                    <a:extLst>
                      <a:ext uri="{FF2B5EF4-FFF2-40B4-BE49-F238E27FC236}">
                        <a16:creationId xmlns:a16="http://schemas.microsoft.com/office/drawing/2014/main" id="{126A1E23-9F2F-43FC-985E-6EB9B18DC3C2}"/>
                      </a:ext>
                    </a:extLst>
                  </p:cNvPr>
                  <p:cNvSpPr/>
                  <p:nvPr/>
                </p:nvSpPr>
                <p:spPr bwMode="auto">
                  <a:xfrm>
                    <a:off x="4104" y="2553"/>
                    <a:ext cx="2" cy="51"/>
                  </a:xfrm>
                  <a:custGeom>
                    <a:avLst/>
                    <a:gdLst>
                      <a:gd name="T0" fmla="*/ 3 w 3"/>
                      <a:gd name="T1" fmla="*/ 0 h 68"/>
                      <a:gd name="T2" fmla="*/ 0 w 3"/>
                      <a:gd name="T3" fmla="*/ 68 h 68"/>
                      <a:gd name="T4" fmla="*/ 0 w 3"/>
                      <a:gd name="T5" fmla="*/ 64 h 68"/>
                      <a:gd name="T6" fmla="*/ 3 w 3"/>
                      <a:gd name="T7" fmla="*/ 26 h 68"/>
                      <a:gd name="T8" fmla="*/ 3 w 3"/>
                      <a:gd name="T9" fmla="*/ 0 h 68"/>
                    </a:gdLst>
                    <a:ahLst/>
                    <a:cxnLst>
                      <a:cxn ang="0">
                        <a:pos x="T0" y="T1"/>
                      </a:cxn>
                      <a:cxn ang="0">
                        <a:pos x="T2" y="T3"/>
                      </a:cxn>
                      <a:cxn ang="0">
                        <a:pos x="T4" y="T5"/>
                      </a:cxn>
                      <a:cxn ang="0">
                        <a:pos x="T6" y="T7"/>
                      </a:cxn>
                      <a:cxn ang="0">
                        <a:pos x="T8" y="T9"/>
                      </a:cxn>
                    </a:cxnLst>
                    <a:rect l="0" t="0" r="r" b="b"/>
                    <a:pathLst>
                      <a:path w="3" h="68">
                        <a:moveTo>
                          <a:pt x="3" y="0"/>
                        </a:moveTo>
                        <a:cubicBezTo>
                          <a:pt x="2" y="27"/>
                          <a:pt x="0" y="56"/>
                          <a:pt x="0" y="68"/>
                        </a:cubicBezTo>
                        <a:cubicBezTo>
                          <a:pt x="0" y="67"/>
                          <a:pt x="0" y="65"/>
                          <a:pt x="0" y="64"/>
                        </a:cubicBezTo>
                        <a:cubicBezTo>
                          <a:pt x="1" y="55"/>
                          <a:pt x="2" y="41"/>
                          <a:pt x="3" y="26"/>
                        </a:cubicBezTo>
                        <a:cubicBezTo>
                          <a:pt x="3" y="18"/>
                          <a:pt x="3" y="10"/>
                          <a:pt x="3"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3" name="Freeform 7507">
                    <a:extLst>
                      <a:ext uri="{FF2B5EF4-FFF2-40B4-BE49-F238E27FC236}">
                        <a16:creationId xmlns:a16="http://schemas.microsoft.com/office/drawing/2014/main" id="{B8E26B01-0024-4ACB-94EB-1E178E0CF9A4}"/>
                      </a:ext>
                    </a:extLst>
                  </p:cNvPr>
                  <p:cNvSpPr/>
                  <p:nvPr/>
                </p:nvSpPr>
                <p:spPr bwMode="auto">
                  <a:xfrm>
                    <a:off x="4094" y="2201"/>
                    <a:ext cx="64" cy="224"/>
                  </a:xfrm>
                  <a:custGeom>
                    <a:avLst/>
                    <a:gdLst>
                      <a:gd name="T0" fmla="*/ 52 w 86"/>
                      <a:gd name="T1" fmla="*/ 12 h 299"/>
                      <a:gd name="T2" fmla="*/ 58 w 86"/>
                      <a:gd name="T3" fmla="*/ 24 h 299"/>
                      <a:gd name="T4" fmla="*/ 66 w 86"/>
                      <a:gd name="T5" fmla="*/ 23 h 299"/>
                      <a:gd name="T6" fmla="*/ 80 w 86"/>
                      <a:gd name="T7" fmla="*/ 35 h 299"/>
                      <a:gd name="T8" fmla="*/ 51 w 86"/>
                      <a:gd name="T9" fmla="*/ 176 h 299"/>
                      <a:gd name="T10" fmla="*/ 47 w 86"/>
                      <a:gd name="T11" fmla="*/ 268 h 299"/>
                      <a:gd name="T12" fmla="*/ 42 w 86"/>
                      <a:gd name="T13" fmla="*/ 295 h 299"/>
                      <a:gd name="T14" fmla="*/ 26 w 86"/>
                      <a:gd name="T15" fmla="*/ 296 h 299"/>
                      <a:gd name="T16" fmla="*/ 10 w 86"/>
                      <a:gd name="T17" fmla="*/ 274 h 299"/>
                      <a:gd name="T18" fmla="*/ 38 w 86"/>
                      <a:gd name="T19" fmla="*/ 167 h 299"/>
                      <a:gd name="T20" fmla="*/ 50 w 86"/>
                      <a:gd name="T21" fmla="*/ 76 h 299"/>
                      <a:gd name="T22" fmla="*/ 55 w 86"/>
                      <a:gd name="T23" fmla="*/ 42 h 299"/>
                      <a:gd name="T24" fmla="*/ 44 w 86"/>
                      <a:gd name="T25" fmla="*/ 38 h 299"/>
                      <a:gd name="T26" fmla="*/ 35 w 86"/>
                      <a:gd name="T27" fmla="*/ 25 h 299"/>
                      <a:gd name="T28" fmla="*/ 52 w 86"/>
                      <a:gd name="T29" fmla="*/ 1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299">
                        <a:moveTo>
                          <a:pt x="52" y="12"/>
                        </a:moveTo>
                        <a:cubicBezTo>
                          <a:pt x="52" y="12"/>
                          <a:pt x="50" y="21"/>
                          <a:pt x="58" y="24"/>
                        </a:cubicBezTo>
                        <a:cubicBezTo>
                          <a:pt x="61" y="24"/>
                          <a:pt x="64" y="24"/>
                          <a:pt x="66" y="23"/>
                        </a:cubicBezTo>
                        <a:cubicBezTo>
                          <a:pt x="71" y="21"/>
                          <a:pt x="76" y="19"/>
                          <a:pt x="80" y="35"/>
                        </a:cubicBezTo>
                        <a:cubicBezTo>
                          <a:pt x="86" y="57"/>
                          <a:pt x="63" y="106"/>
                          <a:pt x="51" y="176"/>
                        </a:cubicBezTo>
                        <a:cubicBezTo>
                          <a:pt x="40" y="246"/>
                          <a:pt x="39" y="253"/>
                          <a:pt x="47" y="268"/>
                        </a:cubicBezTo>
                        <a:cubicBezTo>
                          <a:pt x="56" y="283"/>
                          <a:pt x="51" y="296"/>
                          <a:pt x="42" y="295"/>
                        </a:cubicBezTo>
                        <a:cubicBezTo>
                          <a:pt x="32" y="295"/>
                          <a:pt x="34" y="293"/>
                          <a:pt x="26" y="296"/>
                        </a:cubicBezTo>
                        <a:cubicBezTo>
                          <a:pt x="18" y="299"/>
                          <a:pt x="0" y="295"/>
                          <a:pt x="10" y="274"/>
                        </a:cubicBezTo>
                        <a:cubicBezTo>
                          <a:pt x="19" y="253"/>
                          <a:pt x="35" y="185"/>
                          <a:pt x="38" y="167"/>
                        </a:cubicBezTo>
                        <a:cubicBezTo>
                          <a:pt x="41" y="150"/>
                          <a:pt x="53" y="100"/>
                          <a:pt x="50" y="76"/>
                        </a:cubicBezTo>
                        <a:cubicBezTo>
                          <a:pt x="48" y="52"/>
                          <a:pt x="51" y="47"/>
                          <a:pt x="55" y="42"/>
                        </a:cubicBezTo>
                        <a:cubicBezTo>
                          <a:pt x="58" y="38"/>
                          <a:pt x="50" y="36"/>
                          <a:pt x="44" y="38"/>
                        </a:cubicBezTo>
                        <a:cubicBezTo>
                          <a:pt x="37" y="39"/>
                          <a:pt x="35" y="33"/>
                          <a:pt x="35" y="25"/>
                        </a:cubicBezTo>
                        <a:cubicBezTo>
                          <a:pt x="36" y="17"/>
                          <a:pt x="56" y="0"/>
                          <a:pt x="52" y="1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4" name="Rectangle 7508">
                    <a:extLst>
                      <a:ext uri="{FF2B5EF4-FFF2-40B4-BE49-F238E27FC236}">
                        <a16:creationId xmlns:a16="http://schemas.microsoft.com/office/drawing/2014/main" id="{A2C8CE4C-33EE-4499-9463-C989B8FDE16A}"/>
                      </a:ext>
                    </a:extLst>
                  </p:cNvPr>
                  <p:cNvSpPr>
                    <a:spLocks noChangeArrowheads="1"/>
                  </p:cNvSpPr>
                  <p:nvPr/>
                </p:nvSpPr>
                <p:spPr bwMode="auto">
                  <a:xfrm>
                    <a:off x="4121" y="2217"/>
                    <a:ext cx="1" cy="1"/>
                  </a:xfrm>
                  <a:prstGeom prst="rect">
                    <a:avLst/>
                  </a:prstGeom>
                  <a:solidFill>
                    <a:srgbClr val="9B9D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5" name="Rectangle 7509">
                    <a:extLst>
                      <a:ext uri="{FF2B5EF4-FFF2-40B4-BE49-F238E27FC236}">
                        <a16:creationId xmlns:a16="http://schemas.microsoft.com/office/drawing/2014/main" id="{03FEFDE5-110E-4117-90DC-F9E069BB21B1}"/>
                      </a:ext>
                    </a:extLst>
                  </p:cNvPr>
                  <p:cNvSpPr>
                    <a:spLocks noChangeArrowheads="1"/>
                  </p:cNvSpPr>
                  <p:nvPr/>
                </p:nvSpPr>
                <p:spPr bwMode="auto">
                  <a:xfrm>
                    <a:off x="4121" y="2217"/>
                    <a:ext cx="1" cy="1"/>
                  </a:xfrm>
                  <a:prstGeom prst="rect">
                    <a:avLst/>
                  </a:prstGeom>
                  <a:solidFill>
                    <a:srgbClr val="93949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6" name="Freeform 7510">
                    <a:extLst>
                      <a:ext uri="{FF2B5EF4-FFF2-40B4-BE49-F238E27FC236}">
                        <a16:creationId xmlns:a16="http://schemas.microsoft.com/office/drawing/2014/main" id="{E6C869B9-299E-48E4-B832-C3897EC80924}"/>
                      </a:ext>
                    </a:extLst>
                  </p:cNvPr>
                  <p:cNvSpPr>
                    <a:spLocks noEditPoints="1"/>
                  </p:cNvSpPr>
                  <p:nvPr/>
                </p:nvSpPr>
                <p:spPr bwMode="auto">
                  <a:xfrm>
                    <a:off x="4125" y="2229"/>
                    <a:ext cx="6" cy="0"/>
                  </a:xfrm>
                  <a:custGeom>
                    <a:avLst/>
                    <a:gdLst>
                      <a:gd name="T0" fmla="*/ 0 w 7"/>
                      <a:gd name="T1" fmla="*/ 1 h 1"/>
                      <a:gd name="T2" fmla="*/ 0 w 7"/>
                      <a:gd name="T3" fmla="*/ 1 h 1"/>
                      <a:gd name="T4" fmla="*/ 2 w 7"/>
                      <a:gd name="T5" fmla="*/ 1 h 1"/>
                      <a:gd name="T6" fmla="*/ 0 w 7"/>
                      <a:gd name="T7" fmla="*/ 1 h 1"/>
                      <a:gd name="T8" fmla="*/ 2 w 7"/>
                      <a:gd name="T9" fmla="*/ 1 h 1"/>
                      <a:gd name="T10" fmla="*/ 2 w 7"/>
                      <a:gd name="T11" fmla="*/ 1 h 1"/>
                      <a:gd name="T12" fmla="*/ 2 w 7"/>
                      <a:gd name="T13" fmla="*/ 1 h 1"/>
                      <a:gd name="T14" fmla="*/ 7 w 7"/>
                      <a:gd name="T15" fmla="*/ 0 h 1"/>
                      <a:gd name="T16" fmla="*/ 2 w 7"/>
                      <a:gd name="T17" fmla="*/ 1 h 1"/>
                      <a:gd name="T18" fmla="*/ 7 w 7"/>
                      <a:gd name="T19" fmla="*/ 0 h 1"/>
                      <a:gd name="T20" fmla="*/ 7 w 7"/>
                      <a:gd name="T21" fmla="*/ 0 h 1"/>
                      <a:gd name="T22" fmla="*/ 7 w 7"/>
                      <a:gd name="T23" fmla="*/ 0 h 1"/>
                      <a:gd name="T24" fmla="*/ 7 w 7"/>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
                        <a:moveTo>
                          <a:pt x="0" y="1"/>
                        </a:moveTo>
                        <a:cubicBezTo>
                          <a:pt x="0" y="1"/>
                          <a:pt x="0" y="1"/>
                          <a:pt x="0" y="1"/>
                        </a:cubicBezTo>
                        <a:moveTo>
                          <a:pt x="2" y="1"/>
                        </a:moveTo>
                        <a:cubicBezTo>
                          <a:pt x="1" y="1"/>
                          <a:pt x="0" y="1"/>
                          <a:pt x="0" y="1"/>
                        </a:cubicBezTo>
                        <a:cubicBezTo>
                          <a:pt x="0" y="1"/>
                          <a:pt x="1" y="1"/>
                          <a:pt x="2" y="1"/>
                        </a:cubicBezTo>
                        <a:close/>
                        <a:moveTo>
                          <a:pt x="2" y="1"/>
                        </a:moveTo>
                        <a:cubicBezTo>
                          <a:pt x="2" y="1"/>
                          <a:pt x="2" y="1"/>
                          <a:pt x="2" y="1"/>
                        </a:cubicBezTo>
                        <a:close/>
                        <a:moveTo>
                          <a:pt x="7" y="0"/>
                        </a:moveTo>
                        <a:cubicBezTo>
                          <a:pt x="5" y="0"/>
                          <a:pt x="3" y="0"/>
                          <a:pt x="2" y="1"/>
                        </a:cubicBezTo>
                        <a:cubicBezTo>
                          <a:pt x="3" y="0"/>
                          <a:pt x="5" y="0"/>
                          <a:pt x="7" y="0"/>
                        </a:cubicBezTo>
                        <a:close/>
                        <a:moveTo>
                          <a:pt x="7" y="0"/>
                        </a:moveTo>
                        <a:cubicBezTo>
                          <a:pt x="7" y="0"/>
                          <a:pt x="7" y="0"/>
                          <a:pt x="7" y="0"/>
                        </a:cubicBezTo>
                        <a:cubicBezTo>
                          <a:pt x="7" y="0"/>
                          <a:pt x="7" y="0"/>
                          <a:pt x="7"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7" name="Freeform 7511">
                    <a:extLst>
                      <a:ext uri="{FF2B5EF4-FFF2-40B4-BE49-F238E27FC236}">
                        <a16:creationId xmlns:a16="http://schemas.microsoft.com/office/drawing/2014/main" id="{947E66A2-2D47-4272-A9AB-795A7BB11F65}"/>
                      </a:ext>
                    </a:extLst>
                  </p:cNvPr>
                  <p:cNvSpPr/>
                  <p:nvPr/>
                </p:nvSpPr>
                <p:spPr bwMode="auto">
                  <a:xfrm>
                    <a:off x="4120" y="2207"/>
                    <a:ext cx="16" cy="22"/>
                  </a:xfrm>
                  <a:custGeom>
                    <a:avLst/>
                    <a:gdLst>
                      <a:gd name="T0" fmla="*/ 16 w 21"/>
                      <a:gd name="T1" fmla="*/ 0 h 30"/>
                      <a:gd name="T2" fmla="*/ 16 w 21"/>
                      <a:gd name="T3" fmla="*/ 0 h 30"/>
                      <a:gd name="T4" fmla="*/ 16 w 21"/>
                      <a:gd name="T5" fmla="*/ 0 h 30"/>
                      <a:gd name="T6" fmla="*/ 2 w 21"/>
                      <a:gd name="T7" fmla="*/ 11 h 30"/>
                      <a:gd name="T8" fmla="*/ 1 w 21"/>
                      <a:gd name="T9" fmla="*/ 13 h 30"/>
                      <a:gd name="T10" fmla="*/ 1 w 21"/>
                      <a:gd name="T11" fmla="*/ 14 h 30"/>
                      <a:gd name="T12" fmla="*/ 1 w 21"/>
                      <a:gd name="T13" fmla="*/ 14 h 30"/>
                      <a:gd name="T14" fmla="*/ 0 w 21"/>
                      <a:gd name="T15" fmla="*/ 17 h 30"/>
                      <a:gd name="T16" fmla="*/ 0 w 21"/>
                      <a:gd name="T17" fmla="*/ 17 h 30"/>
                      <a:gd name="T18" fmla="*/ 7 w 21"/>
                      <a:gd name="T19" fmla="*/ 30 h 30"/>
                      <a:gd name="T20" fmla="*/ 9 w 21"/>
                      <a:gd name="T21" fmla="*/ 30 h 30"/>
                      <a:gd name="T22" fmla="*/ 9 w 21"/>
                      <a:gd name="T23" fmla="*/ 30 h 30"/>
                      <a:gd name="T24" fmla="*/ 9 w 21"/>
                      <a:gd name="T25" fmla="*/ 30 h 30"/>
                      <a:gd name="T26" fmla="*/ 9 w 21"/>
                      <a:gd name="T27" fmla="*/ 30 h 30"/>
                      <a:gd name="T28" fmla="*/ 14 w 21"/>
                      <a:gd name="T29" fmla="*/ 29 h 30"/>
                      <a:gd name="T30" fmla="*/ 14 w 21"/>
                      <a:gd name="T31" fmla="*/ 29 h 30"/>
                      <a:gd name="T32" fmla="*/ 16 w 21"/>
                      <a:gd name="T33" fmla="*/ 29 h 30"/>
                      <a:gd name="T34" fmla="*/ 16 w 21"/>
                      <a:gd name="T35" fmla="*/ 25 h 30"/>
                      <a:gd name="T36" fmla="*/ 14 w 21"/>
                      <a:gd name="T37" fmla="*/ 25 h 30"/>
                      <a:gd name="T38" fmla="*/ 10 w 21"/>
                      <a:gd name="T39" fmla="*/ 26 h 30"/>
                      <a:gd name="T40" fmla="*/ 5 w 21"/>
                      <a:gd name="T41" fmla="*/ 19 h 30"/>
                      <a:gd name="T42" fmla="*/ 9 w 21"/>
                      <a:gd name="T43" fmla="*/ 9 h 30"/>
                      <a:gd name="T44" fmla="*/ 9 w 21"/>
                      <a:gd name="T45" fmla="*/ 9 h 30"/>
                      <a:gd name="T46" fmla="*/ 15 w 21"/>
                      <a:gd name="T47" fmla="*/ 14 h 30"/>
                      <a:gd name="T48" fmla="*/ 16 w 21"/>
                      <a:gd name="T49" fmla="*/ 20 h 30"/>
                      <a:gd name="T50" fmla="*/ 21 w 21"/>
                      <a:gd name="T51" fmla="*/ 14 h 30"/>
                      <a:gd name="T52" fmla="*/ 17 w 21"/>
                      <a:gd name="T53" fmla="*/ 7 h 30"/>
                      <a:gd name="T54" fmla="*/ 17 w 21"/>
                      <a:gd name="T55" fmla="*/ 4 h 30"/>
                      <a:gd name="T56" fmla="*/ 17 w 21"/>
                      <a:gd name="T57" fmla="*/ 4 h 30"/>
                      <a:gd name="T58" fmla="*/ 16 w 21"/>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30">
                        <a:moveTo>
                          <a:pt x="16" y="0"/>
                        </a:moveTo>
                        <a:cubicBezTo>
                          <a:pt x="16" y="0"/>
                          <a:pt x="16" y="0"/>
                          <a:pt x="16" y="0"/>
                        </a:cubicBezTo>
                        <a:cubicBezTo>
                          <a:pt x="16" y="0"/>
                          <a:pt x="16" y="0"/>
                          <a:pt x="16" y="0"/>
                        </a:cubicBezTo>
                        <a:cubicBezTo>
                          <a:pt x="13" y="0"/>
                          <a:pt x="6" y="6"/>
                          <a:pt x="2" y="11"/>
                        </a:cubicBezTo>
                        <a:cubicBezTo>
                          <a:pt x="2" y="12"/>
                          <a:pt x="2" y="12"/>
                          <a:pt x="1" y="13"/>
                        </a:cubicBezTo>
                        <a:cubicBezTo>
                          <a:pt x="1" y="14"/>
                          <a:pt x="1" y="14"/>
                          <a:pt x="1" y="14"/>
                        </a:cubicBezTo>
                        <a:cubicBezTo>
                          <a:pt x="1" y="14"/>
                          <a:pt x="1" y="14"/>
                          <a:pt x="1" y="14"/>
                        </a:cubicBezTo>
                        <a:cubicBezTo>
                          <a:pt x="1" y="15"/>
                          <a:pt x="0" y="16"/>
                          <a:pt x="0" y="17"/>
                        </a:cubicBezTo>
                        <a:cubicBezTo>
                          <a:pt x="0" y="17"/>
                          <a:pt x="0" y="17"/>
                          <a:pt x="0" y="17"/>
                        </a:cubicBezTo>
                        <a:cubicBezTo>
                          <a:pt x="0" y="24"/>
                          <a:pt x="2" y="30"/>
                          <a:pt x="7" y="30"/>
                        </a:cubicBezTo>
                        <a:cubicBezTo>
                          <a:pt x="7" y="30"/>
                          <a:pt x="8" y="30"/>
                          <a:pt x="9" y="30"/>
                        </a:cubicBezTo>
                        <a:cubicBezTo>
                          <a:pt x="9" y="30"/>
                          <a:pt x="9" y="30"/>
                          <a:pt x="9" y="30"/>
                        </a:cubicBezTo>
                        <a:cubicBezTo>
                          <a:pt x="9" y="30"/>
                          <a:pt x="9" y="30"/>
                          <a:pt x="9" y="30"/>
                        </a:cubicBezTo>
                        <a:cubicBezTo>
                          <a:pt x="9" y="30"/>
                          <a:pt x="9" y="30"/>
                          <a:pt x="9" y="30"/>
                        </a:cubicBezTo>
                        <a:cubicBezTo>
                          <a:pt x="10" y="29"/>
                          <a:pt x="12" y="29"/>
                          <a:pt x="14" y="29"/>
                        </a:cubicBezTo>
                        <a:cubicBezTo>
                          <a:pt x="14" y="29"/>
                          <a:pt x="14" y="29"/>
                          <a:pt x="14" y="29"/>
                        </a:cubicBezTo>
                        <a:cubicBezTo>
                          <a:pt x="14" y="29"/>
                          <a:pt x="15" y="29"/>
                          <a:pt x="16" y="29"/>
                        </a:cubicBezTo>
                        <a:cubicBezTo>
                          <a:pt x="15" y="29"/>
                          <a:pt x="15" y="27"/>
                          <a:pt x="16" y="25"/>
                        </a:cubicBezTo>
                        <a:cubicBezTo>
                          <a:pt x="15" y="25"/>
                          <a:pt x="15" y="25"/>
                          <a:pt x="14" y="25"/>
                        </a:cubicBezTo>
                        <a:cubicBezTo>
                          <a:pt x="13" y="25"/>
                          <a:pt x="11" y="26"/>
                          <a:pt x="10" y="26"/>
                        </a:cubicBezTo>
                        <a:cubicBezTo>
                          <a:pt x="7" y="26"/>
                          <a:pt x="5" y="24"/>
                          <a:pt x="5" y="19"/>
                        </a:cubicBezTo>
                        <a:cubicBezTo>
                          <a:pt x="4" y="12"/>
                          <a:pt x="9" y="9"/>
                          <a:pt x="9" y="9"/>
                        </a:cubicBezTo>
                        <a:cubicBezTo>
                          <a:pt x="9" y="9"/>
                          <a:pt x="9" y="9"/>
                          <a:pt x="9" y="9"/>
                        </a:cubicBezTo>
                        <a:cubicBezTo>
                          <a:pt x="11" y="9"/>
                          <a:pt x="16" y="9"/>
                          <a:pt x="15" y="14"/>
                        </a:cubicBezTo>
                        <a:cubicBezTo>
                          <a:pt x="15" y="17"/>
                          <a:pt x="15" y="19"/>
                          <a:pt x="16" y="20"/>
                        </a:cubicBezTo>
                        <a:cubicBezTo>
                          <a:pt x="18" y="17"/>
                          <a:pt x="20" y="15"/>
                          <a:pt x="21" y="14"/>
                        </a:cubicBezTo>
                        <a:cubicBezTo>
                          <a:pt x="18" y="12"/>
                          <a:pt x="17" y="9"/>
                          <a:pt x="17" y="7"/>
                        </a:cubicBezTo>
                        <a:cubicBezTo>
                          <a:pt x="17" y="5"/>
                          <a:pt x="17" y="4"/>
                          <a:pt x="17" y="4"/>
                        </a:cubicBezTo>
                        <a:cubicBezTo>
                          <a:pt x="17" y="4"/>
                          <a:pt x="17" y="4"/>
                          <a:pt x="17" y="4"/>
                        </a:cubicBezTo>
                        <a:cubicBezTo>
                          <a:pt x="18" y="1"/>
                          <a:pt x="18" y="0"/>
                          <a:pt x="1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8" name="Freeform 7512">
                    <a:extLst>
                      <a:ext uri="{FF2B5EF4-FFF2-40B4-BE49-F238E27FC236}">
                        <a16:creationId xmlns:a16="http://schemas.microsoft.com/office/drawing/2014/main" id="{34F930FF-9CD2-425F-B269-EDA243435652}"/>
                      </a:ext>
                    </a:extLst>
                  </p:cNvPr>
                  <p:cNvSpPr>
                    <a:spLocks noEditPoints="1"/>
                  </p:cNvSpPr>
                  <p:nvPr/>
                </p:nvSpPr>
                <p:spPr bwMode="auto">
                  <a:xfrm>
                    <a:off x="4101" y="2217"/>
                    <a:ext cx="54" cy="205"/>
                  </a:xfrm>
                  <a:custGeom>
                    <a:avLst/>
                    <a:gdLst>
                      <a:gd name="T0" fmla="*/ 0 w 71"/>
                      <a:gd name="T1" fmla="*/ 252 h 273"/>
                      <a:gd name="T2" fmla="*/ 0 w 71"/>
                      <a:gd name="T3" fmla="*/ 252 h 273"/>
                      <a:gd name="T4" fmla="*/ 0 w 71"/>
                      <a:gd name="T5" fmla="*/ 252 h 273"/>
                      <a:gd name="T6" fmla="*/ 0 w 71"/>
                      <a:gd name="T7" fmla="*/ 252 h 273"/>
                      <a:gd name="T8" fmla="*/ 32 w 71"/>
                      <a:gd name="T9" fmla="*/ 225 h 273"/>
                      <a:gd name="T10" fmla="*/ 37 w 71"/>
                      <a:gd name="T11" fmla="*/ 246 h 273"/>
                      <a:gd name="T12" fmla="*/ 32 w 71"/>
                      <a:gd name="T13" fmla="*/ 273 h 273"/>
                      <a:gd name="T14" fmla="*/ 37 w 71"/>
                      <a:gd name="T15" fmla="*/ 246 h 273"/>
                      <a:gd name="T16" fmla="*/ 32 w 71"/>
                      <a:gd name="T17" fmla="*/ 225 h 273"/>
                      <a:gd name="T18" fmla="*/ 45 w 71"/>
                      <a:gd name="T19" fmla="*/ 20 h 273"/>
                      <a:gd name="T20" fmla="*/ 45 w 71"/>
                      <a:gd name="T21" fmla="*/ 20 h 273"/>
                      <a:gd name="T22" fmla="*/ 40 w 71"/>
                      <a:gd name="T23" fmla="*/ 40 h 273"/>
                      <a:gd name="T24" fmla="*/ 45 w 71"/>
                      <a:gd name="T25" fmla="*/ 20 h 273"/>
                      <a:gd name="T26" fmla="*/ 70 w 71"/>
                      <a:gd name="T27" fmla="*/ 13 h 273"/>
                      <a:gd name="T28" fmla="*/ 70 w 71"/>
                      <a:gd name="T29" fmla="*/ 13 h 273"/>
                      <a:gd name="T30" fmla="*/ 71 w 71"/>
                      <a:gd name="T31" fmla="*/ 21 h 273"/>
                      <a:gd name="T32" fmla="*/ 70 w 71"/>
                      <a:gd name="T33" fmla="*/ 13 h 273"/>
                      <a:gd name="T34" fmla="*/ 51 w 71"/>
                      <a:gd name="T35" fmla="*/ 2 h 273"/>
                      <a:gd name="T36" fmla="*/ 51 w 71"/>
                      <a:gd name="T37" fmla="*/ 2 h 273"/>
                      <a:gd name="T38" fmla="*/ 48 w 71"/>
                      <a:gd name="T39" fmla="*/ 2 h 273"/>
                      <a:gd name="T40" fmla="*/ 48 w 71"/>
                      <a:gd name="T41" fmla="*/ 2 h 273"/>
                      <a:gd name="T42" fmla="*/ 56 w 71"/>
                      <a:gd name="T43" fmla="*/ 1 h 273"/>
                      <a:gd name="T44" fmla="*/ 51 w 71"/>
                      <a:gd name="T45" fmla="*/ 2 h 273"/>
                      <a:gd name="T46" fmla="*/ 56 w 71"/>
                      <a:gd name="T47" fmla="*/ 1 h 273"/>
                      <a:gd name="T48" fmla="*/ 56 w 71"/>
                      <a:gd name="T49" fmla="*/ 1 h 273"/>
                      <a:gd name="T50" fmla="*/ 56 w 71"/>
                      <a:gd name="T51" fmla="*/ 1 h 273"/>
                      <a:gd name="T52" fmla="*/ 56 w 71"/>
                      <a:gd name="T53" fmla="*/ 1 h 273"/>
                      <a:gd name="T54" fmla="*/ 56 w 71"/>
                      <a:gd name="T55" fmla="*/ 1 h 273"/>
                      <a:gd name="T56" fmla="*/ 56 w 71"/>
                      <a:gd name="T57" fmla="*/ 1 h 273"/>
                      <a:gd name="T58" fmla="*/ 56 w 71"/>
                      <a:gd name="T59" fmla="*/ 1 h 273"/>
                      <a:gd name="T60" fmla="*/ 56 w 71"/>
                      <a:gd name="T61" fmla="*/ 1 h 273"/>
                      <a:gd name="T62" fmla="*/ 56 w 71"/>
                      <a:gd name="T63" fmla="*/ 1 h 273"/>
                      <a:gd name="T64" fmla="*/ 56 w 71"/>
                      <a:gd name="T65" fmla="*/ 1 h 273"/>
                      <a:gd name="T66" fmla="*/ 61 w 71"/>
                      <a:gd name="T67" fmla="*/ 0 h 273"/>
                      <a:gd name="T68" fmla="*/ 56 w 71"/>
                      <a:gd name="T69" fmla="*/ 1 h 273"/>
                      <a:gd name="T70" fmla="*/ 61 w 71"/>
                      <a:gd name="T71" fmla="*/ 0 h 273"/>
                      <a:gd name="T72" fmla="*/ 61 w 71"/>
                      <a:gd name="T73" fmla="*/ 0 h 273"/>
                      <a:gd name="T74" fmla="*/ 61 w 71"/>
                      <a:gd name="T75" fmla="*/ 0 h 273"/>
                      <a:gd name="T76" fmla="*/ 61 w 71"/>
                      <a:gd name="T77" fmla="*/ 0 h 273"/>
                      <a:gd name="T78" fmla="*/ 61 w 71"/>
                      <a:gd name="T79"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273">
                        <a:moveTo>
                          <a:pt x="0" y="252"/>
                        </a:moveTo>
                        <a:cubicBezTo>
                          <a:pt x="0" y="252"/>
                          <a:pt x="0" y="252"/>
                          <a:pt x="0" y="252"/>
                        </a:cubicBezTo>
                        <a:close/>
                        <a:moveTo>
                          <a:pt x="0" y="252"/>
                        </a:moveTo>
                        <a:cubicBezTo>
                          <a:pt x="0" y="252"/>
                          <a:pt x="0" y="252"/>
                          <a:pt x="0" y="252"/>
                        </a:cubicBezTo>
                        <a:close/>
                        <a:moveTo>
                          <a:pt x="32" y="225"/>
                        </a:moveTo>
                        <a:cubicBezTo>
                          <a:pt x="32" y="234"/>
                          <a:pt x="34" y="239"/>
                          <a:pt x="37" y="246"/>
                        </a:cubicBezTo>
                        <a:cubicBezTo>
                          <a:pt x="46" y="261"/>
                          <a:pt x="42" y="273"/>
                          <a:pt x="32" y="273"/>
                        </a:cubicBezTo>
                        <a:cubicBezTo>
                          <a:pt x="42" y="273"/>
                          <a:pt x="46" y="261"/>
                          <a:pt x="37" y="246"/>
                        </a:cubicBezTo>
                        <a:cubicBezTo>
                          <a:pt x="34" y="239"/>
                          <a:pt x="32" y="234"/>
                          <a:pt x="32" y="225"/>
                        </a:cubicBezTo>
                        <a:close/>
                        <a:moveTo>
                          <a:pt x="45" y="20"/>
                        </a:moveTo>
                        <a:cubicBezTo>
                          <a:pt x="45" y="20"/>
                          <a:pt x="45" y="20"/>
                          <a:pt x="45" y="20"/>
                        </a:cubicBezTo>
                        <a:cubicBezTo>
                          <a:pt x="42" y="24"/>
                          <a:pt x="40" y="28"/>
                          <a:pt x="40" y="40"/>
                        </a:cubicBezTo>
                        <a:cubicBezTo>
                          <a:pt x="40" y="28"/>
                          <a:pt x="42" y="24"/>
                          <a:pt x="45" y="20"/>
                        </a:cubicBezTo>
                        <a:close/>
                        <a:moveTo>
                          <a:pt x="70" y="13"/>
                        </a:moveTo>
                        <a:cubicBezTo>
                          <a:pt x="70" y="13"/>
                          <a:pt x="70" y="13"/>
                          <a:pt x="70" y="13"/>
                        </a:cubicBezTo>
                        <a:cubicBezTo>
                          <a:pt x="70" y="15"/>
                          <a:pt x="71" y="18"/>
                          <a:pt x="71" y="21"/>
                        </a:cubicBezTo>
                        <a:cubicBezTo>
                          <a:pt x="71" y="18"/>
                          <a:pt x="70" y="15"/>
                          <a:pt x="70" y="13"/>
                        </a:cubicBezTo>
                        <a:close/>
                        <a:moveTo>
                          <a:pt x="51" y="2"/>
                        </a:moveTo>
                        <a:cubicBezTo>
                          <a:pt x="51" y="2"/>
                          <a:pt x="51" y="2"/>
                          <a:pt x="51" y="2"/>
                        </a:cubicBezTo>
                        <a:close/>
                        <a:moveTo>
                          <a:pt x="48" y="2"/>
                        </a:moveTo>
                        <a:cubicBezTo>
                          <a:pt x="48" y="2"/>
                          <a:pt x="48" y="2"/>
                          <a:pt x="48" y="2"/>
                        </a:cubicBezTo>
                        <a:moveTo>
                          <a:pt x="56" y="1"/>
                        </a:moveTo>
                        <a:cubicBezTo>
                          <a:pt x="54" y="2"/>
                          <a:pt x="52" y="2"/>
                          <a:pt x="51" y="2"/>
                        </a:cubicBezTo>
                        <a:cubicBezTo>
                          <a:pt x="52" y="2"/>
                          <a:pt x="54" y="2"/>
                          <a:pt x="56" y="1"/>
                        </a:cubicBezTo>
                        <a:close/>
                        <a:moveTo>
                          <a:pt x="56" y="1"/>
                        </a:moveTo>
                        <a:cubicBezTo>
                          <a:pt x="56" y="1"/>
                          <a:pt x="56" y="1"/>
                          <a:pt x="56" y="1"/>
                        </a:cubicBezTo>
                        <a:close/>
                        <a:moveTo>
                          <a:pt x="56" y="1"/>
                        </a:moveTo>
                        <a:cubicBezTo>
                          <a:pt x="56" y="1"/>
                          <a:pt x="56" y="1"/>
                          <a:pt x="56" y="1"/>
                        </a:cubicBezTo>
                        <a:close/>
                        <a:moveTo>
                          <a:pt x="56" y="1"/>
                        </a:moveTo>
                        <a:cubicBezTo>
                          <a:pt x="56" y="1"/>
                          <a:pt x="56" y="1"/>
                          <a:pt x="56" y="1"/>
                        </a:cubicBezTo>
                        <a:cubicBezTo>
                          <a:pt x="56" y="1"/>
                          <a:pt x="56" y="1"/>
                          <a:pt x="56" y="1"/>
                        </a:cubicBezTo>
                        <a:close/>
                        <a:moveTo>
                          <a:pt x="56" y="1"/>
                        </a:moveTo>
                        <a:cubicBezTo>
                          <a:pt x="56" y="1"/>
                          <a:pt x="56" y="1"/>
                          <a:pt x="56" y="1"/>
                        </a:cubicBezTo>
                        <a:close/>
                        <a:moveTo>
                          <a:pt x="61" y="0"/>
                        </a:moveTo>
                        <a:cubicBezTo>
                          <a:pt x="59" y="0"/>
                          <a:pt x="58" y="0"/>
                          <a:pt x="56" y="1"/>
                        </a:cubicBezTo>
                        <a:cubicBezTo>
                          <a:pt x="58" y="0"/>
                          <a:pt x="59" y="0"/>
                          <a:pt x="61" y="0"/>
                        </a:cubicBezTo>
                        <a:close/>
                        <a:moveTo>
                          <a:pt x="61" y="0"/>
                        </a:moveTo>
                        <a:cubicBezTo>
                          <a:pt x="61" y="0"/>
                          <a:pt x="61" y="0"/>
                          <a:pt x="61" y="0"/>
                        </a:cubicBezTo>
                        <a:cubicBezTo>
                          <a:pt x="61" y="0"/>
                          <a:pt x="61" y="0"/>
                          <a:pt x="61" y="0"/>
                        </a:cubicBezTo>
                        <a:cubicBezTo>
                          <a:pt x="61" y="0"/>
                          <a:pt x="61" y="0"/>
                          <a:pt x="61"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9" name="Freeform 7513">
                    <a:extLst>
                      <a:ext uri="{FF2B5EF4-FFF2-40B4-BE49-F238E27FC236}">
                        <a16:creationId xmlns:a16="http://schemas.microsoft.com/office/drawing/2014/main" id="{69EE1D43-7C39-4171-8299-02AAE314A253}"/>
                      </a:ext>
                    </a:extLst>
                  </p:cNvPr>
                  <p:cNvSpPr>
                    <a:spLocks noEditPoints="1"/>
                  </p:cNvSpPr>
                  <p:nvPr/>
                </p:nvSpPr>
                <p:spPr bwMode="auto">
                  <a:xfrm>
                    <a:off x="4114" y="2421"/>
                    <a:ext cx="11" cy="2"/>
                  </a:xfrm>
                  <a:custGeom>
                    <a:avLst/>
                    <a:gdLst>
                      <a:gd name="T0" fmla="*/ 8 w 14"/>
                      <a:gd name="T1" fmla="*/ 1 h 2"/>
                      <a:gd name="T2" fmla="*/ 14 w 14"/>
                      <a:gd name="T3" fmla="*/ 1 h 2"/>
                      <a:gd name="T4" fmla="*/ 8 w 14"/>
                      <a:gd name="T5" fmla="*/ 1 h 2"/>
                      <a:gd name="T6" fmla="*/ 5 w 14"/>
                      <a:gd name="T7" fmla="*/ 0 h 2"/>
                      <a:gd name="T8" fmla="*/ 0 w 14"/>
                      <a:gd name="T9" fmla="*/ 2 h 2"/>
                      <a:gd name="T10" fmla="*/ 5 w 14"/>
                      <a:gd name="T11" fmla="*/ 0 h 2"/>
                      <a:gd name="T12" fmla="*/ 5 w 14"/>
                      <a:gd name="T13" fmla="*/ 0 h 2"/>
                      <a:gd name="T14" fmla="*/ 5 w 14"/>
                      <a:gd name="T15" fmla="*/ 0 h 2"/>
                      <a:gd name="T16" fmla="*/ 5 w 1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
                        <a:moveTo>
                          <a:pt x="8" y="1"/>
                        </a:moveTo>
                        <a:cubicBezTo>
                          <a:pt x="9" y="1"/>
                          <a:pt x="11" y="1"/>
                          <a:pt x="14" y="1"/>
                        </a:cubicBezTo>
                        <a:cubicBezTo>
                          <a:pt x="11" y="1"/>
                          <a:pt x="9" y="1"/>
                          <a:pt x="8" y="1"/>
                        </a:cubicBezTo>
                        <a:close/>
                        <a:moveTo>
                          <a:pt x="5" y="0"/>
                        </a:moveTo>
                        <a:cubicBezTo>
                          <a:pt x="4" y="0"/>
                          <a:pt x="2" y="1"/>
                          <a:pt x="0" y="2"/>
                        </a:cubicBezTo>
                        <a:cubicBezTo>
                          <a:pt x="2" y="1"/>
                          <a:pt x="4" y="0"/>
                          <a:pt x="5" y="0"/>
                        </a:cubicBezTo>
                        <a:close/>
                        <a:moveTo>
                          <a:pt x="5" y="0"/>
                        </a:moveTo>
                        <a:cubicBezTo>
                          <a:pt x="5" y="0"/>
                          <a:pt x="5" y="0"/>
                          <a:pt x="5" y="0"/>
                        </a:cubicBezTo>
                        <a:cubicBezTo>
                          <a:pt x="5" y="0"/>
                          <a:pt x="5" y="0"/>
                          <a:pt x="5"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0" name="Freeform 7514">
                    <a:extLst>
                      <a:ext uri="{FF2B5EF4-FFF2-40B4-BE49-F238E27FC236}">
                        <a16:creationId xmlns:a16="http://schemas.microsoft.com/office/drawing/2014/main" id="{E6338FC3-E540-4B00-BDAF-5C8BF15ED37C}"/>
                      </a:ext>
                    </a:extLst>
                  </p:cNvPr>
                  <p:cNvSpPr>
                    <a:spLocks noEditPoints="1"/>
                  </p:cNvSpPr>
                  <p:nvPr/>
                </p:nvSpPr>
                <p:spPr bwMode="auto">
                  <a:xfrm>
                    <a:off x="4109" y="2423"/>
                    <a:ext cx="5" cy="1"/>
                  </a:xfrm>
                  <a:custGeom>
                    <a:avLst/>
                    <a:gdLst>
                      <a:gd name="T0" fmla="*/ 0 w 7"/>
                      <a:gd name="T1" fmla="*/ 1 h 1"/>
                      <a:gd name="T2" fmla="*/ 0 w 7"/>
                      <a:gd name="T3" fmla="*/ 1 h 1"/>
                      <a:gd name="T4" fmla="*/ 6 w 7"/>
                      <a:gd name="T5" fmla="*/ 0 h 1"/>
                      <a:gd name="T6" fmla="*/ 0 w 7"/>
                      <a:gd name="T7" fmla="*/ 1 h 1"/>
                      <a:gd name="T8" fmla="*/ 6 w 7"/>
                      <a:gd name="T9" fmla="*/ 0 h 1"/>
                      <a:gd name="T10" fmla="*/ 6 w 7"/>
                      <a:gd name="T11" fmla="*/ 0 h 1"/>
                      <a:gd name="T12" fmla="*/ 6 w 7"/>
                      <a:gd name="T13" fmla="*/ 0 h 1"/>
                      <a:gd name="T14" fmla="*/ 6 w 7"/>
                      <a:gd name="T15" fmla="*/ 0 h 1"/>
                      <a:gd name="T16" fmla="*/ 6 w 7"/>
                      <a:gd name="T17" fmla="*/ 0 h 1"/>
                      <a:gd name="T18" fmla="*/ 7 w 7"/>
                      <a:gd name="T19" fmla="*/ 0 h 1"/>
                      <a:gd name="T20" fmla="*/ 6 w 7"/>
                      <a:gd name="T21" fmla="*/ 0 h 1"/>
                      <a:gd name="T22" fmla="*/ 7 w 7"/>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
                        <a:moveTo>
                          <a:pt x="0" y="1"/>
                        </a:moveTo>
                        <a:cubicBezTo>
                          <a:pt x="0" y="1"/>
                          <a:pt x="0" y="1"/>
                          <a:pt x="0" y="1"/>
                        </a:cubicBezTo>
                        <a:close/>
                        <a:moveTo>
                          <a:pt x="6" y="0"/>
                        </a:moveTo>
                        <a:cubicBezTo>
                          <a:pt x="5" y="1"/>
                          <a:pt x="3" y="1"/>
                          <a:pt x="0" y="1"/>
                        </a:cubicBezTo>
                        <a:cubicBezTo>
                          <a:pt x="3" y="1"/>
                          <a:pt x="5" y="1"/>
                          <a:pt x="6" y="0"/>
                        </a:cubicBezTo>
                        <a:close/>
                        <a:moveTo>
                          <a:pt x="6" y="0"/>
                        </a:moveTo>
                        <a:cubicBezTo>
                          <a:pt x="6" y="0"/>
                          <a:pt x="6" y="0"/>
                          <a:pt x="6" y="0"/>
                        </a:cubicBezTo>
                        <a:close/>
                        <a:moveTo>
                          <a:pt x="6" y="0"/>
                        </a:moveTo>
                        <a:cubicBezTo>
                          <a:pt x="6" y="0"/>
                          <a:pt x="6" y="0"/>
                          <a:pt x="6" y="0"/>
                        </a:cubicBezTo>
                        <a:close/>
                        <a:moveTo>
                          <a:pt x="7" y="0"/>
                        </a:moveTo>
                        <a:cubicBezTo>
                          <a:pt x="6" y="0"/>
                          <a:pt x="6" y="0"/>
                          <a:pt x="6" y="0"/>
                        </a:cubicBezTo>
                        <a:lnTo>
                          <a:pt x="7" y="0"/>
                        </a:ln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1" name="Freeform 7515">
                    <a:extLst>
                      <a:ext uri="{FF2B5EF4-FFF2-40B4-BE49-F238E27FC236}">
                        <a16:creationId xmlns:a16="http://schemas.microsoft.com/office/drawing/2014/main" id="{6EC231A0-F4DF-49A8-9FB5-6550DBBC9009}"/>
                      </a:ext>
                    </a:extLst>
                  </p:cNvPr>
                  <p:cNvSpPr/>
                  <p:nvPr/>
                </p:nvSpPr>
                <p:spPr bwMode="auto">
                  <a:xfrm>
                    <a:off x="4095" y="2217"/>
                    <a:ext cx="60" cy="207"/>
                  </a:xfrm>
                  <a:custGeom>
                    <a:avLst/>
                    <a:gdLst>
                      <a:gd name="T0" fmla="*/ 69 w 79"/>
                      <a:gd name="T1" fmla="*/ 0 h 275"/>
                      <a:gd name="T2" fmla="*/ 64 w 79"/>
                      <a:gd name="T3" fmla="*/ 1 h 275"/>
                      <a:gd name="T4" fmla="*/ 64 w 79"/>
                      <a:gd name="T5" fmla="*/ 1 h 275"/>
                      <a:gd name="T6" fmla="*/ 64 w 79"/>
                      <a:gd name="T7" fmla="*/ 1 h 275"/>
                      <a:gd name="T8" fmla="*/ 64 w 79"/>
                      <a:gd name="T9" fmla="*/ 1 h 275"/>
                      <a:gd name="T10" fmla="*/ 59 w 79"/>
                      <a:gd name="T11" fmla="*/ 2 h 275"/>
                      <a:gd name="T12" fmla="*/ 56 w 79"/>
                      <a:gd name="T13" fmla="*/ 2 h 275"/>
                      <a:gd name="T14" fmla="*/ 55 w 79"/>
                      <a:gd name="T15" fmla="*/ 1 h 275"/>
                      <a:gd name="T16" fmla="*/ 51 w 79"/>
                      <a:gd name="T17" fmla="*/ 7 h 275"/>
                      <a:gd name="T18" fmla="*/ 55 w 79"/>
                      <a:gd name="T19" fmla="*/ 6 h 275"/>
                      <a:gd name="T20" fmla="*/ 68 w 79"/>
                      <a:gd name="T21" fmla="*/ 6 h 275"/>
                      <a:gd name="T22" fmla="*/ 47 w 79"/>
                      <a:gd name="T23" fmla="*/ 145 h 275"/>
                      <a:gd name="T24" fmla="*/ 31 w 79"/>
                      <a:gd name="T25" fmla="*/ 247 h 275"/>
                      <a:gd name="T26" fmla="*/ 36 w 79"/>
                      <a:gd name="T27" fmla="*/ 268 h 275"/>
                      <a:gd name="T28" fmla="*/ 28 w 79"/>
                      <a:gd name="T29" fmla="*/ 258 h 275"/>
                      <a:gd name="T30" fmla="*/ 27 w 79"/>
                      <a:gd name="T31" fmla="*/ 264 h 275"/>
                      <a:gd name="T32" fmla="*/ 23 w 79"/>
                      <a:gd name="T33" fmla="*/ 270 h 275"/>
                      <a:gd name="T34" fmla="*/ 17 w 79"/>
                      <a:gd name="T35" fmla="*/ 246 h 275"/>
                      <a:gd name="T36" fmla="*/ 52 w 79"/>
                      <a:gd name="T37" fmla="*/ 68 h 275"/>
                      <a:gd name="T38" fmla="*/ 56 w 79"/>
                      <a:gd name="T39" fmla="*/ 13 h 275"/>
                      <a:gd name="T40" fmla="*/ 50 w 79"/>
                      <a:gd name="T41" fmla="*/ 15 h 275"/>
                      <a:gd name="T42" fmla="*/ 53 w 79"/>
                      <a:gd name="T43" fmla="*/ 20 h 275"/>
                      <a:gd name="T44" fmla="*/ 48 w 79"/>
                      <a:gd name="T45" fmla="*/ 54 h 275"/>
                      <a:gd name="T46" fmla="*/ 36 w 79"/>
                      <a:gd name="T47" fmla="*/ 145 h 275"/>
                      <a:gd name="T48" fmla="*/ 8 w 79"/>
                      <a:gd name="T49" fmla="*/ 252 h 275"/>
                      <a:gd name="T50" fmla="*/ 8 w 79"/>
                      <a:gd name="T51" fmla="*/ 252 h 275"/>
                      <a:gd name="T52" fmla="*/ 18 w 79"/>
                      <a:gd name="T53" fmla="*/ 275 h 275"/>
                      <a:gd name="T54" fmla="*/ 24 w 79"/>
                      <a:gd name="T55" fmla="*/ 274 h 275"/>
                      <a:gd name="T56" fmla="*/ 24 w 79"/>
                      <a:gd name="T57" fmla="*/ 274 h 275"/>
                      <a:gd name="T58" fmla="*/ 24 w 79"/>
                      <a:gd name="T59" fmla="*/ 274 h 275"/>
                      <a:gd name="T60" fmla="*/ 25 w 79"/>
                      <a:gd name="T61" fmla="*/ 274 h 275"/>
                      <a:gd name="T62" fmla="*/ 30 w 79"/>
                      <a:gd name="T63" fmla="*/ 272 h 275"/>
                      <a:gd name="T64" fmla="*/ 39 w 79"/>
                      <a:gd name="T65" fmla="*/ 273 h 275"/>
                      <a:gd name="T66" fmla="*/ 39 w 79"/>
                      <a:gd name="T67" fmla="*/ 273 h 275"/>
                      <a:gd name="T68" fmla="*/ 40 w 79"/>
                      <a:gd name="T69" fmla="*/ 273 h 275"/>
                      <a:gd name="T70" fmla="*/ 45 w 79"/>
                      <a:gd name="T71" fmla="*/ 246 h 275"/>
                      <a:gd name="T72" fmla="*/ 49 w 79"/>
                      <a:gd name="T73" fmla="*/ 154 h 275"/>
                      <a:gd name="T74" fmla="*/ 78 w 79"/>
                      <a:gd name="T75" fmla="*/ 13 h 275"/>
                      <a:gd name="T76" fmla="*/ 69 w 79"/>
                      <a:gd name="T7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275">
                        <a:moveTo>
                          <a:pt x="69" y="0"/>
                        </a:moveTo>
                        <a:cubicBezTo>
                          <a:pt x="69" y="0"/>
                          <a:pt x="69" y="0"/>
                          <a:pt x="69" y="0"/>
                        </a:cubicBezTo>
                        <a:cubicBezTo>
                          <a:pt x="67" y="0"/>
                          <a:pt x="66" y="0"/>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2" y="2"/>
                          <a:pt x="60" y="2"/>
                          <a:pt x="59" y="2"/>
                        </a:cubicBezTo>
                        <a:cubicBezTo>
                          <a:pt x="59" y="2"/>
                          <a:pt x="59" y="2"/>
                          <a:pt x="59" y="2"/>
                        </a:cubicBezTo>
                        <a:cubicBezTo>
                          <a:pt x="59" y="2"/>
                          <a:pt x="59" y="2"/>
                          <a:pt x="59" y="2"/>
                        </a:cubicBezTo>
                        <a:cubicBezTo>
                          <a:pt x="58" y="2"/>
                          <a:pt x="57" y="2"/>
                          <a:pt x="56" y="2"/>
                        </a:cubicBezTo>
                        <a:cubicBezTo>
                          <a:pt x="56" y="2"/>
                          <a:pt x="56" y="2"/>
                          <a:pt x="56" y="2"/>
                        </a:cubicBezTo>
                        <a:cubicBezTo>
                          <a:pt x="56" y="1"/>
                          <a:pt x="55" y="1"/>
                          <a:pt x="55" y="1"/>
                        </a:cubicBezTo>
                        <a:cubicBezTo>
                          <a:pt x="54" y="1"/>
                          <a:pt x="54" y="1"/>
                          <a:pt x="54" y="1"/>
                        </a:cubicBezTo>
                        <a:cubicBezTo>
                          <a:pt x="53" y="2"/>
                          <a:pt x="52" y="4"/>
                          <a:pt x="51" y="7"/>
                        </a:cubicBezTo>
                        <a:cubicBezTo>
                          <a:pt x="51" y="7"/>
                          <a:pt x="52" y="7"/>
                          <a:pt x="52" y="7"/>
                        </a:cubicBezTo>
                        <a:cubicBezTo>
                          <a:pt x="53" y="7"/>
                          <a:pt x="54" y="7"/>
                          <a:pt x="55" y="6"/>
                        </a:cubicBezTo>
                        <a:cubicBezTo>
                          <a:pt x="56" y="5"/>
                          <a:pt x="59" y="4"/>
                          <a:pt x="63" y="4"/>
                        </a:cubicBezTo>
                        <a:cubicBezTo>
                          <a:pt x="64" y="4"/>
                          <a:pt x="66" y="4"/>
                          <a:pt x="68" y="6"/>
                        </a:cubicBezTo>
                        <a:cubicBezTo>
                          <a:pt x="72" y="9"/>
                          <a:pt x="78" y="16"/>
                          <a:pt x="72" y="41"/>
                        </a:cubicBezTo>
                        <a:cubicBezTo>
                          <a:pt x="66" y="66"/>
                          <a:pt x="51" y="121"/>
                          <a:pt x="47" y="145"/>
                        </a:cubicBezTo>
                        <a:cubicBezTo>
                          <a:pt x="44" y="169"/>
                          <a:pt x="34" y="216"/>
                          <a:pt x="35" y="229"/>
                        </a:cubicBezTo>
                        <a:cubicBezTo>
                          <a:pt x="37" y="242"/>
                          <a:pt x="34" y="243"/>
                          <a:pt x="31" y="247"/>
                        </a:cubicBezTo>
                        <a:cubicBezTo>
                          <a:pt x="29" y="251"/>
                          <a:pt x="44" y="249"/>
                          <a:pt x="44" y="259"/>
                        </a:cubicBezTo>
                        <a:cubicBezTo>
                          <a:pt x="44" y="267"/>
                          <a:pt x="40" y="268"/>
                          <a:pt x="36" y="268"/>
                        </a:cubicBezTo>
                        <a:cubicBezTo>
                          <a:pt x="35" y="268"/>
                          <a:pt x="34" y="268"/>
                          <a:pt x="34" y="268"/>
                        </a:cubicBezTo>
                        <a:cubicBezTo>
                          <a:pt x="31" y="267"/>
                          <a:pt x="32" y="258"/>
                          <a:pt x="28" y="258"/>
                        </a:cubicBezTo>
                        <a:cubicBezTo>
                          <a:pt x="28" y="258"/>
                          <a:pt x="28" y="258"/>
                          <a:pt x="28" y="258"/>
                        </a:cubicBezTo>
                        <a:cubicBezTo>
                          <a:pt x="27" y="258"/>
                          <a:pt x="27" y="261"/>
                          <a:pt x="27" y="264"/>
                        </a:cubicBezTo>
                        <a:cubicBezTo>
                          <a:pt x="27" y="267"/>
                          <a:pt x="27" y="270"/>
                          <a:pt x="23" y="270"/>
                        </a:cubicBezTo>
                        <a:cubicBezTo>
                          <a:pt x="23" y="270"/>
                          <a:pt x="23" y="270"/>
                          <a:pt x="23" y="270"/>
                        </a:cubicBezTo>
                        <a:cubicBezTo>
                          <a:pt x="14" y="269"/>
                          <a:pt x="10" y="264"/>
                          <a:pt x="15" y="257"/>
                        </a:cubicBezTo>
                        <a:cubicBezTo>
                          <a:pt x="19" y="250"/>
                          <a:pt x="18" y="251"/>
                          <a:pt x="17" y="246"/>
                        </a:cubicBezTo>
                        <a:cubicBezTo>
                          <a:pt x="15" y="242"/>
                          <a:pt x="26" y="209"/>
                          <a:pt x="31" y="185"/>
                        </a:cubicBezTo>
                        <a:cubicBezTo>
                          <a:pt x="37" y="161"/>
                          <a:pt x="51" y="92"/>
                          <a:pt x="52" y="68"/>
                        </a:cubicBezTo>
                        <a:cubicBezTo>
                          <a:pt x="54" y="44"/>
                          <a:pt x="50" y="38"/>
                          <a:pt x="55" y="29"/>
                        </a:cubicBezTo>
                        <a:cubicBezTo>
                          <a:pt x="60" y="20"/>
                          <a:pt x="62" y="15"/>
                          <a:pt x="56" y="13"/>
                        </a:cubicBezTo>
                        <a:cubicBezTo>
                          <a:pt x="52" y="13"/>
                          <a:pt x="52" y="11"/>
                          <a:pt x="50" y="10"/>
                        </a:cubicBezTo>
                        <a:cubicBezTo>
                          <a:pt x="50" y="13"/>
                          <a:pt x="50" y="15"/>
                          <a:pt x="50" y="15"/>
                        </a:cubicBezTo>
                        <a:cubicBezTo>
                          <a:pt x="53" y="16"/>
                          <a:pt x="55" y="18"/>
                          <a:pt x="53" y="20"/>
                        </a:cubicBezTo>
                        <a:cubicBezTo>
                          <a:pt x="53" y="20"/>
                          <a:pt x="53" y="20"/>
                          <a:pt x="53" y="20"/>
                        </a:cubicBezTo>
                        <a:cubicBezTo>
                          <a:pt x="50" y="24"/>
                          <a:pt x="48" y="28"/>
                          <a:pt x="48" y="40"/>
                        </a:cubicBezTo>
                        <a:cubicBezTo>
                          <a:pt x="48" y="44"/>
                          <a:pt x="48" y="48"/>
                          <a:pt x="48" y="54"/>
                        </a:cubicBezTo>
                        <a:cubicBezTo>
                          <a:pt x="49" y="56"/>
                          <a:pt x="49" y="58"/>
                          <a:pt x="49" y="60"/>
                        </a:cubicBezTo>
                        <a:cubicBezTo>
                          <a:pt x="49" y="86"/>
                          <a:pt x="38" y="129"/>
                          <a:pt x="36" y="145"/>
                        </a:cubicBezTo>
                        <a:cubicBezTo>
                          <a:pt x="33" y="163"/>
                          <a:pt x="17" y="231"/>
                          <a:pt x="8" y="252"/>
                        </a:cubicBezTo>
                        <a:cubicBezTo>
                          <a:pt x="8" y="252"/>
                          <a:pt x="8" y="252"/>
                          <a:pt x="8" y="252"/>
                        </a:cubicBezTo>
                        <a:cubicBezTo>
                          <a:pt x="8" y="252"/>
                          <a:pt x="8" y="252"/>
                          <a:pt x="8" y="252"/>
                        </a:cubicBezTo>
                        <a:cubicBezTo>
                          <a:pt x="8" y="252"/>
                          <a:pt x="8" y="252"/>
                          <a:pt x="8" y="252"/>
                        </a:cubicBezTo>
                        <a:cubicBezTo>
                          <a:pt x="8" y="252"/>
                          <a:pt x="8" y="252"/>
                          <a:pt x="8" y="252"/>
                        </a:cubicBezTo>
                        <a:cubicBezTo>
                          <a:pt x="0" y="269"/>
                          <a:pt x="10" y="275"/>
                          <a:pt x="18" y="275"/>
                        </a:cubicBezTo>
                        <a:cubicBezTo>
                          <a:pt x="18" y="275"/>
                          <a:pt x="18" y="275"/>
                          <a:pt x="18" y="275"/>
                        </a:cubicBezTo>
                        <a:cubicBezTo>
                          <a:pt x="21" y="275"/>
                          <a:pt x="23" y="275"/>
                          <a:pt x="24" y="274"/>
                        </a:cubicBezTo>
                        <a:cubicBezTo>
                          <a:pt x="24" y="274"/>
                          <a:pt x="24" y="274"/>
                          <a:pt x="24" y="274"/>
                        </a:cubicBezTo>
                        <a:cubicBezTo>
                          <a:pt x="24" y="274"/>
                          <a:pt x="24" y="274"/>
                          <a:pt x="24" y="274"/>
                        </a:cubicBezTo>
                        <a:cubicBezTo>
                          <a:pt x="24" y="274"/>
                          <a:pt x="24" y="274"/>
                          <a:pt x="24" y="274"/>
                        </a:cubicBezTo>
                        <a:cubicBezTo>
                          <a:pt x="24" y="274"/>
                          <a:pt x="24" y="274"/>
                          <a:pt x="24" y="274"/>
                        </a:cubicBezTo>
                        <a:cubicBezTo>
                          <a:pt x="25" y="274"/>
                          <a:pt x="25" y="274"/>
                          <a:pt x="25" y="274"/>
                        </a:cubicBezTo>
                        <a:cubicBezTo>
                          <a:pt x="25" y="274"/>
                          <a:pt x="25" y="274"/>
                          <a:pt x="25" y="274"/>
                        </a:cubicBezTo>
                        <a:cubicBezTo>
                          <a:pt x="27" y="273"/>
                          <a:pt x="29" y="272"/>
                          <a:pt x="30" y="272"/>
                        </a:cubicBezTo>
                        <a:cubicBezTo>
                          <a:pt x="30" y="272"/>
                          <a:pt x="30" y="272"/>
                          <a:pt x="30" y="272"/>
                        </a:cubicBezTo>
                        <a:cubicBezTo>
                          <a:pt x="31" y="272"/>
                          <a:pt x="32" y="272"/>
                          <a:pt x="33" y="273"/>
                        </a:cubicBezTo>
                        <a:cubicBezTo>
                          <a:pt x="34" y="273"/>
                          <a:pt x="36" y="273"/>
                          <a:pt x="39" y="273"/>
                        </a:cubicBezTo>
                        <a:cubicBezTo>
                          <a:pt x="39" y="273"/>
                          <a:pt x="39" y="273"/>
                          <a:pt x="39" y="273"/>
                        </a:cubicBezTo>
                        <a:cubicBezTo>
                          <a:pt x="39" y="273"/>
                          <a:pt x="39" y="273"/>
                          <a:pt x="39" y="273"/>
                        </a:cubicBezTo>
                        <a:cubicBezTo>
                          <a:pt x="39" y="273"/>
                          <a:pt x="39" y="273"/>
                          <a:pt x="39" y="273"/>
                        </a:cubicBezTo>
                        <a:cubicBezTo>
                          <a:pt x="40" y="273"/>
                          <a:pt x="40" y="273"/>
                          <a:pt x="40" y="273"/>
                        </a:cubicBezTo>
                        <a:cubicBezTo>
                          <a:pt x="40" y="273"/>
                          <a:pt x="40" y="273"/>
                          <a:pt x="40" y="273"/>
                        </a:cubicBezTo>
                        <a:cubicBezTo>
                          <a:pt x="50" y="273"/>
                          <a:pt x="54" y="261"/>
                          <a:pt x="45" y="246"/>
                        </a:cubicBezTo>
                        <a:cubicBezTo>
                          <a:pt x="42" y="239"/>
                          <a:pt x="40" y="234"/>
                          <a:pt x="40" y="225"/>
                        </a:cubicBezTo>
                        <a:cubicBezTo>
                          <a:pt x="40" y="213"/>
                          <a:pt x="43" y="193"/>
                          <a:pt x="49" y="154"/>
                        </a:cubicBezTo>
                        <a:cubicBezTo>
                          <a:pt x="59" y="92"/>
                          <a:pt x="79" y="46"/>
                          <a:pt x="79" y="21"/>
                        </a:cubicBezTo>
                        <a:cubicBezTo>
                          <a:pt x="79" y="18"/>
                          <a:pt x="78" y="15"/>
                          <a:pt x="78" y="13"/>
                        </a:cubicBezTo>
                        <a:cubicBezTo>
                          <a:pt x="78" y="13"/>
                          <a:pt x="78" y="13"/>
                          <a:pt x="78" y="13"/>
                        </a:cubicBezTo>
                        <a:cubicBezTo>
                          <a:pt x="75" y="2"/>
                          <a:pt x="72" y="0"/>
                          <a:pt x="69" y="0"/>
                        </a:cubicBezTo>
                        <a:cubicBezTo>
                          <a:pt x="69" y="0"/>
                          <a:pt x="69" y="0"/>
                          <a:pt x="6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2" name="Freeform 7516">
                    <a:extLst>
                      <a:ext uri="{FF2B5EF4-FFF2-40B4-BE49-F238E27FC236}">
                        <a16:creationId xmlns:a16="http://schemas.microsoft.com/office/drawing/2014/main" id="{BEE5C08C-2A1C-4AAB-9932-835EECDDE1B2}"/>
                      </a:ext>
                    </a:extLst>
                  </p:cNvPr>
                  <p:cNvSpPr/>
                  <p:nvPr/>
                </p:nvSpPr>
                <p:spPr bwMode="auto">
                  <a:xfrm>
                    <a:off x="4107" y="2228"/>
                    <a:ext cx="42" cy="190"/>
                  </a:xfrm>
                  <a:custGeom>
                    <a:avLst/>
                    <a:gdLst>
                      <a:gd name="T0" fmla="*/ 49 w 56"/>
                      <a:gd name="T1" fmla="*/ 0 h 253"/>
                      <a:gd name="T2" fmla="*/ 51 w 56"/>
                      <a:gd name="T3" fmla="*/ 0 h 253"/>
                      <a:gd name="T4" fmla="*/ 54 w 56"/>
                      <a:gd name="T5" fmla="*/ 20 h 253"/>
                      <a:gd name="T6" fmla="*/ 52 w 56"/>
                      <a:gd name="T7" fmla="*/ 31 h 253"/>
                      <a:gd name="T8" fmla="*/ 43 w 56"/>
                      <a:gd name="T9" fmla="*/ 68 h 253"/>
                      <a:gd name="T10" fmla="*/ 22 w 56"/>
                      <a:gd name="T11" fmla="*/ 161 h 253"/>
                      <a:gd name="T12" fmla="*/ 17 w 56"/>
                      <a:gd name="T13" fmla="*/ 193 h 253"/>
                      <a:gd name="T14" fmla="*/ 13 w 56"/>
                      <a:gd name="T15" fmla="*/ 230 h 253"/>
                      <a:gd name="T16" fmla="*/ 24 w 56"/>
                      <a:gd name="T17" fmla="*/ 248 h 253"/>
                      <a:gd name="T18" fmla="*/ 18 w 56"/>
                      <a:gd name="T19" fmla="*/ 242 h 253"/>
                      <a:gd name="T20" fmla="*/ 9 w 56"/>
                      <a:gd name="T21" fmla="*/ 247 h 253"/>
                      <a:gd name="T22" fmla="*/ 4 w 56"/>
                      <a:gd name="T23" fmla="*/ 245 h 253"/>
                      <a:gd name="T24" fmla="*/ 12 w 56"/>
                      <a:gd name="T25" fmla="*/ 201 h 253"/>
                      <a:gd name="T26" fmla="*/ 37 w 56"/>
                      <a:gd name="T27" fmla="*/ 79 h 253"/>
                      <a:gd name="T28" fmla="*/ 44 w 56"/>
                      <a:gd name="T29" fmla="*/ 25 h 253"/>
                      <a:gd name="T30" fmla="*/ 49 w 56"/>
                      <a:gd name="T3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253">
                        <a:moveTo>
                          <a:pt x="49" y="0"/>
                        </a:moveTo>
                        <a:cubicBezTo>
                          <a:pt x="50" y="0"/>
                          <a:pt x="50" y="0"/>
                          <a:pt x="51" y="0"/>
                        </a:cubicBezTo>
                        <a:cubicBezTo>
                          <a:pt x="56" y="2"/>
                          <a:pt x="55" y="17"/>
                          <a:pt x="54" y="20"/>
                        </a:cubicBezTo>
                        <a:cubicBezTo>
                          <a:pt x="54" y="24"/>
                          <a:pt x="53" y="28"/>
                          <a:pt x="52" y="31"/>
                        </a:cubicBezTo>
                        <a:cubicBezTo>
                          <a:pt x="49" y="44"/>
                          <a:pt x="46" y="56"/>
                          <a:pt x="43" y="68"/>
                        </a:cubicBezTo>
                        <a:cubicBezTo>
                          <a:pt x="36" y="99"/>
                          <a:pt x="28" y="130"/>
                          <a:pt x="22" y="161"/>
                        </a:cubicBezTo>
                        <a:cubicBezTo>
                          <a:pt x="19" y="171"/>
                          <a:pt x="17" y="182"/>
                          <a:pt x="17" y="193"/>
                        </a:cubicBezTo>
                        <a:cubicBezTo>
                          <a:pt x="17" y="215"/>
                          <a:pt x="14" y="226"/>
                          <a:pt x="13" y="230"/>
                        </a:cubicBezTo>
                        <a:cubicBezTo>
                          <a:pt x="12" y="235"/>
                          <a:pt x="29" y="244"/>
                          <a:pt x="24" y="248"/>
                        </a:cubicBezTo>
                        <a:cubicBezTo>
                          <a:pt x="20" y="252"/>
                          <a:pt x="22" y="248"/>
                          <a:pt x="18" y="242"/>
                        </a:cubicBezTo>
                        <a:cubicBezTo>
                          <a:pt x="14" y="237"/>
                          <a:pt x="12" y="240"/>
                          <a:pt x="9" y="247"/>
                        </a:cubicBezTo>
                        <a:cubicBezTo>
                          <a:pt x="7" y="253"/>
                          <a:pt x="0" y="252"/>
                          <a:pt x="4" y="245"/>
                        </a:cubicBezTo>
                        <a:cubicBezTo>
                          <a:pt x="7" y="239"/>
                          <a:pt x="10" y="210"/>
                          <a:pt x="12" y="201"/>
                        </a:cubicBezTo>
                        <a:cubicBezTo>
                          <a:pt x="14" y="193"/>
                          <a:pt x="30" y="107"/>
                          <a:pt x="37" y="79"/>
                        </a:cubicBezTo>
                        <a:cubicBezTo>
                          <a:pt x="44" y="51"/>
                          <a:pt x="46" y="30"/>
                          <a:pt x="44" y="25"/>
                        </a:cubicBezTo>
                        <a:cubicBezTo>
                          <a:pt x="42" y="21"/>
                          <a:pt x="43" y="1"/>
                          <a:pt x="49"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3" name="Freeform 7517">
                    <a:extLst>
                      <a:ext uri="{FF2B5EF4-FFF2-40B4-BE49-F238E27FC236}">
                        <a16:creationId xmlns:a16="http://schemas.microsoft.com/office/drawing/2014/main" id="{81545B85-A17E-4EE0-8004-4B33797A954D}"/>
                      </a:ext>
                    </a:extLst>
                  </p:cNvPr>
                  <p:cNvSpPr/>
                  <p:nvPr/>
                </p:nvSpPr>
                <p:spPr bwMode="auto">
                  <a:xfrm>
                    <a:off x="4136" y="2217"/>
                    <a:ext cx="1" cy="1"/>
                  </a:xfrm>
                  <a:custGeom>
                    <a:avLst/>
                    <a:gdLst>
                      <a:gd name="T0" fmla="*/ 0 w 1"/>
                      <a:gd name="T1" fmla="*/ 0 h 1"/>
                      <a:gd name="T2" fmla="*/ 0 w 1"/>
                      <a:gd name="T3" fmla="*/ 0 h 1"/>
                      <a:gd name="T4" fmla="*/ 0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1"/>
                        </a:cubicBezTo>
                        <a:cubicBezTo>
                          <a:pt x="1" y="0"/>
                          <a:pt x="0" y="0"/>
                          <a:pt x="0" y="0"/>
                        </a:cubicBez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4" name="Freeform 7518">
                    <a:extLst>
                      <a:ext uri="{FF2B5EF4-FFF2-40B4-BE49-F238E27FC236}">
                        <a16:creationId xmlns:a16="http://schemas.microsoft.com/office/drawing/2014/main" id="{E620393F-D301-43E3-8F70-D8A8F0DF2D9F}"/>
                      </a:ext>
                    </a:extLst>
                  </p:cNvPr>
                  <p:cNvSpPr/>
                  <p:nvPr/>
                </p:nvSpPr>
                <p:spPr bwMode="auto">
                  <a:xfrm>
                    <a:off x="4133" y="2223"/>
                    <a:ext cx="1" cy="2"/>
                  </a:xfrm>
                  <a:custGeom>
                    <a:avLst/>
                    <a:gdLst>
                      <a:gd name="T0" fmla="*/ 0 w 1"/>
                      <a:gd name="T1" fmla="*/ 0 h 3"/>
                      <a:gd name="T2" fmla="*/ 0 w 1"/>
                      <a:gd name="T3" fmla="*/ 1 h 3"/>
                      <a:gd name="T4" fmla="*/ 0 w 1"/>
                      <a:gd name="T5" fmla="*/ 3 h 3"/>
                      <a:gd name="T6" fmla="*/ 0 w 1"/>
                      <a:gd name="T7" fmla="*/ 3 h 3"/>
                      <a:gd name="T8" fmla="*/ 0 w 1"/>
                      <a:gd name="T9" fmla="*/ 3 h 3"/>
                      <a:gd name="T10" fmla="*/ 0 w 1"/>
                      <a:gd name="T11" fmla="*/ 1 h 3"/>
                      <a:gd name="T12" fmla="*/ 1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0"/>
                          <a:pt x="0" y="1"/>
                          <a:pt x="0" y="1"/>
                        </a:cubicBezTo>
                        <a:cubicBezTo>
                          <a:pt x="0" y="2"/>
                          <a:pt x="0" y="3"/>
                          <a:pt x="0" y="3"/>
                        </a:cubicBezTo>
                        <a:cubicBezTo>
                          <a:pt x="0" y="3"/>
                          <a:pt x="0" y="3"/>
                          <a:pt x="0" y="3"/>
                        </a:cubicBezTo>
                        <a:cubicBezTo>
                          <a:pt x="0" y="3"/>
                          <a:pt x="0" y="3"/>
                          <a:pt x="0" y="3"/>
                        </a:cubicBezTo>
                        <a:cubicBezTo>
                          <a:pt x="0" y="3"/>
                          <a:pt x="0" y="2"/>
                          <a:pt x="0" y="1"/>
                        </a:cubicBezTo>
                        <a:cubicBezTo>
                          <a:pt x="1" y="1"/>
                          <a:pt x="1" y="0"/>
                          <a:pt x="1" y="0"/>
                        </a:cubicBezTo>
                        <a:lnTo>
                          <a:pt x="0" y="0"/>
                        </a:lnTo>
                        <a:close/>
                      </a:path>
                    </a:pathLst>
                  </a:custGeom>
                  <a:solidFill>
                    <a:srgbClr val="C7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5" name="Freeform 7519">
                    <a:extLst>
                      <a:ext uri="{FF2B5EF4-FFF2-40B4-BE49-F238E27FC236}">
                        <a16:creationId xmlns:a16="http://schemas.microsoft.com/office/drawing/2014/main" id="{063FD757-B2ED-4D02-89C1-D123C597F9B1}"/>
                      </a:ext>
                    </a:extLst>
                  </p:cNvPr>
                  <p:cNvSpPr/>
                  <p:nvPr/>
                </p:nvSpPr>
                <p:spPr bwMode="auto">
                  <a:xfrm>
                    <a:off x="4132" y="2229"/>
                    <a:ext cx="1"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lnTo>
                          <a:pt x="0" y="0"/>
                        </a:lnTo>
                        <a:lnTo>
                          <a:pt x="0" y="0"/>
                        </a:lnTo>
                        <a:lnTo>
                          <a:pt x="1" y="0"/>
                        </a:lnTo>
                        <a:lnTo>
                          <a:pt x="1" y="0"/>
                        </a:lnTo>
                        <a:lnTo>
                          <a:pt x="0" y="0"/>
                        </a:ln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6" name="Freeform 7520">
                    <a:extLst>
                      <a:ext uri="{FF2B5EF4-FFF2-40B4-BE49-F238E27FC236}">
                        <a16:creationId xmlns:a16="http://schemas.microsoft.com/office/drawing/2014/main" id="{D2BA86D2-CDCB-425E-9C97-49352455F986}"/>
                      </a:ext>
                    </a:extLst>
                  </p:cNvPr>
                  <p:cNvSpPr/>
                  <p:nvPr/>
                </p:nvSpPr>
                <p:spPr bwMode="auto">
                  <a:xfrm>
                    <a:off x="4132" y="2229"/>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C7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7" name="Freeform 7521">
                    <a:extLst>
                      <a:ext uri="{FF2B5EF4-FFF2-40B4-BE49-F238E27FC236}">
                        <a16:creationId xmlns:a16="http://schemas.microsoft.com/office/drawing/2014/main" id="{71CD2ED7-8CE6-420E-A3A1-F8B272E07C2B}"/>
                      </a:ext>
                    </a:extLst>
                  </p:cNvPr>
                  <p:cNvSpPr>
                    <a:spLocks noEditPoints="1"/>
                  </p:cNvSpPr>
                  <p:nvPr/>
                </p:nvSpPr>
                <p:spPr bwMode="auto">
                  <a:xfrm>
                    <a:off x="4132" y="2218"/>
                    <a:ext cx="5" cy="11"/>
                  </a:xfrm>
                  <a:custGeom>
                    <a:avLst/>
                    <a:gdLst>
                      <a:gd name="T0" fmla="*/ 1 w 6"/>
                      <a:gd name="T1" fmla="*/ 9 h 14"/>
                      <a:gd name="T2" fmla="*/ 1 w 6"/>
                      <a:gd name="T3" fmla="*/ 9 h 14"/>
                      <a:gd name="T4" fmla="*/ 0 w 6"/>
                      <a:gd name="T5" fmla="*/ 14 h 14"/>
                      <a:gd name="T6" fmla="*/ 1 w 6"/>
                      <a:gd name="T7" fmla="*/ 14 h 14"/>
                      <a:gd name="T8" fmla="*/ 1 w 6"/>
                      <a:gd name="T9" fmla="*/ 9 h 14"/>
                      <a:gd name="T10" fmla="*/ 5 w 6"/>
                      <a:gd name="T11" fmla="*/ 0 h 14"/>
                      <a:gd name="T12" fmla="*/ 5 w 6"/>
                      <a:gd name="T13" fmla="*/ 0 h 14"/>
                      <a:gd name="T14" fmla="*/ 1 w 6"/>
                      <a:gd name="T15" fmla="*/ 6 h 14"/>
                      <a:gd name="T16" fmla="*/ 2 w 6"/>
                      <a:gd name="T17" fmla="*/ 6 h 14"/>
                      <a:gd name="T18" fmla="*/ 5 w 6"/>
                      <a:gd name="T19" fmla="*/ 0 h 14"/>
                      <a:gd name="T20" fmla="*/ 6 w 6"/>
                      <a:gd name="T21" fmla="*/ 0 h 14"/>
                      <a:gd name="T22" fmla="*/ 5 w 6"/>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1" y="9"/>
                        </a:moveTo>
                        <a:cubicBezTo>
                          <a:pt x="1" y="9"/>
                          <a:pt x="1" y="9"/>
                          <a:pt x="1" y="9"/>
                        </a:cubicBezTo>
                        <a:cubicBezTo>
                          <a:pt x="0" y="12"/>
                          <a:pt x="1" y="14"/>
                          <a:pt x="0" y="14"/>
                        </a:cubicBezTo>
                        <a:cubicBezTo>
                          <a:pt x="1" y="14"/>
                          <a:pt x="1" y="14"/>
                          <a:pt x="1" y="14"/>
                        </a:cubicBezTo>
                        <a:cubicBezTo>
                          <a:pt x="1" y="14"/>
                          <a:pt x="1" y="12"/>
                          <a:pt x="1" y="9"/>
                        </a:cubicBezTo>
                        <a:close/>
                        <a:moveTo>
                          <a:pt x="5" y="0"/>
                        </a:moveTo>
                        <a:cubicBezTo>
                          <a:pt x="5" y="0"/>
                          <a:pt x="5" y="0"/>
                          <a:pt x="5" y="0"/>
                        </a:cubicBezTo>
                        <a:cubicBezTo>
                          <a:pt x="3" y="1"/>
                          <a:pt x="2" y="3"/>
                          <a:pt x="1" y="6"/>
                        </a:cubicBezTo>
                        <a:cubicBezTo>
                          <a:pt x="2" y="6"/>
                          <a:pt x="2" y="6"/>
                          <a:pt x="2" y="6"/>
                        </a:cubicBezTo>
                        <a:cubicBezTo>
                          <a:pt x="3" y="3"/>
                          <a:pt x="4" y="1"/>
                          <a:pt x="5" y="0"/>
                        </a:cubicBezTo>
                        <a:cubicBezTo>
                          <a:pt x="6" y="0"/>
                          <a:pt x="6" y="0"/>
                          <a:pt x="6" y="0"/>
                        </a:cubicBezTo>
                        <a:lnTo>
                          <a:pt x="5" y="0"/>
                        </a:lnTo>
                        <a:close/>
                      </a:path>
                    </a:pathLst>
                  </a:custGeom>
                  <a:solidFill>
                    <a:srgbClr val="BD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8" name="Rectangle 7522">
                    <a:extLst>
                      <a:ext uri="{FF2B5EF4-FFF2-40B4-BE49-F238E27FC236}">
                        <a16:creationId xmlns:a16="http://schemas.microsoft.com/office/drawing/2014/main" id="{D4B5B774-CD22-45A2-B7AA-2A43D93A889B}"/>
                      </a:ext>
                    </a:extLst>
                  </p:cNvPr>
                  <p:cNvSpPr>
                    <a:spLocks noChangeArrowheads="1"/>
                  </p:cNvSpPr>
                  <p:nvPr/>
                </p:nvSpPr>
                <p:spPr bwMode="auto">
                  <a:xfrm>
                    <a:off x="4136" y="2217"/>
                    <a:ext cx="1" cy="1"/>
                  </a:xfrm>
                  <a:prstGeom prst="rect">
                    <a:avLst/>
                  </a:prstGeom>
                  <a:solidFill>
                    <a:srgbClr val="BA95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9" name="Freeform 7523">
                    <a:extLst>
                      <a:ext uri="{FF2B5EF4-FFF2-40B4-BE49-F238E27FC236}">
                        <a16:creationId xmlns:a16="http://schemas.microsoft.com/office/drawing/2014/main" id="{9906C047-70E4-4190-A0A9-F93E36D27190}"/>
                      </a:ext>
                    </a:extLst>
                  </p:cNvPr>
                  <p:cNvSpPr/>
                  <p:nvPr/>
                </p:nvSpPr>
                <p:spPr bwMode="auto">
                  <a:xfrm>
                    <a:off x="4132" y="2222"/>
                    <a:ext cx="1" cy="4"/>
                  </a:xfrm>
                  <a:custGeom>
                    <a:avLst/>
                    <a:gdLst>
                      <a:gd name="T0" fmla="*/ 0 w 1"/>
                      <a:gd name="T1" fmla="*/ 0 h 5"/>
                      <a:gd name="T2" fmla="*/ 0 w 1"/>
                      <a:gd name="T3" fmla="*/ 3 h 5"/>
                      <a:gd name="T4" fmla="*/ 0 w 1"/>
                      <a:gd name="T5" fmla="*/ 5 h 5"/>
                      <a:gd name="T6" fmla="*/ 0 w 1"/>
                      <a:gd name="T7" fmla="*/ 5 h 5"/>
                      <a:gd name="T8" fmla="*/ 0 w 1"/>
                      <a:gd name="T9" fmla="*/ 3 h 5"/>
                      <a:gd name="T10" fmla="*/ 1 w 1"/>
                      <a:gd name="T11" fmla="*/ 0 h 5"/>
                      <a:gd name="T12" fmla="*/ 0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0"/>
                        </a:moveTo>
                        <a:cubicBezTo>
                          <a:pt x="0" y="1"/>
                          <a:pt x="0" y="2"/>
                          <a:pt x="0" y="3"/>
                        </a:cubicBezTo>
                        <a:cubicBezTo>
                          <a:pt x="0" y="3"/>
                          <a:pt x="0" y="4"/>
                          <a:pt x="0" y="5"/>
                        </a:cubicBezTo>
                        <a:cubicBezTo>
                          <a:pt x="0" y="5"/>
                          <a:pt x="0" y="5"/>
                          <a:pt x="0" y="5"/>
                        </a:cubicBezTo>
                        <a:cubicBezTo>
                          <a:pt x="0" y="4"/>
                          <a:pt x="0" y="3"/>
                          <a:pt x="0" y="3"/>
                        </a:cubicBezTo>
                        <a:cubicBezTo>
                          <a:pt x="0" y="2"/>
                          <a:pt x="0" y="1"/>
                          <a:pt x="1" y="0"/>
                        </a:cubicBezTo>
                        <a:lnTo>
                          <a:pt x="0" y="0"/>
                        </a:lnTo>
                        <a:close/>
                      </a:path>
                    </a:pathLst>
                  </a:custGeom>
                  <a:solidFill>
                    <a:srgbClr val="C1C2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0" name="Freeform 7524">
                    <a:extLst>
                      <a:ext uri="{FF2B5EF4-FFF2-40B4-BE49-F238E27FC236}">
                        <a16:creationId xmlns:a16="http://schemas.microsoft.com/office/drawing/2014/main" id="{C2E5B04A-7490-4428-BB73-6BA3A8DB2C36}"/>
                      </a:ext>
                    </a:extLst>
                  </p:cNvPr>
                  <p:cNvSpPr/>
                  <p:nvPr/>
                </p:nvSpPr>
                <p:spPr bwMode="auto">
                  <a:xfrm flipH="1">
                    <a:off x="4132" y="222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A9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1" name="Rectangle 7525">
                    <a:extLst>
                      <a:ext uri="{FF2B5EF4-FFF2-40B4-BE49-F238E27FC236}">
                        <a16:creationId xmlns:a16="http://schemas.microsoft.com/office/drawing/2014/main" id="{F8C73077-CD00-4AC3-8BB1-2B8CC1DD1C6E}"/>
                      </a:ext>
                    </a:extLst>
                  </p:cNvPr>
                  <p:cNvSpPr>
                    <a:spLocks noChangeArrowheads="1"/>
                  </p:cNvSpPr>
                  <p:nvPr/>
                </p:nvSpPr>
                <p:spPr bwMode="auto">
                  <a:xfrm>
                    <a:off x="4132" y="2229"/>
                    <a:ext cx="1" cy="1"/>
                  </a:xfrm>
                  <a:prstGeom prst="rect">
                    <a:avLst/>
                  </a:prstGeom>
                  <a:solidFill>
                    <a:srgbClr val="C1C2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2" name="Freeform 7526">
                    <a:extLst>
                      <a:ext uri="{FF2B5EF4-FFF2-40B4-BE49-F238E27FC236}">
                        <a16:creationId xmlns:a16="http://schemas.microsoft.com/office/drawing/2014/main" id="{46C8E1A6-A1D9-4048-82F8-5C22370A5C58}"/>
                      </a:ext>
                    </a:extLst>
                  </p:cNvPr>
                  <p:cNvSpPr>
                    <a:spLocks noEditPoints="1"/>
                  </p:cNvSpPr>
                  <p:nvPr/>
                </p:nvSpPr>
                <p:spPr bwMode="auto">
                  <a:xfrm>
                    <a:off x="4131" y="2217"/>
                    <a:ext cx="5" cy="12"/>
                  </a:xfrm>
                  <a:custGeom>
                    <a:avLst/>
                    <a:gdLst>
                      <a:gd name="T0" fmla="*/ 1 w 6"/>
                      <a:gd name="T1" fmla="*/ 11 h 15"/>
                      <a:gd name="T2" fmla="*/ 1 w 6"/>
                      <a:gd name="T3" fmla="*/ 11 h 15"/>
                      <a:gd name="T4" fmla="*/ 1 w 6"/>
                      <a:gd name="T5" fmla="*/ 15 h 15"/>
                      <a:gd name="T6" fmla="*/ 1 w 6"/>
                      <a:gd name="T7" fmla="*/ 15 h 15"/>
                      <a:gd name="T8" fmla="*/ 1 w 6"/>
                      <a:gd name="T9" fmla="*/ 11 h 15"/>
                      <a:gd name="T10" fmla="*/ 6 w 6"/>
                      <a:gd name="T11" fmla="*/ 0 h 15"/>
                      <a:gd name="T12" fmla="*/ 1 w 6"/>
                      <a:gd name="T13" fmla="*/ 6 h 15"/>
                      <a:gd name="T14" fmla="*/ 2 w 6"/>
                      <a:gd name="T15" fmla="*/ 6 h 15"/>
                      <a:gd name="T16" fmla="*/ 6 w 6"/>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11"/>
                        </a:moveTo>
                        <a:cubicBezTo>
                          <a:pt x="1" y="11"/>
                          <a:pt x="1" y="11"/>
                          <a:pt x="1" y="11"/>
                        </a:cubicBezTo>
                        <a:cubicBezTo>
                          <a:pt x="0" y="13"/>
                          <a:pt x="0" y="15"/>
                          <a:pt x="1" y="15"/>
                        </a:cubicBezTo>
                        <a:cubicBezTo>
                          <a:pt x="1" y="15"/>
                          <a:pt x="1" y="15"/>
                          <a:pt x="1" y="15"/>
                        </a:cubicBezTo>
                        <a:cubicBezTo>
                          <a:pt x="1" y="15"/>
                          <a:pt x="1" y="13"/>
                          <a:pt x="1" y="11"/>
                        </a:cubicBezTo>
                        <a:close/>
                        <a:moveTo>
                          <a:pt x="6" y="0"/>
                        </a:moveTo>
                        <a:cubicBezTo>
                          <a:pt x="5" y="1"/>
                          <a:pt x="3" y="3"/>
                          <a:pt x="1" y="6"/>
                        </a:cubicBezTo>
                        <a:cubicBezTo>
                          <a:pt x="2" y="6"/>
                          <a:pt x="2" y="6"/>
                          <a:pt x="2" y="6"/>
                        </a:cubicBezTo>
                        <a:cubicBezTo>
                          <a:pt x="3" y="4"/>
                          <a:pt x="5" y="1"/>
                          <a:pt x="6" y="0"/>
                        </a:cubicBezTo>
                        <a:close/>
                      </a:path>
                    </a:pathLst>
                  </a:custGeom>
                  <a:solidFill>
                    <a:srgbClr val="B3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3" name="Freeform 7527">
                    <a:extLst>
                      <a:ext uri="{FF2B5EF4-FFF2-40B4-BE49-F238E27FC236}">
                        <a16:creationId xmlns:a16="http://schemas.microsoft.com/office/drawing/2014/main" id="{931FDFF0-92F0-4679-BA1E-397B616A5989}"/>
                      </a:ext>
                    </a:extLst>
                  </p:cNvPr>
                  <p:cNvSpPr/>
                  <p:nvPr/>
                </p:nvSpPr>
                <p:spPr bwMode="auto">
                  <a:xfrm flipH="1">
                    <a:off x="4136" y="221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B9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4" name="Freeform 7528">
                    <a:extLst>
                      <a:ext uri="{FF2B5EF4-FFF2-40B4-BE49-F238E27FC236}">
                        <a16:creationId xmlns:a16="http://schemas.microsoft.com/office/drawing/2014/main" id="{6F3BB512-2876-4C91-A375-04D2EC3C8147}"/>
                      </a:ext>
                    </a:extLst>
                  </p:cNvPr>
                  <p:cNvSpPr/>
                  <p:nvPr/>
                </p:nvSpPr>
                <p:spPr bwMode="auto">
                  <a:xfrm>
                    <a:off x="4132" y="2222"/>
                    <a:ext cx="1" cy="4"/>
                  </a:xfrm>
                  <a:custGeom>
                    <a:avLst/>
                    <a:gdLst>
                      <a:gd name="T0" fmla="*/ 1 w 1"/>
                      <a:gd name="T1" fmla="*/ 0 h 5"/>
                      <a:gd name="T2" fmla="*/ 0 w 1"/>
                      <a:gd name="T3" fmla="*/ 3 h 5"/>
                      <a:gd name="T4" fmla="*/ 0 w 1"/>
                      <a:gd name="T5" fmla="*/ 5 h 5"/>
                      <a:gd name="T6" fmla="*/ 1 w 1"/>
                      <a:gd name="T7" fmla="*/ 4 h 5"/>
                      <a:gd name="T8" fmla="*/ 1 w 1"/>
                      <a:gd name="T9" fmla="*/ 2 h 5"/>
                      <a:gd name="T10" fmla="*/ 1 w 1"/>
                      <a:gd name="T11" fmla="*/ 1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cubicBezTo>
                          <a:pt x="0" y="1"/>
                          <a:pt x="0" y="2"/>
                          <a:pt x="0" y="3"/>
                        </a:cubicBezTo>
                        <a:cubicBezTo>
                          <a:pt x="0" y="3"/>
                          <a:pt x="0" y="4"/>
                          <a:pt x="0" y="5"/>
                        </a:cubicBezTo>
                        <a:cubicBezTo>
                          <a:pt x="1" y="4"/>
                          <a:pt x="1" y="4"/>
                          <a:pt x="1" y="4"/>
                        </a:cubicBezTo>
                        <a:cubicBezTo>
                          <a:pt x="1" y="4"/>
                          <a:pt x="1" y="3"/>
                          <a:pt x="1" y="2"/>
                        </a:cubicBezTo>
                        <a:cubicBezTo>
                          <a:pt x="1" y="2"/>
                          <a:pt x="1" y="1"/>
                          <a:pt x="1" y="1"/>
                        </a:cubicBezTo>
                        <a:lnTo>
                          <a:pt x="1" y="0"/>
                        </a:lnTo>
                        <a:close/>
                      </a:path>
                    </a:pathLst>
                  </a:custGeom>
                  <a:solidFill>
                    <a:srgbClr val="AEB0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5" name="Rectangle 7529">
                    <a:extLst>
                      <a:ext uri="{FF2B5EF4-FFF2-40B4-BE49-F238E27FC236}">
                        <a16:creationId xmlns:a16="http://schemas.microsoft.com/office/drawing/2014/main" id="{427258A6-1AB5-45E8-AC60-9E04A3029506}"/>
                      </a:ext>
                    </a:extLst>
                  </p:cNvPr>
                  <p:cNvSpPr>
                    <a:spLocks noChangeArrowheads="1"/>
                  </p:cNvSpPr>
                  <p:nvPr/>
                </p:nvSpPr>
                <p:spPr bwMode="auto">
                  <a:xfrm>
                    <a:off x="4132" y="2229"/>
                    <a:ext cx="1" cy="1"/>
                  </a:xfrm>
                  <a:prstGeom prst="rect">
                    <a:avLst/>
                  </a:prstGeom>
                  <a:solidFill>
                    <a:srgbClr val="AB99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6" name="Rectangle 7530">
                    <a:extLst>
                      <a:ext uri="{FF2B5EF4-FFF2-40B4-BE49-F238E27FC236}">
                        <a16:creationId xmlns:a16="http://schemas.microsoft.com/office/drawing/2014/main" id="{FC0EF9DF-D613-47A9-A249-57F51AADD933}"/>
                      </a:ext>
                    </a:extLst>
                  </p:cNvPr>
                  <p:cNvSpPr>
                    <a:spLocks noChangeArrowheads="1"/>
                  </p:cNvSpPr>
                  <p:nvPr/>
                </p:nvSpPr>
                <p:spPr bwMode="auto">
                  <a:xfrm>
                    <a:off x="4132" y="2229"/>
                    <a:ext cx="1" cy="1"/>
                  </a:xfrm>
                  <a:prstGeom prst="rect">
                    <a:avLst/>
                  </a:prstGeom>
                  <a:solidFill>
                    <a:srgbClr val="AEB0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7" name="Freeform 7531">
                    <a:extLst>
                      <a:ext uri="{FF2B5EF4-FFF2-40B4-BE49-F238E27FC236}">
                        <a16:creationId xmlns:a16="http://schemas.microsoft.com/office/drawing/2014/main" id="{655C11EF-96FB-49A3-8673-2BC8F09BCF8E}"/>
                      </a:ext>
                    </a:extLst>
                  </p:cNvPr>
                  <p:cNvSpPr>
                    <a:spLocks noEditPoints="1"/>
                  </p:cNvSpPr>
                  <p:nvPr/>
                </p:nvSpPr>
                <p:spPr bwMode="auto">
                  <a:xfrm>
                    <a:off x="4132" y="2217"/>
                    <a:ext cx="4" cy="12"/>
                  </a:xfrm>
                  <a:custGeom>
                    <a:avLst/>
                    <a:gdLst>
                      <a:gd name="T0" fmla="*/ 1 w 5"/>
                      <a:gd name="T1" fmla="*/ 10 h 15"/>
                      <a:gd name="T2" fmla="*/ 0 w 5"/>
                      <a:gd name="T3" fmla="*/ 11 h 15"/>
                      <a:gd name="T4" fmla="*/ 0 w 5"/>
                      <a:gd name="T5" fmla="*/ 15 h 15"/>
                      <a:gd name="T6" fmla="*/ 0 w 5"/>
                      <a:gd name="T7" fmla="*/ 15 h 15"/>
                      <a:gd name="T8" fmla="*/ 1 w 5"/>
                      <a:gd name="T9" fmla="*/ 10 h 15"/>
                      <a:gd name="T10" fmla="*/ 5 w 5"/>
                      <a:gd name="T11" fmla="*/ 0 h 15"/>
                      <a:gd name="T12" fmla="*/ 1 w 5"/>
                      <a:gd name="T13" fmla="*/ 6 h 15"/>
                      <a:gd name="T14" fmla="*/ 1 w 5"/>
                      <a:gd name="T15" fmla="*/ 7 h 15"/>
                      <a:gd name="T16" fmla="*/ 5 w 5"/>
                      <a:gd name="T17" fmla="*/ 1 h 15"/>
                      <a:gd name="T18" fmla="*/ 5 w 5"/>
                      <a:gd name="T19" fmla="*/ 1 h 15"/>
                      <a:gd name="T20" fmla="*/ 5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1" y="10"/>
                        </a:moveTo>
                        <a:cubicBezTo>
                          <a:pt x="0" y="11"/>
                          <a:pt x="0" y="11"/>
                          <a:pt x="0" y="11"/>
                        </a:cubicBezTo>
                        <a:cubicBezTo>
                          <a:pt x="0" y="13"/>
                          <a:pt x="0" y="15"/>
                          <a:pt x="0" y="15"/>
                        </a:cubicBezTo>
                        <a:cubicBezTo>
                          <a:pt x="0" y="15"/>
                          <a:pt x="0" y="15"/>
                          <a:pt x="0" y="15"/>
                        </a:cubicBezTo>
                        <a:cubicBezTo>
                          <a:pt x="1" y="15"/>
                          <a:pt x="0" y="13"/>
                          <a:pt x="1" y="10"/>
                        </a:cubicBezTo>
                        <a:close/>
                        <a:moveTo>
                          <a:pt x="5" y="0"/>
                        </a:moveTo>
                        <a:cubicBezTo>
                          <a:pt x="4" y="1"/>
                          <a:pt x="2" y="4"/>
                          <a:pt x="1" y="6"/>
                        </a:cubicBezTo>
                        <a:cubicBezTo>
                          <a:pt x="1" y="7"/>
                          <a:pt x="1" y="7"/>
                          <a:pt x="1" y="7"/>
                        </a:cubicBezTo>
                        <a:cubicBezTo>
                          <a:pt x="2" y="4"/>
                          <a:pt x="3" y="2"/>
                          <a:pt x="5" y="1"/>
                        </a:cubicBezTo>
                        <a:cubicBezTo>
                          <a:pt x="5" y="1"/>
                          <a:pt x="5" y="1"/>
                          <a:pt x="5" y="1"/>
                        </a:cubicBezTo>
                        <a:lnTo>
                          <a:pt x="5" y="0"/>
                        </a:lnTo>
                        <a:close/>
                      </a:path>
                    </a:pathLst>
                  </a:custGeom>
                  <a:solidFill>
                    <a:srgbClr val="A4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8" name="Freeform 7532">
                    <a:extLst>
                      <a:ext uri="{FF2B5EF4-FFF2-40B4-BE49-F238E27FC236}">
                        <a16:creationId xmlns:a16="http://schemas.microsoft.com/office/drawing/2014/main" id="{C7DA2F02-4477-49C2-A112-2C7FA7E11312}"/>
                      </a:ext>
                    </a:extLst>
                  </p:cNvPr>
                  <p:cNvSpPr>
                    <a:spLocks noEditPoints="1"/>
                  </p:cNvSpPr>
                  <p:nvPr/>
                </p:nvSpPr>
                <p:spPr bwMode="auto">
                  <a:xfrm>
                    <a:off x="4099" y="2206"/>
                    <a:ext cx="56" cy="218"/>
                  </a:xfrm>
                  <a:custGeom>
                    <a:avLst/>
                    <a:gdLst>
                      <a:gd name="T0" fmla="*/ 13 w 74"/>
                      <a:gd name="T1" fmla="*/ 290 h 290"/>
                      <a:gd name="T2" fmla="*/ 2 w 74"/>
                      <a:gd name="T3" fmla="*/ 267 h 290"/>
                      <a:gd name="T4" fmla="*/ 43 w 74"/>
                      <a:gd name="T5" fmla="*/ 75 h 290"/>
                      <a:gd name="T6" fmla="*/ 42 w 74"/>
                      <a:gd name="T7" fmla="*/ 55 h 290"/>
                      <a:gd name="T8" fmla="*/ 48 w 74"/>
                      <a:gd name="T9" fmla="*/ 33 h 290"/>
                      <a:gd name="T10" fmla="*/ 42 w 74"/>
                      <a:gd name="T11" fmla="*/ 31 h 290"/>
                      <a:gd name="T12" fmla="*/ 35 w 74"/>
                      <a:gd name="T13" fmla="*/ 32 h 290"/>
                      <a:gd name="T14" fmla="*/ 28 w 74"/>
                      <a:gd name="T15" fmla="*/ 18 h 290"/>
                      <a:gd name="T16" fmla="*/ 46 w 74"/>
                      <a:gd name="T17" fmla="*/ 1 h 290"/>
                      <a:gd name="T18" fmla="*/ 46 w 74"/>
                      <a:gd name="T19" fmla="*/ 5 h 290"/>
                      <a:gd name="T20" fmla="*/ 46 w 74"/>
                      <a:gd name="T21" fmla="*/ 8 h 290"/>
                      <a:gd name="T22" fmla="*/ 54 w 74"/>
                      <a:gd name="T23" fmla="*/ 16 h 290"/>
                      <a:gd name="T24" fmla="*/ 73 w 74"/>
                      <a:gd name="T25" fmla="*/ 27 h 290"/>
                      <a:gd name="T26" fmla="*/ 45 w 74"/>
                      <a:gd name="T27" fmla="*/ 169 h 290"/>
                      <a:gd name="T28" fmla="*/ 41 w 74"/>
                      <a:gd name="T29" fmla="*/ 261 h 290"/>
                      <a:gd name="T30" fmla="*/ 35 w 74"/>
                      <a:gd name="T31" fmla="*/ 289 h 290"/>
                      <a:gd name="T32" fmla="*/ 25 w 74"/>
                      <a:gd name="T33" fmla="*/ 288 h 290"/>
                      <a:gd name="T34" fmla="*/ 19 w 74"/>
                      <a:gd name="T35" fmla="*/ 288 h 290"/>
                      <a:gd name="T36" fmla="*/ 35 w 74"/>
                      <a:gd name="T37" fmla="*/ 288 h 290"/>
                      <a:gd name="T38" fmla="*/ 44 w 74"/>
                      <a:gd name="T39" fmla="*/ 276 h 290"/>
                      <a:gd name="T40" fmla="*/ 34 w 74"/>
                      <a:gd name="T41" fmla="*/ 240 h 290"/>
                      <a:gd name="T42" fmla="*/ 73 w 74"/>
                      <a:gd name="T43" fmla="*/ 36 h 290"/>
                      <a:gd name="T44" fmla="*/ 64 w 74"/>
                      <a:gd name="T45" fmla="*/ 15 h 290"/>
                      <a:gd name="T46" fmla="*/ 51 w 74"/>
                      <a:gd name="T47" fmla="*/ 17 h 290"/>
                      <a:gd name="T48" fmla="*/ 45 w 74"/>
                      <a:gd name="T49" fmla="*/ 5 h 290"/>
                      <a:gd name="T50" fmla="*/ 45 w 74"/>
                      <a:gd name="T51" fmla="*/ 5 h 290"/>
                      <a:gd name="T52" fmla="*/ 44 w 74"/>
                      <a:gd name="T53" fmla="*/ 1 h 290"/>
                      <a:gd name="T54" fmla="*/ 29 w 74"/>
                      <a:gd name="T55" fmla="*/ 19 h 290"/>
                      <a:gd name="T56" fmla="*/ 35 w 74"/>
                      <a:gd name="T57" fmla="*/ 31 h 290"/>
                      <a:gd name="T58" fmla="*/ 42 w 74"/>
                      <a:gd name="T59" fmla="*/ 30 h 290"/>
                      <a:gd name="T60" fmla="*/ 48 w 74"/>
                      <a:gd name="T61" fmla="*/ 36 h 290"/>
                      <a:gd name="T62" fmla="*/ 44 w 74"/>
                      <a:gd name="T63" fmla="*/ 69 h 290"/>
                      <a:gd name="T64" fmla="*/ 31 w 74"/>
                      <a:gd name="T65" fmla="*/ 160 h 290"/>
                      <a:gd name="T66" fmla="*/ 1 w 74"/>
                      <a:gd name="T67" fmla="*/ 278 h 290"/>
                      <a:gd name="T68" fmla="*/ 19 w 74"/>
                      <a:gd name="T69" fmla="*/ 28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290">
                        <a:moveTo>
                          <a:pt x="19" y="289"/>
                        </a:moveTo>
                        <a:cubicBezTo>
                          <a:pt x="18" y="290"/>
                          <a:pt x="16" y="290"/>
                          <a:pt x="13" y="290"/>
                        </a:cubicBezTo>
                        <a:cubicBezTo>
                          <a:pt x="7" y="290"/>
                          <a:pt x="0" y="287"/>
                          <a:pt x="0" y="278"/>
                        </a:cubicBezTo>
                        <a:cubicBezTo>
                          <a:pt x="0" y="275"/>
                          <a:pt x="0" y="271"/>
                          <a:pt x="2" y="267"/>
                        </a:cubicBezTo>
                        <a:cubicBezTo>
                          <a:pt x="12" y="246"/>
                          <a:pt x="27" y="178"/>
                          <a:pt x="30" y="160"/>
                        </a:cubicBezTo>
                        <a:cubicBezTo>
                          <a:pt x="33" y="144"/>
                          <a:pt x="43" y="101"/>
                          <a:pt x="43" y="75"/>
                        </a:cubicBezTo>
                        <a:cubicBezTo>
                          <a:pt x="43" y="73"/>
                          <a:pt x="43" y="71"/>
                          <a:pt x="43" y="69"/>
                        </a:cubicBezTo>
                        <a:cubicBezTo>
                          <a:pt x="42" y="63"/>
                          <a:pt x="42" y="59"/>
                          <a:pt x="42" y="55"/>
                        </a:cubicBezTo>
                        <a:cubicBezTo>
                          <a:pt x="42" y="43"/>
                          <a:pt x="45" y="39"/>
                          <a:pt x="47" y="35"/>
                        </a:cubicBezTo>
                        <a:cubicBezTo>
                          <a:pt x="48" y="34"/>
                          <a:pt x="48" y="34"/>
                          <a:pt x="48" y="33"/>
                        </a:cubicBezTo>
                        <a:cubicBezTo>
                          <a:pt x="48" y="32"/>
                          <a:pt x="47" y="32"/>
                          <a:pt x="46" y="31"/>
                        </a:cubicBezTo>
                        <a:cubicBezTo>
                          <a:pt x="45" y="31"/>
                          <a:pt x="44" y="31"/>
                          <a:pt x="42" y="31"/>
                        </a:cubicBezTo>
                        <a:cubicBezTo>
                          <a:pt x="40" y="31"/>
                          <a:pt x="39" y="31"/>
                          <a:pt x="37" y="31"/>
                        </a:cubicBezTo>
                        <a:cubicBezTo>
                          <a:pt x="36" y="32"/>
                          <a:pt x="36" y="32"/>
                          <a:pt x="35" y="32"/>
                        </a:cubicBezTo>
                        <a:cubicBezTo>
                          <a:pt x="30" y="32"/>
                          <a:pt x="28" y="26"/>
                          <a:pt x="28" y="19"/>
                        </a:cubicBezTo>
                        <a:cubicBezTo>
                          <a:pt x="28" y="19"/>
                          <a:pt x="28" y="18"/>
                          <a:pt x="28" y="18"/>
                        </a:cubicBezTo>
                        <a:cubicBezTo>
                          <a:pt x="28" y="11"/>
                          <a:pt x="40" y="0"/>
                          <a:pt x="44" y="0"/>
                        </a:cubicBezTo>
                        <a:cubicBezTo>
                          <a:pt x="45" y="0"/>
                          <a:pt x="45" y="0"/>
                          <a:pt x="46" y="1"/>
                        </a:cubicBezTo>
                        <a:cubicBezTo>
                          <a:pt x="46" y="1"/>
                          <a:pt x="46" y="2"/>
                          <a:pt x="46" y="2"/>
                        </a:cubicBezTo>
                        <a:cubicBezTo>
                          <a:pt x="46" y="3"/>
                          <a:pt x="46" y="4"/>
                          <a:pt x="46" y="5"/>
                        </a:cubicBezTo>
                        <a:cubicBezTo>
                          <a:pt x="46" y="5"/>
                          <a:pt x="46" y="5"/>
                          <a:pt x="46" y="5"/>
                        </a:cubicBezTo>
                        <a:cubicBezTo>
                          <a:pt x="46" y="5"/>
                          <a:pt x="46" y="6"/>
                          <a:pt x="46" y="8"/>
                        </a:cubicBezTo>
                        <a:cubicBezTo>
                          <a:pt x="46" y="10"/>
                          <a:pt x="46" y="14"/>
                          <a:pt x="52" y="16"/>
                        </a:cubicBezTo>
                        <a:cubicBezTo>
                          <a:pt x="52" y="16"/>
                          <a:pt x="53" y="16"/>
                          <a:pt x="54" y="16"/>
                        </a:cubicBezTo>
                        <a:cubicBezTo>
                          <a:pt x="57" y="16"/>
                          <a:pt x="61" y="14"/>
                          <a:pt x="64" y="14"/>
                        </a:cubicBezTo>
                        <a:cubicBezTo>
                          <a:pt x="67" y="14"/>
                          <a:pt x="71" y="17"/>
                          <a:pt x="73" y="27"/>
                        </a:cubicBezTo>
                        <a:cubicBezTo>
                          <a:pt x="74" y="30"/>
                          <a:pt x="74" y="33"/>
                          <a:pt x="74" y="36"/>
                        </a:cubicBezTo>
                        <a:cubicBezTo>
                          <a:pt x="74" y="61"/>
                          <a:pt x="55" y="107"/>
                          <a:pt x="45" y="169"/>
                        </a:cubicBezTo>
                        <a:cubicBezTo>
                          <a:pt x="38" y="208"/>
                          <a:pt x="35" y="228"/>
                          <a:pt x="35" y="240"/>
                        </a:cubicBezTo>
                        <a:cubicBezTo>
                          <a:pt x="35" y="249"/>
                          <a:pt x="37" y="254"/>
                          <a:pt x="41" y="261"/>
                        </a:cubicBezTo>
                        <a:cubicBezTo>
                          <a:pt x="44" y="266"/>
                          <a:pt x="45" y="272"/>
                          <a:pt x="45" y="276"/>
                        </a:cubicBezTo>
                        <a:cubicBezTo>
                          <a:pt x="45" y="284"/>
                          <a:pt x="41" y="289"/>
                          <a:pt x="35" y="289"/>
                        </a:cubicBezTo>
                        <a:cubicBezTo>
                          <a:pt x="34" y="289"/>
                          <a:pt x="34" y="289"/>
                          <a:pt x="34" y="289"/>
                        </a:cubicBezTo>
                        <a:cubicBezTo>
                          <a:pt x="28" y="289"/>
                          <a:pt x="27" y="288"/>
                          <a:pt x="25" y="288"/>
                        </a:cubicBezTo>
                        <a:cubicBezTo>
                          <a:pt x="24" y="288"/>
                          <a:pt x="22" y="288"/>
                          <a:pt x="19" y="289"/>
                        </a:cubicBezTo>
                        <a:close/>
                        <a:moveTo>
                          <a:pt x="19" y="288"/>
                        </a:moveTo>
                        <a:cubicBezTo>
                          <a:pt x="22" y="287"/>
                          <a:pt x="24" y="287"/>
                          <a:pt x="25" y="287"/>
                        </a:cubicBezTo>
                        <a:cubicBezTo>
                          <a:pt x="27" y="287"/>
                          <a:pt x="29" y="288"/>
                          <a:pt x="35" y="288"/>
                        </a:cubicBezTo>
                        <a:cubicBezTo>
                          <a:pt x="35" y="288"/>
                          <a:pt x="35" y="288"/>
                          <a:pt x="35" y="288"/>
                        </a:cubicBezTo>
                        <a:cubicBezTo>
                          <a:pt x="41" y="288"/>
                          <a:pt x="44" y="283"/>
                          <a:pt x="44" y="276"/>
                        </a:cubicBezTo>
                        <a:cubicBezTo>
                          <a:pt x="44" y="272"/>
                          <a:pt x="43" y="267"/>
                          <a:pt x="40" y="261"/>
                        </a:cubicBezTo>
                        <a:cubicBezTo>
                          <a:pt x="36" y="255"/>
                          <a:pt x="34" y="249"/>
                          <a:pt x="34" y="240"/>
                        </a:cubicBezTo>
                        <a:cubicBezTo>
                          <a:pt x="34" y="228"/>
                          <a:pt x="37" y="208"/>
                          <a:pt x="44" y="169"/>
                        </a:cubicBezTo>
                        <a:cubicBezTo>
                          <a:pt x="54" y="107"/>
                          <a:pt x="73" y="61"/>
                          <a:pt x="73" y="36"/>
                        </a:cubicBezTo>
                        <a:cubicBezTo>
                          <a:pt x="73" y="33"/>
                          <a:pt x="73" y="30"/>
                          <a:pt x="72" y="28"/>
                        </a:cubicBezTo>
                        <a:cubicBezTo>
                          <a:pt x="70" y="17"/>
                          <a:pt x="67" y="15"/>
                          <a:pt x="64" y="15"/>
                        </a:cubicBezTo>
                        <a:cubicBezTo>
                          <a:pt x="61" y="15"/>
                          <a:pt x="58" y="17"/>
                          <a:pt x="54" y="17"/>
                        </a:cubicBezTo>
                        <a:cubicBezTo>
                          <a:pt x="53" y="17"/>
                          <a:pt x="52" y="17"/>
                          <a:pt x="51" y="17"/>
                        </a:cubicBezTo>
                        <a:cubicBezTo>
                          <a:pt x="46" y="15"/>
                          <a:pt x="44" y="11"/>
                          <a:pt x="45" y="8"/>
                        </a:cubicBezTo>
                        <a:cubicBezTo>
                          <a:pt x="45" y="6"/>
                          <a:pt x="45" y="5"/>
                          <a:pt x="45" y="5"/>
                        </a:cubicBezTo>
                        <a:cubicBezTo>
                          <a:pt x="45" y="5"/>
                          <a:pt x="45" y="5"/>
                          <a:pt x="45" y="5"/>
                        </a:cubicBezTo>
                        <a:cubicBezTo>
                          <a:pt x="45" y="5"/>
                          <a:pt x="45" y="5"/>
                          <a:pt x="45" y="5"/>
                        </a:cubicBezTo>
                        <a:cubicBezTo>
                          <a:pt x="45" y="4"/>
                          <a:pt x="45" y="3"/>
                          <a:pt x="45" y="2"/>
                        </a:cubicBezTo>
                        <a:cubicBezTo>
                          <a:pt x="45" y="1"/>
                          <a:pt x="45" y="1"/>
                          <a:pt x="44" y="1"/>
                        </a:cubicBezTo>
                        <a:cubicBezTo>
                          <a:pt x="41" y="1"/>
                          <a:pt x="29" y="12"/>
                          <a:pt x="29" y="18"/>
                        </a:cubicBezTo>
                        <a:cubicBezTo>
                          <a:pt x="29" y="18"/>
                          <a:pt x="29" y="19"/>
                          <a:pt x="29" y="19"/>
                        </a:cubicBezTo>
                        <a:cubicBezTo>
                          <a:pt x="29" y="23"/>
                          <a:pt x="29" y="25"/>
                          <a:pt x="30" y="27"/>
                        </a:cubicBezTo>
                        <a:cubicBezTo>
                          <a:pt x="31" y="29"/>
                          <a:pt x="33" y="31"/>
                          <a:pt x="35" y="31"/>
                        </a:cubicBezTo>
                        <a:cubicBezTo>
                          <a:pt x="35" y="31"/>
                          <a:pt x="36" y="31"/>
                          <a:pt x="37" y="30"/>
                        </a:cubicBezTo>
                        <a:cubicBezTo>
                          <a:pt x="38" y="30"/>
                          <a:pt x="40" y="30"/>
                          <a:pt x="42" y="30"/>
                        </a:cubicBezTo>
                        <a:cubicBezTo>
                          <a:pt x="46" y="30"/>
                          <a:pt x="49" y="31"/>
                          <a:pt x="49" y="33"/>
                        </a:cubicBezTo>
                        <a:cubicBezTo>
                          <a:pt x="49" y="34"/>
                          <a:pt x="49" y="35"/>
                          <a:pt x="48" y="36"/>
                        </a:cubicBezTo>
                        <a:cubicBezTo>
                          <a:pt x="45" y="39"/>
                          <a:pt x="43" y="43"/>
                          <a:pt x="43" y="55"/>
                        </a:cubicBezTo>
                        <a:cubicBezTo>
                          <a:pt x="43" y="59"/>
                          <a:pt x="43" y="63"/>
                          <a:pt x="44" y="69"/>
                        </a:cubicBezTo>
                        <a:cubicBezTo>
                          <a:pt x="44" y="71"/>
                          <a:pt x="44" y="73"/>
                          <a:pt x="44" y="75"/>
                        </a:cubicBezTo>
                        <a:cubicBezTo>
                          <a:pt x="44" y="101"/>
                          <a:pt x="34" y="144"/>
                          <a:pt x="31" y="160"/>
                        </a:cubicBezTo>
                        <a:cubicBezTo>
                          <a:pt x="28" y="178"/>
                          <a:pt x="13" y="246"/>
                          <a:pt x="3" y="267"/>
                        </a:cubicBezTo>
                        <a:cubicBezTo>
                          <a:pt x="1" y="271"/>
                          <a:pt x="1" y="275"/>
                          <a:pt x="1" y="278"/>
                        </a:cubicBezTo>
                        <a:cubicBezTo>
                          <a:pt x="1" y="286"/>
                          <a:pt x="7" y="289"/>
                          <a:pt x="13" y="289"/>
                        </a:cubicBezTo>
                        <a:cubicBezTo>
                          <a:pt x="16" y="289"/>
                          <a:pt x="17" y="289"/>
                          <a:pt x="19" y="28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9" name="Freeform 7533">
                    <a:extLst>
                      <a:ext uri="{FF2B5EF4-FFF2-40B4-BE49-F238E27FC236}">
                        <a16:creationId xmlns:a16="http://schemas.microsoft.com/office/drawing/2014/main" id="{737D506D-6614-4A17-A1A4-9AC681AC40F1}"/>
                      </a:ext>
                    </a:extLst>
                  </p:cNvPr>
                  <p:cNvSpPr/>
                  <p:nvPr/>
                </p:nvSpPr>
                <p:spPr bwMode="auto">
                  <a:xfrm>
                    <a:off x="4131" y="2660"/>
                    <a:ext cx="17" cy="21"/>
                  </a:xfrm>
                  <a:custGeom>
                    <a:avLst/>
                    <a:gdLst>
                      <a:gd name="T0" fmla="*/ 4 w 23"/>
                      <a:gd name="T1" fmla="*/ 1 h 28"/>
                      <a:gd name="T2" fmla="*/ 9 w 23"/>
                      <a:gd name="T3" fmla="*/ 5 h 28"/>
                      <a:gd name="T4" fmla="*/ 17 w 23"/>
                      <a:gd name="T5" fmla="*/ 14 h 28"/>
                      <a:gd name="T6" fmla="*/ 22 w 23"/>
                      <a:gd name="T7" fmla="*/ 19 h 28"/>
                      <a:gd name="T8" fmla="*/ 20 w 23"/>
                      <a:gd name="T9" fmla="*/ 24 h 28"/>
                      <a:gd name="T10" fmla="*/ 13 w 23"/>
                      <a:gd name="T11" fmla="*/ 19 h 28"/>
                      <a:gd name="T12" fmla="*/ 6 w 23"/>
                      <a:gd name="T13" fmla="*/ 10 h 28"/>
                      <a:gd name="T14" fmla="*/ 4 w 23"/>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4" y="1"/>
                        </a:moveTo>
                        <a:cubicBezTo>
                          <a:pt x="4" y="1"/>
                          <a:pt x="7" y="0"/>
                          <a:pt x="9" y="5"/>
                        </a:cubicBezTo>
                        <a:cubicBezTo>
                          <a:pt x="12" y="10"/>
                          <a:pt x="14" y="11"/>
                          <a:pt x="17" y="14"/>
                        </a:cubicBezTo>
                        <a:cubicBezTo>
                          <a:pt x="20" y="17"/>
                          <a:pt x="21" y="16"/>
                          <a:pt x="22" y="19"/>
                        </a:cubicBezTo>
                        <a:cubicBezTo>
                          <a:pt x="23" y="22"/>
                          <a:pt x="20" y="21"/>
                          <a:pt x="20" y="24"/>
                        </a:cubicBezTo>
                        <a:cubicBezTo>
                          <a:pt x="20" y="28"/>
                          <a:pt x="16" y="24"/>
                          <a:pt x="13" y="19"/>
                        </a:cubicBezTo>
                        <a:cubicBezTo>
                          <a:pt x="11" y="15"/>
                          <a:pt x="8" y="11"/>
                          <a:pt x="6" y="10"/>
                        </a:cubicBezTo>
                        <a:cubicBezTo>
                          <a:pt x="4" y="9"/>
                          <a:pt x="0" y="4"/>
                          <a:pt x="4"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0" name="Freeform 7534">
                    <a:extLst>
                      <a:ext uri="{FF2B5EF4-FFF2-40B4-BE49-F238E27FC236}">
                        <a16:creationId xmlns:a16="http://schemas.microsoft.com/office/drawing/2014/main" id="{49283022-CE92-43C3-843D-808138C5EE31}"/>
                      </a:ext>
                    </a:extLst>
                  </p:cNvPr>
                  <p:cNvSpPr>
                    <a:spLocks noEditPoints="1"/>
                  </p:cNvSpPr>
                  <p:nvPr/>
                </p:nvSpPr>
                <p:spPr bwMode="auto">
                  <a:xfrm>
                    <a:off x="4132" y="2659"/>
                    <a:ext cx="16" cy="21"/>
                  </a:xfrm>
                  <a:custGeom>
                    <a:avLst/>
                    <a:gdLst>
                      <a:gd name="T0" fmla="*/ 18 w 21"/>
                      <a:gd name="T1" fmla="*/ 25 h 28"/>
                      <a:gd name="T2" fmla="*/ 18 w 21"/>
                      <a:gd name="T3" fmla="*/ 27 h 28"/>
                      <a:gd name="T4" fmla="*/ 12 w 21"/>
                      <a:gd name="T5" fmla="*/ 22 h 28"/>
                      <a:gd name="T6" fmla="*/ 11 w 21"/>
                      <a:gd name="T7" fmla="*/ 20 h 28"/>
                      <a:gd name="T8" fmla="*/ 9 w 21"/>
                      <a:gd name="T9" fmla="*/ 18 h 28"/>
                      <a:gd name="T10" fmla="*/ 4 w 21"/>
                      <a:gd name="T11" fmla="*/ 11 h 28"/>
                      <a:gd name="T12" fmla="*/ 1 w 21"/>
                      <a:gd name="T13" fmla="*/ 9 h 28"/>
                      <a:gd name="T14" fmla="*/ 0 w 21"/>
                      <a:gd name="T15" fmla="*/ 5 h 28"/>
                      <a:gd name="T16" fmla="*/ 1 w 21"/>
                      <a:gd name="T17" fmla="*/ 2 h 28"/>
                      <a:gd name="T18" fmla="*/ 2 w 21"/>
                      <a:gd name="T19" fmla="*/ 2 h 28"/>
                      <a:gd name="T20" fmla="*/ 7 w 21"/>
                      <a:gd name="T21" fmla="*/ 4 h 28"/>
                      <a:gd name="T22" fmla="*/ 8 w 21"/>
                      <a:gd name="T23" fmla="*/ 6 h 28"/>
                      <a:gd name="T24" fmla="*/ 9 w 21"/>
                      <a:gd name="T25" fmla="*/ 8 h 28"/>
                      <a:gd name="T26" fmla="*/ 15 w 21"/>
                      <a:gd name="T27" fmla="*/ 14 h 28"/>
                      <a:gd name="T28" fmla="*/ 19 w 21"/>
                      <a:gd name="T29" fmla="*/ 19 h 28"/>
                      <a:gd name="T30" fmla="*/ 20 w 21"/>
                      <a:gd name="T31" fmla="*/ 20 h 28"/>
                      <a:gd name="T32" fmla="*/ 20 w 21"/>
                      <a:gd name="T33" fmla="*/ 23 h 28"/>
                      <a:gd name="T34" fmla="*/ 19 w 21"/>
                      <a:gd name="T35" fmla="*/ 23 h 28"/>
                      <a:gd name="T36" fmla="*/ 18 w 21"/>
                      <a:gd name="T37" fmla="*/ 25 h 28"/>
                      <a:gd name="T38" fmla="*/ 17 w 21"/>
                      <a:gd name="T39" fmla="*/ 25 h 28"/>
                      <a:gd name="T40" fmla="*/ 18 w 21"/>
                      <a:gd name="T41" fmla="*/ 22 h 28"/>
                      <a:gd name="T42" fmla="*/ 18 w 21"/>
                      <a:gd name="T43" fmla="*/ 22 h 28"/>
                      <a:gd name="T44" fmla="*/ 19 w 21"/>
                      <a:gd name="T45" fmla="*/ 22 h 28"/>
                      <a:gd name="T46" fmla="*/ 20 w 21"/>
                      <a:gd name="T47" fmla="*/ 20 h 28"/>
                      <a:gd name="T48" fmla="*/ 19 w 21"/>
                      <a:gd name="T49" fmla="*/ 19 h 28"/>
                      <a:gd name="T50" fmla="*/ 15 w 21"/>
                      <a:gd name="T51" fmla="*/ 15 h 28"/>
                      <a:gd name="T52" fmla="*/ 9 w 21"/>
                      <a:gd name="T53" fmla="*/ 9 h 28"/>
                      <a:gd name="T54" fmla="*/ 7 w 21"/>
                      <a:gd name="T55" fmla="*/ 6 h 28"/>
                      <a:gd name="T56" fmla="*/ 7 w 21"/>
                      <a:gd name="T57" fmla="*/ 5 h 28"/>
                      <a:gd name="T58" fmla="*/ 3 w 21"/>
                      <a:gd name="T59" fmla="*/ 3 h 28"/>
                      <a:gd name="T60" fmla="*/ 2 w 21"/>
                      <a:gd name="T61" fmla="*/ 3 h 28"/>
                      <a:gd name="T62" fmla="*/ 2 w 21"/>
                      <a:gd name="T63" fmla="*/ 2 h 28"/>
                      <a:gd name="T64" fmla="*/ 2 w 21"/>
                      <a:gd name="T65" fmla="*/ 3 h 28"/>
                      <a:gd name="T66" fmla="*/ 2 w 21"/>
                      <a:gd name="T67" fmla="*/ 3 h 28"/>
                      <a:gd name="T68" fmla="*/ 1 w 21"/>
                      <a:gd name="T69" fmla="*/ 8 h 28"/>
                      <a:gd name="T70" fmla="*/ 4 w 21"/>
                      <a:gd name="T71" fmla="*/ 10 h 28"/>
                      <a:gd name="T72" fmla="*/ 10 w 21"/>
                      <a:gd name="T73" fmla="*/ 17 h 28"/>
                      <a:gd name="T74" fmla="*/ 11 w 21"/>
                      <a:gd name="T75" fmla="*/ 20 h 28"/>
                      <a:gd name="T76" fmla="*/ 12 w 21"/>
                      <a:gd name="T77" fmla="*/ 22 h 28"/>
                      <a:gd name="T78" fmla="*/ 15 w 21"/>
                      <a:gd name="T79" fmla="*/ 25 h 28"/>
                      <a:gd name="T80" fmla="*/ 17 w 21"/>
                      <a:gd name="T81" fmla="*/ 26 h 28"/>
                      <a:gd name="T82" fmla="*/ 17 w 21"/>
                      <a:gd name="T8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28">
                        <a:moveTo>
                          <a:pt x="18" y="25"/>
                        </a:moveTo>
                        <a:cubicBezTo>
                          <a:pt x="18" y="26"/>
                          <a:pt x="18" y="27"/>
                          <a:pt x="18" y="27"/>
                        </a:cubicBezTo>
                        <a:cubicBezTo>
                          <a:pt x="16" y="28"/>
                          <a:pt x="14" y="25"/>
                          <a:pt x="12" y="22"/>
                        </a:cubicBezTo>
                        <a:cubicBezTo>
                          <a:pt x="11" y="21"/>
                          <a:pt x="11" y="21"/>
                          <a:pt x="11" y="20"/>
                        </a:cubicBezTo>
                        <a:cubicBezTo>
                          <a:pt x="10" y="19"/>
                          <a:pt x="10" y="19"/>
                          <a:pt x="9" y="18"/>
                        </a:cubicBezTo>
                        <a:cubicBezTo>
                          <a:pt x="7" y="15"/>
                          <a:pt x="5" y="12"/>
                          <a:pt x="4" y="11"/>
                        </a:cubicBezTo>
                        <a:cubicBezTo>
                          <a:pt x="3" y="11"/>
                          <a:pt x="2" y="10"/>
                          <a:pt x="1" y="9"/>
                        </a:cubicBezTo>
                        <a:cubicBezTo>
                          <a:pt x="0" y="8"/>
                          <a:pt x="0" y="6"/>
                          <a:pt x="0" y="5"/>
                        </a:cubicBezTo>
                        <a:cubicBezTo>
                          <a:pt x="0" y="4"/>
                          <a:pt x="0" y="3"/>
                          <a:pt x="1" y="2"/>
                        </a:cubicBezTo>
                        <a:cubicBezTo>
                          <a:pt x="2" y="2"/>
                          <a:pt x="2" y="2"/>
                          <a:pt x="2" y="2"/>
                        </a:cubicBezTo>
                        <a:cubicBezTo>
                          <a:pt x="2" y="2"/>
                          <a:pt x="4" y="0"/>
                          <a:pt x="7" y="4"/>
                        </a:cubicBezTo>
                        <a:cubicBezTo>
                          <a:pt x="7" y="5"/>
                          <a:pt x="8" y="5"/>
                          <a:pt x="8" y="6"/>
                        </a:cubicBezTo>
                        <a:cubicBezTo>
                          <a:pt x="8" y="7"/>
                          <a:pt x="9" y="8"/>
                          <a:pt x="9" y="8"/>
                        </a:cubicBezTo>
                        <a:cubicBezTo>
                          <a:pt x="11" y="11"/>
                          <a:pt x="13" y="12"/>
                          <a:pt x="15" y="14"/>
                        </a:cubicBezTo>
                        <a:cubicBezTo>
                          <a:pt x="17" y="17"/>
                          <a:pt x="18" y="17"/>
                          <a:pt x="19" y="19"/>
                        </a:cubicBezTo>
                        <a:cubicBezTo>
                          <a:pt x="20" y="19"/>
                          <a:pt x="20" y="20"/>
                          <a:pt x="20" y="20"/>
                        </a:cubicBezTo>
                        <a:cubicBezTo>
                          <a:pt x="21" y="22"/>
                          <a:pt x="20" y="22"/>
                          <a:pt x="20" y="23"/>
                        </a:cubicBezTo>
                        <a:cubicBezTo>
                          <a:pt x="20" y="23"/>
                          <a:pt x="19" y="23"/>
                          <a:pt x="19" y="23"/>
                        </a:cubicBezTo>
                        <a:cubicBezTo>
                          <a:pt x="18" y="24"/>
                          <a:pt x="18" y="24"/>
                          <a:pt x="18" y="25"/>
                        </a:cubicBezTo>
                        <a:close/>
                        <a:moveTo>
                          <a:pt x="17" y="25"/>
                        </a:moveTo>
                        <a:cubicBezTo>
                          <a:pt x="17" y="23"/>
                          <a:pt x="18" y="23"/>
                          <a:pt x="18" y="22"/>
                        </a:cubicBezTo>
                        <a:cubicBezTo>
                          <a:pt x="18" y="22"/>
                          <a:pt x="18" y="22"/>
                          <a:pt x="18" y="22"/>
                        </a:cubicBezTo>
                        <a:cubicBezTo>
                          <a:pt x="19" y="22"/>
                          <a:pt x="19" y="22"/>
                          <a:pt x="19" y="22"/>
                        </a:cubicBezTo>
                        <a:cubicBezTo>
                          <a:pt x="20" y="21"/>
                          <a:pt x="20" y="21"/>
                          <a:pt x="20" y="20"/>
                        </a:cubicBezTo>
                        <a:cubicBezTo>
                          <a:pt x="19" y="20"/>
                          <a:pt x="19" y="19"/>
                          <a:pt x="19" y="19"/>
                        </a:cubicBezTo>
                        <a:cubicBezTo>
                          <a:pt x="18" y="18"/>
                          <a:pt x="17" y="17"/>
                          <a:pt x="15" y="15"/>
                        </a:cubicBezTo>
                        <a:cubicBezTo>
                          <a:pt x="12" y="13"/>
                          <a:pt x="11" y="12"/>
                          <a:pt x="9" y="9"/>
                        </a:cubicBezTo>
                        <a:cubicBezTo>
                          <a:pt x="8" y="8"/>
                          <a:pt x="8" y="7"/>
                          <a:pt x="7" y="6"/>
                        </a:cubicBezTo>
                        <a:cubicBezTo>
                          <a:pt x="7" y="5"/>
                          <a:pt x="7" y="5"/>
                          <a:pt x="7" y="5"/>
                        </a:cubicBezTo>
                        <a:cubicBezTo>
                          <a:pt x="5" y="2"/>
                          <a:pt x="3" y="2"/>
                          <a:pt x="3" y="3"/>
                        </a:cubicBezTo>
                        <a:cubicBezTo>
                          <a:pt x="2" y="3"/>
                          <a:pt x="2" y="3"/>
                          <a:pt x="2" y="3"/>
                        </a:cubicBezTo>
                        <a:cubicBezTo>
                          <a:pt x="2" y="2"/>
                          <a:pt x="2" y="2"/>
                          <a:pt x="2" y="2"/>
                        </a:cubicBezTo>
                        <a:cubicBezTo>
                          <a:pt x="2" y="3"/>
                          <a:pt x="2" y="3"/>
                          <a:pt x="2" y="3"/>
                        </a:cubicBezTo>
                        <a:cubicBezTo>
                          <a:pt x="2" y="3"/>
                          <a:pt x="2" y="3"/>
                          <a:pt x="2" y="3"/>
                        </a:cubicBezTo>
                        <a:cubicBezTo>
                          <a:pt x="0" y="5"/>
                          <a:pt x="0" y="7"/>
                          <a:pt x="1" y="8"/>
                        </a:cubicBezTo>
                        <a:cubicBezTo>
                          <a:pt x="2" y="9"/>
                          <a:pt x="3" y="10"/>
                          <a:pt x="4" y="10"/>
                        </a:cubicBezTo>
                        <a:cubicBezTo>
                          <a:pt x="5" y="12"/>
                          <a:pt x="7" y="14"/>
                          <a:pt x="10" y="17"/>
                        </a:cubicBezTo>
                        <a:cubicBezTo>
                          <a:pt x="10" y="18"/>
                          <a:pt x="11" y="19"/>
                          <a:pt x="11" y="20"/>
                        </a:cubicBezTo>
                        <a:cubicBezTo>
                          <a:pt x="12" y="21"/>
                          <a:pt x="12" y="21"/>
                          <a:pt x="12" y="22"/>
                        </a:cubicBezTo>
                        <a:cubicBezTo>
                          <a:pt x="13" y="23"/>
                          <a:pt x="14" y="24"/>
                          <a:pt x="15" y="25"/>
                        </a:cubicBezTo>
                        <a:cubicBezTo>
                          <a:pt x="16" y="26"/>
                          <a:pt x="17" y="26"/>
                          <a:pt x="17" y="26"/>
                        </a:cubicBezTo>
                        <a:cubicBezTo>
                          <a:pt x="17" y="26"/>
                          <a:pt x="17" y="26"/>
                          <a:pt x="17"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1" name="Freeform 7535">
                    <a:extLst>
                      <a:ext uri="{FF2B5EF4-FFF2-40B4-BE49-F238E27FC236}">
                        <a16:creationId xmlns:a16="http://schemas.microsoft.com/office/drawing/2014/main" id="{3BE2447E-089D-4960-B86F-5E6CA72B2618}"/>
                      </a:ext>
                    </a:extLst>
                  </p:cNvPr>
                  <p:cNvSpPr>
                    <a:spLocks noEditPoints="1"/>
                  </p:cNvSpPr>
                  <p:nvPr/>
                </p:nvSpPr>
                <p:spPr bwMode="auto">
                  <a:xfrm>
                    <a:off x="4133" y="2661"/>
                    <a:ext cx="14" cy="18"/>
                  </a:xfrm>
                  <a:custGeom>
                    <a:avLst/>
                    <a:gdLst>
                      <a:gd name="T0" fmla="*/ 3 w 19"/>
                      <a:gd name="T1" fmla="*/ 4 h 24"/>
                      <a:gd name="T2" fmla="*/ 3 w 19"/>
                      <a:gd name="T3" fmla="*/ 2 h 24"/>
                      <a:gd name="T4" fmla="*/ 7 w 19"/>
                      <a:gd name="T5" fmla="*/ 6 h 24"/>
                      <a:gd name="T6" fmla="*/ 11 w 19"/>
                      <a:gd name="T7" fmla="*/ 12 h 24"/>
                      <a:gd name="T8" fmla="*/ 17 w 19"/>
                      <a:gd name="T9" fmla="*/ 18 h 24"/>
                      <a:gd name="T10" fmla="*/ 17 w 19"/>
                      <a:gd name="T11" fmla="*/ 18 h 24"/>
                      <a:gd name="T12" fmla="*/ 16 w 19"/>
                      <a:gd name="T13" fmla="*/ 18 h 24"/>
                      <a:gd name="T14" fmla="*/ 16 w 19"/>
                      <a:gd name="T15" fmla="*/ 18 h 24"/>
                      <a:gd name="T16" fmla="*/ 15 w 19"/>
                      <a:gd name="T17" fmla="*/ 20 h 24"/>
                      <a:gd name="T18" fmla="*/ 14 w 19"/>
                      <a:gd name="T19" fmla="*/ 22 h 24"/>
                      <a:gd name="T20" fmla="*/ 12 w 19"/>
                      <a:gd name="T21" fmla="*/ 19 h 24"/>
                      <a:gd name="T22" fmla="*/ 5 w 19"/>
                      <a:gd name="T23" fmla="*/ 9 h 24"/>
                      <a:gd name="T24" fmla="*/ 2 w 19"/>
                      <a:gd name="T25" fmla="*/ 5 h 24"/>
                      <a:gd name="T26" fmla="*/ 2 w 19"/>
                      <a:gd name="T27" fmla="*/ 4 h 24"/>
                      <a:gd name="T28" fmla="*/ 3 w 19"/>
                      <a:gd name="T29" fmla="*/ 4 h 24"/>
                      <a:gd name="T30" fmla="*/ 1 w 19"/>
                      <a:gd name="T31" fmla="*/ 0 h 24"/>
                      <a:gd name="T32" fmla="*/ 1 w 19"/>
                      <a:gd name="T33" fmla="*/ 0 h 24"/>
                      <a:gd name="T34" fmla="*/ 1 w 19"/>
                      <a:gd name="T35" fmla="*/ 1 h 24"/>
                      <a:gd name="T36" fmla="*/ 1 w 19"/>
                      <a:gd name="T37" fmla="*/ 1 h 24"/>
                      <a:gd name="T38" fmla="*/ 0 w 19"/>
                      <a:gd name="T39" fmla="*/ 3 h 24"/>
                      <a:gd name="T40" fmla="*/ 1 w 19"/>
                      <a:gd name="T41" fmla="*/ 6 h 24"/>
                      <a:gd name="T42" fmla="*/ 2 w 19"/>
                      <a:gd name="T43" fmla="*/ 7 h 24"/>
                      <a:gd name="T44" fmla="*/ 2 w 19"/>
                      <a:gd name="T45" fmla="*/ 8 h 24"/>
                      <a:gd name="T46" fmla="*/ 3 w 19"/>
                      <a:gd name="T47" fmla="*/ 8 h 24"/>
                      <a:gd name="T48" fmla="*/ 9 w 19"/>
                      <a:gd name="T49" fmla="*/ 15 h 24"/>
                      <a:gd name="T50" fmla="*/ 10 w 19"/>
                      <a:gd name="T51" fmla="*/ 18 h 24"/>
                      <a:gd name="T52" fmla="*/ 11 w 19"/>
                      <a:gd name="T53" fmla="*/ 20 h 24"/>
                      <a:gd name="T54" fmla="*/ 12 w 19"/>
                      <a:gd name="T55" fmla="*/ 21 h 24"/>
                      <a:gd name="T56" fmla="*/ 13 w 19"/>
                      <a:gd name="T57" fmla="*/ 22 h 24"/>
                      <a:gd name="T58" fmla="*/ 14 w 19"/>
                      <a:gd name="T59" fmla="*/ 23 h 24"/>
                      <a:gd name="T60" fmla="*/ 16 w 19"/>
                      <a:gd name="T61" fmla="*/ 24 h 24"/>
                      <a:gd name="T62" fmla="*/ 15 w 19"/>
                      <a:gd name="T63" fmla="*/ 23 h 24"/>
                      <a:gd name="T64" fmla="*/ 17 w 19"/>
                      <a:gd name="T65" fmla="*/ 20 h 24"/>
                      <a:gd name="T66" fmla="*/ 19 w 19"/>
                      <a:gd name="T67" fmla="*/ 20 h 24"/>
                      <a:gd name="T68" fmla="*/ 19 w 19"/>
                      <a:gd name="T69" fmla="*/ 18 h 24"/>
                      <a:gd name="T70" fmla="*/ 18 w 19"/>
                      <a:gd name="T71" fmla="*/ 17 h 24"/>
                      <a:gd name="T72" fmla="*/ 14 w 19"/>
                      <a:gd name="T73" fmla="*/ 13 h 24"/>
                      <a:gd name="T74" fmla="*/ 8 w 19"/>
                      <a:gd name="T75" fmla="*/ 7 h 24"/>
                      <a:gd name="T76" fmla="*/ 6 w 19"/>
                      <a:gd name="T77" fmla="*/ 4 h 24"/>
                      <a:gd name="T78" fmla="*/ 6 w 19"/>
                      <a:gd name="T79" fmla="*/ 3 h 24"/>
                      <a:gd name="T80" fmla="*/ 2 w 19"/>
                      <a:gd name="T81" fmla="*/ 1 h 24"/>
                      <a:gd name="T82" fmla="*/ 2 w 19"/>
                      <a:gd name="T83" fmla="*/ 1 h 24"/>
                      <a:gd name="T84" fmla="*/ 1 w 19"/>
                      <a:gd name="T85" fmla="*/ 1 h 24"/>
                      <a:gd name="T86" fmla="*/ 1 w 19"/>
                      <a:gd name="T8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24">
                        <a:moveTo>
                          <a:pt x="3" y="4"/>
                        </a:moveTo>
                        <a:cubicBezTo>
                          <a:pt x="4" y="4"/>
                          <a:pt x="3" y="2"/>
                          <a:pt x="3" y="2"/>
                        </a:cubicBezTo>
                        <a:cubicBezTo>
                          <a:pt x="3" y="2"/>
                          <a:pt x="5" y="3"/>
                          <a:pt x="7" y="6"/>
                        </a:cubicBezTo>
                        <a:cubicBezTo>
                          <a:pt x="8" y="8"/>
                          <a:pt x="9" y="11"/>
                          <a:pt x="11" y="12"/>
                        </a:cubicBezTo>
                        <a:cubicBezTo>
                          <a:pt x="13" y="13"/>
                          <a:pt x="17" y="16"/>
                          <a:pt x="17" y="18"/>
                        </a:cubicBezTo>
                        <a:cubicBezTo>
                          <a:pt x="17" y="18"/>
                          <a:pt x="17" y="18"/>
                          <a:pt x="17" y="18"/>
                        </a:cubicBezTo>
                        <a:cubicBezTo>
                          <a:pt x="16" y="18"/>
                          <a:pt x="16" y="18"/>
                          <a:pt x="16" y="18"/>
                        </a:cubicBezTo>
                        <a:cubicBezTo>
                          <a:pt x="16" y="18"/>
                          <a:pt x="16" y="18"/>
                          <a:pt x="16" y="18"/>
                        </a:cubicBezTo>
                        <a:cubicBezTo>
                          <a:pt x="15" y="18"/>
                          <a:pt x="15" y="19"/>
                          <a:pt x="15" y="20"/>
                        </a:cubicBezTo>
                        <a:cubicBezTo>
                          <a:pt x="15" y="21"/>
                          <a:pt x="15" y="22"/>
                          <a:pt x="14" y="22"/>
                        </a:cubicBezTo>
                        <a:cubicBezTo>
                          <a:pt x="14" y="22"/>
                          <a:pt x="13" y="21"/>
                          <a:pt x="12" y="19"/>
                        </a:cubicBezTo>
                        <a:cubicBezTo>
                          <a:pt x="11" y="16"/>
                          <a:pt x="6" y="10"/>
                          <a:pt x="5" y="9"/>
                        </a:cubicBezTo>
                        <a:cubicBezTo>
                          <a:pt x="3" y="8"/>
                          <a:pt x="2" y="6"/>
                          <a:pt x="2" y="5"/>
                        </a:cubicBezTo>
                        <a:cubicBezTo>
                          <a:pt x="2" y="4"/>
                          <a:pt x="2" y="4"/>
                          <a:pt x="2" y="4"/>
                        </a:cubicBezTo>
                        <a:cubicBezTo>
                          <a:pt x="2" y="4"/>
                          <a:pt x="2" y="4"/>
                          <a:pt x="3" y="4"/>
                        </a:cubicBezTo>
                        <a:close/>
                        <a:moveTo>
                          <a:pt x="1" y="0"/>
                        </a:moveTo>
                        <a:cubicBezTo>
                          <a:pt x="1" y="0"/>
                          <a:pt x="1" y="0"/>
                          <a:pt x="1" y="0"/>
                        </a:cubicBezTo>
                        <a:cubicBezTo>
                          <a:pt x="1" y="1"/>
                          <a:pt x="1" y="1"/>
                          <a:pt x="1" y="1"/>
                        </a:cubicBezTo>
                        <a:cubicBezTo>
                          <a:pt x="1" y="1"/>
                          <a:pt x="1" y="1"/>
                          <a:pt x="1" y="1"/>
                        </a:cubicBezTo>
                        <a:cubicBezTo>
                          <a:pt x="0" y="2"/>
                          <a:pt x="0" y="3"/>
                          <a:pt x="0" y="3"/>
                        </a:cubicBezTo>
                        <a:cubicBezTo>
                          <a:pt x="0" y="4"/>
                          <a:pt x="1" y="5"/>
                          <a:pt x="1" y="6"/>
                        </a:cubicBezTo>
                        <a:cubicBezTo>
                          <a:pt x="2" y="6"/>
                          <a:pt x="2" y="7"/>
                          <a:pt x="2" y="7"/>
                        </a:cubicBezTo>
                        <a:cubicBezTo>
                          <a:pt x="2" y="8"/>
                          <a:pt x="2" y="8"/>
                          <a:pt x="2" y="8"/>
                        </a:cubicBezTo>
                        <a:cubicBezTo>
                          <a:pt x="3" y="8"/>
                          <a:pt x="3" y="8"/>
                          <a:pt x="3" y="8"/>
                        </a:cubicBezTo>
                        <a:cubicBezTo>
                          <a:pt x="4" y="10"/>
                          <a:pt x="6" y="12"/>
                          <a:pt x="9" y="15"/>
                        </a:cubicBezTo>
                        <a:cubicBezTo>
                          <a:pt x="9" y="16"/>
                          <a:pt x="10" y="17"/>
                          <a:pt x="10" y="18"/>
                        </a:cubicBezTo>
                        <a:cubicBezTo>
                          <a:pt x="11" y="19"/>
                          <a:pt x="11" y="19"/>
                          <a:pt x="11" y="20"/>
                        </a:cubicBezTo>
                        <a:cubicBezTo>
                          <a:pt x="12" y="21"/>
                          <a:pt x="12" y="21"/>
                          <a:pt x="12" y="21"/>
                        </a:cubicBezTo>
                        <a:cubicBezTo>
                          <a:pt x="12" y="21"/>
                          <a:pt x="13" y="22"/>
                          <a:pt x="13" y="22"/>
                        </a:cubicBezTo>
                        <a:cubicBezTo>
                          <a:pt x="14" y="23"/>
                          <a:pt x="14" y="23"/>
                          <a:pt x="14" y="23"/>
                        </a:cubicBezTo>
                        <a:cubicBezTo>
                          <a:pt x="15" y="24"/>
                          <a:pt x="15" y="24"/>
                          <a:pt x="16" y="24"/>
                        </a:cubicBezTo>
                        <a:cubicBezTo>
                          <a:pt x="15" y="24"/>
                          <a:pt x="15" y="23"/>
                          <a:pt x="15" y="23"/>
                        </a:cubicBezTo>
                        <a:cubicBezTo>
                          <a:pt x="15" y="21"/>
                          <a:pt x="16" y="21"/>
                          <a:pt x="17" y="20"/>
                        </a:cubicBezTo>
                        <a:cubicBezTo>
                          <a:pt x="17" y="20"/>
                          <a:pt x="18" y="20"/>
                          <a:pt x="19" y="20"/>
                        </a:cubicBezTo>
                        <a:cubicBezTo>
                          <a:pt x="19" y="19"/>
                          <a:pt x="19" y="19"/>
                          <a:pt x="19" y="18"/>
                        </a:cubicBezTo>
                        <a:cubicBezTo>
                          <a:pt x="18" y="18"/>
                          <a:pt x="18" y="17"/>
                          <a:pt x="18" y="17"/>
                        </a:cubicBezTo>
                        <a:cubicBezTo>
                          <a:pt x="17" y="16"/>
                          <a:pt x="16" y="15"/>
                          <a:pt x="14" y="13"/>
                        </a:cubicBezTo>
                        <a:cubicBezTo>
                          <a:pt x="11" y="11"/>
                          <a:pt x="10" y="10"/>
                          <a:pt x="8" y="7"/>
                        </a:cubicBezTo>
                        <a:cubicBezTo>
                          <a:pt x="7" y="6"/>
                          <a:pt x="7" y="5"/>
                          <a:pt x="6" y="4"/>
                        </a:cubicBezTo>
                        <a:cubicBezTo>
                          <a:pt x="6" y="3"/>
                          <a:pt x="6" y="3"/>
                          <a:pt x="6" y="3"/>
                        </a:cubicBezTo>
                        <a:cubicBezTo>
                          <a:pt x="4" y="1"/>
                          <a:pt x="3" y="1"/>
                          <a:pt x="2" y="1"/>
                        </a:cubicBezTo>
                        <a:cubicBezTo>
                          <a:pt x="2" y="1"/>
                          <a:pt x="2" y="1"/>
                          <a:pt x="2" y="1"/>
                        </a:cubicBezTo>
                        <a:cubicBezTo>
                          <a:pt x="1" y="1"/>
                          <a:pt x="1" y="1"/>
                          <a:pt x="1" y="1"/>
                        </a:cubicBez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2" name="Freeform 7536">
                    <a:extLst>
                      <a:ext uri="{FF2B5EF4-FFF2-40B4-BE49-F238E27FC236}">
                        <a16:creationId xmlns:a16="http://schemas.microsoft.com/office/drawing/2014/main" id="{2CC65C50-2CDD-4CD6-B843-5DB19BBB1444}"/>
                      </a:ext>
                    </a:extLst>
                  </p:cNvPr>
                  <p:cNvSpPr>
                    <a:spLocks noEditPoints="1"/>
                  </p:cNvSpPr>
                  <p:nvPr/>
                </p:nvSpPr>
                <p:spPr bwMode="auto">
                  <a:xfrm>
                    <a:off x="4132" y="2661"/>
                    <a:ext cx="15" cy="18"/>
                  </a:xfrm>
                  <a:custGeom>
                    <a:avLst/>
                    <a:gdLst>
                      <a:gd name="T0" fmla="*/ 14 w 20"/>
                      <a:gd name="T1" fmla="*/ 22 h 25"/>
                      <a:gd name="T2" fmla="*/ 14 w 20"/>
                      <a:gd name="T3" fmla="*/ 22 h 25"/>
                      <a:gd name="T4" fmla="*/ 15 w 20"/>
                      <a:gd name="T5" fmla="*/ 23 h 25"/>
                      <a:gd name="T6" fmla="*/ 17 w 20"/>
                      <a:gd name="T7" fmla="*/ 25 h 25"/>
                      <a:gd name="T8" fmla="*/ 17 w 20"/>
                      <a:gd name="T9" fmla="*/ 24 h 25"/>
                      <a:gd name="T10" fmla="*/ 17 w 20"/>
                      <a:gd name="T11" fmla="*/ 24 h 25"/>
                      <a:gd name="T12" fmla="*/ 15 w 20"/>
                      <a:gd name="T13" fmla="*/ 23 h 25"/>
                      <a:gd name="T14" fmla="*/ 14 w 20"/>
                      <a:gd name="T15" fmla="*/ 22 h 25"/>
                      <a:gd name="T16" fmla="*/ 3 w 20"/>
                      <a:gd name="T17" fmla="*/ 8 h 25"/>
                      <a:gd name="T18" fmla="*/ 4 w 20"/>
                      <a:gd name="T19" fmla="*/ 9 h 25"/>
                      <a:gd name="T20" fmla="*/ 4 w 20"/>
                      <a:gd name="T21" fmla="*/ 9 h 25"/>
                      <a:gd name="T22" fmla="*/ 11 w 20"/>
                      <a:gd name="T23" fmla="*/ 18 h 25"/>
                      <a:gd name="T24" fmla="*/ 12 w 20"/>
                      <a:gd name="T25" fmla="*/ 20 h 25"/>
                      <a:gd name="T26" fmla="*/ 13 w 20"/>
                      <a:gd name="T27" fmla="*/ 21 h 25"/>
                      <a:gd name="T28" fmla="*/ 12 w 20"/>
                      <a:gd name="T29" fmla="*/ 20 h 25"/>
                      <a:gd name="T30" fmla="*/ 11 w 20"/>
                      <a:gd name="T31" fmla="*/ 18 h 25"/>
                      <a:gd name="T32" fmla="*/ 10 w 20"/>
                      <a:gd name="T33" fmla="*/ 15 h 25"/>
                      <a:gd name="T34" fmla="*/ 4 w 20"/>
                      <a:gd name="T35" fmla="*/ 8 h 25"/>
                      <a:gd name="T36" fmla="*/ 3 w 20"/>
                      <a:gd name="T37" fmla="*/ 8 h 25"/>
                      <a:gd name="T38" fmla="*/ 2 w 20"/>
                      <a:gd name="T39" fmla="*/ 0 h 25"/>
                      <a:gd name="T40" fmla="*/ 1 w 20"/>
                      <a:gd name="T41" fmla="*/ 1 h 25"/>
                      <a:gd name="T42" fmla="*/ 0 w 20"/>
                      <a:gd name="T43" fmla="*/ 3 h 25"/>
                      <a:gd name="T44" fmla="*/ 1 w 20"/>
                      <a:gd name="T45" fmla="*/ 3 h 25"/>
                      <a:gd name="T46" fmla="*/ 2 w 20"/>
                      <a:gd name="T47" fmla="*/ 1 h 25"/>
                      <a:gd name="T48" fmla="*/ 2 w 20"/>
                      <a:gd name="T49" fmla="*/ 1 h 25"/>
                      <a:gd name="T50" fmla="*/ 2 w 20"/>
                      <a:gd name="T51" fmla="*/ 0 h 25"/>
                      <a:gd name="T52" fmla="*/ 3 w 20"/>
                      <a:gd name="T53" fmla="*/ 0 h 25"/>
                      <a:gd name="T54" fmla="*/ 2 w 20"/>
                      <a:gd name="T55" fmla="*/ 0 h 25"/>
                      <a:gd name="T56" fmla="*/ 2 w 20"/>
                      <a:gd name="T57" fmla="*/ 0 h 25"/>
                      <a:gd name="T58" fmla="*/ 2 w 20"/>
                      <a:gd name="T59" fmla="*/ 1 h 25"/>
                      <a:gd name="T60" fmla="*/ 3 w 20"/>
                      <a:gd name="T61" fmla="*/ 1 h 25"/>
                      <a:gd name="T62" fmla="*/ 3 w 20"/>
                      <a:gd name="T63" fmla="*/ 1 h 25"/>
                      <a:gd name="T64" fmla="*/ 7 w 20"/>
                      <a:gd name="T65" fmla="*/ 3 h 25"/>
                      <a:gd name="T66" fmla="*/ 7 w 20"/>
                      <a:gd name="T67" fmla="*/ 4 h 25"/>
                      <a:gd name="T68" fmla="*/ 9 w 20"/>
                      <a:gd name="T69" fmla="*/ 7 h 25"/>
                      <a:gd name="T70" fmla="*/ 15 w 20"/>
                      <a:gd name="T71" fmla="*/ 13 h 25"/>
                      <a:gd name="T72" fmla="*/ 19 w 20"/>
                      <a:gd name="T73" fmla="*/ 17 h 25"/>
                      <a:gd name="T74" fmla="*/ 20 w 20"/>
                      <a:gd name="T75" fmla="*/ 18 h 25"/>
                      <a:gd name="T76" fmla="*/ 20 w 20"/>
                      <a:gd name="T77" fmla="*/ 20 h 25"/>
                      <a:gd name="T78" fmla="*/ 20 w 20"/>
                      <a:gd name="T79" fmla="*/ 19 h 25"/>
                      <a:gd name="T80" fmla="*/ 20 w 20"/>
                      <a:gd name="T81" fmla="*/ 18 h 25"/>
                      <a:gd name="T82" fmla="*/ 15 w 20"/>
                      <a:gd name="T83" fmla="*/ 13 h 25"/>
                      <a:gd name="T84" fmla="*/ 7 w 20"/>
                      <a:gd name="T85" fmla="*/ 4 h 25"/>
                      <a:gd name="T86" fmla="*/ 3 w 20"/>
                      <a:gd name="T8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25">
                        <a:moveTo>
                          <a:pt x="14" y="22"/>
                        </a:moveTo>
                        <a:cubicBezTo>
                          <a:pt x="14" y="22"/>
                          <a:pt x="14" y="22"/>
                          <a:pt x="14" y="22"/>
                        </a:cubicBezTo>
                        <a:cubicBezTo>
                          <a:pt x="15" y="23"/>
                          <a:pt x="15" y="23"/>
                          <a:pt x="15" y="23"/>
                        </a:cubicBezTo>
                        <a:cubicBezTo>
                          <a:pt x="15" y="24"/>
                          <a:pt x="16" y="24"/>
                          <a:pt x="17" y="25"/>
                        </a:cubicBezTo>
                        <a:cubicBezTo>
                          <a:pt x="17" y="24"/>
                          <a:pt x="17" y="24"/>
                          <a:pt x="17" y="24"/>
                        </a:cubicBezTo>
                        <a:cubicBezTo>
                          <a:pt x="17" y="24"/>
                          <a:pt x="17" y="24"/>
                          <a:pt x="17" y="24"/>
                        </a:cubicBezTo>
                        <a:cubicBezTo>
                          <a:pt x="16" y="24"/>
                          <a:pt x="16" y="24"/>
                          <a:pt x="15" y="23"/>
                        </a:cubicBezTo>
                        <a:lnTo>
                          <a:pt x="14" y="22"/>
                        </a:lnTo>
                        <a:close/>
                        <a:moveTo>
                          <a:pt x="3" y="8"/>
                        </a:moveTo>
                        <a:cubicBezTo>
                          <a:pt x="4" y="9"/>
                          <a:pt x="4" y="9"/>
                          <a:pt x="4" y="9"/>
                        </a:cubicBezTo>
                        <a:cubicBezTo>
                          <a:pt x="4" y="9"/>
                          <a:pt x="4" y="9"/>
                          <a:pt x="4" y="9"/>
                        </a:cubicBezTo>
                        <a:cubicBezTo>
                          <a:pt x="6" y="10"/>
                          <a:pt x="9" y="14"/>
                          <a:pt x="11" y="18"/>
                        </a:cubicBezTo>
                        <a:cubicBezTo>
                          <a:pt x="11" y="19"/>
                          <a:pt x="12" y="19"/>
                          <a:pt x="12" y="20"/>
                        </a:cubicBezTo>
                        <a:cubicBezTo>
                          <a:pt x="12" y="20"/>
                          <a:pt x="13" y="20"/>
                          <a:pt x="13" y="21"/>
                        </a:cubicBezTo>
                        <a:cubicBezTo>
                          <a:pt x="12" y="20"/>
                          <a:pt x="12" y="20"/>
                          <a:pt x="12" y="20"/>
                        </a:cubicBezTo>
                        <a:cubicBezTo>
                          <a:pt x="12" y="19"/>
                          <a:pt x="12" y="19"/>
                          <a:pt x="11" y="18"/>
                        </a:cubicBezTo>
                        <a:cubicBezTo>
                          <a:pt x="11" y="17"/>
                          <a:pt x="10" y="16"/>
                          <a:pt x="10" y="15"/>
                        </a:cubicBezTo>
                        <a:cubicBezTo>
                          <a:pt x="7" y="12"/>
                          <a:pt x="5" y="10"/>
                          <a:pt x="4" y="8"/>
                        </a:cubicBezTo>
                        <a:lnTo>
                          <a:pt x="3" y="8"/>
                        </a:lnTo>
                        <a:close/>
                        <a:moveTo>
                          <a:pt x="2" y="0"/>
                        </a:moveTo>
                        <a:cubicBezTo>
                          <a:pt x="2" y="1"/>
                          <a:pt x="1" y="1"/>
                          <a:pt x="1" y="1"/>
                        </a:cubicBezTo>
                        <a:cubicBezTo>
                          <a:pt x="1" y="2"/>
                          <a:pt x="0" y="2"/>
                          <a:pt x="0" y="3"/>
                        </a:cubicBezTo>
                        <a:cubicBezTo>
                          <a:pt x="1" y="3"/>
                          <a:pt x="1" y="3"/>
                          <a:pt x="1" y="3"/>
                        </a:cubicBezTo>
                        <a:cubicBezTo>
                          <a:pt x="1" y="3"/>
                          <a:pt x="1" y="2"/>
                          <a:pt x="2" y="1"/>
                        </a:cubicBezTo>
                        <a:cubicBezTo>
                          <a:pt x="2" y="1"/>
                          <a:pt x="2" y="1"/>
                          <a:pt x="2" y="1"/>
                        </a:cubicBezTo>
                        <a:lnTo>
                          <a:pt x="2" y="0"/>
                        </a:lnTo>
                        <a:close/>
                        <a:moveTo>
                          <a:pt x="3" y="0"/>
                        </a:moveTo>
                        <a:cubicBezTo>
                          <a:pt x="3" y="0"/>
                          <a:pt x="3" y="0"/>
                          <a:pt x="2" y="0"/>
                        </a:cubicBezTo>
                        <a:cubicBezTo>
                          <a:pt x="2" y="0"/>
                          <a:pt x="2" y="0"/>
                          <a:pt x="2" y="0"/>
                        </a:cubicBezTo>
                        <a:cubicBezTo>
                          <a:pt x="2" y="1"/>
                          <a:pt x="2" y="1"/>
                          <a:pt x="2" y="1"/>
                        </a:cubicBezTo>
                        <a:cubicBezTo>
                          <a:pt x="3" y="1"/>
                          <a:pt x="3" y="1"/>
                          <a:pt x="3" y="1"/>
                        </a:cubicBezTo>
                        <a:cubicBezTo>
                          <a:pt x="3" y="1"/>
                          <a:pt x="3" y="1"/>
                          <a:pt x="3" y="1"/>
                        </a:cubicBezTo>
                        <a:cubicBezTo>
                          <a:pt x="4" y="1"/>
                          <a:pt x="5" y="1"/>
                          <a:pt x="7" y="3"/>
                        </a:cubicBezTo>
                        <a:cubicBezTo>
                          <a:pt x="7" y="3"/>
                          <a:pt x="7" y="3"/>
                          <a:pt x="7" y="4"/>
                        </a:cubicBezTo>
                        <a:cubicBezTo>
                          <a:pt x="8" y="5"/>
                          <a:pt x="8" y="6"/>
                          <a:pt x="9" y="7"/>
                        </a:cubicBezTo>
                        <a:cubicBezTo>
                          <a:pt x="11" y="10"/>
                          <a:pt x="12" y="11"/>
                          <a:pt x="15" y="13"/>
                        </a:cubicBezTo>
                        <a:cubicBezTo>
                          <a:pt x="17" y="15"/>
                          <a:pt x="18" y="16"/>
                          <a:pt x="19" y="17"/>
                        </a:cubicBezTo>
                        <a:cubicBezTo>
                          <a:pt x="19" y="17"/>
                          <a:pt x="19" y="18"/>
                          <a:pt x="20" y="18"/>
                        </a:cubicBezTo>
                        <a:cubicBezTo>
                          <a:pt x="20" y="19"/>
                          <a:pt x="20" y="19"/>
                          <a:pt x="20" y="20"/>
                        </a:cubicBezTo>
                        <a:cubicBezTo>
                          <a:pt x="20" y="19"/>
                          <a:pt x="20" y="19"/>
                          <a:pt x="20" y="19"/>
                        </a:cubicBezTo>
                        <a:cubicBezTo>
                          <a:pt x="20" y="19"/>
                          <a:pt x="20" y="19"/>
                          <a:pt x="20" y="18"/>
                        </a:cubicBezTo>
                        <a:cubicBezTo>
                          <a:pt x="19" y="15"/>
                          <a:pt x="18" y="16"/>
                          <a:pt x="15" y="13"/>
                        </a:cubicBezTo>
                        <a:cubicBezTo>
                          <a:pt x="12" y="10"/>
                          <a:pt x="10" y="9"/>
                          <a:pt x="7" y="4"/>
                        </a:cubicBezTo>
                        <a:cubicBezTo>
                          <a:pt x="6" y="1"/>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3" name="Freeform 7537">
                    <a:extLst>
                      <a:ext uri="{FF2B5EF4-FFF2-40B4-BE49-F238E27FC236}">
                        <a16:creationId xmlns:a16="http://schemas.microsoft.com/office/drawing/2014/main" id="{E4E5DFE5-A7D1-4367-A4B7-B34AF33966BA}"/>
                      </a:ext>
                    </a:extLst>
                  </p:cNvPr>
                  <p:cNvSpPr/>
                  <p:nvPr/>
                </p:nvSpPr>
                <p:spPr bwMode="auto">
                  <a:xfrm>
                    <a:off x="4135" y="2664"/>
                    <a:ext cx="10" cy="11"/>
                  </a:xfrm>
                  <a:custGeom>
                    <a:avLst/>
                    <a:gdLst>
                      <a:gd name="T0" fmla="*/ 1 w 13"/>
                      <a:gd name="T1" fmla="*/ 1 h 15"/>
                      <a:gd name="T2" fmla="*/ 3 w 13"/>
                      <a:gd name="T3" fmla="*/ 3 h 15"/>
                      <a:gd name="T4" fmla="*/ 11 w 13"/>
                      <a:gd name="T5" fmla="*/ 11 h 15"/>
                      <a:gd name="T6" fmla="*/ 11 w 13"/>
                      <a:gd name="T7" fmla="*/ 13 h 15"/>
                      <a:gd name="T8" fmla="*/ 10 w 13"/>
                      <a:gd name="T9" fmla="*/ 14 h 15"/>
                      <a:gd name="T10" fmla="*/ 4 w 13"/>
                      <a:gd name="T11" fmla="*/ 5 h 15"/>
                      <a:gd name="T12" fmla="*/ 1 w 13"/>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 y="1"/>
                        </a:moveTo>
                        <a:cubicBezTo>
                          <a:pt x="1" y="1"/>
                          <a:pt x="2" y="0"/>
                          <a:pt x="3" y="3"/>
                        </a:cubicBezTo>
                        <a:cubicBezTo>
                          <a:pt x="5" y="5"/>
                          <a:pt x="9" y="10"/>
                          <a:pt x="11" y="11"/>
                        </a:cubicBezTo>
                        <a:cubicBezTo>
                          <a:pt x="13" y="13"/>
                          <a:pt x="12" y="13"/>
                          <a:pt x="11" y="13"/>
                        </a:cubicBezTo>
                        <a:cubicBezTo>
                          <a:pt x="11" y="13"/>
                          <a:pt x="12" y="15"/>
                          <a:pt x="10" y="14"/>
                        </a:cubicBezTo>
                        <a:cubicBezTo>
                          <a:pt x="9" y="14"/>
                          <a:pt x="4" y="5"/>
                          <a:pt x="4" y="5"/>
                        </a:cubicBezTo>
                        <a:cubicBezTo>
                          <a:pt x="3" y="4"/>
                          <a:pt x="0" y="1"/>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4" name="Freeform 7538">
                    <a:extLst>
                      <a:ext uri="{FF2B5EF4-FFF2-40B4-BE49-F238E27FC236}">
                        <a16:creationId xmlns:a16="http://schemas.microsoft.com/office/drawing/2014/main" id="{27A90A9A-E500-424F-9780-E96D99E83042}"/>
                      </a:ext>
                    </a:extLst>
                  </p:cNvPr>
                  <p:cNvSpPr/>
                  <p:nvPr/>
                </p:nvSpPr>
                <p:spPr bwMode="auto">
                  <a:xfrm>
                    <a:off x="4121" y="2644"/>
                    <a:ext cx="14" cy="20"/>
                  </a:xfrm>
                  <a:custGeom>
                    <a:avLst/>
                    <a:gdLst>
                      <a:gd name="T0" fmla="*/ 3 w 19"/>
                      <a:gd name="T1" fmla="*/ 1 h 26"/>
                      <a:gd name="T2" fmla="*/ 7 w 19"/>
                      <a:gd name="T3" fmla="*/ 5 h 26"/>
                      <a:gd name="T4" fmla="*/ 14 w 19"/>
                      <a:gd name="T5" fmla="*/ 14 h 26"/>
                      <a:gd name="T6" fmla="*/ 17 w 19"/>
                      <a:gd name="T7" fmla="*/ 22 h 26"/>
                      <a:gd name="T8" fmla="*/ 15 w 19"/>
                      <a:gd name="T9" fmla="*/ 24 h 26"/>
                      <a:gd name="T10" fmla="*/ 8 w 19"/>
                      <a:gd name="T11" fmla="*/ 19 h 26"/>
                      <a:gd name="T12" fmla="*/ 4 w 19"/>
                      <a:gd name="T13" fmla="*/ 11 h 26"/>
                      <a:gd name="T14" fmla="*/ 0 w 19"/>
                      <a:gd name="T15" fmla="*/ 4 h 26"/>
                      <a:gd name="T16" fmla="*/ 3 w 19"/>
                      <a:gd name="T1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6">
                        <a:moveTo>
                          <a:pt x="3" y="1"/>
                        </a:moveTo>
                        <a:cubicBezTo>
                          <a:pt x="3" y="1"/>
                          <a:pt x="5" y="0"/>
                          <a:pt x="7" y="5"/>
                        </a:cubicBezTo>
                        <a:cubicBezTo>
                          <a:pt x="10" y="11"/>
                          <a:pt x="10" y="11"/>
                          <a:pt x="14" y="14"/>
                        </a:cubicBezTo>
                        <a:cubicBezTo>
                          <a:pt x="18" y="18"/>
                          <a:pt x="19" y="21"/>
                          <a:pt x="17" y="22"/>
                        </a:cubicBezTo>
                        <a:cubicBezTo>
                          <a:pt x="16" y="23"/>
                          <a:pt x="15" y="23"/>
                          <a:pt x="15" y="24"/>
                        </a:cubicBezTo>
                        <a:cubicBezTo>
                          <a:pt x="15" y="26"/>
                          <a:pt x="11" y="26"/>
                          <a:pt x="8" y="19"/>
                        </a:cubicBezTo>
                        <a:cubicBezTo>
                          <a:pt x="5" y="13"/>
                          <a:pt x="5" y="12"/>
                          <a:pt x="4" y="11"/>
                        </a:cubicBezTo>
                        <a:cubicBezTo>
                          <a:pt x="4" y="10"/>
                          <a:pt x="0" y="6"/>
                          <a:pt x="0" y="4"/>
                        </a:cubicBezTo>
                        <a:cubicBezTo>
                          <a:pt x="0" y="2"/>
                          <a:pt x="3" y="1"/>
                          <a:pt x="3"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5" name="Freeform 7539">
                    <a:extLst>
                      <a:ext uri="{FF2B5EF4-FFF2-40B4-BE49-F238E27FC236}">
                        <a16:creationId xmlns:a16="http://schemas.microsoft.com/office/drawing/2014/main" id="{73F87434-18F2-49E6-AAAE-1BF365063A63}"/>
                      </a:ext>
                    </a:extLst>
                  </p:cNvPr>
                  <p:cNvSpPr>
                    <a:spLocks noEditPoints="1"/>
                  </p:cNvSpPr>
                  <p:nvPr/>
                </p:nvSpPr>
                <p:spPr bwMode="auto">
                  <a:xfrm>
                    <a:off x="4120" y="2644"/>
                    <a:ext cx="15" cy="20"/>
                  </a:xfrm>
                  <a:custGeom>
                    <a:avLst/>
                    <a:gdLst>
                      <a:gd name="T0" fmla="*/ 16 w 20"/>
                      <a:gd name="T1" fmla="*/ 25 h 26"/>
                      <a:gd name="T2" fmla="*/ 16 w 20"/>
                      <a:gd name="T3" fmla="*/ 25 h 26"/>
                      <a:gd name="T4" fmla="*/ 16 w 20"/>
                      <a:gd name="T5" fmla="*/ 25 h 26"/>
                      <a:gd name="T6" fmla="*/ 9 w 20"/>
                      <a:gd name="T7" fmla="*/ 19 h 26"/>
                      <a:gd name="T8" fmla="*/ 9 w 20"/>
                      <a:gd name="T9" fmla="*/ 19 h 26"/>
                      <a:gd name="T10" fmla="*/ 7 w 20"/>
                      <a:gd name="T11" fmla="*/ 15 h 26"/>
                      <a:gd name="T12" fmla="*/ 5 w 20"/>
                      <a:gd name="T13" fmla="*/ 11 h 26"/>
                      <a:gd name="T14" fmla="*/ 1 w 20"/>
                      <a:gd name="T15" fmla="*/ 6 h 26"/>
                      <a:gd name="T16" fmla="*/ 0 w 20"/>
                      <a:gd name="T17" fmla="*/ 4 h 26"/>
                      <a:gd name="T18" fmla="*/ 2 w 20"/>
                      <a:gd name="T19" fmla="*/ 2 h 26"/>
                      <a:gd name="T20" fmla="*/ 4 w 20"/>
                      <a:gd name="T21" fmla="*/ 1 h 26"/>
                      <a:gd name="T22" fmla="*/ 4 w 20"/>
                      <a:gd name="T23" fmla="*/ 1 h 26"/>
                      <a:gd name="T24" fmla="*/ 9 w 20"/>
                      <a:gd name="T25" fmla="*/ 5 h 26"/>
                      <a:gd name="T26" fmla="*/ 15 w 20"/>
                      <a:gd name="T27" fmla="*/ 14 h 26"/>
                      <a:gd name="T28" fmla="*/ 19 w 20"/>
                      <a:gd name="T29" fmla="*/ 18 h 26"/>
                      <a:gd name="T30" fmla="*/ 18 w 20"/>
                      <a:gd name="T31" fmla="*/ 22 h 26"/>
                      <a:gd name="T32" fmla="*/ 16 w 20"/>
                      <a:gd name="T33" fmla="*/ 25 h 26"/>
                      <a:gd name="T34" fmla="*/ 8 w 20"/>
                      <a:gd name="T35" fmla="*/ 6 h 26"/>
                      <a:gd name="T36" fmla="*/ 4 w 20"/>
                      <a:gd name="T37" fmla="*/ 2 h 26"/>
                      <a:gd name="T38" fmla="*/ 4 w 20"/>
                      <a:gd name="T39" fmla="*/ 2 h 26"/>
                      <a:gd name="T40" fmla="*/ 4 w 20"/>
                      <a:gd name="T41" fmla="*/ 2 h 26"/>
                      <a:gd name="T42" fmla="*/ 4 w 20"/>
                      <a:gd name="T43" fmla="*/ 2 h 26"/>
                      <a:gd name="T44" fmla="*/ 3 w 20"/>
                      <a:gd name="T45" fmla="*/ 2 h 26"/>
                      <a:gd name="T46" fmla="*/ 1 w 20"/>
                      <a:gd name="T47" fmla="*/ 4 h 26"/>
                      <a:gd name="T48" fmla="*/ 1 w 20"/>
                      <a:gd name="T49" fmla="*/ 5 h 26"/>
                      <a:gd name="T50" fmla="*/ 6 w 20"/>
                      <a:gd name="T51" fmla="*/ 11 h 26"/>
                      <a:gd name="T52" fmla="*/ 8 w 20"/>
                      <a:gd name="T53" fmla="*/ 15 h 26"/>
                      <a:gd name="T54" fmla="*/ 10 w 20"/>
                      <a:gd name="T55" fmla="*/ 19 h 26"/>
                      <a:gd name="T56" fmla="*/ 10 w 20"/>
                      <a:gd name="T57" fmla="*/ 19 h 26"/>
                      <a:gd name="T58" fmla="*/ 15 w 20"/>
                      <a:gd name="T59" fmla="*/ 25 h 26"/>
                      <a:gd name="T60" fmla="*/ 16 w 20"/>
                      <a:gd name="T61" fmla="*/ 24 h 26"/>
                      <a:gd name="T62" fmla="*/ 18 w 20"/>
                      <a:gd name="T63" fmla="*/ 21 h 26"/>
                      <a:gd name="T64" fmla="*/ 18 w 20"/>
                      <a:gd name="T65" fmla="*/ 18 h 26"/>
                      <a:gd name="T66" fmla="*/ 15 w 20"/>
                      <a:gd name="T67" fmla="*/ 14 h 26"/>
                      <a:gd name="T68" fmla="*/ 8 w 20"/>
                      <a:gd name="T69" fmla="*/ 6 h 26"/>
                      <a:gd name="T70" fmla="*/ 4 w 20"/>
                      <a:gd name="T71" fmla="*/ 1 h 26"/>
                      <a:gd name="T72" fmla="*/ 4 w 20"/>
                      <a:gd name="T7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6">
                        <a:moveTo>
                          <a:pt x="16" y="25"/>
                        </a:moveTo>
                        <a:cubicBezTo>
                          <a:pt x="16" y="25"/>
                          <a:pt x="16" y="25"/>
                          <a:pt x="16" y="25"/>
                        </a:cubicBezTo>
                        <a:cubicBezTo>
                          <a:pt x="16" y="25"/>
                          <a:pt x="16" y="25"/>
                          <a:pt x="16" y="25"/>
                        </a:cubicBezTo>
                        <a:cubicBezTo>
                          <a:pt x="14" y="26"/>
                          <a:pt x="12" y="25"/>
                          <a:pt x="9" y="19"/>
                        </a:cubicBezTo>
                        <a:cubicBezTo>
                          <a:pt x="9" y="19"/>
                          <a:pt x="9" y="19"/>
                          <a:pt x="9" y="19"/>
                        </a:cubicBezTo>
                        <a:cubicBezTo>
                          <a:pt x="8" y="18"/>
                          <a:pt x="8" y="16"/>
                          <a:pt x="7" y="15"/>
                        </a:cubicBezTo>
                        <a:cubicBezTo>
                          <a:pt x="6" y="12"/>
                          <a:pt x="6" y="12"/>
                          <a:pt x="5" y="11"/>
                        </a:cubicBezTo>
                        <a:cubicBezTo>
                          <a:pt x="5" y="11"/>
                          <a:pt x="2" y="8"/>
                          <a:pt x="1" y="6"/>
                        </a:cubicBezTo>
                        <a:cubicBezTo>
                          <a:pt x="1" y="5"/>
                          <a:pt x="0" y="5"/>
                          <a:pt x="0" y="4"/>
                        </a:cubicBezTo>
                        <a:cubicBezTo>
                          <a:pt x="1" y="3"/>
                          <a:pt x="2" y="2"/>
                          <a:pt x="2" y="2"/>
                        </a:cubicBezTo>
                        <a:cubicBezTo>
                          <a:pt x="3" y="1"/>
                          <a:pt x="4" y="1"/>
                          <a:pt x="4" y="1"/>
                        </a:cubicBezTo>
                        <a:cubicBezTo>
                          <a:pt x="4" y="1"/>
                          <a:pt x="4" y="1"/>
                          <a:pt x="4" y="1"/>
                        </a:cubicBezTo>
                        <a:cubicBezTo>
                          <a:pt x="5" y="1"/>
                          <a:pt x="6" y="0"/>
                          <a:pt x="9" y="5"/>
                        </a:cubicBezTo>
                        <a:cubicBezTo>
                          <a:pt x="12" y="11"/>
                          <a:pt x="11" y="10"/>
                          <a:pt x="15" y="14"/>
                        </a:cubicBezTo>
                        <a:cubicBezTo>
                          <a:pt x="17" y="15"/>
                          <a:pt x="18" y="17"/>
                          <a:pt x="19" y="18"/>
                        </a:cubicBezTo>
                        <a:cubicBezTo>
                          <a:pt x="20" y="20"/>
                          <a:pt x="19" y="22"/>
                          <a:pt x="18" y="22"/>
                        </a:cubicBezTo>
                        <a:cubicBezTo>
                          <a:pt x="17" y="23"/>
                          <a:pt x="16" y="24"/>
                          <a:pt x="16" y="25"/>
                        </a:cubicBezTo>
                        <a:close/>
                        <a:moveTo>
                          <a:pt x="8" y="6"/>
                        </a:moveTo>
                        <a:cubicBezTo>
                          <a:pt x="6" y="1"/>
                          <a:pt x="5" y="2"/>
                          <a:pt x="4" y="2"/>
                        </a:cubicBezTo>
                        <a:cubicBezTo>
                          <a:pt x="4" y="2"/>
                          <a:pt x="4" y="2"/>
                          <a:pt x="4" y="2"/>
                        </a:cubicBezTo>
                        <a:cubicBezTo>
                          <a:pt x="4" y="2"/>
                          <a:pt x="4" y="2"/>
                          <a:pt x="4" y="2"/>
                        </a:cubicBezTo>
                        <a:cubicBezTo>
                          <a:pt x="4" y="2"/>
                          <a:pt x="4" y="2"/>
                          <a:pt x="4" y="2"/>
                        </a:cubicBezTo>
                        <a:cubicBezTo>
                          <a:pt x="4" y="2"/>
                          <a:pt x="3" y="2"/>
                          <a:pt x="3" y="2"/>
                        </a:cubicBezTo>
                        <a:cubicBezTo>
                          <a:pt x="2" y="3"/>
                          <a:pt x="1" y="3"/>
                          <a:pt x="1" y="4"/>
                        </a:cubicBezTo>
                        <a:cubicBezTo>
                          <a:pt x="1" y="4"/>
                          <a:pt x="1" y="5"/>
                          <a:pt x="1" y="5"/>
                        </a:cubicBezTo>
                        <a:cubicBezTo>
                          <a:pt x="2" y="7"/>
                          <a:pt x="5" y="10"/>
                          <a:pt x="6" y="11"/>
                        </a:cubicBezTo>
                        <a:cubicBezTo>
                          <a:pt x="6" y="12"/>
                          <a:pt x="6" y="12"/>
                          <a:pt x="8" y="15"/>
                        </a:cubicBezTo>
                        <a:cubicBezTo>
                          <a:pt x="8" y="16"/>
                          <a:pt x="9" y="17"/>
                          <a:pt x="10" y="19"/>
                        </a:cubicBezTo>
                        <a:cubicBezTo>
                          <a:pt x="10" y="19"/>
                          <a:pt x="10" y="19"/>
                          <a:pt x="10" y="19"/>
                        </a:cubicBezTo>
                        <a:cubicBezTo>
                          <a:pt x="12" y="24"/>
                          <a:pt x="15" y="25"/>
                          <a:pt x="15" y="25"/>
                        </a:cubicBezTo>
                        <a:cubicBezTo>
                          <a:pt x="16" y="24"/>
                          <a:pt x="16" y="24"/>
                          <a:pt x="16" y="24"/>
                        </a:cubicBezTo>
                        <a:cubicBezTo>
                          <a:pt x="16" y="23"/>
                          <a:pt x="17" y="23"/>
                          <a:pt x="18" y="21"/>
                        </a:cubicBezTo>
                        <a:cubicBezTo>
                          <a:pt x="19" y="21"/>
                          <a:pt x="19" y="20"/>
                          <a:pt x="18" y="18"/>
                        </a:cubicBezTo>
                        <a:cubicBezTo>
                          <a:pt x="18" y="17"/>
                          <a:pt x="17" y="16"/>
                          <a:pt x="15" y="14"/>
                        </a:cubicBezTo>
                        <a:cubicBezTo>
                          <a:pt x="11" y="11"/>
                          <a:pt x="11" y="11"/>
                          <a:pt x="8" y="6"/>
                        </a:cubicBezTo>
                        <a:close/>
                        <a:moveTo>
                          <a:pt x="4" y="1"/>
                        </a:moveTo>
                        <a:cubicBezTo>
                          <a:pt x="4" y="1"/>
                          <a:pt x="4" y="1"/>
                          <a:pt x="4"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6" name="Freeform 7540">
                    <a:extLst>
                      <a:ext uri="{FF2B5EF4-FFF2-40B4-BE49-F238E27FC236}">
                        <a16:creationId xmlns:a16="http://schemas.microsoft.com/office/drawing/2014/main" id="{732F21E3-3D45-42A2-A182-DAF08693FDB7}"/>
                      </a:ext>
                    </a:extLst>
                  </p:cNvPr>
                  <p:cNvSpPr/>
                  <p:nvPr/>
                </p:nvSpPr>
                <p:spPr bwMode="auto">
                  <a:xfrm>
                    <a:off x="4122" y="2646"/>
                    <a:ext cx="12" cy="17"/>
                  </a:xfrm>
                  <a:custGeom>
                    <a:avLst/>
                    <a:gdLst>
                      <a:gd name="T0" fmla="*/ 2 w 16"/>
                      <a:gd name="T1" fmla="*/ 0 h 23"/>
                      <a:gd name="T2" fmla="*/ 1 w 16"/>
                      <a:gd name="T3" fmla="*/ 0 h 23"/>
                      <a:gd name="T4" fmla="*/ 1 w 16"/>
                      <a:gd name="T5" fmla="*/ 0 h 23"/>
                      <a:gd name="T6" fmla="*/ 1 w 16"/>
                      <a:gd name="T7" fmla="*/ 0 h 23"/>
                      <a:gd name="T8" fmla="*/ 1 w 16"/>
                      <a:gd name="T9" fmla="*/ 0 h 23"/>
                      <a:gd name="T10" fmla="*/ 0 w 16"/>
                      <a:gd name="T11" fmla="*/ 0 h 23"/>
                      <a:gd name="T12" fmla="*/ 1 w 16"/>
                      <a:gd name="T13" fmla="*/ 2 h 23"/>
                      <a:gd name="T14" fmla="*/ 1 w 16"/>
                      <a:gd name="T15" fmla="*/ 1 h 23"/>
                      <a:gd name="T16" fmla="*/ 2 w 16"/>
                      <a:gd name="T17" fmla="*/ 1 h 23"/>
                      <a:gd name="T18" fmla="*/ 3 w 16"/>
                      <a:gd name="T19" fmla="*/ 1 h 23"/>
                      <a:gd name="T20" fmla="*/ 5 w 16"/>
                      <a:gd name="T21" fmla="*/ 6 h 23"/>
                      <a:gd name="T22" fmla="*/ 8 w 16"/>
                      <a:gd name="T23" fmla="*/ 10 h 23"/>
                      <a:gd name="T24" fmla="*/ 14 w 16"/>
                      <a:gd name="T25" fmla="*/ 17 h 23"/>
                      <a:gd name="T26" fmla="*/ 13 w 16"/>
                      <a:gd name="T27" fmla="*/ 18 h 23"/>
                      <a:gd name="T28" fmla="*/ 13 w 16"/>
                      <a:gd name="T29" fmla="*/ 18 h 23"/>
                      <a:gd name="T30" fmla="*/ 12 w 16"/>
                      <a:gd name="T31" fmla="*/ 18 h 23"/>
                      <a:gd name="T32" fmla="*/ 12 w 16"/>
                      <a:gd name="T33" fmla="*/ 18 h 23"/>
                      <a:gd name="T34" fmla="*/ 12 w 16"/>
                      <a:gd name="T35" fmla="*/ 18 h 23"/>
                      <a:gd name="T36" fmla="*/ 12 w 16"/>
                      <a:gd name="T37" fmla="*/ 19 h 23"/>
                      <a:gd name="T38" fmla="*/ 11 w 16"/>
                      <a:gd name="T39" fmla="*/ 22 h 23"/>
                      <a:gd name="T40" fmla="*/ 12 w 16"/>
                      <a:gd name="T41" fmla="*/ 23 h 23"/>
                      <a:gd name="T42" fmla="*/ 13 w 16"/>
                      <a:gd name="T43" fmla="*/ 22 h 23"/>
                      <a:gd name="T44" fmla="*/ 15 w 16"/>
                      <a:gd name="T45" fmla="*/ 19 h 23"/>
                      <a:gd name="T46" fmla="*/ 15 w 16"/>
                      <a:gd name="T47" fmla="*/ 16 h 23"/>
                      <a:gd name="T48" fmla="*/ 12 w 16"/>
                      <a:gd name="T49" fmla="*/ 12 h 23"/>
                      <a:gd name="T50" fmla="*/ 5 w 16"/>
                      <a:gd name="T51" fmla="*/ 4 h 23"/>
                      <a:gd name="T52" fmla="*/ 2 w 1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3">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1" y="1"/>
                          <a:pt x="1" y="1"/>
                          <a:pt x="1" y="2"/>
                        </a:cubicBezTo>
                        <a:cubicBezTo>
                          <a:pt x="2" y="2"/>
                          <a:pt x="2" y="1"/>
                          <a:pt x="1" y="1"/>
                        </a:cubicBezTo>
                        <a:cubicBezTo>
                          <a:pt x="2" y="1"/>
                          <a:pt x="2" y="1"/>
                          <a:pt x="2" y="1"/>
                        </a:cubicBezTo>
                        <a:cubicBezTo>
                          <a:pt x="2" y="1"/>
                          <a:pt x="2" y="1"/>
                          <a:pt x="3" y="1"/>
                        </a:cubicBezTo>
                        <a:cubicBezTo>
                          <a:pt x="3" y="1"/>
                          <a:pt x="5" y="4"/>
                          <a:pt x="5" y="6"/>
                        </a:cubicBezTo>
                        <a:cubicBezTo>
                          <a:pt x="6" y="8"/>
                          <a:pt x="6" y="9"/>
                          <a:pt x="8" y="10"/>
                        </a:cubicBezTo>
                        <a:cubicBezTo>
                          <a:pt x="10" y="11"/>
                          <a:pt x="14" y="15"/>
                          <a:pt x="14" y="17"/>
                        </a:cubicBezTo>
                        <a:cubicBezTo>
                          <a:pt x="14" y="18"/>
                          <a:pt x="14"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9"/>
                          <a:pt x="12" y="19"/>
                          <a:pt x="12" y="19"/>
                        </a:cubicBezTo>
                        <a:cubicBezTo>
                          <a:pt x="12" y="20"/>
                          <a:pt x="12" y="21"/>
                          <a:pt x="11" y="22"/>
                        </a:cubicBezTo>
                        <a:cubicBezTo>
                          <a:pt x="12" y="22"/>
                          <a:pt x="12" y="22"/>
                          <a:pt x="12" y="23"/>
                        </a:cubicBezTo>
                        <a:cubicBezTo>
                          <a:pt x="13" y="22"/>
                          <a:pt x="13" y="22"/>
                          <a:pt x="13" y="22"/>
                        </a:cubicBezTo>
                        <a:cubicBezTo>
                          <a:pt x="13" y="21"/>
                          <a:pt x="14" y="21"/>
                          <a:pt x="15" y="19"/>
                        </a:cubicBezTo>
                        <a:cubicBezTo>
                          <a:pt x="16" y="19"/>
                          <a:pt x="16" y="18"/>
                          <a:pt x="15" y="16"/>
                        </a:cubicBezTo>
                        <a:cubicBezTo>
                          <a:pt x="15" y="15"/>
                          <a:pt x="14" y="14"/>
                          <a:pt x="12" y="12"/>
                        </a:cubicBezTo>
                        <a:cubicBezTo>
                          <a:pt x="8" y="9"/>
                          <a:pt x="8" y="9"/>
                          <a:pt x="5" y="4"/>
                        </a:cubicBezTo>
                        <a:cubicBezTo>
                          <a:pt x="3" y="0"/>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7" name="Freeform 7541">
                    <a:extLst>
                      <a:ext uri="{FF2B5EF4-FFF2-40B4-BE49-F238E27FC236}">
                        <a16:creationId xmlns:a16="http://schemas.microsoft.com/office/drawing/2014/main" id="{BB9C9502-CBCF-4E89-ADE3-69E80B5F2829}"/>
                      </a:ext>
                    </a:extLst>
                  </p:cNvPr>
                  <p:cNvSpPr/>
                  <p:nvPr/>
                </p:nvSpPr>
                <p:spPr bwMode="auto">
                  <a:xfrm>
                    <a:off x="4122" y="2645"/>
                    <a:ext cx="13" cy="18"/>
                  </a:xfrm>
                  <a:custGeom>
                    <a:avLst/>
                    <a:gdLst>
                      <a:gd name="T0" fmla="*/ 2 w 17"/>
                      <a:gd name="T1" fmla="*/ 0 h 24"/>
                      <a:gd name="T2" fmla="*/ 1 w 17"/>
                      <a:gd name="T3" fmla="*/ 0 h 24"/>
                      <a:gd name="T4" fmla="*/ 0 w 17"/>
                      <a:gd name="T5" fmla="*/ 1 h 24"/>
                      <a:gd name="T6" fmla="*/ 0 w 17"/>
                      <a:gd name="T7" fmla="*/ 1 h 24"/>
                      <a:gd name="T8" fmla="*/ 0 w 17"/>
                      <a:gd name="T9" fmla="*/ 1 h 24"/>
                      <a:gd name="T10" fmla="*/ 1 w 17"/>
                      <a:gd name="T11" fmla="*/ 1 h 24"/>
                      <a:gd name="T12" fmla="*/ 1 w 17"/>
                      <a:gd name="T13" fmla="*/ 1 h 24"/>
                      <a:gd name="T14" fmla="*/ 1 w 17"/>
                      <a:gd name="T15" fmla="*/ 1 h 24"/>
                      <a:gd name="T16" fmla="*/ 1 w 17"/>
                      <a:gd name="T17" fmla="*/ 1 h 24"/>
                      <a:gd name="T18" fmla="*/ 2 w 17"/>
                      <a:gd name="T19" fmla="*/ 1 h 24"/>
                      <a:gd name="T20" fmla="*/ 5 w 17"/>
                      <a:gd name="T21" fmla="*/ 5 h 24"/>
                      <a:gd name="T22" fmla="*/ 12 w 17"/>
                      <a:gd name="T23" fmla="*/ 13 h 24"/>
                      <a:gd name="T24" fmla="*/ 15 w 17"/>
                      <a:gd name="T25" fmla="*/ 17 h 24"/>
                      <a:gd name="T26" fmla="*/ 15 w 17"/>
                      <a:gd name="T27" fmla="*/ 20 h 24"/>
                      <a:gd name="T28" fmla="*/ 13 w 17"/>
                      <a:gd name="T29" fmla="*/ 23 h 24"/>
                      <a:gd name="T30" fmla="*/ 12 w 17"/>
                      <a:gd name="T31" fmla="*/ 24 h 24"/>
                      <a:gd name="T32" fmla="*/ 13 w 17"/>
                      <a:gd name="T33" fmla="*/ 24 h 24"/>
                      <a:gd name="T34" fmla="*/ 13 w 17"/>
                      <a:gd name="T35" fmla="*/ 23 h 24"/>
                      <a:gd name="T36" fmla="*/ 15 w 17"/>
                      <a:gd name="T37" fmla="*/ 21 h 24"/>
                      <a:gd name="T38" fmla="*/ 12 w 17"/>
                      <a:gd name="T39" fmla="*/ 13 h 24"/>
                      <a:gd name="T40" fmla="*/ 5 w 17"/>
                      <a:gd name="T41" fmla="*/ 4 h 24"/>
                      <a:gd name="T42" fmla="*/ 2 w 17"/>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4">
                        <a:moveTo>
                          <a:pt x="2" y="0"/>
                        </a:moveTo>
                        <a:cubicBezTo>
                          <a:pt x="1" y="0"/>
                          <a:pt x="1" y="0"/>
                          <a:pt x="1" y="0"/>
                        </a:cubicBezTo>
                        <a:cubicBezTo>
                          <a:pt x="1" y="0"/>
                          <a:pt x="1"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3" y="1"/>
                          <a:pt x="5" y="5"/>
                        </a:cubicBezTo>
                        <a:cubicBezTo>
                          <a:pt x="8" y="10"/>
                          <a:pt x="8" y="10"/>
                          <a:pt x="12" y="13"/>
                        </a:cubicBezTo>
                        <a:cubicBezTo>
                          <a:pt x="14" y="15"/>
                          <a:pt x="15" y="16"/>
                          <a:pt x="15" y="17"/>
                        </a:cubicBezTo>
                        <a:cubicBezTo>
                          <a:pt x="16" y="19"/>
                          <a:pt x="16" y="20"/>
                          <a:pt x="15" y="20"/>
                        </a:cubicBezTo>
                        <a:cubicBezTo>
                          <a:pt x="14" y="22"/>
                          <a:pt x="13" y="22"/>
                          <a:pt x="13" y="23"/>
                        </a:cubicBezTo>
                        <a:cubicBezTo>
                          <a:pt x="12" y="24"/>
                          <a:pt x="12" y="24"/>
                          <a:pt x="12" y="24"/>
                        </a:cubicBezTo>
                        <a:cubicBezTo>
                          <a:pt x="13" y="24"/>
                          <a:pt x="13" y="24"/>
                          <a:pt x="13" y="24"/>
                        </a:cubicBezTo>
                        <a:cubicBezTo>
                          <a:pt x="13" y="23"/>
                          <a:pt x="13" y="23"/>
                          <a:pt x="13" y="23"/>
                        </a:cubicBezTo>
                        <a:cubicBezTo>
                          <a:pt x="13" y="22"/>
                          <a:pt x="14" y="22"/>
                          <a:pt x="15" y="21"/>
                        </a:cubicBezTo>
                        <a:cubicBezTo>
                          <a:pt x="17" y="20"/>
                          <a:pt x="16" y="17"/>
                          <a:pt x="12" y="13"/>
                        </a:cubicBezTo>
                        <a:cubicBezTo>
                          <a:pt x="8" y="10"/>
                          <a:pt x="8" y="10"/>
                          <a:pt x="5" y="4"/>
                        </a:cubicBezTo>
                        <a:cubicBezTo>
                          <a:pt x="4" y="1"/>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8" name="Freeform 7542">
                    <a:extLst>
                      <a:ext uri="{FF2B5EF4-FFF2-40B4-BE49-F238E27FC236}">
                        <a16:creationId xmlns:a16="http://schemas.microsoft.com/office/drawing/2014/main" id="{C9E77B6F-4213-4995-A453-6F249446A455}"/>
                      </a:ext>
                    </a:extLst>
                  </p:cNvPr>
                  <p:cNvSpPr/>
                  <p:nvPr/>
                </p:nvSpPr>
                <p:spPr bwMode="auto">
                  <a:xfrm>
                    <a:off x="4123" y="2648"/>
                    <a:ext cx="10" cy="12"/>
                  </a:xfrm>
                  <a:custGeom>
                    <a:avLst/>
                    <a:gdLst>
                      <a:gd name="T0" fmla="*/ 1 w 13"/>
                      <a:gd name="T1" fmla="*/ 1 h 16"/>
                      <a:gd name="T2" fmla="*/ 4 w 13"/>
                      <a:gd name="T3" fmla="*/ 4 h 16"/>
                      <a:gd name="T4" fmla="*/ 8 w 13"/>
                      <a:gd name="T5" fmla="*/ 9 h 16"/>
                      <a:gd name="T6" fmla="*/ 11 w 13"/>
                      <a:gd name="T7" fmla="*/ 13 h 16"/>
                      <a:gd name="T8" fmla="*/ 9 w 13"/>
                      <a:gd name="T9" fmla="*/ 15 h 16"/>
                      <a:gd name="T10" fmla="*/ 7 w 13"/>
                      <a:gd name="T11" fmla="*/ 11 h 16"/>
                      <a:gd name="T12" fmla="*/ 2 w 13"/>
                      <a:gd name="T13" fmla="*/ 3 h 16"/>
                      <a:gd name="T14" fmla="*/ 1 w 13"/>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1" y="1"/>
                        </a:moveTo>
                        <a:cubicBezTo>
                          <a:pt x="1" y="1"/>
                          <a:pt x="3" y="3"/>
                          <a:pt x="4" y="4"/>
                        </a:cubicBezTo>
                        <a:cubicBezTo>
                          <a:pt x="5" y="6"/>
                          <a:pt x="6" y="8"/>
                          <a:pt x="8" y="9"/>
                        </a:cubicBezTo>
                        <a:cubicBezTo>
                          <a:pt x="10" y="10"/>
                          <a:pt x="13" y="13"/>
                          <a:pt x="11" y="13"/>
                        </a:cubicBezTo>
                        <a:cubicBezTo>
                          <a:pt x="10" y="14"/>
                          <a:pt x="9" y="14"/>
                          <a:pt x="9" y="15"/>
                        </a:cubicBezTo>
                        <a:cubicBezTo>
                          <a:pt x="9" y="16"/>
                          <a:pt x="8" y="14"/>
                          <a:pt x="7" y="11"/>
                        </a:cubicBezTo>
                        <a:cubicBezTo>
                          <a:pt x="5" y="8"/>
                          <a:pt x="4" y="4"/>
                          <a:pt x="2"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9" name="Freeform 7543">
                    <a:extLst>
                      <a:ext uri="{FF2B5EF4-FFF2-40B4-BE49-F238E27FC236}">
                        <a16:creationId xmlns:a16="http://schemas.microsoft.com/office/drawing/2014/main" id="{9C47F83D-2B14-47AC-8158-56E980E65BCE}"/>
                      </a:ext>
                    </a:extLst>
                  </p:cNvPr>
                  <p:cNvSpPr/>
                  <p:nvPr/>
                </p:nvSpPr>
                <p:spPr bwMode="auto">
                  <a:xfrm>
                    <a:off x="4144" y="2675"/>
                    <a:ext cx="9" cy="9"/>
                  </a:xfrm>
                  <a:custGeom>
                    <a:avLst/>
                    <a:gdLst>
                      <a:gd name="T0" fmla="*/ 5 w 12"/>
                      <a:gd name="T1" fmla="*/ 1 h 12"/>
                      <a:gd name="T2" fmla="*/ 8 w 12"/>
                      <a:gd name="T3" fmla="*/ 4 h 12"/>
                      <a:gd name="T4" fmla="*/ 11 w 12"/>
                      <a:gd name="T5" fmla="*/ 10 h 12"/>
                      <a:gd name="T6" fmla="*/ 6 w 12"/>
                      <a:gd name="T7" fmla="*/ 8 h 12"/>
                      <a:gd name="T8" fmla="*/ 1 w 12"/>
                      <a:gd name="T9" fmla="*/ 4 h 12"/>
                      <a:gd name="T10" fmla="*/ 5 w 12"/>
                      <a:gd name="T11" fmla="*/ 1 h 12"/>
                    </a:gdLst>
                    <a:ahLst/>
                    <a:cxnLst>
                      <a:cxn ang="0">
                        <a:pos x="T0" y="T1"/>
                      </a:cxn>
                      <a:cxn ang="0">
                        <a:pos x="T2" y="T3"/>
                      </a:cxn>
                      <a:cxn ang="0">
                        <a:pos x="T4" y="T5"/>
                      </a:cxn>
                      <a:cxn ang="0">
                        <a:pos x="T6" y="T7"/>
                      </a:cxn>
                      <a:cxn ang="0">
                        <a:pos x="T8" y="T9"/>
                      </a:cxn>
                      <a:cxn ang="0">
                        <a:pos x="T10" y="T11"/>
                      </a:cxn>
                    </a:cxnLst>
                    <a:rect l="0" t="0" r="r" b="b"/>
                    <a:pathLst>
                      <a:path w="12" h="12">
                        <a:moveTo>
                          <a:pt x="5" y="1"/>
                        </a:moveTo>
                        <a:cubicBezTo>
                          <a:pt x="5" y="1"/>
                          <a:pt x="6" y="0"/>
                          <a:pt x="8" y="4"/>
                        </a:cubicBezTo>
                        <a:cubicBezTo>
                          <a:pt x="10" y="8"/>
                          <a:pt x="12" y="8"/>
                          <a:pt x="11" y="10"/>
                        </a:cubicBezTo>
                        <a:cubicBezTo>
                          <a:pt x="10" y="12"/>
                          <a:pt x="8" y="10"/>
                          <a:pt x="6" y="8"/>
                        </a:cubicBezTo>
                        <a:cubicBezTo>
                          <a:pt x="4" y="6"/>
                          <a:pt x="1" y="7"/>
                          <a:pt x="1" y="4"/>
                        </a:cubicBezTo>
                        <a:cubicBezTo>
                          <a:pt x="0" y="1"/>
                          <a:pt x="5" y="1"/>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0" name="Freeform 7544">
                    <a:extLst>
                      <a:ext uri="{FF2B5EF4-FFF2-40B4-BE49-F238E27FC236}">
                        <a16:creationId xmlns:a16="http://schemas.microsoft.com/office/drawing/2014/main" id="{3828ECF1-C3FA-4787-B4D1-3BE198285AD6}"/>
                      </a:ext>
                    </a:extLst>
                  </p:cNvPr>
                  <p:cNvSpPr>
                    <a:spLocks noEditPoints="1"/>
                  </p:cNvSpPr>
                  <p:nvPr/>
                </p:nvSpPr>
                <p:spPr bwMode="auto">
                  <a:xfrm>
                    <a:off x="4144" y="2675"/>
                    <a:ext cx="9" cy="9"/>
                  </a:xfrm>
                  <a:custGeom>
                    <a:avLst/>
                    <a:gdLst>
                      <a:gd name="T0" fmla="*/ 11 w 12"/>
                      <a:gd name="T1" fmla="*/ 10 h 12"/>
                      <a:gd name="T2" fmla="*/ 10 w 12"/>
                      <a:gd name="T3" fmla="*/ 11 h 12"/>
                      <a:gd name="T4" fmla="*/ 10 w 12"/>
                      <a:gd name="T5" fmla="*/ 11 h 12"/>
                      <a:gd name="T6" fmla="*/ 5 w 12"/>
                      <a:gd name="T7" fmla="*/ 8 h 12"/>
                      <a:gd name="T8" fmla="*/ 1 w 12"/>
                      <a:gd name="T9" fmla="*/ 5 h 12"/>
                      <a:gd name="T10" fmla="*/ 0 w 12"/>
                      <a:gd name="T11" fmla="*/ 4 h 12"/>
                      <a:gd name="T12" fmla="*/ 2 w 12"/>
                      <a:gd name="T13" fmla="*/ 1 h 12"/>
                      <a:gd name="T14" fmla="*/ 4 w 12"/>
                      <a:gd name="T15" fmla="*/ 0 h 12"/>
                      <a:gd name="T16" fmla="*/ 9 w 12"/>
                      <a:gd name="T17" fmla="*/ 4 h 12"/>
                      <a:gd name="T18" fmla="*/ 12 w 12"/>
                      <a:gd name="T19" fmla="*/ 8 h 12"/>
                      <a:gd name="T20" fmla="*/ 11 w 12"/>
                      <a:gd name="T21" fmla="*/ 10 h 12"/>
                      <a:gd name="T22" fmla="*/ 5 w 12"/>
                      <a:gd name="T23" fmla="*/ 1 h 12"/>
                      <a:gd name="T24" fmla="*/ 5 w 12"/>
                      <a:gd name="T25" fmla="*/ 1 h 12"/>
                      <a:gd name="T26" fmla="*/ 5 w 12"/>
                      <a:gd name="T27" fmla="*/ 1 h 12"/>
                      <a:gd name="T28" fmla="*/ 2 w 12"/>
                      <a:gd name="T29" fmla="*/ 2 h 12"/>
                      <a:gd name="T30" fmla="*/ 1 w 12"/>
                      <a:gd name="T31" fmla="*/ 4 h 12"/>
                      <a:gd name="T32" fmla="*/ 1 w 12"/>
                      <a:gd name="T33" fmla="*/ 5 h 12"/>
                      <a:gd name="T34" fmla="*/ 6 w 12"/>
                      <a:gd name="T35" fmla="*/ 8 h 12"/>
                      <a:gd name="T36" fmla="*/ 10 w 12"/>
                      <a:gd name="T37" fmla="*/ 10 h 12"/>
                      <a:gd name="T38" fmla="*/ 11 w 12"/>
                      <a:gd name="T39" fmla="*/ 10 h 12"/>
                      <a:gd name="T40" fmla="*/ 11 w 12"/>
                      <a:gd name="T41" fmla="*/ 9 h 12"/>
                      <a:gd name="T42" fmla="*/ 8 w 12"/>
                      <a:gd name="T43" fmla="*/ 5 h 12"/>
                      <a:gd name="T44" fmla="*/ 5 w 12"/>
                      <a:gd name="T45" fmla="*/ 1 h 12"/>
                      <a:gd name="T46" fmla="*/ 5 w 12"/>
                      <a:gd name="T4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11" y="10"/>
                        </a:moveTo>
                        <a:cubicBezTo>
                          <a:pt x="10" y="11"/>
                          <a:pt x="10" y="11"/>
                          <a:pt x="10" y="11"/>
                        </a:cubicBezTo>
                        <a:cubicBezTo>
                          <a:pt x="10" y="11"/>
                          <a:pt x="10" y="11"/>
                          <a:pt x="10" y="11"/>
                        </a:cubicBezTo>
                        <a:cubicBezTo>
                          <a:pt x="9" y="12"/>
                          <a:pt x="7" y="10"/>
                          <a:pt x="5" y="8"/>
                        </a:cubicBezTo>
                        <a:cubicBezTo>
                          <a:pt x="4" y="7"/>
                          <a:pt x="2" y="7"/>
                          <a:pt x="1" y="5"/>
                        </a:cubicBezTo>
                        <a:cubicBezTo>
                          <a:pt x="0" y="5"/>
                          <a:pt x="0" y="5"/>
                          <a:pt x="0" y="4"/>
                        </a:cubicBezTo>
                        <a:cubicBezTo>
                          <a:pt x="0" y="2"/>
                          <a:pt x="1" y="2"/>
                          <a:pt x="2" y="1"/>
                        </a:cubicBezTo>
                        <a:cubicBezTo>
                          <a:pt x="3" y="1"/>
                          <a:pt x="4" y="0"/>
                          <a:pt x="4" y="0"/>
                        </a:cubicBezTo>
                        <a:cubicBezTo>
                          <a:pt x="5" y="0"/>
                          <a:pt x="6" y="0"/>
                          <a:pt x="9" y="4"/>
                        </a:cubicBezTo>
                        <a:cubicBezTo>
                          <a:pt x="10" y="7"/>
                          <a:pt x="11" y="7"/>
                          <a:pt x="12" y="8"/>
                        </a:cubicBezTo>
                        <a:cubicBezTo>
                          <a:pt x="12" y="9"/>
                          <a:pt x="12" y="9"/>
                          <a:pt x="11" y="10"/>
                        </a:cubicBezTo>
                        <a:close/>
                        <a:moveTo>
                          <a:pt x="5" y="1"/>
                        </a:moveTo>
                        <a:cubicBezTo>
                          <a:pt x="5" y="1"/>
                          <a:pt x="5" y="1"/>
                          <a:pt x="5" y="1"/>
                        </a:cubicBezTo>
                        <a:cubicBezTo>
                          <a:pt x="5" y="1"/>
                          <a:pt x="5" y="1"/>
                          <a:pt x="5" y="1"/>
                        </a:cubicBezTo>
                        <a:cubicBezTo>
                          <a:pt x="5" y="1"/>
                          <a:pt x="3" y="1"/>
                          <a:pt x="2" y="2"/>
                        </a:cubicBezTo>
                        <a:cubicBezTo>
                          <a:pt x="2" y="2"/>
                          <a:pt x="1" y="3"/>
                          <a:pt x="1" y="4"/>
                        </a:cubicBezTo>
                        <a:cubicBezTo>
                          <a:pt x="1" y="4"/>
                          <a:pt x="1" y="5"/>
                          <a:pt x="1" y="5"/>
                        </a:cubicBezTo>
                        <a:cubicBezTo>
                          <a:pt x="2" y="6"/>
                          <a:pt x="4" y="6"/>
                          <a:pt x="6" y="8"/>
                        </a:cubicBezTo>
                        <a:cubicBezTo>
                          <a:pt x="7" y="9"/>
                          <a:pt x="9" y="11"/>
                          <a:pt x="10" y="10"/>
                        </a:cubicBezTo>
                        <a:cubicBezTo>
                          <a:pt x="11" y="10"/>
                          <a:pt x="11" y="10"/>
                          <a:pt x="11" y="10"/>
                        </a:cubicBezTo>
                        <a:cubicBezTo>
                          <a:pt x="11" y="9"/>
                          <a:pt x="11" y="9"/>
                          <a:pt x="11" y="9"/>
                        </a:cubicBezTo>
                        <a:cubicBezTo>
                          <a:pt x="11" y="8"/>
                          <a:pt x="9" y="7"/>
                          <a:pt x="8" y="5"/>
                        </a:cubicBezTo>
                        <a:cubicBezTo>
                          <a:pt x="7" y="3"/>
                          <a:pt x="6" y="2"/>
                          <a:pt x="5" y="1"/>
                        </a:cubicBezTo>
                        <a:cubicBezTo>
                          <a:pt x="5" y="1"/>
                          <a:pt x="5" y="1"/>
                          <a:pt x="5"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1" name="Freeform 7545">
                    <a:extLst>
                      <a:ext uri="{FF2B5EF4-FFF2-40B4-BE49-F238E27FC236}">
                        <a16:creationId xmlns:a16="http://schemas.microsoft.com/office/drawing/2014/main" id="{89A103F5-1293-4F63-847A-E3C0EB1D8D89}"/>
                      </a:ext>
                    </a:extLst>
                  </p:cNvPr>
                  <p:cNvSpPr>
                    <a:spLocks noEditPoints="1"/>
                  </p:cNvSpPr>
                  <p:nvPr/>
                </p:nvSpPr>
                <p:spPr bwMode="auto">
                  <a:xfrm>
                    <a:off x="4145" y="2676"/>
                    <a:ext cx="7" cy="6"/>
                  </a:xfrm>
                  <a:custGeom>
                    <a:avLst/>
                    <a:gdLst>
                      <a:gd name="T0" fmla="*/ 7 w 10"/>
                      <a:gd name="T1" fmla="*/ 8 h 9"/>
                      <a:gd name="T2" fmla="*/ 5 w 10"/>
                      <a:gd name="T3" fmla="*/ 6 h 9"/>
                      <a:gd name="T4" fmla="*/ 2 w 10"/>
                      <a:gd name="T5" fmla="*/ 3 h 9"/>
                      <a:gd name="T6" fmla="*/ 4 w 10"/>
                      <a:gd name="T7" fmla="*/ 2 h 9"/>
                      <a:gd name="T8" fmla="*/ 4 w 10"/>
                      <a:gd name="T9" fmla="*/ 2 h 9"/>
                      <a:gd name="T10" fmla="*/ 6 w 10"/>
                      <a:gd name="T11" fmla="*/ 4 h 9"/>
                      <a:gd name="T12" fmla="*/ 8 w 10"/>
                      <a:gd name="T13" fmla="*/ 7 h 9"/>
                      <a:gd name="T14" fmla="*/ 7 w 10"/>
                      <a:gd name="T15" fmla="*/ 8 h 9"/>
                      <a:gd name="T16" fmla="*/ 4 w 10"/>
                      <a:gd name="T17" fmla="*/ 0 h 9"/>
                      <a:gd name="T18" fmla="*/ 4 w 10"/>
                      <a:gd name="T19" fmla="*/ 0 h 9"/>
                      <a:gd name="T20" fmla="*/ 4 w 10"/>
                      <a:gd name="T21" fmla="*/ 0 h 9"/>
                      <a:gd name="T22" fmla="*/ 1 w 10"/>
                      <a:gd name="T23" fmla="*/ 1 h 9"/>
                      <a:gd name="T24" fmla="*/ 0 w 10"/>
                      <a:gd name="T25" fmla="*/ 3 h 9"/>
                      <a:gd name="T26" fmla="*/ 0 w 10"/>
                      <a:gd name="T27" fmla="*/ 4 h 9"/>
                      <a:gd name="T28" fmla="*/ 5 w 10"/>
                      <a:gd name="T29" fmla="*/ 7 h 9"/>
                      <a:gd name="T30" fmla="*/ 9 w 10"/>
                      <a:gd name="T31" fmla="*/ 9 h 9"/>
                      <a:gd name="T32" fmla="*/ 9 w 10"/>
                      <a:gd name="T33" fmla="*/ 9 h 9"/>
                      <a:gd name="T34" fmla="*/ 10 w 10"/>
                      <a:gd name="T35" fmla="*/ 9 h 9"/>
                      <a:gd name="T36" fmla="*/ 10 w 10"/>
                      <a:gd name="T37" fmla="*/ 8 h 9"/>
                      <a:gd name="T38" fmla="*/ 7 w 10"/>
                      <a:gd name="T39" fmla="*/ 4 h 9"/>
                      <a:gd name="T40" fmla="*/ 4 w 10"/>
                      <a:gd name="T41" fmla="*/ 0 h 9"/>
                      <a:gd name="T42" fmla="*/ 4 w 10"/>
                      <a:gd name="T43" fmla="*/ 0 h 9"/>
                      <a:gd name="T44" fmla="*/ 4 w 10"/>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9">
                        <a:moveTo>
                          <a:pt x="7" y="8"/>
                        </a:moveTo>
                        <a:cubicBezTo>
                          <a:pt x="7" y="8"/>
                          <a:pt x="6" y="7"/>
                          <a:pt x="5" y="6"/>
                        </a:cubicBezTo>
                        <a:cubicBezTo>
                          <a:pt x="5" y="5"/>
                          <a:pt x="2" y="3"/>
                          <a:pt x="2" y="3"/>
                        </a:cubicBezTo>
                        <a:cubicBezTo>
                          <a:pt x="1" y="3"/>
                          <a:pt x="1" y="2"/>
                          <a:pt x="4" y="2"/>
                        </a:cubicBezTo>
                        <a:cubicBezTo>
                          <a:pt x="4" y="2"/>
                          <a:pt x="4" y="2"/>
                          <a:pt x="4" y="2"/>
                        </a:cubicBezTo>
                        <a:cubicBezTo>
                          <a:pt x="4" y="2"/>
                          <a:pt x="5" y="2"/>
                          <a:pt x="6" y="4"/>
                        </a:cubicBezTo>
                        <a:cubicBezTo>
                          <a:pt x="7" y="5"/>
                          <a:pt x="9" y="6"/>
                          <a:pt x="8" y="7"/>
                        </a:cubicBezTo>
                        <a:cubicBezTo>
                          <a:pt x="8" y="8"/>
                          <a:pt x="8" y="8"/>
                          <a:pt x="7" y="8"/>
                        </a:cubicBezTo>
                        <a:close/>
                        <a:moveTo>
                          <a:pt x="4" y="0"/>
                        </a:moveTo>
                        <a:cubicBezTo>
                          <a:pt x="4" y="0"/>
                          <a:pt x="4" y="0"/>
                          <a:pt x="4" y="0"/>
                        </a:cubicBezTo>
                        <a:cubicBezTo>
                          <a:pt x="4" y="0"/>
                          <a:pt x="4" y="0"/>
                          <a:pt x="4" y="0"/>
                        </a:cubicBezTo>
                        <a:cubicBezTo>
                          <a:pt x="4" y="0"/>
                          <a:pt x="2" y="0"/>
                          <a:pt x="1" y="1"/>
                        </a:cubicBezTo>
                        <a:cubicBezTo>
                          <a:pt x="1" y="1"/>
                          <a:pt x="0" y="2"/>
                          <a:pt x="0" y="3"/>
                        </a:cubicBezTo>
                        <a:cubicBezTo>
                          <a:pt x="0" y="3"/>
                          <a:pt x="0" y="4"/>
                          <a:pt x="0" y="4"/>
                        </a:cubicBezTo>
                        <a:cubicBezTo>
                          <a:pt x="1" y="5"/>
                          <a:pt x="3" y="5"/>
                          <a:pt x="5" y="7"/>
                        </a:cubicBezTo>
                        <a:cubicBezTo>
                          <a:pt x="6" y="8"/>
                          <a:pt x="8" y="9"/>
                          <a:pt x="9" y="9"/>
                        </a:cubicBezTo>
                        <a:cubicBezTo>
                          <a:pt x="9" y="9"/>
                          <a:pt x="9" y="9"/>
                          <a:pt x="9" y="9"/>
                        </a:cubicBezTo>
                        <a:cubicBezTo>
                          <a:pt x="10" y="9"/>
                          <a:pt x="10" y="9"/>
                          <a:pt x="10" y="9"/>
                        </a:cubicBezTo>
                        <a:cubicBezTo>
                          <a:pt x="10" y="8"/>
                          <a:pt x="10" y="8"/>
                          <a:pt x="10" y="8"/>
                        </a:cubicBezTo>
                        <a:cubicBezTo>
                          <a:pt x="10" y="7"/>
                          <a:pt x="8" y="6"/>
                          <a:pt x="7" y="4"/>
                        </a:cubicBezTo>
                        <a:cubicBezTo>
                          <a:pt x="6" y="2"/>
                          <a:pt x="5" y="1"/>
                          <a:pt x="4" y="0"/>
                        </a:cubicBezTo>
                        <a:cubicBezTo>
                          <a:pt x="4" y="0"/>
                          <a:pt x="4" y="0"/>
                          <a:pt x="4" y="0"/>
                        </a:cubicBezTo>
                        <a:cubicBezTo>
                          <a:pt x="4"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2" name="Freeform 7546">
                    <a:extLst>
                      <a:ext uri="{FF2B5EF4-FFF2-40B4-BE49-F238E27FC236}">
                        <a16:creationId xmlns:a16="http://schemas.microsoft.com/office/drawing/2014/main" id="{70619FBD-6248-40C8-BF81-B3122CA23D6A}"/>
                      </a:ext>
                    </a:extLst>
                  </p:cNvPr>
                  <p:cNvSpPr/>
                  <p:nvPr/>
                </p:nvSpPr>
                <p:spPr bwMode="auto">
                  <a:xfrm>
                    <a:off x="4144" y="2676"/>
                    <a:ext cx="9" cy="7"/>
                  </a:xfrm>
                  <a:custGeom>
                    <a:avLst/>
                    <a:gdLst>
                      <a:gd name="T0" fmla="*/ 5 w 12"/>
                      <a:gd name="T1" fmla="*/ 0 h 10"/>
                      <a:gd name="T2" fmla="*/ 5 w 12"/>
                      <a:gd name="T3" fmla="*/ 0 h 10"/>
                      <a:gd name="T4" fmla="*/ 5 w 12"/>
                      <a:gd name="T5" fmla="*/ 0 h 10"/>
                      <a:gd name="T6" fmla="*/ 5 w 12"/>
                      <a:gd name="T7" fmla="*/ 0 h 10"/>
                      <a:gd name="T8" fmla="*/ 5 w 12"/>
                      <a:gd name="T9" fmla="*/ 0 h 10"/>
                      <a:gd name="T10" fmla="*/ 8 w 12"/>
                      <a:gd name="T11" fmla="*/ 4 h 10"/>
                      <a:gd name="T12" fmla="*/ 11 w 12"/>
                      <a:gd name="T13" fmla="*/ 8 h 10"/>
                      <a:gd name="T14" fmla="*/ 11 w 12"/>
                      <a:gd name="T15" fmla="*/ 9 h 10"/>
                      <a:gd name="T16" fmla="*/ 10 w 12"/>
                      <a:gd name="T17" fmla="*/ 9 h 10"/>
                      <a:gd name="T18" fmla="*/ 10 w 12"/>
                      <a:gd name="T19" fmla="*/ 9 h 10"/>
                      <a:gd name="T20" fmla="*/ 6 w 12"/>
                      <a:gd name="T21" fmla="*/ 7 h 10"/>
                      <a:gd name="T22" fmla="*/ 1 w 12"/>
                      <a:gd name="T23" fmla="*/ 4 h 10"/>
                      <a:gd name="T24" fmla="*/ 1 w 12"/>
                      <a:gd name="T25" fmla="*/ 3 h 10"/>
                      <a:gd name="T26" fmla="*/ 2 w 12"/>
                      <a:gd name="T27" fmla="*/ 1 h 10"/>
                      <a:gd name="T28" fmla="*/ 5 w 12"/>
                      <a:gd name="T29" fmla="*/ 0 h 10"/>
                      <a:gd name="T30" fmla="*/ 5 w 12"/>
                      <a:gd name="T31" fmla="*/ 0 h 10"/>
                      <a:gd name="T32" fmla="*/ 1 w 12"/>
                      <a:gd name="T33" fmla="*/ 3 h 10"/>
                      <a:gd name="T34" fmla="*/ 6 w 12"/>
                      <a:gd name="T35" fmla="*/ 7 h 10"/>
                      <a:gd name="T36" fmla="*/ 10 w 12"/>
                      <a:gd name="T37" fmla="*/ 10 h 10"/>
                      <a:gd name="T38" fmla="*/ 11 w 12"/>
                      <a:gd name="T39" fmla="*/ 9 h 10"/>
                      <a:gd name="T40" fmla="*/ 8 w 12"/>
                      <a:gd name="T41" fmla="*/ 3 h 10"/>
                      <a:gd name="T42" fmla="*/ 5 w 12"/>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0">
                        <a:moveTo>
                          <a:pt x="5" y="0"/>
                        </a:moveTo>
                        <a:cubicBezTo>
                          <a:pt x="5" y="0"/>
                          <a:pt x="5" y="0"/>
                          <a:pt x="5" y="0"/>
                        </a:cubicBezTo>
                        <a:cubicBezTo>
                          <a:pt x="5" y="0"/>
                          <a:pt x="5" y="0"/>
                          <a:pt x="5" y="0"/>
                        </a:cubicBezTo>
                        <a:cubicBezTo>
                          <a:pt x="5" y="0"/>
                          <a:pt x="5" y="0"/>
                          <a:pt x="5" y="0"/>
                        </a:cubicBezTo>
                        <a:cubicBezTo>
                          <a:pt x="5" y="0"/>
                          <a:pt x="5" y="0"/>
                          <a:pt x="5" y="0"/>
                        </a:cubicBezTo>
                        <a:cubicBezTo>
                          <a:pt x="6" y="1"/>
                          <a:pt x="7" y="2"/>
                          <a:pt x="8" y="4"/>
                        </a:cubicBezTo>
                        <a:cubicBezTo>
                          <a:pt x="9" y="6"/>
                          <a:pt x="11" y="7"/>
                          <a:pt x="11" y="8"/>
                        </a:cubicBezTo>
                        <a:cubicBezTo>
                          <a:pt x="11" y="8"/>
                          <a:pt x="11" y="8"/>
                          <a:pt x="11" y="9"/>
                        </a:cubicBezTo>
                        <a:cubicBezTo>
                          <a:pt x="10" y="9"/>
                          <a:pt x="10" y="9"/>
                          <a:pt x="10" y="9"/>
                        </a:cubicBezTo>
                        <a:cubicBezTo>
                          <a:pt x="10" y="9"/>
                          <a:pt x="10" y="9"/>
                          <a:pt x="10" y="9"/>
                        </a:cubicBezTo>
                        <a:cubicBezTo>
                          <a:pt x="9" y="9"/>
                          <a:pt x="7" y="8"/>
                          <a:pt x="6" y="7"/>
                        </a:cubicBezTo>
                        <a:cubicBezTo>
                          <a:pt x="4" y="5"/>
                          <a:pt x="2" y="5"/>
                          <a:pt x="1" y="4"/>
                        </a:cubicBezTo>
                        <a:cubicBezTo>
                          <a:pt x="1" y="4"/>
                          <a:pt x="1" y="3"/>
                          <a:pt x="1" y="3"/>
                        </a:cubicBezTo>
                        <a:cubicBezTo>
                          <a:pt x="1" y="2"/>
                          <a:pt x="2" y="1"/>
                          <a:pt x="2" y="1"/>
                        </a:cubicBezTo>
                        <a:cubicBezTo>
                          <a:pt x="3" y="0"/>
                          <a:pt x="5" y="0"/>
                          <a:pt x="5" y="0"/>
                        </a:cubicBezTo>
                        <a:cubicBezTo>
                          <a:pt x="5" y="0"/>
                          <a:pt x="5" y="0"/>
                          <a:pt x="5" y="0"/>
                        </a:cubicBezTo>
                        <a:cubicBezTo>
                          <a:pt x="5" y="0"/>
                          <a:pt x="0" y="0"/>
                          <a:pt x="1" y="3"/>
                        </a:cubicBezTo>
                        <a:cubicBezTo>
                          <a:pt x="1" y="6"/>
                          <a:pt x="4" y="5"/>
                          <a:pt x="6" y="7"/>
                        </a:cubicBezTo>
                        <a:cubicBezTo>
                          <a:pt x="7" y="8"/>
                          <a:pt x="8" y="10"/>
                          <a:pt x="10" y="10"/>
                        </a:cubicBezTo>
                        <a:cubicBezTo>
                          <a:pt x="10" y="10"/>
                          <a:pt x="11" y="10"/>
                          <a:pt x="11" y="9"/>
                        </a:cubicBezTo>
                        <a:cubicBezTo>
                          <a:pt x="12" y="7"/>
                          <a:pt x="10" y="7"/>
                          <a:pt x="8" y="3"/>
                        </a:cubicBezTo>
                        <a:cubicBezTo>
                          <a:pt x="6" y="0"/>
                          <a:pt x="5"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3" name="Freeform 7547">
                    <a:extLst>
                      <a:ext uri="{FF2B5EF4-FFF2-40B4-BE49-F238E27FC236}">
                        <a16:creationId xmlns:a16="http://schemas.microsoft.com/office/drawing/2014/main" id="{1B05C9EE-4071-412A-B630-C23A43288B0A}"/>
                      </a:ext>
                    </a:extLst>
                  </p:cNvPr>
                  <p:cNvSpPr/>
                  <p:nvPr/>
                </p:nvSpPr>
                <p:spPr bwMode="auto">
                  <a:xfrm>
                    <a:off x="4126" y="2661"/>
                    <a:ext cx="17" cy="24"/>
                  </a:xfrm>
                  <a:custGeom>
                    <a:avLst/>
                    <a:gdLst>
                      <a:gd name="T0" fmla="*/ 5 w 23"/>
                      <a:gd name="T1" fmla="*/ 2 h 32"/>
                      <a:gd name="T2" fmla="*/ 11 w 23"/>
                      <a:gd name="T3" fmla="*/ 6 h 32"/>
                      <a:gd name="T4" fmla="*/ 18 w 23"/>
                      <a:gd name="T5" fmla="*/ 17 h 32"/>
                      <a:gd name="T6" fmla="*/ 23 w 23"/>
                      <a:gd name="T7" fmla="*/ 23 h 32"/>
                      <a:gd name="T8" fmla="*/ 19 w 23"/>
                      <a:gd name="T9" fmla="*/ 28 h 32"/>
                      <a:gd name="T10" fmla="*/ 12 w 23"/>
                      <a:gd name="T11" fmla="*/ 22 h 32"/>
                      <a:gd name="T12" fmla="*/ 5 w 23"/>
                      <a:gd name="T13" fmla="*/ 11 h 32"/>
                      <a:gd name="T14" fmla="*/ 5 w 23"/>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2">
                        <a:moveTo>
                          <a:pt x="5" y="2"/>
                        </a:moveTo>
                        <a:cubicBezTo>
                          <a:pt x="5" y="2"/>
                          <a:pt x="8" y="0"/>
                          <a:pt x="11" y="6"/>
                        </a:cubicBezTo>
                        <a:cubicBezTo>
                          <a:pt x="13" y="12"/>
                          <a:pt x="15" y="13"/>
                          <a:pt x="18" y="17"/>
                        </a:cubicBezTo>
                        <a:cubicBezTo>
                          <a:pt x="21" y="20"/>
                          <a:pt x="22" y="20"/>
                          <a:pt x="23" y="23"/>
                        </a:cubicBezTo>
                        <a:cubicBezTo>
                          <a:pt x="23" y="26"/>
                          <a:pt x="20" y="24"/>
                          <a:pt x="19" y="28"/>
                        </a:cubicBezTo>
                        <a:cubicBezTo>
                          <a:pt x="19" y="32"/>
                          <a:pt x="15" y="27"/>
                          <a:pt x="12" y="22"/>
                        </a:cubicBezTo>
                        <a:cubicBezTo>
                          <a:pt x="10" y="17"/>
                          <a:pt x="7" y="13"/>
                          <a:pt x="5" y="11"/>
                        </a:cubicBezTo>
                        <a:cubicBezTo>
                          <a:pt x="3" y="9"/>
                          <a:pt x="0" y="4"/>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4" name="Freeform 7548">
                    <a:extLst>
                      <a:ext uri="{FF2B5EF4-FFF2-40B4-BE49-F238E27FC236}">
                        <a16:creationId xmlns:a16="http://schemas.microsoft.com/office/drawing/2014/main" id="{CC50AC5D-320F-4EAC-9908-D37A1AE0180C}"/>
                      </a:ext>
                    </a:extLst>
                  </p:cNvPr>
                  <p:cNvSpPr>
                    <a:spLocks noEditPoints="1"/>
                  </p:cNvSpPr>
                  <p:nvPr/>
                </p:nvSpPr>
                <p:spPr bwMode="auto">
                  <a:xfrm>
                    <a:off x="4128" y="2661"/>
                    <a:ext cx="15" cy="24"/>
                  </a:xfrm>
                  <a:custGeom>
                    <a:avLst/>
                    <a:gdLst>
                      <a:gd name="T0" fmla="*/ 18 w 21"/>
                      <a:gd name="T1" fmla="*/ 28 h 31"/>
                      <a:gd name="T2" fmla="*/ 17 w 21"/>
                      <a:gd name="T3" fmla="*/ 30 h 31"/>
                      <a:gd name="T4" fmla="*/ 11 w 21"/>
                      <a:gd name="T5" fmla="*/ 24 h 31"/>
                      <a:gd name="T6" fmla="*/ 10 w 21"/>
                      <a:gd name="T7" fmla="*/ 22 h 31"/>
                      <a:gd name="T8" fmla="*/ 9 w 21"/>
                      <a:gd name="T9" fmla="*/ 19 h 31"/>
                      <a:gd name="T10" fmla="*/ 3 w 21"/>
                      <a:gd name="T11" fmla="*/ 11 h 31"/>
                      <a:gd name="T12" fmla="*/ 1 w 21"/>
                      <a:gd name="T13" fmla="*/ 8 h 31"/>
                      <a:gd name="T14" fmla="*/ 0 w 21"/>
                      <a:gd name="T15" fmla="*/ 5 h 31"/>
                      <a:gd name="T16" fmla="*/ 2 w 21"/>
                      <a:gd name="T17" fmla="*/ 2 h 31"/>
                      <a:gd name="T18" fmla="*/ 3 w 21"/>
                      <a:gd name="T19" fmla="*/ 1 h 31"/>
                      <a:gd name="T20" fmla="*/ 8 w 21"/>
                      <a:gd name="T21" fmla="*/ 5 h 31"/>
                      <a:gd name="T22" fmla="*/ 9 w 21"/>
                      <a:gd name="T23" fmla="*/ 6 h 31"/>
                      <a:gd name="T24" fmla="*/ 10 w 21"/>
                      <a:gd name="T25" fmla="*/ 9 h 31"/>
                      <a:gd name="T26" fmla="*/ 16 w 21"/>
                      <a:gd name="T27" fmla="*/ 16 h 31"/>
                      <a:gd name="T28" fmla="*/ 20 w 21"/>
                      <a:gd name="T29" fmla="*/ 21 h 31"/>
                      <a:gd name="T30" fmla="*/ 21 w 21"/>
                      <a:gd name="T31" fmla="*/ 23 h 31"/>
                      <a:gd name="T32" fmla="*/ 20 w 21"/>
                      <a:gd name="T33" fmla="*/ 26 h 31"/>
                      <a:gd name="T34" fmla="*/ 19 w 21"/>
                      <a:gd name="T35" fmla="*/ 26 h 31"/>
                      <a:gd name="T36" fmla="*/ 18 w 21"/>
                      <a:gd name="T37" fmla="*/ 28 h 31"/>
                      <a:gd name="T38" fmla="*/ 17 w 21"/>
                      <a:gd name="T39" fmla="*/ 28 h 31"/>
                      <a:gd name="T40" fmla="*/ 18 w 21"/>
                      <a:gd name="T41" fmla="*/ 25 h 31"/>
                      <a:gd name="T42" fmla="*/ 18 w 21"/>
                      <a:gd name="T43" fmla="*/ 25 h 31"/>
                      <a:gd name="T44" fmla="*/ 20 w 21"/>
                      <a:gd name="T45" fmla="*/ 25 h 31"/>
                      <a:gd name="T46" fmla="*/ 20 w 21"/>
                      <a:gd name="T47" fmla="*/ 23 h 31"/>
                      <a:gd name="T48" fmla="*/ 20 w 21"/>
                      <a:gd name="T49" fmla="*/ 22 h 31"/>
                      <a:gd name="T50" fmla="*/ 15 w 21"/>
                      <a:gd name="T51" fmla="*/ 17 h 31"/>
                      <a:gd name="T52" fmla="*/ 10 w 21"/>
                      <a:gd name="T53" fmla="*/ 10 h 31"/>
                      <a:gd name="T54" fmla="*/ 8 w 21"/>
                      <a:gd name="T55" fmla="*/ 6 h 31"/>
                      <a:gd name="T56" fmla="*/ 8 w 21"/>
                      <a:gd name="T57" fmla="*/ 5 h 31"/>
                      <a:gd name="T58" fmla="*/ 4 w 21"/>
                      <a:gd name="T59" fmla="*/ 2 h 31"/>
                      <a:gd name="T60" fmla="*/ 3 w 21"/>
                      <a:gd name="T61" fmla="*/ 2 h 31"/>
                      <a:gd name="T62" fmla="*/ 3 w 21"/>
                      <a:gd name="T63" fmla="*/ 2 h 31"/>
                      <a:gd name="T64" fmla="*/ 3 w 21"/>
                      <a:gd name="T65" fmla="*/ 2 h 31"/>
                      <a:gd name="T66" fmla="*/ 3 w 21"/>
                      <a:gd name="T67" fmla="*/ 3 h 31"/>
                      <a:gd name="T68" fmla="*/ 1 w 21"/>
                      <a:gd name="T69" fmla="*/ 8 h 31"/>
                      <a:gd name="T70" fmla="*/ 3 w 21"/>
                      <a:gd name="T71" fmla="*/ 11 h 31"/>
                      <a:gd name="T72" fmla="*/ 9 w 21"/>
                      <a:gd name="T73" fmla="*/ 19 h 31"/>
                      <a:gd name="T74" fmla="*/ 11 w 21"/>
                      <a:gd name="T75" fmla="*/ 22 h 31"/>
                      <a:gd name="T76" fmla="*/ 12 w 21"/>
                      <a:gd name="T77" fmla="*/ 24 h 31"/>
                      <a:gd name="T78" fmla="*/ 14 w 21"/>
                      <a:gd name="T79" fmla="*/ 28 h 31"/>
                      <a:gd name="T80" fmla="*/ 16 w 21"/>
                      <a:gd name="T81" fmla="*/ 29 h 31"/>
                      <a:gd name="T82" fmla="*/ 17 w 21"/>
                      <a:gd name="T8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31">
                        <a:moveTo>
                          <a:pt x="18" y="28"/>
                        </a:moveTo>
                        <a:cubicBezTo>
                          <a:pt x="17" y="29"/>
                          <a:pt x="17" y="30"/>
                          <a:pt x="17" y="30"/>
                        </a:cubicBezTo>
                        <a:cubicBezTo>
                          <a:pt x="15" y="31"/>
                          <a:pt x="13" y="27"/>
                          <a:pt x="11" y="24"/>
                        </a:cubicBezTo>
                        <a:cubicBezTo>
                          <a:pt x="11" y="23"/>
                          <a:pt x="10" y="23"/>
                          <a:pt x="10" y="22"/>
                        </a:cubicBezTo>
                        <a:cubicBezTo>
                          <a:pt x="10" y="21"/>
                          <a:pt x="9" y="20"/>
                          <a:pt x="9" y="19"/>
                        </a:cubicBezTo>
                        <a:cubicBezTo>
                          <a:pt x="7" y="15"/>
                          <a:pt x="5" y="13"/>
                          <a:pt x="3" y="11"/>
                        </a:cubicBezTo>
                        <a:cubicBezTo>
                          <a:pt x="2" y="11"/>
                          <a:pt x="1" y="10"/>
                          <a:pt x="1" y="8"/>
                        </a:cubicBezTo>
                        <a:cubicBezTo>
                          <a:pt x="0" y="7"/>
                          <a:pt x="0" y="6"/>
                          <a:pt x="0" y="5"/>
                        </a:cubicBezTo>
                        <a:cubicBezTo>
                          <a:pt x="0" y="3"/>
                          <a:pt x="1" y="2"/>
                          <a:pt x="2" y="2"/>
                        </a:cubicBezTo>
                        <a:cubicBezTo>
                          <a:pt x="3" y="1"/>
                          <a:pt x="3" y="1"/>
                          <a:pt x="3" y="1"/>
                        </a:cubicBezTo>
                        <a:cubicBezTo>
                          <a:pt x="3" y="1"/>
                          <a:pt x="6" y="0"/>
                          <a:pt x="8" y="5"/>
                        </a:cubicBezTo>
                        <a:cubicBezTo>
                          <a:pt x="9" y="5"/>
                          <a:pt x="9" y="6"/>
                          <a:pt x="9" y="6"/>
                        </a:cubicBezTo>
                        <a:cubicBezTo>
                          <a:pt x="9" y="7"/>
                          <a:pt x="10" y="8"/>
                          <a:pt x="10" y="9"/>
                        </a:cubicBezTo>
                        <a:cubicBezTo>
                          <a:pt x="12" y="12"/>
                          <a:pt x="13" y="13"/>
                          <a:pt x="16" y="16"/>
                        </a:cubicBezTo>
                        <a:cubicBezTo>
                          <a:pt x="18" y="19"/>
                          <a:pt x="19" y="20"/>
                          <a:pt x="20" y="21"/>
                        </a:cubicBezTo>
                        <a:cubicBezTo>
                          <a:pt x="21" y="22"/>
                          <a:pt x="21" y="23"/>
                          <a:pt x="21" y="23"/>
                        </a:cubicBezTo>
                        <a:cubicBezTo>
                          <a:pt x="21" y="25"/>
                          <a:pt x="21" y="25"/>
                          <a:pt x="20" y="26"/>
                        </a:cubicBezTo>
                        <a:cubicBezTo>
                          <a:pt x="20" y="26"/>
                          <a:pt x="19" y="26"/>
                          <a:pt x="19" y="26"/>
                        </a:cubicBezTo>
                        <a:cubicBezTo>
                          <a:pt x="18" y="27"/>
                          <a:pt x="18" y="27"/>
                          <a:pt x="18" y="28"/>
                        </a:cubicBezTo>
                        <a:close/>
                        <a:moveTo>
                          <a:pt x="17" y="28"/>
                        </a:moveTo>
                        <a:cubicBezTo>
                          <a:pt x="17" y="26"/>
                          <a:pt x="18" y="26"/>
                          <a:pt x="18" y="25"/>
                        </a:cubicBezTo>
                        <a:cubicBezTo>
                          <a:pt x="18" y="25"/>
                          <a:pt x="18" y="25"/>
                          <a:pt x="18" y="25"/>
                        </a:cubicBezTo>
                        <a:cubicBezTo>
                          <a:pt x="19" y="25"/>
                          <a:pt x="19" y="25"/>
                          <a:pt x="20" y="25"/>
                        </a:cubicBezTo>
                        <a:cubicBezTo>
                          <a:pt x="20" y="24"/>
                          <a:pt x="21" y="24"/>
                          <a:pt x="20" y="23"/>
                        </a:cubicBezTo>
                        <a:cubicBezTo>
                          <a:pt x="20" y="23"/>
                          <a:pt x="20" y="22"/>
                          <a:pt x="20" y="22"/>
                        </a:cubicBezTo>
                        <a:cubicBezTo>
                          <a:pt x="19" y="20"/>
                          <a:pt x="18" y="20"/>
                          <a:pt x="15" y="17"/>
                        </a:cubicBezTo>
                        <a:cubicBezTo>
                          <a:pt x="13" y="14"/>
                          <a:pt x="11" y="13"/>
                          <a:pt x="10" y="10"/>
                        </a:cubicBezTo>
                        <a:cubicBezTo>
                          <a:pt x="9" y="9"/>
                          <a:pt x="9" y="8"/>
                          <a:pt x="8" y="6"/>
                        </a:cubicBezTo>
                        <a:cubicBezTo>
                          <a:pt x="8" y="6"/>
                          <a:pt x="8" y="5"/>
                          <a:pt x="8" y="5"/>
                        </a:cubicBezTo>
                        <a:cubicBezTo>
                          <a:pt x="6" y="2"/>
                          <a:pt x="4" y="2"/>
                          <a:pt x="4" y="2"/>
                        </a:cubicBezTo>
                        <a:cubicBezTo>
                          <a:pt x="3" y="2"/>
                          <a:pt x="3" y="2"/>
                          <a:pt x="3" y="2"/>
                        </a:cubicBezTo>
                        <a:cubicBezTo>
                          <a:pt x="3" y="2"/>
                          <a:pt x="3" y="2"/>
                          <a:pt x="3" y="2"/>
                        </a:cubicBezTo>
                        <a:cubicBezTo>
                          <a:pt x="3" y="2"/>
                          <a:pt x="3" y="2"/>
                          <a:pt x="3" y="2"/>
                        </a:cubicBezTo>
                        <a:cubicBezTo>
                          <a:pt x="3" y="3"/>
                          <a:pt x="3" y="3"/>
                          <a:pt x="3" y="3"/>
                        </a:cubicBezTo>
                        <a:cubicBezTo>
                          <a:pt x="0" y="4"/>
                          <a:pt x="0" y="6"/>
                          <a:pt x="1" y="8"/>
                        </a:cubicBezTo>
                        <a:cubicBezTo>
                          <a:pt x="2" y="9"/>
                          <a:pt x="3" y="10"/>
                          <a:pt x="3" y="11"/>
                        </a:cubicBezTo>
                        <a:cubicBezTo>
                          <a:pt x="5" y="12"/>
                          <a:pt x="7" y="15"/>
                          <a:pt x="9" y="19"/>
                        </a:cubicBezTo>
                        <a:cubicBezTo>
                          <a:pt x="10" y="20"/>
                          <a:pt x="10" y="21"/>
                          <a:pt x="11" y="22"/>
                        </a:cubicBezTo>
                        <a:cubicBezTo>
                          <a:pt x="11" y="23"/>
                          <a:pt x="11" y="23"/>
                          <a:pt x="12" y="24"/>
                        </a:cubicBezTo>
                        <a:cubicBezTo>
                          <a:pt x="12" y="25"/>
                          <a:pt x="13" y="27"/>
                          <a:pt x="14" y="28"/>
                        </a:cubicBezTo>
                        <a:cubicBezTo>
                          <a:pt x="15" y="29"/>
                          <a:pt x="16" y="29"/>
                          <a:pt x="16" y="29"/>
                        </a:cubicBezTo>
                        <a:cubicBezTo>
                          <a:pt x="17" y="29"/>
                          <a:pt x="17" y="29"/>
                          <a:pt x="17"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5" name="Freeform 7549">
                    <a:extLst>
                      <a:ext uri="{FF2B5EF4-FFF2-40B4-BE49-F238E27FC236}">
                        <a16:creationId xmlns:a16="http://schemas.microsoft.com/office/drawing/2014/main" id="{A5693118-4960-4D7D-9A37-7BA815CAF795}"/>
                      </a:ext>
                    </a:extLst>
                  </p:cNvPr>
                  <p:cNvSpPr>
                    <a:spLocks noEditPoints="1"/>
                  </p:cNvSpPr>
                  <p:nvPr/>
                </p:nvSpPr>
                <p:spPr bwMode="auto">
                  <a:xfrm>
                    <a:off x="4128" y="2663"/>
                    <a:ext cx="15" cy="20"/>
                  </a:xfrm>
                  <a:custGeom>
                    <a:avLst/>
                    <a:gdLst>
                      <a:gd name="T0" fmla="*/ 3 w 20"/>
                      <a:gd name="T1" fmla="*/ 4 h 27"/>
                      <a:gd name="T2" fmla="*/ 4 w 20"/>
                      <a:gd name="T3" fmla="*/ 3 h 27"/>
                      <a:gd name="T4" fmla="*/ 4 w 20"/>
                      <a:gd name="T5" fmla="*/ 2 h 27"/>
                      <a:gd name="T6" fmla="*/ 4 w 20"/>
                      <a:gd name="T7" fmla="*/ 2 h 27"/>
                      <a:gd name="T8" fmla="*/ 7 w 20"/>
                      <a:gd name="T9" fmla="*/ 7 h 27"/>
                      <a:gd name="T10" fmla="*/ 12 w 20"/>
                      <a:gd name="T11" fmla="*/ 14 h 27"/>
                      <a:gd name="T12" fmla="*/ 17 w 20"/>
                      <a:gd name="T13" fmla="*/ 21 h 27"/>
                      <a:gd name="T14" fmla="*/ 17 w 20"/>
                      <a:gd name="T15" fmla="*/ 21 h 27"/>
                      <a:gd name="T16" fmla="*/ 16 w 20"/>
                      <a:gd name="T17" fmla="*/ 21 h 27"/>
                      <a:gd name="T18" fmla="*/ 16 w 20"/>
                      <a:gd name="T19" fmla="*/ 21 h 27"/>
                      <a:gd name="T20" fmla="*/ 15 w 20"/>
                      <a:gd name="T21" fmla="*/ 23 h 27"/>
                      <a:gd name="T22" fmla="*/ 14 w 20"/>
                      <a:gd name="T23" fmla="*/ 24 h 27"/>
                      <a:gd name="T24" fmla="*/ 11 w 20"/>
                      <a:gd name="T25" fmla="*/ 21 h 27"/>
                      <a:gd name="T26" fmla="*/ 5 w 20"/>
                      <a:gd name="T27" fmla="*/ 9 h 27"/>
                      <a:gd name="T28" fmla="*/ 2 w 20"/>
                      <a:gd name="T29" fmla="*/ 5 h 27"/>
                      <a:gd name="T30" fmla="*/ 2 w 20"/>
                      <a:gd name="T31" fmla="*/ 4 h 27"/>
                      <a:gd name="T32" fmla="*/ 3 w 20"/>
                      <a:gd name="T33" fmla="*/ 4 h 27"/>
                      <a:gd name="T34" fmla="*/ 2 w 20"/>
                      <a:gd name="T35" fmla="*/ 0 h 27"/>
                      <a:gd name="T36" fmla="*/ 2 w 20"/>
                      <a:gd name="T37" fmla="*/ 0 h 27"/>
                      <a:gd name="T38" fmla="*/ 2 w 20"/>
                      <a:gd name="T39" fmla="*/ 0 h 27"/>
                      <a:gd name="T40" fmla="*/ 2 w 20"/>
                      <a:gd name="T41" fmla="*/ 1 h 27"/>
                      <a:gd name="T42" fmla="*/ 0 w 20"/>
                      <a:gd name="T43" fmla="*/ 3 h 27"/>
                      <a:gd name="T44" fmla="*/ 1 w 20"/>
                      <a:gd name="T45" fmla="*/ 5 h 27"/>
                      <a:gd name="T46" fmla="*/ 1 w 20"/>
                      <a:gd name="T47" fmla="*/ 7 h 27"/>
                      <a:gd name="T48" fmla="*/ 1 w 20"/>
                      <a:gd name="T49" fmla="*/ 7 h 27"/>
                      <a:gd name="T50" fmla="*/ 2 w 20"/>
                      <a:gd name="T51" fmla="*/ 9 h 27"/>
                      <a:gd name="T52" fmla="*/ 8 w 20"/>
                      <a:gd name="T53" fmla="*/ 17 h 27"/>
                      <a:gd name="T54" fmla="*/ 10 w 20"/>
                      <a:gd name="T55" fmla="*/ 20 h 27"/>
                      <a:gd name="T56" fmla="*/ 11 w 20"/>
                      <a:gd name="T57" fmla="*/ 22 h 27"/>
                      <a:gd name="T58" fmla="*/ 11 w 20"/>
                      <a:gd name="T59" fmla="*/ 22 h 27"/>
                      <a:gd name="T60" fmla="*/ 11 w 20"/>
                      <a:gd name="T61" fmla="*/ 23 h 27"/>
                      <a:gd name="T62" fmla="*/ 12 w 20"/>
                      <a:gd name="T63" fmla="*/ 23 h 27"/>
                      <a:gd name="T64" fmla="*/ 13 w 20"/>
                      <a:gd name="T65" fmla="*/ 26 h 27"/>
                      <a:gd name="T66" fmla="*/ 15 w 20"/>
                      <a:gd name="T67" fmla="*/ 27 h 27"/>
                      <a:gd name="T68" fmla="*/ 15 w 20"/>
                      <a:gd name="T69" fmla="*/ 26 h 27"/>
                      <a:gd name="T70" fmla="*/ 17 w 20"/>
                      <a:gd name="T71" fmla="*/ 23 h 27"/>
                      <a:gd name="T72" fmla="*/ 19 w 20"/>
                      <a:gd name="T73" fmla="*/ 23 h 27"/>
                      <a:gd name="T74" fmla="*/ 19 w 20"/>
                      <a:gd name="T75" fmla="*/ 21 h 27"/>
                      <a:gd name="T76" fmla="*/ 19 w 20"/>
                      <a:gd name="T77" fmla="*/ 20 h 27"/>
                      <a:gd name="T78" fmla="*/ 14 w 20"/>
                      <a:gd name="T79" fmla="*/ 15 h 27"/>
                      <a:gd name="T80" fmla="*/ 9 w 20"/>
                      <a:gd name="T81" fmla="*/ 8 h 27"/>
                      <a:gd name="T82" fmla="*/ 7 w 20"/>
                      <a:gd name="T83" fmla="*/ 4 h 27"/>
                      <a:gd name="T84" fmla="*/ 7 w 20"/>
                      <a:gd name="T85" fmla="*/ 3 h 27"/>
                      <a:gd name="T86" fmla="*/ 3 w 20"/>
                      <a:gd name="T87" fmla="*/ 0 h 27"/>
                      <a:gd name="T88" fmla="*/ 3 w 20"/>
                      <a:gd name="T89" fmla="*/ 0 h 27"/>
                      <a:gd name="T90" fmla="*/ 2 w 20"/>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 h="27">
                        <a:moveTo>
                          <a:pt x="3" y="4"/>
                        </a:moveTo>
                        <a:cubicBezTo>
                          <a:pt x="4" y="4"/>
                          <a:pt x="4" y="4"/>
                          <a:pt x="4" y="3"/>
                        </a:cubicBezTo>
                        <a:cubicBezTo>
                          <a:pt x="4" y="3"/>
                          <a:pt x="4" y="2"/>
                          <a:pt x="4" y="2"/>
                        </a:cubicBezTo>
                        <a:cubicBezTo>
                          <a:pt x="4" y="2"/>
                          <a:pt x="4" y="2"/>
                          <a:pt x="4" y="2"/>
                        </a:cubicBezTo>
                        <a:cubicBezTo>
                          <a:pt x="4" y="2"/>
                          <a:pt x="6" y="4"/>
                          <a:pt x="7" y="7"/>
                        </a:cubicBezTo>
                        <a:cubicBezTo>
                          <a:pt x="8" y="9"/>
                          <a:pt x="10" y="12"/>
                          <a:pt x="12" y="14"/>
                        </a:cubicBezTo>
                        <a:cubicBezTo>
                          <a:pt x="14" y="15"/>
                          <a:pt x="18" y="19"/>
                          <a:pt x="17" y="21"/>
                        </a:cubicBezTo>
                        <a:cubicBezTo>
                          <a:pt x="17" y="21"/>
                          <a:pt x="17" y="21"/>
                          <a:pt x="17" y="21"/>
                        </a:cubicBezTo>
                        <a:cubicBezTo>
                          <a:pt x="16" y="21"/>
                          <a:pt x="16" y="21"/>
                          <a:pt x="16" y="21"/>
                        </a:cubicBezTo>
                        <a:cubicBezTo>
                          <a:pt x="16" y="21"/>
                          <a:pt x="16" y="21"/>
                          <a:pt x="16" y="21"/>
                        </a:cubicBezTo>
                        <a:cubicBezTo>
                          <a:pt x="15" y="21"/>
                          <a:pt x="15" y="21"/>
                          <a:pt x="15" y="23"/>
                        </a:cubicBezTo>
                        <a:cubicBezTo>
                          <a:pt x="15" y="24"/>
                          <a:pt x="14" y="24"/>
                          <a:pt x="14" y="24"/>
                        </a:cubicBezTo>
                        <a:cubicBezTo>
                          <a:pt x="13" y="24"/>
                          <a:pt x="12" y="23"/>
                          <a:pt x="11" y="21"/>
                        </a:cubicBezTo>
                        <a:cubicBezTo>
                          <a:pt x="10" y="18"/>
                          <a:pt x="7" y="10"/>
                          <a:pt x="5" y="9"/>
                        </a:cubicBezTo>
                        <a:cubicBezTo>
                          <a:pt x="3" y="8"/>
                          <a:pt x="2" y="6"/>
                          <a:pt x="2" y="5"/>
                        </a:cubicBezTo>
                        <a:cubicBezTo>
                          <a:pt x="2" y="4"/>
                          <a:pt x="2" y="4"/>
                          <a:pt x="2" y="4"/>
                        </a:cubicBezTo>
                        <a:cubicBezTo>
                          <a:pt x="2" y="4"/>
                          <a:pt x="3" y="4"/>
                          <a:pt x="3" y="4"/>
                        </a:cubicBezTo>
                        <a:close/>
                        <a:moveTo>
                          <a:pt x="2" y="0"/>
                        </a:moveTo>
                        <a:cubicBezTo>
                          <a:pt x="2" y="0"/>
                          <a:pt x="2" y="0"/>
                          <a:pt x="2" y="0"/>
                        </a:cubicBezTo>
                        <a:cubicBezTo>
                          <a:pt x="2" y="0"/>
                          <a:pt x="2" y="0"/>
                          <a:pt x="2" y="0"/>
                        </a:cubicBezTo>
                        <a:cubicBezTo>
                          <a:pt x="2" y="1"/>
                          <a:pt x="2" y="1"/>
                          <a:pt x="2" y="1"/>
                        </a:cubicBezTo>
                        <a:cubicBezTo>
                          <a:pt x="0" y="1"/>
                          <a:pt x="0" y="2"/>
                          <a:pt x="0" y="3"/>
                        </a:cubicBezTo>
                        <a:cubicBezTo>
                          <a:pt x="0" y="4"/>
                          <a:pt x="0" y="4"/>
                          <a:pt x="1" y="5"/>
                        </a:cubicBezTo>
                        <a:cubicBezTo>
                          <a:pt x="1" y="5"/>
                          <a:pt x="1" y="6"/>
                          <a:pt x="1" y="7"/>
                        </a:cubicBezTo>
                        <a:cubicBezTo>
                          <a:pt x="1" y="7"/>
                          <a:pt x="1" y="7"/>
                          <a:pt x="1" y="7"/>
                        </a:cubicBezTo>
                        <a:cubicBezTo>
                          <a:pt x="2" y="8"/>
                          <a:pt x="2" y="8"/>
                          <a:pt x="2" y="9"/>
                        </a:cubicBezTo>
                        <a:cubicBezTo>
                          <a:pt x="4" y="10"/>
                          <a:pt x="6" y="13"/>
                          <a:pt x="8" y="17"/>
                        </a:cubicBezTo>
                        <a:cubicBezTo>
                          <a:pt x="9" y="18"/>
                          <a:pt x="9" y="19"/>
                          <a:pt x="10" y="20"/>
                        </a:cubicBezTo>
                        <a:cubicBezTo>
                          <a:pt x="10" y="21"/>
                          <a:pt x="10" y="21"/>
                          <a:pt x="11" y="22"/>
                        </a:cubicBezTo>
                        <a:cubicBezTo>
                          <a:pt x="11" y="22"/>
                          <a:pt x="11" y="22"/>
                          <a:pt x="11" y="22"/>
                        </a:cubicBezTo>
                        <a:cubicBezTo>
                          <a:pt x="11" y="22"/>
                          <a:pt x="11" y="23"/>
                          <a:pt x="11" y="23"/>
                        </a:cubicBezTo>
                        <a:cubicBezTo>
                          <a:pt x="12" y="23"/>
                          <a:pt x="12" y="23"/>
                          <a:pt x="12" y="23"/>
                        </a:cubicBezTo>
                        <a:cubicBezTo>
                          <a:pt x="12" y="24"/>
                          <a:pt x="13" y="25"/>
                          <a:pt x="13" y="26"/>
                        </a:cubicBezTo>
                        <a:cubicBezTo>
                          <a:pt x="14" y="26"/>
                          <a:pt x="14" y="27"/>
                          <a:pt x="15" y="27"/>
                        </a:cubicBezTo>
                        <a:cubicBezTo>
                          <a:pt x="15" y="27"/>
                          <a:pt x="15" y="26"/>
                          <a:pt x="15" y="26"/>
                        </a:cubicBezTo>
                        <a:cubicBezTo>
                          <a:pt x="15" y="24"/>
                          <a:pt x="16" y="23"/>
                          <a:pt x="17" y="23"/>
                        </a:cubicBezTo>
                        <a:cubicBezTo>
                          <a:pt x="18" y="23"/>
                          <a:pt x="18" y="23"/>
                          <a:pt x="19" y="23"/>
                        </a:cubicBezTo>
                        <a:cubicBezTo>
                          <a:pt x="19" y="22"/>
                          <a:pt x="20" y="22"/>
                          <a:pt x="19" y="21"/>
                        </a:cubicBezTo>
                        <a:cubicBezTo>
                          <a:pt x="19" y="21"/>
                          <a:pt x="19" y="20"/>
                          <a:pt x="19" y="20"/>
                        </a:cubicBezTo>
                        <a:cubicBezTo>
                          <a:pt x="18" y="18"/>
                          <a:pt x="17" y="18"/>
                          <a:pt x="14" y="15"/>
                        </a:cubicBezTo>
                        <a:cubicBezTo>
                          <a:pt x="12" y="12"/>
                          <a:pt x="10" y="11"/>
                          <a:pt x="9" y="8"/>
                        </a:cubicBezTo>
                        <a:cubicBezTo>
                          <a:pt x="8" y="7"/>
                          <a:pt x="8" y="6"/>
                          <a:pt x="7" y="4"/>
                        </a:cubicBezTo>
                        <a:cubicBezTo>
                          <a:pt x="7" y="4"/>
                          <a:pt x="7" y="3"/>
                          <a:pt x="7" y="3"/>
                        </a:cubicBezTo>
                        <a:cubicBezTo>
                          <a:pt x="6" y="1"/>
                          <a:pt x="4" y="0"/>
                          <a:pt x="3" y="0"/>
                        </a:cubicBezTo>
                        <a:cubicBezTo>
                          <a:pt x="3" y="0"/>
                          <a:pt x="3" y="0"/>
                          <a:pt x="3" y="0"/>
                        </a:cubicBezTo>
                        <a:cubicBezTo>
                          <a:pt x="2" y="0"/>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6" name="Freeform 7550">
                    <a:extLst>
                      <a:ext uri="{FF2B5EF4-FFF2-40B4-BE49-F238E27FC236}">
                        <a16:creationId xmlns:a16="http://schemas.microsoft.com/office/drawing/2014/main" id="{AA9DEF59-7EDC-4CA2-B6D4-35560F5E3DD4}"/>
                      </a:ext>
                    </a:extLst>
                  </p:cNvPr>
                  <p:cNvSpPr>
                    <a:spLocks noEditPoints="1"/>
                  </p:cNvSpPr>
                  <p:nvPr/>
                </p:nvSpPr>
                <p:spPr bwMode="auto">
                  <a:xfrm>
                    <a:off x="4128" y="2663"/>
                    <a:ext cx="15" cy="20"/>
                  </a:xfrm>
                  <a:custGeom>
                    <a:avLst/>
                    <a:gdLst>
                      <a:gd name="T0" fmla="*/ 13 w 21"/>
                      <a:gd name="T1" fmla="*/ 23 h 27"/>
                      <a:gd name="T2" fmla="*/ 13 w 21"/>
                      <a:gd name="T3" fmla="*/ 24 h 27"/>
                      <a:gd name="T4" fmla="*/ 16 w 21"/>
                      <a:gd name="T5" fmla="*/ 27 h 27"/>
                      <a:gd name="T6" fmla="*/ 16 w 21"/>
                      <a:gd name="T7" fmla="*/ 27 h 27"/>
                      <a:gd name="T8" fmla="*/ 16 w 21"/>
                      <a:gd name="T9" fmla="*/ 27 h 27"/>
                      <a:gd name="T10" fmla="*/ 14 w 21"/>
                      <a:gd name="T11" fmla="*/ 26 h 27"/>
                      <a:gd name="T12" fmla="*/ 13 w 21"/>
                      <a:gd name="T13" fmla="*/ 23 h 27"/>
                      <a:gd name="T14" fmla="*/ 2 w 21"/>
                      <a:gd name="T15" fmla="*/ 7 h 27"/>
                      <a:gd name="T16" fmla="*/ 3 w 21"/>
                      <a:gd name="T17" fmla="*/ 8 h 27"/>
                      <a:gd name="T18" fmla="*/ 3 w 21"/>
                      <a:gd name="T19" fmla="*/ 9 h 27"/>
                      <a:gd name="T20" fmla="*/ 10 w 21"/>
                      <a:gd name="T21" fmla="*/ 20 h 27"/>
                      <a:gd name="T22" fmla="*/ 11 w 21"/>
                      <a:gd name="T23" fmla="*/ 21 h 27"/>
                      <a:gd name="T24" fmla="*/ 12 w 21"/>
                      <a:gd name="T25" fmla="*/ 22 h 27"/>
                      <a:gd name="T26" fmla="*/ 12 w 21"/>
                      <a:gd name="T27" fmla="*/ 22 h 27"/>
                      <a:gd name="T28" fmla="*/ 11 w 21"/>
                      <a:gd name="T29" fmla="*/ 20 h 27"/>
                      <a:gd name="T30" fmla="*/ 9 w 21"/>
                      <a:gd name="T31" fmla="*/ 17 h 27"/>
                      <a:gd name="T32" fmla="*/ 3 w 21"/>
                      <a:gd name="T33" fmla="*/ 9 h 27"/>
                      <a:gd name="T34" fmla="*/ 2 w 21"/>
                      <a:gd name="T35" fmla="*/ 7 h 27"/>
                      <a:gd name="T36" fmla="*/ 3 w 21"/>
                      <a:gd name="T37" fmla="*/ 0 h 27"/>
                      <a:gd name="T38" fmla="*/ 2 w 21"/>
                      <a:gd name="T39" fmla="*/ 1 h 27"/>
                      <a:gd name="T40" fmla="*/ 0 w 21"/>
                      <a:gd name="T41" fmla="*/ 3 h 27"/>
                      <a:gd name="T42" fmla="*/ 1 w 21"/>
                      <a:gd name="T43" fmla="*/ 3 h 27"/>
                      <a:gd name="T44" fmla="*/ 3 w 21"/>
                      <a:gd name="T45" fmla="*/ 1 h 27"/>
                      <a:gd name="T46" fmla="*/ 3 w 21"/>
                      <a:gd name="T47" fmla="*/ 0 h 27"/>
                      <a:gd name="T48" fmla="*/ 4 w 21"/>
                      <a:gd name="T49" fmla="*/ 0 h 27"/>
                      <a:gd name="T50" fmla="*/ 3 w 21"/>
                      <a:gd name="T51" fmla="*/ 0 h 27"/>
                      <a:gd name="T52" fmla="*/ 3 w 21"/>
                      <a:gd name="T53" fmla="*/ 0 h 27"/>
                      <a:gd name="T54" fmla="*/ 3 w 21"/>
                      <a:gd name="T55" fmla="*/ 0 h 27"/>
                      <a:gd name="T56" fmla="*/ 4 w 21"/>
                      <a:gd name="T57" fmla="*/ 0 h 27"/>
                      <a:gd name="T58" fmla="*/ 4 w 21"/>
                      <a:gd name="T59" fmla="*/ 0 h 27"/>
                      <a:gd name="T60" fmla="*/ 8 w 21"/>
                      <a:gd name="T61" fmla="*/ 3 h 27"/>
                      <a:gd name="T62" fmla="*/ 8 w 21"/>
                      <a:gd name="T63" fmla="*/ 4 h 27"/>
                      <a:gd name="T64" fmla="*/ 10 w 21"/>
                      <a:gd name="T65" fmla="*/ 8 h 27"/>
                      <a:gd name="T66" fmla="*/ 15 w 21"/>
                      <a:gd name="T67" fmla="*/ 15 h 27"/>
                      <a:gd name="T68" fmla="*/ 20 w 21"/>
                      <a:gd name="T69" fmla="*/ 20 h 27"/>
                      <a:gd name="T70" fmla="*/ 20 w 21"/>
                      <a:gd name="T71" fmla="*/ 21 h 27"/>
                      <a:gd name="T72" fmla="*/ 20 w 21"/>
                      <a:gd name="T73" fmla="*/ 23 h 27"/>
                      <a:gd name="T74" fmla="*/ 20 w 21"/>
                      <a:gd name="T75" fmla="*/ 23 h 27"/>
                      <a:gd name="T76" fmla="*/ 21 w 21"/>
                      <a:gd name="T77" fmla="*/ 23 h 27"/>
                      <a:gd name="T78" fmla="*/ 21 w 21"/>
                      <a:gd name="T79" fmla="*/ 21 h 27"/>
                      <a:gd name="T80" fmla="*/ 16 w 21"/>
                      <a:gd name="T81" fmla="*/ 15 h 27"/>
                      <a:gd name="T82" fmla="*/ 9 w 21"/>
                      <a:gd name="T83" fmla="*/ 4 h 27"/>
                      <a:gd name="T84" fmla="*/ 4 w 21"/>
                      <a:gd name="T8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3" y="23"/>
                        </a:moveTo>
                        <a:cubicBezTo>
                          <a:pt x="13" y="24"/>
                          <a:pt x="13" y="24"/>
                          <a:pt x="13" y="24"/>
                        </a:cubicBezTo>
                        <a:cubicBezTo>
                          <a:pt x="14" y="26"/>
                          <a:pt x="15" y="27"/>
                          <a:pt x="16" y="27"/>
                        </a:cubicBezTo>
                        <a:cubicBezTo>
                          <a:pt x="16" y="27"/>
                          <a:pt x="16" y="27"/>
                          <a:pt x="16" y="27"/>
                        </a:cubicBezTo>
                        <a:cubicBezTo>
                          <a:pt x="16" y="27"/>
                          <a:pt x="16" y="27"/>
                          <a:pt x="16" y="27"/>
                        </a:cubicBezTo>
                        <a:cubicBezTo>
                          <a:pt x="15" y="27"/>
                          <a:pt x="15" y="26"/>
                          <a:pt x="14" y="26"/>
                        </a:cubicBezTo>
                        <a:cubicBezTo>
                          <a:pt x="14" y="25"/>
                          <a:pt x="13" y="24"/>
                          <a:pt x="13" y="23"/>
                        </a:cubicBezTo>
                        <a:close/>
                        <a:moveTo>
                          <a:pt x="2" y="7"/>
                        </a:moveTo>
                        <a:cubicBezTo>
                          <a:pt x="3" y="8"/>
                          <a:pt x="3" y="8"/>
                          <a:pt x="3" y="8"/>
                        </a:cubicBezTo>
                        <a:cubicBezTo>
                          <a:pt x="3" y="9"/>
                          <a:pt x="3" y="9"/>
                          <a:pt x="3" y="9"/>
                        </a:cubicBezTo>
                        <a:cubicBezTo>
                          <a:pt x="5" y="11"/>
                          <a:pt x="8" y="15"/>
                          <a:pt x="10" y="20"/>
                        </a:cubicBezTo>
                        <a:cubicBezTo>
                          <a:pt x="11" y="21"/>
                          <a:pt x="11" y="21"/>
                          <a:pt x="11" y="21"/>
                        </a:cubicBezTo>
                        <a:cubicBezTo>
                          <a:pt x="12" y="22"/>
                          <a:pt x="12" y="22"/>
                          <a:pt x="12" y="22"/>
                        </a:cubicBezTo>
                        <a:cubicBezTo>
                          <a:pt x="12" y="22"/>
                          <a:pt x="12" y="22"/>
                          <a:pt x="12" y="22"/>
                        </a:cubicBezTo>
                        <a:cubicBezTo>
                          <a:pt x="11" y="21"/>
                          <a:pt x="11" y="21"/>
                          <a:pt x="11" y="20"/>
                        </a:cubicBezTo>
                        <a:cubicBezTo>
                          <a:pt x="10" y="19"/>
                          <a:pt x="10" y="18"/>
                          <a:pt x="9" y="17"/>
                        </a:cubicBezTo>
                        <a:cubicBezTo>
                          <a:pt x="7" y="13"/>
                          <a:pt x="5" y="10"/>
                          <a:pt x="3" y="9"/>
                        </a:cubicBezTo>
                        <a:cubicBezTo>
                          <a:pt x="3" y="8"/>
                          <a:pt x="3" y="8"/>
                          <a:pt x="2" y="7"/>
                        </a:cubicBezTo>
                        <a:close/>
                        <a:moveTo>
                          <a:pt x="3" y="0"/>
                        </a:moveTo>
                        <a:cubicBezTo>
                          <a:pt x="3" y="0"/>
                          <a:pt x="2" y="0"/>
                          <a:pt x="2" y="1"/>
                        </a:cubicBezTo>
                        <a:cubicBezTo>
                          <a:pt x="1" y="1"/>
                          <a:pt x="0" y="2"/>
                          <a:pt x="0" y="3"/>
                        </a:cubicBezTo>
                        <a:cubicBezTo>
                          <a:pt x="1" y="3"/>
                          <a:pt x="1" y="3"/>
                          <a:pt x="1" y="3"/>
                        </a:cubicBezTo>
                        <a:cubicBezTo>
                          <a:pt x="1" y="2"/>
                          <a:pt x="1" y="1"/>
                          <a:pt x="3" y="1"/>
                        </a:cubicBezTo>
                        <a:cubicBezTo>
                          <a:pt x="3" y="0"/>
                          <a:pt x="3" y="0"/>
                          <a:pt x="3" y="0"/>
                        </a:cubicBezTo>
                        <a:close/>
                        <a:moveTo>
                          <a:pt x="4" y="0"/>
                        </a:move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5" y="0"/>
                          <a:pt x="7" y="1"/>
                          <a:pt x="8" y="3"/>
                        </a:cubicBezTo>
                        <a:cubicBezTo>
                          <a:pt x="8" y="3"/>
                          <a:pt x="8" y="4"/>
                          <a:pt x="8" y="4"/>
                        </a:cubicBezTo>
                        <a:cubicBezTo>
                          <a:pt x="9" y="6"/>
                          <a:pt x="9" y="7"/>
                          <a:pt x="10" y="8"/>
                        </a:cubicBezTo>
                        <a:cubicBezTo>
                          <a:pt x="11" y="11"/>
                          <a:pt x="13" y="12"/>
                          <a:pt x="15" y="15"/>
                        </a:cubicBezTo>
                        <a:cubicBezTo>
                          <a:pt x="18" y="18"/>
                          <a:pt x="19" y="18"/>
                          <a:pt x="20" y="20"/>
                        </a:cubicBezTo>
                        <a:cubicBezTo>
                          <a:pt x="20" y="20"/>
                          <a:pt x="20" y="21"/>
                          <a:pt x="20" y="21"/>
                        </a:cubicBezTo>
                        <a:cubicBezTo>
                          <a:pt x="21" y="22"/>
                          <a:pt x="20" y="22"/>
                          <a:pt x="20" y="23"/>
                        </a:cubicBezTo>
                        <a:cubicBezTo>
                          <a:pt x="20" y="23"/>
                          <a:pt x="20" y="23"/>
                          <a:pt x="20" y="23"/>
                        </a:cubicBezTo>
                        <a:cubicBezTo>
                          <a:pt x="21" y="23"/>
                          <a:pt x="21" y="23"/>
                          <a:pt x="21" y="23"/>
                        </a:cubicBezTo>
                        <a:cubicBezTo>
                          <a:pt x="21" y="22"/>
                          <a:pt x="21" y="22"/>
                          <a:pt x="21" y="21"/>
                        </a:cubicBezTo>
                        <a:cubicBezTo>
                          <a:pt x="20" y="18"/>
                          <a:pt x="19" y="18"/>
                          <a:pt x="16" y="15"/>
                        </a:cubicBezTo>
                        <a:cubicBezTo>
                          <a:pt x="13" y="11"/>
                          <a:pt x="11" y="10"/>
                          <a:pt x="9" y="4"/>
                        </a:cubicBezTo>
                        <a:cubicBezTo>
                          <a:pt x="7"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7" name="Freeform 7551">
                    <a:extLst>
                      <a:ext uri="{FF2B5EF4-FFF2-40B4-BE49-F238E27FC236}">
                        <a16:creationId xmlns:a16="http://schemas.microsoft.com/office/drawing/2014/main" id="{7DC7A6B9-0DD9-4DF3-8006-790C5D80A315}"/>
                      </a:ext>
                    </a:extLst>
                  </p:cNvPr>
                  <p:cNvSpPr/>
                  <p:nvPr/>
                </p:nvSpPr>
                <p:spPr bwMode="auto">
                  <a:xfrm>
                    <a:off x="4131" y="2667"/>
                    <a:ext cx="9" cy="12"/>
                  </a:xfrm>
                  <a:custGeom>
                    <a:avLst/>
                    <a:gdLst>
                      <a:gd name="T0" fmla="*/ 2 w 13"/>
                      <a:gd name="T1" fmla="*/ 0 h 16"/>
                      <a:gd name="T2" fmla="*/ 4 w 13"/>
                      <a:gd name="T3" fmla="*/ 2 h 16"/>
                      <a:gd name="T4" fmla="*/ 11 w 13"/>
                      <a:gd name="T5" fmla="*/ 12 h 16"/>
                      <a:gd name="T6" fmla="*/ 12 w 13"/>
                      <a:gd name="T7" fmla="*/ 15 h 16"/>
                      <a:gd name="T8" fmla="*/ 10 w 13"/>
                      <a:gd name="T9" fmla="*/ 16 h 16"/>
                      <a:gd name="T10" fmla="*/ 4 w 13"/>
                      <a:gd name="T11" fmla="*/ 4 h 16"/>
                      <a:gd name="T12" fmla="*/ 2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2" y="0"/>
                        </a:moveTo>
                        <a:cubicBezTo>
                          <a:pt x="2" y="0"/>
                          <a:pt x="3" y="0"/>
                          <a:pt x="4" y="2"/>
                        </a:cubicBezTo>
                        <a:cubicBezTo>
                          <a:pt x="6" y="5"/>
                          <a:pt x="9" y="11"/>
                          <a:pt x="11" y="12"/>
                        </a:cubicBezTo>
                        <a:cubicBezTo>
                          <a:pt x="13" y="14"/>
                          <a:pt x="12" y="14"/>
                          <a:pt x="12" y="15"/>
                        </a:cubicBezTo>
                        <a:cubicBezTo>
                          <a:pt x="11" y="15"/>
                          <a:pt x="11" y="16"/>
                          <a:pt x="10" y="16"/>
                        </a:cubicBezTo>
                        <a:cubicBezTo>
                          <a:pt x="9" y="15"/>
                          <a:pt x="4" y="5"/>
                          <a:pt x="4" y="4"/>
                        </a:cubicBezTo>
                        <a:cubicBezTo>
                          <a:pt x="4" y="4"/>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8" name="Freeform 7552">
                    <a:extLst>
                      <a:ext uri="{FF2B5EF4-FFF2-40B4-BE49-F238E27FC236}">
                        <a16:creationId xmlns:a16="http://schemas.microsoft.com/office/drawing/2014/main" id="{AE645A99-2AAE-4D35-B243-B4CB62B730DC}"/>
                      </a:ext>
                    </a:extLst>
                  </p:cNvPr>
                  <p:cNvSpPr/>
                  <p:nvPr/>
                </p:nvSpPr>
                <p:spPr bwMode="auto">
                  <a:xfrm>
                    <a:off x="4116" y="2643"/>
                    <a:ext cx="15" cy="22"/>
                  </a:xfrm>
                  <a:custGeom>
                    <a:avLst/>
                    <a:gdLst>
                      <a:gd name="T0" fmla="*/ 5 w 20"/>
                      <a:gd name="T1" fmla="*/ 2 h 29"/>
                      <a:gd name="T2" fmla="*/ 10 w 20"/>
                      <a:gd name="T3" fmla="*/ 7 h 29"/>
                      <a:gd name="T4" fmla="*/ 16 w 20"/>
                      <a:gd name="T5" fmla="*/ 17 h 29"/>
                      <a:gd name="T6" fmla="*/ 18 w 20"/>
                      <a:gd name="T7" fmla="*/ 25 h 29"/>
                      <a:gd name="T8" fmla="*/ 15 w 20"/>
                      <a:gd name="T9" fmla="*/ 28 h 29"/>
                      <a:gd name="T10" fmla="*/ 8 w 20"/>
                      <a:gd name="T11" fmla="*/ 21 h 29"/>
                      <a:gd name="T12" fmla="*/ 5 w 20"/>
                      <a:gd name="T13" fmla="*/ 12 h 29"/>
                      <a:gd name="T14" fmla="*/ 1 w 20"/>
                      <a:gd name="T15" fmla="*/ 4 h 29"/>
                      <a:gd name="T16" fmla="*/ 5 w 20"/>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8">
                        <a:moveTo>
                          <a:pt x="5" y="2"/>
                        </a:moveTo>
                        <a:cubicBezTo>
                          <a:pt x="5" y="2"/>
                          <a:pt x="7" y="0"/>
                          <a:pt x="10" y="7"/>
                        </a:cubicBezTo>
                        <a:cubicBezTo>
                          <a:pt x="12" y="13"/>
                          <a:pt x="12" y="12"/>
                          <a:pt x="16" y="17"/>
                        </a:cubicBezTo>
                        <a:cubicBezTo>
                          <a:pt x="20" y="21"/>
                          <a:pt x="20" y="24"/>
                          <a:pt x="18" y="25"/>
                        </a:cubicBezTo>
                        <a:cubicBezTo>
                          <a:pt x="16" y="26"/>
                          <a:pt x="15" y="26"/>
                          <a:pt x="15" y="28"/>
                        </a:cubicBezTo>
                        <a:cubicBezTo>
                          <a:pt x="15" y="29"/>
                          <a:pt x="11" y="29"/>
                          <a:pt x="8" y="21"/>
                        </a:cubicBezTo>
                        <a:cubicBezTo>
                          <a:pt x="6" y="14"/>
                          <a:pt x="6" y="13"/>
                          <a:pt x="5" y="12"/>
                        </a:cubicBezTo>
                        <a:cubicBezTo>
                          <a:pt x="4" y="11"/>
                          <a:pt x="0" y="6"/>
                          <a:pt x="1" y="4"/>
                        </a:cubicBezTo>
                        <a:cubicBezTo>
                          <a:pt x="2" y="2"/>
                          <a:pt x="5" y="2"/>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9" name="Freeform 7553">
                    <a:extLst>
                      <a:ext uri="{FF2B5EF4-FFF2-40B4-BE49-F238E27FC236}">
                        <a16:creationId xmlns:a16="http://schemas.microsoft.com/office/drawing/2014/main" id="{E1BFF57B-A18C-42A9-BBA4-055EC6A8672C}"/>
                      </a:ext>
                    </a:extLst>
                  </p:cNvPr>
                  <p:cNvSpPr>
                    <a:spLocks noEditPoints="1"/>
                  </p:cNvSpPr>
                  <p:nvPr/>
                </p:nvSpPr>
                <p:spPr bwMode="auto">
                  <a:xfrm>
                    <a:off x="4117" y="2644"/>
                    <a:ext cx="14" cy="21"/>
                  </a:xfrm>
                  <a:custGeom>
                    <a:avLst/>
                    <a:gdLst>
                      <a:gd name="T0" fmla="*/ 14 w 19"/>
                      <a:gd name="T1" fmla="*/ 27 h 28"/>
                      <a:gd name="T2" fmla="*/ 14 w 19"/>
                      <a:gd name="T3" fmla="*/ 28 h 28"/>
                      <a:gd name="T4" fmla="*/ 7 w 19"/>
                      <a:gd name="T5" fmla="*/ 21 h 28"/>
                      <a:gd name="T6" fmla="*/ 7 w 19"/>
                      <a:gd name="T7" fmla="*/ 20 h 28"/>
                      <a:gd name="T8" fmla="*/ 6 w 19"/>
                      <a:gd name="T9" fmla="*/ 16 h 28"/>
                      <a:gd name="T10" fmla="*/ 4 w 19"/>
                      <a:gd name="T11" fmla="*/ 11 h 28"/>
                      <a:gd name="T12" fmla="*/ 0 w 19"/>
                      <a:gd name="T13" fmla="*/ 5 h 28"/>
                      <a:gd name="T14" fmla="*/ 0 w 19"/>
                      <a:gd name="T15" fmla="*/ 3 h 28"/>
                      <a:gd name="T16" fmla="*/ 2 w 19"/>
                      <a:gd name="T17" fmla="*/ 1 h 28"/>
                      <a:gd name="T18" fmla="*/ 4 w 19"/>
                      <a:gd name="T19" fmla="*/ 0 h 28"/>
                      <a:gd name="T20" fmla="*/ 4 w 19"/>
                      <a:gd name="T21" fmla="*/ 0 h 28"/>
                      <a:gd name="T22" fmla="*/ 9 w 19"/>
                      <a:gd name="T23" fmla="*/ 5 h 28"/>
                      <a:gd name="T24" fmla="*/ 15 w 19"/>
                      <a:gd name="T25" fmla="*/ 15 h 28"/>
                      <a:gd name="T26" fmla="*/ 19 w 19"/>
                      <a:gd name="T27" fmla="*/ 21 h 28"/>
                      <a:gd name="T28" fmla="*/ 17 w 19"/>
                      <a:gd name="T29" fmla="*/ 25 h 28"/>
                      <a:gd name="T30" fmla="*/ 14 w 19"/>
                      <a:gd name="T31" fmla="*/ 27 h 28"/>
                      <a:gd name="T32" fmla="*/ 8 w 19"/>
                      <a:gd name="T33" fmla="*/ 6 h 28"/>
                      <a:gd name="T34" fmla="*/ 4 w 19"/>
                      <a:gd name="T35" fmla="*/ 1 h 28"/>
                      <a:gd name="T36" fmla="*/ 4 w 19"/>
                      <a:gd name="T37" fmla="*/ 1 h 28"/>
                      <a:gd name="T38" fmla="*/ 4 w 19"/>
                      <a:gd name="T39" fmla="*/ 1 h 28"/>
                      <a:gd name="T40" fmla="*/ 4 w 19"/>
                      <a:gd name="T41" fmla="*/ 1 h 28"/>
                      <a:gd name="T42" fmla="*/ 2 w 19"/>
                      <a:gd name="T43" fmla="*/ 2 h 28"/>
                      <a:gd name="T44" fmla="*/ 0 w 19"/>
                      <a:gd name="T45" fmla="*/ 3 h 28"/>
                      <a:gd name="T46" fmla="*/ 1 w 19"/>
                      <a:gd name="T47" fmla="*/ 5 h 28"/>
                      <a:gd name="T48" fmla="*/ 4 w 19"/>
                      <a:gd name="T49" fmla="*/ 11 h 28"/>
                      <a:gd name="T50" fmla="*/ 6 w 19"/>
                      <a:gd name="T51" fmla="*/ 16 h 28"/>
                      <a:gd name="T52" fmla="*/ 8 w 19"/>
                      <a:gd name="T53" fmla="*/ 20 h 28"/>
                      <a:gd name="T54" fmla="*/ 8 w 19"/>
                      <a:gd name="T55" fmla="*/ 20 h 28"/>
                      <a:gd name="T56" fmla="*/ 13 w 19"/>
                      <a:gd name="T57" fmla="*/ 27 h 28"/>
                      <a:gd name="T58" fmla="*/ 14 w 19"/>
                      <a:gd name="T59" fmla="*/ 27 h 28"/>
                      <a:gd name="T60" fmla="*/ 17 w 19"/>
                      <a:gd name="T61" fmla="*/ 24 h 28"/>
                      <a:gd name="T62" fmla="*/ 18 w 19"/>
                      <a:gd name="T63" fmla="*/ 21 h 28"/>
                      <a:gd name="T64" fmla="*/ 15 w 19"/>
                      <a:gd name="T65" fmla="*/ 16 h 28"/>
                      <a:gd name="T66" fmla="*/ 8 w 19"/>
                      <a:gd name="T67" fmla="*/ 6 h 28"/>
                      <a:gd name="T68" fmla="*/ 4 w 19"/>
                      <a:gd name="T69" fmla="*/ 1 h 28"/>
                      <a:gd name="T70" fmla="*/ 4 w 19"/>
                      <a:gd name="T71" fmla="*/ 0 h 28"/>
                      <a:gd name="T72" fmla="*/ 4 w 19"/>
                      <a:gd name="T7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28">
                        <a:moveTo>
                          <a:pt x="14" y="27"/>
                        </a:moveTo>
                        <a:cubicBezTo>
                          <a:pt x="14" y="27"/>
                          <a:pt x="14" y="28"/>
                          <a:pt x="14" y="28"/>
                        </a:cubicBezTo>
                        <a:cubicBezTo>
                          <a:pt x="12" y="28"/>
                          <a:pt x="9" y="27"/>
                          <a:pt x="7" y="21"/>
                        </a:cubicBezTo>
                        <a:cubicBezTo>
                          <a:pt x="7" y="20"/>
                          <a:pt x="7" y="20"/>
                          <a:pt x="7" y="20"/>
                        </a:cubicBezTo>
                        <a:cubicBezTo>
                          <a:pt x="6" y="18"/>
                          <a:pt x="6" y="17"/>
                          <a:pt x="6" y="16"/>
                        </a:cubicBezTo>
                        <a:cubicBezTo>
                          <a:pt x="5" y="13"/>
                          <a:pt x="4" y="12"/>
                          <a:pt x="4" y="11"/>
                        </a:cubicBezTo>
                        <a:cubicBezTo>
                          <a:pt x="3" y="11"/>
                          <a:pt x="1" y="7"/>
                          <a:pt x="0" y="5"/>
                        </a:cubicBezTo>
                        <a:cubicBezTo>
                          <a:pt x="0" y="4"/>
                          <a:pt x="0" y="3"/>
                          <a:pt x="0" y="3"/>
                        </a:cubicBezTo>
                        <a:cubicBezTo>
                          <a:pt x="0" y="2"/>
                          <a:pt x="1" y="1"/>
                          <a:pt x="2" y="1"/>
                        </a:cubicBezTo>
                        <a:cubicBezTo>
                          <a:pt x="3" y="0"/>
                          <a:pt x="4" y="0"/>
                          <a:pt x="4" y="0"/>
                        </a:cubicBezTo>
                        <a:cubicBezTo>
                          <a:pt x="4" y="0"/>
                          <a:pt x="4" y="0"/>
                          <a:pt x="4" y="0"/>
                        </a:cubicBezTo>
                        <a:cubicBezTo>
                          <a:pt x="5" y="0"/>
                          <a:pt x="7" y="0"/>
                          <a:pt x="9" y="5"/>
                        </a:cubicBezTo>
                        <a:cubicBezTo>
                          <a:pt x="11" y="12"/>
                          <a:pt x="11" y="11"/>
                          <a:pt x="15" y="15"/>
                        </a:cubicBezTo>
                        <a:cubicBezTo>
                          <a:pt x="17" y="17"/>
                          <a:pt x="18" y="19"/>
                          <a:pt x="19" y="21"/>
                        </a:cubicBezTo>
                        <a:cubicBezTo>
                          <a:pt x="19" y="23"/>
                          <a:pt x="19" y="24"/>
                          <a:pt x="17" y="25"/>
                        </a:cubicBezTo>
                        <a:cubicBezTo>
                          <a:pt x="15" y="26"/>
                          <a:pt x="15" y="26"/>
                          <a:pt x="14" y="27"/>
                        </a:cubicBezTo>
                        <a:close/>
                        <a:moveTo>
                          <a:pt x="8" y="6"/>
                        </a:moveTo>
                        <a:cubicBezTo>
                          <a:pt x="6" y="1"/>
                          <a:pt x="5" y="1"/>
                          <a:pt x="4" y="1"/>
                        </a:cubicBezTo>
                        <a:cubicBezTo>
                          <a:pt x="4" y="1"/>
                          <a:pt x="4" y="1"/>
                          <a:pt x="4" y="1"/>
                        </a:cubicBezTo>
                        <a:cubicBezTo>
                          <a:pt x="4" y="1"/>
                          <a:pt x="4" y="1"/>
                          <a:pt x="4" y="1"/>
                        </a:cubicBezTo>
                        <a:cubicBezTo>
                          <a:pt x="4" y="1"/>
                          <a:pt x="4" y="1"/>
                          <a:pt x="4" y="1"/>
                        </a:cubicBezTo>
                        <a:cubicBezTo>
                          <a:pt x="4" y="1"/>
                          <a:pt x="3" y="1"/>
                          <a:pt x="2" y="2"/>
                        </a:cubicBezTo>
                        <a:cubicBezTo>
                          <a:pt x="2" y="2"/>
                          <a:pt x="1" y="2"/>
                          <a:pt x="0" y="3"/>
                        </a:cubicBezTo>
                        <a:cubicBezTo>
                          <a:pt x="0" y="4"/>
                          <a:pt x="0" y="4"/>
                          <a:pt x="1" y="5"/>
                        </a:cubicBezTo>
                        <a:cubicBezTo>
                          <a:pt x="1" y="7"/>
                          <a:pt x="4" y="10"/>
                          <a:pt x="4" y="11"/>
                        </a:cubicBezTo>
                        <a:cubicBezTo>
                          <a:pt x="5" y="12"/>
                          <a:pt x="5" y="12"/>
                          <a:pt x="6" y="16"/>
                        </a:cubicBezTo>
                        <a:cubicBezTo>
                          <a:pt x="7" y="17"/>
                          <a:pt x="7" y="18"/>
                          <a:pt x="8" y="20"/>
                        </a:cubicBezTo>
                        <a:cubicBezTo>
                          <a:pt x="8" y="20"/>
                          <a:pt x="8" y="20"/>
                          <a:pt x="8" y="20"/>
                        </a:cubicBezTo>
                        <a:cubicBezTo>
                          <a:pt x="10" y="26"/>
                          <a:pt x="13" y="27"/>
                          <a:pt x="13" y="27"/>
                        </a:cubicBezTo>
                        <a:cubicBezTo>
                          <a:pt x="14" y="27"/>
                          <a:pt x="14" y="27"/>
                          <a:pt x="14" y="27"/>
                        </a:cubicBezTo>
                        <a:cubicBezTo>
                          <a:pt x="14" y="25"/>
                          <a:pt x="15" y="25"/>
                          <a:pt x="17" y="24"/>
                        </a:cubicBezTo>
                        <a:cubicBezTo>
                          <a:pt x="18" y="23"/>
                          <a:pt x="18" y="23"/>
                          <a:pt x="18" y="21"/>
                        </a:cubicBezTo>
                        <a:cubicBezTo>
                          <a:pt x="17" y="20"/>
                          <a:pt x="16" y="18"/>
                          <a:pt x="15" y="16"/>
                        </a:cubicBezTo>
                        <a:cubicBezTo>
                          <a:pt x="11" y="12"/>
                          <a:pt x="11" y="12"/>
                          <a:pt x="8" y="6"/>
                        </a:cubicBezTo>
                        <a:close/>
                        <a:moveTo>
                          <a:pt x="4" y="1"/>
                        </a:moveTo>
                        <a:cubicBezTo>
                          <a:pt x="4" y="0"/>
                          <a:pt x="4" y="0"/>
                          <a:pt x="4" y="0"/>
                        </a:cubicBezTo>
                        <a:lnTo>
                          <a:pt x="4"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0" name="Freeform 7554">
                    <a:extLst>
                      <a:ext uri="{FF2B5EF4-FFF2-40B4-BE49-F238E27FC236}">
                        <a16:creationId xmlns:a16="http://schemas.microsoft.com/office/drawing/2014/main" id="{1AB4C44C-8488-4993-98B1-F20BF2599960}"/>
                      </a:ext>
                    </a:extLst>
                  </p:cNvPr>
                  <p:cNvSpPr>
                    <a:spLocks noEditPoints="1"/>
                  </p:cNvSpPr>
                  <p:nvPr/>
                </p:nvSpPr>
                <p:spPr bwMode="auto">
                  <a:xfrm>
                    <a:off x="4119" y="2646"/>
                    <a:ext cx="12" cy="18"/>
                  </a:xfrm>
                  <a:custGeom>
                    <a:avLst/>
                    <a:gdLst>
                      <a:gd name="T0" fmla="*/ 2 w 15"/>
                      <a:gd name="T1" fmla="*/ 7 h 25"/>
                      <a:gd name="T2" fmla="*/ 4 w 15"/>
                      <a:gd name="T3" fmla="*/ 12 h 25"/>
                      <a:gd name="T4" fmla="*/ 3 w 15"/>
                      <a:gd name="T5" fmla="*/ 10 h 25"/>
                      <a:gd name="T6" fmla="*/ 2 w 15"/>
                      <a:gd name="T7" fmla="*/ 7 h 25"/>
                      <a:gd name="T8" fmla="*/ 2 w 15"/>
                      <a:gd name="T9" fmla="*/ 1 h 25"/>
                      <a:gd name="T10" fmla="*/ 0 w 15"/>
                      <a:gd name="T11" fmla="*/ 1 h 25"/>
                      <a:gd name="T12" fmla="*/ 1 w 15"/>
                      <a:gd name="T13" fmla="*/ 2 h 25"/>
                      <a:gd name="T14" fmla="*/ 1 w 15"/>
                      <a:gd name="T15" fmla="*/ 2 h 25"/>
                      <a:gd name="T16" fmla="*/ 2 w 15"/>
                      <a:gd name="T17" fmla="*/ 1 h 25"/>
                      <a:gd name="T18" fmla="*/ 3 w 15"/>
                      <a:gd name="T19" fmla="*/ 0 h 25"/>
                      <a:gd name="T20" fmla="*/ 2 w 15"/>
                      <a:gd name="T21" fmla="*/ 1 h 25"/>
                      <a:gd name="T22" fmla="*/ 3 w 15"/>
                      <a:gd name="T23" fmla="*/ 1 h 25"/>
                      <a:gd name="T24" fmla="*/ 5 w 15"/>
                      <a:gd name="T25" fmla="*/ 6 h 25"/>
                      <a:gd name="T26" fmla="*/ 8 w 15"/>
                      <a:gd name="T27" fmla="*/ 11 h 25"/>
                      <a:gd name="T28" fmla="*/ 13 w 15"/>
                      <a:gd name="T29" fmla="*/ 19 h 25"/>
                      <a:gd name="T30" fmla="*/ 12 w 15"/>
                      <a:gd name="T31" fmla="*/ 20 h 25"/>
                      <a:gd name="T32" fmla="*/ 11 w 15"/>
                      <a:gd name="T33" fmla="*/ 20 h 25"/>
                      <a:gd name="T34" fmla="*/ 11 w 15"/>
                      <a:gd name="T35" fmla="*/ 20 h 25"/>
                      <a:gd name="T36" fmla="*/ 10 w 15"/>
                      <a:gd name="T37" fmla="*/ 20 h 25"/>
                      <a:gd name="T38" fmla="*/ 9 w 15"/>
                      <a:gd name="T39" fmla="*/ 22 h 25"/>
                      <a:gd name="T40" fmla="*/ 9 w 15"/>
                      <a:gd name="T41" fmla="*/ 24 h 25"/>
                      <a:gd name="T42" fmla="*/ 10 w 15"/>
                      <a:gd name="T43" fmla="*/ 25 h 25"/>
                      <a:gd name="T44" fmla="*/ 10 w 15"/>
                      <a:gd name="T45" fmla="*/ 25 h 25"/>
                      <a:gd name="T46" fmla="*/ 11 w 15"/>
                      <a:gd name="T47" fmla="*/ 25 h 25"/>
                      <a:gd name="T48" fmla="*/ 14 w 15"/>
                      <a:gd name="T49" fmla="*/ 22 h 25"/>
                      <a:gd name="T50" fmla="*/ 15 w 15"/>
                      <a:gd name="T51" fmla="*/ 19 h 25"/>
                      <a:gd name="T52" fmla="*/ 12 w 15"/>
                      <a:gd name="T53" fmla="*/ 14 h 25"/>
                      <a:gd name="T54" fmla="*/ 5 w 15"/>
                      <a:gd name="T55" fmla="*/ 4 h 25"/>
                      <a:gd name="T56" fmla="*/ 3 w 15"/>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25">
                        <a:moveTo>
                          <a:pt x="2" y="7"/>
                        </a:moveTo>
                        <a:cubicBezTo>
                          <a:pt x="2" y="10"/>
                          <a:pt x="3" y="10"/>
                          <a:pt x="4" y="12"/>
                        </a:cubicBezTo>
                        <a:cubicBezTo>
                          <a:pt x="4" y="11"/>
                          <a:pt x="3" y="10"/>
                          <a:pt x="3" y="10"/>
                        </a:cubicBezTo>
                        <a:cubicBezTo>
                          <a:pt x="3" y="9"/>
                          <a:pt x="2" y="8"/>
                          <a:pt x="2" y="7"/>
                        </a:cubicBezTo>
                        <a:close/>
                        <a:moveTo>
                          <a:pt x="2" y="1"/>
                        </a:moveTo>
                        <a:cubicBezTo>
                          <a:pt x="1" y="1"/>
                          <a:pt x="1" y="1"/>
                          <a:pt x="0" y="1"/>
                        </a:cubicBezTo>
                        <a:cubicBezTo>
                          <a:pt x="1" y="2"/>
                          <a:pt x="1" y="2"/>
                          <a:pt x="1" y="2"/>
                        </a:cubicBezTo>
                        <a:cubicBezTo>
                          <a:pt x="1" y="2"/>
                          <a:pt x="1" y="2"/>
                          <a:pt x="1" y="2"/>
                        </a:cubicBezTo>
                        <a:cubicBezTo>
                          <a:pt x="2" y="2"/>
                          <a:pt x="2" y="1"/>
                          <a:pt x="2" y="1"/>
                        </a:cubicBezTo>
                        <a:close/>
                        <a:moveTo>
                          <a:pt x="3" y="0"/>
                        </a:moveTo>
                        <a:cubicBezTo>
                          <a:pt x="3" y="0"/>
                          <a:pt x="3" y="1"/>
                          <a:pt x="2" y="1"/>
                        </a:cubicBezTo>
                        <a:cubicBezTo>
                          <a:pt x="3" y="1"/>
                          <a:pt x="3" y="1"/>
                          <a:pt x="3" y="1"/>
                        </a:cubicBezTo>
                        <a:cubicBezTo>
                          <a:pt x="3" y="1"/>
                          <a:pt x="5" y="4"/>
                          <a:pt x="5" y="6"/>
                        </a:cubicBezTo>
                        <a:cubicBezTo>
                          <a:pt x="5" y="9"/>
                          <a:pt x="6" y="10"/>
                          <a:pt x="8" y="11"/>
                        </a:cubicBezTo>
                        <a:cubicBezTo>
                          <a:pt x="9" y="13"/>
                          <a:pt x="14" y="18"/>
                          <a:pt x="13" y="19"/>
                        </a:cubicBezTo>
                        <a:cubicBezTo>
                          <a:pt x="13" y="20"/>
                          <a:pt x="13" y="20"/>
                          <a:pt x="12" y="20"/>
                        </a:cubicBezTo>
                        <a:cubicBezTo>
                          <a:pt x="11" y="20"/>
                          <a:pt x="11" y="20"/>
                          <a:pt x="11" y="20"/>
                        </a:cubicBezTo>
                        <a:cubicBezTo>
                          <a:pt x="11" y="20"/>
                          <a:pt x="11" y="20"/>
                          <a:pt x="11" y="20"/>
                        </a:cubicBezTo>
                        <a:cubicBezTo>
                          <a:pt x="10" y="20"/>
                          <a:pt x="10" y="20"/>
                          <a:pt x="10" y="20"/>
                        </a:cubicBezTo>
                        <a:cubicBezTo>
                          <a:pt x="10" y="21"/>
                          <a:pt x="10" y="22"/>
                          <a:pt x="9" y="22"/>
                        </a:cubicBezTo>
                        <a:cubicBezTo>
                          <a:pt x="9" y="23"/>
                          <a:pt x="9" y="24"/>
                          <a:pt x="9" y="24"/>
                        </a:cubicBezTo>
                        <a:cubicBezTo>
                          <a:pt x="9" y="24"/>
                          <a:pt x="10" y="24"/>
                          <a:pt x="10" y="25"/>
                        </a:cubicBezTo>
                        <a:cubicBezTo>
                          <a:pt x="10" y="25"/>
                          <a:pt x="10" y="25"/>
                          <a:pt x="10" y="25"/>
                        </a:cubicBezTo>
                        <a:cubicBezTo>
                          <a:pt x="11" y="25"/>
                          <a:pt x="11" y="25"/>
                          <a:pt x="11" y="25"/>
                        </a:cubicBezTo>
                        <a:cubicBezTo>
                          <a:pt x="11" y="23"/>
                          <a:pt x="12" y="23"/>
                          <a:pt x="14" y="22"/>
                        </a:cubicBezTo>
                        <a:cubicBezTo>
                          <a:pt x="15" y="21"/>
                          <a:pt x="15" y="21"/>
                          <a:pt x="15" y="19"/>
                        </a:cubicBezTo>
                        <a:cubicBezTo>
                          <a:pt x="14" y="18"/>
                          <a:pt x="13" y="16"/>
                          <a:pt x="12" y="14"/>
                        </a:cubicBezTo>
                        <a:cubicBezTo>
                          <a:pt x="8" y="10"/>
                          <a:pt x="8" y="10"/>
                          <a:pt x="5" y="4"/>
                        </a:cubicBezTo>
                        <a:cubicBezTo>
                          <a:pt x="5" y="2"/>
                          <a:pt x="4"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1" name="Freeform 7555">
                    <a:extLst>
                      <a:ext uri="{FF2B5EF4-FFF2-40B4-BE49-F238E27FC236}">
                        <a16:creationId xmlns:a16="http://schemas.microsoft.com/office/drawing/2014/main" id="{AF34C0E8-FE18-43FD-A41D-24CFCB50585B}"/>
                      </a:ext>
                    </a:extLst>
                  </p:cNvPr>
                  <p:cNvSpPr/>
                  <p:nvPr/>
                </p:nvSpPr>
                <p:spPr bwMode="auto">
                  <a:xfrm>
                    <a:off x="4122" y="2646"/>
                    <a:ext cx="9" cy="18"/>
                  </a:xfrm>
                  <a:custGeom>
                    <a:avLst/>
                    <a:gdLst>
                      <a:gd name="T0" fmla="*/ 1 w 13"/>
                      <a:gd name="T1" fmla="*/ 0 h 25"/>
                      <a:gd name="T2" fmla="*/ 0 w 13"/>
                      <a:gd name="T3" fmla="*/ 0 h 25"/>
                      <a:gd name="T4" fmla="*/ 2 w 13"/>
                      <a:gd name="T5" fmla="*/ 4 h 25"/>
                      <a:gd name="T6" fmla="*/ 9 w 13"/>
                      <a:gd name="T7" fmla="*/ 14 h 25"/>
                      <a:gd name="T8" fmla="*/ 12 w 13"/>
                      <a:gd name="T9" fmla="*/ 19 h 25"/>
                      <a:gd name="T10" fmla="*/ 11 w 13"/>
                      <a:gd name="T11" fmla="*/ 22 h 25"/>
                      <a:gd name="T12" fmla="*/ 8 w 13"/>
                      <a:gd name="T13" fmla="*/ 25 h 25"/>
                      <a:gd name="T14" fmla="*/ 7 w 13"/>
                      <a:gd name="T15" fmla="*/ 25 h 25"/>
                      <a:gd name="T16" fmla="*/ 7 w 13"/>
                      <a:gd name="T17" fmla="*/ 25 h 25"/>
                      <a:gd name="T18" fmla="*/ 8 w 13"/>
                      <a:gd name="T19" fmla="*/ 25 h 25"/>
                      <a:gd name="T20" fmla="*/ 8 w 13"/>
                      <a:gd name="T21" fmla="*/ 25 h 25"/>
                      <a:gd name="T22" fmla="*/ 11 w 13"/>
                      <a:gd name="T23" fmla="*/ 22 h 25"/>
                      <a:gd name="T24" fmla="*/ 9 w 13"/>
                      <a:gd name="T25" fmla="*/ 14 h 25"/>
                      <a:gd name="T26" fmla="*/ 3 w 13"/>
                      <a:gd name="T27" fmla="*/ 4 h 25"/>
                      <a:gd name="T28" fmla="*/ 1 w 13"/>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1" y="0"/>
                        </a:moveTo>
                        <a:cubicBezTo>
                          <a:pt x="0" y="0"/>
                          <a:pt x="0" y="0"/>
                          <a:pt x="0" y="0"/>
                        </a:cubicBezTo>
                        <a:cubicBezTo>
                          <a:pt x="1" y="1"/>
                          <a:pt x="2" y="2"/>
                          <a:pt x="2" y="4"/>
                        </a:cubicBezTo>
                        <a:cubicBezTo>
                          <a:pt x="5" y="10"/>
                          <a:pt x="5" y="10"/>
                          <a:pt x="9" y="14"/>
                        </a:cubicBezTo>
                        <a:cubicBezTo>
                          <a:pt x="10" y="16"/>
                          <a:pt x="11" y="18"/>
                          <a:pt x="12" y="19"/>
                        </a:cubicBezTo>
                        <a:cubicBezTo>
                          <a:pt x="12" y="21"/>
                          <a:pt x="12" y="21"/>
                          <a:pt x="11" y="22"/>
                        </a:cubicBezTo>
                        <a:cubicBezTo>
                          <a:pt x="9" y="23"/>
                          <a:pt x="8" y="23"/>
                          <a:pt x="8" y="25"/>
                        </a:cubicBezTo>
                        <a:cubicBezTo>
                          <a:pt x="7" y="25"/>
                          <a:pt x="7" y="25"/>
                          <a:pt x="7" y="25"/>
                        </a:cubicBezTo>
                        <a:cubicBezTo>
                          <a:pt x="7" y="25"/>
                          <a:pt x="7" y="25"/>
                          <a:pt x="7" y="25"/>
                        </a:cubicBezTo>
                        <a:cubicBezTo>
                          <a:pt x="8" y="25"/>
                          <a:pt x="8" y="25"/>
                          <a:pt x="8" y="25"/>
                        </a:cubicBezTo>
                        <a:cubicBezTo>
                          <a:pt x="8" y="25"/>
                          <a:pt x="8" y="25"/>
                          <a:pt x="8" y="25"/>
                        </a:cubicBezTo>
                        <a:cubicBezTo>
                          <a:pt x="8" y="23"/>
                          <a:pt x="9" y="23"/>
                          <a:pt x="11" y="22"/>
                        </a:cubicBezTo>
                        <a:cubicBezTo>
                          <a:pt x="13" y="21"/>
                          <a:pt x="13" y="18"/>
                          <a:pt x="9" y="14"/>
                        </a:cubicBezTo>
                        <a:cubicBezTo>
                          <a:pt x="5" y="9"/>
                          <a:pt x="5" y="10"/>
                          <a:pt x="3" y="4"/>
                        </a:cubicBezTo>
                        <a:cubicBezTo>
                          <a:pt x="2" y="2"/>
                          <a:pt x="1" y="1"/>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2" name="Freeform 7556">
                    <a:extLst>
                      <a:ext uri="{FF2B5EF4-FFF2-40B4-BE49-F238E27FC236}">
                        <a16:creationId xmlns:a16="http://schemas.microsoft.com/office/drawing/2014/main" id="{DB716026-56C6-43B9-ADDF-969BCAD0EEE4}"/>
                      </a:ext>
                    </a:extLst>
                  </p:cNvPr>
                  <p:cNvSpPr/>
                  <p:nvPr/>
                </p:nvSpPr>
                <p:spPr bwMode="auto">
                  <a:xfrm>
                    <a:off x="4120" y="2648"/>
                    <a:ext cx="9" cy="13"/>
                  </a:xfrm>
                  <a:custGeom>
                    <a:avLst/>
                    <a:gdLst>
                      <a:gd name="T0" fmla="*/ 1 w 12"/>
                      <a:gd name="T1" fmla="*/ 0 h 18"/>
                      <a:gd name="T2" fmla="*/ 3 w 12"/>
                      <a:gd name="T3" fmla="*/ 5 h 18"/>
                      <a:gd name="T4" fmla="*/ 8 w 12"/>
                      <a:gd name="T5" fmla="*/ 10 h 18"/>
                      <a:gd name="T6" fmla="*/ 10 w 12"/>
                      <a:gd name="T7" fmla="*/ 15 h 18"/>
                      <a:gd name="T8" fmla="*/ 8 w 12"/>
                      <a:gd name="T9" fmla="*/ 17 h 18"/>
                      <a:gd name="T10" fmla="*/ 6 w 12"/>
                      <a:gd name="T11" fmla="*/ 12 h 18"/>
                      <a:gd name="T12" fmla="*/ 1 w 12"/>
                      <a:gd name="T13" fmla="*/ 3 h 18"/>
                      <a:gd name="T14" fmla="*/ 1 w 1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
                        <a:moveTo>
                          <a:pt x="1" y="0"/>
                        </a:moveTo>
                        <a:cubicBezTo>
                          <a:pt x="1" y="0"/>
                          <a:pt x="3" y="3"/>
                          <a:pt x="3" y="5"/>
                        </a:cubicBezTo>
                        <a:cubicBezTo>
                          <a:pt x="4" y="6"/>
                          <a:pt x="6" y="9"/>
                          <a:pt x="8" y="10"/>
                        </a:cubicBezTo>
                        <a:cubicBezTo>
                          <a:pt x="10" y="12"/>
                          <a:pt x="12" y="15"/>
                          <a:pt x="10" y="15"/>
                        </a:cubicBezTo>
                        <a:cubicBezTo>
                          <a:pt x="8" y="15"/>
                          <a:pt x="8" y="16"/>
                          <a:pt x="8" y="17"/>
                        </a:cubicBezTo>
                        <a:cubicBezTo>
                          <a:pt x="8" y="18"/>
                          <a:pt x="7" y="15"/>
                          <a:pt x="6" y="12"/>
                        </a:cubicBezTo>
                        <a:cubicBezTo>
                          <a:pt x="4" y="9"/>
                          <a:pt x="3" y="5"/>
                          <a:pt x="1" y="3"/>
                        </a:cubicBezTo>
                        <a:cubicBezTo>
                          <a:pt x="0" y="1"/>
                          <a:pt x="0"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3" name="Freeform 7557">
                    <a:extLst>
                      <a:ext uri="{FF2B5EF4-FFF2-40B4-BE49-F238E27FC236}">
                        <a16:creationId xmlns:a16="http://schemas.microsoft.com/office/drawing/2014/main" id="{4528ADD9-2BA2-4652-BDED-411282FF5B37}"/>
                      </a:ext>
                    </a:extLst>
                  </p:cNvPr>
                  <p:cNvSpPr/>
                  <p:nvPr/>
                </p:nvSpPr>
                <p:spPr bwMode="auto">
                  <a:xfrm>
                    <a:off x="4140" y="2680"/>
                    <a:ext cx="9" cy="10"/>
                  </a:xfrm>
                  <a:custGeom>
                    <a:avLst/>
                    <a:gdLst>
                      <a:gd name="T0" fmla="*/ 5 w 13"/>
                      <a:gd name="T1" fmla="*/ 0 h 13"/>
                      <a:gd name="T2" fmla="*/ 9 w 13"/>
                      <a:gd name="T3" fmla="*/ 4 h 13"/>
                      <a:gd name="T4" fmla="*/ 11 w 13"/>
                      <a:gd name="T5" fmla="*/ 11 h 13"/>
                      <a:gd name="T6" fmla="*/ 5 w 13"/>
                      <a:gd name="T7" fmla="*/ 8 h 13"/>
                      <a:gd name="T8" fmla="*/ 0 w 13"/>
                      <a:gd name="T9" fmla="*/ 3 h 13"/>
                      <a:gd name="T10" fmla="*/ 5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5" y="0"/>
                        </a:moveTo>
                        <a:cubicBezTo>
                          <a:pt x="5" y="0"/>
                          <a:pt x="7" y="0"/>
                          <a:pt x="9" y="4"/>
                        </a:cubicBezTo>
                        <a:cubicBezTo>
                          <a:pt x="11" y="9"/>
                          <a:pt x="13" y="9"/>
                          <a:pt x="11" y="11"/>
                        </a:cubicBezTo>
                        <a:cubicBezTo>
                          <a:pt x="9" y="13"/>
                          <a:pt x="7" y="10"/>
                          <a:pt x="5" y="8"/>
                        </a:cubicBezTo>
                        <a:cubicBezTo>
                          <a:pt x="3" y="5"/>
                          <a:pt x="0" y="6"/>
                          <a:pt x="0" y="3"/>
                        </a:cubicBezTo>
                        <a:cubicBezTo>
                          <a:pt x="0" y="0"/>
                          <a:pt x="5" y="0"/>
                          <a:pt x="5"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4" name="Freeform 7558">
                    <a:extLst>
                      <a:ext uri="{FF2B5EF4-FFF2-40B4-BE49-F238E27FC236}">
                        <a16:creationId xmlns:a16="http://schemas.microsoft.com/office/drawing/2014/main" id="{C2C6759E-AB11-4AAC-9FA9-C205459A241F}"/>
                      </a:ext>
                    </a:extLst>
                  </p:cNvPr>
                  <p:cNvSpPr>
                    <a:spLocks noEditPoints="1"/>
                  </p:cNvSpPr>
                  <p:nvPr/>
                </p:nvSpPr>
                <p:spPr bwMode="auto">
                  <a:xfrm>
                    <a:off x="4140" y="2679"/>
                    <a:ext cx="9" cy="10"/>
                  </a:xfrm>
                  <a:custGeom>
                    <a:avLst/>
                    <a:gdLst>
                      <a:gd name="T0" fmla="*/ 11 w 12"/>
                      <a:gd name="T1" fmla="*/ 12 h 13"/>
                      <a:gd name="T2" fmla="*/ 10 w 12"/>
                      <a:gd name="T3" fmla="*/ 13 h 13"/>
                      <a:gd name="T4" fmla="*/ 10 w 12"/>
                      <a:gd name="T5" fmla="*/ 13 h 13"/>
                      <a:gd name="T6" fmla="*/ 5 w 12"/>
                      <a:gd name="T7" fmla="*/ 9 h 13"/>
                      <a:gd name="T8" fmla="*/ 0 w 12"/>
                      <a:gd name="T9" fmla="*/ 5 h 13"/>
                      <a:gd name="T10" fmla="*/ 0 w 12"/>
                      <a:gd name="T11" fmla="*/ 4 h 13"/>
                      <a:gd name="T12" fmla="*/ 2 w 12"/>
                      <a:gd name="T13" fmla="*/ 1 h 13"/>
                      <a:gd name="T14" fmla="*/ 5 w 12"/>
                      <a:gd name="T15" fmla="*/ 1 h 13"/>
                      <a:gd name="T16" fmla="*/ 9 w 12"/>
                      <a:gd name="T17" fmla="*/ 5 h 13"/>
                      <a:gd name="T18" fmla="*/ 12 w 12"/>
                      <a:gd name="T19" fmla="*/ 10 h 13"/>
                      <a:gd name="T20" fmla="*/ 11 w 12"/>
                      <a:gd name="T21" fmla="*/ 12 h 13"/>
                      <a:gd name="T22" fmla="*/ 5 w 12"/>
                      <a:gd name="T23" fmla="*/ 1 h 13"/>
                      <a:gd name="T24" fmla="*/ 5 w 12"/>
                      <a:gd name="T25" fmla="*/ 1 h 13"/>
                      <a:gd name="T26" fmla="*/ 5 w 12"/>
                      <a:gd name="T27" fmla="*/ 1 h 13"/>
                      <a:gd name="T28" fmla="*/ 2 w 12"/>
                      <a:gd name="T29" fmla="*/ 2 h 13"/>
                      <a:gd name="T30" fmla="*/ 1 w 12"/>
                      <a:gd name="T31" fmla="*/ 4 h 13"/>
                      <a:gd name="T32" fmla="*/ 1 w 12"/>
                      <a:gd name="T33" fmla="*/ 5 h 13"/>
                      <a:gd name="T34" fmla="*/ 5 w 12"/>
                      <a:gd name="T35" fmla="*/ 8 h 13"/>
                      <a:gd name="T36" fmla="*/ 10 w 12"/>
                      <a:gd name="T37" fmla="*/ 12 h 13"/>
                      <a:gd name="T38" fmla="*/ 11 w 12"/>
                      <a:gd name="T39" fmla="*/ 11 h 13"/>
                      <a:gd name="T40" fmla="*/ 11 w 12"/>
                      <a:gd name="T41" fmla="*/ 10 h 13"/>
                      <a:gd name="T42" fmla="*/ 8 w 12"/>
                      <a:gd name="T43" fmla="*/ 5 h 13"/>
                      <a:gd name="T44" fmla="*/ 6 w 12"/>
                      <a:gd name="T45" fmla="*/ 2 h 13"/>
                      <a:gd name="T46" fmla="*/ 5 w 12"/>
                      <a:gd name="T47" fmla="*/ 2 h 13"/>
                      <a:gd name="T48" fmla="*/ 5 w 12"/>
                      <a:gd name="T4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3">
                        <a:moveTo>
                          <a:pt x="11" y="12"/>
                        </a:moveTo>
                        <a:cubicBezTo>
                          <a:pt x="11" y="12"/>
                          <a:pt x="11" y="12"/>
                          <a:pt x="10" y="13"/>
                        </a:cubicBezTo>
                        <a:cubicBezTo>
                          <a:pt x="10" y="13"/>
                          <a:pt x="10" y="13"/>
                          <a:pt x="10" y="13"/>
                        </a:cubicBezTo>
                        <a:cubicBezTo>
                          <a:pt x="8" y="13"/>
                          <a:pt x="6" y="11"/>
                          <a:pt x="5" y="9"/>
                        </a:cubicBezTo>
                        <a:cubicBezTo>
                          <a:pt x="3" y="7"/>
                          <a:pt x="1" y="7"/>
                          <a:pt x="0" y="5"/>
                        </a:cubicBezTo>
                        <a:cubicBezTo>
                          <a:pt x="0" y="5"/>
                          <a:pt x="0" y="4"/>
                          <a:pt x="0" y="4"/>
                        </a:cubicBezTo>
                        <a:cubicBezTo>
                          <a:pt x="0" y="2"/>
                          <a:pt x="1" y="1"/>
                          <a:pt x="2" y="1"/>
                        </a:cubicBezTo>
                        <a:cubicBezTo>
                          <a:pt x="3" y="0"/>
                          <a:pt x="5" y="1"/>
                          <a:pt x="5" y="1"/>
                        </a:cubicBezTo>
                        <a:cubicBezTo>
                          <a:pt x="5" y="1"/>
                          <a:pt x="7" y="1"/>
                          <a:pt x="9" y="5"/>
                        </a:cubicBezTo>
                        <a:cubicBezTo>
                          <a:pt x="10" y="8"/>
                          <a:pt x="11" y="9"/>
                          <a:pt x="12" y="10"/>
                        </a:cubicBezTo>
                        <a:cubicBezTo>
                          <a:pt x="12" y="11"/>
                          <a:pt x="12" y="11"/>
                          <a:pt x="11" y="12"/>
                        </a:cubicBezTo>
                        <a:close/>
                        <a:moveTo>
                          <a:pt x="5" y="1"/>
                        </a:moveTo>
                        <a:cubicBezTo>
                          <a:pt x="5" y="1"/>
                          <a:pt x="5" y="1"/>
                          <a:pt x="5" y="1"/>
                        </a:cubicBezTo>
                        <a:cubicBezTo>
                          <a:pt x="5" y="1"/>
                          <a:pt x="5" y="1"/>
                          <a:pt x="5" y="1"/>
                        </a:cubicBezTo>
                        <a:cubicBezTo>
                          <a:pt x="5" y="1"/>
                          <a:pt x="4" y="1"/>
                          <a:pt x="2" y="2"/>
                        </a:cubicBezTo>
                        <a:cubicBezTo>
                          <a:pt x="1" y="2"/>
                          <a:pt x="1" y="3"/>
                          <a:pt x="1" y="4"/>
                        </a:cubicBezTo>
                        <a:cubicBezTo>
                          <a:pt x="1" y="4"/>
                          <a:pt x="1" y="5"/>
                          <a:pt x="1" y="5"/>
                        </a:cubicBezTo>
                        <a:cubicBezTo>
                          <a:pt x="1" y="6"/>
                          <a:pt x="4" y="6"/>
                          <a:pt x="5" y="8"/>
                        </a:cubicBezTo>
                        <a:cubicBezTo>
                          <a:pt x="7" y="10"/>
                          <a:pt x="9" y="12"/>
                          <a:pt x="10" y="12"/>
                        </a:cubicBezTo>
                        <a:cubicBezTo>
                          <a:pt x="11" y="11"/>
                          <a:pt x="11" y="11"/>
                          <a:pt x="11" y="11"/>
                        </a:cubicBezTo>
                        <a:cubicBezTo>
                          <a:pt x="11" y="11"/>
                          <a:pt x="11" y="10"/>
                          <a:pt x="11" y="10"/>
                        </a:cubicBezTo>
                        <a:cubicBezTo>
                          <a:pt x="11" y="10"/>
                          <a:pt x="10" y="8"/>
                          <a:pt x="8" y="5"/>
                        </a:cubicBezTo>
                        <a:cubicBezTo>
                          <a:pt x="7" y="3"/>
                          <a:pt x="7" y="2"/>
                          <a:pt x="6" y="2"/>
                        </a:cubicBezTo>
                        <a:cubicBezTo>
                          <a:pt x="5" y="2"/>
                          <a:pt x="5" y="2"/>
                          <a:pt x="5" y="2"/>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5" name="Freeform 7559">
                    <a:extLst>
                      <a:ext uri="{FF2B5EF4-FFF2-40B4-BE49-F238E27FC236}">
                        <a16:creationId xmlns:a16="http://schemas.microsoft.com/office/drawing/2014/main" id="{C52C0FAA-4C13-4C5C-ACE6-45F2E90D3FFD}"/>
                      </a:ext>
                    </a:extLst>
                  </p:cNvPr>
                  <p:cNvSpPr>
                    <a:spLocks noEditPoints="1"/>
                  </p:cNvSpPr>
                  <p:nvPr/>
                </p:nvSpPr>
                <p:spPr bwMode="auto">
                  <a:xfrm>
                    <a:off x="4140" y="2680"/>
                    <a:ext cx="8" cy="8"/>
                  </a:xfrm>
                  <a:custGeom>
                    <a:avLst/>
                    <a:gdLst>
                      <a:gd name="T0" fmla="*/ 7 w 10"/>
                      <a:gd name="T1" fmla="*/ 9 h 11"/>
                      <a:gd name="T2" fmla="*/ 5 w 10"/>
                      <a:gd name="T3" fmla="*/ 7 h 11"/>
                      <a:gd name="T4" fmla="*/ 2 w 10"/>
                      <a:gd name="T5" fmla="*/ 4 h 11"/>
                      <a:gd name="T6" fmla="*/ 3 w 10"/>
                      <a:gd name="T7" fmla="*/ 2 h 11"/>
                      <a:gd name="T8" fmla="*/ 5 w 10"/>
                      <a:gd name="T9" fmla="*/ 2 h 11"/>
                      <a:gd name="T10" fmla="*/ 6 w 10"/>
                      <a:gd name="T11" fmla="*/ 4 h 11"/>
                      <a:gd name="T12" fmla="*/ 8 w 10"/>
                      <a:gd name="T13" fmla="*/ 9 h 11"/>
                      <a:gd name="T14" fmla="*/ 7 w 10"/>
                      <a:gd name="T15" fmla="*/ 9 h 11"/>
                      <a:gd name="T16" fmla="*/ 4 w 10"/>
                      <a:gd name="T17" fmla="*/ 0 h 11"/>
                      <a:gd name="T18" fmla="*/ 4 w 10"/>
                      <a:gd name="T19" fmla="*/ 0 h 11"/>
                      <a:gd name="T20" fmla="*/ 4 w 10"/>
                      <a:gd name="T21" fmla="*/ 0 h 11"/>
                      <a:gd name="T22" fmla="*/ 3 w 10"/>
                      <a:gd name="T23" fmla="*/ 0 h 11"/>
                      <a:gd name="T24" fmla="*/ 1 w 10"/>
                      <a:gd name="T25" fmla="*/ 1 h 11"/>
                      <a:gd name="T26" fmla="*/ 0 w 10"/>
                      <a:gd name="T27" fmla="*/ 3 h 11"/>
                      <a:gd name="T28" fmla="*/ 0 w 10"/>
                      <a:gd name="T29" fmla="*/ 4 h 11"/>
                      <a:gd name="T30" fmla="*/ 4 w 10"/>
                      <a:gd name="T31" fmla="*/ 7 h 11"/>
                      <a:gd name="T32" fmla="*/ 9 w 10"/>
                      <a:gd name="T33" fmla="*/ 11 h 11"/>
                      <a:gd name="T34" fmla="*/ 9 w 10"/>
                      <a:gd name="T35" fmla="*/ 11 h 11"/>
                      <a:gd name="T36" fmla="*/ 10 w 10"/>
                      <a:gd name="T37" fmla="*/ 10 h 11"/>
                      <a:gd name="T38" fmla="*/ 10 w 10"/>
                      <a:gd name="T39" fmla="*/ 9 h 11"/>
                      <a:gd name="T40" fmla="*/ 7 w 10"/>
                      <a:gd name="T41" fmla="*/ 4 h 11"/>
                      <a:gd name="T42" fmla="*/ 5 w 10"/>
                      <a:gd name="T43" fmla="*/ 1 h 11"/>
                      <a:gd name="T44" fmla="*/ 4 w 10"/>
                      <a:gd name="T45" fmla="*/ 1 h 11"/>
                      <a:gd name="T46" fmla="*/ 4 w 10"/>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1">
                        <a:moveTo>
                          <a:pt x="7" y="9"/>
                        </a:moveTo>
                        <a:cubicBezTo>
                          <a:pt x="6" y="9"/>
                          <a:pt x="6" y="8"/>
                          <a:pt x="5" y="7"/>
                        </a:cubicBezTo>
                        <a:cubicBezTo>
                          <a:pt x="5" y="6"/>
                          <a:pt x="2" y="4"/>
                          <a:pt x="2" y="4"/>
                        </a:cubicBezTo>
                        <a:cubicBezTo>
                          <a:pt x="1" y="3"/>
                          <a:pt x="1" y="2"/>
                          <a:pt x="3" y="2"/>
                        </a:cubicBezTo>
                        <a:cubicBezTo>
                          <a:pt x="4" y="2"/>
                          <a:pt x="4" y="2"/>
                          <a:pt x="5" y="2"/>
                        </a:cubicBezTo>
                        <a:cubicBezTo>
                          <a:pt x="5" y="2"/>
                          <a:pt x="6" y="2"/>
                          <a:pt x="6" y="4"/>
                        </a:cubicBezTo>
                        <a:cubicBezTo>
                          <a:pt x="7" y="6"/>
                          <a:pt x="9" y="7"/>
                          <a:pt x="8" y="9"/>
                        </a:cubicBezTo>
                        <a:lnTo>
                          <a:pt x="7" y="9"/>
                        </a:lnTo>
                        <a:close/>
                        <a:moveTo>
                          <a:pt x="4" y="0"/>
                        </a:moveTo>
                        <a:cubicBezTo>
                          <a:pt x="4" y="0"/>
                          <a:pt x="4" y="0"/>
                          <a:pt x="4" y="0"/>
                        </a:cubicBezTo>
                        <a:cubicBezTo>
                          <a:pt x="4" y="0"/>
                          <a:pt x="4" y="0"/>
                          <a:pt x="4" y="0"/>
                        </a:cubicBezTo>
                        <a:cubicBezTo>
                          <a:pt x="3" y="0"/>
                          <a:pt x="3" y="0"/>
                          <a:pt x="3" y="0"/>
                        </a:cubicBezTo>
                        <a:cubicBezTo>
                          <a:pt x="3" y="0"/>
                          <a:pt x="2" y="1"/>
                          <a:pt x="1" y="1"/>
                        </a:cubicBezTo>
                        <a:cubicBezTo>
                          <a:pt x="0" y="1"/>
                          <a:pt x="0" y="2"/>
                          <a:pt x="0" y="3"/>
                        </a:cubicBezTo>
                        <a:cubicBezTo>
                          <a:pt x="0" y="3"/>
                          <a:pt x="0" y="4"/>
                          <a:pt x="0" y="4"/>
                        </a:cubicBezTo>
                        <a:cubicBezTo>
                          <a:pt x="0" y="5"/>
                          <a:pt x="3" y="5"/>
                          <a:pt x="4" y="7"/>
                        </a:cubicBezTo>
                        <a:cubicBezTo>
                          <a:pt x="6" y="9"/>
                          <a:pt x="7" y="11"/>
                          <a:pt x="9" y="11"/>
                        </a:cubicBezTo>
                        <a:cubicBezTo>
                          <a:pt x="9" y="11"/>
                          <a:pt x="9" y="11"/>
                          <a:pt x="9" y="11"/>
                        </a:cubicBezTo>
                        <a:cubicBezTo>
                          <a:pt x="10" y="10"/>
                          <a:pt x="10" y="10"/>
                          <a:pt x="10" y="10"/>
                        </a:cubicBezTo>
                        <a:cubicBezTo>
                          <a:pt x="10" y="10"/>
                          <a:pt x="10" y="9"/>
                          <a:pt x="10" y="9"/>
                        </a:cubicBezTo>
                        <a:cubicBezTo>
                          <a:pt x="10" y="9"/>
                          <a:pt x="9" y="7"/>
                          <a:pt x="7" y="4"/>
                        </a:cubicBezTo>
                        <a:cubicBezTo>
                          <a:pt x="6" y="2"/>
                          <a:pt x="6" y="1"/>
                          <a:pt x="5" y="1"/>
                        </a:cubicBezTo>
                        <a:cubicBezTo>
                          <a:pt x="4" y="1"/>
                          <a:pt x="4" y="1"/>
                          <a:pt x="4" y="1"/>
                        </a:cubicBezTo>
                        <a:cubicBezTo>
                          <a:pt x="4"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6" name="Freeform 7560">
                    <a:extLst>
                      <a:ext uri="{FF2B5EF4-FFF2-40B4-BE49-F238E27FC236}">
                        <a16:creationId xmlns:a16="http://schemas.microsoft.com/office/drawing/2014/main" id="{A9B116D7-E264-4F62-AC9A-F289C2C5728E}"/>
                      </a:ext>
                    </a:extLst>
                  </p:cNvPr>
                  <p:cNvSpPr/>
                  <p:nvPr/>
                </p:nvSpPr>
                <p:spPr bwMode="auto">
                  <a:xfrm>
                    <a:off x="4140" y="2680"/>
                    <a:ext cx="9" cy="8"/>
                  </a:xfrm>
                  <a:custGeom>
                    <a:avLst/>
                    <a:gdLst>
                      <a:gd name="T0" fmla="*/ 4 w 13"/>
                      <a:gd name="T1" fmla="*/ 0 h 11"/>
                      <a:gd name="T2" fmla="*/ 0 w 13"/>
                      <a:gd name="T3" fmla="*/ 3 h 11"/>
                      <a:gd name="T4" fmla="*/ 5 w 13"/>
                      <a:gd name="T5" fmla="*/ 8 h 11"/>
                      <a:gd name="T6" fmla="*/ 10 w 13"/>
                      <a:gd name="T7" fmla="*/ 11 h 11"/>
                      <a:gd name="T8" fmla="*/ 11 w 13"/>
                      <a:gd name="T9" fmla="*/ 11 h 11"/>
                      <a:gd name="T10" fmla="*/ 9 w 13"/>
                      <a:gd name="T11" fmla="*/ 4 h 11"/>
                      <a:gd name="T12" fmla="*/ 5 w 13"/>
                      <a:gd name="T13" fmla="*/ 0 h 11"/>
                      <a:gd name="T14" fmla="*/ 5 w 13"/>
                      <a:gd name="T15" fmla="*/ 0 h 11"/>
                      <a:gd name="T16" fmla="*/ 5 w 13"/>
                      <a:gd name="T17" fmla="*/ 0 h 11"/>
                      <a:gd name="T18" fmla="*/ 5 w 13"/>
                      <a:gd name="T19" fmla="*/ 1 h 11"/>
                      <a:gd name="T20" fmla="*/ 6 w 13"/>
                      <a:gd name="T21" fmla="*/ 1 h 11"/>
                      <a:gd name="T22" fmla="*/ 8 w 13"/>
                      <a:gd name="T23" fmla="*/ 4 h 11"/>
                      <a:gd name="T24" fmla="*/ 11 w 13"/>
                      <a:gd name="T25" fmla="*/ 9 h 11"/>
                      <a:gd name="T26" fmla="*/ 11 w 13"/>
                      <a:gd name="T27" fmla="*/ 10 h 11"/>
                      <a:gd name="T28" fmla="*/ 10 w 13"/>
                      <a:gd name="T29" fmla="*/ 11 h 11"/>
                      <a:gd name="T30" fmla="*/ 10 w 13"/>
                      <a:gd name="T31" fmla="*/ 11 h 11"/>
                      <a:gd name="T32" fmla="*/ 5 w 13"/>
                      <a:gd name="T33" fmla="*/ 7 h 11"/>
                      <a:gd name="T34" fmla="*/ 1 w 13"/>
                      <a:gd name="T35" fmla="*/ 4 h 11"/>
                      <a:gd name="T36" fmla="*/ 1 w 13"/>
                      <a:gd name="T37" fmla="*/ 3 h 11"/>
                      <a:gd name="T38" fmla="*/ 2 w 13"/>
                      <a:gd name="T39" fmla="*/ 1 h 11"/>
                      <a:gd name="T40" fmla="*/ 4 w 13"/>
                      <a:gd name="T41" fmla="*/ 0 h 11"/>
                      <a:gd name="T42" fmla="*/ 5 w 13"/>
                      <a:gd name="T43" fmla="*/ 0 h 11"/>
                      <a:gd name="T44" fmla="*/ 5 w 13"/>
                      <a:gd name="T45" fmla="*/ 0 h 11"/>
                      <a:gd name="T46" fmla="*/ 4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4" y="0"/>
                        </a:moveTo>
                        <a:cubicBezTo>
                          <a:pt x="3" y="0"/>
                          <a:pt x="0" y="0"/>
                          <a:pt x="0" y="3"/>
                        </a:cubicBezTo>
                        <a:cubicBezTo>
                          <a:pt x="0" y="6"/>
                          <a:pt x="3" y="5"/>
                          <a:pt x="5" y="8"/>
                        </a:cubicBezTo>
                        <a:cubicBezTo>
                          <a:pt x="7" y="9"/>
                          <a:pt x="8" y="11"/>
                          <a:pt x="10" y="11"/>
                        </a:cubicBezTo>
                        <a:cubicBezTo>
                          <a:pt x="10" y="11"/>
                          <a:pt x="11" y="11"/>
                          <a:pt x="11" y="11"/>
                        </a:cubicBezTo>
                        <a:cubicBezTo>
                          <a:pt x="13" y="9"/>
                          <a:pt x="11" y="9"/>
                          <a:pt x="9" y="4"/>
                        </a:cubicBezTo>
                        <a:cubicBezTo>
                          <a:pt x="7" y="0"/>
                          <a:pt x="5" y="0"/>
                          <a:pt x="5" y="0"/>
                        </a:cubicBezTo>
                        <a:cubicBezTo>
                          <a:pt x="5" y="0"/>
                          <a:pt x="5" y="0"/>
                          <a:pt x="5" y="0"/>
                        </a:cubicBezTo>
                        <a:cubicBezTo>
                          <a:pt x="5" y="0"/>
                          <a:pt x="5" y="0"/>
                          <a:pt x="5" y="0"/>
                        </a:cubicBezTo>
                        <a:cubicBezTo>
                          <a:pt x="5" y="1"/>
                          <a:pt x="5" y="1"/>
                          <a:pt x="5" y="1"/>
                        </a:cubicBezTo>
                        <a:cubicBezTo>
                          <a:pt x="6" y="1"/>
                          <a:pt x="6" y="1"/>
                          <a:pt x="6" y="1"/>
                        </a:cubicBezTo>
                        <a:cubicBezTo>
                          <a:pt x="7" y="1"/>
                          <a:pt x="7" y="2"/>
                          <a:pt x="8" y="4"/>
                        </a:cubicBezTo>
                        <a:cubicBezTo>
                          <a:pt x="10" y="7"/>
                          <a:pt x="11" y="9"/>
                          <a:pt x="11" y="9"/>
                        </a:cubicBezTo>
                        <a:cubicBezTo>
                          <a:pt x="11" y="9"/>
                          <a:pt x="11" y="10"/>
                          <a:pt x="11" y="10"/>
                        </a:cubicBezTo>
                        <a:cubicBezTo>
                          <a:pt x="10" y="11"/>
                          <a:pt x="10" y="11"/>
                          <a:pt x="10" y="11"/>
                        </a:cubicBezTo>
                        <a:cubicBezTo>
                          <a:pt x="10" y="11"/>
                          <a:pt x="10" y="11"/>
                          <a:pt x="10" y="11"/>
                        </a:cubicBezTo>
                        <a:cubicBezTo>
                          <a:pt x="8" y="11"/>
                          <a:pt x="7" y="9"/>
                          <a:pt x="5" y="7"/>
                        </a:cubicBezTo>
                        <a:cubicBezTo>
                          <a:pt x="4" y="5"/>
                          <a:pt x="1" y="5"/>
                          <a:pt x="1" y="4"/>
                        </a:cubicBezTo>
                        <a:cubicBezTo>
                          <a:pt x="1" y="4"/>
                          <a:pt x="1" y="3"/>
                          <a:pt x="1" y="3"/>
                        </a:cubicBezTo>
                        <a:cubicBezTo>
                          <a:pt x="1" y="2"/>
                          <a:pt x="1" y="1"/>
                          <a:pt x="2" y="1"/>
                        </a:cubicBezTo>
                        <a:cubicBezTo>
                          <a:pt x="3" y="1"/>
                          <a:pt x="4" y="0"/>
                          <a:pt x="4" y="0"/>
                        </a:cubicBezTo>
                        <a:cubicBezTo>
                          <a:pt x="5" y="0"/>
                          <a:pt x="5" y="0"/>
                          <a:pt x="5" y="0"/>
                        </a:cubicBezTo>
                        <a:cubicBezTo>
                          <a:pt x="5" y="0"/>
                          <a:pt x="5" y="0"/>
                          <a:pt x="5" y="0"/>
                        </a:cubicBezTo>
                        <a:cubicBezTo>
                          <a:pt x="5"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7" name="Freeform 7561">
                    <a:extLst>
                      <a:ext uri="{FF2B5EF4-FFF2-40B4-BE49-F238E27FC236}">
                        <a16:creationId xmlns:a16="http://schemas.microsoft.com/office/drawing/2014/main" id="{3D31E1CA-4D88-48B0-A73D-C1CBC4BA29A9}"/>
                      </a:ext>
                    </a:extLst>
                  </p:cNvPr>
                  <p:cNvSpPr/>
                  <p:nvPr/>
                </p:nvSpPr>
                <p:spPr bwMode="auto">
                  <a:xfrm>
                    <a:off x="4121" y="2663"/>
                    <a:ext cx="16" cy="25"/>
                  </a:xfrm>
                  <a:custGeom>
                    <a:avLst/>
                    <a:gdLst>
                      <a:gd name="T0" fmla="*/ 5 w 22"/>
                      <a:gd name="T1" fmla="*/ 2 h 34"/>
                      <a:gd name="T2" fmla="*/ 11 w 22"/>
                      <a:gd name="T3" fmla="*/ 7 h 34"/>
                      <a:gd name="T4" fmla="*/ 17 w 22"/>
                      <a:gd name="T5" fmla="*/ 18 h 34"/>
                      <a:gd name="T6" fmla="*/ 22 w 22"/>
                      <a:gd name="T7" fmla="*/ 25 h 34"/>
                      <a:gd name="T8" fmla="*/ 18 w 22"/>
                      <a:gd name="T9" fmla="*/ 30 h 34"/>
                      <a:gd name="T10" fmla="*/ 11 w 22"/>
                      <a:gd name="T11" fmla="*/ 23 h 34"/>
                      <a:gd name="T12" fmla="*/ 5 w 22"/>
                      <a:gd name="T13" fmla="*/ 11 h 34"/>
                      <a:gd name="T14" fmla="*/ 5 w 22"/>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5" y="2"/>
                        </a:moveTo>
                        <a:cubicBezTo>
                          <a:pt x="5" y="2"/>
                          <a:pt x="9" y="0"/>
                          <a:pt x="11" y="7"/>
                        </a:cubicBezTo>
                        <a:cubicBezTo>
                          <a:pt x="12" y="13"/>
                          <a:pt x="14" y="14"/>
                          <a:pt x="17" y="18"/>
                        </a:cubicBezTo>
                        <a:cubicBezTo>
                          <a:pt x="20" y="22"/>
                          <a:pt x="21" y="22"/>
                          <a:pt x="22" y="25"/>
                        </a:cubicBezTo>
                        <a:cubicBezTo>
                          <a:pt x="22" y="28"/>
                          <a:pt x="18" y="26"/>
                          <a:pt x="18" y="30"/>
                        </a:cubicBezTo>
                        <a:cubicBezTo>
                          <a:pt x="17" y="34"/>
                          <a:pt x="13" y="29"/>
                          <a:pt x="11" y="23"/>
                        </a:cubicBezTo>
                        <a:cubicBezTo>
                          <a:pt x="9" y="18"/>
                          <a:pt x="7" y="13"/>
                          <a:pt x="5" y="11"/>
                        </a:cubicBezTo>
                        <a:cubicBezTo>
                          <a:pt x="3" y="9"/>
                          <a:pt x="0" y="3"/>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8" name="Freeform 7562">
                    <a:extLst>
                      <a:ext uri="{FF2B5EF4-FFF2-40B4-BE49-F238E27FC236}">
                        <a16:creationId xmlns:a16="http://schemas.microsoft.com/office/drawing/2014/main" id="{E1493A64-A7DD-4882-8C5B-47333D9C1848}"/>
                      </a:ext>
                    </a:extLst>
                  </p:cNvPr>
                  <p:cNvSpPr>
                    <a:spLocks noEditPoints="1"/>
                  </p:cNvSpPr>
                  <p:nvPr/>
                </p:nvSpPr>
                <p:spPr bwMode="auto">
                  <a:xfrm>
                    <a:off x="4122" y="2663"/>
                    <a:ext cx="15" cy="24"/>
                  </a:xfrm>
                  <a:custGeom>
                    <a:avLst/>
                    <a:gdLst>
                      <a:gd name="T0" fmla="*/ 16 w 20"/>
                      <a:gd name="T1" fmla="*/ 30 h 32"/>
                      <a:gd name="T2" fmla="*/ 15 w 20"/>
                      <a:gd name="T3" fmla="*/ 32 h 32"/>
                      <a:gd name="T4" fmla="*/ 9 w 20"/>
                      <a:gd name="T5" fmla="*/ 25 h 32"/>
                      <a:gd name="T6" fmla="*/ 9 w 20"/>
                      <a:gd name="T7" fmla="*/ 23 h 32"/>
                      <a:gd name="T8" fmla="*/ 8 w 20"/>
                      <a:gd name="T9" fmla="*/ 20 h 32"/>
                      <a:gd name="T10" fmla="*/ 3 w 20"/>
                      <a:gd name="T11" fmla="*/ 12 h 32"/>
                      <a:gd name="T12" fmla="*/ 0 w 20"/>
                      <a:gd name="T13" fmla="*/ 8 h 32"/>
                      <a:gd name="T14" fmla="*/ 0 w 20"/>
                      <a:gd name="T15" fmla="*/ 4 h 32"/>
                      <a:gd name="T16" fmla="*/ 2 w 20"/>
                      <a:gd name="T17" fmla="*/ 1 h 32"/>
                      <a:gd name="T18" fmla="*/ 3 w 20"/>
                      <a:gd name="T19" fmla="*/ 1 h 32"/>
                      <a:gd name="T20" fmla="*/ 9 w 20"/>
                      <a:gd name="T21" fmla="*/ 5 h 32"/>
                      <a:gd name="T22" fmla="*/ 9 w 20"/>
                      <a:gd name="T23" fmla="*/ 7 h 32"/>
                      <a:gd name="T24" fmla="*/ 10 w 20"/>
                      <a:gd name="T25" fmla="*/ 10 h 32"/>
                      <a:gd name="T26" fmla="*/ 15 w 20"/>
                      <a:gd name="T27" fmla="*/ 18 h 32"/>
                      <a:gd name="T28" fmla="*/ 19 w 20"/>
                      <a:gd name="T29" fmla="*/ 23 h 32"/>
                      <a:gd name="T30" fmla="*/ 20 w 20"/>
                      <a:gd name="T31" fmla="*/ 25 h 32"/>
                      <a:gd name="T32" fmla="*/ 19 w 20"/>
                      <a:gd name="T33" fmla="*/ 28 h 32"/>
                      <a:gd name="T34" fmla="*/ 18 w 20"/>
                      <a:gd name="T35" fmla="*/ 28 h 32"/>
                      <a:gd name="T36" fmla="*/ 16 w 20"/>
                      <a:gd name="T37" fmla="*/ 30 h 32"/>
                      <a:gd name="T38" fmla="*/ 15 w 20"/>
                      <a:gd name="T39" fmla="*/ 29 h 32"/>
                      <a:gd name="T40" fmla="*/ 17 w 20"/>
                      <a:gd name="T41" fmla="*/ 27 h 32"/>
                      <a:gd name="T42" fmla="*/ 17 w 20"/>
                      <a:gd name="T43" fmla="*/ 27 h 32"/>
                      <a:gd name="T44" fmla="*/ 19 w 20"/>
                      <a:gd name="T45" fmla="*/ 26 h 32"/>
                      <a:gd name="T46" fmla="*/ 19 w 20"/>
                      <a:gd name="T47" fmla="*/ 25 h 32"/>
                      <a:gd name="T48" fmla="*/ 19 w 20"/>
                      <a:gd name="T49" fmla="*/ 23 h 32"/>
                      <a:gd name="T50" fmla="*/ 15 w 20"/>
                      <a:gd name="T51" fmla="*/ 18 h 32"/>
                      <a:gd name="T52" fmla="*/ 10 w 20"/>
                      <a:gd name="T53" fmla="*/ 10 h 32"/>
                      <a:gd name="T54" fmla="*/ 8 w 20"/>
                      <a:gd name="T55" fmla="*/ 7 h 32"/>
                      <a:gd name="T56" fmla="*/ 8 w 20"/>
                      <a:gd name="T57" fmla="*/ 5 h 32"/>
                      <a:gd name="T58" fmla="*/ 4 w 20"/>
                      <a:gd name="T59" fmla="*/ 2 h 32"/>
                      <a:gd name="T60" fmla="*/ 4 w 20"/>
                      <a:gd name="T61" fmla="*/ 2 h 32"/>
                      <a:gd name="T62" fmla="*/ 3 w 20"/>
                      <a:gd name="T63" fmla="*/ 2 h 32"/>
                      <a:gd name="T64" fmla="*/ 4 w 20"/>
                      <a:gd name="T65" fmla="*/ 2 h 32"/>
                      <a:gd name="T66" fmla="*/ 3 w 20"/>
                      <a:gd name="T67" fmla="*/ 2 h 32"/>
                      <a:gd name="T68" fmla="*/ 1 w 20"/>
                      <a:gd name="T69" fmla="*/ 8 h 32"/>
                      <a:gd name="T70" fmla="*/ 3 w 20"/>
                      <a:gd name="T71" fmla="*/ 11 h 32"/>
                      <a:gd name="T72" fmla="*/ 8 w 20"/>
                      <a:gd name="T73" fmla="*/ 19 h 32"/>
                      <a:gd name="T74" fmla="*/ 10 w 20"/>
                      <a:gd name="T75" fmla="*/ 23 h 32"/>
                      <a:gd name="T76" fmla="*/ 10 w 20"/>
                      <a:gd name="T77" fmla="*/ 25 h 32"/>
                      <a:gd name="T78" fmla="*/ 13 w 20"/>
                      <a:gd name="T79" fmla="*/ 29 h 32"/>
                      <a:gd name="T80" fmla="*/ 15 w 20"/>
                      <a:gd name="T81" fmla="*/ 31 h 32"/>
                      <a:gd name="T82" fmla="*/ 15 w 20"/>
                      <a:gd name="T83"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32">
                        <a:moveTo>
                          <a:pt x="16" y="30"/>
                        </a:moveTo>
                        <a:cubicBezTo>
                          <a:pt x="16" y="31"/>
                          <a:pt x="15" y="31"/>
                          <a:pt x="15" y="32"/>
                        </a:cubicBezTo>
                        <a:cubicBezTo>
                          <a:pt x="13" y="32"/>
                          <a:pt x="11" y="29"/>
                          <a:pt x="9" y="25"/>
                        </a:cubicBezTo>
                        <a:cubicBezTo>
                          <a:pt x="9" y="24"/>
                          <a:pt x="9" y="24"/>
                          <a:pt x="9" y="23"/>
                        </a:cubicBezTo>
                        <a:cubicBezTo>
                          <a:pt x="8" y="22"/>
                          <a:pt x="8" y="21"/>
                          <a:pt x="8" y="20"/>
                        </a:cubicBezTo>
                        <a:cubicBezTo>
                          <a:pt x="6" y="16"/>
                          <a:pt x="4" y="13"/>
                          <a:pt x="3" y="12"/>
                        </a:cubicBezTo>
                        <a:cubicBezTo>
                          <a:pt x="2" y="11"/>
                          <a:pt x="1" y="9"/>
                          <a:pt x="0" y="8"/>
                        </a:cubicBezTo>
                        <a:cubicBezTo>
                          <a:pt x="0" y="7"/>
                          <a:pt x="0" y="5"/>
                          <a:pt x="0" y="4"/>
                        </a:cubicBezTo>
                        <a:cubicBezTo>
                          <a:pt x="0" y="3"/>
                          <a:pt x="1" y="2"/>
                          <a:pt x="2" y="1"/>
                        </a:cubicBezTo>
                        <a:cubicBezTo>
                          <a:pt x="3" y="1"/>
                          <a:pt x="3" y="1"/>
                          <a:pt x="3" y="1"/>
                        </a:cubicBezTo>
                        <a:cubicBezTo>
                          <a:pt x="3" y="1"/>
                          <a:pt x="6" y="0"/>
                          <a:pt x="9" y="5"/>
                        </a:cubicBezTo>
                        <a:cubicBezTo>
                          <a:pt x="9" y="5"/>
                          <a:pt x="9" y="6"/>
                          <a:pt x="9" y="7"/>
                        </a:cubicBezTo>
                        <a:cubicBezTo>
                          <a:pt x="9" y="8"/>
                          <a:pt x="10" y="9"/>
                          <a:pt x="10" y="10"/>
                        </a:cubicBezTo>
                        <a:cubicBezTo>
                          <a:pt x="11" y="13"/>
                          <a:pt x="13" y="14"/>
                          <a:pt x="15" y="18"/>
                        </a:cubicBezTo>
                        <a:cubicBezTo>
                          <a:pt x="17" y="21"/>
                          <a:pt x="19" y="21"/>
                          <a:pt x="19" y="23"/>
                        </a:cubicBezTo>
                        <a:cubicBezTo>
                          <a:pt x="20" y="24"/>
                          <a:pt x="20" y="24"/>
                          <a:pt x="20" y="25"/>
                        </a:cubicBezTo>
                        <a:cubicBezTo>
                          <a:pt x="20" y="27"/>
                          <a:pt x="20" y="27"/>
                          <a:pt x="19" y="28"/>
                        </a:cubicBezTo>
                        <a:cubicBezTo>
                          <a:pt x="19" y="28"/>
                          <a:pt x="18" y="28"/>
                          <a:pt x="18" y="28"/>
                        </a:cubicBezTo>
                        <a:cubicBezTo>
                          <a:pt x="17" y="28"/>
                          <a:pt x="16" y="29"/>
                          <a:pt x="16" y="30"/>
                        </a:cubicBezTo>
                        <a:close/>
                        <a:moveTo>
                          <a:pt x="15" y="29"/>
                        </a:moveTo>
                        <a:cubicBezTo>
                          <a:pt x="16" y="28"/>
                          <a:pt x="16" y="27"/>
                          <a:pt x="17" y="27"/>
                        </a:cubicBezTo>
                        <a:cubicBezTo>
                          <a:pt x="17" y="27"/>
                          <a:pt x="17" y="27"/>
                          <a:pt x="17" y="27"/>
                        </a:cubicBezTo>
                        <a:cubicBezTo>
                          <a:pt x="18" y="27"/>
                          <a:pt x="18" y="27"/>
                          <a:pt x="19" y="26"/>
                        </a:cubicBezTo>
                        <a:cubicBezTo>
                          <a:pt x="19" y="26"/>
                          <a:pt x="19" y="26"/>
                          <a:pt x="19" y="25"/>
                        </a:cubicBezTo>
                        <a:cubicBezTo>
                          <a:pt x="19" y="24"/>
                          <a:pt x="19" y="24"/>
                          <a:pt x="19" y="23"/>
                        </a:cubicBezTo>
                        <a:cubicBezTo>
                          <a:pt x="18" y="22"/>
                          <a:pt x="17" y="21"/>
                          <a:pt x="15" y="18"/>
                        </a:cubicBezTo>
                        <a:cubicBezTo>
                          <a:pt x="13" y="15"/>
                          <a:pt x="11" y="14"/>
                          <a:pt x="10" y="10"/>
                        </a:cubicBezTo>
                        <a:cubicBezTo>
                          <a:pt x="9" y="9"/>
                          <a:pt x="9" y="8"/>
                          <a:pt x="8" y="7"/>
                        </a:cubicBezTo>
                        <a:cubicBezTo>
                          <a:pt x="8" y="6"/>
                          <a:pt x="8" y="6"/>
                          <a:pt x="8" y="5"/>
                        </a:cubicBezTo>
                        <a:cubicBezTo>
                          <a:pt x="7" y="2"/>
                          <a:pt x="4" y="2"/>
                          <a:pt x="4" y="2"/>
                        </a:cubicBezTo>
                        <a:cubicBezTo>
                          <a:pt x="4" y="2"/>
                          <a:pt x="4" y="2"/>
                          <a:pt x="4" y="2"/>
                        </a:cubicBezTo>
                        <a:cubicBezTo>
                          <a:pt x="3" y="2"/>
                          <a:pt x="3" y="2"/>
                          <a:pt x="3" y="2"/>
                        </a:cubicBezTo>
                        <a:cubicBezTo>
                          <a:pt x="4" y="2"/>
                          <a:pt x="4" y="2"/>
                          <a:pt x="4" y="2"/>
                        </a:cubicBezTo>
                        <a:cubicBezTo>
                          <a:pt x="3" y="2"/>
                          <a:pt x="3" y="2"/>
                          <a:pt x="3" y="2"/>
                        </a:cubicBezTo>
                        <a:cubicBezTo>
                          <a:pt x="0" y="4"/>
                          <a:pt x="0" y="6"/>
                          <a:pt x="1" y="8"/>
                        </a:cubicBezTo>
                        <a:cubicBezTo>
                          <a:pt x="2" y="9"/>
                          <a:pt x="2" y="10"/>
                          <a:pt x="3" y="11"/>
                        </a:cubicBezTo>
                        <a:cubicBezTo>
                          <a:pt x="5" y="12"/>
                          <a:pt x="7" y="15"/>
                          <a:pt x="8" y="19"/>
                        </a:cubicBezTo>
                        <a:cubicBezTo>
                          <a:pt x="9" y="21"/>
                          <a:pt x="9" y="22"/>
                          <a:pt x="10" y="23"/>
                        </a:cubicBezTo>
                        <a:cubicBezTo>
                          <a:pt x="10" y="24"/>
                          <a:pt x="10" y="24"/>
                          <a:pt x="10" y="25"/>
                        </a:cubicBezTo>
                        <a:cubicBezTo>
                          <a:pt x="11" y="26"/>
                          <a:pt x="12" y="28"/>
                          <a:pt x="13" y="29"/>
                        </a:cubicBezTo>
                        <a:cubicBezTo>
                          <a:pt x="13" y="30"/>
                          <a:pt x="14" y="31"/>
                          <a:pt x="15" y="31"/>
                        </a:cubicBezTo>
                        <a:cubicBezTo>
                          <a:pt x="15" y="30"/>
                          <a:pt x="15" y="30"/>
                          <a:pt x="15" y="2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9" name="Freeform 7563">
                    <a:extLst>
                      <a:ext uri="{FF2B5EF4-FFF2-40B4-BE49-F238E27FC236}">
                        <a16:creationId xmlns:a16="http://schemas.microsoft.com/office/drawing/2014/main" id="{153983EE-4D40-4EF3-B459-0A0F5C2957C0}"/>
                      </a:ext>
                    </a:extLst>
                  </p:cNvPr>
                  <p:cNvSpPr>
                    <a:spLocks noEditPoints="1"/>
                  </p:cNvSpPr>
                  <p:nvPr/>
                </p:nvSpPr>
                <p:spPr bwMode="auto">
                  <a:xfrm>
                    <a:off x="4122" y="2664"/>
                    <a:ext cx="15" cy="21"/>
                  </a:xfrm>
                  <a:custGeom>
                    <a:avLst/>
                    <a:gdLst>
                      <a:gd name="T0" fmla="*/ 4 w 19"/>
                      <a:gd name="T1" fmla="*/ 4 h 28"/>
                      <a:gd name="T2" fmla="*/ 5 w 19"/>
                      <a:gd name="T3" fmla="*/ 3 h 28"/>
                      <a:gd name="T4" fmla="*/ 5 w 19"/>
                      <a:gd name="T5" fmla="*/ 2 h 28"/>
                      <a:gd name="T6" fmla="*/ 6 w 19"/>
                      <a:gd name="T7" fmla="*/ 2 h 28"/>
                      <a:gd name="T8" fmla="*/ 8 w 19"/>
                      <a:gd name="T9" fmla="*/ 7 h 28"/>
                      <a:gd name="T10" fmla="*/ 12 w 19"/>
                      <a:gd name="T11" fmla="*/ 14 h 28"/>
                      <a:gd name="T12" fmla="*/ 17 w 19"/>
                      <a:gd name="T13" fmla="*/ 22 h 28"/>
                      <a:gd name="T14" fmla="*/ 17 w 19"/>
                      <a:gd name="T15" fmla="*/ 23 h 28"/>
                      <a:gd name="T16" fmla="*/ 16 w 19"/>
                      <a:gd name="T17" fmla="*/ 23 h 28"/>
                      <a:gd name="T18" fmla="*/ 15 w 19"/>
                      <a:gd name="T19" fmla="*/ 22 h 28"/>
                      <a:gd name="T20" fmla="*/ 14 w 19"/>
                      <a:gd name="T21" fmla="*/ 24 h 28"/>
                      <a:gd name="T22" fmla="*/ 13 w 19"/>
                      <a:gd name="T23" fmla="*/ 26 h 28"/>
                      <a:gd name="T24" fmla="*/ 11 w 19"/>
                      <a:gd name="T25" fmla="*/ 22 h 28"/>
                      <a:gd name="T26" fmla="*/ 6 w 19"/>
                      <a:gd name="T27" fmla="*/ 9 h 28"/>
                      <a:gd name="T28" fmla="*/ 3 w 19"/>
                      <a:gd name="T29" fmla="*/ 5 h 28"/>
                      <a:gd name="T30" fmla="*/ 3 w 19"/>
                      <a:gd name="T31" fmla="*/ 4 h 28"/>
                      <a:gd name="T32" fmla="*/ 4 w 19"/>
                      <a:gd name="T33" fmla="*/ 4 h 28"/>
                      <a:gd name="T34" fmla="*/ 3 w 19"/>
                      <a:gd name="T35" fmla="*/ 0 h 28"/>
                      <a:gd name="T36" fmla="*/ 3 w 19"/>
                      <a:gd name="T37" fmla="*/ 0 h 28"/>
                      <a:gd name="T38" fmla="*/ 4 w 19"/>
                      <a:gd name="T39" fmla="*/ 0 h 28"/>
                      <a:gd name="T40" fmla="*/ 3 w 19"/>
                      <a:gd name="T41" fmla="*/ 0 h 28"/>
                      <a:gd name="T42" fmla="*/ 1 w 19"/>
                      <a:gd name="T43" fmla="*/ 4 h 28"/>
                      <a:gd name="T44" fmla="*/ 1 w 19"/>
                      <a:gd name="T45" fmla="*/ 5 h 28"/>
                      <a:gd name="T46" fmla="*/ 1 w 19"/>
                      <a:gd name="T47" fmla="*/ 6 h 28"/>
                      <a:gd name="T48" fmla="*/ 3 w 19"/>
                      <a:gd name="T49" fmla="*/ 9 h 28"/>
                      <a:gd name="T50" fmla="*/ 8 w 19"/>
                      <a:gd name="T51" fmla="*/ 17 h 28"/>
                      <a:gd name="T52" fmla="*/ 9 w 19"/>
                      <a:gd name="T53" fmla="*/ 21 h 28"/>
                      <a:gd name="T54" fmla="*/ 11 w 19"/>
                      <a:gd name="T55" fmla="*/ 23 h 28"/>
                      <a:gd name="T56" fmla="*/ 11 w 19"/>
                      <a:gd name="T57" fmla="*/ 25 h 28"/>
                      <a:gd name="T58" fmla="*/ 11 w 19"/>
                      <a:gd name="T59" fmla="*/ 25 h 28"/>
                      <a:gd name="T60" fmla="*/ 13 w 19"/>
                      <a:gd name="T61" fmla="*/ 27 h 28"/>
                      <a:gd name="T62" fmla="*/ 14 w 19"/>
                      <a:gd name="T63" fmla="*/ 28 h 28"/>
                      <a:gd name="T64" fmla="*/ 14 w 19"/>
                      <a:gd name="T65" fmla="*/ 27 h 28"/>
                      <a:gd name="T66" fmla="*/ 17 w 19"/>
                      <a:gd name="T67" fmla="*/ 25 h 28"/>
                      <a:gd name="T68" fmla="*/ 19 w 19"/>
                      <a:gd name="T69" fmla="*/ 24 h 28"/>
                      <a:gd name="T70" fmla="*/ 19 w 19"/>
                      <a:gd name="T71" fmla="*/ 24 h 28"/>
                      <a:gd name="T72" fmla="*/ 19 w 19"/>
                      <a:gd name="T73" fmla="*/ 23 h 28"/>
                      <a:gd name="T74" fmla="*/ 19 w 19"/>
                      <a:gd name="T75" fmla="*/ 21 h 28"/>
                      <a:gd name="T76" fmla="*/ 15 w 19"/>
                      <a:gd name="T77" fmla="*/ 16 h 28"/>
                      <a:gd name="T78" fmla="*/ 10 w 19"/>
                      <a:gd name="T79" fmla="*/ 8 h 28"/>
                      <a:gd name="T80" fmla="*/ 8 w 19"/>
                      <a:gd name="T81" fmla="*/ 5 h 28"/>
                      <a:gd name="T82" fmla="*/ 8 w 19"/>
                      <a:gd name="T83" fmla="*/ 3 h 28"/>
                      <a:gd name="T84" fmla="*/ 4 w 19"/>
                      <a:gd name="T85" fmla="*/ 0 h 28"/>
                      <a:gd name="T86" fmla="*/ 4 w 19"/>
                      <a:gd name="T87" fmla="*/ 0 h 28"/>
                      <a:gd name="T88" fmla="*/ 4 w 19"/>
                      <a:gd name="T89" fmla="*/ 0 h 28"/>
                      <a:gd name="T90" fmla="*/ 3 w 19"/>
                      <a:gd name="T9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28">
                        <a:moveTo>
                          <a:pt x="4" y="4"/>
                        </a:moveTo>
                        <a:cubicBezTo>
                          <a:pt x="5" y="4"/>
                          <a:pt x="5" y="4"/>
                          <a:pt x="5" y="3"/>
                        </a:cubicBezTo>
                        <a:cubicBezTo>
                          <a:pt x="5" y="3"/>
                          <a:pt x="5" y="2"/>
                          <a:pt x="5" y="2"/>
                        </a:cubicBezTo>
                        <a:cubicBezTo>
                          <a:pt x="6" y="2"/>
                          <a:pt x="6" y="2"/>
                          <a:pt x="6" y="2"/>
                        </a:cubicBezTo>
                        <a:cubicBezTo>
                          <a:pt x="6" y="2"/>
                          <a:pt x="7" y="4"/>
                          <a:pt x="8" y="7"/>
                        </a:cubicBezTo>
                        <a:cubicBezTo>
                          <a:pt x="9" y="10"/>
                          <a:pt x="10" y="13"/>
                          <a:pt x="12" y="14"/>
                        </a:cubicBezTo>
                        <a:cubicBezTo>
                          <a:pt x="14" y="16"/>
                          <a:pt x="18" y="20"/>
                          <a:pt x="17" y="22"/>
                        </a:cubicBezTo>
                        <a:cubicBezTo>
                          <a:pt x="17" y="23"/>
                          <a:pt x="17" y="23"/>
                          <a:pt x="17" y="23"/>
                        </a:cubicBezTo>
                        <a:cubicBezTo>
                          <a:pt x="16" y="23"/>
                          <a:pt x="16" y="23"/>
                          <a:pt x="16" y="23"/>
                        </a:cubicBezTo>
                        <a:cubicBezTo>
                          <a:pt x="15" y="22"/>
                          <a:pt x="15" y="22"/>
                          <a:pt x="15" y="22"/>
                        </a:cubicBezTo>
                        <a:cubicBezTo>
                          <a:pt x="15" y="22"/>
                          <a:pt x="14" y="23"/>
                          <a:pt x="14" y="24"/>
                        </a:cubicBezTo>
                        <a:cubicBezTo>
                          <a:pt x="14" y="25"/>
                          <a:pt x="14" y="26"/>
                          <a:pt x="13" y="26"/>
                        </a:cubicBezTo>
                        <a:cubicBezTo>
                          <a:pt x="13" y="26"/>
                          <a:pt x="11" y="24"/>
                          <a:pt x="11" y="22"/>
                        </a:cubicBezTo>
                        <a:cubicBezTo>
                          <a:pt x="10" y="19"/>
                          <a:pt x="7" y="11"/>
                          <a:pt x="6" y="9"/>
                        </a:cubicBezTo>
                        <a:cubicBezTo>
                          <a:pt x="4" y="8"/>
                          <a:pt x="2" y="6"/>
                          <a:pt x="3" y="5"/>
                        </a:cubicBezTo>
                        <a:cubicBezTo>
                          <a:pt x="3" y="4"/>
                          <a:pt x="3" y="4"/>
                          <a:pt x="3" y="4"/>
                        </a:cubicBezTo>
                        <a:cubicBezTo>
                          <a:pt x="3" y="4"/>
                          <a:pt x="4" y="4"/>
                          <a:pt x="4" y="4"/>
                        </a:cubicBezTo>
                        <a:close/>
                        <a:moveTo>
                          <a:pt x="3" y="0"/>
                        </a:moveTo>
                        <a:cubicBezTo>
                          <a:pt x="3" y="0"/>
                          <a:pt x="3" y="0"/>
                          <a:pt x="3" y="0"/>
                        </a:cubicBezTo>
                        <a:cubicBezTo>
                          <a:pt x="4" y="0"/>
                          <a:pt x="4" y="0"/>
                          <a:pt x="4" y="0"/>
                        </a:cubicBezTo>
                        <a:cubicBezTo>
                          <a:pt x="3" y="0"/>
                          <a:pt x="3" y="0"/>
                          <a:pt x="3" y="0"/>
                        </a:cubicBezTo>
                        <a:cubicBezTo>
                          <a:pt x="1" y="1"/>
                          <a:pt x="0" y="3"/>
                          <a:pt x="1" y="4"/>
                        </a:cubicBezTo>
                        <a:cubicBezTo>
                          <a:pt x="1" y="5"/>
                          <a:pt x="1" y="5"/>
                          <a:pt x="1" y="5"/>
                        </a:cubicBezTo>
                        <a:cubicBezTo>
                          <a:pt x="1" y="6"/>
                          <a:pt x="1" y="6"/>
                          <a:pt x="1" y="6"/>
                        </a:cubicBezTo>
                        <a:cubicBezTo>
                          <a:pt x="2" y="7"/>
                          <a:pt x="2" y="8"/>
                          <a:pt x="3" y="9"/>
                        </a:cubicBezTo>
                        <a:cubicBezTo>
                          <a:pt x="5" y="10"/>
                          <a:pt x="7" y="13"/>
                          <a:pt x="8" y="17"/>
                        </a:cubicBezTo>
                        <a:cubicBezTo>
                          <a:pt x="9" y="18"/>
                          <a:pt x="9" y="19"/>
                          <a:pt x="9" y="21"/>
                        </a:cubicBezTo>
                        <a:cubicBezTo>
                          <a:pt x="10" y="21"/>
                          <a:pt x="11" y="22"/>
                          <a:pt x="11" y="23"/>
                        </a:cubicBezTo>
                        <a:cubicBezTo>
                          <a:pt x="11" y="24"/>
                          <a:pt x="11" y="24"/>
                          <a:pt x="11" y="25"/>
                        </a:cubicBezTo>
                        <a:cubicBezTo>
                          <a:pt x="11" y="25"/>
                          <a:pt x="11" y="25"/>
                          <a:pt x="11" y="25"/>
                        </a:cubicBezTo>
                        <a:cubicBezTo>
                          <a:pt x="12" y="26"/>
                          <a:pt x="12" y="27"/>
                          <a:pt x="13" y="27"/>
                        </a:cubicBezTo>
                        <a:cubicBezTo>
                          <a:pt x="13" y="28"/>
                          <a:pt x="14" y="28"/>
                          <a:pt x="14" y="28"/>
                        </a:cubicBezTo>
                        <a:cubicBezTo>
                          <a:pt x="14" y="28"/>
                          <a:pt x="14" y="28"/>
                          <a:pt x="14" y="27"/>
                        </a:cubicBezTo>
                        <a:cubicBezTo>
                          <a:pt x="14" y="26"/>
                          <a:pt x="15" y="25"/>
                          <a:pt x="17" y="25"/>
                        </a:cubicBezTo>
                        <a:cubicBezTo>
                          <a:pt x="17" y="24"/>
                          <a:pt x="18" y="24"/>
                          <a:pt x="19" y="24"/>
                        </a:cubicBezTo>
                        <a:cubicBezTo>
                          <a:pt x="19" y="24"/>
                          <a:pt x="19" y="24"/>
                          <a:pt x="19" y="24"/>
                        </a:cubicBezTo>
                        <a:cubicBezTo>
                          <a:pt x="19" y="24"/>
                          <a:pt x="19" y="24"/>
                          <a:pt x="19" y="23"/>
                        </a:cubicBezTo>
                        <a:cubicBezTo>
                          <a:pt x="19" y="22"/>
                          <a:pt x="19" y="22"/>
                          <a:pt x="19" y="21"/>
                        </a:cubicBezTo>
                        <a:cubicBezTo>
                          <a:pt x="18" y="20"/>
                          <a:pt x="17" y="19"/>
                          <a:pt x="15" y="16"/>
                        </a:cubicBezTo>
                        <a:cubicBezTo>
                          <a:pt x="13" y="13"/>
                          <a:pt x="11" y="12"/>
                          <a:pt x="10" y="8"/>
                        </a:cubicBezTo>
                        <a:cubicBezTo>
                          <a:pt x="9" y="7"/>
                          <a:pt x="9" y="6"/>
                          <a:pt x="8" y="5"/>
                        </a:cubicBezTo>
                        <a:cubicBezTo>
                          <a:pt x="8" y="4"/>
                          <a:pt x="8" y="4"/>
                          <a:pt x="8" y="3"/>
                        </a:cubicBezTo>
                        <a:cubicBezTo>
                          <a:pt x="7" y="1"/>
                          <a:pt x="5" y="0"/>
                          <a:pt x="4" y="0"/>
                        </a:cubicBezTo>
                        <a:cubicBezTo>
                          <a:pt x="4" y="0"/>
                          <a:pt x="4" y="0"/>
                          <a:pt x="4" y="0"/>
                        </a:cubicBezTo>
                        <a:cubicBezTo>
                          <a:pt x="4" y="0"/>
                          <a:pt x="4" y="0"/>
                          <a:pt x="4" y="0"/>
                        </a:cubicBezTo>
                        <a:lnTo>
                          <a:pt x="3"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0" name="Freeform 7564">
                    <a:extLst>
                      <a:ext uri="{FF2B5EF4-FFF2-40B4-BE49-F238E27FC236}">
                        <a16:creationId xmlns:a16="http://schemas.microsoft.com/office/drawing/2014/main" id="{C83E7420-08B4-46BB-B8AE-2F0984EDFD79}"/>
                      </a:ext>
                    </a:extLst>
                  </p:cNvPr>
                  <p:cNvSpPr>
                    <a:spLocks noEditPoints="1"/>
                  </p:cNvSpPr>
                  <p:nvPr/>
                </p:nvSpPr>
                <p:spPr bwMode="auto">
                  <a:xfrm>
                    <a:off x="4122" y="2664"/>
                    <a:ext cx="15" cy="22"/>
                  </a:xfrm>
                  <a:custGeom>
                    <a:avLst/>
                    <a:gdLst>
                      <a:gd name="T0" fmla="*/ 11 w 20"/>
                      <a:gd name="T1" fmla="*/ 25 h 29"/>
                      <a:gd name="T2" fmla="*/ 11 w 20"/>
                      <a:gd name="T3" fmla="*/ 26 h 29"/>
                      <a:gd name="T4" fmla="*/ 14 w 20"/>
                      <a:gd name="T5" fmla="*/ 29 h 29"/>
                      <a:gd name="T6" fmla="*/ 14 w 20"/>
                      <a:gd name="T7" fmla="*/ 29 h 29"/>
                      <a:gd name="T8" fmla="*/ 14 w 20"/>
                      <a:gd name="T9" fmla="*/ 28 h 29"/>
                      <a:gd name="T10" fmla="*/ 13 w 20"/>
                      <a:gd name="T11" fmla="*/ 27 h 29"/>
                      <a:gd name="T12" fmla="*/ 11 w 20"/>
                      <a:gd name="T13" fmla="*/ 25 h 29"/>
                      <a:gd name="T14" fmla="*/ 1 w 20"/>
                      <a:gd name="T15" fmla="*/ 6 h 29"/>
                      <a:gd name="T16" fmla="*/ 1 w 20"/>
                      <a:gd name="T17" fmla="*/ 7 h 29"/>
                      <a:gd name="T18" fmla="*/ 1 w 20"/>
                      <a:gd name="T19" fmla="*/ 7 h 29"/>
                      <a:gd name="T20" fmla="*/ 3 w 20"/>
                      <a:gd name="T21" fmla="*/ 9 h 29"/>
                      <a:gd name="T22" fmla="*/ 9 w 20"/>
                      <a:gd name="T23" fmla="*/ 20 h 29"/>
                      <a:gd name="T24" fmla="*/ 9 w 20"/>
                      <a:gd name="T25" fmla="*/ 21 h 29"/>
                      <a:gd name="T26" fmla="*/ 8 w 20"/>
                      <a:gd name="T27" fmla="*/ 17 h 29"/>
                      <a:gd name="T28" fmla="*/ 3 w 20"/>
                      <a:gd name="T29" fmla="*/ 9 h 29"/>
                      <a:gd name="T30" fmla="*/ 1 w 20"/>
                      <a:gd name="T31" fmla="*/ 6 h 29"/>
                      <a:gd name="T32" fmla="*/ 3 w 20"/>
                      <a:gd name="T33" fmla="*/ 0 h 29"/>
                      <a:gd name="T34" fmla="*/ 2 w 20"/>
                      <a:gd name="T35" fmla="*/ 0 h 29"/>
                      <a:gd name="T36" fmla="*/ 0 w 20"/>
                      <a:gd name="T37" fmla="*/ 4 h 29"/>
                      <a:gd name="T38" fmla="*/ 1 w 20"/>
                      <a:gd name="T39" fmla="*/ 4 h 29"/>
                      <a:gd name="T40" fmla="*/ 3 w 20"/>
                      <a:gd name="T41" fmla="*/ 0 h 29"/>
                      <a:gd name="T42" fmla="*/ 4 w 20"/>
                      <a:gd name="T43" fmla="*/ 0 h 29"/>
                      <a:gd name="T44" fmla="*/ 3 w 20"/>
                      <a:gd name="T45" fmla="*/ 0 h 29"/>
                      <a:gd name="T46" fmla="*/ 4 w 20"/>
                      <a:gd name="T47" fmla="*/ 0 h 29"/>
                      <a:gd name="T48" fmla="*/ 4 w 20"/>
                      <a:gd name="T49" fmla="*/ 0 h 29"/>
                      <a:gd name="T50" fmla="*/ 3 w 20"/>
                      <a:gd name="T51" fmla="*/ 0 h 29"/>
                      <a:gd name="T52" fmla="*/ 4 w 20"/>
                      <a:gd name="T53" fmla="*/ 0 h 29"/>
                      <a:gd name="T54" fmla="*/ 4 w 20"/>
                      <a:gd name="T55" fmla="*/ 0 h 29"/>
                      <a:gd name="T56" fmla="*/ 4 w 20"/>
                      <a:gd name="T57" fmla="*/ 0 h 29"/>
                      <a:gd name="T58" fmla="*/ 8 w 20"/>
                      <a:gd name="T59" fmla="*/ 3 h 29"/>
                      <a:gd name="T60" fmla="*/ 8 w 20"/>
                      <a:gd name="T61" fmla="*/ 5 h 29"/>
                      <a:gd name="T62" fmla="*/ 10 w 20"/>
                      <a:gd name="T63" fmla="*/ 8 h 29"/>
                      <a:gd name="T64" fmla="*/ 15 w 20"/>
                      <a:gd name="T65" fmla="*/ 16 h 29"/>
                      <a:gd name="T66" fmla="*/ 19 w 20"/>
                      <a:gd name="T67" fmla="*/ 21 h 29"/>
                      <a:gd name="T68" fmla="*/ 19 w 20"/>
                      <a:gd name="T69" fmla="*/ 23 h 29"/>
                      <a:gd name="T70" fmla="*/ 19 w 20"/>
                      <a:gd name="T71" fmla="*/ 24 h 29"/>
                      <a:gd name="T72" fmla="*/ 20 w 20"/>
                      <a:gd name="T73" fmla="*/ 24 h 29"/>
                      <a:gd name="T74" fmla="*/ 20 w 20"/>
                      <a:gd name="T75" fmla="*/ 23 h 29"/>
                      <a:gd name="T76" fmla="*/ 15 w 20"/>
                      <a:gd name="T77" fmla="*/ 16 h 29"/>
                      <a:gd name="T78" fmla="*/ 9 w 20"/>
                      <a:gd name="T79" fmla="*/ 5 h 29"/>
                      <a:gd name="T80" fmla="*/ 4 w 20"/>
                      <a:gd name="T8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28">
                        <a:moveTo>
                          <a:pt x="11" y="25"/>
                        </a:moveTo>
                        <a:cubicBezTo>
                          <a:pt x="11" y="26"/>
                          <a:pt x="11" y="26"/>
                          <a:pt x="11" y="26"/>
                        </a:cubicBezTo>
                        <a:cubicBezTo>
                          <a:pt x="12" y="28"/>
                          <a:pt x="13" y="29"/>
                          <a:pt x="14" y="29"/>
                        </a:cubicBezTo>
                        <a:cubicBezTo>
                          <a:pt x="14" y="29"/>
                          <a:pt x="14" y="29"/>
                          <a:pt x="14" y="29"/>
                        </a:cubicBezTo>
                        <a:cubicBezTo>
                          <a:pt x="14" y="28"/>
                          <a:pt x="14" y="28"/>
                          <a:pt x="14" y="28"/>
                        </a:cubicBezTo>
                        <a:cubicBezTo>
                          <a:pt x="14" y="28"/>
                          <a:pt x="13" y="28"/>
                          <a:pt x="13" y="27"/>
                        </a:cubicBezTo>
                        <a:cubicBezTo>
                          <a:pt x="12" y="27"/>
                          <a:pt x="12" y="26"/>
                          <a:pt x="11" y="25"/>
                        </a:cubicBezTo>
                        <a:close/>
                        <a:moveTo>
                          <a:pt x="1" y="6"/>
                        </a:moveTo>
                        <a:cubicBezTo>
                          <a:pt x="1" y="7"/>
                          <a:pt x="1" y="7"/>
                          <a:pt x="1" y="7"/>
                        </a:cubicBezTo>
                        <a:cubicBezTo>
                          <a:pt x="1" y="7"/>
                          <a:pt x="1" y="7"/>
                          <a:pt x="1" y="7"/>
                        </a:cubicBezTo>
                        <a:cubicBezTo>
                          <a:pt x="2" y="8"/>
                          <a:pt x="2" y="9"/>
                          <a:pt x="3" y="9"/>
                        </a:cubicBezTo>
                        <a:cubicBezTo>
                          <a:pt x="5" y="11"/>
                          <a:pt x="7" y="15"/>
                          <a:pt x="9" y="20"/>
                        </a:cubicBezTo>
                        <a:cubicBezTo>
                          <a:pt x="9" y="21"/>
                          <a:pt x="9" y="21"/>
                          <a:pt x="9" y="21"/>
                        </a:cubicBezTo>
                        <a:cubicBezTo>
                          <a:pt x="9" y="19"/>
                          <a:pt x="9" y="18"/>
                          <a:pt x="8" y="17"/>
                        </a:cubicBezTo>
                        <a:cubicBezTo>
                          <a:pt x="7" y="13"/>
                          <a:pt x="5" y="10"/>
                          <a:pt x="3" y="9"/>
                        </a:cubicBezTo>
                        <a:cubicBezTo>
                          <a:pt x="2" y="8"/>
                          <a:pt x="2" y="7"/>
                          <a:pt x="1" y="6"/>
                        </a:cubicBezTo>
                        <a:close/>
                        <a:moveTo>
                          <a:pt x="3" y="0"/>
                        </a:moveTo>
                        <a:cubicBezTo>
                          <a:pt x="3" y="0"/>
                          <a:pt x="2" y="0"/>
                          <a:pt x="2" y="0"/>
                        </a:cubicBezTo>
                        <a:cubicBezTo>
                          <a:pt x="1" y="1"/>
                          <a:pt x="0" y="2"/>
                          <a:pt x="0" y="4"/>
                        </a:cubicBezTo>
                        <a:cubicBezTo>
                          <a:pt x="1" y="4"/>
                          <a:pt x="1" y="4"/>
                          <a:pt x="1" y="4"/>
                        </a:cubicBezTo>
                        <a:cubicBezTo>
                          <a:pt x="0" y="3"/>
                          <a:pt x="1" y="1"/>
                          <a:pt x="3" y="0"/>
                        </a:cubicBezTo>
                        <a:cubicBezTo>
                          <a:pt x="4" y="0"/>
                          <a:pt x="4" y="0"/>
                          <a:pt x="4" y="0"/>
                        </a:cubicBezTo>
                        <a:lnTo>
                          <a:pt x="3" y="0"/>
                        </a:lnTo>
                        <a:close/>
                        <a:moveTo>
                          <a:pt x="4" y="0"/>
                        </a:move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5" y="0"/>
                          <a:pt x="7" y="1"/>
                          <a:pt x="8" y="3"/>
                        </a:cubicBezTo>
                        <a:cubicBezTo>
                          <a:pt x="8" y="4"/>
                          <a:pt x="8" y="4"/>
                          <a:pt x="8" y="5"/>
                        </a:cubicBezTo>
                        <a:cubicBezTo>
                          <a:pt x="9" y="6"/>
                          <a:pt x="9" y="7"/>
                          <a:pt x="10" y="8"/>
                        </a:cubicBezTo>
                        <a:cubicBezTo>
                          <a:pt x="11" y="12"/>
                          <a:pt x="13" y="13"/>
                          <a:pt x="15" y="16"/>
                        </a:cubicBezTo>
                        <a:cubicBezTo>
                          <a:pt x="17" y="19"/>
                          <a:pt x="18" y="20"/>
                          <a:pt x="19" y="21"/>
                        </a:cubicBezTo>
                        <a:cubicBezTo>
                          <a:pt x="19" y="22"/>
                          <a:pt x="19" y="22"/>
                          <a:pt x="19" y="23"/>
                        </a:cubicBezTo>
                        <a:cubicBezTo>
                          <a:pt x="19" y="24"/>
                          <a:pt x="19" y="24"/>
                          <a:pt x="19" y="24"/>
                        </a:cubicBezTo>
                        <a:cubicBezTo>
                          <a:pt x="20" y="24"/>
                          <a:pt x="20" y="24"/>
                          <a:pt x="20" y="24"/>
                        </a:cubicBezTo>
                        <a:cubicBezTo>
                          <a:pt x="20" y="24"/>
                          <a:pt x="20" y="24"/>
                          <a:pt x="20" y="23"/>
                        </a:cubicBezTo>
                        <a:cubicBezTo>
                          <a:pt x="19" y="20"/>
                          <a:pt x="18" y="20"/>
                          <a:pt x="15" y="16"/>
                        </a:cubicBezTo>
                        <a:cubicBezTo>
                          <a:pt x="12" y="12"/>
                          <a:pt x="10" y="11"/>
                          <a:pt x="9" y="5"/>
                        </a:cubicBezTo>
                        <a:cubicBezTo>
                          <a:pt x="7"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1" name="Freeform 7565">
                    <a:extLst>
                      <a:ext uri="{FF2B5EF4-FFF2-40B4-BE49-F238E27FC236}">
                        <a16:creationId xmlns:a16="http://schemas.microsoft.com/office/drawing/2014/main" id="{130DD0E6-FE22-4421-B597-A32E5AB04C07}"/>
                      </a:ext>
                    </a:extLst>
                  </p:cNvPr>
                  <p:cNvSpPr/>
                  <p:nvPr/>
                </p:nvSpPr>
                <p:spPr bwMode="auto">
                  <a:xfrm>
                    <a:off x="4125" y="2668"/>
                    <a:ext cx="9" cy="14"/>
                  </a:xfrm>
                  <a:custGeom>
                    <a:avLst/>
                    <a:gdLst>
                      <a:gd name="T0" fmla="*/ 2 w 12"/>
                      <a:gd name="T1" fmla="*/ 0 h 18"/>
                      <a:gd name="T2" fmla="*/ 4 w 12"/>
                      <a:gd name="T3" fmla="*/ 3 h 18"/>
                      <a:gd name="T4" fmla="*/ 10 w 12"/>
                      <a:gd name="T5" fmla="*/ 14 h 18"/>
                      <a:gd name="T6" fmla="*/ 11 w 12"/>
                      <a:gd name="T7" fmla="*/ 16 h 18"/>
                      <a:gd name="T8" fmla="*/ 9 w 12"/>
                      <a:gd name="T9" fmla="*/ 17 h 18"/>
                      <a:gd name="T10" fmla="*/ 4 w 12"/>
                      <a:gd name="T11" fmla="*/ 5 h 18"/>
                      <a:gd name="T12" fmla="*/ 2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2" y="0"/>
                        </a:moveTo>
                        <a:cubicBezTo>
                          <a:pt x="2" y="0"/>
                          <a:pt x="3" y="0"/>
                          <a:pt x="4" y="3"/>
                        </a:cubicBezTo>
                        <a:cubicBezTo>
                          <a:pt x="5" y="6"/>
                          <a:pt x="8" y="12"/>
                          <a:pt x="10" y="14"/>
                        </a:cubicBezTo>
                        <a:cubicBezTo>
                          <a:pt x="12" y="16"/>
                          <a:pt x="11" y="16"/>
                          <a:pt x="11" y="16"/>
                        </a:cubicBezTo>
                        <a:cubicBezTo>
                          <a:pt x="10" y="16"/>
                          <a:pt x="10" y="18"/>
                          <a:pt x="9" y="17"/>
                        </a:cubicBezTo>
                        <a:cubicBezTo>
                          <a:pt x="8" y="16"/>
                          <a:pt x="4" y="5"/>
                          <a:pt x="4" y="5"/>
                        </a:cubicBezTo>
                        <a:cubicBezTo>
                          <a:pt x="3" y="4"/>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2" name="Freeform 7566">
                    <a:extLst>
                      <a:ext uri="{FF2B5EF4-FFF2-40B4-BE49-F238E27FC236}">
                        <a16:creationId xmlns:a16="http://schemas.microsoft.com/office/drawing/2014/main" id="{020C0753-7AC8-473D-8F88-9B923BED4536}"/>
                      </a:ext>
                    </a:extLst>
                  </p:cNvPr>
                  <p:cNvSpPr/>
                  <p:nvPr/>
                </p:nvSpPr>
                <p:spPr bwMode="auto">
                  <a:xfrm>
                    <a:off x="4113" y="2643"/>
                    <a:ext cx="14" cy="24"/>
                  </a:xfrm>
                  <a:custGeom>
                    <a:avLst/>
                    <a:gdLst>
                      <a:gd name="T0" fmla="*/ 5 w 19"/>
                      <a:gd name="T1" fmla="*/ 2 h 31"/>
                      <a:gd name="T2" fmla="*/ 9 w 19"/>
                      <a:gd name="T3" fmla="*/ 7 h 31"/>
                      <a:gd name="T4" fmla="*/ 15 w 19"/>
                      <a:gd name="T5" fmla="*/ 18 h 31"/>
                      <a:gd name="T6" fmla="*/ 17 w 19"/>
                      <a:gd name="T7" fmla="*/ 27 h 31"/>
                      <a:gd name="T8" fmla="*/ 13 w 19"/>
                      <a:gd name="T9" fmla="*/ 29 h 31"/>
                      <a:gd name="T10" fmla="*/ 7 w 19"/>
                      <a:gd name="T11" fmla="*/ 22 h 31"/>
                      <a:gd name="T12" fmla="*/ 4 w 19"/>
                      <a:gd name="T13" fmla="*/ 13 h 31"/>
                      <a:gd name="T14" fmla="*/ 1 w 19"/>
                      <a:gd name="T15" fmla="*/ 4 h 31"/>
                      <a:gd name="T16" fmla="*/ 5 w 19"/>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5" y="2"/>
                        </a:moveTo>
                        <a:cubicBezTo>
                          <a:pt x="5" y="2"/>
                          <a:pt x="8" y="0"/>
                          <a:pt x="9" y="7"/>
                        </a:cubicBezTo>
                        <a:cubicBezTo>
                          <a:pt x="11" y="14"/>
                          <a:pt x="11" y="13"/>
                          <a:pt x="15" y="18"/>
                        </a:cubicBezTo>
                        <a:cubicBezTo>
                          <a:pt x="19" y="23"/>
                          <a:pt x="19" y="26"/>
                          <a:pt x="17" y="27"/>
                        </a:cubicBezTo>
                        <a:cubicBezTo>
                          <a:pt x="14" y="28"/>
                          <a:pt x="14" y="28"/>
                          <a:pt x="13" y="29"/>
                        </a:cubicBezTo>
                        <a:cubicBezTo>
                          <a:pt x="13" y="31"/>
                          <a:pt x="9" y="30"/>
                          <a:pt x="7" y="22"/>
                        </a:cubicBezTo>
                        <a:cubicBezTo>
                          <a:pt x="5" y="14"/>
                          <a:pt x="5" y="14"/>
                          <a:pt x="4" y="13"/>
                        </a:cubicBezTo>
                        <a:cubicBezTo>
                          <a:pt x="4" y="11"/>
                          <a:pt x="0" y="6"/>
                          <a:pt x="1" y="4"/>
                        </a:cubicBezTo>
                        <a:cubicBezTo>
                          <a:pt x="2" y="2"/>
                          <a:pt x="5" y="2"/>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3" name="Freeform 7567">
                    <a:extLst>
                      <a:ext uri="{FF2B5EF4-FFF2-40B4-BE49-F238E27FC236}">
                        <a16:creationId xmlns:a16="http://schemas.microsoft.com/office/drawing/2014/main" id="{F2B7D4D3-3FF8-4B7E-BBB8-8E647F2BDC0B}"/>
                      </a:ext>
                    </a:extLst>
                  </p:cNvPr>
                  <p:cNvSpPr>
                    <a:spLocks noEditPoints="1"/>
                  </p:cNvSpPr>
                  <p:nvPr/>
                </p:nvSpPr>
                <p:spPr bwMode="auto">
                  <a:xfrm>
                    <a:off x="4113" y="2644"/>
                    <a:ext cx="14" cy="23"/>
                  </a:xfrm>
                  <a:custGeom>
                    <a:avLst/>
                    <a:gdLst>
                      <a:gd name="T0" fmla="*/ 13 w 19"/>
                      <a:gd name="T1" fmla="*/ 29 h 30"/>
                      <a:gd name="T2" fmla="*/ 13 w 19"/>
                      <a:gd name="T3" fmla="*/ 29 h 30"/>
                      <a:gd name="T4" fmla="*/ 13 w 19"/>
                      <a:gd name="T5" fmla="*/ 29 h 30"/>
                      <a:gd name="T6" fmla="*/ 7 w 19"/>
                      <a:gd name="T7" fmla="*/ 21 h 30"/>
                      <a:gd name="T8" fmla="*/ 6 w 19"/>
                      <a:gd name="T9" fmla="*/ 21 h 30"/>
                      <a:gd name="T10" fmla="*/ 5 w 19"/>
                      <a:gd name="T11" fmla="*/ 16 h 30"/>
                      <a:gd name="T12" fmla="*/ 4 w 19"/>
                      <a:gd name="T13" fmla="*/ 12 h 30"/>
                      <a:gd name="T14" fmla="*/ 0 w 19"/>
                      <a:gd name="T15" fmla="*/ 5 h 30"/>
                      <a:gd name="T16" fmla="*/ 0 w 19"/>
                      <a:gd name="T17" fmla="*/ 3 h 30"/>
                      <a:gd name="T18" fmla="*/ 3 w 19"/>
                      <a:gd name="T19" fmla="*/ 1 h 30"/>
                      <a:gd name="T20" fmla="*/ 5 w 19"/>
                      <a:gd name="T21" fmla="*/ 0 h 30"/>
                      <a:gd name="T22" fmla="*/ 5 w 19"/>
                      <a:gd name="T23" fmla="*/ 0 h 30"/>
                      <a:gd name="T24" fmla="*/ 10 w 19"/>
                      <a:gd name="T25" fmla="*/ 6 h 30"/>
                      <a:gd name="T26" fmla="*/ 15 w 19"/>
                      <a:gd name="T27" fmla="*/ 17 h 30"/>
                      <a:gd name="T28" fmla="*/ 18 w 19"/>
                      <a:gd name="T29" fmla="*/ 22 h 30"/>
                      <a:gd name="T30" fmla="*/ 17 w 19"/>
                      <a:gd name="T31" fmla="*/ 27 h 30"/>
                      <a:gd name="T32" fmla="*/ 13 w 19"/>
                      <a:gd name="T33" fmla="*/ 29 h 30"/>
                      <a:gd name="T34" fmla="*/ 9 w 19"/>
                      <a:gd name="T35" fmla="*/ 6 h 30"/>
                      <a:gd name="T36" fmla="*/ 5 w 19"/>
                      <a:gd name="T37" fmla="*/ 1 h 30"/>
                      <a:gd name="T38" fmla="*/ 5 w 19"/>
                      <a:gd name="T39" fmla="*/ 1 h 30"/>
                      <a:gd name="T40" fmla="*/ 5 w 19"/>
                      <a:gd name="T41" fmla="*/ 1 h 30"/>
                      <a:gd name="T42" fmla="*/ 5 w 19"/>
                      <a:gd name="T43" fmla="*/ 1 h 30"/>
                      <a:gd name="T44" fmla="*/ 3 w 19"/>
                      <a:gd name="T45" fmla="*/ 2 h 30"/>
                      <a:gd name="T46" fmla="*/ 1 w 19"/>
                      <a:gd name="T47" fmla="*/ 3 h 30"/>
                      <a:gd name="T48" fmla="*/ 1 w 19"/>
                      <a:gd name="T49" fmla="*/ 5 h 30"/>
                      <a:gd name="T50" fmla="*/ 5 w 19"/>
                      <a:gd name="T51" fmla="*/ 11 h 30"/>
                      <a:gd name="T52" fmla="*/ 6 w 19"/>
                      <a:gd name="T53" fmla="*/ 16 h 30"/>
                      <a:gd name="T54" fmla="*/ 7 w 19"/>
                      <a:gd name="T55" fmla="*/ 21 h 30"/>
                      <a:gd name="T56" fmla="*/ 7 w 19"/>
                      <a:gd name="T57" fmla="*/ 21 h 30"/>
                      <a:gd name="T58" fmla="*/ 12 w 19"/>
                      <a:gd name="T59" fmla="*/ 28 h 30"/>
                      <a:gd name="T60" fmla="*/ 13 w 19"/>
                      <a:gd name="T61" fmla="*/ 28 h 30"/>
                      <a:gd name="T62" fmla="*/ 16 w 19"/>
                      <a:gd name="T63" fmla="*/ 26 h 30"/>
                      <a:gd name="T64" fmla="*/ 18 w 19"/>
                      <a:gd name="T65" fmla="*/ 23 h 30"/>
                      <a:gd name="T66" fmla="*/ 15 w 19"/>
                      <a:gd name="T67" fmla="*/ 17 h 30"/>
                      <a:gd name="T68" fmla="*/ 9 w 19"/>
                      <a:gd name="T69" fmla="*/ 6 h 30"/>
                      <a:gd name="T70" fmla="*/ 5 w 19"/>
                      <a:gd name="T71" fmla="*/ 1 h 30"/>
                      <a:gd name="T72" fmla="*/ 5 w 19"/>
                      <a:gd name="T73" fmla="*/ 0 h 30"/>
                      <a:gd name="T74" fmla="*/ 5 w 19"/>
                      <a:gd name="T7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0">
                        <a:moveTo>
                          <a:pt x="13" y="29"/>
                        </a:moveTo>
                        <a:cubicBezTo>
                          <a:pt x="13" y="29"/>
                          <a:pt x="13" y="29"/>
                          <a:pt x="13" y="29"/>
                        </a:cubicBezTo>
                        <a:cubicBezTo>
                          <a:pt x="13" y="29"/>
                          <a:pt x="13" y="29"/>
                          <a:pt x="13" y="29"/>
                        </a:cubicBezTo>
                        <a:cubicBezTo>
                          <a:pt x="11" y="30"/>
                          <a:pt x="8" y="28"/>
                          <a:pt x="7" y="21"/>
                        </a:cubicBezTo>
                        <a:cubicBezTo>
                          <a:pt x="6" y="21"/>
                          <a:pt x="6" y="21"/>
                          <a:pt x="6" y="21"/>
                        </a:cubicBezTo>
                        <a:cubicBezTo>
                          <a:pt x="6" y="19"/>
                          <a:pt x="6" y="18"/>
                          <a:pt x="5" y="16"/>
                        </a:cubicBezTo>
                        <a:cubicBezTo>
                          <a:pt x="5" y="13"/>
                          <a:pt x="4" y="13"/>
                          <a:pt x="4" y="12"/>
                        </a:cubicBezTo>
                        <a:cubicBezTo>
                          <a:pt x="3" y="11"/>
                          <a:pt x="1" y="7"/>
                          <a:pt x="0" y="5"/>
                        </a:cubicBezTo>
                        <a:cubicBezTo>
                          <a:pt x="0" y="4"/>
                          <a:pt x="0" y="3"/>
                          <a:pt x="0" y="3"/>
                        </a:cubicBezTo>
                        <a:cubicBezTo>
                          <a:pt x="1" y="1"/>
                          <a:pt x="2" y="1"/>
                          <a:pt x="3" y="1"/>
                        </a:cubicBezTo>
                        <a:cubicBezTo>
                          <a:pt x="4" y="0"/>
                          <a:pt x="5" y="0"/>
                          <a:pt x="5" y="0"/>
                        </a:cubicBezTo>
                        <a:cubicBezTo>
                          <a:pt x="5" y="0"/>
                          <a:pt x="5" y="0"/>
                          <a:pt x="5" y="0"/>
                        </a:cubicBezTo>
                        <a:cubicBezTo>
                          <a:pt x="6" y="0"/>
                          <a:pt x="8" y="0"/>
                          <a:pt x="10" y="6"/>
                        </a:cubicBezTo>
                        <a:cubicBezTo>
                          <a:pt x="12" y="13"/>
                          <a:pt x="11" y="12"/>
                          <a:pt x="15" y="17"/>
                        </a:cubicBezTo>
                        <a:cubicBezTo>
                          <a:pt x="17" y="19"/>
                          <a:pt x="18" y="21"/>
                          <a:pt x="18" y="22"/>
                        </a:cubicBezTo>
                        <a:cubicBezTo>
                          <a:pt x="19" y="24"/>
                          <a:pt x="18" y="26"/>
                          <a:pt x="17" y="27"/>
                        </a:cubicBezTo>
                        <a:cubicBezTo>
                          <a:pt x="15" y="27"/>
                          <a:pt x="14" y="27"/>
                          <a:pt x="13" y="29"/>
                        </a:cubicBezTo>
                        <a:close/>
                        <a:moveTo>
                          <a:pt x="9" y="6"/>
                        </a:moveTo>
                        <a:cubicBezTo>
                          <a:pt x="7" y="1"/>
                          <a:pt x="6" y="1"/>
                          <a:pt x="5" y="1"/>
                        </a:cubicBezTo>
                        <a:cubicBezTo>
                          <a:pt x="5" y="1"/>
                          <a:pt x="5" y="1"/>
                          <a:pt x="5" y="1"/>
                        </a:cubicBezTo>
                        <a:cubicBezTo>
                          <a:pt x="5" y="1"/>
                          <a:pt x="5" y="1"/>
                          <a:pt x="5" y="1"/>
                        </a:cubicBezTo>
                        <a:cubicBezTo>
                          <a:pt x="5" y="1"/>
                          <a:pt x="5" y="1"/>
                          <a:pt x="5" y="1"/>
                        </a:cubicBezTo>
                        <a:cubicBezTo>
                          <a:pt x="5" y="1"/>
                          <a:pt x="4" y="1"/>
                          <a:pt x="3" y="2"/>
                        </a:cubicBezTo>
                        <a:cubicBezTo>
                          <a:pt x="2" y="2"/>
                          <a:pt x="1" y="2"/>
                          <a:pt x="1" y="3"/>
                        </a:cubicBezTo>
                        <a:cubicBezTo>
                          <a:pt x="1" y="3"/>
                          <a:pt x="1" y="4"/>
                          <a:pt x="1" y="5"/>
                        </a:cubicBezTo>
                        <a:cubicBezTo>
                          <a:pt x="2" y="7"/>
                          <a:pt x="4" y="10"/>
                          <a:pt x="5" y="11"/>
                        </a:cubicBezTo>
                        <a:cubicBezTo>
                          <a:pt x="5" y="12"/>
                          <a:pt x="5" y="13"/>
                          <a:pt x="6" y="16"/>
                        </a:cubicBezTo>
                        <a:cubicBezTo>
                          <a:pt x="6" y="17"/>
                          <a:pt x="7" y="19"/>
                          <a:pt x="7" y="21"/>
                        </a:cubicBezTo>
                        <a:cubicBezTo>
                          <a:pt x="7" y="21"/>
                          <a:pt x="7" y="21"/>
                          <a:pt x="7" y="21"/>
                        </a:cubicBezTo>
                        <a:cubicBezTo>
                          <a:pt x="9" y="27"/>
                          <a:pt x="12" y="29"/>
                          <a:pt x="12" y="28"/>
                        </a:cubicBezTo>
                        <a:cubicBezTo>
                          <a:pt x="13" y="28"/>
                          <a:pt x="13" y="28"/>
                          <a:pt x="13" y="28"/>
                        </a:cubicBezTo>
                        <a:cubicBezTo>
                          <a:pt x="13" y="27"/>
                          <a:pt x="14" y="26"/>
                          <a:pt x="16" y="26"/>
                        </a:cubicBezTo>
                        <a:cubicBezTo>
                          <a:pt x="17" y="25"/>
                          <a:pt x="18" y="24"/>
                          <a:pt x="18" y="23"/>
                        </a:cubicBezTo>
                        <a:cubicBezTo>
                          <a:pt x="17" y="21"/>
                          <a:pt x="16" y="19"/>
                          <a:pt x="15" y="17"/>
                        </a:cubicBezTo>
                        <a:cubicBezTo>
                          <a:pt x="11" y="13"/>
                          <a:pt x="11" y="13"/>
                          <a:pt x="9" y="6"/>
                        </a:cubicBezTo>
                        <a:close/>
                        <a:moveTo>
                          <a:pt x="5" y="1"/>
                        </a:moveTo>
                        <a:cubicBezTo>
                          <a:pt x="5" y="0"/>
                          <a:pt x="5" y="0"/>
                          <a:pt x="5" y="0"/>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4" name="Freeform 7568">
                    <a:extLst>
                      <a:ext uri="{FF2B5EF4-FFF2-40B4-BE49-F238E27FC236}">
                        <a16:creationId xmlns:a16="http://schemas.microsoft.com/office/drawing/2014/main" id="{5E4CC00E-93DC-4136-9588-530E7302301B}"/>
                      </a:ext>
                    </a:extLst>
                  </p:cNvPr>
                  <p:cNvSpPr>
                    <a:spLocks noEditPoints="1"/>
                  </p:cNvSpPr>
                  <p:nvPr/>
                </p:nvSpPr>
                <p:spPr bwMode="auto">
                  <a:xfrm>
                    <a:off x="4113" y="2646"/>
                    <a:ext cx="13" cy="19"/>
                  </a:xfrm>
                  <a:custGeom>
                    <a:avLst/>
                    <a:gdLst>
                      <a:gd name="T0" fmla="*/ 5 w 17"/>
                      <a:gd name="T1" fmla="*/ 1 h 26"/>
                      <a:gd name="T2" fmla="*/ 6 w 17"/>
                      <a:gd name="T3" fmla="*/ 1 h 26"/>
                      <a:gd name="T4" fmla="*/ 8 w 17"/>
                      <a:gd name="T5" fmla="*/ 7 h 26"/>
                      <a:gd name="T6" fmla="*/ 10 w 17"/>
                      <a:gd name="T7" fmla="*/ 12 h 26"/>
                      <a:gd name="T8" fmla="*/ 15 w 17"/>
                      <a:gd name="T9" fmla="*/ 21 h 26"/>
                      <a:gd name="T10" fmla="*/ 14 w 17"/>
                      <a:gd name="T11" fmla="*/ 22 h 26"/>
                      <a:gd name="T12" fmla="*/ 13 w 17"/>
                      <a:gd name="T13" fmla="*/ 22 h 26"/>
                      <a:gd name="T14" fmla="*/ 12 w 17"/>
                      <a:gd name="T15" fmla="*/ 21 h 26"/>
                      <a:gd name="T16" fmla="*/ 12 w 17"/>
                      <a:gd name="T17" fmla="*/ 22 h 26"/>
                      <a:gd name="T18" fmla="*/ 10 w 17"/>
                      <a:gd name="T19" fmla="*/ 24 h 26"/>
                      <a:gd name="T20" fmla="*/ 10 w 17"/>
                      <a:gd name="T21" fmla="*/ 23 h 26"/>
                      <a:gd name="T22" fmla="*/ 10 w 17"/>
                      <a:gd name="T23" fmla="*/ 26 h 26"/>
                      <a:gd name="T24" fmla="*/ 11 w 17"/>
                      <a:gd name="T25" fmla="*/ 26 h 26"/>
                      <a:gd name="T26" fmla="*/ 11 w 17"/>
                      <a:gd name="T27" fmla="*/ 26 h 26"/>
                      <a:gd name="T28" fmla="*/ 12 w 17"/>
                      <a:gd name="T29" fmla="*/ 26 h 26"/>
                      <a:gd name="T30" fmla="*/ 15 w 17"/>
                      <a:gd name="T31" fmla="*/ 24 h 26"/>
                      <a:gd name="T32" fmla="*/ 17 w 17"/>
                      <a:gd name="T33" fmla="*/ 21 h 26"/>
                      <a:gd name="T34" fmla="*/ 14 w 17"/>
                      <a:gd name="T35" fmla="*/ 15 h 26"/>
                      <a:gd name="T36" fmla="*/ 8 w 17"/>
                      <a:gd name="T37" fmla="*/ 4 h 26"/>
                      <a:gd name="T38" fmla="*/ 7 w 17"/>
                      <a:gd name="T39" fmla="*/ 1 h 26"/>
                      <a:gd name="T40" fmla="*/ 5 w 17"/>
                      <a:gd name="T41" fmla="*/ 1 h 26"/>
                      <a:gd name="T42" fmla="*/ 2 w 17"/>
                      <a:gd name="T43" fmla="*/ 0 h 26"/>
                      <a:gd name="T44" fmla="*/ 2 w 17"/>
                      <a:gd name="T45" fmla="*/ 0 h 26"/>
                      <a:gd name="T46" fmla="*/ 0 w 17"/>
                      <a:gd name="T47" fmla="*/ 1 h 26"/>
                      <a:gd name="T48" fmla="*/ 0 w 17"/>
                      <a:gd name="T49" fmla="*/ 1 h 26"/>
                      <a:gd name="T50" fmla="*/ 1 w 17"/>
                      <a:gd name="T51" fmla="*/ 5 h 26"/>
                      <a:gd name="T52" fmla="*/ 2 w 17"/>
                      <a:gd name="T53" fmla="*/ 6 h 26"/>
                      <a:gd name="T54" fmla="*/ 4 w 17"/>
                      <a:gd name="T55" fmla="*/ 9 h 26"/>
                      <a:gd name="T56" fmla="*/ 5 w 17"/>
                      <a:gd name="T57" fmla="*/ 14 h 26"/>
                      <a:gd name="T58" fmla="*/ 5 w 17"/>
                      <a:gd name="T59" fmla="*/ 15 h 26"/>
                      <a:gd name="T60" fmla="*/ 7 w 17"/>
                      <a:gd name="T61" fmla="*/ 16 h 26"/>
                      <a:gd name="T62" fmla="*/ 5 w 17"/>
                      <a:gd name="T63" fmla="*/ 10 h 26"/>
                      <a:gd name="T64" fmla="*/ 1 w 17"/>
                      <a:gd name="T65" fmla="*/ 3 h 26"/>
                      <a:gd name="T66" fmla="*/ 2 w 17"/>
                      <a:gd name="T67" fmla="*/ 1 h 26"/>
                      <a:gd name="T68" fmla="*/ 3 w 17"/>
                      <a:gd name="T69" fmla="*/ 2 h 26"/>
                      <a:gd name="T70" fmla="*/ 4 w 17"/>
                      <a:gd name="T71" fmla="*/ 2 h 26"/>
                      <a:gd name="T72" fmla="*/ 4 w 17"/>
                      <a:gd name="T73" fmla="*/ 1 h 26"/>
                      <a:gd name="T74" fmla="*/ 2 w 17"/>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6">
                        <a:moveTo>
                          <a:pt x="5" y="1"/>
                        </a:moveTo>
                        <a:cubicBezTo>
                          <a:pt x="6" y="1"/>
                          <a:pt x="6" y="1"/>
                          <a:pt x="6" y="1"/>
                        </a:cubicBezTo>
                        <a:cubicBezTo>
                          <a:pt x="6" y="1"/>
                          <a:pt x="8" y="4"/>
                          <a:pt x="8" y="7"/>
                        </a:cubicBezTo>
                        <a:cubicBezTo>
                          <a:pt x="8" y="9"/>
                          <a:pt x="8" y="11"/>
                          <a:pt x="10" y="12"/>
                        </a:cubicBezTo>
                        <a:cubicBezTo>
                          <a:pt x="12" y="14"/>
                          <a:pt x="16" y="19"/>
                          <a:pt x="15" y="21"/>
                        </a:cubicBezTo>
                        <a:cubicBezTo>
                          <a:pt x="14" y="22"/>
                          <a:pt x="14" y="22"/>
                          <a:pt x="14" y="22"/>
                        </a:cubicBezTo>
                        <a:cubicBezTo>
                          <a:pt x="13" y="22"/>
                          <a:pt x="13" y="22"/>
                          <a:pt x="13" y="22"/>
                        </a:cubicBezTo>
                        <a:cubicBezTo>
                          <a:pt x="12" y="21"/>
                          <a:pt x="12" y="21"/>
                          <a:pt x="12" y="21"/>
                        </a:cubicBezTo>
                        <a:cubicBezTo>
                          <a:pt x="12" y="22"/>
                          <a:pt x="12" y="22"/>
                          <a:pt x="12" y="22"/>
                        </a:cubicBezTo>
                        <a:cubicBezTo>
                          <a:pt x="11" y="22"/>
                          <a:pt x="11" y="24"/>
                          <a:pt x="10" y="24"/>
                        </a:cubicBezTo>
                        <a:cubicBezTo>
                          <a:pt x="10" y="23"/>
                          <a:pt x="10" y="23"/>
                          <a:pt x="10" y="23"/>
                        </a:cubicBezTo>
                        <a:cubicBezTo>
                          <a:pt x="10" y="24"/>
                          <a:pt x="10" y="25"/>
                          <a:pt x="10" y="26"/>
                        </a:cubicBezTo>
                        <a:cubicBezTo>
                          <a:pt x="10" y="26"/>
                          <a:pt x="11" y="26"/>
                          <a:pt x="11" y="26"/>
                        </a:cubicBezTo>
                        <a:cubicBezTo>
                          <a:pt x="11" y="26"/>
                          <a:pt x="11" y="26"/>
                          <a:pt x="11" y="26"/>
                        </a:cubicBezTo>
                        <a:cubicBezTo>
                          <a:pt x="12" y="26"/>
                          <a:pt x="12" y="26"/>
                          <a:pt x="12" y="26"/>
                        </a:cubicBezTo>
                        <a:cubicBezTo>
                          <a:pt x="12" y="25"/>
                          <a:pt x="13" y="24"/>
                          <a:pt x="15" y="24"/>
                        </a:cubicBezTo>
                        <a:cubicBezTo>
                          <a:pt x="16" y="23"/>
                          <a:pt x="17" y="22"/>
                          <a:pt x="17" y="21"/>
                        </a:cubicBezTo>
                        <a:cubicBezTo>
                          <a:pt x="16" y="19"/>
                          <a:pt x="15" y="17"/>
                          <a:pt x="14" y="15"/>
                        </a:cubicBezTo>
                        <a:cubicBezTo>
                          <a:pt x="10" y="11"/>
                          <a:pt x="10" y="11"/>
                          <a:pt x="8" y="4"/>
                        </a:cubicBezTo>
                        <a:cubicBezTo>
                          <a:pt x="8" y="3"/>
                          <a:pt x="7" y="2"/>
                          <a:pt x="7" y="1"/>
                        </a:cubicBezTo>
                        <a:cubicBezTo>
                          <a:pt x="6" y="1"/>
                          <a:pt x="6" y="1"/>
                          <a:pt x="5" y="1"/>
                        </a:cubicBezTo>
                        <a:close/>
                        <a:moveTo>
                          <a:pt x="2" y="0"/>
                        </a:moveTo>
                        <a:cubicBezTo>
                          <a:pt x="2" y="0"/>
                          <a:pt x="2" y="0"/>
                          <a:pt x="2" y="0"/>
                        </a:cubicBezTo>
                        <a:cubicBezTo>
                          <a:pt x="2" y="0"/>
                          <a:pt x="1" y="0"/>
                          <a:pt x="0" y="1"/>
                        </a:cubicBezTo>
                        <a:cubicBezTo>
                          <a:pt x="0" y="1"/>
                          <a:pt x="0" y="1"/>
                          <a:pt x="0" y="1"/>
                        </a:cubicBezTo>
                        <a:cubicBezTo>
                          <a:pt x="1" y="2"/>
                          <a:pt x="1" y="3"/>
                          <a:pt x="1" y="5"/>
                        </a:cubicBezTo>
                        <a:cubicBezTo>
                          <a:pt x="1" y="5"/>
                          <a:pt x="2" y="6"/>
                          <a:pt x="2" y="6"/>
                        </a:cubicBezTo>
                        <a:cubicBezTo>
                          <a:pt x="2" y="8"/>
                          <a:pt x="3" y="9"/>
                          <a:pt x="4" y="9"/>
                        </a:cubicBezTo>
                        <a:cubicBezTo>
                          <a:pt x="4" y="10"/>
                          <a:pt x="4" y="11"/>
                          <a:pt x="5" y="14"/>
                        </a:cubicBezTo>
                        <a:cubicBezTo>
                          <a:pt x="5" y="15"/>
                          <a:pt x="5" y="15"/>
                          <a:pt x="5" y="15"/>
                        </a:cubicBezTo>
                        <a:cubicBezTo>
                          <a:pt x="6" y="15"/>
                          <a:pt x="6" y="16"/>
                          <a:pt x="7" y="16"/>
                        </a:cubicBezTo>
                        <a:cubicBezTo>
                          <a:pt x="6" y="14"/>
                          <a:pt x="6" y="11"/>
                          <a:pt x="5" y="10"/>
                        </a:cubicBezTo>
                        <a:cubicBezTo>
                          <a:pt x="4" y="8"/>
                          <a:pt x="1" y="4"/>
                          <a:pt x="1" y="3"/>
                        </a:cubicBezTo>
                        <a:cubicBezTo>
                          <a:pt x="1" y="2"/>
                          <a:pt x="1" y="1"/>
                          <a:pt x="2" y="1"/>
                        </a:cubicBezTo>
                        <a:cubicBezTo>
                          <a:pt x="2" y="1"/>
                          <a:pt x="3" y="1"/>
                          <a:pt x="3" y="2"/>
                        </a:cubicBezTo>
                        <a:cubicBezTo>
                          <a:pt x="4" y="2"/>
                          <a:pt x="4" y="2"/>
                          <a:pt x="4" y="2"/>
                        </a:cubicBezTo>
                        <a:cubicBezTo>
                          <a:pt x="5" y="2"/>
                          <a:pt x="4" y="1"/>
                          <a:pt x="4" y="1"/>
                        </a:cubicBezTo>
                        <a:cubicBezTo>
                          <a:pt x="4" y="0"/>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5" name="Freeform 7569">
                    <a:extLst>
                      <a:ext uri="{FF2B5EF4-FFF2-40B4-BE49-F238E27FC236}">
                        <a16:creationId xmlns:a16="http://schemas.microsoft.com/office/drawing/2014/main" id="{4BB18822-3A6A-4E5F-865A-E7BDD7931AEF}"/>
                      </a:ext>
                    </a:extLst>
                  </p:cNvPr>
                  <p:cNvSpPr>
                    <a:spLocks noEditPoints="1"/>
                  </p:cNvSpPr>
                  <p:nvPr/>
                </p:nvSpPr>
                <p:spPr bwMode="auto">
                  <a:xfrm>
                    <a:off x="4113" y="2646"/>
                    <a:ext cx="14" cy="20"/>
                  </a:xfrm>
                  <a:custGeom>
                    <a:avLst/>
                    <a:gdLst>
                      <a:gd name="T0" fmla="*/ 2 w 18"/>
                      <a:gd name="T1" fmla="*/ 5 h 26"/>
                      <a:gd name="T2" fmla="*/ 2 w 18"/>
                      <a:gd name="T3" fmla="*/ 7 h 26"/>
                      <a:gd name="T4" fmla="*/ 3 w 18"/>
                      <a:gd name="T5" fmla="*/ 9 h 26"/>
                      <a:gd name="T6" fmla="*/ 5 w 18"/>
                      <a:gd name="T7" fmla="*/ 13 h 26"/>
                      <a:gd name="T8" fmla="*/ 5 w 18"/>
                      <a:gd name="T9" fmla="*/ 14 h 26"/>
                      <a:gd name="T10" fmla="*/ 5 w 18"/>
                      <a:gd name="T11" fmla="*/ 13 h 26"/>
                      <a:gd name="T12" fmla="*/ 4 w 18"/>
                      <a:gd name="T13" fmla="*/ 8 h 26"/>
                      <a:gd name="T14" fmla="*/ 2 w 18"/>
                      <a:gd name="T15" fmla="*/ 5 h 26"/>
                      <a:gd name="T16" fmla="*/ 7 w 18"/>
                      <a:gd name="T17" fmla="*/ 0 h 26"/>
                      <a:gd name="T18" fmla="*/ 8 w 18"/>
                      <a:gd name="T19" fmla="*/ 3 h 26"/>
                      <a:gd name="T20" fmla="*/ 14 w 18"/>
                      <a:gd name="T21" fmla="*/ 14 h 26"/>
                      <a:gd name="T22" fmla="*/ 17 w 18"/>
                      <a:gd name="T23" fmla="*/ 20 h 26"/>
                      <a:gd name="T24" fmla="*/ 15 w 18"/>
                      <a:gd name="T25" fmla="*/ 23 h 26"/>
                      <a:gd name="T26" fmla="*/ 12 w 18"/>
                      <a:gd name="T27" fmla="*/ 25 h 26"/>
                      <a:gd name="T28" fmla="*/ 11 w 18"/>
                      <a:gd name="T29" fmla="*/ 25 h 26"/>
                      <a:gd name="T30" fmla="*/ 11 w 18"/>
                      <a:gd name="T31" fmla="*/ 25 h 26"/>
                      <a:gd name="T32" fmla="*/ 10 w 18"/>
                      <a:gd name="T33" fmla="*/ 25 h 26"/>
                      <a:gd name="T34" fmla="*/ 10 w 18"/>
                      <a:gd name="T35" fmla="*/ 25 h 26"/>
                      <a:gd name="T36" fmla="*/ 11 w 18"/>
                      <a:gd name="T37" fmla="*/ 26 h 26"/>
                      <a:gd name="T38" fmla="*/ 12 w 18"/>
                      <a:gd name="T39" fmla="*/ 25 h 26"/>
                      <a:gd name="T40" fmla="*/ 16 w 18"/>
                      <a:gd name="T41" fmla="*/ 23 h 26"/>
                      <a:gd name="T42" fmla="*/ 14 w 18"/>
                      <a:gd name="T43" fmla="*/ 14 h 26"/>
                      <a:gd name="T44" fmla="*/ 8 w 18"/>
                      <a:gd name="T45" fmla="*/ 3 h 26"/>
                      <a:gd name="T46" fmla="*/ 7 w 18"/>
                      <a:gd name="T47" fmla="*/ 0 h 26"/>
                      <a:gd name="T48" fmla="*/ 0 w 18"/>
                      <a:gd name="T49" fmla="*/ 0 h 26"/>
                      <a:gd name="T50" fmla="*/ 0 w 18"/>
                      <a:gd name="T51" fmla="*/ 0 h 26"/>
                      <a:gd name="T52" fmla="*/ 0 w 18"/>
                      <a:gd name="T5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6">
                        <a:moveTo>
                          <a:pt x="2" y="5"/>
                        </a:moveTo>
                        <a:cubicBezTo>
                          <a:pt x="2" y="6"/>
                          <a:pt x="2" y="6"/>
                          <a:pt x="2" y="7"/>
                        </a:cubicBezTo>
                        <a:cubicBezTo>
                          <a:pt x="3" y="8"/>
                          <a:pt x="3" y="8"/>
                          <a:pt x="3" y="9"/>
                        </a:cubicBezTo>
                        <a:cubicBezTo>
                          <a:pt x="4" y="9"/>
                          <a:pt x="4" y="10"/>
                          <a:pt x="5" y="13"/>
                        </a:cubicBezTo>
                        <a:cubicBezTo>
                          <a:pt x="5" y="14"/>
                          <a:pt x="5" y="14"/>
                          <a:pt x="5" y="14"/>
                        </a:cubicBezTo>
                        <a:cubicBezTo>
                          <a:pt x="5" y="13"/>
                          <a:pt x="5" y="13"/>
                          <a:pt x="5" y="13"/>
                        </a:cubicBezTo>
                        <a:cubicBezTo>
                          <a:pt x="4" y="10"/>
                          <a:pt x="4" y="9"/>
                          <a:pt x="4" y="8"/>
                        </a:cubicBezTo>
                        <a:cubicBezTo>
                          <a:pt x="3" y="8"/>
                          <a:pt x="2" y="7"/>
                          <a:pt x="2" y="5"/>
                        </a:cubicBezTo>
                        <a:close/>
                        <a:moveTo>
                          <a:pt x="7" y="0"/>
                        </a:moveTo>
                        <a:cubicBezTo>
                          <a:pt x="7" y="1"/>
                          <a:pt x="8" y="2"/>
                          <a:pt x="8" y="3"/>
                        </a:cubicBezTo>
                        <a:cubicBezTo>
                          <a:pt x="10" y="10"/>
                          <a:pt x="10" y="10"/>
                          <a:pt x="14" y="14"/>
                        </a:cubicBezTo>
                        <a:cubicBezTo>
                          <a:pt x="15" y="16"/>
                          <a:pt x="16" y="18"/>
                          <a:pt x="17" y="20"/>
                        </a:cubicBezTo>
                        <a:cubicBezTo>
                          <a:pt x="17" y="21"/>
                          <a:pt x="16" y="22"/>
                          <a:pt x="15" y="23"/>
                        </a:cubicBezTo>
                        <a:cubicBezTo>
                          <a:pt x="13" y="23"/>
                          <a:pt x="12" y="24"/>
                          <a:pt x="12" y="25"/>
                        </a:cubicBezTo>
                        <a:cubicBezTo>
                          <a:pt x="11" y="25"/>
                          <a:pt x="11" y="25"/>
                          <a:pt x="11" y="25"/>
                        </a:cubicBezTo>
                        <a:cubicBezTo>
                          <a:pt x="11" y="25"/>
                          <a:pt x="11" y="25"/>
                          <a:pt x="11" y="25"/>
                        </a:cubicBezTo>
                        <a:cubicBezTo>
                          <a:pt x="11" y="25"/>
                          <a:pt x="10" y="25"/>
                          <a:pt x="10" y="25"/>
                        </a:cubicBezTo>
                        <a:cubicBezTo>
                          <a:pt x="10" y="25"/>
                          <a:pt x="10" y="25"/>
                          <a:pt x="10" y="25"/>
                        </a:cubicBezTo>
                        <a:cubicBezTo>
                          <a:pt x="10" y="26"/>
                          <a:pt x="11" y="26"/>
                          <a:pt x="11" y="26"/>
                        </a:cubicBezTo>
                        <a:cubicBezTo>
                          <a:pt x="12" y="26"/>
                          <a:pt x="12" y="26"/>
                          <a:pt x="12" y="25"/>
                        </a:cubicBezTo>
                        <a:cubicBezTo>
                          <a:pt x="13" y="24"/>
                          <a:pt x="13" y="24"/>
                          <a:pt x="16" y="23"/>
                        </a:cubicBezTo>
                        <a:cubicBezTo>
                          <a:pt x="18" y="22"/>
                          <a:pt x="18" y="19"/>
                          <a:pt x="14" y="14"/>
                        </a:cubicBezTo>
                        <a:cubicBezTo>
                          <a:pt x="10" y="9"/>
                          <a:pt x="10" y="10"/>
                          <a:pt x="8" y="3"/>
                        </a:cubicBezTo>
                        <a:cubicBezTo>
                          <a:pt x="8" y="2"/>
                          <a:pt x="8" y="1"/>
                          <a:pt x="7" y="0"/>
                        </a:cubicBezTo>
                        <a:close/>
                        <a:moveTo>
                          <a:pt x="0" y="0"/>
                        </a:moveTo>
                        <a:cubicBezTo>
                          <a:pt x="0" y="0"/>
                          <a:pt x="0" y="0"/>
                          <a:pt x="0" y="0"/>
                        </a:cubicBezTo>
                        <a:cubicBezTo>
                          <a:pt x="0" y="0"/>
                          <a:pt x="0" y="0"/>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6" name="Freeform 7570">
                    <a:extLst>
                      <a:ext uri="{FF2B5EF4-FFF2-40B4-BE49-F238E27FC236}">
                        <a16:creationId xmlns:a16="http://schemas.microsoft.com/office/drawing/2014/main" id="{C4D693A2-CB9F-47AC-AA7A-3D76A0D9C004}"/>
                      </a:ext>
                    </a:extLst>
                  </p:cNvPr>
                  <p:cNvSpPr/>
                  <p:nvPr/>
                </p:nvSpPr>
                <p:spPr bwMode="auto">
                  <a:xfrm>
                    <a:off x="4116" y="2648"/>
                    <a:ext cx="9" cy="14"/>
                  </a:xfrm>
                  <a:custGeom>
                    <a:avLst/>
                    <a:gdLst>
                      <a:gd name="T0" fmla="*/ 1 w 12"/>
                      <a:gd name="T1" fmla="*/ 1 h 19"/>
                      <a:gd name="T2" fmla="*/ 4 w 12"/>
                      <a:gd name="T3" fmla="*/ 5 h 19"/>
                      <a:gd name="T4" fmla="*/ 7 w 12"/>
                      <a:gd name="T5" fmla="*/ 12 h 19"/>
                      <a:gd name="T6" fmla="*/ 10 w 12"/>
                      <a:gd name="T7" fmla="*/ 17 h 19"/>
                      <a:gd name="T8" fmla="*/ 7 w 12"/>
                      <a:gd name="T9" fmla="*/ 18 h 19"/>
                      <a:gd name="T10" fmla="*/ 5 w 12"/>
                      <a:gd name="T11" fmla="*/ 13 h 19"/>
                      <a:gd name="T12" fmla="*/ 2 w 12"/>
                      <a:gd name="T13" fmla="*/ 3 h 19"/>
                      <a:gd name="T14" fmla="*/ 1 w 12"/>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9">
                        <a:moveTo>
                          <a:pt x="1" y="1"/>
                        </a:moveTo>
                        <a:cubicBezTo>
                          <a:pt x="1" y="1"/>
                          <a:pt x="3" y="3"/>
                          <a:pt x="4" y="5"/>
                        </a:cubicBezTo>
                        <a:cubicBezTo>
                          <a:pt x="4" y="7"/>
                          <a:pt x="6" y="10"/>
                          <a:pt x="7" y="12"/>
                        </a:cubicBezTo>
                        <a:cubicBezTo>
                          <a:pt x="9" y="13"/>
                          <a:pt x="12" y="17"/>
                          <a:pt x="10" y="17"/>
                        </a:cubicBezTo>
                        <a:cubicBezTo>
                          <a:pt x="8" y="17"/>
                          <a:pt x="7" y="17"/>
                          <a:pt x="7" y="18"/>
                        </a:cubicBezTo>
                        <a:cubicBezTo>
                          <a:pt x="7" y="19"/>
                          <a:pt x="7" y="17"/>
                          <a:pt x="5" y="13"/>
                        </a:cubicBezTo>
                        <a:cubicBezTo>
                          <a:pt x="4" y="9"/>
                          <a:pt x="3" y="5"/>
                          <a:pt x="2"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7" name="Freeform 7571">
                    <a:extLst>
                      <a:ext uri="{FF2B5EF4-FFF2-40B4-BE49-F238E27FC236}">
                        <a16:creationId xmlns:a16="http://schemas.microsoft.com/office/drawing/2014/main" id="{2CF96697-B0F1-41A5-8640-63A170B22424}"/>
                      </a:ext>
                    </a:extLst>
                  </p:cNvPr>
                  <p:cNvSpPr/>
                  <p:nvPr/>
                </p:nvSpPr>
                <p:spPr bwMode="auto">
                  <a:xfrm>
                    <a:off x="4133" y="2682"/>
                    <a:ext cx="10" cy="11"/>
                  </a:xfrm>
                  <a:custGeom>
                    <a:avLst/>
                    <a:gdLst>
                      <a:gd name="T0" fmla="*/ 6 w 13"/>
                      <a:gd name="T1" fmla="*/ 1 h 14"/>
                      <a:gd name="T2" fmla="*/ 9 w 13"/>
                      <a:gd name="T3" fmla="*/ 6 h 14"/>
                      <a:gd name="T4" fmla="*/ 11 w 13"/>
                      <a:gd name="T5" fmla="*/ 12 h 14"/>
                      <a:gd name="T6" fmla="*/ 5 w 13"/>
                      <a:gd name="T7" fmla="*/ 9 h 14"/>
                      <a:gd name="T8" fmla="*/ 1 w 13"/>
                      <a:gd name="T9" fmla="*/ 3 h 14"/>
                      <a:gd name="T10" fmla="*/ 6 w 13"/>
                      <a:gd name="T11" fmla="*/ 1 h 14"/>
                    </a:gdLst>
                    <a:ahLst/>
                    <a:cxnLst>
                      <a:cxn ang="0">
                        <a:pos x="T0" y="T1"/>
                      </a:cxn>
                      <a:cxn ang="0">
                        <a:pos x="T2" y="T3"/>
                      </a:cxn>
                      <a:cxn ang="0">
                        <a:pos x="T4" y="T5"/>
                      </a:cxn>
                      <a:cxn ang="0">
                        <a:pos x="T6" y="T7"/>
                      </a:cxn>
                      <a:cxn ang="0">
                        <a:pos x="T8" y="T9"/>
                      </a:cxn>
                      <a:cxn ang="0">
                        <a:pos x="T10" y="T11"/>
                      </a:cxn>
                    </a:cxnLst>
                    <a:rect l="0" t="0" r="r" b="b"/>
                    <a:pathLst>
                      <a:path w="13" h="14">
                        <a:moveTo>
                          <a:pt x="6" y="1"/>
                        </a:moveTo>
                        <a:cubicBezTo>
                          <a:pt x="6" y="1"/>
                          <a:pt x="8" y="1"/>
                          <a:pt x="9" y="6"/>
                        </a:cubicBezTo>
                        <a:cubicBezTo>
                          <a:pt x="11" y="10"/>
                          <a:pt x="13" y="10"/>
                          <a:pt x="11" y="12"/>
                        </a:cubicBezTo>
                        <a:cubicBezTo>
                          <a:pt x="9" y="14"/>
                          <a:pt x="7" y="11"/>
                          <a:pt x="5" y="9"/>
                        </a:cubicBezTo>
                        <a:cubicBezTo>
                          <a:pt x="3" y="6"/>
                          <a:pt x="0" y="7"/>
                          <a:pt x="1" y="3"/>
                        </a:cubicBezTo>
                        <a:cubicBezTo>
                          <a:pt x="1" y="0"/>
                          <a:pt x="6" y="1"/>
                          <a:pt x="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8" name="Freeform 7572">
                    <a:extLst>
                      <a:ext uri="{FF2B5EF4-FFF2-40B4-BE49-F238E27FC236}">
                        <a16:creationId xmlns:a16="http://schemas.microsoft.com/office/drawing/2014/main" id="{11E4FA66-6086-4504-A2E2-36CADF6A10F5}"/>
                      </a:ext>
                    </a:extLst>
                  </p:cNvPr>
                  <p:cNvSpPr>
                    <a:spLocks noEditPoints="1"/>
                  </p:cNvSpPr>
                  <p:nvPr/>
                </p:nvSpPr>
                <p:spPr bwMode="auto">
                  <a:xfrm>
                    <a:off x="4133" y="2682"/>
                    <a:ext cx="9" cy="11"/>
                  </a:xfrm>
                  <a:custGeom>
                    <a:avLst/>
                    <a:gdLst>
                      <a:gd name="T0" fmla="*/ 11 w 12"/>
                      <a:gd name="T1" fmla="*/ 13 h 14"/>
                      <a:gd name="T2" fmla="*/ 10 w 12"/>
                      <a:gd name="T3" fmla="*/ 13 h 14"/>
                      <a:gd name="T4" fmla="*/ 10 w 12"/>
                      <a:gd name="T5" fmla="*/ 13 h 14"/>
                      <a:gd name="T6" fmla="*/ 5 w 12"/>
                      <a:gd name="T7" fmla="*/ 9 h 14"/>
                      <a:gd name="T8" fmla="*/ 0 w 12"/>
                      <a:gd name="T9" fmla="*/ 5 h 14"/>
                      <a:gd name="T10" fmla="*/ 0 w 12"/>
                      <a:gd name="T11" fmla="*/ 3 h 14"/>
                      <a:gd name="T12" fmla="*/ 3 w 12"/>
                      <a:gd name="T13" fmla="*/ 1 h 14"/>
                      <a:gd name="T14" fmla="*/ 6 w 12"/>
                      <a:gd name="T15" fmla="*/ 0 h 14"/>
                      <a:gd name="T16" fmla="*/ 10 w 12"/>
                      <a:gd name="T17" fmla="*/ 5 h 14"/>
                      <a:gd name="T18" fmla="*/ 12 w 12"/>
                      <a:gd name="T19" fmla="*/ 10 h 14"/>
                      <a:gd name="T20" fmla="*/ 11 w 12"/>
                      <a:gd name="T21" fmla="*/ 13 h 14"/>
                      <a:gd name="T22" fmla="*/ 6 w 12"/>
                      <a:gd name="T23" fmla="*/ 1 h 14"/>
                      <a:gd name="T24" fmla="*/ 6 w 12"/>
                      <a:gd name="T25" fmla="*/ 1 h 14"/>
                      <a:gd name="T26" fmla="*/ 6 w 12"/>
                      <a:gd name="T27" fmla="*/ 1 h 14"/>
                      <a:gd name="T28" fmla="*/ 3 w 12"/>
                      <a:gd name="T29" fmla="*/ 1 h 14"/>
                      <a:gd name="T30" fmla="*/ 1 w 12"/>
                      <a:gd name="T31" fmla="*/ 3 h 14"/>
                      <a:gd name="T32" fmla="*/ 1 w 12"/>
                      <a:gd name="T33" fmla="*/ 5 h 14"/>
                      <a:gd name="T34" fmla="*/ 6 w 12"/>
                      <a:gd name="T35" fmla="*/ 8 h 14"/>
                      <a:gd name="T36" fmla="*/ 10 w 12"/>
                      <a:gd name="T37" fmla="*/ 12 h 14"/>
                      <a:gd name="T38" fmla="*/ 11 w 12"/>
                      <a:gd name="T39" fmla="*/ 12 h 14"/>
                      <a:gd name="T40" fmla="*/ 11 w 12"/>
                      <a:gd name="T41" fmla="*/ 11 h 14"/>
                      <a:gd name="T42" fmla="*/ 9 w 12"/>
                      <a:gd name="T43" fmla="*/ 6 h 14"/>
                      <a:gd name="T44" fmla="*/ 7 w 12"/>
                      <a:gd name="T45" fmla="*/ 2 h 14"/>
                      <a:gd name="T46" fmla="*/ 6 w 12"/>
                      <a:gd name="T4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4">
                        <a:moveTo>
                          <a:pt x="11" y="13"/>
                        </a:moveTo>
                        <a:cubicBezTo>
                          <a:pt x="10" y="13"/>
                          <a:pt x="10" y="13"/>
                          <a:pt x="10" y="13"/>
                        </a:cubicBezTo>
                        <a:cubicBezTo>
                          <a:pt x="10" y="13"/>
                          <a:pt x="10" y="13"/>
                          <a:pt x="10" y="13"/>
                        </a:cubicBezTo>
                        <a:cubicBezTo>
                          <a:pt x="8" y="14"/>
                          <a:pt x="6" y="11"/>
                          <a:pt x="5" y="9"/>
                        </a:cubicBezTo>
                        <a:cubicBezTo>
                          <a:pt x="3" y="7"/>
                          <a:pt x="1" y="7"/>
                          <a:pt x="0" y="5"/>
                        </a:cubicBezTo>
                        <a:cubicBezTo>
                          <a:pt x="0" y="4"/>
                          <a:pt x="0" y="4"/>
                          <a:pt x="0" y="3"/>
                        </a:cubicBezTo>
                        <a:cubicBezTo>
                          <a:pt x="0" y="2"/>
                          <a:pt x="1" y="1"/>
                          <a:pt x="3" y="1"/>
                        </a:cubicBezTo>
                        <a:cubicBezTo>
                          <a:pt x="4" y="0"/>
                          <a:pt x="6" y="0"/>
                          <a:pt x="6" y="0"/>
                        </a:cubicBezTo>
                        <a:cubicBezTo>
                          <a:pt x="6" y="0"/>
                          <a:pt x="8" y="1"/>
                          <a:pt x="10" y="5"/>
                        </a:cubicBezTo>
                        <a:cubicBezTo>
                          <a:pt x="11" y="8"/>
                          <a:pt x="12" y="9"/>
                          <a:pt x="12" y="10"/>
                        </a:cubicBezTo>
                        <a:cubicBezTo>
                          <a:pt x="12" y="11"/>
                          <a:pt x="12" y="12"/>
                          <a:pt x="11" y="13"/>
                        </a:cubicBezTo>
                        <a:close/>
                        <a:moveTo>
                          <a:pt x="6" y="1"/>
                        </a:moveTo>
                        <a:cubicBezTo>
                          <a:pt x="6" y="1"/>
                          <a:pt x="6" y="1"/>
                          <a:pt x="6" y="1"/>
                        </a:cubicBezTo>
                        <a:cubicBezTo>
                          <a:pt x="6" y="1"/>
                          <a:pt x="6" y="1"/>
                          <a:pt x="6" y="1"/>
                        </a:cubicBezTo>
                        <a:cubicBezTo>
                          <a:pt x="6" y="1"/>
                          <a:pt x="4" y="1"/>
                          <a:pt x="3" y="1"/>
                        </a:cubicBezTo>
                        <a:cubicBezTo>
                          <a:pt x="2" y="2"/>
                          <a:pt x="1" y="2"/>
                          <a:pt x="1" y="3"/>
                        </a:cubicBezTo>
                        <a:cubicBezTo>
                          <a:pt x="1" y="4"/>
                          <a:pt x="1" y="4"/>
                          <a:pt x="1" y="5"/>
                        </a:cubicBezTo>
                        <a:cubicBezTo>
                          <a:pt x="1" y="6"/>
                          <a:pt x="4" y="6"/>
                          <a:pt x="6" y="8"/>
                        </a:cubicBezTo>
                        <a:cubicBezTo>
                          <a:pt x="7" y="11"/>
                          <a:pt x="9" y="13"/>
                          <a:pt x="10" y="12"/>
                        </a:cubicBezTo>
                        <a:cubicBezTo>
                          <a:pt x="11" y="12"/>
                          <a:pt x="11" y="12"/>
                          <a:pt x="11" y="12"/>
                        </a:cubicBezTo>
                        <a:cubicBezTo>
                          <a:pt x="11" y="11"/>
                          <a:pt x="11" y="11"/>
                          <a:pt x="11" y="11"/>
                        </a:cubicBezTo>
                        <a:cubicBezTo>
                          <a:pt x="11" y="10"/>
                          <a:pt x="10" y="9"/>
                          <a:pt x="9" y="6"/>
                        </a:cubicBezTo>
                        <a:cubicBezTo>
                          <a:pt x="8" y="3"/>
                          <a:pt x="7" y="2"/>
                          <a:pt x="7" y="2"/>
                        </a:cubicBezTo>
                        <a:cubicBezTo>
                          <a:pt x="6" y="1"/>
                          <a:pt x="6" y="1"/>
                          <a:pt x="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9" name="Freeform 7573">
                    <a:extLst>
                      <a:ext uri="{FF2B5EF4-FFF2-40B4-BE49-F238E27FC236}">
                        <a16:creationId xmlns:a16="http://schemas.microsoft.com/office/drawing/2014/main" id="{FF3DA7F6-51FA-42BB-A2E4-F6F25A72C28B}"/>
                      </a:ext>
                    </a:extLst>
                  </p:cNvPr>
                  <p:cNvSpPr>
                    <a:spLocks noEditPoints="1"/>
                  </p:cNvSpPr>
                  <p:nvPr/>
                </p:nvSpPr>
                <p:spPr bwMode="auto">
                  <a:xfrm>
                    <a:off x="4134" y="2683"/>
                    <a:ext cx="7" cy="8"/>
                  </a:xfrm>
                  <a:custGeom>
                    <a:avLst/>
                    <a:gdLst>
                      <a:gd name="T0" fmla="*/ 7 w 10"/>
                      <a:gd name="T1" fmla="*/ 9 h 11"/>
                      <a:gd name="T2" fmla="*/ 6 w 10"/>
                      <a:gd name="T3" fmla="*/ 7 h 11"/>
                      <a:gd name="T4" fmla="*/ 2 w 10"/>
                      <a:gd name="T5" fmla="*/ 3 h 11"/>
                      <a:gd name="T6" fmla="*/ 4 w 10"/>
                      <a:gd name="T7" fmla="*/ 2 h 11"/>
                      <a:gd name="T8" fmla="*/ 5 w 10"/>
                      <a:gd name="T9" fmla="*/ 2 h 11"/>
                      <a:gd name="T10" fmla="*/ 7 w 10"/>
                      <a:gd name="T11" fmla="*/ 5 h 11"/>
                      <a:gd name="T12" fmla="*/ 8 w 10"/>
                      <a:gd name="T13" fmla="*/ 9 h 11"/>
                      <a:gd name="T14" fmla="*/ 7 w 10"/>
                      <a:gd name="T15" fmla="*/ 9 h 11"/>
                      <a:gd name="T16" fmla="*/ 5 w 10"/>
                      <a:gd name="T17" fmla="*/ 0 h 11"/>
                      <a:gd name="T18" fmla="*/ 5 w 10"/>
                      <a:gd name="T19" fmla="*/ 0 h 11"/>
                      <a:gd name="T20" fmla="*/ 4 w 10"/>
                      <a:gd name="T21" fmla="*/ 0 h 11"/>
                      <a:gd name="T22" fmla="*/ 2 w 10"/>
                      <a:gd name="T23" fmla="*/ 0 h 11"/>
                      <a:gd name="T24" fmla="*/ 0 w 10"/>
                      <a:gd name="T25" fmla="*/ 2 h 11"/>
                      <a:gd name="T26" fmla="*/ 0 w 10"/>
                      <a:gd name="T27" fmla="*/ 4 h 11"/>
                      <a:gd name="T28" fmla="*/ 5 w 10"/>
                      <a:gd name="T29" fmla="*/ 7 h 11"/>
                      <a:gd name="T30" fmla="*/ 9 w 10"/>
                      <a:gd name="T31" fmla="*/ 11 h 11"/>
                      <a:gd name="T32" fmla="*/ 9 w 10"/>
                      <a:gd name="T33" fmla="*/ 11 h 11"/>
                      <a:gd name="T34" fmla="*/ 10 w 10"/>
                      <a:gd name="T35" fmla="*/ 11 h 11"/>
                      <a:gd name="T36" fmla="*/ 10 w 10"/>
                      <a:gd name="T37" fmla="*/ 10 h 11"/>
                      <a:gd name="T38" fmla="*/ 8 w 10"/>
                      <a:gd name="T39" fmla="*/ 5 h 11"/>
                      <a:gd name="T40" fmla="*/ 6 w 10"/>
                      <a:gd name="T41" fmla="*/ 1 h 11"/>
                      <a:gd name="T42" fmla="*/ 5 w 10"/>
                      <a:gd name="T43" fmla="*/ 0 h 11"/>
                      <a:gd name="T44" fmla="*/ 5 w 10"/>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7" y="9"/>
                        </a:moveTo>
                        <a:cubicBezTo>
                          <a:pt x="7" y="9"/>
                          <a:pt x="6" y="8"/>
                          <a:pt x="6" y="7"/>
                        </a:cubicBezTo>
                        <a:cubicBezTo>
                          <a:pt x="5" y="6"/>
                          <a:pt x="3" y="3"/>
                          <a:pt x="2" y="3"/>
                        </a:cubicBezTo>
                        <a:cubicBezTo>
                          <a:pt x="2" y="3"/>
                          <a:pt x="2" y="2"/>
                          <a:pt x="4" y="2"/>
                        </a:cubicBezTo>
                        <a:cubicBezTo>
                          <a:pt x="4" y="2"/>
                          <a:pt x="5" y="2"/>
                          <a:pt x="5" y="2"/>
                        </a:cubicBezTo>
                        <a:cubicBezTo>
                          <a:pt x="5" y="2"/>
                          <a:pt x="6" y="2"/>
                          <a:pt x="7" y="5"/>
                        </a:cubicBezTo>
                        <a:cubicBezTo>
                          <a:pt x="7" y="7"/>
                          <a:pt x="10" y="8"/>
                          <a:pt x="8" y="9"/>
                        </a:cubicBezTo>
                        <a:lnTo>
                          <a:pt x="7" y="9"/>
                        </a:lnTo>
                        <a:close/>
                        <a:moveTo>
                          <a:pt x="5" y="0"/>
                        </a:moveTo>
                        <a:cubicBezTo>
                          <a:pt x="5" y="0"/>
                          <a:pt x="5" y="0"/>
                          <a:pt x="5" y="0"/>
                        </a:cubicBezTo>
                        <a:cubicBezTo>
                          <a:pt x="5" y="0"/>
                          <a:pt x="4" y="0"/>
                          <a:pt x="4" y="0"/>
                        </a:cubicBezTo>
                        <a:cubicBezTo>
                          <a:pt x="3" y="0"/>
                          <a:pt x="2" y="0"/>
                          <a:pt x="2" y="0"/>
                        </a:cubicBezTo>
                        <a:cubicBezTo>
                          <a:pt x="1" y="1"/>
                          <a:pt x="0" y="1"/>
                          <a:pt x="0" y="2"/>
                        </a:cubicBezTo>
                        <a:cubicBezTo>
                          <a:pt x="0" y="3"/>
                          <a:pt x="0" y="3"/>
                          <a:pt x="0" y="4"/>
                        </a:cubicBezTo>
                        <a:cubicBezTo>
                          <a:pt x="0" y="5"/>
                          <a:pt x="3" y="5"/>
                          <a:pt x="5" y="7"/>
                        </a:cubicBezTo>
                        <a:cubicBezTo>
                          <a:pt x="6" y="9"/>
                          <a:pt x="7" y="11"/>
                          <a:pt x="9" y="11"/>
                        </a:cubicBezTo>
                        <a:cubicBezTo>
                          <a:pt x="9" y="11"/>
                          <a:pt x="9" y="11"/>
                          <a:pt x="9" y="11"/>
                        </a:cubicBezTo>
                        <a:cubicBezTo>
                          <a:pt x="10" y="11"/>
                          <a:pt x="10" y="11"/>
                          <a:pt x="10" y="11"/>
                        </a:cubicBezTo>
                        <a:cubicBezTo>
                          <a:pt x="10" y="10"/>
                          <a:pt x="10" y="10"/>
                          <a:pt x="10" y="10"/>
                        </a:cubicBezTo>
                        <a:cubicBezTo>
                          <a:pt x="10" y="9"/>
                          <a:pt x="9" y="8"/>
                          <a:pt x="8" y="5"/>
                        </a:cubicBezTo>
                        <a:cubicBezTo>
                          <a:pt x="7" y="2"/>
                          <a:pt x="6" y="1"/>
                          <a:pt x="6" y="1"/>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0" name="Freeform 7574">
                    <a:extLst>
                      <a:ext uri="{FF2B5EF4-FFF2-40B4-BE49-F238E27FC236}">
                        <a16:creationId xmlns:a16="http://schemas.microsoft.com/office/drawing/2014/main" id="{4A45FB8C-FD87-4F9D-8171-2E645AE6A448}"/>
                      </a:ext>
                    </a:extLst>
                  </p:cNvPr>
                  <p:cNvSpPr/>
                  <p:nvPr/>
                </p:nvSpPr>
                <p:spPr bwMode="auto">
                  <a:xfrm>
                    <a:off x="4133" y="2683"/>
                    <a:ext cx="10" cy="9"/>
                  </a:xfrm>
                  <a:custGeom>
                    <a:avLst/>
                    <a:gdLst>
                      <a:gd name="T0" fmla="*/ 5 w 13"/>
                      <a:gd name="T1" fmla="*/ 0 h 12"/>
                      <a:gd name="T2" fmla="*/ 1 w 13"/>
                      <a:gd name="T3" fmla="*/ 2 h 12"/>
                      <a:gd name="T4" fmla="*/ 5 w 13"/>
                      <a:gd name="T5" fmla="*/ 8 h 12"/>
                      <a:gd name="T6" fmla="*/ 10 w 13"/>
                      <a:gd name="T7" fmla="*/ 12 h 12"/>
                      <a:gd name="T8" fmla="*/ 11 w 13"/>
                      <a:gd name="T9" fmla="*/ 11 h 12"/>
                      <a:gd name="T10" fmla="*/ 9 w 13"/>
                      <a:gd name="T11" fmla="*/ 5 h 12"/>
                      <a:gd name="T12" fmla="*/ 6 w 13"/>
                      <a:gd name="T13" fmla="*/ 0 h 12"/>
                      <a:gd name="T14" fmla="*/ 6 w 13"/>
                      <a:gd name="T15" fmla="*/ 0 h 12"/>
                      <a:gd name="T16" fmla="*/ 6 w 13"/>
                      <a:gd name="T17" fmla="*/ 0 h 12"/>
                      <a:gd name="T18" fmla="*/ 6 w 13"/>
                      <a:gd name="T19" fmla="*/ 0 h 12"/>
                      <a:gd name="T20" fmla="*/ 7 w 13"/>
                      <a:gd name="T21" fmla="*/ 1 h 12"/>
                      <a:gd name="T22" fmla="*/ 9 w 13"/>
                      <a:gd name="T23" fmla="*/ 5 h 12"/>
                      <a:gd name="T24" fmla="*/ 11 w 13"/>
                      <a:gd name="T25" fmla="*/ 10 h 12"/>
                      <a:gd name="T26" fmla="*/ 11 w 13"/>
                      <a:gd name="T27" fmla="*/ 11 h 12"/>
                      <a:gd name="T28" fmla="*/ 10 w 13"/>
                      <a:gd name="T29" fmla="*/ 11 h 12"/>
                      <a:gd name="T30" fmla="*/ 10 w 13"/>
                      <a:gd name="T31" fmla="*/ 11 h 12"/>
                      <a:gd name="T32" fmla="*/ 6 w 13"/>
                      <a:gd name="T33" fmla="*/ 7 h 12"/>
                      <a:gd name="T34" fmla="*/ 1 w 13"/>
                      <a:gd name="T35" fmla="*/ 4 h 12"/>
                      <a:gd name="T36" fmla="*/ 1 w 13"/>
                      <a:gd name="T37" fmla="*/ 2 h 12"/>
                      <a:gd name="T38" fmla="*/ 3 w 13"/>
                      <a:gd name="T39" fmla="*/ 0 h 12"/>
                      <a:gd name="T40" fmla="*/ 5 w 13"/>
                      <a:gd name="T41" fmla="*/ 0 h 12"/>
                      <a:gd name="T42" fmla="*/ 6 w 13"/>
                      <a:gd name="T43" fmla="*/ 0 h 12"/>
                      <a:gd name="T44" fmla="*/ 6 w 13"/>
                      <a:gd name="T45" fmla="*/ 0 h 12"/>
                      <a:gd name="T46" fmla="*/ 5 w 13"/>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2">
                        <a:moveTo>
                          <a:pt x="5" y="0"/>
                        </a:moveTo>
                        <a:cubicBezTo>
                          <a:pt x="3" y="0"/>
                          <a:pt x="1" y="0"/>
                          <a:pt x="1" y="2"/>
                        </a:cubicBezTo>
                        <a:cubicBezTo>
                          <a:pt x="0" y="6"/>
                          <a:pt x="3" y="5"/>
                          <a:pt x="5" y="8"/>
                        </a:cubicBezTo>
                        <a:cubicBezTo>
                          <a:pt x="7" y="10"/>
                          <a:pt x="8" y="12"/>
                          <a:pt x="10" y="12"/>
                        </a:cubicBezTo>
                        <a:cubicBezTo>
                          <a:pt x="10" y="12"/>
                          <a:pt x="11" y="12"/>
                          <a:pt x="11" y="11"/>
                        </a:cubicBezTo>
                        <a:cubicBezTo>
                          <a:pt x="13" y="9"/>
                          <a:pt x="11" y="9"/>
                          <a:pt x="9" y="5"/>
                        </a:cubicBezTo>
                        <a:cubicBezTo>
                          <a:pt x="8" y="0"/>
                          <a:pt x="6" y="0"/>
                          <a:pt x="6" y="0"/>
                        </a:cubicBezTo>
                        <a:cubicBezTo>
                          <a:pt x="6" y="0"/>
                          <a:pt x="6" y="0"/>
                          <a:pt x="6" y="0"/>
                        </a:cubicBezTo>
                        <a:cubicBezTo>
                          <a:pt x="6" y="0"/>
                          <a:pt x="6" y="0"/>
                          <a:pt x="6" y="0"/>
                        </a:cubicBezTo>
                        <a:cubicBezTo>
                          <a:pt x="6" y="0"/>
                          <a:pt x="6" y="0"/>
                          <a:pt x="6" y="0"/>
                        </a:cubicBezTo>
                        <a:cubicBezTo>
                          <a:pt x="7" y="1"/>
                          <a:pt x="7" y="1"/>
                          <a:pt x="7" y="1"/>
                        </a:cubicBezTo>
                        <a:cubicBezTo>
                          <a:pt x="7" y="1"/>
                          <a:pt x="8" y="2"/>
                          <a:pt x="9" y="5"/>
                        </a:cubicBezTo>
                        <a:cubicBezTo>
                          <a:pt x="10" y="8"/>
                          <a:pt x="11" y="9"/>
                          <a:pt x="11" y="10"/>
                        </a:cubicBezTo>
                        <a:cubicBezTo>
                          <a:pt x="11" y="10"/>
                          <a:pt x="11" y="10"/>
                          <a:pt x="11" y="11"/>
                        </a:cubicBezTo>
                        <a:cubicBezTo>
                          <a:pt x="10" y="11"/>
                          <a:pt x="10" y="11"/>
                          <a:pt x="10" y="11"/>
                        </a:cubicBezTo>
                        <a:cubicBezTo>
                          <a:pt x="10" y="11"/>
                          <a:pt x="10" y="11"/>
                          <a:pt x="10" y="11"/>
                        </a:cubicBezTo>
                        <a:cubicBezTo>
                          <a:pt x="8" y="11"/>
                          <a:pt x="7" y="9"/>
                          <a:pt x="6" y="7"/>
                        </a:cubicBezTo>
                        <a:cubicBezTo>
                          <a:pt x="4" y="5"/>
                          <a:pt x="1" y="5"/>
                          <a:pt x="1" y="4"/>
                        </a:cubicBezTo>
                        <a:cubicBezTo>
                          <a:pt x="1" y="3"/>
                          <a:pt x="1" y="3"/>
                          <a:pt x="1" y="2"/>
                        </a:cubicBezTo>
                        <a:cubicBezTo>
                          <a:pt x="1" y="1"/>
                          <a:pt x="2" y="1"/>
                          <a:pt x="3" y="0"/>
                        </a:cubicBezTo>
                        <a:cubicBezTo>
                          <a:pt x="3" y="0"/>
                          <a:pt x="4" y="0"/>
                          <a:pt x="5" y="0"/>
                        </a:cubicBezTo>
                        <a:cubicBezTo>
                          <a:pt x="5" y="0"/>
                          <a:pt x="6" y="0"/>
                          <a:pt x="6" y="0"/>
                        </a:cubicBezTo>
                        <a:cubicBezTo>
                          <a:pt x="6" y="0"/>
                          <a:pt x="6" y="0"/>
                          <a:pt x="6" y="0"/>
                        </a:cubicBezTo>
                        <a:cubicBezTo>
                          <a:pt x="6" y="0"/>
                          <a:pt x="5"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1" name="Freeform 7575">
                    <a:extLst>
                      <a:ext uri="{FF2B5EF4-FFF2-40B4-BE49-F238E27FC236}">
                        <a16:creationId xmlns:a16="http://schemas.microsoft.com/office/drawing/2014/main" id="{68156046-2519-49CF-9A4F-E12D82A07AE6}"/>
                      </a:ext>
                    </a:extLst>
                  </p:cNvPr>
                  <p:cNvSpPr/>
                  <p:nvPr/>
                </p:nvSpPr>
                <p:spPr bwMode="auto">
                  <a:xfrm>
                    <a:off x="4126" y="2684"/>
                    <a:ext cx="10" cy="12"/>
                  </a:xfrm>
                  <a:custGeom>
                    <a:avLst/>
                    <a:gdLst>
                      <a:gd name="T0" fmla="*/ 6 w 13"/>
                      <a:gd name="T1" fmla="*/ 1 h 16"/>
                      <a:gd name="T2" fmla="*/ 9 w 13"/>
                      <a:gd name="T3" fmla="*/ 6 h 16"/>
                      <a:gd name="T4" fmla="*/ 11 w 13"/>
                      <a:gd name="T5" fmla="*/ 14 h 16"/>
                      <a:gd name="T6" fmla="*/ 5 w 13"/>
                      <a:gd name="T7" fmla="*/ 10 h 16"/>
                      <a:gd name="T8" fmla="*/ 1 w 13"/>
                      <a:gd name="T9" fmla="*/ 3 h 16"/>
                      <a:gd name="T10" fmla="*/ 6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6" y="1"/>
                        </a:moveTo>
                        <a:cubicBezTo>
                          <a:pt x="6" y="1"/>
                          <a:pt x="7" y="0"/>
                          <a:pt x="9" y="6"/>
                        </a:cubicBezTo>
                        <a:cubicBezTo>
                          <a:pt x="11" y="12"/>
                          <a:pt x="13" y="11"/>
                          <a:pt x="11" y="14"/>
                        </a:cubicBezTo>
                        <a:cubicBezTo>
                          <a:pt x="9" y="16"/>
                          <a:pt x="7" y="13"/>
                          <a:pt x="5" y="10"/>
                        </a:cubicBezTo>
                        <a:cubicBezTo>
                          <a:pt x="4" y="7"/>
                          <a:pt x="0" y="7"/>
                          <a:pt x="1" y="3"/>
                        </a:cubicBezTo>
                        <a:cubicBezTo>
                          <a:pt x="1" y="0"/>
                          <a:pt x="6" y="1"/>
                          <a:pt x="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2" name="Freeform 7576">
                    <a:extLst>
                      <a:ext uri="{FF2B5EF4-FFF2-40B4-BE49-F238E27FC236}">
                        <a16:creationId xmlns:a16="http://schemas.microsoft.com/office/drawing/2014/main" id="{A372C27B-CEA1-4E4C-BAE6-66E2BF0F6329}"/>
                      </a:ext>
                    </a:extLst>
                  </p:cNvPr>
                  <p:cNvSpPr>
                    <a:spLocks noEditPoints="1"/>
                  </p:cNvSpPr>
                  <p:nvPr/>
                </p:nvSpPr>
                <p:spPr bwMode="auto">
                  <a:xfrm>
                    <a:off x="4126" y="2684"/>
                    <a:ext cx="9" cy="11"/>
                  </a:xfrm>
                  <a:custGeom>
                    <a:avLst/>
                    <a:gdLst>
                      <a:gd name="T0" fmla="*/ 11 w 12"/>
                      <a:gd name="T1" fmla="*/ 14 h 15"/>
                      <a:gd name="T2" fmla="*/ 10 w 12"/>
                      <a:gd name="T3" fmla="*/ 15 h 15"/>
                      <a:gd name="T4" fmla="*/ 10 w 12"/>
                      <a:gd name="T5" fmla="*/ 15 h 15"/>
                      <a:gd name="T6" fmla="*/ 5 w 12"/>
                      <a:gd name="T7" fmla="*/ 10 h 15"/>
                      <a:gd name="T8" fmla="*/ 1 w 12"/>
                      <a:gd name="T9" fmla="*/ 5 h 15"/>
                      <a:gd name="T10" fmla="*/ 0 w 12"/>
                      <a:gd name="T11" fmla="*/ 3 h 15"/>
                      <a:gd name="T12" fmla="*/ 3 w 12"/>
                      <a:gd name="T13" fmla="*/ 0 h 15"/>
                      <a:gd name="T14" fmla="*/ 6 w 12"/>
                      <a:gd name="T15" fmla="*/ 0 h 15"/>
                      <a:gd name="T16" fmla="*/ 9 w 12"/>
                      <a:gd name="T17" fmla="*/ 6 h 15"/>
                      <a:gd name="T18" fmla="*/ 12 w 12"/>
                      <a:gd name="T19" fmla="*/ 12 h 15"/>
                      <a:gd name="T20" fmla="*/ 11 w 12"/>
                      <a:gd name="T21" fmla="*/ 14 h 15"/>
                      <a:gd name="T22" fmla="*/ 6 w 12"/>
                      <a:gd name="T23" fmla="*/ 1 h 15"/>
                      <a:gd name="T24" fmla="*/ 6 w 12"/>
                      <a:gd name="T25" fmla="*/ 1 h 15"/>
                      <a:gd name="T26" fmla="*/ 6 w 12"/>
                      <a:gd name="T27" fmla="*/ 1 h 15"/>
                      <a:gd name="T28" fmla="*/ 3 w 12"/>
                      <a:gd name="T29" fmla="*/ 1 h 15"/>
                      <a:gd name="T30" fmla="*/ 1 w 12"/>
                      <a:gd name="T31" fmla="*/ 4 h 15"/>
                      <a:gd name="T32" fmla="*/ 1 w 12"/>
                      <a:gd name="T33" fmla="*/ 5 h 15"/>
                      <a:gd name="T34" fmla="*/ 6 w 12"/>
                      <a:gd name="T35" fmla="*/ 9 h 15"/>
                      <a:gd name="T36" fmla="*/ 10 w 12"/>
                      <a:gd name="T37" fmla="*/ 14 h 15"/>
                      <a:gd name="T38" fmla="*/ 11 w 12"/>
                      <a:gd name="T39" fmla="*/ 13 h 15"/>
                      <a:gd name="T40" fmla="*/ 11 w 12"/>
                      <a:gd name="T41" fmla="*/ 12 h 15"/>
                      <a:gd name="T42" fmla="*/ 9 w 12"/>
                      <a:gd name="T43" fmla="*/ 6 h 15"/>
                      <a:gd name="T44" fmla="*/ 6 w 12"/>
                      <a:gd name="T45" fmla="*/ 2 h 15"/>
                      <a:gd name="T46" fmla="*/ 6 w 12"/>
                      <a:gd name="T4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5">
                        <a:moveTo>
                          <a:pt x="11" y="14"/>
                        </a:moveTo>
                        <a:cubicBezTo>
                          <a:pt x="11" y="14"/>
                          <a:pt x="11" y="15"/>
                          <a:pt x="10" y="15"/>
                        </a:cubicBezTo>
                        <a:cubicBezTo>
                          <a:pt x="10" y="15"/>
                          <a:pt x="10" y="15"/>
                          <a:pt x="10" y="15"/>
                        </a:cubicBezTo>
                        <a:cubicBezTo>
                          <a:pt x="8" y="15"/>
                          <a:pt x="7" y="12"/>
                          <a:pt x="5" y="10"/>
                        </a:cubicBezTo>
                        <a:cubicBezTo>
                          <a:pt x="4" y="8"/>
                          <a:pt x="1" y="8"/>
                          <a:pt x="1" y="5"/>
                        </a:cubicBezTo>
                        <a:cubicBezTo>
                          <a:pt x="0" y="5"/>
                          <a:pt x="0" y="4"/>
                          <a:pt x="0" y="3"/>
                        </a:cubicBezTo>
                        <a:cubicBezTo>
                          <a:pt x="1" y="2"/>
                          <a:pt x="2" y="1"/>
                          <a:pt x="3" y="0"/>
                        </a:cubicBezTo>
                        <a:cubicBezTo>
                          <a:pt x="4" y="0"/>
                          <a:pt x="5" y="0"/>
                          <a:pt x="6" y="0"/>
                        </a:cubicBezTo>
                        <a:cubicBezTo>
                          <a:pt x="6" y="0"/>
                          <a:pt x="8" y="0"/>
                          <a:pt x="9" y="6"/>
                        </a:cubicBezTo>
                        <a:cubicBezTo>
                          <a:pt x="10" y="9"/>
                          <a:pt x="12" y="10"/>
                          <a:pt x="12" y="12"/>
                        </a:cubicBezTo>
                        <a:cubicBezTo>
                          <a:pt x="12" y="12"/>
                          <a:pt x="12" y="13"/>
                          <a:pt x="11" y="14"/>
                        </a:cubicBezTo>
                        <a:close/>
                        <a:moveTo>
                          <a:pt x="6" y="1"/>
                        </a:moveTo>
                        <a:cubicBezTo>
                          <a:pt x="6" y="1"/>
                          <a:pt x="6" y="1"/>
                          <a:pt x="6" y="1"/>
                        </a:cubicBezTo>
                        <a:cubicBezTo>
                          <a:pt x="6" y="1"/>
                          <a:pt x="6" y="1"/>
                          <a:pt x="6" y="1"/>
                        </a:cubicBezTo>
                        <a:cubicBezTo>
                          <a:pt x="6" y="1"/>
                          <a:pt x="4" y="1"/>
                          <a:pt x="3" y="1"/>
                        </a:cubicBezTo>
                        <a:cubicBezTo>
                          <a:pt x="2" y="2"/>
                          <a:pt x="1" y="2"/>
                          <a:pt x="1" y="4"/>
                        </a:cubicBezTo>
                        <a:cubicBezTo>
                          <a:pt x="1" y="4"/>
                          <a:pt x="1" y="5"/>
                          <a:pt x="1" y="5"/>
                        </a:cubicBezTo>
                        <a:cubicBezTo>
                          <a:pt x="2" y="7"/>
                          <a:pt x="4" y="7"/>
                          <a:pt x="6" y="9"/>
                        </a:cubicBezTo>
                        <a:cubicBezTo>
                          <a:pt x="7" y="12"/>
                          <a:pt x="9" y="14"/>
                          <a:pt x="10" y="14"/>
                        </a:cubicBezTo>
                        <a:cubicBezTo>
                          <a:pt x="11" y="13"/>
                          <a:pt x="11" y="13"/>
                          <a:pt x="11" y="13"/>
                        </a:cubicBezTo>
                        <a:cubicBezTo>
                          <a:pt x="11" y="12"/>
                          <a:pt x="11" y="12"/>
                          <a:pt x="11" y="12"/>
                        </a:cubicBezTo>
                        <a:cubicBezTo>
                          <a:pt x="11" y="11"/>
                          <a:pt x="10" y="10"/>
                          <a:pt x="9" y="6"/>
                        </a:cubicBezTo>
                        <a:cubicBezTo>
                          <a:pt x="8" y="3"/>
                          <a:pt x="7" y="2"/>
                          <a:pt x="6" y="2"/>
                        </a:cubicBezTo>
                        <a:cubicBezTo>
                          <a:pt x="6" y="1"/>
                          <a:pt x="6" y="1"/>
                          <a:pt x="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3" name="Freeform 7577">
                    <a:extLst>
                      <a:ext uri="{FF2B5EF4-FFF2-40B4-BE49-F238E27FC236}">
                        <a16:creationId xmlns:a16="http://schemas.microsoft.com/office/drawing/2014/main" id="{3BE44A28-1666-4F1D-BF92-7C3A39E53BD5}"/>
                      </a:ext>
                    </a:extLst>
                  </p:cNvPr>
                  <p:cNvSpPr>
                    <a:spLocks noEditPoints="1"/>
                  </p:cNvSpPr>
                  <p:nvPr/>
                </p:nvSpPr>
                <p:spPr bwMode="auto">
                  <a:xfrm>
                    <a:off x="4127" y="2685"/>
                    <a:ext cx="7" cy="9"/>
                  </a:xfrm>
                  <a:custGeom>
                    <a:avLst/>
                    <a:gdLst>
                      <a:gd name="T0" fmla="*/ 7 w 10"/>
                      <a:gd name="T1" fmla="*/ 11 h 13"/>
                      <a:gd name="T2" fmla="*/ 6 w 10"/>
                      <a:gd name="T3" fmla="*/ 8 h 13"/>
                      <a:gd name="T4" fmla="*/ 2 w 10"/>
                      <a:gd name="T5" fmla="*/ 4 h 13"/>
                      <a:gd name="T6" fmla="*/ 4 w 10"/>
                      <a:gd name="T7" fmla="*/ 2 h 13"/>
                      <a:gd name="T8" fmla="*/ 5 w 10"/>
                      <a:gd name="T9" fmla="*/ 2 h 13"/>
                      <a:gd name="T10" fmla="*/ 7 w 10"/>
                      <a:gd name="T11" fmla="*/ 5 h 13"/>
                      <a:gd name="T12" fmla="*/ 8 w 10"/>
                      <a:gd name="T13" fmla="*/ 10 h 13"/>
                      <a:gd name="T14" fmla="*/ 7 w 10"/>
                      <a:gd name="T15" fmla="*/ 11 h 13"/>
                      <a:gd name="T16" fmla="*/ 5 w 10"/>
                      <a:gd name="T17" fmla="*/ 0 h 13"/>
                      <a:gd name="T18" fmla="*/ 5 w 10"/>
                      <a:gd name="T19" fmla="*/ 0 h 13"/>
                      <a:gd name="T20" fmla="*/ 5 w 10"/>
                      <a:gd name="T21" fmla="*/ 0 h 13"/>
                      <a:gd name="T22" fmla="*/ 5 w 10"/>
                      <a:gd name="T23" fmla="*/ 0 h 13"/>
                      <a:gd name="T24" fmla="*/ 4 w 10"/>
                      <a:gd name="T25" fmla="*/ 1 h 13"/>
                      <a:gd name="T26" fmla="*/ 2 w 10"/>
                      <a:gd name="T27" fmla="*/ 1 h 13"/>
                      <a:gd name="T28" fmla="*/ 0 w 10"/>
                      <a:gd name="T29" fmla="*/ 3 h 13"/>
                      <a:gd name="T30" fmla="*/ 0 w 10"/>
                      <a:gd name="T31" fmla="*/ 3 h 13"/>
                      <a:gd name="T32" fmla="*/ 0 w 10"/>
                      <a:gd name="T33" fmla="*/ 4 h 13"/>
                      <a:gd name="T34" fmla="*/ 5 w 10"/>
                      <a:gd name="T35" fmla="*/ 8 h 13"/>
                      <a:gd name="T36" fmla="*/ 9 w 10"/>
                      <a:gd name="T37" fmla="*/ 13 h 13"/>
                      <a:gd name="T38" fmla="*/ 9 w 10"/>
                      <a:gd name="T39" fmla="*/ 13 h 13"/>
                      <a:gd name="T40" fmla="*/ 10 w 10"/>
                      <a:gd name="T41" fmla="*/ 12 h 13"/>
                      <a:gd name="T42" fmla="*/ 10 w 10"/>
                      <a:gd name="T43" fmla="*/ 11 h 13"/>
                      <a:gd name="T44" fmla="*/ 8 w 10"/>
                      <a:gd name="T45" fmla="*/ 5 h 13"/>
                      <a:gd name="T46" fmla="*/ 5 w 10"/>
                      <a:gd name="T47" fmla="*/ 1 h 13"/>
                      <a:gd name="T48" fmla="*/ 5 w 10"/>
                      <a:gd name="T49" fmla="*/ 0 h 13"/>
                      <a:gd name="T50" fmla="*/ 5 w 10"/>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7" y="11"/>
                        </a:moveTo>
                        <a:cubicBezTo>
                          <a:pt x="7" y="11"/>
                          <a:pt x="6" y="9"/>
                          <a:pt x="6" y="8"/>
                        </a:cubicBezTo>
                        <a:cubicBezTo>
                          <a:pt x="5" y="6"/>
                          <a:pt x="3" y="4"/>
                          <a:pt x="2" y="4"/>
                        </a:cubicBezTo>
                        <a:cubicBezTo>
                          <a:pt x="2" y="3"/>
                          <a:pt x="2" y="2"/>
                          <a:pt x="4" y="2"/>
                        </a:cubicBezTo>
                        <a:cubicBezTo>
                          <a:pt x="4" y="2"/>
                          <a:pt x="4" y="2"/>
                          <a:pt x="5" y="2"/>
                        </a:cubicBezTo>
                        <a:cubicBezTo>
                          <a:pt x="5" y="2"/>
                          <a:pt x="6" y="2"/>
                          <a:pt x="7" y="5"/>
                        </a:cubicBezTo>
                        <a:cubicBezTo>
                          <a:pt x="7" y="7"/>
                          <a:pt x="10" y="9"/>
                          <a:pt x="8" y="10"/>
                        </a:cubicBezTo>
                        <a:lnTo>
                          <a:pt x="7" y="11"/>
                        </a:lnTo>
                        <a:close/>
                        <a:moveTo>
                          <a:pt x="5" y="0"/>
                        </a:moveTo>
                        <a:cubicBezTo>
                          <a:pt x="5" y="0"/>
                          <a:pt x="5" y="0"/>
                          <a:pt x="5" y="0"/>
                        </a:cubicBezTo>
                        <a:cubicBezTo>
                          <a:pt x="5" y="0"/>
                          <a:pt x="5" y="0"/>
                          <a:pt x="5" y="0"/>
                        </a:cubicBezTo>
                        <a:cubicBezTo>
                          <a:pt x="5" y="0"/>
                          <a:pt x="5" y="0"/>
                          <a:pt x="5" y="0"/>
                        </a:cubicBezTo>
                        <a:cubicBezTo>
                          <a:pt x="4" y="1"/>
                          <a:pt x="4" y="1"/>
                          <a:pt x="4" y="1"/>
                        </a:cubicBezTo>
                        <a:cubicBezTo>
                          <a:pt x="3" y="1"/>
                          <a:pt x="3" y="1"/>
                          <a:pt x="2" y="1"/>
                        </a:cubicBezTo>
                        <a:cubicBezTo>
                          <a:pt x="1" y="1"/>
                          <a:pt x="1" y="2"/>
                          <a:pt x="0" y="3"/>
                        </a:cubicBezTo>
                        <a:cubicBezTo>
                          <a:pt x="0" y="3"/>
                          <a:pt x="0" y="3"/>
                          <a:pt x="0" y="3"/>
                        </a:cubicBezTo>
                        <a:cubicBezTo>
                          <a:pt x="0" y="4"/>
                          <a:pt x="0" y="4"/>
                          <a:pt x="0" y="4"/>
                        </a:cubicBezTo>
                        <a:cubicBezTo>
                          <a:pt x="1" y="6"/>
                          <a:pt x="3" y="6"/>
                          <a:pt x="5" y="8"/>
                        </a:cubicBezTo>
                        <a:cubicBezTo>
                          <a:pt x="6" y="11"/>
                          <a:pt x="8" y="13"/>
                          <a:pt x="9" y="13"/>
                        </a:cubicBezTo>
                        <a:cubicBezTo>
                          <a:pt x="9" y="13"/>
                          <a:pt x="9" y="13"/>
                          <a:pt x="9" y="13"/>
                        </a:cubicBezTo>
                        <a:cubicBezTo>
                          <a:pt x="10" y="12"/>
                          <a:pt x="10" y="12"/>
                          <a:pt x="10" y="12"/>
                        </a:cubicBezTo>
                        <a:cubicBezTo>
                          <a:pt x="10" y="11"/>
                          <a:pt x="10" y="11"/>
                          <a:pt x="10" y="11"/>
                        </a:cubicBezTo>
                        <a:cubicBezTo>
                          <a:pt x="10" y="10"/>
                          <a:pt x="9" y="9"/>
                          <a:pt x="8" y="5"/>
                        </a:cubicBezTo>
                        <a:cubicBezTo>
                          <a:pt x="7" y="2"/>
                          <a:pt x="6" y="1"/>
                          <a:pt x="5" y="1"/>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4" name="Freeform 7578">
                    <a:extLst>
                      <a:ext uri="{FF2B5EF4-FFF2-40B4-BE49-F238E27FC236}">
                        <a16:creationId xmlns:a16="http://schemas.microsoft.com/office/drawing/2014/main" id="{52F56C46-E436-40EB-AEA6-CA07F24A43EA}"/>
                      </a:ext>
                    </a:extLst>
                  </p:cNvPr>
                  <p:cNvSpPr>
                    <a:spLocks noEditPoints="1"/>
                  </p:cNvSpPr>
                  <p:nvPr/>
                </p:nvSpPr>
                <p:spPr bwMode="auto">
                  <a:xfrm>
                    <a:off x="4127" y="2685"/>
                    <a:ext cx="9" cy="9"/>
                  </a:xfrm>
                  <a:custGeom>
                    <a:avLst/>
                    <a:gdLst>
                      <a:gd name="T0" fmla="*/ 5 w 12"/>
                      <a:gd name="T1" fmla="*/ 0 h 13"/>
                      <a:gd name="T2" fmla="*/ 5 w 12"/>
                      <a:gd name="T3" fmla="*/ 0 h 13"/>
                      <a:gd name="T4" fmla="*/ 5 w 12"/>
                      <a:gd name="T5" fmla="*/ 0 h 13"/>
                      <a:gd name="T6" fmla="*/ 5 w 12"/>
                      <a:gd name="T7" fmla="*/ 0 h 13"/>
                      <a:gd name="T8" fmla="*/ 5 w 12"/>
                      <a:gd name="T9" fmla="*/ 0 h 13"/>
                      <a:gd name="T10" fmla="*/ 5 w 12"/>
                      <a:gd name="T11" fmla="*/ 0 h 13"/>
                      <a:gd name="T12" fmla="*/ 5 w 12"/>
                      <a:gd name="T13" fmla="*/ 0 h 13"/>
                      <a:gd name="T14" fmla="*/ 5 w 12"/>
                      <a:gd name="T15" fmla="*/ 1 h 13"/>
                      <a:gd name="T16" fmla="*/ 8 w 12"/>
                      <a:gd name="T17" fmla="*/ 5 h 13"/>
                      <a:gd name="T18" fmla="*/ 10 w 12"/>
                      <a:gd name="T19" fmla="*/ 11 h 13"/>
                      <a:gd name="T20" fmla="*/ 10 w 12"/>
                      <a:gd name="T21" fmla="*/ 12 h 13"/>
                      <a:gd name="T22" fmla="*/ 9 w 12"/>
                      <a:gd name="T23" fmla="*/ 13 h 13"/>
                      <a:gd name="T24" fmla="*/ 9 w 12"/>
                      <a:gd name="T25" fmla="*/ 13 h 13"/>
                      <a:gd name="T26" fmla="*/ 5 w 12"/>
                      <a:gd name="T27" fmla="*/ 8 h 13"/>
                      <a:gd name="T28" fmla="*/ 0 w 12"/>
                      <a:gd name="T29" fmla="*/ 4 h 13"/>
                      <a:gd name="T30" fmla="*/ 0 w 12"/>
                      <a:gd name="T31" fmla="*/ 3 h 13"/>
                      <a:gd name="T32" fmla="*/ 0 w 12"/>
                      <a:gd name="T33" fmla="*/ 4 h 13"/>
                      <a:gd name="T34" fmla="*/ 4 w 12"/>
                      <a:gd name="T35" fmla="*/ 9 h 13"/>
                      <a:gd name="T36" fmla="*/ 9 w 12"/>
                      <a:gd name="T37" fmla="*/ 13 h 13"/>
                      <a:gd name="T38" fmla="*/ 10 w 12"/>
                      <a:gd name="T39" fmla="*/ 13 h 13"/>
                      <a:gd name="T40" fmla="*/ 8 w 12"/>
                      <a:gd name="T41" fmla="*/ 5 h 13"/>
                      <a:gd name="T42" fmla="*/ 5 w 12"/>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3">
                        <a:moveTo>
                          <a:pt x="5" y="0"/>
                        </a:moveTo>
                        <a:cubicBezTo>
                          <a:pt x="5" y="0"/>
                          <a:pt x="5" y="0"/>
                          <a:pt x="5" y="0"/>
                        </a:cubicBezTo>
                        <a:cubicBezTo>
                          <a:pt x="5" y="0"/>
                          <a:pt x="5" y="0"/>
                          <a:pt x="5" y="0"/>
                        </a:cubicBezTo>
                        <a:close/>
                        <a:moveTo>
                          <a:pt x="5" y="0"/>
                        </a:moveTo>
                        <a:cubicBezTo>
                          <a:pt x="5" y="0"/>
                          <a:pt x="5" y="0"/>
                          <a:pt x="5" y="0"/>
                        </a:cubicBezTo>
                        <a:cubicBezTo>
                          <a:pt x="5" y="0"/>
                          <a:pt x="5" y="0"/>
                          <a:pt x="5" y="0"/>
                        </a:cubicBezTo>
                        <a:cubicBezTo>
                          <a:pt x="5" y="0"/>
                          <a:pt x="5" y="0"/>
                          <a:pt x="5" y="0"/>
                        </a:cubicBezTo>
                        <a:cubicBezTo>
                          <a:pt x="5" y="1"/>
                          <a:pt x="5" y="1"/>
                          <a:pt x="5" y="1"/>
                        </a:cubicBezTo>
                        <a:cubicBezTo>
                          <a:pt x="6" y="1"/>
                          <a:pt x="7" y="2"/>
                          <a:pt x="8" y="5"/>
                        </a:cubicBezTo>
                        <a:cubicBezTo>
                          <a:pt x="9" y="9"/>
                          <a:pt x="10" y="10"/>
                          <a:pt x="10" y="11"/>
                        </a:cubicBezTo>
                        <a:cubicBezTo>
                          <a:pt x="10" y="11"/>
                          <a:pt x="10" y="11"/>
                          <a:pt x="10" y="12"/>
                        </a:cubicBezTo>
                        <a:cubicBezTo>
                          <a:pt x="9" y="13"/>
                          <a:pt x="9" y="13"/>
                          <a:pt x="9" y="13"/>
                        </a:cubicBezTo>
                        <a:cubicBezTo>
                          <a:pt x="9" y="13"/>
                          <a:pt x="9" y="13"/>
                          <a:pt x="9" y="13"/>
                        </a:cubicBezTo>
                        <a:cubicBezTo>
                          <a:pt x="8" y="13"/>
                          <a:pt x="6" y="11"/>
                          <a:pt x="5" y="8"/>
                        </a:cubicBezTo>
                        <a:cubicBezTo>
                          <a:pt x="3" y="6"/>
                          <a:pt x="1" y="6"/>
                          <a:pt x="0" y="4"/>
                        </a:cubicBezTo>
                        <a:cubicBezTo>
                          <a:pt x="0" y="3"/>
                          <a:pt x="0" y="3"/>
                          <a:pt x="0" y="3"/>
                        </a:cubicBezTo>
                        <a:cubicBezTo>
                          <a:pt x="0" y="4"/>
                          <a:pt x="0" y="4"/>
                          <a:pt x="0" y="4"/>
                        </a:cubicBezTo>
                        <a:cubicBezTo>
                          <a:pt x="1" y="6"/>
                          <a:pt x="3" y="6"/>
                          <a:pt x="4" y="9"/>
                        </a:cubicBezTo>
                        <a:cubicBezTo>
                          <a:pt x="6" y="11"/>
                          <a:pt x="7" y="13"/>
                          <a:pt x="9" y="13"/>
                        </a:cubicBezTo>
                        <a:cubicBezTo>
                          <a:pt x="9" y="13"/>
                          <a:pt x="10" y="13"/>
                          <a:pt x="10" y="13"/>
                        </a:cubicBezTo>
                        <a:cubicBezTo>
                          <a:pt x="12" y="10"/>
                          <a:pt x="10" y="11"/>
                          <a:pt x="8" y="5"/>
                        </a:cubicBezTo>
                        <a:cubicBezTo>
                          <a:pt x="7" y="1"/>
                          <a:pt x="6"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5" name="Freeform 7579">
                    <a:extLst>
                      <a:ext uri="{FF2B5EF4-FFF2-40B4-BE49-F238E27FC236}">
                        <a16:creationId xmlns:a16="http://schemas.microsoft.com/office/drawing/2014/main" id="{43D0A32E-CEB0-4458-A57D-F69BE7EEA1EF}"/>
                      </a:ext>
                    </a:extLst>
                  </p:cNvPr>
                  <p:cNvSpPr/>
                  <p:nvPr/>
                </p:nvSpPr>
                <p:spPr bwMode="auto">
                  <a:xfrm>
                    <a:off x="4114" y="2665"/>
                    <a:ext cx="17" cy="25"/>
                  </a:xfrm>
                  <a:custGeom>
                    <a:avLst/>
                    <a:gdLst>
                      <a:gd name="T0" fmla="*/ 7 w 22"/>
                      <a:gd name="T1" fmla="*/ 1 h 33"/>
                      <a:gd name="T2" fmla="*/ 12 w 22"/>
                      <a:gd name="T3" fmla="*/ 6 h 33"/>
                      <a:gd name="T4" fmla="*/ 18 w 22"/>
                      <a:gd name="T5" fmla="*/ 17 h 33"/>
                      <a:gd name="T6" fmla="*/ 22 w 22"/>
                      <a:gd name="T7" fmla="*/ 24 h 33"/>
                      <a:gd name="T8" fmla="*/ 17 w 22"/>
                      <a:gd name="T9" fmla="*/ 29 h 33"/>
                      <a:gd name="T10" fmla="*/ 11 w 22"/>
                      <a:gd name="T11" fmla="*/ 23 h 33"/>
                      <a:gd name="T12" fmla="*/ 5 w 22"/>
                      <a:gd name="T13" fmla="*/ 11 h 33"/>
                      <a:gd name="T14" fmla="*/ 7 w 22"/>
                      <a:gd name="T15" fmla="*/ 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3">
                        <a:moveTo>
                          <a:pt x="7" y="1"/>
                        </a:moveTo>
                        <a:cubicBezTo>
                          <a:pt x="7" y="1"/>
                          <a:pt x="11" y="0"/>
                          <a:pt x="12" y="6"/>
                        </a:cubicBezTo>
                        <a:cubicBezTo>
                          <a:pt x="13" y="12"/>
                          <a:pt x="15" y="13"/>
                          <a:pt x="18" y="17"/>
                        </a:cubicBezTo>
                        <a:cubicBezTo>
                          <a:pt x="20" y="21"/>
                          <a:pt x="22" y="21"/>
                          <a:pt x="22" y="24"/>
                        </a:cubicBezTo>
                        <a:cubicBezTo>
                          <a:pt x="22" y="27"/>
                          <a:pt x="18" y="25"/>
                          <a:pt x="17" y="29"/>
                        </a:cubicBezTo>
                        <a:cubicBezTo>
                          <a:pt x="16" y="33"/>
                          <a:pt x="12" y="28"/>
                          <a:pt x="11" y="23"/>
                        </a:cubicBezTo>
                        <a:cubicBezTo>
                          <a:pt x="9" y="17"/>
                          <a:pt x="7" y="13"/>
                          <a:pt x="5" y="11"/>
                        </a:cubicBezTo>
                        <a:cubicBezTo>
                          <a:pt x="3" y="9"/>
                          <a:pt x="0" y="3"/>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6" name="Freeform 7580">
                    <a:extLst>
                      <a:ext uri="{FF2B5EF4-FFF2-40B4-BE49-F238E27FC236}">
                        <a16:creationId xmlns:a16="http://schemas.microsoft.com/office/drawing/2014/main" id="{BE64A5E5-8E5D-439C-988D-7DE93E9B16EC}"/>
                      </a:ext>
                    </a:extLst>
                  </p:cNvPr>
                  <p:cNvSpPr>
                    <a:spLocks noEditPoints="1"/>
                  </p:cNvSpPr>
                  <p:nvPr/>
                </p:nvSpPr>
                <p:spPr bwMode="auto">
                  <a:xfrm>
                    <a:off x="4116" y="2664"/>
                    <a:ext cx="15" cy="25"/>
                  </a:xfrm>
                  <a:custGeom>
                    <a:avLst/>
                    <a:gdLst>
                      <a:gd name="T0" fmla="*/ 15 w 21"/>
                      <a:gd name="T1" fmla="*/ 30 h 33"/>
                      <a:gd name="T2" fmla="*/ 14 w 21"/>
                      <a:gd name="T3" fmla="*/ 32 h 33"/>
                      <a:gd name="T4" fmla="*/ 9 w 21"/>
                      <a:gd name="T5" fmla="*/ 25 h 33"/>
                      <a:gd name="T6" fmla="*/ 8 w 21"/>
                      <a:gd name="T7" fmla="*/ 24 h 33"/>
                      <a:gd name="T8" fmla="*/ 7 w 21"/>
                      <a:gd name="T9" fmla="*/ 20 h 33"/>
                      <a:gd name="T10" fmla="*/ 3 w 21"/>
                      <a:gd name="T11" fmla="*/ 12 h 33"/>
                      <a:gd name="T12" fmla="*/ 0 w 21"/>
                      <a:gd name="T13" fmla="*/ 9 h 33"/>
                      <a:gd name="T14" fmla="*/ 0 w 21"/>
                      <a:gd name="T15" fmla="*/ 5 h 33"/>
                      <a:gd name="T16" fmla="*/ 3 w 21"/>
                      <a:gd name="T17" fmla="*/ 2 h 33"/>
                      <a:gd name="T18" fmla="*/ 4 w 21"/>
                      <a:gd name="T19" fmla="*/ 2 h 33"/>
                      <a:gd name="T20" fmla="*/ 4 w 21"/>
                      <a:gd name="T21" fmla="*/ 2 h 33"/>
                      <a:gd name="T22" fmla="*/ 10 w 21"/>
                      <a:gd name="T23" fmla="*/ 5 h 33"/>
                      <a:gd name="T24" fmla="*/ 10 w 21"/>
                      <a:gd name="T25" fmla="*/ 7 h 33"/>
                      <a:gd name="T26" fmla="*/ 11 w 21"/>
                      <a:gd name="T27" fmla="*/ 10 h 33"/>
                      <a:gd name="T28" fmla="*/ 16 w 21"/>
                      <a:gd name="T29" fmla="*/ 18 h 33"/>
                      <a:gd name="T30" fmla="*/ 20 w 21"/>
                      <a:gd name="T31" fmla="*/ 23 h 33"/>
                      <a:gd name="T32" fmla="*/ 20 w 21"/>
                      <a:gd name="T33" fmla="*/ 25 h 33"/>
                      <a:gd name="T34" fmla="*/ 19 w 21"/>
                      <a:gd name="T35" fmla="*/ 28 h 33"/>
                      <a:gd name="T36" fmla="*/ 17 w 21"/>
                      <a:gd name="T37" fmla="*/ 28 h 33"/>
                      <a:gd name="T38" fmla="*/ 15 w 21"/>
                      <a:gd name="T39" fmla="*/ 30 h 33"/>
                      <a:gd name="T40" fmla="*/ 14 w 21"/>
                      <a:gd name="T41" fmla="*/ 30 h 33"/>
                      <a:gd name="T42" fmla="*/ 17 w 21"/>
                      <a:gd name="T43" fmla="*/ 27 h 33"/>
                      <a:gd name="T44" fmla="*/ 17 w 21"/>
                      <a:gd name="T45" fmla="*/ 27 h 33"/>
                      <a:gd name="T46" fmla="*/ 19 w 21"/>
                      <a:gd name="T47" fmla="*/ 26 h 33"/>
                      <a:gd name="T48" fmla="*/ 20 w 21"/>
                      <a:gd name="T49" fmla="*/ 25 h 33"/>
                      <a:gd name="T50" fmla="*/ 19 w 21"/>
                      <a:gd name="T51" fmla="*/ 23 h 33"/>
                      <a:gd name="T52" fmla="*/ 15 w 21"/>
                      <a:gd name="T53" fmla="*/ 18 h 33"/>
                      <a:gd name="T54" fmla="*/ 10 w 21"/>
                      <a:gd name="T55" fmla="*/ 10 h 33"/>
                      <a:gd name="T56" fmla="*/ 10 w 21"/>
                      <a:gd name="T57" fmla="*/ 7 h 33"/>
                      <a:gd name="T58" fmla="*/ 9 w 21"/>
                      <a:gd name="T59" fmla="*/ 5 h 33"/>
                      <a:gd name="T60" fmla="*/ 5 w 21"/>
                      <a:gd name="T61" fmla="*/ 3 h 33"/>
                      <a:gd name="T62" fmla="*/ 5 w 21"/>
                      <a:gd name="T63" fmla="*/ 3 h 33"/>
                      <a:gd name="T64" fmla="*/ 5 w 21"/>
                      <a:gd name="T65" fmla="*/ 2 h 33"/>
                      <a:gd name="T66" fmla="*/ 5 w 21"/>
                      <a:gd name="T67" fmla="*/ 3 h 33"/>
                      <a:gd name="T68" fmla="*/ 4 w 21"/>
                      <a:gd name="T69" fmla="*/ 3 h 33"/>
                      <a:gd name="T70" fmla="*/ 1 w 21"/>
                      <a:gd name="T71" fmla="*/ 9 h 33"/>
                      <a:gd name="T72" fmla="*/ 3 w 21"/>
                      <a:gd name="T73" fmla="*/ 11 h 33"/>
                      <a:gd name="T74" fmla="*/ 8 w 21"/>
                      <a:gd name="T75" fmla="*/ 20 h 33"/>
                      <a:gd name="T76" fmla="*/ 9 w 21"/>
                      <a:gd name="T77" fmla="*/ 24 h 33"/>
                      <a:gd name="T78" fmla="*/ 9 w 21"/>
                      <a:gd name="T79" fmla="*/ 25 h 33"/>
                      <a:gd name="T80" fmla="*/ 12 w 21"/>
                      <a:gd name="T81" fmla="*/ 30 h 33"/>
                      <a:gd name="T82" fmla="*/ 14 w 21"/>
                      <a:gd name="T83" fmla="*/ 31 h 33"/>
                      <a:gd name="T84" fmla="*/ 14 w 21"/>
                      <a:gd name="T8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33">
                        <a:moveTo>
                          <a:pt x="15" y="30"/>
                        </a:moveTo>
                        <a:cubicBezTo>
                          <a:pt x="15" y="31"/>
                          <a:pt x="15" y="32"/>
                          <a:pt x="14" y="32"/>
                        </a:cubicBezTo>
                        <a:cubicBezTo>
                          <a:pt x="12" y="33"/>
                          <a:pt x="10" y="29"/>
                          <a:pt x="9" y="25"/>
                        </a:cubicBezTo>
                        <a:cubicBezTo>
                          <a:pt x="8" y="25"/>
                          <a:pt x="8" y="24"/>
                          <a:pt x="8" y="24"/>
                        </a:cubicBezTo>
                        <a:cubicBezTo>
                          <a:pt x="8" y="23"/>
                          <a:pt x="7" y="21"/>
                          <a:pt x="7" y="20"/>
                        </a:cubicBezTo>
                        <a:cubicBezTo>
                          <a:pt x="6" y="16"/>
                          <a:pt x="4" y="13"/>
                          <a:pt x="3" y="12"/>
                        </a:cubicBezTo>
                        <a:cubicBezTo>
                          <a:pt x="2" y="12"/>
                          <a:pt x="1" y="10"/>
                          <a:pt x="0" y="9"/>
                        </a:cubicBezTo>
                        <a:cubicBezTo>
                          <a:pt x="0" y="8"/>
                          <a:pt x="0" y="6"/>
                          <a:pt x="0" y="5"/>
                        </a:cubicBezTo>
                        <a:cubicBezTo>
                          <a:pt x="1" y="4"/>
                          <a:pt x="2" y="3"/>
                          <a:pt x="3" y="2"/>
                        </a:cubicBezTo>
                        <a:cubicBezTo>
                          <a:pt x="4" y="2"/>
                          <a:pt x="4" y="2"/>
                          <a:pt x="4" y="2"/>
                        </a:cubicBezTo>
                        <a:cubicBezTo>
                          <a:pt x="4" y="2"/>
                          <a:pt x="4" y="2"/>
                          <a:pt x="4" y="2"/>
                        </a:cubicBezTo>
                        <a:cubicBezTo>
                          <a:pt x="5" y="1"/>
                          <a:pt x="8" y="0"/>
                          <a:pt x="10" y="5"/>
                        </a:cubicBezTo>
                        <a:cubicBezTo>
                          <a:pt x="10" y="6"/>
                          <a:pt x="10" y="6"/>
                          <a:pt x="10" y="7"/>
                        </a:cubicBezTo>
                        <a:cubicBezTo>
                          <a:pt x="11" y="8"/>
                          <a:pt x="11" y="9"/>
                          <a:pt x="11" y="10"/>
                        </a:cubicBezTo>
                        <a:cubicBezTo>
                          <a:pt x="12" y="13"/>
                          <a:pt x="14" y="14"/>
                          <a:pt x="16" y="18"/>
                        </a:cubicBezTo>
                        <a:cubicBezTo>
                          <a:pt x="18" y="20"/>
                          <a:pt x="19" y="21"/>
                          <a:pt x="20" y="23"/>
                        </a:cubicBezTo>
                        <a:cubicBezTo>
                          <a:pt x="20" y="24"/>
                          <a:pt x="20" y="24"/>
                          <a:pt x="20" y="25"/>
                        </a:cubicBezTo>
                        <a:cubicBezTo>
                          <a:pt x="21" y="27"/>
                          <a:pt x="20" y="27"/>
                          <a:pt x="19" y="28"/>
                        </a:cubicBezTo>
                        <a:cubicBezTo>
                          <a:pt x="18" y="28"/>
                          <a:pt x="18" y="28"/>
                          <a:pt x="17" y="28"/>
                        </a:cubicBezTo>
                        <a:cubicBezTo>
                          <a:pt x="16" y="28"/>
                          <a:pt x="16" y="29"/>
                          <a:pt x="15" y="30"/>
                        </a:cubicBezTo>
                        <a:close/>
                        <a:moveTo>
                          <a:pt x="14" y="30"/>
                        </a:moveTo>
                        <a:cubicBezTo>
                          <a:pt x="15" y="28"/>
                          <a:pt x="16" y="27"/>
                          <a:pt x="17" y="27"/>
                        </a:cubicBezTo>
                        <a:cubicBezTo>
                          <a:pt x="17" y="27"/>
                          <a:pt x="17" y="27"/>
                          <a:pt x="17" y="27"/>
                        </a:cubicBezTo>
                        <a:cubicBezTo>
                          <a:pt x="18" y="27"/>
                          <a:pt x="18" y="27"/>
                          <a:pt x="19" y="26"/>
                        </a:cubicBezTo>
                        <a:cubicBezTo>
                          <a:pt x="19" y="26"/>
                          <a:pt x="20" y="26"/>
                          <a:pt x="20" y="25"/>
                        </a:cubicBezTo>
                        <a:cubicBezTo>
                          <a:pt x="20" y="24"/>
                          <a:pt x="19" y="24"/>
                          <a:pt x="19" y="23"/>
                        </a:cubicBezTo>
                        <a:cubicBezTo>
                          <a:pt x="19" y="22"/>
                          <a:pt x="18" y="21"/>
                          <a:pt x="15" y="18"/>
                        </a:cubicBezTo>
                        <a:cubicBezTo>
                          <a:pt x="13" y="15"/>
                          <a:pt x="12" y="14"/>
                          <a:pt x="10" y="10"/>
                        </a:cubicBezTo>
                        <a:cubicBezTo>
                          <a:pt x="10" y="9"/>
                          <a:pt x="10" y="8"/>
                          <a:pt x="10" y="7"/>
                        </a:cubicBezTo>
                        <a:cubicBezTo>
                          <a:pt x="9" y="6"/>
                          <a:pt x="9" y="6"/>
                          <a:pt x="9" y="5"/>
                        </a:cubicBezTo>
                        <a:cubicBezTo>
                          <a:pt x="8" y="2"/>
                          <a:pt x="6" y="2"/>
                          <a:pt x="5" y="3"/>
                        </a:cubicBezTo>
                        <a:cubicBezTo>
                          <a:pt x="5" y="3"/>
                          <a:pt x="5" y="3"/>
                          <a:pt x="5" y="3"/>
                        </a:cubicBezTo>
                        <a:cubicBezTo>
                          <a:pt x="5" y="2"/>
                          <a:pt x="5" y="2"/>
                          <a:pt x="5" y="2"/>
                        </a:cubicBezTo>
                        <a:cubicBezTo>
                          <a:pt x="5" y="3"/>
                          <a:pt x="5" y="3"/>
                          <a:pt x="5" y="3"/>
                        </a:cubicBezTo>
                        <a:cubicBezTo>
                          <a:pt x="4" y="3"/>
                          <a:pt x="4" y="3"/>
                          <a:pt x="4" y="3"/>
                        </a:cubicBezTo>
                        <a:cubicBezTo>
                          <a:pt x="1" y="4"/>
                          <a:pt x="1" y="7"/>
                          <a:pt x="1" y="9"/>
                        </a:cubicBezTo>
                        <a:cubicBezTo>
                          <a:pt x="2" y="10"/>
                          <a:pt x="2" y="11"/>
                          <a:pt x="3" y="11"/>
                        </a:cubicBezTo>
                        <a:cubicBezTo>
                          <a:pt x="5" y="13"/>
                          <a:pt x="6" y="16"/>
                          <a:pt x="8" y="20"/>
                        </a:cubicBezTo>
                        <a:cubicBezTo>
                          <a:pt x="8" y="21"/>
                          <a:pt x="9" y="22"/>
                          <a:pt x="9" y="24"/>
                        </a:cubicBezTo>
                        <a:cubicBezTo>
                          <a:pt x="9" y="24"/>
                          <a:pt x="9" y="25"/>
                          <a:pt x="9" y="25"/>
                        </a:cubicBezTo>
                        <a:cubicBezTo>
                          <a:pt x="10" y="27"/>
                          <a:pt x="11" y="28"/>
                          <a:pt x="12" y="30"/>
                        </a:cubicBezTo>
                        <a:cubicBezTo>
                          <a:pt x="12" y="31"/>
                          <a:pt x="13" y="31"/>
                          <a:pt x="14" y="31"/>
                        </a:cubicBezTo>
                        <a:cubicBezTo>
                          <a:pt x="14" y="31"/>
                          <a:pt x="14" y="30"/>
                          <a:pt x="14" y="3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7" name="Freeform 7581">
                    <a:extLst>
                      <a:ext uri="{FF2B5EF4-FFF2-40B4-BE49-F238E27FC236}">
                        <a16:creationId xmlns:a16="http://schemas.microsoft.com/office/drawing/2014/main" id="{7CCB4365-3F43-4531-A647-977B74D50E58}"/>
                      </a:ext>
                    </a:extLst>
                  </p:cNvPr>
                  <p:cNvSpPr>
                    <a:spLocks noEditPoints="1"/>
                  </p:cNvSpPr>
                  <p:nvPr/>
                </p:nvSpPr>
                <p:spPr bwMode="auto">
                  <a:xfrm>
                    <a:off x="4116" y="2667"/>
                    <a:ext cx="15" cy="21"/>
                  </a:xfrm>
                  <a:custGeom>
                    <a:avLst/>
                    <a:gdLst>
                      <a:gd name="T0" fmla="*/ 4 w 19"/>
                      <a:gd name="T1" fmla="*/ 4 h 28"/>
                      <a:gd name="T2" fmla="*/ 5 w 19"/>
                      <a:gd name="T3" fmla="*/ 3 h 28"/>
                      <a:gd name="T4" fmla="*/ 6 w 19"/>
                      <a:gd name="T5" fmla="*/ 2 h 28"/>
                      <a:gd name="T6" fmla="*/ 6 w 19"/>
                      <a:gd name="T7" fmla="*/ 2 h 28"/>
                      <a:gd name="T8" fmla="*/ 8 w 19"/>
                      <a:gd name="T9" fmla="*/ 6 h 28"/>
                      <a:gd name="T10" fmla="*/ 12 w 19"/>
                      <a:gd name="T11" fmla="*/ 14 h 28"/>
                      <a:gd name="T12" fmla="*/ 17 w 19"/>
                      <a:gd name="T13" fmla="*/ 21 h 28"/>
                      <a:gd name="T14" fmla="*/ 16 w 19"/>
                      <a:gd name="T15" fmla="*/ 22 h 28"/>
                      <a:gd name="T16" fmla="*/ 15 w 19"/>
                      <a:gd name="T17" fmla="*/ 22 h 28"/>
                      <a:gd name="T18" fmla="*/ 14 w 19"/>
                      <a:gd name="T19" fmla="*/ 22 h 28"/>
                      <a:gd name="T20" fmla="*/ 13 w 19"/>
                      <a:gd name="T21" fmla="*/ 23 h 28"/>
                      <a:gd name="T22" fmla="*/ 12 w 19"/>
                      <a:gd name="T23" fmla="*/ 25 h 28"/>
                      <a:gd name="T24" fmla="*/ 9 w 19"/>
                      <a:gd name="T25" fmla="*/ 22 h 28"/>
                      <a:gd name="T26" fmla="*/ 5 w 19"/>
                      <a:gd name="T27" fmla="*/ 9 h 28"/>
                      <a:gd name="T28" fmla="*/ 2 w 19"/>
                      <a:gd name="T29" fmla="*/ 4 h 28"/>
                      <a:gd name="T30" fmla="*/ 3 w 19"/>
                      <a:gd name="T31" fmla="*/ 3 h 28"/>
                      <a:gd name="T32" fmla="*/ 4 w 19"/>
                      <a:gd name="T33" fmla="*/ 4 h 28"/>
                      <a:gd name="T34" fmla="*/ 5 w 19"/>
                      <a:gd name="T35" fmla="*/ 0 h 28"/>
                      <a:gd name="T36" fmla="*/ 4 w 19"/>
                      <a:gd name="T37" fmla="*/ 0 h 28"/>
                      <a:gd name="T38" fmla="*/ 4 w 19"/>
                      <a:gd name="T39" fmla="*/ 0 h 28"/>
                      <a:gd name="T40" fmla="*/ 3 w 19"/>
                      <a:gd name="T41" fmla="*/ 0 h 28"/>
                      <a:gd name="T42" fmla="*/ 1 w 19"/>
                      <a:gd name="T43" fmla="*/ 1 h 28"/>
                      <a:gd name="T44" fmla="*/ 1 w 19"/>
                      <a:gd name="T45" fmla="*/ 2 h 28"/>
                      <a:gd name="T46" fmla="*/ 0 w 19"/>
                      <a:gd name="T47" fmla="*/ 2 h 28"/>
                      <a:gd name="T48" fmla="*/ 0 w 19"/>
                      <a:gd name="T49" fmla="*/ 6 h 28"/>
                      <a:gd name="T50" fmla="*/ 2 w 19"/>
                      <a:gd name="T51" fmla="*/ 8 h 28"/>
                      <a:gd name="T52" fmla="*/ 7 w 19"/>
                      <a:gd name="T53" fmla="*/ 17 h 28"/>
                      <a:gd name="T54" fmla="*/ 8 w 19"/>
                      <a:gd name="T55" fmla="*/ 21 h 28"/>
                      <a:gd name="T56" fmla="*/ 8 w 19"/>
                      <a:gd name="T57" fmla="*/ 22 h 28"/>
                      <a:gd name="T58" fmla="*/ 11 w 19"/>
                      <a:gd name="T59" fmla="*/ 27 h 28"/>
                      <a:gd name="T60" fmla="*/ 12 w 19"/>
                      <a:gd name="T61" fmla="*/ 28 h 28"/>
                      <a:gd name="T62" fmla="*/ 13 w 19"/>
                      <a:gd name="T63" fmla="*/ 28 h 28"/>
                      <a:gd name="T64" fmla="*/ 13 w 19"/>
                      <a:gd name="T65" fmla="*/ 27 h 28"/>
                      <a:gd name="T66" fmla="*/ 16 w 19"/>
                      <a:gd name="T67" fmla="*/ 24 h 28"/>
                      <a:gd name="T68" fmla="*/ 16 w 19"/>
                      <a:gd name="T69" fmla="*/ 24 h 28"/>
                      <a:gd name="T70" fmla="*/ 18 w 19"/>
                      <a:gd name="T71" fmla="*/ 23 h 28"/>
                      <a:gd name="T72" fmla="*/ 19 w 19"/>
                      <a:gd name="T73" fmla="*/ 22 h 28"/>
                      <a:gd name="T74" fmla="*/ 18 w 19"/>
                      <a:gd name="T75" fmla="*/ 20 h 28"/>
                      <a:gd name="T76" fmla="*/ 14 w 19"/>
                      <a:gd name="T77" fmla="*/ 15 h 28"/>
                      <a:gd name="T78" fmla="*/ 9 w 19"/>
                      <a:gd name="T79" fmla="*/ 7 h 28"/>
                      <a:gd name="T80" fmla="*/ 9 w 19"/>
                      <a:gd name="T81" fmla="*/ 4 h 28"/>
                      <a:gd name="T82" fmla="*/ 8 w 19"/>
                      <a:gd name="T83" fmla="*/ 2 h 28"/>
                      <a:gd name="T84" fmla="*/ 5 w 19"/>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8">
                        <a:moveTo>
                          <a:pt x="4" y="4"/>
                        </a:moveTo>
                        <a:cubicBezTo>
                          <a:pt x="5" y="4"/>
                          <a:pt x="5" y="3"/>
                          <a:pt x="5" y="3"/>
                        </a:cubicBezTo>
                        <a:cubicBezTo>
                          <a:pt x="5" y="2"/>
                          <a:pt x="5" y="2"/>
                          <a:pt x="6" y="2"/>
                        </a:cubicBezTo>
                        <a:cubicBezTo>
                          <a:pt x="6" y="2"/>
                          <a:pt x="6" y="2"/>
                          <a:pt x="6" y="2"/>
                        </a:cubicBezTo>
                        <a:cubicBezTo>
                          <a:pt x="6" y="2"/>
                          <a:pt x="8" y="3"/>
                          <a:pt x="8" y="6"/>
                        </a:cubicBezTo>
                        <a:cubicBezTo>
                          <a:pt x="9" y="9"/>
                          <a:pt x="10" y="12"/>
                          <a:pt x="12" y="14"/>
                        </a:cubicBezTo>
                        <a:cubicBezTo>
                          <a:pt x="14" y="15"/>
                          <a:pt x="17" y="19"/>
                          <a:pt x="17" y="21"/>
                        </a:cubicBezTo>
                        <a:cubicBezTo>
                          <a:pt x="16" y="22"/>
                          <a:pt x="16" y="22"/>
                          <a:pt x="16" y="22"/>
                        </a:cubicBezTo>
                        <a:cubicBezTo>
                          <a:pt x="15" y="22"/>
                          <a:pt x="15" y="22"/>
                          <a:pt x="15" y="22"/>
                        </a:cubicBezTo>
                        <a:cubicBezTo>
                          <a:pt x="14" y="22"/>
                          <a:pt x="14" y="22"/>
                          <a:pt x="14" y="22"/>
                        </a:cubicBezTo>
                        <a:cubicBezTo>
                          <a:pt x="14" y="22"/>
                          <a:pt x="13" y="22"/>
                          <a:pt x="13" y="23"/>
                        </a:cubicBezTo>
                        <a:cubicBezTo>
                          <a:pt x="13" y="25"/>
                          <a:pt x="12" y="25"/>
                          <a:pt x="12" y="25"/>
                        </a:cubicBezTo>
                        <a:cubicBezTo>
                          <a:pt x="11" y="25"/>
                          <a:pt x="10" y="24"/>
                          <a:pt x="9" y="22"/>
                        </a:cubicBezTo>
                        <a:cubicBezTo>
                          <a:pt x="9" y="18"/>
                          <a:pt x="6" y="10"/>
                          <a:pt x="5" y="9"/>
                        </a:cubicBezTo>
                        <a:cubicBezTo>
                          <a:pt x="3" y="8"/>
                          <a:pt x="2" y="6"/>
                          <a:pt x="2" y="4"/>
                        </a:cubicBezTo>
                        <a:cubicBezTo>
                          <a:pt x="3" y="3"/>
                          <a:pt x="3" y="3"/>
                          <a:pt x="3" y="3"/>
                        </a:cubicBezTo>
                        <a:cubicBezTo>
                          <a:pt x="3" y="3"/>
                          <a:pt x="3" y="3"/>
                          <a:pt x="4" y="4"/>
                        </a:cubicBezTo>
                        <a:close/>
                        <a:moveTo>
                          <a:pt x="5" y="0"/>
                        </a:moveTo>
                        <a:cubicBezTo>
                          <a:pt x="4" y="0"/>
                          <a:pt x="4" y="0"/>
                          <a:pt x="4" y="0"/>
                        </a:cubicBezTo>
                        <a:cubicBezTo>
                          <a:pt x="4" y="0"/>
                          <a:pt x="4" y="0"/>
                          <a:pt x="4" y="0"/>
                        </a:cubicBezTo>
                        <a:cubicBezTo>
                          <a:pt x="3" y="0"/>
                          <a:pt x="3" y="0"/>
                          <a:pt x="3" y="0"/>
                        </a:cubicBezTo>
                        <a:cubicBezTo>
                          <a:pt x="2" y="0"/>
                          <a:pt x="1" y="1"/>
                          <a:pt x="1" y="1"/>
                        </a:cubicBezTo>
                        <a:cubicBezTo>
                          <a:pt x="1" y="2"/>
                          <a:pt x="1" y="2"/>
                          <a:pt x="1" y="2"/>
                        </a:cubicBezTo>
                        <a:cubicBezTo>
                          <a:pt x="0" y="2"/>
                          <a:pt x="0" y="2"/>
                          <a:pt x="0" y="2"/>
                        </a:cubicBezTo>
                        <a:cubicBezTo>
                          <a:pt x="0" y="3"/>
                          <a:pt x="0" y="4"/>
                          <a:pt x="0" y="6"/>
                        </a:cubicBezTo>
                        <a:cubicBezTo>
                          <a:pt x="1" y="7"/>
                          <a:pt x="1" y="8"/>
                          <a:pt x="2" y="8"/>
                        </a:cubicBezTo>
                        <a:cubicBezTo>
                          <a:pt x="4" y="10"/>
                          <a:pt x="5" y="13"/>
                          <a:pt x="7" y="17"/>
                        </a:cubicBezTo>
                        <a:cubicBezTo>
                          <a:pt x="7" y="18"/>
                          <a:pt x="8" y="19"/>
                          <a:pt x="8" y="21"/>
                        </a:cubicBezTo>
                        <a:cubicBezTo>
                          <a:pt x="8" y="21"/>
                          <a:pt x="8" y="22"/>
                          <a:pt x="8" y="22"/>
                        </a:cubicBezTo>
                        <a:cubicBezTo>
                          <a:pt x="9" y="24"/>
                          <a:pt x="10" y="25"/>
                          <a:pt x="11" y="27"/>
                        </a:cubicBezTo>
                        <a:cubicBezTo>
                          <a:pt x="11" y="27"/>
                          <a:pt x="12" y="28"/>
                          <a:pt x="12" y="28"/>
                        </a:cubicBezTo>
                        <a:cubicBezTo>
                          <a:pt x="13" y="28"/>
                          <a:pt x="13" y="28"/>
                          <a:pt x="13" y="28"/>
                        </a:cubicBezTo>
                        <a:cubicBezTo>
                          <a:pt x="13" y="28"/>
                          <a:pt x="13" y="27"/>
                          <a:pt x="13" y="27"/>
                        </a:cubicBezTo>
                        <a:cubicBezTo>
                          <a:pt x="14" y="25"/>
                          <a:pt x="15" y="24"/>
                          <a:pt x="16" y="24"/>
                        </a:cubicBezTo>
                        <a:cubicBezTo>
                          <a:pt x="16" y="24"/>
                          <a:pt x="16" y="24"/>
                          <a:pt x="16" y="24"/>
                        </a:cubicBezTo>
                        <a:cubicBezTo>
                          <a:pt x="17" y="24"/>
                          <a:pt x="17" y="24"/>
                          <a:pt x="18" y="23"/>
                        </a:cubicBezTo>
                        <a:cubicBezTo>
                          <a:pt x="18" y="23"/>
                          <a:pt x="19" y="23"/>
                          <a:pt x="19" y="22"/>
                        </a:cubicBezTo>
                        <a:cubicBezTo>
                          <a:pt x="19" y="21"/>
                          <a:pt x="18" y="21"/>
                          <a:pt x="18" y="20"/>
                        </a:cubicBezTo>
                        <a:cubicBezTo>
                          <a:pt x="18" y="19"/>
                          <a:pt x="17" y="18"/>
                          <a:pt x="14" y="15"/>
                        </a:cubicBezTo>
                        <a:cubicBezTo>
                          <a:pt x="12" y="12"/>
                          <a:pt x="11" y="11"/>
                          <a:pt x="9" y="7"/>
                        </a:cubicBezTo>
                        <a:cubicBezTo>
                          <a:pt x="9" y="6"/>
                          <a:pt x="9" y="5"/>
                          <a:pt x="9" y="4"/>
                        </a:cubicBezTo>
                        <a:cubicBezTo>
                          <a:pt x="8" y="3"/>
                          <a:pt x="8" y="3"/>
                          <a:pt x="8" y="2"/>
                        </a:cubicBezTo>
                        <a:cubicBezTo>
                          <a:pt x="7" y="0"/>
                          <a:pt x="6"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8" name="Freeform 7582">
                    <a:extLst>
                      <a:ext uri="{FF2B5EF4-FFF2-40B4-BE49-F238E27FC236}">
                        <a16:creationId xmlns:a16="http://schemas.microsoft.com/office/drawing/2014/main" id="{E3EA56E7-F02A-4108-80E5-BAF8AB885113}"/>
                      </a:ext>
                    </a:extLst>
                  </p:cNvPr>
                  <p:cNvSpPr>
                    <a:spLocks noEditPoints="1"/>
                  </p:cNvSpPr>
                  <p:nvPr/>
                </p:nvSpPr>
                <p:spPr bwMode="auto">
                  <a:xfrm>
                    <a:off x="4116" y="2666"/>
                    <a:ext cx="15" cy="22"/>
                  </a:xfrm>
                  <a:custGeom>
                    <a:avLst/>
                    <a:gdLst>
                      <a:gd name="T0" fmla="*/ 4 w 20"/>
                      <a:gd name="T1" fmla="*/ 1 h 29"/>
                      <a:gd name="T2" fmla="*/ 2 w 20"/>
                      <a:gd name="T3" fmla="*/ 2 h 29"/>
                      <a:gd name="T4" fmla="*/ 4 w 20"/>
                      <a:gd name="T5" fmla="*/ 1 h 29"/>
                      <a:gd name="T6" fmla="*/ 6 w 20"/>
                      <a:gd name="T7" fmla="*/ 0 h 29"/>
                      <a:gd name="T8" fmla="*/ 5 w 20"/>
                      <a:gd name="T9" fmla="*/ 1 h 29"/>
                      <a:gd name="T10" fmla="*/ 5 w 20"/>
                      <a:gd name="T11" fmla="*/ 1 h 29"/>
                      <a:gd name="T12" fmla="*/ 5 w 20"/>
                      <a:gd name="T13" fmla="*/ 1 h 29"/>
                      <a:gd name="T14" fmla="*/ 6 w 20"/>
                      <a:gd name="T15" fmla="*/ 1 h 29"/>
                      <a:gd name="T16" fmla="*/ 9 w 20"/>
                      <a:gd name="T17" fmla="*/ 3 h 29"/>
                      <a:gd name="T18" fmla="*/ 10 w 20"/>
                      <a:gd name="T19" fmla="*/ 5 h 29"/>
                      <a:gd name="T20" fmla="*/ 10 w 20"/>
                      <a:gd name="T21" fmla="*/ 8 h 29"/>
                      <a:gd name="T22" fmla="*/ 15 w 20"/>
                      <a:gd name="T23" fmla="*/ 16 h 29"/>
                      <a:gd name="T24" fmla="*/ 19 w 20"/>
                      <a:gd name="T25" fmla="*/ 21 h 29"/>
                      <a:gd name="T26" fmla="*/ 20 w 20"/>
                      <a:gd name="T27" fmla="*/ 23 h 29"/>
                      <a:gd name="T28" fmla="*/ 19 w 20"/>
                      <a:gd name="T29" fmla="*/ 24 h 29"/>
                      <a:gd name="T30" fmla="*/ 17 w 20"/>
                      <a:gd name="T31" fmla="*/ 25 h 29"/>
                      <a:gd name="T32" fmla="*/ 17 w 20"/>
                      <a:gd name="T33" fmla="*/ 25 h 29"/>
                      <a:gd name="T34" fmla="*/ 14 w 20"/>
                      <a:gd name="T35" fmla="*/ 28 h 29"/>
                      <a:gd name="T36" fmla="*/ 14 w 20"/>
                      <a:gd name="T37" fmla="*/ 29 h 29"/>
                      <a:gd name="T38" fmla="*/ 13 w 20"/>
                      <a:gd name="T39" fmla="*/ 29 h 29"/>
                      <a:gd name="T40" fmla="*/ 12 w 20"/>
                      <a:gd name="T41" fmla="*/ 28 h 29"/>
                      <a:gd name="T42" fmla="*/ 9 w 20"/>
                      <a:gd name="T43" fmla="*/ 23 h 29"/>
                      <a:gd name="T44" fmla="*/ 9 w 20"/>
                      <a:gd name="T45" fmla="*/ 22 h 29"/>
                      <a:gd name="T46" fmla="*/ 8 w 20"/>
                      <a:gd name="T47" fmla="*/ 18 h 29"/>
                      <a:gd name="T48" fmla="*/ 3 w 20"/>
                      <a:gd name="T49" fmla="*/ 9 h 29"/>
                      <a:gd name="T50" fmla="*/ 1 w 20"/>
                      <a:gd name="T51" fmla="*/ 7 h 29"/>
                      <a:gd name="T52" fmla="*/ 1 w 20"/>
                      <a:gd name="T53" fmla="*/ 3 h 29"/>
                      <a:gd name="T54" fmla="*/ 1 w 20"/>
                      <a:gd name="T55" fmla="*/ 3 h 29"/>
                      <a:gd name="T56" fmla="*/ 1 w 20"/>
                      <a:gd name="T57" fmla="*/ 3 h 29"/>
                      <a:gd name="T58" fmla="*/ 1 w 20"/>
                      <a:gd name="T59" fmla="*/ 4 h 29"/>
                      <a:gd name="T60" fmla="*/ 3 w 20"/>
                      <a:gd name="T61" fmla="*/ 10 h 29"/>
                      <a:gd name="T62" fmla="*/ 9 w 20"/>
                      <a:gd name="T63" fmla="*/ 22 h 29"/>
                      <a:gd name="T64" fmla="*/ 13 w 20"/>
                      <a:gd name="T65" fmla="*/ 29 h 29"/>
                      <a:gd name="T66" fmla="*/ 15 w 20"/>
                      <a:gd name="T67" fmla="*/ 28 h 29"/>
                      <a:gd name="T68" fmla="*/ 20 w 20"/>
                      <a:gd name="T69" fmla="*/ 23 h 29"/>
                      <a:gd name="T70" fmla="*/ 16 w 20"/>
                      <a:gd name="T71" fmla="*/ 16 h 29"/>
                      <a:gd name="T72" fmla="*/ 10 w 20"/>
                      <a:gd name="T73" fmla="*/ 5 h 29"/>
                      <a:gd name="T74" fmla="*/ 6 w 20"/>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8">
                        <a:moveTo>
                          <a:pt x="4" y="1"/>
                        </a:moveTo>
                        <a:cubicBezTo>
                          <a:pt x="3" y="1"/>
                          <a:pt x="2" y="2"/>
                          <a:pt x="2" y="2"/>
                        </a:cubicBezTo>
                        <a:cubicBezTo>
                          <a:pt x="2" y="2"/>
                          <a:pt x="3" y="1"/>
                          <a:pt x="4" y="1"/>
                        </a:cubicBezTo>
                        <a:close/>
                        <a:moveTo>
                          <a:pt x="6" y="0"/>
                        </a:moveTo>
                        <a:cubicBezTo>
                          <a:pt x="5" y="1"/>
                          <a:pt x="5" y="1"/>
                          <a:pt x="5" y="1"/>
                        </a:cubicBezTo>
                        <a:cubicBezTo>
                          <a:pt x="5" y="1"/>
                          <a:pt x="5" y="1"/>
                          <a:pt x="5" y="1"/>
                        </a:cubicBezTo>
                        <a:cubicBezTo>
                          <a:pt x="5" y="1"/>
                          <a:pt x="5" y="1"/>
                          <a:pt x="5" y="1"/>
                        </a:cubicBezTo>
                        <a:cubicBezTo>
                          <a:pt x="6" y="1"/>
                          <a:pt x="6" y="1"/>
                          <a:pt x="6" y="1"/>
                        </a:cubicBezTo>
                        <a:cubicBezTo>
                          <a:pt x="7" y="1"/>
                          <a:pt x="8" y="1"/>
                          <a:pt x="9" y="3"/>
                        </a:cubicBezTo>
                        <a:cubicBezTo>
                          <a:pt x="9" y="4"/>
                          <a:pt x="9" y="4"/>
                          <a:pt x="10" y="5"/>
                        </a:cubicBezTo>
                        <a:cubicBezTo>
                          <a:pt x="10" y="6"/>
                          <a:pt x="10" y="7"/>
                          <a:pt x="10" y="8"/>
                        </a:cubicBezTo>
                        <a:cubicBezTo>
                          <a:pt x="12" y="12"/>
                          <a:pt x="13" y="13"/>
                          <a:pt x="15" y="16"/>
                        </a:cubicBezTo>
                        <a:cubicBezTo>
                          <a:pt x="18" y="19"/>
                          <a:pt x="19" y="20"/>
                          <a:pt x="19" y="21"/>
                        </a:cubicBezTo>
                        <a:cubicBezTo>
                          <a:pt x="19" y="22"/>
                          <a:pt x="20" y="22"/>
                          <a:pt x="20" y="23"/>
                        </a:cubicBezTo>
                        <a:cubicBezTo>
                          <a:pt x="20" y="24"/>
                          <a:pt x="19" y="24"/>
                          <a:pt x="19" y="24"/>
                        </a:cubicBezTo>
                        <a:cubicBezTo>
                          <a:pt x="18" y="25"/>
                          <a:pt x="18" y="25"/>
                          <a:pt x="17" y="25"/>
                        </a:cubicBezTo>
                        <a:cubicBezTo>
                          <a:pt x="17" y="25"/>
                          <a:pt x="17" y="25"/>
                          <a:pt x="17" y="25"/>
                        </a:cubicBezTo>
                        <a:cubicBezTo>
                          <a:pt x="16" y="25"/>
                          <a:pt x="15" y="26"/>
                          <a:pt x="14" y="28"/>
                        </a:cubicBezTo>
                        <a:cubicBezTo>
                          <a:pt x="14" y="28"/>
                          <a:pt x="14" y="29"/>
                          <a:pt x="14" y="29"/>
                        </a:cubicBezTo>
                        <a:cubicBezTo>
                          <a:pt x="13" y="29"/>
                          <a:pt x="13" y="29"/>
                          <a:pt x="13" y="29"/>
                        </a:cubicBezTo>
                        <a:cubicBezTo>
                          <a:pt x="13" y="29"/>
                          <a:pt x="12" y="28"/>
                          <a:pt x="12" y="28"/>
                        </a:cubicBezTo>
                        <a:cubicBezTo>
                          <a:pt x="11" y="26"/>
                          <a:pt x="10" y="25"/>
                          <a:pt x="9" y="23"/>
                        </a:cubicBezTo>
                        <a:cubicBezTo>
                          <a:pt x="9" y="23"/>
                          <a:pt x="9" y="22"/>
                          <a:pt x="9" y="22"/>
                        </a:cubicBezTo>
                        <a:cubicBezTo>
                          <a:pt x="9" y="20"/>
                          <a:pt x="8" y="19"/>
                          <a:pt x="8" y="18"/>
                        </a:cubicBezTo>
                        <a:cubicBezTo>
                          <a:pt x="6" y="14"/>
                          <a:pt x="5" y="11"/>
                          <a:pt x="3" y="9"/>
                        </a:cubicBezTo>
                        <a:cubicBezTo>
                          <a:pt x="2" y="9"/>
                          <a:pt x="2" y="8"/>
                          <a:pt x="1" y="7"/>
                        </a:cubicBezTo>
                        <a:cubicBezTo>
                          <a:pt x="1" y="5"/>
                          <a:pt x="1" y="4"/>
                          <a:pt x="1" y="3"/>
                        </a:cubicBezTo>
                        <a:cubicBezTo>
                          <a:pt x="1" y="3"/>
                          <a:pt x="1" y="3"/>
                          <a:pt x="1" y="3"/>
                        </a:cubicBezTo>
                        <a:cubicBezTo>
                          <a:pt x="1" y="3"/>
                          <a:pt x="1" y="3"/>
                          <a:pt x="1" y="3"/>
                        </a:cubicBezTo>
                        <a:cubicBezTo>
                          <a:pt x="1" y="4"/>
                          <a:pt x="1" y="4"/>
                          <a:pt x="1" y="4"/>
                        </a:cubicBezTo>
                        <a:cubicBezTo>
                          <a:pt x="0" y="6"/>
                          <a:pt x="2" y="9"/>
                          <a:pt x="3" y="10"/>
                        </a:cubicBezTo>
                        <a:cubicBezTo>
                          <a:pt x="5" y="12"/>
                          <a:pt x="7" y="16"/>
                          <a:pt x="9" y="22"/>
                        </a:cubicBezTo>
                        <a:cubicBezTo>
                          <a:pt x="10" y="26"/>
                          <a:pt x="12" y="29"/>
                          <a:pt x="13" y="29"/>
                        </a:cubicBezTo>
                        <a:cubicBezTo>
                          <a:pt x="14" y="29"/>
                          <a:pt x="15" y="29"/>
                          <a:pt x="15" y="28"/>
                        </a:cubicBezTo>
                        <a:cubicBezTo>
                          <a:pt x="16" y="24"/>
                          <a:pt x="20" y="26"/>
                          <a:pt x="20" y="23"/>
                        </a:cubicBezTo>
                        <a:cubicBezTo>
                          <a:pt x="20" y="20"/>
                          <a:pt x="18" y="20"/>
                          <a:pt x="16" y="16"/>
                        </a:cubicBezTo>
                        <a:cubicBezTo>
                          <a:pt x="13" y="12"/>
                          <a:pt x="11" y="11"/>
                          <a:pt x="10" y="5"/>
                        </a:cubicBezTo>
                        <a:cubicBezTo>
                          <a:pt x="9" y="1"/>
                          <a:pt x="7"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9" name="Freeform 7583">
                    <a:extLst>
                      <a:ext uri="{FF2B5EF4-FFF2-40B4-BE49-F238E27FC236}">
                        <a16:creationId xmlns:a16="http://schemas.microsoft.com/office/drawing/2014/main" id="{199B7CB5-AE34-42AF-BAF1-F148C2343E96}"/>
                      </a:ext>
                    </a:extLst>
                  </p:cNvPr>
                  <p:cNvSpPr/>
                  <p:nvPr/>
                </p:nvSpPr>
                <p:spPr bwMode="auto">
                  <a:xfrm>
                    <a:off x="4119" y="2670"/>
                    <a:ext cx="9" cy="13"/>
                  </a:xfrm>
                  <a:custGeom>
                    <a:avLst/>
                    <a:gdLst>
                      <a:gd name="T0" fmla="*/ 1 w 11"/>
                      <a:gd name="T1" fmla="*/ 1 h 18"/>
                      <a:gd name="T2" fmla="*/ 4 w 11"/>
                      <a:gd name="T3" fmla="*/ 3 h 18"/>
                      <a:gd name="T4" fmla="*/ 9 w 11"/>
                      <a:gd name="T5" fmla="*/ 14 h 18"/>
                      <a:gd name="T6" fmla="*/ 10 w 11"/>
                      <a:gd name="T7" fmla="*/ 16 h 18"/>
                      <a:gd name="T8" fmla="*/ 8 w 11"/>
                      <a:gd name="T9" fmla="*/ 17 h 18"/>
                      <a:gd name="T10" fmla="*/ 3 w 11"/>
                      <a:gd name="T11" fmla="*/ 5 h 18"/>
                      <a:gd name="T12" fmla="*/ 1 w 11"/>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 y="1"/>
                        </a:moveTo>
                        <a:cubicBezTo>
                          <a:pt x="1" y="1"/>
                          <a:pt x="3" y="0"/>
                          <a:pt x="4" y="3"/>
                        </a:cubicBezTo>
                        <a:cubicBezTo>
                          <a:pt x="5" y="6"/>
                          <a:pt x="7" y="12"/>
                          <a:pt x="9" y="14"/>
                        </a:cubicBezTo>
                        <a:cubicBezTo>
                          <a:pt x="11" y="16"/>
                          <a:pt x="10" y="16"/>
                          <a:pt x="10" y="16"/>
                        </a:cubicBezTo>
                        <a:cubicBezTo>
                          <a:pt x="9" y="16"/>
                          <a:pt x="9" y="18"/>
                          <a:pt x="8" y="17"/>
                        </a:cubicBezTo>
                        <a:cubicBezTo>
                          <a:pt x="6" y="16"/>
                          <a:pt x="4" y="6"/>
                          <a:pt x="3" y="5"/>
                        </a:cubicBezTo>
                        <a:cubicBezTo>
                          <a:pt x="3" y="5"/>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0" name="Freeform 7584">
                    <a:extLst>
                      <a:ext uri="{FF2B5EF4-FFF2-40B4-BE49-F238E27FC236}">
                        <a16:creationId xmlns:a16="http://schemas.microsoft.com/office/drawing/2014/main" id="{78AAB96C-82F4-4D22-9F91-9E05973AE245}"/>
                      </a:ext>
                    </a:extLst>
                  </p:cNvPr>
                  <p:cNvSpPr/>
                  <p:nvPr/>
                </p:nvSpPr>
                <p:spPr bwMode="auto">
                  <a:xfrm>
                    <a:off x="4107" y="2643"/>
                    <a:ext cx="14" cy="26"/>
                  </a:xfrm>
                  <a:custGeom>
                    <a:avLst/>
                    <a:gdLst>
                      <a:gd name="T0" fmla="*/ 6 w 19"/>
                      <a:gd name="T1" fmla="*/ 2 h 34"/>
                      <a:gd name="T2" fmla="*/ 10 w 19"/>
                      <a:gd name="T3" fmla="*/ 8 h 34"/>
                      <a:gd name="T4" fmla="*/ 16 w 19"/>
                      <a:gd name="T5" fmla="*/ 20 h 34"/>
                      <a:gd name="T6" fmla="*/ 17 w 19"/>
                      <a:gd name="T7" fmla="*/ 30 h 34"/>
                      <a:gd name="T8" fmla="*/ 13 w 19"/>
                      <a:gd name="T9" fmla="*/ 32 h 34"/>
                      <a:gd name="T10" fmla="*/ 7 w 19"/>
                      <a:gd name="T11" fmla="*/ 24 h 34"/>
                      <a:gd name="T12" fmla="*/ 5 w 19"/>
                      <a:gd name="T13" fmla="*/ 14 h 34"/>
                      <a:gd name="T14" fmla="*/ 1 w 19"/>
                      <a:gd name="T15" fmla="*/ 4 h 34"/>
                      <a:gd name="T16" fmla="*/ 6 w 19"/>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6" y="2"/>
                        </a:moveTo>
                        <a:cubicBezTo>
                          <a:pt x="6" y="2"/>
                          <a:pt x="8" y="0"/>
                          <a:pt x="10" y="8"/>
                        </a:cubicBezTo>
                        <a:cubicBezTo>
                          <a:pt x="12" y="15"/>
                          <a:pt x="12" y="15"/>
                          <a:pt x="16" y="20"/>
                        </a:cubicBezTo>
                        <a:cubicBezTo>
                          <a:pt x="19" y="26"/>
                          <a:pt x="19" y="29"/>
                          <a:pt x="17" y="30"/>
                        </a:cubicBezTo>
                        <a:cubicBezTo>
                          <a:pt x="15" y="31"/>
                          <a:pt x="14" y="31"/>
                          <a:pt x="13" y="32"/>
                        </a:cubicBezTo>
                        <a:cubicBezTo>
                          <a:pt x="13" y="34"/>
                          <a:pt x="9" y="33"/>
                          <a:pt x="7" y="24"/>
                        </a:cubicBezTo>
                        <a:cubicBezTo>
                          <a:pt x="5" y="16"/>
                          <a:pt x="5" y="15"/>
                          <a:pt x="5" y="14"/>
                        </a:cubicBezTo>
                        <a:cubicBezTo>
                          <a:pt x="4" y="12"/>
                          <a:pt x="0" y="6"/>
                          <a:pt x="1" y="4"/>
                        </a:cubicBezTo>
                        <a:cubicBezTo>
                          <a:pt x="2" y="2"/>
                          <a:pt x="6" y="2"/>
                          <a:pt x="6"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1" name="Freeform 7585">
                    <a:extLst>
                      <a:ext uri="{FF2B5EF4-FFF2-40B4-BE49-F238E27FC236}">
                        <a16:creationId xmlns:a16="http://schemas.microsoft.com/office/drawing/2014/main" id="{B8B4D10F-1B44-4AE9-A48B-FD50B91B0DF2}"/>
                      </a:ext>
                    </a:extLst>
                  </p:cNvPr>
                  <p:cNvSpPr>
                    <a:spLocks noEditPoints="1"/>
                  </p:cNvSpPr>
                  <p:nvPr/>
                </p:nvSpPr>
                <p:spPr bwMode="auto">
                  <a:xfrm>
                    <a:off x="4107" y="2644"/>
                    <a:ext cx="14" cy="25"/>
                  </a:xfrm>
                  <a:custGeom>
                    <a:avLst/>
                    <a:gdLst>
                      <a:gd name="T0" fmla="*/ 13 w 18"/>
                      <a:gd name="T1" fmla="*/ 32 h 33"/>
                      <a:gd name="T2" fmla="*/ 12 w 18"/>
                      <a:gd name="T3" fmla="*/ 32 h 33"/>
                      <a:gd name="T4" fmla="*/ 12 w 18"/>
                      <a:gd name="T5" fmla="*/ 32 h 33"/>
                      <a:gd name="T6" fmla="*/ 6 w 18"/>
                      <a:gd name="T7" fmla="*/ 24 h 33"/>
                      <a:gd name="T8" fmla="*/ 6 w 18"/>
                      <a:gd name="T9" fmla="*/ 23 h 33"/>
                      <a:gd name="T10" fmla="*/ 5 w 18"/>
                      <a:gd name="T11" fmla="*/ 18 h 33"/>
                      <a:gd name="T12" fmla="*/ 3 w 18"/>
                      <a:gd name="T13" fmla="*/ 13 h 33"/>
                      <a:gd name="T14" fmla="*/ 0 w 18"/>
                      <a:gd name="T15" fmla="*/ 5 h 33"/>
                      <a:gd name="T16" fmla="*/ 0 w 18"/>
                      <a:gd name="T17" fmla="*/ 3 h 33"/>
                      <a:gd name="T18" fmla="*/ 3 w 18"/>
                      <a:gd name="T19" fmla="*/ 1 h 33"/>
                      <a:gd name="T20" fmla="*/ 5 w 18"/>
                      <a:gd name="T21" fmla="*/ 0 h 33"/>
                      <a:gd name="T22" fmla="*/ 5 w 18"/>
                      <a:gd name="T23" fmla="*/ 0 h 33"/>
                      <a:gd name="T24" fmla="*/ 9 w 18"/>
                      <a:gd name="T25" fmla="*/ 7 h 33"/>
                      <a:gd name="T26" fmla="*/ 15 w 18"/>
                      <a:gd name="T27" fmla="*/ 19 h 33"/>
                      <a:gd name="T28" fmla="*/ 18 w 18"/>
                      <a:gd name="T29" fmla="*/ 25 h 33"/>
                      <a:gd name="T30" fmla="*/ 16 w 18"/>
                      <a:gd name="T31" fmla="*/ 30 h 33"/>
                      <a:gd name="T32" fmla="*/ 13 w 18"/>
                      <a:gd name="T33" fmla="*/ 32 h 33"/>
                      <a:gd name="T34" fmla="*/ 9 w 18"/>
                      <a:gd name="T35" fmla="*/ 7 h 33"/>
                      <a:gd name="T36" fmla="*/ 5 w 18"/>
                      <a:gd name="T37" fmla="*/ 1 h 33"/>
                      <a:gd name="T38" fmla="*/ 5 w 18"/>
                      <a:gd name="T39" fmla="*/ 1 h 33"/>
                      <a:gd name="T40" fmla="*/ 5 w 18"/>
                      <a:gd name="T41" fmla="*/ 1 h 33"/>
                      <a:gd name="T42" fmla="*/ 5 w 18"/>
                      <a:gd name="T43" fmla="*/ 1 h 33"/>
                      <a:gd name="T44" fmla="*/ 3 w 18"/>
                      <a:gd name="T45" fmla="*/ 2 h 33"/>
                      <a:gd name="T46" fmla="*/ 1 w 18"/>
                      <a:gd name="T47" fmla="*/ 3 h 33"/>
                      <a:gd name="T48" fmla="*/ 1 w 18"/>
                      <a:gd name="T49" fmla="*/ 5 h 33"/>
                      <a:gd name="T50" fmla="*/ 4 w 18"/>
                      <a:gd name="T51" fmla="*/ 12 h 33"/>
                      <a:gd name="T52" fmla="*/ 5 w 18"/>
                      <a:gd name="T53" fmla="*/ 18 h 33"/>
                      <a:gd name="T54" fmla="*/ 6 w 18"/>
                      <a:gd name="T55" fmla="*/ 23 h 33"/>
                      <a:gd name="T56" fmla="*/ 7 w 18"/>
                      <a:gd name="T57" fmla="*/ 23 h 33"/>
                      <a:gd name="T58" fmla="*/ 12 w 18"/>
                      <a:gd name="T59" fmla="*/ 31 h 33"/>
                      <a:gd name="T60" fmla="*/ 12 w 18"/>
                      <a:gd name="T61" fmla="*/ 31 h 33"/>
                      <a:gd name="T62" fmla="*/ 16 w 18"/>
                      <a:gd name="T63" fmla="*/ 29 h 33"/>
                      <a:gd name="T64" fmla="*/ 17 w 18"/>
                      <a:gd name="T65" fmla="*/ 25 h 33"/>
                      <a:gd name="T66" fmla="*/ 14 w 18"/>
                      <a:gd name="T67" fmla="*/ 19 h 33"/>
                      <a:gd name="T68" fmla="*/ 9 w 18"/>
                      <a:gd name="T69" fmla="*/ 7 h 33"/>
                      <a:gd name="T70" fmla="*/ 5 w 18"/>
                      <a:gd name="T71" fmla="*/ 1 h 33"/>
                      <a:gd name="T72" fmla="*/ 4 w 18"/>
                      <a:gd name="T73" fmla="*/ 0 h 33"/>
                      <a:gd name="T74" fmla="*/ 5 w 18"/>
                      <a:gd name="T7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33">
                        <a:moveTo>
                          <a:pt x="13" y="32"/>
                        </a:moveTo>
                        <a:cubicBezTo>
                          <a:pt x="13" y="32"/>
                          <a:pt x="12" y="32"/>
                          <a:pt x="12" y="32"/>
                        </a:cubicBezTo>
                        <a:cubicBezTo>
                          <a:pt x="12" y="32"/>
                          <a:pt x="12" y="32"/>
                          <a:pt x="12" y="32"/>
                        </a:cubicBezTo>
                        <a:cubicBezTo>
                          <a:pt x="10" y="33"/>
                          <a:pt x="7" y="31"/>
                          <a:pt x="6" y="24"/>
                        </a:cubicBezTo>
                        <a:cubicBezTo>
                          <a:pt x="6" y="23"/>
                          <a:pt x="6" y="23"/>
                          <a:pt x="6" y="23"/>
                        </a:cubicBezTo>
                        <a:cubicBezTo>
                          <a:pt x="5" y="21"/>
                          <a:pt x="5" y="19"/>
                          <a:pt x="5" y="18"/>
                        </a:cubicBezTo>
                        <a:cubicBezTo>
                          <a:pt x="4" y="14"/>
                          <a:pt x="4" y="14"/>
                          <a:pt x="3" y="13"/>
                        </a:cubicBezTo>
                        <a:cubicBezTo>
                          <a:pt x="3" y="12"/>
                          <a:pt x="0" y="8"/>
                          <a:pt x="0" y="5"/>
                        </a:cubicBezTo>
                        <a:cubicBezTo>
                          <a:pt x="0" y="4"/>
                          <a:pt x="0" y="3"/>
                          <a:pt x="0" y="3"/>
                        </a:cubicBezTo>
                        <a:cubicBezTo>
                          <a:pt x="0" y="1"/>
                          <a:pt x="2" y="1"/>
                          <a:pt x="3" y="1"/>
                        </a:cubicBezTo>
                        <a:cubicBezTo>
                          <a:pt x="4" y="0"/>
                          <a:pt x="4" y="0"/>
                          <a:pt x="5" y="0"/>
                        </a:cubicBezTo>
                        <a:cubicBezTo>
                          <a:pt x="5" y="0"/>
                          <a:pt x="5" y="0"/>
                          <a:pt x="5" y="0"/>
                        </a:cubicBezTo>
                        <a:cubicBezTo>
                          <a:pt x="6" y="0"/>
                          <a:pt x="8" y="0"/>
                          <a:pt x="9" y="7"/>
                        </a:cubicBezTo>
                        <a:cubicBezTo>
                          <a:pt x="11" y="14"/>
                          <a:pt x="11" y="13"/>
                          <a:pt x="15" y="19"/>
                        </a:cubicBezTo>
                        <a:cubicBezTo>
                          <a:pt x="16" y="21"/>
                          <a:pt x="17" y="23"/>
                          <a:pt x="18" y="25"/>
                        </a:cubicBezTo>
                        <a:cubicBezTo>
                          <a:pt x="18" y="27"/>
                          <a:pt x="18" y="29"/>
                          <a:pt x="16" y="30"/>
                        </a:cubicBezTo>
                        <a:cubicBezTo>
                          <a:pt x="14" y="30"/>
                          <a:pt x="13" y="30"/>
                          <a:pt x="13" y="32"/>
                        </a:cubicBezTo>
                        <a:close/>
                        <a:moveTo>
                          <a:pt x="9" y="7"/>
                        </a:moveTo>
                        <a:cubicBezTo>
                          <a:pt x="7" y="1"/>
                          <a:pt x="5" y="1"/>
                          <a:pt x="5" y="1"/>
                        </a:cubicBezTo>
                        <a:cubicBezTo>
                          <a:pt x="5" y="1"/>
                          <a:pt x="5" y="1"/>
                          <a:pt x="5" y="1"/>
                        </a:cubicBezTo>
                        <a:cubicBezTo>
                          <a:pt x="5" y="1"/>
                          <a:pt x="5" y="1"/>
                          <a:pt x="5" y="1"/>
                        </a:cubicBezTo>
                        <a:cubicBezTo>
                          <a:pt x="5" y="1"/>
                          <a:pt x="5" y="1"/>
                          <a:pt x="5" y="1"/>
                        </a:cubicBezTo>
                        <a:cubicBezTo>
                          <a:pt x="5" y="1"/>
                          <a:pt x="4" y="1"/>
                          <a:pt x="3" y="2"/>
                        </a:cubicBezTo>
                        <a:cubicBezTo>
                          <a:pt x="2" y="2"/>
                          <a:pt x="1" y="2"/>
                          <a:pt x="1" y="3"/>
                        </a:cubicBezTo>
                        <a:cubicBezTo>
                          <a:pt x="0" y="4"/>
                          <a:pt x="0" y="4"/>
                          <a:pt x="1" y="5"/>
                        </a:cubicBezTo>
                        <a:cubicBezTo>
                          <a:pt x="1" y="7"/>
                          <a:pt x="3" y="11"/>
                          <a:pt x="4" y="12"/>
                        </a:cubicBezTo>
                        <a:cubicBezTo>
                          <a:pt x="4" y="13"/>
                          <a:pt x="5" y="14"/>
                          <a:pt x="5" y="18"/>
                        </a:cubicBezTo>
                        <a:cubicBezTo>
                          <a:pt x="6" y="19"/>
                          <a:pt x="6" y="21"/>
                          <a:pt x="6" y="23"/>
                        </a:cubicBezTo>
                        <a:cubicBezTo>
                          <a:pt x="7" y="23"/>
                          <a:pt x="7" y="23"/>
                          <a:pt x="7" y="23"/>
                        </a:cubicBezTo>
                        <a:cubicBezTo>
                          <a:pt x="8" y="30"/>
                          <a:pt x="11" y="32"/>
                          <a:pt x="12" y="31"/>
                        </a:cubicBezTo>
                        <a:cubicBezTo>
                          <a:pt x="12" y="31"/>
                          <a:pt x="12" y="31"/>
                          <a:pt x="12" y="31"/>
                        </a:cubicBezTo>
                        <a:cubicBezTo>
                          <a:pt x="13" y="29"/>
                          <a:pt x="14" y="29"/>
                          <a:pt x="16" y="29"/>
                        </a:cubicBezTo>
                        <a:cubicBezTo>
                          <a:pt x="17" y="28"/>
                          <a:pt x="17" y="27"/>
                          <a:pt x="17" y="25"/>
                        </a:cubicBezTo>
                        <a:cubicBezTo>
                          <a:pt x="17" y="24"/>
                          <a:pt x="16" y="22"/>
                          <a:pt x="14" y="19"/>
                        </a:cubicBezTo>
                        <a:cubicBezTo>
                          <a:pt x="10" y="14"/>
                          <a:pt x="10" y="14"/>
                          <a:pt x="9" y="7"/>
                        </a:cubicBezTo>
                        <a:close/>
                        <a:moveTo>
                          <a:pt x="5" y="1"/>
                        </a:moveTo>
                        <a:cubicBezTo>
                          <a:pt x="4" y="0"/>
                          <a:pt x="4" y="0"/>
                          <a:pt x="4" y="0"/>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2" name="Freeform 7586">
                    <a:extLst>
                      <a:ext uri="{FF2B5EF4-FFF2-40B4-BE49-F238E27FC236}">
                        <a16:creationId xmlns:a16="http://schemas.microsoft.com/office/drawing/2014/main" id="{2592A75D-3021-452D-8C73-7F6DA5297B18}"/>
                      </a:ext>
                    </a:extLst>
                  </p:cNvPr>
                  <p:cNvSpPr/>
                  <p:nvPr/>
                </p:nvSpPr>
                <p:spPr bwMode="auto">
                  <a:xfrm>
                    <a:off x="4108" y="2646"/>
                    <a:ext cx="12" cy="21"/>
                  </a:xfrm>
                  <a:custGeom>
                    <a:avLst/>
                    <a:gdLst>
                      <a:gd name="T0" fmla="*/ 2 w 16"/>
                      <a:gd name="T1" fmla="*/ 0 h 28"/>
                      <a:gd name="T2" fmla="*/ 0 w 16"/>
                      <a:gd name="T3" fmla="*/ 1 h 28"/>
                      <a:gd name="T4" fmla="*/ 0 w 16"/>
                      <a:gd name="T5" fmla="*/ 2 h 28"/>
                      <a:gd name="T6" fmla="*/ 0 w 16"/>
                      <a:gd name="T7" fmla="*/ 2 h 28"/>
                      <a:gd name="T8" fmla="*/ 0 w 16"/>
                      <a:gd name="T9" fmla="*/ 3 h 28"/>
                      <a:gd name="T10" fmla="*/ 3 w 16"/>
                      <a:gd name="T11" fmla="*/ 9 h 28"/>
                      <a:gd name="T12" fmla="*/ 4 w 16"/>
                      <a:gd name="T13" fmla="*/ 15 h 28"/>
                      <a:gd name="T14" fmla="*/ 5 w 16"/>
                      <a:gd name="T15" fmla="*/ 20 h 28"/>
                      <a:gd name="T16" fmla="*/ 6 w 16"/>
                      <a:gd name="T17" fmla="*/ 20 h 28"/>
                      <a:gd name="T18" fmla="*/ 10 w 16"/>
                      <a:gd name="T19" fmla="*/ 28 h 28"/>
                      <a:gd name="T20" fmla="*/ 11 w 16"/>
                      <a:gd name="T21" fmla="*/ 28 h 28"/>
                      <a:gd name="T22" fmla="*/ 11 w 16"/>
                      <a:gd name="T23" fmla="*/ 28 h 28"/>
                      <a:gd name="T24" fmla="*/ 15 w 16"/>
                      <a:gd name="T25" fmla="*/ 26 h 28"/>
                      <a:gd name="T26" fmla="*/ 16 w 16"/>
                      <a:gd name="T27" fmla="*/ 22 h 28"/>
                      <a:gd name="T28" fmla="*/ 13 w 16"/>
                      <a:gd name="T29" fmla="*/ 16 h 28"/>
                      <a:gd name="T30" fmla="*/ 8 w 16"/>
                      <a:gd name="T31" fmla="*/ 4 h 28"/>
                      <a:gd name="T32" fmla="*/ 6 w 16"/>
                      <a:gd name="T33" fmla="*/ 0 h 28"/>
                      <a:gd name="T34" fmla="*/ 5 w 16"/>
                      <a:gd name="T35" fmla="*/ 0 h 28"/>
                      <a:gd name="T36" fmla="*/ 5 w 16"/>
                      <a:gd name="T37" fmla="*/ 1 h 28"/>
                      <a:gd name="T38" fmla="*/ 7 w 16"/>
                      <a:gd name="T39" fmla="*/ 7 h 28"/>
                      <a:gd name="T40" fmla="*/ 9 w 16"/>
                      <a:gd name="T41" fmla="*/ 13 h 28"/>
                      <a:gd name="T42" fmla="*/ 14 w 16"/>
                      <a:gd name="T43" fmla="*/ 23 h 28"/>
                      <a:gd name="T44" fmla="*/ 13 w 16"/>
                      <a:gd name="T45" fmla="*/ 23 h 28"/>
                      <a:gd name="T46" fmla="*/ 12 w 16"/>
                      <a:gd name="T47" fmla="*/ 23 h 28"/>
                      <a:gd name="T48" fmla="*/ 11 w 16"/>
                      <a:gd name="T49" fmla="*/ 23 h 28"/>
                      <a:gd name="T50" fmla="*/ 11 w 16"/>
                      <a:gd name="T51" fmla="*/ 23 h 28"/>
                      <a:gd name="T52" fmla="*/ 10 w 16"/>
                      <a:gd name="T53" fmla="*/ 25 h 28"/>
                      <a:gd name="T54" fmla="*/ 8 w 16"/>
                      <a:gd name="T55" fmla="*/ 24 h 28"/>
                      <a:gd name="T56" fmla="*/ 5 w 16"/>
                      <a:gd name="T57" fmla="*/ 10 h 28"/>
                      <a:gd name="T58" fmla="*/ 1 w 16"/>
                      <a:gd name="T59" fmla="*/ 2 h 28"/>
                      <a:gd name="T60" fmla="*/ 1 w 16"/>
                      <a:gd name="T61" fmla="*/ 0 h 28"/>
                      <a:gd name="T62" fmla="*/ 3 w 16"/>
                      <a:gd name="T63" fmla="*/ 1 h 28"/>
                      <a:gd name="T64" fmla="*/ 4 w 16"/>
                      <a:gd name="T65" fmla="*/ 1 h 28"/>
                      <a:gd name="T66" fmla="*/ 4 w 16"/>
                      <a:gd name="T67" fmla="*/ 0 h 28"/>
                      <a:gd name="T68" fmla="*/ 2 w 16"/>
                      <a:gd name="T6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8">
                        <a:moveTo>
                          <a:pt x="2" y="0"/>
                        </a:moveTo>
                        <a:cubicBezTo>
                          <a:pt x="1" y="0"/>
                          <a:pt x="0" y="1"/>
                          <a:pt x="0" y="1"/>
                        </a:cubicBezTo>
                        <a:cubicBezTo>
                          <a:pt x="0" y="1"/>
                          <a:pt x="0" y="1"/>
                          <a:pt x="0" y="2"/>
                        </a:cubicBezTo>
                        <a:cubicBezTo>
                          <a:pt x="0" y="2"/>
                          <a:pt x="0" y="2"/>
                          <a:pt x="0" y="2"/>
                        </a:cubicBezTo>
                        <a:cubicBezTo>
                          <a:pt x="0" y="3"/>
                          <a:pt x="0" y="3"/>
                          <a:pt x="0" y="3"/>
                        </a:cubicBezTo>
                        <a:cubicBezTo>
                          <a:pt x="1" y="5"/>
                          <a:pt x="2" y="9"/>
                          <a:pt x="3" y="9"/>
                        </a:cubicBezTo>
                        <a:cubicBezTo>
                          <a:pt x="3" y="10"/>
                          <a:pt x="4" y="11"/>
                          <a:pt x="4" y="15"/>
                        </a:cubicBezTo>
                        <a:cubicBezTo>
                          <a:pt x="5" y="16"/>
                          <a:pt x="5" y="18"/>
                          <a:pt x="5" y="20"/>
                        </a:cubicBezTo>
                        <a:cubicBezTo>
                          <a:pt x="6" y="20"/>
                          <a:pt x="6" y="20"/>
                          <a:pt x="6" y="20"/>
                        </a:cubicBezTo>
                        <a:cubicBezTo>
                          <a:pt x="7" y="27"/>
                          <a:pt x="9" y="28"/>
                          <a:pt x="10" y="28"/>
                        </a:cubicBezTo>
                        <a:cubicBezTo>
                          <a:pt x="11" y="28"/>
                          <a:pt x="11" y="28"/>
                          <a:pt x="11" y="28"/>
                        </a:cubicBezTo>
                        <a:cubicBezTo>
                          <a:pt x="11" y="28"/>
                          <a:pt x="11" y="28"/>
                          <a:pt x="11" y="28"/>
                        </a:cubicBezTo>
                        <a:cubicBezTo>
                          <a:pt x="12" y="26"/>
                          <a:pt x="13" y="26"/>
                          <a:pt x="15" y="26"/>
                        </a:cubicBezTo>
                        <a:cubicBezTo>
                          <a:pt x="16" y="25"/>
                          <a:pt x="16" y="24"/>
                          <a:pt x="16" y="22"/>
                        </a:cubicBezTo>
                        <a:cubicBezTo>
                          <a:pt x="16" y="21"/>
                          <a:pt x="15" y="19"/>
                          <a:pt x="13" y="16"/>
                        </a:cubicBezTo>
                        <a:cubicBezTo>
                          <a:pt x="9" y="11"/>
                          <a:pt x="9" y="11"/>
                          <a:pt x="8" y="4"/>
                        </a:cubicBezTo>
                        <a:cubicBezTo>
                          <a:pt x="7" y="2"/>
                          <a:pt x="7" y="1"/>
                          <a:pt x="6" y="0"/>
                        </a:cubicBezTo>
                        <a:cubicBezTo>
                          <a:pt x="6" y="0"/>
                          <a:pt x="5" y="0"/>
                          <a:pt x="5" y="0"/>
                        </a:cubicBezTo>
                        <a:cubicBezTo>
                          <a:pt x="5" y="1"/>
                          <a:pt x="5" y="1"/>
                          <a:pt x="5" y="1"/>
                        </a:cubicBezTo>
                        <a:cubicBezTo>
                          <a:pt x="5" y="1"/>
                          <a:pt x="7" y="4"/>
                          <a:pt x="7" y="7"/>
                        </a:cubicBezTo>
                        <a:cubicBezTo>
                          <a:pt x="7" y="9"/>
                          <a:pt x="7" y="11"/>
                          <a:pt x="9" y="13"/>
                        </a:cubicBezTo>
                        <a:cubicBezTo>
                          <a:pt x="11" y="15"/>
                          <a:pt x="15" y="21"/>
                          <a:pt x="14" y="23"/>
                        </a:cubicBezTo>
                        <a:cubicBezTo>
                          <a:pt x="14" y="23"/>
                          <a:pt x="14" y="23"/>
                          <a:pt x="13" y="23"/>
                        </a:cubicBezTo>
                        <a:cubicBezTo>
                          <a:pt x="12" y="23"/>
                          <a:pt x="12" y="23"/>
                          <a:pt x="12" y="23"/>
                        </a:cubicBezTo>
                        <a:cubicBezTo>
                          <a:pt x="11" y="23"/>
                          <a:pt x="11" y="23"/>
                          <a:pt x="11" y="23"/>
                        </a:cubicBezTo>
                        <a:cubicBezTo>
                          <a:pt x="11" y="23"/>
                          <a:pt x="11" y="23"/>
                          <a:pt x="11" y="23"/>
                        </a:cubicBezTo>
                        <a:cubicBezTo>
                          <a:pt x="10" y="24"/>
                          <a:pt x="10" y="25"/>
                          <a:pt x="10" y="25"/>
                        </a:cubicBezTo>
                        <a:cubicBezTo>
                          <a:pt x="9" y="25"/>
                          <a:pt x="9" y="25"/>
                          <a:pt x="8" y="24"/>
                        </a:cubicBezTo>
                        <a:cubicBezTo>
                          <a:pt x="6" y="22"/>
                          <a:pt x="5" y="13"/>
                          <a:pt x="5" y="10"/>
                        </a:cubicBezTo>
                        <a:cubicBezTo>
                          <a:pt x="4" y="8"/>
                          <a:pt x="1" y="4"/>
                          <a:pt x="1" y="2"/>
                        </a:cubicBezTo>
                        <a:cubicBezTo>
                          <a:pt x="0" y="1"/>
                          <a:pt x="1" y="0"/>
                          <a:pt x="1" y="0"/>
                        </a:cubicBezTo>
                        <a:cubicBezTo>
                          <a:pt x="2" y="0"/>
                          <a:pt x="2" y="0"/>
                          <a:pt x="3" y="1"/>
                        </a:cubicBezTo>
                        <a:cubicBezTo>
                          <a:pt x="4" y="1"/>
                          <a:pt x="4" y="1"/>
                          <a:pt x="4" y="1"/>
                        </a:cubicBezTo>
                        <a:cubicBezTo>
                          <a:pt x="4" y="1"/>
                          <a:pt x="4" y="1"/>
                          <a:pt x="4" y="0"/>
                        </a:cubicBezTo>
                        <a:cubicBezTo>
                          <a:pt x="3" y="0"/>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3" name="Freeform 7587">
                    <a:extLst>
                      <a:ext uri="{FF2B5EF4-FFF2-40B4-BE49-F238E27FC236}">
                        <a16:creationId xmlns:a16="http://schemas.microsoft.com/office/drawing/2014/main" id="{3FFE4BAC-D2A1-4F0E-9AC4-BDF3327D44D3}"/>
                      </a:ext>
                    </a:extLst>
                  </p:cNvPr>
                  <p:cNvSpPr>
                    <a:spLocks noEditPoints="1"/>
                  </p:cNvSpPr>
                  <p:nvPr/>
                </p:nvSpPr>
                <p:spPr bwMode="auto">
                  <a:xfrm>
                    <a:off x="4107" y="2646"/>
                    <a:ext cx="14" cy="22"/>
                  </a:xfrm>
                  <a:custGeom>
                    <a:avLst/>
                    <a:gdLst>
                      <a:gd name="T0" fmla="*/ 1 w 18"/>
                      <a:gd name="T1" fmla="*/ 1 h 29"/>
                      <a:gd name="T2" fmla="*/ 0 w 18"/>
                      <a:gd name="T3" fmla="*/ 1 h 29"/>
                      <a:gd name="T4" fmla="*/ 1 w 18"/>
                      <a:gd name="T5" fmla="*/ 2 h 29"/>
                      <a:gd name="T6" fmla="*/ 1 w 18"/>
                      <a:gd name="T7" fmla="*/ 2 h 29"/>
                      <a:gd name="T8" fmla="*/ 1 w 18"/>
                      <a:gd name="T9" fmla="*/ 1 h 29"/>
                      <a:gd name="T10" fmla="*/ 8 w 18"/>
                      <a:gd name="T11" fmla="*/ 0 h 29"/>
                      <a:gd name="T12" fmla="*/ 7 w 18"/>
                      <a:gd name="T13" fmla="*/ 0 h 29"/>
                      <a:gd name="T14" fmla="*/ 7 w 18"/>
                      <a:gd name="T15" fmla="*/ 0 h 29"/>
                      <a:gd name="T16" fmla="*/ 9 w 18"/>
                      <a:gd name="T17" fmla="*/ 4 h 29"/>
                      <a:gd name="T18" fmla="*/ 14 w 18"/>
                      <a:gd name="T19" fmla="*/ 16 h 29"/>
                      <a:gd name="T20" fmla="*/ 17 w 18"/>
                      <a:gd name="T21" fmla="*/ 22 h 29"/>
                      <a:gd name="T22" fmla="*/ 16 w 18"/>
                      <a:gd name="T23" fmla="*/ 26 h 29"/>
                      <a:gd name="T24" fmla="*/ 12 w 18"/>
                      <a:gd name="T25" fmla="*/ 28 h 29"/>
                      <a:gd name="T26" fmla="*/ 12 w 18"/>
                      <a:gd name="T27" fmla="*/ 28 h 29"/>
                      <a:gd name="T28" fmla="*/ 11 w 18"/>
                      <a:gd name="T29" fmla="*/ 28 h 29"/>
                      <a:gd name="T30" fmla="*/ 7 w 18"/>
                      <a:gd name="T31" fmla="*/ 20 h 29"/>
                      <a:gd name="T32" fmla="*/ 6 w 18"/>
                      <a:gd name="T33" fmla="*/ 20 h 29"/>
                      <a:gd name="T34" fmla="*/ 5 w 18"/>
                      <a:gd name="T35" fmla="*/ 15 h 29"/>
                      <a:gd name="T36" fmla="*/ 4 w 18"/>
                      <a:gd name="T37" fmla="*/ 9 h 29"/>
                      <a:gd name="T38" fmla="*/ 1 w 18"/>
                      <a:gd name="T39" fmla="*/ 3 h 29"/>
                      <a:gd name="T40" fmla="*/ 1 w 18"/>
                      <a:gd name="T41" fmla="*/ 5 h 29"/>
                      <a:gd name="T42" fmla="*/ 4 w 18"/>
                      <a:gd name="T43" fmla="*/ 10 h 29"/>
                      <a:gd name="T44" fmla="*/ 6 w 18"/>
                      <a:gd name="T45" fmla="*/ 20 h 29"/>
                      <a:gd name="T46" fmla="*/ 11 w 18"/>
                      <a:gd name="T47" fmla="*/ 29 h 29"/>
                      <a:gd name="T48" fmla="*/ 12 w 18"/>
                      <a:gd name="T49" fmla="*/ 28 h 29"/>
                      <a:gd name="T50" fmla="*/ 16 w 18"/>
                      <a:gd name="T51" fmla="*/ 26 h 29"/>
                      <a:gd name="T52" fmla="*/ 15 w 18"/>
                      <a:gd name="T53" fmla="*/ 16 h 29"/>
                      <a:gd name="T54" fmla="*/ 9 w 18"/>
                      <a:gd name="T55" fmla="*/ 4 h 29"/>
                      <a:gd name="T56" fmla="*/ 8 w 18"/>
                      <a:gd name="T5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8">
                        <a:moveTo>
                          <a:pt x="1" y="1"/>
                        </a:moveTo>
                        <a:cubicBezTo>
                          <a:pt x="0" y="1"/>
                          <a:pt x="0" y="1"/>
                          <a:pt x="0" y="1"/>
                        </a:cubicBezTo>
                        <a:cubicBezTo>
                          <a:pt x="0" y="1"/>
                          <a:pt x="1" y="2"/>
                          <a:pt x="1" y="2"/>
                        </a:cubicBezTo>
                        <a:cubicBezTo>
                          <a:pt x="1" y="2"/>
                          <a:pt x="1" y="2"/>
                          <a:pt x="1" y="2"/>
                        </a:cubicBezTo>
                        <a:cubicBezTo>
                          <a:pt x="1" y="1"/>
                          <a:pt x="1" y="1"/>
                          <a:pt x="1" y="1"/>
                        </a:cubicBezTo>
                        <a:close/>
                        <a:moveTo>
                          <a:pt x="8" y="0"/>
                        </a:moveTo>
                        <a:cubicBezTo>
                          <a:pt x="7" y="0"/>
                          <a:pt x="7" y="0"/>
                          <a:pt x="7" y="0"/>
                        </a:cubicBezTo>
                        <a:cubicBezTo>
                          <a:pt x="7" y="0"/>
                          <a:pt x="7" y="0"/>
                          <a:pt x="7" y="0"/>
                        </a:cubicBezTo>
                        <a:cubicBezTo>
                          <a:pt x="8" y="1"/>
                          <a:pt x="8" y="2"/>
                          <a:pt x="9" y="4"/>
                        </a:cubicBezTo>
                        <a:cubicBezTo>
                          <a:pt x="10" y="11"/>
                          <a:pt x="10" y="11"/>
                          <a:pt x="14" y="16"/>
                        </a:cubicBezTo>
                        <a:cubicBezTo>
                          <a:pt x="16" y="19"/>
                          <a:pt x="17" y="21"/>
                          <a:pt x="17" y="22"/>
                        </a:cubicBezTo>
                        <a:cubicBezTo>
                          <a:pt x="17" y="24"/>
                          <a:pt x="17" y="25"/>
                          <a:pt x="16" y="26"/>
                        </a:cubicBezTo>
                        <a:cubicBezTo>
                          <a:pt x="14" y="26"/>
                          <a:pt x="13" y="26"/>
                          <a:pt x="12" y="28"/>
                        </a:cubicBezTo>
                        <a:cubicBezTo>
                          <a:pt x="12" y="28"/>
                          <a:pt x="12" y="28"/>
                          <a:pt x="12" y="28"/>
                        </a:cubicBezTo>
                        <a:cubicBezTo>
                          <a:pt x="11" y="28"/>
                          <a:pt x="11" y="28"/>
                          <a:pt x="11" y="28"/>
                        </a:cubicBezTo>
                        <a:cubicBezTo>
                          <a:pt x="10" y="28"/>
                          <a:pt x="8" y="27"/>
                          <a:pt x="7" y="20"/>
                        </a:cubicBezTo>
                        <a:cubicBezTo>
                          <a:pt x="6" y="20"/>
                          <a:pt x="6" y="20"/>
                          <a:pt x="6" y="20"/>
                        </a:cubicBezTo>
                        <a:cubicBezTo>
                          <a:pt x="6" y="18"/>
                          <a:pt x="6" y="16"/>
                          <a:pt x="5" y="15"/>
                        </a:cubicBezTo>
                        <a:cubicBezTo>
                          <a:pt x="5" y="11"/>
                          <a:pt x="4" y="10"/>
                          <a:pt x="4" y="9"/>
                        </a:cubicBezTo>
                        <a:cubicBezTo>
                          <a:pt x="3" y="9"/>
                          <a:pt x="2" y="5"/>
                          <a:pt x="1" y="3"/>
                        </a:cubicBezTo>
                        <a:cubicBezTo>
                          <a:pt x="1" y="4"/>
                          <a:pt x="1" y="4"/>
                          <a:pt x="1" y="5"/>
                        </a:cubicBezTo>
                        <a:cubicBezTo>
                          <a:pt x="2" y="7"/>
                          <a:pt x="3" y="9"/>
                          <a:pt x="4" y="10"/>
                        </a:cubicBezTo>
                        <a:cubicBezTo>
                          <a:pt x="4" y="11"/>
                          <a:pt x="4" y="12"/>
                          <a:pt x="6" y="20"/>
                        </a:cubicBezTo>
                        <a:cubicBezTo>
                          <a:pt x="7" y="27"/>
                          <a:pt x="10" y="29"/>
                          <a:pt x="11" y="29"/>
                        </a:cubicBezTo>
                        <a:cubicBezTo>
                          <a:pt x="12" y="29"/>
                          <a:pt x="12" y="29"/>
                          <a:pt x="12" y="28"/>
                        </a:cubicBezTo>
                        <a:cubicBezTo>
                          <a:pt x="13" y="27"/>
                          <a:pt x="14" y="27"/>
                          <a:pt x="16" y="26"/>
                        </a:cubicBezTo>
                        <a:cubicBezTo>
                          <a:pt x="18" y="25"/>
                          <a:pt x="18" y="22"/>
                          <a:pt x="15" y="16"/>
                        </a:cubicBezTo>
                        <a:cubicBezTo>
                          <a:pt x="11" y="11"/>
                          <a:pt x="11" y="11"/>
                          <a:pt x="9" y="4"/>
                        </a:cubicBezTo>
                        <a:cubicBezTo>
                          <a:pt x="9" y="2"/>
                          <a:pt x="8"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4" name="Freeform 7588">
                    <a:extLst>
                      <a:ext uri="{FF2B5EF4-FFF2-40B4-BE49-F238E27FC236}">
                        <a16:creationId xmlns:a16="http://schemas.microsoft.com/office/drawing/2014/main" id="{C4CF6E10-2DA5-43FB-9C8C-0C16902B46F2}"/>
                      </a:ext>
                    </a:extLst>
                  </p:cNvPr>
                  <p:cNvSpPr/>
                  <p:nvPr/>
                </p:nvSpPr>
                <p:spPr bwMode="auto">
                  <a:xfrm>
                    <a:off x="4110" y="2648"/>
                    <a:ext cx="9" cy="16"/>
                  </a:xfrm>
                  <a:custGeom>
                    <a:avLst/>
                    <a:gdLst>
                      <a:gd name="T0" fmla="*/ 1 w 11"/>
                      <a:gd name="T1" fmla="*/ 1 h 22"/>
                      <a:gd name="T2" fmla="*/ 3 w 11"/>
                      <a:gd name="T3" fmla="*/ 6 h 22"/>
                      <a:gd name="T4" fmla="*/ 7 w 11"/>
                      <a:gd name="T5" fmla="*/ 13 h 22"/>
                      <a:gd name="T6" fmla="*/ 9 w 11"/>
                      <a:gd name="T7" fmla="*/ 19 h 22"/>
                      <a:gd name="T8" fmla="*/ 6 w 11"/>
                      <a:gd name="T9" fmla="*/ 20 h 22"/>
                      <a:gd name="T10" fmla="*/ 5 w 11"/>
                      <a:gd name="T11" fmla="*/ 15 h 22"/>
                      <a:gd name="T12" fmla="*/ 1 w 11"/>
                      <a:gd name="T13" fmla="*/ 4 h 22"/>
                      <a:gd name="T14" fmla="*/ 1 w 11"/>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1" y="1"/>
                        </a:moveTo>
                        <a:cubicBezTo>
                          <a:pt x="1" y="1"/>
                          <a:pt x="3" y="4"/>
                          <a:pt x="3" y="6"/>
                        </a:cubicBezTo>
                        <a:cubicBezTo>
                          <a:pt x="4" y="8"/>
                          <a:pt x="5" y="11"/>
                          <a:pt x="7" y="13"/>
                        </a:cubicBezTo>
                        <a:cubicBezTo>
                          <a:pt x="9" y="15"/>
                          <a:pt x="11" y="19"/>
                          <a:pt x="9" y="19"/>
                        </a:cubicBezTo>
                        <a:cubicBezTo>
                          <a:pt x="7" y="19"/>
                          <a:pt x="7" y="19"/>
                          <a:pt x="6" y="20"/>
                        </a:cubicBezTo>
                        <a:cubicBezTo>
                          <a:pt x="6" y="22"/>
                          <a:pt x="6" y="19"/>
                          <a:pt x="5" y="15"/>
                        </a:cubicBezTo>
                        <a:cubicBezTo>
                          <a:pt x="3" y="11"/>
                          <a:pt x="3" y="6"/>
                          <a:pt x="1" y="4"/>
                        </a:cubicBezTo>
                        <a:cubicBezTo>
                          <a:pt x="0" y="2"/>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5" name="Freeform 7589">
                    <a:extLst>
                      <a:ext uri="{FF2B5EF4-FFF2-40B4-BE49-F238E27FC236}">
                        <a16:creationId xmlns:a16="http://schemas.microsoft.com/office/drawing/2014/main" id="{ACB4CDEB-88BD-485A-9B26-AF3D0675CB39}"/>
                      </a:ext>
                    </a:extLst>
                  </p:cNvPr>
                  <p:cNvSpPr/>
                  <p:nvPr/>
                </p:nvSpPr>
                <p:spPr bwMode="auto">
                  <a:xfrm>
                    <a:off x="4104" y="2668"/>
                    <a:ext cx="15" cy="23"/>
                  </a:xfrm>
                  <a:custGeom>
                    <a:avLst/>
                    <a:gdLst>
                      <a:gd name="T0" fmla="*/ 9 w 19"/>
                      <a:gd name="T1" fmla="*/ 1 h 31"/>
                      <a:gd name="T2" fmla="*/ 13 w 19"/>
                      <a:gd name="T3" fmla="*/ 7 h 31"/>
                      <a:gd name="T4" fmla="*/ 16 w 19"/>
                      <a:gd name="T5" fmla="*/ 18 h 31"/>
                      <a:gd name="T6" fmla="*/ 18 w 19"/>
                      <a:gd name="T7" fmla="*/ 26 h 31"/>
                      <a:gd name="T8" fmla="*/ 15 w 19"/>
                      <a:gd name="T9" fmla="*/ 27 h 31"/>
                      <a:gd name="T10" fmla="*/ 10 w 19"/>
                      <a:gd name="T11" fmla="*/ 28 h 31"/>
                      <a:gd name="T12" fmla="*/ 5 w 19"/>
                      <a:gd name="T13" fmla="*/ 21 h 31"/>
                      <a:gd name="T14" fmla="*/ 3 w 19"/>
                      <a:gd name="T15" fmla="*/ 9 h 31"/>
                      <a:gd name="T16" fmla="*/ 9 w 19"/>
                      <a:gd name="T1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9" y="1"/>
                        </a:moveTo>
                        <a:cubicBezTo>
                          <a:pt x="9" y="1"/>
                          <a:pt x="15" y="1"/>
                          <a:pt x="13" y="7"/>
                        </a:cubicBezTo>
                        <a:cubicBezTo>
                          <a:pt x="12" y="13"/>
                          <a:pt x="14" y="14"/>
                          <a:pt x="16" y="18"/>
                        </a:cubicBezTo>
                        <a:cubicBezTo>
                          <a:pt x="17" y="22"/>
                          <a:pt x="19" y="23"/>
                          <a:pt x="18" y="26"/>
                        </a:cubicBezTo>
                        <a:cubicBezTo>
                          <a:pt x="18" y="27"/>
                          <a:pt x="16" y="27"/>
                          <a:pt x="15" y="27"/>
                        </a:cubicBezTo>
                        <a:cubicBezTo>
                          <a:pt x="13" y="27"/>
                          <a:pt x="11" y="27"/>
                          <a:pt x="10" y="28"/>
                        </a:cubicBezTo>
                        <a:cubicBezTo>
                          <a:pt x="6" y="31"/>
                          <a:pt x="4" y="26"/>
                          <a:pt x="5" y="21"/>
                        </a:cubicBezTo>
                        <a:cubicBezTo>
                          <a:pt x="5" y="15"/>
                          <a:pt x="4" y="11"/>
                          <a:pt x="3" y="9"/>
                        </a:cubicBezTo>
                        <a:cubicBezTo>
                          <a:pt x="1" y="6"/>
                          <a:pt x="0" y="0"/>
                          <a:pt x="9"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6" name="Freeform 7590">
                    <a:extLst>
                      <a:ext uri="{FF2B5EF4-FFF2-40B4-BE49-F238E27FC236}">
                        <a16:creationId xmlns:a16="http://schemas.microsoft.com/office/drawing/2014/main" id="{8E7B96FD-407E-4E42-BB58-0077F9C112AB}"/>
                      </a:ext>
                    </a:extLst>
                  </p:cNvPr>
                  <p:cNvSpPr>
                    <a:spLocks noEditPoints="1"/>
                  </p:cNvSpPr>
                  <p:nvPr/>
                </p:nvSpPr>
                <p:spPr bwMode="auto">
                  <a:xfrm>
                    <a:off x="4105" y="2668"/>
                    <a:ext cx="14" cy="23"/>
                  </a:xfrm>
                  <a:custGeom>
                    <a:avLst/>
                    <a:gdLst>
                      <a:gd name="T0" fmla="*/ 9 w 18"/>
                      <a:gd name="T1" fmla="*/ 29 h 30"/>
                      <a:gd name="T2" fmla="*/ 7 w 18"/>
                      <a:gd name="T3" fmla="*/ 30 h 30"/>
                      <a:gd name="T4" fmla="*/ 3 w 18"/>
                      <a:gd name="T5" fmla="*/ 22 h 30"/>
                      <a:gd name="T6" fmla="*/ 3 w 18"/>
                      <a:gd name="T7" fmla="*/ 21 h 30"/>
                      <a:gd name="T8" fmla="*/ 3 w 18"/>
                      <a:gd name="T9" fmla="*/ 17 h 30"/>
                      <a:gd name="T10" fmla="*/ 1 w 18"/>
                      <a:gd name="T11" fmla="*/ 9 h 30"/>
                      <a:gd name="T12" fmla="*/ 0 w 18"/>
                      <a:gd name="T13" fmla="*/ 5 h 30"/>
                      <a:gd name="T14" fmla="*/ 1 w 18"/>
                      <a:gd name="T15" fmla="*/ 2 h 30"/>
                      <a:gd name="T16" fmla="*/ 7 w 18"/>
                      <a:gd name="T17" fmla="*/ 0 h 30"/>
                      <a:gd name="T18" fmla="*/ 8 w 18"/>
                      <a:gd name="T19" fmla="*/ 0 h 30"/>
                      <a:gd name="T20" fmla="*/ 13 w 18"/>
                      <a:gd name="T21" fmla="*/ 5 h 30"/>
                      <a:gd name="T22" fmla="*/ 13 w 18"/>
                      <a:gd name="T23" fmla="*/ 7 h 30"/>
                      <a:gd name="T24" fmla="*/ 13 w 18"/>
                      <a:gd name="T25" fmla="*/ 10 h 30"/>
                      <a:gd name="T26" fmla="*/ 15 w 18"/>
                      <a:gd name="T27" fmla="*/ 18 h 30"/>
                      <a:gd name="T28" fmla="*/ 18 w 18"/>
                      <a:gd name="T29" fmla="*/ 24 h 30"/>
                      <a:gd name="T30" fmla="*/ 18 w 18"/>
                      <a:gd name="T31" fmla="*/ 26 h 30"/>
                      <a:gd name="T32" fmla="*/ 15 w 18"/>
                      <a:gd name="T33" fmla="*/ 28 h 30"/>
                      <a:gd name="T34" fmla="*/ 13 w 18"/>
                      <a:gd name="T35" fmla="*/ 28 h 30"/>
                      <a:gd name="T36" fmla="*/ 9 w 18"/>
                      <a:gd name="T37" fmla="*/ 29 h 30"/>
                      <a:gd name="T38" fmla="*/ 8 w 18"/>
                      <a:gd name="T39" fmla="*/ 28 h 30"/>
                      <a:gd name="T40" fmla="*/ 13 w 18"/>
                      <a:gd name="T41" fmla="*/ 26 h 30"/>
                      <a:gd name="T42" fmla="*/ 13 w 18"/>
                      <a:gd name="T43" fmla="*/ 26 h 30"/>
                      <a:gd name="T44" fmla="*/ 15 w 18"/>
                      <a:gd name="T45" fmla="*/ 27 h 30"/>
                      <a:gd name="T46" fmla="*/ 17 w 18"/>
                      <a:gd name="T47" fmla="*/ 26 h 30"/>
                      <a:gd name="T48" fmla="*/ 17 w 18"/>
                      <a:gd name="T49" fmla="*/ 24 h 30"/>
                      <a:gd name="T50" fmla="*/ 14 w 18"/>
                      <a:gd name="T51" fmla="*/ 18 h 30"/>
                      <a:gd name="T52" fmla="*/ 12 w 18"/>
                      <a:gd name="T53" fmla="*/ 10 h 30"/>
                      <a:gd name="T54" fmla="*/ 12 w 18"/>
                      <a:gd name="T55" fmla="*/ 7 h 30"/>
                      <a:gd name="T56" fmla="*/ 12 w 18"/>
                      <a:gd name="T57" fmla="*/ 5 h 30"/>
                      <a:gd name="T58" fmla="*/ 8 w 18"/>
                      <a:gd name="T59" fmla="*/ 1 h 30"/>
                      <a:gd name="T60" fmla="*/ 8 w 18"/>
                      <a:gd name="T61" fmla="*/ 1 h 30"/>
                      <a:gd name="T62" fmla="*/ 8 w 18"/>
                      <a:gd name="T63" fmla="*/ 1 h 30"/>
                      <a:gd name="T64" fmla="*/ 7 w 18"/>
                      <a:gd name="T65" fmla="*/ 1 h 30"/>
                      <a:gd name="T66" fmla="*/ 1 w 18"/>
                      <a:gd name="T67" fmla="*/ 5 h 30"/>
                      <a:gd name="T68" fmla="*/ 2 w 18"/>
                      <a:gd name="T69" fmla="*/ 8 h 30"/>
                      <a:gd name="T70" fmla="*/ 4 w 18"/>
                      <a:gd name="T71" fmla="*/ 17 h 30"/>
                      <a:gd name="T72" fmla="*/ 4 w 18"/>
                      <a:gd name="T73" fmla="*/ 21 h 30"/>
                      <a:gd name="T74" fmla="*/ 4 w 18"/>
                      <a:gd name="T75" fmla="*/ 22 h 30"/>
                      <a:gd name="T76" fmla="*/ 5 w 18"/>
                      <a:gd name="T77" fmla="*/ 27 h 30"/>
                      <a:gd name="T78" fmla="*/ 7 w 18"/>
                      <a:gd name="T79" fmla="*/ 29 h 30"/>
                      <a:gd name="T80" fmla="*/ 8 w 18"/>
                      <a:gd name="T81"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30">
                        <a:moveTo>
                          <a:pt x="9" y="29"/>
                        </a:moveTo>
                        <a:cubicBezTo>
                          <a:pt x="8" y="29"/>
                          <a:pt x="8" y="30"/>
                          <a:pt x="7" y="30"/>
                        </a:cubicBezTo>
                        <a:cubicBezTo>
                          <a:pt x="4" y="30"/>
                          <a:pt x="3" y="26"/>
                          <a:pt x="3" y="22"/>
                        </a:cubicBezTo>
                        <a:cubicBezTo>
                          <a:pt x="3" y="22"/>
                          <a:pt x="3" y="21"/>
                          <a:pt x="3" y="21"/>
                        </a:cubicBezTo>
                        <a:cubicBezTo>
                          <a:pt x="3" y="19"/>
                          <a:pt x="3" y="18"/>
                          <a:pt x="3" y="17"/>
                        </a:cubicBezTo>
                        <a:cubicBezTo>
                          <a:pt x="3" y="14"/>
                          <a:pt x="2" y="10"/>
                          <a:pt x="1" y="9"/>
                        </a:cubicBezTo>
                        <a:cubicBezTo>
                          <a:pt x="1" y="8"/>
                          <a:pt x="0" y="7"/>
                          <a:pt x="0" y="5"/>
                        </a:cubicBezTo>
                        <a:cubicBezTo>
                          <a:pt x="0" y="4"/>
                          <a:pt x="0" y="3"/>
                          <a:pt x="1" y="2"/>
                        </a:cubicBezTo>
                        <a:cubicBezTo>
                          <a:pt x="2" y="1"/>
                          <a:pt x="4" y="0"/>
                          <a:pt x="7" y="0"/>
                        </a:cubicBezTo>
                        <a:cubicBezTo>
                          <a:pt x="7" y="0"/>
                          <a:pt x="7" y="0"/>
                          <a:pt x="8" y="0"/>
                        </a:cubicBezTo>
                        <a:cubicBezTo>
                          <a:pt x="8" y="0"/>
                          <a:pt x="13" y="1"/>
                          <a:pt x="13" y="5"/>
                        </a:cubicBezTo>
                        <a:cubicBezTo>
                          <a:pt x="13" y="6"/>
                          <a:pt x="13" y="6"/>
                          <a:pt x="13" y="7"/>
                        </a:cubicBezTo>
                        <a:cubicBezTo>
                          <a:pt x="13" y="8"/>
                          <a:pt x="13" y="9"/>
                          <a:pt x="13" y="10"/>
                        </a:cubicBezTo>
                        <a:cubicBezTo>
                          <a:pt x="13" y="13"/>
                          <a:pt x="14" y="15"/>
                          <a:pt x="15" y="18"/>
                        </a:cubicBezTo>
                        <a:cubicBezTo>
                          <a:pt x="17" y="21"/>
                          <a:pt x="18" y="22"/>
                          <a:pt x="18" y="24"/>
                        </a:cubicBezTo>
                        <a:cubicBezTo>
                          <a:pt x="18" y="25"/>
                          <a:pt x="18" y="25"/>
                          <a:pt x="18" y="26"/>
                        </a:cubicBezTo>
                        <a:cubicBezTo>
                          <a:pt x="17" y="27"/>
                          <a:pt x="16" y="28"/>
                          <a:pt x="15" y="28"/>
                        </a:cubicBezTo>
                        <a:cubicBezTo>
                          <a:pt x="14" y="28"/>
                          <a:pt x="13" y="28"/>
                          <a:pt x="13" y="28"/>
                        </a:cubicBezTo>
                        <a:cubicBezTo>
                          <a:pt x="11" y="28"/>
                          <a:pt x="10" y="28"/>
                          <a:pt x="9" y="29"/>
                        </a:cubicBezTo>
                        <a:close/>
                        <a:moveTo>
                          <a:pt x="8" y="28"/>
                        </a:moveTo>
                        <a:cubicBezTo>
                          <a:pt x="10" y="27"/>
                          <a:pt x="11" y="26"/>
                          <a:pt x="13" y="26"/>
                        </a:cubicBezTo>
                        <a:cubicBezTo>
                          <a:pt x="13" y="26"/>
                          <a:pt x="13" y="26"/>
                          <a:pt x="13" y="26"/>
                        </a:cubicBezTo>
                        <a:cubicBezTo>
                          <a:pt x="13" y="26"/>
                          <a:pt x="14" y="27"/>
                          <a:pt x="15" y="27"/>
                        </a:cubicBezTo>
                        <a:cubicBezTo>
                          <a:pt x="16" y="27"/>
                          <a:pt x="16" y="26"/>
                          <a:pt x="17" y="26"/>
                        </a:cubicBezTo>
                        <a:cubicBezTo>
                          <a:pt x="17" y="25"/>
                          <a:pt x="17" y="25"/>
                          <a:pt x="17" y="24"/>
                        </a:cubicBezTo>
                        <a:cubicBezTo>
                          <a:pt x="17" y="23"/>
                          <a:pt x="16" y="22"/>
                          <a:pt x="14" y="18"/>
                        </a:cubicBezTo>
                        <a:cubicBezTo>
                          <a:pt x="13" y="15"/>
                          <a:pt x="12" y="14"/>
                          <a:pt x="12" y="10"/>
                        </a:cubicBezTo>
                        <a:cubicBezTo>
                          <a:pt x="12" y="9"/>
                          <a:pt x="12" y="8"/>
                          <a:pt x="12" y="7"/>
                        </a:cubicBezTo>
                        <a:cubicBezTo>
                          <a:pt x="12" y="6"/>
                          <a:pt x="12" y="6"/>
                          <a:pt x="12" y="5"/>
                        </a:cubicBezTo>
                        <a:cubicBezTo>
                          <a:pt x="12" y="2"/>
                          <a:pt x="8" y="1"/>
                          <a:pt x="8" y="1"/>
                        </a:cubicBezTo>
                        <a:cubicBezTo>
                          <a:pt x="8" y="1"/>
                          <a:pt x="8" y="1"/>
                          <a:pt x="8" y="1"/>
                        </a:cubicBezTo>
                        <a:cubicBezTo>
                          <a:pt x="8" y="1"/>
                          <a:pt x="8" y="1"/>
                          <a:pt x="8" y="1"/>
                        </a:cubicBezTo>
                        <a:cubicBezTo>
                          <a:pt x="7" y="1"/>
                          <a:pt x="7" y="1"/>
                          <a:pt x="7" y="1"/>
                        </a:cubicBezTo>
                        <a:cubicBezTo>
                          <a:pt x="2" y="1"/>
                          <a:pt x="1" y="3"/>
                          <a:pt x="1" y="5"/>
                        </a:cubicBezTo>
                        <a:cubicBezTo>
                          <a:pt x="1" y="6"/>
                          <a:pt x="1" y="8"/>
                          <a:pt x="2" y="8"/>
                        </a:cubicBezTo>
                        <a:cubicBezTo>
                          <a:pt x="4" y="10"/>
                          <a:pt x="4" y="13"/>
                          <a:pt x="4" y="17"/>
                        </a:cubicBezTo>
                        <a:cubicBezTo>
                          <a:pt x="4" y="18"/>
                          <a:pt x="4" y="20"/>
                          <a:pt x="4" y="21"/>
                        </a:cubicBezTo>
                        <a:cubicBezTo>
                          <a:pt x="4" y="21"/>
                          <a:pt x="4" y="22"/>
                          <a:pt x="4" y="22"/>
                        </a:cubicBezTo>
                        <a:cubicBezTo>
                          <a:pt x="4" y="24"/>
                          <a:pt x="4" y="26"/>
                          <a:pt x="5" y="27"/>
                        </a:cubicBezTo>
                        <a:cubicBezTo>
                          <a:pt x="5" y="28"/>
                          <a:pt x="6" y="29"/>
                          <a:pt x="7" y="29"/>
                        </a:cubicBezTo>
                        <a:cubicBezTo>
                          <a:pt x="7" y="29"/>
                          <a:pt x="8" y="28"/>
                          <a:pt x="8"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7" name="Freeform 7591">
                    <a:extLst>
                      <a:ext uri="{FF2B5EF4-FFF2-40B4-BE49-F238E27FC236}">
                        <a16:creationId xmlns:a16="http://schemas.microsoft.com/office/drawing/2014/main" id="{633EEB5C-2980-4E75-AD4F-D484AA1568D5}"/>
                      </a:ext>
                    </a:extLst>
                  </p:cNvPr>
                  <p:cNvSpPr>
                    <a:spLocks noEditPoints="1"/>
                  </p:cNvSpPr>
                  <p:nvPr/>
                </p:nvSpPr>
                <p:spPr bwMode="auto">
                  <a:xfrm>
                    <a:off x="4106" y="2669"/>
                    <a:ext cx="12" cy="21"/>
                  </a:xfrm>
                  <a:custGeom>
                    <a:avLst/>
                    <a:gdLst>
                      <a:gd name="T0" fmla="*/ 6 w 16"/>
                      <a:gd name="T1" fmla="*/ 4 h 28"/>
                      <a:gd name="T2" fmla="*/ 7 w 16"/>
                      <a:gd name="T3" fmla="*/ 3 h 28"/>
                      <a:gd name="T4" fmla="*/ 8 w 16"/>
                      <a:gd name="T5" fmla="*/ 3 h 28"/>
                      <a:gd name="T6" fmla="*/ 8 w 16"/>
                      <a:gd name="T7" fmla="*/ 3 h 28"/>
                      <a:gd name="T8" fmla="*/ 9 w 16"/>
                      <a:gd name="T9" fmla="*/ 8 h 28"/>
                      <a:gd name="T10" fmla="*/ 11 w 16"/>
                      <a:gd name="T11" fmla="*/ 15 h 28"/>
                      <a:gd name="T12" fmla="*/ 14 w 16"/>
                      <a:gd name="T13" fmla="*/ 23 h 28"/>
                      <a:gd name="T14" fmla="*/ 13 w 16"/>
                      <a:gd name="T15" fmla="*/ 24 h 28"/>
                      <a:gd name="T16" fmla="*/ 11 w 16"/>
                      <a:gd name="T17" fmla="*/ 23 h 28"/>
                      <a:gd name="T18" fmla="*/ 10 w 16"/>
                      <a:gd name="T19" fmla="*/ 23 h 28"/>
                      <a:gd name="T20" fmla="*/ 8 w 16"/>
                      <a:gd name="T21" fmla="*/ 24 h 28"/>
                      <a:gd name="T22" fmla="*/ 6 w 16"/>
                      <a:gd name="T23" fmla="*/ 25 h 28"/>
                      <a:gd name="T24" fmla="*/ 5 w 16"/>
                      <a:gd name="T25" fmla="*/ 21 h 28"/>
                      <a:gd name="T26" fmla="*/ 4 w 16"/>
                      <a:gd name="T27" fmla="*/ 9 h 28"/>
                      <a:gd name="T28" fmla="*/ 3 w 16"/>
                      <a:gd name="T29" fmla="*/ 4 h 28"/>
                      <a:gd name="T30" fmla="*/ 4 w 16"/>
                      <a:gd name="T31" fmla="*/ 3 h 28"/>
                      <a:gd name="T32" fmla="*/ 5 w 16"/>
                      <a:gd name="T33" fmla="*/ 4 h 28"/>
                      <a:gd name="T34" fmla="*/ 6 w 16"/>
                      <a:gd name="T35" fmla="*/ 4 h 28"/>
                      <a:gd name="T36" fmla="*/ 7 w 16"/>
                      <a:gd name="T37" fmla="*/ 0 h 28"/>
                      <a:gd name="T38" fmla="*/ 7 w 16"/>
                      <a:gd name="T39" fmla="*/ 0 h 28"/>
                      <a:gd name="T40" fmla="*/ 7 w 16"/>
                      <a:gd name="T41" fmla="*/ 0 h 28"/>
                      <a:gd name="T42" fmla="*/ 6 w 16"/>
                      <a:gd name="T43" fmla="*/ 0 h 28"/>
                      <a:gd name="T44" fmla="*/ 6 w 16"/>
                      <a:gd name="T45" fmla="*/ 0 h 28"/>
                      <a:gd name="T46" fmla="*/ 3 w 16"/>
                      <a:gd name="T47" fmla="*/ 1 h 28"/>
                      <a:gd name="T48" fmla="*/ 1 w 16"/>
                      <a:gd name="T49" fmla="*/ 2 h 28"/>
                      <a:gd name="T50" fmla="*/ 1 w 16"/>
                      <a:gd name="T51" fmla="*/ 2 h 28"/>
                      <a:gd name="T52" fmla="*/ 1 w 16"/>
                      <a:gd name="T53" fmla="*/ 2 h 28"/>
                      <a:gd name="T54" fmla="*/ 0 w 16"/>
                      <a:gd name="T55" fmla="*/ 4 h 28"/>
                      <a:gd name="T56" fmla="*/ 1 w 16"/>
                      <a:gd name="T57" fmla="*/ 7 h 28"/>
                      <a:gd name="T58" fmla="*/ 3 w 16"/>
                      <a:gd name="T59" fmla="*/ 16 h 28"/>
                      <a:gd name="T60" fmla="*/ 3 w 16"/>
                      <a:gd name="T61" fmla="*/ 20 h 28"/>
                      <a:gd name="T62" fmla="*/ 3 w 16"/>
                      <a:gd name="T63" fmla="*/ 21 h 28"/>
                      <a:gd name="T64" fmla="*/ 4 w 16"/>
                      <a:gd name="T65" fmla="*/ 26 h 28"/>
                      <a:gd name="T66" fmla="*/ 6 w 16"/>
                      <a:gd name="T67" fmla="*/ 28 h 28"/>
                      <a:gd name="T68" fmla="*/ 6 w 16"/>
                      <a:gd name="T69" fmla="*/ 28 h 28"/>
                      <a:gd name="T70" fmla="*/ 7 w 16"/>
                      <a:gd name="T71" fmla="*/ 27 h 28"/>
                      <a:gd name="T72" fmla="*/ 11 w 16"/>
                      <a:gd name="T73" fmla="*/ 25 h 28"/>
                      <a:gd name="T74" fmla="*/ 11 w 16"/>
                      <a:gd name="T75" fmla="*/ 25 h 28"/>
                      <a:gd name="T76" fmla="*/ 14 w 16"/>
                      <a:gd name="T77" fmla="*/ 26 h 28"/>
                      <a:gd name="T78" fmla="*/ 16 w 16"/>
                      <a:gd name="T79" fmla="*/ 25 h 28"/>
                      <a:gd name="T80" fmla="*/ 16 w 16"/>
                      <a:gd name="T81" fmla="*/ 23 h 28"/>
                      <a:gd name="T82" fmla="*/ 13 w 16"/>
                      <a:gd name="T83" fmla="*/ 17 h 28"/>
                      <a:gd name="T84" fmla="*/ 11 w 16"/>
                      <a:gd name="T85" fmla="*/ 9 h 28"/>
                      <a:gd name="T86" fmla="*/ 11 w 16"/>
                      <a:gd name="T87" fmla="*/ 6 h 28"/>
                      <a:gd name="T88" fmla="*/ 11 w 16"/>
                      <a:gd name="T89" fmla="*/ 4 h 28"/>
                      <a:gd name="T90" fmla="*/ 7 w 16"/>
                      <a:gd name="T9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28">
                        <a:moveTo>
                          <a:pt x="6" y="4"/>
                        </a:moveTo>
                        <a:cubicBezTo>
                          <a:pt x="6" y="4"/>
                          <a:pt x="7" y="4"/>
                          <a:pt x="7" y="3"/>
                        </a:cubicBezTo>
                        <a:cubicBezTo>
                          <a:pt x="7" y="3"/>
                          <a:pt x="8" y="3"/>
                          <a:pt x="8" y="3"/>
                        </a:cubicBezTo>
                        <a:cubicBezTo>
                          <a:pt x="8" y="3"/>
                          <a:pt x="8" y="3"/>
                          <a:pt x="8" y="3"/>
                        </a:cubicBezTo>
                        <a:cubicBezTo>
                          <a:pt x="8" y="3"/>
                          <a:pt x="10" y="5"/>
                          <a:pt x="9" y="8"/>
                        </a:cubicBezTo>
                        <a:cubicBezTo>
                          <a:pt x="9" y="10"/>
                          <a:pt x="9" y="13"/>
                          <a:pt x="11" y="15"/>
                        </a:cubicBezTo>
                        <a:cubicBezTo>
                          <a:pt x="13" y="17"/>
                          <a:pt x="15" y="22"/>
                          <a:pt x="14" y="23"/>
                        </a:cubicBezTo>
                        <a:cubicBezTo>
                          <a:pt x="13" y="24"/>
                          <a:pt x="13" y="24"/>
                          <a:pt x="13" y="24"/>
                        </a:cubicBezTo>
                        <a:cubicBezTo>
                          <a:pt x="12" y="24"/>
                          <a:pt x="12" y="23"/>
                          <a:pt x="11" y="23"/>
                        </a:cubicBezTo>
                        <a:cubicBezTo>
                          <a:pt x="11" y="23"/>
                          <a:pt x="11" y="23"/>
                          <a:pt x="10" y="23"/>
                        </a:cubicBezTo>
                        <a:cubicBezTo>
                          <a:pt x="10" y="23"/>
                          <a:pt x="9" y="23"/>
                          <a:pt x="8" y="24"/>
                        </a:cubicBezTo>
                        <a:cubicBezTo>
                          <a:pt x="8" y="25"/>
                          <a:pt x="7" y="25"/>
                          <a:pt x="6" y="25"/>
                        </a:cubicBezTo>
                        <a:cubicBezTo>
                          <a:pt x="5" y="25"/>
                          <a:pt x="4" y="23"/>
                          <a:pt x="5" y="21"/>
                        </a:cubicBezTo>
                        <a:cubicBezTo>
                          <a:pt x="5" y="18"/>
                          <a:pt x="6" y="10"/>
                          <a:pt x="4" y="9"/>
                        </a:cubicBezTo>
                        <a:cubicBezTo>
                          <a:pt x="3" y="7"/>
                          <a:pt x="1" y="5"/>
                          <a:pt x="3" y="4"/>
                        </a:cubicBezTo>
                        <a:cubicBezTo>
                          <a:pt x="4" y="3"/>
                          <a:pt x="4" y="3"/>
                          <a:pt x="4" y="3"/>
                        </a:cubicBezTo>
                        <a:cubicBezTo>
                          <a:pt x="4" y="3"/>
                          <a:pt x="5" y="3"/>
                          <a:pt x="5" y="4"/>
                        </a:cubicBezTo>
                        <a:lnTo>
                          <a:pt x="6" y="4"/>
                        </a:lnTo>
                        <a:close/>
                        <a:moveTo>
                          <a:pt x="7" y="0"/>
                        </a:moveTo>
                        <a:cubicBezTo>
                          <a:pt x="7" y="0"/>
                          <a:pt x="7" y="0"/>
                          <a:pt x="7" y="0"/>
                        </a:cubicBezTo>
                        <a:cubicBezTo>
                          <a:pt x="7" y="0"/>
                          <a:pt x="7" y="0"/>
                          <a:pt x="7" y="0"/>
                        </a:cubicBezTo>
                        <a:cubicBezTo>
                          <a:pt x="6" y="0"/>
                          <a:pt x="6" y="0"/>
                          <a:pt x="6" y="0"/>
                        </a:cubicBezTo>
                        <a:cubicBezTo>
                          <a:pt x="6" y="0"/>
                          <a:pt x="6" y="0"/>
                          <a:pt x="6" y="0"/>
                        </a:cubicBezTo>
                        <a:cubicBezTo>
                          <a:pt x="4" y="1"/>
                          <a:pt x="4" y="1"/>
                          <a:pt x="3" y="1"/>
                        </a:cubicBezTo>
                        <a:cubicBezTo>
                          <a:pt x="2" y="1"/>
                          <a:pt x="1" y="1"/>
                          <a:pt x="1" y="2"/>
                        </a:cubicBezTo>
                        <a:cubicBezTo>
                          <a:pt x="1" y="2"/>
                          <a:pt x="1" y="2"/>
                          <a:pt x="1" y="2"/>
                        </a:cubicBezTo>
                        <a:cubicBezTo>
                          <a:pt x="1" y="2"/>
                          <a:pt x="1" y="2"/>
                          <a:pt x="1" y="2"/>
                        </a:cubicBezTo>
                        <a:cubicBezTo>
                          <a:pt x="0" y="3"/>
                          <a:pt x="0" y="3"/>
                          <a:pt x="0" y="4"/>
                        </a:cubicBezTo>
                        <a:cubicBezTo>
                          <a:pt x="0" y="5"/>
                          <a:pt x="0" y="7"/>
                          <a:pt x="1" y="7"/>
                        </a:cubicBezTo>
                        <a:cubicBezTo>
                          <a:pt x="3" y="9"/>
                          <a:pt x="3" y="12"/>
                          <a:pt x="3" y="16"/>
                        </a:cubicBezTo>
                        <a:cubicBezTo>
                          <a:pt x="3" y="17"/>
                          <a:pt x="3" y="19"/>
                          <a:pt x="3" y="20"/>
                        </a:cubicBezTo>
                        <a:cubicBezTo>
                          <a:pt x="3" y="20"/>
                          <a:pt x="3" y="21"/>
                          <a:pt x="3" y="21"/>
                        </a:cubicBezTo>
                        <a:cubicBezTo>
                          <a:pt x="3" y="23"/>
                          <a:pt x="3" y="25"/>
                          <a:pt x="4" y="26"/>
                        </a:cubicBezTo>
                        <a:cubicBezTo>
                          <a:pt x="4" y="27"/>
                          <a:pt x="5" y="28"/>
                          <a:pt x="6" y="28"/>
                        </a:cubicBezTo>
                        <a:cubicBezTo>
                          <a:pt x="6" y="28"/>
                          <a:pt x="6" y="28"/>
                          <a:pt x="6" y="28"/>
                        </a:cubicBezTo>
                        <a:cubicBezTo>
                          <a:pt x="6" y="28"/>
                          <a:pt x="7" y="27"/>
                          <a:pt x="7" y="27"/>
                        </a:cubicBezTo>
                        <a:cubicBezTo>
                          <a:pt x="8" y="25"/>
                          <a:pt x="10" y="25"/>
                          <a:pt x="11" y="25"/>
                        </a:cubicBezTo>
                        <a:cubicBezTo>
                          <a:pt x="11" y="25"/>
                          <a:pt x="11" y="25"/>
                          <a:pt x="11" y="25"/>
                        </a:cubicBezTo>
                        <a:cubicBezTo>
                          <a:pt x="12" y="25"/>
                          <a:pt x="13" y="25"/>
                          <a:pt x="14" y="26"/>
                        </a:cubicBezTo>
                        <a:cubicBezTo>
                          <a:pt x="15" y="25"/>
                          <a:pt x="15" y="25"/>
                          <a:pt x="16" y="25"/>
                        </a:cubicBezTo>
                        <a:cubicBezTo>
                          <a:pt x="16" y="24"/>
                          <a:pt x="16" y="24"/>
                          <a:pt x="16" y="23"/>
                        </a:cubicBezTo>
                        <a:cubicBezTo>
                          <a:pt x="16" y="22"/>
                          <a:pt x="15" y="21"/>
                          <a:pt x="13" y="17"/>
                        </a:cubicBezTo>
                        <a:cubicBezTo>
                          <a:pt x="12" y="14"/>
                          <a:pt x="11" y="13"/>
                          <a:pt x="11" y="9"/>
                        </a:cubicBezTo>
                        <a:cubicBezTo>
                          <a:pt x="11" y="8"/>
                          <a:pt x="11" y="7"/>
                          <a:pt x="11" y="6"/>
                        </a:cubicBezTo>
                        <a:cubicBezTo>
                          <a:pt x="11" y="5"/>
                          <a:pt x="11" y="5"/>
                          <a:pt x="11" y="4"/>
                        </a:cubicBezTo>
                        <a:cubicBezTo>
                          <a:pt x="11" y="1"/>
                          <a:pt x="7"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8" name="Freeform 7592">
                    <a:extLst>
                      <a:ext uri="{FF2B5EF4-FFF2-40B4-BE49-F238E27FC236}">
                        <a16:creationId xmlns:a16="http://schemas.microsoft.com/office/drawing/2014/main" id="{598867E6-C36F-4DC5-8A30-A2986A79A251}"/>
                      </a:ext>
                    </a:extLst>
                  </p:cNvPr>
                  <p:cNvSpPr>
                    <a:spLocks noEditPoints="1"/>
                  </p:cNvSpPr>
                  <p:nvPr/>
                </p:nvSpPr>
                <p:spPr bwMode="auto">
                  <a:xfrm>
                    <a:off x="4105" y="2669"/>
                    <a:ext cx="14" cy="21"/>
                  </a:xfrm>
                  <a:custGeom>
                    <a:avLst/>
                    <a:gdLst>
                      <a:gd name="T0" fmla="*/ 2 w 18"/>
                      <a:gd name="T1" fmla="*/ 2 h 28"/>
                      <a:gd name="T2" fmla="*/ 1 w 18"/>
                      <a:gd name="T3" fmla="*/ 2 h 28"/>
                      <a:gd name="T4" fmla="*/ 2 w 18"/>
                      <a:gd name="T5" fmla="*/ 8 h 28"/>
                      <a:gd name="T6" fmla="*/ 4 w 18"/>
                      <a:gd name="T7" fmla="*/ 20 h 28"/>
                      <a:gd name="T8" fmla="*/ 7 w 18"/>
                      <a:gd name="T9" fmla="*/ 28 h 28"/>
                      <a:gd name="T10" fmla="*/ 8 w 18"/>
                      <a:gd name="T11" fmla="*/ 28 h 28"/>
                      <a:gd name="T12" fmla="*/ 8 w 18"/>
                      <a:gd name="T13" fmla="*/ 27 h 28"/>
                      <a:gd name="T14" fmla="*/ 8 w 18"/>
                      <a:gd name="T15" fmla="*/ 27 h 28"/>
                      <a:gd name="T16" fmla="*/ 7 w 18"/>
                      <a:gd name="T17" fmla="*/ 28 h 28"/>
                      <a:gd name="T18" fmla="*/ 7 w 18"/>
                      <a:gd name="T19" fmla="*/ 28 h 28"/>
                      <a:gd name="T20" fmla="*/ 5 w 18"/>
                      <a:gd name="T21" fmla="*/ 26 h 28"/>
                      <a:gd name="T22" fmla="*/ 4 w 18"/>
                      <a:gd name="T23" fmla="*/ 21 h 28"/>
                      <a:gd name="T24" fmla="*/ 4 w 18"/>
                      <a:gd name="T25" fmla="*/ 20 h 28"/>
                      <a:gd name="T26" fmla="*/ 4 w 18"/>
                      <a:gd name="T27" fmla="*/ 16 h 28"/>
                      <a:gd name="T28" fmla="*/ 2 w 18"/>
                      <a:gd name="T29" fmla="*/ 7 h 28"/>
                      <a:gd name="T30" fmla="*/ 1 w 18"/>
                      <a:gd name="T31" fmla="*/ 4 h 28"/>
                      <a:gd name="T32" fmla="*/ 2 w 18"/>
                      <a:gd name="T33" fmla="*/ 2 h 28"/>
                      <a:gd name="T34" fmla="*/ 4 w 18"/>
                      <a:gd name="T35" fmla="*/ 1 h 28"/>
                      <a:gd name="T36" fmla="*/ 2 w 18"/>
                      <a:gd name="T37" fmla="*/ 2 h 28"/>
                      <a:gd name="T38" fmla="*/ 4 w 18"/>
                      <a:gd name="T39" fmla="*/ 1 h 28"/>
                      <a:gd name="T40" fmla="*/ 8 w 18"/>
                      <a:gd name="T41" fmla="*/ 0 h 28"/>
                      <a:gd name="T42" fmla="*/ 7 w 18"/>
                      <a:gd name="T43" fmla="*/ 0 h 28"/>
                      <a:gd name="T44" fmla="*/ 8 w 18"/>
                      <a:gd name="T45" fmla="*/ 0 h 28"/>
                      <a:gd name="T46" fmla="*/ 8 w 18"/>
                      <a:gd name="T47" fmla="*/ 0 h 28"/>
                      <a:gd name="T48" fmla="*/ 8 w 18"/>
                      <a:gd name="T49" fmla="*/ 0 h 28"/>
                      <a:gd name="T50" fmla="*/ 8 w 18"/>
                      <a:gd name="T51" fmla="*/ 0 h 28"/>
                      <a:gd name="T52" fmla="*/ 12 w 18"/>
                      <a:gd name="T53" fmla="*/ 4 h 28"/>
                      <a:gd name="T54" fmla="*/ 12 w 18"/>
                      <a:gd name="T55" fmla="*/ 6 h 28"/>
                      <a:gd name="T56" fmla="*/ 12 w 18"/>
                      <a:gd name="T57" fmla="*/ 9 h 28"/>
                      <a:gd name="T58" fmla="*/ 14 w 18"/>
                      <a:gd name="T59" fmla="*/ 17 h 28"/>
                      <a:gd name="T60" fmla="*/ 17 w 18"/>
                      <a:gd name="T61" fmla="*/ 23 h 28"/>
                      <a:gd name="T62" fmla="*/ 17 w 18"/>
                      <a:gd name="T63" fmla="*/ 25 h 28"/>
                      <a:gd name="T64" fmla="*/ 15 w 18"/>
                      <a:gd name="T65" fmla="*/ 26 h 28"/>
                      <a:gd name="T66" fmla="*/ 16 w 18"/>
                      <a:gd name="T67" fmla="*/ 26 h 28"/>
                      <a:gd name="T68" fmla="*/ 16 w 18"/>
                      <a:gd name="T69" fmla="*/ 26 h 28"/>
                      <a:gd name="T70" fmla="*/ 17 w 18"/>
                      <a:gd name="T71" fmla="*/ 25 h 28"/>
                      <a:gd name="T72" fmla="*/ 15 w 18"/>
                      <a:gd name="T73" fmla="*/ 17 h 28"/>
                      <a:gd name="T74" fmla="*/ 12 w 18"/>
                      <a:gd name="T75" fmla="*/ 6 h 28"/>
                      <a:gd name="T76" fmla="*/ 8 w 18"/>
                      <a:gd name="T7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28">
                        <a:moveTo>
                          <a:pt x="2" y="2"/>
                        </a:moveTo>
                        <a:cubicBezTo>
                          <a:pt x="1" y="2"/>
                          <a:pt x="1" y="2"/>
                          <a:pt x="1" y="2"/>
                        </a:cubicBezTo>
                        <a:cubicBezTo>
                          <a:pt x="0" y="4"/>
                          <a:pt x="1" y="6"/>
                          <a:pt x="2" y="8"/>
                        </a:cubicBezTo>
                        <a:cubicBezTo>
                          <a:pt x="3" y="10"/>
                          <a:pt x="4" y="14"/>
                          <a:pt x="4" y="20"/>
                        </a:cubicBezTo>
                        <a:cubicBezTo>
                          <a:pt x="3" y="24"/>
                          <a:pt x="5" y="28"/>
                          <a:pt x="7" y="28"/>
                        </a:cubicBezTo>
                        <a:cubicBezTo>
                          <a:pt x="8" y="28"/>
                          <a:pt x="8" y="28"/>
                          <a:pt x="8" y="28"/>
                        </a:cubicBezTo>
                        <a:cubicBezTo>
                          <a:pt x="8" y="27"/>
                          <a:pt x="8" y="27"/>
                          <a:pt x="8" y="27"/>
                        </a:cubicBezTo>
                        <a:cubicBezTo>
                          <a:pt x="8" y="27"/>
                          <a:pt x="8" y="27"/>
                          <a:pt x="8" y="27"/>
                        </a:cubicBezTo>
                        <a:cubicBezTo>
                          <a:pt x="8" y="27"/>
                          <a:pt x="7" y="28"/>
                          <a:pt x="7" y="28"/>
                        </a:cubicBezTo>
                        <a:cubicBezTo>
                          <a:pt x="7" y="28"/>
                          <a:pt x="7" y="28"/>
                          <a:pt x="7" y="28"/>
                        </a:cubicBezTo>
                        <a:cubicBezTo>
                          <a:pt x="6" y="28"/>
                          <a:pt x="5" y="27"/>
                          <a:pt x="5" y="26"/>
                        </a:cubicBezTo>
                        <a:cubicBezTo>
                          <a:pt x="4" y="25"/>
                          <a:pt x="4" y="23"/>
                          <a:pt x="4" y="21"/>
                        </a:cubicBezTo>
                        <a:cubicBezTo>
                          <a:pt x="4" y="21"/>
                          <a:pt x="4" y="20"/>
                          <a:pt x="4" y="20"/>
                        </a:cubicBezTo>
                        <a:cubicBezTo>
                          <a:pt x="4" y="19"/>
                          <a:pt x="4" y="17"/>
                          <a:pt x="4" y="16"/>
                        </a:cubicBezTo>
                        <a:cubicBezTo>
                          <a:pt x="4" y="12"/>
                          <a:pt x="4" y="9"/>
                          <a:pt x="2" y="7"/>
                        </a:cubicBezTo>
                        <a:cubicBezTo>
                          <a:pt x="1" y="7"/>
                          <a:pt x="1" y="5"/>
                          <a:pt x="1" y="4"/>
                        </a:cubicBezTo>
                        <a:cubicBezTo>
                          <a:pt x="1" y="3"/>
                          <a:pt x="1" y="3"/>
                          <a:pt x="2" y="2"/>
                        </a:cubicBezTo>
                        <a:close/>
                        <a:moveTo>
                          <a:pt x="4" y="1"/>
                        </a:moveTo>
                        <a:cubicBezTo>
                          <a:pt x="3" y="1"/>
                          <a:pt x="3" y="1"/>
                          <a:pt x="2" y="2"/>
                        </a:cubicBezTo>
                        <a:cubicBezTo>
                          <a:pt x="2" y="1"/>
                          <a:pt x="3" y="1"/>
                          <a:pt x="4" y="1"/>
                        </a:cubicBezTo>
                        <a:close/>
                        <a:moveTo>
                          <a:pt x="8" y="0"/>
                        </a:moveTo>
                        <a:cubicBezTo>
                          <a:pt x="7" y="0"/>
                          <a:pt x="7" y="0"/>
                          <a:pt x="7" y="0"/>
                        </a:cubicBezTo>
                        <a:cubicBezTo>
                          <a:pt x="8" y="0"/>
                          <a:pt x="8" y="0"/>
                          <a:pt x="8" y="0"/>
                        </a:cubicBezTo>
                        <a:close/>
                        <a:moveTo>
                          <a:pt x="8" y="0"/>
                        </a:moveTo>
                        <a:cubicBezTo>
                          <a:pt x="8" y="0"/>
                          <a:pt x="8" y="0"/>
                          <a:pt x="8" y="0"/>
                        </a:cubicBezTo>
                        <a:cubicBezTo>
                          <a:pt x="8" y="0"/>
                          <a:pt x="8" y="0"/>
                          <a:pt x="8" y="0"/>
                        </a:cubicBezTo>
                        <a:cubicBezTo>
                          <a:pt x="8" y="0"/>
                          <a:pt x="12" y="1"/>
                          <a:pt x="12" y="4"/>
                        </a:cubicBezTo>
                        <a:cubicBezTo>
                          <a:pt x="12" y="5"/>
                          <a:pt x="12" y="5"/>
                          <a:pt x="12" y="6"/>
                        </a:cubicBezTo>
                        <a:cubicBezTo>
                          <a:pt x="12" y="7"/>
                          <a:pt x="12" y="8"/>
                          <a:pt x="12" y="9"/>
                        </a:cubicBezTo>
                        <a:cubicBezTo>
                          <a:pt x="12" y="13"/>
                          <a:pt x="13" y="14"/>
                          <a:pt x="14" y="17"/>
                        </a:cubicBezTo>
                        <a:cubicBezTo>
                          <a:pt x="16" y="21"/>
                          <a:pt x="17" y="22"/>
                          <a:pt x="17" y="23"/>
                        </a:cubicBezTo>
                        <a:cubicBezTo>
                          <a:pt x="17" y="24"/>
                          <a:pt x="17" y="24"/>
                          <a:pt x="17" y="25"/>
                        </a:cubicBezTo>
                        <a:cubicBezTo>
                          <a:pt x="16" y="25"/>
                          <a:pt x="16" y="25"/>
                          <a:pt x="15" y="26"/>
                        </a:cubicBezTo>
                        <a:cubicBezTo>
                          <a:pt x="16" y="26"/>
                          <a:pt x="16" y="26"/>
                          <a:pt x="16" y="26"/>
                        </a:cubicBezTo>
                        <a:cubicBezTo>
                          <a:pt x="16" y="26"/>
                          <a:pt x="16" y="26"/>
                          <a:pt x="16" y="26"/>
                        </a:cubicBezTo>
                        <a:cubicBezTo>
                          <a:pt x="17" y="26"/>
                          <a:pt x="17" y="25"/>
                          <a:pt x="17" y="25"/>
                        </a:cubicBezTo>
                        <a:cubicBezTo>
                          <a:pt x="18" y="22"/>
                          <a:pt x="16" y="21"/>
                          <a:pt x="15" y="17"/>
                        </a:cubicBezTo>
                        <a:cubicBezTo>
                          <a:pt x="13" y="13"/>
                          <a:pt x="11" y="12"/>
                          <a:pt x="12" y="6"/>
                        </a:cubicBezTo>
                        <a:cubicBezTo>
                          <a:pt x="13" y="1"/>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9" name="Freeform 7593">
                    <a:extLst>
                      <a:ext uri="{FF2B5EF4-FFF2-40B4-BE49-F238E27FC236}">
                        <a16:creationId xmlns:a16="http://schemas.microsoft.com/office/drawing/2014/main" id="{19F825B1-FB83-4EF9-8E67-6B7CF75D8F32}"/>
                      </a:ext>
                    </a:extLst>
                  </p:cNvPr>
                  <p:cNvSpPr/>
                  <p:nvPr/>
                </p:nvSpPr>
                <p:spPr bwMode="auto">
                  <a:xfrm>
                    <a:off x="4110" y="2672"/>
                    <a:ext cx="6" cy="14"/>
                  </a:xfrm>
                  <a:custGeom>
                    <a:avLst/>
                    <a:gdLst>
                      <a:gd name="T0" fmla="*/ 2 w 8"/>
                      <a:gd name="T1" fmla="*/ 1 h 19"/>
                      <a:gd name="T2" fmla="*/ 3 w 8"/>
                      <a:gd name="T3" fmla="*/ 4 h 19"/>
                      <a:gd name="T4" fmla="*/ 6 w 8"/>
                      <a:gd name="T5" fmla="*/ 15 h 19"/>
                      <a:gd name="T6" fmla="*/ 5 w 8"/>
                      <a:gd name="T7" fmla="*/ 17 h 19"/>
                      <a:gd name="T8" fmla="*/ 3 w 8"/>
                      <a:gd name="T9" fmla="*/ 17 h 19"/>
                      <a:gd name="T10" fmla="*/ 2 w 8"/>
                      <a:gd name="T11" fmla="*/ 6 h 19"/>
                      <a:gd name="T12" fmla="*/ 2 w 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2" y="1"/>
                        </a:moveTo>
                        <a:cubicBezTo>
                          <a:pt x="2" y="1"/>
                          <a:pt x="3" y="1"/>
                          <a:pt x="3" y="4"/>
                        </a:cubicBezTo>
                        <a:cubicBezTo>
                          <a:pt x="3" y="7"/>
                          <a:pt x="4" y="13"/>
                          <a:pt x="6" y="15"/>
                        </a:cubicBezTo>
                        <a:cubicBezTo>
                          <a:pt x="8" y="18"/>
                          <a:pt x="6" y="17"/>
                          <a:pt x="5" y="17"/>
                        </a:cubicBezTo>
                        <a:cubicBezTo>
                          <a:pt x="4" y="17"/>
                          <a:pt x="4" y="19"/>
                          <a:pt x="3" y="17"/>
                        </a:cubicBezTo>
                        <a:cubicBezTo>
                          <a:pt x="1" y="16"/>
                          <a:pt x="2" y="6"/>
                          <a:pt x="2" y="6"/>
                        </a:cubicBezTo>
                        <a:cubicBezTo>
                          <a:pt x="2" y="5"/>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0" name="Freeform 7594">
                    <a:extLst>
                      <a:ext uri="{FF2B5EF4-FFF2-40B4-BE49-F238E27FC236}">
                        <a16:creationId xmlns:a16="http://schemas.microsoft.com/office/drawing/2014/main" id="{EABFB8A5-5742-4431-898E-E1A03BBAC270}"/>
                      </a:ext>
                    </a:extLst>
                  </p:cNvPr>
                  <p:cNvSpPr/>
                  <p:nvPr/>
                </p:nvSpPr>
                <p:spPr bwMode="auto">
                  <a:xfrm>
                    <a:off x="4099" y="2646"/>
                    <a:ext cx="14" cy="25"/>
                  </a:xfrm>
                  <a:custGeom>
                    <a:avLst/>
                    <a:gdLst>
                      <a:gd name="T0" fmla="*/ 8 w 19"/>
                      <a:gd name="T1" fmla="*/ 0 h 34"/>
                      <a:gd name="T2" fmla="*/ 12 w 19"/>
                      <a:gd name="T3" fmla="*/ 7 h 34"/>
                      <a:gd name="T4" fmla="*/ 16 w 19"/>
                      <a:gd name="T5" fmla="*/ 21 h 34"/>
                      <a:gd name="T6" fmla="*/ 15 w 19"/>
                      <a:gd name="T7" fmla="*/ 31 h 34"/>
                      <a:gd name="T8" fmla="*/ 10 w 19"/>
                      <a:gd name="T9" fmla="*/ 32 h 34"/>
                      <a:gd name="T10" fmla="*/ 4 w 19"/>
                      <a:gd name="T11" fmla="*/ 23 h 34"/>
                      <a:gd name="T12" fmla="*/ 3 w 19"/>
                      <a:gd name="T13" fmla="*/ 12 h 34"/>
                      <a:gd name="T14" fmla="*/ 2 w 19"/>
                      <a:gd name="T15" fmla="*/ 2 h 34"/>
                      <a:gd name="T16" fmla="*/ 8 w 1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8" y="0"/>
                        </a:moveTo>
                        <a:cubicBezTo>
                          <a:pt x="8" y="0"/>
                          <a:pt x="12" y="0"/>
                          <a:pt x="12" y="7"/>
                        </a:cubicBezTo>
                        <a:cubicBezTo>
                          <a:pt x="12" y="15"/>
                          <a:pt x="12" y="14"/>
                          <a:pt x="16" y="21"/>
                        </a:cubicBezTo>
                        <a:cubicBezTo>
                          <a:pt x="19" y="27"/>
                          <a:pt x="18" y="31"/>
                          <a:pt x="15" y="31"/>
                        </a:cubicBezTo>
                        <a:cubicBezTo>
                          <a:pt x="12" y="31"/>
                          <a:pt x="11" y="31"/>
                          <a:pt x="10" y="32"/>
                        </a:cubicBezTo>
                        <a:cubicBezTo>
                          <a:pt x="9" y="34"/>
                          <a:pt x="4" y="32"/>
                          <a:pt x="4" y="23"/>
                        </a:cubicBezTo>
                        <a:cubicBezTo>
                          <a:pt x="4" y="14"/>
                          <a:pt x="4" y="13"/>
                          <a:pt x="3" y="12"/>
                        </a:cubicBezTo>
                        <a:cubicBezTo>
                          <a:pt x="3" y="10"/>
                          <a:pt x="0" y="4"/>
                          <a:pt x="2" y="2"/>
                        </a:cubicBezTo>
                        <a:cubicBezTo>
                          <a:pt x="3" y="0"/>
                          <a:pt x="8" y="0"/>
                          <a:pt x="8"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1" name="Freeform 7595">
                    <a:extLst>
                      <a:ext uri="{FF2B5EF4-FFF2-40B4-BE49-F238E27FC236}">
                        <a16:creationId xmlns:a16="http://schemas.microsoft.com/office/drawing/2014/main" id="{C5DBB160-020F-44FB-8CC0-C93F78794779}"/>
                      </a:ext>
                    </a:extLst>
                  </p:cNvPr>
                  <p:cNvSpPr>
                    <a:spLocks noEditPoints="1"/>
                  </p:cNvSpPr>
                  <p:nvPr/>
                </p:nvSpPr>
                <p:spPr bwMode="auto">
                  <a:xfrm>
                    <a:off x="4100" y="2646"/>
                    <a:ext cx="13" cy="24"/>
                  </a:xfrm>
                  <a:custGeom>
                    <a:avLst/>
                    <a:gdLst>
                      <a:gd name="T0" fmla="*/ 9 w 17"/>
                      <a:gd name="T1" fmla="*/ 33 h 33"/>
                      <a:gd name="T2" fmla="*/ 8 w 17"/>
                      <a:gd name="T3" fmla="*/ 33 h 33"/>
                      <a:gd name="T4" fmla="*/ 8 w 17"/>
                      <a:gd name="T5" fmla="*/ 33 h 33"/>
                      <a:gd name="T6" fmla="*/ 2 w 17"/>
                      <a:gd name="T7" fmla="*/ 23 h 33"/>
                      <a:gd name="T8" fmla="*/ 2 w 17"/>
                      <a:gd name="T9" fmla="*/ 23 h 33"/>
                      <a:gd name="T10" fmla="*/ 2 w 17"/>
                      <a:gd name="T11" fmla="*/ 17 h 33"/>
                      <a:gd name="T12" fmla="*/ 2 w 17"/>
                      <a:gd name="T13" fmla="*/ 12 h 33"/>
                      <a:gd name="T14" fmla="*/ 0 w 17"/>
                      <a:gd name="T15" fmla="*/ 3 h 33"/>
                      <a:gd name="T16" fmla="*/ 0 w 17"/>
                      <a:gd name="T17" fmla="*/ 1 h 33"/>
                      <a:gd name="T18" fmla="*/ 4 w 17"/>
                      <a:gd name="T19" fmla="*/ 0 h 33"/>
                      <a:gd name="T20" fmla="*/ 7 w 17"/>
                      <a:gd name="T21" fmla="*/ 0 h 33"/>
                      <a:gd name="T22" fmla="*/ 7 w 17"/>
                      <a:gd name="T23" fmla="*/ 0 h 33"/>
                      <a:gd name="T24" fmla="*/ 11 w 17"/>
                      <a:gd name="T25" fmla="*/ 7 h 33"/>
                      <a:gd name="T26" fmla="*/ 15 w 17"/>
                      <a:gd name="T27" fmla="*/ 21 h 33"/>
                      <a:gd name="T28" fmla="*/ 17 w 17"/>
                      <a:gd name="T29" fmla="*/ 27 h 33"/>
                      <a:gd name="T30" fmla="*/ 14 w 17"/>
                      <a:gd name="T31" fmla="*/ 31 h 33"/>
                      <a:gd name="T32" fmla="*/ 9 w 17"/>
                      <a:gd name="T33" fmla="*/ 33 h 33"/>
                      <a:gd name="T34" fmla="*/ 10 w 17"/>
                      <a:gd name="T35" fmla="*/ 7 h 33"/>
                      <a:gd name="T36" fmla="*/ 7 w 17"/>
                      <a:gd name="T37" fmla="*/ 1 h 33"/>
                      <a:gd name="T38" fmla="*/ 7 w 17"/>
                      <a:gd name="T39" fmla="*/ 1 h 33"/>
                      <a:gd name="T40" fmla="*/ 7 w 17"/>
                      <a:gd name="T41" fmla="*/ 1 h 33"/>
                      <a:gd name="T42" fmla="*/ 7 w 17"/>
                      <a:gd name="T43" fmla="*/ 1 h 33"/>
                      <a:gd name="T44" fmla="*/ 4 w 17"/>
                      <a:gd name="T45" fmla="*/ 1 h 33"/>
                      <a:gd name="T46" fmla="*/ 1 w 17"/>
                      <a:gd name="T47" fmla="*/ 2 h 33"/>
                      <a:gd name="T48" fmla="*/ 1 w 17"/>
                      <a:gd name="T49" fmla="*/ 3 h 33"/>
                      <a:gd name="T50" fmla="*/ 3 w 17"/>
                      <a:gd name="T51" fmla="*/ 12 h 33"/>
                      <a:gd name="T52" fmla="*/ 3 w 17"/>
                      <a:gd name="T53" fmla="*/ 17 h 33"/>
                      <a:gd name="T54" fmla="*/ 3 w 17"/>
                      <a:gd name="T55" fmla="*/ 23 h 33"/>
                      <a:gd name="T56" fmla="*/ 3 w 17"/>
                      <a:gd name="T57" fmla="*/ 23 h 33"/>
                      <a:gd name="T58" fmla="*/ 8 w 17"/>
                      <a:gd name="T59" fmla="*/ 32 h 33"/>
                      <a:gd name="T60" fmla="*/ 8 w 17"/>
                      <a:gd name="T61" fmla="*/ 32 h 33"/>
                      <a:gd name="T62" fmla="*/ 14 w 17"/>
                      <a:gd name="T63" fmla="*/ 30 h 33"/>
                      <a:gd name="T64" fmla="*/ 16 w 17"/>
                      <a:gd name="T65" fmla="*/ 27 h 33"/>
                      <a:gd name="T66" fmla="*/ 14 w 17"/>
                      <a:gd name="T67" fmla="*/ 21 h 33"/>
                      <a:gd name="T68" fmla="*/ 10 w 17"/>
                      <a:gd name="T69" fmla="*/ 7 h 33"/>
                      <a:gd name="T70" fmla="*/ 7 w 17"/>
                      <a:gd name="T71" fmla="*/ 0 h 33"/>
                      <a:gd name="T72" fmla="*/ 7 w 17"/>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3">
                        <a:moveTo>
                          <a:pt x="9" y="33"/>
                        </a:moveTo>
                        <a:cubicBezTo>
                          <a:pt x="9" y="33"/>
                          <a:pt x="8" y="33"/>
                          <a:pt x="8" y="33"/>
                        </a:cubicBezTo>
                        <a:cubicBezTo>
                          <a:pt x="8" y="33"/>
                          <a:pt x="8" y="33"/>
                          <a:pt x="8" y="33"/>
                        </a:cubicBezTo>
                        <a:cubicBezTo>
                          <a:pt x="5" y="33"/>
                          <a:pt x="2" y="30"/>
                          <a:pt x="2" y="23"/>
                        </a:cubicBezTo>
                        <a:cubicBezTo>
                          <a:pt x="2" y="23"/>
                          <a:pt x="2" y="23"/>
                          <a:pt x="2" y="23"/>
                        </a:cubicBezTo>
                        <a:cubicBezTo>
                          <a:pt x="2" y="21"/>
                          <a:pt x="2" y="19"/>
                          <a:pt x="2" y="17"/>
                        </a:cubicBezTo>
                        <a:cubicBezTo>
                          <a:pt x="2" y="13"/>
                          <a:pt x="2" y="13"/>
                          <a:pt x="2" y="12"/>
                        </a:cubicBezTo>
                        <a:cubicBezTo>
                          <a:pt x="2" y="11"/>
                          <a:pt x="0" y="6"/>
                          <a:pt x="0" y="3"/>
                        </a:cubicBezTo>
                        <a:cubicBezTo>
                          <a:pt x="0" y="3"/>
                          <a:pt x="0" y="2"/>
                          <a:pt x="0" y="1"/>
                        </a:cubicBezTo>
                        <a:cubicBezTo>
                          <a:pt x="1" y="0"/>
                          <a:pt x="3" y="0"/>
                          <a:pt x="4" y="0"/>
                        </a:cubicBezTo>
                        <a:cubicBezTo>
                          <a:pt x="6" y="0"/>
                          <a:pt x="7" y="0"/>
                          <a:pt x="7" y="0"/>
                        </a:cubicBezTo>
                        <a:cubicBezTo>
                          <a:pt x="7" y="0"/>
                          <a:pt x="7" y="0"/>
                          <a:pt x="7" y="0"/>
                        </a:cubicBezTo>
                        <a:cubicBezTo>
                          <a:pt x="8" y="0"/>
                          <a:pt x="11" y="1"/>
                          <a:pt x="11" y="7"/>
                        </a:cubicBezTo>
                        <a:cubicBezTo>
                          <a:pt x="12" y="15"/>
                          <a:pt x="11" y="14"/>
                          <a:pt x="15" y="21"/>
                        </a:cubicBezTo>
                        <a:cubicBezTo>
                          <a:pt x="16" y="23"/>
                          <a:pt x="17" y="26"/>
                          <a:pt x="17" y="27"/>
                        </a:cubicBezTo>
                        <a:cubicBezTo>
                          <a:pt x="17" y="30"/>
                          <a:pt x="16" y="31"/>
                          <a:pt x="14" y="31"/>
                        </a:cubicBezTo>
                        <a:cubicBezTo>
                          <a:pt x="11" y="32"/>
                          <a:pt x="10" y="32"/>
                          <a:pt x="9" y="33"/>
                        </a:cubicBezTo>
                        <a:close/>
                        <a:moveTo>
                          <a:pt x="10" y="7"/>
                        </a:moveTo>
                        <a:cubicBezTo>
                          <a:pt x="10" y="1"/>
                          <a:pt x="8" y="1"/>
                          <a:pt x="7" y="1"/>
                        </a:cubicBezTo>
                        <a:cubicBezTo>
                          <a:pt x="7" y="1"/>
                          <a:pt x="7" y="1"/>
                          <a:pt x="7" y="1"/>
                        </a:cubicBezTo>
                        <a:cubicBezTo>
                          <a:pt x="7" y="1"/>
                          <a:pt x="7" y="1"/>
                          <a:pt x="7" y="1"/>
                        </a:cubicBezTo>
                        <a:cubicBezTo>
                          <a:pt x="7" y="1"/>
                          <a:pt x="7" y="1"/>
                          <a:pt x="7" y="1"/>
                        </a:cubicBezTo>
                        <a:cubicBezTo>
                          <a:pt x="7" y="1"/>
                          <a:pt x="6" y="1"/>
                          <a:pt x="4" y="1"/>
                        </a:cubicBezTo>
                        <a:cubicBezTo>
                          <a:pt x="3" y="1"/>
                          <a:pt x="2" y="1"/>
                          <a:pt x="1" y="2"/>
                        </a:cubicBezTo>
                        <a:cubicBezTo>
                          <a:pt x="1" y="2"/>
                          <a:pt x="1" y="3"/>
                          <a:pt x="1" y="3"/>
                        </a:cubicBezTo>
                        <a:cubicBezTo>
                          <a:pt x="1" y="6"/>
                          <a:pt x="3" y="11"/>
                          <a:pt x="3" y="12"/>
                        </a:cubicBezTo>
                        <a:cubicBezTo>
                          <a:pt x="3" y="13"/>
                          <a:pt x="3" y="14"/>
                          <a:pt x="3" y="17"/>
                        </a:cubicBezTo>
                        <a:cubicBezTo>
                          <a:pt x="3" y="19"/>
                          <a:pt x="3" y="21"/>
                          <a:pt x="3" y="23"/>
                        </a:cubicBezTo>
                        <a:cubicBezTo>
                          <a:pt x="3" y="23"/>
                          <a:pt x="3" y="23"/>
                          <a:pt x="3" y="23"/>
                        </a:cubicBezTo>
                        <a:cubicBezTo>
                          <a:pt x="3" y="30"/>
                          <a:pt x="6" y="32"/>
                          <a:pt x="8" y="32"/>
                        </a:cubicBezTo>
                        <a:cubicBezTo>
                          <a:pt x="8" y="32"/>
                          <a:pt x="8" y="32"/>
                          <a:pt x="8" y="32"/>
                        </a:cubicBezTo>
                        <a:cubicBezTo>
                          <a:pt x="9" y="30"/>
                          <a:pt x="11" y="31"/>
                          <a:pt x="14" y="30"/>
                        </a:cubicBezTo>
                        <a:cubicBezTo>
                          <a:pt x="15" y="30"/>
                          <a:pt x="16" y="29"/>
                          <a:pt x="16" y="27"/>
                        </a:cubicBezTo>
                        <a:cubicBezTo>
                          <a:pt x="16" y="26"/>
                          <a:pt x="16" y="24"/>
                          <a:pt x="14" y="21"/>
                        </a:cubicBezTo>
                        <a:cubicBezTo>
                          <a:pt x="11" y="15"/>
                          <a:pt x="10" y="15"/>
                          <a:pt x="10" y="7"/>
                        </a:cubicBezTo>
                        <a:close/>
                        <a:moveTo>
                          <a:pt x="7" y="0"/>
                        </a:moveTo>
                        <a:cubicBezTo>
                          <a:pt x="7" y="0"/>
                          <a:pt x="7" y="0"/>
                          <a:pt x="7"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2" name="Freeform 7596">
                    <a:extLst>
                      <a:ext uri="{FF2B5EF4-FFF2-40B4-BE49-F238E27FC236}">
                        <a16:creationId xmlns:a16="http://schemas.microsoft.com/office/drawing/2014/main" id="{4E4996BF-5071-49CB-8413-8AC75FAF4C38}"/>
                      </a:ext>
                    </a:extLst>
                  </p:cNvPr>
                  <p:cNvSpPr/>
                  <p:nvPr/>
                </p:nvSpPr>
                <p:spPr bwMode="auto">
                  <a:xfrm>
                    <a:off x="4101" y="2647"/>
                    <a:ext cx="11" cy="23"/>
                  </a:xfrm>
                  <a:custGeom>
                    <a:avLst/>
                    <a:gdLst>
                      <a:gd name="T0" fmla="*/ 0 w 15"/>
                      <a:gd name="T1" fmla="*/ 0 h 30"/>
                      <a:gd name="T2" fmla="*/ 0 w 15"/>
                      <a:gd name="T3" fmla="*/ 0 h 30"/>
                      <a:gd name="T4" fmla="*/ 0 w 15"/>
                      <a:gd name="T5" fmla="*/ 1 h 30"/>
                      <a:gd name="T6" fmla="*/ 2 w 15"/>
                      <a:gd name="T7" fmla="*/ 10 h 30"/>
                      <a:gd name="T8" fmla="*/ 2 w 15"/>
                      <a:gd name="T9" fmla="*/ 15 h 30"/>
                      <a:gd name="T10" fmla="*/ 2 w 15"/>
                      <a:gd name="T11" fmla="*/ 21 h 30"/>
                      <a:gd name="T12" fmla="*/ 2 w 15"/>
                      <a:gd name="T13" fmla="*/ 21 h 30"/>
                      <a:gd name="T14" fmla="*/ 7 w 15"/>
                      <a:gd name="T15" fmla="*/ 30 h 30"/>
                      <a:gd name="T16" fmla="*/ 7 w 15"/>
                      <a:gd name="T17" fmla="*/ 30 h 30"/>
                      <a:gd name="T18" fmla="*/ 13 w 15"/>
                      <a:gd name="T19" fmla="*/ 28 h 30"/>
                      <a:gd name="T20" fmla="*/ 15 w 15"/>
                      <a:gd name="T21" fmla="*/ 25 h 30"/>
                      <a:gd name="T22" fmla="*/ 13 w 15"/>
                      <a:gd name="T23" fmla="*/ 19 h 30"/>
                      <a:gd name="T24" fmla="*/ 9 w 15"/>
                      <a:gd name="T25" fmla="*/ 5 h 30"/>
                      <a:gd name="T26" fmla="*/ 8 w 15"/>
                      <a:gd name="T27" fmla="*/ 0 h 30"/>
                      <a:gd name="T28" fmla="*/ 6 w 15"/>
                      <a:gd name="T29" fmla="*/ 1 h 30"/>
                      <a:gd name="T30" fmla="*/ 7 w 15"/>
                      <a:gd name="T31" fmla="*/ 2 h 30"/>
                      <a:gd name="T32" fmla="*/ 8 w 15"/>
                      <a:gd name="T33" fmla="*/ 8 h 30"/>
                      <a:gd name="T34" fmla="*/ 9 w 15"/>
                      <a:gd name="T35" fmla="*/ 14 h 30"/>
                      <a:gd name="T36" fmla="*/ 13 w 15"/>
                      <a:gd name="T37" fmla="*/ 25 h 30"/>
                      <a:gd name="T38" fmla="*/ 11 w 15"/>
                      <a:gd name="T39" fmla="*/ 26 h 30"/>
                      <a:gd name="T40" fmla="*/ 10 w 15"/>
                      <a:gd name="T41" fmla="*/ 25 h 30"/>
                      <a:gd name="T42" fmla="*/ 9 w 15"/>
                      <a:gd name="T43" fmla="*/ 25 h 30"/>
                      <a:gd name="T44" fmla="*/ 8 w 15"/>
                      <a:gd name="T45" fmla="*/ 25 h 30"/>
                      <a:gd name="T46" fmla="*/ 6 w 15"/>
                      <a:gd name="T47" fmla="*/ 27 h 30"/>
                      <a:gd name="T48" fmla="*/ 5 w 15"/>
                      <a:gd name="T49" fmla="*/ 25 h 30"/>
                      <a:gd name="T50" fmla="*/ 4 w 15"/>
                      <a:gd name="T51" fmla="*/ 11 h 30"/>
                      <a:gd name="T52" fmla="*/ 1 w 15"/>
                      <a:gd name="T53" fmla="*/ 2 h 30"/>
                      <a:gd name="T54" fmla="*/ 2 w 15"/>
                      <a:gd name="T55" fmla="*/ 0 h 30"/>
                      <a:gd name="T56" fmla="*/ 0 w 15"/>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30">
                        <a:moveTo>
                          <a:pt x="0" y="0"/>
                        </a:moveTo>
                        <a:cubicBezTo>
                          <a:pt x="0" y="0"/>
                          <a:pt x="0" y="0"/>
                          <a:pt x="0" y="0"/>
                        </a:cubicBezTo>
                        <a:cubicBezTo>
                          <a:pt x="0" y="0"/>
                          <a:pt x="0" y="1"/>
                          <a:pt x="0" y="1"/>
                        </a:cubicBezTo>
                        <a:cubicBezTo>
                          <a:pt x="0" y="4"/>
                          <a:pt x="2" y="9"/>
                          <a:pt x="2" y="10"/>
                        </a:cubicBezTo>
                        <a:cubicBezTo>
                          <a:pt x="2" y="11"/>
                          <a:pt x="2" y="12"/>
                          <a:pt x="2" y="15"/>
                        </a:cubicBezTo>
                        <a:cubicBezTo>
                          <a:pt x="2" y="17"/>
                          <a:pt x="2" y="19"/>
                          <a:pt x="2" y="21"/>
                        </a:cubicBezTo>
                        <a:cubicBezTo>
                          <a:pt x="2" y="21"/>
                          <a:pt x="2" y="21"/>
                          <a:pt x="2" y="21"/>
                        </a:cubicBezTo>
                        <a:cubicBezTo>
                          <a:pt x="2" y="28"/>
                          <a:pt x="5" y="30"/>
                          <a:pt x="7" y="30"/>
                        </a:cubicBezTo>
                        <a:cubicBezTo>
                          <a:pt x="7" y="30"/>
                          <a:pt x="7" y="30"/>
                          <a:pt x="7" y="30"/>
                        </a:cubicBezTo>
                        <a:cubicBezTo>
                          <a:pt x="8" y="28"/>
                          <a:pt x="10" y="29"/>
                          <a:pt x="13" y="28"/>
                        </a:cubicBezTo>
                        <a:cubicBezTo>
                          <a:pt x="14" y="28"/>
                          <a:pt x="15" y="27"/>
                          <a:pt x="15" y="25"/>
                        </a:cubicBezTo>
                        <a:cubicBezTo>
                          <a:pt x="15" y="24"/>
                          <a:pt x="15" y="22"/>
                          <a:pt x="13" y="19"/>
                        </a:cubicBezTo>
                        <a:cubicBezTo>
                          <a:pt x="10" y="13"/>
                          <a:pt x="9" y="13"/>
                          <a:pt x="9" y="5"/>
                        </a:cubicBezTo>
                        <a:cubicBezTo>
                          <a:pt x="9" y="3"/>
                          <a:pt x="9" y="1"/>
                          <a:pt x="8" y="0"/>
                        </a:cubicBezTo>
                        <a:cubicBezTo>
                          <a:pt x="8" y="0"/>
                          <a:pt x="7" y="1"/>
                          <a:pt x="6" y="1"/>
                        </a:cubicBezTo>
                        <a:cubicBezTo>
                          <a:pt x="7" y="1"/>
                          <a:pt x="7" y="1"/>
                          <a:pt x="7" y="2"/>
                        </a:cubicBezTo>
                        <a:cubicBezTo>
                          <a:pt x="7" y="2"/>
                          <a:pt x="9" y="5"/>
                          <a:pt x="8" y="8"/>
                        </a:cubicBezTo>
                        <a:cubicBezTo>
                          <a:pt x="7" y="11"/>
                          <a:pt x="7" y="12"/>
                          <a:pt x="9" y="14"/>
                        </a:cubicBezTo>
                        <a:cubicBezTo>
                          <a:pt x="11" y="17"/>
                          <a:pt x="14" y="24"/>
                          <a:pt x="13" y="25"/>
                        </a:cubicBezTo>
                        <a:cubicBezTo>
                          <a:pt x="12" y="26"/>
                          <a:pt x="12" y="26"/>
                          <a:pt x="11" y="26"/>
                        </a:cubicBezTo>
                        <a:cubicBezTo>
                          <a:pt x="11" y="26"/>
                          <a:pt x="11" y="26"/>
                          <a:pt x="10" y="25"/>
                        </a:cubicBezTo>
                        <a:cubicBezTo>
                          <a:pt x="10" y="25"/>
                          <a:pt x="9" y="25"/>
                          <a:pt x="9" y="25"/>
                        </a:cubicBezTo>
                        <a:cubicBezTo>
                          <a:pt x="8" y="25"/>
                          <a:pt x="8" y="25"/>
                          <a:pt x="8" y="25"/>
                        </a:cubicBezTo>
                        <a:cubicBezTo>
                          <a:pt x="8" y="26"/>
                          <a:pt x="7" y="27"/>
                          <a:pt x="6" y="27"/>
                        </a:cubicBezTo>
                        <a:cubicBezTo>
                          <a:pt x="6" y="27"/>
                          <a:pt x="5" y="26"/>
                          <a:pt x="5" y="25"/>
                        </a:cubicBezTo>
                        <a:cubicBezTo>
                          <a:pt x="2" y="22"/>
                          <a:pt x="4" y="14"/>
                          <a:pt x="4" y="11"/>
                        </a:cubicBezTo>
                        <a:cubicBezTo>
                          <a:pt x="4" y="8"/>
                          <a:pt x="1" y="4"/>
                          <a:pt x="1" y="2"/>
                        </a:cubicBezTo>
                        <a:cubicBezTo>
                          <a:pt x="1" y="1"/>
                          <a:pt x="1" y="1"/>
                          <a:pt x="2" y="0"/>
                        </a:cubicBezTo>
                        <a:cubicBezTo>
                          <a:pt x="1" y="0"/>
                          <a:pt x="1"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3" name="Freeform 7597">
                    <a:extLst>
                      <a:ext uri="{FF2B5EF4-FFF2-40B4-BE49-F238E27FC236}">
                        <a16:creationId xmlns:a16="http://schemas.microsoft.com/office/drawing/2014/main" id="{59C513A3-971A-47FC-8D35-1F8CC4D2B6B0}"/>
                      </a:ext>
                    </a:extLst>
                  </p:cNvPr>
                  <p:cNvSpPr/>
                  <p:nvPr/>
                </p:nvSpPr>
                <p:spPr bwMode="auto">
                  <a:xfrm>
                    <a:off x="4099" y="2647"/>
                    <a:ext cx="14" cy="23"/>
                  </a:xfrm>
                  <a:custGeom>
                    <a:avLst/>
                    <a:gdLst>
                      <a:gd name="T0" fmla="*/ 2 w 19"/>
                      <a:gd name="T1" fmla="*/ 0 h 31"/>
                      <a:gd name="T2" fmla="*/ 3 w 19"/>
                      <a:gd name="T3" fmla="*/ 10 h 31"/>
                      <a:gd name="T4" fmla="*/ 4 w 19"/>
                      <a:gd name="T5" fmla="*/ 21 h 31"/>
                      <a:gd name="T6" fmla="*/ 9 w 19"/>
                      <a:gd name="T7" fmla="*/ 31 h 31"/>
                      <a:gd name="T8" fmla="*/ 10 w 19"/>
                      <a:gd name="T9" fmla="*/ 30 h 31"/>
                      <a:gd name="T10" fmla="*/ 15 w 19"/>
                      <a:gd name="T11" fmla="*/ 29 h 31"/>
                      <a:gd name="T12" fmla="*/ 16 w 19"/>
                      <a:gd name="T13" fmla="*/ 19 h 31"/>
                      <a:gd name="T14" fmla="*/ 12 w 19"/>
                      <a:gd name="T15" fmla="*/ 5 h 31"/>
                      <a:gd name="T16" fmla="*/ 11 w 19"/>
                      <a:gd name="T17" fmla="*/ 0 h 31"/>
                      <a:gd name="T18" fmla="*/ 10 w 19"/>
                      <a:gd name="T19" fmla="*/ 0 h 31"/>
                      <a:gd name="T20" fmla="*/ 11 w 19"/>
                      <a:gd name="T21" fmla="*/ 5 h 31"/>
                      <a:gd name="T22" fmla="*/ 15 w 19"/>
                      <a:gd name="T23" fmla="*/ 19 h 31"/>
                      <a:gd name="T24" fmla="*/ 17 w 19"/>
                      <a:gd name="T25" fmla="*/ 25 h 31"/>
                      <a:gd name="T26" fmla="*/ 15 w 19"/>
                      <a:gd name="T27" fmla="*/ 28 h 31"/>
                      <a:gd name="T28" fmla="*/ 9 w 19"/>
                      <a:gd name="T29" fmla="*/ 30 h 31"/>
                      <a:gd name="T30" fmla="*/ 9 w 19"/>
                      <a:gd name="T31" fmla="*/ 30 h 31"/>
                      <a:gd name="T32" fmla="*/ 4 w 19"/>
                      <a:gd name="T33" fmla="*/ 21 h 31"/>
                      <a:gd name="T34" fmla="*/ 4 w 19"/>
                      <a:gd name="T35" fmla="*/ 21 h 31"/>
                      <a:gd name="T36" fmla="*/ 4 w 19"/>
                      <a:gd name="T37" fmla="*/ 15 h 31"/>
                      <a:gd name="T38" fmla="*/ 4 w 19"/>
                      <a:gd name="T39" fmla="*/ 10 h 31"/>
                      <a:gd name="T40" fmla="*/ 2 w 19"/>
                      <a:gd name="T41" fmla="*/ 1 h 31"/>
                      <a:gd name="T42" fmla="*/ 2 w 19"/>
                      <a:gd name="T43" fmla="*/ 0 h 31"/>
                      <a:gd name="T44" fmla="*/ 2 w 19"/>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1">
                        <a:moveTo>
                          <a:pt x="2" y="0"/>
                        </a:moveTo>
                        <a:cubicBezTo>
                          <a:pt x="0" y="2"/>
                          <a:pt x="3" y="8"/>
                          <a:pt x="3" y="10"/>
                        </a:cubicBezTo>
                        <a:cubicBezTo>
                          <a:pt x="4" y="11"/>
                          <a:pt x="4" y="12"/>
                          <a:pt x="4" y="21"/>
                        </a:cubicBezTo>
                        <a:cubicBezTo>
                          <a:pt x="4" y="28"/>
                          <a:pt x="7" y="31"/>
                          <a:pt x="9" y="31"/>
                        </a:cubicBezTo>
                        <a:cubicBezTo>
                          <a:pt x="9" y="31"/>
                          <a:pt x="9" y="31"/>
                          <a:pt x="10" y="30"/>
                        </a:cubicBezTo>
                        <a:cubicBezTo>
                          <a:pt x="11" y="29"/>
                          <a:pt x="12" y="29"/>
                          <a:pt x="15" y="29"/>
                        </a:cubicBezTo>
                        <a:cubicBezTo>
                          <a:pt x="18" y="29"/>
                          <a:pt x="19" y="25"/>
                          <a:pt x="16" y="19"/>
                        </a:cubicBezTo>
                        <a:cubicBezTo>
                          <a:pt x="12" y="12"/>
                          <a:pt x="12" y="13"/>
                          <a:pt x="12" y="5"/>
                        </a:cubicBezTo>
                        <a:cubicBezTo>
                          <a:pt x="12" y="3"/>
                          <a:pt x="11" y="1"/>
                          <a:pt x="11" y="0"/>
                        </a:cubicBezTo>
                        <a:cubicBezTo>
                          <a:pt x="10" y="0"/>
                          <a:pt x="10" y="0"/>
                          <a:pt x="10" y="0"/>
                        </a:cubicBezTo>
                        <a:cubicBezTo>
                          <a:pt x="11" y="1"/>
                          <a:pt x="11" y="3"/>
                          <a:pt x="11" y="5"/>
                        </a:cubicBezTo>
                        <a:cubicBezTo>
                          <a:pt x="11" y="13"/>
                          <a:pt x="12" y="13"/>
                          <a:pt x="15" y="19"/>
                        </a:cubicBezTo>
                        <a:cubicBezTo>
                          <a:pt x="17" y="22"/>
                          <a:pt x="17" y="24"/>
                          <a:pt x="17" y="25"/>
                        </a:cubicBezTo>
                        <a:cubicBezTo>
                          <a:pt x="17" y="27"/>
                          <a:pt x="16" y="28"/>
                          <a:pt x="15" y="28"/>
                        </a:cubicBezTo>
                        <a:cubicBezTo>
                          <a:pt x="12" y="29"/>
                          <a:pt x="10" y="28"/>
                          <a:pt x="9" y="30"/>
                        </a:cubicBezTo>
                        <a:cubicBezTo>
                          <a:pt x="9" y="30"/>
                          <a:pt x="9" y="30"/>
                          <a:pt x="9" y="30"/>
                        </a:cubicBezTo>
                        <a:cubicBezTo>
                          <a:pt x="7" y="30"/>
                          <a:pt x="4" y="28"/>
                          <a:pt x="4" y="21"/>
                        </a:cubicBezTo>
                        <a:cubicBezTo>
                          <a:pt x="4" y="21"/>
                          <a:pt x="4" y="21"/>
                          <a:pt x="4" y="21"/>
                        </a:cubicBezTo>
                        <a:cubicBezTo>
                          <a:pt x="4" y="19"/>
                          <a:pt x="4" y="17"/>
                          <a:pt x="4" y="15"/>
                        </a:cubicBezTo>
                        <a:cubicBezTo>
                          <a:pt x="4" y="12"/>
                          <a:pt x="4" y="11"/>
                          <a:pt x="4" y="10"/>
                        </a:cubicBezTo>
                        <a:cubicBezTo>
                          <a:pt x="4" y="9"/>
                          <a:pt x="2" y="4"/>
                          <a:pt x="2" y="1"/>
                        </a:cubicBezTo>
                        <a:cubicBezTo>
                          <a:pt x="2" y="1"/>
                          <a:pt x="2" y="0"/>
                          <a:pt x="2" y="0"/>
                        </a:cubicBezTo>
                        <a:cubicBezTo>
                          <a:pt x="2" y="0"/>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4" name="Freeform 7598">
                    <a:extLst>
                      <a:ext uri="{FF2B5EF4-FFF2-40B4-BE49-F238E27FC236}">
                        <a16:creationId xmlns:a16="http://schemas.microsoft.com/office/drawing/2014/main" id="{847FFEDC-0DC1-40B5-AFE2-5784F071351D}"/>
                      </a:ext>
                    </a:extLst>
                  </p:cNvPr>
                  <p:cNvSpPr/>
                  <p:nvPr/>
                </p:nvSpPr>
                <p:spPr bwMode="auto">
                  <a:xfrm>
                    <a:off x="4103" y="2648"/>
                    <a:ext cx="2" cy="1"/>
                  </a:xfrm>
                  <a:custGeom>
                    <a:avLst/>
                    <a:gdLst>
                      <a:gd name="T0" fmla="*/ 3 w 3"/>
                      <a:gd name="T1" fmla="*/ 0 h 1"/>
                      <a:gd name="T2" fmla="*/ 1 w 3"/>
                      <a:gd name="T3" fmla="*/ 0 h 1"/>
                      <a:gd name="T4" fmla="*/ 1 w 3"/>
                      <a:gd name="T5" fmla="*/ 0 h 1"/>
                      <a:gd name="T6" fmla="*/ 0 w 3"/>
                      <a:gd name="T7" fmla="*/ 0 h 1"/>
                      <a:gd name="T8" fmla="*/ 1 w 3"/>
                      <a:gd name="T9" fmla="*/ 0 h 1"/>
                      <a:gd name="T10" fmla="*/ 2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2" y="0"/>
                          <a:pt x="1" y="0"/>
                        </a:cubicBezTo>
                        <a:cubicBezTo>
                          <a:pt x="1" y="0"/>
                          <a:pt x="1" y="0"/>
                          <a:pt x="1" y="0"/>
                        </a:cubicBezTo>
                        <a:cubicBezTo>
                          <a:pt x="0" y="0"/>
                          <a:pt x="0" y="0"/>
                          <a:pt x="0" y="0"/>
                        </a:cubicBezTo>
                        <a:cubicBezTo>
                          <a:pt x="1" y="0"/>
                          <a:pt x="1" y="0"/>
                          <a:pt x="1" y="0"/>
                        </a:cubicBezTo>
                        <a:cubicBezTo>
                          <a:pt x="1" y="1"/>
                          <a:pt x="2" y="1"/>
                          <a:pt x="2" y="1"/>
                        </a:cubicBezTo>
                        <a:cubicBezTo>
                          <a:pt x="2" y="1"/>
                          <a:pt x="3"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5" name="Freeform 7599">
                    <a:extLst>
                      <a:ext uri="{FF2B5EF4-FFF2-40B4-BE49-F238E27FC236}">
                        <a16:creationId xmlns:a16="http://schemas.microsoft.com/office/drawing/2014/main" id="{1542E766-20D1-4846-9306-2A00D8931844}"/>
                      </a:ext>
                    </a:extLst>
                  </p:cNvPr>
                  <p:cNvSpPr/>
                  <p:nvPr/>
                </p:nvSpPr>
                <p:spPr bwMode="auto">
                  <a:xfrm>
                    <a:off x="4103" y="2649"/>
                    <a:ext cx="7" cy="17"/>
                  </a:xfrm>
                  <a:custGeom>
                    <a:avLst/>
                    <a:gdLst>
                      <a:gd name="T0" fmla="*/ 2 w 10"/>
                      <a:gd name="T1" fmla="*/ 1 h 22"/>
                      <a:gd name="T2" fmla="*/ 3 w 10"/>
                      <a:gd name="T3" fmla="*/ 6 h 22"/>
                      <a:gd name="T4" fmla="*/ 6 w 10"/>
                      <a:gd name="T5" fmla="*/ 14 h 22"/>
                      <a:gd name="T6" fmla="*/ 8 w 10"/>
                      <a:gd name="T7" fmla="*/ 20 h 22"/>
                      <a:gd name="T8" fmla="*/ 4 w 10"/>
                      <a:gd name="T9" fmla="*/ 21 h 22"/>
                      <a:gd name="T10" fmla="*/ 3 w 10"/>
                      <a:gd name="T11" fmla="*/ 15 h 22"/>
                      <a:gd name="T12" fmla="*/ 2 w 10"/>
                      <a:gd name="T13" fmla="*/ 4 h 22"/>
                      <a:gd name="T14" fmla="*/ 2 w 1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2">
                        <a:moveTo>
                          <a:pt x="2" y="1"/>
                        </a:moveTo>
                        <a:cubicBezTo>
                          <a:pt x="2" y="1"/>
                          <a:pt x="3" y="4"/>
                          <a:pt x="3" y="6"/>
                        </a:cubicBezTo>
                        <a:cubicBezTo>
                          <a:pt x="3" y="9"/>
                          <a:pt x="4" y="12"/>
                          <a:pt x="6" y="14"/>
                        </a:cubicBezTo>
                        <a:cubicBezTo>
                          <a:pt x="8" y="17"/>
                          <a:pt x="10" y="21"/>
                          <a:pt x="8" y="20"/>
                        </a:cubicBezTo>
                        <a:cubicBezTo>
                          <a:pt x="5" y="20"/>
                          <a:pt x="4" y="20"/>
                          <a:pt x="4" y="21"/>
                        </a:cubicBezTo>
                        <a:cubicBezTo>
                          <a:pt x="3" y="22"/>
                          <a:pt x="3" y="19"/>
                          <a:pt x="3" y="15"/>
                        </a:cubicBezTo>
                        <a:cubicBezTo>
                          <a:pt x="2" y="11"/>
                          <a:pt x="3" y="6"/>
                          <a:pt x="2" y="4"/>
                        </a:cubicBezTo>
                        <a:cubicBezTo>
                          <a:pt x="0" y="1"/>
                          <a:pt x="1"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6" name="Freeform 7600">
                    <a:extLst>
                      <a:ext uri="{FF2B5EF4-FFF2-40B4-BE49-F238E27FC236}">
                        <a16:creationId xmlns:a16="http://schemas.microsoft.com/office/drawing/2014/main" id="{92310CE0-ACA1-4489-B5D2-123820852043}"/>
                      </a:ext>
                    </a:extLst>
                  </p:cNvPr>
                  <p:cNvSpPr/>
                  <p:nvPr/>
                </p:nvSpPr>
                <p:spPr bwMode="auto">
                  <a:xfrm>
                    <a:off x="4110" y="2687"/>
                    <a:ext cx="10" cy="13"/>
                  </a:xfrm>
                  <a:custGeom>
                    <a:avLst/>
                    <a:gdLst>
                      <a:gd name="T0" fmla="*/ 9 w 13"/>
                      <a:gd name="T1" fmla="*/ 2 h 18"/>
                      <a:gd name="T2" fmla="*/ 11 w 13"/>
                      <a:gd name="T3" fmla="*/ 8 h 18"/>
                      <a:gd name="T4" fmla="*/ 10 w 13"/>
                      <a:gd name="T5" fmla="*/ 16 h 18"/>
                      <a:gd name="T6" fmla="*/ 5 w 13"/>
                      <a:gd name="T7" fmla="*/ 11 h 18"/>
                      <a:gd name="T8" fmla="*/ 2 w 13"/>
                      <a:gd name="T9" fmla="*/ 3 h 18"/>
                      <a:gd name="T10" fmla="*/ 9 w 13"/>
                      <a:gd name="T11" fmla="*/ 2 h 18"/>
                    </a:gdLst>
                    <a:ahLst/>
                    <a:cxnLst>
                      <a:cxn ang="0">
                        <a:pos x="T0" y="T1"/>
                      </a:cxn>
                      <a:cxn ang="0">
                        <a:pos x="T2" y="T3"/>
                      </a:cxn>
                      <a:cxn ang="0">
                        <a:pos x="T4" y="T5"/>
                      </a:cxn>
                      <a:cxn ang="0">
                        <a:pos x="T6" y="T7"/>
                      </a:cxn>
                      <a:cxn ang="0">
                        <a:pos x="T8" y="T9"/>
                      </a:cxn>
                      <a:cxn ang="0">
                        <a:pos x="T10" y="T11"/>
                      </a:cxn>
                    </a:cxnLst>
                    <a:rect l="0" t="0" r="r" b="b"/>
                    <a:pathLst>
                      <a:path w="13" h="18">
                        <a:moveTo>
                          <a:pt x="9" y="2"/>
                        </a:moveTo>
                        <a:cubicBezTo>
                          <a:pt x="9" y="2"/>
                          <a:pt x="11" y="3"/>
                          <a:pt x="11" y="8"/>
                        </a:cubicBezTo>
                        <a:cubicBezTo>
                          <a:pt x="11" y="14"/>
                          <a:pt x="13" y="15"/>
                          <a:pt x="10" y="16"/>
                        </a:cubicBezTo>
                        <a:cubicBezTo>
                          <a:pt x="7" y="18"/>
                          <a:pt x="6" y="14"/>
                          <a:pt x="5" y="11"/>
                        </a:cubicBezTo>
                        <a:cubicBezTo>
                          <a:pt x="4" y="7"/>
                          <a:pt x="0" y="7"/>
                          <a:pt x="2" y="3"/>
                        </a:cubicBezTo>
                        <a:cubicBezTo>
                          <a:pt x="4" y="0"/>
                          <a:pt x="9" y="2"/>
                          <a:pt x="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7" name="Freeform 7601">
                    <a:extLst>
                      <a:ext uri="{FF2B5EF4-FFF2-40B4-BE49-F238E27FC236}">
                        <a16:creationId xmlns:a16="http://schemas.microsoft.com/office/drawing/2014/main" id="{6B419067-88AB-4B30-BB48-31EE367784A8}"/>
                      </a:ext>
                    </a:extLst>
                  </p:cNvPr>
                  <p:cNvSpPr>
                    <a:spLocks noEditPoints="1"/>
                  </p:cNvSpPr>
                  <p:nvPr/>
                </p:nvSpPr>
                <p:spPr bwMode="auto">
                  <a:xfrm>
                    <a:off x="4111" y="2688"/>
                    <a:ext cx="8" cy="12"/>
                  </a:xfrm>
                  <a:custGeom>
                    <a:avLst/>
                    <a:gdLst>
                      <a:gd name="T0" fmla="*/ 10 w 11"/>
                      <a:gd name="T1" fmla="*/ 16 h 16"/>
                      <a:gd name="T2" fmla="*/ 8 w 11"/>
                      <a:gd name="T3" fmla="*/ 16 h 16"/>
                      <a:gd name="T4" fmla="*/ 8 w 11"/>
                      <a:gd name="T5" fmla="*/ 16 h 16"/>
                      <a:gd name="T6" fmla="*/ 4 w 11"/>
                      <a:gd name="T7" fmla="*/ 10 h 16"/>
                      <a:gd name="T8" fmla="*/ 0 w 11"/>
                      <a:gd name="T9" fmla="*/ 4 h 16"/>
                      <a:gd name="T10" fmla="*/ 0 w 11"/>
                      <a:gd name="T11" fmla="*/ 2 h 16"/>
                      <a:gd name="T12" fmla="*/ 4 w 11"/>
                      <a:gd name="T13" fmla="*/ 0 h 16"/>
                      <a:gd name="T14" fmla="*/ 8 w 11"/>
                      <a:gd name="T15" fmla="*/ 1 h 16"/>
                      <a:gd name="T16" fmla="*/ 10 w 11"/>
                      <a:gd name="T17" fmla="*/ 7 h 16"/>
                      <a:gd name="T18" fmla="*/ 11 w 11"/>
                      <a:gd name="T19" fmla="*/ 14 h 16"/>
                      <a:gd name="T20" fmla="*/ 10 w 11"/>
                      <a:gd name="T21" fmla="*/ 16 h 16"/>
                      <a:gd name="T22" fmla="*/ 8 w 11"/>
                      <a:gd name="T23" fmla="*/ 2 h 16"/>
                      <a:gd name="T24" fmla="*/ 8 w 11"/>
                      <a:gd name="T25" fmla="*/ 1 h 16"/>
                      <a:gd name="T26" fmla="*/ 7 w 11"/>
                      <a:gd name="T27" fmla="*/ 2 h 16"/>
                      <a:gd name="T28" fmla="*/ 4 w 11"/>
                      <a:gd name="T29" fmla="*/ 1 h 16"/>
                      <a:gd name="T30" fmla="*/ 1 w 11"/>
                      <a:gd name="T31" fmla="*/ 3 h 16"/>
                      <a:gd name="T32" fmla="*/ 1 w 11"/>
                      <a:gd name="T33" fmla="*/ 4 h 16"/>
                      <a:gd name="T34" fmla="*/ 5 w 11"/>
                      <a:gd name="T35" fmla="*/ 9 h 16"/>
                      <a:gd name="T36" fmla="*/ 8 w 11"/>
                      <a:gd name="T37" fmla="*/ 15 h 16"/>
                      <a:gd name="T38" fmla="*/ 9 w 11"/>
                      <a:gd name="T39" fmla="*/ 15 h 16"/>
                      <a:gd name="T40" fmla="*/ 10 w 11"/>
                      <a:gd name="T41" fmla="*/ 14 h 16"/>
                      <a:gd name="T42" fmla="*/ 9 w 11"/>
                      <a:gd name="T43" fmla="*/ 7 h 16"/>
                      <a:gd name="T44" fmla="*/ 8 w 11"/>
                      <a:gd name="T45" fmla="*/ 3 h 16"/>
                      <a:gd name="T46" fmla="*/ 8 w 11"/>
                      <a:gd name="T4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6">
                        <a:moveTo>
                          <a:pt x="10" y="16"/>
                        </a:moveTo>
                        <a:cubicBezTo>
                          <a:pt x="9" y="16"/>
                          <a:pt x="9" y="16"/>
                          <a:pt x="8" y="16"/>
                        </a:cubicBezTo>
                        <a:cubicBezTo>
                          <a:pt x="8" y="16"/>
                          <a:pt x="8" y="16"/>
                          <a:pt x="8" y="16"/>
                        </a:cubicBezTo>
                        <a:cubicBezTo>
                          <a:pt x="6" y="16"/>
                          <a:pt x="5" y="13"/>
                          <a:pt x="4" y="10"/>
                        </a:cubicBezTo>
                        <a:cubicBezTo>
                          <a:pt x="3" y="7"/>
                          <a:pt x="0" y="6"/>
                          <a:pt x="0" y="4"/>
                        </a:cubicBezTo>
                        <a:cubicBezTo>
                          <a:pt x="0" y="3"/>
                          <a:pt x="0" y="3"/>
                          <a:pt x="0" y="2"/>
                        </a:cubicBezTo>
                        <a:cubicBezTo>
                          <a:pt x="1" y="0"/>
                          <a:pt x="3" y="0"/>
                          <a:pt x="4" y="0"/>
                        </a:cubicBezTo>
                        <a:cubicBezTo>
                          <a:pt x="6" y="0"/>
                          <a:pt x="7" y="1"/>
                          <a:pt x="8" y="1"/>
                        </a:cubicBezTo>
                        <a:cubicBezTo>
                          <a:pt x="8" y="1"/>
                          <a:pt x="10" y="2"/>
                          <a:pt x="10" y="7"/>
                        </a:cubicBezTo>
                        <a:cubicBezTo>
                          <a:pt x="10" y="11"/>
                          <a:pt x="11" y="12"/>
                          <a:pt x="11" y="14"/>
                        </a:cubicBezTo>
                        <a:cubicBezTo>
                          <a:pt x="11" y="15"/>
                          <a:pt x="11" y="15"/>
                          <a:pt x="10" y="16"/>
                        </a:cubicBezTo>
                        <a:close/>
                        <a:moveTo>
                          <a:pt x="8" y="2"/>
                        </a:moveTo>
                        <a:cubicBezTo>
                          <a:pt x="8" y="1"/>
                          <a:pt x="8" y="1"/>
                          <a:pt x="8" y="1"/>
                        </a:cubicBezTo>
                        <a:cubicBezTo>
                          <a:pt x="7" y="2"/>
                          <a:pt x="7" y="2"/>
                          <a:pt x="7" y="2"/>
                        </a:cubicBezTo>
                        <a:cubicBezTo>
                          <a:pt x="7" y="2"/>
                          <a:pt x="6" y="1"/>
                          <a:pt x="4" y="1"/>
                        </a:cubicBezTo>
                        <a:cubicBezTo>
                          <a:pt x="3" y="1"/>
                          <a:pt x="2" y="1"/>
                          <a:pt x="1" y="3"/>
                        </a:cubicBezTo>
                        <a:cubicBezTo>
                          <a:pt x="1" y="3"/>
                          <a:pt x="1" y="4"/>
                          <a:pt x="1" y="4"/>
                        </a:cubicBezTo>
                        <a:cubicBezTo>
                          <a:pt x="1" y="5"/>
                          <a:pt x="3" y="6"/>
                          <a:pt x="5" y="9"/>
                        </a:cubicBezTo>
                        <a:cubicBezTo>
                          <a:pt x="6" y="12"/>
                          <a:pt x="7" y="15"/>
                          <a:pt x="8" y="15"/>
                        </a:cubicBezTo>
                        <a:cubicBezTo>
                          <a:pt x="8" y="15"/>
                          <a:pt x="9" y="15"/>
                          <a:pt x="9" y="15"/>
                        </a:cubicBezTo>
                        <a:cubicBezTo>
                          <a:pt x="10" y="14"/>
                          <a:pt x="10" y="14"/>
                          <a:pt x="10" y="14"/>
                        </a:cubicBezTo>
                        <a:cubicBezTo>
                          <a:pt x="10" y="13"/>
                          <a:pt x="9" y="11"/>
                          <a:pt x="9" y="7"/>
                        </a:cubicBezTo>
                        <a:cubicBezTo>
                          <a:pt x="9" y="5"/>
                          <a:pt x="9" y="3"/>
                          <a:pt x="8" y="3"/>
                        </a:cubicBezTo>
                        <a:cubicBezTo>
                          <a:pt x="8" y="2"/>
                          <a:pt x="8" y="2"/>
                          <a:pt x="8"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8" name="Freeform 7602">
                    <a:extLst>
                      <a:ext uri="{FF2B5EF4-FFF2-40B4-BE49-F238E27FC236}">
                        <a16:creationId xmlns:a16="http://schemas.microsoft.com/office/drawing/2014/main" id="{87266FD9-ED21-46AB-9347-83ECF5D41093}"/>
                      </a:ext>
                    </a:extLst>
                  </p:cNvPr>
                  <p:cNvSpPr>
                    <a:spLocks noEditPoints="1"/>
                  </p:cNvSpPr>
                  <p:nvPr/>
                </p:nvSpPr>
                <p:spPr bwMode="auto">
                  <a:xfrm>
                    <a:off x="4112" y="2688"/>
                    <a:ext cx="7" cy="11"/>
                  </a:xfrm>
                  <a:custGeom>
                    <a:avLst/>
                    <a:gdLst>
                      <a:gd name="T0" fmla="*/ 6 w 9"/>
                      <a:gd name="T1" fmla="*/ 12 h 14"/>
                      <a:gd name="T2" fmla="*/ 5 w 9"/>
                      <a:gd name="T3" fmla="*/ 8 h 14"/>
                      <a:gd name="T4" fmla="*/ 2 w 9"/>
                      <a:gd name="T5" fmla="*/ 3 h 14"/>
                      <a:gd name="T6" fmla="*/ 4 w 9"/>
                      <a:gd name="T7" fmla="*/ 2 h 14"/>
                      <a:gd name="T8" fmla="*/ 6 w 9"/>
                      <a:gd name="T9" fmla="*/ 3 h 14"/>
                      <a:gd name="T10" fmla="*/ 7 w 9"/>
                      <a:gd name="T11" fmla="*/ 6 h 14"/>
                      <a:gd name="T12" fmla="*/ 7 w 9"/>
                      <a:gd name="T13" fmla="*/ 11 h 14"/>
                      <a:gd name="T14" fmla="*/ 6 w 9"/>
                      <a:gd name="T15" fmla="*/ 12 h 14"/>
                      <a:gd name="T16" fmla="*/ 3 w 9"/>
                      <a:gd name="T17" fmla="*/ 0 h 14"/>
                      <a:gd name="T18" fmla="*/ 3 w 9"/>
                      <a:gd name="T19" fmla="*/ 0 h 14"/>
                      <a:gd name="T20" fmla="*/ 0 w 9"/>
                      <a:gd name="T21" fmla="*/ 2 h 14"/>
                      <a:gd name="T22" fmla="*/ 0 w 9"/>
                      <a:gd name="T23" fmla="*/ 3 h 14"/>
                      <a:gd name="T24" fmla="*/ 4 w 9"/>
                      <a:gd name="T25" fmla="*/ 8 h 14"/>
                      <a:gd name="T26" fmla="*/ 7 w 9"/>
                      <a:gd name="T27" fmla="*/ 14 h 14"/>
                      <a:gd name="T28" fmla="*/ 7 w 9"/>
                      <a:gd name="T29" fmla="*/ 14 h 14"/>
                      <a:gd name="T30" fmla="*/ 8 w 9"/>
                      <a:gd name="T31" fmla="*/ 14 h 14"/>
                      <a:gd name="T32" fmla="*/ 9 w 9"/>
                      <a:gd name="T33" fmla="*/ 13 h 14"/>
                      <a:gd name="T34" fmla="*/ 8 w 9"/>
                      <a:gd name="T35" fmla="*/ 6 h 14"/>
                      <a:gd name="T36" fmla="*/ 7 w 9"/>
                      <a:gd name="T37" fmla="*/ 2 h 14"/>
                      <a:gd name="T38" fmla="*/ 7 w 9"/>
                      <a:gd name="T39" fmla="*/ 1 h 14"/>
                      <a:gd name="T40" fmla="*/ 7 w 9"/>
                      <a:gd name="T41" fmla="*/ 1 h 14"/>
                      <a:gd name="T42" fmla="*/ 7 w 9"/>
                      <a:gd name="T43" fmla="*/ 0 h 14"/>
                      <a:gd name="T44" fmla="*/ 6 w 9"/>
                      <a:gd name="T45" fmla="*/ 1 h 14"/>
                      <a:gd name="T46" fmla="*/ 3 w 9"/>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4">
                        <a:moveTo>
                          <a:pt x="6" y="12"/>
                        </a:moveTo>
                        <a:cubicBezTo>
                          <a:pt x="5" y="12"/>
                          <a:pt x="5" y="10"/>
                          <a:pt x="5" y="8"/>
                        </a:cubicBezTo>
                        <a:cubicBezTo>
                          <a:pt x="5" y="7"/>
                          <a:pt x="3" y="4"/>
                          <a:pt x="2" y="3"/>
                        </a:cubicBezTo>
                        <a:cubicBezTo>
                          <a:pt x="2" y="3"/>
                          <a:pt x="2" y="2"/>
                          <a:pt x="4" y="2"/>
                        </a:cubicBezTo>
                        <a:cubicBezTo>
                          <a:pt x="4" y="2"/>
                          <a:pt x="5" y="2"/>
                          <a:pt x="6" y="3"/>
                        </a:cubicBezTo>
                        <a:cubicBezTo>
                          <a:pt x="6" y="3"/>
                          <a:pt x="7" y="3"/>
                          <a:pt x="7" y="6"/>
                        </a:cubicBezTo>
                        <a:cubicBezTo>
                          <a:pt x="7" y="8"/>
                          <a:pt x="9" y="10"/>
                          <a:pt x="7" y="11"/>
                        </a:cubicBezTo>
                        <a:lnTo>
                          <a:pt x="6" y="12"/>
                        </a:lnTo>
                        <a:close/>
                        <a:moveTo>
                          <a:pt x="3" y="0"/>
                        </a:moveTo>
                        <a:cubicBezTo>
                          <a:pt x="3" y="0"/>
                          <a:pt x="3" y="0"/>
                          <a:pt x="3" y="0"/>
                        </a:cubicBezTo>
                        <a:cubicBezTo>
                          <a:pt x="2" y="0"/>
                          <a:pt x="1" y="0"/>
                          <a:pt x="0" y="2"/>
                        </a:cubicBezTo>
                        <a:cubicBezTo>
                          <a:pt x="0" y="2"/>
                          <a:pt x="0" y="3"/>
                          <a:pt x="0" y="3"/>
                        </a:cubicBezTo>
                        <a:cubicBezTo>
                          <a:pt x="0" y="4"/>
                          <a:pt x="2" y="5"/>
                          <a:pt x="4" y="8"/>
                        </a:cubicBezTo>
                        <a:cubicBezTo>
                          <a:pt x="5" y="11"/>
                          <a:pt x="6" y="14"/>
                          <a:pt x="7" y="14"/>
                        </a:cubicBezTo>
                        <a:cubicBezTo>
                          <a:pt x="7" y="14"/>
                          <a:pt x="7" y="14"/>
                          <a:pt x="7" y="14"/>
                        </a:cubicBezTo>
                        <a:cubicBezTo>
                          <a:pt x="7" y="14"/>
                          <a:pt x="8" y="14"/>
                          <a:pt x="8" y="14"/>
                        </a:cubicBezTo>
                        <a:cubicBezTo>
                          <a:pt x="9" y="13"/>
                          <a:pt x="9" y="13"/>
                          <a:pt x="9" y="13"/>
                        </a:cubicBezTo>
                        <a:cubicBezTo>
                          <a:pt x="9" y="12"/>
                          <a:pt x="8" y="10"/>
                          <a:pt x="8" y="6"/>
                        </a:cubicBezTo>
                        <a:cubicBezTo>
                          <a:pt x="8" y="4"/>
                          <a:pt x="8" y="2"/>
                          <a:pt x="7" y="2"/>
                        </a:cubicBezTo>
                        <a:cubicBezTo>
                          <a:pt x="7" y="1"/>
                          <a:pt x="7" y="1"/>
                          <a:pt x="7" y="1"/>
                        </a:cubicBezTo>
                        <a:cubicBezTo>
                          <a:pt x="7" y="1"/>
                          <a:pt x="7" y="1"/>
                          <a:pt x="7" y="1"/>
                        </a:cubicBezTo>
                        <a:cubicBezTo>
                          <a:pt x="7" y="0"/>
                          <a:pt x="7" y="0"/>
                          <a:pt x="7" y="0"/>
                        </a:cubicBezTo>
                        <a:cubicBezTo>
                          <a:pt x="6" y="1"/>
                          <a:pt x="6" y="1"/>
                          <a:pt x="6" y="1"/>
                        </a:cubicBezTo>
                        <a:cubicBezTo>
                          <a:pt x="6" y="1"/>
                          <a:pt x="5"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9" name="Freeform 7603">
                    <a:extLst>
                      <a:ext uri="{FF2B5EF4-FFF2-40B4-BE49-F238E27FC236}">
                        <a16:creationId xmlns:a16="http://schemas.microsoft.com/office/drawing/2014/main" id="{4C9FA2A4-4F3C-40CB-943B-11B16B1CDC80}"/>
                      </a:ext>
                    </a:extLst>
                  </p:cNvPr>
                  <p:cNvSpPr/>
                  <p:nvPr/>
                </p:nvSpPr>
                <p:spPr bwMode="auto">
                  <a:xfrm>
                    <a:off x="4110" y="2688"/>
                    <a:ext cx="10" cy="11"/>
                  </a:xfrm>
                  <a:custGeom>
                    <a:avLst/>
                    <a:gdLst>
                      <a:gd name="T0" fmla="*/ 5 w 13"/>
                      <a:gd name="T1" fmla="*/ 0 h 14"/>
                      <a:gd name="T2" fmla="*/ 2 w 13"/>
                      <a:gd name="T3" fmla="*/ 1 h 14"/>
                      <a:gd name="T4" fmla="*/ 5 w 13"/>
                      <a:gd name="T5" fmla="*/ 9 h 14"/>
                      <a:gd name="T6" fmla="*/ 9 w 13"/>
                      <a:gd name="T7" fmla="*/ 14 h 14"/>
                      <a:gd name="T8" fmla="*/ 10 w 13"/>
                      <a:gd name="T9" fmla="*/ 14 h 14"/>
                      <a:gd name="T10" fmla="*/ 11 w 13"/>
                      <a:gd name="T11" fmla="*/ 6 h 14"/>
                      <a:gd name="T12" fmla="*/ 9 w 13"/>
                      <a:gd name="T13" fmla="*/ 0 h 14"/>
                      <a:gd name="T14" fmla="*/ 9 w 13"/>
                      <a:gd name="T15" fmla="*/ 1 h 14"/>
                      <a:gd name="T16" fmla="*/ 9 w 13"/>
                      <a:gd name="T17" fmla="*/ 1 h 14"/>
                      <a:gd name="T18" fmla="*/ 9 w 13"/>
                      <a:gd name="T19" fmla="*/ 2 h 14"/>
                      <a:gd name="T20" fmla="*/ 10 w 13"/>
                      <a:gd name="T21" fmla="*/ 6 h 14"/>
                      <a:gd name="T22" fmla="*/ 11 w 13"/>
                      <a:gd name="T23" fmla="*/ 13 h 14"/>
                      <a:gd name="T24" fmla="*/ 10 w 13"/>
                      <a:gd name="T25" fmla="*/ 14 h 14"/>
                      <a:gd name="T26" fmla="*/ 9 w 13"/>
                      <a:gd name="T27" fmla="*/ 14 h 14"/>
                      <a:gd name="T28" fmla="*/ 9 w 13"/>
                      <a:gd name="T29" fmla="*/ 14 h 14"/>
                      <a:gd name="T30" fmla="*/ 6 w 13"/>
                      <a:gd name="T31" fmla="*/ 8 h 14"/>
                      <a:gd name="T32" fmla="*/ 2 w 13"/>
                      <a:gd name="T33" fmla="*/ 3 h 14"/>
                      <a:gd name="T34" fmla="*/ 2 w 13"/>
                      <a:gd name="T35" fmla="*/ 2 h 14"/>
                      <a:gd name="T36" fmla="*/ 5 w 13"/>
                      <a:gd name="T37" fmla="*/ 0 h 14"/>
                      <a:gd name="T38" fmla="*/ 5 w 13"/>
                      <a:gd name="T39" fmla="*/ 0 h 14"/>
                      <a:gd name="T40" fmla="*/ 8 w 13"/>
                      <a:gd name="T41" fmla="*/ 1 h 14"/>
                      <a:gd name="T42" fmla="*/ 9 w 13"/>
                      <a:gd name="T43" fmla="*/ 0 h 14"/>
                      <a:gd name="T44" fmla="*/ 5 w 13"/>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4">
                        <a:moveTo>
                          <a:pt x="5" y="0"/>
                        </a:moveTo>
                        <a:cubicBezTo>
                          <a:pt x="4" y="0"/>
                          <a:pt x="2" y="0"/>
                          <a:pt x="2" y="1"/>
                        </a:cubicBezTo>
                        <a:cubicBezTo>
                          <a:pt x="0" y="5"/>
                          <a:pt x="4" y="5"/>
                          <a:pt x="5" y="9"/>
                        </a:cubicBezTo>
                        <a:cubicBezTo>
                          <a:pt x="6" y="11"/>
                          <a:pt x="7" y="14"/>
                          <a:pt x="9" y="14"/>
                        </a:cubicBezTo>
                        <a:cubicBezTo>
                          <a:pt x="10" y="14"/>
                          <a:pt x="10" y="14"/>
                          <a:pt x="10" y="14"/>
                        </a:cubicBezTo>
                        <a:cubicBezTo>
                          <a:pt x="13" y="13"/>
                          <a:pt x="11" y="12"/>
                          <a:pt x="11" y="6"/>
                        </a:cubicBezTo>
                        <a:cubicBezTo>
                          <a:pt x="11" y="1"/>
                          <a:pt x="9" y="0"/>
                          <a:pt x="9" y="0"/>
                        </a:cubicBezTo>
                        <a:cubicBezTo>
                          <a:pt x="9" y="1"/>
                          <a:pt x="9" y="1"/>
                          <a:pt x="9" y="1"/>
                        </a:cubicBezTo>
                        <a:cubicBezTo>
                          <a:pt x="9" y="1"/>
                          <a:pt x="9" y="1"/>
                          <a:pt x="9" y="1"/>
                        </a:cubicBezTo>
                        <a:cubicBezTo>
                          <a:pt x="9" y="2"/>
                          <a:pt x="9" y="2"/>
                          <a:pt x="9" y="2"/>
                        </a:cubicBezTo>
                        <a:cubicBezTo>
                          <a:pt x="10" y="2"/>
                          <a:pt x="10" y="4"/>
                          <a:pt x="10" y="6"/>
                        </a:cubicBezTo>
                        <a:cubicBezTo>
                          <a:pt x="10" y="10"/>
                          <a:pt x="11" y="12"/>
                          <a:pt x="11" y="13"/>
                        </a:cubicBezTo>
                        <a:cubicBezTo>
                          <a:pt x="11" y="13"/>
                          <a:pt x="11" y="13"/>
                          <a:pt x="10" y="14"/>
                        </a:cubicBezTo>
                        <a:cubicBezTo>
                          <a:pt x="10" y="14"/>
                          <a:pt x="9" y="14"/>
                          <a:pt x="9" y="14"/>
                        </a:cubicBezTo>
                        <a:cubicBezTo>
                          <a:pt x="9" y="14"/>
                          <a:pt x="9" y="14"/>
                          <a:pt x="9" y="14"/>
                        </a:cubicBezTo>
                        <a:cubicBezTo>
                          <a:pt x="8" y="14"/>
                          <a:pt x="7" y="11"/>
                          <a:pt x="6" y="8"/>
                        </a:cubicBezTo>
                        <a:cubicBezTo>
                          <a:pt x="4" y="5"/>
                          <a:pt x="2" y="4"/>
                          <a:pt x="2" y="3"/>
                        </a:cubicBezTo>
                        <a:cubicBezTo>
                          <a:pt x="2" y="3"/>
                          <a:pt x="2" y="2"/>
                          <a:pt x="2" y="2"/>
                        </a:cubicBezTo>
                        <a:cubicBezTo>
                          <a:pt x="3" y="0"/>
                          <a:pt x="4" y="0"/>
                          <a:pt x="5" y="0"/>
                        </a:cubicBezTo>
                        <a:cubicBezTo>
                          <a:pt x="5" y="0"/>
                          <a:pt x="5" y="0"/>
                          <a:pt x="5" y="0"/>
                        </a:cubicBezTo>
                        <a:cubicBezTo>
                          <a:pt x="7" y="0"/>
                          <a:pt x="8" y="1"/>
                          <a:pt x="8" y="1"/>
                        </a:cubicBezTo>
                        <a:cubicBezTo>
                          <a:pt x="9" y="0"/>
                          <a:pt x="9" y="0"/>
                          <a:pt x="9" y="0"/>
                        </a:cubicBezTo>
                        <a:cubicBezTo>
                          <a:pt x="9" y="0"/>
                          <a:pt x="7"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0" name="Freeform 7604">
                    <a:extLst>
                      <a:ext uri="{FF2B5EF4-FFF2-40B4-BE49-F238E27FC236}">
                        <a16:creationId xmlns:a16="http://schemas.microsoft.com/office/drawing/2014/main" id="{D42859EB-4793-47E8-81A9-B39B97FF12ED}"/>
                      </a:ext>
                    </a:extLst>
                  </p:cNvPr>
                  <p:cNvSpPr/>
                  <p:nvPr/>
                </p:nvSpPr>
                <p:spPr bwMode="auto">
                  <a:xfrm>
                    <a:off x="4094" y="2633"/>
                    <a:ext cx="28" cy="19"/>
                  </a:xfrm>
                  <a:custGeom>
                    <a:avLst/>
                    <a:gdLst>
                      <a:gd name="T0" fmla="*/ 10 w 38"/>
                      <a:gd name="T1" fmla="*/ 2 h 25"/>
                      <a:gd name="T2" fmla="*/ 7 w 38"/>
                      <a:gd name="T3" fmla="*/ 16 h 25"/>
                      <a:gd name="T4" fmla="*/ 30 w 38"/>
                      <a:gd name="T5" fmla="*/ 12 h 25"/>
                      <a:gd name="T6" fmla="*/ 29 w 38"/>
                      <a:gd name="T7" fmla="*/ 2 h 25"/>
                      <a:gd name="T8" fmla="*/ 10 w 38"/>
                      <a:gd name="T9" fmla="*/ 2 h 25"/>
                    </a:gdLst>
                    <a:ahLst/>
                    <a:cxnLst>
                      <a:cxn ang="0">
                        <a:pos x="T0" y="T1"/>
                      </a:cxn>
                      <a:cxn ang="0">
                        <a:pos x="T2" y="T3"/>
                      </a:cxn>
                      <a:cxn ang="0">
                        <a:pos x="T4" y="T5"/>
                      </a:cxn>
                      <a:cxn ang="0">
                        <a:pos x="T6" y="T7"/>
                      </a:cxn>
                      <a:cxn ang="0">
                        <a:pos x="T8" y="T9"/>
                      </a:cxn>
                    </a:cxnLst>
                    <a:rect l="0" t="0" r="r" b="b"/>
                    <a:pathLst>
                      <a:path w="38" h="25">
                        <a:moveTo>
                          <a:pt x="10" y="2"/>
                        </a:moveTo>
                        <a:cubicBezTo>
                          <a:pt x="10" y="2"/>
                          <a:pt x="0" y="8"/>
                          <a:pt x="7" y="16"/>
                        </a:cubicBezTo>
                        <a:cubicBezTo>
                          <a:pt x="14" y="25"/>
                          <a:pt x="27" y="13"/>
                          <a:pt x="30" y="12"/>
                        </a:cubicBezTo>
                        <a:cubicBezTo>
                          <a:pt x="34" y="12"/>
                          <a:pt x="38" y="3"/>
                          <a:pt x="29" y="2"/>
                        </a:cubicBezTo>
                        <a:cubicBezTo>
                          <a:pt x="19" y="0"/>
                          <a:pt x="10" y="2"/>
                          <a:pt x="1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1" name="Freeform 7605">
                    <a:extLst>
                      <a:ext uri="{FF2B5EF4-FFF2-40B4-BE49-F238E27FC236}">
                        <a16:creationId xmlns:a16="http://schemas.microsoft.com/office/drawing/2014/main" id="{A16C2518-3CE8-4442-B45C-98F54E4D8771}"/>
                      </a:ext>
                    </a:extLst>
                  </p:cNvPr>
                  <p:cNvSpPr>
                    <a:spLocks noEditPoints="1"/>
                  </p:cNvSpPr>
                  <p:nvPr/>
                </p:nvSpPr>
                <p:spPr bwMode="auto">
                  <a:xfrm>
                    <a:off x="4097" y="2633"/>
                    <a:ext cx="23" cy="15"/>
                  </a:xfrm>
                  <a:custGeom>
                    <a:avLst/>
                    <a:gdLst>
                      <a:gd name="T0" fmla="*/ 9 w 31"/>
                      <a:gd name="T1" fmla="*/ 20 h 20"/>
                      <a:gd name="T2" fmla="*/ 9 w 31"/>
                      <a:gd name="T3" fmla="*/ 20 h 20"/>
                      <a:gd name="T4" fmla="*/ 3 w 31"/>
                      <a:gd name="T5" fmla="*/ 17 h 20"/>
                      <a:gd name="T6" fmla="*/ 0 w 31"/>
                      <a:gd name="T7" fmla="*/ 10 h 20"/>
                      <a:gd name="T8" fmla="*/ 6 w 31"/>
                      <a:gd name="T9" fmla="*/ 1 h 20"/>
                      <a:gd name="T10" fmla="*/ 6 w 31"/>
                      <a:gd name="T11" fmla="*/ 1 h 20"/>
                      <a:gd name="T12" fmla="*/ 6 w 31"/>
                      <a:gd name="T13" fmla="*/ 1 h 20"/>
                      <a:gd name="T14" fmla="*/ 6 w 31"/>
                      <a:gd name="T15" fmla="*/ 2 h 20"/>
                      <a:gd name="T16" fmla="*/ 6 w 31"/>
                      <a:gd name="T17" fmla="*/ 1 h 20"/>
                      <a:gd name="T18" fmla="*/ 16 w 31"/>
                      <a:gd name="T19" fmla="*/ 0 h 20"/>
                      <a:gd name="T20" fmla="*/ 25 w 31"/>
                      <a:gd name="T21" fmla="*/ 1 h 20"/>
                      <a:gd name="T22" fmla="*/ 31 w 31"/>
                      <a:gd name="T23" fmla="*/ 7 h 20"/>
                      <a:gd name="T24" fmla="*/ 27 w 31"/>
                      <a:gd name="T25" fmla="*/ 13 h 20"/>
                      <a:gd name="T26" fmla="*/ 9 w 31"/>
                      <a:gd name="T27" fmla="*/ 20 h 20"/>
                      <a:gd name="T28" fmla="*/ 24 w 31"/>
                      <a:gd name="T29" fmla="*/ 2 h 20"/>
                      <a:gd name="T30" fmla="*/ 16 w 31"/>
                      <a:gd name="T31" fmla="*/ 1 h 20"/>
                      <a:gd name="T32" fmla="*/ 7 w 31"/>
                      <a:gd name="T33" fmla="*/ 2 h 20"/>
                      <a:gd name="T34" fmla="*/ 1 w 31"/>
                      <a:gd name="T35" fmla="*/ 10 h 20"/>
                      <a:gd name="T36" fmla="*/ 3 w 31"/>
                      <a:gd name="T37" fmla="*/ 16 h 20"/>
                      <a:gd name="T38" fmla="*/ 9 w 31"/>
                      <a:gd name="T39" fmla="*/ 19 h 20"/>
                      <a:gd name="T40" fmla="*/ 26 w 31"/>
                      <a:gd name="T41" fmla="*/ 12 h 20"/>
                      <a:gd name="T42" fmla="*/ 30 w 31"/>
                      <a:gd name="T43" fmla="*/ 7 h 20"/>
                      <a:gd name="T44" fmla="*/ 24 w 31"/>
                      <a:gd name="T4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0">
                        <a:moveTo>
                          <a:pt x="9" y="20"/>
                        </a:moveTo>
                        <a:cubicBezTo>
                          <a:pt x="9" y="20"/>
                          <a:pt x="9" y="20"/>
                          <a:pt x="9" y="20"/>
                        </a:cubicBezTo>
                        <a:cubicBezTo>
                          <a:pt x="7" y="20"/>
                          <a:pt x="5" y="19"/>
                          <a:pt x="3" y="17"/>
                        </a:cubicBezTo>
                        <a:cubicBezTo>
                          <a:pt x="1" y="14"/>
                          <a:pt x="0" y="12"/>
                          <a:pt x="0" y="10"/>
                        </a:cubicBezTo>
                        <a:cubicBezTo>
                          <a:pt x="0" y="5"/>
                          <a:pt x="6" y="1"/>
                          <a:pt x="6" y="1"/>
                        </a:cubicBezTo>
                        <a:cubicBezTo>
                          <a:pt x="6" y="1"/>
                          <a:pt x="6" y="1"/>
                          <a:pt x="6" y="1"/>
                        </a:cubicBezTo>
                        <a:cubicBezTo>
                          <a:pt x="6" y="1"/>
                          <a:pt x="6" y="1"/>
                          <a:pt x="6" y="1"/>
                        </a:cubicBezTo>
                        <a:cubicBezTo>
                          <a:pt x="6" y="2"/>
                          <a:pt x="6" y="2"/>
                          <a:pt x="6" y="2"/>
                        </a:cubicBezTo>
                        <a:cubicBezTo>
                          <a:pt x="6" y="1"/>
                          <a:pt x="6" y="1"/>
                          <a:pt x="6" y="1"/>
                        </a:cubicBezTo>
                        <a:cubicBezTo>
                          <a:pt x="6" y="1"/>
                          <a:pt x="10" y="0"/>
                          <a:pt x="16" y="0"/>
                        </a:cubicBezTo>
                        <a:cubicBezTo>
                          <a:pt x="19" y="0"/>
                          <a:pt x="22" y="0"/>
                          <a:pt x="25" y="1"/>
                        </a:cubicBezTo>
                        <a:cubicBezTo>
                          <a:pt x="29" y="2"/>
                          <a:pt x="31" y="5"/>
                          <a:pt x="31" y="7"/>
                        </a:cubicBezTo>
                        <a:cubicBezTo>
                          <a:pt x="31" y="10"/>
                          <a:pt x="29" y="13"/>
                          <a:pt x="27" y="13"/>
                        </a:cubicBezTo>
                        <a:cubicBezTo>
                          <a:pt x="24" y="13"/>
                          <a:pt x="16" y="20"/>
                          <a:pt x="9" y="20"/>
                        </a:cubicBezTo>
                        <a:close/>
                        <a:moveTo>
                          <a:pt x="24" y="2"/>
                        </a:moveTo>
                        <a:cubicBezTo>
                          <a:pt x="21" y="1"/>
                          <a:pt x="19" y="1"/>
                          <a:pt x="16" y="1"/>
                        </a:cubicBezTo>
                        <a:cubicBezTo>
                          <a:pt x="11" y="1"/>
                          <a:pt x="7" y="2"/>
                          <a:pt x="7" y="2"/>
                        </a:cubicBezTo>
                        <a:cubicBezTo>
                          <a:pt x="6" y="2"/>
                          <a:pt x="1" y="6"/>
                          <a:pt x="1" y="10"/>
                        </a:cubicBezTo>
                        <a:cubicBezTo>
                          <a:pt x="1" y="12"/>
                          <a:pt x="2" y="14"/>
                          <a:pt x="3" y="16"/>
                        </a:cubicBezTo>
                        <a:cubicBezTo>
                          <a:pt x="5" y="18"/>
                          <a:pt x="7" y="19"/>
                          <a:pt x="9" y="19"/>
                        </a:cubicBezTo>
                        <a:cubicBezTo>
                          <a:pt x="16" y="19"/>
                          <a:pt x="23" y="12"/>
                          <a:pt x="26" y="12"/>
                        </a:cubicBezTo>
                        <a:cubicBezTo>
                          <a:pt x="28" y="12"/>
                          <a:pt x="30" y="9"/>
                          <a:pt x="30" y="7"/>
                        </a:cubicBezTo>
                        <a:cubicBezTo>
                          <a:pt x="30" y="5"/>
                          <a:pt x="29" y="3"/>
                          <a:pt x="24"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2" name="Freeform 7606">
                    <a:extLst>
                      <a:ext uri="{FF2B5EF4-FFF2-40B4-BE49-F238E27FC236}">
                        <a16:creationId xmlns:a16="http://schemas.microsoft.com/office/drawing/2014/main" id="{356560E8-1AFD-455F-867B-34CBDA139347}"/>
                      </a:ext>
                    </a:extLst>
                  </p:cNvPr>
                  <p:cNvSpPr/>
                  <p:nvPr/>
                </p:nvSpPr>
                <p:spPr bwMode="auto">
                  <a:xfrm>
                    <a:off x="4098" y="2636"/>
                    <a:ext cx="11" cy="11"/>
                  </a:xfrm>
                  <a:custGeom>
                    <a:avLst/>
                    <a:gdLst>
                      <a:gd name="T0" fmla="*/ 3 w 15"/>
                      <a:gd name="T1" fmla="*/ 0 h 15"/>
                      <a:gd name="T2" fmla="*/ 0 w 15"/>
                      <a:gd name="T3" fmla="*/ 6 h 15"/>
                      <a:gd name="T4" fmla="*/ 2 w 15"/>
                      <a:gd name="T5" fmla="*/ 12 h 15"/>
                      <a:gd name="T6" fmla="*/ 8 w 15"/>
                      <a:gd name="T7" fmla="*/ 15 h 15"/>
                      <a:gd name="T8" fmla="*/ 8 w 15"/>
                      <a:gd name="T9" fmla="*/ 15 h 15"/>
                      <a:gd name="T10" fmla="*/ 15 w 15"/>
                      <a:gd name="T11" fmla="*/ 13 h 15"/>
                      <a:gd name="T12" fmla="*/ 14 w 15"/>
                      <a:gd name="T13" fmla="*/ 12 h 15"/>
                      <a:gd name="T14" fmla="*/ 14 w 15"/>
                      <a:gd name="T15" fmla="*/ 12 h 15"/>
                      <a:gd name="T16" fmla="*/ 12 w 15"/>
                      <a:gd name="T17" fmla="*/ 12 h 15"/>
                      <a:gd name="T18" fmla="*/ 3 w 15"/>
                      <a:gd name="T19" fmla="*/ 7 h 15"/>
                      <a:gd name="T20" fmla="*/ 6 w 15"/>
                      <a:gd name="T21" fmla="*/ 1 h 15"/>
                      <a:gd name="T22" fmla="*/ 3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3" y="0"/>
                        </a:moveTo>
                        <a:cubicBezTo>
                          <a:pt x="2" y="1"/>
                          <a:pt x="0" y="4"/>
                          <a:pt x="0" y="6"/>
                        </a:cubicBezTo>
                        <a:cubicBezTo>
                          <a:pt x="0" y="8"/>
                          <a:pt x="1" y="10"/>
                          <a:pt x="2" y="12"/>
                        </a:cubicBezTo>
                        <a:cubicBezTo>
                          <a:pt x="4" y="14"/>
                          <a:pt x="6" y="15"/>
                          <a:pt x="8" y="15"/>
                        </a:cubicBezTo>
                        <a:cubicBezTo>
                          <a:pt x="8" y="15"/>
                          <a:pt x="8" y="15"/>
                          <a:pt x="8" y="15"/>
                        </a:cubicBezTo>
                        <a:cubicBezTo>
                          <a:pt x="11" y="15"/>
                          <a:pt x="13" y="14"/>
                          <a:pt x="15" y="13"/>
                        </a:cubicBezTo>
                        <a:cubicBezTo>
                          <a:pt x="15" y="13"/>
                          <a:pt x="14" y="12"/>
                          <a:pt x="14" y="12"/>
                        </a:cubicBezTo>
                        <a:cubicBezTo>
                          <a:pt x="14" y="12"/>
                          <a:pt x="14" y="12"/>
                          <a:pt x="14" y="12"/>
                        </a:cubicBezTo>
                        <a:cubicBezTo>
                          <a:pt x="13" y="12"/>
                          <a:pt x="12" y="12"/>
                          <a:pt x="12" y="12"/>
                        </a:cubicBezTo>
                        <a:cubicBezTo>
                          <a:pt x="7" y="12"/>
                          <a:pt x="4" y="11"/>
                          <a:pt x="3" y="7"/>
                        </a:cubicBezTo>
                        <a:cubicBezTo>
                          <a:pt x="3" y="5"/>
                          <a:pt x="4" y="2"/>
                          <a:pt x="6" y="1"/>
                        </a:cubicBezTo>
                        <a:cubicBezTo>
                          <a:pt x="5" y="1"/>
                          <a:pt x="4"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3" name="Freeform 7607">
                    <a:extLst>
                      <a:ext uri="{FF2B5EF4-FFF2-40B4-BE49-F238E27FC236}">
                        <a16:creationId xmlns:a16="http://schemas.microsoft.com/office/drawing/2014/main" id="{FC88C3DF-E1AB-40E9-80A6-1680CF126B85}"/>
                      </a:ext>
                    </a:extLst>
                  </p:cNvPr>
                  <p:cNvSpPr/>
                  <p:nvPr/>
                </p:nvSpPr>
                <p:spPr bwMode="auto">
                  <a:xfrm>
                    <a:off x="4095" y="2635"/>
                    <a:ext cx="15" cy="12"/>
                  </a:xfrm>
                  <a:custGeom>
                    <a:avLst/>
                    <a:gdLst>
                      <a:gd name="T0" fmla="*/ 6 w 19"/>
                      <a:gd name="T1" fmla="*/ 0 h 16"/>
                      <a:gd name="T2" fmla="*/ 5 w 19"/>
                      <a:gd name="T3" fmla="*/ 13 h 16"/>
                      <a:gd name="T4" fmla="*/ 11 w 19"/>
                      <a:gd name="T5" fmla="*/ 16 h 16"/>
                      <a:gd name="T6" fmla="*/ 19 w 19"/>
                      <a:gd name="T7" fmla="*/ 14 h 16"/>
                      <a:gd name="T8" fmla="*/ 18 w 19"/>
                      <a:gd name="T9" fmla="*/ 14 h 16"/>
                      <a:gd name="T10" fmla="*/ 11 w 19"/>
                      <a:gd name="T11" fmla="*/ 16 h 16"/>
                      <a:gd name="T12" fmla="*/ 11 w 19"/>
                      <a:gd name="T13" fmla="*/ 16 h 16"/>
                      <a:gd name="T14" fmla="*/ 5 w 19"/>
                      <a:gd name="T15" fmla="*/ 13 h 16"/>
                      <a:gd name="T16" fmla="*/ 3 w 19"/>
                      <a:gd name="T17" fmla="*/ 7 h 16"/>
                      <a:gd name="T18" fmla="*/ 6 w 19"/>
                      <a:gd name="T19" fmla="*/ 1 h 16"/>
                      <a:gd name="T20" fmla="*/ 6 w 19"/>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6" y="0"/>
                        </a:moveTo>
                        <a:cubicBezTo>
                          <a:pt x="3" y="3"/>
                          <a:pt x="0" y="8"/>
                          <a:pt x="5" y="13"/>
                        </a:cubicBezTo>
                        <a:cubicBezTo>
                          <a:pt x="7" y="16"/>
                          <a:pt x="9" y="16"/>
                          <a:pt x="11" y="16"/>
                        </a:cubicBezTo>
                        <a:cubicBezTo>
                          <a:pt x="14" y="16"/>
                          <a:pt x="16" y="16"/>
                          <a:pt x="19" y="14"/>
                        </a:cubicBezTo>
                        <a:cubicBezTo>
                          <a:pt x="18" y="14"/>
                          <a:pt x="18" y="14"/>
                          <a:pt x="18" y="14"/>
                        </a:cubicBezTo>
                        <a:cubicBezTo>
                          <a:pt x="16" y="15"/>
                          <a:pt x="14" y="16"/>
                          <a:pt x="11" y="16"/>
                        </a:cubicBezTo>
                        <a:cubicBezTo>
                          <a:pt x="11" y="16"/>
                          <a:pt x="11" y="16"/>
                          <a:pt x="11" y="16"/>
                        </a:cubicBezTo>
                        <a:cubicBezTo>
                          <a:pt x="9" y="16"/>
                          <a:pt x="7" y="15"/>
                          <a:pt x="5" y="13"/>
                        </a:cubicBezTo>
                        <a:cubicBezTo>
                          <a:pt x="4" y="11"/>
                          <a:pt x="3" y="9"/>
                          <a:pt x="3" y="7"/>
                        </a:cubicBezTo>
                        <a:cubicBezTo>
                          <a:pt x="3" y="5"/>
                          <a:pt x="5" y="2"/>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4" name="Freeform 7608">
                    <a:extLst>
                      <a:ext uri="{FF2B5EF4-FFF2-40B4-BE49-F238E27FC236}">
                        <a16:creationId xmlns:a16="http://schemas.microsoft.com/office/drawing/2014/main" id="{5DFC4868-67F1-4FA9-B346-FC73948222DC}"/>
                      </a:ext>
                    </a:extLst>
                  </p:cNvPr>
                  <p:cNvSpPr/>
                  <p:nvPr/>
                </p:nvSpPr>
                <p:spPr bwMode="auto">
                  <a:xfrm flipH="1">
                    <a:off x="4111" y="26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5" name="Freeform 7609">
                    <a:extLst>
                      <a:ext uri="{FF2B5EF4-FFF2-40B4-BE49-F238E27FC236}">
                        <a16:creationId xmlns:a16="http://schemas.microsoft.com/office/drawing/2014/main" id="{C2A209D2-EFB8-406B-A35A-74BD641EC92E}"/>
                      </a:ext>
                    </a:extLst>
                  </p:cNvPr>
                  <p:cNvSpPr/>
                  <p:nvPr/>
                </p:nvSpPr>
                <p:spPr bwMode="auto">
                  <a:xfrm>
                    <a:off x="4101" y="2638"/>
                    <a:ext cx="9" cy="6"/>
                  </a:xfrm>
                  <a:custGeom>
                    <a:avLst/>
                    <a:gdLst>
                      <a:gd name="T0" fmla="*/ 4 w 11"/>
                      <a:gd name="T1" fmla="*/ 8 h 8"/>
                      <a:gd name="T2" fmla="*/ 8 w 11"/>
                      <a:gd name="T3" fmla="*/ 3 h 8"/>
                      <a:gd name="T4" fmla="*/ 0 w 11"/>
                      <a:gd name="T5" fmla="*/ 4 h 8"/>
                      <a:gd name="T6" fmla="*/ 4 w 11"/>
                      <a:gd name="T7" fmla="*/ 8 h 8"/>
                    </a:gdLst>
                    <a:ahLst/>
                    <a:cxnLst>
                      <a:cxn ang="0">
                        <a:pos x="T0" y="T1"/>
                      </a:cxn>
                      <a:cxn ang="0">
                        <a:pos x="T2" y="T3"/>
                      </a:cxn>
                      <a:cxn ang="0">
                        <a:pos x="T4" y="T5"/>
                      </a:cxn>
                      <a:cxn ang="0">
                        <a:pos x="T6" y="T7"/>
                      </a:cxn>
                    </a:cxnLst>
                    <a:rect l="0" t="0" r="r" b="b"/>
                    <a:pathLst>
                      <a:path w="11" h="8">
                        <a:moveTo>
                          <a:pt x="4" y="8"/>
                        </a:moveTo>
                        <a:cubicBezTo>
                          <a:pt x="4" y="8"/>
                          <a:pt x="11" y="6"/>
                          <a:pt x="8" y="3"/>
                        </a:cubicBezTo>
                        <a:cubicBezTo>
                          <a:pt x="6" y="0"/>
                          <a:pt x="0" y="0"/>
                          <a:pt x="0" y="4"/>
                        </a:cubicBezTo>
                        <a:cubicBezTo>
                          <a:pt x="0" y="7"/>
                          <a:pt x="3" y="8"/>
                          <a:pt x="4" y="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6" name="Freeform 7610">
                    <a:extLst>
                      <a:ext uri="{FF2B5EF4-FFF2-40B4-BE49-F238E27FC236}">
                        <a16:creationId xmlns:a16="http://schemas.microsoft.com/office/drawing/2014/main" id="{6F34390C-4587-4281-ABAD-5873E4F41DF3}"/>
                      </a:ext>
                    </a:extLst>
                  </p:cNvPr>
                  <p:cNvSpPr/>
                  <p:nvPr/>
                </p:nvSpPr>
                <p:spPr bwMode="auto">
                  <a:xfrm>
                    <a:off x="4098" y="2625"/>
                    <a:ext cx="29" cy="17"/>
                  </a:xfrm>
                  <a:custGeom>
                    <a:avLst/>
                    <a:gdLst>
                      <a:gd name="T0" fmla="*/ 3 w 39"/>
                      <a:gd name="T1" fmla="*/ 9 h 23"/>
                      <a:gd name="T2" fmla="*/ 25 w 39"/>
                      <a:gd name="T3" fmla="*/ 4 h 23"/>
                      <a:gd name="T4" fmla="*/ 28 w 39"/>
                      <a:gd name="T5" fmla="*/ 20 h 23"/>
                      <a:gd name="T6" fmla="*/ 12 w 39"/>
                      <a:gd name="T7" fmla="*/ 16 h 23"/>
                      <a:gd name="T8" fmla="*/ 3 w 39"/>
                      <a:gd name="T9" fmla="*/ 9 h 23"/>
                    </a:gdLst>
                    <a:ahLst/>
                    <a:cxnLst>
                      <a:cxn ang="0">
                        <a:pos x="T0" y="T1"/>
                      </a:cxn>
                      <a:cxn ang="0">
                        <a:pos x="T2" y="T3"/>
                      </a:cxn>
                      <a:cxn ang="0">
                        <a:pos x="T4" y="T5"/>
                      </a:cxn>
                      <a:cxn ang="0">
                        <a:pos x="T6" y="T7"/>
                      </a:cxn>
                      <a:cxn ang="0">
                        <a:pos x="T8" y="T9"/>
                      </a:cxn>
                    </a:cxnLst>
                    <a:rect l="0" t="0" r="r" b="b"/>
                    <a:pathLst>
                      <a:path w="39" h="23">
                        <a:moveTo>
                          <a:pt x="3" y="9"/>
                        </a:moveTo>
                        <a:cubicBezTo>
                          <a:pt x="3" y="9"/>
                          <a:pt x="11" y="0"/>
                          <a:pt x="25" y="4"/>
                        </a:cubicBezTo>
                        <a:cubicBezTo>
                          <a:pt x="39" y="8"/>
                          <a:pt x="36" y="23"/>
                          <a:pt x="28" y="20"/>
                        </a:cubicBezTo>
                        <a:cubicBezTo>
                          <a:pt x="19" y="16"/>
                          <a:pt x="21" y="14"/>
                          <a:pt x="12" y="16"/>
                        </a:cubicBezTo>
                        <a:cubicBezTo>
                          <a:pt x="3" y="17"/>
                          <a:pt x="0" y="12"/>
                          <a:pt x="3"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7" name="Freeform 7611">
                    <a:extLst>
                      <a:ext uri="{FF2B5EF4-FFF2-40B4-BE49-F238E27FC236}">
                        <a16:creationId xmlns:a16="http://schemas.microsoft.com/office/drawing/2014/main" id="{4406C866-25CB-4F10-A65B-E60F838B332C}"/>
                      </a:ext>
                    </a:extLst>
                  </p:cNvPr>
                  <p:cNvSpPr>
                    <a:spLocks noEditPoints="1"/>
                  </p:cNvSpPr>
                  <p:nvPr/>
                </p:nvSpPr>
                <p:spPr bwMode="auto">
                  <a:xfrm>
                    <a:off x="4098" y="2626"/>
                    <a:ext cx="26" cy="14"/>
                  </a:xfrm>
                  <a:custGeom>
                    <a:avLst/>
                    <a:gdLst>
                      <a:gd name="T0" fmla="*/ 29 w 34"/>
                      <a:gd name="T1" fmla="*/ 18 h 18"/>
                      <a:gd name="T2" fmla="*/ 29 w 34"/>
                      <a:gd name="T3" fmla="*/ 18 h 18"/>
                      <a:gd name="T4" fmla="*/ 27 w 34"/>
                      <a:gd name="T5" fmla="*/ 18 h 18"/>
                      <a:gd name="T6" fmla="*/ 15 w 34"/>
                      <a:gd name="T7" fmla="*/ 14 h 18"/>
                      <a:gd name="T8" fmla="*/ 11 w 34"/>
                      <a:gd name="T9" fmla="*/ 14 h 18"/>
                      <a:gd name="T10" fmla="*/ 8 w 34"/>
                      <a:gd name="T11" fmla="*/ 14 h 18"/>
                      <a:gd name="T12" fmla="*/ 0 w 34"/>
                      <a:gd name="T13" fmla="*/ 10 h 18"/>
                      <a:gd name="T14" fmla="*/ 2 w 34"/>
                      <a:gd name="T15" fmla="*/ 7 h 18"/>
                      <a:gd name="T16" fmla="*/ 17 w 34"/>
                      <a:gd name="T17" fmla="*/ 0 h 18"/>
                      <a:gd name="T18" fmla="*/ 24 w 34"/>
                      <a:gd name="T19" fmla="*/ 1 h 18"/>
                      <a:gd name="T20" fmla="*/ 34 w 34"/>
                      <a:gd name="T21" fmla="*/ 12 h 18"/>
                      <a:gd name="T22" fmla="*/ 29 w 34"/>
                      <a:gd name="T23" fmla="*/ 18 h 18"/>
                      <a:gd name="T24" fmla="*/ 24 w 34"/>
                      <a:gd name="T25" fmla="*/ 2 h 18"/>
                      <a:gd name="T26" fmla="*/ 17 w 34"/>
                      <a:gd name="T27" fmla="*/ 1 h 18"/>
                      <a:gd name="T28" fmla="*/ 7 w 34"/>
                      <a:gd name="T29" fmla="*/ 4 h 18"/>
                      <a:gd name="T30" fmla="*/ 3 w 34"/>
                      <a:gd name="T31" fmla="*/ 7 h 18"/>
                      <a:gd name="T32" fmla="*/ 2 w 34"/>
                      <a:gd name="T33" fmla="*/ 7 h 18"/>
                      <a:gd name="T34" fmla="*/ 3 w 34"/>
                      <a:gd name="T35" fmla="*/ 7 h 18"/>
                      <a:gd name="T36" fmla="*/ 1 w 34"/>
                      <a:gd name="T37" fmla="*/ 10 h 18"/>
                      <a:gd name="T38" fmla="*/ 8 w 34"/>
                      <a:gd name="T39" fmla="*/ 13 h 18"/>
                      <a:gd name="T40" fmla="*/ 11 w 34"/>
                      <a:gd name="T41" fmla="*/ 13 h 18"/>
                      <a:gd name="T42" fmla="*/ 15 w 34"/>
                      <a:gd name="T43" fmla="*/ 13 h 18"/>
                      <a:gd name="T44" fmla="*/ 27 w 34"/>
                      <a:gd name="T45" fmla="*/ 17 h 18"/>
                      <a:gd name="T46" fmla="*/ 29 w 34"/>
                      <a:gd name="T47" fmla="*/ 17 h 18"/>
                      <a:gd name="T48" fmla="*/ 33 w 34"/>
                      <a:gd name="T49" fmla="*/ 12 h 18"/>
                      <a:gd name="T50" fmla="*/ 24 w 34"/>
                      <a:gd name="T5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18">
                        <a:moveTo>
                          <a:pt x="29" y="18"/>
                        </a:moveTo>
                        <a:cubicBezTo>
                          <a:pt x="29" y="18"/>
                          <a:pt x="29" y="18"/>
                          <a:pt x="29" y="18"/>
                        </a:cubicBezTo>
                        <a:cubicBezTo>
                          <a:pt x="28" y="18"/>
                          <a:pt x="27" y="18"/>
                          <a:pt x="27" y="18"/>
                        </a:cubicBezTo>
                        <a:cubicBezTo>
                          <a:pt x="20" y="15"/>
                          <a:pt x="19" y="14"/>
                          <a:pt x="15" y="14"/>
                        </a:cubicBezTo>
                        <a:cubicBezTo>
                          <a:pt x="14" y="14"/>
                          <a:pt x="13" y="14"/>
                          <a:pt x="11" y="14"/>
                        </a:cubicBezTo>
                        <a:cubicBezTo>
                          <a:pt x="10" y="14"/>
                          <a:pt x="9" y="14"/>
                          <a:pt x="8" y="14"/>
                        </a:cubicBezTo>
                        <a:cubicBezTo>
                          <a:pt x="3" y="14"/>
                          <a:pt x="0" y="12"/>
                          <a:pt x="0" y="10"/>
                        </a:cubicBezTo>
                        <a:cubicBezTo>
                          <a:pt x="0" y="9"/>
                          <a:pt x="1" y="7"/>
                          <a:pt x="2" y="7"/>
                        </a:cubicBezTo>
                        <a:cubicBezTo>
                          <a:pt x="3" y="6"/>
                          <a:pt x="8" y="0"/>
                          <a:pt x="17" y="0"/>
                        </a:cubicBezTo>
                        <a:cubicBezTo>
                          <a:pt x="20" y="0"/>
                          <a:pt x="22" y="0"/>
                          <a:pt x="24" y="1"/>
                        </a:cubicBezTo>
                        <a:cubicBezTo>
                          <a:pt x="31" y="3"/>
                          <a:pt x="34" y="8"/>
                          <a:pt x="34" y="12"/>
                        </a:cubicBezTo>
                        <a:cubicBezTo>
                          <a:pt x="34" y="16"/>
                          <a:pt x="32" y="18"/>
                          <a:pt x="29" y="18"/>
                        </a:cubicBezTo>
                        <a:close/>
                        <a:moveTo>
                          <a:pt x="24" y="2"/>
                        </a:moveTo>
                        <a:cubicBezTo>
                          <a:pt x="22" y="1"/>
                          <a:pt x="19" y="1"/>
                          <a:pt x="17" y="1"/>
                        </a:cubicBezTo>
                        <a:cubicBezTo>
                          <a:pt x="13" y="1"/>
                          <a:pt x="9" y="3"/>
                          <a:pt x="7" y="4"/>
                        </a:cubicBezTo>
                        <a:cubicBezTo>
                          <a:pt x="4" y="6"/>
                          <a:pt x="3" y="7"/>
                          <a:pt x="3" y="7"/>
                        </a:cubicBezTo>
                        <a:cubicBezTo>
                          <a:pt x="2" y="7"/>
                          <a:pt x="2" y="7"/>
                          <a:pt x="2" y="7"/>
                        </a:cubicBezTo>
                        <a:cubicBezTo>
                          <a:pt x="3" y="7"/>
                          <a:pt x="3" y="7"/>
                          <a:pt x="3" y="7"/>
                        </a:cubicBezTo>
                        <a:cubicBezTo>
                          <a:pt x="2" y="8"/>
                          <a:pt x="1" y="9"/>
                          <a:pt x="1" y="10"/>
                        </a:cubicBezTo>
                        <a:cubicBezTo>
                          <a:pt x="1" y="11"/>
                          <a:pt x="4" y="13"/>
                          <a:pt x="8" y="13"/>
                        </a:cubicBezTo>
                        <a:cubicBezTo>
                          <a:pt x="9" y="13"/>
                          <a:pt x="10" y="13"/>
                          <a:pt x="11" y="13"/>
                        </a:cubicBezTo>
                        <a:cubicBezTo>
                          <a:pt x="13" y="13"/>
                          <a:pt x="14" y="13"/>
                          <a:pt x="15" y="13"/>
                        </a:cubicBezTo>
                        <a:cubicBezTo>
                          <a:pt x="20" y="13"/>
                          <a:pt x="20" y="15"/>
                          <a:pt x="27" y="17"/>
                        </a:cubicBezTo>
                        <a:cubicBezTo>
                          <a:pt x="28" y="17"/>
                          <a:pt x="28" y="17"/>
                          <a:pt x="29" y="17"/>
                        </a:cubicBezTo>
                        <a:cubicBezTo>
                          <a:pt x="32" y="17"/>
                          <a:pt x="33" y="15"/>
                          <a:pt x="33" y="12"/>
                        </a:cubicBezTo>
                        <a:cubicBezTo>
                          <a:pt x="33" y="8"/>
                          <a:pt x="31" y="4"/>
                          <a:pt x="24"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8" name="Freeform 7612">
                    <a:extLst>
                      <a:ext uri="{FF2B5EF4-FFF2-40B4-BE49-F238E27FC236}">
                        <a16:creationId xmlns:a16="http://schemas.microsoft.com/office/drawing/2014/main" id="{815B59A2-E61E-4111-91F4-E95560B4FE9A}"/>
                      </a:ext>
                    </a:extLst>
                  </p:cNvPr>
                  <p:cNvSpPr/>
                  <p:nvPr/>
                </p:nvSpPr>
                <p:spPr bwMode="auto">
                  <a:xfrm>
                    <a:off x="4099" y="2627"/>
                    <a:ext cx="24" cy="11"/>
                  </a:xfrm>
                  <a:custGeom>
                    <a:avLst/>
                    <a:gdLst>
                      <a:gd name="T0" fmla="*/ 16 w 32"/>
                      <a:gd name="T1" fmla="*/ 0 h 15"/>
                      <a:gd name="T2" fmla="*/ 6 w 32"/>
                      <a:gd name="T3" fmla="*/ 3 h 15"/>
                      <a:gd name="T4" fmla="*/ 2 w 32"/>
                      <a:gd name="T5" fmla="*/ 6 h 15"/>
                      <a:gd name="T6" fmla="*/ 1 w 32"/>
                      <a:gd name="T7" fmla="*/ 6 h 15"/>
                      <a:gd name="T8" fmla="*/ 1 w 32"/>
                      <a:gd name="T9" fmla="*/ 6 h 15"/>
                      <a:gd name="T10" fmla="*/ 2 w 32"/>
                      <a:gd name="T11" fmla="*/ 6 h 15"/>
                      <a:gd name="T12" fmla="*/ 0 w 32"/>
                      <a:gd name="T13" fmla="*/ 9 h 15"/>
                      <a:gd name="T14" fmla="*/ 7 w 32"/>
                      <a:gd name="T15" fmla="*/ 12 h 15"/>
                      <a:gd name="T16" fmla="*/ 7 w 32"/>
                      <a:gd name="T17" fmla="*/ 12 h 15"/>
                      <a:gd name="T18" fmla="*/ 10 w 32"/>
                      <a:gd name="T19" fmla="*/ 12 h 15"/>
                      <a:gd name="T20" fmla="*/ 14 w 32"/>
                      <a:gd name="T21" fmla="*/ 12 h 15"/>
                      <a:gd name="T22" fmla="*/ 18 w 32"/>
                      <a:gd name="T23" fmla="*/ 13 h 15"/>
                      <a:gd name="T24" fmla="*/ 20 w 32"/>
                      <a:gd name="T25" fmla="*/ 12 h 15"/>
                      <a:gd name="T26" fmla="*/ 18 w 32"/>
                      <a:gd name="T27" fmla="*/ 11 h 15"/>
                      <a:gd name="T28" fmla="*/ 14 w 32"/>
                      <a:gd name="T29" fmla="*/ 10 h 15"/>
                      <a:gd name="T30" fmla="*/ 11 w 32"/>
                      <a:gd name="T31" fmla="*/ 10 h 15"/>
                      <a:gd name="T32" fmla="*/ 8 w 32"/>
                      <a:gd name="T33" fmla="*/ 11 h 15"/>
                      <a:gd name="T34" fmla="*/ 6 w 32"/>
                      <a:gd name="T35" fmla="*/ 11 h 15"/>
                      <a:gd name="T36" fmla="*/ 6 w 32"/>
                      <a:gd name="T37" fmla="*/ 7 h 15"/>
                      <a:gd name="T38" fmla="*/ 10 w 32"/>
                      <a:gd name="T39" fmla="*/ 4 h 15"/>
                      <a:gd name="T40" fmla="*/ 10 w 32"/>
                      <a:gd name="T41" fmla="*/ 4 h 15"/>
                      <a:gd name="T42" fmla="*/ 12 w 32"/>
                      <a:gd name="T43" fmla="*/ 6 h 15"/>
                      <a:gd name="T44" fmla="*/ 12 w 32"/>
                      <a:gd name="T45" fmla="*/ 6 h 15"/>
                      <a:gd name="T46" fmla="*/ 15 w 32"/>
                      <a:gd name="T47" fmla="*/ 5 h 15"/>
                      <a:gd name="T48" fmla="*/ 21 w 32"/>
                      <a:gd name="T49" fmla="*/ 4 h 15"/>
                      <a:gd name="T50" fmla="*/ 22 w 32"/>
                      <a:gd name="T51" fmla="*/ 4 h 15"/>
                      <a:gd name="T52" fmla="*/ 29 w 32"/>
                      <a:gd name="T53" fmla="*/ 10 h 15"/>
                      <a:gd name="T54" fmla="*/ 28 w 32"/>
                      <a:gd name="T55" fmla="*/ 12 h 15"/>
                      <a:gd name="T56" fmla="*/ 30 w 32"/>
                      <a:gd name="T57" fmla="*/ 14 h 15"/>
                      <a:gd name="T58" fmla="*/ 31 w 32"/>
                      <a:gd name="T59" fmla="*/ 15 h 15"/>
                      <a:gd name="T60" fmla="*/ 32 w 32"/>
                      <a:gd name="T61" fmla="*/ 11 h 15"/>
                      <a:gd name="T62" fmla="*/ 23 w 32"/>
                      <a:gd name="T63" fmla="*/ 1 h 15"/>
                      <a:gd name="T64" fmla="*/ 16 w 32"/>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15">
                        <a:moveTo>
                          <a:pt x="16" y="0"/>
                        </a:moveTo>
                        <a:cubicBezTo>
                          <a:pt x="12" y="0"/>
                          <a:pt x="8" y="2"/>
                          <a:pt x="6" y="3"/>
                        </a:cubicBezTo>
                        <a:cubicBezTo>
                          <a:pt x="3" y="5"/>
                          <a:pt x="2" y="6"/>
                          <a:pt x="2" y="6"/>
                        </a:cubicBezTo>
                        <a:cubicBezTo>
                          <a:pt x="1" y="6"/>
                          <a:pt x="1" y="6"/>
                          <a:pt x="1" y="6"/>
                        </a:cubicBezTo>
                        <a:cubicBezTo>
                          <a:pt x="1" y="6"/>
                          <a:pt x="1" y="6"/>
                          <a:pt x="1" y="6"/>
                        </a:cubicBezTo>
                        <a:cubicBezTo>
                          <a:pt x="2" y="6"/>
                          <a:pt x="2" y="6"/>
                          <a:pt x="2" y="6"/>
                        </a:cubicBezTo>
                        <a:cubicBezTo>
                          <a:pt x="1" y="7"/>
                          <a:pt x="0" y="8"/>
                          <a:pt x="0" y="9"/>
                        </a:cubicBezTo>
                        <a:cubicBezTo>
                          <a:pt x="0" y="10"/>
                          <a:pt x="3" y="12"/>
                          <a:pt x="7" y="12"/>
                        </a:cubicBezTo>
                        <a:cubicBezTo>
                          <a:pt x="7" y="12"/>
                          <a:pt x="7" y="12"/>
                          <a:pt x="7" y="12"/>
                        </a:cubicBezTo>
                        <a:cubicBezTo>
                          <a:pt x="8" y="12"/>
                          <a:pt x="9" y="12"/>
                          <a:pt x="10" y="12"/>
                        </a:cubicBezTo>
                        <a:cubicBezTo>
                          <a:pt x="12" y="12"/>
                          <a:pt x="13" y="12"/>
                          <a:pt x="14" y="12"/>
                        </a:cubicBezTo>
                        <a:cubicBezTo>
                          <a:pt x="16" y="12"/>
                          <a:pt x="17" y="12"/>
                          <a:pt x="18" y="13"/>
                        </a:cubicBezTo>
                        <a:cubicBezTo>
                          <a:pt x="19" y="12"/>
                          <a:pt x="20" y="12"/>
                          <a:pt x="20" y="12"/>
                        </a:cubicBezTo>
                        <a:cubicBezTo>
                          <a:pt x="20" y="12"/>
                          <a:pt x="19" y="11"/>
                          <a:pt x="18" y="11"/>
                        </a:cubicBezTo>
                        <a:cubicBezTo>
                          <a:pt x="17" y="10"/>
                          <a:pt x="16" y="10"/>
                          <a:pt x="14" y="10"/>
                        </a:cubicBezTo>
                        <a:cubicBezTo>
                          <a:pt x="13" y="10"/>
                          <a:pt x="12" y="10"/>
                          <a:pt x="11" y="10"/>
                        </a:cubicBezTo>
                        <a:cubicBezTo>
                          <a:pt x="10" y="11"/>
                          <a:pt x="9" y="11"/>
                          <a:pt x="8" y="11"/>
                        </a:cubicBezTo>
                        <a:cubicBezTo>
                          <a:pt x="7" y="11"/>
                          <a:pt x="7" y="11"/>
                          <a:pt x="6" y="11"/>
                        </a:cubicBezTo>
                        <a:cubicBezTo>
                          <a:pt x="2" y="10"/>
                          <a:pt x="6" y="8"/>
                          <a:pt x="6" y="7"/>
                        </a:cubicBezTo>
                        <a:cubicBezTo>
                          <a:pt x="6" y="6"/>
                          <a:pt x="7" y="5"/>
                          <a:pt x="10" y="4"/>
                        </a:cubicBezTo>
                        <a:cubicBezTo>
                          <a:pt x="10" y="4"/>
                          <a:pt x="10" y="4"/>
                          <a:pt x="10" y="4"/>
                        </a:cubicBezTo>
                        <a:cubicBezTo>
                          <a:pt x="12" y="4"/>
                          <a:pt x="11" y="6"/>
                          <a:pt x="12" y="6"/>
                        </a:cubicBezTo>
                        <a:cubicBezTo>
                          <a:pt x="12" y="6"/>
                          <a:pt x="12" y="6"/>
                          <a:pt x="12" y="6"/>
                        </a:cubicBezTo>
                        <a:cubicBezTo>
                          <a:pt x="13" y="6"/>
                          <a:pt x="14" y="6"/>
                          <a:pt x="15" y="5"/>
                        </a:cubicBezTo>
                        <a:cubicBezTo>
                          <a:pt x="17" y="4"/>
                          <a:pt x="18" y="4"/>
                          <a:pt x="21" y="4"/>
                        </a:cubicBezTo>
                        <a:cubicBezTo>
                          <a:pt x="21" y="4"/>
                          <a:pt x="22" y="4"/>
                          <a:pt x="22" y="4"/>
                        </a:cubicBezTo>
                        <a:cubicBezTo>
                          <a:pt x="29" y="5"/>
                          <a:pt x="29" y="10"/>
                          <a:pt x="29" y="10"/>
                        </a:cubicBezTo>
                        <a:cubicBezTo>
                          <a:pt x="29" y="11"/>
                          <a:pt x="28" y="11"/>
                          <a:pt x="28" y="12"/>
                        </a:cubicBezTo>
                        <a:cubicBezTo>
                          <a:pt x="29" y="13"/>
                          <a:pt x="30" y="13"/>
                          <a:pt x="30" y="14"/>
                        </a:cubicBezTo>
                        <a:cubicBezTo>
                          <a:pt x="30" y="14"/>
                          <a:pt x="31" y="15"/>
                          <a:pt x="31" y="15"/>
                        </a:cubicBezTo>
                        <a:cubicBezTo>
                          <a:pt x="32" y="14"/>
                          <a:pt x="32" y="13"/>
                          <a:pt x="32" y="11"/>
                        </a:cubicBezTo>
                        <a:cubicBezTo>
                          <a:pt x="32" y="7"/>
                          <a:pt x="30" y="3"/>
                          <a:pt x="23" y="1"/>
                        </a:cubicBezTo>
                        <a:cubicBezTo>
                          <a:pt x="21" y="0"/>
                          <a:pt x="18" y="0"/>
                          <a:pt x="1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9" name="Freeform 7613">
                    <a:extLst>
                      <a:ext uri="{FF2B5EF4-FFF2-40B4-BE49-F238E27FC236}">
                        <a16:creationId xmlns:a16="http://schemas.microsoft.com/office/drawing/2014/main" id="{C6372EC5-3D93-4B5A-A0EA-F261E7F6D1FB}"/>
                      </a:ext>
                    </a:extLst>
                  </p:cNvPr>
                  <p:cNvSpPr>
                    <a:spLocks noEditPoints="1"/>
                  </p:cNvSpPr>
                  <p:nvPr/>
                </p:nvSpPr>
                <p:spPr bwMode="auto">
                  <a:xfrm>
                    <a:off x="4098" y="2627"/>
                    <a:ext cx="27" cy="12"/>
                  </a:xfrm>
                  <a:custGeom>
                    <a:avLst/>
                    <a:gdLst>
                      <a:gd name="T0" fmla="*/ 3 w 36"/>
                      <a:gd name="T1" fmla="*/ 6 h 16"/>
                      <a:gd name="T2" fmla="*/ 3 w 36"/>
                      <a:gd name="T3" fmla="*/ 6 h 16"/>
                      <a:gd name="T4" fmla="*/ 9 w 36"/>
                      <a:gd name="T5" fmla="*/ 13 h 16"/>
                      <a:gd name="T6" fmla="*/ 12 w 36"/>
                      <a:gd name="T7" fmla="*/ 13 h 16"/>
                      <a:gd name="T8" fmla="*/ 16 w 36"/>
                      <a:gd name="T9" fmla="*/ 12 h 16"/>
                      <a:gd name="T10" fmla="*/ 20 w 36"/>
                      <a:gd name="T11" fmla="*/ 13 h 16"/>
                      <a:gd name="T12" fmla="*/ 20 w 36"/>
                      <a:gd name="T13" fmla="*/ 13 h 16"/>
                      <a:gd name="T14" fmla="*/ 16 w 36"/>
                      <a:gd name="T15" fmla="*/ 12 h 16"/>
                      <a:gd name="T16" fmla="*/ 12 w 36"/>
                      <a:gd name="T17" fmla="*/ 12 h 16"/>
                      <a:gd name="T18" fmla="*/ 9 w 36"/>
                      <a:gd name="T19" fmla="*/ 12 h 16"/>
                      <a:gd name="T20" fmla="*/ 9 w 36"/>
                      <a:gd name="T21" fmla="*/ 12 h 16"/>
                      <a:gd name="T22" fmla="*/ 2 w 36"/>
                      <a:gd name="T23" fmla="*/ 9 h 16"/>
                      <a:gd name="T24" fmla="*/ 4 w 36"/>
                      <a:gd name="T25" fmla="*/ 6 h 16"/>
                      <a:gd name="T26" fmla="*/ 3 w 36"/>
                      <a:gd name="T27" fmla="*/ 6 h 16"/>
                      <a:gd name="T28" fmla="*/ 18 w 36"/>
                      <a:gd name="T29" fmla="*/ 0 h 16"/>
                      <a:gd name="T30" fmla="*/ 3 w 36"/>
                      <a:gd name="T31" fmla="*/ 6 h 16"/>
                      <a:gd name="T32" fmla="*/ 4 w 36"/>
                      <a:gd name="T33" fmla="*/ 6 h 16"/>
                      <a:gd name="T34" fmla="*/ 8 w 36"/>
                      <a:gd name="T35" fmla="*/ 3 h 16"/>
                      <a:gd name="T36" fmla="*/ 18 w 36"/>
                      <a:gd name="T37" fmla="*/ 0 h 16"/>
                      <a:gd name="T38" fmla="*/ 25 w 36"/>
                      <a:gd name="T39" fmla="*/ 1 h 16"/>
                      <a:gd name="T40" fmla="*/ 34 w 36"/>
                      <a:gd name="T41" fmla="*/ 11 h 16"/>
                      <a:gd name="T42" fmla="*/ 33 w 36"/>
                      <a:gd name="T43" fmla="*/ 15 h 16"/>
                      <a:gd name="T44" fmla="*/ 33 w 36"/>
                      <a:gd name="T45" fmla="*/ 16 h 16"/>
                      <a:gd name="T46" fmla="*/ 25 w 36"/>
                      <a:gd name="T47" fmla="*/ 1 h 16"/>
                      <a:gd name="T48" fmla="*/ 18 w 36"/>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16">
                        <a:moveTo>
                          <a:pt x="3" y="6"/>
                        </a:moveTo>
                        <a:cubicBezTo>
                          <a:pt x="3" y="6"/>
                          <a:pt x="3" y="6"/>
                          <a:pt x="3" y="6"/>
                        </a:cubicBezTo>
                        <a:cubicBezTo>
                          <a:pt x="0" y="9"/>
                          <a:pt x="2" y="13"/>
                          <a:pt x="9" y="13"/>
                        </a:cubicBezTo>
                        <a:cubicBezTo>
                          <a:pt x="10" y="13"/>
                          <a:pt x="11" y="13"/>
                          <a:pt x="12" y="13"/>
                        </a:cubicBezTo>
                        <a:cubicBezTo>
                          <a:pt x="14" y="12"/>
                          <a:pt x="15" y="12"/>
                          <a:pt x="16" y="12"/>
                        </a:cubicBezTo>
                        <a:cubicBezTo>
                          <a:pt x="18" y="12"/>
                          <a:pt x="19" y="13"/>
                          <a:pt x="20" y="13"/>
                        </a:cubicBezTo>
                        <a:cubicBezTo>
                          <a:pt x="20" y="13"/>
                          <a:pt x="20" y="13"/>
                          <a:pt x="20" y="13"/>
                        </a:cubicBezTo>
                        <a:cubicBezTo>
                          <a:pt x="19" y="12"/>
                          <a:pt x="18" y="12"/>
                          <a:pt x="16" y="12"/>
                        </a:cubicBezTo>
                        <a:cubicBezTo>
                          <a:pt x="15" y="12"/>
                          <a:pt x="14" y="12"/>
                          <a:pt x="12" y="12"/>
                        </a:cubicBezTo>
                        <a:cubicBezTo>
                          <a:pt x="11" y="12"/>
                          <a:pt x="10" y="12"/>
                          <a:pt x="9" y="12"/>
                        </a:cubicBezTo>
                        <a:cubicBezTo>
                          <a:pt x="9" y="12"/>
                          <a:pt x="9" y="12"/>
                          <a:pt x="9" y="12"/>
                        </a:cubicBezTo>
                        <a:cubicBezTo>
                          <a:pt x="5" y="12"/>
                          <a:pt x="2" y="10"/>
                          <a:pt x="2" y="9"/>
                        </a:cubicBezTo>
                        <a:cubicBezTo>
                          <a:pt x="2" y="8"/>
                          <a:pt x="3" y="7"/>
                          <a:pt x="4" y="6"/>
                        </a:cubicBezTo>
                        <a:lnTo>
                          <a:pt x="3" y="6"/>
                        </a:lnTo>
                        <a:close/>
                        <a:moveTo>
                          <a:pt x="18" y="0"/>
                        </a:moveTo>
                        <a:cubicBezTo>
                          <a:pt x="9" y="0"/>
                          <a:pt x="4" y="6"/>
                          <a:pt x="3" y="6"/>
                        </a:cubicBezTo>
                        <a:cubicBezTo>
                          <a:pt x="4" y="6"/>
                          <a:pt x="4" y="6"/>
                          <a:pt x="4" y="6"/>
                        </a:cubicBezTo>
                        <a:cubicBezTo>
                          <a:pt x="4" y="6"/>
                          <a:pt x="5" y="5"/>
                          <a:pt x="8" y="3"/>
                        </a:cubicBezTo>
                        <a:cubicBezTo>
                          <a:pt x="10" y="2"/>
                          <a:pt x="14" y="0"/>
                          <a:pt x="18" y="0"/>
                        </a:cubicBezTo>
                        <a:cubicBezTo>
                          <a:pt x="20" y="0"/>
                          <a:pt x="23" y="0"/>
                          <a:pt x="25" y="1"/>
                        </a:cubicBezTo>
                        <a:cubicBezTo>
                          <a:pt x="32" y="3"/>
                          <a:pt x="34" y="7"/>
                          <a:pt x="34" y="11"/>
                        </a:cubicBezTo>
                        <a:cubicBezTo>
                          <a:pt x="34" y="13"/>
                          <a:pt x="34" y="14"/>
                          <a:pt x="33" y="15"/>
                        </a:cubicBezTo>
                        <a:cubicBezTo>
                          <a:pt x="33" y="16"/>
                          <a:pt x="33" y="16"/>
                          <a:pt x="33" y="16"/>
                        </a:cubicBezTo>
                        <a:cubicBezTo>
                          <a:pt x="36" y="12"/>
                          <a:pt x="35" y="3"/>
                          <a:pt x="25" y="1"/>
                        </a:cubicBezTo>
                        <a:cubicBezTo>
                          <a:pt x="23" y="0"/>
                          <a:pt x="20" y="0"/>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0" name="Freeform 7614">
                    <a:extLst>
                      <a:ext uri="{FF2B5EF4-FFF2-40B4-BE49-F238E27FC236}">
                        <a16:creationId xmlns:a16="http://schemas.microsoft.com/office/drawing/2014/main" id="{8674887A-1BC4-46C5-A2A6-29B944A672CE}"/>
                      </a:ext>
                    </a:extLst>
                  </p:cNvPr>
                  <p:cNvSpPr/>
                  <p:nvPr/>
                </p:nvSpPr>
                <p:spPr bwMode="auto">
                  <a:xfrm>
                    <a:off x="4112" y="2632"/>
                    <a:ext cx="8" cy="5"/>
                  </a:xfrm>
                  <a:custGeom>
                    <a:avLst/>
                    <a:gdLst>
                      <a:gd name="T0" fmla="*/ 9 w 11"/>
                      <a:gd name="T1" fmla="*/ 4 h 6"/>
                      <a:gd name="T2" fmla="*/ 6 w 11"/>
                      <a:gd name="T3" fmla="*/ 0 h 6"/>
                      <a:gd name="T4" fmla="*/ 3 w 11"/>
                      <a:gd name="T5" fmla="*/ 2 h 6"/>
                      <a:gd name="T6" fmla="*/ 9 w 11"/>
                      <a:gd name="T7" fmla="*/ 4 h 6"/>
                    </a:gdLst>
                    <a:ahLst/>
                    <a:cxnLst>
                      <a:cxn ang="0">
                        <a:pos x="T0" y="T1"/>
                      </a:cxn>
                      <a:cxn ang="0">
                        <a:pos x="T2" y="T3"/>
                      </a:cxn>
                      <a:cxn ang="0">
                        <a:pos x="T4" y="T5"/>
                      </a:cxn>
                      <a:cxn ang="0">
                        <a:pos x="T6" y="T7"/>
                      </a:cxn>
                    </a:cxnLst>
                    <a:rect l="0" t="0" r="r" b="b"/>
                    <a:pathLst>
                      <a:path w="11" h="6">
                        <a:moveTo>
                          <a:pt x="9" y="4"/>
                        </a:moveTo>
                        <a:cubicBezTo>
                          <a:pt x="9" y="4"/>
                          <a:pt x="11" y="1"/>
                          <a:pt x="6" y="0"/>
                        </a:cubicBezTo>
                        <a:cubicBezTo>
                          <a:pt x="0" y="0"/>
                          <a:pt x="1" y="1"/>
                          <a:pt x="3" y="2"/>
                        </a:cubicBezTo>
                        <a:cubicBezTo>
                          <a:pt x="4" y="4"/>
                          <a:pt x="9" y="6"/>
                          <a:pt x="9"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1" name="Freeform 7615">
                    <a:extLst>
                      <a:ext uri="{FF2B5EF4-FFF2-40B4-BE49-F238E27FC236}">
                        <a16:creationId xmlns:a16="http://schemas.microsoft.com/office/drawing/2014/main" id="{D204F9E3-0929-48B1-B9D8-6684015098FC}"/>
                      </a:ext>
                    </a:extLst>
                  </p:cNvPr>
                  <p:cNvSpPr/>
                  <p:nvPr/>
                </p:nvSpPr>
                <p:spPr bwMode="auto">
                  <a:xfrm>
                    <a:off x="4106" y="2634"/>
                    <a:ext cx="20" cy="13"/>
                  </a:xfrm>
                  <a:custGeom>
                    <a:avLst/>
                    <a:gdLst>
                      <a:gd name="T0" fmla="*/ 21 w 27"/>
                      <a:gd name="T1" fmla="*/ 4 h 17"/>
                      <a:gd name="T2" fmla="*/ 22 w 27"/>
                      <a:gd name="T3" fmla="*/ 14 h 17"/>
                      <a:gd name="T4" fmla="*/ 15 w 27"/>
                      <a:gd name="T5" fmla="*/ 15 h 17"/>
                      <a:gd name="T6" fmla="*/ 9 w 27"/>
                      <a:gd name="T7" fmla="*/ 15 h 17"/>
                      <a:gd name="T8" fmla="*/ 5 w 27"/>
                      <a:gd name="T9" fmla="*/ 6 h 17"/>
                      <a:gd name="T10" fmla="*/ 21 w 27"/>
                      <a:gd name="T11" fmla="*/ 4 h 17"/>
                    </a:gdLst>
                    <a:ahLst/>
                    <a:cxnLst>
                      <a:cxn ang="0">
                        <a:pos x="T0" y="T1"/>
                      </a:cxn>
                      <a:cxn ang="0">
                        <a:pos x="T2" y="T3"/>
                      </a:cxn>
                      <a:cxn ang="0">
                        <a:pos x="T4" y="T5"/>
                      </a:cxn>
                      <a:cxn ang="0">
                        <a:pos x="T6" y="T7"/>
                      </a:cxn>
                      <a:cxn ang="0">
                        <a:pos x="T8" y="T9"/>
                      </a:cxn>
                      <a:cxn ang="0">
                        <a:pos x="T10" y="T11"/>
                      </a:cxn>
                    </a:cxnLst>
                    <a:rect l="0" t="0" r="r" b="b"/>
                    <a:pathLst>
                      <a:path w="27" h="17">
                        <a:moveTo>
                          <a:pt x="21" y="4"/>
                        </a:moveTo>
                        <a:cubicBezTo>
                          <a:pt x="21" y="4"/>
                          <a:pt x="27" y="11"/>
                          <a:pt x="22" y="14"/>
                        </a:cubicBezTo>
                        <a:cubicBezTo>
                          <a:pt x="19" y="16"/>
                          <a:pt x="17" y="16"/>
                          <a:pt x="15" y="15"/>
                        </a:cubicBezTo>
                        <a:cubicBezTo>
                          <a:pt x="14" y="15"/>
                          <a:pt x="12" y="14"/>
                          <a:pt x="9" y="15"/>
                        </a:cubicBezTo>
                        <a:cubicBezTo>
                          <a:pt x="3" y="17"/>
                          <a:pt x="0" y="10"/>
                          <a:pt x="5" y="6"/>
                        </a:cubicBezTo>
                        <a:cubicBezTo>
                          <a:pt x="10" y="2"/>
                          <a:pt x="18" y="0"/>
                          <a:pt x="21"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2" name="Freeform 7616">
                    <a:extLst>
                      <a:ext uri="{FF2B5EF4-FFF2-40B4-BE49-F238E27FC236}">
                        <a16:creationId xmlns:a16="http://schemas.microsoft.com/office/drawing/2014/main" id="{DFFDF37E-D012-47AE-83D3-715B58AC5F57}"/>
                      </a:ext>
                    </a:extLst>
                  </p:cNvPr>
                  <p:cNvSpPr>
                    <a:spLocks noEditPoints="1"/>
                  </p:cNvSpPr>
                  <p:nvPr/>
                </p:nvSpPr>
                <p:spPr bwMode="auto">
                  <a:xfrm>
                    <a:off x="4107" y="2635"/>
                    <a:ext cx="17" cy="11"/>
                  </a:xfrm>
                  <a:custGeom>
                    <a:avLst/>
                    <a:gdLst>
                      <a:gd name="T0" fmla="*/ 20 w 22"/>
                      <a:gd name="T1" fmla="*/ 14 h 15"/>
                      <a:gd name="T2" fmla="*/ 16 w 22"/>
                      <a:gd name="T3" fmla="*/ 15 h 15"/>
                      <a:gd name="T4" fmla="*/ 16 w 22"/>
                      <a:gd name="T5" fmla="*/ 15 h 15"/>
                      <a:gd name="T6" fmla="*/ 10 w 22"/>
                      <a:gd name="T7" fmla="*/ 14 h 15"/>
                      <a:gd name="T8" fmla="*/ 7 w 22"/>
                      <a:gd name="T9" fmla="*/ 15 h 15"/>
                      <a:gd name="T10" fmla="*/ 5 w 22"/>
                      <a:gd name="T11" fmla="*/ 15 h 15"/>
                      <a:gd name="T12" fmla="*/ 0 w 22"/>
                      <a:gd name="T13" fmla="*/ 10 h 15"/>
                      <a:gd name="T14" fmla="*/ 3 w 22"/>
                      <a:gd name="T15" fmla="*/ 4 h 15"/>
                      <a:gd name="T16" fmla="*/ 13 w 22"/>
                      <a:gd name="T17" fmla="*/ 0 h 15"/>
                      <a:gd name="T18" fmla="*/ 19 w 22"/>
                      <a:gd name="T19" fmla="*/ 3 h 15"/>
                      <a:gd name="T20" fmla="*/ 22 w 22"/>
                      <a:gd name="T21" fmla="*/ 10 h 15"/>
                      <a:gd name="T22" fmla="*/ 20 w 22"/>
                      <a:gd name="T23" fmla="*/ 14 h 15"/>
                      <a:gd name="T24" fmla="*/ 18 w 22"/>
                      <a:gd name="T25" fmla="*/ 4 h 15"/>
                      <a:gd name="T26" fmla="*/ 19 w 22"/>
                      <a:gd name="T27" fmla="*/ 3 h 15"/>
                      <a:gd name="T28" fmla="*/ 18 w 22"/>
                      <a:gd name="T29" fmla="*/ 4 h 15"/>
                      <a:gd name="T30" fmla="*/ 13 w 22"/>
                      <a:gd name="T31" fmla="*/ 1 h 15"/>
                      <a:gd name="T32" fmla="*/ 3 w 22"/>
                      <a:gd name="T33" fmla="*/ 5 h 15"/>
                      <a:gd name="T34" fmla="*/ 1 w 22"/>
                      <a:gd name="T35" fmla="*/ 10 h 15"/>
                      <a:gd name="T36" fmla="*/ 5 w 22"/>
                      <a:gd name="T37" fmla="*/ 14 h 15"/>
                      <a:gd name="T38" fmla="*/ 7 w 22"/>
                      <a:gd name="T39" fmla="*/ 14 h 15"/>
                      <a:gd name="T40" fmla="*/ 10 w 22"/>
                      <a:gd name="T41" fmla="*/ 13 h 15"/>
                      <a:gd name="T42" fmla="*/ 16 w 22"/>
                      <a:gd name="T43" fmla="*/ 14 h 15"/>
                      <a:gd name="T44" fmla="*/ 19 w 22"/>
                      <a:gd name="T45" fmla="*/ 13 h 15"/>
                      <a:gd name="T46" fmla="*/ 21 w 22"/>
                      <a:gd name="T47" fmla="*/ 10 h 15"/>
                      <a:gd name="T48" fmla="*/ 18 w 22"/>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5">
                        <a:moveTo>
                          <a:pt x="20" y="14"/>
                        </a:moveTo>
                        <a:cubicBezTo>
                          <a:pt x="18" y="15"/>
                          <a:pt x="17" y="15"/>
                          <a:pt x="16" y="15"/>
                        </a:cubicBezTo>
                        <a:cubicBezTo>
                          <a:pt x="16" y="15"/>
                          <a:pt x="16" y="15"/>
                          <a:pt x="16" y="15"/>
                        </a:cubicBezTo>
                        <a:cubicBezTo>
                          <a:pt x="14" y="15"/>
                          <a:pt x="12" y="14"/>
                          <a:pt x="10" y="14"/>
                        </a:cubicBezTo>
                        <a:cubicBezTo>
                          <a:pt x="10" y="14"/>
                          <a:pt x="9" y="15"/>
                          <a:pt x="7" y="15"/>
                        </a:cubicBezTo>
                        <a:cubicBezTo>
                          <a:pt x="7" y="15"/>
                          <a:pt x="6" y="15"/>
                          <a:pt x="5" y="15"/>
                        </a:cubicBezTo>
                        <a:cubicBezTo>
                          <a:pt x="2" y="15"/>
                          <a:pt x="0" y="13"/>
                          <a:pt x="0" y="10"/>
                        </a:cubicBezTo>
                        <a:cubicBezTo>
                          <a:pt x="0" y="8"/>
                          <a:pt x="1" y="6"/>
                          <a:pt x="3" y="4"/>
                        </a:cubicBezTo>
                        <a:cubicBezTo>
                          <a:pt x="6" y="2"/>
                          <a:pt x="10" y="0"/>
                          <a:pt x="13" y="0"/>
                        </a:cubicBezTo>
                        <a:cubicBezTo>
                          <a:pt x="16" y="0"/>
                          <a:pt x="18" y="1"/>
                          <a:pt x="19" y="3"/>
                        </a:cubicBezTo>
                        <a:cubicBezTo>
                          <a:pt x="19" y="3"/>
                          <a:pt x="22" y="6"/>
                          <a:pt x="22" y="10"/>
                        </a:cubicBezTo>
                        <a:cubicBezTo>
                          <a:pt x="22" y="11"/>
                          <a:pt x="22" y="13"/>
                          <a:pt x="20" y="14"/>
                        </a:cubicBezTo>
                        <a:close/>
                        <a:moveTo>
                          <a:pt x="18" y="4"/>
                        </a:moveTo>
                        <a:cubicBezTo>
                          <a:pt x="19" y="3"/>
                          <a:pt x="19" y="3"/>
                          <a:pt x="19" y="3"/>
                        </a:cubicBezTo>
                        <a:cubicBezTo>
                          <a:pt x="18" y="4"/>
                          <a:pt x="18" y="4"/>
                          <a:pt x="18" y="4"/>
                        </a:cubicBezTo>
                        <a:cubicBezTo>
                          <a:pt x="17" y="2"/>
                          <a:pt x="16" y="1"/>
                          <a:pt x="13" y="1"/>
                        </a:cubicBezTo>
                        <a:cubicBezTo>
                          <a:pt x="10" y="1"/>
                          <a:pt x="6" y="3"/>
                          <a:pt x="3" y="5"/>
                        </a:cubicBezTo>
                        <a:cubicBezTo>
                          <a:pt x="2" y="6"/>
                          <a:pt x="1" y="8"/>
                          <a:pt x="1" y="10"/>
                        </a:cubicBezTo>
                        <a:cubicBezTo>
                          <a:pt x="1" y="12"/>
                          <a:pt x="3" y="14"/>
                          <a:pt x="5" y="14"/>
                        </a:cubicBezTo>
                        <a:cubicBezTo>
                          <a:pt x="6" y="14"/>
                          <a:pt x="7" y="14"/>
                          <a:pt x="7" y="14"/>
                        </a:cubicBezTo>
                        <a:cubicBezTo>
                          <a:pt x="8" y="13"/>
                          <a:pt x="9" y="13"/>
                          <a:pt x="10" y="13"/>
                        </a:cubicBezTo>
                        <a:cubicBezTo>
                          <a:pt x="13" y="13"/>
                          <a:pt x="14" y="14"/>
                          <a:pt x="16" y="14"/>
                        </a:cubicBezTo>
                        <a:cubicBezTo>
                          <a:pt x="17" y="14"/>
                          <a:pt x="18" y="14"/>
                          <a:pt x="19" y="13"/>
                        </a:cubicBezTo>
                        <a:cubicBezTo>
                          <a:pt x="21" y="12"/>
                          <a:pt x="21" y="11"/>
                          <a:pt x="21" y="10"/>
                        </a:cubicBezTo>
                        <a:cubicBezTo>
                          <a:pt x="21" y="7"/>
                          <a:pt x="18" y="4"/>
                          <a:pt x="18"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3" name="Freeform 7617">
                    <a:extLst>
                      <a:ext uri="{FF2B5EF4-FFF2-40B4-BE49-F238E27FC236}">
                        <a16:creationId xmlns:a16="http://schemas.microsoft.com/office/drawing/2014/main" id="{6B91A494-CBF0-4C75-9A49-0B7BDECAA057}"/>
                      </a:ext>
                    </a:extLst>
                  </p:cNvPr>
                  <p:cNvSpPr>
                    <a:spLocks noEditPoints="1"/>
                  </p:cNvSpPr>
                  <p:nvPr/>
                </p:nvSpPr>
                <p:spPr bwMode="auto">
                  <a:xfrm>
                    <a:off x="4108" y="2636"/>
                    <a:ext cx="15" cy="10"/>
                  </a:xfrm>
                  <a:custGeom>
                    <a:avLst/>
                    <a:gdLst>
                      <a:gd name="T0" fmla="*/ 7 w 20"/>
                      <a:gd name="T1" fmla="*/ 11 h 13"/>
                      <a:gd name="T2" fmla="*/ 3 w 20"/>
                      <a:gd name="T3" fmla="*/ 8 h 13"/>
                      <a:gd name="T4" fmla="*/ 8 w 20"/>
                      <a:gd name="T5" fmla="*/ 4 h 13"/>
                      <a:gd name="T6" fmla="*/ 11 w 20"/>
                      <a:gd name="T7" fmla="*/ 3 h 13"/>
                      <a:gd name="T8" fmla="*/ 14 w 20"/>
                      <a:gd name="T9" fmla="*/ 3 h 13"/>
                      <a:gd name="T10" fmla="*/ 18 w 20"/>
                      <a:gd name="T11" fmla="*/ 8 h 13"/>
                      <a:gd name="T12" fmla="*/ 14 w 20"/>
                      <a:gd name="T13" fmla="*/ 11 h 13"/>
                      <a:gd name="T14" fmla="*/ 12 w 20"/>
                      <a:gd name="T15" fmla="*/ 10 h 13"/>
                      <a:gd name="T16" fmla="*/ 12 w 20"/>
                      <a:gd name="T17" fmla="*/ 7 h 13"/>
                      <a:gd name="T18" fmla="*/ 12 w 20"/>
                      <a:gd name="T19" fmla="*/ 7 h 13"/>
                      <a:gd name="T20" fmla="*/ 9 w 20"/>
                      <a:gd name="T21" fmla="*/ 10 h 13"/>
                      <a:gd name="T22" fmla="*/ 7 w 20"/>
                      <a:gd name="T23" fmla="*/ 11 h 13"/>
                      <a:gd name="T24" fmla="*/ 12 w 20"/>
                      <a:gd name="T25" fmla="*/ 0 h 13"/>
                      <a:gd name="T26" fmla="*/ 2 w 20"/>
                      <a:gd name="T27" fmla="*/ 4 h 13"/>
                      <a:gd name="T28" fmla="*/ 0 w 20"/>
                      <a:gd name="T29" fmla="*/ 9 h 13"/>
                      <a:gd name="T30" fmla="*/ 4 w 20"/>
                      <a:gd name="T31" fmla="*/ 13 h 13"/>
                      <a:gd name="T32" fmla="*/ 6 w 20"/>
                      <a:gd name="T33" fmla="*/ 13 h 13"/>
                      <a:gd name="T34" fmla="*/ 9 w 20"/>
                      <a:gd name="T35" fmla="*/ 12 h 13"/>
                      <a:gd name="T36" fmla="*/ 15 w 20"/>
                      <a:gd name="T37" fmla="*/ 13 h 13"/>
                      <a:gd name="T38" fmla="*/ 15 w 20"/>
                      <a:gd name="T39" fmla="*/ 13 h 13"/>
                      <a:gd name="T40" fmla="*/ 18 w 20"/>
                      <a:gd name="T41" fmla="*/ 12 h 13"/>
                      <a:gd name="T42" fmla="*/ 20 w 20"/>
                      <a:gd name="T43" fmla="*/ 9 h 13"/>
                      <a:gd name="T44" fmla="*/ 17 w 20"/>
                      <a:gd name="T45" fmla="*/ 3 h 13"/>
                      <a:gd name="T46" fmla="*/ 18 w 20"/>
                      <a:gd name="T47" fmla="*/ 2 h 13"/>
                      <a:gd name="T48" fmla="*/ 17 w 20"/>
                      <a:gd name="T49" fmla="*/ 3 h 13"/>
                      <a:gd name="T50" fmla="*/ 12 w 20"/>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3">
                        <a:moveTo>
                          <a:pt x="7" y="11"/>
                        </a:moveTo>
                        <a:cubicBezTo>
                          <a:pt x="5" y="11"/>
                          <a:pt x="3" y="10"/>
                          <a:pt x="3" y="8"/>
                        </a:cubicBezTo>
                        <a:cubicBezTo>
                          <a:pt x="3" y="5"/>
                          <a:pt x="6" y="4"/>
                          <a:pt x="8" y="4"/>
                        </a:cubicBezTo>
                        <a:cubicBezTo>
                          <a:pt x="9" y="3"/>
                          <a:pt x="10" y="3"/>
                          <a:pt x="11" y="3"/>
                        </a:cubicBezTo>
                        <a:cubicBezTo>
                          <a:pt x="13" y="3"/>
                          <a:pt x="14" y="3"/>
                          <a:pt x="14" y="3"/>
                        </a:cubicBezTo>
                        <a:cubicBezTo>
                          <a:pt x="14" y="3"/>
                          <a:pt x="18" y="5"/>
                          <a:pt x="18" y="8"/>
                        </a:cubicBezTo>
                        <a:cubicBezTo>
                          <a:pt x="17" y="10"/>
                          <a:pt x="15" y="11"/>
                          <a:pt x="14" y="11"/>
                        </a:cubicBezTo>
                        <a:cubicBezTo>
                          <a:pt x="13" y="11"/>
                          <a:pt x="12" y="11"/>
                          <a:pt x="12" y="10"/>
                        </a:cubicBezTo>
                        <a:cubicBezTo>
                          <a:pt x="12" y="9"/>
                          <a:pt x="14" y="7"/>
                          <a:pt x="12" y="7"/>
                        </a:cubicBezTo>
                        <a:cubicBezTo>
                          <a:pt x="12" y="7"/>
                          <a:pt x="12" y="7"/>
                          <a:pt x="12" y="7"/>
                        </a:cubicBezTo>
                        <a:cubicBezTo>
                          <a:pt x="11" y="7"/>
                          <a:pt x="10" y="7"/>
                          <a:pt x="9" y="10"/>
                        </a:cubicBezTo>
                        <a:cubicBezTo>
                          <a:pt x="9" y="11"/>
                          <a:pt x="8" y="11"/>
                          <a:pt x="7" y="11"/>
                        </a:cubicBezTo>
                        <a:close/>
                        <a:moveTo>
                          <a:pt x="12" y="0"/>
                        </a:moveTo>
                        <a:cubicBezTo>
                          <a:pt x="9" y="0"/>
                          <a:pt x="5" y="2"/>
                          <a:pt x="2" y="4"/>
                        </a:cubicBezTo>
                        <a:cubicBezTo>
                          <a:pt x="1" y="5"/>
                          <a:pt x="0" y="7"/>
                          <a:pt x="0" y="9"/>
                        </a:cubicBezTo>
                        <a:cubicBezTo>
                          <a:pt x="0" y="11"/>
                          <a:pt x="2" y="13"/>
                          <a:pt x="4" y="13"/>
                        </a:cubicBezTo>
                        <a:cubicBezTo>
                          <a:pt x="5" y="13"/>
                          <a:pt x="6" y="13"/>
                          <a:pt x="6" y="13"/>
                        </a:cubicBezTo>
                        <a:cubicBezTo>
                          <a:pt x="7" y="12"/>
                          <a:pt x="8" y="12"/>
                          <a:pt x="9" y="12"/>
                        </a:cubicBezTo>
                        <a:cubicBezTo>
                          <a:pt x="12" y="12"/>
                          <a:pt x="13" y="13"/>
                          <a:pt x="15" y="13"/>
                        </a:cubicBezTo>
                        <a:cubicBezTo>
                          <a:pt x="15" y="13"/>
                          <a:pt x="15" y="13"/>
                          <a:pt x="15" y="13"/>
                        </a:cubicBezTo>
                        <a:cubicBezTo>
                          <a:pt x="16" y="13"/>
                          <a:pt x="17" y="13"/>
                          <a:pt x="18" y="12"/>
                        </a:cubicBezTo>
                        <a:cubicBezTo>
                          <a:pt x="20" y="11"/>
                          <a:pt x="20" y="10"/>
                          <a:pt x="20" y="9"/>
                        </a:cubicBezTo>
                        <a:cubicBezTo>
                          <a:pt x="20" y="6"/>
                          <a:pt x="17" y="3"/>
                          <a:pt x="17" y="3"/>
                        </a:cubicBezTo>
                        <a:cubicBezTo>
                          <a:pt x="18" y="2"/>
                          <a:pt x="18" y="2"/>
                          <a:pt x="18" y="2"/>
                        </a:cubicBezTo>
                        <a:cubicBezTo>
                          <a:pt x="17" y="3"/>
                          <a:pt x="17" y="3"/>
                          <a:pt x="17" y="3"/>
                        </a:cubicBezTo>
                        <a:cubicBezTo>
                          <a:pt x="16" y="1"/>
                          <a:pt x="15" y="0"/>
                          <a:pt x="1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4" name="Freeform 7618">
                    <a:extLst>
                      <a:ext uri="{FF2B5EF4-FFF2-40B4-BE49-F238E27FC236}">
                        <a16:creationId xmlns:a16="http://schemas.microsoft.com/office/drawing/2014/main" id="{DA14D030-461C-41C2-A468-4C7E4DBA69B1}"/>
                      </a:ext>
                    </a:extLst>
                  </p:cNvPr>
                  <p:cNvSpPr>
                    <a:spLocks noEditPoints="1"/>
                  </p:cNvSpPr>
                  <p:nvPr/>
                </p:nvSpPr>
                <p:spPr bwMode="auto">
                  <a:xfrm>
                    <a:off x="4107" y="2636"/>
                    <a:ext cx="19" cy="10"/>
                  </a:xfrm>
                  <a:custGeom>
                    <a:avLst/>
                    <a:gdLst>
                      <a:gd name="T0" fmla="*/ 6 w 26"/>
                      <a:gd name="T1" fmla="*/ 13 h 14"/>
                      <a:gd name="T2" fmla="*/ 2 w 26"/>
                      <a:gd name="T3" fmla="*/ 9 h 14"/>
                      <a:gd name="T4" fmla="*/ 4 w 26"/>
                      <a:gd name="T5" fmla="*/ 4 h 14"/>
                      <a:gd name="T6" fmla="*/ 14 w 26"/>
                      <a:gd name="T7" fmla="*/ 0 h 14"/>
                      <a:gd name="T8" fmla="*/ 14 w 26"/>
                      <a:gd name="T9" fmla="*/ 0 h 14"/>
                      <a:gd name="T10" fmla="*/ 19 w 26"/>
                      <a:gd name="T11" fmla="*/ 3 h 14"/>
                      <a:gd name="T12" fmla="*/ 20 w 26"/>
                      <a:gd name="T13" fmla="*/ 2 h 14"/>
                      <a:gd name="T14" fmla="*/ 19 w 26"/>
                      <a:gd name="T15" fmla="*/ 3 h 14"/>
                      <a:gd name="T16" fmla="*/ 22 w 26"/>
                      <a:gd name="T17" fmla="*/ 9 h 14"/>
                      <a:gd name="T18" fmla="*/ 20 w 26"/>
                      <a:gd name="T19" fmla="*/ 12 h 14"/>
                      <a:gd name="T20" fmla="*/ 17 w 26"/>
                      <a:gd name="T21" fmla="*/ 13 h 14"/>
                      <a:gd name="T22" fmla="*/ 17 w 26"/>
                      <a:gd name="T23" fmla="*/ 13 h 14"/>
                      <a:gd name="T24" fmla="*/ 11 w 26"/>
                      <a:gd name="T25" fmla="*/ 12 h 14"/>
                      <a:gd name="T26" fmla="*/ 8 w 26"/>
                      <a:gd name="T27" fmla="*/ 13 h 14"/>
                      <a:gd name="T28" fmla="*/ 6 w 26"/>
                      <a:gd name="T29" fmla="*/ 13 h 14"/>
                      <a:gd name="T30" fmla="*/ 14 w 26"/>
                      <a:gd name="T31" fmla="*/ 0 h 14"/>
                      <a:gd name="T32" fmla="*/ 4 w 26"/>
                      <a:gd name="T33" fmla="*/ 4 h 14"/>
                      <a:gd name="T34" fmla="*/ 6 w 26"/>
                      <a:gd name="T35" fmla="*/ 14 h 14"/>
                      <a:gd name="T36" fmla="*/ 8 w 26"/>
                      <a:gd name="T37" fmla="*/ 13 h 14"/>
                      <a:gd name="T38" fmla="*/ 11 w 26"/>
                      <a:gd name="T39" fmla="*/ 13 h 14"/>
                      <a:gd name="T40" fmla="*/ 14 w 26"/>
                      <a:gd name="T41" fmla="*/ 13 h 14"/>
                      <a:gd name="T42" fmla="*/ 17 w 26"/>
                      <a:gd name="T43" fmla="*/ 14 h 14"/>
                      <a:gd name="T44" fmla="*/ 21 w 26"/>
                      <a:gd name="T45" fmla="*/ 12 h 14"/>
                      <a:gd name="T46" fmla="*/ 20 w 26"/>
                      <a:gd name="T47" fmla="*/ 2 h 14"/>
                      <a:gd name="T48" fmla="*/ 14 w 26"/>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4">
                        <a:moveTo>
                          <a:pt x="6" y="13"/>
                        </a:moveTo>
                        <a:cubicBezTo>
                          <a:pt x="4" y="13"/>
                          <a:pt x="2" y="11"/>
                          <a:pt x="2" y="9"/>
                        </a:cubicBezTo>
                        <a:cubicBezTo>
                          <a:pt x="2" y="7"/>
                          <a:pt x="3" y="5"/>
                          <a:pt x="4" y="4"/>
                        </a:cubicBezTo>
                        <a:cubicBezTo>
                          <a:pt x="7" y="2"/>
                          <a:pt x="11" y="0"/>
                          <a:pt x="14" y="0"/>
                        </a:cubicBezTo>
                        <a:cubicBezTo>
                          <a:pt x="14" y="0"/>
                          <a:pt x="14" y="0"/>
                          <a:pt x="14" y="0"/>
                        </a:cubicBezTo>
                        <a:cubicBezTo>
                          <a:pt x="17" y="0"/>
                          <a:pt x="18" y="1"/>
                          <a:pt x="19" y="3"/>
                        </a:cubicBezTo>
                        <a:cubicBezTo>
                          <a:pt x="20" y="2"/>
                          <a:pt x="20" y="2"/>
                          <a:pt x="20" y="2"/>
                        </a:cubicBezTo>
                        <a:cubicBezTo>
                          <a:pt x="19" y="3"/>
                          <a:pt x="19" y="3"/>
                          <a:pt x="19" y="3"/>
                        </a:cubicBezTo>
                        <a:cubicBezTo>
                          <a:pt x="19" y="3"/>
                          <a:pt x="22" y="6"/>
                          <a:pt x="22" y="9"/>
                        </a:cubicBezTo>
                        <a:cubicBezTo>
                          <a:pt x="22" y="10"/>
                          <a:pt x="22" y="11"/>
                          <a:pt x="20" y="12"/>
                        </a:cubicBezTo>
                        <a:cubicBezTo>
                          <a:pt x="19" y="13"/>
                          <a:pt x="18" y="13"/>
                          <a:pt x="17" y="13"/>
                        </a:cubicBezTo>
                        <a:cubicBezTo>
                          <a:pt x="17" y="13"/>
                          <a:pt x="17" y="13"/>
                          <a:pt x="17" y="13"/>
                        </a:cubicBezTo>
                        <a:cubicBezTo>
                          <a:pt x="15" y="13"/>
                          <a:pt x="14" y="12"/>
                          <a:pt x="11" y="12"/>
                        </a:cubicBezTo>
                        <a:cubicBezTo>
                          <a:pt x="10" y="12"/>
                          <a:pt x="9" y="12"/>
                          <a:pt x="8" y="13"/>
                        </a:cubicBezTo>
                        <a:cubicBezTo>
                          <a:pt x="8" y="13"/>
                          <a:pt x="7" y="13"/>
                          <a:pt x="6" y="13"/>
                        </a:cubicBezTo>
                        <a:close/>
                        <a:moveTo>
                          <a:pt x="14" y="0"/>
                        </a:moveTo>
                        <a:cubicBezTo>
                          <a:pt x="11" y="0"/>
                          <a:pt x="7" y="1"/>
                          <a:pt x="4" y="4"/>
                        </a:cubicBezTo>
                        <a:cubicBezTo>
                          <a:pt x="0" y="7"/>
                          <a:pt x="2" y="14"/>
                          <a:pt x="6" y="14"/>
                        </a:cubicBezTo>
                        <a:cubicBezTo>
                          <a:pt x="7" y="14"/>
                          <a:pt x="8" y="14"/>
                          <a:pt x="8" y="13"/>
                        </a:cubicBezTo>
                        <a:cubicBezTo>
                          <a:pt x="10" y="13"/>
                          <a:pt x="10" y="13"/>
                          <a:pt x="11" y="13"/>
                        </a:cubicBezTo>
                        <a:cubicBezTo>
                          <a:pt x="12" y="13"/>
                          <a:pt x="13" y="13"/>
                          <a:pt x="14" y="13"/>
                        </a:cubicBezTo>
                        <a:cubicBezTo>
                          <a:pt x="15" y="14"/>
                          <a:pt x="16" y="14"/>
                          <a:pt x="17" y="14"/>
                        </a:cubicBezTo>
                        <a:cubicBezTo>
                          <a:pt x="18" y="14"/>
                          <a:pt x="19" y="13"/>
                          <a:pt x="21" y="12"/>
                        </a:cubicBezTo>
                        <a:cubicBezTo>
                          <a:pt x="26" y="9"/>
                          <a:pt x="20" y="2"/>
                          <a:pt x="20" y="2"/>
                        </a:cubicBezTo>
                        <a:cubicBezTo>
                          <a:pt x="19" y="1"/>
                          <a:pt x="17" y="0"/>
                          <a:pt x="1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5" name="Freeform 7619">
                    <a:extLst>
                      <a:ext uri="{FF2B5EF4-FFF2-40B4-BE49-F238E27FC236}">
                        <a16:creationId xmlns:a16="http://schemas.microsoft.com/office/drawing/2014/main" id="{CAA1565A-5D7E-4825-B843-24D946EFB966}"/>
                      </a:ext>
                    </a:extLst>
                  </p:cNvPr>
                  <p:cNvSpPr/>
                  <p:nvPr/>
                </p:nvSpPr>
                <p:spPr bwMode="auto">
                  <a:xfrm>
                    <a:off x="4110" y="2639"/>
                    <a:ext cx="6" cy="5"/>
                  </a:xfrm>
                  <a:custGeom>
                    <a:avLst/>
                    <a:gdLst>
                      <a:gd name="T0" fmla="*/ 4 w 7"/>
                      <a:gd name="T1" fmla="*/ 6 h 7"/>
                      <a:gd name="T2" fmla="*/ 5 w 7"/>
                      <a:gd name="T3" fmla="*/ 1 h 7"/>
                      <a:gd name="T4" fmla="*/ 4 w 7"/>
                      <a:gd name="T5" fmla="*/ 6 h 7"/>
                    </a:gdLst>
                    <a:ahLst/>
                    <a:cxnLst>
                      <a:cxn ang="0">
                        <a:pos x="T0" y="T1"/>
                      </a:cxn>
                      <a:cxn ang="0">
                        <a:pos x="T2" y="T3"/>
                      </a:cxn>
                      <a:cxn ang="0">
                        <a:pos x="T4" y="T5"/>
                      </a:cxn>
                    </a:cxnLst>
                    <a:rect l="0" t="0" r="r" b="b"/>
                    <a:pathLst>
                      <a:path w="7" h="7">
                        <a:moveTo>
                          <a:pt x="4" y="6"/>
                        </a:moveTo>
                        <a:cubicBezTo>
                          <a:pt x="4" y="6"/>
                          <a:pt x="7" y="2"/>
                          <a:pt x="5" y="1"/>
                        </a:cubicBezTo>
                        <a:cubicBezTo>
                          <a:pt x="2" y="0"/>
                          <a:pt x="0" y="7"/>
                          <a:pt x="4" y="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6" name="Freeform 7620">
                    <a:extLst>
                      <a:ext uri="{FF2B5EF4-FFF2-40B4-BE49-F238E27FC236}">
                        <a16:creationId xmlns:a16="http://schemas.microsoft.com/office/drawing/2014/main" id="{543E2F47-72AB-4AD5-AFF7-78B1026A76DB}"/>
                      </a:ext>
                    </a:extLst>
                  </p:cNvPr>
                  <p:cNvSpPr/>
                  <p:nvPr/>
                </p:nvSpPr>
                <p:spPr bwMode="auto">
                  <a:xfrm>
                    <a:off x="4117" y="2641"/>
                    <a:ext cx="4" cy="4"/>
                  </a:xfrm>
                  <a:custGeom>
                    <a:avLst/>
                    <a:gdLst>
                      <a:gd name="T0" fmla="*/ 3 w 5"/>
                      <a:gd name="T1" fmla="*/ 0 h 5"/>
                      <a:gd name="T2" fmla="*/ 3 w 5"/>
                      <a:gd name="T3" fmla="*/ 3 h 5"/>
                      <a:gd name="T4" fmla="*/ 3 w 5"/>
                      <a:gd name="T5" fmla="*/ 0 h 5"/>
                    </a:gdLst>
                    <a:ahLst/>
                    <a:cxnLst>
                      <a:cxn ang="0">
                        <a:pos x="T0" y="T1"/>
                      </a:cxn>
                      <a:cxn ang="0">
                        <a:pos x="T2" y="T3"/>
                      </a:cxn>
                      <a:cxn ang="0">
                        <a:pos x="T4" y="T5"/>
                      </a:cxn>
                    </a:cxnLst>
                    <a:rect l="0" t="0" r="r" b="b"/>
                    <a:pathLst>
                      <a:path w="5" h="5">
                        <a:moveTo>
                          <a:pt x="3" y="0"/>
                        </a:moveTo>
                        <a:cubicBezTo>
                          <a:pt x="3" y="0"/>
                          <a:pt x="5" y="1"/>
                          <a:pt x="3" y="3"/>
                        </a:cubicBezTo>
                        <a:cubicBezTo>
                          <a:pt x="1" y="5"/>
                          <a:pt x="0"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7" name="Freeform 7621">
                    <a:extLst>
                      <a:ext uri="{FF2B5EF4-FFF2-40B4-BE49-F238E27FC236}">
                        <a16:creationId xmlns:a16="http://schemas.microsoft.com/office/drawing/2014/main" id="{E58BE4FE-D97E-43A7-A0A8-60C5C29C2971}"/>
                      </a:ext>
                    </a:extLst>
                  </p:cNvPr>
                  <p:cNvSpPr/>
                  <p:nvPr/>
                </p:nvSpPr>
                <p:spPr bwMode="auto">
                  <a:xfrm>
                    <a:off x="3940" y="2262"/>
                    <a:ext cx="9" cy="16"/>
                  </a:xfrm>
                  <a:custGeom>
                    <a:avLst/>
                    <a:gdLst>
                      <a:gd name="T0" fmla="*/ 7 w 11"/>
                      <a:gd name="T1" fmla="*/ 0 h 22"/>
                      <a:gd name="T2" fmla="*/ 4 w 11"/>
                      <a:gd name="T3" fmla="*/ 4 h 22"/>
                      <a:gd name="T4" fmla="*/ 2 w 11"/>
                      <a:gd name="T5" fmla="*/ 12 h 22"/>
                      <a:gd name="T6" fmla="*/ 1 w 11"/>
                      <a:gd name="T7" fmla="*/ 17 h 22"/>
                      <a:gd name="T8" fmla="*/ 2 w 11"/>
                      <a:gd name="T9" fmla="*/ 18 h 22"/>
                      <a:gd name="T10" fmla="*/ 4 w 11"/>
                      <a:gd name="T11" fmla="*/ 19 h 22"/>
                      <a:gd name="T12" fmla="*/ 7 w 11"/>
                      <a:gd name="T13" fmla="*/ 14 h 22"/>
                      <a:gd name="T14" fmla="*/ 9 w 11"/>
                      <a:gd name="T15" fmla="*/ 6 h 22"/>
                      <a:gd name="T16" fmla="*/ 7 w 1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2">
                        <a:moveTo>
                          <a:pt x="7" y="0"/>
                        </a:moveTo>
                        <a:cubicBezTo>
                          <a:pt x="7" y="0"/>
                          <a:pt x="4" y="0"/>
                          <a:pt x="4" y="4"/>
                        </a:cubicBezTo>
                        <a:cubicBezTo>
                          <a:pt x="4" y="8"/>
                          <a:pt x="3" y="9"/>
                          <a:pt x="2" y="12"/>
                        </a:cubicBezTo>
                        <a:cubicBezTo>
                          <a:pt x="1" y="15"/>
                          <a:pt x="0" y="15"/>
                          <a:pt x="1" y="17"/>
                        </a:cubicBezTo>
                        <a:cubicBezTo>
                          <a:pt x="1" y="18"/>
                          <a:pt x="2" y="18"/>
                          <a:pt x="2" y="18"/>
                        </a:cubicBezTo>
                        <a:cubicBezTo>
                          <a:pt x="3" y="18"/>
                          <a:pt x="4" y="18"/>
                          <a:pt x="4" y="19"/>
                        </a:cubicBezTo>
                        <a:cubicBezTo>
                          <a:pt x="6" y="22"/>
                          <a:pt x="7" y="18"/>
                          <a:pt x="7" y="14"/>
                        </a:cubicBezTo>
                        <a:cubicBezTo>
                          <a:pt x="7" y="10"/>
                          <a:pt x="8" y="7"/>
                          <a:pt x="9" y="6"/>
                        </a:cubicBezTo>
                        <a:cubicBezTo>
                          <a:pt x="10" y="4"/>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8" name="Freeform 7622">
                    <a:extLst>
                      <a:ext uri="{FF2B5EF4-FFF2-40B4-BE49-F238E27FC236}">
                        <a16:creationId xmlns:a16="http://schemas.microsoft.com/office/drawing/2014/main" id="{B908493E-391E-4722-B632-AC7389B5D166}"/>
                      </a:ext>
                    </a:extLst>
                  </p:cNvPr>
                  <p:cNvSpPr>
                    <a:spLocks noEditPoints="1"/>
                  </p:cNvSpPr>
                  <p:nvPr/>
                </p:nvSpPr>
                <p:spPr bwMode="auto">
                  <a:xfrm>
                    <a:off x="3941" y="2262"/>
                    <a:ext cx="7" cy="15"/>
                  </a:xfrm>
                  <a:custGeom>
                    <a:avLst/>
                    <a:gdLst>
                      <a:gd name="T0" fmla="*/ 3 w 9"/>
                      <a:gd name="T1" fmla="*/ 20 h 20"/>
                      <a:gd name="T2" fmla="*/ 2 w 9"/>
                      <a:gd name="T3" fmla="*/ 19 h 20"/>
                      <a:gd name="T4" fmla="*/ 1 w 9"/>
                      <a:gd name="T5" fmla="*/ 19 h 20"/>
                      <a:gd name="T6" fmla="*/ 1 w 9"/>
                      <a:gd name="T7" fmla="*/ 19 h 20"/>
                      <a:gd name="T8" fmla="*/ 0 w 9"/>
                      <a:gd name="T9" fmla="*/ 17 h 20"/>
                      <a:gd name="T10" fmla="*/ 0 w 9"/>
                      <a:gd name="T11" fmla="*/ 16 h 20"/>
                      <a:gd name="T12" fmla="*/ 1 w 9"/>
                      <a:gd name="T13" fmla="*/ 12 h 20"/>
                      <a:gd name="T14" fmla="*/ 3 w 9"/>
                      <a:gd name="T15" fmla="*/ 6 h 20"/>
                      <a:gd name="T16" fmla="*/ 3 w 9"/>
                      <a:gd name="T17" fmla="*/ 4 h 20"/>
                      <a:gd name="T18" fmla="*/ 3 w 9"/>
                      <a:gd name="T19" fmla="*/ 3 h 20"/>
                      <a:gd name="T20" fmla="*/ 6 w 9"/>
                      <a:gd name="T21" fmla="*/ 0 h 20"/>
                      <a:gd name="T22" fmla="*/ 6 w 9"/>
                      <a:gd name="T23" fmla="*/ 0 h 20"/>
                      <a:gd name="T24" fmla="*/ 8 w 9"/>
                      <a:gd name="T25" fmla="*/ 1 h 20"/>
                      <a:gd name="T26" fmla="*/ 9 w 9"/>
                      <a:gd name="T27" fmla="*/ 3 h 20"/>
                      <a:gd name="T28" fmla="*/ 8 w 9"/>
                      <a:gd name="T29" fmla="*/ 6 h 20"/>
                      <a:gd name="T30" fmla="*/ 7 w 9"/>
                      <a:gd name="T31" fmla="*/ 12 h 20"/>
                      <a:gd name="T32" fmla="*/ 6 w 9"/>
                      <a:gd name="T33" fmla="*/ 14 h 20"/>
                      <a:gd name="T34" fmla="*/ 6 w 9"/>
                      <a:gd name="T35" fmla="*/ 15 h 20"/>
                      <a:gd name="T36" fmla="*/ 4 w 9"/>
                      <a:gd name="T37" fmla="*/ 20 h 20"/>
                      <a:gd name="T38" fmla="*/ 3 w 9"/>
                      <a:gd name="T39" fmla="*/ 20 h 20"/>
                      <a:gd name="T40" fmla="*/ 4 w 9"/>
                      <a:gd name="T41" fmla="*/ 19 h 20"/>
                      <a:gd name="T42" fmla="*/ 4 w 9"/>
                      <a:gd name="T43" fmla="*/ 20 h 20"/>
                      <a:gd name="T44" fmla="*/ 5 w 9"/>
                      <a:gd name="T45" fmla="*/ 18 h 20"/>
                      <a:gd name="T46" fmla="*/ 6 w 9"/>
                      <a:gd name="T47" fmla="*/ 15 h 20"/>
                      <a:gd name="T48" fmla="*/ 6 w 9"/>
                      <a:gd name="T49" fmla="*/ 14 h 20"/>
                      <a:gd name="T50" fmla="*/ 6 w 9"/>
                      <a:gd name="T51" fmla="*/ 12 h 20"/>
                      <a:gd name="T52" fmla="*/ 8 w 9"/>
                      <a:gd name="T53" fmla="*/ 5 h 20"/>
                      <a:gd name="T54" fmla="*/ 8 w 9"/>
                      <a:gd name="T55" fmla="*/ 3 h 20"/>
                      <a:gd name="T56" fmla="*/ 6 w 9"/>
                      <a:gd name="T57" fmla="*/ 0 h 20"/>
                      <a:gd name="T58" fmla="*/ 6 w 9"/>
                      <a:gd name="T59" fmla="*/ 0 h 20"/>
                      <a:gd name="T60" fmla="*/ 6 w 9"/>
                      <a:gd name="T61" fmla="*/ 0 h 20"/>
                      <a:gd name="T62" fmla="*/ 6 w 9"/>
                      <a:gd name="T63" fmla="*/ 0 h 20"/>
                      <a:gd name="T64" fmla="*/ 3 w 9"/>
                      <a:gd name="T65" fmla="*/ 3 h 20"/>
                      <a:gd name="T66" fmla="*/ 3 w 9"/>
                      <a:gd name="T67" fmla="*/ 4 h 20"/>
                      <a:gd name="T68" fmla="*/ 3 w 9"/>
                      <a:gd name="T69" fmla="*/ 6 h 20"/>
                      <a:gd name="T70" fmla="*/ 2 w 9"/>
                      <a:gd name="T71" fmla="*/ 12 h 20"/>
                      <a:gd name="T72" fmla="*/ 0 w 9"/>
                      <a:gd name="T73" fmla="*/ 16 h 20"/>
                      <a:gd name="T74" fmla="*/ 0 w 9"/>
                      <a:gd name="T75" fmla="*/ 17 h 20"/>
                      <a:gd name="T76" fmla="*/ 1 w 9"/>
                      <a:gd name="T77" fmla="*/ 18 h 20"/>
                      <a:gd name="T78" fmla="*/ 1 w 9"/>
                      <a:gd name="T79" fmla="*/ 18 h 20"/>
                      <a:gd name="T80" fmla="*/ 2 w 9"/>
                      <a:gd name="T81" fmla="*/ 18 h 20"/>
                      <a:gd name="T82" fmla="*/ 2 w 9"/>
                      <a:gd name="T83" fmla="*/ 18 h 20"/>
                      <a:gd name="T84" fmla="*/ 4 w 9"/>
                      <a:gd name="T85"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0">
                        <a:moveTo>
                          <a:pt x="3" y="20"/>
                        </a:moveTo>
                        <a:cubicBezTo>
                          <a:pt x="3" y="19"/>
                          <a:pt x="2" y="19"/>
                          <a:pt x="2" y="19"/>
                        </a:cubicBezTo>
                        <a:cubicBezTo>
                          <a:pt x="1" y="19"/>
                          <a:pt x="1" y="19"/>
                          <a:pt x="1" y="19"/>
                        </a:cubicBezTo>
                        <a:cubicBezTo>
                          <a:pt x="1" y="19"/>
                          <a:pt x="1" y="19"/>
                          <a:pt x="1" y="19"/>
                        </a:cubicBezTo>
                        <a:cubicBezTo>
                          <a:pt x="0" y="19"/>
                          <a:pt x="0" y="18"/>
                          <a:pt x="0" y="17"/>
                        </a:cubicBezTo>
                        <a:cubicBezTo>
                          <a:pt x="0" y="17"/>
                          <a:pt x="0" y="16"/>
                          <a:pt x="0" y="16"/>
                        </a:cubicBezTo>
                        <a:cubicBezTo>
                          <a:pt x="0" y="15"/>
                          <a:pt x="0" y="14"/>
                          <a:pt x="1" y="12"/>
                        </a:cubicBezTo>
                        <a:cubicBezTo>
                          <a:pt x="2" y="10"/>
                          <a:pt x="3" y="8"/>
                          <a:pt x="3" y="6"/>
                        </a:cubicBezTo>
                        <a:cubicBezTo>
                          <a:pt x="3" y="6"/>
                          <a:pt x="3" y="5"/>
                          <a:pt x="3" y="4"/>
                        </a:cubicBezTo>
                        <a:cubicBezTo>
                          <a:pt x="3" y="4"/>
                          <a:pt x="3" y="3"/>
                          <a:pt x="3" y="3"/>
                        </a:cubicBezTo>
                        <a:cubicBezTo>
                          <a:pt x="3" y="0"/>
                          <a:pt x="5" y="0"/>
                          <a:pt x="6" y="0"/>
                        </a:cubicBezTo>
                        <a:cubicBezTo>
                          <a:pt x="6" y="0"/>
                          <a:pt x="6" y="0"/>
                          <a:pt x="6" y="0"/>
                        </a:cubicBezTo>
                        <a:cubicBezTo>
                          <a:pt x="7" y="0"/>
                          <a:pt x="8" y="0"/>
                          <a:pt x="8" y="1"/>
                        </a:cubicBezTo>
                        <a:cubicBezTo>
                          <a:pt x="9" y="2"/>
                          <a:pt x="9" y="2"/>
                          <a:pt x="9" y="3"/>
                        </a:cubicBezTo>
                        <a:cubicBezTo>
                          <a:pt x="9" y="4"/>
                          <a:pt x="8" y="5"/>
                          <a:pt x="8" y="6"/>
                        </a:cubicBezTo>
                        <a:cubicBezTo>
                          <a:pt x="7" y="7"/>
                          <a:pt x="7" y="9"/>
                          <a:pt x="7" y="12"/>
                        </a:cubicBezTo>
                        <a:cubicBezTo>
                          <a:pt x="7" y="13"/>
                          <a:pt x="6" y="13"/>
                          <a:pt x="6" y="14"/>
                        </a:cubicBezTo>
                        <a:cubicBezTo>
                          <a:pt x="6" y="15"/>
                          <a:pt x="6" y="15"/>
                          <a:pt x="6" y="15"/>
                        </a:cubicBezTo>
                        <a:cubicBezTo>
                          <a:pt x="6" y="18"/>
                          <a:pt x="5" y="20"/>
                          <a:pt x="4" y="20"/>
                        </a:cubicBezTo>
                        <a:cubicBezTo>
                          <a:pt x="4" y="20"/>
                          <a:pt x="4" y="20"/>
                          <a:pt x="3" y="20"/>
                        </a:cubicBezTo>
                        <a:close/>
                        <a:moveTo>
                          <a:pt x="4" y="19"/>
                        </a:moveTo>
                        <a:cubicBezTo>
                          <a:pt x="4" y="20"/>
                          <a:pt x="4" y="20"/>
                          <a:pt x="4" y="20"/>
                        </a:cubicBezTo>
                        <a:cubicBezTo>
                          <a:pt x="5" y="20"/>
                          <a:pt x="5" y="19"/>
                          <a:pt x="5" y="18"/>
                        </a:cubicBezTo>
                        <a:cubicBezTo>
                          <a:pt x="6" y="18"/>
                          <a:pt x="6" y="16"/>
                          <a:pt x="6" y="15"/>
                        </a:cubicBezTo>
                        <a:cubicBezTo>
                          <a:pt x="6" y="14"/>
                          <a:pt x="6" y="14"/>
                          <a:pt x="6" y="14"/>
                        </a:cubicBezTo>
                        <a:cubicBezTo>
                          <a:pt x="6" y="13"/>
                          <a:pt x="6" y="13"/>
                          <a:pt x="6" y="12"/>
                        </a:cubicBezTo>
                        <a:cubicBezTo>
                          <a:pt x="6" y="9"/>
                          <a:pt x="7" y="7"/>
                          <a:pt x="8" y="5"/>
                        </a:cubicBezTo>
                        <a:cubicBezTo>
                          <a:pt x="8" y="5"/>
                          <a:pt x="8" y="4"/>
                          <a:pt x="8" y="3"/>
                        </a:cubicBezTo>
                        <a:cubicBezTo>
                          <a:pt x="9" y="2"/>
                          <a:pt x="8" y="1"/>
                          <a:pt x="6" y="0"/>
                        </a:cubicBezTo>
                        <a:cubicBezTo>
                          <a:pt x="6" y="0"/>
                          <a:pt x="6" y="0"/>
                          <a:pt x="6" y="0"/>
                        </a:cubicBezTo>
                        <a:cubicBezTo>
                          <a:pt x="6" y="0"/>
                          <a:pt x="6" y="0"/>
                          <a:pt x="6" y="0"/>
                        </a:cubicBezTo>
                        <a:cubicBezTo>
                          <a:pt x="6" y="0"/>
                          <a:pt x="6" y="0"/>
                          <a:pt x="6" y="0"/>
                        </a:cubicBezTo>
                        <a:cubicBezTo>
                          <a:pt x="6" y="0"/>
                          <a:pt x="4" y="0"/>
                          <a:pt x="3" y="3"/>
                        </a:cubicBezTo>
                        <a:cubicBezTo>
                          <a:pt x="3" y="4"/>
                          <a:pt x="3" y="4"/>
                          <a:pt x="3" y="4"/>
                        </a:cubicBezTo>
                        <a:cubicBezTo>
                          <a:pt x="3" y="5"/>
                          <a:pt x="3" y="6"/>
                          <a:pt x="3" y="6"/>
                        </a:cubicBezTo>
                        <a:cubicBezTo>
                          <a:pt x="3" y="9"/>
                          <a:pt x="2" y="10"/>
                          <a:pt x="2" y="12"/>
                        </a:cubicBezTo>
                        <a:cubicBezTo>
                          <a:pt x="1" y="14"/>
                          <a:pt x="0" y="15"/>
                          <a:pt x="0" y="16"/>
                        </a:cubicBezTo>
                        <a:cubicBezTo>
                          <a:pt x="0" y="16"/>
                          <a:pt x="0" y="17"/>
                          <a:pt x="0" y="17"/>
                        </a:cubicBezTo>
                        <a:cubicBezTo>
                          <a:pt x="0" y="18"/>
                          <a:pt x="0" y="18"/>
                          <a:pt x="1" y="18"/>
                        </a:cubicBezTo>
                        <a:cubicBezTo>
                          <a:pt x="1" y="18"/>
                          <a:pt x="1" y="18"/>
                          <a:pt x="1" y="18"/>
                        </a:cubicBezTo>
                        <a:cubicBezTo>
                          <a:pt x="2" y="18"/>
                          <a:pt x="2" y="18"/>
                          <a:pt x="2" y="18"/>
                        </a:cubicBezTo>
                        <a:cubicBezTo>
                          <a:pt x="2" y="18"/>
                          <a:pt x="2" y="18"/>
                          <a:pt x="2" y="18"/>
                        </a:cubicBezTo>
                        <a:cubicBezTo>
                          <a:pt x="2" y="18"/>
                          <a:pt x="3" y="18"/>
                          <a:pt x="4"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9" name="Freeform 7623">
                    <a:extLst>
                      <a:ext uri="{FF2B5EF4-FFF2-40B4-BE49-F238E27FC236}">
                        <a16:creationId xmlns:a16="http://schemas.microsoft.com/office/drawing/2014/main" id="{8627036C-3FF5-41ED-8038-0B1280A634F0}"/>
                      </a:ext>
                    </a:extLst>
                  </p:cNvPr>
                  <p:cNvSpPr>
                    <a:spLocks noEditPoints="1"/>
                  </p:cNvSpPr>
                  <p:nvPr/>
                </p:nvSpPr>
                <p:spPr bwMode="auto">
                  <a:xfrm>
                    <a:off x="3941" y="2262"/>
                    <a:ext cx="6" cy="15"/>
                  </a:xfrm>
                  <a:custGeom>
                    <a:avLst/>
                    <a:gdLst>
                      <a:gd name="T0" fmla="*/ 1 w 8"/>
                      <a:gd name="T1" fmla="*/ 17 h 20"/>
                      <a:gd name="T2" fmla="*/ 1 w 8"/>
                      <a:gd name="T3" fmla="*/ 16 h 20"/>
                      <a:gd name="T4" fmla="*/ 3 w 8"/>
                      <a:gd name="T5" fmla="*/ 11 h 20"/>
                      <a:gd name="T6" fmla="*/ 4 w 8"/>
                      <a:gd name="T7" fmla="*/ 5 h 20"/>
                      <a:gd name="T8" fmla="*/ 5 w 8"/>
                      <a:gd name="T9" fmla="*/ 2 h 20"/>
                      <a:gd name="T10" fmla="*/ 5 w 8"/>
                      <a:gd name="T11" fmla="*/ 2 h 20"/>
                      <a:gd name="T12" fmla="*/ 5 w 8"/>
                      <a:gd name="T13" fmla="*/ 2 h 20"/>
                      <a:gd name="T14" fmla="*/ 6 w 8"/>
                      <a:gd name="T15" fmla="*/ 3 h 20"/>
                      <a:gd name="T16" fmla="*/ 6 w 8"/>
                      <a:gd name="T17" fmla="*/ 3 h 20"/>
                      <a:gd name="T18" fmla="*/ 7 w 8"/>
                      <a:gd name="T19" fmla="*/ 2 h 20"/>
                      <a:gd name="T20" fmla="*/ 7 w 8"/>
                      <a:gd name="T21" fmla="*/ 3 h 20"/>
                      <a:gd name="T22" fmla="*/ 6 w 8"/>
                      <a:gd name="T23" fmla="*/ 6 h 20"/>
                      <a:gd name="T24" fmla="*/ 5 w 8"/>
                      <a:gd name="T25" fmla="*/ 15 h 20"/>
                      <a:gd name="T26" fmla="*/ 4 w 8"/>
                      <a:gd name="T27" fmla="*/ 18 h 20"/>
                      <a:gd name="T28" fmla="*/ 3 w 8"/>
                      <a:gd name="T29" fmla="*/ 17 h 20"/>
                      <a:gd name="T30" fmla="*/ 3 w 8"/>
                      <a:gd name="T31" fmla="*/ 16 h 20"/>
                      <a:gd name="T32" fmla="*/ 2 w 8"/>
                      <a:gd name="T33" fmla="*/ 16 h 20"/>
                      <a:gd name="T34" fmla="*/ 1 w 8"/>
                      <a:gd name="T35" fmla="*/ 17 h 20"/>
                      <a:gd name="T36" fmla="*/ 5 w 8"/>
                      <a:gd name="T37" fmla="*/ 0 h 20"/>
                      <a:gd name="T38" fmla="*/ 3 w 8"/>
                      <a:gd name="T39" fmla="*/ 3 h 20"/>
                      <a:gd name="T40" fmla="*/ 3 w 8"/>
                      <a:gd name="T41" fmla="*/ 4 h 20"/>
                      <a:gd name="T42" fmla="*/ 3 w 8"/>
                      <a:gd name="T43" fmla="*/ 6 h 20"/>
                      <a:gd name="T44" fmla="*/ 2 w 8"/>
                      <a:gd name="T45" fmla="*/ 12 h 20"/>
                      <a:gd name="T46" fmla="*/ 0 w 8"/>
                      <a:gd name="T47" fmla="*/ 16 h 20"/>
                      <a:gd name="T48" fmla="*/ 0 w 8"/>
                      <a:gd name="T49" fmla="*/ 17 h 20"/>
                      <a:gd name="T50" fmla="*/ 0 w 8"/>
                      <a:gd name="T51" fmla="*/ 17 h 20"/>
                      <a:gd name="T52" fmla="*/ 1 w 8"/>
                      <a:gd name="T53" fmla="*/ 17 h 20"/>
                      <a:gd name="T54" fmla="*/ 3 w 8"/>
                      <a:gd name="T55" fmla="*/ 17 h 20"/>
                      <a:gd name="T56" fmla="*/ 4 w 8"/>
                      <a:gd name="T57" fmla="*/ 19 h 20"/>
                      <a:gd name="T58" fmla="*/ 4 w 8"/>
                      <a:gd name="T59" fmla="*/ 20 h 20"/>
                      <a:gd name="T60" fmla="*/ 4 w 8"/>
                      <a:gd name="T61" fmla="*/ 20 h 20"/>
                      <a:gd name="T62" fmla="*/ 4 w 8"/>
                      <a:gd name="T63" fmla="*/ 20 h 20"/>
                      <a:gd name="T64" fmla="*/ 5 w 8"/>
                      <a:gd name="T65" fmla="*/ 18 h 20"/>
                      <a:gd name="T66" fmla="*/ 6 w 8"/>
                      <a:gd name="T67" fmla="*/ 15 h 20"/>
                      <a:gd name="T68" fmla="*/ 6 w 8"/>
                      <a:gd name="T69" fmla="*/ 14 h 20"/>
                      <a:gd name="T70" fmla="*/ 6 w 8"/>
                      <a:gd name="T71" fmla="*/ 12 h 20"/>
                      <a:gd name="T72" fmla="*/ 8 w 8"/>
                      <a:gd name="T73" fmla="*/ 5 h 20"/>
                      <a:gd name="T74" fmla="*/ 8 w 8"/>
                      <a:gd name="T75" fmla="*/ 3 h 20"/>
                      <a:gd name="T76" fmla="*/ 8 w 8"/>
                      <a:gd name="T77" fmla="*/ 2 h 20"/>
                      <a:gd name="T78" fmla="*/ 8 w 8"/>
                      <a:gd name="T79" fmla="*/ 1 h 20"/>
                      <a:gd name="T80" fmla="*/ 5 w 8"/>
                      <a:gd name="T8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0">
                        <a:moveTo>
                          <a:pt x="1" y="17"/>
                        </a:moveTo>
                        <a:cubicBezTo>
                          <a:pt x="1" y="16"/>
                          <a:pt x="1" y="16"/>
                          <a:pt x="1" y="16"/>
                        </a:cubicBezTo>
                        <a:cubicBezTo>
                          <a:pt x="0" y="15"/>
                          <a:pt x="2" y="12"/>
                          <a:pt x="3" y="11"/>
                        </a:cubicBezTo>
                        <a:cubicBezTo>
                          <a:pt x="4" y="9"/>
                          <a:pt x="4" y="7"/>
                          <a:pt x="4" y="5"/>
                        </a:cubicBezTo>
                        <a:cubicBezTo>
                          <a:pt x="4" y="3"/>
                          <a:pt x="5" y="2"/>
                          <a:pt x="5" y="2"/>
                        </a:cubicBezTo>
                        <a:cubicBezTo>
                          <a:pt x="5" y="2"/>
                          <a:pt x="5" y="2"/>
                          <a:pt x="5" y="2"/>
                        </a:cubicBezTo>
                        <a:cubicBezTo>
                          <a:pt x="5" y="2"/>
                          <a:pt x="5" y="2"/>
                          <a:pt x="5" y="2"/>
                        </a:cubicBezTo>
                        <a:cubicBezTo>
                          <a:pt x="6" y="3"/>
                          <a:pt x="6" y="3"/>
                          <a:pt x="6" y="3"/>
                        </a:cubicBezTo>
                        <a:cubicBezTo>
                          <a:pt x="6" y="3"/>
                          <a:pt x="6" y="3"/>
                          <a:pt x="6" y="3"/>
                        </a:cubicBezTo>
                        <a:cubicBezTo>
                          <a:pt x="6" y="3"/>
                          <a:pt x="6" y="2"/>
                          <a:pt x="7" y="2"/>
                        </a:cubicBezTo>
                        <a:cubicBezTo>
                          <a:pt x="7" y="2"/>
                          <a:pt x="7" y="2"/>
                          <a:pt x="7" y="3"/>
                        </a:cubicBezTo>
                        <a:cubicBezTo>
                          <a:pt x="8" y="4"/>
                          <a:pt x="7" y="5"/>
                          <a:pt x="6" y="6"/>
                        </a:cubicBezTo>
                        <a:cubicBezTo>
                          <a:pt x="5" y="8"/>
                          <a:pt x="5" y="13"/>
                          <a:pt x="5" y="15"/>
                        </a:cubicBezTo>
                        <a:cubicBezTo>
                          <a:pt x="5" y="17"/>
                          <a:pt x="5" y="18"/>
                          <a:pt x="4" y="18"/>
                        </a:cubicBezTo>
                        <a:cubicBezTo>
                          <a:pt x="4" y="18"/>
                          <a:pt x="4" y="18"/>
                          <a:pt x="3" y="17"/>
                        </a:cubicBezTo>
                        <a:cubicBezTo>
                          <a:pt x="3" y="16"/>
                          <a:pt x="3" y="16"/>
                          <a:pt x="3" y="16"/>
                        </a:cubicBezTo>
                        <a:cubicBezTo>
                          <a:pt x="2" y="16"/>
                          <a:pt x="2" y="16"/>
                          <a:pt x="2" y="16"/>
                        </a:cubicBezTo>
                        <a:lnTo>
                          <a:pt x="1" y="17"/>
                        </a:lnTo>
                        <a:close/>
                        <a:moveTo>
                          <a:pt x="5" y="0"/>
                        </a:moveTo>
                        <a:cubicBezTo>
                          <a:pt x="4" y="1"/>
                          <a:pt x="4" y="1"/>
                          <a:pt x="3" y="3"/>
                        </a:cubicBezTo>
                        <a:cubicBezTo>
                          <a:pt x="3" y="4"/>
                          <a:pt x="3" y="4"/>
                          <a:pt x="3" y="4"/>
                        </a:cubicBezTo>
                        <a:cubicBezTo>
                          <a:pt x="3" y="5"/>
                          <a:pt x="3" y="6"/>
                          <a:pt x="3" y="6"/>
                        </a:cubicBezTo>
                        <a:cubicBezTo>
                          <a:pt x="3" y="9"/>
                          <a:pt x="2" y="10"/>
                          <a:pt x="2" y="12"/>
                        </a:cubicBezTo>
                        <a:cubicBezTo>
                          <a:pt x="1" y="14"/>
                          <a:pt x="0" y="15"/>
                          <a:pt x="0" y="16"/>
                        </a:cubicBezTo>
                        <a:cubicBezTo>
                          <a:pt x="0" y="16"/>
                          <a:pt x="0" y="17"/>
                          <a:pt x="0" y="17"/>
                        </a:cubicBezTo>
                        <a:cubicBezTo>
                          <a:pt x="0" y="17"/>
                          <a:pt x="0" y="17"/>
                          <a:pt x="0" y="17"/>
                        </a:cubicBezTo>
                        <a:cubicBezTo>
                          <a:pt x="1" y="17"/>
                          <a:pt x="1" y="17"/>
                          <a:pt x="1" y="17"/>
                        </a:cubicBezTo>
                        <a:cubicBezTo>
                          <a:pt x="2" y="17"/>
                          <a:pt x="2" y="17"/>
                          <a:pt x="3" y="17"/>
                        </a:cubicBezTo>
                        <a:cubicBezTo>
                          <a:pt x="3" y="18"/>
                          <a:pt x="4" y="19"/>
                          <a:pt x="4" y="19"/>
                        </a:cubicBezTo>
                        <a:cubicBezTo>
                          <a:pt x="4" y="20"/>
                          <a:pt x="4" y="20"/>
                          <a:pt x="4" y="20"/>
                        </a:cubicBezTo>
                        <a:cubicBezTo>
                          <a:pt x="4" y="20"/>
                          <a:pt x="4" y="20"/>
                          <a:pt x="4" y="20"/>
                        </a:cubicBezTo>
                        <a:cubicBezTo>
                          <a:pt x="4" y="20"/>
                          <a:pt x="4" y="20"/>
                          <a:pt x="4" y="20"/>
                        </a:cubicBezTo>
                        <a:cubicBezTo>
                          <a:pt x="5" y="20"/>
                          <a:pt x="5" y="19"/>
                          <a:pt x="5" y="18"/>
                        </a:cubicBezTo>
                        <a:cubicBezTo>
                          <a:pt x="6" y="18"/>
                          <a:pt x="6" y="16"/>
                          <a:pt x="6" y="15"/>
                        </a:cubicBezTo>
                        <a:cubicBezTo>
                          <a:pt x="6" y="14"/>
                          <a:pt x="6" y="14"/>
                          <a:pt x="6" y="14"/>
                        </a:cubicBezTo>
                        <a:cubicBezTo>
                          <a:pt x="6" y="13"/>
                          <a:pt x="6" y="13"/>
                          <a:pt x="6" y="12"/>
                        </a:cubicBezTo>
                        <a:cubicBezTo>
                          <a:pt x="6" y="9"/>
                          <a:pt x="7" y="7"/>
                          <a:pt x="8" y="5"/>
                        </a:cubicBezTo>
                        <a:cubicBezTo>
                          <a:pt x="8" y="5"/>
                          <a:pt x="8" y="4"/>
                          <a:pt x="8" y="3"/>
                        </a:cubicBezTo>
                        <a:cubicBezTo>
                          <a:pt x="8" y="3"/>
                          <a:pt x="8" y="2"/>
                          <a:pt x="8" y="2"/>
                        </a:cubicBezTo>
                        <a:cubicBezTo>
                          <a:pt x="8" y="1"/>
                          <a:pt x="8" y="1"/>
                          <a:pt x="8" y="1"/>
                        </a:cubicBezTo>
                        <a:cubicBezTo>
                          <a:pt x="7" y="0"/>
                          <a:pt x="7" y="1"/>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0" name="Freeform 7624">
                    <a:extLst>
                      <a:ext uri="{FF2B5EF4-FFF2-40B4-BE49-F238E27FC236}">
                        <a16:creationId xmlns:a16="http://schemas.microsoft.com/office/drawing/2014/main" id="{CF0DE3B8-FD50-4A81-902A-4ED871EAEE80}"/>
                      </a:ext>
                    </a:extLst>
                  </p:cNvPr>
                  <p:cNvSpPr>
                    <a:spLocks noEditPoints="1"/>
                  </p:cNvSpPr>
                  <p:nvPr/>
                </p:nvSpPr>
                <p:spPr bwMode="auto">
                  <a:xfrm>
                    <a:off x="3940" y="2262"/>
                    <a:ext cx="8" cy="15"/>
                  </a:xfrm>
                  <a:custGeom>
                    <a:avLst/>
                    <a:gdLst>
                      <a:gd name="T0" fmla="*/ 5 w 10"/>
                      <a:gd name="T1" fmla="*/ 20 h 20"/>
                      <a:gd name="T2" fmla="*/ 5 w 10"/>
                      <a:gd name="T3" fmla="*/ 20 h 20"/>
                      <a:gd name="T4" fmla="*/ 9 w 10"/>
                      <a:gd name="T5" fmla="*/ 2 h 20"/>
                      <a:gd name="T6" fmla="*/ 9 w 10"/>
                      <a:gd name="T7" fmla="*/ 3 h 20"/>
                      <a:gd name="T8" fmla="*/ 9 w 10"/>
                      <a:gd name="T9" fmla="*/ 5 h 20"/>
                      <a:gd name="T10" fmla="*/ 7 w 10"/>
                      <a:gd name="T11" fmla="*/ 12 h 20"/>
                      <a:gd name="T12" fmla="*/ 7 w 10"/>
                      <a:gd name="T13" fmla="*/ 14 h 20"/>
                      <a:gd name="T14" fmla="*/ 7 w 10"/>
                      <a:gd name="T15" fmla="*/ 15 h 20"/>
                      <a:gd name="T16" fmla="*/ 6 w 10"/>
                      <a:gd name="T17" fmla="*/ 18 h 20"/>
                      <a:gd name="T18" fmla="*/ 5 w 10"/>
                      <a:gd name="T19" fmla="*/ 20 h 20"/>
                      <a:gd name="T20" fmla="*/ 5 w 10"/>
                      <a:gd name="T21" fmla="*/ 20 h 20"/>
                      <a:gd name="T22" fmla="*/ 5 w 10"/>
                      <a:gd name="T23" fmla="*/ 20 h 20"/>
                      <a:gd name="T24" fmla="*/ 5 w 10"/>
                      <a:gd name="T25" fmla="*/ 20 h 20"/>
                      <a:gd name="T26" fmla="*/ 5 w 10"/>
                      <a:gd name="T27" fmla="*/ 20 h 20"/>
                      <a:gd name="T28" fmla="*/ 7 w 10"/>
                      <a:gd name="T29" fmla="*/ 14 h 20"/>
                      <a:gd name="T30" fmla="*/ 9 w 10"/>
                      <a:gd name="T31" fmla="*/ 6 h 20"/>
                      <a:gd name="T32" fmla="*/ 10 w 10"/>
                      <a:gd name="T33" fmla="*/ 2 h 20"/>
                      <a:gd name="T34" fmla="*/ 9 w 10"/>
                      <a:gd name="T35" fmla="*/ 2 h 20"/>
                      <a:gd name="T36" fmla="*/ 6 w 10"/>
                      <a:gd name="T37" fmla="*/ 0 h 20"/>
                      <a:gd name="T38" fmla="*/ 4 w 10"/>
                      <a:gd name="T39" fmla="*/ 4 h 20"/>
                      <a:gd name="T40" fmla="*/ 2 w 10"/>
                      <a:gd name="T41" fmla="*/ 12 h 20"/>
                      <a:gd name="T42" fmla="*/ 1 w 10"/>
                      <a:gd name="T43" fmla="*/ 17 h 20"/>
                      <a:gd name="T44" fmla="*/ 1 w 10"/>
                      <a:gd name="T45" fmla="*/ 18 h 20"/>
                      <a:gd name="T46" fmla="*/ 1 w 10"/>
                      <a:gd name="T47" fmla="*/ 17 h 20"/>
                      <a:gd name="T48" fmla="*/ 1 w 10"/>
                      <a:gd name="T49" fmla="*/ 17 h 20"/>
                      <a:gd name="T50" fmla="*/ 1 w 10"/>
                      <a:gd name="T51" fmla="*/ 16 h 20"/>
                      <a:gd name="T52" fmla="*/ 3 w 10"/>
                      <a:gd name="T53" fmla="*/ 12 h 20"/>
                      <a:gd name="T54" fmla="*/ 4 w 10"/>
                      <a:gd name="T55" fmla="*/ 6 h 20"/>
                      <a:gd name="T56" fmla="*/ 4 w 10"/>
                      <a:gd name="T57" fmla="*/ 4 h 20"/>
                      <a:gd name="T58" fmla="*/ 4 w 10"/>
                      <a:gd name="T59" fmla="*/ 3 h 20"/>
                      <a:gd name="T60" fmla="*/ 6 w 1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0">
                        <a:moveTo>
                          <a:pt x="5" y="20"/>
                        </a:moveTo>
                        <a:cubicBezTo>
                          <a:pt x="5" y="20"/>
                          <a:pt x="5" y="20"/>
                          <a:pt x="5" y="20"/>
                        </a:cubicBezTo>
                        <a:moveTo>
                          <a:pt x="9" y="2"/>
                        </a:moveTo>
                        <a:cubicBezTo>
                          <a:pt x="9" y="2"/>
                          <a:pt x="9" y="3"/>
                          <a:pt x="9" y="3"/>
                        </a:cubicBezTo>
                        <a:cubicBezTo>
                          <a:pt x="9" y="4"/>
                          <a:pt x="9" y="5"/>
                          <a:pt x="9" y="5"/>
                        </a:cubicBezTo>
                        <a:cubicBezTo>
                          <a:pt x="8" y="7"/>
                          <a:pt x="7" y="9"/>
                          <a:pt x="7" y="12"/>
                        </a:cubicBezTo>
                        <a:cubicBezTo>
                          <a:pt x="7" y="13"/>
                          <a:pt x="7" y="13"/>
                          <a:pt x="7" y="14"/>
                        </a:cubicBezTo>
                        <a:cubicBezTo>
                          <a:pt x="7" y="15"/>
                          <a:pt x="7" y="15"/>
                          <a:pt x="7" y="15"/>
                        </a:cubicBezTo>
                        <a:cubicBezTo>
                          <a:pt x="7" y="16"/>
                          <a:pt x="7" y="18"/>
                          <a:pt x="6" y="18"/>
                        </a:cubicBezTo>
                        <a:cubicBezTo>
                          <a:pt x="6" y="19"/>
                          <a:pt x="6"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7" y="17"/>
                          <a:pt x="7" y="14"/>
                        </a:cubicBezTo>
                        <a:cubicBezTo>
                          <a:pt x="7" y="10"/>
                          <a:pt x="8" y="7"/>
                          <a:pt x="9" y="6"/>
                        </a:cubicBezTo>
                        <a:cubicBezTo>
                          <a:pt x="9" y="5"/>
                          <a:pt x="10" y="3"/>
                          <a:pt x="10" y="2"/>
                        </a:cubicBezTo>
                        <a:lnTo>
                          <a:pt x="9" y="2"/>
                        </a:lnTo>
                        <a:close/>
                        <a:moveTo>
                          <a:pt x="6" y="0"/>
                        </a:moveTo>
                        <a:cubicBezTo>
                          <a:pt x="5" y="1"/>
                          <a:pt x="4" y="2"/>
                          <a:pt x="4" y="4"/>
                        </a:cubicBezTo>
                        <a:cubicBezTo>
                          <a:pt x="4" y="8"/>
                          <a:pt x="3" y="9"/>
                          <a:pt x="2" y="12"/>
                        </a:cubicBezTo>
                        <a:cubicBezTo>
                          <a:pt x="1" y="15"/>
                          <a:pt x="0" y="15"/>
                          <a:pt x="1" y="17"/>
                        </a:cubicBezTo>
                        <a:cubicBezTo>
                          <a:pt x="1" y="18"/>
                          <a:pt x="1" y="18"/>
                          <a:pt x="1" y="18"/>
                        </a:cubicBezTo>
                        <a:cubicBezTo>
                          <a:pt x="1" y="17"/>
                          <a:pt x="1" y="17"/>
                          <a:pt x="1" y="17"/>
                        </a:cubicBezTo>
                        <a:cubicBezTo>
                          <a:pt x="1" y="17"/>
                          <a:pt x="1" y="17"/>
                          <a:pt x="1" y="17"/>
                        </a:cubicBezTo>
                        <a:cubicBezTo>
                          <a:pt x="1" y="17"/>
                          <a:pt x="1" y="16"/>
                          <a:pt x="1" y="16"/>
                        </a:cubicBezTo>
                        <a:cubicBezTo>
                          <a:pt x="1" y="15"/>
                          <a:pt x="2" y="14"/>
                          <a:pt x="3" y="12"/>
                        </a:cubicBezTo>
                        <a:cubicBezTo>
                          <a:pt x="3" y="10"/>
                          <a:pt x="4" y="9"/>
                          <a:pt x="4" y="6"/>
                        </a:cubicBezTo>
                        <a:cubicBezTo>
                          <a:pt x="4" y="6"/>
                          <a:pt x="4" y="5"/>
                          <a:pt x="4" y="4"/>
                        </a:cubicBezTo>
                        <a:cubicBezTo>
                          <a:pt x="4" y="3"/>
                          <a:pt x="4" y="3"/>
                          <a:pt x="4" y="3"/>
                        </a:cubicBezTo>
                        <a:cubicBezTo>
                          <a:pt x="5" y="1"/>
                          <a:pt x="5" y="1"/>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1" name="Freeform 7625">
                    <a:extLst>
                      <a:ext uri="{FF2B5EF4-FFF2-40B4-BE49-F238E27FC236}">
                        <a16:creationId xmlns:a16="http://schemas.microsoft.com/office/drawing/2014/main" id="{0B738688-4CDF-4B65-A78C-C99B9E93EE1E}"/>
                      </a:ext>
                    </a:extLst>
                  </p:cNvPr>
                  <p:cNvSpPr/>
                  <p:nvPr/>
                </p:nvSpPr>
                <p:spPr bwMode="auto">
                  <a:xfrm>
                    <a:off x="3943" y="2264"/>
                    <a:ext cx="3" cy="10"/>
                  </a:xfrm>
                  <a:custGeom>
                    <a:avLst/>
                    <a:gdLst>
                      <a:gd name="T0" fmla="*/ 3 w 4"/>
                      <a:gd name="T1" fmla="*/ 1 h 13"/>
                      <a:gd name="T2" fmla="*/ 2 w 4"/>
                      <a:gd name="T3" fmla="*/ 3 h 13"/>
                      <a:gd name="T4" fmla="*/ 1 w 4"/>
                      <a:gd name="T5" fmla="*/ 11 h 13"/>
                      <a:gd name="T6" fmla="*/ 1 w 4"/>
                      <a:gd name="T7" fmla="*/ 12 h 13"/>
                      <a:gd name="T8" fmla="*/ 2 w 4"/>
                      <a:gd name="T9" fmla="*/ 12 h 13"/>
                      <a:gd name="T10" fmla="*/ 3 w 4"/>
                      <a:gd name="T11" fmla="*/ 4 h 13"/>
                      <a:gd name="T12" fmla="*/ 3 w 4"/>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3" y="1"/>
                        </a:moveTo>
                        <a:cubicBezTo>
                          <a:pt x="3" y="1"/>
                          <a:pt x="3" y="1"/>
                          <a:pt x="2" y="3"/>
                        </a:cubicBezTo>
                        <a:cubicBezTo>
                          <a:pt x="2" y="5"/>
                          <a:pt x="1" y="9"/>
                          <a:pt x="1" y="11"/>
                        </a:cubicBezTo>
                        <a:cubicBezTo>
                          <a:pt x="0" y="12"/>
                          <a:pt x="0" y="12"/>
                          <a:pt x="1" y="12"/>
                        </a:cubicBezTo>
                        <a:cubicBezTo>
                          <a:pt x="1" y="12"/>
                          <a:pt x="1" y="13"/>
                          <a:pt x="2" y="12"/>
                        </a:cubicBezTo>
                        <a:cubicBezTo>
                          <a:pt x="3" y="11"/>
                          <a:pt x="3" y="4"/>
                          <a:pt x="3" y="4"/>
                        </a:cubicBezTo>
                        <a:cubicBezTo>
                          <a:pt x="3" y="4"/>
                          <a:pt x="4"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2" name="Freeform 7626">
                    <a:extLst>
                      <a:ext uri="{FF2B5EF4-FFF2-40B4-BE49-F238E27FC236}">
                        <a16:creationId xmlns:a16="http://schemas.microsoft.com/office/drawing/2014/main" id="{1DB9ABD7-84E0-4A7C-B99D-36E01511029E}"/>
                      </a:ext>
                    </a:extLst>
                  </p:cNvPr>
                  <p:cNvSpPr/>
                  <p:nvPr/>
                </p:nvSpPr>
                <p:spPr bwMode="auto">
                  <a:xfrm>
                    <a:off x="3943" y="2237"/>
                    <a:ext cx="7" cy="26"/>
                  </a:xfrm>
                  <a:custGeom>
                    <a:avLst/>
                    <a:gdLst>
                      <a:gd name="T0" fmla="*/ 4 w 9"/>
                      <a:gd name="T1" fmla="*/ 1 h 35"/>
                      <a:gd name="T2" fmla="*/ 3 w 9"/>
                      <a:gd name="T3" fmla="*/ 7 h 35"/>
                      <a:gd name="T4" fmla="*/ 1 w 9"/>
                      <a:gd name="T5" fmla="*/ 24 h 35"/>
                      <a:gd name="T6" fmla="*/ 2 w 9"/>
                      <a:gd name="T7" fmla="*/ 33 h 35"/>
                      <a:gd name="T8" fmla="*/ 5 w 9"/>
                      <a:gd name="T9" fmla="*/ 34 h 35"/>
                      <a:gd name="T10" fmla="*/ 8 w 9"/>
                      <a:gd name="T11" fmla="*/ 25 h 35"/>
                      <a:gd name="T12" fmla="*/ 8 w 9"/>
                      <a:gd name="T13" fmla="*/ 11 h 35"/>
                      <a:gd name="T14" fmla="*/ 8 w 9"/>
                      <a:gd name="T15" fmla="*/ 1 h 35"/>
                      <a:gd name="T16" fmla="*/ 4 w 9"/>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5">
                        <a:moveTo>
                          <a:pt x="4" y="1"/>
                        </a:moveTo>
                        <a:cubicBezTo>
                          <a:pt x="4" y="1"/>
                          <a:pt x="2" y="0"/>
                          <a:pt x="3" y="7"/>
                        </a:cubicBezTo>
                        <a:cubicBezTo>
                          <a:pt x="3" y="14"/>
                          <a:pt x="3" y="18"/>
                          <a:pt x="1" y="24"/>
                        </a:cubicBezTo>
                        <a:cubicBezTo>
                          <a:pt x="0" y="30"/>
                          <a:pt x="1" y="33"/>
                          <a:pt x="2" y="33"/>
                        </a:cubicBezTo>
                        <a:cubicBezTo>
                          <a:pt x="4" y="33"/>
                          <a:pt x="5" y="33"/>
                          <a:pt x="5" y="34"/>
                        </a:cubicBezTo>
                        <a:cubicBezTo>
                          <a:pt x="6" y="35"/>
                          <a:pt x="8" y="33"/>
                          <a:pt x="8" y="25"/>
                        </a:cubicBezTo>
                        <a:cubicBezTo>
                          <a:pt x="7" y="17"/>
                          <a:pt x="8" y="12"/>
                          <a:pt x="8" y="11"/>
                        </a:cubicBezTo>
                        <a:cubicBezTo>
                          <a:pt x="8" y="9"/>
                          <a:pt x="9" y="3"/>
                          <a:pt x="8" y="1"/>
                        </a:cubicBezTo>
                        <a:cubicBezTo>
                          <a:pt x="7" y="0"/>
                          <a:pt x="4" y="1"/>
                          <a:pt x="4"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3" name="Freeform 7627">
                    <a:extLst>
                      <a:ext uri="{FF2B5EF4-FFF2-40B4-BE49-F238E27FC236}">
                        <a16:creationId xmlns:a16="http://schemas.microsoft.com/office/drawing/2014/main" id="{B030393D-0057-4E2D-9CE2-DD4ADCF236D4}"/>
                      </a:ext>
                    </a:extLst>
                  </p:cNvPr>
                  <p:cNvSpPr>
                    <a:spLocks noEditPoints="1"/>
                  </p:cNvSpPr>
                  <p:nvPr/>
                </p:nvSpPr>
                <p:spPr bwMode="auto">
                  <a:xfrm>
                    <a:off x="3943" y="2237"/>
                    <a:ext cx="7" cy="26"/>
                  </a:xfrm>
                  <a:custGeom>
                    <a:avLst/>
                    <a:gdLst>
                      <a:gd name="T0" fmla="*/ 5 w 9"/>
                      <a:gd name="T1" fmla="*/ 34 h 35"/>
                      <a:gd name="T2" fmla="*/ 2 w 9"/>
                      <a:gd name="T3" fmla="*/ 33 h 35"/>
                      <a:gd name="T4" fmla="*/ 0 w 9"/>
                      <a:gd name="T5" fmla="*/ 30 h 35"/>
                      <a:gd name="T6" fmla="*/ 1 w 9"/>
                      <a:gd name="T7" fmla="*/ 24 h 35"/>
                      <a:gd name="T8" fmla="*/ 2 w 9"/>
                      <a:gd name="T9" fmla="*/ 7 h 35"/>
                      <a:gd name="T10" fmla="*/ 4 w 9"/>
                      <a:gd name="T11" fmla="*/ 0 h 35"/>
                      <a:gd name="T12" fmla="*/ 4 w 9"/>
                      <a:gd name="T13" fmla="*/ 0 h 35"/>
                      <a:gd name="T14" fmla="*/ 6 w 9"/>
                      <a:gd name="T15" fmla="*/ 0 h 35"/>
                      <a:gd name="T16" fmla="*/ 8 w 9"/>
                      <a:gd name="T17" fmla="*/ 1 h 35"/>
                      <a:gd name="T18" fmla="*/ 9 w 9"/>
                      <a:gd name="T19" fmla="*/ 3 h 35"/>
                      <a:gd name="T20" fmla="*/ 8 w 9"/>
                      <a:gd name="T21" fmla="*/ 11 h 35"/>
                      <a:gd name="T22" fmla="*/ 8 w 9"/>
                      <a:gd name="T23" fmla="*/ 20 h 35"/>
                      <a:gd name="T24" fmla="*/ 8 w 9"/>
                      <a:gd name="T25" fmla="*/ 25 h 35"/>
                      <a:gd name="T26" fmla="*/ 8 w 9"/>
                      <a:gd name="T27" fmla="*/ 25 h 35"/>
                      <a:gd name="T28" fmla="*/ 6 w 9"/>
                      <a:gd name="T29" fmla="*/ 35 h 35"/>
                      <a:gd name="T30" fmla="*/ 5 w 9"/>
                      <a:gd name="T31" fmla="*/ 34 h 35"/>
                      <a:gd name="T32" fmla="*/ 3 w 9"/>
                      <a:gd name="T33" fmla="*/ 7 h 35"/>
                      <a:gd name="T34" fmla="*/ 1 w 9"/>
                      <a:gd name="T35" fmla="*/ 24 h 35"/>
                      <a:gd name="T36" fmla="*/ 1 w 9"/>
                      <a:gd name="T37" fmla="*/ 30 h 35"/>
                      <a:gd name="T38" fmla="*/ 2 w 9"/>
                      <a:gd name="T39" fmla="*/ 33 h 35"/>
                      <a:gd name="T40" fmla="*/ 5 w 9"/>
                      <a:gd name="T41" fmla="*/ 34 h 35"/>
                      <a:gd name="T42" fmla="*/ 6 w 9"/>
                      <a:gd name="T43" fmla="*/ 34 h 35"/>
                      <a:gd name="T44" fmla="*/ 8 w 9"/>
                      <a:gd name="T45" fmla="*/ 26 h 35"/>
                      <a:gd name="T46" fmla="*/ 8 w 9"/>
                      <a:gd name="T47" fmla="*/ 25 h 35"/>
                      <a:gd name="T48" fmla="*/ 7 w 9"/>
                      <a:gd name="T49" fmla="*/ 20 h 35"/>
                      <a:gd name="T50" fmla="*/ 7 w 9"/>
                      <a:gd name="T51" fmla="*/ 11 h 35"/>
                      <a:gd name="T52" fmla="*/ 8 w 9"/>
                      <a:gd name="T53" fmla="*/ 3 h 35"/>
                      <a:gd name="T54" fmla="*/ 8 w 9"/>
                      <a:gd name="T55" fmla="*/ 2 h 35"/>
                      <a:gd name="T56" fmla="*/ 6 w 9"/>
                      <a:gd name="T57" fmla="*/ 1 h 35"/>
                      <a:gd name="T58" fmla="*/ 5 w 9"/>
                      <a:gd name="T59" fmla="*/ 1 h 35"/>
                      <a:gd name="T60" fmla="*/ 5 w 9"/>
                      <a:gd name="T61" fmla="*/ 1 h 35"/>
                      <a:gd name="T62" fmla="*/ 4 w 9"/>
                      <a:gd name="T63" fmla="*/ 1 h 35"/>
                      <a:gd name="T64" fmla="*/ 4 w 9"/>
                      <a:gd name="T65" fmla="*/ 1 h 35"/>
                      <a:gd name="T66" fmla="*/ 3 w 9"/>
                      <a:gd name="T67" fmla="*/ 7 h 35"/>
                      <a:gd name="T68" fmla="*/ 4 w 9"/>
                      <a:gd name="T69" fmla="*/ 1 h 35"/>
                      <a:gd name="T70" fmla="*/ 5 w 9"/>
                      <a:gd name="T71" fmla="*/ 0 h 35"/>
                      <a:gd name="T72" fmla="*/ 4 w 9"/>
                      <a:gd name="T7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35">
                        <a:moveTo>
                          <a:pt x="5" y="34"/>
                        </a:moveTo>
                        <a:cubicBezTo>
                          <a:pt x="4" y="33"/>
                          <a:pt x="4" y="34"/>
                          <a:pt x="2" y="33"/>
                        </a:cubicBezTo>
                        <a:cubicBezTo>
                          <a:pt x="1" y="33"/>
                          <a:pt x="0" y="32"/>
                          <a:pt x="0" y="30"/>
                        </a:cubicBezTo>
                        <a:cubicBezTo>
                          <a:pt x="0" y="28"/>
                          <a:pt x="0" y="26"/>
                          <a:pt x="1" y="24"/>
                        </a:cubicBezTo>
                        <a:cubicBezTo>
                          <a:pt x="2" y="18"/>
                          <a:pt x="3" y="14"/>
                          <a:pt x="2" y="7"/>
                        </a:cubicBezTo>
                        <a:cubicBezTo>
                          <a:pt x="2" y="1"/>
                          <a:pt x="4" y="0"/>
                          <a:pt x="4" y="0"/>
                        </a:cubicBezTo>
                        <a:cubicBezTo>
                          <a:pt x="4" y="0"/>
                          <a:pt x="4" y="0"/>
                          <a:pt x="4" y="0"/>
                        </a:cubicBezTo>
                        <a:cubicBezTo>
                          <a:pt x="5" y="0"/>
                          <a:pt x="5" y="0"/>
                          <a:pt x="6" y="0"/>
                        </a:cubicBezTo>
                        <a:cubicBezTo>
                          <a:pt x="7" y="0"/>
                          <a:pt x="8" y="0"/>
                          <a:pt x="8" y="1"/>
                        </a:cubicBezTo>
                        <a:cubicBezTo>
                          <a:pt x="9" y="2"/>
                          <a:pt x="9" y="2"/>
                          <a:pt x="9" y="3"/>
                        </a:cubicBezTo>
                        <a:cubicBezTo>
                          <a:pt x="9" y="6"/>
                          <a:pt x="8" y="10"/>
                          <a:pt x="8" y="11"/>
                        </a:cubicBezTo>
                        <a:cubicBezTo>
                          <a:pt x="8" y="12"/>
                          <a:pt x="8" y="17"/>
                          <a:pt x="8" y="20"/>
                        </a:cubicBezTo>
                        <a:cubicBezTo>
                          <a:pt x="8" y="22"/>
                          <a:pt x="8" y="23"/>
                          <a:pt x="8" y="25"/>
                        </a:cubicBezTo>
                        <a:cubicBezTo>
                          <a:pt x="8" y="25"/>
                          <a:pt x="8" y="25"/>
                          <a:pt x="8" y="25"/>
                        </a:cubicBezTo>
                        <a:cubicBezTo>
                          <a:pt x="9" y="32"/>
                          <a:pt x="7" y="35"/>
                          <a:pt x="6" y="35"/>
                        </a:cubicBezTo>
                        <a:lnTo>
                          <a:pt x="5" y="34"/>
                        </a:lnTo>
                        <a:close/>
                        <a:moveTo>
                          <a:pt x="3" y="7"/>
                        </a:moveTo>
                        <a:cubicBezTo>
                          <a:pt x="3" y="14"/>
                          <a:pt x="3" y="18"/>
                          <a:pt x="1" y="24"/>
                        </a:cubicBezTo>
                        <a:cubicBezTo>
                          <a:pt x="1" y="27"/>
                          <a:pt x="1" y="28"/>
                          <a:pt x="1" y="30"/>
                        </a:cubicBezTo>
                        <a:cubicBezTo>
                          <a:pt x="1" y="32"/>
                          <a:pt x="1" y="32"/>
                          <a:pt x="2" y="33"/>
                        </a:cubicBezTo>
                        <a:cubicBezTo>
                          <a:pt x="4" y="33"/>
                          <a:pt x="5" y="32"/>
                          <a:pt x="5" y="34"/>
                        </a:cubicBezTo>
                        <a:cubicBezTo>
                          <a:pt x="6" y="34"/>
                          <a:pt x="6" y="34"/>
                          <a:pt x="6" y="34"/>
                        </a:cubicBezTo>
                        <a:cubicBezTo>
                          <a:pt x="6" y="34"/>
                          <a:pt x="8" y="32"/>
                          <a:pt x="8" y="26"/>
                        </a:cubicBezTo>
                        <a:cubicBezTo>
                          <a:pt x="8" y="25"/>
                          <a:pt x="8" y="25"/>
                          <a:pt x="8" y="25"/>
                        </a:cubicBezTo>
                        <a:cubicBezTo>
                          <a:pt x="7" y="23"/>
                          <a:pt x="7" y="22"/>
                          <a:pt x="7" y="20"/>
                        </a:cubicBezTo>
                        <a:cubicBezTo>
                          <a:pt x="7" y="17"/>
                          <a:pt x="7" y="12"/>
                          <a:pt x="7" y="11"/>
                        </a:cubicBezTo>
                        <a:cubicBezTo>
                          <a:pt x="8" y="10"/>
                          <a:pt x="8" y="6"/>
                          <a:pt x="8" y="3"/>
                        </a:cubicBezTo>
                        <a:cubicBezTo>
                          <a:pt x="8" y="2"/>
                          <a:pt x="8" y="2"/>
                          <a:pt x="8" y="2"/>
                        </a:cubicBezTo>
                        <a:cubicBezTo>
                          <a:pt x="7" y="1"/>
                          <a:pt x="7" y="1"/>
                          <a:pt x="6" y="1"/>
                        </a:cubicBezTo>
                        <a:cubicBezTo>
                          <a:pt x="5" y="1"/>
                          <a:pt x="5" y="1"/>
                          <a:pt x="5" y="1"/>
                        </a:cubicBezTo>
                        <a:cubicBezTo>
                          <a:pt x="5" y="1"/>
                          <a:pt x="5" y="1"/>
                          <a:pt x="5" y="1"/>
                        </a:cubicBezTo>
                        <a:cubicBezTo>
                          <a:pt x="4" y="1"/>
                          <a:pt x="4" y="1"/>
                          <a:pt x="4" y="1"/>
                        </a:cubicBezTo>
                        <a:cubicBezTo>
                          <a:pt x="4" y="1"/>
                          <a:pt x="4" y="1"/>
                          <a:pt x="4" y="1"/>
                        </a:cubicBezTo>
                        <a:cubicBezTo>
                          <a:pt x="4" y="1"/>
                          <a:pt x="3" y="1"/>
                          <a:pt x="3" y="7"/>
                        </a:cubicBezTo>
                        <a:close/>
                        <a:moveTo>
                          <a:pt x="4" y="1"/>
                        </a:moveTo>
                        <a:cubicBezTo>
                          <a:pt x="5" y="0"/>
                          <a:pt x="5" y="0"/>
                          <a:pt x="5" y="0"/>
                        </a:cubicBezTo>
                        <a:lnTo>
                          <a:pt x="4"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4" name="Freeform 7628">
                    <a:extLst>
                      <a:ext uri="{FF2B5EF4-FFF2-40B4-BE49-F238E27FC236}">
                        <a16:creationId xmlns:a16="http://schemas.microsoft.com/office/drawing/2014/main" id="{94A4C27C-F376-49F4-846B-7FD63A905CA6}"/>
                      </a:ext>
                    </a:extLst>
                  </p:cNvPr>
                  <p:cNvSpPr>
                    <a:spLocks noEditPoints="1"/>
                  </p:cNvSpPr>
                  <p:nvPr/>
                </p:nvSpPr>
                <p:spPr bwMode="auto">
                  <a:xfrm>
                    <a:off x="3944" y="2238"/>
                    <a:ext cx="5" cy="24"/>
                  </a:xfrm>
                  <a:custGeom>
                    <a:avLst/>
                    <a:gdLst>
                      <a:gd name="T0" fmla="*/ 5 w 7"/>
                      <a:gd name="T1" fmla="*/ 1 h 33"/>
                      <a:gd name="T2" fmla="*/ 5 w 7"/>
                      <a:gd name="T3" fmla="*/ 1 h 33"/>
                      <a:gd name="T4" fmla="*/ 4 w 7"/>
                      <a:gd name="T5" fmla="*/ 2 h 33"/>
                      <a:gd name="T6" fmla="*/ 4 w 7"/>
                      <a:gd name="T7" fmla="*/ 3 h 33"/>
                      <a:gd name="T8" fmla="*/ 5 w 7"/>
                      <a:gd name="T9" fmla="*/ 2 h 33"/>
                      <a:gd name="T10" fmla="*/ 5 w 7"/>
                      <a:gd name="T11" fmla="*/ 1 h 33"/>
                      <a:gd name="T12" fmla="*/ 7 w 7"/>
                      <a:gd name="T13" fmla="*/ 0 h 33"/>
                      <a:gd name="T14" fmla="*/ 6 w 7"/>
                      <a:gd name="T15" fmla="*/ 1 h 33"/>
                      <a:gd name="T16" fmla="*/ 6 w 7"/>
                      <a:gd name="T17" fmla="*/ 1 h 33"/>
                      <a:gd name="T18" fmla="*/ 7 w 7"/>
                      <a:gd name="T19" fmla="*/ 2 h 33"/>
                      <a:gd name="T20" fmla="*/ 5 w 7"/>
                      <a:gd name="T21" fmla="*/ 11 h 33"/>
                      <a:gd name="T22" fmla="*/ 6 w 7"/>
                      <a:gd name="T23" fmla="*/ 29 h 33"/>
                      <a:gd name="T24" fmla="*/ 5 w 7"/>
                      <a:gd name="T25" fmla="*/ 30 h 33"/>
                      <a:gd name="T26" fmla="*/ 3 w 7"/>
                      <a:gd name="T27" fmla="*/ 28 h 33"/>
                      <a:gd name="T28" fmla="*/ 3 w 7"/>
                      <a:gd name="T29" fmla="*/ 28 h 33"/>
                      <a:gd name="T30" fmla="*/ 2 w 7"/>
                      <a:gd name="T31" fmla="*/ 29 h 33"/>
                      <a:gd name="T32" fmla="*/ 2 w 7"/>
                      <a:gd name="T33" fmla="*/ 29 h 33"/>
                      <a:gd name="T34" fmla="*/ 1 w 7"/>
                      <a:gd name="T35" fmla="*/ 29 h 33"/>
                      <a:gd name="T36" fmla="*/ 2 w 7"/>
                      <a:gd name="T37" fmla="*/ 19 h 33"/>
                      <a:gd name="T38" fmla="*/ 3 w 7"/>
                      <a:gd name="T39" fmla="*/ 8 h 33"/>
                      <a:gd name="T40" fmla="*/ 3 w 7"/>
                      <a:gd name="T41" fmla="*/ 3 h 33"/>
                      <a:gd name="T42" fmla="*/ 3 w 7"/>
                      <a:gd name="T43" fmla="*/ 2 h 33"/>
                      <a:gd name="T44" fmla="*/ 3 w 7"/>
                      <a:gd name="T45" fmla="*/ 2 h 33"/>
                      <a:gd name="T46" fmla="*/ 2 w 7"/>
                      <a:gd name="T47" fmla="*/ 2 h 33"/>
                      <a:gd name="T48" fmla="*/ 2 w 7"/>
                      <a:gd name="T49" fmla="*/ 6 h 33"/>
                      <a:gd name="T50" fmla="*/ 0 w 7"/>
                      <a:gd name="T51" fmla="*/ 23 h 33"/>
                      <a:gd name="T52" fmla="*/ 0 w 7"/>
                      <a:gd name="T53" fmla="*/ 29 h 33"/>
                      <a:gd name="T54" fmla="*/ 1 w 7"/>
                      <a:gd name="T55" fmla="*/ 32 h 33"/>
                      <a:gd name="T56" fmla="*/ 4 w 7"/>
                      <a:gd name="T57" fmla="*/ 33 h 33"/>
                      <a:gd name="T58" fmla="*/ 5 w 7"/>
                      <a:gd name="T59" fmla="*/ 33 h 33"/>
                      <a:gd name="T60" fmla="*/ 7 w 7"/>
                      <a:gd name="T61" fmla="*/ 25 h 33"/>
                      <a:gd name="T62" fmla="*/ 7 w 7"/>
                      <a:gd name="T63" fmla="*/ 24 h 33"/>
                      <a:gd name="T64" fmla="*/ 6 w 7"/>
                      <a:gd name="T65" fmla="*/ 19 h 33"/>
                      <a:gd name="T66" fmla="*/ 6 w 7"/>
                      <a:gd name="T67" fmla="*/ 10 h 33"/>
                      <a:gd name="T68" fmla="*/ 7 w 7"/>
                      <a:gd name="T69" fmla="*/ 2 h 33"/>
                      <a:gd name="T70" fmla="*/ 7 w 7"/>
                      <a:gd name="T71" fmla="*/ 1 h 33"/>
                      <a:gd name="T72" fmla="*/ 7 w 7"/>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33">
                        <a:moveTo>
                          <a:pt x="5" y="1"/>
                        </a:moveTo>
                        <a:cubicBezTo>
                          <a:pt x="5" y="1"/>
                          <a:pt x="5" y="1"/>
                          <a:pt x="5" y="1"/>
                        </a:cubicBezTo>
                        <a:cubicBezTo>
                          <a:pt x="5" y="2"/>
                          <a:pt x="4" y="2"/>
                          <a:pt x="4" y="2"/>
                        </a:cubicBezTo>
                        <a:cubicBezTo>
                          <a:pt x="4" y="3"/>
                          <a:pt x="4" y="3"/>
                          <a:pt x="4" y="3"/>
                        </a:cubicBezTo>
                        <a:cubicBezTo>
                          <a:pt x="4" y="3"/>
                          <a:pt x="5" y="3"/>
                          <a:pt x="5" y="2"/>
                        </a:cubicBezTo>
                        <a:cubicBezTo>
                          <a:pt x="5" y="2"/>
                          <a:pt x="5" y="2"/>
                          <a:pt x="5" y="1"/>
                        </a:cubicBezTo>
                        <a:close/>
                        <a:moveTo>
                          <a:pt x="7" y="0"/>
                        </a:moveTo>
                        <a:cubicBezTo>
                          <a:pt x="6" y="1"/>
                          <a:pt x="6" y="1"/>
                          <a:pt x="6" y="1"/>
                        </a:cubicBezTo>
                        <a:cubicBezTo>
                          <a:pt x="6" y="1"/>
                          <a:pt x="6" y="1"/>
                          <a:pt x="6" y="1"/>
                        </a:cubicBezTo>
                        <a:cubicBezTo>
                          <a:pt x="6" y="1"/>
                          <a:pt x="6" y="2"/>
                          <a:pt x="7" y="2"/>
                        </a:cubicBezTo>
                        <a:cubicBezTo>
                          <a:pt x="7" y="4"/>
                          <a:pt x="5" y="9"/>
                          <a:pt x="5" y="11"/>
                        </a:cubicBezTo>
                        <a:cubicBezTo>
                          <a:pt x="5" y="13"/>
                          <a:pt x="7" y="26"/>
                          <a:pt x="6" y="29"/>
                        </a:cubicBezTo>
                        <a:cubicBezTo>
                          <a:pt x="5" y="30"/>
                          <a:pt x="5" y="30"/>
                          <a:pt x="5" y="30"/>
                        </a:cubicBezTo>
                        <a:cubicBezTo>
                          <a:pt x="4" y="30"/>
                          <a:pt x="4" y="29"/>
                          <a:pt x="3" y="28"/>
                        </a:cubicBezTo>
                        <a:cubicBezTo>
                          <a:pt x="3" y="28"/>
                          <a:pt x="3" y="28"/>
                          <a:pt x="3" y="28"/>
                        </a:cubicBezTo>
                        <a:cubicBezTo>
                          <a:pt x="2" y="29"/>
                          <a:pt x="2" y="29"/>
                          <a:pt x="2" y="29"/>
                        </a:cubicBezTo>
                        <a:cubicBezTo>
                          <a:pt x="2" y="29"/>
                          <a:pt x="2" y="29"/>
                          <a:pt x="2" y="29"/>
                        </a:cubicBezTo>
                        <a:cubicBezTo>
                          <a:pt x="1" y="29"/>
                          <a:pt x="1" y="29"/>
                          <a:pt x="1" y="29"/>
                        </a:cubicBezTo>
                        <a:cubicBezTo>
                          <a:pt x="0" y="27"/>
                          <a:pt x="1" y="21"/>
                          <a:pt x="2" y="19"/>
                        </a:cubicBezTo>
                        <a:cubicBezTo>
                          <a:pt x="3" y="17"/>
                          <a:pt x="3" y="11"/>
                          <a:pt x="3" y="8"/>
                        </a:cubicBezTo>
                        <a:cubicBezTo>
                          <a:pt x="2" y="6"/>
                          <a:pt x="3" y="3"/>
                          <a:pt x="3" y="3"/>
                        </a:cubicBezTo>
                        <a:cubicBezTo>
                          <a:pt x="3" y="2"/>
                          <a:pt x="3" y="2"/>
                          <a:pt x="3" y="2"/>
                        </a:cubicBezTo>
                        <a:cubicBezTo>
                          <a:pt x="3" y="2"/>
                          <a:pt x="3" y="2"/>
                          <a:pt x="3" y="2"/>
                        </a:cubicBezTo>
                        <a:cubicBezTo>
                          <a:pt x="2" y="2"/>
                          <a:pt x="2" y="2"/>
                          <a:pt x="2" y="2"/>
                        </a:cubicBezTo>
                        <a:cubicBezTo>
                          <a:pt x="2" y="3"/>
                          <a:pt x="2" y="4"/>
                          <a:pt x="2" y="6"/>
                        </a:cubicBezTo>
                        <a:cubicBezTo>
                          <a:pt x="2" y="13"/>
                          <a:pt x="2" y="17"/>
                          <a:pt x="0" y="23"/>
                        </a:cubicBezTo>
                        <a:cubicBezTo>
                          <a:pt x="0" y="26"/>
                          <a:pt x="0" y="27"/>
                          <a:pt x="0" y="29"/>
                        </a:cubicBezTo>
                        <a:cubicBezTo>
                          <a:pt x="0" y="31"/>
                          <a:pt x="0" y="31"/>
                          <a:pt x="1" y="32"/>
                        </a:cubicBezTo>
                        <a:cubicBezTo>
                          <a:pt x="3" y="32"/>
                          <a:pt x="4" y="31"/>
                          <a:pt x="4" y="33"/>
                        </a:cubicBezTo>
                        <a:cubicBezTo>
                          <a:pt x="5" y="33"/>
                          <a:pt x="5" y="33"/>
                          <a:pt x="5" y="33"/>
                        </a:cubicBezTo>
                        <a:cubicBezTo>
                          <a:pt x="5" y="33"/>
                          <a:pt x="7" y="31"/>
                          <a:pt x="7" y="25"/>
                        </a:cubicBezTo>
                        <a:cubicBezTo>
                          <a:pt x="7" y="24"/>
                          <a:pt x="7" y="24"/>
                          <a:pt x="7" y="24"/>
                        </a:cubicBezTo>
                        <a:cubicBezTo>
                          <a:pt x="6" y="22"/>
                          <a:pt x="6" y="21"/>
                          <a:pt x="6" y="19"/>
                        </a:cubicBezTo>
                        <a:cubicBezTo>
                          <a:pt x="6" y="16"/>
                          <a:pt x="6" y="11"/>
                          <a:pt x="6" y="10"/>
                        </a:cubicBezTo>
                        <a:cubicBezTo>
                          <a:pt x="7" y="9"/>
                          <a:pt x="7" y="5"/>
                          <a:pt x="7" y="2"/>
                        </a:cubicBezTo>
                        <a:cubicBezTo>
                          <a:pt x="7" y="1"/>
                          <a:pt x="7" y="1"/>
                          <a:pt x="7" y="1"/>
                        </a:cubicBezTo>
                        <a:lnTo>
                          <a:pt x="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5" name="Freeform 7629">
                    <a:extLst>
                      <a:ext uri="{FF2B5EF4-FFF2-40B4-BE49-F238E27FC236}">
                        <a16:creationId xmlns:a16="http://schemas.microsoft.com/office/drawing/2014/main" id="{DAEB5677-ED73-41AE-9C05-BD3AA49C11E3}"/>
                      </a:ext>
                    </a:extLst>
                  </p:cNvPr>
                  <p:cNvSpPr/>
                  <p:nvPr/>
                </p:nvSpPr>
                <p:spPr bwMode="auto">
                  <a:xfrm>
                    <a:off x="3943" y="2238"/>
                    <a:ext cx="7" cy="24"/>
                  </a:xfrm>
                  <a:custGeom>
                    <a:avLst/>
                    <a:gdLst>
                      <a:gd name="T0" fmla="*/ 8 w 9"/>
                      <a:gd name="T1" fmla="*/ 0 h 33"/>
                      <a:gd name="T2" fmla="*/ 8 w 9"/>
                      <a:gd name="T3" fmla="*/ 0 h 33"/>
                      <a:gd name="T4" fmla="*/ 8 w 9"/>
                      <a:gd name="T5" fmla="*/ 1 h 33"/>
                      <a:gd name="T6" fmla="*/ 8 w 9"/>
                      <a:gd name="T7" fmla="*/ 2 h 33"/>
                      <a:gd name="T8" fmla="*/ 7 w 9"/>
                      <a:gd name="T9" fmla="*/ 10 h 33"/>
                      <a:gd name="T10" fmla="*/ 7 w 9"/>
                      <a:gd name="T11" fmla="*/ 19 h 33"/>
                      <a:gd name="T12" fmla="*/ 8 w 9"/>
                      <a:gd name="T13" fmla="*/ 24 h 33"/>
                      <a:gd name="T14" fmla="*/ 8 w 9"/>
                      <a:gd name="T15" fmla="*/ 25 h 33"/>
                      <a:gd name="T16" fmla="*/ 6 w 9"/>
                      <a:gd name="T17" fmla="*/ 33 h 33"/>
                      <a:gd name="T18" fmla="*/ 5 w 9"/>
                      <a:gd name="T19" fmla="*/ 33 h 33"/>
                      <a:gd name="T20" fmla="*/ 2 w 9"/>
                      <a:gd name="T21" fmla="*/ 32 h 33"/>
                      <a:gd name="T22" fmla="*/ 1 w 9"/>
                      <a:gd name="T23" fmla="*/ 29 h 33"/>
                      <a:gd name="T24" fmla="*/ 1 w 9"/>
                      <a:gd name="T25" fmla="*/ 23 h 33"/>
                      <a:gd name="T26" fmla="*/ 3 w 9"/>
                      <a:gd name="T27" fmla="*/ 6 h 33"/>
                      <a:gd name="T28" fmla="*/ 3 w 9"/>
                      <a:gd name="T29" fmla="*/ 2 h 33"/>
                      <a:gd name="T30" fmla="*/ 3 w 9"/>
                      <a:gd name="T31" fmla="*/ 2 h 33"/>
                      <a:gd name="T32" fmla="*/ 3 w 9"/>
                      <a:gd name="T33" fmla="*/ 6 h 33"/>
                      <a:gd name="T34" fmla="*/ 1 w 9"/>
                      <a:gd name="T35" fmla="*/ 23 h 33"/>
                      <a:gd name="T36" fmla="*/ 2 w 9"/>
                      <a:gd name="T37" fmla="*/ 32 h 33"/>
                      <a:gd name="T38" fmla="*/ 5 w 9"/>
                      <a:gd name="T39" fmla="*/ 33 h 33"/>
                      <a:gd name="T40" fmla="*/ 6 w 9"/>
                      <a:gd name="T41" fmla="*/ 33 h 33"/>
                      <a:gd name="T42" fmla="*/ 8 w 9"/>
                      <a:gd name="T43" fmla="*/ 24 h 33"/>
                      <a:gd name="T44" fmla="*/ 8 w 9"/>
                      <a:gd name="T45" fmla="*/ 10 h 33"/>
                      <a:gd name="T46" fmla="*/ 8 w 9"/>
                      <a:gd name="T4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33">
                        <a:moveTo>
                          <a:pt x="8" y="0"/>
                        </a:moveTo>
                        <a:cubicBezTo>
                          <a:pt x="8" y="0"/>
                          <a:pt x="8" y="0"/>
                          <a:pt x="8" y="0"/>
                        </a:cubicBezTo>
                        <a:cubicBezTo>
                          <a:pt x="8" y="1"/>
                          <a:pt x="8" y="1"/>
                          <a:pt x="8" y="1"/>
                        </a:cubicBezTo>
                        <a:cubicBezTo>
                          <a:pt x="8" y="1"/>
                          <a:pt x="8" y="1"/>
                          <a:pt x="8" y="2"/>
                        </a:cubicBezTo>
                        <a:cubicBezTo>
                          <a:pt x="8" y="5"/>
                          <a:pt x="8" y="9"/>
                          <a:pt x="7" y="10"/>
                        </a:cubicBezTo>
                        <a:cubicBezTo>
                          <a:pt x="7" y="11"/>
                          <a:pt x="7" y="16"/>
                          <a:pt x="7" y="19"/>
                        </a:cubicBezTo>
                        <a:cubicBezTo>
                          <a:pt x="7" y="21"/>
                          <a:pt x="7" y="22"/>
                          <a:pt x="8" y="24"/>
                        </a:cubicBezTo>
                        <a:cubicBezTo>
                          <a:pt x="8" y="25"/>
                          <a:pt x="8" y="25"/>
                          <a:pt x="8" y="25"/>
                        </a:cubicBezTo>
                        <a:cubicBezTo>
                          <a:pt x="8" y="31"/>
                          <a:pt x="6" y="33"/>
                          <a:pt x="6" y="33"/>
                        </a:cubicBezTo>
                        <a:cubicBezTo>
                          <a:pt x="5" y="33"/>
                          <a:pt x="5" y="33"/>
                          <a:pt x="5" y="33"/>
                        </a:cubicBezTo>
                        <a:cubicBezTo>
                          <a:pt x="5" y="31"/>
                          <a:pt x="4" y="32"/>
                          <a:pt x="2" y="32"/>
                        </a:cubicBezTo>
                        <a:cubicBezTo>
                          <a:pt x="1" y="31"/>
                          <a:pt x="1" y="31"/>
                          <a:pt x="1" y="29"/>
                        </a:cubicBezTo>
                        <a:cubicBezTo>
                          <a:pt x="1" y="27"/>
                          <a:pt x="1" y="26"/>
                          <a:pt x="1" y="23"/>
                        </a:cubicBezTo>
                        <a:cubicBezTo>
                          <a:pt x="3" y="17"/>
                          <a:pt x="3" y="13"/>
                          <a:pt x="3" y="6"/>
                        </a:cubicBezTo>
                        <a:cubicBezTo>
                          <a:pt x="3" y="4"/>
                          <a:pt x="3" y="3"/>
                          <a:pt x="3" y="2"/>
                        </a:cubicBezTo>
                        <a:cubicBezTo>
                          <a:pt x="3" y="2"/>
                          <a:pt x="3" y="2"/>
                          <a:pt x="3" y="2"/>
                        </a:cubicBezTo>
                        <a:cubicBezTo>
                          <a:pt x="3" y="3"/>
                          <a:pt x="3" y="4"/>
                          <a:pt x="3" y="6"/>
                        </a:cubicBezTo>
                        <a:cubicBezTo>
                          <a:pt x="3" y="13"/>
                          <a:pt x="3" y="17"/>
                          <a:pt x="1" y="23"/>
                        </a:cubicBezTo>
                        <a:cubicBezTo>
                          <a:pt x="0" y="29"/>
                          <a:pt x="1" y="32"/>
                          <a:pt x="2" y="32"/>
                        </a:cubicBezTo>
                        <a:cubicBezTo>
                          <a:pt x="4" y="32"/>
                          <a:pt x="5" y="32"/>
                          <a:pt x="5" y="33"/>
                        </a:cubicBezTo>
                        <a:cubicBezTo>
                          <a:pt x="6" y="33"/>
                          <a:pt x="6" y="33"/>
                          <a:pt x="6" y="33"/>
                        </a:cubicBezTo>
                        <a:cubicBezTo>
                          <a:pt x="7" y="33"/>
                          <a:pt x="8" y="31"/>
                          <a:pt x="8" y="24"/>
                        </a:cubicBezTo>
                        <a:cubicBezTo>
                          <a:pt x="7" y="16"/>
                          <a:pt x="8" y="11"/>
                          <a:pt x="8" y="10"/>
                        </a:cubicBezTo>
                        <a:cubicBezTo>
                          <a:pt x="8" y="8"/>
                          <a:pt x="9" y="2"/>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6" name="Freeform 7630">
                    <a:extLst>
                      <a:ext uri="{FF2B5EF4-FFF2-40B4-BE49-F238E27FC236}">
                        <a16:creationId xmlns:a16="http://schemas.microsoft.com/office/drawing/2014/main" id="{85B03554-5103-4B54-B4EF-70B8A59692CC}"/>
                      </a:ext>
                    </a:extLst>
                  </p:cNvPr>
                  <p:cNvSpPr/>
                  <p:nvPr/>
                </p:nvSpPr>
                <p:spPr bwMode="auto">
                  <a:xfrm>
                    <a:off x="3945" y="2240"/>
                    <a:ext cx="3" cy="19"/>
                  </a:xfrm>
                  <a:custGeom>
                    <a:avLst/>
                    <a:gdLst>
                      <a:gd name="T0" fmla="*/ 3 w 4"/>
                      <a:gd name="T1" fmla="*/ 1 h 25"/>
                      <a:gd name="T2" fmla="*/ 3 w 4"/>
                      <a:gd name="T3" fmla="*/ 6 h 25"/>
                      <a:gd name="T4" fmla="*/ 1 w 4"/>
                      <a:gd name="T5" fmla="*/ 18 h 25"/>
                      <a:gd name="T6" fmla="*/ 1 w 4"/>
                      <a:gd name="T7" fmla="*/ 24 h 25"/>
                      <a:gd name="T8" fmla="*/ 3 w 4"/>
                      <a:gd name="T9" fmla="*/ 24 h 25"/>
                      <a:gd name="T10" fmla="*/ 3 w 4"/>
                      <a:gd name="T11" fmla="*/ 19 h 25"/>
                      <a:gd name="T12" fmla="*/ 4 w 4"/>
                      <a:gd name="T13" fmla="*/ 4 h 25"/>
                      <a:gd name="T14" fmla="*/ 3 w 4"/>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5">
                        <a:moveTo>
                          <a:pt x="3" y="1"/>
                        </a:moveTo>
                        <a:cubicBezTo>
                          <a:pt x="3" y="1"/>
                          <a:pt x="3" y="4"/>
                          <a:pt x="3" y="6"/>
                        </a:cubicBezTo>
                        <a:cubicBezTo>
                          <a:pt x="3" y="9"/>
                          <a:pt x="2" y="16"/>
                          <a:pt x="1" y="18"/>
                        </a:cubicBezTo>
                        <a:cubicBezTo>
                          <a:pt x="0" y="21"/>
                          <a:pt x="0" y="25"/>
                          <a:pt x="1" y="24"/>
                        </a:cubicBezTo>
                        <a:cubicBezTo>
                          <a:pt x="2" y="23"/>
                          <a:pt x="3" y="24"/>
                          <a:pt x="3" y="24"/>
                        </a:cubicBezTo>
                        <a:cubicBezTo>
                          <a:pt x="4" y="25"/>
                          <a:pt x="3" y="23"/>
                          <a:pt x="3" y="19"/>
                        </a:cubicBezTo>
                        <a:cubicBezTo>
                          <a:pt x="3" y="15"/>
                          <a:pt x="3" y="6"/>
                          <a:pt x="4" y="4"/>
                        </a:cubicBezTo>
                        <a:cubicBezTo>
                          <a:pt x="4" y="1"/>
                          <a:pt x="4"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7" name="Freeform 7631">
                    <a:extLst>
                      <a:ext uri="{FF2B5EF4-FFF2-40B4-BE49-F238E27FC236}">
                        <a16:creationId xmlns:a16="http://schemas.microsoft.com/office/drawing/2014/main" id="{A9CB873F-9E8D-4390-ACCF-3B5D0215F64D}"/>
                      </a:ext>
                    </a:extLst>
                  </p:cNvPr>
                  <p:cNvSpPr/>
                  <p:nvPr/>
                </p:nvSpPr>
                <p:spPr bwMode="auto">
                  <a:xfrm>
                    <a:off x="3938" y="2274"/>
                    <a:ext cx="7" cy="11"/>
                  </a:xfrm>
                  <a:custGeom>
                    <a:avLst/>
                    <a:gdLst>
                      <a:gd name="T0" fmla="*/ 8 w 9"/>
                      <a:gd name="T1" fmla="*/ 4 h 15"/>
                      <a:gd name="T2" fmla="*/ 6 w 9"/>
                      <a:gd name="T3" fmla="*/ 9 h 15"/>
                      <a:gd name="T4" fmla="*/ 2 w 9"/>
                      <a:gd name="T5" fmla="*/ 15 h 15"/>
                      <a:gd name="T6" fmla="*/ 2 w 9"/>
                      <a:gd name="T7" fmla="*/ 9 h 15"/>
                      <a:gd name="T8" fmla="*/ 4 w 9"/>
                      <a:gd name="T9" fmla="*/ 2 h 15"/>
                      <a:gd name="T10" fmla="*/ 8 w 9"/>
                      <a:gd name="T11" fmla="*/ 4 h 15"/>
                    </a:gdLst>
                    <a:ahLst/>
                    <a:cxnLst>
                      <a:cxn ang="0">
                        <a:pos x="T0" y="T1"/>
                      </a:cxn>
                      <a:cxn ang="0">
                        <a:pos x="T2" y="T3"/>
                      </a:cxn>
                      <a:cxn ang="0">
                        <a:pos x="T4" y="T5"/>
                      </a:cxn>
                      <a:cxn ang="0">
                        <a:pos x="T6" y="T7"/>
                      </a:cxn>
                      <a:cxn ang="0">
                        <a:pos x="T8" y="T9"/>
                      </a:cxn>
                      <a:cxn ang="0">
                        <a:pos x="T10" y="T11"/>
                      </a:cxn>
                    </a:cxnLst>
                    <a:rect l="0" t="0" r="r" b="b"/>
                    <a:pathLst>
                      <a:path w="9" h="15">
                        <a:moveTo>
                          <a:pt x="8" y="4"/>
                        </a:moveTo>
                        <a:cubicBezTo>
                          <a:pt x="8" y="4"/>
                          <a:pt x="9" y="4"/>
                          <a:pt x="6" y="9"/>
                        </a:cubicBezTo>
                        <a:cubicBezTo>
                          <a:pt x="3" y="13"/>
                          <a:pt x="4" y="14"/>
                          <a:pt x="2" y="15"/>
                        </a:cubicBezTo>
                        <a:cubicBezTo>
                          <a:pt x="0" y="15"/>
                          <a:pt x="1" y="12"/>
                          <a:pt x="2" y="9"/>
                        </a:cubicBezTo>
                        <a:cubicBezTo>
                          <a:pt x="3" y="6"/>
                          <a:pt x="1" y="4"/>
                          <a:pt x="4" y="2"/>
                        </a:cubicBezTo>
                        <a:cubicBezTo>
                          <a:pt x="6" y="0"/>
                          <a:pt x="8" y="4"/>
                          <a:pt x="8"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8" name="Freeform 7632">
                    <a:extLst>
                      <a:ext uri="{FF2B5EF4-FFF2-40B4-BE49-F238E27FC236}">
                        <a16:creationId xmlns:a16="http://schemas.microsoft.com/office/drawing/2014/main" id="{D15834EF-8D10-4DE6-ACB9-DD8D34494244}"/>
                      </a:ext>
                    </a:extLst>
                  </p:cNvPr>
                  <p:cNvSpPr>
                    <a:spLocks noEditPoints="1"/>
                  </p:cNvSpPr>
                  <p:nvPr/>
                </p:nvSpPr>
                <p:spPr bwMode="auto">
                  <a:xfrm>
                    <a:off x="3938" y="2274"/>
                    <a:ext cx="7" cy="11"/>
                  </a:xfrm>
                  <a:custGeom>
                    <a:avLst/>
                    <a:gdLst>
                      <a:gd name="T0" fmla="*/ 2 w 9"/>
                      <a:gd name="T1" fmla="*/ 14 h 14"/>
                      <a:gd name="T2" fmla="*/ 1 w 9"/>
                      <a:gd name="T3" fmla="*/ 14 h 14"/>
                      <a:gd name="T4" fmla="*/ 1 w 9"/>
                      <a:gd name="T5" fmla="*/ 14 h 14"/>
                      <a:gd name="T6" fmla="*/ 2 w 9"/>
                      <a:gd name="T7" fmla="*/ 8 h 14"/>
                      <a:gd name="T8" fmla="*/ 3 w 9"/>
                      <a:gd name="T9" fmla="*/ 2 h 14"/>
                      <a:gd name="T10" fmla="*/ 4 w 9"/>
                      <a:gd name="T11" fmla="*/ 1 h 14"/>
                      <a:gd name="T12" fmla="*/ 7 w 9"/>
                      <a:gd name="T13" fmla="*/ 0 h 14"/>
                      <a:gd name="T14" fmla="*/ 8 w 9"/>
                      <a:gd name="T15" fmla="*/ 2 h 14"/>
                      <a:gd name="T16" fmla="*/ 6 w 9"/>
                      <a:gd name="T17" fmla="*/ 8 h 14"/>
                      <a:gd name="T18" fmla="*/ 4 w 9"/>
                      <a:gd name="T19" fmla="*/ 13 h 14"/>
                      <a:gd name="T20" fmla="*/ 2 w 9"/>
                      <a:gd name="T21" fmla="*/ 14 h 14"/>
                      <a:gd name="T22" fmla="*/ 7 w 9"/>
                      <a:gd name="T23" fmla="*/ 3 h 14"/>
                      <a:gd name="T24" fmla="*/ 8 w 9"/>
                      <a:gd name="T25" fmla="*/ 3 h 14"/>
                      <a:gd name="T26" fmla="*/ 7 w 9"/>
                      <a:gd name="T27" fmla="*/ 3 h 14"/>
                      <a:gd name="T28" fmla="*/ 6 w 9"/>
                      <a:gd name="T29" fmla="*/ 1 h 14"/>
                      <a:gd name="T30" fmla="*/ 4 w 9"/>
                      <a:gd name="T31" fmla="*/ 1 h 14"/>
                      <a:gd name="T32" fmla="*/ 3 w 9"/>
                      <a:gd name="T33" fmla="*/ 2 h 14"/>
                      <a:gd name="T34" fmla="*/ 2 w 9"/>
                      <a:gd name="T35" fmla="*/ 8 h 14"/>
                      <a:gd name="T36" fmla="*/ 1 w 9"/>
                      <a:gd name="T37" fmla="*/ 13 h 14"/>
                      <a:gd name="T38" fmla="*/ 2 w 9"/>
                      <a:gd name="T39" fmla="*/ 13 h 14"/>
                      <a:gd name="T40" fmla="*/ 3 w 9"/>
                      <a:gd name="T41" fmla="*/ 13 h 14"/>
                      <a:gd name="T42" fmla="*/ 6 w 9"/>
                      <a:gd name="T43" fmla="*/ 8 h 14"/>
                      <a:gd name="T44" fmla="*/ 7 w 9"/>
                      <a:gd name="T45" fmla="*/ 4 h 14"/>
                      <a:gd name="T46" fmla="*/ 7 w 9"/>
                      <a:gd name="T4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4">
                        <a:moveTo>
                          <a:pt x="2" y="14"/>
                        </a:moveTo>
                        <a:cubicBezTo>
                          <a:pt x="1" y="14"/>
                          <a:pt x="1" y="14"/>
                          <a:pt x="1" y="14"/>
                        </a:cubicBezTo>
                        <a:cubicBezTo>
                          <a:pt x="1" y="14"/>
                          <a:pt x="1" y="14"/>
                          <a:pt x="1" y="14"/>
                        </a:cubicBezTo>
                        <a:cubicBezTo>
                          <a:pt x="0" y="13"/>
                          <a:pt x="1" y="10"/>
                          <a:pt x="2" y="8"/>
                        </a:cubicBezTo>
                        <a:cubicBezTo>
                          <a:pt x="2" y="6"/>
                          <a:pt x="1" y="4"/>
                          <a:pt x="3" y="2"/>
                        </a:cubicBezTo>
                        <a:cubicBezTo>
                          <a:pt x="3" y="2"/>
                          <a:pt x="3" y="1"/>
                          <a:pt x="4" y="1"/>
                        </a:cubicBezTo>
                        <a:cubicBezTo>
                          <a:pt x="5" y="0"/>
                          <a:pt x="6" y="0"/>
                          <a:pt x="7" y="0"/>
                        </a:cubicBezTo>
                        <a:cubicBezTo>
                          <a:pt x="7" y="1"/>
                          <a:pt x="8" y="2"/>
                          <a:pt x="8" y="2"/>
                        </a:cubicBezTo>
                        <a:cubicBezTo>
                          <a:pt x="8" y="2"/>
                          <a:pt x="9" y="4"/>
                          <a:pt x="6" y="8"/>
                        </a:cubicBezTo>
                        <a:cubicBezTo>
                          <a:pt x="4" y="11"/>
                          <a:pt x="4" y="12"/>
                          <a:pt x="4" y="13"/>
                        </a:cubicBezTo>
                        <a:cubicBezTo>
                          <a:pt x="3" y="14"/>
                          <a:pt x="3" y="14"/>
                          <a:pt x="2" y="14"/>
                        </a:cubicBezTo>
                        <a:close/>
                        <a:moveTo>
                          <a:pt x="7" y="3"/>
                        </a:moveTo>
                        <a:cubicBezTo>
                          <a:pt x="8" y="3"/>
                          <a:pt x="8" y="3"/>
                          <a:pt x="8" y="3"/>
                        </a:cubicBezTo>
                        <a:cubicBezTo>
                          <a:pt x="7" y="3"/>
                          <a:pt x="7" y="3"/>
                          <a:pt x="7" y="3"/>
                        </a:cubicBezTo>
                        <a:cubicBezTo>
                          <a:pt x="7" y="3"/>
                          <a:pt x="7" y="2"/>
                          <a:pt x="6" y="1"/>
                        </a:cubicBezTo>
                        <a:cubicBezTo>
                          <a:pt x="5" y="1"/>
                          <a:pt x="5" y="1"/>
                          <a:pt x="4" y="1"/>
                        </a:cubicBezTo>
                        <a:cubicBezTo>
                          <a:pt x="4" y="2"/>
                          <a:pt x="3" y="2"/>
                          <a:pt x="3" y="2"/>
                        </a:cubicBezTo>
                        <a:cubicBezTo>
                          <a:pt x="2" y="3"/>
                          <a:pt x="3" y="5"/>
                          <a:pt x="2" y="8"/>
                        </a:cubicBezTo>
                        <a:cubicBezTo>
                          <a:pt x="1" y="10"/>
                          <a:pt x="1" y="13"/>
                          <a:pt x="1" y="13"/>
                        </a:cubicBezTo>
                        <a:cubicBezTo>
                          <a:pt x="2" y="13"/>
                          <a:pt x="2" y="13"/>
                          <a:pt x="2" y="13"/>
                        </a:cubicBezTo>
                        <a:cubicBezTo>
                          <a:pt x="3" y="13"/>
                          <a:pt x="3" y="13"/>
                          <a:pt x="3" y="13"/>
                        </a:cubicBezTo>
                        <a:cubicBezTo>
                          <a:pt x="3" y="12"/>
                          <a:pt x="4" y="10"/>
                          <a:pt x="6" y="8"/>
                        </a:cubicBezTo>
                        <a:cubicBezTo>
                          <a:pt x="7" y="6"/>
                          <a:pt x="7" y="4"/>
                          <a:pt x="7" y="4"/>
                        </a:cubicBezTo>
                        <a:cubicBezTo>
                          <a:pt x="7" y="3"/>
                          <a:pt x="7" y="3"/>
                          <a:pt x="7"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9" name="Freeform 7633">
                    <a:extLst>
                      <a:ext uri="{FF2B5EF4-FFF2-40B4-BE49-F238E27FC236}">
                        <a16:creationId xmlns:a16="http://schemas.microsoft.com/office/drawing/2014/main" id="{B22007C2-1A18-4863-AE50-D6B62AA520EE}"/>
                      </a:ext>
                    </a:extLst>
                  </p:cNvPr>
                  <p:cNvSpPr>
                    <a:spLocks noEditPoints="1"/>
                  </p:cNvSpPr>
                  <p:nvPr/>
                </p:nvSpPr>
                <p:spPr bwMode="auto">
                  <a:xfrm>
                    <a:off x="3939" y="2275"/>
                    <a:ext cx="5" cy="9"/>
                  </a:xfrm>
                  <a:custGeom>
                    <a:avLst/>
                    <a:gdLst>
                      <a:gd name="T0" fmla="*/ 2 w 7"/>
                      <a:gd name="T1" fmla="*/ 10 h 12"/>
                      <a:gd name="T2" fmla="*/ 2 w 7"/>
                      <a:gd name="T3" fmla="*/ 7 h 12"/>
                      <a:gd name="T4" fmla="*/ 3 w 7"/>
                      <a:gd name="T5" fmla="*/ 2 h 12"/>
                      <a:gd name="T6" fmla="*/ 4 w 7"/>
                      <a:gd name="T7" fmla="*/ 2 h 12"/>
                      <a:gd name="T8" fmla="*/ 5 w 7"/>
                      <a:gd name="T9" fmla="*/ 3 h 12"/>
                      <a:gd name="T10" fmla="*/ 4 w 7"/>
                      <a:gd name="T11" fmla="*/ 6 h 12"/>
                      <a:gd name="T12" fmla="*/ 2 w 7"/>
                      <a:gd name="T13" fmla="*/ 10 h 12"/>
                      <a:gd name="T14" fmla="*/ 4 w 7"/>
                      <a:gd name="T15" fmla="*/ 0 h 12"/>
                      <a:gd name="T16" fmla="*/ 3 w 7"/>
                      <a:gd name="T17" fmla="*/ 0 h 12"/>
                      <a:gd name="T18" fmla="*/ 2 w 7"/>
                      <a:gd name="T19" fmla="*/ 1 h 12"/>
                      <a:gd name="T20" fmla="*/ 1 w 7"/>
                      <a:gd name="T21" fmla="*/ 7 h 12"/>
                      <a:gd name="T22" fmla="*/ 0 w 7"/>
                      <a:gd name="T23" fmla="*/ 12 h 12"/>
                      <a:gd name="T24" fmla="*/ 1 w 7"/>
                      <a:gd name="T25" fmla="*/ 12 h 12"/>
                      <a:gd name="T26" fmla="*/ 1 w 7"/>
                      <a:gd name="T27" fmla="*/ 12 h 12"/>
                      <a:gd name="T28" fmla="*/ 2 w 7"/>
                      <a:gd name="T29" fmla="*/ 12 h 12"/>
                      <a:gd name="T30" fmla="*/ 5 w 7"/>
                      <a:gd name="T31" fmla="*/ 7 h 12"/>
                      <a:gd name="T32" fmla="*/ 6 w 7"/>
                      <a:gd name="T33" fmla="*/ 3 h 12"/>
                      <a:gd name="T34" fmla="*/ 6 w 7"/>
                      <a:gd name="T35" fmla="*/ 2 h 12"/>
                      <a:gd name="T36" fmla="*/ 6 w 7"/>
                      <a:gd name="T37" fmla="*/ 2 h 12"/>
                      <a:gd name="T38" fmla="*/ 7 w 7"/>
                      <a:gd name="T39" fmla="*/ 2 h 12"/>
                      <a:gd name="T40" fmla="*/ 6 w 7"/>
                      <a:gd name="T41" fmla="*/ 2 h 12"/>
                      <a:gd name="T42" fmla="*/ 5 w 7"/>
                      <a:gd name="T43" fmla="*/ 0 h 12"/>
                      <a:gd name="T44" fmla="*/ 4 w 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12">
                        <a:moveTo>
                          <a:pt x="2" y="10"/>
                        </a:moveTo>
                        <a:cubicBezTo>
                          <a:pt x="0" y="10"/>
                          <a:pt x="1" y="9"/>
                          <a:pt x="2" y="7"/>
                        </a:cubicBezTo>
                        <a:cubicBezTo>
                          <a:pt x="3" y="6"/>
                          <a:pt x="3" y="3"/>
                          <a:pt x="3" y="2"/>
                        </a:cubicBezTo>
                        <a:cubicBezTo>
                          <a:pt x="3" y="2"/>
                          <a:pt x="4" y="2"/>
                          <a:pt x="4" y="2"/>
                        </a:cubicBezTo>
                        <a:cubicBezTo>
                          <a:pt x="4" y="2"/>
                          <a:pt x="5" y="2"/>
                          <a:pt x="5" y="3"/>
                        </a:cubicBezTo>
                        <a:cubicBezTo>
                          <a:pt x="5" y="3"/>
                          <a:pt x="6" y="4"/>
                          <a:pt x="4" y="6"/>
                        </a:cubicBezTo>
                        <a:cubicBezTo>
                          <a:pt x="3" y="8"/>
                          <a:pt x="3" y="10"/>
                          <a:pt x="2" y="10"/>
                        </a:cubicBezTo>
                        <a:close/>
                        <a:moveTo>
                          <a:pt x="4" y="0"/>
                        </a:moveTo>
                        <a:cubicBezTo>
                          <a:pt x="4" y="0"/>
                          <a:pt x="3" y="0"/>
                          <a:pt x="3" y="0"/>
                        </a:cubicBezTo>
                        <a:cubicBezTo>
                          <a:pt x="3" y="1"/>
                          <a:pt x="2" y="1"/>
                          <a:pt x="2" y="1"/>
                        </a:cubicBezTo>
                        <a:cubicBezTo>
                          <a:pt x="1" y="2"/>
                          <a:pt x="2" y="4"/>
                          <a:pt x="1" y="7"/>
                        </a:cubicBezTo>
                        <a:cubicBezTo>
                          <a:pt x="0" y="9"/>
                          <a:pt x="0" y="12"/>
                          <a:pt x="0" y="12"/>
                        </a:cubicBezTo>
                        <a:cubicBezTo>
                          <a:pt x="1" y="12"/>
                          <a:pt x="1" y="12"/>
                          <a:pt x="1" y="12"/>
                        </a:cubicBezTo>
                        <a:cubicBezTo>
                          <a:pt x="1" y="12"/>
                          <a:pt x="1" y="12"/>
                          <a:pt x="1" y="12"/>
                        </a:cubicBezTo>
                        <a:cubicBezTo>
                          <a:pt x="2" y="12"/>
                          <a:pt x="2" y="12"/>
                          <a:pt x="2" y="12"/>
                        </a:cubicBezTo>
                        <a:cubicBezTo>
                          <a:pt x="2" y="11"/>
                          <a:pt x="3" y="9"/>
                          <a:pt x="5" y="7"/>
                        </a:cubicBezTo>
                        <a:cubicBezTo>
                          <a:pt x="6" y="5"/>
                          <a:pt x="6" y="3"/>
                          <a:pt x="6" y="3"/>
                        </a:cubicBezTo>
                        <a:cubicBezTo>
                          <a:pt x="6" y="2"/>
                          <a:pt x="6" y="2"/>
                          <a:pt x="6" y="2"/>
                        </a:cubicBezTo>
                        <a:cubicBezTo>
                          <a:pt x="6" y="2"/>
                          <a:pt x="6" y="2"/>
                          <a:pt x="6" y="2"/>
                        </a:cubicBezTo>
                        <a:cubicBezTo>
                          <a:pt x="7" y="2"/>
                          <a:pt x="7" y="2"/>
                          <a:pt x="7" y="2"/>
                        </a:cubicBezTo>
                        <a:cubicBezTo>
                          <a:pt x="6" y="2"/>
                          <a:pt x="6" y="2"/>
                          <a:pt x="6" y="2"/>
                        </a:cubicBezTo>
                        <a:cubicBezTo>
                          <a:pt x="6" y="2"/>
                          <a:pt x="6" y="1"/>
                          <a:pt x="5" y="0"/>
                        </a:cubicBezTo>
                        <a:lnTo>
                          <a:pt x="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0" name="Freeform 7634">
                    <a:extLst>
                      <a:ext uri="{FF2B5EF4-FFF2-40B4-BE49-F238E27FC236}">
                        <a16:creationId xmlns:a16="http://schemas.microsoft.com/office/drawing/2014/main" id="{C4A85F5C-5AEC-4EF2-8DC2-ECBFDE65A8A4}"/>
                      </a:ext>
                    </a:extLst>
                  </p:cNvPr>
                  <p:cNvSpPr/>
                  <p:nvPr/>
                </p:nvSpPr>
                <p:spPr bwMode="auto">
                  <a:xfrm>
                    <a:off x="3938" y="2275"/>
                    <a:ext cx="7" cy="10"/>
                  </a:xfrm>
                  <a:custGeom>
                    <a:avLst/>
                    <a:gdLst>
                      <a:gd name="T0" fmla="*/ 5 w 9"/>
                      <a:gd name="T1" fmla="*/ 0 h 13"/>
                      <a:gd name="T2" fmla="*/ 4 w 9"/>
                      <a:gd name="T3" fmla="*/ 0 h 13"/>
                      <a:gd name="T4" fmla="*/ 2 w 9"/>
                      <a:gd name="T5" fmla="*/ 7 h 13"/>
                      <a:gd name="T6" fmla="*/ 2 w 9"/>
                      <a:gd name="T7" fmla="*/ 13 h 13"/>
                      <a:gd name="T8" fmla="*/ 2 w 9"/>
                      <a:gd name="T9" fmla="*/ 13 h 13"/>
                      <a:gd name="T10" fmla="*/ 6 w 9"/>
                      <a:gd name="T11" fmla="*/ 7 h 13"/>
                      <a:gd name="T12" fmla="*/ 8 w 9"/>
                      <a:gd name="T13" fmla="*/ 2 h 13"/>
                      <a:gd name="T14" fmla="*/ 7 w 9"/>
                      <a:gd name="T15" fmla="*/ 2 h 13"/>
                      <a:gd name="T16" fmla="*/ 7 w 9"/>
                      <a:gd name="T17" fmla="*/ 2 h 13"/>
                      <a:gd name="T18" fmla="*/ 7 w 9"/>
                      <a:gd name="T19" fmla="*/ 3 h 13"/>
                      <a:gd name="T20" fmla="*/ 6 w 9"/>
                      <a:gd name="T21" fmla="*/ 7 h 13"/>
                      <a:gd name="T22" fmla="*/ 3 w 9"/>
                      <a:gd name="T23" fmla="*/ 12 h 13"/>
                      <a:gd name="T24" fmla="*/ 2 w 9"/>
                      <a:gd name="T25" fmla="*/ 12 h 13"/>
                      <a:gd name="T26" fmla="*/ 2 w 9"/>
                      <a:gd name="T27" fmla="*/ 12 h 13"/>
                      <a:gd name="T28" fmla="*/ 1 w 9"/>
                      <a:gd name="T29" fmla="*/ 12 h 13"/>
                      <a:gd name="T30" fmla="*/ 2 w 9"/>
                      <a:gd name="T31" fmla="*/ 7 h 13"/>
                      <a:gd name="T32" fmla="*/ 3 w 9"/>
                      <a:gd name="T33" fmla="*/ 1 h 13"/>
                      <a:gd name="T34" fmla="*/ 4 w 9"/>
                      <a:gd name="T35" fmla="*/ 0 h 13"/>
                      <a:gd name="T36" fmla="*/ 5 w 9"/>
                      <a:gd name="T37" fmla="*/ 0 h 13"/>
                      <a:gd name="T38" fmla="*/ 6 w 9"/>
                      <a:gd name="T39" fmla="*/ 0 h 13"/>
                      <a:gd name="T40" fmla="*/ 7 w 9"/>
                      <a:gd name="T41" fmla="*/ 2 h 13"/>
                      <a:gd name="T42" fmla="*/ 8 w 9"/>
                      <a:gd name="T43" fmla="*/ 2 h 13"/>
                      <a:gd name="T44" fmla="*/ 5 w 9"/>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3">
                        <a:moveTo>
                          <a:pt x="5" y="0"/>
                        </a:moveTo>
                        <a:cubicBezTo>
                          <a:pt x="5" y="0"/>
                          <a:pt x="4" y="0"/>
                          <a:pt x="4" y="0"/>
                        </a:cubicBezTo>
                        <a:cubicBezTo>
                          <a:pt x="1" y="2"/>
                          <a:pt x="3" y="4"/>
                          <a:pt x="2" y="7"/>
                        </a:cubicBezTo>
                        <a:cubicBezTo>
                          <a:pt x="1" y="10"/>
                          <a:pt x="0" y="13"/>
                          <a:pt x="2" y="13"/>
                        </a:cubicBezTo>
                        <a:cubicBezTo>
                          <a:pt x="2" y="13"/>
                          <a:pt x="2" y="13"/>
                          <a:pt x="2" y="13"/>
                        </a:cubicBezTo>
                        <a:cubicBezTo>
                          <a:pt x="4" y="12"/>
                          <a:pt x="3" y="11"/>
                          <a:pt x="6" y="7"/>
                        </a:cubicBezTo>
                        <a:cubicBezTo>
                          <a:pt x="9" y="3"/>
                          <a:pt x="8" y="2"/>
                          <a:pt x="8" y="2"/>
                        </a:cubicBezTo>
                        <a:cubicBezTo>
                          <a:pt x="7" y="2"/>
                          <a:pt x="7" y="2"/>
                          <a:pt x="7" y="2"/>
                        </a:cubicBezTo>
                        <a:cubicBezTo>
                          <a:pt x="7" y="2"/>
                          <a:pt x="7" y="2"/>
                          <a:pt x="7" y="2"/>
                        </a:cubicBezTo>
                        <a:cubicBezTo>
                          <a:pt x="7" y="3"/>
                          <a:pt x="7" y="3"/>
                          <a:pt x="7" y="3"/>
                        </a:cubicBezTo>
                        <a:cubicBezTo>
                          <a:pt x="7" y="3"/>
                          <a:pt x="7" y="5"/>
                          <a:pt x="6" y="7"/>
                        </a:cubicBezTo>
                        <a:cubicBezTo>
                          <a:pt x="4" y="9"/>
                          <a:pt x="3" y="11"/>
                          <a:pt x="3" y="12"/>
                        </a:cubicBezTo>
                        <a:cubicBezTo>
                          <a:pt x="3" y="12"/>
                          <a:pt x="3" y="12"/>
                          <a:pt x="2" y="12"/>
                        </a:cubicBezTo>
                        <a:cubicBezTo>
                          <a:pt x="2" y="12"/>
                          <a:pt x="2" y="12"/>
                          <a:pt x="2" y="12"/>
                        </a:cubicBezTo>
                        <a:cubicBezTo>
                          <a:pt x="1" y="12"/>
                          <a:pt x="1" y="12"/>
                          <a:pt x="1" y="12"/>
                        </a:cubicBezTo>
                        <a:cubicBezTo>
                          <a:pt x="1" y="12"/>
                          <a:pt x="1" y="9"/>
                          <a:pt x="2" y="7"/>
                        </a:cubicBezTo>
                        <a:cubicBezTo>
                          <a:pt x="3" y="4"/>
                          <a:pt x="2" y="2"/>
                          <a:pt x="3" y="1"/>
                        </a:cubicBezTo>
                        <a:cubicBezTo>
                          <a:pt x="3" y="1"/>
                          <a:pt x="4" y="1"/>
                          <a:pt x="4" y="0"/>
                        </a:cubicBezTo>
                        <a:cubicBezTo>
                          <a:pt x="4" y="0"/>
                          <a:pt x="5" y="0"/>
                          <a:pt x="5" y="0"/>
                        </a:cubicBezTo>
                        <a:cubicBezTo>
                          <a:pt x="6" y="0"/>
                          <a:pt x="6" y="0"/>
                          <a:pt x="6" y="0"/>
                        </a:cubicBezTo>
                        <a:cubicBezTo>
                          <a:pt x="7" y="1"/>
                          <a:pt x="7" y="2"/>
                          <a:pt x="7" y="2"/>
                        </a:cubicBezTo>
                        <a:cubicBezTo>
                          <a:pt x="8" y="2"/>
                          <a:pt x="8" y="2"/>
                          <a:pt x="8" y="2"/>
                        </a:cubicBezTo>
                        <a:cubicBezTo>
                          <a:pt x="8" y="1"/>
                          <a:pt x="7"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1" name="Freeform 7635">
                    <a:extLst>
                      <a:ext uri="{FF2B5EF4-FFF2-40B4-BE49-F238E27FC236}">
                        <a16:creationId xmlns:a16="http://schemas.microsoft.com/office/drawing/2014/main" id="{E672833B-DD8C-4A21-B622-248DF60524BE}"/>
                      </a:ext>
                    </a:extLst>
                  </p:cNvPr>
                  <p:cNvSpPr/>
                  <p:nvPr/>
                </p:nvSpPr>
                <p:spPr bwMode="auto">
                  <a:xfrm>
                    <a:off x="3902" y="2240"/>
                    <a:ext cx="11" cy="13"/>
                  </a:xfrm>
                  <a:custGeom>
                    <a:avLst/>
                    <a:gdLst>
                      <a:gd name="T0" fmla="*/ 13 w 14"/>
                      <a:gd name="T1" fmla="*/ 3 h 17"/>
                      <a:gd name="T2" fmla="*/ 11 w 14"/>
                      <a:gd name="T3" fmla="*/ 7 h 17"/>
                      <a:gd name="T4" fmla="*/ 7 w 14"/>
                      <a:gd name="T5" fmla="*/ 12 h 17"/>
                      <a:gd name="T6" fmla="*/ 4 w 14"/>
                      <a:gd name="T7" fmla="*/ 16 h 17"/>
                      <a:gd name="T8" fmla="*/ 1 w 14"/>
                      <a:gd name="T9" fmla="*/ 14 h 17"/>
                      <a:gd name="T10" fmla="*/ 4 w 14"/>
                      <a:gd name="T11" fmla="*/ 9 h 17"/>
                      <a:gd name="T12" fmla="*/ 8 w 14"/>
                      <a:gd name="T13" fmla="*/ 4 h 17"/>
                      <a:gd name="T14" fmla="*/ 13 w 14"/>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3" y="3"/>
                        </a:moveTo>
                        <a:cubicBezTo>
                          <a:pt x="13" y="3"/>
                          <a:pt x="14" y="6"/>
                          <a:pt x="11" y="7"/>
                        </a:cubicBezTo>
                        <a:cubicBezTo>
                          <a:pt x="9" y="9"/>
                          <a:pt x="8" y="10"/>
                          <a:pt x="7" y="12"/>
                        </a:cubicBezTo>
                        <a:cubicBezTo>
                          <a:pt x="5" y="14"/>
                          <a:pt x="6" y="15"/>
                          <a:pt x="4" y="16"/>
                        </a:cubicBezTo>
                        <a:cubicBezTo>
                          <a:pt x="3" y="17"/>
                          <a:pt x="3" y="14"/>
                          <a:pt x="1" y="14"/>
                        </a:cubicBezTo>
                        <a:cubicBezTo>
                          <a:pt x="0" y="14"/>
                          <a:pt x="1" y="11"/>
                          <a:pt x="4" y="9"/>
                        </a:cubicBezTo>
                        <a:cubicBezTo>
                          <a:pt x="6" y="7"/>
                          <a:pt x="8" y="5"/>
                          <a:pt x="8" y="4"/>
                        </a:cubicBezTo>
                        <a:cubicBezTo>
                          <a:pt x="9" y="2"/>
                          <a:pt x="11" y="0"/>
                          <a:pt x="13"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2" name="Freeform 7636">
                    <a:extLst>
                      <a:ext uri="{FF2B5EF4-FFF2-40B4-BE49-F238E27FC236}">
                        <a16:creationId xmlns:a16="http://schemas.microsoft.com/office/drawing/2014/main" id="{BB9F7AA1-DEF8-46A0-BE1D-85E51F2E83F5}"/>
                      </a:ext>
                    </a:extLst>
                  </p:cNvPr>
                  <p:cNvSpPr>
                    <a:spLocks noEditPoints="1"/>
                  </p:cNvSpPr>
                  <p:nvPr/>
                </p:nvSpPr>
                <p:spPr bwMode="auto">
                  <a:xfrm>
                    <a:off x="3902" y="2241"/>
                    <a:ext cx="11" cy="11"/>
                  </a:xfrm>
                  <a:custGeom>
                    <a:avLst/>
                    <a:gdLst>
                      <a:gd name="T0" fmla="*/ 1 w 14"/>
                      <a:gd name="T1" fmla="*/ 13 h 15"/>
                      <a:gd name="T2" fmla="*/ 1 w 14"/>
                      <a:gd name="T3" fmla="*/ 13 h 15"/>
                      <a:gd name="T4" fmla="*/ 3 w 14"/>
                      <a:gd name="T5" fmla="*/ 8 h 15"/>
                      <a:gd name="T6" fmla="*/ 4 w 14"/>
                      <a:gd name="T7" fmla="*/ 8 h 15"/>
                      <a:gd name="T8" fmla="*/ 5 w 14"/>
                      <a:gd name="T9" fmla="*/ 7 h 15"/>
                      <a:gd name="T10" fmla="*/ 8 w 14"/>
                      <a:gd name="T11" fmla="*/ 3 h 15"/>
                      <a:gd name="T12" fmla="*/ 9 w 14"/>
                      <a:gd name="T13" fmla="*/ 1 h 15"/>
                      <a:gd name="T14" fmla="*/ 11 w 14"/>
                      <a:gd name="T15" fmla="*/ 0 h 15"/>
                      <a:gd name="T16" fmla="*/ 13 w 14"/>
                      <a:gd name="T17" fmla="*/ 2 h 15"/>
                      <a:gd name="T18" fmla="*/ 13 w 14"/>
                      <a:gd name="T19" fmla="*/ 2 h 15"/>
                      <a:gd name="T20" fmla="*/ 12 w 14"/>
                      <a:gd name="T21" fmla="*/ 6 h 15"/>
                      <a:gd name="T22" fmla="*/ 11 w 14"/>
                      <a:gd name="T23" fmla="*/ 6 h 15"/>
                      <a:gd name="T24" fmla="*/ 10 w 14"/>
                      <a:gd name="T25" fmla="*/ 7 h 15"/>
                      <a:gd name="T26" fmla="*/ 7 w 14"/>
                      <a:gd name="T27" fmla="*/ 11 h 15"/>
                      <a:gd name="T28" fmla="*/ 5 w 14"/>
                      <a:gd name="T29" fmla="*/ 15 h 15"/>
                      <a:gd name="T30" fmla="*/ 4 w 14"/>
                      <a:gd name="T31" fmla="*/ 15 h 15"/>
                      <a:gd name="T32" fmla="*/ 3 w 14"/>
                      <a:gd name="T33" fmla="*/ 15 h 15"/>
                      <a:gd name="T34" fmla="*/ 3 w 14"/>
                      <a:gd name="T35" fmla="*/ 14 h 15"/>
                      <a:gd name="T36" fmla="*/ 1 w 14"/>
                      <a:gd name="T37" fmla="*/ 13 h 15"/>
                      <a:gd name="T38" fmla="*/ 2 w 14"/>
                      <a:gd name="T39" fmla="*/ 13 h 15"/>
                      <a:gd name="T40" fmla="*/ 3 w 14"/>
                      <a:gd name="T41" fmla="*/ 13 h 15"/>
                      <a:gd name="T42" fmla="*/ 3 w 14"/>
                      <a:gd name="T43" fmla="*/ 13 h 15"/>
                      <a:gd name="T44" fmla="*/ 3 w 14"/>
                      <a:gd name="T45" fmla="*/ 14 h 15"/>
                      <a:gd name="T46" fmla="*/ 4 w 14"/>
                      <a:gd name="T47" fmla="*/ 15 h 15"/>
                      <a:gd name="T48" fmla="*/ 5 w 14"/>
                      <a:gd name="T49" fmla="*/ 14 h 15"/>
                      <a:gd name="T50" fmla="*/ 7 w 14"/>
                      <a:gd name="T51" fmla="*/ 11 h 15"/>
                      <a:gd name="T52" fmla="*/ 10 w 14"/>
                      <a:gd name="T53" fmla="*/ 7 h 15"/>
                      <a:gd name="T54" fmla="*/ 11 w 14"/>
                      <a:gd name="T55" fmla="*/ 6 h 15"/>
                      <a:gd name="T56" fmla="*/ 12 w 14"/>
                      <a:gd name="T57" fmla="*/ 6 h 15"/>
                      <a:gd name="T58" fmla="*/ 13 w 14"/>
                      <a:gd name="T59" fmla="*/ 2 h 15"/>
                      <a:gd name="T60" fmla="*/ 13 w 14"/>
                      <a:gd name="T61" fmla="*/ 2 h 15"/>
                      <a:gd name="T62" fmla="*/ 13 w 14"/>
                      <a:gd name="T63" fmla="*/ 2 h 15"/>
                      <a:gd name="T64" fmla="*/ 12 w 14"/>
                      <a:gd name="T65" fmla="*/ 2 h 15"/>
                      <a:gd name="T66" fmla="*/ 10 w 14"/>
                      <a:gd name="T67" fmla="*/ 1 h 15"/>
                      <a:gd name="T68" fmla="*/ 9 w 14"/>
                      <a:gd name="T69" fmla="*/ 3 h 15"/>
                      <a:gd name="T70" fmla="*/ 5 w 14"/>
                      <a:gd name="T71" fmla="*/ 7 h 15"/>
                      <a:gd name="T72" fmla="*/ 4 w 14"/>
                      <a:gd name="T73" fmla="*/ 8 h 15"/>
                      <a:gd name="T74" fmla="*/ 3 w 14"/>
                      <a:gd name="T75" fmla="*/ 9 h 15"/>
                      <a:gd name="T76" fmla="*/ 1 w 14"/>
                      <a:gd name="T77" fmla="*/ 11 h 15"/>
                      <a:gd name="T78" fmla="*/ 1 w 14"/>
                      <a:gd name="T79" fmla="*/ 12 h 15"/>
                      <a:gd name="T80" fmla="*/ 2 w 14"/>
                      <a:gd name="T8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5">
                        <a:moveTo>
                          <a:pt x="1" y="13"/>
                        </a:moveTo>
                        <a:cubicBezTo>
                          <a:pt x="1" y="13"/>
                          <a:pt x="1" y="13"/>
                          <a:pt x="1" y="13"/>
                        </a:cubicBezTo>
                        <a:cubicBezTo>
                          <a:pt x="0" y="12"/>
                          <a:pt x="1" y="10"/>
                          <a:pt x="3" y="8"/>
                        </a:cubicBezTo>
                        <a:cubicBezTo>
                          <a:pt x="4" y="8"/>
                          <a:pt x="4" y="8"/>
                          <a:pt x="4" y="8"/>
                        </a:cubicBezTo>
                        <a:cubicBezTo>
                          <a:pt x="4" y="8"/>
                          <a:pt x="5" y="7"/>
                          <a:pt x="5" y="7"/>
                        </a:cubicBezTo>
                        <a:cubicBezTo>
                          <a:pt x="7" y="5"/>
                          <a:pt x="8" y="4"/>
                          <a:pt x="8" y="3"/>
                        </a:cubicBezTo>
                        <a:cubicBezTo>
                          <a:pt x="8" y="2"/>
                          <a:pt x="9" y="2"/>
                          <a:pt x="9" y="1"/>
                        </a:cubicBezTo>
                        <a:cubicBezTo>
                          <a:pt x="10" y="1"/>
                          <a:pt x="11" y="0"/>
                          <a:pt x="11" y="0"/>
                        </a:cubicBezTo>
                        <a:cubicBezTo>
                          <a:pt x="12" y="0"/>
                          <a:pt x="12" y="1"/>
                          <a:pt x="13" y="2"/>
                        </a:cubicBezTo>
                        <a:cubicBezTo>
                          <a:pt x="13" y="2"/>
                          <a:pt x="13" y="2"/>
                          <a:pt x="13" y="2"/>
                        </a:cubicBezTo>
                        <a:cubicBezTo>
                          <a:pt x="13" y="2"/>
                          <a:pt x="14" y="4"/>
                          <a:pt x="12" y="6"/>
                        </a:cubicBezTo>
                        <a:cubicBezTo>
                          <a:pt x="11" y="6"/>
                          <a:pt x="11" y="6"/>
                          <a:pt x="11" y="6"/>
                        </a:cubicBezTo>
                        <a:cubicBezTo>
                          <a:pt x="11" y="7"/>
                          <a:pt x="10" y="7"/>
                          <a:pt x="10" y="7"/>
                        </a:cubicBezTo>
                        <a:cubicBezTo>
                          <a:pt x="9" y="9"/>
                          <a:pt x="8" y="10"/>
                          <a:pt x="7" y="11"/>
                        </a:cubicBezTo>
                        <a:cubicBezTo>
                          <a:pt x="6" y="13"/>
                          <a:pt x="6" y="14"/>
                          <a:pt x="5" y="15"/>
                        </a:cubicBezTo>
                        <a:cubicBezTo>
                          <a:pt x="4" y="15"/>
                          <a:pt x="4" y="15"/>
                          <a:pt x="4" y="15"/>
                        </a:cubicBezTo>
                        <a:cubicBezTo>
                          <a:pt x="4" y="15"/>
                          <a:pt x="3" y="15"/>
                          <a:pt x="3" y="15"/>
                        </a:cubicBezTo>
                        <a:cubicBezTo>
                          <a:pt x="3" y="14"/>
                          <a:pt x="3" y="14"/>
                          <a:pt x="3" y="14"/>
                        </a:cubicBezTo>
                        <a:cubicBezTo>
                          <a:pt x="2" y="13"/>
                          <a:pt x="2" y="13"/>
                          <a:pt x="1" y="13"/>
                        </a:cubicBezTo>
                        <a:close/>
                        <a:moveTo>
                          <a:pt x="2" y="13"/>
                        </a:moveTo>
                        <a:cubicBezTo>
                          <a:pt x="2" y="13"/>
                          <a:pt x="3" y="13"/>
                          <a:pt x="3" y="13"/>
                        </a:cubicBezTo>
                        <a:cubicBezTo>
                          <a:pt x="3" y="13"/>
                          <a:pt x="3" y="13"/>
                          <a:pt x="3" y="13"/>
                        </a:cubicBezTo>
                        <a:cubicBezTo>
                          <a:pt x="3" y="14"/>
                          <a:pt x="3" y="14"/>
                          <a:pt x="3" y="14"/>
                        </a:cubicBezTo>
                        <a:cubicBezTo>
                          <a:pt x="4" y="15"/>
                          <a:pt x="4" y="15"/>
                          <a:pt x="4" y="15"/>
                        </a:cubicBezTo>
                        <a:cubicBezTo>
                          <a:pt x="5" y="14"/>
                          <a:pt x="5" y="14"/>
                          <a:pt x="5" y="14"/>
                        </a:cubicBezTo>
                        <a:cubicBezTo>
                          <a:pt x="5" y="14"/>
                          <a:pt x="6" y="13"/>
                          <a:pt x="7" y="11"/>
                        </a:cubicBezTo>
                        <a:cubicBezTo>
                          <a:pt x="8" y="10"/>
                          <a:pt x="8" y="8"/>
                          <a:pt x="10" y="7"/>
                        </a:cubicBezTo>
                        <a:cubicBezTo>
                          <a:pt x="10" y="7"/>
                          <a:pt x="11" y="6"/>
                          <a:pt x="11" y="6"/>
                        </a:cubicBezTo>
                        <a:cubicBezTo>
                          <a:pt x="12" y="6"/>
                          <a:pt x="12" y="6"/>
                          <a:pt x="12" y="6"/>
                        </a:cubicBezTo>
                        <a:cubicBezTo>
                          <a:pt x="13" y="4"/>
                          <a:pt x="13" y="2"/>
                          <a:pt x="13" y="2"/>
                        </a:cubicBezTo>
                        <a:cubicBezTo>
                          <a:pt x="13" y="2"/>
                          <a:pt x="13" y="2"/>
                          <a:pt x="13" y="2"/>
                        </a:cubicBezTo>
                        <a:cubicBezTo>
                          <a:pt x="13" y="2"/>
                          <a:pt x="13" y="2"/>
                          <a:pt x="13" y="2"/>
                        </a:cubicBezTo>
                        <a:cubicBezTo>
                          <a:pt x="12" y="2"/>
                          <a:pt x="12" y="2"/>
                          <a:pt x="12" y="2"/>
                        </a:cubicBezTo>
                        <a:cubicBezTo>
                          <a:pt x="11" y="0"/>
                          <a:pt x="10" y="1"/>
                          <a:pt x="10" y="1"/>
                        </a:cubicBezTo>
                        <a:cubicBezTo>
                          <a:pt x="9" y="2"/>
                          <a:pt x="9" y="2"/>
                          <a:pt x="9" y="3"/>
                        </a:cubicBezTo>
                        <a:cubicBezTo>
                          <a:pt x="8" y="4"/>
                          <a:pt x="7" y="6"/>
                          <a:pt x="5" y="7"/>
                        </a:cubicBezTo>
                        <a:cubicBezTo>
                          <a:pt x="5" y="8"/>
                          <a:pt x="4" y="8"/>
                          <a:pt x="4" y="8"/>
                        </a:cubicBezTo>
                        <a:cubicBezTo>
                          <a:pt x="3" y="9"/>
                          <a:pt x="3" y="9"/>
                          <a:pt x="3" y="9"/>
                        </a:cubicBezTo>
                        <a:cubicBezTo>
                          <a:pt x="2" y="9"/>
                          <a:pt x="2" y="10"/>
                          <a:pt x="1" y="11"/>
                        </a:cubicBezTo>
                        <a:cubicBezTo>
                          <a:pt x="1" y="11"/>
                          <a:pt x="1" y="12"/>
                          <a:pt x="1" y="12"/>
                        </a:cubicBezTo>
                        <a:lnTo>
                          <a:pt x="2" y="1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3" name="Freeform 7637">
                    <a:extLst>
                      <a:ext uri="{FF2B5EF4-FFF2-40B4-BE49-F238E27FC236}">
                        <a16:creationId xmlns:a16="http://schemas.microsoft.com/office/drawing/2014/main" id="{74F8AF52-A89D-4B32-A972-307DF242219E}"/>
                      </a:ext>
                    </a:extLst>
                  </p:cNvPr>
                  <p:cNvSpPr>
                    <a:spLocks noEditPoints="1"/>
                  </p:cNvSpPr>
                  <p:nvPr/>
                </p:nvSpPr>
                <p:spPr bwMode="auto">
                  <a:xfrm>
                    <a:off x="3903" y="2241"/>
                    <a:ext cx="9" cy="11"/>
                  </a:xfrm>
                  <a:custGeom>
                    <a:avLst/>
                    <a:gdLst>
                      <a:gd name="T0" fmla="*/ 2 w 12"/>
                      <a:gd name="T1" fmla="*/ 11 h 14"/>
                      <a:gd name="T2" fmla="*/ 2 w 12"/>
                      <a:gd name="T3" fmla="*/ 8 h 14"/>
                      <a:gd name="T4" fmla="*/ 8 w 12"/>
                      <a:gd name="T5" fmla="*/ 4 h 14"/>
                      <a:gd name="T6" fmla="*/ 9 w 12"/>
                      <a:gd name="T7" fmla="*/ 1 h 14"/>
                      <a:gd name="T8" fmla="*/ 9 w 12"/>
                      <a:gd name="T9" fmla="*/ 1 h 14"/>
                      <a:gd name="T10" fmla="*/ 10 w 12"/>
                      <a:gd name="T11" fmla="*/ 2 h 14"/>
                      <a:gd name="T12" fmla="*/ 10 w 12"/>
                      <a:gd name="T13" fmla="*/ 3 h 14"/>
                      <a:gd name="T14" fmla="*/ 10 w 12"/>
                      <a:gd name="T15" fmla="*/ 3 h 14"/>
                      <a:gd name="T16" fmla="*/ 11 w 12"/>
                      <a:gd name="T17" fmla="*/ 3 h 14"/>
                      <a:gd name="T18" fmla="*/ 11 w 12"/>
                      <a:gd name="T19" fmla="*/ 3 h 14"/>
                      <a:gd name="T20" fmla="*/ 9 w 12"/>
                      <a:gd name="T21" fmla="*/ 5 h 14"/>
                      <a:gd name="T22" fmla="*/ 6 w 12"/>
                      <a:gd name="T23" fmla="*/ 8 h 14"/>
                      <a:gd name="T24" fmla="*/ 3 w 12"/>
                      <a:gd name="T25" fmla="*/ 12 h 14"/>
                      <a:gd name="T26" fmla="*/ 2 w 12"/>
                      <a:gd name="T27" fmla="*/ 11 h 14"/>
                      <a:gd name="T28" fmla="*/ 2 w 12"/>
                      <a:gd name="T29" fmla="*/ 11 h 14"/>
                      <a:gd name="T30" fmla="*/ 10 w 12"/>
                      <a:gd name="T31" fmla="*/ 0 h 14"/>
                      <a:gd name="T32" fmla="*/ 9 w 12"/>
                      <a:gd name="T33" fmla="*/ 0 h 14"/>
                      <a:gd name="T34" fmla="*/ 8 w 12"/>
                      <a:gd name="T35" fmla="*/ 2 h 14"/>
                      <a:gd name="T36" fmla="*/ 4 w 12"/>
                      <a:gd name="T37" fmla="*/ 6 h 14"/>
                      <a:gd name="T38" fmla="*/ 3 w 12"/>
                      <a:gd name="T39" fmla="*/ 7 h 14"/>
                      <a:gd name="T40" fmla="*/ 2 w 12"/>
                      <a:gd name="T41" fmla="*/ 8 h 14"/>
                      <a:gd name="T42" fmla="*/ 0 w 12"/>
                      <a:gd name="T43" fmla="*/ 10 h 14"/>
                      <a:gd name="T44" fmla="*/ 0 w 12"/>
                      <a:gd name="T45" fmla="*/ 11 h 14"/>
                      <a:gd name="T46" fmla="*/ 0 w 12"/>
                      <a:gd name="T47" fmla="*/ 11 h 14"/>
                      <a:gd name="T48" fmla="*/ 0 w 12"/>
                      <a:gd name="T49" fmla="*/ 11 h 14"/>
                      <a:gd name="T50" fmla="*/ 0 w 12"/>
                      <a:gd name="T51" fmla="*/ 11 h 14"/>
                      <a:gd name="T52" fmla="*/ 1 w 12"/>
                      <a:gd name="T53" fmla="*/ 11 h 14"/>
                      <a:gd name="T54" fmla="*/ 2 w 12"/>
                      <a:gd name="T55" fmla="*/ 12 h 14"/>
                      <a:gd name="T56" fmla="*/ 3 w 12"/>
                      <a:gd name="T57" fmla="*/ 14 h 14"/>
                      <a:gd name="T58" fmla="*/ 3 w 12"/>
                      <a:gd name="T59" fmla="*/ 14 h 14"/>
                      <a:gd name="T60" fmla="*/ 4 w 12"/>
                      <a:gd name="T61" fmla="*/ 13 h 14"/>
                      <a:gd name="T62" fmla="*/ 6 w 12"/>
                      <a:gd name="T63" fmla="*/ 10 h 14"/>
                      <a:gd name="T64" fmla="*/ 9 w 12"/>
                      <a:gd name="T65" fmla="*/ 6 h 14"/>
                      <a:gd name="T66" fmla="*/ 10 w 12"/>
                      <a:gd name="T67" fmla="*/ 5 h 14"/>
                      <a:gd name="T68" fmla="*/ 11 w 12"/>
                      <a:gd name="T69" fmla="*/ 5 h 14"/>
                      <a:gd name="T70" fmla="*/ 12 w 12"/>
                      <a:gd name="T71" fmla="*/ 2 h 14"/>
                      <a:gd name="T72" fmla="*/ 12 w 12"/>
                      <a:gd name="T73" fmla="*/ 2 h 14"/>
                      <a:gd name="T74" fmla="*/ 10 w 12"/>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14">
                        <a:moveTo>
                          <a:pt x="2" y="11"/>
                        </a:moveTo>
                        <a:cubicBezTo>
                          <a:pt x="0" y="11"/>
                          <a:pt x="1" y="9"/>
                          <a:pt x="2" y="8"/>
                        </a:cubicBezTo>
                        <a:cubicBezTo>
                          <a:pt x="4" y="8"/>
                          <a:pt x="7" y="5"/>
                          <a:pt x="8" y="4"/>
                        </a:cubicBezTo>
                        <a:cubicBezTo>
                          <a:pt x="8" y="3"/>
                          <a:pt x="9" y="1"/>
                          <a:pt x="9" y="1"/>
                        </a:cubicBezTo>
                        <a:cubicBezTo>
                          <a:pt x="9" y="1"/>
                          <a:pt x="9" y="1"/>
                          <a:pt x="9" y="1"/>
                        </a:cubicBezTo>
                        <a:cubicBezTo>
                          <a:pt x="10" y="2"/>
                          <a:pt x="10" y="1"/>
                          <a:pt x="10" y="2"/>
                        </a:cubicBezTo>
                        <a:cubicBezTo>
                          <a:pt x="10" y="3"/>
                          <a:pt x="10" y="3"/>
                          <a:pt x="10" y="3"/>
                        </a:cubicBezTo>
                        <a:cubicBezTo>
                          <a:pt x="10" y="3"/>
                          <a:pt x="10" y="3"/>
                          <a:pt x="10" y="3"/>
                        </a:cubicBezTo>
                        <a:cubicBezTo>
                          <a:pt x="11" y="3"/>
                          <a:pt x="11" y="3"/>
                          <a:pt x="11" y="3"/>
                        </a:cubicBezTo>
                        <a:cubicBezTo>
                          <a:pt x="11" y="3"/>
                          <a:pt x="11" y="3"/>
                          <a:pt x="11" y="3"/>
                        </a:cubicBezTo>
                        <a:cubicBezTo>
                          <a:pt x="11" y="3"/>
                          <a:pt x="10" y="4"/>
                          <a:pt x="9" y="5"/>
                        </a:cubicBezTo>
                        <a:cubicBezTo>
                          <a:pt x="8" y="6"/>
                          <a:pt x="7" y="7"/>
                          <a:pt x="6" y="8"/>
                        </a:cubicBezTo>
                        <a:cubicBezTo>
                          <a:pt x="6" y="10"/>
                          <a:pt x="4" y="12"/>
                          <a:pt x="3" y="12"/>
                        </a:cubicBezTo>
                        <a:cubicBezTo>
                          <a:pt x="2" y="12"/>
                          <a:pt x="4" y="11"/>
                          <a:pt x="2" y="11"/>
                        </a:cubicBezTo>
                        <a:cubicBezTo>
                          <a:pt x="2" y="11"/>
                          <a:pt x="2" y="11"/>
                          <a:pt x="2" y="11"/>
                        </a:cubicBezTo>
                        <a:close/>
                        <a:moveTo>
                          <a:pt x="10" y="0"/>
                        </a:moveTo>
                        <a:cubicBezTo>
                          <a:pt x="9" y="0"/>
                          <a:pt x="9" y="0"/>
                          <a:pt x="9" y="0"/>
                        </a:cubicBezTo>
                        <a:cubicBezTo>
                          <a:pt x="8" y="1"/>
                          <a:pt x="8" y="1"/>
                          <a:pt x="8" y="2"/>
                        </a:cubicBezTo>
                        <a:cubicBezTo>
                          <a:pt x="7" y="3"/>
                          <a:pt x="6" y="5"/>
                          <a:pt x="4" y="6"/>
                        </a:cubicBezTo>
                        <a:cubicBezTo>
                          <a:pt x="4" y="7"/>
                          <a:pt x="3" y="7"/>
                          <a:pt x="3" y="7"/>
                        </a:cubicBezTo>
                        <a:cubicBezTo>
                          <a:pt x="2" y="8"/>
                          <a:pt x="2" y="8"/>
                          <a:pt x="2" y="8"/>
                        </a:cubicBezTo>
                        <a:cubicBezTo>
                          <a:pt x="1" y="8"/>
                          <a:pt x="1" y="9"/>
                          <a:pt x="0" y="10"/>
                        </a:cubicBezTo>
                        <a:cubicBezTo>
                          <a:pt x="0" y="10"/>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2" y="11"/>
                          <a:pt x="2" y="12"/>
                        </a:cubicBezTo>
                        <a:cubicBezTo>
                          <a:pt x="2" y="12"/>
                          <a:pt x="3" y="13"/>
                          <a:pt x="3" y="14"/>
                        </a:cubicBezTo>
                        <a:cubicBezTo>
                          <a:pt x="3" y="14"/>
                          <a:pt x="3" y="14"/>
                          <a:pt x="3" y="14"/>
                        </a:cubicBezTo>
                        <a:cubicBezTo>
                          <a:pt x="4" y="13"/>
                          <a:pt x="4" y="13"/>
                          <a:pt x="4" y="13"/>
                        </a:cubicBezTo>
                        <a:cubicBezTo>
                          <a:pt x="4" y="13"/>
                          <a:pt x="5" y="12"/>
                          <a:pt x="6" y="10"/>
                        </a:cubicBezTo>
                        <a:cubicBezTo>
                          <a:pt x="7" y="9"/>
                          <a:pt x="7" y="7"/>
                          <a:pt x="9" y="6"/>
                        </a:cubicBezTo>
                        <a:cubicBezTo>
                          <a:pt x="9" y="6"/>
                          <a:pt x="10" y="5"/>
                          <a:pt x="10" y="5"/>
                        </a:cubicBezTo>
                        <a:cubicBezTo>
                          <a:pt x="11" y="5"/>
                          <a:pt x="11" y="5"/>
                          <a:pt x="11" y="5"/>
                        </a:cubicBezTo>
                        <a:cubicBezTo>
                          <a:pt x="12" y="4"/>
                          <a:pt x="12" y="3"/>
                          <a:pt x="12" y="2"/>
                        </a:cubicBezTo>
                        <a:cubicBezTo>
                          <a:pt x="12" y="2"/>
                          <a:pt x="12" y="2"/>
                          <a:pt x="12" y="2"/>
                        </a:cubicBezTo>
                        <a:cubicBezTo>
                          <a:pt x="11" y="0"/>
                          <a:pt x="11" y="0"/>
                          <a:pt x="1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4" name="Freeform 7638">
                    <a:extLst>
                      <a:ext uri="{FF2B5EF4-FFF2-40B4-BE49-F238E27FC236}">
                        <a16:creationId xmlns:a16="http://schemas.microsoft.com/office/drawing/2014/main" id="{F2FE6855-1ED1-4A09-9D03-DA43A971ABC6}"/>
                      </a:ext>
                    </a:extLst>
                  </p:cNvPr>
                  <p:cNvSpPr>
                    <a:spLocks noEditPoints="1"/>
                  </p:cNvSpPr>
                  <p:nvPr/>
                </p:nvSpPr>
                <p:spPr bwMode="auto">
                  <a:xfrm>
                    <a:off x="3902" y="2241"/>
                    <a:ext cx="10" cy="11"/>
                  </a:xfrm>
                  <a:custGeom>
                    <a:avLst/>
                    <a:gdLst>
                      <a:gd name="T0" fmla="*/ 1 w 13"/>
                      <a:gd name="T1" fmla="*/ 12 h 14"/>
                      <a:gd name="T2" fmla="*/ 1 w 13"/>
                      <a:gd name="T3" fmla="*/ 12 h 14"/>
                      <a:gd name="T4" fmla="*/ 13 w 13"/>
                      <a:gd name="T5" fmla="*/ 2 h 14"/>
                      <a:gd name="T6" fmla="*/ 12 w 13"/>
                      <a:gd name="T7" fmla="*/ 5 h 14"/>
                      <a:gd name="T8" fmla="*/ 11 w 13"/>
                      <a:gd name="T9" fmla="*/ 5 h 14"/>
                      <a:gd name="T10" fmla="*/ 10 w 13"/>
                      <a:gd name="T11" fmla="*/ 6 h 14"/>
                      <a:gd name="T12" fmla="*/ 7 w 13"/>
                      <a:gd name="T13" fmla="*/ 10 h 14"/>
                      <a:gd name="T14" fmla="*/ 5 w 13"/>
                      <a:gd name="T15" fmla="*/ 13 h 14"/>
                      <a:gd name="T16" fmla="*/ 4 w 13"/>
                      <a:gd name="T17" fmla="*/ 14 h 14"/>
                      <a:gd name="T18" fmla="*/ 4 w 13"/>
                      <a:gd name="T19" fmla="*/ 14 h 14"/>
                      <a:gd name="T20" fmla="*/ 4 w 13"/>
                      <a:gd name="T21" fmla="*/ 14 h 14"/>
                      <a:gd name="T22" fmla="*/ 4 w 13"/>
                      <a:gd name="T23" fmla="*/ 14 h 14"/>
                      <a:gd name="T24" fmla="*/ 7 w 13"/>
                      <a:gd name="T25" fmla="*/ 10 h 14"/>
                      <a:gd name="T26" fmla="*/ 11 w 13"/>
                      <a:gd name="T27" fmla="*/ 5 h 14"/>
                      <a:gd name="T28" fmla="*/ 13 w 13"/>
                      <a:gd name="T29" fmla="*/ 2 h 14"/>
                      <a:gd name="T30" fmla="*/ 11 w 13"/>
                      <a:gd name="T31" fmla="*/ 0 h 14"/>
                      <a:gd name="T32" fmla="*/ 8 w 13"/>
                      <a:gd name="T33" fmla="*/ 2 h 14"/>
                      <a:gd name="T34" fmla="*/ 4 w 13"/>
                      <a:gd name="T35" fmla="*/ 7 h 14"/>
                      <a:gd name="T36" fmla="*/ 1 w 13"/>
                      <a:gd name="T37" fmla="*/ 11 h 14"/>
                      <a:gd name="T38" fmla="*/ 1 w 13"/>
                      <a:gd name="T39" fmla="*/ 11 h 14"/>
                      <a:gd name="T40" fmla="*/ 1 w 13"/>
                      <a:gd name="T41" fmla="*/ 11 h 14"/>
                      <a:gd name="T42" fmla="*/ 1 w 13"/>
                      <a:gd name="T43" fmla="*/ 10 h 14"/>
                      <a:gd name="T44" fmla="*/ 3 w 13"/>
                      <a:gd name="T45" fmla="*/ 8 h 14"/>
                      <a:gd name="T46" fmla="*/ 4 w 13"/>
                      <a:gd name="T47" fmla="*/ 7 h 14"/>
                      <a:gd name="T48" fmla="*/ 5 w 13"/>
                      <a:gd name="T49" fmla="*/ 6 h 14"/>
                      <a:gd name="T50" fmla="*/ 9 w 13"/>
                      <a:gd name="T51" fmla="*/ 2 h 14"/>
                      <a:gd name="T52" fmla="*/ 10 w 13"/>
                      <a:gd name="T53" fmla="*/ 0 h 14"/>
                      <a:gd name="T54" fmla="*/ 11 w 13"/>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4">
                        <a:moveTo>
                          <a:pt x="1" y="12"/>
                        </a:moveTo>
                        <a:cubicBezTo>
                          <a:pt x="1" y="12"/>
                          <a:pt x="1" y="12"/>
                          <a:pt x="1" y="12"/>
                        </a:cubicBezTo>
                        <a:moveTo>
                          <a:pt x="13" y="2"/>
                        </a:moveTo>
                        <a:cubicBezTo>
                          <a:pt x="13" y="3"/>
                          <a:pt x="13" y="4"/>
                          <a:pt x="12" y="5"/>
                        </a:cubicBezTo>
                        <a:cubicBezTo>
                          <a:pt x="11" y="5"/>
                          <a:pt x="11" y="5"/>
                          <a:pt x="11" y="5"/>
                        </a:cubicBezTo>
                        <a:cubicBezTo>
                          <a:pt x="11" y="5"/>
                          <a:pt x="10" y="6"/>
                          <a:pt x="10" y="6"/>
                        </a:cubicBezTo>
                        <a:cubicBezTo>
                          <a:pt x="8" y="7"/>
                          <a:pt x="8" y="9"/>
                          <a:pt x="7" y="10"/>
                        </a:cubicBezTo>
                        <a:cubicBezTo>
                          <a:pt x="6" y="12"/>
                          <a:pt x="5" y="13"/>
                          <a:pt x="5" y="13"/>
                        </a:cubicBezTo>
                        <a:cubicBezTo>
                          <a:pt x="4" y="14"/>
                          <a:pt x="4" y="14"/>
                          <a:pt x="4" y="14"/>
                        </a:cubicBezTo>
                        <a:cubicBezTo>
                          <a:pt x="4" y="14"/>
                          <a:pt x="4" y="14"/>
                          <a:pt x="4" y="14"/>
                        </a:cubicBezTo>
                        <a:cubicBezTo>
                          <a:pt x="4" y="14"/>
                          <a:pt x="4" y="14"/>
                          <a:pt x="4" y="14"/>
                        </a:cubicBezTo>
                        <a:cubicBezTo>
                          <a:pt x="4" y="14"/>
                          <a:pt x="4" y="14"/>
                          <a:pt x="4" y="14"/>
                        </a:cubicBezTo>
                        <a:cubicBezTo>
                          <a:pt x="6" y="13"/>
                          <a:pt x="5" y="12"/>
                          <a:pt x="7" y="10"/>
                        </a:cubicBezTo>
                        <a:cubicBezTo>
                          <a:pt x="8" y="8"/>
                          <a:pt x="9" y="7"/>
                          <a:pt x="11" y="5"/>
                        </a:cubicBezTo>
                        <a:cubicBezTo>
                          <a:pt x="13" y="4"/>
                          <a:pt x="13" y="3"/>
                          <a:pt x="13" y="2"/>
                        </a:cubicBezTo>
                        <a:close/>
                        <a:moveTo>
                          <a:pt x="11" y="0"/>
                        </a:moveTo>
                        <a:cubicBezTo>
                          <a:pt x="10" y="0"/>
                          <a:pt x="9" y="1"/>
                          <a:pt x="8" y="2"/>
                        </a:cubicBezTo>
                        <a:cubicBezTo>
                          <a:pt x="8" y="3"/>
                          <a:pt x="6" y="5"/>
                          <a:pt x="4" y="7"/>
                        </a:cubicBezTo>
                        <a:cubicBezTo>
                          <a:pt x="2" y="8"/>
                          <a:pt x="0" y="11"/>
                          <a:pt x="1" y="11"/>
                        </a:cubicBezTo>
                        <a:cubicBezTo>
                          <a:pt x="1" y="11"/>
                          <a:pt x="1" y="11"/>
                          <a:pt x="1" y="11"/>
                        </a:cubicBezTo>
                        <a:cubicBezTo>
                          <a:pt x="1" y="11"/>
                          <a:pt x="1" y="11"/>
                          <a:pt x="1" y="11"/>
                        </a:cubicBezTo>
                        <a:cubicBezTo>
                          <a:pt x="1" y="11"/>
                          <a:pt x="1" y="10"/>
                          <a:pt x="1" y="10"/>
                        </a:cubicBezTo>
                        <a:cubicBezTo>
                          <a:pt x="2" y="9"/>
                          <a:pt x="2" y="8"/>
                          <a:pt x="3" y="8"/>
                        </a:cubicBezTo>
                        <a:cubicBezTo>
                          <a:pt x="4" y="7"/>
                          <a:pt x="4" y="7"/>
                          <a:pt x="4" y="7"/>
                        </a:cubicBezTo>
                        <a:cubicBezTo>
                          <a:pt x="4" y="7"/>
                          <a:pt x="5" y="7"/>
                          <a:pt x="5" y="6"/>
                        </a:cubicBezTo>
                        <a:cubicBezTo>
                          <a:pt x="7" y="5"/>
                          <a:pt x="8" y="3"/>
                          <a:pt x="9" y="2"/>
                        </a:cubicBezTo>
                        <a:cubicBezTo>
                          <a:pt x="9" y="1"/>
                          <a:pt x="9" y="1"/>
                          <a:pt x="10" y="0"/>
                        </a:cubicBezTo>
                        <a:cubicBezTo>
                          <a:pt x="10" y="0"/>
                          <a:pt x="10"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5" name="Freeform 7639">
                    <a:extLst>
                      <a:ext uri="{FF2B5EF4-FFF2-40B4-BE49-F238E27FC236}">
                        <a16:creationId xmlns:a16="http://schemas.microsoft.com/office/drawing/2014/main" id="{50A5EB00-C594-4F02-98F8-103E742530A9}"/>
                      </a:ext>
                    </a:extLst>
                  </p:cNvPr>
                  <p:cNvSpPr/>
                  <p:nvPr/>
                </p:nvSpPr>
                <p:spPr bwMode="auto">
                  <a:xfrm>
                    <a:off x="3905" y="2243"/>
                    <a:ext cx="5" cy="7"/>
                  </a:xfrm>
                  <a:custGeom>
                    <a:avLst/>
                    <a:gdLst>
                      <a:gd name="T0" fmla="*/ 6 w 7"/>
                      <a:gd name="T1" fmla="*/ 1 h 10"/>
                      <a:gd name="T2" fmla="*/ 6 w 7"/>
                      <a:gd name="T3" fmla="*/ 3 h 10"/>
                      <a:gd name="T4" fmla="*/ 1 w 7"/>
                      <a:gd name="T5" fmla="*/ 8 h 10"/>
                      <a:gd name="T6" fmla="*/ 0 w 7"/>
                      <a:gd name="T7" fmla="*/ 8 h 10"/>
                      <a:gd name="T8" fmla="*/ 0 w 7"/>
                      <a:gd name="T9" fmla="*/ 8 h 10"/>
                      <a:gd name="T10" fmla="*/ 5 w 7"/>
                      <a:gd name="T11" fmla="*/ 3 h 10"/>
                      <a:gd name="T12" fmla="*/ 6 w 7"/>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6" y="1"/>
                        </a:moveTo>
                        <a:cubicBezTo>
                          <a:pt x="6" y="1"/>
                          <a:pt x="7" y="2"/>
                          <a:pt x="6" y="3"/>
                        </a:cubicBezTo>
                        <a:cubicBezTo>
                          <a:pt x="4" y="4"/>
                          <a:pt x="2" y="6"/>
                          <a:pt x="1" y="8"/>
                        </a:cubicBezTo>
                        <a:cubicBezTo>
                          <a:pt x="1" y="10"/>
                          <a:pt x="1" y="9"/>
                          <a:pt x="0" y="8"/>
                        </a:cubicBezTo>
                        <a:cubicBezTo>
                          <a:pt x="0" y="8"/>
                          <a:pt x="0" y="8"/>
                          <a:pt x="0" y="8"/>
                        </a:cubicBezTo>
                        <a:cubicBezTo>
                          <a:pt x="0" y="7"/>
                          <a:pt x="5" y="3"/>
                          <a:pt x="5" y="3"/>
                        </a:cubicBezTo>
                        <a:cubicBezTo>
                          <a:pt x="5" y="3"/>
                          <a:pt x="7" y="0"/>
                          <a:pt x="6"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6" name="Freeform 7640">
                    <a:extLst>
                      <a:ext uri="{FF2B5EF4-FFF2-40B4-BE49-F238E27FC236}">
                        <a16:creationId xmlns:a16="http://schemas.microsoft.com/office/drawing/2014/main" id="{DB161AF4-C72C-43C0-B00C-820733460B65}"/>
                      </a:ext>
                    </a:extLst>
                  </p:cNvPr>
                  <p:cNvSpPr/>
                  <p:nvPr/>
                </p:nvSpPr>
                <p:spPr bwMode="auto">
                  <a:xfrm>
                    <a:off x="3910" y="2229"/>
                    <a:ext cx="17" cy="15"/>
                  </a:xfrm>
                  <a:custGeom>
                    <a:avLst/>
                    <a:gdLst>
                      <a:gd name="T0" fmla="*/ 22 w 23"/>
                      <a:gd name="T1" fmla="*/ 2 h 20"/>
                      <a:gd name="T2" fmla="*/ 19 w 23"/>
                      <a:gd name="T3" fmla="*/ 7 h 20"/>
                      <a:gd name="T4" fmla="*/ 9 w 23"/>
                      <a:gd name="T5" fmla="*/ 16 h 20"/>
                      <a:gd name="T6" fmla="*/ 3 w 23"/>
                      <a:gd name="T7" fmla="*/ 19 h 20"/>
                      <a:gd name="T8" fmla="*/ 1 w 23"/>
                      <a:gd name="T9" fmla="*/ 17 h 20"/>
                      <a:gd name="T10" fmla="*/ 6 w 23"/>
                      <a:gd name="T11" fmla="*/ 10 h 20"/>
                      <a:gd name="T12" fmla="*/ 15 w 23"/>
                      <a:gd name="T13" fmla="*/ 4 h 20"/>
                      <a:gd name="T14" fmla="*/ 21 w 23"/>
                      <a:gd name="T15" fmla="*/ 0 h 20"/>
                      <a:gd name="T16" fmla="*/ 22 w 23"/>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0">
                        <a:moveTo>
                          <a:pt x="22" y="2"/>
                        </a:moveTo>
                        <a:cubicBezTo>
                          <a:pt x="22" y="2"/>
                          <a:pt x="23" y="4"/>
                          <a:pt x="19" y="7"/>
                        </a:cubicBezTo>
                        <a:cubicBezTo>
                          <a:pt x="14" y="10"/>
                          <a:pt x="12" y="12"/>
                          <a:pt x="9" y="16"/>
                        </a:cubicBezTo>
                        <a:cubicBezTo>
                          <a:pt x="6" y="20"/>
                          <a:pt x="4" y="20"/>
                          <a:pt x="3" y="19"/>
                        </a:cubicBezTo>
                        <a:cubicBezTo>
                          <a:pt x="2" y="17"/>
                          <a:pt x="2" y="17"/>
                          <a:pt x="1" y="17"/>
                        </a:cubicBezTo>
                        <a:cubicBezTo>
                          <a:pt x="0" y="17"/>
                          <a:pt x="0" y="14"/>
                          <a:pt x="6" y="10"/>
                        </a:cubicBezTo>
                        <a:cubicBezTo>
                          <a:pt x="11" y="7"/>
                          <a:pt x="14" y="5"/>
                          <a:pt x="15" y="4"/>
                        </a:cubicBezTo>
                        <a:cubicBezTo>
                          <a:pt x="16" y="3"/>
                          <a:pt x="19" y="0"/>
                          <a:pt x="21" y="0"/>
                        </a:cubicBezTo>
                        <a:cubicBezTo>
                          <a:pt x="22" y="0"/>
                          <a:pt x="22" y="2"/>
                          <a:pt x="22"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7" name="Freeform 7641">
                    <a:extLst>
                      <a:ext uri="{FF2B5EF4-FFF2-40B4-BE49-F238E27FC236}">
                        <a16:creationId xmlns:a16="http://schemas.microsoft.com/office/drawing/2014/main" id="{580095CA-74D0-4864-9ED9-D9DE49C1D899}"/>
                      </a:ext>
                    </a:extLst>
                  </p:cNvPr>
                  <p:cNvSpPr>
                    <a:spLocks noEditPoints="1"/>
                  </p:cNvSpPr>
                  <p:nvPr/>
                </p:nvSpPr>
                <p:spPr bwMode="auto">
                  <a:xfrm>
                    <a:off x="3910" y="2228"/>
                    <a:ext cx="17" cy="16"/>
                  </a:xfrm>
                  <a:custGeom>
                    <a:avLst/>
                    <a:gdLst>
                      <a:gd name="T0" fmla="*/ 1 w 23"/>
                      <a:gd name="T1" fmla="*/ 18 h 21"/>
                      <a:gd name="T2" fmla="*/ 0 w 23"/>
                      <a:gd name="T3" fmla="*/ 18 h 21"/>
                      <a:gd name="T4" fmla="*/ 0 w 23"/>
                      <a:gd name="T5" fmla="*/ 18 h 21"/>
                      <a:gd name="T6" fmla="*/ 5 w 23"/>
                      <a:gd name="T7" fmla="*/ 11 h 21"/>
                      <a:gd name="T8" fmla="*/ 6 w 23"/>
                      <a:gd name="T9" fmla="*/ 11 h 21"/>
                      <a:gd name="T10" fmla="*/ 9 w 23"/>
                      <a:gd name="T11" fmla="*/ 9 h 21"/>
                      <a:gd name="T12" fmla="*/ 15 w 23"/>
                      <a:gd name="T13" fmla="*/ 5 h 21"/>
                      <a:gd name="T14" fmla="*/ 19 w 23"/>
                      <a:gd name="T15" fmla="*/ 1 h 21"/>
                      <a:gd name="T16" fmla="*/ 21 w 23"/>
                      <a:gd name="T17" fmla="*/ 0 h 21"/>
                      <a:gd name="T18" fmla="*/ 22 w 23"/>
                      <a:gd name="T19" fmla="*/ 2 h 21"/>
                      <a:gd name="T20" fmla="*/ 23 w 23"/>
                      <a:gd name="T21" fmla="*/ 3 h 21"/>
                      <a:gd name="T22" fmla="*/ 23 w 23"/>
                      <a:gd name="T23" fmla="*/ 3 h 21"/>
                      <a:gd name="T24" fmla="*/ 19 w 23"/>
                      <a:gd name="T25" fmla="*/ 8 h 21"/>
                      <a:gd name="T26" fmla="*/ 9 w 23"/>
                      <a:gd name="T27" fmla="*/ 17 h 21"/>
                      <a:gd name="T28" fmla="*/ 6 w 23"/>
                      <a:gd name="T29" fmla="*/ 20 h 21"/>
                      <a:gd name="T30" fmla="*/ 3 w 23"/>
                      <a:gd name="T31" fmla="*/ 20 h 21"/>
                      <a:gd name="T32" fmla="*/ 1 w 23"/>
                      <a:gd name="T33" fmla="*/ 18 h 21"/>
                      <a:gd name="T34" fmla="*/ 19 w 23"/>
                      <a:gd name="T35" fmla="*/ 8 h 21"/>
                      <a:gd name="T36" fmla="*/ 22 w 23"/>
                      <a:gd name="T37" fmla="*/ 4 h 21"/>
                      <a:gd name="T38" fmla="*/ 22 w 23"/>
                      <a:gd name="T39" fmla="*/ 4 h 21"/>
                      <a:gd name="T40" fmla="*/ 22 w 23"/>
                      <a:gd name="T41" fmla="*/ 4 h 21"/>
                      <a:gd name="T42" fmla="*/ 22 w 23"/>
                      <a:gd name="T43" fmla="*/ 4 h 21"/>
                      <a:gd name="T44" fmla="*/ 22 w 23"/>
                      <a:gd name="T45" fmla="*/ 2 h 21"/>
                      <a:gd name="T46" fmla="*/ 20 w 23"/>
                      <a:gd name="T47" fmla="*/ 1 h 21"/>
                      <a:gd name="T48" fmla="*/ 19 w 23"/>
                      <a:gd name="T49" fmla="*/ 1 h 21"/>
                      <a:gd name="T50" fmla="*/ 15 w 23"/>
                      <a:gd name="T51" fmla="*/ 5 h 21"/>
                      <a:gd name="T52" fmla="*/ 9 w 23"/>
                      <a:gd name="T53" fmla="*/ 10 h 21"/>
                      <a:gd name="T54" fmla="*/ 6 w 23"/>
                      <a:gd name="T55" fmla="*/ 12 h 21"/>
                      <a:gd name="T56" fmla="*/ 6 w 23"/>
                      <a:gd name="T57" fmla="*/ 12 h 21"/>
                      <a:gd name="T58" fmla="*/ 1 w 23"/>
                      <a:gd name="T59" fmla="*/ 17 h 21"/>
                      <a:gd name="T60" fmla="*/ 1 w 23"/>
                      <a:gd name="T61" fmla="*/ 17 h 21"/>
                      <a:gd name="T62" fmla="*/ 3 w 23"/>
                      <a:gd name="T63" fmla="*/ 19 h 21"/>
                      <a:gd name="T64" fmla="*/ 6 w 23"/>
                      <a:gd name="T65" fmla="*/ 20 h 21"/>
                      <a:gd name="T66" fmla="*/ 9 w 23"/>
                      <a:gd name="T67" fmla="*/ 16 h 21"/>
                      <a:gd name="T68" fmla="*/ 19 w 23"/>
                      <a:gd name="T69" fmla="*/ 8 h 21"/>
                      <a:gd name="T70" fmla="*/ 22 w 23"/>
                      <a:gd name="T71" fmla="*/ 3 h 21"/>
                      <a:gd name="T72" fmla="*/ 23 w 23"/>
                      <a:gd name="T73" fmla="*/ 3 h 21"/>
                      <a:gd name="T74" fmla="*/ 22 w 23"/>
                      <a:gd name="T7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21">
                        <a:moveTo>
                          <a:pt x="1" y="18"/>
                        </a:moveTo>
                        <a:cubicBezTo>
                          <a:pt x="0" y="18"/>
                          <a:pt x="0" y="18"/>
                          <a:pt x="0" y="18"/>
                        </a:cubicBezTo>
                        <a:cubicBezTo>
                          <a:pt x="0" y="18"/>
                          <a:pt x="0" y="18"/>
                          <a:pt x="0" y="18"/>
                        </a:cubicBezTo>
                        <a:cubicBezTo>
                          <a:pt x="0" y="16"/>
                          <a:pt x="1" y="14"/>
                          <a:pt x="5" y="11"/>
                        </a:cubicBezTo>
                        <a:cubicBezTo>
                          <a:pt x="6" y="11"/>
                          <a:pt x="6" y="11"/>
                          <a:pt x="6" y="11"/>
                        </a:cubicBezTo>
                        <a:cubicBezTo>
                          <a:pt x="7" y="10"/>
                          <a:pt x="8" y="10"/>
                          <a:pt x="9" y="9"/>
                        </a:cubicBezTo>
                        <a:cubicBezTo>
                          <a:pt x="11" y="8"/>
                          <a:pt x="14" y="5"/>
                          <a:pt x="15" y="5"/>
                        </a:cubicBezTo>
                        <a:cubicBezTo>
                          <a:pt x="15" y="4"/>
                          <a:pt x="17" y="2"/>
                          <a:pt x="19" y="1"/>
                        </a:cubicBezTo>
                        <a:cubicBezTo>
                          <a:pt x="20" y="1"/>
                          <a:pt x="20" y="0"/>
                          <a:pt x="21" y="0"/>
                        </a:cubicBezTo>
                        <a:cubicBezTo>
                          <a:pt x="22" y="1"/>
                          <a:pt x="22" y="1"/>
                          <a:pt x="22" y="2"/>
                        </a:cubicBezTo>
                        <a:cubicBezTo>
                          <a:pt x="23" y="3"/>
                          <a:pt x="23" y="3"/>
                          <a:pt x="23" y="3"/>
                        </a:cubicBezTo>
                        <a:cubicBezTo>
                          <a:pt x="23" y="3"/>
                          <a:pt x="23" y="3"/>
                          <a:pt x="23" y="3"/>
                        </a:cubicBezTo>
                        <a:cubicBezTo>
                          <a:pt x="23" y="4"/>
                          <a:pt x="23" y="6"/>
                          <a:pt x="19" y="8"/>
                        </a:cubicBezTo>
                        <a:cubicBezTo>
                          <a:pt x="14" y="11"/>
                          <a:pt x="12" y="13"/>
                          <a:pt x="9" y="17"/>
                        </a:cubicBezTo>
                        <a:cubicBezTo>
                          <a:pt x="8" y="18"/>
                          <a:pt x="7" y="20"/>
                          <a:pt x="6" y="20"/>
                        </a:cubicBezTo>
                        <a:cubicBezTo>
                          <a:pt x="4" y="21"/>
                          <a:pt x="3" y="21"/>
                          <a:pt x="3" y="20"/>
                        </a:cubicBezTo>
                        <a:cubicBezTo>
                          <a:pt x="2" y="18"/>
                          <a:pt x="2" y="18"/>
                          <a:pt x="1" y="18"/>
                        </a:cubicBezTo>
                        <a:close/>
                        <a:moveTo>
                          <a:pt x="19" y="8"/>
                        </a:moveTo>
                        <a:cubicBezTo>
                          <a:pt x="23" y="5"/>
                          <a:pt x="22" y="4"/>
                          <a:pt x="22" y="4"/>
                        </a:cubicBezTo>
                        <a:cubicBezTo>
                          <a:pt x="22" y="4"/>
                          <a:pt x="22" y="4"/>
                          <a:pt x="22" y="4"/>
                        </a:cubicBezTo>
                        <a:cubicBezTo>
                          <a:pt x="22" y="4"/>
                          <a:pt x="22" y="4"/>
                          <a:pt x="22" y="4"/>
                        </a:cubicBezTo>
                        <a:cubicBezTo>
                          <a:pt x="22" y="4"/>
                          <a:pt x="22" y="4"/>
                          <a:pt x="22" y="4"/>
                        </a:cubicBezTo>
                        <a:cubicBezTo>
                          <a:pt x="22" y="4"/>
                          <a:pt x="22" y="3"/>
                          <a:pt x="22" y="2"/>
                        </a:cubicBezTo>
                        <a:cubicBezTo>
                          <a:pt x="21" y="2"/>
                          <a:pt x="21" y="1"/>
                          <a:pt x="20" y="1"/>
                        </a:cubicBezTo>
                        <a:cubicBezTo>
                          <a:pt x="20" y="1"/>
                          <a:pt x="20" y="1"/>
                          <a:pt x="19" y="1"/>
                        </a:cubicBezTo>
                        <a:cubicBezTo>
                          <a:pt x="18" y="2"/>
                          <a:pt x="16" y="5"/>
                          <a:pt x="15" y="5"/>
                        </a:cubicBezTo>
                        <a:cubicBezTo>
                          <a:pt x="14" y="6"/>
                          <a:pt x="11" y="9"/>
                          <a:pt x="9" y="10"/>
                        </a:cubicBezTo>
                        <a:cubicBezTo>
                          <a:pt x="8" y="10"/>
                          <a:pt x="7" y="11"/>
                          <a:pt x="6" y="12"/>
                        </a:cubicBezTo>
                        <a:cubicBezTo>
                          <a:pt x="6" y="12"/>
                          <a:pt x="6" y="12"/>
                          <a:pt x="6" y="12"/>
                        </a:cubicBezTo>
                        <a:cubicBezTo>
                          <a:pt x="2" y="14"/>
                          <a:pt x="1" y="17"/>
                          <a:pt x="1" y="17"/>
                        </a:cubicBezTo>
                        <a:cubicBezTo>
                          <a:pt x="1" y="17"/>
                          <a:pt x="1" y="17"/>
                          <a:pt x="1" y="17"/>
                        </a:cubicBezTo>
                        <a:cubicBezTo>
                          <a:pt x="2" y="17"/>
                          <a:pt x="3" y="18"/>
                          <a:pt x="3" y="19"/>
                        </a:cubicBezTo>
                        <a:cubicBezTo>
                          <a:pt x="4" y="20"/>
                          <a:pt x="4" y="20"/>
                          <a:pt x="6" y="20"/>
                        </a:cubicBezTo>
                        <a:cubicBezTo>
                          <a:pt x="6" y="19"/>
                          <a:pt x="8" y="18"/>
                          <a:pt x="9" y="16"/>
                        </a:cubicBezTo>
                        <a:cubicBezTo>
                          <a:pt x="12" y="13"/>
                          <a:pt x="14" y="10"/>
                          <a:pt x="19" y="8"/>
                        </a:cubicBezTo>
                        <a:close/>
                        <a:moveTo>
                          <a:pt x="22" y="3"/>
                        </a:moveTo>
                        <a:cubicBezTo>
                          <a:pt x="23" y="3"/>
                          <a:pt x="23" y="3"/>
                          <a:pt x="23" y="3"/>
                        </a:cubicBezTo>
                        <a:lnTo>
                          <a:pt x="22"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368" name="Group 7843">
                  <a:extLst>
                    <a:ext uri="{FF2B5EF4-FFF2-40B4-BE49-F238E27FC236}">
                      <a16:creationId xmlns:a16="http://schemas.microsoft.com/office/drawing/2014/main" id="{E0F921B0-F925-418F-A4E0-C8A5DF1FB962}"/>
                    </a:ext>
                  </a:extLst>
                </p:cNvPr>
                <p:cNvGrpSpPr/>
                <p:nvPr/>
              </p:nvGrpSpPr>
              <p:grpSpPr>
                <a:xfrm>
                  <a:off x="6189663" y="3057525"/>
                  <a:ext cx="557213" cy="603250"/>
                  <a:chOff x="3899" y="1926"/>
                  <a:chExt cx="351" cy="380"/>
                </a:xfrm>
              </p:grpSpPr>
              <p:sp>
                <p:nvSpPr>
                  <p:cNvPr id="978" name="Freeform 7643">
                    <a:extLst>
                      <a:ext uri="{FF2B5EF4-FFF2-40B4-BE49-F238E27FC236}">
                        <a16:creationId xmlns:a16="http://schemas.microsoft.com/office/drawing/2014/main" id="{D5BC2B7B-0369-4DBA-8175-A767420471CE}"/>
                      </a:ext>
                    </a:extLst>
                  </p:cNvPr>
                  <p:cNvSpPr/>
                  <p:nvPr/>
                </p:nvSpPr>
                <p:spPr bwMode="auto">
                  <a:xfrm>
                    <a:off x="3910" y="2229"/>
                    <a:ext cx="15" cy="14"/>
                  </a:xfrm>
                  <a:custGeom>
                    <a:avLst/>
                    <a:gdLst>
                      <a:gd name="T0" fmla="*/ 18 w 20"/>
                      <a:gd name="T1" fmla="*/ 0 h 18"/>
                      <a:gd name="T2" fmla="*/ 14 w 20"/>
                      <a:gd name="T3" fmla="*/ 3 h 18"/>
                      <a:gd name="T4" fmla="*/ 8 w 20"/>
                      <a:gd name="T5" fmla="*/ 8 h 18"/>
                      <a:gd name="T6" fmla="*/ 5 w 20"/>
                      <a:gd name="T7" fmla="*/ 10 h 18"/>
                      <a:gd name="T8" fmla="*/ 5 w 20"/>
                      <a:gd name="T9" fmla="*/ 10 h 18"/>
                      <a:gd name="T10" fmla="*/ 0 w 20"/>
                      <a:gd name="T11" fmla="*/ 15 h 18"/>
                      <a:gd name="T12" fmla="*/ 0 w 20"/>
                      <a:gd name="T13" fmla="*/ 15 h 18"/>
                      <a:gd name="T14" fmla="*/ 2 w 20"/>
                      <a:gd name="T15" fmla="*/ 17 h 18"/>
                      <a:gd name="T16" fmla="*/ 3 w 20"/>
                      <a:gd name="T17" fmla="*/ 18 h 18"/>
                      <a:gd name="T18" fmla="*/ 5 w 20"/>
                      <a:gd name="T19" fmla="*/ 18 h 18"/>
                      <a:gd name="T20" fmla="*/ 8 w 20"/>
                      <a:gd name="T21" fmla="*/ 14 h 18"/>
                      <a:gd name="T22" fmla="*/ 18 w 20"/>
                      <a:gd name="T23" fmla="*/ 6 h 18"/>
                      <a:gd name="T24" fmla="*/ 20 w 20"/>
                      <a:gd name="T25" fmla="*/ 4 h 18"/>
                      <a:gd name="T26" fmla="*/ 19 w 20"/>
                      <a:gd name="T27" fmla="*/ 3 h 18"/>
                      <a:gd name="T28" fmla="*/ 16 w 20"/>
                      <a:gd name="T29" fmla="*/ 6 h 18"/>
                      <a:gd name="T30" fmla="*/ 10 w 20"/>
                      <a:gd name="T31" fmla="*/ 11 h 18"/>
                      <a:gd name="T32" fmla="*/ 4 w 20"/>
                      <a:gd name="T33" fmla="*/ 16 h 18"/>
                      <a:gd name="T34" fmla="*/ 4 w 20"/>
                      <a:gd name="T35" fmla="*/ 16 h 18"/>
                      <a:gd name="T36" fmla="*/ 3 w 20"/>
                      <a:gd name="T37" fmla="*/ 14 h 18"/>
                      <a:gd name="T38" fmla="*/ 2 w 20"/>
                      <a:gd name="T39" fmla="*/ 12 h 18"/>
                      <a:gd name="T40" fmla="*/ 13 w 20"/>
                      <a:gd name="T41" fmla="*/ 5 h 18"/>
                      <a:gd name="T42" fmla="*/ 18 w 20"/>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8" y="0"/>
                        </a:moveTo>
                        <a:cubicBezTo>
                          <a:pt x="16" y="1"/>
                          <a:pt x="15" y="3"/>
                          <a:pt x="14" y="3"/>
                        </a:cubicBezTo>
                        <a:cubicBezTo>
                          <a:pt x="13" y="4"/>
                          <a:pt x="10" y="7"/>
                          <a:pt x="8" y="8"/>
                        </a:cubicBezTo>
                        <a:cubicBezTo>
                          <a:pt x="7" y="8"/>
                          <a:pt x="6" y="9"/>
                          <a:pt x="5" y="10"/>
                        </a:cubicBezTo>
                        <a:cubicBezTo>
                          <a:pt x="5" y="10"/>
                          <a:pt x="5" y="10"/>
                          <a:pt x="5" y="10"/>
                        </a:cubicBezTo>
                        <a:cubicBezTo>
                          <a:pt x="1" y="12"/>
                          <a:pt x="0" y="15"/>
                          <a:pt x="0" y="15"/>
                        </a:cubicBezTo>
                        <a:cubicBezTo>
                          <a:pt x="0" y="15"/>
                          <a:pt x="0" y="15"/>
                          <a:pt x="0" y="15"/>
                        </a:cubicBezTo>
                        <a:cubicBezTo>
                          <a:pt x="1" y="15"/>
                          <a:pt x="2" y="16"/>
                          <a:pt x="2" y="17"/>
                        </a:cubicBezTo>
                        <a:cubicBezTo>
                          <a:pt x="2" y="18"/>
                          <a:pt x="3" y="18"/>
                          <a:pt x="3" y="18"/>
                        </a:cubicBezTo>
                        <a:cubicBezTo>
                          <a:pt x="4" y="18"/>
                          <a:pt x="4" y="18"/>
                          <a:pt x="5" y="18"/>
                        </a:cubicBezTo>
                        <a:cubicBezTo>
                          <a:pt x="5" y="17"/>
                          <a:pt x="7" y="16"/>
                          <a:pt x="8" y="14"/>
                        </a:cubicBezTo>
                        <a:cubicBezTo>
                          <a:pt x="11" y="11"/>
                          <a:pt x="13" y="8"/>
                          <a:pt x="18" y="6"/>
                        </a:cubicBezTo>
                        <a:cubicBezTo>
                          <a:pt x="19" y="5"/>
                          <a:pt x="19" y="4"/>
                          <a:pt x="20" y="4"/>
                        </a:cubicBezTo>
                        <a:cubicBezTo>
                          <a:pt x="19" y="3"/>
                          <a:pt x="19" y="3"/>
                          <a:pt x="19" y="3"/>
                        </a:cubicBezTo>
                        <a:cubicBezTo>
                          <a:pt x="19" y="4"/>
                          <a:pt x="17" y="5"/>
                          <a:pt x="16" y="6"/>
                        </a:cubicBezTo>
                        <a:cubicBezTo>
                          <a:pt x="14" y="6"/>
                          <a:pt x="11" y="9"/>
                          <a:pt x="10" y="11"/>
                        </a:cubicBezTo>
                        <a:cubicBezTo>
                          <a:pt x="9" y="12"/>
                          <a:pt x="6" y="16"/>
                          <a:pt x="4" y="16"/>
                        </a:cubicBezTo>
                        <a:cubicBezTo>
                          <a:pt x="4" y="16"/>
                          <a:pt x="4" y="16"/>
                          <a:pt x="4" y="16"/>
                        </a:cubicBezTo>
                        <a:cubicBezTo>
                          <a:pt x="3" y="16"/>
                          <a:pt x="4" y="15"/>
                          <a:pt x="3" y="14"/>
                        </a:cubicBezTo>
                        <a:cubicBezTo>
                          <a:pt x="3" y="14"/>
                          <a:pt x="1" y="14"/>
                          <a:pt x="2" y="12"/>
                        </a:cubicBezTo>
                        <a:cubicBezTo>
                          <a:pt x="4" y="10"/>
                          <a:pt x="12" y="6"/>
                          <a:pt x="13" y="5"/>
                        </a:cubicBezTo>
                        <a:cubicBezTo>
                          <a:pt x="15" y="4"/>
                          <a:pt x="17" y="1"/>
                          <a:pt x="1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9" name="Freeform 7644">
                    <a:extLst>
                      <a:ext uri="{FF2B5EF4-FFF2-40B4-BE49-F238E27FC236}">
                        <a16:creationId xmlns:a16="http://schemas.microsoft.com/office/drawing/2014/main" id="{20046B54-A5F1-41CC-8E91-C55D5BF62956}"/>
                      </a:ext>
                    </a:extLst>
                  </p:cNvPr>
                  <p:cNvSpPr/>
                  <p:nvPr/>
                </p:nvSpPr>
                <p:spPr bwMode="auto">
                  <a:xfrm>
                    <a:off x="3910" y="2229"/>
                    <a:ext cx="15" cy="14"/>
                  </a:xfrm>
                  <a:custGeom>
                    <a:avLst/>
                    <a:gdLst>
                      <a:gd name="T0" fmla="*/ 19 w 21"/>
                      <a:gd name="T1" fmla="*/ 0 h 19"/>
                      <a:gd name="T2" fmla="*/ 15 w 21"/>
                      <a:gd name="T3" fmla="*/ 4 h 19"/>
                      <a:gd name="T4" fmla="*/ 6 w 21"/>
                      <a:gd name="T5" fmla="*/ 10 h 19"/>
                      <a:gd name="T6" fmla="*/ 1 w 21"/>
                      <a:gd name="T7" fmla="*/ 17 h 19"/>
                      <a:gd name="T8" fmla="*/ 3 w 21"/>
                      <a:gd name="T9" fmla="*/ 19 h 19"/>
                      <a:gd name="T10" fmla="*/ 4 w 21"/>
                      <a:gd name="T11" fmla="*/ 19 h 19"/>
                      <a:gd name="T12" fmla="*/ 9 w 21"/>
                      <a:gd name="T13" fmla="*/ 16 h 19"/>
                      <a:gd name="T14" fmla="*/ 19 w 21"/>
                      <a:gd name="T15" fmla="*/ 7 h 19"/>
                      <a:gd name="T16" fmla="*/ 21 w 21"/>
                      <a:gd name="T17" fmla="*/ 5 h 19"/>
                      <a:gd name="T18" fmla="*/ 21 w 21"/>
                      <a:gd name="T19" fmla="*/ 5 h 19"/>
                      <a:gd name="T20" fmla="*/ 19 w 21"/>
                      <a:gd name="T21" fmla="*/ 7 h 19"/>
                      <a:gd name="T22" fmla="*/ 9 w 21"/>
                      <a:gd name="T23" fmla="*/ 15 h 19"/>
                      <a:gd name="T24" fmla="*/ 6 w 21"/>
                      <a:gd name="T25" fmla="*/ 19 h 19"/>
                      <a:gd name="T26" fmla="*/ 4 w 21"/>
                      <a:gd name="T27" fmla="*/ 19 h 19"/>
                      <a:gd name="T28" fmla="*/ 3 w 21"/>
                      <a:gd name="T29" fmla="*/ 18 h 19"/>
                      <a:gd name="T30" fmla="*/ 1 w 21"/>
                      <a:gd name="T31" fmla="*/ 16 h 19"/>
                      <a:gd name="T32" fmla="*/ 1 w 21"/>
                      <a:gd name="T33" fmla="*/ 16 h 19"/>
                      <a:gd name="T34" fmla="*/ 6 w 21"/>
                      <a:gd name="T35" fmla="*/ 11 h 19"/>
                      <a:gd name="T36" fmla="*/ 6 w 21"/>
                      <a:gd name="T37" fmla="*/ 11 h 19"/>
                      <a:gd name="T38" fmla="*/ 9 w 21"/>
                      <a:gd name="T39" fmla="*/ 9 h 19"/>
                      <a:gd name="T40" fmla="*/ 15 w 21"/>
                      <a:gd name="T41" fmla="*/ 4 h 19"/>
                      <a:gd name="T42" fmla="*/ 19 w 21"/>
                      <a:gd name="T43" fmla="*/ 1 h 19"/>
                      <a:gd name="T44" fmla="*/ 19 w 21"/>
                      <a:gd name="T4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9">
                        <a:moveTo>
                          <a:pt x="19" y="0"/>
                        </a:moveTo>
                        <a:cubicBezTo>
                          <a:pt x="17" y="2"/>
                          <a:pt x="15" y="4"/>
                          <a:pt x="15" y="4"/>
                        </a:cubicBezTo>
                        <a:cubicBezTo>
                          <a:pt x="14" y="5"/>
                          <a:pt x="11" y="7"/>
                          <a:pt x="6" y="10"/>
                        </a:cubicBezTo>
                        <a:cubicBezTo>
                          <a:pt x="0" y="14"/>
                          <a:pt x="0" y="17"/>
                          <a:pt x="1" y="17"/>
                        </a:cubicBezTo>
                        <a:cubicBezTo>
                          <a:pt x="2" y="17"/>
                          <a:pt x="2" y="17"/>
                          <a:pt x="3" y="19"/>
                        </a:cubicBezTo>
                        <a:cubicBezTo>
                          <a:pt x="3" y="19"/>
                          <a:pt x="4" y="19"/>
                          <a:pt x="4" y="19"/>
                        </a:cubicBezTo>
                        <a:cubicBezTo>
                          <a:pt x="5" y="19"/>
                          <a:pt x="7" y="18"/>
                          <a:pt x="9" y="16"/>
                        </a:cubicBezTo>
                        <a:cubicBezTo>
                          <a:pt x="12" y="12"/>
                          <a:pt x="14" y="10"/>
                          <a:pt x="19" y="7"/>
                        </a:cubicBezTo>
                        <a:cubicBezTo>
                          <a:pt x="20" y="6"/>
                          <a:pt x="21" y="6"/>
                          <a:pt x="21" y="5"/>
                        </a:cubicBezTo>
                        <a:cubicBezTo>
                          <a:pt x="21" y="5"/>
                          <a:pt x="21" y="5"/>
                          <a:pt x="21" y="5"/>
                        </a:cubicBezTo>
                        <a:cubicBezTo>
                          <a:pt x="20" y="5"/>
                          <a:pt x="20" y="6"/>
                          <a:pt x="19" y="7"/>
                        </a:cubicBezTo>
                        <a:cubicBezTo>
                          <a:pt x="14" y="9"/>
                          <a:pt x="12" y="12"/>
                          <a:pt x="9" y="15"/>
                        </a:cubicBezTo>
                        <a:cubicBezTo>
                          <a:pt x="8" y="17"/>
                          <a:pt x="6" y="18"/>
                          <a:pt x="6" y="19"/>
                        </a:cubicBezTo>
                        <a:cubicBezTo>
                          <a:pt x="5" y="19"/>
                          <a:pt x="5" y="19"/>
                          <a:pt x="4" y="19"/>
                        </a:cubicBezTo>
                        <a:cubicBezTo>
                          <a:pt x="4" y="19"/>
                          <a:pt x="3" y="19"/>
                          <a:pt x="3" y="18"/>
                        </a:cubicBezTo>
                        <a:cubicBezTo>
                          <a:pt x="3" y="17"/>
                          <a:pt x="2" y="16"/>
                          <a:pt x="1" y="16"/>
                        </a:cubicBezTo>
                        <a:cubicBezTo>
                          <a:pt x="1" y="16"/>
                          <a:pt x="1" y="16"/>
                          <a:pt x="1" y="16"/>
                        </a:cubicBezTo>
                        <a:cubicBezTo>
                          <a:pt x="1" y="16"/>
                          <a:pt x="2" y="13"/>
                          <a:pt x="6" y="11"/>
                        </a:cubicBezTo>
                        <a:cubicBezTo>
                          <a:pt x="6" y="11"/>
                          <a:pt x="6" y="11"/>
                          <a:pt x="6" y="11"/>
                        </a:cubicBezTo>
                        <a:cubicBezTo>
                          <a:pt x="7" y="10"/>
                          <a:pt x="8" y="9"/>
                          <a:pt x="9" y="9"/>
                        </a:cubicBezTo>
                        <a:cubicBezTo>
                          <a:pt x="11" y="8"/>
                          <a:pt x="14" y="5"/>
                          <a:pt x="15" y="4"/>
                        </a:cubicBezTo>
                        <a:cubicBezTo>
                          <a:pt x="16" y="4"/>
                          <a:pt x="17" y="2"/>
                          <a:pt x="19" y="1"/>
                        </a:cubicBezTo>
                        <a:lnTo>
                          <a:pt x="19"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0" name="Freeform 7645">
                    <a:extLst>
                      <a:ext uri="{FF2B5EF4-FFF2-40B4-BE49-F238E27FC236}">
                        <a16:creationId xmlns:a16="http://schemas.microsoft.com/office/drawing/2014/main" id="{1CECA40B-979C-4F1D-AF7F-1C605AAC395B}"/>
                      </a:ext>
                    </a:extLst>
                  </p:cNvPr>
                  <p:cNvSpPr/>
                  <p:nvPr/>
                </p:nvSpPr>
                <p:spPr bwMode="auto">
                  <a:xfrm>
                    <a:off x="3913" y="2231"/>
                    <a:ext cx="12" cy="10"/>
                  </a:xfrm>
                  <a:custGeom>
                    <a:avLst/>
                    <a:gdLst>
                      <a:gd name="T0" fmla="*/ 15 w 16"/>
                      <a:gd name="T1" fmla="*/ 1 h 14"/>
                      <a:gd name="T2" fmla="*/ 12 w 16"/>
                      <a:gd name="T3" fmla="*/ 3 h 14"/>
                      <a:gd name="T4" fmla="*/ 5 w 16"/>
                      <a:gd name="T5" fmla="*/ 10 h 14"/>
                      <a:gd name="T6" fmla="*/ 2 w 16"/>
                      <a:gd name="T7" fmla="*/ 13 h 14"/>
                      <a:gd name="T8" fmla="*/ 1 w 16"/>
                      <a:gd name="T9" fmla="*/ 11 h 14"/>
                      <a:gd name="T10" fmla="*/ 4 w 16"/>
                      <a:gd name="T11" fmla="*/ 9 h 14"/>
                      <a:gd name="T12" fmla="*/ 13 w 16"/>
                      <a:gd name="T13" fmla="*/ 2 h 14"/>
                      <a:gd name="T14" fmla="*/ 15 w 16"/>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1"/>
                        </a:moveTo>
                        <a:cubicBezTo>
                          <a:pt x="15" y="1"/>
                          <a:pt x="13" y="3"/>
                          <a:pt x="12" y="3"/>
                        </a:cubicBezTo>
                        <a:cubicBezTo>
                          <a:pt x="11" y="4"/>
                          <a:pt x="6" y="8"/>
                          <a:pt x="5" y="10"/>
                        </a:cubicBezTo>
                        <a:cubicBezTo>
                          <a:pt x="4" y="12"/>
                          <a:pt x="2" y="14"/>
                          <a:pt x="2" y="13"/>
                        </a:cubicBezTo>
                        <a:cubicBezTo>
                          <a:pt x="2" y="11"/>
                          <a:pt x="1" y="11"/>
                          <a:pt x="1" y="11"/>
                        </a:cubicBezTo>
                        <a:cubicBezTo>
                          <a:pt x="0" y="11"/>
                          <a:pt x="2" y="10"/>
                          <a:pt x="4" y="9"/>
                        </a:cubicBezTo>
                        <a:cubicBezTo>
                          <a:pt x="6" y="7"/>
                          <a:pt x="12" y="3"/>
                          <a:pt x="13" y="2"/>
                        </a:cubicBezTo>
                        <a:cubicBezTo>
                          <a:pt x="15" y="0"/>
                          <a:pt x="16" y="0"/>
                          <a:pt x="1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1" name="Freeform 7646">
                    <a:extLst>
                      <a:ext uri="{FF2B5EF4-FFF2-40B4-BE49-F238E27FC236}">
                        <a16:creationId xmlns:a16="http://schemas.microsoft.com/office/drawing/2014/main" id="{F4DCF77E-E395-4F34-8AFB-365C7A780590}"/>
                      </a:ext>
                    </a:extLst>
                  </p:cNvPr>
                  <p:cNvSpPr/>
                  <p:nvPr/>
                </p:nvSpPr>
                <p:spPr bwMode="auto">
                  <a:xfrm>
                    <a:off x="3899" y="2250"/>
                    <a:ext cx="6" cy="9"/>
                  </a:xfrm>
                  <a:custGeom>
                    <a:avLst/>
                    <a:gdLst>
                      <a:gd name="T0" fmla="*/ 5 w 8"/>
                      <a:gd name="T1" fmla="*/ 1 h 12"/>
                      <a:gd name="T2" fmla="*/ 3 w 8"/>
                      <a:gd name="T3" fmla="*/ 5 h 12"/>
                      <a:gd name="T4" fmla="*/ 1 w 8"/>
                      <a:gd name="T5" fmla="*/ 10 h 12"/>
                      <a:gd name="T6" fmla="*/ 4 w 8"/>
                      <a:gd name="T7" fmla="*/ 8 h 12"/>
                      <a:gd name="T8" fmla="*/ 8 w 8"/>
                      <a:gd name="T9" fmla="*/ 3 h 12"/>
                      <a:gd name="T10" fmla="*/ 5 w 8"/>
                      <a:gd name="T11" fmla="*/ 1 h 12"/>
                    </a:gdLst>
                    <a:ahLst/>
                    <a:cxnLst>
                      <a:cxn ang="0">
                        <a:pos x="T0" y="T1"/>
                      </a:cxn>
                      <a:cxn ang="0">
                        <a:pos x="T2" y="T3"/>
                      </a:cxn>
                      <a:cxn ang="0">
                        <a:pos x="T4" y="T5"/>
                      </a:cxn>
                      <a:cxn ang="0">
                        <a:pos x="T6" y="T7"/>
                      </a:cxn>
                      <a:cxn ang="0">
                        <a:pos x="T8" y="T9"/>
                      </a:cxn>
                      <a:cxn ang="0">
                        <a:pos x="T10" y="T11"/>
                      </a:cxn>
                    </a:cxnLst>
                    <a:rect l="0" t="0" r="r" b="b"/>
                    <a:pathLst>
                      <a:path w="8" h="12">
                        <a:moveTo>
                          <a:pt x="5" y="1"/>
                        </a:moveTo>
                        <a:cubicBezTo>
                          <a:pt x="5" y="1"/>
                          <a:pt x="4" y="0"/>
                          <a:pt x="3" y="5"/>
                        </a:cubicBezTo>
                        <a:cubicBezTo>
                          <a:pt x="1" y="9"/>
                          <a:pt x="0" y="9"/>
                          <a:pt x="1" y="10"/>
                        </a:cubicBezTo>
                        <a:cubicBezTo>
                          <a:pt x="1" y="12"/>
                          <a:pt x="3" y="10"/>
                          <a:pt x="4" y="8"/>
                        </a:cubicBezTo>
                        <a:cubicBezTo>
                          <a:pt x="6" y="6"/>
                          <a:pt x="7" y="6"/>
                          <a:pt x="8" y="3"/>
                        </a:cubicBezTo>
                        <a:cubicBezTo>
                          <a:pt x="8" y="0"/>
                          <a:pt x="5" y="1"/>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2" name="Freeform 7647">
                    <a:extLst>
                      <a:ext uri="{FF2B5EF4-FFF2-40B4-BE49-F238E27FC236}">
                        <a16:creationId xmlns:a16="http://schemas.microsoft.com/office/drawing/2014/main" id="{D75C8EA1-D649-4AE8-943B-EDFBF52149DC}"/>
                      </a:ext>
                    </a:extLst>
                  </p:cNvPr>
                  <p:cNvSpPr>
                    <a:spLocks noEditPoints="1"/>
                  </p:cNvSpPr>
                  <p:nvPr/>
                </p:nvSpPr>
                <p:spPr bwMode="auto">
                  <a:xfrm>
                    <a:off x="3899" y="2250"/>
                    <a:ext cx="6" cy="9"/>
                  </a:xfrm>
                  <a:custGeom>
                    <a:avLst/>
                    <a:gdLst>
                      <a:gd name="T0" fmla="*/ 0 w 8"/>
                      <a:gd name="T1" fmla="*/ 11 h 12"/>
                      <a:gd name="T2" fmla="*/ 0 w 8"/>
                      <a:gd name="T3" fmla="*/ 9 h 12"/>
                      <a:gd name="T4" fmla="*/ 2 w 8"/>
                      <a:gd name="T5" fmla="*/ 4 h 12"/>
                      <a:gd name="T6" fmla="*/ 5 w 8"/>
                      <a:gd name="T7" fmla="*/ 0 h 12"/>
                      <a:gd name="T8" fmla="*/ 7 w 8"/>
                      <a:gd name="T9" fmla="*/ 1 h 12"/>
                      <a:gd name="T10" fmla="*/ 8 w 8"/>
                      <a:gd name="T11" fmla="*/ 3 h 12"/>
                      <a:gd name="T12" fmla="*/ 8 w 8"/>
                      <a:gd name="T13" fmla="*/ 5 h 12"/>
                      <a:gd name="T14" fmla="*/ 4 w 8"/>
                      <a:gd name="T15" fmla="*/ 8 h 12"/>
                      <a:gd name="T16" fmla="*/ 1 w 8"/>
                      <a:gd name="T17" fmla="*/ 11 h 12"/>
                      <a:gd name="T18" fmla="*/ 0 w 8"/>
                      <a:gd name="T19" fmla="*/ 11 h 12"/>
                      <a:gd name="T20" fmla="*/ 5 w 8"/>
                      <a:gd name="T21" fmla="*/ 1 h 12"/>
                      <a:gd name="T22" fmla="*/ 5 w 8"/>
                      <a:gd name="T23" fmla="*/ 1 h 12"/>
                      <a:gd name="T24" fmla="*/ 5 w 8"/>
                      <a:gd name="T25" fmla="*/ 1 h 12"/>
                      <a:gd name="T26" fmla="*/ 3 w 8"/>
                      <a:gd name="T27" fmla="*/ 5 h 12"/>
                      <a:gd name="T28" fmla="*/ 1 w 8"/>
                      <a:gd name="T29" fmla="*/ 9 h 12"/>
                      <a:gd name="T30" fmla="*/ 1 w 8"/>
                      <a:gd name="T31" fmla="*/ 10 h 12"/>
                      <a:gd name="T32" fmla="*/ 1 w 8"/>
                      <a:gd name="T33" fmla="*/ 11 h 12"/>
                      <a:gd name="T34" fmla="*/ 4 w 8"/>
                      <a:gd name="T35" fmla="*/ 8 h 12"/>
                      <a:gd name="T36" fmla="*/ 7 w 8"/>
                      <a:gd name="T37" fmla="*/ 4 h 12"/>
                      <a:gd name="T38" fmla="*/ 7 w 8"/>
                      <a:gd name="T39" fmla="*/ 3 h 12"/>
                      <a:gd name="T40" fmla="*/ 7 w 8"/>
                      <a:gd name="T41" fmla="*/ 1 h 12"/>
                      <a:gd name="T42" fmla="*/ 5 w 8"/>
                      <a:gd name="T43" fmla="*/ 1 h 12"/>
                      <a:gd name="T44" fmla="*/ 5 w 8"/>
                      <a:gd name="T4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2">
                        <a:moveTo>
                          <a:pt x="0" y="11"/>
                        </a:moveTo>
                        <a:cubicBezTo>
                          <a:pt x="0" y="10"/>
                          <a:pt x="0" y="9"/>
                          <a:pt x="0" y="9"/>
                        </a:cubicBezTo>
                        <a:cubicBezTo>
                          <a:pt x="1" y="8"/>
                          <a:pt x="1" y="7"/>
                          <a:pt x="2" y="4"/>
                        </a:cubicBezTo>
                        <a:cubicBezTo>
                          <a:pt x="4" y="0"/>
                          <a:pt x="5" y="0"/>
                          <a:pt x="5" y="0"/>
                        </a:cubicBezTo>
                        <a:cubicBezTo>
                          <a:pt x="6" y="0"/>
                          <a:pt x="6" y="0"/>
                          <a:pt x="7" y="1"/>
                        </a:cubicBezTo>
                        <a:cubicBezTo>
                          <a:pt x="8" y="1"/>
                          <a:pt x="8" y="2"/>
                          <a:pt x="8" y="3"/>
                        </a:cubicBezTo>
                        <a:cubicBezTo>
                          <a:pt x="8" y="4"/>
                          <a:pt x="8" y="4"/>
                          <a:pt x="8" y="5"/>
                        </a:cubicBezTo>
                        <a:cubicBezTo>
                          <a:pt x="7" y="7"/>
                          <a:pt x="5" y="6"/>
                          <a:pt x="4" y="8"/>
                        </a:cubicBezTo>
                        <a:cubicBezTo>
                          <a:pt x="3" y="10"/>
                          <a:pt x="2" y="12"/>
                          <a:pt x="1" y="11"/>
                        </a:cubicBezTo>
                        <a:lnTo>
                          <a:pt x="0" y="11"/>
                        </a:lnTo>
                        <a:close/>
                        <a:moveTo>
                          <a:pt x="5" y="1"/>
                        </a:moveTo>
                        <a:cubicBezTo>
                          <a:pt x="5" y="1"/>
                          <a:pt x="5" y="1"/>
                          <a:pt x="5" y="1"/>
                        </a:cubicBezTo>
                        <a:cubicBezTo>
                          <a:pt x="5" y="1"/>
                          <a:pt x="5" y="1"/>
                          <a:pt x="5" y="1"/>
                        </a:cubicBezTo>
                        <a:cubicBezTo>
                          <a:pt x="4" y="2"/>
                          <a:pt x="4" y="3"/>
                          <a:pt x="3" y="5"/>
                        </a:cubicBezTo>
                        <a:cubicBezTo>
                          <a:pt x="2" y="8"/>
                          <a:pt x="1" y="9"/>
                          <a:pt x="1" y="9"/>
                        </a:cubicBezTo>
                        <a:cubicBezTo>
                          <a:pt x="1" y="9"/>
                          <a:pt x="1" y="9"/>
                          <a:pt x="1" y="10"/>
                        </a:cubicBezTo>
                        <a:cubicBezTo>
                          <a:pt x="1" y="11"/>
                          <a:pt x="1" y="11"/>
                          <a:pt x="1" y="11"/>
                        </a:cubicBezTo>
                        <a:cubicBezTo>
                          <a:pt x="2" y="11"/>
                          <a:pt x="3" y="9"/>
                          <a:pt x="4" y="8"/>
                        </a:cubicBezTo>
                        <a:cubicBezTo>
                          <a:pt x="5" y="6"/>
                          <a:pt x="7" y="6"/>
                          <a:pt x="7" y="4"/>
                        </a:cubicBezTo>
                        <a:cubicBezTo>
                          <a:pt x="7" y="4"/>
                          <a:pt x="7" y="4"/>
                          <a:pt x="7" y="3"/>
                        </a:cubicBezTo>
                        <a:cubicBezTo>
                          <a:pt x="7" y="2"/>
                          <a:pt x="7" y="2"/>
                          <a:pt x="7" y="1"/>
                        </a:cubicBezTo>
                        <a:cubicBezTo>
                          <a:pt x="6" y="1"/>
                          <a:pt x="5" y="1"/>
                          <a:pt x="5" y="1"/>
                        </a:cubicBezTo>
                        <a:cubicBezTo>
                          <a:pt x="5" y="1"/>
                          <a:pt x="5" y="1"/>
                          <a:pt x="5"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3" name="Freeform 7648">
                    <a:extLst>
                      <a:ext uri="{FF2B5EF4-FFF2-40B4-BE49-F238E27FC236}">
                        <a16:creationId xmlns:a16="http://schemas.microsoft.com/office/drawing/2014/main" id="{FFFEC927-61CB-47A4-ABB2-9F3E369E4A27}"/>
                      </a:ext>
                    </a:extLst>
                  </p:cNvPr>
                  <p:cNvSpPr>
                    <a:spLocks noEditPoints="1"/>
                  </p:cNvSpPr>
                  <p:nvPr/>
                </p:nvSpPr>
                <p:spPr bwMode="auto">
                  <a:xfrm>
                    <a:off x="3900" y="2250"/>
                    <a:ext cx="4" cy="8"/>
                  </a:xfrm>
                  <a:custGeom>
                    <a:avLst/>
                    <a:gdLst>
                      <a:gd name="T0" fmla="*/ 1 w 6"/>
                      <a:gd name="T1" fmla="*/ 8 h 10"/>
                      <a:gd name="T2" fmla="*/ 1 w 6"/>
                      <a:gd name="T3" fmla="*/ 8 h 10"/>
                      <a:gd name="T4" fmla="*/ 2 w 6"/>
                      <a:gd name="T5" fmla="*/ 4 h 10"/>
                      <a:gd name="T6" fmla="*/ 4 w 6"/>
                      <a:gd name="T7" fmla="*/ 2 h 10"/>
                      <a:gd name="T8" fmla="*/ 4 w 6"/>
                      <a:gd name="T9" fmla="*/ 1 h 10"/>
                      <a:gd name="T10" fmla="*/ 5 w 6"/>
                      <a:gd name="T11" fmla="*/ 3 h 10"/>
                      <a:gd name="T12" fmla="*/ 3 w 6"/>
                      <a:gd name="T13" fmla="*/ 6 h 10"/>
                      <a:gd name="T14" fmla="*/ 1 w 6"/>
                      <a:gd name="T15" fmla="*/ 8 h 10"/>
                      <a:gd name="T16" fmla="*/ 4 w 6"/>
                      <a:gd name="T17" fmla="*/ 0 h 10"/>
                      <a:gd name="T18" fmla="*/ 4 w 6"/>
                      <a:gd name="T19" fmla="*/ 0 h 10"/>
                      <a:gd name="T20" fmla="*/ 4 w 6"/>
                      <a:gd name="T21" fmla="*/ 0 h 10"/>
                      <a:gd name="T22" fmla="*/ 4 w 6"/>
                      <a:gd name="T23" fmla="*/ 0 h 10"/>
                      <a:gd name="T24" fmla="*/ 2 w 6"/>
                      <a:gd name="T25" fmla="*/ 4 h 10"/>
                      <a:gd name="T26" fmla="*/ 0 w 6"/>
                      <a:gd name="T27" fmla="*/ 8 h 10"/>
                      <a:gd name="T28" fmla="*/ 0 w 6"/>
                      <a:gd name="T29" fmla="*/ 9 h 10"/>
                      <a:gd name="T30" fmla="*/ 0 w 6"/>
                      <a:gd name="T31" fmla="*/ 10 h 10"/>
                      <a:gd name="T32" fmla="*/ 0 w 6"/>
                      <a:gd name="T33" fmla="*/ 10 h 10"/>
                      <a:gd name="T34" fmla="*/ 3 w 6"/>
                      <a:gd name="T35" fmla="*/ 7 h 10"/>
                      <a:gd name="T36" fmla="*/ 6 w 6"/>
                      <a:gd name="T37" fmla="*/ 3 h 10"/>
                      <a:gd name="T38" fmla="*/ 6 w 6"/>
                      <a:gd name="T39" fmla="*/ 2 h 10"/>
                      <a:gd name="T40" fmla="*/ 6 w 6"/>
                      <a:gd name="T41" fmla="*/ 0 h 10"/>
                      <a:gd name="T42" fmla="*/ 4 w 6"/>
                      <a:gd name="T43" fmla="*/ 0 h 10"/>
                      <a:gd name="T44" fmla="*/ 4 w 6"/>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0">
                        <a:moveTo>
                          <a:pt x="1" y="8"/>
                        </a:moveTo>
                        <a:cubicBezTo>
                          <a:pt x="1" y="8"/>
                          <a:pt x="1" y="8"/>
                          <a:pt x="1" y="8"/>
                        </a:cubicBezTo>
                        <a:cubicBezTo>
                          <a:pt x="0" y="7"/>
                          <a:pt x="2" y="6"/>
                          <a:pt x="2" y="4"/>
                        </a:cubicBezTo>
                        <a:cubicBezTo>
                          <a:pt x="3" y="2"/>
                          <a:pt x="4" y="2"/>
                          <a:pt x="4" y="2"/>
                        </a:cubicBezTo>
                        <a:cubicBezTo>
                          <a:pt x="4" y="1"/>
                          <a:pt x="4" y="1"/>
                          <a:pt x="4" y="1"/>
                        </a:cubicBezTo>
                        <a:cubicBezTo>
                          <a:pt x="6" y="1"/>
                          <a:pt x="5" y="3"/>
                          <a:pt x="5" y="3"/>
                        </a:cubicBezTo>
                        <a:cubicBezTo>
                          <a:pt x="5" y="3"/>
                          <a:pt x="3" y="5"/>
                          <a:pt x="3" y="6"/>
                        </a:cubicBezTo>
                        <a:cubicBezTo>
                          <a:pt x="2" y="7"/>
                          <a:pt x="2" y="8"/>
                          <a:pt x="1" y="8"/>
                        </a:cubicBezTo>
                        <a:close/>
                        <a:moveTo>
                          <a:pt x="4" y="0"/>
                        </a:moveTo>
                        <a:cubicBezTo>
                          <a:pt x="4" y="0"/>
                          <a:pt x="4" y="0"/>
                          <a:pt x="4" y="0"/>
                        </a:cubicBezTo>
                        <a:cubicBezTo>
                          <a:pt x="4" y="0"/>
                          <a:pt x="4" y="0"/>
                          <a:pt x="4" y="0"/>
                        </a:cubicBezTo>
                        <a:cubicBezTo>
                          <a:pt x="4" y="0"/>
                          <a:pt x="4" y="0"/>
                          <a:pt x="4" y="0"/>
                        </a:cubicBezTo>
                        <a:cubicBezTo>
                          <a:pt x="3" y="1"/>
                          <a:pt x="3" y="2"/>
                          <a:pt x="2" y="4"/>
                        </a:cubicBezTo>
                        <a:cubicBezTo>
                          <a:pt x="1" y="7"/>
                          <a:pt x="0" y="8"/>
                          <a:pt x="0" y="8"/>
                        </a:cubicBezTo>
                        <a:cubicBezTo>
                          <a:pt x="0" y="8"/>
                          <a:pt x="0" y="8"/>
                          <a:pt x="0" y="9"/>
                        </a:cubicBezTo>
                        <a:cubicBezTo>
                          <a:pt x="0" y="10"/>
                          <a:pt x="0" y="10"/>
                          <a:pt x="0" y="10"/>
                        </a:cubicBezTo>
                        <a:cubicBezTo>
                          <a:pt x="0" y="10"/>
                          <a:pt x="0" y="10"/>
                          <a:pt x="0" y="10"/>
                        </a:cubicBezTo>
                        <a:cubicBezTo>
                          <a:pt x="1" y="10"/>
                          <a:pt x="2" y="8"/>
                          <a:pt x="3" y="7"/>
                        </a:cubicBezTo>
                        <a:cubicBezTo>
                          <a:pt x="4" y="5"/>
                          <a:pt x="6" y="5"/>
                          <a:pt x="6" y="3"/>
                        </a:cubicBezTo>
                        <a:cubicBezTo>
                          <a:pt x="6" y="3"/>
                          <a:pt x="6" y="3"/>
                          <a:pt x="6" y="2"/>
                        </a:cubicBezTo>
                        <a:cubicBezTo>
                          <a:pt x="6" y="1"/>
                          <a:pt x="6" y="1"/>
                          <a:pt x="6" y="0"/>
                        </a:cubicBezTo>
                        <a:cubicBezTo>
                          <a:pt x="5" y="0"/>
                          <a:pt x="5" y="0"/>
                          <a:pt x="4" y="0"/>
                        </a:cubicBezTo>
                        <a:cubicBezTo>
                          <a:pt x="4"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4" name="Freeform 7649">
                    <a:extLst>
                      <a:ext uri="{FF2B5EF4-FFF2-40B4-BE49-F238E27FC236}">
                        <a16:creationId xmlns:a16="http://schemas.microsoft.com/office/drawing/2014/main" id="{142D9642-80E1-4257-B515-3CAEE41E3C4C}"/>
                      </a:ext>
                    </a:extLst>
                  </p:cNvPr>
                  <p:cNvSpPr/>
                  <p:nvPr/>
                </p:nvSpPr>
                <p:spPr bwMode="auto">
                  <a:xfrm>
                    <a:off x="3899" y="2250"/>
                    <a:ext cx="6" cy="8"/>
                  </a:xfrm>
                  <a:custGeom>
                    <a:avLst/>
                    <a:gdLst>
                      <a:gd name="T0" fmla="*/ 6 w 8"/>
                      <a:gd name="T1" fmla="*/ 0 h 10"/>
                      <a:gd name="T2" fmla="*/ 5 w 8"/>
                      <a:gd name="T3" fmla="*/ 0 h 10"/>
                      <a:gd name="T4" fmla="*/ 5 w 8"/>
                      <a:gd name="T5" fmla="*/ 0 h 10"/>
                      <a:gd name="T6" fmla="*/ 5 w 8"/>
                      <a:gd name="T7" fmla="*/ 0 h 10"/>
                      <a:gd name="T8" fmla="*/ 7 w 8"/>
                      <a:gd name="T9" fmla="*/ 0 h 10"/>
                      <a:gd name="T10" fmla="*/ 7 w 8"/>
                      <a:gd name="T11" fmla="*/ 2 h 10"/>
                      <a:gd name="T12" fmla="*/ 7 w 8"/>
                      <a:gd name="T13" fmla="*/ 3 h 10"/>
                      <a:gd name="T14" fmla="*/ 4 w 8"/>
                      <a:gd name="T15" fmla="*/ 7 h 10"/>
                      <a:gd name="T16" fmla="*/ 1 w 8"/>
                      <a:gd name="T17" fmla="*/ 10 h 10"/>
                      <a:gd name="T18" fmla="*/ 1 w 8"/>
                      <a:gd name="T19" fmla="*/ 10 h 10"/>
                      <a:gd name="T20" fmla="*/ 1 w 8"/>
                      <a:gd name="T21" fmla="*/ 9 h 10"/>
                      <a:gd name="T22" fmla="*/ 1 w 8"/>
                      <a:gd name="T23" fmla="*/ 8 h 10"/>
                      <a:gd name="T24" fmla="*/ 3 w 8"/>
                      <a:gd name="T25" fmla="*/ 4 h 10"/>
                      <a:gd name="T26" fmla="*/ 5 w 8"/>
                      <a:gd name="T27" fmla="*/ 0 h 10"/>
                      <a:gd name="T28" fmla="*/ 5 w 8"/>
                      <a:gd name="T29" fmla="*/ 0 h 10"/>
                      <a:gd name="T30" fmla="*/ 5 w 8"/>
                      <a:gd name="T31" fmla="*/ 0 h 10"/>
                      <a:gd name="T32" fmla="*/ 5 w 8"/>
                      <a:gd name="T33" fmla="*/ 0 h 10"/>
                      <a:gd name="T34" fmla="*/ 5 w 8"/>
                      <a:gd name="T35" fmla="*/ 0 h 10"/>
                      <a:gd name="T36" fmla="*/ 3 w 8"/>
                      <a:gd name="T37" fmla="*/ 4 h 10"/>
                      <a:gd name="T38" fmla="*/ 1 w 8"/>
                      <a:gd name="T39" fmla="*/ 9 h 10"/>
                      <a:gd name="T40" fmla="*/ 1 w 8"/>
                      <a:gd name="T41" fmla="*/ 10 h 10"/>
                      <a:gd name="T42" fmla="*/ 4 w 8"/>
                      <a:gd name="T43" fmla="*/ 7 h 10"/>
                      <a:gd name="T44" fmla="*/ 8 w 8"/>
                      <a:gd name="T45" fmla="*/ 2 h 10"/>
                      <a:gd name="T46" fmla="*/ 6 w 8"/>
                      <a:gd name="T4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0">
                        <a:moveTo>
                          <a:pt x="6" y="0"/>
                        </a:moveTo>
                        <a:cubicBezTo>
                          <a:pt x="5" y="0"/>
                          <a:pt x="5" y="0"/>
                          <a:pt x="5" y="0"/>
                        </a:cubicBezTo>
                        <a:cubicBezTo>
                          <a:pt x="5" y="0"/>
                          <a:pt x="5" y="0"/>
                          <a:pt x="5" y="0"/>
                        </a:cubicBezTo>
                        <a:cubicBezTo>
                          <a:pt x="5" y="0"/>
                          <a:pt x="5" y="0"/>
                          <a:pt x="5" y="0"/>
                        </a:cubicBezTo>
                        <a:cubicBezTo>
                          <a:pt x="6" y="0"/>
                          <a:pt x="6" y="0"/>
                          <a:pt x="7" y="0"/>
                        </a:cubicBezTo>
                        <a:cubicBezTo>
                          <a:pt x="7" y="1"/>
                          <a:pt x="7" y="1"/>
                          <a:pt x="7" y="2"/>
                        </a:cubicBezTo>
                        <a:cubicBezTo>
                          <a:pt x="7" y="3"/>
                          <a:pt x="7" y="3"/>
                          <a:pt x="7" y="3"/>
                        </a:cubicBezTo>
                        <a:cubicBezTo>
                          <a:pt x="7" y="5"/>
                          <a:pt x="5" y="5"/>
                          <a:pt x="4" y="7"/>
                        </a:cubicBezTo>
                        <a:cubicBezTo>
                          <a:pt x="3" y="8"/>
                          <a:pt x="2" y="10"/>
                          <a:pt x="1" y="10"/>
                        </a:cubicBezTo>
                        <a:cubicBezTo>
                          <a:pt x="1" y="10"/>
                          <a:pt x="1" y="10"/>
                          <a:pt x="1" y="10"/>
                        </a:cubicBezTo>
                        <a:cubicBezTo>
                          <a:pt x="1" y="9"/>
                          <a:pt x="1" y="9"/>
                          <a:pt x="1" y="9"/>
                        </a:cubicBezTo>
                        <a:cubicBezTo>
                          <a:pt x="1" y="8"/>
                          <a:pt x="1" y="8"/>
                          <a:pt x="1" y="8"/>
                        </a:cubicBezTo>
                        <a:cubicBezTo>
                          <a:pt x="1" y="8"/>
                          <a:pt x="2" y="7"/>
                          <a:pt x="3" y="4"/>
                        </a:cubicBezTo>
                        <a:cubicBezTo>
                          <a:pt x="4" y="2"/>
                          <a:pt x="4" y="1"/>
                          <a:pt x="5" y="0"/>
                        </a:cubicBezTo>
                        <a:cubicBezTo>
                          <a:pt x="5" y="0"/>
                          <a:pt x="5" y="0"/>
                          <a:pt x="5" y="0"/>
                        </a:cubicBezTo>
                        <a:cubicBezTo>
                          <a:pt x="5" y="0"/>
                          <a:pt x="5" y="0"/>
                          <a:pt x="5" y="0"/>
                        </a:cubicBezTo>
                        <a:cubicBezTo>
                          <a:pt x="5" y="0"/>
                          <a:pt x="5" y="0"/>
                          <a:pt x="5" y="0"/>
                        </a:cubicBezTo>
                        <a:cubicBezTo>
                          <a:pt x="5" y="0"/>
                          <a:pt x="5" y="0"/>
                          <a:pt x="5" y="0"/>
                        </a:cubicBezTo>
                        <a:cubicBezTo>
                          <a:pt x="5" y="0"/>
                          <a:pt x="4" y="0"/>
                          <a:pt x="3" y="4"/>
                        </a:cubicBezTo>
                        <a:cubicBezTo>
                          <a:pt x="1" y="8"/>
                          <a:pt x="0" y="8"/>
                          <a:pt x="1" y="9"/>
                        </a:cubicBezTo>
                        <a:cubicBezTo>
                          <a:pt x="1" y="10"/>
                          <a:pt x="1" y="10"/>
                          <a:pt x="1" y="10"/>
                        </a:cubicBezTo>
                        <a:cubicBezTo>
                          <a:pt x="2" y="10"/>
                          <a:pt x="3" y="8"/>
                          <a:pt x="4" y="7"/>
                        </a:cubicBezTo>
                        <a:cubicBezTo>
                          <a:pt x="6" y="5"/>
                          <a:pt x="7" y="5"/>
                          <a:pt x="8" y="2"/>
                        </a:cubicBezTo>
                        <a:cubicBezTo>
                          <a:pt x="8" y="0"/>
                          <a:pt x="6"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5" name="Freeform 7650">
                    <a:extLst>
                      <a:ext uri="{FF2B5EF4-FFF2-40B4-BE49-F238E27FC236}">
                        <a16:creationId xmlns:a16="http://schemas.microsoft.com/office/drawing/2014/main" id="{24434DD5-7DEA-40D9-BA3C-7D9D16AD12C9}"/>
                      </a:ext>
                    </a:extLst>
                  </p:cNvPr>
                  <p:cNvSpPr/>
                  <p:nvPr/>
                </p:nvSpPr>
                <p:spPr bwMode="auto">
                  <a:xfrm>
                    <a:off x="3930" y="2274"/>
                    <a:ext cx="8" cy="16"/>
                  </a:xfrm>
                  <a:custGeom>
                    <a:avLst/>
                    <a:gdLst>
                      <a:gd name="T0" fmla="*/ 7 w 11"/>
                      <a:gd name="T1" fmla="*/ 0 h 22"/>
                      <a:gd name="T2" fmla="*/ 4 w 11"/>
                      <a:gd name="T3" fmla="*/ 4 h 22"/>
                      <a:gd name="T4" fmla="*/ 2 w 11"/>
                      <a:gd name="T5" fmla="*/ 12 h 22"/>
                      <a:gd name="T6" fmla="*/ 0 w 11"/>
                      <a:gd name="T7" fmla="*/ 17 h 22"/>
                      <a:gd name="T8" fmla="*/ 4 w 11"/>
                      <a:gd name="T9" fmla="*/ 20 h 22"/>
                      <a:gd name="T10" fmla="*/ 7 w 11"/>
                      <a:gd name="T11" fmla="*/ 14 h 22"/>
                      <a:gd name="T12" fmla="*/ 9 w 11"/>
                      <a:gd name="T13" fmla="*/ 6 h 22"/>
                      <a:gd name="T14" fmla="*/ 7 w 1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7" y="0"/>
                        </a:moveTo>
                        <a:cubicBezTo>
                          <a:pt x="7" y="0"/>
                          <a:pt x="4" y="0"/>
                          <a:pt x="4" y="4"/>
                        </a:cubicBezTo>
                        <a:cubicBezTo>
                          <a:pt x="4" y="8"/>
                          <a:pt x="3" y="9"/>
                          <a:pt x="2" y="12"/>
                        </a:cubicBezTo>
                        <a:cubicBezTo>
                          <a:pt x="1" y="15"/>
                          <a:pt x="0" y="15"/>
                          <a:pt x="0" y="17"/>
                        </a:cubicBezTo>
                        <a:cubicBezTo>
                          <a:pt x="1" y="20"/>
                          <a:pt x="3" y="17"/>
                          <a:pt x="4" y="20"/>
                        </a:cubicBezTo>
                        <a:cubicBezTo>
                          <a:pt x="5" y="22"/>
                          <a:pt x="7" y="18"/>
                          <a:pt x="7" y="14"/>
                        </a:cubicBezTo>
                        <a:cubicBezTo>
                          <a:pt x="7" y="11"/>
                          <a:pt x="8" y="8"/>
                          <a:pt x="9" y="6"/>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6" name="Freeform 7651">
                    <a:extLst>
                      <a:ext uri="{FF2B5EF4-FFF2-40B4-BE49-F238E27FC236}">
                        <a16:creationId xmlns:a16="http://schemas.microsoft.com/office/drawing/2014/main" id="{DD2F8E71-A22B-44AD-AFDA-E3EBA91E4FD5}"/>
                      </a:ext>
                    </a:extLst>
                  </p:cNvPr>
                  <p:cNvSpPr>
                    <a:spLocks noEditPoints="1"/>
                  </p:cNvSpPr>
                  <p:nvPr/>
                </p:nvSpPr>
                <p:spPr bwMode="auto">
                  <a:xfrm>
                    <a:off x="3930" y="2274"/>
                    <a:ext cx="7" cy="15"/>
                  </a:xfrm>
                  <a:custGeom>
                    <a:avLst/>
                    <a:gdLst>
                      <a:gd name="T0" fmla="*/ 4 w 10"/>
                      <a:gd name="T1" fmla="*/ 20 h 21"/>
                      <a:gd name="T2" fmla="*/ 2 w 10"/>
                      <a:gd name="T3" fmla="*/ 19 h 21"/>
                      <a:gd name="T4" fmla="*/ 1 w 10"/>
                      <a:gd name="T5" fmla="*/ 19 h 21"/>
                      <a:gd name="T6" fmla="*/ 0 w 10"/>
                      <a:gd name="T7" fmla="*/ 17 h 21"/>
                      <a:gd name="T8" fmla="*/ 0 w 10"/>
                      <a:gd name="T9" fmla="*/ 16 h 21"/>
                      <a:gd name="T10" fmla="*/ 2 w 10"/>
                      <a:gd name="T11" fmla="*/ 12 h 21"/>
                      <a:gd name="T12" fmla="*/ 4 w 10"/>
                      <a:gd name="T13" fmla="*/ 6 h 21"/>
                      <a:gd name="T14" fmla="*/ 4 w 10"/>
                      <a:gd name="T15" fmla="*/ 4 h 21"/>
                      <a:gd name="T16" fmla="*/ 4 w 10"/>
                      <a:gd name="T17" fmla="*/ 3 h 21"/>
                      <a:gd name="T18" fmla="*/ 7 w 10"/>
                      <a:gd name="T19" fmla="*/ 0 h 21"/>
                      <a:gd name="T20" fmla="*/ 7 w 10"/>
                      <a:gd name="T21" fmla="*/ 0 h 21"/>
                      <a:gd name="T22" fmla="*/ 9 w 10"/>
                      <a:gd name="T23" fmla="*/ 1 h 21"/>
                      <a:gd name="T24" fmla="*/ 10 w 10"/>
                      <a:gd name="T25" fmla="*/ 4 h 21"/>
                      <a:gd name="T26" fmla="*/ 9 w 10"/>
                      <a:gd name="T27" fmla="*/ 6 h 21"/>
                      <a:gd name="T28" fmla="*/ 7 w 10"/>
                      <a:gd name="T29" fmla="*/ 12 h 21"/>
                      <a:gd name="T30" fmla="*/ 7 w 10"/>
                      <a:gd name="T31" fmla="*/ 14 h 21"/>
                      <a:gd name="T32" fmla="*/ 7 w 10"/>
                      <a:gd name="T33" fmla="*/ 16 h 21"/>
                      <a:gd name="T34" fmla="*/ 5 w 10"/>
                      <a:gd name="T35" fmla="*/ 21 h 21"/>
                      <a:gd name="T36" fmla="*/ 4 w 10"/>
                      <a:gd name="T37" fmla="*/ 20 h 21"/>
                      <a:gd name="T38" fmla="*/ 4 w 10"/>
                      <a:gd name="T39" fmla="*/ 19 h 21"/>
                      <a:gd name="T40" fmla="*/ 5 w 10"/>
                      <a:gd name="T41" fmla="*/ 20 h 21"/>
                      <a:gd name="T42" fmla="*/ 6 w 10"/>
                      <a:gd name="T43" fmla="*/ 19 h 21"/>
                      <a:gd name="T44" fmla="*/ 6 w 10"/>
                      <a:gd name="T45" fmla="*/ 16 h 21"/>
                      <a:gd name="T46" fmla="*/ 7 w 10"/>
                      <a:gd name="T47" fmla="*/ 15 h 21"/>
                      <a:gd name="T48" fmla="*/ 7 w 10"/>
                      <a:gd name="T49" fmla="*/ 12 h 21"/>
                      <a:gd name="T50" fmla="*/ 9 w 10"/>
                      <a:gd name="T51" fmla="*/ 6 h 21"/>
                      <a:gd name="T52" fmla="*/ 9 w 10"/>
                      <a:gd name="T53" fmla="*/ 4 h 21"/>
                      <a:gd name="T54" fmla="*/ 7 w 10"/>
                      <a:gd name="T55" fmla="*/ 1 h 21"/>
                      <a:gd name="T56" fmla="*/ 7 w 10"/>
                      <a:gd name="T57" fmla="*/ 1 h 21"/>
                      <a:gd name="T58" fmla="*/ 7 w 10"/>
                      <a:gd name="T59" fmla="*/ 0 h 21"/>
                      <a:gd name="T60" fmla="*/ 7 w 10"/>
                      <a:gd name="T61" fmla="*/ 1 h 21"/>
                      <a:gd name="T62" fmla="*/ 4 w 10"/>
                      <a:gd name="T63" fmla="*/ 3 h 21"/>
                      <a:gd name="T64" fmla="*/ 4 w 10"/>
                      <a:gd name="T65" fmla="*/ 4 h 21"/>
                      <a:gd name="T66" fmla="*/ 4 w 10"/>
                      <a:gd name="T67" fmla="*/ 7 h 21"/>
                      <a:gd name="T68" fmla="*/ 2 w 10"/>
                      <a:gd name="T69" fmla="*/ 12 h 21"/>
                      <a:gd name="T70" fmla="*/ 1 w 10"/>
                      <a:gd name="T71" fmla="*/ 16 h 21"/>
                      <a:gd name="T72" fmla="*/ 1 w 10"/>
                      <a:gd name="T73" fmla="*/ 17 h 21"/>
                      <a:gd name="T74" fmla="*/ 1 w 10"/>
                      <a:gd name="T75" fmla="*/ 18 h 21"/>
                      <a:gd name="T76" fmla="*/ 2 w 10"/>
                      <a:gd name="T77" fmla="*/ 18 h 21"/>
                      <a:gd name="T78" fmla="*/ 2 w 10"/>
                      <a:gd name="T79" fmla="*/ 18 h 21"/>
                      <a:gd name="T80" fmla="*/ 4 w 10"/>
                      <a:gd name="T8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1">
                        <a:moveTo>
                          <a:pt x="4" y="20"/>
                        </a:moveTo>
                        <a:cubicBezTo>
                          <a:pt x="3" y="19"/>
                          <a:pt x="3" y="19"/>
                          <a:pt x="2" y="19"/>
                        </a:cubicBezTo>
                        <a:cubicBezTo>
                          <a:pt x="2" y="19"/>
                          <a:pt x="2" y="19"/>
                          <a:pt x="1" y="19"/>
                        </a:cubicBezTo>
                        <a:cubicBezTo>
                          <a:pt x="1" y="19"/>
                          <a:pt x="0" y="18"/>
                          <a:pt x="0" y="17"/>
                        </a:cubicBezTo>
                        <a:cubicBezTo>
                          <a:pt x="0" y="17"/>
                          <a:pt x="0" y="17"/>
                          <a:pt x="0" y="16"/>
                        </a:cubicBezTo>
                        <a:cubicBezTo>
                          <a:pt x="0" y="15"/>
                          <a:pt x="1" y="14"/>
                          <a:pt x="2" y="12"/>
                        </a:cubicBezTo>
                        <a:cubicBezTo>
                          <a:pt x="3" y="10"/>
                          <a:pt x="3" y="9"/>
                          <a:pt x="4" y="6"/>
                        </a:cubicBezTo>
                        <a:cubicBezTo>
                          <a:pt x="4" y="6"/>
                          <a:pt x="4" y="5"/>
                          <a:pt x="4" y="4"/>
                        </a:cubicBezTo>
                        <a:cubicBezTo>
                          <a:pt x="4" y="4"/>
                          <a:pt x="4" y="4"/>
                          <a:pt x="4" y="3"/>
                        </a:cubicBezTo>
                        <a:cubicBezTo>
                          <a:pt x="4" y="0"/>
                          <a:pt x="7" y="0"/>
                          <a:pt x="7" y="0"/>
                        </a:cubicBezTo>
                        <a:cubicBezTo>
                          <a:pt x="7" y="0"/>
                          <a:pt x="7" y="0"/>
                          <a:pt x="7" y="0"/>
                        </a:cubicBezTo>
                        <a:cubicBezTo>
                          <a:pt x="8" y="0"/>
                          <a:pt x="9" y="1"/>
                          <a:pt x="9" y="1"/>
                        </a:cubicBezTo>
                        <a:cubicBezTo>
                          <a:pt x="10" y="2"/>
                          <a:pt x="10" y="3"/>
                          <a:pt x="10" y="4"/>
                        </a:cubicBezTo>
                        <a:cubicBezTo>
                          <a:pt x="10" y="5"/>
                          <a:pt x="9" y="6"/>
                          <a:pt x="9" y="6"/>
                        </a:cubicBezTo>
                        <a:cubicBezTo>
                          <a:pt x="8" y="7"/>
                          <a:pt x="8" y="10"/>
                          <a:pt x="7" y="12"/>
                        </a:cubicBezTo>
                        <a:cubicBezTo>
                          <a:pt x="7" y="13"/>
                          <a:pt x="7" y="14"/>
                          <a:pt x="7" y="14"/>
                        </a:cubicBezTo>
                        <a:cubicBezTo>
                          <a:pt x="7" y="15"/>
                          <a:pt x="7" y="15"/>
                          <a:pt x="7" y="16"/>
                        </a:cubicBezTo>
                        <a:cubicBezTo>
                          <a:pt x="7" y="18"/>
                          <a:pt x="6" y="21"/>
                          <a:pt x="5" y="21"/>
                        </a:cubicBezTo>
                        <a:cubicBezTo>
                          <a:pt x="4" y="21"/>
                          <a:pt x="4" y="20"/>
                          <a:pt x="4" y="20"/>
                        </a:cubicBezTo>
                        <a:close/>
                        <a:moveTo>
                          <a:pt x="4" y="19"/>
                        </a:moveTo>
                        <a:cubicBezTo>
                          <a:pt x="4" y="20"/>
                          <a:pt x="4" y="20"/>
                          <a:pt x="5" y="20"/>
                        </a:cubicBezTo>
                        <a:cubicBezTo>
                          <a:pt x="5" y="20"/>
                          <a:pt x="5" y="20"/>
                          <a:pt x="6" y="19"/>
                        </a:cubicBezTo>
                        <a:cubicBezTo>
                          <a:pt x="6" y="18"/>
                          <a:pt x="6" y="17"/>
                          <a:pt x="6" y="16"/>
                        </a:cubicBezTo>
                        <a:cubicBezTo>
                          <a:pt x="7" y="15"/>
                          <a:pt x="7" y="15"/>
                          <a:pt x="7" y="15"/>
                        </a:cubicBezTo>
                        <a:cubicBezTo>
                          <a:pt x="7" y="14"/>
                          <a:pt x="7" y="13"/>
                          <a:pt x="7" y="12"/>
                        </a:cubicBezTo>
                        <a:cubicBezTo>
                          <a:pt x="7" y="9"/>
                          <a:pt x="8" y="7"/>
                          <a:pt x="9" y="6"/>
                        </a:cubicBezTo>
                        <a:cubicBezTo>
                          <a:pt x="9" y="5"/>
                          <a:pt x="9" y="5"/>
                          <a:pt x="9" y="4"/>
                        </a:cubicBezTo>
                        <a:cubicBezTo>
                          <a:pt x="9" y="2"/>
                          <a:pt x="9" y="1"/>
                          <a:pt x="7" y="1"/>
                        </a:cubicBezTo>
                        <a:cubicBezTo>
                          <a:pt x="7" y="1"/>
                          <a:pt x="7" y="1"/>
                          <a:pt x="7" y="1"/>
                        </a:cubicBezTo>
                        <a:cubicBezTo>
                          <a:pt x="7" y="0"/>
                          <a:pt x="7" y="0"/>
                          <a:pt x="7" y="0"/>
                        </a:cubicBezTo>
                        <a:cubicBezTo>
                          <a:pt x="7" y="1"/>
                          <a:pt x="7" y="1"/>
                          <a:pt x="7" y="1"/>
                        </a:cubicBezTo>
                        <a:cubicBezTo>
                          <a:pt x="7" y="1"/>
                          <a:pt x="5" y="1"/>
                          <a:pt x="4" y="3"/>
                        </a:cubicBezTo>
                        <a:cubicBezTo>
                          <a:pt x="4" y="4"/>
                          <a:pt x="4" y="4"/>
                          <a:pt x="4" y="4"/>
                        </a:cubicBezTo>
                        <a:cubicBezTo>
                          <a:pt x="4" y="5"/>
                          <a:pt x="4" y="6"/>
                          <a:pt x="4" y="7"/>
                        </a:cubicBezTo>
                        <a:cubicBezTo>
                          <a:pt x="4" y="9"/>
                          <a:pt x="3" y="10"/>
                          <a:pt x="2" y="12"/>
                        </a:cubicBezTo>
                        <a:cubicBezTo>
                          <a:pt x="1" y="15"/>
                          <a:pt x="1" y="15"/>
                          <a:pt x="1" y="16"/>
                        </a:cubicBezTo>
                        <a:cubicBezTo>
                          <a:pt x="1" y="17"/>
                          <a:pt x="1" y="17"/>
                          <a:pt x="1" y="17"/>
                        </a:cubicBezTo>
                        <a:cubicBezTo>
                          <a:pt x="1" y="18"/>
                          <a:pt x="1" y="18"/>
                          <a:pt x="1" y="18"/>
                        </a:cubicBezTo>
                        <a:cubicBezTo>
                          <a:pt x="2" y="18"/>
                          <a:pt x="2" y="18"/>
                          <a:pt x="2" y="18"/>
                        </a:cubicBezTo>
                        <a:cubicBezTo>
                          <a:pt x="2" y="18"/>
                          <a:pt x="2" y="18"/>
                          <a:pt x="2" y="18"/>
                        </a:cubicBezTo>
                        <a:cubicBezTo>
                          <a:pt x="3" y="18"/>
                          <a:pt x="4" y="18"/>
                          <a:pt x="4"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7" name="Freeform 7652">
                    <a:extLst>
                      <a:ext uri="{FF2B5EF4-FFF2-40B4-BE49-F238E27FC236}">
                        <a16:creationId xmlns:a16="http://schemas.microsoft.com/office/drawing/2014/main" id="{F0EE99F3-4C87-4C73-AD02-6D705EB71ECC}"/>
                      </a:ext>
                    </a:extLst>
                  </p:cNvPr>
                  <p:cNvSpPr>
                    <a:spLocks noEditPoints="1"/>
                  </p:cNvSpPr>
                  <p:nvPr/>
                </p:nvSpPr>
                <p:spPr bwMode="auto">
                  <a:xfrm>
                    <a:off x="3931" y="2274"/>
                    <a:ext cx="6" cy="15"/>
                  </a:xfrm>
                  <a:custGeom>
                    <a:avLst/>
                    <a:gdLst>
                      <a:gd name="T0" fmla="*/ 1 w 8"/>
                      <a:gd name="T1" fmla="*/ 16 h 19"/>
                      <a:gd name="T2" fmla="*/ 1 w 8"/>
                      <a:gd name="T3" fmla="*/ 15 h 19"/>
                      <a:gd name="T4" fmla="*/ 3 w 8"/>
                      <a:gd name="T5" fmla="*/ 10 h 19"/>
                      <a:gd name="T6" fmla="*/ 4 w 8"/>
                      <a:gd name="T7" fmla="*/ 5 h 19"/>
                      <a:gd name="T8" fmla="*/ 5 w 8"/>
                      <a:gd name="T9" fmla="*/ 1 h 19"/>
                      <a:gd name="T10" fmla="*/ 5 w 8"/>
                      <a:gd name="T11" fmla="*/ 1 h 19"/>
                      <a:gd name="T12" fmla="*/ 5 w 8"/>
                      <a:gd name="T13" fmla="*/ 2 h 19"/>
                      <a:gd name="T14" fmla="*/ 6 w 8"/>
                      <a:gd name="T15" fmla="*/ 2 h 19"/>
                      <a:gd name="T16" fmla="*/ 6 w 8"/>
                      <a:gd name="T17" fmla="*/ 2 h 19"/>
                      <a:gd name="T18" fmla="*/ 7 w 8"/>
                      <a:gd name="T19" fmla="*/ 2 h 19"/>
                      <a:gd name="T20" fmla="*/ 7 w 8"/>
                      <a:gd name="T21" fmla="*/ 2 h 19"/>
                      <a:gd name="T22" fmla="*/ 6 w 8"/>
                      <a:gd name="T23" fmla="*/ 6 h 19"/>
                      <a:gd name="T24" fmla="*/ 5 w 8"/>
                      <a:gd name="T25" fmla="*/ 14 h 19"/>
                      <a:gd name="T26" fmla="*/ 4 w 8"/>
                      <a:gd name="T27" fmla="*/ 17 h 19"/>
                      <a:gd name="T28" fmla="*/ 3 w 8"/>
                      <a:gd name="T29" fmla="*/ 16 h 19"/>
                      <a:gd name="T30" fmla="*/ 2 w 8"/>
                      <a:gd name="T31" fmla="*/ 15 h 19"/>
                      <a:gd name="T32" fmla="*/ 2 w 8"/>
                      <a:gd name="T33" fmla="*/ 16 h 19"/>
                      <a:gd name="T34" fmla="*/ 1 w 8"/>
                      <a:gd name="T35" fmla="*/ 16 h 19"/>
                      <a:gd name="T36" fmla="*/ 5 w 8"/>
                      <a:gd name="T37" fmla="*/ 0 h 19"/>
                      <a:gd name="T38" fmla="*/ 3 w 8"/>
                      <a:gd name="T39" fmla="*/ 2 h 19"/>
                      <a:gd name="T40" fmla="*/ 3 w 8"/>
                      <a:gd name="T41" fmla="*/ 3 h 19"/>
                      <a:gd name="T42" fmla="*/ 3 w 8"/>
                      <a:gd name="T43" fmla="*/ 6 h 19"/>
                      <a:gd name="T44" fmla="*/ 1 w 8"/>
                      <a:gd name="T45" fmla="*/ 11 h 19"/>
                      <a:gd name="T46" fmla="*/ 0 w 8"/>
                      <a:gd name="T47" fmla="*/ 15 h 19"/>
                      <a:gd name="T48" fmla="*/ 0 w 8"/>
                      <a:gd name="T49" fmla="*/ 16 h 19"/>
                      <a:gd name="T50" fmla="*/ 0 w 8"/>
                      <a:gd name="T51" fmla="*/ 17 h 19"/>
                      <a:gd name="T52" fmla="*/ 1 w 8"/>
                      <a:gd name="T53" fmla="*/ 17 h 19"/>
                      <a:gd name="T54" fmla="*/ 3 w 8"/>
                      <a:gd name="T55" fmla="*/ 17 h 19"/>
                      <a:gd name="T56" fmla="*/ 4 w 8"/>
                      <a:gd name="T57" fmla="*/ 19 h 19"/>
                      <a:gd name="T58" fmla="*/ 5 w 8"/>
                      <a:gd name="T59" fmla="*/ 18 h 19"/>
                      <a:gd name="T60" fmla="*/ 5 w 8"/>
                      <a:gd name="T61" fmla="*/ 15 h 19"/>
                      <a:gd name="T62" fmla="*/ 6 w 8"/>
                      <a:gd name="T63" fmla="*/ 14 h 19"/>
                      <a:gd name="T64" fmla="*/ 6 w 8"/>
                      <a:gd name="T65" fmla="*/ 11 h 19"/>
                      <a:gd name="T66" fmla="*/ 8 w 8"/>
                      <a:gd name="T67" fmla="*/ 5 h 19"/>
                      <a:gd name="T68" fmla="*/ 8 w 8"/>
                      <a:gd name="T69" fmla="*/ 3 h 19"/>
                      <a:gd name="T70" fmla="*/ 8 w 8"/>
                      <a:gd name="T71" fmla="*/ 2 h 19"/>
                      <a:gd name="T72" fmla="*/ 8 w 8"/>
                      <a:gd name="T73" fmla="*/ 2 h 19"/>
                      <a:gd name="T74" fmla="*/ 7 w 8"/>
                      <a:gd name="T75" fmla="*/ 1 h 19"/>
                      <a:gd name="T76" fmla="*/ 6 w 8"/>
                      <a:gd name="T77" fmla="*/ 0 h 19"/>
                      <a:gd name="T78" fmla="*/ 5 w 8"/>
                      <a:gd name="T79" fmla="*/ 0 h 19"/>
                      <a:gd name="T80" fmla="*/ 5 w 8"/>
                      <a:gd name="T81" fmla="*/ 0 h 19"/>
                      <a:gd name="T82" fmla="*/ 5 w 8"/>
                      <a:gd name="T83" fmla="*/ 0 h 19"/>
                      <a:gd name="T84" fmla="*/ 5 w 8"/>
                      <a:gd name="T8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9">
                        <a:moveTo>
                          <a:pt x="1" y="16"/>
                        </a:moveTo>
                        <a:cubicBezTo>
                          <a:pt x="1" y="15"/>
                          <a:pt x="1" y="15"/>
                          <a:pt x="1" y="15"/>
                        </a:cubicBezTo>
                        <a:cubicBezTo>
                          <a:pt x="0" y="14"/>
                          <a:pt x="2" y="11"/>
                          <a:pt x="3" y="10"/>
                        </a:cubicBezTo>
                        <a:cubicBezTo>
                          <a:pt x="4" y="8"/>
                          <a:pt x="4" y="7"/>
                          <a:pt x="4" y="5"/>
                        </a:cubicBezTo>
                        <a:cubicBezTo>
                          <a:pt x="4" y="3"/>
                          <a:pt x="5" y="1"/>
                          <a:pt x="5" y="1"/>
                        </a:cubicBezTo>
                        <a:cubicBezTo>
                          <a:pt x="5" y="1"/>
                          <a:pt x="5" y="1"/>
                          <a:pt x="5" y="1"/>
                        </a:cubicBezTo>
                        <a:cubicBezTo>
                          <a:pt x="5" y="2"/>
                          <a:pt x="5" y="2"/>
                          <a:pt x="5" y="2"/>
                        </a:cubicBezTo>
                        <a:cubicBezTo>
                          <a:pt x="6" y="2"/>
                          <a:pt x="6" y="2"/>
                          <a:pt x="6" y="2"/>
                        </a:cubicBezTo>
                        <a:cubicBezTo>
                          <a:pt x="6" y="2"/>
                          <a:pt x="6" y="2"/>
                          <a:pt x="6" y="2"/>
                        </a:cubicBezTo>
                        <a:cubicBezTo>
                          <a:pt x="6" y="2"/>
                          <a:pt x="6" y="2"/>
                          <a:pt x="7" y="2"/>
                        </a:cubicBezTo>
                        <a:cubicBezTo>
                          <a:pt x="7" y="2"/>
                          <a:pt x="7" y="2"/>
                          <a:pt x="7" y="2"/>
                        </a:cubicBezTo>
                        <a:cubicBezTo>
                          <a:pt x="8" y="3"/>
                          <a:pt x="7" y="5"/>
                          <a:pt x="6" y="6"/>
                        </a:cubicBezTo>
                        <a:cubicBezTo>
                          <a:pt x="5" y="7"/>
                          <a:pt x="5" y="12"/>
                          <a:pt x="5" y="14"/>
                        </a:cubicBezTo>
                        <a:cubicBezTo>
                          <a:pt x="5" y="16"/>
                          <a:pt x="4" y="17"/>
                          <a:pt x="4" y="17"/>
                        </a:cubicBezTo>
                        <a:cubicBezTo>
                          <a:pt x="4" y="17"/>
                          <a:pt x="3" y="17"/>
                          <a:pt x="3" y="16"/>
                        </a:cubicBezTo>
                        <a:cubicBezTo>
                          <a:pt x="3" y="15"/>
                          <a:pt x="2" y="15"/>
                          <a:pt x="2" y="15"/>
                        </a:cubicBezTo>
                        <a:cubicBezTo>
                          <a:pt x="2" y="16"/>
                          <a:pt x="2" y="16"/>
                          <a:pt x="2" y="16"/>
                        </a:cubicBezTo>
                        <a:lnTo>
                          <a:pt x="1" y="16"/>
                        </a:lnTo>
                        <a:close/>
                        <a:moveTo>
                          <a:pt x="5" y="0"/>
                        </a:moveTo>
                        <a:cubicBezTo>
                          <a:pt x="4" y="0"/>
                          <a:pt x="3" y="1"/>
                          <a:pt x="3" y="2"/>
                        </a:cubicBezTo>
                        <a:cubicBezTo>
                          <a:pt x="3" y="3"/>
                          <a:pt x="3" y="3"/>
                          <a:pt x="3" y="3"/>
                        </a:cubicBezTo>
                        <a:cubicBezTo>
                          <a:pt x="3" y="4"/>
                          <a:pt x="3" y="5"/>
                          <a:pt x="3" y="6"/>
                        </a:cubicBezTo>
                        <a:cubicBezTo>
                          <a:pt x="3" y="8"/>
                          <a:pt x="2" y="9"/>
                          <a:pt x="1" y="11"/>
                        </a:cubicBezTo>
                        <a:cubicBezTo>
                          <a:pt x="0" y="14"/>
                          <a:pt x="0" y="14"/>
                          <a:pt x="0" y="15"/>
                        </a:cubicBezTo>
                        <a:cubicBezTo>
                          <a:pt x="0" y="16"/>
                          <a:pt x="0" y="16"/>
                          <a:pt x="0" y="16"/>
                        </a:cubicBezTo>
                        <a:cubicBezTo>
                          <a:pt x="0" y="17"/>
                          <a:pt x="0" y="17"/>
                          <a:pt x="0" y="17"/>
                        </a:cubicBezTo>
                        <a:cubicBezTo>
                          <a:pt x="1" y="17"/>
                          <a:pt x="1" y="17"/>
                          <a:pt x="1" y="17"/>
                        </a:cubicBezTo>
                        <a:cubicBezTo>
                          <a:pt x="2" y="17"/>
                          <a:pt x="2" y="17"/>
                          <a:pt x="3" y="17"/>
                        </a:cubicBezTo>
                        <a:cubicBezTo>
                          <a:pt x="3" y="18"/>
                          <a:pt x="4" y="19"/>
                          <a:pt x="4" y="19"/>
                        </a:cubicBezTo>
                        <a:cubicBezTo>
                          <a:pt x="4" y="19"/>
                          <a:pt x="4" y="19"/>
                          <a:pt x="5" y="18"/>
                        </a:cubicBezTo>
                        <a:cubicBezTo>
                          <a:pt x="5" y="17"/>
                          <a:pt x="5" y="16"/>
                          <a:pt x="5" y="15"/>
                        </a:cubicBezTo>
                        <a:cubicBezTo>
                          <a:pt x="6" y="14"/>
                          <a:pt x="6" y="14"/>
                          <a:pt x="6" y="14"/>
                        </a:cubicBezTo>
                        <a:cubicBezTo>
                          <a:pt x="6" y="13"/>
                          <a:pt x="6" y="12"/>
                          <a:pt x="6" y="11"/>
                        </a:cubicBezTo>
                        <a:cubicBezTo>
                          <a:pt x="6" y="8"/>
                          <a:pt x="7" y="6"/>
                          <a:pt x="8" y="5"/>
                        </a:cubicBezTo>
                        <a:cubicBezTo>
                          <a:pt x="8" y="4"/>
                          <a:pt x="8" y="4"/>
                          <a:pt x="8" y="3"/>
                        </a:cubicBezTo>
                        <a:cubicBezTo>
                          <a:pt x="8" y="2"/>
                          <a:pt x="8" y="2"/>
                          <a:pt x="8" y="2"/>
                        </a:cubicBezTo>
                        <a:cubicBezTo>
                          <a:pt x="8" y="2"/>
                          <a:pt x="8" y="2"/>
                          <a:pt x="8" y="2"/>
                        </a:cubicBezTo>
                        <a:cubicBezTo>
                          <a:pt x="8" y="2"/>
                          <a:pt x="8" y="2"/>
                          <a:pt x="7" y="1"/>
                        </a:cubicBezTo>
                        <a:cubicBezTo>
                          <a:pt x="7" y="0"/>
                          <a:pt x="6" y="0"/>
                          <a:pt x="6" y="0"/>
                        </a:cubicBezTo>
                        <a:cubicBezTo>
                          <a:pt x="5" y="0"/>
                          <a:pt x="5" y="0"/>
                          <a:pt x="5" y="0"/>
                        </a:cubicBezTo>
                        <a:cubicBezTo>
                          <a:pt x="5" y="0"/>
                          <a:pt x="5" y="0"/>
                          <a:pt x="5" y="0"/>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8" name="Freeform 7653">
                    <a:extLst>
                      <a:ext uri="{FF2B5EF4-FFF2-40B4-BE49-F238E27FC236}">
                        <a16:creationId xmlns:a16="http://schemas.microsoft.com/office/drawing/2014/main" id="{49F496CD-96AD-45E3-8C1F-F308D03B0AD7}"/>
                      </a:ext>
                    </a:extLst>
                  </p:cNvPr>
                  <p:cNvSpPr>
                    <a:spLocks noEditPoints="1"/>
                  </p:cNvSpPr>
                  <p:nvPr/>
                </p:nvSpPr>
                <p:spPr bwMode="auto">
                  <a:xfrm>
                    <a:off x="3930" y="2274"/>
                    <a:ext cx="7" cy="15"/>
                  </a:xfrm>
                  <a:custGeom>
                    <a:avLst/>
                    <a:gdLst>
                      <a:gd name="T0" fmla="*/ 10 w 10"/>
                      <a:gd name="T1" fmla="*/ 2 h 19"/>
                      <a:gd name="T2" fmla="*/ 9 w 10"/>
                      <a:gd name="T3" fmla="*/ 2 h 19"/>
                      <a:gd name="T4" fmla="*/ 9 w 10"/>
                      <a:gd name="T5" fmla="*/ 3 h 19"/>
                      <a:gd name="T6" fmla="*/ 9 w 10"/>
                      <a:gd name="T7" fmla="*/ 5 h 19"/>
                      <a:gd name="T8" fmla="*/ 7 w 10"/>
                      <a:gd name="T9" fmla="*/ 11 h 19"/>
                      <a:gd name="T10" fmla="*/ 7 w 10"/>
                      <a:gd name="T11" fmla="*/ 14 h 19"/>
                      <a:gd name="T12" fmla="*/ 6 w 10"/>
                      <a:gd name="T13" fmla="*/ 15 h 19"/>
                      <a:gd name="T14" fmla="*/ 6 w 10"/>
                      <a:gd name="T15" fmla="*/ 18 h 19"/>
                      <a:gd name="T16" fmla="*/ 5 w 10"/>
                      <a:gd name="T17" fmla="*/ 19 h 19"/>
                      <a:gd name="T18" fmla="*/ 5 w 10"/>
                      <a:gd name="T19" fmla="*/ 19 h 19"/>
                      <a:gd name="T20" fmla="*/ 5 w 10"/>
                      <a:gd name="T21" fmla="*/ 19 h 19"/>
                      <a:gd name="T22" fmla="*/ 7 w 10"/>
                      <a:gd name="T23" fmla="*/ 13 h 19"/>
                      <a:gd name="T24" fmla="*/ 9 w 10"/>
                      <a:gd name="T25" fmla="*/ 5 h 19"/>
                      <a:gd name="T26" fmla="*/ 10 w 10"/>
                      <a:gd name="T27" fmla="*/ 2 h 19"/>
                      <a:gd name="T28" fmla="*/ 5 w 10"/>
                      <a:gd name="T29" fmla="*/ 0 h 19"/>
                      <a:gd name="T30" fmla="*/ 4 w 10"/>
                      <a:gd name="T31" fmla="*/ 3 h 19"/>
                      <a:gd name="T32" fmla="*/ 2 w 10"/>
                      <a:gd name="T33" fmla="*/ 11 h 19"/>
                      <a:gd name="T34" fmla="*/ 0 w 10"/>
                      <a:gd name="T35" fmla="*/ 16 h 19"/>
                      <a:gd name="T36" fmla="*/ 1 w 10"/>
                      <a:gd name="T37" fmla="*/ 17 h 19"/>
                      <a:gd name="T38" fmla="*/ 1 w 10"/>
                      <a:gd name="T39" fmla="*/ 17 h 19"/>
                      <a:gd name="T40" fmla="*/ 1 w 10"/>
                      <a:gd name="T41" fmla="*/ 17 h 19"/>
                      <a:gd name="T42" fmla="*/ 1 w 10"/>
                      <a:gd name="T43" fmla="*/ 16 h 19"/>
                      <a:gd name="T44" fmla="*/ 1 w 10"/>
                      <a:gd name="T45" fmla="*/ 15 h 19"/>
                      <a:gd name="T46" fmla="*/ 2 w 10"/>
                      <a:gd name="T47" fmla="*/ 11 h 19"/>
                      <a:gd name="T48" fmla="*/ 4 w 10"/>
                      <a:gd name="T49" fmla="*/ 6 h 19"/>
                      <a:gd name="T50" fmla="*/ 4 w 10"/>
                      <a:gd name="T51" fmla="*/ 3 h 19"/>
                      <a:gd name="T52" fmla="*/ 4 w 10"/>
                      <a:gd name="T53" fmla="*/ 2 h 19"/>
                      <a:gd name="T54" fmla="*/ 6 w 10"/>
                      <a:gd name="T55" fmla="*/ 0 h 19"/>
                      <a:gd name="T56" fmla="*/ 5 w 10"/>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19">
                        <a:moveTo>
                          <a:pt x="10" y="2"/>
                        </a:moveTo>
                        <a:cubicBezTo>
                          <a:pt x="9" y="2"/>
                          <a:pt x="9" y="2"/>
                          <a:pt x="9" y="2"/>
                        </a:cubicBezTo>
                        <a:cubicBezTo>
                          <a:pt x="9" y="3"/>
                          <a:pt x="9" y="3"/>
                          <a:pt x="9" y="3"/>
                        </a:cubicBezTo>
                        <a:cubicBezTo>
                          <a:pt x="9" y="4"/>
                          <a:pt x="9" y="4"/>
                          <a:pt x="9" y="5"/>
                        </a:cubicBezTo>
                        <a:cubicBezTo>
                          <a:pt x="8" y="6"/>
                          <a:pt x="7" y="8"/>
                          <a:pt x="7" y="11"/>
                        </a:cubicBezTo>
                        <a:cubicBezTo>
                          <a:pt x="7" y="12"/>
                          <a:pt x="7" y="13"/>
                          <a:pt x="7" y="14"/>
                        </a:cubicBezTo>
                        <a:cubicBezTo>
                          <a:pt x="7" y="14"/>
                          <a:pt x="7" y="14"/>
                          <a:pt x="6" y="15"/>
                        </a:cubicBezTo>
                        <a:cubicBezTo>
                          <a:pt x="6" y="16"/>
                          <a:pt x="6" y="17"/>
                          <a:pt x="6" y="18"/>
                        </a:cubicBezTo>
                        <a:cubicBezTo>
                          <a:pt x="5" y="19"/>
                          <a:pt x="5" y="19"/>
                          <a:pt x="5" y="19"/>
                        </a:cubicBezTo>
                        <a:cubicBezTo>
                          <a:pt x="5" y="19"/>
                          <a:pt x="5" y="19"/>
                          <a:pt x="5" y="19"/>
                        </a:cubicBezTo>
                        <a:cubicBezTo>
                          <a:pt x="5" y="19"/>
                          <a:pt x="5" y="19"/>
                          <a:pt x="5" y="19"/>
                        </a:cubicBezTo>
                        <a:cubicBezTo>
                          <a:pt x="6" y="19"/>
                          <a:pt x="7" y="16"/>
                          <a:pt x="7" y="13"/>
                        </a:cubicBezTo>
                        <a:cubicBezTo>
                          <a:pt x="7" y="10"/>
                          <a:pt x="8" y="7"/>
                          <a:pt x="9" y="5"/>
                        </a:cubicBezTo>
                        <a:cubicBezTo>
                          <a:pt x="9" y="4"/>
                          <a:pt x="10" y="3"/>
                          <a:pt x="10" y="2"/>
                        </a:cubicBezTo>
                        <a:close/>
                        <a:moveTo>
                          <a:pt x="5" y="0"/>
                        </a:moveTo>
                        <a:cubicBezTo>
                          <a:pt x="5" y="0"/>
                          <a:pt x="4" y="1"/>
                          <a:pt x="4" y="3"/>
                        </a:cubicBezTo>
                        <a:cubicBezTo>
                          <a:pt x="4" y="7"/>
                          <a:pt x="3" y="8"/>
                          <a:pt x="2" y="11"/>
                        </a:cubicBezTo>
                        <a:cubicBezTo>
                          <a:pt x="1" y="14"/>
                          <a:pt x="0" y="14"/>
                          <a:pt x="0" y="16"/>
                        </a:cubicBezTo>
                        <a:cubicBezTo>
                          <a:pt x="0" y="17"/>
                          <a:pt x="0" y="17"/>
                          <a:pt x="1" y="17"/>
                        </a:cubicBezTo>
                        <a:cubicBezTo>
                          <a:pt x="1" y="17"/>
                          <a:pt x="1" y="17"/>
                          <a:pt x="1" y="17"/>
                        </a:cubicBezTo>
                        <a:cubicBezTo>
                          <a:pt x="1" y="17"/>
                          <a:pt x="1" y="17"/>
                          <a:pt x="1" y="17"/>
                        </a:cubicBezTo>
                        <a:cubicBezTo>
                          <a:pt x="1" y="17"/>
                          <a:pt x="1" y="17"/>
                          <a:pt x="1" y="16"/>
                        </a:cubicBezTo>
                        <a:cubicBezTo>
                          <a:pt x="1" y="16"/>
                          <a:pt x="1" y="16"/>
                          <a:pt x="1" y="15"/>
                        </a:cubicBezTo>
                        <a:cubicBezTo>
                          <a:pt x="1" y="14"/>
                          <a:pt x="1" y="14"/>
                          <a:pt x="2" y="11"/>
                        </a:cubicBezTo>
                        <a:cubicBezTo>
                          <a:pt x="3" y="9"/>
                          <a:pt x="4" y="8"/>
                          <a:pt x="4" y="6"/>
                        </a:cubicBezTo>
                        <a:cubicBezTo>
                          <a:pt x="4" y="5"/>
                          <a:pt x="4" y="4"/>
                          <a:pt x="4" y="3"/>
                        </a:cubicBezTo>
                        <a:cubicBezTo>
                          <a:pt x="4" y="2"/>
                          <a:pt x="4" y="2"/>
                          <a:pt x="4" y="2"/>
                        </a:cubicBezTo>
                        <a:cubicBezTo>
                          <a:pt x="4" y="1"/>
                          <a:pt x="5" y="0"/>
                          <a:pt x="6" y="0"/>
                        </a:cubicBezTo>
                        <a:lnTo>
                          <a:pt x="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9" name="Freeform 7654">
                    <a:extLst>
                      <a:ext uri="{FF2B5EF4-FFF2-40B4-BE49-F238E27FC236}">
                        <a16:creationId xmlns:a16="http://schemas.microsoft.com/office/drawing/2014/main" id="{B7C4D32A-7296-437C-82EF-D60EA6B83AA9}"/>
                      </a:ext>
                    </a:extLst>
                  </p:cNvPr>
                  <p:cNvSpPr/>
                  <p:nvPr/>
                </p:nvSpPr>
                <p:spPr bwMode="auto">
                  <a:xfrm>
                    <a:off x="3931" y="2277"/>
                    <a:ext cx="4" cy="9"/>
                  </a:xfrm>
                  <a:custGeom>
                    <a:avLst/>
                    <a:gdLst>
                      <a:gd name="T0" fmla="*/ 4 w 5"/>
                      <a:gd name="T1" fmla="*/ 0 h 12"/>
                      <a:gd name="T2" fmla="*/ 3 w 5"/>
                      <a:gd name="T3" fmla="*/ 2 h 12"/>
                      <a:gd name="T4" fmla="*/ 1 w 5"/>
                      <a:gd name="T5" fmla="*/ 10 h 12"/>
                      <a:gd name="T6" fmla="*/ 1 w 5"/>
                      <a:gd name="T7" fmla="*/ 11 h 12"/>
                      <a:gd name="T8" fmla="*/ 2 w 5"/>
                      <a:gd name="T9" fmla="*/ 12 h 12"/>
                      <a:gd name="T10" fmla="*/ 4 w 5"/>
                      <a:gd name="T11" fmla="*/ 3 h 12"/>
                      <a:gd name="T12" fmla="*/ 4 w 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5" h="12">
                        <a:moveTo>
                          <a:pt x="4" y="0"/>
                        </a:moveTo>
                        <a:cubicBezTo>
                          <a:pt x="4" y="0"/>
                          <a:pt x="3" y="0"/>
                          <a:pt x="3" y="2"/>
                        </a:cubicBezTo>
                        <a:cubicBezTo>
                          <a:pt x="3" y="4"/>
                          <a:pt x="2" y="8"/>
                          <a:pt x="1" y="10"/>
                        </a:cubicBezTo>
                        <a:cubicBezTo>
                          <a:pt x="0" y="11"/>
                          <a:pt x="1" y="11"/>
                          <a:pt x="1" y="11"/>
                        </a:cubicBezTo>
                        <a:cubicBezTo>
                          <a:pt x="2" y="11"/>
                          <a:pt x="2" y="12"/>
                          <a:pt x="2" y="12"/>
                        </a:cubicBezTo>
                        <a:cubicBezTo>
                          <a:pt x="3" y="11"/>
                          <a:pt x="4" y="4"/>
                          <a:pt x="4" y="3"/>
                        </a:cubicBezTo>
                        <a:cubicBezTo>
                          <a:pt x="4" y="3"/>
                          <a:pt x="5" y="0"/>
                          <a:pt x="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0" name="Freeform 7655">
                    <a:extLst>
                      <a:ext uri="{FF2B5EF4-FFF2-40B4-BE49-F238E27FC236}">
                        <a16:creationId xmlns:a16="http://schemas.microsoft.com/office/drawing/2014/main" id="{9DA2D0B5-A40B-45D7-9A72-7E7214C31E04}"/>
                      </a:ext>
                    </a:extLst>
                  </p:cNvPr>
                  <p:cNvSpPr/>
                  <p:nvPr/>
                </p:nvSpPr>
                <p:spPr bwMode="auto">
                  <a:xfrm>
                    <a:off x="3934" y="2260"/>
                    <a:ext cx="7" cy="17"/>
                  </a:xfrm>
                  <a:custGeom>
                    <a:avLst/>
                    <a:gdLst>
                      <a:gd name="T0" fmla="*/ 6 w 10"/>
                      <a:gd name="T1" fmla="*/ 0 h 22"/>
                      <a:gd name="T2" fmla="*/ 3 w 10"/>
                      <a:gd name="T3" fmla="*/ 4 h 22"/>
                      <a:gd name="T4" fmla="*/ 1 w 10"/>
                      <a:gd name="T5" fmla="*/ 12 h 22"/>
                      <a:gd name="T6" fmla="*/ 0 w 10"/>
                      <a:gd name="T7" fmla="*/ 18 h 22"/>
                      <a:gd name="T8" fmla="*/ 1 w 10"/>
                      <a:gd name="T9" fmla="*/ 19 h 22"/>
                      <a:gd name="T10" fmla="*/ 4 w 10"/>
                      <a:gd name="T11" fmla="*/ 20 h 22"/>
                      <a:gd name="T12" fmla="*/ 6 w 10"/>
                      <a:gd name="T13" fmla="*/ 15 h 22"/>
                      <a:gd name="T14" fmla="*/ 8 w 10"/>
                      <a:gd name="T15" fmla="*/ 6 h 22"/>
                      <a:gd name="T16" fmla="*/ 6 w 1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2">
                        <a:moveTo>
                          <a:pt x="6" y="0"/>
                        </a:moveTo>
                        <a:cubicBezTo>
                          <a:pt x="6" y="0"/>
                          <a:pt x="3" y="0"/>
                          <a:pt x="3" y="4"/>
                        </a:cubicBezTo>
                        <a:cubicBezTo>
                          <a:pt x="3" y="9"/>
                          <a:pt x="2" y="10"/>
                          <a:pt x="1" y="12"/>
                        </a:cubicBezTo>
                        <a:cubicBezTo>
                          <a:pt x="0" y="15"/>
                          <a:pt x="0" y="15"/>
                          <a:pt x="0" y="18"/>
                        </a:cubicBezTo>
                        <a:cubicBezTo>
                          <a:pt x="0" y="19"/>
                          <a:pt x="1" y="19"/>
                          <a:pt x="1" y="19"/>
                        </a:cubicBezTo>
                        <a:cubicBezTo>
                          <a:pt x="2" y="19"/>
                          <a:pt x="3" y="19"/>
                          <a:pt x="4" y="20"/>
                        </a:cubicBezTo>
                        <a:cubicBezTo>
                          <a:pt x="5" y="22"/>
                          <a:pt x="6" y="18"/>
                          <a:pt x="6" y="15"/>
                        </a:cubicBezTo>
                        <a:cubicBezTo>
                          <a:pt x="6" y="11"/>
                          <a:pt x="7" y="8"/>
                          <a:pt x="8" y="6"/>
                        </a:cubicBezTo>
                        <a:cubicBezTo>
                          <a:pt x="9" y="5"/>
                          <a:pt x="10" y="0"/>
                          <a:pt x="6"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1" name="Freeform 7656">
                    <a:extLst>
                      <a:ext uri="{FF2B5EF4-FFF2-40B4-BE49-F238E27FC236}">
                        <a16:creationId xmlns:a16="http://schemas.microsoft.com/office/drawing/2014/main" id="{A6EF27FE-D920-4ABD-9500-26398365B494}"/>
                      </a:ext>
                    </a:extLst>
                  </p:cNvPr>
                  <p:cNvSpPr>
                    <a:spLocks noEditPoints="1"/>
                  </p:cNvSpPr>
                  <p:nvPr/>
                </p:nvSpPr>
                <p:spPr bwMode="auto">
                  <a:xfrm>
                    <a:off x="3934" y="2260"/>
                    <a:ext cx="6" cy="16"/>
                  </a:xfrm>
                  <a:custGeom>
                    <a:avLst/>
                    <a:gdLst>
                      <a:gd name="T0" fmla="*/ 3 w 9"/>
                      <a:gd name="T1" fmla="*/ 20 h 21"/>
                      <a:gd name="T2" fmla="*/ 2 w 9"/>
                      <a:gd name="T3" fmla="*/ 19 h 21"/>
                      <a:gd name="T4" fmla="*/ 1 w 9"/>
                      <a:gd name="T5" fmla="*/ 19 h 21"/>
                      <a:gd name="T6" fmla="*/ 1 w 9"/>
                      <a:gd name="T7" fmla="*/ 19 h 21"/>
                      <a:gd name="T8" fmla="*/ 0 w 9"/>
                      <a:gd name="T9" fmla="*/ 18 h 21"/>
                      <a:gd name="T10" fmla="*/ 0 w 9"/>
                      <a:gd name="T11" fmla="*/ 16 h 21"/>
                      <a:gd name="T12" fmla="*/ 1 w 9"/>
                      <a:gd name="T13" fmla="*/ 12 h 21"/>
                      <a:gd name="T14" fmla="*/ 3 w 9"/>
                      <a:gd name="T15" fmla="*/ 7 h 21"/>
                      <a:gd name="T16" fmla="*/ 3 w 9"/>
                      <a:gd name="T17" fmla="*/ 4 h 21"/>
                      <a:gd name="T18" fmla="*/ 3 w 9"/>
                      <a:gd name="T19" fmla="*/ 3 h 21"/>
                      <a:gd name="T20" fmla="*/ 6 w 9"/>
                      <a:gd name="T21" fmla="*/ 0 h 21"/>
                      <a:gd name="T22" fmla="*/ 6 w 9"/>
                      <a:gd name="T23" fmla="*/ 0 h 21"/>
                      <a:gd name="T24" fmla="*/ 9 w 9"/>
                      <a:gd name="T25" fmla="*/ 1 h 21"/>
                      <a:gd name="T26" fmla="*/ 9 w 9"/>
                      <a:gd name="T27" fmla="*/ 4 h 21"/>
                      <a:gd name="T28" fmla="*/ 8 w 9"/>
                      <a:gd name="T29" fmla="*/ 6 h 21"/>
                      <a:gd name="T30" fmla="*/ 7 w 9"/>
                      <a:gd name="T31" fmla="*/ 12 h 21"/>
                      <a:gd name="T32" fmla="*/ 7 w 9"/>
                      <a:gd name="T33" fmla="*/ 15 h 21"/>
                      <a:gd name="T34" fmla="*/ 6 w 9"/>
                      <a:gd name="T35" fmla="*/ 16 h 21"/>
                      <a:gd name="T36" fmla="*/ 4 w 9"/>
                      <a:gd name="T37" fmla="*/ 21 h 21"/>
                      <a:gd name="T38" fmla="*/ 3 w 9"/>
                      <a:gd name="T39" fmla="*/ 20 h 21"/>
                      <a:gd name="T40" fmla="*/ 4 w 9"/>
                      <a:gd name="T41" fmla="*/ 20 h 21"/>
                      <a:gd name="T42" fmla="*/ 4 w 9"/>
                      <a:gd name="T43" fmla="*/ 20 h 21"/>
                      <a:gd name="T44" fmla="*/ 5 w 9"/>
                      <a:gd name="T45" fmla="*/ 19 h 21"/>
                      <a:gd name="T46" fmla="*/ 6 w 9"/>
                      <a:gd name="T47" fmla="*/ 16 h 21"/>
                      <a:gd name="T48" fmla="*/ 6 w 9"/>
                      <a:gd name="T49" fmla="*/ 15 h 21"/>
                      <a:gd name="T50" fmla="*/ 6 w 9"/>
                      <a:gd name="T51" fmla="*/ 12 h 21"/>
                      <a:gd name="T52" fmla="*/ 8 w 9"/>
                      <a:gd name="T53" fmla="*/ 6 h 21"/>
                      <a:gd name="T54" fmla="*/ 8 w 9"/>
                      <a:gd name="T55" fmla="*/ 4 h 21"/>
                      <a:gd name="T56" fmla="*/ 6 w 9"/>
                      <a:gd name="T57" fmla="*/ 1 h 21"/>
                      <a:gd name="T58" fmla="*/ 6 w 9"/>
                      <a:gd name="T59" fmla="*/ 1 h 21"/>
                      <a:gd name="T60" fmla="*/ 6 w 9"/>
                      <a:gd name="T61" fmla="*/ 0 h 21"/>
                      <a:gd name="T62" fmla="*/ 6 w 9"/>
                      <a:gd name="T63" fmla="*/ 1 h 21"/>
                      <a:gd name="T64" fmla="*/ 4 w 9"/>
                      <a:gd name="T65" fmla="*/ 3 h 21"/>
                      <a:gd name="T66" fmla="*/ 3 w 9"/>
                      <a:gd name="T67" fmla="*/ 4 h 21"/>
                      <a:gd name="T68" fmla="*/ 3 w 9"/>
                      <a:gd name="T69" fmla="*/ 7 h 21"/>
                      <a:gd name="T70" fmla="*/ 2 w 9"/>
                      <a:gd name="T71" fmla="*/ 13 h 21"/>
                      <a:gd name="T72" fmla="*/ 0 w 9"/>
                      <a:gd name="T73" fmla="*/ 17 h 21"/>
                      <a:gd name="T74" fmla="*/ 0 w 9"/>
                      <a:gd name="T75" fmla="*/ 18 h 21"/>
                      <a:gd name="T76" fmla="*/ 1 w 9"/>
                      <a:gd name="T77" fmla="*/ 18 h 21"/>
                      <a:gd name="T78" fmla="*/ 1 w 9"/>
                      <a:gd name="T79" fmla="*/ 18 h 21"/>
                      <a:gd name="T80" fmla="*/ 2 w 9"/>
                      <a:gd name="T81" fmla="*/ 18 h 21"/>
                      <a:gd name="T82" fmla="*/ 2 w 9"/>
                      <a:gd name="T83" fmla="*/ 18 h 21"/>
                      <a:gd name="T84" fmla="*/ 4 w 9"/>
                      <a:gd name="T8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1">
                        <a:moveTo>
                          <a:pt x="3" y="20"/>
                        </a:moveTo>
                        <a:cubicBezTo>
                          <a:pt x="3" y="19"/>
                          <a:pt x="2" y="19"/>
                          <a:pt x="2" y="19"/>
                        </a:cubicBezTo>
                        <a:cubicBezTo>
                          <a:pt x="1" y="19"/>
                          <a:pt x="1" y="19"/>
                          <a:pt x="1" y="19"/>
                        </a:cubicBezTo>
                        <a:cubicBezTo>
                          <a:pt x="1" y="19"/>
                          <a:pt x="1" y="19"/>
                          <a:pt x="1" y="19"/>
                        </a:cubicBezTo>
                        <a:cubicBezTo>
                          <a:pt x="0" y="19"/>
                          <a:pt x="0" y="19"/>
                          <a:pt x="0" y="18"/>
                        </a:cubicBezTo>
                        <a:cubicBezTo>
                          <a:pt x="0" y="17"/>
                          <a:pt x="0" y="17"/>
                          <a:pt x="0" y="16"/>
                        </a:cubicBezTo>
                        <a:cubicBezTo>
                          <a:pt x="0" y="15"/>
                          <a:pt x="1" y="14"/>
                          <a:pt x="1" y="12"/>
                        </a:cubicBezTo>
                        <a:cubicBezTo>
                          <a:pt x="2" y="10"/>
                          <a:pt x="3" y="9"/>
                          <a:pt x="3" y="7"/>
                        </a:cubicBezTo>
                        <a:cubicBezTo>
                          <a:pt x="3" y="6"/>
                          <a:pt x="3" y="5"/>
                          <a:pt x="3" y="4"/>
                        </a:cubicBezTo>
                        <a:cubicBezTo>
                          <a:pt x="3" y="4"/>
                          <a:pt x="3" y="4"/>
                          <a:pt x="3" y="3"/>
                        </a:cubicBezTo>
                        <a:cubicBezTo>
                          <a:pt x="3" y="0"/>
                          <a:pt x="6" y="0"/>
                          <a:pt x="6" y="0"/>
                        </a:cubicBezTo>
                        <a:cubicBezTo>
                          <a:pt x="6" y="0"/>
                          <a:pt x="6" y="0"/>
                          <a:pt x="6" y="0"/>
                        </a:cubicBezTo>
                        <a:cubicBezTo>
                          <a:pt x="7" y="0"/>
                          <a:pt x="8" y="1"/>
                          <a:pt x="9" y="1"/>
                        </a:cubicBezTo>
                        <a:cubicBezTo>
                          <a:pt x="9" y="2"/>
                          <a:pt x="9" y="3"/>
                          <a:pt x="9" y="4"/>
                        </a:cubicBezTo>
                        <a:cubicBezTo>
                          <a:pt x="9" y="5"/>
                          <a:pt x="9" y="6"/>
                          <a:pt x="8" y="6"/>
                        </a:cubicBezTo>
                        <a:cubicBezTo>
                          <a:pt x="7" y="7"/>
                          <a:pt x="7" y="10"/>
                          <a:pt x="7" y="12"/>
                        </a:cubicBezTo>
                        <a:cubicBezTo>
                          <a:pt x="7" y="13"/>
                          <a:pt x="7" y="14"/>
                          <a:pt x="7" y="15"/>
                        </a:cubicBezTo>
                        <a:cubicBezTo>
                          <a:pt x="7" y="15"/>
                          <a:pt x="7" y="15"/>
                          <a:pt x="6" y="16"/>
                        </a:cubicBezTo>
                        <a:cubicBezTo>
                          <a:pt x="6" y="18"/>
                          <a:pt x="5" y="21"/>
                          <a:pt x="4" y="21"/>
                        </a:cubicBezTo>
                        <a:cubicBezTo>
                          <a:pt x="4" y="21"/>
                          <a:pt x="4" y="21"/>
                          <a:pt x="3" y="20"/>
                        </a:cubicBezTo>
                        <a:close/>
                        <a:moveTo>
                          <a:pt x="4" y="20"/>
                        </a:moveTo>
                        <a:cubicBezTo>
                          <a:pt x="4" y="20"/>
                          <a:pt x="4" y="20"/>
                          <a:pt x="4" y="20"/>
                        </a:cubicBezTo>
                        <a:cubicBezTo>
                          <a:pt x="5" y="20"/>
                          <a:pt x="5" y="20"/>
                          <a:pt x="5" y="19"/>
                        </a:cubicBezTo>
                        <a:cubicBezTo>
                          <a:pt x="6" y="18"/>
                          <a:pt x="6" y="17"/>
                          <a:pt x="6" y="16"/>
                        </a:cubicBezTo>
                        <a:cubicBezTo>
                          <a:pt x="6" y="15"/>
                          <a:pt x="6" y="15"/>
                          <a:pt x="6" y="15"/>
                        </a:cubicBezTo>
                        <a:cubicBezTo>
                          <a:pt x="6" y="14"/>
                          <a:pt x="6" y="13"/>
                          <a:pt x="6" y="12"/>
                        </a:cubicBezTo>
                        <a:cubicBezTo>
                          <a:pt x="6" y="9"/>
                          <a:pt x="7" y="7"/>
                          <a:pt x="8" y="6"/>
                        </a:cubicBezTo>
                        <a:cubicBezTo>
                          <a:pt x="8" y="5"/>
                          <a:pt x="8" y="5"/>
                          <a:pt x="8" y="4"/>
                        </a:cubicBezTo>
                        <a:cubicBezTo>
                          <a:pt x="9" y="2"/>
                          <a:pt x="8" y="1"/>
                          <a:pt x="6" y="1"/>
                        </a:cubicBezTo>
                        <a:cubicBezTo>
                          <a:pt x="6" y="1"/>
                          <a:pt x="6" y="1"/>
                          <a:pt x="6" y="1"/>
                        </a:cubicBezTo>
                        <a:cubicBezTo>
                          <a:pt x="6" y="0"/>
                          <a:pt x="6" y="0"/>
                          <a:pt x="6" y="0"/>
                        </a:cubicBezTo>
                        <a:cubicBezTo>
                          <a:pt x="6" y="1"/>
                          <a:pt x="6" y="1"/>
                          <a:pt x="6" y="1"/>
                        </a:cubicBezTo>
                        <a:cubicBezTo>
                          <a:pt x="6" y="1"/>
                          <a:pt x="4" y="1"/>
                          <a:pt x="4" y="3"/>
                        </a:cubicBezTo>
                        <a:cubicBezTo>
                          <a:pt x="3" y="4"/>
                          <a:pt x="3" y="4"/>
                          <a:pt x="3" y="4"/>
                        </a:cubicBezTo>
                        <a:cubicBezTo>
                          <a:pt x="4" y="5"/>
                          <a:pt x="4" y="6"/>
                          <a:pt x="3" y="7"/>
                        </a:cubicBezTo>
                        <a:cubicBezTo>
                          <a:pt x="3" y="9"/>
                          <a:pt x="2" y="10"/>
                          <a:pt x="2" y="13"/>
                        </a:cubicBezTo>
                        <a:cubicBezTo>
                          <a:pt x="1" y="15"/>
                          <a:pt x="0" y="16"/>
                          <a:pt x="0" y="17"/>
                        </a:cubicBezTo>
                        <a:cubicBezTo>
                          <a:pt x="0" y="17"/>
                          <a:pt x="0" y="17"/>
                          <a:pt x="0" y="18"/>
                        </a:cubicBezTo>
                        <a:cubicBezTo>
                          <a:pt x="0" y="18"/>
                          <a:pt x="0" y="18"/>
                          <a:pt x="1" y="18"/>
                        </a:cubicBezTo>
                        <a:cubicBezTo>
                          <a:pt x="1" y="18"/>
                          <a:pt x="1" y="18"/>
                          <a:pt x="1" y="18"/>
                        </a:cubicBezTo>
                        <a:cubicBezTo>
                          <a:pt x="2" y="18"/>
                          <a:pt x="2" y="18"/>
                          <a:pt x="2" y="18"/>
                        </a:cubicBezTo>
                        <a:cubicBezTo>
                          <a:pt x="2" y="18"/>
                          <a:pt x="2" y="18"/>
                          <a:pt x="2" y="18"/>
                        </a:cubicBezTo>
                        <a:cubicBezTo>
                          <a:pt x="3" y="18"/>
                          <a:pt x="3" y="19"/>
                          <a:pt x="4"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2" name="Freeform 7657">
                    <a:extLst>
                      <a:ext uri="{FF2B5EF4-FFF2-40B4-BE49-F238E27FC236}">
                        <a16:creationId xmlns:a16="http://schemas.microsoft.com/office/drawing/2014/main" id="{3E1F9CE3-9ADC-459E-ABFA-8893D9F335E7}"/>
                      </a:ext>
                    </a:extLst>
                  </p:cNvPr>
                  <p:cNvSpPr>
                    <a:spLocks noEditPoints="1"/>
                  </p:cNvSpPr>
                  <p:nvPr/>
                </p:nvSpPr>
                <p:spPr bwMode="auto">
                  <a:xfrm>
                    <a:off x="3934" y="2261"/>
                    <a:ext cx="6" cy="14"/>
                  </a:xfrm>
                  <a:custGeom>
                    <a:avLst/>
                    <a:gdLst>
                      <a:gd name="T0" fmla="*/ 2 w 9"/>
                      <a:gd name="T1" fmla="*/ 16 h 19"/>
                      <a:gd name="T2" fmla="*/ 1 w 9"/>
                      <a:gd name="T3" fmla="*/ 16 h 19"/>
                      <a:gd name="T4" fmla="*/ 3 w 9"/>
                      <a:gd name="T5" fmla="*/ 10 h 19"/>
                      <a:gd name="T6" fmla="*/ 4 w 9"/>
                      <a:gd name="T7" fmla="*/ 5 h 19"/>
                      <a:gd name="T8" fmla="*/ 5 w 9"/>
                      <a:gd name="T9" fmla="*/ 1 h 19"/>
                      <a:gd name="T10" fmla="*/ 5 w 9"/>
                      <a:gd name="T11" fmla="*/ 1 h 19"/>
                      <a:gd name="T12" fmla="*/ 5 w 9"/>
                      <a:gd name="T13" fmla="*/ 2 h 19"/>
                      <a:gd name="T14" fmla="*/ 6 w 9"/>
                      <a:gd name="T15" fmla="*/ 2 h 19"/>
                      <a:gd name="T16" fmla="*/ 6 w 9"/>
                      <a:gd name="T17" fmla="*/ 2 h 19"/>
                      <a:gd name="T18" fmla="*/ 7 w 9"/>
                      <a:gd name="T19" fmla="*/ 2 h 19"/>
                      <a:gd name="T20" fmla="*/ 7 w 9"/>
                      <a:gd name="T21" fmla="*/ 2 h 19"/>
                      <a:gd name="T22" fmla="*/ 6 w 9"/>
                      <a:gd name="T23" fmla="*/ 6 h 19"/>
                      <a:gd name="T24" fmla="*/ 5 w 9"/>
                      <a:gd name="T25" fmla="*/ 15 h 19"/>
                      <a:gd name="T26" fmla="*/ 4 w 9"/>
                      <a:gd name="T27" fmla="*/ 17 h 19"/>
                      <a:gd name="T28" fmla="*/ 4 w 9"/>
                      <a:gd name="T29" fmla="*/ 16 h 19"/>
                      <a:gd name="T30" fmla="*/ 3 w 9"/>
                      <a:gd name="T31" fmla="*/ 15 h 19"/>
                      <a:gd name="T32" fmla="*/ 2 w 9"/>
                      <a:gd name="T33" fmla="*/ 16 h 19"/>
                      <a:gd name="T34" fmla="*/ 5 w 9"/>
                      <a:gd name="T35" fmla="*/ 0 h 19"/>
                      <a:gd name="T36" fmla="*/ 4 w 9"/>
                      <a:gd name="T37" fmla="*/ 2 h 19"/>
                      <a:gd name="T38" fmla="*/ 3 w 9"/>
                      <a:gd name="T39" fmla="*/ 3 h 19"/>
                      <a:gd name="T40" fmla="*/ 3 w 9"/>
                      <a:gd name="T41" fmla="*/ 6 h 19"/>
                      <a:gd name="T42" fmla="*/ 2 w 9"/>
                      <a:gd name="T43" fmla="*/ 12 h 19"/>
                      <a:gd name="T44" fmla="*/ 0 w 9"/>
                      <a:gd name="T45" fmla="*/ 16 h 19"/>
                      <a:gd name="T46" fmla="*/ 0 w 9"/>
                      <a:gd name="T47" fmla="*/ 17 h 19"/>
                      <a:gd name="T48" fmla="*/ 1 w 9"/>
                      <a:gd name="T49" fmla="*/ 17 h 19"/>
                      <a:gd name="T50" fmla="*/ 1 w 9"/>
                      <a:gd name="T51" fmla="*/ 17 h 19"/>
                      <a:gd name="T52" fmla="*/ 1 w 9"/>
                      <a:gd name="T53" fmla="*/ 17 h 19"/>
                      <a:gd name="T54" fmla="*/ 2 w 9"/>
                      <a:gd name="T55" fmla="*/ 17 h 19"/>
                      <a:gd name="T56" fmla="*/ 2 w 9"/>
                      <a:gd name="T57" fmla="*/ 17 h 19"/>
                      <a:gd name="T58" fmla="*/ 2 w 9"/>
                      <a:gd name="T59" fmla="*/ 17 h 19"/>
                      <a:gd name="T60" fmla="*/ 4 w 9"/>
                      <a:gd name="T61" fmla="*/ 19 h 19"/>
                      <a:gd name="T62" fmla="*/ 4 w 9"/>
                      <a:gd name="T63" fmla="*/ 19 h 19"/>
                      <a:gd name="T64" fmla="*/ 4 w 9"/>
                      <a:gd name="T65" fmla="*/ 19 h 19"/>
                      <a:gd name="T66" fmla="*/ 5 w 9"/>
                      <a:gd name="T67" fmla="*/ 18 h 19"/>
                      <a:gd name="T68" fmla="*/ 6 w 9"/>
                      <a:gd name="T69" fmla="*/ 15 h 19"/>
                      <a:gd name="T70" fmla="*/ 6 w 9"/>
                      <a:gd name="T71" fmla="*/ 14 h 19"/>
                      <a:gd name="T72" fmla="*/ 6 w 9"/>
                      <a:gd name="T73" fmla="*/ 11 h 19"/>
                      <a:gd name="T74" fmla="*/ 8 w 9"/>
                      <a:gd name="T75" fmla="*/ 5 h 19"/>
                      <a:gd name="T76" fmla="*/ 8 w 9"/>
                      <a:gd name="T77" fmla="*/ 3 h 19"/>
                      <a:gd name="T78" fmla="*/ 8 w 9"/>
                      <a:gd name="T79" fmla="*/ 2 h 19"/>
                      <a:gd name="T80" fmla="*/ 8 w 9"/>
                      <a:gd name="T81" fmla="*/ 2 h 19"/>
                      <a:gd name="T82" fmla="*/ 8 w 9"/>
                      <a:gd name="T83" fmla="*/ 1 h 19"/>
                      <a:gd name="T84" fmla="*/ 5 w 9"/>
                      <a:gd name="T8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9">
                        <a:moveTo>
                          <a:pt x="2" y="16"/>
                        </a:moveTo>
                        <a:cubicBezTo>
                          <a:pt x="1" y="16"/>
                          <a:pt x="1" y="16"/>
                          <a:pt x="1" y="16"/>
                        </a:cubicBezTo>
                        <a:cubicBezTo>
                          <a:pt x="1" y="15"/>
                          <a:pt x="2" y="12"/>
                          <a:pt x="3" y="10"/>
                        </a:cubicBezTo>
                        <a:cubicBezTo>
                          <a:pt x="4" y="9"/>
                          <a:pt x="4" y="7"/>
                          <a:pt x="4" y="5"/>
                        </a:cubicBezTo>
                        <a:cubicBezTo>
                          <a:pt x="4" y="3"/>
                          <a:pt x="5" y="1"/>
                          <a:pt x="5" y="1"/>
                        </a:cubicBezTo>
                        <a:cubicBezTo>
                          <a:pt x="5" y="1"/>
                          <a:pt x="5" y="1"/>
                          <a:pt x="5" y="1"/>
                        </a:cubicBezTo>
                        <a:cubicBezTo>
                          <a:pt x="5" y="2"/>
                          <a:pt x="5" y="2"/>
                          <a:pt x="5" y="2"/>
                        </a:cubicBezTo>
                        <a:cubicBezTo>
                          <a:pt x="6" y="2"/>
                          <a:pt x="6" y="2"/>
                          <a:pt x="6" y="2"/>
                        </a:cubicBezTo>
                        <a:cubicBezTo>
                          <a:pt x="6" y="2"/>
                          <a:pt x="6" y="2"/>
                          <a:pt x="6" y="2"/>
                        </a:cubicBezTo>
                        <a:cubicBezTo>
                          <a:pt x="6" y="2"/>
                          <a:pt x="7" y="2"/>
                          <a:pt x="7" y="2"/>
                        </a:cubicBezTo>
                        <a:cubicBezTo>
                          <a:pt x="7" y="2"/>
                          <a:pt x="7" y="2"/>
                          <a:pt x="7" y="2"/>
                        </a:cubicBezTo>
                        <a:cubicBezTo>
                          <a:pt x="8" y="3"/>
                          <a:pt x="7" y="5"/>
                          <a:pt x="6" y="6"/>
                        </a:cubicBezTo>
                        <a:cubicBezTo>
                          <a:pt x="6" y="7"/>
                          <a:pt x="5" y="12"/>
                          <a:pt x="5" y="15"/>
                        </a:cubicBezTo>
                        <a:cubicBezTo>
                          <a:pt x="5" y="16"/>
                          <a:pt x="5" y="17"/>
                          <a:pt x="4" y="17"/>
                        </a:cubicBezTo>
                        <a:cubicBezTo>
                          <a:pt x="4" y="17"/>
                          <a:pt x="4" y="17"/>
                          <a:pt x="4" y="16"/>
                        </a:cubicBezTo>
                        <a:cubicBezTo>
                          <a:pt x="3" y="16"/>
                          <a:pt x="3" y="15"/>
                          <a:pt x="3" y="15"/>
                        </a:cubicBezTo>
                        <a:cubicBezTo>
                          <a:pt x="2" y="16"/>
                          <a:pt x="2" y="16"/>
                          <a:pt x="2" y="16"/>
                        </a:cubicBezTo>
                        <a:close/>
                        <a:moveTo>
                          <a:pt x="5" y="0"/>
                        </a:moveTo>
                        <a:cubicBezTo>
                          <a:pt x="4" y="0"/>
                          <a:pt x="4" y="1"/>
                          <a:pt x="4" y="2"/>
                        </a:cubicBezTo>
                        <a:cubicBezTo>
                          <a:pt x="3" y="3"/>
                          <a:pt x="3" y="3"/>
                          <a:pt x="3" y="3"/>
                        </a:cubicBezTo>
                        <a:cubicBezTo>
                          <a:pt x="4" y="4"/>
                          <a:pt x="4" y="5"/>
                          <a:pt x="3" y="6"/>
                        </a:cubicBezTo>
                        <a:cubicBezTo>
                          <a:pt x="3" y="8"/>
                          <a:pt x="2" y="9"/>
                          <a:pt x="2" y="12"/>
                        </a:cubicBezTo>
                        <a:cubicBezTo>
                          <a:pt x="1" y="14"/>
                          <a:pt x="0" y="15"/>
                          <a:pt x="0" y="16"/>
                        </a:cubicBezTo>
                        <a:cubicBezTo>
                          <a:pt x="0" y="16"/>
                          <a:pt x="0" y="16"/>
                          <a:pt x="0" y="17"/>
                        </a:cubicBezTo>
                        <a:cubicBezTo>
                          <a:pt x="0" y="17"/>
                          <a:pt x="0"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3" y="17"/>
                          <a:pt x="3" y="18"/>
                          <a:pt x="4" y="19"/>
                        </a:cubicBezTo>
                        <a:cubicBezTo>
                          <a:pt x="4" y="19"/>
                          <a:pt x="4" y="19"/>
                          <a:pt x="4" y="19"/>
                        </a:cubicBezTo>
                        <a:cubicBezTo>
                          <a:pt x="4" y="19"/>
                          <a:pt x="4" y="19"/>
                          <a:pt x="4" y="19"/>
                        </a:cubicBezTo>
                        <a:cubicBezTo>
                          <a:pt x="5" y="19"/>
                          <a:pt x="5" y="19"/>
                          <a:pt x="5" y="18"/>
                        </a:cubicBezTo>
                        <a:cubicBezTo>
                          <a:pt x="6" y="17"/>
                          <a:pt x="6" y="16"/>
                          <a:pt x="6" y="15"/>
                        </a:cubicBezTo>
                        <a:cubicBezTo>
                          <a:pt x="6" y="14"/>
                          <a:pt x="6" y="14"/>
                          <a:pt x="6" y="14"/>
                        </a:cubicBezTo>
                        <a:cubicBezTo>
                          <a:pt x="6" y="13"/>
                          <a:pt x="6" y="12"/>
                          <a:pt x="6" y="11"/>
                        </a:cubicBezTo>
                        <a:cubicBezTo>
                          <a:pt x="6" y="8"/>
                          <a:pt x="7" y="6"/>
                          <a:pt x="8" y="5"/>
                        </a:cubicBezTo>
                        <a:cubicBezTo>
                          <a:pt x="8" y="4"/>
                          <a:pt x="8" y="4"/>
                          <a:pt x="8" y="3"/>
                        </a:cubicBezTo>
                        <a:cubicBezTo>
                          <a:pt x="9" y="2"/>
                          <a:pt x="9" y="2"/>
                          <a:pt x="8" y="2"/>
                        </a:cubicBezTo>
                        <a:cubicBezTo>
                          <a:pt x="8" y="2"/>
                          <a:pt x="8" y="2"/>
                          <a:pt x="8" y="2"/>
                        </a:cubicBezTo>
                        <a:cubicBezTo>
                          <a:pt x="8" y="1"/>
                          <a:pt x="8" y="1"/>
                          <a:pt x="8" y="1"/>
                        </a:cubicBezTo>
                        <a:cubicBezTo>
                          <a:pt x="7" y="0"/>
                          <a:pt x="7"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3" name="Freeform 7658">
                    <a:extLst>
                      <a:ext uri="{FF2B5EF4-FFF2-40B4-BE49-F238E27FC236}">
                        <a16:creationId xmlns:a16="http://schemas.microsoft.com/office/drawing/2014/main" id="{C96E250F-3392-4F07-AA51-4B993A4CC759}"/>
                      </a:ext>
                    </a:extLst>
                  </p:cNvPr>
                  <p:cNvSpPr/>
                  <p:nvPr/>
                </p:nvSpPr>
                <p:spPr bwMode="auto">
                  <a:xfrm>
                    <a:off x="3934" y="2261"/>
                    <a:ext cx="6" cy="14"/>
                  </a:xfrm>
                  <a:custGeom>
                    <a:avLst/>
                    <a:gdLst>
                      <a:gd name="T0" fmla="*/ 5 w 9"/>
                      <a:gd name="T1" fmla="*/ 0 h 19"/>
                      <a:gd name="T2" fmla="*/ 3 w 9"/>
                      <a:gd name="T3" fmla="*/ 3 h 19"/>
                      <a:gd name="T4" fmla="*/ 1 w 9"/>
                      <a:gd name="T5" fmla="*/ 11 h 19"/>
                      <a:gd name="T6" fmla="*/ 0 w 9"/>
                      <a:gd name="T7" fmla="*/ 17 h 19"/>
                      <a:gd name="T8" fmla="*/ 1 w 9"/>
                      <a:gd name="T9" fmla="*/ 18 h 19"/>
                      <a:gd name="T10" fmla="*/ 1 w 9"/>
                      <a:gd name="T11" fmla="*/ 18 h 19"/>
                      <a:gd name="T12" fmla="*/ 2 w 9"/>
                      <a:gd name="T13" fmla="*/ 18 h 19"/>
                      <a:gd name="T14" fmla="*/ 4 w 9"/>
                      <a:gd name="T15" fmla="*/ 19 h 19"/>
                      <a:gd name="T16" fmla="*/ 4 w 9"/>
                      <a:gd name="T17" fmla="*/ 19 h 19"/>
                      <a:gd name="T18" fmla="*/ 6 w 9"/>
                      <a:gd name="T19" fmla="*/ 14 h 19"/>
                      <a:gd name="T20" fmla="*/ 8 w 9"/>
                      <a:gd name="T21" fmla="*/ 5 h 19"/>
                      <a:gd name="T22" fmla="*/ 9 w 9"/>
                      <a:gd name="T23" fmla="*/ 1 h 19"/>
                      <a:gd name="T24" fmla="*/ 8 w 9"/>
                      <a:gd name="T25" fmla="*/ 2 h 19"/>
                      <a:gd name="T26" fmla="*/ 8 w 9"/>
                      <a:gd name="T27" fmla="*/ 3 h 19"/>
                      <a:gd name="T28" fmla="*/ 8 w 9"/>
                      <a:gd name="T29" fmla="*/ 5 h 19"/>
                      <a:gd name="T30" fmla="*/ 6 w 9"/>
                      <a:gd name="T31" fmla="*/ 11 h 19"/>
                      <a:gd name="T32" fmla="*/ 6 w 9"/>
                      <a:gd name="T33" fmla="*/ 14 h 19"/>
                      <a:gd name="T34" fmla="*/ 6 w 9"/>
                      <a:gd name="T35" fmla="*/ 15 h 19"/>
                      <a:gd name="T36" fmla="*/ 5 w 9"/>
                      <a:gd name="T37" fmla="*/ 18 h 19"/>
                      <a:gd name="T38" fmla="*/ 4 w 9"/>
                      <a:gd name="T39" fmla="*/ 19 h 19"/>
                      <a:gd name="T40" fmla="*/ 4 w 9"/>
                      <a:gd name="T41" fmla="*/ 19 h 19"/>
                      <a:gd name="T42" fmla="*/ 4 w 9"/>
                      <a:gd name="T43" fmla="*/ 19 h 19"/>
                      <a:gd name="T44" fmla="*/ 2 w 9"/>
                      <a:gd name="T45" fmla="*/ 17 h 19"/>
                      <a:gd name="T46" fmla="*/ 2 w 9"/>
                      <a:gd name="T47" fmla="*/ 17 h 19"/>
                      <a:gd name="T48" fmla="*/ 2 w 9"/>
                      <a:gd name="T49" fmla="*/ 17 h 19"/>
                      <a:gd name="T50" fmla="*/ 1 w 9"/>
                      <a:gd name="T51" fmla="*/ 17 h 19"/>
                      <a:gd name="T52" fmla="*/ 1 w 9"/>
                      <a:gd name="T53" fmla="*/ 17 h 19"/>
                      <a:gd name="T54" fmla="*/ 1 w 9"/>
                      <a:gd name="T55" fmla="*/ 17 h 19"/>
                      <a:gd name="T56" fmla="*/ 0 w 9"/>
                      <a:gd name="T57" fmla="*/ 17 h 19"/>
                      <a:gd name="T58" fmla="*/ 0 w 9"/>
                      <a:gd name="T59" fmla="*/ 16 h 19"/>
                      <a:gd name="T60" fmla="*/ 2 w 9"/>
                      <a:gd name="T61" fmla="*/ 12 h 19"/>
                      <a:gd name="T62" fmla="*/ 3 w 9"/>
                      <a:gd name="T63" fmla="*/ 6 h 19"/>
                      <a:gd name="T64" fmla="*/ 3 w 9"/>
                      <a:gd name="T65" fmla="*/ 3 h 19"/>
                      <a:gd name="T66" fmla="*/ 4 w 9"/>
                      <a:gd name="T67" fmla="*/ 2 h 19"/>
                      <a:gd name="T68" fmla="*/ 5 w 9"/>
                      <a:gd name="T69" fmla="*/ 0 h 19"/>
                      <a:gd name="T70" fmla="*/ 5 w 9"/>
                      <a:gd name="T7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19">
                        <a:moveTo>
                          <a:pt x="5" y="0"/>
                        </a:moveTo>
                        <a:cubicBezTo>
                          <a:pt x="4" y="0"/>
                          <a:pt x="3" y="1"/>
                          <a:pt x="3" y="3"/>
                        </a:cubicBezTo>
                        <a:cubicBezTo>
                          <a:pt x="3" y="8"/>
                          <a:pt x="2" y="9"/>
                          <a:pt x="1" y="11"/>
                        </a:cubicBezTo>
                        <a:cubicBezTo>
                          <a:pt x="0" y="14"/>
                          <a:pt x="0" y="14"/>
                          <a:pt x="0" y="17"/>
                        </a:cubicBezTo>
                        <a:cubicBezTo>
                          <a:pt x="0" y="18"/>
                          <a:pt x="1" y="18"/>
                          <a:pt x="1" y="18"/>
                        </a:cubicBezTo>
                        <a:cubicBezTo>
                          <a:pt x="1" y="18"/>
                          <a:pt x="1" y="18"/>
                          <a:pt x="1" y="18"/>
                        </a:cubicBezTo>
                        <a:cubicBezTo>
                          <a:pt x="2" y="18"/>
                          <a:pt x="2" y="18"/>
                          <a:pt x="2" y="18"/>
                        </a:cubicBezTo>
                        <a:cubicBezTo>
                          <a:pt x="2" y="18"/>
                          <a:pt x="3" y="18"/>
                          <a:pt x="4" y="19"/>
                        </a:cubicBezTo>
                        <a:cubicBezTo>
                          <a:pt x="4" y="19"/>
                          <a:pt x="4" y="19"/>
                          <a:pt x="4" y="19"/>
                        </a:cubicBezTo>
                        <a:cubicBezTo>
                          <a:pt x="5" y="19"/>
                          <a:pt x="6" y="16"/>
                          <a:pt x="6" y="14"/>
                        </a:cubicBezTo>
                        <a:cubicBezTo>
                          <a:pt x="6" y="10"/>
                          <a:pt x="7" y="7"/>
                          <a:pt x="8" y="5"/>
                        </a:cubicBezTo>
                        <a:cubicBezTo>
                          <a:pt x="8" y="4"/>
                          <a:pt x="9" y="3"/>
                          <a:pt x="9" y="1"/>
                        </a:cubicBezTo>
                        <a:cubicBezTo>
                          <a:pt x="8" y="2"/>
                          <a:pt x="8" y="2"/>
                          <a:pt x="8" y="2"/>
                        </a:cubicBezTo>
                        <a:cubicBezTo>
                          <a:pt x="9" y="2"/>
                          <a:pt x="9" y="2"/>
                          <a:pt x="8" y="3"/>
                        </a:cubicBezTo>
                        <a:cubicBezTo>
                          <a:pt x="8" y="4"/>
                          <a:pt x="8" y="4"/>
                          <a:pt x="8" y="5"/>
                        </a:cubicBezTo>
                        <a:cubicBezTo>
                          <a:pt x="7" y="6"/>
                          <a:pt x="6" y="8"/>
                          <a:pt x="6" y="11"/>
                        </a:cubicBezTo>
                        <a:cubicBezTo>
                          <a:pt x="6" y="12"/>
                          <a:pt x="6" y="13"/>
                          <a:pt x="6" y="14"/>
                        </a:cubicBezTo>
                        <a:cubicBezTo>
                          <a:pt x="6" y="14"/>
                          <a:pt x="6" y="14"/>
                          <a:pt x="6" y="15"/>
                        </a:cubicBezTo>
                        <a:cubicBezTo>
                          <a:pt x="6" y="16"/>
                          <a:pt x="6" y="17"/>
                          <a:pt x="5" y="18"/>
                        </a:cubicBezTo>
                        <a:cubicBezTo>
                          <a:pt x="5" y="19"/>
                          <a:pt x="5" y="19"/>
                          <a:pt x="4" y="19"/>
                        </a:cubicBezTo>
                        <a:cubicBezTo>
                          <a:pt x="4" y="19"/>
                          <a:pt x="4" y="19"/>
                          <a:pt x="4" y="19"/>
                        </a:cubicBezTo>
                        <a:cubicBezTo>
                          <a:pt x="4" y="19"/>
                          <a:pt x="4" y="19"/>
                          <a:pt x="4" y="19"/>
                        </a:cubicBezTo>
                        <a:cubicBezTo>
                          <a:pt x="3" y="18"/>
                          <a:pt x="3"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0" y="17"/>
                          <a:pt x="0" y="17"/>
                          <a:pt x="0" y="17"/>
                        </a:cubicBezTo>
                        <a:cubicBezTo>
                          <a:pt x="0" y="16"/>
                          <a:pt x="0" y="16"/>
                          <a:pt x="0" y="16"/>
                        </a:cubicBezTo>
                        <a:cubicBezTo>
                          <a:pt x="0" y="15"/>
                          <a:pt x="1" y="14"/>
                          <a:pt x="2" y="12"/>
                        </a:cubicBezTo>
                        <a:cubicBezTo>
                          <a:pt x="2" y="9"/>
                          <a:pt x="3" y="8"/>
                          <a:pt x="3" y="6"/>
                        </a:cubicBezTo>
                        <a:cubicBezTo>
                          <a:pt x="4" y="5"/>
                          <a:pt x="4" y="4"/>
                          <a:pt x="3" y="3"/>
                        </a:cubicBezTo>
                        <a:cubicBezTo>
                          <a:pt x="4" y="2"/>
                          <a:pt x="4" y="2"/>
                          <a:pt x="4" y="2"/>
                        </a:cubicBezTo>
                        <a:cubicBezTo>
                          <a:pt x="4" y="1"/>
                          <a:pt x="4" y="0"/>
                          <a:pt x="5" y="0"/>
                        </a:cubicBezTo>
                        <a:cubicBezTo>
                          <a:pt x="5" y="0"/>
                          <a:pt x="5"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4" name="Freeform 7659">
                    <a:extLst>
                      <a:ext uri="{FF2B5EF4-FFF2-40B4-BE49-F238E27FC236}">
                        <a16:creationId xmlns:a16="http://schemas.microsoft.com/office/drawing/2014/main" id="{7873F67D-048E-4506-AED2-96FD5DE780C7}"/>
                      </a:ext>
                    </a:extLst>
                  </p:cNvPr>
                  <p:cNvSpPr/>
                  <p:nvPr/>
                </p:nvSpPr>
                <p:spPr bwMode="auto">
                  <a:xfrm>
                    <a:off x="3935" y="2263"/>
                    <a:ext cx="3" cy="10"/>
                  </a:xfrm>
                  <a:custGeom>
                    <a:avLst/>
                    <a:gdLst>
                      <a:gd name="T0" fmla="*/ 3 w 4"/>
                      <a:gd name="T1" fmla="*/ 0 h 13"/>
                      <a:gd name="T2" fmla="*/ 2 w 4"/>
                      <a:gd name="T3" fmla="*/ 2 h 13"/>
                      <a:gd name="T4" fmla="*/ 1 w 4"/>
                      <a:gd name="T5" fmla="*/ 10 h 13"/>
                      <a:gd name="T6" fmla="*/ 1 w 4"/>
                      <a:gd name="T7" fmla="*/ 11 h 13"/>
                      <a:gd name="T8" fmla="*/ 2 w 4"/>
                      <a:gd name="T9" fmla="*/ 12 h 13"/>
                      <a:gd name="T10" fmla="*/ 3 w 4"/>
                      <a:gd name="T11" fmla="*/ 3 h 13"/>
                      <a:gd name="T12" fmla="*/ 3 w 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3" y="0"/>
                        </a:moveTo>
                        <a:cubicBezTo>
                          <a:pt x="3" y="0"/>
                          <a:pt x="3" y="0"/>
                          <a:pt x="2" y="2"/>
                        </a:cubicBezTo>
                        <a:cubicBezTo>
                          <a:pt x="2" y="4"/>
                          <a:pt x="2" y="8"/>
                          <a:pt x="1" y="10"/>
                        </a:cubicBezTo>
                        <a:cubicBezTo>
                          <a:pt x="0" y="12"/>
                          <a:pt x="0" y="12"/>
                          <a:pt x="1" y="11"/>
                        </a:cubicBezTo>
                        <a:cubicBezTo>
                          <a:pt x="1" y="11"/>
                          <a:pt x="1" y="13"/>
                          <a:pt x="2" y="12"/>
                        </a:cubicBezTo>
                        <a:cubicBezTo>
                          <a:pt x="3" y="11"/>
                          <a:pt x="3" y="4"/>
                          <a:pt x="3" y="3"/>
                        </a:cubicBezTo>
                        <a:cubicBezTo>
                          <a:pt x="3" y="3"/>
                          <a:pt x="4"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5" name="Freeform 7660">
                    <a:extLst>
                      <a:ext uri="{FF2B5EF4-FFF2-40B4-BE49-F238E27FC236}">
                        <a16:creationId xmlns:a16="http://schemas.microsoft.com/office/drawing/2014/main" id="{1246C081-CA52-46A4-BA47-818CEE92ED8D}"/>
                      </a:ext>
                    </a:extLst>
                  </p:cNvPr>
                  <p:cNvSpPr/>
                  <p:nvPr/>
                </p:nvSpPr>
                <p:spPr bwMode="auto">
                  <a:xfrm>
                    <a:off x="3935" y="2235"/>
                    <a:ext cx="9" cy="27"/>
                  </a:xfrm>
                  <a:custGeom>
                    <a:avLst/>
                    <a:gdLst>
                      <a:gd name="T0" fmla="*/ 7 w 12"/>
                      <a:gd name="T1" fmla="*/ 1 h 36"/>
                      <a:gd name="T2" fmla="*/ 5 w 12"/>
                      <a:gd name="T3" fmla="*/ 8 h 36"/>
                      <a:gd name="T4" fmla="*/ 2 w 12"/>
                      <a:gd name="T5" fmla="*/ 24 h 36"/>
                      <a:gd name="T6" fmla="*/ 3 w 12"/>
                      <a:gd name="T7" fmla="*/ 33 h 36"/>
                      <a:gd name="T8" fmla="*/ 6 w 12"/>
                      <a:gd name="T9" fmla="*/ 35 h 36"/>
                      <a:gd name="T10" fmla="*/ 9 w 12"/>
                      <a:gd name="T11" fmla="*/ 26 h 36"/>
                      <a:gd name="T12" fmla="*/ 10 w 12"/>
                      <a:gd name="T13" fmla="*/ 12 h 36"/>
                      <a:gd name="T14" fmla="*/ 11 w 12"/>
                      <a:gd name="T15" fmla="*/ 2 h 36"/>
                      <a:gd name="T16" fmla="*/ 7 w 12"/>
                      <a:gd name="T17"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6">
                        <a:moveTo>
                          <a:pt x="7" y="1"/>
                        </a:moveTo>
                        <a:cubicBezTo>
                          <a:pt x="7" y="1"/>
                          <a:pt x="5" y="1"/>
                          <a:pt x="5" y="8"/>
                        </a:cubicBezTo>
                        <a:cubicBezTo>
                          <a:pt x="5" y="15"/>
                          <a:pt x="4" y="19"/>
                          <a:pt x="2" y="24"/>
                        </a:cubicBezTo>
                        <a:cubicBezTo>
                          <a:pt x="0" y="30"/>
                          <a:pt x="1" y="33"/>
                          <a:pt x="3" y="33"/>
                        </a:cubicBezTo>
                        <a:cubicBezTo>
                          <a:pt x="5" y="34"/>
                          <a:pt x="5" y="34"/>
                          <a:pt x="6" y="35"/>
                        </a:cubicBezTo>
                        <a:cubicBezTo>
                          <a:pt x="6" y="36"/>
                          <a:pt x="9" y="34"/>
                          <a:pt x="9" y="26"/>
                        </a:cubicBezTo>
                        <a:cubicBezTo>
                          <a:pt x="9" y="18"/>
                          <a:pt x="10" y="13"/>
                          <a:pt x="10" y="12"/>
                        </a:cubicBezTo>
                        <a:cubicBezTo>
                          <a:pt x="10" y="10"/>
                          <a:pt x="12" y="4"/>
                          <a:pt x="11" y="2"/>
                        </a:cubicBezTo>
                        <a:cubicBezTo>
                          <a:pt x="10" y="0"/>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6" name="Freeform 7661">
                    <a:extLst>
                      <a:ext uri="{FF2B5EF4-FFF2-40B4-BE49-F238E27FC236}">
                        <a16:creationId xmlns:a16="http://schemas.microsoft.com/office/drawing/2014/main" id="{3F3EB1B5-05D9-40DA-9CFD-3B0304CDA706}"/>
                      </a:ext>
                    </a:extLst>
                  </p:cNvPr>
                  <p:cNvSpPr>
                    <a:spLocks noEditPoints="1"/>
                  </p:cNvSpPr>
                  <p:nvPr/>
                </p:nvSpPr>
                <p:spPr bwMode="auto">
                  <a:xfrm>
                    <a:off x="3936" y="2236"/>
                    <a:ext cx="7" cy="26"/>
                  </a:xfrm>
                  <a:custGeom>
                    <a:avLst/>
                    <a:gdLst>
                      <a:gd name="T0" fmla="*/ 5 w 10"/>
                      <a:gd name="T1" fmla="*/ 34 h 35"/>
                      <a:gd name="T2" fmla="*/ 2 w 10"/>
                      <a:gd name="T3" fmla="*/ 33 h 35"/>
                      <a:gd name="T4" fmla="*/ 0 w 10"/>
                      <a:gd name="T5" fmla="*/ 29 h 35"/>
                      <a:gd name="T6" fmla="*/ 1 w 10"/>
                      <a:gd name="T7" fmla="*/ 23 h 35"/>
                      <a:gd name="T8" fmla="*/ 4 w 10"/>
                      <a:gd name="T9" fmla="*/ 7 h 35"/>
                      <a:gd name="T10" fmla="*/ 6 w 10"/>
                      <a:gd name="T11" fmla="*/ 0 h 35"/>
                      <a:gd name="T12" fmla="*/ 6 w 10"/>
                      <a:gd name="T13" fmla="*/ 0 h 35"/>
                      <a:gd name="T14" fmla="*/ 7 w 10"/>
                      <a:gd name="T15" fmla="*/ 0 h 35"/>
                      <a:gd name="T16" fmla="*/ 10 w 10"/>
                      <a:gd name="T17" fmla="*/ 1 h 35"/>
                      <a:gd name="T18" fmla="*/ 10 w 10"/>
                      <a:gd name="T19" fmla="*/ 3 h 35"/>
                      <a:gd name="T20" fmla="*/ 9 w 10"/>
                      <a:gd name="T21" fmla="*/ 11 h 35"/>
                      <a:gd name="T22" fmla="*/ 8 w 10"/>
                      <a:gd name="T23" fmla="*/ 20 h 35"/>
                      <a:gd name="T24" fmla="*/ 8 w 10"/>
                      <a:gd name="T25" fmla="*/ 25 h 35"/>
                      <a:gd name="T26" fmla="*/ 8 w 10"/>
                      <a:gd name="T27" fmla="*/ 25 h 35"/>
                      <a:gd name="T28" fmla="*/ 5 w 10"/>
                      <a:gd name="T29" fmla="*/ 35 h 35"/>
                      <a:gd name="T30" fmla="*/ 5 w 10"/>
                      <a:gd name="T31" fmla="*/ 34 h 35"/>
                      <a:gd name="T32" fmla="*/ 4 w 10"/>
                      <a:gd name="T33" fmla="*/ 7 h 35"/>
                      <a:gd name="T34" fmla="*/ 2 w 10"/>
                      <a:gd name="T35" fmla="*/ 24 h 35"/>
                      <a:gd name="T36" fmla="*/ 1 w 10"/>
                      <a:gd name="T37" fmla="*/ 29 h 35"/>
                      <a:gd name="T38" fmla="*/ 2 w 10"/>
                      <a:gd name="T39" fmla="*/ 32 h 35"/>
                      <a:gd name="T40" fmla="*/ 5 w 10"/>
                      <a:gd name="T41" fmla="*/ 33 h 35"/>
                      <a:gd name="T42" fmla="*/ 5 w 10"/>
                      <a:gd name="T43" fmla="*/ 34 h 35"/>
                      <a:gd name="T44" fmla="*/ 8 w 10"/>
                      <a:gd name="T45" fmla="*/ 25 h 35"/>
                      <a:gd name="T46" fmla="*/ 8 w 10"/>
                      <a:gd name="T47" fmla="*/ 25 h 35"/>
                      <a:gd name="T48" fmla="*/ 8 w 10"/>
                      <a:gd name="T49" fmla="*/ 20 h 35"/>
                      <a:gd name="T50" fmla="*/ 8 w 10"/>
                      <a:gd name="T51" fmla="*/ 10 h 35"/>
                      <a:gd name="T52" fmla="*/ 10 w 10"/>
                      <a:gd name="T53" fmla="*/ 3 h 35"/>
                      <a:gd name="T54" fmla="*/ 9 w 10"/>
                      <a:gd name="T55" fmla="*/ 2 h 35"/>
                      <a:gd name="T56" fmla="*/ 7 w 10"/>
                      <a:gd name="T57" fmla="*/ 1 h 35"/>
                      <a:gd name="T58" fmla="*/ 6 w 10"/>
                      <a:gd name="T59" fmla="*/ 1 h 35"/>
                      <a:gd name="T60" fmla="*/ 6 w 10"/>
                      <a:gd name="T61" fmla="*/ 1 h 35"/>
                      <a:gd name="T62" fmla="*/ 6 w 10"/>
                      <a:gd name="T63" fmla="*/ 1 h 35"/>
                      <a:gd name="T64" fmla="*/ 6 w 10"/>
                      <a:gd name="T65" fmla="*/ 1 h 35"/>
                      <a:gd name="T66" fmla="*/ 4 w 10"/>
                      <a:gd name="T67" fmla="*/ 7 h 35"/>
                      <a:gd name="T68" fmla="*/ 6 w 10"/>
                      <a:gd name="T69" fmla="*/ 0 h 35"/>
                      <a:gd name="T70" fmla="*/ 6 w 10"/>
                      <a:gd name="T7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35">
                        <a:moveTo>
                          <a:pt x="5" y="34"/>
                        </a:moveTo>
                        <a:cubicBezTo>
                          <a:pt x="4" y="33"/>
                          <a:pt x="4" y="33"/>
                          <a:pt x="2" y="33"/>
                        </a:cubicBezTo>
                        <a:cubicBezTo>
                          <a:pt x="1" y="33"/>
                          <a:pt x="0" y="31"/>
                          <a:pt x="0" y="29"/>
                        </a:cubicBezTo>
                        <a:cubicBezTo>
                          <a:pt x="0" y="28"/>
                          <a:pt x="0" y="26"/>
                          <a:pt x="1" y="23"/>
                        </a:cubicBezTo>
                        <a:cubicBezTo>
                          <a:pt x="3" y="17"/>
                          <a:pt x="4" y="14"/>
                          <a:pt x="4" y="7"/>
                        </a:cubicBezTo>
                        <a:cubicBezTo>
                          <a:pt x="4" y="1"/>
                          <a:pt x="5" y="0"/>
                          <a:pt x="6" y="0"/>
                        </a:cubicBezTo>
                        <a:cubicBezTo>
                          <a:pt x="6" y="0"/>
                          <a:pt x="6" y="0"/>
                          <a:pt x="6" y="0"/>
                        </a:cubicBezTo>
                        <a:cubicBezTo>
                          <a:pt x="6" y="0"/>
                          <a:pt x="7" y="0"/>
                          <a:pt x="7" y="0"/>
                        </a:cubicBezTo>
                        <a:cubicBezTo>
                          <a:pt x="8" y="0"/>
                          <a:pt x="9" y="0"/>
                          <a:pt x="10" y="1"/>
                        </a:cubicBezTo>
                        <a:cubicBezTo>
                          <a:pt x="10" y="2"/>
                          <a:pt x="10" y="2"/>
                          <a:pt x="10" y="3"/>
                        </a:cubicBezTo>
                        <a:cubicBezTo>
                          <a:pt x="10" y="6"/>
                          <a:pt x="9" y="10"/>
                          <a:pt x="9" y="11"/>
                        </a:cubicBezTo>
                        <a:cubicBezTo>
                          <a:pt x="9" y="12"/>
                          <a:pt x="8" y="17"/>
                          <a:pt x="8" y="20"/>
                        </a:cubicBezTo>
                        <a:cubicBezTo>
                          <a:pt x="8" y="21"/>
                          <a:pt x="8" y="23"/>
                          <a:pt x="8" y="25"/>
                        </a:cubicBezTo>
                        <a:cubicBezTo>
                          <a:pt x="8" y="25"/>
                          <a:pt x="8" y="25"/>
                          <a:pt x="8" y="25"/>
                        </a:cubicBezTo>
                        <a:cubicBezTo>
                          <a:pt x="8" y="32"/>
                          <a:pt x="7" y="34"/>
                          <a:pt x="5" y="35"/>
                        </a:cubicBezTo>
                        <a:lnTo>
                          <a:pt x="5" y="34"/>
                        </a:lnTo>
                        <a:close/>
                        <a:moveTo>
                          <a:pt x="4" y="7"/>
                        </a:moveTo>
                        <a:cubicBezTo>
                          <a:pt x="4" y="14"/>
                          <a:pt x="4" y="18"/>
                          <a:pt x="2" y="24"/>
                        </a:cubicBezTo>
                        <a:cubicBezTo>
                          <a:pt x="1" y="26"/>
                          <a:pt x="1" y="28"/>
                          <a:pt x="1" y="29"/>
                        </a:cubicBezTo>
                        <a:cubicBezTo>
                          <a:pt x="1" y="31"/>
                          <a:pt x="1" y="32"/>
                          <a:pt x="2" y="32"/>
                        </a:cubicBezTo>
                        <a:cubicBezTo>
                          <a:pt x="4" y="32"/>
                          <a:pt x="4" y="32"/>
                          <a:pt x="5" y="33"/>
                        </a:cubicBezTo>
                        <a:cubicBezTo>
                          <a:pt x="5" y="34"/>
                          <a:pt x="5" y="34"/>
                          <a:pt x="5" y="34"/>
                        </a:cubicBezTo>
                        <a:cubicBezTo>
                          <a:pt x="6" y="34"/>
                          <a:pt x="8" y="32"/>
                          <a:pt x="8" y="25"/>
                        </a:cubicBezTo>
                        <a:cubicBezTo>
                          <a:pt x="8" y="25"/>
                          <a:pt x="8" y="25"/>
                          <a:pt x="8" y="25"/>
                        </a:cubicBezTo>
                        <a:cubicBezTo>
                          <a:pt x="8" y="23"/>
                          <a:pt x="8" y="21"/>
                          <a:pt x="8" y="20"/>
                        </a:cubicBezTo>
                        <a:cubicBezTo>
                          <a:pt x="8" y="17"/>
                          <a:pt x="8" y="11"/>
                          <a:pt x="8" y="10"/>
                        </a:cubicBezTo>
                        <a:cubicBezTo>
                          <a:pt x="9" y="9"/>
                          <a:pt x="10" y="5"/>
                          <a:pt x="10" y="3"/>
                        </a:cubicBezTo>
                        <a:cubicBezTo>
                          <a:pt x="10" y="2"/>
                          <a:pt x="9" y="2"/>
                          <a:pt x="9" y="2"/>
                        </a:cubicBezTo>
                        <a:cubicBezTo>
                          <a:pt x="9" y="1"/>
                          <a:pt x="8" y="1"/>
                          <a:pt x="7" y="1"/>
                        </a:cubicBezTo>
                        <a:cubicBezTo>
                          <a:pt x="7" y="1"/>
                          <a:pt x="6" y="1"/>
                          <a:pt x="6" y="1"/>
                        </a:cubicBezTo>
                        <a:cubicBezTo>
                          <a:pt x="6" y="1"/>
                          <a:pt x="6" y="1"/>
                          <a:pt x="6" y="1"/>
                        </a:cubicBezTo>
                        <a:cubicBezTo>
                          <a:pt x="6" y="1"/>
                          <a:pt x="6" y="1"/>
                          <a:pt x="6" y="1"/>
                        </a:cubicBezTo>
                        <a:cubicBezTo>
                          <a:pt x="6" y="1"/>
                          <a:pt x="6" y="1"/>
                          <a:pt x="6" y="1"/>
                        </a:cubicBezTo>
                        <a:cubicBezTo>
                          <a:pt x="6" y="1"/>
                          <a:pt x="4" y="1"/>
                          <a:pt x="4" y="7"/>
                        </a:cubicBezTo>
                        <a:close/>
                        <a:moveTo>
                          <a:pt x="6" y="0"/>
                        </a:moveTo>
                        <a:cubicBezTo>
                          <a:pt x="6" y="0"/>
                          <a:pt x="6" y="0"/>
                          <a:pt x="6"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7" name="Freeform 7662">
                    <a:extLst>
                      <a:ext uri="{FF2B5EF4-FFF2-40B4-BE49-F238E27FC236}">
                        <a16:creationId xmlns:a16="http://schemas.microsoft.com/office/drawing/2014/main" id="{37203E9D-1E1F-49E2-96B5-310F65AE9F71}"/>
                      </a:ext>
                    </a:extLst>
                  </p:cNvPr>
                  <p:cNvSpPr>
                    <a:spLocks noEditPoints="1"/>
                  </p:cNvSpPr>
                  <p:nvPr/>
                </p:nvSpPr>
                <p:spPr bwMode="auto">
                  <a:xfrm>
                    <a:off x="3937" y="2237"/>
                    <a:ext cx="6" cy="25"/>
                  </a:xfrm>
                  <a:custGeom>
                    <a:avLst/>
                    <a:gdLst>
                      <a:gd name="T0" fmla="*/ 5 w 9"/>
                      <a:gd name="T1" fmla="*/ 1 h 33"/>
                      <a:gd name="T2" fmla="*/ 6 w 9"/>
                      <a:gd name="T3" fmla="*/ 2 h 33"/>
                      <a:gd name="T4" fmla="*/ 6 w 9"/>
                      <a:gd name="T5" fmla="*/ 2 h 33"/>
                      <a:gd name="T6" fmla="*/ 5 w 9"/>
                      <a:gd name="T7" fmla="*/ 1 h 33"/>
                      <a:gd name="T8" fmla="*/ 4 w 9"/>
                      <a:gd name="T9" fmla="*/ 0 h 33"/>
                      <a:gd name="T10" fmla="*/ 3 w 9"/>
                      <a:gd name="T11" fmla="*/ 6 h 33"/>
                      <a:gd name="T12" fmla="*/ 1 w 9"/>
                      <a:gd name="T13" fmla="*/ 23 h 33"/>
                      <a:gd name="T14" fmla="*/ 0 w 9"/>
                      <a:gd name="T15" fmla="*/ 28 h 33"/>
                      <a:gd name="T16" fmla="*/ 1 w 9"/>
                      <a:gd name="T17" fmla="*/ 31 h 33"/>
                      <a:gd name="T18" fmla="*/ 4 w 9"/>
                      <a:gd name="T19" fmla="*/ 32 h 33"/>
                      <a:gd name="T20" fmla="*/ 4 w 9"/>
                      <a:gd name="T21" fmla="*/ 33 h 33"/>
                      <a:gd name="T22" fmla="*/ 7 w 9"/>
                      <a:gd name="T23" fmla="*/ 24 h 33"/>
                      <a:gd name="T24" fmla="*/ 7 w 9"/>
                      <a:gd name="T25" fmla="*/ 24 h 33"/>
                      <a:gd name="T26" fmla="*/ 7 w 9"/>
                      <a:gd name="T27" fmla="*/ 19 h 33"/>
                      <a:gd name="T28" fmla="*/ 7 w 9"/>
                      <a:gd name="T29" fmla="*/ 9 h 33"/>
                      <a:gd name="T30" fmla="*/ 9 w 9"/>
                      <a:gd name="T31" fmla="*/ 2 h 33"/>
                      <a:gd name="T32" fmla="*/ 8 w 9"/>
                      <a:gd name="T33" fmla="*/ 2 h 33"/>
                      <a:gd name="T34" fmla="*/ 6 w 9"/>
                      <a:gd name="T35" fmla="*/ 11 h 33"/>
                      <a:gd name="T36" fmla="*/ 6 w 9"/>
                      <a:gd name="T37" fmla="*/ 28 h 33"/>
                      <a:gd name="T38" fmla="*/ 5 w 9"/>
                      <a:gd name="T39" fmla="*/ 30 h 33"/>
                      <a:gd name="T40" fmla="*/ 3 w 9"/>
                      <a:gd name="T41" fmla="*/ 28 h 33"/>
                      <a:gd name="T42" fmla="*/ 3 w 9"/>
                      <a:gd name="T43" fmla="*/ 28 h 33"/>
                      <a:gd name="T44" fmla="*/ 2 w 9"/>
                      <a:gd name="T45" fmla="*/ 28 h 33"/>
                      <a:gd name="T46" fmla="*/ 2 w 9"/>
                      <a:gd name="T47" fmla="*/ 29 h 33"/>
                      <a:gd name="T48" fmla="*/ 1 w 9"/>
                      <a:gd name="T49" fmla="*/ 28 h 33"/>
                      <a:gd name="T50" fmla="*/ 3 w 9"/>
                      <a:gd name="T51" fmla="*/ 18 h 33"/>
                      <a:gd name="T52" fmla="*/ 4 w 9"/>
                      <a:gd name="T53" fmla="*/ 8 h 33"/>
                      <a:gd name="T54" fmla="*/ 4 w 9"/>
                      <a:gd name="T55" fmla="*/ 2 h 33"/>
                      <a:gd name="T56" fmla="*/ 5 w 9"/>
                      <a:gd name="T57" fmla="*/ 1 h 33"/>
                      <a:gd name="T58" fmla="*/ 4 w 9"/>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3">
                        <a:moveTo>
                          <a:pt x="5" y="1"/>
                        </a:moveTo>
                        <a:cubicBezTo>
                          <a:pt x="5" y="2"/>
                          <a:pt x="5" y="2"/>
                          <a:pt x="6" y="2"/>
                        </a:cubicBezTo>
                        <a:cubicBezTo>
                          <a:pt x="6" y="2"/>
                          <a:pt x="6" y="2"/>
                          <a:pt x="6" y="2"/>
                        </a:cubicBezTo>
                        <a:lnTo>
                          <a:pt x="5" y="1"/>
                        </a:lnTo>
                        <a:close/>
                        <a:moveTo>
                          <a:pt x="4" y="0"/>
                        </a:moveTo>
                        <a:cubicBezTo>
                          <a:pt x="4" y="1"/>
                          <a:pt x="3" y="2"/>
                          <a:pt x="3" y="6"/>
                        </a:cubicBezTo>
                        <a:cubicBezTo>
                          <a:pt x="3" y="13"/>
                          <a:pt x="3" y="17"/>
                          <a:pt x="1" y="23"/>
                        </a:cubicBezTo>
                        <a:cubicBezTo>
                          <a:pt x="0" y="25"/>
                          <a:pt x="0" y="27"/>
                          <a:pt x="0" y="28"/>
                        </a:cubicBezTo>
                        <a:cubicBezTo>
                          <a:pt x="0" y="30"/>
                          <a:pt x="0" y="31"/>
                          <a:pt x="1" y="31"/>
                        </a:cubicBezTo>
                        <a:cubicBezTo>
                          <a:pt x="3" y="31"/>
                          <a:pt x="3" y="31"/>
                          <a:pt x="4" y="32"/>
                        </a:cubicBezTo>
                        <a:cubicBezTo>
                          <a:pt x="4" y="33"/>
                          <a:pt x="4" y="33"/>
                          <a:pt x="4" y="33"/>
                        </a:cubicBezTo>
                        <a:cubicBezTo>
                          <a:pt x="5" y="33"/>
                          <a:pt x="7" y="31"/>
                          <a:pt x="7" y="24"/>
                        </a:cubicBezTo>
                        <a:cubicBezTo>
                          <a:pt x="7" y="24"/>
                          <a:pt x="7" y="24"/>
                          <a:pt x="7" y="24"/>
                        </a:cubicBezTo>
                        <a:cubicBezTo>
                          <a:pt x="7" y="22"/>
                          <a:pt x="7" y="20"/>
                          <a:pt x="7" y="19"/>
                        </a:cubicBezTo>
                        <a:cubicBezTo>
                          <a:pt x="7" y="16"/>
                          <a:pt x="7" y="10"/>
                          <a:pt x="7" y="9"/>
                        </a:cubicBezTo>
                        <a:cubicBezTo>
                          <a:pt x="8" y="8"/>
                          <a:pt x="9" y="5"/>
                          <a:pt x="9" y="2"/>
                        </a:cubicBezTo>
                        <a:cubicBezTo>
                          <a:pt x="8" y="2"/>
                          <a:pt x="8" y="2"/>
                          <a:pt x="8" y="2"/>
                        </a:cubicBezTo>
                        <a:cubicBezTo>
                          <a:pt x="8" y="4"/>
                          <a:pt x="7" y="8"/>
                          <a:pt x="6" y="11"/>
                        </a:cubicBezTo>
                        <a:cubicBezTo>
                          <a:pt x="6" y="13"/>
                          <a:pt x="7" y="25"/>
                          <a:pt x="6" y="28"/>
                        </a:cubicBezTo>
                        <a:cubicBezTo>
                          <a:pt x="5" y="29"/>
                          <a:pt x="5" y="30"/>
                          <a:pt x="5" y="30"/>
                        </a:cubicBezTo>
                        <a:cubicBezTo>
                          <a:pt x="4" y="30"/>
                          <a:pt x="4" y="28"/>
                          <a:pt x="3" y="28"/>
                        </a:cubicBezTo>
                        <a:cubicBezTo>
                          <a:pt x="3" y="28"/>
                          <a:pt x="3" y="28"/>
                          <a:pt x="3" y="28"/>
                        </a:cubicBezTo>
                        <a:cubicBezTo>
                          <a:pt x="2" y="28"/>
                          <a:pt x="2" y="28"/>
                          <a:pt x="2" y="28"/>
                        </a:cubicBezTo>
                        <a:cubicBezTo>
                          <a:pt x="2" y="29"/>
                          <a:pt x="2" y="29"/>
                          <a:pt x="2" y="29"/>
                        </a:cubicBezTo>
                        <a:cubicBezTo>
                          <a:pt x="1" y="29"/>
                          <a:pt x="1" y="29"/>
                          <a:pt x="1" y="28"/>
                        </a:cubicBezTo>
                        <a:cubicBezTo>
                          <a:pt x="0" y="27"/>
                          <a:pt x="2" y="20"/>
                          <a:pt x="3" y="18"/>
                        </a:cubicBezTo>
                        <a:cubicBezTo>
                          <a:pt x="4" y="16"/>
                          <a:pt x="4" y="10"/>
                          <a:pt x="4" y="8"/>
                        </a:cubicBezTo>
                        <a:cubicBezTo>
                          <a:pt x="4" y="6"/>
                          <a:pt x="4" y="2"/>
                          <a:pt x="4" y="2"/>
                        </a:cubicBezTo>
                        <a:cubicBezTo>
                          <a:pt x="5" y="2"/>
                          <a:pt x="5" y="1"/>
                          <a:pt x="5" y="1"/>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8" name="Freeform 7663">
                    <a:extLst>
                      <a:ext uri="{FF2B5EF4-FFF2-40B4-BE49-F238E27FC236}">
                        <a16:creationId xmlns:a16="http://schemas.microsoft.com/office/drawing/2014/main" id="{4DFF631A-B882-4368-A8AF-DEA2D1BA6A93}"/>
                      </a:ext>
                    </a:extLst>
                  </p:cNvPr>
                  <p:cNvSpPr/>
                  <p:nvPr/>
                </p:nvSpPr>
                <p:spPr bwMode="auto">
                  <a:xfrm>
                    <a:off x="3935" y="2237"/>
                    <a:ext cx="8" cy="25"/>
                  </a:xfrm>
                  <a:custGeom>
                    <a:avLst/>
                    <a:gdLst>
                      <a:gd name="T0" fmla="*/ 6 w 11"/>
                      <a:gd name="T1" fmla="*/ 0 h 33"/>
                      <a:gd name="T2" fmla="*/ 5 w 11"/>
                      <a:gd name="T3" fmla="*/ 6 h 33"/>
                      <a:gd name="T4" fmla="*/ 2 w 11"/>
                      <a:gd name="T5" fmla="*/ 22 h 33"/>
                      <a:gd name="T6" fmla="*/ 3 w 11"/>
                      <a:gd name="T7" fmla="*/ 31 h 33"/>
                      <a:gd name="T8" fmla="*/ 6 w 11"/>
                      <a:gd name="T9" fmla="*/ 33 h 33"/>
                      <a:gd name="T10" fmla="*/ 6 w 11"/>
                      <a:gd name="T11" fmla="*/ 33 h 33"/>
                      <a:gd name="T12" fmla="*/ 9 w 11"/>
                      <a:gd name="T13" fmla="*/ 24 h 33"/>
                      <a:gd name="T14" fmla="*/ 10 w 11"/>
                      <a:gd name="T15" fmla="*/ 10 h 33"/>
                      <a:gd name="T16" fmla="*/ 11 w 11"/>
                      <a:gd name="T17" fmla="*/ 2 h 33"/>
                      <a:gd name="T18" fmla="*/ 11 w 11"/>
                      <a:gd name="T19" fmla="*/ 2 h 33"/>
                      <a:gd name="T20" fmla="*/ 9 w 11"/>
                      <a:gd name="T21" fmla="*/ 9 h 33"/>
                      <a:gd name="T22" fmla="*/ 9 w 11"/>
                      <a:gd name="T23" fmla="*/ 19 h 33"/>
                      <a:gd name="T24" fmla="*/ 9 w 11"/>
                      <a:gd name="T25" fmla="*/ 24 h 33"/>
                      <a:gd name="T26" fmla="*/ 9 w 11"/>
                      <a:gd name="T27" fmla="*/ 24 h 33"/>
                      <a:gd name="T28" fmla="*/ 6 w 11"/>
                      <a:gd name="T29" fmla="*/ 33 h 33"/>
                      <a:gd name="T30" fmla="*/ 6 w 11"/>
                      <a:gd name="T31" fmla="*/ 32 h 33"/>
                      <a:gd name="T32" fmla="*/ 3 w 11"/>
                      <a:gd name="T33" fmla="*/ 31 h 33"/>
                      <a:gd name="T34" fmla="*/ 2 w 11"/>
                      <a:gd name="T35" fmla="*/ 28 h 33"/>
                      <a:gd name="T36" fmla="*/ 3 w 11"/>
                      <a:gd name="T37" fmla="*/ 23 h 33"/>
                      <a:gd name="T38" fmla="*/ 5 w 11"/>
                      <a:gd name="T39" fmla="*/ 6 h 33"/>
                      <a:gd name="T40" fmla="*/ 6 w 11"/>
                      <a:gd name="T4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33">
                        <a:moveTo>
                          <a:pt x="6" y="0"/>
                        </a:moveTo>
                        <a:cubicBezTo>
                          <a:pt x="6" y="0"/>
                          <a:pt x="5" y="2"/>
                          <a:pt x="5" y="6"/>
                        </a:cubicBezTo>
                        <a:cubicBezTo>
                          <a:pt x="5" y="13"/>
                          <a:pt x="4" y="17"/>
                          <a:pt x="2" y="22"/>
                        </a:cubicBezTo>
                        <a:cubicBezTo>
                          <a:pt x="0" y="28"/>
                          <a:pt x="1" y="31"/>
                          <a:pt x="3" y="31"/>
                        </a:cubicBezTo>
                        <a:cubicBezTo>
                          <a:pt x="5" y="32"/>
                          <a:pt x="5" y="32"/>
                          <a:pt x="6" y="33"/>
                        </a:cubicBezTo>
                        <a:cubicBezTo>
                          <a:pt x="6" y="33"/>
                          <a:pt x="6" y="33"/>
                          <a:pt x="6" y="33"/>
                        </a:cubicBezTo>
                        <a:cubicBezTo>
                          <a:pt x="7" y="33"/>
                          <a:pt x="9" y="31"/>
                          <a:pt x="9" y="24"/>
                        </a:cubicBezTo>
                        <a:cubicBezTo>
                          <a:pt x="9" y="16"/>
                          <a:pt x="10" y="11"/>
                          <a:pt x="10" y="10"/>
                        </a:cubicBezTo>
                        <a:cubicBezTo>
                          <a:pt x="10" y="9"/>
                          <a:pt x="11" y="5"/>
                          <a:pt x="11" y="2"/>
                        </a:cubicBezTo>
                        <a:cubicBezTo>
                          <a:pt x="11" y="2"/>
                          <a:pt x="11" y="2"/>
                          <a:pt x="11" y="2"/>
                        </a:cubicBezTo>
                        <a:cubicBezTo>
                          <a:pt x="11" y="5"/>
                          <a:pt x="10" y="8"/>
                          <a:pt x="9" y="9"/>
                        </a:cubicBezTo>
                        <a:cubicBezTo>
                          <a:pt x="9" y="10"/>
                          <a:pt x="9" y="16"/>
                          <a:pt x="9" y="19"/>
                        </a:cubicBezTo>
                        <a:cubicBezTo>
                          <a:pt x="9" y="20"/>
                          <a:pt x="9" y="22"/>
                          <a:pt x="9" y="24"/>
                        </a:cubicBezTo>
                        <a:cubicBezTo>
                          <a:pt x="9" y="24"/>
                          <a:pt x="9" y="24"/>
                          <a:pt x="9" y="24"/>
                        </a:cubicBezTo>
                        <a:cubicBezTo>
                          <a:pt x="9" y="31"/>
                          <a:pt x="7" y="33"/>
                          <a:pt x="6" y="33"/>
                        </a:cubicBezTo>
                        <a:cubicBezTo>
                          <a:pt x="6" y="32"/>
                          <a:pt x="6" y="32"/>
                          <a:pt x="6" y="32"/>
                        </a:cubicBezTo>
                        <a:cubicBezTo>
                          <a:pt x="5" y="31"/>
                          <a:pt x="5" y="31"/>
                          <a:pt x="3" y="31"/>
                        </a:cubicBezTo>
                        <a:cubicBezTo>
                          <a:pt x="2" y="31"/>
                          <a:pt x="2" y="30"/>
                          <a:pt x="2" y="28"/>
                        </a:cubicBezTo>
                        <a:cubicBezTo>
                          <a:pt x="2" y="27"/>
                          <a:pt x="2" y="25"/>
                          <a:pt x="3" y="23"/>
                        </a:cubicBezTo>
                        <a:cubicBezTo>
                          <a:pt x="5" y="17"/>
                          <a:pt x="5" y="13"/>
                          <a:pt x="5" y="6"/>
                        </a:cubicBezTo>
                        <a:cubicBezTo>
                          <a:pt x="5" y="2"/>
                          <a:pt x="6" y="1"/>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9" name="Freeform 7664">
                    <a:extLst>
                      <a:ext uri="{FF2B5EF4-FFF2-40B4-BE49-F238E27FC236}">
                        <a16:creationId xmlns:a16="http://schemas.microsoft.com/office/drawing/2014/main" id="{8C4F4D99-CF9C-4627-BDDB-B825D0FA65F3}"/>
                      </a:ext>
                    </a:extLst>
                  </p:cNvPr>
                  <p:cNvSpPr/>
                  <p:nvPr/>
                </p:nvSpPr>
                <p:spPr bwMode="auto">
                  <a:xfrm>
                    <a:off x="3937" y="2239"/>
                    <a:ext cx="5" cy="19"/>
                  </a:xfrm>
                  <a:custGeom>
                    <a:avLst/>
                    <a:gdLst>
                      <a:gd name="T0" fmla="*/ 5 w 6"/>
                      <a:gd name="T1" fmla="*/ 1 h 25"/>
                      <a:gd name="T2" fmla="*/ 4 w 6"/>
                      <a:gd name="T3" fmla="*/ 6 h 25"/>
                      <a:gd name="T4" fmla="*/ 2 w 6"/>
                      <a:gd name="T5" fmla="*/ 18 h 25"/>
                      <a:gd name="T6" fmla="*/ 1 w 6"/>
                      <a:gd name="T7" fmla="*/ 23 h 25"/>
                      <a:gd name="T8" fmla="*/ 3 w 6"/>
                      <a:gd name="T9" fmla="*/ 24 h 25"/>
                      <a:gd name="T10" fmla="*/ 4 w 6"/>
                      <a:gd name="T11" fmla="*/ 19 h 25"/>
                      <a:gd name="T12" fmla="*/ 5 w 6"/>
                      <a:gd name="T13" fmla="*/ 4 h 25"/>
                      <a:gd name="T14" fmla="*/ 5 w 6"/>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5">
                        <a:moveTo>
                          <a:pt x="5" y="1"/>
                        </a:moveTo>
                        <a:cubicBezTo>
                          <a:pt x="5" y="1"/>
                          <a:pt x="4" y="4"/>
                          <a:pt x="4" y="6"/>
                        </a:cubicBezTo>
                        <a:cubicBezTo>
                          <a:pt x="4" y="8"/>
                          <a:pt x="3" y="16"/>
                          <a:pt x="2" y="18"/>
                        </a:cubicBezTo>
                        <a:cubicBezTo>
                          <a:pt x="1" y="20"/>
                          <a:pt x="0" y="24"/>
                          <a:pt x="1" y="23"/>
                        </a:cubicBezTo>
                        <a:cubicBezTo>
                          <a:pt x="2" y="23"/>
                          <a:pt x="3" y="23"/>
                          <a:pt x="3" y="24"/>
                        </a:cubicBezTo>
                        <a:cubicBezTo>
                          <a:pt x="4" y="25"/>
                          <a:pt x="3" y="22"/>
                          <a:pt x="4" y="19"/>
                        </a:cubicBezTo>
                        <a:cubicBezTo>
                          <a:pt x="4" y="15"/>
                          <a:pt x="4" y="6"/>
                          <a:pt x="5" y="4"/>
                        </a:cubicBezTo>
                        <a:cubicBezTo>
                          <a:pt x="6" y="1"/>
                          <a:pt x="5" y="0"/>
                          <a:pt x="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0" name="Freeform 7665">
                    <a:extLst>
                      <a:ext uri="{FF2B5EF4-FFF2-40B4-BE49-F238E27FC236}">
                        <a16:creationId xmlns:a16="http://schemas.microsoft.com/office/drawing/2014/main" id="{23CCB931-45E9-4FC2-B435-09041BDE599D}"/>
                      </a:ext>
                    </a:extLst>
                  </p:cNvPr>
                  <p:cNvSpPr/>
                  <p:nvPr/>
                </p:nvSpPr>
                <p:spPr bwMode="auto">
                  <a:xfrm>
                    <a:off x="3925" y="2286"/>
                    <a:ext cx="9" cy="10"/>
                  </a:xfrm>
                  <a:custGeom>
                    <a:avLst/>
                    <a:gdLst>
                      <a:gd name="T0" fmla="*/ 10 w 11"/>
                      <a:gd name="T1" fmla="*/ 4 h 13"/>
                      <a:gd name="T2" fmla="*/ 8 w 11"/>
                      <a:gd name="T3" fmla="*/ 8 h 13"/>
                      <a:gd name="T4" fmla="*/ 3 w 11"/>
                      <a:gd name="T5" fmla="*/ 13 h 13"/>
                      <a:gd name="T6" fmla="*/ 4 w 11"/>
                      <a:gd name="T7" fmla="*/ 7 h 13"/>
                      <a:gd name="T8" fmla="*/ 7 w 11"/>
                      <a:gd name="T9" fmla="*/ 1 h 13"/>
                      <a:gd name="T10" fmla="*/ 10 w 11"/>
                      <a:gd name="T11" fmla="*/ 4 h 13"/>
                    </a:gdLst>
                    <a:ahLst/>
                    <a:cxnLst>
                      <a:cxn ang="0">
                        <a:pos x="T0" y="T1"/>
                      </a:cxn>
                      <a:cxn ang="0">
                        <a:pos x="T2" y="T3"/>
                      </a:cxn>
                      <a:cxn ang="0">
                        <a:pos x="T4" y="T5"/>
                      </a:cxn>
                      <a:cxn ang="0">
                        <a:pos x="T6" y="T7"/>
                      </a:cxn>
                      <a:cxn ang="0">
                        <a:pos x="T8" y="T9"/>
                      </a:cxn>
                      <a:cxn ang="0">
                        <a:pos x="T10" y="T11"/>
                      </a:cxn>
                    </a:cxnLst>
                    <a:rect l="0" t="0" r="r" b="b"/>
                    <a:pathLst>
                      <a:path w="11" h="13">
                        <a:moveTo>
                          <a:pt x="10" y="4"/>
                        </a:moveTo>
                        <a:cubicBezTo>
                          <a:pt x="10" y="4"/>
                          <a:pt x="11" y="5"/>
                          <a:pt x="8" y="8"/>
                        </a:cubicBezTo>
                        <a:cubicBezTo>
                          <a:pt x="4" y="12"/>
                          <a:pt x="5" y="13"/>
                          <a:pt x="3" y="13"/>
                        </a:cubicBezTo>
                        <a:cubicBezTo>
                          <a:pt x="0" y="13"/>
                          <a:pt x="2" y="10"/>
                          <a:pt x="4" y="7"/>
                        </a:cubicBezTo>
                        <a:cubicBezTo>
                          <a:pt x="5" y="5"/>
                          <a:pt x="4" y="3"/>
                          <a:pt x="7" y="1"/>
                        </a:cubicBezTo>
                        <a:cubicBezTo>
                          <a:pt x="10" y="0"/>
                          <a:pt x="10" y="4"/>
                          <a:pt x="10"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1" name="Freeform 7666">
                    <a:extLst>
                      <a:ext uri="{FF2B5EF4-FFF2-40B4-BE49-F238E27FC236}">
                        <a16:creationId xmlns:a16="http://schemas.microsoft.com/office/drawing/2014/main" id="{CC3E739A-8228-4D3B-BD9E-D66193902EF3}"/>
                      </a:ext>
                    </a:extLst>
                  </p:cNvPr>
                  <p:cNvSpPr>
                    <a:spLocks noEditPoints="1"/>
                  </p:cNvSpPr>
                  <p:nvPr/>
                </p:nvSpPr>
                <p:spPr bwMode="auto">
                  <a:xfrm>
                    <a:off x="3925" y="2286"/>
                    <a:ext cx="9" cy="11"/>
                  </a:xfrm>
                  <a:custGeom>
                    <a:avLst/>
                    <a:gdLst>
                      <a:gd name="T0" fmla="*/ 2 w 11"/>
                      <a:gd name="T1" fmla="*/ 14 h 14"/>
                      <a:gd name="T2" fmla="*/ 2 w 11"/>
                      <a:gd name="T3" fmla="*/ 13 h 14"/>
                      <a:gd name="T4" fmla="*/ 2 w 11"/>
                      <a:gd name="T5" fmla="*/ 13 h 14"/>
                      <a:gd name="T6" fmla="*/ 3 w 11"/>
                      <a:gd name="T7" fmla="*/ 7 h 14"/>
                      <a:gd name="T8" fmla="*/ 6 w 11"/>
                      <a:gd name="T9" fmla="*/ 2 h 14"/>
                      <a:gd name="T10" fmla="*/ 7 w 11"/>
                      <a:gd name="T11" fmla="*/ 1 h 14"/>
                      <a:gd name="T12" fmla="*/ 10 w 11"/>
                      <a:gd name="T13" fmla="*/ 1 h 14"/>
                      <a:gd name="T14" fmla="*/ 11 w 11"/>
                      <a:gd name="T15" fmla="*/ 3 h 14"/>
                      <a:gd name="T16" fmla="*/ 8 w 11"/>
                      <a:gd name="T17" fmla="*/ 9 h 14"/>
                      <a:gd name="T18" fmla="*/ 4 w 11"/>
                      <a:gd name="T19" fmla="*/ 13 h 14"/>
                      <a:gd name="T20" fmla="*/ 2 w 11"/>
                      <a:gd name="T21" fmla="*/ 14 h 14"/>
                      <a:gd name="T22" fmla="*/ 10 w 11"/>
                      <a:gd name="T23" fmla="*/ 4 h 14"/>
                      <a:gd name="T24" fmla="*/ 10 w 11"/>
                      <a:gd name="T25" fmla="*/ 4 h 14"/>
                      <a:gd name="T26" fmla="*/ 10 w 11"/>
                      <a:gd name="T27" fmla="*/ 4 h 14"/>
                      <a:gd name="T28" fmla="*/ 9 w 11"/>
                      <a:gd name="T29" fmla="*/ 2 h 14"/>
                      <a:gd name="T30" fmla="*/ 7 w 11"/>
                      <a:gd name="T31" fmla="*/ 2 h 14"/>
                      <a:gd name="T32" fmla="*/ 6 w 11"/>
                      <a:gd name="T33" fmla="*/ 2 h 14"/>
                      <a:gd name="T34" fmla="*/ 4 w 11"/>
                      <a:gd name="T35" fmla="*/ 8 h 14"/>
                      <a:gd name="T36" fmla="*/ 2 w 11"/>
                      <a:gd name="T37" fmla="*/ 13 h 14"/>
                      <a:gd name="T38" fmla="*/ 3 w 11"/>
                      <a:gd name="T39" fmla="*/ 13 h 14"/>
                      <a:gd name="T40" fmla="*/ 4 w 11"/>
                      <a:gd name="T41" fmla="*/ 13 h 14"/>
                      <a:gd name="T42" fmla="*/ 7 w 11"/>
                      <a:gd name="T43" fmla="*/ 8 h 14"/>
                      <a:gd name="T44" fmla="*/ 10 w 11"/>
                      <a:gd name="T45" fmla="*/ 5 h 14"/>
                      <a:gd name="T46" fmla="*/ 10 w 11"/>
                      <a:gd name="T4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4">
                        <a:moveTo>
                          <a:pt x="2" y="14"/>
                        </a:moveTo>
                        <a:cubicBezTo>
                          <a:pt x="2" y="13"/>
                          <a:pt x="2" y="13"/>
                          <a:pt x="2" y="13"/>
                        </a:cubicBezTo>
                        <a:cubicBezTo>
                          <a:pt x="2" y="13"/>
                          <a:pt x="2" y="13"/>
                          <a:pt x="2" y="13"/>
                        </a:cubicBezTo>
                        <a:cubicBezTo>
                          <a:pt x="0" y="12"/>
                          <a:pt x="2" y="10"/>
                          <a:pt x="3" y="7"/>
                        </a:cubicBezTo>
                        <a:cubicBezTo>
                          <a:pt x="5" y="5"/>
                          <a:pt x="4" y="4"/>
                          <a:pt x="6" y="2"/>
                        </a:cubicBezTo>
                        <a:cubicBezTo>
                          <a:pt x="6" y="2"/>
                          <a:pt x="6" y="1"/>
                          <a:pt x="7" y="1"/>
                        </a:cubicBezTo>
                        <a:cubicBezTo>
                          <a:pt x="8" y="0"/>
                          <a:pt x="9" y="1"/>
                          <a:pt x="10" y="1"/>
                        </a:cubicBezTo>
                        <a:cubicBezTo>
                          <a:pt x="11" y="2"/>
                          <a:pt x="11" y="3"/>
                          <a:pt x="11" y="3"/>
                        </a:cubicBezTo>
                        <a:cubicBezTo>
                          <a:pt x="11" y="4"/>
                          <a:pt x="11" y="5"/>
                          <a:pt x="8" y="9"/>
                        </a:cubicBezTo>
                        <a:cubicBezTo>
                          <a:pt x="6" y="11"/>
                          <a:pt x="5" y="12"/>
                          <a:pt x="4" y="13"/>
                        </a:cubicBezTo>
                        <a:cubicBezTo>
                          <a:pt x="4" y="14"/>
                          <a:pt x="3" y="14"/>
                          <a:pt x="2" y="14"/>
                        </a:cubicBezTo>
                        <a:close/>
                        <a:moveTo>
                          <a:pt x="10" y="4"/>
                        </a:moveTo>
                        <a:cubicBezTo>
                          <a:pt x="10" y="4"/>
                          <a:pt x="10" y="4"/>
                          <a:pt x="10" y="4"/>
                        </a:cubicBezTo>
                        <a:cubicBezTo>
                          <a:pt x="10" y="4"/>
                          <a:pt x="10" y="4"/>
                          <a:pt x="10" y="4"/>
                        </a:cubicBezTo>
                        <a:cubicBezTo>
                          <a:pt x="10" y="4"/>
                          <a:pt x="10" y="3"/>
                          <a:pt x="9" y="2"/>
                        </a:cubicBezTo>
                        <a:cubicBezTo>
                          <a:pt x="9" y="1"/>
                          <a:pt x="8" y="1"/>
                          <a:pt x="7" y="2"/>
                        </a:cubicBezTo>
                        <a:cubicBezTo>
                          <a:pt x="7" y="2"/>
                          <a:pt x="6" y="2"/>
                          <a:pt x="6" y="2"/>
                        </a:cubicBezTo>
                        <a:cubicBezTo>
                          <a:pt x="5" y="3"/>
                          <a:pt x="6" y="5"/>
                          <a:pt x="4" y="8"/>
                        </a:cubicBezTo>
                        <a:cubicBezTo>
                          <a:pt x="3" y="10"/>
                          <a:pt x="1" y="12"/>
                          <a:pt x="2" y="13"/>
                        </a:cubicBezTo>
                        <a:cubicBezTo>
                          <a:pt x="3" y="13"/>
                          <a:pt x="3" y="13"/>
                          <a:pt x="3" y="13"/>
                        </a:cubicBezTo>
                        <a:cubicBezTo>
                          <a:pt x="4" y="13"/>
                          <a:pt x="4" y="13"/>
                          <a:pt x="4" y="13"/>
                        </a:cubicBezTo>
                        <a:cubicBezTo>
                          <a:pt x="4" y="12"/>
                          <a:pt x="5" y="11"/>
                          <a:pt x="7" y="8"/>
                        </a:cubicBezTo>
                        <a:cubicBezTo>
                          <a:pt x="9" y="6"/>
                          <a:pt x="10" y="5"/>
                          <a:pt x="10" y="5"/>
                        </a:cubicBezTo>
                        <a:cubicBezTo>
                          <a:pt x="10" y="4"/>
                          <a:pt x="10" y="4"/>
                          <a:pt x="1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2" name="Freeform 7667">
                    <a:extLst>
                      <a:ext uri="{FF2B5EF4-FFF2-40B4-BE49-F238E27FC236}">
                        <a16:creationId xmlns:a16="http://schemas.microsoft.com/office/drawing/2014/main" id="{276B5AB0-5129-4B47-A9BE-7FFEA34EF8AC}"/>
                      </a:ext>
                    </a:extLst>
                  </p:cNvPr>
                  <p:cNvSpPr>
                    <a:spLocks noEditPoints="1"/>
                  </p:cNvSpPr>
                  <p:nvPr/>
                </p:nvSpPr>
                <p:spPr bwMode="auto">
                  <a:xfrm>
                    <a:off x="3926" y="2287"/>
                    <a:ext cx="7" cy="9"/>
                  </a:xfrm>
                  <a:custGeom>
                    <a:avLst/>
                    <a:gdLst>
                      <a:gd name="T0" fmla="*/ 3 w 9"/>
                      <a:gd name="T1" fmla="*/ 10 h 12"/>
                      <a:gd name="T2" fmla="*/ 3 w 9"/>
                      <a:gd name="T3" fmla="*/ 10 h 12"/>
                      <a:gd name="T4" fmla="*/ 4 w 9"/>
                      <a:gd name="T5" fmla="*/ 7 h 12"/>
                      <a:gd name="T6" fmla="*/ 6 w 9"/>
                      <a:gd name="T7" fmla="*/ 3 h 12"/>
                      <a:gd name="T8" fmla="*/ 7 w 9"/>
                      <a:gd name="T9" fmla="*/ 2 h 12"/>
                      <a:gd name="T10" fmla="*/ 8 w 9"/>
                      <a:gd name="T11" fmla="*/ 4 h 12"/>
                      <a:gd name="T12" fmla="*/ 6 w 9"/>
                      <a:gd name="T13" fmla="*/ 6 h 12"/>
                      <a:gd name="T14" fmla="*/ 3 w 9"/>
                      <a:gd name="T15" fmla="*/ 10 h 12"/>
                      <a:gd name="T16" fmla="*/ 7 w 9"/>
                      <a:gd name="T17" fmla="*/ 0 h 12"/>
                      <a:gd name="T18" fmla="*/ 6 w 9"/>
                      <a:gd name="T19" fmla="*/ 1 h 12"/>
                      <a:gd name="T20" fmla="*/ 5 w 9"/>
                      <a:gd name="T21" fmla="*/ 1 h 12"/>
                      <a:gd name="T22" fmla="*/ 3 w 9"/>
                      <a:gd name="T23" fmla="*/ 7 h 12"/>
                      <a:gd name="T24" fmla="*/ 1 w 9"/>
                      <a:gd name="T25" fmla="*/ 12 h 12"/>
                      <a:gd name="T26" fmla="*/ 2 w 9"/>
                      <a:gd name="T27" fmla="*/ 12 h 12"/>
                      <a:gd name="T28" fmla="*/ 2 w 9"/>
                      <a:gd name="T29" fmla="*/ 12 h 12"/>
                      <a:gd name="T30" fmla="*/ 3 w 9"/>
                      <a:gd name="T31" fmla="*/ 12 h 12"/>
                      <a:gd name="T32" fmla="*/ 6 w 9"/>
                      <a:gd name="T33" fmla="*/ 7 h 12"/>
                      <a:gd name="T34" fmla="*/ 9 w 9"/>
                      <a:gd name="T35" fmla="*/ 4 h 12"/>
                      <a:gd name="T36" fmla="*/ 9 w 9"/>
                      <a:gd name="T37" fmla="*/ 3 h 12"/>
                      <a:gd name="T38" fmla="*/ 9 w 9"/>
                      <a:gd name="T39" fmla="*/ 3 h 12"/>
                      <a:gd name="T40" fmla="*/ 9 w 9"/>
                      <a:gd name="T41" fmla="*/ 3 h 12"/>
                      <a:gd name="T42" fmla="*/ 9 w 9"/>
                      <a:gd name="T43" fmla="*/ 3 h 12"/>
                      <a:gd name="T44" fmla="*/ 8 w 9"/>
                      <a:gd name="T45" fmla="*/ 1 h 12"/>
                      <a:gd name="T46" fmla="*/ 7 w 9"/>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2">
                        <a:moveTo>
                          <a:pt x="3" y="10"/>
                        </a:moveTo>
                        <a:cubicBezTo>
                          <a:pt x="3" y="10"/>
                          <a:pt x="3" y="10"/>
                          <a:pt x="3" y="10"/>
                        </a:cubicBezTo>
                        <a:cubicBezTo>
                          <a:pt x="2" y="10"/>
                          <a:pt x="2" y="8"/>
                          <a:pt x="4" y="7"/>
                        </a:cubicBezTo>
                        <a:cubicBezTo>
                          <a:pt x="5" y="6"/>
                          <a:pt x="6" y="3"/>
                          <a:pt x="6" y="3"/>
                        </a:cubicBezTo>
                        <a:cubicBezTo>
                          <a:pt x="6" y="2"/>
                          <a:pt x="6" y="2"/>
                          <a:pt x="7" y="2"/>
                        </a:cubicBezTo>
                        <a:cubicBezTo>
                          <a:pt x="7" y="2"/>
                          <a:pt x="8" y="2"/>
                          <a:pt x="8" y="4"/>
                        </a:cubicBezTo>
                        <a:cubicBezTo>
                          <a:pt x="8" y="4"/>
                          <a:pt x="8" y="5"/>
                          <a:pt x="6" y="6"/>
                        </a:cubicBezTo>
                        <a:cubicBezTo>
                          <a:pt x="5" y="8"/>
                          <a:pt x="4" y="10"/>
                          <a:pt x="3" y="10"/>
                        </a:cubicBezTo>
                        <a:close/>
                        <a:moveTo>
                          <a:pt x="7" y="0"/>
                        </a:moveTo>
                        <a:cubicBezTo>
                          <a:pt x="7" y="0"/>
                          <a:pt x="6" y="1"/>
                          <a:pt x="6" y="1"/>
                        </a:cubicBezTo>
                        <a:cubicBezTo>
                          <a:pt x="6" y="1"/>
                          <a:pt x="5" y="1"/>
                          <a:pt x="5" y="1"/>
                        </a:cubicBezTo>
                        <a:cubicBezTo>
                          <a:pt x="4" y="2"/>
                          <a:pt x="5" y="4"/>
                          <a:pt x="3" y="7"/>
                        </a:cubicBezTo>
                        <a:cubicBezTo>
                          <a:pt x="2" y="9"/>
                          <a:pt x="0" y="11"/>
                          <a:pt x="1" y="12"/>
                        </a:cubicBezTo>
                        <a:cubicBezTo>
                          <a:pt x="2" y="12"/>
                          <a:pt x="2" y="12"/>
                          <a:pt x="2" y="12"/>
                        </a:cubicBezTo>
                        <a:cubicBezTo>
                          <a:pt x="2" y="12"/>
                          <a:pt x="2" y="12"/>
                          <a:pt x="2" y="12"/>
                        </a:cubicBezTo>
                        <a:cubicBezTo>
                          <a:pt x="3" y="12"/>
                          <a:pt x="3" y="12"/>
                          <a:pt x="3" y="12"/>
                        </a:cubicBezTo>
                        <a:cubicBezTo>
                          <a:pt x="3" y="11"/>
                          <a:pt x="4" y="10"/>
                          <a:pt x="6" y="7"/>
                        </a:cubicBezTo>
                        <a:cubicBezTo>
                          <a:pt x="8" y="5"/>
                          <a:pt x="9" y="4"/>
                          <a:pt x="9" y="4"/>
                        </a:cubicBezTo>
                        <a:cubicBezTo>
                          <a:pt x="9" y="3"/>
                          <a:pt x="9" y="3"/>
                          <a:pt x="9" y="3"/>
                        </a:cubicBezTo>
                        <a:cubicBezTo>
                          <a:pt x="9" y="3"/>
                          <a:pt x="9" y="3"/>
                          <a:pt x="9" y="3"/>
                        </a:cubicBezTo>
                        <a:cubicBezTo>
                          <a:pt x="9" y="3"/>
                          <a:pt x="9" y="3"/>
                          <a:pt x="9" y="3"/>
                        </a:cubicBezTo>
                        <a:cubicBezTo>
                          <a:pt x="9" y="3"/>
                          <a:pt x="9" y="3"/>
                          <a:pt x="9" y="3"/>
                        </a:cubicBezTo>
                        <a:cubicBezTo>
                          <a:pt x="9" y="3"/>
                          <a:pt x="9" y="2"/>
                          <a:pt x="8" y="1"/>
                        </a:cubicBezTo>
                        <a:cubicBezTo>
                          <a:pt x="8" y="1"/>
                          <a:pt x="7"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3" name="Freeform 7668">
                    <a:extLst>
                      <a:ext uri="{FF2B5EF4-FFF2-40B4-BE49-F238E27FC236}">
                        <a16:creationId xmlns:a16="http://schemas.microsoft.com/office/drawing/2014/main" id="{32FC7FD4-3FF4-4058-B4A0-68681CE62DE1}"/>
                      </a:ext>
                    </a:extLst>
                  </p:cNvPr>
                  <p:cNvSpPr/>
                  <p:nvPr/>
                </p:nvSpPr>
                <p:spPr bwMode="auto">
                  <a:xfrm>
                    <a:off x="3925" y="2287"/>
                    <a:ext cx="9" cy="9"/>
                  </a:xfrm>
                  <a:custGeom>
                    <a:avLst/>
                    <a:gdLst>
                      <a:gd name="T0" fmla="*/ 8 w 11"/>
                      <a:gd name="T1" fmla="*/ 0 h 12"/>
                      <a:gd name="T2" fmla="*/ 7 w 11"/>
                      <a:gd name="T3" fmla="*/ 0 h 12"/>
                      <a:gd name="T4" fmla="*/ 4 w 11"/>
                      <a:gd name="T5" fmla="*/ 6 h 12"/>
                      <a:gd name="T6" fmla="*/ 3 w 11"/>
                      <a:gd name="T7" fmla="*/ 12 h 12"/>
                      <a:gd name="T8" fmla="*/ 3 w 11"/>
                      <a:gd name="T9" fmla="*/ 12 h 12"/>
                      <a:gd name="T10" fmla="*/ 8 w 11"/>
                      <a:gd name="T11" fmla="*/ 7 h 12"/>
                      <a:gd name="T12" fmla="*/ 10 w 11"/>
                      <a:gd name="T13" fmla="*/ 3 h 12"/>
                      <a:gd name="T14" fmla="*/ 10 w 11"/>
                      <a:gd name="T15" fmla="*/ 3 h 12"/>
                      <a:gd name="T16" fmla="*/ 10 w 11"/>
                      <a:gd name="T17" fmla="*/ 3 h 12"/>
                      <a:gd name="T18" fmla="*/ 10 w 11"/>
                      <a:gd name="T19" fmla="*/ 4 h 12"/>
                      <a:gd name="T20" fmla="*/ 7 w 11"/>
                      <a:gd name="T21" fmla="*/ 7 h 12"/>
                      <a:gd name="T22" fmla="*/ 4 w 11"/>
                      <a:gd name="T23" fmla="*/ 12 h 12"/>
                      <a:gd name="T24" fmla="*/ 3 w 11"/>
                      <a:gd name="T25" fmla="*/ 12 h 12"/>
                      <a:gd name="T26" fmla="*/ 3 w 11"/>
                      <a:gd name="T27" fmla="*/ 12 h 12"/>
                      <a:gd name="T28" fmla="*/ 2 w 11"/>
                      <a:gd name="T29" fmla="*/ 12 h 12"/>
                      <a:gd name="T30" fmla="*/ 4 w 11"/>
                      <a:gd name="T31" fmla="*/ 7 h 12"/>
                      <a:gd name="T32" fmla="*/ 6 w 11"/>
                      <a:gd name="T33" fmla="*/ 1 h 12"/>
                      <a:gd name="T34" fmla="*/ 7 w 11"/>
                      <a:gd name="T35" fmla="*/ 1 h 12"/>
                      <a:gd name="T36" fmla="*/ 8 w 11"/>
                      <a:gd name="T37" fmla="*/ 0 h 12"/>
                      <a:gd name="T38" fmla="*/ 9 w 11"/>
                      <a:gd name="T39" fmla="*/ 1 h 12"/>
                      <a:gd name="T40" fmla="*/ 10 w 11"/>
                      <a:gd name="T41" fmla="*/ 3 h 12"/>
                      <a:gd name="T42" fmla="*/ 10 w 11"/>
                      <a:gd name="T43" fmla="*/ 3 h 12"/>
                      <a:gd name="T44" fmla="*/ 8 w 11"/>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2">
                        <a:moveTo>
                          <a:pt x="8" y="0"/>
                        </a:moveTo>
                        <a:cubicBezTo>
                          <a:pt x="8" y="0"/>
                          <a:pt x="7" y="0"/>
                          <a:pt x="7" y="0"/>
                        </a:cubicBezTo>
                        <a:cubicBezTo>
                          <a:pt x="4" y="2"/>
                          <a:pt x="5" y="4"/>
                          <a:pt x="4" y="6"/>
                        </a:cubicBezTo>
                        <a:cubicBezTo>
                          <a:pt x="2" y="9"/>
                          <a:pt x="0" y="12"/>
                          <a:pt x="3" y="12"/>
                        </a:cubicBezTo>
                        <a:cubicBezTo>
                          <a:pt x="3" y="12"/>
                          <a:pt x="3" y="12"/>
                          <a:pt x="3" y="12"/>
                        </a:cubicBezTo>
                        <a:cubicBezTo>
                          <a:pt x="5" y="12"/>
                          <a:pt x="4" y="11"/>
                          <a:pt x="8" y="7"/>
                        </a:cubicBezTo>
                        <a:cubicBezTo>
                          <a:pt x="11" y="4"/>
                          <a:pt x="10" y="3"/>
                          <a:pt x="10" y="3"/>
                        </a:cubicBezTo>
                        <a:cubicBezTo>
                          <a:pt x="10" y="3"/>
                          <a:pt x="10" y="3"/>
                          <a:pt x="10" y="3"/>
                        </a:cubicBezTo>
                        <a:cubicBezTo>
                          <a:pt x="10" y="3"/>
                          <a:pt x="10" y="3"/>
                          <a:pt x="10" y="3"/>
                        </a:cubicBezTo>
                        <a:cubicBezTo>
                          <a:pt x="10" y="4"/>
                          <a:pt x="10" y="4"/>
                          <a:pt x="10" y="4"/>
                        </a:cubicBezTo>
                        <a:cubicBezTo>
                          <a:pt x="10" y="4"/>
                          <a:pt x="9" y="5"/>
                          <a:pt x="7" y="7"/>
                        </a:cubicBezTo>
                        <a:cubicBezTo>
                          <a:pt x="5" y="10"/>
                          <a:pt x="4" y="11"/>
                          <a:pt x="4" y="12"/>
                        </a:cubicBezTo>
                        <a:cubicBezTo>
                          <a:pt x="4" y="12"/>
                          <a:pt x="4" y="12"/>
                          <a:pt x="3" y="12"/>
                        </a:cubicBezTo>
                        <a:cubicBezTo>
                          <a:pt x="3" y="12"/>
                          <a:pt x="3" y="12"/>
                          <a:pt x="3" y="12"/>
                        </a:cubicBezTo>
                        <a:cubicBezTo>
                          <a:pt x="2" y="12"/>
                          <a:pt x="2" y="12"/>
                          <a:pt x="2" y="12"/>
                        </a:cubicBezTo>
                        <a:cubicBezTo>
                          <a:pt x="1" y="11"/>
                          <a:pt x="3" y="9"/>
                          <a:pt x="4" y="7"/>
                        </a:cubicBezTo>
                        <a:cubicBezTo>
                          <a:pt x="6" y="4"/>
                          <a:pt x="5" y="2"/>
                          <a:pt x="6" y="1"/>
                        </a:cubicBezTo>
                        <a:cubicBezTo>
                          <a:pt x="6" y="1"/>
                          <a:pt x="7" y="1"/>
                          <a:pt x="7" y="1"/>
                        </a:cubicBezTo>
                        <a:cubicBezTo>
                          <a:pt x="7" y="1"/>
                          <a:pt x="8" y="0"/>
                          <a:pt x="8" y="0"/>
                        </a:cubicBezTo>
                        <a:cubicBezTo>
                          <a:pt x="8" y="0"/>
                          <a:pt x="9" y="1"/>
                          <a:pt x="9" y="1"/>
                        </a:cubicBezTo>
                        <a:cubicBezTo>
                          <a:pt x="10" y="2"/>
                          <a:pt x="10" y="3"/>
                          <a:pt x="10" y="3"/>
                        </a:cubicBezTo>
                        <a:cubicBezTo>
                          <a:pt x="10" y="3"/>
                          <a:pt x="10" y="3"/>
                          <a:pt x="10" y="3"/>
                        </a:cubicBezTo>
                        <a:cubicBezTo>
                          <a:pt x="10" y="2"/>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4" name="Freeform 7669">
                    <a:extLst>
                      <a:ext uri="{FF2B5EF4-FFF2-40B4-BE49-F238E27FC236}">
                        <a16:creationId xmlns:a16="http://schemas.microsoft.com/office/drawing/2014/main" id="{8C8AA721-4D6D-41C0-899E-FDB18709E8CB}"/>
                      </a:ext>
                    </a:extLst>
                  </p:cNvPr>
                  <p:cNvSpPr/>
                  <p:nvPr/>
                </p:nvSpPr>
                <p:spPr bwMode="auto">
                  <a:xfrm>
                    <a:off x="3920" y="2275"/>
                    <a:ext cx="8" cy="20"/>
                  </a:xfrm>
                  <a:custGeom>
                    <a:avLst/>
                    <a:gdLst>
                      <a:gd name="T0" fmla="*/ 7 w 11"/>
                      <a:gd name="T1" fmla="*/ 0 h 26"/>
                      <a:gd name="T2" fmla="*/ 4 w 11"/>
                      <a:gd name="T3" fmla="*/ 4 h 26"/>
                      <a:gd name="T4" fmla="*/ 2 w 11"/>
                      <a:gd name="T5" fmla="*/ 14 h 26"/>
                      <a:gd name="T6" fmla="*/ 0 w 11"/>
                      <a:gd name="T7" fmla="*/ 20 h 26"/>
                      <a:gd name="T8" fmla="*/ 4 w 11"/>
                      <a:gd name="T9" fmla="*/ 23 h 26"/>
                      <a:gd name="T10" fmla="*/ 7 w 11"/>
                      <a:gd name="T11" fmla="*/ 17 h 26"/>
                      <a:gd name="T12" fmla="*/ 9 w 11"/>
                      <a:gd name="T13" fmla="*/ 7 h 26"/>
                      <a:gd name="T14" fmla="*/ 7 w 11"/>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6">
                        <a:moveTo>
                          <a:pt x="7" y="0"/>
                        </a:moveTo>
                        <a:cubicBezTo>
                          <a:pt x="7" y="0"/>
                          <a:pt x="4" y="0"/>
                          <a:pt x="4" y="4"/>
                        </a:cubicBezTo>
                        <a:cubicBezTo>
                          <a:pt x="4" y="9"/>
                          <a:pt x="3" y="11"/>
                          <a:pt x="2" y="14"/>
                        </a:cubicBezTo>
                        <a:cubicBezTo>
                          <a:pt x="1" y="17"/>
                          <a:pt x="0" y="18"/>
                          <a:pt x="0" y="20"/>
                        </a:cubicBezTo>
                        <a:cubicBezTo>
                          <a:pt x="0" y="23"/>
                          <a:pt x="3" y="20"/>
                          <a:pt x="4" y="23"/>
                        </a:cubicBezTo>
                        <a:cubicBezTo>
                          <a:pt x="5" y="26"/>
                          <a:pt x="7" y="21"/>
                          <a:pt x="7" y="17"/>
                        </a:cubicBezTo>
                        <a:cubicBezTo>
                          <a:pt x="7" y="12"/>
                          <a:pt x="8" y="8"/>
                          <a:pt x="9" y="7"/>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5" name="Freeform 7670">
                    <a:extLst>
                      <a:ext uri="{FF2B5EF4-FFF2-40B4-BE49-F238E27FC236}">
                        <a16:creationId xmlns:a16="http://schemas.microsoft.com/office/drawing/2014/main" id="{8475F17B-3685-4C52-A762-DDD0F6495500}"/>
                      </a:ext>
                    </a:extLst>
                  </p:cNvPr>
                  <p:cNvSpPr>
                    <a:spLocks noEditPoints="1"/>
                  </p:cNvSpPr>
                  <p:nvPr/>
                </p:nvSpPr>
                <p:spPr bwMode="auto">
                  <a:xfrm>
                    <a:off x="3920" y="2274"/>
                    <a:ext cx="8" cy="19"/>
                  </a:xfrm>
                  <a:custGeom>
                    <a:avLst/>
                    <a:gdLst>
                      <a:gd name="T0" fmla="*/ 4 w 10"/>
                      <a:gd name="T1" fmla="*/ 24 h 25"/>
                      <a:gd name="T2" fmla="*/ 2 w 10"/>
                      <a:gd name="T3" fmla="*/ 23 h 25"/>
                      <a:gd name="T4" fmla="*/ 1 w 10"/>
                      <a:gd name="T5" fmla="*/ 23 h 25"/>
                      <a:gd name="T6" fmla="*/ 0 w 10"/>
                      <a:gd name="T7" fmla="*/ 21 h 25"/>
                      <a:gd name="T8" fmla="*/ 0 w 10"/>
                      <a:gd name="T9" fmla="*/ 20 h 25"/>
                      <a:gd name="T10" fmla="*/ 2 w 10"/>
                      <a:gd name="T11" fmla="*/ 15 h 25"/>
                      <a:gd name="T12" fmla="*/ 4 w 10"/>
                      <a:gd name="T13" fmla="*/ 8 h 25"/>
                      <a:gd name="T14" fmla="*/ 4 w 10"/>
                      <a:gd name="T15" fmla="*/ 6 h 25"/>
                      <a:gd name="T16" fmla="*/ 4 w 10"/>
                      <a:gd name="T17" fmla="*/ 4 h 25"/>
                      <a:gd name="T18" fmla="*/ 7 w 10"/>
                      <a:gd name="T19" fmla="*/ 0 h 25"/>
                      <a:gd name="T20" fmla="*/ 8 w 10"/>
                      <a:gd name="T21" fmla="*/ 0 h 25"/>
                      <a:gd name="T22" fmla="*/ 10 w 10"/>
                      <a:gd name="T23" fmla="*/ 2 h 25"/>
                      <a:gd name="T24" fmla="*/ 10 w 10"/>
                      <a:gd name="T25" fmla="*/ 5 h 25"/>
                      <a:gd name="T26" fmla="*/ 9 w 10"/>
                      <a:gd name="T27" fmla="*/ 8 h 25"/>
                      <a:gd name="T28" fmla="*/ 7 w 10"/>
                      <a:gd name="T29" fmla="*/ 15 h 25"/>
                      <a:gd name="T30" fmla="*/ 7 w 10"/>
                      <a:gd name="T31" fmla="*/ 18 h 25"/>
                      <a:gd name="T32" fmla="*/ 7 w 10"/>
                      <a:gd name="T33" fmla="*/ 19 h 25"/>
                      <a:gd name="T34" fmla="*/ 5 w 10"/>
                      <a:gd name="T35" fmla="*/ 25 h 25"/>
                      <a:gd name="T36" fmla="*/ 4 w 10"/>
                      <a:gd name="T37" fmla="*/ 24 h 25"/>
                      <a:gd name="T38" fmla="*/ 4 w 10"/>
                      <a:gd name="T39" fmla="*/ 24 h 25"/>
                      <a:gd name="T40" fmla="*/ 5 w 10"/>
                      <a:gd name="T41" fmla="*/ 24 h 25"/>
                      <a:gd name="T42" fmla="*/ 6 w 10"/>
                      <a:gd name="T43" fmla="*/ 23 h 25"/>
                      <a:gd name="T44" fmla="*/ 7 w 10"/>
                      <a:gd name="T45" fmla="*/ 19 h 25"/>
                      <a:gd name="T46" fmla="*/ 7 w 10"/>
                      <a:gd name="T47" fmla="*/ 18 h 25"/>
                      <a:gd name="T48" fmla="*/ 7 w 10"/>
                      <a:gd name="T49" fmla="*/ 15 h 25"/>
                      <a:gd name="T50" fmla="*/ 9 w 10"/>
                      <a:gd name="T51" fmla="*/ 7 h 25"/>
                      <a:gd name="T52" fmla="*/ 10 w 10"/>
                      <a:gd name="T53" fmla="*/ 5 h 25"/>
                      <a:gd name="T54" fmla="*/ 7 w 10"/>
                      <a:gd name="T55" fmla="*/ 1 h 25"/>
                      <a:gd name="T56" fmla="*/ 7 w 10"/>
                      <a:gd name="T57" fmla="*/ 1 h 25"/>
                      <a:gd name="T58" fmla="*/ 7 w 10"/>
                      <a:gd name="T59" fmla="*/ 1 h 25"/>
                      <a:gd name="T60" fmla="*/ 7 w 10"/>
                      <a:gd name="T61" fmla="*/ 1 h 25"/>
                      <a:gd name="T62" fmla="*/ 4 w 10"/>
                      <a:gd name="T63" fmla="*/ 4 h 25"/>
                      <a:gd name="T64" fmla="*/ 4 w 10"/>
                      <a:gd name="T65" fmla="*/ 5 h 25"/>
                      <a:gd name="T66" fmla="*/ 4 w 10"/>
                      <a:gd name="T67" fmla="*/ 8 h 25"/>
                      <a:gd name="T68" fmla="*/ 2 w 10"/>
                      <a:gd name="T69" fmla="*/ 15 h 25"/>
                      <a:gd name="T70" fmla="*/ 0 w 10"/>
                      <a:gd name="T71" fmla="*/ 20 h 25"/>
                      <a:gd name="T72" fmla="*/ 0 w 10"/>
                      <a:gd name="T73" fmla="*/ 21 h 25"/>
                      <a:gd name="T74" fmla="*/ 1 w 10"/>
                      <a:gd name="T75" fmla="*/ 22 h 25"/>
                      <a:gd name="T76" fmla="*/ 2 w 10"/>
                      <a:gd name="T77" fmla="*/ 22 h 25"/>
                      <a:gd name="T78" fmla="*/ 2 w 10"/>
                      <a:gd name="T79" fmla="*/ 22 h 25"/>
                      <a:gd name="T80" fmla="*/ 4 w 10"/>
                      <a:gd name="T8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5">
                        <a:moveTo>
                          <a:pt x="4" y="24"/>
                        </a:moveTo>
                        <a:cubicBezTo>
                          <a:pt x="3" y="23"/>
                          <a:pt x="3" y="23"/>
                          <a:pt x="2" y="23"/>
                        </a:cubicBezTo>
                        <a:cubicBezTo>
                          <a:pt x="2" y="23"/>
                          <a:pt x="1" y="23"/>
                          <a:pt x="1" y="23"/>
                        </a:cubicBezTo>
                        <a:cubicBezTo>
                          <a:pt x="1" y="23"/>
                          <a:pt x="0" y="23"/>
                          <a:pt x="0" y="21"/>
                        </a:cubicBezTo>
                        <a:cubicBezTo>
                          <a:pt x="0" y="21"/>
                          <a:pt x="0" y="20"/>
                          <a:pt x="0" y="20"/>
                        </a:cubicBezTo>
                        <a:cubicBezTo>
                          <a:pt x="0" y="18"/>
                          <a:pt x="1" y="17"/>
                          <a:pt x="2" y="15"/>
                        </a:cubicBezTo>
                        <a:cubicBezTo>
                          <a:pt x="3" y="12"/>
                          <a:pt x="3" y="11"/>
                          <a:pt x="4" y="8"/>
                        </a:cubicBezTo>
                        <a:cubicBezTo>
                          <a:pt x="4" y="7"/>
                          <a:pt x="4" y="7"/>
                          <a:pt x="4" y="6"/>
                        </a:cubicBezTo>
                        <a:cubicBezTo>
                          <a:pt x="4" y="5"/>
                          <a:pt x="4" y="5"/>
                          <a:pt x="4" y="4"/>
                        </a:cubicBezTo>
                        <a:cubicBezTo>
                          <a:pt x="4" y="0"/>
                          <a:pt x="7" y="0"/>
                          <a:pt x="7" y="0"/>
                        </a:cubicBezTo>
                        <a:cubicBezTo>
                          <a:pt x="8" y="0"/>
                          <a:pt x="8" y="0"/>
                          <a:pt x="8" y="0"/>
                        </a:cubicBezTo>
                        <a:cubicBezTo>
                          <a:pt x="9" y="1"/>
                          <a:pt x="9" y="1"/>
                          <a:pt x="10" y="2"/>
                        </a:cubicBezTo>
                        <a:cubicBezTo>
                          <a:pt x="10" y="3"/>
                          <a:pt x="10" y="4"/>
                          <a:pt x="10" y="5"/>
                        </a:cubicBezTo>
                        <a:cubicBezTo>
                          <a:pt x="10" y="6"/>
                          <a:pt x="10" y="7"/>
                          <a:pt x="9" y="8"/>
                        </a:cubicBezTo>
                        <a:cubicBezTo>
                          <a:pt x="8" y="9"/>
                          <a:pt x="8" y="12"/>
                          <a:pt x="7" y="15"/>
                        </a:cubicBezTo>
                        <a:cubicBezTo>
                          <a:pt x="7" y="16"/>
                          <a:pt x="7" y="17"/>
                          <a:pt x="7" y="18"/>
                        </a:cubicBezTo>
                        <a:cubicBezTo>
                          <a:pt x="7" y="18"/>
                          <a:pt x="7" y="19"/>
                          <a:pt x="7" y="19"/>
                        </a:cubicBezTo>
                        <a:cubicBezTo>
                          <a:pt x="7" y="22"/>
                          <a:pt x="6" y="25"/>
                          <a:pt x="5" y="25"/>
                        </a:cubicBezTo>
                        <a:cubicBezTo>
                          <a:pt x="4" y="25"/>
                          <a:pt x="4" y="25"/>
                          <a:pt x="4" y="24"/>
                        </a:cubicBezTo>
                        <a:close/>
                        <a:moveTo>
                          <a:pt x="4" y="24"/>
                        </a:moveTo>
                        <a:cubicBezTo>
                          <a:pt x="4" y="24"/>
                          <a:pt x="4" y="24"/>
                          <a:pt x="5" y="24"/>
                        </a:cubicBezTo>
                        <a:cubicBezTo>
                          <a:pt x="5" y="24"/>
                          <a:pt x="5" y="24"/>
                          <a:pt x="6" y="23"/>
                        </a:cubicBezTo>
                        <a:cubicBezTo>
                          <a:pt x="6" y="22"/>
                          <a:pt x="6" y="21"/>
                          <a:pt x="7" y="19"/>
                        </a:cubicBezTo>
                        <a:cubicBezTo>
                          <a:pt x="7" y="19"/>
                          <a:pt x="7" y="18"/>
                          <a:pt x="7" y="18"/>
                        </a:cubicBezTo>
                        <a:cubicBezTo>
                          <a:pt x="7" y="17"/>
                          <a:pt x="7" y="16"/>
                          <a:pt x="7" y="15"/>
                        </a:cubicBezTo>
                        <a:cubicBezTo>
                          <a:pt x="7" y="12"/>
                          <a:pt x="8" y="9"/>
                          <a:pt x="9" y="7"/>
                        </a:cubicBezTo>
                        <a:cubicBezTo>
                          <a:pt x="9" y="7"/>
                          <a:pt x="10" y="6"/>
                          <a:pt x="10" y="5"/>
                        </a:cubicBezTo>
                        <a:cubicBezTo>
                          <a:pt x="10" y="3"/>
                          <a:pt x="9" y="2"/>
                          <a:pt x="7" y="1"/>
                        </a:cubicBezTo>
                        <a:cubicBezTo>
                          <a:pt x="7" y="1"/>
                          <a:pt x="7" y="1"/>
                          <a:pt x="7" y="1"/>
                        </a:cubicBezTo>
                        <a:cubicBezTo>
                          <a:pt x="7" y="1"/>
                          <a:pt x="7" y="1"/>
                          <a:pt x="7" y="1"/>
                        </a:cubicBezTo>
                        <a:cubicBezTo>
                          <a:pt x="7" y="1"/>
                          <a:pt x="7" y="1"/>
                          <a:pt x="7" y="1"/>
                        </a:cubicBezTo>
                        <a:cubicBezTo>
                          <a:pt x="7" y="1"/>
                          <a:pt x="5" y="1"/>
                          <a:pt x="4" y="4"/>
                        </a:cubicBezTo>
                        <a:cubicBezTo>
                          <a:pt x="4" y="5"/>
                          <a:pt x="4" y="5"/>
                          <a:pt x="4" y="5"/>
                        </a:cubicBezTo>
                        <a:cubicBezTo>
                          <a:pt x="4" y="7"/>
                          <a:pt x="4" y="7"/>
                          <a:pt x="4" y="8"/>
                        </a:cubicBezTo>
                        <a:cubicBezTo>
                          <a:pt x="4" y="11"/>
                          <a:pt x="3" y="13"/>
                          <a:pt x="2" y="15"/>
                        </a:cubicBezTo>
                        <a:cubicBezTo>
                          <a:pt x="1" y="18"/>
                          <a:pt x="0" y="19"/>
                          <a:pt x="0" y="20"/>
                        </a:cubicBezTo>
                        <a:cubicBezTo>
                          <a:pt x="0" y="20"/>
                          <a:pt x="0" y="21"/>
                          <a:pt x="0" y="21"/>
                        </a:cubicBezTo>
                        <a:cubicBezTo>
                          <a:pt x="0" y="22"/>
                          <a:pt x="1" y="22"/>
                          <a:pt x="1" y="22"/>
                        </a:cubicBezTo>
                        <a:cubicBezTo>
                          <a:pt x="1" y="22"/>
                          <a:pt x="2" y="22"/>
                          <a:pt x="2" y="22"/>
                        </a:cubicBezTo>
                        <a:cubicBezTo>
                          <a:pt x="2" y="22"/>
                          <a:pt x="2" y="22"/>
                          <a:pt x="2" y="22"/>
                        </a:cubicBezTo>
                        <a:cubicBezTo>
                          <a:pt x="3" y="22"/>
                          <a:pt x="3" y="23"/>
                          <a:pt x="4"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6" name="Freeform 7671">
                    <a:extLst>
                      <a:ext uri="{FF2B5EF4-FFF2-40B4-BE49-F238E27FC236}">
                        <a16:creationId xmlns:a16="http://schemas.microsoft.com/office/drawing/2014/main" id="{1669BC7D-47AD-4185-BB33-0E4821CA3D99}"/>
                      </a:ext>
                    </a:extLst>
                  </p:cNvPr>
                  <p:cNvSpPr>
                    <a:spLocks noEditPoints="1"/>
                  </p:cNvSpPr>
                  <p:nvPr/>
                </p:nvSpPr>
                <p:spPr bwMode="auto">
                  <a:xfrm>
                    <a:off x="3920" y="2276"/>
                    <a:ext cx="8" cy="16"/>
                  </a:xfrm>
                  <a:custGeom>
                    <a:avLst/>
                    <a:gdLst>
                      <a:gd name="T0" fmla="*/ 2 w 10"/>
                      <a:gd name="T1" fmla="*/ 19 h 22"/>
                      <a:gd name="T2" fmla="*/ 1 w 10"/>
                      <a:gd name="T3" fmla="*/ 18 h 22"/>
                      <a:gd name="T4" fmla="*/ 4 w 10"/>
                      <a:gd name="T5" fmla="*/ 11 h 22"/>
                      <a:gd name="T6" fmla="*/ 5 w 10"/>
                      <a:gd name="T7" fmla="*/ 5 h 22"/>
                      <a:gd name="T8" fmla="*/ 6 w 10"/>
                      <a:gd name="T9" fmla="*/ 1 h 22"/>
                      <a:gd name="T10" fmla="*/ 6 w 10"/>
                      <a:gd name="T11" fmla="*/ 1 h 22"/>
                      <a:gd name="T12" fmla="*/ 6 w 10"/>
                      <a:gd name="T13" fmla="*/ 2 h 22"/>
                      <a:gd name="T14" fmla="*/ 7 w 10"/>
                      <a:gd name="T15" fmla="*/ 2 h 22"/>
                      <a:gd name="T16" fmla="*/ 7 w 10"/>
                      <a:gd name="T17" fmla="*/ 2 h 22"/>
                      <a:gd name="T18" fmla="*/ 8 w 10"/>
                      <a:gd name="T19" fmla="*/ 2 h 22"/>
                      <a:gd name="T20" fmla="*/ 8 w 10"/>
                      <a:gd name="T21" fmla="*/ 2 h 22"/>
                      <a:gd name="T22" fmla="*/ 7 w 10"/>
                      <a:gd name="T23" fmla="*/ 6 h 22"/>
                      <a:gd name="T24" fmla="*/ 6 w 10"/>
                      <a:gd name="T25" fmla="*/ 17 h 22"/>
                      <a:gd name="T26" fmla="*/ 5 w 10"/>
                      <a:gd name="T27" fmla="*/ 20 h 22"/>
                      <a:gd name="T28" fmla="*/ 4 w 10"/>
                      <a:gd name="T29" fmla="*/ 19 h 22"/>
                      <a:gd name="T30" fmla="*/ 3 w 10"/>
                      <a:gd name="T31" fmla="*/ 18 h 22"/>
                      <a:gd name="T32" fmla="*/ 2 w 10"/>
                      <a:gd name="T33" fmla="*/ 18 h 22"/>
                      <a:gd name="T34" fmla="*/ 2 w 10"/>
                      <a:gd name="T35" fmla="*/ 19 h 22"/>
                      <a:gd name="T36" fmla="*/ 6 w 10"/>
                      <a:gd name="T37" fmla="*/ 0 h 22"/>
                      <a:gd name="T38" fmla="*/ 4 w 10"/>
                      <a:gd name="T39" fmla="*/ 2 h 22"/>
                      <a:gd name="T40" fmla="*/ 4 w 10"/>
                      <a:gd name="T41" fmla="*/ 3 h 22"/>
                      <a:gd name="T42" fmla="*/ 4 w 10"/>
                      <a:gd name="T43" fmla="*/ 6 h 22"/>
                      <a:gd name="T44" fmla="*/ 2 w 10"/>
                      <a:gd name="T45" fmla="*/ 13 h 22"/>
                      <a:gd name="T46" fmla="*/ 0 w 10"/>
                      <a:gd name="T47" fmla="*/ 18 h 22"/>
                      <a:gd name="T48" fmla="*/ 0 w 10"/>
                      <a:gd name="T49" fmla="*/ 19 h 22"/>
                      <a:gd name="T50" fmla="*/ 1 w 10"/>
                      <a:gd name="T51" fmla="*/ 20 h 22"/>
                      <a:gd name="T52" fmla="*/ 1 w 10"/>
                      <a:gd name="T53" fmla="*/ 20 h 22"/>
                      <a:gd name="T54" fmla="*/ 2 w 10"/>
                      <a:gd name="T55" fmla="*/ 20 h 22"/>
                      <a:gd name="T56" fmla="*/ 3 w 10"/>
                      <a:gd name="T57" fmla="*/ 20 h 22"/>
                      <a:gd name="T58" fmla="*/ 5 w 10"/>
                      <a:gd name="T59" fmla="*/ 22 h 22"/>
                      <a:gd name="T60" fmla="*/ 6 w 10"/>
                      <a:gd name="T61" fmla="*/ 21 h 22"/>
                      <a:gd name="T62" fmla="*/ 7 w 10"/>
                      <a:gd name="T63" fmla="*/ 17 h 22"/>
                      <a:gd name="T64" fmla="*/ 7 w 10"/>
                      <a:gd name="T65" fmla="*/ 16 h 22"/>
                      <a:gd name="T66" fmla="*/ 7 w 10"/>
                      <a:gd name="T67" fmla="*/ 13 h 22"/>
                      <a:gd name="T68" fmla="*/ 9 w 10"/>
                      <a:gd name="T69" fmla="*/ 5 h 22"/>
                      <a:gd name="T70" fmla="*/ 10 w 10"/>
                      <a:gd name="T71" fmla="*/ 3 h 22"/>
                      <a:gd name="T72" fmla="*/ 10 w 10"/>
                      <a:gd name="T73" fmla="*/ 2 h 22"/>
                      <a:gd name="T74" fmla="*/ 9 w 10"/>
                      <a:gd name="T75" fmla="*/ 1 h 22"/>
                      <a:gd name="T76" fmla="*/ 8 w 10"/>
                      <a:gd name="T77" fmla="*/ 0 h 22"/>
                      <a:gd name="T78" fmla="*/ 7 w 10"/>
                      <a:gd name="T79" fmla="*/ 0 h 22"/>
                      <a:gd name="T80" fmla="*/ 7 w 10"/>
                      <a:gd name="T81" fmla="*/ 0 h 22"/>
                      <a:gd name="T82" fmla="*/ 7 w 10"/>
                      <a:gd name="T83" fmla="*/ 0 h 22"/>
                      <a:gd name="T84" fmla="*/ 7 w 10"/>
                      <a:gd name="T85" fmla="*/ 0 h 22"/>
                      <a:gd name="T86" fmla="*/ 6 w 10"/>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2">
                        <a:moveTo>
                          <a:pt x="2" y="19"/>
                        </a:moveTo>
                        <a:cubicBezTo>
                          <a:pt x="1" y="18"/>
                          <a:pt x="1" y="18"/>
                          <a:pt x="1" y="18"/>
                        </a:cubicBezTo>
                        <a:cubicBezTo>
                          <a:pt x="1" y="17"/>
                          <a:pt x="3" y="13"/>
                          <a:pt x="4" y="11"/>
                        </a:cubicBezTo>
                        <a:cubicBezTo>
                          <a:pt x="5" y="10"/>
                          <a:pt x="5" y="8"/>
                          <a:pt x="5" y="5"/>
                        </a:cubicBezTo>
                        <a:cubicBezTo>
                          <a:pt x="5" y="3"/>
                          <a:pt x="6" y="1"/>
                          <a:pt x="6" y="1"/>
                        </a:cubicBezTo>
                        <a:cubicBezTo>
                          <a:pt x="6" y="1"/>
                          <a:pt x="6" y="1"/>
                          <a:pt x="6" y="1"/>
                        </a:cubicBezTo>
                        <a:cubicBezTo>
                          <a:pt x="6" y="2"/>
                          <a:pt x="6" y="2"/>
                          <a:pt x="6" y="2"/>
                        </a:cubicBezTo>
                        <a:cubicBezTo>
                          <a:pt x="7" y="2"/>
                          <a:pt x="7" y="2"/>
                          <a:pt x="7" y="2"/>
                        </a:cubicBezTo>
                        <a:cubicBezTo>
                          <a:pt x="7" y="2"/>
                          <a:pt x="7" y="2"/>
                          <a:pt x="7" y="2"/>
                        </a:cubicBezTo>
                        <a:cubicBezTo>
                          <a:pt x="8" y="2"/>
                          <a:pt x="8" y="2"/>
                          <a:pt x="8" y="2"/>
                        </a:cubicBezTo>
                        <a:cubicBezTo>
                          <a:pt x="8" y="2"/>
                          <a:pt x="8" y="2"/>
                          <a:pt x="8" y="2"/>
                        </a:cubicBezTo>
                        <a:cubicBezTo>
                          <a:pt x="9" y="3"/>
                          <a:pt x="8" y="5"/>
                          <a:pt x="7" y="6"/>
                        </a:cubicBezTo>
                        <a:cubicBezTo>
                          <a:pt x="6" y="8"/>
                          <a:pt x="6" y="14"/>
                          <a:pt x="6" y="17"/>
                        </a:cubicBezTo>
                        <a:cubicBezTo>
                          <a:pt x="6" y="19"/>
                          <a:pt x="5" y="20"/>
                          <a:pt x="5" y="20"/>
                        </a:cubicBezTo>
                        <a:cubicBezTo>
                          <a:pt x="4" y="20"/>
                          <a:pt x="4" y="20"/>
                          <a:pt x="4" y="19"/>
                        </a:cubicBezTo>
                        <a:cubicBezTo>
                          <a:pt x="4" y="18"/>
                          <a:pt x="3" y="18"/>
                          <a:pt x="3" y="18"/>
                        </a:cubicBezTo>
                        <a:cubicBezTo>
                          <a:pt x="2" y="18"/>
                          <a:pt x="2" y="18"/>
                          <a:pt x="2" y="18"/>
                        </a:cubicBezTo>
                        <a:lnTo>
                          <a:pt x="2" y="19"/>
                        </a:lnTo>
                        <a:close/>
                        <a:moveTo>
                          <a:pt x="6" y="0"/>
                        </a:moveTo>
                        <a:cubicBezTo>
                          <a:pt x="5" y="0"/>
                          <a:pt x="5" y="1"/>
                          <a:pt x="4" y="2"/>
                        </a:cubicBezTo>
                        <a:cubicBezTo>
                          <a:pt x="4" y="3"/>
                          <a:pt x="4" y="3"/>
                          <a:pt x="4" y="3"/>
                        </a:cubicBezTo>
                        <a:cubicBezTo>
                          <a:pt x="4" y="5"/>
                          <a:pt x="4" y="5"/>
                          <a:pt x="4" y="6"/>
                        </a:cubicBezTo>
                        <a:cubicBezTo>
                          <a:pt x="4" y="9"/>
                          <a:pt x="3" y="11"/>
                          <a:pt x="2" y="13"/>
                        </a:cubicBezTo>
                        <a:cubicBezTo>
                          <a:pt x="1" y="16"/>
                          <a:pt x="0" y="17"/>
                          <a:pt x="0" y="18"/>
                        </a:cubicBezTo>
                        <a:cubicBezTo>
                          <a:pt x="0" y="18"/>
                          <a:pt x="0" y="19"/>
                          <a:pt x="0" y="19"/>
                        </a:cubicBezTo>
                        <a:cubicBezTo>
                          <a:pt x="0" y="20"/>
                          <a:pt x="1" y="20"/>
                          <a:pt x="1" y="20"/>
                        </a:cubicBezTo>
                        <a:cubicBezTo>
                          <a:pt x="1" y="20"/>
                          <a:pt x="1" y="20"/>
                          <a:pt x="1" y="20"/>
                        </a:cubicBezTo>
                        <a:cubicBezTo>
                          <a:pt x="2" y="20"/>
                          <a:pt x="2" y="20"/>
                          <a:pt x="2" y="20"/>
                        </a:cubicBezTo>
                        <a:cubicBezTo>
                          <a:pt x="3" y="20"/>
                          <a:pt x="3" y="20"/>
                          <a:pt x="3" y="20"/>
                        </a:cubicBezTo>
                        <a:cubicBezTo>
                          <a:pt x="4" y="21"/>
                          <a:pt x="5" y="22"/>
                          <a:pt x="5" y="22"/>
                        </a:cubicBezTo>
                        <a:cubicBezTo>
                          <a:pt x="5" y="22"/>
                          <a:pt x="5" y="21"/>
                          <a:pt x="6" y="21"/>
                        </a:cubicBezTo>
                        <a:cubicBezTo>
                          <a:pt x="6" y="20"/>
                          <a:pt x="6" y="19"/>
                          <a:pt x="7" y="17"/>
                        </a:cubicBezTo>
                        <a:cubicBezTo>
                          <a:pt x="7" y="17"/>
                          <a:pt x="7" y="16"/>
                          <a:pt x="7" y="16"/>
                        </a:cubicBezTo>
                        <a:cubicBezTo>
                          <a:pt x="7" y="15"/>
                          <a:pt x="7" y="14"/>
                          <a:pt x="7" y="13"/>
                        </a:cubicBezTo>
                        <a:cubicBezTo>
                          <a:pt x="7" y="10"/>
                          <a:pt x="8" y="7"/>
                          <a:pt x="9" y="5"/>
                        </a:cubicBezTo>
                        <a:cubicBezTo>
                          <a:pt x="9" y="5"/>
                          <a:pt x="10" y="4"/>
                          <a:pt x="10" y="3"/>
                        </a:cubicBezTo>
                        <a:cubicBezTo>
                          <a:pt x="10" y="2"/>
                          <a:pt x="10" y="2"/>
                          <a:pt x="10" y="2"/>
                        </a:cubicBezTo>
                        <a:cubicBezTo>
                          <a:pt x="9" y="1"/>
                          <a:pt x="9" y="1"/>
                          <a:pt x="9" y="1"/>
                        </a:cubicBezTo>
                        <a:cubicBezTo>
                          <a:pt x="9" y="0"/>
                          <a:pt x="8" y="0"/>
                          <a:pt x="8" y="0"/>
                        </a:cubicBezTo>
                        <a:cubicBezTo>
                          <a:pt x="7" y="0"/>
                          <a:pt x="7" y="0"/>
                          <a:pt x="7" y="0"/>
                        </a:cubicBezTo>
                        <a:cubicBezTo>
                          <a:pt x="7" y="0"/>
                          <a:pt x="7" y="0"/>
                          <a:pt x="7" y="0"/>
                        </a:cubicBezTo>
                        <a:cubicBezTo>
                          <a:pt x="7" y="0"/>
                          <a:pt x="7" y="0"/>
                          <a:pt x="7" y="0"/>
                        </a:cubicBezTo>
                        <a:cubicBezTo>
                          <a:pt x="7" y="0"/>
                          <a:pt x="7" y="0"/>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7" name="Freeform 7672">
                    <a:extLst>
                      <a:ext uri="{FF2B5EF4-FFF2-40B4-BE49-F238E27FC236}">
                        <a16:creationId xmlns:a16="http://schemas.microsoft.com/office/drawing/2014/main" id="{294E6B21-6B10-45A4-88EE-A25E694B0126}"/>
                      </a:ext>
                    </a:extLst>
                  </p:cNvPr>
                  <p:cNvSpPr>
                    <a:spLocks noEditPoints="1"/>
                  </p:cNvSpPr>
                  <p:nvPr/>
                </p:nvSpPr>
                <p:spPr bwMode="auto">
                  <a:xfrm>
                    <a:off x="3920" y="2275"/>
                    <a:ext cx="8" cy="18"/>
                  </a:xfrm>
                  <a:custGeom>
                    <a:avLst/>
                    <a:gdLst>
                      <a:gd name="T0" fmla="*/ 5 w 10"/>
                      <a:gd name="T1" fmla="*/ 24 h 24"/>
                      <a:gd name="T2" fmla="*/ 5 w 10"/>
                      <a:gd name="T3" fmla="*/ 24 h 24"/>
                      <a:gd name="T4" fmla="*/ 10 w 10"/>
                      <a:gd name="T5" fmla="*/ 3 h 24"/>
                      <a:gd name="T6" fmla="*/ 10 w 10"/>
                      <a:gd name="T7" fmla="*/ 4 h 24"/>
                      <a:gd name="T8" fmla="*/ 9 w 10"/>
                      <a:gd name="T9" fmla="*/ 6 h 24"/>
                      <a:gd name="T10" fmla="*/ 7 w 10"/>
                      <a:gd name="T11" fmla="*/ 14 h 24"/>
                      <a:gd name="T12" fmla="*/ 7 w 10"/>
                      <a:gd name="T13" fmla="*/ 17 h 24"/>
                      <a:gd name="T14" fmla="*/ 7 w 10"/>
                      <a:gd name="T15" fmla="*/ 18 h 24"/>
                      <a:gd name="T16" fmla="*/ 6 w 10"/>
                      <a:gd name="T17" fmla="*/ 22 h 24"/>
                      <a:gd name="T18" fmla="*/ 5 w 10"/>
                      <a:gd name="T19" fmla="*/ 23 h 24"/>
                      <a:gd name="T20" fmla="*/ 5 w 10"/>
                      <a:gd name="T21" fmla="*/ 23 h 24"/>
                      <a:gd name="T22" fmla="*/ 5 w 10"/>
                      <a:gd name="T23" fmla="*/ 23 h 24"/>
                      <a:gd name="T24" fmla="*/ 7 w 10"/>
                      <a:gd name="T25" fmla="*/ 17 h 24"/>
                      <a:gd name="T26" fmla="*/ 9 w 10"/>
                      <a:gd name="T27" fmla="*/ 7 h 24"/>
                      <a:gd name="T28" fmla="*/ 10 w 10"/>
                      <a:gd name="T29" fmla="*/ 3 h 24"/>
                      <a:gd name="T30" fmla="*/ 6 w 10"/>
                      <a:gd name="T31" fmla="*/ 0 h 24"/>
                      <a:gd name="T32" fmla="*/ 4 w 10"/>
                      <a:gd name="T33" fmla="*/ 4 h 24"/>
                      <a:gd name="T34" fmla="*/ 2 w 10"/>
                      <a:gd name="T35" fmla="*/ 14 h 24"/>
                      <a:gd name="T36" fmla="*/ 0 w 10"/>
                      <a:gd name="T37" fmla="*/ 20 h 24"/>
                      <a:gd name="T38" fmla="*/ 1 w 10"/>
                      <a:gd name="T39" fmla="*/ 21 h 24"/>
                      <a:gd name="T40" fmla="*/ 1 w 10"/>
                      <a:gd name="T41" fmla="*/ 21 h 24"/>
                      <a:gd name="T42" fmla="*/ 1 w 10"/>
                      <a:gd name="T43" fmla="*/ 21 h 24"/>
                      <a:gd name="T44" fmla="*/ 0 w 10"/>
                      <a:gd name="T45" fmla="*/ 20 h 24"/>
                      <a:gd name="T46" fmla="*/ 0 w 10"/>
                      <a:gd name="T47" fmla="*/ 19 h 24"/>
                      <a:gd name="T48" fmla="*/ 2 w 10"/>
                      <a:gd name="T49" fmla="*/ 14 h 24"/>
                      <a:gd name="T50" fmla="*/ 4 w 10"/>
                      <a:gd name="T51" fmla="*/ 7 h 24"/>
                      <a:gd name="T52" fmla="*/ 4 w 10"/>
                      <a:gd name="T53" fmla="*/ 4 h 24"/>
                      <a:gd name="T54" fmla="*/ 4 w 10"/>
                      <a:gd name="T55" fmla="*/ 3 h 24"/>
                      <a:gd name="T56" fmla="*/ 6 w 10"/>
                      <a:gd name="T57" fmla="*/ 1 h 24"/>
                      <a:gd name="T58" fmla="*/ 6 w 10"/>
                      <a:gd name="T5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24">
                        <a:moveTo>
                          <a:pt x="5" y="24"/>
                        </a:moveTo>
                        <a:cubicBezTo>
                          <a:pt x="5" y="24"/>
                          <a:pt x="5" y="24"/>
                          <a:pt x="5" y="24"/>
                        </a:cubicBezTo>
                        <a:moveTo>
                          <a:pt x="10" y="3"/>
                        </a:moveTo>
                        <a:cubicBezTo>
                          <a:pt x="10" y="3"/>
                          <a:pt x="10" y="3"/>
                          <a:pt x="10" y="4"/>
                        </a:cubicBezTo>
                        <a:cubicBezTo>
                          <a:pt x="10" y="5"/>
                          <a:pt x="9" y="6"/>
                          <a:pt x="9" y="6"/>
                        </a:cubicBezTo>
                        <a:cubicBezTo>
                          <a:pt x="8" y="8"/>
                          <a:pt x="7" y="11"/>
                          <a:pt x="7" y="14"/>
                        </a:cubicBezTo>
                        <a:cubicBezTo>
                          <a:pt x="7" y="15"/>
                          <a:pt x="7" y="16"/>
                          <a:pt x="7" y="17"/>
                        </a:cubicBezTo>
                        <a:cubicBezTo>
                          <a:pt x="7" y="17"/>
                          <a:pt x="7" y="18"/>
                          <a:pt x="7" y="18"/>
                        </a:cubicBezTo>
                        <a:cubicBezTo>
                          <a:pt x="6" y="20"/>
                          <a:pt x="6" y="21"/>
                          <a:pt x="6" y="22"/>
                        </a:cubicBezTo>
                        <a:cubicBezTo>
                          <a:pt x="5" y="22"/>
                          <a:pt x="5" y="23"/>
                          <a:pt x="5" y="23"/>
                        </a:cubicBezTo>
                        <a:cubicBezTo>
                          <a:pt x="5" y="23"/>
                          <a:pt x="5" y="23"/>
                          <a:pt x="5" y="23"/>
                        </a:cubicBezTo>
                        <a:cubicBezTo>
                          <a:pt x="5" y="23"/>
                          <a:pt x="5" y="23"/>
                          <a:pt x="5" y="23"/>
                        </a:cubicBezTo>
                        <a:cubicBezTo>
                          <a:pt x="6" y="22"/>
                          <a:pt x="7" y="20"/>
                          <a:pt x="7" y="17"/>
                        </a:cubicBezTo>
                        <a:cubicBezTo>
                          <a:pt x="7" y="12"/>
                          <a:pt x="8" y="8"/>
                          <a:pt x="9" y="7"/>
                        </a:cubicBezTo>
                        <a:cubicBezTo>
                          <a:pt x="9" y="6"/>
                          <a:pt x="10" y="4"/>
                          <a:pt x="10" y="3"/>
                        </a:cubicBezTo>
                        <a:close/>
                        <a:moveTo>
                          <a:pt x="6" y="0"/>
                        </a:moveTo>
                        <a:cubicBezTo>
                          <a:pt x="5" y="1"/>
                          <a:pt x="4" y="2"/>
                          <a:pt x="4" y="4"/>
                        </a:cubicBezTo>
                        <a:cubicBezTo>
                          <a:pt x="4" y="9"/>
                          <a:pt x="3" y="11"/>
                          <a:pt x="2" y="14"/>
                        </a:cubicBezTo>
                        <a:cubicBezTo>
                          <a:pt x="1" y="17"/>
                          <a:pt x="0" y="18"/>
                          <a:pt x="0" y="20"/>
                        </a:cubicBezTo>
                        <a:cubicBezTo>
                          <a:pt x="0" y="21"/>
                          <a:pt x="0" y="21"/>
                          <a:pt x="1" y="21"/>
                        </a:cubicBezTo>
                        <a:cubicBezTo>
                          <a:pt x="1" y="21"/>
                          <a:pt x="1" y="21"/>
                          <a:pt x="1" y="21"/>
                        </a:cubicBezTo>
                        <a:cubicBezTo>
                          <a:pt x="1" y="21"/>
                          <a:pt x="1" y="21"/>
                          <a:pt x="1" y="21"/>
                        </a:cubicBezTo>
                        <a:cubicBezTo>
                          <a:pt x="1" y="21"/>
                          <a:pt x="0" y="21"/>
                          <a:pt x="0" y="20"/>
                        </a:cubicBezTo>
                        <a:cubicBezTo>
                          <a:pt x="0" y="20"/>
                          <a:pt x="0" y="19"/>
                          <a:pt x="0" y="19"/>
                        </a:cubicBezTo>
                        <a:cubicBezTo>
                          <a:pt x="0" y="18"/>
                          <a:pt x="1" y="17"/>
                          <a:pt x="2" y="14"/>
                        </a:cubicBezTo>
                        <a:cubicBezTo>
                          <a:pt x="3" y="12"/>
                          <a:pt x="4" y="10"/>
                          <a:pt x="4" y="7"/>
                        </a:cubicBezTo>
                        <a:cubicBezTo>
                          <a:pt x="4" y="6"/>
                          <a:pt x="4" y="6"/>
                          <a:pt x="4" y="4"/>
                        </a:cubicBezTo>
                        <a:cubicBezTo>
                          <a:pt x="4" y="4"/>
                          <a:pt x="4" y="4"/>
                          <a:pt x="4" y="3"/>
                        </a:cubicBezTo>
                        <a:cubicBezTo>
                          <a:pt x="5" y="2"/>
                          <a:pt x="5" y="1"/>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8" name="Freeform 7673">
                    <a:extLst>
                      <a:ext uri="{FF2B5EF4-FFF2-40B4-BE49-F238E27FC236}">
                        <a16:creationId xmlns:a16="http://schemas.microsoft.com/office/drawing/2014/main" id="{CD496B7F-B6F0-4FCC-89E7-614104318503}"/>
                      </a:ext>
                    </a:extLst>
                  </p:cNvPr>
                  <p:cNvSpPr/>
                  <p:nvPr/>
                </p:nvSpPr>
                <p:spPr bwMode="auto">
                  <a:xfrm>
                    <a:off x="3922" y="2278"/>
                    <a:ext cx="3" cy="11"/>
                  </a:xfrm>
                  <a:custGeom>
                    <a:avLst/>
                    <a:gdLst>
                      <a:gd name="T0" fmla="*/ 4 w 5"/>
                      <a:gd name="T1" fmla="*/ 0 h 15"/>
                      <a:gd name="T2" fmla="*/ 3 w 5"/>
                      <a:gd name="T3" fmla="*/ 3 h 15"/>
                      <a:gd name="T4" fmla="*/ 1 w 5"/>
                      <a:gd name="T5" fmla="*/ 12 h 15"/>
                      <a:gd name="T6" fmla="*/ 1 w 5"/>
                      <a:gd name="T7" fmla="*/ 14 h 15"/>
                      <a:gd name="T8" fmla="*/ 2 w 5"/>
                      <a:gd name="T9" fmla="*/ 14 h 15"/>
                      <a:gd name="T10" fmla="*/ 4 w 5"/>
                      <a:gd name="T11" fmla="*/ 4 h 15"/>
                      <a:gd name="T12" fmla="*/ 4 w 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 h="15">
                        <a:moveTo>
                          <a:pt x="4" y="0"/>
                        </a:moveTo>
                        <a:cubicBezTo>
                          <a:pt x="4" y="0"/>
                          <a:pt x="4" y="0"/>
                          <a:pt x="3" y="3"/>
                        </a:cubicBezTo>
                        <a:cubicBezTo>
                          <a:pt x="3" y="5"/>
                          <a:pt x="2" y="10"/>
                          <a:pt x="1" y="12"/>
                        </a:cubicBezTo>
                        <a:cubicBezTo>
                          <a:pt x="0" y="14"/>
                          <a:pt x="1" y="14"/>
                          <a:pt x="1" y="14"/>
                        </a:cubicBezTo>
                        <a:cubicBezTo>
                          <a:pt x="2" y="13"/>
                          <a:pt x="2" y="15"/>
                          <a:pt x="2" y="14"/>
                        </a:cubicBezTo>
                        <a:cubicBezTo>
                          <a:pt x="3" y="13"/>
                          <a:pt x="4" y="5"/>
                          <a:pt x="4" y="4"/>
                        </a:cubicBezTo>
                        <a:cubicBezTo>
                          <a:pt x="4" y="4"/>
                          <a:pt x="5" y="0"/>
                          <a:pt x="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9" name="Freeform 7674">
                    <a:extLst>
                      <a:ext uri="{FF2B5EF4-FFF2-40B4-BE49-F238E27FC236}">
                        <a16:creationId xmlns:a16="http://schemas.microsoft.com/office/drawing/2014/main" id="{F9FDA3E0-5887-4753-A7E4-840E85CF5581}"/>
                      </a:ext>
                    </a:extLst>
                  </p:cNvPr>
                  <p:cNvSpPr/>
                  <p:nvPr/>
                </p:nvSpPr>
                <p:spPr bwMode="auto">
                  <a:xfrm>
                    <a:off x="3924" y="2259"/>
                    <a:ext cx="8" cy="19"/>
                  </a:xfrm>
                  <a:custGeom>
                    <a:avLst/>
                    <a:gdLst>
                      <a:gd name="T0" fmla="*/ 7 w 11"/>
                      <a:gd name="T1" fmla="*/ 0 h 25"/>
                      <a:gd name="T2" fmla="*/ 4 w 11"/>
                      <a:gd name="T3" fmla="*/ 5 h 25"/>
                      <a:gd name="T4" fmla="*/ 2 w 11"/>
                      <a:gd name="T5" fmla="*/ 14 h 25"/>
                      <a:gd name="T6" fmla="*/ 1 w 11"/>
                      <a:gd name="T7" fmla="*/ 20 h 25"/>
                      <a:gd name="T8" fmla="*/ 2 w 11"/>
                      <a:gd name="T9" fmla="*/ 21 h 25"/>
                      <a:gd name="T10" fmla="*/ 5 w 11"/>
                      <a:gd name="T11" fmla="*/ 23 h 25"/>
                      <a:gd name="T12" fmla="*/ 7 w 11"/>
                      <a:gd name="T13" fmla="*/ 17 h 25"/>
                      <a:gd name="T14" fmla="*/ 9 w 11"/>
                      <a:gd name="T15" fmla="*/ 7 h 25"/>
                      <a:gd name="T16" fmla="*/ 7 w 1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5">
                        <a:moveTo>
                          <a:pt x="7" y="0"/>
                        </a:moveTo>
                        <a:cubicBezTo>
                          <a:pt x="7" y="0"/>
                          <a:pt x="4" y="0"/>
                          <a:pt x="4" y="5"/>
                        </a:cubicBezTo>
                        <a:cubicBezTo>
                          <a:pt x="4" y="10"/>
                          <a:pt x="3" y="11"/>
                          <a:pt x="2" y="14"/>
                        </a:cubicBezTo>
                        <a:cubicBezTo>
                          <a:pt x="1" y="18"/>
                          <a:pt x="0" y="18"/>
                          <a:pt x="1" y="20"/>
                        </a:cubicBezTo>
                        <a:cubicBezTo>
                          <a:pt x="1" y="22"/>
                          <a:pt x="1" y="21"/>
                          <a:pt x="2" y="21"/>
                        </a:cubicBezTo>
                        <a:cubicBezTo>
                          <a:pt x="3" y="21"/>
                          <a:pt x="4" y="21"/>
                          <a:pt x="5" y="23"/>
                        </a:cubicBezTo>
                        <a:cubicBezTo>
                          <a:pt x="6" y="25"/>
                          <a:pt x="7" y="21"/>
                          <a:pt x="7" y="17"/>
                        </a:cubicBezTo>
                        <a:cubicBezTo>
                          <a:pt x="8" y="12"/>
                          <a:pt x="8" y="9"/>
                          <a:pt x="9" y="7"/>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0" name="Freeform 7675">
                    <a:extLst>
                      <a:ext uri="{FF2B5EF4-FFF2-40B4-BE49-F238E27FC236}">
                        <a16:creationId xmlns:a16="http://schemas.microsoft.com/office/drawing/2014/main" id="{E68A48C6-4528-4AE0-86A9-BC6BFD6CC634}"/>
                      </a:ext>
                    </a:extLst>
                  </p:cNvPr>
                  <p:cNvSpPr>
                    <a:spLocks noEditPoints="1"/>
                  </p:cNvSpPr>
                  <p:nvPr/>
                </p:nvSpPr>
                <p:spPr bwMode="auto">
                  <a:xfrm>
                    <a:off x="3924" y="2259"/>
                    <a:ext cx="7" cy="18"/>
                  </a:xfrm>
                  <a:custGeom>
                    <a:avLst/>
                    <a:gdLst>
                      <a:gd name="T0" fmla="*/ 4 w 10"/>
                      <a:gd name="T1" fmla="*/ 23 h 24"/>
                      <a:gd name="T2" fmla="*/ 3 w 10"/>
                      <a:gd name="T3" fmla="*/ 22 h 24"/>
                      <a:gd name="T4" fmla="*/ 2 w 10"/>
                      <a:gd name="T5" fmla="*/ 22 h 24"/>
                      <a:gd name="T6" fmla="*/ 2 w 10"/>
                      <a:gd name="T7" fmla="*/ 22 h 24"/>
                      <a:gd name="T8" fmla="*/ 0 w 10"/>
                      <a:gd name="T9" fmla="*/ 20 h 24"/>
                      <a:gd name="T10" fmla="*/ 0 w 10"/>
                      <a:gd name="T11" fmla="*/ 19 h 24"/>
                      <a:gd name="T12" fmla="*/ 2 w 10"/>
                      <a:gd name="T13" fmla="*/ 14 h 24"/>
                      <a:gd name="T14" fmla="*/ 4 w 10"/>
                      <a:gd name="T15" fmla="*/ 7 h 24"/>
                      <a:gd name="T16" fmla="*/ 4 w 10"/>
                      <a:gd name="T17" fmla="*/ 5 h 24"/>
                      <a:gd name="T18" fmla="*/ 4 w 10"/>
                      <a:gd name="T19" fmla="*/ 4 h 24"/>
                      <a:gd name="T20" fmla="*/ 7 w 10"/>
                      <a:gd name="T21" fmla="*/ 0 h 24"/>
                      <a:gd name="T22" fmla="*/ 7 w 10"/>
                      <a:gd name="T23" fmla="*/ 0 h 24"/>
                      <a:gd name="T24" fmla="*/ 10 w 10"/>
                      <a:gd name="T25" fmla="*/ 1 h 24"/>
                      <a:gd name="T26" fmla="*/ 10 w 10"/>
                      <a:gd name="T27" fmla="*/ 4 h 24"/>
                      <a:gd name="T28" fmla="*/ 9 w 10"/>
                      <a:gd name="T29" fmla="*/ 7 h 24"/>
                      <a:gd name="T30" fmla="*/ 8 w 10"/>
                      <a:gd name="T31" fmla="*/ 14 h 24"/>
                      <a:gd name="T32" fmla="*/ 8 w 10"/>
                      <a:gd name="T33" fmla="*/ 17 h 24"/>
                      <a:gd name="T34" fmla="*/ 8 w 10"/>
                      <a:gd name="T35" fmla="*/ 18 h 24"/>
                      <a:gd name="T36" fmla="*/ 5 w 10"/>
                      <a:gd name="T37" fmla="*/ 24 h 24"/>
                      <a:gd name="T38" fmla="*/ 4 w 10"/>
                      <a:gd name="T39" fmla="*/ 23 h 24"/>
                      <a:gd name="T40" fmla="*/ 5 w 10"/>
                      <a:gd name="T41" fmla="*/ 22 h 24"/>
                      <a:gd name="T42" fmla="*/ 5 w 10"/>
                      <a:gd name="T43" fmla="*/ 23 h 24"/>
                      <a:gd name="T44" fmla="*/ 6 w 10"/>
                      <a:gd name="T45" fmla="*/ 22 h 24"/>
                      <a:gd name="T46" fmla="*/ 7 w 10"/>
                      <a:gd name="T47" fmla="*/ 18 h 24"/>
                      <a:gd name="T48" fmla="*/ 7 w 10"/>
                      <a:gd name="T49" fmla="*/ 17 h 24"/>
                      <a:gd name="T50" fmla="*/ 7 w 10"/>
                      <a:gd name="T51" fmla="*/ 14 h 24"/>
                      <a:gd name="T52" fmla="*/ 9 w 10"/>
                      <a:gd name="T53" fmla="*/ 7 h 24"/>
                      <a:gd name="T54" fmla="*/ 10 w 10"/>
                      <a:gd name="T55" fmla="*/ 4 h 24"/>
                      <a:gd name="T56" fmla="*/ 7 w 10"/>
                      <a:gd name="T57" fmla="*/ 1 h 24"/>
                      <a:gd name="T58" fmla="*/ 7 w 10"/>
                      <a:gd name="T59" fmla="*/ 1 h 24"/>
                      <a:gd name="T60" fmla="*/ 7 w 10"/>
                      <a:gd name="T61" fmla="*/ 0 h 24"/>
                      <a:gd name="T62" fmla="*/ 7 w 10"/>
                      <a:gd name="T63" fmla="*/ 1 h 24"/>
                      <a:gd name="T64" fmla="*/ 5 w 10"/>
                      <a:gd name="T65" fmla="*/ 4 h 24"/>
                      <a:gd name="T66" fmla="*/ 4 w 10"/>
                      <a:gd name="T67" fmla="*/ 5 h 24"/>
                      <a:gd name="T68" fmla="*/ 4 w 10"/>
                      <a:gd name="T69" fmla="*/ 7 h 24"/>
                      <a:gd name="T70" fmla="*/ 3 w 10"/>
                      <a:gd name="T71" fmla="*/ 14 h 24"/>
                      <a:gd name="T72" fmla="*/ 1 w 10"/>
                      <a:gd name="T73" fmla="*/ 19 h 24"/>
                      <a:gd name="T74" fmla="*/ 1 w 10"/>
                      <a:gd name="T75" fmla="*/ 20 h 24"/>
                      <a:gd name="T76" fmla="*/ 2 w 10"/>
                      <a:gd name="T77" fmla="*/ 21 h 24"/>
                      <a:gd name="T78" fmla="*/ 2 w 10"/>
                      <a:gd name="T79" fmla="*/ 21 h 24"/>
                      <a:gd name="T80" fmla="*/ 3 w 10"/>
                      <a:gd name="T81" fmla="*/ 21 h 24"/>
                      <a:gd name="T82" fmla="*/ 3 w 10"/>
                      <a:gd name="T83" fmla="*/ 21 h 24"/>
                      <a:gd name="T84" fmla="*/ 5 w 10"/>
                      <a:gd name="T8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24">
                        <a:moveTo>
                          <a:pt x="4" y="23"/>
                        </a:moveTo>
                        <a:cubicBezTo>
                          <a:pt x="4" y="22"/>
                          <a:pt x="3" y="22"/>
                          <a:pt x="3" y="22"/>
                        </a:cubicBezTo>
                        <a:cubicBezTo>
                          <a:pt x="2" y="22"/>
                          <a:pt x="2" y="22"/>
                          <a:pt x="2" y="22"/>
                        </a:cubicBezTo>
                        <a:cubicBezTo>
                          <a:pt x="2" y="22"/>
                          <a:pt x="2" y="22"/>
                          <a:pt x="2" y="22"/>
                        </a:cubicBezTo>
                        <a:cubicBezTo>
                          <a:pt x="1" y="22"/>
                          <a:pt x="1" y="22"/>
                          <a:pt x="0" y="20"/>
                        </a:cubicBezTo>
                        <a:cubicBezTo>
                          <a:pt x="0" y="20"/>
                          <a:pt x="0" y="19"/>
                          <a:pt x="0" y="19"/>
                        </a:cubicBezTo>
                        <a:cubicBezTo>
                          <a:pt x="1" y="17"/>
                          <a:pt x="1" y="17"/>
                          <a:pt x="2" y="14"/>
                        </a:cubicBezTo>
                        <a:cubicBezTo>
                          <a:pt x="3" y="11"/>
                          <a:pt x="4" y="10"/>
                          <a:pt x="4" y="7"/>
                        </a:cubicBezTo>
                        <a:cubicBezTo>
                          <a:pt x="4" y="7"/>
                          <a:pt x="4" y="6"/>
                          <a:pt x="4" y="5"/>
                        </a:cubicBezTo>
                        <a:cubicBezTo>
                          <a:pt x="4" y="4"/>
                          <a:pt x="4" y="4"/>
                          <a:pt x="4" y="4"/>
                        </a:cubicBezTo>
                        <a:cubicBezTo>
                          <a:pt x="4" y="0"/>
                          <a:pt x="7" y="0"/>
                          <a:pt x="7" y="0"/>
                        </a:cubicBezTo>
                        <a:cubicBezTo>
                          <a:pt x="7" y="0"/>
                          <a:pt x="7" y="0"/>
                          <a:pt x="7" y="0"/>
                        </a:cubicBezTo>
                        <a:cubicBezTo>
                          <a:pt x="9" y="0"/>
                          <a:pt x="9" y="0"/>
                          <a:pt x="10" y="1"/>
                        </a:cubicBezTo>
                        <a:cubicBezTo>
                          <a:pt x="10" y="2"/>
                          <a:pt x="10" y="3"/>
                          <a:pt x="10" y="4"/>
                        </a:cubicBezTo>
                        <a:cubicBezTo>
                          <a:pt x="10" y="5"/>
                          <a:pt x="10" y="6"/>
                          <a:pt x="9" y="7"/>
                        </a:cubicBezTo>
                        <a:cubicBezTo>
                          <a:pt x="9" y="8"/>
                          <a:pt x="8" y="11"/>
                          <a:pt x="8" y="14"/>
                        </a:cubicBezTo>
                        <a:cubicBezTo>
                          <a:pt x="8" y="15"/>
                          <a:pt x="8" y="16"/>
                          <a:pt x="8" y="17"/>
                        </a:cubicBezTo>
                        <a:cubicBezTo>
                          <a:pt x="8" y="17"/>
                          <a:pt x="8" y="18"/>
                          <a:pt x="8" y="18"/>
                        </a:cubicBezTo>
                        <a:cubicBezTo>
                          <a:pt x="7" y="21"/>
                          <a:pt x="7" y="24"/>
                          <a:pt x="5" y="24"/>
                        </a:cubicBezTo>
                        <a:cubicBezTo>
                          <a:pt x="5" y="24"/>
                          <a:pt x="5" y="24"/>
                          <a:pt x="4" y="23"/>
                        </a:cubicBezTo>
                        <a:close/>
                        <a:moveTo>
                          <a:pt x="5" y="22"/>
                        </a:moveTo>
                        <a:cubicBezTo>
                          <a:pt x="5" y="23"/>
                          <a:pt x="5" y="23"/>
                          <a:pt x="5" y="23"/>
                        </a:cubicBezTo>
                        <a:cubicBezTo>
                          <a:pt x="6" y="23"/>
                          <a:pt x="6" y="23"/>
                          <a:pt x="6" y="22"/>
                        </a:cubicBezTo>
                        <a:cubicBezTo>
                          <a:pt x="7" y="21"/>
                          <a:pt x="7" y="19"/>
                          <a:pt x="7" y="18"/>
                        </a:cubicBezTo>
                        <a:cubicBezTo>
                          <a:pt x="7" y="18"/>
                          <a:pt x="7" y="17"/>
                          <a:pt x="7" y="17"/>
                        </a:cubicBezTo>
                        <a:cubicBezTo>
                          <a:pt x="7" y="16"/>
                          <a:pt x="7" y="15"/>
                          <a:pt x="7" y="14"/>
                        </a:cubicBezTo>
                        <a:cubicBezTo>
                          <a:pt x="8" y="11"/>
                          <a:pt x="8" y="8"/>
                          <a:pt x="9" y="7"/>
                        </a:cubicBezTo>
                        <a:cubicBezTo>
                          <a:pt x="9" y="6"/>
                          <a:pt x="10" y="5"/>
                          <a:pt x="10" y="4"/>
                        </a:cubicBezTo>
                        <a:cubicBezTo>
                          <a:pt x="10" y="2"/>
                          <a:pt x="10" y="1"/>
                          <a:pt x="7" y="1"/>
                        </a:cubicBezTo>
                        <a:cubicBezTo>
                          <a:pt x="7" y="1"/>
                          <a:pt x="7" y="1"/>
                          <a:pt x="7" y="1"/>
                        </a:cubicBezTo>
                        <a:cubicBezTo>
                          <a:pt x="7" y="0"/>
                          <a:pt x="7" y="0"/>
                          <a:pt x="7" y="0"/>
                        </a:cubicBezTo>
                        <a:cubicBezTo>
                          <a:pt x="7" y="1"/>
                          <a:pt x="7" y="1"/>
                          <a:pt x="7" y="1"/>
                        </a:cubicBezTo>
                        <a:cubicBezTo>
                          <a:pt x="7" y="1"/>
                          <a:pt x="5" y="1"/>
                          <a:pt x="5" y="4"/>
                        </a:cubicBezTo>
                        <a:cubicBezTo>
                          <a:pt x="4" y="4"/>
                          <a:pt x="4" y="4"/>
                          <a:pt x="4" y="5"/>
                        </a:cubicBezTo>
                        <a:cubicBezTo>
                          <a:pt x="5" y="6"/>
                          <a:pt x="5" y="7"/>
                          <a:pt x="4" y="7"/>
                        </a:cubicBezTo>
                        <a:cubicBezTo>
                          <a:pt x="4" y="10"/>
                          <a:pt x="3" y="12"/>
                          <a:pt x="3" y="14"/>
                        </a:cubicBezTo>
                        <a:cubicBezTo>
                          <a:pt x="2" y="17"/>
                          <a:pt x="1" y="18"/>
                          <a:pt x="1" y="19"/>
                        </a:cubicBezTo>
                        <a:cubicBezTo>
                          <a:pt x="1" y="19"/>
                          <a:pt x="1" y="20"/>
                          <a:pt x="1" y="20"/>
                        </a:cubicBezTo>
                        <a:cubicBezTo>
                          <a:pt x="1" y="21"/>
                          <a:pt x="1" y="21"/>
                          <a:pt x="2" y="21"/>
                        </a:cubicBezTo>
                        <a:cubicBezTo>
                          <a:pt x="2" y="21"/>
                          <a:pt x="2" y="21"/>
                          <a:pt x="2" y="21"/>
                        </a:cubicBezTo>
                        <a:cubicBezTo>
                          <a:pt x="3" y="21"/>
                          <a:pt x="3" y="21"/>
                          <a:pt x="3" y="21"/>
                        </a:cubicBezTo>
                        <a:cubicBezTo>
                          <a:pt x="3" y="21"/>
                          <a:pt x="3" y="21"/>
                          <a:pt x="3" y="21"/>
                        </a:cubicBezTo>
                        <a:cubicBezTo>
                          <a:pt x="3" y="21"/>
                          <a:pt x="4" y="21"/>
                          <a:pt x="5" y="2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1" name="Freeform 7676">
                    <a:extLst>
                      <a:ext uri="{FF2B5EF4-FFF2-40B4-BE49-F238E27FC236}">
                        <a16:creationId xmlns:a16="http://schemas.microsoft.com/office/drawing/2014/main" id="{FAAC4D58-C82B-4465-8BF9-871C0B520B51}"/>
                      </a:ext>
                    </a:extLst>
                  </p:cNvPr>
                  <p:cNvSpPr>
                    <a:spLocks noEditPoints="1"/>
                  </p:cNvSpPr>
                  <p:nvPr/>
                </p:nvSpPr>
                <p:spPr bwMode="auto">
                  <a:xfrm>
                    <a:off x="3925" y="2260"/>
                    <a:ext cx="6" cy="17"/>
                  </a:xfrm>
                  <a:custGeom>
                    <a:avLst/>
                    <a:gdLst>
                      <a:gd name="T0" fmla="*/ 1 w 9"/>
                      <a:gd name="T1" fmla="*/ 18 h 22"/>
                      <a:gd name="T2" fmla="*/ 1 w 9"/>
                      <a:gd name="T3" fmla="*/ 18 h 22"/>
                      <a:gd name="T4" fmla="*/ 3 w 9"/>
                      <a:gd name="T5" fmla="*/ 12 h 22"/>
                      <a:gd name="T6" fmla="*/ 4 w 9"/>
                      <a:gd name="T7" fmla="*/ 5 h 22"/>
                      <a:gd name="T8" fmla="*/ 5 w 9"/>
                      <a:gd name="T9" fmla="*/ 2 h 22"/>
                      <a:gd name="T10" fmla="*/ 5 w 9"/>
                      <a:gd name="T11" fmla="*/ 1 h 22"/>
                      <a:gd name="T12" fmla="*/ 6 w 9"/>
                      <a:gd name="T13" fmla="*/ 2 h 22"/>
                      <a:gd name="T14" fmla="*/ 6 w 9"/>
                      <a:gd name="T15" fmla="*/ 3 h 22"/>
                      <a:gd name="T16" fmla="*/ 6 w 9"/>
                      <a:gd name="T17" fmla="*/ 3 h 22"/>
                      <a:gd name="T18" fmla="*/ 7 w 9"/>
                      <a:gd name="T19" fmla="*/ 2 h 22"/>
                      <a:gd name="T20" fmla="*/ 7 w 9"/>
                      <a:gd name="T21" fmla="*/ 3 h 22"/>
                      <a:gd name="T22" fmla="*/ 6 w 9"/>
                      <a:gd name="T23" fmla="*/ 7 h 22"/>
                      <a:gd name="T24" fmla="*/ 5 w 9"/>
                      <a:gd name="T25" fmla="*/ 17 h 22"/>
                      <a:gd name="T26" fmla="*/ 4 w 9"/>
                      <a:gd name="T27" fmla="*/ 20 h 22"/>
                      <a:gd name="T28" fmla="*/ 4 w 9"/>
                      <a:gd name="T29" fmla="*/ 19 h 22"/>
                      <a:gd name="T30" fmla="*/ 3 w 9"/>
                      <a:gd name="T31" fmla="*/ 18 h 22"/>
                      <a:gd name="T32" fmla="*/ 2 w 9"/>
                      <a:gd name="T33" fmla="*/ 18 h 22"/>
                      <a:gd name="T34" fmla="*/ 1 w 9"/>
                      <a:gd name="T35" fmla="*/ 18 h 22"/>
                      <a:gd name="T36" fmla="*/ 5 w 9"/>
                      <a:gd name="T37" fmla="*/ 0 h 22"/>
                      <a:gd name="T38" fmla="*/ 4 w 9"/>
                      <a:gd name="T39" fmla="*/ 3 h 22"/>
                      <a:gd name="T40" fmla="*/ 3 w 9"/>
                      <a:gd name="T41" fmla="*/ 4 h 22"/>
                      <a:gd name="T42" fmla="*/ 3 w 9"/>
                      <a:gd name="T43" fmla="*/ 6 h 22"/>
                      <a:gd name="T44" fmla="*/ 2 w 9"/>
                      <a:gd name="T45" fmla="*/ 13 h 22"/>
                      <a:gd name="T46" fmla="*/ 0 w 9"/>
                      <a:gd name="T47" fmla="*/ 18 h 22"/>
                      <a:gd name="T48" fmla="*/ 0 w 9"/>
                      <a:gd name="T49" fmla="*/ 19 h 22"/>
                      <a:gd name="T50" fmla="*/ 1 w 9"/>
                      <a:gd name="T51" fmla="*/ 20 h 22"/>
                      <a:gd name="T52" fmla="*/ 1 w 9"/>
                      <a:gd name="T53" fmla="*/ 20 h 22"/>
                      <a:gd name="T54" fmla="*/ 1 w 9"/>
                      <a:gd name="T55" fmla="*/ 20 h 22"/>
                      <a:gd name="T56" fmla="*/ 1 w 9"/>
                      <a:gd name="T57" fmla="*/ 20 h 22"/>
                      <a:gd name="T58" fmla="*/ 2 w 9"/>
                      <a:gd name="T59" fmla="*/ 20 h 22"/>
                      <a:gd name="T60" fmla="*/ 2 w 9"/>
                      <a:gd name="T61" fmla="*/ 20 h 22"/>
                      <a:gd name="T62" fmla="*/ 4 w 9"/>
                      <a:gd name="T63" fmla="*/ 21 h 22"/>
                      <a:gd name="T64" fmla="*/ 4 w 9"/>
                      <a:gd name="T65" fmla="*/ 22 h 22"/>
                      <a:gd name="T66" fmla="*/ 4 w 9"/>
                      <a:gd name="T67" fmla="*/ 22 h 22"/>
                      <a:gd name="T68" fmla="*/ 5 w 9"/>
                      <a:gd name="T69" fmla="*/ 21 h 22"/>
                      <a:gd name="T70" fmla="*/ 6 w 9"/>
                      <a:gd name="T71" fmla="*/ 17 h 22"/>
                      <a:gd name="T72" fmla="*/ 6 w 9"/>
                      <a:gd name="T73" fmla="*/ 16 h 22"/>
                      <a:gd name="T74" fmla="*/ 6 w 9"/>
                      <a:gd name="T75" fmla="*/ 13 h 22"/>
                      <a:gd name="T76" fmla="*/ 8 w 9"/>
                      <a:gd name="T77" fmla="*/ 6 h 22"/>
                      <a:gd name="T78" fmla="*/ 9 w 9"/>
                      <a:gd name="T79" fmla="*/ 3 h 22"/>
                      <a:gd name="T80" fmla="*/ 9 w 9"/>
                      <a:gd name="T81" fmla="*/ 2 h 22"/>
                      <a:gd name="T82" fmla="*/ 8 w 9"/>
                      <a:gd name="T83" fmla="*/ 2 h 22"/>
                      <a:gd name="T84" fmla="*/ 6 w 9"/>
                      <a:gd name="T85" fmla="*/ 0 h 22"/>
                      <a:gd name="T86" fmla="*/ 5 w 9"/>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 h="22">
                        <a:moveTo>
                          <a:pt x="1" y="18"/>
                        </a:moveTo>
                        <a:cubicBezTo>
                          <a:pt x="1" y="18"/>
                          <a:pt x="1" y="18"/>
                          <a:pt x="1" y="18"/>
                        </a:cubicBezTo>
                        <a:cubicBezTo>
                          <a:pt x="0" y="17"/>
                          <a:pt x="2" y="13"/>
                          <a:pt x="3" y="12"/>
                        </a:cubicBezTo>
                        <a:cubicBezTo>
                          <a:pt x="4" y="10"/>
                          <a:pt x="4" y="8"/>
                          <a:pt x="4" y="5"/>
                        </a:cubicBezTo>
                        <a:cubicBezTo>
                          <a:pt x="4" y="3"/>
                          <a:pt x="5" y="2"/>
                          <a:pt x="5" y="2"/>
                        </a:cubicBezTo>
                        <a:cubicBezTo>
                          <a:pt x="5" y="1"/>
                          <a:pt x="5" y="1"/>
                          <a:pt x="5" y="1"/>
                        </a:cubicBezTo>
                        <a:cubicBezTo>
                          <a:pt x="6" y="2"/>
                          <a:pt x="6" y="2"/>
                          <a:pt x="6" y="2"/>
                        </a:cubicBezTo>
                        <a:cubicBezTo>
                          <a:pt x="6" y="3"/>
                          <a:pt x="6" y="3"/>
                          <a:pt x="6" y="3"/>
                        </a:cubicBezTo>
                        <a:cubicBezTo>
                          <a:pt x="6" y="3"/>
                          <a:pt x="6" y="3"/>
                          <a:pt x="6" y="3"/>
                        </a:cubicBezTo>
                        <a:cubicBezTo>
                          <a:pt x="7" y="2"/>
                          <a:pt x="7" y="2"/>
                          <a:pt x="7" y="2"/>
                        </a:cubicBezTo>
                        <a:cubicBezTo>
                          <a:pt x="7" y="2"/>
                          <a:pt x="7" y="2"/>
                          <a:pt x="7" y="3"/>
                        </a:cubicBezTo>
                        <a:cubicBezTo>
                          <a:pt x="8" y="4"/>
                          <a:pt x="7" y="5"/>
                          <a:pt x="6" y="7"/>
                        </a:cubicBezTo>
                        <a:cubicBezTo>
                          <a:pt x="6" y="8"/>
                          <a:pt x="5" y="14"/>
                          <a:pt x="5" y="17"/>
                        </a:cubicBezTo>
                        <a:cubicBezTo>
                          <a:pt x="6" y="18"/>
                          <a:pt x="5" y="20"/>
                          <a:pt x="4" y="20"/>
                        </a:cubicBezTo>
                        <a:cubicBezTo>
                          <a:pt x="4" y="20"/>
                          <a:pt x="4" y="20"/>
                          <a:pt x="4" y="19"/>
                        </a:cubicBezTo>
                        <a:cubicBezTo>
                          <a:pt x="3" y="18"/>
                          <a:pt x="3" y="18"/>
                          <a:pt x="3" y="18"/>
                        </a:cubicBezTo>
                        <a:cubicBezTo>
                          <a:pt x="2" y="18"/>
                          <a:pt x="2" y="18"/>
                          <a:pt x="2" y="18"/>
                        </a:cubicBezTo>
                        <a:lnTo>
                          <a:pt x="1" y="18"/>
                        </a:lnTo>
                        <a:close/>
                        <a:moveTo>
                          <a:pt x="5" y="0"/>
                        </a:moveTo>
                        <a:cubicBezTo>
                          <a:pt x="4" y="0"/>
                          <a:pt x="4" y="1"/>
                          <a:pt x="4" y="3"/>
                        </a:cubicBezTo>
                        <a:cubicBezTo>
                          <a:pt x="3" y="3"/>
                          <a:pt x="3" y="3"/>
                          <a:pt x="3" y="4"/>
                        </a:cubicBezTo>
                        <a:cubicBezTo>
                          <a:pt x="4" y="5"/>
                          <a:pt x="4" y="6"/>
                          <a:pt x="3" y="6"/>
                        </a:cubicBezTo>
                        <a:cubicBezTo>
                          <a:pt x="3" y="9"/>
                          <a:pt x="2" y="11"/>
                          <a:pt x="2" y="13"/>
                        </a:cubicBezTo>
                        <a:cubicBezTo>
                          <a:pt x="1" y="16"/>
                          <a:pt x="0" y="17"/>
                          <a:pt x="0" y="18"/>
                        </a:cubicBezTo>
                        <a:cubicBezTo>
                          <a:pt x="0" y="18"/>
                          <a:pt x="0" y="19"/>
                          <a:pt x="0" y="19"/>
                        </a:cubicBezTo>
                        <a:cubicBezTo>
                          <a:pt x="0" y="20"/>
                          <a:pt x="0"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3" y="20"/>
                          <a:pt x="4" y="21"/>
                        </a:cubicBezTo>
                        <a:cubicBezTo>
                          <a:pt x="4" y="22"/>
                          <a:pt x="4" y="22"/>
                          <a:pt x="4" y="22"/>
                        </a:cubicBezTo>
                        <a:cubicBezTo>
                          <a:pt x="4" y="22"/>
                          <a:pt x="4" y="22"/>
                          <a:pt x="4" y="22"/>
                        </a:cubicBezTo>
                        <a:cubicBezTo>
                          <a:pt x="5" y="22"/>
                          <a:pt x="5" y="22"/>
                          <a:pt x="5" y="21"/>
                        </a:cubicBezTo>
                        <a:cubicBezTo>
                          <a:pt x="6" y="20"/>
                          <a:pt x="6" y="18"/>
                          <a:pt x="6" y="17"/>
                        </a:cubicBezTo>
                        <a:cubicBezTo>
                          <a:pt x="6" y="17"/>
                          <a:pt x="6" y="16"/>
                          <a:pt x="6" y="16"/>
                        </a:cubicBezTo>
                        <a:cubicBezTo>
                          <a:pt x="6" y="15"/>
                          <a:pt x="6" y="14"/>
                          <a:pt x="6" y="13"/>
                        </a:cubicBezTo>
                        <a:cubicBezTo>
                          <a:pt x="7" y="10"/>
                          <a:pt x="7" y="7"/>
                          <a:pt x="8" y="6"/>
                        </a:cubicBezTo>
                        <a:cubicBezTo>
                          <a:pt x="8" y="5"/>
                          <a:pt x="9" y="4"/>
                          <a:pt x="9" y="3"/>
                        </a:cubicBezTo>
                        <a:cubicBezTo>
                          <a:pt x="9" y="2"/>
                          <a:pt x="9" y="2"/>
                          <a:pt x="9" y="2"/>
                        </a:cubicBezTo>
                        <a:cubicBezTo>
                          <a:pt x="8" y="2"/>
                          <a:pt x="8" y="2"/>
                          <a:pt x="8" y="2"/>
                        </a:cubicBezTo>
                        <a:cubicBezTo>
                          <a:pt x="8" y="1"/>
                          <a:pt x="7"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2" name="Freeform 7677">
                    <a:extLst>
                      <a:ext uri="{FF2B5EF4-FFF2-40B4-BE49-F238E27FC236}">
                        <a16:creationId xmlns:a16="http://schemas.microsoft.com/office/drawing/2014/main" id="{493CBFB7-42C0-4E67-8514-E8DFC1C2D4E7}"/>
                      </a:ext>
                    </a:extLst>
                  </p:cNvPr>
                  <p:cNvSpPr/>
                  <p:nvPr/>
                </p:nvSpPr>
                <p:spPr bwMode="auto">
                  <a:xfrm>
                    <a:off x="3924" y="2260"/>
                    <a:ext cx="7" cy="17"/>
                  </a:xfrm>
                  <a:custGeom>
                    <a:avLst/>
                    <a:gdLst>
                      <a:gd name="T0" fmla="*/ 6 w 10"/>
                      <a:gd name="T1" fmla="*/ 0 h 23"/>
                      <a:gd name="T2" fmla="*/ 4 w 10"/>
                      <a:gd name="T3" fmla="*/ 4 h 23"/>
                      <a:gd name="T4" fmla="*/ 2 w 10"/>
                      <a:gd name="T5" fmla="*/ 13 h 23"/>
                      <a:gd name="T6" fmla="*/ 1 w 10"/>
                      <a:gd name="T7" fmla="*/ 19 h 23"/>
                      <a:gd name="T8" fmla="*/ 2 w 10"/>
                      <a:gd name="T9" fmla="*/ 20 h 23"/>
                      <a:gd name="T10" fmla="*/ 2 w 10"/>
                      <a:gd name="T11" fmla="*/ 20 h 23"/>
                      <a:gd name="T12" fmla="*/ 2 w 10"/>
                      <a:gd name="T13" fmla="*/ 20 h 23"/>
                      <a:gd name="T14" fmla="*/ 5 w 10"/>
                      <a:gd name="T15" fmla="*/ 22 h 23"/>
                      <a:gd name="T16" fmla="*/ 5 w 10"/>
                      <a:gd name="T17" fmla="*/ 23 h 23"/>
                      <a:gd name="T18" fmla="*/ 7 w 10"/>
                      <a:gd name="T19" fmla="*/ 16 h 23"/>
                      <a:gd name="T20" fmla="*/ 9 w 10"/>
                      <a:gd name="T21" fmla="*/ 6 h 23"/>
                      <a:gd name="T22" fmla="*/ 10 w 10"/>
                      <a:gd name="T23" fmla="*/ 2 h 23"/>
                      <a:gd name="T24" fmla="*/ 10 w 10"/>
                      <a:gd name="T25" fmla="*/ 2 h 23"/>
                      <a:gd name="T26" fmla="*/ 10 w 10"/>
                      <a:gd name="T27" fmla="*/ 2 h 23"/>
                      <a:gd name="T28" fmla="*/ 10 w 10"/>
                      <a:gd name="T29" fmla="*/ 2 h 23"/>
                      <a:gd name="T30" fmla="*/ 10 w 10"/>
                      <a:gd name="T31" fmla="*/ 2 h 23"/>
                      <a:gd name="T32" fmla="*/ 10 w 10"/>
                      <a:gd name="T33" fmla="*/ 3 h 23"/>
                      <a:gd name="T34" fmla="*/ 9 w 10"/>
                      <a:gd name="T35" fmla="*/ 6 h 23"/>
                      <a:gd name="T36" fmla="*/ 7 w 10"/>
                      <a:gd name="T37" fmla="*/ 13 h 23"/>
                      <a:gd name="T38" fmla="*/ 7 w 10"/>
                      <a:gd name="T39" fmla="*/ 16 h 23"/>
                      <a:gd name="T40" fmla="*/ 7 w 10"/>
                      <a:gd name="T41" fmla="*/ 17 h 23"/>
                      <a:gd name="T42" fmla="*/ 6 w 10"/>
                      <a:gd name="T43" fmla="*/ 21 h 23"/>
                      <a:gd name="T44" fmla="*/ 5 w 10"/>
                      <a:gd name="T45" fmla="*/ 22 h 23"/>
                      <a:gd name="T46" fmla="*/ 5 w 10"/>
                      <a:gd name="T47" fmla="*/ 22 h 23"/>
                      <a:gd name="T48" fmla="*/ 5 w 10"/>
                      <a:gd name="T49" fmla="*/ 21 h 23"/>
                      <a:gd name="T50" fmla="*/ 3 w 10"/>
                      <a:gd name="T51" fmla="*/ 20 h 23"/>
                      <a:gd name="T52" fmla="*/ 3 w 10"/>
                      <a:gd name="T53" fmla="*/ 20 h 23"/>
                      <a:gd name="T54" fmla="*/ 2 w 10"/>
                      <a:gd name="T55" fmla="*/ 20 h 23"/>
                      <a:gd name="T56" fmla="*/ 2 w 10"/>
                      <a:gd name="T57" fmla="*/ 20 h 23"/>
                      <a:gd name="T58" fmla="*/ 2 w 10"/>
                      <a:gd name="T59" fmla="*/ 20 h 23"/>
                      <a:gd name="T60" fmla="*/ 2 w 10"/>
                      <a:gd name="T61" fmla="*/ 20 h 23"/>
                      <a:gd name="T62" fmla="*/ 1 w 10"/>
                      <a:gd name="T63" fmla="*/ 19 h 23"/>
                      <a:gd name="T64" fmla="*/ 1 w 10"/>
                      <a:gd name="T65" fmla="*/ 18 h 23"/>
                      <a:gd name="T66" fmla="*/ 3 w 10"/>
                      <a:gd name="T67" fmla="*/ 13 h 23"/>
                      <a:gd name="T68" fmla="*/ 4 w 10"/>
                      <a:gd name="T69" fmla="*/ 6 h 23"/>
                      <a:gd name="T70" fmla="*/ 4 w 10"/>
                      <a:gd name="T71" fmla="*/ 4 h 23"/>
                      <a:gd name="T72" fmla="*/ 5 w 10"/>
                      <a:gd name="T73" fmla="*/ 3 h 23"/>
                      <a:gd name="T74" fmla="*/ 6 w 10"/>
                      <a:gd name="T7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23">
                        <a:moveTo>
                          <a:pt x="6" y="0"/>
                        </a:moveTo>
                        <a:cubicBezTo>
                          <a:pt x="5" y="0"/>
                          <a:pt x="4" y="1"/>
                          <a:pt x="4" y="4"/>
                        </a:cubicBezTo>
                        <a:cubicBezTo>
                          <a:pt x="4" y="9"/>
                          <a:pt x="3" y="10"/>
                          <a:pt x="2" y="13"/>
                        </a:cubicBezTo>
                        <a:cubicBezTo>
                          <a:pt x="1" y="17"/>
                          <a:pt x="0" y="17"/>
                          <a:pt x="1" y="19"/>
                        </a:cubicBezTo>
                        <a:cubicBezTo>
                          <a:pt x="1" y="20"/>
                          <a:pt x="1" y="20"/>
                          <a:pt x="2" y="20"/>
                        </a:cubicBezTo>
                        <a:cubicBezTo>
                          <a:pt x="2" y="20"/>
                          <a:pt x="2" y="20"/>
                          <a:pt x="2" y="20"/>
                        </a:cubicBezTo>
                        <a:cubicBezTo>
                          <a:pt x="2" y="20"/>
                          <a:pt x="2" y="20"/>
                          <a:pt x="2" y="20"/>
                        </a:cubicBezTo>
                        <a:cubicBezTo>
                          <a:pt x="3" y="20"/>
                          <a:pt x="4" y="21"/>
                          <a:pt x="5" y="22"/>
                        </a:cubicBezTo>
                        <a:cubicBezTo>
                          <a:pt x="5" y="22"/>
                          <a:pt x="5" y="23"/>
                          <a:pt x="5" y="23"/>
                        </a:cubicBezTo>
                        <a:cubicBezTo>
                          <a:pt x="6" y="23"/>
                          <a:pt x="7" y="19"/>
                          <a:pt x="7" y="16"/>
                        </a:cubicBezTo>
                        <a:cubicBezTo>
                          <a:pt x="8" y="11"/>
                          <a:pt x="8" y="8"/>
                          <a:pt x="9" y="6"/>
                        </a:cubicBezTo>
                        <a:cubicBezTo>
                          <a:pt x="10" y="5"/>
                          <a:pt x="10" y="4"/>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4"/>
                          <a:pt x="9" y="5"/>
                          <a:pt x="9" y="6"/>
                        </a:cubicBezTo>
                        <a:cubicBezTo>
                          <a:pt x="8" y="7"/>
                          <a:pt x="8" y="10"/>
                          <a:pt x="7" y="13"/>
                        </a:cubicBezTo>
                        <a:cubicBezTo>
                          <a:pt x="7" y="14"/>
                          <a:pt x="7" y="15"/>
                          <a:pt x="7" y="16"/>
                        </a:cubicBezTo>
                        <a:cubicBezTo>
                          <a:pt x="7" y="16"/>
                          <a:pt x="7" y="17"/>
                          <a:pt x="7" y="17"/>
                        </a:cubicBezTo>
                        <a:cubicBezTo>
                          <a:pt x="7" y="18"/>
                          <a:pt x="7" y="20"/>
                          <a:pt x="6" y="21"/>
                        </a:cubicBezTo>
                        <a:cubicBezTo>
                          <a:pt x="6" y="22"/>
                          <a:pt x="6" y="22"/>
                          <a:pt x="5" y="22"/>
                        </a:cubicBezTo>
                        <a:cubicBezTo>
                          <a:pt x="5" y="22"/>
                          <a:pt x="5" y="22"/>
                          <a:pt x="5" y="22"/>
                        </a:cubicBezTo>
                        <a:cubicBezTo>
                          <a:pt x="5" y="22"/>
                          <a:pt x="5" y="22"/>
                          <a:pt x="5" y="21"/>
                        </a:cubicBezTo>
                        <a:cubicBezTo>
                          <a:pt x="4"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19"/>
                        </a:cubicBezTo>
                        <a:cubicBezTo>
                          <a:pt x="1" y="19"/>
                          <a:pt x="1" y="18"/>
                          <a:pt x="1" y="18"/>
                        </a:cubicBezTo>
                        <a:cubicBezTo>
                          <a:pt x="1" y="17"/>
                          <a:pt x="2" y="16"/>
                          <a:pt x="3" y="13"/>
                        </a:cubicBezTo>
                        <a:cubicBezTo>
                          <a:pt x="3" y="11"/>
                          <a:pt x="4" y="9"/>
                          <a:pt x="4" y="6"/>
                        </a:cubicBezTo>
                        <a:cubicBezTo>
                          <a:pt x="5" y="6"/>
                          <a:pt x="5" y="5"/>
                          <a:pt x="4" y="4"/>
                        </a:cubicBezTo>
                        <a:cubicBezTo>
                          <a:pt x="4" y="3"/>
                          <a:pt x="4" y="3"/>
                          <a:pt x="5" y="3"/>
                        </a:cubicBezTo>
                        <a:cubicBezTo>
                          <a:pt x="5" y="1"/>
                          <a:pt x="5"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3" name="Freeform 7678">
                    <a:extLst>
                      <a:ext uri="{FF2B5EF4-FFF2-40B4-BE49-F238E27FC236}">
                        <a16:creationId xmlns:a16="http://schemas.microsoft.com/office/drawing/2014/main" id="{E31DD3A8-B7AD-4180-9AE0-A828B791799B}"/>
                      </a:ext>
                    </a:extLst>
                  </p:cNvPr>
                  <p:cNvSpPr/>
                  <p:nvPr/>
                </p:nvSpPr>
                <p:spPr bwMode="auto">
                  <a:xfrm>
                    <a:off x="3926" y="2262"/>
                    <a:ext cx="3" cy="12"/>
                  </a:xfrm>
                  <a:custGeom>
                    <a:avLst/>
                    <a:gdLst>
                      <a:gd name="T0" fmla="*/ 3 w 4"/>
                      <a:gd name="T1" fmla="*/ 1 h 15"/>
                      <a:gd name="T2" fmla="*/ 2 w 4"/>
                      <a:gd name="T3" fmla="*/ 3 h 15"/>
                      <a:gd name="T4" fmla="*/ 1 w 4"/>
                      <a:gd name="T5" fmla="*/ 12 h 15"/>
                      <a:gd name="T6" fmla="*/ 1 w 4"/>
                      <a:gd name="T7" fmla="*/ 14 h 15"/>
                      <a:gd name="T8" fmla="*/ 2 w 4"/>
                      <a:gd name="T9" fmla="*/ 14 h 15"/>
                      <a:gd name="T10" fmla="*/ 3 w 4"/>
                      <a:gd name="T11" fmla="*/ 4 h 15"/>
                      <a:gd name="T12" fmla="*/ 3 w 4"/>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4" h="15">
                        <a:moveTo>
                          <a:pt x="3" y="1"/>
                        </a:moveTo>
                        <a:cubicBezTo>
                          <a:pt x="3" y="1"/>
                          <a:pt x="3" y="1"/>
                          <a:pt x="2" y="3"/>
                        </a:cubicBezTo>
                        <a:cubicBezTo>
                          <a:pt x="2" y="5"/>
                          <a:pt x="2" y="10"/>
                          <a:pt x="1" y="12"/>
                        </a:cubicBezTo>
                        <a:cubicBezTo>
                          <a:pt x="0" y="14"/>
                          <a:pt x="0" y="14"/>
                          <a:pt x="1" y="14"/>
                        </a:cubicBezTo>
                        <a:cubicBezTo>
                          <a:pt x="1" y="13"/>
                          <a:pt x="1" y="15"/>
                          <a:pt x="2" y="14"/>
                        </a:cubicBezTo>
                        <a:cubicBezTo>
                          <a:pt x="3" y="13"/>
                          <a:pt x="3" y="5"/>
                          <a:pt x="3" y="4"/>
                        </a:cubicBezTo>
                        <a:cubicBezTo>
                          <a:pt x="3" y="4"/>
                          <a:pt x="4"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4" name="Freeform 7679">
                    <a:extLst>
                      <a:ext uri="{FF2B5EF4-FFF2-40B4-BE49-F238E27FC236}">
                        <a16:creationId xmlns:a16="http://schemas.microsoft.com/office/drawing/2014/main" id="{C7EF68ED-02D6-474D-A3C2-FD835DFAEB26}"/>
                      </a:ext>
                    </a:extLst>
                  </p:cNvPr>
                  <p:cNvSpPr/>
                  <p:nvPr/>
                </p:nvSpPr>
                <p:spPr bwMode="auto">
                  <a:xfrm>
                    <a:off x="3927" y="2233"/>
                    <a:ext cx="10" cy="29"/>
                  </a:xfrm>
                  <a:custGeom>
                    <a:avLst/>
                    <a:gdLst>
                      <a:gd name="T0" fmla="*/ 10 w 14"/>
                      <a:gd name="T1" fmla="*/ 1 h 39"/>
                      <a:gd name="T2" fmla="*/ 7 w 14"/>
                      <a:gd name="T3" fmla="*/ 8 h 39"/>
                      <a:gd name="T4" fmla="*/ 3 w 14"/>
                      <a:gd name="T5" fmla="*/ 26 h 39"/>
                      <a:gd name="T6" fmla="*/ 3 w 14"/>
                      <a:gd name="T7" fmla="*/ 36 h 39"/>
                      <a:gd name="T8" fmla="*/ 6 w 14"/>
                      <a:gd name="T9" fmla="*/ 37 h 39"/>
                      <a:gd name="T10" fmla="*/ 9 w 14"/>
                      <a:gd name="T11" fmla="*/ 28 h 39"/>
                      <a:gd name="T12" fmla="*/ 12 w 14"/>
                      <a:gd name="T13" fmla="*/ 12 h 39"/>
                      <a:gd name="T14" fmla="*/ 13 w 14"/>
                      <a:gd name="T15" fmla="*/ 2 h 39"/>
                      <a:gd name="T16" fmla="*/ 10 w 14"/>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9">
                        <a:moveTo>
                          <a:pt x="10" y="1"/>
                        </a:moveTo>
                        <a:cubicBezTo>
                          <a:pt x="10" y="1"/>
                          <a:pt x="8" y="0"/>
                          <a:pt x="7" y="8"/>
                        </a:cubicBezTo>
                        <a:cubicBezTo>
                          <a:pt x="6" y="15"/>
                          <a:pt x="5" y="20"/>
                          <a:pt x="3" y="26"/>
                        </a:cubicBezTo>
                        <a:cubicBezTo>
                          <a:pt x="0" y="32"/>
                          <a:pt x="1" y="35"/>
                          <a:pt x="3" y="36"/>
                        </a:cubicBezTo>
                        <a:cubicBezTo>
                          <a:pt x="4" y="36"/>
                          <a:pt x="5" y="36"/>
                          <a:pt x="6" y="37"/>
                        </a:cubicBezTo>
                        <a:cubicBezTo>
                          <a:pt x="6" y="39"/>
                          <a:pt x="9" y="37"/>
                          <a:pt x="9" y="28"/>
                        </a:cubicBezTo>
                        <a:cubicBezTo>
                          <a:pt x="10" y="19"/>
                          <a:pt x="11" y="14"/>
                          <a:pt x="12" y="12"/>
                        </a:cubicBezTo>
                        <a:cubicBezTo>
                          <a:pt x="12" y="11"/>
                          <a:pt x="14" y="4"/>
                          <a:pt x="13" y="2"/>
                        </a:cubicBezTo>
                        <a:cubicBezTo>
                          <a:pt x="12" y="0"/>
                          <a:pt x="10" y="1"/>
                          <a:pt x="10"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5" name="Freeform 7680">
                    <a:extLst>
                      <a:ext uri="{FF2B5EF4-FFF2-40B4-BE49-F238E27FC236}">
                        <a16:creationId xmlns:a16="http://schemas.microsoft.com/office/drawing/2014/main" id="{89C6488E-AB4C-4D8B-8BC9-569475EC8EC9}"/>
                      </a:ext>
                    </a:extLst>
                  </p:cNvPr>
                  <p:cNvSpPr>
                    <a:spLocks noEditPoints="1"/>
                  </p:cNvSpPr>
                  <p:nvPr/>
                </p:nvSpPr>
                <p:spPr bwMode="auto">
                  <a:xfrm>
                    <a:off x="3928" y="2233"/>
                    <a:ext cx="9" cy="29"/>
                  </a:xfrm>
                  <a:custGeom>
                    <a:avLst/>
                    <a:gdLst>
                      <a:gd name="T0" fmla="*/ 4 w 13"/>
                      <a:gd name="T1" fmla="*/ 38 h 38"/>
                      <a:gd name="T2" fmla="*/ 2 w 13"/>
                      <a:gd name="T3" fmla="*/ 36 h 38"/>
                      <a:gd name="T4" fmla="*/ 0 w 13"/>
                      <a:gd name="T5" fmla="*/ 32 h 38"/>
                      <a:gd name="T6" fmla="*/ 2 w 13"/>
                      <a:gd name="T7" fmla="*/ 26 h 38"/>
                      <a:gd name="T8" fmla="*/ 6 w 13"/>
                      <a:gd name="T9" fmla="*/ 8 h 38"/>
                      <a:gd name="T10" fmla="*/ 9 w 13"/>
                      <a:gd name="T11" fmla="*/ 0 h 38"/>
                      <a:gd name="T12" fmla="*/ 9 w 13"/>
                      <a:gd name="T13" fmla="*/ 0 h 38"/>
                      <a:gd name="T14" fmla="*/ 10 w 13"/>
                      <a:gd name="T15" fmla="*/ 0 h 38"/>
                      <a:gd name="T16" fmla="*/ 12 w 13"/>
                      <a:gd name="T17" fmla="*/ 2 h 38"/>
                      <a:gd name="T18" fmla="*/ 13 w 13"/>
                      <a:gd name="T19" fmla="*/ 4 h 38"/>
                      <a:gd name="T20" fmla="*/ 11 w 13"/>
                      <a:gd name="T21" fmla="*/ 13 h 38"/>
                      <a:gd name="T22" fmla="*/ 9 w 13"/>
                      <a:gd name="T23" fmla="*/ 23 h 38"/>
                      <a:gd name="T24" fmla="*/ 9 w 13"/>
                      <a:gd name="T25" fmla="*/ 28 h 38"/>
                      <a:gd name="T26" fmla="*/ 9 w 13"/>
                      <a:gd name="T27" fmla="*/ 28 h 38"/>
                      <a:gd name="T28" fmla="*/ 5 w 13"/>
                      <a:gd name="T29" fmla="*/ 38 h 38"/>
                      <a:gd name="T30" fmla="*/ 5 w 13"/>
                      <a:gd name="T31" fmla="*/ 38 h 38"/>
                      <a:gd name="T32" fmla="*/ 4 w 13"/>
                      <a:gd name="T33" fmla="*/ 38 h 38"/>
                      <a:gd name="T34" fmla="*/ 6 w 13"/>
                      <a:gd name="T35" fmla="*/ 8 h 38"/>
                      <a:gd name="T36" fmla="*/ 2 w 13"/>
                      <a:gd name="T37" fmla="*/ 26 h 38"/>
                      <a:gd name="T38" fmla="*/ 1 w 13"/>
                      <a:gd name="T39" fmla="*/ 32 h 38"/>
                      <a:gd name="T40" fmla="*/ 2 w 13"/>
                      <a:gd name="T41" fmla="*/ 35 h 38"/>
                      <a:gd name="T42" fmla="*/ 5 w 13"/>
                      <a:gd name="T43" fmla="*/ 37 h 38"/>
                      <a:gd name="T44" fmla="*/ 5 w 13"/>
                      <a:gd name="T45" fmla="*/ 37 h 38"/>
                      <a:gd name="T46" fmla="*/ 8 w 13"/>
                      <a:gd name="T47" fmla="*/ 28 h 38"/>
                      <a:gd name="T48" fmla="*/ 8 w 13"/>
                      <a:gd name="T49" fmla="*/ 28 h 38"/>
                      <a:gd name="T50" fmla="*/ 9 w 13"/>
                      <a:gd name="T51" fmla="*/ 23 h 38"/>
                      <a:gd name="T52" fmla="*/ 10 w 13"/>
                      <a:gd name="T53" fmla="*/ 12 h 38"/>
                      <a:gd name="T54" fmla="*/ 12 w 13"/>
                      <a:gd name="T55" fmla="*/ 4 h 38"/>
                      <a:gd name="T56" fmla="*/ 12 w 13"/>
                      <a:gd name="T57" fmla="*/ 3 h 38"/>
                      <a:gd name="T58" fmla="*/ 10 w 13"/>
                      <a:gd name="T59" fmla="*/ 1 h 38"/>
                      <a:gd name="T60" fmla="*/ 9 w 13"/>
                      <a:gd name="T61" fmla="*/ 2 h 38"/>
                      <a:gd name="T62" fmla="*/ 9 w 13"/>
                      <a:gd name="T63" fmla="*/ 2 h 38"/>
                      <a:gd name="T64" fmla="*/ 9 w 13"/>
                      <a:gd name="T65" fmla="*/ 1 h 38"/>
                      <a:gd name="T66" fmla="*/ 8 w 13"/>
                      <a:gd name="T67" fmla="*/ 1 h 38"/>
                      <a:gd name="T68" fmla="*/ 6 w 13"/>
                      <a:gd name="T69" fmla="*/ 8 h 38"/>
                      <a:gd name="T70" fmla="*/ 9 w 13"/>
                      <a:gd name="T71" fmla="*/ 1 h 38"/>
                      <a:gd name="T72" fmla="*/ 9 w 13"/>
                      <a:gd name="T73" fmla="*/ 0 h 38"/>
                      <a:gd name="T74" fmla="*/ 9 w 13"/>
                      <a:gd name="T75"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38">
                        <a:moveTo>
                          <a:pt x="4" y="38"/>
                        </a:moveTo>
                        <a:cubicBezTo>
                          <a:pt x="4" y="37"/>
                          <a:pt x="3" y="37"/>
                          <a:pt x="2" y="36"/>
                        </a:cubicBezTo>
                        <a:cubicBezTo>
                          <a:pt x="0" y="36"/>
                          <a:pt x="0" y="34"/>
                          <a:pt x="0" y="32"/>
                        </a:cubicBezTo>
                        <a:cubicBezTo>
                          <a:pt x="0" y="30"/>
                          <a:pt x="1" y="28"/>
                          <a:pt x="2" y="26"/>
                        </a:cubicBezTo>
                        <a:cubicBezTo>
                          <a:pt x="4" y="19"/>
                          <a:pt x="5" y="15"/>
                          <a:pt x="6" y="8"/>
                        </a:cubicBezTo>
                        <a:cubicBezTo>
                          <a:pt x="6" y="1"/>
                          <a:pt x="8" y="0"/>
                          <a:pt x="9" y="0"/>
                        </a:cubicBezTo>
                        <a:cubicBezTo>
                          <a:pt x="9" y="0"/>
                          <a:pt x="9" y="0"/>
                          <a:pt x="9" y="0"/>
                        </a:cubicBezTo>
                        <a:cubicBezTo>
                          <a:pt x="9" y="0"/>
                          <a:pt x="9" y="0"/>
                          <a:pt x="10" y="0"/>
                        </a:cubicBezTo>
                        <a:cubicBezTo>
                          <a:pt x="11" y="0"/>
                          <a:pt x="12" y="1"/>
                          <a:pt x="12" y="2"/>
                        </a:cubicBezTo>
                        <a:cubicBezTo>
                          <a:pt x="13" y="3"/>
                          <a:pt x="13" y="3"/>
                          <a:pt x="13" y="4"/>
                        </a:cubicBezTo>
                        <a:cubicBezTo>
                          <a:pt x="12" y="7"/>
                          <a:pt x="11" y="11"/>
                          <a:pt x="11" y="13"/>
                        </a:cubicBezTo>
                        <a:cubicBezTo>
                          <a:pt x="11" y="14"/>
                          <a:pt x="9" y="19"/>
                          <a:pt x="9" y="23"/>
                        </a:cubicBezTo>
                        <a:cubicBezTo>
                          <a:pt x="9" y="24"/>
                          <a:pt x="9" y="26"/>
                          <a:pt x="9" y="28"/>
                        </a:cubicBezTo>
                        <a:cubicBezTo>
                          <a:pt x="9" y="28"/>
                          <a:pt x="9" y="28"/>
                          <a:pt x="9" y="28"/>
                        </a:cubicBezTo>
                        <a:cubicBezTo>
                          <a:pt x="8" y="36"/>
                          <a:pt x="6" y="38"/>
                          <a:pt x="5" y="38"/>
                        </a:cubicBezTo>
                        <a:cubicBezTo>
                          <a:pt x="5" y="38"/>
                          <a:pt x="5" y="38"/>
                          <a:pt x="5" y="38"/>
                        </a:cubicBezTo>
                        <a:cubicBezTo>
                          <a:pt x="5" y="38"/>
                          <a:pt x="4" y="38"/>
                          <a:pt x="4" y="38"/>
                        </a:cubicBezTo>
                        <a:close/>
                        <a:moveTo>
                          <a:pt x="6" y="8"/>
                        </a:moveTo>
                        <a:cubicBezTo>
                          <a:pt x="6" y="15"/>
                          <a:pt x="5" y="20"/>
                          <a:pt x="2" y="26"/>
                        </a:cubicBezTo>
                        <a:cubicBezTo>
                          <a:pt x="1" y="29"/>
                          <a:pt x="1" y="31"/>
                          <a:pt x="1" y="32"/>
                        </a:cubicBezTo>
                        <a:cubicBezTo>
                          <a:pt x="0" y="34"/>
                          <a:pt x="1" y="35"/>
                          <a:pt x="2" y="35"/>
                        </a:cubicBezTo>
                        <a:cubicBezTo>
                          <a:pt x="3" y="36"/>
                          <a:pt x="4" y="36"/>
                          <a:pt x="5" y="37"/>
                        </a:cubicBezTo>
                        <a:cubicBezTo>
                          <a:pt x="5" y="37"/>
                          <a:pt x="5" y="37"/>
                          <a:pt x="5" y="37"/>
                        </a:cubicBezTo>
                        <a:cubicBezTo>
                          <a:pt x="6" y="37"/>
                          <a:pt x="8" y="35"/>
                          <a:pt x="8" y="28"/>
                        </a:cubicBezTo>
                        <a:cubicBezTo>
                          <a:pt x="8" y="28"/>
                          <a:pt x="8" y="28"/>
                          <a:pt x="8" y="28"/>
                        </a:cubicBezTo>
                        <a:cubicBezTo>
                          <a:pt x="8" y="26"/>
                          <a:pt x="8" y="24"/>
                          <a:pt x="9" y="23"/>
                        </a:cubicBezTo>
                        <a:cubicBezTo>
                          <a:pt x="9" y="19"/>
                          <a:pt x="10" y="13"/>
                          <a:pt x="10" y="12"/>
                        </a:cubicBezTo>
                        <a:cubicBezTo>
                          <a:pt x="11" y="11"/>
                          <a:pt x="12" y="7"/>
                          <a:pt x="12" y="4"/>
                        </a:cubicBezTo>
                        <a:cubicBezTo>
                          <a:pt x="12" y="3"/>
                          <a:pt x="12" y="3"/>
                          <a:pt x="12" y="3"/>
                        </a:cubicBezTo>
                        <a:cubicBezTo>
                          <a:pt x="12" y="2"/>
                          <a:pt x="11" y="1"/>
                          <a:pt x="10" y="1"/>
                        </a:cubicBezTo>
                        <a:cubicBezTo>
                          <a:pt x="9" y="1"/>
                          <a:pt x="9" y="2"/>
                          <a:pt x="9" y="2"/>
                        </a:cubicBezTo>
                        <a:cubicBezTo>
                          <a:pt x="9" y="2"/>
                          <a:pt x="9" y="2"/>
                          <a:pt x="9" y="2"/>
                        </a:cubicBezTo>
                        <a:cubicBezTo>
                          <a:pt x="9" y="1"/>
                          <a:pt x="9" y="1"/>
                          <a:pt x="9" y="1"/>
                        </a:cubicBezTo>
                        <a:cubicBezTo>
                          <a:pt x="8" y="1"/>
                          <a:pt x="8" y="1"/>
                          <a:pt x="8" y="1"/>
                        </a:cubicBezTo>
                        <a:cubicBezTo>
                          <a:pt x="8" y="2"/>
                          <a:pt x="7" y="2"/>
                          <a:pt x="6" y="8"/>
                        </a:cubicBezTo>
                        <a:close/>
                        <a:moveTo>
                          <a:pt x="9" y="1"/>
                        </a:moveTo>
                        <a:cubicBezTo>
                          <a:pt x="9" y="0"/>
                          <a:pt x="9" y="0"/>
                          <a:pt x="9" y="0"/>
                        </a:cubicBezTo>
                        <a:lnTo>
                          <a:pt x="9"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6" name="Freeform 7681">
                    <a:extLst>
                      <a:ext uri="{FF2B5EF4-FFF2-40B4-BE49-F238E27FC236}">
                        <a16:creationId xmlns:a16="http://schemas.microsoft.com/office/drawing/2014/main" id="{6DFF8F52-1BBF-405A-B4F3-2C47D0B2C7D6}"/>
                      </a:ext>
                    </a:extLst>
                  </p:cNvPr>
                  <p:cNvSpPr/>
                  <p:nvPr/>
                </p:nvSpPr>
                <p:spPr bwMode="auto">
                  <a:xfrm>
                    <a:off x="3928" y="2235"/>
                    <a:ext cx="9" cy="26"/>
                  </a:xfrm>
                  <a:custGeom>
                    <a:avLst/>
                    <a:gdLst>
                      <a:gd name="T0" fmla="*/ 8 w 12"/>
                      <a:gd name="T1" fmla="*/ 0 h 35"/>
                      <a:gd name="T2" fmla="*/ 7 w 12"/>
                      <a:gd name="T3" fmla="*/ 1 h 35"/>
                      <a:gd name="T4" fmla="*/ 6 w 12"/>
                      <a:gd name="T5" fmla="*/ 6 h 35"/>
                      <a:gd name="T6" fmla="*/ 2 w 12"/>
                      <a:gd name="T7" fmla="*/ 24 h 35"/>
                      <a:gd name="T8" fmla="*/ 1 w 12"/>
                      <a:gd name="T9" fmla="*/ 30 h 35"/>
                      <a:gd name="T10" fmla="*/ 2 w 12"/>
                      <a:gd name="T11" fmla="*/ 33 h 35"/>
                      <a:gd name="T12" fmla="*/ 5 w 12"/>
                      <a:gd name="T13" fmla="*/ 35 h 35"/>
                      <a:gd name="T14" fmla="*/ 5 w 12"/>
                      <a:gd name="T15" fmla="*/ 35 h 35"/>
                      <a:gd name="T16" fmla="*/ 5 w 12"/>
                      <a:gd name="T17" fmla="*/ 35 h 35"/>
                      <a:gd name="T18" fmla="*/ 8 w 12"/>
                      <a:gd name="T19" fmla="*/ 26 h 35"/>
                      <a:gd name="T20" fmla="*/ 8 w 12"/>
                      <a:gd name="T21" fmla="*/ 26 h 35"/>
                      <a:gd name="T22" fmla="*/ 9 w 12"/>
                      <a:gd name="T23" fmla="*/ 21 h 35"/>
                      <a:gd name="T24" fmla="*/ 10 w 12"/>
                      <a:gd name="T25" fmla="*/ 10 h 35"/>
                      <a:gd name="T26" fmla="*/ 12 w 12"/>
                      <a:gd name="T27" fmla="*/ 3 h 35"/>
                      <a:gd name="T28" fmla="*/ 11 w 12"/>
                      <a:gd name="T29" fmla="*/ 3 h 35"/>
                      <a:gd name="T30" fmla="*/ 9 w 12"/>
                      <a:gd name="T31" fmla="*/ 12 h 35"/>
                      <a:gd name="T32" fmla="*/ 7 w 12"/>
                      <a:gd name="T33" fmla="*/ 31 h 35"/>
                      <a:gd name="T34" fmla="*/ 6 w 12"/>
                      <a:gd name="T35" fmla="*/ 32 h 35"/>
                      <a:gd name="T36" fmla="*/ 4 w 12"/>
                      <a:gd name="T37" fmla="*/ 30 h 35"/>
                      <a:gd name="T38" fmla="*/ 4 w 12"/>
                      <a:gd name="T39" fmla="*/ 30 h 35"/>
                      <a:gd name="T40" fmla="*/ 3 w 12"/>
                      <a:gd name="T41" fmla="*/ 30 h 35"/>
                      <a:gd name="T42" fmla="*/ 3 w 12"/>
                      <a:gd name="T43" fmla="*/ 31 h 35"/>
                      <a:gd name="T44" fmla="*/ 2 w 12"/>
                      <a:gd name="T45" fmla="*/ 30 h 35"/>
                      <a:gd name="T46" fmla="*/ 5 w 12"/>
                      <a:gd name="T47" fmla="*/ 20 h 35"/>
                      <a:gd name="T48" fmla="*/ 7 w 12"/>
                      <a:gd name="T49" fmla="*/ 8 h 35"/>
                      <a:gd name="T50" fmla="*/ 8 w 12"/>
                      <a:gd name="T51" fmla="*/ 2 h 35"/>
                      <a:gd name="T52" fmla="*/ 8 w 12"/>
                      <a:gd name="T53" fmla="*/ 2 h 35"/>
                      <a:gd name="T54" fmla="*/ 8 w 12"/>
                      <a:gd name="T5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5">
                        <a:moveTo>
                          <a:pt x="8" y="0"/>
                        </a:moveTo>
                        <a:cubicBezTo>
                          <a:pt x="7" y="1"/>
                          <a:pt x="7" y="1"/>
                          <a:pt x="7" y="1"/>
                        </a:cubicBezTo>
                        <a:cubicBezTo>
                          <a:pt x="7" y="1"/>
                          <a:pt x="7" y="3"/>
                          <a:pt x="6" y="6"/>
                        </a:cubicBezTo>
                        <a:cubicBezTo>
                          <a:pt x="6" y="13"/>
                          <a:pt x="5" y="18"/>
                          <a:pt x="2" y="24"/>
                        </a:cubicBezTo>
                        <a:cubicBezTo>
                          <a:pt x="1" y="27"/>
                          <a:pt x="1" y="29"/>
                          <a:pt x="1" y="30"/>
                        </a:cubicBezTo>
                        <a:cubicBezTo>
                          <a:pt x="0" y="32"/>
                          <a:pt x="1" y="33"/>
                          <a:pt x="2" y="33"/>
                        </a:cubicBezTo>
                        <a:cubicBezTo>
                          <a:pt x="3" y="34"/>
                          <a:pt x="4" y="34"/>
                          <a:pt x="5" y="35"/>
                        </a:cubicBezTo>
                        <a:cubicBezTo>
                          <a:pt x="5" y="35"/>
                          <a:pt x="5" y="35"/>
                          <a:pt x="5" y="35"/>
                        </a:cubicBezTo>
                        <a:cubicBezTo>
                          <a:pt x="5" y="35"/>
                          <a:pt x="5" y="35"/>
                          <a:pt x="5" y="35"/>
                        </a:cubicBezTo>
                        <a:cubicBezTo>
                          <a:pt x="6" y="35"/>
                          <a:pt x="8" y="33"/>
                          <a:pt x="8" y="26"/>
                        </a:cubicBezTo>
                        <a:cubicBezTo>
                          <a:pt x="8" y="26"/>
                          <a:pt x="8" y="26"/>
                          <a:pt x="8" y="26"/>
                        </a:cubicBezTo>
                        <a:cubicBezTo>
                          <a:pt x="8" y="24"/>
                          <a:pt x="8" y="22"/>
                          <a:pt x="9" y="21"/>
                        </a:cubicBezTo>
                        <a:cubicBezTo>
                          <a:pt x="9" y="17"/>
                          <a:pt x="10" y="11"/>
                          <a:pt x="10" y="10"/>
                        </a:cubicBezTo>
                        <a:cubicBezTo>
                          <a:pt x="10" y="9"/>
                          <a:pt x="12" y="6"/>
                          <a:pt x="12" y="3"/>
                        </a:cubicBezTo>
                        <a:cubicBezTo>
                          <a:pt x="11" y="3"/>
                          <a:pt x="11" y="3"/>
                          <a:pt x="11" y="3"/>
                        </a:cubicBezTo>
                        <a:cubicBezTo>
                          <a:pt x="11" y="5"/>
                          <a:pt x="9" y="9"/>
                          <a:pt x="9" y="12"/>
                        </a:cubicBezTo>
                        <a:cubicBezTo>
                          <a:pt x="9" y="14"/>
                          <a:pt x="8" y="28"/>
                          <a:pt x="7" y="31"/>
                        </a:cubicBezTo>
                        <a:cubicBezTo>
                          <a:pt x="6" y="32"/>
                          <a:pt x="6" y="32"/>
                          <a:pt x="6" y="32"/>
                        </a:cubicBezTo>
                        <a:cubicBezTo>
                          <a:pt x="5" y="32"/>
                          <a:pt x="5" y="31"/>
                          <a:pt x="4" y="30"/>
                        </a:cubicBezTo>
                        <a:cubicBezTo>
                          <a:pt x="4" y="30"/>
                          <a:pt x="4" y="30"/>
                          <a:pt x="4" y="30"/>
                        </a:cubicBezTo>
                        <a:cubicBezTo>
                          <a:pt x="3" y="30"/>
                          <a:pt x="3" y="30"/>
                          <a:pt x="3" y="30"/>
                        </a:cubicBezTo>
                        <a:cubicBezTo>
                          <a:pt x="3" y="31"/>
                          <a:pt x="3" y="31"/>
                          <a:pt x="3" y="31"/>
                        </a:cubicBezTo>
                        <a:cubicBezTo>
                          <a:pt x="2" y="31"/>
                          <a:pt x="2" y="31"/>
                          <a:pt x="2" y="30"/>
                        </a:cubicBezTo>
                        <a:cubicBezTo>
                          <a:pt x="1" y="28"/>
                          <a:pt x="4" y="22"/>
                          <a:pt x="5" y="20"/>
                        </a:cubicBezTo>
                        <a:cubicBezTo>
                          <a:pt x="6" y="18"/>
                          <a:pt x="7" y="11"/>
                          <a:pt x="7" y="8"/>
                        </a:cubicBezTo>
                        <a:cubicBezTo>
                          <a:pt x="7" y="6"/>
                          <a:pt x="8" y="2"/>
                          <a:pt x="8" y="2"/>
                        </a:cubicBezTo>
                        <a:cubicBezTo>
                          <a:pt x="8" y="2"/>
                          <a:pt x="8" y="2"/>
                          <a:pt x="8" y="2"/>
                        </a:cubicBezTo>
                        <a:cubicBezTo>
                          <a:pt x="8" y="1"/>
                          <a:pt x="8" y="1"/>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7" name="Freeform 7682">
                    <a:extLst>
                      <a:ext uri="{FF2B5EF4-FFF2-40B4-BE49-F238E27FC236}">
                        <a16:creationId xmlns:a16="http://schemas.microsoft.com/office/drawing/2014/main" id="{E2939FFB-62BC-45B6-841C-BDD87A54CBBB}"/>
                      </a:ext>
                    </a:extLst>
                  </p:cNvPr>
                  <p:cNvSpPr/>
                  <p:nvPr/>
                </p:nvSpPr>
                <p:spPr bwMode="auto">
                  <a:xfrm>
                    <a:off x="3927" y="2235"/>
                    <a:ext cx="10" cy="27"/>
                  </a:xfrm>
                  <a:custGeom>
                    <a:avLst/>
                    <a:gdLst>
                      <a:gd name="T0" fmla="*/ 8 w 13"/>
                      <a:gd name="T1" fmla="*/ 0 h 35"/>
                      <a:gd name="T2" fmla="*/ 8 w 13"/>
                      <a:gd name="T3" fmla="*/ 0 h 35"/>
                      <a:gd name="T4" fmla="*/ 7 w 13"/>
                      <a:gd name="T5" fmla="*/ 5 h 35"/>
                      <a:gd name="T6" fmla="*/ 3 w 13"/>
                      <a:gd name="T7" fmla="*/ 23 h 35"/>
                      <a:gd name="T8" fmla="*/ 3 w 13"/>
                      <a:gd name="T9" fmla="*/ 33 h 35"/>
                      <a:gd name="T10" fmla="*/ 6 w 13"/>
                      <a:gd name="T11" fmla="*/ 34 h 35"/>
                      <a:gd name="T12" fmla="*/ 6 w 13"/>
                      <a:gd name="T13" fmla="*/ 35 h 35"/>
                      <a:gd name="T14" fmla="*/ 9 w 13"/>
                      <a:gd name="T15" fmla="*/ 25 h 35"/>
                      <a:gd name="T16" fmla="*/ 12 w 13"/>
                      <a:gd name="T17" fmla="*/ 9 h 35"/>
                      <a:gd name="T18" fmla="*/ 13 w 13"/>
                      <a:gd name="T19" fmla="*/ 2 h 35"/>
                      <a:gd name="T20" fmla="*/ 13 w 13"/>
                      <a:gd name="T21" fmla="*/ 2 h 35"/>
                      <a:gd name="T22" fmla="*/ 11 w 13"/>
                      <a:gd name="T23" fmla="*/ 9 h 35"/>
                      <a:gd name="T24" fmla="*/ 10 w 13"/>
                      <a:gd name="T25" fmla="*/ 20 h 35"/>
                      <a:gd name="T26" fmla="*/ 9 w 13"/>
                      <a:gd name="T27" fmla="*/ 25 h 35"/>
                      <a:gd name="T28" fmla="*/ 9 w 13"/>
                      <a:gd name="T29" fmla="*/ 25 h 35"/>
                      <a:gd name="T30" fmla="*/ 6 w 13"/>
                      <a:gd name="T31" fmla="*/ 34 h 35"/>
                      <a:gd name="T32" fmla="*/ 6 w 13"/>
                      <a:gd name="T33" fmla="*/ 34 h 35"/>
                      <a:gd name="T34" fmla="*/ 6 w 13"/>
                      <a:gd name="T35" fmla="*/ 34 h 35"/>
                      <a:gd name="T36" fmla="*/ 3 w 13"/>
                      <a:gd name="T37" fmla="*/ 32 h 35"/>
                      <a:gd name="T38" fmla="*/ 2 w 13"/>
                      <a:gd name="T39" fmla="*/ 29 h 35"/>
                      <a:gd name="T40" fmla="*/ 3 w 13"/>
                      <a:gd name="T41" fmla="*/ 23 h 35"/>
                      <a:gd name="T42" fmla="*/ 7 w 13"/>
                      <a:gd name="T43" fmla="*/ 5 h 35"/>
                      <a:gd name="T44" fmla="*/ 8 w 13"/>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5">
                        <a:moveTo>
                          <a:pt x="8" y="0"/>
                        </a:moveTo>
                        <a:cubicBezTo>
                          <a:pt x="8" y="0"/>
                          <a:pt x="8" y="0"/>
                          <a:pt x="8" y="0"/>
                        </a:cubicBezTo>
                        <a:cubicBezTo>
                          <a:pt x="8" y="1"/>
                          <a:pt x="7" y="2"/>
                          <a:pt x="7" y="5"/>
                        </a:cubicBezTo>
                        <a:cubicBezTo>
                          <a:pt x="6" y="12"/>
                          <a:pt x="5" y="17"/>
                          <a:pt x="3" y="23"/>
                        </a:cubicBezTo>
                        <a:cubicBezTo>
                          <a:pt x="0" y="29"/>
                          <a:pt x="1" y="32"/>
                          <a:pt x="3" y="33"/>
                        </a:cubicBezTo>
                        <a:cubicBezTo>
                          <a:pt x="4" y="33"/>
                          <a:pt x="5" y="33"/>
                          <a:pt x="6" y="34"/>
                        </a:cubicBezTo>
                        <a:cubicBezTo>
                          <a:pt x="6" y="35"/>
                          <a:pt x="6" y="35"/>
                          <a:pt x="6" y="35"/>
                        </a:cubicBezTo>
                        <a:cubicBezTo>
                          <a:pt x="7" y="35"/>
                          <a:pt x="9" y="32"/>
                          <a:pt x="9" y="25"/>
                        </a:cubicBezTo>
                        <a:cubicBezTo>
                          <a:pt x="10" y="16"/>
                          <a:pt x="11" y="11"/>
                          <a:pt x="12" y="9"/>
                        </a:cubicBezTo>
                        <a:cubicBezTo>
                          <a:pt x="12" y="8"/>
                          <a:pt x="13" y="5"/>
                          <a:pt x="13" y="2"/>
                        </a:cubicBezTo>
                        <a:cubicBezTo>
                          <a:pt x="13" y="2"/>
                          <a:pt x="13" y="2"/>
                          <a:pt x="13" y="2"/>
                        </a:cubicBezTo>
                        <a:cubicBezTo>
                          <a:pt x="13" y="5"/>
                          <a:pt x="11" y="8"/>
                          <a:pt x="11" y="9"/>
                        </a:cubicBezTo>
                        <a:cubicBezTo>
                          <a:pt x="11" y="10"/>
                          <a:pt x="10" y="16"/>
                          <a:pt x="10" y="20"/>
                        </a:cubicBezTo>
                        <a:cubicBezTo>
                          <a:pt x="9" y="21"/>
                          <a:pt x="9" y="23"/>
                          <a:pt x="9" y="25"/>
                        </a:cubicBezTo>
                        <a:cubicBezTo>
                          <a:pt x="9" y="25"/>
                          <a:pt x="9" y="25"/>
                          <a:pt x="9" y="25"/>
                        </a:cubicBezTo>
                        <a:cubicBezTo>
                          <a:pt x="9" y="32"/>
                          <a:pt x="7" y="34"/>
                          <a:pt x="6" y="34"/>
                        </a:cubicBezTo>
                        <a:cubicBezTo>
                          <a:pt x="6" y="34"/>
                          <a:pt x="6" y="34"/>
                          <a:pt x="6" y="34"/>
                        </a:cubicBezTo>
                        <a:cubicBezTo>
                          <a:pt x="6" y="34"/>
                          <a:pt x="6" y="34"/>
                          <a:pt x="6" y="34"/>
                        </a:cubicBezTo>
                        <a:cubicBezTo>
                          <a:pt x="5" y="33"/>
                          <a:pt x="4" y="33"/>
                          <a:pt x="3" y="32"/>
                        </a:cubicBezTo>
                        <a:cubicBezTo>
                          <a:pt x="2" y="32"/>
                          <a:pt x="1" y="31"/>
                          <a:pt x="2" y="29"/>
                        </a:cubicBezTo>
                        <a:cubicBezTo>
                          <a:pt x="2" y="28"/>
                          <a:pt x="2" y="26"/>
                          <a:pt x="3" y="23"/>
                        </a:cubicBezTo>
                        <a:cubicBezTo>
                          <a:pt x="6" y="17"/>
                          <a:pt x="7" y="12"/>
                          <a:pt x="7" y="5"/>
                        </a:cubicBezTo>
                        <a:cubicBezTo>
                          <a:pt x="8" y="2"/>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8" name="Freeform 7683">
                    <a:extLst>
                      <a:ext uri="{FF2B5EF4-FFF2-40B4-BE49-F238E27FC236}">
                        <a16:creationId xmlns:a16="http://schemas.microsoft.com/office/drawing/2014/main" id="{F75C6BC4-0B22-4E6B-9918-890D141E44F9}"/>
                      </a:ext>
                    </a:extLst>
                  </p:cNvPr>
                  <p:cNvSpPr/>
                  <p:nvPr/>
                </p:nvSpPr>
                <p:spPr bwMode="auto">
                  <a:xfrm>
                    <a:off x="3929" y="2237"/>
                    <a:ext cx="6" cy="20"/>
                  </a:xfrm>
                  <a:custGeom>
                    <a:avLst/>
                    <a:gdLst>
                      <a:gd name="T0" fmla="*/ 7 w 8"/>
                      <a:gd name="T1" fmla="*/ 1 h 27"/>
                      <a:gd name="T2" fmla="*/ 6 w 8"/>
                      <a:gd name="T3" fmla="*/ 7 h 27"/>
                      <a:gd name="T4" fmla="*/ 2 w 8"/>
                      <a:gd name="T5" fmla="*/ 19 h 27"/>
                      <a:gd name="T6" fmla="*/ 1 w 8"/>
                      <a:gd name="T7" fmla="*/ 25 h 27"/>
                      <a:gd name="T8" fmla="*/ 3 w 8"/>
                      <a:gd name="T9" fmla="*/ 26 h 27"/>
                      <a:gd name="T10" fmla="*/ 4 w 8"/>
                      <a:gd name="T11" fmla="*/ 20 h 27"/>
                      <a:gd name="T12" fmla="*/ 7 w 8"/>
                      <a:gd name="T13" fmla="*/ 4 h 27"/>
                      <a:gd name="T14" fmla="*/ 7 w 8"/>
                      <a:gd name="T15" fmla="*/ 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7">
                        <a:moveTo>
                          <a:pt x="7" y="1"/>
                        </a:moveTo>
                        <a:cubicBezTo>
                          <a:pt x="7" y="1"/>
                          <a:pt x="6" y="4"/>
                          <a:pt x="6" y="7"/>
                        </a:cubicBezTo>
                        <a:cubicBezTo>
                          <a:pt x="5" y="9"/>
                          <a:pt x="4" y="17"/>
                          <a:pt x="2" y="19"/>
                        </a:cubicBezTo>
                        <a:cubicBezTo>
                          <a:pt x="1" y="22"/>
                          <a:pt x="0" y="26"/>
                          <a:pt x="1" y="25"/>
                        </a:cubicBezTo>
                        <a:cubicBezTo>
                          <a:pt x="3" y="25"/>
                          <a:pt x="3" y="25"/>
                          <a:pt x="3" y="26"/>
                        </a:cubicBezTo>
                        <a:cubicBezTo>
                          <a:pt x="4" y="27"/>
                          <a:pt x="4" y="24"/>
                          <a:pt x="4" y="20"/>
                        </a:cubicBezTo>
                        <a:cubicBezTo>
                          <a:pt x="5" y="16"/>
                          <a:pt x="6" y="7"/>
                          <a:pt x="7" y="4"/>
                        </a:cubicBezTo>
                        <a:cubicBezTo>
                          <a:pt x="8" y="1"/>
                          <a:pt x="8" y="0"/>
                          <a:pt x="7"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9" name="Freeform 7684">
                    <a:extLst>
                      <a:ext uri="{FF2B5EF4-FFF2-40B4-BE49-F238E27FC236}">
                        <a16:creationId xmlns:a16="http://schemas.microsoft.com/office/drawing/2014/main" id="{B6330192-ABA6-4656-84C4-54ABA435D130}"/>
                      </a:ext>
                    </a:extLst>
                  </p:cNvPr>
                  <p:cNvSpPr/>
                  <p:nvPr/>
                </p:nvSpPr>
                <p:spPr bwMode="auto">
                  <a:xfrm>
                    <a:off x="3917" y="2290"/>
                    <a:ext cx="8" cy="14"/>
                  </a:xfrm>
                  <a:custGeom>
                    <a:avLst/>
                    <a:gdLst>
                      <a:gd name="T0" fmla="*/ 9 w 10"/>
                      <a:gd name="T1" fmla="*/ 4 h 19"/>
                      <a:gd name="T2" fmla="*/ 7 w 10"/>
                      <a:gd name="T3" fmla="*/ 11 h 19"/>
                      <a:gd name="T4" fmla="*/ 2 w 10"/>
                      <a:gd name="T5" fmla="*/ 18 h 19"/>
                      <a:gd name="T6" fmla="*/ 2 w 10"/>
                      <a:gd name="T7" fmla="*/ 11 h 19"/>
                      <a:gd name="T8" fmla="*/ 4 w 10"/>
                      <a:gd name="T9" fmla="*/ 2 h 19"/>
                      <a:gd name="T10" fmla="*/ 9 w 10"/>
                      <a:gd name="T11" fmla="*/ 4 h 19"/>
                    </a:gdLst>
                    <a:ahLst/>
                    <a:cxnLst>
                      <a:cxn ang="0">
                        <a:pos x="T0" y="T1"/>
                      </a:cxn>
                      <a:cxn ang="0">
                        <a:pos x="T2" y="T3"/>
                      </a:cxn>
                      <a:cxn ang="0">
                        <a:pos x="T4" y="T5"/>
                      </a:cxn>
                      <a:cxn ang="0">
                        <a:pos x="T6" y="T7"/>
                      </a:cxn>
                      <a:cxn ang="0">
                        <a:pos x="T8" y="T9"/>
                      </a:cxn>
                      <a:cxn ang="0">
                        <a:pos x="T10" y="T11"/>
                      </a:cxn>
                    </a:cxnLst>
                    <a:rect l="0" t="0" r="r" b="b"/>
                    <a:pathLst>
                      <a:path w="10" h="19">
                        <a:moveTo>
                          <a:pt x="9" y="4"/>
                        </a:moveTo>
                        <a:cubicBezTo>
                          <a:pt x="9" y="4"/>
                          <a:pt x="10" y="5"/>
                          <a:pt x="7" y="11"/>
                        </a:cubicBezTo>
                        <a:cubicBezTo>
                          <a:pt x="3" y="16"/>
                          <a:pt x="5" y="18"/>
                          <a:pt x="2" y="18"/>
                        </a:cubicBezTo>
                        <a:cubicBezTo>
                          <a:pt x="0" y="19"/>
                          <a:pt x="1" y="15"/>
                          <a:pt x="2" y="11"/>
                        </a:cubicBezTo>
                        <a:cubicBezTo>
                          <a:pt x="3" y="7"/>
                          <a:pt x="1" y="5"/>
                          <a:pt x="4" y="2"/>
                        </a:cubicBezTo>
                        <a:cubicBezTo>
                          <a:pt x="7" y="0"/>
                          <a:pt x="9" y="4"/>
                          <a:pt x="9"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0" name="Freeform 7685">
                    <a:extLst>
                      <a:ext uri="{FF2B5EF4-FFF2-40B4-BE49-F238E27FC236}">
                        <a16:creationId xmlns:a16="http://schemas.microsoft.com/office/drawing/2014/main" id="{4E47075A-AA64-4515-9C46-DD3B89C456EA}"/>
                      </a:ext>
                    </a:extLst>
                  </p:cNvPr>
                  <p:cNvSpPr>
                    <a:spLocks noEditPoints="1"/>
                  </p:cNvSpPr>
                  <p:nvPr/>
                </p:nvSpPr>
                <p:spPr bwMode="auto">
                  <a:xfrm>
                    <a:off x="3916" y="2291"/>
                    <a:ext cx="9" cy="13"/>
                  </a:xfrm>
                  <a:custGeom>
                    <a:avLst/>
                    <a:gdLst>
                      <a:gd name="T0" fmla="*/ 3 w 11"/>
                      <a:gd name="T1" fmla="*/ 18 h 18"/>
                      <a:gd name="T2" fmla="*/ 2 w 11"/>
                      <a:gd name="T3" fmla="*/ 18 h 18"/>
                      <a:gd name="T4" fmla="*/ 3 w 11"/>
                      <a:gd name="T5" fmla="*/ 10 h 18"/>
                      <a:gd name="T6" fmla="*/ 4 w 11"/>
                      <a:gd name="T7" fmla="*/ 3 h 18"/>
                      <a:gd name="T8" fmla="*/ 5 w 11"/>
                      <a:gd name="T9" fmla="*/ 1 h 18"/>
                      <a:gd name="T10" fmla="*/ 8 w 11"/>
                      <a:gd name="T11" fmla="*/ 0 h 18"/>
                      <a:gd name="T12" fmla="*/ 10 w 11"/>
                      <a:gd name="T13" fmla="*/ 2 h 18"/>
                      <a:gd name="T14" fmla="*/ 8 w 11"/>
                      <a:gd name="T15" fmla="*/ 10 h 18"/>
                      <a:gd name="T16" fmla="*/ 5 w 11"/>
                      <a:gd name="T17" fmla="*/ 16 h 18"/>
                      <a:gd name="T18" fmla="*/ 3 w 11"/>
                      <a:gd name="T19" fmla="*/ 18 h 18"/>
                      <a:gd name="T20" fmla="*/ 9 w 11"/>
                      <a:gd name="T21" fmla="*/ 3 h 18"/>
                      <a:gd name="T22" fmla="*/ 10 w 11"/>
                      <a:gd name="T23" fmla="*/ 3 h 18"/>
                      <a:gd name="T24" fmla="*/ 9 w 11"/>
                      <a:gd name="T25" fmla="*/ 3 h 18"/>
                      <a:gd name="T26" fmla="*/ 8 w 11"/>
                      <a:gd name="T27" fmla="*/ 1 h 18"/>
                      <a:gd name="T28" fmla="*/ 5 w 11"/>
                      <a:gd name="T29" fmla="*/ 2 h 18"/>
                      <a:gd name="T30" fmla="*/ 4 w 11"/>
                      <a:gd name="T31" fmla="*/ 3 h 18"/>
                      <a:gd name="T32" fmla="*/ 3 w 11"/>
                      <a:gd name="T33" fmla="*/ 10 h 18"/>
                      <a:gd name="T34" fmla="*/ 2 w 11"/>
                      <a:gd name="T35" fmla="*/ 17 h 18"/>
                      <a:gd name="T36" fmla="*/ 3 w 11"/>
                      <a:gd name="T37" fmla="*/ 17 h 18"/>
                      <a:gd name="T38" fmla="*/ 4 w 11"/>
                      <a:gd name="T39" fmla="*/ 16 h 18"/>
                      <a:gd name="T40" fmla="*/ 7 w 11"/>
                      <a:gd name="T41" fmla="*/ 9 h 18"/>
                      <a:gd name="T42" fmla="*/ 9 w 11"/>
                      <a:gd name="T43" fmla="*/ 4 h 18"/>
                      <a:gd name="T44" fmla="*/ 9 w 11"/>
                      <a:gd name="T4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8">
                        <a:moveTo>
                          <a:pt x="3" y="18"/>
                        </a:moveTo>
                        <a:cubicBezTo>
                          <a:pt x="2" y="18"/>
                          <a:pt x="2" y="18"/>
                          <a:pt x="2" y="18"/>
                        </a:cubicBezTo>
                        <a:cubicBezTo>
                          <a:pt x="0" y="17"/>
                          <a:pt x="2" y="13"/>
                          <a:pt x="3" y="10"/>
                        </a:cubicBezTo>
                        <a:cubicBezTo>
                          <a:pt x="4" y="7"/>
                          <a:pt x="2" y="5"/>
                          <a:pt x="4" y="3"/>
                        </a:cubicBezTo>
                        <a:cubicBezTo>
                          <a:pt x="4" y="2"/>
                          <a:pt x="4" y="2"/>
                          <a:pt x="5" y="1"/>
                        </a:cubicBezTo>
                        <a:cubicBezTo>
                          <a:pt x="6" y="0"/>
                          <a:pt x="8" y="0"/>
                          <a:pt x="8" y="0"/>
                        </a:cubicBezTo>
                        <a:cubicBezTo>
                          <a:pt x="9" y="1"/>
                          <a:pt x="10" y="2"/>
                          <a:pt x="10" y="2"/>
                        </a:cubicBezTo>
                        <a:cubicBezTo>
                          <a:pt x="10" y="2"/>
                          <a:pt x="11" y="4"/>
                          <a:pt x="8" y="10"/>
                        </a:cubicBezTo>
                        <a:cubicBezTo>
                          <a:pt x="6" y="13"/>
                          <a:pt x="6" y="15"/>
                          <a:pt x="5" y="16"/>
                        </a:cubicBezTo>
                        <a:cubicBezTo>
                          <a:pt x="5" y="17"/>
                          <a:pt x="4" y="18"/>
                          <a:pt x="3" y="18"/>
                        </a:cubicBezTo>
                        <a:close/>
                        <a:moveTo>
                          <a:pt x="9" y="3"/>
                        </a:moveTo>
                        <a:cubicBezTo>
                          <a:pt x="10" y="3"/>
                          <a:pt x="10" y="3"/>
                          <a:pt x="10" y="3"/>
                        </a:cubicBezTo>
                        <a:cubicBezTo>
                          <a:pt x="9" y="3"/>
                          <a:pt x="9" y="3"/>
                          <a:pt x="9" y="3"/>
                        </a:cubicBezTo>
                        <a:cubicBezTo>
                          <a:pt x="9" y="3"/>
                          <a:pt x="9" y="2"/>
                          <a:pt x="8" y="1"/>
                        </a:cubicBezTo>
                        <a:cubicBezTo>
                          <a:pt x="7" y="1"/>
                          <a:pt x="6" y="1"/>
                          <a:pt x="5" y="2"/>
                        </a:cubicBezTo>
                        <a:cubicBezTo>
                          <a:pt x="5" y="2"/>
                          <a:pt x="5" y="3"/>
                          <a:pt x="4" y="3"/>
                        </a:cubicBezTo>
                        <a:cubicBezTo>
                          <a:pt x="3" y="5"/>
                          <a:pt x="4" y="7"/>
                          <a:pt x="3" y="10"/>
                        </a:cubicBezTo>
                        <a:cubicBezTo>
                          <a:pt x="2" y="13"/>
                          <a:pt x="2" y="16"/>
                          <a:pt x="2" y="17"/>
                        </a:cubicBezTo>
                        <a:cubicBezTo>
                          <a:pt x="3" y="17"/>
                          <a:pt x="3" y="17"/>
                          <a:pt x="3" y="17"/>
                        </a:cubicBezTo>
                        <a:cubicBezTo>
                          <a:pt x="4" y="17"/>
                          <a:pt x="4" y="16"/>
                          <a:pt x="4" y="16"/>
                        </a:cubicBezTo>
                        <a:cubicBezTo>
                          <a:pt x="5" y="15"/>
                          <a:pt x="5" y="13"/>
                          <a:pt x="7" y="9"/>
                        </a:cubicBezTo>
                        <a:cubicBezTo>
                          <a:pt x="9" y="7"/>
                          <a:pt x="9" y="5"/>
                          <a:pt x="9" y="4"/>
                        </a:cubicBezTo>
                        <a:cubicBezTo>
                          <a:pt x="9" y="4"/>
                          <a:pt x="9" y="3"/>
                          <a:pt x="9"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1" name="Freeform 7686">
                    <a:extLst>
                      <a:ext uri="{FF2B5EF4-FFF2-40B4-BE49-F238E27FC236}">
                        <a16:creationId xmlns:a16="http://schemas.microsoft.com/office/drawing/2014/main" id="{897EF267-A46E-48F7-BBFF-C7937B3A4715}"/>
                      </a:ext>
                    </a:extLst>
                  </p:cNvPr>
                  <p:cNvSpPr>
                    <a:spLocks noEditPoints="1"/>
                  </p:cNvSpPr>
                  <p:nvPr/>
                </p:nvSpPr>
                <p:spPr bwMode="auto">
                  <a:xfrm>
                    <a:off x="3918" y="2292"/>
                    <a:ext cx="6" cy="12"/>
                  </a:xfrm>
                  <a:custGeom>
                    <a:avLst/>
                    <a:gdLst>
                      <a:gd name="T0" fmla="*/ 2 w 8"/>
                      <a:gd name="T1" fmla="*/ 13 h 16"/>
                      <a:gd name="T2" fmla="*/ 2 w 8"/>
                      <a:gd name="T3" fmla="*/ 9 h 16"/>
                      <a:gd name="T4" fmla="*/ 4 w 8"/>
                      <a:gd name="T5" fmla="*/ 3 h 16"/>
                      <a:gd name="T6" fmla="*/ 5 w 8"/>
                      <a:gd name="T7" fmla="*/ 2 h 16"/>
                      <a:gd name="T8" fmla="*/ 6 w 8"/>
                      <a:gd name="T9" fmla="*/ 4 h 16"/>
                      <a:gd name="T10" fmla="*/ 5 w 8"/>
                      <a:gd name="T11" fmla="*/ 8 h 16"/>
                      <a:gd name="T12" fmla="*/ 2 w 8"/>
                      <a:gd name="T13" fmla="*/ 13 h 16"/>
                      <a:gd name="T14" fmla="*/ 5 w 8"/>
                      <a:gd name="T15" fmla="*/ 0 h 16"/>
                      <a:gd name="T16" fmla="*/ 3 w 8"/>
                      <a:gd name="T17" fmla="*/ 1 h 16"/>
                      <a:gd name="T18" fmla="*/ 2 w 8"/>
                      <a:gd name="T19" fmla="*/ 2 h 16"/>
                      <a:gd name="T20" fmla="*/ 1 w 8"/>
                      <a:gd name="T21" fmla="*/ 9 h 16"/>
                      <a:gd name="T22" fmla="*/ 0 w 8"/>
                      <a:gd name="T23" fmla="*/ 16 h 16"/>
                      <a:gd name="T24" fmla="*/ 1 w 8"/>
                      <a:gd name="T25" fmla="*/ 16 h 16"/>
                      <a:gd name="T26" fmla="*/ 1 w 8"/>
                      <a:gd name="T27" fmla="*/ 16 h 16"/>
                      <a:gd name="T28" fmla="*/ 2 w 8"/>
                      <a:gd name="T29" fmla="*/ 15 h 16"/>
                      <a:gd name="T30" fmla="*/ 5 w 8"/>
                      <a:gd name="T31" fmla="*/ 8 h 16"/>
                      <a:gd name="T32" fmla="*/ 7 w 8"/>
                      <a:gd name="T33" fmla="*/ 3 h 16"/>
                      <a:gd name="T34" fmla="*/ 7 w 8"/>
                      <a:gd name="T35" fmla="*/ 2 h 16"/>
                      <a:gd name="T36" fmla="*/ 7 w 8"/>
                      <a:gd name="T37" fmla="*/ 2 h 16"/>
                      <a:gd name="T38" fmla="*/ 8 w 8"/>
                      <a:gd name="T39" fmla="*/ 2 h 16"/>
                      <a:gd name="T40" fmla="*/ 7 w 8"/>
                      <a:gd name="T41" fmla="*/ 2 h 16"/>
                      <a:gd name="T42" fmla="*/ 6 w 8"/>
                      <a:gd name="T43" fmla="*/ 0 h 16"/>
                      <a:gd name="T44" fmla="*/ 5 w 8"/>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6">
                        <a:moveTo>
                          <a:pt x="2" y="13"/>
                        </a:moveTo>
                        <a:cubicBezTo>
                          <a:pt x="0" y="13"/>
                          <a:pt x="1" y="11"/>
                          <a:pt x="2" y="9"/>
                        </a:cubicBezTo>
                        <a:cubicBezTo>
                          <a:pt x="3" y="7"/>
                          <a:pt x="4" y="4"/>
                          <a:pt x="4" y="3"/>
                        </a:cubicBezTo>
                        <a:cubicBezTo>
                          <a:pt x="4" y="3"/>
                          <a:pt x="4" y="2"/>
                          <a:pt x="5" y="2"/>
                        </a:cubicBezTo>
                        <a:cubicBezTo>
                          <a:pt x="5" y="2"/>
                          <a:pt x="6" y="3"/>
                          <a:pt x="6" y="4"/>
                        </a:cubicBezTo>
                        <a:cubicBezTo>
                          <a:pt x="6" y="4"/>
                          <a:pt x="6" y="5"/>
                          <a:pt x="5" y="8"/>
                        </a:cubicBezTo>
                        <a:cubicBezTo>
                          <a:pt x="3" y="10"/>
                          <a:pt x="4" y="13"/>
                          <a:pt x="2" y="13"/>
                        </a:cubicBezTo>
                        <a:close/>
                        <a:moveTo>
                          <a:pt x="5" y="0"/>
                        </a:moveTo>
                        <a:cubicBezTo>
                          <a:pt x="4" y="0"/>
                          <a:pt x="4" y="0"/>
                          <a:pt x="3" y="1"/>
                        </a:cubicBezTo>
                        <a:cubicBezTo>
                          <a:pt x="3" y="1"/>
                          <a:pt x="3" y="2"/>
                          <a:pt x="2" y="2"/>
                        </a:cubicBezTo>
                        <a:cubicBezTo>
                          <a:pt x="1" y="4"/>
                          <a:pt x="2" y="6"/>
                          <a:pt x="1" y="9"/>
                        </a:cubicBezTo>
                        <a:cubicBezTo>
                          <a:pt x="0" y="12"/>
                          <a:pt x="0" y="15"/>
                          <a:pt x="0" y="16"/>
                        </a:cubicBezTo>
                        <a:cubicBezTo>
                          <a:pt x="1" y="16"/>
                          <a:pt x="1" y="16"/>
                          <a:pt x="1" y="16"/>
                        </a:cubicBezTo>
                        <a:cubicBezTo>
                          <a:pt x="1" y="16"/>
                          <a:pt x="1" y="16"/>
                          <a:pt x="1" y="16"/>
                        </a:cubicBezTo>
                        <a:cubicBezTo>
                          <a:pt x="2" y="16"/>
                          <a:pt x="2" y="15"/>
                          <a:pt x="2" y="15"/>
                        </a:cubicBezTo>
                        <a:cubicBezTo>
                          <a:pt x="3" y="14"/>
                          <a:pt x="3" y="12"/>
                          <a:pt x="5" y="8"/>
                        </a:cubicBezTo>
                        <a:cubicBezTo>
                          <a:pt x="7" y="6"/>
                          <a:pt x="7" y="4"/>
                          <a:pt x="7" y="3"/>
                        </a:cubicBezTo>
                        <a:cubicBezTo>
                          <a:pt x="7" y="3"/>
                          <a:pt x="7" y="2"/>
                          <a:pt x="7" y="2"/>
                        </a:cubicBezTo>
                        <a:cubicBezTo>
                          <a:pt x="7" y="2"/>
                          <a:pt x="7" y="2"/>
                          <a:pt x="7" y="2"/>
                        </a:cubicBezTo>
                        <a:cubicBezTo>
                          <a:pt x="8" y="2"/>
                          <a:pt x="8" y="2"/>
                          <a:pt x="8" y="2"/>
                        </a:cubicBezTo>
                        <a:cubicBezTo>
                          <a:pt x="7" y="2"/>
                          <a:pt x="7" y="2"/>
                          <a:pt x="7" y="2"/>
                        </a:cubicBezTo>
                        <a:cubicBezTo>
                          <a:pt x="7" y="2"/>
                          <a:pt x="7"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2" name="Freeform 7687">
                    <a:extLst>
                      <a:ext uri="{FF2B5EF4-FFF2-40B4-BE49-F238E27FC236}">
                        <a16:creationId xmlns:a16="http://schemas.microsoft.com/office/drawing/2014/main" id="{856F60A4-70F2-46B3-892E-0CBA95B4CD63}"/>
                      </a:ext>
                    </a:extLst>
                  </p:cNvPr>
                  <p:cNvSpPr/>
                  <p:nvPr/>
                </p:nvSpPr>
                <p:spPr bwMode="auto">
                  <a:xfrm>
                    <a:off x="3917" y="2291"/>
                    <a:ext cx="8" cy="13"/>
                  </a:xfrm>
                  <a:custGeom>
                    <a:avLst/>
                    <a:gdLst>
                      <a:gd name="T0" fmla="*/ 6 w 10"/>
                      <a:gd name="T1" fmla="*/ 0 h 17"/>
                      <a:gd name="T2" fmla="*/ 4 w 10"/>
                      <a:gd name="T3" fmla="*/ 1 h 17"/>
                      <a:gd name="T4" fmla="*/ 2 w 10"/>
                      <a:gd name="T5" fmla="*/ 10 h 17"/>
                      <a:gd name="T6" fmla="*/ 2 w 10"/>
                      <a:gd name="T7" fmla="*/ 17 h 17"/>
                      <a:gd name="T8" fmla="*/ 2 w 10"/>
                      <a:gd name="T9" fmla="*/ 17 h 17"/>
                      <a:gd name="T10" fmla="*/ 7 w 10"/>
                      <a:gd name="T11" fmla="*/ 10 h 17"/>
                      <a:gd name="T12" fmla="*/ 9 w 10"/>
                      <a:gd name="T13" fmla="*/ 3 h 17"/>
                      <a:gd name="T14" fmla="*/ 8 w 10"/>
                      <a:gd name="T15" fmla="*/ 3 h 17"/>
                      <a:gd name="T16" fmla="*/ 8 w 10"/>
                      <a:gd name="T17" fmla="*/ 3 h 17"/>
                      <a:gd name="T18" fmla="*/ 8 w 10"/>
                      <a:gd name="T19" fmla="*/ 4 h 17"/>
                      <a:gd name="T20" fmla="*/ 6 w 10"/>
                      <a:gd name="T21" fmla="*/ 9 h 17"/>
                      <a:gd name="T22" fmla="*/ 3 w 10"/>
                      <a:gd name="T23" fmla="*/ 16 h 17"/>
                      <a:gd name="T24" fmla="*/ 2 w 10"/>
                      <a:gd name="T25" fmla="*/ 17 h 17"/>
                      <a:gd name="T26" fmla="*/ 2 w 10"/>
                      <a:gd name="T27" fmla="*/ 17 h 17"/>
                      <a:gd name="T28" fmla="*/ 1 w 10"/>
                      <a:gd name="T29" fmla="*/ 17 h 17"/>
                      <a:gd name="T30" fmla="*/ 2 w 10"/>
                      <a:gd name="T31" fmla="*/ 10 h 17"/>
                      <a:gd name="T32" fmla="*/ 3 w 10"/>
                      <a:gd name="T33" fmla="*/ 3 h 17"/>
                      <a:gd name="T34" fmla="*/ 4 w 10"/>
                      <a:gd name="T35" fmla="*/ 2 h 17"/>
                      <a:gd name="T36" fmla="*/ 6 w 10"/>
                      <a:gd name="T37" fmla="*/ 1 h 17"/>
                      <a:gd name="T38" fmla="*/ 7 w 10"/>
                      <a:gd name="T39" fmla="*/ 1 h 17"/>
                      <a:gd name="T40" fmla="*/ 8 w 10"/>
                      <a:gd name="T41" fmla="*/ 3 h 17"/>
                      <a:gd name="T42" fmla="*/ 9 w 10"/>
                      <a:gd name="T43" fmla="*/ 3 h 17"/>
                      <a:gd name="T44" fmla="*/ 6 w 10"/>
                      <a:gd name="T4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7">
                        <a:moveTo>
                          <a:pt x="6" y="0"/>
                        </a:moveTo>
                        <a:cubicBezTo>
                          <a:pt x="6" y="0"/>
                          <a:pt x="5" y="1"/>
                          <a:pt x="4" y="1"/>
                        </a:cubicBezTo>
                        <a:cubicBezTo>
                          <a:pt x="1" y="4"/>
                          <a:pt x="3" y="6"/>
                          <a:pt x="2" y="10"/>
                        </a:cubicBezTo>
                        <a:cubicBezTo>
                          <a:pt x="1" y="14"/>
                          <a:pt x="0" y="17"/>
                          <a:pt x="2" y="17"/>
                        </a:cubicBezTo>
                        <a:cubicBezTo>
                          <a:pt x="2" y="17"/>
                          <a:pt x="2" y="17"/>
                          <a:pt x="2" y="17"/>
                        </a:cubicBezTo>
                        <a:cubicBezTo>
                          <a:pt x="5" y="17"/>
                          <a:pt x="3" y="15"/>
                          <a:pt x="7" y="10"/>
                        </a:cubicBezTo>
                        <a:cubicBezTo>
                          <a:pt x="10" y="4"/>
                          <a:pt x="9" y="3"/>
                          <a:pt x="9" y="3"/>
                        </a:cubicBezTo>
                        <a:cubicBezTo>
                          <a:pt x="8" y="3"/>
                          <a:pt x="8" y="3"/>
                          <a:pt x="8" y="3"/>
                        </a:cubicBezTo>
                        <a:cubicBezTo>
                          <a:pt x="8" y="3"/>
                          <a:pt x="8" y="3"/>
                          <a:pt x="8" y="3"/>
                        </a:cubicBezTo>
                        <a:cubicBezTo>
                          <a:pt x="8" y="3"/>
                          <a:pt x="8" y="4"/>
                          <a:pt x="8" y="4"/>
                        </a:cubicBezTo>
                        <a:cubicBezTo>
                          <a:pt x="8" y="5"/>
                          <a:pt x="8" y="7"/>
                          <a:pt x="6" y="9"/>
                        </a:cubicBezTo>
                        <a:cubicBezTo>
                          <a:pt x="4" y="13"/>
                          <a:pt x="4" y="15"/>
                          <a:pt x="3" y="16"/>
                        </a:cubicBezTo>
                        <a:cubicBezTo>
                          <a:pt x="3" y="16"/>
                          <a:pt x="3" y="17"/>
                          <a:pt x="2" y="17"/>
                        </a:cubicBezTo>
                        <a:cubicBezTo>
                          <a:pt x="2" y="17"/>
                          <a:pt x="2" y="17"/>
                          <a:pt x="2" y="17"/>
                        </a:cubicBezTo>
                        <a:cubicBezTo>
                          <a:pt x="1" y="17"/>
                          <a:pt x="1" y="17"/>
                          <a:pt x="1" y="17"/>
                        </a:cubicBezTo>
                        <a:cubicBezTo>
                          <a:pt x="1" y="16"/>
                          <a:pt x="1" y="13"/>
                          <a:pt x="2" y="10"/>
                        </a:cubicBezTo>
                        <a:cubicBezTo>
                          <a:pt x="3" y="7"/>
                          <a:pt x="2" y="5"/>
                          <a:pt x="3" y="3"/>
                        </a:cubicBezTo>
                        <a:cubicBezTo>
                          <a:pt x="4" y="3"/>
                          <a:pt x="4" y="2"/>
                          <a:pt x="4" y="2"/>
                        </a:cubicBezTo>
                        <a:cubicBezTo>
                          <a:pt x="5" y="1"/>
                          <a:pt x="5" y="1"/>
                          <a:pt x="6" y="1"/>
                        </a:cubicBezTo>
                        <a:cubicBezTo>
                          <a:pt x="7" y="1"/>
                          <a:pt x="7" y="1"/>
                          <a:pt x="7" y="1"/>
                        </a:cubicBezTo>
                        <a:cubicBezTo>
                          <a:pt x="8" y="2"/>
                          <a:pt x="8" y="3"/>
                          <a:pt x="8" y="3"/>
                        </a:cubicBezTo>
                        <a:cubicBezTo>
                          <a:pt x="9" y="3"/>
                          <a:pt x="9" y="3"/>
                          <a:pt x="9" y="3"/>
                        </a:cubicBezTo>
                        <a:cubicBezTo>
                          <a:pt x="9" y="3"/>
                          <a:pt x="8"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3" name="Freeform 7688">
                    <a:extLst>
                      <a:ext uri="{FF2B5EF4-FFF2-40B4-BE49-F238E27FC236}">
                        <a16:creationId xmlns:a16="http://schemas.microsoft.com/office/drawing/2014/main" id="{3D043B0B-E4ED-4384-8EDE-0A51D038D361}"/>
                      </a:ext>
                    </a:extLst>
                  </p:cNvPr>
                  <p:cNvSpPr/>
                  <p:nvPr/>
                </p:nvSpPr>
                <p:spPr bwMode="auto">
                  <a:xfrm>
                    <a:off x="3912" y="2268"/>
                    <a:ext cx="8" cy="18"/>
                  </a:xfrm>
                  <a:custGeom>
                    <a:avLst/>
                    <a:gdLst>
                      <a:gd name="T0" fmla="*/ 7 w 11"/>
                      <a:gd name="T1" fmla="*/ 0 h 23"/>
                      <a:gd name="T2" fmla="*/ 5 w 11"/>
                      <a:gd name="T3" fmla="*/ 4 h 23"/>
                      <a:gd name="T4" fmla="*/ 2 w 11"/>
                      <a:gd name="T5" fmla="*/ 12 h 23"/>
                      <a:gd name="T6" fmla="*/ 0 w 11"/>
                      <a:gd name="T7" fmla="*/ 18 h 23"/>
                      <a:gd name="T8" fmla="*/ 3 w 11"/>
                      <a:gd name="T9" fmla="*/ 20 h 23"/>
                      <a:gd name="T10" fmla="*/ 6 w 11"/>
                      <a:gd name="T11" fmla="*/ 15 h 23"/>
                      <a:gd name="T12" fmla="*/ 9 w 11"/>
                      <a:gd name="T13" fmla="*/ 6 h 23"/>
                      <a:gd name="T14" fmla="*/ 7 w 11"/>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3">
                        <a:moveTo>
                          <a:pt x="7" y="0"/>
                        </a:moveTo>
                        <a:cubicBezTo>
                          <a:pt x="7" y="0"/>
                          <a:pt x="5" y="0"/>
                          <a:pt x="5" y="4"/>
                        </a:cubicBezTo>
                        <a:cubicBezTo>
                          <a:pt x="4" y="8"/>
                          <a:pt x="3" y="9"/>
                          <a:pt x="2" y="12"/>
                        </a:cubicBezTo>
                        <a:cubicBezTo>
                          <a:pt x="1" y="15"/>
                          <a:pt x="0" y="15"/>
                          <a:pt x="0" y="18"/>
                        </a:cubicBezTo>
                        <a:cubicBezTo>
                          <a:pt x="0" y="20"/>
                          <a:pt x="2" y="18"/>
                          <a:pt x="3" y="20"/>
                        </a:cubicBezTo>
                        <a:cubicBezTo>
                          <a:pt x="4" y="23"/>
                          <a:pt x="6" y="19"/>
                          <a:pt x="6" y="15"/>
                        </a:cubicBezTo>
                        <a:cubicBezTo>
                          <a:pt x="7" y="11"/>
                          <a:pt x="8" y="8"/>
                          <a:pt x="9" y="6"/>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4" name="Freeform 7689">
                    <a:extLst>
                      <a:ext uri="{FF2B5EF4-FFF2-40B4-BE49-F238E27FC236}">
                        <a16:creationId xmlns:a16="http://schemas.microsoft.com/office/drawing/2014/main" id="{2219BED7-96C3-4100-AE77-D3A058A18A6A}"/>
                      </a:ext>
                    </a:extLst>
                  </p:cNvPr>
                  <p:cNvSpPr>
                    <a:spLocks noEditPoints="1"/>
                  </p:cNvSpPr>
                  <p:nvPr/>
                </p:nvSpPr>
                <p:spPr bwMode="auto">
                  <a:xfrm>
                    <a:off x="3912" y="2268"/>
                    <a:ext cx="7" cy="16"/>
                  </a:xfrm>
                  <a:custGeom>
                    <a:avLst/>
                    <a:gdLst>
                      <a:gd name="T0" fmla="*/ 3 w 10"/>
                      <a:gd name="T1" fmla="*/ 21 h 22"/>
                      <a:gd name="T2" fmla="*/ 2 w 10"/>
                      <a:gd name="T3" fmla="*/ 20 h 22"/>
                      <a:gd name="T4" fmla="*/ 1 w 10"/>
                      <a:gd name="T5" fmla="*/ 20 h 22"/>
                      <a:gd name="T6" fmla="*/ 0 w 10"/>
                      <a:gd name="T7" fmla="*/ 19 h 22"/>
                      <a:gd name="T8" fmla="*/ 0 w 10"/>
                      <a:gd name="T9" fmla="*/ 17 h 22"/>
                      <a:gd name="T10" fmla="*/ 2 w 10"/>
                      <a:gd name="T11" fmla="*/ 13 h 22"/>
                      <a:gd name="T12" fmla="*/ 4 w 10"/>
                      <a:gd name="T13" fmla="*/ 7 h 22"/>
                      <a:gd name="T14" fmla="*/ 4 w 10"/>
                      <a:gd name="T15" fmla="*/ 5 h 22"/>
                      <a:gd name="T16" fmla="*/ 4 w 10"/>
                      <a:gd name="T17" fmla="*/ 4 h 22"/>
                      <a:gd name="T18" fmla="*/ 7 w 10"/>
                      <a:gd name="T19" fmla="*/ 1 h 22"/>
                      <a:gd name="T20" fmla="*/ 8 w 10"/>
                      <a:gd name="T21" fmla="*/ 1 h 22"/>
                      <a:gd name="T22" fmla="*/ 10 w 10"/>
                      <a:gd name="T23" fmla="*/ 2 h 22"/>
                      <a:gd name="T24" fmla="*/ 10 w 10"/>
                      <a:gd name="T25" fmla="*/ 5 h 22"/>
                      <a:gd name="T26" fmla="*/ 9 w 10"/>
                      <a:gd name="T27" fmla="*/ 7 h 22"/>
                      <a:gd name="T28" fmla="*/ 7 w 10"/>
                      <a:gd name="T29" fmla="*/ 13 h 22"/>
                      <a:gd name="T30" fmla="*/ 7 w 10"/>
                      <a:gd name="T31" fmla="*/ 16 h 22"/>
                      <a:gd name="T32" fmla="*/ 6 w 10"/>
                      <a:gd name="T33" fmla="*/ 17 h 22"/>
                      <a:gd name="T34" fmla="*/ 4 w 10"/>
                      <a:gd name="T35" fmla="*/ 22 h 22"/>
                      <a:gd name="T36" fmla="*/ 3 w 10"/>
                      <a:gd name="T37" fmla="*/ 21 h 22"/>
                      <a:gd name="T38" fmla="*/ 3 w 10"/>
                      <a:gd name="T39" fmla="*/ 21 h 22"/>
                      <a:gd name="T40" fmla="*/ 4 w 10"/>
                      <a:gd name="T41" fmla="*/ 21 h 22"/>
                      <a:gd name="T42" fmla="*/ 5 w 10"/>
                      <a:gd name="T43" fmla="*/ 20 h 22"/>
                      <a:gd name="T44" fmla="*/ 6 w 10"/>
                      <a:gd name="T45" fmla="*/ 17 h 22"/>
                      <a:gd name="T46" fmla="*/ 6 w 10"/>
                      <a:gd name="T47" fmla="*/ 16 h 22"/>
                      <a:gd name="T48" fmla="*/ 7 w 10"/>
                      <a:gd name="T49" fmla="*/ 13 h 22"/>
                      <a:gd name="T50" fmla="*/ 9 w 10"/>
                      <a:gd name="T51" fmla="*/ 7 h 22"/>
                      <a:gd name="T52" fmla="*/ 10 w 10"/>
                      <a:gd name="T53" fmla="*/ 5 h 22"/>
                      <a:gd name="T54" fmla="*/ 8 w 10"/>
                      <a:gd name="T55" fmla="*/ 1 h 22"/>
                      <a:gd name="T56" fmla="*/ 7 w 10"/>
                      <a:gd name="T57" fmla="*/ 1 h 22"/>
                      <a:gd name="T58" fmla="*/ 7 w 10"/>
                      <a:gd name="T59" fmla="*/ 1 h 22"/>
                      <a:gd name="T60" fmla="*/ 7 w 10"/>
                      <a:gd name="T61" fmla="*/ 1 h 22"/>
                      <a:gd name="T62" fmla="*/ 7 w 10"/>
                      <a:gd name="T63" fmla="*/ 1 h 22"/>
                      <a:gd name="T64" fmla="*/ 5 w 10"/>
                      <a:gd name="T65" fmla="*/ 4 h 22"/>
                      <a:gd name="T66" fmla="*/ 5 w 10"/>
                      <a:gd name="T67" fmla="*/ 5 h 22"/>
                      <a:gd name="T68" fmla="*/ 5 w 10"/>
                      <a:gd name="T69" fmla="*/ 7 h 22"/>
                      <a:gd name="T70" fmla="*/ 2 w 10"/>
                      <a:gd name="T71" fmla="*/ 13 h 22"/>
                      <a:gd name="T72" fmla="*/ 0 w 10"/>
                      <a:gd name="T73" fmla="*/ 17 h 22"/>
                      <a:gd name="T74" fmla="*/ 0 w 10"/>
                      <a:gd name="T75" fmla="*/ 18 h 22"/>
                      <a:gd name="T76" fmla="*/ 1 w 10"/>
                      <a:gd name="T77" fmla="*/ 19 h 22"/>
                      <a:gd name="T78" fmla="*/ 2 w 10"/>
                      <a:gd name="T79" fmla="*/ 19 h 22"/>
                      <a:gd name="T80" fmla="*/ 2 w 10"/>
                      <a:gd name="T81" fmla="*/ 19 h 22"/>
                      <a:gd name="T82" fmla="*/ 3 w 10"/>
                      <a:gd name="T8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 h="22">
                        <a:moveTo>
                          <a:pt x="3" y="21"/>
                        </a:moveTo>
                        <a:cubicBezTo>
                          <a:pt x="3" y="21"/>
                          <a:pt x="2" y="20"/>
                          <a:pt x="2" y="20"/>
                        </a:cubicBezTo>
                        <a:cubicBezTo>
                          <a:pt x="1" y="20"/>
                          <a:pt x="1" y="20"/>
                          <a:pt x="1" y="20"/>
                        </a:cubicBezTo>
                        <a:cubicBezTo>
                          <a:pt x="0" y="20"/>
                          <a:pt x="0" y="20"/>
                          <a:pt x="0" y="19"/>
                        </a:cubicBezTo>
                        <a:cubicBezTo>
                          <a:pt x="0" y="18"/>
                          <a:pt x="0" y="18"/>
                          <a:pt x="0" y="17"/>
                        </a:cubicBezTo>
                        <a:cubicBezTo>
                          <a:pt x="0" y="16"/>
                          <a:pt x="1" y="15"/>
                          <a:pt x="2" y="13"/>
                        </a:cubicBezTo>
                        <a:cubicBezTo>
                          <a:pt x="3" y="11"/>
                          <a:pt x="4" y="10"/>
                          <a:pt x="4" y="7"/>
                        </a:cubicBezTo>
                        <a:cubicBezTo>
                          <a:pt x="4" y="7"/>
                          <a:pt x="4" y="6"/>
                          <a:pt x="4" y="5"/>
                        </a:cubicBezTo>
                        <a:cubicBezTo>
                          <a:pt x="4" y="5"/>
                          <a:pt x="4" y="4"/>
                          <a:pt x="4" y="4"/>
                        </a:cubicBezTo>
                        <a:cubicBezTo>
                          <a:pt x="5" y="0"/>
                          <a:pt x="7" y="1"/>
                          <a:pt x="7" y="1"/>
                        </a:cubicBezTo>
                        <a:cubicBezTo>
                          <a:pt x="8" y="1"/>
                          <a:pt x="8" y="1"/>
                          <a:pt x="8" y="1"/>
                        </a:cubicBezTo>
                        <a:cubicBezTo>
                          <a:pt x="9" y="1"/>
                          <a:pt x="10" y="1"/>
                          <a:pt x="10" y="2"/>
                        </a:cubicBezTo>
                        <a:cubicBezTo>
                          <a:pt x="10" y="3"/>
                          <a:pt x="10" y="4"/>
                          <a:pt x="10" y="5"/>
                        </a:cubicBezTo>
                        <a:cubicBezTo>
                          <a:pt x="10" y="6"/>
                          <a:pt x="9" y="7"/>
                          <a:pt x="9" y="7"/>
                        </a:cubicBezTo>
                        <a:cubicBezTo>
                          <a:pt x="8" y="8"/>
                          <a:pt x="7" y="11"/>
                          <a:pt x="7" y="13"/>
                        </a:cubicBezTo>
                        <a:cubicBezTo>
                          <a:pt x="7" y="14"/>
                          <a:pt x="7" y="15"/>
                          <a:pt x="7" y="16"/>
                        </a:cubicBezTo>
                        <a:cubicBezTo>
                          <a:pt x="7" y="16"/>
                          <a:pt x="6" y="17"/>
                          <a:pt x="6" y="17"/>
                        </a:cubicBezTo>
                        <a:cubicBezTo>
                          <a:pt x="6" y="20"/>
                          <a:pt x="5" y="22"/>
                          <a:pt x="4" y="22"/>
                        </a:cubicBezTo>
                        <a:cubicBezTo>
                          <a:pt x="3" y="22"/>
                          <a:pt x="3" y="22"/>
                          <a:pt x="3" y="21"/>
                        </a:cubicBezTo>
                        <a:close/>
                        <a:moveTo>
                          <a:pt x="3" y="21"/>
                        </a:moveTo>
                        <a:cubicBezTo>
                          <a:pt x="3" y="21"/>
                          <a:pt x="4" y="21"/>
                          <a:pt x="4" y="21"/>
                        </a:cubicBezTo>
                        <a:cubicBezTo>
                          <a:pt x="4" y="22"/>
                          <a:pt x="5" y="21"/>
                          <a:pt x="5" y="20"/>
                        </a:cubicBezTo>
                        <a:cubicBezTo>
                          <a:pt x="5" y="19"/>
                          <a:pt x="6" y="18"/>
                          <a:pt x="6" y="17"/>
                        </a:cubicBezTo>
                        <a:cubicBezTo>
                          <a:pt x="6" y="17"/>
                          <a:pt x="6" y="16"/>
                          <a:pt x="6" y="16"/>
                        </a:cubicBezTo>
                        <a:cubicBezTo>
                          <a:pt x="6" y="15"/>
                          <a:pt x="6" y="14"/>
                          <a:pt x="7" y="13"/>
                        </a:cubicBezTo>
                        <a:cubicBezTo>
                          <a:pt x="7" y="11"/>
                          <a:pt x="8" y="8"/>
                          <a:pt x="9" y="7"/>
                        </a:cubicBezTo>
                        <a:cubicBezTo>
                          <a:pt x="9" y="6"/>
                          <a:pt x="9" y="6"/>
                          <a:pt x="10" y="5"/>
                        </a:cubicBezTo>
                        <a:cubicBezTo>
                          <a:pt x="10" y="3"/>
                          <a:pt x="10" y="2"/>
                          <a:pt x="8" y="1"/>
                        </a:cubicBezTo>
                        <a:cubicBezTo>
                          <a:pt x="7" y="1"/>
                          <a:pt x="7" y="1"/>
                          <a:pt x="7" y="1"/>
                        </a:cubicBezTo>
                        <a:cubicBezTo>
                          <a:pt x="7" y="1"/>
                          <a:pt x="7" y="1"/>
                          <a:pt x="7" y="1"/>
                        </a:cubicBezTo>
                        <a:cubicBezTo>
                          <a:pt x="7" y="1"/>
                          <a:pt x="7" y="1"/>
                          <a:pt x="7" y="1"/>
                        </a:cubicBezTo>
                        <a:cubicBezTo>
                          <a:pt x="7" y="1"/>
                          <a:pt x="7" y="1"/>
                          <a:pt x="7" y="1"/>
                        </a:cubicBezTo>
                        <a:cubicBezTo>
                          <a:pt x="7" y="1"/>
                          <a:pt x="5" y="1"/>
                          <a:pt x="5" y="4"/>
                        </a:cubicBezTo>
                        <a:cubicBezTo>
                          <a:pt x="5" y="4"/>
                          <a:pt x="5" y="5"/>
                          <a:pt x="5" y="5"/>
                        </a:cubicBezTo>
                        <a:cubicBezTo>
                          <a:pt x="5" y="6"/>
                          <a:pt x="5" y="7"/>
                          <a:pt x="5" y="7"/>
                        </a:cubicBezTo>
                        <a:cubicBezTo>
                          <a:pt x="4" y="10"/>
                          <a:pt x="3" y="11"/>
                          <a:pt x="2" y="13"/>
                        </a:cubicBezTo>
                        <a:cubicBezTo>
                          <a:pt x="1" y="16"/>
                          <a:pt x="0" y="16"/>
                          <a:pt x="0" y="17"/>
                        </a:cubicBezTo>
                        <a:cubicBezTo>
                          <a:pt x="0" y="18"/>
                          <a:pt x="0" y="18"/>
                          <a:pt x="0" y="18"/>
                        </a:cubicBezTo>
                        <a:cubicBezTo>
                          <a:pt x="0" y="19"/>
                          <a:pt x="0" y="19"/>
                          <a:pt x="1" y="19"/>
                        </a:cubicBezTo>
                        <a:cubicBezTo>
                          <a:pt x="1" y="19"/>
                          <a:pt x="1" y="19"/>
                          <a:pt x="2" y="19"/>
                        </a:cubicBezTo>
                        <a:cubicBezTo>
                          <a:pt x="2" y="19"/>
                          <a:pt x="2" y="19"/>
                          <a:pt x="2" y="19"/>
                        </a:cubicBezTo>
                        <a:cubicBezTo>
                          <a:pt x="2" y="20"/>
                          <a:pt x="3" y="20"/>
                          <a:pt x="3" y="2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5" name="Freeform 7690">
                    <a:extLst>
                      <a:ext uri="{FF2B5EF4-FFF2-40B4-BE49-F238E27FC236}">
                        <a16:creationId xmlns:a16="http://schemas.microsoft.com/office/drawing/2014/main" id="{CDF63016-39EC-4EC7-8165-A1D3BDBC9E2E}"/>
                      </a:ext>
                    </a:extLst>
                  </p:cNvPr>
                  <p:cNvSpPr>
                    <a:spLocks noEditPoints="1"/>
                  </p:cNvSpPr>
                  <p:nvPr/>
                </p:nvSpPr>
                <p:spPr bwMode="auto">
                  <a:xfrm>
                    <a:off x="3912" y="2269"/>
                    <a:ext cx="7" cy="14"/>
                  </a:xfrm>
                  <a:custGeom>
                    <a:avLst/>
                    <a:gdLst>
                      <a:gd name="T0" fmla="*/ 2 w 10"/>
                      <a:gd name="T1" fmla="*/ 16 h 19"/>
                      <a:gd name="T2" fmla="*/ 1 w 10"/>
                      <a:gd name="T3" fmla="*/ 16 h 19"/>
                      <a:gd name="T4" fmla="*/ 4 w 10"/>
                      <a:gd name="T5" fmla="*/ 10 h 19"/>
                      <a:gd name="T6" fmla="*/ 5 w 10"/>
                      <a:gd name="T7" fmla="*/ 4 h 19"/>
                      <a:gd name="T8" fmla="*/ 6 w 10"/>
                      <a:gd name="T9" fmla="*/ 1 h 19"/>
                      <a:gd name="T10" fmla="*/ 6 w 10"/>
                      <a:gd name="T11" fmla="*/ 1 h 19"/>
                      <a:gd name="T12" fmla="*/ 7 w 10"/>
                      <a:gd name="T13" fmla="*/ 2 h 19"/>
                      <a:gd name="T14" fmla="*/ 7 w 10"/>
                      <a:gd name="T15" fmla="*/ 2 h 19"/>
                      <a:gd name="T16" fmla="*/ 7 w 10"/>
                      <a:gd name="T17" fmla="*/ 2 h 19"/>
                      <a:gd name="T18" fmla="*/ 8 w 10"/>
                      <a:gd name="T19" fmla="*/ 2 h 19"/>
                      <a:gd name="T20" fmla="*/ 8 w 10"/>
                      <a:gd name="T21" fmla="*/ 2 h 19"/>
                      <a:gd name="T22" fmla="*/ 7 w 10"/>
                      <a:gd name="T23" fmla="*/ 6 h 19"/>
                      <a:gd name="T24" fmla="*/ 5 w 10"/>
                      <a:gd name="T25" fmla="*/ 15 h 19"/>
                      <a:gd name="T26" fmla="*/ 4 w 10"/>
                      <a:gd name="T27" fmla="*/ 18 h 19"/>
                      <a:gd name="T28" fmla="*/ 3 w 10"/>
                      <a:gd name="T29" fmla="*/ 16 h 19"/>
                      <a:gd name="T30" fmla="*/ 3 w 10"/>
                      <a:gd name="T31" fmla="*/ 16 h 19"/>
                      <a:gd name="T32" fmla="*/ 2 w 10"/>
                      <a:gd name="T33" fmla="*/ 16 h 19"/>
                      <a:gd name="T34" fmla="*/ 6 w 10"/>
                      <a:gd name="T35" fmla="*/ 0 h 19"/>
                      <a:gd name="T36" fmla="*/ 5 w 10"/>
                      <a:gd name="T37" fmla="*/ 2 h 19"/>
                      <a:gd name="T38" fmla="*/ 5 w 10"/>
                      <a:gd name="T39" fmla="*/ 3 h 19"/>
                      <a:gd name="T40" fmla="*/ 5 w 10"/>
                      <a:gd name="T41" fmla="*/ 5 h 19"/>
                      <a:gd name="T42" fmla="*/ 2 w 10"/>
                      <a:gd name="T43" fmla="*/ 11 h 19"/>
                      <a:gd name="T44" fmla="*/ 0 w 10"/>
                      <a:gd name="T45" fmla="*/ 15 h 19"/>
                      <a:gd name="T46" fmla="*/ 0 w 10"/>
                      <a:gd name="T47" fmla="*/ 16 h 19"/>
                      <a:gd name="T48" fmla="*/ 1 w 10"/>
                      <a:gd name="T49" fmla="*/ 17 h 19"/>
                      <a:gd name="T50" fmla="*/ 1 w 10"/>
                      <a:gd name="T51" fmla="*/ 17 h 19"/>
                      <a:gd name="T52" fmla="*/ 2 w 10"/>
                      <a:gd name="T53" fmla="*/ 17 h 19"/>
                      <a:gd name="T54" fmla="*/ 3 w 10"/>
                      <a:gd name="T55" fmla="*/ 17 h 19"/>
                      <a:gd name="T56" fmla="*/ 4 w 10"/>
                      <a:gd name="T57" fmla="*/ 19 h 19"/>
                      <a:gd name="T58" fmla="*/ 5 w 10"/>
                      <a:gd name="T59" fmla="*/ 18 h 19"/>
                      <a:gd name="T60" fmla="*/ 6 w 10"/>
                      <a:gd name="T61" fmla="*/ 15 h 19"/>
                      <a:gd name="T62" fmla="*/ 6 w 10"/>
                      <a:gd name="T63" fmla="*/ 14 h 19"/>
                      <a:gd name="T64" fmla="*/ 7 w 10"/>
                      <a:gd name="T65" fmla="*/ 11 h 19"/>
                      <a:gd name="T66" fmla="*/ 9 w 10"/>
                      <a:gd name="T67" fmla="*/ 5 h 19"/>
                      <a:gd name="T68" fmla="*/ 10 w 10"/>
                      <a:gd name="T69" fmla="*/ 3 h 19"/>
                      <a:gd name="T70" fmla="*/ 10 w 10"/>
                      <a:gd name="T71" fmla="*/ 2 h 19"/>
                      <a:gd name="T72" fmla="*/ 9 w 10"/>
                      <a:gd name="T73" fmla="*/ 1 h 19"/>
                      <a:gd name="T74" fmla="*/ 8 w 10"/>
                      <a:gd name="T75" fmla="*/ 0 h 19"/>
                      <a:gd name="T76" fmla="*/ 7 w 10"/>
                      <a:gd name="T77" fmla="*/ 0 h 19"/>
                      <a:gd name="T78" fmla="*/ 6 w 10"/>
                      <a:gd name="T7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9">
                        <a:moveTo>
                          <a:pt x="2" y="16"/>
                        </a:moveTo>
                        <a:cubicBezTo>
                          <a:pt x="1" y="16"/>
                          <a:pt x="1" y="16"/>
                          <a:pt x="1" y="16"/>
                        </a:cubicBezTo>
                        <a:cubicBezTo>
                          <a:pt x="1" y="14"/>
                          <a:pt x="2" y="11"/>
                          <a:pt x="4" y="10"/>
                        </a:cubicBezTo>
                        <a:cubicBezTo>
                          <a:pt x="5" y="8"/>
                          <a:pt x="5" y="7"/>
                          <a:pt x="5" y="4"/>
                        </a:cubicBezTo>
                        <a:cubicBezTo>
                          <a:pt x="5" y="2"/>
                          <a:pt x="6" y="1"/>
                          <a:pt x="6" y="1"/>
                        </a:cubicBezTo>
                        <a:cubicBezTo>
                          <a:pt x="6" y="1"/>
                          <a:pt x="6" y="1"/>
                          <a:pt x="6" y="1"/>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9" y="3"/>
                          <a:pt x="8" y="5"/>
                          <a:pt x="7" y="6"/>
                        </a:cubicBezTo>
                        <a:cubicBezTo>
                          <a:pt x="6" y="7"/>
                          <a:pt x="5" y="13"/>
                          <a:pt x="5" y="15"/>
                        </a:cubicBezTo>
                        <a:cubicBezTo>
                          <a:pt x="5" y="16"/>
                          <a:pt x="5" y="18"/>
                          <a:pt x="4" y="18"/>
                        </a:cubicBezTo>
                        <a:cubicBezTo>
                          <a:pt x="4" y="18"/>
                          <a:pt x="4" y="17"/>
                          <a:pt x="3" y="16"/>
                        </a:cubicBezTo>
                        <a:cubicBezTo>
                          <a:pt x="3" y="16"/>
                          <a:pt x="3" y="16"/>
                          <a:pt x="3" y="16"/>
                        </a:cubicBezTo>
                        <a:cubicBezTo>
                          <a:pt x="2" y="16"/>
                          <a:pt x="2" y="16"/>
                          <a:pt x="2" y="16"/>
                        </a:cubicBezTo>
                        <a:close/>
                        <a:moveTo>
                          <a:pt x="6" y="0"/>
                        </a:moveTo>
                        <a:cubicBezTo>
                          <a:pt x="6" y="0"/>
                          <a:pt x="5" y="1"/>
                          <a:pt x="5" y="2"/>
                        </a:cubicBezTo>
                        <a:cubicBezTo>
                          <a:pt x="5" y="2"/>
                          <a:pt x="5" y="3"/>
                          <a:pt x="5" y="3"/>
                        </a:cubicBezTo>
                        <a:cubicBezTo>
                          <a:pt x="5" y="4"/>
                          <a:pt x="5" y="5"/>
                          <a:pt x="5" y="5"/>
                        </a:cubicBezTo>
                        <a:cubicBezTo>
                          <a:pt x="4" y="8"/>
                          <a:pt x="3" y="9"/>
                          <a:pt x="2" y="11"/>
                        </a:cubicBezTo>
                        <a:cubicBezTo>
                          <a:pt x="1" y="14"/>
                          <a:pt x="0" y="14"/>
                          <a:pt x="0" y="15"/>
                        </a:cubicBezTo>
                        <a:cubicBezTo>
                          <a:pt x="0" y="16"/>
                          <a:pt x="0" y="16"/>
                          <a:pt x="0" y="16"/>
                        </a:cubicBezTo>
                        <a:cubicBezTo>
                          <a:pt x="0" y="17"/>
                          <a:pt x="0" y="17"/>
                          <a:pt x="1" y="17"/>
                        </a:cubicBezTo>
                        <a:cubicBezTo>
                          <a:pt x="1" y="17"/>
                          <a:pt x="1" y="17"/>
                          <a:pt x="1" y="17"/>
                        </a:cubicBezTo>
                        <a:cubicBezTo>
                          <a:pt x="2" y="17"/>
                          <a:pt x="2" y="17"/>
                          <a:pt x="2" y="17"/>
                        </a:cubicBezTo>
                        <a:cubicBezTo>
                          <a:pt x="2" y="17"/>
                          <a:pt x="3" y="17"/>
                          <a:pt x="3" y="17"/>
                        </a:cubicBezTo>
                        <a:cubicBezTo>
                          <a:pt x="4" y="18"/>
                          <a:pt x="4" y="19"/>
                          <a:pt x="4" y="19"/>
                        </a:cubicBezTo>
                        <a:cubicBezTo>
                          <a:pt x="4" y="19"/>
                          <a:pt x="5" y="19"/>
                          <a:pt x="5" y="18"/>
                        </a:cubicBezTo>
                        <a:cubicBezTo>
                          <a:pt x="5" y="17"/>
                          <a:pt x="6" y="16"/>
                          <a:pt x="6" y="15"/>
                        </a:cubicBezTo>
                        <a:cubicBezTo>
                          <a:pt x="6" y="15"/>
                          <a:pt x="6" y="14"/>
                          <a:pt x="6" y="14"/>
                        </a:cubicBezTo>
                        <a:cubicBezTo>
                          <a:pt x="6" y="13"/>
                          <a:pt x="6" y="12"/>
                          <a:pt x="7" y="11"/>
                        </a:cubicBezTo>
                        <a:cubicBezTo>
                          <a:pt x="7" y="9"/>
                          <a:pt x="8" y="6"/>
                          <a:pt x="9" y="5"/>
                        </a:cubicBezTo>
                        <a:cubicBezTo>
                          <a:pt x="9" y="4"/>
                          <a:pt x="9" y="4"/>
                          <a:pt x="10" y="3"/>
                        </a:cubicBezTo>
                        <a:cubicBezTo>
                          <a:pt x="10" y="2"/>
                          <a:pt x="10" y="2"/>
                          <a:pt x="10" y="2"/>
                        </a:cubicBezTo>
                        <a:cubicBezTo>
                          <a:pt x="9" y="1"/>
                          <a:pt x="9" y="1"/>
                          <a:pt x="9" y="1"/>
                        </a:cubicBezTo>
                        <a:cubicBezTo>
                          <a:pt x="9" y="0"/>
                          <a:pt x="9" y="0"/>
                          <a:pt x="8" y="0"/>
                        </a:cubicBezTo>
                        <a:cubicBezTo>
                          <a:pt x="7" y="0"/>
                          <a:pt x="7" y="0"/>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6" name="Freeform 7691">
                    <a:extLst>
                      <a:ext uri="{FF2B5EF4-FFF2-40B4-BE49-F238E27FC236}">
                        <a16:creationId xmlns:a16="http://schemas.microsoft.com/office/drawing/2014/main" id="{E24B2A95-D0FB-43B1-ABED-A2E517655788}"/>
                      </a:ext>
                    </a:extLst>
                  </p:cNvPr>
                  <p:cNvSpPr>
                    <a:spLocks noEditPoints="1"/>
                  </p:cNvSpPr>
                  <p:nvPr/>
                </p:nvSpPr>
                <p:spPr bwMode="auto">
                  <a:xfrm>
                    <a:off x="3912" y="2268"/>
                    <a:ext cx="7" cy="16"/>
                  </a:xfrm>
                  <a:custGeom>
                    <a:avLst/>
                    <a:gdLst>
                      <a:gd name="T0" fmla="*/ 4 w 10"/>
                      <a:gd name="T1" fmla="*/ 21 h 21"/>
                      <a:gd name="T2" fmla="*/ 4 w 10"/>
                      <a:gd name="T3" fmla="*/ 21 h 21"/>
                      <a:gd name="T4" fmla="*/ 10 w 10"/>
                      <a:gd name="T5" fmla="*/ 3 h 21"/>
                      <a:gd name="T6" fmla="*/ 10 w 10"/>
                      <a:gd name="T7" fmla="*/ 4 h 21"/>
                      <a:gd name="T8" fmla="*/ 9 w 10"/>
                      <a:gd name="T9" fmla="*/ 6 h 21"/>
                      <a:gd name="T10" fmla="*/ 7 w 10"/>
                      <a:gd name="T11" fmla="*/ 12 h 21"/>
                      <a:gd name="T12" fmla="*/ 6 w 10"/>
                      <a:gd name="T13" fmla="*/ 15 h 21"/>
                      <a:gd name="T14" fmla="*/ 6 w 10"/>
                      <a:gd name="T15" fmla="*/ 16 h 21"/>
                      <a:gd name="T16" fmla="*/ 5 w 10"/>
                      <a:gd name="T17" fmla="*/ 19 h 21"/>
                      <a:gd name="T18" fmla="*/ 4 w 10"/>
                      <a:gd name="T19" fmla="*/ 20 h 21"/>
                      <a:gd name="T20" fmla="*/ 4 w 10"/>
                      <a:gd name="T21" fmla="*/ 20 h 21"/>
                      <a:gd name="T22" fmla="*/ 4 w 10"/>
                      <a:gd name="T23" fmla="*/ 21 h 21"/>
                      <a:gd name="T24" fmla="*/ 6 w 10"/>
                      <a:gd name="T25" fmla="*/ 15 h 21"/>
                      <a:gd name="T26" fmla="*/ 9 w 10"/>
                      <a:gd name="T27" fmla="*/ 6 h 21"/>
                      <a:gd name="T28" fmla="*/ 10 w 10"/>
                      <a:gd name="T29" fmla="*/ 3 h 21"/>
                      <a:gd name="T30" fmla="*/ 6 w 10"/>
                      <a:gd name="T31" fmla="*/ 0 h 21"/>
                      <a:gd name="T32" fmla="*/ 5 w 10"/>
                      <a:gd name="T33" fmla="*/ 4 h 21"/>
                      <a:gd name="T34" fmla="*/ 2 w 10"/>
                      <a:gd name="T35" fmla="*/ 12 h 21"/>
                      <a:gd name="T36" fmla="*/ 0 w 10"/>
                      <a:gd name="T37" fmla="*/ 18 h 21"/>
                      <a:gd name="T38" fmla="*/ 0 w 10"/>
                      <a:gd name="T39" fmla="*/ 19 h 21"/>
                      <a:gd name="T40" fmla="*/ 1 w 10"/>
                      <a:gd name="T41" fmla="*/ 18 h 21"/>
                      <a:gd name="T42" fmla="*/ 1 w 10"/>
                      <a:gd name="T43" fmla="*/ 18 h 21"/>
                      <a:gd name="T44" fmla="*/ 0 w 10"/>
                      <a:gd name="T45" fmla="*/ 17 h 21"/>
                      <a:gd name="T46" fmla="*/ 0 w 10"/>
                      <a:gd name="T47" fmla="*/ 16 h 21"/>
                      <a:gd name="T48" fmla="*/ 2 w 10"/>
                      <a:gd name="T49" fmla="*/ 12 h 21"/>
                      <a:gd name="T50" fmla="*/ 5 w 10"/>
                      <a:gd name="T51" fmla="*/ 6 h 21"/>
                      <a:gd name="T52" fmla="*/ 5 w 10"/>
                      <a:gd name="T53" fmla="*/ 4 h 21"/>
                      <a:gd name="T54" fmla="*/ 5 w 10"/>
                      <a:gd name="T55" fmla="*/ 3 h 21"/>
                      <a:gd name="T56" fmla="*/ 6 w 10"/>
                      <a:gd name="T57" fmla="*/ 1 h 21"/>
                      <a:gd name="T58" fmla="*/ 6 w 10"/>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21">
                        <a:moveTo>
                          <a:pt x="4" y="21"/>
                        </a:moveTo>
                        <a:cubicBezTo>
                          <a:pt x="4" y="21"/>
                          <a:pt x="4" y="21"/>
                          <a:pt x="4" y="21"/>
                        </a:cubicBezTo>
                        <a:close/>
                        <a:moveTo>
                          <a:pt x="10" y="3"/>
                        </a:moveTo>
                        <a:cubicBezTo>
                          <a:pt x="10" y="3"/>
                          <a:pt x="10" y="3"/>
                          <a:pt x="10" y="4"/>
                        </a:cubicBezTo>
                        <a:cubicBezTo>
                          <a:pt x="9" y="5"/>
                          <a:pt x="9" y="5"/>
                          <a:pt x="9" y="6"/>
                        </a:cubicBezTo>
                        <a:cubicBezTo>
                          <a:pt x="8" y="7"/>
                          <a:pt x="7" y="10"/>
                          <a:pt x="7" y="12"/>
                        </a:cubicBezTo>
                        <a:cubicBezTo>
                          <a:pt x="6" y="13"/>
                          <a:pt x="6" y="14"/>
                          <a:pt x="6" y="15"/>
                        </a:cubicBezTo>
                        <a:cubicBezTo>
                          <a:pt x="6" y="15"/>
                          <a:pt x="6" y="16"/>
                          <a:pt x="6" y="16"/>
                        </a:cubicBezTo>
                        <a:cubicBezTo>
                          <a:pt x="6" y="17"/>
                          <a:pt x="5" y="18"/>
                          <a:pt x="5" y="19"/>
                        </a:cubicBezTo>
                        <a:cubicBezTo>
                          <a:pt x="5" y="20"/>
                          <a:pt x="4" y="20"/>
                          <a:pt x="4" y="20"/>
                        </a:cubicBezTo>
                        <a:cubicBezTo>
                          <a:pt x="4" y="20"/>
                          <a:pt x="4" y="20"/>
                          <a:pt x="4" y="20"/>
                        </a:cubicBezTo>
                        <a:cubicBezTo>
                          <a:pt x="4" y="21"/>
                          <a:pt x="4" y="21"/>
                          <a:pt x="4" y="21"/>
                        </a:cubicBezTo>
                        <a:cubicBezTo>
                          <a:pt x="5" y="20"/>
                          <a:pt x="6" y="17"/>
                          <a:pt x="6" y="15"/>
                        </a:cubicBezTo>
                        <a:cubicBezTo>
                          <a:pt x="7" y="11"/>
                          <a:pt x="8" y="8"/>
                          <a:pt x="9" y="6"/>
                        </a:cubicBezTo>
                        <a:cubicBezTo>
                          <a:pt x="9" y="5"/>
                          <a:pt x="10" y="4"/>
                          <a:pt x="10" y="3"/>
                        </a:cubicBezTo>
                        <a:close/>
                        <a:moveTo>
                          <a:pt x="6" y="0"/>
                        </a:moveTo>
                        <a:cubicBezTo>
                          <a:pt x="5" y="1"/>
                          <a:pt x="5" y="2"/>
                          <a:pt x="5" y="4"/>
                        </a:cubicBezTo>
                        <a:cubicBezTo>
                          <a:pt x="4" y="8"/>
                          <a:pt x="3" y="9"/>
                          <a:pt x="2" y="12"/>
                        </a:cubicBezTo>
                        <a:cubicBezTo>
                          <a:pt x="1" y="15"/>
                          <a:pt x="0" y="15"/>
                          <a:pt x="0" y="18"/>
                        </a:cubicBezTo>
                        <a:cubicBezTo>
                          <a:pt x="0" y="18"/>
                          <a:pt x="0" y="18"/>
                          <a:pt x="0" y="19"/>
                        </a:cubicBezTo>
                        <a:cubicBezTo>
                          <a:pt x="1" y="18"/>
                          <a:pt x="1" y="18"/>
                          <a:pt x="1" y="18"/>
                        </a:cubicBezTo>
                        <a:cubicBezTo>
                          <a:pt x="1" y="18"/>
                          <a:pt x="1" y="18"/>
                          <a:pt x="1" y="18"/>
                        </a:cubicBezTo>
                        <a:cubicBezTo>
                          <a:pt x="0" y="18"/>
                          <a:pt x="0" y="18"/>
                          <a:pt x="0" y="17"/>
                        </a:cubicBezTo>
                        <a:cubicBezTo>
                          <a:pt x="0" y="17"/>
                          <a:pt x="0" y="17"/>
                          <a:pt x="0" y="16"/>
                        </a:cubicBezTo>
                        <a:cubicBezTo>
                          <a:pt x="0" y="15"/>
                          <a:pt x="1" y="15"/>
                          <a:pt x="2" y="12"/>
                        </a:cubicBezTo>
                        <a:cubicBezTo>
                          <a:pt x="3" y="10"/>
                          <a:pt x="4" y="9"/>
                          <a:pt x="5" y="6"/>
                        </a:cubicBezTo>
                        <a:cubicBezTo>
                          <a:pt x="5" y="6"/>
                          <a:pt x="5" y="5"/>
                          <a:pt x="5" y="4"/>
                        </a:cubicBezTo>
                        <a:cubicBezTo>
                          <a:pt x="5" y="4"/>
                          <a:pt x="5" y="3"/>
                          <a:pt x="5" y="3"/>
                        </a:cubicBezTo>
                        <a:cubicBezTo>
                          <a:pt x="5" y="2"/>
                          <a:pt x="6" y="1"/>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7" name="Freeform 7692">
                    <a:extLst>
                      <a:ext uri="{FF2B5EF4-FFF2-40B4-BE49-F238E27FC236}">
                        <a16:creationId xmlns:a16="http://schemas.microsoft.com/office/drawing/2014/main" id="{BD50FF87-8613-43A3-B82F-5E52FF6820EA}"/>
                      </a:ext>
                    </a:extLst>
                  </p:cNvPr>
                  <p:cNvSpPr/>
                  <p:nvPr/>
                </p:nvSpPr>
                <p:spPr bwMode="auto">
                  <a:xfrm>
                    <a:off x="3913" y="2271"/>
                    <a:ext cx="4" cy="10"/>
                  </a:xfrm>
                  <a:custGeom>
                    <a:avLst/>
                    <a:gdLst>
                      <a:gd name="T0" fmla="*/ 5 w 5"/>
                      <a:gd name="T1" fmla="*/ 0 h 13"/>
                      <a:gd name="T2" fmla="*/ 3 w 5"/>
                      <a:gd name="T3" fmla="*/ 2 h 13"/>
                      <a:gd name="T4" fmla="*/ 1 w 5"/>
                      <a:gd name="T5" fmla="*/ 10 h 13"/>
                      <a:gd name="T6" fmla="*/ 1 w 5"/>
                      <a:gd name="T7" fmla="*/ 11 h 13"/>
                      <a:gd name="T8" fmla="*/ 2 w 5"/>
                      <a:gd name="T9" fmla="*/ 12 h 13"/>
                      <a:gd name="T10" fmla="*/ 4 w 5"/>
                      <a:gd name="T11" fmla="*/ 3 h 13"/>
                      <a:gd name="T12" fmla="*/ 5 w 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5" y="0"/>
                        </a:moveTo>
                        <a:cubicBezTo>
                          <a:pt x="5" y="0"/>
                          <a:pt x="4" y="0"/>
                          <a:pt x="3" y="2"/>
                        </a:cubicBezTo>
                        <a:cubicBezTo>
                          <a:pt x="3" y="4"/>
                          <a:pt x="2" y="8"/>
                          <a:pt x="1" y="10"/>
                        </a:cubicBezTo>
                        <a:cubicBezTo>
                          <a:pt x="0" y="12"/>
                          <a:pt x="0" y="12"/>
                          <a:pt x="1" y="11"/>
                        </a:cubicBezTo>
                        <a:cubicBezTo>
                          <a:pt x="1" y="11"/>
                          <a:pt x="1" y="13"/>
                          <a:pt x="2" y="12"/>
                        </a:cubicBezTo>
                        <a:cubicBezTo>
                          <a:pt x="3" y="11"/>
                          <a:pt x="4" y="4"/>
                          <a:pt x="4" y="3"/>
                        </a:cubicBezTo>
                        <a:cubicBezTo>
                          <a:pt x="4" y="3"/>
                          <a:pt x="5" y="0"/>
                          <a:pt x="5"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8" name="Freeform 7693">
                    <a:extLst>
                      <a:ext uri="{FF2B5EF4-FFF2-40B4-BE49-F238E27FC236}">
                        <a16:creationId xmlns:a16="http://schemas.microsoft.com/office/drawing/2014/main" id="{8675AD5A-B32F-4A0C-A5B7-E2EEE48B70B2}"/>
                      </a:ext>
                    </a:extLst>
                  </p:cNvPr>
                  <p:cNvSpPr/>
                  <p:nvPr/>
                </p:nvSpPr>
                <p:spPr bwMode="auto">
                  <a:xfrm>
                    <a:off x="3916" y="2255"/>
                    <a:ext cx="9" cy="16"/>
                  </a:xfrm>
                  <a:custGeom>
                    <a:avLst/>
                    <a:gdLst>
                      <a:gd name="T0" fmla="*/ 7 w 11"/>
                      <a:gd name="T1" fmla="*/ 0 h 22"/>
                      <a:gd name="T2" fmla="*/ 4 w 11"/>
                      <a:gd name="T3" fmla="*/ 4 h 22"/>
                      <a:gd name="T4" fmla="*/ 2 w 11"/>
                      <a:gd name="T5" fmla="*/ 12 h 22"/>
                      <a:gd name="T6" fmla="*/ 0 w 11"/>
                      <a:gd name="T7" fmla="*/ 18 h 22"/>
                      <a:gd name="T8" fmla="*/ 4 w 11"/>
                      <a:gd name="T9" fmla="*/ 20 h 22"/>
                      <a:gd name="T10" fmla="*/ 7 w 11"/>
                      <a:gd name="T11" fmla="*/ 15 h 22"/>
                      <a:gd name="T12" fmla="*/ 9 w 11"/>
                      <a:gd name="T13" fmla="*/ 6 h 22"/>
                      <a:gd name="T14" fmla="*/ 7 w 1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7" y="0"/>
                        </a:moveTo>
                        <a:cubicBezTo>
                          <a:pt x="7" y="0"/>
                          <a:pt x="5" y="0"/>
                          <a:pt x="4" y="4"/>
                        </a:cubicBezTo>
                        <a:cubicBezTo>
                          <a:pt x="4" y="8"/>
                          <a:pt x="3" y="9"/>
                          <a:pt x="2" y="12"/>
                        </a:cubicBezTo>
                        <a:cubicBezTo>
                          <a:pt x="1" y="15"/>
                          <a:pt x="0" y="15"/>
                          <a:pt x="0" y="18"/>
                        </a:cubicBezTo>
                        <a:cubicBezTo>
                          <a:pt x="0" y="20"/>
                          <a:pt x="2" y="18"/>
                          <a:pt x="4" y="20"/>
                        </a:cubicBezTo>
                        <a:cubicBezTo>
                          <a:pt x="5" y="22"/>
                          <a:pt x="6" y="18"/>
                          <a:pt x="7" y="15"/>
                        </a:cubicBezTo>
                        <a:cubicBezTo>
                          <a:pt x="7" y="11"/>
                          <a:pt x="8" y="8"/>
                          <a:pt x="9" y="6"/>
                        </a:cubicBezTo>
                        <a:cubicBezTo>
                          <a:pt x="10" y="5"/>
                          <a:pt x="11" y="1"/>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9" name="Freeform 7694">
                    <a:extLst>
                      <a:ext uri="{FF2B5EF4-FFF2-40B4-BE49-F238E27FC236}">
                        <a16:creationId xmlns:a16="http://schemas.microsoft.com/office/drawing/2014/main" id="{EB24A2CA-C8AA-4A29-8411-D9492B40D301}"/>
                      </a:ext>
                    </a:extLst>
                  </p:cNvPr>
                  <p:cNvSpPr>
                    <a:spLocks noEditPoints="1"/>
                  </p:cNvSpPr>
                  <p:nvPr/>
                </p:nvSpPr>
                <p:spPr bwMode="auto">
                  <a:xfrm>
                    <a:off x="3916" y="2255"/>
                    <a:ext cx="8" cy="16"/>
                  </a:xfrm>
                  <a:custGeom>
                    <a:avLst/>
                    <a:gdLst>
                      <a:gd name="T0" fmla="*/ 3 w 10"/>
                      <a:gd name="T1" fmla="*/ 20 h 21"/>
                      <a:gd name="T2" fmla="*/ 2 w 10"/>
                      <a:gd name="T3" fmla="*/ 19 h 21"/>
                      <a:gd name="T4" fmla="*/ 1 w 10"/>
                      <a:gd name="T5" fmla="*/ 19 h 21"/>
                      <a:gd name="T6" fmla="*/ 0 w 10"/>
                      <a:gd name="T7" fmla="*/ 18 h 21"/>
                      <a:gd name="T8" fmla="*/ 0 w 10"/>
                      <a:gd name="T9" fmla="*/ 16 h 21"/>
                      <a:gd name="T10" fmla="*/ 2 w 10"/>
                      <a:gd name="T11" fmla="*/ 12 h 21"/>
                      <a:gd name="T12" fmla="*/ 4 w 10"/>
                      <a:gd name="T13" fmla="*/ 7 h 21"/>
                      <a:gd name="T14" fmla="*/ 4 w 10"/>
                      <a:gd name="T15" fmla="*/ 4 h 21"/>
                      <a:gd name="T16" fmla="*/ 4 w 10"/>
                      <a:gd name="T17" fmla="*/ 3 h 21"/>
                      <a:gd name="T18" fmla="*/ 7 w 10"/>
                      <a:gd name="T19" fmla="*/ 0 h 21"/>
                      <a:gd name="T20" fmla="*/ 8 w 10"/>
                      <a:gd name="T21" fmla="*/ 0 h 21"/>
                      <a:gd name="T22" fmla="*/ 10 w 10"/>
                      <a:gd name="T23" fmla="*/ 1 h 21"/>
                      <a:gd name="T24" fmla="*/ 10 w 10"/>
                      <a:gd name="T25" fmla="*/ 4 h 21"/>
                      <a:gd name="T26" fmla="*/ 9 w 10"/>
                      <a:gd name="T27" fmla="*/ 7 h 21"/>
                      <a:gd name="T28" fmla="*/ 7 w 10"/>
                      <a:gd name="T29" fmla="*/ 12 h 21"/>
                      <a:gd name="T30" fmla="*/ 7 w 10"/>
                      <a:gd name="T31" fmla="*/ 15 h 21"/>
                      <a:gd name="T32" fmla="*/ 7 w 10"/>
                      <a:gd name="T33" fmla="*/ 16 h 21"/>
                      <a:gd name="T34" fmla="*/ 4 w 10"/>
                      <a:gd name="T35" fmla="*/ 21 h 21"/>
                      <a:gd name="T36" fmla="*/ 3 w 10"/>
                      <a:gd name="T37" fmla="*/ 20 h 21"/>
                      <a:gd name="T38" fmla="*/ 4 w 10"/>
                      <a:gd name="T39" fmla="*/ 20 h 21"/>
                      <a:gd name="T40" fmla="*/ 4 w 10"/>
                      <a:gd name="T41" fmla="*/ 20 h 21"/>
                      <a:gd name="T42" fmla="*/ 5 w 10"/>
                      <a:gd name="T43" fmla="*/ 19 h 21"/>
                      <a:gd name="T44" fmla="*/ 6 w 10"/>
                      <a:gd name="T45" fmla="*/ 16 h 21"/>
                      <a:gd name="T46" fmla="*/ 6 w 10"/>
                      <a:gd name="T47" fmla="*/ 15 h 21"/>
                      <a:gd name="T48" fmla="*/ 7 w 10"/>
                      <a:gd name="T49" fmla="*/ 12 h 21"/>
                      <a:gd name="T50" fmla="*/ 9 w 10"/>
                      <a:gd name="T51" fmla="*/ 6 h 21"/>
                      <a:gd name="T52" fmla="*/ 10 w 10"/>
                      <a:gd name="T53" fmla="*/ 4 h 21"/>
                      <a:gd name="T54" fmla="*/ 8 w 10"/>
                      <a:gd name="T55" fmla="*/ 1 h 21"/>
                      <a:gd name="T56" fmla="*/ 7 w 10"/>
                      <a:gd name="T57" fmla="*/ 1 h 21"/>
                      <a:gd name="T58" fmla="*/ 7 w 10"/>
                      <a:gd name="T59" fmla="*/ 0 h 21"/>
                      <a:gd name="T60" fmla="*/ 7 w 10"/>
                      <a:gd name="T61" fmla="*/ 1 h 21"/>
                      <a:gd name="T62" fmla="*/ 7 w 10"/>
                      <a:gd name="T63" fmla="*/ 1 h 21"/>
                      <a:gd name="T64" fmla="*/ 5 w 10"/>
                      <a:gd name="T65" fmla="*/ 3 h 21"/>
                      <a:gd name="T66" fmla="*/ 5 w 10"/>
                      <a:gd name="T67" fmla="*/ 4 h 21"/>
                      <a:gd name="T68" fmla="*/ 4 w 10"/>
                      <a:gd name="T69" fmla="*/ 7 h 21"/>
                      <a:gd name="T70" fmla="*/ 2 w 10"/>
                      <a:gd name="T71" fmla="*/ 12 h 21"/>
                      <a:gd name="T72" fmla="*/ 1 w 10"/>
                      <a:gd name="T73" fmla="*/ 16 h 21"/>
                      <a:gd name="T74" fmla="*/ 0 w 10"/>
                      <a:gd name="T75" fmla="*/ 17 h 21"/>
                      <a:gd name="T76" fmla="*/ 1 w 10"/>
                      <a:gd name="T77" fmla="*/ 18 h 21"/>
                      <a:gd name="T78" fmla="*/ 2 w 10"/>
                      <a:gd name="T79" fmla="*/ 18 h 21"/>
                      <a:gd name="T80" fmla="*/ 2 w 10"/>
                      <a:gd name="T81" fmla="*/ 18 h 21"/>
                      <a:gd name="T82" fmla="*/ 4 w 10"/>
                      <a:gd name="T8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 h="21">
                        <a:moveTo>
                          <a:pt x="3" y="20"/>
                        </a:moveTo>
                        <a:cubicBezTo>
                          <a:pt x="3" y="19"/>
                          <a:pt x="3" y="19"/>
                          <a:pt x="2" y="19"/>
                        </a:cubicBezTo>
                        <a:cubicBezTo>
                          <a:pt x="1" y="19"/>
                          <a:pt x="1" y="19"/>
                          <a:pt x="1" y="19"/>
                        </a:cubicBezTo>
                        <a:cubicBezTo>
                          <a:pt x="1" y="19"/>
                          <a:pt x="0" y="19"/>
                          <a:pt x="0" y="18"/>
                        </a:cubicBezTo>
                        <a:cubicBezTo>
                          <a:pt x="0" y="17"/>
                          <a:pt x="0" y="17"/>
                          <a:pt x="0" y="16"/>
                        </a:cubicBezTo>
                        <a:cubicBezTo>
                          <a:pt x="0" y="15"/>
                          <a:pt x="1" y="14"/>
                          <a:pt x="2" y="12"/>
                        </a:cubicBezTo>
                        <a:cubicBezTo>
                          <a:pt x="3" y="10"/>
                          <a:pt x="4" y="9"/>
                          <a:pt x="4" y="7"/>
                        </a:cubicBezTo>
                        <a:cubicBezTo>
                          <a:pt x="4" y="6"/>
                          <a:pt x="4" y="5"/>
                          <a:pt x="4" y="4"/>
                        </a:cubicBezTo>
                        <a:cubicBezTo>
                          <a:pt x="4" y="4"/>
                          <a:pt x="4" y="4"/>
                          <a:pt x="4" y="3"/>
                        </a:cubicBezTo>
                        <a:cubicBezTo>
                          <a:pt x="5" y="0"/>
                          <a:pt x="7" y="0"/>
                          <a:pt x="7" y="0"/>
                        </a:cubicBezTo>
                        <a:cubicBezTo>
                          <a:pt x="8" y="0"/>
                          <a:pt x="8" y="0"/>
                          <a:pt x="8" y="0"/>
                        </a:cubicBezTo>
                        <a:cubicBezTo>
                          <a:pt x="9" y="0"/>
                          <a:pt x="9" y="1"/>
                          <a:pt x="10" y="1"/>
                        </a:cubicBezTo>
                        <a:cubicBezTo>
                          <a:pt x="10" y="2"/>
                          <a:pt x="10" y="3"/>
                          <a:pt x="10" y="4"/>
                        </a:cubicBezTo>
                        <a:cubicBezTo>
                          <a:pt x="10" y="5"/>
                          <a:pt x="9" y="6"/>
                          <a:pt x="9" y="7"/>
                        </a:cubicBezTo>
                        <a:cubicBezTo>
                          <a:pt x="8" y="8"/>
                          <a:pt x="8" y="10"/>
                          <a:pt x="7" y="12"/>
                        </a:cubicBezTo>
                        <a:cubicBezTo>
                          <a:pt x="7" y="13"/>
                          <a:pt x="7" y="14"/>
                          <a:pt x="7" y="15"/>
                        </a:cubicBezTo>
                        <a:cubicBezTo>
                          <a:pt x="7" y="15"/>
                          <a:pt x="7" y="16"/>
                          <a:pt x="7" y="16"/>
                        </a:cubicBezTo>
                        <a:cubicBezTo>
                          <a:pt x="6" y="19"/>
                          <a:pt x="5" y="21"/>
                          <a:pt x="4" y="21"/>
                        </a:cubicBezTo>
                        <a:cubicBezTo>
                          <a:pt x="4" y="21"/>
                          <a:pt x="4" y="21"/>
                          <a:pt x="3" y="20"/>
                        </a:cubicBezTo>
                        <a:close/>
                        <a:moveTo>
                          <a:pt x="4" y="20"/>
                        </a:moveTo>
                        <a:cubicBezTo>
                          <a:pt x="4" y="20"/>
                          <a:pt x="4" y="20"/>
                          <a:pt x="4" y="20"/>
                        </a:cubicBezTo>
                        <a:cubicBezTo>
                          <a:pt x="5" y="20"/>
                          <a:pt x="5" y="20"/>
                          <a:pt x="5" y="19"/>
                        </a:cubicBezTo>
                        <a:cubicBezTo>
                          <a:pt x="6" y="18"/>
                          <a:pt x="6" y="17"/>
                          <a:pt x="6" y="16"/>
                        </a:cubicBezTo>
                        <a:cubicBezTo>
                          <a:pt x="6" y="15"/>
                          <a:pt x="6" y="15"/>
                          <a:pt x="6" y="15"/>
                        </a:cubicBezTo>
                        <a:cubicBezTo>
                          <a:pt x="7" y="14"/>
                          <a:pt x="7" y="13"/>
                          <a:pt x="7" y="12"/>
                        </a:cubicBezTo>
                        <a:cubicBezTo>
                          <a:pt x="7" y="10"/>
                          <a:pt x="8" y="7"/>
                          <a:pt x="9" y="6"/>
                        </a:cubicBezTo>
                        <a:cubicBezTo>
                          <a:pt x="9" y="6"/>
                          <a:pt x="9" y="5"/>
                          <a:pt x="10" y="4"/>
                        </a:cubicBezTo>
                        <a:cubicBezTo>
                          <a:pt x="10" y="3"/>
                          <a:pt x="10" y="1"/>
                          <a:pt x="8" y="1"/>
                        </a:cubicBezTo>
                        <a:cubicBezTo>
                          <a:pt x="7" y="1"/>
                          <a:pt x="7" y="1"/>
                          <a:pt x="7" y="1"/>
                        </a:cubicBezTo>
                        <a:cubicBezTo>
                          <a:pt x="7" y="0"/>
                          <a:pt x="7" y="0"/>
                          <a:pt x="7" y="0"/>
                        </a:cubicBezTo>
                        <a:cubicBezTo>
                          <a:pt x="7" y="1"/>
                          <a:pt x="7" y="1"/>
                          <a:pt x="7" y="1"/>
                        </a:cubicBezTo>
                        <a:cubicBezTo>
                          <a:pt x="7" y="1"/>
                          <a:pt x="7" y="1"/>
                          <a:pt x="7" y="1"/>
                        </a:cubicBezTo>
                        <a:cubicBezTo>
                          <a:pt x="7" y="1"/>
                          <a:pt x="5" y="1"/>
                          <a:pt x="5" y="3"/>
                        </a:cubicBezTo>
                        <a:cubicBezTo>
                          <a:pt x="5" y="4"/>
                          <a:pt x="5" y="4"/>
                          <a:pt x="5" y="4"/>
                        </a:cubicBezTo>
                        <a:cubicBezTo>
                          <a:pt x="5" y="5"/>
                          <a:pt x="5" y="6"/>
                          <a:pt x="4" y="7"/>
                        </a:cubicBezTo>
                        <a:cubicBezTo>
                          <a:pt x="4" y="9"/>
                          <a:pt x="3" y="10"/>
                          <a:pt x="2" y="12"/>
                        </a:cubicBezTo>
                        <a:cubicBezTo>
                          <a:pt x="1" y="15"/>
                          <a:pt x="1" y="15"/>
                          <a:pt x="1" y="16"/>
                        </a:cubicBezTo>
                        <a:cubicBezTo>
                          <a:pt x="0" y="17"/>
                          <a:pt x="0" y="17"/>
                          <a:pt x="0" y="17"/>
                        </a:cubicBezTo>
                        <a:cubicBezTo>
                          <a:pt x="1" y="18"/>
                          <a:pt x="1" y="18"/>
                          <a:pt x="1" y="18"/>
                        </a:cubicBezTo>
                        <a:cubicBezTo>
                          <a:pt x="1" y="18"/>
                          <a:pt x="2" y="18"/>
                          <a:pt x="2" y="18"/>
                        </a:cubicBezTo>
                        <a:cubicBezTo>
                          <a:pt x="2" y="18"/>
                          <a:pt x="2" y="18"/>
                          <a:pt x="2" y="18"/>
                        </a:cubicBezTo>
                        <a:cubicBezTo>
                          <a:pt x="3" y="18"/>
                          <a:pt x="3" y="19"/>
                          <a:pt x="4"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0" name="Freeform 7695">
                    <a:extLst>
                      <a:ext uri="{FF2B5EF4-FFF2-40B4-BE49-F238E27FC236}">
                        <a16:creationId xmlns:a16="http://schemas.microsoft.com/office/drawing/2014/main" id="{988B29D1-33A0-4C0B-B941-8B6E29ED72D3}"/>
                      </a:ext>
                    </a:extLst>
                  </p:cNvPr>
                  <p:cNvSpPr>
                    <a:spLocks noEditPoints="1"/>
                  </p:cNvSpPr>
                  <p:nvPr/>
                </p:nvSpPr>
                <p:spPr bwMode="auto">
                  <a:xfrm>
                    <a:off x="3916" y="2256"/>
                    <a:ext cx="8" cy="14"/>
                  </a:xfrm>
                  <a:custGeom>
                    <a:avLst/>
                    <a:gdLst>
                      <a:gd name="T0" fmla="*/ 2 w 10"/>
                      <a:gd name="T1" fmla="*/ 16 h 19"/>
                      <a:gd name="T2" fmla="*/ 2 w 10"/>
                      <a:gd name="T3" fmla="*/ 16 h 19"/>
                      <a:gd name="T4" fmla="*/ 4 w 10"/>
                      <a:gd name="T5" fmla="*/ 10 h 19"/>
                      <a:gd name="T6" fmla="*/ 5 w 10"/>
                      <a:gd name="T7" fmla="*/ 5 h 19"/>
                      <a:gd name="T8" fmla="*/ 6 w 10"/>
                      <a:gd name="T9" fmla="*/ 1 h 19"/>
                      <a:gd name="T10" fmla="*/ 6 w 10"/>
                      <a:gd name="T11" fmla="*/ 1 h 19"/>
                      <a:gd name="T12" fmla="*/ 7 w 10"/>
                      <a:gd name="T13" fmla="*/ 2 h 19"/>
                      <a:gd name="T14" fmla="*/ 7 w 10"/>
                      <a:gd name="T15" fmla="*/ 2 h 19"/>
                      <a:gd name="T16" fmla="*/ 7 w 10"/>
                      <a:gd name="T17" fmla="*/ 2 h 19"/>
                      <a:gd name="T18" fmla="*/ 8 w 10"/>
                      <a:gd name="T19" fmla="*/ 2 h 19"/>
                      <a:gd name="T20" fmla="*/ 8 w 10"/>
                      <a:gd name="T21" fmla="*/ 2 h 19"/>
                      <a:gd name="T22" fmla="*/ 7 w 10"/>
                      <a:gd name="T23" fmla="*/ 6 h 19"/>
                      <a:gd name="T24" fmla="*/ 6 w 10"/>
                      <a:gd name="T25" fmla="*/ 15 h 19"/>
                      <a:gd name="T26" fmla="*/ 5 w 10"/>
                      <a:gd name="T27" fmla="*/ 17 h 19"/>
                      <a:gd name="T28" fmla="*/ 4 w 10"/>
                      <a:gd name="T29" fmla="*/ 16 h 19"/>
                      <a:gd name="T30" fmla="*/ 3 w 10"/>
                      <a:gd name="T31" fmla="*/ 15 h 19"/>
                      <a:gd name="T32" fmla="*/ 2 w 10"/>
                      <a:gd name="T33" fmla="*/ 16 h 19"/>
                      <a:gd name="T34" fmla="*/ 6 w 10"/>
                      <a:gd name="T35" fmla="*/ 0 h 19"/>
                      <a:gd name="T36" fmla="*/ 5 w 10"/>
                      <a:gd name="T37" fmla="*/ 2 h 19"/>
                      <a:gd name="T38" fmla="*/ 5 w 10"/>
                      <a:gd name="T39" fmla="*/ 3 h 19"/>
                      <a:gd name="T40" fmla="*/ 4 w 10"/>
                      <a:gd name="T41" fmla="*/ 6 h 19"/>
                      <a:gd name="T42" fmla="*/ 2 w 10"/>
                      <a:gd name="T43" fmla="*/ 11 h 19"/>
                      <a:gd name="T44" fmla="*/ 1 w 10"/>
                      <a:gd name="T45" fmla="*/ 15 h 19"/>
                      <a:gd name="T46" fmla="*/ 0 w 10"/>
                      <a:gd name="T47" fmla="*/ 16 h 19"/>
                      <a:gd name="T48" fmla="*/ 1 w 10"/>
                      <a:gd name="T49" fmla="*/ 17 h 19"/>
                      <a:gd name="T50" fmla="*/ 2 w 10"/>
                      <a:gd name="T51" fmla="*/ 17 h 19"/>
                      <a:gd name="T52" fmla="*/ 2 w 10"/>
                      <a:gd name="T53" fmla="*/ 17 h 19"/>
                      <a:gd name="T54" fmla="*/ 4 w 10"/>
                      <a:gd name="T55" fmla="*/ 19 h 19"/>
                      <a:gd name="T56" fmla="*/ 4 w 10"/>
                      <a:gd name="T57" fmla="*/ 19 h 19"/>
                      <a:gd name="T58" fmla="*/ 4 w 10"/>
                      <a:gd name="T59" fmla="*/ 19 h 19"/>
                      <a:gd name="T60" fmla="*/ 5 w 10"/>
                      <a:gd name="T61" fmla="*/ 18 h 19"/>
                      <a:gd name="T62" fmla="*/ 6 w 10"/>
                      <a:gd name="T63" fmla="*/ 15 h 19"/>
                      <a:gd name="T64" fmla="*/ 6 w 10"/>
                      <a:gd name="T65" fmla="*/ 14 h 19"/>
                      <a:gd name="T66" fmla="*/ 7 w 10"/>
                      <a:gd name="T67" fmla="*/ 11 h 19"/>
                      <a:gd name="T68" fmla="*/ 9 w 10"/>
                      <a:gd name="T69" fmla="*/ 5 h 19"/>
                      <a:gd name="T70" fmla="*/ 10 w 10"/>
                      <a:gd name="T71" fmla="*/ 3 h 19"/>
                      <a:gd name="T72" fmla="*/ 10 w 10"/>
                      <a:gd name="T73" fmla="*/ 2 h 19"/>
                      <a:gd name="T74" fmla="*/ 9 w 10"/>
                      <a:gd name="T75" fmla="*/ 2 h 19"/>
                      <a:gd name="T76" fmla="*/ 7 w 10"/>
                      <a:gd name="T77" fmla="*/ 0 h 19"/>
                      <a:gd name="T78" fmla="*/ 6 w 10"/>
                      <a:gd name="T7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9">
                        <a:moveTo>
                          <a:pt x="2" y="16"/>
                        </a:moveTo>
                        <a:cubicBezTo>
                          <a:pt x="2" y="16"/>
                          <a:pt x="2" y="16"/>
                          <a:pt x="2" y="16"/>
                        </a:cubicBezTo>
                        <a:cubicBezTo>
                          <a:pt x="1" y="14"/>
                          <a:pt x="3" y="11"/>
                          <a:pt x="4" y="10"/>
                        </a:cubicBezTo>
                        <a:cubicBezTo>
                          <a:pt x="5" y="9"/>
                          <a:pt x="5" y="7"/>
                          <a:pt x="5" y="5"/>
                        </a:cubicBezTo>
                        <a:cubicBezTo>
                          <a:pt x="5" y="3"/>
                          <a:pt x="6" y="1"/>
                          <a:pt x="6" y="1"/>
                        </a:cubicBezTo>
                        <a:cubicBezTo>
                          <a:pt x="6" y="1"/>
                          <a:pt x="6" y="1"/>
                          <a:pt x="6" y="1"/>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9" y="3"/>
                          <a:pt x="8" y="5"/>
                          <a:pt x="7" y="6"/>
                        </a:cubicBezTo>
                        <a:cubicBezTo>
                          <a:pt x="6" y="7"/>
                          <a:pt x="6" y="13"/>
                          <a:pt x="6" y="15"/>
                        </a:cubicBezTo>
                        <a:cubicBezTo>
                          <a:pt x="6" y="16"/>
                          <a:pt x="5" y="17"/>
                          <a:pt x="5" y="17"/>
                        </a:cubicBezTo>
                        <a:cubicBezTo>
                          <a:pt x="4" y="17"/>
                          <a:pt x="4" y="17"/>
                          <a:pt x="4" y="16"/>
                        </a:cubicBezTo>
                        <a:cubicBezTo>
                          <a:pt x="4" y="16"/>
                          <a:pt x="3" y="15"/>
                          <a:pt x="3" y="15"/>
                        </a:cubicBezTo>
                        <a:cubicBezTo>
                          <a:pt x="2" y="16"/>
                          <a:pt x="2" y="16"/>
                          <a:pt x="2" y="16"/>
                        </a:cubicBezTo>
                        <a:close/>
                        <a:moveTo>
                          <a:pt x="6" y="0"/>
                        </a:moveTo>
                        <a:cubicBezTo>
                          <a:pt x="6" y="0"/>
                          <a:pt x="5" y="1"/>
                          <a:pt x="5" y="2"/>
                        </a:cubicBezTo>
                        <a:cubicBezTo>
                          <a:pt x="5" y="3"/>
                          <a:pt x="5" y="3"/>
                          <a:pt x="5" y="3"/>
                        </a:cubicBezTo>
                        <a:cubicBezTo>
                          <a:pt x="5" y="4"/>
                          <a:pt x="5" y="5"/>
                          <a:pt x="4" y="6"/>
                        </a:cubicBezTo>
                        <a:cubicBezTo>
                          <a:pt x="4" y="8"/>
                          <a:pt x="3" y="9"/>
                          <a:pt x="2" y="11"/>
                        </a:cubicBezTo>
                        <a:cubicBezTo>
                          <a:pt x="1" y="14"/>
                          <a:pt x="1" y="14"/>
                          <a:pt x="1" y="15"/>
                        </a:cubicBezTo>
                        <a:cubicBezTo>
                          <a:pt x="0" y="16"/>
                          <a:pt x="0" y="16"/>
                          <a:pt x="0" y="16"/>
                        </a:cubicBezTo>
                        <a:cubicBezTo>
                          <a:pt x="1" y="17"/>
                          <a:pt x="1" y="17"/>
                          <a:pt x="1" y="17"/>
                        </a:cubicBezTo>
                        <a:cubicBezTo>
                          <a:pt x="1" y="17"/>
                          <a:pt x="2" y="17"/>
                          <a:pt x="2" y="17"/>
                        </a:cubicBezTo>
                        <a:cubicBezTo>
                          <a:pt x="2" y="17"/>
                          <a:pt x="2" y="17"/>
                          <a:pt x="2" y="17"/>
                        </a:cubicBezTo>
                        <a:cubicBezTo>
                          <a:pt x="3" y="17"/>
                          <a:pt x="3" y="18"/>
                          <a:pt x="4" y="19"/>
                        </a:cubicBezTo>
                        <a:cubicBezTo>
                          <a:pt x="4" y="19"/>
                          <a:pt x="4" y="19"/>
                          <a:pt x="4" y="19"/>
                        </a:cubicBezTo>
                        <a:cubicBezTo>
                          <a:pt x="4" y="19"/>
                          <a:pt x="4" y="19"/>
                          <a:pt x="4" y="19"/>
                        </a:cubicBezTo>
                        <a:cubicBezTo>
                          <a:pt x="5" y="19"/>
                          <a:pt x="5" y="19"/>
                          <a:pt x="5" y="18"/>
                        </a:cubicBezTo>
                        <a:cubicBezTo>
                          <a:pt x="6" y="17"/>
                          <a:pt x="6" y="16"/>
                          <a:pt x="6" y="15"/>
                        </a:cubicBezTo>
                        <a:cubicBezTo>
                          <a:pt x="6" y="14"/>
                          <a:pt x="6" y="14"/>
                          <a:pt x="6" y="14"/>
                        </a:cubicBezTo>
                        <a:cubicBezTo>
                          <a:pt x="7" y="13"/>
                          <a:pt x="7" y="12"/>
                          <a:pt x="7" y="11"/>
                        </a:cubicBezTo>
                        <a:cubicBezTo>
                          <a:pt x="7" y="9"/>
                          <a:pt x="8" y="6"/>
                          <a:pt x="9" y="5"/>
                        </a:cubicBezTo>
                        <a:cubicBezTo>
                          <a:pt x="9" y="5"/>
                          <a:pt x="9" y="4"/>
                          <a:pt x="10" y="3"/>
                        </a:cubicBezTo>
                        <a:cubicBezTo>
                          <a:pt x="10" y="2"/>
                          <a:pt x="10" y="2"/>
                          <a:pt x="10" y="2"/>
                        </a:cubicBezTo>
                        <a:cubicBezTo>
                          <a:pt x="9" y="2"/>
                          <a:pt x="9" y="2"/>
                          <a:pt x="9" y="2"/>
                        </a:cubicBezTo>
                        <a:cubicBezTo>
                          <a:pt x="9" y="1"/>
                          <a:pt x="8" y="1"/>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1" name="Freeform 7696">
                    <a:extLst>
                      <a:ext uri="{FF2B5EF4-FFF2-40B4-BE49-F238E27FC236}">
                        <a16:creationId xmlns:a16="http://schemas.microsoft.com/office/drawing/2014/main" id="{E01FC1CC-58B4-407B-8C03-8D7D30D71790}"/>
                      </a:ext>
                    </a:extLst>
                  </p:cNvPr>
                  <p:cNvSpPr/>
                  <p:nvPr/>
                </p:nvSpPr>
                <p:spPr bwMode="auto">
                  <a:xfrm>
                    <a:off x="3916" y="2256"/>
                    <a:ext cx="8" cy="15"/>
                  </a:xfrm>
                  <a:custGeom>
                    <a:avLst/>
                    <a:gdLst>
                      <a:gd name="T0" fmla="*/ 6 w 10"/>
                      <a:gd name="T1" fmla="*/ 0 h 20"/>
                      <a:gd name="T2" fmla="*/ 4 w 10"/>
                      <a:gd name="T3" fmla="*/ 3 h 20"/>
                      <a:gd name="T4" fmla="*/ 2 w 10"/>
                      <a:gd name="T5" fmla="*/ 11 h 20"/>
                      <a:gd name="T6" fmla="*/ 0 w 10"/>
                      <a:gd name="T7" fmla="*/ 17 h 20"/>
                      <a:gd name="T8" fmla="*/ 4 w 10"/>
                      <a:gd name="T9" fmla="*/ 19 h 20"/>
                      <a:gd name="T10" fmla="*/ 4 w 10"/>
                      <a:gd name="T11" fmla="*/ 20 h 20"/>
                      <a:gd name="T12" fmla="*/ 7 w 10"/>
                      <a:gd name="T13" fmla="*/ 14 h 20"/>
                      <a:gd name="T14" fmla="*/ 9 w 10"/>
                      <a:gd name="T15" fmla="*/ 5 h 20"/>
                      <a:gd name="T16" fmla="*/ 10 w 10"/>
                      <a:gd name="T17" fmla="*/ 2 h 20"/>
                      <a:gd name="T18" fmla="*/ 10 w 10"/>
                      <a:gd name="T19" fmla="*/ 2 h 20"/>
                      <a:gd name="T20" fmla="*/ 10 w 10"/>
                      <a:gd name="T21" fmla="*/ 2 h 20"/>
                      <a:gd name="T22" fmla="*/ 10 w 10"/>
                      <a:gd name="T23" fmla="*/ 2 h 20"/>
                      <a:gd name="T24" fmla="*/ 10 w 10"/>
                      <a:gd name="T25" fmla="*/ 3 h 20"/>
                      <a:gd name="T26" fmla="*/ 9 w 10"/>
                      <a:gd name="T27" fmla="*/ 5 h 20"/>
                      <a:gd name="T28" fmla="*/ 7 w 10"/>
                      <a:gd name="T29" fmla="*/ 11 h 20"/>
                      <a:gd name="T30" fmla="*/ 6 w 10"/>
                      <a:gd name="T31" fmla="*/ 14 h 20"/>
                      <a:gd name="T32" fmla="*/ 6 w 10"/>
                      <a:gd name="T33" fmla="*/ 15 h 20"/>
                      <a:gd name="T34" fmla="*/ 5 w 10"/>
                      <a:gd name="T35" fmla="*/ 18 h 20"/>
                      <a:gd name="T36" fmla="*/ 4 w 10"/>
                      <a:gd name="T37" fmla="*/ 19 h 20"/>
                      <a:gd name="T38" fmla="*/ 4 w 10"/>
                      <a:gd name="T39" fmla="*/ 19 h 20"/>
                      <a:gd name="T40" fmla="*/ 4 w 10"/>
                      <a:gd name="T41" fmla="*/ 19 h 20"/>
                      <a:gd name="T42" fmla="*/ 2 w 10"/>
                      <a:gd name="T43" fmla="*/ 17 h 20"/>
                      <a:gd name="T44" fmla="*/ 2 w 10"/>
                      <a:gd name="T45" fmla="*/ 17 h 20"/>
                      <a:gd name="T46" fmla="*/ 1 w 10"/>
                      <a:gd name="T47" fmla="*/ 17 h 20"/>
                      <a:gd name="T48" fmla="*/ 0 w 10"/>
                      <a:gd name="T49" fmla="*/ 16 h 20"/>
                      <a:gd name="T50" fmla="*/ 1 w 10"/>
                      <a:gd name="T51" fmla="*/ 15 h 20"/>
                      <a:gd name="T52" fmla="*/ 2 w 10"/>
                      <a:gd name="T53" fmla="*/ 11 h 20"/>
                      <a:gd name="T54" fmla="*/ 4 w 10"/>
                      <a:gd name="T55" fmla="*/ 6 h 20"/>
                      <a:gd name="T56" fmla="*/ 5 w 10"/>
                      <a:gd name="T57" fmla="*/ 3 h 20"/>
                      <a:gd name="T58" fmla="*/ 5 w 10"/>
                      <a:gd name="T59" fmla="*/ 2 h 20"/>
                      <a:gd name="T60" fmla="*/ 6 w 1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0">
                        <a:moveTo>
                          <a:pt x="6" y="0"/>
                        </a:moveTo>
                        <a:cubicBezTo>
                          <a:pt x="5" y="0"/>
                          <a:pt x="5" y="1"/>
                          <a:pt x="4" y="3"/>
                        </a:cubicBezTo>
                        <a:cubicBezTo>
                          <a:pt x="4" y="7"/>
                          <a:pt x="3" y="8"/>
                          <a:pt x="2" y="11"/>
                        </a:cubicBezTo>
                        <a:cubicBezTo>
                          <a:pt x="1" y="14"/>
                          <a:pt x="0" y="14"/>
                          <a:pt x="0" y="17"/>
                        </a:cubicBezTo>
                        <a:cubicBezTo>
                          <a:pt x="0" y="19"/>
                          <a:pt x="2" y="17"/>
                          <a:pt x="4" y="19"/>
                        </a:cubicBezTo>
                        <a:cubicBezTo>
                          <a:pt x="4" y="19"/>
                          <a:pt x="4" y="20"/>
                          <a:pt x="4" y="20"/>
                        </a:cubicBezTo>
                        <a:cubicBezTo>
                          <a:pt x="5" y="20"/>
                          <a:pt x="6" y="17"/>
                          <a:pt x="7" y="14"/>
                        </a:cubicBezTo>
                        <a:cubicBezTo>
                          <a:pt x="7" y="10"/>
                          <a:pt x="8" y="7"/>
                          <a:pt x="9" y="5"/>
                        </a:cubicBezTo>
                        <a:cubicBezTo>
                          <a:pt x="9" y="5"/>
                          <a:pt x="10" y="3"/>
                          <a:pt x="10" y="2"/>
                        </a:cubicBezTo>
                        <a:cubicBezTo>
                          <a:pt x="10" y="2"/>
                          <a:pt x="10" y="2"/>
                          <a:pt x="10" y="2"/>
                        </a:cubicBezTo>
                        <a:cubicBezTo>
                          <a:pt x="10" y="2"/>
                          <a:pt x="10" y="2"/>
                          <a:pt x="10" y="2"/>
                        </a:cubicBezTo>
                        <a:cubicBezTo>
                          <a:pt x="10" y="2"/>
                          <a:pt x="10" y="2"/>
                          <a:pt x="10" y="2"/>
                        </a:cubicBezTo>
                        <a:cubicBezTo>
                          <a:pt x="10" y="3"/>
                          <a:pt x="10" y="3"/>
                          <a:pt x="10" y="3"/>
                        </a:cubicBezTo>
                        <a:cubicBezTo>
                          <a:pt x="9" y="4"/>
                          <a:pt x="9" y="5"/>
                          <a:pt x="9" y="5"/>
                        </a:cubicBezTo>
                        <a:cubicBezTo>
                          <a:pt x="8" y="6"/>
                          <a:pt x="7" y="9"/>
                          <a:pt x="7" y="11"/>
                        </a:cubicBezTo>
                        <a:cubicBezTo>
                          <a:pt x="7" y="12"/>
                          <a:pt x="7" y="13"/>
                          <a:pt x="6" y="14"/>
                        </a:cubicBezTo>
                        <a:cubicBezTo>
                          <a:pt x="6" y="14"/>
                          <a:pt x="6" y="14"/>
                          <a:pt x="6" y="15"/>
                        </a:cubicBezTo>
                        <a:cubicBezTo>
                          <a:pt x="6" y="16"/>
                          <a:pt x="6" y="17"/>
                          <a:pt x="5" y="18"/>
                        </a:cubicBezTo>
                        <a:cubicBezTo>
                          <a:pt x="5" y="19"/>
                          <a:pt x="5" y="19"/>
                          <a:pt x="4" y="19"/>
                        </a:cubicBezTo>
                        <a:cubicBezTo>
                          <a:pt x="4" y="19"/>
                          <a:pt x="4" y="19"/>
                          <a:pt x="4" y="19"/>
                        </a:cubicBezTo>
                        <a:cubicBezTo>
                          <a:pt x="4" y="19"/>
                          <a:pt x="4" y="19"/>
                          <a:pt x="4" y="19"/>
                        </a:cubicBezTo>
                        <a:cubicBezTo>
                          <a:pt x="3" y="18"/>
                          <a:pt x="3" y="17"/>
                          <a:pt x="2" y="17"/>
                        </a:cubicBezTo>
                        <a:cubicBezTo>
                          <a:pt x="2" y="17"/>
                          <a:pt x="2" y="17"/>
                          <a:pt x="2" y="17"/>
                        </a:cubicBezTo>
                        <a:cubicBezTo>
                          <a:pt x="2" y="17"/>
                          <a:pt x="1" y="17"/>
                          <a:pt x="1" y="17"/>
                        </a:cubicBezTo>
                        <a:cubicBezTo>
                          <a:pt x="1" y="17"/>
                          <a:pt x="1" y="17"/>
                          <a:pt x="0" y="16"/>
                        </a:cubicBezTo>
                        <a:cubicBezTo>
                          <a:pt x="0" y="16"/>
                          <a:pt x="0" y="16"/>
                          <a:pt x="1" y="15"/>
                        </a:cubicBezTo>
                        <a:cubicBezTo>
                          <a:pt x="1" y="14"/>
                          <a:pt x="1" y="14"/>
                          <a:pt x="2" y="11"/>
                        </a:cubicBezTo>
                        <a:cubicBezTo>
                          <a:pt x="3" y="9"/>
                          <a:pt x="4" y="8"/>
                          <a:pt x="4" y="6"/>
                        </a:cubicBezTo>
                        <a:cubicBezTo>
                          <a:pt x="5" y="5"/>
                          <a:pt x="5" y="4"/>
                          <a:pt x="5" y="3"/>
                        </a:cubicBezTo>
                        <a:cubicBezTo>
                          <a:pt x="5" y="2"/>
                          <a:pt x="5" y="2"/>
                          <a:pt x="5" y="2"/>
                        </a:cubicBezTo>
                        <a:cubicBezTo>
                          <a:pt x="5" y="1"/>
                          <a:pt x="6"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2" name="Freeform 7697">
                    <a:extLst>
                      <a:ext uri="{FF2B5EF4-FFF2-40B4-BE49-F238E27FC236}">
                        <a16:creationId xmlns:a16="http://schemas.microsoft.com/office/drawing/2014/main" id="{2B14E789-414F-47AB-8227-ECD410C2C032}"/>
                      </a:ext>
                    </a:extLst>
                  </p:cNvPr>
                  <p:cNvSpPr/>
                  <p:nvPr/>
                </p:nvSpPr>
                <p:spPr bwMode="auto">
                  <a:xfrm>
                    <a:off x="3918" y="2258"/>
                    <a:ext cx="4" cy="10"/>
                  </a:xfrm>
                  <a:custGeom>
                    <a:avLst/>
                    <a:gdLst>
                      <a:gd name="T0" fmla="*/ 4 w 5"/>
                      <a:gd name="T1" fmla="*/ 0 h 13"/>
                      <a:gd name="T2" fmla="*/ 3 w 5"/>
                      <a:gd name="T3" fmla="*/ 2 h 13"/>
                      <a:gd name="T4" fmla="*/ 1 w 5"/>
                      <a:gd name="T5" fmla="*/ 10 h 13"/>
                      <a:gd name="T6" fmla="*/ 1 w 5"/>
                      <a:gd name="T7" fmla="*/ 11 h 13"/>
                      <a:gd name="T8" fmla="*/ 2 w 5"/>
                      <a:gd name="T9" fmla="*/ 12 h 13"/>
                      <a:gd name="T10" fmla="*/ 4 w 5"/>
                      <a:gd name="T11" fmla="*/ 3 h 13"/>
                      <a:gd name="T12" fmla="*/ 4 w 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4" y="0"/>
                        </a:moveTo>
                        <a:cubicBezTo>
                          <a:pt x="4" y="0"/>
                          <a:pt x="4" y="0"/>
                          <a:pt x="3" y="2"/>
                        </a:cubicBezTo>
                        <a:cubicBezTo>
                          <a:pt x="3" y="4"/>
                          <a:pt x="2" y="8"/>
                          <a:pt x="1" y="10"/>
                        </a:cubicBezTo>
                        <a:cubicBezTo>
                          <a:pt x="0" y="12"/>
                          <a:pt x="1" y="11"/>
                          <a:pt x="1" y="11"/>
                        </a:cubicBezTo>
                        <a:cubicBezTo>
                          <a:pt x="2" y="11"/>
                          <a:pt x="2" y="13"/>
                          <a:pt x="2" y="12"/>
                        </a:cubicBezTo>
                        <a:cubicBezTo>
                          <a:pt x="3" y="11"/>
                          <a:pt x="4" y="4"/>
                          <a:pt x="4" y="3"/>
                        </a:cubicBezTo>
                        <a:cubicBezTo>
                          <a:pt x="4" y="3"/>
                          <a:pt x="5" y="0"/>
                          <a:pt x="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3" name="Freeform 7698">
                    <a:extLst>
                      <a:ext uri="{FF2B5EF4-FFF2-40B4-BE49-F238E27FC236}">
                        <a16:creationId xmlns:a16="http://schemas.microsoft.com/office/drawing/2014/main" id="{1DC249F1-8630-4254-B0BA-1BD583B68D84}"/>
                      </a:ext>
                    </a:extLst>
                  </p:cNvPr>
                  <p:cNvSpPr/>
                  <p:nvPr/>
                </p:nvSpPr>
                <p:spPr bwMode="auto">
                  <a:xfrm>
                    <a:off x="3920" y="2232"/>
                    <a:ext cx="11" cy="26"/>
                  </a:xfrm>
                  <a:custGeom>
                    <a:avLst/>
                    <a:gdLst>
                      <a:gd name="T0" fmla="*/ 10 w 14"/>
                      <a:gd name="T1" fmla="*/ 1 h 34"/>
                      <a:gd name="T2" fmla="*/ 7 w 14"/>
                      <a:gd name="T3" fmla="*/ 7 h 34"/>
                      <a:gd name="T4" fmla="*/ 3 w 14"/>
                      <a:gd name="T5" fmla="*/ 22 h 34"/>
                      <a:gd name="T6" fmla="*/ 2 w 14"/>
                      <a:gd name="T7" fmla="*/ 31 h 34"/>
                      <a:gd name="T8" fmla="*/ 4 w 14"/>
                      <a:gd name="T9" fmla="*/ 32 h 34"/>
                      <a:gd name="T10" fmla="*/ 9 w 14"/>
                      <a:gd name="T11" fmla="*/ 25 h 34"/>
                      <a:gd name="T12" fmla="*/ 11 w 14"/>
                      <a:gd name="T13" fmla="*/ 11 h 34"/>
                      <a:gd name="T14" fmla="*/ 13 w 14"/>
                      <a:gd name="T15" fmla="*/ 2 h 34"/>
                      <a:gd name="T16" fmla="*/ 10 w 14"/>
                      <a:gd name="T1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10" y="1"/>
                        </a:moveTo>
                        <a:cubicBezTo>
                          <a:pt x="10" y="1"/>
                          <a:pt x="9" y="0"/>
                          <a:pt x="7" y="7"/>
                        </a:cubicBezTo>
                        <a:cubicBezTo>
                          <a:pt x="6" y="13"/>
                          <a:pt x="5" y="17"/>
                          <a:pt x="3" y="22"/>
                        </a:cubicBezTo>
                        <a:cubicBezTo>
                          <a:pt x="0" y="27"/>
                          <a:pt x="0" y="30"/>
                          <a:pt x="2" y="31"/>
                        </a:cubicBezTo>
                        <a:cubicBezTo>
                          <a:pt x="3" y="31"/>
                          <a:pt x="4" y="31"/>
                          <a:pt x="4" y="32"/>
                        </a:cubicBezTo>
                        <a:cubicBezTo>
                          <a:pt x="5" y="34"/>
                          <a:pt x="7" y="32"/>
                          <a:pt x="9" y="25"/>
                        </a:cubicBezTo>
                        <a:cubicBezTo>
                          <a:pt x="10" y="17"/>
                          <a:pt x="11" y="12"/>
                          <a:pt x="11" y="11"/>
                        </a:cubicBezTo>
                        <a:cubicBezTo>
                          <a:pt x="12" y="10"/>
                          <a:pt x="14" y="4"/>
                          <a:pt x="13" y="2"/>
                        </a:cubicBezTo>
                        <a:cubicBezTo>
                          <a:pt x="13" y="0"/>
                          <a:pt x="10" y="1"/>
                          <a:pt x="10"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4" name="Freeform 7699">
                    <a:extLst>
                      <a:ext uri="{FF2B5EF4-FFF2-40B4-BE49-F238E27FC236}">
                        <a16:creationId xmlns:a16="http://schemas.microsoft.com/office/drawing/2014/main" id="{5C50A140-D7EA-431A-8087-EF1B54183DF1}"/>
                      </a:ext>
                    </a:extLst>
                  </p:cNvPr>
                  <p:cNvSpPr>
                    <a:spLocks noEditPoints="1"/>
                  </p:cNvSpPr>
                  <p:nvPr/>
                </p:nvSpPr>
                <p:spPr bwMode="auto">
                  <a:xfrm>
                    <a:off x="3920" y="2232"/>
                    <a:ext cx="11" cy="25"/>
                  </a:xfrm>
                  <a:custGeom>
                    <a:avLst/>
                    <a:gdLst>
                      <a:gd name="T0" fmla="*/ 4 w 14"/>
                      <a:gd name="T1" fmla="*/ 33 h 33"/>
                      <a:gd name="T2" fmla="*/ 2 w 14"/>
                      <a:gd name="T3" fmla="*/ 31 h 33"/>
                      <a:gd name="T4" fmla="*/ 1 w 14"/>
                      <a:gd name="T5" fmla="*/ 28 h 33"/>
                      <a:gd name="T6" fmla="*/ 2 w 14"/>
                      <a:gd name="T7" fmla="*/ 22 h 33"/>
                      <a:gd name="T8" fmla="*/ 7 w 14"/>
                      <a:gd name="T9" fmla="*/ 7 h 33"/>
                      <a:gd name="T10" fmla="*/ 10 w 14"/>
                      <a:gd name="T11" fmla="*/ 0 h 33"/>
                      <a:gd name="T12" fmla="*/ 10 w 14"/>
                      <a:gd name="T13" fmla="*/ 0 h 33"/>
                      <a:gd name="T14" fmla="*/ 12 w 14"/>
                      <a:gd name="T15" fmla="*/ 0 h 33"/>
                      <a:gd name="T16" fmla="*/ 14 w 14"/>
                      <a:gd name="T17" fmla="*/ 2 h 33"/>
                      <a:gd name="T18" fmla="*/ 14 w 14"/>
                      <a:gd name="T19" fmla="*/ 4 h 33"/>
                      <a:gd name="T20" fmla="*/ 12 w 14"/>
                      <a:gd name="T21" fmla="*/ 11 h 33"/>
                      <a:gd name="T22" fmla="*/ 9 w 14"/>
                      <a:gd name="T23" fmla="*/ 20 h 33"/>
                      <a:gd name="T24" fmla="*/ 9 w 14"/>
                      <a:gd name="T25" fmla="*/ 25 h 33"/>
                      <a:gd name="T26" fmla="*/ 9 w 14"/>
                      <a:gd name="T27" fmla="*/ 25 h 33"/>
                      <a:gd name="T28" fmla="*/ 5 w 14"/>
                      <a:gd name="T29" fmla="*/ 33 h 33"/>
                      <a:gd name="T30" fmla="*/ 4 w 14"/>
                      <a:gd name="T31" fmla="*/ 33 h 33"/>
                      <a:gd name="T32" fmla="*/ 8 w 14"/>
                      <a:gd name="T33" fmla="*/ 7 h 33"/>
                      <a:gd name="T34" fmla="*/ 3 w 14"/>
                      <a:gd name="T35" fmla="*/ 22 h 33"/>
                      <a:gd name="T36" fmla="*/ 1 w 14"/>
                      <a:gd name="T37" fmla="*/ 28 h 33"/>
                      <a:gd name="T38" fmla="*/ 2 w 14"/>
                      <a:gd name="T39" fmla="*/ 30 h 33"/>
                      <a:gd name="T40" fmla="*/ 5 w 14"/>
                      <a:gd name="T41" fmla="*/ 32 h 33"/>
                      <a:gd name="T42" fmla="*/ 5 w 14"/>
                      <a:gd name="T43" fmla="*/ 32 h 33"/>
                      <a:gd name="T44" fmla="*/ 8 w 14"/>
                      <a:gd name="T45" fmla="*/ 25 h 33"/>
                      <a:gd name="T46" fmla="*/ 8 w 14"/>
                      <a:gd name="T47" fmla="*/ 25 h 33"/>
                      <a:gd name="T48" fmla="*/ 9 w 14"/>
                      <a:gd name="T49" fmla="*/ 20 h 33"/>
                      <a:gd name="T50" fmla="*/ 11 w 14"/>
                      <a:gd name="T51" fmla="*/ 11 h 33"/>
                      <a:gd name="T52" fmla="*/ 13 w 14"/>
                      <a:gd name="T53" fmla="*/ 4 h 33"/>
                      <a:gd name="T54" fmla="*/ 13 w 14"/>
                      <a:gd name="T55" fmla="*/ 2 h 33"/>
                      <a:gd name="T56" fmla="*/ 12 w 14"/>
                      <a:gd name="T57" fmla="*/ 1 h 33"/>
                      <a:gd name="T58" fmla="*/ 10 w 14"/>
                      <a:gd name="T59" fmla="*/ 1 h 33"/>
                      <a:gd name="T60" fmla="*/ 10 w 14"/>
                      <a:gd name="T61" fmla="*/ 1 h 33"/>
                      <a:gd name="T62" fmla="*/ 10 w 14"/>
                      <a:gd name="T63" fmla="*/ 1 h 33"/>
                      <a:gd name="T64" fmla="*/ 10 w 14"/>
                      <a:gd name="T65" fmla="*/ 1 h 33"/>
                      <a:gd name="T66" fmla="*/ 8 w 14"/>
                      <a:gd name="T67" fmla="*/ 7 h 33"/>
                      <a:gd name="T68" fmla="*/ 10 w 14"/>
                      <a:gd name="T69" fmla="*/ 1 h 33"/>
                      <a:gd name="T70" fmla="*/ 10 w 14"/>
                      <a:gd name="T71" fmla="*/ 0 h 33"/>
                      <a:gd name="T72" fmla="*/ 10 w 14"/>
                      <a:gd name="T73"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33">
                        <a:moveTo>
                          <a:pt x="4" y="33"/>
                        </a:moveTo>
                        <a:cubicBezTo>
                          <a:pt x="4" y="32"/>
                          <a:pt x="3" y="32"/>
                          <a:pt x="2" y="31"/>
                        </a:cubicBezTo>
                        <a:cubicBezTo>
                          <a:pt x="1" y="31"/>
                          <a:pt x="0" y="30"/>
                          <a:pt x="1" y="28"/>
                        </a:cubicBezTo>
                        <a:cubicBezTo>
                          <a:pt x="1" y="26"/>
                          <a:pt x="1" y="24"/>
                          <a:pt x="2" y="22"/>
                        </a:cubicBezTo>
                        <a:cubicBezTo>
                          <a:pt x="5" y="17"/>
                          <a:pt x="6" y="13"/>
                          <a:pt x="7" y="7"/>
                        </a:cubicBezTo>
                        <a:cubicBezTo>
                          <a:pt x="8" y="1"/>
                          <a:pt x="10" y="0"/>
                          <a:pt x="10" y="0"/>
                        </a:cubicBezTo>
                        <a:cubicBezTo>
                          <a:pt x="10" y="0"/>
                          <a:pt x="10" y="0"/>
                          <a:pt x="10" y="0"/>
                        </a:cubicBezTo>
                        <a:cubicBezTo>
                          <a:pt x="11" y="0"/>
                          <a:pt x="11" y="0"/>
                          <a:pt x="12" y="0"/>
                        </a:cubicBezTo>
                        <a:cubicBezTo>
                          <a:pt x="12" y="0"/>
                          <a:pt x="13" y="1"/>
                          <a:pt x="14" y="2"/>
                        </a:cubicBezTo>
                        <a:cubicBezTo>
                          <a:pt x="14" y="2"/>
                          <a:pt x="14" y="3"/>
                          <a:pt x="14" y="4"/>
                        </a:cubicBezTo>
                        <a:cubicBezTo>
                          <a:pt x="13" y="7"/>
                          <a:pt x="12" y="10"/>
                          <a:pt x="12" y="11"/>
                        </a:cubicBezTo>
                        <a:cubicBezTo>
                          <a:pt x="11" y="12"/>
                          <a:pt x="10" y="17"/>
                          <a:pt x="9" y="20"/>
                        </a:cubicBezTo>
                        <a:cubicBezTo>
                          <a:pt x="9" y="21"/>
                          <a:pt x="9" y="23"/>
                          <a:pt x="9" y="25"/>
                        </a:cubicBezTo>
                        <a:cubicBezTo>
                          <a:pt x="9" y="25"/>
                          <a:pt x="9" y="25"/>
                          <a:pt x="9" y="25"/>
                        </a:cubicBezTo>
                        <a:cubicBezTo>
                          <a:pt x="8" y="31"/>
                          <a:pt x="6" y="33"/>
                          <a:pt x="5" y="33"/>
                        </a:cubicBezTo>
                        <a:lnTo>
                          <a:pt x="4" y="33"/>
                        </a:lnTo>
                        <a:close/>
                        <a:moveTo>
                          <a:pt x="8" y="7"/>
                        </a:moveTo>
                        <a:cubicBezTo>
                          <a:pt x="7" y="13"/>
                          <a:pt x="5" y="17"/>
                          <a:pt x="3" y="22"/>
                        </a:cubicBezTo>
                        <a:cubicBezTo>
                          <a:pt x="2" y="25"/>
                          <a:pt x="1" y="26"/>
                          <a:pt x="1" y="28"/>
                        </a:cubicBezTo>
                        <a:cubicBezTo>
                          <a:pt x="1" y="29"/>
                          <a:pt x="1" y="30"/>
                          <a:pt x="2" y="30"/>
                        </a:cubicBezTo>
                        <a:cubicBezTo>
                          <a:pt x="3" y="31"/>
                          <a:pt x="4" y="31"/>
                          <a:pt x="5" y="32"/>
                        </a:cubicBezTo>
                        <a:cubicBezTo>
                          <a:pt x="5" y="32"/>
                          <a:pt x="5" y="32"/>
                          <a:pt x="5" y="32"/>
                        </a:cubicBezTo>
                        <a:cubicBezTo>
                          <a:pt x="6" y="32"/>
                          <a:pt x="7" y="31"/>
                          <a:pt x="8" y="25"/>
                        </a:cubicBezTo>
                        <a:cubicBezTo>
                          <a:pt x="8" y="25"/>
                          <a:pt x="8" y="25"/>
                          <a:pt x="8" y="25"/>
                        </a:cubicBezTo>
                        <a:cubicBezTo>
                          <a:pt x="9" y="23"/>
                          <a:pt x="9" y="21"/>
                          <a:pt x="9" y="20"/>
                        </a:cubicBezTo>
                        <a:cubicBezTo>
                          <a:pt x="9" y="17"/>
                          <a:pt x="11" y="12"/>
                          <a:pt x="11" y="11"/>
                        </a:cubicBezTo>
                        <a:cubicBezTo>
                          <a:pt x="11" y="10"/>
                          <a:pt x="13" y="6"/>
                          <a:pt x="13" y="4"/>
                        </a:cubicBezTo>
                        <a:cubicBezTo>
                          <a:pt x="13" y="3"/>
                          <a:pt x="13" y="3"/>
                          <a:pt x="13" y="2"/>
                        </a:cubicBezTo>
                        <a:cubicBezTo>
                          <a:pt x="13" y="2"/>
                          <a:pt x="12" y="1"/>
                          <a:pt x="12" y="1"/>
                        </a:cubicBezTo>
                        <a:cubicBezTo>
                          <a:pt x="11" y="1"/>
                          <a:pt x="10" y="1"/>
                          <a:pt x="10" y="1"/>
                        </a:cubicBezTo>
                        <a:cubicBezTo>
                          <a:pt x="10" y="1"/>
                          <a:pt x="10" y="1"/>
                          <a:pt x="10" y="1"/>
                        </a:cubicBezTo>
                        <a:cubicBezTo>
                          <a:pt x="10" y="1"/>
                          <a:pt x="10" y="1"/>
                          <a:pt x="10" y="1"/>
                        </a:cubicBezTo>
                        <a:cubicBezTo>
                          <a:pt x="10" y="1"/>
                          <a:pt x="10" y="1"/>
                          <a:pt x="10" y="1"/>
                        </a:cubicBezTo>
                        <a:cubicBezTo>
                          <a:pt x="10" y="1"/>
                          <a:pt x="9" y="1"/>
                          <a:pt x="8" y="7"/>
                        </a:cubicBezTo>
                        <a:close/>
                        <a:moveTo>
                          <a:pt x="10" y="1"/>
                        </a:moveTo>
                        <a:cubicBezTo>
                          <a:pt x="10" y="0"/>
                          <a:pt x="10" y="0"/>
                          <a:pt x="10" y="0"/>
                        </a:cubicBezTo>
                        <a:lnTo>
                          <a:pt x="10"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5" name="Freeform 7700">
                    <a:extLst>
                      <a:ext uri="{FF2B5EF4-FFF2-40B4-BE49-F238E27FC236}">
                        <a16:creationId xmlns:a16="http://schemas.microsoft.com/office/drawing/2014/main" id="{FA5BD288-BD76-40CD-8B53-AEE1610AA50A}"/>
                      </a:ext>
                    </a:extLst>
                  </p:cNvPr>
                  <p:cNvSpPr>
                    <a:spLocks noEditPoints="1"/>
                  </p:cNvSpPr>
                  <p:nvPr/>
                </p:nvSpPr>
                <p:spPr bwMode="auto">
                  <a:xfrm>
                    <a:off x="3921" y="2233"/>
                    <a:ext cx="9" cy="23"/>
                  </a:xfrm>
                  <a:custGeom>
                    <a:avLst/>
                    <a:gdLst>
                      <a:gd name="T0" fmla="*/ 2 w 12"/>
                      <a:gd name="T1" fmla="*/ 27 h 31"/>
                      <a:gd name="T2" fmla="*/ 1 w 12"/>
                      <a:gd name="T3" fmla="*/ 27 h 31"/>
                      <a:gd name="T4" fmla="*/ 5 w 12"/>
                      <a:gd name="T5" fmla="*/ 18 h 31"/>
                      <a:gd name="T6" fmla="*/ 7 w 12"/>
                      <a:gd name="T7" fmla="*/ 8 h 31"/>
                      <a:gd name="T8" fmla="*/ 8 w 12"/>
                      <a:gd name="T9" fmla="*/ 3 h 31"/>
                      <a:gd name="T10" fmla="*/ 9 w 12"/>
                      <a:gd name="T11" fmla="*/ 1 h 31"/>
                      <a:gd name="T12" fmla="*/ 9 w 12"/>
                      <a:gd name="T13" fmla="*/ 2 h 31"/>
                      <a:gd name="T14" fmla="*/ 9 w 12"/>
                      <a:gd name="T15" fmla="*/ 3 h 31"/>
                      <a:gd name="T16" fmla="*/ 10 w 12"/>
                      <a:gd name="T17" fmla="*/ 2 h 31"/>
                      <a:gd name="T18" fmla="*/ 11 w 12"/>
                      <a:gd name="T19" fmla="*/ 2 h 31"/>
                      <a:gd name="T20" fmla="*/ 12 w 12"/>
                      <a:gd name="T21" fmla="*/ 3 h 31"/>
                      <a:gd name="T22" fmla="*/ 9 w 12"/>
                      <a:gd name="T23" fmla="*/ 11 h 31"/>
                      <a:gd name="T24" fmla="*/ 6 w 12"/>
                      <a:gd name="T25" fmla="*/ 27 h 31"/>
                      <a:gd name="T26" fmla="*/ 5 w 12"/>
                      <a:gd name="T27" fmla="*/ 29 h 31"/>
                      <a:gd name="T28" fmla="*/ 4 w 12"/>
                      <a:gd name="T29" fmla="*/ 27 h 31"/>
                      <a:gd name="T30" fmla="*/ 3 w 12"/>
                      <a:gd name="T31" fmla="*/ 27 h 31"/>
                      <a:gd name="T32" fmla="*/ 3 w 12"/>
                      <a:gd name="T33" fmla="*/ 27 h 31"/>
                      <a:gd name="T34" fmla="*/ 2 w 12"/>
                      <a:gd name="T35" fmla="*/ 27 h 31"/>
                      <a:gd name="T36" fmla="*/ 11 w 12"/>
                      <a:gd name="T37" fmla="*/ 0 h 31"/>
                      <a:gd name="T38" fmla="*/ 9 w 12"/>
                      <a:gd name="T39" fmla="*/ 1 h 31"/>
                      <a:gd name="T40" fmla="*/ 8 w 12"/>
                      <a:gd name="T41" fmla="*/ 1 h 31"/>
                      <a:gd name="T42" fmla="*/ 7 w 12"/>
                      <a:gd name="T43" fmla="*/ 6 h 31"/>
                      <a:gd name="T44" fmla="*/ 2 w 12"/>
                      <a:gd name="T45" fmla="*/ 21 h 31"/>
                      <a:gd name="T46" fmla="*/ 0 w 12"/>
                      <a:gd name="T47" fmla="*/ 27 h 31"/>
                      <a:gd name="T48" fmla="*/ 1 w 12"/>
                      <a:gd name="T49" fmla="*/ 29 h 31"/>
                      <a:gd name="T50" fmla="*/ 4 w 12"/>
                      <a:gd name="T51" fmla="*/ 31 h 31"/>
                      <a:gd name="T52" fmla="*/ 4 w 12"/>
                      <a:gd name="T53" fmla="*/ 31 h 31"/>
                      <a:gd name="T54" fmla="*/ 4 w 12"/>
                      <a:gd name="T55" fmla="*/ 31 h 31"/>
                      <a:gd name="T56" fmla="*/ 7 w 12"/>
                      <a:gd name="T57" fmla="*/ 24 h 31"/>
                      <a:gd name="T58" fmla="*/ 7 w 12"/>
                      <a:gd name="T59" fmla="*/ 24 h 31"/>
                      <a:gd name="T60" fmla="*/ 8 w 12"/>
                      <a:gd name="T61" fmla="*/ 19 h 31"/>
                      <a:gd name="T62" fmla="*/ 10 w 12"/>
                      <a:gd name="T63" fmla="*/ 10 h 31"/>
                      <a:gd name="T64" fmla="*/ 12 w 12"/>
                      <a:gd name="T65" fmla="*/ 3 h 31"/>
                      <a:gd name="T66" fmla="*/ 12 w 12"/>
                      <a:gd name="T67" fmla="*/ 3 h 31"/>
                      <a:gd name="T68" fmla="*/ 11 w 12"/>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31">
                        <a:moveTo>
                          <a:pt x="2" y="27"/>
                        </a:moveTo>
                        <a:cubicBezTo>
                          <a:pt x="2" y="27"/>
                          <a:pt x="2" y="27"/>
                          <a:pt x="1" y="27"/>
                        </a:cubicBezTo>
                        <a:cubicBezTo>
                          <a:pt x="1" y="25"/>
                          <a:pt x="3" y="19"/>
                          <a:pt x="5" y="18"/>
                        </a:cubicBezTo>
                        <a:cubicBezTo>
                          <a:pt x="6" y="16"/>
                          <a:pt x="7" y="10"/>
                          <a:pt x="7" y="8"/>
                        </a:cubicBezTo>
                        <a:cubicBezTo>
                          <a:pt x="7" y="6"/>
                          <a:pt x="8" y="3"/>
                          <a:pt x="8" y="3"/>
                        </a:cubicBezTo>
                        <a:cubicBezTo>
                          <a:pt x="9" y="2"/>
                          <a:pt x="9" y="1"/>
                          <a:pt x="9" y="1"/>
                        </a:cubicBezTo>
                        <a:cubicBezTo>
                          <a:pt x="9" y="2"/>
                          <a:pt x="9" y="2"/>
                          <a:pt x="9" y="2"/>
                        </a:cubicBezTo>
                        <a:cubicBezTo>
                          <a:pt x="9" y="3"/>
                          <a:pt x="9" y="3"/>
                          <a:pt x="9" y="3"/>
                        </a:cubicBezTo>
                        <a:cubicBezTo>
                          <a:pt x="10" y="2"/>
                          <a:pt x="10" y="2"/>
                          <a:pt x="10" y="2"/>
                        </a:cubicBezTo>
                        <a:cubicBezTo>
                          <a:pt x="10" y="2"/>
                          <a:pt x="11" y="2"/>
                          <a:pt x="11" y="2"/>
                        </a:cubicBezTo>
                        <a:cubicBezTo>
                          <a:pt x="11" y="2"/>
                          <a:pt x="12" y="2"/>
                          <a:pt x="12" y="3"/>
                        </a:cubicBezTo>
                        <a:cubicBezTo>
                          <a:pt x="12" y="5"/>
                          <a:pt x="9" y="9"/>
                          <a:pt x="9" y="11"/>
                        </a:cubicBezTo>
                        <a:cubicBezTo>
                          <a:pt x="8" y="13"/>
                          <a:pt x="7" y="25"/>
                          <a:pt x="6" y="27"/>
                        </a:cubicBezTo>
                        <a:cubicBezTo>
                          <a:pt x="5" y="28"/>
                          <a:pt x="5" y="29"/>
                          <a:pt x="5" y="29"/>
                        </a:cubicBezTo>
                        <a:cubicBezTo>
                          <a:pt x="4" y="29"/>
                          <a:pt x="4" y="27"/>
                          <a:pt x="4" y="27"/>
                        </a:cubicBezTo>
                        <a:cubicBezTo>
                          <a:pt x="3" y="27"/>
                          <a:pt x="3" y="27"/>
                          <a:pt x="3" y="27"/>
                        </a:cubicBezTo>
                        <a:cubicBezTo>
                          <a:pt x="3" y="27"/>
                          <a:pt x="3" y="27"/>
                          <a:pt x="3" y="27"/>
                        </a:cubicBezTo>
                        <a:lnTo>
                          <a:pt x="2" y="27"/>
                        </a:lnTo>
                        <a:close/>
                        <a:moveTo>
                          <a:pt x="11" y="0"/>
                        </a:moveTo>
                        <a:cubicBezTo>
                          <a:pt x="10" y="1"/>
                          <a:pt x="10" y="1"/>
                          <a:pt x="9" y="1"/>
                        </a:cubicBezTo>
                        <a:cubicBezTo>
                          <a:pt x="8" y="1"/>
                          <a:pt x="8" y="1"/>
                          <a:pt x="8" y="1"/>
                        </a:cubicBezTo>
                        <a:cubicBezTo>
                          <a:pt x="8" y="1"/>
                          <a:pt x="7" y="3"/>
                          <a:pt x="7" y="6"/>
                        </a:cubicBezTo>
                        <a:cubicBezTo>
                          <a:pt x="6" y="12"/>
                          <a:pt x="4" y="16"/>
                          <a:pt x="2" y="21"/>
                        </a:cubicBezTo>
                        <a:cubicBezTo>
                          <a:pt x="1" y="24"/>
                          <a:pt x="0" y="25"/>
                          <a:pt x="0" y="27"/>
                        </a:cubicBezTo>
                        <a:cubicBezTo>
                          <a:pt x="0" y="28"/>
                          <a:pt x="0" y="29"/>
                          <a:pt x="1" y="29"/>
                        </a:cubicBezTo>
                        <a:cubicBezTo>
                          <a:pt x="2" y="30"/>
                          <a:pt x="3" y="30"/>
                          <a:pt x="4" y="31"/>
                        </a:cubicBezTo>
                        <a:cubicBezTo>
                          <a:pt x="4" y="31"/>
                          <a:pt x="4" y="31"/>
                          <a:pt x="4" y="31"/>
                        </a:cubicBezTo>
                        <a:cubicBezTo>
                          <a:pt x="4" y="31"/>
                          <a:pt x="4" y="31"/>
                          <a:pt x="4" y="31"/>
                        </a:cubicBezTo>
                        <a:cubicBezTo>
                          <a:pt x="5" y="31"/>
                          <a:pt x="6" y="30"/>
                          <a:pt x="7" y="24"/>
                        </a:cubicBezTo>
                        <a:cubicBezTo>
                          <a:pt x="7" y="24"/>
                          <a:pt x="7" y="24"/>
                          <a:pt x="7" y="24"/>
                        </a:cubicBezTo>
                        <a:cubicBezTo>
                          <a:pt x="8" y="22"/>
                          <a:pt x="8" y="20"/>
                          <a:pt x="8" y="19"/>
                        </a:cubicBezTo>
                        <a:cubicBezTo>
                          <a:pt x="8" y="16"/>
                          <a:pt x="10" y="11"/>
                          <a:pt x="10" y="10"/>
                        </a:cubicBezTo>
                        <a:cubicBezTo>
                          <a:pt x="10" y="9"/>
                          <a:pt x="12" y="5"/>
                          <a:pt x="12" y="3"/>
                        </a:cubicBezTo>
                        <a:cubicBezTo>
                          <a:pt x="12" y="3"/>
                          <a:pt x="12" y="3"/>
                          <a:pt x="12" y="3"/>
                        </a:cubicBezTo>
                        <a:cubicBezTo>
                          <a:pt x="11" y="2"/>
                          <a:pt x="11" y="1"/>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6" name="Freeform 7701">
                    <a:extLst>
                      <a:ext uri="{FF2B5EF4-FFF2-40B4-BE49-F238E27FC236}">
                        <a16:creationId xmlns:a16="http://schemas.microsoft.com/office/drawing/2014/main" id="{F4A21326-BED0-4C05-96B9-A731064BF4F4}"/>
                      </a:ext>
                    </a:extLst>
                  </p:cNvPr>
                  <p:cNvSpPr/>
                  <p:nvPr/>
                </p:nvSpPr>
                <p:spPr bwMode="auto">
                  <a:xfrm>
                    <a:off x="3920" y="2234"/>
                    <a:ext cx="11" cy="23"/>
                  </a:xfrm>
                  <a:custGeom>
                    <a:avLst/>
                    <a:gdLst>
                      <a:gd name="T0" fmla="*/ 9 w 14"/>
                      <a:gd name="T1" fmla="*/ 0 h 31"/>
                      <a:gd name="T2" fmla="*/ 7 w 14"/>
                      <a:gd name="T3" fmla="*/ 5 h 31"/>
                      <a:gd name="T4" fmla="*/ 3 w 14"/>
                      <a:gd name="T5" fmla="*/ 20 h 31"/>
                      <a:gd name="T6" fmla="*/ 2 w 14"/>
                      <a:gd name="T7" fmla="*/ 29 h 31"/>
                      <a:gd name="T8" fmla="*/ 4 w 14"/>
                      <a:gd name="T9" fmla="*/ 30 h 31"/>
                      <a:gd name="T10" fmla="*/ 5 w 14"/>
                      <a:gd name="T11" fmla="*/ 31 h 31"/>
                      <a:gd name="T12" fmla="*/ 9 w 14"/>
                      <a:gd name="T13" fmla="*/ 23 h 31"/>
                      <a:gd name="T14" fmla="*/ 11 w 14"/>
                      <a:gd name="T15" fmla="*/ 9 h 31"/>
                      <a:gd name="T16" fmla="*/ 14 w 14"/>
                      <a:gd name="T17" fmla="*/ 2 h 31"/>
                      <a:gd name="T18" fmla="*/ 13 w 14"/>
                      <a:gd name="T19" fmla="*/ 2 h 31"/>
                      <a:gd name="T20" fmla="*/ 13 w 14"/>
                      <a:gd name="T21" fmla="*/ 2 h 31"/>
                      <a:gd name="T22" fmla="*/ 11 w 14"/>
                      <a:gd name="T23" fmla="*/ 9 h 31"/>
                      <a:gd name="T24" fmla="*/ 9 w 14"/>
                      <a:gd name="T25" fmla="*/ 18 h 31"/>
                      <a:gd name="T26" fmla="*/ 8 w 14"/>
                      <a:gd name="T27" fmla="*/ 23 h 31"/>
                      <a:gd name="T28" fmla="*/ 8 w 14"/>
                      <a:gd name="T29" fmla="*/ 23 h 31"/>
                      <a:gd name="T30" fmla="*/ 5 w 14"/>
                      <a:gd name="T31" fmla="*/ 30 h 31"/>
                      <a:gd name="T32" fmla="*/ 5 w 14"/>
                      <a:gd name="T33" fmla="*/ 30 h 31"/>
                      <a:gd name="T34" fmla="*/ 5 w 14"/>
                      <a:gd name="T35" fmla="*/ 30 h 31"/>
                      <a:gd name="T36" fmla="*/ 2 w 14"/>
                      <a:gd name="T37" fmla="*/ 28 h 31"/>
                      <a:gd name="T38" fmla="*/ 1 w 14"/>
                      <a:gd name="T39" fmla="*/ 26 h 31"/>
                      <a:gd name="T40" fmla="*/ 3 w 14"/>
                      <a:gd name="T41" fmla="*/ 20 h 31"/>
                      <a:gd name="T42" fmla="*/ 8 w 14"/>
                      <a:gd name="T43" fmla="*/ 5 h 31"/>
                      <a:gd name="T44" fmla="*/ 9 w 14"/>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31">
                        <a:moveTo>
                          <a:pt x="9" y="0"/>
                        </a:moveTo>
                        <a:cubicBezTo>
                          <a:pt x="8" y="0"/>
                          <a:pt x="8" y="2"/>
                          <a:pt x="7" y="5"/>
                        </a:cubicBezTo>
                        <a:cubicBezTo>
                          <a:pt x="6" y="11"/>
                          <a:pt x="5" y="15"/>
                          <a:pt x="3" y="20"/>
                        </a:cubicBezTo>
                        <a:cubicBezTo>
                          <a:pt x="0" y="25"/>
                          <a:pt x="0" y="28"/>
                          <a:pt x="2" y="29"/>
                        </a:cubicBezTo>
                        <a:cubicBezTo>
                          <a:pt x="3" y="29"/>
                          <a:pt x="4" y="29"/>
                          <a:pt x="4" y="30"/>
                        </a:cubicBezTo>
                        <a:cubicBezTo>
                          <a:pt x="5" y="31"/>
                          <a:pt x="5" y="31"/>
                          <a:pt x="5" y="31"/>
                        </a:cubicBezTo>
                        <a:cubicBezTo>
                          <a:pt x="6" y="31"/>
                          <a:pt x="8" y="29"/>
                          <a:pt x="9" y="23"/>
                        </a:cubicBezTo>
                        <a:cubicBezTo>
                          <a:pt x="10" y="15"/>
                          <a:pt x="11" y="10"/>
                          <a:pt x="11" y="9"/>
                        </a:cubicBezTo>
                        <a:cubicBezTo>
                          <a:pt x="12" y="8"/>
                          <a:pt x="13" y="4"/>
                          <a:pt x="14" y="2"/>
                        </a:cubicBezTo>
                        <a:cubicBezTo>
                          <a:pt x="13" y="2"/>
                          <a:pt x="13" y="2"/>
                          <a:pt x="13" y="2"/>
                        </a:cubicBezTo>
                        <a:cubicBezTo>
                          <a:pt x="13" y="2"/>
                          <a:pt x="13" y="2"/>
                          <a:pt x="13" y="2"/>
                        </a:cubicBezTo>
                        <a:cubicBezTo>
                          <a:pt x="13" y="4"/>
                          <a:pt x="11" y="8"/>
                          <a:pt x="11" y="9"/>
                        </a:cubicBezTo>
                        <a:cubicBezTo>
                          <a:pt x="11" y="10"/>
                          <a:pt x="9" y="15"/>
                          <a:pt x="9" y="18"/>
                        </a:cubicBezTo>
                        <a:cubicBezTo>
                          <a:pt x="9" y="19"/>
                          <a:pt x="9" y="21"/>
                          <a:pt x="8" y="23"/>
                        </a:cubicBezTo>
                        <a:cubicBezTo>
                          <a:pt x="8" y="23"/>
                          <a:pt x="8" y="23"/>
                          <a:pt x="8" y="23"/>
                        </a:cubicBezTo>
                        <a:cubicBezTo>
                          <a:pt x="7" y="29"/>
                          <a:pt x="6" y="30"/>
                          <a:pt x="5" y="30"/>
                        </a:cubicBezTo>
                        <a:cubicBezTo>
                          <a:pt x="5" y="30"/>
                          <a:pt x="5" y="30"/>
                          <a:pt x="5" y="30"/>
                        </a:cubicBezTo>
                        <a:cubicBezTo>
                          <a:pt x="5" y="30"/>
                          <a:pt x="5" y="30"/>
                          <a:pt x="5" y="30"/>
                        </a:cubicBezTo>
                        <a:cubicBezTo>
                          <a:pt x="4" y="29"/>
                          <a:pt x="3" y="29"/>
                          <a:pt x="2" y="28"/>
                        </a:cubicBezTo>
                        <a:cubicBezTo>
                          <a:pt x="1" y="28"/>
                          <a:pt x="1" y="27"/>
                          <a:pt x="1" y="26"/>
                        </a:cubicBezTo>
                        <a:cubicBezTo>
                          <a:pt x="1" y="24"/>
                          <a:pt x="2" y="23"/>
                          <a:pt x="3" y="20"/>
                        </a:cubicBezTo>
                        <a:cubicBezTo>
                          <a:pt x="5" y="15"/>
                          <a:pt x="7" y="11"/>
                          <a:pt x="8" y="5"/>
                        </a:cubicBezTo>
                        <a:cubicBezTo>
                          <a:pt x="8" y="2"/>
                          <a:pt x="9"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7" name="Freeform 7702">
                    <a:extLst>
                      <a:ext uri="{FF2B5EF4-FFF2-40B4-BE49-F238E27FC236}">
                        <a16:creationId xmlns:a16="http://schemas.microsoft.com/office/drawing/2014/main" id="{121EA09D-CB7C-470E-B9EF-12423450F853}"/>
                      </a:ext>
                    </a:extLst>
                  </p:cNvPr>
                  <p:cNvSpPr/>
                  <p:nvPr/>
                </p:nvSpPr>
                <p:spPr bwMode="auto">
                  <a:xfrm>
                    <a:off x="3922" y="2236"/>
                    <a:ext cx="6" cy="17"/>
                  </a:xfrm>
                  <a:custGeom>
                    <a:avLst/>
                    <a:gdLst>
                      <a:gd name="T0" fmla="*/ 8 w 9"/>
                      <a:gd name="T1" fmla="*/ 0 h 23"/>
                      <a:gd name="T2" fmla="*/ 7 w 9"/>
                      <a:gd name="T3" fmla="*/ 5 h 23"/>
                      <a:gd name="T4" fmla="*/ 3 w 9"/>
                      <a:gd name="T5" fmla="*/ 16 h 23"/>
                      <a:gd name="T6" fmla="*/ 2 w 9"/>
                      <a:gd name="T7" fmla="*/ 21 h 23"/>
                      <a:gd name="T8" fmla="*/ 4 w 9"/>
                      <a:gd name="T9" fmla="*/ 22 h 23"/>
                      <a:gd name="T10" fmla="*/ 5 w 9"/>
                      <a:gd name="T11" fmla="*/ 17 h 23"/>
                      <a:gd name="T12" fmla="*/ 8 w 9"/>
                      <a:gd name="T13" fmla="*/ 3 h 23"/>
                      <a:gd name="T14" fmla="*/ 8 w 9"/>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3">
                        <a:moveTo>
                          <a:pt x="8" y="0"/>
                        </a:moveTo>
                        <a:cubicBezTo>
                          <a:pt x="8" y="0"/>
                          <a:pt x="7" y="3"/>
                          <a:pt x="7" y="5"/>
                        </a:cubicBezTo>
                        <a:cubicBezTo>
                          <a:pt x="6" y="7"/>
                          <a:pt x="4" y="14"/>
                          <a:pt x="3" y="16"/>
                        </a:cubicBezTo>
                        <a:cubicBezTo>
                          <a:pt x="2" y="18"/>
                          <a:pt x="0" y="22"/>
                          <a:pt x="2" y="21"/>
                        </a:cubicBezTo>
                        <a:cubicBezTo>
                          <a:pt x="3" y="21"/>
                          <a:pt x="3" y="21"/>
                          <a:pt x="4" y="22"/>
                        </a:cubicBezTo>
                        <a:cubicBezTo>
                          <a:pt x="4" y="23"/>
                          <a:pt x="4" y="21"/>
                          <a:pt x="5" y="17"/>
                        </a:cubicBezTo>
                        <a:cubicBezTo>
                          <a:pt x="5" y="13"/>
                          <a:pt x="7" y="5"/>
                          <a:pt x="8" y="3"/>
                        </a:cubicBezTo>
                        <a:cubicBezTo>
                          <a:pt x="9" y="1"/>
                          <a:pt x="9" y="0"/>
                          <a:pt x="8"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8" name="Freeform 7703">
                    <a:extLst>
                      <a:ext uri="{FF2B5EF4-FFF2-40B4-BE49-F238E27FC236}">
                        <a16:creationId xmlns:a16="http://schemas.microsoft.com/office/drawing/2014/main" id="{795318C1-DE79-4FAC-8009-12934043E0E1}"/>
                      </a:ext>
                    </a:extLst>
                  </p:cNvPr>
                  <p:cNvSpPr/>
                  <p:nvPr/>
                </p:nvSpPr>
                <p:spPr bwMode="auto">
                  <a:xfrm>
                    <a:off x="3908" y="2281"/>
                    <a:ext cx="8" cy="12"/>
                  </a:xfrm>
                  <a:custGeom>
                    <a:avLst/>
                    <a:gdLst>
                      <a:gd name="T0" fmla="*/ 9 w 10"/>
                      <a:gd name="T1" fmla="*/ 4 h 16"/>
                      <a:gd name="T2" fmla="*/ 7 w 10"/>
                      <a:gd name="T3" fmla="*/ 10 h 16"/>
                      <a:gd name="T4" fmla="*/ 2 w 10"/>
                      <a:gd name="T5" fmla="*/ 16 h 16"/>
                      <a:gd name="T6" fmla="*/ 2 w 10"/>
                      <a:gd name="T7" fmla="*/ 10 h 16"/>
                      <a:gd name="T8" fmla="*/ 5 w 10"/>
                      <a:gd name="T9" fmla="*/ 2 h 16"/>
                      <a:gd name="T10" fmla="*/ 9 w 10"/>
                      <a:gd name="T11" fmla="*/ 4 h 16"/>
                    </a:gdLst>
                    <a:ahLst/>
                    <a:cxnLst>
                      <a:cxn ang="0">
                        <a:pos x="T0" y="T1"/>
                      </a:cxn>
                      <a:cxn ang="0">
                        <a:pos x="T2" y="T3"/>
                      </a:cxn>
                      <a:cxn ang="0">
                        <a:pos x="T4" y="T5"/>
                      </a:cxn>
                      <a:cxn ang="0">
                        <a:pos x="T6" y="T7"/>
                      </a:cxn>
                      <a:cxn ang="0">
                        <a:pos x="T8" y="T9"/>
                      </a:cxn>
                      <a:cxn ang="0">
                        <a:pos x="T10" y="T11"/>
                      </a:cxn>
                    </a:cxnLst>
                    <a:rect l="0" t="0" r="r" b="b"/>
                    <a:pathLst>
                      <a:path w="10" h="16">
                        <a:moveTo>
                          <a:pt x="9" y="4"/>
                        </a:moveTo>
                        <a:cubicBezTo>
                          <a:pt x="9" y="4"/>
                          <a:pt x="10" y="5"/>
                          <a:pt x="7" y="10"/>
                        </a:cubicBezTo>
                        <a:cubicBezTo>
                          <a:pt x="3" y="15"/>
                          <a:pt x="4" y="16"/>
                          <a:pt x="2" y="16"/>
                        </a:cubicBezTo>
                        <a:cubicBezTo>
                          <a:pt x="0" y="16"/>
                          <a:pt x="1" y="13"/>
                          <a:pt x="2" y="10"/>
                        </a:cubicBezTo>
                        <a:cubicBezTo>
                          <a:pt x="4" y="7"/>
                          <a:pt x="2" y="5"/>
                          <a:pt x="5" y="2"/>
                        </a:cubicBezTo>
                        <a:cubicBezTo>
                          <a:pt x="8" y="0"/>
                          <a:pt x="9" y="4"/>
                          <a:pt x="9"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9" name="Freeform 7704">
                    <a:extLst>
                      <a:ext uri="{FF2B5EF4-FFF2-40B4-BE49-F238E27FC236}">
                        <a16:creationId xmlns:a16="http://schemas.microsoft.com/office/drawing/2014/main" id="{AC6F5848-EC51-4101-8A46-781957829B10}"/>
                      </a:ext>
                    </a:extLst>
                  </p:cNvPr>
                  <p:cNvSpPr>
                    <a:spLocks noEditPoints="1"/>
                  </p:cNvSpPr>
                  <p:nvPr/>
                </p:nvSpPr>
                <p:spPr bwMode="auto">
                  <a:xfrm>
                    <a:off x="3908" y="2282"/>
                    <a:ext cx="8" cy="12"/>
                  </a:xfrm>
                  <a:custGeom>
                    <a:avLst/>
                    <a:gdLst>
                      <a:gd name="T0" fmla="*/ 2 w 10"/>
                      <a:gd name="T1" fmla="*/ 16 h 16"/>
                      <a:gd name="T2" fmla="*/ 1 w 10"/>
                      <a:gd name="T3" fmla="*/ 16 h 16"/>
                      <a:gd name="T4" fmla="*/ 1 w 10"/>
                      <a:gd name="T5" fmla="*/ 16 h 16"/>
                      <a:gd name="T6" fmla="*/ 2 w 10"/>
                      <a:gd name="T7" fmla="*/ 9 h 16"/>
                      <a:gd name="T8" fmla="*/ 3 w 10"/>
                      <a:gd name="T9" fmla="*/ 2 h 16"/>
                      <a:gd name="T10" fmla="*/ 5 w 10"/>
                      <a:gd name="T11" fmla="*/ 1 h 16"/>
                      <a:gd name="T12" fmla="*/ 8 w 10"/>
                      <a:gd name="T13" fmla="*/ 0 h 16"/>
                      <a:gd name="T14" fmla="*/ 9 w 10"/>
                      <a:gd name="T15" fmla="*/ 2 h 16"/>
                      <a:gd name="T16" fmla="*/ 7 w 10"/>
                      <a:gd name="T17" fmla="*/ 9 h 16"/>
                      <a:gd name="T18" fmla="*/ 4 w 10"/>
                      <a:gd name="T19" fmla="*/ 15 h 16"/>
                      <a:gd name="T20" fmla="*/ 2 w 10"/>
                      <a:gd name="T21" fmla="*/ 16 h 16"/>
                      <a:gd name="T22" fmla="*/ 9 w 10"/>
                      <a:gd name="T23" fmla="*/ 3 h 16"/>
                      <a:gd name="T24" fmla="*/ 9 w 10"/>
                      <a:gd name="T25" fmla="*/ 3 h 16"/>
                      <a:gd name="T26" fmla="*/ 9 w 10"/>
                      <a:gd name="T27" fmla="*/ 3 h 16"/>
                      <a:gd name="T28" fmla="*/ 7 w 10"/>
                      <a:gd name="T29" fmla="*/ 1 h 16"/>
                      <a:gd name="T30" fmla="*/ 5 w 10"/>
                      <a:gd name="T31" fmla="*/ 2 h 16"/>
                      <a:gd name="T32" fmla="*/ 4 w 10"/>
                      <a:gd name="T33" fmla="*/ 3 h 16"/>
                      <a:gd name="T34" fmla="*/ 3 w 10"/>
                      <a:gd name="T35" fmla="*/ 9 h 16"/>
                      <a:gd name="T36" fmla="*/ 1 w 10"/>
                      <a:gd name="T37" fmla="*/ 15 h 16"/>
                      <a:gd name="T38" fmla="*/ 2 w 10"/>
                      <a:gd name="T39" fmla="*/ 15 h 16"/>
                      <a:gd name="T40" fmla="*/ 3 w 10"/>
                      <a:gd name="T41" fmla="*/ 14 h 16"/>
                      <a:gd name="T42" fmla="*/ 6 w 10"/>
                      <a:gd name="T43" fmla="*/ 9 h 16"/>
                      <a:gd name="T44" fmla="*/ 9 w 10"/>
                      <a:gd name="T45" fmla="*/ 4 h 16"/>
                      <a:gd name="T46" fmla="*/ 9 w 10"/>
                      <a:gd name="T47"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6">
                        <a:moveTo>
                          <a:pt x="2" y="16"/>
                        </a:moveTo>
                        <a:cubicBezTo>
                          <a:pt x="1" y="16"/>
                          <a:pt x="1" y="16"/>
                          <a:pt x="1" y="16"/>
                        </a:cubicBezTo>
                        <a:cubicBezTo>
                          <a:pt x="1" y="16"/>
                          <a:pt x="1" y="16"/>
                          <a:pt x="1" y="16"/>
                        </a:cubicBezTo>
                        <a:cubicBezTo>
                          <a:pt x="0" y="15"/>
                          <a:pt x="1" y="11"/>
                          <a:pt x="2" y="9"/>
                        </a:cubicBezTo>
                        <a:cubicBezTo>
                          <a:pt x="3" y="6"/>
                          <a:pt x="2" y="5"/>
                          <a:pt x="3" y="2"/>
                        </a:cubicBezTo>
                        <a:cubicBezTo>
                          <a:pt x="4" y="2"/>
                          <a:pt x="4" y="2"/>
                          <a:pt x="5" y="1"/>
                        </a:cubicBezTo>
                        <a:cubicBezTo>
                          <a:pt x="6" y="0"/>
                          <a:pt x="7" y="0"/>
                          <a:pt x="8" y="0"/>
                        </a:cubicBezTo>
                        <a:cubicBezTo>
                          <a:pt x="9" y="1"/>
                          <a:pt x="9" y="2"/>
                          <a:pt x="9" y="2"/>
                        </a:cubicBezTo>
                        <a:cubicBezTo>
                          <a:pt x="9" y="3"/>
                          <a:pt x="10" y="4"/>
                          <a:pt x="7" y="9"/>
                        </a:cubicBezTo>
                        <a:cubicBezTo>
                          <a:pt x="5" y="12"/>
                          <a:pt x="5" y="13"/>
                          <a:pt x="4" y="15"/>
                        </a:cubicBezTo>
                        <a:cubicBezTo>
                          <a:pt x="3" y="15"/>
                          <a:pt x="3" y="16"/>
                          <a:pt x="2" y="16"/>
                        </a:cubicBezTo>
                        <a:close/>
                        <a:moveTo>
                          <a:pt x="9" y="3"/>
                        </a:moveTo>
                        <a:cubicBezTo>
                          <a:pt x="9" y="3"/>
                          <a:pt x="9" y="3"/>
                          <a:pt x="9" y="3"/>
                        </a:cubicBezTo>
                        <a:cubicBezTo>
                          <a:pt x="9" y="3"/>
                          <a:pt x="9" y="3"/>
                          <a:pt x="9" y="3"/>
                        </a:cubicBezTo>
                        <a:cubicBezTo>
                          <a:pt x="9" y="3"/>
                          <a:pt x="8" y="2"/>
                          <a:pt x="7" y="1"/>
                        </a:cubicBezTo>
                        <a:cubicBezTo>
                          <a:pt x="7" y="1"/>
                          <a:pt x="6" y="1"/>
                          <a:pt x="5" y="2"/>
                        </a:cubicBezTo>
                        <a:cubicBezTo>
                          <a:pt x="4" y="2"/>
                          <a:pt x="4" y="2"/>
                          <a:pt x="4" y="3"/>
                        </a:cubicBezTo>
                        <a:cubicBezTo>
                          <a:pt x="3" y="4"/>
                          <a:pt x="4" y="6"/>
                          <a:pt x="3" y="9"/>
                        </a:cubicBezTo>
                        <a:cubicBezTo>
                          <a:pt x="2" y="12"/>
                          <a:pt x="1" y="14"/>
                          <a:pt x="1" y="15"/>
                        </a:cubicBezTo>
                        <a:cubicBezTo>
                          <a:pt x="2" y="15"/>
                          <a:pt x="2" y="15"/>
                          <a:pt x="2" y="15"/>
                        </a:cubicBezTo>
                        <a:cubicBezTo>
                          <a:pt x="3" y="15"/>
                          <a:pt x="3" y="14"/>
                          <a:pt x="3" y="14"/>
                        </a:cubicBezTo>
                        <a:cubicBezTo>
                          <a:pt x="4" y="14"/>
                          <a:pt x="4" y="12"/>
                          <a:pt x="6" y="9"/>
                        </a:cubicBezTo>
                        <a:cubicBezTo>
                          <a:pt x="8" y="6"/>
                          <a:pt x="8" y="5"/>
                          <a:pt x="9" y="4"/>
                        </a:cubicBezTo>
                        <a:cubicBezTo>
                          <a:pt x="9" y="4"/>
                          <a:pt x="9" y="3"/>
                          <a:pt x="9"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0" name="Freeform 7705">
                    <a:extLst>
                      <a:ext uri="{FF2B5EF4-FFF2-40B4-BE49-F238E27FC236}">
                        <a16:creationId xmlns:a16="http://schemas.microsoft.com/office/drawing/2014/main" id="{15B9F4A1-F16F-4D99-B552-62F2143CF09E}"/>
                      </a:ext>
                    </a:extLst>
                  </p:cNvPr>
                  <p:cNvSpPr>
                    <a:spLocks noEditPoints="1"/>
                  </p:cNvSpPr>
                  <p:nvPr/>
                </p:nvSpPr>
                <p:spPr bwMode="auto">
                  <a:xfrm>
                    <a:off x="3909" y="2283"/>
                    <a:ext cx="6" cy="10"/>
                  </a:xfrm>
                  <a:custGeom>
                    <a:avLst/>
                    <a:gdLst>
                      <a:gd name="T0" fmla="*/ 2 w 8"/>
                      <a:gd name="T1" fmla="*/ 11 h 14"/>
                      <a:gd name="T2" fmla="*/ 2 w 8"/>
                      <a:gd name="T3" fmla="*/ 8 h 14"/>
                      <a:gd name="T4" fmla="*/ 4 w 8"/>
                      <a:gd name="T5" fmla="*/ 3 h 14"/>
                      <a:gd name="T6" fmla="*/ 5 w 8"/>
                      <a:gd name="T7" fmla="*/ 2 h 14"/>
                      <a:gd name="T8" fmla="*/ 6 w 8"/>
                      <a:gd name="T9" fmla="*/ 4 h 14"/>
                      <a:gd name="T10" fmla="*/ 5 w 8"/>
                      <a:gd name="T11" fmla="*/ 7 h 14"/>
                      <a:gd name="T12" fmla="*/ 2 w 8"/>
                      <a:gd name="T13" fmla="*/ 11 h 14"/>
                      <a:gd name="T14" fmla="*/ 5 w 8"/>
                      <a:gd name="T15" fmla="*/ 0 h 14"/>
                      <a:gd name="T16" fmla="*/ 4 w 8"/>
                      <a:gd name="T17" fmla="*/ 1 h 14"/>
                      <a:gd name="T18" fmla="*/ 3 w 8"/>
                      <a:gd name="T19" fmla="*/ 2 h 14"/>
                      <a:gd name="T20" fmla="*/ 2 w 8"/>
                      <a:gd name="T21" fmla="*/ 8 h 14"/>
                      <a:gd name="T22" fmla="*/ 0 w 8"/>
                      <a:gd name="T23" fmla="*/ 14 h 14"/>
                      <a:gd name="T24" fmla="*/ 1 w 8"/>
                      <a:gd name="T25" fmla="*/ 14 h 14"/>
                      <a:gd name="T26" fmla="*/ 1 w 8"/>
                      <a:gd name="T27" fmla="*/ 14 h 14"/>
                      <a:gd name="T28" fmla="*/ 2 w 8"/>
                      <a:gd name="T29" fmla="*/ 13 h 14"/>
                      <a:gd name="T30" fmla="*/ 5 w 8"/>
                      <a:gd name="T31" fmla="*/ 8 h 14"/>
                      <a:gd name="T32" fmla="*/ 8 w 8"/>
                      <a:gd name="T33" fmla="*/ 3 h 14"/>
                      <a:gd name="T34" fmla="*/ 8 w 8"/>
                      <a:gd name="T35" fmla="*/ 2 h 14"/>
                      <a:gd name="T36" fmla="*/ 8 w 8"/>
                      <a:gd name="T37" fmla="*/ 2 h 14"/>
                      <a:gd name="T38" fmla="*/ 8 w 8"/>
                      <a:gd name="T39" fmla="*/ 2 h 14"/>
                      <a:gd name="T40" fmla="*/ 8 w 8"/>
                      <a:gd name="T41" fmla="*/ 2 h 14"/>
                      <a:gd name="T42" fmla="*/ 6 w 8"/>
                      <a:gd name="T43" fmla="*/ 0 h 14"/>
                      <a:gd name="T44" fmla="*/ 5 w 8"/>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4">
                        <a:moveTo>
                          <a:pt x="2" y="11"/>
                        </a:moveTo>
                        <a:cubicBezTo>
                          <a:pt x="1" y="11"/>
                          <a:pt x="1" y="10"/>
                          <a:pt x="2" y="8"/>
                        </a:cubicBezTo>
                        <a:cubicBezTo>
                          <a:pt x="3" y="6"/>
                          <a:pt x="4" y="3"/>
                          <a:pt x="4" y="3"/>
                        </a:cubicBezTo>
                        <a:cubicBezTo>
                          <a:pt x="4" y="3"/>
                          <a:pt x="5" y="2"/>
                          <a:pt x="5" y="2"/>
                        </a:cubicBezTo>
                        <a:cubicBezTo>
                          <a:pt x="6" y="2"/>
                          <a:pt x="6" y="2"/>
                          <a:pt x="6" y="4"/>
                        </a:cubicBezTo>
                        <a:cubicBezTo>
                          <a:pt x="6" y="4"/>
                          <a:pt x="7" y="5"/>
                          <a:pt x="5" y="7"/>
                        </a:cubicBezTo>
                        <a:cubicBezTo>
                          <a:pt x="3" y="9"/>
                          <a:pt x="3" y="11"/>
                          <a:pt x="2" y="11"/>
                        </a:cubicBezTo>
                        <a:close/>
                        <a:moveTo>
                          <a:pt x="5" y="0"/>
                        </a:moveTo>
                        <a:cubicBezTo>
                          <a:pt x="5" y="0"/>
                          <a:pt x="5" y="0"/>
                          <a:pt x="4" y="1"/>
                        </a:cubicBezTo>
                        <a:cubicBezTo>
                          <a:pt x="3" y="1"/>
                          <a:pt x="3" y="1"/>
                          <a:pt x="3" y="2"/>
                        </a:cubicBezTo>
                        <a:cubicBezTo>
                          <a:pt x="2" y="3"/>
                          <a:pt x="3" y="5"/>
                          <a:pt x="2" y="8"/>
                        </a:cubicBezTo>
                        <a:cubicBezTo>
                          <a:pt x="1" y="11"/>
                          <a:pt x="0" y="13"/>
                          <a:pt x="0" y="14"/>
                        </a:cubicBezTo>
                        <a:cubicBezTo>
                          <a:pt x="1" y="14"/>
                          <a:pt x="1" y="14"/>
                          <a:pt x="1" y="14"/>
                        </a:cubicBezTo>
                        <a:cubicBezTo>
                          <a:pt x="1" y="14"/>
                          <a:pt x="1" y="14"/>
                          <a:pt x="1" y="14"/>
                        </a:cubicBezTo>
                        <a:cubicBezTo>
                          <a:pt x="2" y="14"/>
                          <a:pt x="2" y="13"/>
                          <a:pt x="2" y="13"/>
                        </a:cubicBezTo>
                        <a:cubicBezTo>
                          <a:pt x="3" y="13"/>
                          <a:pt x="3" y="11"/>
                          <a:pt x="5" y="8"/>
                        </a:cubicBezTo>
                        <a:cubicBezTo>
                          <a:pt x="7" y="5"/>
                          <a:pt x="7" y="4"/>
                          <a:pt x="8" y="3"/>
                        </a:cubicBezTo>
                        <a:cubicBezTo>
                          <a:pt x="8" y="3"/>
                          <a:pt x="8" y="2"/>
                          <a:pt x="8" y="2"/>
                        </a:cubicBezTo>
                        <a:cubicBezTo>
                          <a:pt x="8" y="2"/>
                          <a:pt x="8" y="2"/>
                          <a:pt x="8" y="2"/>
                        </a:cubicBezTo>
                        <a:cubicBezTo>
                          <a:pt x="8" y="2"/>
                          <a:pt x="8" y="2"/>
                          <a:pt x="8" y="2"/>
                        </a:cubicBezTo>
                        <a:cubicBezTo>
                          <a:pt x="8" y="2"/>
                          <a:pt x="8" y="2"/>
                          <a:pt x="8" y="2"/>
                        </a:cubicBezTo>
                        <a:cubicBezTo>
                          <a:pt x="8" y="2"/>
                          <a:pt x="7"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1" name="Freeform 7706">
                    <a:extLst>
                      <a:ext uri="{FF2B5EF4-FFF2-40B4-BE49-F238E27FC236}">
                        <a16:creationId xmlns:a16="http://schemas.microsoft.com/office/drawing/2014/main" id="{7FEFEA18-48DF-474C-B64B-52C09AC58FBB}"/>
                      </a:ext>
                    </a:extLst>
                  </p:cNvPr>
                  <p:cNvSpPr/>
                  <p:nvPr/>
                </p:nvSpPr>
                <p:spPr bwMode="auto">
                  <a:xfrm>
                    <a:off x="3908" y="2283"/>
                    <a:ext cx="8" cy="10"/>
                  </a:xfrm>
                  <a:custGeom>
                    <a:avLst/>
                    <a:gdLst>
                      <a:gd name="T0" fmla="*/ 7 w 10"/>
                      <a:gd name="T1" fmla="*/ 0 h 14"/>
                      <a:gd name="T2" fmla="*/ 5 w 10"/>
                      <a:gd name="T3" fmla="*/ 0 h 14"/>
                      <a:gd name="T4" fmla="*/ 2 w 10"/>
                      <a:gd name="T5" fmla="*/ 8 h 14"/>
                      <a:gd name="T6" fmla="*/ 2 w 10"/>
                      <a:gd name="T7" fmla="*/ 14 h 14"/>
                      <a:gd name="T8" fmla="*/ 2 w 10"/>
                      <a:gd name="T9" fmla="*/ 14 h 14"/>
                      <a:gd name="T10" fmla="*/ 7 w 10"/>
                      <a:gd name="T11" fmla="*/ 8 h 14"/>
                      <a:gd name="T12" fmla="*/ 9 w 10"/>
                      <a:gd name="T13" fmla="*/ 2 h 14"/>
                      <a:gd name="T14" fmla="*/ 9 w 10"/>
                      <a:gd name="T15" fmla="*/ 2 h 14"/>
                      <a:gd name="T16" fmla="*/ 9 w 10"/>
                      <a:gd name="T17" fmla="*/ 2 h 14"/>
                      <a:gd name="T18" fmla="*/ 9 w 10"/>
                      <a:gd name="T19" fmla="*/ 3 h 14"/>
                      <a:gd name="T20" fmla="*/ 6 w 10"/>
                      <a:gd name="T21" fmla="*/ 8 h 14"/>
                      <a:gd name="T22" fmla="*/ 3 w 10"/>
                      <a:gd name="T23" fmla="*/ 13 h 14"/>
                      <a:gd name="T24" fmla="*/ 2 w 10"/>
                      <a:gd name="T25" fmla="*/ 14 h 14"/>
                      <a:gd name="T26" fmla="*/ 2 w 10"/>
                      <a:gd name="T27" fmla="*/ 14 h 14"/>
                      <a:gd name="T28" fmla="*/ 1 w 10"/>
                      <a:gd name="T29" fmla="*/ 14 h 14"/>
                      <a:gd name="T30" fmla="*/ 3 w 10"/>
                      <a:gd name="T31" fmla="*/ 8 h 14"/>
                      <a:gd name="T32" fmla="*/ 4 w 10"/>
                      <a:gd name="T33" fmla="*/ 2 h 14"/>
                      <a:gd name="T34" fmla="*/ 5 w 10"/>
                      <a:gd name="T35" fmla="*/ 1 h 14"/>
                      <a:gd name="T36" fmla="*/ 6 w 10"/>
                      <a:gd name="T37" fmla="*/ 0 h 14"/>
                      <a:gd name="T38" fmla="*/ 7 w 10"/>
                      <a:gd name="T39" fmla="*/ 0 h 14"/>
                      <a:gd name="T40" fmla="*/ 9 w 10"/>
                      <a:gd name="T41" fmla="*/ 2 h 14"/>
                      <a:gd name="T42" fmla="*/ 9 w 10"/>
                      <a:gd name="T43" fmla="*/ 2 h 14"/>
                      <a:gd name="T44" fmla="*/ 7 w 10"/>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4">
                        <a:moveTo>
                          <a:pt x="7" y="0"/>
                        </a:moveTo>
                        <a:cubicBezTo>
                          <a:pt x="6" y="0"/>
                          <a:pt x="6" y="0"/>
                          <a:pt x="5" y="0"/>
                        </a:cubicBezTo>
                        <a:cubicBezTo>
                          <a:pt x="2" y="3"/>
                          <a:pt x="4" y="5"/>
                          <a:pt x="2" y="8"/>
                        </a:cubicBezTo>
                        <a:cubicBezTo>
                          <a:pt x="1" y="11"/>
                          <a:pt x="0" y="14"/>
                          <a:pt x="2" y="14"/>
                        </a:cubicBezTo>
                        <a:cubicBezTo>
                          <a:pt x="2" y="14"/>
                          <a:pt x="2" y="14"/>
                          <a:pt x="2" y="14"/>
                        </a:cubicBezTo>
                        <a:cubicBezTo>
                          <a:pt x="4" y="14"/>
                          <a:pt x="3" y="13"/>
                          <a:pt x="7" y="8"/>
                        </a:cubicBezTo>
                        <a:cubicBezTo>
                          <a:pt x="10" y="3"/>
                          <a:pt x="9" y="2"/>
                          <a:pt x="9" y="2"/>
                        </a:cubicBezTo>
                        <a:cubicBezTo>
                          <a:pt x="9" y="2"/>
                          <a:pt x="9" y="2"/>
                          <a:pt x="9" y="2"/>
                        </a:cubicBezTo>
                        <a:cubicBezTo>
                          <a:pt x="9" y="2"/>
                          <a:pt x="9" y="2"/>
                          <a:pt x="9" y="2"/>
                        </a:cubicBezTo>
                        <a:cubicBezTo>
                          <a:pt x="9" y="2"/>
                          <a:pt x="9" y="3"/>
                          <a:pt x="9" y="3"/>
                        </a:cubicBezTo>
                        <a:cubicBezTo>
                          <a:pt x="8" y="4"/>
                          <a:pt x="8" y="5"/>
                          <a:pt x="6" y="8"/>
                        </a:cubicBezTo>
                        <a:cubicBezTo>
                          <a:pt x="4" y="11"/>
                          <a:pt x="4" y="13"/>
                          <a:pt x="3" y="13"/>
                        </a:cubicBezTo>
                        <a:cubicBezTo>
                          <a:pt x="3" y="13"/>
                          <a:pt x="3" y="14"/>
                          <a:pt x="2" y="14"/>
                        </a:cubicBezTo>
                        <a:cubicBezTo>
                          <a:pt x="2" y="14"/>
                          <a:pt x="2" y="14"/>
                          <a:pt x="2" y="14"/>
                        </a:cubicBezTo>
                        <a:cubicBezTo>
                          <a:pt x="1" y="14"/>
                          <a:pt x="1" y="14"/>
                          <a:pt x="1" y="14"/>
                        </a:cubicBezTo>
                        <a:cubicBezTo>
                          <a:pt x="1" y="13"/>
                          <a:pt x="2" y="11"/>
                          <a:pt x="3" y="8"/>
                        </a:cubicBezTo>
                        <a:cubicBezTo>
                          <a:pt x="4" y="5"/>
                          <a:pt x="3" y="3"/>
                          <a:pt x="4" y="2"/>
                        </a:cubicBezTo>
                        <a:cubicBezTo>
                          <a:pt x="4" y="1"/>
                          <a:pt x="4" y="1"/>
                          <a:pt x="5" y="1"/>
                        </a:cubicBezTo>
                        <a:cubicBezTo>
                          <a:pt x="6" y="0"/>
                          <a:pt x="6" y="0"/>
                          <a:pt x="6" y="0"/>
                        </a:cubicBezTo>
                        <a:cubicBezTo>
                          <a:pt x="7" y="0"/>
                          <a:pt x="7" y="0"/>
                          <a:pt x="7" y="0"/>
                        </a:cubicBezTo>
                        <a:cubicBezTo>
                          <a:pt x="8" y="1"/>
                          <a:pt x="9" y="2"/>
                          <a:pt x="9" y="2"/>
                        </a:cubicBezTo>
                        <a:cubicBezTo>
                          <a:pt x="9" y="2"/>
                          <a:pt x="9" y="2"/>
                          <a:pt x="9" y="2"/>
                        </a:cubicBezTo>
                        <a:cubicBezTo>
                          <a:pt x="9" y="2"/>
                          <a:pt x="8"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2" name="Freeform 7707">
                    <a:extLst>
                      <a:ext uri="{FF2B5EF4-FFF2-40B4-BE49-F238E27FC236}">
                        <a16:creationId xmlns:a16="http://schemas.microsoft.com/office/drawing/2014/main" id="{AC1CC3C5-C2D1-48A0-BEDB-8ED641561851}"/>
                      </a:ext>
                    </a:extLst>
                  </p:cNvPr>
                  <p:cNvSpPr/>
                  <p:nvPr/>
                </p:nvSpPr>
                <p:spPr bwMode="auto">
                  <a:xfrm>
                    <a:off x="3934" y="2216"/>
                    <a:ext cx="22" cy="12"/>
                  </a:xfrm>
                  <a:custGeom>
                    <a:avLst/>
                    <a:gdLst>
                      <a:gd name="T0" fmla="*/ 3 w 30"/>
                      <a:gd name="T1" fmla="*/ 5 h 16"/>
                      <a:gd name="T2" fmla="*/ 19 w 30"/>
                      <a:gd name="T3" fmla="*/ 3 h 16"/>
                      <a:gd name="T4" fmla="*/ 20 w 30"/>
                      <a:gd name="T5" fmla="*/ 14 h 16"/>
                      <a:gd name="T6" fmla="*/ 9 w 30"/>
                      <a:gd name="T7" fmla="*/ 10 h 16"/>
                      <a:gd name="T8" fmla="*/ 3 w 30"/>
                      <a:gd name="T9" fmla="*/ 5 h 16"/>
                    </a:gdLst>
                    <a:ahLst/>
                    <a:cxnLst>
                      <a:cxn ang="0">
                        <a:pos x="T0" y="T1"/>
                      </a:cxn>
                      <a:cxn ang="0">
                        <a:pos x="T2" y="T3"/>
                      </a:cxn>
                      <a:cxn ang="0">
                        <a:pos x="T4" y="T5"/>
                      </a:cxn>
                      <a:cxn ang="0">
                        <a:pos x="T6" y="T7"/>
                      </a:cxn>
                      <a:cxn ang="0">
                        <a:pos x="T8" y="T9"/>
                      </a:cxn>
                    </a:cxnLst>
                    <a:rect l="0" t="0" r="r" b="b"/>
                    <a:pathLst>
                      <a:path w="30" h="16">
                        <a:moveTo>
                          <a:pt x="3" y="5"/>
                        </a:moveTo>
                        <a:cubicBezTo>
                          <a:pt x="3" y="5"/>
                          <a:pt x="9" y="0"/>
                          <a:pt x="19" y="3"/>
                        </a:cubicBezTo>
                        <a:cubicBezTo>
                          <a:pt x="30" y="7"/>
                          <a:pt x="27" y="16"/>
                          <a:pt x="20" y="14"/>
                        </a:cubicBezTo>
                        <a:cubicBezTo>
                          <a:pt x="14" y="11"/>
                          <a:pt x="15" y="10"/>
                          <a:pt x="9" y="10"/>
                        </a:cubicBezTo>
                        <a:cubicBezTo>
                          <a:pt x="2" y="10"/>
                          <a:pt x="0" y="7"/>
                          <a:pt x="3"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3" name="Freeform 7708">
                    <a:extLst>
                      <a:ext uri="{FF2B5EF4-FFF2-40B4-BE49-F238E27FC236}">
                        <a16:creationId xmlns:a16="http://schemas.microsoft.com/office/drawing/2014/main" id="{970AB3C8-D66E-45CD-AFE6-77315B1A1319}"/>
                      </a:ext>
                    </a:extLst>
                  </p:cNvPr>
                  <p:cNvSpPr>
                    <a:spLocks noEditPoints="1"/>
                  </p:cNvSpPr>
                  <p:nvPr/>
                </p:nvSpPr>
                <p:spPr bwMode="auto">
                  <a:xfrm>
                    <a:off x="3934" y="2217"/>
                    <a:ext cx="20" cy="10"/>
                  </a:xfrm>
                  <a:custGeom>
                    <a:avLst/>
                    <a:gdLst>
                      <a:gd name="T0" fmla="*/ 21 w 26"/>
                      <a:gd name="T1" fmla="*/ 14 h 14"/>
                      <a:gd name="T2" fmla="*/ 21 w 26"/>
                      <a:gd name="T3" fmla="*/ 14 h 14"/>
                      <a:gd name="T4" fmla="*/ 19 w 26"/>
                      <a:gd name="T5" fmla="*/ 13 h 14"/>
                      <a:gd name="T6" fmla="*/ 11 w 26"/>
                      <a:gd name="T7" fmla="*/ 10 h 14"/>
                      <a:gd name="T8" fmla="*/ 8 w 26"/>
                      <a:gd name="T9" fmla="*/ 10 h 14"/>
                      <a:gd name="T10" fmla="*/ 6 w 26"/>
                      <a:gd name="T11" fmla="*/ 10 h 14"/>
                      <a:gd name="T12" fmla="*/ 0 w 26"/>
                      <a:gd name="T13" fmla="*/ 6 h 14"/>
                      <a:gd name="T14" fmla="*/ 1 w 26"/>
                      <a:gd name="T15" fmla="*/ 4 h 14"/>
                      <a:gd name="T16" fmla="*/ 13 w 26"/>
                      <a:gd name="T17" fmla="*/ 1 h 14"/>
                      <a:gd name="T18" fmla="*/ 19 w 26"/>
                      <a:gd name="T19" fmla="*/ 2 h 14"/>
                      <a:gd name="T20" fmla="*/ 26 w 26"/>
                      <a:gd name="T21" fmla="*/ 10 h 14"/>
                      <a:gd name="T22" fmla="*/ 21 w 26"/>
                      <a:gd name="T23" fmla="*/ 14 h 14"/>
                      <a:gd name="T24" fmla="*/ 18 w 26"/>
                      <a:gd name="T25" fmla="*/ 3 h 14"/>
                      <a:gd name="T26" fmla="*/ 13 w 26"/>
                      <a:gd name="T27" fmla="*/ 2 h 14"/>
                      <a:gd name="T28" fmla="*/ 5 w 26"/>
                      <a:gd name="T29" fmla="*/ 3 h 14"/>
                      <a:gd name="T30" fmla="*/ 2 w 26"/>
                      <a:gd name="T31" fmla="*/ 5 h 14"/>
                      <a:gd name="T32" fmla="*/ 2 w 26"/>
                      <a:gd name="T33" fmla="*/ 4 h 14"/>
                      <a:gd name="T34" fmla="*/ 2 w 26"/>
                      <a:gd name="T35" fmla="*/ 5 h 14"/>
                      <a:gd name="T36" fmla="*/ 1 w 26"/>
                      <a:gd name="T37" fmla="*/ 6 h 14"/>
                      <a:gd name="T38" fmla="*/ 6 w 26"/>
                      <a:gd name="T39" fmla="*/ 9 h 14"/>
                      <a:gd name="T40" fmla="*/ 8 w 26"/>
                      <a:gd name="T41" fmla="*/ 9 h 14"/>
                      <a:gd name="T42" fmla="*/ 11 w 26"/>
                      <a:gd name="T43" fmla="*/ 9 h 14"/>
                      <a:gd name="T44" fmla="*/ 20 w 26"/>
                      <a:gd name="T45" fmla="*/ 13 h 14"/>
                      <a:gd name="T46" fmla="*/ 21 w 26"/>
                      <a:gd name="T47" fmla="*/ 13 h 14"/>
                      <a:gd name="T48" fmla="*/ 25 w 26"/>
                      <a:gd name="T49" fmla="*/ 10 h 14"/>
                      <a:gd name="T50" fmla="*/ 18 w 26"/>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14">
                        <a:moveTo>
                          <a:pt x="21" y="14"/>
                        </a:moveTo>
                        <a:cubicBezTo>
                          <a:pt x="21" y="14"/>
                          <a:pt x="21" y="14"/>
                          <a:pt x="21" y="14"/>
                        </a:cubicBezTo>
                        <a:cubicBezTo>
                          <a:pt x="20" y="14"/>
                          <a:pt x="20" y="13"/>
                          <a:pt x="19" y="13"/>
                        </a:cubicBezTo>
                        <a:cubicBezTo>
                          <a:pt x="14" y="11"/>
                          <a:pt x="14" y="10"/>
                          <a:pt x="11" y="10"/>
                        </a:cubicBezTo>
                        <a:cubicBezTo>
                          <a:pt x="10" y="10"/>
                          <a:pt x="9" y="10"/>
                          <a:pt x="8" y="10"/>
                        </a:cubicBezTo>
                        <a:cubicBezTo>
                          <a:pt x="7" y="10"/>
                          <a:pt x="6" y="10"/>
                          <a:pt x="6" y="10"/>
                        </a:cubicBezTo>
                        <a:cubicBezTo>
                          <a:pt x="2" y="9"/>
                          <a:pt x="0" y="8"/>
                          <a:pt x="0" y="6"/>
                        </a:cubicBezTo>
                        <a:cubicBezTo>
                          <a:pt x="0" y="5"/>
                          <a:pt x="1" y="5"/>
                          <a:pt x="1" y="4"/>
                        </a:cubicBezTo>
                        <a:cubicBezTo>
                          <a:pt x="2" y="4"/>
                          <a:pt x="6" y="0"/>
                          <a:pt x="13" y="1"/>
                        </a:cubicBezTo>
                        <a:cubicBezTo>
                          <a:pt x="15" y="1"/>
                          <a:pt x="17" y="1"/>
                          <a:pt x="19" y="2"/>
                        </a:cubicBezTo>
                        <a:cubicBezTo>
                          <a:pt x="24" y="4"/>
                          <a:pt x="26" y="7"/>
                          <a:pt x="26" y="10"/>
                        </a:cubicBezTo>
                        <a:cubicBezTo>
                          <a:pt x="25" y="12"/>
                          <a:pt x="24" y="14"/>
                          <a:pt x="21" y="14"/>
                        </a:cubicBezTo>
                        <a:close/>
                        <a:moveTo>
                          <a:pt x="18" y="3"/>
                        </a:moveTo>
                        <a:cubicBezTo>
                          <a:pt x="17" y="2"/>
                          <a:pt x="15" y="2"/>
                          <a:pt x="13" y="2"/>
                        </a:cubicBezTo>
                        <a:cubicBezTo>
                          <a:pt x="10" y="1"/>
                          <a:pt x="7" y="2"/>
                          <a:pt x="5" y="3"/>
                        </a:cubicBezTo>
                        <a:cubicBezTo>
                          <a:pt x="3" y="4"/>
                          <a:pt x="2" y="5"/>
                          <a:pt x="2" y="5"/>
                        </a:cubicBezTo>
                        <a:cubicBezTo>
                          <a:pt x="2" y="4"/>
                          <a:pt x="2" y="4"/>
                          <a:pt x="2" y="4"/>
                        </a:cubicBezTo>
                        <a:cubicBezTo>
                          <a:pt x="2" y="5"/>
                          <a:pt x="2" y="5"/>
                          <a:pt x="2" y="5"/>
                        </a:cubicBezTo>
                        <a:cubicBezTo>
                          <a:pt x="1" y="5"/>
                          <a:pt x="1" y="6"/>
                          <a:pt x="1" y="6"/>
                        </a:cubicBezTo>
                        <a:cubicBezTo>
                          <a:pt x="1" y="7"/>
                          <a:pt x="2" y="9"/>
                          <a:pt x="6" y="9"/>
                        </a:cubicBezTo>
                        <a:cubicBezTo>
                          <a:pt x="6" y="9"/>
                          <a:pt x="7" y="9"/>
                          <a:pt x="8" y="9"/>
                        </a:cubicBezTo>
                        <a:cubicBezTo>
                          <a:pt x="9" y="9"/>
                          <a:pt x="10" y="9"/>
                          <a:pt x="11" y="9"/>
                        </a:cubicBezTo>
                        <a:cubicBezTo>
                          <a:pt x="14" y="9"/>
                          <a:pt x="15" y="11"/>
                          <a:pt x="20" y="13"/>
                        </a:cubicBezTo>
                        <a:cubicBezTo>
                          <a:pt x="20" y="13"/>
                          <a:pt x="21" y="13"/>
                          <a:pt x="21" y="13"/>
                        </a:cubicBezTo>
                        <a:cubicBezTo>
                          <a:pt x="23" y="13"/>
                          <a:pt x="25" y="12"/>
                          <a:pt x="25" y="10"/>
                        </a:cubicBezTo>
                        <a:cubicBezTo>
                          <a:pt x="25" y="7"/>
                          <a:pt x="23" y="4"/>
                          <a:pt x="18"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4" name="Freeform 7709">
                    <a:extLst>
                      <a:ext uri="{FF2B5EF4-FFF2-40B4-BE49-F238E27FC236}">
                        <a16:creationId xmlns:a16="http://schemas.microsoft.com/office/drawing/2014/main" id="{A4C85D2C-D45B-46F7-853A-D6D6A285684E}"/>
                      </a:ext>
                    </a:extLst>
                  </p:cNvPr>
                  <p:cNvSpPr>
                    <a:spLocks noEditPoints="1"/>
                  </p:cNvSpPr>
                  <p:nvPr/>
                </p:nvSpPr>
                <p:spPr bwMode="auto">
                  <a:xfrm>
                    <a:off x="3941" y="2220"/>
                    <a:ext cx="12" cy="6"/>
                  </a:xfrm>
                  <a:custGeom>
                    <a:avLst/>
                    <a:gdLst>
                      <a:gd name="T0" fmla="*/ 13 w 16"/>
                      <a:gd name="T1" fmla="*/ 8 h 9"/>
                      <a:gd name="T2" fmla="*/ 13 w 16"/>
                      <a:gd name="T3" fmla="*/ 8 h 9"/>
                      <a:gd name="T4" fmla="*/ 2 w 16"/>
                      <a:gd name="T5" fmla="*/ 4 h 9"/>
                      <a:gd name="T6" fmla="*/ 0 w 16"/>
                      <a:gd name="T7" fmla="*/ 5 h 9"/>
                      <a:gd name="T8" fmla="*/ 1 w 16"/>
                      <a:gd name="T9" fmla="*/ 5 h 9"/>
                      <a:gd name="T10" fmla="*/ 2 w 16"/>
                      <a:gd name="T11" fmla="*/ 4 h 9"/>
                      <a:gd name="T12" fmla="*/ 4 w 16"/>
                      <a:gd name="T13" fmla="*/ 4 h 9"/>
                      <a:gd name="T14" fmla="*/ 2 w 16"/>
                      <a:gd name="T15" fmla="*/ 4 h 9"/>
                      <a:gd name="T16" fmla="*/ 12 w 16"/>
                      <a:gd name="T17" fmla="*/ 0 h 9"/>
                      <a:gd name="T18" fmla="*/ 11 w 16"/>
                      <a:gd name="T19" fmla="*/ 1 h 9"/>
                      <a:gd name="T20" fmla="*/ 13 w 16"/>
                      <a:gd name="T21" fmla="*/ 5 h 9"/>
                      <a:gd name="T22" fmla="*/ 12 w 16"/>
                      <a:gd name="T23" fmla="*/ 6 h 9"/>
                      <a:gd name="T24" fmla="*/ 13 w 16"/>
                      <a:gd name="T25" fmla="*/ 8 h 9"/>
                      <a:gd name="T26" fmla="*/ 13 w 16"/>
                      <a:gd name="T27" fmla="*/ 9 h 9"/>
                      <a:gd name="T28" fmla="*/ 16 w 16"/>
                      <a:gd name="T29" fmla="*/ 6 h 9"/>
                      <a:gd name="T30" fmla="*/ 12 w 16"/>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3" y="8"/>
                        </a:moveTo>
                        <a:cubicBezTo>
                          <a:pt x="13" y="8"/>
                          <a:pt x="13" y="8"/>
                          <a:pt x="13" y="8"/>
                        </a:cubicBezTo>
                        <a:moveTo>
                          <a:pt x="2" y="4"/>
                        </a:moveTo>
                        <a:cubicBezTo>
                          <a:pt x="1" y="4"/>
                          <a:pt x="1" y="5"/>
                          <a:pt x="0" y="5"/>
                        </a:cubicBezTo>
                        <a:cubicBezTo>
                          <a:pt x="1" y="5"/>
                          <a:pt x="1" y="5"/>
                          <a:pt x="1" y="5"/>
                        </a:cubicBezTo>
                        <a:cubicBezTo>
                          <a:pt x="2" y="5"/>
                          <a:pt x="2" y="5"/>
                          <a:pt x="2" y="4"/>
                        </a:cubicBezTo>
                        <a:cubicBezTo>
                          <a:pt x="3" y="4"/>
                          <a:pt x="3" y="4"/>
                          <a:pt x="4" y="4"/>
                        </a:cubicBezTo>
                        <a:cubicBezTo>
                          <a:pt x="3" y="4"/>
                          <a:pt x="3" y="4"/>
                          <a:pt x="2" y="4"/>
                        </a:cubicBezTo>
                        <a:close/>
                        <a:moveTo>
                          <a:pt x="12" y="0"/>
                        </a:moveTo>
                        <a:cubicBezTo>
                          <a:pt x="11" y="0"/>
                          <a:pt x="11" y="1"/>
                          <a:pt x="11" y="1"/>
                        </a:cubicBezTo>
                        <a:cubicBezTo>
                          <a:pt x="13" y="2"/>
                          <a:pt x="13" y="5"/>
                          <a:pt x="13" y="5"/>
                        </a:cubicBezTo>
                        <a:cubicBezTo>
                          <a:pt x="13" y="5"/>
                          <a:pt x="13" y="6"/>
                          <a:pt x="12" y="6"/>
                        </a:cubicBezTo>
                        <a:cubicBezTo>
                          <a:pt x="13" y="7"/>
                          <a:pt x="13" y="8"/>
                          <a:pt x="13" y="8"/>
                        </a:cubicBezTo>
                        <a:cubicBezTo>
                          <a:pt x="13" y="9"/>
                          <a:pt x="13" y="9"/>
                          <a:pt x="13" y="9"/>
                        </a:cubicBezTo>
                        <a:cubicBezTo>
                          <a:pt x="15" y="8"/>
                          <a:pt x="16" y="7"/>
                          <a:pt x="16" y="6"/>
                        </a:cubicBezTo>
                        <a:cubicBezTo>
                          <a:pt x="16" y="4"/>
                          <a:pt x="15" y="1"/>
                          <a:pt x="1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5" name="Freeform 7710">
                    <a:extLst>
                      <a:ext uri="{FF2B5EF4-FFF2-40B4-BE49-F238E27FC236}">
                        <a16:creationId xmlns:a16="http://schemas.microsoft.com/office/drawing/2014/main" id="{4CE3AD0A-1487-4BD0-9937-B2FC1762267B}"/>
                      </a:ext>
                    </a:extLst>
                  </p:cNvPr>
                  <p:cNvSpPr>
                    <a:spLocks noEditPoints="1"/>
                  </p:cNvSpPr>
                  <p:nvPr/>
                </p:nvSpPr>
                <p:spPr bwMode="auto">
                  <a:xfrm>
                    <a:off x="3940" y="2219"/>
                    <a:ext cx="15" cy="7"/>
                  </a:xfrm>
                  <a:custGeom>
                    <a:avLst/>
                    <a:gdLst>
                      <a:gd name="T0" fmla="*/ 1 w 19"/>
                      <a:gd name="T1" fmla="*/ 6 h 10"/>
                      <a:gd name="T2" fmla="*/ 0 w 19"/>
                      <a:gd name="T3" fmla="*/ 6 h 10"/>
                      <a:gd name="T4" fmla="*/ 1 w 19"/>
                      <a:gd name="T5" fmla="*/ 6 h 10"/>
                      <a:gd name="T6" fmla="*/ 1 w 19"/>
                      <a:gd name="T7" fmla="*/ 6 h 10"/>
                      <a:gd name="T8" fmla="*/ 1 w 19"/>
                      <a:gd name="T9" fmla="*/ 6 h 10"/>
                      <a:gd name="T10" fmla="*/ 2 w 19"/>
                      <a:gd name="T11" fmla="*/ 6 h 10"/>
                      <a:gd name="T12" fmla="*/ 2 w 19"/>
                      <a:gd name="T13" fmla="*/ 6 h 10"/>
                      <a:gd name="T14" fmla="*/ 1 w 19"/>
                      <a:gd name="T15" fmla="*/ 6 h 10"/>
                      <a:gd name="T16" fmla="*/ 13 w 19"/>
                      <a:gd name="T17" fmla="*/ 0 h 10"/>
                      <a:gd name="T18" fmla="*/ 13 w 19"/>
                      <a:gd name="T19" fmla="*/ 1 h 10"/>
                      <a:gd name="T20" fmla="*/ 17 w 19"/>
                      <a:gd name="T21" fmla="*/ 7 h 10"/>
                      <a:gd name="T22" fmla="*/ 14 w 19"/>
                      <a:gd name="T23" fmla="*/ 10 h 10"/>
                      <a:gd name="T24" fmla="*/ 14 w 19"/>
                      <a:gd name="T25" fmla="*/ 10 h 10"/>
                      <a:gd name="T26" fmla="*/ 13 w 19"/>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0">
                        <a:moveTo>
                          <a:pt x="1" y="6"/>
                        </a:moveTo>
                        <a:cubicBezTo>
                          <a:pt x="0" y="6"/>
                          <a:pt x="0" y="6"/>
                          <a:pt x="0"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1" y="6"/>
                        </a:cubicBezTo>
                        <a:close/>
                        <a:moveTo>
                          <a:pt x="13" y="0"/>
                        </a:moveTo>
                        <a:cubicBezTo>
                          <a:pt x="13" y="1"/>
                          <a:pt x="13" y="1"/>
                          <a:pt x="13" y="1"/>
                        </a:cubicBezTo>
                        <a:cubicBezTo>
                          <a:pt x="16" y="2"/>
                          <a:pt x="17" y="5"/>
                          <a:pt x="17" y="7"/>
                        </a:cubicBezTo>
                        <a:cubicBezTo>
                          <a:pt x="17" y="8"/>
                          <a:pt x="16" y="9"/>
                          <a:pt x="14" y="10"/>
                        </a:cubicBezTo>
                        <a:cubicBezTo>
                          <a:pt x="14" y="10"/>
                          <a:pt x="14" y="10"/>
                          <a:pt x="14" y="10"/>
                        </a:cubicBezTo>
                        <a:cubicBezTo>
                          <a:pt x="18" y="9"/>
                          <a:pt x="19" y="3"/>
                          <a:pt x="1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6" name="Freeform 7711">
                    <a:extLst>
                      <a:ext uri="{FF2B5EF4-FFF2-40B4-BE49-F238E27FC236}">
                        <a16:creationId xmlns:a16="http://schemas.microsoft.com/office/drawing/2014/main" id="{CBAB5D75-074A-4936-B8E2-361484866497}"/>
                      </a:ext>
                    </a:extLst>
                  </p:cNvPr>
                  <p:cNvSpPr/>
                  <p:nvPr/>
                </p:nvSpPr>
                <p:spPr bwMode="auto">
                  <a:xfrm>
                    <a:off x="3945" y="2221"/>
                    <a:ext cx="6" cy="4"/>
                  </a:xfrm>
                  <a:custGeom>
                    <a:avLst/>
                    <a:gdLst>
                      <a:gd name="T0" fmla="*/ 6 w 8"/>
                      <a:gd name="T1" fmla="*/ 3 h 5"/>
                      <a:gd name="T2" fmla="*/ 4 w 8"/>
                      <a:gd name="T3" fmla="*/ 1 h 5"/>
                      <a:gd name="T4" fmla="*/ 1 w 8"/>
                      <a:gd name="T5" fmla="*/ 2 h 5"/>
                      <a:gd name="T6" fmla="*/ 6 w 8"/>
                      <a:gd name="T7" fmla="*/ 3 h 5"/>
                    </a:gdLst>
                    <a:ahLst/>
                    <a:cxnLst>
                      <a:cxn ang="0">
                        <a:pos x="T0" y="T1"/>
                      </a:cxn>
                      <a:cxn ang="0">
                        <a:pos x="T2" y="T3"/>
                      </a:cxn>
                      <a:cxn ang="0">
                        <a:pos x="T4" y="T5"/>
                      </a:cxn>
                      <a:cxn ang="0">
                        <a:pos x="T6" y="T7"/>
                      </a:cxn>
                    </a:cxnLst>
                    <a:rect l="0" t="0" r="r" b="b"/>
                    <a:pathLst>
                      <a:path w="8" h="5">
                        <a:moveTo>
                          <a:pt x="6" y="3"/>
                        </a:moveTo>
                        <a:cubicBezTo>
                          <a:pt x="6" y="3"/>
                          <a:pt x="8" y="1"/>
                          <a:pt x="4" y="1"/>
                        </a:cubicBezTo>
                        <a:cubicBezTo>
                          <a:pt x="0" y="0"/>
                          <a:pt x="0" y="1"/>
                          <a:pt x="1" y="2"/>
                        </a:cubicBezTo>
                        <a:cubicBezTo>
                          <a:pt x="2" y="3"/>
                          <a:pt x="6" y="5"/>
                          <a:pt x="6" y="3"/>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7" name="Freeform 7712">
                    <a:extLst>
                      <a:ext uri="{FF2B5EF4-FFF2-40B4-BE49-F238E27FC236}">
                        <a16:creationId xmlns:a16="http://schemas.microsoft.com/office/drawing/2014/main" id="{B81A7550-190C-4B43-B386-D3004B76E2F0}"/>
                      </a:ext>
                    </a:extLst>
                  </p:cNvPr>
                  <p:cNvSpPr/>
                  <p:nvPr/>
                </p:nvSpPr>
                <p:spPr bwMode="auto">
                  <a:xfrm>
                    <a:off x="3943" y="2228"/>
                    <a:ext cx="9" cy="13"/>
                  </a:xfrm>
                  <a:custGeom>
                    <a:avLst/>
                    <a:gdLst>
                      <a:gd name="T0" fmla="*/ 5 w 11"/>
                      <a:gd name="T1" fmla="*/ 1 h 17"/>
                      <a:gd name="T2" fmla="*/ 11 w 11"/>
                      <a:gd name="T3" fmla="*/ 8 h 17"/>
                      <a:gd name="T4" fmla="*/ 2 w 11"/>
                      <a:gd name="T5" fmla="*/ 13 h 17"/>
                      <a:gd name="T6" fmla="*/ 2 w 11"/>
                      <a:gd name="T7" fmla="*/ 6 h 17"/>
                      <a:gd name="T8" fmla="*/ 5 w 11"/>
                      <a:gd name="T9" fmla="*/ 1 h 17"/>
                    </a:gdLst>
                    <a:ahLst/>
                    <a:cxnLst>
                      <a:cxn ang="0">
                        <a:pos x="T0" y="T1"/>
                      </a:cxn>
                      <a:cxn ang="0">
                        <a:pos x="T2" y="T3"/>
                      </a:cxn>
                      <a:cxn ang="0">
                        <a:pos x="T4" y="T5"/>
                      </a:cxn>
                      <a:cxn ang="0">
                        <a:pos x="T6" y="T7"/>
                      </a:cxn>
                      <a:cxn ang="0">
                        <a:pos x="T8" y="T9"/>
                      </a:cxn>
                    </a:cxnLst>
                    <a:rect l="0" t="0" r="r" b="b"/>
                    <a:pathLst>
                      <a:path w="11" h="17">
                        <a:moveTo>
                          <a:pt x="5" y="1"/>
                        </a:moveTo>
                        <a:cubicBezTo>
                          <a:pt x="5" y="1"/>
                          <a:pt x="11" y="1"/>
                          <a:pt x="11" y="8"/>
                        </a:cubicBezTo>
                        <a:cubicBezTo>
                          <a:pt x="10" y="14"/>
                          <a:pt x="1" y="17"/>
                          <a:pt x="2" y="13"/>
                        </a:cubicBezTo>
                        <a:cubicBezTo>
                          <a:pt x="3" y="9"/>
                          <a:pt x="4" y="9"/>
                          <a:pt x="2" y="6"/>
                        </a:cubicBezTo>
                        <a:cubicBezTo>
                          <a:pt x="0" y="3"/>
                          <a:pt x="2" y="0"/>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8" name="Freeform 7713">
                    <a:extLst>
                      <a:ext uri="{FF2B5EF4-FFF2-40B4-BE49-F238E27FC236}">
                        <a16:creationId xmlns:a16="http://schemas.microsoft.com/office/drawing/2014/main" id="{E4A1FE7F-D1D2-4AF3-B808-59A1F413BC2F}"/>
                      </a:ext>
                    </a:extLst>
                  </p:cNvPr>
                  <p:cNvSpPr>
                    <a:spLocks noEditPoints="1"/>
                  </p:cNvSpPr>
                  <p:nvPr/>
                </p:nvSpPr>
                <p:spPr bwMode="auto">
                  <a:xfrm>
                    <a:off x="3944" y="2228"/>
                    <a:ext cx="8" cy="11"/>
                  </a:xfrm>
                  <a:custGeom>
                    <a:avLst/>
                    <a:gdLst>
                      <a:gd name="T0" fmla="*/ 1 w 10"/>
                      <a:gd name="T1" fmla="*/ 14 h 15"/>
                      <a:gd name="T2" fmla="*/ 1 w 10"/>
                      <a:gd name="T3" fmla="*/ 14 h 15"/>
                      <a:gd name="T4" fmla="*/ 1 w 10"/>
                      <a:gd name="T5" fmla="*/ 13 h 15"/>
                      <a:gd name="T6" fmla="*/ 1 w 10"/>
                      <a:gd name="T7" fmla="*/ 7 h 15"/>
                      <a:gd name="T8" fmla="*/ 1 w 10"/>
                      <a:gd name="T9" fmla="*/ 6 h 15"/>
                      <a:gd name="T10" fmla="*/ 0 w 10"/>
                      <a:gd name="T11" fmla="*/ 5 h 15"/>
                      <a:gd name="T12" fmla="*/ 2 w 10"/>
                      <a:gd name="T13" fmla="*/ 1 h 15"/>
                      <a:gd name="T14" fmla="*/ 4 w 10"/>
                      <a:gd name="T15" fmla="*/ 0 h 15"/>
                      <a:gd name="T16" fmla="*/ 10 w 10"/>
                      <a:gd name="T17" fmla="*/ 5 h 15"/>
                      <a:gd name="T18" fmla="*/ 10 w 10"/>
                      <a:gd name="T19" fmla="*/ 7 h 15"/>
                      <a:gd name="T20" fmla="*/ 5 w 10"/>
                      <a:gd name="T21" fmla="*/ 14 h 15"/>
                      <a:gd name="T22" fmla="*/ 1 w 10"/>
                      <a:gd name="T23" fmla="*/ 14 h 15"/>
                      <a:gd name="T24" fmla="*/ 9 w 10"/>
                      <a:gd name="T25" fmla="*/ 8 h 15"/>
                      <a:gd name="T26" fmla="*/ 9 w 10"/>
                      <a:gd name="T27" fmla="*/ 5 h 15"/>
                      <a:gd name="T28" fmla="*/ 6 w 10"/>
                      <a:gd name="T29" fmla="*/ 2 h 15"/>
                      <a:gd name="T30" fmla="*/ 3 w 10"/>
                      <a:gd name="T31" fmla="*/ 1 h 15"/>
                      <a:gd name="T32" fmla="*/ 4 w 10"/>
                      <a:gd name="T33" fmla="*/ 1 h 15"/>
                      <a:gd name="T34" fmla="*/ 3 w 10"/>
                      <a:gd name="T35" fmla="*/ 1 h 15"/>
                      <a:gd name="T36" fmla="*/ 2 w 10"/>
                      <a:gd name="T37" fmla="*/ 1 h 15"/>
                      <a:gd name="T38" fmla="*/ 1 w 10"/>
                      <a:gd name="T39" fmla="*/ 5 h 15"/>
                      <a:gd name="T40" fmla="*/ 1 w 10"/>
                      <a:gd name="T41" fmla="*/ 6 h 15"/>
                      <a:gd name="T42" fmla="*/ 2 w 10"/>
                      <a:gd name="T43" fmla="*/ 7 h 15"/>
                      <a:gd name="T44" fmla="*/ 1 w 10"/>
                      <a:gd name="T45" fmla="*/ 13 h 15"/>
                      <a:gd name="T46" fmla="*/ 1 w 10"/>
                      <a:gd name="T47" fmla="*/ 14 h 15"/>
                      <a:gd name="T48" fmla="*/ 5 w 10"/>
                      <a:gd name="T49" fmla="*/ 14 h 15"/>
                      <a:gd name="T50" fmla="*/ 9 w 10"/>
                      <a:gd name="T5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5">
                        <a:moveTo>
                          <a:pt x="1" y="14"/>
                        </a:moveTo>
                        <a:cubicBezTo>
                          <a:pt x="1" y="14"/>
                          <a:pt x="1" y="14"/>
                          <a:pt x="1" y="14"/>
                        </a:cubicBezTo>
                        <a:cubicBezTo>
                          <a:pt x="1" y="14"/>
                          <a:pt x="1" y="14"/>
                          <a:pt x="1" y="13"/>
                        </a:cubicBezTo>
                        <a:cubicBezTo>
                          <a:pt x="1" y="10"/>
                          <a:pt x="2" y="9"/>
                          <a:pt x="1" y="7"/>
                        </a:cubicBezTo>
                        <a:cubicBezTo>
                          <a:pt x="1" y="7"/>
                          <a:pt x="1" y="7"/>
                          <a:pt x="1" y="6"/>
                        </a:cubicBezTo>
                        <a:cubicBezTo>
                          <a:pt x="0" y="5"/>
                          <a:pt x="0" y="5"/>
                          <a:pt x="0" y="5"/>
                        </a:cubicBezTo>
                        <a:cubicBezTo>
                          <a:pt x="0" y="3"/>
                          <a:pt x="0" y="1"/>
                          <a:pt x="2" y="1"/>
                        </a:cubicBezTo>
                        <a:cubicBezTo>
                          <a:pt x="2" y="0"/>
                          <a:pt x="3" y="0"/>
                          <a:pt x="4" y="0"/>
                        </a:cubicBezTo>
                        <a:cubicBezTo>
                          <a:pt x="4" y="0"/>
                          <a:pt x="8" y="1"/>
                          <a:pt x="10" y="5"/>
                        </a:cubicBezTo>
                        <a:cubicBezTo>
                          <a:pt x="10" y="5"/>
                          <a:pt x="10" y="6"/>
                          <a:pt x="10" y="7"/>
                        </a:cubicBezTo>
                        <a:cubicBezTo>
                          <a:pt x="10" y="11"/>
                          <a:pt x="7" y="13"/>
                          <a:pt x="5" y="14"/>
                        </a:cubicBezTo>
                        <a:cubicBezTo>
                          <a:pt x="3" y="15"/>
                          <a:pt x="1" y="15"/>
                          <a:pt x="1" y="14"/>
                        </a:cubicBezTo>
                        <a:close/>
                        <a:moveTo>
                          <a:pt x="9" y="8"/>
                        </a:moveTo>
                        <a:cubicBezTo>
                          <a:pt x="9" y="7"/>
                          <a:pt x="9" y="6"/>
                          <a:pt x="9" y="5"/>
                        </a:cubicBezTo>
                        <a:cubicBezTo>
                          <a:pt x="8" y="3"/>
                          <a:pt x="7" y="2"/>
                          <a:pt x="6" y="2"/>
                        </a:cubicBezTo>
                        <a:cubicBezTo>
                          <a:pt x="4" y="1"/>
                          <a:pt x="3" y="1"/>
                          <a:pt x="3" y="1"/>
                        </a:cubicBezTo>
                        <a:cubicBezTo>
                          <a:pt x="4" y="1"/>
                          <a:pt x="4" y="1"/>
                          <a:pt x="4" y="1"/>
                        </a:cubicBezTo>
                        <a:cubicBezTo>
                          <a:pt x="3" y="1"/>
                          <a:pt x="3" y="1"/>
                          <a:pt x="3" y="1"/>
                        </a:cubicBezTo>
                        <a:cubicBezTo>
                          <a:pt x="3" y="1"/>
                          <a:pt x="2" y="1"/>
                          <a:pt x="2" y="1"/>
                        </a:cubicBezTo>
                        <a:cubicBezTo>
                          <a:pt x="1" y="1"/>
                          <a:pt x="0" y="3"/>
                          <a:pt x="1" y="5"/>
                        </a:cubicBezTo>
                        <a:cubicBezTo>
                          <a:pt x="1" y="6"/>
                          <a:pt x="1" y="6"/>
                          <a:pt x="1" y="6"/>
                        </a:cubicBezTo>
                        <a:cubicBezTo>
                          <a:pt x="2" y="6"/>
                          <a:pt x="2" y="7"/>
                          <a:pt x="2" y="7"/>
                        </a:cubicBezTo>
                        <a:cubicBezTo>
                          <a:pt x="3" y="9"/>
                          <a:pt x="2" y="10"/>
                          <a:pt x="1" y="13"/>
                        </a:cubicBezTo>
                        <a:cubicBezTo>
                          <a:pt x="1" y="14"/>
                          <a:pt x="1" y="14"/>
                          <a:pt x="1" y="14"/>
                        </a:cubicBezTo>
                        <a:cubicBezTo>
                          <a:pt x="2" y="15"/>
                          <a:pt x="3" y="15"/>
                          <a:pt x="5" y="14"/>
                        </a:cubicBezTo>
                        <a:cubicBezTo>
                          <a:pt x="7" y="13"/>
                          <a:pt x="9" y="11"/>
                          <a:pt x="9"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9" name="Freeform 7714">
                    <a:extLst>
                      <a:ext uri="{FF2B5EF4-FFF2-40B4-BE49-F238E27FC236}">
                        <a16:creationId xmlns:a16="http://schemas.microsoft.com/office/drawing/2014/main" id="{DD9D6DAB-CD7C-41A9-8365-9094595085DA}"/>
                      </a:ext>
                    </a:extLst>
                  </p:cNvPr>
                  <p:cNvSpPr/>
                  <p:nvPr/>
                </p:nvSpPr>
                <p:spPr bwMode="auto">
                  <a:xfrm>
                    <a:off x="3945" y="2230"/>
                    <a:ext cx="6" cy="9"/>
                  </a:xfrm>
                  <a:custGeom>
                    <a:avLst/>
                    <a:gdLst>
                      <a:gd name="T0" fmla="*/ 7 w 8"/>
                      <a:gd name="T1" fmla="*/ 0 h 12"/>
                      <a:gd name="T2" fmla="*/ 6 w 8"/>
                      <a:gd name="T3" fmla="*/ 1 h 12"/>
                      <a:gd name="T4" fmla="*/ 5 w 8"/>
                      <a:gd name="T5" fmla="*/ 1 h 12"/>
                      <a:gd name="T6" fmla="*/ 5 w 8"/>
                      <a:gd name="T7" fmla="*/ 1 h 12"/>
                      <a:gd name="T8" fmla="*/ 4 w 8"/>
                      <a:gd name="T9" fmla="*/ 2 h 12"/>
                      <a:gd name="T10" fmla="*/ 7 w 8"/>
                      <a:gd name="T11" fmla="*/ 5 h 12"/>
                      <a:gd name="T12" fmla="*/ 4 w 8"/>
                      <a:gd name="T13" fmla="*/ 9 h 12"/>
                      <a:gd name="T14" fmla="*/ 2 w 8"/>
                      <a:gd name="T15" fmla="*/ 10 h 12"/>
                      <a:gd name="T16" fmla="*/ 2 w 8"/>
                      <a:gd name="T17" fmla="*/ 6 h 12"/>
                      <a:gd name="T18" fmla="*/ 2 w 8"/>
                      <a:gd name="T19" fmla="*/ 4 h 12"/>
                      <a:gd name="T20" fmla="*/ 0 w 8"/>
                      <a:gd name="T21" fmla="*/ 9 h 12"/>
                      <a:gd name="T22" fmla="*/ 0 w 8"/>
                      <a:gd name="T23" fmla="*/ 10 h 12"/>
                      <a:gd name="T24" fmla="*/ 0 w 8"/>
                      <a:gd name="T25" fmla="*/ 11 h 12"/>
                      <a:gd name="T26" fmla="*/ 2 w 8"/>
                      <a:gd name="T27" fmla="*/ 12 h 12"/>
                      <a:gd name="T28" fmla="*/ 4 w 8"/>
                      <a:gd name="T29" fmla="*/ 11 h 12"/>
                      <a:gd name="T30" fmla="*/ 8 w 8"/>
                      <a:gd name="T31" fmla="*/ 5 h 12"/>
                      <a:gd name="T32" fmla="*/ 8 w 8"/>
                      <a:gd name="T33" fmla="*/ 2 h 12"/>
                      <a:gd name="T34" fmla="*/ 7 w 8"/>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2">
                        <a:moveTo>
                          <a:pt x="7" y="0"/>
                        </a:moveTo>
                        <a:cubicBezTo>
                          <a:pt x="7" y="1"/>
                          <a:pt x="6" y="1"/>
                          <a:pt x="6" y="1"/>
                        </a:cubicBezTo>
                        <a:cubicBezTo>
                          <a:pt x="5" y="1"/>
                          <a:pt x="5" y="1"/>
                          <a:pt x="5" y="1"/>
                        </a:cubicBezTo>
                        <a:cubicBezTo>
                          <a:pt x="5" y="1"/>
                          <a:pt x="5" y="1"/>
                          <a:pt x="5" y="1"/>
                        </a:cubicBezTo>
                        <a:cubicBezTo>
                          <a:pt x="4" y="1"/>
                          <a:pt x="4" y="1"/>
                          <a:pt x="4" y="2"/>
                        </a:cubicBezTo>
                        <a:cubicBezTo>
                          <a:pt x="4" y="3"/>
                          <a:pt x="6" y="3"/>
                          <a:pt x="7" y="5"/>
                        </a:cubicBezTo>
                        <a:cubicBezTo>
                          <a:pt x="7" y="8"/>
                          <a:pt x="4" y="9"/>
                          <a:pt x="4" y="9"/>
                        </a:cubicBezTo>
                        <a:cubicBezTo>
                          <a:pt x="3" y="10"/>
                          <a:pt x="3" y="10"/>
                          <a:pt x="2" y="10"/>
                        </a:cubicBezTo>
                        <a:cubicBezTo>
                          <a:pt x="1" y="10"/>
                          <a:pt x="1" y="9"/>
                          <a:pt x="2" y="6"/>
                        </a:cubicBezTo>
                        <a:cubicBezTo>
                          <a:pt x="2" y="5"/>
                          <a:pt x="2" y="5"/>
                          <a:pt x="2" y="4"/>
                        </a:cubicBezTo>
                        <a:cubicBezTo>
                          <a:pt x="2" y="6"/>
                          <a:pt x="1" y="8"/>
                          <a:pt x="0" y="9"/>
                        </a:cubicBezTo>
                        <a:cubicBezTo>
                          <a:pt x="0" y="9"/>
                          <a:pt x="0" y="10"/>
                          <a:pt x="0" y="10"/>
                        </a:cubicBezTo>
                        <a:cubicBezTo>
                          <a:pt x="0" y="11"/>
                          <a:pt x="0" y="11"/>
                          <a:pt x="0" y="11"/>
                        </a:cubicBezTo>
                        <a:cubicBezTo>
                          <a:pt x="1" y="11"/>
                          <a:pt x="1" y="12"/>
                          <a:pt x="2" y="12"/>
                        </a:cubicBezTo>
                        <a:cubicBezTo>
                          <a:pt x="2" y="12"/>
                          <a:pt x="3" y="11"/>
                          <a:pt x="4" y="11"/>
                        </a:cubicBezTo>
                        <a:cubicBezTo>
                          <a:pt x="6" y="10"/>
                          <a:pt x="8" y="8"/>
                          <a:pt x="8" y="5"/>
                        </a:cubicBezTo>
                        <a:cubicBezTo>
                          <a:pt x="8" y="4"/>
                          <a:pt x="8" y="3"/>
                          <a:pt x="8" y="2"/>
                        </a:cubicBezTo>
                        <a:cubicBezTo>
                          <a:pt x="8" y="1"/>
                          <a:pt x="8" y="1"/>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0" name="Freeform 7715">
                    <a:extLst>
                      <a:ext uri="{FF2B5EF4-FFF2-40B4-BE49-F238E27FC236}">
                        <a16:creationId xmlns:a16="http://schemas.microsoft.com/office/drawing/2014/main" id="{D9E1405A-2947-4059-85E5-EF4BD59CB729}"/>
                      </a:ext>
                    </a:extLst>
                  </p:cNvPr>
                  <p:cNvSpPr/>
                  <p:nvPr/>
                </p:nvSpPr>
                <p:spPr bwMode="auto">
                  <a:xfrm>
                    <a:off x="3945" y="2230"/>
                    <a:ext cx="7" cy="9"/>
                  </a:xfrm>
                  <a:custGeom>
                    <a:avLst/>
                    <a:gdLst>
                      <a:gd name="T0" fmla="*/ 8 w 9"/>
                      <a:gd name="T1" fmla="*/ 0 h 12"/>
                      <a:gd name="T2" fmla="*/ 7 w 9"/>
                      <a:gd name="T3" fmla="*/ 0 h 12"/>
                      <a:gd name="T4" fmla="*/ 8 w 9"/>
                      <a:gd name="T5" fmla="*/ 2 h 12"/>
                      <a:gd name="T6" fmla="*/ 8 w 9"/>
                      <a:gd name="T7" fmla="*/ 5 h 12"/>
                      <a:gd name="T8" fmla="*/ 4 w 9"/>
                      <a:gd name="T9" fmla="*/ 11 h 12"/>
                      <a:gd name="T10" fmla="*/ 2 w 9"/>
                      <a:gd name="T11" fmla="*/ 12 h 12"/>
                      <a:gd name="T12" fmla="*/ 0 w 9"/>
                      <a:gd name="T13" fmla="*/ 11 h 12"/>
                      <a:gd name="T14" fmla="*/ 0 w 9"/>
                      <a:gd name="T15" fmla="*/ 10 h 12"/>
                      <a:gd name="T16" fmla="*/ 0 w 9"/>
                      <a:gd name="T17" fmla="*/ 9 h 12"/>
                      <a:gd name="T18" fmla="*/ 0 w 9"/>
                      <a:gd name="T19" fmla="*/ 9 h 12"/>
                      <a:gd name="T20" fmla="*/ 0 w 9"/>
                      <a:gd name="T21" fmla="*/ 10 h 12"/>
                      <a:gd name="T22" fmla="*/ 0 w 9"/>
                      <a:gd name="T23" fmla="*/ 10 h 12"/>
                      <a:gd name="T24" fmla="*/ 2 w 9"/>
                      <a:gd name="T25" fmla="*/ 12 h 12"/>
                      <a:gd name="T26" fmla="*/ 9 w 9"/>
                      <a:gd name="T27" fmla="*/ 5 h 12"/>
                      <a:gd name="T28" fmla="*/ 8 w 9"/>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2">
                        <a:moveTo>
                          <a:pt x="8" y="0"/>
                        </a:moveTo>
                        <a:cubicBezTo>
                          <a:pt x="7" y="0"/>
                          <a:pt x="7" y="0"/>
                          <a:pt x="7" y="0"/>
                        </a:cubicBezTo>
                        <a:cubicBezTo>
                          <a:pt x="8" y="1"/>
                          <a:pt x="8" y="1"/>
                          <a:pt x="8" y="2"/>
                        </a:cubicBezTo>
                        <a:cubicBezTo>
                          <a:pt x="8" y="3"/>
                          <a:pt x="8" y="4"/>
                          <a:pt x="8" y="5"/>
                        </a:cubicBezTo>
                        <a:cubicBezTo>
                          <a:pt x="8" y="8"/>
                          <a:pt x="6" y="10"/>
                          <a:pt x="4" y="11"/>
                        </a:cubicBezTo>
                        <a:cubicBezTo>
                          <a:pt x="3" y="11"/>
                          <a:pt x="2" y="12"/>
                          <a:pt x="2" y="12"/>
                        </a:cubicBezTo>
                        <a:cubicBezTo>
                          <a:pt x="1" y="12"/>
                          <a:pt x="1" y="11"/>
                          <a:pt x="0" y="11"/>
                        </a:cubicBezTo>
                        <a:cubicBezTo>
                          <a:pt x="0" y="10"/>
                          <a:pt x="0" y="10"/>
                          <a:pt x="0" y="10"/>
                        </a:cubicBezTo>
                        <a:cubicBezTo>
                          <a:pt x="0" y="10"/>
                          <a:pt x="0" y="9"/>
                          <a:pt x="0" y="9"/>
                        </a:cubicBezTo>
                        <a:cubicBezTo>
                          <a:pt x="0" y="9"/>
                          <a:pt x="0" y="9"/>
                          <a:pt x="0" y="9"/>
                        </a:cubicBezTo>
                        <a:cubicBezTo>
                          <a:pt x="0" y="10"/>
                          <a:pt x="0" y="10"/>
                          <a:pt x="0" y="10"/>
                        </a:cubicBezTo>
                        <a:cubicBezTo>
                          <a:pt x="0" y="10"/>
                          <a:pt x="0" y="10"/>
                          <a:pt x="0" y="10"/>
                        </a:cubicBezTo>
                        <a:cubicBezTo>
                          <a:pt x="0" y="11"/>
                          <a:pt x="0" y="12"/>
                          <a:pt x="2" y="12"/>
                        </a:cubicBezTo>
                        <a:cubicBezTo>
                          <a:pt x="4" y="12"/>
                          <a:pt x="8" y="9"/>
                          <a:pt x="9" y="5"/>
                        </a:cubicBezTo>
                        <a:cubicBezTo>
                          <a:pt x="9" y="3"/>
                          <a:pt x="8"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1" name="Freeform 7716">
                    <a:extLst>
                      <a:ext uri="{FF2B5EF4-FFF2-40B4-BE49-F238E27FC236}">
                        <a16:creationId xmlns:a16="http://schemas.microsoft.com/office/drawing/2014/main" id="{29F575F8-2D13-4E8B-A0B7-861B363A5B83}"/>
                      </a:ext>
                    </a:extLst>
                  </p:cNvPr>
                  <p:cNvSpPr/>
                  <p:nvPr/>
                </p:nvSpPr>
                <p:spPr bwMode="auto">
                  <a:xfrm>
                    <a:off x="3946" y="2233"/>
                    <a:ext cx="3" cy="4"/>
                  </a:xfrm>
                  <a:custGeom>
                    <a:avLst/>
                    <a:gdLst>
                      <a:gd name="T0" fmla="*/ 1 w 3"/>
                      <a:gd name="T1" fmla="*/ 5 h 5"/>
                      <a:gd name="T2" fmla="*/ 3 w 3"/>
                      <a:gd name="T3" fmla="*/ 2 h 5"/>
                      <a:gd name="T4" fmla="*/ 1 w 3"/>
                      <a:gd name="T5" fmla="*/ 2 h 5"/>
                      <a:gd name="T6" fmla="*/ 1 w 3"/>
                      <a:gd name="T7" fmla="*/ 5 h 5"/>
                    </a:gdLst>
                    <a:ahLst/>
                    <a:cxnLst>
                      <a:cxn ang="0">
                        <a:pos x="T0" y="T1"/>
                      </a:cxn>
                      <a:cxn ang="0">
                        <a:pos x="T2" y="T3"/>
                      </a:cxn>
                      <a:cxn ang="0">
                        <a:pos x="T4" y="T5"/>
                      </a:cxn>
                      <a:cxn ang="0">
                        <a:pos x="T6" y="T7"/>
                      </a:cxn>
                    </a:cxnLst>
                    <a:rect l="0" t="0" r="r" b="b"/>
                    <a:pathLst>
                      <a:path w="3" h="5">
                        <a:moveTo>
                          <a:pt x="1" y="5"/>
                        </a:moveTo>
                        <a:cubicBezTo>
                          <a:pt x="1" y="5"/>
                          <a:pt x="3" y="4"/>
                          <a:pt x="3" y="2"/>
                        </a:cubicBezTo>
                        <a:cubicBezTo>
                          <a:pt x="2" y="0"/>
                          <a:pt x="2" y="1"/>
                          <a:pt x="1" y="2"/>
                        </a:cubicBezTo>
                        <a:cubicBezTo>
                          <a:pt x="1" y="3"/>
                          <a:pt x="0" y="5"/>
                          <a:pt x="1"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2" name="Freeform 7717">
                    <a:extLst>
                      <a:ext uri="{FF2B5EF4-FFF2-40B4-BE49-F238E27FC236}">
                        <a16:creationId xmlns:a16="http://schemas.microsoft.com/office/drawing/2014/main" id="{39033365-29ED-40BE-830F-0E6D3B56446B}"/>
                      </a:ext>
                    </a:extLst>
                  </p:cNvPr>
                  <p:cNvSpPr/>
                  <p:nvPr/>
                </p:nvSpPr>
                <p:spPr bwMode="auto">
                  <a:xfrm>
                    <a:off x="3922" y="2222"/>
                    <a:ext cx="12" cy="13"/>
                  </a:xfrm>
                  <a:custGeom>
                    <a:avLst/>
                    <a:gdLst>
                      <a:gd name="T0" fmla="*/ 5 w 16"/>
                      <a:gd name="T1" fmla="*/ 15 h 17"/>
                      <a:gd name="T2" fmla="*/ 3 w 16"/>
                      <a:gd name="T3" fmla="*/ 5 h 17"/>
                      <a:gd name="T4" fmla="*/ 14 w 16"/>
                      <a:gd name="T5" fmla="*/ 6 h 17"/>
                      <a:gd name="T6" fmla="*/ 10 w 16"/>
                      <a:gd name="T7" fmla="*/ 12 h 17"/>
                      <a:gd name="T8" fmla="*/ 5 w 16"/>
                      <a:gd name="T9" fmla="*/ 15 h 17"/>
                    </a:gdLst>
                    <a:ahLst/>
                    <a:cxnLst>
                      <a:cxn ang="0">
                        <a:pos x="T0" y="T1"/>
                      </a:cxn>
                      <a:cxn ang="0">
                        <a:pos x="T2" y="T3"/>
                      </a:cxn>
                      <a:cxn ang="0">
                        <a:pos x="T4" y="T5"/>
                      </a:cxn>
                      <a:cxn ang="0">
                        <a:pos x="T6" y="T7"/>
                      </a:cxn>
                      <a:cxn ang="0">
                        <a:pos x="T8" y="T9"/>
                      </a:cxn>
                    </a:cxnLst>
                    <a:rect l="0" t="0" r="r" b="b"/>
                    <a:pathLst>
                      <a:path w="16" h="17">
                        <a:moveTo>
                          <a:pt x="5" y="15"/>
                        </a:moveTo>
                        <a:cubicBezTo>
                          <a:pt x="5" y="15"/>
                          <a:pt x="0" y="10"/>
                          <a:pt x="3" y="5"/>
                        </a:cubicBezTo>
                        <a:cubicBezTo>
                          <a:pt x="7" y="0"/>
                          <a:pt x="16" y="4"/>
                          <a:pt x="14" y="6"/>
                        </a:cubicBezTo>
                        <a:cubicBezTo>
                          <a:pt x="11" y="9"/>
                          <a:pt x="10" y="8"/>
                          <a:pt x="10" y="12"/>
                        </a:cubicBezTo>
                        <a:cubicBezTo>
                          <a:pt x="10" y="16"/>
                          <a:pt x="6" y="17"/>
                          <a:pt x="5" y="1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3" name="Freeform 7718">
                    <a:extLst>
                      <a:ext uri="{FF2B5EF4-FFF2-40B4-BE49-F238E27FC236}">
                        <a16:creationId xmlns:a16="http://schemas.microsoft.com/office/drawing/2014/main" id="{3C963A76-5C7F-4116-AC27-0D1D8C62A585}"/>
                      </a:ext>
                    </a:extLst>
                  </p:cNvPr>
                  <p:cNvSpPr>
                    <a:spLocks noEditPoints="1"/>
                  </p:cNvSpPr>
                  <p:nvPr/>
                </p:nvSpPr>
                <p:spPr bwMode="auto">
                  <a:xfrm>
                    <a:off x="3923" y="2223"/>
                    <a:ext cx="11" cy="11"/>
                  </a:xfrm>
                  <a:custGeom>
                    <a:avLst/>
                    <a:gdLst>
                      <a:gd name="T0" fmla="*/ 13 w 14"/>
                      <a:gd name="T1" fmla="*/ 4 h 14"/>
                      <a:gd name="T2" fmla="*/ 13 w 14"/>
                      <a:gd name="T3" fmla="*/ 4 h 14"/>
                      <a:gd name="T4" fmla="*/ 13 w 14"/>
                      <a:gd name="T5" fmla="*/ 5 h 14"/>
                      <a:gd name="T6" fmla="*/ 9 w 14"/>
                      <a:gd name="T7" fmla="*/ 9 h 14"/>
                      <a:gd name="T8" fmla="*/ 9 w 14"/>
                      <a:gd name="T9" fmla="*/ 10 h 14"/>
                      <a:gd name="T10" fmla="*/ 9 w 14"/>
                      <a:gd name="T11" fmla="*/ 11 h 14"/>
                      <a:gd name="T12" fmla="*/ 5 w 14"/>
                      <a:gd name="T13" fmla="*/ 14 h 14"/>
                      <a:gd name="T14" fmla="*/ 4 w 14"/>
                      <a:gd name="T15" fmla="*/ 13 h 14"/>
                      <a:gd name="T16" fmla="*/ 1 w 14"/>
                      <a:gd name="T17" fmla="*/ 5 h 14"/>
                      <a:gd name="T18" fmla="*/ 2 w 14"/>
                      <a:gd name="T19" fmla="*/ 3 h 14"/>
                      <a:gd name="T20" fmla="*/ 10 w 14"/>
                      <a:gd name="T21" fmla="*/ 0 h 14"/>
                      <a:gd name="T22" fmla="*/ 13 w 14"/>
                      <a:gd name="T23" fmla="*/ 4 h 14"/>
                      <a:gd name="T24" fmla="*/ 3 w 14"/>
                      <a:gd name="T25" fmla="*/ 3 h 14"/>
                      <a:gd name="T26" fmla="*/ 2 w 14"/>
                      <a:gd name="T27" fmla="*/ 5 h 14"/>
                      <a:gd name="T28" fmla="*/ 2 w 14"/>
                      <a:gd name="T29" fmla="*/ 10 h 14"/>
                      <a:gd name="T30" fmla="*/ 4 w 14"/>
                      <a:gd name="T31" fmla="*/ 12 h 14"/>
                      <a:gd name="T32" fmla="*/ 4 w 14"/>
                      <a:gd name="T33" fmla="*/ 13 h 14"/>
                      <a:gd name="T34" fmla="*/ 4 w 14"/>
                      <a:gd name="T35" fmla="*/ 12 h 14"/>
                      <a:gd name="T36" fmla="*/ 5 w 14"/>
                      <a:gd name="T37" fmla="*/ 13 h 14"/>
                      <a:gd name="T38" fmla="*/ 8 w 14"/>
                      <a:gd name="T39" fmla="*/ 11 h 14"/>
                      <a:gd name="T40" fmla="*/ 8 w 14"/>
                      <a:gd name="T41" fmla="*/ 10 h 14"/>
                      <a:gd name="T42" fmla="*/ 9 w 14"/>
                      <a:gd name="T43" fmla="*/ 8 h 14"/>
                      <a:gd name="T44" fmla="*/ 12 w 14"/>
                      <a:gd name="T45" fmla="*/ 4 h 14"/>
                      <a:gd name="T46" fmla="*/ 13 w 14"/>
                      <a:gd name="T47" fmla="*/ 4 h 14"/>
                      <a:gd name="T48" fmla="*/ 10 w 14"/>
                      <a:gd name="T49" fmla="*/ 1 h 14"/>
                      <a:gd name="T50" fmla="*/ 3 w 14"/>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13" y="4"/>
                        </a:moveTo>
                        <a:cubicBezTo>
                          <a:pt x="13" y="4"/>
                          <a:pt x="13" y="4"/>
                          <a:pt x="13" y="4"/>
                        </a:cubicBezTo>
                        <a:cubicBezTo>
                          <a:pt x="13" y="5"/>
                          <a:pt x="13" y="5"/>
                          <a:pt x="13" y="5"/>
                        </a:cubicBezTo>
                        <a:cubicBezTo>
                          <a:pt x="11" y="7"/>
                          <a:pt x="10" y="7"/>
                          <a:pt x="9" y="9"/>
                        </a:cubicBezTo>
                        <a:cubicBezTo>
                          <a:pt x="9" y="9"/>
                          <a:pt x="9" y="10"/>
                          <a:pt x="9" y="10"/>
                        </a:cubicBezTo>
                        <a:cubicBezTo>
                          <a:pt x="9" y="11"/>
                          <a:pt x="9" y="11"/>
                          <a:pt x="9" y="11"/>
                        </a:cubicBezTo>
                        <a:cubicBezTo>
                          <a:pt x="9" y="13"/>
                          <a:pt x="7" y="14"/>
                          <a:pt x="5" y="14"/>
                        </a:cubicBezTo>
                        <a:cubicBezTo>
                          <a:pt x="5" y="14"/>
                          <a:pt x="4" y="13"/>
                          <a:pt x="4" y="13"/>
                        </a:cubicBezTo>
                        <a:cubicBezTo>
                          <a:pt x="3" y="12"/>
                          <a:pt x="0" y="9"/>
                          <a:pt x="1" y="5"/>
                        </a:cubicBezTo>
                        <a:cubicBezTo>
                          <a:pt x="1" y="4"/>
                          <a:pt x="1" y="3"/>
                          <a:pt x="2" y="3"/>
                        </a:cubicBezTo>
                        <a:cubicBezTo>
                          <a:pt x="4" y="0"/>
                          <a:pt x="7" y="0"/>
                          <a:pt x="10" y="0"/>
                        </a:cubicBezTo>
                        <a:cubicBezTo>
                          <a:pt x="12" y="1"/>
                          <a:pt x="14" y="2"/>
                          <a:pt x="13" y="4"/>
                        </a:cubicBezTo>
                        <a:close/>
                        <a:moveTo>
                          <a:pt x="3" y="3"/>
                        </a:moveTo>
                        <a:cubicBezTo>
                          <a:pt x="2" y="4"/>
                          <a:pt x="2" y="5"/>
                          <a:pt x="2" y="5"/>
                        </a:cubicBezTo>
                        <a:cubicBezTo>
                          <a:pt x="1" y="7"/>
                          <a:pt x="2" y="9"/>
                          <a:pt x="2" y="10"/>
                        </a:cubicBezTo>
                        <a:cubicBezTo>
                          <a:pt x="3" y="12"/>
                          <a:pt x="4" y="12"/>
                          <a:pt x="4" y="12"/>
                        </a:cubicBezTo>
                        <a:cubicBezTo>
                          <a:pt x="4" y="13"/>
                          <a:pt x="4" y="13"/>
                          <a:pt x="4" y="13"/>
                        </a:cubicBezTo>
                        <a:cubicBezTo>
                          <a:pt x="4" y="12"/>
                          <a:pt x="4" y="12"/>
                          <a:pt x="4" y="12"/>
                        </a:cubicBezTo>
                        <a:cubicBezTo>
                          <a:pt x="4" y="13"/>
                          <a:pt x="5" y="13"/>
                          <a:pt x="5" y="13"/>
                        </a:cubicBezTo>
                        <a:cubicBezTo>
                          <a:pt x="6" y="14"/>
                          <a:pt x="8" y="13"/>
                          <a:pt x="8" y="11"/>
                        </a:cubicBezTo>
                        <a:cubicBezTo>
                          <a:pt x="8" y="11"/>
                          <a:pt x="8" y="11"/>
                          <a:pt x="8" y="10"/>
                        </a:cubicBezTo>
                        <a:cubicBezTo>
                          <a:pt x="8" y="9"/>
                          <a:pt x="8" y="9"/>
                          <a:pt x="9" y="8"/>
                        </a:cubicBezTo>
                        <a:cubicBezTo>
                          <a:pt x="9" y="6"/>
                          <a:pt x="10" y="7"/>
                          <a:pt x="12" y="4"/>
                        </a:cubicBezTo>
                        <a:cubicBezTo>
                          <a:pt x="13" y="4"/>
                          <a:pt x="13" y="4"/>
                          <a:pt x="13" y="4"/>
                        </a:cubicBezTo>
                        <a:cubicBezTo>
                          <a:pt x="13" y="2"/>
                          <a:pt x="12" y="1"/>
                          <a:pt x="10" y="1"/>
                        </a:cubicBezTo>
                        <a:cubicBezTo>
                          <a:pt x="8" y="0"/>
                          <a:pt x="5" y="0"/>
                          <a:pt x="3"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4" name="Freeform 7719">
                    <a:extLst>
                      <a:ext uri="{FF2B5EF4-FFF2-40B4-BE49-F238E27FC236}">
                        <a16:creationId xmlns:a16="http://schemas.microsoft.com/office/drawing/2014/main" id="{53ABF6D5-C9D5-4360-A830-BC066DFA572B}"/>
                      </a:ext>
                    </a:extLst>
                  </p:cNvPr>
                  <p:cNvSpPr/>
                  <p:nvPr/>
                </p:nvSpPr>
                <p:spPr bwMode="auto">
                  <a:xfrm>
                    <a:off x="3924" y="2224"/>
                    <a:ext cx="6" cy="9"/>
                  </a:xfrm>
                  <a:custGeom>
                    <a:avLst/>
                    <a:gdLst>
                      <a:gd name="T0" fmla="*/ 4 w 8"/>
                      <a:gd name="T1" fmla="*/ 0 h 12"/>
                      <a:gd name="T2" fmla="*/ 2 w 8"/>
                      <a:gd name="T3" fmla="*/ 2 h 12"/>
                      <a:gd name="T4" fmla="*/ 1 w 8"/>
                      <a:gd name="T5" fmla="*/ 4 h 12"/>
                      <a:gd name="T6" fmla="*/ 1 w 8"/>
                      <a:gd name="T7" fmla="*/ 9 h 12"/>
                      <a:gd name="T8" fmla="*/ 3 w 8"/>
                      <a:gd name="T9" fmla="*/ 11 h 12"/>
                      <a:gd name="T10" fmla="*/ 3 w 8"/>
                      <a:gd name="T11" fmla="*/ 12 h 12"/>
                      <a:gd name="T12" fmla="*/ 3 w 8"/>
                      <a:gd name="T13" fmla="*/ 11 h 12"/>
                      <a:gd name="T14" fmla="*/ 4 w 8"/>
                      <a:gd name="T15" fmla="*/ 12 h 12"/>
                      <a:gd name="T16" fmla="*/ 5 w 8"/>
                      <a:gd name="T17" fmla="*/ 12 h 12"/>
                      <a:gd name="T18" fmla="*/ 6 w 8"/>
                      <a:gd name="T19" fmla="*/ 12 h 12"/>
                      <a:gd name="T20" fmla="*/ 6 w 8"/>
                      <a:gd name="T21" fmla="*/ 11 h 12"/>
                      <a:gd name="T22" fmla="*/ 7 w 8"/>
                      <a:gd name="T23" fmla="*/ 9 h 12"/>
                      <a:gd name="T24" fmla="*/ 7 w 8"/>
                      <a:gd name="T25" fmla="*/ 8 h 12"/>
                      <a:gd name="T26" fmla="*/ 7 w 8"/>
                      <a:gd name="T27" fmla="*/ 6 h 12"/>
                      <a:gd name="T28" fmla="*/ 6 w 8"/>
                      <a:gd name="T29" fmla="*/ 10 h 12"/>
                      <a:gd name="T30" fmla="*/ 6 w 8"/>
                      <a:gd name="T31" fmla="*/ 11 h 12"/>
                      <a:gd name="T32" fmla="*/ 4 w 8"/>
                      <a:gd name="T33" fmla="*/ 10 h 12"/>
                      <a:gd name="T34" fmla="*/ 3 w 8"/>
                      <a:gd name="T35" fmla="*/ 8 h 12"/>
                      <a:gd name="T36" fmla="*/ 3 w 8"/>
                      <a:gd name="T37" fmla="*/ 7 h 12"/>
                      <a:gd name="T38" fmla="*/ 3 w 8"/>
                      <a:gd name="T39" fmla="*/ 7 h 12"/>
                      <a:gd name="T40" fmla="*/ 4 w 8"/>
                      <a:gd name="T41" fmla="*/ 7 h 12"/>
                      <a:gd name="T42" fmla="*/ 4 w 8"/>
                      <a:gd name="T43" fmla="*/ 7 h 12"/>
                      <a:gd name="T44" fmla="*/ 3 w 8"/>
                      <a:gd name="T45" fmla="*/ 3 h 12"/>
                      <a:gd name="T46" fmla="*/ 4 w 8"/>
                      <a:gd name="T47" fmla="*/ 2 h 12"/>
                      <a:gd name="T48" fmla="*/ 4 w 8"/>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2">
                        <a:moveTo>
                          <a:pt x="4" y="0"/>
                        </a:moveTo>
                        <a:cubicBezTo>
                          <a:pt x="3" y="0"/>
                          <a:pt x="2" y="1"/>
                          <a:pt x="2" y="2"/>
                        </a:cubicBezTo>
                        <a:cubicBezTo>
                          <a:pt x="1" y="3"/>
                          <a:pt x="1" y="4"/>
                          <a:pt x="1" y="4"/>
                        </a:cubicBezTo>
                        <a:cubicBezTo>
                          <a:pt x="0" y="6"/>
                          <a:pt x="1" y="8"/>
                          <a:pt x="1" y="9"/>
                        </a:cubicBezTo>
                        <a:cubicBezTo>
                          <a:pt x="2" y="11"/>
                          <a:pt x="3" y="11"/>
                          <a:pt x="3" y="11"/>
                        </a:cubicBezTo>
                        <a:cubicBezTo>
                          <a:pt x="3" y="12"/>
                          <a:pt x="3" y="12"/>
                          <a:pt x="3" y="12"/>
                        </a:cubicBezTo>
                        <a:cubicBezTo>
                          <a:pt x="3" y="11"/>
                          <a:pt x="3" y="11"/>
                          <a:pt x="3" y="11"/>
                        </a:cubicBezTo>
                        <a:cubicBezTo>
                          <a:pt x="3" y="12"/>
                          <a:pt x="4" y="12"/>
                          <a:pt x="4" y="12"/>
                        </a:cubicBezTo>
                        <a:cubicBezTo>
                          <a:pt x="5" y="12"/>
                          <a:pt x="5" y="12"/>
                          <a:pt x="5" y="12"/>
                        </a:cubicBezTo>
                        <a:cubicBezTo>
                          <a:pt x="5" y="12"/>
                          <a:pt x="6" y="12"/>
                          <a:pt x="6" y="12"/>
                        </a:cubicBezTo>
                        <a:cubicBezTo>
                          <a:pt x="6" y="11"/>
                          <a:pt x="6" y="11"/>
                          <a:pt x="6" y="11"/>
                        </a:cubicBezTo>
                        <a:cubicBezTo>
                          <a:pt x="7" y="10"/>
                          <a:pt x="7" y="10"/>
                          <a:pt x="7" y="9"/>
                        </a:cubicBezTo>
                        <a:cubicBezTo>
                          <a:pt x="7" y="9"/>
                          <a:pt x="7" y="8"/>
                          <a:pt x="7" y="8"/>
                        </a:cubicBezTo>
                        <a:cubicBezTo>
                          <a:pt x="8" y="7"/>
                          <a:pt x="7" y="6"/>
                          <a:pt x="7" y="6"/>
                        </a:cubicBezTo>
                        <a:cubicBezTo>
                          <a:pt x="6" y="7"/>
                          <a:pt x="7" y="9"/>
                          <a:pt x="6" y="10"/>
                        </a:cubicBezTo>
                        <a:cubicBezTo>
                          <a:pt x="6" y="11"/>
                          <a:pt x="6" y="11"/>
                          <a:pt x="6" y="11"/>
                        </a:cubicBezTo>
                        <a:cubicBezTo>
                          <a:pt x="5" y="11"/>
                          <a:pt x="4" y="10"/>
                          <a:pt x="4" y="10"/>
                        </a:cubicBezTo>
                        <a:cubicBezTo>
                          <a:pt x="3" y="10"/>
                          <a:pt x="3" y="9"/>
                          <a:pt x="3" y="8"/>
                        </a:cubicBezTo>
                        <a:cubicBezTo>
                          <a:pt x="2" y="7"/>
                          <a:pt x="3" y="7"/>
                          <a:pt x="3" y="7"/>
                        </a:cubicBezTo>
                        <a:cubicBezTo>
                          <a:pt x="3" y="7"/>
                          <a:pt x="3" y="7"/>
                          <a:pt x="3" y="7"/>
                        </a:cubicBezTo>
                        <a:cubicBezTo>
                          <a:pt x="4" y="7"/>
                          <a:pt x="4" y="7"/>
                          <a:pt x="4" y="7"/>
                        </a:cubicBezTo>
                        <a:cubicBezTo>
                          <a:pt x="4" y="7"/>
                          <a:pt x="4" y="7"/>
                          <a:pt x="4" y="7"/>
                        </a:cubicBezTo>
                        <a:cubicBezTo>
                          <a:pt x="4" y="7"/>
                          <a:pt x="2" y="5"/>
                          <a:pt x="3" y="3"/>
                        </a:cubicBezTo>
                        <a:cubicBezTo>
                          <a:pt x="4" y="2"/>
                          <a:pt x="4" y="2"/>
                          <a:pt x="4" y="2"/>
                        </a:cubicBezTo>
                        <a:cubicBezTo>
                          <a:pt x="4"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5" name="Freeform 7720">
                    <a:extLst>
                      <a:ext uri="{FF2B5EF4-FFF2-40B4-BE49-F238E27FC236}">
                        <a16:creationId xmlns:a16="http://schemas.microsoft.com/office/drawing/2014/main" id="{1C24BC29-B56B-4CB7-BE18-E824552279BD}"/>
                      </a:ext>
                    </a:extLst>
                  </p:cNvPr>
                  <p:cNvSpPr>
                    <a:spLocks noEditPoints="1"/>
                  </p:cNvSpPr>
                  <p:nvPr/>
                </p:nvSpPr>
                <p:spPr bwMode="auto">
                  <a:xfrm>
                    <a:off x="3922" y="2224"/>
                    <a:ext cx="7" cy="10"/>
                  </a:xfrm>
                  <a:custGeom>
                    <a:avLst/>
                    <a:gdLst>
                      <a:gd name="T0" fmla="*/ 5 w 9"/>
                      <a:gd name="T1" fmla="*/ 11 h 13"/>
                      <a:gd name="T2" fmla="*/ 5 w 9"/>
                      <a:gd name="T3" fmla="*/ 12 h 13"/>
                      <a:gd name="T4" fmla="*/ 7 w 9"/>
                      <a:gd name="T5" fmla="*/ 13 h 13"/>
                      <a:gd name="T6" fmla="*/ 9 w 9"/>
                      <a:gd name="T7" fmla="*/ 12 h 13"/>
                      <a:gd name="T8" fmla="*/ 8 w 9"/>
                      <a:gd name="T9" fmla="*/ 12 h 13"/>
                      <a:gd name="T10" fmla="*/ 7 w 9"/>
                      <a:gd name="T11" fmla="*/ 12 h 13"/>
                      <a:gd name="T12" fmla="*/ 6 w 9"/>
                      <a:gd name="T13" fmla="*/ 12 h 13"/>
                      <a:gd name="T14" fmla="*/ 5 w 9"/>
                      <a:gd name="T15" fmla="*/ 11 h 13"/>
                      <a:gd name="T16" fmla="*/ 7 w 9"/>
                      <a:gd name="T17" fmla="*/ 0 h 13"/>
                      <a:gd name="T18" fmla="*/ 3 w 9"/>
                      <a:gd name="T19" fmla="*/ 2 h 13"/>
                      <a:gd name="T20" fmla="*/ 5 w 9"/>
                      <a:gd name="T21" fmla="*/ 12 h 13"/>
                      <a:gd name="T22" fmla="*/ 5 w 9"/>
                      <a:gd name="T23" fmla="*/ 11 h 13"/>
                      <a:gd name="T24" fmla="*/ 3 w 9"/>
                      <a:gd name="T25" fmla="*/ 9 h 13"/>
                      <a:gd name="T26" fmla="*/ 3 w 9"/>
                      <a:gd name="T27" fmla="*/ 4 h 13"/>
                      <a:gd name="T28" fmla="*/ 4 w 9"/>
                      <a:gd name="T29" fmla="*/ 2 h 13"/>
                      <a:gd name="T30" fmla="*/ 6 w 9"/>
                      <a:gd name="T31" fmla="*/ 0 h 13"/>
                      <a:gd name="T32" fmla="*/ 7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5" y="11"/>
                        </a:moveTo>
                        <a:cubicBezTo>
                          <a:pt x="5" y="12"/>
                          <a:pt x="5" y="12"/>
                          <a:pt x="5" y="12"/>
                        </a:cubicBezTo>
                        <a:cubicBezTo>
                          <a:pt x="5" y="12"/>
                          <a:pt x="6" y="13"/>
                          <a:pt x="7" y="13"/>
                        </a:cubicBezTo>
                        <a:cubicBezTo>
                          <a:pt x="8" y="13"/>
                          <a:pt x="8" y="12"/>
                          <a:pt x="9" y="12"/>
                        </a:cubicBezTo>
                        <a:cubicBezTo>
                          <a:pt x="8" y="12"/>
                          <a:pt x="8" y="12"/>
                          <a:pt x="8" y="12"/>
                        </a:cubicBezTo>
                        <a:cubicBezTo>
                          <a:pt x="8" y="12"/>
                          <a:pt x="7" y="12"/>
                          <a:pt x="7" y="12"/>
                        </a:cubicBezTo>
                        <a:cubicBezTo>
                          <a:pt x="6" y="12"/>
                          <a:pt x="6" y="12"/>
                          <a:pt x="6" y="12"/>
                        </a:cubicBezTo>
                        <a:cubicBezTo>
                          <a:pt x="6" y="12"/>
                          <a:pt x="5" y="12"/>
                          <a:pt x="5" y="11"/>
                        </a:cubicBezTo>
                        <a:close/>
                        <a:moveTo>
                          <a:pt x="7" y="0"/>
                        </a:moveTo>
                        <a:cubicBezTo>
                          <a:pt x="5" y="0"/>
                          <a:pt x="4" y="1"/>
                          <a:pt x="3" y="2"/>
                        </a:cubicBezTo>
                        <a:cubicBezTo>
                          <a:pt x="0" y="7"/>
                          <a:pt x="5" y="12"/>
                          <a:pt x="5" y="12"/>
                        </a:cubicBezTo>
                        <a:cubicBezTo>
                          <a:pt x="5" y="11"/>
                          <a:pt x="5" y="11"/>
                          <a:pt x="5" y="11"/>
                        </a:cubicBezTo>
                        <a:cubicBezTo>
                          <a:pt x="5" y="11"/>
                          <a:pt x="4" y="11"/>
                          <a:pt x="3" y="9"/>
                        </a:cubicBezTo>
                        <a:cubicBezTo>
                          <a:pt x="3" y="8"/>
                          <a:pt x="2" y="6"/>
                          <a:pt x="3" y="4"/>
                        </a:cubicBezTo>
                        <a:cubicBezTo>
                          <a:pt x="3" y="4"/>
                          <a:pt x="3" y="3"/>
                          <a:pt x="4" y="2"/>
                        </a:cubicBezTo>
                        <a:cubicBezTo>
                          <a:pt x="4" y="1"/>
                          <a:pt x="5" y="0"/>
                          <a:pt x="6" y="0"/>
                        </a:cubicBezTo>
                        <a:cubicBezTo>
                          <a:pt x="7" y="0"/>
                          <a:pt x="7"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6" name="Freeform 7721">
                    <a:extLst>
                      <a:ext uri="{FF2B5EF4-FFF2-40B4-BE49-F238E27FC236}">
                        <a16:creationId xmlns:a16="http://schemas.microsoft.com/office/drawing/2014/main" id="{1113D437-1C3E-40D4-9EC1-26F069F20804}"/>
                      </a:ext>
                    </a:extLst>
                  </p:cNvPr>
                  <p:cNvSpPr/>
                  <p:nvPr/>
                </p:nvSpPr>
                <p:spPr bwMode="auto">
                  <a:xfrm>
                    <a:off x="3928" y="2225"/>
                    <a:ext cx="3" cy="3"/>
                  </a:xfrm>
                  <a:custGeom>
                    <a:avLst/>
                    <a:gdLst>
                      <a:gd name="T0" fmla="*/ 3 w 5"/>
                      <a:gd name="T1" fmla="*/ 1 h 4"/>
                      <a:gd name="T2" fmla="*/ 1 w 5"/>
                      <a:gd name="T3" fmla="*/ 2 h 4"/>
                      <a:gd name="T4" fmla="*/ 2 w 5"/>
                      <a:gd name="T5" fmla="*/ 4 h 4"/>
                      <a:gd name="T6" fmla="*/ 3 w 5"/>
                      <a:gd name="T7" fmla="*/ 1 h 4"/>
                    </a:gdLst>
                    <a:ahLst/>
                    <a:cxnLst>
                      <a:cxn ang="0">
                        <a:pos x="T0" y="T1"/>
                      </a:cxn>
                      <a:cxn ang="0">
                        <a:pos x="T2" y="T3"/>
                      </a:cxn>
                      <a:cxn ang="0">
                        <a:pos x="T4" y="T5"/>
                      </a:cxn>
                      <a:cxn ang="0">
                        <a:pos x="T6" y="T7"/>
                      </a:cxn>
                    </a:cxnLst>
                    <a:rect l="0" t="0" r="r" b="b"/>
                    <a:pathLst>
                      <a:path w="5" h="4">
                        <a:moveTo>
                          <a:pt x="3" y="1"/>
                        </a:moveTo>
                        <a:cubicBezTo>
                          <a:pt x="3" y="1"/>
                          <a:pt x="1" y="0"/>
                          <a:pt x="1" y="2"/>
                        </a:cubicBezTo>
                        <a:cubicBezTo>
                          <a:pt x="0" y="4"/>
                          <a:pt x="1" y="4"/>
                          <a:pt x="2" y="4"/>
                        </a:cubicBezTo>
                        <a:cubicBezTo>
                          <a:pt x="3" y="3"/>
                          <a:pt x="5" y="2"/>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7" name="Freeform 7722">
                    <a:extLst>
                      <a:ext uri="{FF2B5EF4-FFF2-40B4-BE49-F238E27FC236}">
                        <a16:creationId xmlns:a16="http://schemas.microsoft.com/office/drawing/2014/main" id="{883DA9FB-D92E-433C-AB81-1527A1E599ED}"/>
                      </a:ext>
                    </a:extLst>
                  </p:cNvPr>
                  <p:cNvSpPr/>
                  <p:nvPr/>
                </p:nvSpPr>
                <p:spPr bwMode="auto">
                  <a:xfrm>
                    <a:off x="3933" y="2224"/>
                    <a:ext cx="8" cy="13"/>
                  </a:xfrm>
                  <a:custGeom>
                    <a:avLst/>
                    <a:gdLst>
                      <a:gd name="T0" fmla="*/ 4 w 11"/>
                      <a:gd name="T1" fmla="*/ 17 h 17"/>
                      <a:gd name="T2" fmla="*/ 11 w 11"/>
                      <a:gd name="T3" fmla="*/ 11 h 17"/>
                      <a:gd name="T4" fmla="*/ 2 w 11"/>
                      <a:gd name="T5" fmla="*/ 4 h 17"/>
                      <a:gd name="T6" fmla="*/ 2 w 11"/>
                      <a:gd name="T7" fmla="*/ 11 h 17"/>
                      <a:gd name="T8" fmla="*/ 4 w 11"/>
                      <a:gd name="T9" fmla="*/ 17 h 17"/>
                    </a:gdLst>
                    <a:ahLst/>
                    <a:cxnLst>
                      <a:cxn ang="0">
                        <a:pos x="T0" y="T1"/>
                      </a:cxn>
                      <a:cxn ang="0">
                        <a:pos x="T2" y="T3"/>
                      </a:cxn>
                      <a:cxn ang="0">
                        <a:pos x="T4" y="T5"/>
                      </a:cxn>
                      <a:cxn ang="0">
                        <a:pos x="T6" y="T7"/>
                      </a:cxn>
                      <a:cxn ang="0">
                        <a:pos x="T8" y="T9"/>
                      </a:cxn>
                    </a:cxnLst>
                    <a:rect l="0" t="0" r="r" b="b"/>
                    <a:pathLst>
                      <a:path w="11" h="17">
                        <a:moveTo>
                          <a:pt x="4" y="17"/>
                        </a:moveTo>
                        <a:cubicBezTo>
                          <a:pt x="4" y="17"/>
                          <a:pt x="11" y="17"/>
                          <a:pt x="11" y="11"/>
                        </a:cubicBezTo>
                        <a:cubicBezTo>
                          <a:pt x="11" y="4"/>
                          <a:pt x="2" y="0"/>
                          <a:pt x="2" y="4"/>
                        </a:cubicBezTo>
                        <a:cubicBezTo>
                          <a:pt x="3" y="8"/>
                          <a:pt x="4" y="8"/>
                          <a:pt x="2" y="11"/>
                        </a:cubicBezTo>
                        <a:cubicBezTo>
                          <a:pt x="0" y="14"/>
                          <a:pt x="2" y="17"/>
                          <a:pt x="4" y="1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8" name="Freeform 7723">
                    <a:extLst>
                      <a:ext uri="{FF2B5EF4-FFF2-40B4-BE49-F238E27FC236}">
                        <a16:creationId xmlns:a16="http://schemas.microsoft.com/office/drawing/2014/main" id="{F28C35E8-2754-4C65-9883-E7995480A36F}"/>
                      </a:ext>
                    </a:extLst>
                  </p:cNvPr>
                  <p:cNvSpPr>
                    <a:spLocks noEditPoints="1"/>
                  </p:cNvSpPr>
                  <p:nvPr/>
                </p:nvSpPr>
                <p:spPr bwMode="auto">
                  <a:xfrm>
                    <a:off x="3933" y="2225"/>
                    <a:ext cx="8" cy="12"/>
                  </a:xfrm>
                  <a:custGeom>
                    <a:avLst/>
                    <a:gdLst>
                      <a:gd name="T0" fmla="*/ 2 w 11"/>
                      <a:gd name="T1" fmla="*/ 2 h 16"/>
                      <a:gd name="T2" fmla="*/ 7 w 11"/>
                      <a:gd name="T3" fmla="*/ 2 h 16"/>
                      <a:gd name="T4" fmla="*/ 11 w 11"/>
                      <a:gd name="T5" fmla="*/ 10 h 16"/>
                      <a:gd name="T6" fmla="*/ 10 w 11"/>
                      <a:gd name="T7" fmla="*/ 13 h 16"/>
                      <a:gd name="T8" fmla="*/ 4 w 11"/>
                      <a:gd name="T9" fmla="*/ 16 h 16"/>
                      <a:gd name="T10" fmla="*/ 2 w 11"/>
                      <a:gd name="T11" fmla="*/ 16 h 16"/>
                      <a:gd name="T12" fmla="*/ 1 w 11"/>
                      <a:gd name="T13" fmla="*/ 11 h 16"/>
                      <a:gd name="T14" fmla="*/ 1 w 11"/>
                      <a:gd name="T15" fmla="*/ 10 h 16"/>
                      <a:gd name="T16" fmla="*/ 2 w 11"/>
                      <a:gd name="T17" fmla="*/ 9 h 16"/>
                      <a:gd name="T18" fmla="*/ 2 w 11"/>
                      <a:gd name="T19" fmla="*/ 3 h 16"/>
                      <a:gd name="T20" fmla="*/ 2 w 11"/>
                      <a:gd name="T21" fmla="*/ 2 h 16"/>
                      <a:gd name="T22" fmla="*/ 10 w 11"/>
                      <a:gd name="T23" fmla="*/ 9 h 16"/>
                      <a:gd name="T24" fmla="*/ 7 w 11"/>
                      <a:gd name="T25" fmla="*/ 2 h 16"/>
                      <a:gd name="T26" fmla="*/ 3 w 11"/>
                      <a:gd name="T27" fmla="*/ 2 h 16"/>
                      <a:gd name="T28" fmla="*/ 3 w 11"/>
                      <a:gd name="T29" fmla="*/ 3 h 16"/>
                      <a:gd name="T30" fmla="*/ 3 w 11"/>
                      <a:gd name="T31" fmla="*/ 9 h 16"/>
                      <a:gd name="T32" fmla="*/ 2 w 11"/>
                      <a:gd name="T33" fmla="*/ 11 h 16"/>
                      <a:gd name="T34" fmla="*/ 1 w 11"/>
                      <a:gd name="T35" fmla="*/ 11 h 16"/>
                      <a:gd name="T36" fmla="*/ 2 w 11"/>
                      <a:gd name="T37" fmla="*/ 15 h 16"/>
                      <a:gd name="T38" fmla="*/ 4 w 11"/>
                      <a:gd name="T39" fmla="*/ 16 h 16"/>
                      <a:gd name="T40" fmla="*/ 4 w 11"/>
                      <a:gd name="T41" fmla="*/ 16 h 16"/>
                      <a:gd name="T42" fmla="*/ 4 w 11"/>
                      <a:gd name="T43" fmla="*/ 16 h 16"/>
                      <a:gd name="T44" fmla="*/ 4 w 11"/>
                      <a:gd name="T45" fmla="*/ 16 h 16"/>
                      <a:gd name="T46" fmla="*/ 6 w 11"/>
                      <a:gd name="T47" fmla="*/ 15 h 16"/>
                      <a:gd name="T48" fmla="*/ 10 w 11"/>
                      <a:gd name="T49" fmla="*/ 12 h 16"/>
                      <a:gd name="T50" fmla="*/ 10 w 11"/>
                      <a:gd name="T5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16">
                        <a:moveTo>
                          <a:pt x="2" y="2"/>
                        </a:moveTo>
                        <a:cubicBezTo>
                          <a:pt x="3" y="0"/>
                          <a:pt x="5" y="1"/>
                          <a:pt x="7" y="2"/>
                        </a:cubicBezTo>
                        <a:cubicBezTo>
                          <a:pt x="9" y="3"/>
                          <a:pt x="11" y="6"/>
                          <a:pt x="11" y="10"/>
                        </a:cubicBezTo>
                        <a:cubicBezTo>
                          <a:pt x="11" y="11"/>
                          <a:pt x="11" y="12"/>
                          <a:pt x="10" y="13"/>
                        </a:cubicBezTo>
                        <a:cubicBezTo>
                          <a:pt x="9" y="16"/>
                          <a:pt x="5" y="16"/>
                          <a:pt x="4" y="16"/>
                        </a:cubicBezTo>
                        <a:cubicBezTo>
                          <a:pt x="3" y="16"/>
                          <a:pt x="3" y="16"/>
                          <a:pt x="2" y="16"/>
                        </a:cubicBezTo>
                        <a:cubicBezTo>
                          <a:pt x="1" y="15"/>
                          <a:pt x="0" y="13"/>
                          <a:pt x="1" y="11"/>
                        </a:cubicBezTo>
                        <a:cubicBezTo>
                          <a:pt x="1" y="10"/>
                          <a:pt x="1" y="10"/>
                          <a:pt x="1" y="10"/>
                        </a:cubicBezTo>
                        <a:cubicBezTo>
                          <a:pt x="2" y="10"/>
                          <a:pt x="2" y="9"/>
                          <a:pt x="2" y="9"/>
                        </a:cubicBezTo>
                        <a:cubicBezTo>
                          <a:pt x="3" y="7"/>
                          <a:pt x="2" y="6"/>
                          <a:pt x="2" y="3"/>
                        </a:cubicBezTo>
                        <a:cubicBezTo>
                          <a:pt x="2" y="2"/>
                          <a:pt x="2" y="2"/>
                          <a:pt x="2" y="2"/>
                        </a:cubicBezTo>
                        <a:close/>
                        <a:moveTo>
                          <a:pt x="10" y="9"/>
                        </a:moveTo>
                        <a:cubicBezTo>
                          <a:pt x="11" y="6"/>
                          <a:pt x="9" y="4"/>
                          <a:pt x="7" y="2"/>
                        </a:cubicBezTo>
                        <a:cubicBezTo>
                          <a:pt x="5" y="1"/>
                          <a:pt x="3" y="1"/>
                          <a:pt x="3" y="2"/>
                        </a:cubicBezTo>
                        <a:cubicBezTo>
                          <a:pt x="3" y="2"/>
                          <a:pt x="3" y="3"/>
                          <a:pt x="3" y="3"/>
                        </a:cubicBezTo>
                        <a:cubicBezTo>
                          <a:pt x="3" y="6"/>
                          <a:pt x="4" y="7"/>
                          <a:pt x="3" y="9"/>
                        </a:cubicBezTo>
                        <a:cubicBezTo>
                          <a:pt x="3" y="9"/>
                          <a:pt x="2" y="10"/>
                          <a:pt x="2" y="11"/>
                        </a:cubicBezTo>
                        <a:cubicBezTo>
                          <a:pt x="1" y="11"/>
                          <a:pt x="1" y="11"/>
                          <a:pt x="1" y="11"/>
                        </a:cubicBezTo>
                        <a:cubicBezTo>
                          <a:pt x="1" y="13"/>
                          <a:pt x="1" y="15"/>
                          <a:pt x="2" y="15"/>
                        </a:cubicBezTo>
                        <a:cubicBezTo>
                          <a:pt x="3" y="16"/>
                          <a:pt x="3" y="16"/>
                          <a:pt x="4" y="16"/>
                        </a:cubicBezTo>
                        <a:cubicBezTo>
                          <a:pt x="4" y="16"/>
                          <a:pt x="4" y="16"/>
                          <a:pt x="4" y="16"/>
                        </a:cubicBezTo>
                        <a:cubicBezTo>
                          <a:pt x="4" y="16"/>
                          <a:pt x="4" y="16"/>
                          <a:pt x="4" y="16"/>
                        </a:cubicBezTo>
                        <a:cubicBezTo>
                          <a:pt x="4" y="16"/>
                          <a:pt x="4" y="16"/>
                          <a:pt x="4" y="16"/>
                        </a:cubicBezTo>
                        <a:cubicBezTo>
                          <a:pt x="4" y="16"/>
                          <a:pt x="5" y="16"/>
                          <a:pt x="6" y="15"/>
                        </a:cubicBezTo>
                        <a:cubicBezTo>
                          <a:pt x="8" y="15"/>
                          <a:pt x="9" y="14"/>
                          <a:pt x="10" y="12"/>
                        </a:cubicBezTo>
                        <a:cubicBezTo>
                          <a:pt x="10" y="11"/>
                          <a:pt x="10" y="11"/>
                          <a:pt x="10"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9" name="Freeform 7724">
                    <a:extLst>
                      <a:ext uri="{FF2B5EF4-FFF2-40B4-BE49-F238E27FC236}">
                        <a16:creationId xmlns:a16="http://schemas.microsoft.com/office/drawing/2014/main" id="{5BA1FB1A-D789-4E64-81CE-EC9CCA07620A}"/>
                      </a:ext>
                    </a:extLst>
                  </p:cNvPr>
                  <p:cNvSpPr>
                    <a:spLocks noEditPoints="1"/>
                  </p:cNvSpPr>
                  <p:nvPr/>
                </p:nvSpPr>
                <p:spPr bwMode="auto">
                  <a:xfrm>
                    <a:off x="3934" y="2228"/>
                    <a:ext cx="6" cy="9"/>
                  </a:xfrm>
                  <a:custGeom>
                    <a:avLst/>
                    <a:gdLst>
                      <a:gd name="T0" fmla="*/ 3 w 9"/>
                      <a:gd name="T1" fmla="*/ 4 h 12"/>
                      <a:gd name="T2" fmla="*/ 0 w 9"/>
                      <a:gd name="T3" fmla="*/ 9 h 12"/>
                      <a:gd name="T4" fmla="*/ 0 w 9"/>
                      <a:gd name="T5" fmla="*/ 9 h 12"/>
                      <a:gd name="T6" fmla="*/ 1 w 9"/>
                      <a:gd name="T7" fmla="*/ 11 h 12"/>
                      <a:gd name="T8" fmla="*/ 2 w 9"/>
                      <a:gd name="T9" fmla="*/ 12 h 12"/>
                      <a:gd name="T10" fmla="*/ 3 w 9"/>
                      <a:gd name="T11" fmla="*/ 12 h 12"/>
                      <a:gd name="T12" fmla="*/ 3 w 9"/>
                      <a:gd name="T13" fmla="*/ 12 h 12"/>
                      <a:gd name="T14" fmla="*/ 3 w 9"/>
                      <a:gd name="T15" fmla="*/ 12 h 12"/>
                      <a:gd name="T16" fmla="*/ 3 w 9"/>
                      <a:gd name="T17" fmla="*/ 12 h 12"/>
                      <a:gd name="T18" fmla="*/ 3 w 9"/>
                      <a:gd name="T19" fmla="*/ 12 h 12"/>
                      <a:gd name="T20" fmla="*/ 5 w 9"/>
                      <a:gd name="T21" fmla="*/ 11 h 12"/>
                      <a:gd name="T22" fmla="*/ 8 w 9"/>
                      <a:gd name="T23" fmla="*/ 9 h 12"/>
                      <a:gd name="T24" fmla="*/ 8 w 9"/>
                      <a:gd name="T25" fmla="*/ 7 h 12"/>
                      <a:gd name="T26" fmla="*/ 8 w 9"/>
                      <a:gd name="T27" fmla="*/ 5 h 12"/>
                      <a:gd name="T28" fmla="*/ 8 w 9"/>
                      <a:gd name="T29" fmla="*/ 5 h 12"/>
                      <a:gd name="T30" fmla="*/ 5 w 9"/>
                      <a:gd name="T31" fmla="*/ 8 h 12"/>
                      <a:gd name="T32" fmla="*/ 5 w 9"/>
                      <a:gd name="T33" fmla="*/ 9 h 12"/>
                      <a:gd name="T34" fmla="*/ 4 w 9"/>
                      <a:gd name="T35" fmla="*/ 10 h 12"/>
                      <a:gd name="T36" fmla="*/ 3 w 9"/>
                      <a:gd name="T37" fmla="*/ 10 h 12"/>
                      <a:gd name="T38" fmla="*/ 1 w 9"/>
                      <a:gd name="T39" fmla="*/ 8 h 12"/>
                      <a:gd name="T40" fmla="*/ 3 w 9"/>
                      <a:gd name="T41" fmla="*/ 4 h 12"/>
                      <a:gd name="T42" fmla="*/ 8 w 9"/>
                      <a:gd name="T43" fmla="*/ 0 h 12"/>
                      <a:gd name="T44" fmla="*/ 6 w 9"/>
                      <a:gd name="T45" fmla="*/ 1 h 12"/>
                      <a:gd name="T46" fmla="*/ 8 w 9"/>
                      <a:gd name="T47" fmla="*/ 3 h 12"/>
                      <a:gd name="T48" fmla="*/ 8 w 9"/>
                      <a:gd name="T49" fmla="*/ 1 h 12"/>
                      <a:gd name="T50" fmla="*/ 8 w 9"/>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3" y="4"/>
                        </a:moveTo>
                        <a:cubicBezTo>
                          <a:pt x="3" y="6"/>
                          <a:pt x="2" y="8"/>
                          <a:pt x="0" y="9"/>
                        </a:cubicBezTo>
                        <a:cubicBezTo>
                          <a:pt x="0" y="9"/>
                          <a:pt x="0" y="9"/>
                          <a:pt x="0" y="9"/>
                        </a:cubicBezTo>
                        <a:cubicBezTo>
                          <a:pt x="0" y="10"/>
                          <a:pt x="1" y="11"/>
                          <a:pt x="1"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4" y="12"/>
                          <a:pt x="5" y="11"/>
                        </a:cubicBezTo>
                        <a:cubicBezTo>
                          <a:pt x="6" y="11"/>
                          <a:pt x="7" y="10"/>
                          <a:pt x="8" y="9"/>
                        </a:cubicBezTo>
                        <a:cubicBezTo>
                          <a:pt x="8" y="8"/>
                          <a:pt x="9" y="8"/>
                          <a:pt x="8" y="7"/>
                        </a:cubicBezTo>
                        <a:cubicBezTo>
                          <a:pt x="8" y="6"/>
                          <a:pt x="8" y="6"/>
                          <a:pt x="8" y="5"/>
                        </a:cubicBezTo>
                        <a:cubicBezTo>
                          <a:pt x="8" y="5"/>
                          <a:pt x="8" y="5"/>
                          <a:pt x="8" y="5"/>
                        </a:cubicBezTo>
                        <a:cubicBezTo>
                          <a:pt x="7" y="7"/>
                          <a:pt x="5" y="7"/>
                          <a:pt x="5" y="8"/>
                        </a:cubicBezTo>
                        <a:cubicBezTo>
                          <a:pt x="5" y="8"/>
                          <a:pt x="6" y="9"/>
                          <a:pt x="5" y="9"/>
                        </a:cubicBezTo>
                        <a:cubicBezTo>
                          <a:pt x="5" y="10"/>
                          <a:pt x="4" y="10"/>
                          <a:pt x="4" y="10"/>
                        </a:cubicBezTo>
                        <a:cubicBezTo>
                          <a:pt x="3" y="10"/>
                          <a:pt x="3" y="10"/>
                          <a:pt x="3" y="10"/>
                        </a:cubicBezTo>
                        <a:cubicBezTo>
                          <a:pt x="3" y="9"/>
                          <a:pt x="1" y="10"/>
                          <a:pt x="1" y="8"/>
                        </a:cubicBezTo>
                        <a:cubicBezTo>
                          <a:pt x="2" y="7"/>
                          <a:pt x="4" y="6"/>
                          <a:pt x="3" y="4"/>
                        </a:cubicBezTo>
                        <a:close/>
                        <a:moveTo>
                          <a:pt x="8" y="0"/>
                        </a:moveTo>
                        <a:cubicBezTo>
                          <a:pt x="7" y="0"/>
                          <a:pt x="7" y="0"/>
                          <a:pt x="6" y="1"/>
                        </a:cubicBezTo>
                        <a:cubicBezTo>
                          <a:pt x="7" y="1"/>
                          <a:pt x="7" y="2"/>
                          <a:pt x="8" y="3"/>
                        </a:cubicBezTo>
                        <a:cubicBezTo>
                          <a:pt x="8" y="2"/>
                          <a:pt x="8" y="2"/>
                          <a:pt x="8" y="1"/>
                        </a:cubicBezTo>
                        <a:cubicBezTo>
                          <a:pt x="8"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0" name="Freeform 7725">
                    <a:extLst>
                      <a:ext uri="{FF2B5EF4-FFF2-40B4-BE49-F238E27FC236}">
                        <a16:creationId xmlns:a16="http://schemas.microsoft.com/office/drawing/2014/main" id="{D049F8C7-15B8-41BB-9FA3-6E17F6BC19F5}"/>
                      </a:ext>
                    </a:extLst>
                  </p:cNvPr>
                  <p:cNvSpPr>
                    <a:spLocks noEditPoints="1"/>
                  </p:cNvSpPr>
                  <p:nvPr/>
                </p:nvSpPr>
                <p:spPr bwMode="auto">
                  <a:xfrm>
                    <a:off x="3934" y="2228"/>
                    <a:ext cx="6" cy="9"/>
                  </a:xfrm>
                  <a:custGeom>
                    <a:avLst/>
                    <a:gdLst>
                      <a:gd name="T0" fmla="*/ 8 w 8"/>
                      <a:gd name="T1" fmla="*/ 9 h 12"/>
                      <a:gd name="T2" fmla="*/ 5 w 8"/>
                      <a:gd name="T3" fmla="*/ 11 h 12"/>
                      <a:gd name="T4" fmla="*/ 3 w 8"/>
                      <a:gd name="T5" fmla="*/ 12 h 12"/>
                      <a:gd name="T6" fmla="*/ 3 w 8"/>
                      <a:gd name="T7" fmla="*/ 12 h 12"/>
                      <a:gd name="T8" fmla="*/ 3 w 8"/>
                      <a:gd name="T9" fmla="*/ 12 h 12"/>
                      <a:gd name="T10" fmla="*/ 3 w 8"/>
                      <a:gd name="T11" fmla="*/ 12 h 12"/>
                      <a:gd name="T12" fmla="*/ 3 w 8"/>
                      <a:gd name="T13" fmla="*/ 12 h 12"/>
                      <a:gd name="T14" fmla="*/ 8 w 8"/>
                      <a:gd name="T15" fmla="*/ 10 h 12"/>
                      <a:gd name="T16" fmla="*/ 8 w 8"/>
                      <a:gd name="T17" fmla="*/ 9 h 12"/>
                      <a:gd name="T18" fmla="*/ 0 w 8"/>
                      <a:gd name="T19" fmla="*/ 9 h 12"/>
                      <a:gd name="T20" fmla="*/ 0 w 8"/>
                      <a:gd name="T21" fmla="*/ 9 h 12"/>
                      <a:gd name="T22" fmla="*/ 2 w 8"/>
                      <a:gd name="T23" fmla="*/ 12 h 12"/>
                      <a:gd name="T24" fmla="*/ 3 w 8"/>
                      <a:gd name="T25" fmla="*/ 12 h 12"/>
                      <a:gd name="T26" fmla="*/ 3 w 8"/>
                      <a:gd name="T27" fmla="*/ 12 h 12"/>
                      <a:gd name="T28" fmla="*/ 2 w 8"/>
                      <a:gd name="T29" fmla="*/ 12 h 12"/>
                      <a:gd name="T30" fmla="*/ 1 w 8"/>
                      <a:gd name="T31" fmla="*/ 11 h 12"/>
                      <a:gd name="T32" fmla="*/ 0 w 8"/>
                      <a:gd name="T33" fmla="*/ 9 h 12"/>
                      <a:gd name="T34" fmla="*/ 8 w 8"/>
                      <a:gd name="T35" fmla="*/ 0 h 12"/>
                      <a:gd name="T36" fmla="*/ 8 w 8"/>
                      <a:gd name="T37" fmla="*/ 1 h 12"/>
                      <a:gd name="T38" fmla="*/ 8 w 8"/>
                      <a:gd name="T39" fmla="*/ 1 h 12"/>
                      <a:gd name="T40" fmla="*/ 8 w 8"/>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2">
                        <a:moveTo>
                          <a:pt x="8" y="9"/>
                        </a:moveTo>
                        <a:cubicBezTo>
                          <a:pt x="7" y="10"/>
                          <a:pt x="6" y="11"/>
                          <a:pt x="5" y="11"/>
                        </a:cubicBezTo>
                        <a:cubicBezTo>
                          <a:pt x="4"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6" y="12"/>
                          <a:pt x="8" y="10"/>
                        </a:cubicBezTo>
                        <a:cubicBezTo>
                          <a:pt x="8" y="9"/>
                          <a:pt x="8" y="9"/>
                          <a:pt x="8" y="9"/>
                        </a:cubicBezTo>
                        <a:close/>
                        <a:moveTo>
                          <a:pt x="0" y="9"/>
                        </a:moveTo>
                        <a:cubicBezTo>
                          <a:pt x="0" y="9"/>
                          <a:pt x="0" y="9"/>
                          <a:pt x="0" y="9"/>
                        </a:cubicBezTo>
                        <a:cubicBezTo>
                          <a:pt x="0" y="11"/>
                          <a:pt x="1" y="12"/>
                          <a:pt x="2" y="12"/>
                        </a:cubicBezTo>
                        <a:cubicBezTo>
                          <a:pt x="3" y="12"/>
                          <a:pt x="3" y="12"/>
                          <a:pt x="3" y="12"/>
                        </a:cubicBezTo>
                        <a:cubicBezTo>
                          <a:pt x="3" y="12"/>
                          <a:pt x="3" y="12"/>
                          <a:pt x="3" y="12"/>
                        </a:cubicBezTo>
                        <a:cubicBezTo>
                          <a:pt x="2" y="12"/>
                          <a:pt x="2" y="12"/>
                          <a:pt x="2" y="12"/>
                        </a:cubicBezTo>
                        <a:cubicBezTo>
                          <a:pt x="2" y="12"/>
                          <a:pt x="2" y="12"/>
                          <a:pt x="1" y="11"/>
                        </a:cubicBezTo>
                        <a:cubicBezTo>
                          <a:pt x="1" y="11"/>
                          <a:pt x="0" y="10"/>
                          <a:pt x="0" y="9"/>
                        </a:cubicBezTo>
                        <a:close/>
                        <a:moveTo>
                          <a:pt x="8" y="0"/>
                        </a:moveTo>
                        <a:cubicBezTo>
                          <a:pt x="8" y="1"/>
                          <a:pt x="8" y="1"/>
                          <a:pt x="8" y="1"/>
                        </a:cubicBezTo>
                        <a:cubicBezTo>
                          <a:pt x="8" y="1"/>
                          <a:pt x="8" y="1"/>
                          <a:pt x="8" y="1"/>
                        </a:cubicBezTo>
                        <a:cubicBezTo>
                          <a:pt x="8" y="0"/>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1" name="Freeform 7726">
                    <a:extLst>
                      <a:ext uri="{FF2B5EF4-FFF2-40B4-BE49-F238E27FC236}">
                        <a16:creationId xmlns:a16="http://schemas.microsoft.com/office/drawing/2014/main" id="{0BAC149F-274C-4675-882E-87C6CF5A1D9F}"/>
                      </a:ext>
                    </a:extLst>
                  </p:cNvPr>
                  <p:cNvSpPr/>
                  <p:nvPr/>
                </p:nvSpPr>
                <p:spPr bwMode="auto">
                  <a:xfrm>
                    <a:off x="3936" y="2228"/>
                    <a:ext cx="3" cy="4"/>
                  </a:xfrm>
                  <a:custGeom>
                    <a:avLst/>
                    <a:gdLst>
                      <a:gd name="T0" fmla="*/ 2 w 4"/>
                      <a:gd name="T1" fmla="*/ 1 h 6"/>
                      <a:gd name="T2" fmla="*/ 3 w 4"/>
                      <a:gd name="T3" fmla="*/ 3 h 6"/>
                      <a:gd name="T4" fmla="*/ 1 w 4"/>
                      <a:gd name="T5" fmla="*/ 4 h 6"/>
                      <a:gd name="T6" fmla="*/ 2 w 4"/>
                      <a:gd name="T7" fmla="*/ 1 h 6"/>
                    </a:gdLst>
                    <a:ahLst/>
                    <a:cxnLst>
                      <a:cxn ang="0">
                        <a:pos x="T0" y="T1"/>
                      </a:cxn>
                      <a:cxn ang="0">
                        <a:pos x="T2" y="T3"/>
                      </a:cxn>
                      <a:cxn ang="0">
                        <a:pos x="T4" y="T5"/>
                      </a:cxn>
                      <a:cxn ang="0">
                        <a:pos x="T6" y="T7"/>
                      </a:cxn>
                    </a:cxnLst>
                    <a:rect l="0" t="0" r="r" b="b"/>
                    <a:pathLst>
                      <a:path w="4" h="6">
                        <a:moveTo>
                          <a:pt x="2" y="1"/>
                        </a:moveTo>
                        <a:cubicBezTo>
                          <a:pt x="2" y="1"/>
                          <a:pt x="4" y="1"/>
                          <a:pt x="3" y="3"/>
                        </a:cubicBezTo>
                        <a:cubicBezTo>
                          <a:pt x="2" y="6"/>
                          <a:pt x="2" y="5"/>
                          <a:pt x="1" y="4"/>
                        </a:cubicBezTo>
                        <a:cubicBezTo>
                          <a:pt x="1" y="3"/>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2" name="Freeform 7727">
                    <a:extLst>
                      <a:ext uri="{FF2B5EF4-FFF2-40B4-BE49-F238E27FC236}">
                        <a16:creationId xmlns:a16="http://schemas.microsoft.com/office/drawing/2014/main" id="{54F8C3BD-263E-4114-A0A8-F2B100CBD9E0}"/>
                      </a:ext>
                    </a:extLst>
                  </p:cNvPr>
                  <p:cNvSpPr/>
                  <p:nvPr/>
                </p:nvSpPr>
                <p:spPr bwMode="auto">
                  <a:xfrm>
                    <a:off x="3940" y="2223"/>
                    <a:ext cx="12" cy="8"/>
                  </a:xfrm>
                  <a:custGeom>
                    <a:avLst/>
                    <a:gdLst>
                      <a:gd name="T0" fmla="*/ 15 w 17"/>
                      <a:gd name="T1" fmla="*/ 4 h 11"/>
                      <a:gd name="T2" fmla="*/ 13 w 17"/>
                      <a:gd name="T3" fmla="*/ 11 h 11"/>
                      <a:gd name="T4" fmla="*/ 5 w 17"/>
                      <a:gd name="T5" fmla="*/ 8 h 11"/>
                      <a:gd name="T6" fmla="*/ 5 w 17"/>
                      <a:gd name="T7" fmla="*/ 1 h 11"/>
                      <a:gd name="T8" fmla="*/ 15 w 17"/>
                      <a:gd name="T9" fmla="*/ 4 h 11"/>
                    </a:gdLst>
                    <a:ahLst/>
                    <a:cxnLst>
                      <a:cxn ang="0">
                        <a:pos x="T0" y="T1"/>
                      </a:cxn>
                      <a:cxn ang="0">
                        <a:pos x="T2" y="T3"/>
                      </a:cxn>
                      <a:cxn ang="0">
                        <a:pos x="T4" y="T5"/>
                      </a:cxn>
                      <a:cxn ang="0">
                        <a:pos x="T6" y="T7"/>
                      </a:cxn>
                      <a:cxn ang="0">
                        <a:pos x="T8" y="T9"/>
                      </a:cxn>
                    </a:cxnLst>
                    <a:rect l="0" t="0" r="r" b="b"/>
                    <a:pathLst>
                      <a:path w="17" h="11">
                        <a:moveTo>
                          <a:pt x="15" y="4"/>
                        </a:moveTo>
                        <a:cubicBezTo>
                          <a:pt x="15" y="4"/>
                          <a:pt x="17" y="10"/>
                          <a:pt x="13" y="11"/>
                        </a:cubicBezTo>
                        <a:cubicBezTo>
                          <a:pt x="8" y="11"/>
                          <a:pt x="9" y="8"/>
                          <a:pt x="5" y="8"/>
                        </a:cubicBezTo>
                        <a:cubicBezTo>
                          <a:pt x="0" y="7"/>
                          <a:pt x="0" y="2"/>
                          <a:pt x="5" y="1"/>
                        </a:cubicBezTo>
                        <a:cubicBezTo>
                          <a:pt x="9" y="0"/>
                          <a:pt x="15" y="1"/>
                          <a:pt x="15"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3" name="Freeform 7728">
                    <a:extLst>
                      <a:ext uri="{FF2B5EF4-FFF2-40B4-BE49-F238E27FC236}">
                        <a16:creationId xmlns:a16="http://schemas.microsoft.com/office/drawing/2014/main" id="{1899FBD5-06CE-433B-9724-DFD2811DF696}"/>
                      </a:ext>
                    </a:extLst>
                  </p:cNvPr>
                  <p:cNvSpPr>
                    <a:spLocks noEditPoints="1"/>
                  </p:cNvSpPr>
                  <p:nvPr/>
                </p:nvSpPr>
                <p:spPr bwMode="auto">
                  <a:xfrm>
                    <a:off x="3940" y="2223"/>
                    <a:ext cx="12" cy="8"/>
                  </a:xfrm>
                  <a:custGeom>
                    <a:avLst/>
                    <a:gdLst>
                      <a:gd name="T0" fmla="*/ 12 w 15"/>
                      <a:gd name="T1" fmla="*/ 11 h 11"/>
                      <a:gd name="T2" fmla="*/ 9 w 15"/>
                      <a:gd name="T3" fmla="*/ 11 h 11"/>
                      <a:gd name="T4" fmla="*/ 9 w 15"/>
                      <a:gd name="T5" fmla="*/ 11 h 11"/>
                      <a:gd name="T6" fmla="*/ 6 w 15"/>
                      <a:gd name="T7" fmla="*/ 9 h 11"/>
                      <a:gd name="T8" fmla="*/ 4 w 15"/>
                      <a:gd name="T9" fmla="*/ 8 h 11"/>
                      <a:gd name="T10" fmla="*/ 2 w 15"/>
                      <a:gd name="T11" fmla="*/ 8 h 11"/>
                      <a:gd name="T12" fmla="*/ 0 w 15"/>
                      <a:gd name="T13" fmla="*/ 3 h 11"/>
                      <a:gd name="T14" fmla="*/ 3 w 15"/>
                      <a:gd name="T15" fmla="*/ 0 h 11"/>
                      <a:gd name="T16" fmla="*/ 11 w 15"/>
                      <a:gd name="T17" fmla="*/ 1 h 11"/>
                      <a:gd name="T18" fmla="*/ 14 w 15"/>
                      <a:gd name="T19" fmla="*/ 4 h 11"/>
                      <a:gd name="T20" fmla="*/ 14 w 15"/>
                      <a:gd name="T21" fmla="*/ 9 h 11"/>
                      <a:gd name="T22" fmla="*/ 12 w 15"/>
                      <a:gd name="T23" fmla="*/ 11 h 11"/>
                      <a:gd name="T24" fmla="*/ 14 w 15"/>
                      <a:gd name="T25" fmla="*/ 4 h 11"/>
                      <a:gd name="T26" fmla="*/ 14 w 15"/>
                      <a:gd name="T27" fmla="*/ 4 h 11"/>
                      <a:gd name="T28" fmla="*/ 14 w 15"/>
                      <a:gd name="T29" fmla="*/ 4 h 11"/>
                      <a:gd name="T30" fmla="*/ 11 w 15"/>
                      <a:gd name="T31" fmla="*/ 2 h 11"/>
                      <a:gd name="T32" fmla="*/ 4 w 15"/>
                      <a:gd name="T33" fmla="*/ 1 h 11"/>
                      <a:gd name="T34" fmla="*/ 1 w 15"/>
                      <a:gd name="T35" fmla="*/ 3 h 11"/>
                      <a:gd name="T36" fmla="*/ 2 w 15"/>
                      <a:gd name="T37" fmla="*/ 7 h 11"/>
                      <a:gd name="T38" fmla="*/ 4 w 15"/>
                      <a:gd name="T39" fmla="*/ 7 h 11"/>
                      <a:gd name="T40" fmla="*/ 6 w 15"/>
                      <a:gd name="T41" fmla="*/ 8 h 11"/>
                      <a:gd name="T42" fmla="*/ 9 w 15"/>
                      <a:gd name="T43" fmla="*/ 10 h 11"/>
                      <a:gd name="T44" fmla="*/ 12 w 15"/>
                      <a:gd name="T45" fmla="*/ 10 h 11"/>
                      <a:gd name="T46" fmla="*/ 14 w 15"/>
                      <a:gd name="T47" fmla="*/ 9 h 11"/>
                      <a:gd name="T48" fmla="*/ 14 w 15"/>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1">
                        <a:moveTo>
                          <a:pt x="12" y="11"/>
                        </a:moveTo>
                        <a:cubicBezTo>
                          <a:pt x="10" y="11"/>
                          <a:pt x="9" y="11"/>
                          <a:pt x="9" y="11"/>
                        </a:cubicBezTo>
                        <a:cubicBezTo>
                          <a:pt x="9" y="11"/>
                          <a:pt x="9" y="11"/>
                          <a:pt x="9" y="11"/>
                        </a:cubicBezTo>
                        <a:cubicBezTo>
                          <a:pt x="7" y="10"/>
                          <a:pt x="7" y="9"/>
                          <a:pt x="6" y="9"/>
                        </a:cubicBezTo>
                        <a:cubicBezTo>
                          <a:pt x="5" y="8"/>
                          <a:pt x="4" y="8"/>
                          <a:pt x="4" y="8"/>
                        </a:cubicBezTo>
                        <a:cubicBezTo>
                          <a:pt x="3" y="8"/>
                          <a:pt x="3" y="8"/>
                          <a:pt x="2" y="8"/>
                        </a:cubicBezTo>
                        <a:cubicBezTo>
                          <a:pt x="0" y="7"/>
                          <a:pt x="0" y="5"/>
                          <a:pt x="0" y="3"/>
                        </a:cubicBezTo>
                        <a:cubicBezTo>
                          <a:pt x="1" y="2"/>
                          <a:pt x="2" y="1"/>
                          <a:pt x="3" y="0"/>
                        </a:cubicBezTo>
                        <a:cubicBezTo>
                          <a:pt x="6" y="0"/>
                          <a:pt x="9" y="0"/>
                          <a:pt x="11" y="1"/>
                        </a:cubicBezTo>
                        <a:cubicBezTo>
                          <a:pt x="13" y="2"/>
                          <a:pt x="14" y="3"/>
                          <a:pt x="14" y="4"/>
                        </a:cubicBezTo>
                        <a:cubicBezTo>
                          <a:pt x="14" y="5"/>
                          <a:pt x="15" y="7"/>
                          <a:pt x="14" y="9"/>
                        </a:cubicBezTo>
                        <a:cubicBezTo>
                          <a:pt x="14" y="10"/>
                          <a:pt x="13" y="11"/>
                          <a:pt x="12" y="11"/>
                        </a:cubicBezTo>
                        <a:close/>
                        <a:moveTo>
                          <a:pt x="14" y="4"/>
                        </a:moveTo>
                        <a:cubicBezTo>
                          <a:pt x="14" y="4"/>
                          <a:pt x="14" y="4"/>
                          <a:pt x="14" y="4"/>
                        </a:cubicBezTo>
                        <a:cubicBezTo>
                          <a:pt x="14" y="4"/>
                          <a:pt x="14" y="4"/>
                          <a:pt x="14" y="4"/>
                        </a:cubicBezTo>
                        <a:cubicBezTo>
                          <a:pt x="13" y="3"/>
                          <a:pt x="13" y="2"/>
                          <a:pt x="11" y="2"/>
                        </a:cubicBezTo>
                        <a:cubicBezTo>
                          <a:pt x="9" y="1"/>
                          <a:pt x="6" y="1"/>
                          <a:pt x="4" y="1"/>
                        </a:cubicBezTo>
                        <a:cubicBezTo>
                          <a:pt x="2" y="1"/>
                          <a:pt x="2" y="2"/>
                          <a:pt x="1" y="3"/>
                        </a:cubicBezTo>
                        <a:cubicBezTo>
                          <a:pt x="0" y="5"/>
                          <a:pt x="1" y="6"/>
                          <a:pt x="2" y="7"/>
                        </a:cubicBezTo>
                        <a:cubicBezTo>
                          <a:pt x="3" y="7"/>
                          <a:pt x="3" y="7"/>
                          <a:pt x="4" y="7"/>
                        </a:cubicBezTo>
                        <a:cubicBezTo>
                          <a:pt x="5" y="7"/>
                          <a:pt x="5" y="8"/>
                          <a:pt x="6" y="8"/>
                        </a:cubicBezTo>
                        <a:cubicBezTo>
                          <a:pt x="7" y="9"/>
                          <a:pt x="8" y="10"/>
                          <a:pt x="9" y="10"/>
                        </a:cubicBezTo>
                        <a:cubicBezTo>
                          <a:pt x="10" y="10"/>
                          <a:pt x="10" y="10"/>
                          <a:pt x="12" y="10"/>
                        </a:cubicBezTo>
                        <a:cubicBezTo>
                          <a:pt x="13" y="10"/>
                          <a:pt x="13" y="10"/>
                          <a:pt x="14" y="9"/>
                        </a:cubicBezTo>
                        <a:cubicBezTo>
                          <a:pt x="15" y="7"/>
                          <a:pt x="14" y="4"/>
                          <a:pt x="14"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4" name="Freeform 7729">
                    <a:extLst>
                      <a:ext uri="{FF2B5EF4-FFF2-40B4-BE49-F238E27FC236}">
                        <a16:creationId xmlns:a16="http://schemas.microsoft.com/office/drawing/2014/main" id="{D93E8AFF-4761-4A77-8040-8C0EC96F1780}"/>
                      </a:ext>
                    </a:extLst>
                  </p:cNvPr>
                  <p:cNvSpPr/>
                  <p:nvPr/>
                </p:nvSpPr>
                <p:spPr bwMode="auto">
                  <a:xfrm>
                    <a:off x="3942" y="2223"/>
                    <a:ext cx="10" cy="7"/>
                  </a:xfrm>
                  <a:custGeom>
                    <a:avLst/>
                    <a:gdLst>
                      <a:gd name="T0" fmla="*/ 4 w 13"/>
                      <a:gd name="T1" fmla="*/ 0 h 9"/>
                      <a:gd name="T2" fmla="*/ 2 w 13"/>
                      <a:gd name="T3" fmla="*/ 0 h 9"/>
                      <a:gd name="T4" fmla="*/ 0 w 13"/>
                      <a:gd name="T5" fmla="*/ 1 h 9"/>
                      <a:gd name="T6" fmla="*/ 1 w 13"/>
                      <a:gd name="T7" fmla="*/ 2 h 9"/>
                      <a:gd name="T8" fmla="*/ 3 w 13"/>
                      <a:gd name="T9" fmla="*/ 1 h 9"/>
                      <a:gd name="T10" fmla="*/ 6 w 13"/>
                      <a:gd name="T11" fmla="*/ 1 h 9"/>
                      <a:gd name="T12" fmla="*/ 9 w 13"/>
                      <a:gd name="T13" fmla="*/ 3 h 9"/>
                      <a:gd name="T14" fmla="*/ 10 w 13"/>
                      <a:gd name="T15" fmla="*/ 7 h 9"/>
                      <a:gd name="T16" fmla="*/ 8 w 13"/>
                      <a:gd name="T17" fmla="*/ 8 h 9"/>
                      <a:gd name="T18" fmla="*/ 6 w 13"/>
                      <a:gd name="T19" fmla="*/ 7 h 9"/>
                      <a:gd name="T20" fmla="*/ 7 w 13"/>
                      <a:gd name="T21" fmla="*/ 4 h 9"/>
                      <a:gd name="T22" fmla="*/ 6 w 13"/>
                      <a:gd name="T23" fmla="*/ 4 h 9"/>
                      <a:gd name="T24" fmla="*/ 4 w 13"/>
                      <a:gd name="T25" fmla="*/ 5 h 9"/>
                      <a:gd name="T26" fmla="*/ 3 w 13"/>
                      <a:gd name="T27" fmla="*/ 6 h 9"/>
                      <a:gd name="T28" fmla="*/ 3 w 13"/>
                      <a:gd name="T29" fmla="*/ 6 h 9"/>
                      <a:gd name="T30" fmla="*/ 5 w 13"/>
                      <a:gd name="T31" fmla="*/ 7 h 9"/>
                      <a:gd name="T32" fmla="*/ 6 w 13"/>
                      <a:gd name="T33" fmla="*/ 8 h 9"/>
                      <a:gd name="T34" fmla="*/ 7 w 13"/>
                      <a:gd name="T35" fmla="*/ 9 h 9"/>
                      <a:gd name="T36" fmla="*/ 9 w 13"/>
                      <a:gd name="T37" fmla="*/ 9 h 9"/>
                      <a:gd name="T38" fmla="*/ 10 w 13"/>
                      <a:gd name="T39" fmla="*/ 9 h 9"/>
                      <a:gd name="T40" fmla="*/ 12 w 13"/>
                      <a:gd name="T41" fmla="*/ 8 h 9"/>
                      <a:gd name="T42" fmla="*/ 12 w 13"/>
                      <a:gd name="T43" fmla="*/ 3 h 9"/>
                      <a:gd name="T44" fmla="*/ 12 w 13"/>
                      <a:gd name="T45" fmla="*/ 3 h 9"/>
                      <a:gd name="T46" fmla="*/ 12 w 13"/>
                      <a:gd name="T47" fmla="*/ 3 h 9"/>
                      <a:gd name="T48" fmla="*/ 9 w 13"/>
                      <a:gd name="T49" fmla="*/ 1 h 9"/>
                      <a:gd name="T50" fmla="*/ 4 w 13"/>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9">
                        <a:moveTo>
                          <a:pt x="4" y="0"/>
                        </a:moveTo>
                        <a:cubicBezTo>
                          <a:pt x="3" y="0"/>
                          <a:pt x="2" y="0"/>
                          <a:pt x="2" y="0"/>
                        </a:cubicBezTo>
                        <a:cubicBezTo>
                          <a:pt x="1" y="0"/>
                          <a:pt x="0" y="1"/>
                          <a:pt x="0" y="1"/>
                        </a:cubicBezTo>
                        <a:cubicBezTo>
                          <a:pt x="0" y="1"/>
                          <a:pt x="1" y="2"/>
                          <a:pt x="1" y="2"/>
                        </a:cubicBezTo>
                        <a:cubicBezTo>
                          <a:pt x="2" y="1"/>
                          <a:pt x="2" y="1"/>
                          <a:pt x="3" y="1"/>
                        </a:cubicBezTo>
                        <a:cubicBezTo>
                          <a:pt x="4" y="1"/>
                          <a:pt x="5" y="1"/>
                          <a:pt x="6" y="1"/>
                        </a:cubicBezTo>
                        <a:cubicBezTo>
                          <a:pt x="7" y="2"/>
                          <a:pt x="9" y="3"/>
                          <a:pt x="9" y="3"/>
                        </a:cubicBezTo>
                        <a:cubicBezTo>
                          <a:pt x="9" y="3"/>
                          <a:pt x="11" y="5"/>
                          <a:pt x="10" y="7"/>
                        </a:cubicBezTo>
                        <a:cubicBezTo>
                          <a:pt x="10" y="7"/>
                          <a:pt x="9" y="8"/>
                          <a:pt x="8" y="8"/>
                        </a:cubicBezTo>
                        <a:cubicBezTo>
                          <a:pt x="7" y="8"/>
                          <a:pt x="6" y="7"/>
                          <a:pt x="6" y="7"/>
                        </a:cubicBezTo>
                        <a:cubicBezTo>
                          <a:pt x="7" y="6"/>
                          <a:pt x="8" y="5"/>
                          <a:pt x="7" y="4"/>
                        </a:cubicBezTo>
                        <a:cubicBezTo>
                          <a:pt x="7" y="4"/>
                          <a:pt x="7" y="4"/>
                          <a:pt x="6" y="4"/>
                        </a:cubicBezTo>
                        <a:cubicBezTo>
                          <a:pt x="6" y="4"/>
                          <a:pt x="5" y="4"/>
                          <a:pt x="4" y="5"/>
                        </a:cubicBezTo>
                        <a:cubicBezTo>
                          <a:pt x="4" y="6"/>
                          <a:pt x="4" y="6"/>
                          <a:pt x="3" y="6"/>
                        </a:cubicBezTo>
                        <a:cubicBezTo>
                          <a:pt x="3" y="6"/>
                          <a:pt x="3" y="6"/>
                          <a:pt x="3" y="6"/>
                        </a:cubicBezTo>
                        <a:cubicBezTo>
                          <a:pt x="4" y="6"/>
                          <a:pt x="4" y="7"/>
                          <a:pt x="5" y="7"/>
                        </a:cubicBezTo>
                        <a:cubicBezTo>
                          <a:pt x="5" y="7"/>
                          <a:pt x="6" y="8"/>
                          <a:pt x="6" y="8"/>
                        </a:cubicBezTo>
                        <a:cubicBezTo>
                          <a:pt x="6" y="9"/>
                          <a:pt x="7" y="9"/>
                          <a:pt x="7" y="9"/>
                        </a:cubicBezTo>
                        <a:cubicBezTo>
                          <a:pt x="7" y="9"/>
                          <a:pt x="8" y="9"/>
                          <a:pt x="9" y="9"/>
                        </a:cubicBezTo>
                        <a:cubicBezTo>
                          <a:pt x="10" y="9"/>
                          <a:pt x="10" y="9"/>
                          <a:pt x="10" y="9"/>
                        </a:cubicBezTo>
                        <a:cubicBezTo>
                          <a:pt x="11" y="9"/>
                          <a:pt x="11" y="9"/>
                          <a:pt x="12" y="8"/>
                        </a:cubicBezTo>
                        <a:cubicBezTo>
                          <a:pt x="13" y="6"/>
                          <a:pt x="12" y="3"/>
                          <a:pt x="12" y="3"/>
                        </a:cubicBezTo>
                        <a:cubicBezTo>
                          <a:pt x="12" y="3"/>
                          <a:pt x="12" y="3"/>
                          <a:pt x="12" y="3"/>
                        </a:cubicBezTo>
                        <a:cubicBezTo>
                          <a:pt x="12" y="3"/>
                          <a:pt x="12" y="3"/>
                          <a:pt x="12" y="3"/>
                        </a:cubicBezTo>
                        <a:cubicBezTo>
                          <a:pt x="11" y="2"/>
                          <a:pt x="11" y="1"/>
                          <a:pt x="9" y="1"/>
                        </a:cubicBezTo>
                        <a:cubicBezTo>
                          <a:pt x="8"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5" name="Freeform 7730">
                    <a:extLst>
                      <a:ext uri="{FF2B5EF4-FFF2-40B4-BE49-F238E27FC236}">
                        <a16:creationId xmlns:a16="http://schemas.microsoft.com/office/drawing/2014/main" id="{B85A9378-DF27-420C-84EF-57A762F867A4}"/>
                      </a:ext>
                    </a:extLst>
                  </p:cNvPr>
                  <p:cNvSpPr>
                    <a:spLocks noEditPoints="1"/>
                  </p:cNvSpPr>
                  <p:nvPr/>
                </p:nvSpPr>
                <p:spPr bwMode="auto">
                  <a:xfrm>
                    <a:off x="3942" y="2223"/>
                    <a:ext cx="10" cy="8"/>
                  </a:xfrm>
                  <a:custGeom>
                    <a:avLst/>
                    <a:gdLst>
                      <a:gd name="T0" fmla="*/ 12 w 14"/>
                      <a:gd name="T1" fmla="*/ 3 h 10"/>
                      <a:gd name="T2" fmla="*/ 12 w 14"/>
                      <a:gd name="T3" fmla="*/ 3 h 10"/>
                      <a:gd name="T4" fmla="*/ 12 w 14"/>
                      <a:gd name="T5" fmla="*/ 8 h 10"/>
                      <a:gd name="T6" fmla="*/ 10 w 14"/>
                      <a:gd name="T7" fmla="*/ 9 h 10"/>
                      <a:gd name="T8" fmla="*/ 9 w 14"/>
                      <a:gd name="T9" fmla="*/ 9 h 10"/>
                      <a:gd name="T10" fmla="*/ 7 w 14"/>
                      <a:gd name="T11" fmla="*/ 9 h 10"/>
                      <a:gd name="T12" fmla="*/ 6 w 14"/>
                      <a:gd name="T13" fmla="*/ 8 h 10"/>
                      <a:gd name="T14" fmla="*/ 6 w 14"/>
                      <a:gd name="T15" fmla="*/ 9 h 10"/>
                      <a:gd name="T16" fmla="*/ 9 w 14"/>
                      <a:gd name="T17" fmla="*/ 10 h 10"/>
                      <a:gd name="T18" fmla="*/ 10 w 14"/>
                      <a:gd name="T19" fmla="*/ 10 h 10"/>
                      <a:gd name="T20" fmla="*/ 12 w 14"/>
                      <a:gd name="T21" fmla="*/ 3 h 10"/>
                      <a:gd name="T22" fmla="*/ 4 w 14"/>
                      <a:gd name="T23" fmla="*/ 0 h 10"/>
                      <a:gd name="T24" fmla="*/ 2 w 14"/>
                      <a:gd name="T25" fmla="*/ 0 h 10"/>
                      <a:gd name="T26" fmla="*/ 0 w 14"/>
                      <a:gd name="T27" fmla="*/ 1 h 10"/>
                      <a:gd name="T28" fmla="*/ 0 w 14"/>
                      <a:gd name="T29" fmla="*/ 1 h 10"/>
                      <a:gd name="T30" fmla="*/ 2 w 14"/>
                      <a:gd name="T31" fmla="*/ 0 h 10"/>
                      <a:gd name="T32" fmla="*/ 4 w 14"/>
                      <a:gd name="T33" fmla="*/ 0 h 10"/>
                      <a:gd name="T34" fmla="*/ 9 w 14"/>
                      <a:gd name="T35" fmla="*/ 1 h 10"/>
                      <a:gd name="T36" fmla="*/ 12 w 14"/>
                      <a:gd name="T37" fmla="*/ 3 h 10"/>
                      <a:gd name="T38" fmla="*/ 12 w 14"/>
                      <a:gd name="T39" fmla="*/ 3 h 10"/>
                      <a:gd name="T40" fmla="*/ 4 w 14"/>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0">
                        <a:moveTo>
                          <a:pt x="12" y="3"/>
                        </a:moveTo>
                        <a:cubicBezTo>
                          <a:pt x="12" y="3"/>
                          <a:pt x="12" y="3"/>
                          <a:pt x="12" y="3"/>
                        </a:cubicBezTo>
                        <a:cubicBezTo>
                          <a:pt x="12" y="3"/>
                          <a:pt x="13" y="6"/>
                          <a:pt x="12" y="8"/>
                        </a:cubicBezTo>
                        <a:cubicBezTo>
                          <a:pt x="11" y="9"/>
                          <a:pt x="11" y="9"/>
                          <a:pt x="10" y="9"/>
                        </a:cubicBezTo>
                        <a:cubicBezTo>
                          <a:pt x="9" y="9"/>
                          <a:pt x="9" y="9"/>
                          <a:pt x="9" y="9"/>
                        </a:cubicBezTo>
                        <a:cubicBezTo>
                          <a:pt x="8" y="9"/>
                          <a:pt x="7" y="9"/>
                          <a:pt x="7" y="9"/>
                        </a:cubicBezTo>
                        <a:cubicBezTo>
                          <a:pt x="7" y="9"/>
                          <a:pt x="6" y="9"/>
                          <a:pt x="6" y="8"/>
                        </a:cubicBezTo>
                        <a:cubicBezTo>
                          <a:pt x="6" y="9"/>
                          <a:pt x="6" y="9"/>
                          <a:pt x="6" y="9"/>
                        </a:cubicBezTo>
                        <a:cubicBezTo>
                          <a:pt x="7" y="9"/>
                          <a:pt x="8" y="10"/>
                          <a:pt x="9" y="10"/>
                        </a:cubicBezTo>
                        <a:cubicBezTo>
                          <a:pt x="9" y="10"/>
                          <a:pt x="9" y="10"/>
                          <a:pt x="10" y="10"/>
                        </a:cubicBezTo>
                        <a:cubicBezTo>
                          <a:pt x="14" y="9"/>
                          <a:pt x="12" y="3"/>
                          <a:pt x="12" y="3"/>
                        </a:cubicBezTo>
                        <a:close/>
                        <a:moveTo>
                          <a:pt x="4" y="0"/>
                        </a:moveTo>
                        <a:cubicBezTo>
                          <a:pt x="3" y="0"/>
                          <a:pt x="2" y="0"/>
                          <a:pt x="2" y="0"/>
                        </a:cubicBezTo>
                        <a:cubicBezTo>
                          <a:pt x="1" y="0"/>
                          <a:pt x="0" y="0"/>
                          <a:pt x="0" y="1"/>
                        </a:cubicBezTo>
                        <a:cubicBezTo>
                          <a:pt x="0" y="1"/>
                          <a:pt x="0" y="1"/>
                          <a:pt x="0" y="1"/>
                        </a:cubicBezTo>
                        <a:cubicBezTo>
                          <a:pt x="0" y="1"/>
                          <a:pt x="1" y="0"/>
                          <a:pt x="2" y="0"/>
                        </a:cubicBezTo>
                        <a:cubicBezTo>
                          <a:pt x="2" y="0"/>
                          <a:pt x="3" y="0"/>
                          <a:pt x="4" y="0"/>
                        </a:cubicBezTo>
                        <a:cubicBezTo>
                          <a:pt x="6" y="0"/>
                          <a:pt x="8" y="0"/>
                          <a:pt x="9" y="1"/>
                        </a:cubicBezTo>
                        <a:cubicBezTo>
                          <a:pt x="11" y="1"/>
                          <a:pt x="11" y="2"/>
                          <a:pt x="12" y="3"/>
                        </a:cubicBezTo>
                        <a:cubicBezTo>
                          <a:pt x="12" y="3"/>
                          <a:pt x="12" y="3"/>
                          <a:pt x="12" y="3"/>
                        </a:cubicBezTo>
                        <a:cubicBezTo>
                          <a:pt x="12" y="1"/>
                          <a:pt x="8"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6" name="Rectangle 7731">
                    <a:extLst>
                      <a:ext uri="{FF2B5EF4-FFF2-40B4-BE49-F238E27FC236}">
                        <a16:creationId xmlns:a16="http://schemas.microsoft.com/office/drawing/2014/main" id="{84AA5279-6127-4237-9CB6-658E804EDEFA}"/>
                      </a:ext>
                    </a:extLst>
                  </p:cNvPr>
                  <p:cNvSpPr>
                    <a:spLocks noChangeArrowheads="1"/>
                  </p:cNvSpPr>
                  <p:nvPr/>
                </p:nvSpPr>
                <p:spPr bwMode="auto">
                  <a:xfrm>
                    <a:off x="3943" y="2227"/>
                    <a:ext cx="1" cy="1"/>
                  </a:xfrm>
                  <a:prstGeom prst="rect">
                    <a:avLst/>
                  </a:prstGeom>
                  <a:solidFill>
                    <a:srgbClr val="D4D7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7" name="Freeform 7732">
                    <a:extLst>
                      <a:ext uri="{FF2B5EF4-FFF2-40B4-BE49-F238E27FC236}">
                        <a16:creationId xmlns:a16="http://schemas.microsoft.com/office/drawing/2014/main" id="{B306FFC5-9C2B-41C8-BECE-481CA457B486}"/>
                      </a:ext>
                    </a:extLst>
                  </p:cNvPr>
                  <p:cNvSpPr/>
                  <p:nvPr/>
                </p:nvSpPr>
                <p:spPr bwMode="auto">
                  <a:xfrm>
                    <a:off x="3942" y="2224"/>
                    <a:ext cx="4" cy="3"/>
                  </a:xfrm>
                  <a:custGeom>
                    <a:avLst/>
                    <a:gdLst>
                      <a:gd name="T0" fmla="*/ 3 w 6"/>
                      <a:gd name="T1" fmla="*/ 4 h 4"/>
                      <a:gd name="T2" fmla="*/ 5 w 6"/>
                      <a:gd name="T3" fmla="*/ 1 h 4"/>
                      <a:gd name="T4" fmla="*/ 3 w 6"/>
                      <a:gd name="T5" fmla="*/ 4 h 4"/>
                    </a:gdLst>
                    <a:ahLst/>
                    <a:cxnLst>
                      <a:cxn ang="0">
                        <a:pos x="T0" y="T1"/>
                      </a:cxn>
                      <a:cxn ang="0">
                        <a:pos x="T2" y="T3"/>
                      </a:cxn>
                      <a:cxn ang="0">
                        <a:pos x="T4" y="T5"/>
                      </a:cxn>
                    </a:cxnLst>
                    <a:rect l="0" t="0" r="r" b="b"/>
                    <a:pathLst>
                      <a:path w="6" h="4">
                        <a:moveTo>
                          <a:pt x="3" y="4"/>
                        </a:moveTo>
                        <a:cubicBezTo>
                          <a:pt x="3" y="4"/>
                          <a:pt x="6" y="3"/>
                          <a:pt x="5" y="1"/>
                        </a:cubicBezTo>
                        <a:cubicBezTo>
                          <a:pt x="3" y="0"/>
                          <a:pt x="0" y="3"/>
                          <a:pt x="3"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8" name="Freeform 7733">
                    <a:extLst>
                      <a:ext uri="{FF2B5EF4-FFF2-40B4-BE49-F238E27FC236}">
                        <a16:creationId xmlns:a16="http://schemas.microsoft.com/office/drawing/2014/main" id="{A96B148D-E88D-4822-BA20-27C00C93D322}"/>
                      </a:ext>
                    </a:extLst>
                  </p:cNvPr>
                  <p:cNvSpPr/>
                  <p:nvPr/>
                </p:nvSpPr>
                <p:spPr bwMode="auto">
                  <a:xfrm>
                    <a:off x="3947" y="2227"/>
                    <a:ext cx="2" cy="2"/>
                  </a:xfrm>
                  <a:custGeom>
                    <a:avLst/>
                    <a:gdLst>
                      <a:gd name="T0" fmla="*/ 2 w 3"/>
                      <a:gd name="T1" fmla="*/ 0 h 3"/>
                      <a:gd name="T2" fmla="*/ 1 w 3"/>
                      <a:gd name="T3" fmla="*/ 2 h 3"/>
                      <a:gd name="T4" fmla="*/ 2 w 3"/>
                      <a:gd name="T5" fmla="*/ 0 h 3"/>
                    </a:gdLst>
                    <a:ahLst/>
                    <a:cxnLst>
                      <a:cxn ang="0">
                        <a:pos x="T0" y="T1"/>
                      </a:cxn>
                      <a:cxn ang="0">
                        <a:pos x="T2" y="T3"/>
                      </a:cxn>
                      <a:cxn ang="0">
                        <a:pos x="T4" y="T5"/>
                      </a:cxn>
                    </a:cxnLst>
                    <a:rect l="0" t="0" r="r" b="b"/>
                    <a:pathLst>
                      <a:path w="3" h="3">
                        <a:moveTo>
                          <a:pt x="2" y="0"/>
                        </a:moveTo>
                        <a:cubicBezTo>
                          <a:pt x="2" y="0"/>
                          <a:pt x="3" y="1"/>
                          <a:pt x="1" y="2"/>
                        </a:cubicBezTo>
                        <a:cubicBezTo>
                          <a:pt x="0" y="3"/>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9" name="Freeform 7734">
                    <a:extLst>
                      <a:ext uri="{FF2B5EF4-FFF2-40B4-BE49-F238E27FC236}">
                        <a16:creationId xmlns:a16="http://schemas.microsoft.com/office/drawing/2014/main" id="{FA4B9EBE-5F3F-416D-90A6-6A67D6C2A79E}"/>
                      </a:ext>
                    </a:extLst>
                  </p:cNvPr>
                  <p:cNvSpPr/>
                  <p:nvPr/>
                </p:nvSpPr>
                <p:spPr bwMode="auto">
                  <a:xfrm>
                    <a:off x="3939" y="2226"/>
                    <a:ext cx="8" cy="14"/>
                  </a:xfrm>
                  <a:custGeom>
                    <a:avLst/>
                    <a:gdLst>
                      <a:gd name="T0" fmla="*/ 8 w 11"/>
                      <a:gd name="T1" fmla="*/ 4 h 19"/>
                      <a:gd name="T2" fmla="*/ 2 w 11"/>
                      <a:gd name="T3" fmla="*/ 4 h 19"/>
                      <a:gd name="T4" fmla="*/ 2 w 11"/>
                      <a:gd name="T5" fmla="*/ 13 h 19"/>
                      <a:gd name="T6" fmla="*/ 8 w 11"/>
                      <a:gd name="T7" fmla="*/ 15 h 19"/>
                      <a:gd name="T8" fmla="*/ 8 w 11"/>
                      <a:gd name="T9" fmla="*/ 4 h 19"/>
                    </a:gdLst>
                    <a:ahLst/>
                    <a:cxnLst>
                      <a:cxn ang="0">
                        <a:pos x="T0" y="T1"/>
                      </a:cxn>
                      <a:cxn ang="0">
                        <a:pos x="T2" y="T3"/>
                      </a:cxn>
                      <a:cxn ang="0">
                        <a:pos x="T4" y="T5"/>
                      </a:cxn>
                      <a:cxn ang="0">
                        <a:pos x="T6" y="T7"/>
                      </a:cxn>
                      <a:cxn ang="0">
                        <a:pos x="T8" y="T9"/>
                      </a:cxn>
                    </a:cxnLst>
                    <a:rect l="0" t="0" r="r" b="b"/>
                    <a:pathLst>
                      <a:path w="11" h="19">
                        <a:moveTo>
                          <a:pt x="8" y="4"/>
                        </a:moveTo>
                        <a:cubicBezTo>
                          <a:pt x="8" y="4"/>
                          <a:pt x="4" y="0"/>
                          <a:pt x="2" y="4"/>
                        </a:cubicBezTo>
                        <a:cubicBezTo>
                          <a:pt x="0" y="8"/>
                          <a:pt x="3" y="8"/>
                          <a:pt x="2" y="13"/>
                        </a:cubicBezTo>
                        <a:cubicBezTo>
                          <a:pt x="0" y="17"/>
                          <a:pt x="5" y="19"/>
                          <a:pt x="8" y="15"/>
                        </a:cubicBezTo>
                        <a:cubicBezTo>
                          <a:pt x="10" y="12"/>
                          <a:pt x="11" y="6"/>
                          <a:pt x="8"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0" name="Freeform 7735">
                    <a:extLst>
                      <a:ext uri="{FF2B5EF4-FFF2-40B4-BE49-F238E27FC236}">
                        <a16:creationId xmlns:a16="http://schemas.microsoft.com/office/drawing/2014/main" id="{D694DE3B-AC4A-4E5A-8CDB-DBE85D143BA2}"/>
                      </a:ext>
                    </a:extLst>
                  </p:cNvPr>
                  <p:cNvSpPr>
                    <a:spLocks noEditPoints="1"/>
                  </p:cNvSpPr>
                  <p:nvPr/>
                </p:nvSpPr>
                <p:spPr bwMode="auto">
                  <a:xfrm>
                    <a:off x="3940" y="2227"/>
                    <a:ext cx="7" cy="11"/>
                  </a:xfrm>
                  <a:custGeom>
                    <a:avLst/>
                    <a:gdLst>
                      <a:gd name="T0" fmla="*/ 1 w 10"/>
                      <a:gd name="T1" fmla="*/ 2 h 15"/>
                      <a:gd name="T2" fmla="*/ 3 w 10"/>
                      <a:gd name="T3" fmla="*/ 0 h 15"/>
                      <a:gd name="T4" fmla="*/ 8 w 10"/>
                      <a:gd name="T5" fmla="*/ 2 h 15"/>
                      <a:gd name="T6" fmla="*/ 9 w 10"/>
                      <a:gd name="T7" fmla="*/ 6 h 15"/>
                      <a:gd name="T8" fmla="*/ 7 w 10"/>
                      <a:gd name="T9" fmla="*/ 13 h 15"/>
                      <a:gd name="T10" fmla="*/ 4 w 10"/>
                      <a:gd name="T11" fmla="*/ 15 h 15"/>
                      <a:gd name="T12" fmla="*/ 0 w 10"/>
                      <a:gd name="T13" fmla="*/ 12 h 15"/>
                      <a:gd name="T14" fmla="*/ 0 w 10"/>
                      <a:gd name="T15" fmla="*/ 10 h 15"/>
                      <a:gd name="T16" fmla="*/ 0 w 10"/>
                      <a:gd name="T17" fmla="*/ 8 h 15"/>
                      <a:gd name="T18" fmla="*/ 0 w 10"/>
                      <a:gd name="T19" fmla="*/ 5 h 15"/>
                      <a:gd name="T20" fmla="*/ 1 w 10"/>
                      <a:gd name="T21" fmla="*/ 2 h 15"/>
                      <a:gd name="T22" fmla="*/ 7 w 10"/>
                      <a:gd name="T23" fmla="*/ 2 h 15"/>
                      <a:gd name="T24" fmla="*/ 6 w 10"/>
                      <a:gd name="T25" fmla="*/ 2 h 15"/>
                      <a:gd name="T26" fmla="*/ 3 w 10"/>
                      <a:gd name="T27" fmla="*/ 1 h 15"/>
                      <a:gd name="T28" fmla="*/ 1 w 10"/>
                      <a:gd name="T29" fmla="*/ 2 h 15"/>
                      <a:gd name="T30" fmla="*/ 0 w 10"/>
                      <a:gd name="T31" fmla="*/ 5 h 15"/>
                      <a:gd name="T32" fmla="*/ 1 w 10"/>
                      <a:gd name="T33" fmla="*/ 8 h 15"/>
                      <a:gd name="T34" fmla="*/ 1 w 10"/>
                      <a:gd name="T35" fmla="*/ 11 h 15"/>
                      <a:gd name="T36" fmla="*/ 1 w 10"/>
                      <a:gd name="T37" fmla="*/ 12 h 15"/>
                      <a:gd name="T38" fmla="*/ 4 w 10"/>
                      <a:gd name="T39" fmla="*/ 15 h 15"/>
                      <a:gd name="T40" fmla="*/ 7 w 10"/>
                      <a:gd name="T41" fmla="*/ 13 h 15"/>
                      <a:gd name="T42" fmla="*/ 9 w 10"/>
                      <a:gd name="T43" fmla="*/ 6 h 15"/>
                      <a:gd name="T44" fmla="*/ 7 w 10"/>
                      <a:gd name="T45" fmla="*/ 3 h 15"/>
                      <a:gd name="T46" fmla="*/ 7 w 10"/>
                      <a:gd name="T4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5">
                        <a:moveTo>
                          <a:pt x="1" y="2"/>
                        </a:moveTo>
                        <a:cubicBezTo>
                          <a:pt x="1" y="0"/>
                          <a:pt x="2" y="0"/>
                          <a:pt x="3" y="0"/>
                        </a:cubicBezTo>
                        <a:cubicBezTo>
                          <a:pt x="5" y="0"/>
                          <a:pt x="7" y="2"/>
                          <a:pt x="8" y="2"/>
                        </a:cubicBezTo>
                        <a:cubicBezTo>
                          <a:pt x="9" y="2"/>
                          <a:pt x="9" y="4"/>
                          <a:pt x="9" y="6"/>
                        </a:cubicBezTo>
                        <a:cubicBezTo>
                          <a:pt x="10" y="8"/>
                          <a:pt x="9" y="11"/>
                          <a:pt x="7" y="13"/>
                        </a:cubicBezTo>
                        <a:cubicBezTo>
                          <a:pt x="6" y="15"/>
                          <a:pt x="5" y="15"/>
                          <a:pt x="4" y="15"/>
                        </a:cubicBezTo>
                        <a:cubicBezTo>
                          <a:pt x="2" y="15"/>
                          <a:pt x="0" y="14"/>
                          <a:pt x="0" y="12"/>
                        </a:cubicBezTo>
                        <a:cubicBezTo>
                          <a:pt x="0" y="11"/>
                          <a:pt x="0" y="11"/>
                          <a:pt x="0" y="10"/>
                        </a:cubicBezTo>
                        <a:cubicBezTo>
                          <a:pt x="0" y="10"/>
                          <a:pt x="1" y="9"/>
                          <a:pt x="0" y="8"/>
                        </a:cubicBezTo>
                        <a:cubicBezTo>
                          <a:pt x="0" y="7"/>
                          <a:pt x="0" y="6"/>
                          <a:pt x="0" y="5"/>
                        </a:cubicBezTo>
                        <a:cubicBezTo>
                          <a:pt x="0" y="4"/>
                          <a:pt x="0" y="3"/>
                          <a:pt x="1" y="2"/>
                        </a:cubicBezTo>
                        <a:close/>
                        <a:moveTo>
                          <a:pt x="7" y="2"/>
                        </a:moveTo>
                        <a:cubicBezTo>
                          <a:pt x="7" y="2"/>
                          <a:pt x="7" y="2"/>
                          <a:pt x="6" y="2"/>
                        </a:cubicBezTo>
                        <a:cubicBezTo>
                          <a:pt x="5" y="1"/>
                          <a:pt x="4" y="0"/>
                          <a:pt x="3" y="1"/>
                        </a:cubicBezTo>
                        <a:cubicBezTo>
                          <a:pt x="2" y="1"/>
                          <a:pt x="2" y="1"/>
                          <a:pt x="1" y="2"/>
                        </a:cubicBezTo>
                        <a:cubicBezTo>
                          <a:pt x="1" y="3"/>
                          <a:pt x="0" y="4"/>
                          <a:pt x="0" y="5"/>
                        </a:cubicBezTo>
                        <a:cubicBezTo>
                          <a:pt x="0" y="6"/>
                          <a:pt x="1" y="7"/>
                          <a:pt x="1" y="8"/>
                        </a:cubicBezTo>
                        <a:cubicBezTo>
                          <a:pt x="1" y="9"/>
                          <a:pt x="1" y="10"/>
                          <a:pt x="1" y="11"/>
                        </a:cubicBezTo>
                        <a:cubicBezTo>
                          <a:pt x="1" y="11"/>
                          <a:pt x="1" y="11"/>
                          <a:pt x="1" y="12"/>
                        </a:cubicBezTo>
                        <a:cubicBezTo>
                          <a:pt x="1" y="14"/>
                          <a:pt x="2" y="15"/>
                          <a:pt x="4" y="15"/>
                        </a:cubicBezTo>
                        <a:cubicBezTo>
                          <a:pt x="5" y="15"/>
                          <a:pt x="6" y="14"/>
                          <a:pt x="7" y="13"/>
                        </a:cubicBezTo>
                        <a:cubicBezTo>
                          <a:pt x="8" y="11"/>
                          <a:pt x="9" y="8"/>
                          <a:pt x="9" y="6"/>
                        </a:cubicBezTo>
                        <a:cubicBezTo>
                          <a:pt x="9" y="4"/>
                          <a:pt x="8" y="3"/>
                          <a:pt x="7" y="3"/>
                        </a:cubicBezTo>
                        <a:cubicBezTo>
                          <a:pt x="7" y="2"/>
                          <a:pt x="7" y="2"/>
                          <a:pt x="7"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1" name="Freeform 7736">
                    <a:extLst>
                      <a:ext uri="{FF2B5EF4-FFF2-40B4-BE49-F238E27FC236}">
                        <a16:creationId xmlns:a16="http://schemas.microsoft.com/office/drawing/2014/main" id="{BFF15549-CAF6-4974-800D-7947AA98DB3E}"/>
                      </a:ext>
                    </a:extLst>
                  </p:cNvPr>
                  <p:cNvSpPr>
                    <a:spLocks noEditPoints="1"/>
                  </p:cNvSpPr>
                  <p:nvPr/>
                </p:nvSpPr>
                <p:spPr bwMode="auto">
                  <a:xfrm>
                    <a:off x="3940" y="2228"/>
                    <a:ext cx="6" cy="10"/>
                  </a:xfrm>
                  <a:custGeom>
                    <a:avLst/>
                    <a:gdLst>
                      <a:gd name="T0" fmla="*/ 2 w 9"/>
                      <a:gd name="T1" fmla="*/ 5 h 14"/>
                      <a:gd name="T2" fmla="*/ 2 w 9"/>
                      <a:gd name="T3" fmla="*/ 5 h 14"/>
                      <a:gd name="T4" fmla="*/ 4 w 9"/>
                      <a:gd name="T5" fmla="*/ 1 h 14"/>
                      <a:gd name="T6" fmla="*/ 4 w 9"/>
                      <a:gd name="T7" fmla="*/ 1 h 14"/>
                      <a:gd name="T8" fmla="*/ 7 w 9"/>
                      <a:gd name="T9" fmla="*/ 4 h 14"/>
                      <a:gd name="T10" fmla="*/ 7 w 9"/>
                      <a:gd name="T11" fmla="*/ 8 h 14"/>
                      <a:gd name="T12" fmla="*/ 4 w 9"/>
                      <a:gd name="T13" fmla="*/ 12 h 14"/>
                      <a:gd name="T14" fmla="*/ 4 w 9"/>
                      <a:gd name="T15" fmla="*/ 12 h 14"/>
                      <a:gd name="T16" fmla="*/ 3 w 9"/>
                      <a:gd name="T17" fmla="*/ 8 h 14"/>
                      <a:gd name="T18" fmla="*/ 5 w 9"/>
                      <a:gd name="T19" fmla="*/ 5 h 14"/>
                      <a:gd name="T20" fmla="*/ 4 w 9"/>
                      <a:gd name="T21" fmla="*/ 5 h 14"/>
                      <a:gd name="T22" fmla="*/ 4 w 9"/>
                      <a:gd name="T23" fmla="*/ 5 h 14"/>
                      <a:gd name="T24" fmla="*/ 2 w 9"/>
                      <a:gd name="T25" fmla="*/ 5 h 14"/>
                      <a:gd name="T26" fmla="*/ 3 w 9"/>
                      <a:gd name="T27" fmla="*/ 0 h 14"/>
                      <a:gd name="T28" fmla="*/ 3 w 9"/>
                      <a:gd name="T29" fmla="*/ 0 h 14"/>
                      <a:gd name="T30" fmla="*/ 3 w 9"/>
                      <a:gd name="T31" fmla="*/ 0 h 14"/>
                      <a:gd name="T32" fmla="*/ 2 w 9"/>
                      <a:gd name="T33" fmla="*/ 0 h 14"/>
                      <a:gd name="T34" fmla="*/ 1 w 9"/>
                      <a:gd name="T35" fmla="*/ 1 h 14"/>
                      <a:gd name="T36" fmla="*/ 0 w 9"/>
                      <a:gd name="T37" fmla="*/ 4 h 14"/>
                      <a:gd name="T38" fmla="*/ 1 w 9"/>
                      <a:gd name="T39" fmla="*/ 7 h 14"/>
                      <a:gd name="T40" fmla="*/ 1 w 9"/>
                      <a:gd name="T41" fmla="*/ 10 h 14"/>
                      <a:gd name="T42" fmla="*/ 1 w 9"/>
                      <a:gd name="T43" fmla="*/ 11 h 14"/>
                      <a:gd name="T44" fmla="*/ 4 w 9"/>
                      <a:gd name="T45" fmla="*/ 14 h 14"/>
                      <a:gd name="T46" fmla="*/ 4 w 9"/>
                      <a:gd name="T47" fmla="*/ 14 h 14"/>
                      <a:gd name="T48" fmla="*/ 7 w 9"/>
                      <a:gd name="T49" fmla="*/ 12 h 14"/>
                      <a:gd name="T50" fmla="*/ 9 w 9"/>
                      <a:gd name="T51" fmla="*/ 5 h 14"/>
                      <a:gd name="T52" fmla="*/ 7 w 9"/>
                      <a:gd name="T53" fmla="*/ 2 h 14"/>
                      <a:gd name="T54" fmla="*/ 7 w 9"/>
                      <a:gd name="T55" fmla="*/ 1 h 14"/>
                      <a:gd name="T56" fmla="*/ 7 w 9"/>
                      <a:gd name="T57" fmla="*/ 1 h 14"/>
                      <a:gd name="T58" fmla="*/ 6 w 9"/>
                      <a:gd name="T59" fmla="*/ 1 h 14"/>
                      <a:gd name="T60" fmla="*/ 3 w 9"/>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4">
                        <a:moveTo>
                          <a:pt x="2" y="5"/>
                        </a:moveTo>
                        <a:cubicBezTo>
                          <a:pt x="2" y="5"/>
                          <a:pt x="2" y="5"/>
                          <a:pt x="2" y="5"/>
                        </a:cubicBezTo>
                        <a:cubicBezTo>
                          <a:pt x="1" y="5"/>
                          <a:pt x="2" y="2"/>
                          <a:pt x="4" y="1"/>
                        </a:cubicBezTo>
                        <a:cubicBezTo>
                          <a:pt x="4" y="1"/>
                          <a:pt x="4" y="1"/>
                          <a:pt x="4" y="1"/>
                        </a:cubicBezTo>
                        <a:cubicBezTo>
                          <a:pt x="6" y="1"/>
                          <a:pt x="7" y="4"/>
                          <a:pt x="7" y="4"/>
                        </a:cubicBezTo>
                        <a:cubicBezTo>
                          <a:pt x="7" y="4"/>
                          <a:pt x="7" y="6"/>
                          <a:pt x="7" y="8"/>
                        </a:cubicBezTo>
                        <a:cubicBezTo>
                          <a:pt x="7" y="9"/>
                          <a:pt x="6" y="12"/>
                          <a:pt x="4" y="12"/>
                        </a:cubicBezTo>
                        <a:cubicBezTo>
                          <a:pt x="4" y="12"/>
                          <a:pt x="4" y="12"/>
                          <a:pt x="4" y="12"/>
                        </a:cubicBezTo>
                        <a:cubicBezTo>
                          <a:pt x="2" y="12"/>
                          <a:pt x="1" y="8"/>
                          <a:pt x="3" y="8"/>
                        </a:cubicBezTo>
                        <a:cubicBezTo>
                          <a:pt x="5" y="7"/>
                          <a:pt x="5" y="6"/>
                          <a:pt x="5" y="5"/>
                        </a:cubicBezTo>
                        <a:cubicBezTo>
                          <a:pt x="4" y="5"/>
                          <a:pt x="4" y="5"/>
                          <a:pt x="4" y="5"/>
                        </a:cubicBezTo>
                        <a:cubicBezTo>
                          <a:pt x="4" y="5"/>
                          <a:pt x="4" y="5"/>
                          <a:pt x="4" y="5"/>
                        </a:cubicBezTo>
                        <a:cubicBezTo>
                          <a:pt x="3" y="5"/>
                          <a:pt x="3" y="5"/>
                          <a:pt x="2" y="5"/>
                        </a:cubicBezTo>
                        <a:close/>
                        <a:moveTo>
                          <a:pt x="3" y="0"/>
                        </a:moveTo>
                        <a:cubicBezTo>
                          <a:pt x="3" y="0"/>
                          <a:pt x="3" y="0"/>
                          <a:pt x="3" y="0"/>
                        </a:cubicBezTo>
                        <a:cubicBezTo>
                          <a:pt x="3" y="0"/>
                          <a:pt x="3" y="0"/>
                          <a:pt x="3" y="0"/>
                        </a:cubicBezTo>
                        <a:cubicBezTo>
                          <a:pt x="3" y="0"/>
                          <a:pt x="2" y="0"/>
                          <a:pt x="2" y="0"/>
                        </a:cubicBezTo>
                        <a:cubicBezTo>
                          <a:pt x="1" y="1"/>
                          <a:pt x="1" y="1"/>
                          <a:pt x="1" y="1"/>
                        </a:cubicBezTo>
                        <a:cubicBezTo>
                          <a:pt x="1" y="2"/>
                          <a:pt x="0" y="3"/>
                          <a:pt x="0" y="4"/>
                        </a:cubicBezTo>
                        <a:cubicBezTo>
                          <a:pt x="0" y="5"/>
                          <a:pt x="1" y="6"/>
                          <a:pt x="1" y="7"/>
                        </a:cubicBezTo>
                        <a:cubicBezTo>
                          <a:pt x="1" y="8"/>
                          <a:pt x="1" y="9"/>
                          <a:pt x="1" y="10"/>
                        </a:cubicBezTo>
                        <a:cubicBezTo>
                          <a:pt x="1" y="10"/>
                          <a:pt x="1" y="10"/>
                          <a:pt x="1" y="11"/>
                        </a:cubicBezTo>
                        <a:cubicBezTo>
                          <a:pt x="1" y="13"/>
                          <a:pt x="2" y="14"/>
                          <a:pt x="4" y="14"/>
                        </a:cubicBezTo>
                        <a:cubicBezTo>
                          <a:pt x="4" y="14"/>
                          <a:pt x="4" y="14"/>
                          <a:pt x="4" y="14"/>
                        </a:cubicBezTo>
                        <a:cubicBezTo>
                          <a:pt x="5" y="14"/>
                          <a:pt x="6" y="13"/>
                          <a:pt x="7" y="12"/>
                        </a:cubicBezTo>
                        <a:cubicBezTo>
                          <a:pt x="8" y="10"/>
                          <a:pt x="9" y="7"/>
                          <a:pt x="9" y="5"/>
                        </a:cubicBezTo>
                        <a:cubicBezTo>
                          <a:pt x="9" y="3"/>
                          <a:pt x="8" y="2"/>
                          <a:pt x="7" y="2"/>
                        </a:cubicBezTo>
                        <a:cubicBezTo>
                          <a:pt x="7" y="1"/>
                          <a:pt x="7" y="1"/>
                          <a:pt x="7" y="1"/>
                        </a:cubicBezTo>
                        <a:cubicBezTo>
                          <a:pt x="7" y="1"/>
                          <a:pt x="7" y="1"/>
                          <a:pt x="7" y="1"/>
                        </a:cubicBezTo>
                        <a:cubicBezTo>
                          <a:pt x="7" y="1"/>
                          <a:pt x="7" y="1"/>
                          <a:pt x="6" y="1"/>
                        </a:cubicBezTo>
                        <a:cubicBezTo>
                          <a:pt x="5" y="0"/>
                          <a:pt x="4"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2" name="Freeform 7737">
                    <a:extLst>
                      <a:ext uri="{FF2B5EF4-FFF2-40B4-BE49-F238E27FC236}">
                        <a16:creationId xmlns:a16="http://schemas.microsoft.com/office/drawing/2014/main" id="{EC4C0149-2F06-461F-BB5A-F95D9FF88CA0}"/>
                      </a:ext>
                    </a:extLst>
                  </p:cNvPr>
                  <p:cNvSpPr/>
                  <p:nvPr/>
                </p:nvSpPr>
                <p:spPr bwMode="auto">
                  <a:xfrm>
                    <a:off x="3939" y="2227"/>
                    <a:ext cx="8" cy="11"/>
                  </a:xfrm>
                  <a:custGeom>
                    <a:avLst/>
                    <a:gdLst>
                      <a:gd name="T0" fmla="*/ 5 w 11"/>
                      <a:gd name="T1" fmla="*/ 0 h 15"/>
                      <a:gd name="T2" fmla="*/ 4 w 11"/>
                      <a:gd name="T3" fmla="*/ 1 h 15"/>
                      <a:gd name="T4" fmla="*/ 4 w 11"/>
                      <a:gd name="T5" fmla="*/ 1 h 15"/>
                      <a:gd name="T6" fmla="*/ 7 w 11"/>
                      <a:gd name="T7" fmla="*/ 2 h 15"/>
                      <a:gd name="T8" fmla="*/ 8 w 11"/>
                      <a:gd name="T9" fmla="*/ 2 h 15"/>
                      <a:gd name="T10" fmla="*/ 8 w 11"/>
                      <a:gd name="T11" fmla="*/ 2 h 15"/>
                      <a:gd name="T12" fmla="*/ 8 w 11"/>
                      <a:gd name="T13" fmla="*/ 3 h 15"/>
                      <a:gd name="T14" fmla="*/ 10 w 11"/>
                      <a:gd name="T15" fmla="*/ 6 h 15"/>
                      <a:gd name="T16" fmla="*/ 8 w 11"/>
                      <a:gd name="T17" fmla="*/ 13 h 15"/>
                      <a:gd name="T18" fmla="*/ 5 w 11"/>
                      <a:gd name="T19" fmla="*/ 15 h 15"/>
                      <a:gd name="T20" fmla="*/ 5 w 11"/>
                      <a:gd name="T21" fmla="*/ 15 h 15"/>
                      <a:gd name="T22" fmla="*/ 2 w 11"/>
                      <a:gd name="T23" fmla="*/ 12 h 15"/>
                      <a:gd name="T24" fmla="*/ 2 w 11"/>
                      <a:gd name="T25" fmla="*/ 11 h 15"/>
                      <a:gd name="T26" fmla="*/ 2 w 11"/>
                      <a:gd name="T27" fmla="*/ 8 h 15"/>
                      <a:gd name="T28" fmla="*/ 1 w 11"/>
                      <a:gd name="T29" fmla="*/ 5 h 15"/>
                      <a:gd name="T30" fmla="*/ 2 w 11"/>
                      <a:gd name="T31" fmla="*/ 2 h 15"/>
                      <a:gd name="T32" fmla="*/ 3 w 11"/>
                      <a:gd name="T33" fmla="*/ 1 h 15"/>
                      <a:gd name="T34" fmla="*/ 2 w 11"/>
                      <a:gd name="T35" fmla="*/ 1 h 15"/>
                      <a:gd name="T36" fmla="*/ 2 w 11"/>
                      <a:gd name="T37" fmla="*/ 2 h 15"/>
                      <a:gd name="T38" fmla="*/ 2 w 11"/>
                      <a:gd name="T39" fmla="*/ 11 h 15"/>
                      <a:gd name="T40" fmla="*/ 5 w 11"/>
                      <a:gd name="T41" fmla="*/ 15 h 15"/>
                      <a:gd name="T42" fmla="*/ 8 w 11"/>
                      <a:gd name="T43" fmla="*/ 13 h 15"/>
                      <a:gd name="T44" fmla="*/ 8 w 11"/>
                      <a:gd name="T45" fmla="*/ 2 h 15"/>
                      <a:gd name="T46" fmla="*/ 5 w 11"/>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5">
                        <a:moveTo>
                          <a:pt x="5" y="0"/>
                        </a:moveTo>
                        <a:cubicBezTo>
                          <a:pt x="4" y="1"/>
                          <a:pt x="4" y="1"/>
                          <a:pt x="4" y="1"/>
                        </a:cubicBezTo>
                        <a:cubicBezTo>
                          <a:pt x="4" y="1"/>
                          <a:pt x="4" y="1"/>
                          <a:pt x="4" y="1"/>
                        </a:cubicBezTo>
                        <a:cubicBezTo>
                          <a:pt x="5" y="1"/>
                          <a:pt x="6" y="1"/>
                          <a:pt x="7" y="2"/>
                        </a:cubicBezTo>
                        <a:cubicBezTo>
                          <a:pt x="8" y="2"/>
                          <a:pt x="8" y="2"/>
                          <a:pt x="8" y="2"/>
                        </a:cubicBezTo>
                        <a:cubicBezTo>
                          <a:pt x="8" y="2"/>
                          <a:pt x="8" y="2"/>
                          <a:pt x="8" y="2"/>
                        </a:cubicBezTo>
                        <a:cubicBezTo>
                          <a:pt x="8" y="3"/>
                          <a:pt x="8" y="3"/>
                          <a:pt x="8" y="3"/>
                        </a:cubicBezTo>
                        <a:cubicBezTo>
                          <a:pt x="9" y="3"/>
                          <a:pt x="10" y="4"/>
                          <a:pt x="10" y="6"/>
                        </a:cubicBezTo>
                        <a:cubicBezTo>
                          <a:pt x="10" y="8"/>
                          <a:pt x="9" y="11"/>
                          <a:pt x="8" y="13"/>
                        </a:cubicBezTo>
                        <a:cubicBezTo>
                          <a:pt x="7" y="14"/>
                          <a:pt x="6" y="15"/>
                          <a:pt x="5" y="15"/>
                        </a:cubicBezTo>
                        <a:cubicBezTo>
                          <a:pt x="5" y="15"/>
                          <a:pt x="5" y="15"/>
                          <a:pt x="5" y="15"/>
                        </a:cubicBezTo>
                        <a:cubicBezTo>
                          <a:pt x="3" y="15"/>
                          <a:pt x="2" y="14"/>
                          <a:pt x="2" y="12"/>
                        </a:cubicBezTo>
                        <a:cubicBezTo>
                          <a:pt x="2" y="11"/>
                          <a:pt x="2" y="11"/>
                          <a:pt x="2" y="11"/>
                        </a:cubicBezTo>
                        <a:cubicBezTo>
                          <a:pt x="2" y="10"/>
                          <a:pt x="2" y="9"/>
                          <a:pt x="2" y="8"/>
                        </a:cubicBezTo>
                        <a:cubicBezTo>
                          <a:pt x="2" y="7"/>
                          <a:pt x="1" y="6"/>
                          <a:pt x="1" y="5"/>
                        </a:cubicBezTo>
                        <a:cubicBezTo>
                          <a:pt x="1" y="4"/>
                          <a:pt x="2" y="3"/>
                          <a:pt x="2" y="2"/>
                        </a:cubicBezTo>
                        <a:cubicBezTo>
                          <a:pt x="3" y="1"/>
                          <a:pt x="3" y="1"/>
                          <a:pt x="3" y="1"/>
                        </a:cubicBezTo>
                        <a:cubicBezTo>
                          <a:pt x="2" y="1"/>
                          <a:pt x="2" y="1"/>
                          <a:pt x="2" y="1"/>
                        </a:cubicBezTo>
                        <a:cubicBezTo>
                          <a:pt x="2" y="2"/>
                          <a:pt x="2" y="2"/>
                          <a:pt x="2" y="2"/>
                        </a:cubicBezTo>
                        <a:cubicBezTo>
                          <a:pt x="0" y="6"/>
                          <a:pt x="3" y="6"/>
                          <a:pt x="2" y="11"/>
                        </a:cubicBezTo>
                        <a:cubicBezTo>
                          <a:pt x="1" y="13"/>
                          <a:pt x="3" y="15"/>
                          <a:pt x="5" y="15"/>
                        </a:cubicBezTo>
                        <a:cubicBezTo>
                          <a:pt x="6" y="15"/>
                          <a:pt x="7" y="14"/>
                          <a:pt x="8" y="13"/>
                        </a:cubicBezTo>
                        <a:cubicBezTo>
                          <a:pt x="10" y="10"/>
                          <a:pt x="11" y="4"/>
                          <a:pt x="8" y="2"/>
                        </a:cubicBezTo>
                        <a:cubicBezTo>
                          <a:pt x="8" y="2"/>
                          <a:pt x="6"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3" name="Freeform 7738">
                    <a:extLst>
                      <a:ext uri="{FF2B5EF4-FFF2-40B4-BE49-F238E27FC236}">
                        <a16:creationId xmlns:a16="http://schemas.microsoft.com/office/drawing/2014/main" id="{4AD01244-CD16-4D89-B402-A6EF76B9C533}"/>
                      </a:ext>
                    </a:extLst>
                  </p:cNvPr>
                  <p:cNvSpPr/>
                  <p:nvPr/>
                </p:nvSpPr>
                <p:spPr bwMode="auto">
                  <a:xfrm>
                    <a:off x="3941" y="2233"/>
                    <a:ext cx="4" cy="4"/>
                  </a:xfrm>
                  <a:custGeom>
                    <a:avLst/>
                    <a:gdLst>
                      <a:gd name="T0" fmla="*/ 1 w 5"/>
                      <a:gd name="T1" fmla="*/ 2 h 5"/>
                      <a:gd name="T2" fmla="*/ 4 w 5"/>
                      <a:gd name="T3" fmla="*/ 1 h 5"/>
                      <a:gd name="T4" fmla="*/ 1 w 5"/>
                      <a:gd name="T5" fmla="*/ 2 h 5"/>
                    </a:gdLst>
                    <a:ahLst/>
                    <a:cxnLst>
                      <a:cxn ang="0">
                        <a:pos x="T0" y="T1"/>
                      </a:cxn>
                      <a:cxn ang="0">
                        <a:pos x="T2" y="T3"/>
                      </a:cxn>
                      <a:cxn ang="0">
                        <a:pos x="T4" y="T5"/>
                      </a:cxn>
                    </a:cxnLst>
                    <a:rect l="0" t="0" r="r" b="b"/>
                    <a:pathLst>
                      <a:path w="5" h="5">
                        <a:moveTo>
                          <a:pt x="1" y="2"/>
                        </a:moveTo>
                        <a:cubicBezTo>
                          <a:pt x="1" y="2"/>
                          <a:pt x="3" y="0"/>
                          <a:pt x="4" y="1"/>
                        </a:cubicBezTo>
                        <a:cubicBezTo>
                          <a:pt x="5" y="3"/>
                          <a:pt x="0" y="5"/>
                          <a:pt x="1"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4" name="Freeform 7739">
                    <a:extLst>
                      <a:ext uri="{FF2B5EF4-FFF2-40B4-BE49-F238E27FC236}">
                        <a16:creationId xmlns:a16="http://schemas.microsoft.com/office/drawing/2014/main" id="{0A911583-AE53-4E70-B4D8-77FD72834171}"/>
                      </a:ext>
                    </a:extLst>
                  </p:cNvPr>
                  <p:cNvSpPr/>
                  <p:nvPr/>
                </p:nvSpPr>
                <p:spPr bwMode="auto">
                  <a:xfrm>
                    <a:off x="3940" y="2229"/>
                    <a:ext cx="3" cy="3"/>
                  </a:xfrm>
                  <a:custGeom>
                    <a:avLst/>
                    <a:gdLst>
                      <a:gd name="T0" fmla="*/ 3 w 3"/>
                      <a:gd name="T1" fmla="*/ 1 h 3"/>
                      <a:gd name="T2" fmla="*/ 2 w 3"/>
                      <a:gd name="T3" fmla="*/ 1 h 3"/>
                      <a:gd name="T4" fmla="*/ 3 w 3"/>
                      <a:gd name="T5" fmla="*/ 1 h 3"/>
                    </a:gdLst>
                    <a:ahLst/>
                    <a:cxnLst>
                      <a:cxn ang="0">
                        <a:pos x="T0" y="T1"/>
                      </a:cxn>
                      <a:cxn ang="0">
                        <a:pos x="T2" y="T3"/>
                      </a:cxn>
                      <a:cxn ang="0">
                        <a:pos x="T4" y="T5"/>
                      </a:cxn>
                    </a:cxnLst>
                    <a:rect l="0" t="0" r="r" b="b"/>
                    <a:pathLst>
                      <a:path w="3" h="3">
                        <a:moveTo>
                          <a:pt x="3" y="1"/>
                        </a:moveTo>
                        <a:cubicBezTo>
                          <a:pt x="3" y="1"/>
                          <a:pt x="3" y="0"/>
                          <a:pt x="2" y="1"/>
                        </a:cubicBezTo>
                        <a:cubicBezTo>
                          <a:pt x="0" y="2"/>
                          <a:pt x="3" y="3"/>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5" name="Freeform 7740">
                    <a:extLst>
                      <a:ext uri="{FF2B5EF4-FFF2-40B4-BE49-F238E27FC236}">
                        <a16:creationId xmlns:a16="http://schemas.microsoft.com/office/drawing/2014/main" id="{71634BCD-FE31-425F-B977-537AA048901D}"/>
                      </a:ext>
                    </a:extLst>
                  </p:cNvPr>
                  <p:cNvSpPr/>
                  <p:nvPr/>
                </p:nvSpPr>
                <p:spPr bwMode="auto">
                  <a:xfrm>
                    <a:off x="3928" y="2223"/>
                    <a:ext cx="9" cy="13"/>
                  </a:xfrm>
                  <a:custGeom>
                    <a:avLst/>
                    <a:gdLst>
                      <a:gd name="T0" fmla="*/ 10 w 13"/>
                      <a:gd name="T1" fmla="*/ 5 h 18"/>
                      <a:gd name="T2" fmla="*/ 4 w 13"/>
                      <a:gd name="T3" fmla="*/ 3 h 18"/>
                      <a:gd name="T4" fmla="*/ 2 w 13"/>
                      <a:gd name="T5" fmla="*/ 12 h 18"/>
                      <a:gd name="T6" fmla="*/ 8 w 13"/>
                      <a:gd name="T7" fmla="*/ 16 h 18"/>
                      <a:gd name="T8" fmla="*/ 10 w 13"/>
                      <a:gd name="T9" fmla="*/ 5 h 18"/>
                    </a:gdLst>
                    <a:ahLst/>
                    <a:cxnLst>
                      <a:cxn ang="0">
                        <a:pos x="T0" y="T1"/>
                      </a:cxn>
                      <a:cxn ang="0">
                        <a:pos x="T2" y="T3"/>
                      </a:cxn>
                      <a:cxn ang="0">
                        <a:pos x="T4" y="T5"/>
                      </a:cxn>
                      <a:cxn ang="0">
                        <a:pos x="T6" y="T7"/>
                      </a:cxn>
                      <a:cxn ang="0">
                        <a:pos x="T8" y="T9"/>
                      </a:cxn>
                    </a:cxnLst>
                    <a:rect l="0" t="0" r="r" b="b"/>
                    <a:pathLst>
                      <a:path w="13" h="18">
                        <a:moveTo>
                          <a:pt x="10" y="5"/>
                        </a:moveTo>
                        <a:cubicBezTo>
                          <a:pt x="10" y="5"/>
                          <a:pt x="6" y="0"/>
                          <a:pt x="4" y="3"/>
                        </a:cubicBezTo>
                        <a:cubicBezTo>
                          <a:pt x="1" y="7"/>
                          <a:pt x="4" y="8"/>
                          <a:pt x="2" y="12"/>
                        </a:cubicBezTo>
                        <a:cubicBezTo>
                          <a:pt x="0" y="16"/>
                          <a:pt x="5" y="18"/>
                          <a:pt x="8" y="16"/>
                        </a:cubicBezTo>
                        <a:cubicBezTo>
                          <a:pt x="11" y="13"/>
                          <a:pt x="13" y="7"/>
                          <a:pt x="10"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6" name="Freeform 7741">
                    <a:extLst>
                      <a:ext uri="{FF2B5EF4-FFF2-40B4-BE49-F238E27FC236}">
                        <a16:creationId xmlns:a16="http://schemas.microsoft.com/office/drawing/2014/main" id="{80F44136-7E89-4A71-85B1-452E4B0DFC8B}"/>
                      </a:ext>
                    </a:extLst>
                  </p:cNvPr>
                  <p:cNvSpPr>
                    <a:spLocks noEditPoints="1"/>
                  </p:cNvSpPr>
                  <p:nvPr/>
                </p:nvSpPr>
                <p:spPr bwMode="auto">
                  <a:xfrm>
                    <a:off x="3928" y="2224"/>
                    <a:ext cx="9" cy="11"/>
                  </a:xfrm>
                  <a:custGeom>
                    <a:avLst/>
                    <a:gdLst>
                      <a:gd name="T0" fmla="*/ 3 w 11"/>
                      <a:gd name="T1" fmla="*/ 1 h 15"/>
                      <a:gd name="T2" fmla="*/ 5 w 11"/>
                      <a:gd name="T3" fmla="*/ 0 h 15"/>
                      <a:gd name="T4" fmla="*/ 9 w 11"/>
                      <a:gd name="T5" fmla="*/ 3 h 15"/>
                      <a:gd name="T6" fmla="*/ 11 w 11"/>
                      <a:gd name="T7" fmla="*/ 7 h 15"/>
                      <a:gd name="T8" fmla="*/ 7 w 11"/>
                      <a:gd name="T9" fmla="*/ 14 h 15"/>
                      <a:gd name="T10" fmla="*/ 4 w 11"/>
                      <a:gd name="T11" fmla="*/ 15 h 15"/>
                      <a:gd name="T12" fmla="*/ 0 w 11"/>
                      <a:gd name="T13" fmla="*/ 11 h 15"/>
                      <a:gd name="T14" fmla="*/ 1 w 11"/>
                      <a:gd name="T15" fmla="*/ 9 h 15"/>
                      <a:gd name="T16" fmla="*/ 1 w 11"/>
                      <a:gd name="T17" fmla="*/ 8 h 15"/>
                      <a:gd name="T18" fmla="*/ 1 w 11"/>
                      <a:gd name="T19" fmla="*/ 4 h 15"/>
                      <a:gd name="T20" fmla="*/ 1 w 11"/>
                      <a:gd name="T21" fmla="*/ 4 h 15"/>
                      <a:gd name="T22" fmla="*/ 3 w 11"/>
                      <a:gd name="T23" fmla="*/ 1 h 15"/>
                      <a:gd name="T24" fmla="*/ 9 w 11"/>
                      <a:gd name="T25" fmla="*/ 3 h 15"/>
                      <a:gd name="T26" fmla="*/ 5 w 11"/>
                      <a:gd name="T27" fmla="*/ 0 h 15"/>
                      <a:gd name="T28" fmla="*/ 3 w 11"/>
                      <a:gd name="T29" fmla="*/ 1 h 15"/>
                      <a:gd name="T30" fmla="*/ 2 w 11"/>
                      <a:gd name="T31" fmla="*/ 4 h 15"/>
                      <a:gd name="T32" fmla="*/ 2 w 11"/>
                      <a:gd name="T33" fmla="*/ 8 h 15"/>
                      <a:gd name="T34" fmla="*/ 1 w 11"/>
                      <a:gd name="T35" fmla="*/ 10 h 15"/>
                      <a:gd name="T36" fmla="*/ 1 w 11"/>
                      <a:gd name="T37" fmla="*/ 11 h 15"/>
                      <a:gd name="T38" fmla="*/ 4 w 11"/>
                      <a:gd name="T39" fmla="*/ 14 h 15"/>
                      <a:gd name="T40" fmla="*/ 7 w 11"/>
                      <a:gd name="T41" fmla="*/ 13 h 15"/>
                      <a:gd name="T42" fmla="*/ 10 w 11"/>
                      <a:gd name="T43" fmla="*/ 7 h 15"/>
                      <a:gd name="T44" fmla="*/ 9 w 11"/>
                      <a:gd name="T45" fmla="*/ 3 h 15"/>
                      <a:gd name="T46" fmla="*/ 9 w 11"/>
                      <a:gd name="T4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5">
                        <a:moveTo>
                          <a:pt x="3" y="1"/>
                        </a:moveTo>
                        <a:cubicBezTo>
                          <a:pt x="3" y="0"/>
                          <a:pt x="4" y="0"/>
                          <a:pt x="5" y="0"/>
                        </a:cubicBezTo>
                        <a:cubicBezTo>
                          <a:pt x="7" y="0"/>
                          <a:pt x="9" y="2"/>
                          <a:pt x="9" y="3"/>
                        </a:cubicBezTo>
                        <a:cubicBezTo>
                          <a:pt x="11" y="4"/>
                          <a:pt x="11" y="5"/>
                          <a:pt x="11" y="7"/>
                        </a:cubicBezTo>
                        <a:cubicBezTo>
                          <a:pt x="10" y="9"/>
                          <a:pt x="9" y="12"/>
                          <a:pt x="7" y="14"/>
                        </a:cubicBezTo>
                        <a:cubicBezTo>
                          <a:pt x="6" y="15"/>
                          <a:pt x="5" y="15"/>
                          <a:pt x="4" y="15"/>
                        </a:cubicBezTo>
                        <a:cubicBezTo>
                          <a:pt x="2" y="15"/>
                          <a:pt x="0" y="13"/>
                          <a:pt x="0" y="11"/>
                        </a:cubicBezTo>
                        <a:cubicBezTo>
                          <a:pt x="1" y="10"/>
                          <a:pt x="1" y="10"/>
                          <a:pt x="1" y="9"/>
                        </a:cubicBezTo>
                        <a:cubicBezTo>
                          <a:pt x="1" y="9"/>
                          <a:pt x="1" y="8"/>
                          <a:pt x="1" y="8"/>
                        </a:cubicBezTo>
                        <a:cubicBezTo>
                          <a:pt x="2" y="6"/>
                          <a:pt x="1" y="5"/>
                          <a:pt x="1" y="4"/>
                        </a:cubicBezTo>
                        <a:cubicBezTo>
                          <a:pt x="1" y="4"/>
                          <a:pt x="1" y="4"/>
                          <a:pt x="1" y="4"/>
                        </a:cubicBezTo>
                        <a:cubicBezTo>
                          <a:pt x="1" y="3"/>
                          <a:pt x="2" y="2"/>
                          <a:pt x="3" y="1"/>
                        </a:cubicBezTo>
                        <a:close/>
                        <a:moveTo>
                          <a:pt x="9" y="3"/>
                        </a:moveTo>
                        <a:cubicBezTo>
                          <a:pt x="9" y="3"/>
                          <a:pt x="7" y="1"/>
                          <a:pt x="5" y="0"/>
                        </a:cubicBezTo>
                        <a:cubicBezTo>
                          <a:pt x="5" y="0"/>
                          <a:pt x="4" y="0"/>
                          <a:pt x="3" y="1"/>
                        </a:cubicBezTo>
                        <a:cubicBezTo>
                          <a:pt x="2" y="2"/>
                          <a:pt x="2" y="3"/>
                          <a:pt x="2" y="4"/>
                        </a:cubicBezTo>
                        <a:cubicBezTo>
                          <a:pt x="2" y="5"/>
                          <a:pt x="2" y="6"/>
                          <a:pt x="2" y="8"/>
                        </a:cubicBezTo>
                        <a:cubicBezTo>
                          <a:pt x="2" y="8"/>
                          <a:pt x="2" y="9"/>
                          <a:pt x="1" y="10"/>
                        </a:cubicBezTo>
                        <a:cubicBezTo>
                          <a:pt x="1" y="10"/>
                          <a:pt x="1" y="11"/>
                          <a:pt x="1" y="11"/>
                        </a:cubicBezTo>
                        <a:cubicBezTo>
                          <a:pt x="1" y="13"/>
                          <a:pt x="2" y="14"/>
                          <a:pt x="4" y="14"/>
                        </a:cubicBezTo>
                        <a:cubicBezTo>
                          <a:pt x="5" y="14"/>
                          <a:pt x="6" y="14"/>
                          <a:pt x="7" y="13"/>
                        </a:cubicBezTo>
                        <a:cubicBezTo>
                          <a:pt x="8" y="12"/>
                          <a:pt x="10" y="9"/>
                          <a:pt x="10" y="7"/>
                        </a:cubicBezTo>
                        <a:cubicBezTo>
                          <a:pt x="10" y="5"/>
                          <a:pt x="10" y="4"/>
                          <a:pt x="9" y="3"/>
                        </a:cubicBezTo>
                        <a:cubicBezTo>
                          <a:pt x="9" y="3"/>
                          <a:pt x="9" y="3"/>
                          <a:pt x="9"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7" name="Freeform 7742">
                    <a:extLst>
                      <a:ext uri="{FF2B5EF4-FFF2-40B4-BE49-F238E27FC236}">
                        <a16:creationId xmlns:a16="http://schemas.microsoft.com/office/drawing/2014/main" id="{BEF5863C-2FD4-408B-879C-6E35CE289D02}"/>
                      </a:ext>
                    </a:extLst>
                  </p:cNvPr>
                  <p:cNvSpPr/>
                  <p:nvPr/>
                </p:nvSpPr>
                <p:spPr bwMode="auto">
                  <a:xfrm>
                    <a:off x="3929" y="2229"/>
                    <a:ext cx="7" cy="6"/>
                  </a:xfrm>
                  <a:custGeom>
                    <a:avLst/>
                    <a:gdLst>
                      <a:gd name="T0" fmla="*/ 1 w 9"/>
                      <a:gd name="T1" fmla="*/ 0 h 8"/>
                      <a:gd name="T2" fmla="*/ 1 w 9"/>
                      <a:gd name="T3" fmla="*/ 2 h 8"/>
                      <a:gd name="T4" fmla="*/ 0 w 9"/>
                      <a:gd name="T5" fmla="*/ 4 h 8"/>
                      <a:gd name="T6" fmla="*/ 0 w 9"/>
                      <a:gd name="T7" fmla="*/ 5 h 8"/>
                      <a:gd name="T8" fmla="*/ 3 w 9"/>
                      <a:gd name="T9" fmla="*/ 8 h 8"/>
                      <a:gd name="T10" fmla="*/ 3 w 9"/>
                      <a:gd name="T11" fmla="*/ 8 h 8"/>
                      <a:gd name="T12" fmla="*/ 6 w 9"/>
                      <a:gd name="T13" fmla="*/ 7 h 8"/>
                      <a:gd name="T14" fmla="*/ 9 w 9"/>
                      <a:gd name="T15" fmla="*/ 1 h 8"/>
                      <a:gd name="T16" fmla="*/ 9 w 9"/>
                      <a:gd name="T17" fmla="*/ 0 h 8"/>
                      <a:gd name="T18" fmla="*/ 7 w 9"/>
                      <a:gd name="T19" fmla="*/ 0 h 8"/>
                      <a:gd name="T20" fmla="*/ 7 w 9"/>
                      <a:gd name="T21" fmla="*/ 3 h 8"/>
                      <a:gd name="T22" fmla="*/ 4 w 9"/>
                      <a:gd name="T23" fmla="*/ 7 h 8"/>
                      <a:gd name="T24" fmla="*/ 3 w 9"/>
                      <a:gd name="T25" fmla="*/ 7 h 8"/>
                      <a:gd name="T26" fmla="*/ 3 w 9"/>
                      <a:gd name="T27" fmla="*/ 2 h 8"/>
                      <a:gd name="T28" fmla="*/ 5 w 9"/>
                      <a:gd name="T29" fmla="*/ 0 h 8"/>
                      <a:gd name="T30" fmla="*/ 5 w 9"/>
                      <a:gd name="T31" fmla="*/ 0 h 8"/>
                      <a:gd name="T32" fmla="*/ 2 w 9"/>
                      <a:gd name="T33" fmla="*/ 0 h 8"/>
                      <a:gd name="T34" fmla="*/ 1 w 9"/>
                      <a:gd name="T3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8">
                        <a:moveTo>
                          <a:pt x="1" y="0"/>
                        </a:moveTo>
                        <a:cubicBezTo>
                          <a:pt x="1" y="0"/>
                          <a:pt x="1" y="1"/>
                          <a:pt x="1" y="2"/>
                        </a:cubicBezTo>
                        <a:cubicBezTo>
                          <a:pt x="1" y="2"/>
                          <a:pt x="1" y="3"/>
                          <a:pt x="0" y="4"/>
                        </a:cubicBezTo>
                        <a:cubicBezTo>
                          <a:pt x="0" y="4"/>
                          <a:pt x="0" y="5"/>
                          <a:pt x="0" y="5"/>
                        </a:cubicBezTo>
                        <a:cubicBezTo>
                          <a:pt x="0" y="7"/>
                          <a:pt x="1" y="8"/>
                          <a:pt x="3" y="8"/>
                        </a:cubicBezTo>
                        <a:cubicBezTo>
                          <a:pt x="3" y="8"/>
                          <a:pt x="3" y="8"/>
                          <a:pt x="3" y="8"/>
                        </a:cubicBezTo>
                        <a:cubicBezTo>
                          <a:pt x="4" y="8"/>
                          <a:pt x="5" y="8"/>
                          <a:pt x="6" y="7"/>
                        </a:cubicBezTo>
                        <a:cubicBezTo>
                          <a:pt x="7" y="6"/>
                          <a:pt x="9" y="3"/>
                          <a:pt x="9" y="1"/>
                        </a:cubicBezTo>
                        <a:cubicBezTo>
                          <a:pt x="9" y="0"/>
                          <a:pt x="9" y="0"/>
                          <a:pt x="9" y="0"/>
                        </a:cubicBezTo>
                        <a:cubicBezTo>
                          <a:pt x="8" y="0"/>
                          <a:pt x="8" y="0"/>
                          <a:pt x="7" y="0"/>
                        </a:cubicBezTo>
                        <a:cubicBezTo>
                          <a:pt x="7" y="1"/>
                          <a:pt x="7" y="2"/>
                          <a:pt x="7" y="3"/>
                        </a:cubicBezTo>
                        <a:cubicBezTo>
                          <a:pt x="6" y="5"/>
                          <a:pt x="6" y="7"/>
                          <a:pt x="4" y="7"/>
                        </a:cubicBezTo>
                        <a:cubicBezTo>
                          <a:pt x="3" y="7"/>
                          <a:pt x="3" y="7"/>
                          <a:pt x="3" y="7"/>
                        </a:cubicBezTo>
                        <a:cubicBezTo>
                          <a:pt x="1" y="6"/>
                          <a:pt x="1" y="2"/>
                          <a:pt x="3" y="2"/>
                        </a:cubicBezTo>
                        <a:cubicBezTo>
                          <a:pt x="5" y="2"/>
                          <a:pt x="5" y="1"/>
                          <a:pt x="5" y="0"/>
                        </a:cubicBezTo>
                        <a:cubicBezTo>
                          <a:pt x="5" y="0"/>
                          <a:pt x="5" y="0"/>
                          <a:pt x="5" y="0"/>
                        </a:cubicBezTo>
                        <a:cubicBezTo>
                          <a:pt x="4" y="0"/>
                          <a:pt x="3" y="0"/>
                          <a:pt x="2" y="0"/>
                        </a:cubicBez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8" name="Freeform 7743">
                    <a:extLst>
                      <a:ext uri="{FF2B5EF4-FFF2-40B4-BE49-F238E27FC236}">
                        <a16:creationId xmlns:a16="http://schemas.microsoft.com/office/drawing/2014/main" id="{4B08316E-C963-448E-9D79-CA4CC4A37AE4}"/>
                      </a:ext>
                    </a:extLst>
                  </p:cNvPr>
                  <p:cNvSpPr/>
                  <p:nvPr/>
                </p:nvSpPr>
                <p:spPr bwMode="auto">
                  <a:xfrm>
                    <a:off x="3928" y="2229"/>
                    <a:ext cx="8" cy="6"/>
                  </a:xfrm>
                  <a:custGeom>
                    <a:avLst/>
                    <a:gdLst>
                      <a:gd name="T0" fmla="*/ 2 w 10"/>
                      <a:gd name="T1" fmla="*/ 0 h 9"/>
                      <a:gd name="T2" fmla="*/ 1 w 10"/>
                      <a:gd name="T3" fmla="*/ 4 h 9"/>
                      <a:gd name="T4" fmla="*/ 4 w 10"/>
                      <a:gd name="T5" fmla="*/ 9 h 9"/>
                      <a:gd name="T6" fmla="*/ 7 w 10"/>
                      <a:gd name="T7" fmla="*/ 8 h 9"/>
                      <a:gd name="T8" fmla="*/ 10 w 10"/>
                      <a:gd name="T9" fmla="*/ 0 h 9"/>
                      <a:gd name="T10" fmla="*/ 10 w 10"/>
                      <a:gd name="T11" fmla="*/ 0 h 9"/>
                      <a:gd name="T12" fmla="*/ 10 w 10"/>
                      <a:gd name="T13" fmla="*/ 1 h 9"/>
                      <a:gd name="T14" fmla="*/ 7 w 10"/>
                      <a:gd name="T15" fmla="*/ 7 h 9"/>
                      <a:gd name="T16" fmla="*/ 4 w 10"/>
                      <a:gd name="T17" fmla="*/ 8 h 9"/>
                      <a:gd name="T18" fmla="*/ 4 w 10"/>
                      <a:gd name="T19" fmla="*/ 8 h 9"/>
                      <a:gd name="T20" fmla="*/ 1 w 10"/>
                      <a:gd name="T21" fmla="*/ 5 h 9"/>
                      <a:gd name="T22" fmla="*/ 1 w 10"/>
                      <a:gd name="T23" fmla="*/ 4 h 9"/>
                      <a:gd name="T24" fmla="*/ 2 w 10"/>
                      <a:gd name="T25" fmla="*/ 2 h 9"/>
                      <a:gd name="T26" fmla="*/ 2 w 10"/>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9">
                        <a:moveTo>
                          <a:pt x="2" y="0"/>
                        </a:moveTo>
                        <a:cubicBezTo>
                          <a:pt x="2" y="1"/>
                          <a:pt x="2" y="2"/>
                          <a:pt x="1" y="4"/>
                        </a:cubicBezTo>
                        <a:cubicBezTo>
                          <a:pt x="0" y="6"/>
                          <a:pt x="2" y="9"/>
                          <a:pt x="4" y="9"/>
                        </a:cubicBezTo>
                        <a:cubicBezTo>
                          <a:pt x="5" y="9"/>
                          <a:pt x="6" y="8"/>
                          <a:pt x="7" y="8"/>
                        </a:cubicBezTo>
                        <a:cubicBezTo>
                          <a:pt x="9" y="6"/>
                          <a:pt x="10" y="2"/>
                          <a:pt x="10" y="0"/>
                        </a:cubicBezTo>
                        <a:cubicBezTo>
                          <a:pt x="10" y="0"/>
                          <a:pt x="10" y="0"/>
                          <a:pt x="10" y="0"/>
                        </a:cubicBezTo>
                        <a:cubicBezTo>
                          <a:pt x="10" y="1"/>
                          <a:pt x="10" y="1"/>
                          <a:pt x="10" y="1"/>
                        </a:cubicBezTo>
                        <a:cubicBezTo>
                          <a:pt x="10" y="3"/>
                          <a:pt x="8" y="6"/>
                          <a:pt x="7" y="7"/>
                        </a:cubicBezTo>
                        <a:cubicBezTo>
                          <a:pt x="6" y="8"/>
                          <a:pt x="5" y="8"/>
                          <a:pt x="4" y="8"/>
                        </a:cubicBezTo>
                        <a:cubicBezTo>
                          <a:pt x="4" y="8"/>
                          <a:pt x="4" y="8"/>
                          <a:pt x="4" y="8"/>
                        </a:cubicBezTo>
                        <a:cubicBezTo>
                          <a:pt x="2" y="8"/>
                          <a:pt x="1" y="7"/>
                          <a:pt x="1" y="5"/>
                        </a:cubicBezTo>
                        <a:cubicBezTo>
                          <a:pt x="1" y="5"/>
                          <a:pt x="1" y="4"/>
                          <a:pt x="1" y="4"/>
                        </a:cubicBezTo>
                        <a:cubicBezTo>
                          <a:pt x="2" y="3"/>
                          <a:pt x="2" y="2"/>
                          <a:pt x="2" y="2"/>
                        </a:cubicBezTo>
                        <a:cubicBezTo>
                          <a:pt x="2" y="1"/>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9" name="Freeform 7744">
                    <a:extLst>
                      <a:ext uri="{FF2B5EF4-FFF2-40B4-BE49-F238E27FC236}">
                        <a16:creationId xmlns:a16="http://schemas.microsoft.com/office/drawing/2014/main" id="{C7F07172-4E51-4A74-A5B9-EDB15661D9AE}"/>
                      </a:ext>
                    </a:extLst>
                  </p:cNvPr>
                  <p:cNvSpPr/>
                  <p:nvPr/>
                </p:nvSpPr>
                <p:spPr bwMode="auto">
                  <a:xfrm>
                    <a:off x="3931" y="2230"/>
                    <a:ext cx="3" cy="3"/>
                  </a:xfrm>
                  <a:custGeom>
                    <a:avLst/>
                    <a:gdLst>
                      <a:gd name="T0" fmla="*/ 0 w 4"/>
                      <a:gd name="T1" fmla="*/ 2 h 4"/>
                      <a:gd name="T2" fmla="*/ 4 w 4"/>
                      <a:gd name="T3" fmla="*/ 2 h 4"/>
                      <a:gd name="T4" fmla="*/ 0 w 4"/>
                      <a:gd name="T5" fmla="*/ 2 h 4"/>
                    </a:gdLst>
                    <a:ahLst/>
                    <a:cxnLst>
                      <a:cxn ang="0">
                        <a:pos x="T0" y="T1"/>
                      </a:cxn>
                      <a:cxn ang="0">
                        <a:pos x="T2" y="T3"/>
                      </a:cxn>
                      <a:cxn ang="0">
                        <a:pos x="T4" y="T5"/>
                      </a:cxn>
                    </a:cxnLst>
                    <a:rect l="0" t="0" r="r" b="b"/>
                    <a:pathLst>
                      <a:path w="4" h="4">
                        <a:moveTo>
                          <a:pt x="0" y="2"/>
                        </a:moveTo>
                        <a:cubicBezTo>
                          <a:pt x="0" y="2"/>
                          <a:pt x="3" y="0"/>
                          <a:pt x="4" y="2"/>
                        </a:cubicBezTo>
                        <a:cubicBezTo>
                          <a:pt x="4" y="4"/>
                          <a:pt x="0" y="4"/>
                          <a:pt x="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0" name="Freeform 7745">
                    <a:extLst>
                      <a:ext uri="{FF2B5EF4-FFF2-40B4-BE49-F238E27FC236}">
                        <a16:creationId xmlns:a16="http://schemas.microsoft.com/office/drawing/2014/main" id="{A66FC008-88FD-4EA9-97B9-043927B0A247}"/>
                      </a:ext>
                    </a:extLst>
                  </p:cNvPr>
                  <p:cNvSpPr/>
                  <p:nvPr/>
                </p:nvSpPr>
                <p:spPr bwMode="auto">
                  <a:xfrm>
                    <a:off x="3931" y="2226"/>
                    <a:ext cx="2" cy="3"/>
                  </a:xfrm>
                  <a:custGeom>
                    <a:avLst/>
                    <a:gdLst>
                      <a:gd name="T0" fmla="*/ 3 w 3"/>
                      <a:gd name="T1" fmla="*/ 1 h 3"/>
                      <a:gd name="T2" fmla="*/ 1 w 3"/>
                      <a:gd name="T3" fmla="*/ 1 h 3"/>
                      <a:gd name="T4" fmla="*/ 3 w 3"/>
                      <a:gd name="T5" fmla="*/ 1 h 3"/>
                    </a:gdLst>
                    <a:ahLst/>
                    <a:cxnLst>
                      <a:cxn ang="0">
                        <a:pos x="T0" y="T1"/>
                      </a:cxn>
                      <a:cxn ang="0">
                        <a:pos x="T2" y="T3"/>
                      </a:cxn>
                      <a:cxn ang="0">
                        <a:pos x="T4" y="T5"/>
                      </a:cxn>
                    </a:cxnLst>
                    <a:rect l="0" t="0" r="r" b="b"/>
                    <a:pathLst>
                      <a:path w="3" h="3">
                        <a:moveTo>
                          <a:pt x="3" y="1"/>
                        </a:moveTo>
                        <a:cubicBezTo>
                          <a:pt x="3" y="1"/>
                          <a:pt x="3" y="0"/>
                          <a:pt x="1" y="1"/>
                        </a:cubicBezTo>
                        <a:cubicBezTo>
                          <a:pt x="0" y="2"/>
                          <a:pt x="2" y="3"/>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1" name="Freeform 7746">
                    <a:extLst>
                      <a:ext uri="{FF2B5EF4-FFF2-40B4-BE49-F238E27FC236}">
                        <a16:creationId xmlns:a16="http://schemas.microsoft.com/office/drawing/2014/main" id="{CBE3707D-8EC2-4B51-B05A-D1CC8BC69791}"/>
                      </a:ext>
                    </a:extLst>
                  </p:cNvPr>
                  <p:cNvSpPr/>
                  <p:nvPr/>
                </p:nvSpPr>
                <p:spPr bwMode="auto">
                  <a:xfrm>
                    <a:off x="3925" y="2222"/>
                    <a:ext cx="20" cy="7"/>
                  </a:xfrm>
                  <a:custGeom>
                    <a:avLst/>
                    <a:gdLst>
                      <a:gd name="T0" fmla="*/ 9 w 26"/>
                      <a:gd name="T1" fmla="*/ 0 h 10"/>
                      <a:gd name="T2" fmla="*/ 3 w 26"/>
                      <a:gd name="T3" fmla="*/ 6 h 10"/>
                      <a:gd name="T4" fmla="*/ 15 w 26"/>
                      <a:gd name="T5" fmla="*/ 9 h 10"/>
                      <a:gd name="T6" fmla="*/ 19 w 26"/>
                      <a:gd name="T7" fmla="*/ 8 h 10"/>
                      <a:gd name="T8" fmla="*/ 20 w 26"/>
                      <a:gd name="T9" fmla="*/ 2 h 10"/>
                      <a:gd name="T10" fmla="*/ 9 w 26"/>
                      <a:gd name="T11" fmla="*/ 0 h 10"/>
                    </a:gdLst>
                    <a:ahLst/>
                    <a:cxnLst>
                      <a:cxn ang="0">
                        <a:pos x="T0" y="T1"/>
                      </a:cxn>
                      <a:cxn ang="0">
                        <a:pos x="T2" y="T3"/>
                      </a:cxn>
                      <a:cxn ang="0">
                        <a:pos x="T4" y="T5"/>
                      </a:cxn>
                      <a:cxn ang="0">
                        <a:pos x="T6" y="T7"/>
                      </a:cxn>
                      <a:cxn ang="0">
                        <a:pos x="T8" y="T9"/>
                      </a:cxn>
                      <a:cxn ang="0">
                        <a:pos x="T10" y="T11"/>
                      </a:cxn>
                    </a:cxnLst>
                    <a:rect l="0" t="0" r="r" b="b"/>
                    <a:pathLst>
                      <a:path w="26" h="10">
                        <a:moveTo>
                          <a:pt x="9" y="0"/>
                        </a:moveTo>
                        <a:cubicBezTo>
                          <a:pt x="9" y="0"/>
                          <a:pt x="0" y="1"/>
                          <a:pt x="3" y="6"/>
                        </a:cubicBezTo>
                        <a:cubicBezTo>
                          <a:pt x="5" y="10"/>
                          <a:pt x="11" y="9"/>
                          <a:pt x="15" y="9"/>
                        </a:cubicBezTo>
                        <a:cubicBezTo>
                          <a:pt x="17" y="8"/>
                          <a:pt x="18" y="8"/>
                          <a:pt x="19" y="8"/>
                        </a:cubicBezTo>
                        <a:cubicBezTo>
                          <a:pt x="22" y="9"/>
                          <a:pt x="26" y="5"/>
                          <a:pt x="20" y="2"/>
                        </a:cubicBezTo>
                        <a:cubicBezTo>
                          <a:pt x="15" y="0"/>
                          <a:pt x="9" y="0"/>
                          <a:pt x="9"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2" name="Freeform 7747">
                    <a:extLst>
                      <a:ext uri="{FF2B5EF4-FFF2-40B4-BE49-F238E27FC236}">
                        <a16:creationId xmlns:a16="http://schemas.microsoft.com/office/drawing/2014/main" id="{1D56F430-AB4D-4032-938C-7497442C0A97}"/>
                      </a:ext>
                    </a:extLst>
                  </p:cNvPr>
                  <p:cNvSpPr>
                    <a:spLocks noEditPoints="1"/>
                  </p:cNvSpPr>
                  <p:nvPr/>
                </p:nvSpPr>
                <p:spPr bwMode="auto">
                  <a:xfrm>
                    <a:off x="3927" y="2221"/>
                    <a:ext cx="16" cy="8"/>
                  </a:xfrm>
                  <a:custGeom>
                    <a:avLst/>
                    <a:gdLst>
                      <a:gd name="T0" fmla="*/ 5 w 22"/>
                      <a:gd name="T1" fmla="*/ 10 h 11"/>
                      <a:gd name="T2" fmla="*/ 5 w 22"/>
                      <a:gd name="T3" fmla="*/ 10 h 11"/>
                      <a:gd name="T4" fmla="*/ 1 w 22"/>
                      <a:gd name="T5" fmla="*/ 7 h 11"/>
                      <a:gd name="T6" fmla="*/ 1 w 22"/>
                      <a:gd name="T7" fmla="*/ 4 h 11"/>
                      <a:gd name="T8" fmla="*/ 7 w 22"/>
                      <a:gd name="T9" fmla="*/ 0 h 11"/>
                      <a:gd name="T10" fmla="*/ 7 w 22"/>
                      <a:gd name="T11" fmla="*/ 0 h 11"/>
                      <a:gd name="T12" fmla="*/ 7 w 22"/>
                      <a:gd name="T13" fmla="*/ 0 h 11"/>
                      <a:gd name="T14" fmla="*/ 7 w 22"/>
                      <a:gd name="T15" fmla="*/ 1 h 11"/>
                      <a:gd name="T16" fmla="*/ 7 w 22"/>
                      <a:gd name="T17" fmla="*/ 0 h 11"/>
                      <a:gd name="T18" fmla="*/ 13 w 22"/>
                      <a:gd name="T19" fmla="*/ 1 h 11"/>
                      <a:gd name="T20" fmla="*/ 19 w 22"/>
                      <a:gd name="T21" fmla="*/ 3 h 11"/>
                      <a:gd name="T22" fmla="*/ 21 w 22"/>
                      <a:gd name="T23" fmla="*/ 7 h 11"/>
                      <a:gd name="T24" fmla="*/ 17 w 22"/>
                      <a:gd name="T25" fmla="*/ 9 h 11"/>
                      <a:gd name="T26" fmla="*/ 13 w 22"/>
                      <a:gd name="T27" fmla="*/ 10 h 11"/>
                      <a:gd name="T28" fmla="*/ 5 w 22"/>
                      <a:gd name="T29" fmla="*/ 10 h 11"/>
                      <a:gd name="T30" fmla="*/ 18 w 22"/>
                      <a:gd name="T31" fmla="*/ 4 h 11"/>
                      <a:gd name="T32" fmla="*/ 13 w 22"/>
                      <a:gd name="T33" fmla="*/ 2 h 11"/>
                      <a:gd name="T34" fmla="*/ 7 w 22"/>
                      <a:gd name="T35" fmla="*/ 1 h 11"/>
                      <a:gd name="T36" fmla="*/ 1 w 22"/>
                      <a:gd name="T37" fmla="*/ 4 h 11"/>
                      <a:gd name="T38" fmla="*/ 2 w 22"/>
                      <a:gd name="T39" fmla="*/ 7 h 11"/>
                      <a:gd name="T40" fmla="*/ 5 w 22"/>
                      <a:gd name="T41" fmla="*/ 9 h 11"/>
                      <a:gd name="T42" fmla="*/ 13 w 22"/>
                      <a:gd name="T43" fmla="*/ 9 h 11"/>
                      <a:gd name="T44" fmla="*/ 17 w 22"/>
                      <a:gd name="T45" fmla="*/ 9 h 11"/>
                      <a:gd name="T46" fmla="*/ 21 w 22"/>
                      <a:gd name="T47" fmla="*/ 7 h 11"/>
                      <a:gd name="T48" fmla="*/ 18 w 22"/>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1">
                        <a:moveTo>
                          <a:pt x="5" y="10"/>
                        </a:moveTo>
                        <a:cubicBezTo>
                          <a:pt x="5" y="10"/>
                          <a:pt x="5" y="10"/>
                          <a:pt x="5" y="10"/>
                        </a:cubicBezTo>
                        <a:cubicBezTo>
                          <a:pt x="3" y="10"/>
                          <a:pt x="2" y="9"/>
                          <a:pt x="1" y="7"/>
                        </a:cubicBezTo>
                        <a:cubicBezTo>
                          <a:pt x="0" y="6"/>
                          <a:pt x="0" y="5"/>
                          <a:pt x="1" y="4"/>
                        </a:cubicBezTo>
                        <a:cubicBezTo>
                          <a:pt x="2" y="1"/>
                          <a:pt x="6" y="0"/>
                          <a:pt x="7" y="0"/>
                        </a:cubicBezTo>
                        <a:cubicBezTo>
                          <a:pt x="7" y="0"/>
                          <a:pt x="7" y="0"/>
                          <a:pt x="7" y="0"/>
                        </a:cubicBezTo>
                        <a:cubicBezTo>
                          <a:pt x="7" y="0"/>
                          <a:pt x="7" y="0"/>
                          <a:pt x="7" y="0"/>
                        </a:cubicBezTo>
                        <a:cubicBezTo>
                          <a:pt x="7" y="1"/>
                          <a:pt x="7" y="1"/>
                          <a:pt x="7" y="1"/>
                        </a:cubicBezTo>
                        <a:cubicBezTo>
                          <a:pt x="7" y="0"/>
                          <a:pt x="7" y="0"/>
                          <a:pt x="7" y="0"/>
                        </a:cubicBezTo>
                        <a:cubicBezTo>
                          <a:pt x="7" y="0"/>
                          <a:pt x="9" y="1"/>
                          <a:pt x="13" y="1"/>
                        </a:cubicBezTo>
                        <a:cubicBezTo>
                          <a:pt x="15" y="2"/>
                          <a:pt x="17" y="2"/>
                          <a:pt x="19" y="3"/>
                        </a:cubicBezTo>
                        <a:cubicBezTo>
                          <a:pt x="21" y="4"/>
                          <a:pt x="22" y="6"/>
                          <a:pt x="21" y="7"/>
                        </a:cubicBezTo>
                        <a:cubicBezTo>
                          <a:pt x="21" y="9"/>
                          <a:pt x="19" y="10"/>
                          <a:pt x="17" y="9"/>
                        </a:cubicBezTo>
                        <a:cubicBezTo>
                          <a:pt x="16" y="9"/>
                          <a:pt x="15" y="10"/>
                          <a:pt x="13" y="10"/>
                        </a:cubicBezTo>
                        <a:cubicBezTo>
                          <a:pt x="10" y="10"/>
                          <a:pt x="7" y="11"/>
                          <a:pt x="5" y="10"/>
                        </a:cubicBezTo>
                        <a:close/>
                        <a:moveTo>
                          <a:pt x="18" y="4"/>
                        </a:moveTo>
                        <a:cubicBezTo>
                          <a:pt x="16" y="3"/>
                          <a:pt x="14" y="2"/>
                          <a:pt x="13" y="2"/>
                        </a:cubicBezTo>
                        <a:cubicBezTo>
                          <a:pt x="10" y="1"/>
                          <a:pt x="7" y="1"/>
                          <a:pt x="7" y="1"/>
                        </a:cubicBezTo>
                        <a:cubicBezTo>
                          <a:pt x="6" y="1"/>
                          <a:pt x="2" y="2"/>
                          <a:pt x="1" y="4"/>
                        </a:cubicBezTo>
                        <a:cubicBezTo>
                          <a:pt x="1" y="5"/>
                          <a:pt x="1" y="6"/>
                          <a:pt x="2" y="7"/>
                        </a:cubicBezTo>
                        <a:cubicBezTo>
                          <a:pt x="2" y="8"/>
                          <a:pt x="3" y="9"/>
                          <a:pt x="5" y="9"/>
                        </a:cubicBezTo>
                        <a:cubicBezTo>
                          <a:pt x="7" y="10"/>
                          <a:pt x="10" y="10"/>
                          <a:pt x="13" y="9"/>
                        </a:cubicBezTo>
                        <a:cubicBezTo>
                          <a:pt x="15" y="9"/>
                          <a:pt x="16" y="9"/>
                          <a:pt x="17" y="9"/>
                        </a:cubicBezTo>
                        <a:cubicBezTo>
                          <a:pt x="18" y="9"/>
                          <a:pt x="20" y="8"/>
                          <a:pt x="21" y="7"/>
                        </a:cubicBezTo>
                        <a:cubicBezTo>
                          <a:pt x="21" y="6"/>
                          <a:pt x="21" y="5"/>
                          <a:pt x="18"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3" name="Freeform 7748">
                    <a:extLst>
                      <a:ext uri="{FF2B5EF4-FFF2-40B4-BE49-F238E27FC236}">
                        <a16:creationId xmlns:a16="http://schemas.microsoft.com/office/drawing/2014/main" id="{D4F72A3A-9ECF-48D0-8103-3D4036CA0C7D}"/>
                      </a:ext>
                    </a:extLst>
                  </p:cNvPr>
                  <p:cNvSpPr/>
                  <p:nvPr/>
                </p:nvSpPr>
                <p:spPr bwMode="auto">
                  <a:xfrm>
                    <a:off x="3928" y="2222"/>
                    <a:ext cx="15" cy="7"/>
                  </a:xfrm>
                  <a:custGeom>
                    <a:avLst/>
                    <a:gdLst>
                      <a:gd name="T0" fmla="*/ 5 w 20"/>
                      <a:gd name="T1" fmla="*/ 0 h 9"/>
                      <a:gd name="T2" fmla="*/ 0 w 20"/>
                      <a:gd name="T3" fmla="*/ 3 h 9"/>
                      <a:gd name="T4" fmla="*/ 1 w 20"/>
                      <a:gd name="T5" fmla="*/ 6 h 9"/>
                      <a:gd name="T6" fmla="*/ 4 w 20"/>
                      <a:gd name="T7" fmla="*/ 8 h 9"/>
                      <a:gd name="T8" fmla="*/ 7 w 20"/>
                      <a:gd name="T9" fmla="*/ 9 h 9"/>
                      <a:gd name="T10" fmla="*/ 12 w 20"/>
                      <a:gd name="T11" fmla="*/ 8 h 9"/>
                      <a:gd name="T12" fmla="*/ 16 w 20"/>
                      <a:gd name="T13" fmla="*/ 8 h 9"/>
                      <a:gd name="T14" fmla="*/ 16 w 20"/>
                      <a:gd name="T15" fmla="*/ 8 h 9"/>
                      <a:gd name="T16" fmla="*/ 17 w 20"/>
                      <a:gd name="T17" fmla="*/ 8 h 9"/>
                      <a:gd name="T18" fmla="*/ 20 w 20"/>
                      <a:gd name="T19" fmla="*/ 6 h 9"/>
                      <a:gd name="T20" fmla="*/ 17 w 20"/>
                      <a:gd name="T21" fmla="*/ 3 h 9"/>
                      <a:gd name="T22" fmla="*/ 13 w 20"/>
                      <a:gd name="T23" fmla="*/ 1 h 9"/>
                      <a:gd name="T24" fmla="*/ 12 w 20"/>
                      <a:gd name="T25" fmla="*/ 1 h 9"/>
                      <a:gd name="T26" fmla="*/ 11 w 20"/>
                      <a:gd name="T27" fmla="*/ 1 h 9"/>
                      <a:gd name="T28" fmla="*/ 10 w 20"/>
                      <a:gd name="T29" fmla="*/ 1 h 9"/>
                      <a:gd name="T30" fmla="*/ 12 w 20"/>
                      <a:gd name="T31" fmla="*/ 3 h 9"/>
                      <a:gd name="T32" fmla="*/ 15 w 20"/>
                      <a:gd name="T33" fmla="*/ 4 h 9"/>
                      <a:gd name="T34" fmla="*/ 9 w 20"/>
                      <a:gd name="T35" fmla="*/ 8 h 9"/>
                      <a:gd name="T36" fmla="*/ 8 w 20"/>
                      <a:gd name="T37" fmla="*/ 8 h 9"/>
                      <a:gd name="T38" fmla="*/ 2 w 20"/>
                      <a:gd name="T39" fmla="*/ 4 h 9"/>
                      <a:gd name="T40" fmla="*/ 7 w 20"/>
                      <a:gd name="T41" fmla="*/ 1 h 9"/>
                      <a:gd name="T42" fmla="*/ 7 w 20"/>
                      <a:gd name="T43" fmla="*/ 1 h 9"/>
                      <a:gd name="T44" fmla="*/ 7 w 20"/>
                      <a:gd name="T45" fmla="*/ 1 h 9"/>
                      <a:gd name="T46" fmla="*/ 6 w 20"/>
                      <a:gd name="T47" fmla="*/ 0 h 9"/>
                      <a:gd name="T48" fmla="*/ 5 w 2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9">
                        <a:moveTo>
                          <a:pt x="5" y="0"/>
                        </a:moveTo>
                        <a:cubicBezTo>
                          <a:pt x="4" y="0"/>
                          <a:pt x="1" y="1"/>
                          <a:pt x="0" y="3"/>
                        </a:cubicBezTo>
                        <a:cubicBezTo>
                          <a:pt x="0" y="4"/>
                          <a:pt x="0" y="5"/>
                          <a:pt x="1" y="6"/>
                        </a:cubicBezTo>
                        <a:cubicBezTo>
                          <a:pt x="1" y="7"/>
                          <a:pt x="2" y="8"/>
                          <a:pt x="4" y="8"/>
                        </a:cubicBezTo>
                        <a:cubicBezTo>
                          <a:pt x="5" y="9"/>
                          <a:pt x="6" y="9"/>
                          <a:pt x="7" y="9"/>
                        </a:cubicBezTo>
                        <a:cubicBezTo>
                          <a:pt x="8" y="9"/>
                          <a:pt x="10" y="9"/>
                          <a:pt x="12" y="8"/>
                        </a:cubicBezTo>
                        <a:cubicBezTo>
                          <a:pt x="13" y="8"/>
                          <a:pt x="15" y="8"/>
                          <a:pt x="16" y="8"/>
                        </a:cubicBezTo>
                        <a:cubicBezTo>
                          <a:pt x="16" y="8"/>
                          <a:pt x="16" y="8"/>
                          <a:pt x="16" y="8"/>
                        </a:cubicBezTo>
                        <a:cubicBezTo>
                          <a:pt x="17" y="8"/>
                          <a:pt x="17" y="8"/>
                          <a:pt x="17" y="8"/>
                        </a:cubicBezTo>
                        <a:cubicBezTo>
                          <a:pt x="18" y="8"/>
                          <a:pt x="19" y="7"/>
                          <a:pt x="20" y="6"/>
                        </a:cubicBezTo>
                        <a:cubicBezTo>
                          <a:pt x="20" y="5"/>
                          <a:pt x="20" y="4"/>
                          <a:pt x="17" y="3"/>
                        </a:cubicBezTo>
                        <a:cubicBezTo>
                          <a:pt x="16" y="2"/>
                          <a:pt x="14" y="2"/>
                          <a:pt x="13" y="1"/>
                        </a:cubicBezTo>
                        <a:cubicBezTo>
                          <a:pt x="12" y="1"/>
                          <a:pt x="12" y="1"/>
                          <a:pt x="12" y="1"/>
                        </a:cubicBezTo>
                        <a:cubicBezTo>
                          <a:pt x="12" y="1"/>
                          <a:pt x="11" y="1"/>
                          <a:pt x="11" y="1"/>
                        </a:cubicBezTo>
                        <a:cubicBezTo>
                          <a:pt x="10" y="1"/>
                          <a:pt x="10" y="1"/>
                          <a:pt x="10" y="1"/>
                        </a:cubicBezTo>
                        <a:cubicBezTo>
                          <a:pt x="11" y="2"/>
                          <a:pt x="12" y="2"/>
                          <a:pt x="12" y="3"/>
                        </a:cubicBezTo>
                        <a:cubicBezTo>
                          <a:pt x="13" y="4"/>
                          <a:pt x="15" y="4"/>
                          <a:pt x="15" y="4"/>
                        </a:cubicBezTo>
                        <a:cubicBezTo>
                          <a:pt x="15" y="5"/>
                          <a:pt x="12" y="8"/>
                          <a:pt x="9" y="8"/>
                        </a:cubicBezTo>
                        <a:cubicBezTo>
                          <a:pt x="8" y="8"/>
                          <a:pt x="8" y="8"/>
                          <a:pt x="8" y="8"/>
                        </a:cubicBezTo>
                        <a:cubicBezTo>
                          <a:pt x="4" y="7"/>
                          <a:pt x="2" y="6"/>
                          <a:pt x="2" y="4"/>
                        </a:cubicBezTo>
                        <a:cubicBezTo>
                          <a:pt x="2" y="2"/>
                          <a:pt x="5" y="1"/>
                          <a:pt x="7" y="1"/>
                        </a:cubicBezTo>
                        <a:cubicBezTo>
                          <a:pt x="7" y="1"/>
                          <a:pt x="7" y="1"/>
                          <a:pt x="7" y="1"/>
                        </a:cubicBezTo>
                        <a:cubicBezTo>
                          <a:pt x="7" y="1"/>
                          <a:pt x="7" y="1"/>
                          <a:pt x="7" y="1"/>
                        </a:cubicBezTo>
                        <a:cubicBezTo>
                          <a:pt x="7" y="1"/>
                          <a:pt x="6"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4" name="Freeform 7749">
                    <a:extLst>
                      <a:ext uri="{FF2B5EF4-FFF2-40B4-BE49-F238E27FC236}">
                        <a16:creationId xmlns:a16="http://schemas.microsoft.com/office/drawing/2014/main" id="{109D4ED7-F623-479E-89A5-52A3BFE41720}"/>
                      </a:ext>
                    </a:extLst>
                  </p:cNvPr>
                  <p:cNvSpPr/>
                  <p:nvPr/>
                </p:nvSpPr>
                <p:spPr bwMode="auto">
                  <a:xfrm>
                    <a:off x="3926" y="2222"/>
                    <a:ext cx="19" cy="7"/>
                  </a:xfrm>
                  <a:custGeom>
                    <a:avLst/>
                    <a:gdLst>
                      <a:gd name="T0" fmla="*/ 7 w 25"/>
                      <a:gd name="T1" fmla="*/ 0 h 9"/>
                      <a:gd name="T2" fmla="*/ 2 w 25"/>
                      <a:gd name="T3" fmla="*/ 6 h 9"/>
                      <a:gd name="T4" fmla="*/ 9 w 25"/>
                      <a:gd name="T5" fmla="*/ 9 h 9"/>
                      <a:gd name="T6" fmla="*/ 14 w 25"/>
                      <a:gd name="T7" fmla="*/ 9 h 9"/>
                      <a:gd name="T8" fmla="*/ 18 w 25"/>
                      <a:gd name="T9" fmla="*/ 8 h 9"/>
                      <a:gd name="T10" fmla="*/ 18 w 25"/>
                      <a:gd name="T11" fmla="*/ 8 h 9"/>
                      <a:gd name="T12" fmla="*/ 19 w 25"/>
                      <a:gd name="T13" fmla="*/ 8 h 9"/>
                      <a:gd name="T14" fmla="*/ 19 w 25"/>
                      <a:gd name="T15" fmla="*/ 2 h 9"/>
                      <a:gd name="T16" fmla="*/ 18 w 25"/>
                      <a:gd name="T17" fmla="*/ 2 h 9"/>
                      <a:gd name="T18" fmla="*/ 17 w 25"/>
                      <a:gd name="T19" fmla="*/ 2 h 9"/>
                      <a:gd name="T20" fmla="*/ 15 w 25"/>
                      <a:gd name="T21" fmla="*/ 1 h 9"/>
                      <a:gd name="T22" fmla="*/ 15 w 25"/>
                      <a:gd name="T23" fmla="*/ 1 h 9"/>
                      <a:gd name="T24" fmla="*/ 19 w 25"/>
                      <a:gd name="T25" fmla="*/ 3 h 9"/>
                      <a:gd name="T26" fmla="*/ 22 w 25"/>
                      <a:gd name="T27" fmla="*/ 6 h 9"/>
                      <a:gd name="T28" fmla="*/ 19 w 25"/>
                      <a:gd name="T29" fmla="*/ 8 h 9"/>
                      <a:gd name="T30" fmla="*/ 18 w 25"/>
                      <a:gd name="T31" fmla="*/ 8 h 9"/>
                      <a:gd name="T32" fmla="*/ 18 w 25"/>
                      <a:gd name="T33" fmla="*/ 8 h 9"/>
                      <a:gd name="T34" fmla="*/ 14 w 25"/>
                      <a:gd name="T35" fmla="*/ 8 h 9"/>
                      <a:gd name="T36" fmla="*/ 9 w 25"/>
                      <a:gd name="T37" fmla="*/ 9 h 9"/>
                      <a:gd name="T38" fmla="*/ 6 w 25"/>
                      <a:gd name="T39" fmla="*/ 8 h 9"/>
                      <a:gd name="T40" fmla="*/ 3 w 25"/>
                      <a:gd name="T41" fmla="*/ 6 h 9"/>
                      <a:gd name="T42" fmla="*/ 2 w 25"/>
                      <a:gd name="T43" fmla="*/ 3 h 9"/>
                      <a:gd name="T44" fmla="*/ 7 w 25"/>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9">
                        <a:moveTo>
                          <a:pt x="7" y="0"/>
                        </a:moveTo>
                        <a:cubicBezTo>
                          <a:pt x="5" y="0"/>
                          <a:pt x="0" y="2"/>
                          <a:pt x="2" y="6"/>
                        </a:cubicBezTo>
                        <a:cubicBezTo>
                          <a:pt x="3" y="8"/>
                          <a:pt x="6" y="9"/>
                          <a:pt x="9" y="9"/>
                        </a:cubicBezTo>
                        <a:cubicBezTo>
                          <a:pt x="10" y="9"/>
                          <a:pt x="12" y="9"/>
                          <a:pt x="14" y="9"/>
                        </a:cubicBezTo>
                        <a:cubicBezTo>
                          <a:pt x="15" y="8"/>
                          <a:pt x="17" y="8"/>
                          <a:pt x="18" y="8"/>
                        </a:cubicBezTo>
                        <a:cubicBezTo>
                          <a:pt x="18" y="8"/>
                          <a:pt x="18" y="8"/>
                          <a:pt x="18" y="8"/>
                        </a:cubicBezTo>
                        <a:cubicBezTo>
                          <a:pt x="19" y="8"/>
                          <a:pt x="19" y="8"/>
                          <a:pt x="19" y="8"/>
                        </a:cubicBezTo>
                        <a:cubicBezTo>
                          <a:pt x="21" y="8"/>
                          <a:pt x="25" y="5"/>
                          <a:pt x="19" y="2"/>
                        </a:cubicBezTo>
                        <a:cubicBezTo>
                          <a:pt x="18" y="2"/>
                          <a:pt x="18" y="2"/>
                          <a:pt x="18" y="2"/>
                        </a:cubicBezTo>
                        <a:cubicBezTo>
                          <a:pt x="18" y="2"/>
                          <a:pt x="17" y="2"/>
                          <a:pt x="17" y="2"/>
                        </a:cubicBezTo>
                        <a:cubicBezTo>
                          <a:pt x="16" y="1"/>
                          <a:pt x="16" y="1"/>
                          <a:pt x="15" y="1"/>
                        </a:cubicBezTo>
                        <a:cubicBezTo>
                          <a:pt x="15" y="1"/>
                          <a:pt x="15" y="1"/>
                          <a:pt x="15" y="1"/>
                        </a:cubicBezTo>
                        <a:cubicBezTo>
                          <a:pt x="16" y="2"/>
                          <a:pt x="18" y="2"/>
                          <a:pt x="19" y="3"/>
                        </a:cubicBezTo>
                        <a:cubicBezTo>
                          <a:pt x="22" y="4"/>
                          <a:pt x="22" y="5"/>
                          <a:pt x="22" y="6"/>
                        </a:cubicBezTo>
                        <a:cubicBezTo>
                          <a:pt x="21" y="7"/>
                          <a:pt x="20" y="8"/>
                          <a:pt x="19" y="8"/>
                        </a:cubicBezTo>
                        <a:cubicBezTo>
                          <a:pt x="18" y="8"/>
                          <a:pt x="18" y="8"/>
                          <a:pt x="18" y="8"/>
                        </a:cubicBezTo>
                        <a:cubicBezTo>
                          <a:pt x="18" y="8"/>
                          <a:pt x="18" y="8"/>
                          <a:pt x="18" y="8"/>
                        </a:cubicBezTo>
                        <a:cubicBezTo>
                          <a:pt x="17" y="8"/>
                          <a:pt x="15" y="8"/>
                          <a:pt x="14" y="8"/>
                        </a:cubicBezTo>
                        <a:cubicBezTo>
                          <a:pt x="12" y="9"/>
                          <a:pt x="10" y="9"/>
                          <a:pt x="9" y="9"/>
                        </a:cubicBezTo>
                        <a:cubicBezTo>
                          <a:pt x="8" y="9"/>
                          <a:pt x="7" y="9"/>
                          <a:pt x="6" y="8"/>
                        </a:cubicBezTo>
                        <a:cubicBezTo>
                          <a:pt x="4" y="8"/>
                          <a:pt x="3" y="7"/>
                          <a:pt x="3" y="6"/>
                        </a:cubicBezTo>
                        <a:cubicBezTo>
                          <a:pt x="2" y="5"/>
                          <a:pt x="2" y="4"/>
                          <a:pt x="2" y="3"/>
                        </a:cubicBezTo>
                        <a:cubicBezTo>
                          <a:pt x="3" y="1"/>
                          <a:pt x="6"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5" name="Freeform 7750">
                    <a:extLst>
                      <a:ext uri="{FF2B5EF4-FFF2-40B4-BE49-F238E27FC236}">
                        <a16:creationId xmlns:a16="http://schemas.microsoft.com/office/drawing/2014/main" id="{744A4D89-E759-4534-901B-0F2756008904}"/>
                      </a:ext>
                    </a:extLst>
                  </p:cNvPr>
                  <p:cNvSpPr/>
                  <p:nvPr/>
                </p:nvSpPr>
                <p:spPr bwMode="auto">
                  <a:xfrm>
                    <a:off x="3930" y="2223"/>
                    <a:ext cx="5" cy="4"/>
                  </a:xfrm>
                  <a:custGeom>
                    <a:avLst/>
                    <a:gdLst>
                      <a:gd name="T0" fmla="*/ 2 w 7"/>
                      <a:gd name="T1" fmla="*/ 5 h 5"/>
                      <a:gd name="T2" fmla="*/ 6 w 7"/>
                      <a:gd name="T3" fmla="*/ 3 h 5"/>
                      <a:gd name="T4" fmla="*/ 1 w 7"/>
                      <a:gd name="T5" fmla="*/ 2 h 5"/>
                      <a:gd name="T6" fmla="*/ 2 w 7"/>
                      <a:gd name="T7" fmla="*/ 5 h 5"/>
                    </a:gdLst>
                    <a:ahLst/>
                    <a:cxnLst>
                      <a:cxn ang="0">
                        <a:pos x="T0" y="T1"/>
                      </a:cxn>
                      <a:cxn ang="0">
                        <a:pos x="T2" y="T3"/>
                      </a:cxn>
                      <a:cxn ang="0">
                        <a:pos x="T4" y="T5"/>
                      </a:cxn>
                      <a:cxn ang="0">
                        <a:pos x="T6" y="T7"/>
                      </a:cxn>
                    </a:cxnLst>
                    <a:rect l="0" t="0" r="r" b="b"/>
                    <a:pathLst>
                      <a:path w="7" h="5">
                        <a:moveTo>
                          <a:pt x="2" y="5"/>
                        </a:moveTo>
                        <a:cubicBezTo>
                          <a:pt x="2" y="5"/>
                          <a:pt x="7" y="5"/>
                          <a:pt x="6" y="3"/>
                        </a:cubicBezTo>
                        <a:cubicBezTo>
                          <a:pt x="5" y="1"/>
                          <a:pt x="1" y="0"/>
                          <a:pt x="1" y="2"/>
                        </a:cubicBezTo>
                        <a:cubicBezTo>
                          <a:pt x="0" y="4"/>
                          <a:pt x="1" y="4"/>
                          <a:pt x="2"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6" name="Freeform 7751">
                    <a:extLst>
                      <a:ext uri="{FF2B5EF4-FFF2-40B4-BE49-F238E27FC236}">
                        <a16:creationId xmlns:a16="http://schemas.microsoft.com/office/drawing/2014/main" id="{3E90DACB-FADF-4EDB-ACA9-1F02770A77C1}"/>
                      </a:ext>
                    </a:extLst>
                  </p:cNvPr>
                  <p:cNvSpPr/>
                  <p:nvPr/>
                </p:nvSpPr>
                <p:spPr bwMode="auto">
                  <a:xfrm>
                    <a:off x="3929" y="2214"/>
                    <a:ext cx="16" cy="10"/>
                  </a:xfrm>
                  <a:custGeom>
                    <a:avLst/>
                    <a:gdLst>
                      <a:gd name="T0" fmla="*/ 5 w 21"/>
                      <a:gd name="T1" fmla="*/ 2 h 13"/>
                      <a:gd name="T2" fmla="*/ 4 w 21"/>
                      <a:gd name="T3" fmla="*/ 10 h 13"/>
                      <a:gd name="T4" fmla="*/ 9 w 21"/>
                      <a:gd name="T5" fmla="*/ 11 h 13"/>
                      <a:gd name="T6" fmla="*/ 13 w 21"/>
                      <a:gd name="T7" fmla="*/ 11 h 13"/>
                      <a:gd name="T8" fmla="*/ 17 w 21"/>
                      <a:gd name="T9" fmla="*/ 4 h 13"/>
                      <a:gd name="T10" fmla="*/ 5 w 21"/>
                      <a:gd name="T11" fmla="*/ 2 h 13"/>
                    </a:gdLst>
                    <a:ahLst/>
                    <a:cxnLst>
                      <a:cxn ang="0">
                        <a:pos x="T0" y="T1"/>
                      </a:cxn>
                      <a:cxn ang="0">
                        <a:pos x="T2" y="T3"/>
                      </a:cxn>
                      <a:cxn ang="0">
                        <a:pos x="T4" y="T5"/>
                      </a:cxn>
                      <a:cxn ang="0">
                        <a:pos x="T6" y="T7"/>
                      </a:cxn>
                      <a:cxn ang="0">
                        <a:pos x="T8" y="T9"/>
                      </a:cxn>
                      <a:cxn ang="0">
                        <a:pos x="T10" y="T11"/>
                      </a:cxn>
                    </a:cxnLst>
                    <a:rect l="0" t="0" r="r" b="b"/>
                    <a:pathLst>
                      <a:path w="21" h="13">
                        <a:moveTo>
                          <a:pt x="5" y="2"/>
                        </a:moveTo>
                        <a:cubicBezTo>
                          <a:pt x="5" y="2"/>
                          <a:pt x="0" y="7"/>
                          <a:pt x="4" y="10"/>
                        </a:cubicBezTo>
                        <a:cubicBezTo>
                          <a:pt x="6" y="11"/>
                          <a:pt x="7" y="11"/>
                          <a:pt x="9" y="11"/>
                        </a:cubicBezTo>
                        <a:cubicBezTo>
                          <a:pt x="10" y="11"/>
                          <a:pt x="11" y="10"/>
                          <a:pt x="13" y="11"/>
                        </a:cubicBezTo>
                        <a:cubicBezTo>
                          <a:pt x="18" y="13"/>
                          <a:pt x="21" y="8"/>
                          <a:pt x="17" y="4"/>
                        </a:cubicBezTo>
                        <a:cubicBezTo>
                          <a:pt x="14" y="1"/>
                          <a:pt x="7" y="0"/>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7" name="Freeform 7752">
                    <a:extLst>
                      <a:ext uri="{FF2B5EF4-FFF2-40B4-BE49-F238E27FC236}">
                        <a16:creationId xmlns:a16="http://schemas.microsoft.com/office/drawing/2014/main" id="{3B45656F-A8DF-421F-8A38-3E5D31A54F7C}"/>
                      </a:ext>
                    </a:extLst>
                  </p:cNvPr>
                  <p:cNvSpPr>
                    <a:spLocks noEditPoints="1"/>
                  </p:cNvSpPr>
                  <p:nvPr/>
                </p:nvSpPr>
                <p:spPr bwMode="auto">
                  <a:xfrm>
                    <a:off x="3931" y="2214"/>
                    <a:ext cx="12" cy="9"/>
                  </a:xfrm>
                  <a:custGeom>
                    <a:avLst/>
                    <a:gdLst>
                      <a:gd name="T0" fmla="*/ 2 w 17"/>
                      <a:gd name="T1" fmla="*/ 10 h 12"/>
                      <a:gd name="T2" fmla="*/ 0 w 17"/>
                      <a:gd name="T3" fmla="*/ 7 h 12"/>
                      <a:gd name="T4" fmla="*/ 3 w 17"/>
                      <a:gd name="T5" fmla="*/ 2 h 12"/>
                      <a:gd name="T6" fmla="*/ 7 w 17"/>
                      <a:gd name="T7" fmla="*/ 1 h 12"/>
                      <a:gd name="T8" fmla="*/ 15 w 17"/>
                      <a:gd name="T9" fmla="*/ 4 h 12"/>
                      <a:gd name="T10" fmla="*/ 17 w 17"/>
                      <a:gd name="T11" fmla="*/ 8 h 12"/>
                      <a:gd name="T12" fmla="*/ 13 w 17"/>
                      <a:gd name="T13" fmla="*/ 12 h 12"/>
                      <a:gd name="T14" fmla="*/ 11 w 17"/>
                      <a:gd name="T15" fmla="*/ 12 h 12"/>
                      <a:gd name="T16" fmla="*/ 9 w 17"/>
                      <a:gd name="T17" fmla="*/ 11 h 12"/>
                      <a:gd name="T18" fmla="*/ 7 w 17"/>
                      <a:gd name="T19" fmla="*/ 11 h 12"/>
                      <a:gd name="T20" fmla="*/ 5 w 17"/>
                      <a:gd name="T21" fmla="*/ 12 h 12"/>
                      <a:gd name="T22" fmla="*/ 5 w 17"/>
                      <a:gd name="T23" fmla="*/ 11 h 12"/>
                      <a:gd name="T24" fmla="*/ 2 w 17"/>
                      <a:gd name="T25" fmla="*/ 10 h 12"/>
                      <a:gd name="T26" fmla="*/ 4 w 17"/>
                      <a:gd name="T27" fmla="*/ 3 h 12"/>
                      <a:gd name="T28" fmla="*/ 1 w 17"/>
                      <a:gd name="T29" fmla="*/ 7 h 12"/>
                      <a:gd name="T30" fmla="*/ 2 w 17"/>
                      <a:gd name="T31" fmla="*/ 10 h 12"/>
                      <a:gd name="T32" fmla="*/ 5 w 17"/>
                      <a:gd name="T33" fmla="*/ 11 h 12"/>
                      <a:gd name="T34" fmla="*/ 7 w 17"/>
                      <a:gd name="T35" fmla="*/ 11 h 12"/>
                      <a:gd name="T36" fmla="*/ 9 w 17"/>
                      <a:gd name="T37" fmla="*/ 10 h 12"/>
                      <a:gd name="T38" fmla="*/ 11 w 17"/>
                      <a:gd name="T39" fmla="*/ 11 h 12"/>
                      <a:gd name="T40" fmla="*/ 13 w 17"/>
                      <a:gd name="T41" fmla="*/ 11 h 12"/>
                      <a:gd name="T42" fmla="*/ 16 w 17"/>
                      <a:gd name="T43" fmla="*/ 8 h 12"/>
                      <a:gd name="T44" fmla="*/ 15 w 17"/>
                      <a:gd name="T45" fmla="*/ 5 h 12"/>
                      <a:gd name="T46" fmla="*/ 7 w 17"/>
                      <a:gd name="T47" fmla="*/ 1 h 12"/>
                      <a:gd name="T48" fmla="*/ 4 w 17"/>
                      <a:gd name="T49" fmla="*/ 3 h 12"/>
                      <a:gd name="T50" fmla="*/ 3 w 17"/>
                      <a:gd name="T51" fmla="*/ 2 h 12"/>
                      <a:gd name="T52" fmla="*/ 4 w 17"/>
                      <a:gd name="T5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12">
                        <a:moveTo>
                          <a:pt x="2" y="10"/>
                        </a:moveTo>
                        <a:cubicBezTo>
                          <a:pt x="0" y="9"/>
                          <a:pt x="0" y="8"/>
                          <a:pt x="0" y="7"/>
                        </a:cubicBezTo>
                        <a:cubicBezTo>
                          <a:pt x="0" y="5"/>
                          <a:pt x="3" y="3"/>
                          <a:pt x="3" y="2"/>
                        </a:cubicBezTo>
                        <a:cubicBezTo>
                          <a:pt x="4" y="1"/>
                          <a:pt x="6" y="0"/>
                          <a:pt x="7" y="1"/>
                        </a:cubicBezTo>
                        <a:cubicBezTo>
                          <a:pt x="10" y="1"/>
                          <a:pt x="13" y="2"/>
                          <a:pt x="15" y="4"/>
                        </a:cubicBezTo>
                        <a:cubicBezTo>
                          <a:pt x="17" y="5"/>
                          <a:pt x="17" y="7"/>
                          <a:pt x="17" y="8"/>
                        </a:cubicBezTo>
                        <a:cubicBezTo>
                          <a:pt x="17" y="10"/>
                          <a:pt x="15" y="12"/>
                          <a:pt x="13" y="12"/>
                        </a:cubicBezTo>
                        <a:cubicBezTo>
                          <a:pt x="12" y="12"/>
                          <a:pt x="12" y="12"/>
                          <a:pt x="11" y="12"/>
                        </a:cubicBezTo>
                        <a:cubicBezTo>
                          <a:pt x="10" y="11"/>
                          <a:pt x="10" y="11"/>
                          <a:pt x="9" y="11"/>
                        </a:cubicBezTo>
                        <a:cubicBezTo>
                          <a:pt x="8" y="11"/>
                          <a:pt x="7" y="11"/>
                          <a:pt x="7" y="11"/>
                        </a:cubicBezTo>
                        <a:cubicBezTo>
                          <a:pt x="6" y="11"/>
                          <a:pt x="5" y="12"/>
                          <a:pt x="5" y="12"/>
                        </a:cubicBezTo>
                        <a:cubicBezTo>
                          <a:pt x="5" y="11"/>
                          <a:pt x="5" y="11"/>
                          <a:pt x="5" y="11"/>
                        </a:cubicBezTo>
                        <a:cubicBezTo>
                          <a:pt x="4" y="11"/>
                          <a:pt x="3" y="11"/>
                          <a:pt x="2" y="10"/>
                        </a:cubicBezTo>
                        <a:close/>
                        <a:moveTo>
                          <a:pt x="4" y="3"/>
                        </a:moveTo>
                        <a:cubicBezTo>
                          <a:pt x="4" y="3"/>
                          <a:pt x="1" y="5"/>
                          <a:pt x="1" y="7"/>
                        </a:cubicBezTo>
                        <a:cubicBezTo>
                          <a:pt x="1" y="8"/>
                          <a:pt x="1" y="9"/>
                          <a:pt x="2" y="10"/>
                        </a:cubicBezTo>
                        <a:cubicBezTo>
                          <a:pt x="3" y="10"/>
                          <a:pt x="4" y="11"/>
                          <a:pt x="5" y="11"/>
                        </a:cubicBezTo>
                        <a:cubicBezTo>
                          <a:pt x="5" y="11"/>
                          <a:pt x="6" y="11"/>
                          <a:pt x="7" y="11"/>
                        </a:cubicBezTo>
                        <a:cubicBezTo>
                          <a:pt x="7" y="10"/>
                          <a:pt x="8" y="10"/>
                          <a:pt x="9" y="10"/>
                        </a:cubicBezTo>
                        <a:cubicBezTo>
                          <a:pt x="10" y="10"/>
                          <a:pt x="10" y="11"/>
                          <a:pt x="11" y="11"/>
                        </a:cubicBezTo>
                        <a:cubicBezTo>
                          <a:pt x="12" y="11"/>
                          <a:pt x="12" y="11"/>
                          <a:pt x="13" y="11"/>
                        </a:cubicBezTo>
                        <a:cubicBezTo>
                          <a:pt x="15" y="11"/>
                          <a:pt x="16" y="10"/>
                          <a:pt x="16" y="8"/>
                        </a:cubicBezTo>
                        <a:cubicBezTo>
                          <a:pt x="16" y="7"/>
                          <a:pt x="16" y="6"/>
                          <a:pt x="15" y="5"/>
                        </a:cubicBezTo>
                        <a:cubicBezTo>
                          <a:pt x="13" y="3"/>
                          <a:pt x="10" y="2"/>
                          <a:pt x="7" y="1"/>
                        </a:cubicBezTo>
                        <a:cubicBezTo>
                          <a:pt x="6" y="1"/>
                          <a:pt x="4" y="2"/>
                          <a:pt x="4" y="3"/>
                        </a:cubicBezTo>
                        <a:cubicBezTo>
                          <a:pt x="3" y="2"/>
                          <a:pt x="3" y="2"/>
                          <a:pt x="3" y="2"/>
                        </a:cubicBezTo>
                        <a:lnTo>
                          <a:pt x="4"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8" name="Freeform 7753">
                    <a:extLst>
                      <a:ext uri="{FF2B5EF4-FFF2-40B4-BE49-F238E27FC236}">
                        <a16:creationId xmlns:a16="http://schemas.microsoft.com/office/drawing/2014/main" id="{9A8C0A0C-C9D5-4A52-B191-A4B006D5A684}"/>
                      </a:ext>
                    </a:extLst>
                  </p:cNvPr>
                  <p:cNvSpPr/>
                  <p:nvPr/>
                </p:nvSpPr>
                <p:spPr bwMode="auto">
                  <a:xfrm>
                    <a:off x="3931" y="2216"/>
                    <a:ext cx="12" cy="7"/>
                  </a:xfrm>
                  <a:custGeom>
                    <a:avLst/>
                    <a:gdLst>
                      <a:gd name="T0" fmla="*/ 3 w 15"/>
                      <a:gd name="T1" fmla="*/ 0 h 9"/>
                      <a:gd name="T2" fmla="*/ 3 w 15"/>
                      <a:gd name="T3" fmla="*/ 1 h 9"/>
                      <a:gd name="T4" fmla="*/ 2 w 15"/>
                      <a:gd name="T5" fmla="*/ 0 h 9"/>
                      <a:gd name="T6" fmla="*/ 3 w 15"/>
                      <a:gd name="T7" fmla="*/ 1 h 9"/>
                      <a:gd name="T8" fmla="*/ 0 w 15"/>
                      <a:gd name="T9" fmla="*/ 5 h 9"/>
                      <a:gd name="T10" fmla="*/ 1 w 15"/>
                      <a:gd name="T11" fmla="*/ 8 h 9"/>
                      <a:gd name="T12" fmla="*/ 4 w 15"/>
                      <a:gd name="T13" fmla="*/ 9 h 9"/>
                      <a:gd name="T14" fmla="*/ 4 w 15"/>
                      <a:gd name="T15" fmla="*/ 9 h 9"/>
                      <a:gd name="T16" fmla="*/ 6 w 15"/>
                      <a:gd name="T17" fmla="*/ 9 h 9"/>
                      <a:gd name="T18" fmla="*/ 7 w 15"/>
                      <a:gd name="T19" fmla="*/ 8 h 9"/>
                      <a:gd name="T20" fmla="*/ 8 w 15"/>
                      <a:gd name="T21" fmla="*/ 8 h 9"/>
                      <a:gd name="T22" fmla="*/ 10 w 15"/>
                      <a:gd name="T23" fmla="*/ 9 h 9"/>
                      <a:gd name="T24" fmla="*/ 12 w 15"/>
                      <a:gd name="T25" fmla="*/ 9 h 9"/>
                      <a:gd name="T26" fmla="*/ 12 w 15"/>
                      <a:gd name="T27" fmla="*/ 9 h 9"/>
                      <a:gd name="T28" fmla="*/ 15 w 15"/>
                      <a:gd name="T29" fmla="*/ 7 h 9"/>
                      <a:gd name="T30" fmla="*/ 13 w 15"/>
                      <a:gd name="T31" fmla="*/ 6 h 9"/>
                      <a:gd name="T32" fmla="*/ 13 w 15"/>
                      <a:gd name="T33" fmla="*/ 6 h 9"/>
                      <a:gd name="T34" fmla="*/ 10 w 15"/>
                      <a:gd name="T35" fmla="*/ 8 h 9"/>
                      <a:gd name="T36" fmla="*/ 8 w 15"/>
                      <a:gd name="T37" fmla="*/ 6 h 9"/>
                      <a:gd name="T38" fmla="*/ 8 w 15"/>
                      <a:gd name="T39" fmla="*/ 6 h 9"/>
                      <a:gd name="T40" fmla="*/ 7 w 15"/>
                      <a:gd name="T41" fmla="*/ 6 h 9"/>
                      <a:gd name="T42" fmla="*/ 7 w 15"/>
                      <a:gd name="T43" fmla="*/ 6 h 9"/>
                      <a:gd name="T44" fmla="*/ 6 w 15"/>
                      <a:gd name="T45" fmla="*/ 5 h 9"/>
                      <a:gd name="T46" fmla="*/ 6 w 15"/>
                      <a:gd name="T47" fmla="*/ 7 h 9"/>
                      <a:gd name="T48" fmla="*/ 5 w 15"/>
                      <a:gd name="T49" fmla="*/ 7 h 9"/>
                      <a:gd name="T50" fmla="*/ 2 w 15"/>
                      <a:gd name="T51" fmla="*/ 5 h 9"/>
                      <a:gd name="T52" fmla="*/ 3 w 15"/>
                      <a:gd name="T53" fmla="*/ 3 h 9"/>
                      <a:gd name="T54" fmla="*/ 3 w 15"/>
                      <a:gd name="T55" fmla="*/ 1 h 9"/>
                      <a:gd name="T56" fmla="*/ 3 w 15"/>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9">
                        <a:moveTo>
                          <a:pt x="3" y="0"/>
                        </a:moveTo>
                        <a:cubicBezTo>
                          <a:pt x="3" y="1"/>
                          <a:pt x="3" y="1"/>
                          <a:pt x="3" y="1"/>
                        </a:cubicBezTo>
                        <a:cubicBezTo>
                          <a:pt x="2" y="0"/>
                          <a:pt x="2" y="0"/>
                          <a:pt x="2" y="0"/>
                        </a:cubicBezTo>
                        <a:cubicBezTo>
                          <a:pt x="3" y="1"/>
                          <a:pt x="3" y="1"/>
                          <a:pt x="3" y="1"/>
                        </a:cubicBezTo>
                        <a:cubicBezTo>
                          <a:pt x="3" y="1"/>
                          <a:pt x="0" y="3"/>
                          <a:pt x="0" y="5"/>
                        </a:cubicBezTo>
                        <a:cubicBezTo>
                          <a:pt x="0" y="6"/>
                          <a:pt x="0" y="7"/>
                          <a:pt x="1" y="8"/>
                        </a:cubicBezTo>
                        <a:cubicBezTo>
                          <a:pt x="2" y="8"/>
                          <a:pt x="3" y="9"/>
                          <a:pt x="4" y="9"/>
                        </a:cubicBezTo>
                        <a:cubicBezTo>
                          <a:pt x="4" y="9"/>
                          <a:pt x="4" y="9"/>
                          <a:pt x="4" y="9"/>
                        </a:cubicBezTo>
                        <a:cubicBezTo>
                          <a:pt x="5" y="9"/>
                          <a:pt x="5" y="9"/>
                          <a:pt x="6" y="9"/>
                        </a:cubicBezTo>
                        <a:cubicBezTo>
                          <a:pt x="6" y="8"/>
                          <a:pt x="7" y="8"/>
                          <a:pt x="7" y="8"/>
                        </a:cubicBezTo>
                        <a:cubicBezTo>
                          <a:pt x="8" y="8"/>
                          <a:pt x="8" y="8"/>
                          <a:pt x="8" y="8"/>
                        </a:cubicBezTo>
                        <a:cubicBezTo>
                          <a:pt x="9" y="8"/>
                          <a:pt x="9" y="9"/>
                          <a:pt x="10" y="9"/>
                        </a:cubicBezTo>
                        <a:cubicBezTo>
                          <a:pt x="11" y="9"/>
                          <a:pt x="11" y="9"/>
                          <a:pt x="12" y="9"/>
                        </a:cubicBezTo>
                        <a:cubicBezTo>
                          <a:pt x="12" y="9"/>
                          <a:pt x="12" y="9"/>
                          <a:pt x="12" y="9"/>
                        </a:cubicBezTo>
                        <a:cubicBezTo>
                          <a:pt x="13" y="9"/>
                          <a:pt x="14" y="9"/>
                          <a:pt x="15" y="7"/>
                        </a:cubicBezTo>
                        <a:cubicBezTo>
                          <a:pt x="14" y="7"/>
                          <a:pt x="14" y="7"/>
                          <a:pt x="13" y="6"/>
                        </a:cubicBezTo>
                        <a:cubicBezTo>
                          <a:pt x="13" y="6"/>
                          <a:pt x="13" y="6"/>
                          <a:pt x="13" y="6"/>
                        </a:cubicBezTo>
                        <a:cubicBezTo>
                          <a:pt x="13" y="7"/>
                          <a:pt x="12" y="8"/>
                          <a:pt x="10" y="8"/>
                        </a:cubicBezTo>
                        <a:cubicBezTo>
                          <a:pt x="9" y="8"/>
                          <a:pt x="9" y="7"/>
                          <a:pt x="8" y="6"/>
                        </a:cubicBezTo>
                        <a:cubicBezTo>
                          <a:pt x="8" y="6"/>
                          <a:pt x="8" y="6"/>
                          <a:pt x="8" y="6"/>
                        </a:cubicBezTo>
                        <a:cubicBezTo>
                          <a:pt x="8" y="6"/>
                          <a:pt x="8" y="6"/>
                          <a:pt x="7" y="6"/>
                        </a:cubicBezTo>
                        <a:cubicBezTo>
                          <a:pt x="7" y="6"/>
                          <a:pt x="7" y="6"/>
                          <a:pt x="7" y="6"/>
                        </a:cubicBezTo>
                        <a:cubicBezTo>
                          <a:pt x="6" y="6"/>
                          <a:pt x="6" y="6"/>
                          <a:pt x="6" y="5"/>
                        </a:cubicBezTo>
                        <a:cubicBezTo>
                          <a:pt x="6" y="6"/>
                          <a:pt x="6" y="6"/>
                          <a:pt x="6" y="7"/>
                        </a:cubicBezTo>
                        <a:cubicBezTo>
                          <a:pt x="6" y="7"/>
                          <a:pt x="6" y="7"/>
                          <a:pt x="5" y="7"/>
                        </a:cubicBezTo>
                        <a:cubicBezTo>
                          <a:pt x="4" y="7"/>
                          <a:pt x="2" y="6"/>
                          <a:pt x="2" y="5"/>
                        </a:cubicBezTo>
                        <a:cubicBezTo>
                          <a:pt x="2" y="4"/>
                          <a:pt x="3" y="3"/>
                          <a:pt x="3" y="3"/>
                        </a:cubicBezTo>
                        <a:cubicBezTo>
                          <a:pt x="3" y="2"/>
                          <a:pt x="3" y="1"/>
                          <a:pt x="3" y="1"/>
                        </a:cubicBezTo>
                        <a:lnTo>
                          <a:pt x="3"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9" name="Freeform 7754">
                    <a:extLst>
                      <a:ext uri="{FF2B5EF4-FFF2-40B4-BE49-F238E27FC236}">
                        <a16:creationId xmlns:a16="http://schemas.microsoft.com/office/drawing/2014/main" id="{77395271-73DE-426C-BA17-DAB9511F2180}"/>
                      </a:ext>
                    </a:extLst>
                  </p:cNvPr>
                  <p:cNvSpPr/>
                  <p:nvPr/>
                </p:nvSpPr>
                <p:spPr bwMode="auto">
                  <a:xfrm>
                    <a:off x="3929" y="2215"/>
                    <a:ext cx="14" cy="8"/>
                  </a:xfrm>
                  <a:custGeom>
                    <a:avLst/>
                    <a:gdLst>
                      <a:gd name="T0" fmla="*/ 6 w 18"/>
                      <a:gd name="T1" fmla="*/ 0 h 11"/>
                      <a:gd name="T2" fmla="*/ 5 w 18"/>
                      <a:gd name="T3" fmla="*/ 1 h 11"/>
                      <a:gd name="T4" fmla="*/ 4 w 18"/>
                      <a:gd name="T5" fmla="*/ 9 h 11"/>
                      <a:gd name="T6" fmla="*/ 7 w 18"/>
                      <a:gd name="T7" fmla="*/ 10 h 11"/>
                      <a:gd name="T8" fmla="*/ 9 w 18"/>
                      <a:gd name="T9" fmla="*/ 10 h 11"/>
                      <a:gd name="T10" fmla="*/ 10 w 18"/>
                      <a:gd name="T11" fmla="*/ 10 h 11"/>
                      <a:gd name="T12" fmla="*/ 13 w 18"/>
                      <a:gd name="T13" fmla="*/ 10 h 11"/>
                      <a:gd name="T14" fmla="*/ 15 w 18"/>
                      <a:gd name="T15" fmla="*/ 11 h 11"/>
                      <a:gd name="T16" fmla="*/ 18 w 18"/>
                      <a:gd name="T17" fmla="*/ 9 h 11"/>
                      <a:gd name="T18" fmla="*/ 18 w 18"/>
                      <a:gd name="T19" fmla="*/ 8 h 11"/>
                      <a:gd name="T20" fmla="*/ 15 w 18"/>
                      <a:gd name="T21" fmla="*/ 10 h 11"/>
                      <a:gd name="T22" fmla="*/ 15 w 18"/>
                      <a:gd name="T23" fmla="*/ 10 h 11"/>
                      <a:gd name="T24" fmla="*/ 13 w 18"/>
                      <a:gd name="T25" fmla="*/ 10 h 11"/>
                      <a:gd name="T26" fmla="*/ 11 w 18"/>
                      <a:gd name="T27" fmla="*/ 9 h 11"/>
                      <a:gd name="T28" fmla="*/ 10 w 18"/>
                      <a:gd name="T29" fmla="*/ 9 h 11"/>
                      <a:gd name="T30" fmla="*/ 9 w 18"/>
                      <a:gd name="T31" fmla="*/ 10 h 11"/>
                      <a:gd name="T32" fmla="*/ 7 w 18"/>
                      <a:gd name="T33" fmla="*/ 10 h 11"/>
                      <a:gd name="T34" fmla="*/ 7 w 18"/>
                      <a:gd name="T35" fmla="*/ 10 h 11"/>
                      <a:gd name="T36" fmla="*/ 4 w 18"/>
                      <a:gd name="T37" fmla="*/ 9 h 11"/>
                      <a:gd name="T38" fmla="*/ 3 w 18"/>
                      <a:gd name="T39" fmla="*/ 6 h 11"/>
                      <a:gd name="T40" fmla="*/ 6 w 18"/>
                      <a:gd name="T41" fmla="*/ 2 h 11"/>
                      <a:gd name="T42" fmla="*/ 5 w 18"/>
                      <a:gd name="T43" fmla="*/ 1 h 11"/>
                      <a:gd name="T44" fmla="*/ 6 w 18"/>
                      <a:gd name="T45" fmla="*/ 2 h 11"/>
                      <a:gd name="T46" fmla="*/ 6 w 18"/>
                      <a:gd name="T47" fmla="*/ 1 h 11"/>
                      <a:gd name="T48" fmla="*/ 6 w 18"/>
                      <a:gd name="T4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1">
                        <a:moveTo>
                          <a:pt x="6" y="0"/>
                        </a:moveTo>
                        <a:cubicBezTo>
                          <a:pt x="6" y="1"/>
                          <a:pt x="6" y="1"/>
                          <a:pt x="5" y="1"/>
                        </a:cubicBezTo>
                        <a:cubicBezTo>
                          <a:pt x="5" y="1"/>
                          <a:pt x="0" y="6"/>
                          <a:pt x="4" y="9"/>
                        </a:cubicBezTo>
                        <a:cubicBezTo>
                          <a:pt x="5" y="10"/>
                          <a:pt x="6" y="10"/>
                          <a:pt x="7" y="10"/>
                        </a:cubicBezTo>
                        <a:cubicBezTo>
                          <a:pt x="8" y="10"/>
                          <a:pt x="8" y="10"/>
                          <a:pt x="9" y="10"/>
                        </a:cubicBezTo>
                        <a:cubicBezTo>
                          <a:pt x="9" y="10"/>
                          <a:pt x="10" y="10"/>
                          <a:pt x="10" y="10"/>
                        </a:cubicBezTo>
                        <a:cubicBezTo>
                          <a:pt x="11" y="10"/>
                          <a:pt x="12" y="10"/>
                          <a:pt x="13" y="10"/>
                        </a:cubicBezTo>
                        <a:cubicBezTo>
                          <a:pt x="14" y="11"/>
                          <a:pt x="14" y="11"/>
                          <a:pt x="15" y="11"/>
                        </a:cubicBezTo>
                        <a:cubicBezTo>
                          <a:pt x="16" y="11"/>
                          <a:pt x="18" y="10"/>
                          <a:pt x="18" y="9"/>
                        </a:cubicBezTo>
                        <a:cubicBezTo>
                          <a:pt x="18" y="8"/>
                          <a:pt x="18" y="8"/>
                          <a:pt x="18" y="8"/>
                        </a:cubicBezTo>
                        <a:cubicBezTo>
                          <a:pt x="17" y="10"/>
                          <a:pt x="16" y="10"/>
                          <a:pt x="15" y="10"/>
                        </a:cubicBezTo>
                        <a:cubicBezTo>
                          <a:pt x="15" y="10"/>
                          <a:pt x="15" y="10"/>
                          <a:pt x="15" y="10"/>
                        </a:cubicBezTo>
                        <a:cubicBezTo>
                          <a:pt x="14" y="10"/>
                          <a:pt x="14" y="10"/>
                          <a:pt x="13" y="10"/>
                        </a:cubicBezTo>
                        <a:cubicBezTo>
                          <a:pt x="12" y="10"/>
                          <a:pt x="12" y="9"/>
                          <a:pt x="11" y="9"/>
                        </a:cubicBezTo>
                        <a:cubicBezTo>
                          <a:pt x="10" y="9"/>
                          <a:pt x="10" y="9"/>
                          <a:pt x="10" y="9"/>
                        </a:cubicBezTo>
                        <a:cubicBezTo>
                          <a:pt x="10" y="9"/>
                          <a:pt x="9" y="9"/>
                          <a:pt x="9" y="10"/>
                        </a:cubicBezTo>
                        <a:cubicBezTo>
                          <a:pt x="8" y="10"/>
                          <a:pt x="8" y="10"/>
                          <a:pt x="7" y="10"/>
                        </a:cubicBezTo>
                        <a:cubicBezTo>
                          <a:pt x="7" y="10"/>
                          <a:pt x="7" y="10"/>
                          <a:pt x="7" y="10"/>
                        </a:cubicBezTo>
                        <a:cubicBezTo>
                          <a:pt x="6" y="10"/>
                          <a:pt x="5" y="9"/>
                          <a:pt x="4" y="9"/>
                        </a:cubicBezTo>
                        <a:cubicBezTo>
                          <a:pt x="3" y="8"/>
                          <a:pt x="3" y="7"/>
                          <a:pt x="3" y="6"/>
                        </a:cubicBezTo>
                        <a:cubicBezTo>
                          <a:pt x="3" y="4"/>
                          <a:pt x="6" y="2"/>
                          <a:pt x="6" y="2"/>
                        </a:cubicBezTo>
                        <a:cubicBezTo>
                          <a:pt x="5" y="1"/>
                          <a:pt x="5" y="1"/>
                          <a:pt x="5" y="1"/>
                        </a:cubicBezTo>
                        <a:cubicBezTo>
                          <a:pt x="6" y="2"/>
                          <a:pt x="6" y="2"/>
                          <a:pt x="6" y="2"/>
                        </a:cubicBezTo>
                        <a:cubicBezTo>
                          <a:pt x="6" y="1"/>
                          <a:pt x="6" y="1"/>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0" name="Freeform 7755">
                    <a:extLst>
                      <a:ext uri="{FF2B5EF4-FFF2-40B4-BE49-F238E27FC236}">
                        <a16:creationId xmlns:a16="http://schemas.microsoft.com/office/drawing/2014/main" id="{8BD6D095-A6E5-4BCF-9070-78711A51FF12}"/>
                      </a:ext>
                    </a:extLst>
                  </p:cNvPr>
                  <p:cNvSpPr/>
                  <p:nvPr/>
                </p:nvSpPr>
                <p:spPr bwMode="auto">
                  <a:xfrm>
                    <a:off x="3937" y="2218"/>
                    <a:ext cx="3" cy="3"/>
                  </a:xfrm>
                  <a:custGeom>
                    <a:avLst/>
                    <a:gdLst>
                      <a:gd name="T0" fmla="*/ 2 w 4"/>
                      <a:gd name="T1" fmla="*/ 4 h 4"/>
                      <a:gd name="T2" fmla="*/ 2 w 4"/>
                      <a:gd name="T3" fmla="*/ 0 h 4"/>
                      <a:gd name="T4" fmla="*/ 4 w 4"/>
                      <a:gd name="T5" fmla="*/ 2 h 4"/>
                      <a:gd name="T6" fmla="*/ 2 w 4"/>
                      <a:gd name="T7" fmla="*/ 4 h 4"/>
                    </a:gdLst>
                    <a:ahLst/>
                    <a:cxnLst>
                      <a:cxn ang="0">
                        <a:pos x="T0" y="T1"/>
                      </a:cxn>
                      <a:cxn ang="0">
                        <a:pos x="T2" y="T3"/>
                      </a:cxn>
                      <a:cxn ang="0">
                        <a:pos x="T4" y="T5"/>
                      </a:cxn>
                      <a:cxn ang="0">
                        <a:pos x="T6" y="T7"/>
                      </a:cxn>
                    </a:cxnLst>
                    <a:rect l="0" t="0" r="r" b="b"/>
                    <a:pathLst>
                      <a:path w="4" h="4">
                        <a:moveTo>
                          <a:pt x="2" y="4"/>
                        </a:moveTo>
                        <a:cubicBezTo>
                          <a:pt x="2" y="4"/>
                          <a:pt x="0" y="1"/>
                          <a:pt x="2" y="0"/>
                        </a:cubicBezTo>
                        <a:cubicBezTo>
                          <a:pt x="3" y="0"/>
                          <a:pt x="4" y="1"/>
                          <a:pt x="4" y="2"/>
                        </a:cubicBezTo>
                        <a:cubicBezTo>
                          <a:pt x="4" y="3"/>
                          <a:pt x="4" y="4"/>
                          <a:pt x="2"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1" name="Freeform 7756">
                    <a:extLst>
                      <a:ext uri="{FF2B5EF4-FFF2-40B4-BE49-F238E27FC236}">
                        <a16:creationId xmlns:a16="http://schemas.microsoft.com/office/drawing/2014/main" id="{208A21B7-CBC7-4540-87B1-EAF87843336F}"/>
                      </a:ext>
                    </a:extLst>
                  </p:cNvPr>
                  <p:cNvSpPr/>
                  <p:nvPr/>
                </p:nvSpPr>
                <p:spPr bwMode="auto">
                  <a:xfrm>
                    <a:off x="3933" y="2219"/>
                    <a:ext cx="3" cy="3"/>
                  </a:xfrm>
                  <a:custGeom>
                    <a:avLst/>
                    <a:gdLst>
                      <a:gd name="T0" fmla="*/ 2 w 4"/>
                      <a:gd name="T1" fmla="*/ 0 h 4"/>
                      <a:gd name="T2" fmla="*/ 2 w 4"/>
                      <a:gd name="T3" fmla="*/ 2 h 4"/>
                      <a:gd name="T4" fmla="*/ 2 w 4"/>
                      <a:gd name="T5" fmla="*/ 0 h 4"/>
                    </a:gdLst>
                    <a:ahLst/>
                    <a:cxnLst>
                      <a:cxn ang="0">
                        <a:pos x="T0" y="T1"/>
                      </a:cxn>
                      <a:cxn ang="0">
                        <a:pos x="T2" y="T3"/>
                      </a:cxn>
                      <a:cxn ang="0">
                        <a:pos x="T4" y="T5"/>
                      </a:cxn>
                    </a:cxnLst>
                    <a:rect l="0" t="0" r="r" b="b"/>
                    <a:pathLst>
                      <a:path w="4" h="4">
                        <a:moveTo>
                          <a:pt x="2" y="0"/>
                        </a:moveTo>
                        <a:cubicBezTo>
                          <a:pt x="2" y="0"/>
                          <a:pt x="0" y="1"/>
                          <a:pt x="2" y="2"/>
                        </a:cubicBezTo>
                        <a:cubicBezTo>
                          <a:pt x="3" y="4"/>
                          <a:pt x="4" y="1"/>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2" name="Freeform 7757">
                    <a:extLst>
                      <a:ext uri="{FF2B5EF4-FFF2-40B4-BE49-F238E27FC236}">
                        <a16:creationId xmlns:a16="http://schemas.microsoft.com/office/drawing/2014/main" id="{BB99380F-7191-4E0D-9242-EA143817D71F}"/>
                      </a:ext>
                    </a:extLst>
                  </p:cNvPr>
                  <p:cNvSpPr/>
                  <p:nvPr/>
                </p:nvSpPr>
                <p:spPr bwMode="auto">
                  <a:xfrm>
                    <a:off x="3934" y="2064"/>
                    <a:ext cx="36" cy="159"/>
                  </a:xfrm>
                  <a:custGeom>
                    <a:avLst/>
                    <a:gdLst>
                      <a:gd name="T0" fmla="*/ 41 w 48"/>
                      <a:gd name="T1" fmla="*/ 7 h 212"/>
                      <a:gd name="T2" fmla="*/ 33 w 48"/>
                      <a:gd name="T3" fmla="*/ 7 h 212"/>
                      <a:gd name="T4" fmla="*/ 26 w 48"/>
                      <a:gd name="T5" fmla="*/ 42 h 212"/>
                      <a:gd name="T6" fmla="*/ 7 w 48"/>
                      <a:gd name="T7" fmla="*/ 154 h 212"/>
                      <a:gd name="T8" fmla="*/ 2 w 48"/>
                      <a:gd name="T9" fmla="*/ 198 h 212"/>
                      <a:gd name="T10" fmla="*/ 4 w 48"/>
                      <a:gd name="T11" fmla="*/ 207 h 212"/>
                      <a:gd name="T12" fmla="*/ 7 w 48"/>
                      <a:gd name="T13" fmla="*/ 206 h 212"/>
                      <a:gd name="T14" fmla="*/ 11 w 48"/>
                      <a:gd name="T15" fmla="*/ 208 h 212"/>
                      <a:gd name="T16" fmla="*/ 19 w 48"/>
                      <a:gd name="T17" fmla="*/ 207 h 212"/>
                      <a:gd name="T18" fmla="*/ 15 w 48"/>
                      <a:gd name="T19" fmla="*/ 160 h 212"/>
                      <a:gd name="T20" fmla="*/ 34 w 48"/>
                      <a:gd name="T21" fmla="*/ 53 h 212"/>
                      <a:gd name="T22" fmla="*/ 44 w 48"/>
                      <a:gd name="T23" fmla="*/ 20 h 212"/>
                      <a:gd name="T24" fmla="*/ 41 w 48"/>
                      <a:gd name="T25" fmla="*/ 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211">
                        <a:moveTo>
                          <a:pt x="41" y="7"/>
                        </a:moveTo>
                        <a:cubicBezTo>
                          <a:pt x="41" y="7"/>
                          <a:pt x="37" y="0"/>
                          <a:pt x="33" y="7"/>
                        </a:cubicBezTo>
                        <a:cubicBezTo>
                          <a:pt x="28" y="13"/>
                          <a:pt x="32" y="26"/>
                          <a:pt x="26" y="42"/>
                        </a:cubicBezTo>
                        <a:cubicBezTo>
                          <a:pt x="21" y="59"/>
                          <a:pt x="9" y="122"/>
                          <a:pt x="7" y="154"/>
                        </a:cubicBezTo>
                        <a:cubicBezTo>
                          <a:pt x="4" y="187"/>
                          <a:pt x="4" y="193"/>
                          <a:pt x="2" y="198"/>
                        </a:cubicBezTo>
                        <a:cubicBezTo>
                          <a:pt x="0" y="202"/>
                          <a:pt x="0" y="207"/>
                          <a:pt x="4" y="207"/>
                        </a:cubicBezTo>
                        <a:cubicBezTo>
                          <a:pt x="5" y="207"/>
                          <a:pt x="6" y="207"/>
                          <a:pt x="7" y="206"/>
                        </a:cubicBezTo>
                        <a:cubicBezTo>
                          <a:pt x="8" y="206"/>
                          <a:pt x="8" y="205"/>
                          <a:pt x="11" y="208"/>
                        </a:cubicBezTo>
                        <a:cubicBezTo>
                          <a:pt x="15" y="211"/>
                          <a:pt x="19" y="212"/>
                          <a:pt x="19" y="207"/>
                        </a:cubicBezTo>
                        <a:cubicBezTo>
                          <a:pt x="19" y="202"/>
                          <a:pt x="11" y="186"/>
                          <a:pt x="15" y="160"/>
                        </a:cubicBezTo>
                        <a:cubicBezTo>
                          <a:pt x="18" y="134"/>
                          <a:pt x="31" y="71"/>
                          <a:pt x="34" y="53"/>
                        </a:cubicBezTo>
                        <a:cubicBezTo>
                          <a:pt x="37" y="35"/>
                          <a:pt x="39" y="25"/>
                          <a:pt x="44" y="20"/>
                        </a:cubicBezTo>
                        <a:cubicBezTo>
                          <a:pt x="48" y="16"/>
                          <a:pt x="48" y="9"/>
                          <a:pt x="41" y="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3" name="Freeform 7758">
                    <a:extLst>
                      <a:ext uri="{FF2B5EF4-FFF2-40B4-BE49-F238E27FC236}">
                        <a16:creationId xmlns:a16="http://schemas.microsoft.com/office/drawing/2014/main" id="{F0B480B2-3A05-4D6B-802C-A2D9812F7009}"/>
                      </a:ext>
                    </a:extLst>
                  </p:cNvPr>
                  <p:cNvSpPr>
                    <a:spLocks noEditPoints="1"/>
                  </p:cNvSpPr>
                  <p:nvPr/>
                </p:nvSpPr>
                <p:spPr bwMode="auto">
                  <a:xfrm>
                    <a:off x="3934" y="2067"/>
                    <a:ext cx="36" cy="156"/>
                  </a:xfrm>
                  <a:custGeom>
                    <a:avLst/>
                    <a:gdLst>
                      <a:gd name="T0" fmla="*/ 10 w 48"/>
                      <a:gd name="T1" fmla="*/ 205 h 209"/>
                      <a:gd name="T2" fmla="*/ 8 w 48"/>
                      <a:gd name="T3" fmla="*/ 204 h 209"/>
                      <a:gd name="T4" fmla="*/ 7 w 48"/>
                      <a:gd name="T5" fmla="*/ 204 h 209"/>
                      <a:gd name="T6" fmla="*/ 4 w 48"/>
                      <a:gd name="T7" fmla="*/ 205 h 209"/>
                      <a:gd name="T8" fmla="*/ 1 w 48"/>
                      <a:gd name="T9" fmla="*/ 203 h 209"/>
                      <a:gd name="T10" fmla="*/ 0 w 48"/>
                      <a:gd name="T11" fmla="*/ 200 h 209"/>
                      <a:gd name="T12" fmla="*/ 2 w 48"/>
                      <a:gd name="T13" fmla="*/ 195 h 209"/>
                      <a:gd name="T14" fmla="*/ 6 w 48"/>
                      <a:gd name="T15" fmla="*/ 151 h 209"/>
                      <a:gd name="T16" fmla="*/ 26 w 48"/>
                      <a:gd name="T17" fmla="*/ 39 h 209"/>
                      <a:gd name="T18" fmla="*/ 32 w 48"/>
                      <a:gd name="T19" fmla="*/ 3 h 209"/>
                      <a:gd name="T20" fmla="*/ 37 w 48"/>
                      <a:gd name="T21" fmla="*/ 0 h 209"/>
                      <a:gd name="T22" fmla="*/ 41 w 48"/>
                      <a:gd name="T23" fmla="*/ 3 h 209"/>
                      <a:gd name="T24" fmla="*/ 47 w 48"/>
                      <a:gd name="T25" fmla="*/ 11 h 209"/>
                      <a:gd name="T26" fmla="*/ 44 w 48"/>
                      <a:gd name="T27" fmla="*/ 18 h 209"/>
                      <a:gd name="T28" fmla="*/ 34 w 48"/>
                      <a:gd name="T29" fmla="*/ 50 h 209"/>
                      <a:gd name="T30" fmla="*/ 15 w 48"/>
                      <a:gd name="T31" fmla="*/ 157 h 209"/>
                      <a:gd name="T32" fmla="*/ 15 w 48"/>
                      <a:gd name="T33" fmla="*/ 165 h 209"/>
                      <a:gd name="T34" fmla="*/ 20 w 48"/>
                      <a:gd name="T35" fmla="*/ 204 h 209"/>
                      <a:gd name="T36" fmla="*/ 20 w 48"/>
                      <a:gd name="T37" fmla="*/ 205 h 209"/>
                      <a:gd name="T38" fmla="*/ 19 w 48"/>
                      <a:gd name="T39" fmla="*/ 208 h 209"/>
                      <a:gd name="T40" fmla="*/ 16 w 48"/>
                      <a:gd name="T41" fmla="*/ 208 h 209"/>
                      <a:gd name="T42" fmla="*/ 10 w 48"/>
                      <a:gd name="T43" fmla="*/ 205 h 209"/>
                      <a:gd name="T44" fmla="*/ 11 w 48"/>
                      <a:gd name="T45" fmla="*/ 204 h 209"/>
                      <a:gd name="T46" fmla="*/ 16 w 48"/>
                      <a:gd name="T47" fmla="*/ 207 h 209"/>
                      <a:gd name="T48" fmla="*/ 18 w 48"/>
                      <a:gd name="T49" fmla="*/ 205 h 209"/>
                      <a:gd name="T50" fmla="*/ 18 w 48"/>
                      <a:gd name="T51" fmla="*/ 204 h 209"/>
                      <a:gd name="T52" fmla="*/ 13 w 48"/>
                      <a:gd name="T53" fmla="*/ 165 h 209"/>
                      <a:gd name="T54" fmla="*/ 14 w 48"/>
                      <a:gd name="T55" fmla="*/ 157 h 209"/>
                      <a:gd name="T56" fmla="*/ 33 w 48"/>
                      <a:gd name="T57" fmla="*/ 50 h 209"/>
                      <a:gd name="T58" fmla="*/ 43 w 48"/>
                      <a:gd name="T59" fmla="*/ 17 h 209"/>
                      <a:gd name="T60" fmla="*/ 46 w 48"/>
                      <a:gd name="T61" fmla="*/ 11 h 209"/>
                      <a:gd name="T62" fmla="*/ 41 w 48"/>
                      <a:gd name="T63" fmla="*/ 4 h 209"/>
                      <a:gd name="T64" fmla="*/ 41 w 48"/>
                      <a:gd name="T65" fmla="*/ 4 h 209"/>
                      <a:gd name="T66" fmla="*/ 41 w 48"/>
                      <a:gd name="T67" fmla="*/ 3 h 209"/>
                      <a:gd name="T68" fmla="*/ 41 w 48"/>
                      <a:gd name="T69" fmla="*/ 4 h 209"/>
                      <a:gd name="T70" fmla="*/ 41 w 48"/>
                      <a:gd name="T71" fmla="*/ 4 h 209"/>
                      <a:gd name="T72" fmla="*/ 40 w 48"/>
                      <a:gd name="T73" fmla="*/ 4 h 209"/>
                      <a:gd name="T74" fmla="*/ 40 w 48"/>
                      <a:gd name="T75" fmla="*/ 4 h 209"/>
                      <a:gd name="T76" fmla="*/ 39 w 48"/>
                      <a:gd name="T77" fmla="*/ 3 h 209"/>
                      <a:gd name="T78" fmla="*/ 37 w 48"/>
                      <a:gd name="T79" fmla="*/ 1 h 209"/>
                      <a:gd name="T80" fmla="*/ 33 w 48"/>
                      <a:gd name="T81" fmla="*/ 4 h 209"/>
                      <a:gd name="T82" fmla="*/ 27 w 48"/>
                      <a:gd name="T83" fmla="*/ 40 h 209"/>
                      <a:gd name="T84" fmla="*/ 7 w 48"/>
                      <a:gd name="T85" fmla="*/ 152 h 209"/>
                      <a:gd name="T86" fmla="*/ 3 w 48"/>
                      <a:gd name="T87" fmla="*/ 195 h 209"/>
                      <a:gd name="T88" fmla="*/ 1 w 48"/>
                      <a:gd name="T89" fmla="*/ 200 h 209"/>
                      <a:gd name="T90" fmla="*/ 4 w 48"/>
                      <a:gd name="T91" fmla="*/ 203 h 209"/>
                      <a:gd name="T92" fmla="*/ 8 w 48"/>
                      <a:gd name="T93" fmla="*/ 202 h 209"/>
                      <a:gd name="T94" fmla="*/ 11 w 48"/>
                      <a:gd name="T95" fmla="*/ 20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209">
                        <a:moveTo>
                          <a:pt x="10" y="205"/>
                        </a:moveTo>
                        <a:cubicBezTo>
                          <a:pt x="9" y="204"/>
                          <a:pt x="8" y="204"/>
                          <a:pt x="8" y="204"/>
                        </a:cubicBezTo>
                        <a:cubicBezTo>
                          <a:pt x="8" y="203"/>
                          <a:pt x="7" y="204"/>
                          <a:pt x="7" y="204"/>
                        </a:cubicBezTo>
                        <a:cubicBezTo>
                          <a:pt x="6" y="204"/>
                          <a:pt x="5" y="205"/>
                          <a:pt x="4" y="205"/>
                        </a:cubicBezTo>
                        <a:cubicBezTo>
                          <a:pt x="3" y="205"/>
                          <a:pt x="2" y="204"/>
                          <a:pt x="1" y="203"/>
                        </a:cubicBezTo>
                        <a:cubicBezTo>
                          <a:pt x="0" y="202"/>
                          <a:pt x="0" y="201"/>
                          <a:pt x="0" y="200"/>
                        </a:cubicBezTo>
                        <a:cubicBezTo>
                          <a:pt x="0" y="198"/>
                          <a:pt x="1" y="196"/>
                          <a:pt x="2" y="195"/>
                        </a:cubicBezTo>
                        <a:cubicBezTo>
                          <a:pt x="4" y="190"/>
                          <a:pt x="4" y="184"/>
                          <a:pt x="6" y="151"/>
                        </a:cubicBezTo>
                        <a:cubicBezTo>
                          <a:pt x="9" y="119"/>
                          <a:pt x="20" y="56"/>
                          <a:pt x="26" y="39"/>
                        </a:cubicBezTo>
                        <a:cubicBezTo>
                          <a:pt x="31" y="23"/>
                          <a:pt x="28" y="11"/>
                          <a:pt x="32" y="3"/>
                        </a:cubicBezTo>
                        <a:cubicBezTo>
                          <a:pt x="34" y="1"/>
                          <a:pt x="35" y="0"/>
                          <a:pt x="37" y="0"/>
                        </a:cubicBezTo>
                        <a:cubicBezTo>
                          <a:pt x="39" y="0"/>
                          <a:pt x="41" y="2"/>
                          <a:pt x="41" y="3"/>
                        </a:cubicBezTo>
                        <a:cubicBezTo>
                          <a:pt x="45" y="4"/>
                          <a:pt x="48" y="8"/>
                          <a:pt x="47" y="11"/>
                        </a:cubicBezTo>
                        <a:cubicBezTo>
                          <a:pt x="47" y="14"/>
                          <a:pt x="46" y="16"/>
                          <a:pt x="44" y="18"/>
                        </a:cubicBezTo>
                        <a:cubicBezTo>
                          <a:pt x="40" y="22"/>
                          <a:pt x="38" y="32"/>
                          <a:pt x="34" y="50"/>
                        </a:cubicBezTo>
                        <a:cubicBezTo>
                          <a:pt x="31" y="69"/>
                          <a:pt x="19" y="131"/>
                          <a:pt x="15" y="157"/>
                        </a:cubicBezTo>
                        <a:cubicBezTo>
                          <a:pt x="15" y="160"/>
                          <a:pt x="15" y="163"/>
                          <a:pt x="15" y="165"/>
                        </a:cubicBezTo>
                        <a:cubicBezTo>
                          <a:pt x="13" y="186"/>
                          <a:pt x="20" y="199"/>
                          <a:pt x="20" y="204"/>
                        </a:cubicBezTo>
                        <a:cubicBezTo>
                          <a:pt x="20" y="205"/>
                          <a:pt x="20" y="205"/>
                          <a:pt x="20" y="205"/>
                        </a:cubicBezTo>
                        <a:cubicBezTo>
                          <a:pt x="20" y="206"/>
                          <a:pt x="19" y="207"/>
                          <a:pt x="19" y="208"/>
                        </a:cubicBezTo>
                        <a:cubicBezTo>
                          <a:pt x="18" y="208"/>
                          <a:pt x="17" y="209"/>
                          <a:pt x="16" y="208"/>
                        </a:cubicBezTo>
                        <a:cubicBezTo>
                          <a:pt x="15" y="208"/>
                          <a:pt x="12" y="207"/>
                          <a:pt x="10" y="205"/>
                        </a:cubicBezTo>
                        <a:close/>
                        <a:moveTo>
                          <a:pt x="11" y="204"/>
                        </a:moveTo>
                        <a:cubicBezTo>
                          <a:pt x="13" y="206"/>
                          <a:pt x="15" y="207"/>
                          <a:pt x="16" y="207"/>
                        </a:cubicBezTo>
                        <a:cubicBezTo>
                          <a:pt x="18" y="207"/>
                          <a:pt x="18" y="207"/>
                          <a:pt x="18" y="205"/>
                        </a:cubicBezTo>
                        <a:cubicBezTo>
                          <a:pt x="18" y="204"/>
                          <a:pt x="18" y="204"/>
                          <a:pt x="18" y="204"/>
                        </a:cubicBezTo>
                        <a:cubicBezTo>
                          <a:pt x="18" y="200"/>
                          <a:pt x="12" y="186"/>
                          <a:pt x="13" y="165"/>
                        </a:cubicBezTo>
                        <a:cubicBezTo>
                          <a:pt x="13" y="162"/>
                          <a:pt x="14" y="160"/>
                          <a:pt x="14" y="157"/>
                        </a:cubicBezTo>
                        <a:cubicBezTo>
                          <a:pt x="18" y="131"/>
                          <a:pt x="30" y="68"/>
                          <a:pt x="33" y="50"/>
                        </a:cubicBezTo>
                        <a:cubicBezTo>
                          <a:pt x="36" y="32"/>
                          <a:pt x="38" y="22"/>
                          <a:pt x="43" y="17"/>
                        </a:cubicBezTo>
                        <a:cubicBezTo>
                          <a:pt x="45" y="15"/>
                          <a:pt x="46" y="13"/>
                          <a:pt x="46" y="11"/>
                        </a:cubicBezTo>
                        <a:cubicBezTo>
                          <a:pt x="46" y="8"/>
                          <a:pt x="45" y="6"/>
                          <a:pt x="41" y="4"/>
                        </a:cubicBezTo>
                        <a:cubicBezTo>
                          <a:pt x="41" y="4"/>
                          <a:pt x="41" y="4"/>
                          <a:pt x="41" y="4"/>
                        </a:cubicBezTo>
                        <a:cubicBezTo>
                          <a:pt x="41" y="3"/>
                          <a:pt x="41" y="3"/>
                          <a:pt x="41" y="3"/>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39" y="3"/>
                        </a:cubicBezTo>
                        <a:cubicBezTo>
                          <a:pt x="38" y="2"/>
                          <a:pt x="38" y="2"/>
                          <a:pt x="37" y="1"/>
                        </a:cubicBezTo>
                        <a:cubicBezTo>
                          <a:pt x="36" y="1"/>
                          <a:pt x="34" y="2"/>
                          <a:pt x="33" y="4"/>
                        </a:cubicBezTo>
                        <a:cubicBezTo>
                          <a:pt x="29" y="10"/>
                          <a:pt x="32" y="23"/>
                          <a:pt x="27" y="40"/>
                        </a:cubicBezTo>
                        <a:cubicBezTo>
                          <a:pt x="21" y="56"/>
                          <a:pt x="10" y="119"/>
                          <a:pt x="7" y="152"/>
                        </a:cubicBezTo>
                        <a:cubicBezTo>
                          <a:pt x="5" y="184"/>
                          <a:pt x="5" y="190"/>
                          <a:pt x="3" y="195"/>
                        </a:cubicBezTo>
                        <a:cubicBezTo>
                          <a:pt x="2" y="197"/>
                          <a:pt x="1" y="199"/>
                          <a:pt x="1" y="200"/>
                        </a:cubicBezTo>
                        <a:cubicBezTo>
                          <a:pt x="1" y="202"/>
                          <a:pt x="2" y="203"/>
                          <a:pt x="4" y="203"/>
                        </a:cubicBezTo>
                        <a:cubicBezTo>
                          <a:pt x="6" y="203"/>
                          <a:pt x="6" y="202"/>
                          <a:pt x="8" y="202"/>
                        </a:cubicBezTo>
                        <a:cubicBezTo>
                          <a:pt x="9" y="202"/>
                          <a:pt x="10" y="203"/>
                          <a:pt x="11" y="20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4" name="Freeform 7759">
                    <a:extLst>
                      <a:ext uri="{FF2B5EF4-FFF2-40B4-BE49-F238E27FC236}">
                        <a16:creationId xmlns:a16="http://schemas.microsoft.com/office/drawing/2014/main" id="{DBC70291-0482-4492-8B84-C2D5C1E281DE}"/>
                      </a:ext>
                    </a:extLst>
                  </p:cNvPr>
                  <p:cNvSpPr>
                    <a:spLocks noEditPoints="1"/>
                  </p:cNvSpPr>
                  <p:nvPr/>
                </p:nvSpPr>
                <p:spPr bwMode="auto">
                  <a:xfrm>
                    <a:off x="3934" y="2069"/>
                    <a:ext cx="27" cy="151"/>
                  </a:xfrm>
                  <a:custGeom>
                    <a:avLst/>
                    <a:gdLst>
                      <a:gd name="T0" fmla="*/ 33 w 35"/>
                      <a:gd name="T1" fmla="*/ 29 h 202"/>
                      <a:gd name="T2" fmla="*/ 29 w 35"/>
                      <a:gd name="T3" fmla="*/ 52 h 202"/>
                      <a:gd name="T4" fmla="*/ 13 w 35"/>
                      <a:gd name="T5" fmla="*/ 139 h 202"/>
                      <a:gd name="T6" fmla="*/ 11 w 35"/>
                      <a:gd name="T7" fmla="*/ 179 h 202"/>
                      <a:gd name="T8" fmla="*/ 12 w 35"/>
                      <a:gd name="T9" fmla="*/ 175 h 202"/>
                      <a:gd name="T10" fmla="*/ 12 w 35"/>
                      <a:gd name="T11" fmla="*/ 162 h 202"/>
                      <a:gd name="T12" fmla="*/ 13 w 35"/>
                      <a:gd name="T13" fmla="*/ 154 h 202"/>
                      <a:gd name="T14" fmla="*/ 32 w 35"/>
                      <a:gd name="T15" fmla="*/ 47 h 202"/>
                      <a:gd name="T16" fmla="*/ 35 w 35"/>
                      <a:gd name="T17" fmla="*/ 33 h 202"/>
                      <a:gd name="T18" fmla="*/ 33 w 35"/>
                      <a:gd name="T19" fmla="*/ 29 h 202"/>
                      <a:gd name="T20" fmla="*/ 29 w 35"/>
                      <a:gd name="T21" fmla="*/ 19 h 202"/>
                      <a:gd name="T22" fmla="*/ 26 w 35"/>
                      <a:gd name="T23" fmla="*/ 37 h 202"/>
                      <a:gd name="T24" fmla="*/ 6 w 35"/>
                      <a:gd name="T25" fmla="*/ 149 h 202"/>
                      <a:gd name="T26" fmla="*/ 2 w 35"/>
                      <a:gd name="T27" fmla="*/ 192 h 202"/>
                      <a:gd name="T28" fmla="*/ 0 w 35"/>
                      <a:gd name="T29" fmla="*/ 197 h 202"/>
                      <a:gd name="T30" fmla="*/ 3 w 35"/>
                      <a:gd name="T31" fmla="*/ 200 h 202"/>
                      <a:gd name="T32" fmla="*/ 3 w 35"/>
                      <a:gd name="T33" fmla="*/ 200 h 202"/>
                      <a:gd name="T34" fmla="*/ 7 w 35"/>
                      <a:gd name="T35" fmla="*/ 199 h 202"/>
                      <a:gd name="T36" fmla="*/ 10 w 35"/>
                      <a:gd name="T37" fmla="*/ 201 h 202"/>
                      <a:gd name="T38" fmla="*/ 12 w 35"/>
                      <a:gd name="T39" fmla="*/ 202 h 202"/>
                      <a:gd name="T40" fmla="*/ 11 w 35"/>
                      <a:gd name="T41" fmla="*/ 199 h 202"/>
                      <a:gd name="T42" fmla="*/ 11 w 35"/>
                      <a:gd name="T43" fmla="*/ 198 h 202"/>
                      <a:gd name="T44" fmla="*/ 10 w 35"/>
                      <a:gd name="T45" fmla="*/ 197 h 202"/>
                      <a:gd name="T46" fmla="*/ 6 w 35"/>
                      <a:gd name="T47" fmla="*/ 194 h 202"/>
                      <a:gd name="T48" fmla="*/ 5 w 35"/>
                      <a:gd name="T49" fmla="*/ 194 h 202"/>
                      <a:gd name="T50" fmla="*/ 4 w 35"/>
                      <a:gd name="T51" fmla="*/ 195 h 202"/>
                      <a:gd name="T52" fmla="*/ 4 w 35"/>
                      <a:gd name="T53" fmla="*/ 192 h 202"/>
                      <a:gd name="T54" fmla="*/ 7 w 35"/>
                      <a:gd name="T55" fmla="*/ 162 h 202"/>
                      <a:gd name="T56" fmla="*/ 18 w 35"/>
                      <a:gd name="T57" fmla="*/ 84 h 202"/>
                      <a:gd name="T58" fmla="*/ 32 w 35"/>
                      <a:gd name="T59" fmla="*/ 26 h 202"/>
                      <a:gd name="T60" fmla="*/ 29 w 35"/>
                      <a:gd name="T61" fmla="*/ 19 h 202"/>
                      <a:gd name="T62" fmla="*/ 33 w 35"/>
                      <a:gd name="T63" fmla="*/ 0 h 202"/>
                      <a:gd name="T64" fmla="*/ 32 w 35"/>
                      <a:gd name="T65" fmla="*/ 1 h 202"/>
                      <a:gd name="T66" fmla="*/ 30 w 35"/>
                      <a:gd name="T67" fmla="*/ 15 h 202"/>
                      <a:gd name="T68" fmla="*/ 30 w 35"/>
                      <a:gd name="T69" fmla="*/ 14 h 202"/>
                      <a:gd name="T70" fmla="*/ 33 w 35"/>
                      <a:gd name="T71" fmla="*/ 8 h 202"/>
                      <a:gd name="T72" fmla="*/ 33 w 35"/>
                      <a:gd name="T73" fmla="*/ 7 h 202"/>
                      <a:gd name="T74" fmla="*/ 35 w 35"/>
                      <a:gd name="T75" fmla="*/ 5 h 202"/>
                      <a:gd name="T76" fmla="*/ 33 w 35"/>
                      <a:gd name="T77" fmla="*/ 1 h 202"/>
                      <a:gd name="T78" fmla="*/ 33 w 35"/>
                      <a:gd name="T7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201">
                        <a:moveTo>
                          <a:pt x="33" y="29"/>
                        </a:moveTo>
                        <a:cubicBezTo>
                          <a:pt x="32" y="37"/>
                          <a:pt x="31" y="47"/>
                          <a:pt x="29" y="52"/>
                        </a:cubicBezTo>
                        <a:cubicBezTo>
                          <a:pt x="26" y="61"/>
                          <a:pt x="20" y="101"/>
                          <a:pt x="13" y="139"/>
                        </a:cubicBezTo>
                        <a:cubicBezTo>
                          <a:pt x="9" y="162"/>
                          <a:pt x="9" y="172"/>
                          <a:pt x="11" y="179"/>
                        </a:cubicBezTo>
                        <a:cubicBezTo>
                          <a:pt x="11" y="178"/>
                          <a:pt x="12" y="176"/>
                          <a:pt x="12" y="175"/>
                        </a:cubicBezTo>
                        <a:cubicBezTo>
                          <a:pt x="12" y="171"/>
                          <a:pt x="12" y="167"/>
                          <a:pt x="12" y="162"/>
                        </a:cubicBezTo>
                        <a:cubicBezTo>
                          <a:pt x="12" y="159"/>
                          <a:pt x="13" y="157"/>
                          <a:pt x="13" y="154"/>
                        </a:cubicBezTo>
                        <a:cubicBezTo>
                          <a:pt x="17" y="128"/>
                          <a:pt x="29" y="65"/>
                          <a:pt x="32" y="47"/>
                        </a:cubicBezTo>
                        <a:cubicBezTo>
                          <a:pt x="33" y="42"/>
                          <a:pt x="34" y="37"/>
                          <a:pt x="35" y="33"/>
                        </a:cubicBezTo>
                        <a:cubicBezTo>
                          <a:pt x="34" y="31"/>
                          <a:pt x="34" y="30"/>
                          <a:pt x="33" y="29"/>
                        </a:cubicBezTo>
                        <a:close/>
                        <a:moveTo>
                          <a:pt x="29" y="19"/>
                        </a:moveTo>
                        <a:cubicBezTo>
                          <a:pt x="29" y="24"/>
                          <a:pt x="28" y="30"/>
                          <a:pt x="26" y="37"/>
                        </a:cubicBezTo>
                        <a:cubicBezTo>
                          <a:pt x="20" y="53"/>
                          <a:pt x="9" y="116"/>
                          <a:pt x="6" y="149"/>
                        </a:cubicBezTo>
                        <a:cubicBezTo>
                          <a:pt x="4" y="181"/>
                          <a:pt x="4" y="187"/>
                          <a:pt x="2" y="192"/>
                        </a:cubicBezTo>
                        <a:cubicBezTo>
                          <a:pt x="1" y="194"/>
                          <a:pt x="0" y="196"/>
                          <a:pt x="0" y="197"/>
                        </a:cubicBezTo>
                        <a:cubicBezTo>
                          <a:pt x="0" y="199"/>
                          <a:pt x="1" y="200"/>
                          <a:pt x="3" y="200"/>
                        </a:cubicBezTo>
                        <a:cubicBezTo>
                          <a:pt x="3" y="200"/>
                          <a:pt x="3" y="200"/>
                          <a:pt x="3" y="200"/>
                        </a:cubicBezTo>
                        <a:cubicBezTo>
                          <a:pt x="5" y="200"/>
                          <a:pt x="6" y="199"/>
                          <a:pt x="7" y="199"/>
                        </a:cubicBezTo>
                        <a:cubicBezTo>
                          <a:pt x="8" y="199"/>
                          <a:pt x="9" y="200"/>
                          <a:pt x="10" y="201"/>
                        </a:cubicBezTo>
                        <a:cubicBezTo>
                          <a:pt x="11" y="201"/>
                          <a:pt x="11" y="202"/>
                          <a:pt x="12" y="202"/>
                        </a:cubicBezTo>
                        <a:cubicBezTo>
                          <a:pt x="11" y="201"/>
                          <a:pt x="11" y="200"/>
                          <a:pt x="11" y="199"/>
                        </a:cubicBezTo>
                        <a:cubicBezTo>
                          <a:pt x="11" y="199"/>
                          <a:pt x="11" y="198"/>
                          <a:pt x="11" y="198"/>
                        </a:cubicBezTo>
                        <a:cubicBezTo>
                          <a:pt x="11" y="198"/>
                          <a:pt x="11" y="197"/>
                          <a:pt x="10" y="197"/>
                        </a:cubicBezTo>
                        <a:cubicBezTo>
                          <a:pt x="9" y="195"/>
                          <a:pt x="8" y="194"/>
                          <a:pt x="6" y="194"/>
                        </a:cubicBezTo>
                        <a:cubicBezTo>
                          <a:pt x="6" y="194"/>
                          <a:pt x="6" y="194"/>
                          <a:pt x="5" y="194"/>
                        </a:cubicBezTo>
                        <a:cubicBezTo>
                          <a:pt x="4" y="195"/>
                          <a:pt x="4" y="195"/>
                          <a:pt x="4" y="195"/>
                        </a:cubicBezTo>
                        <a:cubicBezTo>
                          <a:pt x="4" y="195"/>
                          <a:pt x="4" y="194"/>
                          <a:pt x="4" y="192"/>
                        </a:cubicBezTo>
                        <a:cubicBezTo>
                          <a:pt x="6" y="186"/>
                          <a:pt x="7" y="179"/>
                          <a:pt x="7" y="162"/>
                        </a:cubicBezTo>
                        <a:cubicBezTo>
                          <a:pt x="7" y="145"/>
                          <a:pt x="15" y="109"/>
                          <a:pt x="18" y="84"/>
                        </a:cubicBezTo>
                        <a:cubicBezTo>
                          <a:pt x="20" y="65"/>
                          <a:pt x="29" y="41"/>
                          <a:pt x="32" y="26"/>
                        </a:cubicBezTo>
                        <a:cubicBezTo>
                          <a:pt x="31" y="24"/>
                          <a:pt x="30" y="22"/>
                          <a:pt x="29" y="19"/>
                        </a:cubicBezTo>
                        <a:close/>
                        <a:moveTo>
                          <a:pt x="33" y="0"/>
                        </a:moveTo>
                        <a:cubicBezTo>
                          <a:pt x="33" y="0"/>
                          <a:pt x="32" y="1"/>
                          <a:pt x="32" y="1"/>
                        </a:cubicBezTo>
                        <a:cubicBezTo>
                          <a:pt x="30" y="4"/>
                          <a:pt x="30" y="9"/>
                          <a:pt x="30" y="15"/>
                        </a:cubicBezTo>
                        <a:cubicBezTo>
                          <a:pt x="30" y="15"/>
                          <a:pt x="30" y="14"/>
                          <a:pt x="30" y="14"/>
                        </a:cubicBezTo>
                        <a:cubicBezTo>
                          <a:pt x="31" y="11"/>
                          <a:pt x="32" y="9"/>
                          <a:pt x="33" y="8"/>
                        </a:cubicBezTo>
                        <a:cubicBezTo>
                          <a:pt x="33" y="7"/>
                          <a:pt x="33" y="7"/>
                          <a:pt x="33" y="7"/>
                        </a:cubicBezTo>
                        <a:cubicBezTo>
                          <a:pt x="34" y="6"/>
                          <a:pt x="35" y="5"/>
                          <a:pt x="35" y="5"/>
                        </a:cubicBezTo>
                        <a:cubicBezTo>
                          <a:pt x="34" y="4"/>
                          <a:pt x="34" y="2"/>
                          <a:pt x="33" y="1"/>
                        </a:cubicBezTo>
                        <a:cubicBezTo>
                          <a:pt x="33" y="1"/>
                          <a:pt x="33" y="0"/>
                          <a:pt x="3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5" name="Freeform 7760">
                    <a:extLst>
                      <a:ext uri="{FF2B5EF4-FFF2-40B4-BE49-F238E27FC236}">
                        <a16:creationId xmlns:a16="http://schemas.microsoft.com/office/drawing/2014/main" id="{E241126A-E50D-4B6D-93E0-377418B63B4A}"/>
                      </a:ext>
                    </a:extLst>
                  </p:cNvPr>
                  <p:cNvSpPr>
                    <a:spLocks noEditPoints="1"/>
                  </p:cNvSpPr>
                  <p:nvPr/>
                </p:nvSpPr>
                <p:spPr bwMode="auto">
                  <a:xfrm>
                    <a:off x="3934" y="2068"/>
                    <a:ext cx="27" cy="155"/>
                  </a:xfrm>
                  <a:custGeom>
                    <a:avLst/>
                    <a:gdLst>
                      <a:gd name="T0" fmla="*/ 19 w 36"/>
                      <a:gd name="T1" fmla="*/ 204 h 206"/>
                      <a:gd name="T2" fmla="*/ 15 w 36"/>
                      <a:gd name="T3" fmla="*/ 205 h 206"/>
                      <a:gd name="T4" fmla="*/ 15 w 36"/>
                      <a:gd name="T5" fmla="*/ 205 h 206"/>
                      <a:gd name="T6" fmla="*/ 17 w 36"/>
                      <a:gd name="T7" fmla="*/ 206 h 206"/>
                      <a:gd name="T8" fmla="*/ 19 w 36"/>
                      <a:gd name="T9" fmla="*/ 204 h 206"/>
                      <a:gd name="T10" fmla="*/ 36 w 36"/>
                      <a:gd name="T11" fmla="*/ 34 h 206"/>
                      <a:gd name="T12" fmla="*/ 33 w 36"/>
                      <a:gd name="T13" fmla="*/ 48 h 206"/>
                      <a:gd name="T14" fmla="*/ 14 w 36"/>
                      <a:gd name="T15" fmla="*/ 155 h 206"/>
                      <a:gd name="T16" fmla="*/ 13 w 36"/>
                      <a:gd name="T17" fmla="*/ 163 h 206"/>
                      <a:gd name="T18" fmla="*/ 13 w 36"/>
                      <a:gd name="T19" fmla="*/ 176 h 206"/>
                      <a:gd name="T20" fmla="*/ 14 w 36"/>
                      <a:gd name="T21" fmla="*/ 175 h 206"/>
                      <a:gd name="T22" fmla="*/ 15 w 36"/>
                      <a:gd name="T23" fmla="*/ 155 h 206"/>
                      <a:gd name="T24" fmla="*/ 34 w 36"/>
                      <a:gd name="T25" fmla="*/ 48 h 206"/>
                      <a:gd name="T26" fmla="*/ 36 w 36"/>
                      <a:gd name="T27" fmla="*/ 35 h 206"/>
                      <a:gd name="T28" fmla="*/ 36 w 36"/>
                      <a:gd name="T29" fmla="*/ 34 h 206"/>
                      <a:gd name="T30" fmla="*/ 34 w 36"/>
                      <a:gd name="T31" fmla="*/ 0 h 206"/>
                      <a:gd name="T32" fmla="*/ 33 w 36"/>
                      <a:gd name="T33" fmla="*/ 2 h 206"/>
                      <a:gd name="T34" fmla="*/ 26 w 36"/>
                      <a:gd name="T35" fmla="*/ 37 h 206"/>
                      <a:gd name="T36" fmla="*/ 7 w 36"/>
                      <a:gd name="T37" fmla="*/ 149 h 206"/>
                      <a:gd name="T38" fmla="*/ 2 w 36"/>
                      <a:gd name="T39" fmla="*/ 193 h 206"/>
                      <a:gd name="T40" fmla="*/ 4 w 36"/>
                      <a:gd name="T41" fmla="*/ 202 h 206"/>
                      <a:gd name="T42" fmla="*/ 4 w 36"/>
                      <a:gd name="T43" fmla="*/ 202 h 206"/>
                      <a:gd name="T44" fmla="*/ 7 w 36"/>
                      <a:gd name="T45" fmla="*/ 201 h 206"/>
                      <a:gd name="T46" fmla="*/ 8 w 36"/>
                      <a:gd name="T47" fmla="*/ 201 h 206"/>
                      <a:gd name="T48" fmla="*/ 11 w 36"/>
                      <a:gd name="T49" fmla="*/ 203 h 206"/>
                      <a:gd name="T50" fmla="*/ 13 w 36"/>
                      <a:gd name="T51" fmla="*/ 205 h 206"/>
                      <a:gd name="T52" fmla="*/ 13 w 36"/>
                      <a:gd name="T53" fmla="*/ 203 h 206"/>
                      <a:gd name="T54" fmla="*/ 11 w 36"/>
                      <a:gd name="T55" fmla="*/ 202 h 206"/>
                      <a:gd name="T56" fmla="*/ 8 w 36"/>
                      <a:gd name="T57" fmla="*/ 200 h 206"/>
                      <a:gd name="T58" fmla="*/ 4 w 36"/>
                      <a:gd name="T59" fmla="*/ 201 h 206"/>
                      <a:gd name="T60" fmla="*/ 4 w 36"/>
                      <a:gd name="T61" fmla="*/ 201 h 206"/>
                      <a:gd name="T62" fmla="*/ 1 w 36"/>
                      <a:gd name="T63" fmla="*/ 198 h 206"/>
                      <a:gd name="T64" fmla="*/ 3 w 36"/>
                      <a:gd name="T65" fmla="*/ 193 h 206"/>
                      <a:gd name="T66" fmla="*/ 7 w 36"/>
                      <a:gd name="T67" fmla="*/ 150 h 206"/>
                      <a:gd name="T68" fmla="*/ 27 w 36"/>
                      <a:gd name="T69" fmla="*/ 38 h 206"/>
                      <a:gd name="T70" fmla="*/ 30 w 36"/>
                      <a:gd name="T71" fmla="*/ 20 h 206"/>
                      <a:gd name="T72" fmla="*/ 30 w 36"/>
                      <a:gd name="T73" fmla="*/ 19 h 206"/>
                      <a:gd name="T74" fmla="*/ 31 w 36"/>
                      <a:gd name="T75" fmla="*/ 16 h 206"/>
                      <a:gd name="T76" fmla="*/ 33 w 36"/>
                      <a:gd name="T77" fmla="*/ 2 h 206"/>
                      <a:gd name="T78" fmla="*/ 34 w 36"/>
                      <a:gd name="T79" fmla="*/ 1 h 206"/>
                      <a:gd name="T80" fmla="*/ 34 w 36"/>
                      <a:gd name="T8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206">
                        <a:moveTo>
                          <a:pt x="19" y="204"/>
                        </a:moveTo>
                        <a:cubicBezTo>
                          <a:pt x="18" y="205"/>
                          <a:pt x="16" y="205"/>
                          <a:pt x="15" y="205"/>
                        </a:cubicBezTo>
                        <a:cubicBezTo>
                          <a:pt x="15" y="205"/>
                          <a:pt x="15" y="205"/>
                          <a:pt x="15" y="205"/>
                        </a:cubicBezTo>
                        <a:cubicBezTo>
                          <a:pt x="16" y="206"/>
                          <a:pt x="16" y="206"/>
                          <a:pt x="17" y="206"/>
                        </a:cubicBezTo>
                        <a:cubicBezTo>
                          <a:pt x="18" y="206"/>
                          <a:pt x="18" y="205"/>
                          <a:pt x="19" y="204"/>
                        </a:cubicBezTo>
                        <a:close/>
                        <a:moveTo>
                          <a:pt x="36" y="34"/>
                        </a:moveTo>
                        <a:cubicBezTo>
                          <a:pt x="35" y="38"/>
                          <a:pt x="34" y="43"/>
                          <a:pt x="33" y="48"/>
                        </a:cubicBezTo>
                        <a:cubicBezTo>
                          <a:pt x="30" y="66"/>
                          <a:pt x="18" y="129"/>
                          <a:pt x="14" y="155"/>
                        </a:cubicBezTo>
                        <a:cubicBezTo>
                          <a:pt x="14" y="158"/>
                          <a:pt x="13" y="160"/>
                          <a:pt x="13" y="163"/>
                        </a:cubicBezTo>
                        <a:cubicBezTo>
                          <a:pt x="13" y="168"/>
                          <a:pt x="13" y="172"/>
                          <a:pt x="13" y="176"/>
                        </a:cubicBezTo>
                        <a:cubicBezTo>
                          <a:pt x="14" y="176"/>
                          <a:pt x="14" y="175"/>
                          <a:pt x="14" y="175"/>
                        </a:cubicBezTo>
                        <a:cubicBezTo>
                          <a:pt x="14" y="169"/>
                          <a:pt x="14" y="162"/>
                          <a:pt x="15" y="155"/>
                        </a:cubicBezTo>
                        <a:cubicBezTo>
                          <a:pt x="18" y="129"/>
                          <a:pt x="31" y="66"/>
                          <a:pt x="34" y="48"/>
                        </a:cubicBezTo>
                        <a:cubicBezTo>
                          <a:pt x="35" y="43"/>
                          <a:pt x="35" y="39"/>
                          <a:pt x="36" y="35"/>
                        </a:cubicBezTo>
                        <a:cubicBezTo>
                          <a:pt x="36" y="35"/>
                          <a:pt x="36" y="34"/>
                          <a:pt x="36" y="34"/>
                        </a:cubicBezTo>
                        <a:close/>
                        <a:moveTo>
                          <a:pt x="34" y="0"/>
                        </a:moveTo>
                        <a:cubicBezTo>
                          <a:pt x="33" y="0"/>
                          <a:pt x="33" y="1"/>
                          <a:pt x="33" y="2"/>
                        </a:cubicBezTo>
                        <a:cubicBezTo>
                          <a:pt x="28" y="8"/>
                          <a:pt x="32" y="21"/>
                          <a:pt x="26" y="37"/>
                        </a:cubicBezTo>
                        <a:cubicBezTo>
                          <a:pt x="21" y="54"/>
                          <a:pt x="9" y="117"/>
                          <a:pt x="7" y="149"/>
                        </a:cubicBezTo>
                        <a:cubicBezTo>
                          <a:pt x="4" y="182"/>
                          <a:pt x="4" y="188"/>
                          <a:pt x="2" y="193"/>
                        </a:cubicBezTo>
                        <a:cubicBezTo>
                          <a:pt x="0" y="197"/>
                          <a:pt x="0" y="202"/>
                          <a:pt x="4" y="202"/>
                        </a:cubicBezTo>
                        <a:cubicBezTo>
                          <a:pt x="4" y="202"/>
                          <a:pt x="4" y="202"/>
                          <a:pt x="4" y="202"/>
                        </a:cubicBezTo>
                        <a:cubicBezTo>
                          <a:pt x="5" y="202"/>
                          <a:pt x="6" y="202"/>
                          <a:pt x="7" y="201"/>
                        </a:cubicBezTo>
                        <a:cubicBezTo>
                          <a:pt x="7" y="201"/>
                          <a:pt x="7" y="201"/>
                          <a:pt x="8" y="201"/>
                        </a:cubicBezTo>
                        <a:cubicBezTo>
                          <a:pt x="9" y="201"/>
                          <a:pt x="9" y="201"/>
                          <a:pt x="11" y="203"/>
                        </a:cubicBezTo>
                        <a:cubicBezTo>
                          <a:pt x="12" y="203"/>
                          <a:pt x="13" y="204"/>
                          <a:pt x="13" y="205"/>
                        </a:cubicBezTo>
                        <a:cubicBezTo>
                          <a:pt x="13" y="204"/>
                          <a:pt x="13" y="204"/>
                          <a:pt x="13" y="203"/>
                        </a:cubicBezTo>
                        <a:cubicBezTo>
                          <a:pt x="12" y="203"/>
                          <a:pt x="12" y="202"/>
                          <a:pt x="11" y="202"/>
                        </a:cubicBezTo>
                        <a:cubicBezTo>
                          <a:pt x="10" y="201"/>
                          <a:pt x="9" y="200"/>
                          <a:pt x="8" y="200"/>
                        </a:cubicBezTo>
                        <a:cubicBezTo>
                          <a:pt x="7" y="200"/>
                          <a:pt x="6" y="201"/>
                          <a:pt x="4" y="201"/>
                        </a:cubicBezTo>
                        <a:cubicBezTo>
                          <a:pt x="4" y="201"/>
                          <a:pt x="4" y="201"/>
                          <a:pt x="4" y="201"/>
                        </a:cubicBezTo>
                        <a:cubicBezTo>
                          <a:pt x="2" y="201"/>
                          <a:pt x="1" y="200"/>
                          <a:pt x="1" y="198"/>
                        </a:cubicBezTo>
                        <a:cubicBezTo>
                          <a:pt x="1" y="197"/>
                          <a:pt x="2" y="195"/>
                          <a:pt x="3" y="193"/>
                        </a:cubicBezTo>
                        <a:cubicBezTo>
                          <a:pt x="5" y="188"/>
                          <a:pt x="5" y="182"/>
                          <a:pt x="7" y="150"/>
                        </a:cubicBezTo>
                        <a:cubicBezTo>
                          <a:pt x="10" y="117"/>
                          <a:pt x="21" y="54"/>
                          <a:pt x="27" y="38"/>
                        </a:cubicBezTo>
                        <a:cubicBezTo>
                          <a:pt x="29" y="31"/>
                          <a:pt x="30" y="25"/>
                          <a:pt x="30" y="20"/>
                        </a:cubicBezTo>
                        <a:cubicBezTo>
                          <a:pt x="30" y="20"/>
                          <a:pt x="30" y="20"/>
                          <a:pt x="30" y="19"/>
                        </a:cubicBezTo>
                        <a:cubicBezTo>
                          <a:pt x="30" y="18"/>
                          <a:pt x="30" y="17"/>
                          <a:pt x="31" y="16"/>
                        </a:cubicBezTo>
                        <a:cubicBezTo>
                          <a:pt x="31" y="10"/>
                          <a:pt x="31" y="5"/>
                          <a:pt x="33" y="2"/>
                        </a:cubicBezTo>
                        <a:cubicBezTo>
                          <a:pt x="33" y="2"/>
                          <a:pt x="34" y="1"/>
                          <a:pt x="34" y="1"/>
                        </a:cubicBezTo>
                        <a:lnTo>
                          <a:pt x="34"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6" name="Freeform 7761">
                    <a:extLst>
                      <a:ext uri="{FF2B5EF4-FFF2-40B4-BE49-F238E27FC236}">
                        <a16:creationId xmlns:a16="http://schemas.microsoft.com/office/drawing/2014/main" id="{1C589E87-B93E-4669-8841-577B391F23FF}"/>
                      </a:ext>
                    </a:extLst>
                  </p:cNvPr>
                  <p:cNvSpPr/>
                  <p:nvPr/>
                </p:nvSpPr>
                <p:spPr bwMode="auto">
                  <a:xfrm>
                    <a:off x="3939" y="2070"/>
                    <a:ext cx="45" cy="153"/>
                  </a:xfrm>
                  <a:custGeom>
                    <a:avLst/>
                    <a:gdLst>
                      <a:gd name="T0" fmla="*/ 56 w 60"/>
                      <a:gd name="T1" fmla="*/ 3 h 205"/>
                      <a:gd name="T2" fmla="*/ 53 w 60"/>
                      <a:gd name="T3" fmla="*/ 25 h 205"/>
                      <a:gd name="T4" fmla="*/ 30 w 60"/>
                      <a:gd name="T5" fmla="*/ 126 h 205"/>
                      <a:gd name="T6" fmla="*/ 13 w 60"/>
                      <a:gd name="T7" fmla="*/ 201 h 205"/>
                      <a:gd name="T8" fmla="*/ 6 w 60"/>
                      <a:gd name="T9" fmla="*/ 196 h 205"/>
                      <a:gd name="T10" fmla="*/ 5 w 60"/>
                      <a:gd name="T11" fmla="*/ 179 h 205"/>
                      <a:gd name="T12" fmla="*/ 21 w 60"/>
                      <a:gd name="T13" fmla="*/ 121 h 205"/>
                      <a:gd name="T14" fmla="*/ 30 w 60"/>
                      <a:gd name="T15" fmla="*/ 34 h 205"/>
                      <a:gd name="T16" fmla="*/ 25 w 60"/>
                      <a:gd name="T17" fmla="*/ 13 h 205"/>
                      <a:gd name="T18" fmla="*/ 37 w 60"/>
                      <a:gd name="T19" fmla="*/ 0 h 205"/>
                      <a:gd name="T20" fmla="*/ 56 w 60"/>
                      <a:gd name="T21" fmla="*/ 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205">
                        <a:moveTo>
                          <a:pt x="56" y="3"/>
                        </a:moveTo>
                        <a:cubicBezTo>
                          <a:pt x="56" y="3"/>
                          <a:pt x="60" y="10"/>
                          <a:pt x="53" y="25"/>
                        </a:cubicBezTo>
                        <a:cubicBezTo>
                          <a:pt x="47" y="39"/>
                          <a:pt x="34" y="96"/>
                          <a:pt x="30" y="126"/>
                        </a:cubicBezTo>
                        <a:cubicBezTo>
                          <a:pt x="26" y="155"/>
                          <a:pt x="18" y="197"/>
                          <a:pt x="13" y="201"/>
                        </a:cubicBezTo>
                        <a:cubicBezTo>
                          <a:pt x="8" y="205"/>
                          <a:pt x="5" y="203"/>
                          <a:pt x="6" y="196"/>
                        </a:cubicBezTo>
                        <a:cubicBezTo>
                          <a:pt x="7" y="190"/>
                          <a:pt x="0" y="187"/>
                          <a:pt x="5" y="179"/>
                        </a:cubicBezTo>
                        <a:cubicBezTo>
                          <a:pt x="9" y="172"/>
                          <a:pt x="19" y="150"/>
                          <a:pt x="21" y="121"/>
                        </a:cubicBezTo>
                        <a:cubicBezTo>
                          <a:pt x="23" y="92"/>
                          <a:pt x="32" y="46"/>
                          <a:pt x="30" y="34"/>
                        </a:cubicBezTo>
                        <a:cubicBezTo>
                          <a:pt x="28" y="23"/>
                          <a:pt x="22" y="22"/>
                          <a:pt x="25" y="13"/>
                        </a:cubicBezTo>
                        <a:cubicBezTo>
                          <a:pt x="27" y="4"/>
                          <a:pt x="33" y="0"/>
                          <a:pt x="37" y="0"/>
                        </a:cubicBezTo>
                        <a:cubicBezTo>
                          <a:pt x="41" y="0"/>
                          <a:pt x="55" y="1"/>
                          <a:pt x="56"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7" name="Freeform 7762">
                    <a:extLst>
                      <a:ext uri="{FF2B5EF4-FFF2-40B4-BE49-F238E27FC236}">
                        <a16:creationId xmlns:a16="http://schemas.microsoft.com/office/drawing/2014/main" id="{CE04417F-4B0D-46FC-8933-9D518C68FA7C}"/>
                      </a:ext>
                    </a:extLst>
                  </p:cNvPr>
                  <p:cNvSpPr>
                    <a:spLocks noEditPoints="1"/>
                  </p:cNvSpPr>
                  <p:nvPr/>
                </p:nvSpPr>
                <p:spPr bwMode="auto">
                  <a:xfrm>
                    <a:off x="3940" y="2070"/>
                    <a:ext cx="42" cy="152"/>
                  </a:xfrm>
                  <a:custGeom>
                    <a:avLst/>
                    <a:gdLst>
                      <a:gd name="T0" fmla="*/ 3 w 56"/>
                      <a:gd name="T1" fmla="*/ 198 h 203"/>
                      <a:gd name="T2" fmla="*/ 3 w 56"/>
                      <a:gd name="T3" fmla="*/ 196 h 203"/>
                      <a:gd name="T4" fmla="*/ 3 w 56"/>
                      <a:gd name="T5" fmla="*/ 195 h 203"/>
                      <a:gd name="T6" fmla="*/ 0 w 56"/>
                      <a:gd name="T7" fmla="*/ 184 h 203"/>
                      <a:gd name="T8" fmla="*/ 2 w 56"/>
                      <a:gd name="T9" fmla="*/ 179 h 203"/>
                      <a:gd name="T10" fmla="*/ 18 w 56"/>
                      <a:gd name="T11" fmla="*/ 121 h 203"/>
                      <a:gd name="T12" fmla="*/ 28 w 56"/>
                      <a:gd name="T13" fmla="*/ 39 h 203"/>
                      <a:gd name="T14" fmla="*/ 27 w 56"/>
                      <a:gd name="T15" fmla="*/ 34 h 203"/>
                      <a:gd name="T16" fmla="*/ 21 w 56"/>
                      <a:gd name="T17" fmla="*/ 17 h 203"/>
                      <a:gd name="T18" fmla="*/ 22 w 56"/>
                      <a:gd name="T19" fmla="*/ 13 h 203"/>
                      <a:gd name="T20" fmla="*/ 35 w 56"/>
                      <a:gd name="T21" fmla="*/ 0 h 203"/>
                      <a:gd name="T22" fmla="*/ 46 w 56"/>
                      <a:gd name="T23" fmla="*/ 0 h 203"/>
                      <a:gd name="T24" fmla="*/ 55 w 56"/>
                      <a:gd name="T25" fmla="*/ 2 h 203"/>
                      <a:gd name="T26" fmla="*/ 54 w 56"/>
                      <a:gd name="T27" fmla="*/ 3 h 203"/>
                      <a:gd name="T28" fmla="*/ 55 w 56"/>
                      <a:gd name="T29" fmla="*/ 2 h 203"/>
                      <a:gd name="T30" fmla="*/ 55 w 56"/>
                      <a:gd name="T31" fmla="*/ 2 h 203"/>
                      <a:gd name="T32" fmla="*/ 55 w 56"/>
                      <a:gd name="T33" fmla="*/ 2 h 203"/>
                      <a:gd name="T34" fmla="*/ 56 w 56"/>
                      <a:gd name="T35" fmla="*/ 9 h 203"/>
                      <a:gd name="T36" fmla="*/ 52 w 56"/>
                      <a:gd name="T37" fmla="*/ 25 h 203"/>
                      <a:gd name="T38" fmla="*/ 29 w 56"/>
                      <a:gd name="T39" fmla="*/ 126 h 203"/>
                      <a:gd name="T40" fmla="*/ 20 w 56"/>
                      <a:gd name="T41" fmla="*/ 173 h 203"/>
                      <a:gd name="T42" fmla="*/ 11 w 56"/>
                      <a:gd name="T43" fmla="*/ 201 h 203"/>
                      <a:gd name="T44" fmla="*/ 6 w 56"/>
                      <a:gd name="T45" fmla="*/ 203 h 203"/>
                      <a:gd name="T46" fmla="*/ 3 w 56"/>
                      <a:gd name="T47" fmla="*/ 198 h 203"/>
                      <a:gd name="T48" fmla="*/ 23 w 56"/>
                      <a:gd name="T49" fmla="*/ 13 h 203"/>
                      <a:gd name="T50" fmla="*/ 23 w 56"/>
                      <a:gd name="T51" fmla="*/ 17 h 203"/>
                      <a:gd name="T52" fmla="*/ 29 w 56"/>
                      <a:gd name="T53" fmla="*/ 34 h 203"/>
                      <a:gd name="T54" fmla="*/ 29 w 56"/>
                      <a:gd name="T55" fmla="*/ 39 h 203"/>
                      <a:gd name="T56" fmla="*/ 20 w 56"/>
                      <a:gd name="T57" fmla="*/ 121 h 203"/>
                      <a:gd name="T58" fmla="*/ 3 w 56"/>
                      <a:gd name="T59" fmla="*/ 180 h 203"/>
                      <a:gd name="T60" fmla="*/ 2 w 56"/>
                      <a:gd name="T61" fmla="*/ 184 h 203"/>
                      <a:gd name="T62" fmla="*/ 5 w 56"/>
                      <a:gd name="T63" fmla="*/ 195 h 203"/>
                      <a:gd name="T64" fmla="*/ 5 w 56"/>
                      <a:gd name="T65" fmla="*/ 197 h 203"/>
                      <a:gd name="T66" fmla="*/ 5 w 56"/>
                      <a:gd name="T67" fmla="*/ 198 h 203"/>
                      <a:gd name="T68" fmla="*/ 6 w 56"/>
                      <a:gd name="T69" fmla="*/ 202 h 203"/>
                      <a:gd name="T70" fmla="*/ 10 w 56"/>
                      <a:gd name="T71" fmla="*/ 200 h 203"/>
                      <a:gd name="T72" fmla="*/ 19 w 56"/>
                      <a:gd name="T73" fmla="*/ 173 h 203"/>
                      <a:gd name="T74" fmla="*/ 27 w 56"/>
                      <a:gd name="T75" fmla="*/ 126 h 203"/>
                      <a:gd name="T76" fmla="*/ 51 w 56"/>
                      <a:gd name="T77" fmla="*/ 24 h 203"/>
                      <a:gd name="T78" fmla="*/ 54 w 56"/>
                      <a:gd name="T79" fmla="*/ 9 h 203"/>
                      <a:gd name="T80" fmla="*/ 54 w 56"/>
                      <a:gd name="T81" fmla="*/ 3 h 203"/>
                      <a:gd name="T82" fmla="*/ 46 w 56"/>
                      <a:gd name="T83" fmla="*/ 2 h 203"/>
                      <a:gd name="T84" fmla="*/ 35 w 56"/>
                      <a:gd name="T85" fmla="*/ 1 h 203"/>
                      <a:gd name="T86" fmla="*/ 35 w 56"/>
                      <a:gd name="T87" fmla="*/ 1 h 203"/>
                      <a:gd name="T88" fmla="*/ 23 w 56"/>
                      <a:gd name="T89" fmla="*/ 1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203">
                        <a:moveTo>
                          <a:pt x="3" y="198"/>
                        </a:moveTo>
                        <a:cubicBezTo>
                          <a:pt x="3" y="198"/>
                          <a:pt x="3" y="197"/>
                          <a:pt x="3" y="196"/>
                        </a:cubicBezTo>
                        <a:cubicBezTo>
                          <a:pt x="3" y="195"/>
                          <a:pt x="3" y="195"/>
                          <a:pt x="3" y="195"/>
                        </a:cubicBezTo>
                        <a:cubicBezTo>
                          <a:pt x="3" y="192"/>
                          <a:pt x="0" y="189"/>
                          <a:pt x="0" y="184"/>
                        </a:cubicBezTo>
                        <a:cubicBezTo>
                          <a:pt x="0" y="183"/>
                          <a:pt x="1" y="181"/>
                          <a:pt x="2" y="179"/>
                        </a:cubicBezTo>
                        <a:cubicBezTo>
                          <a:pt x="6" y="172"/>
                          <a:pt x="16" y="149"/>
                          <a:pt x="18" y="121"/>
                        </a:cubicBezTo>
                        <a:cubicBezTo>
                          <a:pt x="20" y="95"/>
                          <a:pt x="28" y="55"/>
                          <a:pt x="28" y="39"/>
                        </a:cubicBezTo>
                        <a:cubicBezTo>
                          <a:pt x="28" y="37"/>
                          <a:pt x="28" y="36"/>
                          <a:pt x="27" y="34"/>
                        </a:cubicBezTo>
                        <a:cubicBezTo>
                          <a:pt x="26" y="26"/>
                          <a:pt x="21" y="23"/>
                          <a:pt x="21" y="17"/>
                        </a:cubicBezTo>
                        <a:cubicBezTo>
                          <a:pt x="21" y="16"/>
                          <a:pt x="21" y="15"/>
                          <a:pt x="22" y="13"/>
                        </a:cubicBezTo>
                        <a:cubicBezTo>
                          <a:pt x="25" y="4"/>
                          <a:pt x="31" y="0"/>
                          <a:pt x="35" y="0"/>
                        </a:cubicBezTo>
                        <a:cubicBezTo>
                          <a:pt x="37" y="0"/>
                          <a:pt x="42" y="0"/>
                          <a:pt x="46" y="0"/>
                        </a:cubicBezTo>
                        <a:cubicBezTo>
                          <a:pt x="50" y="1"/>
                          <a:pt x="53" y="1"/>
                          <a:pt x="55" y="2"/>
                        </a:cubicBezTo>
                        <a:cubicBezTo>
                          <a:pt x="54" y="3"/>
                          <a:pt x="54" y="3"/>
                          <a:pt x="54" y="3"/>
                        </a:cubicBezTo>
                        <a:cubicBezTo>
                          <a:pt x="55" y="2"/>
                          <a:pt x="55" y="2"/>
                          <a:pt x="55" y="2"/>
                        </a:cubicBezTo>
                        <a:cubicBezTo>
                          <a:pt x="55" y="2"/>
                          <a:pt x="55" y="2"/>
                          <a:pt x="55" y="2"/>
                        </a:cubicBezTo>
                        <a:cubicBezTo>
                          <a:pt x="55" y="2"/>
                          <a:pt x="55" y="2"/>
                          <a:pt x="55" y="2"/>
                        </a:cubicBezTo>
                        <a:cubicBezTo>
                          <a:pt x="55" y="2"/>
                          <a:pt x="56" y="5"/>
                          <a:pt x="56" y="9"/>
                        </a:cubicBezTo>
                        <a:cubicBezTo>
                          <a:pt x="56" y="12"/>
                          <a:pt x="55" y="18"/>
                          <a:pt x="52" y="25"/>
                        </a:cubicBezTo>
                        <a:cubicBezTo>
                          <a:pt x="45" y="39"/>
                          <a:pt x="33" y="96"/>
                          <a:pt x="29" y="126"/>
                        </a:cubicBezTo>
                        <a:cubicBezTo>
                          <a:pt x="26" y="141"/>
                          <a:pt x="23" y="159"/>
                          <a:pt x="20" y="173"/>
                        </a:cubicBezTo>
                        <a:cubicBezTo>
                          <a:pt x="17" y="188"/>
                          <a:pt x="14" y="199"/>
                          <a:pt x="11" y="201"/>
                        </a:cubicBezTo>
                        <a:cubicBezTo>
                          <a:pt x="9" y="203"/>
                          <a:pt x="8" y="203"/>
                          <a:pt x="6" y="203"/>
                        </a:cubicBezTo>
                        <a:cubicBezTo>
                          <a:pt x="4" y="203"/>
                          <a:pt x="3" y="201"/>
                          <a:pt x="3" y="198"/>
                        </a:cubicBezTo>
                        <a:close/>
                        <a:moveTo>
                          <a:pt x="23" y="13"/>
                        </a:moveTo>
                        <a:cubicBezTo>
                          <a:pt x="23" y="15"/>
                          <a:pt x="23" y="16"/>
                          <a:pt x="23" y="17"/>
                        </a:cubicBezTo>
                        <a:cubicBezTo>
                          <a:pt x="22" y="22"/>
                          <a:pt x="27" y="25"/>
                          <a:pt x="29" y="34"/>
                        </a:cubicBezTo>
                        <a:cubicBezTo>
                          <a:pt x="29" y="35"/>
                          <a:pt x="29" y="37"/>
                          <a:pt x="29" y="39"/>
                        </a:cubicBezTo>
                        <a:cubicBezTo>
                          <a:pt x="29" y="55"/>
                          <a:pt x="22" y="95"/>
                          <a:pt x="20" y="121"/>
                        </a:cubicBezTo>
                        <a:cubicBezTo>
                          <a:pt x="17" y="150"/>
                          <a:pt x="7" y="172"/>
                          <a:pt x="3" y="180"/>
                        </a:cubicBezTo>
                        <a:cubicBezTo>
                          <a:pt x="2" y="182"/>
                          <a:pt x="2" y="183"/>
                          <a:pt x="2" y="184"/>
                        </a:cubicBezTo>
                        <a:cubicBezTo>
                          <a:pt x="2" y="188"/>
                          <a:pt x="5" y="191"/>
                          <a:pt x="5" y="195"/>
                        </a:cubicBezTo>
                        <a:cubicBezTo>
                          <a:pt x="5" y="196"/>
                          <a:pt x="5" y="196"/>
                          <a:pt x="5" y="197"/>
                        </a:cubicBezTo>
                        <a:cubicBezTo>
                          <a:pt x="5" y="197"/>
                          <a:pt x="5" y="198"/>
                          <a:pt x="5" y="198"/>
                        </a:cubicBezTo>
                        <a:cubicBezTo>
                          <a:pt x="5" y="201"/>
                          <a:pt x="5" y="202"/>
                          <a:pt x="6" y="202"/>
                        </a:cubicBezTo>
                        <a:cubicBezTo>
                          <a:pt x="7" y="202"/>
                          <a:pt x="9" y="201"/>
                          <a:pt x="10" y="200"/>
                        </a:cubicBezTo>
                        <a:cubicBezTo>
                          <a:pt x="12" y="199"/>
                          <a:pt x="16" y="187"/>
                          <a:pt x="19" y="173"/>
                        </a:cubicBezTo>
                        <a:cubicBezTo>
                          <a:pt x="22" y="158"/>
                          <a:pt x="25" y="140"/>
                          <a:pt x="27" y="126"/>
                        </a:cubicBezTo>
                        <a:cubicBezTo>
                          <a:pt x="32" y="96"/>
                          <a:pt x="44" y="39"/>
                          <a:pt x="51" y="24"/>
                        </a:cubicBezTo>
                        <a:cubicBezTo>
                          <a:pt x="54" y="17"/>
                          <a:pt x="54" y="12"/>
                          <a:pt x="54" y="9"/>
                        </a:cubicBezTo>
                        <a:cubicBezTo>
                          <a:pt x="54" y="5"/>
                          <a:pt x="54" y="4"/>
                          <a:pt x="54" y="3"/>
                        </a:cubicBezTo>
                        <a:cubicBezTo>
                          <a:pt x="53" y="3"/>
                          <a:pt x="49" y="2"/>
                          <a:pt x="46" y="2"/>
                        </a:cubicBezTo>
                        <a:cubicBezTo>
                          <a:pt x="42" y="1"/>
                          <a:pt x="37" y="1"/>
                          <a:pt x="35" y="1"/>
                        </a:cubicBezTo>
                        <a:cubicBezTo>
                          <a:pt x="35" y="1"/>
                          <a:pt x="35" y="1"/>
                          <a:pt x="35" y="1"/>
                        </a:cubicBezTo>
                        <a:cubicBezTo>
                          <a:pt x="31" y="1"/>
                          <a:pt x="26" y="5"/>
                          <a:pt x="23" y="1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8" name="Freeform 7763">
                    <a:extLst>
                      <a:ext uri="{FF2B5EF4-FFF2-40B4-BE49-F238E27FC236}">
                        <a16:creationId xmlns:a16="http://schemas.microsoft.com/office/drawing/2014/main" id="{1AB1EFA8-3B53-4436-8BD8-0DC039C32D6C}"/>
                      </a:ext>
                    </a:extLst>
                  </p:cNvPr>
                  <p:cNvSpPr>
                    <a:spLocks noEditPoints="1"/>
                  </p:cNvSpPr>
                  <p:nvPr/>
                </p:nvSpPr>
                <p:spPr bwMode="auto">
                  <a:xfrm>
                    <a:off x="3942" y="2071"/>
                    <a:ext cx="39" cy="150"/>
                  </a:xfrm>
                  <a:custGeom>
                    <a:avLst/>
                    <a:gdLst>
                      <a:gd name="T0" fmla="*/ 35 w 52"/>
                      <a:gd name="T1" fmla="*/ 15 h 200"/>
                      <a:gd name="T2" fmla="*/ 36 w 52"/>
                      <a:gd name="T3" fmla="*/ 8 h 200"/>
                      <a:gd name="T4" fmla="*/ 39 w 52"/>
                      <a:gd name="T5" fmla="*/ 4 h 200"/>
                      <a:gd name="T6" fmla="*/ 43 w 52"/>
                      <a:gd name="T7" fmla="*/ 6 h 200"/>
                      <a:gd name="T8" fmla="*/ 43 w 52"/>
                      <a:gd name="T9" fmla="*/ 6 h 200"/>
                      <a:gd name="T10" fmla="*/ 42 w 52"/>
                      <a:gd name="T11" fmla="*/ 22 h 200"/>
                      <a:gd name="T12" fmla="*/ 41 w 52"/>
                      <a:gd name="T13" fmla="*/ 36 h 200"/>
                      <a:gd name="T14" fmla="*/ 31 w 52"/>
                      <a:gd name="T15" fmla="*/ 75 h 200"/>
                      <a:gd name="T16" fmla="*/ 11 w 52"/>
                      <a:gd name="T17" fmla="*/ 184 h 200"/>
                      <a:gd name="T18" fmla="*/ 6 w 52"/>
                      <a:gd name="T19" fmla="*/ 192 h 200"/>
                      <a:gd name="T20" fmla="*/ 5 w 52"/>
                      <a:gd name="T21" fmla="*/ 186 h 200"/>
                      <a:gd name="T22" fmla="*/ 6 w 52"/>
                      <a:gd name="T23" fmla="*/ 180 h 200"/>
                      <a:gd name="T24" fmla="*/ 4 w 52"/>
                      <a:gd name="T25" fmla="*/ 180 h 200"/>
                      <a:gd name="T26" fmla="*/ 3 w 52"/>
                      <a:gd name="T27" fmla="*/ 180 h 200"/>
                      <a:gd name="T28" fmla="*/ 7 w 52"/>
                      <a:gd name="T29" fmla="*/ 171 h 200"/>
                      <a:gd name="T30" fmla="*/ 19 w 52"/>
                      <a:gd name="T31" fmla="*/ 128 h 200"/>
                      <a:gd name="T32" fmla="*/ 27 w 52"/>
                      <a:gd name="T33" fmla="*/ 71 h 200"/>
                      <a:gd name="T34" fmla="*/ 34 w 52"/>
                      <a:gd name="T35" fmla="*/ 31 h 200"/>
                      <a:gd name="T36" fmla="*/ 26 w 52"/>
                      <a:gd name="T37" fmla="*/ 19 h 200"/>
                      <a:gd name="T38" fmla="*/ 32 w 52"/>
                      <a:gd name="T39" fmla="*/ 6 h 200"/>
                      <a:gd name="T40" fmla="*/ 34 w 52"/>
                      <a:gd name="T41" fmla="*/ 10 h 200"/>
                      <a:gd name="T42" fmla="*/ 35 w 52"/>
                      <a:gd name="T43" fmla="*/ 15 h 200"/>
                      <a:gd name="T44" fmla="*/ 40 w 52"/>
                      <a:gd name="T45" fmla="*/ 0 h 200"/>
                      <a:gd name="T46" fmla="*/ 38 w 52"/>
                      <a:gd name="T47" fmla="*/ 1 h 200"/>
                      <a:gd name="T48" fmla="*/ 31 w 52"/>
                      <a:gd name="T49" fmla="*/ 3 h 200"/>
                      <a:gd name="T50" fmla="*/ 30 w 52"/>
                      <a:gd name="T51" fmla="*/ 3 h 200"/>
                      <a:gd name="T52" fmla="*/ 29 w 52"/>
                      <a:gd name="T53" fmla="*/ 3 h 200"/>
                      <a:gd name="T54" fmla="*/ 29 w 52"/>
                      <a:gd name="T55" fmla="*/ 3 h 200"/>
                      <a:gd name="T56" fmla="*/ 26 w 52"/>
                      <a:gd name="T57" fmla="*/ 2 h 200"/>
                      <a:gd name="T58" fmla="*/ 21 w 52"/>
                      <a:gd name="T59" fmla="*/ 11 h 200"/>
                      <a:gd name="T60" fmla="*/ 21 w 52"/>
                      <a:gd name="T61" fmla="*/ 15 h 200"/>
                      <a:gd name="T62" fmla="*/ 27 w 52"/>
                      <a:gd name="T63" fmla="*/ 32 h 200"/>
                      <a:gd name="T64" fmla="*/ 27 w 52"/>
                      <a:gd name="T65" fmla="*/ 37 h 200"/>
                      <a:gd name="T66" fmla="*/ 18 w 52"/>
                      <a:gd name="T67" fmla="*/ 119 h 200"/>
                      <a:gd name="T68" fmla="*/ 1 w 52"/>
                      <a:gd name="T69" fmla="*/ 178 h 200"/>
                      <a:gd name="T70" fmla="*/ 0 w 52"/>
                      <a:gd name="T71" fmla="*/ 182 h 200"/>
                      <a:gd name="T72" fmla="*/ 3 w 52"/>
                      <a:gd name="T73" fmla="*/ 193 h 200"/>
                      <a:gd name="T74" fmla="*/ 3 w 52"/>
                      <a:gd name="T75" fmla="*/ 195 h 200"/>
                      <a:gd name="T76" fmla="*/ 3 w 52"/>
                      <a:gd name="T77" fmla="*/ 196 h 200"/>
                      <a:gd name="T78" fmla="*/ 4 w 52"/>
                      <a:gd name="T79" fmla="*/ 200 h 200"/>
                      <a:gd name="T80" fmla="*/ 4 w 52"/>
                      <a:gd name="T81" fmla="*/ 200 h 200"/>
                      <a:gd name="T82" fmla="*/ 8 w 52"/>
                      <a:gd name="T83" fmla="*/ 198 h 200"/>
                      <a:gd name="T84" fmla="*/ 17 w 52"/>
                      <a:gd name="T85" fmla="*/ 171 h 200"/>
                      <a:gd name="T86" fmla="*/ 25 w 52"/>
                      <a:gd name="T87" fmla="*/ 124 h 200"/>
                      <a:gd name="T88" fmla="*/ 49 w 52"/>
                      <a:gd name="T89" fmla="*/ 22 h 200"/>
                      <a:gd name="T90" fmla="*/ 52 w 52"/>
                      <a:gd name="T91" fmla="*/ 7 h 200"/>
                      <a:gd name="T92" fmla="*/ 52 w 52"/>
                      <a:gd name="T93" fmla="*/ 2 h 200"/>
                      <a:gd name="T94" fmla="*/ 51 w 52"/>
                      <a:gd name="T95" fmla="*/ 2 h 200"/>
                      <a:gd name="T96" fmla="*/ 50 w 52"/>
                      <a:gd name="T97" fmla="*/ 2 h 200"/>
                      <a:gd name="T98" fmla="*/ 43 w 52"/>
                      <a:gd name="T99" fmla="*/ 1 h 200"/>
                      <a:gd name="T100" fmla="*/ 40 w 52"/>
                      <a:gd name="T10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200">
                        <a:moveTo>
                          <a:pt x="35" y="15"/>
                        </a:moveTo>
                        <a:cubicBezTo>
                          <a:pt x="35" y="15"/>
                          <a:pt x="36" y="12"/>
                          <a:pt x="36" y="8"/>
                        </a:cubicBezTo>
                        <a:cubicBezTo>
                          <a:pt x="36" y="5"/>
                          <a:pt x="37" y="4"/>
                          <a:pt x="39" y="4"/>
                        </a:cubicBezTo>
                        <a:cubicBezTo>
                          <a:pt x="40" y="4"/>
                          <a:pt x="43" y="6"/>
                          <a:pt x="43" y="6"/>
                        </a:cubicBezTo>
                        <a:cubicBezTo>
                          <a:pt x="43" y="6"/>
                          <a:pt x="43" y="6"/>
                          <a:pt x="43" y="6"/>
                        </a:cubicBezTo>
                        <a:cubicBezTo>
                          <a:pt x="52" y="6"/>
                          <a:pt x="46" y="19"/>
                          <a:pt x="42" y="22"/>
                        </a:cubicBezTo>
                        <a:cubicBezTo>
                          <a:pt x="38" y="25"/>
                          <a:pt x="45" y="32"/>
                          <a:pt x="41" y="36"/>
                        </a:cubicBezTo>
                        <a:cubicBezTo>
                          <a:pt x="38" y="40"/>
                          <a:pt x="33" y="60"/>
                          <a:pt x="31" y="75"/>
                        </a:cubicBezTo>
                        <a:cubicBezTo>
                          <a:pt x="29" y="90"/>
                          <a:pt x="16" y="170"/>
                          <a:pt x="11" y="184"/>
                        </a:cubicBezTo>
                        <a:cubicBezTo>
                          <a:pt x="9" y="190"/>
                          <a:pt x="8" y="192"/>
                          <a:pt x="6" y="192"/>
                        </a:cubicBezTo>
                        <a:cubicBezTo>
                          <a:pt x="5" y="192"/>
                          <a:pt x="5" y="189"/>
                          <a:pt x="5" y="186"/>
                        </a:cubicBezTo>
                        <a:cubicBezTo>
                          <a:pt x="6" y="183"/>
                          <a:pt x="8" y="180"/>
                          <a:pt x="6" y="180"/>
                        </a:cubicBezTo>
                        <a:cubicBezTo>
                          <a:pt x="6" y="180"/>
                          <a:pt x="5" y="180"/>
                          <a:pt x="4" y="180"/>
                        </a:cubicBezTo>
                        <a:cubicBezTo>
                          <a:pt x="3" y="180"/>
                          <a:pt x="3" y="180"/>
                          <a:pt x="3" y="180"/>
                        </a:cubicBezTo>
                        <a:cubicBezTo>
                          <a:pt x="0" y="180"/>
                          <a:pt x="5" y="175"/>
                          <a:pt x="7" y="171"/>
                        </a:cubicBezTo>
                        <a:cubicBezTo>
                          <a:pt x="9" y="167"/>
                          <a:pt x="18" y="142"/>
                          <a:pt x="19" y="128"/>
                        </a:cubicBezTo>
                        <a:cubicBezTo>
                          <a:pt x="19" y="115"/>
                          <a:pt x="26" y="84"/>
                          <a:pt x="27" y="71"/>
                        </a:cubicBezTo>
                        <a:cubicBezTo>
                          <a:pt x="28" y="58"/>
                          <a:pt x="31" y="34"/>
                          <a:pt x="34" y="31"/>
                        </a:cubicBezTo>
                        <a:cubicBezTo>
                          <a:pt x="38" y="28"/>
                          <a:pt x="29" y="28"/>
                          <a:pt x="26" y="19"/>
                        </a:cubicBezTo>
                        <a:cubicBezTo>
                          <a:pt x="24" y="13"/>
                          <a:pt x="29" y="6"/>
                          <a:pt x="32" y="6"/>
                        </a:cubicBezTo>
                        <a:cubicBezTo>
                          <a:pt x="33" y="6"/>
                          <a:pt x="34" y="7"/>
                          <a:pt x="34" y="10"/>
                        </a:cubicBezTo>
                        <a:cubicBezTo>
                          <a:pt x="34" y="14"/>
                          <a:pt x="34" y="15"/>
                          <a:pt x="35" y="15"/>
                        </a:cubicBezTo>
                        <a:close/>
                        <a:moveTo>
                          <a:pt x="40" y="0"/>
                        </a:moveTo>
                        <a:cubicBezTo>
                          <a:pt x="39" y="0"/>
                          <a:pt x="39" y="0"/>
                          <a:pt x="38" y="1"/>
                        </a:cubicBezTo>
                        <a:cubicBezTo>
                          <a:pt x="37" y="2"/>
                          <a:pt x="35" y="3"/>
                          <a:pt x="31" y="3"/>
                        </a:cubicBezTo>
                        <a:cubicBezTo>
                          <a:pt x="31" y="3"/>
                          <a:pt x="30" y="3"/>
                          <a:pt x="30" y="3"/>
                        </a:cubicBezTo>
                        <a:cubicBezTo>
                          <a:pt x="29" y="3"/>
                          <a:pt x="29" y="3"/>
                          <a:pt x="29" y="3"/>
                        </a:cubicBezTo>
                        <a:cubicBezTo>
                          <a:pt x="29" y="3"/>
                          <a:pt x="29" y="3"/>
                          <a:pt x="29" y="3"/>
                        </a:cubicBezTo>
                        <a:cubicBezTo>
                          <a:pt x="28" y="3"/>
                          <a:pt x="27" y="3"/>
                          <a:pt x="26" y="2"/>
                        </a:cubicBezTo>
                        <a:cubicBezTo>
                          <a:pt x="24" y="4"/>
                          <a:pt x="22" y="7"/>
                          <a:pt x="21" y="11"/>
                        </a:cubicBezTo>
                        <a:cubicBezTo>
                          <a:pt x="21" y="13"/>
                          <a:pt x="21" y="14"/>
                          <a:pt x="21" y="15"/>
                        </a:cubicBezTo>
                        <a:cubicBezTo>
                          <a:pt x="20" y="20"/>
                          <a:pt x="25" y="23"/>
                          <a:pt x="27" y="32"/>
                        </a:cubicBezTo>
                        <a:cubicBezTo>
                          <a:pt x="27" y="33"/>
                          <a:pt x="27" y="35"/>
                          <a:pt x="27" y="37"/>
                        </a:cubicBezTo>
                        <a:cubicBezTo>
                          <a:pt x="27" y="53"/>
                          <a:pt x="20" y="93"/>
                          <a:pt x="18" y="119"/>
                        </a:cubicBezTo>
                        <a:cubicBezTo>
                          <a:pt x="15" y="148"/>
                          <a:pt x="5" y="170"/>
                          <a:pt x="1" y="178"/>
                        </a:cubicBezTo>
                        <a:cubicBezTo>
                          <a:pt x="0" y="180"/>
                          <a:pt x="0" y="181"/>
                          <a:pt x="0" y="182"/>
                        </a:cubicBezTo>
                        <a:cubicBezTo>
                          <a:pt x="0" y="186"/>
                          <a:pt x="3" y="189"/>
                          <a:pt x="3" y="193"/>
                        </a:cubicBezTo>
                        <a:cubicBezTo>
                          <a:pt x="3" y="194"/>
                          <a:pt x="3" y="194"/>
                          <a:pt x="3" y="195"/>
                        </a:cubicBezTo>
                        <a:cubicBezTo>
                          <a:pt x="3" y="195"/>
                          <a:pt x="3" y="196"/>
                          <a:pt x="3" y="196"/>
                        </a:cubicBezTo>
                        <a:cubicBezTo>
                          <a:pt x="3" y="199"/>
                          <a:pt x="3" y="200"/>
                          <a:pt x="4" y="200"/>
                        </a:cubicBezTo>
                        <a:cubicBezTo>
                          <a:pt x="4" y="200"/>
                          <a:pt x="4" y="200"/>
                          <a:pt x="4" y="200"/>
                        </a:cubicBezTo>
                        <a:cubicBezTo>
                          <a:pt x="5" y="200"/>
                          <a:pt x="7" y="199"/>
                          <a:pt x="8" y="198"/>
                        </a:cubicBezTo>
                        <a:cubicBezTo>
                          <a:pt x="10" y="197"/>
                          <a:pt x="14" y="185"/>
                          <a:pt x="17" y="171"/>
                        </a:cubicBezTo>
                        <a:cubicBezTo>
                          <a:pt x="20" y="156"/>
                          <a:pt x="23" y="138"/>
                          <a:pt x="25" y="124"/>
                        </a:cubicBezTo>
                        <a:cubicBezTo>
                          <a:pt x="30" y="94"/>
                          <a:pt x="42" y="37"/>
                          <a:pt x="49" y="22"/>
                        </a:cubicBezTo>
                        <a:cubicBezTo>
                          <a:pt x="52" y="15"/>
                          <a:pt x="52" y="10"/>
                          <a:pt x="52" y="7"/>
                        </a:cubicBezTo>
                        <a:cubicBezTo>
                          <a:pt x="52" y="5"/>
                          <a:pt x="52" y="3"/>
                          <a:pt x="52" y="2"/>
                        </a:cubicBezTo>
                        <a:cubicBezTo>
                          <a:pt x="52" y="2"/>
                          <a:pt x="51" y="2"/>
                          <a:pt x="51" y="2"/>
                        </a:cubicBezTo>
                        <a:cubicBezTo>
                          <a:pt x="50" y="2"/>
                          <a:pt x="50" y="2"/>
                          <a:pt x="50" y="2"/>
                        </a:cubicBezTo>
                        <a:cubicBezTo>
                          <a:pt x="47" y="2"/>
                          <a:pt x="45" y="1"/>
                          <a:pt x="43" y="1"/>
                        </a:cubicBezTo>
                        <a:cubicBezTo>
                          <a:pt x="42" y="0"/>
                          <a:pt x="41" y="0"/>
                          <a:pt x="4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9" name="Freeform 7764">
                    <a:extLst>
                      <a:ext uri="{FF2B5EF4-FFF2-40B4-BE49-F238E27FC236}">
                        <a16:creationId xmlns:a16="http://schemas.microsoft.com/office/drawing/2014/main" id="{C41AA7A8-FE0D-435F-8319-03845AF024E0}"/>
                      </a:ext>
                    </a:extLst>
                  </p:cNvPr>
                  <p:cNvSpPr/>
                  <p:nvPr/>
                </p:nvSpPr>
                <p:spPr bwMode="auto">
                  <a:xfrm>
                    <a:off x="3939" y="2073"/>
                    <a:ext cx="43" cy="149"/>
                  </a:xfrm>
                  <a:custGeom>
                    <a:avLst/>
                    <a:gdLst>
                      <a:gd name="T0" fmla="*/ 30 w 58"/>
                      <a:gd name="T1" fmla="*/ 0 h 199"/>
                      <a:gd name="T2" fmla="*/ 25 w 58"/>
                      <a:gd name="T3" fmla="*/ 9 h 199"/>
                      <a:gd name="T4" fmla="*/ 30 w 58"/>
                      <a:gd name="T5" fmla="*/ 30 h 199"/>
                      <a:gd name="T6" fmla="*/ 21 w 58"/>
                      <a:gd name="T7" fmla="*/ 117 h 199"/>
                      <a:gd name="T8" fmla="*/ 5 w 58"/>
                      <a:gd name="T9" fmla="*/ 175 h 199"/>
                      <a:gd name="T10" fmla="*/ 6 w 58"/>
                      <a:gd name="T11" fmla="*/ 192 h 199"/>
                      <a:gd name="T12" fmla="*/ 8 w 58"/>
                      <a:gd name="T13" fmla="*/ 199 h 199"/>
                      <a:gd name="T14" fmla="*/ 13 w 58"/>
                      <a:gd name="T15" fmla="*/ 197 h 199"/>
                      <a:gd name="T16" fmla="*/ 30 w 58"/>
                      <a:gd name="T17" fmla="*/ 122 h 199"/>
                      <a:gd name="T18" fmla="*/ 53 w 58"/>
                      <a:gd name="T19" fmla="*/ 21 h 199"/>
                      <a:gd name="T20" fmla="*/ 57 w 58"/>
                      <a:gd name="T21" fmla="*/ 0 h 199"/>
                      <a:gd name="T22" fmla="*/ 56 w 58"/>
                      <a:gd name="T23" fmla="*/ 0 h 199"/>
                      <a:gd name="T24" fmla="*/ 56 w 58"/>
                      <a:gd name="T25" fmla="*/ 5 h 199"/>
                      <a:gd name="T26" fmla="*/ 53 w 58"/>
                      <a:gd name="T27" fmla="*/ 20 h 199"/>
                      <a:gd name="T28" fmla="*/ 29 w 58"/>
                      <a:gd name="T29" fmla="*/ 122 h 199"/>
                      <a:gd name="T30" fmla="*/ 21 w 58"/>
                      <a:gd name="T31" fmla="*/ 169 h 199"/>
                      <a:gd name="T32" fmla="*/ 12 w 58"/>
                      <a:gd name="T33" fmla="*/ 196 h 199"/>
                      <a:gd name="T34" fmla="*/ 8 w 58"/>
                      <a:gd name="T35" fmla="*/ 198 h 199"/>
                      <a:gd name="T36" fmla="*/ 8 w 58"/>
                      <a:gd name="T37" fmla="*/ 198 h 199"/>
                      <a:gd name="T38" fmla="*/ 7 w 58"/>
                      <a:gd name="T39" fmla="*/ 194 h 199"/>
                      <a:gd name="T40" fmla="*/ 7 w 58"/>
                      <a:gd name="T41" fmla="*/ 193 h 199"/>
                      <a:gd name="T42" fmla="*/ 7 w 58"/>
                      <a:gd name="T43" fmla="*/ 191 h 199"/>
                      <a:gd name="T44" fmla="*/ 4 w 58"/>
                      <a:gd name="T45" fmla="*/ 180 h 199"/>
                      <a:gd name="T46" fmla="*/ 5 w 58"/>
                      <a:gd name="T47" fmla="*/ 176 h 199"/>
                      <a:gd name="T48" fmla="*/ 22 w 58"/>
                      <a:gd name="T49" fmla="*/ 117 h 199"/>
                      <a:gd name="T50" fmla="*/ 31 w 58"/>
                      <a:gd name="T51" fmla="*/ 35 h 199"/>
                      <a:gd name="T52" fmla="*/ 31 w 58"/>
                      <a:gd name="T53" fmla="*/ 30 h 199"/>
                      <a:gd name="T54" fmla="*/ 25 w 58"/>
                      <a:gd name="T55" fmla="*/ 13 h 199"/>
                      <a:gd name="T56" fmla="*/ 25 w 58"/>
                      <a:gd name="T57" fmla="*/ 9 h 199"/>
                      <a:gd name="T58" fmla="*/ 30 w 58"/>
                      <a:gd name="T5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199">
                        <a:moveTo>
                          <a:pt x="30" y="0"/>
                        </a:moveTo>
                        <a:cubicBezTo>
                          <a:pt x="28" y="2"/>
                          <a:pt x="26" y="5"/>
                          <a:pt x="25" y="9"/>
                        </a:cubicBezTo>
                        <a:cubicBezTo>
                          <a:pt x="22" y="18"/>
                          <a:pt x="28" y="19"/>
                          <a:pt x="30" y="30"/>
                        </a:cubicBezTo>
                        <a:cubicBezTo>
                          <a:pt x="32" y="42"/>
                          <a:pt x="23" y="88"/>
                          <a:pt x="21" y="117"/>
                        </a:cubicBezTo>
                        <a:cubicBezTo>
                          <a:pt x="19" y="146"/>
                          <a:pt x="9" y="168"/>
                          <a:pt x="5" y="175"/>
                        </a:cubicBezTo>
                        <a:cubicBezTo>
                          <a:pt x="0" y="183"/>
                          <a:pt x="7" y="186"/>
                          <a:pt x="6" y="192"/>
                        </a:cubicBezTo>
                        <a:cubicBezTo>
                          <a:pt x="5" y="196"/>
                          <a:pt x="6" y="199"/>
                          <a:pt x="8" y="199"/>
                        </a:cubicBezTo>
                        <a:cubicBezTo>
                          <a:pt x="10" y="199"/>
                          <a:pt x="11" y="198"/>
                          <a:pt x="13" y="197"/>
                        </a:cubicBezTo>
                        <a:cubicBezTo>
                          <a:pt x="18" y="193"/>
                          <a:pt x="26" y="151"/>
                          <a:pt x="30" y="122"/>
                        </a:cubicBezTo>
                        <a:cubicBezTo>
                          <a:pt x="34" y="92"/>
                          <a:pt x="47" y="35"/>
                          <a:pt x="53" y="21"/>
                        </a:cubicBezTo>
                        <a:cubicBezTo>
                          <a:pt x="58" y="10"/>
                          <a:pt x="57" y="3"/>
                          <a:pt x="57" y="0"/>
                        </a:cubicBezTo>
                        <a:cubicBezTo>
                          <a:pt x="56" y="0"/>
                          <a:pt x="56" y="0"/>
                          <a:pt x="56" y="0"/>
                        </a:cubicBezTo>
                        <a:cubicBezTo>
                          <a:pt x="56" y="1"/>
                          <a:pt x="56" y="3"/>
                          <a:pt x="56" y="5"/>
                        </a:cubicBezTo>
                        <a:cubicBezTo>
                          <a:pt x="56" y="8"/>
                          <a:pt x="56" y="13"/>
                          <a:pt x="53" y="20"/>
                        </a:cubicBezTo>
                        <a:cubicBezTo>
                          <a:pt x="46" y="35"/>
                          <a:pt x="34" y="92"/>
                          <a:pt x="29" y="122"/>
                        </a:cubicBezTo>
                        <a:cubicBezTo>
                          <a:pt x="27" y="136"/>
                          <a:pt x="24" y="154"/>
                          <a:pt x="21" y="169"/>
                        </a:cubicBezTo>
                        <a:cubicBezTo>
                          <a:pt x="18" y="183"/>
                          <a:pt x="14" y="195"/>
                          <a:pt x="12" y="196"/>
                        </a:cubicBezTo>
                        <a:cubicBezTo>
                          <a:pt x="11" y="197"/>
                          <a:pt x="9" y="198"/>
                          <a:pt x="8" y="198"/>
                        </a:cubicBezTo>
                        <a:cubicBezTo>
                          <a:pt x="8" y="198"/>
                          <a:pt x="8" y="198"/>
                          <a:pt x="8" y="198"/>
                        </a:cubicBezTo>
                        <a:cubicBezTo>
                          <a:pt x="7" y="198"/>
                          <a:pt x="7" y="197"/>
                          <a:pt x="7" y="194"/>
                        </a:cubicBezTo>
                        <a:cubicBezTo>
                          <a:pt x="7" y="194"/>
                          <a:pt x="7" y="193"/>
                          <a:pt x="7" y="193"/>
                        </a:cubicBezTo>
                        <a:cubicBezTo>
                          <a:pt x="7" y="192"/>
                          <a:pt x="7" y="192"/>
                          <a:pt x="7" y="191"/>
                        </a:cubicBezTo>
                        <a:cubicBezTo>
                          <a:pt x="7" y="187"/>
                          <a:pt x="4" y="184"/>
                          <a:pt x="4" y="180"/>
                        </a:cubicBezTo>
                        <a:cubicBezTo>
                          <a:pt x="4" y="179"/>
                          <a:pt x="4" y="178"/>
                          <a:pt x="5" y="176"/>
                        </a:cubicBezTo>
                        <a:cubicBezTo>
                          <a:pt x="9" y="168"/>
                          <a:pt x="19" y="146"/>
                          <a:pt x="22" y="117"/>
                        </a:cubicBezTo>
                        <a:cubicBezTo>
                          <a:pt x="24" y="91"/>
                          <a:pt x="31" y="51"/>
                          <a:pt x="31" y="35"/>
                        </a:cubicBezTo>
                        <a:cubicBezTo>
                          <a:pt x="31" y="33"/>
                          <a:pt x="31" y="31"/>
                          <a:pt x="31" y="30"/>
                        </a:cubicBezTo>
                        <a:cubicBezTo>
                          <a:pt x="29" y="21"/>
                          <a:pt x="24" y="18"/>
                          <a:pt x="25" y="13"/>
                        </a:cubicBezTo>
                        <a:cubicBezTo>
                          <a:pt x="25" y="12"/>
                          <a:pt x="25" y="11"/>
                          <a:pt x="25" y="9"/>
                        </a:cubicBezTo>
                        <a:cubicBezTo>
                          <a:pt x="26" y="5"/>
                          <a:pt x="28" y="2"/>
                          <a:pt x="3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0" name="Freeform 7765">
                    <a:extLst>
                      <a:ext uri="{FF2B5EF4-FFF2-40B4-BE49-F238E27FC236}">
                        <a16:creationId xmlns:a16="http://schemas.microsoft.com/office/drawing/2014/main" id="{E07A07A6-74B5-4D93-855B-B2577ED37603}"/>
                      </a:ext>
                    </a:extLst>
                  </p:cNvPr>
                  <p:cNvSpPr/>
                  <p:nvPr/>
                </p:nvSpPr>
                <p:spPr bwMode="auto">
                  <a:xfrm>
                    <a:off x="3958" y="2084"/>
                    <a:ext cx="13" cy="82"/>
                  </a:xfrm>
                  <a:custGeom>
                    <a:avLst/>
                    <a:gdLst>
                      <a:gd name="T0" fmla="*/ 11 w 17"/>
                      <a:gd name="T1" fmla="*/ 1 h 109"/>
                      <a:gd name="T2" fmla="*/ 11 w 17"/>
                      <a:gd name="T3" fmla="*/ 7 h 109"/>
                      <a:gd name="T4" fmla="*/ 13 w 17"/>
                      <a:gd name="T5" fmla="*/ 20 h 109"/>
                      <a:gd name="T6" fmla="*/ 0 w 17"/>
                      <a:gd name="T7" fmla="*/ 101 h 109"/>
                      <a:gd name="T8" fmla="*/ 8 w 17"/>
                      <a:gd name="T9" fmla="*/ 53 h 109"/>
                      <a:gd name="T10" fmla="*/ 15 w 17"/>
                      <a:gd name="T11" fmla="*/ 19 h 109"/>
                      <a:gd name="T12" fmla="*/ 16 w 17"/>
                      <a:gd name="T13" fmla="*/ 10 h 109"/>
                      <a:gd name="T14" fmla="*/ 14 w 17"/>
                      <a:gd name="T15" fmla="*/ 3 h 109"/>
                      <a:gd name="T16" fmla="*/ 11 w 17"/>
                      <a:gd name="T17"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9">
                        <a:moveTo>
                          <a:pt x="11" y="1"/>
                        </a:moveTo>
                        <a:cubicBezTo>
                          <a:pt x="11" y="1"/>
                          <a:pt x="7" y="3"/>
                          <a:pt x="11" y="7"/>
                        </a:cubicBezTo>
                        <a:cubicBezTo>
                          <a:pt x="15" y="11"/>
                          <a:pt x="16" y="12"/>
                          <a:pt x="13" y="20"/>
                        </a:cubicBezTo>
                        <a:cubicBezTo>
                          <a:pt x="10" y="29"/>
                          <a:pt x="0" y="94"/>
                          <a:pt x="0" y="101"/>
                        </a:cubicBezTo>
                        <a:cubicBezTo>
                          <a:pt x="0" y="109"/>
                          <a:pt x="7" y="60"/>
                          <a:pt x="8" y="53"/>
                        </a:cubicBezTo>
                        <a:cubicBezTo>
                          <a:pt x="8" y="47"/>
                          <a:pt x="13" y="23"/>
                          <a:pt x="15" y="19"/>
                        </a:cubicBezTo>
                        <a:cubicBezTo>
                          <a:pt x="17" y="16"/>
                          <a:pt x="16" y="12"/>
                          <a:pt x="16" y="10"/>
                        </a:cubicBezTo>
                        <a:cubicBezTo>
                          <a:pt x="17" y="8"/>
                          <a:pt x="16" y="4"/>
                          <a:pt x="14" y="3"/>
                        </a:cubicBezTo>
                        <a:cubicBezTo>
                          <a:pt x="13" y="2"/>
                          <a:pt x="12" y="0"/>
                          <a:pt x="1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1" name="Freeform 7766">
                    <a:extLst>
                      <a:ext uri="{FF2B5EF4-FFF2-40B4-BE49-F238E27FC236}">
                        <a16:creationId xmlns:a16="http://schemas.microsoft.com/office/drawing/2014/main" id="{D25C28E0-78E5-4C08-9718-61B82C145605}"/>
                      </a:ext>
                    </a:extLst>
                  </p:cNvPr>
                  <p:cNvSpPr/>
                  <p:nvPr/>
                </p:nvSpPr>
                <p:spPr bwMode="auto">
                  <a:xfrm>
                    <a:off x="3954" y="1931"/>
                    <a:ext cx="37" cy="144"/>
                  </a:xfrm>
                  <a:custGeom>
                    <a:avLst/>
                    <a:gdLst>
                      <a:gd name="T0" fmla="*/ 29 w 49"/>
                      <a:gd name="T1" fmla="*/ 2 h 192"/>
                      <a:gd name="T2" fmla="*/ 18 w 49"/>
                      <a:gd name="T3" fmla="*/ 11 h 192"/>
                      <a:gd name="T4" fmla="*/ 15 w 49"/>
                      <a:gd name="T5" fmla="*/ 38 h 192"/>
                      <a:gd name="T6" fmla="*/ 13 w 49"/>
                      <a:gd name="T7" fmla="*/ 153 h 192"/>
                      <a:gd name="T8" fmla="*/ 5 w 49"/>
                      <a:gd name="T9" fmla="*/ 176 h 192"/>
                      <a:gd name="T10" fmla="*/ 15 w 49"/>
                      <a:gd name="T11" fmla="*/ 189 h 192"/>
                      <a:gd name="T12" fmla="*/ 27 w 49"/>
                      <a:gd name="T13" fmla="*/ 187 h 192"/>
                      <a:gd name="T14" fmla="*/ 42 w 49"/>
                      <a:gd name="T15" fmla="*/ 178 h 192"/>
                      <a:gd name="T16" fmla="*/ 35 w 49"/>
                      <a:gd name="T17" fmla="*/ 82 h 192"/>
                      <a:gd name="T18" fmla="*/ 48 w 49"/>
                      <a:gd name="T19" fmla="*/ 26 h 192"/>
                      <a:gd name="T20" fmla="*/ 40 w 49"/>
                      <a:gd name="T21" fmla="*/ 9 h 192"/>
                      <a:gd name="T22" fmla="*/ 29 w 49"/>
                      <a:gd name="T23"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92">
                        <a:moveTo>
                          <a:pt x="29" y="2"/>
                        </a:moveTo>
                        <a:cubicBezTo>
                          <a:pt x="29" y="2"/>
                          <a:pt x="18" y="0"/>
                          <a:pt x="18" y="11"/>
                        </a:cubicBezTo>
                        <a:cubicBezTo>
                          <a:pt x="17" y="21"/>
                          <a:pt x="10" y="12"/>
                          <a:pt x="15" y="38"/>
                        </a:cubicBezTo>
                        <a:cubicBezTo>
                          <a:pt x="19" y="63"/>
                          <a:pt x="20" y="139"/>
                          <a:pt x="13" y="153"/>
                        </a:cubicBezTo>
                        <a:cubicBezTo>
                          <a:pt x="6" y="166"/>
                          <a:pt x="0" y="169"/>
                          <a:pt x="5" y="176"/>
                        </a:cubicBezTo>
                        <a:cubicBezTo>
                          <a:pt x="10" y="183"/>
                          <a:pt x="6" y="190"/>
                          <a:pt x="15" y="189"/>
                        </a:cubicBezTo>
                        <a:cubicBezTo>
                          <a:pt x="24" y="189"/>
                          <a:pt x="21" y="185"/>
                          <a:pt x="27" y="187"/>
                        </a:cubicBezTo>
                        <a:cubicBezTo>
                          <a:pt x="33" y="189"/>
                          <a:pt x="42" y="192"/>
                          <a:pt x="42" y="178"/>
                        </a:cubicBezTo>
                        <a:cubicBezTo>
                          <a:pt x="42" y="163"/>
                          <a:pt x="30" y="123"/>
                          <a:pt x="35" y="82"/>
                        </a:cubicBezTo>
                        <a:cubicBezTo>
                          <a:pt x="40" y="41"/>
                          <a:pt x="46" y="34"/>
                          <a:pt x="48" y="26"/>
                        </a:cubicBezTo>
                        <a:cubicBezTo>
                          <a:pt x="49" y="18"/>
                          <a:pt x="44" y="14"/>
                          <a:pt x="40" y="9"/>
                        </a:cubicBezTo>
                        <a:cubicBezTo>
                          <a:pt x="36" y="5"/>
                          <a:pt x="32" y="2"/>
                          <a:pt x="2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2" name="Freeform 7767">
                    <a:extLst>
                      <a:ext uri="{FF2B5EF4-FFF2-40B4-BE49-F238E27FC236}">
                        <a16:creationId xmlns:a16="http://schemas.microsoft.com/office/drawing/2014/main" id="{32F3A4D1-72FB-4F3B-8E15-CC4B8100D029}"/>
                      </a:ext>
                    </a:extLst>
                  </p:cNvPr>
                  <p:cNvSpPr>
                    <a:spLocks noEditPoints="1"/>
                  </p:cNvSpPr>
                  <p:nvPr/>
                </p:nvSpPr>
                <p:spPr bwMode="auto">
                  <a:xfrm>
                    <a:off x="3956" y="1932"/>
                    <a:ext cx="35" cy="141"/>
                  </a:xfrm>
                  <a:custGeom>
                    <a:avLst/>
                    <a:gdLst>
                      <a:gd name="T0" fmla="*/ 4 w 46"/>
                      <a:gd name="T1" fmla="*/ 183 h 188"/>
                      <a:gd name="T2" fmla="*/ 1 w 46"/>
                      <a:gd name="T3" fmla="*/ 174 h 188"/>
                      <a:gd name="T4" fmla="*/ 0 w 46"/>
                      <a:gd name="T5" fmla="*/ 169 h 188"/>
                      <a:gd name="T6" fmla="*/ 10 w 46"/>
                      <a:gd name="T7" fmla="*/ 150 h 188"/>
                      <a:gd name="T8" fmla="*/ 14 w 46"/>
                      <a:gd name="T9" fmla="*/ 121 h 188"/>
                      <a:gd name="T10" fmla="*/ 11 w 46"/>
                      <a:gd name="T11" fmla="*/ 36 h 188"/>
                      <a:gd name="T12" fmla="*/ 10 w 46"/>
                      <a:gd name="T13" fmla="*/ 21 h 188"/>
                      <a:gd name="T14" fmla="*/ 12 w 46"/>
                      <a:gd name="T15" fmla="*/ 15 h 188"/>
                      <a:gd name="T16" fmla="*/ 14 w 46"/>
                      <a:gd name="T17" fmla="*/ 9 h 188"/>
                      <a:gd name="T18" fmla="*/ 18 w 46"/>
                      <a:gd name="T19" fmla="*/ 1 h 188"/>
                      <a:gd name="T20" fmla="*/ 24 w 46"/>
                      <a:gd name="T21" fmla="*/ 0 h 188"/>
                      <a:gd name="T22" fmla="*/ 26 w 46"/>
                      <a:gd name="T23" fmla="*/ 0 h 188"/>
                      <a:gd name="T24" fmla="*/ 26 w 46"/>
                      <a:gd name="T25" fmla="*/ 0 h 188"/>
                      <a:gd name="T26" fmla="*/ 37 w 46"/>
                      <a:gd name="T27" fmla="*/ 7 h 188"/>
                      <a:gd name="T28" fmla="*/ 46 w 46"/>
                      <a:gd name="T29" fmla="*/ 22 h 188"/>
                      <a:gd name="T30" fmla="*/ 46 w 46"/>
                      <a:gd name="T31" fmla="*/ 24 h 188"/>
                      <a:gd name="T32" fmla="*/ 33 w 46"/>
                      <a:gd name="T33" fmla="*/ 80 h 188"/>
                      <a:gd name="T34" fmla="*/ 32 w 46"/>
                      <a:gd name="T35" fmla="*/ 90 h 188"/>
                      <a:gd name="T36" fmla="*/ 40 w 46"/>
                      <a:gd name="T37" fmla="*/ 176 h 188"/>
                      <a:gd name="T38" fmla="*/ 40 w 46"/>
                      <a:gd name="T39" fmla="*/ 177 h 188"/>
                      <a:gd name="T40" fmla="*/ 37 w 46"/>
                      <a:gd name="T41" fmla="*/ 185 h 188"/>
                      <a:gd name="T42" fmla="*/ 31 w 46"/>
                      <a:gd name="T43" fmla="*/ 187 h 188"/>
                      <a:gd name="T44" fmla="*/ 24 w 46"/>
                      <a:gd name="T45" fmla="*/ 186 h 188"/>
                      <a:gd name="T46" fmla="*/ 21 w 46"/>
                      <a:gd name="T47" fmla="*/ 185 h 188"/>
                      <a:gd name="T48" fmla="*/ 19 w 46"/>
                      <a:gd name="T49" fmla="*/ 186 h 188"/>
                      <a:gd name="T50" fmla="*/ 12 w 46"/>
                      <a:gd name="T51" fmla="*/ 188 h 188"/>
                      <a:gd name="T52" fmla="*/ 10 w 46"/>
                      <a:gd name="T53" fmla="*/ 188 h 188"/>
                      <a:gd name="T54" fmla="*/ 10 w 46"/>
                      <a:gd name="T55" fmla="*/ 188 h 188"/>
                      <a:gd name="T56" fmla="*/ 4 w 46"/>
                      <a:gd name="T57" fmla="*/ 183 h 188"/>
                      <a:gd name="T58" fmla="*/ 16 w 46"/>
                      <a:gd name="T59" fmla="*/ 9 h 188"/>
                      <a:gd name="T60" fmla="*/ 13 w 46"/>
                      <a:gd name="T61" fmla="*/ 16 h 188"/>
                      <a:gd name="T62" fmla="*/ 11 w 46"/>
                      <a:gd name="T63" fmla="*/ 21 h 188"/>
                      <a:gd name="T64" fmla="*/ 12 w 46"/>
                      <a:gd name="T65" fmla="*/ 35 h 188"/>
                      <a:gd name="T66" fmla="*/ 15 w 46"/>
                      <a:gd name="T67" fmla="*/ 121 h 188"/>
                      <a:gd name="T68" fmla="*/ 11 w 46"/>
                      <a:gd name="T69" fmla="*/ 151 h 188"/>
                      <a:gd name="T70" fmla="*/ 1 w 46"/>
                      <a:gd name="T71" fmla="*/ 169 h 188"/>
                      <a:gd name="T72" fmla="*/ 2 w 46"/>
                      <a:gd name="T73" fmla="*/ 174 h 188"/>
                      <a:gd name="T74" fmla="*/ 6 w 46"/>
                      <a:gd name="T75" fmla="*/ 183 h 188"/>
                      <a:gd name="T76" fmla="*/ 10 w 46"/>
                      <a:gd name="T77" fmla="*/ 187 h 188"/>
                      <a:gd name="T78" fmla="*/ 12 w 46"/>
                      <a:gd name="T79" fmla="*/ 187 h 188"/>
                      <a:gd name="T80" fmla="*/ 18 w 46"/>
                      <a:gd name="T81" fmla="*/ 185 h 188"/>
                      <a:gd name="T82" fmla="*/ 21 w 46"/>
                      <a:gd name="T83" fmla="*/ 184 h 188"/>
                      <a:gd name="T84" fmla="*/ 24 w 46"/>
                      <a:gd name="T85" fmla="*/ 184 h 188"/>
                      <a:gd name="T86" fmla="*/ 31 w 46"/>
                      <a:gd name="T87" fmla="*/ 186 h 188"/>
                      <a:gd name="T88" fmla="*/ 38 w 46"/>
                      <a:gd name="T89" fmla="*/ 177 h 188"/>
                      <a:gd name="T90" fmla="*/ 38 w 46"/>
                      <a:gd name="T91" fmla="*/ 176 h 188"/>
                      <a:gd name="T92" fmla="*/ 31 w 46"/>
                      <a:gd name="T93" fmla="*/ 90 h 188"/>
                      <a:gd name="T94" fmla="*/ 31 w 46"/>
                      <a:gd name="T95" fmla="*/ 80 h 188"/>
                      <a:gd name="T96" fmla="*/ 44 w 46"/>
                      <a:gd name="T97" fmla="*/ 24 h 188"/>
                      <a:gd name="T98" fmla="*/ 44 w 46"/>
                      <a:gd name="T99" fmla="*/ 22 h 188"/>
                      <a:gd name="T100" fmla="*/ 36 w 46"/>
                      <a:gd name="T101" fmla="*/ 8 h 188"/>
                      <a:gd name="T102" fmla="*/ 26 w 46"/>
                      <a:gd name="T103" fmla="*/ 1 h 188"/>
                      <a:gd name="T104" fmla="*/ 26 w 46"/>
                      <a:gd name="T105" fmla="*/ 1 h 188"/>
                      <a:gd name="T106" fmla="*/ 26 w 46"/>
                      <a:gd name="T107" fmla="*/ 1 h 188"/>
                      <a:gd name="T108" fmla="*/ 26 w 46"/>
                      <a:gd name="T109" fmla="*/ 1 h 188"/>
                      <a:gd name="T110" fmla="*/ 24 w 46"/>
                      <a:gd name="T111" fmla="*/ 1 h 188"/>
                      <a:gd name="T112" fmla="*/ 16 w 46"/>
                      <a:gd name="T113" fmla="*/ 9 h 188"/>
                      <a:gd name="T114" fmla="*/ 26 w 46"/>
                      <a:gd name="T115" fmla="*/ 0 h 188"/>
                      <a:gd name="T116" fmla="*/ 26 w 46"/>
                      <a:gd name="T11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188">
                        <a:moveTo>
                          <a:pt x="4" y="183"/>
                        </a:moveTo>
                        <a:cubicBezTo>
                          <a:pt x="4" y="181"/>
                          <a:pt x="3" y="177"/>
                          <a:pt x="1" y="174"/>
                        </a:cubicBezTo>
                        <a:cubicBezTo>
                          <a:pt x="0" y="172"/>
                          <a:pt x="0" y="171"/>
                          <a:pt x="0" y="169"/>
                        </a:cubicBezTo>
                        <a:cubicBezTo>
                          <a:pt x="0" y="164"/>
                          <a:pt x="5" y="160"/>
                          <a:pt x="10" y="150"/>
                        </a:cubicBezTo>
                        <a:cubicBezTo>
                          <a:pt x="12" y="146"/>
                          <a:pt x="13" y="135"/>
                          <a:pt x="14" y="121"/>
                        </a:cubicBezTo>
                        <a:cubicBezTo>
                          <a:pt x="16" y="93"/>
                          <a:pt x="14" y="53"/>
                          <a:pt x="11" y="36"/>
                        </a:cubicBezTo>
                        <a:cubicBezTo>
                          <a:pt x="10" y="29"/>
                          <a:pt x="9" y="24"/>
                          <a:pt x="10" y="21"/>
                        </a:cubicBezTo>
                        <a:cubicBezTo>
                          <a:pt x="10" y="17"/>
                          <a:pt x="11" y="16"/>
                          <a:pt x="12" y="15"/>
                        </a:cubicBezTo>
                        <a:cubicBezTo>
                          <a:pt x="13" y="13"/>
                          <a:pt x="14" y="13"/>
                          <a:pt x="14" y="9"/>
                        </a:cubicBezTo>
                        <a:cubicBezTo>
                          <a:pt x="14" y="5"/>
                          <a:pt x="16" y="2"/>
                          <a:pt x="18" y="1"/>
                        </a:cubicBezTo>
                        <a:cubicBezTo>
                          <a:pt x="20" y="0"/>
                          <a:pt x="23" y="0"/>
                          <a:pt x="24" y="0"/>
                        </a:cubicBezTo>
                        <a:cubicBezTo>
                          <a:pt x="25" y="0"/>
                          <a:pt x="26" y="0"/>
                          <a:pt x="26" y="0"/>
                        </a:cubicBezTo>
                        <a:cubicBezTo>
                          <a:pt x="26" y="0"/>
                          <a:pt x="26" y="0"/>
                          <a:pt x="26" y="0"/>
                        </a:cubicBezTo>
                        <a:cubicBezTo>
                          <a:pt x="30" y="0"/>
                          <a:pt x="34" y="3"/>
                          <a:pt x="37" y="7"/>
                        </a:cubicBezTo>
                        <a:cubicBezTo>
                          <a:pt x="41" y="11"/>
                          <a:pt x="46" y="15"/>
                          <a:pt x="46" y="22"/>
                        </a:cubicBezTo>
                        <a:cubicBezTo>
                          <a:pt x="46" y="23"/>
                          <a:pt x="46" y="24"/>
                          <a:pt x="46" y="24"/>
                        </a:cubicBezTo>
                        <a:cubicBezTo>
                          <a:pt x="44" y="33"/>
                          <a:pt x="37" y="39"/>
                          <a:pt x="33" y="80"/>
                        </a:cubicBezTo>
                        <a:cubicBezTo>
                          <a:pt x="32" y="83"/>
                          <a:pt x="32" y="86"/>
                          <a:pt x="32" y="90"/>
                        </a:cubicBezTo>
                        <a:cubicBezTo>
                          <a:pt x="30" y="127"/>
                          <a:pt x="40" y="162"/>
                          <a:pt x="40" y="176"/>
                        </a:cubicBezTo>
                        <a:cubicBezTo>
                          <a:pt x="40" y="176"/>
                          <a:pt x="40" y="177"/>
                          <a:pt x="40" y="177"/>
                        </a:cubicBezTo>
                        <a:cubicBezTo>
                          <a:pt x="39" y="181"/>
                          <a:pt x="38" y="184"/>
                          <a:pt x="37" y="185"/>
                        </a:cubicBezTo>
                        <a:cubicBezTo>
                          <a:pt x="35" y="187"/>
                          <a:pt x="33" y="187"/>
                          <a:pt x="31" y="187"/>
                        </a:cubicBezTo>
                        <a:cubicBezTo>
                          <a:pt x="28" y="187"/>
                          <a:pt x="26" y="186"/>
                          <a:pt x="24" y="186"/>
                        </a:cubicBezTo>
                        <a:cubicBezTo>
                          <a:pt x="23" y="185"/>
                          <a:pt x="22" y="185"/>
                          <a:pt x="21" y="185"/>
                        </a:cubicBezTo>
                        <a:cubicBezTo>
                          <a:pt x="20" y="185"/>
                          <a:pt x="20" y="185"/>
                          <a:pt x="19" y="186"/>
                        </a:cubicBezTo>
                        <a:cubicBezTo>
                          <a:pt x="18" y="187"/>
                          <a:pt x="16" y="188"/>
                          <a:pt x="12" y="188"/>
                        </a:cubicBezTo>
                        <a:cubicBezTo>
                          <a:pt x="11" y="188"/>
                          <a:pt x="11" y="188"/>
                          <a:pt x="10" y="188"/>
                        </a:cubicBezTo>
                        <a:cubicBezTo>
                          <a:pt x="10" y="188"/>
                          <a:pt x="10" y="188"/>
                          <a:pt x="10" y="188"/>
                        </a:cubicBezTo>
                        <a:cubicBezTo>
                          <a:pt x="6" y="188"/>
                          <a:pt x="5" y="186"/>
                          <a:pt x="4" y="183"/>
                        </a:cubicBezTo>
                        <a:close/>
                        <a:moveTo>
                          <a:pt x="16" y="9"/>
                        </a:moveTo>
                        <a:cubicBezTo>
                          <a:pt x="15" y="13"/>
                          <a:pt x="14" y="14"/>
                          <a:pt x="13" y="16"/>
                        </a:cubicBezTo>
                        <a:cubicBezTo>
                          <a:pt x="12" y="17"/>
                          <a:pt x="11" y="18"/>
                          <a:pt x="11" y="21"/>
                        </a:cubicBezTo>
                        <a:cubicBezTo>
                          <a:pt x="11" y="24"/>
                          <a:pt x="11" y="28"/>
                          <a:pt x="12" y="35"/>
                        </a:cubicBezTo>
                        <a:cubicBezTo>
                          <a:pt x="16" y="53"/>
                          <a:pt x="17" y="92"/>
                          <a:pt x="15" y="121"/>
                        </a:cubicBezTo>
                        <a:cubicBezTo>
                          <a:pt x="15" y="135"/>
                          <a:pt x="13" y="146"/>
                          <a:pt x="11" y="151"/>
                        </a:cubicBezTo>
                        <a:cubicBezTo>
                          <a:pt x="6" y="161"/>
                          <a:pt x="1" y="165"/>
                          <a:pt x="1" y="169"/>
                        </a:cubicBezTo>
                        <a:cubicBezTo>
                          <a:pt x="1" y="170"/>
                          <a:pt x="1" y="172"/>
                          <a:pt x="2" y="174"/>
                        </a:cubicBezTo>
                        <a:cubicBezTo>
                          <a:pt x="5" y="177"/>
                          <a:pt x="5" y="180"/>
                          <a:pt x="6" y="183"/>
                        </a:cubicBezTo>
                        <a:cubicBezTo>
                          <a:pt x="6" y="185"/>
                          <a:pt x="7" y="187"/>
                          <a:pt x="10" y="187"/>
                        </a:cubicBezTo>
                        <a:cubicBezTo>
                          <a:pt x="11" y="187"/>
                          <a:pt x="11" y="187"/>
                          <a:pt x="12" y="187"/>
                        </a:cubicBezTo>
                        <a:cubicBezTo>
                          <a:pt x="16" y="186"/>
                          <a:pt x="17" y="186"/>
                          <a:pt x="18" y="185"/>
                        </a:cubicBezTo>
                        <a:cubicBezTo>
                          <a:pt x="19" y="184"/>
                          <a:pt x="20" y="184"/>
                          <a:pt x="21" y="184"/>
                        </a:cubicBezTo>
                        <a:cubicBezTo>
                          <a:pt x="22" y="184"/>
                          <a:pt x="23" y="184"/>
                          <a:pt x="24" y="184"/>
                        </a:cubicBezTo>
                        <a:cubicBezTo>
                          <a:pt x="26" y="185"/>
                          <a:pt x="29" y="186"/>
                          <a:pt x="31" y="186"/>
                        </a:cubicBezTo>
                        <a:cubicBezTo>
                          <a:pt x="35" y="186"/>
                          <a:pt x="38" y="185"/>
                          <a:pt x="38" y="177"/>
                        </a:cubicBezTo>
                        <a:cubicBezTo>
                          <a:pt x="38" y="176"/>
                          <a:pt x="38" y="176"/>
                          <a:pt x="38" y="176"/>
                        </a:cubicBezTo>
                        <a:cubicBezTo>
                          <a:pt x="38" y="163"/>
                          <a:pt x="29" y="127"/>
                          <a:pt x="31" y="90"/>
                        </a:cubicBezTo>
                        <a:cubicBezTo>
                          <a:pt x="31" y="86"/>
                          <a:pt x="31" y="83"/>
                          <a:pt x="31" y="80"/>
                        </a:cubicBezTo>
                        <a:cubicBezTo>
                          <a:pt x="36" y="39"/>
                          <a:pt x="43" y="32"/>
                          <a:pt x="44" y="24"/>
                        </a:cubicBezTo>
                        <a:cubicBezTo>
                          <a:pt x="44" y="23"/>
                          <a:pt x="44" y="23"/>
                          <a:pt x="44" y="22"/>
                        </a:cubicBezTo>
                        <a:cubicBezTo>
                          <a:pt x="45" y="15"/>
                          <a:pt x="40" y="12"/>
                          <a:pt x="36" y="8"/>
                        </a:cubicBezTo>
                        <a:cubicBezTo>
                          <a:pt x="33" y="4"/>
                          <a:pt x="29" y="1"/>
                          <a:pt x="26" y="1"/>
                        </a:cubicBezTo>
                        <a:cubicBezTo>
                          <a:pt x="26" y="1"/>
                          <a:pt x="26" y="1"/>
                          <a:pt x="26" y="1"/>
                        </a:cubicBezTo>
                        <a:cubicBezTo>
                          <a:pt x="26" y="1"/>
                          <a:pt x="26" y="1"/>
                          <a:pt x="26" y="1"/>
                        </a:cubicBezTo>
                        <a:cubicBezTo>
                          <a:pt x="26" y="1"/>
                          <a:pt x="26" y="1"/>
                          <a:pt x="26" y="1"/>
                        </a:cubicBezTo>
                        <a:cubicBezTo>
                          <a:pt x="26" y="1"/>
                          <a:pt x="25" y="1"/>
                          <a:pt x="24" y="1"/>
                        </a:cubicBezTo>
                        <a:cubicBezTo>
                          <a:pt x="21" y="1"/>
                          <a:pt x="16" y="1"/>
                          <a:pt x="16" y="9"/>
                        </a:cubicBezTo>
                        <a:close/>
                        <a:moveTo>
                          <a:pt x="26" y="0"/>
                        </a:moveTo>
                        <a:cubicBezTo>
                          <a:pt x="26" y="0"/>
                          <a:pt x="26" y="0"/>
                          <a:pt x="26"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3" name="Freeform 7768">
                    <a:extLst>
                      <a:ext uri="{FF2B5EF4-FFF2-40B4-BE49-F238E27FC236}">
                        <a16:creationId xmlns:a16="http://schemas.microsoft.com/office/drawing/2014/main" id="{A6809495-41B8-4D40-BC37-536BF0A3EEF5}"/>
                      </a:ext>
                    </a:extLst>
                  </p:cNvPr>
                  <p:cNvSpPr>
                    <a:spLocks noEditPoints="1"/>
                  </p:cNvSpPr>
                  <p:nvPr/>
                </p:nvSpPr>
                <p:spPr bwMode="auto">
                  <a:xfrm>
                    <a:off x="3957" y="1934"/>
                    <a:ext cx="32" cy="139"/>
                  </a:xfrm>
                  <a:custGeom>
                    <a:avLst/>
                    <a:gdLst>
                      <a:gd name="T0" fmla="*/ 7 w 43"/>
                      <a:gd name="T1" fmla="*/ 168 h 185"/>
                      <a:gd name="T2" fmla="*/ 17 w 43"/>
                      <a:gd name="T3" fmla="*/ 145 h 185"/>
                      <a:gd name="T4" fmla="*/ 14 w 43"/>
                      <a:gd name="T5" fmla="*/ 27 h 185"/>
                      <a:gd name="T6" fmla="*/ 23 w 43"/>
                      <a:gd name="T7" fmla="*/ 5 h 185"/>
                      <a:gd name="T8" fmla="*/ 25 w 43"/>
                      <a:gd name="T9" fmla="*/ 19 h 185"/>
                      <a:gd name="T10" fmla="*/ 31 w 43"/>
                      <a:gd name="T11" fmla="*/ 12 h 185"/>
                      <a:gd name="T12" fmla="*/ 32 w 43"/>
                      <a:gd name="T13" fmla="*/ 12 h 185"/>
                      <a:gd name="T14" fmla="*/ 27 w 43"/>
                      <a:gd name="T15" fmla="*/ 68 h 185"/>
                      <a:gd name="T16" fmla="*/ 32 w 43"/>
                      <a:gd name="T17" fmla="*/ 160 h 185"/>
                      <a:gd name="T18" fmla="*/ 28 w 43"/>
                      <a:gd name="T19" fmla="*/ 177 h 185"/>
                      <a:gd name="T20" fmla="*/ 22 w 43"/>
                      <a:gd name="T21" fmla="*/ 172 h 185"/>
                      <a:gd name="T22" fmla="*/ 15 w 43"/>
                      <a:gd name="T23" fmla="*/ 179 h 185"/>
                      <a:gd name="T24" fmla="*/ 15 w 43"/>
                      <a:gd name="T25" fmla="*/ 167 h 185"/>
                      <a:gd name="T26" fmla="*/ 11 w 43"/>
                      <a:gd name="T27" fmla="*/ 167 h 185"/>
                      <a:gd name="T28" fmla="*/ 18 w 43"/>
                      <a:gd name="T29" fmla="*/ 0 h 185"/>
                      <a:gd name="T30" fmla="*/ 12 w 43"/>
                      <a:gd name="T31" fmla="*/ 14 h 185"/>
                      <a:gd name="T32" fmla="*/ 11 w 43"/>
                      <a:gd name="T33" fmla="*/ 33 h 185"/>
                      <a:gd name="T34" fmla="*/ 10 w 43"/>
                      <a:gd name="T35" fmla="*/ 149 h 185"/>
                      <a:gd name="T36" fmla="*/ 1 w 43"/>
                      <a:gd name="T37" fmla="*/ 172 h 185"/>
                      <a:gd name="T38" fmla="*/ 9 w 43"/>
                      <a:gd name="T39" fmla="*/ 185 h 185"/>
                      <a:gd name="T40" fmla="*/ 11 w 43"/>
                      <a:gd name="T41" fmla="*/ 185 h 185"/>
                      <a:gd name="T42" fmla="*/ 20 w 43"/>
                      <a:gd name="T43" fmla="*/ 182 h 185"/>
                      <a:gd name="T44" fmla="*/ 23 w 43"/>
                      <a:gd name="T45" fmla="*/ 182 h 185"/>
                      <a:gd name="T46" fmla="*/ 30 w 43"/>
                      <a:gd name="T47" fmla="*/ 184 h 185"/>
                      <a:gd name="T48" fmla="*/ 37 w 43"/>
                      <a:gd name="T49" fmla="*/ 174 h 185"/>
                      <a:gd name="T50" fmla="*/ 30 w 43"/>
                      <a:gd name="T51" fmla="*/ 78 h 185"/>
                      <a:gd name="T52" fmla="*/ 43 w 43"/>
                      <a:gd name="T53" fmla="*/ 20 h 185"/>
                      <a:gd name="T54" fmla="*/ 43 w 43"/>
                      <a:gd name="T55" fmla="*/ 16 h 185"/>
                      <a:gd name="T56" fmla="*/ 42 w 43"/>
                      <a:gd name="T57" fmla="*/ 16 h 185"/>
                      <a:gd name="T58" fmla="*/ 19 w 43"/>
                      <a:gd name="T59" fmla="*/ 0 h 185"/>
                      <a:gd name="T60" fmla="*/ 19 w 43"/>
                      <a:gd name="T61" fmla="*/ 0 h 185"/>
                      <a:gd name="T62" fmla="*/ 18 w 43"/>
                      <a:gd name="T6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185">
                        <a:moveTo>
                          <a:pt x="7" y="168"/>
                        </a:moveTo>
                        <a:cubicBezTo>
                          <a:pt x="7" y="168"/>
                          <a:pt x="7" y="168"/>
                          <a:pt x="7" y="168"/>
                        </a:cubicBezTo>
                        <a:cubicBezTo>
                          <a:pt x="1" y="167"/>
                          <a:pt x="6" y="158"/>
                          <a:pt x="14" y="158"/>
                        </a:cubicBezTo>
                        <a:cubicBezTo>
                          <a:pt x="22" y="157"/>
                          <a:pt x="19" y="151"/>
                          <a:pt x="17" y="145"/>
                        </a:cubicBezTo>
                        <a:cubicBezTo>
                          <a:pt x="15" y="139"/>
                          <a:pt x="18" y="100"/>
                          <a:pt x="20" y="77"/>
                        </a:cubicBezTo>
                        <a:cubicBezTo>
                          <a:pt x="21" y="55"/>
                          <a:pt x="16" y="43"/>
                          <a:pt x="14" y="27"/>
                        </a:cubicBezTo>
                        <a:cubicBezTo>
                          <a:pt x="12" y="11"/>
                          <a:pt x="21" y="18"/>
                          <a:pt x="19" y="12"/>
                        </a:cubicBezTo>
                        <a:cubicBezTo>
                          <a:pt x="18" y="8"/>
                          <a:pt x="21" y="5"/>
                          <a:pt x="23" y="5"/>
                        </a:cubicBezTo>
                        <a:cubicBezTo>
                          <a:pt x="24" y="5"/>
                          <a:pt x="25" y="6"/>
                          <a:pt x="23" y="9"/>
                        </a:cubicBezTo>
                        <a:cubicBezTo>
                          <a:pt x="21" y="14"/>
                          <a:pt x="24" y="19"/>
                          <a:pt x="25" y="19"/>
                        </a:cubicBezTo>
                        <a:cubicBezTo>
                          <a:pt x="26" y="19"/>
                          <a:pt x="27" y="18"/>
                          <a:pt x="27" y="16"/>
                        </a:cubicBezTo>
                        <a:cubicBezTo>
                          <a:pt x="28" y="12"/>
                          <a:pt x="30" y="12"/>
                          <a:pt x="31" y="12"/>
                        </a:cubicBezTo>
                        <a:cubicBezTo>
                          <a:pt x="31" y="12"/>
                          <a:pt x="32" y="12"/>
                          <a:pt x="32" y="12"/>
                        </a:cubicBezTo>
                        <a:cubicBezTo>
                          <a:pt x="32" y="12"/>
                          <a:pt x="32" y="12"/>
                          <a:pt x="32" y="12"/>
                        </a:cubicBezTo>
                        <a:cubicBezTo>
                          <a:pt x="34" y="12"/>
                          <a:pt x="39" y="17"/>
                          <a:pt x="38" y="24"/>
                        </a:cubicBezTo>
                        <a:cubicBezTo>
                          <a:pt x="38" y="31"/>
                          <a:pt x="29" y="44"/>
                          <a:pt x="27" y="68"/>
                        </a:cubicBezTo>
                        <a:cubicBezTo>
                          <a:pt x="25" y="92"/>
                          <a:pt x="29" y="124"/>
                          <a:pt x="29" y="140"/>
                        </a:cubicBezTo>
                        <a:cubicBezTo>
                          <a:pt x="30" y="155"/>
                          <a:pt x="30" y="157"/>
                          <a:pt x="32" y="160"/>
                        </a:cubicBezTo>
                        <a:cubicBezTo>
                          <a:pt x="34" y="164"/>
                          <a:pt x="38" y="174"/>
                          <a:pt x="30" y="177"/>
                        </a:cubicBezTo>
                        <a:cubicBezTo>
                          <a:pt x="29" y="177"/>
                          <a:pt x="28" y="177"/>
                          <a:pt x="28" y="177"/>
                        </a:cubicBezTo>
                        <a:cubicBezTo>
                          <a:pt x="26" y="177"/>
                          <a:pt x="25" y="176"/>
                          <a:pt x="24" y="175"/>
                        </a:cubicBezTo>
                        <a:cubicBezTo>
                          <a:pt x="23" y="173"/>
                          <a:pt x="22" y="172"/>
                          <a:pt x="22" y="172"/>
                        </a:cubicBezTo>
                        <a:cubicBezTo>
                          <a:pt x="21" y="172"/>
                          <a:pt x="21" y="172"/>
                          <a:pt x="20" y="173"/>
                        </a:cubicBezTo>
                        <a:cubicBezTo>
                          <a:pt x="18" y="177"/>
                          <a:pt x="17" y="179"/>
                          <a:pt x="15" y="179"/>
                        </a:cubicBezTo>
                        <a:cubicBezTo>
                          <a:pt x="13" y="179"/>
                          <a:pt x="12" y="178"/>
                          <a:pt x="11" y="177"/>
                        </a:cubicBezTo>
                        <a:cubicBezTo>
                          <a:pt x="6" y="174"/>
                          <a:pt x="15" y="171"/>
                          <a:pt x="15" y="167"/>
                        </a:cubicBezTo>
                        <a:cubicBezTo>
                          <a:pt x="15" y="166"/>
                          <a:pt x="15" y="166"/>
                          <a:pt x="14" y="166"/>
                        </a:cubicBezTo>
                        <a:cubicBezTo>
                          <a:pt x="13" y="166"/>
                          <a:pt x="12" y="166"/>
                          <a:pt x="11" y="167"/>
                        </a:cubicBezTo>
                        <a:cubicBezTo>
                          <a:pt x="10" y="167"/>
                          <a:pt x="9" y="168"/>
                          <a:pt x="7" y="168"/>
                        </a:cubicBezTo>
                        <a:close/>
                        <a:moveTo>
                          <a:pt x="18" y="0"/>
                        </a:moveTo>
                        <a:cubicBezTo>
                          <a:pt x="16" y="1"/>
                          <a:pt x="15" y="3"/>
                          <a:pt x="15" y="7"/>
                        </a:cubicBezTo>
                        <a:cubicBezTo>
                          <a:pt x="14" y="11"/>
                          <a:pt x="13" y="12"/>
                          <a:pt x="12" y="14"/>
                        </a:cubicBezTo>
                        <a:cubicBezTo>
                          <a:pt x="11" y="15"/>
                          <a:pt x="10" y="16"/>
                          <a:pt x="10" y="19"/>
                        </a:cubicBezTo>
                        <a:cubicBezTo>
                          <a:pt x="10" y="22"/>
                          <a:pt x="10" y="26"/>
                          <a:pt x="11" y="33"/>
                        </a:cubicBezTo>
                        <a:cubicBezTo>
                          <a:pt x="15" y="51"/>
                          <a:pt x="16" y="90"/>
                          <a:pt x="14" y="119"/>
                        </a:cubicBezTo>
                        <a:cubicBezTo>
                          <a:pt x="14" y="133"/>
                          <a:pt x="12" y="144"/>
                          <a:pt x="10" y="149"/>
                        </a:cubicBezTo>
                        <a:cubicBezTo>
                          <a:pt x="5" y="159"/>
                          <a:pt x="0" y="163"/>
                          <a:pt x="0" y="167"/>
                        </a:cubicBezTo>
                        <a:cubicBezTo>
                          <a:pt x="0" y="168"/>
                          <a:pt x="0" y="170"/>
                          <a:pt x="1" y="172"/>
                        </a:cubicBezTo>
                        <a:cubicBezTo>
                          <a:pt x="4" y="175"/>
                          <a:pt x="4" y="178"/>
                          <a:pt x="5" y="181"/>
                        </a:cubicBezTo>
                        <a:cubicBezTo>
                          <a:pt x="5" y="183"/>
                          <a:pt x="6" y="185"/>
                          <a:pt x="9" y="185"/>
                        </a:cubicBezTo>
                        <a:cubicBezTo>
                          <a:pt x="10" y="185"/>
                          <a:pt x="10" y="185"/>
                          <a:pt x="10" y="185"/>
                        </a:cubicBezTo>
                        <a:cubicBezTo>
                          <a:pt x="10" y="185"/>
                          <a:pt x="10" y="185"/>
                          <a:pt x="11" y="185"/>
                        </a:cubicBezTo>
                        <a:cubicBezTo>
                          <a:pt x="15" y="184"/>
                          <a:pt x="16" y="184"/>
                          <a:pt x="17" y="183"/>
                        </a:cubicBezTo>
                        <a:cubicBezTo>
                          <a:pt x="18" y="182"/>
                          <a:pt x="19" y="182"/>
                          <a:pt x="20" y="182"/>
                        </a:cubicBezTo>
                        <a:cubicBezTo>
                          <a:pt x="20" y="182"/>
                          <a:pt x="20" y="182"/>
                          <a:pt x="20" y="182"/>
                        </a:cubicBezTo>
                        <a:cubicBezTo>
                          <a:pt x="21" y="182"/>
                          <a:pt x="22" y="182"/>
                          <a:pt x="23" y="182"/>
                        </a:cubicBezTo>
                        <a:cubicBezTo>
                          <a:pt x="25" y="183"/>
                          <a:pt x="28" y="184"/>
                          <a:pt x="30" y="184"/>
                        </a:cubicBezTo>
                        <a:cubicBezTo>
                          <a:pt x="30" y="184"/>
                          <a:pt x="30" y="184"/>
                          <a:pt x="30" y="184"/>
                        </a:cubicBezTo>
                        <a:cubicBezTo>
                          <a:pt x="34" y="184"/>
                          <a:pt x="37" y="183"/>
                          <a:pt x="37" y="175"/>
                        </a:cubicBezTo>
                        <a:cubicBezTo>
                          <a:pt x="37" y="174"/>
                          <a:pt x="37" y="174"/>
                          <a:pt x="37" y="174"/>
                        </a:cubicBezTo>
                        <a:cubicBezTo>
                          <a:pt x="37" y="161"/>
                          <a:pt x="28" y="125"/>
                          <a:pt x="30" y="88"/>
                        </a:cubicBezTo>
                        <a:cubicBezTo>
                          <a:pt x="30" y="84"/>
                          <a:pt x="30" y="81"/>
                          <a:pt x="30" y="78"/>
                        </a:cubicBezTo>
                        <a:cubicBezTo>
                          <a:pt x="35" y="37"/>
                          <a:pt x="42" y="30"/>
                          <a:pt x="43" y="22"/>
                        </a:cubicBezTo>
                        <a:cubicBezTo>
                          <a:pt x="43" y="21"/>
                          <a:pt x="43" y="21"/>
                          <a:pt x="43" y="20"/>
                        </a:cubicBezTo>
                        <a:cubicBezTo>
                          <a:pt x="43" y="19"/>
                          <a:pt x="43" y="17"/>
                          <a:pt x="43" y="16"/>
                        </a:cubicBezTo>
                        <a:cubicBezTo>
                          <a:pt x="43" y="16"/>
                          <a:pt x="43" y="16"/>
                          <a:pt x="43" y="16"/>
                        </a:cubicBezTo>
                        <a:cubicBezTo>
                          <a:pt x="42" y="16"/>
                          <a:pt x="42" y="16"/>
                          <a:pt x="42" y="16"/>
                        </a:cubicBezTo>
                        <a:cubicBezTo>
                          <a:pt x="42" y="16"/>
                          <a:pt x="42" y="16"/>
                          <a:pt x="42" y="16"/>
                        </a:cubicBezTo>
                        <a:cubicBezTo>
                          <a:pt x="39" y="16"/>
                          <a:pt x="38" y="12"/>
                          <a:pt x="35" y="8"/>
                        </a:cubicBezTo>
                        <a:cubicBezTo>
                          <a:pt x="32" y="5"/>
                          <a:pt x="28" y="2"/>
                          <a:pt x="19" y="0"/>
                        </a:cubicBezTo>
                        <a:cubicBezTo>
                          <a:pt x="19" y="0"/>
                          <a:pt x="19" y="0"/>
                          <a:pt x="19" y="0"/>
                        </a:cubicBezTo>
                        <a:cubicBezTo>
                          <a:pt x="19" y="0"/>
                          <a:pt x="19" y="0"/>
                          <a:pt x="19" y="0"/>
                        </a:cubicBezTo>
                        <a:cubicBezTo>
                          <a:pt x="19" y="0"/>
                          <a:pt x="19" y="0"/>
                          <a:pt x="19" y="0"/>
                        </a:cubicBezTo>
                        <a:lnTo>
                          <a:pt x="1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4" name="Freeform 7769">
                    <a:extLst>
                      <a:ext uri="{FF2B5EF4-FFF2-40B4-BE49-F238E27FC236}">
                        <a16:creationId xmlns:a16="http://schemas.microsoft.com/office/drawing/2014/main" id="{4E5C442A-22C2-451C-852C-D3ED71698BF2}"/>
                      </a:ext>
                    </a:extLst>
                  </p:cNvPr>
                  <p:cNvSpPr/>
                  <p:nvPr/>
                </p:nvSpPr>
                <p:spPr bwMode="auto">
                  <a:xfrm>
                    <a:off x="3954" y="1933"/>
                    <a:ext cx="36" cy="140"/>
                  </a:xfrm>
                  <a:custGeom>
                    <a:avLst/>
                    <a:gdLst>
                      <a:gd name="T0" fmla="*/ 22 w 48"/>
                      <a:gd name="T1" fmla="*/ 0 h 186"/>
                      <a:gd name="T2" fmla="*/ 18 w 48"/>
                      <a:gd name="T3" fmla="*/ 8 h 186"/>
                      <a:gd name="T4" fmla="*/ 15 w 48"/>
                      <a:gd name="T5" fmla="*/ 35 h 186"/>
                      <a:gd name="T6" fmla="*/ 13 w 48"/>
                      <a:gd name="T7" fmla="*/ 150 h 186"/>
                      <a:gd name="T8" fmla="*/ 5 w 48"/>
                      <a:gd name="T9" fmla="*/ 173 h 186"/>
                      <a:gd name="T10" fmla="*/ 14 w 48"/>
                      <a:gd name="T11" fmla="*/ 186 h 186"/>
                      <a:gd name="T12" fmla="*/ 15 w 48"/>
                      <a:gd name="T13" fmla="*/ 186 h 186"/>
                      <a:gd name="T14" fmla="*/ 24 w 48"/>
                      <a:gd name="T15" fmla="*/ 183 h 186"/>
                      <a:gd name="T16" fmla="*/ 27 w 48"/>
                      <a:gd name="T17" fmla="*/ 184 h 186"/>
                      <a:gd name="T18" fmla="*/ 35 w 48"/>
                      <a:gd name="T19" fmla="*/ 186 h 186"/>
                      <a:gd name="T20" fmla="*/ 42 w 48"/>
                      <a:gd name="T21" fmla="*/ 175 h 186"/>
                      <a:gd name="T22" fmla="*/ 35 w 48"/>
                      <a:gd name="T23" fmla="*/ 79 h 186"/>
                      <a:gd name="T24" fmla="*/ 48 w 48"/>
                      <a:gd name="T25" fmla="*/ 23 h 186"/>
                      <a:gd name="T26" fmla="*/ 48 w 48"/>
                      <a:gd name="T27" fmla="*/ 17 h 186"/>
                      <a:gd name="T28" fmla="*/ 47 w 48"/>
                      <a:gd name="T29" fmla="*/ 17 h 186"/>
                      <a:gd name="T30" fmla="*/ 47 w 48"/>
                      <a:gd name="T31" fmla="*/ 21 h 186"/>
                      <a:gd name="T32" fmla="*/ 47 w 48"/>
                      <a:gd name="T33" fmla="*/ 23 h 186"/>
                      <a:gd name="T34" fmla="*/ 34 w 48"/>
                      <a:gd name="T35" fmla="*/ 79 h 186"/>
                      <a:gd name="T36" fmla="*/ 34 w 48"/>
                      <a:gd name="T37" fmla="*/ 89 h 186"/>
                      <a:gd name="T38" fmla="*/ 41 w 48"/>
                      <a:gd name="T39" fmla="*/ 175 h 186"/>
                      <a:gd name="T40" fmla="*/ 41 w 48"/>
                      <a:gd name="T41" fmla="*/ 176 h 186"/>
                      <a:gd name="T42" fmla="*/ 34 w 48"/>
                      <a:gd name="T43" fmla="*/ 185 h 186"/>
                      <a:gd name="T44" fmla="*/ 34 w 48"/>
                      <a:gd name="T45" fmla="*/ 185 h 186"/>
                      <a:gd name="T46" fmla="*/ 27 w 48"/>
                      <a:gd name="T47" fmla="*/ 183 h 186"/>
                      <a:gd name="T48" fmla="*/ 24 w 48"/>
                      <a:gd name="T49" fmla="*/ 183 h 186"/>
                      <a:gd name="T50" fmla="*/ 24 w 48"/>
                      <a:gd name="T51" fmla="*/ 183 h 186"/>
                      <a:gd name="T52" fmla="*/ 21 w 48"/>
                      <a:gd name="T53" fmla="*/ 184 h 186"/>
                      <a:gd name="T54" fmla="*/ 15 w 48"/>
                      <a:gd name="T55" fmla="*/ 186 h 186"/>
                      <a:gd name="T56" fmla="*/ 14 w 48"/>
                      <a:gd name="T57" fmla="*/ 186 h 186"/>
                      <a:gd name="T58" fmla="*/ 13 w 48"/>
                      <a:gd name="T59" fmla="*/ 186 h 186"/>
                      <a:gd name="T60" fmla="*/ 9 w 48"/>
                      <a:gd name="T61" fmla="*/ 182 h 186"/>
                      <a:gd name="T62" fmla="*/ 5 w 48"/>
                      <a:gd name="T63" fmla="*/ 173 h 186"/>
                      <a:gd name="T64" fmla="*/ 4 w 48"/>
                      <a:gd name="T65" fmla="*/ 168 h 186"/>
                      <a:gd name="T66" fmla="*/ 14 w 48"/>
                      <a:gd name="T67" fmla="*/ 150 h 186"/>
                      <a:gd name="T68" fmla="*/ 18 w 48"/>
                      <a:gd name="T69" fmla="*/ 120 h 186"/>
                      <a:gd name="T70" fmla="*/ 15 w 48"/>
                      <a:gd name="T71" fmla="*/ 34 h 186"/>
                      <a:gd name="T72" fmla="*/ 14 w 48"/>
                      <a:gd name="T73" fmla="*/ 20 h 186"/>
                      <a:gd name="T74" fmla="*/ 16 w 48"/>
                      <a:gd name="T75" fmla="*/ 15 h 186"/>
                      <a:gd name="T76" fmla="*/ 19 w 48"/>
                      <a:gd name="T77" fmla="*/ 8 h 186"/>
                      <a:gd name="T78" fmla="*/ 22 w 48"/>
                      <a:gd name="T79" fmla="*/ 1 h 186"/>
                      <a:gd name="T80" fmla="*/ 22 w 48"/>
                      <a:gd name="T8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186">
                        <a:moveTo>
                          <a:pt x="22" y="0"/>
                        </a:moveTo>
                        <a:cubicBezTo>
                          <a:pt x="20" y="1"/>
                          <a:pt x="18" y="4"/>
                          <a:pt x="18" y="8"/>
                        </a:cubicBezTo>
                        <a:cubicBezTo>
                          <a:pt x="17" y="18"/>
                          <a:pt x="10" y="9"/>
                          <a:pt x="15" y="35"/>
                        </a:cubicBezTo>
                        <a:cubicBezTo>
                          <a:pt x="19" y="60"/>
                          <a:pt x="20" y="136"/>
                          <a:pt x="13" y="150"/>
                        </a:cubicBezTo>
                        <a:cubicBezTo>
                          <a:pt x="6" y="163"/>
                          <a:pt x="0" y="166"/>
                          <a:pt x="5" y="173"/>
                        </a:cubicBezTo>
                        <a:cubicBezTo>
                          <a:pt x="9" y="180"/>
                          <a:pt x="6" y="186"/>
                          <a:pt x="14" y="186"/>
                        </a:cubicBezTo>
                        <a:cubicBezTo>
                          <a:pt x="14" y="186"/>
                          <a:pt x="15" y="186"/>
                          <a:pt x="15" y="186"/>
                        </a:cubicBezTo>
                        <a:cubicBezTo>
                          <a:pt x="22" y="186"/>
                          <a:pt x="22" y="183"/>
                          <a:pt x="24" y="183"/>
                        </a:cubicBezTo>
                        <a:cubicBezTo>
                          <a:pt x="25" y="183"/>
                          <a:pt x="26" y="184"/>
                          <a:pt x="27" y="184"/>
                        </a:cubicBezTo>
                        <a:cubicBezTo>
                          <a:pt x="29" y="185"/>
                          <a:pt x="32" y="186"/>
                          <a:pt x="35" y="186"/>
                        </a:cubicBezTo>
                        <a:cubicBezTo>
                          <a:pt x="39" y="186"/>
                          <a:pt x="42" y="183"/>
                          <a:pt x="42" y="175"/>
                        </a:cubicBezTo>
                        <a:cubicBezTo>
                          <a:pt x="42" y="160"/>
                          <a:pt x="30" y="120"/>
                          <a:pt x="35" y="79"/>
                        </a:cubicBezTo>
                        <a:cubicBezTo>
                          <a:pt x="40" y="38"/>
                          <a:pt x="46" y="31"/>
                          <a:pt x="48" y="23"/>
                        </a:cubicBezTo>
                        <a:cubicBezTo>
                          <a:pt x="48" y="21"/>
                          <a:pt x="48" y="19"/>
                          <a:pt x="48" y="17"/>
                        </a:cubicBezTo>
                        <a:cubicBezTo>
                          <a:pt x="47" y="17"/>
                          <a:pt x="47" y="17"/>
                          <a:pt x="47" y="17"/>
                        </a:cubicBezTo>
                        <a:cubicBezTo>
                          <a:pt x="47" y="18"/>
                          <a:pt x="47" y="20"/>
                          <a:pt x="47" y="21"/>
                        </a:cubicBezTo>
                        <a:cubicBezTo>
                          <a:pt x="47" y="22"/>
                          <a:pt x="47" y="22"/>
                          <a:pt x="47" y="23"/>
                        </a:cubicBezTo>
                        <a:cubicBezTo>
                          <a:pt x="46" y="31"/>
                          <a:pt x="39" y="38"/>
                          <a:pt x="34" y="79"/>
                        </a:cubicBezTo>
                        <a:cubicBezTo>
                          <a:pt x="34" y="82"/>
                          <a:pt x="34" y="85"/>
                          <a:pt x="34" y="89"/>
                        </a:cubicBezTo>
                        <a:cubicBezTo>
                          <a:pt x="32" y="126"/>
                          <a:pt x="41" y="162"/>
                          <a:pt x="41" y="175"/>
                        </a:cubicBezTo>
                        <a:cubicBezTo>
                          <a:pt x="41" y="175"/>
                          <a:pt x="41" y="175"/>
                          <a:pt x="41" y="176"/>
                        </a:cubicBezTo>
                        <a:cubicBezTo>
                          <a:pt x="41" y="184"/>
                          <a:pt x="38" y="185"/>
                          <a:pt x="34" y="185"/>
                        </a:cubicBezTo>
                        <a:cubicBezTo>
                          <a:pt x="34" y="185"/>
                          <a:pt x="34" y="185"/>
                          <a:pt x="34" y="185"/>
                        </a:cubicBezTo>
                        <a:cubicBezTo>
                          <a:pt x="32" y="185"/>
                          <a:pt x="29" y="184"/>
                          <a:pt x="27" y="183"/>
                        </a:cubicBezTo>
                        <a:cubicBezTo>
                          <a:pt x="26" y="183"/>
                          <a:pt x="25" y="183"/>
                          <a:pt x="24" y="183"/>
                        </a:cubicBezTo>
                        <a:cubicBezTo>
                          <a:pt x="24" y="183"/>
                          <a:pt x="24" y="183"/>
                          <a:pt x="24" y="183"/>
                        </a:cubicBezTo>
                        <a:cubicBezTo>
                          <a:pt x="23" y="183"/>
                          <a:pt x="22" y="183"/>
                          <a:pt x="21" y="184"/>
                        </a:cubicBezTo>
                        <a:cubicBezTo>
                          <a:pt x="20" y="185"/>
                          <a:pt x="19" y="185"/>
                          <a:pt x="15" y="186"/>
                        </a:cubicBezTo>
                        <a:cubicBezTo>
                          <a:pt x="14" y="186"/>
                          <a:pt x="14" y="186"/>
                          <a:pt x="14" y="186"/>
                        </a:cubicBezTo>
                        <a:cubicBezTo>
                          <a:pt x="13" y="186"/>
                          <a:pt x="13" y="186"/>
                          <a:pt x="13" y="186"/>
                        </a:cubicBezTo>
                        <a:cubicBezTo>
                          <a:pt x="10" y="186"/>
                          <a:pt x="9" y="184"/>
                          <a:pt x="9" y="182"/>
                        </a:cubicBezTo>
                        <a:cubicBezTo>
                          <a:pt x="8" y="179"/>
                          <a:pt x="8" y="176"/>
                          <a:pt x="5" y="173"/>
                        </a:cubicBezTo>
                        <a:cubicBezTo>
                          <a:pt x="4" y="171"/>
                          <a:pt x="4" y="169"/>
                          <a:pt x="4" y="168"/>
                        </a:cubicBezTo>
                        <a:cubicBezTo>
                          <a:pt x="4" y="164"/>
                          <a:pt x="9" y="160"/>
                          <a:pt x="14" y="150"/>
                        </a:cubicBezTo>
                        <a:cubicBezTo>
                          <a:pt x="16" y="145"/>
                          <a:pt x="18" y="134"/>
                          <a:pt x="18" y="120"/>
                        </a:cubicBezTo>
                        <a:cubicBezTo>
                          <a:pt x="20" y="91"/>
                          <a:pt x="19" y="52"/>
                          <a:pt x="15" y="34"/>
                        </a:cubicBezTo>
                        <a:cubicBezTo>
                          <a:pt x="14" y="27"/>
                          <a:pt x="14" y="23"/>
                          <a:pt x="14" y="20"/>
                        </a:cubicBezTo>
                        <a:cubicBezTo>
                          <a:pt x="14" y="17"/>
                          <a:pt x="15" y="16"/>
                          <a:pt x="16" y="15"/>
                        </a:cubicBezTo>
                        <a:cubicBezTo>
                          <a:pt x="17" y="13"/>
                          <a:pt x="18" y="12"/>
                          <a:pt x="19" y="8"/>
                        </a:cubicBezTo>
                        <a:cubicBezTo>
                          <a:pt x="19" y="4"/>
                          <a:pt x="20" y="2"/>
                          <a:pt x="22" y="1"/>
                        </a:cubicBezTo>
                        <a:lnTo>
                          <a:pt x="2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5" name="Freeform 7770">
                    <a:extLst>
                      <a:ext uri="{FF2B5EF4-FFF2-40B4-BE49-F238E27FC236}">
                        <a16:creationId xmlns:a16="http://schemas.microsoft.com/office/drawing/2014/main" id="{3BC74C3E-9BEA-4AFA-8D3B-395DB08412D9}"/>
                      </a:ext>
                    </a:extLst>
                  </p:cNvPr>
                  <p:cNvSpPr/>
                  <p:nvPr/>
                </p:nvSpPr>
                <p:spPr bwMode="auto">
                  <a:xfrm>
                    <a:off x="3968" y="1947"/>
                    <a:ext cx="14" cy="48"/>
                  </a:xfrm>
                  <a:custGeom>
                    <a:avLst/>
                    <a:gdLst>
                      <a:gd name="T0" fmla="*/ 7 w 18"/>
                      <a:gd name="T1" fmla="*/ 28 h 64"/>
                      <a:gd name="T2" fmla="*/ 6 w 18"/>
                      <a:gd name="T3" fmla="*/ 24 h 64"/>
                      <a:gd name="T4" fmla="*/ 5 w 18"/>
                      <a:gd name="T5" fmla="*/ 4 h 64"/>
                      <a:gd name="T6" fmla="*/ 13 w 18"/>
                      <a:gd name="T7" fmla="*/ 4 h 64"/>
                      <a:gd name="T8" fmla="*/ 16 w 18"/>
                      <a:gd name="T9" fmla="*/ 15 h 64"/>
                      <a:gd name="T10" fmla="*/ 10 w 18"/>
                      <a:gd name="T11" fmla="*/ 55 h 64"/>
                      <a:gd name="T12" fmla="*/ 7 w 18"/>
                      <a:gd name="T13" fmla="*/ 49 h 64"/>
                      <a:gd name="T14" fmla="*/ 7 w 18"/>
                      <a:gd name="T15" fmla="*/ 28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64">
                        <a:moveTo>
                          <a:pt x="7" y="28"/>
                        </a:moveTo>
                        <a:cubicBezTo>
                          <a:pt x="6" y="27"/>
                          <a:pt x="6" y="26"/>
                          <a:pt x="6" y="24"/>
                        </a:cubicBezTo>
                        <a:cubicBezTo>
                          <a:pt x="5" y="19"/>
                          <a:pt x="0" y="9"/>
                          <a:pt x="5" y="4"/>
                        </a:cubicBezTo>
                        <a:cubicBezTo>
                          <a:pt x="10" y="0"/>
                          <a:pt x="7" y="5"/>
                          <a:pt x="13" y="4"/>
                        </a:cubicBezTo>
                        <a:cubicBezTo>
                          <a:pt x="18" y="4"/>
                          <a:pt x="18" y="9"/>
                          <a:pt x="16" y="15"/>
                        </a:cubicBezTo>
                        <a:cubicBezTo>
                          <a:pt x="14" y="21"/>
                          <a:pt x="10" y="45"/>
                          <a:pt x="10" y="55"/>
                        </a:cubicBezTo>
                        <a:cubicBezTo>
                          <a:pt x="9" y="64"/>
                          <a:pt x="5" y="63"/>
                          <a:pt x="7" y="49"/>
                        </a:cubicBezTo>
                        <a:cubicBezTo>
                          <a:pt x="8" y="42"/>
                          <a:pt x="8" y="35"/>
                          <a:pt x="7" y="2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6" name="Freeform 7771">
                    <a:extLst>
                      <a:ext uri="{FF2B5EF4-FFF2-40B4-BE49-F238E27FC236}">
                        <a16:creationId xmlns:a16="http://schemas.microsoft.com/office/drawing/2014/main" id="{B0BBD944-007A-474F-AD3A-ED589815AEA4}"/>
                      </a:ext>
                    </a:extLst>
                  </p:cNvPr>
                  <p:cNvSpPr/>
                  <p:nvPr/>
                </p:nvSpPr>
                <p:spPr bwMode="auto">
                  <a:xfrm>
                    <a:off x="3964" y="2008"/>
                    <a:ext cx="22" cy="54"/>
                  </a:xfrm>
                  <a:custGeom>
                    <a:avLst/>
                    <a:gdLst>
                      <a:gd name="T0" fmla="*/ 13 w 29"/>
                      <a:gd name="T1" fmla="*/ 12 h 72"/>
                      <a:gd name="T2" fmla="*/ 10 w 29"/>
                      <a:gd name="T3" fmla="*/ 42 h 72"/>
                      <a:gd name="T4" fmla="*/ 8 w 29"/>
                      <a:gd name="T5" fmla="*/ 60 h 72"/>
                      <a:gd name="T6" fmla="*/ 7 w 29"/>
                      <a:gd name="T7" fmla="*/ 65 h 72"/>
                      <a:gd name="T8" fmla="*/ 20 w 29"/>
                      <a:gd name="T9" fmla="*/ 71 h 72"/>
                      <a:gd name="T10" fmla="*/ 16 w 29"/>
                      <a:gd name="T11" fmla="*/ 57 h 72"/>
                      <a:gd name="T12" fmla="*/ 15 w 29"/>
                      <a:gd name="T13" fmla="*/ 29 h 72"/>
                      <a:gd name="T14" fmla="*/ 13 w 29"/>
                      <a:gd name="T15" fmla="*/ 1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2">
                        <a:moveTo>
                          <a:pt x="13" y="12"/>
                        </a:moveTo>
                        <a:cubicBezTo>
                          <a:pt x="13" y="12"/>
                          <a:pt x="8" y="30"/>
                          <a:pt x="10" y="42"/>
                        </a:cubicBezTo>
                        <a:cubicBezTo>
                          <a:pt x="12" y="54"/>
                          <a:pt x="13" y="59"/>
                          <a:pt x="8" y="60"/>
                        </a:cubicBezTo>
                        <a:cubicBezTo>
                          <a:pt x="3" y="62"/>
                          <a:pt x="0" y="65"/>
                          <a:pt x="7" y="65"/>
                        </a:cubicBezTo>
                        <a:cubicBezTo>
                          <a:pt x="14" y="66"/>
                          <a:pt x="11" y="72"/>
                          <a:pt x="20" y="71"/>
                        </a:cubicBezTo>
                        <a:cubicBezTo>
                          <a:pt x="29" y="69"/>
                          <a:pt x="17" y="60"/>
                          <a:pt x="16" y="57"/>
                        </a:cubicBezTo>
                        <a:cubicBezTo>
                          <a:pt x="14" y="49"/>
                          <a:pt x="15" y="38"/>
                          <a:pt x="15" y="29"/>
                        </a:cubicBezTo>
                        <a:cubicBezTo>
                          <a:pt x="16" y="19"/>
                          <a:pt x="14" y="0"/>
                          <a:pt x="13"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7" name="Freeform 7772">
                    <a:extLst>
                      <a:ext uri="{FF2B5EF4-FFF2-40B4-BE49-F238E27FC236}">
                        <a16:creationId xmlns:a16="http://schemas.microsoft.com/office/drawing/2014/main" id="{FC3B98DC-1938-441B-9E22-7C5F685E5F32}"/>
                      </a:ext>
                    </a:extLst>
                  </p:cNvPr>
                  <p:cNvSpPr/>
                  <p:nvPr/>
                </p:nvSpPr>
                <p:spPr bwMode="auto">
                  <a:xfrm>
                    <a:off x="3969" y="1926"/>
                    <a:ext cx="25" cy="20"/>
                  </a:xfrm>
                  <a:custGeom>
                    <a:avLst/>
                    <a:gdLst>
                      <a:gd name="T0" fmla="*/ 3 w 33"/>
                      <a:gd name="T1" fmla="*/ 11 h 27"/>
                      <a:gd name="T2" fmla="*/ 4 w 33"/>
                      <a:gd name="T3" fmla="*/ 3 h 27"/>
                      <a:gd name="T4" fmla="*/ 26 w 33"/>
                      <a:gd name="T5" fmla="*/ 9 h 27"/>
                      <a:gd name="T6" fmla="*/ 27 w 33"/>
                      <a:gd name="T7" fmla="*/ 27 h 27"/>
                      <a:gd name="T8" fmla="*/ 3 w 33"/>
                      <a:gd name="T9" fmla="*/ 11 h 27"/>
                    </a:gdLst>
                    <a:ahLst/>
                    <a:cxnLst>
                      <a:cxn ang="0">
                        <a:pos x="T0" y="T1"/>
                      </a:cxn>
                      <a:cxn ang="0">
                        <a:pos x="T2" y="T3"/>
                      </a:cxn>
                      <a:cxn ang="0">
                        <a:pos x="T4" y="T5"/>
                      </a:cxn>
                      <a:cxn ang="0">
                        <a:pos x="T6" y="T7"/>
                      </a:cxn>
                      <a:cxn ang="0">
                        <a:pos x="T8" y="T9"/>
                      </a:cxn>
                    </a:cxnLst>
                    <a:rect l="0" t="0" r="r" b="b"/>
                    <a:pathLst>
                      <a:path w="33" h="27">
                        <a:moveTo>
                          <a:pt x="3" y="11"/>
                        </a:moveTo>
                        <a:cubicBezTo>
                          <a:pt x="3" y="11"/>
                          <a:pt x="0" y="7"/>
                          <a:pt x="4" y="3"/>
                        </a:cubicBezTo>
                        <a:cubicBezTo>
                          <a:pt x="8" y="0"/>
                          <a:pt x="21" y="3"/>
                          <a:pt x="26" y="9"/>
                        </a:cubicBezTo>
                        <a:cubicBezTo>
                          <a:pt x="31" y="16"/>
                          <a:pt x="33" y="27"/>
                          <a:pt x="27" y="27"/>
                        </a:cubicBezTo>
                        <a:cubicBezTo>
                          <a:pt x="20" y="27"/>
                          <a:pt x="22" y="14"/>
                          <a:pt x="3" y="1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8" name="Freeform 7773">
                    <a:extLst>
                      <a:ext uri="{FF2B5EF4-FFF2-40B4-BE49-F238E27FC236}">
                        <a16:creationId xmlns:a16="http://schemas.microsoft.com/office/drawing/2014/main" id="{842BA6BA-823D-4325-A08A-7D8ABD6405D6}"/>
                      </a:ext>
                    </a:extLst>
                  </p:cNvPr>
                  <p:cNvSpPr/>
                  <p:nvPr/>
                </p:nvSpPr>
                <p:spPr bwMode="auto">
                  <a:xfrm>
                    <a:off x="3975" y="1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9" name="Freeform 7774">
                    <a:extLst>
                      <a:ext uri="{FF2B5EF4-FFF2-40B4-BE49-F238E27FC236}">
                        <a16:creationId xmlns:a16="http://schemas.microsoft.com/office/drawing/2014/main" id="{55788B47-703A-4D8F-9183-844422DA1CB6}"/>
                      </a:ext>
                    </a:extLst>
                  </p:cNvPr>
                  <p:cNvSpPr/>
                  <p:nvPr/>
                </p:nvSpPr>
                <p:spPr bwMode="auto">
                  <a:xfrm>
                    <a:off x="3972" y="1927"/>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0" name="Freeform 7775">
                    <a:extLst>
                      <a:ext uri="{FF2B5EF4-FFF2-40B4-BE49-F238E27FC236}">
                        <a16:creationId xmlns:a16="http://schemas.microsoft.com/office/drawing/2014/main" id="{EC30FC69-2F67-4714-B0A7-6E00F4BD1689}"/>
                      </a:ext>
                    </a:extLst>
                  </p:cNvPr>
                  <p:cNvSpPr/>
                  <p:nvPr/>
                </p:nvSpPr>
                <p:spPr bwMode="auto">
                  <a:xfrm>
                    <a:off x="3974" y="1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93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1" name="Freeform 7776">
                    <a:extLst>
                      <a:ext uri="{FF2B5EF4-FFF2-40B4-BE49-F238E27FC236}">
                        <a16:creationId xmlns:a16="http://schemas.microsoft.com/office/drawing/2014/main" id="{2C658A8D-BC31-4567-9951-F6542B50ADBA}"/>
                      </a:ext>
                    </a:extLst>
                  </p:cNvPr>
                  <p:cNvSpPr>
                    <a:spLocks noEditPoints="1"/>
                  </p:cNvSpPr>
                  <p:nvPr/>
                </p:nvSpPr>
                <p:spPr bwMode="auto">
                  <a:xfrm>
                    <a:off x="3971" y="1934"/>
                    <a:ext cx="18" cy="12"/>
                  </a:xfrm>
                  <a:custGeom>
                    <a:avLst/>
                    <a:gdLst>
                      <a:gd name="T0" fmla="*/ 23 w 24"/>
                      <a:gd name="T1" fmla="*/ 16 h 16"/>
                      <a:gd name="T2" fmla="*/ 23 w 24"/>
                      <a:gd name="T3" fmla="*/ 16 h 16"/>
                      <a:gd name="T4" fmla="*/ 24 w 24"/>
                      <a:gd name="T5" fmla="*/ 16 h 16"/>
                      <a:gd name="T6" fmla="*/ 23 w 24"/>
                      <a:gd name="T7" fmla="*/ 16 h 16"/>
                      <a:gd name="T8" fmla="*/ 24 w 24"/>
                      <a:gd name="T9" fmla="*/ 16 h 16"/>
                      <a:gd name="T10" fmla="*/ 0 w 24"/>
                      <a:gd name="T11" fmla="*/ 0 h 16"/>
                      <a:gd name="T12" fmla="*/ 16 w 24"/>
                      <a:gd name="T13" fmla="*/ 8 h 16"/>
                      <a:gd name="T14" fmla="*/ 0 w 24"/>
                      <a:gd name="T15" fmla="*/ 0 h 16"/>
                      <a:gd name="T16" fmla="*/ 0 w 24"/>
                      <a:gd name="T17" fmla="*/ 0 h 16"/>
                      <a:gd name="T18" fmla="*/ 0 w 24"/>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6">
                        <a:moveTo>
                          <a:pt x="23" y="16"/>
                        </a:moveTo>
                        <a:cubicBezTo>
                          <a:pt x="23" y="16"/>
                          <a:pt x="23" y="16"/>
                          <a:pt x="23" y="16"/>
                        </a:cubicBezTo>
                        <a:close/>
                        <a:moveTo>
                          <a:pt x="24" y="16"/>
                        </a:moveTo>
                        <a:cubicBezTo>
                          <a:pt x="23" y="16"/>
                          <a:pt x="23" y="16"/>
                          <a:pt x="23" y="16"/>
                        </a:cubicBezTo>
                        <a:lnTo>
                          <a:pt x="24" y="16"/>
                        </a:lnTo>
                        <a:close/>
                        <a:moveTo>
                          <a:pt x="0" y="0"/>
                        </a:moveTo>
                        <a:cubicBezTo>
                          <a:pt x="9" y="2"/>
                          <a:pt x="13" y="5"/>
                          <a:pt x="16" y="8"/>
                        </a:cubicBezTo>
                        <a:cubicBezTo>
                          <a:pt x="13" y="5"/>
                          <a:pt x="9" y="2"/>
                          <a:pt x="0" y="0"/>
                        </a:cubicBezTo>
                        <a:close/>
                        <a:moveTo>
                          <a:pt x="0" y="0"/>
                        </a:moveTo>
                        <a:cubicBezTo>
                          <a:pt x="0" y="0"/>
                          <a:pt x="0" y="0"/>
                          <a:pt x="0"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2" name="Freeform 7777">
                    <a:extLst>
                      <a:ext uri="{FF2B5EF4-FFF2-40B4-BE49-F238E27FC236}">
                        <a16:creationId xmlns:a16="http://schemas.microsoft.com/office/drawing/2014/main" id="{4DECA93A-7123-42BD-BEC6-FDB90F55FC50}"/>
                      </a:ext>
                    </a:extLst>
                  </p:cNvPr>
                  <p:cNvSpPr>
                    <a:spLocks noEditPoints="1"/>
                  </p:cNvSpPr>
                  <p:nvPr/>
                </p:nvSpPr>
                <p:spPr bwMode="auto">
                  <a:xfrm>
                    <a:off x="3970" y="1927"/>
                    <a:ext cx="21" cy="19"/>
                  </a:xfrm>
                  <a:custGeom>
                    <a:avLst/>
                    <a:gdLst>
                      <a:gd name="T0" fmla="*/ 23 w 28"/>
                      <a:gd name="T1" fmla="*/ 20 h 25"/>
                      <a:gd name="T2" fmla="*/ 4 w 28"/>
                      <a:gd name="T3" fmla="*/ 9 h 25"/>
                      <a:gd name="T4" fmla="*/ 5 w 28"/>
                      <a:gd name="T5" fmla="*/ 3 h 25"/>
                      <a:gd name="T6" fmla="*/ 9 w 28"/>
                      <a:gd name="T7" fmla="*/ 2 h 25"/>
                      <a:gd name="T8" fmla="*/ 22 w 28"/>
                      <a:gd name="T9" fmla="*/ 7 h 25"/>
                      <a:gd name="T10" fmla="*/ 23 w 28"/>
                      <a:gd name="T11" fmla="*/ 20 h 25"/>
                      <a:gd name="T12" fmla="*/ 7 w 28"/>
                      <a:gd name="T13" fmla="*/ 0 h 25"/>
                      <a:gd name="T14" fmla="*/ 7 w 28"/>
                      <a:gd name="T15" fmla="*/ 0 h 25"/>
                      <a:gd name="T16" fmla="*/ 7 w 28"/>
                      <a:gd name="T17" fmla="*/ 0 h 25"/>
                      <a:gd name="T18" fmla="*/ 6 w 28"/>
                      <a:gd name="T19" fmla="*/ 0 h 25"/>
                      <a:gd name="T20" fmla="*/ 5 w 28"/>
                      <a:gd name="T21" fmla="*/ 0 h 25"/>
                      <a:gd name="T22" fmla="*/ 2 w 28"/>
                      <a:gd name="T23" fmla="*/ 1 h 25"/>
                      <a:gd name="T24" fmla="*/ 2 w 28"/>
                      <a:gd name="T25" fmla="*/ 1 h 25"/>
                      <a:gd name="T26" fmla="*/ 0 w 28"/>
                      <a:gd name="T27" fmla="*/ 6 h 25"/>
                      <a:gd name="T28" fmla="*/ 1 w 28"/>
                      <a:gd name="T29" fmla="*/ 9 h 25"/>
                      <a:gd name="T30" fmla="*/ 1 w 28"/>
                      <a:gd name="T31" fmla="*/ 9 h 25"/>
                      <a:gd name="T32" fmla="*/ 1 w 28"/>
                      <a:gd name="T33" fmla="*/ 9 h 25"/>
                      <a:gd name="T34" fmla="*/ 1 w 28"/>
                      <a:gd name="T35" fmla="*/ 9 h 25"/>
                      <a:gd name="T36" fmla="*/ 17 w 28"/>
                      <a:gd name="T37" fmla="*/ 17 h 25"/>
                      <a:gd name="T38" fmla="*/ 24 w 28"/>
                      <a:gd name="T39" fmla="*/ 25 h 25"/>
                      <a:gd name="T40" fmla="*/ 24 w 28"/>
                      <a:gd name="T41" fmla="*/ 25 h 25"/>
                      <a:gd name="T42" fmla="*/ 25 w 28"/>
                      <a:gd name="T43" fmla="*/ 25 h 25"/>
                      <a:gd name="T44" fmla="*/ 28 w 28"/>
                      <a:gd name="T45" fmla="*/ 20 h 25"/>
                      <a:gd name="T46" fmla="*/ 28 w 28"/>
                      <a:gd name="T47" fmla="*/ 18 h 25"/>
                      <a:gd name="T48" fmla="*/ 26 w 28"/>
                      <a:gd name="T49" fmla="*/ 11 h 25"/>
                      <a:gd name="T50" fmla="*/ 24 w 28"/>
                      <a:gd name="T51" fmla="*/ 7 h 25"/>
                      <a:gd name="T52" fmla="*/ 7 w 28"/>
                      <a:gd name="T53" fmla="*/ 0 h 25"/>
                      <a:gd name="T54" fmla="*/ 7 w 28"/>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5">
                        <a:moveTo>
                          <a:pt x="23" y="20"/>
                        </a:moveTo>
                        <a:cubicBezTo>
                          <a:pt x="18" y="20"/>
                          <a:pt x="19" y="11"/>
                          <a:pt x="4" y="9"/>
                        </a:cubicBezTo>
                        <a:cubicBezTo>
                          <a:pt x="4" y="9"/>
                          <a:pt x="2" y="6"/>
                          <a:pt x="5" y="3"/>
                        </a:cubicBezTo>
                        <a:cubicBezTo>
                          <a:pt x="6" y="2"/>
                          <a:pt x="8" y="2"/>
                          <a:pt x="9" y="2"/>
                        </a:cubicBezTo>
                        <a:cubicBezTo>
                          <a:pt x="14" y="2"/>
                          <a:pt x="20" y="4"/>
                          <a:pt x="22" y="7"/>
                        </a:cubicBezTo>
                        <a:cubicBezTo>
                          <a:pt x="26" y="12"/>
                          <a:pt x="28" y="20"/>
                          <a:pt x="23" y="20"/>
                        </a:cubicBezTo>
                        <a:close/>
                        <a:moveTo>
                          <a:pt x="7" y="0"/>
                        </a:moveTo>
                        <a:cubicBezTo>
                          <a:pt x="7" y="0"/>
                          <a:pt x="7" y="0"/>
                          <a:pt x="7" y="0"/>
                        </a:cubicBezTo>
                        <a:cubicBezTo>
                          <a:pt x="7" y="0"/>
                          <a:pt x="7" y="0"/>
                          <a:pt x="7" y="0"/>
                        </a:cubicBezTo>
                        <a:cubicBezTo>
                          <a:pt x="6" y="0"/>
                          <a:pt x="6" y="0"/>
                          <a:pt x="6" y="0"/>
                        </a:cubicBezTo>
                        <a:cubicBezTo>
                          <a:pt x="5" y="0"/>
                          <a:pt x="5" y="0"/>
                          <a:pt x="5" y="0"/>
                        </a:cubicBezTo>
                        <a:cubicBezTo>
                          <a:pt x="4" y="0"/>
                          <a:pt x="3" y="1"/>
                          <a:pt x="2" y="1"/>
                        </a:cubicBezTo>
                        <a:cubicBezTo>
                          <a:pt x="2" y="1"/>
                          <a:pt x="2" y="1"/>
                          <a:pt x="2" y="1"/>
                        </a:cubicBezTo>
                        <a:cubicBezTo>
                          <a:pt x="0" y="3"/>
                          <a:pt x="0" y="5"/>
                          <a:pt x="0" y="6"/>
                        </a:cubicBezTo>
                        <a:cubicBezTo>
                          <a:pt x="0" y="8"/>
                          <a:pt x="1" y="9"/>
                          <a:pt x="1" y="9"/>
                        </a:cubicBezTo>
                        <a:cubicBezTo>
                          <a:pt x="1" y="9"/>
                          <a:pt x="1" y="9"/>
                          <a:pt x="1" y="9"/>
                        </a:cubicBezTo>
                        <a:cubicBezTo>
                          <a:pt x="1" y="9"/>
                          <a:pt x="1" y="9"/>
                          <a:pt x="1" y="9"/>
                        </a:cubicBezTo>
                        <a:cubicBezTo>
                          <a:pt x="1" y="9"/>
                          <a:pt x="1" y="9"/>
                          <a:pt x="1" y="9"/>
                        </a:cubicBezTo>
                        <a:cubicBezTo>
                          <a:pt x="10" y="11"/>
                          <a:pt x="14" y="14"/>
                          <a:pt x="17" y="17"/>
                        </a:cubicBezTo>
                        <a:cubicBezTo>
                          <a:pt x="20" y="21"/>
                          <a:pt x="21" y="25"/>
                          <a:pt x="24" y="25"/>
                        </a:cubicBezTo>
                        <a:cubicBezTo>
                          <a:pt x="24" y="25"/>
                          <a:pt x="24" y="25"/>
                          <a:pt x="24" y="25"/>
                        </a:cubicBezTo>
                        <a:cubicBezTo>
                          <a:pt x="25" y="25"/>
                          <a:pt x="25" y="25"/>
                          <a:pt x="25" y="25"/>
                        </a:cubicBezTo>
                        <a:cubicBezTo>
                          <a:pt x="27" y="25"/>
                          <a:pt x="28" y="23"/>
                          <a:pt x="28" y="20"/>
                        </a:cubicBezTo>
                        <a:cubicBezTo>
                          <a:pt x="28" y="19"/>
                          <a:pt x="28" y="19"/>
                          <a:pt x="28" y="18"/>
                        </a:cubicBezTo>
                        <a:cubicBezTo>
                          <a:pt x="28" y="16"/>
                          <a:pt x="27" y="13"/>
                          <a:pt x="26" y="11"/>
                        </a:cubicBezTo>
                        <a:cubicBezTo>
                          <a:pt x="25" y="10"/>
                          <a:pt x="25" y="8"/>
                          <a:pt x="24" y="7"/>
                        </a:cubicBezTo>
                        <a:cubicBezTo>
                          <a:pt x="20" y="3"/>
                          <a:pt x="13" y="0"/>
                          <a:pt x="7" y="0"/>
                        </a:cubicBezTo>
                        <a:cubicBezTo>
                          <a:pt x="7" y="0"/>
                          <a:pt x="7"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3" name="Freeform 7778">
                    <a:extLst>
                      <a:ext uri="{FF2B5EF4-FFF2-40B4-BE49-F238E27FC236}">
                        <a16:creationId xmlns:a16="http://schemas.microsoft.com/office/drawing/2014/main" id="{C41A1636-6084-4FFD-8D19-BBC1A1303837}"/>
                      </a:ext>
                    </a:extLst>
                  </p:cNvPr>
                  <p:cNvSpPr>
                    <a:spLocks noEditPoints="1"/>
                  </p:cNvSpPr>
                  <p:nvPr/>
                </p:nvSpPr>
                <p:spPr bwMode="auto">
                  <a:xfrm>
                    <a:off x="3970" y="1926"/>
                    <a:ext cx="22" cy="21"/>
                  </a:xfrm>
                  <a:custGeom>
                    <a:avLst/>
                    <a:gdLst>
                      <a:gd name="T0" fmla="*/ 18 w 30"/>
                      <a:gd name="T1" fmla="*/ 19 h 27"/>
                      <a:gd name="T2" fmla="*/ 1 w 30"/>
                      <a:gd name="T3" fmla="*/ 11 h 27"/>
                      <a:gd name="T4" fmla="*/ 2 w 30"/>
                      <a:gd name="T5" fmla="*/ 10 h 27"/>
                      <a:gd name="T6" fmla="*/ 2 w 30"/>
                      <a:gd name="T7" fmla="*/ 10 h 27"/>
                      <a:gd name="T8" fmla="*/ 2 w 30"/>
                      <a:gd name="T9" fmla="*/ 10 h 27"/>
                      <a:gd name="T10" fmla="*/ 1 w 30"/>
                      <a:gd name="T11" fmla="*/ 11 h 27"/>
                      <a:gd name="T12" fmla="*/ 1 w 30"/>
                      <a:gd name="T13" fmla="*/ 11 h 27"/>
                      <a:gd name="T14" fmla="*/ 1 w 30"/>
                      <a:gd name="T15" fmla="*/ 11 h 27"/>
                      <a:gd name="T16" fmla="*/ 0 w 30"/>
                      <a:gd name="T17" fmla="*/ 7 h 27"/>
                      <a:gd name="T18" fmla="*/ 3 w 30"/>
                      <a:gd name="T19" fmla="*/ 2 h 27"/>
                      <a:gd name="T20" fmla="*/ 9 w 30"/>
                      <a:gd name="T21" fmla="*/ 0 h 27"/>
                      <a:gd name="T22" fmla="*/ 25 w 30"/>
                      <a:gd name="T23" fmla="*/ 8 h 27"/>
                      <a:gd name="T24" fmla="*/ 30 w 30"/>
                      <a:gd name="T25" fmla="*/ 21 h 27"/>
                      <a:gd name="T26" fmla="*/ 26 w 30"/>
                      <a:gd name="T27" fmla="*/ 27 h 27"/>
                      <a:gd name="T28" fmla="*/ 25 w 30"/>
                      <a:gd name="T29" fmla="*/ 27 h 27"/>
                      <a:gd name="T30" fmla="*/ 18 w 30"/>
                      <a:gd name="T31" fmla="*/ 19 h 27"/>
                      <a:gd name="T32" fmla="*/ 19 w 30"/>
                      <a:gd name="T33" fmla="*/ 19 h 27"/>
                      <a:gd name="T34" fmla="*/ 25 w 30"/>
                      <a:gd name="T35" fmla="*/ 25 h 27"/>
                      <a:gd name="T36" fmla="*/ 26 w 30"/>
                      <a:gd name="T37" fmla="*/ 25 h 27"/>
                      <a:gd name="T38" fmla="*/ 29 w 30"/>
                      <a:gd name="T39" fmla="*/ 21 h 27"/>
                      <a:gd name="T40" fmla="*/ 24 w 30"/>
                      <a:gd name="T41" fmla="*/ 9 h 27"/>
                      <a:gd name="T42" fmla="*/ 9 w 30"/>
                      <a:gd name="T43" fmla="*/ 1 h 27"/>
                      <a:gd name="T44" fmla="*/ 3 w 30"/>
                      <a:gd name="T45" fmla="*/ 3 h 27"/>
                      <a:gd name="T46" fmla="*/ 1 w 30"/>
                      <a:gd name="T47" fmla="*/ 7 h 27"/>
                      <a:gd name="T48" fmla="*/ 2 w 30"/>
                      <a:gd name="T49" fmla="*/ 10 h 27"/>
                      <a:gd name="T50" fmla="*/ 19 w 30"/>
                      <a:gd name="T5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7">
                        <a:moveTo>
                          <a:pt x="18" y="19"/>
                        </a:moveTo>
                        <a:cubicBezTo>
                          <a:pt x="15" y="16"/>
                          <a:pt x="11" y="12"/>
                          <a:pt x="1" y="11"/>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0" y="9"/>
                          <a:pt x="0" y="7"/>
                        </a:cubicBezTo>
                        <a:cubicBezTo>
                          <a:pt x="0" y="5"/>
                          <a:pt x="1" y="3"/>
                          <a:pt x="3" y="2"/>
                        </a:cubicBezTo>
                        <a:cubicBezTo>
                          <a:pt x="4" y="0"/>
                          <a:pt x="7" y="0"/>
                          <a:pt x="9" y="0"/>
                        </a:cubicBezTo>
                        <a:cubicBezTo>
                          <a:pt x="15" y="0"/>
                          <a:pt x="22" y="3"/>
                          <a:pt x="25" y="8"/>
                        </a:cubicBezTo>
                        <a:cubicBezTo>
                          <a:pt x="28" y="12"/>
                          <a:pt x="30" y="17"/>
                          <a:pt x="30" y="21"/>
                        </a:cubicBezTo>
                        <a:cubicBezTo>
                          <a:pt x="30" y="24"/>
                          <a:pt x="29" y="27"/>
                          <a:pt x="26" y="27"/>
                        </a:cubicBezTo>
                        <a:cubicBezTo>
                          <a:pt x="25" y="27"/>
                          <a:pt x="25" y="27"/>
                          <a:pt x="25" y="27"/>
                        </a:cubicBezTo>
                        <a:cubicBezTo>
                          <a:pt x="22" y="26"/>
                          <a:pt x="20" y="23"/>
                          <a:pt x="18" y="19"/>
                        </a:cubicBezTo>
                        <a:close/>
                        <a:moveTo>
                          <a:pt x="19" y="19"/>
                        </a:moveTo>
                        <a:cubicBezTo>
                          <a:pt x="22" y="22"/>
                          <a:pt x="23" y="25"/>
                          <a:pt x="25" y="25"/>
                        </a:cubicBezTo>
                        <a:cubicBezTo>
                          <a:pt x="26" y="25"/>
                          <a:pt x="26" y="25"/>
                          <a:pt x="26" y="25"/>
                        </a:cubicBezTo>
                        <a:cubicBezTo>
                          <a:pt x="28" y="25"/>
                          <a:pt x="29" y="24"/>
                          <a:pt x="29" y="21"/>
                        </a:cubicBezTo>
                        <a:cubicBezTo>
                          <a:pt x="29" y="18"/>
                          <a:pt x="27" y="12"/>
                          <a:pt x="24" y="9"/>
                        </a:cubicBezTo>
                        <a:cubicBezTo>
                          <a:pt x="21" y="5"/>
                          <a:pt x="14" y="2"/>
                          <a:pt x="9" y="1"/>
                        </a:cubicBezTo>
                        <a:cubicBezTo>
                          <a:pt x="7" y="1"/>
                          <a:pt x="5" y="2"/>
                          <a:pt x="3" y="3"/>
                        </a:cubicBezTo>
                        <a:cubicBezTo>
                          <a:pt x="2" y="4"/>
                          <a:pt x="1" y="6"/>
                          <a:pt x="1" y="7"/>
                        </a:cubicBezTo>
                        <a:cubicBezTo>
                          <a:pt x="1" y="8"/>
                          <a:pt x="2" y="9"/>
                          <a:pt x="2" y="10"/>
                        </a:cubicBezTo>
                        <a:cubicBezTo>
                          <a:pt x="11" y="11"/>
                          <a:pt x="16" y="15"/>
                          <a:pt x="19"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4" name="Freeform 7779">
                    <a:extLst>
                      <a:ext uri="{FF2B5EF4-FFF2-40B4-BE49-F238E27FC236}">
                        <a16:creationId xmlns:a16="http://schemas.microsoft.com/office/drawing/2014/main" id="{00336087-E471-4084-9015-3A980BC75475}"/>
                      </a:ext>
                    </a:extLst>
                  </p:cNvPr>
                  <p:cNvSpPr/>
                  <p:nvPr/>
                </p:nvSpPr>
                <p:spPr bwMode="auto">
                  <a:xfrm>
                    <a:off x="3974" y="1929"/>
                    <a:ext cx="17" cy="11"/>
                  </a:xfrm>
                  <a:custGeom>
                    <a:avLst/>
                    <a:gdLst>
                      <a:gd name="T0" fmla="*/ 3 w 22"/>
                      <a:gd name="T1" fmla="*/ 2 h 14"/>
                      <a:gd name="T2" fmla="*/ 17 w 22"/>
                      <a:gd name="T3" fmla="*/ 6 h 14"/>
                      <a:gd name="T4" fmla="*/ 15 w 22"/>
                      <a:gd name="T5" fmla="*/ 11 h 14"/>
                      <a:gd name="T6" fmla="*/ 8 w 22"/>
                      <a:gd name="T7" fmla="*/ 4 h 14"/>
                      <a:gd name="T8" fmla="*/ 3 w 22"/>
                      <a:gd name="T9" fmla="*/ 2 h 14"/>
                    </a:gdLst>
                    <a:ahLst/>
                    <a:cxnLst>
                      <a:cxn ang="0">
                        <a:pos x="T0" y="T1"/>
                      </a:cxn>
                      <a:cxn ang="0">
                        <a:pos x="T2" y="T3"/>
                      </a:cxn>
                      <a:cxn ang="0">
                        <a:pos x="T4" y="T5"/>
                      </a:cxn>
                      <a:cxn ang="0">
                        <a:pos x="T6" y="T7"/>
                      </a:cxn>
                      <a:cxn ang="0">
                        <a:pos x="T8" y="T9"/>
                      </a:cxn>
                    </a:cxnLst>
                    <a:rect l="0" t="0" r="r" b="b"/>
                    <a:pathLst>
                      <a:path w="22" h="14">
                        <a:moveTo>
                          <a:pt x="3" y="2"/>
                        </a:moveTo>
                        <a:cubicBezTo>
                          <a:pt x="3" y="2"/>
                          <a:pt x="12" y="0"/>
                          <a:pt x="17" y="6"/>
                        </a:cubicBezTo>
                        <a:cubicBezTo>
                          <a:pt x="22" y="13"/>
                          <a:pt x="17" y="14"/>
                          <a:pt x="15" y="11"/>
                        </a:cubicBezTo>
                        <a:cubicBezTo>
                          <a:pt x="14" y="8"/>
                          <a:pt x="15" y="5"/>
                          <a:pt x="8" y="4"/>
                        </a:cubicBezTo>
                        <a:cubicBezTo>
                          <a:pt x="1" y="4"/>
                          <a:pt x="0" y="2"/>
                          <a:pt x="3"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5" name="Freeform 7780">
                    <a:extLst>
                      <a:ext uri="{FF2B5EF4-FFF2-40B4-BE49-F238E27FC236}">
                        <a16:creationId xmlns:a16="http://schemas.microsoft.com/office/drawing/2014/main" id="{D3406408-48B2-4D71-8BB4-8AA66E079EB8}"/>
                      </a:ext>
                    </a:extLst>
                  </p:cNvPr>
                  <p:cNvSpPr/>
                  <p:nvPr/>
                </p:nvSpPr>
                <p:spPr bwMode="auto">
                  <a:xfrm>
                    <a:off x="4201" y="2263"/>
                    <a:ext cx="8" cy="17"/>
                  </a:xfrm>
                  <a:custGeom>
                    <a:avLst/>
                    <a:gdLst>
                      <a:gd name="T0" fmla="*/ 4 w 10"/>
                      <a:gd name="T1" fmla="*/ 0 h 22"/>
                      <a:gd name="T2" fmla="*/ 7 w 10"/>
                      <a:gd name="T3" fmla="*/ 4 h 22"/>
                      <a:gd name="T4" fmla="*/ 8 w 10"/>
                      <a:gd name="T5" fmla="*/ 12 h 22"/>
                      <a:gd name="T6" fmla="*/ 10 w 10"/>
                      <a:gd name="T7" fmla="*/ 18 h 22"/>
                      <a:gd name="T8" fmla="*/ 8 w 10"/>
                      <a:gd name="T9" fmla="*/ 19 h 22"/>
                      <a:gd name="T10" fmla="*/ 6 w 10"/>
                      <a:gd name="T11" fmla="*/ 20 h 22"/>
                      <a:gd name="T12" fmla="*/ 3 w 10"/>
                      <a:gd name="T13" fmla="*/ 15 h 22"/>
                      <a:gd name="T14" fmla="*/ 2 w 10"/>
                      <a:gd name="T15" fmla="*/ 6 h 22"/>
                      <a:gd name="T16" fmla="*/ 4 w 1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2">
                        <a:moveTo>
                          <a:pt x="4" y="0"/>
                        </a:moveTo>
                        <a:cubicBezTo>
                          <a:pt x="4" y="0"/>
                          <a:pt x="7" y="0"/>
                          <a:pt x="7" y="4"/>
                        </a:cubicBezTo>
                        <a:cubicBezTo>
                          <a:pt x="6" y="9"/>
                          <a:pt x="7" y="10"/>
                          <a:pt x="8" y="12"/>
                        </a:cubicBezTo>
                        <a:cubicBezTo>
                          <a:pt x="9" y="15"/>
                          <a:pt x="10" y="16"/>
                          <a:pt x="10" y="18"/>
                        </a:cubicBezTo>
                        <a:cubicBezTo>
                          <a:pt x="10" y="19"/>
                          <a:pt x="9" y="19"/>
                          <a:pt x="8" y="19"/>
                        </a:cubicBezTo>
                        <a:cubicBezTo>
                          <a:pt x="8" y="19"/>
                          <a:pt x="7" y="19"/>
                          <a:pt x="6" y="20"/>
                        </a:cubicBezTo>
                        <a:cubicBezTo>
                          <a:pt x="5" y="22"/>
                          <a:pt x="3" y="18"/>
                          <a:pt x="3" y="15"/>
                        </a:cubicBezTo>
                        <a:cubicBezTo>
                          <a:pt x="3" y="11"/>
                          <a:pt x="3" y="8"/>
                          <a:pt x="2" y="6"/>
                        </a:cubicBezTo>
                        <a:cubicBezTo>
                          <a:pt x="1" y="5"/>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6" name="Freeform 7781">
                    <a:extLst>
                      <a:ext uri="{FF2B5EF4-FFF2-40B4-BE49-F238E27FC236}">
                        <a16:creationId xmlns:a16="http://schemas.microsoft.com/office/drawing/2014/main" id="{DF6A79F5-B180-4040-9C65-31258F3895C0}"/>
                      </a:ext>
                    </a:extLst>
                  </p:cNvPr>
                  <p:cNvSpPr>
                    <a:spLocks noEditPoints="1"/>
                  </p:cNvSpPr>
                  <p:nvPr/>
                </p:nvSpPr>
                <p:spPr bwMode="auto">
                  <a:xfrm>
                    <a:off x="4202" y="2263"/>
                    <a:ext cx="7" cy="16"/>
                  </a:xfrm>
                  <a:custGeom>
                    <a:avLst/>
                    <a:gdLst>
                      <a:gd name="T0" fmla="*/ 5 w 9"/>
                      <a:gd name="T1" fmla="*/ 20 h 21"/>
                      <a:gd name="T2" fmla="*/ 4 w 9"/>
                      <a:gd name="T3" fmla="*/ 21 h 21"/>
                      <a:gd name="T4" fmla="*/ 2 w 9"/>
                      <a:gd name="T5" fmla="*/ 16 h 21"/>
                      <a:gd name="T6" fmla="*/ 2 w 9"/>
                      <a:gd name="T7" fmla="*/ 15 h 21"/>
                      <a:gd name="T8" fmla="*/ 2 w 9"/>
                      <a:gd name="T9" fmla="*/ 12 h 21"/>
                      <a:gd name="T10" fmla="*/ 1 w 9"/>
                      <a:gd name="T11" fmla="*/ 6 h 21"/>
                      <a:gd name="T12" fmla="*/ 0 w 9"/>
                      <a:gd name="T13" fmla="*/ 4 h 21"/>
                      <a:gd name="T14" fmla="*/ 0 w 9"/>
                      <a:gd name="T15" fmla="*/ 1 h 21"/>
                      <a:gd name="T16" fmla="*/ 2 w 9"/>
                      <a:gd name="T17" fmla="*/ 0 h 21"/>
                      <a:gd name="T18" fmla="*/ 3 w 9"/>
                      <a:gd name="T19" fmla="*/ 0 h 21"/>
                      <a:gd name="T20" fmla="*/ 6 w 9"/>
                      <a:gd name="T21" fmla="*/ 3 h 21"/>
                      <a:gd name="T22" fmla="*/ 6 w 9"/>
                      <a:gd name="T23" fmla="*/ 5 h 21"/>
                      <a:gd name="T24" fmla="*/ 6 w 9"/>
                      <a:gd name="T25" fmla="*/ 7 h 21"/>
                      <a:gd name="T26" fmla="*/ 8 w 9"/>
                      <a:gd name="T27" fmla="*/ 12 h 21"/>
                      <a:gd name="T28" fmla="*/ 9 w 9"/>
                      <a:gd name="T29" fmla="*/ 17 h 21"/>
                      <a:gd name="T30" fmla="*/ 9 w 9"/>
                      <a:gd name="T31" fmla="*/ 18 h 21"/>
                      <a:gd name="T32" fmla="*/ 8 w 9"/>
                      <a:gd name="T33" fmla="*/ 19 h 21"/>
                      <a:gd name="T34" fmla="*/ 7 w 9"/>
                      <a:gd name="T35" fmla="*/ 19 h 21"/>
                      <a:gd name="T36" fmla="*/ 7 w 9"/>
                      <a:gd name="T37" fmla="*/ 19 h 21"/>
                      <a:gd name="T38" fmla="*/ 5 w 9"/>
                      <a:gd name="T39" fmla="*/ 20 h 21"/>
                      <a:gd name="T40" fmla="*/ 5 w 9"/>
                      <a:gd name="T41" fmla="*/ 20 h 21"/>
                      <a:gd name="T42" fmla="*/ 7 w 9"/>
                      <a:gd name="T43" fmla="*/ 18 h 21"/>
                      <a:gd name="T44" fmla="*/ 7 w 9"/>
                      <a:gd name="T45" fmla="*/ 18 h 21"/>
                      <a:gd name="T46" fmla="*/ 7 w 9"/>
                      <a:gd name="T47" fmla="*/ 18 h 21"/>
                      <a:gd name="T48" fmla="*/ 8 w 9"/>
                      <a:gd name="T49" fmla="*/ 18 h 21"/>
                      <a:gd name="T50" fmla="*/ 9 w 9"/>
                      <a:gd name="T51" fmla="*/ 18 h 21"/>
                      <a:gd name="T52" fmla="*/ 9 w 9"/>
                      <a:gd name="T53" fmla="*/ 17 h 21"/>
                      <a:gd name="T54" fmla="*/ 7 w 9"/>
                      <a:gd name="T55" fmla="*/ 13 h 21"/>
                      <a:gd name="T56" fmla="*/ 5 w 9"/>
                      <a:gd name="T57" fmla="*/ 7 h 21"/>
                      <a:gd name="T58" fmla="*/ 5 w 9"/>
                      <a:gd name="T59" fmla="*/ 4 h 21"/>
                      <a:gd name="T60" fmla="*/ 5 w 9"/>
                      <a:gd name="T61" fmla="*/ 3 h 21"/>
                      <a:gd name="T62" fmla="*/ 3 w 9"/>
                      <a:gd name="T63" fmla="*/ 1 h 21"/>
                      <a:gd name="T64" fmla="*/ 3 w 9"/>
                      <a:gd name="T65" fmla="*/ 0 h 21"/>
                      <a:gd name="T66" fmla="*/ 3 w 9"/>
                      <a:gd name="T67" fmla="*/ 1 h 21"/>
                      <a:gd name="T68" fmla="*/ 3 w 9"/>
                      <a:gd name="T69" fmla="*/ 1 h 21"/>
                      <a:gd name="T70" fmla="*/ 0 w 9"/>
                      <a:gd name="T71" fmla="*/ 4 h 21"/>
                      <a:gd name="T72" fmla="*/ 1 w 9"/>
                      <a:gd name="T73" fmla="*/ 6 h 21"/>
                      <a:gd name="T74" fmla="*/ 3 w 9"/>
                      <a:gd name="T75" fmla="*/ 12 h 21"/>
                      <a:gd name="T76" fmla="*/ 3 w 9"/>
                      <a:gd name="T77" fmla="*/ 15 h 21"/>
                      <a:gd name="T78" fmla="*/ 3 w 9"/>
                      <a:gd name="T79" fmla="*/ 16 h 21"/>
                      <a:gd name="T80" fmla="*/ 3 w 9"/>
                      <a:gd name="T81" fmla="*/ 19 h 21"/>
                      <a:gd name="T82" fmla="*/ 4 w 9"/>
                      <a:gd name="T83" fmla="*/ 20 h 21"/>
                      <a:gd name="T84" fmla="*/ 5 w 9"/>
                      <a:gd name="T8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1">
                        <a:moveTo>
                          <a:pt x="5" y="20"/>
                        </a:moveTo>
                        <a:cubicBezTo>
                          <a:pt x="5" y="21"/>
                          <a:pt x="5" y="21"/>
                          <a:pt x="4" y="21"/>
                        </a:cubicBezTo>
                        <a:cubicBezTo>
                          <a:pt x="3" y="21"/>
                          <a:pt x="3" y="18"/>
                          <a:pt x="2" y="16"/>
                        </a:cubicBezTo>
                        <a:cubicBezTo>
                          <a:pt x="2" y="15"/>
                          <a:pt x="2" y="15"/>
                          <a:pt x="2" y="15"/>
                        </a:cubicBezTo>
                        <a:cubicBezTo>
                          <a:pt x="2" y="14"/>
                          <a:pt x="2" y="13"/>
                          <a:pt x="2" y="12"/>
                        </a:cubicBezTo>
                        <a:cubicBezTo>
                          <a:pt x="2" y="10"/>
                          <a:pt x="1" y="7"/>
                          <a:pt x="1" y="6"/>
                        </a:cubicBezTo>
                        <a:cubicBezTo>
                          <a:pt x="0" y="6"/>
                          <a:pt x="0" y="5"/>
                          <a:pt x="0" y="4"/>
                        </a:cubicBezTo>
                        <a:cubicBezTo>
                          <a:pt x="0" y="3"/>
                          <a:pt x="0" y="2"/>
                          <a:pt x="0" y="1"/>
                        </a:cubicBezTo>
                        <a:cubicBezTo>
                          <a:pt x="1" y="1"/>
                          <a:pt x="1" y="0"/>
                          <a:pt x="2" y="0"/>
                        </a:cubicBezTo>
                        <a:cubicBezTo>
                          <a:pt x="3" y="0"/>
                          <a:pt x="3" y="0"/>
                          <a:pt x="3" y="0"/>
                        </a:cubicBezTo>
                        <a:cubicBezTo>
                          <a:pt x="3" y="0"/>
                          <a:pt x="5" y="0"/>
                          <a:pt x="6" y="3"/>
                        </a:cubicBezTo>
                        <a:cubicBezTo>
                          <a:pt x="6" y="4"/>
                          <a:pt x="6" y="4"/>
                          <a:pt x="6" y="5"/>
                        </a:cubicBezTo>
                        <a:cubicBezTo>
                          <a:pt x="6" y="5"/>
                          <a:pt x="6" y="6"/>
                          <a:pt x="6" y="7"/>
                        </a:cubicBezTo>
                        <a:cubicBezTo>
                          <a:pt x="6" y="9"/>
                          <a:pt x="7" y="10"/>
                          <a:pt x="8" y="12"/>
                        </a:cubicBezTo>
                        <a:cubicBezTo>
                          <a:pt x="8" y="15"/>
                          <a:pt x="9" y="15"/>
                          <a:pt x="9" y="17"/>
                        </a:cubicBezTo>
                        <a:cubicBezTo>
                          <a:pt x="9" y="17"/>
                          <a:pt x="9" y="17"/>
                          <a:pt x="9" y="18"/>
                        </a:cubicBezTo>
                        <a:cubicBezTo>
                          <a:pt x="9" y="19"/>
                          <a:pt x="8" y="19"/>
                          <a:pt x="8" y="19"/>
                        </a:cubicBezTo>
                        <a:cubicBezTo>
                          <a:pt x="7" y="19"/>
                          <a:pt x="7" y="19"/>
                          <a:pt x="7" y="19"/>
                        </a:cubicBezTo>
                        <a:cubicBezTo>
                          <a:pt x="7" y="19"/>
                          <a:pt x="7" y="19"/>
                          <a:pt x="7" y="19"/>
                        </a:cubicBezTo>
                        <a:cubicBezTo>
                          <a:pt x="6" y="19"/>
                          <a:pt x="6" y="19"/>
                          <a:pt x="5" y="20"/>
                        </a:cubicBezTo>
                        <a:close/>
                        <a:moveTo>
                          <a:pt x="5" y="20"/>
                        </a:moveTo>
                        <a:cubicBezTo>
                          <a:pt x="6" y="19"/>
                          <a:pt x="6" y="18"/>
                          <a:pt x="7" y="18"/>
                        </a:cubicBezTo>
                        <a:cubicBezTo>
                          <a:pt x="7" y="18"/>
                          <a:pt x="7" y="18"/>
                          <a:pt x="7" y="18"/>
                        </a:cubicBezTo>
                        <a:cubicBezTo>
                          <a:pt x="7" y="18"/>
                          <a:pt x="7" y="18"/>
                          <a:pt x="7" y="18"/>
                        </a:cubicBezTo>
                        <a:cubicBezTo>
                          <a:pt x="8" y="18"/>
                          <a:pt x="8" y="18"/>
                          <a:pt x="8" y="18"/>
                        </a:cubicBezTo>
                        <a:cubicBezTo>
                          <a:pt x="8" y="18"/>
                          <a:pt x="8" y="18"/>
                          <a:pt x="9" y="18"/>
                        </a:cubicBezTo>
                        <a:cubicBezTo>
                          <a:pt x="9" y="17"/>
                          <a:pt x="9" y="17"/>
                          <a:pt x="9" y="17"/>
                        </a:cubicBezTo>
                        <a:cubicBezTo>
                          <a:pt x="9" y="16"/>
                          <a:pt x="8" y="15"/>
                          <a:pt x="7" y="13"/>
                        </a:cubicBezTo>
                        <a:cubicBezTo>
                          <a:pt x="6" y="10"/>
                          <a:pt x="6" y="9"/>
                          <a:pt x="5" y="7"/>
                        </a:cubicBezTo>
                        <a:cubicBezTo>
                          <a:pt x="5" y="6"/>
                          <a:pt x="5" y="5"/>
                          <a:pt x="5" y="4"/>
                        </a:cubicBezTo>
                        <a:cubicBezTo>
                          <a:pt x="5" y="3"/>
                          <a:pt x="5" y="3"/>
                          <a:pt x="5" y="3"/>
                        </a:cubicBezTo>
                        <a:cubicBezTo>
                          <a:pt x="5" y="1"/>
                          <a:pt x="3" y="1"/>
                          <a:pt x="3" y="1"/>
                        </a:cubicBezTo>
                        <a:cubicBezTo>
                          <a:pt x="3" y="0"/>
                          <a:pt x="3" y="0"/>
                          <a:pt x="3" y="0"/>
                        </a:cubicBezTo>
                        <a:cubicBezTo>
                          <a:pt x="3" y="1"/>
                          <a:pt x="3" y="1"/>
                          <a:pt x="3" y="1"/>
                        </a:cubicBezTo>
                        <a:cubicBezTo>
                          <a:pt x="3" y="1"/>
                          <a:pt x="3" y="1"/>
                          <a:pt x="3" y="1"/>
                        </a:cubicBezTo>
                        <a:cubicBezTo>
                          <a:pt x="0" y="1"/>
                          <a:pt x="0" y="2"/>
                          <a:pt x="0" y="4"/>
                        </a:cubicBezTo>
                        <a:cubicBezTo>
                          <a:pt x="0" y="5"/>
                          <a:pt x="1" y="5"/>
                          <a:pt x="1" y="6"/>
                        </a:cubicBezTo>
                        <a:cubicBezTo>
                          <a:pt x="2" y="7"/>
                          <a:pt x="2" y="9"/>
                          <a:pt x="3" y="12"/>
                        </a:cubicBezTo>
                        <a:cubicBezTo>
                          <a:pt x="3" y="13"/>
                          <a:pt x="3" y="14"/>
                          <a:pt x="3" y="15"/>
                        </a:cubicBezTo>
                        <a:cubicBezTo>
                          <a:pt x="3" y="15"/>
                          <a:pt x="3" y="15"/>
                          <a:pt x="3" y="16"/>
                        </a:cubicBezTo>
                        <a:cubicBezTo>
                          <a:pt x="3" y="17"/>
                          <a:pt x="3" y="18"/>
                          <a:pt x="3" y="19"/>
                        </a:cubicBezTo>
                        <a:cubicBezTo>
                          <a:pt x="4" y="20"/>
                          <a:pt x="4" y="20"/>
                          <a:pt x="4" y="20"/>
                        </a:cubicBezTo>
                        <a:cubicBezTo>
                          <a:pt x="5" y="20"/>
                          <a:pt x="5" y="20"/>
                          <a:pt x="5"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7" name="Freeform 7782">
                    <a:extLst>
                      <a:ext uri="{FF2B5EF4-FFF2-40B4-BE49-F238E27FC236}">
                        <a16:creationId xmlns:a16="http://schemas.microsoft.com/office/drawing/2014/main" id="{64A6889B-D0A7-43A5-8FE9-457B8BB24B45}"/>
                      </a:ext>
                    </a:extLst>
                  </p:cNvPr>
                  <p:cNvSpPr>
                    <a:spLocks noEditPoints="1"/>
                  </p:cNvSpPr>
                  <p:nvPr/>
                </p:nvSpPr>
                <p:spPr bwMode="auto">
                  <a:xfrm>
                    <a:off x="4202" y="2264"/>
                    <a:ext cx="7" cy="14"/>
                  </a:xfrm>
                  <a:custGeom>
                    <a:avLst/>
                    <a:gdLst>
                      <a:gd name="T0" fmla="*/ 3 w 9"/>
                      <a:gd name="T1" fmla="*/ 2 h 19"/>
                      <a:gd name="T2" fmla="*/ 3 w 9"/>
                      <a:gd name="T3" fmla="*/ 2 h 19"/>
                      <a:gd name="T4" fmla="*/ 4 w 9"/>
                      <a:gd name="T5" fmla="*/ 1 h 19"/>
                      <a:gd name="T6" fmla="*/ 4 w 9"/>
                      <a:gd name="T7" fmla="*/ 1 h 19"/>
                      <a:gd name="T8" fmla="*/ 5 w 9"/>
                      <a:gd name="T9" fmla="*/ 5 h 19"/>
                      <a:gd name="T10" fmla="*/ 6 w 9"/>
                      <a:gd name="T11" fmla="*/ 10 h 19"/>
                      <a:gd name="T12" fmla="*/ 8 w 9"/>
                      <a:gd name="T13" fmla="*/ 16 h 19"/>
                      <a:gd name="T14" fmla="*/ 7 w 9"/>
                      <a:gd name="T15" fmla="*/ 16 h 19"/>
                      <a:gd name="T16" fmla="*/ 7 w 9"/>
                      <a:gd name="T17" fmla="*/ 16 h 19"/>
                      <a:gd name="T18" fmla="*/ 6 w 9"/>
                      <a:gd name="T19" fmla="*/ 16 h 19"/>
                      <a:gd name="T20" fmla="*/ 5 w 9"/>
                      <a:gd name="T21" fmla="*/ 16 h 19"/>
                      <a:gd name="T22" fmla="*/ 4 w 9"/>
                      <a:gd name="T23" fmla="*/ 17 h 19"/>
                      <a:gd name="T24" fmla="*/ 3 w 9"/>
                      <a:gd name="T25" fmla="*/ 15 h 19"/>
                      <a:gd name="T26" fmla="*/ 2 w 9"/>
                      <a:gd name="T27" fmla="*/ 6 h 19"/>
                      <a:gd name="T28" fmla="*/ 2 w 9"/>
                      <a:gd name="T29" fmla="*/ 2 h 19"/>
                      <a:gd name="T30" fmla="*/ 2 w 9"/>
                      <a:gd name="T31" fmla="*/ 2 h 19"/>
                      <a:gd name="T32" fmla="*/ 3 w 9"/>
                      <a:gd name="T33" fmla="*/ 2 h 19"/>
                      <a:gd name="T34" fmla="*/ 4 w 9"/>
                      <a:gd name="T35" fmla="*/ 0 h 19"/>
                      <a:gd name="T36" fmla="*/ 3 w 9"/>
                      <a:gd name="T37" fmla="*/ 0 h 19"/>
                      <a:gd name="T38" fmla="*/ 1 w 9"/>
                      <a:gd name="T39" fmla="*/ 1 h 19"/>
                      <a:gd name="T40" fmla="*/ 0 w 9"/>
                      <a:gd name="T41" fmla="*/ 1 h 19"/>
                      <a:gd name="T42" fmla="*/ 0 w 9"/>
                      <a:gd name="T43" fmla="*/ 3 h 19"/>
                      <a:gd name="T44" fmla="*/ 1 w 9"/>
                      <a:gd name="T45" fmla="*/ 5 h 19"/>
                      <a:gd name="T46" fmla="*/ 3 w 9"/>
                      <a:gd name="T47" fmla="*/ 11 h 19"/>
                      <a:gd name="T48" fmla="*/ 3 w 9"/>
                      <a:gd name="T49" fmla="*/ 14 h 19"/>
                      <a:gd name="T50" fmla="*/ 3 w 9"/>
                      <a:gd name="T51" fmla="*/ 15 h 19"/>
                      <a:gd name="T52" fmla="*/ 3 w 9"/>
                      <a:gd name="T53" fmla="*/ 18 h 19"/>
                      <a:gd name="T54" fmla="*/ 4 w 9"/>
                      <a:gd name="T55" fmla="*/ 19 h 19"/>
                      <a:gd name="T56" fmla="*/ 4 w 9"/>
                      <a:gd name="T57" fmla="*/ 19 h 19"/>
                      <a:gd name="T58" fmla="*/ 5 w 9"/>
                      <a:gd name="T59" fmla="*/ 19 h 19"/>
                      <a:gd name="T60" fmla="*/ 5 w 9"/>
                      <a:gd name="T61" fmla="*/ 19 h 19"/>
                      <a:gd name="T62" fmla="*/ 6 w 9"/>
                      <a:gd name="T63" fmla="*/ 17 h 19"/>
                      <a:gd name="T64" fmla="*/ 7 w 9"/>
                      <a:gd name="T65" fmla="*/ 17 h 19"/>
                      <a:gd name="T66" fmla="*/ 8 w 9"/>
                      <a:gd name="T67" fmla="*/ 17 h 19"/>
                      <a:gd name="T68" fmla="*/ 9 w 9"/>
                      <a:gd name="T69" fmla="*/ 17 h 19"/>
                      <a:gd name="T70" fmla="*/ 9 w 9"/>
                      <a:gd name="T71" fmla="*/ 16 h 19"/>
                      <a:gd name="T72" fmla="*/ 7 w 9"/>
                      <a:gd name="T73" fmla="*/ 12 h 19"/>
                      <a:gd name="T74" fmla="*/ 5 w 9"/>
                      <a:gd name="T75" fmla="*/ 6 h 19"/>
                      <a:gd name="T76" fmla="*/ 5 w 9"/>
                      <a:gd name="T77" fmla="*/ 3 h 19"/>
                      <a:gd name="T78" fmla="*/ 5 w 9"/>
                      <a:gd name="T79" fmla="*/ 2 h 19"/>
                      <a:gd name="T80" fmla="*/ 4 w 9"/>
                      <a:gd name="T8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9">
                        <a:moveTo>
                          <a:pt x="3" y="2"/>
                        </a:moveTo>
                        <a:cubicBezTo>
                          <a:pt x="3" y="2"/>
                          <a:pt x="3" y="2"/>
                          <a:pt x="3" y="2"/>
                        </a:cubicBezTo>
                        <a:cubicBezTo>
                          <a:pt x="4" y="1"/>
                          <a:pt x="4" y="1"/>
                          <a:pt x="4" y="1"/>
                        </a:cubicBezTo>
                        <a:cubicBezTo>
                          <a:pt x="4" y="1"/>
                          <a:pt x="4" y="1"/>
                          <a:pt x="4" y="1"/>
                        </a:cubicBezTo>
                        <a:cubicBezTo>
                          <a:pt x="4" y="1"/>
                          <a:pt x="5" y="3"/>
                          <a:pt x="5" y="5"/>
                        </a:cubicBezTo>
                        <a:cubicBezTo>
                          <a:pt x="5" y="7"/>
                          <a:pt x="5" y="9"/>
                          <a:pt x="6" y="10"/>
                        </a:cubicBezTo>
                        <a:cubicBezTo>
                          <a:pt x="7" y="12"/>
                          <a:pt x="8" y="15"/>
                          <a:pt x="8" y="16"/>
                        </a:cubicBezTo>
                        <a:cubicBezTo>
                          <a:pt x="7" y="16"/>
                          <a:pt x="7" y="16"/>
                          <a:pt x="7" y="16"/>
                        </a:cubicBezTo>
                        <a:cubicBezTo>
                          <a:pt x="7" y="16"/>
                          <a:pt x="7" y="16"/>
                          <a:pt x="7" y="16"/>
                        </a:cubicBezTo>
                        <a:cubicBezTo>
                          <a:pt x="6" y="16"/>
                          <a:pt x="6" y="16"/>
                          <a:pt x="6" y="16"/>
                        </a:cubicBezTo>
                        <a:cubicBezTo>
                          <a:pt x="6" y="16"/>
                          <a:pt x="5" y="16"/>
                          <a:pt x="5" y="16"/>
                        </a:cubicBezTo>
                        <a:cubicBezTo>
                          <a:pt x="5" y="17"/>
                          <a:pt x="5" y="17"/>
                          <a:pt x="4" y="17"/>
                        </a:cubicBezTo>
                        <a:cubicBezTo>
                          <a:pt x="4" y="17"/>
                          <a:pt x="3" y="16"/>
                          <a:pt x="3" y="15"/>
                        </a:cubicBezTo>
                        <a:cubicBezTo>
                          <a:pt x="3" y="13"/>
                          <a:pt x="3" y="7"/>
                          <a:pt x="2" y="6"/>
                        </a:cubicBezTo>
                        <a:cubicBezTo>
                          <a:pt x="2" y="5"/>
                          <a:pt x="1" y="3"/>
                          <a:pt x="2" y="2"/>
                        </a:cubicBezTo>
                        <a:cubicBezTo>
                          <a:pt x="2" y="2"/>
                          <a:pt x="2" y="2"/>
                          <a:pt x="2" y="2"/>
                        </a:cubicBezTo>
                        <a:cubicBezTo>
                          <a:pt x="2" y="2"/>
                          <a:pt x="2" y="2"/>
                          <a:pt x="3" y="2"/>
                        </a:cubicBezTo>
                        <a:close/>
                        <a:moveTo>
                          <a:pt x="4" y="0"/>
                        </a:moveTo>
                        <a:cubicBezTo>
                          <a:pt x="3" y="0"/>
                          <a:pt x="3" y="0"/>
                          <a:pt x="3" y="0"/>
                        </a:cubicBezTo>
                        <a:cubicBezTo>
                          <a:pt x="2" y="0"/>
                          <a:pt x="1" y="0"/>
                          <a:pt x="1" y="1"/>
                        </a:cubicBezTo>
                        <a:cubicBezTo>
                          <a:pt x="0" y="1"/>
                          <a:pt x="0" y="1"/>
                          <a:pt x="0" y="1"/>
                        </a:cubicBezTo>
                        <a:cubicBezTo>
                          <a:pt x="0" y="2"/>
                          <a:pt x="0" y="2"/>
                          <a:pt x="0" y="3"/>
                        </a:cubicBezTo>
                        <a:cubicBezTo>
                          <a:pt x="0" y="4"/>
                          <a:pt x="1" y="4"/>
                          <a:pt x="1" y="5"/>
                        </a:cubicBezTo>
                        <a:cubicBezTo>
                          <a:pt x="2" y="6"/>
                          <a:pt x="2" y="8"/>
                          <a:pt x="3" y="11"/>
                        </a:cubicBezTo>
                        <a:cubicBezTo>
                          <a:pt x="3" y="12"/>
                          <a:pt x="3" y="13"/>
                          <a:pt x="3" y="14"/>
                        </a:cubicBezTo>
                        <a:cubicBezTo>
                          <a:pt x="3" y="14"/>
                          <a:pt x="3" y="14"/>
                          <a:pt x="3" y="15"/>
                        </a:cubicBezTo>
                        <a:cubicBezTo>
                          <a:pt x="3" y="16"/>
                          <a:pt x="3" y="17"/>
                          <a:pt x="3" y="18"/>
                        </a:cubicBezTo>
                        <a:cubicBezTo>
                          <a:pt x="4" y="19"/>
                          <a:pt x="4" y="19"/>
                          <a:pt x="4" y="19"/>
                        </a:cubicBezTo>
                        <a:cubicBezTo>
                          <a:pt x="4" y="19"/>
                          <a:pt x="4" y="19"/>
                          <a:pt x="4" y="19"/>
                        </a:cubicBezTo>
                        <a:cubicBezTo>
                          <a:pt x="5" y="19"/>
                          <a:pt x="5" y="19"/>
                          <a:pt x="5" y="19"/>
                        </a:cubicBezTo>
                        <a:cubicBezTo>
                          <a:pt x="5" y="19"/>
                          <a:pt x="5" y="19"/>
                          <a:pt x="5" y="19"/>
                        </a:cubicBezTo>
                        <a:cubicBezTo>
                          <a:pt x="5" y="18"/>
                          <a:pt x="5" y="17"/>
                          <a:pt x="6" y="17"/>
                        </a:cubicBezTo>
                        <a:cubicBezTo>
                          <a:pt x="6" y="17"/>
                          <a:pt x="7" y="17"/>
                          <a:pt x="7" y="17"/>
                        </a:cubicBezTo>
                        <a:cubicBezTo>
                          <a:pt x="8" y="17"/>
                          <a:pt x="8" y="17"/>
                          <a:pt x="8" y="17"/>
                        </a:cubicBezTo>
                        <a:cubicBezTo>
                          <a:pt x="9" y="17"/>
                          <a:pt x="9" y="17"/>
                          <a:pt x="9" y="17"/>
                        </a:cubicBezTo>
                        <a:cubicBezTo>
                          <a:pt x="9" y="16"/>
                          <a:pt x="9" y="16"/>
                          <a:pt x="9" y="16"/>
                        </a:cubicBezTo>
                        <a:cubicBezTo>
                          <a:pt x="9" y="15"/>
                          <a:pt x="8" y="14"/>
                          <a:pt x="7" y="12"/>
                        </a:cubicBezTo>
                        <a:cubicBezTo>
                          <a:pt x="6" y="9"/>
                          <a:pt x="6" y="8"/>
                          <a:pt x="5" y="6"/>
                        </a:cubicBezTo>
                        <a:cubicBezTo>
                          <a:pt x="5" y="5"/>
                          <a:pt x="5" y="4"/>
                          <a:pt x="5" y="3"/>
                        </a:cubicBezTo>
                        <a:cubicBezTo>
                          <a:pt x="5" y="2"/>
                          <a:pt x="5" y="2"/>
                          <a:pt x="5" y="2"/>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8" name="Freeform 7783">
                    <a:extLst>
                      <a:ext uri="{FF2B5EF4-FFF2-40B4-BE49-F238E27FC236}">
                        <a16:creationId xmlns:a16="http://schemas.microsoft.com/office/drawing/2014/main" id="{5F283DB8-D559-47B8-98BD-81B300141919}"/>
                      </a:ext>
                    </a:extLst>
                  </p:cNvPr>
                  <p:cNvSpPr>
                    <a:spLocks noEditPoints="1"/>
                  </p:cNvSpPr>
                  <p:nvPr/>
                </p:nvSpPr>
                <p:spPr bwMode="auto">
                  <a:xfrm>
                    <a:off x="4202" y="2264"/>
                    <a:ext cx="7" cy="15"/>
                  </a:xfrm>
                  <a:custGeom>
                    <a:avLst/>
                    <a:gdLst>
                      <a:gd name="T0" fmla="*/ 5 w 9"/>
                      <a:gd name="T1" fmla="*/ 19 h 20"/>
                      <a:gd name="T2" fmla="*/ 5 w 9"/>
                      <a:gd name="T3" fmla="*/ 19 h 20"/>
                      <a:gd name="T4" fmla="*/ 0 w 9"/>
                      <a:gd name="T5" fmla="*/ 1 h 20"/>
                      <a:gd name="T6" fmla="*/ 0 w 9"/>
                      <a:gd name="T7" fmla="*/ 1 h 20"/>
                      <a:gd name="T8" fmla="*/ 1 w 9"/>
                      <a:gd name="T9" fmla="*/ 5 h 20"/>
                      <a:gd name="T10" fmla="*/ 2 w 9"/>
                      <a:gd name="T11" fmla="*/ 14 h 20"/>
                      <a:gd name="T12" fmla="*/ 4 w 9"/>
                      <a:gd name="T13" fmla="*/ 20 h 20"/>
                      <a:gd name="T14" fmla="*/ 5 w 9"/>
                      <a:gd name="T15" fmla="*/ 20 h 20"/>
                      <a:gd name="T16" fmla="*/ 5 w 9"/>
                      <a:gd name="T17" fmla="*/ 19 h 20"/>
                      <a:gd name="T18" fmla="*/ 4 w 9"/>
                      <a:gd name="T19" fmla="*/ 19 h 20"/>
                      <a:gd name="T20" fmla="*/ 4 w 9"/>
                      <a:gd name="T21" fmla="*/ 19 h 20"/>
                      <a:gd name="T22" fmla="*/ 3 w 9"/>
                      <a:gd name="T23" fmla="*/ 18 h 20"/>
                      <a:gd name="T24" fmla="*/ 3 w 9"/>
                      <a:gd name="T25" fmla="*/ 15 h 20"/>
                      <a:gd name="T26" fmla="*/ 3 w 9"/>
                      <a:gd name="T27" fmla="*/ 14 h 20"/>
                      <a:gd name="T28" fmla="*/ 3 w 9"/>
                      <a:gd name="T29" fmla="*/ 11 h 20"/>
                      <a:gd name="T30" fmla="*/ 1 w 9"/>
                      <a:gd name="T31" fmla="*/ 5 h 20"/>
                      <a:gd name="T32" fmla="*/ 0 w 9"/>
                      <a:gd name="T33" fmla="*/ 3 h 20"/>
                      <a:gd name="T34" fmla="*/ 0 w 9"/>
                      <a:gd name="T35" fmla="*/ 1 h 20"/>
                      <a:gd name="T36" fmla="*/ 4 w 9"/>
                      <a:gd name="T37" fmla="*/ 0 h 20"/>
                      <a:gd name="T38" fmla="*/ 4 w 9"/>
                      <a:gd name="T39" fmla="*/ 0 h 20"/>
                      <a:gd name="T40" fmla="*/ 5 w 9"/>
                      <a:gd name="T41" fmla="*/ 2 h 20"/>
                      <a:gd name="T42" fmla="*/ 5 w 9"/>
                      <a:gd name="T43" fmla="*/ 3 h 20"/>
                      <a:gd name="T44" fmla="*/ 5 w 9"/>
                      <a:gd name="T45" fmla="*/ 6 h 20"/>
                      <a:gd name="T46" fmla="*/ 7 w 9"/>
                      <a:gd name="T47" fmla="*/ 12 h 20"/>
                      <a:gd name="T48" fmla="*/ 9 w 9"/>
                      <a:gd name="T49" fmla="*/ 16 h 20"/>
                      <a:gd name="T50" fmla="*/ 9 w 9"/>
                      <a:gd name="T51" fmla="*/ 17 h 20"/>
                      <a:gd name="T52" fmla="*/ 8 w 9"/>
                      <a:gd name="T53" fmla="*/ 17 h 20"/>
                      <a:gd name="T54" fmla="*/ 9 w 9"/>
                      <a:gd name="T55" fmla="*/ 17 h 20"/>
                      <a:gd name="T56" fmla="*/ 9 w 9"/>
                      <a:gd name="T57" fmla="*/ 17 h 20"/>
                      <a:gd name="T58" fmla="*/ 7 w 9"/>
                      <a:gd name="T59" fmla="*/ 11 h 20"/>
                      <a:gd name="T60" fmla="*/ 6 w 9"/>
                      <a:gd name="T61" fmla="*/ 3 h 20"/>
                      <a:gd name="T62" fmla="*/ 4 w 9"/>
                      <a:gd name="T6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20">
                        <a:moveTo>
                          <a:pt x="5" y="19"/>
                        </a:moveTo>
                        <a:cubicBezTo>
                          <a:pt x="5" y="19"/>
                          <a:pt x="5" y="19"/>
                          <a:pt x="5" y="19"/>
                        </a:cubicBezTo>
                        <a:moveTo>
                          <a:pt x="0" y="1"/>
                        </a:moveTo>
                        <a:cubicBezTo>
                          <a:pt x="0" y="1"/>
                          <a:pt x="0" y="1"/>
                          <a:pt x="0" y="1"/>
                        </a:cubicBezTo>
                        <a:cubicBezTo>
                          <a:pt x="0" y="3"/>
                          <a:pt x="0" y="4"/>
                          <a:pt x="1" y="5"/>
                        </a:cubicBezTo>
                        <a:cubicBezTo>
                          <a:pt x="2" y="7"/>
                          <a:pt x="2" y="10"/>
                          <a:pt x="2" y="14"/>
                        </a:cubicBezTo>
                        <a:cubicBezTo>
                          <a:pt x="2" y="17"/>
                          <a:pt x="3" y="20"/>
                          <a:pt x="4" y="20"/>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3" y="18"/>
                        </a:cubicBezTo>
                        <a:cubicBezTo>
                          <a:pt x="3" y="17"/>
                          <a:pt x="3" y="16"/>
                          <a:pt x="3" y="15"/>
                        </a:cubicBezTo>
                        <a:cubicBezTo>
                          <a:pt x="3" y="14"/>
                          <a:pt x="3" y="14"/>
                          <a:pt x="3" y="14"/>
                        </a:cubicBezTo>
                        <a:cubicBezTo>
                          <a:pt x="3" y="13"/>
                          <a:pt x="3" y="12"/>
                          <a:pt x="3" y="11"/>
                        </a:cubicBezTo>
                        <a:cubicBezTo>
                          <a:pt x="2" y="8"/>
                          <a:pt x="2" y="6"/>
                          <a:pt x="1" y="5"/>
                        </a:cubicBezTo>
                        <a:cubicBezTo>
                          <a:pt x="1" y="4"/>
                          <a:pt x="0" y="4"/>
                          <a:pt x="0" y="3"/>
                        </a:cubicBezTo>
                        <a:cubicBezTo>
                          <a:pt x="0" y="2"/>
                          <a:pt x="0" y="2"/>
                          <a:pt x="0" y="1"/>
                        </a:cubicBezTo>
                        <a:close/>
                        <a:moveTo>
                          <a:pt x="4" y="0"/>
                        </a:moveTo>
                        <a:cubicBezTo>
                          <a:pt x="4" y="0"/>
                          <a:pt x="4" y="0"/>
                          <a:pt x="4" y="0"/>
                        </a:cubicBezTo>
                        <a:cubicBezTo>
                          <a:pt x="4" y="0"/>
                          <a:pt x="5" y="1"/>
                          <a:pt x="5" y="2"/>
                        </a:cubicBezTo>
                        <a:cubicBezTo>
                          <a:pt x="5" y="3"/>
                          <a:pt x="5" y="3"/>
                          <a:pt x="5" y="3"/>
                        </a:cubicBezTo>
                        <a:cubicBezTo>
                          <a:pt x="5" y="4"/>
                          <a:pt x="5" y="5"/>
                          <a:pt x="5" y="6"/>
                        </a:cubicBezTo>
                        <a:cubicBezTo>
                          <a:pt x="6" y="8"/>
                          <a:pt x="6" y="9"/>
                          <a:pt x="7" y="12"/>
                        </a:cubicBezTo>
                        <a:cubicBezTo>
                          <a:pt x="8" y="14"/>
                          <a:pt x="9" y="15"/>
                          <a:pt x="9" y="16"/>
                        </a:cubicBezTo>
                        <a:cubicBezTo>
                          <a:pt x="9" y="16"/>
                          <a:pt x="9" y="16"/>
                          <a:pt x="9" y="17"/>
                        </a:cubicBezTo>
                        <a:cubicBezTo>
                          <a:pt x="8" y="17"/>
                          <a:pt x="8" y="17"/>
                          <a:pt x="8" y="17"/>
                        </a:cubicBezTo>
                        <a:cubicBezTo>
                          <a:pt x="9" y="17"/>
                          <a:pt x="9" y="17"/>
                          <a:pt x="9" y="17"/>
                        </a:cubicBezTo>
                        <a:cubicBezTo>
                          <a:pt x="9" y="17"/>
                          <a:pt x="9" y="17"/>
                          <a:pt x="9" y="17"/>
                        </a:cubicBezTo>
                        <a:cubicBezTo>
                          <a:pt x="9" y="15"/>
                          <a:pt x="8" y="14"/>
                          <a:pt x="7" y="11"/>
                        </a:cubicBezTo>
                        <a:cubicBezTo>
                          <a:pt x="6" y="9"/>
                          <a:pt x="5" y="8"/>
                          <a:pt x="6" y="3"/>
                        </a:cubicBezTo>
                        <a:cubicBezTo>
                          <a:pt x="6" y="1"/>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9" name="Freeform 7784">
                    <a:extLst>
                      <a:ext uri="{FF2B5EF4-FFF2-40B4-BE49-F238E27FC236}">
                        <a16:creationId xmlns:a16="http://schemas.microsoft.com/office/drawing/2014/main" id="{1B5EEEA1-71DC-470B-AEC9-4EEF4BC300E8}"/>
                      </a:ext>
                    </a:extLst>
                  </p:cNvPr>
                  <p:cNvSpPr/>
                  <p:nvPr/>
                </p:nvSpPr>
                <p:spPr bwMode="auto">
                  <a:xfrm>
                    <a:off x="4204" y="2266"/>
                    <a:ext cx="3" cy="10"/>
                  </a:xfrm>
                  <a:custGeom>
                    <a:avLst/>
                    <a:gdLst>
                      <a:gd name="T0" fmla="*/ 0 w 4"/>
                      <a:gd name="T1" fmla="*/ 0 h 13"/>
                      <a:gd name="T2" fmla="*/ 1 w 4"/>
                      <a:gd name="T3" fmla="*/ 2 h 13"/>
                      <a:gd name="T4" fmla="*/ 3 w 4"/>
                      <a:gd name="T5" fmla="*/ 10 h 13"/>
                      <a:gd name="T6" fmla="*/ 3 w 4"/>
                      <a:gd name="T7" fmla="*/ 11 h 13"/>
                      <a:gd name="T8" fmla="*/ 2 w 4"/>
                      <a:gd name="T9" fmla="*/ 12 h 13"/>
                      <a:gd name="T10" fmla="*/ 1 w 4"/>
                      <a:gd name="T11" fmla="*/ 3 h 13"/>
                      <a:gd name="T12" fmla="*/ 0 w 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0" y="0"/>
                        </a:moveTo>
                        <a:cubicBezTo>
                          <a:pt x="0" y="0"/>
                          <a:pt x="1" y="0"/>
                          <a:pt x="1" y="2"/>
                        </a:cubicBezTo>
                        <a:cubicBezTo>
                          <a:pt x="1" y="4"/>
                          <a:pt x="2" y="8"/>
                          <a:pt x="3" y="10"/>
                        </a:cubicBezTo>
                        <a:cubicBezTo>
                          <a:pt x="4" y="12"/>
                          <a:pt x="3" y="12"/>
                          <a:pt x="3" y="11"/>
                        </a:cubicBezTo>
                        <a:cubicBezTo>
                          <a:pt x="2" y="11"/>
                          <a:pt x="2" y="13"/>
                          <a:pt x="2" y="12"/>
                        </a:cubicBezTo>
                        <a:cubicBezTo>
                          <a:pt x="1" y="11"/>
                          <a:pt x="1" y="4"/>
                          <a:pt x="1" y="3"/>
                        </a:cubicBezTo>
                        <a:cubicBezTo>
                          <a:pt x="1" y="3"/>
                          <a:pt x="0" y="0"/>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0" name="Freeform 7785">
                    <a:extLst>
                      <a:ext uri="{FF2B5EF4-FFF2-40B4-BE49-F238E27FC236}">
                        <a16:creationId xmlns:a16="http://schemas.microsoft.com/office/drawing/2014/main" id="{69840349-34D3-4966-BCC5-3DE992649C79}"/>
                      </a:ext>
                    </a:extLst>
                  </p:cNvPr>
                  <p:cNvSpPr/>
                  <p:nvPr/>
                </p:nvSpPr>
                <p:spPr bwMode="auto">
                  <a:xfrm>
                    <a:off x="4200" y="2238"/>
                    <a:ext cx="6" cy="27"/>
                  </a:xfrm>
                  <a:custGeom>
                    <a:avLst/>
                    <a:gdLst>
                      <a:gd name="T0" fmla="*/ 4 w 9"/>
                      <a:gd name="T1" fmla="*/ 1 h 36"/>
                      <a:gd name="T2" fmla="*/ 6 w 9"/>
                      <a:gd name="T3" fmla="*/ 8 h 36"/>
                      <a:gd name="T4" fmla="*/ 8 w 9"/>
                      <a:gd name="T5" fmla="*/ 24 h 36"/>
                      <a:gd name="T6" fmla="*/ 6 w 9"/>
                      <a:gd name="T7" fmla="*/ 33 h 36"/>
                      <a:gd name="T8" fmla="*/ 3 w 9"/>
                      <a:gd name="T9" fmla="*/ 35 h 36"/>
                      <a:gd name="T10" fmla="*/ 1 w 9"/>
                      <a:gd name="T11" fmla="*/ 26 h 36"/>
                      <a:gd name="T12" fmla="*/ 1 w 9"/>
                      <a:gd name="T13" fmla="*/ 11 h 36"/>
                      <a:gd name="T14" fmla="*/ 1 w 9"/>
                      <a:gd name="T15" fmla="*/ 2 h 36"/>
                      <a:gd name="T16" fmla="*/ 4 w 9"/>
                      <a:gd name="T17"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6">
                        <a:moveTo>
                          <a:pt x="4" y="1"/>
                        </a:moveTo>
                        <a:cubicBezTo>
                          <a:pt x="4" y="1"/>
                          <a:pt x="6" y="1"/>
                          <a:pt x="6" y="8"/>
                        </a:cubicBezTo>
                        <a:cubicBezTo>
                          <a:pt x="6" y="15"/>
                          <a:pt x="6" y="19"/>
                          <a:pt x="8" y="24"/>
                        </a:cubicBezTo>
                        <a:cubicBezTo>
                          <a:pt x="9" y="30"/>
                          <a:pt x="8" y="33"/>
                          <a:pt x="6" y="33"/>
                        </a:cubicBezTo>
                        <a:cubicBezTo>
                          <a:pt x="5" y="34"/>
                          <a:pt x="4" y="33"/>
                          <a:pt x="3" y="35"/>
                        </a:cubicBezTo>
                        <a:cubicBezTo>
                          <a:pt x="3" y="36"/>
                          <a:pt x="0" y="34"/>
                          <a:pt x="1" y="26"/>
                        </a:cubicBezTo>
                        <a:cubicBezTo>
                          <a:pt x="1" y="18"/>
                          <a:pt x="1" y="13"/>
                          <a:pt x="1" y="11"/>
                        </a:cubicBezTo>
                        <a:cubicBezTo>
                          <a:pt x="1" y="10"/>
                          <a:pt x="0" y="4"/>
                          <a:pt x="1" y="2"/>
                        </a:cubicBezTo>
                        <a:cubicBezTo>
                          <a:pt x="2" y="0"/>
                          <a:pt x="4" y="1"/>
                          <a:pt x="4"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1" name="Freeform 7786">
                    <a:extLst>
                      <a:ext uri="{FF2B5EF4-FFF2-40B4-BE49-F238E27FC236}">
                        <a16:creationId xmlns:a16="http://schemas.microsoft.com/office/drawing/2014/main" id="{878481D1-0530-470D-BBEE-4AFF663D0C2C}"/>
                      </a:ext>
                    </a:extLst>
                  </p:cNvPr>
                  <p:cNvSpPr>
                    <a:spLocks noEditPoints="1"/>
                  </p:cNvSpPr>
                  <p:nvPr/>
                </p:nvSpPr>
                <p:spPr bwMode="auto">
                  <a:xfrm>
                    <a:off x="4200" y="2238"/>
                    <a:ext cx="6" cy="27"/>
                  </a:xfrm>
                  <a:custGeom>
                    <a:avLst/>
                    <a:gdLst>
                      <a:gd name="T0" fmla="*/ 4 w 9"/>
                      <a:gd name="T1" fmla="*/ 35 h 35"/>
                      <a:gd name="T2" fmla="*/ 3 w 9"/>
                      <a:gd name="T3" fmla="*/ 35 h 35"/>
                      <a:gd name="T4" fmla="*/ 1 w 9"/>
                      <a:gd name="T5" fmla="*/ 26 h 35"/>
                      <a:gd name="T6" fmla="*/ 1 w 9"/>
                      <a:gd name="T7" fmla="*/ 26 h 35"/>
                      <a:gd name="T8" fmla="*/ 1 w 9"/>
                      <a:gd name="T9" fmla="*/ 21 h 35"/>
                      <a:gd name="T10" fmla="*/ 1 w 9"/>
                      <a:gd name="T11" fmla="*/ 11 h 35"/>
                      <a:gd name="T12" fmla="*/ 0 w 9"/>
                      <a:gd name="T13" fmla="*/ 4 h 35"/>
                      <a:gd name="T14" fmla="*/ 0 w 9"/>
                      <a:gd name="T15" fmla="*/ 2 h 35"/>
                      <a:gd name="T16" fmla="*/ 3 w 9"/>
                      <a:gd name="T17" fmla="*/ 0 h 35"/>
                      <a:gd name="T18" fmla="*/ 4 w 9"/>
                      <a:gd name="T19" fmla="*/ 1 h 35"/>
                      <a:gd name="T20" fmla="*/ 4 w 9"/>
                      <a:gd name="T21" fmla="*/ 1 h 35"/>
                      <a:gd name="T22" fmla="*/ 6 w 9"/>
                      <a:gd name="T23" fmla="*/ 8 h 35"/>
                      <a:gd name="T24" fmla="*/ 8 w 9"/>
                      <a:gd name="T25" fmla="*/ 24 h 35"/>
                      <a:gd name="T26" fmla="*/ 9 w 9"/>
                      <a:gd name="T27" fmla="*/ 30 h 35"/>
                      <a:gd name="T28" fmla="*/ 6 w 9"/>
                      <a:gd name="T29" fmla="*/ 34 h 35"/>
                      <a:gd name="T30" fmla="*/ 4 w 9"/>
                      <a:gd name="T31" fmla="*/ 35 h 35"/>
                      <a:gd name="T32" fmla="*/ 6 w 9"/>
                      <a:gd name="T33" fmla="*/ 8 h 35"/>
                      <a:gd name="T34" fmla="*/ 4 w 9"/>
                      <a:gd name="T35" fmla="*/ 2 h 35"/>
                      <a:gd name="T36" fmla="*/ 4 w 9"/>
                      <a:gd name="T37" fmla="*/ 2 h 35"/>
                      <a:gd name="T38" fmla="*/ 4 w 9"/>
                      <a:gd name="T39" fmla="*/ 2 h 35"/>
                      <a:gd name="T40" fmla="*/ 4 w 9"/>
                      <a:gd name="T41" fmla="*/ 2 h 35"/>
                      <a:gd name="T42" fmla="*/ 3 w 9"/>
                      <a:gd name="T43" fmla="*/ 1 h 35"/>
                      <a:gd name="T44" fmla="*/ 1 w 9"/>
                      <a:gd name="T45" fmla="*/ 2 h 35"/>
                      <a:gd name="T46" fmla="*/ 1 w 9"/>
                      <a:gd name="T47" fmla="*/ 4 h 35"/>
                      <a:gd name="T48" fmla="*/ 1 w 9"/>
                      <a:gd name="T49" fmla="*/ 11 h 35"/>
                      <a:gd name="T50" fmla="*/ 1 w 9"/>
                      <a:gd name="T51" fmla="*/ 21 h 35"/>
                      <a:gd name="T52" fmla="*/ 1 w 9"/>
                      <a:gd name="T53" fmla="*/ 26 h 35"/>
                      <a:gd name="T54" fmla="*/ 1 w 9"/>
                      <a:gd name="T55" fmla="*/ 26 h 35"/>
                      <a:gd name="T56" fmla="*/ 3 w 9"/>
                      <a:gd name="T57" fmla="*/ 34 h 35"/>
                      <a:gd name="T58" fmla="*/ 3 w 9"/>
                      <a:gd name="T59" fmla="*/ 34 h 35"/>
                      <a:gd name="T60" fmla="*/ 6 w 9"/>
                      <a:gd name="T61" fmla="*/ 33 h 35"/>
                      <a:gd name="T62" fmla="*/ 8 w 9"/>
                      <a:gd name="T63" fmla="*/ 30 h 35"/>
                      <a:gd name="T64" fmla="*/ 7 w 9"/>
                      <a:gd name="T65" fmla="*/ 25 h 35"/>
                      <a:gd name="T66" fmla="*/ 6 w 9"/>
                      <a:gd name="T67" fmla="*/ 8 h 35"/>
                      <a:gd name="T68" fmla="*/ 4 w 9"/>
                      <a:gd name="T69" fmla="*/ 1 h 35"/>
                      <a:gd name="T70" fmla="*/ 4 w 9"/>
                      <a:gd name="T7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35">
                        <a:moveTo>
                          <a:pt x="4" y="35"/>
                        </a:moveTo>
                        <a:cubicBezTo>
                          <a:pt x="3" y="35"/>
                          <a:pt x="3" y="35"/>
                          <a:pt x="3" y="35"/>
                        </a:cubicBezTo>
                        <a:cubicBezTo>
                          <a:pt x="2" y="35"/>
                          <a:pt x="0" y="32"/>
                          <a:pt x="1" y="26"/>
                        </a:cubicBezTo>
                        <a:cubicBezTo>
                          <a:pt x="1" y="26"/>
                          <a:pt x="1" y="26"/>
                          <a:pt x="1" y="26"/>
                        </a:cubicBezTo>
                        <a:cubicBezTo>
                          <a:pt x="1" y="24"/>
                          <a:pt x="1" y="22"/>
                          <a:pt x="1" y="21"/>
                        </a:cubicBezTo>
                        <a:cubicBezTo>
                          <a:pt x="1" y="17"/>
                          <a:pt x="1" y="12"/>
                          <a:pt x="1" y="11"/>
                        </a:cubicBezTo>
                        <a:cubicBezTo>
                          <a:pt x="1" y="10"/>
                          <a:pt x="0" y="6"/>
                          <a:pt x="0" y="4"/>
                        </a:cubicBezTo>
                        <a:cubicBezTo>
                          <a:pt x="0" y="3"/>
                          <a:pt x="0" y="2"/>
                          <a:pt x="0" y="2"/>
                        </a:cubicBezTo>
                        <a:cubicBezTo>
                          <a:pt x="1" y="1"/>
                          <a:pt x="2" y="0"/>
                          <a:pt x="3" y="0"/>
                        </a:cubicBezTo>
                        <a:cubicBezTo>
                          <a:pt x="4" y="0"/>
                          <a:pt x="4" y="1"/>
                          <a:pt x="4" y="1"/>
                        </a:cubicBezTo>
                        <a:cubicBezTo>
                          <a:pt x="4" y="1"/>
                          <a:pt x="4" y="1"/>
                          <a:pt x="4" y="1"/>
                        </a:cubicBezTo>
                        <a:cubicBezTo>
                          <a:pt x="5" y="1"/>
                          <a:pt x="7" y="2"/>
                          <a:pt x="6" y="8"/>
                        </a:cubicBezTo>
                        <a:cubicBezTo>
                          <a:pt x="6" y="15"/>
                          <a:pt x="6" y="18"/>
                          <a:pt x="8" y="24"/>
                        </a:cubicBezTo>
                        <a:cubicBezTo>
                          <a:pt x="9" y="27"/>
                          <a:pt x="9" y="29"/>
                          <a:pt x="9" y="30"/>
                        </a:cubicBezTo>
                        <a:cubicBezTo>
                          <a:pt x="9" y="33"/>
                          <a:pt x="8" y="34"/>
                          <a:pt x="6" y="34"/>
                        </a:cubicBezTo>
                        <a:cubicBezTo>
                          <a:pt x="5" y="34"/>
                          <a:pt x="4" y="34"/>
                          <a:pt x="4" y="35"/>
                        </a:cubicBezTo>
                        <a:close/>
                        <a:moveTo>
                          <a:pt x="6" y="8"/>
                        </a:moveTo>
                        <a:cubicBezTo>
                          <a:pt x="6" y="2"/>
                          <a:pt x="5" y="2"/>
                          <a:pt x="4" y="2"/>
                        </a:cubicBezTo>
                        <a:cubicBezTo>
                          <a:pt x="4" y="2"/>
                          <a:pt x="4" y="2"/>
                          <a:pt x="4" y="2"/>
                        </a:cubicBezTo>
                        <a:cubicBezTo>
                          <a:pt x="4" y="2"/>
                          <a:pt x="4" y="2"/>
                          <a:pt x="4" y="2"/>
                        </a:cubicBezTo>
                        <a:cubicBezTo>
                          <a:pt x="4" y="2"/>
                          <a:pt x="4" y="2"/>
                          <a:pt x="4" y="2"/>
                        </a:cubicBezTo>
                        <a:cubicBezTo>
                          <a:pt x="4" y="2"/>
                          <a:pt x="4" y="1"/>
                          <a:pt x="3" y="1"/>
                        </a:cubicBezTo>
                        <a:cubicBezTo>
                          <a:pt x="2" y="1"/>
                          <a:pt x="1" y="2"/>
                          <a:pt x="1" y="2"/>
                        </a:cubicBezTo>
                        <a:cubicBezTo>
                          <a:pt x="1" y="2"/>
                          <a:pt x="1" y="3"/>
                          <a:pt x="1" y="4"/>
                        </a:cubicBezTo>
                        <a:cubicBezTo>
                          <a:pt x="0" y="6"/>
                          <a:pt x="1" y="10"/>
                          <a:pt x="1" y="11"/>
                        </a:cubicBezTo>
                        <a:cubicBezTo>
                          <a:pt x="1" y="12"/>
                          <a:pt x="2" y="17"/>
                          <a:pt x="1" y="21"/>
                        </a:cubicBezTo>
                        <a:cubicBezTo>
                          <a:pt x="1" y="22"/>
                          <a:pt x="1" y="24"/>
                          <a:pt x="1" y="26"/>
                        </a:cubicBezTo>
                        <a:cubicBezTo>
                          <a:pt x="1" y="26"/>
                          <a:pt x="1" y="26"/>
                          <a:pt x="1" y="26"/>
                        </a:cubicBezTo>
                        <a:cubicBezTo>
                          <a:pt x="1" y="32"/>
                          <a:pt x="2" y="34"/>
                          <a:pt x="3" y="34"/>
                        </a:cubicBezTo>
                        <a:cubicBezTo>
                          <a:pt x="3" y="34"/>
                          <a:pt x="3" y="34"/>
                          <a:pt x="3" y="34"/>
                        </a:cubicBezTo>
                        <a:cubicBezTo>
                          <a:pt x="4" y="33"/>
                          <a:pt x="5" y="33"/>
                          <a:pt x="6" y="33"/>
                        </a:cubicBezTo>
                        <a:cubicBezTo>
                          <a:pt x="7" y="33"/>
                          <a:pt x="8" y="32"/>
                          <a:pt x="8" y="30"/>
                        </a:cubicBezTo>
                        <a:cubicBezTo>
                          <a:pt x="8" y="29"/>
                          <a:pt x="8" y="27"/>
                          <a:pt x="7" y="25"/>
                        </a:cubicBezTo>
                        <a:cubicBezTo>
                          <a:pt x="6" y="19"/>
                          <a:pt x="5" y="15"/>
                          <a:pt x="6" y="8"/>
                        </a:cubicBezTo>
                        <a:close/>
                        <a:moveTo>
                          <a:pt x="4" y="1"/>
                        </a:moveTo>
                        <a:cubicBezTo>
                          <a:pt x="4" y="1"/>
                          <a:pt x="4" y="1"/>
                          <a:pt x="4"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2" name="Freeform 7787">
                    <a:extLst>
                      <a:ext uri="{FF2B5EF4-FFF2-40B4-BE49-F238E27FC236}">
                        <a16:creationId xmlns:a16="http://schemas.microsoft.com/office/drawing/2014/main" id="{251F919B-B442-4AC2-8C3D-528556147E01}"/>
                      </a:ext>
                    </a:extLst>
                  </p:cNvPr>
                  <p:cNvSpPr>
                    <a:spLocks noEditPoints="1"/>
                  </p:cNvSpPr>
                  <p:nvPr/>
                </p:nvSpPr>
                <p:spPr bwMode="auto">
                  <a:xfrm>
                    <a:off x="4200" y="2240"/>
                    <a:ext cx="6" cy="24"/>
                  </a:xfrm>
                  <a:custGeom>
                    <a:avLst/>
                    <a:gdLst>
                      <a:gd name="T0" fmla="*/ 2 w 8"/>
                      <a:gd name="T1" fmla="*/ 1 h 32"/>
                      <a:gd name="T2" fmla="*/ 3 w 8"/>
                      <a:gd name="T3" fmla="*/ 2 h 32"/>
                      <a:gd name="T4" fmla="*/ 3 w 8"/>
                      <a:gd name="T5" fmla="*/ 2 h 32"/>
                      <a:gd name="T6" fmla="*/ 4 w 8"/>
                      <a:gd name="T7" fmla="*/ 1 h 32"/>
                      <a:gd name="T8" fmla="*/ 3 w 8"/>
                      <a:gd name="T9" fmla="*/ 1 h 32"/>
                      <a:gd name="T10" fmla="*/ 2 w 8"/>
                      <a:gd name="T11" fmla="*/ 1 h 32"/>
                      <a:gd name="T12" fmla="*/ 1 w 8"/>
                      <a:gd name="T13" fmla="*/ 0 h 32"/>
                      <a:gd name="T14" fmla="*/ 1 w 8"/>
                      <a:gd name="T15" fmla="*/ 0 h 32"/>
                      <a:gd name="T16" fmla="*/ 1 w 8"/>
                      <a:gd name="T17" fmla="*/ 2 h 32"/>
                      <a:gd name="T18" fmla="*/ 1 w 8"/>
                      <a:gd name="T19" fmla="*/ 9 h 32"/>
                      <a:gd name="T20" fmla="*/ 1 w 8"/>
                      <a:gd name="T21" fmla="*/ 19 h 32"/>
                      <a:gd name="T22" fmla="*/ 1 w 8"/>
                      <a:gd name="T23" fmla="*/ 24 h 32"/>
                      <a:gd name="T24" fmla="*/ 1 w 8"/>
                      <a:gd name="T25" fmla="*/ 24 h 32"/>
                      <a:gd name="T26" fmla="*/ 3 w 8"/>
                      <a:gd name="T27" fmla="*/ 32 h 32"/>
                      <a:gd name="T28" fmla="*/ 3 w 8"/>
                      <a:gd name="T29" fmla="*/ 32 h 32"/>
                      <a:gd name="T30" fmla="*/ 6 w 8"/>
                      <a:gd name="T31" fmla="*/ 31 h 32"/>
                      <a:gd name="T32" fmla="*/ 8 w 8"/>
                      <a:gd name="T33" fmla="*/ 28 h 32"/>
                      <a:gd name="T34" fmla="*/ 7 w 8"/>
                      <a:gd name="T35" fmla="*/ 23 h 32"/>
                      <a:gd name="T36" fmla="*/ 6 w 8"/>
                      <a:gd name="T37" fmla="*/ 6 h 32"/>
                      <a:gd name="T38" fmla="*/ 5 w 8"/>
                      <a:gd name="T39" fmla="*/ 2 h 32"/>
                      <a:gd name="T40" fmla="*/ 5 w 8"/>
                      <a:gd name="T41" fmla="*/ 2 h 32"/>
                      <a:gd name="T42" fmla="*/ 4 w 8"/>
                      <a:gd name="T43" fmla="*/ 2 h 32"/>
                      <a:gd name="T44" fmla="*/ 5 w 8"/>
                      <a:gd name="T45" fmla="*/ 2 h 32"/>
                      <a:gd name="T46" fmla="*/ 5 w 8"/>
                      <a:gd name="T47" fmla="*/ 8 h 32"/>
                      <a:gd name="T48" fmla="*/ 5 w 8"/>
                      <a:gd name="T49" fmla="*/ 18 h 32"/>
                      <a:gd name="T50" fmla="*/ 7 w 8"/>
                      <a:gd name="T51" fmla="*/ 28 h 32"/>
                      <a:gd name="T52" fmla="*/ 6 w 8"/>
                      <a:gd name="T53" fmla="*/ 29 h 32"/>
                      <a:gd name="T54" fmla="*/ 5 w 8"/>
                      <a:gd name="T55" fmla="*/ 28 h 32"/>
                      <a:gd name="T56" fmla="*/ 5 w 8"/>
                      <a:gd name="T57" fmla="*/ 28 h 32"/>
                      <a:gd name="T58" fmla="*/ 4 w 8"/>
                      <a:gd name="T59" fmla="*/ 28 h 32"/>
                      <a:gd name="T60" fmla="*/ 3 w 8"/>
                      <a:gd name="T61" fmla="*/ 29 h 32"/>
                      <a:gd name="T62" fmla="*/ 2 w 8"/>
                      <a:gd name="T63" fmla="*/ 28 h 32"/>
                      <a:gd name="T64" fmla="*/ 2 w 8"/>
                      <a:gd name="T65" fmla="*/ 10 h 32"/>
                      <a:gd name="T66" fmla="*/ 1 w 8"/>
                      <a:gd name="T67" fmla="*/ 2 h 32"/>
                      <a:gd name="T68" fmla="*/ 2 w 8"/>
                      <a:gd name="T69" fmla="*/ 1 h 32"/>
                      <a:gd name="T70" fmla="*/ 2 w 8"/>
                      <a:gd name="T71" fmla="*/ 1 h 32"/>
                      <a:gd name="T72" fmla="*/ 1 w 8"/>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32">
                        <a:moveTo>
                          <a:pt x="2" y="1"/>
                        </a:moveTo>
                        <a:cubicBezTo>
                          <a:pt x="3" y="1"/>
                          <a:pt x="3" y="1"/>
                          <a:pt x="3" y="2"/>
                        </a:cubicBezTo>
                        <a:cubicBezTo>
                          <a:pt x="3" y="2"/>
                          <a:pt x="3" y="2"/>
                          <a:pt x="3" y="2"/>
                        </a:cubicBezTo>
                        <a:cubicBezTo>
                          <a:pt x="4" y="2"/>
                          <a:pt x="4" y="2"/>
                          <a:pt x="4" y="1"/>
                        </a:cubicBezTo>
                        <a:cubicBezTo>
                          <a:pt x="3" y="1"/>
                          <a:pt x="3" y="1"/>
                          <a:pt x="3" y="1"/>
                        </a:cubicBezTo>
                        <a:lnTo>
                          <a:pt x="2" y="1"/>
                        </a:lnTo>
                        <a:close/>
                        <a:moveTo>
                          <a:pt x="1" y="0"/>
                        </a:moveTo>
                        <a:cubicBezTo>
                          <a:pt x="1" y="0"/>
                          <a:pt x="1" y="0"/>
                          <a:pt x="1" y="0"/>
                        </a:cubicBezTo>
                        <a:cubicBezTo>
                          <a:pt x="1" y="0"/>
                          <a:pt x="1" y="1"/>
                          <a:pt x="1" y="2"/>
                        </a:cubicBezTo>
                        <a:cubicBezTo>
                          <a:pt x="0" y="4"/>
                          <a:pt x="1" y="8"/>
                          <a:pt x="1" y="9"/>
                        </a:cubicBezTo>
                        <a:cubicBezTo>
                          <a:pt x="1" y="10"/>
                          <a:pt x="2" y="15"/>
                          <a:pt x="1" y="19"/>
                        </a:cubicBezTo>
                        <a:cubicBezTo>
                          <a:pt x="1" y="20"/>
                          <a:pt x="1" y="22"/>
                          <a:pt x="1" y="24"/>
                        </a:cubicBezTo>
                        <a:cubicBezTo>
                          <a:pt x="1" y="24"/>
                          <a:pt x="1" y="24"/>
                          <a:pt x="1" y="24"/>
                        </a:cubicBezTo>
                        <a:cubicBezTo>
                          <a:pt x="1" y="30"/>
                          <a:pt x="2" y="32"/>
                          <a:pt x="3" y="32"/>
                        </a:cubicBezTo>
                        <a:cubicBezTo>
                          <a:pt x="3" y="32"/>
                          <a:pt x="3" y="32"/>
                          <a:pt x="3" y="32"/>
                        </a:cubicBezTo>
                        <a:cubicBezTo>
                          <a:pt x="4" y="31"/>
                          <a:pt x="5" y="31"/>
                          <a:pt x="6" y="31"/>
                        </a:cubicBezTo>
                        <a:cubicBezTo>
                          <a:pt x="7" y="31"/>
                          <a:pt x="8" y="30"/>
                          <a:pt x="8" y="28"/>
                        </a:cubicBezTo>
                        <a:cubicBezTo>
                          <a:pt x="8" y="27"/>
                          <a:pt x="8" y="25"/>
                          <a:pt x="7" y="23"/>
                        </a:cubicBezTo>
                        <a:cubicBezTo>
                          <a:pt x="6" y="17"/>
                          <a:pt x="5" y="13"/>
                          <a:pt x="6" y="6"/>
                        </a:cubicBezTo>
                        <a:cubicBezTo>
                          <a:pt x="6" y="4"/>
                          <a:pt x="6" y="3"/>
                          <a:pt x="5" y="2"/>
                        </a:cubicBezTo>
                        <a:cubicBezTo>
                          <a:pt x="5" y="2"/>
                          <a:pt x="5" y="2"/>
                          <a:pt x="5" y="2"/>
                        </a:cubicBezTo>
                        <a:cubicBezTo>
                          <a:pt x="4" y="2"/>
                          <a:pt x="4" y="2"/>
                          <a:pt x="4" y="2"/>
                        </a:cubicBezTo>
                        <a:cubicBezTo>
                          <a:pt x="5" y="2"/>
                          <a:pt x="5" y="2"/>
                          <a:pt x="5" y="2"/>
                        </a:cubicBezTo>
                        <a:cubicBezTo>
                          <a:pt x="5" y="2"/>
                          <a:pt x="5" y="6"/>
                          <a:pt x="5" y="8"/>
                        </a:cubicBezTo>
                        <a:cubicBezTo>
                          <a:pt x="4" y="10"/>
                          <a:pt x="4" y="16"/>
                          <a:pt x="5" y="18"/>
                        </a:cubicBezTo>
                        <a:cubicBezTo>
                          <a:pt x="6" y="20"/>
                          <a:pt x="8" y="27"/>
                          <a:pt x="7" y="28"/>
                        </a:cubicBezTo>
                        <a:cubicBezTo>
                          <a:pt x="6" y="29"/>
                          <a:pt x="6" y="29"/>
                          <a:pt x="6" y="29"/>
                        </a:cubicBezTo>
                        <a:cubicBezTo>
                          <a:pt x="5" y="28"/>
                          <a:pt x="5" y="28"/>
                          <a:pt x="5" y="28"/>
                        </a:cubicBezTo>
                        <a:cubicBezTo>
                          <a:pt x="5" y="28"/>
                          <a:pt x="5" y="28"/>
                          <a:pt x="5" y="28"/>
                        </a:cubicBezTo>
                        <a:cubicBezTo>
                          <a:pt x="4" y="28"/>
                          <a:pt x="4" y="28"/>
                          <a:pt x="4" y="28"/>
                        </a:cubicBezTo>
                        <a:cubicBezTo>
                          <a:pt x="4" y="28"/>
                          <a:pt x="3" y="29"/>
                          <a:pt x="3" y="29"/>
                        </a:cubicBezTo>
                        <a:cubicBezTo>
                          <a:pt x="3" y="29"/>
                          <a:pt x="2" y="29"/>
                          <a:pt x="2" y="28"/>
                        </a:cubicBezTo>
                        <a:cubicBezTo>
                          <a:pt x="1" y="25"/>
                          <a:pt x="2" y="13"/>
                          <a:pt x="2" y="10"/>
                        </a:cubicBezTo>
                        <a:cubicBezTo>
                          <a:pt x="2" y="8"/>
                          <a:pt x="1" y="4"/>
                          <a:pt x="1" y="2"/>
                        </a:cubicBezTo>
                        <a:cubicBezTo>
                          <a:pt x="1" y="1"/>
                          <a:pt x="2" y="1"/>
                          <a:pt x="2" y="1"/>
                        </a:cubicBezTo>
                        <a:cubicBezTo>
                          <a:pt x="2" y="1"/>
                          <a:pt x="2" y="1"/>
                          <a:pt x="2" y="1"/>
                        </a:cubicBez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3" name="Freeform 7788">
                    <a:extLst>
                      <a:ext uri="{FF2B5EF4-FFF2-40B4-BE49-F238E27FC236}">
                        <a16:creationId xmlns:a16="http://schemas.microsoft.com/office/drawing/2014/main" id="{029BEC48-EF53-4A52-BE3A-A550EBD8043B}"/>
                      </a:ext>
                    </a:extLst>
                  </p:cNvPr>
                  <p:cNvSpPr/>
                  <p:nvPr/>
                </p:nvSpPr>
                <p:spPr bwMode="auto">
                  <a:xfrm>
                    <a:off x="4200" y="2240"/>
                    <a:ext cx="6" cy="25"/>
                  </a:xfrm>
                  <a:custGeom>
                    <a:avLst/>
                    <a:gdLst>
                      <a:gd name="T0" fmla="*/ 1 w 9"/>
                      <a:gd name="T1" fmla="*/ 0 h 33"/>
                      <a:gd name="T2" fmla="*/ 1 w 9"/>
                      <a:gd name="T3" fmla="*/ 0 h 33"/>
                      <a:gd name="T4" fmla="*/ 1 w 9"/>
                      <a:gd name="T5" fmla="*/ 9 h 33"/>
                      <a:gd name="T6" fmla="*/ 1 w 9"/>
                      <a:gd name="T7" fmla="*/ 24 h 33"/>
                      <a:gd name="T8" fmla="*/ 3 w 9"/>
                      <a:gd name="T9" fmla="*/ 33 h 33"/>
                      <a:gd name="T10" fmla="*/ 3 w 9"/>
                      <a:gd name="T11" fmla="*/ 33 h 33"/>
                      <a:gd name="T12" fmla="*/ 6 w 9"/>
                      <a:gd name="T13" fmla="*/ 31 h 33"/>
                      <a:gd name="T14" fmla="*/ 8 w 9"/>
                      <a:gd name="T15" fmla="*/ 22 h 33"/>
                      <a:gd name="T16" fmla="*/ 6 w 9"/>
                      <a:gd name="T17" fmla="*/ 6 h 33"/>
                      <a:gd name="T18" fmla="*/ 6 w 9"/>
                      <a:gd name="T19" fmla="*/ 2 h 33"/>
                      <a:gd name="T20" fmla="*/ 5 w 9"/>
                      <a:gd name="T21" fmla="*/ 2 h 33"/>
                      <a:gd name="T22" fmla="*/ 6 w 9"/>
                      <a:gd name="T23" fmla="*/ 6 h 33"/>
                      <a:gd name="T24" fmla="*/ 7 w 9"/>
                      <a:gd name="T25" fmla="*/ 23 h 33"/>
                      <a:gd name="T26" fmla="*/ 8 w 9"/>
                      <a:gd name="T27" fmla="*/ 28 h 33"/>
                      <a:gd name="T28" fmla="*/ 6 w 9"/>
                      <a:gd name="T29" fmla="*/ 31 h 33"/>
                      <a:gd name="T30" fmla="*/ 3 w 9"/>
                      <a:gd name="T31" fmla="*/ 32 h 33"/>
                      <a:gd name="T32" fmla="*/ 3 w 9"/>
                      <a:gd name="T33" fmla="*/ 32 h 33"/>
                      <a:gd name="T34" fmla="*/ 1 w 9"/>
                      <a:gd name="T35" fmla="*/ 24 h 33"/>
                      <a:gd name="T36" fmla="*/ 1 w 9"/>
                      <a:gd name="T37" fmla="*/ 24 h 33"/>
                      <a:gd name="T38" fmla="*/ 1 w 9"/>
                      <a:gd name="T39" fmla="*/ 19 h 33"/>
                      <a:gd name="T40" fmla="*/ 1 w 9"/>
                      <a:gd name="T41" fmla="*/ 9 h 33"/>
                      <a:gd name="T42" fmla="*/ 1 w 9"/>
                      <a:gd name="T43" fmla="*/ 2 h 33"/>
                      <a:gd name="T44" fmla="*/ 1 w 9"/>
                      <a:gd name="T45" fmla="*/ 0 h 33"/>
                      <a:gd name="T46" fmla="*/ 1 w 9"/>
                      <a:gd name="T4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33">
                        <a:moveTo>
                          <a:pt x="1" y="0"/>
                        </a:moveTo>
                        <a:cubicBezTo>
                          <a:pt x="1" y="0"/>
                          <a:pt x="1" y="0"/>
                          <a:pt x="1" y="0"/>
                        </a:cubicBezTo>
                        <a:cubicBezTo>
                          <a:pt x="0" y="2"/>
                          <a:pt x="1" y="8"/>
                          <a:pt x="1" y="9"/>
                        </a:cubicBezTo>
                        <a:cubicBezTo>
                          <a:pt x="1" y="11"/>
                          <a:pt x="1" y="16"/>
                          <a:pt x="1" y="24"/>
                        </a:cubicBezTo>
                        <a:cubicBezTo>
                          <a:pt x="0" y="30"/>
                          <a:pt x="2" y="33"/>
                          <a:pt x="3" y="33"/>
                        </a:cubicBezTo>
                        <a:cubicBezTo>
                          <a:pt x="3" y="33"/>
                          <a:pt x="3" y="33"/>
                          <a:pt x="3" y="33"/>
                        </a:cubicBezTo>
                        <a:cubicBezTo>
                          <a:pt x="4" y="31"/>
                          <a:pt x="5" y="32"/>
                          <a:pt x="6" y="31"/>
                        </a:cubicBezTo>
                        <a:cubicBezTo>
                          <a:pt x="8" y="31"/>
                          <a:pt x="9" y="28"/>
                          <a:pt x="8" y="22"/>
                        </a:cubicBezTo>
                        <a:cubicBezTo>
                          <a:pt x="6" y="17"/>
                          <a:pt x="6" y="13"/>
                          <a:pt x="6" y="6"/>
                        </a:cubicBezTo>
                        <a:cubicBezTo>
                          <a:pt x="6" y="4"/>
                          <a:pt x="6" y="3"/>
                          <a:pt x="6" y="2"/>
                        </a:cubicBezTo>
                        <a:cubicBezTo>
                          <a:pt x="5" y="2"/>
                          <a:pt x="5" y="2"/>
                          <a:pt x="5" y="2"/>
                        </a:cubicBezTo>
                        <a:cubicBezTo>
                          <a:pt x="6" y="3"/>
                          <a:pt x="6" y="4"/>
                          <a:pt x="6" y="6"/>
                        </a:cubicBezTo>
                        <a:cubicBezTo>
                          <a:pt x="5" y="13"/>
                          <a:pt x="6" y="17"/>
                          <a:pt x="7" y="23"/>
                        </a:cubicBezTo>
                        <a:cubicBezTo>
                          <a:pt x="8" y="25"/>
                          <a:pt x="8" y="27"/>
                          <a:pt x="8" y="28"/>
                        </a:cubicBezTo>
                        <a:cubicBezTo>
                          <a:pt x="8" y="30"/>
                          <a:pt x="7" y="31"/>
                          <a:pt x="6" y="31"/>
                        </a:cubicBezTo>
                        <a:cubicBezTo>
                          <a:pt x="5" y="31"/>
                          <a:pt x="4" y="31"/>
                          <a:pt x="3" y="32"/>
                        </a:cubicBezTo>
                        <a:cubicBezTo>
                          <a:pt x="3" y="32"/>
                          <a:pt x="3" y="32"/>
                          <a:pt x="3" y="32"/>
                        </a:cubicBezTo>
                        <a:cubicBezTo>
                          <a:pt x="2" y="32"/>
                          <a:pt x="1" y="30"/>
                          <a:pt x="1" y="24"/>
                        </a:cubicBezTo>
                        <a:cubicBezTo>
                          <a:pt x="1" y="24"/>
                          <a:pt x="1" y="24"/>
                          <a:pt x="1" y="24"/>
                        </a:cubicBezTo>
                        <a:cubicBezTo>
                          <a:pt x="1" y="22"/>
                          <a:pt x="1" y="20"/>
                          <a:pt x="1" y="19"/>
                        </a:cubicBezTo>
                        <a:cubicBezTo>
                          <a:pt x="2" y="15"/>
                          <a:pt x="1" y="10"/>
                          <a:pt x="1" y="9"/>
                        </a:cubicBezTo>
                        <a:cubicBezTo>
                          <a:pt x="1" y="8"/>
                          <a:pt x="0" y="4"/>
                          <a:pt x="1" y="2"/>
                        </a:cubicBezTo>
                        <a:cubicBezTo>
                          <a:pt x="1" y="1"/>
                          <a:pt x="1" y="0"/>
                          <a:pt x="1" y="0"/>
                        </a:cubicBezTo>
                        <a:cubicBezTo>
                          <a:pt x="1" y="0"/>
                          <a:pt x="1"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4" name="Freeform 7789">
                    <a:extLst>
                      <a:ext uri="{FF2B5EF4-FFF2-40B4-BE49-F238E27FC236}">
                        <a16:creationId xmlns:a16="http://schemas.microsoft.com/office/drawing/2014/main" id="{D4AAEF0D-A432-4609-937B-F67CFE82AC1C}"/>
                      </a:ext>
                    </a:extLst>
                  </p:cNvPr>
                  <p:cNvSpPr/>
                  <p:nvPr/>
                </p:nvSpPr>
                <p:spPr bwMode="auto">
                  <a:xfrm>
                    <a:off x="4201" y="2242"/>
                    <a:ext cx="4" cy="19"/>
                  </a:xfrm>
                  <a:custGeom>
                    <a:avLst/>
                    <a:gdLst>
                      <a:gd name="T0" fmla="*/ 1 w 5"/>
                      <a:gd name="T1" fmla="*/ 1 h 25"/>
                      <a:gd name="T2" fmla="*/ 2 w 5"/>
                      <a:gd name="T3" fmla="*/ 6 h 25"/>
                      <a:gd name="T4" fmla="*/ 3 w 5"/>
                      <a:gd name="T5" fmla="*/ 18 h 25"/>
                      <a:gd name="T6" fmla="*/ 4 w 5"/>
                      <a:gd name="T7" fmla="*/ 23 h 25"/>
                      <a:gd name="T8" fmla="*/ 1 w 5"/>
                      <a:gd name="T9" fmla="*/ 24 h 25"/>
                      <a:gd name="T10" fmla="*/ 1 w 5"/>
                      <a:gd name="T11" fmla="*/ 18 h 25"/>
                      <a:gd name="T12" fmla="*/ 1 w 5"/>
                      <a:gd name="T13" fmla="*/ 3 h 25"/>
                      <a:gd name="T14" fmla="*/ 1 w 5"/>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5">
                        <a:moveTo>
                          <a:pt x="1" y="1"/>
                        </a:moveTo>
                        <a:cubicBezTo>
                          <a:pt x="1" y="1"/>
                          <a:pt x="2" y="4"/>
                          <a:pt x="2" y="6"/>
                        </a:cubicBezTo>
                        <a:cubicBezTo>
                          <a:pt x="2" y="8"/>
                          <a:pt x="2" y="16"/>
                          <a:pt x="3" y="18"/>
                        </a:cubicBezTo>
                        <a:cubicBezTo>
                          <a:pt x="4" y="20"/>
                          <a:pt x="5" y="24"/>
                          <a:pt x="4" y="23"/>
                        </a:cubicBezTo>
                        <a:cubicBezTo>
                          <a:pt x="2" y="23"/>
                          <a:pt x="2" y="23"/>
                          <a:pt x="1" y="24"/>
                        </a:cubicBezTo>
                        <a:cubicBezTo>
                          <a:pt x="1" y="25"/>
                          <a:pt x="1" y="22"/>
                          <a:pt x="1" y="18"/>
                        </a:cubicBezTo>
                        <a:cubicBezTo>
                          <a:pt x="1" y="15"/>
                          <a:pt x="2" y="6"/>
                          <a:pt x="1" y="3"/>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5" name="Freeform 7790">
                    <a:extLst>
                      <a:ext uri="{FF2B5EF4-FFF2-40B4-BE49-F238E27FC236}">
                        <a16:creationId xmlns:a16="http://schemas.microsoft.com/office/drawing/2014/main" id="{73D2F877-D82D-45DA-AB9D-D8DBDEF3BBBE}"/>
                      </a:ext>
                    </a:extLst>
                  </p:cNvPr>
                  <p:cNvSpPr/>
                  <p:nvPr/>
                </p:nvSpPr>
                <p:spPr bwMode="auto">
                  <a:xfrm>
                    <a:off x="4205" y="2276"/>
                    <a:ext cx="7" cy="10"/>
                  </a:xfrm>
                  <a:custGeom>
                    <a:avLst/>
                    <a:gdLst>
                      <a:gd name="T0" fmla="*/ 1 w 9"/>
                      <a:gd name="T1" fmla="*/ 3 h 14"/>
                      <a:gd name="T2" fmla="*/ 3 w 9"/>
                      <a:gd name="T3" fmla="*/ 8 h 14"/>
                      <a:gd name="T4" fmla="*/ 7 w 9"/>
                      <a:gd name="T5" fmla="*/ 14 h 14"/>
                      <a:gd name="T6" fmla="*/ 7 w 9"/>
                      <a:gd name="T7" fmla="*/ 8 h 14"/>
                      <a:gd name="T8" fmla="*/ 5 w 9"/>
                      <a:gd name="T9" fmla="*/ 2 h 14"/>
                      <a:gd name="T10" fmla="*/ 1 w 9"/>
                      <a:gd name="T11" fmla="*/ 3 h 14"/>
                    </a:gdLst>
                    <a:ahLst/>
                    <a:cxnLst>
                      <a:cxn ang="0">
                        <a:pos x="T0" y="T1"/>
                      </a:cxn>
                      <a:cxn ang="0">
                        <a:pos x="T2" y="T3"/>
                      </a:cxn>
                      <a:cxn ang="0">
                        <a:pos x="T4" y="T5"/>
                      </a:cxn>
                      <a:cxn ang="0">
                        <a:pos x="T6" y="T7"/>
                      </a:cxn>
                      <a:cxn ang="0">
                        <a:pos x="T8" y="T9"/>
                      </a:cxn>
                      <a:cxn ang="0">
                        <a:pos x="T10" y="T11"/>
                      </a:cxn>
                    </a:cxnLst>
                    <a:rect l="0" t="0" r="r" b="b"/>
                    <a:pathLst>
                      <a:path w="9" h="14">
                        <a:moveTo>
                          <a:pt x="1" y="3"/>
                        </a:moveTo>
                        <a:cubicBezTo>
                          <a:pt x="1" y="3"/>
                          <a:pt x="0" y="4"/>
                          <a:pt x="3" y="8"/>
                        </a:cubicBezTo>
                        <a:cubicBezTo>
                          <a:pt x="6" y="13"/>
                          <a:pt x="5" y="14"/>
                          <a:pt x="7" y="14"/>
                        </a:cubicBezTo>
                        <a:cubicBezTo>
                          <a:pt x="9" y="14"/>
                          <a:pt x="8" y="11"/>
                          <a:pt x="7" y="8"/>
                        </a:cubicBezTo>
                        <a:cubicBezTo>
                          <a:pt x="6" y="5"/>
                          <a:pt x="7" y="4"/>
                          <a:pt x="5" y="2"/>
                        </a:cubicBezTo>
                        <a:cubicBezTo>
                          <a:pt x="2" y="0"/>
                          <a:pt x="1" y="3"/>
                          <a:pt x="1"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6" name="Freeform 7791">
                    <a:extLst>
                      <a:ext uri="{FF2B5EF4-FFF2-40B4-BE49-F238E27FC236}">
                        <a16:creationId xmlns:a16="http://schemas.microsoft.com/office/drawing/2014/main" id="{0E0D8B95-0D8D-4327-8DF2-C2E14727332A}"/>
                      </a:ext>
                    </a:extLst>
                  </p:cNvPr>
                  <p:cNvSpPr>
                    <a:spLocks noEditPoints="1"/>
                  </p:cNvSpPr>
                  <p:nvPr/>
                </p:nvSpPr>
                <p:spPr bwMode="auto">
                  <a:xfrm>
                    <a:off x="4205" y="2276"/>
                    <a:ext cx="7" cy="10"/>
                  </a:xfrm>
                  <a:custGeom>
                    <a:avLst/>
                    <a:gdLst>
                      <a:gd name="T0" fmla="*/ 7 w 9"/>
                      <a:gd name="T1" fmla="*/ 14 h 14"/>
                      <a:gd name="T2" fmla="*/ 5 w 9"/>
                      <a:gd name="T3" fmla="*/ 13 h 14"/>
                      <a:gd name="T4" fmla="*/ 3 w 9"/>
                      <a:gd name="T5" fmla="*/ 8 h 14"/>
                      <a:gd name="T6" fmla="*/ 1 w 9"/>
                      <a:gd name="T7" fmla="*/ 3 h 14"/>
                      <a:gd name="T8" fmla="*/ 2 w 9"/>
                      <a:gd name="T9" fmla="*/ 1 h 14"/>
                      <a:gd name="T10" fmla="*/ 5 w 9"/>
                      <a:gd name="T11" fmla="*/ 1 h 14"/>
                      <a:gd name="T12" fmla="*/ 6 w 9"/>
                      <a:gd name="T13" fmla="*/ 3 h 14"/>
                      <a:gd name="T14" fmla="*/ 7 w 9"/>
                      <a:gd name="T15" fmla="*/ 8 h 14"/>
                      <a:gd name="T16" fmla="*/ 8 w 9"/>
                      <a:gd name="T17" fmla="*/ 14 h 14"/>
                      <a:gd name="T18" fmla="*/ 8 w 9"/>
                      <a:gd name="T19" fmla="*/ 14 h 14"/>
                      <a:gd name="T20" fmla="*/ 7 w 9"/>
                      <a:gd name="T21" fmla="*/ 14 h 14"/>
                      <a:gd name="T22" fmla="*/ 1 w 9"/>
                      <a:gd name="T23" fmla="*/ 3 h 14"/>
                      <a:gd name="T24" fmla="*/ 1 w 9"/>
                      <a:gd name="T25" fmla="*/ 3 h 14"/>
                      <a:gd name="T26" fmla="*/ 1 w 9"/>
                      <a:gd name="T27" fmla="*/ 4 h 14"/>
                      <a:gd name="T28" fmla="*/ 3 w 9"/>
                      <a:gd name="T29" fmla="*/ 8 h 14"/>
                      <a:gd name="T30" fmla="*/ 6 w 9"/>
                      <a:gd name="T31" fmla="*/ 13 h 14"/>
                      <a:gd name="T32" fmla="*/ 7 w 9"/>
                      <a:gd name="T33" fmla="*/ 14 h 14"/>
                      <a:gd name="T34" fmla="*/ 7 w 9"/>
                      <a:gd name="T35" fmla="*/ 13 h 14"/>
                      <a:gd name="T36" fmla="*/ 6 w 9"/>
                      <a:gd name="T37" fmla="*/ 8 h 14"/>
                      <a:gd name="T38" fmla="*/ 6 w 9"/>
                      <a:gd name="T39" fmla="*/ 3 h 14"/>
                      <a:gd name="T40" fmla="*/ 5 w 9"/>
                      <a:gd name="T41" fmla="*/ 2 h 14"/>
                      <a:gd name="T42" fmla="*/ 3 w 9"/>
                      <a:gd name="T43" fmla="*/ 2 h 14"/>
                      <a:gd name="T44" fmla="*/ 1 w 9"/>
                      <a:gd name="T45" fmla="*/ 3 h 14"/>
                      <a:gd name="T46" fmla="*/ 1 w 9"/>
                      <a:gd name="T4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4">
                        <a:moveTo>
                          <a:pt x="7" y="14"/>
                        </a:moveTo>
                        <a:cubicBezTo>
                          <a:pt x="6" y="14"/>
                          <a:pt x="6" y="14"/>
                          <a:pt x="5" y="13"/>
                        </a:cubicBezTo>
                        <a:cubicBezTo>
                          <a:pt x="5" y="12"/>
                          <a:pt x="4" y="11"/>
                          <a:pt x="3" y="8"/>
                        </a:cubicBezTo>
                        <a:cubicBezTo>
                          <a:pt x="0" y="4"/>
                          <a:pt x="1" y="3"/>
                          <a:pt x="1" y="3"/>
                        </a:cubicBezTo>
                        <a:cubicBezTo>
                          <a:pt x="1" y="2"/>
                          <a:pt x="1" y="1"/>
                          <a:pt x="2" y="1"/>
                        </a:cubicBezTo>
                        <a:cubicBezTo>
                          <a:pt x="3" y="0"/>
                          <a:pt x="4" y="0"/>
                          <a:pt x="5" y="1"/>
                        </a:cubicBezTo>
                        <a:cubicBezTo>
                          <a:pt x="5" y="2"/>
                          <a:pt x="6" y="2"/>
                          <a:pt x="6" y="3"/>
                        </a:cubicBezTo>
                        <a:cubicBezTo>
                          <a:pt x="7" y="5"/>
                          <a:pt x="6" y="6"/>
                          <a:pt x="7" y="8"/>
                        </a:cubicBezTo>
                        <a:cubicBezTo>
                          <a:pt x="8" y="11"/>
                          <a:pt x="9" y="13"/>
                          <a:pt x="8" y="14"/>
                        </a:cubicBezTo>
                        <a:cubicBezTo>
                          <a:pt x="8" y="14"/>
                          <a:pt x="8" y="14"/>
                          <a:pt x="8" y="14"/>
                        </a:cubicBezTo>
                        <a:lnTo>
                          <a:pt x="7" y="14"/>
                        </a:lnTo>
                        <a:close/>
                        <a:moveTo>
                          <a:pt x="1" y="3"/>
                        </a:moveTo>
                        <a:cubicBezTo>
                          <a:pt x="1" y="3"/>
                          <a:pt x="1" y="3"/>
                          <a:pt x="1" y="3"/>
                        </a:cubicBezTo>
                        <a:cubicBezTo>
                          <a:pt x="1" y="4"/>
                          <a:pt x="1" y="4"/>
                          <a:pt x="1" y="4"/>
                        </a:cubicBezTo>
                        <a:cubicBezTo>
                          <a:pt x="1" y="5"/>
                          <a:pt x="2" y="6"/>
                          <a:pt x="3" y="8"/>
                        </a:cubicBezTo>
                        <a:cubicBezTo>
                          <a:pt x="5" y="11"/>
                          <a:pt x="5" y="13"/>
                          <a:pt x="6" y="13"/>
                        </a:cubicBezTo>
                        <a:cubicBezTo>
                          <a:pt x="6" y="13"/>
                          <a:pt x="6" y="14"/>
                          <a:pt x="7" y="14"/>
                        </a:cubicBezTo>
                        <a:cubicBezTo>
                          <a:pt x="7" y="13"/>
                          <a:pt x="7" y="13"/>
                          <a:pt x="7" y="13"/>
                        </a:cubicBezTo>
                        <a:cubicBezTo>
                          <a:pt x="8" y="13"/>
                          <a:pt x="7" y="11"/>
                          <a:pt x="6" y="8"/>
                        </a:cubicBezTo>
                        <a:cubicBezTo>
                          <a:pt x="6" y="6"/>
                          <a:pt x="6" y="4"/>
                          <a:pt x="6" y="3"/>
                        </a:cubicBezTo>
                        <a:cubicBezTo>
                          <a:pt x="5" y="3"/>
                          <a:pt x="5" y="2"/>
                          <a:pt x="5" y="2"/>
                        </a:cubicBezTo>
                        <a:cubicBezTo>
                          <a:pt x="4" y="1"/>
                          <a:pt x="3" y="1"/>
                          <a:pt x="3" y="2"/>
                        </a:cubicBezTo>
                        <a:cubicBezTo>
                          <a:pt x="2" y="2"/>
                          <a:pt x="1" y="3"/>
                          <a:pt x="1" y="3"/>
                        </a:cubicBezTo>
                        <a:cubicBezTo>
                          <a:pt x="1" y="3"/>
                          <a:pt x="1"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7" name="Freeform 7792">
                    <a:extLst>
                      <a:ext uri="{FF2B5EF4-FFF2-40B4-BE49-F238E27FC236}">
                        <a16:creationId xmlns:a16="http://schemas.microsoft.com/office/drawing/2014/main" id="{68CDD077-E21D-4848-B20B-FC793BEB4852}"/>
                      </a:ext>
                    </a:extLst>
                  </p:cNvPr>
                  <p:cNvSpPr>
                    <a:spLocks noEditPoints="1"/>
                  </p:cNvSpPr>
                  <p:nvPr/>
                </p:nvSpPr>
                <p:spPr bwMode="auto">
                  <a:xfrm>
                    <a:off x="4206" y="2277"/>
                    <a:ext cx="5" cy="9"/>
                  </a:xfrm>
                  <a:custGeom>
                    <a:avLst/>
                    <a:gdLst>
                      <a:gd name="T0" fmla="*/ 5 w 7"/>
                      <a:gd name="T1" fmla="*/ 11 h 13"/>
                      <a:gd name="T2" fmla="*/ 5 w 7"/>
                      <a:gd name="T3" fmla="*/ 11 h 13"/>
                      <a:gd name="T4" fmla="*/ 2 w 7"/>
                      <a:gd name="T5" fmla="*/ 6 h 13"/>
                      <a:gd name="T6" fmla="*/ 1 w 7"/>
                      <a:gd name="T7" fmla="*/ 4 h 13"/>
                      <a:gd name="T8" fmla="*/ 3 w 7"/>
                      <a:gd name="T9" fmla="*/ 2 h 13"/>
                      <a:gd name="T10" fmla="*/ 3 w 7"/>
                      <a:gd name="T11" fmla="*/ 3 h 13"/>
                      <a:gd name="T12" fmla="*/ 5 w 7"/>
                      <a:gd name="T13" fmla="*/ 8 h 13"/>
                      <a:gd name="T14" fmla="*/ 5 w 7"/>
                      <a:gd name="T15" fmla="*/ 11 h 13"/>
                      <a:gd name="T16" fmla="*/ 2 w 7"/>
                      <a:gd name="T17" fmla="*/ 0 h 13"/>
                      <a:gd name="T18" fmla="*/ 2 w 7"/>
                      <a:gd name="T19" fmla="*/ 1 h 13"/>
                      <a:gd name="T20" fmla="*/ 0 w 7"/>
                      <a:gd name="T21" fmla="*/ 2 h 13"/>
                      <a:gd name="T22" fmla="*/ 0 w 7"/>
                      <a:gd name="T23" fmla="*/ 2 h 13"/>
                      <a:gd name="T24" fmla="*/ 0 w 7"/>
                      <a:gd name="T25" fmla="*/ 2 h 13"/>
                      <a:gd name="T26" fmla="*/ 0 w 7"/>
                      <a:gd name="T27" fmla="*/ 2 h 13"/>
                      <a:gd name="T28" fmla="*/ 0 w 7"/>
                      <a:gd name="T29" fmla="*/ 3 h 13"/>
                      <a:gd name="T30" fmla="*/ 2 w 7"/>
                      <a:gd name="T31" fmla="*/ 7 h 13"/>
                      <a:gd name="T32" fmla="*/ 5 w 7"/>
                      <a:gd name="T33" fmla="*/ 12 h 13"/>
                      <a:gd name="T34" fmla="*/ 6 w 7"/>
                      <a:gd name="T35" fmla="*/ 13 h 13"/>
                      <a:gd name="T36" fmla="*/ 6 w 7"/>
                      <a:gd name="T37" fmla="*/ 13 h 13"/>
                      <a:gd name="T38" fmla="*/ 6 w 7"/>
                      <a:gd name="T39" fmla="*/ 12 h 13"/>
                      <a:gd name="T40" fmla="*/ 5 w 7"/>
                      <a:gd name="T41" fmla="*/ 7 h 13"/>
                      <a:gd name="T42" fmla="*/ 5 w 7"/>
                      <a:gd name="T43" fmla="*/ 2 h 13"/>
                      <a:gd name="T44" fmla="*/ 4 w 7"/>
                      <a:gd name="T45" fmla="*/ 1 h 13"/>
                      <a:gd name="T46" fmla="*/ 2 w 7"/>
                      <a:gd name="T4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13">
                        <a:moveTo>
                          <a:pt x="5" y="11"/>
                        </a:moveTo>
                        <a:cubicBezTo>
                          <a:pt x="5" y="11"/>
                          <a:pt x="5" y="11"/>
                          <a:pt x="5" y="11"/>
                        </a:cubicBezTo>
                        <a:cubicBezTo>
                          <a:pt x="4" y="11"/>
                          <a:pt x="4" y="8"/>
                          <a:pt x="2" y="6"/>
                        </a:cubicBezTo>
                        <a:cubicBezTo>
                          <a:pt x="1" y="5"/>
                          <a:pt x="1" y="4"/>
                          <a:pt x="1" y="4"/>
                        </a:cubicBezTo>
                        <a:cubicBezTo>
                          <a:pt x="2" y="2"/>
                          <a:pt x="2" y="2"/>
                          <a:pt x="3" y="2"/>
                        </a:cubicBezTo>
                        <a:cubicBezTo>
                          <a:pt x="3" y="2"/>
                          <a:pt x="4" y="3"/>
                          <a:pt x="3" y="3"/>
                        </a:cubicBezTo>
                        <a:cubicBezTo>
                          <a:pt x="3" y="3"/>
                          <a:pt x="4" y="6"/>
                          <a:pt x="5" y="8"/>
                        </a:cubicBezTo>
                        <a:cubicBezTo>
                          <a:pt x="6" y="9"/>
                          <a:pt x="6" y="11"/>
                          <a:pt x="5" y="11"/>
                        </a:cubicBezTo>
                        <a:close/>
                        <a:moveTo>
                          <a:pt x="2" y="0"/>
                        </a:moveTo>
                        <a:cubicBezTo>
                          <a:pt x="2" y="1"/>
                          <a:pt x="2" y="1"/>
                          <a:pt x="2" y="1"/>
                        </a:cubicBezTo>
                        <a:cubicBezTo>
                          <a:pt x="1" y="1"/>
                          <a:pt x="0" y="2"/>
                          <a:pt x="0" y="2"/>
                        </a:cubicBezTo>
                        <a:cubicBezTo>
                          <a:pt x="0" y="2"/>
                          <a:pt x="0" y="2"/>
                          <a:pt x="0" y="2"/>
                        </a:cubicBezTo>
                        <a:cubicBezTo>
                          <a:pt x="0" y="2"/>
                          <a:pt x="0" y="2"/>
                          <a:pt x="0" y="2"/>
                        </a:cubicBezTo>
                        <a:cubicBezTo>
                          <a:pt x="0" y="2"/>
                          <a:pt x="0" y="2"/>
                          <a:pt x="0" y="2"/>
                        </a:cubicBezTo>
                        <a:cubicBezTo>
                          <a:pt x="0" y="3"/>
                          <a:pt x="0" y="3"/>
                          <a:pt x="0" y="3"/>
                        </a:cubicBezTo>
                        <a:cubicBezTo>
                          <a:pt x="0" y="4"/>
                          <a:pt x="1" y="5"/>
                          <a:pt x="2" y="7"/>
                        </a:cubicBezTo>
                        <a:cubicBezTo>
                          <a:pt x="4" y="10"/>
                          <a:pt x="4" y="12"/>
                          <a:pt x="5" y="12"/>
                        </a:cubicBezTo>
                        <a:cubicBezTo>
                          <a:pt x="5" y="12"/>
                          <a:pt x="5" y="13"/>
                          <a:pt x="6" y="13"/>
                        </a:cubicBezTo>
                        <a:cubicBezTo>
                          <a:pt x="6" y="13"/>
                          <a:pt x="6" y="13"/>
                          <a:pt x="6" y="13"/>
                        </a:cubicBezTo>
                        <a:cubicBezTo>
                          <a:pt x="6" y="12"/>
                          <a:pt x="6" y="12"/>
                          <a:pt x="6" y="12"/>
                        </a:cubicBezTo>
                        <a:cubicBezTo>
                          <a:pt x="7" y="12"/>
                          <a:pt x="6" y="10"/>
                          <a:pt x="5" y="7"/>
                        </a:cubicBezTo>
                        <a:cubicBezTo>
                          <a:pt x="5" y="5"/>
                          <a:pt x="5" y="3"/>
                          <a:pt x="5" y="2"/>
                        </a:cubicBezTo>
                        <a:cubicBezTo>
                          <a:pt x="4" y="2"/>
                          <a:pt x="4" y="1"/>
                          <a:pt x="4" y="1"/>
                        </a:cubicBezTo>
                        <a:cubicBezTo>
                          <a:pt x="3" y="1"/>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8" name="Freeform 7793">
                    <a:extLst>
                      <a:ext uri="{FF2B5EF4-FFF2-40B4-BE49-F238E27FC236}">
                        <a16:creationId xmlns:a16="http://schemas.microsoft.com/office/drawing/2014/main" id="{1F8B3943-07D9-4A55-A2F7-038709F2766F}"/>
                      </a:ext>
                    </a:extLst>
                  </p:cNvPr>
                  <p:cNvSpPr/>
                  <p:nvPr/>
                </p:nvSpPr>
                <p:spPr bwMode="auto">
                  <a:xfrm>
                    <a:off x="4205" y="2277"/>
                    <a:ext cx="7" cy="9"/>
                  </a:xfrm>
                  <a:custGeom>
                    <a:avLst/>
                    <a:gdLst>
                      <a:gd name="T0" fmla="*/ 3 w 9"/>
                      <a:gd name="T1" fmla="*/ 0 h 13"/>
                      <a:gd name="T2" fmla="*/ 1 w 9"/>
                      <a:gd name="T3" fmla="*/ 2 h 13"/>
                      <a:gd name="T4" fmla="*/ 1 w 9"/>
                      <a:gd name="T5" fmla="*/ 2 h 13"/>
                      <a:gd name="T6" fmla="*/ 3 w 9"/>
                      <a:gd name="T7" fmla="*/ 1 h 13"/>
                      <a:gd name="T8" fmla="*/ 3 w 9"/>
                      <a:gd name="T9" fmla="*/ 0 h 13"/>
                      <a:gd name="T10" fmla="*/ 5 w 9"/>
                      <a:gd name="T11" fmla="*/ 1 h 13"/>
                      <a:gd name="T12" fmla="*/ 6 w 9"/>
                      <a:gd name="T13" fmla="*/ 2 h 13"/>
                      <a:gd name="T14" fmla="*/ 6 w 9"/>
                      <a:gd name="T15" fmla="*/ 7 h 13"/>
                      <a:gd name="T16" fmla="*/ 7 w 9"/>
                      <a:gd name="T17" fmla="*/ 12 h 13"/>
                      <a:gd name="T18" fmla="*/ 7 w 9"/>
                      <a:gd name="T19" fmla="*/ 13 h 13"/>
                      <a:gd name="T20" fmla="*/ 7 w 9"/>
                      <a:gd name="T21" fmla="*/ 13 h 13"/>
                      <a:gd name="T22" fmla="*/ 6 w 9"/>
                      <a:gd name="T23" fmla="*/ 12 h 13"/>
                      <a:gd name="T24" fmla="*/ 3 w 9"/>
                      <a:gd name="T25" fmla="*/ 7 h 13"/>
                      <a:gd name="T26" fmla="*/ 1 w 9"/>
                      <a:gd name="T27" fmla="*/ 3 h 13"/>
                      <a:gd name="T28" fmla="*/ 1 w 9"/>
                      <a:gd name="T29" fmla="*/ 2 h 13"/>
                      <a:gd name="T30" fmla="*/ 1 w 9"/>
                      <a:gd name="T31" fmla="*/ 2 h 13"/>
                      <a:gd name="T32" fmla="*/ 1 w 9"/>
                      <a:gd name="T33" fmla="*/ 2 h 13"/>
                      <a:gd name="T34" fmla="*/ 3 w 9"/>
                      <a:gd name="T35" fmla="*/ 7 h 13"/>
                      <a:gd name="T36" fmla="*/ 7 w 9"/>
                      <a:gd name="T37" fmla="*/ 13 h 13"/>
                      <a:gd name="T38" fmla="*/ 7 w 9"/>
                      <a:gd name="T39" fmla="*/ 13 h 13"/>
                      <a:gd name="T40" fmla="*/ 7 w 9"/>
                      <a:gd name="T41" fmla="*/ 7 h 13"/>
                      <a:gd name="T42" fmla="*/ 5 w 9"/>
                      <a:gd name="T43" fmla="*/ 1 h 13"/>
                      <a:gd name="T44" fmla="*/ 3 w 9"/>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3">
                        <a:moveTo>
                          <a:pt x="3" y="0"/>
                        </a:moveTo>
                        <a:cubicBezTo>
                          <a:pt x="2" y="0"/>
                          <a:pt x="1" y="2"/>
                          <a:pt x="1" y="2"/>
                        </a:cubicBezTo>
                        <a:cubicBezTo>
                          <a:pt x="1" y="2"/>
                          <a:pt x="1" y="2"/>
                          <a:pt x="1" y="2"/>
                        </a:cubicBezTo>
                        <a:cubicBezTo>
                          <a:pt x="1" y="2"/>
                          <a:pt x="2" y="1"/>
                          <a:pt x="3" y="1"/>
                        </a:cubicBezTo>
                        <a:cubicBezTo>
                          <a:pt x="3" y="0"/>
                          <a:pt x="3" y="0"/>
                          <a:pt x="3" y="0"/>
                        </a:cubicBezTo>
                        <a:cubicBezTo>
                          <a:pt x="4" y="0"/>
                          <a:pt x="4" y="1"/>
                          <a:pt x="5" y="1"/>
                        </a:cubicBezTo>
                        <a:cubicBezTo>
                          <a:pt x="5" y="1"/>
                          <a:pt x="5" y="2"/>
                          <a:pt x="6" y="2"/>
                        </a:cubicBezTo>
                        <a:cubicBezTo>
                          <a:pt x="6" y="3"/>
                          <a:pt x="6" y="5"/>
                          <a:pt x="6" y="7"/>
                        </a:cubicBezTo>
                        <a:cubicBezTo>
                          <a:pt x="7" y="10"/>
                          <a:pt x="8" y="12"/>
                          <a:pt x="7" y="12"/>
                        </a:cubicBezTo>
                        <a:cubicBezTo>
                          <a:pt x="7" y="13"/>
                          <a:pt x="7" y="13"/>
                          <a:pt x="7" y="13"/>
                        </a:cubicBezTo>
                        <a:cubicBezTo>
                          <a:pt x="7" y="13"/>
                          <a:pt x="7" y="13"/>
                          <a:pt x="7" y="13"/>
                        </a:cubicBezTo>
                        <a:cubicBezTo>
                          <a:pt x="6" y="13"/>
                          <a:pt x="6" y="12"/>
                          <a:pt x="6" y="12"/>
                        </a:cubicBezTo>
                        <a:cubicBezTo>
                          <a:pt x="5" y="12"/>
                          <a:pt x="5" y="10"/>
                          <a:pt x="3" y="7"/>
                        </a:cubicBezTo>
                        <a:cubicBezTo>
                          <a:pt x="2" y="5"/>
                          <a:pt x="1" y="4"/>
                          <a:pt x="1" y="3"/>
                        </a:cubicBezTo>
                        <a:cubicBezTo>
                          <a:pt x="1" y="2"/>
                          <a:pt x="1" y="2"/>
                          <a:pt x="1" y="2"/>
                        </a:cubicBezTo>
                        <a:cubicBezTo>
                          <a:pt x="1" y="2"/>
                          <a:pt x="1" y="2"/>
                          <a:pt x="1" y="2"/>
                        </a:cubicBezTo>
                        <a:cubicBezTo>
                          <a:pt x="1" y="2"/>
                          <a:pt x="1" y="2"/>
                          <a:pt x="1" y="2"/>
                        </a:cubicBezTo>
                        <a:cubicBezTo>
                          <a:pt x="1" y="2"/>
                          <a:pt x="0" y="3"/>
                          <a:pt x="3" y="7"/>
                        </a:cubicBezTo>
                        <a:cubicBezTo>
                          <a:pt x="6" y="12"/>
                          <a:pt x="5" y="13"/>
                          <a:pt x="7" y="13"/>
                        </a:cubicBezTo>
                        <a:cubicBezTo>
                          <a:pt x="7" y="13"/>
                          <a:pt x="7" y="13"/>
                          <a:pt x="7" y="13"/>
                        </a:cubicBezTo>
                        <a:cubicBezTo>
                          <a:pt x="9" y="13"/>
                          <a:pt x="8" y="10"/>
                          <a:pt x="7" y="7"/>
                        </a:cubicBezTo>
                        <a:cubicBezTo>
                          <a:pt x="6" y="4"/>
                          <a:pt x="7" y="3"/>
                          <a:pt x="5" y="1"/>
                        </a:cubicBezTo>
                        <a:cubicBezTo>
                          <a:pt x="4" y="0"/>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9" name="Freeform 7794">
                    <a:extLst>
                      <a:ext uri="{FF2B5EF4-FFF2-40B4-BE49-F238E27FC236}">
                        <a16:creationId xmlns:a16="http://schemas.microsoft.com/office/drawing/2014/main" id="{0F139515-1F32-41DD-A019-5EEFFA1DADD3}"/>
                      </a:ext>
                    </a:extLst>
                  </p:cNvPr>
                  <p:cNvSpPr/>
                  <p:nvPr/>
                </p:nvSpPr>
                <p:spPr bwMode="auto">
                  <a:xfrm>
                    <a:off x="4237" y="2241"/>
                    <a:ext cx="10" cy="13"/>
                  </a:xfrm>
                  <a:custGeom>
                    <a:avLst/>
                    <a:gdLst>
                      <a:gd name="T0" fmla="*/ 1 w 14"/>
                      <a:gd name="T1" fmla="*/ 4 h 17"/>
                      <a:gd name="T2" fmla="*/ 2 w 14"/>
                      <a:gd name="T3" fmla="*/ 8 h 17"/>
                      <a:gd name="T4" fmla="*/ 7 w 14"/>
                      <a:gd name="T5" fmla="*/ 13 h 17"/>
                      <a:gd name="T6" fmla="*/ 10 w 14"/>
                      <a:gd name="T7" fmla="*/ 16 h 17"/>
                      <a:gd name="T8" fmla="*/ 12 w 14"/>
                      <a:gd name="T9" fmla="*/ 14 h 17"/>
                      <a:gd name="T10" fmla="*/ 10 w 14"/>
                      <a:gd name="T11" fmla="*/ 10 h 17"/>
                      <a:gd name="T12" fmla="*/ 5 w 14"/>
                      <a:gd name="T13" fmla="*/ 4 h 17"/>
                      <a:gd name="T14" fmla="*/ 1 w 14"/>
                      <a:gd name="T15" fmla="*/ 4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 y="4"/>
                        </a:moveTo>
                        <a:cubicBezTo>
                          <a:pt x="1" y="4"/>
                          <a:pt x="0" y="6"/>
                          <a:pt x="2" y="8"/>
                        </a:cubicBezTo>
                        <a:cubicBezTo>
                          <a:pt x="5" y="9"/>
                          <a:pt x="5" y="11"/>
                          <a:pt x="7" y="13"/>
                        </a:cubicBezTo>
                        <a:cubicBezTo>
                          <a:pt x="8" y="15"/>
                          <a:pt x="8" y="16"/>
                          <a:pt x="10" y="16"/>
                        </a:cubicBezTo>
                        <a:cubicBezTo>
                          <a:pt x="11" y="17"/>
                          <a:pt x="10" y="14"/>
                          <a:pt x="12" y="14"/>
                        </a:cubicBezTo>
                        <a:cubicBezTo>
                          <a:pt x="14" y="14"/>
                          <a:pt x="12" y="11"/>
                          <a:pt x="10" y="10"/>
                        </a:cubicBezTo>
                        <a:cubicBezTo>
                          <a:pt x="8" y="8"/>
                          <a:pt x="6" y="6"/>
                          <a:pt x="5" y="4"/>
                        </a:cubicBezTo>
                        <a:cubicBezTo>
                          <a:pt x="5" y="3"/>
                          <a:pt x="2" y="0"/>
                          <a:pt x="1"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0" name="Freeform 7795">
                    <a:extLst>
                      <a:ext uri="{FF2B5EF4-FFF2-40B4-BE49-F238E27FC236}">
                        <a16:creationId xmlns:a16="http://schemas.microsoft.com/office/drawing/2014/main" id="{934B4CC6-FA6B-4EF7-B793-447C94F046E9}"/>
                      </a:ext>
                    </a:extLst>
                  </p:cNvPr>
                  <p:cNvSpPr>
                    <a:spLocks noEditPoints="1"/>
                  </p:cNvSpPr>
                  <p:nvPr/>
                </p:nvSpPr>
                <p:spPr bwMode="auto">
                  <a:xfrm>
                    <a:off x="4237" y="2243"/>
                    <a:ext cx="10" cy="11"/>
                  </a:xfrm>
                  <a:custGeom>
                    <a:avLst/>
                    <a:gdLst>
                      <a:gd name="T0" fmla="*/ 12 w 14"/>
                      <a:gd name="T1" fmla="*/ 13 h 15"/>
                      <a:gd name="T2" fmla="*/ 11 w 14"/>
                      <a:gd name="T3" fmla="*/ 13 h 15"/>
                      <a:gd name="T4" fmla="*/ 11 w 14"/>
                      <a:gd name="T5" fmla="*/ 14 h 15"/>
                      <a:gd name="T6" fmla="*/ 9 w 14"/>
                      <a:gd name="T7" fmla="*/ 15 h 15"/>
                      <a:gd name="T8" fmla="*/ 9 w 14"/>
                      <a:gd name="T9" fmla="*/ 14 h 15"/>
                      <a:gd name="T10" fmla="*/ 7 w 14"/>
                      <a:gd name="T11" fmla="*/ 11 h 15"/>
                      <a:gd name="T12" fmla="*/ 4 w 14"/>
                      <a:gd name="T13" fmla="*/ 7 h 15"/>
                      <a:gd name="T14" fmla="*/ 2 w 14"/>
                      <a:gd name="T15" fmla="*/ 6 h 15"/>
                      <a:gd name="T16" fmla="*/ 2 w 14"/>
                      <a:gd name="T17" fmla="*/ 5 h 15"/>
                      <a:gd name="T18" fmla="*/ 1 w 14"/>
                      <a:gd name="T19" fmla="*/ 2 h 15"/>
                      <a:gd name="T20" fmla="*/ 1 w 14"/>
                      <a:gd name="T21" fmla="*/ 1 h 15"/>
                      <a:gd name="T22" fmla="*/ 3 w 14"/>
                      <a:gd name="T23" fmla="*/ 0 h 15"/>
                      <a:gd name="T24" fmla="*/ 4 w 14"/>
                      <a:gd name="T25" fmla="*/ 1 h 15"/>
                      <a:gd name="T26" fmla="*/ 6 w 14"/>
                      <a:gd name="T27" fmla="*/ 2 h 15"/>
                      <a:gd name="T28" fmla="*/ 9 w 14"/>
                      <a:gd name="T29" fmla="*/ 6 h 15"/>
                      <a:gd name="T30" fmla="*/ 10 w 14"/>
                      <a:gd name="T31" fmla="*/ 7 h 15"/>
                      <a:gd name="T32" fmla="*/ 11 w 14"/>
                      <a:gd name="T33" fmla="*/ 8 h 15"/>
                      <a:gd name="T34" fmla="*/ 13 w 14"/>
                      <a:gd name="T35" fmla="*/ 12 h 15"/>
                      <a:gd name="T36" fmla="*/ 12 w 14"/>
                      <a:gd name="T37" fmla="*/ 13 h 15"/>
                      <a:gd name="T38" fmla="*/ 12 w 14"/>
                      <a:gd name="T39" fmla="*/ 12 h 15"/>
                      <a:gd name="T40" fmla="*/ 13 w 14"/>
                      <a:gd name="T41" fmla="*/ 12 h 15"/>
                      <a:gd name="T42" fmla="*/ 12 w 14"/>
                      <a:gd name="T43" fmla="*/ 10 h 15"/>
                      <a:gd name="T44" fmla="*/ 11 w 14"/>
                      <a:gd name="T45" fmla="*/ 8 h 15"/>
                      <a:gd name="T46" fmla="*/ 10 w 14"/>
                      <a:gd name="T47" fmla="*/ 8 h 15"/>
                      <a:gd name="T48" fmla="*/ 8 w 14"/>
                      <a:gd name="T49" fmla="*/ 7 h 15"/>
                      <a:gd name="T50" fmla="*/ 5 w 14"/>
                      <a:gd name="T51" fmla="*/ 2 h 15"/>
                      <a:gd name="T52" fmla="*/ 4 w 14"/>
                      <a:gd name="T53" fmla="*/ 1 h 15"/>
                      <a:gd name="T54" fmla="*/ 1 w 14"/>
                      <a:gd name="T55" fmla="*/ 2 h 15"/>
                      <a:gd name="T56" fmla="*/ 1 w 14"/>
                      <a:gd name="T57" fmla="*/ 2 h 15"/>
                      <a:gd name="T58" fmla="*/ 1 w 14"/>
                      <a:gd name="T59" fmla="*/ 2 h 15"/>
                      <a:gd name="T60" fmla="*/ 1 w 14"/>
                      <a:gd name="T61" fmla="*/ 2 h 15"/>
                      <a:gd name="T62" fmla="*/ 2 w 14"/>
                      <a:gd name="T63" fmla="*/ 5 h 15"/>
                      <a:gd name="T64" fmla="*/ 3 w 14"/>
                      <a:gd name="T65" fmla="*/ 5 h 15"/>
                      <a:gd name="T66" fmla="*/ 4 w 14"/>
                      <a:gd name="T67" fmla="*/ 7 h 15"/>
                      <a:gd name="T68" fmla="*/ 7 w 14"/>
                      <a:gd name="T69" fmla="*/ 11 h 15"/>
                      <a:gd name="T70" fmla="*/ 9 w 14"/>
                      <a:gd name="T71" fmla="*/ 14 h 15"/>
                      <a:gd name="T72" fmla="*/ 10 w 14"/>
                      <a:gd name="T73" fmla="*/ 14 h 15"/>
                      <a:gd name="T74" fmla="*/ 10 w 14"/>
                      <a:gd name="T75" fmla="*/ 14 h 15"/>
                      <a:gd name="T76" fmla="*/ 11 w 14"/>
                      <a:gd name="T77" fmla="*/ 13 h 15"/>
                      <a:gd name="T78" fmla="*/ 11 w 14"/>
                      <a:gd name="T79" fmla="*/ 13 h 15"/>
                      <a:gd name="T80" fmla="*/ 12 w 14"/>
                      <a:gd name="T8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5">
                        <a:moveTo>
                          <a:pt x="12" y="13"/>
                        </a:moveTo>
                        <a:cubicBezTo>
                          <a:pt x="12" y="13"/>
                          <a:pt x="11" y="13"/>
                          <a:pt x="11" y="13"/>
                        </a:cubicBezTo>
                        <a:cubicBezTo>
                          <a:pt x="11" y="14"/>
                          <a:pt x="11" y="14"/>
                          <a:pt x="11" y="14"/>
                        </a:cubicBezTo>
                        <a:cubicBezTo>
                          <a:pt x="11" y="15"/>
                          <a:pt x="10" y="15"/>
                          <a:pt x="9" y="15"/>
                        </a:cubicBezTo>
                        <a:cubicBezTo>
                          <a:pt x="9" y="14"/>
                          <a:pt x="9" y="14"/>
                          <a:pt x="9" y="14"/>
                        </a:cubicBezTo>
                        <a:cubicBezTo>
                          <a:pt x="8" y="13"/>
                          <a:pt x="8" y="12"/>
                          <a:pt x="7" y="11"/>
                        </a:cubicBezTo>
                        <a:cubicBezTo>
                          <a:pt x="5" y="9"/>
                          <a:pt x="5" y="8"/>
                          <a:pt x="4" y="7"/>
                        </a:cubicBezTo>
                        <a:cubicBezTo>
                          <a:pt x="3" y="7"/>
                          <a:pt x="3" y="6"/>
                          <a:pt x="2" y="6"/>
                        </a:cubicBezTo>
                        <a:cubicBezTo>
                          <a:pt x="2" y="5"/>
                          <a:pt x="2" y="5"/>
                          <a:pt x="2" y="5"/>
                        </a:cubicBezTo>
                        <a:cubicBezTo>
                          <a:pt x="0" y="4"/>
                          <a:pt x="1" y="2"/>
                          <a:pt x="1" y="2"/>
                        </a:cubicBezTo>
                        <a:cubicBezTo>
                          <a:pt x="1" y="1"/>
                          <a:pt x="1" y="1"/>
                          <a:pt x="1" y="1"/>
                        </a:cubicBezTo>
                        <a:cubicBezTo>
                          <a:pt x="1" y="0"/>
                          <a:pt x="2" y="0"/>
                          <a:pt x="3" y="0"/>
                        </a:cubicBezTo>
                        <a:cubicBezTo>
                          <a:pt x="3" y="0"/>
                          <a:pt x="4" y="0"/>
                          <a:pt x="4" y="1"/>
                        </a:cubicBezTo>
                        <a:cubicBezTo>
                          <a:pt x="5" y="1"/>
                          <a:pt x="5" y="2"/>
                          <a:pt x="6" y="2"/>
                        </a:cubicBezTo>
                        <a:cubicBezTo>
                          <a:pt x="6" y="3"/>
                          <a:pt x="7" y="5"/>
                          <a:pt x="9" y="6"/>
                        </a:cubicBezTo>
                        <a:cubicBezTo>
                          <a:pt x="9" y="7"/>
                          <a:pt x="10" y="7"/>
                          <a:pt x="10" y="7"/>
                        </a:cubicBezTo>
                        <a:cubicBezTo>
                          <a:pt x="11" y="8"/>
                          <a:pt x="11" y="8"/>
                          <a:pt x="11" y="8"/>
                        </a:cubicBezTo>
                        <a:cubicBezTo>
                          <a:pt x="12" y="9"/>
                          <a:pt x="14" y="11"/>
                          <a:pt x="13" y="12"/>
                        </a:cubicBezTo>
                        <a:cubicBezTo>
                          <a:pt x="13" y="12"/>
                          <a:pt x="13" y="13"/>
                          <a:pt x="12" y="13"/>
                        </a:cubicBezTo>
                        <a:close/>
                        <a:moveTo>
                          <a:pt x="12" y="12"/>
                        </a:moveTo>
                        <a:cubicBezTo>
                          <a:pt x="13" y="12"/>
                          <a:pt x="13" y="12"/>
                          <a:pt x="13" y="12"/>
                        </a:cubicBezTo>
                        <a:cubicBezTo>
                          <a:pt x="13" y="11"/>
                          <a:pt x="13" y="11"/>
                          <a:pt x="12" y="10"/>
                        </a:cubicBezTo>
                        <a:cubicBezTo>
                          <a:pt x="12" y="10"/>
                          <a:pt x="11" y="9"/>
                          <a:pt x="11" y="8"/>
                        </a:cubicBezTo>
                        <a:cubicBezTo>
                          <a:pt x="10" y="8"/>
                          <a:pt x="10" y="8"/>
                          <a:pt x="10" y="8"/>
                        </a:cubicBezTo>
                        <a:cubicBezTo>
                          <a:pt x="9" y="7"/>
                          <a:pt x="9" y="7"/>
                          <a:pt x="8" y="7"/>
                        </a:cubicBezTo>
                        <a:cubicBezTo>
                          <a:pt x="7" y="5"/>
                          <a:pt x="6" y="4"/>
                          <a:pt x="5" y="2"/>
                        </a:cubicBezTo>
                        <a:cubicBezTo>
                          <a:pt x="5" y="2"/>
                          <a:pt x="4" y="1"/>
                          <a:pt x="4" y="1"/>
                        </a:cubicBezTo>
                        <a:cubicBezTo>
                          <a:pt x="3" y="0"/>
                          <a:pt x="2" y="0"/>
                          <a:pt x="1" y="2"/>
                        </a:cubicBezTo>
                        <a:cubicBezTo>
                          <a:pt x="1" y="2"/>
                          <a:pt x="1" y="2"/>
                          <a:pt x="1" y="2"/>
                        </a:cubicBezTo>
                        <a:cubicBezTo>
                          <a:pt x="1" y="2"/>
                          <a:pt x="1" y="2"/>
                          <a:pt x="1" y="2"/>
                        </a:cubicBezTo>
                        <a:cubicBezTo>
                          <a:pt x="1" y="2"/>
                          <a:pt x="1" y="2"/>
                          <a:pt x="1" y="2"/>
                        </a:cubicBezTo>
                        <a:cubicBezTo>
                          <a:pt x="1" y="2"/>
                          <a:pt x="0" y="4"/>
                          <a:pt x="2" y="5"/>
                        </a:cubicBezTo>
                        <a:cubicBezTo>
                          <a:pt x="3" y="5"/>
                          <a:pt x="3" y="5"/>
                          <a:pt x="3" y="5"/>
                        </a:cubicBezTo>
                        <a:cubicBezTo>
                          <a:pt x="3" y="6"/>
                          <a:pt x="4" y="6"/>
                          <a:pt x="4" y="7"/>
                        </a:cubicBezTo>
                        <a:cubicBezTo>
                          <a:pt x="5" y="8"/>
                          <a:pt x="6" y="9"/>
                          <a:pt x="7" y="11"/>
                        </a:cubicBezTo>
                        <a:cubicBezTo>
                          <a:pt x="8" y="12"/>
                          <a:pt x="8" y="13"/>
                          <a:pt x="9" y="14"/>
                        </a:cubicBezTo>
                        <a:cubicBezTo>
                          <a:pt x="10" y="14"/>
                          <a:pt x="10" y="14"/>
                          <a:pt x="10" y="14"/>
                        </a:cubicBezTo>
                        <a:cubicBezTo>
                          <a:pt x="10" y="14"/>
                          <a:pt x="10" y="14"/>
                          <a:pt x="10" y="14"/>
                        </a:cubicBezTo>
                        <a:cubicBezTo>
                          <a:pt x="11" y="13"/>
                          <a:pt x="11" y="13"/>
                          <a:pt x="11" y="13"/>
                        </a:cubicBezTo>
                        <a:cubicBezTo>
                          <a:pt x="11" y="13"/>
                          <a:pt x="11" y="13"/>
                          <a:pt x="11" y="13"/>
                        </a:cubicBezTo>
                        <a:cubicBezTo>
                          <a:pt x="11" y="12"/>
                          <a:pt x="11" y="12"/>
                          <a:pt x="12"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1" name="Freeform 7796">
                    <a:extLst>
                      <a:ext uri="{FF2B5EF4-FFF2-40B4-BE49-F238E27FC236}">
                        <a16:creationId xmlns:a16="http://schemas.microsoft.com/office/drawing/2014/main" id="{637C78D8-3268-48D7-9B7F-55D3D6C43A5A}"/>
                      </a:ext>
                    </a:extLst>
                  </p:cNvPr>
                  <p:cNvSpPr>
                    <a:spLocks noEditPoints="1"/>
                  </p:cNvSpPr>
                  <p:nvPr/>
                </p:nvSpPr>
                <p:spPr bwMode="auto">
                  <a:xfrm>
                    <a:off x="4238" y="2243"/>
                    <a:ext cx="9" cy="10"/>
                  </a:xfrm>
                  <a:custGeom>
                    <a:avLst/>
                    <a:gdLst>
                      <a:gd name="T0" fmla="*/ 1 w 12"/>
                      <a:gd name="T1" fmla="*/ 3 h 14"/>
                      <a:gd name="T2" fmla="*/ 2 w 12"/>
                      <a:gd name="T3" fmla="*/ 3 h 14"/>
                      <a:gd name="T4" fmla="*/ 2 w 12"/>
                      <a:gd name="T5" fmla="*/ 2 h 14"/>
                      <a:gd name="T6" fmla="*/ 2 w 12"/>
                      <a:gd name="T7" fmla="*/ 2 h 14"/>
                      <a:gd name="T8" fmla="*/ 4 w 12"/>
                      <a:gd name="T9" fmla="*/ 4 h 14"/>
                      <a:gd name="T10" fmla="*/ 9 w 12"/>
                      <a:gd name="T11" fmla="*/ 9 h 14"/>
                      <a:gd name="T12" fmla="*/ 10 w 12"/>
                      <a:gd name="T13" fmla="*/ 11 h 14"/>
                      <a:gd name="T14" fmla="*/ 10 w 12"/>
                      <a:gd name="T15" fmla="*/ 11 h 14"/>
                      <a:gd name="T16" fmla="*/ 9 w 12"/>
                      <a:gd name="T17" fmla="*/ 11 h 14"/>
                      <a:gd name="T18" fmla="*/ 8 w 12"/>
                      <a:gd name="T19" fmla="*/ 13 h 14"/>
                      <a:gd name="T20" fmla="*/ 8 w 12"/>
                      <a:gd name="T21" fmla="*/ 13 h 14"/>
                      <a:gd name="T22" fmla="*/ 6 w 12"/>
                      <a:gd name="T23" fmla="*/ 9 h 14"/>
                      <a:gd name="T24" fmla="*/ 3 w 12"/>
                      <a:gd name="T25" fmla="*/ 6 h 14"/>
                      <a:gd name="T26" fmla="*/ 1 w 12"/>
                      <a:gd name="T27" fmla="*/ 3 h 14"/>
                      <a:gd name="T28" fmla="*/ 1 w 12"/>
                      <a:gd name="T29" fmla="*/ 3 h 14"/>
                      <a:gd name="T30" fmla="*/ 1 w 12"/>
                      <a:gd name="T31" fmla="*/ 3 h 14"/>
                      <a:gd name="T32" fmla="*/ 2 w 12"/>
                      <a:gd name="T33" fmla="*/ 0 h 14"/>
                      <a:gd name="T34" fmla="*/ 2 w 12"/>
                      <a:gd name="T35" fmla="*/ 0 h 14"/>
                      <a:gd name="T36" fmla="*/ 0 w 12"/>
                      <a:gd name="T37" fmla="*/ 2 h 14"/>
                      <a:gd name="T38" fmla="*/ 0 w 12"/>
                      <a:gd name="T39" fmla="*/ 2 h 14"/>
                      <a:gd name="T40" fmla="*/ 1 w 12"/>
                      <a:gd name="T41" fmla="*/ 5 h 14"/>
                      <a:gd name="T42" fmla="*/ 2 w 12"/>
                      <a:gd name="T43" fmla="*/ 5 h 14"/>
                      <a:gd name="T44" fmla="*/ 3 w 12"/>
                      <a:gd name="T45" fmla="*/ 7 h 14"/>
                      <a:gd name="T46" fmla="*/ 6 w 12"/>
                      <a:gd name="T47" fmla="*/ 11 h 14"/>
                      <a:gd name="T48" fmla="*/ 8 w 12"/>
                      <a:gd name="T49" fmla="*/ 14 h 14"/>
                      <a:gd name="T50" fmla="*/ 9 w 12"/>
                      <a:gd name="T51" fmla="*/ 14 h 14"/>
                      <a:gd name="T52" fmla="*/ 9 w 12"/>
                      <a:gd name="T53" fmla="*/ 14 h 14"/>
                      <a:gd name="T54" fmla="*/ 10 w 12"/>
                      <a:gd name="T55" fmla="*/ 12 h 14"/>
                      <a:gd name="T56" fmla="*/ 11 w 12"/>
                      <a:gd name="T57" fmla="*/ 12 h 14"/>
                      <a:gd name="T58" fmla="*/ 11 w 12"/>
                      <a:gd name="T59" fmla="*/ 12 h 14"/>
                      <a:gd name="T60" fmla="*/ 11 w 12"/>
                      <a:gd name="T61" fmla="*/ 12 h 14"/>
                      <a:gd name="T62" fmla="*/ 12 w 12"/>
                      <a:gd name="T63" fmla="*/ 12 h 14"/>
                      <a:gd name="T64" fmla="*/ 12 w 12"/>
                      <a:gd name="T65" fmla="*/ 12 h 14"/>
                      <a:gd name="T66" fmla="*/ 11 w 12"/>
                      <a:gd name="T67" fmla="*/ 10 h 14"/>
                      <a:gd name="T68" fmla="*/ 10 w 12"/>
                      <a:gd name="T69" fmla="*/ 8 h 14"/>
                      <a:gd name="T70" fmla="*/ 9 w 12"/>
                      <a:gd name="T71" fmla="*/ 8 h 14"/>
                      <a:gd name="T72" fmla="*/ 7 w 12"/>
                      <a:gd name="T73" fmla="*/ 7 h 14"/>
                      <a:gd name="T74" fmla="*/ 4 w 12"/>
                      <a:gd name="T75" fmla="*/ 2 h 14"/>
                      <a:gd name="T76" fmla="*/ 3 w 12"/>
                      <a:gd name="T77" fmla="*/ 1 h 14"/>
                      <a:gd name="T78" fmla="*/ 2 w 12"/>
                      <a:gd name="T7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1" y="3"/>
                        </a:moveTo>
                        <a:cubicBezTo>
                          <a:pt x="2" y="3"/>
                          <a:pt x="2" y="3"/>
                          <a:pt x="2" y="3"/>
                        </a:cubicBezTo>
                        <a:cubicBezTo>
                          <a:pt x="2" y="2"/>
                          <a:pt x="1" y="2"/>
                          <a:pt x="2" y="2"/>
                        </a:cubicBezTo>
                        <a:cubicBezTo>
                          <a:pt x="2" y="2"/>
                          <a:pt x="2" y="2"/>
                          <a:pt x="2" y="2"/>
                        </a:cubicBezTo>
                        <a:cubicBezTo>
                          <a:pt x="3" y="2"/>
                          <a:pt x="4" y="3"/>
                          <a:pt x="4" y="4"/>
                        </a:cubicBezTo>
                        <a:cubicBezTo>
                          <a:pt x="5" y="5"/>
                          <a:pt x="8" y="8"/>
                          <a:pt x="9" y="9"/>
                        </a:cubicBezTo>
                        <a:cubicBezTo>
                          <a:pt x="11" y="10"/>
                          <a:pt x="11" y="11"/>
                          <a:pt x="10" y="11"/>
                        </a:cubicBezTo>
                        <a:cubicBezTo>
                          <a:pt x="10" y="11"/>
                          <a:pt x="10" y="11"/>
                          <a:pt x="10" y="11"/>
                        </a:cubicBezTo>
                        <a:cubicBezTo>
                          <a:pt x="9" y="11"/>
                          <a:pt x="9" y="11"/>
                          <a:pt x="9" y="11"/>
                        </a:cubicBezTo>
                        <a:cubicBezTo>
                          <a:pt x="8" y="11"/>
                          <a:pt x="9" y="13"/>
                          <a:pt x="8" y="13"/>
                        </a:cubicBezTo>
                        <a:cubicBezTo>
                          <a:pt x="8" y="13"/>
                          <a:pt x="8" y="13"/>
                          <a:pt x="8" y="13"/>
                        </a:cubicBezTo>
                        <a:cubicBezTo>
                          <a:pt x="7" y="13"/>
                          <a:pt x="6" y="10"/>
                          <a:pt x="6" y="9"/>
                        </a:cubicBezTo>
                        <a:cubicBezTo>
                          <a:pt x="5" y="7"/>
                          <a:pt x="4" y="6"/>
                          <a:pt x="3" y="6"/>
                        </a:cubicBezTo>
                        <a:cubicBezTo>
                          <a:pt x="1" y="5"/>
                          <a:pt x="1" y="3"/>
                          <a:pt x="1" y="3"/>
                        </a:cubicBezTo>
                        <a:cubicBezTo>
                          <a:pt x="1" y="3"/>
                          <a:pt x="1" y="3"/>
                          <a:pt x="1" y="3"/>
                        </a:cubicBezTo>
                        <a:cubicBezTo>
                          <a:pt x="1" y="3"/>
                          <a:pt x="1" y="3"/>
                          <a:pt x="1" y="3"/>
                        </a:cubicBezTo>
                        <a:close/>
                        <a:moveTo>
                          <a:pt x="2" y="0"/>
                        </a:moveTo>
                        <a:cubicBezTo>
                          <a:pt x="2" y="0"/>
                          <a:pt x="2" y="0"/>
                          <a:pt x="2" y="0"/>
                        </a:cubicBezTo>
                        <a:cubicBezTo>
                          <a:pt x="1" y="0"/>
                          <a:pt x="1" y="1"/>
                          <a:pt x="0" y="2"/>
                        </a:cubicBezTo>
                        <a:cubicBezTo>
                          <a:pt x="0" y="2"/>
                          <a:pt x="0" y="2"/>
                          <a:pt x="0" y="2"/>
                        </a:cubicBezTo>
                        <a:cubicBezTo>
                          <a:pt x="0" y="3"/>
                          <a:pt x="0" y="4"/>
                          <a:pt x="1" y="5"/>
                        </a:cubicBezTo>
                        <a:cubicBezTo>
                          <a:pt x="2" y="5"/>
                          <a:pt x="2" y="5"/>
                          <a:pt x="2" y="5"/>
                        </a:cubicBezTo>
                        <a:cubicBezTo>
                          <a:pt x="2" y="6"/>
                          <a:pt x="3" y="6"/>
                          <a:pt x="3" y="7"/>
                        </a:cubicBezTo>
                        <a:cubicBezTo>
                          <a:pt x="4" y="8"/>
                          <a:pt x="5" y="9"/>
                          <a:pt x="6" y="11"/>
                        </a:cubicBezTo>
                        <a:cubicBezTo>
                          <a:pt x="7" y="12"/>
                          <a:pt x="7" y="13"/>
                          <a:pt x="8" y="14"/>
                        </a:cubicBezTo>
                        <a:cubicBezTo>
                          <a:pt x="9" y="14"/>
                          <a:pt x="9" y="14"/>
                          <a:pt x="9" y="14"/>
                        </a:cubicBezTo>
                        <a:cubicBezTo>
                          <a:pt x="9" y="14"/>
                          <a:pt x="9" y="14"/>
                          <a:pt x="9" y="14"/>
                        </a:cubicBezTo>
                        <a:cubicBezTo>
                          <a:pt x="9" y="13"/>
                          <a:pt x="9" y="12"/>
                          <a:pt x="10" y="12"/>
                        </a:cubicBezTo>
                        <a:cubicBezTo>
                          <a:pt x="10"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1" y="10"/>
                        </a:cubicBezTo>
                        <a:cubicBezTo>
                          <a:pt x="11" y="10"/>
                          <a:pt x="10" y="9"/>
                          <a:pt x="10" y="8"/>
                        </a:cubicBezTo>
                        <a:cubicBezTo>
                          <a:pt x="9" y="8"/>
                          <a:pt x="9" y="8"/>
                          <a:pt x="9" y="8"/>
                        </a:cubicBezTo>
                        <a:cubicBezTo>
                          <a:pt x="8" y="7"/>
                          <a:pt x="8" y="7"/>
                          <a:pt x="7" y="7"/>
                        </a:cubicBezTo>
                        <a:cubicBezTo>
                          <a:pt x="6" y="5"/>
                          <a:pt x="5" y="4"/>
                          <a:pt x="4" y="2"/>
                        </a:cubicBezTo>
                        <a:cubicBezTo>
                          <a:pt x="4" y="2"/>
                          <a:pt x="3" y="1"/>
                          <a:pt x="3" y="1"/>
                        </a:cubicBezTo>
                        <a:cubicBezTo>
                          <a:pt x="3" y="1"/>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2" name="Freeform 7797">
                    <a:extLst>
                      <a:ext uri="{FF2B5EF4-FFF2-40B4-BE49-F238E27FC236}">
                        <a16:creationId xmlns:a16="http://schemas.microsoft.com/office/drawing/2014/main" id="{0D1020D5-761B-44C3-989D-4081DE062F2C}"/>
                      </a:ext>
                    </a:extLst>
                  </p:cNvPr>
                  <p:cNvSpPr>
                    <a:spLocks noEditPoints="1"/>
                  </p:cNvSpPr>
                  <p:nvPr/>
                </p:nvSpPr>
                <p:spPr bwMode="auto">
                  <a:xfrm>
                    <a:off x="4238" y="2243"/>
                    <a:ext cx="9" cy="10"/>
                  </a:xfrm>
                  <a:custGeom>
                    <a:avLst/>
                    <a:gdLst>
                      <a:gd name="T0" fmla="*/ 11 w 12"/>
                      <a:gd name="T1" fmla="*/ 12 h 14"/>
                      <a:gd name="T2" fmla="*/ 11 w 12"/>
                      <a:gd name="T3" fmla="*/ 12 h 14"/>
                      <a:gd name="T4" fmla="*/ 0 w 12"/>
                      <a:gd name="T5" fmla="*/ 2 h 14"/>
                      <a:gd name="T6" fmla="*/ 0 w 12"/>
                      <a:gd name="T7" fmla="*/ 3 h 14"/>
                      <a:gd name="T8" fmla="*/ 1 w 12"/>
                      <a:gd name="T9" fmla="*/ 6 h 14"/>
                      <a:gd name="T10" fmla="*/ 6 w 12"/>
                      <a:gd name="T11" fmla="*/ 11 h 14"/>
                      <a:gd name="T12" fmla="*/ 9 w 12"/>
                      <a:gd name="T13" fmla="*/ 14 h 14"/>
                      <a:gd name="T14" fmla="*/ 9 w 12"/>
                      <a:gd name="T15" fmla="*/ 14 h 14"/>
                      <a:gd name="T16" fmla="*/ 9 w 12"/>
                      <a:gd name="T17" fmla="*/ 14 h 14"/>
                      <a:gd name="T18" fmla="*/ 9 w 12"/>
                      <a:gd name="T19" fmla="*/ 14 h 14"/>
                      <a:gd name="T20" fmla="*/ 8 w 12"/>
                      <a:gd name="T21" fmla="*/ 14 h 14"/>
                      <a:gd name="T22" fmla="*/ 6 w 12"/>
                      <a:gd name="T23" fmla="*/ 11 h 14"/>
                      <a:gd name="T24" fmla="*/ 3 w 12"/>
                      <a:gd name="T25" fmla="*/ 7 h 14"/>
                      <a:gd name="T26" fmla="*/ 2 w 12"/>
                      <a:gd name="T27" fmla="*/ 5 h 14"/>
                      <a:gd name="T28" fmla="*/ 1 w 12"/>
                      <a:gd name="T29" fmla="*/ 5 h 14"/>
                      <a:gd name="T30" fmla="*/ 0 w 12"/>
                      <a:gd name="T31" fmla="*/ 2 h 14"/>
                      <a:gd name="T32" fmla="*/ 2 w 12"/>
                      <a:gd name="T33" fmla="*/ 0 h 14"/>
                      <a:gd name="T34" fmla="*/ 2 w 12"/>
                      <a:gd name="T35" fmla="*/ 0 h 14"/>
                      <a:gd name="T36" fmla="*/ 3 w 12"/>
                      <a:gd name="T37" fmla="*/ 1 h 14"/>
                      <a:gd name="T38" fmla="*/ 4 w 12"/>
                      <a:gd name="T39" fmla="*/ 2 h 14"/>
                      <a:gd name="T40" fmla="*/ 7 w 12"/>
                      <a:gd name="T41" fmla="*/ 7 h 14"/>
                      <a:gd name="T42" fmla="*/ 9 w 12"/>
                      <a:gd name="T43" fmla="*/ 8 h 14"/>
                      <a:gd name="T44" fmla="*/ 10 w 12"/>
                      <a:gd name="T45" fmla="*/ 8 h 14"/>
                      <a:gd name="T46" fmla="*/ 11 w 12"/>
                      <a:gd name="T47" fmla="*/ 10 h 14"/>
                      <a:gd name="T48" fmla="*/ 12 w 12"/>
                      <a:gd name="T49" fmla="*/ 12 h 14"/>
                      <a:gd name="T50" fmla="*/ 12 w 12"/>
                      <a:gd name="T51" fmla="*/ 12 h 14"/>
                      <a:gd name="T52" fmla="*/ 12 w 12"/>
                      <a:gd name="T53" fmla="*/ 12 h 14"/>
                      <a:gd name="T54" fmla="*/ 9 w 12"/>
                      <a:gd name="T55" fmla="*/ 8 h 14"/>
                      <a:gd name="T56" fmla="*/ 4 w 12"/>
                      <a:gd name="T57" fmla="*/ 2 h 14"/>
                      <a:gd name="T58" fmla="*/ 2 w 1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4">
                        <a:moveTo>
                          <a:pt x="11" y="12"/>
                        </a:moveTo>
                        <a:cubicBezTo>
                          <a:pt x="11" y="12"/>
                          <a:pt x="11" y="12"/>
                          <a:pt x="11" y="12"/>
                        </a:cubicBezTo>
                        <a:moveTo>
                          <a:pt x="0" y="2"/>
                        </a:moveTo>
                        <a:cubicBezTo>
                          <a:pt x="0" y="3"/>
                          <a:pt x="0" y="3"/>
                          <a:pt x="0" y="3"/>
                        </a:cubicBezTo>
                        <a:cubicBezTo>
                          <a:pt x="0" y="4"/>
                          <a:pt x="0" y="5"/>
                          <a:pt x="1" y="6"/>
                        </a:cubicBezTo>
                        <a:cubicBezTo>
                          <a:pt x="4" y="7"/>
                          <a:pt x="4" y="9"/>
                          <a:pt x="6" y="11"/>
                        </a:cubicBezTo>
                        <a:cubicBezTo>
                          <a:pt x="7" y="13"/>
                          <a:pt x="7" y="14"/>
                          <a:pt x="9" y="14"/>
                        </a:cubicBezTo>
                        <a:cubicBezTo>
                          <a:pt x="9" y="14"/>
                          <a:pt x="9" y="14"/>
                          <a:pt x="9" y="14"/>
                        </a:cubicBezTo>
                        <a:cubicBezTo>
                          <a:pt x="9" y="14"/>
                          <a:pt x="9" y="14"/>
                          <a:pt x="9" y="14"/>
                        </a:cubicBezTo>
                        <a:cubicBezTo>
                          <a:pt x="9" y="14"/>
                          <a:pt x="9" y="14"/>
                          <a:pt x="9" y="14"/>
                        </a:cubicBezTo>
                        <a:cubicBezTo>
                          <a:pt x="8" y="14"/>
                          <a:pt x="8" y="14"/>
                          <a:pt x="8" y="14"/>
                        </a:cubicBezTo>
                        <a:cubicBezTo>
                          <a:pt x="7" y="13"/>
                          <a:pt x="7" y="12"/>
                          <a:pt x="6" y="11"/>
                        </a:cubicBezTo>
                        <a:cubicBezTo>
                          <a:pt x="5" y="9"/>
                          <a:pt x="4" y="8"/>
                          <a:pt x="3" y="7"/>
                        </a:cubicBezTo>
                        <a:cubicBezTo>
                          <a:pt x="3" y="6"/>
                          <a:pt x="2" y="6"/>
                          <a:pt x="2" y="5"/>
                        </a:cubicBezTo>
                        <a:cubicBezTo>
                          <a:pt x="1" y="5"/>
                          <a:pt x="1" y="5"/>
                          <a:pt x="1" y="5"/>
                        </a:cubicBezTo>
                        <a:cubicBezTo>
                          <a:pt x="0" y="4"/>
                          <a:pt x="0" y="3"/>
                          <a:pt x="0" y="2"/>
                        </a:cubicBezTo>
                        <a:close/>
                        <a:moveTo>
                          <a:pt x="2" y="0"/>
                        </a:moveTo>
                        <a:cubicBezTo>
                          <a:pt x="2" y="0"/>
                          <a:pt x="2" y="0"/>
                          <a:pt x="2" y="0"/>
                        </a:cubicBezTo>
                        <a:cubicBezTo>
                          <a:pt x="2" y="0"/>
                          <a:pt x="3" y="1"/>
                          <a:pt x="3" y="1"/>
                        </a:cubicBezTo>
                        <a:cubicBezTo>
                          <a:pt x="3" y="1"/>
                          <a:pt x="4" y="2"/>
                          <a:pt x="4" y="2"/>
                        </a:cubicBezTo>
                        <a:cubicBezTo>
                          <a:pt x="5" y="4"/>
                          <a:pt x="6" y="5"/>
                          <a:pt x="7" y="7"/>
                        </a:cubicBezTo>
                        <a:cubicBezTo>
                          <a:pt x="8" y="7"/>
                          <a:pt x="8" y="7"/>
                          <a:pt x="9" y="8"/>
                        </a:cubicBezTo>
                        <a:cubicBezTo>
                          <a:pt x="10" y="8"/>
                          <a:pt x="10" y="8"/>
                          <a:pt x="10" y="8"/>
                        </a:cubicBezTo>
                        <a:cubicBezTo>
                          <a:pt x="10" y="9"/>
                          <a:pt x="11" y="10"/>
                          <a:pt x="11" y="10"/>
                        </a:cubicBezTo>
                        <a:cubicBezTo>
                          <a:pt x="12" y="11"/>
                          <a:pt x="12" y="11"/>
                          <a:pt x="12" y="12"/>
                        </a:cubicBezTo>
                        <a:cubicBezTo>
                          <a:pt x="12" y="12"/>
                          <a:pt x="12" y="12"/>
                          <a:pt x="12" y="12"/>
                        </a:cubicBezTo>
                        <a:cubicBezTo>
                          <a:pt x="12" y="12"/>
                          <a:pt x="12" y="12"/>
                          <a:pt x="12" y="12"/>
                        </a:cubicBezTo>
                        <a:cubicBezTo>
                          <a:pt x="12" y="11"/>
                          <a:pt x="11" y="9"/>
                          <a:pt x="9" y="8"/>
                        </a:cubicBezTo>
                        <a:cubicBezTo>
                          <a:pt x="7" y="6"/>
                          <a:pt x="5" y="4"/>
                          <a:pt x="4" y="2"/>
                        </a:cubicBezTo>
                        <a:cubicBezTo>
                          <a:pt x="4" y="2"/>
                          <a:pt x="3"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3" name="Freeform 7798">
                    <a:extLst>
                      <a:ext uri="{FF2B5EF4-FFF2-40B4-BE49-F238E27FC236}">
                        <a16:creationId xmlns:a16="http://schemas.microsoft.com/office/drawing/2014/main" id="{5D033E33-4834-419A-B585-7865E3D47C23}"/>
                      </a:ext>
                    </a:extLst>
                  </p:cNvPr>
                  <p:cNvSpPr/>
                  <p:nvPr/>
                </p:nvSpPr>
                <p:spPr bwMode="auto">
                  <a:xfrm>
                    <a:off x="4239" y="2245"/>
                    <a:ext cx="5" cy="7"/>
                  </a:xfrm>
                  <a:custGeom>
                    <a:avLst/>
                    <a:gdLst>
                      <a:gd name="T0" fmla="*/ 0 w 7"/>
                      <a:gd name="T1" fmla="*/ 1 h 9"/>
                      <a:gd name="T2" fmla="*/ 1 w 7"/>
                      <a:gd name="T3" fmla="*/ 2 h 9"/>
                      <a:gd name="T4" fmla="*/ 5 w 7"/>
                      <a:gd name="T5" fmla="*/ 7 h 9"/>
                      <a:gd name="T6" fmla="*/ 6 w 7"/>
                      <a:gd name="T7" fmla="*/ 8 h 9"/>
                      <a:gd name="T8" fmla="*/ 7 w 7"/>
                      <a:gd name="T9" fmla="*/ 7 h 9"/>
                      <a:gd name="T10" fmla="*/ 2 w 7"/>
                      <a:gd name="T11" fmla="*/ 3 h 9"/>
                      <a:gd name="T12" fmla="*/ 0 w 7"/>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0" y="1"/>
                        </a:moveTo>
                        <a:cubicBezTo>
                          <a:pt x="0" y="1"/>
                          <a:pt x="0" y="1"/>
                          <a:pt x="1" y="2"/>
                        </a:cubicBezTo>
                        <a:cubicBezTo>
                          <a:pt x="2" y="4"/>
                          <a:pt x="5" y="6"/>
                          <a:pt x="5" y="7"/>
                        </a:cubicBezTo>
                        <a:cubicBezTo>
                          <a:pt x="6" y="9"/>
                          <a:pt x="6" y="8"/>
                          <a:pt x="6" y="8"/>
                        </a:cubicBezTo>
                        <a:cubicBezTo>
                          <a:pt x="6" y="7"/>
                          <a:pt x="7" y="8"/>
                          <a:pt x="7" y="7"/>
                        </a:cubicBezTo>
                        <a:cubicBezTo>
                          <a:pt x="6" y="6"/>
                          <a:pt x="2" y="3"/>
                          <a:pt x="2" y="3"/>
                        </a:cubicBezTo>
                        <a:cubicBezTo>
                          <a:pt x="2" y="2"/>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4" name="Freeform 7799">
                    <a:extLst>
                      <a:ext uri="{FF2B5EF4-FFF2-40B4-BE49-F238E27FC236}">
                        <a16:creationId xmlns:a16="http://schemas.microsoft.com/office/drawing/2014/main" id="{CF8C224B-2CB7-421C-A729-4A6E7A0A0864}"/>
                      </a:ext>
                    </a:extLst>
                  </p:cNvPr>
                  <p:cNvSpPr/>
                  <p:nvPr/>
                </p:nvSpPr>
                <p:spPr bwMode="auto">
                  <a:xfrm>
                    <a:off x="4222" y="2230"/>
                    <a:ext cx="18" cy="16"/>
                  </a:xfrm>
                  <a:custGeom>
                    <a:avLst/>
                    <a:gdLst>
                      <a:gd name="T0" fmla="*/ 1 w 24"/>
                      <a:gd name="T1" fmla="*/ 3 h 21"/>
                      <a:gd name="T2" fmla="*/ 5 w 24"/>
                      <a:gd name="T3" fmla="*/ 7 h 21"/>
                      <a:gd name="T4" fmla="*/ 15 w 24"/>
                      <a:gd name="T5" fmla="*/ 16 h 21"/>
                      <a:gd name="T6" fmla="*/ 21 w 24"/>
                      <a:gd name="T7" fmla="*/ 19 h 21"/>
                      <a:gd name="T8" fmla="*/ 23 w 24"/>
                      <a:gd name="T9" fmla="*/ 17 h 21"/>
                      <a:gd name="T10" fmla="*/ 18 w 24"/>
                      <a:gd name="T11" fmla="*/ 11 h 21"/>
                      <a:gd name="T12" fmla="*/ 9 w 24"/>
                      <a:gd name="T13" fmla="*/ 5 h 21"/>
                      <a:gd name="T14" fmla="*/ 3 w 24"/>
                      <a:gd name="T15" fmla="*/ 0 h 21"/>
                      <a:gd name="T16" fmla="*/ 1 w 24"/>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1">
                        <a:moveTo>
                          <a:pt x="1" y="3"/>
                        </a:moveTo>
                        <a:cubicBezTo>
                          <a:pt x="1" y="3"/>
                          <a:pt x="0" y="4"/>
                          <a:pt x="5" y="7"/>
                        </a:cubicBezTo>
                        <a:cubicBezTo>
                          <a:pt x="9" y="10"/>
                          <a:pt x="12" y="12"/>
                          <a:pt x="15" y="16"/>
                        </a:cubicBezTo>
                        <a:cubicBezTo>
                          <a:pt x="18" y="20"/>
                          <a:pt x="20" y="21"/>
                          <a:pt x="21" y="19"/>
                        </a:cubicBezTo>
                        <a:cubicBezTo>
                          <a:pt x="21" y="18"/>
                          <a:pt x="22" y="17"/>
                          <a:pt x="23" y="17"/>
                        </a:cubicBezTo>
                        <a:cubicBezTo>
                          <a:pt x="24" y="17"/>
                          <a:pt x="23" y="14"/>
                          <a:pt x="18" y="11"/>
                        </a:cubicBezTo>
                        <a:cubicBezTo>
                          <a:pt x="13" y="8"/>
                          <a:pt x="10" y="5"/>
                          <a:pt x="9" y="5"/>
                        </a:cubicBezTo>
                        <a:cubicBezTo>
                          <a:pt x="8" y="4"/>
                          <a:pt x="5" y="0"/>
                          <a:pt x="3" y="0"/>
                        </a:cubicBezTo>
                        <a:cubicBezTo>
                          <a:pt x="2" y="0"/>
                          <a:pt x="1" y="3"/>
                          <a:pt x="1"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5" name="Freeform 7800">
                    <a:extLst>
                      <a:ext uri="{FF2B5EF4-FFF2-40B4-BE49-F238E27FC236}">
                        <a16:creationId xmlns:a16="http://schemas.microsoft.com/office/drawing/2014/main" id="{8D8C1E12-75E5-4CC5-9FAA-9F7845773805}"/>
                      </a:ext>
                    </a:extLst>
                  </p:cNvPr>
                  <p:cNvSpPr>
                    <a:spLocks noEditPoints="1"/>
                  </p:cNvSpPr>
                  <p:nvPr/>
                </p:nvSpPr>
                <p:spPr bwMode="auto">
                  <a:xfrm>
                    <a:off x="4223" y="2230"/>
                    <a:ext cx="17" cy="15"/>
                  </a:xfrm>
                  <a:custGeom>
                    <a:avLst/>
                    <a:gdLst>
                      <a:gd name="T0" fmla="*/ 22 w 23"/>
                      <a:gd name="T1" fmla="*/ 17 h 20"/>
                      <a:gd name="T2" fmla="*/ 20 w 23"/>
                      <a:gd name="T3" fmla="*/ 19 h 20"/>
                      <a:gd name="T4" fmla="*/ 17 w 23"/>
                      <a:gd name="T5" fmla="*/ 20 h 20"/>
                      <a:gd name="T6" fmla="*/ 13 w 23"/>
                      <a:gd name="T7" fmla="*/ 16 h 20"/>
                      <a:gd name="T8" fmla="*/ 4 w 23"/>
                      <a:gd name="T9" fmla="*/ 8 h 20"/>
                      <a:gd name="T10" fmla="*/ 0 w 23"/>
                      <a:gd name="T11" fmla="*/ 3 h 20"/>
                      <a:gd name="T12" fmla="*/ 0 w 23"/>
                      <a:gd name="T13" fmla="*/ 3 h 20"/>
                      <a:gd name="T14" fmla="*/ 0 w 23"/>
                      <a:gd name="T15" fmla="*/ 1 h 20"/>
                      <a:gd name="T16" fmla="*/ 2 w 23"/>
                      <a:gd name="T17" fmla="*/ 0 h 20"/>
                      <a:gd name="T18" fmla="*/ 3 w 23"/>
                      <a:gd name="T19" fmla="*/ 0 h 20"/>
                      <a:gd name="T20" fmla="*/ 8 w 23"/>
                      <a:gd name="T21" fmla="*/ 4 h 20"/>
                      <a:gd name="T22" fmla="*/ 14 w 23"/>
                      <a:gd name="T23" fmla="*/ 9 h 20"/>
                      <a:gd name="T24" fmla="*/ 17 w 23"/>
                      <a:gd name="T25" fmla="*/ 11 h 20"/>
                      <a:gd name="T26" fmla="*/ 17 w 23"/>
                      <a:gd name="T27" fmla="*/ 11 h 20"/>
                      <a:gd name="T28" fmla="*/ 22 w 23"/>
                      <a:gd name="T29" fmla="*/ 17 h 20"/>
                      <a:gd name="T30" fmla="*/ 4 w 23"/>
                      <a:gd name="T31" fmla="*/ 7 h 20"/>
                      <a:gd name="T32" fmla="*/ 14 w 23"/>
                      <a:gd name="T33" fmla="*/ 16 h 20"/>
                      <a:gd name="T34" fmla="*/ 17 w 23"/>
                      <a:gd name="T35" fmla="*/ 19 h 20"/>
                      <a:gd name="T36" fmla="*/ 19 w 23"/>
                      <a:gd name="T37" fmla="*/ 19 h 20"/>
                      <a:gd name="T38" fmla="*/ 21 w 23"/>
                      <a:gd name="T39" fmla="*/ 17 h 20"/>
                      <a:gd name="T40" fmla="*/ 22 w 23"/>
                      <a:gd name="T41" fmla="*/ 17 h 20"/>
                      <a:gd name="T42" fmla="*/ 17 w 23"/>
                      <a:gd name="T43" fmla="*/ 11 h 20"/>
                      <a:gd name="T44" fmla="*/ 17 w 23"/>
                      <a:gd name="T45" fmla="*/ 11 h 20"/>
                      <a:gd name="T46" fmla="*/ 14 w 23"/>
                      <a:gd name="T47" fmla="*/ 9 h 20"/>
                      <a:gd name="T48" fmla="*/ 8 w 23"/>
                      <a:gd name="T49" fmla="*/ 5 h 20"/>
                      <a:gd name="T50" fmla="*/ 3 w 23"/>
                      <a:gd name="T51" fmla="*/ 1 h 20"/>
                      <a:gd name="T52" fmla="*/ 2 w 23"/>
                      <a:gd name="T53" fmla="*/ 1 h 20"/>
                      <a:gd name="T54" fmla="*/ 1 w 23"/>
                      <a:gd name="T55" fmla="*/ 2 h 20"/>
                      <a:gd name="T56" fmla="*/ 1 w 23"/>
                      <a:gd name="T57" fmla="*/ 3 h 20"/>
                      <a:gd name="T58" fmla="*/ 1 w 23"/>
                      <a:gd name="T59" fmla="*/ 3 h 20"/>
                      <a:gd name="T60" fmla="*/ 1 w 23"/>
                      <a:gd name="T61" fmla="*/ 3 h 20"/>
                      <a:gd name="T62" fmla="*/ 1 w 23"/>
                      <a:gd name="T63" fmla="*/ 3 h 20"/>
                      <a:gd name="T64" fmla="*/ 4 w 23"/>
                      <a:gd name="T65" fmla="*/ 7 h 20"/>
                      <a:gd name="T66" fmla="*/ 0 w 23"/>
                      <a:gd name="T67" fmla="*/ 3 h 20"/>
                      <a:gd name="T68" fmla="*/ 0 w 23"/>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0">
                        <a:moveTo>
                          <a:pt x="22" y="17"/>
                        </a:moveTo>
                        <a:cubicBezTo>
                          <a:pt x="21" y="17"/>
                          <a:pt x="21" y="18"/>
                          <a:pt x="20" y="19"/>
                        </a:cubicBezTo>
                        <a:cubicBezTo>
                          <a:pt x="20" y="20"/>
                          <a:pt x="18" y="20"/>
                          <a:pt x="17" y="20"/>
                        </a:cubicBezTo>
                        <a:cubicBezTo>
                          <a:pt x="16" y="19"/>
                          <a:pt x="15" y="18"/>
                          <a:pt x="13" y="16"/>
                        </a:cubicBezTo>
                        <a:cubicBezTo>
                          <a:pt x="10" y="12"/>
                          <a:pt x="8" y="10"/>
                          <a:pt x="4" y="8"/>
                        </a:cubicBezTo>
                        <a:cubicBezTo>
                          <a:pt x="0" y="5"/>
                          <a:pt x="0" y="3"/>
                          <a:pt x="0" y="3"/>
                        </a:cubicBezTo>
                        <a:cubicBezTo>
                          <a:pt x="0" y="3"/>
                          <a:pt x="0" y="3"/>
                          <a:pt x="0" y="3"/>
                        </a:cubicBezTo>
                        <a:cubicBezTo>
                          <a:pt x="0" y="3"/>
                          <a:pt x="0" y="2"/>
                          <a:pt x="0" y="1"/>
                        </a:cubicBezTo>
                        <a:cubicBezTo>
                          <a:pt x="1" y="1"/>
                          <a:pt x="1" y="0"/>
                          <a:pt x="2" y="0"/>
                        </a:cubicBezTo>
                        <a:cubicBezTo>
                          <a:pt x="2" y="0"/>
                          <a:pt x="3" y="0"/>
                          <a:pt x="3" y="0"/>
                        </a:cubicBezTo>
                        <a:cubicBezTo>
                          <a:pt x="5" y="1"/>
                          <a:pt x="7" y="4"/>
                          <a:pt x="8" y="4"/>
                        </a:cubicBezTo>
                        <a:cubicBezTo>
                          <a:pt x="9" y="5"/>
                          <a:pt x="12" y="7"/>
                          <a:pt x="14" y="9"/>
                        </a:cubicBezTo>
                        <a:cubicBezTo>
                          <a:pt x="15" y="9"/>
                          <a:pt x="16" y="10"/>
                          <a:pt x="17" y="11"/>
                        </a:cubicBezTo>
                        <a:cubicBezTo>
                          <a:pt x="17" y="11"/>
                          <a:pt x="17" y="11"/>
                          <a:pt x="17" y="11"/>
                        </a:cubicBezTo>
                        <a:cubicBezTo>
                          <a:pt x="22" y="13"/>
                          <a:pt x="23" y="16"/>
                          <a:pt x="22" y="17"/>
                        </a:cubicBezTo>
                        <a:close/>
                        <a:moveTo>
                          <a:pt x="4" y="7"/>
                        </a:moveTo>
                        <a:cubicBezTo>
                          <a:pt x="8" y="10"/>
                          <a:pt x="11" y="12"/>
                          <a:pt x="14" y="16"/>
                        </a:cubicBezTo>
                        <a:cubicBezTo>
                          <a:pt x="15" y="18"/>
                          <a:pt x="16" y="19"/>
                          <a:pt x="17" y="19"/>
                        </a:cubicBezTo>
                        <a:cubicBezTo>
                          <a:pt x="18" y="20"/>
                          <a:pt x="19" y="20"/>
                          <a:pt x="19" y="19"/>
                        </a:cubicBezTo>
                        <a:cubicBezTo>
                          <a:pt x="20" y="18"/>
                          <a:pt x="20" y="17"/>
                          <a:pt x="21" y="17"/>
                        </a:cubicBezTo>
                        <a:cubicBezTo>
                          <a:pt x="22" y="17"/>
                          <a:pt x="22" y="17"/>
                          <a:pt x="22" y="17"/>
                        </a:cubicBezTo>
                        <a:cubicBezTo>
                          <a:pt x="22" y="16"/>
                          <a:pt x="21" y="14"/>
                          <a:pt x="17" y="11"/>
                        </a:cubicBezTo>
                        <a:cubicBezTo>
                          <a:pt x="17" y="11"/>
                          <a:pt x="17" y="11"/>
                          <a:pt x="17" y="11"/>
                        </a:cubicBezTo>
                        <a:cubicBezTo>
                          <a:pt x="16" y="10"/>
                          <a:pt x="15" y="10"/>
                          <a:pt x="14" y="9"/>
                        </a:cubicBezTo>
                        <a:cubicBezTo>
                          <a:pt x="11" y="8"/>
                          <a:pt x="8" y="5"/>
                          <a:pt x="8" y="5"/>
                        </a:cubicBezTo>
                        <a:cubicBezTo>
                          <a:pt x="7" y="4"/>
                          <a:pt x="5" y="2"/>
                          <a:pt x="3" y="1"/>
                        </a:cubicBezTo>
                        <a:cubicBezTo>
                          <a:pt x="3" y="1"/>
                          <a:pt x="2" y="1"/>
                          <a:pt x="2" y="1"/>
                        </a:cubicBezTo>
                        <a:cubicBezTo>
                          <a:pt x="2" y="1"/>
                          <a:pt x="1" y="1"/>
                          <a:pt x="1" y="2"/>
                        </a:cubicBezTo>
                        <a:cubicBezTo>
                          <a:pt x="1" y="2"/>
                          <a:pt x="1" y="3"/>
                          <a:pt x="1" y="3"/>
                        </a:cubicBezTo>
                        <a:cubicBezTo>
                          <a:pt x="1" y="3"/>
                          <a:pt x="1" y="3"/>
                          <a:pt x="1" y="3"/>
                        </a:cubicBezTo>
                        <a:cubicBezTo>
                          <a:pt x="1" y="3"/>
                          <a:pt x="1" y="3"/>
                          <a:pt x="1" y="3"/>
                        </a:cubicBezTo>
                        <a:cubicBezTo>
                          <a:pt x="1" y="3"/>
                          <a:pt x="1" y="3"/>
                          <a:pt x="1" y="3"/>
                        </a:cubicBezTo>
                        <a:cubicBezTo>
                          <a:pt x="1" y="4"/>
                          <a:pt x="0" y="5"/>
                          <a:pt x="4" y="7"/>
                        </a:cubicBezTo>
                        <a:close/>
                        <a:moveTo>
                          <a:pt x="0" y="3"/>
                        </a:moveTo>
                        <a:cubicBezTo>
                          <a:pt x="0" y="3"/>
                          <a:pt x="0" y="3"/>
                          <a:pt x="0"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6" name="Freeform 7801">
                    <a:extLst>
                      <a:ext uri="{FF2B5EF4-FFF2-40B4-BE49-F238E27FC236}">
                        <a16:creationId xmlns:a16="http://schemas.microsoft.com/office/drawing/2014/main" id="{3C25C7CC-7A9E-4BB5-95DC-A54AB2CE6406}"/>
                      </a:ext>
                    </a:extLst>
                  </p:cNvPr>
                  <p:cNvSpPr/>
                  <p:nvPr/>
                </p:nvSpPr>
                <p:spPr bwMode="auto">
                  <a:xfrm>
                    <a:off x="4224" y="2231"/>
                    <a:ext cx="15" cy="14"/>
                  </a:xfrm>
                  <a:custGeom>
                    <a:avLst/>
                    <a:gdLst>
                      <a:gd name="T0" fmla="*/ 2 w 20"/>
                      <a:gd name="T1" fmla="*/ 0 h 19"/>
                      <a:gd name="T2" fmla="*/ 2 w 20"/>
                      <a:gd name="T3" fmla="*/ 1 h 19"/>
                      <a:gd name="T4" fmla="*/ 6 w 20"/>
                      <a:gd name="T5" fmla="*/ 5 h 19"/>
                      <a:gd name="T6" fmla="*/ 17 w 20"/>
                      <a:gd name="T7" fmla="*/ 13 h 19"/>
                      <a:gd name="T8" fmla="*/ 16 w 20"/>
                      <a:gd name="T9" fmla="*/ 15 h 19"/>
                      <a:gd name="T10" fmla="*/ 16 w 20"/>
                      <a:gd name="T11" fmla="*/ 17 h 19"/>
                      <a:gd name="T12" fmla="*/ 16 w 20"/>
                      <a:gd name="T13" fmla="*/ 17 h 19"/>
                      <a:gd name="T14" fmla="*/ 10 w 20"/>
                      <a:gd name="T15" fmla="*/ 11 h 19"/>
                      <a:gd name="T16" fmla="*/ 4 w 20"/>
                      <a:gd name="T17" fmla="*/ 6 h 19"/>
                      <a:gd name="T18" fmla="*/ 0 w 20"/>
                      <a:gd name="T19" fmla="*/ 4 h 19"/>
                      <a:gd name="T20" fmla="*/ 0 w 20"/>
                      <a:gd name="T21" fmla="*/ 4 h 19"/>
                      <a:gd name="T22" fmla="*/ 2 w 20"/>
                      <a:gd name="T23" fmla="*/ 6 h 19"/>
                      <a:gd name="T24" fmla="*/ 12 w 20"/>
                      <a:gd name="T25" fmla="*/ 15 h 19"/>
                      <a:gd name="T26" fmla="*/ 15 w 20"/>
                      <a:gd name="T27" fmla="*/ 18 h 19"/>
                      <a:gd name="T28" fmla="*/ 16 w 20"/>
                      <a:gd name="T29" fmla="*/ 19 h 19"/>
                      <a:gd name="T30" fmla="*/ 17 w 20"/>
                      <a:gd name="T31" fmla="*/ 18 h 19"/>
                      <a:gd name="T32" fmla="*/ 19 w 20"/>
                      <a:gd name="T33" fmla="*/ 16 h 19"/>
                      <a:gd name="T34" fmla="*/ 20 w 20"/>
                      <a:gd name="T35" fmla="*/ 16 h 19"/>
                      <a:gd name="T36" fmla="*/ 15 w 20"/>
                      <a:gd name="T37" fmla="*/ 10 h 19"/>
                      <a:gd name="T38" fmla="*/ 15 w 20"/>
                      <a:gd name="T39" fmla="*/ 10 h 19"/>
                      <a:gd name="T40" fmla="*/ 12 w 20"/>
                      <a:gd name="T41" fmla="*/ 8 h 19"/>
                      <a:gd name="T42" fmla="*/ 6 w 20"/>
                      <a:gd name="T43" fmla="*/ 4 h 19"/>
                      <a:gd name="T44" fmla="*/ 2 w 20"/>
                      <a:gd name="T4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19">
                        <a:moveTo>
                          <a:pt x="2" y="0"/>
                        </a:moveTo>
                        <a:cubicBezTo>
                          <a:pt x="2" y="1"/>
                          <a:pt x="2" y="1"/>
                          <a:pt x="2" y="1"/>
                        </a:cubicBezTo>
                        <a:cubicBezTo>
                          <a:pt x="3" y="2"/>
                          <a:pt x="5" y="4"/>
                          <a:pt x="6" y="5"/>
                        </a:cubicBezTo>
                        <a:cubicBezTo>
                          <a:pt x="8" y="6"/>
                          <a:pt x="16" y="11"/>
                          <a:pt x="17" y="13"/>
                        </a:cubicBezTo>
                        <a:cubicBezTo>
                          <a:pt x="19" y="15"/>
                          <a:pt x="17" y="14"/>
                          <a:pt x="16" y="15"/>
                        </a:cubicBezTo>
                        <a:cubicBezTo>
                          <a:pt x="15" y="15"/>
                          <a:pt x="17" y="17"/>
                          <a:pt x="16" y="17"/>
                        </a:cubicBezTo>
                        <a:cubicBezTo>
                          <a:pt x="16" y="17"/>
                          <a:pt x="16" y="17"/>
                          <a:pt x="16" y="17"/>
                        </a:cubicBezTo>
                        <a:cubicBezTo>
                          <a:pt x="14" y="17"/>
                          <a:pt x="11" y="13"/>
                          <a:pt x="10" y="11"/>
                        </a:cubicBezTo>
                        <a:cubicBezTo>
                          <a:pt x="9" y="10"/>
                          <a:pt x="5" y="7"/>
                          <a:pt x="4" y="6"/>
                        </a:cubicBezTo>
                        <a:cubicBezTo>
                          <a:pt x="2" y="6"/>
                          <a:pt x="1" y="4"/>
                          <a:pt x="0" y="4"/>
                        </a:cubicBezTo>
                        <a:cubicBezTo>
                          <a:pt x="0" y="4"/>
                          <a:pt x="0" y="4"/>
                          <a:pt x="0" y="4"/>
                        </a:cubicBezTo>
                        <a:cubicBezTo>
                          <a:pt x="0" y="5"/>
                          <a:pt x="1" y="5"/>
                          <a:pt x="2" y="6"/>
                        </a:cubicBezTo>
                        <a:cubicBezTo>
                          <a:pt x="6" y="9"/>
                          <a:pt x="9" y="11"/>
                          <a:pt x="12" y="15"/>
                        </a:cubicBezTo>
                        <a:cubicBezTo>
                          <a:pt x="13" y="17"/>
                          <a:pt x="14" y="18"/>
                          <a:pt x="15" y="18"/>
                        </a:cubicBezTo>
                        <a:cubicBezTo>
                          <a:pt x="16" y="18"/>
                          <a:pt x="16" y="19"/>
                          <a:pt x="16" y="19"/>
                        </a:cubicBezTo>
                        <a:cubicBezTo>
                          <a:pt x="17" y="19"/>
                          <a:pt x="17" y="18"/>
                          <a:pt x="17" y="18"/>
                        </a:cubicBezTo>
                        <a:cubicBezTo>
                          <a:pt x="18" y="17"/>
                          <a:pt x="18" y="16"/>
                          <a:pt x="19" y="16"/>
                        </a:cubicBezTo>
                        <a:cubicBezTo>
                          <a:pt x="20" y="16"/>
                          <a:pt x="20" y="16"/>
                          <a:pt x="20" y="16"/>
                        </a:cubicBezTo>
                        <a:cubicBezTo>
                          <a:pt x="20" y="15"/>
                          <a:pt x="19" y="13"/>
                          <a:pt x="15" y="10"/>
                        </a:cubicBezTo>
                        <a:cubicBezTo>
                          <a:pt x="15" y="10"/>
                          <a:pt x="15" y="10"/>
                          <a:pt x="15" y="10"/>
                        </a:cubicBezTo>
                        <a:cubicBezTo>
                          <a:pt x="14" y="9"/>
                          <a:pt x="13" y="9"/>
                          <a:pt x="12" y="8"/>
                        </a:cubicBezTo>
                        <a:cubicBezTo>
                          <a:pt x="9" y="7"/>
                          <a:pt x="6" y="4"/>
                          <a:pt x="6" y="4"/>
                        </a:cubicBezTo>
                        <a:cubicBezTo>
                          <a:pt x="5" y="3"/>
                          <a:pt x="3" y="1"/>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7" name="Freeform 7802">
                    <a:extLst>
                      <a:ext uri="{FF2B5EF4-FFF2-40B4-BE49-F238E27FC236}">
                        <a16:creationId xmlns:a16="http://schemas.microsoft.com/office/drawing/2014/main" id="{3487CBCC-E5C3-4021-B18C-D730292A963E}"/>
                      </a:ext>
                    </a:extLst>
                  </p:cNvPr>
                  <p:cNvSpPr/>
                  <p:nvPr/>
                </p:nvSpPr>
                <p:spPr bwMode="auto">
                  <a:xfrm>
                    <a:off x="4224" y="2231"/>
                    <a:ext cx="16" cy="14"/>
                  </a:xfrm>
                  <a:custGeom>
                    <a:avLst/>
                    <a:gdLst>
                      <a:gd name="T0" fmla="*/ 2 w 21"/>
                      <a:gd name="T1" fmla="*/ 0 h 19"/>
                      <a:gd name="T2" fmla="*/ 2 w 21"/>
                      <a:gd name="T3" fmla="*/ 0 h 19"/>
                      <a:gd name="T4" fmla="*/ 6 w 21"/>
                      <a:gd name="T5" fmla="*/ 4 h 19"/>
                      <a:gd name="T6" fmla="*/ 12 w 21"/>
                      <a:gd name="T7" fmla="*/ 8 h 19"/>
                      <a:gd name="T8" fmla="*/ 15 w 21"/>
                      <a:gd name="T9" fmla="*/ 10 h 19"/>
                      <a:gd name="T10" fmla="*/ 15 w 21"/>
                      <a:gd name="T11" fmla="*/ 10 h 19"/>
                      <a:gd name="T12" fmla="*/ 20 w 21"/>
                      <a:gd name="T13" fmla="*/ 16 h 19"/>
                      <a:gd name="T14" fmla="*/ 19 w 21"/>
                      <a:gd name="T15" fmla="*/ 16 h 19"/>
                      <a:gd name="T16" fmla="*/ 17 w 21"/>
                      <a:gd name="T17" fmla="*/ 18 h 19"/>
                      <a:gd name="T18" fmla="*/ 16 w 21"/>
                      <a:gd name="T19" fmla="*/ 19 h 19"/>
                      <a:gd name="T20" fmla="*/ 15 w 21"/>
                      <a:gd name="T21" fmla="*/ 18 h 19"/>
                      <a:gd name="T22" fmla="*/ 12 w 21"/>
                      <a:gd name="T23" fmla="*/ 15 h 19"/>
                      <a:gd name="T24" fmla="*/ 2 w 21"/>
                      <a:gd name="T25" fmla="*/ 6 h 19"/>
                      <a:gd name="T26" fmla="*/ 0 w 21"/>
                      <a:gd name="T27" fmla="*/ 4 h 19"/>
                      <a:gd name="T28" fmla="*/ 0 w 21"/>
                      <a:gd name="T29" fmla="*/ 5 h 19"/>
                      <a:gd name="T30" fmla="*/ 2 w 21"/>
                      <a:gd name="T31" fmla="*/ 6 h 19"/>
                      <a:gd name="T32" fmla="*/ 12 w 21"/>
                      <a:gd name="T33" fmla="*/ 15 h 19"/>
                      <a:gd name="T34" fmla="*/ 17 w 21"/>
                      <a:gd name="T35" fmla="*/ 19 h 19"/>
                      <a:gd name="T36" fmla="*/ 18 w 21"/>
                      <a:gd name="T37" fmla="*/ 18 h 19"/>
                      <a:gd name="T38" fmla="*/ 20 w 21"/>
                      <a:gd name="T39" fmla="*/ 16 h 19"/>
                      <a:gd name="T40" fmla="*/ 15 w 21"/>
                      <a:gd name="T41" fmla="*/ 10 h 19"/>
                      <a:gd name="T42" fmla="*/ 6 w 21"/>
                      <a:gd name="T43" fmla="*/ 4 h 19"/>
                      <a:gd name="T44" fmla="*/ 2 w 21"/>
                      <a:gd name="T4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9">
                        <a:moveTo>
                          <a:pt x="2" y="0"/>
                        </a:moveTo>
                        <a:cubicBezTo>
                          <a:pt x="2" y="0"/>
                          <a:pt x="2" y="0"/>
                          <a:pt x="2" y="0"/>
                        </a:cubicBezTo>
                        <a:cubicBezTo>
                          <a:pt x="3" y="1"/>
                          <a:pt x="5" y="3"/>
                          <a:pt x="6" y="4"/>
                        </a:cubicBezTo>
                        <a:cubicBezTo>
                          <a:pt x="6" y="4"/>
                          <a:pt x="9" y="7"/>
                          <a:pt x="12" y="8"/>
                        </a:cubicBezTo>
                        <a:cubicBezTo>
                          <a:pt x="13" y="9"/>
                          <a:pt x="14" y="9"/>
                          <a:pt x="15" y="10"/>
                        </a:cubicBezTo>
                        <a:cubicBezTo>
                          <a:pt x="15" y="10"/>
                          <a:pt x="15" y="10"/>
                          <a:pt x="15" y="10"/>
                        </a:cubicBezTo>
                        <a:cubicBezTo>
                          <a:pt x="19" y="13"/>
                          <a:pt x="20" y="15"/>
                          <a:pt x="20" y="16"/>
                        </a:cubicBezTo>
                        <a:cubicBezTo>
                          <a:pt x="19" y="16"/>
                          <a:pt x="19" y="16"/>
                          <a:pt x="19" y="16"/>
                        </a:cubicBezTo>
                        <a:cubicBezTo>
                          <a:pt x="18" y="16"/>
                          <a:pt x="18" y="17"/>
                          <a:pt x="17" y="18"/>
                        </a:cubicBezTo>
                        <a:cubicBezTo>
                          <a:pt x="17" y="18"/>
                          <a:pt x="17" y="19"/>
                          <a:pt x="16" y="19"/>
                        </a:cubicBezTo>
                        <a:cubicBezTo>
                          <a:pt x="16" y="19"/>
                          <a:pt x="16" y="18"/>
                          <a:pt x="15" y="18"/>
                        </a:cubicBezTo>
                        <a:cubicBezTo>
                          <a:pt x="14" y="18"/>
                          <a:pt x="13" y="17"/>
                          <a:pt x="12" y="15"/>
                        </a:cubicBezTo>
                        <a:cubicBezTo>
                          <a:pt x="9" y="11"/>
                          <a:pt x="6" y="9"/>
                          <a:pt x="2" y="6"/>
                        </a:cubicBezTo>
                        <a:cubicBezTo>
                          <a:pt x="1" y="5"/>
                          <a:pt x="0" y="5"/>
                          <a:pt x="0" y="4"/>
                        </a:cubicBezTo>
                        <a:cubicBezTo>
                          <a:pt x="0" y="5"/>
                          <a:pt x="0" y="5"/>
                          <a:pt x="0" y="5"/>
                        </a:cubicBezTo>
                        <a:cubicBezTo>
                          <a:pt x="0" y="5"/>
                          <a:pt x="1" y="6"/>
                          <a:pt x="2" y="6"/>
                        </a:cubicBezTo>
                        <a:cubicBezTo>
                          <a:pt x="6" y="9"/>
                          <a:pt x="9" y="11"/>
                          <a:pt x="12" y="15"/>
                        </a:cubicBezTo>
                        <a:cubicBezTo>
                          <a:pt x="14" y="18"/>
                          <a:pt x="15" y="19"/>
                          <a:pt x="17" y="19"/>
                        </a:cubicBezTo>
                        <a:cubicBezTo>
                          <a:pt x="17" y="19"/>
                          <a:pt x="17" y="19"/>
                          <a:pt x="18" y="18"/>
                        </a:cubicBezTo>
                        <a:cubicBezTo>
                          <a:pt x="18" y="17"/>
                          <a:pt x="19" y="16"/>
                          <a:pt x="20" y="16"/>
                        </a:cubicBezTo>
                        <a:cubicBezTo>
                          <a:pt x="21" y="16"/>
                          <a:pt x="20" y="13"/>
                          <a:pt x="15" y="10"/>
                        </a:cubicBezTo>
                        <a:cubicBezTo>
                          <a:pt x="10" y="7"/>
                          <a:pt x="7" y="4"/>
                          <a:pt x="6" y="4"/>
                        </a:cubicBezTo>
                        <a:cubicBezTo>
                          <a:pt x="5" y="3"/>
                          <a:pt x="3" y="1"/>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8" name="Freeform 7803">
                    <a:extLst>
                      <a:ext uri="{FF2B5EF4-FFF2-40B4-BE49-F238E27FC236}">
                        <a16:creationId xmlns:a16="http://schemas.microsoft.com/office/drawing/2014/main" id="{F4654F7C-9985-4E5B-B3F6-064DBEEE12AB}"/>
                      </a:ext>
                    </a:extLst>
                  </p:cNvPr>
                  <p:cNvSpPr/>
                  <p:nvPr/>
                </p:nvSpPr>
                <p:spPr bwMode="auto">
                  <a:xfrm>
                    <a:off x="4225" y="2232"/>
                    <a:ext cx="12" cy="12"/>
                  </a:xfrm>
                  <a:custGeom>
                    <a:avLst/>
                    <a:gdLst>
                      <a:gd name="T0" fmla="*/ 1 w 16"/>
                      <a:gd name="T1" fmla="*/ 1 h 15"/>
                      <a:gd name="T2" fmla="*/ 4 w 16"/>
                      <a:gd name="T3" fmla="*/ 4 h 15"/>
                      <a:gd name="T4" fmla="*/ 11 w 16"/>
                      <a:gd name="T5" fmla="*/ 10 h 15"/>
                      <a:gd name="T6" fmla="*/ 14 w 16"/>
                      <a:gd name="T7" fmla="*/ 13 h 15"/>
                      <a:gd name="T8" fmla="*/ 15 w 16"/>
                      <a:gd name="T9" fmla="*/ 12 h 15"/>
                      <a:gd name="T10" fmla="*/ 12 w 16"/>
                      <a:gd name="T11" fmla="*/ 9 h 15"/>
                      <a:gd name="T12" fmla="*/ 2 w 16"/>
                      <a:gd name="T13" fmla="*/ 2 h 15"/>
                      <a:gd name="T14" fmla="*/ 1 w 16"/>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 y="1"/>
                        </a:moveTo>
                        <a:cubicBezTo>
                          <a:pt x="1" y="1"/>
                          <a:pt x="2" y="3"/>
                          <a:pt x="4" y="4"/>
                        </a:cubicBezTo>
                        <a:cubicBezTo>
                          <a:pt x="5" y="5"/>
                          <a:pt x="9" y="9"/>
                          <a:pt x="11" y="10"/>
                        </a:cubicBezTo>
                        <a:cubicBezTo>
                          <a:pt x="12" y="12"/>
                          <a:pt x="14" y="15"/>
                          <a:pt x="14" y="13"/>
                        </a:cubicBezTo>
                        <a:cubicBezTo>
                          <a:pt x="14" y="12"/>
                          <a:pt x="14" y="12"/>
                          <a:pt x="15" y="12"/>
                        </a:cubicBezTo>
                        <a:cubicBezTo>
                          <a:pt x="16" y="11"/>
                          <a:pt x="14" y="11"/>
                          <a:pt x="12" y="9"/>
                        </a:cubicBezTo>
                        <a:cubicBezTo>
                          <a:pt x="9" y="7"/>
                          <a:pt x="4" y="4"/>
                          <a:pt x="2" y="2"/>
                        </a:cubicBezTo>
                        <a:cubicBezTo>
                          <a:pt x="1" y="0"/>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9" name="Freeform 7804">
                    <a:extLst>
                      <a:ext uri="{FF2B5EF4-FFF2-40B4-BE49-F238E27FC236}">
                        <a16:creationId xmlns:a16="http://schemas.microsoft.com/office/drawing/2014/main" id="{F3AB6B1B-C696-41C8-9B87-F552159BD276}"/>
                      </a:ext>
                    </a:extLst>
                  </p:cNvPr>
                  <p:cNvSpPr/>
                  <p:nvPr/>
                </p:nvSpPr>
                <p:spPr bwMode="auto">
                  <a:xfrm>
                    <a:off x="4244" y="2252"/>
                    <a:ext cx="6" cy="9"/>
                  </a:xfrm>
                  <a:custGeom>
                    <a:avLst/>
                    <a:gdLst>
                      <a:gd name="T0" fmla="*/ 2 w 8"/>
                      <a:gd name="T1" fmla="*/ 0 h 12"/>
                      <a:gd name="T2" fmla="*/ 5 w 8"/>
                      <a:gd name="T3" fmla="*/ 4 h 12"/>
                      <a:gd name="T4" fmla="*/ 7 w 8"/>
                      <a:gd name="T5" fmla="*/ 10 h 12"/>
                      <a:gd name="T6" fmla="*/ 3 w 8"/>
                      <a:gd name="T7" fmla="*/ 7 h 12"/>
                      <a:gd name="T8" fmla="*/ 0 w 8"/>
                      <a:gd name="T9" fmla="*/ 3 h 12"/>
                      <a:gd name="T10" fmla="*/ 2 w 8"/>
                      <a:gd name="T11" fmla="*/ 0 h 12"/>
                    </a:gdLst>
                    <a:ahLst/>
                    <a:cxnLst>
                      <a:cxn ang="0">
                        <a:pos x="T0" y="T1"/>
                      </a:cxn>
                      <a:cxn ang="0">
                        <a:pos x="T2" y="T3"/>
                      </a:cxn>
                      <a:cxn ang="0">
                        <a:pos x="T4" y="T5"/>
                      </a:cxn>
                      <a:cxn ang="0">
                        <a:pos x="T6" y="T7"/>
                      </a:cxn>
                      <a:cxn ang="0">
                        <a:pos x="T8" y="T9"/>
                      </a:cxn>
                      <a:cxn ang="0">
                        <a:pos x="T10" y="T11"/>
                      </a:cxn>
                    </a:cxnLst>
                    <a:rect l="0" t="0" r="r" b="b"/>
                    <a:pathLst>
                      <a:path w="8" h="12">
                        <a:moveTo>
                          <a:pt x="2" y="0"/>
                        </a:moveTo>
                        <a:cubicBezTo>
                          <a:pt x="2" y="0"/>
                          <a:pt x="3" y="0"/>
                          <a:pt x="5" y="4"/>
                        </a:cubicBezTo>
                        <a:cubicBezTo>
                          <a:pt x="7" y="8"/>
                          <a:pt x="8" y="8"/>
                          <a:pt x="7" y="10"/>
                        </a:cubicBezTo>
                        <a:cubicBezTo>
                          <a:pt x="6" y="12"/>
                          <a:pt x="5" y="9"/>
                          <a:pt x="3" y="7"/>
                        </a:cubicBezTo>
                        <a:cubicBezTo>
                          <a:pt x="2" y="5"/>
                          <a:pt x="0" y="6"/>
                          <a:pt x="0" y="3"/>
                        </a:cubicBezTo>
                        <a:cubicBezTo>
                          <a:pt x="0" y="0"/>
                          <a:pt x="2" y="0"/>
                          <a:pt x="2"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0" name="Freeform 7805">
                    <a:extLst>
                      <a:ext uri="{FF2B5EF4-FFF2-40B4-BE49-F238E27FC236}">
                        <a16:creationId xmlns:a16="http://schemas.microsoft.com/office/drawing/2014/main" id="{840639FB-2B19-493F-A7E1-2DAB3B13033F}"/>
                      </a:ext>
                    </a:extLst>
                  </p:cNvPr>
                  <p:cNvSpPr>
                    <a:spLocks noEditPoints="1"/>
                  </p:cNvSpPr>
                  <p:nvPr/>
                </p:nvSpPr>
                <p:spPr bwMode="auto">
                  <a:xfrm>
                    <a:off x="4244" y="2252"/>
                    <a:ext cx="6" cy="9"/>
                  </a:xfrm>
                  <a:custGeom>
                    <a:avLst/>
                    <a:gdLst>
                      <a:gd name="T0" fmla="*/ 7 w 8"/>
                      <a:gd name="T1" fmla="*/ 10 h 12"/>
                      <a:gd name="T2" fmla="*/ 7 w 8"/>
                      <a:gd name="T3" fmla="*/ 11 h 12"/>
                      <a:gd name="T4" fmla="*/ 7 w 8"/>
                      <a:gd name="T5" fmla="*/ 11 h 12"/>
                      <a:gd name="T6" fmla="*/ 3 w 8"/>
                      <a:gd name="T7" fmla="*/ 8 h 12"/>
                      <a:gd name="T8" fmla="*/ 0 w 8"/>
                      <a:gd name="T9" fmla="*/ 4 h 12"/>
                      <a:gd name="T10" fmla="*/ 0 w 8"/>
                      <a:gd name="T11" fmla="*/ 3 h 12"/>
                      <a:gd name="T12" fmla="*/ 1 w 8"/>
                      <a:gd name="T13" fmla="*/ 0 h 12"/>
                      <a:gd name="T14" fmla="*/ 2 w 8"/>
                      <a:gd name="T15" fmla="*/ 0 h 12"/>
                      <a:gd name="T16" fmla="*/ 5 w 8"/>
                      <a:gd name="T17" fmla="*/ 4 h 12"/>
                      <a:gd name="T18" fmla="*/ 7 w 8"/>
                      <a:gd name="T19" fmla="*/ 8 h 12"/>
                      <a:gd name="T20" fmla="*/ 7 w 8"/>
                      <a:gd name="T21" fmla="*/ 10 h 12"/>
                      <a:gd name="T22" fmla="*/ 3 w 8"/>
                      <a:gd name="T23" fmla="*/ 1 h 12"/>
                      <a:gd name="T24" fmla="*/ 2 w 8"/>
                      <a:gd name="T25" fmla="*/ 0 h 12"/>
                      <a:gd name="T26" fmla="*/ 2 w 8"/>
                      <a:gd name="T27" fmla="*/ 1 h 12"/>
                      <a:gd name="T28" fmla="*/ 1 w 8"/>
                      <a:gd name="T29" fmla="*/ 1 h 12"/>
                      <a:gd name="T30" fmla="*/ 0 w 8"/>
                      <a:gd name="T31" fmla="*/ 3 h 12"/>
                      <a:gd name="T32" fmla="*/ 1 w 8"/>
                      <a:gd name="T33" fmla="*/ 4 h 12"/>
                      <a:gd name="T34" fmla="*/ 4 w 8"/>
                      <a:gd name="T35" fmla="*/ 7 h 12"/>
                      <a:gd name="T36" fmla="*/ 7 w 8"/>
                      <a:gd name="T37" fmla="*/ 10 h 12"/>
                      <a:gd name="T38" fmla="*/ 7 w 8"/>
                      <a:gd name="T39" fmla="*/ 10 h 12"/>
                      <a:gd name="T40" fmla="*/ 7 w 8"/>
                      <a:gd name="T41" fmla="*/ 9 h 12"/>
                      <a:gd name="T42" fmla="*/ 5 w 8"/>
                      <a:gd name="T43" fmla="*/ 4 h 12"/>
                      <a:gd name="T44" fmla="*/ 3 w 8"/>
                      <a:gd name="T45" fmla="*/ 1 h 12"/>
                      <a:gd name="T46" fmla="*/ 3 w 8"/>
                      <a:gd name="T4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2">
                        <a:moveTo>
                          <a:pt x="7" y="10"/>
                        </a:moveTo>
                        <a:cubicBezTo>
                          <a:pt x="7" y="11"/>
                          <a:pt x="7" y="11"/>
                          <a:pt x="7" y="11"/>
                        </a:cubicBezTo>
                        <a:cubicBezTo>
                          <a:pt x="7" y="11"/>
                          <a:pt x="7" y="11"/>
                          <a:pt x="7" y="11"/>
                        </a:cubicBezTo>
                        <a:cubicBezTo>
                          <a:pt x="6" y="12"/>
                          <a:pt x="5" y="9"/>
                          <a:pt x="3" y="8"/>
                        </a:cubicBezTo>
                        <a:cubicBezTo>
                          <a:pt x="2" y="6"/>
                          <a:pt x="1" y="6"/>
                          <a:pt x="0" y="4"/>
                        </a:cubicBezTo>
                        <a:cubicBezTo>
                          <a:pt x="0" y="4"/>
                          <a:pt x="0" y="3"/>
                          <a:pt x="0" y="3"/>
                        </a:cubicBezTo>
                        <a:cubicBezTo>
                          <a:pt x="0" y="1"/>
                          <a:pt x="0" y="1"/>
                          <a:pt x="1" y="0"/>
                        </a:cubicBezTo>
                        <a:cubicBezTo>
                          <a:pt x="1" y="0"/>
                          <a:pt x="2" y="0"/>
                          <a:pt x="2" y="0"/>
                        </a:cubicBezTo>
                        <a:cubicBezTo>
                          <a:pt x="2" y="0"/>
                          <a:pt x="4" y="0"/>
                          <a:pt x="5" y="4"/>
                        </a:cubicBezTo>
                        <a:cubicBezTo>
                          <a:pt x="6" y="7"/>
                          <a:pt x="7" y="7"/>
                          <a:pt x="7" y="8"/>
                        </a:cubicBezTo>
                        <a:cubicBezTo>
                          <a:pt x="8" y="9"/>
                          <a:pt x="8" y="10"/>
                          <a:pt x="7" y="10"/>
                        </a:cubicBezTo>
                        <a:close/>
                        <a:moveTo>
                          <a:pt x="3" y="1"/>
                        </a:moveTo>
                        <a:cubicBezTo>
                          <a:pt x="2" y="0"/>
                          <a:pt x="2" y="0"/>
                          <a:pt x="2" y="0"/>
                        </a:cubicBezTo>
                        <a:cubicBezTo>
                          <a:pt x="2" y="1"/>
                          <a:pt x="2" y="1"/>
                          <a:pt x="2" y="1"/>
                        </a:cubicBezTo>
                        <a:cubicBezTo>
                          <a:pt x="2" y="1"/>
                          <a:pt x="2" y="0"/>
                          <a:pt x="1" y="1"/>
                        </a:cubicBezTo>
                        <a:cubicBezTo>
                          <a:pt x="0" y="1"/>
                          <a:pt x="0" y="2"/>
                          <a:pt x="0" y="3"/>
                        </a:cubicBezTo>
                        <a:cubicBezTo>
                          <a:pt x="0" y="3"/>
                          <a:pt x="0" y="4"/>
                          <a:pt x="1" y="4"/>
                        </a:cubicBezTo>
                        <a:cubicBezTo>
                          <a:pt x="1" y="5"/>
                          <a:pt x="2" y="5"/>
                          <a:pt x="4" y="7"/>
                        </a:cubicBezTo>
                        <a:cubicBezTo>
                          <a:pt x="5" y="9"/>
                          <a:pt x="6" y="11"/>
                          <a:pt x="7" y="10"/>
                        </a:cubicBezTo>
                        <a:cubicBezTo>
                          <a:pt x="7" y="10"/>
                          <a:pt x="7" y="10"/>
                          <a:pt x="7" y="10"/>
                        </a:cubicBezTo>
                        <a:cubicBezTo>
                          <a:pt x="7" y="9"/>
                          <a:pt x="7" y="9"/>
                          <a:pt x="7" y="9"/>
                        </a:cubicBezTo>
                        <a:cubicBezTo>
                          <a:pt x="7" y="8"/>
                          <a:pt x="6" y="7"/>
                          <a:pt x="5" y="4"/>
                        </a:cubicBezTo>
                        <a:cubicBezTo>
                          <a:pt x="4" y="2"/>
                          <a:pt x="3" y="1"/>
                          <a:pt x="3" y="1"/>
                        </a:cubicBezTo>
                        <a:cubicBezTo>
                          <a:pt x="3" y="1"/>
                          <a:pt x="3" y="1"/>
                          <a:pt x="3"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1" name="Freeform 7806">
                    <a:extLst>
                      <a:ext uri="{FF2B5EF4-FFF2-40B4-BE49-F238E27FC236}">
                        <a16:creationId xmlns:a16="http://schemas.microsoft.com/office/drawing/2014/main" id="{82DD9DAB-9CE3-41FD-BCCE-178200E0005B}"/>
                      </a:ext>
                    </a:extLst>
                  </p:cNvPr>
                  <p:cNvSpPr>
                    <a:spLocks noEditPoints="1"/>
                  </p:cNvSpPr>
                  <p:nvPr/>
                </p:nvSpPr>
                <p:spPr bwMode="auto">
                  <a:xfrm>
                    <a:off x="4244" y="2252"/>
                    <a:ext cx="6" cy="7"/>
                  </a:xfrm>
                  <a:custGeom>
                    <a:avLst/>
                    <a:gdLst>
                      <a:gd name="T0" fmla="*/ 5 w 7"/>
                      <a:gd name="T1" fmla="*/ 9 h 10"/>
                      <a:gd name="T2" fmla="*/ 4 w 7"/>
                      <a:gd name="T3" fmla="*/ 7 h 10"/>
                      <a:gd name="T4" fmla="*/ 2 w 7"/>
                      <a:gd name="T5" fmla="*/ 3 h 10"/>
                      <a:gd name="T6" fmla="*/ 2 w 7"/>
                      <a:gd name="T7" fmla="*/ 2 h 10"/>
                      <a:gd name="T8" fmla="*/ 3 w 7"/>
                      <a:gd name="T9" fmla="*/ 2 h 10"/>
                      <a:gd name="T10" fmla="*/ 4 w 7"/>
                      <a:gd name="T11" fmla="*/ 4 h 10"/>
                      <a:gd name="T12" fmla="*/ 6 w 7"/>
                      <a:gd name="T13" fmla="*/ 8 h 10"/>
                      <a:gd name="T14" fmla="*/ 5 w 7"/>
                      <a:gd name="T15" fmla="*/ 9 h 10"/>
                      <a:gd name="T16" fmla="*/ 2 w 7"/>
                      <a:gd name="T17" fmla="*/ 0 h 10"/>
                      <a:gd name="T18" fmla="*/ 2 w 7"/>
                      <a:gd name="T19" fmla="*/ 0 h 10"/>
                      <a:gd name="T20" fmla="*/ 2 w 7"/>
                      <a:gd name="T21" fmla="*/ 1 h 10"/>
                      <a:gd name="T22" fmla="*/ 2 w 7"/>
                      <a:gd name="T23" fmla="*/ 1 h 10"/>
                      <a:gd name="T24" fmla="*/ 1 w 7"/>
                      <a:gd name="T25" fmla="*/ 1 h 10"/>
                      <a:gd name="T26" fmla="*/ 0 w 7"/>
                      <a:gd name="T27" fmla="*/ 3 h 10"/>
                      <a:gd name="T28" fmla="*/ 1 w 7"/>
                      <a:gd name="T29" fmla="*/ 4 h 10"/>
                      <a:gd name="T30" fmla="*/ 4 w 7"/>
                      <a:gd name="T31" fmla="*/ 7 h 10"/>
                      <a:gd name="T32" fmla="*/ 6 w 7"/>
                      <a:gd name="T33" fmla="*/ 10 h 10"/>
                      <a:gd name="T34" fmla="*/ 7 w 7"/>
                      <a:gd name="T35" fmla="*/ 10 h 10"/>
                      <a:gd name="T36" fmla="*/ 7 w 7"/>
                      <a:gd name="T37" fmla="*/ 10 h 10"/>
                      <a:gd name="T38" fmla="*/ 7 w 7"/>
                      <a:gd name="T39" fmla="*/ 9 h 10"/>
                      <a:gd name="T40" fmla="*/ 5 w 7"/>
                      <a:gd name="T41" fmla="*/ 4 h 10"/>
                      <a:gd name="T42" fmla="*/ 3 w 7"/>
                      <a:gd name="T43" fmla="*/ 1 h 10"/>
                      <a:gd name="T44" fmla="*/ 3 w 7"/>
                      <a:gd name="T45" fmla="*/ 1 h 10"/>
                      <a:gd name="T46" fmla="*/ 3 w 7"/>
                      <a:gd name="T47" fmla="*/ 1 h 10"/>
                      <a:gd name="T48" fmla="*/ 2 w 7"/>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0">
                        <a:moveTo>
                          <a:pt x="5" y="9"/>
                        </a:moveTo>
                        <a:cubicBezTo>
                          <a:pt x="5" y="9"/>
                          <a:pt x="5" y="8"/>
                          <a:pt x="4" y="7"/>
                        </a:cubicBezTo>
                        <a:cubicBezTo>
                          <a:pt x="3" y="5"/>
                          <a:pt x="2" y="4"/>
                          <a:pt x="2" y="3"/>
                        </a:cubicBezTo>
                        <a:cubicBezTo>
                          <a:pt x="1" y="3"/>
                          <a:pt x="1" y="2"/>
                          <a:pt x="2" y="2"/>
                        </a:cubicBezTo>
                        <a:cubicBezTo>
                          <a:pt x="3" y="2"/>
                          <a:pt x="3" y="2"/>
                          <a:pt x="3" y="2"/>
                        </a:cubicBezTo>
                        <a:cubicBezTo>
                          <a:pt x="3" y="2"/>
                          <a:pt x="4" y="2"/>
                          <a:pt x="4" y="4"/>
                        </a:cubicBezTo>
                        <a:cubicBezTo>
                          <a:pt x="5" y="6"/>
                          <a:pt x="6" y="7"/>
                          <a:pt x="6" y="8"/>
                        </a:cubicBezTo>
                        <a:lnTo>
                          <a:pt x="5" y="9"/>
                        </a:lnTo>
                        <a:close/>
                        <a:moveTo>
                          <a:pt x="2" y="0"/>
                        </a:moveTo>
                        <a:cubicBezTo>
                          <a:pt x="2" y="0"/>
                          <a:pt x="2" y="0"/>
                          <a:pt x="2" y="0"/>
                        </a:cubicBezTo>
                        <a:cubicBezTo>
                          <a:pt x="2" y="1"/>
                          <a:pt x="2" y="1"/>
                          <a:pt x="2" y="1"/>
                        </a:cubicBezTo>
                        <a:cubicBezTo>
                          <a:pt x="2" y="1"/>
                          <a:pt x="2" y="1"/>
                          <a:pt x="2" y="1"/>
                        </a:cubicBezTo>
                        <a:cubicBezTo>
                          <a:pt x="2" y="1"/>
                          <a:pt x="1" y="1"/>
                          <a:pt x="1" y="1"/>
                        </a:cubicBezTo>
                        <a:cubicBezTo>
                          <a:pt x="0" y="1"/>
                          <a:pt x="0" y="2"/>
                          <a:pt x="0" y="3"/>
                        </a:cubicBezTo>
                        <a:cubicBezTo>
                          <a:pt x="0" y="3"/>
                          <a:pt x="0" y="4"/>
                          <a:pt x="1" y="4"/>
                        </a:cubicBezTo>
                        <a:cubicBezTo>
                          <a:pt x="1" y="5"/>
                          <a:pt x="2" y="5"/>
                          <a:pt x="4" y="7"/>
                        </a:cubicBezTo>
                        <a:cubicBezTo>
                          <a:pt x="5" y="9"/>
                          <a:pt x="6" y="10"/>
                          <a:pt x="6" y="10"/>
                        </a:cubicBezTo>
                        <a:cubicBezTo>
                          <a:pt x="7" y="10"/>
                          <a:pt x="7" y="10"/>
                          <a:pt x="7" y="10"/>
                        </a:cubicBezTo>
                        <a:cubicBezTo>
                          <a:pt x="7" y="10"/>
                          <a:pt x="7" y="10"/>
                          <a:pt x="7" y="10"/>
                        </a:cubicBezTo>
                        <a:cubicBezTo>
                          <a:pt x="7" y="9"/>
                          <a:pt x="7" y="9"/>
                          <a:pt x="7" y="9"/>
                        </a:cubicBezTo>
                        <a:cubicBezTo>
                          <a:pt x="7" y="8"/>
                          <a:pt x="6" y="7"/>
                          <a:pt x="5" y="4"/>
                        </a:cubicBezTo>
                        <a:cubicBezTo>
                          <a:pt x="4" y="2"/>
                          <a:pt x="3" y="1"/>
                          <a:pt x="3" y="1"/>
                        </a:cubicBezTo>
                        <a:cubicBezTo>
                          <a:pt x="3" y="1"/>
                          <a:pt x="3" y="1"/>
                          <a:pt x="3" y="1"/>
                        </a:cubicBezTo>
                        <a:cubicBezTo>
                          <a:pt x="3" y="1"/>
                          <a:pt x="3" y="1"/>
                          <a:pt x="3" y="1"/>
                        </a:cubicBezTo>
                        <a:lnTo>
                          <a:pt x="2"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2" name="Freeform 7807">
                    <a:extLst>
                      <a:ext uri="{FF2B5EF4-FFF2-40B4-BE49-F238E27FC236}">
                        <a16:creationId xmlns:a16="http://schemas.microsoft.com/office/drawing/2014/main" id="{42F2C173-3A23-42C5-BBA8-666E9E5D2819}"/>
                      </a:ext>
                    </a:extLst>
                  </p:cNvPr>
                  <p:cNvSpPr/>
                  <p:nvPr/>
                </p:nvSpPr>
                <p:spPr bwMode="auto">
                  <a:xfrm>
                    <a:off x="4244" y="2252"/>
                    <a:ext cx="6" cy="8"/>
                  </a:xfrm>
                  <a:custGeom>
                    <a:avLst/>
                    <a:gdLst>
                      <a:gd name="T0" fmla="*/ 2 w 8"/>
                      <a:gd name="T1" fmla="*/ 0 h 11"/>
                      <a:gd name="T2" fmla="*/ 0 w 8"/>
                      <a:gd name="T3" fmla="*/ 3 h 11"/>
                      <a:gd name="T4" fmla="*/ 3 w 8"/>
                      <a:gd name="T5" fmla="*/ 7 h 11"/>
                      <a:gd name="T6" fmla="*/ 6 w 8"/>
                      <a:gd name="T7" fmla="*/ 11 h 11"/>
                      <a:gd name="T8" fmla="*/ 7 w 8"/>
                      <a:gd name="T9" fmla="*/ 10 h 11"/>
                      <a:gd name="T10" fmla="*/ 5 w 8"/>
                      <a:gd name="T11" fmla="*/ 4 h 11"/>
                      <a:gd name="T12" fmla="*/ 2 w 8"/>
                      <a:gd name="T13" fmla="*/ 0 h 11"/>
                      <a:gd name="T14" fmla="*/ 2 w 8"/>
                      <a:gd name="T15" fmla="*/ 0 h 11"/>
                      <a:gd name="T16" fmla="*/ 3 w 8"/>
                      <a:gd name="T17" fmla="*/ 1 h 11"/>
                      <a:gd name="T18" fmla="*/ 3 w 8"/>
                      <a:gd name="T19" fmla="*/ 1 h 11"/>
                      <a:gd name="T20" fmla="*/ 3 w 8"/>
                      <a:gd name="T21" fmla="*/ 1 h 11"/>
                      <a:gd name="T22" fmla="*/ 5 w 8"/>
                      <a:gd name="T23" fmla="*/ 4 h 11"/>
                      <a:gd name="T24" fmla="*/ 7 w 8"/>
                      <a:gd name="T25" fmla="*/ 9 h 11"/>
                      <a:gd name="T26" fmla="*/ 7 w 8"/>
                      <a:gd name="T27" fmla="*/ 10 h 11"/>
                      <a:gd name="T28" fmla="*/ 7 w 8"/>
                      <a:gd name="T29" fmla="*/ 10 h 11"/>
                      <a:gd name="T30" fmla="*/ 6 w 8"/>
                      <a:gd name="T31" fmla="*/ 10 h 11"/>
                      <a:gd name="T32" fmla="*/ 4 w 8"/>
                      <a:gd name="T33" fmla="*/ 7 h 11"/>
                      <a:gd name="T34" fmla="*/ 1 w 8"/>
                      <a:gd name="T35" fmla="*/ 4 h 11"/>
                      <a:gd name="T36" fmla="*/ 0 w 8"/>
                      <a:gd name="T37" fmla="*/ 3 h 11"/>
                      <a:gd name="T38" fmla="*/ 1 w 8"/>
                      <a:gd name="T39" fmla="*/ 1 h 11"/>
                      <a:gd name="T40" fmla="*/ 2 w 8"/>
                      <a:gd name="T41" fmla="*/ 1 h 11"/>
                      <a:gd name="T42" fmla="*/ 2 w 8"/>
                      <a:gd name="T43" fmla="*/ 1 h 11"/>
                      <a:gd name="T44" fmla="*/ 2 w 8"/>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1">
                        <a:moveTo>
                          <a:pt x="2" y="0"/>
                        </a:moveTo>
                        <a:cubicBezTo>
                          <a:pt x="1" y="0"/>
                          <a:pt x="0" y="0"/>
                          <a:pt x="0" y="3"/>
                        </a:cubicBezTo>
                        <a:cubicBezTo>
                          <a:pt x="0" y="6"/>
                          <a:pt x="2" y="5"/>
                          <a:pt x="3" y="7"/>
                        </a:cubicBezTo>
                        <a:cubicBezTo>
                          <a:pt x="5" y="9"/>
                          <a:pt x="6" y="11"/>
                          <a:pt x="6" y="11"/>
                        </a:cubicBezTo>
                        <a:cubicBezTo>
                          <a:pt x="7" y="11"/>
                          <a:pt x="7" y="10"/>
                          <a:pt x="7" y="10"/>
                        </a:cubicBezTo>
                        <a:cubicBezTo>
                          <a:pt x="8" y="8"/>
                          <a:pt x="7" y="8"/>
                          <a:pt x="5" y="4"/>
                        </a:cubicBezTo>
                        <a:cubicBezTo>
                          <a:pt x="4" y="0"/>
                          <a:pt x="3" y="0"/>
                          <a:pt x="2" y="0"/>
                        </a:cubicBezTo>
                        <a:cubicBezTo>
                          <a:pt x="2" y="0"/>
                          <a:pt x="2" y="0"/>
                          <a:pt x="2" y="0"/>
                        </a:cubicBezTo>
                        <a:cubicBezTo>
                          <a:pt x="3" y="1"/>
                          <a:pt x="3" y="1"/>
                          <a:pt x="3" y="1"/>
                        </a:cubicBezTo>
                        <a:cubicBezTo>
                          <a:pt x="3" y="1"/>
                          <a:pt x="3" y="1"/>
                          <a:pt x="3" y="1"/>
                        </a:cubicBezTo>
                        <a:cubicBezTo>
                          <a:pt x="3" y="1"/>
                          <a:pt x="3" y="1"/>
                          <a:pt x="3" y="1"/>
                        </a:cubicBezTo>
                        <a:cubicBezTo>
                          <a:pt x="3" y="1"/>
                          <a:pt x="4" y="2"/>
                          <a:pt x="5" y="4"/>
                        </a:cubicBezTo>
                        <a:cubicBezTo>
                          <a:pt x="6" y="7"/>
                          <a:pt x="7" y="8"/>
                          <a:pt x="7" y="9"/>
                        </a:cubicBezTo>
                        <a:cubicBezTo>
                          <a:pt x="7" y="9"/>
                          <a:pt x="7" y="9"/>
                          <a:pt x="7" y="10"/>
                        </a:cubicBezTo>
                        <a:cubicBezTo>
                          <a:pt x="7" y="10"/>
                          <a:pt x="7" y="10"/>
                          <a:pt x="7" y="10"/>
                        </a:cubicBezTo>
                        <a:cubicBezTo>
                          <a:pt x="6" y="10"/>
                          <a:pt x="6" y="10"/>
                          <a:pt x="6" y="10"/>
                        </a:cubicBezTo>
                        <a:cubicBezTo>
                          <a:pt x="6" y="10"/>
                          <a:pt x="5" y="9"/>
                          <a:pt x="4" y="7"/>
                        </a:cubicBezTo>
                        <a:cubicBezTo>
                          <a:pt x="2" y="5"/>
                          <a:pt x="1" y="5"/>
                          <a:pt x="1" y="4"/>
                        </a:cubicBezTo>
                        <a:cubicBezTo>
                          <a:pt x="0" y="4"/>
                          <a:pt x="0" y="3"/>
                          <a:pt x="0" y="3"/>
                        </a:cubicBezTo>
                        <a:cubicBezTo>
                          <a:pt x="0" y="2"/>
                          <a:pt x="0" y="1"/>
                          <a:pt x="1" y="1"/>
                        </a:cubicBezTo>
                        <a:cubicBezTo>
                          <a:pt x="1" y="1"/>
                          <a:pt x="2" y="1"/>
                          <a:pt x="2" y="1"/>
                        </a:cubicBezTo>
                        <a:cubicBezTo>
                          <a:pt x="2" y="1"/>
                          <a:pt x="2" y="1"/>
                          <a:pt x="2" y="1"/>
                        </a:cubicBezTo>
                        <a:cubicBezTo>
                          <a:pt x="2" y="0"/>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3" name="Freeform 7808">
                    <a:extLst>
                      <a:ext uri="{FF2B5EF4-FFF2-40B4-BE49-F238E27FC236}">
                        <a16:creationId xmlns:a16="http://schemas.microsoft.com/office/drawing/2014/main" id="{F624EA30-368B-401D-8E5C-2D609162D729}"/>
                      </a:ext>
                    </a:extLst>
                  </p:cNvPr>
                  <p:cNvSpPr/>
                  <p:nvPr/>
                </p:nvSpPr>
                <p:spPr bwMode="auto">
                  <a:xfrm>
                    <a:off x="4212" y="2276"/>
                    <a:ext cx="8" cy="16"/>
                  </a:xfrm>
                  <a:custGeom>
                    <a:avLst/>
                    <a:gdLst>
                      <a:gd name="T0" fmla="*/ 4 w 11"/>
                      <a:gd name="T1" fmla="*/ 0 h 21"/>
                      <a:gd name="T2" fmla="*/ 7 w 11"/>
                      <a:gd name="T3" fmla="*/ 4 h 21"/>
                      <a:gd name="T4" fmla="*/ 9 w 11"/>
                      <a:gd name="T5" fmla="*/ 12 h 21"/>
                      <a:gd name="T6" fmla="*/ 10 w 11"/>
                      <a:gd name="T7" fmla="*/ 17 h 21"/>
                      <a:gd name="T8" fmla="*/ 7 w 11"/>
                      <a:gd name="T9" fmla="*/ 19 h 21"/>
                      <a:gd name="T10" fmla="*/ 4 w 11"/>
                      <a:gd name="T11" fmla="*/ 14 h 21"/>
                      <a:gd name="T12" fmla="*/ 2 w 11"/>
                      <a:gd name="T13" fmla="*/ 6 h 21"/>
                      <a:gd name="T14" fmla="*/ 4 w 1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1">
                        <a:moveTo>
                          <a:pt x="4" y="0"/>
                        </a:moveTo>
                        <a:cubicBezTo>
                          <a:pt x="4" y="0"/>
                          <a:pt x="7" y="0"/>
                          <a:pt x="7" y="4"/>
                        </a:cubicBezTo>
                        <a:cubicBezTo>
                          <a:pt x="7" y="8"/>
                          <a:pt x="8" y="9"/>
                          <a:pt x="9" y="12"/>
                        </a:cubicBezTo>
                        <a:cubicBezTo>
                          <a:pt x="10" y="15"/>
                          <a:pt x="11" y="15"/>
                          <a:pt x="10" y="17"/>
                        </a:cubicBezTo>
                        <a:cubicBezTo>
                          <a:pt x="10" y="19"/>
                          <a:pt x="8" y="17"/>
                          <a:pt x="7" y="19"/>
                        </a:cubicBezTo>
                        <a:cubicBezTo>
                          <a:pt x="6" y="21"/>
                          <a:pt x="4" y="18"/>
                          <a:pt x="4" y="14"/>
                        </a:cubicBezTo>
                        <a:cubicBezTo>
                          <a:pt x="4" y="10"/>
                          <a:pt x="3" y="7"/>
                          <a:pt x="2" y="6"/>
                        </a:cubicBezTo>
                        <a:cubicBezTo>
                          <a:pt x="1" y="4"/>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4" name="Freeform 7809">
                    <a:extLst>
                      <a:ext uri="{FF2B5EF4-FFF2-40B4-BE49-F238E27FC236}">
                        <a16:creationId xmlns:a16="http://schemas.microsoft.com/office/drawing/2014/main" id="{D66D8394-9E44-40B6-86DE-01C7F043976C}"/>
                      </a:ext>
                    </a:extLst>
                  </p:cNvPr>
                  <p:cNvSpPr>
                    <a:spLocks noEditPoints="1"/>
                  </p:cNvSpPr>
                  <p:nvPr/>
                </p:nvSpPr>
                <p:spPr bwMode="auto">
                  <a:xfrm>
                    <a:off x="4212" y="2275"/>
                    <a:ext cx="8" cy="16"/>
                  </a:xfrm>
                  <a:custGeom>
                    <a:avLst/>
                    <a:gdLst>
                      <a:gd name="T0" fmla="*/ 6 w 10"/>
                      <a:gd name="T1" fmla="*/ 20 h 21"/>
                      <a:gd name="T2" fmla="*/ 5 w 10"/>
                      <a:gd name="T3" fmla="*/ 21 h 21"/>
                      <a:gd name="T4" fmla="*/ 3 w 10"/>
                      <a:gd name="T5" fmla="*/ 16 h 21"/>
                      <a:gd name="T6" fmla="*/ 3 w 10"/>
                      <a:gd name="T7" fmla="*/ 15 h 21"/>
                      <a:gd name="T8" fmla="*/ 2 w 10"/>
                      <a:gd name="T9" fmla="*/ 13 h 21"/>
                      <a:gd name="T10" fmla="*/ 1 w 10"/>
                      <a:gd name="T11" fmla="*/ 7 h 21"/>
                      <a:gd name="T12" fmla="*/ 0 w 10"/>
                      <a:gd name="T13" fmla="*/ 4 h 21"/>
                      <a:gd name="T14" fmla="*/ 0 w 10"/>
                      <a:gd name="T15" fmla="*/ 2 h 21"/>
                      <a:gd name="T16" fmla="*/ 2 w 10"/>
                      <a:gd name="T17" fmla="*/ 0 h 21"/>
                      <a:gd name="T18" fmla="*/ 3 w 10"/>
                      <a:gd name="T19" fmla="*/ 0 h 21"/>
                      <a:gd name="T20" fmla="*/ 6 w 10"/>
                      <a:gd name="T21" fmla="*/ 4 h 21"/>
                      <a:gd name="T22" fmla="*/ 6 w 10"/>
                      <a:gd name="T23" fmla="*/ 5 h 21"/>
                      <a:gd name="T24" fmla="*/ 6 w 10"/>
                      <a:gd name="T25" fmla="*/ 7 h 21"/>
                      <a:gd name="T26" fmla="*/ 8 w 10"/>
                      <a:gd name="T27" fmla="*/ 13 h 21"/>
                      <a:gd name="T28" fmla="*/ 10 w 10"/>
                      <a:gd name="T29" fmla="*/ 17 h 21"/>
                      <a:gd name="T30" fmla="*/ 10 w 10"/>
                      <a:gd name="T31" fmla="*/ 18 h 21"/>
                      <a:gd name="T32" fmla="*/ 8 w 10"/>
                      <a:gd name="T33" fmla="*/ 19 h 21"/>
                      <a:gd name="T34" fmla="*/ 7 w 10"/>
                      <a:gd name="T35" fmla="*/ 19 h 21"/>
                      <a:gd name="T36" fmla="*/ 6 w 10"/>
                      <a:gd name="T37" fmla="*/ 20 h 21"/>
                      <a:gd name="T38" fmla="*/ 6 w 10"/>
                      <a:gd name="T39" fmla="*/ 20 h 21"/>
                      <a:gd name="T40" fmla="*/ 7 w 10"/>
                      <a:gd name="T41" fmla="*/ 19 h 21"/>
                      <a:gd name="T42" fmla="*/ 7 w 10"/>
                      <a:gd name="T43" fmla="*/ 19 h 21"/>
                      <a:gd name="T44" fmla="*/ 8 w 10"/>
                      <a:gd name="T45" fmla="*/ 19 h 21"/>
                      <a:gd name="T46" fmla="*/ 9 w 10"/>
                      <a:gd name="T47" fmla="*/ 18 h 21"/>
                      <a:gd name="T48" fmla="*/ 9 w 10"/>
                      <a:gd name="T49" fmla="*/ 17 h 21"/>
                      <a:gd name="T50" fmla="*/ 7 w 10"/>
                      <a:gd name="T51" fmla="*/ 13 h 21"/>
                      <a:gd name="T52" fmla="*/ 5 w 10"/>
                      <a:gd name="T53" fmla="*/ 7 h 21"/>
                      <a:gd name="T54" fmla="*/ 5 w 10"/>
                      <a:gd name="T55" fmla="*/ 5 h 21"/>
                      <a:gd name="T56" fmla="*/ 5 w 10"/>
                      <a:gd name="T57" fmla="*/ 4 h 21"/>
                      <a:gd name="T58" fmla="*/ 3 w 10"/>
                      <a:gd name="T59" fmla="*/ 1 h 21"/>
                      <a:gd name="T60" fmla="*/ 3 w 10"/>
                      <a:gd name="T61" fmla="*/ 1 h 21"/>
                      <a:gd name="T62" fmla="*/ 3 w 10"/>
                      <a:gd name="T63" fmla="*/ 1 h 21"/>
                      <a:gd name="T64" fmla="*/ 3 w 10"/>
                      <a:gd name="T65" fmla="*/ 1 h 21"/>
                      <a:gd name="T66" fmla="*/ 0 w 10"/>
                      <a:gd name="T67" fmla="*/ 4 h 21"/>
                      <a:gd name="T68" fmla="*/ 1 w 10"/>
                      <a:gd name="T69" fmla="*/ 6 h 21"/>
                      <a:gd name="T70" fmla="*/ 3 w 10"/>
                      <a:gd name="T71" fmla="*/ 13 h 21"/>
                      <a:gd name="T72" fmla="*/ 3 w 10"/>
                      <a:gd name="T73" fmla="*/ 15 h 21"/>
                      <a:gd name="T74" fmla="*/ 3 w 10"/>
                      <a:gd name="T75" fmla="*/ 16 h 21"/>
                      <a:gd name="T76" fmla="*/ 4 w 10"/>
                      <a:gd name="T77" fmla="*/ 19 h 21"/>
                      <a:gd name="T78" fmla="*/ 5 w 10"/>
                      <a:gd name="T79" fmla="*/ 20 h 21"/>
                      <a:gd name="T80" fmla="*/ 6 w 10"/>
                      <a:gd name="T81"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1">
                        <a:moveTo>
                          <a:pt x="6" y="20"/>
                        </a:moveTo>
                        <a:cubicBezTo>
                          <a:pt x="6" y="21"/>
                          <a:pt x="5" y="21"/>
                          <a:pt x="5" y="21"/>
                        </a:cubicBezTo>
                        <a:cubicBezTo>
                          <a:pt x="4" y="21"/>
                          <a:pt x="3" y="19"/>
                          <a:pt x="3" y="16"/>
                        </a:cubicBezTo>
                        <a:cubicBezTo>
                          <a:pt x="3" y="16"/>
                          <a:pt x="3" y="15"/>
                          <a:pt x="3" y="15"/>
                        </a:cubicBezTo>
                        <a:cubicBezTo>
                          <a:pt x="3" y="14"/>
                          <a:pt x="3" y="13"/>
                          <a:pt x="2" y="13"/>
                        </a:cubicBezTo>
                        <a:cubicBezTo>
                          <a:pt x="2" y="10"/>
                          <a:pt x="1" y="8"/>
                          <a:pt x="1" y="7"/>
                        </a:cubicBezTo>
                        <a:cubicBezTo>
                          <a:pt x="0" y="6"/>
                          <a:pt x="0" y="5"/>
                          <a:pt x="0" y="4"/>
                        </a:cubicBezTo>
                        <a:cubicBezTo>
                          <a:pt x="0" y="3"/>
                          <a:pt x="0" y="2"/>
                          <a:pt x="0" y="2"/>
                        </a:cubicBezTo>
                        <a:cubicBezTo>
                          <a:pt x="1" y="1"/>
                          <a:pt x="1" y="1"/>
                          <a:pt x="2" y="0"/>
                        </a:cubicBezTo>
                        <a:cubicBezTo>
                          <a:pt x="3" y="0"/>
                          <a:pt x="3" y="0"/>
                          <a:pt x="3" y="0"/>
                        </a:cubicBezTo>
                        <a:cubicBezTo>
                          <a:pt x="3" y="0"/>
                          <a:pt x="5" y="0"/>
                          <a:pt x="6" y="4"/>
                        </a:cubicBezTo>
                        <a:cubicBezTo>
                          <a:pt x="6" y="4"/>
                          <a:pt x="6" y="4"/>
                          <a:pt x="6" y="5"/>
                        </a:cubicBezTo>
                        <a:cubicBezTo>
                          <a:pt x="6" y="6"/>
                          <a:pt x="6" y="6"/>
                          <a:pt x="6" y="7"/>
                        </a:cubicBezTo>
                        <a:cubicBezTo>
                          <a:pt x="6" y="9"/>
                          <a:pt x="7" y="10"/>
                          <a:pt x="8" y="13"/>
                        </a:cubicBezTo>
                        <a:cubicBezTo>
                          <a:pt x="9" y="15"/>
                          <a:pt x="9" y="15"/>
                          <a:pt x="10" y="17"/>
                        </a:cubicBezTo>
                        <a:cubicBezTo>
                          <a:pt x="10" y="17"/>
                          <a:pt x="10" y="17"/>
                          <a:pt x="10" y="18"/>
                        </a:cubicBezTo>
                        <a:cubicBezTo>
                          <a:pt x="9" y="19"/>
                          <a:pt x="9" y="19"/>
                          <a:pt x="8" y="19"/>
                        </a:cubicBezTo>
                        <a:cubicBezTo>
                          <a:pt x="7" y="19"/>
                          <a:pt x="7" y="19"/>
                          <a:pt x="7" y="19"/>
                        </a:cubicBezTo>
                        <a:cubicBezTo>
                          <a:pt x="7" y="19"/>
                          <a:pt x="6" y="20"/>
                          <a:pt x="6" y="20"/>
                        </a:cubicBezTo>
                        <a:close/>
                        <a:moveTo>
                          <a:pt x="6" y="20"/>
                        </a:moveTo>
                        <a:cubicBezTo>
                          <a:pt x="6" y="19"/>
                          <a:pt x="7" y="19"/>
                          <a:pt x="7" y="19"/>
                        </a:cubicBezTo>
                        <a:cubicBezTo>
                          <a:pt x="7" y="19"/>
                          <a:pt x="7" y="19"/>
                          <a:pt x="7" y="19"/>
                        </a:cubicBezTo>
                        <a:cubicBezTo>
                          <a:pt x="8" y="19"/>
                          <a:pt x="8" y="19"/>
                          <a:pt x="8" y="19"/>
                        </a:cubicBezTo>
                        <a:cubicBezTo>
                          <a:pt x="9" y="18"/>
                          <a:pt x="9" y="18"/>
                          <a:pt x="9" y="18"/>
                        </a:cubicBezTo>
                        <a:cubicBezTo>
                          <a:pt x="9" y="17"/>
                          <a:pt x="9" y="17"/>
                          <a:pt x="9" y="17"/>
                        </a:cubicBezTo>
                        <a:cubicBezTo>
                          <a:pt x="9" y="16"/>
                          <a:pt x="8" y="15"/>
                          <a:pt x="7" y="13"/>
                        </a:cubicBezTo>
                        <a:cubicBezTo>
                          <a:pt x="7" y="11"/>
                          <a:pt x="6" y="10"/>
                          <a:pt x="5" y="7"/>
                        </a:cubicBezTo>
                        <a:cubicBezTo>
                          <a:pt x="5" y="6"/>
                          <a:pt x="5" y="6"/>
                          <a:pt x="5" y="5"/>
                        </a:cubicBezTo>
                        <a:cubicBezTo>
                          <a:pt x="5" y="4"/>
                          <a:pt x="5" y="4"/>
                          <a:pt x="5" y="4"/>
                        </a:cubicBezTo>
                        <a:cubicBezTo>
                          <a:pt x="5" y="1"/>
                          <a:pt x="3" y="1"/>
                          <a:pt x="3" y="1"/>
                        </a:cubicBezTo>
                        <a:cubicBezTo>
                          <a:pt x="3" y="1"/>
                          <a:pt x="3" y="1"/>
                          <a:pt x="3" y="1"/>
                        </a:cubicBezTo>
                        <a:cubicBezTo>
                          <a:pt x="3" y="1"/>
                          <a:pt x="3" y="1"/>
                          <a:pt x="3" y="1"/>
                        </a:cubicBezTo>
                        <a:cubicBezTo>
                          <a:pt x="3" y="1"/>
                          <a:pt x="3" y="1"/>
                          <a:pt x="3" y="1"/>
                        </a:cubicBezTo>
                        <a:cubicBezTo>
                          <a:pt x="1" y="1"/>
                          <a:pt x="0" y="3"/>
                          <a:pt x="0" y="4"/>
                        </a:cubicBezTo>
                        <a:cubicBezTo>
                          <a:pt x="0" y="5"/>
                          <a:pt x="1" y="6"/>
                          <a:pt x="1" y="6"/>
                        </a:cubicBezTo>
                        <a:cubicBezTo>
                          <a:pt x="2" y="8"/>
                          <a:pt x="3" y="10"/>
                          <a:pt x="3" y="13"/>
                        </a:cubicBezTo>
                        <a:cubicBezTo>
                          <a:pt x="3" y="13"/>
                          <a:pt x="3" y="14"/>
                          <a:pt x="3" y="15"/>
                        </a:cubicBezTo>
                        <a:cubicBezTo>
                          <a:pt x="3" y="15"/>
                          <a:pt x="3" y="16"/>
                          <a:pt x="3" y="16"/>
                        </a:cubicBezTo>
                        <a:cubicBezTo>
                          <a:pt x="3" y="17"/>
                          <a:pt x="4" y="18"/>
                          <a:pt x="4" y="19"/>
                        </a:cubicBezTo>
                        <a:cubicBezTo>
                          <a:pt x="4" y="20"/>
                          <a:pt x="5" y="20"/>
                          <a:pt x="5" y="20"/>
                        </a:cubicBezTo>
                        <a:cubicBezTo>
                          <a:pt x="5" y="20"/>
                          <a:pt x="5" y="20"/>
                          <a:pt x="6"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5" name="Freeform 7810">
                    <a:extLst>
                      <a:ext uri="{FF2B5EF4-FFF2-40B4-BE49-F238E27FC236}">
                        <a16:creationId xmlns:a16="http://schemas.microsoft.com/office/drawing/2014/main" id="{8DA7126B-E6B1-46F1-AD41-B63739649562}"/>
                      </a:ext>
                    </a:extLst>
                  </p:cNvPr>
                  <p:cNvSpPr>
                    <a:spLocks noEditPoints="1"/>
                  </p:cNvSpPr>
                  <p:nvPr/>
                </p:nvSpPr>
                <p:spPr bwMode="auto">
                  <a:xfrm>
                    <a:off x="4212" y="2276"/>
                    <a:ext cx="7" cy="14"/>
                  </a:xfrm>
                  <a:custGeom>
                    <a:avLst/>
                    <a:gdLst>
                      <a:gd name="T0" fmla="*/ 3 w 9"/>
                      <a:gd name="T1" fmla="*/ 3 h 19"/>
                      <a:gd name="T2" fmla="*/ 3 w 9"/>
                      <a:gd name="T3" fmla="*/ 2 h 19"/>
                      <a:gd name="T4" fmla="*/ 4 w 9"/>
                      <a:gd name="T5" fmla="*/ 2 h 19"/>
                      <a:gd name="T6" fmla="*/ 4 w 9"/>
                      <a:gd name="T7" fmla="*/ 2 h 19"/>
                      <a:gd name="T8" fmla="*/ 5 w 9"/>
                      <a:gd name="T9" fmla="*/ 5 h 19"/>
                      <a:gd name="T10" fmla="*/ 6 w 9"/>
                      <a:gd name="T11" fmla="*/ 10 h 19"/>
                      <a:gd name="T12" fmla="*/ 8 w 9"/>
                      <a:gd name="T13" fmla="*/ 16 h 19"/>
                      <a:gd name="T14" fmla="*/ 8 w 9"/>
                      <a:gd name="T15" fmla="*/ 16 h 19"/>
                      <a:gd name="T16" fmla="*/ 7 w 9"/>
                      <a:gd name="T17" fmla="*/ 16 h 19"/>
                      <a:gd name="T18" fmla="*/ 7 w 9"/>
                      <a:gd name="T19" fmla="*/ 16 h 19"/>
                      <a:gd name="T20" fmla="*/ 6 w 9"/>
                      <a:gd name="T21" fmla="*/ 17 h 19"/>
                      <a:gd name="T22" fmla="*/ 5 w 9"/>
                      <a:gd name="T23" fmla="*/ 18 h 19"/>
                      <a:gd name="T24" fmla="*/ 4 w 9"/>
                      <a:gd name="T25" fmla="*/ 15 h 19"/>
                      <a:gd name="T26" fmla="*/ 3 w 9"/>
                      <a:gd name="T27" fmla="*/ 6 h 19"/>
                      <a:gd name="T28" fmla="*/ 2 w 9"/>
                      <a:gd name="T29" fmla="*/ 3 h 19"/>
                      <a:gd name="T30" fmla="*/ 2 w 9"/>
                      <a:gd name="T31" fmla="*/ 2 h 19"/>
                      <a:gd name="T32" fmla="*/ 3 w 9"/>
                      <a:gd name="T33" fmla="*/ 3 h 19"/>
                      <a:gd name="T34" fmla="*/ 4 w 9"/>
                      <a:gd name="T35" fmla="*/ 0 h 19"/>
                      <a:gd name="T36" fmla="*/ 4 w 9"/>
                      <a:gd name="T37" fmla="*/ 1 h 19"/>
                      <a:gd name="T38" fmla="*/ 4 w 9"/>
                      <a:gd name="T39" fmla="*/ 1 h 19"/>
                      <a:gd name="T40" fmla="*/ 3 w 9"/>
                      <a:gd name="T41" fmla="*/ 1 h 19"/>
                      <a:gd name="T42" fmla="*/ 3 w 9"/>
                      <a:gd name="T43" fmla="*/ 1 h 19"/>
                      <a:gd name="T44" fmla="*/ 3 w 9"/>
                      <a:gd name="T45" fmla="*/ 1 h 19"/>
                      <a:gd name="T46" fmla="*/ 1 w 9"/>
                      <a:gd name="T47" fmla="*/ 2 h 19"/>
                      <a:gd name="T48" fmla="*/ 0 w 9"/>
                      <a:gd name="T49" fmla="*/ 2 h 19"/>
                      <a:gd name="T50" fmla="*/ 0 w 9"/>
                      <a:gd name="T51" fmla="*/ 2 h 19"/>
                      <a:gd name="T52" fmla="*/ 0 w 9"/>
                      <a:gd name="T53" fmla="*/ 3 h 19"/>
                      <a:gd name="T54" fmla="*/ 1 w 9"/>
                      <a:gd name="T55" fmla="*/ 5 h 19"/>
                      <a:gd name="T56" fmla="*/ 3 w 9"/>
                      <a:gd name="T57" fmla="*/ 12 h 19"/>
                      <a:gd name="T58" fmla="*/ 3 w 9"/>
                      <a:gd name="T59" fmla="*/ 14 h 19"/>
                      <a:gd name="T60" fmla="*/ 3 w 9"/>
                      <a:gd name="T61" fmla="*/ 15 h 19"/>
                      <a:gd name="T62" fmla="*/ 4 w 9"/>
                      <a:gd name="T63" fmla="*/ 18 h 19"/>
                      <a:gd name="T64" fmla="*/ 5 w 9"/>
                      <a:gd name="T65" fmla="*/ 19 h 19"/>
                      <a:gd name="T66" fmla="*/ 6 w 9"/>
                      <a:gd name="T67" fmla="*/ 18 h 19"/>
                      <a:gd name="T68" fmla="*/ 7 w 9"/>
                      <a:gd name="T69" fmla="*/ 17 h 19"/>
                      <a:gd name="T70" fmla="*/ 9 w 9"/>
                      <a:gd name="T71" fmla="*/ 17 h 19"/>
                      <a:gd name="T72" fmla="*/ 9 w 9"/>
                      <a:gd name="T73" fmla="*/ 17 h 19"/>
                      <a:gd name="T74" fmla="*/ 9 w 9"/>
                      <a:gd name="T75" fmla="*/ 16 h 19"/>
                      <a:gd name="T76" fmla="*/ 7 w 9"/>
                      <a:gd name="T77" fmla="*/ 12 h 19"/>
                      <a:gd name="T78" fmla="*/ 5 w 9"/>
                      <a:gd name="T79" fmla="*/ 6 h 19"/>
                      <a:gd name="T80" fmla="*/ 5 w 9"/>
                      <a:gd name="T81" fmla="*/ 4 h 19"/>
                      <a:gd name="T82" fmla="*/ 5 w 9"/>
                      <a:gd name="T83" fmla="*/ 3 h 19"/>
                      <a:gd name="T84" fmla="*/ 4 w 9"/>
                      <a:gd name="T8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9">
                        <a:moveTo>
                          <a:pt x="3" y="3"/>
                        </a:moveTo>
                        <a:cubicBezTo>
                          <a:pt x="3" y="2"/>
                          <a:pt x="3" y="2"/>
                          <a:pt x="3" y="2"/>
                        </a:cubicBezTo>
                        <a:cubicBezTo>
                          <a:pt x="4" y="2"/>
                          <a:pt x="4" y="2"/>
                          <a:pt x="4" y="2"/>
                        </a:cubicBezTo>
                        <a:cubicBezTo>
                          <a:pt x="4" y="2"/>
                          <a:pt x="4" y="2"/>
                          <a:pt x="4" y="2"/>
                        </a:cubicBezTo>
                        <a:cubicBezTo>
                          <a:pt x="4" y="2"/>
                          <a:pt x="5" y="3"/>
                          <a:pt x="5" y="5"/>
                        </a:cubicBezTo>
                        <a:cubicBezTo>
                          <a:pt x="5" y="7"/>
                          <a:pt x="5" y="9"/>
                          <a:pt x="6" y="10"/>
                        </a:cubicBezTo>
                        <a:cubicBezTo>
                          <a:pt x="7" y="12"/>
                          <a:pt x="9" y="15"/>
                          <a:pt x="8" y="16"/>
                        </a:cubicBezTo>
                        <a:cubicBezTo>
                          <a:pt x="8" y="16"/>
                          <a:pt x="8" y="16"/>
                          <a:pt x="8" y="16"/>
                        </a:cubicBezTo>
                        <a:cubicBezTo>
                          <a:pt x="7" y="16"/>
                          <a:pt x="7" y="16"/>
                          <a:pt x="7" y="16"/>
                        </a:cubicBezTo>
                        <a:cubicBezTo>
                          <a:pt x="7" y="16"/>
                          <a:pt x="7" y="16"/>
                          <a:pt x="7" y="16"/>
                        </a:cubicBezTo>
                        <a:cubicBezTo>
                          <a:pt x="6" y="16"/>
                          <a:pt x="6" y="16"/>
                          <a:pt x="6" y="17"/>
                        </a:cubicBezTo>
                        <a:cubicBezTo>
                          <a:pt x="5" y="17"/>
                          <a:pt x="5" y="18"/>
                          <a:pt x="5" y="18"/>
                        </a:cubicBezTo>
                        <a:cubicBezTo>
                          <a:pt x="4" y="18"/>
                          <a:pt x="4" y="16"/>
                          <a:pt x="4" y="15"/>
                        </a:cubicBezTo>
                        <a:cubicBezTo>
                          <a:pt x="4" y="13"/>
                          <a:pt x="3" y="7"/>
                          <a:pt x="3" y="6"/>
                        </a:cubicBezTo>
                        <a:cubicBezTo>
                          <a:pt x="2" y="5"/>
                          <a:pt x="1" y="4"/>
                          <a:pt x="2" y="3"/>
                        </a:cubicBezTo>
                        <a:cubicBezTo>
                          <a:pt x="2" y="2"/>
                          <a:pt x="2" y="2"/>
                          <a:pt x="2" y="2"/>
                        </a:cubicBezTo>
                        <a:cubicBezTo>
                          <a:pt x="2" y="2"/>
                          <a:pt x="2" y="2"/>
                          <a:pt x="3" y="3"/>
                        </a:cubicBezTo>
                        <a:close/>
                        <a:moveTo>
                          <a:pt x="4" y="0"/>
                        </a:move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2" y="1"/>
                          <a:pt x="2" y="1"/>
                          <a:pt x="1" y="2"/>
                        </a:cubicBezTo>
                        <a:cubicBezTo>
                          <a:pt x="1" y="2"/>
                          <a:pt x="1" y="2"/>
                          <a:pt x="0" y="2"/>
                        </a:cubicBezTo>
                        <a:cubicBezTo>
                          <a:pt x="0" y="2"/>
                          <a:pt x="0" y="2"/>
                          <a:pt x="0" y="2"/>
                        </a:cubicBezTo>
                        <a:cubicBezTo>
                          <a:pt x="0" y="3"/>
                          <a:pt x="0" y="3"/>
                          <a:pt x="0" y="3"/>
                        </a:cubicBezTo>
                        <a:cubicBezTo>
                          <a:pt x="0" y="4"/>
                          <a:pt x="1" y="5"/>
                          <a:pt x="1" y="5"/>
                        </a:cubicBezTo>
                        <a:cubicBezTo>
                          <a:pt x="2" y="7"/>
                          <a:pt x="3" y="9"/>
                          <a:pt x="3" y="12"/>
                        </a:cubicBezTo>
                        <a:cubicBezTo>
                          <a:pt x="3" y="12"/>
                          <a:pt x="3" y="13"/>
                          <a:pt x="3" y="14"/>
                        </a:cubicBezTo>
                        <a:cubicBezTo>
                          <a:pt x="3" y="14"/>
                          <a:pt x="3" y="15"/>
                          <a:pt x="3" y="15"/>
                        </a:cubicBezTo>
                        <a:cubicBezTo>
                          <a:pt x="3" y="16"/>
                          <a:pt x="4" y="17"/>
                          <a:pt x="4" y="18"/>
                        </a:cubicBezTo>
                        <a:cubicBezTo>
                          <a:pt x="4" y="19"/>
                          <a:pt x="5" y="19"/>
                          <a:pt x="5" y="19"/>
                        </a:cubicBezTo>
                        <a:cubicBezTo>
                          <a:pt x="5" y="19"/>
                          <a:pt x="5" y="18"/>
                          <a:pt x="6" y="18"/>
                        </a:cubicBezTo>
                        <a:cubicBezTo>
                          <a:pt x="6" y="17"/>
                          <a:pt x="7" y="17"/>
                          <a:pt x="7" y="17"/>
                        </a:cubicBezTo>
                        <a:cubicBezTo>
                          <a:pt x="8" y="17"/>
                          <a:pt x="8" y="17"/>
                          <a:pt x="9" y="17"/>
                        </a:cubicBezTo>
                        <a:cubicBezTo>
                          <a:pt x="9" y="17"/>
                          <a:pt x="9" y="17"/>
                          <a:pt x="9" y="17"/>
                        </a:cubicBezTo>
                        <a:cubicBezTo>
                          <a:pt x="9" y="16"/>
                          <a:pt x="9" y="16"/>
                          <a:pt x="9" y="16"/>
                        </a:cubicBezTo>
                        <a:cubicBezTo>
                          <a:pt x="9" y="15"/>
                          <a:pt x="8" y="14"/>
                          <a:pt x="7" y="12"/>
                        </a:cubicBezTo>
                        <a:cubicBezTo>
                          <a:pt x="7" y="10"/>
                          <a:pt x="6" y="9"/>
                          <a:pt x="5" y="6"/>
                        </a:cubicBezTo>
                        <a:cubicBezTo>
                          <a:pt x="5" y="5"/>
                          <a:pt x="5" y="5"/>
                          <a:pt x="5" y="4"/>
                        </a:cubicBezTo>
                        <a:cubicBezTo>
                          <a:pt x="5" y="3"/>
                          <a:pt x="5" y="3"/>
                          <a:pt x="5" y="3"/>
                        </a:cubicBezTo>
                        <a:cubicBezTo>
                          <a:pt x="5" y="1"/>
                          <a:pt x="5"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6" name="Freeform 7811">
                    <a:extLst>
                      <a:ext uri="{FF2B5EF4-FFF2-40B4-BE49-F238E27FC236}">
                        <a16:creationId xmlns:a16="http://schemas.microsoft.com/office/drawing/2014/main" id="{4C0E65F3-4A69-4041-ABF4-EBC2CF68257F}"/>
                      </a:ext>
                    </a:extLst>
                  </p:cNvPr>
                  <p:cNvSpPr>
                    <a:spLocks noEditPoints="1"/>
                  </p:cNvSpPr>
                  <p:nvPr/>
                </p:nvSpPr>
                <p:spPr bwMode="auto">
                  <a:xfrm>
                    <a:off x="4212" y="2276"/>
                    <a:ext cx="8" cy="15"/>
                  </a:xfrm>
                  <a:custGeom>
                    <a:avLst/>
                    <a:gdLst>
                      <a:gd name="T0" fmla="*/ 0 w 10"/>
                      <a:gd name="T1" fmla="*/ 2 h 20"/>
                      <a:gd name="T2" fmla="*/ 1 w 10"/>
                      <a:gd name="T3" fmla="*/ 6 h 20"/>
                      <a:gd name="T4" fmla="*/ 3 w 10"/>
                      <a:gd name="T5" fmla="*/ 14 h 20"/>
                      <a:gd name="T6" fmla="*/ 5 w 10"/>
                      <a:gd name="T7" fmla="*/ 20 h 20"/>
                      <a:gd name="T8" fmla="*/ 5 w 10"/>
                      <a:gd name="T9" fmla="*/ 20 h 20"/>
                      <a:gd name="T10" fmla="*/ 5 w 10"/>
                      <a:gd name="T11" fmla="*/ 19 h 20"/>
                      <a:gd name="T12" fmla="*/ 4 w 10"/>
                      <a:gd name="T13" fmla="*/ 18 h 20"/>
                      <a:gd name="T14" fmla="*/ 3 w 10"/>
                      <a:gd name="T15" fmla="*/ 15 h 20"/>
                      <a:gd name="T16" fmla="*/ 3 w 10"/>
                      <a:gd name="T17" fmla="*/ 14 h 20"/>
                      <a:gd name="T18" fmla="*/ 3 w 10"/>
                      <a:gd name="T19" fmla="*/ 12 h 20"/>
                      <a:gd name="T20" fmla="*/ 1 w 10"/>
                      <a:gd name="T21" fmla="*/ 5 h 20"/>
                      <a:gd name="T22" fmla="*/ 0 w 10"/>
                      <a:gd name="T23" fmla="*/ 3 h 20"/>
                      <a:gd name="T24" fmla="*/ 0 w 10"/>
                      <a:gd name="T25" fmla="*/ 2 h 20"/>
                      <a:gd name="T26" fmla="*/ 4 w 10"/>
                      <a:gd name="T27" fmla="*/ 0 h 20"/>
                      <a:gd name="T28" fmla="*/ 4 w 10"/>
                      <a:gd name="T29" fmla="*/ 0 h 20"/>
                      <a:gd name="T30" fmla="*/ 5 w 10"/>
                      <a:gd name="T31" fmla="*/ 3 h 20"/>
                      <a:gd name="T32" fmla="*/ 5 w 10"/>
                      <a:gd name="T33" fmla="*/ 4 h 20"/>
                      <a:gd name="T34" fmla="*/ 5 w 10"/>
                      <a:gd name="T35" fmla="*/ 6 h 20"/>
                      <a:gd name="T36" fmla="*/ 7 w 10"/>
                      <a:gd name="T37" fmla="*/ 12 h 20"/>
                      <a:gd name="T38" fmla="*/ 9 w 10"/>
                      <a:gd name="T39" fmla="*/ 16 h 20"/>
                      <a:gd name="T40" fmla="*/ 9 w 10"/>
                      <a:gd name="T41" fmla="*/ 17 h 20"/>
                      <a:gd name="T42" fmla="*/ 9 w 10"/>
                      <a:gd name="T43" fmla="*/ 17 h 20"/>
                      <a:gd name="T44" fmla="*/ 9 w 10"/>
                      <a:gd name="T45" fmla="*/ 18 h 20"/>
                      <a:gd name="T46" fmla="*/ 9 w 10"/>
                      <a:gd name="T47" fmla="*/ 18 h 20"/>
                      <a:gd name="T48" fmla="*/ 9 w 10"/>
                      <a:gd name="T49" fmla="*/ 17 h 20"/>
                      <a:gd name="T50" fmla="*/ 8 w 10"/>
                      <a:gd name="T51" fmla="*/ 12 h 20"/>
                      <a:gd name="T52" fmla="*/ 6 w 10"/>
                      <a:gd name="T53" fmla="*/ 4 h 20"/>
                      <a:gd name="T54" fmla="*/ 4 w 10"/>
                      <a:gd name="T5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20">
                        <a:moveTo>
                          <a:pt x="0" y="2"/>
                        </a:moveTo>
                        <a:cubicBezTo>
                          <a:pt x="0" y="3"/>
                          <a:pt x="0" y="5"/>
                          <a:pt x="1" y="6"/>
                        </a:cubicBezTo>
                        <a:cubicBezTo>
                          <a:pt x="2" y="7"/>
                          <a:pt x="3" y="10"/>
                          <a:pt x="3" y="14"/>
                        </a:cubicBezTo>
                        <a:cubicBezTo>
                          <a:pt x="3" y="17"/>
                          <a:pt x="4" y="19"/>
                          <a:pt x="5" y="20"/>
                        </a:cubicBezTo>
                        <a:cubicBezTo>
                          <a:pt x="5" y="20"/>
                          <a:pt x="5" y="20"/>
                          <a:pt x="5" y="20"/>
                        </a:cubicBezTo>
                        <a:cubicBezTo>
                          <a:pt x="5" y="19"/>
                          <a:pt x="5" y="19"/>
                          <a:pt x="5" y="19"/>
                        </a:cubicBezTo>
                        <a:cubicBezTo>
                          <a:pt x="5" y="19"/>
                          <a:pt x="4" y="19"/>
                          <a:pt x="4" y="18"/>
                        </a:cubicBezTo>
                        <a:cubicBezTo>
                          <a:pt x="4" y="17"/>
                          <a:pt x="3" y="16"/>
                          <a:pt x="3" y="15"/>
                        </a:cubicBezTo>
                        <a:cubicBezTo>
                          <a:pt x="3" y="15"/>
                          <a:pt x="3" y="14"/>
                          <a:pt x="3" y="14"/>
                        </a:cubicBezTo>
                        <a:cubicBezTo>
                          <a:pt x="3" y="13"/>
                          <a:pt x="3" y="12"/>
                          <a:pt x="3" y="12"/>
                        </a:cubicBezTo>
                        <a:cubicBezTo>
                          <a:pt x="3" y="9"/>
                          <a:pt x="2" y="7"/>
                          <a:pt x="1" y="5"/>
                        </a:cubicBezTo>
                        <a:cubicBezTo>
                          <a:pt x="1" y="5"/>
                          <a:pt x="0" y="4"/>
                          <a:pt x="0" y="3"/>
                        </a:cubicBezTo>
                        <a:cubicBezTo>
                          <a:pt x="0" y="2"/>
                          <a:pt x="0" y="2"/>
                          <a:pt x="0" y="2"/>
                        </a:cubicBezTo>
                        <a:close/>
                        <a:moveTo>
                          <a:pt x="4" y="0"/>
                        </a:moveTo>
                        <a:cubicBezTo>
                          <a:pt x="4" y="0"/>
                          <a:pt x="4" y="0"/>
                          <a:pt x="4" y="0"/>
                        </a:cubicBezTo>
                        <a:cubicBezTo>
                          <a:pt x="5" y="1"/>
                          <a:pt x="5" y="1"/>
                          <a:pt x="5" y="3"/>
                        </a:cubicBezTo>
                        <a:cubicBezTo>
                          <a:pt x="5" y="4"/>
                          <a:pt x="5" y="4"/>
                          <a:pt x="5" y="4"/>
                        </a:cubicBezTo>
                        <a:cubicBezTo>
                          <a:pt x="5" y="5"/>
                          <a:pt x="5" y="5"/>
                          <a:pt x="5" y="6"/>
                        </a:cubicBezTo>
                        <a:cubicBezTo>
                          <a:pt x="6" y="9"/>
                          <a:pt x="7" y="10"/>
                          <a:pt x="7" y="12"/>
                        </a:cubicBezTo>
                        <a:cubicBezTo>
                          <a:pt x="8" y="14"/>
                          <a:pt x="9" y="15"/>
                          <a:pt x="9" y="16"/>
                        </a:cubicBezTo>
                        <a:cubicBezTo>
                          <a:pt x="9" y="16"/>
                          <a:pt x="9" y="16"/>
                          <a:pt x="9" y="17"/>
                        </a:cubicBezTo>
                        <a:cubicBezTo>
                          <a:pt x="9" y="17"/>
                          <a:pt x="9" y="17"/>
                          <a:pt x="9" y="17"/>
                        </a:cubicBezTo>
                        <a:cubicBezTo>
                          <a:pt x="9" y="18"/>
                          <a:pt x="9" y="18"/>
                          <a:pt x="9" y="18"/>
                        </a:cubicBezTo>
                        <a:cubicBezTo>
                          <a:pt x="9" y="18"/>
                          <a:pt x="9" y="18"/>
                          <a:pt x="9" y="18"/>
                        </a:cubicBezTo>
                        <a:cubicBezTo>
                          <a:pt x="9" y="18"/>
                          <a:pt x="9" y="17"/>
                          <a:pt x="9" y="17"/>
                        </a:cubicBezTo>
                        <a:cubicBezTo>
                          <a:pt x="10" y="15"/>
                          <a:pt x="9" y="15"/>
                          <a:pt x="8" y="12"/>
                        </a:cubicBezTo>
                        <a:cubicBezTo>
                          <a:pt x="7" y="9"/>
                          <a:pt x="6" y="8"/>
                          <a:pt x="6" y="4"/>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7" name="Freeform 7812">
                    <a:extLst>
                      <a:ext uri="{FF2B5EF4-FFF2-40B4-BE49-F238E27FC236}">
                        <a16:creationId xmlns:a16="http://schemas.microsoft.com/office/drawing/2014/main" id="{DBC57ECF-E5D6-4B70-B6F4-9F75E1FF5DC4}"/>
                      </a:ext>
                    </a:extLst>
                  </p:cNvPr>
                  <p:cNvSpPr/>
                  <p:nvPr/>
                </p:nvSpPr>
                <p:spPr bwMode="auto">
                  <a:xfrm>
                    <a:off x="4215" y="2278"/>
                    <a:ext cx="3" cy="10"/>
                  </a:xfrm>
                  <a:custGeom>
                    <a:avLst/>
                    <a:gdLst>
                      <a:gd name="T0" fmla="*/ 0 w 5"/>
                      <a:gd name="T1" fmla="*/ 1 h 13"/>
                      <a:gd name="T2" fmla="*/ 1 w 5"/>
                      <a:gd name="T3" fmla="*/ 3 h 13"/>
                      <a:gd name="T4" fmla="*/ 4 w 5"/>
                      <a:gd name="T5" fmla="*/ 10 h 13"/>
                      <a:gd name="T6" fmla="*/ 3 w 5"/>
                      <a:gd name="T7" fmla="*/ 12 h 13"/>
                      <a:gd name="T8" fmla="*/ 2 w 5"/>
                      <a:gd name="T9" fmla="*/ 12 h 13"/>
                      <a:gd name="T10" fmla="*/ 1 w 5"/>
                      <a:gd name="T11" fmla="*/ 4 h 13"/>
                      <a:gd name="T12" fmla="*/ 0 w 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0" y="1"/>
                        </a:moveTo>
                        <a:cubicBezTo>
                          <a:pt x="0" y="1"/>
                          <a:pt x="1" y="1"/>
                          <a:pt x="1" y="3"/>
                        </a:cubicBezTo>
                        <a:cubicBezTo>
                          <a:pt x="2" y="5"/>
                          <a:pt x="3" y="9"/>
                          <a:pt x="4" y="10"/>
                        </a:cubicBezTo>
                        <a:cubicBezTo>
                          <a:pt x="5" y="12"/>
                          <a:pt x="4" y="12"/>
                          <a:pt x="3" y="12"/>
                        </a:cubicBezTo>
                        <a:cubicBezTo>
                          <a:pt x="3" y="12"/>
                          <a:pt x="3" y="13"/>
                          <a:pt x="2" y="12"/>
                        </a:cubicBezTo>
                        <a:cubicBezTo>
                          <a:pt x="2" y="11"/>
                          <a:pt x="1" y="4"/>
                          <a:pt x="1" y="4"/>
                        </a:cubicBezTo>
                        <a:cubicBezTo>
                          <a:pt x="1" y="3"/>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8" name="Freeform 7813">
                    <a:extLst>
                      <a:ext uri="{FF2B5EF4-FFF2-40B4-BE49-F238E27FC236}">
                        <a16:creationId xmlns:a16="http://schemas.microsoft.com/office/drawing/2014/main" id="{C5632812-3932-4645-AFB1-8989375FC31C}"/>
                      </a:ext>
                    </a:extLst>
                  </p:cNvPr>
                  <p:cNvSpPr/>
                  <p:nvPr/>
                </p:nvSpPr>
                <p:spPr bwMode="auto">
                  <a:xfrm>
                    <a:off x="4209" y="2262"/>
                    <a:ext cx="7" cy="17"/>
                  </a:xfrm>
                  <a:custGeom>
                    <a:avLst/>
                    <a:gdLst>
                      <a:gd name="T0" fmla="*/ 4 w 10"/>
                      <a:gd name="T1" fmla="*/ 0 h 22"/>
                      <a:gd name="T2" fmla="*/ 6 w 10"/>
                      <a:gd name="T3" fmla="*/ 4 h 22"/>
                      <a:gd name="T4" fmla="*/ 8 w 10"/>
                      <a:gd name="T5" fmla="*/ 12 h 22"/>
                      <a:gd name="T6" fmla="*/ 10 w 10"/>
                      <a:gd name="T7" fmla="*/ 17 h 22"/>
                      <a:gd name="T8" fmla="*/ 8 w 10"/>
                      <a:gd name="T9" fmla="*/ 18 h 22"/>
                      <a:gd name="T10" fmla="*/ 6 w 10"/>
                      <a:gd name="T11" fmla="*/ 19 h 22"/>
                      <a:gd name="T12" fmla="*/ 3 w 10"/>
                      <a:gd name="T13" fmla="*/ 14 h 22"/>
                      <a:gd name="T14" fmla="*/ 2 w 10"/>
                      <a:gd name="T15" fmla="*/ 6 h 22"/>
                      <a:gd name="T16" fmla="*/ 4 w 1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2">
                        <a:moveTo>
                          <a:pt x="4" y="0"/>
                        </a:moveTo>
                        <a:cubicBezTo>
                          <a:pt x="4" y="0"/>
                          <a:pt x="7" y="0"/>
                          <a:pt x="6" y="4"/>
                        </a:cubicBezTo>
                        <a:cubicBezTo>
                          <a:pt x="6" y="8"/>
                          <a:pt x="7" y="9"/>
                          <a:pt x="8" y="12"/>
                        </a:cubicBezTo>
                        <a:cubicBezTo>
                          <a:pt x="9" y="15"/>
                          <a:pt x="10" y="15"/>
                          <a:pt x="10" y="17"/>
                        </a:cubicBezTo>
                        <a:cubicBezTo>
                          <a:pt x="10" y="18"/>
                          <a:pt x="9" y="18"/>
                          <a:pt x="8" y="18"/>
                        </a:cubicBezTo>
                        <a:cubicBezTo>
                          <a:pt x="8" y="18"/>
                          <a:pt x="7" y="18"/>
                          <a:pt x="6" y="19"/>
                        </a:cubicBezTo>
                        <a:cubicBezTo>
                          <a:pt x="5" y="22"/>
                          <a:pt x="3" y="18"/>
                          <a:pt x="3" y="14"/>
                        </a:cubicBezTo>
                        <a:cubicBezTo>
                          <a:pt x="3" y="10"/>
                          <a:pt x="3" y="7"/>
                          <a:pt x="2" y="6"/>
                        </a:cubicBezTo>
                        <a:cubicBezTo>
                          <a:pt x="1" y="4"/>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9" name="Freeform 7814">
                    <a:extLst>
                      <a:ext uri="{FF2B5EF4-FFF2-40B4-BE49-F238E27FC236}">
                        <a16:creationId xmlns:a16="http://schemas.microsoft.com/office/drawing/2014/main" id="{53D19F87-DB30-45AE-9D03-B611FBF00FE4}"/>
                      </a:ext>
                    </a:extLst>
                  </p:cNvPr>
                  <p:cNvSpPr>
                    <a:spLocks noEditPoints="1"/>
                  </p:cNvSpPr>
                  <p:nvPr/>
                </p:nvSpPr>
                <p:spPr bwMode="auto">
                  <a:xfrm>
                    <a:off x="4209" y="2262"/>
                    <a:ext cx="7" cy="15"/>
                  </a:xfrm>
                  <a:custGeom>
                    <a:avLst/>
                    <a:gdLst>
                      <a:gd name="T0" fmla="*/ 5 w 9"/>
                      <a:gd name="T1" fmla="*/ 20 h 20"/>
                      <a:gd name="T2" fmla="*/ 4 w 9"/>
                      <a:gd name="T3" fmla="*/ 20 h 20"/>
                      <a:gd name="T4" fmla="*/ 2 w 9"/>
                      <a:gd name="T5" fmla="*/ 15 h 20"/>
                      <a:gd name="T6" fmla="*/ 2 w 9"/>
                      <a:gd name="T7" fmla="*/ 14 h 20"/>
                      <a:gd name="T8" fmla="*/ 2 w 9"/>
                      <a:gd name="T9" fmla="*/ 12 h 20"/>
                      <a:gd name="T10" fmla="*/ 1 w 9"/>
                      <a:gd name="T11" fmla="*/ 6 h 20"/>
                      <a:gd name="T12" fmla="*/ 0 w 9"/>
                      <a:gd name="T13" fmla="*/ 3 h 20"/>
                      <a:gd name="T14" fmla="*/ 0 w 9"/>
                      <a:gd name="T15" fmla="*/ 1 h 20"/>
                      <a:gd name="T16" fmla="*/ 2 w 9"/>
                      <a:gd name="T17" fmla="*/ 0 h 20"/>
                      <a:gd name="T18" fmla="*/ 3 w 9"/>
                      <a:gd name="T19" fmla="*/ 0 h 20"/>
                      <a:gd name="T20" fmla="*/ 6 w 9"/>
                      <a:gd name="T21" fmla="*/ 3 h 20"/>
                      <a:gd name="T22" fmla="*/ 6 w 9"/>
                      <a:gd name="T23" fmla="*/ 4 h 20"/>
                      <a:gd name="T24" fmla="*/ 6 w 9"/>
                      <a:gd name="T25" fmla="*/ 6 h 20"/>
                      <a:gd name="T26" fmla="*/ 7 w 9"/>
                      <a:gd name="T27" fmla="*/ 12 h 20"/>
                      <a:gd name="T28" fmla="*/ 9 w 9"/>
                      <a:gd name="T29" fmla="*/ 16 h 20"/>
                      <a:gd name="T30" fmla="*/ 9 w 9"/>
                      <a:gd name="T31" fmla="*/ 17 h 20"/>
                      <a:gd name="T32" fmla="*/ 8 w 9"/>
                      <a:gd name="T33" fmla="*/ 19 h 20"/>
                      <a:gd name="T34" fmla="*/ 7 w 9"/>
                      <a:gd name="T35" fmla="*/ 19 h 20"/>
                      <a:gd name="T36" fmla="*/ 7 w 9"/>
                      <a:gd name="T37" fmla="*/ 19 h 20"/>
                      <a:gd name="T38" fmla="*/ 5 w 9"/>
                      <a:gd name="T39" fmla="*/ 20 h 20"/>
                      <a:gd name="T40" fmla="*/ 5 w 9"/>
                      <a:gd name="T41" fmla="*/ 19 h 20"/>
                      <a:gd name="T42" fmla="*/ 7 w 9"/>
                      <a:gd name="T43" fmla="*/ 18 h 20"/>
                      <a:gd name="T44" fmla="*/ 7 w 9"/>
                      <a:gd name="T45" fmla="*/ 18 h 20"/>
                      <a:gd name="T46" fmla="*/ 7 w 9"/>
                      <a:gd name="T47" fmla="*/ 18 h 20"/>
                      <a:gd name="T48" fmla="*/ 8 w 9"/>
                      <a:gd name="T49" fmla="*/ 18 h 20"/>
                      <a:gd name="T50" fmla="*/ 9 w 9"/>
                      <a:gd name="T51" fmla="*/ 17 h 20"/>
                      <a:gd name="T52" fmla="*/ 9 w 9"/>
                      <a:gd name="T53" fmla="*/ 16 h 20"/>
                      <a:gd name="T54" fmla="*/ 7 w 9"/>
                      <a:gd name="T55" fmla="*/ 12 h 20"/>
                      <a:gd name="T56" fmla="*/ 5 w 9"/>
                      <a:gd name="T57" fmla="*/ 6 h 20"/>
                      <a:gd name="T58" fmla="*/ 5 w 9"/>
                      <a:gd name="T59" fmla="*/ 4 h 20"/>
                      <a:gd name="T60" fmla="*/ 5 w 9"/>
                      <a:gd name="T61" fmla="*/ 3 h 20"/>
                      <a:gd name="T62" fmla="*/ 3 w 9"/>
                      <a:gd name="T63" fmla="*/ 0 h 20"/>
                      <a:gd name="T64" fmla="*/ 3 w 9"/>
                      <a:gd name="T65" fmla="*/ 0 h 20"/>
                      <a:gd name="T66" fmla="*/ 3 w 9"/>
                      <a:gd name="T67" fmla="*/ 0 h 20"/>
                      <a:gd name="T68" fmla="*/ 2 w 9"/>
                      <a:gd name="T69" fmla="*/ 0 h 20"/>
                      <a:gd name="T70" fmla="*/ 0 w 9"/>
                      <a:gd name="T71" fmla="*/ 3 h 20"/>
                      <a:gd name="T72" fmla="*/ 1 w 9"/>
                      <a:gd name="T73" fmla="*/ 5 h 20"/>
                      <a:gd name="T74" fmla="*/ 2 w 9"/>
                      <a:gd name="T75" fmla="*/ 12 h 20"/>
                      <a:gd name="T76" fmla="*/ 3 w 9"/>
                      <a:gd name="T77" fmla="*/ 14 h 20"/>
                      <a:gd name="T78" fmla="*/ 3 w 9"/>
                      <a:gd name="T79" fmla="*/ 15 h 20"/>
                      <a:gd name="T80" fmla="*/ 3 w 9"/>
                      <a:gd name="T81" fmla="*/ 18 h 20"/>
                      <a:gd name="T82" fmla="*/ 4 w 9"/>
                      <a:gd name="T83" fmla="*/ 20 h 20"/>
                      <a:gd name="T84" fmla="*/ 5 w 9"/>
                      <a:gd name="T85"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0">
                        <a:moveTo>
                          <a:pt x="5" y="20"/>
                        </a:moveTo>
                        <a:cubicBezTo>
                          <a:pt x="5" y="20"/>
                          <a:pt x="5" y="20"/>
                          <a:pt x="4" y="20"/>
                        </a:cubicBezTo>
                        <a:cubicBezTo>
                          <a:pt x="3" y="20"/>
                          <a:pt x="2" y="18"/>
                          <a:pt x="2" y="15"/>
                        </a:cubicBezTo>
                        <a:cubicBezTo>
                          <a:pt x="2" y="15"/>
                          <a:pt x="2" y="14"/>
                          <a:pt x="2" y="14"/>
                        </a:cubicBezTo>
                        <a:cubicBezTo>
                          <a:pt x="2" y="13"/>
                          <a:pt x="2" y="12"/>
                          <a:pt x="2" y="12"/>
                        </a:cubicBezTo>
                        <a:cubicBezTo>
                          <a:pt x="2" y="9"/>
                          <a:pt x="1" y="7"/>
                          <a:pt x="1" y="6"/>
                        </a:cubicBezTo>
                        <a:cubicBezTo>
                          <a:pt x="0" y="5"/>
                          <a:pt x="0" y="4"/>
                          <a:pt x="0" y="3"/>
                        </a:cubicBezTo>
                        <a:cubicBezTo>
                          <a:pt x="0" y="2"/>
                          <a:pt x="0" y="1"/>
                          <a:pt x="0" y="1"/>
                        </a:cubicBezTo>
                        <a:cubicBezTo>
                          <a:pt x="1" y="0"/>
                          <a:pt x="1" y="0"/>
                          <a:pt x="2" y="0"/>
                        </a:cubicBezTo>
                        <a:cubicBezTo>
                          <a:pt x="3" y="0"/>
                          <a:pt x="3" y="0"/>
                          <a:pt x="3" y="0"/>
                        </a:cubicBezTo>
                        <a:cubicBezTo>
                          <a:pt x="3" y="0"/>
                          <a:pt x="5" y="0"/>
                          <a:pt x="6" y="3"/>
                        </a:cubicBezTo>
                        <a:cubicBezTo>
                          <a:pt x="6" y="3"/>
                          <a:pt x="6" y="4"/>
                          <a:pt x="6" y="4"/>
                        </a:cubicBezTo>
                        <a:cubicBezTo>
                          <a:pt x="6" y="5"/>
                          <a:pt x="6" y="6"/>
                          <a:pt x="6" y="6"/>
                        </a:cubicBezTo>
                        <a:cubicBezTo>
                          <a:pt x="6" y="8"/>
                          <a:pt x="7" y="9"/>
                          <a:pt x="7" y="12"/>
                        </a:cubicBezTo>
                        <a:cubicBezTo>
                          <a:pt x="8" y="14"/>
                          <a:pt x="9" y="14"/>
                          <a:pt x="9" y="16"/>
                        </a:cubicBezTo>
                        <a:cubicBezTo>
                          <a:pt x="9" y="16"/>
                          <a:pt x="9" y="17"/>
                          <a:pt x="9" y="17"/>
                        </a:cubicBezTo>
                        <a:cubicBezTo>
                          <a:pt x="9" y="18"/>
                          <a:pt x="8" y="19"/>
                          <a:pt x="8" y="19"/>
                        </a:cubicBezTo>
                        <a:cubicBezTo>
                          <a:pt x="7" y="19"/>
                          <a:pt x="7" y="19"/>
                          <a:pt x="7" y="19"/>
                        </a:cubicBezTo>
                        <a:cubicBezTo>
                          <a:pt x="7" y="19"/>
                          <a:pt x="7" y="19"/>
                          <a:pt x="7" y="19"/>
                        </a:cubicBezTo>
                        <a:cubicBezTo>
                          <a:pt x="6" y="19"/>
                          <a:pt x="6" y="19"/>
                          <a:pt x="5" y="20"/>
                        </a:cubicBezTo>
                        <a:close/>
                        <a:moveTo>
                          <a:pt x="5" y="19"/>
                        </a:moveTo>
                        <a:cubicBezTo>
                          <a:pt x="5" y="18"/>
                          <a:pt x="6" y="18"/>
                          <a:pt x="7" y="18"/>
                        </a:cubicBezTo>
                        <a:cubicBezTo>
                          <a:pt x="7" y="18"/>
                          <a:pt x="7" y="18"/>
                          <a:pt x="7" y="18"/>
                        </a:cubicBezTo>
                        <a:cubicBezTo>
                          <a:pt x="7" y="18"/>
                          <a:pt x="7" y="18"/>
                          <a:pt x="7" y="18"/>
                        </a:cubicBezTo>
                        <a:cubicBezTo>
                          <a:pt x="8" y="18"/>
                          <a:pt x="8" y="18"/>
                          <a:pt x="8" y="18"/>
                        </a:cubicBezTo>
                        <a:cubicBezTo>
                          <a:pt x="8" y="18"/>
                          <a:pt x="8" y="18"/>
                          <a:pt x="9" y="17"/>
                        </a:cubicBezTo>
                        <a:cubicBezTo>
                          <a:pt x="9" y="17"/>
                          <a:pt x="9" y="16"/>
                          <a:pt x="9" y="16"/>
                        </a:cubicBezTo>
                        <a:cubicBezTo>
                          <a:pt x="9" y="15"/>
                          <a:pt x="8" y="14"/>
                          <a:pt x="7" y="12"/>
                        </a:cubicBezTo>
                        <a:cubicBezTo>
                          <a:pt x="6" y="10"/>
                          <a:pt x="5" y="9"/>
                          <a:pt x="5" y="6"/>
                        </a:cubicBezTo>
                        <a:cubicBezTo>
                          <a:pt x="5" y="5"/>
                          <a:pt x="5" y="5"/>
                          <a:pt x="5" y="4"/>
                        </a:cubicBezTo>
                        <a:cubicBezTo>
                          <a:pt x="5" y="3"/>
                          <a:pt x="5" y="3"/>
                          <a:pt x="5" y="3"/>
                        </a:cubicBezTo>
                        <a:cubicBezTo>
                          <a:pt x="5" y="0"/>
                          <a:pt x="3" y="0"/>
                          <a:pt x="3" y="0"/>
                        </a:cubicBezTo>
                        <a:cubicBezTo>
                          <a:pt x="3" y="0"/>
                          <a:pt x="3" y="0"/>
                          <a:pt x="3" y="0"/>
                        </a:cubicBezTo>
                        <a:cubicBezTo>
                          <a:pt x="3" y="0"/>
                          <a:pt x="3" y="0"/>
                          <a:pt x="3" y="0"/>
                        </a:cubicBezTo>
                        <a:cubicBezTo>
                          <a:pt x="2" y="0"/>
                          <a:pt x="2" y="0"/>
                          <a:pt x="2" y="0"/>
                        </a:cubicBezTo>
                        <a:cubicBezTo>
                          <a:pt x="0" y="0"/>
                          <a:pt x="0" y="2"/>
                          <a:pt x="0" y="3"/>
                        </a:cubicBezTo>
                        <a:cubicBezTo>
                          <a:pt x="0" y="4"/>
                          <a:pt x="1" y="5"/>
                          <a:pt x="1" y="5"/>
                        </a:cubicBezTo>
                        <a:cubicBezTo>
                          <a:pt x="2" y="7"/>
                          <a:pt x="2" y="9"/>
                          <a:pt x="2" y="12"/>
                        </a:cubicBezTo>
                        <a:cubicBezTo>
                          <a:pt x="3" y="12"/>
                          <a:pt x="3" y="13"/>
                          <a:pt x="3" y="14"/>
                        </a:cubicBezTo>
                        <a:cubicBezTo>
                          <a:pt x="3" y="14"/>
                          <a:pt x="3" y="15"/>
                          <a:pt x="3" y="15"/>
                        </a:cubicBezTo>
                        <a:cubicBezTo>
                          <a:pt x="3" y="16"/>
                          <a:pt x="3" y="18"/>
                          <a:pt x="3" y="18"/>
                        </a:cubicBezTo>
                        <a:cubicBezTo>
                          <a:pt x="4" y="19"/>
                          <a:pt x="4" y="20"/>
                          <a:pt x="4" y="20"/>
                        </a:cubicBezTo>
                        <a:cubicBezTo>
                          <a:pt x="5" y="20"/>
                          <a:pt x="5" y="19"/>
                          <a:pt x="5"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0" name="Freeform 7815">
                    <a:extLst>
                      <a:ext uri="{FF2B5EF4-FFF2-40B4-BE49-F238E27FC236}">
                        <a16:creationId xmlns:a16="http://schemas.microsoft.com/office/drawing/2014/main" id="{A345A9DD-FA4E-4A75-BA2D-655B8D4BF2AE}"/>
                      </a:ext>
                    </a:extLst>
                  </p:cNvPr>
                  <p:cNvSpPr>
                    <a:spLocks noEditPoints="1"/>
                  </p:cNvSpPr>
                  <p:nvPr/>
                </p:nvSpPr>
                <p:spPr bwMode="auto">
                  <a:xfrm>
                    <a:off x="4209" y="2262"/>
                    <a:ext cx="7" cy="15"/>
                  </a:xfrm>
                  <a:custGeom>
                    <a:avLst/>
                    <a:gdLst>
                      <a:gd name="T0" fmla="*/ 3 w 9"/>
                      <a:gd name="T1" fmla="*/ 3 h 20"/>
                      <a:gd name="T2" fmla="*/ 3 w 9"/>
                      <a:gd name="T3" fmla="*/ 2 h 20"/>
                      <a:gd name="T4" fmla="*/ 4 w 9"/>
                      <a:gd name="T5" fmla="*/ 2 h 20"/>
                      <a:gd name="T6" fmla="*/ 4 w 9"/>
                      <a:gd name="T7" fmla="*/ 2 h 20"/>
                      <a:gd name="T8" fmla="*/ 5 w 9"/>
                      <a:gd name="T9" fmla="*/ 5 h 20"/>
                      <a:gd name="T10" fmla="*/ 6 w 9"/>
                      <a:gd name="T11" fmla="*/ 11 h 20"/>
                      <a:gd name="T12" fmla="*/ 8 w 9"/>
                      <a:gd name="T13" fmla="*/ 16 h 20"/>
                      <a:gd name="T14" fmla="*/ 7 w 9"/>
                      <a:gd name="T15" fmla="*/ 16 h 20"/>
                      <a:gd name="T16" fmla="*/ 7 w 9"/>
                      <a:gd name="T17" fmla="*/ 16 h 20"/>
                      <a:gd name="T18" fmla="*/ 6 w 9"/>
                      <a:gd name="T19" fmla="*/ 16 h 20"/>
                      <a:gd name="T20" fmla="*/ 5 w 9"/>
                      <a:gd name="T21" fmla="*/ 17 h 20"/>
                      <a:gd name="T22" fmla="*/ 4 w 9"/>
                      <a:gd name="T23" fmla="*/ 18 h 20"/>
                      <a:gd name="T24" fmla="*/ 3 w 9"/>
                      <a:gd name="T25" fmla="*/ 15 h 20"/>
                      <a:gd name="T26" fmla="*/ 2 w 9"/>
                      <a:gd name="T27" fmla="*/ 6 h 20"/>
                      <a:gd name="T28" fmla="*/ 2 w 9"/>
                      <a:gd name="T29" fmla="*/ 3 h 20"/>
                      <a:gd name="T30" fmla="*/ 2 w 9"/>
                      <a:gd name="T31" fmla="*/ 2 h 20"/>
                      <a:gd name="T32" fmla="*/ 3 w 9"/>
                      <a:gd name="T33" fmla="*/ 3 h 20"/>
                      <a:gd name="T34" fmla="*/ 4 w 9"/>
                      <a:gd name="T35" fmla="*/ 0 h 20"/>
                      <a:gd name="T36" fmla="*/ 1 w 9"/>
                      <a:gd name="T37" fmla="*/ 1 h 20"/>
                      <a:gd name="T38" fmla="*/ 0 w 9"/>
                      <a:gd name="T39" fmla="*/ 2 h 20"/>
                      <a:gd name="T40" fmla="*/ 0 w 9"/>
                      <a:gd name="T41" fmla="*/ 2 h 20"/>
                      <a:gd name="T42" fmla="*/ 0 w 9"/>
                      <a:gd name="T43" fmla="*/ 3 h 20"/>
                      <a:gd name="T44" fmla="*/ 1 w 9"/>
                      <a:gd name="T45" fmla="*/ 5 h 20"/>
                      <a:gd name="T46" fmla="*/ 2 w 9"/>
                      <a:gd name="T47" fmla="*/ 12 h 20"/>
                      <a:gd name="T48" fmla="*/ 3 w 9"/>
                      <a:gd name="T49" fmla="*/ 14 h 20"/>
                      <a:gd name="T50" fmla="*/ 3 w 9"/>
                      <a:gd name="T51" fmla="*/ 15 h 20"/>
                      <a:gd name="T52" fmla="*/ 3 w 9"/>
                      <a:gd name="T53" fmla="*/ 18 h 20"/>
                      <a:gd name="T54" fmla="*/ 4 w 9"/>
                      <a:gd name="T55" fmla="*/ 20 h 20"/>
                      <a:gd name="T56" fmla="*/ 4 w 9"/>
                      <a:gd name="T57" fmla="*/ 20 h 20"/>
                      <a:gd name="T58" fmla="*/ 5 w 9"/>
                      <a:gd name="T59" fmla="*/ 19 h 20"/>
                      <a:gd name="T60" fmla="*/ 7 w 9"/>
                      <a:gd name="T61" fmla="*/ 18 h 20"/>
                      <a:gd name="T62" fmla="*/ 7 w 9"/>
                      <a:gd name="T63" fmla="*/ 18 h 20"/>
                      <a:gd name="T64" fmla="*/ 7 w 9"/>
                      <a:gd name="T65" fmla="*/ 18 h 20"/>
                      <a:gd name="T66" fmla="*/ 7 w 9"/>
                      <a:gd name="T67" fmla="*/ 18 h 20"/>
                      <a:gd name="T68" fmla="*/ 7 w 9"/>
                      <a:gd name="T69" fmla="*/ 18 h 20"/>
                      <a:gd name="T70" fmla="*/ 8 w 9"/>
                      <a:gd name="T71" fmla="*/ 18 h 20"/>
                      <a:gd name="T72" fmla="*/ 9 w 9"/>
                      <a:gd name="T73" fmla="*/ 17 h 20"/>
                      <a:gd name="T74" fmla="*/ 9 w 9"/>
                      <a:gd name="T75" fmla="*/ 16 h 20"/>
                      <a:gd name="T76" fmla="*/ 7 w 9"/>
                      <a:gd name="T77" fmla="*/ 12 h 20"/>
                      <a:gd name="T78" fmla="*/ 5 w 9"/>
                      <a:gd name="T79" fmla="*/ 6 h 20"/>
                      <a:gd name="T80" fmla="*/ 5 w 9"/>
                      <a:gd name="T81" fmla="*/ 4 h 20"/>
                      <a:gd name="T82" fmla="*/ 5 w 9"/>
                      <a:gd name="T83" fmla="*/ 3 h 20"/>
                      <a:gd name="T84" fmla="*/ 4 w 9"/>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0">
                        <a:moveTo>
                          <a:pt x="3" y="3"/>
                        </a:moveTo>
                        <a:cubicBezTo>
                          <a:pt x="3" y="2"/>
                          <a:pt x="3" y="2"/>
                          <a:pt x="3" y="2"/>
                        </a:cubicBezTo>
                        <a:cubicBezTo>
                          <a:pt x="4" y="2"/>
                          <a:pt x="4" y="2"/>
                          <a:pt x="4" y="2"/>
                        </a:cubicBezTo>
                        <a:cubicBezTo>
                          <a:pt x="4" y="2"/>
                          <a:pt x="4" y="2"/>
                          <a:pt x="4" y="2"/>
                        </a:cubicBezTo>
                        <a:cubicBezTo>
                          <a:pt x="4" y="2"/>
                          <a:pt x="5" y="3"/>
                          <a:pt x="5" y="5"/>
                        </a:cubicBezTo>
                        <a:cubicBezTo>
                          <a:pt x="5" y="7"/>
                          <a:pt x="5" y="9"/>
                          <a:pt x="6" y="11"/>
                        </a:cubicBezTo>
                        <a:cubicBezTo>
                          <a:pt x="7" y="12"/>
                          <a:pt x="8" y="15"/>
                          <a:pt x="8" y="16"/>
                        </a:cubicBezTo>
                        <a:cubicBezTo>
                          <a:pt x="7" y="16"/>
                          <a:pt x="7" y="16"/>
                          <a:pt x="7" y="16"/>
                        </a:cubicBezTo>
                        <a:cubicBezTo>
                          <a:pt x="7" y="16"/>
                          <a:pt x="7" y="16"/>
                          <a:pt x="7" y="16"/>
                        </a:cubicBezTo>
                        <a:cubicBezTo>
                          <a:pt x="6" y="16"/>
                          <a:pt x="6" y="16"/>
                          <a:pt x="6" y="16"/>
                        </a:cubicBezTo>
                        <a:cubicBezTo>
                          <a:pt x="6" y="16"/>
                          <a:pt x="5" y="16"/>
                          <a:pt x="5" y="17"/>
                        </a:cubicBezTo>
                        <a:cubicBezTo>
                          <a:pt x="5" y="17"/>
                          <a:pt x="5" y="18"/>
                          <a:pt x="4" y="18"/>
                        </a:cubicBezTo>
                        <a:cubicBezTo>
                          <a:pt x="4" y="18"/>
                          <a:pt x="3" y="16"/>
                          <a:pt x="3" y="15"/>
                        </a:cubicBezTo>
                        <a:cubicBezTo>
                          <a:pt x="3" y="13"/>
                          <a:pt x="3" y="7"/>
                          <a:pt x="2" y="6"/>
                        </a:cubicBezTo>
                        <a:cubicBezTo>
                          <a:pt x="2" y="5"/>
                          <a:pt x="1" y="4"/>
                          <a:pt x="2" y="3"/>
                        </a:cubicBezTo>
                        <a:cubicBezTo>
                          <a:pt x="2" y="2"/>
                          <a:pt x="2" y="2"/>
                          <a:pt x="2" y="2"/>
                        </a:cubicBezTo>
                        <a:cubicBezTo>
                          <a:pt x="2" y="2"/>
                          <a:pt x="2" y="3"/>
                          <a:pt x="3" y="3"/>
                        </a:cubicBezTo>
                        <a:close/>
                        <a:moveTo>
                          <a:pt x="4" y="0"/>
                        </a:moveTo>
                        <a:cubicBezTo>
                          <a:pt x="2" y="1"/>
                          <a:pt x="2" y="1"/>
                          <a:pt x="1" y="1"/>
                        </a:cubicBezTo>
                        <a:cubicBezTo>
                          <a:pt x="1" y="2"/>
                          <a:pt x="1" y="2"/>
                          <a:pt x="0" y="2"/>
                        </a:cubicBezTo>
                        <a:cubicBezTo>
                          <a:pt x="0" y="2"/>
                          <a:pt x="0" y="2"/>
                          <a:pt x="0" y="2"/>
                        </a:cubicBezTo>
                        <a:cubicBezTo>
                          <a:pt x="0" y="2"/>
                          <a:pt x="0" y="3"/>
                          <a:pt x="0" y="3"/>
                        </a:cubicBezTo>
                        <a:cubicBezTo>
                          <a:pt x="0" y="4"/>
                          <a:pt x="1" y="5"/>
                          <a:pt x="1" y="5"/>
                        </a:cubicBezTo>
                        <a:cubicBezTo>
                          <a:pt x="2" y="7"/>
                          <a:pt x="2" y="9"/>
                          <a:pt x="2" y="12"/>
                        </a:cubicBezTo>
                        <a:cubicBezTo>
                          <a:pt x="3" y="12"/>
                          <a:pt x="3" y="13"/>
                          <a:pt x="3" y="14"/>
                        </a:cubicBezTo>
                        <a:cubicBezTo>
                          <a:pt x="3" y="14"/>
                          <a:pt x="3" y="15"/>
                          <a:pt x="3" y="15"/>
                        </a:cubicBezTo>
                        <a:cubicBezTo>
                          <a:pt x="3" y="16"/>
                          <a:pt x="3" y="18"/>
                          <a:pt x="3" y="18"/>
                        </a:cubicBezTo>
                        <a:cubicBezTo>
                          <a:pt x="4" y="19"/>
                          <a:pt x="4" y="20"/>
                          <a:pt x="4" y="20"/>
                        </a:cubicBezTo>
                        <a:cubicBezTo>
                          <a:pt x="4" y="20"/>
                          <a:pt x="4" y="20"/>
                          <a:pt x="4" y="20"/>
                        </a:cubicBezTo>
                        <a:cubicBezTo>
                          <a:pt x="5" y="20"/>
                          <a:pt x="5" y="19"/>
                          <a:pt x="5" y="19"/>
                        </a:cubicBezTo>
                        <a:cubicBezTo>
                          <a:pt x="5" y="18"/>
                          <a:pt x="6"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9" y="17"/>
                        </a:cubicBezTo>
                        <a:cubicBezTo>
                          <a:pt x="9" y="17"/>
                          <a:pt x="9" y="16"/>
                          <a:pt x="9" y="16"/>
                        </a:cubicBezTo>
                        <a:cubicBezTo>
                          <a:pt x="9" y="15"/>
                          <a:pt x="8" y="14"/>
                          <a:pt x="7" y="12"/>
                        </a:cubicBezTo>
                        <a:cubicBezTo>
                          <a:pt x="6" y="10"/>
                          <a:pt x="5" y="9"/>
                          <a:pt x="5" y="6"/>
                        </a:cubicBezTo>
                        <a:cubicBezTo>
                          <a:pt x="5" y="5"/>
                          <a:pt x="5" y="5"/>
                          <a:pt x="5" y="4"/>
                        </a:cubicBezTo>
                        <a:cubicBezTo>
                          <a:pt x="5" y="3"/>
                          <a:pt x="5" y="3"/>
                          <a:pt x="5" y="3"/>
                        </a:cubicBezTo>
                        <a:cubicBezTo>
                          <a:pt x="5" y="1"/>
                          <a:pt x="4"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1" name="Freeform 7816">
                    <a:extLst>
                      <a:ext uri="{FF2B5EF4-FFF2-40B4-BE49-F238E27FC236}">
                        <a16:creationId xmlns:a16="http://schemas.microsoft.com/office/drawing/2014/main" id="{AABAA0AA-7F68-47A3-8344-4280340F34C9}"/>
                      </a:ext>
                    </a:extLst>
                  </p:cNvPr>
                  <p:cNvSpPr/>
                  <p:nvPr/>
                </p:nvSpPr>
                <p:spPr bwMode="auto">
                  <a:xfrm>
                    <a:off x="4209" y="2262"/>
                    <a:ext cx="7" cy="15"/>
                  </a:xfrm>
                  <a:custGeom>
                    <a:avLst/>
                    <a:gdLst>
                      <a:gd name="T0" fmla="*/ 4 w 9"/>
                      <a:gd name="T1" fmla="*/ 0 h 20"/>
                      <a:gd name="T2" fmla="*/ 4 w 9"/>
                      <a:gd name="T3" fmla="*/ 0 h 20"/>
                      <a:gd name="T4" fmla="*/ 4 w 9"/>
                      <a:gd name="T5" fmla="*/ 0 h 20"/>
                      <a:gd name="T6" fmla="*/ 5 w 9"/>
                      <a:gd name="T7" fmla="*/ 3 h 20"/>
                      <a:gd name="T8" fmla="*/ 5 w 9"/>
                      <a:gd name="T9" fmla="*/ 4 h 20"/>
                      <a:gd name="T10" fmla="*/ 5 w 9"/>
                      <a:gd name="T11" fmla="*/ 6 h 20"/>
                      <a:gd name="T12" fmla="*/ 7 w 9"/>
                      <a:gd name="T13" fmla="*/ 12 h 20"/>
                      <a:gd name="T14" fmla="*/ 9 w 9"/>
                      <a:gd name="T15" fmla="*/ 16 h 20"/>
                      <a:gd name="T16" fmla="*/ 9 w 9"/>
                      <a:gd name="T17" fmla="*/ 17 h 20"/>
                      <a:gd name="T18" fmla="*/ 8 w 9"/>
                      <a:gd name="T19" fmla="*/ 18 h 20"/>
                      <a:gd name="T20" fmla="*/ 7 w 9"/>
                      <a:gd name="T21" fmla="*/ 18 h 20"/>
                      <a:gd name="T22" fmla="*/ 7 w 9"/>
                      <a:gd name="T23" fmla="*/ 18 h 20"/>
                      <a:gd name="T24" fmla="*/ 7 w 9"/>
                      <a:gd name="T25" fmla="*/ 18 h 20"/>
                      <a:gd name="T26" fmla="*/ 7 w 9"/>
                      <a:gd name="T27" fmla="*/ 18 h 20"/>
                      <a:gd name="T28" fmla="*/ 7 w 9"/>
                      <a:gd name="T29" fmla="*/ 18 h 20"/>
                      <a:gd name="T30" fmla="*/ 5 w 9"/>
                      <a:gd name="T31" fmla="*/ 19 h 20"/>
                      <a:gd name="T32" fmla="*/ 4 w 9"/>
                      <a:gd name="T33" fmla="*/ 20 h 20"/>
                      <a:gd name="T34" fmla="*/ 4 w 9"/>
                      <a:gd name="T35" fmla="*/ 20 h 20"/>
                      <a:gd name="T36" fmla="*/ 3 w 9"/>
                      <a:gd name="T37" fmla="*/ 18 h 20"/>
                      <a:gd name="T38" fmla="*/ 3 w 9"/>
                      <a:gd name="T39" fmla="*/ 15 h 20"/>
                      <a:gd name="T40" fmla="*/ 3 w 9"/>
                      <a:gd name="T41" fmla="*/ 14 h 20"/>
                      <a:gd name="T42" fmla="*/ 2 w 9"/>
                      <a:gd name="T43" fmla="*/ 12 h 20"/>
                      <a:gd name="T44" fmla="*/ 1 w 9"/>
                      <a:gd name="T45" fmla="*/ 5 h 20"/>
                      <a:gd name="T46" fmla="*/ 0 w 9"/>
                      <a:gd name="T47" fmla="*/ 3 h 20"/>
                      <a:gd name="T48" fmla="*/ 0 w 9"/>
                      <a:gd name="T49" fmla="*/ 2 h 20"/>
                      <a:gd name="T50" fmla="*/ 0 w 9"/>
                      <a:gd name="T51" fmla="*/ 2 h 20"/>
                      <a:gd name="T52" fmla="*/ 1 w 9"/>
                      <a:gd name="T53" fmla="*/ 6 h 20"/>
                      <a:gd name="T54" fmla="*/ 2 w 9"/>
                      <a:gd name="T55" fmla="*/ 14 h 20"/>
                      <a:gd name="T56" fmla="*/ 4 w 9"/>
                      <a:gd name="T57" fmla="*/ 20 h 20"/>
                      <a:gd name="T58" fmla="*/ 5 w 9"/>
                      <a:gd name="T59" fmla="*/ 19 h 20"/>
                      <a:gd name="T60" fmla="*/ 7 w 9"/>
                      <a:gd name="T61" fmla="*/ 18 h 20"/>
                      <a:gd name="T62" fmla="*/ 7 w 9"/>
                      <a:gd name="T63" fmla="*/ 18 h 20"/>
                      <a:gd name="T64" fmla="*/ 7 w 9"/>
                      <a:gd name="T65" fmla="*/ 18 h 20"/>
                      <a:gd name="T66" fmla="*/ 9 w 9"/>
                      <a:gd name="T67" fmla="*/ 17 h 20"/>
                      <a:gd name="T68" fmla="*/ 7 w 9"/>
                      <a:gd name="T69" fmla="*/ 12 h 20"/>
                      <a:gd name="T70" fmla="*/ 5 w 9"/>
                      <a:gd name="T71" fmla="*/ 4 h 20"/>
                      <a:gd name="T72" fmla="*/ 4 w 9"/>
                      <a:gd name="T7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0">
                        <a:moveTo>
                          <a:pt x="4" y="0"/>
                        </a:moveTo>
                        <a:cubicBezTo>
                          <a:pt x="4" y="0"/>
                          <a:pt x="4" y="0"/>
                          <a:pt x="4" y="0"/>
                        </a:cubicBezTo>
                        <a:cubicBezTo>
                          <a:pt x="4" y="0"/>
                          <a:pt x="4" y="0"/>
                          <a:pt x="4" y="0"/>
                        </a:cubicBezTo>
                        <a:cubicBezTo>
                          <a:pt x="4" y="1"/>
                          <a:pt x="5" y="1"/>
                          <a:pt x="5" y="3"/>
                        </a:cubicBezTo>
                        <a:cubicBezTo>
                          <a:pt x="5" y="4"/>
                          <a:pt x="5" y="4"/>
                          <a:pt x="5" y="4"/>
                        </a:cubicBezTo>
                        <a:cubicBezTo>
                          <a:pt x="5" y="5"/>
                          <a:pt x="5" y="5"/>
                          <a:pt x="5" y="6"/>
                        </a:cubicBezTo>
                        <a:cubicBezTo>
                          <a:pt x="5" y="9"/>
                          <a:pt x="6" y="10"/>
                          <a:pt x="7" y="12"/>
                        </a:cubicBezTo>
                        <a:cubicBezTo>
                          <a:pt x="8" y="14"/>
                          <a:pt x="9" y="15"/>
                          <a:pt x="9" y="16"/>
                        </a:cubicBezTo>
                        <a:cubicBezTo>
                          <a:pt x="9" y="16"/>
                          <a:pt x="9" y="17"/>
                          <a:pt x="9" y="17"/>
                        </a:cubicBezTo>
                        <a:cubicBezTo>
                          <a:pt x="8"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5" y="18"/>
                          <a:pt x="5" y="19"/>
                        </a:cubicBezTo>
                        <a:cubicBezTo>
                          <a:pt x="5" y="19"/>
                          <a:pt x="5" y="20"/>
                          <a:pt x="4" y="20"/>
                        </a:cubicBezTo>
                        <a:cubicBezTo>
                          <a:pt x="4" y="20"/>
                          <a:pt x="4" y="20"/>
                          <a:pt x="4" y="20"/>
                        </a:cubicBezTo>
                        <a:cubicBezTo>
                          <a:pt x="4" y="20"/>
                          <a:pt x="4" y="19"/>
                          <a:pt x="3" y="18"/>
                        </a:cubicBezTo>
                        <a:cubicBezTo>
                          <a:pt x="3" y="18"/>
                          <a:pt x="3" y="16"/>
                          <a:pt x="3" y="15"/>
                        </a:cubicBezTo>
                        <a:cubicBezTo>
                          <a:pt x="3" y="15"/>
                          <a:pt x="3" y="14"/>
                          <a:pt x="3" y="14"/>
                        </a:cubicBezTo>
                        <a:cubicBezTo>
                          <a:pt x="3" y="13"/>
                          <a:pt x="3" y="12"/>
                          <a:pt x="2" y="12"/>
                        </a:cubicBezTo>
                        <a:cubicBezTo>
                          <a:pt x="2" y="9"/>
                          <a:pt x="2" y="7"/>
                          <a:pt x="1" y="5"/>
                        </a:cubicBezTo>
                        <a:cubicBezTo>
                          <a:pt x="1" y="5"/>
                          <a:pt x="0" y="4"/>
                          <a:pt x="0" y="3"/>
                        </a:cubicBezTo>
                        <a:cubicBezTo>
                          <a:pt x="0" y="3"/>
                          <a:pt x="0" y="2"/>
                          <a:pt x="0" y="2"/>
                        </a:cubicBezTo>
                        <a:cubicBezTo>
                          <a:pt x="0" y="2"/>
                          <a:pt x="0" y="2"/>
                          <a:pt x="0" y="2"/>
                        </a:cubicBezTo>
                        <a:cubicBezTo>
                          <a:pt x="0" y="3"/>
                          <a:pt x="0" y="5"/>
                          <a:pt x="1" y="6"/>
                        </a:cubicBezTo>
                        <a:cubicBezTo>
                          <a:pt x="2" y="7"/>
                          <a:pt x="2" y="10"/>
                          <a:pt x="2" y="14"/>
                        </a:cubicBezTo>
                        <a:cubicBezTo>
                          <a:pt x="2" y="17"/>
                          <a:pt x="3" y="20"/>
                          <a:pt x="4" y="20"/>
                        </a:cubicBezTo>
                        <a:cubicBezTo>
                          <a:pt x="5" y="20"/>
                          <a:pt x="5" y="20"/>
                          <a:pt x="5" y="19"/>
                        </a:cubicBezTo>
                        <a:cubicBezTo>
                          <a:pt x="6" y="18"/>
                          <a:pt x="6" y="18"/>
                          <a:pt x="7" y="18"/>
                        </a:cubicBezTo>
                        <a:cubicBezTo>
                          <a:pt x="7" y="18"/>
                          <a:pt x="7" y="18"/>
                          <a:pt x="7" y="18"/>
                        </a:cubicBezTo>
                        <a:cubicBezTo>
                          <a:pt x="7" y="18"/>
                          <a:pt x="7" y="18"/>
                          <a:pt x="7" y="18"/>
                        </a:cubicBezTo>
                        <a:cubicBezTo>
                          <a:pt x="8" y="18"/>
                          <a:pt x="9" y="18"/>
                          <a:pt x="9" y="17"/>
                        </a:cubicBezTo>
                        <a:cubicBezTo>
                          <a:pt x="9" y="15"/>
                          <a:pt x="8" y="15"/>
                          <a:pt x="7" y="12"/>
                        </a:cubicBezTo>
                        <a:cubicBezTo>
                          <a:pt x="6" y="9"/>
                          <a:pt x="5" y="8"/>
                          <a:pt x="5" y="4"/>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2" name="Freeform 7817">
                    <a:extLst>
                      <a:ext uri="{FF2B5EF4-FFF2-40B4-BE49-F238E27FC236}">
                        <a16:creationId xmlns:a16="http://schemas.microsoft.com/office/drawing/2014/main" id="{D81CC992-6A22-4D2E-9D86-AE9ACEFAE3C4}"/>
                      </a:ext>
                    </a:extLst>
                  </p:cNvPr>
                  <p:cNvSpPr/>
                  <p:nvPr/>
                </p:nvSpPr>
                <p:spPr bwMode="auto">
                  <a:xfrm>
                    <a:off x="4211" y="2265"/>
                    <a:ext cx="4" cy="9"/>
                  </a:xfrm>
                  <a:custGeom>
                    <a:avLst/>
                    <a:gdLst>
                      <a:gd name="T0" fmla="*/ 1 w 5"/>
                      <a:gd name="T1" fmla="*/ 1 h 13"/>
                      <a:gd name="T2" fmla="*/ 2 w 5"/>
                      <a:gd name="T3" fmla="*/ 3 h 13"/>
                      <a:gd name="T4" fmla="*/ 4 w 5"/>
                      <a:gd name="T5" fmla="*/ 10 h 13"/>
                      <a:gd name="T6" fmla="*/ 4 w 5"/>
                      <a:gd name="T7" fmla="*/ 12 h 13"/>
                      <a:gd name="T8" fmla="*/ 3 w 5"/>
                      <a:gd name="T9" fmla="*/ 12 h 13"/>
                      <a:gd name="T10" fmla="*/ 2 w 5"/>
                      <a:gd name="T11" fmla="*/ 4 h 13"/>
                      <a:gd name="T12" fmla="*/ 1 w 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1" y="1"/>
                        </a:moveTo>
                        <a:cubicBezTo>
                          <a:pt x="1" y="1"/>
                          <a:pt x="2" y="1"/>
                          <a:pt x="2" y="3"/>
                        </a:cubicBezTo>
                        <a:cubicBezTo>
                          <a:pt x="2" y="5"/>
                          <a:pt x="3" y="9"/>
                          <a:pt x="4" y="10"/>
                        </a:cubicBezTo>
                        <a:cubicBezTo>
                          <a:pt x="5" y="12"/>
                          <a:pt x="4" y="12"/>
                          <a:pt x="4" y="12"/>
                        </a:cubicBezTo>
                        <a:cubicBezTo>
                          <a:pt x="3" y="12"/>
                          <a:pt x="3" y="13"/>
                          <a:pt x="3" y="12"/>
                        </a:cubicBezTo>
                        <a:cubicBezTo>
                          <a:pt x="2" y="11"/>
                          <a:pt x="2" y="4"/>
                          <a:pt x="2" y="4"/>
                        </a:cubicBezTo>
                        <a:cubicBezTo>
                          <a:pt x="2" y="4"/>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3" name="Freeform 7818">
                    <a:extLst>
                      <a:ext uri="{FF2B5EF4-FFF2-40B4-BE49-F238E27FC236}">
                        <a16:creationId xmlns:a16="http://schemas.microsoft.com/office/drawing/2014/main" id="{A4A53D86-BC20-41FC-A9AB-72820D720E29}"/>
                      </a:ext>
                    </a:extLst>
                  </p:cNvPr>
                  <p:cNvSpPr/>
                  <p:nvPr/>
                </p:nvSpPr>
                <p:spPr bwMode="auto">
                  <a:xfrm>
                    <a:off x="4206" y="2238"/>
                    <a:ext cx="8" cy="26"/>
                  </a:xfrm>
                  <a:custGeom>
                    <a:avLst/>
                    <a:gdLst>
                      <a:gd name="T0" fmla="*/ 5 w 11"/>
                      <a:gd name="T1" fmla="*/ 1 h 35"/>
                      <a:gd name="T2" fmla="*/ 7 w 11"/>
                      <a:gd name="T3" fmla="*/ 7 h 35"/>
                      <a:gd name="T4" fmla="*/ 9 w 11"/>
                      <a:gd name="T5" fmla="*/ 24 h 35"/>
                      <a:gd name="T6" fmla="*/ 9 w 11"/>
                      <a:gd name="T7" fmla="*/ 33 h 35"/>
                      <a:gd name="T8" fmla="*/ 6 w 11"/>
                      <a:gd name="T9" fmla="*/ 34 h 35"/>
                      <a:gd name="T10" fmla="*/ 3 w 11"/>
                      <a:gd name="T11" fmla="*/ 26 h 35"/>
                      <a:gd name="T12" fmla="*/ 2 w 11"/>
                      <a:gd name="T13" fmla="*/ 11 h 35"/>
                      <a:gd name="T14" fmla="*/ 1 w 11"/>
                      <a:gd name="T15" fmla="*/ 2 h 35"/>
                      <a:gd name="T16" fmla="*/ 5 w 11"/>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5">
                        <a:moveTo>
                          <a:pt x="5" y="1"/>
                        </a:moveTo>
                        <a:cubicBezTo>
                          <a:pt x="5" y="1"/>
                          <a:pt x="7" y="0"/>
                          <a:pt x="7" y="7"/>
                        </a:cubicBezTo>
                        <a:cubicBezTo>
                          <a:pt x="7" y="14"/>
                          <a:pt x="7" y="18"/>
                          <a:pt x="9" y="24"/>
                        </a:cubicBezTo>
                        <a:cubicBezTo>
                          <a:pt x="11" y="30"/>
                          <a:pt x="10" y="33"/>
                          <a:pt x="9" y="33"/>
                        </a:cubicBezTo>
                        <a:cubicBezTo>
                          <a:pt x="7" y="33"/>
                          <a:pt x="6" y="33"/>
                          <a:pt x="6" y="34"/>
                        </a:cubicBezTo>
                        <a:cubicBezTo>
                          <a:pt x="5" y="35"/>
                          <a:pt x="3" y="34"/>
                          <a:pt x="3" y="26"/>
                        </a:cubicBezTo>
                        <a:cubicBezTo>
                          <a:pt x="3" y="17"/>
                          <a:pt x="2" y="12"/>
                          <a:pt x="2" y="11"/>
                        </a:cubicBezTo>
                        <a:cubicBezTo>
                          <a:pt x="2" y="10"/>
                          <a:pt x="0" y="4"/>
                          <a:pt x="1" y="2"/>
                        </a:cubicBezTo>
                        <a:cubicBezTo>
                          <a:pt x="2" y="0"/>
                          <a:pt x="5" y="1"/>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4" name="Freeform 7819">
                    <a:extLst>
                      <a:ext uri="{FF2B5EF4-FFF2-40B4-BE49-F238E27FC236}">
                        <a16:creationId xmlns:a16="http://schemas.microsoft.com/office/drawing/2014/main" id="{BFCE4DA9-7977-427E-A581-1E018C89E780}"/>
                      </a:ext>
                    </a:extLst>
                  </p:cNvPr>
                  <p:cNvSpPr>
                    <a:spLocks noEditPoints="1"/>
                  </p:cNvSpPr>
                  <p:nvPr/>
                </p:nvSpPr>
                <p:spPr bwMode="auto">
                  <a:xfrm>
                    <a:off x="4206" y="2238"/>
                    <a:ext cx="8" cy="26"/>
                  </a:xfrm>
                  <a:custGeom>
                    <a:avLst/>
                    <a:gdLst>
                      <a:gd name="T0" fmla="*/ 6 w 11"/>
                      <a:gd name="T1" fmla="*/ 34 h 35"/>
                      <a:gd name="T2" fmla="*/ 5 w 11"/>
                      <a:gd name="T3" fmla="*/ 35 h 35"/>
                      <a:gd name="T4" fmla="*/ 2 w 11"/>
                      <a:gd name="T5" fmla="*/ 26 h 35"/>
                      <a:gd name="T6" fmla="*/ 2 w 11"/>
                      <a:gd name="T7" fmla="*/ 26 h 35"/>
                      <a:gd name="T8" fmla="*/ 2 w 11"/>
                      <a:gd name="T9" fmla="*/ 21 h 35"/>
                      <a:gd name="T10" fmla="*/ 2 w 11"/>
                      <a:gd name="T11" fmla="*/ 11 h 35"/>
                      <a:gd name="T12" fmla="*/ 1 w 11"/>
                      <a:gd name="T13" fmla="*/ 3 h 35"/>
                      <a:gd name="T14" fmla="*/ 1 w 11"/>
                      <a:gd name="T15" fmla="*/ 1 h 35"/>
                      <a:gd name="T16" fmla="*/ 3 w 11"/>
                      <a:gd name="T17" fmla="*/ 0 h 35"/>
                      <a:gd name="T18" fmla="*/ 5 w 11"/>
                      <a:gd name="T19" fmla="*/ 0 h 35"/>
                      <a:gd name="T20" fmla="*/ 5 w 11"/>
                      <a:gd name="T21" fmla="*/ 0 h 35"/>
                      <a:gd name="T22" fmla="*/ 7 w 11"/>
                      <a:gd name="T23" fmla="*/ 7 h 35"/>
                      <a:gd name="T24" fmla="*/ 10 w 11"/>
                      <a:gd name="T25" fmla="*/ 24 h 35"/>
                      <a:gd name="T26" fmla="*/ 11 w 11"/>
                      <a:gd name="T27" fmla="*/ 30 h 35"/>
                      <a:gd name="T28" fmla="*/ 9 w 11"/>
                      <a:gd name="T29" fmla="*/ 33 h 35"/>
                      <a:gd name="T30" fmla="*/ 6 w 11"/>
                      <a:gd name="T31" fmla="*/ 34 h 35"/>
                      <a:gd name="T32" fmla="*/ 6 w 11"/>
                      <a:gd name="T33" fmla="*/ 7 h 35"/>
                      <a:gd name="T34" fmla="*/ 5 w 11"/>
                      <a:gd name="T35" fmla="*/ 1 h 35"/>
                      <a:gd name="T36" fmla="*/ 5 w 11"/>
                      <a:gd name="T37" fmla="*/ 1 h 35"/>
                      <a:gd name="T38" fmla="*/ 5 w 11"/>
                      <a:gd name="T39" fmla="*/ 1 h 35"/>
                      <a:gd name="T40" fmla="*/ 5 w 11"/>
                      <a:gd name="T41" fmla="*/ 1 h 35"/>
                      <a:gd name="T42" fmla="*/ 3 w 11"/>
                      <a:gd name="T43" fmla="*/ 1 h 35"/>
                      <a:gd name="T44" fmla="*/ 1 w 11"/>
                      <a:gd name="T45" fmla="*/ 2 h 35"/>
                      <a:gd name="T46" fmla="*/ 1 w 11"/>
                      <a:gd name="T47" fmla="*/ 3 h 35"/>
                      <a:gd name="T48" fmla="*/ 2 w 11"/>
                      <a:gd name="T49" fmla="*/ 11 h 35"/>
                      <a:gd name="T50" fmla="*/ 3 w 11"/>
                      <a:gd name="T51" fmla="*/ 21 h 35"/>
                      <a:gd name="T52" fmla="*/ 3 w 11"/>
                      <a:gd name="T53" fmla="*/ 26 h 35"/>
                      <a:gd name="T54" fmla="*/ 3 w 11"/>
                      <a:gd name="T55" fmla="*/ 26 h 35"/>
                      <a:gd name="T56" fmla="*/ 5 w 11"/>
                      <a:gd name="T57" fmla="*/ 34 h 35"/>
                      <a:gd name="T58" fmla="*/ 6 w 11"/>
                      <a:gd name="T59" fmla="*/ 34 h 35"/>
                      <a:gd name="T60" fmla="*/ 9 w 11"/>
                      <a:gd name="T61" fmla="*/ 32 h 35"/>
                      <a:gd name="T62" fmla="*/ 10 w 11"/>
                      <a:gd name="T63" fmla="*/ 30 h 35"/>
                      <a:gd name="T64" fmla="*/ 9 w 11"/>
                      <a:gd name="T65" fmla="*/ 24 h 35"/>
                      <a:gd name="T66" fmla="*/ 6 w 11"/>
                      <a:gd name="T67" fmla="*/ 7 h 35"/>
                      <a:gd name="T68" fmla="*/ 5 w 11"/>
                      <a:gd name="T69" fmla="*/ 1 h 35"/>
                      <a:gd name="T70" fmla="*/ 5 w 11"/>
                      <a:gd name="T71" fmla="*/ 0 h 35"/>
                      <a:gd name="T72" fmla="*/ 5 w 11"/>
                      <a:gd name="T7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35">
                        <a:moveTo>
                          <a:pt x="6" y="34"/>
                        </a:moveTo>
                        <a:cubicBezTo>
                          <a:pt x="6" y="35"/>
                          <a:pt x="6" y="35"/>
                          <a:pt x="5" y="35"/>
                        </a:cubicBezTo>
                        <a:cubicBezTo>
                          <a:pt x="4" y="35"/>
                          <a:pt x="2" y="32"/>
                          <a:pt x="2" y="26"/>
                        </a:cubicBezTo>
                        <a:cubicBezTo>
                          <a:pt x="2" y="26"/>
                          <a:pt x="2" y="26"/>
                          <a:pt x="2" y="26"/>
                        </a:cubicBezTo>
                        <a:cubicBezTo>
                          <a:pt x="2" y="24"/>
                          <a:pt x="2" y="22"/>
                          <a:pt x="2" y="21"/>
                        </a:cubicBezTo>
                        <a:cubicBezTo>
                          <a:pt x="2" y="17"/>
                          <a:pt x="2" y="12"/>
                          <a:pt x="2" y="11"/>
                        </a:cubicBezTo>
                        <a:cubicBezTo>
                          <a:pt x="1" y="10"/>
                          <a:pt x="0" y="6"/>
                          <a:pt x="1" y="3"/>
                        </a:cubicBezTo>
                        <a:cubicBezTo>
                          <a:pt x="1" y="3"/>
                          <a:pt x="1" y="2"/>
                          <a:pt x="1" y="1"/>
                        </a:cubicBezTo>
                        <a:cubicBezTo>
                          <a:pt x="1" y="0"/>
                          <a:pt x="2" y="0"/>
                          <a:pt x="3" y="0"/>
                        </a:cubicBezTo>
                        <a:cubicBezTo>
                          <a:pt x="4" y="0"/>
                          <a:pt x="4" y="0"/>
                          <a:pt x="5" y="0"/>
                        </a:cubicBezTo>
                        <a:cubicBezTo>
                          <a:pt x="5" y="0"/>
                          <a:pt x="5" y="0"/>
                          <a:pt x="5" y="0"/>
                        </a:cubicBezTo>
                        <a:cubicBezTo>
                          <a:pt x="5" y="0"/>
                          <a:pt x="7" y="1"/>
                          <a:pt x="7" y="7"/>
                        </a:cubicBezTo>
                        <a:cubicBezTo>
                          <a:pt x="7" y="14"/>
                          <a:pt x="8" y="18"/>
                          <a:pt x="10" y="24"/>
                        </a:cubicBezTo>
                        <a:cubicBezTo>
                          <a:pt x="10" y="26"/>
                          <a:pt x="11" y="28"/>
                          <a:pt x="11" y="30"/>
                        </a:cubicBezTo>
                        <a:cubicBezTo>
                          <a:pt x="11" y="32"/>
                          <a:pt x="10" y="33"/>
                          <a:pt x="9" y="33"/>
                        </a:cubicBezTo>
                        <a:cubicBezTo>
                          <a:pt x="7" y="34"/>
                          <a:pt x="7" y="34"/>
                          <a:pt x="6" y="34"/>
                        </a:cubicBezTo>
                        <a:close/>
                        <a:moveTo>
                          <a:pt x="6" y="7"/>
                        </a:moveTo>
                        <a:cubicBezTo>
                          <a:pt x="6" y="1"/>
                          <a:pt x="5" y="1"/>
                          <a:pt x="5" y="1"/>
                        </a:cubicBezTo>
                        <a:cubicBezTo>
                          <a:pt x="5" y="1"/>
                          <a:pt x="5" y="1"/>
                          <a:pt x="5" y="1"/>
                        </a:cubicBezTo>
                        <a:cubicBezTo>
                          <a:pt x="5" y="1"/>
                          <a:pt x="5" y="1"/>
                          <a:pt x="5" y="1"/>
                        </a:cubicBezTo>
                        <a:cubicBezTo>
                          <a:pt x="5" y="1"/>
                          <a:pt x="5" y="1"/>
                          <a:pt x="5" y="1"/>
                        </a:cubicBezTo>
                        <a:cubicBezTo>
                          <a:pt x="5" y="1"/>
                          <a:pt x="4" y="1"/>
                          <a:pt x="3" y="1"/>
                        </a:cubicBezTo>
                        <a:cubicBezTo>
                          <a:pt x="3" y="1"/>
                          <a:pt x="2" y="1"/>
                          <a:pt x="1" y="2"/>
                        </a:cubicBezTo>
                        <a:cubicBezTo>
                          <a:pt x="1" y="2"/>
                          <a:pt x="1" y="3"/>
                          <a:pt x="1" y="3"/>
                        </a:cubicBezTo>
                        <a:cubicBezTo>
                          <a:pt x="1" y="6"/>
                          <a:pt x="2" y="10"/>
                          <a:pt x="2" y="11"/>
                        </a:cubicBezTo>
                        <a:cubicBezTo>
                          <a:pt x="2" y="12"/>
                          <a:pt x="3" y="17"/>
                          <a:pt x="3" y="21"/>
                        </a:cubicBezTo>
                        <a:cubicBezTo>
                          <a:pt x="3" y="22"/>
                          <a:pt x="3" y="24"/>
                          <a:pt x="3" y="26"/>
                        </a:cubicBezTo>
                        <a:cubicBezTo>
                          <a:pt x="3" y="26"/>
                          <a:pt x="3" y="26"/>
                          <a:pt x="3" y="26"/>
                        </a:cubicBezTo>
                        <a:cubicBezTo>
                          <a:pt x="3" y="32"/>
                          <a:pt x="5" y="34"/>
                          <a:pt x="5" y="34"/>
                        </a:cubicBezTo>
                        <a:cubicBezTo>
                          <a:pt x="6" y="34"/>
                          <a:pt x="6" y="34"/>
                          <a:pt x="6" y="34"/>
                        </a:cubicBezTo>
                        <a:cubicBezTo>
                          <a:pt x="6" y="33"/>
                          <a:pt x="7" y="33"/>
                          <a:pt x="9" y="32"/>
                        </a:cubicBezTo>
                        <a:cubicBezTo>
                          <a:pt x="10" y="32"/>
                          <a:pt x="10" y="32"/>
                          <a:pt x="10" y="30"/>
                        </a:cubicBezTo>
                        <a:cubicBezTo>
                          <a:pt x="10" y="28"/>
                          <a:pt x="10" y="26"/>
                          <a:pt x="9" y="24"/>
                        </a:cubicBezTo>
                        <a:cubicBezTo>
                          <a:pt x="7" y="18"/>
                          <a:pt x="6" y="14"/>
                          <a:pt x="6" y="7"/>
                        </a:cubicBezTo>
                        <a:close/>
                        <a:moveTo>
                          <a:pt x="5" y="1"/>
                        </a:moveTo>
                        <a:cubicBezTo>
                          <a:pt x="5" y="0"/>
                          <a:pt x="5" y="0"/>
                          <a:pt x="5" y="0"/>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5" name="Freeform 7820">
                    <a:extLst>
                      <a:ext uri="{FF2B5EF4-FFF2-40B4-BE49-F238E27FC236}">
                        <a16:creationId xmlns:a16="http://schemas.microsoft.com/office/drawing/2014/main" id="{B24892C7-0FF3-4093-B6ED-D17139C35829}"/>
                      </a:ext>
                    </a:extLst>
                  </p:cNvPr>
                  <p:cNvSpPr>
                    <a:spLocks noEditPoints="1"/>
                  </p:cNvSpPr>
                  <p:nvPr/>
                </p:nvSpPr>
                <p:spPr bwMode="auto">
                  <a:xfrm>
                    <a:off x="4206" y="2239"/>
                    <a:ext cx="7" cy="24"/>
                  </a:xfrm>
                  <a:custGeom>
                    <a:avLst/>
                    <a:gdLst>
                      <a:gd name="T0" fmla="*/ 3 w 9"/>
                      <a:gd name="T1" fmla="*/ 1 h 32"/>
                      <a:gd name="T2" fmla="*/ 3 w 9"/>
                      <a:gd name="T3" fmla="*/ 1 h 32"/>
                      <a:gd name="T4" fmla="*/ 3 w 9"/>
                      <a:gd name="T5" fmla="*/ 2 h 32"/>
                      <a:gd name="T6" fmla="*/ 3 w 9"/>
                      <a:gd name="T7" fmla="*/ 1 h 32"/>
                      <a:gd name="T8" fmla="*/ 4 w 9"/>
                      <a:gd name="T9" fmla="*/ 0 h 32"/>
                      <a:gd name="T10" fmla="*/ 4 w 9"/>
                      <a:gd name="T11" fmla="*/ 1 h 32"/>
                      <a:gd name="T12" fmla="*/ 4 w 9"/>
                      <a:gd name="T13" fmla="*/ 2 h 32"/>
                      <a:gd name="T14" fmla="*/ 5 w 9"/>
                      <a:gd name="T15" fmla="*/ 8 h 32"/>
                      <a:gd name="T16" fmla="*/ 6 w 9"/>
                      <a:gd name="T17" fmla="*/ 18 h 32"/>
                      <a:gd name="T18" fmla="*/ 8 w 9"/>
                      <a:gd name="T19" fmla="*/ 28 h 32"/>
                      <a:gd name="T20" fmla="*/ 7 w 9"/>
                      <a:gd name="T21" fmla="*/ 28 h 32"/>
                      <a:gd name="T22" fmla="*/ 6 w 9"/>
                      <a:gd name="T23" fmla="*/ 28 h 32"/>
                      <a:gd name="T24" fmla="*/ 6 w 9"/>
                      <a:gd name="T25" fmla="*/ 27 h 32"/>
                      <a:gd name="T26" fmla="*/ 5 w 9"/>
                      <a:gd name="T27" fmla="*/ 27 h 32"/>
                      <a:gd name="T28" fmla="*/ 4 w 9"/>
                      <a:gd name="T29" fmla="*/ 29 h 32"/>
                      <a:gd name="T30" fmla="*/ 3 w 9"/>
                      <a:gd name="T31" fmla="*/ 28 h 32"/>
                      <a:gd name="T32" fmla="*/ 2 w 9"/>
                      <a:gd name="T33" fmla="*/ 10 h 32"/>
                      <a:gd name="T34" fmla="*/ 1 w 9"/>
                      <a:gd name="T35" fmla="*/ 2 h 32"/>
                      <a:gd name="T36" fmla="*/ 0 w 9"/>
                      <a:gd name="T37" fmla="*/ 2 h 32"/>
                      <a:gd name="T38" fmla="*/ 1 w 9"/>
                      <a:gd name="T39" fmla="*/ 9 h 32"/>
                      <a:gd name="T40" fmla="*/ 2 w 9"/>
                      <a:gd name="T41" fmla="*/ 19 h 32"/>
                      <a:gd name="T42" fmla="*/ 2 w 9"/>
                      <a:gd name="T43" fmla="*/ 24 h 32"/>
                      <a:gd name="T44" fmla="*/ 2 w 9"/>
                      <a:gd name="T45" fmla="*/ 24 h 32"/>
                      <a:gd name="T46" fmla="*/ 4 w 9"/>
                      <a:gd name="T47" fmla="*/ 32 h 32"/>
                      <a:gd name="T48" fmla="*/ 5 w 9"/>
                      <a:gd name="T49" fmla="*/ 32 h 32"/>
                      <a:gd name="T50" fmla="*/ 8 w 9"/>
                      <a:gd name="T51" fmla="*/ 30 h 32"/>
                      <a:gd name="T52" fmla="*/ 9 w 9"/>
                      <a:gd name="T53" fmla="*/ 28 h 32"/>
                      <a:gd name="T54" fmla="*/ 8 w 9"/>
                      <a:gd name="T55" fmla="*/ 22 h 32"/>
                      <a:gd name="T56" fmla="*/ 5 w 9"/>
                      <a:gd name="T57" fmla="*/ 5 h 32"/>
                      <a:gd name="T58" fmla="*/ 4 w 9"/>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2">
                        <a:moveTo>
                          <a:pt x="3" y="1"/>
                        </a:moveTo>
                        <a:cubicBezTo>
                          <a:pt x="3" y="1"/>
                          <a:pt x="3" y="1"/>
                          <a:pt x="3" y="1"/>
                        </a:cubicBezTo>
                        <a:cubicBezTo>
                          <a:pt x="3" y="2"/>
                          <a:pt x="3" y="2"/>
                          <a:pt x="3" y="2"/>
                        </a:cubicBezTo>
                        <a:cubicBezTo>
                          <a:pt x="3" y="2"/>
                          <a:pt x="3" y="1"/>
                          <a:pt x="3" y="1"/>
                        </a:cubicBezTo>
                        <a:close/>
                        <a:moveTo>
                          <a:pt x="4" y="0"/>
                        </a:moveTo>
                        <a:cubicBezTo>
                          <a:pt x="4" y="0"/>
                          <a:pt x="4" y="0"/>
                          <a:pt x="4" y="1"/>
                        </a:cubicBezTo>
                        <a:cubicBezTo>
                          <a:pt x="4" y="1"/>
                          <a:pt x="4" y="1"/>
                          <a:pt x="4" y="2"/>
                        </a:cubicBezTo>
                        <a:cubicBezTo>
                          <a:pt x="4" y="2"/>
                          <a:pt x="5" y="5"/>
                          <a:pt x="5" y="8"/>
                        </a:cubicBezTo>
                        <a:cubicBezTo>
                          <a:pt x="4" y="10"/>
                          <a:pt x="5" y="16"/>
                          <a:pt x="6" y="18"/>
                        </a:cubicBezTo>
                        <a:cubicBezTo>
                          <a:pt x="7" y="20"/>
                          <a:pt x="9" y="26"/>
                          <a:pt x="8" y="28"/>
                        </a:cubicBezTo>
                        <a:cubicBezTo>
                          <a:pt x="7" y="28"/>
                          <a:pt x="7" y="28"/>
                          <a:pt x="7" y="28"/>
                        </a:cubicBezTo>
                        <a:cubicBezTo>
                          <a:pt x="6" y="28"/>
                          <a:pt x="6" y="28"/>
                          <a:pt x="6" y="28"/>
                        </a:cubicBezTo>
                        <a:cubicBezTo>
                          <a:pt x="6" y="27"/>
                          <a:pt x="6" y="27"/>
                          <a:pt x="6" y="27"/>
                        </a:cubicBezTo>
                        <a:cubicBezTo>
                          <a:pt x="5" y="27"/>
                          <a:pt x="5" y="27"/>
                          <a:pt x="5" y="27"/>
                        </a:cubicBezTo>
                        <a:cubicBezTo>
                          <a:pt x="5" y="28"/>
                          <a:pt x="5" y="29"/>
                          <a:pt x="4" y="29"/>
                        </a:cubicBezTo>
                        <a:cubicBezTo>
                          <a:pt x="4" y="29"/>
                          <a:pt x="4" y="29"/>
                          <a:pt x="3" y="28"/>
                        </a:cubicBezTo>
                        <a:cubicBezTo>
                          <a:pt x="2" y="25"/>
                          <a:pt x="2" y="13"/>
                          <a:pt x="2" y="10"/>
                        </a:cubicBezTo>
                        <a:cubicBezTo>
                          <a:pt x="2" y="8"/>
                          <a:pt x="1" y="4"/>
                          <a:pt x="1" y="2"/>
                        </a:cubicBezTo>
                        <a:cubicBezTo>
                          <a:pt x="0" y="2"/>
                          <a:pt x="0" y="2"/>
                          <a:pt x="0" y="2"/>
                        </a:cubicBezTo>
                        <a:cubicBezTo>
                          <a:pt x="0" y="4"/>
                          <a:pt x="1" y="8"/>
                          <a:pt x="1" y="9"/>
                        </a:cubicBezTo>
                        <a:cubicBezTo>
                          <a:pt x="1" y="10"/>
                          <a:pt x="2" y="15"/>
                          <a:pt x="2" y="19"/>
                        </a:cubicBezTo>
                        <a:cubicBezTo>
                          <a:pt x="2" y="20"/>
                          <a:pt x="2" y="22"/>
                          <a:pt x="2" y="24"/>
                        </a:cubicBezTo>
                        <a:cubicBezTo>
                          <a:pt x="2" y="24"/>
                          <a:pt x="2" y="24"/>
                          <a:pt x="2" y="24"/>
                        </a:cubicBezTo>
                        <a:cubicBezTo>
                          <a:pt x="2" y="30"/>
                          <a:pt x="4" y="32"/>
                          <a:pt x="4" y="32"/>
                        </a:cubicBezTo>
                        <a:cubicBezTo>
                          <a:pt x="5" y="32"/>
                          <a:pt x="5" y="32"/>
                          <a:pt x="5" y="32"/>
                        </a:cubicBezTo>
                        <a:cubicBezTo>
                          <a:pt x="5" y="31"/>
                          <a:pt x="6" y="31"/>
                          <a:pt x="8" y="30"/>
                        </a:cubicBezTo>
                        <a:cubicBezTo>
                          <a:pt x="9" y="30"/>
                          <a:pt x="9" y="30"/>
                          <a:pt x="9" y="28"/>
                        </a:cubicBezTo>
                        <a:cubicBezTo>
                          <a:pt x="9" y="26"/>
                          <a:pt x="9" y="24"/>
                          <a:pt x="8" y="22"/>
                        </a:cubicBezTo>
                        <a:cubicBezTo>
                          <a:pt x="6" y="16"/>
                          <a:pt x="5" y="12"/>
                          <a:pt x="5" y="5"/>
                        </a:cubicBezTo>
                        <a:cubicBezTo>
                          <a:pt x="5" y="1"/>
                          <a:pt x="5"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6" name="Freeform 7821">
                    <a:extLst>
                      <a:ext uri="{FF2B5EF4-FFF2-40B4-BE49-F238E27FC236}">
                        <a16:creationId xmlns:a16="http://schemas.microsoft.com/office/drawing/2014/main" id="{C36708ED-170B-4C58-B259-0CEAE670AD1B}"/>
                      </a:ext>
                    </a:extLst>
                  </p:cNvPr>
                  <p:cNvSpPr/>
                  <p:nvPr/>
                </p:nvSpPr>
                <p:spPr bwMode="auto">
                  <a:xfrm>
                    <a:off x="4206" y="2238"/>
                    <a:ext cx="8" cy="26"/>
                  </a:xfrm>
                  <a:custGeom>
                    <a:avLst/>
                    <a:gdLst>
                      <a:gd name="T0" fmla="*/ 4 w 10"/>
                      <a:gd name="T1" fmla="*/ 0 h 34"/>
                      <a:gd name="T2" fmla="*/ 4 w 10"/>
                      <a:gd name="T3" fmla="*/ 1 h 34"/>
                      <a:gd name="T4" fmla="*/ 5 w 10"/>
                      <a:gd name="T5" fmla="*/ 6 h 34"/>
                      <a:gd name="T6" fmla="*/ 8 w 10"/>
                      <a:gd name="T7" fmla="*/ 23 h 34"/>
                      <a:gd name="T8" fmla="*/ 9 w 10"/>
                      <a:gd name="T9" fmla="*/ 29 h 34"/>
                      <a:gd name="T10" fmla="*/ 8 w 10"/>
                      <a:gd name="T11" fmla="*/ 31 h 34"/>
                      <a:gd name="T12" fmla="*/ 5 w 10"/>
                      <a:gd name="T13" fmla="*/ 33 h 34"/>
                      <a:gd name="T14" fmla="*/ 4 w 10"/>
                      <a:gd name="T15" fmla="*/ 33 h 34"/>
                      <a:gd name="T16" fmla="*/ 2 w 10"/>
                      <a:gd name="T17" fmla="*/ 25 h 34"/>
                      <a:gd name="T18" fmla="*/ 2 w 10"/>
                      <a:gd name="T19" fmla="*/ 25 h 34"/>
                      <a:gd name="T20" fmla="*/ 2 w 10"/>
                      <a:gd name="T21" fmla="*/ 20 h 34"/>
                      <a:gd name="T22" fmla="*/ 1 w 10"/>
                      <a:gd name="T23" fmla="*/ 10 h 34"/>
                      <a:gd name="T24" fmla="*/ 0 w 10"/>
                      <a:gd name="T25" fmla="*/ 3 h 34"/>
                      <a:gd name="T26" fmla="*/ 0 w 10"/>
                      <a:gd name="T27" fmla="*/ 3 h 34"/>
                      <a:gd name="T28" fmla="*/ 1 w 10"/>
                      <a:gd name="T29" fmla="*/ 10 h 34"/>
                      <a:gd name="T30" fmla="*/ 2 w 10"/>
                      <a:gd name="T31" fmla="*/ 25 h 34"/>
                      <a:gd name="T32" fmla="*/ 4 w 10"/>
                      <a:gd name="T33" fmla="*/ 34 h 34"/>
                      <a:gd name="T34" fmla="*/ 5 w 10"/>
                      <a:gd name="T35" fmla="*/ 33 h 34"/>
                      <a:gd name="T36" fmla="*/ 8 w 10"/>
                      <a:gd name="T37" fmla="*/ 32 h 34"/>
                      <a:gd name="T38" fmla="*/ 8 w 10"/>
                      <a:gd name="T39" fmla="*/ 23 h 34"/>
                      <a:gd name="T40" fmla="*/ 6 w 10"/>
                      <a:gd name="T41" fmla="*/ 6 h 34"/>
                      <a:gd name="T42" fmla="*/ 4 w 10"/>
                      <a:gd name="T4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34">
                        <a:moveTo>
                          <a:pt x="4" y="0"/>
                        </a:moveTo>
                        <a:cubicBezTo>
                          <a:pt x="4" y="1"/>
                          <a:pt x="4" y="1"/>
                          <a:pt x="4" y="1"/>
                        </a:cubicBezTo>
                        <a:cubicBezTo>
                          <a:pt x="5" y="1"/>
                          <a:pt x="5" y="2"/>
                          <a:pt x="5" y="6"/>
                        </a:cubicBezTo>
                        <a:cubicBezTo>
                          <a:pt x="5" y="13"/>
                          <a:pt x="6" y="17"/>
                          <a:pt x="8" y="23"/>
                        </a:cubicBezTo>
                        <a:cubicBezTo>
                          <a:pt x="9" y="25"/>
                          <a:pt x="9" y="27"/>
                          <a:pt x="9" y="29"/>
                        </a:cubicBezTo>
                        <a:cubicBezTo>
                          <a:pt x="9" y="31"/>
                          <a:pt x="9" y="31"/>
                          <a:pt x="8" y="31"/>
                        </a:cubicBezTo>
                        <a:cubicBezTo>
                          <a:pt x="6" y="32"/>
                          <a:pt x="5" y="32"/>
                          <a:pt x="5" y="33"/>
                        </a:cubicBezTo>
                        <a:cubicBezTo>
                          <a:pt x="4" y="33"/>
                          <a:pt x="4" y="33"/>
                          <a:pt x="4" y="33"/>
                        </a:cubicBezTo>
                        <a:cubicBezTo>
                          <a:pt x="4" y="33"/>
                          <a:pt x="2" y="31"/>
                          <a:pt x="2" y="25"/>
                        </a:cubicBezTo>
                        <a:cubicBezTo>
                          <a:pt x="2" y="25"/>
                          <a:pt x="2" y="25"/>
                          <a:pt x="2" y="25"/>
                        </a:cubicBezTo>
                        <a:cubicBezTo>
                          <a:pt x="2" y="23"/>
                          <a:pt x="2" y="21"/>
                          <a:pt x="2" y="20"/>
                        </a:cubicBezTo>
                        <a:cubicBezTo>
                          <a:pt x="2" y="16"/>
                          <a:pt x="1" y="11"/>
                          <a:pt x="1" y="10"/>
                        </a:cubicBezTo>
                        <a:cubicBezTo>
                          <a:pt x="1" y="9"/>
                          <a:pt x="0" y="5"/>
                          <a:pt x="0" y="3"/>
                        </a:cubicBezTo>
                        <a:cubicBezTo>
                          <a:pt x="0" y="3"/>
                          <a:pt x="0" y="3"/>
                          <a:pt x="0" y="3"/>
                        </a:cubicBezTo>
                        <a:cubicBezTo>
                          <a:pt x="0" y="5"/>
                          <a:pt x="1" y="9"/>
                          <a:pt x="1" y="10"/>
                        </a:cubicBezTo>
                        <a:cubicBezTo>
                          <a:pt x="1" y="11"/>
                          <a:pt x="2" y="16"/>
                          <a:pt x="2" y="25"/>
                        </a:cubicBezTo>
                        <a:cubicBezTo>
                          <a:pt x="2" y="31"/>
                          <a:pt x="3" y="34"/>
                          <a:pt x="4" y="34"/>
                        </a:cubicBezTo>
                        <a:cubicBezTo>
                          <a:pt x="5" y="33"/>
                          <a:pt x="5" y="33"/>
                          <a:pt x="5" y="33"/>
                        </a:cubicBezTo>
                        <a:cubicBezTo>
                          <a:pt x="5" y="32"/>
                          <a:pt x="6" y="32"/>
                          <a:pt x="8" y="32"/>
                        </a:cubicBezTo>
                        <a:cubicBezTo>
                          <a:pt x="9" y="32"/>
                          <a:pt x="10" y="29"/>
                          <a:pt x="8" y="23"/>
                        </a:cubicBezTo>
                        <a:cubicBezTo>
                          <a:pt x="6" y="17"/>
                          <a:pt x="6" y="13"/>
                          <a:pt x="6" y="6"/>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7" name="Freeform 7822">
                    <a:extLst>
                      <a:ext uri="{FF2B5EF4-FFF2-40B4-BE49-F238E27FC236}">
                        <a16:creationId xmlns:a16="http://schemas.microsoft.com/office/drawing/2014/main" id="{E5389D14-67D3-4364-BF5C-E24F1E5D1C9C}"/>
                      </a:ext>
                    </a:extLst>
                  </p:cNvPr>
                  <p:cNvSpPr/>
                  <p:nvPr/>
                </p:nvSpPr>
                <p:spPr bwMode="auto">
                  <a:xfrm>
                    <a:off x="4208" y="2241"/>
                    <a:ext cx="4" cy="18"/>
                  </a:xfrm>
                  <a:custGeom>
                    <a:avLst/>
                    <a:gdLst>
                      <a:gd name="T0" fmla="*/ 1 w 6"/>
                      <a:gd name="T1" fmla="*/ 1 h 24"/>
                      <a:gd name="T2" fmla="*/ 2 w 6"/>
                      <a:gd name="T3" fmla="*/ 6 h 24"/>
                      <a:gd name="T4" fmla="*/ 4 w 6"/>
                      <a:gd name="T5" fmla="*/ 17 h 24"/>
                      <a:gd name="T6" fmla="*/ 5 w 6"/>
                      <a:gd name="T7" fmla="*/ 23 h 24"/>
                      <a:gd name="T8" fmla="*/ 2 w 6"/>
                      <a:gd name="T9" fmla="*/ 24 h 24"/>
                      <a:gd name="T10" fmla="*/ 2 w 6"/>
                      <a:gd name="T11" fmla="*/ 18 h 24"/>
                      <a:gd name="T12" fmla="*/ 1 w 6"/>
                      <a:gd name="T13" fmla="*/ 3 h 24"/>
                      <a:gd name="T14" fmla="*/ 1 w 6"/>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4">
                        <a:moveTo>
                          <a:pt x="1" y="1"/>
                        </a:moveTo>
                        <a:cubicBezTo>
                          <a:pt x="1" y="1"/>
                          <a:pt x="2" y="4"/>
                          <a:pt x="2" y="6"/>
                        </a:cubicBezTo>
                        <a:cubicBezTo>
                          <a:pt x="2" y="8"/>
                          <a:pt x="3" y="15"/>
                          <a:pt x="4" y="17"/>
                        </a:cubicBezTo>
                        <a:cubicBezTo>
                          <a:pt x="5" y="20"/>
                          <a:pt x="6" y="23"/>
                          <a:pt x="5" y="23"/>
                        </a:cubicBezTo>
                        <a:cubicBezTo>
                          <a:pt x="3" y="22"/>
                          <a:pt x="3" y="23"/>
                          <a:pt x="2" y="24"/>
                        </a:cubicBezTo>
                        <a:cubicBezTo>
                          <a:pt x="2" y="24"/>
                          <a:pt x="2" y="22"/>
                          <a:pt x="2" y="18"/>
                        </a:cubicBezTo>
                        <a:cubicBezTo>
                          <a:pt x="2" y="14"/>
                          <a:pt x="2" y="5"/>
                          <a:pt x="1"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8" name="Freeform 7823">
                    <a:extLst>
                      <a:ext uri="{FF2B5EF4-FFF2-40B4-BE49-F238E27FC236}">
                        <a16:creationId xmlns:a16="http://schemas.microsoft.com/office/drawing/2014/main" id="{B93251A7-F385-41E9-87B7-6EB3D63BB545}"/>
                      </a:ext>
                    </a:extLst>
                  </p:cNvPr>
                  <p:cNvSpPr/>
                  <p:nvPr/>
                </p:nvSpPr>
                <p:spPr bwMode="auto">
                  <a:xfrm>
                    <a:off x="4216" y="2288"/>
                    <a:ext cx="7" cy="10"/>
                  </a:xfrm>
                  <a:custGeom>
                    <a:avLst/>
                    <a:gdLst>
                      <a:gd name="T0" fmla="*/ 0 w 10"/>
                      <a:gd name="T1" fmla="*/ 4 h 14"/>
                      <a:gd name="T2" fmla="*/ 3 w 10"/>
                      <a:gd name="T3" fmla="*/ 9 h 14"/>
                      <a:gd name="T4" fmla="*/ 8 w 10"/>
                      <a:gd name="T5" fmla="*/ 14 h 14"/>
                      <a:gd name="T6" fmla="*/ 7 w 10"/>
                      <a:gd name="T7" fmla="*/ 8 h 14"/>
                      <a:gd name="T8" fmla="*/ 4 w 10"/>
                      <a:gd name="T9" fmla="*/ 2 h 14"/>
                      <a:gd name="T10" fmla="*/ 0 w 10"/>
                      <a:gd name="T11" fmla="*/ 4 h 14"/>
                    </a:gdLst>
                    <a:ahLst/>
                    <a:cxnLst>
                      <a:cxn ang="0">
                        <a:pos x="T0" y="T1"/>
                      </a:cxn>
                      <a:cxn ang="0">
                        <a:pos x="T2" y="T3"/>
                      </a:cxn>
                      <a:cxn ang="0">
                        <a:pos x="T4" y="T5"/>
                      </a:cxn>
                      <a:cxn ang="0">
                        <a:pos x="T6" y="T7"/>
                      </a:cxn>
                      <a:cxn ang="0">
                        <a:pos x="T8" y="T9"/>
                      </a:cxn>
                      <a:cxn ang="0">
                        <a:pos x="T10" y="T11"/>
                      </a:cxn>
                    </a:cxnLst>
                    <a:rect l="0" t="0" r="r" b="b"/>
                    <a:pathLst>
                      <a:path w="10" h="14">
                        <a:moveTo>
                          <a:pt x="0" y="4"/>
                        </a:moveTo>
                        <a:cubicBezTo>
                          <a:pt x="0" y="4"/>
                          <a:pt x="0" y="5"/>
                          <a:pt x="3" y="9"/>
                        </a:cubicBezTo>
                        <a:cubicBezTo>
                          <a:pt x="7" y="13"/>
                          <a:pt x="6" y="14"/>
                          <a:pt x="8" y="14"/>
                        </a:cubicBezTo>
                        <a:cubicBezTo>
                          <a:pt x="10" y="13"/>
                          <a:pt x="8" y="11"/>
                          <a:pt x="7" y="8"/>
                        </a:cubicBezTo>
                        <a:cubicBezTo>
                          <a:pt x="5" y="5"/>
                          <a:pt x="7" y="3"/>
                          <a:pt x="4" y="2"/>
                        </a:cubicBezTo>
                        <a:cubicBezTo>
                          <a:pt x="1" y="0"/>
                          <a:pt x="0" y="4"/>
                          <a:pt x="0"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9" name="Freeform 7824">
                    <a:extLst>
                      <a:ext uri="{FF2B5EF4-FFF2-40B4-BE49-F238E27FC236}">
                        <a16:creationId xmlns:a16="http://schemas.microsoft.com/office/drawing/2014/main" id="{F749B264-8928-4449-A71C-FD9E746A46BB}"/>
                      </a:ext>
                    </a:extLst>
                  </p:cNvPr>
                  <p:cNvSpPr>
                    <a:spLocks noEditPoints="1"/>
                  </p:cNvSpPr>
                  <p:nvPr/>
                </p:nvSpPr>
                <p:spPr bwMode="auto">
                  <a:xfrm>
                    <a:off x="4215" y="2289"/>
                    <a:ext cx="8" cy="9"/>
                  </a:xfrm>
                  <a:custGeom>
                    <a:avLst/>
                    <a:gdLst>
                      <a:gd name="T0" fmla="*/ 9 w 11"/>
                      <a:gd name="T1" fmla="*/ 13 h 13"/>
                      <a:gd name="T2" fmla="*/ 7 w 11"/>
                      <a:gd name="T3" fmla="*/ 12 h 13"/>
                      <a:gd name="T4" fmla="*/ 4 w 11"/>
                      <a:gd name="T5" fmla="*/ 8 h 13"/>
                      <a:gd name="T6" fmla="*/ 1 w 11"/>
                      <a:gd name="T7" fmla="*/ 3 h 13"/>
                      <a:gd name="T8" fmla="*/ 2 w 11"/>
                      <a:gd name="T9" fmla="*/ 1 h 13"/>
                      <a:gd name="T10" fmla="*/ 5 w 11"/>
                      <a:gd name="T11" fmla="*/ 1 h 13"/>
                      <a:gd name="T12" fmla="*/ 6 w 11"/>
                      <a:gd name="T13" fmla="*/ 1 h 13"/>
                      <a:gd name="T14" fmla="*/ 8 w 11"/>
                      <a:gd name="T15" fmla="*/ 7 h 13"/>
                      <a:gd name="T16" fmla="*/ 10 w 11"/>
                      <a:gd name="T17" fmla="*/ 13 h 13"/>
                      <a:gd name="T18" fmla="*/ 9 w 11"/>
                      <a:gd name="T19" fmla="*/ 13 h 13"/>
                      <a:gd name="T20" fmla="*/ 2 w 11"/>
                      <a:gd name="T21" fmla="*/ 3 h 13"/>
                      <a:gd name="T22" fmla="*/ 2 w 11"/>
                      <a:gd name="T23" fmla="*/ 3 h 13"/>
                      <a:gd name="T24" fmla="*/ 2 w 11"/>
                      <a:gd name="T25" fmla="*/ 4 h 13"/>
                      <a:gd name="T26" fmla="*/ 4 w 11"/>
                      <a:gd name="T27" fmla="*/ 8 h 13"/>
                      <a:gd name="T28" fmla="*/ 8 w 11"/>
                      <a:gd name="T29" fmla="*/ 12 h 13"/>
                      <a:gd name="T30" fmla="*/ 9 w 11"/>
                      <a:gd name="T31" fmla="*/ 12 h 13"/>
                      <a:gd name="T32" fmla="*/ 9 w 11"/>
                      <a:gd name="T33" fmla="*/ 12 h 13"/>
                      <a:gd name="T34" fmla="*/ 8 w 11"/>
                      <a:gd name="T35" fmla="*/ 7 h 13"/>
                      <a:gd name="T36" fmla="*/ 6 w 11"/>
                      <a:gd name="T37" fmla="*/ 2 h 13"/>
                      <a:gd name="T38" fmla="*/ 5 w 11"/>
                      <a:gd name="T39" fmla="*/ 1 h 13"/>
                      <a:gd name="T40" fmla="*/ 3 w 11"/>
                      <a:gd name="T41" fmla="*/ 1 h 13"/>
                      <a:gd name="T42" fmla="*/ 2 w 11"/>
                      <a:gd name="T43" fmla="*/ 3 h 13"/>
                      <a:gd name="T44" fmla="*/ 1 w 11"/>
                      <a:gd name="T45" fmla="*/ 3 h 13"/>
                      <a:gd name="T46" fmla="*/ 2 w 11"/>
                      <a:gd name="T4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3">
                        <a:moveTo>
                          <a:pt x="9" y="13"/>
                        </a:moveTo>
                        <a:cubicBezTo>
                          <a:pt x="9" y="13"/>
                          <a:pt x="8" y="13"/>
                          <a:pt x="7" y="12"/>
                        </a:cubicBezTo>
                        <a:cubicBezTo>
                          <a:pt x="7" y="12"/>
                          <a:pt x="6" y="10"/>
                          <a:pt x="4" y="8"/>
                        </a:cubicBezTo>
                        <a:cubicBezTo>
                          <a:pt x="0" y="4"/>
                          <a:pt x="1" y="3"/>
                          <a:pt x="1" y="3"/>
                        </a:cubicBezTo>
                        <a:cubicBezTo>
                          <a:pt x="1" y="2"/>
                          <a:pt x="1" y="1"/>
                          <a:pt x="2" y="1"/>
                        </a:cubicBezTo>
                        <a:cubicBezTo>
                          <a:pt x="2" y="0"/>
                          <a:pt x="3" y="0"/>
                          <a:pt x="5" y="1"/>
                        </a:cubicBezTo>
                        <a:cubicBezTo>
                          <a:pt x="5" y="1"/>
                          <a:pt x="6" y="1"/>
                          <a:pt x="6" y="1"/>
                        </a:cubicBezTo>
                        <a:cubicBezTo>
                          <a:pt x="8" y="3"/>
                          <a:pt x="7" y="5"/>
                          <a:pt x="8" y="7"/>
                        </a:cubicBezTo>
                        <a:cubicBezTo>
                          <a:pt x="9" y="9"/>
                          <a:pt x="11" y="12"/>
                          <a:pt x="10" y="13"/>
                        </a:cubicBezTo>
                        <a:lnTo>
                          <a:pt x="9" y="13"/>
                        </a:lnTo>
                        <a:close/>
                        <a:moveTo>
                          <a:pt x="2" y="3"/>
                        </a:moveTo>
                        <a:cubicBezTo>
                          <a:pt x="2" y="3"/>
                          <a:pt x="2" y="3"/>
                          <a:pt x="2" y="3"/>
                        </a:cubicBezTo>
                        <a:cubicBezTo>
                          <a:pt x="2" y="4"/>
                          <a:pt x="2" y="4"/>
                          <a:pt x="2" y="4"/>
                        </a:cubicBezTo>
                        <a:cubicBezTo>
                          <a:pt x="2" y="5"/>
                          <a:pt x="3" y="6"/>
                          <a:pt x="4" y="8"/>
                        </a:cubicBezTo>
                        <a:cubicBezTo>
                          <a:pt x="7" y="10"/>
                          <a:pt x="7" y="12"/>
                          <a:pt x="8" y="12"/>
                        </a:cubicBezTo>
                        <a:cubicBezTo>
                          <a:pt x="8" y="12"/>
                          <a:pt x="8" y="12"/>
                          <a:pt x="9" y="12"/>
                        </a:cubicBezTo>
                        <a:cubicBezTo>
                          <a:pt x="9" y="12"/>
                          <a:pt x="9" y="12"/>
                          <a:pt x="9" y="12"/>
                        </a:cubicBezTo>
                        <a:cubicBezTo>
                          <a:pt x="10" y="11"/>
                          <a:pt x="9" y="9"/>
                          <a:pt x="8" y="7"/>
                        </a:cubicBezTo>
                        <a:cubicBezTo>
                          <a:pt x="6" y="5"/>
                          <a:pt x="7" y="3"/>
                          <a:pt x="6" y="2"/>
                        </a:cubicBezTo>
                        <a:cubicBezTo>
                          <a:pt x="5" y="2"/>
                          <a:pt x="5" y="1"/>
                          <a:pt x="5" y="1"/>
                        </a:cubicBezTo>
                        <a:cubicBezTo>
                          <a:pt x="4" y="1"/>
                          <a:pt x="3" y="1"/>
                          <a:pt x="3" y="1"/>
                        </a:cubicBezTo>
                        <a:cubicBezTo>
                          <a:pt x="2" y="2"/>
                          <a:pt x="2" y="3"/>
                          <a:pt x="2" y="3"/>
                        </a:cubicBezTo>
                        <a:cubicBezTo>
                          <a:pt x="1" y="3"/>
                          <a:pt x="1" y="3"/>
                          <a:pt x="1" y="3"/>
                        </a:cubicBezTo>
                        <a:lnTo>
                          <a:pt x="2"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0" name="Freeform 7825">
                    <a:extLst>
                      <a:ext uri="{FF2B5EF4-FFF2-40B4-BE49-F238E27FC236}">
                        <a16:creationId xmlns:a16="http://schemas.microsoft.com/office/drawing/2014/main" id="{A2EA53CF-BD2D-430B-BE5B-AE1BF8A82FA0}"/>
                      </a:ext>
                    </a:extLst>
                  </p:cNvPr>
                  <p:cNvSpPr>
                    <a:spLocks noEditPoints="1"/>
                  </p:cNvSpPr>
                  <p:nvPr/>
                </p:nvSpPr>
                <p:spPr bwMode="auto">
                  <a:xfrm>
                    <a:off x="4216" y="2289"/>
                    <a:ext cx="7" cy="9"/>
                  </a:xfrm>
                  <a:custGeom>
                    <a:avLst/>
                    <a:gdLst>
                      <a:gd name="T0" fmla="*/ 7 w 9"/>
                      <a:gd name="T1" fmla="*/ 9 h 11"/>
                      <a:gd name="T2" fmla="*/ 4 w 9"/>
                      <a:gd name="T3" fmla="*/ 6 h 11"/>
                      <a:gd name="T4" fmla="*/ 2 w 9"/>
                      <a:gd name="T5" fmla="*/ 3 h 11"/>
                      <a:gd name="T6" fmla="*/ 3 w 9"/>
                      <a:gd name="T7" fmla="*/ 2 h 11"/>
                      <a:gd name="T8" fmla="*/ 4 w 9"/>
                      <a:gd name="T9" fmla="*/ 2 h 11"/>
                      <a:gd name="T10" fmla="*/ 6 w 9"/>
                      <a:gd name="T11" fmla="*/ 6 h 11"/>
                      <a:gd name="T12" fmla="*/ 7 w 9"/>
                      <a:gd name="T13" fmla="*/ 9 h 11"/>
                      <a:gd name="T14" fmla="*/ 3 w 9"/>
                      <a:gd name="T15" fmla="*/ 0 h 11"/>
                      <a:gd name="T16" fmla="*/ 2 w 9"/>
                      <a:gd name="T17" fmla="*/ 0 h 11"/>
                      <a:gd name="T18" fmla="*/ 1 w 9"/>
                      <a:gd name="T19" fmla="*/ 2 h 11"/>
                      <a:gd name="T20" fmla="*/ 0 w 9"/>
                      <a:gd name="T21" fmla="*/ 2 h 11"/>
                      <a:gd name="T22" fmla="*/ 1 w 9"/>
                      <a:gd name="T23" fmla="*/ 2 h 11"/>
                      <a:gd name="T24" fmla="*/ 1 w 9"/>
                      <a:gd name="T25" fmla="*/ 2 h 11"/>
                      <a:gd name="T26" fmla="*/ 1 w 9"/>
                      <a:gd name="T27" fmla="*/ 3 h 11"/>
                      <a:gd name="T28" fmla="*/ 3 w 9"/>
                      <a:gd name="T29" fmla="*/ 7 h 11"/>
                      <a:gd name="T30" fmla="*/ 7 w 9"/>
                      <a:gd name="T31" fmla="*/ 11 h 11"/>
                      <a:gd name="T32" fmla="*/ 7 w 9"/>
                      <a:gd name="T33" fmla="*/ 11 h 11"/>
                      <a:gd name="T34" fmla="*/ 8 w 9"/>
                      <a:gd name="T35" fmla="*/ 11 h 11"/>
                      <a:gd name="T36" fmla="*/ 8 w 9"/>
                      <a:gd name="T37" fmla="*/ 11 h 11"/>
                      <a:gd name="T38" fmla="*/ 7 w 9"/>
                      <a:gd name="T39" fmla="*/ 6 h 11"/>
                      <a:gd name="T40" fmla="*/ 5 w 9"/>
                      <a:gd name="T41" fmla="*/ 1 h 11"/>
                      <a:gd name="T42" fmla="*/ 4 w 9"/>
                      <a:gd name="T43" fmla="*/ 0 h 11"/>
                      <a:gd name="T44" fmla="*/ 3 w 9"/>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1">
                        <a:moveTo>
                          <a:pt x="7" y="9"/>
                        </a:moveTo>
                        <a:cubicBezTo>
                          <a:pt x="5" y="9"/>
                          <a:pt x="5" y="7"/>
                          <a:pt x="4" y="6"/>
                        </a:cubicBezTo>
                        <a:cubicBezTo>
                          <a:pt x="2" y="4"/>
                          <a:pt x="2" y="3"/>
                          <a:pt x="2" y="3"/>
                        </a:cubicBezTo>
                        <a:cubicBezTo>
                          <a:pt x="2" y="2"/>
                          <a:pt x="3" y="2"/>
                          <a:pt x="3" y="2"/>
                        </a:cubicBezTo>
                        <a:cubicBezTo>
                          <a:pt x="3" y="2"/>
                          <a:pt x="4" y="2"/>
                          <a:pt x="4" y="2"/>
                        </a:cubicBezTo>
                        <a:cubicBezTo>
                          <a:pt x="4" y="3"/>
                          <a:pt x="5" y="5"/>
                          <a:pt x="6" y="6"/>
                        </a:cubicBezTo>
                        <a:cubicBezTo>
                          <a:pt x="7" y="8"/>
                          <a:pt x="8" y="9"/>
                          <a:pt x="7" y="9"/>
                        </a:cubicBezTo>
                        <a:close/>
                        <a:moveTo>
                          <a:pt x="3" y="0"/>
                        </a:moveTo>
                        <a:cubicBezTo>
                          <a:pt x="2" y="0"/>
                          <a:pt x="2" y="0"/>
                          <a:pt x="2" y="0"/>
                        </a:cubicBezTo>
                        <a:cubicBezTo>
                          <a:pt x="1" y="1"/>
                          <a:pt x="1" y="2"/>
                          <a:pt x="1" y="2"/>
                        </a:cubicBezTo>
                        <a:cubicBezTo>
                          <a:pt x="0" y="2"/>
                          <a:pt x="0" y="2"/>
                          <a:pt x="0" y="2"/>
                        </a:cubicBezTo>
                        <a:cubicBezTo>
                          <a:pt x="1" y="2"/>
                          <a:pt x="1" y="2"/>
                          <a:pt x="1" y="2"/>
                        </a:cubicBezTo>
                        <a:cubicBezTo>
                          <a:pt x="1" y="2"/>
                          <a:pt x="1" y="2"/>
                          <a:pt x="1" y="2"/>
                        </a:cubicBezTo>
                        <a:cubicBezTo>
                          <a:pt x="1" y="3"/>
                          <a:pt x="1" y="3"/>
                          <a:pt x="1" y="3"/>
                        </a:cubicBezTo>
                        <a:cubicBezTo>
                          <a:pt x="1" y="4"/>
                          <a:pt x="2" y="5"/>
                          <a:pt x="3" y="7"/>
                        </a:cubicBezTo>
                        <a:cubicBezTo>
                          <a:pt x="6" y="9"/>
                          <a:pt x="6" y="11"/>
                          <a:pt x="7" y="11"/>
                        </a:cubicBezTo>
                        <a:cubicBezTo>
                          <a:pt x="7" y="11"/>
                          <a:pt x="7" y="11"/>
                          <a:pt x="7" y="11"/>
                        </a:cubicBezTo>
                        <a:cubicBezTo>
                          <a:pt x="8" y="11"/>
                          <a:pt x="8" y="11"/>
                          <a:pt x="8" y="11"/>
                        </a:cubicBezTo>
                        <a:cubicBezTo>
                          <a:pt x="8" y="11"/>
                          <a:pt x="8" y="11"/>
                          <a:pt x="8" y="11"/>
                        </a:cubicBezTo>
                        <a:cubicBezTo>
                          <a:pt x="9" y="10"/>
                          <a:pt x="8" y="8"/>
                          <a:pt x="7" y="6"/>
                        </a:cubicBezTo>
                        <a:cubicBezTo>
                          <a:pt x="5" y="4"/>
                          <a:pt x="6" y="2"/>
                          <a:pt x="5" y="1"/>
                        </a:cubicBezTo>
                        <a:cubicBezTo>
                          <a:pt x="4" y="1"/>
                          <a:pt x="4" y="0"/>
                          <a:pt x="4" y="0"/>
                        </a:cubicBezTo>
                        <a:cubicBezTo>
                          <a:pt x="3" y="0"/>
                          <a:pt x="3"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1" name="Freeform 7826">
                    <a:extLst>
                      <a:ext uri="{FF2B5EF4-FFF2-40B4-BE49-F238E27FC236}">
                        <a16:creationId xmlns:a16="http://schemas.microsoft.com/office/drawing/2014/main" id="{E213AED2-85DB-48A4-952A-0DAB19454A82}"/>
                      </a:ext>
                    </a:extLst>
                  </p:cNvPr>
                  <p:cNvSpPr/>
                  <p:nvPr/>
                </p:nvSpPr>
                <p:spPr bwMode="auto">
                  <a:xfrm>
                    <a:off x="4216" y="2289"/>
                    <a:ext cx="7" cy="9"/>
                  </a:xfrm>
                  <a:custGeom>
                    <a:avLst/>
                    <a:gdLst>
                      <a:gd name="T0" fmla="*/ 2 w 10"/>
                      <a:gd name="T1" fmla="*/ 0 h 12"/>
                      <a:gd name="T2" fmla="*/ 0 w 10"/>
                      <a:gd name="T3" fmla="*/ 2 h 12"/>
                      <a:gd name="T4" fmla="*/ 1 w 10"/>
                      <a:gd name="T5" fmla="*/ 2 h 12"/>
                      <a:gd name="T6" fmla="*/ 2 w 10"/>
                      <a:gd name="T7" fmla="*/ 0 h 12"/>
                      <a:gd name="T8" fmla="*/ 3 w 10"/>
                      <a:gd name="T9" fmla="*/ 0 h 12"/>
                      <a:gd name="T10" fmla="*/ 4 w 10"/>
                      <a:gd name="T11" fmla="*/ 0 h 12"/>
                      <a:gd name="T12" fmla="*/ 5 w 10"/>
                      <a:gd name="T13" fmla="*/ 1 h 12"/>
                      <a:gd name="T14" fmla="*/ 7 w 10"/>
                      <a:gd name="T15" fmla="*/ 6 h 12"/>
                      <a:gd name="T16" fmla="*/ 8 w 10"/>
                      <a:gd name="T17" fmla="*/ 11 h 12"/>
                      <a:gd name="T18" fmla="*/ 8 w 10"/>
                      <a:gd name="T19" fmla="*/ 11 h 12"/>
                      <a:gd name="T20" fmla="*/ 7 w 10"/>
                      <a:gd name="T21" fmla="*/ 11 h 12"/>
                      <a:gd name="T22" fmla="*/ 7 w 10"/>
                      <a:gd name="T23" fmla="*/ 11 h 12"/>
                      <a:gd name="T24" fmla="*/ 3 w 10"/>
                      <a:gd name="T25" fmla="*/ 7 h 12"/>
                      <a:gd name="T26" fmla="*/ 1 w 10"/>
                      <a:gd name="T27" fmla="*/ 3 h 12"/>
                      <a:gd name="T28" fmla="*/ 1 w 10"/>
                      <a:gd name="T29" fmla="*/ 2 h 12"/>
                      <a:gd name="T30" fmla="*/ 1 w 10"/>
                      <a:gd name="T31" fmla="*/ 2 h 12"/>
                      <a:gd name="T32" fmla="*/ 0 w 10"/>
                      <a:gd name="T33" fmla="*/ 2 h 12"/>
                      <a:gd name="T34" fmla="*/ 3 w 10"/>
                      <a:gd name="T35" fmla="*/ 7 h 12"/>
                      <a:gd name="T36" fmla="*/ 8 w 10"/>
                      <a:gd name="T37" fmla="*/ 12 h 12"/>
                      <a:gd name="T38" fmla="*/ 8 w 10"/>
                      <a:gd name="T39" fmla="*/ 12 h 12"/>
                      <a:gd name="T40" fmla="*/ 7 w 10"/>
                      <a:gd name="T41" fmla="*/ 6 h 12"/>
                      <a:gd name="T42" fmla="*/ 4 w 10"/>
                      <a:gd name="T43" fmla="*/ 0 h 12"/>
                      <a:gd name="T44" fmla="*/ 2 w 10"/>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2">
                        <a:moveTo>
                          <a:pt x="2" y="0"/>
                        </a:moveTo>
                        <a:cubicBezTo>
                          <a:pt x="1" y="0"/>
                          <a:pt x="0" y="2"/>
                          <a:pt x="0" y="2"/>
                        </a:cubicBezTo>
                        <a:cubicBezTo>
                          <a:pt x="1" y="2"/>
                          <a:pt x="1" y="2"/>
                          <a:pt x="1" y="2"/>
                        </a:cubicBezTo>
                        <a:cubicBezTo>
                          <a:pt x="1" y="2"/>
                          <a:pt x="1" y="1"/>
                          <a:pt x="2" y="0"/>
                        </a:cubicBezTo>
                        <a:cubicBezTo>
                          <a:pt x="2" y="0"/>
                          <a:pt x="2" y="0"/>
                          <a:pt x="3" y="0"/>
                        </a:cubicBezTo>
                        <a:cubicBezTo>
                          <a:pt x="3" y="0"/>
                          <a:pt x="3" y="0"/>
                          <a:pt x="4" y="0"/>
                        </a:cubicBezTo>
                        <a:cubicBezTo>
                          <a:pt x="4" y="0"/>
                          <a:pt x="4" y="1"/>
                          <a:pt x="5" y="1"/>
                        </a:cubicBezTo>
                        <a:cubicBezTo>
                          <a:pt x="6" y="2"/>
                          <a:pt x="5" y="4"/>
                          <a:pt x="7" y="6"/>
                        </a:cubicBezTo>
                        <a:cubicBezTo>
                          <a:pt x="8" y="8"/>
                          <a:pt x="9" y="10"/>
                          <a:pt x="8" y="11"/>
                        </a:cubicBezTo>
                        <a:cubicBezTo>
                          <a:pt x="8" y="11"/>
                          <a:pt x="8" y="11"/>
                          <a:pt x="8" y="11"/>
                        </a:cubicBezTo>
                        <a:cubicBezTo>
                          <a:pt x="7" y="11"/>
                          <a:pt x="7" y="11"/>
                          <a:pt x="7" y="11"/>
                        </a:cubicBezTo>
                        <a:cubicBezTo>
                          <a:pt x="7" y="11"/>
                          <a:pt x="7" y="11"/>
                          <a:pt x="7" y="11"/>
                        </a:cubicBezTo>
                        <a:cubicBezTo>
                          <a:pt x="6" y="11"/>
                          <a:pt x="6" y="9"/>
                          <a:pt x="3" y="7"/>
                        </a:cubicBezTo>
                        <a:cubicBezTo>
                          <a:pt x="2" y="5"/>
                          <a:pt x="1" y="4"/>
                          <a:pt x="1" y="3"/>
                        </a:cubicBezTo>
                        <a:cubicBezTo>
                          <a:pt x="1" y="2"/>
                          <a:pt x="1" y="2"/>
                          <a:pt x="1" y="2"/>
                        </a:cubicBezTo>
                        <a:cubicBezTo>
                          <a:pt x="1" y="2"/>
                          <a:pt x="1" y="2"/>
                          <a:pt x="1" y="2"/>
                        </a:cubicBezTo>
                        <a:cubicBezTo>
                          <a:pt x="0" y="2"/>
                          <a:pt x="0" y="2"/>
                          <a:pt x="0" y="2"/>
                        </a:cubicBezTo>
                        <a:cubicBezTo>
                          <a:pt x="0" y="2"/>
                          <a:pt x="0" y="3"/>
                          <a:pt x="3" y="7"/>
                        </a:cubicBezTo>
                        <a:cubicBezTo>
                          <a:pt x="6" y="10"/>
                          <a:pt x="6" y="12"/>
                          <a:pt x="8" y="12"/>
                        </a:cubicBezTo>
                        <a:cubicBezTo>
                          <a:pt x="8" y="12"/>
                          <a:pt x="8" y="12"/>
                          <a:pt x="8" y="12"/>
                        </a:cubicBezTo>
                        <a:cubicBezTo>
                          <a:pt x="10" y="11"/>
                          <a:pt x="8" y="9"/>
                          <a:pt x="7" y="6"/>
                        </a:cubicBezTo>
                        <a:cubicBezTo>
                          <a:pt x="5" y="3"/>
                          <a:pt x="7" y="1"/>
                          <a:pt x="4" y="0"/>
                        </a:cubicBezTo>
                        <a:cubicBezTo>
                          <a:pt x="3" y="0"/>
                          <a:pt x="3"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2" name="Freeform 7827">
                    <a:extLst>
                      <a:ext uri="{FF2B5EF4-FFF2-40B4-BE49-F238E27FC236}">
                        <a16:creationId xmlns:a16="http://schemas.microsoft.com/office/drawing/2014/main" id="{FF46E09B-66B2-42E9-B6BE-32130C21BCB3}"/>
                      </a:ext>
                    </a:extLst>
                  </p:cNvPr>
                  <p:cNvSpPr/>
                  <p:nvPr/>
                </p:nvSpPr>
                <p:spPr bwMode="auto">
                  <a:xfrm>
                    <a:off x="4221" y="2277"/>
                    <a:ext cx="8" cy="19"/>
                  </a:xfrm>
                  <a:custGeom>
                    <a:avLst/>
                    <a:gdLst>
                      <a:gd name="T0" fmla="*/ 4 w 11"/>
                      <a:gd name="T1" fmla="*/ 0 h 26"/>
                      <a:gd name="T2" fmla="*/ 7 w 11"/>
                      <a:gd name="T3" fmla="*/ 5 h 26"/>
                      <a:gd name="T4" fmla="*/ 9 w 11"/>
                      <a:gd name="T5" fmla="*/ 15 h 26"/>
                      <a:gd name="T6" fmla="*/ 11 w 11"/>
                      <a:gd name="T7" fmla="*/ 21 h 26"/>
                      <a:gd name="T8" fmla="*/ 7 w 11"/>
                      <a:gd name="T9" fmla="*/ 23 h 26"/>
                      <a:gd name="T10" fmla="*/ 4 w 11"/>
                      <a:gd name="T11" fmla="*/ 17 h 26"/>
                      <a:gd name="T12" fmla="*/ 2 w 11"/>
                      <a:gd name="T13" fmla="*/ 7 h 26"/>
                      <a:gd name="T14" fmla="*/ 4 w 11"/>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6">
                        <a:moveTo>
                          <a:pt x="4" y="0"/>
                        </a:moveTo>
                        <a:cubicBezTo>
                          <a:pt x="4" y="0"/>
                          <a:pt x="6" y="0"/>
                          <a:pt x="7" y="5"/>
                        </a:cubicBezTo>
                        <a:cubicBezTo>
                          <a:pt x="7" y="10"/>
                          <a:pt x="8" y="11"/>
                          <a:pt x="9" y="15"/>
                        </a:cubicBezTo>
                        <a:cubicBezTo>
                          <a:pt x="10" y="18"/>
                          <a:pt x="11" y="18"/>
                          <a:pt x="11" y="21"/>
                        </a:cubicBezTo>
                        <a:cubicBezTo>
                          <a:pt x="10" y="23"/>
                          <a:pt x="8" y="21"/>
                          <a:pt x="7" y="23"/>
                        </a:cubicBezTo>
                        <a:cubicBezTo>
                          <a:pt x="6" y="26"/>
                          <a:pt x="4" y="22"/>
                          <a:pt x="4" y="17"/>
                        </a:cubicBezTo>
                        <a:cubicBezTo>
                          <a:pt x="4" y="13"/>
                          <a:pt x="3" y="9"/>
                          <a:pt x="2" y="7"/>
                        </a:cubicBezTo>
                        <a:cubicBezTo>
                          <a:pt x="1" y="5"/>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3" name="Freeform 7828">
                    <a:extLst>
                      <a:ext uri="{FF2B5EF4-FFF2-40B4-BE49-F238E27FC236}">
                        <a16:creationId xmlns:a16="http://schemas.microsoft.com/office/drawing/2014/main" id="{168135E2-F3F6-467F-919A-97D173F8F33F}"/>
                      </a:ext>
                    </a:extLst>
                  </p:cNvPr>
                  <p:cNvSpPr>
                    <a:spLocks noEditPoints="1"/>
                  </p:cNvSpPr>
                  <p:nvPr/>
                </p:nvSpPr>
                <p:spPr bwMode="auto">
                  <a:xfrm>
                    <a:off x="4221" y="2277"/>
                    <a:ext cx="8" cy="18"/>
                  </a:xfrm>
                  <a:custGeom>
                    <a:avLst/>
                    <a:gdLst>
                      <a:gd name="T0" fmla="*/ 7 w 11"/>
                      <a:gd name="T1" fmla="*/ 24 h 25"/>
                      <a:gd name="T2" fmla="*/ 6 w 11"/>
                      <a:gd name="T3" fmla="*/ 25 h 25"/>
                      <a:gd name="T4" fmla="*/ 4 w 11"/>
                      <a:gd name="T5" fmla="*/ 19 h 25"/>
                      <a:gd name="T6" fmla="*/ 4 w 11"/>
                      <a:gd name="T7" fmla="*/ 17 h 25"/>
                      <a:gd name="T8" fmla="*/ 3 w 11"/>
                      <a:gd name="T9" fmla="*/ 14 h 25"/>
                      <a:gd name="T10" fmla="*/ 2 w 11"/>
                      <a:gd name="T11" fmla="*/ 7 h 25"/>
                      <a:gd name="T12" fmla="*/ 1 w 11"/>
                      <a:gd name="T13" fmla="*/ 4 h 25"/>
                      <a:gd name="T14" fmla="*/ 1 w 11"/>
                      <a:gd name="T15" fmla="*/ 1 h 25"/>
                      <a:gd name="T16" fmla="*/ 3 w 11"/>
                      <a:gd name="T17" fmla="*/ 0 h 25"/>
                      <a:gd name="T18" fmla="*/ 4 w 11"/>
                      <a:gd name="T19" fmla="*/ 0 h 25"/>
                      <a:gd name="T20" fmla="*/ 7 w 11"/>
                      <a:gd name="T21" fmla="*/ 4 h 25"/>
                      <a:gd name="T22" fmla="*/ 7 w 11"/>
                      <a:gd name="T23" fmla="*/ 5 h 25"/>
                      <a:gd name="T24" fmla="*/ 7 w 11"/>
                      <a:gd name="T25" fmla="*/ 8 h 25"/>
                      <a:gd name="T26" fmla="*/ 9 w 11"/>
                      <a:gd name="T27" fmla="*/ 14 h 25"/>
                      <a:gd name="T28" fmla="*/ 11 w 11"/>
                      <a:gd name="T29" fmla="*/ 19 h 25"/>
                      <a:gd name="T30" fmla="*/ 11 w 11"/>
                      <a:gd name="T31" fmla="*/ 21 h 25"/>
                      <a:gd name="T32" fmla="*/ 10 w 11"/>
                      <a:gd name="T33" fmla="*/ 22 h 25"/>
                      <a:gd name="T34" fmla="*/ 9 w 11"/>
                      <a:gd name="T35" fmla="*/ 23 h 25"/>
                      <a:gd name="T36" fmla="*/ 7 w 11"/>
                      <a:gd name="T37" fmla="*/ 24 h 25"/>
                      <a:gd name="T38" fmla="*/ 7 w 11"/>
                      <a:gd name="T39" fmla="*/ 23 h 25"/>
                      <a:gd name="T40" fmla="*/ 8 w 11"/>
                      <a:gd name="T41" fmla="*/ 22 h 25"/>
                      <a:gd name="T42" fmla="*/ 8 w 11"/>
                      <a:gd name="T43" fmla="*/ 22 h 25"/>
                      <a:gd name="T44" fmla="*/ 10 w 11"/>
                      <a:gd name="T45" fmla="*/ 22 h 25"/>
                      <a:gd name="T46" fmla="*/ 10 w 11"/>
                      <a:gd name="T47" fmla="*/ 21 h 25"/>
                      <a:gd name="T48" fmla="*/ 10 w 11"/>
                      <a:gd name="T49" fmla="*/ 19 h 25"/>
                      <a:gd name="T50" fmla="*/ 8 w 11"/>
                      <a:gd name="T51" fmla="*/ 15 h 25"/>
                      <a:gd name="T52" fmla="*/ 6 w 11"/>
                      <a:gd name="T53" fmla="*/ 8 h 25"/>
                      <a:gd name="T54" fmla="*/ 6 w 11"/>
                      <a:gd name="T55" fmla="*/ 5 h 25"/>
                      <a:gd name="T56" fmla="*/ 6 w 11"/>
                      <a:gd name="T57" fmla="*/ 4 h 25"/>
                      <a:gd name="T58" fmla="*/ 4 w 11"/>
                      <a:gd name="T59" fmla="*/ 1 h 25"/>
                      <a:gd name="T60" fmla="*/ 4 w 11"/>
                      <a:gd name="T61" fmla="*/ 0 h 25"/>
                      <a:gd name="T62" fmla="*/ 4 w 11"/>
                      <a:gd name="T63" fmla="*/ 1 h 25"/>
                      <a:gd name="T64" fmla="*/ 3 w 11"/>
                      <a:gd name="T65" fmla="*/ 1 h 25"/>
                      <a:gd name="T66" fmla="*/ 1 w 11"/>
                      <a:gd name="T67" fmla="*/ 4 h 25"/>
                      <a:gd name="T68" fmla="*/ 2 w 11"/>
                      <a:gd name="T69" fmla="*/ 7 h 25"/>
                      <a:gd name="T70" fmla="*/ 4 w 11"/>
                      <a:gd name="T71" fmla="*/ 14 h 25"/>
                      <a:gd name="T72" fmla="*/ 4 w 11"/>
                      <a:gd name="T73" fmla="*/ 17 h 25"/>
                      <a:gd name="T74" fmla="*/ 4 w 11"/>
                      <a:gd name="T75" fmla="*/ 19 h 25"/>
                      <a:gd name="T76" fmla="*/ 5 w 11"/>
                      <a:gd name="T77" fmla="*/ 22 h 25"/>
                      <a:gd name="T78" fmla="*/ 6 w 11"/>
                      <a:gd name="T79" fmla="*/ 24 h 25"/>
                      <a:gd name="T80" fmla="*/ 7 w 11"/>
                      <a:gd name="T8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25">
                        <a:moveTo>
                          <a:pt x="7" y="24"/>
                        </a:moveTo>
                        <a:cubicBezTo>
                          <a:pt x="7" y="24"/>
                          <a:pt x="7" y="25"/>
                          <a:pt x="6" y="25"/>
                        </a:cubicBezTo>
                        <a:cubicBezTo>
                          <a:pt x="5" y="25"/>
                          <a:pt x="4" y="22"/>
                          <a:pt x="4" y="19"/>
                        </a:cubicBezTo>
                        <a:cubicBezTo>
                          <a:pt x="4" y="18"/>
                          <a:pt x="4" y="18"/>
                          <a:pt x="4" y="17"/>
                        </a:cubicBezTo>
                        <a:cubicBezTo>
                          <a:pt x="3" y="16"/>
                          <a:pt x="3" y="15"/>
                          <a:pt x="3" y="14"/>
                        </a:cubicBezTo>
                        <a:cubicBezTo>
                          <a:pt x="3" y="11"/>
                          <a:pt x="2" y="9"/>
                          <a:pt x="2" y="7"/>
                        </a:cubicBezTo>
                        <a:cubicBezTo>
                          <a:pt x="1" y="7"/>
                          <a:pt x="1" y="6"/>
                          <a:pt x="1" y="4"/>
                        </a:cubicBezTo>
                        <a:cubicBezTo>
                          <a:pt x="0" y="3"/>
                          <a:pt x="1" y="2"/>
                          <a:pt x="1" y="1"/>
                        </a:cubicBezTo>
                        <a:cubicBezTo>
                          <a:pt x="1" y="1"/>
                          <a:pt x="2" y="0"/>
                          <a:pt x="3" y="0"/>
                        </a:cubicBezTo>
                        <a:cubicBezTo>
                          <a:pt x="4" y="0"/>
                          <a:pt x="4" y="0"/>
                          <a:pt x="4" y="0"/>
                        </a:cubicBezTo>
                        <a:cubicBezTo>
                          <a:pt x="4" y="0"/>
                          <a:pt x="6" y="0"/>
                          <a:pt x="7" y="4"/>
                        </a:cubicBezTo>
                        <a:cubicBezTo>
                          <a:pt x="7" y="4"/>
                          <a:pt x="7" y="5"/>
                          <a:pt x="7" y="5"/>
                        </a:cubicBezTo>
                        <a:cubicBezTo>
                          <a:pt x="7" y="6"/>
                          <a:pt x="7" y="7"/>
                          <a:pt x="7" y="8"/>
                        </a:cubicBezTo>
                        <a:cubicBezTo>
                          <a:pt x="7" y="10"/>
                          <a:pt x="8" y="12"/>
                          <a:pt x="9" y="14"/>
                        </a:cubicBezTo>
                        <a:cubicBezTo>
                          <a:pt x="10" y="17"/>
                          <a:pt x="11" y="18"/>
                          <a:pt x="11" y="19"/>
                        </a:cubicBezTo>
                        <a:cubicBezTo>
                          <a:pt x="11" y="20"/>
                          <a:pt x="11" y="20"/>
                          <a:pt x="11" y="21"/>
                        </a:cubicBezTo>
                        <a:cubicBezTo>
                          <a:pt x="11" y="22"/>
                          <a:pt x="10" y="22"/>
                          <a:pt x="10" y="22"/>
                        </a:cubicBezTo>
                        <a:cubicBezTo>
                          <a:pt x="9" y="23"/>
                          <a:pt x="9" y="22"/>
                          <a:pt x="9" y="23"/>
                        </a:cubicBezTo>
                        <a:cubicBezTo>
                          <a:pt x="8" y="23"/>
                          <a:pt x="7" y="23"/>
                          <a:pt x="7" y="24"/>
                        </a:cubicBezTo>
                        <a:close/>
                        <a:moveTo>
                          <a:pt x="7" y="23"/>
                        </a:moveTo>
                        <a:cubicBezTo>
                          <a:pt x="7" y="22"/>
                          <a:pt x="8" y="22"/>
                          <a:pt x="8" y="22"/>
                        </a:cubicBezTo>
                        <a:cubicBezTo>
                          <a:pt x="8" y="22"/>
                          <a:pt x="8" y="22"/>
                          <a:pt x="8" y="22"/>
                        </a:cubicBezTo>
                        <a:cubicBezTo>
                          <a:pt x="9" y="22"/>
                          <a:pt x="9" y="22"/>
                          <a:pt x="10" y="22"/>
                        </a:cubicBezTo>
                        <a:cubicBezTo>
                          <a:pt x="10" y="21"/>
                          <a:pt x="10" y="21"/>
                          <a:pt x="10" y="21"/>
                        </a:cubicBezTo>
                        <a:cubicBezTo>
                          <a:pt x="10" y="20"/>
                          <a:pt x="10" y="20"/>
                          <a:pt x="10" y="19"/>
                        </a:cubicBezTo>
                        <a:cubicBezTo>
                          <a:pt x="10" y="18"/>
                          <a:pt x="9" y="17"/>
                          <a:pt x="8" y="15"/>
                        </a:cubicBezTo>
                        <a:cubicBezTo>
                          <a:pt x="8" y="12"/>
                          <a:pt x="7" y="11"/>
                          <a:pt x="6" y="8"/>
                        </a:cubicBezTo>
                        <a:cubicBezTo>
                          <a:pt x="6" y="7"/>
                          <a:pt x="6" y="6"/>
                          <a:pt x="6" y="5"/>
                        </a:cubicBezTo>
                        <a:cubicBezTo>
                          <a:pt x="6" y="5"/>
                          <a:pt x="6" y="4"/>
                          <a:pt x="6" y="4"/>
                        </a:cubicBezTo>
                        <a:cubicBezTo>
                          <a:pt x="6" y="1"/>
                          <a:pt x="4" y="1"/>
                          <a:pt x="4" y="1"/>
                        </a:cubicBezTo>
                        <a:cubicBezTo>
                          <a:pt x="4" y="0"/>
                          <a:pt x="4" y="0"/>
                          <a:pt x="4" y="0"/>
                        </a:cubicBezTo>
                        <a:cubicBezTo>
                          <a:pt x="4" y="1"/>
                          <a:pt x="4" y="1"/>
                          <a:pt x="4" y="1"/>
                        </a:cubicBezTo>
                        <a:cubicBezTo>
                          <a:pt x="3" y="1"/>
                          <a:pt x="3" y="1"/>
                          <a:pt x="3" y="1"/>
                        </a:cubicBezTo>
                        <a:cubicBezTo>
                          <a:pt x="1" y="1"/>
                          <a:pt x="1" y="3"/>
                          <a:pt x="1" y="4"/>
                        </a:cubicBezTo>
                        <a:cubicBezTo>
                          <a:pt x="1" y="5"/>
                          <a:pt x="2" y="6"/>
                          <a:pt x="2" y="7"/>
                        </a:cubicBezTo>
                        <a:cubicBezTo>
                          <a:pt x="3" y="8"/>
                          <a:pt x="3" y="11"/>
                          <a:pt x="4" y="14"/>
                        </a:cubicBezTo>
                        <a:cubicBezTo>
                          <a:pt x="4" y="15"/>
                          <a:pt x="4" y="16"/>
                          <a:pt x="4" y="17"/>
                        </a:cubicBezTo>
                        <a:cubicBezTo>
                          <a:pt x="4" y="18"/>
                          <a:pt x="4" y="18"/>
                          <a:pt x="4" y="19"/>
                        </a:cubicBezTo>
                        <a:cubicBezTo>
                          <a:pt x="4" y="20"/>
                          <a:pt x="5" y="21"/>
                          <a:pt x="5" y="22"/>
                        </a:cubicBezTo>
                        <a:cubicBezTo>
                          <a:pt x="5" y="23"/>
                          <a:pt x="6" y="24"/>
                          <a:pt x="6" y="24"/>
                        </a:cubicBezTo>
                        <a:cubicBezTo>
                          <a:pt x="6" y="24"/>
                          <a:pt x="6" y="24"/>
                          <a:pt x="7" y="2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4" name="Freeform 7829">
                    <a:extLst>
                      <a:ext uri="{FF2B5EF4-FFF2-40B4-BE49-F238E27FC236}">
                        <a16:creationId xmlns:a16="http://schemas.microsoft.com/office/drawing/2014/main" id="{F3F8C7B6-ED97-4C7C-9749-6DBCABE934F8}"/>
                      </a:ext>
                    </a:extLst>
                  </p:cNvPr>
                  <p:cNvSpPr>
                    <a:spLocks noEditPoints="1"/>
                  </p:cNvSpPr>
                  <p:nvPr/>
                </p:nvSpPr>
                <p:spPr bwMode="auto">
                  <a:xfrm>
                    <a:off x="4222" y="2277"/>
                    <a:ext cx="7" cy="18"/>
                  </a:xfrm>
                  <a:custGeom>
                    <a:avLst/>
                    <a:gdLst>
                      <a:gd name="T0" fmla="*/ 3 w 9"/>
                      <a:gd name="T1" fmla="*/ 3 h 23"/>
                      <a:gd name="T2" fmla="*/ 3 w 9"/>
                      <a:gd name="T3" fmla="*/ 2 h 23"/>
                      <a:gd name="T4" fmla="*/ 4 w 9"/>
                      <a:gd name="T5" fmla="*/ 2 h 23"/>
                      <a:gd name="T6" fmla="*/ 4 w 9"/>
                      <a:gd name="T7" fmla="*/ 2 h 23"/>
                      <a:gd name="T8" fmla="*/ 5 w 9"/>
                      <a:gd name="T9" fmla="*/ 6 h 23"/>
                      <a:gd name="T10" fmla="*/ 6 w 9"/>
                      <a:gd name="T11" fmla="*/ 12 h 23"/>
                      <a:gd name="T12" fmla="*/ 8 w 9"/>
                      <a:gd name="T13" fmla="*/ 19 h 23"/>
                      <a:gd name="T14" fmla="*/ 8 w 9"/>
                      <a:gd name="T15" fmla="*/ 19 h 23"/>
                      <a:gd name="T16" fmla="*/ 7 w 9"/>
                      <a:gd name="T17" fmla="*/ 19 h 23"/>
                      <a:gd name="T18" fmla="*/ 7 w 9"/>
                      <a:gd name="T19" fmla="*/ 18 h 23"/>
                      <a:gd name="T20" fmla="*/ 6 w 9"/>
                      <a:gd name="T21" fmla="*/ 19 h 23"/>
                      <a:gd name="T22" fmla="*/ 5 w 9"/>
                      <a:gd name="T23" fmla="*/ 21 h 23"/>
                      <a:gd name="T24" fmla="*/ 4 w 9"/>
                      <a:gd name="T25" fmla="*/ 17 h 23"/>
                      <a:gd name="T26" fmla="*/ 2 w 9"/>
                      <a:gd name="T27" fmla="*/ 7 h 23"/>
                      <a:gd name="T28" fmla="*/ 1 w 9"/>
                      <a:gd name="T29" fmla="*/ 3 h 23"/>
                      <a:gd name="T30" fmla="*/ 2 w 9"/>
                      <a:gd name="T31" fmla="*/ 2 h 23"/>
                      <a:gd name="T32" fmla="*/ 3 w 9"/>
                      <a:gd name="T33" fmla="*/ 3 h 23"/>
                      <a:gd name="T34" fmla="*/ 4 w 9"/>
                      <a:gd name="T35" fmla="*/ 0 h 23"/>
                      <a:gd name="T36" fmla="*/ 3 w 9"/>
                      <a:gd name="T37" fmla="*/ 0 h 23"/>
                      <a:gd name="T38" fmla="*/ 3 w 9"/>
                      <a:gd name="T39" fmla="*/ 0 h 23"/>
                      <a:gd name="T40" fmla="*/ 3 w 9"/>
                      <a:gd name="T41" fmla="*/ 0 h 23"/>
                      <a:gd name="T42" fmla="*/ 2 w 9"/>
                      <a:gd name="T43" fmla="*/ 0 h 23"/>
                      <a:gd name="T44" fmla="*/ 2 w 9"/>
                      <a:gd name="T45" fmla="*/ 0 h 23"/>
                      <a:gd name="T46" fmla="*/ 0 w 9"/>
                      <a:gd name="T47" fmla="*/ 2 h 23"/>
                      <a:gd name="T48" fmla="*/ 0 w 9"/>
                      <a:gd name="T49" fmla="*/ 2 h 23"/>
                      <a:gd name="T50" fmla="*/ 0 w 9"/>
                      <a:gd name="T51" fmla="*/ 3 h 23"/>
                      <a:gd name="T52" fmla="*/ 1 w 9"/>
                      <a:gd name="T53" fmla="*/ 6 h 23"/>
                      <a:gd name="T54" fmla="*/ 3 w 9"/>
                      <a:gd name="T55" fmla="*/ 13 h 23"/>
                      <a:gd name="T56" fmla="*/ 3 w 9"/>
                      <a:gd name="T57" fmla="*/ 16 h 23"/>
                      <a:gd name="T58" fmla="*/ 3 w 9"/>
                      <a:gd name="T59" fmla="*/ 18 h 23"/>
                      <a:gd name="T60" fmla="*/ 4 w 9"/>
                      <a:gd name="T61" fmla="*/ 21 h 23"/>
                      <a:gd name="T62" fmla="*/ 5 w 9"/>
                      <a:gd name="T63" fmla="*/ 23 h 23"/>
                      <a:gd name="T64" fmla="*/ 6 w 9"/>
                      <a:gd name="T65" fmla="*/ 21 h 23"/>
                      <a:gd name="T66" fmla="*/ 7 w 9"/>
                      <a:gd name="T67" fmla="*/ 20 h 23"/>
                      <a:gd name="T68" fmla="*/ 8 w 9"/>
                      <a:gd name="T69" fmla="*/ 21 h 23"/>
                      <a:gd name="T70" fmla="*/ 9 w 9"/>
                      <a:gd name="T71" fmla="*/ 21 h 23"/>
                      <a:gd name="T72" fmla="*/ 9 w 9"/>
                      <a:gd name="T73" fmla="*/ 20 h 23"/>
                      <a:gd name="T74" fmla="*/ 9 w 9"/>
                      <a:gd name="T75" fmla="*/ 18 h 23"/>
                      <a:gd name="T76" fmla="*/ 7 w 9"/>
                      <a:gd name="T77" fmla="*/ 14 h 23"/>
                      <a:gd name="T78" fmla="*/ 5 w 9"/>
                      <a:gd name="T79" fmla="*/ 7 h 23"/>
                      <a:gd name="T80" fmla="*/ 5 w 9"/>
                      <a:gd name="T81" fmla="*/ 4 h 23"/>
                      <a:gd name="T82" fmla="*/ 5 w 9"/>
                      <a:gd name="T83" fmla="*/ 3 h 23"/>
                      <a:gd name="T84" fmla="*/ 4 w 9"/>
                      <a:gd name="T8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3">
                        <a:moveTo>
                          <a:pt x="3" y="3"/>
                        </a:moveTo>
                        <a:cubicBezTo>
                          <a:pt x="3" y="2"/>
                          <a:pt x="3" y="2"/>
                          <a:pt x="3" y="2"/>
                        </a:cubicBezTo>
                        <a:cubicBezTo>
                          <a:pt x="4" y="2"/>
                          <a:pt x="4" y="2"/>
                          <a:pt x="4" y="2"/>
                        </a:cubicBezTo>
                        <a:cubicBezTo>
                          <a:pt x="4" y="2"/>
                          <a:pt x="4" y="2"/>
                          <a:pt x="4" y="2"/>
                        </a:cubicBezTo>
                        <a:cubicBezTo>
                          <a:pt x="4" y="2"/>
                          <a:pt x="5" y="3"/>
                          <a:pt x="5" y="6"/>
                        </a:cubicBezTo>
                        <a:cubicBezTo>
                          <a:pt x="5" y="8"/>
                          <a:pt x="5" y="10"/>
                          <a:pt x="6" y="12"/>
                        </a:cubicBezTo>
                        <a:cubicBezTo>
                          <a:pt x="7" y="14"/>
                          <a:pt x="9" y="17"/>
                          <a:pt x="8" y="19"/>
                        </a:cubicBezTo>
                        <a:cubicBezTo>
                          <a:pt x="8" y="19"/>
                          <a:pt x="8" y="19"/>
                          <a:pt x="8" y="19"/>
                        </a:cubicBezTo>
                        <a:cubicBezTo>
                          <a:pt x="7" y="19"/>
                          <a:pt x="7" y="19"/>
                          <a:pt x="7" y="19"/>
                        </a:cubicBezTo>
                        <a:cubicBezTo>
                          <a:pt x="7" y="18"/>
                          <a:pt x="7" y="18"/>
                          <a:pt x="7" y="18"/>
                        </a:cubicBezTo>
                        <a:cubicBezTo>
                          <a:pt x="6" y="18"/>
                          <a:pt x="6" y="19"/>
                          <a:pt x="6" y="19"/>
                        </a:cubicBezTo>
                        <a:cubicBezTo>
                          <a:pt x="6" y="20"/>
                          <a:pt x="5" y="21"/>
                          <a:pt x="5" y="21"/>
                        </a:cubicBezTo>
                        <a:cubicBezTo>
                          <a:pt x="4" y="21"/>
                          <a:pt x="4" y="19"/>
                          <a:pt x="4" y="17"/>
                        </a:cubicBezTo>
                        <a:cubicBezTo>
                          <a:pt x="4" y="15"/>
                          <a:pt x="3" y="8"/>
                          <a:pt x="2" y="7"/>
                        </a:cubicBezTo>
                        <a:cubicBezTo>
                          <a:pt x="2" y="6"/>
                          <a:pt x="1" y="4"/>
                          <a:pt x="1" y="3"/>
                        </a:cubicBezTo>
                        <a:cubicBezTo>
                          <a:pt x="2" y="2"/>
                          <a:pt x="2" y="2"/>
                          <a:pt x="2" y="2"/>
                        </a:cubicBezTo>
                        <a:cubicBezTo>
                          <a:pt x="2" y="2"/>
                          <a:pt x="2" y="2"/>
                          <a:pt x="3" y="3"/>
                        </a:cubicBezTo>
                        <a:close/>
                        <a:moveTo>
                          <a:pt x="4" y="0"/>
                        </a:move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1" y="0"/>
                          <a:pt x="1" y="1"/>
                          <a:pt x="0" y="2"/>
                        </a:cubicBezTo>
                        <a:cubicBezTo>
                          <a:pt x="0" y="2"/>
                          <a:pt x="0" y="2"/>
                          <a:pt x="0" y="2"/>
                        </a:cubicBezTo>
                        <a:cubicBezTo>
                          <a:pt x="0" y="2"/>
                          <a:pt x="0" y="3"/>
                          <a:pt x="0" y="3"/>
                        </a:cubicBezTo>
                        <a:cubicBezTo>
                          <a:pt x="0" y="4"/>
                          <a:pt x="1" y="5"/>
                          <a:pt x="1" y="6"/>
                        </a:cubicBezTo>
                        <a:cubicBezTo>
                          <a:pt x="2" y="7"/>
                          <a:pt x="2" y="10"/>
                          <a:pt x="3" y="13"/>
                        </a:cubicBezTo>
                        <a:cubicBezTo>
                          <a:pt x="3" y="14"/>
                          <a:pt x="3" y="15"/>
                          <a:pt x="3" y="16"/>
                        </a:cubicBezTo>
                        <a:cubicBezTo>
                          <a:pt x="3" y="17"/>
                          <a:pt x="3" y="17"/>
                          <a:pt x="3" y="18"/>
                        </a:cubicBezTo>
                        <a:cubicBezTo>
                          <a:pt x="3" y="19"/>
                          <a:pt x="4" y="20"/>
                          <a:pt x="4" y="21"/>
                        </a:cubicBezTo>
                        <a:cubicBezTo>
                          <a:pt x="4" y="22"/>
                          <a:pt x="4" y="22"/>
                          <a:pt x="5" y="23"/>
                        </a:cubicBezTo>
                        <a:cubicBezTo>
                          <a:pt x="5" y="22"/>
                          <a:pt x="5" y="21"/>
                          <a:pt x="6" y="21"/>
                        </a:cubicBezTo>
                        <a:cubicBezTo>
                          <a:pt x="7" y="20"/>
                          <a:pt x="7" y="20"/>
                          <a:pt x="7" y="20"/>
                        </a:cubicBezTo>
                        <a:cubicBezTo>
                          <a:pt x="8" y="20"/>
                          <a:pt x="8" y="20"/>
                          <a:pt x="8" y="21"/>
                        </a:cubicBezTo>
                        <a:cubicBezTo>
                          <a:pt x="9" y="21"/>
                          <a:pt x="9" y="21"/>
                          <a:pt x="9" y="21"/>
                        </a:cubicBezTo>
                        <a:cubicBezTo>
                          <a:pt x="9" y="20"/>
                          <a:pt x="9" y="20"/>
                          <a:pt x="9" y="20"/>
                        </a:cubicBezTo>
                        <a:cubicBezTo>
                          <a:pt x="9" y="19"/>
                          <a:pt x="9" y="19"/>
                          <a:pt x="9" y="18"/>
                        </a:cubicBezTo>
                        <a:cubicBezTo>
                          <a:pt x="9" y="17"/>
                          <a:pt x="8" y="16"/>
                          <a:pt x="7" y="14"/>
                        </a:cubicBezTo>
                        <a:cubicBezTo>
                          <a:pt x="7" y="11"/>
                          <a:pt x="6" y="10"/>
                          <a:pt x="5" y="7"/>
                        </a:cubicBezTo>
                        <a:cubicBezTo>
                          <a:pt x="5" y="6"/>
                          <a:pt x="5" y="5"/>
                          <a:pt x="5" y="4"/>
                        </a:cubicBezTo>
                        <a:cubicBezTo>
                          <a:pt x="5" y="4"/>
                          <a:pt x="5" y="3"/>
                          <a:pt x="5" y="3"/>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5" name="Freeform 7830">
                    <a:extLst>
                      <a:ext uri="{FF2B5EF4-FFF2-40B4-BE49-F238E27FC236}">
                        <a16:creationId xmlns:a16="http://schemas.microsoft.com/office/drawing/2014/main" id="{4E7131ED-E16C-4316-B23A-71F54A7DD101}"/>
                      </a:ext>
                    </a:extLst>
                  </p:cNvPr>
                  <p:cNvSpPr>
                    <a:spLocks noEditPoints="1"/>
                  </p:cNvSpPr>
                  <p:nvPr/>
                </p:nvSpPr>
                <p:spPr bwMode="auto">
                  <a:xfrm>
                    <a:off x="4222" y="2277"/>
                    <a:ext cx="7" cy="18"/>
                  </a:xfrm>
                  <a:custGeom>
                    <a:avLst/>
                    <a:gdLst>
                      <a:gd name="T0" fmla="*/ 5 w 10"/>
                      <a:gd name="T1" fmla="*/ 23 h 23"/>
                      <a:gd name="T2" fmla="*/ 5 w 10"/>
                      <a:gd name="T3" fmla="*/ 23 h 23"/>
                      <a:gd name="T4" fmla="*/ 0 w 10"/>
                      <a:gd name="T5" fmla="*/ 2 h 23"/>
                      <a:gd name="T6" fmla="*/ 0 w 10"/>
                      <a:gd name="T7" fmla="*/ 2 h 23"/>
                      <a:gd name="T8" fmla="*/ 1 w 10"/>
                      <a:gd name="T9" fmla="*/ 6 h 23"/>
                      <a:gd name="T10" fmla="*/ 3 w 10"/>
                      <a:gd name="T11" fmla="*/ 16 h 23"/>
                      <a:gd name="T12" fmla="*/ 4 w 10"/>
                      <a:gd name="T13" fmla="*/ 23 h 23"/>
                      <a:gd name="T14" fmla="*/ 5 w 10"/>
                      <a:gd name="T15" fmla="*/ 23 h 23"/>
                      <a:gd name="T16" fmla="*/ 5 w 10"/>
                      <a:gd name="T17" fmla="*/ 23 h 23"/>
                      <a:gd name="T18" fmla="*/ 4 w 10"/>
                      <a:gd name="T19" fmla="*/ 21 h 23"/>
                      <a:gd name="T20" fmla="*/ 3 w 10"/>
                      <a:gd name="T21" fmla="*/ 18 h 23"/>
                      <a:gd name="T22" fmla="*/ 3 w 10"/>
                      <a:gd name="T23" fmla="*/ 16 h 23"/>
                      <a:gd name="T24" fmla="*/ 3 w 10"/>
                      <a:gd name="T25" fmla="*/ 13 h 23"/>
                      <a:gd name="T26" fmla="*/ 1 w 10"/>
                      <a:gd name="T27" fmla="*/ 6 h 23"/>
                      <a:gd name="T28" fmla="*/ 0 w 10"/>
                      <a:gd name="T29" fmla="*/ 3 h 23"/>
                      <a:gd name="T30" fmla="*/ 0 w 10"/>
                      <a:gd name="T31" fmla="*/ 2 h 23"/>
                      <a:gd name="T32" fmla="*/ 4 w 10"/>
                      <a:gd name="T33" fmla="*/ 0 h 23"/>
                      <a:gd name="T34" fmla="*/ 4 w 10"/>
                      <a:gd name="T35" fmla="*/ 0 h 23"/>
                      <a:gd name="T36" fmla="*/ 5 w 10"/>
                      <a:gd name="T37" fmla="*/ 3 h 23"/>
                      <a:gd name="T38" fmla="*/ 5 w 10"/>
                      <a:gd name="T39" fmla="*/ 4 h 23"/>
                      <a:gd name="T40" fmla="*/ 5 w 10"/>
                      <a:gd name="T41" fmla="*/ 7 h 23"/>
                      <a:gd name="T42" fmla="*/ 7 w 10"/>
                      <a:gd name="T43" fmla="*/ 14 h 23"/>
                      <a:gd name="T44" fmla="*/ 9 w 10"/>
                      <a:gd name="T45" fmla="*/ 18 h 23"/>
                      <a:gd name="T46" fmla="*/ 9 w 10"/>
                      <a:gd name="T47" fmla="*/ 20 h 23"/>
                      <a:gd name="T48" fmla="*/ 9 w 10"/>
                      <a:gd name="T49" fmla="*/ 21 h 23"/>
                      <a:gd name="T50" fmla="*/ 8 w 10"/>
                      <a:gd name="T51" fmla="*/ 21 h 23"/>
                      <a:gd name="T52" fmla="*/ 9 w 10"/>
                      <a:gd name="T53" fmla="*/ 21 h 23"/>
                      <a:gd name="T54" fmla="*/ 10 w 10"/>
                      <a:gd name="T55" fmla="*/ 20 h 23"/>
                      <a:gd name="T56" fmla="*/ 8 w 10"/>
                      <a:gd name="T57" fmla="*/ 14 h 23"/>
                      <a:gd name="T58" fmla="*/ 6 w 10"/>
                      <a:gd name="T59" fmla="*/ 4 h 23"/>
                      <a:gd name="T60" fmla="*/ 4 w 10"/>
                      <a:gd name="T6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3">
                        <a:moveTo>
                          <a:pt x="5" y="23"/>
                        </a:moveTo>
                        <a:cubicBezTo>
                          <a:pt x="5" y="23"/>
                          <a:pt x="5" y="23"/>
                          <a:pt x="5" y="23"/>
                        </a:cubicBezTo>
                        <a:moveTo>
                          <a:pt x="0" y="2"/>
                        </a:moveTo>
                        <a:cubicBezTo>
                          <a:pt x="0" y="2"/>
                          <a:pt x="0" y="2"/>
                          <a:pt x="0" y="2"/>
                        </a:cubicBezTo>
                        <a:cubicBezTo>
                          <a:pt x="0" y="4"/>
                          <a:pt x="0" y="5"/>
                          <a:pt x="1" y="6"/>
                        </a:cubicBezTo>
                        <a:cubicBezTo>
                          <a:pt x="2" y="8"/>
                          <a:pt x="3" y="12"/>
                          <a:pt x="3" y="16"/>
                        </a:cubicBezTo>
                        <a:cubicBezTo>
                          <a:pt x="3" y="19"/>
                          <a:pt x="4" y="22"/>
                          <a:pt x="4" y="23"/>
                        </a:cubicBezTo>
                        <a:cubicBezTo>
                          <a:pt x="5" y="23"/>
                          <a:pt x="5" y="23"/>
                          <a:pt x="5" y="23"/>
                        </a:cubicBezTo>
                        <a:cubicBezTo>
                          <a:pt x="5" y="23"/>
                          <a:pt x="5" y="23"/>
                          <a:pt x="5" y="23"/>
                        </a:cubicBezTo>
                        <a:cubicBezTo>
                          <a:pt x="4" y="22"/>
                          <a:pt x="4" y="22"/>
                          <a:pt x="4" y="21"/>
                        </a:cubicBezTo>
                        <a:cubicBezTo>
                          <a:pt x="4" y="20"/>
                          <a:pt x="3" y="19"/>
                          <a:pt x="3" y="18"/>
                        </a:cubicBezTo>
                        <a:cubicBezTo>
                          <a:pt x="3" y="17"/>
                          <a:pt x="3" y="17"/>
                          <a:pt x="3" y="16"/>
                        </a:cubicBezTo>
                        <a:cubicBezTo>
                          <a:pt x="3" y="15"/>
                          <a:pt x="3" y="14"/>
                          <a:pt x="3" y="13"/>
                        </a:cubicBezTo>
                        <a:cubicBezTo>
                          <a:pt x="2" y="10"/>
                          <a:pt x="2" y="7"/>
                          <a:pt x="1" y="6"/>
                        </a:cubicBezTo>
                        <a:cubicBezTo>
                          <a:pt x="1" y="5"/>
                          <a:pt x="0" y="4"/>
                          <a:pt x="0" y="3"/>
                        </a:cubicBezTo>
                        <a:cubicBezTo>
                          <a:pt x="0" y="3"/>
                          <a:pt x="0" y="2"/>
                          <a:pt x="0" y="2"/>
                        </a:cubicBezTo>
                        <a:close/>
                        <a:moveTo>
                          <a:pt x="4" y="0"/>
                        </a:moveTo>
                        <a:cubicBezTo>
                          <a:pt x="4" y="0"/>
                          <a:pt x="4" y="0"/>
                          <a:pt x="4" y="0"/>
                        </a:cubicBezTo>
                        <a:cubicBezTo>
                          <a:pt x="4" y="0"/>
                          <a:pt x="5" y="1"/>
                          <a:pt x="5" y="3"/>
                        </a:cubicBezTo>
                        <a:cubicBezTo>
                          <a:pt x="5" y="3"/>
                          <a:pt x="5" y="4"/>
                          <a:pt x="5" y="4"/>
                        </a:cubicBezTo>
                        <a:cubicBezTo>
                          <a:pt x="5" y="5"/>
                          <a:pt x="5" y="6"/>
                          <a:pt x="5" y="7"/>
                        </a:cubicBezTo>
                        <a:cubicBezTo>
                          <a:pt x="6" y="10"/>
                          <a:pt x="7" y="11"/>
                          <a:pt x="7" y="14"/>
                        </a:cubicBezTo>
                        <a:cubicBezTo>
                          <a:pt x="8" y="16"/>
                          <a:pt x="9" y="17"/>
                          <a:pt x="9" y="18"/>
                        </a:cubicBezTo>
                        <a:cubicBezTo>
                          <a:pt x="9" y="19"/>
                          <a:pt x="9" y="19"/>
                          <a:pt x="9" y="20"/>
                        </a:cubicBezTo>
                        <a:cubicBezTo>
                          <a:pt x="9" y="20"/>
                          <a:pt x="9" y="20"/>
                          <a:pt x="9" y="21"/>
                        </a:cubicBezTo>
                        <a:cubicBezTo>
                          <a:pt x="8" y="21"/>
                          <a:pt x="8" y="21"/>
                          <a:pt x="8" y="21"/>
                        </a:cubicBezTo>
                        <a:cubicBezTo>
                          <a:pt x="9" y="21"/>
                          <a:pt x="9" y="21"/>
                          <a:pt x="9" y="21"/>
                        </a:cubicBezTo>
                        <a:cubicBezTo>
                          <a:pt x="9" y="21"/>
                          <a:pt x="9" y="20"/>
                          <a:pt x="10" y="20"/>
                        </a:cubicBezTo>
                        <a:cubicBezTo>
                          <a:pt x="10" y="17"/>
                          <a:pt x="9" y="17"/>
                          <a:pt x="8" y="14"/>
                        </a:cubicBezTo>
                        <a:cubicBezTo>
                          <a:pt x="7" y="10"/>
                          <a:pt x="6" y="9"/>
                          <a:pt x="6" y="4"/>
                        </a:cubicBezTo>
                        <a:cubicBezTo>
                          <a:pt x="6" y="1"/>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6" name="Freeform 7831">
                    <a:extLst>
                      <a:ext uri="{FF2B5EF4-FFF2-40B4-BE49-F238E27FC236}">
                        <a16:creationId xmlns:a16="http://schemas.microsoft.com/office/drawing/2014/main" id="{882FA4DD-B0CB-4AA5-8DE1-9CDE988AE94C}"/>
                      </a:ext>
                    </a:extLst>
                  </p:cNvPr>
                  <p:cNvSpPr/>
                  <p:nvPr/>
                </p:nvSpPr>
                <p:spPr bwMode="auto">
                  <a:xfrm>
                    <a:off x="4223" y="2280"/>
                    <a:ext cx="5" cy="12"/>
                  </a:xfrm>
                  <a:custGeom>
                    <a:avLst/>
                    <a:gdLst>
                      <a:gd name="T0" fmla="*/ 1 w 6"/>
                      <a:gd name="T1" fmla="*/ 1 h 16"/>
                      <a:gd name="T2" fmla="*/ 2 w 6"/>
                      <a:gd name="T3" fmla="*/ 3 h 16"/>
                      <a:gd name="T4" fmla="*/ 5 w 6"/>
                      <a:gd name="T5" fmla="*/ 12 h 16"/>
                      <a:gd name="T6" fmla="*/ 4 w 6"/>
                      <a:gd name="T7" fmla="*/ 14 h 16"/>
                      <a:gd name="T8" fmla="*/ 3 w 6"/>
                      <a:gd name="T9" fmla="*/ 14 h 16"/>
                      <a:gd name="T10" fmla="*/ 2 w 6"/>
                      <a:gd name="T11" fmla="*/ 5 h 16"/>
                      <a:gd name="T12" fmla="*/ 1 w 6"/>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1" y="1"/>
                        </a:moveTo>
                        <a:cubicBezTo>
                          <a:pt x="1" y="1"/>
                          <a:pt x="2" y="1"/>
                          <a:pt x="2" y="3"/>
                        </a:cubicBezTo>
                        <a:cubicBezTo>
                          <a:pt x="3" y="6"/>
                          <a:pt x="4" y="10"/>
                          <a:pt x="5" y="12"/>
                        </a:cubicBezTo>
                        <a:cubicBezTo>
                          <a:pt x="6" y="14"/>
                          <a:pt x="5" y="14"/>
                          <a:pt x="4" y="14"/>
                        </a:cubicBezTo>
                        <a:cubicBezTo>
                          <a:pt x="4" y="14"/>
                          <a:pt x="4" y="16"/>
                          <a:pt x="3" y="14"/>
                        </a:cubicBezTo>
                        <a:cubicBezTo>
                          <a:pt x="3" y="13"/>
                          <a:pt x="2" y="5"/>
                          <a:pt x="2" y="5"/>
                        </a:cubicBezTo>
                        <a:cubicBezTo>
                          <a:pt x="2" y="4"/>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7" name="Freeform 7832">
                    <a:extLst>
                      <a:ext uri="{FF2B5EF4-FFF2-40B4-BE49-F238E27FC236}">
                        <a16:creationId xmlns:a16="http://schemas.microsoft.com/office/drawing/2014/main" id="{2ECFC345-689A-4897-B780-6A3EBB293E7D}"/>
                      </a:ext>
                    </a:extLst>
                  </p:cNvPr>
                  <p:cNvSpPr/>
                  <p:nvPr/>
                </p:nvSpPr>
                <p:spPr bwMode="auto">
                  <a:xfrm>
                    <a:off x="4218" y="2262"/>
                    <a:ext cx="7" cy="18"/>
                  </a:xfrm>
                  <a:custGeom>
                    <a:avLst/>
                    <a:gdLst>
                      <a:gd name="T0" fmla="*/ 4 w 10"/>
                      <a:gd name="T1" fmla="*/ 0 h 25"/>
                      <a:gd name="T2" fmla="*/ 6 w 10"/>
                      <a:gd name="T3" fmla="*/ 4 h 25"/>
                      <a:gd name="T4" fmla="*/ 8 w 10"/>
                      <a:gd name="T5" fmla="*/ 14 h 25"/>
                      <a:gd name="T6" fmla="*/ 10 w 10"/>
                      <a:gd name="T7" fmla="*/ 20 h 25"/>
                      <a:gd name="T8" fmla="*/ 8 w 10"/>
                      <a:gd name="T9" fmla="*/ 21 h 25"/>
                      <a:gd name="T10" fmla="*/ 6 w 10"/>
                      <a:gd name="T11" fmla="*/ 22 h 25"/>
                      <a:gd name="T12" fmla="*/ 3 w 10"/>
                      <a:gd name="T13" fmla="*/ 16 h 25"/>
                      <a:gd name="T14" fmla="*/ 1 w 10"/>
                      <a:gd name="T15" fmla="*/ 6 h 25"/>
                      <a:gd name="T16" fmla="*/ 4 w 10"/>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5">
                        <a:moveTo>
                          <a:pt x="4" y="0"/>
                        </a:moveTo>
                        <a:cubicBezTo>
                          <a:pt x="4" y="0"/>
                          <a:pt x="7" y="0"/>
                          <a:pt x="6" y="4"/>
                        </a:cubicBezTo>
                        <a:cubicBezTo>
                          <a:pt x="6" y="9"/>
                          <a:pt x="7" y="10"/>
                          <a:pt x="8" y="14"/>
                        </a:cubicBezTo>
                        <a:cubicBezTo>
                          <a:pt x="9" y="17"/>
                          <a:pt x="10" y="17"/>
                          <a:pt x="10" y="20"/>
                        </a:cubicBezTo>
                        <a:cubicBezTo>
                          <a:pt x="10" y="21"/>
                          <a:pt x="9" y="21"/>
                          <a:pt x="8" y="21"/>
                        </a:cubicBezTo>
                        <a:cubicBezTo>
                          <a:pt x="8" y="21"/>
                          <a:pt x="7" y="21"/>
                          <a:pt x="6" y="22"/>
                        </a:cubicBezTo>
                        <a:cubicBezTo>
                          <a:pt x="5" y="25"/>
                          <a:pt x="3" y="20"/>
                          <a:pt x="3" y="16"/>
                        </a:cubicBezTo>
                        <a:cubicBezTo>
                          <a:pt x="3" y="12"/>
                          <a:pt x="2" y="8"/>
                          <a:pt x="1" y="6"/>
                        </a:cubicBezTo>
                        <a:cubicBezTo>
                          <a:pt x="0" y="5"/>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8" name="Freeform 7833">
                    <a:extLst>
                      <a:ext uri="{FF2B5EF4-FFF2-40B4-BE49-F238E27FC236}">
                        <a16:creationId xmlns:a16="http://schemas.microsoft.com/office/drawing/2014/main" id="{EA7FE0DA-C4E5-493A-96A9-1873EDE650E3}"/>
                      </a:ext>
                    </a:extLst>
                  </p:cNvPr>
                  <p:cNvSpPr>
                    <a:spLocks noEditPoints="1"/>
                  </p:cNvSpPr>
                  <p:nvPr/>
                </p:nvSpPr>
                <p:spPr bwMode="auto">
                  <a:xfrm>
                    <a:off x="4218" y="2261"/>
                    <a:ext cx="7" cy="18"/>
                  </a:xfrm>
                  <a:custGeom>
                    <a:avLst/>
                    <a:gdLst>
                      <a:gd name="T0" fmla="*/ 6 w 10"/>
                      <a:gd name="T1" fmla="*/ 24 h 24"/>
                      <a:gd name="T2" fmla="*/ 5 w 10"/>
                      <a:gd name="T3" fmla="*/ 24 h 24"/>
                      <a:gd name="T4" fmla="*/ 3 w 10"/>
                      <a:gd name="T5" fmla="*/ 18 h 24"/>
                      <a:gd name="T6" fmla="*/ 3 w 10"/>
                      <a:gd name="T7" fmla="*/ 17 h 24"/>
                      <a:gd name="T8" fmla="*/ 3 w 10"/>
                      <a:gd name="T9" fmla="*/ 14 h 24"/>
                      <a:gd name="T10" fmla="*/ 1 w 10"/>
                      <a:gd name="T11" fmla="*/ 8 h 24"/>
                      <a:gd name="T12" fmla="*/ 0 w 10"/>
                      <a:gd name="T13" fmla="*/ 5 h 24"/>
                      <a:gd name="T14" fmla="*/ 1 w 10"/>
                      <a:gd name="T15" fmla="*/ 2 h 24"/>
                      <a:gd name="T16" fmla="*/ 3 w 10"/>
                      <a:gd name="T17" fmla="*/ 0 h 24"/>
                      <a:gd name="T18" fmla="*/ 4 w 10"/>
                      <a:gd name="T19" fmla="*/ 0 h 24"/>
                      <a:gd name="T20" fmla="*/ 7 w 10"/>
                      <a:gd name="T21" fmla="*/ 4 h 24"/>
                      <a:gd name="T22" fmla="*/ 7 w 10"/>
                      <a:gd name="T23" fmla="*/ 5 h 24"/>
                      <a:gd name="T24" fmla="*/ 7 w 10"/>
                      <a:gd name="T25" fmla="*/ 8 h 24"/>
                      <a:gd name="T26" fmla="*/ 9 w 10"/>
                      <a:gd name="T27" fmla="*/ 14 h 24"/>
                      <a:gd name="T28" fmla="*/ 10 w 10"/>
                      <a:gd name="T29" fmla="*/ 19 h 24"/>
                      <a:gd name="T30" fmla="*/ 10 w 10"/>
                      <a:gd name="T31" fmla="*/ 21 h 24"/>
                      <a:gd name="T32" fmla="*/ 9 w 10"/>
                      <a:gd name="T33" fmla="*/ 22 h 24"/>
                      <a:gd name="T34" fmla="*/ 9 w 10"/>
                      <a:gd name="T35" fmla="*/ 22 h 24"/>
                      <a:gd name="T36" fmla="*/ 8 w 10"/>
                      <a:gd name="T37" fmla="*/ 22 h 24"/>
                      <a:gd name="T38" fmla="*/ 6 w 10"/>
                      <a:gd name="T39" fmla="*/ 24 h 24"/>
                      <a:gd name="T40" fmla="*/ 6 w 10"/>
                      <a:gd name="T41" fmla="*/ 23 h 24"/>
                      <a:gd name="T42" fmla="*/ 8 w 10"/>
                      <a:gd name="T43" fmla="*/ 22 h 24"/>
                      <a:gd name="T44" fmla="*/ 8 w 10"/>
                      <a:gd name="T45" fmla="*/ 22 h 24"/>
                      <a:gd name="T46" fmla="*/ 8 w 10"/>
                      <a:gd name="T47" fmla="*/ 22 h 24"/>
                      <a:gd name="T48" fmla="*/ 9 w 10"/>
                      <a:gd name="T49" fmla="*/ 22 h 24"/>
                      <a:gd name="T50" fmla="*/ 10 w 10"/>
                      <a:gd name="T51" fmla="*/ 21 h 24"/>
                      <a:gd name="T52" fmla="*/ 10 w 10"/>
                      <a:gd name="T53" fmla="*/ 19 h 24"/>
                      <a:gd name="T54" fmla="*/ 8 w 10"/>
                      <a:gd name="T55" fmla="*/ 15 h 24"/>
                      <a:gd name="T56" fmla="*/ 6 w 10"/>
                      <a:gd name="T57" fmla="*/ 8 h 24"/>
                      <a:gd name="T58" fmla="*/ 6 w 10"/>
                      <a:gd name="T59" fmla="*/ 5 h 24"/>
                      <a:gd name="T60" fmla="*/ 6 w 10"/>
                      <a:gd name="T61" fmla="*/ 4 h 24"/>
                      <a:gd name="T62" fmla="*/ 4 w 10"/>
                      <a:gd name="T63" fmla="*/ 1 h 24"/>
                      <a:gd name="T64" fmla="*/ 4 w 10"/>
                      <a:gd name="T65" fmla="*/ 1 h 24"/>
                      <a:gd name="T66" fmla="*/ 4 w 10"/>
                      <a:gd name="T67" fmla="*/ 1 h 24"/>
                      <a:gd name="T68" fmla="*/ 3 w 10"/>
                      <a:gd name="T69" fmla="*/ 1 h 24"/>
                      <a:gd name="T70" fmla="*/ 1 w 10"/>
                      <a:gd name="T71" fmla="*/ 5 h 24"/>
                      <a:gd name="T72" fmla="*/ 2 w 10"/>
                      <a:gd name="T73" fmla="*/ 7 h 24"/>
                      <a:gd name="T74" fmla="*/ 3 w 10"/>
                      <a:gd name="T75" fmla="*/ 14 h 24"/>
                      <a:gd name="T76" fmla="*/ 3 w 10"/>
                      <a:gd name="T77" fmla="*/ 17 h 24"/>
                      <a:gd name="T78" fmla="*/ 3 w 10"/>
                      <a:gd name="T79" fmla="*/ 18 h 24"/>
                      <a:gd name="T80" fmla="*/ 4 w 10"/>
                      <a:gd name="T81" fmla="*/ 22 h 24"/>
                      <a:gd name="T82" fmla="*/ 5 w 10"/>
                      <a:gd name="T83" fmla="*/ 24 h 24"/>
                      <a:gd name="T84" fmla="*/ 6 w 10"/>
                      <a:gd name="T8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24">
                        <a:moveTo>
                          <a:pt x="6" y="24"/>
                        </a:moveTo>
                        <a:cubicBezTo>
                          <a:pt x="6" y="24"/>
                          <a:pt x="6" y="24"/>
                          <a:pt x="5" y="24"/>
                        </a:cubicBezTo>
                        <a:cubicBezTo>
                          <a:pt x="4" y="24"/>
                          <a:pt x="3" y="21"/>
                          <a:pt x="3" y="18"/>
                        </a:cubicBezTo>
                        <a:cubicBezTo>
                          <a:pt x="3" y="18"/>
                          <a:pt x="3" y="18"/>
                          <a:pt x="3" y="17"/>
                        </a:cubicBezTo>
                        <a:cubicBezTo>
                          <a:pt x="3" y="16"/>
                          <a:pt x="3" y="15"/>
                          <a:pt x="3" y="14"/>
                        </a:cubicBezTo>
                        <a:cubicBezTo>
                          <a:pt x="3" y="11"/>
                          <a:pt x="2" y="9"/>
                          <a:pt x="1" y="8"/>
                        </a:cubicBezTo>
                        <a:cubicBezTo>
                          <a:pt x="1" y="7"/>
                          <a:pt x="0" y="6"/>
                          <a:pt x="0" y="5"/>
                        </a:cubicBezTo>
                        <a:cubicBezTo>
                          <a:pt x="0" y="4"/>
                          <a:pt x="0" y="3"/>
                          <a:pt x="1" y="2"/>
                        </a:cubicBezTo>
                        <a:cubicBezTo>
                          <a:pt x="1" y="1"/>
                          <a:pt x="2" y="0"/>
                          <a:pt x="3" y="0"/>
                        </a:cubicBezTo>
                        <a:cubicBezTo>
                          <a:pt x="4" y="0"/>
                          <a:pt x="4" y="0"/>
                          <a:pt x="4" y="0"/>
                        </a:cubicBezTo>
                        <a:cubicBezTo>
                          <a:pt x="4" y="0"/>
                          <a:pt x="6" y="0"/>
                          <a:pt x="7" y="4"/>
                        </a:cubicBezTo>
                        <a:cubicBezTo>
                          <a:pt x="7" y="5"/>
                          <a:pt x="7" y="5"/>
                          <a:pt x="7" y="5"/>
                        </a:cubicBezTo>
                        <a:cubicBezTo>
                          <a:pt x="7" y="6"/>
                          <a:pt x="7" y="7"/>
                          <a:pt x="7" y="8"/>
                        </a:cubicBezTo>
                        <a:cubicBezTo>
                          <a:pt x="7" y="11"/>
                          <a:pt x="8" y="12"/>
                          <a:pt x="9" y="14"/>
                        </a:cubicBezTo>
                        <a:cubicBezTo>
                          <a:pt x="9" y="17"/>
                          <a:pt x="10" y="18"/>
                          <a:pt x="10" y="19"/>
                        </a:cubicBezTo>
                        <a:cubicBezTo>
                          <a:pt x="10" y="20"/>
                          <a:pt x="10" y="20"/>
                          <a:pt x="10" y="21"/>
                        </a:cubicBezTo>
                        <a:cubicBezTo>
                          <a:pt x="10" y="22"/>
                          <a:pt x="10" y="22"/>
                          <a:pt x="9" y="22"/>
                        </a:cubicBezTo>
                        <a:cubicBezTo>
                          <a:pt x="9" y="22"/>
                          <a:pt x="9" y="22"/>
                          <a:pt x="9" y="22"/>
                        </a:cubicBezTo>
                        <a:cubicBezTo>
                          <a:pt x="8" y="22"/>
                          <a:pt x="8" y="22"/>
                          <a:pt x="8" y="22"/>
                        </a:cubicBezTo>
                        <a:cubicBezTo>
                          <a:pt x="7" y="22"/>
                          <a:pt x="7" y="23"/>
                          <a:pt x="6" y="24"/>
                        </a:cubicBezTo>
                        <a:close/>
                        <a:moveTo>
                          <a:pt x="6" y="23"/>
                        </a:moveTo>
                        <a:cubicBezTo>
                          <a:pt x="7" y="22"/>
                          <a:pt x="7" y="22"/>
                          <a:pt x="8" y="22"/>
                        </a:cubicBezTo>
                        <a:cubicBezTo>
                          <a:pt x="8" y="22"/>
                          <a:pt x="8" y="22"/>
                          <a:pt x="8" y="22"/>
                        </a:cubicBezTo>
                        <a:cubicBezTo>
                          <a:pt x="8" y="22"/>
                          <a:pt x="8" y="22"/>
                          <a:pt x="8" y="22"/>
                        </a:cubicBezTo>
                        <a:cubicBezTo>
                          <a:pt x="9" y="22"/>
                          <a:pt x="9" y="22"/>
                          <a:pt x="9" y="22"/>
                        </a:cubicBezTo>
                        <a:cubicBezTo>
                          <a:pt x="9" y="21"/>
                          <a:pt x="10" y="21"/>
                          <a:pt x="10" y="21"/>
                        </a:cubicBezTo>
                        <a:cubicBezTo>
                          <a:pt x="10" y="20"/>
                          <a:pt x="10" y="20"/>
                          <a:pt x="10" y="19"/>
                        </a:cubicBezTo>
                        <a:cubicBezTo>
                          <a:pt x="10" y="18"/>
                          <a:pt x="9" y="18"/>
                          <a:pt x="8" y="15"/>
                        </a:cubicBezTo>
                        <a:cubicBezTo>
                          <a:pt x="7" y="12"/>
                          <a:pt x="6" y="11"/>
                          <a:pt x="6" y="8"/>
                        </a:cubicBezTo>
                        <a:cubicBezTo>
                          <a:pt x="6" y="7"/>
                          <a:pt x="6" y="6"/>
                          <a:pt x="6" y="5"/>
                        </a:cubicBezTo>
                        <a:cubicBezTo>
                          <a:pt x="6" y="5"/>
                          <a:pt x="6" y="4"/>
                          <a:pt x="6" y="4"/>
                        </a:cubicBezTo>
                        <a:cubicBezTo>
                          <a:pt x="6" y="1"/>
                          <a:pt x="4" y="1"/>
                          <a:pt x="4" y="1"/>
                        </a:cubicBezTo>
                        <a:cubicBezTo>
                          <a:pt x="4" y="1"/>
                          <a:pt x="4" y="1"/>
                          <a:pt x="4" y="1"/>
                        </a:cubicBezTo>
                        <a:cubicBezTo>
                          <a:pt x="4" y="1"/>
                          <a:pt x="4" y="1"/>
                          <a:pt x="4" y="1"/>
                        </a:cubicBezTo>
                        <a:cubicBezTo>
                          <a:pt x="3" y="1"/>
                          <a:pt x="3" y="1"/>
                          <a:pt x="3" y="1"/>
                        </a:cubicBezTo>
                        <a:cubicBezTo>
                          <a:pt x="1" y="1"/>
                          <a:pt x="1" y="3"/>
                          <a:pt x="1" y="5"/>
                        </a:cubicBezTo>
                        <a:cubicBezTo>
                          <a:pt x="1" y="5"/>
                          <a:pt x="1" y="6"/>
                          <a:pt x="2" y="7"/>
                        </a:cubicBezTo>
                        <a:cubicBezTo>
                          <a:pt x="2" y="8"/>
                          <a:pt x="3" y="11"/>
                          <a:pt x="3" y="14"/>
                        </a:cubicBezTo>
                        <a:cubicBezTo>
                          <a:pt x="3" y="15"/>
                          <a:pt x="3" y="16"/>
                          <a:pt x="3" y="17"/>
                        </a:cubicBezTo>
                        <a:cubicBezTo>
                          <a:pt x="3" y="18"/>
                          <a:pt x="3" y="18"/>
                          <a:pt x="3" y="18"/>
                        </a:cubicBezTo>
                        <a:cubicBezTo>
                          <a:pt x="4" y="20"/>
                          <a:pt x="4" y="21"/>
                          <a:pt x="4" y="22"/>
                        </a:cubicBezTo>
                        <a:cubicBezTo>
                          <a:pt x="5" y="23"/>
                          <a:pt x="5" y="24"/>
                          <a:pt x="5" y="24"/>
                        </a:cubicBezTo>
                        <a:cubicBezTo>
                          <a:pt x="5" y="24"/>
                          <a:pt x="6" y="23"/>
                          <a:pt x="6" y="2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9" name="Freeform 7834">
                    <a:extLst>
                      <a:ext uri="{FF2B5EF4-FFF2-40B4-BE49-F238E27FC236}">
                        <a16:creationId xmlns:a16="http://schemas.microsoft.com/office/drawing/2014/main" id="{14D9EEBB-F6B7-47DE-A4EA-67A46CF2A6C0}"/>
                      </a:ext>
                    </a:extLst>
                  </p:cNvPr>
                  <p:cNvSpPr>
                    <a:spLocks noEditPoints="1"/>
                  </p:cNvSpPr>
                  <p:nvPr/>
                </p:nvSpPr>
                <p:spPr bwMode="auto">
                  <a:xfrm>
                    <a:off x="4218" y="2262"/>
                    <a:ext cx="7" cy="17"/>
                  </a:xfrm>
                  <a:custGeom>
                    <a:avLst/>
                    <a:gdLst>
                      <a:gd name="T0" fmla="*/ 3 w 9"/>
                      <a:gd name="T1" fmla="*/ 3 h 23"/>
                      <a:gd name="T2" fmla="*/ 3 w 9"/>
                      <a:gd name="T3" fmla="*/ 3 h 23"/>
                      <a:gd name="T4" fmla="*/ 4 w 9"/>
                      <a:gd name="T5" fmla="*/ 2 h 23"/>
                      <a:gd name="T6" fmla="*/ 4 w 9"/>
                      <a:gd name="T7" fmla="*/ 2 h 23"/>
                      <a:gd name="T8" fmla="*/ 5 w 9"/>
                      <a:gd name="T9" fmla="*/ 6 h 23"/>
                      <a:gd name="T10" fmla="*/ 6 w 9"/>
                      <a:gd name="T11" fmla="*/ 12 h 23"/>
                      <a:gd name="T12" fmla="*/ 8 w 9"/>
                      <a:gd name="T13" fmla="*/ 19 h 23"/>
                      <a:gd name="T14" fmla="*/ 7 w 9"/>
                      <a:gd name="T15" fmla="*/ 19 h 23"/>
                      <a:gd name="T16" fmla="*/ 7 w 9"/>
                      <a:gd name="T17" fmla="*/ 19 h 23"/>
                      <a:gd name="T18" fmla="*/ 6 w 9"/>
                      <a:gd name="T19" fmla="*/ 18 h 23"/>
                      <a:gd name="T20" fmla="*/ 5 w 9"/>
                      <a:gd name="T21" fmla="*/ 19 h 23"/>
                      <a:gd name="T22" fmla="*/ 4 w 9"/>
                      <a:gd name="T23" fmla="*/ 20 h 23"/>
                      <a:gd name="T24" fmla="*/ 3 w 9"/>
                      <a:gd name="T25" fmla="*/ 17 h 23"/>
                      <a:gd name="T26" fmla="*/ 2 w 9"/>
                      <a:gd name="T27" fmla="*/ 7 h 23"/>
                      <a:gd name="T28" fmla="*/ 1 w 9"/>
                      <a:gd name="T29" fmla="*/ 3 h 23"/>
                      <a:gd name="T30" fmla="*/ 2 w 9"/>
                      <a:gd name="T31" fmla="*/ 2 h 23"/>
                      <a:gd name="T32" fmla="*/ 2 w 9"/>
                      <a:gd name="T33" fmla="*/ 3 h 23"/>
                      <a:gd name="T34" fmla="*/ 3 w 9"/>
                      <a:gd name="T35" fmla="*/ 3 h 23"/>
                      <a:gd name="T36" fmla="*/ 4 w 9"/>
                      <a:gd name="T37" fmla="*/ 0 h 23"/>
                      <a:gd name="T38" fmla="*/ 3 w 9"/>
                      <a:gd name="T39" fmla="*/ 1 h 23"/>
                      <a:gd name="T40" fmla="*/ 0 w 9"/>
                      <a:gd name="T41" fmla="*/ 2 h 23"/>
                      <a:gd name="T42" fmla="*/ 0 w 9"/>
                      <a:gd name="T43" fmla="*/ 3 h 23"/>
                      <a:gd name="T44" fmla="*/ 0 w 9"/>
                      <a:gd name="T45" fmla="*/ 4 h 23"/>
                      <a:gd name="T46" fmla="*/ 1 w 9"/>
                      <a:gd name="T47" fmla="*/ 6 h 23"/>
                      <a:gd name="T48" fmla="*/ 2 w 9"/>
                      <a:gd name="T49" fmla="*/ 13 h 23"/>
                      <a:gd name="T50" fmla="*/ 2 w 9"/>
                      <a:gd name="T51" fmla="*/ 16 h 23"/>
                      <a:gd name="T52" fmla="*/ 2 w 9"/>
                      <a:gd name="T53" fmla="*/ 17 h 23"/>
                      <a:gd name="T54" fmla="*/ 3 w 9"/>
                      <a:gd name="T55" fmla="*/ 21 h 23"/>
                      <a:gd name="T56" fmla="*/ 4 w 9"/>
                      <a:gd name="T57" fmla="*/ 23 h 23"/>
                      <a:gd name="T58" fmla="*/ 4 w 9"/>
                      <a:gd name="T59" fmla="*/ 23 h 23"/>
                      <a:gd name="T60" fmla="*/ 5 w 9"/>
                      <a:gd name="T61" fmla="*/ 22 h 23"/>
                      <a:gd name="T62" fmla="*/ 7 w 9"/>
                      <a:gd name="T63" fmla="*/ 21 h 23"/>
                      <a:gd name="T64" fmla="*/ 7 w 9"/>
                      <a:gd name="T65" fmla="*/ 21 h 23"/>
                      <a:gd name="T66" fmla="*/ 7 w 9"/>
                      <a:gd name="T67" fmla="*/ 21 h 23"/>
                      <a:gd name="T68" fmla="*/ 7 w 9"/>
                      <a:gd name="T69" fmla="*/ 21 h 23"/>
                      <a:gd name="T70" fmla="*/ 8 w 9"/>
                      <a:gd name="T71" fmla="*/ 21 h 23"/>
                      <a:gd name="T72" fmla="*/ 8 w 9"/>
                      <a:gd name="T73" fmla="*/ 21 h 23"/>
                      <a:gd name="T74" fmla="*/ 9 w 9"/>
                      <a:gd name="T75" fmla="*/ 20 h 23"/>
                      <a:gd name="T76" fmla="*/ 9 w 9"/>
                      <a:gd name="T77" fmla="*/ 18 h 23"/>
                      <a:gd name="T78" fmla="*/ 7 w 9"/>
                      <a:gd name="T79" fmla="*/ 14 h 23"/>
                      <a:gd name="T80" fmla="*/ 5 w 9"/>
                      <a:gd name="T81" fmla="*/ 7 h 23"/>
                      <a:gd name="T82" fmla="*/ 5 w 9"/>
                      <a:gd name="T83" fmla="*/ 4 h 23"/>
                      <a:gd name="T84" fmla="*/ 5 w 9"/>
                      <a:gd name="T85" fmla="*/ 3 h 23"/>
                      <a:gd name="T86" fmla="*/ 4 w 9"/>
                      <a:gd name="T8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 h="23">
                        <a:moveTo>
                          <a:pt x="3" y="3"/>
                        </a:moveTo>
                        <a:cubicBezTo>
                          <a:pt x="3" y="3"/>
                          <a:pt x="3" y="3"/>
                          <a:pt x="3" y="3"/>
                        </a:cubicBezTo>
                        <a:cubicBezTo>
                          <a:pt x="4" y="2"/>
                          <a:pt x="4" y="2"/>
                          <a:pt x="4" y="2"/>
                        </a:cubicBezTo>
                        <a:cubicBezTo>
                          <a:pt x="4" y="2"/>
                          <a:pt x="4" y="2"/>
                          <a:pt x="4" y="2"/>
                        </a:cubicBezTo>
                        <a:cubicBezTo>
                          <a:pt x="4" y="2"/>
                          <a:pt x="5" y="4"/>
                          <a:pt x="5" y="6"/>
                        </a:cubicBezTo>
                        <a:cubicBezTo>
                          <a:pt x="5" y="8"/>
                          <a:pt x="5" y="10"/>
                          <a:pt x="6" y="12"/>
                        </a:cubicBezTo>
                        <a:cubicBezTo>
                          <a:pt x="7" y="14"/>
                          <a:pt x="8" y="17"/>
                          <a:pt x="8" y="19"/>
                        </a:cubicBezTo>
                        <a:cubicBezTo>
                          <a:pt x="7" y="19"/>
                          <a:pt x="7" y="19"/>
                          <a:pt x="7" y="19"/>
                        </a:cubicBezTo>
                        <a:cubicBezTo>
                          <a:pt x="7" y="19"/>
                          <a:pt x="7" y="19"/>
                          <a:pt x="7" y="19"/>
                        </a:cubicBezTo>
                        <a:cubicBezTo>
                          <a:pt x="6" y="18"/>
                          <a:pt x="6" y="18"/>
                          <a:pt x="6" y="18"/>
                        </a:cubicBezTo>
                        <a:cubicBezTo>
                          <a:pt x="6" y="18"/>
                          <a:pt x="5" y="19"/>
                          <a:pt x="5" y="19"/>
                        </a:cubicBezTo>
                        <a:cubicBezTo>
                          <a:pt x="5" y="20"/>
                          <a:pt x="5" y="20"/>
                          <a:pt x="4" y="20"/>
                        </a:cubicBezTo>
                        <a:cubicBezTo>
                          <a:pt x="4" y="20"/>
                          <a:pt x="3" y="19"/>
                          <a:pt x="3" y="17"/>
                        </a:cubicBezTo>
                        <a:cubicBezTo>
                          <a:pt x="3" y="15"/>
                          <a:pt x="3" y="8"/>
                          <a:pt x="2" y="7"/>
                        </a:cubicBezTo>
                        <a:cubicBezTo>
                          <a:pt x="1" y="6"/>
                          <a:pt x="1" y="4"/>
                          <a:pt x="1" y="3"/>
                        </a:cubicBezTo>
                        <a:cubicBezTo>
                          <a:pt x="2" y="3"/>
                          <a:pt x="2" y="2"/>
                          <a:pt x="2" y="2"/>
                        </a:cubicBezTo>
                        <a:cubicBezTo>
                          <a:pt x="2" y="2"/>
                          <a:pt x="2" y="3"/>
                          <a:pt x="2" y="3"/>
                        </a:cubicBezTo>
                        <a:lnTo>
                          <a:pt x="3" y="3"/>
                        </a:lnTo>
                        <a:close/>
                        <a:moveTo>
                          <a:pt x="4" y="0"/>
                        </a:moveTo>
                        <a:cubicBezTo>
                          <a:pt x="3" y="1"/>
                          <a:pt x="3" y="1"/>
                          <a:pt x="3" y="1"/>
                        </a:cubicBezTo>
                        <a:cubicBezTo>
                          <a:pt x="1" y="1"/>
                          <a:pt x="1" y="1"/>
                          <a:pt x="0" y="2"/>
                        </a:cubicBezTo>
                        <a:cubicBezTo>
                          <a:pt x="0" y="3"/>
                          <a:pt x="0" y="3"/>
                          <a:pt x="0" y="3"/>
                        </a:cubicBezTo>
                        <a:cubicBezTo>
                          <a:pt x="0" y="4"/>
                          <a:pt x="0" y="4"/>
                          <a:pt x="0" y="4"/>
                        </a:cubicBezTo>
                        <a:cubicBezTo>
                          <a:pt x="0" y="4"/>
                          <a:pt x="0" y="5"/>
                          <a:pt x="1" y="6"/>
                        </a:cubicBezTo>
                        <a:cubicBezTo>
                          <a:pt x="1" y="7"/>
                          <a:pt x="2" y="10"/>
                          <a:pt x="2" y="13"/>
                        </a:cubicBezTo>
                        <a:cubicBezTo>
                          <a:pt x="2" y="14"/>
                          <a:pt x="2" y="15"/>
                          <a:pt x="2" y="16"/>
                        </a:cubicBezTo>
                        <a:cubicBezTo>
                          <a:pt x="2" y="17"/>
                          <a:pt x="2" y="17"/>
                          <a:pt x="2" y="17"/>
                        </a:cubicBezTo>
                        <a:cubicBezTo>
                          <a:pt x="3" y="19"/>
                          <a:pt x="3" y="20"/>
                          <a:pt x="3" y="21"/>
                        </a:cubicBezTo>
                        <a:cubicBezTo>
                          <a:pt x="4" y="22"/>
                          <a:pt x="4" y="23"/>
                          <a:pt x="4" y="23"/>
                        </a:cubicBezTo>
                        <a:cubicBezTo>
                          <a:pt x="4" y="23"/>
                          <a:pt x="4" y="23"/>
                          <a:pt x="4" y="23"/>
                        </a:cubicBezTo>
                        <a:cubicBezTo>
                          <a:pt x="4" y="23"/>
                          <a:pt x="5" y="22"/>
                          <a:pt x="5" y="22"/>
                        </a:cubicBezTo>
                        <a:cubicBezTo>
                          <a:pt x="6" y="21"/>
                          <a:pt x="6"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0"/>
                          <a:pt x="9" y="20"/>
                          <a:pt x="9" y="20"/>
                        </a:cubicBezTo>
                        <a:cubicBezTo>
                          <a:pt x="9" y="19"/>
                          <a:pt x="9" y="19"/>
                          <a:pt x="9" y="18"/>
                        </a:cubicBezTo>
                        <a:cubicBezTo>
                          <a:pt x="9" y="17"/>
                          <a:pt x="8" y="17"/>
                          <a:pt x="7" y="14"/>
                        </a:cubicBezTo>
                        <a:cubicBezTo>
                          <a:pt x="6" y="11"/>
                          <a:pt x="5" y="10"/>
                          <a:pt x="5" y="7"/>
                        </a:cubicBezTo>
                        <a:cubicBezTo>
                          <a:pt x="5" y="6"/>
                          <a:pt x="5" y="5"/>
                          <a:pt x="5" y="4"/>
                        </a:cubicBezTo>
                        <a:cubicBezTo>
                          <a:pt x="5" y="4"/>
                          <a:pt x="5" y="3"/>
                          <a:pt x="5" y="3"/>
                        </a:cubicBezTo>
                        <a:cubicBezTo>
                          <a:pt x="5" y="2"/>
                          <a:pt x="4"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0" name="Freeform 7835">
                    <a:extLst>
                      <a:ext uri="{FF2B5EF4-FFF2-40B4-BE49-F238E27FC236}">
                        <a16:creationId xmlns:a16="http://schemas.microsoft.com/office/drawing/2014/main" id="{25CDD3C7-8DAF-4F34-B06D-A43D49F50DDB}"/>
                      </a:ext>
                    </a:extLst>
                  </p:cNvPr>
                  <p:cNvSpPr/>
                  <p:nvPr/>
                </p:nvSpPr>
                <p:spPr bwMode="auto">
                  <a:xfrm>
                    <a:off x="4218" y="2262"/>
                    <a:ext cx="7" cy="17"/>
                  </a:xfrm>
                  <a:custGeom>
                    <a:avLst/>
                    <a:gdLst>
                      <a:gd name="T0" fmla="*/ 4 w 9"/>
                      <a:gd name="T1" fmla="*/ 0 h 23"/>
                      <a:gd name="T2" fmla="*/ 4 w 9"/>
                      <a:gd name="T3" fmla="*/ 0 h 23"/>
                      <a:gd name="T4" fmla="*/ 5 w 9"/>
                      <a:gd name="T5" fmla="*/ 3 h 23"/>
                      <a:gd name="T6" fmla="*/ 5 w 9"/>
                      <a:gd name="T7" fmla="*/ 4 h 23"/>
                      <a:gd name="T8" fmla="*/ 5 w 9"/>
                      <a:gd name="T9" fmla="*/ 7 h 23"/>
                      <a:gd name="T10" fmla="*/ 7 w 9"/>
                      <a:gd name="T11" fmla="*/ 14 h 23"/>
                      <a:gd name="T12" fmla="*/ 9 w 9"/>
                      <a:gd name="T13" fmla="*/ 18 h 23"/>
                      <a:gd name="T14" fmla="*/ 9 w 9"/>
                      <a:gd name="T15" fmla="*/ 20 h 23"/>
                      <a:gd name="T16" fmla="*/ 8 w 9"/>
                      <a:gd name="T17" fmla="*/ 21 h 23"/>
                      <a:gd name="T18" fmla="*/ 8 w 9"/>
                      <a:gd name="T19" fmla="*/ 21 h 23"/>
                      <a:gd name="T20" fmla="*/ 7 w 9"/>
                      <a:gd name="T21" fmla="*/ 21 h 23"/>
                      <a:gd name="T22" fmla="*/ 7 w 9"/>
                      <a:gd name="T23" fmla="*/ 21 h 23"/>
                      <a:gd name="T24" fmla="*/ 7 w 9"/>
                      <a:gd name="T25" fmla="*/ 21 h 23"/>
                      <a:gd name="T26" fmla="*/ 7 w 9"/>
                      <a:gd name="T27" fmla="*/ 21 h 23"/>
                      <a:gd name="T28" fmla="*/ 5 w 9"/>
                      <a:gd name="T29" fmla="*/ 22 h 23"/>
                      <a:gd name="T30" fmla="*/ 4 w 9"/>
                      <a:gd name="T31" fmla="*/ 23 h 23"/>
                      <a:gd name="T32" fmla="*/ 4 w 9"/>
                      <a:gd name="T33" fmla="*/ 23 h 23"/>
                      <a:gd name="T34" fmla="*/ 3 w 9"/>
                      <a:gd name="T35" fmla="*/ 21 h 23"/>
                      <a:gd name="T36" fmla="*/ 2 w 9"/>
                      <a:gd name="T37" fmla="*/ 17 h 23"/>
                      <a:gd name="T38" fmla="*/ 2 w 9"/>
                      <a:gd name="T39" fmla="*/ 16 h 23"/>
                      <a:gd name="T40" fmla="*/ 2 w 9"/>
                      <a:gd name="T41" fmla="*/ 13 h 23"/>
                      <a:gd name="T42" fmla="*/ 1 w 9"/>
                      <a:gd name="T43" fmla="*/ 6 h 23"/>
                      <a:gd name="T44" fmla="*/ 0 w 9"/>
                      <a:gd name="T45" fmla="*/ 4 h 23"/>
                      <a:gd name="T46" fmla="*/ 0 w 9"/>
                      <a:gd name="T47" fmla="*/ 3 h 23"/>
                      <a:gd name="T48" fmla="*/ 0 w 9"/>
                      <a:gd name="T49" fmla="*/ 3 h 23"/>
                      <a:gd name="T50" fmla="*/ 0 w 9"/>
                      <a:gd name="T51" fmla="*/ 3 h 23"/>
                      <a:gd name="T52" fmla="*/ 0 w 9"/>
                      <a:gd name="T53" fmla="*/ 3 h 23"/>
                      <a:gd name="T54" fmla="*/ 0 w 9"/>
                      <a:gd name="T55" fmla="*/ 6 h 23"/>
                      <a:gd name="T56" fmla="*/ 2 w 9"/>
                      <a:gd name="T57" fmla="*/ 16 h 23"/>
                      <a:gd name="T58" fmla="*/ 4 w 9"/>
                      <a:gd name="T59" fmla="*/ 23 h 23"/>
                      <a:gd name="T60" fmla="*/ 5 w 9"/>
                      <a:gd name="T61" fmla="*/ 22 h 23"/>
                      <a:gd name="T62" fmla="*/ 7 w 9"/>
                      <a:gd name="T63" fmla="*/ 21 h 23"/>
                      <a:gd name="T64" fmla="*/ 7 w 9"/>
                      <a:gd name="T65" fmla="*/ 21 h 23"/>
                      <a:gd name="T66" fmla="*/ 8 w 9"/>
                      <a:gd name="T67" fmla="*/ 21 h 23"/>
                      <a:gd name="T68" fmla="*/ 9 w 9"/>
                      <a:gd name="T69" fmla="*/ 20 h 23"/>
                      <a:gd name="T70" fmla="*/ 7 w 9"/>
                      <a:gd name="T71" fmla="*/ 14 h 23"/>
                      <a:gd name="T72" fmla="*/ 5 w 9"/>
                      <a:gd name="T73" fmla="*/ 4 h 23"/>
                      <a:gd name="T74" fmla="*/ 4 w 9"/>
                      <a:gd name="T7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23">
                        <a:moveTo>
                          <a:pt x="4" y="0"/>
                        </a:moveTo>
                        <a:cubicBezTo>
                          <a:pt x="4" y="0"/>
                          <a:pt x="4" y="0"/>
                          <a:pt x="4" y="0"/>
                        </a:cubicBezTo>
                        <a:cubicBezTo>
                          <a:pt x="4" y="1"/>
                          <a:pt x="5" y="2"/>
                          <a:pt x="5" y="3"/>
                        </a:cubicBezTo>
                        <a:cubicBezTo>
                          <a:pt x="5" y="3"/>
                          <a:pt x="5" y="4"/>
                          <a:pt x="5" y="4"/>
                        </a:cubicBezTo>
                        <a:cubicBezTo>
                          <a:pt x="5" y="5"/>
                          <a:pt x="5" y="6"/>
                          <a:pt x="5" y="7"/>
                        </a:cubicBezTo>
                        <a:cubicBezTo>
                          <a:pt x="5" y="10"/>
                          <a:pt x="6" y="11"/>
                          <a:pt x="7" y="14"/>
                        </a:cubicBezTo>
                        <a:cubicBezTo>
                          <a:pt x="8" y="17"/>
                          <a:pt x="9" y="17"/>
                          <a:pt x="9" y="18"/>
                        </a:cubicBezTo>
                        <a:cubicBezTo>
                          <a:pt x="9" y="19"/>
                          <a:pt x="9" y="19"/>
                          <a:pt x="9" y="20"/>
                        </a:cubicBezTo>
                        <a:cubicBezTo>
                          <a:pt x="9" y="20"/>
                          <a:pt x="8" y="20"/>
                          <a:pt x="8" y="21"/>
                        </a:cubicBezTo>
                        <a:cubicBezTo>
                          <a:pt x="8" y="21"/>
                          <a:pt x="8" y="21"/>
                          <a:pt x="8"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5" y="22"/>
                        </a:cubicBezTo>
                        <a:cubicBezTo>
                          <a:pt x="5" y="22"/>
                          <a:pt x="4" y="23"/>
                          <a:pt x="4" y="23"/>
                        </a:cubicBezTo>
                        <a:cubicBezTo>
                          <a:pt x="4" y="23"/>
                          <a:pt x="4" y="23"/>
                          <a:pt x="4" y="23"/>
                        </a:cubicBezTo>
                        <a:cubicBezTo>
                          <a:pt x="4" y="23"/>
                          <a:pt x="4" y="22"/>
                          <a:pt x="3" y="21"/>
                        </a:cubicBezTo>
                        <a:cubicBezTo>
                          <a:pt x="3" y="20"/>
                          <a:pt x="3" y="19"/>
                          <a:pt x="2" y="17"/>
                        </a:cubicBezTo>
                        <a:cubicBezTo>
                          <a:pt x="2" y="17"/>
                          <a:pt x="2" y="17"/>
                          <a:pt x="2" y="16"/>
                        </a:cubicBezTo>
                        <a:cubicBezTo>
                          <a:pt x="2" y="15"/>
                          <a:pt x="2" y="14"/>
                          <a:pt x="2" y="13"/>
                        </a:cubicBezTo>
                        <a:cubicBezTo>
                          <a:pt x="2" y="10"/>
                          <a:pt x="1" y="7"/>
                          <a:pt x="1" y="6"/>
                        </a:cubicBezTo>
                        <a:cubicBezTo>
                          <a:pt x="0" y="5"/>
                          <a:pt x="0" y="4"/>
                          <a:pt x="0" y="4"/>
                        </a:cubicBezTo>
                        <a:cubicBezTo>
                          <a:pt x="0" y="3"/>
                          <a:pt x="0" y="3"/>
                          <a:pt x="0" y="3"/>
                        </a:cubicBezTo>
                        <a:cubicBezTo>
                          <a:pt x="0" y="3"/>
                          <a:pt x="0" y="3"/>
                          <a:pt x="0" y="3"/>
                        </a:cubicBezTo>
                        <a:cubicBezTo>
                          <a:pt x="0" y="3"/>
                          <a:pt x="0" y="3"/>
                          <a:pt x="0" y="3"/>
                        </a:cubicBezTo>
                        <a:cubicBezTo>
                          <a:pt x="0" y="3"/>
                          <a:pt x="0" y="3"/>
                          <a:pt x="0" y="3"/>
                        </a:cubicBezTo>
                        <a:cubicBezTo>
                          <a:pt x="0" y="4"/>
                          <a:pt x="0" y="6"/>
                          <a:pt x="0" y="6"/>
                        </a:cubicBezTo>
                        <a:cubicBezTo>
                          <a:pt x="1" y="8"/>
                          <a:pt x="2" y="12"/>
                          <a:pt x="2" y="16"/>
                        </a:cubicBezTo>
                        <a:cubicBezTo>
                          <a:pt x="2" y="20"/>
                          <a:pt x="3" y="23"/>
                          <a:pt x="4" y="23"/>
                        </a:cubicBezTo>
                        <a:cubicBezTo>
                          <a:pt x="5" y="23"/>
                          <a:pt x="5" y="23"/>
                          <a:pt x="5" y="22"/>
                        </a:cubicBezTo>
                        <a:cubicBezTo>
                          <a:pt x="6" y="21"/>
                          <a:pt x="7" y="21"/>
                          <a:pt x="7" y="21"/>
                        </a:cubicBezTo>
                        <a:cubicBezTo>
                          <a:pt x="7" y="21"/>
                          <a:pt x="7" y="21"/>
                          <a:pt x="7" y="21"/>
                        </a:cubicBezTo>
                        <a:cubicBezTo>
                          <a:pt x="8" y="21"/>
                          <a:pt x="8" y="21"/>
                          <a:pt x="8" y="21"/>
                        </a:cubicBezTo>
                        <a:cubicBezTo>
                          <a:pt x="8" y="21"/>
                          <a:pt x="9" y="21"/>
                          <a:pt x="9" y="20"/>
                        </a:cubicBezTo>
                        <a:cubicBezTo>
                          <a:pt x="9" y="17"/>
                          <a:pt x="8" y="17"/>
                          <a:pt x="7" y="14"/>
                        </a:cubicBezTo>
                        <a:cubicBezTo>
                          <a:pt x="6" y="10"/>
                          <a:pt x="5" y="9"/>
                          <a:pt x="5" y="4"/>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1" name="Freeform 7836">
                    <a:extLst>
                      <a:ext uri="{FF2B5EF4-FFF2-40B4-BE49-F238E27FC236}">
                        <a16:creationId xmlns:a16="http://schemas.microsoft.com/office/drawing/2014/main" id="{AAD22183-5688-4906-AFC4-B5AA18A8CB08}"/>
                      </a:ext>
                    </a:extLst>
                  </p:cNvPr>
                  <p:cNvSpPr/>
                  <p:nvPr/>
                </p:nvSpPr>
                <p:spPr bwMode="auto">
                  <a:xfrm>
                    <a:off x="4220" y="2265"/>
                    <a:ext cx="3" cy="10"/>
                  </a:xfrm>
                  <a:custGeom>
                    <a:avLst/>
                    <a:gdLst>
                      <a:gd name="T0" fmla="*/ 1 w 5"/>
                      <a:gd name="T1" fmla="*/ 0 h 14"/>
                      <a:gd name="T2" fmla="*/ 2 w 5"/>
                      <a:gd name="T3" fmla="*/ 2 h 14"/>
                      <a:gd name="T4" fmla="*/ 4 w 5"/>
                      <a:gd name="T5" fmla="*/ 11 h 14"/>
                      <a:gd name="T6" fmla="*/ 4 w 5"/>
                      <a:gd name="T7" fmla="*/ 13 h 14"/>
                      <a:gd name="T8" fmla="*/ 3 w 5"/>
                      <a:gd name="T9" fmla="*/ 13 h 14"/>
                      <a:gd name="T10" fmla="*/ 2 w 5"/>
                      <a:gd name="T11" fmla="*/ 4 h 14"/>
                      <a:gd name="T12" fmla="*/ 1 w 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1" y="0"/>
                        </a:moveTo>
                        <a:cubicBezTo>
                          <a:pt x="1" y="0"/>
                          <a:pt x="2" y="0"/>
                          <a:pt x="2" y="2"/>
                        </a:cubicBezTo>
                        <a:cubicBezTo>
                          <a:pt x="2" y="5"/>
                          <a:pt x="3" y="10"/>
                          <a:pt x="4" y="11"/>
                        </a:cubicBezTo>
                        <a:cubicBezTo>
                          <a:pt x="5" y="13"/>
                          <a:pt x="4" y="13"/>
                          <a:pt x="4" y="13"/>
                        </a:cubicBezTo>
                        <a:cubicBezTo>
                          <a:pt x="3" y="13"/>
                          <a:pt x="3" y="14"/>
                          <a:pt x="3" y="13"/>
                        </a:cubicBezTo>
                        <a:cubicBezTo>
                          <a:pt x="2" y="12"/>
                          <a:pt x="2" y="4"/>
                          <a:pt x="2" y="4"/>
                        </a:cubicBezTo>
                        <a:cubicBezTo>
                          <a:pt x="1" y="3"/>
                          <a:pt x="0"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2" name="Freeform 7837">
                    <a:extLst>
                      <a:ext uri="{FF2B5EF4-FFF2-40B4-BE49-F238E27FC236}">
                        <a16:creationId xmlns:a16="http://schemas.microsoft.com/office/drawing/2014/main" id="{008C5D08-04DE-41F8-B638-2C9122E80699}"/>
                      </a:ext>
                    </a:extLst>
                  </p:cNvPr>
                  <p:cNvSpPr/>
                  <p:nvPr/>
                </p:nvSpPr>
                <p:spPr bwMode="auto">
                  <a:xfrm>
                    <a:off x="4212" y="2235"/>
                    <a:ext cx="10" cy="29"/>
                  </a:xfrm>
                  <a:custGeom>
                    <a:avLst/>
                    <a:gdLst>
                      <a:gd name="T0" fmla="*/ 4 w 13"/>
                      <a:gd name="T1" fmla="*/ 0 h 38"/>
                      <a:gd name="T2" fmla="*/ 7 w 13"/>
                      <a:gd name="T3" fmla="*/ 7 h 38"/>
                      <a:gd name="T4" fmla="*/ 11 w 13"/>
                      <a:gd name="T5" fmla="*/ 25 h 38"/>
                      <a:gd name="T6" fmla="*/ 11 w 13"/>
                      <a:gd name="T7" fmla="*/ 35 h 38"/>
                      <a:gd name="T8" fmla="*/ 8 w 13"/>
                      <a:gd name="T9" fmla="*/ 37 h 38"/>
                      <a:gd name="T10" fmla="*/ 4 w 13"/>
                      <a:gd name="T11" fmla="*/ 28 h 38"/>
                      <a:gd name="T12" fmla="*/ 2 w 13"/>
                      <a:gd name="T13" fmla="*/ 12 h 38"/>
                      <a:gd name="T14" fmla="*/ 1 w 13"/>
                      <a:gd name="T15" fmla="*/ 2 h 38"/>
                      <a:gd name="T16" fmla="*/ 4 w 13"/>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38">
                        <a:moveTo>
                          <a:pt x="4" y="0"/>
                        </a:moveTo>
                        <a:cubicBezTo>
                          <a:pt x="4" y="0"/>
                          <a:pt x="6" y="0"/>
                          <a:pt x="7" y="7"/>
                        </a:cubicBezTo>
                        <a:cubicBezTo>
                          <a:pt x="7" y="15"/>
                          <a:pt x="8" y="19"/>
                          <a:pt x="11" y="25"/>
                        </a:cubicBezTo>
                        <a:cubicBezTo>
                          <a:pt x="13" y="31"/>
                          <a:pt x="13" y="35"/>
                          <a:pt x="11" y="35"/>
                        </a:cubicBezTo>
                        <a:cubicBezTo>
                          <a:pt x="9" y="36"/>
                          <a:pt x="9" y="36"/>
                          <a:pt x="8" y="37"/>
                        </a:cubicBezTo>
                        <a:cubicBezTo>
                          <a:pt x="8" y="38"/>
                          <a:pt x="5" y="37"/>
                          <a:pt x="4" y="28"/>
                        </a:cubicBezTo>
                        <a:cubicBezTo>
                          <a:pt x="4" y="19"/>
                          <a:pt x="3" y="13"/>
                          <a:pt x="2" y="12"/>
                        </a:cubicBezTo>
                        <a:cubicBezTo>
                          <a:pt x="2" y="10"/>
                          <a:pt x="0" y="4"/>
                          <a:pt x="1" y="2"/>
                        </a:cubicBezTo>
                        <a:cubicBezTo>
                          <a:pt x="1" y="0"/>
                          <a:pt x="4"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3" name="Freeform 7838">
                    <a:extLst>
                      <a:ext uri="{FF2B5EF4-FFF2-40B4-BE49-F238E27FC236}">
                        <a16:creationId xmlns:a16="http://schemas.microsoft.com/office/drawing/2014/main" id="{099ED58A-E996-43EF-BCED-AB8F2FBC4FA2}"/>
                      </a:ext>
                    </a:extLst>
                  </p:cNvPr>
                  <p:cNvSpPr>
                    <a:spLocks noEditPoints="1"/>
                  </p:cNvSpPr>
                  <p:nvPr/>
                </p:nvSpPr>
                <p:spPr bwMode="auto">
                  <a:xfrm>
                    <a:off x="4212" y="2235"/>
                    <a:ext cx="10" cy="29"/>
                  </a:xfrm>
                  <a:custGeom>
                    <a:avLst/>
                    <a:gdLst>
                      <a:gd name="T0" fmla="*/ 8 w 13"/>
                      <a:gd name="T1" fmla="*/ 37 h 38"/>
                      <a:gd name="T2" fmla="*/ 8 w 13"/>
                      <a:gd name="T3" fmla="*/ 38 h 38"/>
                      <a:gd name="T4" fmla="*/ 4 w 13"/>
                      <a:gd name="T5" fmla="*/ 28 h 38"/>
                      <a:gd name="T6" fmla="*/ 4 w 13"/>
                      <a:gd name="T7" fmla="*/ 28 h 38"/>
                      <a:gd name="T8" fmla="*/ 4 w 13"/>
                      <a:gd name="T9" fmla="*/ 22 h 38"/>
                      <a:gd name="T10" fmla="*/ 2 w 13"/>
                      <a:gd name="T11" fmla="*/ 12 h 38"/>
                      <a:gd name="T12" fmla="*/ 0 w 13"/>
                      <a:gd name="T13" fmla="*/ 4 h 38"/>
                      <a:gd name="T14" fmla="*/ 0 w 13"/>
                      <a:gd name="T15" fmla="*/ 1 h 38"/>
                      <a:gd name="T16" fmla="*/ 3 w 13"/>
                      <a:gd name="T17" fmla="*/ 0 h 38"/>
                      <a:gd name="T18" fmla="*/ 4 w 13"/>
                      <a:gd name="T19" fmla="*/ 0 h 38"/>
                      <a:gd name="T20" fmla="*/ 4 w 13"/>
                      <a:gd name="T21" fmla="*/ 0 h 38"/>
                      <a:gd name="T22" fmla="*/ 7 w 13"/>
                      <a:gd name="T23" fmla="*/ 7 h 38"/>
                      <a:gd name="T24" fmla="*/ 11 w 13"/>
                      <a:gd name="T25" fmla="*/ 25 h 38"/>
                      <a:gd name="T26" fmla="*/ 13 w 13"/>
                      <a:gd name="T27" fmla="*/ 32 h 38"/>
                      <a:gd name="T28" fmla="*/ 11 w 13"/>
                      <a:gd name="T29" fmla="*/ 36 h 38"/>
                      <a:gd name="T30" fmla="*/ 8 w 13"/>
                      <a:gd name="T31" fmla="*/ 37 h 38"/>
                      <a:gd name="T32" fmla="*/ 6 w 13"/>
                      <a:gd name="T33" fmla="*/ 7 h 38"/>
                      <a:gd name="T34" fmla="*/ 4 w 13"/>
                      <a:gd name="T35" fmla="*/ 1 h 38"/>
                      <a:gd name="T36" fmla="*/ 4 w 13"/>
                      <a:gd name="T37" fmla="*/ 1 h 38"/>
                      <a:gd name="T38" fmla="*/ 4 w 13"/>
                      <a:gd name="T39" fmla="*/ 1 h 38"/>
                      <a:gd name="T40" fmla="*/ 4 w 13"/>
                      <a:gd name="T41" fmla="*/ 1 h 38"/>
                      <a:gd name="T42" fmla="*/ 3 w 13"/>
                      <a:gd name="T43" fmla="*/ 1 h 38"/>
                      <a:gd name="T44" fmla="*/ 1 w 13"/>
                      <a:gd name="T45" fmla="*/ 2 h 38"/>
                      <a:gd name="T46" fmla="*/ 1 w 13"/>
                      <a:gd name="T47" fmla="*/ 4 h 38"/>
                      <a:gd name="T48" fmla="*/ 2 w 13"/>
                      <a:gd name="T49" fmla="*/ 12 h 38"/>
                      <a:gd name="T50" fmla="*/ 4 w 13"/>
                      <a:gd name="T51" fmla="*/ 22 h 38"/>
                      <a:gd name="T52" fmla="*/ 4 w 13"/>
                      <a:gd name="T53" fmla="*/ 28 h 38"/>
                      <a:gd name="T54" fmla="*/ 5 w 13"/>
                      <a:gd name="T55" fmla="*/ 28 h 38"/>
                      <a:gd name="T56" fmla="*/ 8 w 13"/>
                      <a:gd name="T57" fmla="*/ 37 h 38"/>
                      <a:gd name="T58" fmla="*/ 8 w 13"/>
                      <a:gd name="T59" fmla="*/ 37 h 38"/>
                      <a:gd name="T60" fmla="*/ 11 w 13"/>
                      <a:gd name="T61" fmla="*/ 35 h 38"/>
                      <a:gd name="T62" fmla="*/ 12 w 13"/>
                      <a:gd name="T63" fmla="*/ 32 h 38"/>
                      <a:gd name="T64" fmla="*/ 11 w 13"/>
                      <a:gd name="T65" fmla="*/ 26 h 38"/>
                      <a:gd name="T66" fmla="*/ 6 w 13"/>
                      <a:gd name="T67" fmla="*/ 7 h 38"/>
                      <a:gd name="T68" fmla="*/ 4 w 13"/>
                      <a:gd name="T69" fmla="*/ 0 h 38"/>
                      <a:gd name="T70" fmla="*/ 4 w 13"/>
                      <a:gd name="T7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38">
                        <a:moveTo>
                          <a:pt x="8" y="37"/>
                        </a:moveTo>
                        <a:cubicBezTo>
                          <a:pt x="8" y="38"/>
                          <a:pt x="8" y="38"/>
                          <a:pt x="8" y="38"/>
                        </a:cubicBezTo>
                        <a:cubicBezTo>
                          <a:pt x="6" y="38"/>
                          <a:pt x="4" y="35"/>
                          <a:pt x="4" y="28"/>
                        </a:cubicBezTo>
                        <a:cubicBezTo>
                          <a:pt x="4" y="28"/>
                          <a:pt x="4" y="28"/>
                          <a:pt x="4" y="28"/>
                        </a:cubicBezTo>
                        <a:cubicBezTo>
                          <a:pt x="4" y="25"/>
                          <a:pt x="4" y="24"/>
                          <a:pt x="4" y="22"/>
                        </a:cubicBezTo>
                        <a:cubicBezTo>
                          <a:pt x="3" y="18"/>
                          <a:pt x="2" y="13"/>
                          <a:pt x="2" y="12"/>
                        </a:cubicBezTo>
                        <a:cubicBezTo>
                          <a:pt x="2" y="11"/>
                          <a:pt x="0" y="7"/>
                          <a:pt x="0" y="4"/>
                        </a:cubicBezTo>
                        <a:cubicBezTo>
                          <a:pt x="0" y="3"/>
                          <a:pt x="0" y="2"/>
                          <a:pt x="0" y="1"/>
                        </a:cubicBezTo>
                        <a:cubicBezTo>
                          <a:pt x="1" y="0"/>
                          <a:pt x="2" y="0"/>
                          <a:pt x="3" y="0"/>
                        </a:cubicBezTo>
                        <a:cubicBezTo>
                          <a:pt x="3" y="0"/>
                          <a:pt x="4" y="0"/>
                          <a:pt x="4" y="0"/>
                        </a:cubicBezTo>
                        <a:cubicBezTo>
                          <a:pt x="4" y="0"/>
                          <a:pt x="4" y="0"/>
                          <a:pt x="4" y="0"/>
                        </a:cubicBezTo>
                        <a:cubicBezTo>
                          <a:pt x="5" y="0"/>
                          <a:pt x="7" y="1"/>
                          <a:pt x="7" y="7"/>
                        </a:cubicBezTo>
                        <a:cubicBezTo>
                          <a:pt x="8" y="15"/>
                          <a:pt x="9" y="19"/>
                          <a:pt x="11" y="25"/>
                        </a:cubicBezTo>
                        <a:cubicBezTo>
                          <a:pt x="12" y="28"/>
                          <a:pt x="13" y="30"/>
                          <a:pt x="13" y="32"/>
                        </a:cubicBezTo>
                        <a:cubicBezTo>
                          <a:pt x="13" y="34"/>
                          <a:pt x="12" y="36"/>
                          <a:pt x="11" y="36"/>
                        </a:cubicBezTo>
                        <a:cubicBezTo>
                          <a:pt x="9" y="36"/>
                          <a:pt x="9" y="36"/>
                          <a:pt x="8" y="37"/>
                        </a:cubicBezTo>
                        <a:close/>
                        <a:moveTo>
                          <a:pt x="6" y="7"/>
                        </a:moveTo>
                        <a:cubicBezTo>
                          <a:pt x="6" y="1"/>
                          <a:pt x="5" y="1"/>
                          <a:pt x="4" y="1"/>
                        </a:cubicBezTo>
                        <a:cubicBezTo>
                          <a:pt x="4" y="1"/>
                          <a:pt x="4" y="1"/>
                          <a:pt x="4" y="1"/>
                        </a:cubicBezTo>
                        <a:cubicBezTo>
                          <a:pt x="4" y="1"/>
                          <a:pt x="4" y="1"/>
                          <a:pt x="4" y="1"/>
                        </a:cubicBezTo>
                        <a:cubicBezTo>
                          <a:pt x="4" y="1"/>
                          <a:pt x="4" y="1"/>
                          <a:pt x="4" y="1"/>
                        </a:cubicBezTo>
                        <a:cubicBezTo>
                          <a:pt x="4" y="1"/>
                          <a:pt x="3" y="1"/>
                          <a:pt x="3" y="1"/>
                        </a:cubicBezTo>
                        <a:cubicBezTo>
                          <a:pt x="2" y="1"/>
                          <a:pt x="1" y="1"/>
                          <a:pt x="1" y="2"/>
                        </a:cubicBezTo>
                        <a:cubicBezTo>
                          <a:pt x="1" y="2"/>
                          <a:pt x="1" y="3"/>
                          <a:pt x="1" y="4"/>
                        </a:cubicBezTo>
                        <a:cubicBezTo>
                          <a:pt x="1" y="6"/>
                          <a:pt x="2" y="11"/>
                          <a:pt x="2" y="12"/>
                        </a:cubicBezTo>
                        <a:cubicBezTo>
                          <a:pt x="3" y="13"/>
                          <a:pt x="4" y="18"/>
                          <a:pt x="4" y="22"/>
                        </a:cubicBezTo>
                        <a:cubicBezTo>
                          <a:pt x="4" y="24"/>
                          <a:pt x="4" y="25"/>
                          <a:pt x="4" y="28"/>
                        </a:cubicBezTo>
                        <a:cubicBezTo>
                          <a:pt x="5" y="28"/>
                          <a:pt x="5" y="28"/>
                          <a:pt x="5" y="28"/>
                        </a:cubicBezTo>
                        <a:cubicBezTo>
                          <a:pt x="5" y="35"/>
                          <a:pt x="7" y="37"/>
                          <a:pt x="8" y="37"/>
                        </a:cubicBezTo>
                        <a:cubicBezTo>
                          <a:pt x="8" y="37"/>
                          <a:pt x="8" y="37"/>
                          <a:pt x="8" y="37"/>
                        </a:cubicBezTo>
                        <a:cubicBezTo>
                          <a:pt x="8" y="35"/>
                          <a:pt x="9" y="35"/>
                          <a:pt x="11" y="35"/>
                        </a:cubicBezTo>
                        <a:cubicBezTo>
                          <a:pt x="12" y="35"/>
                          <a:pt x="12" y="34"/>
                          <a:pt x="12" y="32"/>
                        </a:cubicBezTo>
                        <a:cubicBezTo>
                          <a:pt x="12" y="30"/>
                          <a:pt x="12" y="28"/>
                          <a:pt x="11" y="26"/>
                        </a:cubicBezTo>
                        <a:cubicBezTo>
                          <a:pt x="8" y="19"/>
                          <a:pt x="7" y="15"/>
                          <a:pt x="6" y="7"/>
                        </a:cubicBezTo>
                        <a:close/>
                        <a:moveTo>
                          <a:pt x="4" y="0"/>
                        </a:moveTo>
                        <a:cubicBezTo>
                          <a:pt x="4" y="0"/>
                          <a:pt x="4" y="0"/>
                          <a:pt x="4"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4" name="Freeform 7839">
                    <a:extLst>
                      <a:ext uri="{FF2B5EF4-FFF2-40B4-BE49-F238E27FC236}">
                        <a16:creationId xmlns:a16="http://schemas.microsoft.com/office/drawing/2014/main" id="{E4B9A071-CE4C-4F59-8DD3-36088B390594}"/>
                      </a:ext>
                    </a:extLst>
                  </p:cNvPr>
                  <p:cNvSpPr/>
                  <p:nvPr/>
                </p:nvSpPr>
                <p:spPr bwMode="auto">
                  <a:xfrm>
                    <a:off x="4213" y="2237"/>
                    <a:ext cx="8" cy="26"/>
                  </a:xfrm>
                  <a:custGeom>
                    <a:avLst/>
                    <a:gdLst>
                      <a:gd name="T0" fmla="*/ 4 w 11"/>
                      <a:gd name="T1" fmla="*/ 0 h 35"/>
                      <a:gd name="T2" fmla="*/ 4 w 11"/>
                      <a:gd name="T3" fmla="*/ 1 h 35"/>
                      <a:gd name="T4" fmla="*/ 4 w 11"/>
                      <a:gd name="T5" fmla="*/ 2 h 35"/>
                      <a:gd name="T6" fmla="*/ 5 w 11"/>
                      <a:gd name="T7" fmla="*/ 8 h 35"/>
                      <a:gd name="T8" fmla="*/ 7 w 11"/>
                      <a:gd name="T9" fmla="*/ 19 h 35"/>
                      <a:gd name="T10" fmla="*/ 10 w 11"/>
                      <a:gd name="T11" fmla="*/ 30 h 35"/>
                      <a:gd name="T12" fmla="*/ 9 w 11"/>
                      <a:gd name="T13" fmla="*/ 30 h 35"/>
                      <a:gd name="T14" fmla="*/ 8 w 11"/>
                      <a:gd name="T15" fmla="*/ 30 h 35"/>
                      <a:gd name="T16" fmla="*/ 8 w 11"/>
                      <a:gd name="T17" fmla="*/ 29 h 35"/>
                      <a:gd name="T18" fmla="*/ 7 w 11"/>
                      <a:gd name="T19" fmla="*/ 30 h 35"/>
                      <a:gd name="T20" fmla="*/ 6 w 11"/>
                      <a:gd name="T21" fmla="*/ 31 h 35"/>
                      <a:gd name="T22" fmla="*/ 5 w 11"/>
                      <a:gd name="T23" fmla="*/ 30 h 35"/>
                      <a:gd name="T24" fmla="*/ 3 w 11"/>
                      <a:gd name="T25" fmla="*/ 11 h 35"/>
                      <a:gd name="T26" fmla="*/ 0 w 11"/>
                      <a:gd name="T27" fmla="*/ 3 h 35"/>
                      <a:gd name="T28" fmla="*/ 0 w 11"/>
                      <a:gd name="T29" fmla="*/ 3 h 35"/>
                      <a:gd name="T30" fmla="*/ 1 w 11"/>
                      <a:gd name="T31" fmla="*/ 10 h 35"/>
                      <a:gd name="T32" fmla="*/ 3 w 11"/>
                      <a:gd name="T33" fmla="*/ 20 h 35"/>
                      <a:gd name="T34" fmla="*/ 3 w 11"/>
                      <a:gd name="T35" fmla="*/ 26 h 35"/>
                      <a:gd name="T36" fmla="*/ 4 w 11"/>
                      <a:gd name="T37" fmla="*/ 26 h 35"/>
                      <a:gd name="T38" fmla="*/ 7 w 11"/>
                      <a:gd name="T39" fmla="*/ 35 h 35"/>
                      <a:gd name="T40" fmla="*/ 7 w 11"/>
                      <a:gd name="T41" fmla="*/ 35 h 35"/>
                      <a:gd name="T42" fmla="*/ 7 w 11"/>
                      <a:gd name="T43" fmla="*/ 35 h 35"/>
                      <a:gd name="T44" fmla="*/ 10 w 11"/>
                      <a:gd name="T45" fmla="*/ 33 h 35"/>
                      <a:gd name="T46" fmla="*/ 11 w 11"/>
                      <a:gd name="T47" fmla="*/ 30 h 35"/>
                      <a:gd name="T48" fmla="*/ 10 w 11"/>
                      <a:gd name="T49" fmla="*/ 24 h 35"/>
                      <a:gd name="T50" fmla="*/ 5 w 11"/>
                      <a:gd name="T51" fmla="*/ 5 h 35"/>
                      <a:gd name="T52" fmla="*/ 4 w 11"/>
                      <a:gd name="T5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35">
                        <a:moveTo>
                          <a:pt x="4" y="0"/>
                        </a:moveTo>
                        <a:cubicBezTo>
                          <a:pt x="4" y="0"/>
                          <a:pt x="4" y="1"/>
                          <a:pt x="4" y="1"/>
                        </a:cubicBezTo>
                        <a:cubicBezTo>
                          <a:pt x="4" y="2"/>
                          <a:pt x="4" y="2"/>
                          <a:pt x="4" y="2"/>
                        </a:cubicBezTo>
                        <a:cubicBezTo>
                          <a:pt x="4" y="2"/>
                          <a:pt x="5" y="5"/>
                          <a:pt x="5" y="8"/>
                        </a:cubicBezTo>
                        <a:cubicBezTo>
                          <a:pt x="5" y="10"/>
                          <a:pt x="6" y="17"/>
                          <a:pt x="7" y="19"/>
                        </a:cubicBezTo>
                        <a:cubicBezTo>
                          <a:pt x="8" y="21"/>
                          <a:pt x="11" y="28"/>
                          <a:pt x="10" y="30"/>
                        </a:cubicBezTo>
                        <a:cubicBezTo>
                          <a:pt x="9" y="30"/>
                          <a:pt x="9" y="30"/>
                          <a:pt x="9" y="30"/>
                        </a:cubicBezTo>
                        <a:cubicBezTo>
                          <a:pt x="8" y="30"/>
                          <a:pt x="8" y="30"/>
                          <a:pt x="8" y="30"/>
                        </a:cubicBezTo>
                        <a:cubicBezTo>
                          <a:pt x="8" y="29"/>
                          <a:pt x="8" y="29"/>
                          <a:pt x="8" y="29"/>
                        </a:cubicBezTo>
                        <a:cubicBezTo>
                          <a:pt x="7" y="30"/>
                          <a:pt x="7" y="30"/>
                          <a:pt x="7" y="30"/>
                        </a:cubicBezTo>
                        <a:cubicBezTo>
                          <a:pt x="7" y="30"/>
                          <a:pt x="7" y="31"/>
                          <a:pt x="6" y="31"/>
                        </a:cubicBezTo>
                        <a:cubicBezTo>
                          <a:pt x="6" y="31"/>
                          <a:pt x="6" y="31"/>
                          <a:pt x="5" y="30"/>
                        </a:cubicBezTo>
                        <a:cubicBezTo>
                          <a:pt x="4" y="27"/>
                          <a:pt x="3" y="14"/>
                          <a:pt x="3" y="11"/>
                        </a:cubicBezTo>
                        <a:cubicBezTo>
                          <a:pt x="2" y="9"/>
                          <a:pt x="1" y="5"/>
                          <a:pt x="0" y="3"/>
                        </a:cubicBezTo>
                        <a:cubicBezTo>
                          <a:pt x="0" y="3"/>
                          <a:pt x="0" y="3"/>
                          <a:pt x="0" y="3"/>
                        </a:cubicBezTo>
                        <a:cubicBezTo>
                          <a:pt x="0" y="5"/>
                          <a:pt x="1" y="9"/>
                          <a:pt x="1" y="10"/>
                        </a:cubicBezTo>
                        <a:cubicBezTo>
                          <a:pt x="2" y="11"/>
                          <a:pt x="3" y="16"/>
                          <a:pt x="3" y="20"/>
                        </a:cubicBezTo>
                        <a:cubicBezTo>
                          <a:pt x="3" y="22"/>
                          <a:pt x="3" y="23"/>
                          <a:pt x="3" y="26"/>
                        </a:cubicBezTo>
                        <a:cubicBezTo>
                          <a:pt x="4" y="26"/>
                          <a:pt x="4" y="26"/>
                          <a:pt x="4" y="26"/>
                        </a:cubicBezTo>
                        <a:cubicBezTo>
                          <a:pt x="4" y="33"/>
                          <a:pt x="6" y="35"/>
                          <a:pt x="7" y="35"/>
                        </a:cubicBezTo>
                        <a:cubicBezTo>
                          <a:pt x="7" y="35"/>
                          <a:pt x="7" y="35"/>
                          <a:pt x="7" y="35"/>
                        </a:cubicBezTo>
                        <a:cubicBezTo>
                          <a:pt x="7" y="35"/>
                          <a:pt x="7" y="35"/>
                          <a:pt x="7" y="35"/>
                        </a:cubicBezTo>
                        <a:cubicBezTo>
                          <a:pt x="7" y="33"/>
                          <a:pt x="8" y="33"/>
                          <a:pt x="10" y="33"/>
                        </a:cubicBezTo>
                        <a:cubicBezTo>
                          <a:pt x="11" y="33"/>
                          <a:pt x="11" y="32"/>
                          <a:pt x="11" y="30"/>
                        </a:cubicBezTo>
                        <a:cubicBezTo>
                          <a:pt x="11" y="28"/>
                          <a:pt x="11" y="26"/>
                          <a:pt x="10" y="24"/>
                        </a:cubicBezTo>
                        <a:cubicBezTo>
                          <a:pt x="7" y="17"/>
                          <a:pt x="6" y="13"/>
                          <a:pt x="5" y="5"/>
                        </a:cubicBezTo>
                        <a:cubicBezTo>
                          <a:pt x="5" y="2"/>
                          <a:pt x="5"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5" name="Freeform 7840">
                    <a:extLst>
                      <a:ext uri="{FF2B5EF4-FFF2-40B4-BE49-F238E27FC236}">
                        <a16:creationId xmlns:a16="http://schemas.microsoft.com/office/drawing/2014/main" id="{4C8CAC26-00DB-4005-B635-820F32A4F0CB}"/>
                      </a:ext>
                    </a:extLst>
                  </p:cNvPr>
                  <p:cNvSpPr/>
                  <p:nvPr/>
                </p:nvSpPr>
                <p:spPr bwMode="auto">
                  <a:xfrm>
                    <a:off x="4212" y="2237"/>
                    <a:ext cx="10" cy="26"/>
                  </a:xfrm>
                  <a:custGeom>
                    <a:avLst/>
                    <a:gdLst>
                      <a:gd name="T0" fmla="*/ 5 w 13"/>
                      <a:gd name="T1" fmla="*/ 0 h 35"/>
                      <a:gd name="T2" fmla="*/ 6 w 13"/>
                      <a:gd name="T3" fmla="*/ 5 h 35"/>
                      <a:gd name="T4" fmla="*/ 11 w 13"/>
                      <a:gd name="T5" fmla="*/ 24 h 35"/>
                      <a:gd name="T6" fmla="*/ 12 w 13"/>
                      <a:gd name="T7" fmla="*/ 30 h 35"/>
                      <a:gd name="T8" fmla="*/ 11 w 13"/>
                      <a:gd name="T9" fmla="*/ 33 h 35"/>
                      <a:gd name="T10" fmla="*/ 8 w 13"/>
                      <a:gd name="T11" fmla="*/ 35 h 35"/>
                      <a:gd name="T12" fmla="*/ 8 w 13"/>
                      <a:gd name="T13" fmla="*/ 35 h 35"/>
                      <a:gd name="T14" fmla="*/ 8 w 13"/>
                      <a:gd name="T15" fmla="*/ 35 h 35"/>
                      <a:gd name="T16" fmla="*/ 5 w 13"/>
                      <a:gd name="T17" fmla="*/ 26 h 35"/>
                      <a:gd name="T18" fmla="*/ 4 w 13"/>
                      <a:gd name="T19" fmla="*/ 26 h 35"/>
                      <a:gd name="T20" fmla="*/ 4 w 13"/>
                      <a:gd name="T21" fmla="*/ 20 h 35"/>
                      <a:gd name="T22" fmla="*/ 2 w 13"/>
                      <a:gd name="T23" fmla="*/ 10 h 35"/>
                      <a:gd name="T24" fmla="*/ 1 w 13"/>
                      <a:gd name="T25" fmla="*/ 3 h 35"/>
                      <a:gd name="T26" fmla="*/ 0 w 13"/>
                      <a:gd name="T27" fmla="*/ 3 h 35"/>
                      <a:gd name="T28" fmla="*/ 2 w 13"/>
                      <a:gd name="T29" fmla="*/ 10 h 35"/>
                      <a:gd name="T30" fmla="*/ 4 w 13"/>
                      <a:gd name="T31" fmla="*/ 26 h 35"/>
                      <a:gd name="T32" fmla="*/ 8 w 13"/>
                      <a:gd name="T33" fmla="*/ 35 h 35"/>
                      <a:gd name="T34" fmla="*/ 8 w 13"/>
                      <a:gd name="T35" fmla="*/ 35 h 35"/>
                      <a:gd name="T36" fmla="*/ 11 w 13"/>
                      <a:gd name="T37" fmla="*/ 33 h 35"/>
                      <a:gd name="T38" fmla="*/ 11 w 13"/>
                      <a:gd name="T39" fmla="*/ 23 h 35"/>
                      <a:gd name="T40" fmla="*/ 7 w 13"/>
                      <a:gd name="T41" fmla="*/ 5 h 35"/>
                      <a:gd name="T42" fmla="*/ 6 w 13"/>
                      <a:gd name="T43" fmla="*/ 0 h 35"/>
                      <a:gd name="T44" fmla="*/ 5 w 13"/>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5">
                        <a:moveTo>
                          <a:pt x="5" y="0"/>
                        </a:moveTo>
                        <a:cubicBezTo>
                          <a:pt x="6" y="1"/>
                          <a:pt x="6" y="2"/>
                          <a:pt x="6" y="5"/>
                        </a:cubicBezTo>
                        <a:cubicBezTo>
                          <a:pt x="7" y="13"/>
                          <a:pt x="8" y="17"/>
                          <a:pt x="11" y="24"/>
                        </a:cubicBezTo>
                        <a:cubicBezTo>
                          <a:pt x="12" y="26"/>
                          <a:pt x="12" y="28"/>
                          <a:pt x="12" y="30"/>
                        </a:cubicBezTo>
                        <a:cubicBezTo>
                          <a:pt x="12" y="32"/>
                          <a:pt x="12" y="33"/>
                          <a:pt x="11" y="33"/>
                        </a:cubicBezTo>
                        <a:cubicBezTo>
                          <a:pt x="9" y="33"/>
                          <a:pt x="8" y="33"/>
                          <a:pt x="8" y="35"/>
                        </a:cubicBezTo>
                        <a:cubicBezTo>
                          <a:pt x="8" y="35"/>
                          <a:pt x="8" y="35"/>
                          <a:pt x="8" y="35"/>
                        </a:cubicBezTo>
                        <a:cubicBezTo>
                          <a:pt x="8" y="35"/>
                          <a:pt x="8" y="35"/>
                          <a:pt x="8" y="35"/>
                        </a:cubicBezTo>
                        <a:cubicBezTo>
                          <a:pt x="7" y="35"/>
                          <a:pt x="5" y="33"/>
                          <a:pt x="5" y="26"/>
                        </a:cubicBezTo>
                        <a:cubicBezTo>
                          <a:pt x="4" y="26"/>
                          <a:pt x="4" y="26"/>
                          <a:pt x="4" y="26"/>
                        </a:cubicBezTo>
                        <a:cubicBezTo>
                          <a:pt x="4" y="23"/>
                          <a:pt x="4" y="22"/>
                          <a:pt x="4" y="20"/>
                        </a:cubicBezTo>
                        <a:cubicBezTo>
                          <a:pt x="4" y="16"/>
                          <a:pt x="3" y="11"/>
                          <a:pt x="2" y="10"/>
                        </a:cubicBezTo>
                        <a:cubicBezTo>
                          <a:pt x="2" y="9"/>
                          <a:pt x="1" y="5"/>
                          <a:pt x="1" y="3"/>
                        </a:cubicBezTo>
                        <a:cubicBezTo>
                          <a:pt x="0" y="3"/>
                          <a:pt x="0" y="3"/>
                          <a:pt x="0" y="3"/>
                        </a:cubicBezTo>
                        <a:cubicBezTo>
                          <a:pt x="1" y="5"/>
                          <a:pt x="2" y="9"/>
                          <a:pt x="2" y="10"/>
                        </a:cubicBezTo>
                        <a:cubicBezTo>
                          <a:pt x="3" y="11"/>
                          <a:pt x="4" y="17"/>
                          <a:pt x="4" y="26"/>
                        </a:cubicBezTo>
                        <a:cubicBezTo>
                          <a:pt x="5" y="33"/>
                          <a:pt x="7" y="35"/>
                          <a:pt x="8" y="35"/>
                        </a:cubicBezTo>
                        <a:cubicBezTo>
                          <a:pt x="8" y="35"/>
                          <a:pt x="8" y="35"/>
                          <a:pt x="8" y="35"/>
                        </a:cubicBezTo>
                        <a:cubicBezTo>
                          <a:pt x="9" y="34"/>
                          <a:pt x="9" y="34"/>
                          <a:pt x="11" y="33"/>
                        </a:cubicBezTo>
                        <a:cubicBezTo>
                          <a:pt x="13" y="33"/>
                          <a:pt x="13" y="29"/>
                          <a:pt x="11" y="23"/>
                        </a:cubicBezTo>
                        <a:cubicBezTo>
                          <a:pt x="8" y="17"/>
                          <a:pt x="7" y="13"/>
                          <a:pt x="7" y="5"/>
                        </a:cubicBezTo>
                        <a:cubicBezTo>
                          <a:pt x="7" y="3"/>
                          <a:pt x="6" y="1"/>
                          <a:pt x="6" y="0"/>
                        </a:cubicBezTo>
                        <a:lnTo>
                          <a:pt x="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6" name="Freeform 7841">
                    <a:extLst>
                      <a:ext uri="{FF2B5EF4-FFF2-40B4-BE49-F238E27FC236}">
                        <a16:creationId xmlns:a16="http://schemas.microsoft.com/office/drawing/2014/main" id="{522A895B-E92E-40F1-8CFD-B853722E6C50}"/>
                      </a:ext>
                    </a:extLst>
                  </p:cNvPr>
                  <p:cNvSpPr/>
                  <p:nvPr/>
                </p:nvSpPr>
                <p:spPr bwMode="auto">
                  <a:xfrm>
                    <a:off x="4215" y="2239"/>
                    <a:ext cx="6" cy="20"/>
                  </a:xfrm>
                  <a:custGeom>
                    <a:avLst/>
                    <a:gdLst>
                      <a:gd name="T0" fmla="*/ 1 w 8"/>
                      <a:gd name="T1" fmla="*/ 1 h 27"/>
                      <a:gd name="T2" fmla="*/ 2 w 8"/>
                      <a:gd name="T3" fmla="*/ 6 h 27"/>
                      <a:gd name="T4" fmla="*/ 5 w 8"/>
                      <a:gd name="T5" fmla="*/ 19 h 27"/>
                      <a:gd name="T6" fmla="*/ 6 w 8"/>
                      <a:gd name="T7" fmla="*/ 25 h 27"/>
                      <a:gd name="T8" fmla="*/ 4 w 8"/>
                      <a:gd name="T9" fmla="*/ 26 h 27"/>
                      <a:gd name="T10" fmla="*/ 3 w 8"/>
                      <a:gd name="T11" fmla="*/ 20 h 27"/>
                      <a:gd name="T12" fmla="*/ 1 w 8"/>
                      <a:gd name="T13" fmla="*/ 3 h 27"/>
                      <a:gd name="T14" fmla="*/ 1 w 8"/>
                      <a:gd name="T15" fmla="*/ 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7">
                        <a:moveTo>
                          <a:pt x="1" y="1"/>
                        </a:moveTo>
                        <a:cubicBezTo>
                          <a:pt x="1" y="1"/>
                          <a:pt x="2" y="4"/>
                          <a:pt x="2" y="6"/>
                        </a:cubicBezTo>
                        <a:cubicBezTo>
                          <a:pt x="2" y="8"/>
                          <a:pt x="4" y="17"/>
                          <a:pt x="5" y="19"/>
                        </a:cubicBezTo>
                        <a:cubicBezTo>
                          <a:pt x="6" y="21"/>
                          <a:pt x="8" y="25"/>
                          <a:pt x="6" y="25"/>
                        </a:cubicBezTo>
                        <a:cubicBezTo>
                          <a:pt x="5" y="24"/>
                          <a:pt x="5" y="25"/>
                          <a:pt x="4" y="26"/>
                        </a:cubicBezTo>
                        <a:cubicBezTo>
                          <a:pt x="4" y="27"/>
                          <a:pt x="4" y="24"/>
                          <a:pt x="3" y="20"/>
                        </a:cubicBezTo>
                        <a:cubicBezTo>
                          <a:pt x="3" y="16"/>
                          <a:pt x="2" y="6"/>
                          <a:pt x="1"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7" name="Freeform 7842">
                    <a:extLst>
                      <a:ext uri="{FF2B5EF4-FFF2-40B4-BE49-F238E27FC236}">
                        <a16:creationId xmlns:a16="http://schemas.microsoft.com/office/drawing/2014/main" id="{B334A4D6-9030-4FE7-9A7C-BB17E77C85D5}"/>
                      </a:ext>
                    </a:extLst>
                  </p:cNvPr>
                  <p:cNvSpPr/>
                  <p:nvPr/>
                </p:nvSpPr>
                <p:spPr bwMode="auto">
                  <a:xfrm>
                    <a:off x="4225" y="2292"/>
                    <a:ext cx="7" cy="14"/>
                  </a:xfrm>
                  <a:custGeom>
                    <a:avLst/>
                    <a:gdLst>
                      <a:gd name="T0" fmla="*/ 1 w 10"/>
                      <a:gd name="T1" fmla="*/ 4 h 19"/>
                      <a:gd name="T2" fmla="*/ 3 w 10"/>
                      <a:gd name="T3" fmla="*/ 11 h 19"/>
                      <a:gd name="T4" fmla="*/ 8 w 10"/>
                      <a:gd name="T5" fmla="*/ 19 h 19"/>
                      <a:gd name="T6" fmla="*/ 8 w 10"/>
                      <a:gd name="T7" fmla="*/ 11 h 19"/>
                      <a:gd name="T8" fmla="*/ 5 w 10"/>
                      <a:gd name="T9" fmla="*/ 3 h 19"/>
                      <a:gd name="T10" fmla="*/ 1 w 10"/>
                      <a:gd name="T11" fmla="*/ 4 h 19"/>
                    </a:gdLst>
                    <a:ahLst/>
                    <a:cxnLst>
                      <a:cxn ang="0">
                        <a:pos x="T0" y="T1"/>
                      </a:cxn>
                      <a:cxn ang="0">
                        <a:pos x="T2" y="T3"/>
                      </a:cxn>
                      <a:cxn ang="0">
                        <a:pos x="T4" y="T5"/>
                      </a:cxn>
                      <a:cxn ang="0">
                        <a:pos x="T6" y="T7"/>
                      </a:cxn>
                      <a:cxn ang="0">
                        <a:pos x="T8" y="T9"/>
                      </a:cxn>
                      <a:cxn ang="0">
                        <a:pos x="T10" y="T11"/>
                      </a:cxn>
                    </a:cxnLst>
                    <a:rect l="0" t="0" r="r" b="b"/>
                    <a:pathLst>
                      <a:path w="10" h="19">
                        <a:moveTo>
                          <a:pt x="1" y="4"/>
                        </a:moveTo>
                        <a:cubicBezTo>
                          <a:pt x="1" y="4"/>
                          <a:pt x="0" y="5"/>
                          <a:pt x="3" y="11"/>
                        </a:cubicBezTo>
                        <a:cubicBezTo>
                          <a:pt x="6" y="17"/>
                          <a:pt x="5" y="18"/>
                          <a:pt x="8" y="19"/>
                        </a:cubicBezTo>
                        <a:cubicBezTo>
                          <a:pt x="10" y="19"/>
                          <a:pt x="9" y="15"/>
                          <a:pt x="8" y="11"/>
                        </a:cubicBezTo>
                        <a:cubicBezTo>
                          <a:pt x="6" y="8"/>
                          <a:pt x="8" y="6"/>
                          <a:pt x="5" y="3"/>
                        </a:cubicBezTo>
                        <a:cubicBezTo>
                          <a:pt x="3" y="0"/>
                          <a:pt x="1" y="4"/>
                          <a:pt x="1"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369" name="Group 8044">
                  <a:extLst>
                    <a:ext uri="{FF2B5EF4-FFF2-40B4-BE49-F238E27FC236}">
                      <a16:creationId xmlns:a16="http://schemas.microsoft.com/office/drawing/2014/main" id="{A4967CEC-B10B-48E6-89B0-1608466E5376}"/>
                    </a:ext>
                  </a:extLst>
                </p:cNvPr>
                <p:cNvGrpSpPr/>
                <p:nvPr/>
              </p:nvGrpSpPr>
              <p:grpSpPr>
                <a:xfrm>
                  <a:off x="6599238" y="2782888"/>
                  <a:ext cx="574675" cy="1465263"/>
                  <a:chOff x="4157" y="1753"/>
                  <a:chExt cx="362" cy="923"/>
                </a:xfrm>
              </p:grpSpPr>
              <p:sp>
                <p:nvSpPr>
                  <p:cNvPr id="778" name="Freeform 7844">
                    <a:extLst>
                      <a:ext uri="{FF2B5EF4-FFF2-40B4-BE49-F238E27FC236}">
                        <a16:creationId xmlns:a16="http://schemas.microsoft.com/office/drawing/2014/main" id="{BCE3A799-F270-4D04-9EFB-A237611DCA26}"/>
                      </a:ext>
                    </a:extLst>
                  </p:cNvPr>
                  <p:cNvSpPr>
                    <a:spLocks noEditPoints="1"/>
                  </p:cNvSpPr>
                  <p:nvPr/>
                </p:nvSpPr>
                <p:spPr bwMode="auto">
                  <a:xfrm>
                    <a:off x="4225" y="2292"/>
                    <a:ext cx="7" cy="14"/>
                  </a:xfrm>
                  <a:custGeom>
                    <a:avLst/>
                    <a:gdLst>
                      <a:gd name="T0" fmla="*/ 8 w 10"/>
                      <a:gd name="T1" fmla="*/ 18 h 18"/>
                      <a:gd name="T2" fmla="*/ 6 w 10"/>
                      <a:gd name="T3" fmla="*/ 17 h 18"/>
                      <a:gd name="T4" fmla="*/ 3 w 10"/>
                      <a:gd name="T5" fmla="*/ 10 h 18"/>
                      <a:gd name="T6" fmla="*/ 1 w 10"/>
                      <a:gd name="T7" fmla="*/ 3 h 18"/>
                      <a:gd name="T8" fmla="*/ 2 w 10"/>
                      <a:gd name="T9" fmla="*/ 1 h 18"/>
                      <a:gd name="T10" fmla="*/ 6 w 10"/>
                      <a:gd name="T11" fmla="*/ 2 h 18"/>
                      <a:gd name="T12" fmla="*/ 7 w 10"/>
                      <a:gd name="T13" fmla="*/ 3 h 18"/>
                      <a:gd name="T14" fmla="*/ 8 w 10"/>
                      <a:gd name="T15" fmla="*/ 11 h 18"/>
                      <a:gd name="T16" fmla="*/ 9 w 10"/>
                      <a:gd name="T17" fmla="*/ 18 h 18"/>
                      <a:gd name="T18" fmla="*/ 9 w 10"/>
                      <a:gd name="T19" fmla="*/ 18 h 18"/>
                      <a:gd name="T20" fmla="*/ 8 w 10"/>
                      <a:gd name="T21" fmla="*/ 18 h 18"/>
                      <a:gd name="T22" fmla="*/ 1 w 10"/>
                      <a:gd name="T23" fmla="*/ 4 h 18"/>
                      <a:gd name="T24" fmla="*/ 1 w 10"/>
                      <a:gd name="T25" fmla="*/ 4 h 18"/>
                      <a:gd name="T26" fmla="*/ 1 w 10"/>
                      <a:gd name="T27" fmla="*/ 5 h 18"/>
                      <a:gd name="T28" fmla="*/ 3 w 10"/>
                      <a:gd name="T29" fmla="*/ 10 h 18"/>
                      <a:gd name="T30" fmla="*/ 6 w 10"/>
                      <a:gd name="T31" fmla="*/ 17 h 18"/>
                      <a:gd name="T32" fmla="*/ 7 w 10"/>
                      <a:gd name="T33" fmla="*/ 17 h 18"/>
                      <a:gd name="T34" fmla="*/ 8 w 10"/>
                      <a:gd name="T35" fmla="*/ 17 h 18"/>
                      <a:gd name="T36" fmla="*/ 7 w 10"/>
                      <a:gd name="T37" fmla="*/ 10 h 18"/>
                      <a:gd name="T38" fmla="*/ 6 w 10"/>
                      <a:gd name="T39" fmla="*/ 4 h 18"/>
                      <a:gd name="T40" fmla="*/ 5 w 10"/>
                      <a:gd name="T41" fmla="*/ 2 h 18"/>
                      <a:gd name="T42" fmla="*/ 3 w 10"/>
                      <a:gd name="T43" fmla="*/ 2 h 18"/>
                      <a:gd name="T44" fmla="*/ 1 w 10"/>
                      <a:gd name="T45" fmla="*/ 4 h 18"/>
                      <a:gd name="T46" fmla="*/ 1 w 10"/>
                      <a:gd name="T47" fmla="*/ 3 h 18"/>
                      <a:gd name="T48" fmla="*/ 1 w 10"/>
                      <a:gd name="T4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8">
                        <a:moveTo>
                          <a:pt x="8" y="18"/>
                        </a:moveTo>
                        <a:cubicBezTo>
                          <a:pt x="7" y="18"/>
                          <a:pt x="6" y="18"/>
                          <a:pt x="6" y="17"/>
                        </a:cubicBezTo>
                        <a:cubicBezTo>
                          <a:pt x="5" y="16"/>
                          <a:pt x="5" y="14"/>
                          <a:pt x="3" y="10"/>
                        </a:cubicBezTo>
                        <a:cubicBezTo>
                          <a:pt x="0" y="5"/>
                          <a:pt x="0" y="3"/>
                          <a:pt x="1" y="3"/>
                        </a:cubicBezTo>
                        <a:cubicBezTo>
                          <a:pt x="1" y="2"/>
                          <a:pt x="1" y="1"/>
                          <a:pt x="2" y="1"/>
                        </a:cubicBezTo>
                        <a:cubicBezTo>
                          <a:pt x="3" y="0"/>
                          <a:pt x="4" y="0"/>
                          <a:pt x="6" y="2"/>
                        </a:cubicBezTo>
                        <a:cubicBezTo>
                          <a:pt x="6" y="2"/>
                          <a:pt x="7" y="3"/>
                          <a:pt x="7" y="3"/>
                        </a:cubicBezTo>
                        <a:cubicBezTo>
                          <a:pt x="8" y="6"/>
                          <a:pt x="7" y="8"/>
                          <a:pt x="8" y="11"/>
                        </a:cubicBezTo>
                        <a:cubicBezTo>
                          <a:pt x="9" y="14"/>
                          <a:pt x="10" y="17"/>
                          <a:pt x="9" y="18"/>
                        </a:cubicBezTo>
                        <a:cubicBezTo>
                          <a:pt x="9" y="18"/>
                          <a:pt x="9" y="18"/>
                          <a:pt x="9" y="18"/>
                        </a:cubicBezTo>
                        <a:cubicBezTo>
                          <a:pt x="9" y="18"/>
                          <a:pt x="8" y="18"/>
                          <a:pt x="8" y="18"/>
                        </a:cubicBezTo>
                        <a:close/>
                        <a:moveTo>
                          <a:pt x="1" y="4"/>
                        </a:moveTo>
                        <a:cubicBezTo>
                          <a:pt x="1" y="4"/>
                          <a:pt x="1" y="4"/>
                          <a:pt x="1" y="4"/>
                        </a:cubicBezTo>
                        <a:cubicBezTo>
                          <a:pt x="1" y="4"/>
                          <a:pt x="1" y="4"/>
                          <a:pt x="1" y="5"/>
                        </a:cubicBezTo>
                        <a:cubicBezTo>
                          <a:pt x="1" y="5"/>
                          <a:pt x="2" y="7"/>
                          <a:pt x="3" y="10"/>
                        </a:cubicBezTo>
                        <a:cubicBezTo>
                          <a:pt x="5" y="14"/>
                          <a:pt x="6" y="16"/>
                          <a:pt x="6" y="17"/>
                        </a:cubicBezTo>
                        <a:cubicBezTo>
                          <a:pt x="6" y="17"/>
                          <a:pt x="7" y="17"/>
                          <a:pt x="7" y="17"/>
                        </a:cubicBezTo>
                        <a:cubicBezTo>
                          <a:pt x="8" y="17"/>
                          <a:pt x="8" y="17"/>
                          <a:pt x="8" y="17"/>
                        </a:cubicBezTo>
                        <a:cubicBezTo>
                          <a:pt x="9" y="17"/>
                          <a:pt x="8" y="14"/>
                          <a:pt x="7" y="10"/>
                        </a:cubicBezTo>
                        <a:cubicBezTo>
                          <a:pt x="6" y="7"/>
                          <a:pt x="7" y="5"/>
                          <a:pt x="6" y="4"/>
                        </a:cubicBezTo>
                        <a:cubicBezTo>
                          <a:pt x="6" y="3"/>
                          <a:pt x="6" y="3"/>
                          <a:pt x="5" y="2"/>
                        </a:cubicBezTo>
                        <a:cubicBezTo>
                          <a:pt x="4" y="1"/>
                          <a:pt x="4" y="1"/>
                          <a:pt x="3" y="2"/>
                        </a:cubicBezTo>
                        <a:cubicBezTo>
                          <a:pt x="2" y="2"/>
                          <a:pt x="1" y="4"/>
                          <a:pt x="1" y="4"/>
                        </a:cubicBezTo>
                        <a:cubicBezTo>
                          <a:pt x="1" y="3"/>
                          <a:pt x="1" y="3"/>
                          <a:pt x="1" y="3"/>
                        </a:cubicBezTo>
                        <a:lnTo>
                          <a:pt x="1"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9" name="Freeform 7845">
                    <a:extLst>
                      <a:ext uri="{FF2B5EF4-FFF2-40B4-BE49-F238E27FC236}">
                        <a16:creationId xmlns:a16="http://schemas.microsoft.com/office/drawing/2014/main" id="{17223638-008A-4ECA-ABC1-8ED68C1F2F86}"/>
                      </a:ext>
                    </a:extLst>
                  </p:cNvPr>
                  <p:cNvSpPr>
                    <a:spLocks noEditPoints="1"/>
                  </p:cNvSpPr>
                  <p:nvPr/>
                </p:nvSpPr>
                <p:spPr bwMode="auto">
                  <a:xfrm>
                    <a:off x="4226" y="2293"/>
                    <a:ext cx="6" cy="12"/>
                  </a:xfrm>
                  <a:custGeom>
                    <a:avLst/>
                    <a:gdLst>
                      <a:gd name="T0" fmla="*/ 6 w 8"/>
                      <a:gd name="T1" fmla="*/ 14 h 16"/>
                      <a:gd name="T2" fmla="*/ 6 w 8"/>
                      <a:gd name="T3" fmla="*/ 14 h 16"/>
                      <a:gd name="T4" fmla="*/ 3 w 8"/>
                      <a:gd name="T5" fmla="*/ 8 h 16"/>
                      <a:gd name="T6" fmla="*/ 1 w 8"/>
                      <a:gd name="T7" fmla="*/ 4 h 16"/>
                      <a:gd name="T8" fmla="*/ 3 w 8"/>
                      <a:gd name="T9" fmla="*/ 3 h 16"/>
                      <a:gd name="T10" fmla="*/ 4 w 8"/>
                      <a:gd name="T11" fmla="*/ 4 h 16"/>
                      <a:gd name="T12" fmla="*/ 6 w 8"/>
                      <a:gd name="T13" fmla="*/ 10 h 16"/>
                      <a:gd name="T14" fmla="*/ 6 w 8"/>
                      <a:gd name="T15" fmla="*/ 14 h 16"/>
                      <a:gd name="T16" fmla="*/ 3 w 8"/>
                      <a:gd name="T17" fmla="*/ 0 h 16"/>
                      <a:gd name="T18" fmla="*/ 2 w 8"/>
                      <a:gd name="T19" fmla="*/ 1 h 16"/>
                      <a:gd name="T20" fmla="*/ 0 w 8"/>
                      <a:gd name="T21" fmla="*/ 3 h 16"/>
                      <a:gd name="T22" fmla="*/ 0 w 8"/>
                      <a:gd name="T23" fmla="*/ 2 h 16"/>
                      <a:gd name="T24" fmla="*/ 0 w 8"/>
                      <a:gd name="T25" fmla="*/ 3 h 16"/>
                      <a:gd name="T26" fmla="*/ 0 w 8"/>
                      <a:gd name="T27" fmla="*/ 3 h 16"/>
                      <a:gd name="T28" fmla="*/ 0 w 8"/>
                      <a:gd name="T29" fmla="*/ 4 h 16"/>
                      <a:gd name="T30" fmla="*/ 2 w 8"/>
                      <a:gd name="T31" fmla="*/ 9 h 16"/>
                      <a:gd name="T32" fmla="*/ 5 w 8"/>
                      <a:gd name="T33" fmla="*/ 16 h 16"/>
                      <a:gd name="T34" fmla="*/ 6 w 8"/>
                      <a:gd name="T35" fmla="*/ 16 h 16"/>
                      <a:gd name="T36" fmla="*/ 7 w 8"/>
                      <a:gd name="T37" fmla="*/ 16 h 16"/>
                      <a:gd name="T38" fmla="*/ 7 w 8"/>
                      <a:gd name="T39" fmla="*/ 16 h 16"/>
                      <a:gd name="T40" fmla="*/ 6 w 8"/>
                      <a:gd name="T41" fmla="*/ 9 h 16"/>
                      <a:gd name="T42" fmla="*/ 5 w 8"/>
                      <a:gd name="T43" fmla="*/ 3 h 16"/>
                      <a:gd name="T44" fmla="*/ 4 w 8"/>
                      <a:gd name="T45" fmla="*/ 1 h 16"/>
                      <a:gd name="T46" fmla="*/ 3 w 8"/>
                      <a:gd name="T4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6">
                        <a:moveTo>
                          <a:pt x="6" y="14"/>
                        </a:moveTo>
                        <a:cubicBezTo>
                          <a:pt x="6" y="14"/>
                          <a:pt x="6" y="14"/>
                          <a:pt x="6" y="14"/>
                        </a:cubicBezTo>
                        <a:cubicBezTo>
                          <a:pt x="4" y="13"/>
                          <a:pt x="4" y="10"/>
                          <a:pt x="3" y="8"/>
                        </a:cubicBezTo>
                        <a:cubicBezTo>
                          <a:pt x="1" y="5"/>
                          <a:pt x="1" y="4"/>
                          <a:pt x="1" y="4"/>
                        </a:cubicBezTo>
                        <a:cubicBezTo>
                          <a:pt x="2" y="3"/>
                          <a:pt x="2" y="3"/>
                          <a:pt x="3" y="3"/>
                        </a:cubicBezTo>
                        <a:cubicBezTo>
                          <a:pt x="4" y="3"/>
                          <a:pt x="4" y="3"/>
                          <a:pt x="4" y="4"/>
                        </a:cubicBezTo>
                        <a:cubicBezTo>
                          <a:pt x="4" y="4"/>
                          <a:pt x="5" y="8"/>
                          <a:pt x="6" y="10"/>
                        </a:cubicBezTo>
                        <a:cubicBezTo>
                          <a:pt x="6" y="12"/>
                          <a:pt x="7" y="14"/>
                          <a:pt x="6" y="14"/>
                        </a:cubicBezTo>
                        <a:close/>
                        <a:moveTo>
                          <a:pt x="3" y="0"/>
                        </a:moveTo>
                        <a:cubicBezTo>
                          <a:pt x="2" y="1"/>
                          <a:pt x="2" y="1"/>
                          <a:pt x="2" y="1"/>
                        </a:cubicBezTo>
                        <a:cubicBezTo>
                          <a:pt x="1" y="1"/>
                          <a:pt x="0" y="3"/>
                          <a:pt x="0" y="3"/>
                        </a:cubicBezTo>
                        <a:cubicBezTo>
                          <a:pt x="0" y="2"/>
                          <a:pt x="0" y="2"/>
                          <a:pt x="0" y="2"/>
                        </a:cubicBezTo>
                        <a:cubicBezTo>
                          <a:pt x="0" y="3"/>
                          <a:pt x="0" y="3"/>
                          <a:pt x="0" y="3"/>
                        </a:cubicBezTo>
                        <a:cubicBezTo>
                          <a:pt x="0" y="3"/>
                          <a:pt x="0" y="3"/>
                          <a:pt x="0" y="3"/>
                        </a:cubicBezTo>
                        <a:cubicBezTo>
                          <a:pt x="0" y="3"/>
                          <a:pt x="0" y="3"/>
                          <a:pt x="0" y="4"/>
                        </a:cubicBezTo>
                        <a:cubicBezTo>
                          <a:pt x="0" y="4"/>
                          <a:pt x="1" y="6"/>
                          <a:pt x="2" y="9"/>
                        </a:cubicBezTo>
                        <a:cubicBezTo>
                          <a:pt x="4" y="13"/>
                          <a:pt x="5" y="15"/>
                          <a:pt x="5" y="16"/>
                        </a:cubicBezTo>
                        <a:cubicBezTo>
                          <a:pt x="5" y="16"/>
                          <a:pt x="6" y="16"/>
                          <a:pt x="6" y="16"/>
                        </a:cubicBezTo>
                        <a:cubicBezTo>
                          <a:pt x="7" y="16"/>
                          <a:pt x="7" y="16"/>
                          <a:pt x="7" y="16"/>
                        </a:cubicBezTo>
                        <a:cubicBezTo>
                          <a:pt x="7" y="16"/>
                          <a:pt x="7" y="16"/>
                          <a:pt x="7" y="16"/>
                        </a:cubicBezTo>
                        <a:cubicBezTo>
                          <a:pt x="8" y="16"/>
                          <a:pt x="7" y="13"/>
                          <a:pt x="6" y="9"/>
                        </a:cubicBezTo>
                        <a:cubicBezTo>
                          <a:pt x="5" y="6"/>
                          <a:pt x="6" y="4"/>
                          <a:pt x="5" y="3"/>
                        </a:cubicBezTo>
                        <a:cubicBezTo>
                          <a:pt x="5" y="2"/>
                          <a:pt x="5" y="2"/>
                          <a:pt x="4" y="1"/>
                        </a:cubicBezTo>
                        <a:cubicBezTo>
                          <a:pt x="4" y="1"/>
                          <a:pt x="3"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0" name="Freeform 7846">
                    <a:extLst>
                      <a:ext uri="{FF2B5EF4-FFF2-40B4-BE49-F238E27FC236}">
                        <a16:creationId xmlns:a16="http://schemas.microsoft.com/office/drawing/2014/main" id="{138BB944-8DC4-4930-8FD6-1197DC0182A3}"/>
                      </a:ext>
                    </a:extLst>
                  </p:cNvPr>
                  <p:cNvSpPr/>
                  <p:nvPr/>
                </p:nvSpPr>
                <p:spPr bwMode="auto">
                  <a:xfrm>
                    <a:off x="4225" y="2293"/>
                    <a:ext cx="7" cy="13"/>
                  </a:xfrm>
                  <a:custGeom>
                    <a:avLst/>
                    <a:gdLst>
                      <a:gd name="T0" fmla="*/ 3 w 10"/>
                      <a:gd name="T1" fmla="*/ 0 h 17"/>
                      <a:gd name="T2" fmla="*/ 1 w 10"/>
                      <a:gd name="T3" fmla="*/ 2 h 17"/>
                      <a:gd name="T4" fmla="*/ 1 w 10"/>
                      <a:gd name="T5" fmla="*/ 3 h 17"/>
                      <a:gd name="T6" fmla="*/ 3 w 10"/>
                      <a:gd name="T7" fmla="*/ 1 h 17"/>
                      <a:gd name="T8" fmla="*/ 4 w 10"/>
                      <a:gd name="T9" fmla="*/ 0 h 17"/>
                      <a:gd name="T10" fmla="*/ 5 w 10"/>
                      <a:gd name="T11" fmla="*/ 1 h 17"/>
                      <a:gd name="T12" fmla="*/ 6 w 10"/>
                      <a:gd name="T13" fmla="*/ 3 h 17"/>
                      <a:gd name="T14" fmla="*/ 7 w 10"/>
                      <a:gd name="T15" fmla="*/ 9 h 17"/>
                      <a:gd name="T16" fmla="*/ 8 w 10"/>
                      <a:gd name="T17" fmla="*/ 16 h 17"/>
                      <a:gd name="T18" fmla="*/ 8 w 10"/>
                      <a:gd name="T19" fmla="*/ 16 h 17"/>
                      <a:gd name="T20" fmla="*/ 7 w 10"/>
                      <a:gd name="T21" fmla="*/ 16 h 17"/>
                      <a:gd name="T22" fmla="*/ 6 w 10"/>
                      <a:gd name="T23" fmla="*/ 16 h 17"/>
                      <a:gd name="T24" fmla="*/ 3 w 10"/>
                      <a:gd name="T25" fmla="*/ 9 h 17"/>
                      <a:gd name="T26" fmla="*/ 1 w 10"/>
                      <a:gd name="T27" fmla="*/ 4 h 17"/>
                      <a:gd name="T28" fmla="*/ 1 w 10"/>
                      <a:gd name="T29" fmla="*/ 3 h 17"/>
                      <a:gd name="T30" fmla="*/ 1 w 10"/>
                      <a:gd name="T31" fmla="*/ 3 h 17"/>
                      <a:gd name="T32" fmla="*/ 1 w 10"/>
                      <a:gd name="T33" fmla="*/ 2 h 17"/>
                      <a:gd name="T34" fmla="*/ 3 w 10"/>
                      <a:gd name="T35" fmla="*/ 9 h 17"/>
                      <a:gd name="T36" fmla="*/ 8 w 10"/>
                      <a:gd name="T37" fmla="*/ 17 h 17"/>
                      <a:gd name="T38" fmla="*/ 8 w 10"/>
                      <a:gd name="T39" fmla="*/ 17 h 17"/>
                      <a:gd name="T40" fmla="*/ 8 w 10"/>
                      <a:gd name="T41" fmla="*/ 9 h 17"/>
                      <a:gd name="T42" fmla="*/ 5 w 10"/>
                      <a:gd name="T43" fmla="*/ 1 h 17"/>
                      <a:gd name="T44" fmla="*/ 3 w 10"/>
                      <a:gd name="T4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7">
                        <a:moveTo>
                          <a:pt x="3" y="0"/>
                        </a:moveTo>
                        <a:cubicBezTo>
                          <a:pt x="2" y="0"/>
                          <a:pt x="1" y="2"/>
                          <a:pt x="1" y="2"/>
                        </a:cubicBezTo>
                        <a:cubicBezTo>
                          <a:pt x="1" y="3"/>
                          <a:pt x="1" y="3"/>
                          <a:pt x="1" y="3"/>
                        </a:cubicBezTo>
                        <a:cubicBezTo>
                          <a:pt x="1" y="3"/>
                          <a:pt x="2" y="1"/>
                          <a:pt x="3" y="1"/>
                        </a:cubicBezTo>
                        <a:cubicBezTo>
                          <a:pt x="4" y="0"/>
                          <a:pt x="4" y="0"/>
                          <a:pt x="4" y="0"/>
                        </a:cubicBezTo>
                        <a:cubicBezTo>
                          <a:pt x="4" y="0"/>
                          <a:pt x="5" y="1"/>
                          <a:pt x="5" y="1"/>
                        </a:cubicBezTo>
                        <a:cubicBezTo>
                          <a:pt x="6" y="2"/>
                          <a:pt x="6" y="2"/>
                          <a:pt x="6" y="3"/>
                        </a:cubicBezTo>
                        <a:cubicBezTo>
                          <a:pt x="7" y="4"/>
                          <a:pt x="6" y="6"/>
                          <a:pt x="7" y="9"/>
                        </a:cubicBezTo>
                        <a:cubicBezTo>
                          <a:pt x="8" y="13"/>
                          <a:pt x="9" y="16"/>
                          <a:pt x="8" y="16"/>
                        </a:cubicBezTo>
                        <a:cubicBezTo>
                          <a:pt x="8" y="16"/>
                          <a:pt x="8" y="16"/>
                          <a:pt x="8" y="16"/>
                        </a:cubicBezTo>
                        <a:cubicBezTo>
                          <a:pt x="7" y="16"/>
                          <a:pt x="7" y="16"/>
                          <a:pt x="7" y="16"/>
                        </a:cubicBezTo>
                        <a:cubicBezTo>
                          <a:pt x="7" y="16"/>
                          <a:pt x="6" y="16"/>
                          <a:pt x="6" y="16"/>
                        </a:cubicBezTo>
                        <a:cubicBezTo>
                          <a:pt x="6" y="15"/>
                          <a:pt x="5" y="13"/>
                          <a:pt x="3" y="9"/>
                        </a:cubicBezTo>
                        <a:cubicBezTo>
                          <a:pt x="2" y="6"/>
                          <a:pt x="1" y="4"/>
                          <a:pt x="1" y="4"/>
                        </a:cubicBezTo>
                        <a:cubicBezTo>
                          <a:pt x="1" y="3"/>
                          <a:pt x="1" y="3"/>
                          <a:pt x="1" y="3"/>
                        </a:cubicBezTo>
                        <a:cubicBezTo>
                          <a:pt x="1" y="3"/>
                          <a:pt x="1" y="3"/>
                          <a:pt x="1" y="3"/>
                        </a:cubicBezTo>
                        <a:cubicBezTo>
                          <a:pt x="1" y="2"/>
                          <a:pt x="1" y="2"/>
                          <a:pt x="1" y="2"/>
                        </a:cubicBezTo>
                        <a:cubicBezTo>
                          <a:pt x="1" y="2"/>
                          <a:pt x="0" y="3"/>
                          <a:pt x="3" y="9"/>
                        </a:cubicBezTo>
                        <a:cubicBezTo>
                          <a:pt x="6" y="15"/>
                          <a:pt x="5" y="16"/>
                          <a:pt x="8" y="17"/>
                        </a:cubicBezTo>
                        <a:cubicBezTo>
                          <a:pt x="8" y="17"/>
                          <a:pt x="8" y="17"/>
                          <a:pt x="8" y="17"/>
                        </a:cubicBezTo>
                        <a:cubicBezTo>
                          <a:pt x="10" y="17"/>
                          <a:pt x="9" y="13"/>
                          <a:pt x="8" y="9"/>
                        </a:cubicBezTo>
                        <a:cubicBezTo>
                          <a:pt x="6" y="6"/>
                          <a:pt x="8" y="4"/>
                          <a:pt x="5" y="1"/>
                        </a:cubicBezTo>
                        <a:cubicBezTo>
                          <a:pt x="5" y="0"/>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1" name="Freeform 7847">
                    <a:extLst>
                      <a:ext uri="{FF2B5EF4-FFF2-40B4-BE49-F238E27FC236}">
                        <a16:creationId xmlns:a16="http://schemas.microsoft.com/office/drawing/2014/main" id="{6F98B9D7-C0B6-4FB4-A386-DF579D21E426}"/>
                      </a:ext>
                    </a:extLst>
                  </p:cNvPr>
                  <p:cNvSpPr/>
                  <p:nvPr/>
                </p:nvSpPr>
                <p:spPr bwMode="auto">
                  <a:xfrm>
                    <a:off x="4229" y="2270"/>
                    <a:ext cx="9" cy="17"/>
                  </a:xfrm>
                  <a:custGeom>
                    <a:avLst/>
                    <a:gdLst>
                      <a:gd name="T0" fmla="*/ 3 w 11"/>
                      <a:gd name="T1" fmla="*/ 0 h 23"/>
                      <a:gd name="T2" fmla="*/ 6 w 11"/>
                      <a:gd name="T3" fmla="*/ 4 h 23"/>
                      <a:gd name="T4" fmla="*/ 9 w 11"/>
                      <a:gd name="T5" fmla="*/ 13 h 23"/>
                      <a:gd name="T6" fmla="*/ 11 w 11"/>
                      <a:gd name="T7" fmla="*/ 18 h 23"/>
                      <a:gd name="T8" fmla="*/ 8 w 11"/>
                      <a:gd name="T9" fmla="*/ 21 h 23"/>
                      <a:gd name="T10" fmla="*/ 4 w 11"/>
                      <a:gd name="T11" fmla="*/ 15 h 23"/>
                      <a:gd name="T12" fmla="*/ 2 w 11"/>
                      <a:gd name="T13" fmla="*/ 7 h 23"/>
                      <a:gd name="T14" fmla="*/ 3 w 11"/>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3">
                        <a:moveTo>
                          <a:pt x="3" y="0"/>
                        </a:moveTo>
                        <a:cubicBezTo>
                          <a:pt x="3" y="0"/>
                          <a:pt x="6" y="0"/>
                          <a:pt x="6" y="4"/>
                        </a:cubicBezTo>
                        <a:cubicBezTo>
                          <a:pt x="6" y="9"/>
                          <a:pt x="7" y="10"/>
                          <a:pt x="9" y="13"/>
                        </a:cubicBezTo>
                        <a:cubicBezTo>
                          <a:pt x="10" y="16"/>
                          <a:pt x="11" y="16"/>
                          <a:pt x="11" y="18"/>
                        </a:cubicBezTo>
                        <a:cubicBezTo>
                          <a:pt x="11" y="20"/>
                          <a:pt x="9" y="18"/>
                          <a:pt x="8" y="21"/>
                        </a:cubicBezTo>
                        <a:cubicBezTo>
                          <a:pt x="7" y="23"/>
                          <a:pt x="5" y="19"/>
                          <a:pt x="4" y="15"/>
                        </a:cubicBezTo>
                        <a:cubicBezTo>
                          <a:pt x="4" y="11"/>
                          <a:pt x="3" y="8"/>
                          <a:pt x="2" y="7"/>
                        </a:cubicBezTo>
                        <a:cubicBezTo>
                          <a:pt x="1" y="5"/>
                          <a:pt x="0" y="1"/>
                          <a:pt x="3"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2" name="Freeform 7848">
                    <a:extLst>
                      <a:ext uri="{FF2B5EF4-FFF2-40B4-BE49-F238E27FC236}">
                        <a16:creationId xmlns:a16="http://schemas.microsoft.com/office/drawing/2014/main" id="{0ADEB2CE-B9FA-4332-AEB5-063AEBD67BA3}"/>
                      </a:ext>
                    </a:extLst>
                  </p:cNvPr>
                  <p:cNvSpPr>
                    <a:spLocks noEditPoints="1"/>
                  </p:cNvSpPr>
                  <p:nvPr/>
                </p:nvSpPr>
                <p:spPr bwMode="auto">
                  <a:xfrm>
                    <a:off x="4229" y="2270"/>
                    <a:ext cx="9" cy="16"/>
                  </a:xfrm>
                  <a:custGeom>
                    <a:avLst/>
                    <a:gdLst>
                      <a:gd name="T0" fmla="*/ 8 w 11"/>
                      <a:gd name="T1" fmla="*/ 21 h 22"/>
                      <a:gd name="T2" fmla="*/ 7 w 11"/>
                      <a:gd name="T3" fmla="*/ 22 h 22"/>
                      <a:gd name="T4" fmla="*/ 4 w 11"/>
                      <a:gd name="T5" fmla="*/ 17 h 22"/>
                      <a:gd name="T6" fmla="*/ 4 w 11"/>
                      <a:gd name="T7" fmla="*/ 15 h 22"/>
                      <a:gd name="T8" fmla="*/ 4 w 11"/>
                      <a:gd name="T9" fmla="*/ 13 h 22"/>
                      <a:gd name="T10" fmla="*/ 2 w 11"/>
                      <a:gd name="T11" fmla="*/ 7 h 22"/>
                      <a:gd name="T12" fmla="*/ 1 w 11"/>
                      <a:gd name="T13" fmla="*/ 4 h 22"/>
                      <a:gd name="T14" fmla="*/ 1 w 11"/>
                      <a:gd name="T15" fmla="*/ 2 h 22"/>
                      <a:gd name="T16" fmla="*/ 3 w 11"/>
                      <a:gd name="T17" fmla="*/ 0 h 22"/>
                      <a:gd name="T18" fmla="*/ 3 w 11"/>
                      <a:gd name="T19" fmla="*/ 0 h 22"/>
                      <a:gd name="T20" fmla="*/ 6 w 11"/>
                      <a:gd name="T21" fmla="*/ 3 h 22"/>
                      <a:gd name="T22" fmla="*/ 6 w 11"/>
                      <a:gd name="T23" fmla="*/ 5 h 22"/>
                      <a:gd name="T24" fmla="*/ 7 w 11"/>
                      <a:gd name="T25" fmla="*/ 7 h 22"/>
                      <a:gd name="T26" fmla="*/ 9 w 11"/>
                      <a:gd name="T27" fmla="*/ 13 h 22"/>
                      <a:gd name="T28" fmla="*/ 11 w 11"/>
                      <a:gd name="T29" fmla="*/ 17 h 22"/>
                      <a:gd name="T30" fmla="*/ 11 w 11"/>
                      <a:gd name="T31" fmla="*/ 18 h 22"/>
                      <a:gd name="T32" fmla="*/ 10 w 11"/>
                      <a:gd name="T33" fmla="*/ 20 h 22"/>
                      <a:gd name="T34" fmla="*/ 9 w 11"/>
                      <a:gd name="T35" fmla="*/ 20 h 22"/>
                      <a:gd name="T36" fmla="*/ 8 w 11"/>
                      <a:gd name="T37" fmla="*/ 21 h 22"/>
                      <a:gd name="T38" fmla="*/ 7 w 11"/>
                      <a:gd name="T39" fmla="*/ 20 h 22"/>
                      <a:gd name="T40" fmla="*/ 9 w 11"/>
                      <a:gd name="T41" fmla="*/ 19 h 22"/>
                      <a:gd name="T42" fmla="*/ 9 w 11"/>
                      <a:gd name="T43" fmla="*/ 19 h 22"/>
                      <a:gd name="T44" fmla="*/ 10 w 11"/>
                      <a:gd name="T45" fmla="*/ 19 h 22"/>
                      <a:gd name="T46" fmla="*/ 10 w 11"/>
                      <a:gd name="T47" fmla="*/ 18 h 22"/>
                      <a:gd name="T48" fmla="*/ 10 w 11"/>
                      <a:gd name="T49" fmla="*/ 17 h 22"/>
                      <a:gd name="T50" fmla="*/ 8 w 11"/>
                      <a:gd name="T51" fmla="*/ 13 h 22"/>
                      <a:gd name="T52" fmla="*/ 6 w 11"/>
                      <a:gd name="T53" fmla="*/ 7 h 22"/>
                      <a:gd name="T54" fmla="*/ 6 w 11"/>
                      <a:gd name="T55" fmla="*/ 4 h 22"/>
                      <a:gd name="T56" fmla="*/ 6 w 11"/>
                      <a:gd name="T57" fmla="*/ 3 h 22"/>
                      <a:gd name="T58" fmla="*/ 3 w 11"/>
                      <a:gd name="T59" fmla="*/ 1 h 22"/>
                      <a:gd name="T60" fmla="*/ 3 w 11"/>
                      <a:gd name="T61" fmla="*/ 1 h 22"/>
                      <a:gd name="T62" fmla="*/ 3 w 11"/>
                      <a:gd name="T63" fmla="*/ 0 h 22"/>
                      <a:gd name="T64" fmla="*/ 3 w 11"/>
                      <a:gd name="T65" fmla="*/ 1 h 22"/>
                      <a:gd name="T66" fmla="*/ 3 w 11"/>
                      <a:gd name="T67" fmla="*/ 1 h 22"/>
                      <a:gd name="T68" fmla="*/ 1 w 11"/>
                      <a:gd name="T69" fmla="*/ 4 h 22"/>
                      <a:gd name="T70" fmla="*/ 2 w 11"/>
                      <a:gd name="T71" fmla="*/ 6 h 22"/>
                      <a:gd name="T72" fmla="*/ 4 w 11"/>
                      <a:gd name="T73" fmla="*/ 13 h 22"/>
                      <a:gd name="T74" fmla="*/ 5 w 11"/>
                      <a:gd name="T75" fmla="*/ 15 h 22"/>
                      <a:gd name="T76" fmla="*/ 5 w 11"/>
                      <a:gd name="T77" fmla="*/ 16 h 22"/>
                      <a:gd name="T78" fmla="*/ 6 w 11"/>
                      <a:gd name="T79" fmla="*/ 20 h 22"/>
                      <a:gd name="T80" fmla="*/ 7 w 11"/>
                      <a:gd name="T81" fmla="*/ 21 h 22"/>
                      <a:gd name="T82" fmla="*/ 7 w 11"/>
                      <a:gd name="T8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2">
                        <a:moveTo>
                          <a:pt x="8" y="21"/>
                        </a:moveTo>
                        <a:cubicBezTo>
                          <a:pt x="8" y="21"/>
                          <a:pt x="7" y="22"/>
                          <a:pt x="7" y="22"/>
                        </a:cubicBezTo>
                        <a:cubicBezTo>
                          <a:pt x="6" y="22"/>
                          <a:pt x="5" y="19"/>
                          <a:pt x="4" y="17"/>
                        </a:cubicBezTo>
                        <a:cubicBezTo>
                          <a:pt x="4" y="16"/>
                          <a:pt x="4" y="16"/>
                          <a:pt x="4" y="15"/>
                        </a:cubicBezTo>
                        <a:cubicBezTo>
                          <a:pt x="4" y="14"/>
                          <a:pt x="4" y="14"/>
                          <a:pt x="4" y="13"/>
                        </a:cubicBezTo>
                        <a:cubicBezTo>
                          <a:pt x="3" y="10"/>
                          <a:pt x="2" y="8"/>
                          <a:pt x="2" y="7"/>
                        </a:cubicBezTo>
                        <a:cubicBezTo>
                          <a:pt x="1" y="6"/>
                          <a:pt x="1" y="5"/>
                          <a:pt x="1" y="4"/>
                        </a:cubicBezTo>
                        <a:cubicBezTo>
                          <a:pt x="0" y="3"/>
                          <a:pt x="0" y="2"/>
                          <a:pt x="1" y="2"/>
                        </a:cubicBezTo>
                        <a:cubicBezTo>
                          <a:pt x="1" y="1"/>
                          <a:pt x="2" y="0"/>
                          <a:pt x="3" y="0"/>
                        </a:cubicBezTo>
                        <a:cubicBezTo>
                          <a:pt x="3" y="0"/>
                          <a:pt x="3" y="0"/>
                          <a:pt x="3" y="0"/>
                        </a:cubicBezTo>
                        <a:cubicBezTo>
                          <a:pt x="3" y="0"/>
                          <a:pt x="5" y="0"/>
                          <a:pt x="6" y="3"/>
                        </a:cubicBezTo>
                        <a:cubicBezTo>
                          <a:pt x="6" y="4"/>
                          <a:pt x="6" y="4"/>
                          <a:pt x="6" y="5"/>
                        </a:cubicBezTo>
                        <a:cubicBezTo>
                          <a:pt x="6" y="5"/>
                          <a:pt x="6" y="6"/>
                          <a:pt x="7" y="7"/>
                        </a:cubicBezTo>
                        <a:cubicBezTo>
                          <a:pt x="7" y="9"/>
                          <a:pt x="8" y="10"/>
                          <a:pt x="9" y="13"/>
                        </a:cubicBezTo>
                        <a:cubicBezTo>
                          <a:pt x="10" y="15"/>
                          <a:pt x="11" y="15"/>
                          <a:pt x="11" y="17"/>
                        </a:cubicBezTo>
                        <a:cubicBezTo>
                          <a:pt x="11" y="17"/>
                          <a:pt x="11" y="18"/>
                          <a:pt x="11" y="18"/>
                        </a:cubicBezTo>
                        <a:cubicBezTo>
                          <a:pt x="11" y="19"/>
                          <a:pt x="10" y="19"/>
                          <a:pt x="10" y="20"/>
                        </a:cubicBezTo>
                        <a:cubicBezTo>
                          <a:pt x="9" y="20"/>
                          <a:pt x="9" y="20"/>
                          <a:pt x="9" y="20"/>
                        </a:cubicBezTo>
                        <a:cubicBezTo>
                          <a:pt x="9" y="20"/>
                          <a:pt x="8" y="20"/>
                          <a:pt x="8" y="21"/>
                        </a:cubicBezTo>
                        <a:close/>
                        <a:moveTo>
                          <a:pt x="7" y="20"/>
                        </a:moveTo>
                        <a:cubicBezTo>
                          <a:pt x="8" y="19"/>
                          <a:pt x="8" y="19"/>
                          <a:pt x="9" y="19"/>
                        </a:cubicBezTo>
                        <a:cubicBezTo>
                          <a:pt x="9" y="19"/>
                          <a:pt x="9" y="19"/>
                          <a:pt x="9" y="19"/>
                        </a:cubicBezTo>
                        <a:cubicBezTo>
                          <a:pt x="9" y="19"/>
                          <a:pt x="10" y="19"/>
                          <a:pt x="10" y="19"/>
                        </a:cubicBezTo>
                        <a:cubicBezTo>
                          <a:pt x="10" y="19"/>
                          <a:pt x="10" y="19"/>
                          <a:pt x="10" y="18"/>
                        </a:cubicBezTo>
                        <a:cubicBezTo>
                          <a:pt x="10" y="17"/>
                          <a:pt x="10" y="17"/>
                          <a:pt x="10" y="17"/>
                        </a:cubicBezTo>
                        <a:cubicBezTo>
                          <a:pt x="10" y="16"/>
                          <a:pt x="9" y="15"/>
                          <a:pt x="8" y="13"/>
                        </a:cubicBezTo>
                        <a:cubicBezTo>
                          <a:pt x="8" y="11"/>
                          <a:pt x="7" y="9"/>
                          <a:pt x="6" y="7"/>
                        </a:cubicBezTo>
                        <a:cubicBezTo>
                          <a:pt x="6" y="6"/>
                          <a:pt x="6" y="5"/>
                          <a:pt x="6" y="4"/>
                        </a:cubicBezTo>
                        <a:cubicBezTo>
                          <a:pt x="6" y="3"/>
                          <a:pt x="6" y="3"/>
                          <a:pt x="6" y="3"/>
                        </a:cubicBezTo>
                        <a:cubicBezTo>
                          <a:pt x="5" y="1"/>
                          <a:pt x="4" y="1"/>
                          <a:pt x="3" y="1"/>
                        </a:cubicBezTo>
                        <a:cubicBezTo>
                          <a:pt x="3" y="1"/>
                          <a:pt x="3" y="1"/>
                          <a:pt x="3" y="1"/>
                        </a:cubicBezTo>
                        <a:cubicBezTo>
                          <a:pt x="3" y="0"/>
                          <a:pt x="3" y="0"/>
                          <a:pt x="3" y="0"/>
                        </a:cubicBezTo>
                        <a:cubicBezTo>
                          <a:pt x="3" y="1"/>
                          <a:pt x="3" y="1"/>
                          <a:pt x="3" y="1"/>
                        </a:cubicBezTo>
                        <a:cubicBezTo>
                          <a:pt x="3" y="1"/>
                          <a:pt x="3" y="1"/>
                          <a:pt x="3" y="1"/>
                        </a:cubicBezTo>
                        <a:cubicBezTo>
                          <a:pt x="1" y="1"/>
                          <a:pt x="1" y="3"/>
                          <a:pt x="1" y="4"/>
                        </a:cubicBezTo>
                        <a:cubicBezTo>
                          <a:pt x="1" y="5"/>
                          <a:pt x="2" y="6"/>
                          <a:pt x="2" y="6"/>
                        </a:cubicBezTo>
                        <a:cubicBezTo>
                          <a:pt x="3" y="8"/>
                          <a:pt x="4" y="10"/>
                          <a:pt x="4" y="13"/>
                        </a:cubicBezTo>
                        <a:cubicBezTo>
                          <a:pt x="4" y="14"/>
                          <a:pt x="4" y="14"/>
                          <a:pt x="5" y="15"/>
                        </a:cubicBezTo>
                        <a:cubicBezTo>
                          <a:pt x="5" y="16"/>
                          <a:pt x="5" y="16"/>
                          <a:pt x="5" y="16"/>
                        </a:cubicBezTo>
                        <a:cubicBezTo>
                          <a:pt x="5" y="18"/>
                          <a:pt x="5" y="19"/>
                          <a:pt x="6" y="20"/>
                        </a:cubicBezTo>
                        <a:cubicBezTo>
                          <a:pt x="6" y="21"/>
                          <a:pt x="7" y="21"/>
                          <a:pt x="7" y="21"/>
                        </a:cubicBezTo>
                        <a:cubicBezTo>
                          <a:pt x="7" y="21"/>
                          <a:pt x="7" y="21"/>
                          <a:pt x="7"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3" name="Freeform 7849">
                    <a:extLst>
                      <a:ext uri="{FF2B5EF4-FFF2-40B4-BE49-F238E27FC236}">
                        <a16:creationId xmlns:a16="http://schemas.microsoft.com/office/drawing/2014/main" id="{D5125D27-7CC3-47E9-8DD3-660B06410E6D}"/>
                      </a:ext>
                    </a:extLst>
                  </p:cNvPr>
                  <p:cNvSpPr>
                    <a:spLocks noEditPoints="1"/>
                  </p:cNvSpPr>
                  <p:nvPr/>
                </p:nvSpPr>
                <p:spPr bwMode="auto">
                  <a:xfrm>
                    <a:off x="4230" y="2271"/>
                    <a:ext cx="7" cy="15"/>
                  </a:xfrm>
                  <a:custGeom>
                    <a:avLst/>
                    <a:gdLst>
                      <a:gd name="T0" fmla="*/ 3 w 9"/>
                      <a:gd name="T1" fmla="*/ 3 h 20"/>
                      <a:gd name="T2" fmla="*/ 3 w 9"/>
                      <a:gd name="T3" fmla="*/ 2 h 20"/>
                      <a:gd name="T4" fmla="*/ 3 w 9"/>
                      <a:gd name="T5" fmla="*/ 1 h 20"/>
                      <a:gd name="T6" fmla="*/ 3 w 9"/>
                      <a:gd name="T7" fmla="*/ 1 h 20"/>
                      <a:gd name="T8" fmla="*/ 4 w 9"/>
                      <a:gd name="T9" fmla="*/ 5 h 20"/>
                      <a:gd name="T10" fmla="*/ 6 w 9"/>
                      <a:gd name="T11" fmla="*/ 10 h 20"/>
                      <a:gd name="T12" fmla="*/ 8 w 9"/>
                      <a:gd name="T13" fmla="*/ 16 h 20"/>
                      <a:gd name="T14" fmla="*/ 8 w 9"/>
                      <a:gd name="T15" fmla="*/ 16 h 20"/>
                      <a:gd name="T16" fmla="*/ 8 w 9"/>
                      <a:gd name="T17" fmla="*/ 16 h 20"/>
                      <a:gd name="T18" fmla="*/ 7 w 9"/>
                      <a:gd name="T19" fmla="*/ 16 h 20"/>
                      <a:gd name="T20" fmla="*/ 6 w 9"/>
                      <a:gd name="T21" fmla="*/ 17 h 20"/>
                      <a:gd name="T22" fmla="*/ 6 w 9"/>
                      <a:gd name="T23" fmla="*/ 18 h 20"/>
                      <a:gd name="T24" fmla="*/ 4 w 9"/>
                      <a:gd name="T25" fmla="*/ 15 h 20"/>
                      <a:gd name="T26" fmla="*/ 3 w 9"/>
                      <a:gd name="T27" fmla="*/ 6 h 20"/>
                      <a:gd name="T28" fmla="*/ 1 w 9"/>
                      <a:gd name="T29" fmla="*/ 3 h 20"/>
                      <a:gd name="T30" fmla="*/ 2 w 9"/>
                      <a:gd name="T31" fmla="*/ 2 h 20"/>
                      <a:gd name="T32" fmla="*/ 2 w 9"/>
                      <a:gd name="T33" fmla="*/ 3 h 20"/>
                      <a:gd name="T34" fmla="*/ 3 w 9"/>
                      <a:gd name="T35" fmla="*/ 3 h 20"/>
                      <a:gd name="T36" fmla="*/ 3 w 9"/>
                      <a:gd name="T37" fmla="*/ 0 h 20"/>
                      <a:gd name="T38" fmla="*/ 3 w 9"/>
                      <a:gd name="T39" fmla="*/ 0 h 20"/>
                      <a:gd name="T40" fmla="*/ 2 w 9"/>
                      <a:gd name="T41" fmla="*/ 1 h 20"/>
                      <a:gd name="T42" fmla="*/ 0 w 9"/>
                      <a:gd name="T43" fmla="*/ 2 h 20"/>
                      <a:gd name="T44" fmla="*/ 0 w 9"/>
                      <a:gd name="T45" fmla="*/ 2 h 20"/>
                      <a:gd name="T46" fmla="*/ 0 w 9"/>
                      <a:gd name="T47" fmla="*/ 3 h 20"/>
                      <a:gd name="T48" fmla="*/ 1 w 9"/>
                      <a:gd name="T49" fmla="*/ 5 h 20"/>
                      <a:gd name="T50" fmla="*/ 3 w 9"/>
                      <a:gd name="T51" fmla="*/ 12 h 20"/>
                      <a:gd name="T52" fmla="*/ 4 w 9"/>
                      <a:gd name="T53" fmla="*/ 14 h 20"/>
                      <a:gd name="T54" fmla="*/ 4 w 9"/>
                      <a:gd name="T55" fmla="*/ 15 h 20"/>
                      <a:gd name="T56" fmla="*/ 5 w 9"/>
                      <a:gd name="T57" fmla="*/ 19 h 20"/>
                      <a:gd name="T58" fmla="*/ 5 w 9"/>
                      <a:gd name="T59" fmla="*/ 20 h 20"/>
                      <a:gd name="T60" fmla="*/ 7 w 9"/>
                      <a:gd name="T61" fmla="*/ 18 h 20"/>
                      <a:gd name="T62" fmla="*/ 8 w 9"/>
                      <a:gd name="T63" fmla="*/ 18 h 20"/>
                      <a:gd name="T64" fmla="*/ 9 w 9"/>
                      <a:gd name="T65" fmla="*/ 18 h 20"/>
                      <a:gd name="T66" fmla="*/ 9 w 9"/>
                      <a:gd name="T67" fmla="*/ 18 h 20"/>
                      <a:gd name="T68" fmla="*/ 9 w 9"/>
                      <a:gd name="T69" fmla="*/ 17 h 20"/>
                      <a:gd name="T70" fmla="*/ 9 w 9"/>
                      <a:gd name="T71" fmla="*/ 16 h 20"/>
                      <a:gd name="T72" fmla="*/ 7 w 9"/>
                      <a:gd name="T73" fmla="*/ 12 h 20"/>
                      <a:gd name="T74" fmla="*/ 5 w 9"/>
                      <a:gd name="T75" fmla="*/ 6 h 20"/>
                      <a:gd name="T76" fmla="*/ 5 w 9"/>
                      <a:gd name="T77" fmla="*/ 3 h 20"/>
                      <a:gd name="T78" fmla="*/ 5 w 9"/>
                      <a:gd name="T79" fmla="*/ 2 h 20"/>
                      <a:gd name="T80" fmla="*/ 3 w 9"/>
                      <a:gd name="T8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0">
                        <a:moveTo>
                          <a:pt x="3" y="3"/>
                        </a:moveTo>
                        <a:cubicBezTo>
                          <a:pt x="3" y="2"/>
                          <a:pt x="3" y="2"/>
                          <a:pt x="3" y="2"/>
                        </a:cubicBezTo>
                        <a:cubicBezTo>
                          <a:pt x="3" y="1"/>
                          <a:pt x="3" y="1"/>
                          <a:pt x="3" y="1"/>
                        </a:cubicBezTo>
                        <a:cubicBezTo>
                          <a:pt x="3" y="1"/>
                          <a:pt x="3" y="1"/>
                          <a:pt x="3" y="1"/>
                        </a:cubicBezTo>
                        <a:cubicBezTo>
                          <a:pt x="3" y="1"/>
                          <a:pt x="4" y="3"/>
                          <a:pt x="4" y="5"/>
                        </a:cubicBezTo>
                        <a:cubicBezTo>
                          <a:pt x="5" y="7"/>
                          <a:pt x="5" y="9"/>
                          <a:pt x="6" y="10"/>
                        </a:cubicBezTo>
                        <a:cubicBezTo>
                          <a:pt x="7" y="12"/>
                          <a:pt x="9" y="15"/>
                          <a:pt x="8" y="16"/>
                        </a:cubicBezTo>
                        <a:cubicBezTo>
                          <a:pt x="8" y="16"/>
                          <a:pt x="8" y="16"/>
                          <a:pt x="8" y="16"/>
                        </a:cubicBezTo>
                        <a:cubicBezTo>
                          <a:pt x="8" y="16"/>
                          <a:pt x="8" y="16"/>
                          <a:pt x="8" y="16"/>
                        </a:cubicBezTo>
                        <a:cubicBezTo>
                          <a:pt x="7" y="16"/>
                          <a:pt x="7" y="16"/>
                          <a:pt x="7" y="16"/>
                        </a:cubicBezTo>
                        <a:cubicBezTo>
                          <a:pt x="7" y="16"/>
                          <a:pt x="6" y="16"/>
                          <a:pt x="6" y="17"/>
                        </a:cubicBezTo>
                        <a:cubicBezTo>
                          <a:pt x="6" y="18"/>
                          <a:pt x="6" y="18"/>
                          <a:pt x="6" y="18"/>
                        </a:cubicBezTo>
                        <a:cubicBezTo>
                          <a:pt x="5" y="18"/>
                          <a:pt x="4" y="17"/>
                          <a:pt x="4" y="15"/>
                        </a:cubicBezTo>
                        <a:cubicBezTo>
                          <a:pt x="4" y="13"/>
                          <a:pt x="3" y="7"/>
                          <a:pt x="3" y="6"/>
                        </a:cubicBezTo>
                        <a:cubicBezTo>
                          <a:pt x="2" y="5"/>
                          <a:pt x="1" y="4"/>
                          <a:pt x="1" y="3"/>
                        </a:cubicBezTo>
                        <a:cubicBezTo>
                          <a:pt x="2" y="2"/>
                          <a:pt x="2" y="2"/>
                          <a:pt x="2" y="2"/>
                        </a:cubicBezTo>
                        <a:cubicBezTo>
                          <a:pt x="2" y="2"/>
                          <a:pt x="2" y="2"/>
                          <a:pt x="2" y="3"/>
                        </a:cubicBezTo>
                        <a:lnTo>
                          <a:pt x="3" y="3"/>
                        </a:lnTo>
                        <a:close/>
                        <a:moveTo>
                          <a:pt x="3" y="0"/>
                        </a:moveTo>
                        <a:cubicBezTo>
                          <a:pt x="3" y="0"/>
                          <a:pt x="3" y="0"/>
                          <a:pt x="3" y="0"/>
                        </a:cubicBezTo>
                        <a:cubicBezTo>
                          <a:pt x="2" y="1"/>
                          <a:pt x="2" y="1"/>
                          <a:pt x="2" y="1"/>
                        </a:cubicBezTo>
                        <a:cubicBezTo>
                          <a:pt x="1" y="1"/>
                          <a:pt x="1" y="1"/>
                          <a:pt x="0" y="2"/>
                        </a:cubicBezTo>
                        <a:cubicBezTo>
                          <a:pt x="0" y="2"/>
                          <a:pt x="0" y="2"/>
                          <a:pt x="0" y="2"/>
                        </a:cubicBezTo>
                        <a:cubicBezTo>
                          <a:pt x="0" y="2"/>
                          <a:pt x="0" y="3"/>
                          <a:pt x="0" y="3"/>
                        </a:cubicBezTo>
                        <a:cubicBezTo>
                          <a:pt x="0" y="4"/>
                          <a:pt x="1" y="5"/>
                          <a:pt x="1" y="5"/>
                        </a:cubicBezTo>
                        <a:cubicBezTo>
                          <a:pt x="2" y="7"/>
                          <a:pt x="3" y="9"/>
                          <a:pt x="3" y="12"/>
                        </a:cubicBezTo>
                        <a:cubicBezTo>
                          <a:pt x="3" y="13"/>
                          <a:pt x="3" y="13"/>
                          <a:pt x="4" y="14"/>
                        </a:cubicBezTo>
                        <a:cubicBezTo>
                          <a:pt x="4" y="15"/>
                          <a:pt x="4" y="15"/>
                          <a:pt x="4" y="15"/>
                        </a:cubicBezTo>
                        <a:cubicBezTo>
                          <a:pt x="4" y="17"/>
                          <a:pt x="4" y="18"/>
                          <a:pt x="5" y="19"/>
                        </a:cubicBezTo>
                        <a:cubicBezTo>
                          <a:pt x="5" y="19"/>
                          <a:pt x="5" y="20"/>
                          <a:pt x="5" y="20"/>
                        </a:cubicBezTo>
                        <a:cubicBezTo>
                          <a:pt x="6" y="19"/>
                          <a:pt x="6" y="18"/>
                          <a:pt x="7" y="18"/>
                        </a:cubicBezTo>
                        <a:cubicBezTo>
                          <a:pt x="7" y="18"/>
                          <a:pt x="7" y="18"/>
                          <a:pt x="8" y="18"/>
                        </a:cubicBezTo>
                        <a:cubicBezTo>
                          <a:pt x="9" y="18"/>
                          <a:pt x="9" y="18"/>
                          <a:pt x="9" y="18"/>
                        </a:cubicBezTo>
                        <a:cubicBezTo>
                          <a:pt x="9" y="18"/>
                          <a:pt x="9" y="18"/>
                          <a:pt x="9" y="18"/>
                        </a:cubicBezTo>
                        <a:cubicBezTo>
                          <a:pt x="9" y="18"/>
                          <a:pt x="9" y="18"/>
                          <a:pt x="9" y="17"/>
                        </a:cubicBezTo>
                        <a:cubicBezTo>
                          <a:pt x="9" y="16"/>
                          <a:pt x="9" y="16"/>
                          <a:pt x="9" y="16"/>
                        </a:cubicBezTo>
                        <a:cubicBezTo>
                          <a:pt x="9" y="15"/>
                          <a:pt x="8" y="14"/>
                          <a:pt x="7" y="12"/>
                        </a:cubicBezTo>
                        <a:cubicBezTo>
                          <a:pt x="7" y="10"/>
                          <a:pt x="6" y="8"/>
                          <a:pt x="5" y="6"/>
                        </a:cubicBezTo>
                        <a:cubicBezTo>
                          <a:pt x="5" y="5"/>
                          <a:pt x="5" y="4"/>
                          <a:pt x="5" y="3"/>
                        </a:cubicBezTo>
                        <a:cubicBezTo>
                          <a:pt x="5" y="2"/>
                          <a:pt x="5" y="2"/>
                          <a:pt x="5" y="2"/>
                        </a:cubicBezTo>
                        <a:cubicBezTo>
                          <a:pt x="4" y="1"/>
                          <a:pt x="4"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4" name="Freeform 7850">
                    <a:extLst>
                      <a:ext uri="{FF2B5EF4-FFF2-40B4-BE49-F238E27FC236}">
                        <a16:creationId xmlns:a16="http://schemas.microsoft.com/office/drawing/2014/main" id="{37C948F9-8336-4B06-9D01-F721A2F978DB}"/>
                      </a:ext>
                    </a:extLst>
                  </p:cNvPr>
                  <p:cNvSpPr>
                    <a:spLocks noEditPoints="1"/>
                  </p:cNvSpPr>
                  <p:nvPr/>
                </p:nvSpPr>
                <p:spPr bwMode="auto">
                  <a:xfrm>
                    <a:off x="4230" y="2271"/>
                    <a:ext cx="8" cy="15"/>
                  </a:xfrm>
                  <a:custGeom>
                    <a:avLst/>
                    <a:gdLst>
                      <a:gd name="T0" fmla="*/ 6 w 10"/>
                      <a:gd name="T1" fmla="*/ 20 h 20"/>
                      <a:gd name="T2" fmla="*/ 6 w 10"/>
                      <a:gd name="T3" fmla="*/ 20 h 20"/>
                      <a:gd name="T4" fmla="*/ 0 w 10"/>
                      <a:gd name="T5" fmla="*/ 2 h 20"/>
                      <a:gd name="T6" fmla="*/ 0 w 10"/>
                      <a:gd name="T7" fmla="*/ 2 h 20"/>
                      <a:gd name="T8" fmla="*/ 1 w 10"/>
                      <a:gd name="T9" fmla="*/ 6 h 20"/>
                      <a:gd name="T10" fmla="*/ 3 w 10"/>
                      <a:gd name="T11" fmla="*/ 14 h 20"/>
                      <a:gd name="T12" fmla="*/ 5 w 10"/>
                      <a:gd name="T13" fmla="*/ 20 h 20"/>
                      <a:gd name="T14" fmla="*/ 5 w 10"/>
                      <a:gd name="T15" fmla="*/ 20 h 20"/>
                      <a:gd name="T16" fmla="*/ 5 w 10"/>
                      <a:gd name="T17" fmla="*/ 20 h 20"/>
                      <a:gd name="T18" fmla="*/ 5 w 10"/>
                      <a:gd name="T19" fmla="*/ 19 h 20"/>
                      <a:gd name="T20" fmla="*/ 4 w 10"/>
                      <a:gd name="T21" fmla="*/ 15 h 20"/>
                      <a:gd name="T22" fmla="*/ 4 w 10"/>
                      <a:gd name="T23" fmla="*/ 14 h 20"/>
                      <a:gd name="T24" fmla="*/ 3 w 10"/>
                      <a:gd name="T25" fmla="*/ 12 h 20"/>
                      <a:gd name="T26" fmla="*/ 1 w 10"/>
                      <a:gd name="T27" fmla="*/ 5 h 20"/>
                      <a:gd name="T28" fmla="*/ 0 w 10"/>
                      <a:gd name="T29" fmla="*/ 3 h 20"/>
                      <a:gd name="T30" fmla="*/ 0 w 10"/>
                      <a:gd name="T31" fmla="*/ 2 h 20"/>
                      <a:gd name="T32" fmla="*/ 3 w 10"/>
                      <a:gd name="T33" fmla="*/ 0 h 20"/>
                      <a:gd name="T34" fmla="*/ 3 w 10"/>
                      <a:gd name="T35" fmla="*/ 0 h 20"/>
                      <a:gd name="T36" fmla="*/ 5 w 10"/>
                      <a:gd name="T37" fmla="*/ 2 h 20"/>
                      <a:gd name="T38" fmla="*/ 5 w 10"/>
                      <a:gd name="T39" fmla="*/ 3 h 20"/>
                      <a:gd name="T40" fmla="*/ 5 w 10"/>
                      <a:gd name="T41" fmla="*/ 6 h 20"/>
                      <a:gd name="T42" fmla="*/ 7 w 10"/>
                      <a:gd name="T43" fmla="*/ 12 h 20"/>
                      <a:gd name="T44" fmla="*/ 9 w 10"/>
                      <a:gd name="T45" fmla="*/ 16 h 20"/>
                      <a:gd name="T46" fmla="*/ 9 w 10"/>
                      <a:gd name="T47" fmla="*/ 17 h 20"/>
                      <a:gd name="T48" fmla="*/ 9 w 10"/>
                      <a:gd name="T49" fmla="*/ 18 h 20"/>
                      <a:gd name="T50" fmla="*/ 9 w 10"/>
                      <a:gd name="T51" fmla="*/ 18 h 20"/>
                      <a:gd name="T52" fmla="*/ 9 w 10"/>
                      <a:gd name="T53" fmla="*/ 18 h 20"/>
                      <a:gd name="T54" fmla="*/ 10 w 10"/>
                      <a:gd name="T55" fmla="*/ 17 h 20"/>
                      <a:gd name="T56" fmla="*/ 8 w 10"/>
                      <a:gd name="T57" fmla="*/ 12 h 20"/>
                      <a:gd name="T58" fmla="*/ 5 w 10"/>
                      <a:gd name="T59" fmla="*/ 3 h 20"/>
                      <a:gd name="T60" fmla="*/ 3 w 1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0">
                        <a:moveTo>
                          <a:pt x="6" y="20"/>
                        </a:moveTo>
                        <a:cubicBezTo>
                          <a:pt x="6" y="20"/>
                          <a:pt x="6" y="20"/>
                          <a:pt x="6" y="20"/>
                        </a:cubicBezTo>
                        <a:moveTo>
                          <a:pt x="0" y="2"/>
                        </a:moveTo>
                        <a:cubicBezTo>
                          <a:pt x="0" y="2"/>
                          <a:pt x="0" y="2"/>
                          <a:pt x="0" y="2"/>
                        </a:cubicBezTo>
                        <a:cubicBezTo>
                          <a:pt x="0" y="4"/>
                          <a:pt x="0" y="5"/>
                          <a:pt x="1" y="6"/>
                        </a:cubicBezTo>
                        <a:cubicBezTo>
                          <a:pt x="2" y="7"/>
                          <a:pt x="3" y="10"/>
                          <a:pt x="3" y="14"/>
                        </a:cubicBezTo>
                        <a:cubicBezTo>
                          <a:pt x="4" y="17"/>
                          <a:pt x="4" y="19"/>
                          <a:pt x="5" y="20"/>
                        </a:cubicBezTo>
                        <a:cubicBezTo>
                          <a:pt x="5" y="20"/>
                          <a:pt x="5" y="20"/>
                          <a:pt x="5" y="20"/>
                        </a:cubicBezTo>
                        <a:cubicBezTo>
                          <a:pt x="5" y="20"/>
                          <a:pt x="5" y="20"/>
                          <a:pt x="5" y="20"/>
                        </a:cubicBezTo>
                        <a:cubicBezTo>
                          <a:pt x="5" y="20"/>
                          <a:pt x="5" y="19"/>
                          <a:pt x="5" y="19"/>
                        </a:cubicBezTo>
                        <a:cubicBezTo>
                          <a:pt x="4" y="18"/>
                          <a:pt x="4" y="17"/>
                          <a:pt x="4" y="15"/>
                        </a:cubicBezTo>
                        <a:cubicBezTo>
                          <a:pt x="4" y="15"/>
                          <a:pt x="4" y="15"/>
                          <a:pt x="4" y="14"/>
                        </a:cubicBezTo>
                        <a:cubicBezTo>
                          <a:pt x="3" y="13"/>
                          <a:pt x="3" y="13"/>
                          <a:pt x="3" y="12"/>
                        </a:cubicBezTo>
                        <a:cubicBezTo>
                          <a:pt x="3" y="9"/>
                          <a:pt x="2" y="7"/>
                          <a:pt x="1" y="5"/>
                        </a:cubicBezTo>
                        <a:cubicBezTo>
                          <a:pt x="1" y="5"/>
                          <a:pt x="0" y="4"/>
                          <a:pt x="0" y="3"/>
                        </a:cubicBezTo>
                        <a:cubicBezTo>
                          <a:pt x="0" y="3"/>
                          <a:pt x="0" y="2"/>
                          <a:pt x="0" y="2"/>
                        </a:cubicBezTo>
                        <a:close/>
                        <a:moveTo>
                          <a:pt x="3" y="0"/>
                        </a:moveTo>
                        <a:cubicBezTo>
                          <a:pt x="3" y="0"/>
                          <a:pt x="3" y="0"/>
                          <a:pt x="3" y="0"/>
                        </a:cubicBezTo>
                        <a:cubicBezTo>
                          <a:pt x="4" y="0"/>
                          <a:pt x="4" y="1"/>
                          <a:pt x="5" y="2"/>
                        </a:cubicBezTo>
                        <a:cubicBezTo>
                          <a:pt x="5" y="3"/>
                          <a:pt x="5" y="3"/>
                          <a:pt x="5" y="3"/>
                        </a:cubicBezTo>
                        <a:cubicBezTo>
                          <a:pt x="5" y="4"/>
                          <a:pt x="5" y="5"/>
                          <a:pt x="5" y="6"/>
                        </a:cubicBezTo>
                        <a:cubicBezTo>
                          <a:pt x="6" y="8"/>
                          <a:pt x="7" y="10"/>
                          <a:pt x="7" y="12"/>
                        </a:cubicBezTo>
                        <a:cubicBezTo>
                          <a:pt x="8" y="14"/>
                          <a:pt x="9" y="15"/>
                          <a:pt x="9" y="16"/>
                        </a:cubicBezTo>
                        <a:cubicBezTo>
                          <a:pt x="9" y="16"/>
                          <a:pt x="9" y="16"/>
                          <a:pt x="9" y="17"/>
                        </a:cubicBezTo>
                        <a:cubicBezTo>
                          <a:pt x="9" y="18"/>
                          <a:pt x="9" y="18"/>
                          <a:pt x="9" y="18"/>
                        </a:cubicBezTo>
                        <a:cubicBezTo>
                          <a:pt x="9" y="18"/>
                          <a:pt x="9" y="18"/>
                          <a:pt x="9" y="18"/>
                        </a:cubicBezTo>
                        <a:cubicBezTo>
                          <a:pt x="9" y="18"/>
                          <a:pt x="9" y="18"/>
                          <a:pt x="9" y="18"/>
                        </a:cubicBezTo>
                        <a:cubicBezTo>
                          <a:pt x="10" y="18"/>
                          <a:pt x="10" y="18"/>
                          <a:pt x="10" y="17"/>
                        </a:cubicBezTo>
                        <a:cubicBezTo>
                          <a:pt x="10" y="15"/>
                          <a:pt x="9" y="15"/>
                          <a:pt x="8" y="12"/>
                        </a:cubicBezTo>
                        <a:cubicBezTo>
                          <a:pt x="6" y="9"/>
                          <a:pt x="5" y="8"/>
                          <a:pt x="5" y="3"/>
                        </a:cubicBezTo>
                        <a:cubicBezTo>
                          <a:pt x="5" y="1"/>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5" name="Freeform 7851">
                    <a:extLst>
                      <a:ext uri="{FF2B5EF4-FFF2-40B4-BE49-F238E27FC236}">
                        <a16:creationId xmlns:a16="http://schemas.microsoft.com/office/drawing/2014/main" id="{05A04066-89E0-473E-985C-7EBD39D9F984}"/>
                      </a:ext>
                    </a:extLst>
                  </p:cNvPr>
                  <p:cNvSpPr/>
                  <p:nvPr/>
                </p:nvSpPr>
                <p:spPr bwMode="auto">
                  <a:xfrm>
                    <a:off x="4232" y="2273"/>
                    <a:ext cx="4" cy="10"/>
                  </a:xfrm>
                  <a:custGeom>
                    <a:avLst/>
                    <a:gdLst>
                      <a:gd name="T0" fmla="*/ 1 w 6"/>
                      <a:gd name="T1" fmla="*/ 1 h 13"/>
                      <a:gd name="T2" fmla="*/ 2 w 6"/>
                      <a:gd name="T3" fmla="*/ 2 h 13"/>
                      <a:gd name="T4" fmla="*/ 5 w 6"/>
                      <a:gd name="T5" fmla="*/ 10 h 13"/>
                      <a:gd name="T6" fmla="*/ 5 w 6"/>
                      <a:gd name="T7" fmla="*/ 12 h 13"/>
                      <a:gd name="T8" fmla="*/ 4 w 6"/>
                      <a:gd name="T9" fmla="*/ 12 h 13"/>
                      <a:gd name="T10" fmla="*/ 2 w 6"/>
                      <a:gd name="T11" fmla="*/ 4 h 13"/>
                      <a:gd name="T12" fmla="*/ 1 w 6"/>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1" y="1"/>
                        </a:moveTo>
                        <a:cubicBezTo>
                          <a:pt x="1" y="1"/>
                          <a:pt x="2" y="0"/>
                          <a:pt x="2" y="2"/>
                        </a:cubicBezTo>
                        <a:cubicBezTo>
                          <a:pt x="3" y="5"/>
                          <a:pt x="4" y="9"/>
                          <a:pt x="5" y="10"/>
                        </a:cubicBezTo>
                        <a:cubicBezTo>
                          <a:pt x="6" y="12"/>
                          <a:pt x="5" y="12"/>
                          <a:pt x="5" y="12"/>
                        </a:cubicBezTo>
                        <a:cubicBezTo>
                          <a:pt x="4" y="12"/>
                          <a:pt x="4" y="13"/>
                          <a:pt x="4" y="12"/>
                        </a:cubicBezTo>
                        <a:cubicBezTo>
                          <a:pt x="3" y="11"/>
                          <a:pt x="2" y="4"/>
                          <a:pt x="2" y="4"/>
                        </a:cubicBezTo>
                        <a:cubicBezTo>
                          <a:pt x="2" y="3"/>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6" name="Freeform 7852">
                    <a:extLst>
                      <a:ext uri="{FF2B5EF4-FFF2-40B4-BE49-F238E27FC236}">
                        <a16:creationId xmlns:a16="http://schemas.microsoft.com/office/drawing/2014/main" id="{EA3F8EE2-668B-4055-A4FE-F7CCAF16D74E}"/>
                      </a:ext>
                    </a:extLst>
                  </p:cNvPr>
                  <p:cNvSpPr/>
                  <p:nvPr/>
                </p:nvSpPr>
                <p:spPr bwMode="auto">
                  <a:xfrm>
                    <a:off x="4225" y="2257"/>
                    <a:ext cx="8" cy="17"/>
                  </a:xfrm>
                  <a:custGeom>
                    <a:avLst/>
                    <a:gdLst>
                      <a:gd name="T0" fmla="*/ 4 w 11"/>
                      <a:gd name="T1" fmla="*/ 0 h 22"/>
                      <a:gd name="T2" fmla="*/ 6 w 11"/>
                      <a:gd name="T3" fmla="*/ 4 h 22"/>
                      <a:gd name="T4" fmla="*/ 9 w 11"/>
                      <a:gd name="T5" fmla="*/ 12 h 22"/>
                      <a:gd name="T6" fmla="*/ 10 w 11"/>
                      <a:gd name="T7" fmla="*/ 17 h 22"/>
                      <a:gd name="T8" fmla="*/ 7 w 11"/>
                      <a:gd name="T9" fmla="*/ 19 h 22"/>
                      <a:gd name="T10" fmla="*/ 4 w 11"/>
                      <a:gd name="T11" fmla="*/ 14 h 22"/>
                      <a:gd name="T12" fmla="*/ 2 w 11"/>
                      <a:gd name="T13" fmla="*/ 6 h 22"/>
                      <a:gd name="T14" fmla="*/ 4 w 1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4" y="0"/>
                        </a:moveTo>
                        <a:cubicBezTo>
                          <a:pt x="4" y="0"/>
                          <a:pt x="6" y="0"/>
                          <a:pt x="6" y="4"/>
                        </a:cubicBezTo>
                        <a:cubicBezTo>
                          <a:pt x="6" y="8"/>
                          <a:pt x="7" y="9"/>
                          <a:pt x="9" y="12"/>
                        </a:cubicBezTo>
                        <a:cubicBezTo>
                          <a:pt x="10" y="15"/>
                          <a:pt x="11" y="15"/>
                          <a:pt x="10" y="17"/>
                        </a:cubicBezTo>
                        <a:cubicBezTo>
                          <a:pt x="10" y="19"/>
                          <a:pt x="8" y="17"/>
                          <a:pt x="7" y="19"/>
                        </a:cubicBezTo>
                        <a:cubicBezTo>
                          <a:pt x="6" y="22"/>
                          <a:pt x="4" y="18"/>
                          <a:pt x="4" y="14"/>
                        </a:cubicBezTo>
                        <a:cubicBezTo>
                          <a:pt x="4" y="11"/>
                          <a:pt x="3" y="7"/>
                          <a:pt x="2" y="6"/>
                        </a:cubicBezTo>
                        <a:cubicBezTo>
                          <a:pt x="1" y="4"/>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7" name="Freeform 7853">
                    <a:extLst>
                      <a:ext uri="{FF2B5EF4-FFF2-40B4-BE49-F238E27FC236}">
                        <a16:creationId xmlns:a16="http://schemas.microsoft.com/office/drawing/2014/main" id="{6EA71829-3987-4766-8856-86DE986DD8CC}"/>
                      </a:ext>
                    </a:extLst>
                  </p:cNvPr>
                  <p:cNvSpPr>
                    <a:spLocks noEditPoints="1"/>
                  </p:cNvSpPr>
                  <p:nvPr/>
                </p:nvSpPr>
                <p:spPr bwMode="auto">
                  <a:xfrm>
                    <a:off x="4226" y="2256"/>
                    <a:ext cx="7" cy="17"/>
                  </a:xfrm>
                  <a:custGeom>
                    <a:avLst/>
                    <a:gdLst>
                      <a:gd name="T0" fmla="*/ 6 w 10"/>
                      <a:gd name="T1" fmla="*/ 21 h 22"/>
                      <a:gd name="T2" fmla="*/ 5 w 10"/>
                      <a:gd name="T3" fmla="*/ 21 h 22"/>
                      <a:gd name="T4" fmla="*/ 3 w 10"/>
                      <a:gd name="T5" fmla="*/ 16 h 22"/>
                      <a:gd name="T6" fmla="*/ 3 w 10"/>
                      <a:gd name="T7" fmla="*/ 15 h 22"/>
                      <a:gd name="T8" fmla="*/ 2 w 10"/>
                      <a:gd name="T9" fmla="*/ 13 h 22"/>
                      <a:gd name="T10" fmla="*/ 1 w 10"/>
                      <a:gd name="T11" fmla="*/ 7 h 22"/>
                      <a:gd name="T12" fmla="*/ 0 w 10"/>
                      <a:gd name="T13" fmla="*/ 4 h 22"/>
                      <a:gd name="T14" fmla="*/ 0 w 10"/>
                      <a:gd name="T15" fmla="*/ 2 h 22"/>
                      <a:gd name="T16" fmla="*/ 2 w 10"/>
                      <a:gd name="T17" fmla="*/ 0 h 22"/>
                      <a:gd name="T18" fmla="*/ 2 w 10"/>
                      <a:gd name="T19" fmla="*/ 0 h 22"/>
                      <a:gd name="T20" fmla="*/ 5 w 10"/>
                      <a:gd name="T21" fmla="*/ 4 h 22"/>
                      <a:gd name="T22" fmla="*/ 5 w 10"/>
                      <a:gd name="T23" fmla="*/ 5 h 22"/>
                      <a:gd name="T24" fmla="*/ 6 w 10"/>
                      <a:gd name="T25" fmla="*/ 7 h 22"/>
                      <a:gd name="T26" fmla="*/ 8 w 10"/>
                      <a:gd name="T27" fmla="*/ 13 h 22"/>
                      <a:gd name="T28" fmla="*/ 10 w 10"/>
                      <a:gd name="T29" fmla="*/ 17 h 22"/>
                      <a:gd name="T30" fmla="*/ 10 w 10"/>
                      <a:gd name="T31" fmla="*/ 18 h 22"/>
                      <a:gd name="T32" fmla="*/ 9 w 10"/>
                      <a:gd name="T33" fmla="*/ 19 h 22"/>
                      <a:gd name="T34" fmla="*/ 8 w 10"/>
                      <a:gd name="T35" fmla="*/ 20 h 22"/>
                      <a:gd name="T36" fmla="*/ 6 w 10"/>
                      <a:gd name="T37" fmla="*/ 21 h 22"/>
                      <a:gd name="T38" fmla="*/ 6 w 10"/>
                      <a:gd name="T39" fmla="*/ 20 h 22"/>
                      <a:gd name="T40" fmla="*/ 7 w 10"/>
                      <a:gd name="T41" fmla="*/ 19 h 22"/>
                      <a:gd name="T42" fmla="*/ 7 w 10"/>
                      <a:gd name="T43" fmla="*/ 19 h 22"/>
                      <a:gd name="T44" fmla="*/ 9 w 10"/>
                      <a:gd name="T45" fmla="*/ 19 h 22"/>
                      <a:gd name="T46" fmla="*/ 9 w 10"/>
                      <a:gd name="T47" fmla="*/ 18 h 22"/>
                      <a:gd name="T48" fmla="*/ 9 w 10"/>
                      <a:gd name="T49" fmla="*/ 17 h 22"/>
                      <a:gd name="T50" fmla="*/ 7 w 10"/>
                      <a:gd name="T51" fmla="*/ 13 h 22"/>
                      <a:gd name="T52" fmla="*/ 5 w 10"/>
                      <a:gd name="T53" fmla="*/ 7 h 22"/>
                      <a:gd name="T54" fmla="*/ 5 w 10"/>
                      <a:gd name="T55" fmla="*/ 5 h 22"/>
                      <a:gd name="T56" fmla="*/ 5 w 10"/>
                      <a:gd name="T57" fmla="*/ 4 h 22"/>
                      <a:gd name="T58" fmla="*/ 3 w 10"/>
                      <a:gd name="T59" fmla="*/ 1 h 22"/>
                      <a:gd name="T60" fmla="*/ 3 w 10"/>
                      <a:gd name="T61" fmla="*/ 1 h 22"/>
                      <a:gd name="T62" fmla="*/ 3 w 10"/>
                      <a:gd name="T63" fmla="*/ 1 h 22"/>
                      <a:gd name="T64" fmla="*/ 3 w 10"/>
                      <a:gd name="T65" fmla="*/ 1 h 22"/>
                      <a:gd name="T66" fmla="*/ 2 w 10"/>
                      <a:gd name="T67" fmla="*/ 1 h 22"/>
                      <a:gd name="T68" fmla="*/ 0 w 10"/>
                      <a:gd name="T69" fmla="*/ 4 h 22"/>
                      <a:gd name="T70" fmla="*/ 1 w 10"/>
                      <a:gd name="T71" fmla="*/ 6 h 22"/>
                      <a:gd name="T72" fmla="*/ 3 w 10"/>
                      <a:gd name="T73" fmla="*/ 13 h 22"/>
                      <a:gd name="T74" fmla="*/ 3 w 10"/>
                      <a:gd name="T75" fmla="*/ 15 h 22"/>
                      <a:gd name="T76" fmla="*/ 3 w 10"/>
                      <a:gd name="T77" fmla="*/ 16 h 22"/>
                      <a:gd name="T78" fmla="*/ 4 w 10"/>
                      <a:gd name="T79" fmla="*/ 20 h 22"/>
                      <a:gd name="T80" fmla="*/ 5 w 10"/>
                      <a:gd name="T81" fmla="*/ 21 h 22"/>
                      <a:gd name="T82" fmla="*/ 6 w 10"/>
                      <a:gd name="T8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 h="22">
                        <a:moveTo>
                          <a:pt x="6" y="21"/>
                        </a:moveTo>
                        <a:cubicBezTo>
                          <a:pt x="6" y="21"/>
                          <a:pt x="6" y="21"/>
                          <a:pt x="5" y="21"/>
                        </a:cubicBezTo>
                        <a:cubicBezTo>
                          <a:pt x="4" y="22"/>
                          <a:pt x="3" y="19"/>
                          <a:pt x="3" y="16"/>
                        </a:cubicBezTo>
                        <a:cubicBezTo>
                          <a:pt x="3" y="16"/>
                          <a:pt x="3" y="16"/>
                          <a:pt x="3" y="15"/>
                        </a:cubicBezTo>
                        <a:cubicBezTo>
                          <a:pt x="3" y="14"/>
                          <a:pt x="3" y="14"/>
                          <a:pt x="2" y="13"/>
                        </a:cubicBezTo>
                        <a:cubicBezTo>
                          <a:pt x="2" y="10"/>
                          <a:pt x="1" y="8"/>
                          <a:pt x="1" y="7"/>
                        </a:cubicBezTo>
                        <a:cubicBezTo>
                          <a:pt x="0" y="6"/>
                          <a:pt x="0" y="5"/>
                          <a:pt x="0" y="4"/>
                        </a:cubicBezTo>
                        <a:cubicBezTo>
                          <a:pt x="0" y="4"/>
                          <a:pt x="0" y="3"/>
                          <a:pt x="0" y="2"/>
                        </a:cubicBezTo>
                        <a:cubicBezTo>
                          <a:pt x="0" y="1"/>
                          <a:pt x="1" y="1"/>
                          <a:pt x="2" y="0"/>
                        </a:cubicBezTo>
                        <a:cubicBezTo>
                          <a:pt x="2" y="0"/>
                          <a:pt x="2" y="0"/>
                          <a:pt x="2" y="0"/>
                        </a:cubicBezTo>
                        <a:cubicBezTo>
                          <a:pt x="3" y="0"/>
                          <a:pt x="5" y="0"/>
                          <a:pt x="5" y="4"/>
                        </a:cubicBezTo>
                        <a:cubicBezTo>
                          <a:pt x="5" y="4"/>
                          <a:pt x="5" y="4"/>
                          <a:pt x="5" y="5"/>
                        </a:cubicBezTo>
                        <a:cubicBezTo>
                          <a:pt x="6" y="6"/>
                          <a:pt x="6" y="6"/>
                          <a:pt x="6" y="7"/>
                        </a:cubicBezTo>
                        <a:cubicBezTo>
                          <a:pt x="6" y="9"/>
                          <a:pt x="7" y="10"/>
                          <a:pt x="8" y="13"/>
                        </a:cubicBezTo>
                        <a:cubicBezTo>
                          <a:pt x="9" y="15"/>
                          <a:pt x="9" y="15"/>
                          <a:pt x="10" y="17"/>
                        </a:cubicBezTo>
                        <a:cubicBezTo>
                          <a:pt x="10" y="17"/>
                          <a:pt x="10" y="18"/>
                          <a:pt x="10" y="18"/>
                        </a:cubicBezTo>
                        <a:cubicBezTo>
                          <a:pt x="10" y="19"/>
                          <a:pt x="9" y="19"/>
                          <a:pt x="9" y="19"/>
                        </a:cubicBezTo>
                        <a:cubicBezTo>
                          <a:pt x="8" y="20"/>
                          <a:pt x="8" y="20"/>
                          <a:pt x="8" y="20"/>
                        </a:cubicBezTo>
                        <a:cubicBezTo>
                          <a:pt x="7" y="20"/>
                          <a:pt x="7" y="20"/>
                          <a:pt x="6" y="21"/>
                        </a:cubicBezTo>
                        <a:close/>
                        <a:moveTo>
                          <a:pt x="6" y="20"/>
                        </a:moveTo>
                        <a:cubicBezTo>
                          <a:pt x="6" y="19"/>
                          <a:pt x="7" y="19"/>
                          <a:pt x="7" y="19"/>
                        </a:cubicBezTo>
                        <a:cubicBezTo>
                          <a:pt x="7" y="19"/>
                          <a:pt x="7" y="19"/>
                          <a:pt x="7" y="19"/>
                        </a:cubicBezTo>
                        <a:cubicBezTo>
                          <a:pt x="8" y="19"/>
                          <a:pt x="8" y="19"/>
                          <a:pt x="9" y="19"/>
                        </a:cubicBezTo>
                        <a:cubicBezTo>
                          <a:pt x="9" y="19"/>
                          <a:pt x="9" y="19"/>
                          <a:pt x="9" y="18"/>
                        </a:cubicBezTo>
                        <a:cubicBezTo>
                          <a:pt x="9" y="17"/>
                          <a:pt x="9" y="17"/>
                          <a:pt x="9" y="17"/>
                        </a:cubicBezTo>
                        <a:cubicBezTo>
                          <a:pt x="9" y="16"/>
                          <a:pt x="8" y="15"/>
                          <a:pt x="7" y="13"/>
                        </a:cubicBezTo>
                        <a:cubicBezTo>
                          <a:pt x="6" y="11"/>
                          <a:pt x="6" y="10"/>
                          <a:pt x="5" y="7"/>
                        </a:cubicBezTo>
                        <a:cubicBezTo>
                          <a:pt x="5" y="6"/>
                          <a:pt x="5" y="6"/>
                          <a:pt x="5" y="5"/>
                        </a:cubicBezTo>
                        <a:cubicBezTo>
                          <a:pt x="5" y="4"/>
                          <a:pt x="5" y="4"/>
                          <a:pt x="5" y="4"/>
                        </a:cubicBezTo>
                        <a:cubicBezTo>
                          <a:pt x="5" y="1"/>
                          <a:pt x="3" y="1"/>
                          <a:pt x="3" y="1"/>
                        </a:cubicBezTo>
                        <a:cubicBezTo>
                          <a:pt x="3" y="1"/>
                          <a:pt x="3" y="1"/>
                          <a:pt x="3" y="1"/>
                        </a:cubicBezTo>
                        <a:cubicBezTo>
                          <a:pt x="3" y="1"/>
                          <a:pt x="3" y="1"/>
                          <a:pt x="3" y="1"/>
                        </a:cubicBezTo>
                        <a:cubicBezTo>
                          <a:pt x="3" y="1"/>
                          <a:pt x="3" y="1"/>
                          <a:pt x="3" y="1"/>
                        </a:cubicBezTo>
                        <a:cubicBezTo>
                          <a:pt x="2" y="1"/>
                          <a:pt x="2" y="1"/>
                          <a:pt x="2" y="1"/>
                        </a:cubicBezTo>
                        <a:cubicBezTo>
                          <a:pt x="0" y="2"/>
                          <a:pt x="0" y="3"/>
                          <a:pt x="0" y="4"/>
                        </a:cubicBezTo>
                        <a:cubicBezTo>
                          <a:pt x="0" y="5"/>
                          <a:pt x="1" y="6"/>
                          <a:pt x="1" y="6"/>
                        </a:cubicBezTo>
                        <a:cubicBezTo>
                          <a:pt x="2" y="8"/>
                          <a:pt x="2" y="10"/>
                          <a:pt x="3" y="13"/>
                        </a:cubicBezTo>
                        <a:cubicBezTo>
                          <a:pt x="3" y="14"/>
                          <a:pt x="3" y="14"/>
                          <a:pt x="3" y="15"/>
                        </a:cubicBezTo>
                        <a:cubicBezTo>
                          <a:pt x="3" y="16"/>
                          <a:pt x="3" y="16"/>
                          <a:pt x="3" y="16"/>
                        </a:cubicBezTo>
                        <a:cubicBezTo>
                          <a:pt x="4" y="18"/>
                          <a:pt x="4" y="19"/>
                          <a:pt x="4" y="20"/>
                        </a:cubicBezTo>
                        <a:cubicBezTo>
                          <a:pt x="5" y="20"/>
                          <a:pt x="5" y="21"/>
                          <a:pt x="5" y="21"/>
                        </a:cubicBezTo>
                        <a:cubicBezTo>
                          <a:pt x="5" y="21"/>
                          <a:pt x="6" y="21"/>
                          <a:pt x="6"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8" name="Freeform 7854">
                    <a:extLst>
                      <a:ext uri="{FF2B5EF4-FFF2-40B4-BE49-F238E27FC236}">
                        <a16:creationId xmlns:a16="http://schemas.microsoft.com/office/drawing/2014/main" id="{27377A28-06A0-4E18-B305-035FF98FC421}"/>
                      </a:ext>
                    </a:extLst>
                  </p:cNvPr>
                  <p:cNvSpPr>
                    <a:spLocks noEditPoints="1"/>
                  </p:cNvSpPr>
                  <p:nvPr/>
                </p:nvSpPr>
                <p:spPr bwMode="auto">
                  <a:xfrm>
                    <a:off x="4226" y="2257"/>
                    <a:ext cx="6" cy="15"/>
                  </a:xfrm>
                  <a:custGeom>
                    <a:avLst/>
                    <a:gdLst>
                      <a:gd name="T0" fmla="*/ 3 w 9"/>
                      <a:gd name="T1" fmla="*/ 3 h 20"/>
                      <a:gd name="T2" fmla="*/ 3 w 9"/>
                      <a:gd name="T3" fmla="*/ 2 h 20"/>
                      <a:gd name="T4" fmla="*/ 3 w 9"/>
                      <a:gd name="T5" fmla="*/ 2 h 20"/>
                      <a:gd name="T6" fmla="*/ 4 w 9"/>
                      <a:gd name="T7" fmla="*/ 2 h 20"/>
                      <a:gd name="T8" fmla="*/ 5 w 9"/>
                      <a:gd name="T9" fmla="*/ 5 h 20"/>
                      <a:gd name="T10" fmla="*/ 6 w 9"/>
                      <a:gd name="T11" fmla="*/ 10 h 20"/>
                      <a:gd name="T12" fmla="*/ 8 w 9"/>
                      <a:gd name="T13" fmla="*/ 16 h 20"/>
                      <a:gd name="T14" fmla="*/ 8 w 9"/>
                      <a:gd name="T15" fmla="*/ 16 h 20"/>
                      <a:gd name="T16" fmla="*/ 7 w 9"/>
                      <a:gd name="T17" fmla="*/ 16 h 20"/>
                      <a:gd name="T18" fmla="*/ 7 w 9"/>
                      <a:gd name="T19" fmla="*/ 16 h 20"/>
                      <a:gd name="T20" fmla="*/ 6 w 9"/>
                      <a:gd name="T21" fmla="*/ 17 h 20"/>
                      <a:gd name="T22" fmla="*/ 5 w 9"/>
                      <a:gd name="T23" fmla="*/ 18 h 20"/>
                      <a:gd name="T24" fmla="*/ 4 w 9"/>
                      <a:gd name="T25" fmla="*/ 15 h 20"/>
                      <a:gd name="T26" fmla="*/ 2 w 9"/>
                      <a:gd name="T27" fmla="*/ 6 h 20"/>
                      <a:gd name="T28" fmla="*/ 1 w 9"/>
                      <a:gd name="T29" fmla="*/ 3 h 20"/>
                      <a:gd name="T30" fmla="*/ 2 w 9"/>
                      <a:gd name="T31" fmla="*/ 2 h 20"/>
                      <a:gd name="T32" fmla="*/ 2 w 9"/>
                      <a:gd name="T33" fmla="*/ 3 h 20"/>
                      <a:gd name="T34" fmla="*/ 3 w 9"/>
                      <a:gd name="T35" fmla="*/ 3 h 20"/>
                      <a:gd name="T36" fmla="*/ 4 w 9"/>
                      <a:gd name="T37" fmla="*/ 0 h 20"/>
                      <a:gd name="T38" fmla="*/ 3 w 9"/>
                      <a:gd name="T39" fmla="*/ 1 h 20"/>
                      <a:gd name="T40" fmla="*/ 1 w 9"/>
                      <a:gd name="T41" fmla="*/ 2 h 20"/>
                      <a:gd name="T42" fmla="*/ 0 w 9"/>
                      <a:gd name="T43" fmla="*/ 3 h 20"/>
                      <a:gd name="T44" fmla="*/ 0 w 9"/>
                      <a:gd name="T45" fmla="*/ 3 h 20"/>
                      <a:gd name="T46" fmla="*/ 1 w 9"/>
                      <a:gd name="T47" fmla="*/ 5 h 20"/>
                      <a:gd name="T48" fmla="*/ 3 w 9"/>
                      <a:gd name="T49" fmla="*/ 12 h 20"/>
                      <a:gd name="T50" fmla="*/ 3 w 9"/>
                      <a:gd name="T51" fmla="*/ 14 h 20"/>
                      <a:gd name="T52" fmla="*/ 3 w 9"/>
                      <a:gd name="T53" fmla="*/ 15 h 20"/>
                      <a:gd name="T54" fmla="*/ 4 w 9"/>
                      <a:gd name="T55" fmla="*/ 19 h 20"/>
                      <a:gd name="T56" fmla="*/ 5 w 9"/>
                      <a:gd name="T57" fmla="*/ 20 h 20"/>
                      <a:gd name="T58" fmla="*/ 5 w 9"/>
                      <a:gd name="T59" fmla="*/ 20 h 20"/>
                      <a:gd name="T60" fmla="*/ 6 w 9"/>
                      <a:gd name="T61" fmla="*/ 19 h 20"/>
                      <a:gd name="T62" fmla="*/ 7 w 9"/>
                      <a:gd name="T63" fmla="*/ 18 h 20"/>
                      <a:gd name="T64" fmla="*/ 7 w 9"/>
                      <a:gd name="T65" fmla="*/ 18 h 20"/>
                      <a:gd name="T66" fmla="*/ 9 w 9"/>
                      <a:gd name="T67" fmla="*/ 18 h 20"/>
                      <a:gd name="T68" fmla="*/ 9 w 9"/>
                      <a:gd name="T69" fmla="*/ 17 h 20"/>
                      <a:gd name="T70" fmla="*/ 9 w 9"/>
                      <a:gd name="T71" fmla="*/ 16 h 20"/>
                      <a:gd name="T72" fmla="*/ 7 w 9"/>
                      <a:gd name="T73" fmla="*/ 12 h 20"/>
                      <a:gd name="T74" fmla="*/ 5 w 9"/>
                      <a:gd name="T75" fmla="*/ 6 h 20"/>
                      <a:gd name="T76" fmla="*/ 5 w 9"/>
                      <a:gd name="T77" fmla="*/ 4 h 20"/>
                      <a:gd name="T78" fmla="*/ 5 w 9"/>
                      <a:gd name="T79" fmla="*/ 3 h 20"/>
                      <a:gd name="T80" fmla="*/ 4 w 9"/>
                      <a:gd name="T8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0">
                        <a:moveTo>
                          <a:pt x="3" y="3"/>
                        </a:moveTo>
                        <a:cubicBezTo>
                          <a:pt x="3" y="2"/>
                          <a:pt x="3" y="2"/>
                          <a:pt x="3" y="2"/>
                        </a:cubicBezTo>
                        <a:cubicBezTo>
                          <a:pt x="3" y="2"/>
                          <a:pt x="3" y="2"/>
                          <a:pt x="3" y="2"/>
                        </a:cubicBezTo>
                        <a:cubicBezTo>
                          <a:pt x="4" y="2"/>
                          <a:pt x="4" y="2"/>
                          <a:pt x="4" y="2"/>
                        </a:cubicBezTo>
                        <a:cubicBezTo>
                          <a:pt x="4" y="2"/>
                          <a:pt x="4" y="3"/>
                          <a:pt x="5" y="5"/>
                        </a:cubicBezTo>
                        <a:cubicBezTo>
                          <a:pt x="5" y="7"/>
                          <a:pt x="5" y="9"/>
                          <a:pt x="6" y="10"/>
                        </a:cubicBezTo>
                        <a:cubicBezTo>
                          <a:pt x="7" y="12"/>
                          <a:pt x="9" y="15"/>
                          <a:pt x="8" y="16"/>
                        </a:cubicBezTo>
                        <a:cubicBezTo>
                          <a:pt x="8" y="16"/>
                          <a:pt x="8" y="16"/>
                          <a:pt x="8" y="16"/>
                        </a:cubicBezTo>
                        <a:cubicBezTo>
                          <a:pt x="7" y="16"/>
                          <a:pt x="7" y="16"/>
                          <a:pt x="7" y="16"/>
                        </a:cubicBezTo>
                        <a:cubicBezTo>
                          <a:pt x="7" y="16"/>
                          <a:pt x="7" y="16"/>
                          <a:pt x="7" y="16"/>
                        </a:cubicBezTo>
                        <a:cubicBezTo>
                          <a:pt x="6" y="16"/>
                          <a:pt x="6" y="16"/>
                          <a:pt x="6" y="17"/>
                        </a:cubicBezTo>
                        <a:cubicBezTo>
                          <a:pt x="6" y="18"/>
                          <a:pt x="5" y="18"/>
                          <a:pt x="5" y="18"/>
                        </a:cubicBezTo>
                        <a:cubicBezTo>
                          <a:pt x="5" y="18"/>
                          <a:pt x="4" y="17"/>
                          <a:pt x="4" y="15"/>
                        </a:cubicBezTo>
                        <a:cubicBezTo>
                          <a:pt x="4" y="13"/>
                          <a:pt x="3" y="7"/>
                          <a:pt x="2" y="6"/>
                        </a:cubicBezTo>
                        <a:cubicBezTo>
                          <a:pt x="2" y="5"/>
                          <a:pt x="1" y="4"/>
                          <a:pt x="1" y="3"/>
                        </a:cubicBezTo>
                        <a:cubicBezTo>
                          <a:pt x="2" y="2"/>
                          <a:pt x="2" y="2"/>
                          <a:pt x="2" y="2"/>
                        </a:cubicBezTo>
                        <a:cubicBezTo>
                          <a:pt x="2" y="2"/>
                          <a:pt x="2" y="3"/>
                          <a:pt x="2" y="3"/>
                        </a:cubicBezTo>
                        <a:lnTo>
                          <a:pt x="3" y="3"/>
                        </a:lnTo>
                        <a:close/>
                        <a:moveTo>
                          <a:pt x="4" y="0"/>
                        </a:moveTo>
                        <a:cubicBezTo>
                          <a:pt x="3" y="1"/>
                          <a:pt x="3" y="1"/>
                          <a:pt x="3" y="1"/>
                        </a:cubicBezTo>
                        <a:cubicBezTo>
                          <a:pt x="1" y="1"/>
                          <a:pt x="1" y="1"/>
                          <a:pt x="1" y="2"/>
                        </a:cubicBezTo>
                        <a:cubicBezTo>
                          <a:pt x="0" y="3"/>
                          <a:pt x="0" y="3"/>
                          <a:pt x="0" y="3"/>
                        </a:cubicBezTo>
                        <a:cubicBezTo>
                          <a:pt x="0" y="3"/>
                          <a:pt x="0" y="3"/>
                          <a:pt x="0" y="3"/>
                        </a:cubicBezTo>
                        <a:cubicBezTo>
                          <a:pt x="0" y="4"/>
                          <a:pt x="1" y="5"/>
                          <a:pt x="1" y="5"/>
                        </a:cubicBezTo>
                        <a:cubicBezTo>
                          <a:pt x="2" y="7"/>
                          <a:pt x="2" y="9"/>
                          <a:pt x="3" y="12"/>
                        </a:cubicBezTo>
                        <a:cubicBezTo>
                          <a:pt x="3" y="13"/>
                          <a:pt x="3" y="13"/>
                          <a:pt x="3" y="14"/>
                        </a:cubicBezTo>
                        <a:cubicBezTo>
                          <a:pt x="3" y="15"/>
                          <a:pt x="3" y="15"/>
                          <a:pt x="3" y="15"/>
                        </a:cubicBezTo>
                        <a:cubicBezTo>
                          <a:pt x="4" y="17"/>
                          <a:pt x="4" y="18"/>
                          <a:pt x="4" y="19"/>
                        </a:cubicBezTo>
                        <a:cubicBezTo>
                          <a:pt x="5" y="19"/>
                          <a:pt x="5" y="20"/>
                          <a:pt x="5" y="20"/>
                        </a:cubicBezTo>
                        <a:cubicBezTo>
                          <a:pt x="5" y="20"/>
                          <a:pt x="5" y="20"/>
                          <a:pt x="5" y="20"/>
                        </a:cubicBezTo>
                        <a:cubicBezTo>
                          <a:pt x="5" y="20"/>
                          <a:pt x="6" y="20"/>
                          <a:pt x="6" y="19"/>
                        </a:cubicBezTo>
                        <a:cubicBezTo>
                          <a:pt x="6" y="18"/>
                          <a:pt x="7" y="18"/>
                          <a:pt x="7" y="18"/>
                        </a:cubicBezTo>
                        <a:cubicBezTo>
                          <a:pt x="7" y="18"/>
                          <a:pt x="7" y="18"/>
                          <a:pt x="7" y="18"/>
                        </a:cubicBezTo>
                        <a:cubicBezTo>
                          <a:pt x="8" y="18"/>
                          <a:pt x="8" y="18"/>
                          <a:pt x="9" y="18"/>
                        </a:cubicBezTo>
                        <a:cubicBezTo>
                          <a:pt x="9" y="18"/>
                          <a:pt x="9" y="18"/>
                          <a:pt x="9" y="17"/>
                        </a:cubicBezTo>
                        <a:cubicBezTo>
                          <a:pt x="9" y="16"/>
                          <a:pt x="9" y="16"/>
                          <a:pt x="9" y="16"/>
                        </a:cubicBezTo>
                        <a:cubicBezTo>
                          <a:pt x="9" y="15"/>
                          <a:pt x="8" y="14"/>
                          <a:pt x="7" y="12"/>
                        </a:cubicBezTo>
                        <a:cubicBezTo>
                          <a:pt x="6" y="10"/>
                          <a:pt x="6" y="9"/>
                          <a:pt x="5" y="6"/>
                        </a:cubicBezTo>
                        <a:cubicBezTo>
                          <a:pt x="5" y="5"/>
                          <a:pt x="5" y="5"/>
                          <a:pt x="5" y="4"/>
                        </a:cubicBezTo>
                        <a:cubicBezTo>
                          <a:pt x="5" y="3"/>
                          <a:pt x="5" y="3"/>
                          <a:pt x="5" y="3"/>
                        </a:cubicBezTo>
                        <a:cubicBezTo>
                          <a:pt x="5" y="1"/>
                          <a:pt x="4"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9" name="Freeform 7855">
                    <a:extLst>
                      <a:ext uri="{FF2B5EF4-FFF2-40B4-BE49-F238E27FC236}">
                        <a16:creationId xmlns:a16="http://schemas.microsoft.com/office/drawing/2014/main" id="{97F8FC8A-A16A-4657-BB1C-24FD0F317C32}"/>
                      </a:ext>
                    </a:extLst>
                  </p:cNvPr>
                  <p:cNvSpPr/>
                  <p:nvPr/>
                </p:nvSpPr>
                <p:spPr bwMode="auto">
                  <a:xfrm>
                    <a:off x="4226" y="2257"/>
                    <a:ext cx="7" cy="15"/>
                  </a:xfrm>
                  <a:custGeom>
                    <a:avLst/>
                    <a:gdLst>
                      <a:gd name="T0" fmla="*/ 4 w 10"/>
                      <a:gd name="T1" fmla="*/ 0 h 20"/>
                      <a:gd name="T2" fmla="*/ 4 w 10"/>
                      <a:gd name="T3" fmla="*/ 0 h 20"/>
                      <a:gd name="T4" fmla="*/ 5 w 10"/>
                      <a:gd name="T5" fmla="*/ 3 h 20"/>
                      <a:gd name="T6" fmla="*/ 5 w 10"/>
                      <a:gd name="T7" fmla="*/ 4 h 20"/>
                      <a:gd name="T8" fmla="*/ 5 w 10"/>
                      <a:gd name="T9" fmla="*/ 6 h 20"/>
                      <a:gd name="T10" fmla="*/ 7 w 10"/>
                      <a:gd name="T11" fmla="*/ 12 h 20"/>
                      <a:gd name="T12" fmla="*/ 9 w 10"/>
                      <a:gd name="T13" fmla="*/ 16 h 20"/>
                      <a:gd name="T14" fmla="*/ 9 w 10"/>
                      <a:gd name="T15" fmla="*/ 17 h 20"/>
                      <a:gd name="T16" fmla="*/ 9 w 10"/>
                      <a:gd name="T17" fmla="*/ 18 h 20"/>
                      <a:gd name="T18" fmla="*/ 7 w 10"/>
                      <a:gd name="T19" fmla="*/ 18 h 20"/>
                      <a:gd name="T20" fmla="*/ 7 w 10"/>
                      <a:gd name="T21" fmla="*/ 18 h 20"/>
                      <a:gd name="T22" fmla="*/ 6 w 10"/>
                      <a:gd name="T23" fmla="*/ 19 h 20"/>
                      <a:gd name="T24" fmla="*/ 5 w 10"/>
                      <a:gd name="T25" fmla="*/ 20 h 20"/>
                      <a:gd name="T26" fmla="*/ 5 w 10"/>
                      <a:gd name="T27" fmla="*/ 20 h 20"/>
                      <a:gd name="T28" fmla="*/ 4 w 10"/>
                      <a:gd name="T29" fmla="*/ 19 h 20"/>
                      <a:gd name="T30" fmla="*/ 3 w 10"/>
                      <a:gd name="T31" fmla="*/ 15 h 20"/>
                      <a:gd name="T32" fmla="*/ 3 w 10"/>
                      <a:gd name="T33" fmla="*/ 14 h 20"/>
                      <a:gd name="T34" fmla="*/ 3 w 10"/>
                      <a:gd name="T35" fmla="*/ 12 h 20"/>
                      <a:gd name="T36" fmla="*/ 1 w 10"/>
                      <a:gd name="T37" fmla="*/ 5 h 20"/>
                      <a:gd name="T38" fmla="*/ 0 w 10"/>
                      <a:gd name="T39" fmla="*/ 3 h 20"/>
                      <a:gd name="T40" fmla="*/ 0 w 10"/>
                      <a:gd name="T41" fmla="*/ 3 h 20"/>
                      <a:gd name="T42" fmla="*/ 0 w 10"/>
                      <a:gd name="T43" fmla="*/ 3 h 20"/>
                      <a:gd name="T44" fmla="*/ 0 w 10"/>
                      <a:gd name="T45" fmla="*/ 3 h 20"/>
                      <a:gd name="T46" fmla="*/ 0 w 10"/>
                      <a:gd name="T47" fmla="*/ 3 h 20"/>
                      <a:gd name="T48" fmla="*/ 0 w 10"/>
                      <a:gd name="T49" fmla="*/ 3 h 20"/>
                      <a:gd name="T50" fmla="*/ 1 w 10"/>
                      <a:gd name="T51" fmla="*/ 6 h 20"/>
                      <a:gd name="T52" fmla="*/ 3 w 10"/>
                      <a:gd name="T53" fmla="*/ 14 h 20"/>
                      <a:gd name="T54" fmla="*/ 5 w 10"/>
                      <a:gd name="T55" fmla="*/ 20 h 20"/>
                      <a:gd name="T56" fmla="*/ 6 w 10"/>
                      <a:gd name="T57" fmla="*/ 19 h 20"/>
                      <a:gd name="T58" fmla="*/ 9 w 10"/>
                      <a:gd name="T59" fmla="*/ 17 h 20"/>
                      <a:gd name="T60" fmla="*/ 8 w 10"/>
                      <a:gd name="T61" fmla="*/ 12 h 20"/>
                      <a:gd name="T62" fmla="*/ 5 w 10"/>
                      <a:gd name="T63" fmla="*/ 4 h 20"/>
                      <a:gd name="T64" fmla="*/ 4 w 10"/>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20">
                        <a:moveTo>
                          <a:pt x="4" y="0"/>
                        </a:moveTo>
                        <a:cubicBezTo>
                          <a:pt x="4" y="0"/>
                          <a:pt x="4" y="0"/>
                          <a:pt x="4" y="0"/>
                        </a:cubicBezTo>
                        <a:cubicBezTo>
                          <a:pt x="4" y="1"/>
                          <a:pt x="5" y="1"/>
                          <a:pt x="5" y="3"/>
                        </a:cubicBezTo>
                        <a:cubicBezTo>
                          <a:pt x="5" y="3"/>
                          <a:pt x="5" y="3"/>
                          <a:pt x="5" y="4"/>
                        </a:cubicBezTo>
                        <a:cubicBezTo>
                          <a:pt x="5" y="5"/>
                          <a:pt x="5" y="5"/>
                          <a:pt x="5" y="6"/>
                        </a:cubicBezTo>
                        <a:cubicBezTo>
                          <a:pt x="6" y="9"/>
                          <a:pt x="6" y="10"/>
                          <a:pt x="7" y="12"/>
                        </a:cubicBezTo>
                        <a:cubicBezTo>
                          <a:pt x="8" y="14"/>
                          <a:pt x="9" y="15"/>
                          <a:pt x="9" y="16"/>
                        </a:cubicBezTo>
                        <a:cubicBezTo>
                          <a:pt x="9" y="16"/>
                          <a:pt x="9" y="16"/>
                          <a:pt x="9" y="17"/>
                        </a:cubicBezTo>
                        <a:cubicBezTo>
                          <a:pt x="9" y="18"/>
                          <a:pt x="9" y="18"/>
                          <a:pt x="9" y="18"/>
                        </a:cubicBezTo>
                        <a:cubicBezTo>
                          <a:pt x="8" y="18"/>
                          <a:pt x="8" y="18"/>
                          <a:pt x="7" y="18"/>
                        </a:cubicBezTo>
                        <a:cubicBezTo>
                          <a:pt x="7" y="18"/>
                          <a:pt x="7" y="18"/>
                          <a:pt x="7" y="18"/>
                        </a:cubicBezTo>
                        <a:cubicBezTo>
                          <a:pt x="7" y="18"/>
                          <a:pt x="6" y="18"/>
                          <a:pt x="6" y="19"/>
                        </a:cubicBezTo>
                        <a:cubicBezTo>
                          <a:pt x="6" y="20"/>
                          <a:pt x="5" y="20"/>
                          <a:pt x="5" y="20"/>
                        </a:cubicBezTo>
                        <a:cubicBezTo>
                          <a:pt x="5" y="20"/>
                          <a:pt x="5" y="20"/>
                          <a:pt x="5" y="20"/>
                        </a:cubicBezTo>
                        <a:cubicBezTo>
                          <a:pt x="5" y="20"/>
                          <a:pt x="5" y="19"/>
                          <a:pt x="4" y="19"/>
                        </a:cubicBezTo>
                        <a:cubicBezTo>
                          <a:pt x="4" y="18"/>
                          <a:pt x="4" y="17"/>
                          <a:pt x="3" y="15"/>
                        </a:cubicBezTo>
                        <a:cubicBezTo>
                          <a:pt x="3" y="15"/>
                          <a:pt x="3" y="15"/>
                          <a:pt x="3" y="14"/>
                        </a:cubicBezTo>
                        <a:cubicBezTo>
                          <a:pt x="3" y="13"/>
                          <a:pt x="3" y="13"/>
                          <a:pt x="3" y="12"/>
                        </a:cubicBezTo>
                        <a:cubicBezTo>
                          <a:pt x="2" y="9"/>
                          <a:pt x="2" y="7"/>
                          <a:pt x="1" y="5"/>
                        </a:cubicBezTo>
                        <a:cubicBezTo>
                          <a:pt x="1" y="5"/>
                          <a:pt x="0" y="4"/>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5"/>
                          <a:pt x="1" y="6"/>
                        </a:cubicBezTo>
                        <a:cubicBezTo>
                          <a:pt x="2" y="7"/>
                          <a:pt x="3" y="11"/>
                          <a:pt x="3" y="14"/>
                        </a:cubicBezTo>
                        <a:cubicBezTo>
                          <a:pt x="3" y="17"/>
                          <a:pt x="4" y="20"/>
                          <a:pt x="5" y="20"/>
                        </a:cubicBezTo>
                        <a:cubicBezTo>
                          <a:pt x="6" y="20"/>
                          <a:pt x="6" y="20"/>
                          <a:pt x="6" y="19"/>
                        </a:cubicBezTo>
                        <a:cubicBezTo>
                          <a:pt x="7" y="17"/>
                          <a:pt x="9" y="19"/>
                          <a:pt x="9" y="17"/>
                        </a:cubicBezTo>
                        <a:cubicBezTo>
                          <a:pt x="10" y="15"/>
                          <a:pt x="9" y="15"/>
                          <a:pt x="8" y="12"/>
                        </a:cubicBezTo>
                        <a:cubicBezTo>
                          <a:pt x="6" y="9"/>
                          <a:pt x="5" y="8"/>
                          <a:pt x="5" y="4"/>
                        </a:cubicBezTo>
                        <a:cubicBezTo>
                          <a:pt x="5" y="2"/>
                          <a:pt x="4"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0" name="Freeform 7856">
                    <a:extLst>
                      <a:ext uri="{FF2B5EF4-FFF2-40B4-BE49-F238E27FC236}">
                        <a16:creationId xmlns:a16="http://schemas.microsoft.com/office/drawing/2014/main" id="{6ACB4BF1-48C9-4E81-B41D-A12311CA6657}"/>
                      </a:ext>
                    </a:extLst>
                  </p:cNvPr>
                  <p:cNvSpPr/>
                  <p:nvPr/>
                </p:nvSpPr>
                <p:spPr bwMode="auto">
                  <a:xfrm>
                    <a:off x="4227" y="2259"/>
                    <a:ext cx="5" cy="10"/>
                  </a:xfrm>
                  <a:custGeom>
                    <a:avLst/>
                    <a:gdLst>
                      <a:gd name="T0" fmla="*/ 1 w 6"/>
                      <a:gd name="T1" fmla="*/ 1 h 13"/>
                      <a:gd name="T2" fmla="*/ 2 w 6"/>
                      <a:gd name="T3" fmla="*/ 3 h 13"/>
                      <a:gd name="T4" fmla="*/ 5 w 6"/>
                      <a:gd name="T5" fmla="*/ 10 h 13"/>
                      <a:gd name="T6" fmla="*/ 4 w 6"/>
                      <a:gd name="T7" fmla="*/ 12 h 13"/>
                      <a:gd name="T8" fmla="*/ 3 w 6"/>
                      <a:gd name="T9" fmla="*/ 12 h 13"/>
                      <a:gd name="T10" fmla="*/ 2 w 6"/>
                      <a:gd name="T11" fmla="*/ 4 h 13"/>
                      <a:gd name="T12" fmla="*/ 1 w 6"/>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1" y="1"/>
                        </a:moveTo>
                        <a:cubicBezTo>
                          <a:pt x="1" y="1"/>
                          <a:pt x="2" y="1"/>
                          <a:pt x="2" y="3"/>
                        </a:cubicBezTo>
                        <a:cubicBezTo>
                          <a:pt x="3" y="5"/>
                          <a:pt x="4" y="9"/>
                          <a:pt x="5" y="10"/>
                        </a:cubicBezTo>
                        <a:cubicBezTo>
                          <a:pt x="6" y="12"/>
                          <a:pt x="5" y="12"/>
                          <a:pt x="4" y="12"/>
                        </a:cubicBezTo>
                        <a:cubicBezTo>
                          <a:pt x="4" y="12"/>
                          <a:pt x="4" y="13"/>
                          <a:pt x="3" y="12"/>
                        </a:cubicBezTo>
                        <a:cubicBezTo>
                          <a:pt x="3" y="11"/>
                          <a:pt x="2" y="4"/>
                          <a:pt x="2" y="4"/>
                        </a:cubicBezTo>
                        <a:cubicBezTo>
                          <a:pt x="2" y="4"/>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1" name="Freeform 7857">
                    <a:extLst>
                      <a:ext uri="{FF2B5EF4-FFF2-40B4-BE49-F238E27FC236}">
                        <a16:creationId xmlns:a16="http://schemas.microsoft.com/office/drawing/2014/main" id="{EF61BAAD-3D34-4C2A-BB1B-9DBDE1334126}"/>
                      </a:ext>
                    </a:extLst>
                  </p:cNvPr>
                  <p:cNvSpPr/>
                  <p:nvPr/>
                </p:nvSpPr>
                <p:spPr bwMode="auto">
                  <a:xfrm>
                    <a:off x="4219" y="2234"/>
                    <a:ext cx="10" cy="25"/>
                  </a:xfrm>
                  <a:custGeom>
                    <a:avLst/>
                    <a:gdLst>
                      <a:gd name="T0" fmla="*/ 3 w 14"/>
                      <a:gd name="T1" fmla="*/ 1 h 34"/>
                      <a:gd name="T2" fmla="*/ 6 w 14"/>
                      <a:gd name="T3" fmla="*/ 7 h 34"/>
                      <a:gd name="T4" fmla="*/ 11 w 14"/>
                      <a:gd name="T5" fmla="*/ 23 h 34"/>
                      <a:gd name="T6" fmla="*/ 12 w 14"/>
                      <a:gd name="T7" fmla="*/ 31 h 34"/>
                      <a:gd name="T8" fmla="*/ 9 w 14"/>
                      <a:gd name="T9" fmla="*/ 33 h 34"/>
                      <a:gd name="T10" fmla="*/ 5 w 14"/>
                      <a:gd name="T11" fmla="*/ 25 h 34"/>
                      <a:gd name="T12" fmla="*/ 2 w 14"/>
                      <a:gd name="T13" fmla="*/ 11 h 34"/>
                      <a:gd name="T14" fmla="*/ 0 w 14"/>
                      <a:gd name="T15" fmla="*/ 3 h 34"/>
                      <a:gd name="T16" fmla="*/ 3 w 14"/>
                      <a:gd name="T1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3" y="1"/>
                        </a:moveTo>
                        <a:cubicBezTo>
                          <a:pt x="3" y="1"/>
                          <a:pt x="5" y="0"/>
                          <a:pt x="6" y="7"/>
                        </a:cubicBezTo>
                        <a:cubicBezTo>
                          <a:pt x="7" y="14"/>
                          <a:pt x="8" y="17"/>
                          <a:pt x="11" y="23"/>
                        </a:cubicBezTo>
                        <a:cubicBezTo>
                          <a:pt x="14" y="28"/>
                          <a:pt x="13" y="31"/>
                          <a:pt x="12" y="31"/>
                        </a:cubicBezTo>
                        <a:cubicBezTo>
                          <a:pt x="10" y="32"/>
                          <a:pt x="10" y="32"/>
                          <a:pt x="9" y="33"/>
                        </a:cubicBezTo>
                        <a:cubicBezTo>
                          <a:pt x="9" y="34"/>
                          <a:pt x="6" y="33"/>
                          <a:pt x="5" y="25"/>
                        </a:cubicBezTo>
                        <a:cubicBezTo>
                          <a:pt x="4" y="17"/>
                          <a:pt x="3" y="13"/>
                          <a:pt x="2" y="11"/>
                        </a:cubicBezTo>
                        <a:cubicBezTo>
                          <a:pt x="2" y="10"/>
                          <a:pt x="0" y="5"/>
                          <a:pt x="0" y="3"/>
                        </a:cubicBezTo>
                        <a:cubicBezTo>
                          <a:pt x="1" y="1"/>
                          <a:pt x="3" y="1"/>
                          <a:pt x="3"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2" name="Freeform 7858">
                    <a:extLst>
                      <a:ext uri="{FF2B5EF4-FFF2-40B4-BE49-F238E27FC236}">
                        <a16:creationId xmlns:a16="http://schemas.microsoft.com/office/drawing/2014/main" id="{B6737A66-A8EA-4042-89E4-070A4F7EB82C}"/>
                      </a:ext>
                    </a:extLst>
                  </p:cNvPr>
                  <p:cNvSpPr>
                    <a:spLocks noEditPoints="1"/>
                  </p:cNvSpPr>
                  <p:nvPr/>
                </p:nvSpPr>
                <p:spPr bwMode="auto">
                  <a:xfrm>
                    <a:off x="4219" y="2235"/>
                    <a:ext cx="10" cy="24"/>
                  </a:xfrm>
                  <a:custGeom>
                    <a:avLst/>
                    <a:gdLst>
                      <a:gd name="T0" fmla="*/ 10 w 13"/>
                      <a:gd name="T1" fmla="*/ 32 h 33"/>
                      <a:gd name="T2" fmla="*/ 9 w 13"/>
                      <a:gd name="T3" fmla="*/ 33 h 33"/>
                      <a:gd name="T4" fmla="*/ 9 w 13"/>
                      <a:gd name="T5" fmla="*/ 33 h 33"/>
                      <a:gd name="T6" fmla="*/ 5 w 13"/>
                      <a:gd name="T7" fmla="*/ 24 h 33"/>
                      <a:gd name="T8" fmla="*/ 5 w 13"/>
                      <a:gd name="T9" fmla="*/ 24 h 33"/>
                      <a:gd name="T10" fmla="*/ 4 w 13"/>
                      <a:gd name="T11" fmla="*/ 20 h 33"/>
                      <a:gd name="T12" fmla="*/ 2 w 13"/>
                      <a:gd name="T13" fmla="*/ 11 h 33"/>
                      <a:gd name="T14" fmla="*/ 0 w 13"/>
                      <a:gd name="T15" fmla="*/ 3 h 33"/>
                      <a:gd name="T16" fmla="*/ 0 w 13"/>
                      <a:gd name="T17" fmla="*/ 1 h 33"/>
                      <a:gd name="T18" fmla="*/ 2 w 13"/>
                      <a:gd name="T19" fmla="*/ 0 h 33"/>
                      <a:gd name="T20" fmla="*/ 3 w 13"/>
                      <a:gd name="T21" fmla="*/ 0 h 33"/>
                      <a:gd name="T22" fmla="*/ 3 w 13"/>
                      <a:gd name="T23" fmla="*/ 0 h 33"/>
                      <a:gd name="T24" fmla="*/ 6 w 13"/>
                      <a:gd name="T25" fmla="*/ 6 h 33"/>
                      <a:gd name="T26" fmla="*/ 11 w 13"/>
                      <a:gd name="T27" fmla="*/ 21 h 33"/>
                      <a:gd name="T28" fmla="*/ 13 w 13"/>
                      <a:gd name="T29" fmla="*/ 27 h 33"/>
                      <a:gd name="T30" fmla="*/ 12 w 13"/>
                      <a:gd name="T31" fmla="*/ 31 h 33"/>
                      <a:gd name="T32" fmla="*/ 10 w 13"/>
                      <a:gd name="T33" fmla="*/ 32 h 33"/>
                      <a:gd name="T34" fmla="*/ 6 w 13"/>
                      <a:gd name="T35" fmla="*/ 6 h 33"/>
                      <a:gd name="T36" fmla="*/ 4 w 13"/>
                      <a:gd name="T37" fmla="*/ 1 h 33"/>
                      <a:gd name="T38" fmla="*/ 3 w 13"/>
                      <a:gd name="T39" fmla="*/ 1 h 33"/>
                      <a:gd name="T40" fmla="*/ 3 w 13"/>
                      <a:gd name="T41" fmla="*/ 1 h 33"/>
                      <a:gd name="T42" fmla="*/ 3 w 13"/>
                      <a:gd name="T43" fmla="*/ 1 h 33"/>
                      <a:gd name="T44" fmla="*/ 2 w 13"/>
                      <a:gd name="T45" fmla="*/ 1 h 33"/>
                      <a:gd name="T46" fmla="*/ 0 w 13"/>
                      <a:gd name="T47" fmla="*/ 2 h 33"/>
                      <a:gd name="T48" fmla="*/ 0 w 13"/>
                      <a:gd name="T49" fmla="*/ 3 h 33"/>
                      <a:gd name="T50" fmla="*/ 3 w 13"/>
                      <a:gd name="T51" fmla="*/ 10 h 33"/>
                      <a:gd name="T52" fmla="*/ 5 w 13"/>
                      <a:gd name="T53" fmla="*/ 19 h 33"/>
                      <a:gd name="T54" fmla="*/ 5 w 13"/>
                      <a:gd name="T55" fmla="*/ 24 h 33"/>
                      <a:gd name="T56" fmla="*/ 5 w 13"/>
                      <a:gd name="T57" fmla="*/ 24 h 33"/>
                      <a:gd name="T58" fmla="*/ 9 w 13"/>
                      <a:gd name="T59" fmla="*/ 32 h 33"/>
                      <a:gd name="T60" fmla="*/ 9 w 13"/>
                      <a:gd name="T61" fmla="*/ 32 h 33"/>
                      <a:gd name="T62" fmla="*/ 12 w 13"/>
                      <a:gd name="T63" fmla="*/ 30 h 33"/>
                      <a:gd name="T64" fmla="*/ 13 w 13"/>
                      <a:gd name="T65" fmla="*/ 27 h 33"/>
                      <a:gd name="T66" fmla="*/ 11 w 13"/>
                      <a:gd name="T67" fmla="*/ 22 h 33"/>
                      <a:gd name="T68" fmla="*/ 6 w 13"/>
                      <a:gd name="T69" fmla="*/ 6 h 33"/>
                      <a:gd name="T70" fmla="*/ 3 w 13"/>
                      <a:gd name="T71" fmla="*/ 0 h 33"/>
                      <a:gd name="T72" fmla="*/ 3 w 13"/>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33">
                        <a:moveTo>
                          <a:pt x="10" y="32"/>
                        </a:moveTo>
                        <a:cubicBezTo>
                          <a:pt x="9" y="33"/>
                          <a:pt x="9" y="33"/>
                          <a:pt x="9" y="33"/>
                        </a:cubicBezTo>
                        <a:cubicBezTo>
                          <a:pt x="9" y="33"/>
                          <a:pt x="9" y="33"/>
                          <a:pt x="9" y="33"/>
                        </a:cubicBezTo>
                        <a:cubicBezTo>
                          <a:pt x="8" y="33"/>
                          <a:pt x="6" y="31"/>
                          <a:pt x="5" y="24"/>
                        </a:cubicBezTo>
                        <a:cubicBezTo>
                          <a:pt x="5" y="24"/>
                          <a:pt x="5" y="24"/>
                          <a:pt x="5" y="24"/>
                        </a:cubicBezTo>
                        <a:cubicBezTo>
                          <a:pt x="5" y="22"/>
                          <a:pt x="4" y="21"/>
                          <a:pt x="4" y="20"/>
                        </a:cubicBezTo>
                        <a:cubicBezTo>
                          <a:pt x="4" y="16"/>
                          <a:pt x="2" y="11"/>
                          <a:pt x="2" y="11"/>
                        </a:cubicBezTo>
                        <a:cubicBezTo>
                          <a:pt x="2" y="10"/>
                          <a:pt x="0" y="6"/>
                          <a:pt x="0" y="3"/>
                        </a:cubicBezTo>
                        <a:cubicBezTo>
                          <a:pt x="0" y="3"/>
                          <a:pt x="0" y="2"/>
                          <a:pt x="0" y="1"/>
                        </a:cubicBezTo>
                        <a:cubicBezTo>
                          <a:pt x="0" y="0"/>
                          <a:pt x="1" y="0"/>
                          <a:pt x="2" y="0"/>
                        </a:cubicBezTo>
                        <a:cubicBezTo>
                          <a:pt x="3" y="0"/>
                          <a:pt x="3" y="0"/>
                          <a:pt x="3" y="0"/>
                        </a:cubicBezTo>
                        <a:cubicBezTo>
                          <a:pt x="3" y="0"/>
                          <a:pt x="3" y="0"/>
                          <a:pt x="3" y="0"/>
                        </a:cubicBezTo>
                        <a:cubicBezTo>
                          <a:pt x="4" y="0"/>
                          <a:pt x="6" y="0"/>
                          <a:pt x="6" y="6"/>
                        </a:cubicBezTo>
                        <a:cubicBezTo>
                          <a:pt x="8" y="13"/>
                          <a:pt x="9" y="16"/>
                          <a:pt x="11" y="21"/>
                        </a:cubicBezTo>
                        <a:cubicBezTo>
                          <a:pt x="12" y="24"/>
                          <a:pt x="13" y="25"/>
                          <a:pt x="13" y="27"/>
                        </a:cubicBezTo>
                        <a:cubicBezTo>
                          <a:pt x="13" y="29"/>
                          <a:pt x="13" y="31"/>
                          <a:pt x="12" y="31"/>
                        </a:cubicBezTo>
                        <a:cubicBezTo>
                          <a:pt x="10" y="31"/>
                          <a:pt x="10" y="31"/>
                          <a:pt x="10" y="32"/>
                        </a:cubicBezTo>
                        <a:close/>
                        <a:moveTo>
                          <a:pt x="6" y="6"/>
                        </a:moveTo>
                        <a:cubicBezTo>
                          <a:pt x="5" y="1"/>
                          <a:pt x="4" y="1"/>
                          <a:pt x="4" y="1"/>
                        </a:cubicBezTo>
                        <a:cubicBezTo>
                          <a:pt x="3" y="1"/>
                          <a:pt x="3" y="1"/>
                          <a:pt x="3" y="1"/>
                        </a:cubicBezTo>
                        <a:cubicBezTo>
                          <a:pt x="3" y="1"/>
                          <a:pt x="3" y="1"/>
                          <a:pt x="3" y="1"/>
                        </a:cubicBezTo>
                        <a:cubicBezTo>
                          <a:pt x="3" y="1"/>
                          <a:pt x="3" y="1"/>
                          <a:pt x="3" y="1"/>
                        </a:cubicBezTo>
                        <a:cubicBezTo>
                          <a:pt x="3" y="1"/>
                          <a:pt x="3" y="1"/>
                          <a:pt x="2" y="1"/>
                        </a:cubicBezTo>
                        <a:cubicBezTo>
                          <a:pt x="1" y="1"/>
                          <a:pt x="1" y="1"/>
                          <a:pt x="0" y="2"/>
                        </a:cubicBezTo>
                        <a:cubicBezTo>
                          <a:pt x="0" y="2"/>
                          <a:pt x="0" y="3"/>
                          <a:pt x="0" y="3"/>
                        </a:cubicBezTo>
                        <a:cubicBezTo>
                          <a:pt x="1" y="6"/>
                          <a:pt x="2" y="9"/>
                          <a:pt x="3" y="10"/>
                        </a:cubicBezTo>
                        <a:cubicBezTo>
                          <a:pt x="3" y="11"/>
                          <a:pt x="4" y="16"/>
                          <a:pt x="5" y="19"/>
                        </a:cubicBezTo>
                        <a:cubicBezTo>
                          <a:pt x="5" y="21"/>
                          <a:pt x="5" y="22"/>
                          <a:pt x="5" y="24"/>
                        </a:cubicBezTo>
                        <a:cubicBezTo>
                          <a:pt x="5" y="24"/>
                          <a:pt x="5" y="24"/>
                          <a:pt x="5" y="24"/>
                        </a:cubicBezTo>
                        <a:cubicBezTo>
                          <a:pt x="6" y="30"/>
                          <a:pt x="8" y="32"/>
                          <a:pt x="9" y="32"/>
                        </a:cubicBezTo>
                        <a:cubicBezTo>
                          <a:pt x="9" y="32"/>
                          <a:pt x="9" y="32"/>
                          <a:pt x="9" y="32"/>
                        </a:cubicBezTo>
                        <a:cubicBezTo>
                          <a:pt x="9" y="30"/>
                          <a:pt x="10" y="30"/>
                          <a:pt x="12" y="30"/>
                        </a:cubicBezTo>
                        <a:cubicBezTo>
                          <a:pt x="12" y="30"/>
                          <a:pt x="13" y="29"/>
                          <a:pt x="13" y="27"/>
                        </a:cubicBezTo>
                        <a:cubicBezTo>
                          <a:pt x="12" y="26"/>
                          <a:pt x="12" y="24"/>
                          <a:pt x="11" y="22"/>
                        </a:cubicBezTo>
                        <a:cubicBezTo>
                          <a:pt x="8" y="17"/>
                          <a:pt x="7" y="13"/>
                          <a:pt x="6" y="6"/>
                        </a:cubicBezTo>
                        <a:close/>
                        <a:moveTo>
                          <a:pt x="3" y="0"/>
                        </a:moveTo>
                        <a:cubicBezTo>
                          <a:pt x="3" y="0"/>
                          <a:pt x="3" y="0"/>
                          <a:pt x="3"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3" name="Freeform 7859">
                    <a:extLst>
                      <a:ext uri="{FF2B5EF4-FFF2-40B4-BE49-F238E27FC236}">
                        <a16:creationId xmlns:a16="http://schemas.microsoft.com/office/drawing/2014/main" id="{1FB08D1A-5D9F-4D5E-AFF2-FA0E061882D0}"/>
                      </a:ext>
                    </a:extLst>
                  </p:cNvPr>
                  <p:cNvSpPr>
                    <a:spLocks noEditPoints="1"/>
                  </p:cNvSpPr>
                  <p:nvPr/>
                </p:nvSpPr>
                <p:spPr bwMode="auto">
                  <a:xfrm>
                    <a:off x="4219" y="2235"/>
                    <a:ext cx="10" cy="24"/>
                  </a:xfrm>
                  <a:custGeom>
                    <a:avLst/>
                    <a:gdLst>
                      <a:gd name="T0" fmla="*/ 3 w 13"/>
                      <a:gd name="T1" fmla="*/ 2 h 31"/>
                      <a:gd name="T2" fmla="*/ 3 w 13"/>
                      <a:gd name="T3" fmla="*/ 1 h 31"/>
                      <a:gd name="T4" fmla="*/ 4 w 13"/>
                      <a:gd name="T5" fmla="*/ 1 h 31"/>
                      <a:gd name="T6" fmla="*/ 4 w 13"/>
                      <a:gd name="T7" fmla="*/ 2 h 31"/>
                      <a:gd name="T8" fmla="*/ 6 w 13"/>
                      <a:gd name="T9" fmla="*/ 7 h 31"/>
                      <a:gd name="T10" fmla="*/ 8 w 13"/>
                      <a:gd name="T11" fmla="*/ 17 h 31"/>
                      <a:gd name="T12" fmla="*/ 11 w 13"/>
                      <a:gd name="T13" fmla="*/ 26 h 31"/>
                      <a:gd name="T14" fmla="*/ 11 w 13"/>
                      <a:gd name="T15" fmla="*/ 27 h 31"/>
                      <a:gd name="T16" fmla="*/ 10 w 13"/>
                      <a:gd name="T17" fmla="*/ 26 h 31"/>
                      <a:gd name="T18" fmla="*/ 9 w 13"/>
                      <a:gd name="T19" fmla="*/ 26 h 31"/>
                      <a:gd name="T20" fmla="*/ 9 w 13"/>
                      <a:gd name="T21" fmla="*/ 26 h 31"/>
                      <a:gd name="T22" fmla="*/ 8 w 13"/>
                      <a:gd name="T23" fmla="*/ 28 h 31"/>
                      <a:gd name="T24" fmla="*/ 7 w 13"/>
                      <a:gd name="T25" fmla="*/ 27 h 31"/>
                      <a:gd name="T26" fmla="*/ 4 w 13"/>
                      <a:gd name="T27" fmla="*/ 10 h 31"/>
                      <a:gd name="T28" fmla="*/ 1 w 13"/>
                      <a:gd name="T29" fmla="*/ 2 h 31"/>
                      <a:gd name="T30" fmla="*/ 2 w 13"/>
                      <a:gd name="T31" fmla="*/ 1 h 31"/>
                      <a:gd name="T32" fmla="*/ 3 w 13"/>
                      <a:gd name="T33" fmla="*/ 2 h 31"/>
                      <a:gd name="T34" fmla="*/ 2 w 13"/>
                      <a:gd name="T35" fmla="*/ 0 h 31"/>
                      <a:gd name="T36" fmla="*/ 0 w 13"/>
                      <a:gd name="T37" fmla="*/ 2 h 31"/>
                      <a:gd name="T38" fmla="*/ 0 w 13"/>
                      <a:gd name="T39" fmla="*/ 2 h 31"/>
                      <a:gd name="T40" fmla="*/ 3 w 13"/>
                      <a:gd name="T41" fmla="*/ 9 h 31"/>
                      <a:gd name="T42" fmla="*/ 5 w 13"/>
                      <a:gd name="T43" fmla="*/ 18 h 31"/>
                      <a:gd name="T44" fmla="*/ 5 w 13"/>
                      <a:gd name="T45" fmla="*/ 23 h 31"/>
                      <a:gd name="T46" fmla="*/ 5 w 13"/>
                      <a:gd name="T47" fmla="*/ 23 h 31"/>
                      <a:gd name="T48" fmla="*/ 9 w 13"/>
                      <a:gd name="T49" fmla="*/ 31 h 31"/>
                      <a:gd name="T50" fmla="*/ 9 w 13"/>
                      <a:gd name="T51" fmla="*/ 31 h 31"/>
                      <a:gd name="T52" fmla="*/ 9 w 13"/>
                      <a:gd name="T53" fmla="*/ 31 h 31"/>
                      <a:gd name="T54" fmla="*/ 12 w 13"/>
                      <a:gd name="T55" fmla="*/ 29 h 31"/>
                      <a:gd name="T56" fmla="*/ 13 w 13"/>
                      <a:gd name="T57" fmla="*/ 26 h 31"/>
                      <a:gd name="T58" fmla="*/ 11 w 13"/>
                      <a:gd name="T59" fmla="*/ 21 h 31"/>
                      <a:gd name="T60" fmla="*/ 6 w 13"/>
                      <a:gd name="T61" fmla="*/ 5 h 31"/>
                      <a:gd name="T62" fmla="*/ 4 w 13"/>
                      <a:gd name="T63" fmla="*/ 0 h 31"/>
                      <a:gd name="T64" fmla="*/ 4 w 13"/>
                      <a:gd name="T65" fmla="*/ 0 h 31"/>
                      <a:gd name="T66" fmla="*/ 4 w 13"/>
                      <a:gd name="T67" fmla="*/ 0 h 31"/>
                      <a:gd name="T68" fmla="*/ 2 w 13"/>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31">
                        <a:moveTo>
                          <a:pt x="3" y="2"/>
                        </a:moveTo>
                        <a:cubicBezTo>
                          <a:pt x="3" y="1"/>
                          <a:pt x="3" y="1"/>
                          <a:pt x="3" y="1"/>
                        </a:cubicBezTo>
                        <a:cubicBezTo>
                          <a:pt x="4" y="1"/>
                          <a:pt x="4" y="1"/>
                          <a:pt x="4" y="1"/>
                        </a:cubicBezTo>
                        <a:cubicBezTo>
                          <a:pt x="4" y="1"/>
                          <a:pt x="4" y="1"/>
                          <a:pt x="4" y="2"/>
                        </a:cubicBezTo>
                        <a:cubicBezTo>
                          <a:pt x="4" y="2"/>
                          <a:pt x="6" y="5"/>
                          <a:pt x="6" y="7"/>
                        </a:cubicBezTo>
                        <a:cubicBezTo>
                          <a:pt x="6" y="10"/>
                          <a:pt x="7" y="15"/>
                          <a:pt x="8" y="17"/>
                        </a:cubicBezTo>
                        <a:cubicBezTo>
                          <a:pt x="9" y="19"/>
                          <a:pt x="12" y="25"/>
                          <a:pt x="11" y="26"/>
                        </a:cubicBezTo>
                        <a:cubicBezTo>
                          <a:pt x="11" y="27"/>
                          <a:pt x="11" y="27"/>
                          <a:pt x="11" y="27"/>
                        </a:cubicBezTo>
                        <a:cubicBezTo>
                          <a:pt x="10" y="26"/>
                          <a:pt x="10" y="26"/>
                          <a:pt x="10" y="26"/>
                        </a:cubicBezTo>
                        <a:cubicBezTo>
                          <a:pt x="9" y="26"/>
                          <a:pt x="9" y="26"/>
                          <a:pt x="9" y="26"/>
                        </a:cubicBezTo>
                        <a:cubicBezTo>
                          <a:pt x="9" y="26"/>
                          <a:pt x="9" y="26"/>
                          <a:pt x="9" y="26"/>
                        </a:cubicBezTo>
                        <a:cubicBezTo>
                          <a:pt x="9" y="27"/>
                          <a:pt x="9" y="28"/>
                          <a:pt x="8" y="28"/>
                        </a:cubicBezTo>
                        <a:cubicBezTo>
                          <a:pt x="8" y="28"/>
                          <a:pt x="8" y="28"/>
                          <a:pt x="7" y="27"/>
                        </a:cubicBezTo>
                        <a:cubicBezTo>
                          <a:pt x="6" y="24"/>
                          <a:pt x="4" y="13"/>
                          <a:pt x="4" y="10"/>
                        </a:cubicBezTo>
                        <a:cubicBezTo>
                          <a:pt x="3" y="8"/>
                          <a:pt x="1" y="4"/>
                          <a:pt x="1" y="2"/>
                        </a:cubicBezTo>
                        <a:cubicBezTo>
                          <a:pt x="1" y="2"/>
                          <a:pt x="1" y="1"/>
                          <a:pt x="2" y="1"/>
                        </a:cubicBezTo>
                        <a:cubicBezTo>
                          <a:pt x="2" y="1"/>
                          <a:pt x="2" y="1"/>
                          <a:pt x="3" y="2"/>
                        </a:cubicBezTo>
                        <a:close/>
                        <a:moveTo>
                          <a:pt x="2" y="0"/>
                        </a:moveTo>
                        <a:cubicBezTo>
                          <a:pt x="2" y="1"/>
                          <a:pt x="1" y="2"/>
                          <a:pt x="0" y="2"/>
                        </a:cubicBezTo>
                        <a:cubicBezTo>
                          <a:pt x="0" y="2"/>
                          <a:pt x="0" y="2"/>
                          <a:pt x="0" y="2"/>
                        </a:cubicBezTo>
                        <a:cubicBezTo>
                          <a:pt x="1" y="5"/>
                          <a:pt x="2" y="8"/>
                          <a:pt x="3" y="9"/>
                        </a:cubicBezTo>
                        <a:cubicBezTo>
                          <a:pt x="3" y="10"/>
                          <a:pt x="4" y="15"/>
                          <a:pt x="5" y="18"/>
                        </a:cubicBezTo>
                        <a:cubicBezTo>
                          <a:pt x="5" y="20"/>
                          <a:pt x="5" y="21"/>
                          <a:pt x="5" y="23"/>
                        </a:cubicBezTo>
                        <a:cubicBezTo>
                          <a:pt x="5" y="23"/>
                          <a:pt x="5" y="23"/>
                          <a:pt x="5" y="23"/>
                        </a:cubicBezTo>
                        <a:cubicBezTo>
                          <a:pt x="6" y="29"/>
                          <a:pt x="8" y="31"/>
                          <a:pt x="9" y="31"/>
                        </a:cubicBezTo>
                        <a:cubicBezTo>
                          <a:pt x="9" y="31"/>
                          <a:pt x="9" y="31"/>
                          <a:pt x="9" y="31"/>
                        </a:cubicBezTo>
                        <a:cubicBezTo>
                          <a:pt x="9" y="31"/>
                          <a:pt x="9" y="31"/>
                          <a:pt x="9" y="31"/>
                        </a:cubicBezTo>
                        <a:cubicBezTo>
                          <a:pt x="9" y="29"/>
                          <a:pt x="10" y="29"/>
                          <a:pt x="12" y="29"/>
                        </a:cubicBezTo>
                        <a:cubicBezTo>
                          <a:pt x="12" y="29"/>
                          <a:pt x="13" y="28"/>
                          <a:pt x="13" y="26"/>
                        </a:cubicBezTo>
                        <a:cubicBezTo>
                          <a:pt x="12" y="25"/>
                          <a:pt x="12" y="23"/>
                          <a:pt x="11" y="21"/>
                        </a:cubicBezTo>
                        <a:cubicBezTo>
                          <a:pt x="8" y="16"/>
                          <a:pt x="7" y="12"/>
                          <a:pt x="6" y="5"/>
                        </a:cubicBezTo>
                        <a:cubicBezTo>
                          <a:pt x="5" y="2"/>
                          <a:pt x="5" y="1"/>
                          <a:pt x="4" y="0"/>
                        </a:cubicBezTo>
                        <a:cubicBezTo>
                          <a:pt x="4" y="0"/>
                          <a:pt x="4" y="0"/>
                          <a:pt x="4" y="0"/>
                        </a:cubicBezTo>
                        <a:cubicBezTo>
                          <a:pt x="4" y="0"/>
                          <a:pt x="4" y="0"/>
                          <a:pt x="4" y="0"/>
                        </a:cubicBezTo>
                        <a:cubicBezTo>
                          <a:pt x="3" y="0"/>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4" name="Freeform 7860">
                    <a:extLst>
                      <a:ext uri="{FF2B5EF4-FFF2-40B4-BE49-F238E27FC236}">
                        <a16:creationId xmlns:a16="http://schemas.microsoft.com/office/drawing/2014/main" id="{8E87A916-3F86-447D-B4E2-F28E32BB48C9}"/>
                      </a:ext>
                    </a:extLst>
                  </p:cNvPr>
                  <p:cNvSpPr/>
                  <p:nvPr/>
                </p:nvSpPr>
                <p:spPr bwMode="auto">
                  <a:xfrm>
                    <a:off x="4219" y="2235"/>
                    <a:ext cx="10" cy="24"/>
                  </a:xfrm>
                  <a:custGeom>
                    <a:avLst/>
                    <a:gdLst>
                      <a:gd name="T0" fmla="*/ 5 w 14"/>
                      <a:gd name="T1" fmla="*/ 0 h 31"/>
                      <a:gd name="T2" fmla="*/ 4 w 14"/>
                      <a:gd name="T3" fmla="*/ 0 h 31"/>
                      <a:gd name="T4" fmla="*/ 6 w 14"/>
                      <a:gd name="T5" fmla="*/ 5 h 31"/>
                      <a:gd name="T6" fmla="*/ 11 w 14"/>
                      <a:gd name="T7" fmla="*/ 21 h 31"/>
                      <a:gd name="T8" fmla="*/ 13 w 14"/>
                      <a:gd name="T9" fmla="*/ 26 h 31"/>
                      <a:gd name="T10" fmla="*/ 12 w 14"/>
                      <a:gd name="T11" fmla="*/ 29 h 31"/>
                      <a:gd name="T12" fmla="*/ 9 w 14"/>
                      <a:gd name="T13" fmla="*/ 31 h 31"/>
                      <a:gd name="T14" fmla="*/ 9 w 14"/>
                      <a:gd name="T15" fmla="*/ 31 h 31"/>
                      <a:gd name="T16" fmla="*/ 9 w 14"/>
                      <a:gd name="T17" fmla="*/ 31 h 31"/>
                      <a:gd name="T18" fmla="*/ 5 w 14"/>
                      <a:gd name="T19" fmla="*/ 23 h 31"/>
                      <a:gd name="T20" fmla="*/ 5 w 14"/>
                      <a:gd name="T21" fmla="*/ 23 h 31"/>
                      <a:gd name="T22" fmla="*/ 5 w 14"/>
                      <a:gd name="T23" fmla="*/ 18 h 31"/>
                      <a:gd name="T24" fmla="*/ 3 w 14"/>
                      <a:gd name="T25" fmla="*/ 9 h 31"/>
                      <a:gd name="T26" fmla="*/ 0 w 14"/>
                      <a:gd name="T27" fmla="*/ 2 h 31"/>
                      <a:gd name="T28" fmla="*/ 0 w 14"/>
                      <a:gd name="T29" fmla="*/ 2 h 31"/>
                      <a:gd name="T30" fmla="*/ 0 w 14"/>
                      <a:gd name="T31" fmla="*/ 2 h 31"/>
                      <a:gd name="T32" fmla="*/ 2 w 14"/>
                      <a:gd name="T33" fmla="*/ 9 h 31"/>
                      <a:gd name="T34" fmla="*/ 5 w 14"/>
                      <a:gd name="T35" fmla="*/ 23 h 31"/>
                      <a:gd name="T36" fmla="*/ 9 w 14"/>
                      <a:gd name="T37" fmla="*/ 31 h 31"/>
                      <a:gd name="T38" fmla="*/ 9 w 14"/>
                      <a:gd name="T39" fmla="*/ 31 h 31"/>
                      <a:gd name="T40" fmla="*/ 12 w 14"/>
                      <a:gd name="T41" fmla="*/ 29 h 31"/>
                      <a:gd name="T42" fmla="*/ 11 w 14"/>
                      <a:gd name="T43" fmla="*/ 21 h 31"/>
                      <a:gd name="T44" fmla="*/ 6 w 14"/>
                      <a:gd name="T45" fmla="*/ 5 h 31"/>
                      <a:gd name="T46" fmla="*/ 5 w 14"/>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1">
                        <a:moveTo>
                          <a:pt x="5" y="0"/>
                        </a:moveTo>
                        <a:cubicBezTo>
                          <a:pt x="4" y="0"/>
                          <a:pt x="4" y="0"/>
                          <a:pt x="4" y="0"/>
                        </a:cubicBezTo>
                        <a:cubicBezTo>
                          <a:pt x="5" y="1"/>
                          <a:pt x="5" y="2"/>
                          <a:pt x="6" y="5"/>
                        </a:cubicBezTo>
                        <a:cubicBezTo>
                          <a:pt x="7" y="12"/>
                          <a:pt x="8" y="16"/>
                          <a:pt x="11" y="21"/>
                        </a:cubicBezTo>
                        <a:cubicBezTo>
                          <a:pt x="12" y="23"/>
                          <a:pt x="12" y="25"/>
                          <a:pt x="13" y="26"/>
                        </a:cubicBezTo>
                        <a:cubicBezTo>
                          <a:pt x="13" y="28"/>
                          <a:pt x="12" y="29"/>
                          <a:pt x="12" y="29"/>
                        </a:cubicBezTo>
                        <a:cubicBezTo>
                          <a:pt x="10" y="29"/>
                          <a:pt x="9" y="29"/>
                          <a:pt x="9" y="31"/>
                        </a:cubicBezTo>
                        <a:cubicBezTo>
                          <a:pt x="9" y="31"/>
                          <a:pt x="9" y="31"/>
                          <a:pt x="9" y="31"/>
                        </a:cubicBezTo>
                        <a:cubicBezTo>
                          <a:pt x="9" y="31"/>
                          <a:pt x="9" y="31"/>
                          <a:pt x="9" y="31"/>
                        </a:cubicBezTo>
                        <a:cubicBezTo>
                          <a:pt x="8" y="31"/>
                          <a:pt x="6" y="29"/>
                          <a:pt x="5" y="23"/>
                        </a:cubicBezTo>
                        <a:cubicBezTo>
                          <a:pt x="5" y="23"/>
                          <a:pt x="5" y="23"/>
                          <a:pt x="5" y="23"/>
                        </a:cubicBezTo>
                        <a:cubicBezTo>
                          <a:pt x="5" y="21"/>
                          <a:pt x="5" y="20"/>
                          <a:pt x="5" y="18"/>
                        </a:cubicBezTo>
                        <a:cubicBezTo>
                          <a:pt x="4" y="15"/>
                          <a:pt x="3" y="10"/>
                          <a:pt x="3" y="9"/>
                        </a:cubicBezTo>
                        <a:cubicBezTo>
                          <a:pt x="2" y="8"/>
                          <a:pt x="1" y="5"/>
                          <a:pt x="0" y="2"/>
                        </a:cubicBezTo>
                        <a:cubicBezTo>
                          <a:pt x="0" y="2"/>
                          <a:pt x="0" y="2"/>
                          <a:pt x="0" y="2"/>
                        </a:cubicBezTo>
                        <a:cubicBezTo>
                          <a:pt x="0" y="2"/>
                          <a:pt x="0" y="2"/>
                          <a:pt x="0" y="2"/>
                        </a:cubicBezTo>
                        <a:cubicBezTo>
                          <a:pt x="0" y="5"/>
                          <a:pt x="2" y="8"/>
                          <a:pt x="2" y="9"/>
                        </a:cubicBezTo>
                        <a:cubicBezTo>
                          <a:pt x="3" y="11"/>
                          <a:pt x="4" y="15"/>
                          <a:pt x="5" y="23"/>
                        </a:cubicBezTo>
                        <a:cubicBezTo>
                          <a:pt x="6" y="29"/>
                          <a:pt x="8" y="31"/>
                          <a:pt x="9" y="31"/>
                        </a:cubicBezTo>
                        <a:cubicBezTo>
                          <a:pt x="9" y="31"/>
                          <a:pt x="9" y="31"/>
                          <a:pt x="9" y="31"/>
                        </a:cubicBezTo>
                        <a:cubicBezTo>
                          <a:pt x="10" y="30"/>
                          <a:pt x="10" y="30"/>
                          <a:pt x="12" y="29"/>
                        </a:cubicBezTo>
                        <a:cubicBezTo>
                          <a:pt x="13" y="29"/>
                          <a:pt x="14" y="26"/>
                          <a:pt x="11" y="21"/>
                        </a:cubicBezTo>
                        <a:cubicBezTo>
                          <a:pt x="8" y="15"/>
                          <a:pt x="7" y="12"/>
                          <a:pt x="6" y="5"/>
                        </a:cubicBezTo>
                        <a:cubicBezTo>
                          <a:pt x="6" y="2"/>
                          <a:pt x="5" y="1"/>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5" name="Freeform 7861">
                    <a:extLst>
                      <a:ext uri="{FF2B5EF4-FFF2-40B4-BE49-F238E27FC236}">
                        <a16:creationId xmlns:a16="http://schemas.microsoft.com/office/drawing/2014/main" id="{7BE8963A-6DD6-4631-926E-3488F3493EF6}"/>
                      </a:ext>
                    </a:extLst>
                  </p:cNvPr>
                  <p:cNvSpPr/>
                  <p:nvPr/>
                </p:nvSpPr>
                <p:spPr bwMode="auto">
                  <a:xfrm>
                    <a:off x="4221" y="2238"/>
                    <a:ext cx="6" cy="17"/>
                  </a:xfrm>
                  <a:custGeom>
                    <a:avLst/>
                    <a:gdLst>
                      <a:gd name="T0" fmla="*/ 0 w 8"/>
                      <a:gd name="T1" fmla="*/ 1 h 23"/>
                      <a:gd name="T2" fmla="*/ 2 w 8"/>
                      <a:gd name="T3" fmla="*/ 6 h 23"/>
                      <a:gd name="T4" fmla="*/ 6 w 8"/>
                      <a:gd name="T5" fmla="*/ 17 h 23"/>
                      <a:gd name="T6" fmla="*/ 7 w 8"/>
                      <a:gd name="T7" fmla="*/ 22 h 23"/>
                      <a:gd name="T8" fmla="*/ 5 w 8"/>
                      <a:gd name="T9" fmla="*/ 23 h 23"/>
                      <a:gd name="T10" fmla="*/ 4 w 8"/>
                      <a:gd name="T11" fmla="*/ 17 h 23"/>
                      <a:gd name="T12" fmla="*/ 1 w 8"/>
                      <a:gd name="T13" fmla="*/ 3 h 23"/>
                      <a:gd name="T14" fmla="*/ 0 w 8"/>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3">
                        <a:moveTo>
                          <a:pt x="0" y="1"/>
                        </a:moveTo>
                        <a:cubicBezTo>
                          <a:pt x="0" y="1"/>
                          <a:pt x="1" y="4"/>
                          <a:pt x="2" y="6"/>
                        </a:cubicBezTo>
                        <a:cubicBezTo>
                          <a:pt x="2" y="8"/>
                          <a:pt x="4" y="15"/>
                          <a:pt x="6" y="17"/>
                        </a:cubicBezTo>
                        <a:cubicBezTo>
                          <a:pt x="7" y="18"/>
                          <a:pt x="8" y="22"/>
                          <a:pt x="7" y="22"/>
                        </a:cubicBezTo>
                        <a:cubicBezTo>
                          <a:pt x="6" y="21"/>
                          <a:pt x="5" y="22"/>
                          <a:pt x="5" y="23"/>
                        </a:cubicBezTo>
                        <a:cubicBezTo>
                          <a:pt x="5" y="23"/>
                          <a:pt x="5" y="21"/>
                          <a:pt x="4" y="17"/>
                        </a:cubicBezTo>
                        <a:cubicBezTo>
                          <a:pt x="3" y="14"/>
                          <a:pt x="2" y="6"/>
                          <a:pt x="1" y="3"/>
                        </a:cubicBezTo>
                        <a:cubicBezTo>
                          <a:pt x="0" y="1"/>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6" name="Freeform 7862">
                    <a:extLst>
                      <a:ext uri="{FF2B5EF4-FFF2-40B4-BE49-F238E27FC236}">
                        <a16:creationId xmlns:a16="http://schemas.microsoft.com/office/drawing/2014/main" id="{16A1FE4E-3E52-449A-829B-6ABCCD7E0A86}"/>
                      </a:ext>
                    </a:extLst>
                  </p:cNvPr>
                  <p:cNvSpPr/>
                  <p:nvPr/>
                </p:nvSpPr>
                <p:spPr bwMode="auto">
                  <a:xfrm>
                    <a:off x="4234" y="2283"/>
                    <a:ext cx="7" cy="12"/>
                  </a:xfrm>
                  <a:custGeom>
                    <a:avLst/>
                    <a:gdLst>
                      <a:gd name="T0" fmla="*/ 1 w 10"/>
                      <a:gd name="T1" fmla="*/ 3 h 16"/>
                      <a:gd name="T2" fmla="*/ 3 w 10"/>
                      <a:gd name="T3" fmla="*/ 9 h 16"/>
                      <a:gd name="T4" fmla="*/ 8 w 10"/>
                      <a:gd name="T5" fmla="*/ 16 h 16"/>
                      <a:gd name="T6" fmla="*/ 7 w 10"/>
                      <a:gd name="T7" fmla="*/ 9 h 16"/>
                      <a:gd name="T8" fmla="*/ 5 w 10"/>
                      <a:gd name="T9" fmla="*/ 2 h 16"/>
                      <a:gd name="T10" fmla="*/ 1 w 10"/>
                      <a:gd name="T11" fmla="*/ 3 h 16"/>
                    </a:gdLst>
                    <a:ahLst/>
                    <a:cxnLst>
                      <a:cxn ang="0">
                        <a:pos x="T0" y="T1"/>
                      </a:cxn>
                      <a:cxn ang="0">
                        <a:pos x="T2" y="T3"/>
                      </a:cxn>
                      <a:cxn ang="0">
                        <a:pos x="T4" y="T5"/>
                      </a:cxn>
                      <a:cxn ang="0">
                        <a:pos x="T6" y="T7"/>
                      </a:cxn>
                      <a:cxn ang="0">
                        <a:pos x="T8" y="T9"/>
                      </a:cxn>
                      <a:cxn ang="0">
                        <a:pos x="T10" y="T11"/>
                      </a:cxn>
                    </a:cxnLst>
                    <a:rect l="0" t="0" r="r" b="b"/>
                    <a:pathLst>
                      <a:path w="10" h="16">
                        <a:moveTo>
                          <a:pt x="1" y="3"/>
                        </a:moveTo>
                        <a:cubicBezTo>
                          <a:pt x="1" y="3"/>
                          <a:pt x="0" y="4"/>
                          <a:pt x="3" y="9"/>
                        </a:cubicBezTo>
                        <a:cubicBezTo>
                          <a:pt x="6" y="14"/>
                          <a:pt x="5" y="15"/>
                          <a:pt x="8" y="16"/>
                        </a:cubicBezTo>
                        <a:cubicBezTo>
                          <a:pt x="10" y="16"/>
                          <a:pt x="9" y="12"/>
                          <a:pt x="7" y="9"/>
                        </a:cubicBezTo>
                        <a:cubicBezTo>
                          <a:pt x="6" y="6"/>
                          <a:pt x="8" y="4"/>
                          <a:pt x="5" y="2"/>
                        </a:cubicBezTo>
                        <a:cubicBezTo>
                          <a:pt x="2" y="0"/>
                          <a:pt x="1" y="3"/>
                          <a:pt x="1"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7" name="Freeform 7863">
                    <a:extLst>
                      <a:ext uri="{FF2B5EF4-FFF2-40B4-BE49-F238E27FC236}">
                        <a16:creationId xmlns:a16="http://schemas.microsoft.com/office/drawing/2014/main" id="{565A0ECD-2F0D-4553-8FCE-B2FDBC8ECBBF}"/>
                      </a:ext>
                    </a:extLst>
                  </p:cNvPr>
                  <p:cNvSpPr>
                    <a:spLocks noEditPoints="1"/>
                  </p:cNvSpPr>
                  <p:nvPr/>
                </p:nvSpPr>
                <p:spPr bwMode="auto">
                  <a:xfrm>
                    <a:off x="4234" y="2283"/>
                    <a:ext cx="7" cy="12"/>
                  </a:xfrm>
                  <a:custGeom>
                    <a:avLst/>
                    <a:gdLst>
                      <a:gd name="T0" fmla="*/ 8 w 10"/>
                      <a:gd name="T1" fmla="*/ 16 h 16"/>
                      <a:gd name="T2" fmla="*/ 6 w 10"/>
                      <a:gd name="T3" fmla="*/ 15 h 16"/>
                      <a:gd name="T4" fmla="*/ 3 w 10"/>
                      <a:gd name="T5" fmla="*/ 9 h 16"/>
                      <a:gd name="T6" fmla="*/ 0 w 10"/>
                      <a:gd name="T7" fmla="*/ 3 h 16"/>
                      <a:gd name="T8" fmla="*/ 2 w 10"/>
                      <a:gd name="T9" fmla="*/ 1 h 16"/>
                      <a:gd name="T10" fmla="*/ 5 w 10"/>
                      <a:gd name="T11" fmla="*/ 2 h 16"/>
                      <a:gd name="T12" fmla="*/ 6 w 10"/>
                      <a:gd name="T13" fmla="*/ 3 h 16"/>
                      <a:gd name="T14" fmla="*/ 8 w 10"/>
                      <a:gd name="T15" fmla="*/ 9 h 16"/>
                      <a:gd name="T16" fmla="*/ 9 w 10"/>
                      <a:gd name="T17" fmla="*/ 16 h 16"/>
                      <a:gd name="T18" fmla="*/ 9 w 10"/>
                      <a:gd name="T19" fmla="*/ 16 h 16"/>
                      <a:gd name="T20" fmla="*/ 8 w 10"/>
                      <a:gd name="T21" fmla="*/ 16 h 16"/>
                      <a:gd name="T22" fmla="*/ 1 w 10"/>
                      <a:gd name="T23" fmla="*/ 4 h 16"/>
                      <a:gd name="T24" fmla="*/ 1 w 10"/>
                      <a:gd name="T25" fmla="*/ 4 h 16"/>
                      <a:gd name="T26" fmla="*/ 1 w 10"/>
                      <a:gd name="T27" fmla="*/ 4 h 16"/>
                      <a:gd name="T28" fmla="*/ 3 w 10"/>
                      <a:gd name="T29" fmla="*/ 9 h 16"/>
                      <a:gd name="T30" fmla="*/ 6 w 10"/>
                      <a:gd name="T31" fmla="*/ 15 h 16"/>
                      <a:gd name="T32" fmla="*/ 8 w 10"/>
                      <a:gd name="T33" fmla="*/ 15 h 16"/>
                      <a:gd name="T34" fmla="*/ 8 w 10"/>
                      <a:gd name="T35" fmla="*/ 15 h 16"/>
                      <a:gd name="T36" fmla="*/ 7 w 10"/>
                      <a:gd name="T37" fmla="*/ 9 h 16"/>
                      <a:gd name="T38" fmla="*/ 6 w 10"/>
                      <a:gd name="T39" fmla="*/ 3 h 16"/>
                      <a:gd name="T40" fmla="*/ 5 w 10"/>
                      <a:gd name="T41" fmla="*/ 2 h 16"/>
                      <a:gd name="T42" fmla="*/ 2 w 10"/>
                      <a:gd name="T43" fmla="*/ 2 h 16"/>
                      <a:gd name="T44" fmla="*/ 1 w 10"/>
                      <a:gd name="T45" fmla="*/ 4 h 16"/>
                      <a:gd name="T46" fmla="*/ 1 w 10"/>
                      <a:gd name="T47" fmla="*/ 3 h 16"/>
                      <a:gd name="T48" fmla="*/ 1 w 10"/>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6">
                        <a:moveTo>
                          <a:pt x="8" y="16"/>
                        </a:moveTo>
                        <a:cubicBezTo>
                          <a:pt x="7" y="16"/>
                          <a:pt x="6" y="16"/>
                          <a:pt x="6" y="15"/>
                        </a:cubicBezTo>
                        <a:cubicBezTo>
                          <a:pt x="5" y="14"/>
                          <a:pt x="5" y="12"/>
                          <a:pt x="3" y="9"/>
                        </a:cubicBezTo>
                        <a:cubicBezTo>
                          <a:pt x="0" y="5"/>
                          <a:pt x="0" y="3"/>
                          <a:pt x="0" y="3"/>
                        </a:cubicBezTo>
                        <a:cubicBezTo>
                          <a:pt x="0" y="3"/>
                          <a:pt x="1" y="2"/>
                          <a:pt x="2" y="1"/>
                        </a:cubicBezTo>
                        <a:cubicBezTo>
                          <a:pt x="2" y="0"/>
                          <a:pt x="4" y="0"/>
                          <a:pt x="5" y="2"/>
                        </a:cubicBezTo>
                        <a:cubicBezTo>
                          <a:pt x="5" y="2"/>
                          <a:pt x="6" y="2"/>
                          <a:pt x="6" y="3"/>
                        </a:cubicBezTo>
                        <a:cubicBezTo>
                          <a:pt x="8" y="5"/>
                          <a:pt x="7" y="7"/>
                          <a:pt x="8" y="9"/>
                        </a:cubicBezTo>
                        <a:cubicBezTo>
                          <a:pt x="9" y="12"/>
                          <a:pt x="10" y="15"/>
                          <a:pt x="9" y="16"/>
                        </a:cubicBezTo>
                        <a:cubicBezTo>
                          <a:pt x="9" y="16"/>
                          <a:pt x="9" y="16"/>
                          <a:pt x="9" y="16"/>
                        </a:cubicBezTo>
                        <a:cubicBezTo>
                          <a:pt x="9" y="16"/>
                          <a:pt x="8" y="16"/>
                          <a:pt x="8" y="16"/>
                        </a:cubicBezTo>
                        <a:close/>
                        <a:moveTo>
                          <a:pt x="1" y="4"/>
                        </a:moveTo>
                        <a:cubicBezTo>
                          <a:pt x="1" y="4"/>
                          <a:pt x="1" y="4"/>
                          <a:pt x="1" y="4"/>
                        </a:cubicBezTo>
                        <a:cubicBezTo>
                          <a:pt x="1" y="4"/>
                          <a:pt x="1" y="4"/>
                          <a:pt x="1" y="4"/>
                        </a:cubicBezTo>
                        <a:cubicBezTo>
                          <a:pt x="1" y="5"/>
                          <a:pt x="2" y="7"/>
                          <a:pt x="3" y="9"/>
                        </a:cubicBezTo>
                        <a:cubicBezTo>
                          <a:pt x="5" y="12"/>
                          <a:pt x="6" y="14"/>
                          <a:pt x="6" y="15"/>
                        </a:cubicBezTo>
                        <a:cubicBezTo>
                          <a:pt x="7" y="15"/>
                          <a:pt x="7" y="15"/>
                          <a:pt x="8" y="15"/>
                        </a:cubicBezTo>
                        <a:cubicBezTo>
                          <a:pt x="8" y="15"/>
                          <a:pt x="8" y="15"/>
                          <a:pt x="8" y="15"/>
                        </a:cubicBezTo>
                        <a:cubicBezTo>
                          <a:pt x="9" y="15"/>
                          <a:pt x="8" y="12"/>
                          <a:pt x="7" y="9"/>
                        </a:cubicBezTo>
                        <a:cubicBezTo>
                          <a:pt x="6" y="6"/>
                          <a:pt x="7" y="5"/>
                          <a:pt x="6" y="3"/>
                        </a:cubicBezTo>
                        <a:cubicBezTo>
                          <a:pt x="5" y="3"/>
                          <a:pt x="5" y="3"/>
                          <a:pt x="5" y="2"/>
                        </a:cubicBezTo>
                        <a:cubicBezTo>
                          <a:pt x="4" y="1"/>
                          <a:pt x="3" y="1"/>
                          <a:pt x="2" y="2"/>
                        </a:cubicBezTo>
                        <a:cubicBezTo>
                          <a:pt x="2" y="2"/>
                          <a:pt x="1" y="4"/>
                          <a:pt x="1" y="4"/>
                        </a:cubicBezTo>
                        <a:cubicBezTo>
                          <a:pt x="1" y="3"/>
                          <a:pt x="1" y="3"/>
                          <a:pt x="1" y="3"/>
                        </a:cubicBezTo>
                        <a:lnTo>
                          <a:pt x="1"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8" name="Freeform 7864">
                    <a:extLst>
                      <a:ext uri="{FF2B5EF4-FFF2-40B4-BE49-F238E27FC236}">
                        <a16:creationId xmlns:a16="http://schemas.microsoft.com/office/drawing/2014/main" id="{90CD133B-1905-4692-AEF2-EB41A11342CD}"/>
                      </a:ext>
                    </a:extLst>
                  </p:cNvPr>
                  <p:cNvSpPr>
                    <a:spLocks noEditPoints="1"/>
                  </p:cNvSpPr>
                  <p:nvPr/>
                </p:nvSpPr>
                <p:spPr bwMode="auto">
                  <a:xfrm>
                    <a:off x="4235" y="2285"/>
                    <a:ext cx="6" cy="10"/>
                  </a:xfrm>
                  <a:custGeom>
                    <a:avLst/>
                    <a:gdLst>
                      <a:gd name="T0" fmla="*/ 6 w 8"/>
                      <a:gd name="T1" fmla="*/ 11 h 13"/>
                      <a:gd name="T2" fmla="*/ 6 w 8"/>
                      <a:gd name="T3" fmla="*/ 11 h 13"/>
                      <a:gd name="T4" fmla="*/ 3 w 8"/>
                      <a:gd name="T5" fmla="*/ 6 h 13"/>
                      <a:gd name="T6" fmla="*/ 1 w 8"/>
                      <a:gd name="T7" fmla="*/ 3 h 13"/>
                      <a:gd name="T8" fmla="*/ 3 w 8"/>
                      <a:gd name="T9" fmla="*/ 1 h 13"/>
                      <a:gd name="T10" fmla="*/ 4 w 8"/>
                      <a:gd name="T11" fmla="*/ 2 h 13"/>
                      <a:gd name="T12" fmla="*/ 5 w 8"/>
                      <a:gd name="T13" fmla="*/ 8 h 13"/>
                      <a:gd name="T14" fmla="*/ 6 w 8"/>
                      <a:gd name="T15" fmla="*/ 11 h 13"/>
                      <a:gd name="T16" fmla="*/ 2 w 8"/>
                      <a:gd name="T17" fmla="*/ 0 h 13"/>
                      <a:gd name="T18" fmla="*/ 1 w 8"/>
                      <a:gd name="T19" fmla="*/ 0 h 13"/>
                      <a:gd name="T20" fmla="*/ 0 w 8"/>
                      <a:gd name="T21" fmla="*/ 2 h 13"/>
                      <a:gd name="T22" fmla="*/ 0 w 8"/>
                      <a:gd name="T23" fmla="*/ 1 h 13"/>
                      <a:gd name="T24" fmla="*/ 0 w 8"/>
                      <a:gd name="T25" fmla="*/ 2 h 13"/>
                      <a:gd name="T26" fmla="*/ 0 w 8"/>
                      <a:gd name="T27" fmla="*/ 2 h 13"/>
                      <a:gd name="T28" fmla="*/ 0 w 8"/>
                      <a:gd name="T29" fmla="*/ 2 h 13"/>
                      <a:gd name="T30" fmla="*/ 2 w 8"/>
                      <a:gd name="T31" fmla="*/ 7 h 13"/>
                      <a:gd name="T32" fmla="*/ 5 w 8"/>
                      <a:gd name="T33" fmla="*/ 13 h 13"/>
                      <a:gd name="T34" fmla="*/ 7 w 8"/>
                      <a:gd name="T35" fmla="*/ 13 h 13"/>
                      <a:gd name="T36" fmla="*/ 7 w 8"/>
                      <a:gd name="T37" fmla="*/ 13 h 13"/>
                      <a:gd name="T38" fmla="*/ 7 w 8"/>
                      <a:gd name="T39" fmla="*/ 13 h 13"/>
                      <a:gd name="T40" fmla="*/ 6 w 8"/>
                      <a:gd name="T41" fmla="*/ 7 h 13"/>
                      <a:gd name="T42" fmla="*/ 5 w 8"/>
                      <a:gd name="T43" fmla="*/ 1 h 13"/>
                      <a:gd name="T44" fmla="*/ 4 w 8"/>
                      <a:gd name="T45" fmla="*/ 0 h 13"/>
                      <a:gd name="T46" fmla="*/ 2 w 8"/>
                      <a:gd name="T4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3">
                        <a:moveTo>
                          <a:pt x="6" y="11"/>
                        </a:moveTo>
                        <a:cubicBezTo>
                          <a:pt x="6" y="11"/>
                          <a:pt x="6" y="11"/>
                          <a:pt x="6" y="11"/>
                        </a:cubicBezTo>
                        <a:cubicBezTo>
                          <a:pt x="4" y="11"/>
                          <a:pt x="4" y="8"/>
                          <a:pt x="3" y="6"/>
                        </a:cubicBezTo>
                        <a:cubicBezTo>
                          <a:pt x="1" y="4"/>
                          <a:pt x="1" y="3"/>
                          <a:pt x="1" y="3"/>
                        </a:cubicBezTo>
                        <a:cubicBezTo>
                          <a:pt x="2" y="2"/>
                          <a:pt x="2" y="1"/>
                          <a:pt x="3" y="1"/>
                        </a:cubicBezTo>
                        <a:cubicBezTo>
                          <a:pt x="3" y="1"/>
                          <a:pt x="4" y="2"/>
                          <a:pt x="4" y="2"/>
                        </a:cubicBezTo>
                        <a:cubicBezTo>
                          <a:pt x="3" y="3"/>
                          <a:pt x="4" y="6"/>
                          <a:pt x="5" y="8"/>
                        </a:cubicBezTo>
                        <a:cubicBezTo>
                          <a:pt x="6" y="9"/>
                          <a:pt x="7" y="11"/>
                          <a:pt x="6" y="11"/>
                        </a:cubicBezTo>
                        <a:close/>
                        <a:moveTo>
                          <a:pt x="2" y="0"/>
                        </a:moveTo>
                        <a:cubicBezTo>
                          <a:pt x="1" y="0"/>
                          <a:pt x="1" y="0"/>
                          <a:pt x="1" y="0"/>
                        </a:cubicBezTo>
                        <a:cubicBezTo>
                          <a:pt x="1" y="0"/>
                          <a:pt x="0" y="2"/>
                          <a:pt x="0" y="2"/>
                        </a:cubicBezTo>
                        <a:cubicBezTo>
                          <a:pt x="0" y="1"/>
                          <a:pt x="0" y="1"/>
                          <a:pt x="0" y="1"/>
                        </a:cubicBezTo>
                        <a:cubicBezTo>
                          <a:pt x="0" y="2"/>
                          <a:pt x="0" y="2"/>
                          <a:pt x="0" y="2"/>
                        </a:cubicBezTo>
                        <a:cubicBezTo>
                          <a:pt x="0" y="2"/>
                          <a:pt x="0" y="2"/>
                          <a:pt x="0" y="2"/>
                        </a:cubicBezTo>
                        <a:cubicBezTo>
                          <a:pt x="0" y="2"/>
                          <a:pt x="0" y="2"/>
                          <a:pt x="0" y="2"/>
                        </a:cubicBezTo>
                        <a:cubicBezTo>
                          <a:pt x="0" y="3"/>
                          <a:pt x="1" y="5"/>
                          <a:pt x="2" y="7"/>
                        </a:cubicBezTo>
                        <a:cubicBezTo>
                          <a:pt x="4" y="10"/>
                          <a:pt x="5" y="12"/>
                          <a:pt x="5" y="13"/>
                        </a:cubicBezTo>
                        <a:cubicBezTo>
                          <a:pt x="6" y="13"/>
                          <a:pt x="6" y="13"/>
                          <a:pt x="7" y="13"/>
                        </a:cubicBezTo>
                        <a:cubicBezTo>
                          <a:pt x="7" y="13"/>
                          <a:pt x="7" y="13"/>
                          <a:pt x="7" y="13"/>
                        </a:cubicBezTo>
                        <a:cubicBezTo>
                          <a:pt x="7" y="13"/>
                          <a:pt x="7" y="13"/>
                          <a:pt x="7" y="13"/>
                        </a:cubicBezTo>
                        <a:cubicBezTo>
                          <a:pt x="8" y="13"/>
                          <a:pt x="7" y="10"/>
                          <a:pt x="6" y="7"/>
                        </a:cubicBezTo>
                        <a:cubicBezTo>
                          <a:pt x="5" y="4"/>
                          <a:pt x="6" y="3"/>
                          <a:pt x="5" y="1"/>
                        </a:cubicBezTo>
                        <a:cubicBezTo>
                          <a:pt x="4" y="1"/>
                          <a:pt x="4" y="1"/>
                          <a:pt x="4" y="0"/>
                        </a:cubicBezTo>
                        <a:cubicBezTo>
                          <a:pt x="3" y="0"/>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9" name="Freeform 7865">
                    <a:extLst>
                      <a:ext uri="{FF2B5EF4-FFF2-40B4-BE49-F238E27FC236}">
                        <a16:creationId xmlns:a16="http://schemas.microsoft.com/office/drawing/2014/main" id="{767C45F4-F1C3-40B3-8AB4-DFF8DC8FCF1A}"/>
                      </a:ext>
                    </a:extLst>
                  </p:cNvPr>
                  <p:cNvSpPr/>
                  <p:nvPr/>
                </p:nvSpPr>
                <p:spPr bwMode="auto">
                  <a:xfrm>
                    <a:off x="4234" y="2284"/>
                    <a:ext cx="7" cy="11"/>
                  </a:xfrm>
                  <a:custGeom>
                    <a:avLst/>
                    <a:gdLst>
                      <a:gd name="T0" fmla="*/ 3 w 10"/>
                      <a:gd name="T1" fmla="*/ 0 h 15"/>
                      <a:gd name="T2" fmla="*/ 1 w 10"/>
                      <a:gd name="T3" fmla="*/ 2 h 15"/>
                      <a:gd name="T4" fmla="*/ 1 w 10"/>
                      <a:gd name="T5" fmla="*/ 3 h 15"/>
                      <a:gd name="T6" fmla="*/ 2 w 10"/>
                      <a:gd name="T7" fmla="*/ 1 h 15"/>
                      <a:gd name="T8" fmla="*/ 3 w 10"/>
                      <a:gd name="T9" fmla="*/ 1 h 15"/>
                      <a:gd name="T10" fmla="*/ 5 w 10"/>
                      <a:gd name="T11" fmla="*/ 1 h 15"/>
                      <a:gd name="T12" fmla="*/ 6 w 10"/>
                      <a:gd name="T13" fmla="*/ 2 h 15"/>
                      <a:gd name="T14" fmla="*/ 7 w 10"/>
                      <a:gd name="T15" fmla="*/ 8 h 15"/>
                      <a:gd name="T16" fmla="*/ 8 w 10"/>
                      <a:gd name="T17" fmla="*/ 14 h 15"/>
                      <a:gd name="T18" fmla="*/ 8 w 10"/>
                      <a:gd name="T19" fmla="*/ 14 h 15"/>
                      <a:gd name="T20" fmla="*/ 8 w 10"/>
                      <a:gd name="T21" fmla="*/ 14 h 15"/>
                      <a:gd name="T22" fmla="*/ 6 w 10"/>
                      <a:gd name="T23" fmla="*/ 14 h 15"/>
                      <a:gd name="T24" fmla="*/ 3 w 10"/>
                      <a:gd name="T25" fmla="*/ 8 h 15"/>
                      <a:gd name="T26" fmla="*/ 1 w 10"/>
                      <a:gd name="T27" fmla="*/ 3 h 15"/>
                      <a:gd name="T28" fmla="*/ 1 w 10"/>
                      <a:gd name="T29" fmla="*/ 3 h 15"/>
                      <a:gd name="T30" fmla="*/ 1 w 10"/>
                      <a:gd name="T31" fmla="*/ 3 h 15"/>
                      <a:gd name="T32" fmla="*/ 1 w 10"/>
                      <a:gd name="T33" fmla="*/ 2 h 15"/>
                      <a:gd name="T34" fmla="*/ 3 w 10"/>
                      <a:gd name="T35" fmla="*/ 8 h 15"/>
                      <a:gd name="T36" fmla="*/ 8 w 10"/>
                      <a:gd name="T37" fmla="*/ 15 h 15"/>
                      <a:gd name="T38" fmla="*/ 8 w 10"/>
                      <a:gd name="T39" fmla="*/ 15 h 15"/>
                      <a:gd name="T40" fmla="*/ 7 w 10"/>
                      <a:gd name="T41" fmla="*/ 8 h 15"/>
                      <a:gd name="T42" fmla="*/ 5 w 10"/>
                      <a:gd name="T43" fmla="*/ 1 h 15"/>
                      <a:gd name="T44" fmla="*/ 3 w 10"/>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5">
                        <a:moveTo>
                          <a:pt x="3" y="0"/>
                        </a:moveTo>
                        <a:cubicBezTo>
                          <a:pt x="1" y="0"/>
                          <a:pt x="1" y="2"/>
                          <a:pt x="1" y="2"/>
                        </a:cubicBezTo>
                        <a:cubicBezTo>
                          <a:pt x="1" y="3"/>
                          <a:pt x="1" y="3"/>
                          <a:pt x="1" y="3"/>
                        </a:cubicBezTo>
                        <a:cubicBezTo>
                          <a:pt x="1" y="3"/>
                          <a:pt x="2" y="1"/>
                          <a:pt x="2" y="1"/>
                        </a:cubicBezTo>
                        <a:cubicBezTo>
                          <a:pt x="3" y="1"/>
                          <a:pt x="3" y="1"/>
                          <a:pt x="3" y="1"/>
                        </a:cubicBezTo>
                        <a:cubicBezTo>
                          <a:pt x="4" y="1"/>
                          <a:pt x="4" y="1"/>
                          <a:pt x="5" y="1"/>
                        </a:cubicBezTo>
                        <a:cubicBezTo>
                          <a:pt x="5" y="2"/>
                          <a:pt x="5" y="2"/>
                          <a:pt x="6" y="2"/>
                        </a:cubicBezTo>
                        <a:cubicBezTo>
                          <a:pt x="7" y="4"/>
                          <a:pt x="6" y="5"/>
                          <a:pt x="7" y="8"/>
                        </a:cubicBezTo>
                        <a:cubicBezTo>
                          <a:pt x="8" y="11"/>
                          <a:pt x="9" y="14"/>
                          <a:pt x="8" y="14"/>
                        </a:cubicBezTo>
                        <a:cubicBezTo>
                          <a:pt x="8" y="14"/>
                          <a:pt x="8" y="14"/>
                          <a:pt x="8" y="14"/>
                        </a:cubicBezTo>
                        <a:cubicBezTo>
                          <a:pt x="8" y="14"/>
                          <a:pt x="8" y="14"/>
                          <a:pt x="8" y="14"/>
                        </a:cubicBezTo>
                        <a:cubicBezTo>
                          <a:pt x="7" y="14"/>
                          <a:pt x="7" y="14"/>
                          <a:pt x="6" y="14"/>
                        </a:cubicBezTo>
                        <a:cubicBezTo>
                          <a:pt x="6" y="13"/>
                          <a:pt x="5" y="11"/>
                          <a:pt x="3" y="8"/>
                        </a:cubicBezTo>
                        <a:cubicBezTo>
                          <a:pt x="2" y="6"/>
                          <a:pt x="1" y="4"/>
                          <a:pt x="1" y="3"/>
                        </a:cubicBezTo>
                        <a:cubicBezTo>
                          <a:pt x="1" y="3"/>
                          <a:pt x="1" y="3"/>
                          <a:pt x="1" y="3"/>
                        </a:cubicBezTo>
                        <a:cubicBezTo>
                          <a:pt x="1" y="3"/>
                          <a:pt x="1" y="3"/>
                          <a:pt x="1" y="3"/>
                        </a:cubicBezTo>
                        <a:cubicBezTo>
                          <a:pt x="1" y="2"/>
                          <a:pt x="1" y="2"/>
                          <a:pt x="1" y="2"/>
                        </a:cubicBezTo>
                        <a:cubicBezTo>
                          <a:pt x="1" y="2"/>
                          <a:pt x="0" y="3"/>
                          <a:pt x="3" y="8"/>
                        </a:cubicBezTo>
                        <a:cubicBezTo>
                          <a:pt x="6" y="13"/>
                          <a:pt x="5" y="14"/>
                          <a:pt x="8" y="15"/>
                        </a:cubicBezTo>
                        <a:cubicBezTo>
                          <a:pt x="8" y="15"/>
                          <a:pt x="8" y="15"/>
                          <a:pt x="8" y="15"/>
                        </a:cubicBezTo>
                        <a:cubicBezTo>
                          <a:pt x="10" y="15"/>
                          <a:pt x="9" y="11"/>
                          <a:pt x="7" y="8"/>
                        </a:cubicBezTo>
                        <a:cubicBezTo>
                          <a:pt x="6" y="5"/>
                          <a:pt x="8" y="3"/>
                          <a:pt x="5" y="1"/>
                        </a:cubicBezTo>
                        <a:cubicBezTo>
                          <a:pt x="4" y="0"/>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0" name="Freeform 7866">
                    <a:extLst>
                      <a:ext uri="{FF2B5EF4-FFF2-40B4-BE49-F238E27FC236}">
                        <a16:creationId xmlns:a16="http://schemas.microsoft.com/office/drawing/2014/main" id="{07A1F4F6-45A2-4FEA-B53B-87784DE136B5}"/>
                      </a:ext>
                    </a:extLst>
                  </p:cNvPr>
                  <p:cNvSpPr/>
                  <p:nvPr/>
                </p:nvSpPr>
                <p:spPr bwMode="auto">
                  <a:xfrm>
                    <a:off x="4194" y="2217"/>
                    <a:ext cx="22" cy="13"/>
                  </a:xfrm>
                  <a:custGeom>
                    <a:avLst/>
                    <a:gdLst>
                      <a:gd name="T0" fmla="*/ 27 w 30"/>
                      <a:gd name="T1" fmla="*/ 6 h 17"/>
                      <a:gd name="T2" fmla="*/ 10 w 30"/>
                      <a:gd name="T3" fmla="*/ 4 h 17"/>
                      <a:gd name="T4" fmla="*/ 9 w 30"/>
                      <a:gd name="T5" fmla="*/ 14 h 17"/>
                      <a:gd name="T6" fmla="*/ 21 w 30"/>
                      <a:gd name="T7" fmla="*/ 11 h 17"/>
                      <a:gd name="T8" fmla="*/ 27 w 30"/>
                      <a:gd name="T9" fmla="*/ 6 h 17"/>
                    </a:gdLst>
                    <a:ahLst/>
                    <a:cxnLst>
                      <a:cxn ang="0">
                        <a:pos x="T0" y="T1"/>
                      </a:cxn>
                      <a:cxn ang="0">
                        <a:pos x="T2" y="T3"/>
                      </a:cxn>
                      <a:cxn ang="0">
                        <a:pos x="T4" y="T5"/>
                      </a:cxn>
                      <a:cxn ang="0">
                        <a:pos x="T6" y="T7"/>
                      </a:cxn>
                      <a:cxn ang="0">
                        <a:pos x="T8" y="T9"/>
                      </a:cxn>
                    </a:cxnLst>
                    <a:rect l="0" t="0" r="r" b="b"/>
                    <a:pathLst>
                      <a:path w="30" h="17">
                        <a:moveTo>
                          <a:pt x="27" y="6"/>
                        </a:moveTo>
                        <a:cubicBezTo>
                          <a:pt x="27" y="6"/>
                          <a:pt x="21" y="0"/>
                          <a:pt x="10" y="4"/>
                        </a:cubicBezTo>
                        <a:cubicBezTo>
                          <a:pt x="0" y="7"/>
                          <a:pt x="3" y="17"/>
                          <a:pt x="9" y="14"/>
                        </a:cubicBezTo>
                        <a:cubicBezTo>
                          <a:pt x="15" y="12"/>
                          <a:pt x="14" y="11"/>
                          <a:pt x="21" y="11"/>
                        </a:cubicBezTo>
                        <a:cubicBezTo>
                          <a:pt x="28" y="11"/>
                          <a:pt x="30" y="7"/>
                          <a:pt x="27" y="6"/>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1" name="Freeform 7867">
                    <a:extLst>
                      <a:ext uri="{FF2B5EF4-FFF2-40B4-BE49-F238E27FC236}">
                        <a16:creationId xmlns:a16="http://schemas.microsoft.com/office/drawing/2014/main" id="{A1C2F4B9-2527-4EE4-8CC5-06F20D11ED33}"/>
                      </a:ext>
                    </a:extLst>
                  </p:cNvPr>
                  <p:cNvSpPr>
                    <a:spLocks noEditPoints="1"/>
                  </p:cNvSpPr>
                  <p:nvPr/>
                </p:nvSpPr>
                <p:spPr bwMode="auto">
                  <a:xfrm>
                    <a:off x="4196" y="2219"/>
                    <a:ext cx="19" cy="10"/>
                  </a:xfrm>
                  <a:custGeom>
                    <a:avLst/>
                    <a:gdLst>
                      <a:gd name="T0" fmla="*/ 5 w 26"/>
                      <a:gd name="T1" fmla="*/ 13 h 13"/>
                      <a:gd name="T2" fmla="*/ 0 w 26"/>
                      <a:gd name="T3" fmla="*/ 9 h 13"/>
                      <a:gd name="T4" fmla="*/ 7 w 26"/>
                      <a:gd name="T5" fmla="*/ 1 h 13"/>
                      <a:gd name="T6" fmla="*/ 12 w 26"/>
                      <a:gd name="T7" fmla="*/ 0 h 13"/>
                      <a:gd name="T8" fmla="*/ 24 w 26"/>
                      <a:gd name="T9" fmla="*/ 4 h 13"/>
                      <a:gd name="T10" fmla="*/ 26 w 26"/>
                      <a:gd name="T11" fmla="*/ 5 h 13"/>
                      <a:gd name="T12" fmla="*/ 20 w 26"/>
                      <a:gd name="T13" fmla="*/ 9 h 13"/>
                      <a:gd name="T14" fmla="*/ 18 w 26"/>
                      <a:gd name="T15" fmla="*/ 9 h 13"/>
                      <a:gd name="T16" fmla="*/ 15 w 26"/>
                      <a:gd name="T17" fmla="*/ 9 h 13"/>
                      <a:gd name="T18" fmla="*/ 6 w 26"/>
                      <a:gd name="T19" fmla="*/ 13 h 13"/>
                      <a:gd name="T20" fmla="*/ 5 w 26"/>
                      <a:gd name="T21" fmla="*/ 13 h 13"/>
                      <a:gd name="T22" fmla="*/ 7 w 26"/>
                      <a:gd name="T23" fmla="*/ 2 h 13"/>
                      <a:gd name="T24" fmla="*/ 1 w 26"/>
                      <a:gd name="T25" fmla="*/ 9 h 13"/>
                      <a:gd name="T26" fmla="*/ 5 w 26"/>
                      <a:gd name="T27" fmla="*/ 12 h 13"/>
                      <a:gd name="T28" fmla="*/ 6 w 26"/>
                      <a:gd name="T29" fmla="*/ 12 h 13"/>
                      <a:gd name="T30" fmla="*/ 15 w 26"/>
                      <a:gd name="T31" fmla="*/ 8 h 13"/>
                      <a:gd name="T32" fmla="*/ 18 w 26"/>
                      <a:gd name="T33" fmla="*/ 8 h 13"/>
                      <a:gd name="T34" fmla="*/ 20 w 26"/>
                      <a:gd name="T35" fmla="*/ 8 h 13"/>
                      <a:gd name="T36" fmla="*/ 25 w 26"/>
                      <a:gd name="T37" fmla="*/ 6 h 13"/>
                      <a:gd name="T38" fmla="*/ 24 w 26"/>
                      <a:gd name="T39" fmla="*/ 4 h 13"/>
                      <a:gd name="T40" fmla="*/ 24 w 26"/>
                      <a:gd name="T41" fmla="*/ 4 h 13"/>
                      <a:gd name="T42" fmla="*/ 24 w 26"/>
                      <a:gd name="T43" fmla="*/ 4 h 13"/>
                      <a:gd name="T44" fmla="*/ 21 w 26"/>
                      <a:gd name="T45" fmla="*/ 2 h 13"/>
                      <a:gd name="T46" fmla="*/ 12 w 26"/>
                      <a:gd name="T47" fmla="*/ 1 h 13"/>
                      <a:gd name="T48" fmla="*/ 7 w 26"/>
                      <a:gd name="T4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3">
                        <a:moveTo>
                          <a:pt x="5" y="13"/>
                        </a:moveTo>
                        <a:cubicBezTo>
                          <a:pt x="2" y="13"/>
                          <a:pt x="0" y="11"/>
                          <a:pt x="0" y="9"/>
                        </a:cubicBezTo>
                        <a:cubicBezTo>
                          <a:pt x="0" y="7"/>
                          <a:pt x="2" y="3"/>
                          <a:pt x="7" y="1"/>
                        </a:cubicBezTo>
                        <a:cubicBezTo>
                          <a:pt x="9" y="1"/>
                          <a:pt x="11" y="0"/>
                          <a:pt x="12" y="0"/>
                        </a:cubicBezTo>
                        <a:cubicBezTo>
                          <a:pt x="19" y="0"/>
                          <a:pt x="24" y="3"/>
                          <a:pt x="24" y="4"/>
                        </a:cubicBezTo>
                        <a:cubicBezTo>
                          <a:pt x="25" y="4"/>
                          <a:pt x="26" y="5"/>
                          <a:pt x="26" y="5"/>
                        </a:cubicBezTo>
                        <a:cubicBezTo>
                          <a:pt x="26" y="7"/>
                          <a:pt x="24" y="9"/>
                          <a:pt x="20" y="9"/>
                        </a:cubicBezTo>
                        <a:cubicBezTo>
                          <a:pt x="19" y="9"/>
                          <a:pt x="19" y="9"/>
                          <a:pt x="18" y="9"/>
                        </a:cubicBezTo>
                        <a:cubicBezTo>
                          <a:pt x="17" y="9"/>
                          <a:pt x="16" y="9"/>
                          <a:pt x="15" y="9"/>
                        </a:cubicBezTo>
                        <a:cubicBezTo>
                          <a:pt x="12" y="9"/>
                          <a:pt x="11" y="11"/>
                          <a:pt x="6" y="13"/>
                        </a:cubicBezTo>
                        <a:cubicBezTo>
                          <a:pt x="6" y="13"/>
                          <a:pt x="5" y="13"/>
                          <a:pt x="5" y="13"/>
                        </a:cubicBezTo>
                        <a:close/>
                        <a:moveTo>
                          <a:pt x="7" y="2"/>
                        </a:moveTo>
                        <a:cubicBezTo>
                          <a:pt x="2" y="4"/>
                          <a:pt x="1" y="7"/>
                          <a:pt x="1" y="9"/>
                        </a:cubicBezTo>
                        <a:cubicBezTo>
                          <a:pt x="1" y="11"/>
                          <a:pt x="3" y="13"/>
                          <a:pt x="5" y="12"/>
                        </a:cubicBezTo>
                        <a:cubicBezTo>
                          <a:pt x="5" y="12"/>
                          <a:pt x="5" y="12"/>
                          <a:pt x="6" y="12"/>
                        </a:cubicBezTo>
                        <a:cubicBezTo>
                          <a:pt x="11" y="10"/>
                          <a:pt x="11" y="9"/>
                          <a:pt x="15" y="8"/>
                        </a:cubicBezTo>
                        <a:cubicBezTo>
                          <a:pt x="16" y="8"/>
                          <a:pt x="17" y="8"/>
                          <a:pt x="18" y="8"/>
                        </a:cubicBezTo>
                        <a:cubicBezTo>
                          <a:pt x="19" y="8"/>
                          <a:pt x="19" y="8"/>
                          <a:pt x="20" y="8"/>
                        </a:cubicBezTo>
                        <a:cubicBezTo>
                          <a:pt x="23" y="8"/>
                          <a:pt x="25" y="7"/>
                          <a:pt x="25" y="6"/>
                        </a:cubicBezTo>
                        <a:cubicBezTo>
                          <a:pt x="25" y="5"/>
                          <a:pt x="24" y="5"/>
                          <a:pt x="24" y="4"/>
                        </a:cubicBezTo>
                        <a:cubicBezTo>
                          <a:pt x="24" y="4"/>
                          <a:pt x="24" y="4"/>
                          <a:pt x="24" y="4"/>
                        </a:cubicBezTo>
                        <a:cubicBezTo>
                          <a:pt x="24" y="4"/>
                          <a:pt x="24" y="4"/>
                          <a:pt x="24" y="4"/>
                        </a:cubicBezTo>
                        <a:cubicBezTo>
                          <a:pt x="24" y="4"/>
                          <a:pt x="23" y="3"/>
                          <a:pt x="21" y="2"/>
                        </a:cubicBezTo>
                        <a:cubicBezTo>
                          <a:pt x="19" y="1"/>
                          <a:pt x="16" y="1"/>
                          <a:pt x="12" y="1"/>
                        </a:cubicBezTo>
                        <a:cubicBezTo>
                          <a:pt x="11" y="1"/>
                          <a:pt x="9" y="1"/>
                          <a:pt x="7"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2" name="Line 7868">
                    <a:extLst>
                      <a:ext uri="{FF2B5EF4-FFF2-40B4-BE49-F238E27FC236}">
                        <a16:creationId xmlns:a16="http://schemas.microsoft.com/office/drawing/2014/main" id="{3E9F5D2E-8BB4-41BE-BBCB-AD2230C868B2}"/>
                      </a:ext>
                    </a:extLst>
                  </p:cNvPr>
                  <p:cNvSpPr>
                    <a:spLocks noChangeShapeType="1"/>
                  </p:cNvSpPr>
                  <p:nvPr/>
                </p:nvSpPr>
                <p:spPr bwMode="auto">
                  <a:xfrm flipH="1">
                    <a:off x="4199" y="222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3" name="Line 7869">
                    <a:extLst>
                      <a:ext uri="{FF2B5EF4-FFF2-40B4-BE49-F238E27FC236}">
                        <a16:creationId xmlns:a16="http://schemas.microsoft.com/office/drawing/2014/main" id="{EF2180D5-2B28-4C11-B7D1-30A78298CF7A}"/>
                      </a:ext>
                    </a:extLst>
                  </p:cNvPr>
                  <p:cNvSpPr>
                    <a:spLocks noChangeShapeType="1"/>
                  </p:cNvSpPr>
                  <p:nvPr/>
                </p:nvSpPr>
                <p:spPr bwMode="auto">
                  <a:xfrm flipH="1">
                    <a:off x="4199" y="222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4" name="Freeform 7870">
                    <a:extLst>
                      <a:ext uri="{FF2B5EF4-FFF2-40B4-BE49-F238E27FC236}">
                        <a16:creationId xmlns:a16="http://schemas.microsoft.com/office/drawing/2014/main" id="{8E0DC651-A65B-4622-AE02-3CCEF331E15B}"/>
                      </a:ext>
                    </a:extLst>
                  </p:cNvPr>
                  <p:cNvSpPr>
                    <a:spLocks noEditPoints="1"/>
                  </p:cNvSpPr>
                  <p:nvPr/>
                </p:nvSpPr>
                <p:spPr bwMode="auto">
                  <a:xfrm>
                    <a:off x="4197" y="2220"/>
                    <a:ext cx="12" cy="8"/>
                  </a:xfrm>
                  <a:custGeom>
                    <a:avLst/>
                    <a:gdLst>
                      <a:gd name="T0" fmla="*/ 14 w 16"/>
                      <a:gd name="T1" fmla="*/ 5 h 10"/>
                      <a:gd name="T2" fmla="*/ 12 w 16"/>
                      <a:gd name="T3" fmla="*/ 6 h 10"/>
                      <a:gd name="T4" fmla="*/ 13 w 16"/>
                      <a:gd name="T5" fmla="*/ 6 h 10"/>
                      <a:gd name="T6" fmla="*/ 14 w 16"/>
                      <a:gd name="T7" fmla="*/ 6 h 10"/>
                      <a:gd name="T8" fmla="*/ 16 w 16"/>
                      <a:gd name="T9" fmla="*/ 6 h 10"/>
                      <a:gd name="T10" fmla="*/ 14 w 16"/>
                      <a:gd name="T11" fmla="*/ 5 h 10"/>
                      <a:gd name="T12" fmla="*/ 6 w 16"/>
                      <a:gd name="T13" fmla="*/ 0 h 10"/>
                      <a:gd name="T14" fmla="*/ 6 w 16"/>
                      <a:gd name="T15" fmla="*/ 0 h 10"/>
                      <a:gd name="T16" fmla="*/ 0 w 16"/>
                      <a:gd name="T17" fmla="*/ 7 h 10"/>
                      <a:gd name="T18" fmla="*/ 2 w 16"/>
                      <a:gd name="T19" fmla="*/ 10 h 10"/>
                      <a:gd name="T20" fmla="*/ 2 w 16"/>
                      <a:gd name="T21" fmla="*/ 10 h 10"/>
                      <a:gd name="T22" fmla="*/ 3 w 16"/>
                      <a:gd name="T23" fmla="*/ 8 h 10"/>
                      <a:gd name="T24" fmla="*/ 3 w 16"/>
                      <a:gd name="T25" fmla="*/ 6 h 10"/>
                      <a:gd name="T26" fmla="*/ 7 w 16"/>
                      <a:gd name="T27" fmla="*/ 2 h 10"/>
                      <a:gd name="T28" fmla="*/ 8 w 16"/>
                      <a:gd name="T29" fmla="*/ 2 h 10"/>
                      <a:gd name="T30" fmla="*/ 7 w 16"/>
                      <a:gd name="T31" fmla="*/ 1 h 10"/>
                      <a:gd name="T32" fmla="*/ 7 w 16"/>
                      <a:gd name="T33" fmla="*/ 0 h 10"/>
                      <a:gd name="T34" fmla="*/ 6 w 16"/>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0">
                        <a:moveTo>
                          <a:pt x="14" y="5"/>
                        </a:moveTo>
                        <a:cubicBezTo>
                          <a:pt x="13" y="5"/>
                          <a:pt x="12" y="5"/>
                          <a:pt x="12" y="6"/>
                        </a:cubicBezTo>
                        <a:cubicBezTo>
                          <a:pt x="12" y="6"/>
                          <a:pt x="13" y="6"/>
                          <a:pt x="13" y="6"/>
                        </a:cubicBezTo>
                        <a:cubicBezTo>
                          <a:pt x="14" y="6"/>
                          <a:pt x="14" y="6"/>
                          <a:pt x="14" y="6"/>
                        </a:cubicBezTo>
                        <a:cubicBezTo>
                          <a:pt x="15" y="6"/>
                          <a:pt x="15" y="6"/>
                          <a:pt x="16" y="6"/>
                        </a:cubicBezTo>
                        <a:cubicBezTo>
                          <a:pt x="15" y="6"/>
                          <a:pt x="14" y="6"/>
                          <a:pt x="14" y="5"/>
                        </a:cubicBezTo>
                        <a:close/>
                        <a:moveTo>
                          <a:pt x="6" y="0"/>
                        </a:moveTo>
                        <a:cubicBezTo>
                          <a:pt x="6" y="0"/>
                          <a:pt x="6" y="0"/>
                          <a:pt x="6" y="0"/>
                        </a:cubicBezTo>
                        <a:cubicBezTo>
                          <a:pt x="1" y="2"/>
                          <a:pt x="0" y="5"/>
                          <a:pt x="0" y="7"/>
                        </a:cubicBezTo>
                        <a:cubicBezTo>
                          <a:pt x="0" y="9"/>
                          <a:pt x="1" y="10"/>
                          <a:pt x="2" y="10"/>
                        </a:cubicBezTo>
                        <a:cubicBezTo>
                          <a:pt x="2" y="10"/>
                          <a:pt x="2" y="10"/>
                          <a:pt x="2" y="10"/>
                        </a:cubicBezTo>
                        <a:cubicBezTo>
                          <a:pt x="3" y="9"/>
                          <a:pt x="3" y="8"/>
                          <a:pt x="3" y="8"/>
                        </a:cubicBezTo>
                        <a:cubicBezTo>
                          <a:pt x="3" y="7"/>
                          <a:pt x="3" y="7"/>
                          <a:pt x="3" y="6"/>
                        </a:cubicBezTo>
                        <a:cubicBezTo>
                          <a:pt x="3" y="6"/>
                          <a:pt x="2" y="3"/>
                          <a:pt x="7" y="2"/>
                        </a:cubicBezTo>
                        <a:cubicBezTo>
                          <a:pt x="8" y="2"/>
                          <a:pt x="8" y="2"/>
                          <a:pt x="8" y="2"/>
                        </a:cubicBezTo>
                        <a:cubicBezTo>
                          <a:pt x="7" y="1"/>
                          <a:pt x="7" y="1"/>
                          <a:pt x="7" y="1"/>
                        </a:cubicBezTo>
                        <a:cubicBezTo>
                          <a:pt x="7" y="0"/>
                          <a:pt x="7" y="0"/>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5" name="Freeform 7871">
                    <a:extLst>
                      <a:ext uri="{FF2B5EF4-FFF2-40B4-BE49-F238E27FC236}">
                        <a16:creationId xmlns:a16="http://schemas.microsoft.com/office/drawing/2014/main" id="{31B1816B-913A-41FD-B769-BD3C93444EF9}"/>
                      </a:ext>
                    </a:extLst>
                  </p:cNvPr>
                  <p:cNvSpPr>
                    <a:spLocks noEditPoints="1"/>
                  </p:cNvSpPr>
                  <p:nvPr/>
                </p:nvSpPr>
                <p:spPr bwMode="auto">
                  <a:xfrm>
                    <a:off x="4195" y="2220"/>
                    <a:ext cx="14" cy="9"/>
                  </a:xfrm>
                  <a:custGeom>
                    <a:avLst/>
                    <a:gdLst>
                      <a:gd name="T0" fmla="*/ 18 w 18"/>
                      <a:gd name="T1" fmla="*/ 6 h 11"/>
                      <a:gd name="T2" fmla="*/ 16 w 18"/>
                      <a:gd name="T3" fmla="*/ 6 h 11"/>
                      <a:gd name="T4" fmla="*/ 17 w 18"/>
                      <a:gd name="T5" fmla="*/ 7 h 11"/>
                      <a:gd name="T6" fmla="*/ 18 w 18"/>
                      <a:gd name="T7" fmla="*/ 7 h 11"/>
                      <a:gd name="T8" fmla="*/ 18 w 18"/>
                      <a:gd name="T9" fmla="*/ 7 h 11"/>
                      <a:gd name="T10" fmla="*/ 18 w 18"/>
                      <a:gd name="T11" fmla="*/ 7 h 11"/>
                      <a:gd name="T12" fmla="*/ 18 w 18"/>
                      <a:gd name="T13" fmla="*/ 7 h 11"/>
                      <a:gd name="T14" fmla="*/ 18 w 18"/>
                      <a:gd name="T15" fmla="*/ 6 h 11"/>
                      <a:gd name="T16" fmla="*/ 8 w 18"/>
                      <a:gd name="T17" fmla="*/ 0 h 11"/>
                      <a:gd name="T18" fmla="*/ 4 w 18"/>
                      <a:gd name="T19" fmla="*/ 11 h 11"/>
                      <a:gd name="T20" fmla="*/ 4 w 18"/>
                      <a:gd name="T21" fmla="*/ 10 h 11"/>
                      <a:gd name="T22" fmla="*/ 2 w 18"/>
                      <a:gd name="T23" fmla="*/ 7 h 11"/>
                      <a:gd name="T24" fmla="*/ 8 w 18"/>
                      <a:gd name="T25" fmla="*/ 0 h 11"/>
                      <a:gd name="T26" fmla="*/ 8 w 18"/>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1">
                        <a:moveTo>
                          <a:pt x="18" y="6"/>
                        </a:moveTo>
                        <a:cubicBezTo>
                          <a:pt x="17" y="6"/>
                          <a:pt x="17" y="6"/>
                          <a:pt x="16" y="6"/>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lnTo>
                          <a:pt x="18" y="6"/>
                        </a:lnTo>
                        <a:close/>
                        <a:moveTo>
                          <a:pt x="8" y="0"/>
                        </a:moveTo>
                        <a:cubicBezTo>
                          <a:pt x="0" y="3"/>
                          <a:pt x="0" y="10"/>
                          <a:pt x="4" y="11"/>
                        </a:cubicBezTo>
                        <a:cubicBezTo>
                          <a:pt x="4" y="10"/>
                          <a:pt x="4" y="10"/>
                          <a:pt x="4" y="10"/>
                        </a:cubicBezTo>
                        <a:cubicBezTo>
                          <a:pt x="3" y="10"/>
                          <a:pt x="2" y="9"/>
                          <a:pt x="2" y="7"/>
                        </a:cubicBezTo>
                        <a:cubicBezTo>
                          <a:pt x="2" y="5"/>
                          <a:pt x="3" y="2"/>
                          <a:pt x="8" y="0"/>
                        </a:cubicBezTo>
                        <a:cubicBezTo>
                          <a:pt x="8" y="0"/>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6" name="Freeform 7872">
                    <a:extLst>
                      <a:ext uri="{FF2B5EF4-FFF2-40B4-BE49-F238E27FC236}">
                        <a16:creationId xmlns:a16="http://schemas.microsoft.com/office/drawing/2014/main" id="{69B7073E-6068-4CE3-93F2-EF92F2A8D705}"/>
                      </a:ext>
                    </a:extLst>
                  </p:cNvPr>
                  <p:cNvSpPr/>
                  <p:nvPr/>
                </p:nvSpPr>
                <p:spPr bwMode="auto">
                  <a:xfrm>
                    <a:off x="4199" y="2223"/>
                    <a:ext cx="6" cy="3"/>
                  </a:xfrm>
                  <a:custGeom>
                    <a:avLst/>
                    <a:gdLst>
                      <a:gd name="T0" fmla="*/ 2 w 8"/>
                      <a:gd name="T1" fmla="*/ 4 h 5"/>
                      <a:gd name="T2" fmla="*/ 4 w 8"/>
                      <a:gd name="T3" fmla="*/ 1 h 5"/>
                      <a:gd name="T4" fmla="*/ 6 w 8"/>
                      <a:gd name="T5" fmla="*/ 2 h 5"/>
                      <a:gd name="T6" fmla="*/ 2 w 8"/>
                      <a:gd name="T7" fmla="*/ 4 h 5"/>
                    </a:gdLst>
                    <a:ahLst/>
                    <a:cxnLst>
                      <a:cxn ang="0">
                        <a:pos x="T0" y="T1"/>
                      </a:cxn>
                      <a:cxn ang="0">
                        <a:pos x="T2" y="T3"/>
                      </a:cxn>
                      <a:cxn ang="0">
                        <a:pos x="T4" y="T5"/>
                      </a:cxn>
                      <a:cxn ang="0">
                        <a:pos x="T6" y="T7"/>
                      </a:cxn>
                    </a:cxnLst>
                    <a:rect l="0" t="0" r="r" b="b"/>
                    <a:pathLst>
                      <a:path w="8" h="5">
                        <a:moveTo>
                          <a:pt x="2" y="4"/>
                        </a:moveTo>
                        <a:cubicBezTo>
                          <a:pt x="2" y="4"/>
                          <a:pt x="0" y="2"/>
                          <a:pt x="4" y="1"/>
                        </a:cubicBezTo>
                        <a:cubicBezTo>
                          <a:pt x="8" y="0"/>
                          <a:pt x="7" y="1"/>
                          <a:pt x="6" y="2"/>
                        </a:cubicBezTo>
                        <a:cubicBezTo>
                          <a:pt x="6" y="3"/>
                          <a:pt x="2" y="5"/>
                          <a:pt x="2"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7" name="Freeform 7873">
                    <a:extLst>
                      <a:ext uri="{FF2B5EF4-FFF2-40B4-BE49-F238E27FC236}">
                        <a16:creationId xmlns:a16="http://schemas.microsoft.com/office/drawing/2014/main" id="{B024F7E9-B81F-4A1A-8A6A-769282A57EBF}"/>
                      </a:ext>
                    </a:extLst>
                  </p:cNvPr>
                  <p:cNvSpPr/>
                  <p:nvPr/>
                </p:nvSpPr>
                <p:spPr bwMode="auto">
                  <a:xfrm>
                    <a:off x="4198" y="2229"/>
                    <a:ext cx="8" cy="14"/>
                  </a:xfrm>
                  <a:custGeom>
                    <a:avLst/>
                    <a:gdLst>
                      <a:gd name="T0" fmla="*/ 6 w 11"/>
                      <a:gd name="T1" fmla="*/ 1 h 18"/>
                      <a:gd name="T2" fmla="*/ 0 w 11"/>
                      <a:gd name="T3" fmla="*/ 8 h 18"/>
                      <a:gd name="T4" fmla="*/ 9 w 11"/>
                      <a:gd name="T5" fmla="*/ 14 h 18"/>
                      <a:gd name="T6" fmla="*/ 9 w 11"/>
                      <a:gd name="T7" fmla="*/ 6 h 18"/>
                      <a:gd name="T8" fmla="*/ 6 w 11"/>
                      <a:gd name="T9" fmla="*/ 1 h 18"/>
                    </a:gdLst>
                    <a:ahLst/>
                    <a:cxnLst>
                      <a:cxn ang="0">
                        <a:pos x="T0" y="T1"/>
                      </a:cxn>
                      <a:cxn ang="0">
                        <a:pos x="T2" y="T3"/>
                      </a:cxn>
                      <a:cxn ang="0">
                        <a:pos x="T4" y="T5"/>
                      </a:cxn>
                      <a:cxn ang="0">
                        <a:pos x="T6" y="T7"/>
                      </a:cxn>
                      <a:cxn ang="0">
                        <a:pos x="T8" y="T9"/>
                      </a:cxn>
                    </a:cxnLst>
                    <a:rect l="0" t="0" r="r" b="b"/>
                    <a:pathLst>
                      <a:path w="11" h="18">
                        <a:moveTo>
                          <a:pt x="6" y="1"/>
                        </a:moveTo>
                        <a:cubicBezTo>
                          <a:pt x="6" y="1"/>
                          <a:pt x="0" y="2"/>
                          <a:pt x="0" y="8"/>
                        </a:cubicBezTo>
                        <a:cubicBezTo>
                          <a:pt x="0" y="15"/>
                          <a:pt x="9" y="18"/>
                          <a:pt x="9" y="14"/>
                        </a:cubicBezTo>
                        <a:cubicBezTo>
                          <a:pt x="8" y="9"/>
                          <a:pt x="7" y="9"/>
                          <a:pt x="9" y="6"/>
                        </a:cubicBezTo>
                        <a:cubicBezTo>
                          <a:pt x="11" y="3"/>
                          <a:pt x="8" y="0"/>
                          <a:pt x="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8" name="Freeform 7874">
                    <a:extLst>
                      <a:ext uri="{FF2B5EF4-FFF2-40B4-BE49-F238E27FC236}">
                        <a16:creationId xmlns:a16="http://schemas.microsoft.com/office/drawing/2014/main" id="{B69AC3F2-6828-4BBF-B90F-E98040B76A9A}"/>
                      </a:ext>
                    </a:extLst>
                  </p:cNvPr>
                  <p:cNvSpPr>
                    <a:spLocks noEditPoints="1"/>
                  </p:cNvSpPr>
                  <p:nvPr/>
                </p:nvSpPr>
                <p:spPr bwMode="auto">
                  <a:xfrm>
                    <a:off x="4198" y="2230"/>
                    <a:ext cx="8" cy="11"/>
                  </a:xfrm>
                  <a:custGeom>
                    <a:avLst/>
                    <a:gdLst>
                      <a:gd name="T0" fmla="*/ 9 w 10"/>
                      <a:gd name="T1" fmla="*/ 14 h 15"/>
                      <a:gd name="T2" fmla="*/ 5 w 10"/>
                      <a:gd name="T3" fmla="*/ 14 h 15"/>
                      <a:gd name="T4" fmla="*/ 0 w 10"/>
                      <a:gd name="T5" fmla="*/ 7 h 15"/>
                      <a:gd name="T6" fmla="*/ 0 w 10"/>
                      <a:gd name="T7" fmla="*/ 4 h 15"/>
                      <a:gd name="T8" fmla="*/ 6 w 10"/>
                      <a:gd name="T9" fmla="*/ 0 h 15"/>
                      <a:gd name="T10" fmla="*/ 8 w 10"/>
                      <a:gd name="T11" fmla="*/ 0 h 15"/>
                      <a:gd name="T12" fmla="*/ 9 w 10"/>
                      <a:gd name="T13" fmla="*/ 5 h 15"/>
                      <a:gd name="T14" fmla="*/ 9 w 10"/>
                      <a:gd name="T15" fmla="*/ 5 h 15"/>
                      <a:gd name="T16" fmla="*/ 8 w 10"/>
                      <a:gd name="T17" fmla="*/ 7 h 15"/>
                      <a:gd name="T18" fmla="*/ 9 w 10"/>
                      <a:gd name="T19" fmla="*/ 13 h 15"/>
                      <a:gd name="T20" fmla="*/ 9 w 10"/>
                      <a:gd name="T21" fmla="*/ 14 h 15"/>
                      <a:gd name="T22" fmla="*/ 0 w 10"/>
                      <a:gd name="T23" fmla="*/ 7 h 15"/>
                      <a:gd name="T24" fmla="*/ 5 w 10"/>
                      <a:gd name="T25" fmla="*/ 14 h 15"/>
                      <a:gd name="T26" fmla="*/ 8 w 10"/>
                      <a:gd name="T27" fmla="*/ 13 h 15"/>
                      <a:gd name="T28" fmla="*/ 8 w 10"/>
                      <a:gd name="T29" fmla="*/ 12 h 15"/>
                      <a:gd name="T30" fmla="*/ 8 w 10"/>
                      <a:gd name="T31" fmla="*/ 7 h 15"/>
                      <a:gd name="T32" fmla="*/ 8 w 10"/>
                      <a:gd name="T33" fmla="*/ 5 h 15"/>
                      <a:gd name="T34" fmla="*/ 9 w 10"/>
                      <a:gd name="T35" fmla="*/ 4 h 15"/>
                      <a:gd name="T36" fmla="*/ 8 w 10"/>
                      <a:gd name="T37" fmla="*/ 1 h 15"/>
                      <a:gd name="T38" fmla="*/ 6 w 10"/>
                      <a:gd name="T39" fmla="*/ 0 h 15"/>
                      <a:gd name="T40" fmla="*/ 6 w 10"/>
                      <a:gd name="T41" fmla="*/ 0 h 15"/>
                      <a:gd name="T42" fmla="*/ 6 w 10"/>
                      <a:gd name="T43" fmla="*/ 0 h 15"/>
                      <a:gd name="T44" fmla="*/ 4 w 10"/>
                      <a:gd name="T45" fmla="*/ 1 h 15"/>
                      <a:gd name="T46" fmla="*/ 1 w 10"/>
                      <a:gd name="T47" fmla="*/ 4 h 15"/>
                      <a:gd name="T48" fmla="*/ 0 w 10"/>
                      <a:gd name="T4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5">
                        <a:moveTo>
                          <a:pt x="9" y="14"/>
                        </a:moveTo>
                        <a:cubicBezTo>
                          <a:pt x="8" y="15"/>
                          <a:pt x="6" y="15"/>
                          <a:pt x="5" y="14"/>
                        </a:cubicBezTo>
                        <a:cubicBezTo>
                          <a:pt x="2" y="13"/>
                          <a:pt x="0" y="10"/>
                          <a:pt x="0" y="7"/>
                        </a:cubicBezTo>
                        <a:cubicBezTo>
                          <a:pt x="0" y="6"/>
                          <a:pt x="0" y="5"/>
                          <a:pt x="0" y="4"/>
                        </a:cubicBezTo>
                        <a:cubicBezTo>
                          <a:pt x="1" y="0"/>
                          <a:pt x="6" y="0"/>
                          <a:pt x="6" y="0"/>
                        </a:cubicBezTo>
                        <a:cubicBezTo>
                          <a:pt x="7" y="0"/>
                          <a:pt x="7" y="0"/>
                          <a:pt x="8" y="0"/>
                        </a:cubicBezTo>
                        <a:cubicBezTo>
                          <a:pt x="9" y="1"/>
                          <a:pt x="10" y="3"/>
                          <a:pt x="9" y="5"/>
                        </a:cubicBezTo>
                        <a:cubicBezTo>
                          <a:pt x="9" y="5"/>
                          <a:pt x="9" y="5"/>
                          <a:pt x="9" y="5"/>
                        </a:cubicBezTo>
                        <a:cubicBezTo>
                          <a:pt x="9" y="6"/>
                          <a:pt x="8" y="7"/>
                          <a:pt x="8" y="7"/>
                        </a:cubicBezTo>
                        <a:cubicBezTo>
                          <a:pt x="8" y="9"/>
                          <a:pt x="9" y="9"/>
                          <a:pt x="9" y="13"/>
                        </a:cubicBezTo>
                        <a:cubicBezTo>
                          <a:pt x="9" y="13"/>
                          <a:pt x="9" y="13"/>
                          <a:pt x="9" y="14"/>
                        </a:cubicBezTo>
                        <a:close/>
                        <a:moveTo>
                          <a:pt x="0" y="7"/>
                        </a:moveTo>
                        <a:cubicBezTo>
                          <a:pt x="0" y="10"/>
                          <a:pt x="3" y="13"/>
                          <a:pt x="5" y="14"/>
                        </a:cubicBezTo>
                        <a:cubicBezTo>
                          <a:pt x="6" y="14"/>
                          <a:pt x="8" y="14"/>
                          <a:pt x="8" y="13"/>
                        </a:cubicBezTo>
                        <a:cubicBezTo>
                          <a:pt x="8" y="13"/>
                          <a:pt x="8" y="13"/>
                          <a:pt x="8" y="12"/>
                        </a:cubicBezTo>
                        <a:cubicBezTo>
                          <a:pt x="8" y="9"/>
                          <a:pt x="7" y="8"/>
                          <a:pt x="8" y="7"/>
                        </a:cubicBezTo>
                        <a:cubicBezTo>
                          <a:pt x="8" y="6"/>
                          <a:pt x="8" y="6"/>
                          <a:pt x="8" y="5"/>
                        </a:cubicBezTo>
                        <a:cubicBezTo>
                          <a:pt x="9" y="4"/>
                          <a:pt x="9" y="4"/>
                          <a:pt x="9" y="4"/>
                        </a:cubicBezTo>
                        <a:cubicBezTo>
                          <a:pt x="9" y="2"/>
                          <a:pt x="9" y="1"/>
                          <a:pt x="8" y="1"/>
                        </a:cubicBezTo>
                        <a:cubicBezTo>
                          <a:pt x="7" y="0"/>
                          <a:pt x="7" y="0"/>
                          <a:pt x="6" y="0"/>
                        </a:cubicBezTo>
                        <a:cubicBezTo>
                          <a:pt x="6" y="0"/>
                          <a:pt x="6" y="0"/>
                          <a:pt x="6" y="0"/>
                        </a:cubicBezTo>
                        <a:cubicBezTo>
                          <a:pt x="6" y="0"/>
                          <a:pt x="6" y="0"/>
                          <a:pt x="6" y="0"/>
                        </a:cubicBezTo>
                        <a:cubicBezTo>
                          <a:pt x="6" y="0"/>
                          <a:pt x="5" y="0"/>
                          <a:pt x="4" y="1"/>
                        </a:cubicBezTo>
                        <a:cubicBezTo>
                          <a:pt x="3" y="2"/>
                          <a:pt x="1" y="2"/>
                          <a:pt x="1" y="4"/>
                        </a:cubicBezTo>
                        <a:cubicBezTo>
                          <a:pt x="0" y="5"/>
                          <a:pt x="0" y="6"/>
                          <a:pt x="0" y="7"/>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9" name="Freeform 7875">
                    <a:extLst>
                      <a:ext uri="{FF2B5EF4-FFF2-40B4-BE49-F238E27FC236}">
                        <a16:creationId xmlns:a16="http://schemas.microsoft.com/office/drawing/2014/main" id="{4A0FA3E5-6F75-4C8E-AF81-5E23E98CAC73}"/>
                      </a:ext>
                    </a:extLst>
                  </p:cNvPr>
                  <p:cNvSpPr/>
                  <p:nvPr/>
                </p:nvSpPr>
                <p:spPr bwMode="auto">
                  <a:xfrm>
                    <a:off x="4198" y="2232"/>
                    <a:ext cx="6" cy="9"/>
                  </a:xfrm>
                  <a:custGeom>
                    <a:avLst/>
                    <a:gdLst>
                      <a:gd name="T0" fmla="*/ 1 w 8"/>
                      <a:gd name="T1" fmla="*/ 0 h 11"/>
                      <a:gd name="T2" fmla="*/ 1 w 8"/>
                      <a:gd name="T3" fmla="*/ 1 h 11"/>
                      <a:gd name="T4" fmla="*/ 0 w 8"/>
                      <a:gd name="T5" fmla="*/ 4 h 11"/>
                      <a:gd name="T6" fmla="*/ 5 w 8"/>
                      <a:gd name="T7" fmla="*/ 11 h 11"/>
                      <a:gd name="T8" fmla="*/ 7 w 8"/>
                      <a:gd name="T9" fmla="*/ 11 h 11"/>
                      <a:gd name="T10" fmla="*/ 8 w 8"/>
                      <a:gd name="T11" fmla="*/ 10 h 11"/>
                      <a:gd name="T12" fmla="*/ 8 w 8"/>
                      <a:gd name="T13" fmla="*/ 9 h 11"/>
                      <a:gd name="T14" fmla="*/ 8 w 8"/>
                      <a:gd name="T15" fmla="*/ 8 h 11"/>
                      <a:gd name="T16" fmla="*/ 6 w 8"/>
                      <a:gd name="T17" fmla="*/ 4 h 11"/>
                      <a:gd name="T18" fmla="*/ 7 w 8"/>
                      <a:gd name="T19" fmla="*/ 5 h 11"/>
                      <a:gd name="T20" fmla="*/ 6 w 8"/>
                      <a:gd name="T21" fmla="*/ 9 h 11"/>
                      <a:gd name="T22" fmla="*/ 4 w 8"/>
                      <a:gd name="T23" fmla="*/ 9 h 11"/>
                      <a:gd name="T24" fmla="*/ 2 w 8"/>
                      <a:gd name="T25" fmla="*/ 5 h 11"/>
                      <a:gd name="T26" fmla="*/ 5 w 8"/>
                      <a:gd name="T27" fmla="*/ 1 h 11"/>
                      <a:gd name="T28" fmla="*/ 4 w 8"/>
                      <a:gd name="T29" fmla="*/ 0 h 11"/>
                      <a:gd name="T30" fmla="*/ 4 w 8"/>
                      <a:gd name="T31" fmla="*/ 0 h 11"/>
                      <a:gd name="T32" fmla="*/ 3 w 8"/>
                      <a:gd name="T33" fmla="*/ 0 h 11"/>
                      <a:gd name="T34" fmla="*/ 1 w 8"/>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1">
                        <a:moveTo>
                          <a:pt x="1" y="0"/>
                        </a:moveTo>
                        <a:cubicBezTo>
                          <a:pt x="1" y="0"/>
                          <a:pt x="1" y="1"/>
                          <a:pt x="1" y="1"/>
                        </a:cubicBezTo>
                        <a:cubicBezTo>
                          <a:pt x="0" y="2"/>
                          <a:pt x="0" y="3"/>
                          <a:pt x="0" y="4"/>
                        </a:cubicBezTo>
                        <a:cubicBezTo>
                          <a:pt x="0" y="7"/>
                          <a:pt x="3" y="10"/>
                          <a:pt x="5" y="11"/>
                        </a:cubicBezTo>
                        <a:cubicBezTo>
                          <a:pt x="6" y="11"/>
                          <a:pt x="6" y="11"/>
                          <a:pt x="7" y="11"/>
                        </a:cubicBezTo>
                        <a:cubicBezTo>
                          <a:pt x="8" y="11"/>
                          <a:pt x="8" y="11"/>
                          <a:pt x="8" y="10"/>
                        </a:cubicBezTo>
                        <a:cubicBezTo>
                          <a:pt x="8" y="10"/>
                          <a:pt x="8" y="10"/>
                          <a:pt x="8" y="9"/>
                        </a:cubicBezTo>
                        <a:cubicBezTo>
                          <a:pt x="8" y="9"/>
                          <a:pt x="8" y="9"/>
                          <a:pt x="8" y="8"/>
                        </a:cubicBezTo>
                        <a:cubicBezTo>
                          <a:pt x="7" y="7"/>
                          <a:pt x="7" y="5"/>
                          <a:pt x="6" y="4"/>
                        </a:cubicBezTo>
                        <a:cubicBezTo>
                          <a:pt x="6" y="4"/>
                          <a:pt x="6" y="5"/>
                          <a:pt x="7" y="5"/>
                        </a:cubicBezTo>
                        <a:cubicBezTo>
                          <a:pt x="8" y="8"/>
                          <a:pt x="7" y="9"/>
                          <a:pt x="6" y="9"/>
                        </a:cubicBezTo>
                        <a:cubicBezTo>
                          <a:pt x="6" y="9"/>
                          <a:pt x="5" y="9"/>
                          <a:pt x="4" y="9"/>
                        </a:cubicBezTo>
                        <a:cubicBezTo>
                          <a:pt x="4" y="9"/>
                          <a:pt x="2" y="7"/>
                          <a:pt x="2" y="5"/>
                        </a:cubicBezTo>
                        <a:cubicBezTo>
                          <a:pt x="2" y="2"/>
                          <a:pt x="5" y="2"/>
                          <a:pt x="5" y="1"/>
                        </a:cubicBezTo>
                        <a:cubicBezTo>
                          <a:pt x="5" y="1"/>
                          <a:pt x="4" y="1"/>
                          <a:pt x="4" y="0"/>
                        </a:cubicBezTo>
                        <a:cubicBezTo>
                          <a:pt x="4" y="0"/>
                          <a:pt x="4" y="0"/>
                          <a:pt x="4" y="0"/>
                        </a:cubicBezTo>
                        <a:cubicBezTo>
                          <a:pt x="4" y="0"/>
                          <a:pt x="3" y="0"/>
                          <a:pt x="3" y="0"/>
                        </a:cubicBezTo>
                        <a:cubicBezTo>
                          <a:pt x="2"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0" name="Freeform 7876">
                    <a:extLst>
                      <a:ext uri="{FF2B5EF4-FFF2-40B4-BE49-F238E27FC236}">
                        <a16:creationId xmlns:a16="http://schemas.microsoft.com/office/drawing/2014/main" id="{E194F118-460D-4A03-B0CD-640BB1672E7E}"/>
                      </a:ext>
                    </a:extLst>
                  </p:cNvPr>
                  <p:cNvSpPr/>
                  <p:nvPr/>
                </p:nvSpPr>
                <p:spPr bwMode="auto">
                  <a:xfrm>
                    <a:off x="4198" y="2232"/>
                    <a:ext cx="7" cy="9"/>
                  </a:xfrm>
                  <a:custGeom>
                    <a:avLst/>
                    <a:gdLst>
                      <a:gd name="T0" fmla="*/ 1 w 9"/>
                      <a:gd name="T1" fmla="*/ 0 h 11"/>
                      <a:gd name="T2" fmla="*/ 0 w 9"/>
                      <a:gd name="T3" fmla="*/ 4 h 11"/>
                      <a:gd name="T4" fmla="*/ 7 w 9"/>
                      <a:gd name="T5" fmla="*/ 11 h 11"/>
                      <a:gd name="T6" fmla="*/ 9 w 9"/>
                      <a:gd name="T7" fmla="*/ 10 h 11"/>
                      <a:gd name="T8" fmla="*/ 9 w 9"/>
                      <a:gd name="T9" fmla="*/ 9 h 11"/>
                      <a:gd name="T10" fmla="*/ 9 w 9"/>
                      <a:gd name="T11" fmla="*/ 9 h 11"/>
                      <a:gd name="T12" fmla="*/ 8 w 9"/>
                      <a:gd name="T13" fmla="*/ 8 h 11"/>
                      <a:gd name="T14" fmla="*/ 8 w 9"/>
                      <a:gd name="T15" fmla="*/ 9 h 11"/>
                      <a:gd name="T16" fmla="*/ 8 w 9"/>
                      <a:gd name="T17" fmla="*/ 10 h 11"/>
                      <a:gd name="T18" fmla="*/ 7 w 9"/>
                      <a:gd name="T19" fmla="*/ 11 h 11"/>
                      <a:gd name="T20" fmla="*/ 5 w 9"/>
                      <a:gd name="T21" fmla="*/ 11 h 11"/>
                      <a:gd name="T22" fmla="*/ 0 w 9"/>
                      <a:gd name="T23" fmla="*/ 4 h 11"/>
                      <a:gd name="T24" fmla="*/ 1 w 9"/>
                      <a:gd name="T25" fmla="*/ 1 h 11"/>
                      <a:gd name="T26" fmla="*/ 1 w 9"/>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1">
                        <a:moveTo>
                          <a:pt x="1" y="0"/>
                        </a:moveTo>
                        <a:cubicBezTo>
                          <a:pt x="0" y="1"/>
                          <a:pt x="0" y="2"/>
                          <a:pt x="0" y="4"/>
                        </a:cubicBezTo>
                        <a:cubicBezTo>
                          <a:pt x="0" y="9"/>
                          <a:pt x="5" y="11"/>
                          <a:pt x="7" y="11"/>
                        </a:cubicBezTo>
                        <a:cubicBezTo>
                          <a:pt x="8" y="11"/>
                          <a:pt x="9" y="11"/>
                          <a:pt x="9" y="10"/>
                        </a:cubicBezTo>
                        <a:cubicBezTo>
                          <a:pt x="9" y="9"/>
                          <a:pt x="9" y="9"/>
                          <a:pt x="9" y="9"/>
                        </a:cubicBezTo>
                        <a:cubicBezTo>
                          <a:pt x="9" y="9"/>
                          <a:pt x="9" y="9"/>
                          <a:pt x="9" y="9"/>
                        </a:cubicBezTo>
                        <a:cubicBezTo>
                          <a:pt x="8" y="8"/>
                          <a:pt x="8" y="8"/>
                          <a:pt x="8" y="8"/>
                        </a:cubicBezTo>
                        <a:cubicBezTo>
                          <a:pt x="8" y="9"/>
                          <a:pt x="8" y="9"/>
                          <a:pt x="8" y="9"/>
                        </a:cubicBezTo>
                        <a:cubicBezTo>
                          <a:pt x="8" y="10"/>
                          <a:pt x="8" y="10"/>
                          <a:pt x="8" y="10"/>
                        </a:cubicBezTo>
                        <a:cubicBezTo>
                          <a:pt x="8" y="11"/>
                          <a:pt x="8" y="11"/>
                          <a:pt x="7" y="11"/>
                        </a:cubicBezTo>
                        <a:cubicBezTo>
                          <a:pt x="6" y="11"/>
                          <a:pt x="6" y="11"/>
                          <a:pt x="5" y="11"/>
                        </a:cubicBezTo>
                        <a:cubicBezTo>
                          <a:pt x="3" y="10"/>
                          <a:pt x="0" y="7"/>
                          <a:pt x="0" y="4"/>
                        </a:cubicBezTo>
                        <a:cubicBezTo>
                          <a:pt x="0" y="3"/>
                          <a:pt x="0" y="2"/>
                          <a:pt x="1" y="1"/>
                        </a:cubicBezTo>
                        <a:cubicBezTo>
                          <a:pt x="1" y="1"/>
                          <a:pt x="1"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1" name="Freeform 7877">
                    <a:extLst>
                      <a:ext uri="{FF2B5EF4-FFF2-40B4-BE49-F238E27FC236}">
                        <a16:creationId xmlns:a16="http://schemas.microsoft.com/office/drawing/2014/main" id="{5FE3597A-8716-497E-8B6E-19F6F1680BDA}"/>
                      </a:ext>
                    </a:extLst>
                  </p:cNvPr>
                  <p:cNvSpPr/>
                  <p:nvPr/>
                </p:nvSpPr>
                <p:spPr bwMode="auto">
                  <a:xfrm>
                    <a:off x="4200" y="2235"/>
                    <a:ext cx="3" cy="4"/>
                  </a:xfrm>
                  <a:custGeom>
                    <a:avLst/>
                    <a:gdLst>
                      <a:gd name="T0" fmla="*/ 2 w 4"/>
                      <a:gd name="T1" fmla="*/ 5 h 6"/>
                      <a:gd name="T2" fmla="*/ 1 w 4"/>
                      <a:gd name="T3" fmla="*/ 3 h 6"/>
                      <a:gd name="T4" fmla="*/ 3 w 4"/>
                      <a:gd name="T5" fmla="*/ 2 h 6"/>
                      <a:gd name="T6" fmla="*/ 2 w 4"/>
                      <a:gd name="T7" fmla="*/ 5 h 6"/>
                    </a:gdLst>
                    <a:ahLst/>
                    <a:cxnLst>
                      <a:cxn ang="0">
                        <a:pos x="T0" y="T1"/>
                      </a:cxn>
                      <a:cxn ang="0">
                        <a:pos x="T2" y="T3"/>
                      </a:cxn>
                      <a:cxn ang="0">
                        <a:pos x="T4" y="T5"/>
                      </a:cxn>
                      <a:cxn ang="0">
                        <a:pos x="T6" y="T7"/>
                      </a:cxn>
                    </a:cxnLst>
                    <a:rect l="0" t="0" r="r" b="b"/>
                    <a:pathLst>
                      <a:path w="4" h="6">
                        <a:moveTo>
                          <a:pt x="2" y="5"/>
                        </a:moveTo>
                        <a:cubicBezTo>
                          <a:pt x="2" y="5"/>
                          <a:pt x="0" y="5"/>
                          <a:pt x="1" y="3"/>
                        </a:cubicBezTo>
                        <a:cubicBezTo>
                          <a:pt x="1" y="0"/>
                          <a:pt x="2" y="1"/>
                          <a:pt x="3" y="2"/>
                        </a:cubicBezTo>
                        <a:cubicBezTo>
                          <a:pt x="3" y="3"/>
                          <a:pt x="4" y="6"/>
                          <a:pt x="2"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2" name="Freeform 7878">
                    <a:extLst>
                      <a:ext uri="{FF2B5EF4-FFF2-40B4-BE49-F238E27FC236}">
                        <a16:creationId xmlns:a16="http://schemas.microsoft.com/office/drawing/2014/main" id="{A4D90B41-83E3-4244-A0F8-84F1FDC1FA58}"/>
                      </a:ext>
                    </a:extLst>
                  </p:cNvPr>
                  <p:cNvSpPr/>
                  <p:nvPr/>
                </p:nvSpPr>
                <p:spPr bwMode="auto">
                  <a:xfrm>
                    <a:off x="4215" y="2223"/>
                    <a:ext cx="12" cy="13"/>
                  </a:xfrm>
                  <a:custGeom>
                    <a:avLst/>
                    <a:gdLst>
                      <a:gd name="T0" fmla="*/ 12 w 17"/>
                      <a:gd name="T1" fmla="*/ 15 h 17"/>
                      <a:gd name="T2" fmla="*/ 13 w 17"/>
                      <a:gd name="T3" fmla="*/ 5 h 17"/>
                      <a:gd name="T4" fmla="*/ 3 w 17"/>
                      <a:gd name="T5" fmla="*/ 7 h 17"/>
                      <a:gd name="T6" fmla="*/ 7 w 17"/>
                      <a:gd name="T7" fmla="*/ 13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2" y="15"/>
                          <a:pt x="17" y="10"/>
                          <a:pt x="13" y="5"/>
                        </a:cubicBezTo>
                        <a:cubicBezTo>
                          <a:pt x="10" y="0"/>
                          <a:pt x="0" y="4"/>
                          <a:pt x="3" y="7"/>
                        </a:cubicBezTo>
                        <a:cubicBezTo>
                          <a:pt x="6" y="10"/>
                          <a:pt x="7" y="9"/>
                          <a:pt x="7" y="13"/>
                        </a:cubicBezTo>
                        <a:cubicBezTo>
                          <a:pt x="7" y="16"/>
                          <a:pt x="10" y="17"/>
                          <a:pt x="12" y="1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3" name="Freeform 7879">
                    <a:extLst>
                      <a:ext uri="{FF2B5EF4-FFF2-40B4-BE49-F238E27FC236}">
                        <a16:creationId xmlns:a16="http://schemas.microsoft.com/office/drawing/2014/main" id="{FADD61B0-31F6-4D98-ACBB-5AA58A16AAAD}"/>
                      </a:ext>
                    </a:extLst>
                  </p:cNvPr>
                  <p:cNvSpPr>
                    <a:spLocks noEditPoints="1"/>
                  </p:cNvSpPr>
                  <p:nvPr/>
                </p:nvSpPr>
                <p:spPr bwMode="auto">
                  <a:xfrm>
                    <a:off x="4216" y="2225"/>
                    <a:ext cx="10" cy="11"/>
                  </a:xfrm>
                  <a:custGeom>
                    <a:avLst/>
                    <a:gdLst>
                      <a:gd name="T0" fmla="*/ 0 w 14"/>
                      <a:gd name="T1" fmla="*/ 4 h 15"/>
                      <a:gd name="T2" fmla="*/ 4 w 14"/>
                      <a:gd name="T3" fmla="*/ 1 h 15"/>
                      <a:gd name="T4" fmla="*/ 12 w 14"/>
                      <a:gd name="T5" fmla="*/ 3 h 15"/>
                      <a:gd name="T6" fmla="*/ 13 w 14"/>
                      <a:gd name="T7" fmla="*/ 6 h 15"/>
                      <a:gd name="T8" fmla="*/ 10 w 14"/>
                      <a:gd name="T9" fmla="*/ 13 h 15"/>
                      <a:gd name="T10" fmla="*/ 8 w 14"/>
                      <a:gd name="T11" fmla="*/ 14 h 15"/>
                      <a:gd name="T12" fmla="*/ 5 w 14"/>
                      <a:gd name="T13" fmla="*/ 12 h 15"/>
                      <a:gd name="T14" fmla="*/ 5 w 14"/>
                      <a:gd name="T15" fmla="*/ 11 h 15"/>
                      <a:gd name="T16" fmla="*/ 4 w 14"/>
                      <a:gd name="T17" fmla="*/ 9 h 15"/>
                      <a:gd name="T18" fmla="*/ 1 w 14"/>
                      <a:gd name="T19" fmla="*/ 5 h 15"/>
                      <a:gd name="T20" fmla="*/ 0 w 14"/>
                      <a:gd name="T21" fmla="*/ 4 h 15"/>
                      <a:gd name="T22" fmla="*/ 11 w 14"/>
                      <a:gd name="T23" fmla="*/ 3 h 15"/>
                      <a:gd name="T24" fmla="*/ 4 w 14"/>
                      <a:gd name="T25" fmla="*/ 1 h 15"/>
                      <a:gd name="T26" fmla="*/ 1 w 14"/>
                      <a:gd name="T27" fmla="*/ 4 h 15"/>
                      <a:gd name="T28" fmla="*/ 1 w 14"/>
                      <a:gd name="T29" fmla="*/ 5 h 15"/>
                      <a:gd name="T30" fmla="*/ 5 w 14"/>
                      <a:gd name="T31" fmla="*/ 9 h 15"/>
                      <a:gd name="T32" fmla="*/ 5 w 14"/>
                      <a:gd name="T33" fmla="*/ 11 h 15"/>
                      <a:gd name="T34" fmla="*/ 5 w 14"/>
                      <a:gd name="T35" fmla="*/ 12 h 15"/>
                      <a:gd name="T36" fmla="*/ 8 w 14"/>
                      <a:gd name="T37" fmla="*/ 14 h 15"/>
                      <a:gd name="T38" fmla="*/ 10 w 14"/>
                      <a:gd name="T39" fmla="*/ 13 h 15"/>
                      <a:gd name="T40" fmla="*/ 10 w 14"/>
                      <a:gd name="T41" fmla="*/ 13 h 15"/>
                      <a:gd name="T42" fmla="*/ 10 w 14"/>
                      <a:gd name="T43" fmla="*/ 13 h 15"/>
                      <a:gd name="T44" fmla="*/ 11 w 14"/>
                      <a:gd name="T45" fmla="*/ 11 h 15"/>
                      <a:gd name="T46" fmla="*/ 12 w 14"/>
                      <a:gd name="T47" fmla="*/ 6 h 15"/>
                      <a:gd name="T48" fmla="*/ 11 w 14"/>
                      <a:gd name="T4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0" y="4"/>
                        </a:moveTo>
                        <a:cubicBezTo>
                          <a:pt x="0" y="3"/>
                          <a:pt x="2" y="1"/>
                          <a:pt x="4" y="1"/>
                        </a:cubicBezTo>
                        <a:cubicBezTo>
                          <a:pt x="6" y="0"/>
                          <a:pt x="10" y="0"/>
                          <a:pt x="12" y="3"/>
                        </a:cubicBezTo>
                        <a:cubicBezTo>
                          <a:pt x="12" y="4"/>
                          <a:pt x="13" y="5"/>
                          <a:pt x="13" y="6"/>
                        </a:cubicBezTo>
                        <a:cubicBezTo>
                          <a:pt x="14" y="10"/>
                          <a:pt x="10" y="13"/>
                          <a:pt x="10" y="13"/>
                        </a:cubicBezTo>
                        <a:cubicBezTo>
                          <a:pt x="10" y="14"/>
                          <a:pt x="9" y="14"/>
                          <a:pt x="8" y="14"/>
                        </a:cubicBezTo>
                        <a:cubicBezTo>
                          <a:pt x="7" y="15"/>
                          <a:pt x="5" y="14"/>
                          <a:pt x="5" y="12"/>
                        </a:cubicBezTo>
                        <a:cubicBezTo>
                          <a:pt x="5" y="12"/>
                          <a:pt x="5" y="11"/>
                          <a:pt x="5" y="11"/>
                        </a:cubicBezTo>
                        <a:cubicBezTo>
                          <a:pt x="5" y="10"/>
                          <a:pt x="5" y="9"/>
                          <a:pt x="4" y="9"/>
                        </a:cubicBezTo>
                        <a:cubicBezTo>
                          <a:pt x="4" y="7"/>
                          <a:pt x="3" y="7"/>
                          <a:pt x="1" y="5"/>
                        </a:cubicBezTo>
                        <a:cubicBezTo>
                          <a:pt x="0" y="4"/>
                          <a:pt x="0" y="4"/>
                          <a:pt x="0" y="4"/>
                        </a:cubicBezTo>
                        <a:close/>
                        <a:moveTo>
                          <a:pt x="11" y="3"/>
                        </a:moveTo>
                        <a:cubicBezTo>
                          <a:pt x="9" y="1"/>
                          <a:pt x="6" y="1"/>
                          <a:pt x="4" y="1"/>
                        </a:cubicBezTo>
                        <a:cubicBezTo>
                          <a:pt x="2" y="2"/>
                          <a:pt x="1" y="3"/>
                          <a:pt x="1" y="4"/>
                        </a:cubicBezTo>
                        <a:cubicBezTo>
                          <a:pt x="1" y="5"/>
                          <a:pt x="1" y="5"/>
                          <a:pt x="1" y="5"/>
                        </a:cubicBezTo>
                        <a:cubicBezTo>
                          <a:pt x="3" y="7"/>
                          <a:pt x="5" y="7"/>
                          <a:pt x="5" y="9"/>
                        </a:cubicBezTo>
                        <a:cubicBezTo>
                          <a:pt x="5" y="9"/>
                          <a:pt x="5" y="10"/>
                          <a:pt x="5" y="11"/>
                        </a:cubicBezTo>
                        <a:cubicBezTo>
                          <a:pt x="5" y="11"/>
                          <a:pt x="5" y="11"/>
                          <a:pt x="5" y="12"/>
                        </a:cubicBezTo>
                        <a:cubicBezTo>
                          <a:pt x="6" y="14"/>
                          <a:pt x="7" y="14"/>
                          <a:pt x="8" y="14"/>
                        </a:cubicBezTo>
                        <a:cubicBezTo>
                          <a:pt x="9" y="14"/>
                          <a:pt x="9" y="13"/>
                          <a:pt x="10" y="13"/>
                        </a:cubicBezTo>
                        <a:cubicBezTo>
                          <a:pt x="10" y="13"/>
                          <a:pt x="10" y="13"/>
                          <a:pt x="10" y="13"/>
                        </a:cubicBezTo>
                        <a:cubicBezTo>
                          <a:pt x="10" y="13"/>
                          <a:pt x="10" y="13"/>
                          <a:pt x="10" y="13"/>
                        </a:cubicBezTo>
                        <a:cubicBezTo>
                          <a:pt x="10" y="13"/>
                          <a:pt x="10" y="12"/>
                          <a:pt x="11" y="11"/>
                        </a:cubicBezTo>
                        <a:cubicBezTo>
                          <a:pt x="12" y="10"/>
                          <a:pt x="13" y="8"/>
                          <a:pt x="12" y="6"/>
                        </a:cubicBezTo>
                        <a:cubicBezTo>
                          <a:pt x="12" y="5"/>
                          <a:pt x="12" y="4"/>
                          <a:pt x="1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4" name="Freeform 7880">
                    <a:extLst>
                      <a:ext uri="{FF2B5EF4-FFF2-40B4-BE49-F238E27FC236}">
                        <a16:creationId xmlns:a16="http://schemas.microsoft.com/office/drawing/2014/main" id="{FA22C64D-F16F-41CD-A529-BC98F8AACFAF}"/>
                      </a:ext>
                    </a:extLst>
                  </p:cNvPr>
                  <p:cNvSpPr/>
                  <p:nvPr/>
                </p:nvSpPr>
                <p:spPr bwMode="auto">
                  <a:xfrm>
                    <a:off x="4220" y="2226"/>
                    <a:ext cx="6" cy="9"/>
                  </a:xfrm>
                  <a:custGeom>
                    <a:avLst/>
                    <a:gdLst>
                      <a:gd name="T0" fmla="*/ 3 w 8"/>
                      <a:gd name="T1" fmla="*/ 0 h 13"/>
                      <a:gd name="T2" fmla="*/ 3 w 8"/>
                      <a:gd name="T3" fmla="*/ 2 h 13"/>
                      <a:gd name="T4" fmla="*/ 4 w 8"/>
                      <a:gd name="T5" fmla="*/ 3 h 13"/>
                      <a:gd name="T6" fmla="*/ 4 w 8"/>
                      <a:gd name="T7" fmla="*/ 8 h 13"/>
                      <a:gd name="T8" fmla="*/ 4 w 8"/>
                      <a:gd name="T9" fmla="*/ 8 h 13"/>
                      <a:gd name="T10" fmla="*/ 4 w 8"/>
                      <a:gd name="T11" fmla="*/ 8 h 13"/>
                      <a:gd name="T12" fmla="*/ 5 w 8"/>
                      <a:gd name="T13" fmla="*/ 8 h 13"/>
                      <a:gd name="T14" fmla="*/ 5 w 8"/>
                      <a:gd name="T15" fmla="*/ 8 h 13"/>
                      <a:gd name="T16" fmla="*/ 4 w 8"/>
                      <a:gd name="T17" fmla="*/ 10 h 13"/>
                      <a:gd name="T18" fmla="*/ 2 w 8"/>
                      <a:gd name="T19" fmla="*/ 11 h 13"/>
                      <a:gd name="T20" fmla="*/ 1 w 8"/>
                      <a:gd name="T21" fmla="*/ 11 h 13"/>
                      <a:gd name="T22" fmla="*/ 0 w 8"/>
                      <a:gd name="T23" fmla="*/ 6 h 13"/>
                      <a:gd name="T24" fmla="*/ 0 w 8"/>
                      <a:gd name="T25" fmla="*/ 8 h 13"/>
                      <a:gd name="T26" fmla="*/ 1 w 8"/>
                      <a:gd name="T27" fmla="*/ 10 h 13"/>
                      <a:gd name="T28" fmla="*/ 1 w 8"/>
                      <a:gd name="T29" fmla="*/ 11 h 13"/>
                      <a:gd name="T30" fmla="*/ 1 w 8"/>
                      <a:gd name="T31" fmla="*/ 12 h 13"/>
                      <a:gd name="T32" fmla="*/ 3 w 8"/>
                      <a:gd name="T33" fmla="*/ 13 h 13"/>
                      <a:gd name="T34" fmla="*/ 3 w 8"/>
                      <a:gd name="T35" fmla="*/ 13 h 13"/>
                      <a:gd name="T36" fmla="*/ 5 w 8"/>
                      <a:gd name="T37" fmla="*/ 12 h 13"/>
                      <a:gd name="T38" fmla="*/ 5 w 8"/>
                      <a:gd name="T39" fmla="*/ 12 h 13"/>
                      <a:gd name="T40" fmla="*/ 5 w 8"/>
                      <a:gd name="T41" fmla="*/ 12 h 13"/>
                      <a:gd name="T42" fmla="*/ 6 w 8"/>
                      <a:gd name="T43" fmla="*/ 10 h 13"/>
                      <a:gd name="T44" fmla="*/ 7 w 8"/>
                      <a:gd name="T45" fmla="*/ 5 h 13"/>
                      <a:gd name="T46" fmla="*/ 6 w 8"/>
                      <a:gd name="T47" fmla="*/ 2 h 13"/>
                      <a:gd name="T48" fmla="*/ 3 w 8"/>
                      <a:gd name="T4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3">
                        <a:moveTo>
                          <a:pt x="3" y="0"/>
                        </a:moveTo>
                        <a:cubicBezTo>
                          <a:pt x="3" y="1"/>
                          <a:pt x="3" y="1"/>
                          <a:pt x="3" y="2"/>
                        </a:cubicBezTo>
                        <a:cubicBezTo>
                          <a:pt x="4" y="2"/>
                          <a:pt x="4" y="3"/>
                          <a:pt x="4" y="3"/>
                        </a:cubicBezTo>
                        <a:cubicBezTo>
                          <a:pt x="5" y="5"/>
                          <a:pt x="3" y="7"/>
                          <a:pt x="4" y="8"/>
                        </a:cubicBezTo>
                        <a:cubicBezTo>
                          <a:pt x="4" y="8"/>
                          <a:pt x="4" y="8"/>
                          <a:pt x="4" y="8"/>
                        </a:cubicBezTo>
                        <a:cubicBezTo>
                          <a:pt x="4" y="8"/>
                          <a:pt x="4" y="8"/>
                          <a:pt x="4" y="8"/>
                        </a:cubicBezTo>
                        <a:cubicBezTo>
                          <a:pt x="5" y="8"/>
                          <a:pt x="5" y="8"/>
                          <a:pt x="5" y="8"/>
                        </a:cubicBezTo>
                        <a:cubicBezTo>
                          <a:pt x="5" y="8"/>
                          <a:pt x="5" y="8"/>
                          <a:pt x="5" y="8"/>
                        </a:cubicBezTo>
                        <a:cubicBezTo>
                          <a:pt x="5" y="10"/>
                          <a:pt x="5" y="10"/>
                          <a:pt x="4" y="10"/>
                        </a:cubicBezTo>
                        <a:cubicBezTo>
                          <a:pt x="4" y="10"/>
                          <a:pt x="3" y="11"/>
                          <a:pt x="2" y="11"/>
                        </a:cubicBezTo>
                        <a:cubicBezTo>
                          <a:pt x="2" y="11"/>
                          <a:pt x="2" y="11"/>
                          <a:pt x="1" y="11"/>
                        </a:cubicBezTo>
                        <a:cubicBezTo>
                          <a:pt x="1" y="9"/>
                          <a:pt x="2" y="7"/>
                          <a:pt x="0" y="6"/>
                        </a:cubicBezTo>
                        <a:cubicBezTo>
                          <a:pt x="0" y="7"/>
                          <a:pt x="0" y="7"/>
                          <a:pt x="0" y="8"/>
                        </a:cubicBezTo>
                        <a:cubicBezTo>
                          <a:pt x="0" y="9"/>
                          <a:pt x="0" y="9"/>
                          <a:pt x="1" y="10"/>
                        </a:cubicBezTo>
                        <a:cubicBezTo>
                          <a:pt x="1" y="10"/>
                          <a:pt x="1" y="11"/>
                          <a:pt x="1" y="11"/>
                        </a:cubicBezTo>
                        <a:cubicBezTo>
                          <a:pt x="1" y="12"/>
                          <a:pt x="1" y="12"/>
                          <a:pt x="1" y="12"/>
                        </a:cubicBezTo>
                        <a:cubicBezTo>
                          <a:pt x="2" y="13"/>
                          <a:pt x="2" y="13"/>
                          <a:pt x="3" y="13"/>
                        </a:cubicBezTo>
                        <a:cubicBezTo>
                          <a:pt x="3" y="13"/>
                          <a:pt x="3" y="13"/>
                          <a:pt x="3" y="13"/>
                        </a:cubicBezTo>
                        <a:cubicBezTo>
                          <a:pt x="4" y="13"/>
                          <a:pt x="4" y="12"/>
                          <a:pt x="5" y="12"/>
                        </a:cubicBezTo>
                        <a:cubicBezTo>
                          <a:pt x="5" y="12"/>
                          <a:pt x="5" y="12"/>
                          <a:pt x="5" y="12"/>
                        </a:cubicBezTo>
                        <a:cubicBezTo>
                          <a:pt x="5" y="12"/>
                          <a:pt x="5" y="12"/>
                          <a:pt x="5" y="12"/>
                        </a:cubicBezTo>
                        <a:cubicBezTo>
                          <a:pt x="5" y="12"/>
                          <a:pt x="5" y="11"/>
                          <a:pt x="6" y="10"/>
                        </a:cubicBezTo>
                        <a:cubicBezTo>
                          <a:pt x="7" y="9"/>
                          <a:pt x="8" y="7"/>
                          <a:pt x="7" y="5"/>
                        </a:cubicBezTo>
                        <a:cubicBezTo>
                          <a:pt x="7" y="4"/>
                          <a:pt x="7" y="3"/>
                          <a:pt x="6" y="2"/>
                        </a:cubicBezTo>
                        <a:cubicBezTo>
                          <a:pt x="5" y="1"/>
                          <a:pt x="4"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5" name="Freeform 7881">
                    <a:extLst>
                      <a:ext uri="{FF2B5EF4-FFF2-40B4-BE49-F238E27FC236}">
                        <a16:creationId xmlns:a16="http://schemas.microsoft.com/office/drawing/2014/main" id="{5CCD4E30-CBAC-4638-91FE-055A2E6E6A01}"/>
                      </a:ext>
                    </a:extLst>
                  </p:cNvPr>
                  <p:cNvSpPr>
                    <a:spLocks noEditPoints="1"/>
                  </p:cNvSpPr>
                  <p:nvPr/>
                </p:nvSpPr>
                <p:spPr bwMode="auto">
                  <a:xfrm>
                    <a:off x="4221" y="2226"/>
                    <a:ext cx="6" cy="9"/>
                  </a:xfrm>
                  <a:custGeom>
                    <a:avLst/>
                    <a:gdLst>
                      <a:gd name="T0" fmla="*/ 4 w 9"/>
                      <a:gd name="T1" fmla="*/ 12 h 13"/>
                      <a:gd name="T2" fmla="*/ 2 w 9"/>
                      <a:gd name="T3" fmla="*/ 13 h 13"/>
                      <a:gd name="T4" fmla="*/ 2 w 9"/>
                      <a:gd name="T5" fmla="*/ 13 h 13"/>
                      <a:gd name="T6" fmla="*/ 0 w 9"/>
                      <a:gd name="T7" fmla="*/ 12 h 13"/>
                      <a:gd name="T8" fmla="*/ 0 w 9"/>
                      <a:gd name="T9" fmla="*/ 13 h 13"/>
                      <a:gd name="T10" fmla="*/ 2 w 9"/>
                      <a:gd name="T11" fmla="*/ 13 h 13"/>
                      <a:gd name="T12" fmla="*/ 4 w 9"/>
                      <a:gd name="T13" fmla="*/ 12 h 13"/>
                      <a:gd name="T14" fmla="*/ 2 w 9"/>
                      <a:gd name="T15" fmla="*/ 0 h 13"/>
                      <a:gd name="T16" fmla="*/ 2 w 9"/>
                      <a:gd name="T17" fmla="*/ 0 h 13"/>
                      <a:gd name="T18" fmla="*/ 2 w 9"/>
                      <a:gd name="T19" fmla="*/ 0 h 13"/>
                      <a:gd name="T20" fmla="*/ 5 w 9"/>
                      <a:gd name="T21" fmla="*/ 2 h 13"/>
                      <a:gd name="T22" fmla="*/ 6 w 9"/>
                      <a:gd name="T23" fmla="*/ 5 h 13"/>
                      <a:gd name="T24" fmla="*/ 5 w 9"/>
                      <a:gd name="T25" fmla="*/ 10 h 13"/>
                      <a:gd name="T26" fmla="*/ 4 w 9"/>
                      <a:gd name="T27" fmla="*/ 12 h 13"/>
                      <a:gd name="T28" fmla="*/ 4 w 9"/>
                      <a:gd name="T29" fmla="*/ 12 h 13"/>
                      <a:gd name="T30" fmla="*/ 5 w 9"/>
                      <a:gd name="T31" fmla="*/ 2 h 13"/>
                      <a:gd name="T32" fmla="*/ 2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4" y="12"/>
                        </a:moveTo>
                        <a:cubicBezTo>
                          <a:pt x="3" y="12"/>
                          <a:pt x="3" y="13"/>
                          <a:pt x="2" y="13"/>
                        </a:cubicBezTo>
                        <a:cubicBezTo>
                          <a:pt x="2" y="13"/>
                          <a:pt x="2" y="13"/>
                          <a:pt x="2" y="13"/>
                        </a:cubicBezTo>
                        <a:cubicBezTo>
                          <a:pt x="1" y="13"/>
                          <a:pt x="1" y="13"/>
                          <a:pt x="0" y="12"/>
                        </a:cubicBezTo>
                        <a:cubicBezTo>
                          <a:pt x="0" y="13"/>
                          <a:pt x="0" y="13"/>
                          <a:pt x="0" y="13"/>
                        </a:cubicBezTo>
                        <a:cubicBezTo>
                          <a:pt x="1" y="13"/>
                          <a:pt x="1" y="13"/>
                          <a:pt x="2" y="13"/>
                        </a:cubicBezTo>
                        <a:cubicBezTo>
                          <a:pt x="2" y="13"/>
                          <a:pt x="3" y="13"/>
                          <a:pt x="4" y="12"/>
                        </a:cubicBezTo>
                        <a:close/>
                        <a:moveTo>
                          <a:pt x="2" y="0"/>
                        </a:moveTo>
                        <a:cubicBezTo>
                          <a:pt x="2" y="0"/>
                          <a:pt x="2" y="0"/>
                          <a:pt x="2" y="0"/>
                        </a:cubicBezTo>
                        <a:cubicBezTo>
                          <a:pt x="2" y="0"/>
                          <a:pt x="2" y="0"/>
                          <a:pt x="2" y="0"/>
                        </a:cubicBezTo>
                        <a:cubicBezTo>
                          <a:pt x="3" y="1"/>
                          <a:pt x="4" y="1"/>
                          <a:pt x="5" y="2"/>
                        </a:cubicBezTo>
                        <a:cubicBezTo>
                          <a:pt x="6" y="3"/>
                          <a:pt x="6" y="4"/>
                          <a:pt x="6" y="5"/>
                        </a:cubicBezTo>
                        <a:cubicBezTo>
                          <a:pt x="7" y="7"/>
                          <a:pt x="6" y="9"/>
                          <a:pt x="5" y="10"/>
                        </a:cubicBezTo>
                        <a:cubicBezTo>
                          <a:pt x="4" y="11"/>
                          <a:pt x="4" y="12"/>
                          <a:pt x="4" y="12"/>
                        </a:cubicBezTo>
                        <a:cubicBezTo>
                          <a:pt x="4" y="12"/>
                          <a:pt x="4" y="12"/>
                          <a:pt x="4" y="12"/>
                        </a:cubicBezTo>
                        <a:cubicBezTo>
                          <a:pt x="4" y="12"/>
                          <a:pt x="9" y="7"/>
                          <a:pt x="5" y="2"/>
                        </a:cubicBezTo>
                        <a:cubicBezTo>
                          <a:pt x="4" y="1"/>
                          <a:pt x="3"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6" name="Freeform 7882">
                    <a:extLst>
                      <a:ext uri="{FF2B5EF4-FFF2-40B4-BE49-F238E27FC236}">
                        <a16:creationId xmlns:a16="http://schemas.microsoft.com/office/drawing/2014/main" id="{0BFC82FA-571E-4FE6-B66E-57C97214FBFD}"/>
                      </a:ext>
                    </a:extLst>
                  </p:cNvPr>
                  <p:cNvSpPr/>
                  <p:nvPr/>
                </p:nvSpPr>
                <p:spPr bwMode="auto">
                  <a:xfrm>
                    <a:off x="4218" y="2226"/>
                    <a:ext cx="4" cy="4"/>
                  </a:xfrm>
                  <a:custGeom>
                    <a:avLst/>
                    <a:gdLst>
                      <a:gd name="T0" fmla="*/ 2 w 5"/>
                      <a:gd name="T1" fmla="*/ 2 h 5"/>
                      <a:gd name="T2" fmla="*/ 4 w 5"/>
                      <a:gd name="T3" fmla="*/ 3 h 5"/>
                      <a:gd name="T4" fmla="*/ 3 w 5"/>
                      <a:gd name="T5" fmla="*/ 4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3" y="0"/>
                          <a:pt x="4" y="3"/>
                        </a:cubicBezTo>
                        <a:cubicBezTo>
                          <a:pt x="5" y="5"/>
                          <a:pt x="4" y="5"/>
                          <a:pt x="3" y="4"/>
                        </a:cubicBezTo>
                        <a:cubicBezTo>
                          <a:pt x="2" y="4"/>
                          <a:pt x="0" y="2"/>
                          <a:pt x="2"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7" name="Freeform 7883">
                    <a:extLst>
                      <a:ext uri="{FF2B5EF4-FFF2-40B4-BE49-F238E27FC236}">
                        <a16:creationId xmlns:a16="http://schemas.microsoft.com/office/drawing/2014/main" id="{0B4A5F41-F427-4BDA-9295-F059EF6CAFBD}"/>
                      </a:ext>
                    </a:extLst>
                  </p:cNvPr>
                  <p:cNvSpPr/>
                  <p:nvPr/>
                </p:nvSpPr>
                <p:spPr bwMode="auto">
                  <a:xfrm>
                    <a:off x="4209" y="2226"/>
                    <a:ext cx="8" cy="13"/>
                  </a:xfrm>
                  <a:custGeom>
                    <a:avLst/>
                    <a:gdLst>
                      <a:gd name="T0" fmla="*/ 7 w 11"/>
                      <a:gd name="T1" fmla="*/ 17 h 18"/>
                      <a:gd name="T2" fmla="*/ 0 w 11"/>
                      <a:gd name="T3" fmla="*/ 11 h 18"/>
                      <a:gd name="T4" fmla="*/ 8 w 11"/>
                      <a:gd name="T5" fmla="*/ 4 h 18"/>
                      <a:gd name="T6" fmla="*/ 9 w 11"/>
                      <a:gd name="T7" fmla="*/ 12 h 18"/>
                      <a:gd name="T8" fmla="*/ 7 w 11"/>
                      <a:gd name="T9" fmla="*/ 17 h 18"/>
                    </a:gdLst>
                    <a:ahLst/>
                    <a:cxnLst>
                      <a:cxn ang="0">
                        <a:pos x="T0" y="T1"/>
                      </a:cxn>
                      <a:cxn ang="0">
                        <a:pos x="T2" y="T3"/>
                      </a:cxn>
                      <a:cxn ang="0">
                        <a:pos x="T4" y="T5"/>
                      </a:cxn>
                      <a:cxn ang="0">
                        <a:pos x="T6" y="T7"/>
                      </a:cxn>
                      <a:cxn ang="0">
                        <a:pos x="T8" y="T9"/>
                      </a:cxn>
                    </a:cxnLst>
                    <a:rect l="0" t="0" r="r" b="b"/>
                    <a:pathLst>
                      <a:path w="11" h="18">
                        <a:moveTo>
                          <a:pt x="7" y="17"/>
                        </a:moveTo>
                        <a:cubicBezTo>
                          <a:pt x="7" y="17"/>
                          <a:pt x="0" y="18"/>
                          <a:pt x="0" y="11"/>
                        </a:cubicBezTo>
                        <a:cubicBezTo>
                          <a:pt x="0" y="4"/>
                          <a:pt x="9" y="0"/>
                          <a:pt x="8" y="4"/>
                        </a:cubicBezTo>
                        <a:cubicBezTo>
                          <a:pt x="8" y="9"/>
                          <a:pt x="7" y="9"/>
                          <a:pt x="9" y="12"/>
                        </a:cubicBezTo>
                        <a:cubicBezTo>
                          <a:pt x="11" y="15"/>
                          <a:pt x="9" y="18"/>
                          <a:pt x="7" y="1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8" name="Freeform 7884">
                    <a:extLst>
                      <a:ext uri="{FF2B5EF4-FFF2-40B4-BE49-F238E27FC236}">
                        <a16:creationId xmlns:a16="http://schemas.microsoft.com/office/drawing/2014/main" id="{8AB6DE6C-D793-4792-B4C4-E82ACF915648}"/>
                      </a:ext>
                    </a:extLst>
                  </p:cNvPr>
                  <p:cNvSpPr>
                    <a:spLocks noEditPoints="1"/>
                  </p:cNvSpPr>
                  <p:nvPr/>
                </p:nvSpPr>
                <p:spPr bwMode="auto">
                  <a:xfrm>
                    <a:off x="4208" y="2227"/>
                    <a:ext cx="9" cy="12"/>
                  </a:xfrm>
                  <a:custGeom>
                    <a:avLst/>
                    <a:gdLst>
                      <a:gd name="T0" fmla="*/ 9 w 12"/>
                      <a:gd name="T1" fmla="*/ 1 h 16"/>
                      <a:gd name="T2" fmla="*/ 9 w 12"/>
                      <a:gd name="T3" fmla="*/ 1 h 16"/>
                      <a:gd name="T4" fmla="*/ 10 w 12"/>
                      <a:gd name="T5" fmla="*/ 2 h 16"/>
                      <a:gd name="T6" fmla="*/ 9 w 12"/>
                      <a:gd name="T7" fmla="*/ 8 h 16"/>
                      <a:gd name="T8" fmla="*/ 10 w 12"/>
                      <a:gd name="T9" fmla="*/ 10 h 16"/>
                      <a:gd name="T10" fmla="*/ 11 w 12"/>
                      <a:gd name="T11" fmla="*/ 11 h 16"/>
                      <a:gd name="T12" fmla="*/ 10 w 12"/>
                      <a:gd name="T13" fmla="*/ 15 h 16"/>
                      <a:gd name="T14" fmla="*/ 8 w 12"/>
                      <a:gd name="T15" fmla="*/ 16 h 16"/>
                      <a:gd name="T16" fmla="*/ 1 w 12"/>
                      <a:gd name="T17" fmla="*/ 12 h 16"/>
                      <a:gd name="T18" fmla="*/ 1 w 12"/>
                      <a:gd name="T19" fmla="*/ 9 h 16"/>
                      <a:gd name="T20" fmla="*/ 5 w 12"/>
                      <a:gd name="T21" fmla="*/ 1 h 16"/>
                      <a:gd name="T22" fmla="*/ 9 w 12"/>
                      <a:gd name="T23" fmla="*/ 1 h 16"/>
                      <a:gd name="T24" fmla="*/ 1 w 12"/>
                      <a:gd name="T25" fmla="*/ 9 h 16"/>
                      <a:gd name="T26" fmla="*/ 2 w 12"/>
                      <a:gd name="T27" fmla="*/ 12 h 16"/>
                      <a:gd name="T28" fmla="*/ 5 w 12"/>
                      <a:gd name="T29" fmla="*/ 15 h 16"/>
                      <a:gd name="T30" fmla="*/ 8 w 12"/>
                      <a:gd name="T31" fmla="*/ 15 h 16"/>
                      <a:gd name="T32" fmla="*/ 8 w 12"/>
                      <a:gd name="T33" fmla="*/ 15 h 16"/>
                      <a:gd name="T34" fmla="*/ 8 w 12"/>
                      <a:gd name="T35" fmla="*/ 15 h 16"/>
                      <a:gd name="T36" fmla="*/ 8 w 12"/>
                      <a:gd name="T37" fmla="*/ 15 h 16"/>
                      <a:gd name="T38" fmla="*/ 9 w 12"/>
                      <a:gd name="T39" fmla="*/ 15 h 16"/>
                      <a:gd name="T40" fmla="*/ 10 w 12"/>
                      <a:gd name="T41" fmla="*/ 11 h 16"/>
                      <a:gd name="T42" fmla="*/ 10 w 12"/>
                      <a:gd name="T43" fmla="*/ 10 h 16"/>
                      <a:gd name="T44" fmla="*/ 9 w 12"/>
                      <a:gd name="T45" fmla="*/ 9 h 16"/>
                      <a:gd name="T46" fmla="*/ 9 w 12"/>
                      <a:gd name="T47" fmla="*/ 2 h 16"/>
                      <a:gd name="T48" fmla="*/ 9 w 12"/>
                      <a:gd name="T49" fmla="*/ 2 h 16"/>
                      <a:gd name="T50" fmla="*/ 5 w 12"/>
                      <a:gd name="T51" fmla="*/ 2 h 16"/>
                      <a:gd name="T52" fmla="*/ 1 w 12"/>
                      <a:gd name="T5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6">
                        <a:moveTo>
                          <a:pt x="9" y="1"/>
                        </a:moveTo>
                        <a:cubicBezTo>
                          <a:pt x="9" y="1"/>
                          <a:pt x="9" y="1"/>
                          <a:pt x="9" y="1"/>
                        </a:cubicBezTo>
                        <a:cubicBezTo>
                          <a:pt x="10" y="2"/>
                          <a:pt x="10" y="2"/>
                          <a:pt x="10" y="2"/>
                        </a:cubicBezTo>
                        <a:cubicBezTo>
                          <a:pt x="9" y="6"/>
                          <a:pt x="9" y="7"/>
                          <a:pt x="9" y="8"/>
                        </a:cubicBezTo>
                        <a:cubicBezTo>
                          <a:pt x="10" y="9"/>
                          <a:pt x="10" y="9"/>
                          <a:pt x="10" y="10"/>
                        </a:cubicBezTo>
                        <a:cubicBezTo>
                          <a:pt x="11" y="11"/>
                          <a:pt x="11" y="11"/>
                          <a:pt x="11" y="11"/>
                        </a:cubicBezTo>
                        <a:cubicBezTo>
                          <a:pt x="12" y="12"/>
                          <a:pt x="11" y="14"/>
                          <a:pt x="10" y="15"/>
                        </a:cubicBezTo>
                        <a:cubicBezTo>
                          <a:pt x="9" y="16"/>
                          <a:pt x="8" y="16"/>
                          <a:pt x="8" y="16"/>
                        </a:cubicBezTo>
                        <a:cubicBezTo>
                          <a:pt x="7" y="16"/>
                          <a:pt x="3" y="16"/>
                          <a:pt x="1" y="12"/>
                        </a:cubicBezTo>
                        <a:cubicBezTo>
                          <a:pt x="1" y="11"/>
                          <a:pt x="1" y="10"/>
                          <a:pt x="1" y="9"/>
                        </a:cubicBezTo>
                        <a:cubicBezTo>
                          <a:pt x="0" y="6"/>
                          <a:pt x="3" y="3"/>
                          <a:pt x="5" y="1"/>
                        </a:cubicBezTo>
                        <a:cubicBezTo>
                          <a:pt x="7" y="0"/>
                          <a:pt x="9" y="0"/>
                          <a:pt x="9" y="1"/>
                        </a:cubicBezTo>
                        <a:close/>
                        <a:moveTo>
                          <a:pt x="1" y="9"/>
                        </a:moveTo>
                        <a:cubicBezTo>
                          <a:pt x="1" y="10"/>
                          <a:pt x="1" y="11"/>
                          <a:pt x="2" y="12"/>
                        </a:cubicBezTo>
                        <a:cubicBezTo>
                          <a:pt x="3" y="14"/>
                          <a:pt x="4" y="14"/>
                          <a:pt x="5" y="15"/>
                        </a:cubicBezTo>
                        <a:cubicBezTo>
                          <a:pt x="7" y="15"/>
                          <a:pt x="8" y="15"/>
                          <a:pt x="8" y="15"/>
                        </a:cubicBezTo>
                        <a:cubicBezTo>
                          <a:pt x="8" y="15"/>
                          <a:pt x="8" y="15"/>
                          <a:pt x="8" y="15"/>
                        </a:cubicBezTo>
                        <a:cubicBezTo>
                          <a:pt x="8" y="15"/>
                          <a:pt x="8" y="15"/>
                          <a:pt x="8" y="15"/>
                        </a:cubicBezTo>
                        <a:cubicBezTo>
                          <a:pt x="8" y="15"/>
                          <a:pt x="8" y="15"/>
                          <a:pt x="8" y="15"/>
                        </a:cubicBezTo>
                        <a:cubicBezTo>
                          <a:pt x="8" y="15"/>
                          <a:pt x="9" y="15"/>
                          <a:pt x="9" y="15"/>
                        </a:cubicBezTo>
                        <a:cubicBezTo>
                          <a:pt x="10" y="14"/>
                          <a:pt x="11" y="13"/>
                          <a:pt x="10" y="11"/>
                        </a:cubicBezTo>
                        <a:cubicBezTo>
                          <a:pt x="10" y="10"/>
                          <a:pt x="10" y="10"/>
                          <a:pt x="10" y="10"/>
                        </a:cubicBezTo>
                        <a:cubicBezTo>
                          <a:pt x="9" y="9"/>
                          <a:pt x="9" y="9"/>
                          <a:pt x="9" y="9"/>
                        </a:cubicBezTo>
                        <a:cubicBezTo>
                          <a:pt x="8" y="7"/>
                          <a:pt x="9" y="6"/>
                          <a:pt x="9" y="2"/>
                        </a:cubicBezTo>
                        <a:cubicBezTo>
                          <a:pt x="9" y="2"/>
                          <a:pt x="9" y="2"/>
                          <a:pt x="9" y="2"/>
                        </a:cubicBezTo>
                        <a:cubicBezTo>
                          <a:pt x="8" y="1"/>
                          <a:pt x="7" y="1"/>
                          <a:pt x="5" y="2"/>
                        </a:cubicBezTo>
                        <a:cubicBezTo>
                          <a:pt x="3" y="3"/>
                          <a:pt x="1" y="6"/>
                          <a:pt x="1"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9" name="Freeform 7885">
                    <a:extLst>
                      <a:ext uri="{FF2B5EF4-FFF2-40B4-BE49-F238E27FC236}">
                        <a16:creationId xmlns:a16="http://schemas.microsoft.com/office/drawing/2014/main" id="{717B4793-2F18-4710-963D-C99FCFEC8114}"/>
                      </a:ext>
                    </a:extLst>
                  </p:cNvPr>
                  <p:cNvSpPr>
                    <a:spLocks noEditPoints="1"/>
                  </p:cNvSpPr>
                  <p:nvPr/>
                </p:nvSpPr>
                <p:spPr bwMode="auto">
                  <a:xfrm>
                    <a:off x="4209" y="2230"/>
                    <a:ext cx="7" cy="8"/>
                  </a:xfrm>
                  <a:custGeom>
                    <a:avLst/>
                    <a:gdLst>
                      <a:gd name="T0" fmla="*/ 6 w 9"/>
                      <a:gd name="T1" fmla="*/ 3 h 11"/>
                      <a:gd name="T2" fmla="*/ 8 w 9"/>
                      <a:gd name="T3" fmla="*/ 8 h 11"/>
                      <a:gd name="T4" fmla="*/ 5 w 9"/>
                      <a:gd name="T5" fmla="*/ 9 h 11"/>
                      <a:gd name="T6" fmla="*/ 5 w 9"/>
                      <a:gd name="T7" fmla="*/ 10 h 11"/>
                      <a:gd name="T8" fmla="*/ 3 w 9"/>
                      <a:gd name="T9" fmla="*/ 9 h 11"/>
                      <a:gd name="T10" fmla="*/ 4 w 9"/>
                      <a:gd name="T11" fmla="*/ 7 h 11"/>
                      <a:gd name="T12" fmla="*/ 1 w 9"/>
                      <a:gd name="T13" fmla="*/ 4 h 11"/>
                      <a:gd name="T14" fmla="*/ 1 w 9"/>
                      <a:gd name="T15" fmla="*/ 4 h 11"/>
                      <a:gd name="T16" fmla="*/ 0 w 9"/>
                      <a:gd name="T17" fmla="*/ 7 h 11"/>
                      <a:gd name="T18" fmla="*/ 0 w 9"/>
                      <a:gd name="T19" fmla="*/ 9 h 11"/>
                      <a:gd name="T20" fmla="*/ 3 w 9"/>
                      <a:gd name="T21" fmla="*/ 11 h 11"/>
                      <a:gd name="T22" fmla="*/ 6 w 9"/>
                      <a:gd name="T23" fmla="*/ 11 h 11"/>
                      <a:gd name="T24" fmla="*/ 6 w 9"/>
                      <a:gd name="T25" fmla="*/ 11 h 11"/>
                      <a:gd name="T26" fmla="*/ 6 w 9"/>
                      <a:gd name="T27" fmla="*/ 11 h 11"/>
                      <a:gd name="T28" fmla="*/ 6 w 9"/>
                      <a:gd name="T29" fmla="*/ 11 h 11"/>
                      <a:gd name="T30" fmla="*/ 6 w 9"/>
                      <a:gd name="T31" fmla="*/ 11 h 11"/>
                      <a:gd name="T32" fmla="*/ 6 w 9"/>
                      <a:gd name="T33" fmla="*/ 11 h 11"/>
                      <a:gd name="T34" fmla="*/ 7 w 9"/>
                      <a:gd name="T35" fmla="*/ 11 h 11"/>
                      <a:gd name="T36" fmla="*/ 9 w 9"/>
                      <a:gd name="T37" fmla="*/ 8 h 11"/>
                      <a:gd name="T38" fmla="*/ 8 w 9"/>
                      <a:gd name="T39" fmla="*/ 8 h 11"/>
                      <a:gd name="T40" fmla="*/ 6 w 9"/>
                      <a:gd name="T41" fmla="*/ 3 h 11"/>
                      <a:gd name="T42" fmla="*/ 1 w 9"/>
                      <a:gd name="T43" fmla="*/ 0 h 11"/>
                      <a:gd name="T44" fmla="*/ 1 w 9"/>
                      <a:gd name="T45" fmla="*/ 0 h 11"/>
                      <a:gd name="T46" fmla="*/ 0 w 9"/>
                      <a:gd name="T47" fmla="*/ 1 h 11"/>
                      <a:gd name="T48" fmla="*/ 1 w 9"/>
                      <a:gd name="T49" fmla="*/ 2 h 11"/>
                      <a:gd name="T50" fmla="*/ 3 w 9"/>
                      <a:gd name="T51" fmla="*/ 0 h 11"/>
                      <a:gd name="T52" fmla="*/ 1 w 9"/>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1">
                        <a:moveTo>
                          <a:pt x="6" y="3"/>
                        </a:moveTo>
                        <a:cubicBezTo>
                          <a:pt x="5" y="6"/>
                          <a:pt x="7" y="6"/>
                          <a:pt x="8" y="8"/>
                        </a:cubicBezTo>
                        <a:cubicBezTo>
                          <a:pt x="8" y="10"/>
                          <a:pt x="6" y="9"/>
                          <a:pt x="5" y="9"/>
                        </a:cubicBezTo>
                        <a:cubicBezTo>
                          <a:pt x="5" y="10"/>
                          <a:pt x="5" y="10"/>
                          <a:pt x="5" y="10"/>
                        </a:cubicBezTo>
                        <a:cubicBezTo>
                          <a:pt x="4" y="10"/>
                          <a:pt x="4" y="9"/>
                          <a:pt x="3" y="9"/>
                        </a:cubicBezTo>
                        <a:cubicBezTo>
                          <a:pt x="3" y="8"/>
                          <a:pt x="4" y="8"/>
                          <a:pt x="4" y="7"/>
                        </a:cubicBezTo>
                        <a:cubicBezTo>
                          <a:pt x="4" y="6"/>
                          <a:pt x="1" y="7"/>
                          <a:pt x="1" y="4"/>
                        </a:cubicBezTo>
                        <a:cubicBezTo>
                          <a:pt x="1" y="4"/>
                          <a:pt x="1" y="4"/>
                          <a:pt x="1" y="4"/>
                        </a:cubicBezTo>
                        <a:cubicBezTo>
                          <a:pt x="1" y="5"/>
                          <a:pt x="0" y="6"/>
                          <a:pt x="0" y="7"/>
                        </a:cubicBezTo>
                        <a:cubicBezTo>
                          <a:pt x="0" y="7"/>
                          <a:pt x="0" y="8"/>
                          <a:pt x="0" y="9"/>
                        </a:cubicBezTo>
                        <a:cubicBezTo>
                          <a:pt x="1" y="10"/>
                          <a:pt x="2" y="10"/>
                          <a:pt x="3" y="11"/>
                        </a:cubicBezTo>
                        <a:cubicBezTo>
                          <a:pt x="4" y="11"/>
                          <a:pt x="5"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8" y="10"/>
                          <a:pt x="9" y="10"/>
                          <a:pt x="9" y="8"/>
                        </a:cubicBezTo>
                        <a:cubicBezTo>
                          <a:pt x="8" y="8"/>
                          <a:pt x="8" y="8"/>
                          <a:pt x="8" y="8"/>
                        </a:cubicBezTo>
                        <a:cubicBezTo>
                          <a:pt x="7" y="7"/>
                          <a:pt x="6" y="5"/>
                          <a:pt x="6" y="3"/>
                        </a:cubicBezTo>
                        <a:close/>
                        <a:moveTo>
                          <a:pt x="1" y="0"/>
                        </a:moveTo>
                        <a:cubicBezTo>
                          <a:pt x="1" y="0"/>
                          <a:pt x="1" y="0"/>
                          <a:pt x="1" y="0"/>
                        </a:cubicBezTo>
                        <a:cubicBezTo>
                          <a:pt x="0" y="1"/>
                          <a:pt x="0" y="1"/>
                          <a:pt x="0" y="1"/>
                        </a:cubicBezTo>
                        <a:cubicBezTo>
                          <a:pt x="1" y="1"/>
                          <a:pt x="1" y="2"/>
                          <a:pt x="1" y="2"/>
                        </a:cubicBezTo>
                        <a:cubicBezTo>
                          <a:pt x="1" y="1"/>
                          <a:pt x="2" y="0"/>
                          <a:pt x="3" y="0"/>
                        </a:cubicBezTo>
                        <a:cubicBezTo>
                          <a:pt x="2" y="0"/>
                          <a:pt x="1"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0" name="Freeform 7886">
                    <a:extLst>
                      <a:ext uri="{FF2B5EF4-FFF2-40B4-BE49-F238E27FC236}">
                        <a16:creationId xmlns:a16="http://schemas.microsoft.com/office/drawing/2014/main" id="{73BBA68A-CB8A-4B97-890E-F0A6A50E7B3C}"/>
                      </a:ext>
                    </a:extLst>
                  </p:cNvPr>
                  <p:cNvSpPr>
                    <a:spLocks noEditPoints="1"/>
                  </p:cNvSpPr>
                  <p:nvPr/>
                </p:nvSpPr>
                <p:spPr bwMode="auto">
                  <a:xfrm>
                    <a:off x="4209" y="2230"/>
                    <a:ext cx="7" cy="8"/>
                  </a:xfrm>
                  <a:custGeom>
                    <a:avLst/>
                    <a:gdLst>
                      <a:gd name="T0" fmla="*/ 0 w 9"/>
                      <a:gd name="T1" fmla="*/ 9 h 11"/>
                      <a:gd name="T2" fmla="*/ 0 w 9"/>
                      <a:gd name="T3" fmla="*/ 9 h 11"/>
                      <a:gd name="T4" fmla="*/ 1 w 9"/>
                      <a:gd name="T5" fmla="*/ 9 h 11"/>
                      <a:gd name="T6" fmla="*/ 6 w 9"/>
                      <a:gd name="T7" fmla="*/ 11 h 11"/>
                      <a:gd name="T8" fmla="*/ 6 w 9"/>
                      <a:gd name="T9" fmla="*/ 11 h 11"/>
                      <a:gd name="T10" fmla="*/ 6 w 9"/>
                      <a:gd name="T11" fmla="*/ 11 h 11"/>
                      <a:gd name="T12" fmla="*/ 6 w 9"/>
                      <a:gd name="T13" fmla="*/ 11 h 11"/>
                      <a:gd name="T14" fmla="*/ 6 w 9"/>
                      <a:gd name="T15" fmla="*/ 11 h 11"/>
                      <a:gd name="T16" fmla="*/ 3 w 9"/>
                      <a:gd name="T17" fmla="*/ 11 h 11"/>
                      <a:gd name="T18" fmla="*/ 0 w 9"/>
                      <a:gd name="T19" fmla="*/ 9 h 11"/>
                      <a:gd name="T20" fmla="*/ 9 w 9"/>
                      <a:gd name="T21" fmla="*/ 8 h 11"/>
                      <a:gd name="T22" fmla="*/ 7 w 9"/>
                      <a:gd name="T23" fmla="*/ 11 h 11"/>
                      <a:gd name="T24" fmla="*/ 6 w 9"/>
                      <a:gd name="T25" fmla="*/ 11 h 11"/>
                      <a:gd name="T26" fmla="*/ 6 w 9"/>
                      <a:gd name="T27" fmla="*/ 11 h 11"/>
                      <a:gd name="T28" fmla="*/ 6 w 9"/>
                      <a:gd name="T29" fmla="*/ 11 h 11"/>
                      <a:gd name="T30" fmla="*/ 6 w 9"/>
                      <a:gd name="T31" fmla="*/ 11 h 11"/>
                      <a:gd name="T32" fmla="*/ 9 w 9"/>
                      <a:gd name="T33" fmla="*/ 9 h 11"/>
                      <a:gd name="T34" fmla="*/ 9 w 9"/>
                      <a:gd name="T35" fmla="*/ 8 h 11"/>
                      <a:gd name="T36" fmla="*/ 1 w 9"/>
                      <a:gd name="T37" fmla="*/ 0 h 11"/>
                      <a:gd name="T38" fmla="*/ 1 w 9"/>
                      <a:gd name="T39" fmla="*/ 0 h 11"/>
                      <a:gd name="T40" fmla="*/ 0 w 9"/>
                      <a:gd name="T41" fmla="*/ 0 h 11"/>
                      <a:gd name="T42" fmla="*/ 0 w 9"/>
                      <a:gd name="T43" fmla="*/ 1 h 11"/>
                      <a:gd name="T44" fmla="*/ 1 w 9"/>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1">
                        <a:moveTo>
                          <a:pt x="0" y="9"/>
                        </a:moveTo>
                        <a:cubicBezTo>
                          <a:pt x="0" y="9"/>
                          <a:pt x="0" y="9"/>
                          <a:pt x="0" y="9"/>
                        </a:cubicBezTo>
                        <a:cubicBezTo>
                          <a:pt x="1" y="9"/>
                          <a:pt x="1" y="9"/>
                          <a:pt x="1" y="9"/>
                        </a:cubicBezTo>
                        <a:cubicBezTo>
                          <a:pt x="2" y="11"/>
                          <a:pt x="5"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4" y="11"/>
                          <a:pt x="3" y="11"/>
                        </a:cubicBezTo>
                        <a:cubicBezTo>
                          <a:pt x="2" y="10"/>
                          <a:pt x="1" y="10"/>
                          <a:pt x="0" y="9"/>
                        </a:cubicBezTo>
                        <a:close/>
                        <a:moveTo>
                          <a:pt x="9" y="8"/>
                        </a:moveTo>
                        <a:cubicBezTo>
                          <a:pt x="9" y="10"/>
                          <a:pt x="8" y="10"/>
                          <a:pt x="7" y="11"/>
                        </a:cubicBezTo>
                        <a:cubicBezTo>
                          <a:pt x="7" y="11"/>
                          <a:pt x="7" y="11"/>
                          <a:pt x="6" y="11"/>
                        </a:cubicBezTo>
                        <a:cubicBezTo>
                          <a:pt x="6" y="11"/>
                          <a:pt x="6" y="11"/>
                          <a:pt x="6" y="11"/>
                        </a:cubicBezTo>
                        <a:cubicBezTo>
                          <a:pt x="6" y="11"/>
                          <a:pt x="6" y="11"/>
                          <a:pt x="6" y="11"/>
                        </a:cubicBezTo>
                        <a:cubicBezTo>
                          <a:pt x="6" y="11"/>
                          <a:pt x="6" y="11"/>
                          <a:pt x="6" y="11"/>
                        </a:cubicBezTo>
                        <a:cubicBezTo>
                          <a:pt x="8" y="11"/>
                          <a:pt x="9" y="10"/>
                          <a:pt x="9" y="9"/>
                        </a:cubicBezTo>
                        <a:lnTo>
                          <a:pt x="9" y="8"/>
                        </a:lnTo>
                        <a:close/>
                        <a:moveTo>
                          <a:pt x="1" y="0"/>
                        </a:moveTo>
                        <a:cubicBezTo>
                          <a:pt x="1" y="0"/>
                          <a:pt x="1" y="0"/>
                          <a:pt x="1" y="0"/>
                        </a:cubicBezTo>
                        <a:cubicBezTo>
                          <a:pt x="0" y="0"/>
                          <a:pt x="0" y="0"/>
                          <a:pt x="0" y="0"/>
                        </a:cubicBezTo>
                        <a:cubicBezTo>
                          <a:pt x="0" y="1"/>
                          <a:pt x="0" y="1"/>
                          <a:pt x="0" y="1"/>
                        </a:cubicBezTo>
                        <a:lnTo>
                          <a:pt x="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1" name="Freeform 7887">
                    <a:extLst>
                      <a:ext uri="{FF2B5EF4-FFF2-40B4-BE49-F238E27FC236}">
                        <a16:creationId xmlns:a16="http://schemas.microsoft.com/office/drawing/2014/main" id="{373B054F-3A23-4868-833F-A7B74069FB73}"/>
                      </a:ext>
                    </a:extLst>
                  </p:cNvPr>
                  <p:cNvSpPr/>
                  <p:nvPr/>
                </p:nvSpPr>
                <p:spPr bwMode="auto">
                  <a:xfrm>
                    <a:off x="4211" y="2230"/>
                    <a:ext cx="3" cy="4"/>
                  </a:xfrm>
                  <a:custGeom>
                    <a:avLst/>
                    <a:gdLst>
                      <a:gd name="T0" fmla="*/ 2 w 4"/>
                      <a:gd name="T1" fmla="*/ 0 h 5"/>
                      <a:gd name="T2" fmla="*/ 1 w 4"/>
                      <a:gd name="T3" fmla="*/ 3 h 5"/>
                      <a:gd name="T4" fmla="*/ 2 w 4"/>
                      <a:gd name="T5" fmla="*/ 3 h 5"/>
                      <a:gd name="T6" fmla="*/ 2 w 4"/>
                      <a:gd name="T7" fmla="*/ 0 h 5"/>
                    </a:gdLst>
                    <a:ahLst/>
                    <a:cxnLst>
                      <a:cxn ang="0">
                        <a:pos x="T0" y="T1"/>
                      </a:cxn>
                      <a:cxn ang="0">
                        <a:pos x="T2" y="T3"/>
                      </a:cxn>
                      <a:cxn ang="0">
                        <a:pos x="T4" y="T5"/>
                      </a:cxn>
                      <a:cxn ang="0">
                        <a:pos x="T6" y="T7"/>
                      </a:cxn>
                    </a:cxnLst>
                    <a:rect l="0" t="0" r="r" b="b"/>
                    <a:pathLst>
                      <a:path w="4" h="5">
                        <a:moveTo>
                          <a:pt x="2" y="0"/>
                        </a:moveTo>
                        <a:cubicBezTo>
                          <a:pt x="2" y="0"/>
                          <a:pt x="0" y="1"/>
                          <a:pt x="1" y="3"/>
                        </a:cubicBezTo>
                        <a:cubicBezTo>
                          <a:pt x="1" y="5"/>
                          <a:pt x="2" y="4"/>
                          <a:pt x="2" y="3"/>
                        </a:cubicBezTo>
                        <a:cubicBezTo>
                          <a:pt x="3" y="2"/>
                          <a:pt x="4"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2" name="Freeform 7888">
                    <a:extLst>
                      <a:ext uri="{FF2B5EF4-FFF2-40B4-BE49-F238E27FC236}">
                        <a16:creationId xmlns:a16="http://schemas.microsoft.com/office/drawing/2014/main" id="{2D088A6A-D711-4027-8D29-752D58AC836E}"/>
                      </a:ext>
                    </a:extLst>
                  </p:cNvPr>
                  <p:cNvSpPr/>
                  <p:nvPr/>
                </p:nvSpPr>
                <p:spPr bwMode="auto">
                  <a:xfrm>
                    <a:off x="4197" y="2224"/>
                    <a:ext cx="12" cy="9"/>
                  </a:xfrm>
                  <a:custGeom>
                    <a:avLst/>
                    <a:gdLst>
                      <a:gd name="T0" fmla="*/ 2 w 16"/>
                      <a:gd name="T1" fmla="*/ 5 h 12"/>
                      <a:gd name="T2" fmla="*/ 4 w 16"/>
                      <a:gd name="T3" fmla="*/ 11 h 12"/>
                      <a:gd name="T4" fmla="*/ 12 w 16"/>
                      <a:gd name="T5" fmla="*/ 8 h 12"/>
                      <a:gd name="T6" fmla="*/ 12 w 16"/>
                      <a:gd name="T7" fmla="*/ 1 h 12"/>
                      <a:gd name="T8" fmla="*/ 2 w 16"/>
                      <a:gd name="T9" fmla="*/ 5 h 12"/>
                    </a:gdLst>
                    <a:ahLst/>
                    <a:cxnLst>
                      <a:cxn ang="0">
                        <a:pos x="T0" y="T1"/>
                      </a:cxn>
                      <a:cxn ang="0">
                        <a:pos x="T2" y="T3"/>
                      </a:cxn>
                      <a:cxn ang="0">
                        <a:pos x="T4" y="T5"/>
                      </a:cxn>
                      <a:cxn ang="0">
                        <a:pos x="T6" y="T7"/>
                      </a:cxn>
                      <a:cxn ang="0">
                        <a:pos x="T8" y="T9"/>
                      </a:cxn>
                    </a:cxnLst>
                    <a:rect l="0" t="0" r="r" b="b"/>
                    <a:pathLst>
                      <a:path w="16" h="12">
                        <a:moveTo>
                          <a:pt x="2" y="5"/>
                        </a:moveTo>
                        <a:cubicBezTo>
                          <a:pt x="2" y="5"/>
                          <a:pt x="0" y="11"/>
                          <a:pt x="4" y="11"/>
                        </a:cubicBezTo>
                        <a:cubicBezTo>
                          <a:pt x="8" y="12"/>
                          <a:pt x="8" y="9"/>
                          <a:pt x="12" y="8"/>
                        </a:cubicBezTo>
                        <a:cubicBezTo>
                          <a:pt x="16" y="8"/>
                          <a:pt x="16" y="2"/>
                          <a:pt x="12" y="1"/>
                        </a:cubicBezTo>
                        <a:cubicBezTo>
                          <a:pt x="8" y="0"/>
                          <a:pt x="2" y="2"/>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3" name="Freeform 7889">
                    <a:extLst>
                      <a:ext uri="{FF2B5EF4-FFF2-40B4-BE49-F238E27FC236}">
                        <a16:creationId xmlns:a16="http://schemas.microsoft.com/office/drawing/2014/main" id="{7BB64B73-8430-48D3-BBB0-5BB01131A516}"/>
                      </a:ext>
                    </a:extLst>
                  </p:cNvPr>
                  <p:cNvSpPr>
                    <a:spLocks noEditPoints="1"/>
                  </p:cNvSpPr>
                  <p:nvPr/>
                </p:nvSpPr>
                <p:spPr bwMode="auto">
                  <a:xfrm>
                    <a:off x="4197" y="2224"/>
                    <a:ext cx="12" cy="9"/>
                  </a:xfrm>
                  <a:custGeom>
                    <a:avLst/>
                    <a:gdLst>
                      <a:gd name="T0" fmla="*/ 4 w 16"/>
                      <a:gd name="T1" fmla="*/ 11 h 12"/>
                      <a:gd name="T2" fmla="*/ 1 w 16"/>
                      <a:gd name="T3" fmla="*/ 10 h 12"/>
                      <a:gd name="T4" fmla="*/ 1 w 16"/>
                      <a:gd name="T5" fmla="*/ 5 h 12"/>
                      <a:gd name="T6" fmla="*/ 4 w 16"/>
                      <a:gd name="T7" fmla="*/ 2 h 12"/>
                      <a:gd name="T8" fmla="*/ 12 w 16"/>
                      <a:gd name="T9" fmla="*/ 1 h 12"/>
                      <a:gd name="T10" fmla="*/ 15 w 16"/>
                      <a:gd name="T11" fmla="*/ 3 h 12"/>
                      <a:gd name="T12" fmla="*/ 14 w 16"/>
                      <a:gd name="T13" fmla="*/ 8 h 12"/>
                      <a:gd name="T14" fmla="*/ 12 w 16"/>
                      <a:gd name="T15" fmla="*/ 8 h 12"/>
                      <a:gd name="T16" fmla="*/ 10 w 16"/>
                      <a:gd name="T17" fmla="*/ 9 h 12"/>
                      <a:gd name="T18" fmla="*/ 7 w 16"/>
                      <a:gd name="T19" fmla="*/ 11 h 12"/>
                      <a:gd name="T20" fmla="*/ 4 w 16"/>
                      <a:gd name="T21" fmla="*/ 11 h 12"/>
                      <a:gd name="T22" fmla="*/ 2 w 16"/>
                      <a:gd name="T23" fmla="*/ 5 h 12"/>
                      <a:gd name="T24" fmla="*/ 2 w 16"/>
                      <a:gd name="T25" fmla="*/ 9 h 12"/>
                      <a:gd name="T26" fmla="*/ 4 w 16"/>
                      <a:gd name="T27" fmla="*/ 11 h 12"/>
                      <a:gd name="T28" fmla="*/ 7 w 16"/>
                      <a:gd name="T29" fmla="*/ 10 h 12"/>
                      <a:gd name="T30" fmla="*/ 10 w 16"/>
                      <a:gd name="T31" fmla="*/ 8 h 12"/>
                      <a:gd name="T32" fmla="*/ 12 w 16"/>
                      <a:gd name="T33" fmla="*/ 8 h 12"/>
                      <a:gd name="T34" fmla="*/ 13 w 16"/>
                      <a:gd name="T35" fmla="*/ 7 h 12"/>
                      <a:gd name="T36" fmla="*/ 15 w 16"/>
                      <a:gd name="T37" fmla="*/ 4 h 12"/>
                      <a:gd name="T38" fmla="*/ 12 w 16"/>
                      <a:gd name="T39" fmla="*/ 2 h 12"/>
                      <a:gd name="T40" fmla="*/ 5 w 16"/>
                      <a:gd name="T41" fmla="*/ 2 h 12"/>
                      <a:gd name="T42" fmla="*/ 2 w 16"/>
                      <a:gd name="T43" fmla="*/ 5 h 12"/>
                      <a:gd name="T44" fmla="*/ 2 w 16"/>
                      <a:gd name="T4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2">
                        <a:moveTo>
                          <a:pt x="4" y="11"/>
                        </a:moveTo>
                        <a:cubicBezTo>
                          <a:pt x="2" y="11"/>
                          <a:pt x="2" y="11"/>
                          <a:pt x="1" y="10"/>
                        </a:cubicBezTo>
                        <a:cubicBezTo>
                          <a:pt x="0" y="8"/>
                          <a:pt x="1" y="5"/>
                          <a:pt x="1" y="5"/>
                        </a:cubicBezTo>
                        <a:cubicBezTo>
                          <a:pt x="2" y="3"/>
                          <a:pt x="3" y="2"/>
                          <a:pt x="4" y="2"/>
                        </a:cubicBezTo>
                        <a:cubicBezTo>
                          <a:pt x="7" y="1"/>
                          <a:pt x="10" y="0"/>
                          <a:pt x="12" y="1"/>
                        </a:cubicBezTo>
                        <a:cubicBezTo>
                          <a:pt x="14" y="1"/>
                          <a:pt x="15" y="2"/>
                          <a:pt x="15" y="3"/>
                        </a:cubicBezTo>
                        <a:cubicBezTo>
                          <a:pt x="16" y="5"/>
                          <a:pt x="16" y="7"/>
                          <a:pt x="14" y="8"/>
                        </a:cubicBezTo>
                        <a:cubicBezTo>
                          <a:pt x="13" y="8"/>
                          <a:pt x="13" y="8"/>
                          <a:pt x="12" y="8"/>
                        </a:cubicBezTo>
                        <a:cubicBezTo>
                          <a:pt x="11" y="9"/>
                          <a:pt x="11" y="9"/>
                          <a:pt x="10" y="9"/>
                        </a:cubicBezTo>
                        <a:cubicBezTo>
                          <a:pt x="9" y="10"/>
                          <a:pt x="8" y="10"/>
                          <a:pt x="7" y="11"/>
                        </a:cubicBezTo>
                        <a:cubicBezTo>
                          <a:pt x="6" y="11"/>
                          <a:pt x="5" y="12"/>
                          <a:pt x="4" y="11"/>
                        </a:cubicBezTo>
                        <a:close/>
                        <a:moveTo>
                          <a:pt x="2" y="5"/>
                        </a:moveTo>
                        <a:cubicBezTo>
                          <a:pt x="2" y="5"/>
                          <a:pt x="1" y="8"/>
                          <a:pt x="2" y="9"/>
                        </a:cubicBezTo>
                        <a:cubicBezTo>
                          <a:pt x="2" y="10"/>
                          <a:pt x="3" y="11"/>
                          <a:pt x="4" y="11"/>
                        </a:cubicBezTo>
                        <a:cubicBezTo>
                          <a:pt x="5" y="11"/>
                          <a:pt x="6" y="11"/>
                          <a:pt x="7" y="10"/>
                        </a:cubicBezTo>
                        <a:cubicBezTo>
                          <a:pt x="8" y="10"/>
                          <a:pt x="8" y="9"/>
                          <a:pt x="10" y="8"/>
                        </a:cubicBezTo>
                        <a:cubicBezTo>
                          <a:pt x="10" y="8"/>
                          <a:pt x="11" y="8"/>
                          <a:pt x="12" y="8"/>
                        </a:cubicBezTo>
                        <a:cubicBezTo>
                          <a:pt x="12" y="8"/>
                          <a:pt x="13" y="8"/>
                          <a:pt x="13" y="7"/>
                        </a:cubicBezTo>
                        <a:cubicBezTo>
                          <a:pt x="15" y="7"/>
                          <a:pt x="15" y="5"/>
                          <a:pt x="15" y="4"/>
                        </a:cubicBezTo>
                        <a:cubicBezTo>
                          <a:pt x="14" y="3"/>
                          <a:pt x="13" y="2"/>
                          <a:pt x="12" y="2"/>
                        </a:cubicBezTo>
                        <a:cubicBezTo>
                          <a:pt x="10" y="1"/>
                          <a:pt x="7" y="1"/>
                          <a:pt x="5" y="2"/>
                        </a:cubicBezTo>
                        <a:cubicBezTo>
                          <a:pt x="3" y="3"/>
                          <a:pt x="2" y="4"/>
                          <a:pt x="2" y="5"/>
                        </a:cubicBezTo>
                        <a:cubicBezTo>
                          <a:pt x="2" y="5"/>
                          <a:pt x="2" y="5"/>
                          <a:pt x="2"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4" name="Freeform 7890">
                    <a:extLst>
                      <a:ext uri="{FF2B5EF4-FFF2-40B4-BE49-F238E27FC236}">
                        <a16:creationId xmlns:a16="http://schemas.microsoft.com/office/drawing/2014/main" id="{35823771-E54B-47D0-AB5A-F06E825C78BC}"/>
                      </a:ext>
                    </a:extLst>
                  </p:cNvPr>
                  <p:cNvSpPr/>
                  <p:nvPr/>
                </p:nvSpPr>
                <p:spPr bwMode="auto">
                  <a:xfrm>
                    <a:off x="4198" y="2225"/>
                    <a:ext cx="10" cy="7"/>
                  </a:xfrm>
                  <a:custGeom>
                    <a:avLst/>
                    <a:gdLst>
                      <a:gd name="T0" fmla="*/ 8 w 13"/>
                      <a:gd name="T1" fmla="*/ 0 h 10"/>
                      <a:gd name="T2" fmla="*/ 4 w 13"/>
                      <a:gd name="T3" fmla="*/ 1 h 10"/>
                      <a:gd name="T4" fmla="*/ 1 w 13"/>
                      <a:gd name="T5" fmla="*/ 4 h 10"/>
                      <a:gd name="T6" fmla="*/ 1 w 13"/>
                      <a:gd name="T7" fmla="*/ 4 h 10"/>
                      <a:gd name="T8" fmla="*/ 1 w 13"/>
                      <a:gd name="T9" fmla="*/ 4 h 10"/>
                      <a:gd name="T10" fmla="*/ 1 w 13"/>
                      <a:gd name="T11" fmla="*/ 8 h 10"/>
                      <a:gd name="T12" fmla="*/ 3 w 13"/>
                      <a:gd name="T13" fmla="*/ 10 h 10"/>
                      <a:gd name="T14" fmla="*/ 4 w 13"/>
                      <a:gd name="T15" fmla="*/ 10 h 10"/>
                      <a:gd name="T16" fmla="*/ 6 w 13"/>
                      <a:gd name="T17" fmla="*/ 9 h 10"/>
                      <a:gd name="T18" fmla="*/ 7 w 13"/>
                      <a:gd name="T19" fmla="*/ 9 h 10"/>
                      <a:gd name="T20" fmla="*/ 8 w 13"/>
                      <a:gd name="T21" fmla="*/ 7 h 10"/>
                      <a:gd name="T22" fmla="*/ 10 w 13"/>
                      <a:gd name="T23" fmla="*/ 6 h 10"/>
                      <a:gd name="T24" fmla="*/ 9 w 13"/>
                      <a:gd name="T25" fmla="*/ 6 h 10"/>
                      <a:gd name="T26" fmla="*/ 8 w 13"/>
                      <a:gd name="T27" fmla="*/ 6 h 10"/>
                      <a:gd name="T28" fmla="*/ 6 w 13"/>
                      <a:gd name="T29" fmla="*/ 4 h 10"/>
                      <a:gd name="T30" fmla="*/ 5 w 13"/>
                      <a:gd name="T31" fmla="*/ 5 h 10"/>
                      <a:gd name="T32" fmla="*/ 7 w 13"/>
                      <a:gd name="T33" fmla="*/ 7 h 10"/>
                      <a:gd name="T34" fmla="*/ 4 w 13"/>
                      <a:gd name="T35" fmla="*/ 8 h 10"/>
                      <a:gd name="T36" fmla="*/ 3 w 13"/>
                      <a:gd name="T37" fmla="*/ 7 h 10"/>
                      <a:gd name="T38" fmla="*/ 4 w 13"/>
                      <a:gd name="T39" fmla="*/ 3 h 10"/>
                      <a:gd name="T40" fmla="*/ 7 w 13"/>
                      <a:gd name="T41" fmla="*/ 2 h 10"/>
                      <a:gd name="T42" fmla="*/ 10 w 13"/>
                      <a:gd name="T43" fmla="*/ 2 h 10"/>
                      <a:gd name="T44" fmla="*/ 12 w 13"/>
                      <a:gd name="T45" fmla="*/ 3 h 10"/>
                      <a:gd name="T46" fmla="*/ 13 w 13"/>
                      <a:gd name="T47" fmla="*/ 1 h 10"/>
                      <a:gd name="T48" fmla="*/ 11 w 13"/>
                      <a:gd name="T49" fmla="*/ 1 h 10"/>
                      <a:gd name="T50" fmla="*/ 8 w 13"/>
                      <a:gd name="T5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10">
                        <a:moveTo>
                          <a:pt x="8" y="0"/>
                        </a:moveTo>
                        <a:cubicBezTo>
                          <a:pt x="7" y="0"/>
                          <a:pt x="5" y="1"/>
                          <a:pt x="4" y="1"/>
                        </a:cubicBezTo>
                        <a:cubicBezTo>
                          <a:pt x="2" y="2"/>
                          <a:pt x="1" y="3"/>
                          <a:pt x="1" y="4"/>
                        </a:cubicBezTo>
                        <a:cubicBezTo>
                          <a:pt x="1" y="4"/>
                          <a:pt x="1" y="4"/>
                          <a:pt x="1" y="4"/>
                        </a:cubicBezTo>
                        <a:cubicBezTo>
                          <a:pt x="1" y="4"/>
                          <a:pt x="1" y="4"/>
                          <a:pt x="1" y="4"/>
                        </a:cubicBezTo>
                        <a:cubicBezTo>
                          <a:pt x="1" y="4"/>
                          <a:pt x="0" y="7"/>
                          <a:pt x="1" y="8"/>
                        </a:cubicBezTo>
                        <a:cubicBezTo>
                          <a:pt x="1" y="9"/>
                          <a:pt x="2" y="10"/>
                          <a:pt x="3" y="10"/>
                        </a:cubicBezTo>
                        <a:cubicBezTo>
                          <a:pt x="4" y="10"/>
                          <a:pt x="4" y="10"/>
                          <a:pt x="4" y="10"/>
                        </a:cubicBezTo>
                        <a:cubicBezTo>
                          <a:pt x="5" y="10"/>
                          <a:pt x="5" y="10"/>
                          <a:pt x="6" y="9"/>
                        </a:cubicBezTo>
                        <a:cubicBezTo>
                          <a:pt x="6" y="9"/>
                          <a:pt x="6" y="9"/>
                          <a:pt x="7" y="9"/>
                        </a:cubicBezTo>
                        <a:cubicBezTo>
                          <a:pt x="7" y="8"/>
                          <a:pt x="8" y="8"/>
                          <a:pt x="8" y="7"/>
                        </a:cubicBezTo>
                        <a:cubicBezTo>
                          <a:pt x="8" y="7"/>
                          <a:pt x="9" y="7"/>
                          <a:pt x="10" y="6"/>
                        </a:cubicBezTo>
                        <a:cubicBezTo>
                          <a:pt x="9" y="6"/>
                          <a:pt x="9" y="6"/>
                          <a:pt x="9" y="6"/>
                        </a:cubicBezTo>
                        <a:cubicBezTo>
                          <a:pt x="9" y="6"/>
                          <a:pt x="9" y="6"/>
                          <a:pt x="8" y="6"/>
                        </a:cubicBezTo>
                        <a:cubicBezTo>
                          <a:pt x="8" y="5"/>
                          <a:pt x="7" y="4"/>
                          <a:pt x="6" y="4"/>
                        </a:cubicBezTo>
                        <a:cubicBezTo>
                          <a:pt x="6" y="4"/>
                          <a:pt x="6" y="5"/>
                          <a:pt x="5" y="5"/>
                        </a:cubicBezTo>
                        <a:cubicBezTo>
                          <a:pt x="4" y="5"/>
                          <a:pt x="6" y="6"/>
                          <a:pt x="7" y="7"/>
                        </a:cubicBezTo>
                        <a:cubicBezTo>
                          <a:pt x="7" y="8"/>
                          <a:pt x="6" y="8"/>
                          <a:pt x="4" y="8"/>
                        </a:cubicBezTo>
                        <a:cubicBezTo>
                          <a:pt x="4" y="8"/>
                          <a:pt x="3" y="8"/>
                          <a:pt x="3" y="7"/>
                        </a:cubicBezTo>
                        <a:cubicBezTo>
                          <a:pt x="1" y="6"/>
                          <a:pt x="4" y="3"/>
                          <a:pt x="4" y="3"/>
                        </a:cubicBezTo>
                        <a:cubicBezTo>
                          <a:pt x="4" y="3"/>
                          <a:pt x="5" y="2"/>
                          <a:pt x="7" y="2"/>
                        </a:cubicBezTo>
                        <a:cubicBezTo>
                          <a:pt x="8" y="2"/>
                          <a:pt x="9" y="2"/>
                          <a:pt x="10" y="2"/>
                        </a:cubicBezTo>
                        <a:cubicBezTo>
                          <a:pt x="10" y="2"/>
                          <a:pt x="11" y="2"/>
                          <a:pt x="12" y="3"/>
                        </a:cubicBezTo>
                        <a:cubicBezTo>
                          <a:pt x="12" y="2"/>
                          <a:pt x="12" y="2"/>
                          <a:pt x="13" y="1"/>
                        </a:cubicBezTo>
                        <a:cubicBezTo>
                          <a:pt x="12" y="1"/>
                          <a:pt x="12" y="1"/>
                          <a:pt x="11" y="1"/>
                        </a:cubicBezTo>
                        <a:cubicBezTo>
                          <a:pt x="10" y="0"/>
                          <a:pt x="9"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5" name="Freeform 7891">
                    <a:extLst>
                      <a:ext uri="{FF2B5EF4-FFF2-40B4-BE49-F238E27FC236}">
                        <a16:creationId xmlns:a16="http://schemas.microsoft.com/office/drawing/2014/main" id="{97488EB7-AD7E-47A0-9721-7A02081E2880}"/>
                      </a:ext>
                    </a:extLst>
                  </p:cNvPr>
                  <p:cNvSpPr>
                    <a:spLocks noEditPoints="1"/>
                  </p:cNvSpPr>
                  <p:nvPr/>
                </p:nvSpPr>
                <p:spPr bwMode="auto">
                  <a:xfrm>
                    <a:off x="4197" y="2225"/>
                    <a:ext cx="11" cy="7"/>
                  </a:xfrm>
                  <a:custGeom>
                    <a:avLst/>
                    <a:gdLst>
                      <a:gd name="T0" fmla="*/ 2 w 14"/>
                      <a:gd name="T1" fmla="*/ 4 h 10"/>
                      <a:gd name="T2" fmla="*/ 2 w 14"/>
                      <a:gd name="T3" fmla="*/ 4 h 10"/>
                      <a:gd name="T4" fmla="*/ 4 w 14"/>
                      <a:gd name="T5" fmla="*/ 10 h 10"/>
                      <a:gd name="T6" fmla="*/ 5 w 14"/>
                      <a:gd name="T7" fmla="*/ 10 h 10"/>
                      <a:gd name="T8" fmla="*/ 8 w 14"/>
                      <a:gd name="T9" fmla="*/ 9 h 10"/>
                      <a:gd name="T10" fmla="*/ 8 w 14"/>
                      <a:gd name="T11" fmla="*/ 9 h 10"/>
                      <a:gd name="T12" fmla="*/ 7 w 14"/>
                      <a:gd name="T13" fmla="*/ 9 h 10"/>
                      <a:gd name="T14" fmla="*/ 5 w 14"/>
                      <a:gd name="T15" fmla="*/ 10 h 10"/>
                      <a:gd name="T16" fmla="*/ 4 w 14"/>
                      <a:gd name="T17" fmla="*/ 10 h 10"/>
                      <a:gd name="T18" fmla="*/ 2 w 14"/>
                      <a:gd name="T19" fmla="*/ 8 h 10"/>
                      <a:gd name="T20" fmla="*/ 2 w 14"/>
                      <a:gd name="T21" fmla="*/ 4 h 10"/>
                      <a:gd name="T22" fmla="*/ 9 w 14"/>
                      <a:gd name="T23" fmla="*/ 0 h 10"/>
                      <a:gd name="T24" fmla="*/ 2 w 14"/>
                      <a:gd name="T25" fmla="*/ 4 h 10"/>
                      <a:gd name="T26" fmla="*/ 2 w 14"/>
                      <a:gd name="T27" fmla="*/ 4 h 10"/>
                      <a:gd name="T28" fmla="*/ 5 w 14"/>
                      <a:gd name="T29" fmla="*/ 1 h 10"/>
                      <a:gd name="T30" fmla="*/ 9 w 14"/>
                      <a:gd name="T31" fmla="*/ 0 h 10"/>
                      <a:gd name="T32" fmla="*/ 12 w 14"/>
                      <a:gd name="T33" fmla="*/ 1 h 10"/>
                      <a:gd name="T34" fmla="*/ 14 w 14"/>
                      <a:gd name="T35" fmla="*/ 1 h 10"/>
                      <a:gd name="T36" fmla="*/ 14 w 14"/>
                      <a:gd name="T37" fmla="*/ 1 h 10"/>
                      <a:gd name="T38" fmla="*/ 12 w 14"/>
                      <a:gd name="T39" fmla="*/ 0 h 10"/>
                      <a:gd name="T40" fmla="*/ 9 w 14"/>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0">
                        <a:moveTo>
                          <a:pt x="2" y="4"/>
                        </a:moveTo>
                        <a:cubicBezTo>
                          <a:pt x="2" y="4"/>
                          <a:pt x="2" y="4"/>
                          <a:pt x="2" y="4"/>
                        </a:cubicBezTo>
                        <a:cubicBezTo>
                          <a:pt x="2" y="4"/>
                          <a:pt x="0" y="10"/>
                          <a:pt x="4" y="10"/>
                        </a:cubicBezTo>
                        <a:cubicBezTo>
                          <a:pt x="4" y="10"/>
                          <a:pt x="5" y="10"/>
                          <a:pt x="5" y="10"/>
                        </a:cubicBezTo>
                        <a:cubicBezTo>
                          <a:pt x="6" y="10"/>
                          <a:pt x="7" y="10"/>
                          <a:pt x="8" y="9"/>
                        </a:cubicBezTo>
                        <a:cubicBezTo>
                          <a:pt x="8" y="9"/>
                          <a:pt x="8" y="9"/>
                          <a:pt x="8" y="9"/>
                        </a:cubicBezTo>
                        <a:cubicBezTo>
                          <a:pt x="7" y="9"/>
                          <a:pt x="7" y="9"/>
                          <a:pt x="7" y="9"/>
                        </a:cubicBezTo>
                        <a:cubicBezTo>
                          <a:pt x="6" y="10"/>
                          <a:pt x="6" y="10"/>
                          <a:pt x="5" y="10"/>
                        </a:cubicBezTo>
                        <a:cubicBezTo>
                          <a:pt x="4" y="10"/>
                          <a:pt x="4" y="10"/>
                          <a:pt x="4" y="10"/>
                        </a:cubicBezTo>
                        <a:cubicBezTo>
                          <a:pt x="3" y="10"/>
                          <a:pt x="2" y="9"/>
                          <a:pt x="2" y="8"/>
                        </a:cubicBezTo>
                        <a:cubicBezTo>
                          <a:pt x="1" y="7"/>
                          <a:pt x="2" y="4"/>
                          <a:pt x="2" y="4"/>
                        </a:cubicBezTo>
                        <a:close/>
                        <a:moveTo>
                          <a:pt x="9" y="0"/>
                        </a:moveTo>
                        <a:cubicBezTo>
                          <a:pt x="6" y="0"/>
                          <a:pt x="2" y="1"/>
                          <a:pt x="2" y="4"/>
                        </a:cubicBezTo>
                        <a:cubicBezTo>
                          <a:pt x="2" y="4"/>
                          <a:pt x="2" y="4"/>
                          <a:pt x="2" y="4"/>
                        </a:cubicBezTo>
                        <a:cubicBezTo>
                          <a:pt x="2" y="3"/>
                          <a:pt x="3" y="2"/>
                          <a:pt x="5" y="1"/>
                        </a:cubicBezTo>
                        <a:cubicBezTo>
                          <a:pt x="6" y="1"/>
                          <a:pt x="8" y="0"/>
                          <a:pt x="9" y="0"/>
                        </a:cubicBezTo>
                        <a:cubicBezTo>
                          <a:pt x="10" y="0"/>
                          <a:pt x="11" y="0"/>
                          <a:pt x="12" y="1"/>
                        </a:cubicBezTo>
                        <a:cubicBezTo>
                          <a:pt x="13" y="1"/>
                          <a:pt x="13" y="1"/>
                          <a:pt x="14" y="1"/>
                        </a:cubicBezTo>
                        <a:cubicBezTo>
                          <a:pt x="14" y="1"/>
                          <a:pt x="14" y="1"/>
                          <a:pt x="14" y="1"/>
                        </a:cubicBezTo>
                        <a:cubicBezTo>
                          <a:pt x="14" y="1"/>
                          <a:pt x="13" y="0"/>
                          <a:pt x="12" y="0"/>
                        </a:cubicBezTo>
                        <a:cubicBezTo>
                          <a:pt x="11" y="0"/>
                          <a:pt x="10"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6" name="Freeform 7892">
                    <a:extLst>
                      <a:ext uri="{FF2B5EF4-FFF2-40B4-BE49-F238E27FC236}">
                        <a16:creationId xmlns:a16="http://schemas.microsoft.com/office/drawing/2014/main" id="{456E45BF-67F3-4639-8911-FE632C0024F3}"/>
                      </a:ext>
                    </a:extLst>
                  </p:cNvPr>
                  <p:cNvSpPr/>
                  <p:nvPr/>
                </p:nvSpPr>
                <p:spPr bwMode="auto">
                  <a:xfrm>
                    <a:off x="4206" y="222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7" name="Freeform 7893">
                    <a:extLst>
                      <a:ext uri="{FF2B5EF4-FFF2-40B4-BE49-F238E27FC236}">
                        <a16:creationId xmlns:a16="http://schemas.microsoft.com/office/drawing/2014/main" id="{AE196C9D-5D81-4525-A022-A172998EAA54}"/>
                      </a:ext>
                    </a:extLst>
                  </p:cNvPr>
                  <p:cNvSpPr/>
                  <p:nvPr/>
                </p:nvSpPr>
                <p:spPr bwMode="auto">
                  <a:xfrm>
                    <a:off x="4203" y="2226"/>
                    <a:ext cx="5" cy="3"/>
                  </a:xfrm>
                  <a:custGeom>
                    <a:avLst/>
                    <a:gdLst>
                      <a:gd name="T0" fmla="*/ 3 w 6"/>
                      <a:gd name="T1" fmla="*/ 4 h 4"/>
                      <a:gd name="T2" fmla="*/ 1 w 6"/>
                      <a:gd name="T3" fmla="*/ 2 h 4"/>
                      <a:gd name="T4" fmla="*/ 3 w 6"/>
                      <a:gd name="T5" fmla="*/ 4 h 4"/>
                    </a:gdLst>
                    <a:ahLst/>
                    <a:cxnLst>
                      <a:cxn ang="0">
                        <a:pos x="T0" y="T1"/>
                      </a:cxn>
                      <a:cxn ang="0">
                        <a:pos x="T2" y="T3"/>
                      </a:cxn>
                      <a:cxn ang="0">
                        <a:pos x="T4" y="T5"/>
                      </a:cxn>
                    </a:cxnLst>
                    <a:rect l="0" t="0" r="r" b="b"/>
                    <a:pathLst>
                      <a:path w="6" h="4">
                        <a:moveTo>
                          <a:pt x="3" y="4"/>
                        </a:moveTo>
                        <a:cubicBezTo>
                          <a:pt x="3" y="4"/>
                          <a:pt x="0" y="3"/>
                          <a:pt x="1" y="2"/>
                        </a:cubicBezTo>
                        <a:cubicBezTo>
                          <a:pt x="2" y="0"/>
                          <a:pt x="6" y="4"/>
                          <a:pt x="3"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8" name="Freeform 7894">
                    <a:extLst>
                      <a:ext uri="{FF2B5EF4-FFF2-40B4-BE49-F238E27FC236}">
                        <a16:creationId xmlns:a16="http://schemas.microsoft.com/office/drawing/2014/main" id="{2CAE09D3-6CA6-4363-AB3F-73B1790B29F8}"/>
                      </a:ext>
                    </a:extLst>
                  </p:cNvPr>
                  <p:cNvSpPr/>
                  <p:nvPr/>
                </p:nvSpPr>
                <p:spPr bwMode="auto">
                  <a:xfrm>
                    <a:off x="4200" y="2229"/>
                    <a:ext cx="3" cy="2"/>
                  </a:xfrm>
                  <a:custGeom>
                    <a:avLst/>
                    <a:gdLst>
                      <a:gd name="T0" fmla="*/ 1 w 3"/>
                      <a:gd name="T1" fmla="*/ 1 h 3"/>
                      <a:gd name="T2" fmla="*/ 1 w 3"/>
                      <a:gd name="T3" fmla="*/ 3 h 3"/>
                      <a:gd name="T4" fmla="*/ 1 w 3"/>
                      <a:gd name="T5" fmla="*/ 1 h 3"/>
                    </a:gdLst>
                    <a:ahLst/>
                    <a:cxnLst>
                      <a:cxn ang="0">
                        <a:pos x="T0" y="T1"/>
                      </a:cxn>
                      <a:cxn ang="0">
                        <a:pos x="T2" y="T3"/>
                      </a:cxn>
                      <a:cxn ang="0">
                        <a:pos x="T4" y="T5"/>
                      </a:cxn>
                    </a:cxnLst>
                    <a:rect l="0" t="0" r="r" b="b"/>
                    <a:pathLst>
                      <a:path w="3" h="3">
                        <a:moveTo>
                          <a:pt x="1" y="1"/>
                        </a:moveTo>
                        <a:cubicBezTo>
                          <a:pt x="1" y="1"/>
                          <a:pt x="0" y="2"/>
                          <a:pt x="1" y="3"/>
                        </a:cubicBezTo>
                        <a:cubicBezTo>
                          <a:pt x="3" y="3"/>
                          <a:pt x="3"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9" name="Freeform 7895">
                    <a:extLst>
                      <a:ext uri="{FF2B5EF4-FFF2-40B4-BE49-F238E27FC236}">
                        <a16:creationId xmlns:a16="http://schemas.microsoft.com/office/drawing/2014/main" id="{0A15D417-1C51-4209-8FFC-C985AAB940BD}"/>
                      </a:ext>
                    </a:extLst>
                  </p:cNvPr>
                  <p:cNvSpPr/>
                  <p:nvPr/>
                </p:nvSpPr>
                <p:spPr bwMode="auto">
                  <a:xfrm>
                    <a:off x="4203" y="2227"/>
                    <a:ext cx="8" cy="14"/>
                  </a:xfrm>
                  <a:custGeom>
                    <a:avLst/>
                    <a:gdLst>
                      <a:gd name="T0" fmla="*/ 2 w 11"/>
                      <a:gd name="T1" fmla="*/ 5 h 19"/>
                      <a:gd name="T2" fmla="*/ 9 w 11"/>
                      <a:gd name="T3" fmla="*/ 4 h 19"/>
                      <a:gd name="T4" fmla="*/ 9 w 11"/>
                      <a:gd name="T5" fmla="*/ 13 h 19"/>
                      <a:gd name="T6" fmla="*/ 3 w 11"/>
                      <a:gd name="T7" fmla="*/ 16 h 19"/>
                      <a:gd name="T8" fmla="*/ 2 w 11"/>
                      <a:gd name="T9" fmla="*/ 5 h 19"/>
                    </a:gdLst>
                    <a:ahLst/>
                    <a:cxnLst>
                      <a:cxn ang="0">
                        <a:pos x="T0" y="T1"/>
                      </a:cxn>
                      <a:cxn ang="0">
                        <a:pos x="T2" y="T3"/>
                      </a:cxn>
                      <a:cxn ang="0">
                        <a:pos x="T4" y="T5"/>
                      </a:cxn>
                      <a:cxn ang="0">
                        <a:pos x="T6" y="T7"/>
                      </a:cxn>
                      <a:cxn ang="0">
                        <a:pos x="T8" y="T9"/>
                      </a:cxn>
                    </a:cxnLst>
                    <a:rect l="0" t="0" r="r" b="b"/>
                    <a:pathLst>
                      <a:path w="11" h="19">
                        <a:moveTo>
                          <a:pt x="2" y="5"/>
                        </a:moveTo>
                        <a:cubicBezTo>
                          <a:pt x="2" y="5"/>
                          <a:pt x="7" y="0"/>
                          <a:pt x="9" y="4"/>
                        </a:cubicBezTo>
                        <a:cubicBezTo>
                          <a:pt x="11" y="8"/>
                          <a:pt x="8" y="9"/>
                          <a:pt x="9" y="13"/>
                        </a:cubicBezTo>
                        <a:cubicBezTo>
                          <a:pt x="10" y="17"/>
                          <a:pt x="5" y="19"/>
                          <a:pt x="3" y="16"/>
                        </a:cubicBezTo>
                        <a:cubicBezTo>
                          <a:pt x="0" y="12"/>
                          <a:pt x="0" y="6"/>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0" name="Freeform 7896">
                    <a:extLst>
                      <a:ext uri="{FF2B5EF4-FFF2-40B4-BE49-F238E27FC236}">
                        <a16:creationId xmlns:a16="http://schemas.microsoft.com/office/drawing/2014/main" id="{91C13E8B-EFB2-4D36-B5D1-BDBA6DE86BA0}"/>
                      </a:ext>
                    </a:extLst>
                  </p:cNvPr>
                  <p:cNvSpPr>
                    <a:spLocks noEditPoints="1"/>
                  </p:cNvSpPr>
                  <p:nvPr/>
                </p:nvSpPr>
                <p:spPr bwMode="auto">
                  <a:xfrm>
                    <a:off x="4203" y="2229"/>
                    <a:ext cx="7" cy="12"/>
                  </a:xfrm>
                  <a:custGeom>
                    <a:avLst/>
                    <a:gdLst>
                      <a:gd name="T0" fmla="*/ 9 w 10"/>
                      <a:gd name="T1" fmla="*/ 2 h 16"/>
                      <a:gd name="T2" fmla="*/ 10 w 10"/>
                      <a:gd name="T3" fmla="*/ 5 h 16"/>
                      <a:gd name="T4" fmla="*/ 10 w 10"/>
                      <a:gd name="T5" fmla="*/ 5 h 16"/>
                      <a:gd name="T6" fmla="*/ 9 w 10"/>
                      <a:gd name="T7" fmla="*/ 9 h 16"/>
                      <a:gd name="T8" fmla="*/ 9 w 10"/>
                      <a:gd name="T9" fmla="*/ 11 h 16"/>
                      <a:gd name="T10" fmla="*/ 10 w 10"/>
                      <a:gd name="T11" fmla="*/ 12 h 16"/>
                      <a:gd name="T12" fmla="*/ 6 w 10"/>
                      <a:gd name="T13" fmla="*/ 16 h 16"/>
                      <a:gd name="T14" fmla="*/ 3 w 10"/>
                      <a:gd name="T15" fmla="*/ 14 h 16"/>
                      <a:gd name="T16" fmla="*/ 0 w 10"/>
                      <a:gd name="T17" fmla="*/ 6 h 16"/>
                      <a:gd name="T18" fmla="*/ 2 w 10"/>
                      <a:gd name="T19" fmla="*/ 2 h 16"/>
                      <a:gd name="T20" fmla="*/ 7 w 10"/>
                      <a:gd name="T21" fmla="*/ 0 h 16"/>
                      <a:gd name="T22" fmla="*/ 9 w 10"/>
                      <a:gd name="T23" fmla="*/ 2 h 16"/>
                      <a:gd name="T24" fmla="*/ 3 w 10"/>
                      <a:gd name="T25" fmla="*/ 3 h 16"/>
                      <a:gd name="T26" fmla="*/ 2 w 10"/>
                      <a:gd name="T27" fmla="*/ 3 h 16"/>
                      <a:gd name="T28" fmla="*/ 2 w 10"/>
                      <a:gd name="T29" fmla="*/ 3 h 16"/>
                      <a:gd name="T30" fmla="*/ 1 w 10"/>
                      <a:gd name="T31" fmla="*/ 6 h 16"/>
                      <a:gd name="T32" fmla="*/ 3 w 10"/>
                      <a:gd name="T33" fmla="*/ 13 h 16"/>
                      <a:gd name="T34" fmla="*/ 6 w 10"/>
                      <a:gd name="T35" fmla="*/ 15 h 16"/>
                      <a:gd name="T36" fmla="*/ 9 w 10"/>
                      <a:gd name="T37" fmla="*/ 12 h 16"/>
                      <a:gd name="T38" fmla="*/ 9 w 10"/>
                      <a:gd name="T39" fmla="*/ 11 h 16"/>
                      <a:gd name="T40" fmla="*/ 8 w 10"/>
                      <a:gd name="T41" fmla="*/ 9 h 16"/>
                      <a:gd name="T42" fmla="*/ 9 w 10"/>
                      <a:gd name="T43" fmla="*/ 5 h 16"/>
                      <a:gd name="T44" fmla="*/ 9 w 10"/>
                      <a:gd name="T45" fmla="*/ 3 h 16"/>
                      <a:gd name="T46" fmla="*/ 7 w 10"/>
                      <a:gd name="T47" fmla="*/ 1 h 16"/>
                      <a:gd name="T48" fmla="*/ 4 w 10"/>
                      <a:gd name="T49" fmla="*/ 2 h 16"/>
                      <a:gd name="T50" fmla="*/ 3 w 10"/>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6">
                        <a:moveTo>
                          <a:pt x="9" y="2"/>
                        </a:moveTo>
                        <a:cubicBezTo>
                          <a:pt x="10" y="3"/>
                          <a:pt x="10" y="4"/>
                          <a:pt x="10" y="5"/>
                        </a:cubicBezTo>
                        <a:cubicBezTo>
                          <a:pt x="10" y="5"/>
                          <a:pt x="10" y="5"/>
                          <a:pt x="10" y="5"/>
                        </a:cubicBezTo>
                        <a:cubicBezTo>
                          <a:pt x="10" y="7"/>
                          <a:pt x="9" y="7"/>
                          <a:pt x="9" y="9"/>
                        </a:cubicBezTo>
                        <a:cubicBezTo>
                          <a:pt x="9" y="9"/>
                          <a:pt x="9" y="10"/>
                          <a:pt x="9" y="11"/>
                        </a:cubicBezTo>
                        <a:cubicBezTo>
                          <a:pt x="10" y="11"/>
                          <a:pt x="10" y="12"/>
                          <a:pt x="10" y="12"/>
                        </a:cubicBezTo>
                        <a:cubicBezTo>
                          <a:pt x="9" y="15"/>
                          <a:pt x="8" y="16"/>
                          <a:pt x="6" y="16"/>
                        </a:cubicBezTo>
                        <a:cubicBezTo>
                          <a:pt x="5" y="16"/>
                          <a:pt x="3" y="15"/>
                          <a:pt x="3" y="14"/>
                        </a:cubicBezTo>
                        <a:cubicBezTo>
                          <a:pt x="1" y="12"/>
                          <a:pt x="0" y="9"/>
                          <a:pt x="0" y="6"/>
                        </a:cubicBezTo>
                        <a:cubicBezTo>
                          <a:pt x="0" y="4"/>
                          <a:pt x="1" y="3"/>
                          <a:pt x="2" y="2"/>
                        </a:cubicBezTo>
                        <a:cubicBezTo>
                          <a:pt x="2" y="2"/>
                          <a:pt x="4" y="0"/>
                          <a:pt x="7" y="0"/>
                        </a:cubicBezTo>
                        <a:cubicBezTo>
                          <a:pt x="8" y="0"/>
                          <a:pt x="8" y="1"/>
                          <a:pt x="9" y="2"/>
                        </a:cubicBezTo>
                        <a:close/>
                        <a:moveTo>
                          <a:pt x="3" y="3"/>
                        </a:moveTo>
                        <a:cubicBezTo>
                          <a:pt x="2" y="3"/>
                          <a:pt x="2" y="3"/>
                          <a:pt x="2" y="3"/>
                        </a:cubicBezTo>
                        <a:cubicBezTo>
                          <a:pt x="2" y="3"/>
                          <a:pt x="2" y="3"/>
                          <a:pt x="2" y="3"/>
                        </a:cubicBezTo>
                        <a:cubicBezTo>
                          <a:pt x="2" y="3"/>
                          <a:pt x="1" y="5"/>
                          <a:pt x="1" y="6"/>
                        </a:cubicBezTo>
                        <a:cubicBezTo>
                          <a:pt x="1" y="8"/>
                          <a:pt x="2" y="11"/>
                          <a:pt x="3" y="13"/>
                        </a:cubicBezTo>
                        <a:cubicBezTo>
                          <a:pt x="4" y="14"/>
                          <a:pt x="5" y="15"/>
                          <a:pt x="6" y="15"/>
                        </a:cubicBezTo>
                        <a:cubicBezTo>
                          <a:pt x="7" y="15"/>
                          <a:pt x="9" y="14"/>
                          <a:pt x="9" y="12"/>
                        </a:cubicBezTo>
                        <a:cubicBezTo>
                          <a:pt x="9" y="12"/>
                          <a:pt x="9" y="12"/>
                          <a:pt x="9" y="11"/>
                        </a:cubicBezTo>
                        <a:cubicBezTo>
                          <a:pt x="9" y="10"/>
                          <a:pt x="8" y="9"/>
                          <a:pt x="8" y="9"/>
                        </a:cubicBezTo>
                        <a:cubicBezTo>
                          <a:pt x="9" y="7"/>
                          <a:pt x="9" y="6"/>
                          <a:pt x="9" y="5"/>
                        </a:cubicBezTo>
                        <a:cubicBezTo>
                          <a:pt x="9" y="4"/>
                          <a:pt x="9" y="4"/>
                          <a:pt x="9" y="3"/>
                        </a:cubicBezTo>
                        <a:cubicBezTo>
                          <a:pt x="8" y="1"/>
                          <a:pt x="7" y="1"/>
                          <a:pt x="7" y="1"/>
                        </a:cubicBezTo>
                        <a:cubicBezTo>
                          <a:pt x="6" y="1"/>
                          <a:pt x="5" y="1"/>
                          <a:pt x="4" y="2"/>
                        </a:cubicBezTo>
                        <a:cubicBezTo>
                          <a:pt x="3" y="2"/>
                          <a:pt x="3" y="3"/>
                          <a:pt x="3"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1" name="Freeform 7897">
                    <a:extLst>
                      <a:ext uri="{FF2B5EF4-FFF2-40B4-BE49-F238E27FC236}">
                        <a16:creationId xmlns:a16="http://schemas.microsoft.com/office/drawing/2014/main" id="{9D5BB663-EAB7-457C-8721-0D2711C09607}"/>
                      </a:ext>
                    </a:extLst>
                  </p:cNvPr>
                  <p:cNvSpPr>
                    <a:spLocks noEditPoints="1"/>
                  </p:cNvSpPr>
                  <p:nvPr/>
                </p:nvSpPr>
                <p:spPr bwMode="auto">
                  <a:xfrm>
                    <a:off x="4203" y="2229"/>
                    <a:ext cx="6" cy="11"/>
                  </a:xfrm>
                  <a:custGeom>
                    <a:avLst/>
                    <a:gdLst>
                      <a:gd name="T0" fmla="*/ 5 w 8"/>
                      <a:gd name="T1" fmla="*/ 12 h 14"/>
                      <a:gd name="T2" fmla="*/ 5 w 8"/>
                      <a:gd name="T3" fmla="*/ 12 h 14"/>
                      <a:gd name="T4" fmla="*/ 2 w 8"/>
                      <a:gd name="T5" fmla="*/ 8 h 14"/>
                      <a:gd name="T6" fmla="*/ 2 w 8"/>
                      <a:gd name="T7" fmla="*/ 4 h 14"/>
                      <a:gd name="T8" fmla="*/ 5 w 8"/>
                      <a:gd name="T9" fmla="*/ 2 h 14"/>
                      <a:gd name="T10" fmla="*/ 5 w 8"/>
                      <a:gd name="T11" fmla="*/ 2 h 14"/>
                      <a:gd name="T12" fmla="*/ 6 w 8"/>
                      <a:gd name="T13" fmla="*/ 6 h 14"/>
                      <a:gd name="T14" fmla="*/ 6 w 8"/>
                      <a:gd name="T15" fmla="*/ 6 h 14"/>
                      <a:gd name="T16" fmla="*/ 5 w 8"/>
                      <a:gd name="T17" fmla="*/ 5 h 14"/>
                      <a:gd name="T18" fmla="*/ 4 w 8"/>
                      <a:gd name="T19" fmla="*/ 5 h 14"/>
                      <a:gd name="T20" fmla="*/ 4 w 8"/>
                      <a:gd name="T21" fmla="*/ 5 h 14"/>
                      <a:gd name="T22" fmla="*/ 6 w 8"/>
                      <a:gd name="T23" fmla="*/ 8 h 14"/>
                      <a:gd name="T24" fmla="*/ 5 w 8"/>
                      <a:gd name="T25" fmla="*/ 12 h 14"/>
                      <a:gd name="T26" fmla="*/ 5 w 8"/>
                      <a:gd name="T27" fmla="*/ 0 h 14"/>
                      <a:gd name="T28" fmla="*/ 3 w 8"/>
                      <a:gd name="T29" fmla="*/ 1 h 14"/>
                      <a:gd name="T30" fmla="*/ 2 w 8"/>
                      <a:gd name="T31" fmla="*/ 2 h 14"/>
                      <a:gd name="T32" fmla="*/ 1 w 8"/>
                      <a:gd name="T33" fmla="*/ 2 h 14"/>
                      <a:gd name="T34" fmla="*/ 1 w 8"/>
                      <a:gd name="T35" fmla="*/ 2 h 14"/>
                      <a:gd name="T36" fmla="*/ 0 w 8"/>
                      <a:gd name="T37" fmla="*/ 5 h 14"/>
                      <a:gd name="T38" fmla="*/ 2 w 8"/>
                      <a:gd name="T39" fmla="*/ 12 h 14"/>
                      <a:gd name="T40" fmla="*/ 5 w 8"/>
                      <a:gd name="T41" fmla="*/ 14 h 14"/>
                      <a:gd name="T42" fmla="*/ 5 w 8"/>
                      <a:gd name="T43" fmla="*/ 14 h 14"/>
                      <a:gd name="T44" fmla="*/ 8 w 8"/>
                      <a:gd name="T45" fmla="*/ 11 h 14"/>
                      <a:gd name="T46" fmla="*/ 8 w 8"/>
                      <a:gd name="T47" fmla="*/ 10 h 14"/>
                      <a:gd name="T48" fmla="*/ 7 w 8"/>
                      <a:gd name="T49" fmla="*/ 8 h 14"/>
                      <a:gd name="T50" fmla="*/ 8 w 8"/>
                      <a:gd name="T51" fmla="*/ 4 h 14"/>
                      <a:gd name="T52" fmla="*/ 8 w 8"/>
                      <a:gd name="T53" fmla="*/ 2 h 14"/>
                      <a:gd name="T54" fmla="*/ 7 w 8"/>
                      <a:gd name="T55" fmla="*/ 1 h 14"/>
                      <a:gd name="T56" fmla="*/ 6 w 8"/>
                      <a:gd name="T57" fmla="*/ 0 h 14"/>
                      <a:gd name="T58" fmla="*/ 5 w 8"/>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5" y="12"/>
                        </a:moveTo>
                        <a:cubicBezTo>
                          <a:pt x="5" y="12"/>
                          <a:pt x="5" y="12"/>
                          <a:pt x="5" y="12"/>
                        </a:cubicBezTo>
                        <a:cubicBezTo>
                          <a:pt x="2" y="12"/>
                          <a:pt x="2" y="10"/>
                          <a:pt x="2" y="8"/>
                        </a:cubicBezTo>
                        <a:cubicBezTo>
                          <a:pt x="2" y="6"/>
                          <a:pt x="2" y="4"/>
                          <a:pt x="2" y="4"/>
                        </a:cubicBezTo>
                        <a:cubicBezTo>
                          <a:pt x="2" y="4"/>
                          <a:pt x="3" y="2"/>
                          <a:pt x="5" y="2"/>
                        </a:cubicBezTo>
                        <a:cubicBezTo>
                          <a:pt x="5" y="2"/>
                          <a:pt x="5" y="2"/>
                          <a:pt x="5" y="2"/>
                        </a:cubicBezTo>
                        <a:cubicBezTo>
                          <a:pt x="7" y="2"/>
                          <a:pt x="7" y="6"/>
                          <a:pt x="6" y="6"/>
                        </a:cubicBezTo>
                        <a:cubicBezTo>
                          <a:pt x="6" y="6"/>
                          <a:pt x="6" y="6"/>
                          <a:pt x="6" y="6"/>
                        </a:cubicBezTo>
                        <a:cubicBezTo>
                          <a:pt x="5" y="5"/>
                          <a:pt x="5" y="5"/>
                          <a:pt x="5" y="5"/>
                        </a:cubicBezTo>
                        <a:cubicBezTo>
                          <a:pt x="4" y="5"/>
                          <a:pt x="4" y="5"/>
                          <a:pt x="4" y="5"/>
                        </a:cubicBezTo>
                        <a:cubicBezTo>
                          <a:pt x="4" y="5"/>
                          <a:pt x="4" y="5"/>
                          <a:pt x="4" y="5"/>
                        </a:cubicBezTo>
                        <a:cubicBezTo>
                          <a:pt x="4" y="7"/>
                          <a:pt x="4" y="7"/>
                          <a:pt x="6" y="8"/>
                        </a:cubicBezTo>
                        <a:cubicBezTo>
                          <a:pt x="8" y="9"/>
                          <a:pt x="7" y="12"/>
                          <a:pt x="5" y="12"/>
                        </a:cubicBezTo>
                        <a:close/>
                        <a:moveTo>
                          <a:pt x="5" y="0"/>
                        </a:moveTo>
                        <a:cubicBezTo>
                          <a:pt x="4" y="0"/>
                          <a:pt x="4" y="1"/>
                          <a:pt x="3" y="1"/>
                        </a:cubicBezTo>
                        <a:cubicBezTo>
                          <a:pt x="2" y="1"/>
                          <a:pt x="2" y="2"/>
                          <a:pt x="2" y="2"/>
                        </a:cubicBezTo>
                        <a:cubicBezTo>
                          <a:pt x="1" y="2"/>
                          <a:pt x="1" y="2"/>
                          <a:pt x="1" y="2"/>
                        </a:cubicBezTo>
                        <a:cubicBezTo>
                          <a:pt x="1" y="2"/>
                          <a:pt x="1" y="2"/>
                          <a:pt x="1" y="2"/>
                        </a:cubicBezTo>
                        <a:cubicBezTo>
                          <a:pt x="1" y="2"/>
                          <a:pt x="0" y="4"/>
                          <a:pt x="0" y="5"/>
                        </a:cubicBezTo>
                        <a:cubicBezTo>
                          <a:pt x="0" y="7"/>
                          <a:pt x="1" y="10"/>
                          <a:pt x="2" y="12"/>
                        </a:cubicBezTo>
                        <a:cubicBezTo>
                          <a:pt x="3" y="13"/>
                          <a:pt x="4" y="14"/>
                          <a:pt x="5" y="14"/>
                        </a:cubicBezTo>
                        <a:cubicBezTo>
                          <a:pt x="5" y="14"/>
                          <a:pt x="5" y="14"/>
                          <a:pt x="5" y="14"/>
                        </a:cubicBezTo>
                        <a:cubicBezTo>
                          <a:pt x="7" y="14"/>
                          <a:pt x="8" y="13"/>
                          <a:pt x="8" y="11"/>
                        </a:cubicBezTo>
                        <a:cubicBezTo>
                          <a:pt x="8" y="11"/>
                          <a:pt x="8" y="11"/>
                          <a:pt x="8" y="10"/>
                        </a:cubicBezTo>
                        <a:cubicBezTo>
                          <a:pt x="8" y="9"/>
                          <a:pt x="7" y="8"/>
                          <a:pt x="7" y="8"/>
                        </a:cubicBezTo>
                        <a:cubicBezTo>
                          <a:pt x="8" y="6"/>
                          <a:pt x="8" y="5"/>
                          <a:pt x="8" y="4"/>
                        </a:cubicBezTo>
                        <a:cubicBezTo>
                          <a:pt x="8" y="3"/>
                          <a:pt x="8" y="3"/>
                          <a:pt x="8" y="2"/>
                        </a:cubicBezTo>
                        <a:cubicBezTo>
                          <a:pt x="7" y="1"/>
                          <a:pt x="7" y="1"/>
                          <a:pt x="7" y="1"/>
                        </a:cubicBezTo>
                        <a:cubicBezTo>
                          <a:pt x="6" y="1"/>
                          <a:pt x="6" y="0"/>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2" name="Freeform 7898">
                    <a:extLst>
                      <a:ext uri="{FF2B5EF4-FFF2-40B4-BE49-F238E27FC236}">
                        <a16:creationId xmlns:a16="http://schemas.microsoft.com/office/drawing/2014/main" id="{FA66D397-08DC-4605-B8FE-E2E29193E142}"/>
                      </a:ext>
                    </a:extLst>
                  </p:cNvPr>
                  <p:cNvSpPr/>
                  <p:nvPr/>
                </p:nvSpPr>
                <p:spPr bwMode="auto">
                  <a:xfrm>
                    <a:off x="4203" y="2229"/>
                    <a:ext cx="8" cy="11"/>
                  </a:xfrm>
                  <a:custGeom>
                    <a:avLst/>
                    <a:gdLst>
                      <a:gd name="T0" fmla="*/ 6 w 11"/>
                      <a:gd name="T1" fmla="*/ 0 h 14"/>
                      <a:gd name="T2" fmla="*/ 2 w 11"/>
                      <a:gd name="T3" fmla="*/ 2 h 14"/>
                      <a:gd name="T4" fmla="*/ 3 w 11"/>
                      <a:gd name="T5" fmla="*/ 13 h 14"/>
                      <a:gd name="T6" fmla="*/ 6 w 11"/>
                      <a:gd name="T7" fmla="*/ 14 h 14"/>
                      <a:gd name="T8" fmla="*/ 9 w 11"/>
                      <a:gd name="T9" fmla="*/ 10 h 14"/>
                      <a:gd name="T10" fmla="*/ 9 w 11"/>
                      <a:gd name="T11" fmla="*/ 1 h 14"/>
                      <a:gd name="T12" fmla="*/ 9 w 11"/>
                      <a:gd name="T13" fmla="*/ 1 h 14"/>
                      <a:gd name="T14" fmla="*/ 8 w 11"/>
                      <a:gd name="T15" fmla="*/ 1 h 14"/>
                      <a:gd name="T16" fmla="*/ 9 w 11"/>
                      <a:gd name="T17" fmla="*/ 2 h 14"/>
                      <a:gd name="T18" fmla="*/ 9 w 11"/>
                      <a:gd name="T19" fmla="*/ 4 h 14"/>
                      <a:gd name="T20" fmla="*/ 8 w 11"/>
                      <a:gd name="T21" fmla="*/ 8 h 14"/>
                      <a:gd name="T22" fmla="*/ 9 w 11"/>
                      <a:gd name="T23" fmla="*/ 10 h 14"/>
                      <a:gd name="T24" fmla="*/ 9 w 11"/>
                      <a:gd name="T25" fmla="*/ 11 h 14"/>
                      <a:gd name="T26" fmla="*/ 6 w 11"/>
                      <a:gd name="T27" fmla="*/ 14 h 14"/>
                      <a:gd name="T28" fmla="*/ 6 w 11"/>
                      <a:gd name="T29" fmla="*/ 14 h 14"/>
                      <a:gd name="T30" fmla="*/ 3 w 11"/>
                      <a:gd name="T31" fmla="*/ 12 h 14"/>
                      <a:gd name="T32" fmla="*/ 1 w 11"/>
                      <a:gd name="T33" fmla="*/ 5 h 14"/>
                      <a:gd name="T34" fmla="*/ 2 w 11"/>
                      <a:gd name="T35" fmla="*/ 2 h 14"/>
                      <a:gd name="T36" fmla="*/ 2 w 11"/>
                      <a:gd name="T37" fmla="*/ 2 h 14"/>
                      <a:gd name="T38" fmla="*/ 3 w 11"/>
                      <a:gd name="T39" fmla="*/ 2 h 14"/>
                      <a:gd name="T40" fmla="*/ 4 w 11"/>
                      <a:gd name="T41" fmla="*/ 1 h 14"/>
                      <a:gd name="T42" fmla="*/ 6 w 11"/>
                      <a:gd name="T43" fmla="*/ 0 h 14"/>
                      <a:gd name="T44" fmla="*/ 7 w 11"/>
                      <a:gd name="T45" fmla="*/ 0 h 14"/>
                      <a:gd name="T46" fmla="*/ 6 w 11"/>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4">
                        <a:moveTo>
                          <a:pt x="6" y="0"/>
                        </a:moveTo>
                        <a:cubicBezTo>
                          <a:pt x="4" y="0"/>
                          <a:pt x="2" y="2"/>
                          <a:pt x="2" y="2"/>
                        </a:cubicBezTo>
                        <a:cubicBezTo>
                          <a:pt x="0" y="3"/>
                          <a:pt x="0" y="9"/>
                          <a:pt x="3" y="13"/>
                        </a:cubicBezTo>
                        <a:cubicBezTo>
                          <a:pt x="4" y="14"/>
                          <a:pt x="5" y="14"/>
                          <a:pt x="6" y="14"/>
                        </a:cubicBezTo>
                        <a:cubicBezTo>
                          <a:pt x="8" y="14"/>
                          <a:pt x="10" y="13"/>
                          <a:pt x="9" y="10"/>
                        </a:cubicBezTo>
                        <a:cubicBezTo>
                          <a:pt x="8" y="6"/>
                          <a:pt x="11" y="5"/>
                          <a:pt x="9" y="1"/>
                        </a:cubicBezTo>
                        <a:cubicBezTo>
                          <a:pt x="9" y="1"/>
                          <a:pt x="9" y="1"/>
                          <a:pt x="9" y="1"/>
                        </a:cubicBezTo>
                        <a:cubicBezTo>
                          <a:pt x="8" y="1"/>
                          <a:pt x="8" y="1"/>
                          <a:pt x="8" y="1"/>
                        </a:cubicBezTo>
                        <a:cubicBezTo>
                          <a:pt x="9" y="2"/>
                          <a:pt x="9" y="2"/>
                          <a:pt x="9" y="2"/>
                        </a:cubicBezTo>
                        <a:cubicBezTo>
                          <a:pt x="9" y="3"/>
                          <a:pt x="9" y="3"/>
                          <a:pt x="9" y="4"/>
                        </a:cubicBezTo>
                        <a:cubicBezTo>
                          <a:pt x="9" y="5"/>
                          <a:pt x="9" y="6"/>
                          <a:pt x="8" y="8"/>
                        </a:cubicBezTo>
                        <a:cubicBezTo>
                          <a:pt x="8" y="8"/>
                          <a:pt x="9" y="9"/>
                          <a:pt x="9" y="10"/>
                        </a:cubicBezTo>
                        <a:cubicBezTo>
                          <a:pt x="9" y="11"/>
                          <a:pt x="9" y="11"/>
                          <a:pt x="9" y="11"/>
                        </a:cubicBezTo>
                        <a:cubicBezTo>
                          <a:pt x="9" y="13"/>
                          <a:pt x="8" y="14"/>
                          <a:pt x="6" y="14"/>
                        </a:cubicBezTo>
                        <a:cubicBezTo>
                          <a:pt x="6" y="14"/>
                          <a:pt x="6" y="14"/>
                          <a:pt x="6" y="14"/>
                        </a:cubicBezTo>
                        <a:cubicBezTo>
                          <a:pt x="5" y="14"/>
                          <a:pt x="4" y="13"/>
                          <a:pt x="3" y="12"/>
                        </a:cubicBezTo>
                        <a:cubicBezTo>
                          <a:pt x="2" y="10"/>
                          <a:pt x="1" y="7"/>
                          <a:pt x="1" y="5"/>
                        </a:cubicBezTo>
                        <a:cubicBezTo>
                          <a:pt x="1" y="4"/>
                          <a:pt x="2" y="2"/>
                          <a:pt x="2" y="2"/>
                        </a:cubicBezTo>
                        <a:cubicBezTo>
                          <a:pt x="2" y="2"/>
                          <a:pt x="2" y="2"/>
                          <a:pt x="2" y="2"/>
                        </a:cubicBezTo>
                        <a:cubicBezTo>
                          <a:pt x="3" y="2"/>
                          <a:pt x="3" y="2"/>
                          <a:pt x="3" y="2"/>
                        </a:cubicBezTo>
                        <a:cubicBezTo>
                          <a:pt x="3" y="2"/>
                          <a:pt x="3" y="1"/>
                          <a:pt x="4" y="1"/>
                        </a:cubicBezTo>
                        <a:cubicBezTo>
                          <a:pt x="5" y="1"/>
                          <a:pt x="5" y="0"/>
                          <a:pt x="6" y="0"/>
                        </a:cubicBezTo>
                        <a:cubicBezTo>
                          <a:pt x="7" y="0"/>
                          <a:pt x="7" y="0"/>
                          <a:pt x="7" y="0"/>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3" name="Freeform 7899">
                    <a:extLst>
                      <a:ext uri="{FF2B5EF4-FFF2-40B4-BE49-F238E27FC236}">
                        <a16:creationId xmlns:a16="http://schemas.microsoft.com/office/drawing/2014/main" id="{5139BA6A-B6CB-4B53-9FDC-F6B6BEC5E5A4}"/>
                      </a:ext>
                    </a:extLst>
                  </p:cNvPr>
                  <p:cNvSpPr/>
                  <p:nvPr/>
                </p:nvSpPr>
                <p:spPr bwMode="auto">
                  <a:xfrm>
                    <a:off x="4205" y="2235"/>
                    <a:ext cx="3" cy="3"/>
                  </a:xfrm>
                  <a:custGeom>
                    <a:avLst/>
                    <a:gdLst>
                      <a:gd name="T0" fmla="*/ 4 w 4"/>
                      <a:gd name="T1" fmla="*/ 3 h 5"/>
                      <a:gd name="T2" fmla="*/ 1 w 4"/>
                      <a:gd name="T3" fmla="*/ 2 h 5"/>
                      <a:gd name="T4" fmla="*/ 4 w 4"/>
                      <a:gd name="T5" fmla="*/ 3 h 5"/>
                    </a:gdLst>
                    <a:ahLst/>
                    <a:cxnLst>
                      <a:cxn ang="0">
                        <a:pos x="T0" y="T1"/>
                      </a:cxn>
                      <a:cxn ang="0">
                        <a:pos x="T2" y="T3"/>
                      </a:cxn>
                      <a:cxn ang="0">
                        <a:pos x="T4" y="T5"/>
                      </a:cxn>
                    </a:cxnLst>
                    <a:rect l="0" t="0" r="r" b="b"/>
                    <a:pathLst>
                      <a:path w="4" h="5">
                        <a:moveTo>
                          <a:pt x="4" y="3"/>
                        </a:moveTo>
                        <a:cubicBezTo>
                          <a:pt x="4" y="3"/>
                          <a:pt x="2" y="0"/>
                          <a:pt x="1" y="2"/>
                        </a:cubicBezTo>
                        <a:cubicBezTo>
                          <a:pt x="0" y="4"/>
                          <a:pt x="4" y="5"/>
                          <a:pt x="4" y="3"/>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4" name="Freeform 7900">
                    <a:extLst>
                      <a:ext uri="{FF2B5EF4-FFF2-40B4-BE49-F238E27FC236}">
                        <a16:creationId xmlns:a16="http://schemas.microsoft.com/office/drawing/2014/main" id="{6CF46E5F-1BA1-497F-B4B3-B60524AF8E2E}"/>
                      </a:ext>
                    </a:extLst>
                  </p:cNvPr>
                  <p:cNvSpPr/>
                  <p:nvPr/>
                </p:nvSpPr>
                <p:spPr bwMode="auto">
                  <a:xfrm>
                    <a:off x="4206" y="2231"/>
                    <a:ext cx="3" cy="2"/>
                  </a:xfrm>
                  <a:custGeom>
                    <a:avLst/>
                    <a:gdLst>
                      <a:gd name="T0" fmla="*/ 0 w 3"/>
                      <a:gd name="T1" fmla="*/ 2 h 3"/>
                      <a:gd name="T2" fmla="*/ 2 w 3"/>
                      <a:gd name="T3" fmla="*/ 2 h 3"/>
                      <a:gd name="T4" fmla="*/ 0 w 3"/>
                      <a:gd name="T5" fmla="*/ 2 h 3"/>
                    </a:gdLst>
                    <a:ahLst/>
                    <a:cxnLst>
                      <a:cxn ang="0">
                        <a:pos x="T0" y="T1"/>
                      </a:cxn>
                      <a:cxn ang="0">
                        <a:pos x="T2" y="T3"/>
                      </a:cxn>
                      <a:cxn ang="0">
                        <a:pos x="T4" y="T5"/>
                      </a:cxn>
                    </a:cxnLst>
                    <a:rect l="0" t="0" r="r" b="b"/>
                    <a:pathLst>
                      <a:path w="3" h="3">
                        <a:moveTo>
                          <a:pt x="0" y="2"/>
                        </a:moveTo>
                        <a:cubicBezTo>
                          <a:pt x="0" y="2"/>
                          <a:pt x="1" y="0"/>
                          <a:pt x="2" y="2"/>
                        </a:cubicBezTo>
                        <a:cubicBezTo>
                          <a:pt x="3" y="3"/>
                          <a:pt x="0" y="3"/>
                          <a:pt x="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5" name="Freeform 7901">
                    <a:extLst>
                      <a:ext uri="{FF2B5EF4-FFF2-40B4-BE49-F238E27FC236}">
                        <a16:creationId xmlns:a16="http://schemas.microsoft.com/office/drawing/2014/main" id="{EA017361-326A-47F4-B480-358518E7AFBF}"/>
                      </a:ext>
                    </a:extLst>
                  </p:cNvPr>
                  <p:cNvSpPr/>
                  <p:nvPr/>
                </p:nvSpPr>
                <p:spPr bwMode="auto">
                  <a:xfrm>
                    <a:off x="4212" y="2224"/>
                    <a:ext cx="9" cy="14"/>
                  </a:xfrm>
                  <a:custGeom>
                    <a:avLst/>
                    <a:gdLst>
                      <a:gd name="T0" fmla="*/ 2 w 12"/>
                      <a:gd name="T1" fmla="*/ 5 h 19"/>
                      <a:gd name="T2" fmla="*/ 9 w 12"/>
                      <a:gd name="T3" fmla="*/ 4 h 19"/>
                      <a:gd name="T4" fmla="*/ 10 w 12"/>
                      <a:gd name="T5" fmla="*/ 12 h 19"/>
                      <a:gd name="T6" fmla="*/ 5 w 12"/>
                      <a:gd name="T7" fmla="*/ 16 h 19"/>
                      <a:gd name="T8" fmla="*/ 2 w 12"/>
                      <a:gd name="T9" fmla="*/ 5 h 19"/>
                    </a:gdLst>
                    <a:ahLst/>
                    <a:cxnLst>
                      <a:cxn ang="0">
                        <a:pos x="T0" y="T1"/>
                      </a:cxn>
                      <a:cxn ang="0">
                        <a:pos x="T2" y="T3"/>
                      </a:cxn>
                      <a:cxn ang="0">
                        <a:pos x="T4" y="T5"/>
                      </a:cxn>
                      <a:cxn ang="0">
                        <a:pos x="T6" y="T7"/>
                      </a:cxn>
                      <a:cxn ang="0">
                        <a:pos x="T8" y="T9"/>
                      </a:cxn>
                    </a:cxnLst>
                    <a:rect l="0" t="0" r="r" b="b"/>
                    <a:pathLst>
                      <a:path w="12" h="19">
                        <a:moveTo>
                          <a:pt x="2" y="5"/>
                        </a:moveTo>
                        <a:cubicBezTo>
                          <a:pt x="2" y="5"/>
                          <a:pt x="6" y="0"/>
                          <a:pt x="9" y="4"/>
                        </a:cubicBezTo>
                        <a:cubicBezTo>
                          <a:pt x="12" y="7"/>
                          <a:pt x="9" y="8"/>
                          <a:pt x="10" y="12"/>
                        </a:cubicBezTo>
                        <a:cubicBezTo>
                          <a:pt x="12" y="16"/>
                          <a:pt x="8" y="19"/>
                          <a:pt x="5" y="16"/>
                        </a:cubicBezTo>
                        <a:cubicBezTo>
                          <a:pt x="2" y="13"/>
                          <a:pt x="0" y="7"/>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6" name="Freeform 7902">
                    <a:extLst>
                      <a:ext uri="{FF2B5EF4-FFF2-40B4-BE49-F238E27FC236}">
                        <a16:creationId xmlns:a16="http://schemas.microsoft.com/office/drawing/2014/main" id="{57FFCFDE-A6F5-4C58-AC55-41E22E68078F}"/>
                      </a:ext>
                    </a:extLst>
                  </p:cNvPr>
                  <p:cNvSpPr>
                    <a:spLocks noEditPoints="1"/>
                  </p:cNvSpPr>
                  <p:nvPr/>
                </p:nvSpPr>
                <p:spPr bwMode="auto">
                  <a:xfrm>
                    <a:off x="4213" y="2226"/>
                    <a:ext cx="8" cy="12"/>
                  </a:xfrm>
                  <a:custGeom>
                    <a:avLst/>
                    <a:gdLst>
                      <a:gd name="T0" fmla="*/ 8 w 10"/>
                      <a:gd name="T1" fmla="*/ 1 h 16"/>
                      <a:gd name="T2" fmla="*/ 9 w 10"/>
                      <a:gd name="T3" fmla="*/ 4 h 16"/>
                      <a:gd name="T4" fmla="*/ 9 w 10"/>
                      <a:gd name="T5" fmla="*/ 4 h 16"/>
                      <a:gd name="T6" fmla="*/ 9 w 10"/>
                      <a:gd name="T7" fmla="*/ 8 h 16"/>
                      <a:gd name="T8" fmla="*/ 10 w 10"/>
                      <a:gd name="T9" fmla="*/ 10 h 16"/>
                      <a:gd name="T10" fmla="*/ 10 w 10"/>
                      <a:gd name="T11" fmla="*/ 11 h 16"/>
                      <a:gd name="T12" fmla="*/ 7 w 10"/>
                      <a:gd name="T13" fmla="*/ 16 h 16"/>
                      <a:gd name="T14" fmla="*/ 3 w 10"/>
                      <a:gd name="T15" fmla="*/ 14 h 16"/>
                      <a:gd name="T16" fmla="*/ 0 w 10"/>
                      <a:gd name="T17" fmla="*/ 7 h 16"/>
                      <a:gd name="T18" fmla="*/ 1 w 10"/>
                      <a:gd name="T19" fmla="*/ 3 h 16"/>
                      <a:gd name="T20" fmla="*/ 5 w 10"/>
                      <a:gd name="T21" fmla="*/ 0 h 16"/>
                      <a:gd name="T22" fmla="*/ 8 w 10"/>
                      <a:gd name="T23" fmla="*/ 1 h 16"/>
                      <a:gd name="T24" fmla="*/ 2 w 10"/>
                      <a:gd name="T25" fmla="*/ 4 h 16"/>
                      <a:gd name="T26" fmla="*/ 1 w 10"/>
                      <a:gd name="T27" fmla="*/ 3 h 16"/>
                      <a:gd name="T28" fmla="*/ 2 w 10"/>
                      <a:gd name="T29" fmla="*/ 4 h 16"/>
                      <a:gd name="T30" fmla="*/ 1 w 10"/>
                      <a:gd name="T31" fmla="*/ 7 h 16"/>
                      <a:gd name="T32" fmla="*/ 4 w 10"/>
                      <a:gd name="T33" fmla="*/ 14 h 16"/>
                      <a:gd name="T34" fmla="*/ 7 w 10"/>
                      <a:gd name="T35" fmla="*/ 15 h 16"/>
                      <a:gd name="T36" fmla="*/ 9 w 10"/>
                      <a:gd name="T37" fmla="*/ 11 h 16"/>
                      <a:gd name="T38" fmla="*/ 9 w 10"/>
                      <a:gd name="T39" fmla="*/ 10 h 16"/>
                      <a:gd name="T40" fmla="*/ 9 w 10"/>
                      <a:gd name="T41" fmla="*/ 8 h 16"/>
                      <a:gd name="T42" fmla="*/ 9 w 10"/>
                      <a:gd name="T43" fmla="*/ 4 h 16"/>
                      <a:gd name="T44" fmla="*/ 8 w 10"/>
                      <a:gd name="T45" fmla="*/ 2 h 16"/>
                      <a:gd name="T46" fmla="*/ 5 w 10"/>
                      <a:gd name="T47" fmla="*/ 1 h 16"/>
                      <a:gd name="T48" fmla="*/ 2 w 10"/>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6">
                        <a:moveTo>
                          <a:pt x="8" y="1"/>
                        </a:moveTo>
                        <a:cubicBezTo>
                          <a:pt x="9" y="2"/>
                          <a:pt x="9" y="3"/>
                          <a:pt x="9" y="4"/>
                        </a:cubicBezTo>
                        <a:cubicBezTo>
                          <a:pt x="9" y="4"/>
                          <a:pt x="9" y="4"/>
                          <a:pt x="9" y="4"/>
                        </a:cubicBezTo>
                        <a:cubicBezTo>
                          <a:pt x="10" y="6"/>
                          <a:pt x="9" y="7"/>
                          <a:pt x="9" y="8"/>
                        </a:cubicBezTo>
                        <a:cubicBezTo>
                          <a:pt x="9" y="9"/>
                          <a:pt x="9" y="9"/>
                          <a:pt x="10" y="10"/>
                        </a:cubicBezTo>
                        <a:cubicBezTo>
                          <a:pt x="10" y="10"/>
                          <a:pt x="10" y="11"/>
                          <a:pt x="10" y="11"/>
                        </a:cubicBezTo>
                        <a:cubicBezTo>
                          <a:pt x="10" y="14"/>
                          <a:pt x="9" y="15"/>
                          <a:pt x="7" y="16"/>
                        </a:cubicBezTo>
                        <a:cubicBezTo>
                          <a:pt x="6" y="16"/>
                          <a:pt x="5" y="15"/>
                          <a:pt x="3" y="14"/>
                        </a:cubicBezTo>
                        <a:cubicBezTo>
                          <a:pt x="2" y="13"/>
                          <a:pt x="0" y="10"/>
                          <a:pt x="0" y="7"/>
                        </a:cubicBezTo>
                        <a:cubicBezTo>
                          <a:pt x="0" y="6"/>
                          <a:pt x="0" y="4"/>
                          <a:pt x="1" y="3"/>
                        </a:cubicBezTo>
                        <a:cubicBezTo>
                          <a:pt x="2" y="3"/>
                          <a:pt x="3" y="1"/>
                          <a:pt x="5" y="0"/>
                        </a:cubicBezTo>
                        <a:cubicBezTo>
                          <a:pt x="6" y="0"/>
                          <a:pt x="7" y="0"/>
                          <a:pt x="8" y="1"/>
                        </a:cubicBezTo>
                        <a:close/>
                        <a:moveTo>
                          <a:pt x="2" y="4"/>
                        </a:moveTo>
                        <a:cubicBezTo>
                          <a:pt x="1" y="3"/>
                          <a:pt x="1" y="3"/>
                          <a:pt x="1" y="3"/>
                        </a:cubicBezTo>
                        <a:cubicBezTo>
                          <a:pt x="2" y="4"/>
                          <a:pt x="2" y="4"/>
                          <a:pt x="2" y="4"/>
                        </a:cubicBezTo>
                        <a:cubicBezTo>
                          <a:pt x="1" y="4"/>
                          <a:pt x="1" y="6"/>
                          <a:pt x="1" y="7"/>
                        </a:cubicBezTo>
                        <a:cubicBezTo>
                          <a:pt x="1" y="9"/>
                          <a:pt x="2" y="12"/>
                          <a:pt x="4" y="14"/>
                        </a:cubicBezTo>
                        <a:cubicBezTo>
                          <a:pt x="5" y="15"/>
                          <a:pt x="6" y="15"/>
                          <a:pt x="7" y="15"/>
                        </a:cubicBezTo>
                        <a:cubicBezTo>
                          <a:pt x="8" y="15"/>
                          <a:pt x="10" y="13"/>
                          <a:pt x="9" y="11"/>
                        </a:cubicBezTo>
                        <a:cubicBezTo>
                          <a:pt x="9" y="11"/>
                          <a:pt x="9" y="11"/>
                          <a:pt x="9" y="10"/>
                        </a:cubicBezTo>
                        <a:cubicBezTo>
                          <a:pt x="9" y="9"/>
                          <a:pt x="9" y="9"/>
                          <a:pt x="9" y="8"/>
                        </a:cubicBezTo>
                        <a:cubicBezTo>
                          <a:pt x="8" y="6"/>
                          <a:pt x="9" y="5"/>
                          <a:pt x="9" y="4"/>
                        </a:cubicBezTo>
                        <a:cubicBezTo>
                          <a:pt x="9" y="4"/>
                          <a:pt x="8" y="3"/>
                          <a:pt x="8" y="2"/>
                        </a:cubicBezTo>
                        <a:cubicBezTo>
                          <a:pt x="7" y="1"/>
                          <a:pt x="6" y="1"/>
                          <a:pt x="5" y="1"/>
                        </a:cubicBezTo>
                        <a:cubicBezTo>
                          <a:pt x="4" y="1"/>
                          <a:pt x="2" y="4"/>
                          <a:pt x="2"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7" name="Freeform 7903">
                    <a:extLst>
                      <a:ext uri="{FF2B5EF4-FFF2-40B4-BE49-F238E27FC236}">
                        <a16:creationId xmlns:a16="http://schemas.microsoft.com/office/drawing/2014/main" id="{500D12E7-2F8A-46D2-9CB2-D4E365A09280}"/>
                      </a:ext>
                    </a:extLst>
                  </p:cNvPr>
                  <p:cNvSpPr/>
                  <p:nvPr/>
                </p:nvSpPr>
                <p:spPr bwMode="auto">
                  <a:xfrm>
                    <a:off x="4214" y="2230"/>
                    <a:ext cx="7" cy="7"/>
                  </a:xfrm>
                  <a:custGeom>
                    <a:avLst/>
                    <a:gdLst>
                      <a:gd name="T0" fmla="*/ 8 w 9"/>
                      <a:gd name="T1" fmla="*/ 0 h 9"/>
                      <a:gd name="T2" fmla="*/ 7 w 9"/>
                      <a:gd name="T3" fmla="*/ 0 h 9"/>
                      <a:gd name="T4" fmla="*/ 7 w 9"/>
                      <a:gd name="T5" fmla="*/ 0 h 9"/>
                      <a:gd name="T6" fmla="*/ 4 w 9"/>
                      <a:gd name="T7" fmla="*/ 1 h 9"/>
                      <a:gd name="T8" fmla="*/ 4 w 9"/>
                      <a:gd name="T9" fmla="*/ 1 h 9"/>
                      <a:gd name="T10" fmla="*/ 6 w 9"/>
                      <a:gd name="T11" fmla="*/ 3 h 9"/>
                      <a:gd name="T12" fmla="*/ 5 w 9"/>
                      <a:gd name="T13" fmla="*/ 7 h 9"/>
                      <a:gd name="T14" fmla="*/ 5 w 9"/>
                      <a:gd name="T15" fmla="*/ 7 h 9"/>
                      <a:gd name="T16" fmla="*/ 2 w 9"/>
                      <a:gd name="T17" fmla="*/ 4 h 9"/>
                      <a:gd name="T18" fmla="*/ 2 w 9"/>
                      <a:gd name="T19" fmla="*/ 1 h 9"/>
                      <a:gd name="T20" fmla="*/ 0 w 9"/>
                      <a:gd name="T21" fmla="*/ 0 h 9"/>
                      <a:gd name="T22" fmla="*/ 0 w 9"/>
                      <a:gd name="T23" fmla="*/ 1 h 9"/>
                      <a:gd name="T24" fmla="*/ 3 w 9"/>
                      <a:gd name="T25" fmla="*/ 8 h 9"/>
                      <a:gd name="T26" fmla="*/ 5 w 9"/>
                      <a:gd name="T27" fmla="*/ 9 h 9"/>
                      <a:gd name="T28" fmla="*/ 6 w 9"/>
                      <a:gd name="T29" fmla="*/ 9 h 9"/>
                      <a:gd name="T30" fmla="*/ 8 w 9"/>
                      <a:gd name="T31" fmla="*/ 5 h 9"/>
                      <a:gd name="T32" fmla="*/ 8 w 9"/>
                      <a:gd name="T33" fmla="*/ 4 h 9"/>
                      <a:gd name="T34" fmla="*/ 8 w 9"/>
                      <a:gd name="T35" fmla="*/ 2 h 9"/>
                      <a:gd name="T36" fmla="*/ 8 w 9"/>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9">
                        <a:moveTo>
                          <a:pt x="8" y="0"/>
                        </a:moveTo>
                        <a:cubicBezTo>
                          <a:pt x="7" y="0"/>
                          <a:pt x="7" y="0"/>
                          <a:pt x="7" y="0"/>
                        </a:cubicBezTo>
                        <a:cubicBezTo>
                          <a:pt x="7" y="0"/>
                          <a:pt x="7" y="0"/>
                          <a:pt x="7" y="0"/>
                        </a:cubicBezTo>
                        <a:cubicBezTo>
                          <a:pt x="6" y="1"/>
                          <a:pt x="5" y="1"/>
                          <a:pt x="4" y="1"/>
                        </a:cubicBezTo>
                        <a:cubicBezTo>
                          <a:pt x="4" y="1"/>
                          <a:pt x="4" y="1"/>
                          <a:pt x="4" y="1"/>
                        </a:cubicBezTo>
                        <a:cubicBezTo>
                          <a:pt x="4" y="2"/>
                          <a:pt x="4" y="2"/>
                          <a:pt x="6" y="3"/>
                        </a:cubicBezTo>
                        <a:cubicBezTo>
                          <a:pt x="8" y="3"/>
                          <a:pt x="7" y="7"/>
                          <a:pt x="5" y="7"/>
                        </a:cubicBezTo>
                        <a:cubicBezTo>
                          <a:pt x="5" y="7"/>
                          <a:pt x="5" y="7"/>
                          <a:pt x="5" y="7"/>
                        </a:cubicBezTo>
                        <a:cubicBezTo>
                          <a:pt x="3" y="7"/>
                          <a:pt x="3" y="5"/>
                          <a:pt x="2" y="4"/>
                        </a:cubicBezTo>
                        <a:cubicBezTo>
                          <a:pt x="2" y="3"/>
                          <a:pt x="2" y="1"/>
                          <a:pt x="2" y="1"/>
                        </a:cubicBezTo>
                        <a:cubicBezTo>
                          <a:pt x="1" y="1"/>
                          <a:pt x="0" y="1"/>
                          <a:pt x="0" y="0"/>
                        </a:cubicBezTo>
                        <a:cubicBezTo>
                          <a:pt x="0" y="1"/>
                          <a:pt x="0" y="1"/>
                          <a:pt x="0" y="1"/>
                        </a:cubicBezTo>
                        <a:cubicBezTo>
                          <a:pt x="0" y="3"/>
                          <a:pt x="1" y="6"/>
                          <a:pt x="3" y="8"/>
                        </a:cubicBezTo>
                        <a:cubicBezTo>
                          <a:pt x="4" y="9"/>
                          <a:pt x="5" y="9"/>
                          <a:pt x="5" y="9"/>
                        </a:cubicBezTo>
                        <a:cubicBezTo>
                          <a:pt x="6" y="9"/>
                          <a:pt x="6" y="9"/>
                          <a:pt x="6" y="9"/>
                        </a:cubicBezTo>
                        <a:cubicBezTo>
                          <a:pt x="7" y="9"/>
                          <a:pt x="9" y="7"/>
                          <a:pt x="8" y="5"/>
                        </a:cubicBezTo>
                        <a:cubicBezTo>
                          <a:pt x="8" y="5"/>
                          <a:pt x="8" y="5"/>
                          <a:pt x="8" y="4"/>
                        </a:cubicBezTo>
                        <a:cubicBezTo>
                          <a:pt x="8" y="3"/>
                          <a:pt x="8" y="3"/>
                          <a:pt x="8" y="2"/>
                        </a:cubicBezTo>
                        <a:cubicBezTo>
                          <a:pt x="7" y="1"/>
                          <a:pt x="8" y="1"/>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8" name="Freeform 7904">
                    <a:extLst>
                      <a:ext uri="{FF2B5EF4-FFF2-40B4-BE49-F238E27FC236}">
                        <a16:creationId xmlns:a16="http://schemas.microsoft.com/office/drawing/2014/main" id="{0900BE1C-3F03-428C-AA47-A4E315C876F4}"/>
                      </a:ext>
                    </a:extLst>
                  </p:cNvPr>
                  <p:cNvSpPr/>
                  <p:nvPr/>
                </p:nvSpPr>
                <p:spPr bwMode="auto">
                  <a:xfrm>
                    <a:off x="4213" y="2230"/>
                    <a:ext cx="8" cy="7"/>
                  </a:xfrm>
                  <a:custGeom>
                    <a:avLst/>
                    <a:gdLst>
                      <a:gd name="T0" fmla="*/ 9 w 11"/>
                      <a:gd name="T1" fmla="*/ 0 h 9"/>
                      <a:gd name="T2" fmla="*/ 9 w 11"/>
                      <a:gd name="T3" fmla="*/ 0 h 9"/>
                      <a:gd name="T4" fmla="*/ 9 w 11"/>
                      <a:gd name="T5" fmla="*/ 2 h 9"/>
                      <a:gd name="T6" fmla="*/ 9 w 11"/>
                      <a:gd name="T7" fmla="*/ 4 h 9"/>
                      <a:gd name="T8" fmla="*/ 9 w 11"/>
                      <a:gd name="T9" fmla="*/ 5 h 9"/>
                      <a:gd name="T10" fmla="*/ 7 w 11"/>
                      <a:gd name="T11" fmla="*/ 9 h 9"/>
                      <a:gd name="T12" fmla="*/ 6 w 11"/>
                      <a:gd name="T13" fmla="*/ 9 h 9"/>
                      <a:gd name="T14" fmla="*/ 4 w 11"/>
                      <a:gd name="T15" fmla="*/ 8 h 9"/>
                      <a:gd name="T16" fmla="*/ 1 w 11"/>
                      <a:gd name="T17" fmla="*/ 1 h 9"/>
                      <a:gd name="T18" fmla="*/ 1 w 11"/>
                      <a:gd name="T19" fmla="*/ 0 h 9"/>
                      <a:gd name="T20" fmla="*/ 0 w 11"/>
                      <a:gd name="T21" fmla="*/ 0 h 9"/>
                      <a:gd name="T22" fmla="*/ 4 w 11"/>
                      <a:gd name="T23" fmla="*/ 8 h 9"/>
                      <a:gd name="T24" fmla="*/ 6 w 11"/>
                      <a:gd name="T25" fmla="*/ 9 h 9"/>
                      <a:gd name="T26" fmla="*/ 9 w 11"/>
                      <a:gd name="T27" fmla="*/ 4 h 9"/>
                      <a:gd name="T28" fmla="*/ 9 w 11"/>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9">
                        <a:moveTo>
                          <a:pt x="9" y="0"/>
                        </a:moveTo>
                        <a:cubicBezTo>
                          <a:pt x="9" y="0"/>
                          <a:pt x="9" y="0"/>
                          <a:pt x="9" y="0"/>
                        </a:cubicBezTo>
                        <a:cubicBezTo>
                          <a:pt x="9" y="1"/>
                          <a:pt x="8" y="1"/>
                          <a:pt x="9" y="2"/>
                        </a:cubicBezTo>
                        <a:cubicBezTo>
                          <a:pt x="9" y="3"/>
                          <a:pt x="9" y="3"/>
                          <a:pt x="9" y="4"/>
                        </a:cubicBezTo>
                        <a:cubicBezTo>
                          <a:pt x="9" y="5"/>
                          <a:pt x="9" y="5"/>
                          <a:pt x="9" y="5"/>
                        </a:cubicBezTo>
                        <a:cubicBezTo>
                          <a:pt x="10" y="7"/>
                          <a:pt x="8" y="9"/>
                          <a:pt x="7" y="9"/>
                        </a:cubicBezTo>
                        <a:cubicBezTo>
                          <a:pt x="6" y="9"/>
                          <a:pt x="6" y="9"/>
                          <a:pt x="6" y="9"/>
                        </a:cubicBezTo>
                        <a:cubicBezTo>
                          <a:pt x="6" y="9"/>
                          <a:pt x="5" y="9"/>
                          <a:pt x="4" y="8"/>
                        </a:cubicBezTo>
                        <a:cubicBezTo>
                          <a:pt x="2" y="6"/>
                          <a:pt x="1" y="3"/>
                          <a:pt x="1" y="1"/>
                        </a:cubicBezTo>
                        <a:cubicBezTo>
                          <a:pt x="1" y="0"/>
                          <a:pt x="1" y="0"/>
                          <a:pt x="1" y="0"/>
                        </a:cubicBezTo>
                        <a:cubicBezTo>
                          <a:pt x="0" y="0"/>
                          <a:pt x="0" y="0"/>
                          <a:pt x="0" y="0"/>
                        </a:cubicBezTo>
                        <a:cubicBezTo>
                          <a:pt x="0" y="3"/>
                          <a:pt x="2" y="6"/>
                          <a:pt x="4" y="8"/>
                        </a:cubicBezTo>
                        <a:cubicBezTo>
                          <a:pt x="5" y="9"/>
                          <a:pt x="5" y="9"/>
                          <a:pt x="6" y="9"/>
                        </a:cubicBezTo>
                        <a:cubicBezTo>
                          <a:pt x="9" y="9"/>
                          <a:pt x="11" y="7"/>
                          <a:pt x="9" y="4"/>
                        </a:cubicBezTo>
                        <a:cubicBezTo>
                          <a:pt x="9" y="2"/>
                          <a:pt x="9" y="1"/>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9" name="Freeform 7905">
                    <a:extLst>
                      <a:ext uri="{FF2B5EF4-FFF2-40B4-BE49-F238E27FC236}">
                        <a16:creationId xmlns:a16="http://schemas.microsoft.com/office/drawing/2014/main" id="{71B75906-BDA6-4710-A009-3E95397DFC4F}"/>
                      </a:ext>
                    </a:extLst>
                  </p:cNvPr>
                  <p:cNvSpPr/>
                  <p:nvPr/>
                </p:nvSpPr>
                <p:spPr bwMode="auto">
                  <a:xfrm>
                    <a:off x="4216" y="2232"/>
                    <a:ext cx="3" cy="3"/>
                  </a:xfrm>
                  <a:custGeom>
                    <a:avLst/>
                    <a:gdLst>
                      <a:gd name="T0" fmla="*/ 3 w 4"/>
                      <a:gd name="T1" fmla="*/ 2 h 5"/>
                      <a:gd name="T2" fmla="*/ 0 w 4"/>
                      <a:gd name="T3" fmla="*/ 2 h 5"/>
                      <a:gd name="T4" fmla="*/ 3 w 4"/>
                      <a:gd name="T5" fmla="*/ 2 h 5"/>
                    </a:gdLst>
                    <a:ahLst/>
                    <a:cxnLst>
                      <a:cxn ang="0">
                        <a:pos x="T0" y="T1"/>
                      </a:cxn>
                      <a:cxn ang="0">
                        <a:pos x="T2" y="T3"/>
                      </a:cxn>
                      <a:cxn ang="0">
                        <a:pos x="T4" y="T5"/>
                      </a:cxn>
                    </a:cxnLst>
                    <a:rect l="0" t="0" r="r" b="b"/>
                    <a:pathLst>
                      <a:path w="4" h="5">
                        <a:moveTo>
                          <a:pt x="3" y="2"/>
                        </a:moveTo>
                        <a:cubicBezTo>
                          <a:pt x="3" y="2"/>
                          <a:pt x="1" y="0"/>
                          <a:pt x="0" y="2"/>
                        </a:cubicBezTo>
                        <a:cubicBezTo>
                          <a:pt x="0" y="4"/>
                          <a:pt x="4" y="5"/>
                          <a:pt x="3"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0" name="Freeform 7906">
                    <a:extLst>
                      <a:ext uri="{FF2B5EF4-FFF2-40B4-BE49-F238E27FC236}">
                        <a16:creationId xmlns:a16="http://schemas.microsoft.com/office/drawing/2014/main" id="{25E0F3E3-09AE-4C77-B5FC-8BD171ADF605}"/>
                      </a:ext>
                    </a:extLst>
                  </p:cNvPr>
                  <p:cNvSpPr/>
                  <p:nvPr/>
                </p:nvSpPr>
                <p:spPr bwMode="auto">
                  <a:xfrm>
                    <a:off x="4217" y="2228"/>
                    <a:ext cx="2" cy="2"/>
                  </a:xfrm>
                  <a:custGeom>
                    <a:avLst/>
                    <a:gdLst>
                      <a:gd name="T0" fmla="*/ 0 w 3"/>
                      <a:gd name="T1" fmla="*/ 2 h 3"/>
                      <a:gd name="T2" fmla="*/ 1 w 3"/>
                      <a:gd name="T3" fmla="*/ 1 h 3"/>
                      <a:gd name="T4" fmla="*/ 0 w 3"/>
                      <a:gd name="T5" fmla="*/ 2 h 3"/>
                    </a:gdLst>
                    <a:ahLst/>
                    <a:cxnLst>
                      <a:cxn ang="0">
                        <a:pos x="T0" y="T1"/>
                      </a:cxn>
                      <a:cxn ang="0">
                        <a:pos x="T2" y="T3"/>
                      </a:cxn>
                      <a:cxn ang="0">
                        <a:pos x="T4" y="T5"/>
                      </a:cxn>
                    </a:cxnLst>
                    <a:rect l="0" t="0" r="r" b="b"/>
                    <a:pathLst>
                      <a:path w="3" h="3">
                        <a:moveTo>
                          <a:pt x="0" y="2"/>
                        </a:moveTo>
                        <a:cubicBezTo>
                          <a:pt x="0" y="2"/>
                          <a:pt x="0" y="0"/>
                          <a:pt x="1" y="1"/>
                        </a:cubicBezTo>
                        <a:cubicBezTo>
                          <a:pt x="3" y="2"/>
                          <a:pt x="0" y="3"/>
                          <a:pt x="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1" name="Freeform 7907">
                    <a:extLst>
                      <a:ext uri="{FF2B5EF4-FFF2-40B4-BE49-F238E27FC236}">
                        <a16:creationId xmlns:a16="http://schemas.microsoft.com/office/drawing/2014/main" id="{A464B3DB-B3D4-4EA3-8E6E-E04BC0B84E4F}"/>
                      </a:ext>
                    </a:extLst>
                  </p:cNvPr>
                  <p:cNvSpPr/>
                  <p:nvPr/>
                </p:nvSpPr>
                <p:spPr bwMode="auto">
                  <a:xfrm>
                    <a:off x="4205" y="2223"/>
                    <a:ext cx="18" cy="8"/>
                  </a:xfrm>
                  <a:custGeom>
                    <a:avLst/>
                    <a:gdLst>
                      <a:gd name="T0" fmla="*/ 17 w 25"/>
                      <a:gd name="T1" fmla="*/ 0 h 10"/>
                      <a:gd name="T2" fmla="*/ 22 w 25"/>
                      <a:gd name="T3" fmla="*/ 7 h 10"/>
                      <a:gd name="T4" fmla="*/ 11 w 25"/>
                      <a:gd name="T5" fmla="*/ 9 h 10"/>
                      <a:gd name="T6" fmla="*/ 6 w 25"/>
                      <a:gd name="T7" fmla="*/ 9 h 10"/>
                      <a:gd name="T8" fmla="*/ 5 w 25"/>
                      <a:gd name="T9" fmla="*/ 3 h 10"/>
                      <a:gd name="T10" fmla="*/ 17 w 25"/>
                      <a:gd name="T11" fmla="*/ 0 h 10"/>
                    </a:gdLst>
                    <a:ahLst/>
                    <a:cxnLst>
                      <a:cxn ang="0">
                        <a:pos x="T0" y="T1"/>
                      </a:cxn>
                      <a:cxn ang="0">
                        <a:pos x="T2" y="T3"/>
                      </a:cxn>
                      <a:cxn ang="0">
                        <a:pos x="T4" y="T5"/>
                      </a:cxn>
                      <a:cxn ang="0">
                        <a:pos x="T6" y="T7"/>
                      </a:cxn>
                      <a:cxn ang="0">
                        <a:pos x="T8" y="T9"/>
                      </a:cxn>
                      <a:cxn ang="0">
                        <a:pos x="T10" y="T11"/>
                      </a:cxn>
                    </a:cxnLst>
                    <a:rect l="0" t="0" r="r" b="b"/>
                    <a:pathLst>
                      <a:path w="25" h="10">
                        <a:moveTo>
                          <a:pt x="17" y="0"/>
                        </a:moveTo>
                        <a:cubicBezTo>
                          <a:pt x="17" y="0"/>
                          <a:pt x="25" y="1"/>
                          <a:pt x="22" y="7"/>
                        </a:cubicBezTo>
                        <a:cubicBezTo>
                          <a:pt x="21" y="10"/>
                          <a:pt x="15" y="10"/>
                          <a:pt x="11" y="9"/>
                        </a:cubicBezTo>
                        <a:cubicBezTo>
                          <a:pt x="9" y="9"/>
                          <a:pt x="7" y="8"/>
                          <a:pt x="6" y="9"/>
                        </a:cubicBezTo>
                        <a:cubicBezTo>
                          <a:pt x="4" y="9"/>
                          <a:pt x="0" y="5"/>
                          <a:pt x="5" y="3"/>
                        </a:cubicBezTo>
                        <a:cubicBezTo>
                          <a:pt x="11" y="1"/>
                          <a:pt x="17"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2" name="Freeform 7908">
                    <a:extLst>
                      <a:ext uri="{FF2B5EF4-FFF2-40B4-BE49-F238E27FC236}">
                        <a16:creationId xmlns:a16="http://schemas.microsoft.com/office/drawing/2014/main" id="{1EA39851-90DF-443F-AA90-99BB0568F6A3}"/>
                      </a:ext>
                    </a:extLst>
                  </p:cNvPr>
                  <p:cNvSpPr>
                    <a:spLocks noEditPoints="1"/>
                  </p:cNvSpPr>
                  <p:nvPr/>
                </p:nvSpPr>
                <p:spPr bwMode="auto">
                  <a:xfrm>
                    <a:off x="4206" y="2223"/>
                    <a:ext cx="17" cy="8"/>
                  </a:xfrm>
                  <a:custGeom>
                    <a:avLst/>
                    <a:gdLst>
                      <a:gd name="T0" fmla="*/ 17 w 22"/>
                      <a:gd name="T1" fmla="*/ 9 h 10"/>
                      <a:gd name="T2" fmla="*/ 9 w 22"/>
                      <a:gd name="T3" fmla="*/ 9 h 10"/>
                      <a:gd name="T4" fmla="*/ 5 w 22"/>
                      <a:gd name="T5" fmla="*/ 9 h 10"/>
                      <a:gd name="T6" fmla="*/ 0 w 22"/>
                      <a:gd name="T7" fmla="*/ 7 h 10"/>
                      <a:gd name="T8" fmla="*/ 3 w 22"/>
                      <a:gd name="T9" fmla="*/ 3 h 10"/>
                      <a:gd name="T10" fmla="*/ 9 w 22"/>
                      <a:gd name="T11" fmla="*/ 1 h 10"/>
                      <a:gd name="T12" fmla="*/ 15 w 22"/>
                      <a:gd name="T13" fmla="*/ 0 h 10"/>
                      <a:gd name="T14" fmla="*/ 15 w 22"/>
                      <a:gd name="T15" fmla="*/ 0 h 10"/>
                      <a:gd name="T16" fmla="*/ 15 w 22"/>
                      <a:gd name="T17" fmla="*/ 0 h 10"/>
                      <a:gd name="T18" fmla="*/ 15 w 22"/>
                      <a:gd name="T19" fmla="*/ 0 h 10"/>
                      <a:gd name="T20" fmla="*/ 15 w 22"/>
                      <a:gd name="T21" fmla="*/ 0 h 10"/>
                      <a:gd name="T22" fmla="*/ 21 w 22"/>
                      <a:gd name="T23" fmla="*/ 3 h 10"/>
                      <a:gd name="T24" fmla="*/ 21 w 22"/>
                      <a:gd name="T25" fmla="*/ 7 h 10"/>
                      <a:gd name="T26" fmla="*/ 17 w 22"/>
                      <a:gd name="T27" fmla="*/ 9 h 10"/>
                      <a:gd name="T28" fmla="*/ 3 w 22"/>
                      <a:gd name="T29" fmla="*/ 3 h 10"/>
                      <a:gd name="T30" fmla="*/ 1 w 22"/>
                      <a:gd name="T31" fmla="*/ 7 h 10"/>
                      <a:gd name="T32" fmla="*/ 4 w 22"/>
                      <a:gd name="T33" fmla="*/ 8 h 10"/>
                      <a:gd name="T34" fmla="*/ 9 w 22"/>
                      <a:gd name="T35" fmla="*/ 9 h 10"/>
                      <a:gd name="T36" fmla="*/ 17 w 22"/>
                      <a:gd name="T37" fmla="*/ 9 h 10"/>
                      <a:gd name="T38" fmla="*/ 20 w 22"/>
                      <a:gd name="T39" fmla="*/ 7 h 10"/>
                      <a:gd name="T40" fmla="*/ 20 w 22"/>
                      <a:gd name="T41" fmla="*/ 3 h 10"/>
                      <a:gd name="T42" fmla="*/ 15 w 22"/>
                      <a:gd name="T43" fmla="*/ 0 h 10"/>
                      <a:gd name="T44" fmla="*/ 9 w 22"/>
                      <a:gd name="T45" fmla="*/ 1 h 10"/>
                      <a:gd name="T46" fmla="*/ 3 w 22"/>
                      <a:gd name="T4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0">
                        <a:moveTo>
                          <a:pt x="17" y="9"/>
                        </a:moveTo>
                        <a:cubicBezTo>
                          <a:pt x="15" y="10"/>
                          <a:pt x="11" y="10"/>
                          <a:pt x="9" y="9"/>
                        </a:cubicBezTo>
                        <a:cubicBezTo>
                          <a:pt x="7" y="9"/>
                          <a:pt x="5" y="9"/>
                          <a:pt x="5" y="9"/>
                        </a:cubicBezTo>
                        <a:cubicBezTo>
                          <a:pt x="3" y="9"/>
                          <a:pt x="1" y="8"/>
                          <a:pt x="0" y="7"/>
                        </a:cubicBezTo>
                        <a:cubicBezTo>
                          <a:pt x="0" y="5"/>
                          <a:pt x="0" y="4"/>
                          <a:pt x="3" y="3"/>
                        </a:cubicBezTo>
                        <a:cubicBezTo>
                          <a:pt x="5" y="2"/>
                          <a:pt x="7" y="1"/>
                          <a:pt x="9" y="1"/>
                        </a:cubicBezTo>
                        <a:cubicBezTo>
                          <a:pt x="12"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20" y="0"/>
                          <a:pt x="21" y="3"/>
                        </a:cubicBezTo>
                        <a:cubicBezTo>
                          <a:pt x="22" y="4"/>
                          <a:pt x="22" y="5"/>
                          <a:pt x="21" y="7"/>
                        </a:cubicBezTo>
                        <a:cubicBezTo>
                          <a:pt x="20" y="8"/>
                          <a:pt x="19" y="9"/>
                          <a:pt x="17" y="9"/>
                        </a:cubicBezTo>
                        <a:close/>
                        <a:moveTo>
                          <a:pt x="3" y="3"/>
                        </a:moveTo>
                        <a:cubicBezTo>
                          <a:pt x="1" y="4"/>
                          <a:pt x="1" y="6"/>
                          <a:pt x="1" y="7"/>
                        </a:cubicBezTo>
                        <a:cubicBezTo>
                          <a:pt x="2" y="8"/>
                          <a:pt x="3" y="9"/>
                          <a:pt x="4" y="8"/>
                        </a:cubicBezTo>
                        <a:cubicBezTo>
                          <a:pt x="5" y="8"/>
                          <a:pt x="7" y="8"/>
                          <a:pt x="9" y="9"/>
                        </a:cubicBezTo>
                        <a:cubicBezTo>
                          <a:pt x="11" y="9"/>
                          <a:pt x="14" y="10"/>
                          <a:pt x="17" y="9"/>
                        </a:cubicBezTo>
                        <a:cubicBezTo>
                          <a:pt x="18" y="9"/>
                          <a:pt x="19" y="8"/>
                          <a:pt x="20" y="7"/>
                        </a:cubicBezTo>
                        <a:cubicBezTo>
                          <a:pt x="21" y="5"/>
                          <a:pt x="21" y="4"/>
                          <a:pt x="20" y="3"/>
                        </a:cubicBezTo>
                        <a:cubicBezTo>
                          <a:pt x="20" y="1"/>
                          <a:pt x="16" y="0"/>
                          <a:pt x="15" y="0"/>
                        </a:cubicBezTo>
                        <a:cubicBezTo>
                          <a:pt x="15" y="0"/>
                          <a:pt x="12" y="1"/>
                          <a:pt x="9" y="1"/>
                        </a:cubicBezTo>
                        <a:cubicBezTo>
                          <a:pt x="7" y="2"/>
                          <a:pt x="5" y="2"/>
                          <a:pt x="3"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3" name="Freeform 7909">
                    <a:extLst>
                      <a:ext uri="{FF2B5EF4-FFF2-40B4-BE49-F238E27FC236}">
                        <a16:creationId xmlns:a16="http://schemas.microsoft.com/office/drawing/2014/main" id="{C4873A7E-940D-4C4D-907F-ACB6F8D87479}"/>
                      </a:ext>
                    </a:extLst>
                  </p:cNvPr>
                  <p:cNvSpPr/>
                  <p:nvPr/>
                </p:nvSpPr>
                <p:spPr bwMode="auto">
                  <a:xfrm>
                    <a:off x="4207" y="2223"/>
                    <a:ext cx="15" cy="7"/>
                  </a:xfrm>
                  <a:custGeom>
                    <a:avLst/>
                    <a:gdLst>
                      <a:gd name="T0" fmla="*/ 14 w 20"/>
                      <a:gd name="T1" fmla="*/ 0 h 9"/>
                      <a:gd name="T2" fmla="*/ 14 w 20"/>
                      <a:gd name="T3" fmla="*/ 1 h 9"/>
                      <a:gd name="T4" fmla="*/ 13 w 20"/>
                      <a:gd name="T5" fmla="*/ 2 h 9"/>
                      <a:gd name="T6" fmla="*/ 13 w 20"/>
                      <a:gd name="T7" fmla="*/ 2 h 9"/>
                      <a:gd name="T8" fmla="*/ 13 w 20"/>
                      <a:gd name="T9" fmla="*/ 2 h 9"/>
                      <a:gd name="T10" fmla="*/ 17 w 20"/>
                      <a:gd name="T11" fmla="*/ 4 h 9"/>
                      <a:gd name="T12" fmla="*/ 12 w 20"/>
                      <a:gd name="T13" fmla="*/ 8 h 9"/>
                      <a:gd name="T14" fmla="*/ 11 w 20"/>
                      <a:gd name="T15" fmla="*/ 8 h 9"/>
                      <a:gd name="T16" fmla="*/ 4 w 20"/>
                      <a:gd name="T17" fmla="*/ 5 h 9"/>
                      <a:gd name="T18" fmla="*/ 8 w 20"/>
                      <a:gd name="T19" fmla="*/ 3 h 9"/>
                      <a:gd name="T20" fmla="*/ 10 w 20"/>
                      <a:gd name="T21" fmla="*/ 2 h 9"/>
                      <a:gd name="T22" fmla="*/ 9 w 20"/>
                      <a:gd name="T23" fmla="*/ 2 h 9"/>
                      <a:gd name="T24" fmla="*/ 7 w 20"/>
                      <a:gd name="T25" fmla="*/ 2 h 9"/>
                      <a:gd name="T26" fmla="*/ 7 w 20"/>
                      <a:gd name="T27" fmla="*/ 2 h 9"/>
                      <a:gd name="T28" fmla="*/ 2 w 20"/>
                      <a:gd name="T29" fmla="*/ 3 h 9"/>
                      <a:gd name="T30" fmla="*/ 0 w 20"/>
                      <a:gd name="T31" fmla="*/ 7 h 9"/>
                      <a:gd name="T32" fmla="*/ 3 w 20"/>
                      <a:gd name="T33" fmla="*/ 8 h 9"/>
                      <a:gd name="T34" fmla="*/ 3 w 20"/>
                      <a:gd name="T35" fmla="*/ 8 h 9"/>
                      <a:gd name="T36" fmla="*/ 4 w 20"/>
                      <a:gd name="T37" fmla="*/ 8 h 9"/>
                      <a:gd name="T38" fmla="*/ 8 w 20"/>
                      <a:gd name="T39" fmla="*/ 9 h 9"/>
                      <a:gd name="T40" fmla="*/ 13 w 20"/>
                      <a:gd name="T41" fmla="*/ 9 h 9"/>
                      <a:gd name="T42" fmla="*/ 16 w 20"/>
                      <a:gd name="T43" fmla="*/ 9 h 9"/>
                      <a:gd name="T44" fmla="*/ 19 w 20"/>
                      <a:gd name="T45" fmla="*/ 7 h 9"/>
                      <a:gd name="T46" fmla="*/ 19 w 20"/>
                      <a:gd name="T47" fmla="*/ 3 h 9"/>
                      <a:gd name="T48" fmla="*/ 14 w 2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9">
                        <a:moveTo>
                          <a:pt x="14" y="0"/>
                        </a:moveTo>
                        <a:cubicBezTo>
                          <a:pt x="14" y="1"/>
                          <a:pt x="14" y="1"/>
                          <a:pt x="14" y="1"/>
                        </a:cubicBezTo>
                        <a:cubicBezTo>
                          <a:pt x="14" y="1"/>
                          <a:pt x="13" y="1"/>
                          <a:pt x="13" y="2"/>
                        </a:cubicBezTo>
                        <a:cubicBezTo>
                          <a:pt x="13" y="2"/>
                          <a:pt x="13" y="2"/>
                          <a:pt x="13" y="2"/>
                        </a:cubicBezTo>
                        <a:cubicBezTo>
                          <a:pt x="13" y="2"/>
                          <a:pt x="13" y="2"/>
                          <a:pt x="13" y="2"/>
                        </a:cubicBezTo>
                        <a:cubicBezTo>
                          <a:pt x="14" y="2"/>
                          <a:pt x="17" y="2"/>
                          <a:pt x="17" y="4"/>
                        </a:cubicBezTo>
                        <a:cubicBezTo>
                          <a:pt x="18" y="6"/>
                          <a:pt x="15" y="8"/>
                          <a:pt x="12" y="8"/>
                        </a:cubicBezTo>
                        <a:cubicBezTo>
                          <a:pt x="11" y="8"/>
                          <a:pt x="11" y="8"/>
                          <a:pt x="11" y="8"/>
                        </a:cubicBezTo>
                        <a:cubicBezTo>
                          <a:pt x="8" y="8"/>
                          <a:pt x="4" y="5"/>
                          <a:pt x="4" y="5"/>
                        </a:cubicBezTo>
                        <a:cubicBezTo>
                          <a:pt x="4" y="4"/>
                          <a:pt x="7" y="4"/>
                          <a:pt x="8" y="3"/>
                        </a:cubicBezTo>
                        <a:cubicBezTo>
                          <a:pt x="8" y="3"/>
                          <a:pt x="9" y="2"/>
                          <a:pt x="10" y="2"/>
                        </a:cubicBezTo>
                        <a:cubicBezTo>
                          <a:pt x="10" y="2"/>
                          <a:pt x="9" y="2"/>
                          <a:pt x="9" y="2"/>
                        </a:cubicBezTo>
                        <a:cubicBezTo>
                          <a:pt x="8" y="2"/>
                          <a:pt x="8" y="2"/>
                          <a:pt x="7" y="2"/>
                        </a:cubicBezTo>
                        <a:cubicBezTo>
                          <a:pt x="7" y="2"/>
                          <a:pt x="7" y="2"/>
                          <a:pt x="7" y="2"/>
                        </a:cubicBezTo>
                        <a:cubicBezTo>
                          <a:pt x="6" y="2"/>
                          <a:pt x="4" y="3"/>
                          <a:pt x="2" y="3"/>
                        </a:cubicBezTo>
                        <a:cubicBezTo>
                          <a:pt x="0" y="4"/>
                          <a:pt x="0" y="6"/>
                          <a:pt x="0" y="7"/>
                        </a:cubicBezTo>
                        <a:cubicBezTo>
                          <a:pt x="1" y="8"/>
                          <a:pt x="2" y="8"/>
                          <a:pt x="3" y="8"/>
                        </a:cubicBezTo>
                        <a:cubicBezTo>
                          <a:pt x="3" y="8"/>
                          <a:pt x="3" y="8"/>
                          <a:pt x="3" y="8"/>
                        </a:cubicBezTo>
                        <a:cubicBezTo>
                          <a:pt x="4" y="8"/>
                          <a:pt x="4" y="8"/>
                          <a:pt x="4" y="8"/>
                        </a:cubicBezTo>
                        <a:cubicBezTo>
                          <a:pt x="5" y="8"/>
                          <a:pt x="6" y="9"/>
                          <a:pt x="8" y="9"/>
                        </a:cubicBezTo>
                        <a:cubicBezTo>
                          <a:pt x="10" y="9"/>
                          <a:pt x="11" y="9"/>
                          <a:pt x="13" y="9"/>
                        </a:cubicBezTo>
                        <a:cubicBezTo>
                          <a:pt x="14" y="9"/>
                          <a:pt x="15" y="9"/>
                          <a:pt x="16" y="9"/>
                        </a:cubicBezTo>
                        <a:cubicBezTo>
                          <a:pt x="17" y="9"/>
                          <a:pt x="18" y="8"/>
                          <a:pt x="19" y="7"/>
                        </a:cubicBezTo>
                        <a:cubicBezTo>
                          <a:pt x="20" y="5"/>
                          <a:pt x="20" y="4"/>
                          <a:pt x="19" y="3"/>
                        </a:cubicBezTo>
                        <a:cubicBezTo>
                          <a:pt x="19" y="1"/>
                          <a:pt x="15" y="1"/>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4" name="Freeform 7910">
                    <a:extLst>
                      <a:ext uri="{FF2B5EF4-FFF2-40B4-BE49-F238E27FC236}">
                        <a16:creationId xmlns:a16="http://schemas.microsoft.com/office/drawing/2014/main" id="{28F73CB6-E976-4E53-987F-755889064267}"/>
                      </a:ext>
                    </a:extLst>
                  </p:cNvPr>
                  <p:cNvSpPr/>
                  <p:nvPr/>
                </p:nvSpPr>
                <p:spPr bwMode="auto">
                  <a:xfrm>
                    <a:off x="4205" y="2223"/>
                    <a:ext cx="18" cy="8"/>
                  </a:xfrm>
                  <a:custGeom>
                    <a:avLst/>
                    <a:gdLst>
                      <a:gd name="T0" fmla="*/ 18 w 25"/>
                      <a:gd name="T1" fmla="*/ 0 h 10"/>
                      <a:gd name="T2" fmla="*/ 17 w 25"/>
                      <a:gd name="T3" fmla="*/ 0 h 10"/>
                      <a:gd name="T4" fmla="*/ 22 w 25"/>
                      <a:gd name="T5" fmla="*/ 3 h 10"/>
                      <a:gd name="T6" fmla="*/ 22 w 25"/>
                      <a:gd name="T7" fmla="*/ 7 h 10"/>
                      <a:gd name="T8" fmla="*/ 19 w 25"/>
                      <a:gd name="T9" fmla="*/ 9 h 10"/>
                      <a:gd name="T10" fmla="*/ 16 w 25"/>
                      <a:gd name="T11" fmla="*/ 9 h 10"/>
                      <a:gd name="T12" fmla="*/ 11 w 25"/>
                      <a:gd name="T13" fmla="*/ 9 h 10"/>
                      <a:gd name="T14" fmla="*/ 7 w 25"/>
                      <a:gd name="T15" fmla="*/ 8 h 10"/>
                      <a:gd name="T16" fmla="*/ 6 w 25"/>
                      <a:gd name="T17" fmla="*/ 8 h 10"/>
                      <a:gd name="T18" fmla="*/ 6 w 25"/>
                      <a:gd name="T19" fmla="*/ 8 h 10"/>
                      <a:gd name="T20" fmla="*/ 3 w 25"/>
                      <a:gd name="T21" fmla="*/ 7 h 10"/>
                      <a:gd name="T22" fmla="*/ 5 w 25"/>
                      <a:gd name="T23" fmla="*/ 3 h 10"/>
                      <a:gd name="T24" fmla="*/ 10 w 25"/>
                      <a:gd name="T25" fmla="*/ 2 h 10"/>
                      <a:gd name="T26" fmla="*/ 10 w 25"/>
                      <a:gd name="T27" fmla="*/ 2 h 10"/>
                      <a:gd name="T28" fmla="*/ 8 w 25"/>
                      <a:gd name="T29" fmla="*/ 2 h 10"/>
                      <a:gd name="T30" fmla="*/ 6 w 25"/>
                      <a:gd name="T31" fmla="*/ 3 h 10"/>
                      <a:gd name="T32" fmla="*/ 5 w 25"/>
                      <a:gd name="T33" fmla="*/ 3 h 10"/>
                      <a:gd name="T34" fmla="*/ 6 w 25"/>
                      <a:gd name="T35" fmla="*/ 9 h 10"/>
                      <a:gd name="T36" fmla="*/ 6 w 25"/>
                      <a:gd name="T37" fmla="*/ 9 h 10"/>
                      <a:gd name="T38" fmla="*/ 7 w 25"/>
                      <a:gd name="T39" fmla="*/ 9 h 10"/>
                      <a:gd name="T40" fmla="*/ 11 w 25"/>
                      <a:gd name="T41" fmla="*/ 9 h 10"/>
                      <a:gd name="T42" fmla="*/ 16 w 25"/>
                      <a:gd name="T43" fmla="*/ 10 h 10"/>
                      <a:gd name="T44" fmla="*/ 22 w 25"/>
                      <a:gd name="T45" fmla="*/ 7 h 10"/>
                      <a:gd name="T46" fmla="*/ 18 w 25"/>
                      <a:gd name="T4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0">
                        <a:moveTo>
                          <a:pt x="18" y="0"/>
                        </a:moveTo>
                        <a:cubicBezTo>
                          <a:pt x="17" y="0"/>
                          <a:pt x="17" y="0"/>
                          <a:pt x="17" y="0"/>
                        </a:cubicBezTo>
                        <a:cubicBezTo>
                          <a:pt x="18" y="1"/>
                          <a:pt x="22" y="1"/>
                          <a:pt x="22" y="3"/>
                        </a:cubicBezTo>
                        <a:cubicBezTo>
                          <a:pt x="23" y="4"/>
                          <a:pt x="23" y="5"/>
                          <a:pt x="22" y="7"/>
                        </a:cubicBezTo>
                        <a:cubicBezTo>
                          <a:pt x="21" y="8"/>
                          <a:pt x="20" y="9"/>
                          <a:pt x="19" y="9"/>
                        </a:cubicBezTo>
                        <a:cubicBezTo>
                          <a:pt x="18" y="9"/>
                          <a:pt x="17" y="9"/>
                          <a:pt x="16" y="9"/>
                        </a:cubicBezTo>
                        <a:cubicBezTo>
                          <a:pt x="14" y="9"/>
                          <a:pt x="13" y="9"/>
                          <a:pt x="11" y="9"/>
                        </a:cubicBezTo>
                        <a:cubicBezTo>
                          <a:pt x="9" y="9"/>
                          <a:pt x="8" y="8"/>
                          <a:pt x="7" y="8"/>
                        </a:cubicBezTo>
                        <a:cubicBezTo>
                          <a:pt x="6" y="8"/>
                          <a:pt x="6" y="8"/>
                          <a:pt x="6" y="8"/>
                        </a:cubicBezTo>
                        <a:cubicBezTo>
                          <a:pt x="6" y="8"/>
                          <a:pt x="6" y="8"/>
                          <a:pt x="6" y="8"/>
                        </a:cubicBezTo>
                        <a:cubicBezTo>
                          <a:pt x="5" y="8"/>
                          <a:pt x="4" y="8"/>
                          <a:pt x="3" y="7"/>
                        </a:cubicBezTo>
                        <a:cubicBezTo>
                          <a:pt x="3" y="6"/>
                          <a:pt x="3" y="4"/>
                          <a:pt x="5" y="3"/>
                        </a:cubicBezTo>
                        <a:cubicBezTo>
                          <a:pt x="7" y="3"/>
                          <a:pt x="9" y="2"/>
                          <a:pt x="10" y="2"/>
                        </a:cubicBezTo>
                        <a:cubicBezTo>
                          <a:pt x="10" y="2"/>
                          <a:pt x="10" y="2"/>
                          <a:pt x="10" y="2"/>
                        </a:cubicBezTo>
                        <a:cubicBezTo>
                          <a:pt x="9" y="2"/>
                          <a:pt x="8" y="2"/>
                          <a:pt x="8" y="2"/>
                        </a:cubicBezTo>
                        <a:cubicBezTo>
                          <a:pt x="7" y="2"/>
                          <a:pt x="7" y="2"/>
                          <a:pt x="6" y="3"/>
                        </a:cubicBezTo>
                        <a:cubicBezTo>
                          <a:pt x="5" y="3"/>
                          <a:pt x="5" y="3"/>
                          <a:pt x="5" y="3"/>
                        </a:cubicBezTo>
                        <a:cubicBezTo>
                          <a:pt x="0" y="5"/>
                          <a:pt x="3" y="9"/>
                          <a:pt x="6" y="9"/>
                        </a:cubicBezTo>
                        <a:cubicBezTo>
                          <a:pt x="6" y="9"/>
                          <a:pt x="6" y="9"/>
                          <a:pt x="6" y="9"/>
                        </a:cubicBezTo>
                        <a:cubicBezTo>
                          <a:pt x="7" y="9"/>
                          <a:pt x="7" y="9"/>
                          <a:pt x="7" y="9"/>
                        </a:cubicBezTo>
                        <a:cubicBezTo>
                          <a:pt x="8" y="9"/>
                          <a:pt x="9" y="9"/>
                          <a:pt x="11" y="9"/>
                        </a:cubicBezTo>
                        <a:cubicBezTo>
                          <a:pt x="12" y="9"/>
                          <a:pt x="14" y="10"/>
                          <a:pt x="16" y="10"/>
                        </a:cubicBezTo>
                        <a:cubicBezTo>
                          <a:pt x="19" y="10"/>
                          <a:pt x="21" y="9"/>
                          <a:pt x="22" y="7"/>
                        </a:cubicBezTo>
                        <a:cubicBezTo>
                          <a:pt x="25" y="2"/>
                          <a:pt x="19" y="1"/>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5" name="Freeform 7911">
                    <a:extLst>
                      <a:ext uri="{FF2B5EF4-FFF2-40B4-BE49-F238E27FC236}">
                        <a16:creationId xmlns:a16="http://schemas.microsoft.com/office/drawing/2014/main" id="{4379529A-3E43-47CA-B8D5-F2D833C58428}"/>
                      </a:ext>
                    </a:extLst>
                  </p:cNvPr>
                  <p:cNvSpPr/>
                  <p:nvPr/>
                </p:nvSpPr>
                <p:spPr bwMode="auto">
                  <a:xfrm>
                    <a:off x="4215" y="2226"/>
                    <a:ext cx="5" cy="3"/>
                  </a:xfrm>
                  <a:custGeom>
                    <a:avLst/>
                    <a:gdLst>
                      <a:gd name="T0" fmla="*/ 4 w 7"/>
                      <a:gd name="T1" fmla="*/ 4 h 4"/>
                      <a:gd name="T2" fmla="*/ 1 w 7"/>
                      <a:gd name="T3" fmla="*/ 2 h 4"/>
                      <a:gd name="T4" fmla="*/ 6 w 7"/>
                      <a:gd name="T5" fmla="*/ 1 h 4"/>
                      <a:gd name="T6" fmla="*/ 4 w 7"/>
                      <a:gd name="T7" fmla="*/ 4 h 4"/>
                    </a:gdLst>
                    <a:ahLst/>
                    <a:cxnLst>
                      <a:cxn ang="0">
                        <a:pos x="T0" y="T1"/>
                      </a:cxn>
                      <a:cxn ang="0">
                        <a:pos x="T2" y="T3"/>
                      </a:cxn>
                      <a:cxn ang="0">
                        <a:pos x="T4" y="T5"/>
                      </a:cxn>
                      <a:cxn ang="0">
                        <a:pos x="T6" y="T7"/>
                      </a:cxn>
                    </a:cxnLst>
                    <a:rect l="0" t="0" r="r" b="b"/>
                    <a:pathLst>
                      <a:path w="7" h="4">
                        <a:moveTo>
                          <a:pt x="4" y="4"/>
                        </a:moveTo>
                        <a:cubicBezTo>
                          <a:pt x="4" y="4"/>
                          <a:pt x="0" y="4"/>
                          <a:pt x="1" y="2"/>
                        </a:cubicBezTo>
                        <a:cubicBezTo>
                          <a:pt x="2" y="1"/>
                          <a:pt x="5" y="0"/>
                          <a:pt x="6" y="1"/>
                        </a:cubicBezTo>
                        <a:cubicBezTo>
                          <a:pt x="7" y="3"/>
                          <a:pt x="5" y="4"/>
                          <a:pt x="4"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6" name="Freeform 7912">
                    <a:extLst>
                      <a:ext uri="{FF2B5EF4-FFF2-40B4-BE49-F238E27FC236}">
                        <a16:creationId xmlns:a16="http://schemas.microsoft.com/office/drawing/2014/main" id="{FB4C56B9-C445-4AC8-A434-180CA4012011}"/>
                      </a:ext>
                    </a:extLst>
                  </p:cNvPr>
                  <p:cNvSpPr/>
                  <p:nvPr/>
                </p:nvSpPr>
                <p:spPr bwMode="auto">
                  <a:xfrm>
                    <a:off x="4205" y="2216"/>
                    <a:ext cx="16" cy="10"/>
                  </a:xfrm>
                  <a:custGeom>
                    <a:avLst/>
                    <a:gdLst>
                      <a:gd name="T0" fmla="*/ 15 w 21"/>
                      <a:gd name="T1" fmla="*/ 3 h 14"/>
                      <a:gd name="T2" fmla="*/ 17 w 21"/>
                      <a:gd name="T3" fmla="*/ 10 h 14"/>
                      <a:gd name="T4" fmla="*/ 12 w 21"/>
                      <a:gd name="T5" fmla="*/ 11 h 14"/>
                      <a:gd name="T6" fmla="*/ 7 w 21"/>
                      <a:gd name="T7" fmla="*/ 12 h 14"/>
                      <a:gd name="T8" fmla="*/ 4 w 21"/>
                      <a:gd name="T9" fmla="*/ 5 h 14"/>
                      <a:gd name="T10" fmla="*/ 15 w 21"/>
                      <a:gd name="T11" fmla="*/ 3 h 14"/>
                    </a:gdLst>
                    <a:ahLst/>
                    <a:cxnLst>
                      <a:cxn ang="0">
                        <a:pos x="T0" y="T1"/>
                      </a:cxn>
                      <a:cxn ang="0">
                        <a:pos x="T2" y="T3"/>
                      </a:cxn>
                      <a:cxn ang="0">
                        <a:pos x="T4" y="T5"/>
                      </a:cxn>
                      <a:cxn ang="0">
                        <a:pos x="T6" y="T7"/>
                      </a:cxn>
                      <a:cxn ang="0">
                        <a:pos x="T8" y="T9"/>
                      </a:cxn>
                      <a:cxn ang="0">
                        <a:pos x="T10" y="T11"/>
                      </a:cxn>
                    </a:cxnLst>
                    <a:rect l="0" t="0" r="r" b="b"/>
                    <a:pathLst>
                      <a:path w="21" h="14">
                        <a:moveTo>
                          <a:pt x="15" y="3"/>
                        </a:moveTo>
                        <a:cubicBezTo>
                          <a:pt x="15" y="3"/>
                          <a:pt x="21" y="7"/>
                          <a:pt x="17" y="10"/>
                        </a:cubicBezTo>
                        <a:cubicBezTo>
                          <a:pt x="15" y="12"/>
                          <a:pt x="13" y="12"/>
                          <a:pt x="12" y="11"/>
                        </a:cubicBezTo>
                        <a:cubicBezTo>
                          <a:pt x="11" y="11"/>
                          <a:pt x="9" y="11"/>
                          <a:pt x="7" y="12"/>
                        </a:cubicBezTo>
                        <a:cubicBezTo>
                          <a:pt x="3" y="14"/>
                          <a:pt x="0" y="8"/>
                          <a:pt x="4" y="5"/>
                        </a:cubicBezTo>
                        <a:cubicBezTo>
                          <a:pt x="7" y="2"/>
                          <a:pt x="13" y="0"/>
                          <a:pt x="15"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7" name="Freeform 7913">
                    <a:extLst>
                      <a:ext uri="{FF2B5EF4-FFF2-40B4-BE49-F238E27FC236}">
                        <a16:creationId xmlns:a16="http://schemas.microsoft.com/office/drawing/2014/main" id="{9001D3F6-2B62-438E-BF91-609BA5C5C22B}"/>
                      </a:ext>
                    </a:extLst>
                  </p:cNvPr>
                  <p:cNvSpPr>
                    <a:spLocks noEditPoints="1"/>
                  </p:cNvSpPr>
                  <p:nvPr/>
                </p:nvSpPr>
                <p:spPr bwMode="auto">
                  <a:xfrm>
                    <a:off x="4206" y="2217"/>
                    <a:ext cx="13" cy="9"/>
                  </a:xfrm>
                  <a:custGeom>
                    <a:avLst/>
                    <a:gdLst>
                      <a:gd name="T0" fmla="*/ 15 w 17"/>
                      <a:gd name="T1" fmla="*/ 10 h 12"/>
                      <a:gd name="T2" fmla="*/ 12 w 17"/>
                      <a:gd name="T3" fmla="*/ 11 h 12"/>
                      <a:gd name="T4" fmla="*/ 12 w 17"/>
                      <a:gd name="T5" fmla="*/ 11 h 12"/>
                      <a:gd name="T6" fmla="*/ 10 w 17"/>
                      <a:gd name="T7" fmla="*/ 11 h 12"/>
                      <a:gd name="T8" fmla="*/ 8 w 17"/>
                      <a:gd name="T9" fmla="*/ 11 h 12"/>
                      <a:gd name="T10" fmla="*/ 6 w 17"/>
                      <a:gd name="T11" fmla="*/ 11 h 12"/>
                      <a:gd name="T12" fmla="*/ 4 w 17"/>
                      <a:gd name="T13" fmla="*/ 12 h 12"/>
                      <a:gd name="T14" fmla="*/ 0 w 17"/>
                      <a:gd name="T15" fmla="*/ 8 h 12"/>
                      <a:gd name="T16" fmla="*/ 1 w 17"/>
                      <a:gd name="T17" fmla="*/ 4 h 12"/>
                      <a:gd name="T18" fmla="*/ 9 w 17"/>
                      <a:gd name="T19" fmla="*/ 0 h 12"/>
                      <a:gd name="T20" fmla="*/ 14 w 17"/>
                      <a:gd name="T21" fmla="*/ 2 h 12"/>
                      <a:gd name="T22" fmla="*/ 17 w 17"/>
                      <a:gd name="T23" fmla="*/ 6 h 12"/>
                      <a:gd name="T24" fmla="*/ 15 w 17"/>
                      <a:gd name="T25" fmla="*/ 10 h 12"/>
                      <a:gd name="T26" fmla="*/ 13 w 17"/>
                      <a:gd name="T27" fmla="*/ 2 h 12"/>
                      <a:gd name="T28" fmla="*/ 13 w 17"/>
                      <a:gd name="T29" fmla="*/ 2 h 12"/>
                      <a:gd name="T30" fmla="*/ 13 w 17"/>
                      <a:gd name="T31" fmla="*/ 2 h 12"/>
                      <a:gd name="T32" fmla="*/ 9 w 17"/>
                      <a:gd name="T33" fmla="*/ 1 h 12"/>
                      <a:gd name="T34" fmla="*/ 2 w 17"/>
                      <a:gd name="T35" fmla="*/ 4 h 12"/>
                      <a:gd name="T36" fmla="*/ 0 w 17"/>
                      <a:gd name="T37" fmla="*/ 8 h 12"/>
                      <a:gd name="T38" fmla="*/ 4 w 17"/>
                      <a:gd name="T39" fmla="*/ 11 h 12"/>
                      <a:gd name="T40" fmla="*/ 5 w 17"/>
                      <a:gd name="T41" fmla="*/ 10 h 12"/>
                      <a:gd name="T42" fmla="*/ 8 w 17"/>
                      <a:gd name="T43" fmla="*/ 10 h 12"/>
                      <a:gd name="T44" fmla="*/ 10 w 17"/>
                      <a:gd name="T45" fmla="*/ 10 h 12"/>
                      <a:gd name="T46" fmla="*/ 12 w 17"/>
                      <a:gd name="T47" fmla="*/ 10 h 12"/>
                      <a:gd name="T48" fmla="*/ 15 w 17"/>
                      <a:gd name="T49" fmla="*/ 9 h 12"/>
                      <a:gd name="T50" fmla="*/ 16 w 17"/>
                      <a:gd name="T51" fmla="*/ 7 h 12"/>
                      <a:gd name="T52" fmla="*/ 13 w 17"/>
                      <a:gd name="T5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12">
                        <a:moveTo>
                          <a:pt x="15" y="10"/>
                        </a:moveTo>
                        <a:cubicBezTo>
                          <a:pt x="14" y="11"/>
                          <a:pt x="13" y="11"/>
                          <a:pt x="12" y="11"/>
                        </a:cubicBezTo>
                        <a:cubicBezTo>
                          <a:pt x="12" y="11"/>
                          <a:pt x="12" y="11"/>
                          <a:pt x="12" y="11"/>
                        </a:cubicBezTo>
                        <a:cubicBezTo>
                          <a:pt x="11" y="11"/>
                          <a:pt x="11" y="11"/>
                          <a:pt x="10" y="11"/>
                        </a:cubicBezTo>
                        <a:cubicBezTo>
                          <a:pt x="9" y="11"/>
                          <a:pt x="9" y="11"/>
                          <a:pt x="8" y="11"/>
                        </a:cubicBezTo>
                        <a:cubicBezTo>
                          <a:pt x="7" y="11"/>
                          <a:pt x="6" y="11"/>
                          <a:pt x="6" y="11"/>
                        </a:cubicBezTo>
                        <a:cubicBezTo>
                          <a:pt x="5" y="11"/>
                          <a:pt x="5" y="12"/>
                          <a:pt x="4" y="12"/>
                        </a:cubicBezTo>
                        <a:cubicBezTo>
                          <a:pt x="2" y="12"/>
                          <a:pt x="0" y="10"/>
                          <a:pt x="0" y="8"/>
                        </a:cubicBezTo>
                        <a:cubicBezTo>
                          <a:pt x="0" y="6"/>
                          <a:pt x="0" y="5"/>
                          <a:pt x="1" y="4"/>
                        </a:cubicBezTo>
                        <a:cubicBezTo>
                          <a:pt x="3" y="2"/>
                          <a:pt x="7" y="0"/>
                          <a:pt x="9" y="0"/>
                        </a:cubicBezTo>
                        <a:cubicBezTo>
                          <a:pt x="11" y="0"/>
                          <a:pt x="13" y="0"/>
                          <a:pt x="14" y="2"/>
                        </a:cubicBezTo>
                        <a:cubicBezTo>
                          <a:pt x="14" y="2"/>
                          <a:pt x="16" y="4"/>
                          <a:pt x="17" y="6"/>
                        </a:cubicBezTo>
                        <a:cubicBezTo>
                          <a:pt x="17" y="8"/>
                          <a:pt x="16" y="9"/>
                          <a:pt x="15" y="10"/>
                        </a:cubicBezTo>
                        <a:close/>
                        <a:moveTo>
                          <a:pt x="13" y="2"/>
                        </a:moveTo>
                        <a:cubicBezTo>
                          <a:pt x="13" y="2"/>
                          <a:pt x="13" y="2"/>
                          <a:pt x="13" y="2"/>
                        </a:cubicBezTo>
                        <a:cubicBezTo>
                          <a:pt x="13" y="2"/>
                          <a:pt x="13" y="2"/>
                          <a:pt x="13" y="2"/>
                        </a:cubicBezTo>
                        <a:cubicBezTo>
                          <a:pt x="12" y="1"/>
                          <a:pt x="11" y="1"/>
                          <a:pt x="9" y="1"/>
                        </a:cubicBezTo>
                        <a:cubicBezTo>
                          <a:pt x="7" y="1"/>
                          <a:pt x="4" y="2"/>
                          <a:pt x="2" y="4"/>
                        </a:cubicBezTo>
                        <a:cubicBezTo>
                          <a:pt x="1" y="5"/>
                          <a:pt x="0" y="7"/>
                          <a:pt x="0" y="8"/>
                        </a:cubicBezTo>
                        <a:cubicBezTo>
                          <a:pt x="1" y="9"/>
                          <a:pt x="2" y="11"/>
                          <a:pt x="4" y="11"/>
                        </a:cubicBezTo>
                        <a:cubicBezTo>
                          <a:pt x="4" y="11"/>
                          <a:pt x="5" y="11"/>
                          <a:pt x="5" y="10"/>
                        </a:cubicBezTo>
                        <a:cubicBezTo>
                          <a:pt x="6" y="10"/>
                          <a:pt x="7" y="10"/>
                          <a:pt x="8" y="10"/>
                        </a:cubicBezTo>
                        <a:cubicBezTo>
                          <a:pt x="9" y="10"/>
                          <a:pt x="9" y="10"/>
                          <a:pt x="10" y="10"/>
                        </a:cubicBezTo>
                        <a:cubicBezTo>
                          <a:pt x="11" y="10"/>
                          <a:pt x="11" y="10"/>
                          <a:pt x="12" y="10"/>
                        </a:cubicBezTo>
                        <a:cubicBezTo>
                          <a:pt x="13" y="10"/>
                          <a:pt x="13" y="10"/>
                          <a:pt x="15" y="9"/>
                        </a:cubicBezTo>
                        <a:cubicBezTo>
                          <a:pt x="16" y="8"/>
                          <a:pt x="16" y="7"/>
                          <a:pt x="16" y="7"/>
                        </a:cubicBezTo>
                        <a:cubicBezTo>
                          <a:pt x="16" y="4"/>
                          <a:pt x="13" y="2"/>
                          <a:pt x="13"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8" name="Freeform 7914">
                    <a:extLst>
                      <a:ext uri="{FF2B5EF4-FFF2-40B4-BE49-F238E27FC236}">
                        <a16:creationId xmlns:a16="http://schemas.microsoft.com/office/drawing/2014/main" id="{333F5327-21FB-403B-A76D-AC9D2611F204}"/>
                      </a:ext>
                    </a:extLst>
                  </p:cNvPr>
                  <p:cNvSpPr/>
                  <p:nvPr/>
                </p:nvSpPr>
                <p:spPr bwMode="auto">
                  <a:xfrm>
                    <a:off x="4206" y="2218"/>
                    <a:ext cx="12" cy="7"/>
                  </a:xfrm>
                  <a:custGeom>
                    <a:avLst/>
                    <a:gdLst>
                      <a:gd name="T0" fmla="*/ 13 w 16"/>
                      <a:gd name="T1" fmla="*/ 0 h 9"/>
                      <a:gd name="T2" fmla="*/ 13 w 16"/>
                      <a:gd name="T3" fmla="*/ 1 h 9"/>
                      <a:gd name="T4" fmla="*/ 12 w 16"/>
                      <a:gd name="T5" fmla="*/ 2 h 9"/>
                      <a:gd name="T6" fmla="*/ 14 w 16"/>
                      <a:gd name="T7" fmla="*/ 4 h 9"/>
                      <a:gd name="T8" fmla="*/ 11 w 16"/>
                      <a:gd name="T9" fmla="*/ 7 h 9"/>
                      <a:gd name="T10" fmla="*/ 10 w 16"/>
                      <a:gd name="T11" fmla="*/ 6 h 9"/>
                      <a:gd name="T12" fmla="*/ 10 w 16"/>
                      <a:gd name="T13" fmla="*/ 3 h 9"/>
                      <a:gd name="T14" fmla="*/ 9 w 16"/>
                      <a:gd name="T15" fmla="*/ 3 h 9"/>
                      <a:gd name="T16" fmla="*/ 7 w 16"/>
                      <a:gd name="T17" fmla="*/ 6 h 9"/>
                      <a:gd name="T18" fmla="*/ 5 w 16"/>
                      <a:gd name="T19" fmla="*/ 7 h 9"/>
                      <a:gd name="T20" fmla="*/ 2 w 16"/>
                      <a:gd name="T21" fmla="*/ 5 h 9"/>
                      <a:gd name="T22" fmla="*/ 2 w 16"/>
                      <a:gd name="T23" fmla="*/ 4 h 9"/>
                      <a:gd name="T24" fmla="*/ 0 w 16"/>
                      <a:gd name="T25" fmla="*/ 5 h 9"/>
                      <a:gd name="T26" fmla="*/ 0 w 16"/>
                      <a:gd name="T27" fmla="*/ 6 h 9"/>
                      <a:gd name="T28" fmla="*/ 4 w 16"/>
                      <a:gd name="T29" fmla="*/ 9 h 9"/>
                      <a:gd name="T30" fmla="*/ 4 w 16"/>
                      <a:gd name="T31" fmla="*/ 9 h 9"/>
                      <a:gd name="T32" fmla="*/ 5 w 16"/>
                      <a:gd name="T33" fmla="*/ 8 h 9"/>
                      <a:gd name="T34" fmla="*/ 8 w 16"/>
                      <a:gd name="T35" fmla="*/ 8 h 9"/>
                      <a:gd name="T36" fmla="*/ 8 w 16"/>
                      <a:gd name="T37" fmla="*/ 8 h 9"/>
                      <a:gd name="T38" fmla="*/ 10 w 16"/>
                      <a:gd name="T39" fmla="*/ 8 h 9"/>
                      <a:gd name="T40" fmla="*/ 12 w 16"/>
                      <a:gd name="T41" fmla="*/ 8 h 9"/>
                      <a:gd name="T42" fmla="*/ 12 w 16"/>
                      <a:gd name="T43" fmla="*/ 8 h 9"/>
                      <a:gd name="T44" fmla="*/ 15 w 16"/>
                      <a:gd name="T45" fmla="*/ 7 h 9"/>
                      <a:gd name="T46" fmla="*/ 16 w 16"/>
                      <a:gd name="T47" fmla="*/ 5 h 9"/>
                      <a:gd name="T48" fmla="*/ 13 w 16"/>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9">
                        <a:moveTo>
                          <a:pt x="13" y="0"/>
                        </a:moveTo>
                        <a:cubicBezTo>
                          <a:pt x="13" y="1"/>
                          <a:pt x="13" y="1"/>
                          <a:pt x="13" y="1"/>
                        </a:cubicBezTo>
                        <a:cubicBezTo>
                          <a:pt x="12" y="2"/>
                          <a:pt x="12" y="2"/>
                          <a:pt x="12" y="2"/>
                        </a:cubicBezTo>
                        <a:cubicBezTo>
                          <a:pt x="13" y="2"/>
                          <a:pt x="14" y="3"/>
                          <a:pt x="14" y="4"/>
                        </a:cubicBezTo>
                        <a:cubicBezTo>
                          <a:pt x="14" y="6"/>
                          <a:pt x="12" y="7"/>
                          <a:pt x="11" y="7"/>
                        </a:cubicBezTo>
                        <a:cubicBezTo>
                          <a:pt x="10" y="7"/>
                          <a:pt x="10" y="7"/>
                          <a:pt x="10" y="6"/>
                        </a:cubicBezTo>
                        <a:cubicBezTo>
                          <a:pt x="9" y="5"/>
                          <a:pt x="11" y="3"/>
                          <a:pt x="10" y="3"/>
                        </a:cubicBezTo>
                        <a:cubicBezTo>
                          <a:pt x="9" y="3"/>
                          <a:pt x="9" y="3"/>
                          <a:pt x="9" y="3"/>
                        </a:cubicBezTo>
                        <a:cubicBezTo>
                          <a:pt x="8" y="3"/>
                          <a:pt x="8" y="4"/>
                          <a:pt x="7" y="6"/>
                        </a:cubicBezTo>
                        <a:cubicBezTo>
                          <a:pt x="7" y="7"/>
                          <a:pt x="6" y="7"/>
                          <a:pt x="5" y="7"/>
                        </a:cubicBezTo>
                        <a:cubicBezTo>
                          <a:pt x="4" y="7"/>
                          <a:pt x="2" y="6"/>
                          <a:pt x="2" y="5"/>
                        </a:cubicBezTo>
                        <a:cubicBezTo>
                          <a:pt x="2" y="4"/>
                          <a:pt x="2" y="4"/>
                          <a:pt x="2" y="4"/>
                        </a:cubicBezTo>
                        <a:cubicBezTo>
                          <a:pt x="2" y="5"/>
                          <a:pt x="1" y="5"/>
                          <a:pt x="0" y="5"/>
                        </a:cubicBezTo>
                        <a:cubicBezTo>
                          <a:pt x="0" y="6"/>
                          <a:pt x="0" y="6"/>
                          <a:pt x="0" y="6"/>
                        </a:cubicBezTo>
                        <a:cubicBezTo>
                          <a:pt x="1" y="7"/>
                          <a:pt x="2" y="9"/>
                          <a:pt x="4" y="9"/>
                        </a:cubicBezTo>
                        <a:cubicBezTo>
                          <a:pt x="4" y="9"/>
                          <a:pt x="4" y="9"/>
                          <a:pt x="4" y="9"/>
                        </a:cubicBezTo>
                        <a:cubicBezTo>
                          <a:pt x="4" y="9"/>
                          <a:pt x="5" y="9"/>
                          <a:pt x="5" y="8"/>
                        </a:cubicBezTo>
                        <a:cubicBezTo>
                          <a:pt x="6" y="8"/>
                          <a:pt x="7" y="8"/>
                          <a:pt x="8" y="8"/>
                        </a:cubicBezTo>
                        <a:cubicBezTo>
                          <a:pt x="8" y="8"/>
                          <a:pt x="8" y="8"/>
                          <a:pt x="8" y="8"/>
                        </a:cubicBezTo>
                        <a:cubicBezTo>
                          <a:pt x="9" y="8"/>
                          <a:pt x="9" y="8"/>
                          <a:pt x="10" y="8"/>
                        </a:cubicBezTo>
                        <a:cubicBezTo>
                          <a:pt x="11" y="8"/>
                          <a:pt x="11" y="8"/>
                          <a:pt x="12" y="8"/>
                        </a:cubicBezTo>
                        <a:cubicBezTo>
                          <a:pt x="12" y="8"/>
                          <a:pt x="12" y="8"/>
                          <a:pt x="12" y="8"/>
                        </a:cubicBezTo>
                        <a:cubicBezTo>
                          <a:pt x="13" y="8"/>
                          <a:pt x="13" y="8"/>
                          <a:pt x="15" y="7"/>
                        </a:cubicBezTo>
                        <a:cubicBezTo>
                          <a:pt x="16" y="6"/>
                          <a:pt x="16" y="5"/>
                          <a:pt x="16" y="5"/>
                        </a:cubicBezTo>
                        <a:cubicBezTo>
                          <a:pt x="16" y="3"/>
                          <a:pt x="14" y="1"/>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9" name="Freeform 7915">
                    <a:extLst>
                      <a:ext uri="{FF2B5EF4-FFF2-40B4-BE49-F238E27FC236}">
                        <a16:creationId xmlns:a16="http://schemas.microsoft.com/office/drawing/2014/main" id="{67851AC8-44FF-4EBD-A1F5-E60874257DAD}"/>
                      </a:ext>
                    </a:extLst>
                  </p:cNvPr>
                  <p:cNvSpPr/>
                  <p:nvPr/>
                </p:nvSpPr>
                <p:spPr bwMode="auto">
                  <a:xfrm>
                    <a:off x="4206" y="2218"/>
                    <a:ext cx="14" cy="7"/>
                  </a:xfrm>
                  <a:custGeom>
                    <a:avLst/>
                    <a:gdLst>
                      <a:gd name="T0" fmla="*/ 14 w 18"/>
                      <a:gd name="T1" fmla="*/ 0 h 9"/>
                      <a:gd name="T2" fmla="*/ 13 w 18"/>
                      <a:gd name="T3" fmla="*/ 0 h 9"/>
                      <a:gd name="T4" fmla="*/ 16 w 18"/>
                      <a:gd name="T5" fmla="*/ 5 h 9"/>
                      <a:gd name="T6" fmla="*/ 15 w 18"/>
                      <a:gd name="T7" fmla="*/ 7 h 9"/>
                      <a:gd name="T8" fmla="*/ 12 w 18"/>
                      <a:gd name="T9" fmla="*/ 8 h 9"/>
                      <a:gd name="T10" fmla="*/ 12 w 18"/>
                      <a:gd name="T11" fmla="*/ 8 h 9"/>
                      <a:gd name="T12" fmla="*/ 10 w 18"/>
                      <a:gd name="T13" fmla="*/ 8 h 9"/>
                      <a:gd name="T14" fmla="*/ 8 w 18"/>
                      <a:gd name="T15" fmla="*/ 8 h 9"/>
                      <a:gd name="T16" fmla="*/ 8 w 18"/>
                      <a:gd name="T17" fmla="*/ 8 h 9"/>
                      <a:gd name="T18" fmla="*/ 5 w 18"/>
                      <a:gd name="T19" fmla="*/ 8 h 9"/>
                      <a:gd name="T20" fmla="*/ 4 w 18"/>
                      <a:gd name="T21" fmla="*/ 9 h 9"/>
                      <a:gd name="T22" fmla="*/ 4 w 18"/>
                      <a:gd name="T23" fmla="*/ 9 h 9"/>
                      <a:gd name="T24" fmla="*/ 0 w 18"/>
                      <a:gd name="T25" fmla="*/ 6 h 9"/>
                      <a:gd name="T26" fmla="*/ 0 w 18"/>
                      <a:gd name="T27" fmla="*/ 5 h 9"/>
                      <a:gd name="T28" fmla="*/ 0 w 18"/>
                      <a:gd name="T29" fmla="*/ 6 h 9"/>
                      <a:gd name="T30" fmla="*/ 4 w 18"/>
                      <a:gd name="T31" fmla="*/ 9 h 9"/>
                      <a:gd name="T32" fmla="*/ 5 w 18"/>
                      <a:gd name="T33" fmla="*/ 9 h 9"/>
                      <a:gd name="T34" fmla="*/ 8 w 18"/>
                      <a:gd name="T35" fmla="*/ 8 h 9"/>
                      <a:gd name="T36" fmla="*/ 10 w 18"/>
                      <a:gd name="T37" fmla="*/ 8 h 9"/>
                      <a:gd name="T38" fmla="*/ 12 w 18"/>
                      <a:gd name="T39" fmla="*/ 9 h 9"/>
                      <a:gd name="T40" fmla="*/ 15 w 18"/>
                      <a:gd name="T41" fmla="*/ 7 h 9"/>
                      <a:gd name="T42" fmla="*/ 14 w 18"/>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9">
                        <a:moveTo>
                          <a:pt x="14" y="0"/>
                        </a:moveTo>
                        <a:cubicBezTo>
                          <a:pt x="13" y="0"/>
                          <a:pt x="13" y="0"/>
                          <a:pt x="13" y="0"/>
                        </a:cubicBezTo>
                        <a:cubicBezTo>
                          <a:pt x="14" y="1"/>
                          <a:pt x="16" y="3"/>
                          <a:pt x="16" y="5"/>
                        </a:cubicBezTo>
                        <a:cubicBezTo>
                          <a:pt x="16" y="5"/>
                          <a:pt x="16" y="6"/>
                          <a:pt x="15" y="7"/>
                        </a:cubicBezTo>
                        <a:cubicBezTo>
                          <a:pt x="13" y="8"/>
                          <a:pt x="13" y="8"/>
                          <a:pt x="12" y="8"/>
                        </a:cubicBezTo>
                        <a:cubicBezTo>
                          <a:pt x="12" y="8"/>
                          <a:pt x="12" y="8"/>
                          <a:pt x="12" y="8"/>
                        </a:cubicBezTo>
                        <a:cubicBezTo>
                          <a:pt x="11" y="8"/>
                          <a:pt x="11" y="8"/>
                          <a:pt x="10" y="8"/>
                        </a:cubicBezTo>
                        <a:cubicBezTo>
                          <a:pt x="9" y="8"/>
                          <a:pt x="9" y="8"/>
                          <a:pt x="8" y="8"/>
                        </a:cubicBezTo>
                        <a:cubicBezTo>
                          <a:pt x="8" y="8"/>
                          <a:pt x="8" y="8"/>
                          <a:pt x="8" y="8"/>
                        </a:cubicBezTo>
                        <a:cubicBezTo>
                          <a:pt x="7" y="8"/>
                          <a:pt x="6" y="8"/>
                          <a:pt x="5" y="8"/>
                        </a:cubicBezTo>
                        <a:cubicBezTo>
                          <a:pt x="5" y="9"/>
                          <a:pt x="4" y="9"/>
                          <a:pt x="4" y="9"/>
                        </a:cubicBezTo>
                        <a:cubicBezTo>
                          <a:pt x="4" y="9"/>
                          <a:pt x="4" y="9"/>
                          <a:pt x="4" y="9"/>
                        </a:cubicBezTo>
                        <a:cubicBezTo>
                          <a:pt x="2" y="9"/>
                          <a:pt x="1" y="7"/>
                          <a:pt x="0" y="6"/>
                        </a:cubicBezTo>
                        <a:cubicBezTo>
                          <a:pt x="0" y="5"/>
                          <a:pt x="0" y="5"/>
                          <a:pt x="0" y="5"/>
                        </a:cubicBezTo>
                        <a:cubicBezTo>
                          <a:pt x="0" y="6"/>
                          <a:pt x="0" y="6"/>
                          <a:pt x="0" y="6"/>
                        </a:cubicBezTo>
                        <a:cubicBezTo>
                          <a:pt x="0" y="8"/>
                          <a:pt x="2" y="9"/>
                          <a:pt x="4" y="9"/>
                        </a:cubicBezTo>
                        <a:cubicBezTo>
                          <a:pt x="4" y="9"/>
                          <a:pt x="5" y="9"/>
                          <a:pt x="5" y="9"/>
                        </a:cubicBezTo>
                        <a:cubicBezTo>
                          <a:pt x="7" y="8"/>
                          <a:pt x="7" y="8"/>
                          <a:pt x="8" y="8"/>
                        </a:cubicBezTo>
                        <a:cubicBezTo>
                          <a:pt x="9" y="8"/>
                          <a:pt x="9" y="8"/>
                          <a:pt x="10" y="8"/>
                        </a:cubicBezTo>
                        <a:cubicBezTo>
                          <a:pt x="10" y="9"/>
                          <a:pt x="11" y="9"/>
                          <a:pt x="12" y="9"/>
                        </a:cubicBezTo>
                        <a:cubicBezTo>
                          <a:pt x="12" y="9"/>
                          <a:pt x="13" y="8"/>
                          <a:pt x="15" y="7"/>
                        </a:cubicBezTo>
                        <a:cubicBezTo>
                          <a:pt x="18" y="5"/>
                          <a:pt x="14" y="1"/>
                          <a:pt x="1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0" name="Freeform 7916">
                    <a:extLst>
                      <a:ext uri="{FF2B5EF4-FFF2-40B4-BE49-F238E27FC236}">
                        <a16:creationId xmlns:a16="http://schemas.microsoft.com/office/drawing/2014/main" id="{2BB38063-B7F7-48A2-9ED6-046C020C7182}"/>
                      </a:ext>
                    </a:extLst>
                  </p:cNvPr>
                  <p:cNvSpPr/>
                  <p:nvPr/>
                </p:nvSpPr>
                <p:spPr bwMode="auto">
                  <a:xfrm>
                    <a:off x="4210" y="22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1" name="Freeform 7917">
                    <a:extLst>
                      <a:ext uri="{FF2B5EF4-FFF2-40B4-BE49-F238E27FC236}">
                        <a16:creationId xmlns:a16="http://schemas.microsoft.com/office/drawing/2014/main" id="{AAF741B1-07E5-4F7E-8A6C-D334E3893860}"/>
                      </a:ext>
                    </a:extLst>
                  </p:cNvPr>
                  <p:cNvSpPr/>
                  <p:nvPr/>
                </p:nvSpPr>
                <p:spPr bwMode="auto">
                  <a:xfrm>
                    <a:off x="4209" y="2220"/>
                    <a:ext cx="3" cy="3"/>
                  </a:xfrm>
                  <a:custGeom>
                    <a:avLst/>
                    <a:gdLst>
                      <a:gd name="T0" fmla="*/ 1 w 4"/>
                      <a:gd name="T1" fmla="*/ 4 h 5"/>
                      <a:gd name="T2" fmla="*/ 2 w 4"/>
                      <a:gd name="T3" fmla="*/ 1 h 5"/>
                      <a:gd name="T4" fmla="*/ 0 w 4"/>
                      <a:gd name="T5" fmla="*/ 2 h 5"/>
                      <a:gd name="T6" fmla="*/ 1 w 4"/>
                      <a:gd name="T7" fmla="*/ 4 h 5"/>
                    </a:gdLst>
                    <a:ahLst/>
                    <a:cxnLst>
                      <a:cxn ang="0">
                        <a:pos x="T0" y="T1"/>
                      </a:cxn>
                      <a:cxn ang="0">
                        <a:pos x="T2" y="T3"/>
                      </a:cxn>
                      <a:cxn ang="0">
                        <a:pos x="T4" y="T5"/>
                      </a:cxn>
                      <a:cxn ang="0">
                        <a:pos x="T6" y="T7"/>
                      </a:cxn>
                    </a:cxnLst>
                    <a:rect l="0" t="0" r="r" b="b"/>
                    <a:pathLst>
                      <a:path w="4" h="5">
                        <a:moveTo>
                          <a:pt x="1" y="4"/>
                        </a:moveTo>
                        <a:cubicBezTo>
                          <a:pt x="1" y="4"/>
                          <a:pt x="4" y="1"/>
                          <a:pt x="2" y="1"/>
                        </a:cubicBezTo>
                        <a:cubicBezTo>
                          <a:pt x="1" y="0"/>
                          <a:pt x="0" y="1"/>
                          <a:pt x="0" y="2"/>
                        </a:cubicBezTo>
                        <a:cubicBezTo>
                          <a:pt x="0" y="4"/>
                          <a:pt x="0" y="5"/>
                          <a:pt x="1"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2" name="Freeform 7918">
                    <a:extLst>
                      <a:ext uri="{FF2B5EF4-FFF2-40B4-BE49-F238E27FC236}">
                        <a16:creationId xmlns:a16="http://schemas.microsoft.com/office/drawing/2014/main" id="{1B57DE07-8CF3-4461-BE5D-39C734389C7A}"/>
                      </a:ext>
                    </a:extLst>
                  </p:cNvPr>
                  <p:cNvSpPr/>
                  <p:nvPr/>
                </p:nvSpPr>
                <p:spPr bwMode="auto">
                  <a:xfrm>
                    <a:off x="4214" y="2221"/>
                    <a:ext cx="2" cy="2"/>
                  </a:xfrm>
                  <a:custGeom>
                    <a:avLst/>
                    <a:gdLst>
                      <a:gd name="T0" fmla="*/ 1 w 3"/>
                      <a:gd name="T1" fmla="*/ 0 h 3"/>
                      <a:gd name="T2" fmla="*/ 2 w 3"/>
                      <a:gd name="T3" fmla="*/ 2 h 3"/>
                      <a:gd name="T4" fmla="*/ 1 w 3"/>
                      <a:gd name="T5" fmla="*/ 0 h 3"/>
                    </a:gdLst>
                    <a:ahLst/>
                    <a:cxnLst>
                      <a:cxn ang="0">
                        <a:pos x="T0" y="T1"/>
                      </a:cxn>
                      <a:cxn ang="0">
                        <a:pos x="T2" y="T3"/>
                      </a:cxn>
                      <a:cxn ang="0">
                        <a:pos x="T4" y="T5"/>
                      </a:cxn>
                    </a:cxnLst>
                    <a:rect l="0" t="0" r="r" b="b"/>
                    <a:pathLst>
                      <a:path w="3" h="3">
                        <a:moveTo>
                          <a:pt x="1" y="0"/>
                        </a:moveTo>
                        <a:cubicBezTo>
                          <a:pt x="1" y="0"/>
                          <a:pt x="3" y="0"/>
                          <a:pt x="2" y="2"/>
                        </a:cubicBezTo>
                        <a:cubicBezTo>
                          <a:pt x="1" y="3"/>
                          <a:pt x="0"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3" name="Freeform 7919">
                    <a:extLst>
                      <a:ext uri="{FF2B5EF4-FFF2-40B4-BE49-F238E27FC236}">
                        <a16:creationId xmlns:a16="http://schemas.microsoft.com/office/drawing/2014/main" id="{D04261DE-836F-4EDF-B3F6-035E97228E42}"/>
                      </a:ext>
                    </a:extLst>
                  </p:cNvPr>
                  <p:cNvSpPr/>
                  <p:nvPr/>
                </p:nvSpPr>
                <p:spPr bwMode="auto">
                  <a:xfrm>
                    <a:off x="4180" y="2064"/>
                    <a:ext cx="37" cy="159"/>
                  </a:xfrm>
                  <a:custGeom>
                    <a:avLst/>
                    <a:gdLst>
                      <a:gd name="T0" fmla="*/ 8 w 49"/>
                      <a:gd name="T1" fmla="*/ 7 h 212"/>
                      <a:gd name="T2" fmla="*/ 16 w 49"/>
                      <a:gd name="T3" fmla="*/ 7 h 212"/>
                      <a:gd name="T4" fmla="*/ 23 w 49"/>
                      <a:gd name="T5" fmla="*/ 42 h 212"/>
                      <a:gd name="T6" fmla="*/ 42 w 49"/>
                      <a:gd name="T7" fmla="*/ 154 h 212"/>
                      <a:gd name="T8" fmla="*/ 47 w 49"/>
                      <a:gd name="T9" fmla="*/ 198 h 212"/>
                      <a:gd name="T10" fmla="*/ 45 w 49"/>
                      <a:gd name="T11" fmla="*/ 207 h 212"/>
                      <a:gd name="T12" fmla="*/ 42 w 49"/>
                      <a:gd name="T13" fmla="*/ 206 h 212"/>
                      <a:gd name="T14" fmla="*/ 38 w 49"/>
                      <a:gd name="T15" fmla="*/ 208 h 212"/>
                      <a:gd name="T16" fmla="*/ 30 w 49"/>
                      <a:gd name="T17" fmla="*/ 207 h 212"/>
                      <a:gd name="T18" fmla="*/ 34 w 49"/>
                      <a:gd name="T19" fmla="*/ 160 h 212"/>
                      <a:gd name="T20" fmla="*/ 15 w 49"/>
                      <a:gd name="T21" fmla="*/ 53 h 212"/>
                      <a:gd name="T22" fmla="*/ 5 w 49"/>
                      <a:gd name="T23" fmla="*/ 20 h 212"/>
                      <a:gd name="T24" fmla="*/ 8 w 49"/>
                      <a:gd name="T25" fmla="*/ 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11">
                        <a:moveTo>
                          <a:pt x="8" y="7"/>
                        </a:moveTo>
                        <a:cubicBezTo>
                          <a:pt x="8" y="7"/>
                          <a:pt x="12" y="0"/>
                          <a:pt x="16" y="7"/>
                        </a:cubicBezTo>
                        <a:cubicBezTo>
                          <a:pt x="21" y="13"/>
                          <a:pt x="17" y="26"/>
                          <a:pt x="23" y="42"/>
                        </a:cubicBezTo>
                        <a:cubicBezTo>
                          <a:pt x="28" y="59"/>
                          <a:pt x="40" y="122"/>
                          <a:pt x="42" y="154"/>
                        </a:cubicBezTo>
                        <a:cubicBezTo>
                          <a:pt x="45" y="187"/>
                          <a:pt x="45" y="193"/>
                          <a:pt x="47" y="198"/>
                        </a:cubicBezTo>
                        <a:cubicBezTo>
                          <a:pt x="49" y="202"/>
                          <a:pt x="49" y="207"/>
                          <a:pt x="45" y="207"/>
                        </a:cubicBezTo>
                        <a:cubicBezTo>
                          <a:pt x="44" y="207"/>
                          <a:pt x="43" y="207"/>
                          <a:pt x="42" y="206"/>
                        </a:cubicBezTo>
                        <a:cubicBezTo>
                          <a:pt x="41" y="206"/>
                          <a:pt x="41" y="205"/>
                          <a:pt x="38" y="208"/>
                        </a:cubicBezTo>
                        <a:cubicBezTo>
                          <a:pt x="34" y="211"/>
                          <a:pt x="30" y="212"/>
                          <a:pt x="30" y="207"/>
                        </a:cubicBezTo>
                        <a:cubicBezTo>
                          <a:pt x="30" y="202"/>
                          <a:pt x="38" y="186"/>
                          <a:pt x="34" y="160"/>
                        </a:cubicBezTo>
                        <a:cubicBezTo>
                          <a:pt x="31" y="134"/>
                          <a:pt x="18" y="71"/>
                          <a:pt x="15" y="53"/>
                        </a:cubicBezTo>
                        <a:cubicBezTo>
                          <a:pt x="12" y="35"/>
                          <a:pt x="10" y="25"/>
                          <a:pt x="5" y="20"/>
                        </a:cubicBezTo>
                        <a:cubicBezTo>
                          <a:pt x="0" y="16"/>
                          <a:pt x="1" y="9"/>
                          <a:pt x="8" y="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4" name="Freeform 7920">
                    <a:extLst>
                      <a:ext uri="{FF2B5EF4-FFF2-40B4-BE49-F238E27FC236}">
                        <a16:creationId xmlns:a16="http://schemas.microsoft.com/office/drawing/2014/main" id="{0D1A997B-B821-4534-A721-049C064CCD4D}"/>
                      </a:ext>
                    </a:extLst>
                  </p:cNvPr>
                  <p:cNvSpPr>
                    <a:spLocks noEditPoints="1"/>
                  </p:cNvSpPr>
                  <p:nvPr/>
                </p:nvSpPr>
                <p:spPr bwMode="auto">
                  <a:xfrm>
                    <a:off x="4181" y="2067"/>
                    <a:ext cx="36" cy="156"/>
                  </a:xfrm>
                  <a:custGeom>
                    <a:avLst/>
                    <a:gdLst>
                      <a:gd name="T0" fmla="*/ 37 w 48"/>
                      <a:gd name="T1" fmla="*/ 205 h 209"/>
                      <a:gd name="T2" fmla="*/ 32 w 48"/>
                      <a:gd name="T3" fmla="*/ 208 h 209"/>
                      <a:gd name="T4" fmla="*/ 29 w 48"/>
                      <a:gd name="T5" fmla="*/ 208 h 209"/>
                      <a:gd name="T6" fmla="*/ 28 w 48"/>
                      <a:gd name="T7" fmla="*/ 205 h 209"/>
                      <a:gd name="T8" fmla="*/ 28 w 48"/>
                      <a:gd name="T9" fmla="*/ 204 h 209"/>
                      <a:gd name="T10" fmla="*/ 33 w 48"/>
                      <a:gd name="T11" fmla="*/ 165 h 209"/>
                      <a:gd name="T12" fmla="*/ 33 w 48"/>
                      <a:gd name="T13" fmla="*/ 157 h 209"/>
                      <a:gd name="T14" fmla="*/ 13 w 48"/>
                      <a:gd name="T15" fmla="*/ 50 h 209"/>
                      <a:gd name="T16" fmla="*/ 4 w 48"/>
                      <a:gd name="T17" fmla="*/ 18 h 209"/>
                      <a:gd name="T18" fmla="*/ 0 w 48"/>
                      <a:gd name="T19" fmla="*/ 11 h 209"/>
                      <a:gd name="T20" fmla="*/ 7 w 48"/>
                      <a:gd name="T21" fmla="*/ 3 h 209"/>
                      <a:gd name="T22" fmla="*/ 11 w 48"/>
                      <a:gd name="T23" fmla="*/ 0 h 209"/>
                      <a:gd name="T24" fmla="*/ 16 w 48"/>
                      <a:gd name="T25" fmla="*/ 3 h 209"/>
                      <a:gd name="T26" fmla="*/ 22 w 48"/>
                      <a:gd name="T27" fmla="*/ 39 h 209"/>
                      <a:gd name="T28" fmla="*/ 42 w 48"/>
                      <a:gd name="T29" fmla="*/ 151 h 209"/>
                      <a:gd name="T30" fmla="*/ 46 w 48"/>
                      <a:gd name="T31" fmla="*/ 195 h 209"/>
                      <a:gd name="T32" fmla="*/ 48 w 48"/>
                      <a:gd name="T33" fmla="*/ 200 h 209"/>
                      <a:gd name="T34" fmla="*/ 47 w 48"/>
                      <a:gd name="T35" fmla="*/ 203 h 209"/>
                      <a:gd name="T36" fmla="*/ 44 w 48"/>
                      <a:gd name="T37" fmla="*/ 205 h 209"/>
                      <a:gd name="T38" fmla="*/ 41 w 48"/>
                      <a:gd name="T39" fmla="*/ 204 h 209"/>
                      <a:gd name="T40" fmla="*/ 40 w 48"/>
                      <a:gd name="T41" fmla="*/ 204 h 209"/>
                      <a:gd name="T42" fmla="*/ 37 w 48"/>
                      <a:gd name="T43" fmla="*/ 205 h 209"/>
                      <a:gd name="T44" fmla="*/ 37 w 48"/>
                      <a:gd name="T45" fmla="*/ 204 h 209"/>
                      <a:gd name="T46" fmla="*/ 40 w 48"/>
                      <a:gd name="T47" fmla="*/ 202 h 209"/>
                      <a:gd name="T48" fmla="*/ 44 w 48"/>
                      <a:gd name="T49" fmla="*/ 203 h 209"/>
                      <a:gd name="T50" fmla="*/ 47 w 48"/>
                      <a:gd name="T51" fmla="*/ 200 h 209"/>
                      <a:gd name="T52" fmla="*/ 45 w 48"/>
                      <a:gd name="T53" fmla="*/ 195 h 209"/>
                      <a:gd name="T54" fmla="*/ 41 w 48"/>
                      <a:gd name="T55" fmla="*/ 152 h 209"/>
                      <a:gd name="T56" fmla="*/ 21 w 48"/>
                      <a:gd name="T57" fmla="*/ 40 h 209"/>
                      <a:gd name="T58" fmla="*/ 15 w 48"/>
                      <a:gd name="T59" fmla="*/ 4 h 209"/>
                      <a:gd name="T60" fmla="*/ 11 w 48"/>
                      <a:gd name="T61" fmla="*/ 1 h 209"/>
                      <a:gd name="T62" fmla="*/ 9 w 48"/>
                      <a:gd name="T63" fmla="*/ 3 h 209"/>
                      <a:gd name="T64" fmla="*/ 8 w 48"/>
                      <a:gd name="T65" fmla="*/ 4 h 209"/>
                      <a:gd name="T66" fmla="*/ 8 w 48"/>
                      <a:gd name="T67" fmla="*/ 4 h 209"/>
                      <a:gd name="T68" fmla="*/ 7 w 48"/>
                      <a:gd name="T69" fmla="*/ 4 h 209"/>
                      <a:gd name="T70" fmla="*/ 7 w 48"/>
                      <a:gd name="T71" fmla="*/ 4 h 209"/>
                      <a:gd name="T72" fmla="*/ 7 w 48"/>
                      <a:gd name="T73" fmla="*/ 3 h 209"/>
                      <a:gd name="T74" fmla="*/ 7 w 48"/>
                      <a:gd name="T75" fmla="*/ 4 h 209"/>
                      <a:gd name="T76" fmla="*/ 7 w 48"/>
                      <a:gd name="T77" fmla="*/ 4 h 209"/>
                      <a:gd name="T78" fmla="*/ 2 w 48"/>
                      <a:gd name="T79" fmla="*/ 11 h 209"/>
                      <a:gd name="T80" fmla="*/ 4 w 48"/>
                      <a:gd name="T81" fmla="*/ 17 h 209"/>
                      <a:gd name="T82" fmla="*/ 15 w 48"/>
                      <a:gd name="T83" fmla="*/ 50 h 209"/>
                      <a:gd name="T84" fmla="*/ 34 w 48"/>
                      <a:gd name="T85" fmla="*/ 157 h 209"/>
                      <a:gd name="T86" fmla="*/ 35 w 48"/>
                      <a:gd name="T87" fmla="*/ 165 h 209"/>
                      <a:gd name="T88" fmla="*/ 29 w 48"/>
                      <a:gd name="T89" fmla="*/ 204 h 209"/>
                      <a:gd name="T90" fmla="*/ 29 w 48"/>
                      <a:gd name="T91" fmla="*/ 205 h 209"/>
                      <a:gd name="T92" fmla="*/ 31 w 48"/>
                      <a:gd name="T93" fmla="*/ 207 h 209"/>
                      <a:gd name="T94" fmla="*/ 37 w 48"/>
                      <a:gd name="T95" fmla="*/ 20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209">
                        <a:moveTo>
                          <a:pt x="37" y="205"/>
                        </a:moveTo>
                        <a:cubicBezTo>
                          <a:pt x="35" y="207"/>
                          <a:pt x="33" y="208"/>
                          <a:pt x="32" y="208"/>
                        </a:cubicBezTo>
                        <a:cubicBezTo>
                          <a:pt x="31" y="209"/>
                          <a:pt x="30" y="208"/>
                          <a:pt x="29" y="208"/>
                        </a:cubicBezTo>
                        <a:cubicBezTo>
                          <a:pt x="29" y="207"/>
                          <a:pt x="28" y="206"/>
                          <a:pt x="28" y="205"/>
                        </a:cubicBezTo>
                        <a:cubicBezTo>
                          <a:pt x="28" y="204"/>
                          <a:pt x="28" y="204"/>
                          <a:pt x="28" y="204"/>
                        </a:cubicBezTo>
                        <a:cubicBezTo>
                          <a:pt x="28" y="199"/>
                          <a:pt x="35" y="186"/>
                          <a:pt x="33" y="165"/>
                        </a:cubicBezTo>
                        <a:cubicBezTo>
                          <a:pt x="33" y="163"/>
                          <a:pt x="33" y="160"/>
                          <a:pt x="33" y="157"/>
                        </a:cubicBezTo>
                        <a:cubicBezTo>
                          <a:pt x="29" y="131"/>
                          <a:pt x="17" y="69"/>
                          <a:pt x="13" y="50"/>
                        </a:cubicBezTo>
                        <a:cubicBezTo>
                          <a:pt x="10" y="32"/>
                          <a:pt x="8" y="22"/>
                          <a:pt x="4" y="18"/>
                        </a:cubicBezTo>
                        <a:cubicBezTo>
                          <a:pt x="2" y="16"/>
                          <a:pt x="1" y="14"/>
                          <a:pt x="0" y="11"/>
                        </a:cubicBezTo>
                        <a:cubicBezTo>
                          <a:pt x="0" y="8"/>
                          <a:pt x="2" y="4"/>
                          <a:pt x="7" y="3"/>
                        </a:cubicBezTo>
                        <a:cubicBezTo>
                          <a:pt x="7" y="2"/>
                          <a:pt x="9" y="0"/>
                          <a:pt x="11" y="0"/>
                        </a:cubicBezTo>
                        <a:cubicBezTo>
                          <a:pt x="13" y="0"/>
                          <a:pt x="14" y="1"/>
                          <a:pt x="16" y="3"/>
                        </a:cubicBezTo>
                        <a:cubicBezTo>
                          <a:pt x="20" y="11"/>
                          <a:pt x="17" y="23"/>
                          <a:pt x="22" y="39"/>
                        </a:cubicBezTo>
                        <a:cubicBezTo>
                          <a:pt x="28" y="56"/>
                          <a:pt x="39" y="119"/>
                          <a:pt x="42" y="151"/>
                        </a:cubicBezTo>
                        <a:cubicBezTo>
                          <a:pt x="44" y="184"/>
                          <a:pt x="44" y="190"/>
                          <a:pt x="46" y="195"/>
                        </a:cubicBezTo>
                        <a:cubicBezTo>
                          <a:pt x="47" y="196"/>
                          <a:pt x="48" y="198"/>
                          <a:pt x="48" y="200"/>
                        </a:cubicBezTo>
                        <a:cubicBezTo>
                          <a:pt x="48" y="201"/>
                          <a:pt x="48" y="202"/>
                          <a:pt x="47" y="203"/>
                        </a:cubicBezTo>
                        <a:cubicBezTo>
                          <a:pt x="46" y="204"/>
                          <a:pt x="45" y="205"/>
                          <a:pt x="44" y="205"/>
                        </a:cubicBezTo>
                        <a:cubicBezTo>
                          <a:pt x="43" y="205"/>
                          <a:pt x="42" y="204"/>
                          <a:pt x="41" y="204"/>
                        </a:cubicBezTo>
                        <a:cubicBezTo>
                          <a:pt x="41" y="204"/>
                          <a:pt x="40" y="203"/>
                          <a:pt x="40" y="204"/>
                        </a:cubicBezTo>
                        <a:cubicBezTo>
                          <a:pt x="40" y="204"/>
                          <a:pt x="39" y="204"/>
                          <a:pt x="37" y="205"/>
                        </a:cubicBezTo>
                        <a:close/>
                        <a:moveTo>
                          <a:pt x="37" y="204"/>
                        </a:moveTo>
                        <a:cubicBezTo>
                          <a:pt x="38" y="203"/>
                          <a:pt x="39" y="202"/>
                          <a:pt x="40" y="202"/>
                        </a:cubicBezTo>
                        <a:cubicBezTo>
                          <a:pt x="41" y="202"/>
                          <a:pt x="42" y="203"/>
                          <a:pt x="44" y="203"/>
                        </a:cubicBezTo>
                        <a:cubicBezTo>
                          <a:pt x="46" y="203"/>
                          <a:pt x="47" y="202"/>
                          <a:pt x="47" y="200"/>
                        </a:cubicBezTo>
                        <a:cubicBezTo>
                          <a:pt x="46" y="199"/>
                          <a:pt x="46" y="197"/>
                          <a:pt x="45" y="195"/>
                        </a:cubicBezTo>
                        <a:cubicBezTo>
                          <a:pt x="43" y="190"/>
                          <a:pt x="43" y="184"/>
                          <a:pt x="41" y="152"/>
                        </a:cubicBezTo>
                        <a:cubicBezTo>
                          <a:pt x="38" y="119"/>
                          <a:pt x="27" y="56"/>
                          <a:pt x="21" y="40"/>
                        </a:cubicBezTo>
                        <a:cubicBezTo>
                          <a:pt x="15" y="23"/>
                          <a:pt x="19" y="10"/>
                          <a:pt x="15" y="4"/>
                        </a:cubicBezTo>
                        <a:cubicBezTo>
                          <a:pt x="13" y="2"/>
                          <a:pt x="12" y="1"/>
                          <a:pt x="11" y="1"/>
                        </a:cubicBezTo>
                        <a:cubicBezTo>
                          <a:pt x="10" y="2"/>
                          <a:pt x="9" y="2"/>
                          <a:pt x="9" y="3"/>
                        </a:cubicBezTo>
                        <a:cubicBezTo>
                          <a:pt x="8" y="4"/>
                          <a:pt x="8" y="4"/>
                          <a:pt x="8" y="4"/>
                        </a:cubicBezTo>
                        <a:cubicBezTo>
                          <a:pt x="8" y="4"/>
                          <a:pt x="8" y="4"/>
                          <a:pt x="8" y="4"/>
                        </a:cubicBezTo>
                        <a:cubicBezTo>
                          <a:pt x="7" y="4"/>
                          <a:pt x="7" y="4"/>
                          <a:pt x="7" y="4"/>
                        </a:cubicBezTo>
                        <a:cubicBezTo>
                          <a:pt x="7" y="4"/>
                          <a:pt x="7" y="4"/>
                          <a:pt x="7" y="4"/>
                        </a:cubicBezTo>
                        <a:cubicBezTo>
                          <a:pt x="7" y="3"/>
                          <a:pt x="7" y="3"/>
                          <a:pt x="7" y="3"/>
                        </a:cubicBezTo>
                        <a:cubicBezTo>
                          <a:pt x="7" y="4"/>
                          <a:pt x="7" y="4"/>
                          <a:pt x="7" y="4"/>
                        </a:cubicBezTo>
                        <a:cubicBezTo>
                          <a:pt x="7" y="4"/>
                          <a:pt x="7" y="4"/>
                          <a:pt x="7" y="4"/>
                        </a:cubicBezTo>
                        <a:cubicBezTo>
                          <a:pt x="3" y="6"/>
                          <a:pt x="2" y="8"/>
                          <a:pt x="2" y="11"/>
                        </a:cubicBezTo>
                        <a:cubicBezTo>
                          <a:pt x="2" y="13"/>
                          <a:pt x="3" y="15"/>
                          <a:pt x="4" y="17"/>
                        </a:cubicBezTo>
                        <a:cubicBezTo>
                          <a:pt x="9" y="22"/>
                          <a:pt x="11" y="32"/>
                          <a:pt x="15" y="50"/>
                        </a:cubicBezTo>
                        <a:cubicBezTo>
                          <a:pt x="18" y="68"/>
                          <a:pt x="30" y="131"/>
                          <a:pt x="34" y="157"/>
                        </a:cubicBezTo>
                        <a:cubicBezTo>
                          <a:pt x="34" y="160"/>
                          <a:pt x="35" y="162"/>
                          <a:pt x="35" y="165"/>
                        </a:cubicBezTo>
                        <a:cubicBezTo>
                          <a:pt x="36" y="186"/>
                          <a:pt x="29" y="200"/>
                          <a:pt x="29" y="204"/>
                        </a:cubicBezTo>
                        <a:cubicBezTo>
                          <a:pt x="29" y="205"/>
                          <a:pt x="29" y="205"/>
                          <a:pt x="29" y="205"/>
                        </a:cubicBezTo>
                        <a:cubicBezTo>
                          <a:pt x="30" y="207"/>
                          <a:pt x="30" y="207"/>
                          <a:pt x="31" y="207"/>
                        </a:cubicBezTo>
                        <a:cubicBezTo>
                          <a:pt x="33" y="207"/>
                          <a:pt x="35" y="206"/>
                          <a:pt x="37" y="20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5" name="Freeform 7921">
                    <a:extLst>
                      <a:ext uri="{FF2B5EF4-FFF2-40B4-BE49-F238E27FC236}">
                        <a16:creationId xmlns:a16="http://schemas.microsoft.com/office/drawing/2014/main" id="{DBC773DE-2477-42BA-8002-CDDB802B965A}"/>
                      </a:ext>
                    </a:extLst>
                  </p:cNvPr>
                  <p:cNvSpPr>
                    <a:spLocks noEditPoints="1"/>
                  </p:cNvSpPr>
                  <p:nvPr/>
                </p:nvSpPr>
                <p:spPr bwMode="auto">
                  <a:xfrm>
                    <a:off x="4190" y="2069"/>
                    <a:ext cx="26" cy="151"/>
                  </a:xfrm>
                  <a:custGeom>
                    <a:avLst/>
                    <a:gdLst>
                      <a:gd name="T0" fmla="*/ 2 w 35"/>
                      <a:gd name="T1" fmla="*/ 29 h 202"/>
                      <a:gd name="T2" fmla="*/ 0 w 35"/>
                      <a:gd name="T3" fmla="*/ 33 h 202"/>
                      <a:gd name="T4" fmla="*/ 3 w 35"/>
                      <a:gd name="T5" fmla="*/ 47 h 202"/>
                      <a:gd name="T6" fmla="*/ 22 w 35"/>
                      <a:gd name="T7" fmla="*/ 154 h 202"/>
                      <a:gd name="T8" fmla="*/ 23 w 35"/>
                      <a:gd name="T9" fmla="*/ 162 h 202"/>
                      <a:gd name="T10" fmla="*/ 22 w 35"/>
                      <a:gd name="T11" fmla="*/ 175 h 202"/>
                      <a:gd name="T12" fmla="*/ 24 w 35"/>
                      <a:gd name="T13" fmla="*/ 179 h 202"/>
                      <a:gd name="T14" fmla="*/ 22 w 35"/>
                      <a:gd name="T15" fmla="*/ 139 h 202"/>
                      <a:gd name="T16" fmla="*/ 6 w 35"/>
                      <a:gd name="T17" fmla="*/ 52 h 202"/>
                      <a:gd name="T18" fmla="*/ 2 w 35"/>
                      <a:gd name="T19" fmla="*/ 29 h 202"/>
                      <a:gd name="T20" fmla="*/ 6 w 35"/>
                      <a:gd name="T21" fmla="*/ 19 h 202"/>
                      <a:gd name="T22" fmla="*/ 3 w 35"/>
                      <a:gd name="T23" fmla="*/ 26 h 202"/>
                      <a:gd name="T24" fmla="*/ 17 w 35"/>
                      <a:gd name="T25" fmla="*/ 84 h 202"/>
                      <a:gd name="T26" fmla="*/ 28 w 35"/>
                      <a:gd name="T27" fmla="*/ 162 h 202"/>
                      <a:gd name="T28" fmla="*/ 31 w 35"/>
                      <a:gd name="T29" fmla="*/ 192 h 202"/>
                      <a:gd name="T30" fmla="*/ 30 w 35"/>
                      <a:gd name="T31" fmla="*/ 195 h 202"/>
                      <a:gd name="T32" fmla="*/ 30 w 35"/>
                      <a:gd name="T33" fmla="*/ 194 h 202"/>
                      <a:gd name="T34" fmla="*/ 29 w 35"/>
                      <a:gd name="T35" fmla="*/ 194 h 202"/>
                      <a:gd name="T36" fmla="*/ 25 w 35"/>
                      <a:gd name="T37" fmla="*/ 197 h 202"/>
                      <a:gd name="T38" fmla="*/ 24 w 35"/>
                      <a:gd name="T39" fmla="*/ 198 h 202"/>
                      <a:gd name="T40" fmla="*/ 24 w 35"/>
                      <a:gd name="T41" fmla="*/ 199 h 202"/>
                      <a:gd name="T42" fmla="*/ 23 w 35"/>
                      <a:gd name="T43" fmla="*/ 202 h 202"/>
                      <a:gd name="T44" fmla="*/ 25 w 35"/>
                      <a:gd name="T45" fmla="*/ 201 h 202"/>
                      <a:gd name="T46" fmla="*/ 28 w 35"/>
                      <a:gd name="T47" fmla="*/ 199 h 202"/>
                      <a:gd name="T48" fmla="*/ 32 w 35"/>
                      <a:gd name="T49" fmla="*/ 200 h 202"/>
                      <a:gd name="T50" fmla="*/ 32 w 35"/>
                      <a:gd name="T51" fmla="*/ 200 h 202"/>
                      <a:gd name="T52" fmla="*/ 35 w 35"/>
                      <a:gd name="T53" fmla="*/ 197 h 202"/>
                      <a:gd name="T54" fmla="*/ 33 w 35"/>
                      <a:gd name="T55" fmla="*/ 192 h 202"/>
                      <a:gd name="T56" fmla="*/ 29 w 35"/>
                      <a:gd name="T57" fmla="*/ 149 h 202"/>
                      <a:gd name="T58" fmla="*/ 9 w 35"/>
                      <a:gd name="T59" fmla="*/ 37 h 202"/>
                      <a:gd name="T60" fmla="*/ 6 w 35"/>
                      <a:gd name="T61" fmla="*/ 19 h 202"/>
                      <a:gd name="T62" fmla="*/ 2 w 35"/>
                      <a:gd name="T63" fmla="*/ 0 h 202"/>
                      <a:gd name="T64" fmla="*/ 1 w 35"/>
                      <a:gd name="T65" fmla="*/ 1 h 202"/>
                      <a:gd name="T66" fmla="*/ 0 w 35"/>
                      <a:gd name="T67" fmla="*/ 5 h 202"/>
                      <a:gd name="T68" fmla="*/ 2 w 35"/>
                      <a:gd name="T69" fmla="*/ 7 h 202"/>
                      <a:gd name="T70" fmla="*/ 2 w 35"/>
                      <a:gd name="T71" fmla="*/ 8 h 202"/>
                      <a:gd name="T72" fmla="*/ 5 w 35"/>
                      <a:gd name="T73" fmla="*/ 14 h 202"/>
                      <a:gd name="T74" fmla="*/ 5 w 35"/>
                      <a:gd name="T75" fmla="*/ 15 h 202"/>
                      <a:gd name="T76" fmla="*/ 3 w 35"/>
                      <a:gd name="T77" fmla="*/ 1 h 202"/>
                      <a:gd name="T78" fmla="*/ 2 w 35"/>
                      <a:gd name="T7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201">
                        <a:moveTo>
                          <a:pt x="2" y="29"/>
                        </a:moveTo>
                        <a:cubicBezTo>
                          <a:pt x="1" y="30"/>
                          <a:pt x="1" y="31"/>
                          <a:pt x="0" y="33"/>
                        </a:cubicBezTo>
                        <a:cubicBezTo>
                          <a:pt x="1" y="37"/>
                          <a:pt x="2" y="42"/>
                          <a:pt x="3" y="47"/>
                        </a:cubicBezTo>
                        <a:cubicBezTo>
                          <a:pt x="6" y="65"/>
                          <a:pt x="18" y="128"/>
                          <a:pt x="22" y="154"/>
                        </a:cubicBezTo>
                        <a:cubicBezTo>
                          <a:pt x="22" y="157"/>
                          <a:pt x="23" y="159"/>
                          <a:pt x="23" y="162"/>
                        </a:cubicBezTo>
                        <a:cubicBezTo>
                          <a:pt x="23" y="167"/>
                          <a:pt x="23" y="171"/>
                          <a:pt x="22" y="175"/>
                        </a:cubicBezTo>
                        <a:cubicBezTo>
                          <a:pt x="23" y="176"/>
                          <a:pt x="24" y="178"/>
                          <a:pt x="24" y="179"/>
                        </a:cubicBezTo>
                        <a:cubicBezTo>
                          <a:pt x="25" y="172"/>
                          <a:pt x="26" y="162"/>
                          <a:pt x="22" y="139"/>
                        </a:cubicBezTo>
                        <a:cubicBezTo>
                          <a:pt x="15" y="101"/>
                          <a:pt x="8" y="61"/>
                          <a:pt x="6" y="52"/>
                        </a:cubicBezTo>
                        <a:cubicBezTo>
                          <a:pt x="4" y="47"/>
                          <a:pt x="3" y="37"/>
                          <a:pt x="2" y="29"/>
                        </a:cubicBezTo>
                        <a:close/>
                        <a:moveTo>
                          <a:pt x="6" y="19"/>
                        </a:moveTo>
                        <a:cubicBezTo>
                          <a:pt x="5" y="22"/>
                          <a:pt x="4" y="24"/>
                          <a:pt x="3" y="26"/>
                        </a:cubicBezTo>
                        <a:cubicBezTo>
                          <a:pt x="6" y="41"/>
                          <a:pt x="15" y="65"/>
                          <a:pt x="17" y="84"/>
                        </a:cubicBezTo>
                        <a:cubicBezTo>
                          <a:pt x="19" y="109"/>
                          <a:pt x="28" y="145"/>
                          <a:pt x="28" y="162"/>
                        </a:cubicBezTo>
                        <a:cubicBezTo>
                          <a:pt x="28" y="179"/>
                          <a:pt x="29" y="186"/>
                          <a:pt x="31" y="192"/>
                        </a:cubicBezTo>
                        <a:cubicBezTo>
                          <a:pt x="31" y="194"/>
                          <a:pt x="31" y="195"/>
                          <a:pt x="30" y="195"/>
                        </a:cubicBezTo>
                        <a:cubicBezTo>
                          <a:pt x="30" y="194"/>
                          <a:pt x="30" y="194"/>
                          <a:pt x="30" y="194"/>
                        </a:cubicBezTo>
                        <a:cubicBezTo>
                          <a:pt x="29" y="194"/>
                          <a:pt x="29" y="194"/>
                          <a:pt x="29" y="194"/>
                        </a:cubicBezTo>
                        <a:cubicBezTo>
                          <a:pt x="27" y="194"/>
                          <a:pt x="26" y="195"/>
                          <a:pt x="25" y="197"/>
                        </a:cubicBezTo>
                        <a:cubicBezTo>
                          <a:pt x="24" y="197"/>
                          <a:pt x="24" y="198"/>
                          <a:pt x="24" y="198"/>
                        </a:cubicBezTo>
                        <a:cubicBezTo>
                          <a:pt x="24" y="198"/>
                          <a:pt x="24" y="199"/>
                          <a:pt x="24" y="199"/>
                        </a:cubicBezTo>
                        <a:cubicBezTo>
                          <a:pt x="24" y="200"/>
                          <a:pt x="24" y="201"/>
                          <a:pt x="23" y="202"/>
                        </a:cubicBezTo>
                        <a:cubicBezTo>
                          <a:pt x="24" y="202"/>
                          <a:pt x="24" y="201"/>
                          <a:pt x="25" y="201"/>
                        </a:cubicBezTo>
                        <a:cubicBezTo>
                          <a:pt x="26" y="200"/>
                          <a:pt x="27" y="199"/>
                          <a:pt x="28" y="199"/>
                        </a:cubicBezTo>
                        <a:cubicBezTo>
                          <a:pt x="29" y="199"/>
                          <a:pt x="30" y="200"/>
                          <a:pt x="32" y="200"/>
                        </a:cubicBezTo>
                        <a:cubicBezTo>
                          <a:pt x="32" y="200"/>
                          <a:pt x="32" y="200"/>
                          <a:pt x="32" y="200"/>
                        </a:cubicBezTo>
                        <a:cubicBezTo>
                          <a:pt x="34" y="200"/>
                          <a:pt x="35" y="199"/>
                          <a:pt x="35" y="197"/>
                        </a:cubicBezTo>
                        <a:cubicBezTo>
                          <a:pt x="34" y="196"/>
                          <a:pt x="34" y="194"/>
                          <a:pt x="33" y="192"/>
                        </a:cubicBezTo>
                        <a:cubicBezTo>
                          <a:pt x="31" y="187"/>
                          <a:pt x="31" y="181"/>
                          <a:pt x="29" y="149"/>
                        </a:cubicBezTo>
                        <a:cubicBezTo>
                          <a:pt x="26" y="116"/>
                          <a:pt x="15" y="53"/>
                          <a:pt x="9" y="37"/>
                        </a:cubicBezTo>
                        <a:cubicBezTo>
                          <a:pt x="7" y="30"/>
                          <a:pt x="6" y="24"/>
                          <a:pt x="6" y="19"/>
                        </a:cubicBezTo>
                        <a:close/>
                        <a:moveTo>
                          <a:pt x="2" y="0"/>
                        </a:moveTo>
                        <a:cubicBezTo>
                          <a:pt x="2" y="0"/>
                          <a:pt x="2" y="1"/>
                          <a:pt x="1" y="1"/>
                        </a:cubicBezTo>
                        <a:cubicBezTo>
                          <a:pt x="1" y="2"/>
                          <a:pt x="1" y="4"/>
                          <a:pt x="0" y="5"/>
                        </a:cubicBezTo>
                        <a:cubicBezTo>
                          <a:pt x="0" y="5"/>
                          <a:pt x="1" y="6"/>
                          <a:pt x="2" y="7"/>
                        </a:cubicBezTo>
                        <a:cubicBezTo>
                          <a:pt x="2" y="7"/>
                          <a:pt x="2" y="7"/>
                          <a:pt x="2" y="8"/>
                        </a:cubicBezTo>
                        <a:cubicBezTo>
                          <a:pt x="3" y="9"/>
                          <a:pt x="4" y="11"/>
                          <a:pt x="5" y="14"/>
                        </a:cubicBezTo>
                        <a:cubicBezTo>
                          <a:pt x="5" y="14"/>
                          <a:pt x="5" y="15"/>
                          <a:pt x="5" y="15"/>
                        </a:cubicBezTo>
                        <a:cubicBezTo>
                          <a:pt x="5" y="9"/>
                          <a:pt x="5" y="4"/>
                          <a:pt x="3" y="1"/>
                        </a:cubicBezTo>
                        <a:cubicBezTo>
                          <a:pt x="3" y="1"/>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6" name="Freeform 7922">
                    <a:extLst>
                      <a:ext uri="{FF2B5EF4-FFF2-40B4-BE49-F238E27FC236}">
                        <a16:creationId xmlns:a16="http://schemas.microsoft.com/office/drawing/2014/main" id="{FE4BB225-2EB6-4586-90CA-EB8D757F606A}"/>
                      </a:ext>
                    </a:extLst>
                  </p:cNvPr>
                  <p:cNvSpPr>
                    <a:spLocks noEditPoints="1"/>
                  </p:cNvSpPr>
                  <p:nvPr/>
                </p:nvSpPr>
                <p:spPr bwMode="auto">
                  <a:xfrm>
                    <a:off x="4190" y="2068"/>
                    <a:ext cx="27" cy="155"/>
                  </a:xfrm>
                  <a:custGeom>
                    <a:avLst/>
                    <a:gdLst>
                      <a:gd name="T0" fmla="*/ 17 w 36"/>
                      <a:gd name="T1" fmla="*/ 204 h 206"/>
                      <a:gd name="T2" fmla="*/ 19 w 36"/>
                      <a:gd name="T3" fmla="*/ 206 h 206"/>
                      <a:gd name="T4" fmla="*/ 21 w 36"/>
                      <a:gd name="T5" fmla="*/ 205 h 206"/>
                      <a:gd name="T6" fmla="*/ 20 w 36"/>
                      <a:gd name="T7" fmla="*/ 205 h 206"/>
                      <a:gd name="T8" fmla="*/ 17 w 36"/>
                      <a:gd name="T9" fmla="*/ 204 h 206"/>
                      <a:gd name="T10" fmla="*/ 0 w 36"/>
                      <a:gd name="T11" fmla="*/ 34 h 206"/>
                      <a:gd name="T12" fmla="*/ 0 w 36"/>
                      <a:gd name="T13" fmla="*/ 35 h 206"/>
                      <a:gd name="T14" fmla="*/ 2 w 36"/>
                      <a:gd name="T15" fmla="*/ 48 h 206"/>
                      <a:gd name="T16" fmla="*/ 21 w 36"/>
                      <a:gd name="T17" fmla="*/ 155 h 206"/>
                      <a:gd name="T18" fmla="*/ 22 w 36"/>
                      <a:gd name="T19" fmla="*/ 175 h 206"/>
                      <a:gd name="T20" fmla="*/ 22 w 36"/>
                      <a:gd name="T21" fmla="*/ 176 h 206"/>
                      <a:gd name="T22" fmla="*/ 23 w 36"/>
                      <a:gd name="T23" fmla="*/ 163 h 206"/>
                      <a:gd name="T24" fmla="*/ 22 w 36"/>
                      <a:gd name="T25" fmla="*/ 155 h 206"/>
                      <a:gd name="T26" fmla="*/ 3 w 36"/>
                      <a:gd name="T27" fmla="*/ 48 h 206"/>
                      <a:gd name="T28" fmla="*/ 0 w 36"/>
                      <a:gd name="T29" fmla="*/ 34 h 206"/>
                      <a:gd name="T30" fmla="*/ 2 w 36"/>
                      <a:gd name="T31" fmla="*/ 0 h 206"/>
                      <a:gd name="T32" fmla="*/ 2 w 36"/>
                      <a:gd name="T33" fmla="*/ 1 h 206"/>
                      <a:gd name="T34" fmla="*/ 3 w 36"/>
                      <a:gd name="T35" fmla="*/ 2 h 206"/>
                      <a:gd name="T36" fmla="*/ 5 w 36"/>
                      <a:gd name="T37" fmla="*/ 16 h 206"/>
                      <a:gd name="T38" fmla="*/ 6 w 36"/>
                      <a:gd name="T39" fmla="*/ 19 h 206"/>
                      <a:gd name="T40" fmla="*/ 6 w 36"/>
                      <a:gd name="T41" fmla="*/ 20 h 206"/>
                      <a:gd name="T42" fmla="*/ 9 w 36"/>
                      <a:gd name="T43" fmla="*/ 38 h 206"/>
                      <a:gd name="T44" fmla="*/ 29 w 36"/>
                      <a:gd name="T45" fmla="*/ 150 h 206"/>
                      <a:gd name="T46" fmla="*/ 33 w 36"/>
                      <a:gd name="T47" fmla="*/ 193 h 206"/>
                      <a:gd name="T48" fmla="*/ 35 w 36"/>
                      <a:gd name="T49" fmla="*/ 198 h 206"/>
                      <a:gd name="T50" fmla="*/ 32 w 36"/>
                      <a:gd name="T51" fmla="*/ 201 h 206"/>
                      <a:gd name="T52" fmla="*/ 32 w 36"/>
                      <a:gd name="T53" fmla="*/ 201 h 206"/>
                      <a:gd name="T54" fmla="*/ 28 w 36"/>
                      <a:gd name="T55" fmla="*/ 200 h 206"/>
                      <a:gd name="T56" fmla="*/ 25 w 36"/>
                      <a:gd name="T57" fmla="*/ 202 h 206"/>
                      <a:gd name="T58" fmla="*/ 23 w 36"/>
                      <a:gd name="T59" fmla="*/ 203 h 206"/>
                      <a:gd name="T60" fmla="*/ 23 w 36"/>
                      <a:gd name="T61" fmla="*/ 205 h 206"/>
                      <a:gd name="T62" fmla="*/ 25 w 36"/>
                      <a:gd name="T63" fmla="*/ 203 h 206"/>
                      <a:gd name="T64" fmla="*/ 28 w 36"/>
                      <a:gd name="T65" fmla="*/ 201 h 206"/>
                      <a:gd name="T66" fmla="*/ 29 w 36"/>
                      <a:gd name="T67" fmla="*/ 201 h 206"/>
                      <a:gd name="T68" fmla="*/ 32 w 36"/>
                      <a:gd name="T69" fmla="*/ 202 h 206"/>
                      <a:gd name="T70" fmla="*/ 32 w 36"/>
                      <a:gd name="T71" fmla="*/ 202 h 206"/>
                      <a:gd name="T72" fmla="*/ 34 w 36"/>
                      <a:gd name="T73" fmla="*/ 193 h 206"/>
                      <a:gd name="T74" fmla="*/ 29 w 36"/>
                      <a:gd name="T75" fmla="*/ 149 h 206"/>
                      <a:gd name="T76" fmla="*/ 10 w 36"/>
                      <a:gd name="T77" fmla="*/ 37 h 206"/>
                      <a:gd name="T78" fmla="*/ 3 w 36"/>
                      <a:gd name="T79" fmla="*/ 2 h 206"/>
                      <a:gd name="T80" fmla="*/ 2 w 36"/>
                      <a:gd name="T8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206">
                        <a:moveTo>
                          <a:pt x="17" y="204"/>
                        </a:moveTo>
                        <a:cubicBezTo>
                          <a:pt x="18" y="205"/>
                          <a:pt x="18" y="206"/>
                          <a:pt x="19" y="206"/>
                        </a:cubicBezTo>
                        <a:cubicBezTo>
                          <a:pt x="20" y="206"/>
                          <a:pt x="20" y="206"/>
                          <a:pt x="21" y="205"/>
                        </a:cubicBezTo>
                        <a:cubicBezTo>
                          <a:pt x="20" y="205"/>
                          <a:pt x="20" y="205"/>
                          <a:pt x="20" y="205"/>
                        </a:cubicBezTo>
                        <a:cubicBezTo>
                          <a:pt x="20" y="205"/>
                          <a:pt x="18" y="205"/>
                          <a:pt x="17" y="204"/>
                        </a:cubicBezTo>
                        <a:close/>
                        <a:moveTo>
                          <a:pt x="0" y="34"/>
                        </a:moveTo>
                        <a:cubicBezTo>
                          <a:pt x="0" y="34"/>
                          <a:pt x="0" y="35"/>
                          <a:pt x="0" y="35"/>
                        </a:cubicBezTo>
                        <a:cubicBezTo>
                          <a:pt x="1" y="39"/>
                          <a:pt x="1" y="43"/>
                          <a:pt x="2" y="48"/>
                        </a:cubicBezTo>
                        <a:cubicBezTo>
                          <a:pt x="5" y="66"/>
                          <a:pt x="18" y="129"/>
                          <a:pt x="21" y="155"/>
                        </a:cubicBezTo>
                        <a:cubicBezTo>
                          <a:pt x="22" y="162"/>
                          <a:pt x="22" y="169"/>
                          <a:pt x="22" y="175"/>
                        </a:cubicBezTo>
                        <a:cubicBezTo>
                          <a:pt x="22" y="175"/>
                          <a:pt x="22" y="176"/>
                          <a:pt x="22" y="176"/>
                        </a:cubicBezTo>
                        <a:cubicBezTo>
                          <a:pt x="23" y="172"/>
                          <a:pt x="23" y="168"/>
                          <a:pt x="23" y="163"/>
                        </a:cubicBezTo>
                        <a:cubicBezTo>
                          <a:pt x="23" y="160"/>
                          <a:pt x="22" y="158"/>
                          <a:pt x="22" y="155"/>
                        </a:cubicBezTo>
                        <a:cubicBezTo>
                          <a:pt x="18" y="129"/>
                          <a:pt x="6" y="66"/>
                          <a:pt x="3" y="48"/>
                        </a:cubicBezTo>
                        <a:cubicBezTo>
                          <a:pt x="2" y="43"/>
                          <a:pt x="1" y="38"/>
                          <a:pt x="0" y="34"/>
                        </a:cubicBezTo>
                        <a:close/>
                        <a:moveTo>
                          <a:pt x="2" y="0"/>
                        </a:moveTo>
                        <a:cubicBezTo>
                          <a:pt x="2" y="1"/>
                          <a:pt x="2" y="1"/>
                          <a:pt x="2" y="1"/>
                        </a:cubicBezTo>
                        <a:cubicBezTo>
                          <a:pt x="2" y="1"/>
                          <a:pt x="3" y="2"/>
                          <a:pt x="3" y="2"/>
                        </a:cubicBezTo>
                        <a:cubicBezTo>
                          <a:pt x="5" y="5"/>
                          <a:pt x="5" y="10"/>
                          <a:pt x="5" y="16"/>
                        </a:cubicBezTo>
                        <a:cubicBezTo>
                          <a:pt x="6" y="17"/>
                          <a:pt x="6" y="18"/>
                          <a:pt x="6" y="19"/>
                        </a:cubicBezTo>
                        <a:cubicBezTo>
                          <a:pt x="6" y="20"/>
                          <a:pt x="6" y="20"/>
                          <a:pt x="6" y="20"/>
                        </a:cubicBezTo>
                        <a:cubicBezTo>
                          <a:pt x="6" y="25"/>
                          <a:pt x="7" y="31"/>
                          <a:pt x="9" y="38"/>
                        </a:cubicBezTo>
                        <a:cubicBezTo>
                          <a:pt x="15" y="54"/>
                          <a:pt x="26" y="117"/>
                          <a:pt x="29" y="150"/>
                        </a:cubicBezTo>
                        <a:cubicBezTo>
                          <a:pt x="31" y="182"/>
                          <a:pt x="31" y="188"/>
                          <a:pt x="33" y="193"/>
                        </a:cubicBezTo>
                        <a:cubicBezTo>
                          <a:pt x="34" y="195"/>
                          <a:pt x="34" y="197"/>
                          <a:pt x="35" y="198"/>
                        </a:cubicBezTo>
                        <a:cubicBezTo>
                          <a:pt x="35" y="200"/>
                          <a:pt x="34" y="201"/>
                          <a:pt x="32" y="201"/>
                        </a:cubicBezTo>
                        <a:cubicBezTo>
                          <a:pt x="32" y="201"/>
                          <a:pt x="32" y="201"/>
                          <a:pt x="32" y="201"/>
                        </a:cubicBezTo>
                        <a:cubicBezTo>
                          <a:pt x="30" y="201"/>
                          <a:pt x="29" y="200"/>
                          <a:pt x="28" y="200"/>
                        </a:cubicBezTo>
                        <a:cubicBezTo>
                          <a:pt x="27" y="200"/>
                          <a:pt x="26" y="201"/>
                          <a:pt x="25" y="202"/>
                        </a:cubicBezTo>
                        <a:cubicBezTo>
                          <a:pt x="24" y="202"/>
                          <a:pt x="24" y="203"/>
                          <a:pt x="23" y="203"/>
                        </a:cubicBezTo>
                        <a:cubicBezTo>
                          <a:pt x="23" y="204"/>
                          <a:pt x="23" y="204"/>
                          <a:pt x="23" y="205"/>
                        </a:cubicBezTo>
                        <a:cubicBezTo>
                          <a:pt x="23" y="204"/>
                          <a:pt x="24" y="203"/>
                          <a:pt x="25" y="203"/>
                        </a:cubicBezTo>
                        <a:cubicBezTo>
                          <a:pt x="27" y="201"/>
                          <a:pt x="27" y="201"/>
                          <a:pt x="28" y="201"/>
                        </a:cubicBezTo>
                        <a:cubicBezTo>
                          <a:pt x="28" y="201"/>
                          <a:pt x="29" y="201"/>
                          <a:pt x="29" y="201"/>
                        </a:cubicBezTo>
                        <a:cubicBezTo>
                          <a:pt x="30" y="202"/>
                          <a:pt x="31" y="202"/>
                          <a:pt x="32" y="202"/>
                        </a:cubicBezTo>
                        <a:cubicBezTo>
                          <a:pt x="32" y="202"/>
                          <a:pt x="32" y="202"/>
                          <a:pt x="32" y="202"/>
                        </a:cubicBezTo>
                        <a:cubicBezTo>
                          <a:pt x="36" y="202"/>
                          <a:pt x="36" y="197"/>
                          <a:pt x="34" y="193"/>
                        </a:cubicBezTo>
                        <a:cubicBezTo>
                          <a:pt x="32" y="188"/>
                          <a:pt x="32" y="182"/>
                          <a:pt x="29" y="149"/>
                        </a:cubicBezTo>
                        <a:cubicBezTo>
                          <a:pt x="27" y="117"/>
                          <a:pt x="15" y="54"/>
                          <a:pt x="10" y="37"/>
                        </a:cubicBezTo>
                        <a:cubicBezTo>
                          <a:pt x="4" y="21"/>
                          <a:pt x="8" y="8"/>
                          <a:pt x="3" y="2"/>
                        </a:cubicBezTo>
                        <a:cubicBezTo>
                          <a:pt x="3" y="1"/>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7" name="Freeform 7923">
                    <a:extLst>
                      <a:ext uri="{FF2B5EF4-FFF2-40B4-BE49-F238E27FC236}">
                        <a16:creationId xmlns:a16="http://schemas.microsoft.com/office/drawing/2014/main" id="{E3AD5DC5-447D-4E6D-AACE-CE97B5CFB381}"/>
                      </a:ext>
                    </a:extLst>
                  </p:cNvPr>
                  <p:cNvSpPr/>
                  <p:nvPr/>
                </p:nvSpPr>
                <p:spPr bwMode="auto">
                  <a:xfrm>
                    <a:off x="4167" y="2070"/>
                    <a:ext cx="44" cy="153"/>
                  </a:xfrm>
                  <a:custGeom>
                    <a:avLst/>
                    <a:gdLst>
                      <a:gd name="T0" fmla="*/ 4 w 59"/>
                      <a:gd name="T1" fmla="*/ 3 h 205"/>
                      <a:gd name="T2" fmla="*/ 7 w 59"/>
                      <a:gd name="T3" fmla="*/ 25 h 205"/>
                      <a:gd name="T4" fmla="*/ 30 w 59"/>
                      <a:gd name="T5" fmla="*/ 126 h 205"/>
                      <a:gd name="T6" fmla="*/ 47 w 59"/>
                      <a:gd name="T7" fmla="*/ 201 h 205"/>
                      <a:gd name="T8" fmla="*/ 54 w 59"/>
                      <a:gd name="T9" fmla="*/ 196 h 205"/>
                      <a:gd name="T10" fmla="*/ 55 w 59"/>
                      <a:gd name="T11" fmla="*/ 179 h 205"/>
                      <a:gd name="T12" fmla="*/ 39 w 59"/>
                      <a:gd name="T13" fmla="*/ 121 h 205"/>
                      <a:gd name="T14" fmla="*/ 30 w 59"/>
                      <a:gd name="T15" fmla="*/ 34 h 205"/>
                      <a:gd name="T16" fmla="*/ 35 w 59"/>
                      <a:gd name="T17" fmla="*/ 13 h 205"/>
                      <a:gd name="T18" fmla="*/ 23 w 59"/>
                      <a:gd name="T19" fmla="*/ 0 h 205"/>
                      <a:gd name="T20" fmla="*/ 4 w 59"/>
                      <a:gd name="T21" fmla="*/ 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05">
                        <a:moveTo>
                          <a:pt x="4" y="3"/>
                        </a:moveTo>
                        <a:cubicBezTo>
                          <a:pt x="4" y="3"/>
                          <a:pt x="0" y="10"/>
                          <a:pt x="7" y="25"/>
                        </a:cubicBezTo>
                        <a:cubicBezTo>
                          <a:pt x="13" y="39"/>
                          <a:pt x="26" y="96"/>
                          <a:pt x="30" y="126"/>
                        </a:cubicBezTo>
                        <a:cubicBezTo>
                          <a:pt x="34" y="155"/>
                          <a:pt x="42" y="197"/>
                          <a:pt x="47" y="201"/>
                        </a:cubicBezTo>
                        <a:cubicBezTo>
                          <a:pt x="52" y="205"/>
                          <a:pt x="55" y="203"/>
                          <a:pt x="54" y="196"/>
                        </a:cubicBezTo>
                        <a:cubicBezTo>
                          <a:pt x="53" y="190"/>
                          <a:pt x="59" y="187"/>
                          <a:pt x="55" y="179"/>
                        </a:cubicBezTo>
                        <a:cubicBezTo>
                          <a:pt x="51" y="172"/>
                          <a:pt x="41" y="150"/>
                          <a:pt x="39" y="121"/>
                        </a:cubicBezTo>
                        <a:cubicBezTo>
                          <a:pt x="37" y="92"/>
                          <a:pt x="28" y="46"/>
                          <a:pt x="30" y="34"/>
                        </a:cubicBezTo>
                        <a:cubicBezTo>
                          <a:pt x="32" y="23"/>
                          <a:pt x="38" y="22"/>
                          <a:pt x="35" y="13"/>
                        </a:cubicBezTo>
                        <a:cubicBezTo>
                          <a:pt x="33" y="4"/>
                          <a:pt x="27" y="0"/>
                          <a:pt x="23" y="0"/>
                        </a:cubicBezTo>
                        <a:cubicBezTo>
                          <a:pt x="19" y="0"/>
                          <a:pt x="5" y="1"/>
                          <a:pt x="4"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8" name="Freeform 7924">
                    <a:extLst>
                      <a:ext uri="{FF2B5EF4-FFF2-40B4-BE49-F238E27FC236}">
                        <a16:creationId xmlns:a16="http://schemas.microsoft.com/office/drawing/2014/main" id="{C41C0E16-FEC9-485A-9896-B62FA2120F60}"/>
                      </a:ext>
                    </a:extLst>
                  </p:cNvPr>
                  <p:cNvSpPr>
                    <a:spLocks noEditPoints="1"/>
                  </p:cNvSpPr>
                  <p:nvPr/>
                </p:nvSpPr>
                <p:spPr bwMode="auto">
                  <a:xfrm>
                    <a:off x="4168" y="2070"/>
                    <a:ext cx="42" cy="152"/>
                  </a:xfrm>
                  <a:custGeom>
                    <a:avLst/>
                    <a:gdLst>
                      <a:gd name="T0" fmla="*/ 53 w 56"/>
                      <a:gd name="T1" fmla="*/ 198 h 203"/>
                      <a:gd name="T2" fmla="*/ 49 w 56"/>
                      <a:gd name="T3" fmla="*/ 203 h 203"/>
                      <a:gd name="T4" fmla="*/ 45 w 56"/>
                      <a:gd name="T5" fmla="*/ 201 h 203"/>
                      <a:gd name="T6" fmla="*/ 36 w 56"/>
                      <a:gd name="T7" fmla="*/ 173 h 203"/>
                      <a:gd name="T8" fmla="*/ 27 w 56"/>
                      <a:gd name="T9" fmla="*/ 126 h 203"/>
                      <a:gd name="T10" fmla="*/ 4 w 56"/>
                      <a:gd name="T11" fmla="*/ 25 h 203"/>
                      <a:gd name="T12" fmla="*/ 0 w 56"/>
                      <a:gd name="T13" fmla="*/ 9 h 203"/>
                      <a:gd name="T14" fmla="*/ 1 w 56"/>
                      <a:gd name="T15" fmla="*/ 2 h 203"/>
                      <a:gd name="T16" fmla="*/ 1 w 56"/>
                      <a:gd name="T17" fmla="*/ 2 h 203"/>
                      <a:gd name="T18" fmla="*/ 1 w 56"/>
                      <a:gd name="T19" fmla="*/ 2 h 203"/>
                      <a:gd name="T20" fmla="*/ 2 w 56"/>
                      <a:gd name="T21" fmla="*/ 3 h 203"/>
                      <a:gd name="T22" fmla="*/ 1 w 56"/>
                      <a:gd name="T23" fmla="*/ 2 h 203"/>
                      <a:gd name="T24" fmla="*/ 10 w 56"/>
                      <a:gd name="T25" fmla="*/ 0 h 203"/>
                      <a:gd name="T26" fmla="*/ 21 w 56"/>
                      <a:gd name="T27" fmla="*/ 0 h 203"/>
                      <a:gd name="T28" fmla="*/ 34 w 56"/>
                      <a:gd name="T29" fmla="*/ 13 h 203"/>
                      <a:gd name="T30" fmla="*/ 35 w 56"/>
                      <a:gd name="T31" fmla="*/ 17 h 203"/>
                      <a:gd name="T32" fmla="*/ 29 w 56"/>
                      <a:gd name="T33" fmla="*/ 34 h 203"/>
                      <a:gd name="T34" fmla="*/ 28 w 56"/>
                      <a:gd name="T35" fmla="*/ 39 h 203"/>
                      <a:gd name="T36" fmla="*/ 38 w 56"/>
                      <a:gd name="T37" fmla="*/ 121 h 203"/>
                      <a:gd name="T38" fmla="*/ 54 w 56"/>
                      <a:gd name="T39" fmla="*/ 179 h 203"/>
                      <a:gd name="T40" fmla="*/ 56 w 56"/>
                      <a:gd name="T41" fmla="*/ 184 h 203"/>
                      <a:gd name="T42" fmla="*/ 53 w 56"/>
                      <a:gd name="T43" fmla="*/ 195 h 203"/>
                      <a:gd name="T44" fmla="*/ 53 w 56"/>
                      <a:gd name="T45" fmla="*/ 196 h 203"/>
                      <a:gd name="T46" fmla="*/ 53 w 56"/>
                      <a:gd name="T47" fmla="*/ 198 h 203"/>
                      <a:gd name="T48" fmla="*/ 33 w 56"/>
                      <a:gd name="T49" fmla="*/ 13 h 203"/>
                      <a:gd name="T50" fmla="*/ 21 w 56"/>
                      <a:gd name="T51" fmla="*/ 1 h 203"/>
                      <a:gd name="T52" fmla="*/ 21 w 56"/>
                      <a:gd name="T53" fmla="*/ 1 h 203"/>
                      <a:gd name="T54" fmla="*/ 10 w 56"/>
                      <a:gd name="T55" fmla="*/ 2 h 203"/>
                      <a:gd name="T56" fmla="*/ 2 w 56"/>
                      <a:gd name="T57" fmla="*/ 3 h 203"/>
                      <a:gd name="T58" fmla="*/ 1 w 56"/>
                      <a:gd name="T59" fmla="*/ 9 h 203"/>
                      <a:gd name="T60" fmla="*/ 5 w 56"/>
                      <a:gd name="T61" fmla="*/ 24 h 203"/>
                      <a:gd name="T62" fmla="*/ 29 w 56"/>
                      <a:gd name="T63" fmla="*/ 126 h 203"/>
                      <a:gd name="T64" fmla="*/ 37 w 56"/>
                      <a:gd name="T65" fmla="*/ 173 h 203"/>
                      <a:gd name="T66" fmla="*/ 46 w 56"/>
                      <a:gd name="T67" fmla="*/ 200 h 203"/>
                      <a:gd name="T68" fmla="*/ 50 w 56"/>
                      <a:gd name="T69" fmla="*/ 202 h 203"/>
                      <a:gd name="T70" fmla="*/ 51 w 56"/>
                      <a:gd name="T71" fmla="*/ 198 h 203"/>
                      <a:gd name="T72" fmla="*/ 51 w 56"/>
                      <a:gd name="T73" fmla="*/ 197 h 203"/>
                      <a:gd name="T74" fmla="*/ 51 w 56"/>
                      <a:gd name="T75" fmla="*/ 195 h 203"/>
                      <a:gd name="T76" fmla="*/ 54 w 56"/>
                      <a:gd name="T77" fmla="*/ 184 h 203"/>
                      <a:gd name="T78" fmla="*/ 53 w 56"/>
                      <a:gd name="T79" fmla="*/ 180 h 203"/>
                      <a:gd name="T80" fmla="*/ 36 w 56"/>
                      <a:gd name="T81" fmla="*/ 121 h 203"/>
                      <a:gd name="T82" fmla="*/ 27 w 56"/>
                      <a:gd name="T83" fmla="*/ 39 h 203"/>
                      <a:gd name="T84" fmla="*/ 27 w 56"/>
                      <a:gd name="T85" fmla="*/ 34 h 203"/>
                      <a:gd name="T86" fmla="*/ 33 w 56"/>
                      <a:gd name="T87" fmla="*/ 17 h 203"/>
                      <a:gd name="T88" fmla="*/ 33 w 56"/>
                      <a:gd name="T89" fmla="*/ 1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203">
                        <a:moveTo>
                          <a:pt x="53" y="198"/>
                        </a:moveTo>
                        <a:cubicBezTo>
                          <a:pt x="53" y="201"/>
                          <a:pt x="52" y="203"/>
                          <a:pt x="49" y="203"/>
                        </a:cubicBezTo>
                        <a:cubicBezTo>
                          <a:pt x="48" y="203"/>
                          <a:pt x="47" y="203"/>
                          <a:pt x="45" y="201"/>
                        </a:cubicBezTo>
                        <a:cubicBezTo>
                          <a:pt x="42" y="199"/>
                          <a:pt x="39" y="188"/>
                          <a:pt x="36" y="173"/>
                        </a:cubicBezTo>
                        <a:cubicBezTo>
                          <a:pt x="32" y="159"/>
                          <a:pt x="29" y="141"/>
                          <a:pt x="27" y="126"/>
                        </a:cubicBezTo>
                        <a:cubicBezTo>
                          <a:pt x="23" y="96"/>
                          <a:pt x="10" y="39"/>
                          <a:pt x="4" y="25"/>
                        </a:cubicBezTo>
                        <a:cubicBezTo>
                          <a:pt x="1" y="18"/>
                          <a:pt x="0" y="12"/>
                          <a:pt x="0" y="9"/>
                        </a:cubicBezTo>
                        <a:cubicBezTo>
                          <a:pt x="0" y="5"/>
                          <a:pt x="1" y="2"/>
                          <a:pt x="1" y="2"/>
                        </a:cubicBezTo>
                        <a:cubicBezTo>
                          <a:pt x="1" y="2"/>
                          <a:pt x="1" y="2"/>
                          <a:pt x="1" y="2"/>
                        </a:cubicBezTo>
                        <a:cubicBezTo>
                          <a:pt x="1" y="2"/>
                          <a:pt x="1" y="2"/>
                          <a:pt x="1" y="2"/>
                        </a:cubicBezTo>
                        <a:cubicBezTo>
                          <a:pt x="2" y="3"/>
                          <a:pt x="2" y="3"/>
                          <a:pt x="2" y="3"/>
                        </a:cubicBezTo>
                        <a:cubicBezTo>
                          <a:pt x="1" y="2"/>
                          <a:pt x="1" y="2"/>
                          <a:pt x="1" y="2"/>
                        </a:cubicBezTo>
                        <a:cubicBezTo>
                          <a:pt x="2" y="1"/>
                          <a:pt x="6" y="1"/>
                          <a:pt x="10" y="0"/>
                        </a:cubicBezTo>
                        <a:cubicBezTo>
                          <a:pt x="14" y="0"/>
                          <a:pt x="19" y="0"/>
                          <a:pt x="21" y="0"/>
                        </a:cubicBezTo>
                        <a:cubicBezTo>
                          <a:pt x="25" y="0"/>
                          <a:pt x="31" y="4"/>
                          <a:pt x="34" y="13"/>
                        </a:cubicBezTo>
                        <a:cubicBezTo>
                          <a:pt x="35" y="15"/>
                          <a:pt x="35" y="16"/>
                          <a:pt x="35" y="17"/>
                        </a:cubicBezTo>
                        <a:cubicBezTo>
                          <a:pt x="35" y="23"/>
                          <a:pt x="30" y="26"/>
                          <a:pt x="29" y="34"/>
                        </a:cubicBezTo>
                        <a:cubicBezTo>
                          <a:pt x="28" y="36"/>
                          <a:pt x="28" y="37"/>
                          <a:pt x="28" y="39"/>
                        </a:cubicBezTo>
                        <a:cubicBezTo>
                          <a:pt x="28" y="55"/>
                          <a:pt x="35" y="95"/>
                          <a:pt x="38" y="121"/>
                        </a:cubicBezTo>
                        <a:cubicBezTo>
                          <a:pt x="40" y="149"/>
                          <a:pt x="50" y="172"/>
                          <a:pt x="54" y="179"/>
                        </a:cubicBezTo>
                        <a:cubicBezTo>
                          <a:pt x="55" y="181"/>
                          <a:pt x="56" y="183"/>
                          <a:pt x="56" y="184"/>
                        </a:cubicBezTo>
                        <a:cubicBezTo>
                          <a:pt x="55" y="189"/>
                          <a:pt x="53" y="192"/>
                          <a:pt x="53" y="195"/>
                        </a:cubicBezTo>
                        <a:cubicBezTo>
                          <a:pt x="53" y="196"/>
                          <a:pt x="53" y="196"/>
                          <a:pt x="53" y="196"/>
                        </a:cubicBezTo>
                        <a:cubicBezTo>
                          <a:pt x="53" y="197"/>
                          <a:pt x="53" y="198"/>
                          <a:pt x="53" y="198"/>
                        </a:cubicBezTo>
                        <a:close/>
                        <a:moveTo>
                          <a:pt x="33" y="13"/>
                        </a:moveTo>
                        <a:cubicBezTo>
                          <a:pt x="30" y="5"/>
                          <a:pt x="25" y="1"/>
                          <a:pt x="21" y="1"/>
                        </a:cubicBezTo>
                        <a:cubicBezTo>
                          <a:pt x="21" y="1"/>
                          <a:pt x="21" y="1"/>
                          <a:pt x="21" y="1"/>
                        </a:cubicBezTo>
                        <a:cubicBezTo>
                          <a:pt x="19" y="1"/>
                          <a:pt x="14" y="1"/>
                          <a:pt x="10" y="2"/>
                        </a:cubicBezTo>
                        <a:cubicBezTo>
                          <a:pt x="7" y="2"/>
                          <a:pt x="3" y="3"/>
                          <a:pt x="2" y="3"/>
                        </a:cubicBezTo>
                        <a:cubicBezTo>
                          <a:pt x="2" y="4"/>
                          <a:pt x="1" y="5"/>
                          <a:pt x="1" y="9"/>
                        </a:cubicBezTo>
                        <a:cubicBezTo>
                          <a:pt x="1" y="12"/>
                          <a:pt x="2" y="17"/>
                          <a:pt x="5" y="24"/>
                        </a:cubicBezTo>
                        <a:cubicBezTo>
                          <a:pt x="12" y="39"/>
                          <a:pt x="24" y="96"/>
                          <a:pt x="29" y="126"/>
                        </a:cubicBezTo>
                        <a:cubicBezTo>
                          <a:pt x="31" y="140"/>
                          <a:pt x="34" y="158"/>
                          <a:pt x="37" y="173"/>
                        </a:cubicBezTo>
                        <a:cubicBezTo>
                          <a:pt x="40" y="187"/>
                          <a:pt x="43" y="199"/>
                          <a:pt x="46" y="200"/>
                        </a:cubicBezTo>
                        <a:cubicBezTo>
                          <a:pt x="47" y="201"/>
                          <a:pt x="49" y="202"/>
                          <a:pt x="50" y="202"/>
                        </a:cubicBezTo>
                        <a:cubicBezTo>
                          <a:pt x="51" y="202"/>
                          <a:pt x="51" y="201"/>
                          <a:pt x="51" y="198"/>
                        </a:cubicBezTo>
                        <a:cubicBezTo>
                          <a:pt x="51" y="198"/>
                          <a:pt x="51" y="197"/>
                          <a:pt x="51" y="197"/>
                        </a:cubicBezTo>
                        <a:cubicBezTo>
                          <a:pt x="51" y="196"/>
                          <a:pt x="51" y="196"/>
                          <a:pt x="51" y="195"/>
                        </a:cubicBezTo>
                        <a:cubicBezTo>
                          <a:pt x="51" y="191"/>
                          <a:pt x="54" y="188"/>
                          <a:pt x="54" y="184"/>
                        </a:cubicBezTo>
                        <a:cubicBezTo>
                          <a:pt x="54" y="183"/>
                          <a:pt x="54" y="182"/>
                          <a:pt x="53" y="180"/>
                        </a:cubicBezTo>
                        <a:cubicBezTo>
                          <a:pt x="49" y="172"/>
                          <a:pt x="38" y="150"/>
                          <a:pt x="36" y="121"/>
                        </a:cubicBezTo>
                        <a:cubicBezTo>
                          <a:pt x="34" y="95"/>
                          <a:pt x="27" y="55"/>
                          <a:pt x="27" y="39"/>
                        </a:cubicBezTo>
                        <a:cubicBezTo>
                          <a:pt x="27" y="37"/>
                          <a:pt x="27" y="35"/>
                          <a:pt x="27" y="34"/>
                        </a:cubicBezTo>
                        <a:cubicBezTo>
                          <a:pt x="29" y="25"/>
                          <a:pt x="34" y="22"/>
                          <a:pt x="33" y="17"/>
                        </a:cubicBezTo>
                        <a:cubicBezTo>
                          <a:pt x="33" y="16"/>
                          <a:pt x="33" y="15"/>
                          <a:pt x="33" y="1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9" name="Freeform 7925">
                    <a:extLst>
                      <a:ext uri="{FF2B5EF4-FFF2-40B4-BE49-F238E27FC236}">
                        <a16:creationId xmlns:a16="http://schemas.microsoft.com/office/drawing/2014/main" id="{CB96862B-7E8D-4D93-90F8-D27DD6F2ED8C}"/>
                      </a:ext>
                    </a:extLst>
                  </p:cNvPr>
                  <p:cNvSpPr>
                    <a:spLocks noEditPoints="1"/>
                  </p:cNvSpPr>
                  <p:nvPr/>
                </p:nvSpPr>
                <p:spPr bwMode="auto">
                  <a:xfrm>
                    <a:off x="4169" y="2071"/>
                    <a:ext cx="40" cy="150"/>
                  </a:xfrm>
                  <a:custGeom>
                    <a:avLst/>
                    <a:gdLst>
                      <a:gd name="T0" fmla="*/ 10 w 53"/>
                      <a:gd name="T1" fmla="*/ 6 h 200"/>
                      <a:gd name="T2" fmla="*/ 12 w 53"/>
                      <a:gd name="T3" fmla="*/ 5 h 200"/>
                      <a:gd name="T4" fmla="*/ 16 w 53"/>
                      <a:gd name="T5" fmla="*/ 11 h 200"/>
                      <a:gd name="T6" fmla="*/ 17 w 53"/>
                      <a:gd name="T7" fmla="*/ 12 h 200"/>
                      <a:gd name="T8" fmla="*/ 19 w 53"/>
                      <a:gd name="T9" fmla="*/ 10 h 200"/>
                      <a:gd name="T10" fmla="*/ 20 w 53"/>
                      <a:gd name="T11" fmla="*/ 6 h 200"/>
                      <a:gd name="T12" fmla="*/ 27 w 53"/>
                      <a:gd name="T13" fmla="*/ 19 h 200"/>
                      <a:gd name="T14" fmla="*/ 18 w 53"/>
                      <a:gd name="T15" fmla="*/ 31 h 200"/>
                      <a:gd name="T16" fmla="*/ 26 w 53"/>
                      <a:gd name="T17" fmla="*/ 71 h 200"/>
                      <a:gd name="T18" fmla="*/ 34 w 53"/>
                      <a:gd name="T19" fmla="*/ 128 h 200"/>
                      <a:gd name="T20" fmla="*/ 46 w 53"/>
                      <a:gd name="T21" fmla="*/ 171 h 200"/>
                      <a:gd name="T22" fmla="*/ 50 w 53"/>
                      <a:gd name="T23" fmla="*/ 180 h 200"/>
                      <a:gd name="T24" fmla="*/ 49 w 53"/>
                      <a:gd name="T25" fmla="*/ 180 h 200"/>
                      <a:gd name="T26" fmla="*/ 47 w 53"/>
                      <a:gd name="T27" fmla="*/ 180 h 200"/>
                      <a:gd name="T28" fmla="*/ 48 w 53"/>
                      <a:gd name="T29" fmla="*/ 186 h 200"/>
                      <a:gd name="T30" fmla="*/ 46 w 53"/>
                      <a:gd name="T31" fmla="*/ 192 h 200"/>
                      <a:gd name="T32" fmla="*/ 42 w 53"/>
                      <a:gd name="T33" fmla="*/ 184 h 200"/>
                      <a:gd name="T34" fmla="*/ 22 w 53"/>
                      <a:gd name="T35" fmla="*/ 75 h 200"/>
                      <a:gd name="T36" fmla="*/ 12 w 53"/>
                      <a:gd name="T37" fmla="*/ 36 h 200"/>
                      <a:gd name="T38" fmla="*/ 11 w 53"/>
                      <a:gd name="T39" fmla="*/ 22 h 200"/>
                      <a:gd name="T40" fmla="*/ 10 w 53"/>
                      <a:gd name="T41" fmla="*/ 6 h 200"/>
                      <a:gd name="T42" fmla="*/ 13 w 53"/>
                      <a:gd name="T43" fmla="*/ 0 h 200"/>
                      <a:gd name="T44" fmla="*/ 13 w 53"/>
                      <a:gd name="T45" fmla="*/ 0 h 200"/>
                      <a:gd name="T46" fmla="*/ 10 w 53"/>
                      <a:gd name="T47" fmla="*/ 1 h 200"/>
                      <a:gd name="T48" fmla="*/ 3 w 53"/>
                      <a:gd name="T49" fmla="*/ 2 h 200"/>
                      <a:gd name="T50" fmla="*/ 2 w 53"/>
                      <a:gd name="T51" fmla="*/ 2 h 200"/>
                      <a:gd name="T52" fmla="*/ 1 w 53"/>
                      <a:gd name="T53" fmla="*/ 2 h 200"/>
                      <a:gd name="T54" fmla="*/ 0 w 53"/>
                      <a:gd name="T55" fmla="*/ 7 h 200"/>
                      <a:gd name="T56" fmla="*/ 4 w 53"/>
                      <a:gd name="T57" fmla="*/ 22 h 200"/>
                      <a:gd name="T58" fmla="*/ 28 w 53"/>
                      <a:gd name="T59" fmla="*/ 124 h 200"/>
                      <a:gd name="T60" fmla="*/ 36 w 53"/>
                      <a:gd name="T61" fmla="*/ 171 h 200"/>
                      <a:gd name="T62" fmla="*/ 45 w 53"/>
                      <a:gd name="T63" fmla="*/ 198 h 200"/>
                      <a:gd name="T64" fmla="*/ 48 w 53"/>
                      <a:gd name="T65" fmla="*/ 200 h 200"/>
                      <a:gd name="T66" fmla="*/ 49 w 53"/>
                      <a:gd name="T67" fmla="*/ 200 h 200"/>
                      <a:gd name="T68" fmla="*/ 50 w 53"/>
                      <a:gd name="T69" fmla="*/ 196 h 200"/>
                      <a:gd name="T70" fmla="*/ 50 w 53"/>
                      <a:gd name="T71" fmla="*/ 195 h 200"/>
                      <a:gd name="T72" fmla="*/ 50 w 53"/>
                      <a:gd name="T73" fmla="*/ 193 h 200"/>
                      <a:gd name="T74" fmla="*/ 53 w 53"/>
                      <a:gd name="T75" fmla="*/ 182 h 200"/>
                      <a:gd name="T76" fmla="*/ 52 w 53"/>
                      <a:gd name="T77" fmla="*/ 178 h 200"/>
                      <a:gd name="T78" fmla="*/ 35 w 53"/>
                      <a:gd name="T79" fmla="*/ 119 h 200"/>
                      <a:gd name="T80" fmla="*/ 26 w 53"/>
                      <a:gd name="T81" fmla="*/ 37 h 200"/>
                      <a:gd name="T82" fmla="*/ 26 w 53"/>
                      <a:gd name="T83" fmla="*/ 32 h 200"/>
                      <a:gd name="T84" fmla="*/ 32 w 53"/>
                      <a:gd name="T85" fmla="*/ 15 h 200"/>
                      <a:gd name="T86" fmla="*/ 32 w 53"/>
                      <a:gd name="T87" fmla="*/ 11 h 200"/>
                      <a:gd name="T88" fmla="*/ 27 w 53"/>
                      <a:gd name="T89" fmla="*/ 2 h 200"/>
                      <a:gd name="T90" fmla="*/ 24 w 53"/>
                      <a:gd name="T91" fmla="*/ 3 h 200"/>
                      <a:gd name="T92" fmla="*/ 24 w 53"/>
                      <a:gd name="T93" fmla="*/ 3 h 200"/>
                      <a:gd name="T94" fmla="*/ 23 w 53"/>
                      <a:gd name="T95" fmla="*/ 3 h 200"/>
                      <a:gd name="T96" fmla="*/ 22 w 53"/>
                      <a:gd name="T97" fmla="*/ 3 h 200"/>
                      <a:gd name="T98" fmla="*/ 15 w 53"/>
                      <a:gd name="T99" fmla="*/ 1 h 200"/>
                      <a:gd name="T100" fmla="*/ 13 w 53"/>
                      <a:gd name="T10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200">
                        <a:moveTo>
                          <a:pt x="10" y="6"/>
                        </a:moveTo>
                        <a:cubicBezTo>
                          <a:pt x="10" y="6"/>
                          <a:pt x="11" y="5"/>
                          <a:pt x="12" y="5"/>
                        </a:cubicBezTo>
                        <a:cubicBezTo>
                          <a:pt x="14" y="5"/>
                          <a:pt x="17" y="6"/>
                          <a:pt x="16" y="11"/>
                        </a:cubicBezTo>
                        <a:cubicBezTo>
                          <a:pt x="16" y="12"/>
                          <a:pt x="16" y="12"/>
                          <a:pt x="17" y="12"/>
                        </a:cubicBezTo>
                        <a:cubicBezTo>
                          <a:pt x="18" y="12"/>
                          <a:pt x="19" y="11"/>
                          <a:pt x="19" y="10"/>
                        </a:cubicBezTo>
                        <a:cubicBezTo>
                          <a:pt x="18" y="7"/>
                          <a:pt x="19" y="6"/>
                          <a:pt x="20" y="6"/>
                        </a:cubicBezTo>
                        <a:cubicBezTo>
                          <a:pt x="23" y="6"/>
                          <a:pt x="29" y="13"/>
                          <a:pt x="27" y="19"/>
                        </a:cubicBezTo>
                        <a:cubicBezTo>
                          <a:pt x="23" y="28"/>
                          <a:pt x="15" y="28"/>
                          <a:pt x="18" y="31"/>
                        </a:cubicBezTo>
                        <a:cubicBezTo>
                          <a:pt x="22" y="34"/>
                          <a:pt x="25" y="58"/>
                          <a:pt x="26" y="71"/>
                        </a:cubicBezTo>
                        <a:cubicBezTo>
                          <a:pt x="27" y="84"/>
                          <a:pt x="34" y="115"/>
                          <a:pt x="34" y="128"/>
                        </a:cubicBezTo>
                        <a:cubicBezTo>
                          <a:pt x="35" y="142"/>
                          <a:pt x="44" y="167"/>
                          <a:pt x="46" y="171"/>
                        </a:cubicBezTo>
                        <a:cubicBezTo>
                          <a:pt x="48" y="175"/>
                          <a:pt x="53" y="180"/>
                          <a:pt x="50" y="180"/>
                        </a:cubicBezTo>
                        <a:cubicBezTo>
                          <a:pt x="50" y="180"/>
                          <a:pt x="50" y="180"/>
                          <a:pt x="49" y="180"/>
                        </a:cubicBezTo>
                        <a:cubicBezTo>
                          <a:pt x="48" y="180"/>
                          <a:pt x="47" y="180"/>
                          <a:pt x="47" y="180"/>
                        </a:cubicBezTo>
                        <a:cubicBezTo>
                          <a:pt x="44" y="180"/>
                          <a:pt x="46" y="183"/>
                          <a:pt x="48" y="186"/>
                        </a:cubicBezTo>
                        <a:cubicBezTo>
                          <a:pt x="48" y="189"/>
                          <a:pt x="48" y="192"/>
                          <a:pt x="46" y="192"/>
                        </a:cubicBezTo>
                        <a:cubicBezTo>
                          <a:pt x="45" y="192"/>
                          <a:pt x="44" y="190"/>
                          <a:pt x="42" y="184"/>
                        </a:cubicBezTo>
                        <a:cubicBezTo>
                          <a:pt x="37" y="170"/>
                          <a:pt x="24" y="90"/>
                          <a:pt x="22" y="75"/>
                        </a:cubicBezTo>
                        <a:cubicBezTo>
                          <a:pt x="20" y="60"/>
                          <a:pt x="15" y="40"/>
                          <a:pt x="12" y="36"/>
                        </a:cubicBezTo>
                        <a:cubicBezTo>
                          <a:pt x="8" y="32"/>
                          <a:pt x="15" y="25"/>
                          <a:pt x="11" y="22"/>
                        </a:cubicBezTo>
                        <a:cubicBezTo>
                          <a:pt x="7" y="19"/>
                          <a:pt x="1" y="6"/>
                          <a:pt x="10" y="6"/>
                        </a:cubicBezTo>
                        <a:close/>
                        <a:moveTo>
                          <a:pt x="13" y="0"/>
                        </a:moveTo>
                        <a:cubicBezTo>
                          <a:pt x="13" y="0"/>
                          <a:pt x="13" y="0"/>
                          <a:pt x="13" y="0"/>
                        </a:cubicBezTo>
                        <a:cubicBezTo>
                          <a:pt x="12" y="0"/>
                          <a:pt x="11" y="0"/>
                          <a:pt x="10" y="1"/>
                        </a:cubicBezTo>
                        <a:cubicBezTo>
                          <a:pt x="8" y="1"/>
                          <a:pt x="6" y="2"/>
                          <a:pt x="3" y="2"/>
                        </a:cubicBezTo>
                        <a:cubicBezTo>
                          <a:pt x="2" y="2"/>
                          <a:pt x="2" y="2"/>
                          <a:pt x="2" y="2"/>
                        </a:cubicBezTo>
                        <a:cubicBezTo>
                          <a:pt x="2" y="2"/>
                          <a:pt x="1" y="2"/>
                          <a:pt x="1" y="2"/>
                        </a:cubicBezTo>
                        <a:cubicBezTo>
                          <a:pt x="1" y="3"/>
                          <a:pt x="0" y="5"/>
                          <a:pt x="0" y="7"/>
                        </a:cubicBezTo>
                        <a:cubicBezTo>
                          <a:pt x="0" y="10"/>
                          <a:pt x="1" y="15"/>
                          <a:pt x="4" y="22"/>
                        </a:cubicBezTo>
                        <a:cubicBezTo>
                          <a:pt x="11" y="37"/>
                          <a:pt x="23" y="94"/>
                          <a:pt x="28" y="124"/>
                        </a:cubicBezTo>
                        <a:cubicBezTo>
                          <a:pt x="30" y="138"/>
                          <a:pt x="33" y="156"/>
                          <a:pt x="36" y="171"/>
                        </a:cubicBezTo>
                        <a:cubicBezTo>
                          <a:pt x="39" y="185"/>
                          <a:pt x="42" y="197"/>
                          <a:pt x="45" y="198"/>
                        </a:cubicBezTo>
                        <a:cubicBezTo>
                          <a:pt x="46" y="199"/>
                          <a:pt x="48" y="200"/>
                          <a:pt x="48" y="200"/>
                        </a:cubicBezTo>
                        <a:cubicBezTo>
                          <a:pt x="49" y="200"/>
                          <a:pt x="49" y="200"/>
                          <a:pt x="49" y="200"/>
                        </a:cubicBezTo>
                        <a:cubicBezTo>
                          <a:pt x="50" y="200"/>
                          <a:pt x="50" y="199"/>
                          <a:pt x="50" y="196"/>
                        </a:cubicBezTo>
                        <a:cubicBezTo>
                          <a:pt x="50" y="196"/>
                          <a:pt x="50" y="195"/>
                          <a:pt x="50" y="195"/>
                        </a:cubicBezTo>
                        <a:cubicBezTo>
                          <a:pt x="50" y="194"/>
                          <a:pt x="50" y="194"/>
                          <a:pt x="50" y="193"/>
                        </a:cubicBezTo>
                        <a:cubicBezTo>
                          <a:pt x="50" y="189"/>
                          <a:pt x="53" y="186"/>
                          <a:pt x="53" y="182"/>
                        </a:cubicBezTo>
                        <a:cubicBezTo>
                          <a:pt x="53" y="181"/>
                          <a:pt x="53" y="180"/>
                          <a:pt x="52" y="178"/>
                        </a:cubicBezTo>
                        <a:cubicBezTo>
                          <a:pt x="48" y="170"/>
                          <a:pt x="37" y="148"/>
                          <a:pt x="35" y="119"/>
                        </a:cubicBezTo>
                        <a:cubicBezTo>
                          <a:pt x="33" y="93"/>
                          <a:pt x="26" y="53"/>
                          <a:pt x="26" y="37"/>
                        </a:cubicBezTo>
                        <a:cubicBezTo>
                          <a:pt x="26" y="35"/>
                          <a:pt x="26" y="33"/>
                          <a:pt x="26" y="32"/>
                        </a:cubicBezTo>
                        <a:cubicBezTo>
                          <a:pt x="28" y="23"/>
                          <a:pt x="33" y="20"/>
                          <a:pt x="32" y="15"/>
                        </a:cubicBezTo>
                        <a:cubicBezTo>
                          <a:pt x="32" y="14"/>
                          <a:pt x="32" y="13"/>
                          <a:pt x="32" y="11"/>
                        </a:cubicBezTo>
                        <a:cubicBezTo>
                          <a:pt x="31" y="7"/>
                          <a:pt x="29" y="4"/>
                          <a:pt x="27" y="2"/>
                        </a:cubicBezTo>
                        <a:cubicBezTo>
                          <a:pt x="26" y="3"/>
                          <a:pt x="25" y="3"/>
                          <a:pt x="24" y="3"/>
                        </a:cubicBezTo>
                        <a:cubicBezTo>
                          <a:pt x="24" y="3"/>
                          <a:pt x="24" y="3"/>
                          <a:pt x="24" y="3"/>
                        </a:cubicBezTo>
                        <a:cubicBezTo>
                          <a:pt x="23" y="3"/>
                          <a:pt x="23" y="3"/>
                          <a:pt x="23" y="3"/>
                        </a:cubicBezTo>
                        <a:cubicBezTo>
                          <a:pt x="23" y="3"/>
                          <a:pt x="22" y="3"/>
                          <a:pt x="22" y="3"/>
                        </a:cubicBezTo>
                        <a:cubicBezTo>
                          <a:pt x="18" y="3"/>
                          <a:pt x="16" y="2"/>
                          <a:pt x="15" y="1"/>
                        </a:cubicBezTo>
                        <a:cubicBezTo>
                          <a:pt x="14" y="0"/>
                          <a:pt x="14"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0" name="Freeform 7926">
                    <a:extLst>
                      <a:ext uri="{FF2B5EF4-FFF2-40B4-BE49-F238E27FC236}">
                        <a16:creationId xmlns:a16="http://schemas.microsoft.com/office/drawing/2014/main" id="{CFB71F89-5943-48F6-9C39-018D529B35B5}"/>
                      </a:ext>
                    </a:extLst>
                  </p:cNvPr>
                  <p:cNvSpPr/>
                  <p:nvPr/>
                </p:nvSpPr>
                <p:spPr bwMode="auto">
                  <a:xfrm>
                    <a:off x="4168" y="2073"/>
                    <a:ext cx="43" cy="149"/>
                  </a:xfrm>
                  <a:custGeom>
                    <a:avLst/>
                    <a:gdLst>
                      <a:gd name="T0" fmla="*/ 28 w 57"/>
                      <a:gd name="T1" fmla="*/ 0 h 199"/>
                      <a:gd name="T2" fmla="*/ 28 w 57"/>
                      <a:gd name="T3" fmla="*/ 0 h 199"/>
                      <a:gd name="T4" fmla="*/ 33 w 57"/>
                      <a:gd name="T5" fmla="*/ 9 h 199"/>
                      <a:gd name="T6" fmla="*/ 33 w 57"/>
                      <a:gd name="T7" fmla="*/ 13 h 199"/>
                      <a:gd name="T8" fmla="*/ 27 w 57"/>
                      <a:gd name="T9" fmla="*/ 30 h 199"/>
                      <a:gd name="T10" fmla="*/ 27 w 57"/>
                      <a:gd name="T11" fmla="*/ 35 h 199"/>
                      <a:gd name="T12" fmla="*/ 36 w 57"/>
                      <a:gd name="T13" fmla="*/ 117 h 199"/>
                      <a:gd name="T14" fmla="*/ 53 w 57"/>
                      <a:gd name="T15" fmla="*/ 176 h 199"/>
                      <a:gd name="T16" fmla="*/ 54 w 57"/>
                      <a:gd name="T17" fmla="*/ 180 h 199"/>
                      <a:gd name="T18" fmla="*/ 51 w 57"/>
                      <a:gd name="T19" fmla="*/ 191 h 199"/>
                      <a:gd name="T20" fmla="*/ 51 w 57"/>
                      <a:gd name="T21" fmla="*/ 193 h 199"/>
                      <a:gd name="T22" fmla="*/ 51 w 57"/>
                      <a:gd name="T23" fmla="*/ 194 h 199"/>
                      <a:gd name="T24" fmla="*/ 50 w 57"/>
                      <a:gd name="T25" fmla="*/ 198 h 199"/>
                      <a:gd name="T26" fmla="*/ 49 w 57"/>
                      <a:gd name="T27" fmla="*/ 198 h 199"/>
                      <a:gd name="T28" fmla="*/ 46 w 57"/>
                      <a:gd name="T29" fmla="*/ 196 h 199"/>
                      <a:gd name="T30" fmla="*/ 37 w 57"/>
                      <a:gd name="T31" fmla="*/ 169 h 199"/>
                      <a:gd name="T32" fmla="*/ 29 w 57"/>
                      <a:gd name="T33" fmla="*/ 122 h 199"/>
                      <a:gd name="T34" fmla="*/ 5 w 57"/>
                      <a:gd name="T35" fmla="*/ 20 h 199"/>
                      <a:gd name="T36" fmla="*/ 1 w 57"/>
                      <a:gd name="T37" fmla="*/ 5 h 199"/>
                      <a:gd name="T38" fmla="*/ 2 w 57"/>
                      <a:gd name="T39" fmla="*/ 0 h 199"/>
                      <a:gd name="T40" fmla="*/ 1 w 57"/>
                      <a:gd name="T41" fmla="*/ 0 h 199"/>
                      <a:gd name="T42" fmla="*/ 5 w 57"/>
                      <a:gd name="T43" fmla="*/ 21 h 199"/>
                      <a:gd name="T44" fmla="*/ 28 w 57"/>
                      <a:gd name="T45" fmla="*/ 122 h 199"/>
                      <a:gd name="T46" fmla="*/ 45 w 57"/>
                      <a:gd name="T47" fmla="*/ 197 h 199"/>
                      <a:gd name="T48" fmla="*/ 50 w 57"/>
                      <a:gd name="T49" fmla="*/ 199 h 199"/>
                      <a:gd name="T50" fmla="*/ 52 w 57"/>
                      <a:gd name="T51" fmla="*/ 192 h 199"/>
                      <a:gd name="T52" fmla="*/ 53 w 57"/>
                      <a:gd name="T53" fmla="*/ 175 h 199"/>
                      <a:gd name="T54" fmla="*/ 37 w 57"/>
                      <a:gd name="T55" fmla="*/ 117 h 199"/>
                      <a:gd name="T56" fmla="*/ 28 w 57"/>
                      <a:gd name="T57" fmla="*/ 30 h 199"/>
                      <a:gd name="T58" fmla="*/ 33 w 57"/>
                      <a:gd name="T59" fmla="*/ 9 h 199"/>
                      <a:gd name="T60" fmla="*/ 28 w 57"/>
                      <a:gd name="T6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 h="199">
                        <a:moveTo>
                          <a:pt x="28" y="0"/>
                        </a:moveTo>
                        <a:cubicBezTo>
                          <a:pt x="28" y="0"/>
                          <a:pt x="28" y="0"/>
                          <a:pt x="28" y="0"/>
                        </a:cubicBezTo>
                        <a:cubicBezTo>
                          <a:pt x="30" y="2"/>
                          <a:pt x="32" y="5"/>
                          <a:pt x="33" y="9"/>
                        </a:cubicBezTo>
                        <a:cubicBezTo>
                          <a:pt x="33" y="11"/>
                          <a:pt x="33" y="12"/>
                          <a:pt x="33" y="13"/>
                        </a:cubicBezTo>
                        <a:cubicBezTo>
                          <a:pt x="34" y="18"/>
                          <a:pt x="29" y="21"/>
                          <a:pt x="27" y="30"/>
                        </a:cubicBezTo>
                        <a:cubicBezTo>
                          <a:pt x="27" y="31"/>
                          <a:pt x="27" y="33"/>
                          <a:pt x="27" y="35"/>
                        </a:cubicBezTo>
                        <a:cubicBezTo>
                          <a:pt x="27" y="51"/>
                          <a:pt x="34" y="91"/>
                          <a:pt x="36" y="117"/>
                        </a:cubicBezTo>
                        <a:cubicBezTo>
                          <a:pt x="38" y="146"/>
                          <a:pt x="49" y="168"/>
                          <a:pt x="53" y="176"/>
                        </a:cubicBezTo>
                        <a:cubicBezTo>
                          <a:pt x="54" y="178"/>
                          <a:pt x="54" y="179"/>
                          <a:pt x="54" y="180"/>
                        </a:cubicBezTo>
                        <a:cubicBezTo>
                          <a:pt x="54" y="184"/>
                          <a:pt x="51" y="187"/>
                          <a:pt x="51" y="191"/>
                        </a:cubicBezTo>
                        <a:cubicBezTo>
                          <a:pt x="51" y="192"/>
                          <a:pt x="51" y="192"/>
                          <a:pt x="51" y="193"/>
                        </a:cubicBezTo>
                        <a:cubicBezTo>
                          <a:pt x="51" y="193"/>
                          <a:pt x="51" y="194"/>
                          <a:pt x="51" y="194"/>
                        </a:cubicBezTo>
                        <a:cubicBezTo>
                          <a:pt x="51" y="197"/>
                          <a:pt x="51" y="198"/>
                          <a:pt x="50" y="198"/>
                        </a:cubicBezTo>
                        <a:cubicBezTo>
                          <a:pt x="49" y="198"/>
                          <a:pt x="49" y="198"/>
                          <a:pt x="49" y="198"/>
                        </a:cubicBezTo>
                        <a:cubicBezTo>
                          <a:pt x="49" y="198"/>
                          <a:pt x="47" y="197"/>
                          <a:pt x="46" y="196"/>
                        </a:cubicBezTo>
                        <a:cubicBezTo>
                          <a:pt x="43" y="195"/>
                          <a:pt x="40" y="183"/>
                          <a:pt x="37" y="169"/>
                        </a:cubicBezTo>
                        <a:cubicBezTo>
                          <a:pt x="34" y="154"/>
                          <a:pt x="31" y="136"/>
                          <a:pt x="29" y="122"/>
                        </a:cubicBezTo>
                        <a:cubicBezTo>
                          <a:pt x="24" y="92"/>
                          <a:pt x="12" y="35"/>
                          <a:pt x="5" y="20"/>
                        </a:cubicBezTo>
                        <a:cubicBezTo>
                          <a:pt x="2" y="13"/>
                          <a:pt x="1" y="8"/>
                          <a:pt x="1" y="5"/>
                        </a:cubicBezTo>
                        <a:cubicBezTo>
                          <a:pt x="1" y="3"/>
                          <a:pt x="2" y="1"/>
                          <a:pt x="2" y="0"/>
                        </a:cubicBezTo>
                        <a:cubicBezTo>
                          <a:pt x="1" y="0"/>
                          <a:pt x="1" y="0"/>
                          <a:pt x="1" y="0"/>
                        </a:cubicBezTo>
                        <a:cubicBezTo>
                          <a:pt x="1" y="3"/>
                          <a:pt x="0" y="10"/>
                          <a:pt x="5" y="21"/>
                        </a:cubicBezTo>
                        <a:cubicBezTo>
                          <a:pt x="11" y="35"/>
                          <a:pt x="24" y="92"/>
                          <a:pt x="28" y="122"/>
                        </a:cubicBezTo>
                        <a:cubicBezTo>
                          <a:pt x="32" y="151"/>
                          <a:pt x="40" y="193"/>
                          <a:pt x="45" y="197"/>
                        </a:cubicBezTo>
                        <a:cubicBezTo>
                          <a:pt x="47" y="198"/>
                          <a:pt x="48" y="199"/>
                          <a:pt x="50" y="199"/>
                        </a:cubicBezTo>
                        <a:cubicBezTo>
                          <a:pt x="52" y="199"/>
                          <a:pt x="52" y="196"/>
                          <a:pt x="52" y="192"/>
                        </a:cubicBezTo>
                        <a:cubicBezTo>
                          <a:pt x="51" y="186"/>
                          <a:pt x="57" y="183"/>
                          <a:pt x="53" y="175"/>
                        </a:cubicBezTo>
                        <a:cubicBezTo>
                          <a:pt x="49" y="168"/>
                          <a:pt x="39" y="146"/>
                          <a:pt x="37" y="117"/>
                        </a:cubicBezTo>
                        <a:cubicBezTo>
                          <a:pt x="35" y="88"/>
                          <a:pt x="26" y="42"/>
                          <a:pt x="28" y="30"/>
                        </a:cubicBezTo>
                        <a:cubicBezTo>
                          <a:pt x="30" y="19"/>
                          <a:pt x="36" y="18"/>
                          <a:pt x="33" y="9"/>
                        </a:cubicBezTo>
                        <a:cubicBezTo>
                          <a:pt x="32" y="5"/>
                          <a:pt x="30" y="2"/>
                          <a:pt x="2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1" name="Freeform 7927">
                    <a:extLst>
                      <a:ext uri="{FF2B5EF4-FFF2-40B4-BE49-F238E27FC236}">
                        <a16:creationId xmlns:a16="http://schemas.microsoft.com/office/drawing/2014/main" id="{7FBB0801-1853-4291-8ACF-1F7EA8A1FE57}"/>
                      </a:ext>
                    </a:extLst>
                  </p:cNvPr>
                  <p:cNvSpPr/>
                  <p:nvPr/>
                </p:nvSpPr>
                <p:spPr bwMode="auto">
                  <a:xfrm>
                    <a:off x="4179" y="2084"/>
                    <a:ext cx="13" cy="82"/>
                  </a:xfrm>
                  <a:custGeom>
                    <a:avLst/>
                    <a:gdLst>
                      <a:gd name="T0" fmla="*/ 6 w 17"/>
                      <a:gd name="T1" fmla="*/ 1 h 109"/>
                      <a:gd name="T2" fmla="*/ 6 w 17"/>
                      <a:gd name="T3" fmla="*/ 7 h 109"/>
                      <a:gd name="T4" fmla="*/ 4 w 17"/>
                      <a:gd name="T5" fmla="*/ 20 h 109"/>
                      <a:gd name="T6" fmla="*/ 17 w 17"/>
                      <a:gd name="T7" fmla="*/ 101 h 109"/>
                      <a:gd name="T8" fmla="*/ 9 w 17"/>
                      <a:gd name="T9" fmla="*/ 53 h 109"/>
                      <a:gd name="T10" fmla="*/ 2 w 17"/>
                      <a:gd name="T11" fmla="*/ 19 h 109"/>
                      <a:gd name="T12" fmla="*/ 1 w 17"/>
                      <a:gd name="T13" fmla="*/ 10 h 109"/>
                      <a:gd name="T14" fmla="*/ 3 w 17"/>
                      <a:gd name="T15" fmla="*/ 3 h 109"/>
                      <a:gd name="T16" fmla="*/ 6 w 17"/>
                      <a:gd name="T17"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9">
                        <a:moveTo>
                          <a:pt x="6" y="1"/>
                        </a:moveTo>
                        <a:cubicBezTo>
                          <a:pt x="6" y="1"/>
                          <a:pt x="10" y="3"/>
                          <a:pt x="6" y="7"/>
                        </a:cubicBezTo>
                        <a:cubicBezTo>
                          <a:pt x="2" y="11"/>
                          <a:pt x="1" y="12"/>
                          <a:pt x="4" y="20"/>
                        </a:cubicBezTo>
                        <a:cubicBezTo>
                          <a:pt x="7" y="29"/>
                          <a:pt x="17" y="94"/>
                          <a:pt x="17" y="101"/>
                        </a:cubicBezTo>
                        <a:cubicBezTo>
                          <a:pt x="17" y="109"/>
                          <a:pt x="10" y="60"/>
                          <a:pt x="9" y="53"/>
                        </a:cubicBezTo>
                        <a:cubicBezTo>
                          <a:pt x="9" y="47"/>
                          <a:pt x="4" y="23"/>
                          <a:pt x="2" y="19"/>
                        </a:cubicBezTo>
                        <a:cubicBezTo>
                          <a:pt x="0" y="16"/>
                          <a:pt x="1" y="12"/>
                          <a:pt x="1" y="10"/>
                        </a:cubicBezTo>
                        <a:cubicBezTo>
                          <a:pt x="0" y="8"/>
                          <a:pt x="1" y="4"/>
                          <a:pt x="3" y="3"/>
                        </a:cubicBezTo>
                        <a:cubicBezTo>
                          <a:pt x="4" y="2"/>
                          <a:pt x="4" y="0"/>
                          <a:pt x="6"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2" name="Freeform 7928">
                    <a:extLst>
                      <a:ext uri="{FF2B5EF4-FFF2-40B4-BE49-F238E27FC236}">
                        <a16:creationId xmlns:a16="http://schemas.microsoft.com/office/drawing/2014/main" id="{1042A45C-A112-4F19-AF31-6BF3DCD75D66}"/>
                      </a:ext>
                    </a:extLst>
                  </p:cNvPr>
                  <p:cNvSpPr/>
                  <p:nvPr/>
                </p:nvSpPr>
                <p:spPr bwMode="auto">
                  <a:xfrm>
                    <a:off x="4160" y="1931"/>
                    <a:ext cx="37" cy="144"/>
                  </a:xfrm>
                  <a:custGeom>
                    <a:avLst/>
                    <a:gdLst>
                      <a:gd name="T0" fmla="*/ 20 w 49"/>
                      <a:gd name="T1" fmla="*/ 2 h 192"/>
                      <a:gd name="T2" fmla="*/ 31 w 49"/>
                      <a:gd name="T3" fmla="*/ 11 h 192"/>
                      <a:gd name="T4" fmla="*/ 34 w 49"/>
                      <a:gd name="T5" fmla="*/ 38 h 192"/>
                      <a:gd name="T6" fmla="*/ 36 w 49"/>
                      <a:gd name="T7" fmla="*/ 153 h 192"/>
                      <a:gd name="T8" fmla="*/ 44 w 49"/>
                      <a:gd name="T9" fmla="*/ 176 h 192"/>
                      <a:gd name="T10" fmla="*/ 34 w 49"/>
                      <a:gd name="T11" fmla="*/ 189 h 192"/>
                      <a:gd name="T12" fmla="*/ 22 w 49"/>
                      <a:gd name="T13" fmla="*/ 187 h 192"/>
                      <a:gd name="T14" fmla="*/ 7 w 49"/>
                      <a:gd name="T15" fmla="*/ 178 h 192"/>
                      <a:gd name="T16" fmla="*/ 14 w 49"/>
                      <a:gd name="T17" fmla="*/ 82 h 192"/>
                      <a:gd name="T18" fmla="*/ 1 w 49"/>
                      <a:gd name="T19" fmla="*/ 26 h 192"/>
                      <a:gd name="T20" fmla="*/ 9 w 49"/>
                      <a:gd name="T21" fmla="*/ 9 h 192"/>
                      <a:gd name="T22" fmla="*/ 20 w 49"/>
                      <a:gd name="T23"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92">
                        <a:moveTo>
                          <a:pt x="20" y="2"/>
                        </a:moveTo>
                        <a:cubicBezTo>
                          <a:pt x="20" y="2"/>
                          <a:pt x="30" y="0"/>
                          <a:pt x="31" y="11"/>
                        </a:cubicBezTo>
                        <a:cubicBezTo>
                          <a:pt x="32" y="21"/>
                          <a:pt x="39" y="12"/>
                          <a:pt x="34" y="38"/>
                        </a:cubicBezTo>
                        <a:cubicBezTo>
                          <a:pt x="29" y="63"/>
                          <a:pt x="29" y="139"/>
                          <a:pt x="36" y="153"/>
                        </a:cubicBezTo>
                        <a:cubicBezTo>
                          <a:pt x="42" y="166"/>
                          <a:pt x="49" y="169"/>
                          <a:pt x="44" y="176"/>
                        </a:cubicBezTo>
                        <a:cubicBezTo>
                          <a:pt x="39" y="183"/>
                          <a:pt x="43" y="190"/>
                          <a:pt x="34" y="189"/>
                        </a:cubicBezTo>
                        <a:cubicBezTo>
                          <a:pt x="25" y="189"/>
                          <a:pt x="28" y="185"/>
                          <a:pt x="22" y="187"/>
                        </a:cubicBezTo>
                        <a:cubicBezTo>
                          <a:pt x="16" y="189"/>
                          <a:pt x="7" y="192"/>
                          <a:pt x="7" y="178"/>
                        </a:cubicBezTo>
                        <a:cubicBezTo>
                          <a:pt x="7" y="163"/>
                          <a:pt x="18" y="123"/>
                          <a:pt x="14" y="82"/>
                        </a:cubicBezTo>
                        <a:cubicBezTo>
                          <a:pt x="9" y="41"/>
                          <a:pt x="3" y="34"/>
                          <a:pt x="1" y="26"/>
                        </a:cubicBezTo>
                        <a:cubicBezTo>
                          <a:pt x="0" y="18"/>
                          <a:pt x="5" y="14"/>
                          <a:pt x="9" y="9"/>
                        </a:cubicBezTo>
                        <a:cubicBezTo>
                          <a:pt x="13" y="5"/>
                          <a:pt x="17" y="2"/>
                          <a:pt x="2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3" name="Freeform 7929">
                    <a:extLst>
                      <a:ext uri="{FF2B5EF4-FFF2-40B4-BE49-F238E27FC236}">
                        <a16:creationId xmlns:a16="http://schemas.microsoft.com/office/drawing/2014/main" id="{B7A0D1C4-DDD1-48D4-A278-4CC55FCB7F7D}"/>
                      </a:ext>
                    </a:extLst>
                  </p:cNvPr>
                  <p:cNvSpPr>
                    <a:spLocks noEditPoints="1"/>
                  </p:cNvSpPr>
                  <p:nvPr/>
                </p:nvSpPr>
                <p:spPr bwMode="auto">
                  <a:xfrm>
                    <a:off x="4160" y="1932"/>
                    <a:ext cx="34" cy="141"/>
                  </a:xfrm>
                  <a:custGeom>
                    <a:avLst/>
                    <a:gdLst>
                      <a:gd name="T0" fmla="*/ 41 w 46"/>
                      <a:gd name="T1" fmla="*/ 183 h 188"/>
                      <a:gd name="T2" fmla="*/ 36 w 46"/>
                      <a:gd name="T3" fmla="*/ 188 h 188"/>
                      <a:gd name="T4" fmla="*/ 36 w 46"/>
                      <a:gd name="T5" fmla="*/ 188 h 188"/>
                      <a:gd name="T6" fmla="*/ 34 w 46"/>
                      <a:gd name="T7" fmla="*/ 188 h 188"/>
                      <a:gd name="T8" fmla="*/ 27 w 46"/>
                      <a:gd name="T9" fmla="*/ 186 h 188"/>
                      <a:gd name="T10" fmla="*/ 25 w 46"/>
                      <a:gd name="T11" fmla="*/ 185 h 188"/>
                      <a:gd name="T12" fmla="*/ 22 w 46"/>
                      <a:gd name="T13" fmla="*/ 186 h 188"/>
                      <a:gd name="T14" fmla="*/ 15 w 46"/>
                      <a:gd name="T15" fmla="*/ 187 h 188"/>
                      <a:gd name="T16" fmla="*/ 9 w 46"/>
                      <a:gd name="T17" fmla="*/ 185 h 188"/>
                      <a:gd name="T18" fmla="*/ 6 w 46"/>
                      <a:gd name="T19" fmla="*/ 177 h 188"/>
                      <a:gd name="T20" fmla="*/ 6 w 46"/>
                      <a:gd name="T21" fmla="*/ 176 h 188"/>
                      <a:gd name="T22" fmla="*/ 14 w 46"/>
                      <a:gd name="T23" fmla="*/ 90 h 188"/>
                      <a:gd name="T24" fmla="*/ 13 w 46"/>
                      <a:gd name="T25" fmla="*/ 80 h 188"/>
                      <a:gd name="T26" fmla="*/ 0 w 46"/>
                      <a:gd name="T27" fmla="*/ 24 h 188"/>
                      <a:gd name="T28" fmla="*/ 0 w 46"/>
                      <a:gd name="T29" fmla="*/ 22 h 188"/>
                      <a:gd name="T30" fmla="*/ 8 w 46"/>
                      <a:gd name="T31" fmla="*/ 7 h 188"/>
                      <a:gd name="T32" fmla="*/ 20 w 46"/>
                      <a:gd name="T33" fmla="*/ 0 h 188"/>
                      <a:gd name="T34" fmla="*/ 20 w 46"/>
                      <a:gd name="T35" fmla="*/ 0 h 188"/>
                      <a:gd name="T36" fmla="*/ 22 w 46"/>
                      <a:gd name="T37" fmla="*/ 0 h 188"/>
                      <a:gd name="T38" fmla="*/ 28 w 46"/>
                      <a:gd name="T39" fmla="*/ 1 h 188"/>
                      <a:gd name="T40" fmla="*/ 32 w 46"/>
                      <a:gd name="T41" fmla="*/ 9 h 188"/>
                      <a:gd name="T42" fmla="*/ 34 w 46"/>
                      <a:gd name="T43" fmla="*/ 15 h 188"/>
                      <a:gd name="T44" fmla="*/ 36 w 46"/>
                      <a:gd name="T45" fmla="*/ 21 h 188"/>
                      <a:gd name="T46" fmla="*/ 35 w 46"/>
                      <a:gd name="T47" fmla="*/ 36 h 188"/>
                      <a:gd name="T48" fmla="*/ 32 w 46"/>
                      <a:gd name="T49" fmla="*/ 121 h 188"/>
                      <a:gd name="T50" fmla="*/ 36 w 46"/>
                      <a:gd name="T51" fmla="*/ 150 h 188"/>
                      <a:gd name="T52" fmla="*/ 46 w 46"/>
                      <a:gd name="T53" fmla="*/ 169 h 188"/>
                      <a:gd name="T54" fmla="*/ 45 w 46"/>
                      <a:gd name="T55" fmla="*/ 174 h 188"/>
                      <a:gd name="T56" fmla="*/ 41 w 46"/>
                      <a:gd name="T57" fmla="*/ 183 h 188"/>
                      <a:gd name="T58" fmla="*/ 30 w 46"/>
                      <a:gd name="T59" fmla="*/ 9 h 188"/>
                      <a:gd name="T60" fmla="*/ 22 w 46"/>
                      <a:gd name="T61" fmla="*/ 1 h 188"/>
                      <a:gd name="T62" fmla="*/ 20 w 46"/>
                      <a:gd name="T63" fmla="*/ 1 h 188"/>
                      <a:gd name="T64" fmla="*/ 20 w 46"/>
                      <a:gd name="T65" fmla="*/ 1 h 188"/>
                      <a:gd name="T66" fmla="*/ 20 w 46"/>
                      <a:gd name="T67" fmla="*/ 1 h 188"/>
                      <a:gd name="T68" fmla="*/ 20 w 46"/>
                      <a:gd name="T69" fmla="*/ 1 h 188"/>
                      <a:gd name="T70" fmla="*/ 9 w 46"/>
                      <a:gd name="T71" fmla="*/ 8 h 188"/>
                      <a:gd name="T72" fmla="*/ 2 w 46"/>
                      <a:gd name="T73" fmla="*/ 22 h 188"/>
                      <a:gd name="T74" fmla="*/ 2 w 46"/>
                      <a:gd name="T75" fmla="*/ 24 h 188"/>
                      <a:gd name="T76" fmla="*/ 15 w 46"/>
                      <a:gd name="T77" fmla="*/ 80 h 188"/>
                      <a:gd name="T78" fmla="*/ 15 w 46"/>
                      <a:gd name="T79" fmla="*/ 90 h 188"/>
                      <a:gd name="T80" fmla="*/ 8 w 46"/>
                      <a:gd name="T81" fmla="*/ 176 h 188"/>
                      <a:gd name="T82" fmla="*/ 8 w 46"/>
                      <a:gd name="T83" fmla="*/ 177 h 188"/>
                      <a:gd name="T84" fmla="*/ 15 w 46"/>
                      <a:gd name="T85" fmla="*/ 186 h 188"/>
                      <a:gd name="T86" fmla="*/ 22 w 46"/>
                      <a:gd name="T87" fmla="*/ 184 h 188"/>
                      <a:gd name="T88" fmla="*/ 25 w 46"/>
                      <a:gd name="T89" fmla="*/ 184 h 188"/>
                      <a:gd name="T90" fmla="*/ 28 w 46"/>
                      <a:gd name="T91" fmla="*/ 185 h 188"/>
                      <a:gd name="T92" fmla="*/ 34 w 46"/>
                      <a:gd name="T93" fmla="*/ 187 h 188"/>
                      <a:gd name="T94" fmla="*/ 36 w 46"/>
                      <a:gd name="T95" fmla="*/ 187 h 188"/>
                      <a:gd name="T96" fmla="*/ 40 w 46"/>
                      <a:gd name="T97" fmla="*/ 183 h 188"/>
                      <a:gd name="T98" fmla="*/ 43 w 46"/>
                      <a:gd name="T99" fmla="*/ 174 h 188"/>
                      <a:gd name="T100" fmla="*/ 45 w 46"/>
                      <a:gd name="T101" fmla="*/ 169 h 188"/>
                      <a:gd name="T102" fmla="*/ 35 w 46"/>
                      <a:gd name="T103" fmla="*/ 151 h 188"/>
                      <a:gd name="T104" fmla="*/ 31 w 46"/>
                      <a:gd name="T105" fmla="*/ 121 h 188"/>
                      <a:gd name="T106" fmla="*/ 34 w 46"/>
                      <a:gd name="T107" fmla="*/ 35 h 188"/>
                      <a:gd name="T108" fmla="*/ 35 w 46"/>
                      <a:gd name="T109" fmla="*/ 21 h 188"/>
                      <a:gd name="T110" fmla="*/ 33 w 46"/>
                      <a:gd name="T111" fmla="*/ 16 h 188"/>
                      <a:gd name="T112" fmla="*/ 30 w 46"/>
                      <a:gd name="T113" fmla="*/ 9 h 188"/>
                      <a:gd name="T114" fmla="*/ 20 w 46"/>
                      <a:gd name="T115" fmla="*/ 0 h 188"/>
                      <a:gd name="T116" fmla="*/ 20 w 46"/>
                      <a:gd name="T11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188">
                        <a:moveTo>
                          <a:pt x="41" y="183"/>
                        </a:moveTo>
                        <a:cubicBezTo>
                          <a:pt x="41" y="186"/>
                          <a:pt x="40" y="188"/>
                          <a:pt x="36" y="188"/>
                        </a:cubicBezTo>
                        <a:cubicBezTo>
                          <a:pt x="36" y="188"/>
                          <a:pt x="36" y="188"/>
                          <a:pt x="36" y="188"/>
                        </a:cubicBezTo>
                        <a:cubicBezTo>
                          <a:pt x="35" y="188"/>
                          <a:pt x="35" y="188"/>
                          <a:pt x="34" y="188"/>
                        </a:cubicBezTo>
                        <a:cubicBezTo>
                          <a:pt x="30" y="188"/>
                          <a:pt x="28" y="187"/>
                          <a:pt x="27" y="186"/>
                        </a:cubicBezTo>
                        <a:cubicBezTo>
                          <a:pt x="26" y="185"/>
                          <a:pt x="26" y="185"/>
                          <a:pt x="25" y="185"/>
                        </a:cubicBezTo>
                        <a:cubicBezTo>
                          <a:pt x="24" y="185"/>
                          <a:pt x="23" y="185"/>
                          <a:pt x="22" y="186"/>
                        </a:cubicBezTo>
                        <a:cubicBezTo>
                          <a:pt x="20" y="186"/>
                          <a:pt x="18" y="187"/>
                          <a:pt x="15" y="187"/>
                        </a:cubicBezTo>
                        <a:cubicBezTo>
                          <a:pt x="13" y="187"/>
                          <a:pt x="11" y="187"/>
                          <a:pt x="9" y="185"/>
                        </a:cubicBezTo>
                        <a:cubicBezTo>
                          <a:pt x="8" y="184"/>
                          <a:pt x="6" y="181"/>
                          <a:pt x="6" y="177"/>
                        </a:cubicBezTo>
                        <a:cubicBezTo>
                          <a:pt x="6" y="177"/>
                          <a:pt x="6" y="176"/>
                          <a:pt x="6" y="176"/>
                        </a:cubicBezTo>
                        <a:cubicBezTo>
                          <a:pt x="6" y="162"/>
                          <a:pt x="16" y="127"/>
                          <a:pt x="14" y="90"/>
                        </a:cubicBezTo>
                        <a:cubicBezTo>
                          <a:pt x="14" y="86"/>
                          <a:pt x="14" y="83"/>
                          <a:pt x="13" y="80"/>
                        </a:cubicBezTo>
                        <a:cubicBezTo>
                          <a:pt x="9" y="39"/>
                          <a:pt x="2" y="33"/>
                          <a:pt x="0" y="24"/>
                        </a:cubicBezTo>
                        <a:cubicBezTo>
                          <a:pt x="0" y="24"/>
                          <a:pt x="0" y="23"/>
                          <a:pt x="0" y="22"/>
                        </a:cubicBezTo>
                        <a:cubicBezTo>
                          <a:pt x="0" y="15"/>
                          <a:pt x="5" y="11"/>
                          <a:pt x="8" y="7"/>
                        </a:cubicBezTo>
                        <a:cubicBezTo>
                          <a:pt x="12" y="3"/>
                          <a:pt x="16" y="0"/>
                          <a:pt x="20" y="0"/>
                        </a:cubicBezTo>
                        <a:cubicBezTo>
                          <a:pt x="20" y="0"/>
                          <a:pt x="20" y="0"/>
                          <a:pt x="20" y="0"/>
                        </a:cubicBezTo>
                        <a:cubicBezTo>
                          <a:pt x="20" y="0"/>
                          <a:pt x="21" y="0"/>
                          <a:pt x="22" y="0"/>
                        </a:cubicBezTo>
                        <a:cubicBezTo>
                          <a:pt x="23" y="0"/>
                          <a:pt x="25" y="0"/>
                          <a:pt x="28" y="1"/>
                        </a:cubicBezTo>
                        <a:cubicBezTo>
                          <a:pt x="30" y="2"/>
                          <a:pt x="31" y="5"/>
                          <a:pt x="32" y="9"/>
                        </a:cubicBezTo>
                        <a:cubicBezTo>
                          <a:pt x="32" y="13"/>
                          <a:pt x="33" y="13"/>
                          <a:pt x="34" y="15"/>
                        </a:cubicBezTo>
                        <a:cubicBezTo>
                          <a:pt x="35" y="16"/>
                          <a:pt x="36" y="17"/>
                          <a:pt x="36" y="21"/>
                        </a:cubicBezTo>
                        <a:cubicBezTo>
                          <a:pt x="37" y="24"/>
                          <a:pt x="36" y="29"/>
                          <a:pt x="35" y="36"/>
                        </a:cubicBezTo>
                        <a:cubicBezTo>
                          <a:pt x="32" y="53"/>
                          <a:pt x="30" y="93"/>
                          <a:pt x="32" y="121"/>
                        </a:cubicBezTo>
                        <a:cubicBezTo>
                          <a:pt x="33" y="135"/>
                          <a:pt x="34" y="146"/>
                          <a:pt x="36" y="150"/>
                        </a:cubicBezTo>
                        <a:cubicBezTo>
                          <a:pt x="41" y="160"/>
                          <a:pt x="46" y="164"/>
                          <a:pt x="46" y="169"/>
                        </a:cubicBezTo>
                        <a:cubicBezTo>
                          <a:pt x="46" y="171"/>
                          <a:pt x="46" y="172"/>
                          <a:pt x="45" y="174"/>
                        </a:cubicBezTo>
                        <a:cubicBezTo>
                          <a:pt x="43" y="177"/>
                          <a:pt x="42" y="181"/>
                          <a:pt x="41" y="183"/>
                        </a:cubicBezTo>
                        <a:close/>
                        <a:moveTo>
                          <a:pt x="30" y="9"/>
                        </a:moveTo>
                        <a:cubicBezTo>
                          <a:pt x="30" y="1"/>
                          <a:pt x="24" y="1"/>
                          <a:pt x="22" y="1"/>
                        </a:cubicBezTo>
                        <a:cubicBezTo>
                          <a:pt x="21" y="1"/>
                          <a:pt x="20" y="1"/>
                          <a:pt x="20" y="1"/>
                        </a:cubicBezTo>
                        <a:cubicBezTo>
                          <a:pt x="20" y="1"/>
                          <a:pt x="20" y="1"/>
                          <a:pt x="20" y="1"/>
                        </a:cubicBezTo>
                        <a:cubicBezTo>
                          <a:pt x="20" y="1"/>
                          <a:pt x="20" y="1"/>
                          <a:pt x="20" y="1"/>
                        </a:cubicBezTo>
                        <a:cubicBezTo>
                          <a:pt x="20" y="1"/>
                          <a:pt x="20" y="1"/>
                          <a:pt x="20" y="1"/>
                        </a:cubicBezTo>
                        <a:cubicBezTo>
                          <a:pt x="17" y="1"/>
                          <a:pt x="13" y="4"/>
                          <a:pt x="9" y="8"/>
                        </a:cubicBezTo>
                        <a:cubicBezTo>
                          <a:pt x="6" y="12"/>
                          <a:pt x="1" y="15"/>
                          <a:pt x="2" y="22"/>
                        </a:cubicBezTo>
                        <a:cubicBezTo>
                          <a:pt x="2" y="23"/>
                          <a:pt x="2" y="23"/>
                          <a:pt x="2" y="24"/>
                        </a:cubicBezTo>
                        <a:cubicBezTo>
                          <a:pt x="3" y="32"/>
                          <a:pt x="10" y="39"/>
                          <a:pt x="15" y="80"/>
                        </a:cubicBezTo>
                        <a:cubicBezTo>
                          <a:pt x="15" y="83"/>
                          <a:pt x="15" y="86"/>
                          <a:pt x="15" y="90"/>
                        </a:cubicBezTo>
                        <a:cubicBezTo>
                          <a:pt x="17" y="127"/>
                          <a:pt x="7" y="163"/>
                          <a:pt x="8" y="176"/>
                        </a:cubicBezTo>
                        <a:cubicBezTo>
                          <a:pt x="8" y="176"/>
                          <a:pt x="8" y="176"/>
                          <a:pt x="8" y="177"/>
                        </a:cubicBezTo>
                        <a:cubicBezTo>
                          <a:pt x="8" y="185"/>
                          <a:pt x="11" y="186"/>
                          <a:pt x="15" y="186"/>
                        </a:cubicBezTo>
                        <a:cubicBezTo>
                          <a:pt x="17" y="186"/>
                          <a:pt x="20" y="185"/>
                          <a:pt x="22" y="184"/>
                        </a:cubicBezTo>
                        <a:cubicBezTo>
                          <a:pt x="23" y="184"/>
                          <a:pt x="24" y="184"/>
                          <a:pt x="25" y="184"/>
                        </a:cubicBezTo>
                        <a:cubicBezTo>
                          <a:pt x="26" y="184"/>
                          <a:pt x="27" y="184"/>
                          <a:pt x="28" y="185"/>
                        </a:cubicBezTo>
                        <a:cubicBezTo>
                          <a:pt x="29" y="186"/>
                          <a:pt x="30" y="186"/>
                          <a:pt x="34" y="187"/>
                        </a:cubicBezTo>
                        <a:cubicBezTo>
                          <a:pt x="35" y="187"/>
                          <a:pt x="35" y="187"/>
                          <a:pt x="36" y="187"/>
                        </a:cubicBezTo>
                        <a:cubicBezTo>
                          <a:pt x="39" y="187"/>
                          <a:pt x="39" y="185"/>
                          <a:pt x="40" y="183"/>
                        </a:cubicBezTo>
                        <a:cubicBezTo>
                          <a:pt x="41" y="180"/>
                          <a:pt x="41" y="177"/>
                          <a:pt x="43" y="174"/>
                        </a:cubicBezTo>
                        <a:cubicBezTo>
                          <a:pt x="45" y="172"/>
                          <a:pt x="45" y="170"/>
                          <a:pt x="45" y="169"/>
                        </a:cubicBezTo>
                        <a:cubicBezTo>
                          <a:pt x="45" y="165"/>
                          <a:pt x="40" y="161"/>
                          <a:pt x="35" y="151"/>
                        </a:cubicBezTo>
                        <a:cubicBezTo>
                          <a:pt x="33" y="146"/>
                          <a:pt x="31" y="135"/>
                          <a:pt x="31" y="121"/>
                        </a:cubicBezTo>
                        <a:cubicBezTo>
                          <a:pt x="29" y="92"/>
                          <a:pt x="30" y="53"/>
                          <a:pt x="34" y="35"/>
                        </a:cubicBezTo>
                        <a:cubicBezTo>
                          <a:pt x="35" y="28"/>
                          <a:pt x="35" y="24"/>
                          <a:pt x="35" y="21"/>
                        </a:cubicBezTo>
                        <a:cubicBezTo>
                          <a:pt x="35" y="18"/>
                          <a:pt x="34" y="17"/>
                          <a:pt x="33" y="16"/>
                        </a:cubicBezTo>
                        <a:cubicBezTo>
                          <a:pt x="32" y="14"/>
                          <a:pt x="31" y="13"/>
                          <a:pt x="30" y="9"/>
                        </a:cubicBezTo>
                        <a:close/>
                        <a:moveTo>
                          <a:pt x="20" y="0"/>
                        </a:moveTo>
                        <a:cubicBezTo>
                          <a:pt x="20" y="0"/>
                          <a:pt x="20" y="0"/>
                          <a:pt x="20"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4" name="Freeform 7930">
                    <a:extLst>
                      <a:ext uri="{FF2B5EF4-FFF2-40B4-BE49-F238E27FC236}">
                        <a16:creationId xmlns:a16="http://schemas.microsoft.com/office/drawing/2014/main" id="{B60470D2-C5D7-4FA6-817C-E8ADFDCBC2AE}"/>
                      </a:ext>
                    </a:extLst>
                  </p:cNvPr>
                  <p:cNvSpPr>
                    <a:spLocks noEditPoints="1"/>
                  </p:cNvSpPr>
                  <p:nvPr/>
                </p:nvSpPr>
                <p:spPr bwMode="auto">
                  <a:xfrm>
                    <a:off x="4161" y="1934"/>
                    <a:ext cx="33" cy="139"/>
                  </a:xfrm>
                  <a:custGeom>
                    <a:avLst/>
                    <a:gdLst>
                      <a:gd name="T0" fmla="*/ 18 w 44"/>
                      <a:gd name="T1" fmla="*/ 19 h 185"/>
                      <a:gd name="T2" fmla="*/ 20 w 44"/>
                      <a:gd name="T3" fmla="*/ 9 h 185"/>
                      <a:gd name="T4" fmla="*/ 21 w 44"/>
                      <a:gd name="T5" fmla="*/ 5 h 185"/>
                      <a:gd name="T6" fmla="*/ 25 w 44"/>
                      <a:gd name="T7" fmla="*/ 12 h 185"/>
                      <a:gd name="T8" fmla="*/ 30 w 44"/>
                      <a:gd name="T9" fmla="*/ 27 h 185"/>
                      <a:gd name="T10" fmla="*/ 24 w 44"/>
                      <a:gd name="T11" fmla="*/ 77 h 185"/>
                      <a:gd name="T12" fmla="*/ 27 w 44"/>
                      <a:gd name="T13" fmla="*/ 145 h 185"/>
                      <a:gd name="T14" fmla="*/ 30 w 44"/>
                      <a:gd name="T15" fmla="*/ 158 h 185"/>
                      <a:gd name="T16" fmla="*/ 37 w 44"/>
                      <a:gd name="T17" fmla="*/ 168 h 185"/>
                      <a:gd name="T18" fmla="*/ 37 w 44"/>
                      <a:gd name="T19" fmla="*/ 168 h 185"/>
                      <a:gd name="T20" fmla="*/ 33 w 44"/>
                      <a:gd name="T21" fmla="*/ 167 h 185"/>
                      <a:gd name="T22" fmla="*/ 30 w 44"/>
                      <a:gd name="T23" fmla="*/ 166 h 185"/>
                      <a:gd name="T24" fmla="*/ 29 w 44"/>
                      <a:gd name="T25" fmla="*/ 167 h 185"/>
                      <a:gd name="T26" fmla="*/ 33 w 44"/>
                      <a:gd name="T27" fmla="*/ 177 h 185"/>
                      <a:gd name="T28" fmla="*/ 29 w 44"/>
                      <a:gd name="T29" fmla="*/ 179 h 185"/>
                      <a:gd name="T30" fmla="*/ 24 w 44"/>
                      <a:gd name="T31" fmla="*/ 173 h 185"/>
                      <a:gd name="T32" fmla="*/ 22 w 44"/>
                      <a:gd name="T33" fmla="*/ 172 h 185"/>
                      <a:gd name="T34" fmla="*/ 20 w 44"/>
                      <a:gd name="T35" fmla="*/ 175 h 185"/>
                      <a:gd name="T36" fmla="*/ 16 w 44"/>
                      <a:gd name="T37" fmla="*/ 177 h 185"/>
                      <a:gd name="T38" fmla="*/ 14 w 44"/>
                      <a:gd name="T39" fmla="*/ 177 h 185"/>
                      <a:gd name="T40" fmla="*/ 12 w 44"/>
                      <a:gd name="T41" fmla="*/ 160 h 185"/>
                      <a:gd name="T42" fmla="*/ 14 w 44"/>
                      <a:gd name="T43" fmla="*/ 140 h 185"/>
                      <a:gd name="T44" fmla="*/ 17 w 44"/>
                      <a:gd name="T45" fmla="*/ 68 h 185"/>
                      <a:gd name="T46" fmla="*/ 6 w 44"/>
                      <a:gd name="T47" fmla="*/ 24 h 185"/>
                      <a:gd name="T48" fmla="*/ 12 w 44"/>
                      <a:gd name="T49" fmla="*/ 12 h 185"/>
                      <a:gd name="T50" fmla="*/ 12 w 44"/>
                      <a:gd name="T51" fmla="*/ 12 h 185"/>
                      <a:gd name="T52" fmla="*/ 13 w 44"/>
                      <a:gd name="T53" fmla="*/ 12 h 185"/>
                      <a:gd name="T54" fmla="*/ 17 w 44"/>
                      <a:gd name="T55" fmla="*/ 16 h 185"/>
                      <a:gd name="T56" fmla="*/ 18 w 44"/>
                      <a:gd name="T57" fmla="*/ 19 h 185"/>
                      <a:gd name="T58" fmla="*/ 26 w 44"/>
                      <a:gd name="T59" fmla="*/ 0 h 185"/>
                      <a:gd name="T60" fmla="*/ 25 w 44"/>
                      <a:gd name="T61" fmla="*/ 0 h 185"/>
                      <a:gd name="T62" fmla="*/ 2 w 44"/>
                      <a:gd name="T63" fmla="*/ 16 h 185"/>
                      <a:gd name="T64" fmla="*/ 1 w 44"/>
                      <a:gd name="T65" fmla="*/ 16 h 185"/>
                      <a:gd name="T66" fmla="*/ 1 w 44"/>
                      <a:gd name="T67" fmla="*/ 16 h 185"/>
                      <a:gd name="T68" fmla="*/ 1 w 44"/>
                      <a:gd name="T69" fmla="*/ 20 h 185"/>
                      <a:gd name="T70" fmla="*/ 1 w 44"/>
                      <a:gd name="T71" fmla="*/ 22 h 185"/>
                      <a:gd name="T72" fmla="*/ 14 w 44"/>
                      <a:gd name="T73" fmla="*/ 78 h 185"/>
                      <a:gd name="T74" fmla="*/ 14 w 44"/>
                      <a:gd name="T75" fmla="*/ 88 h 185"/>
                      <a:gd name="T76" fmla="*/ 7 w 44"/>
                      <a:gd name="T77" fmla="*/ 174 h 185"/>
                      <a:gd name="T78" fmla="*/ 7 w 44"/>
                      <a:gd name="T79" fmla="*/ 175 h 185"/>
                      <a:gd name="T80" fmla="*/ 14 w 44"/>
                      <a:gd name="T81" fmla="*/ 184 h 185"/>
                      <a:gd name="T82" fmla="*/ 14 w 44"/>
                      <a:gd name="T83" fmla="*/ 184 h 185"/>
                      <a:gd name="T84" fmla="*/ 21 w 44"/>
                      <a:gd name="T85" fmla="*/ 182 h 185"/>
                      <a:gd name="T86" fmla="*/ 24 w 44"/>
                      <a:gd name="T87" fmla="*/ 182 h 185"/>
                      <a:gd name="T88" fmla="*/ 24 w 44"/>
                      <a:gd name="T89" fmla="*/ 182 h 185"/>
                      <a:gd name="T90" fmla="*/ 27 w 44"/>
                      <a:gd name="T91" fmla="*/ 183 h 185"/>
                      <a:gd name="T92" fmla="*/ 33 w 44"/>
                      <a:gd name="T93" fmla="*/ 185 h 185"/>
                      <a:gd name="T94" fmla="*/ 34 w 44"/>
                      <a:gd name="T95" fmla="*/ 185 h 185"/>
                      <a:gd name="T96" fmla="*/ 35 w 44"/>
                      <a:gd name="T97" fmla="*/ 185 h 185"/>
                      <a:gd name="T98" fmla="*/ 39 w 44"/>
                      <a:gd name="T99" fmla="*/ 181 h 185"/>
                      <a:gd name="T100" fmla="*/ 42 w 44"/>
                      <a:gd name="T101" fmla="*/ 172 h 185"/>
                      <a:gd name="T102" fmla="*/ 44 w 44"/>
                      <a:gd name="T103" fmla="*/ 167 h 185"/>
                      <a:gd name="T104" fmla="*/ 34 w 44"/>
                      <a:gd name="T105" fmla="*/ 149 h 185"/>
                      <a:gd name="T106" fmla="*/ 30 w 44"/>
                      <a:gd name="T107" fmla="*/ 119 h 185"/>
                      <a:gd name="T108" fmla="*/ 33 w 44"/>
                      <a:gd name="T109" fmla="*/ 33 h 185"/>
                      <a:gd name="T110" fmla="*/ 34 w 44"/>
                      <a:gd name="T111" fmla="*/ 19 h 185"/>
                      <a:gd name="T112" fmla="*/ 32 w 44"/>
                      <a:gd name="T113" fmla="*/ 14 h 185"/>
                      <a:gd name="T114" fmla="*/ 29 w 44"/>
                      <a:gd name="T115" fmla="*/ 7 h 185"/>
                      <a:gd name="T116" fmla="*/ 26 w 44"/>
                      <a:gd name="T11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85">
                        <a:moveTo>
                          <a:pt x="18" y="19"/>
                        </a:moveTo>
                        <a:cubicBezTo>
                          <a:pt x="20" y="19"/>
                          <a:pt x="23" y="14"/>
                          <a:pt x="20" y="9"/>
                        </a:cubicBezTo>
                        <a:cubicBezTo>
                          <a:pt x="19" y="6"/>
                          <a:pt x="20" y="5"/>
                          <a:pt x="21" y="5"/>
                        </a:cubicBezTo>
                        <a:cubicBezTo>
                          <a:pt x="23" y="5"/>
                          <a:pt x="26" y="8"/>
                          <a:pt x="25" y="12"/>
                        </a:cubicBezTo>
                        <a:cubicBezTo>
                          <a:pt x="23" y="18"/>
                          <a:pt x="32" y="11"/>
                          <a:pt x="30" y="27"/>
                        </a:cubicBezTo>
                        <a:cubicBezTo>
                          <a:pt x="28" y="43"/>
                          <a:pt x="23" y="55"/>
                          <a:pt x="24" y="77"/>
                        </a:cubicBezTo>
                        <a:cubicBezTo>
                          <a:pt x="26" y="100"/>
                          <a:pt x="29" y="139"/>
                          <a:pt x="27" y="145"/>
                        </a:cubicBezTo>
                        <a:cubicBezTo>
                          <a:pt x="25" y="151"/>
                          <a:pt x="22" y="157"/>
                          <a:pt x="30" y="158"/>
                        </a:cubicBezTo>
                        <a:cubicBezTo>
                          <a:pt x="38" y="158"/>
                          <a:pt x="42" y="167"/>
                          <a:pt x="37" y="168"/>
                        </a:cubicBezTo>
                        <a:cubicBezTo>
                          <a:pt x="37" y="168"/>
                          <a:pt x="37" y="168"/>
                          <a:pt x="37" y="168"/>
                        </a:cubicBezTo>
                        <a:cubicBezTo>
                          <a:pt x="35" y="168"/>
                          <a:pt x="34" y="167"/>
                          <a:pt x="33" y="167"/>
                        </a:cubicBezTo>
                        <a:cubicBezTo>
                          <a:pt x="31" y="166"/>
                          <a:pt x="30" y="166"/>
                          <a:pt x="30" y="166"/>
                        </a:cubicBezTo>
                        <a:cubicBezTo>
                          <a:pt x="29" y="166"/>
                          <a:pt x="29" y="166"/>
                          <a:pt x="29" y="167"/>
                        </a:cubicBezTo>
                        <a:cubicBezTo>
                          <a:pt x="29" y="171"/>
                          <a:pt x="38" y="174"/>
                          <a:pt x="33" y="177"/>
                        </a:cubicBezTo>
                        <a:cubicBezTo>
                          <a:pt x="32" y="178"/>
                          <a:pt x="30" y="179"/>
                          <a:pt x="29" y="179"/>
                        </a:cubicBezTo>
                        <a:cubicBezTo>
                          <a:pt x="27" y="179"/>
                          <a:pt x="26" y="177"/>
                          <a:pt x="24" y="173"/>
                        </a:cubicBezTo>
                        <a:cubicBezTo>
                          <a:pt x="23" y="172"/>
                          <a:pt x="23" y="172"/>
                          <a:pt x="22" y="172"/>
                        </a:cubicBezTo>
                        <a:cubicBezTo>
                          <a:pt x="21" y="172"/>
                          <a:pt x="21" y="173"/>
                          <a:pt x="20" y="175"/>
                        </a:cubicBezTo>
                        <a:cubicBezTo>
                          <a:pt x="19" y="176"/>
                          <a:pt x="18" y="177"/>
                          <a:pt x="16" y="177"/>
                        </a:cubicBezTo>
                        <a:cubicBezTo>
                          <a:pt x="16" y="177"/>
                          <a:pt x="15" y="177"/>
                          <a:pt x="14" y="177"/>
                        </a:cubicBezTo>
                        <a:cubicBezTo>
                          <a:pt x="6" y="174"/>
                          <a:pt x="10" y="164"/>
                          <a:pt x="12" y="160"/>
                        </a:cubicBezTo>
                        <a:cubicBezTo>
                          <a:pt x="14" y="157"/>
                          <a:pt x="14" y="155"/>
                          <a:pt x="14" y="140"/>
                        </a:cubicBezTo>
                        <a:cubicBezTo>
                          <a:pt x="15" y="124"/>
                          <a:pt x="19" y="92"/>
                          <a:pt x="17" y="68"/>
                        </a:cubicBezTo>
                        <a:cubicBezTo>
                          <a:pt x="15" y="44"/>
                          <a:pt x="6" y="31"/>
                          <a:pt x="6" y="24"/>
                        </a:cubicBezTo>
                        <a:cubicBezTo>
                          <a:pt x="5" y="17"/>
                          <a:pt x="10" y="12"/>
                          <a:pt x="12" y="12"/>
                        </a:cubicBezTo>
                        <a:cubicBezTo>
                          <a:pt x="12" y="12"/>
                          <a:pt x="12" y="12"/>
                          <a:pt x="12" y="12"/>
                        </a:cubicBezTo>
                        <a:cubicBezTo>
                          <a:pt x="12" y="12"/>
                          <a:pt x="13" y="12"/>
                          <a:pt x="13" y="12"/>
                        </a:cubicBezTo>
                        <a:cubicBezTo>
                          <a:pt x="14" y="12"/>
                          <a:pt x="16" y="12"/>
                          <a:pt x="17" y="16"/>
                        </a:cubicBezTo>
                        <a:cubicBezTo>
                          <a:pt x="17" y="18"/>
                          <a:pt x="18" y="19"/>
                          <a:pt x="18" y="19"/>
                        </a:cubicBezTo>
                        <a:close/>
                        <a:moveTo>
                          <a:pt x="26" y="0"/>
                        </a:moveTo>
                        <a:cubicBezTo>
                          <a:pt x="25" y="0"/>
                          <a:pt x="25" y="0"/>
                          <a:pt x="25" y="0"/>
                        </a:cubicBezTo>
                        <a:cubicBezTo>
                          <a:pt x="7" y="3"/>
                          <a:pt x="7" y="16"/>
                          <a:pt x="2" y="16"/>
                        </a:cubicBezTo>
                        <a:cubicBezTo>
                          <a:pt x="1" y="16"/>
                          <a:pt x="1" y="16"/>
                          <a:pt x="1" y="16"/>
                        </a:cubicBezTo>
                        <a:cubicBezTo>
                          <a:pt x="1" y="16"/>
                          <a:pt x="1" y="16"/>
                          <a:pt x="1" y="16"/>
                        </a:cubicBezTo>
                        <a:cubicBezTo>
                          <a:pt x="1" y="17"/>
                          <a:pt x="0" y="19"/>
                          <a:pt x="1" y="20"/>
                        </a:cubicBezTo>
                        <a:cubicBezTo>
                          <a:pt x="1" y="21"/>
                          <a:pt x="1" y="21"/>
                          <a:pt x="1" y="22"/>
                        </a:cubicBezTo>
                        <a:cubicBezTo>
                          <a:pt x="2" y="30"/>
                          <a:pt x="9" y="37"/>
                          <a:pt x="14" y="78"/>
                        </a:cubicBezTo>
                        <a:cubicBezTo>
                          <a:pt x="14" y="81"/>
                          <a:pt x="14" y="84"/>
                          <a:pt x="14" y="88"/>
                        </a:cubicBezTo>
                        <a:cubicBezTo>
                          <a:pt x="16" y="125"/>
                          <a:pt x="6" y="161"/>
                          <a:pt x="7" y="174"/>
                        </a:cubicBezTo>
                        <a:cubicBezTo>
                          <a:pt x="7" y="174"/>
                          <a:pt x="7" y="174"/>
                          <a:pt x="7" y="175"/>
                        </a:cubicBezTo>
                        <a:cubicBezTo>
                          <a:pt x="7" y="183"/>
                          <a:pt x="10" y="184"/>
                          <a:pt x="14" y="184"/>
                        </a:cubicBezTo>
                        <a:cubicBezTo>
                          <a:pt x="14" y="184"/>
                          <a:pt x="14" y="184"/>
                          <a:pt x="14" y="184"/>
                        </a:cubicBezTo>
                        <a:cubicBezTo>
                          <a:pt x="16" y="184"/>
                          <a:pt x="19" y="183"/>
                          <a:pt x="21" y="182"/>
                        </a:cubicBezTo>
                        <a:cubicBezTo>
                          <a:pt x="22" y="182"/>
                          <a:pt x="23" y="182"/>
                          <a:pt x="24" y="182"/>
                        </a:cubicBezTo>
                        <a:cubicBezTo>
                          <a:pt x="24" y="182"/>
                          <a:pt x="24" y="182"/>
                          <a:pt x="24" y="182"/>
                        </a:cubicBezTo>
                        <a:cubicBezTo>
                          <a:pt x="25" y="182"/>
                          <a:pt x="26" y="182"/>
                          <a:pt x="27" y="183"/>
                        </a:cubicBezTo>
                        <a:cubicBezTo>
                          <a:pt x="28" y="184"/>
                          <a:pt x="29" y="184"/>
                          <a:pt x="33" y="185"/>
                        </a:cubicBezTo>
                        <a:cubicBezTo>
                          <a:pt x="33" y="185"/>
                          <a:pt x="34" y="185"/>
                          <a:pt x="34" y="185"/>
                        </a:cubicBezTo>
                        <a:cubicBezTo>
                          <a:pt x="35" y="185"/>
                          <a:pt x="35" y="185"/>
                          <a:pt x="35" y="185"/>
                        </a:cubicBezTo>
                        <a:cubicBezTo>
                          <a:pt x="38" y="185"/>
                          <a:pt x="38" y="183"/>
                          <a:pt x="39" y="181"/>
                        </a:cubicBezTo>
                        <a:cubicBezTo>
                          <a:pt x="40" y="178"/>
                          <a:pt x="40" y="175"/>
                          <a:pt x="42" y="172"/>
                        </a:cubicBezTo>
                        <a:cubicBezTo>
                          <a:pt x="44" y="170"/>
                          <a:pt x="44" y="168"/>
                          <a:pt x="44" y="167"/>
                        </a:cubicBezTo>
                        <a:cubicBezTo>
                          <a:pt x="44" y="163"/>
                          <a:pt x="39" y="159"/>
                          <a:pt x="34" y="149"/>
                        </a:cubicBezTo>
                        <a:cubicBezTo>
                          <a:pt x="32" y="144"/>
                          <a:pt x="30" y="133"/>
                          <a:pt x="30" y="119"/>
                        </a:cubicBezTo>
                        <a:cubicBezTo>
                          <a:pt x="28" y="90"/>
                          <a:pt x="29" y="51"/>
                          <a:pt x="33" y="33"/>
                        </a:cubicBezTo>
                        <a:cubicBezTo>
                          <a:pt x="34" y="26"/>
                          <a:pt x="34" y="22"/>
                          <a:pt x="34" y="19"/>
                        </a:cubicBezTo>
                        <a:cubicBezTo>
                          <a:pt x="34" y="16"/>
                          <a:pt x="33" y="15"/>
                          <a:pt x="32" y="14"/>
                        </a:cubicBezTo>
                        <a:cubicBezTo>
                          <a:pt x="31" y="12"/>
                          <a:pt x="30" y="11"/>
                          <a:pt x="29" y="7"/>
                        </a:cubicBezTo>
                        <a:cubicBezTo>
                          <a:pt x="29" y="3"/>
                          <a:pt x="28" y="1"/>
                          <a:pt x="2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5" name="Freeform 7931">
                    <a:extLst>
                      <a:ext uri="{FF2B5EF4-FFF2-40B4-BE49-F238E27FC236}">
                        <a16:creationId xmlns:a16="http://schemas.microsoft.com/office/drawing/2014/main" id="{8C449061-FD89-4BF3-937D-A92551CC425A}"/>
                      </a:ext>
                    </a:extLst>
                  </p:cNvPr>
                  <p:cNvSpPr/>
                  <p:nvPr/>
                </p:nvSpPr>
                <p:spPr bwMode="auto">
                  <a:xfrm>
                    <a:off x="4161" y="1933"/>
                    <a:ext cx="36" cy="140"/>
                  </a:xfrm>
                  <a:custGeom>
                    <a:avLst/>
                    <a:gdLst>
                      <a:gd name="T0" fmla="*/ 26 w 48"/>
                      <a:gd name="T1" fmla="*/ 0 h 186"/>
                      <a:gd name="T2" fmla="*/ 26 w 48"/>
                      <a:gd name="T3" fmla="*/ 1 h 186"/>
                      <a:gd name="T4" fmla="*/ 29 w 48"/>
                      <a:gd name="T5" fmla="*/ 8 h 186"/>
                      <a:gd name="T6" fmla="*/ 32 w 48"/>
                      <a:gd name="T7" fmla="*/ 15 h 186"/>
                      <a:gd name="T8" fmla="*/ 34 w 48"/>
                      <a:gd name="T9" fmla="*/ 20 h 186"/>
                      <a:gd name="T10" fmla="*/ 33 w 48"/>
                      <a:gd name="T11" fmla="*/ 34 h 186"/>
                      <a:gd name="T12" fmla="*/ 30 w 48"/>
                      <a:gd name="T13" fmla="*/ 120 h 186"/>
                      <a:gd name="T14" fmla="*/ 34 w 48"/>
                      <a:gd name="T15" fmla="*/ 150 h 186"/>
                      <a:gd name="T16" fmla="*/ 44 w 48"/>
                      <a:gd name="T17" fmla="*/ 168 h 186"/>
                      <a:gd name="T18" fmla="*/ 42 w 48"/>
                      <a:gd name="T19" fmla="*/ 173 h 186"/>
                      <a:gd name="T20" fmla="*/ 39 w 48"/>
                      <a:gd name="T21" fmla="*/ 182 h 186"/>
                      <a:gd name="T22" fmla="*/ 35 w 48"/>
                      <a:gd name="T23" fmla="*/ 186 h 186"/>
                      <a:gd name="T24" fmla="*/ 34 w 48"/>
                      <a:gd name="T25" fmla="*/ 186 h 186"/>
                      <a:gd name="T26" fmla="*/ 33 w 48"/>
                      <a:gd name="T27" fmla="*/ 186 h 186"/>
                      <a:gd name="T28" fmla="*/ 27 w 48"/>
                      <a:gd name="T29" fmla="*/ 184 h 186"/>
                      <a:gd name="T30" fmla="*/ 24 w 48"/>
                      <a:gd name="T31" fmla="*/ 183 h 186"/>
                      <a:gd name="T32" fmla="*/ 24 w 48"/>
                      <a:gd name="T33" fmla="*/ 183 h 186"/>
                      <a:gd name="T34" fmla="*/ 21 w 48"/>
                      <a:gd name="T35" fmla="*/ 183 h 186"/>
                      <a:gd name="T36" fmla="*/ 14 w 48"/>
                      <a:gd name="T37" fmla="*/ 185 h 186"/>
                      <a:gd name="T38" fmla="*/ 14 w 48"/>
                      <a:gd name="T39" fmla="*/ 185 h 186"/>
                      <a:gd name="T40" fmla="*/ 7 w 48"/>
                      <a:gd name="T41" fmla="*/ 176 h 186"/>
                      <a:gd name="T42" fmla="*/ 7 w 48"/>
                      <a:gd name="T43" fmla="*/ 175 h 186"/>
                      <a:gd name="T44" fmla="*/ 14 w 48"/>
                      <a:gd name="T45" fmla="*/ 89 h 186"/>
                      <a:gd name="T46" fmla="*/ 14 w 48"/>
                      <a:gd name="T47" fmla="*/ 79 h 186"/>
                      <a:gd name="T48" fmla="*/ 1 w 48"/>
                      <a:gd name="T49" fmla="*/ 23 h 186"/>
                      <a:gd name="T50" fmla="*/ 1 w 48"/>
                      <a:gd name="T51" fmla="*/ 21 h 186"/>
                      <a:gd name="T52" fmla="*/ 1 w 48"/>
                      <a:gd name="T53" fmla="*/ 17 h 186"/>
                      <a:gd name="T54" fmla="*/ 0 w 48"/>
                      <a:gd name="T55" fmla="*/ 17 h 186"/>
                      <a:gd name="T56" fmla="*/ 0 w 48"/>
                      <a:gd name="T57" fmla="*/ 23 h 186"/>
                      <a:gd name="T58" fmla="*/ 13 w 48"/>
                      <a:gd name="T59" fmla="*/ 79 h 186"/>
                      <a:gd name="T60" fmla="*/ 6 w 48"/>
                      <a:gd name="T61" fmla="*/ 175 h 186"/>
                      <a:gd name="T62" fmla="*/ 13 w 48"/>
                      <a:gd name="T63" fmla="*/ 186 h 186"/>
                      <a:gd name="T64" fmla="*/ 21 w 48"/>
                      <a:gd name="T65" fmla="*/ 184 h 186"/>
                      <a:gd name="T66" fmla="*/ 24 w 48"/>
                      <a:gd name="T67" fmla="*/ 183 h 186"/>
                      <a:gd name="T68" fmla="*/ 33 w 48"/>
                      <a:gd name="T69" fmla="*/ 186 h 186"/>
                      <a:gd name="T70" fmla="*/ 34 w 48"/>
                      <a:gd name="T71" fmla="*/ 186 h 186"/>
                      <a:gd name="T72" fmla="*/ 43 w 48"/>
                      <a:gd name="T73" fmla="*/ 173 h 186"/>
                      <a:gd name="T74" fmla="*/ 35 w 48"/>
                      <a:gd name="T75" fmla="*/ 150 h 186"/>
                      <a:gd name="T76" fmla="*/ 33 w 48"/>
                      <a:gd name="T77" fmla="*/ 35 h 186"/>
                      <a:gd name="T78" fmla="*/ 30 w 48"/>
                      <a:gd name="T79" fmla="*/ 8 h 186"/>
                      <a:gd name="T80" fmla="*/ 26 w 48"/>
                      <a:gd name="T8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186">
                        <a:moveTo>
                          <a:pt x="26" y="0"/>
                        </a:moveTo>
                        <a:cubicBezTo>
                          <a:pt x="26" y="1"/>
                          <a:pt x="26" y="1"/>
                          <a:pt x="26" y="1"/>
                        </a:cubicBezTo>
                        <a:cubicBezTo>
                          <a:pt x="28" y="2"/>
                          <a:pt x="29" y="4"/>
                          <a:pt x="29" y="8"/>
                        </a:cubicBezTo>
                        <a:cubicBezTo>
                          <a:pt x="30" y="12"/>
                          <a:pt x="31" y="13"/>
                          <a:pt x="32" y="15"/>
                        </a:cubicBezTo>
                        <a:cubicBezTo>
                          <a:pt x="33" y="16"/>
                          <a:pt x="34" y="17"/>
                          <a:pt x="34" y="20"/>
                        </a:cubicBezTo>
                        <a:cubicBezTo>
                          <a:pt x="34" y="23"/>
                          <a:pt x="34" y="27"/>
                          <a:pt x="33" y="34"/>
                        </a:cubicBezTo>
                        <a:cubicBezTo>
                          <a:pt x="29" y="52"/>
                          <a:pt x="28" y="91"/>
                          <a:pt x="30" y="120"/>
                        </a:cubicBezTo>
                        <a:cubicBezTo>
                          <a:pt x="30" y="134"/>
                          <a:pt x="32" y="145"/>
                          <a:pt x="34" y="150"/>
                        </a:cubicBezTo>
                        <a:cubicBezTo>
                          <a:pt x="39" y="160"/>
                          <a:pt x="44" y="164"/>
                          <a:pt x="44" y="168"/>
                        </a:cubicBezTo>
                        <a:cubicBezTo>
                          <a:pt x="44" y="169"/>
                          <a:pt x="44" y="171"/>
                          <a:pt x="42" y="173"/>
                        </a:cubicBezTo>
                        <a:cubicBezTo>
                          <a:pt x="40" y="176"/>
                          <a:pt x="40" y="179"/>
                          <a:pt x="39" y="182"/>
                        </a:cubicBezTo>
                        <a:cubicBezTo>
                          <a:pt x="38" y="184"/>
                          <a:pt x="38" y="186"/>
                          <a:pt x="35" y="186"/>
                        </a:cubicBezTo>
                        <a:cubicBezTo>
                          <a:pt x="34" y="186"/>
                          <a:pt x="34" y="186"/>
                          <a:pt x="34" y="186"/>
                        </a:cubicBezTo>
                        <a:cubicBezTo>
                          <a:pt x="34" y="186"/>
                          <a:pt x="33" y="186"/>
                          <a:pt x="33" y="186"/>
                        </a:cubicBezTo>
                        <a:cubicBezTo>
                          <a:pt x="29" y="185"/>
                          <a:pt x="28" y="185"/>
                          <a:pt x="27" y="184"/>
                        </a:cubicBezTo>
                        <a:cubicBezTo>
                          <a:pt x="26" y="183"/>
                          <a:pt x="25" y="183"/>
                          <a:pt x="24" y="183"/>
                        </a:cubicBezTo>
                        <a:cubicBezTo>
                          <a:pt x="24" y="183"/>
                          <a:pt x="24" y="183"/>
                          <a:pt x="24" y="183"/>
                        </a:cubicBezTo>
                        <a:cubicBezTo>
                          <a:pt x="23" y="183"/>
                          <a:pt x="22" y="183"/>
                          <a:pt x="21" y="183"/>
                        </a:cubicBezTo>
                        <a:cubicBezTo>
                          <a:pt x="19" y="184"/>
                          <a:pt x="16" y="185"/>
                          <a:pt x="14" y="185"/>
                        </a:cubicBezTo>
                        <a:cubicBezTo>
                          <a:pt x="14" y="185"/>
                          <a:pt x="14" y="185"/>
                          <a:pt x="14" y="185"/>
                        </a:cubicBezTo>
                        <a:cubicBezTo>
                          <a:pt x="10" y="185"/>
                          <a:pt x="7" y="184"/>
                          <a:pt x="7" y="176"/>
                        </a:cubicBezTo>
                        <a:cubicBezTo>
                          <a:pt x="7" y="175"/>
                          <a:pt x="7" y="175"/>
                          <a:pt x="7" y="175"/>
                        </a:cubicBezTo>
                        <a:cubicBezTo>
                          <a:pt x="6" y="162"/>
                          <a:pt x="16" y="126"/>
                          <a:pt x="14" y="89"/>
                        </a:cubicBezTo>
                        <a:cubicBezTo>
                          <a:pt x="14" y="85"/>
                          <a:pt x="14" y="82"/>
                          <a:pt x="14" y="79"/>
                        </a:cubicBezTo>
                        <a:cubicBezTo>
                          <a:pt x="9" y="38"/>
                          <a:pt x="2" y="31"/>
                          <a:pt x="1" y="23"/>
                        </a:cubicBezTo>
                        <a:cubicBezTo>
                          <a:pt x="1" y="22"/>
                          <a:pt x="1" y="22"/>
                          <a:pt x="1" y="21"/>
                        </a:cubicBezTo>
                        <a:cubicBezTo>
                          <a:pt x="0" y="20"/>
                          <a:pt x="1" y="18"/>
                          <a:pt x="1" y="17"/>
                        </a:cubicBezTo>
                        <a:cubicBezTo>
                          <a:pt x="0" y="17"/>
                          <a:pt x="0" y="17"/>
                          <a:pt x="0" y="17"/>
                        </a:cubicBezTo>
                        <a:cubicBezTo>
                          <a:pt x="0" y="19"/>
                          <a:pt x="0" y="21"/>
                          <a:pt x="0" y="23"/>
                        </a:cubicBezTo>
                        <a:cubicBezTo>
                          <a:pt x="2" y="31"/>
                          <a:pt x="8" y="38"/>
                          <a:pt x="13" y="79"/>
                        </a:cubicBezTo>
                        <a:cubicBezTo>
                          <a:pt x="17" y="120"/>
                          <a:pt x="6" y="160"/>
                          <a:pt x="6" y="175"/>
                        </a:cubicBezTo>
                        <a:cubicBezTo>
                          <a:pt x="6" y="183"/>
                          <a:pt x="9" y="186"/>
                          <a:pt x="13" y="186"/>
                        </a:cubicBezTo>
                        <a:cubicBezTo>
                          <a:pt x="16" y="186"/>
                          <a:pt x="19" y="185"/>
                          <a:pt x="21" y="184"/>
                        </a:cubicBezTo>
                        <a:cubicBezTo>
                          <a:pt x="22" y="184"/>
                          <a:pt x="23" y="183"/>
                          <a:pt x="24" y="183"/>
                        </a:cubicBezTo>
                        <a:cubicBezTo>
                          <a:pt x="26" y="183"/>
                          <a:pt x="26" y="186"/>
                          <a:pt x="33" y="186"/>
                        </a:cubicBezTo>
                        <a:cubicBezTo>
                          <a:pt x="33" y="186"/>
                          <a:pt x="34" y="186"/>
                          <a:pt x="34" y="186"/>
                        </a:cubicBezTo>
                        <a:cubicBezTo>
                          <a:pt x="42" y="186"/>
                          <a:pt x="39" y="180"/>
                          <a:pt x="43" y="173"/>
                        </a:cubicBezTo>
                        <a:cubicBezTo>
                          <a:pt x="48" y="166"/>
                          <a:pt x="41" y="163"/>
                          <a:pt x="35" y="150"/>
                        </a:cubicBezTo>
                        <a:cubicBezTo>
                          <a:pt x="28" y="136"/>
                          <a:pt x="28" y="60"/>
                          <a:pt x="33" y="35"/>
                        </a:cubicBezTo>
                        <a:cubicBezTo>
                          <a:pt x="38" y="9"/>
                          <a:pt x="31" y="18"/>
                          <a:pt x="30" y="8"/>
                        </a:cubicBezTo>
                        <a:cubicBezTo>
                          <a:pt x="30" y="4"/>
                          <a:pt x="28" y="1"/>
                          <a:pt x="2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6" name="Freeform 7932">
                    <a:extLst>
                      <a:ext uri="{FF2B5EF4-FFF2-40B4-BE49-F238E27FC236}">
                        <a16:creationId xmlns:a16="http://schemas.microsoft.com/office/drawing/2014/main" id="{A7F38C29-00F1-4E83-9D76-DDE41A07AC8A}"/>
                      </a:ext>
                    </a:extLst>
                  </p:cNvPr>
                  <p:cNvSpPr/>
                  <p:nvPr/>
                </p:nvSpPr>
                <p:spPr bwMode="auto">
                  <a:xfrm>
                    <a:off x="4169" y="1947"/>
                    <a:ext cx="13" cy="48"/>
                  </a:xfrm>
                  <a:custGeom>
                    <a:avLst/>
                    <a:gdLst>
                      <a:gd name="T0" fmla="*/ 11 w 18"/>
                      <a:gd name="T1" fmla="*/ 28 h 64"/>
                      <a:gd name="T2" fmla="*/ 12 w 18"/>
                      <a:gd name="T3" fmla="*/ 24 h 64"/>
                      <a:gd name="T4" fmla="*/ 13 w 18"/>
                      <a:gd name="T5" fmla="*/ 4 h 64"/>
                      <a:gd name="T6" fmla="*/ 5 w 18"/>
                      <a:gd name="T7" fmla="*/ 4 h 64"/>
                      <a:gd name="T8" fmla="*/ 2 w 18"/>
                      <a:gd name="T9" fmla="*/ 15 h 64"/>
                      <a:gd name="T10" fmla="*/ 8 w 18"/>
                      <a:gd name="T11" fmla="*/ 55 h 64"/>
                      <a:gd name="T12" fmla="*/ 11 w 18"/>
                      <a:gd name="T13" fmla="*/ 49 h 64"/>
                      <a:gd name="T14" fmla="*/ 11 w 18"/>
                      <a:gd name="T15" fmla="*/ 28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64">
                        <a:moveTo>
                          <a:pt x="11" y="28"/>
                        </a:moveTo>
                        <a:cubicBezTo>
                          <a:pt x="11" y="27"/>
                          <a:pt x="12" y="26"/>
                          <a:pt x="12" y="24"/>
                        </a:cubicBezTo>
                        <a:cubicBezTo>
                          <a:pt x="13" y="19"/>
                          <a:pt x="18" y="9"/>
                          <a:pt x="13" y="4"/>
                        </a:cubicBezTo>
                        <a:cubicBezTo>
                          <a:pt x="8" y="0"/>
                          <a:pt x="11" y="5"/>
                          <a:pt x="5" y="4"/>
                        </a:cubicBezTo>
                        <a:cubicBezTo>
                          <a:pt x="0" y="4"/>
                          <a:pt x="0" y="9"/>
                          <a:pt x="2" y="15"/>
                        </a:cubicBezTo>
                        <a:cubicBezTo>
                          <a:pt x="3" y="21"/>
                          <a:pt x="8" y="45"/>
                          <a:pt x="8" y="55"/>
                        </a:cubicBezTo>
                        <a:cubicBezTo>
                          <a:pt x="8" y="64"/>
                          <a:pt x="13" y="63"/>
                          <a:pt x="11" y="49"/>
                        </a:cubicBezTo>
                        <a:cubicBezTo>
                          <a:pt x="10" y="42"/>
                          <a:pt x="10" y="35"/>
                          <a:pt x="11" y="2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7" name="Freeform 7933">
                    <a:extLst>
                      <a:ext uri="{FF2B5EF4-FFF2-40B4-BE49-F238E27FC236}">
                        <a16:creationId xmlns:a16="http://schemas.microsoft.com/office/drawing/2014/main" id="{ACAB29DB-9044-40AB-AB87-BEDB8262E0F7}"/>
                      </a:ext>
                    </a:extLst>
                  </p:cNvPr>
                  <p:cNvSpPr/>
                  <p:nvPr/>
                </p:nvSpPr>
                <p:spPr bwMode="auto">
                  <a:xfrm>
                    <a:off x="4164" y="2008"/>
                    <a:ext cx="22" cy="54"/>
                  </a:xfrm>
                  <a:custGeom>
                    <a:avLst/>
                    <a:gdLst>
                      <a:gd name="T0" fmla="*/ 16 w 29"/>
                      <a:gd name="T1" fmla="*/ 12 h 72"/>
                      <a:gd name="T2" fmla="*/ 19 w 29"/>
                      <a:gd name="T3" fmla="*/ 42 h 72"/>
                      <a:gd name="T4" fmla="*/ 21 w 29"/>
                      <a:gd name="T5" fmla="*/ 60 h 72"/>
                      <a:gd name="T6" fmla="*/ 22 w 29"/>
                      <a:gd name="T7" fmla="*/ 65 h 72"/>
                      <a:gd name="T8" fmla="*/ 9 w 29"/>
                      <a:gd name="T9" fmla="*/ 71 h 72"/>
                      <a:gd name="T10" fmla="*/ 13 w 29"/>
                      <a:gd name="T11" fmla="*/ 57 h 72"/>
                      <a:gd name="T12" fmla="*/ 14 w 29"/>
                      <a:gd name="T13" fmla="*/ 29 h 72"/>
                      <a:gd name="T14" fmla="*/ 16 w 29"/>
                      <a:gd name="T15" fmla="*/ 1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2">
                        <a:moveTo>
                          <a:pt x="16" y="12"/>
                        </a:moveTo>
                        <a:cubicBezTo>
                          <a:pt x="16" y="12"/>
                          <a:pt x="21" y="30"/>
                          <a:pt x="19" y="42"/>
                        </a:cubicBezTo>
                        <a:cubicBezTo>
                          <a:pt x="17" y="54"/>
                          <a:pt x="16" y="59"/>
                          <a:pt x="21" y="60"/>
                        </a:cubicBezTo>
                        <a:cubicBezTo>
                          <a:pt x="26" y="62"/>
                          <a:pt x="29" y="65"/>
                          <a:pt x="22" y="65"/>
                        </a:cubicBezTo>
                        <a:cubicBezTo>
                          <a:pt x="15" y="66"/>
                          <a:pt x="18" y="72"/>
                          <a:pt x="9" y="71"/>
                        </a:cubicBezTo>
                        <a:cubicBezTo>
                          <a:pt x="0" y="69"/>
                          <a:pt x="12" y="60"/>
                          <a:pt x="13" y="57"/>
                        </a:cubicBezTo>
                        <a:cubicBezTo>
                          <a:pt x="15" y="49"/>
                          <a:pt x="14" y="38"/>
                          <a:pt x="14" y="29"/>
                        </a:cubicBezTo>
                        <a:cubicBezTo>
                          <a:pt x="13" y="19"/>
                          <a:pt x="15" y="0"/>
                          <a:pt x="16"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8" name="Freeform 7934">
                    <a:extLst>
                      <a:ext uri="{FF2B5EF4-FFF2-40B4-BE49-F238E27FC236}">
                        <a16:creationId xmlns:a16="http://schemas.microsoft.com/office/drawing/2014/main" id="{FA069FB2-01D1-4E7C-BB8F-1EEC039736E5}"/>
                      </a:ext>
                    </a:extLst>
                  </p:cNvPr>
                  <p:cNvSpPr/>
                  <p:nvPr/>
                </p:nvSpPr>
                <p:spPr bwMode="auto">
                  <a:xfrm>
                    <a:off x="4157" y="1926"/>
                    <a:ext cx="25" cy="20"/>
                  </a:xfrm>
                  <a:custGeom>
                    <a:avLst/>
                    <a:gdLst>
                      <a:gd name="T0" fmla="*/ 30 w 33"/>
                      <a:gd name="T1" fmla="*/ 11 h 27"/>
                      <a:gd name="T2" fmla="*/ 29 w 33"/>
                      <a:gd name="T3" fmla="*/ 3 h 27"/>
                      <a:gd name="T4" fmla="*/ 7 w 33"/>
                      <a:gd name="T5" fmla="*/ 9 h 27"/>
                      <a:gd name="T6" fmla="*/ 6 w 33"/>
                      <a:gd name="T7" fmla="*/ 27 h 27"/>
                      <a:gd name="T8" fmla="*/ 30 w 33"/>
                      <a:gd name="T9" fmla="*/ 11 h 27"/>
                    </a:gdLst>
                    <a:ahLst/>
                    <a:cxnLst>
                      <a:cxn ang="0">
                        <a:pos x="T0" y="T1"/>
                      </a:cxn>
                      <a:cxn ang="0">
                        <a:pos x="T2" y="T3"/>
                      </a:cxn>
                      <a:cxn ang="0">
                        <a:pos x="T4" y="T5"/>
                      </a:cxn>
                      <a:cxn ang="0">
                        <a:pos x="T6" y="T7"/>
                      </a:cxn>
                      <a:cxn ang="0">
                        <a:pos x="T8" y="T9"/>
                      </a:cxn>
                    </a:cxnLst>
                    <a:rect l="0" t="0" r="r" b="b"/>
                    <a:pathLst>
                      <a:path w="33" h="27">
                        <a:moveTo>
                          <a:pt x="30" y="11"/>
                        </a:moveTo>
                        <a:cubicBezTo>
                          <a:pt x="30" y="11"/>
                          <a:pt x="33" y="7"/>
                          <a:pt x="29" y="3"/>
                        </a:cubicBezTo>
                        <a:cubicBezTo>
                          <a:pt x="25" y="0"/>
                          <a:pt x="12" y="3"/>
                          <a:pt x="7" y="9"/>
                        </a:cubicBezTo>
                        <a:cubicBezTo>
                          <a:pt x="2" y="16"/>
                          <a:pt x="0" y="27"/>
                          <a:pt x="6" y="27"/>
                        </a:cubicBezTo>
                        <a:cubicBezTo>
                          <a:pt x="12" y="27"/>
                          <a:pt x="11" y="14"/>
                          <a:pt x="30" y="1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9" name="Freeform 7935">
                    <a:extLst>
                      <a:ext uri="{FF2B5EF4-FFF2-40B4-BE49-F238E27FC236}">
                        <a16:creationId xmlns:a16="http://schemas.microsoft.com/office/drawing/2014/main" id="{1D375C94-B072-4B8C-B65F-6183B17BA8F5}"/>
                      </a:ext>
                    </a:extLst>
                  </p:cNvPr>
                  <p:cNvSpPr>
                    <a:spLocks noEditPoints="1"/>
                  </p:cNvSpPr>
                  <p:nvPr/>
                </p:nvSpPr>
                <p:spPr bwMode="auto">
                  <a:xfrm>
                    <a:off x="4159" y="1927"/>
                    <a:ext cx="21" cy="19"/>
                  </a:xfrm>
                  <a:custGeom>
                    <a:avLst/>
                    <a:gdLst>
                      <a:gd name="T0" fmla="*/ 5 w 28"/>
                      <a:gd name="T1" fmla="*/ 20 h 25"/>
                      <a:gd name="T2" fmla="*/ 5 w 28"/>
                      <a:gd name="T3" fmla="*/ 20 h 25"/>
                      <a:gd name="T4" fmla="*/ 6 w 28"/>
                      <a:gd name="T5" fmla="*/ 7 h 25"/>
                      <a:gd name="T6" fmla="*/ 19 w 28"/>
                      <a:gd name="T7" fmla="*/ 2 h 25"/>
                      <a:gd name="T8" fmla="*/ 23 w 28"/>
                      <a:gd name="T9" fmla="*/ 3 h 25"/>
                      <a:gd name="T10" fmla="*/ 24 w 28"/>
                      <a:gd name="T11" fmla="*/ 9 h 25"/>
                      <a:gd name="T12" fmla="*/ 5 w 28"/>
                      <a:gd name="T13" fmla="*/ 20 h 25"/>
                      <a:gd name="T14" fmla="*/ 21 w 28"/>
                      <a:gd name="T15" fmla="*/ 0 h 25"/>
                      <a:gd name="T16" fmla="*/ 4 w 28"/>
                      <a:gd name="T17" fmla="*/ 7 h 25"/>
                      <a:gd name="T18" fmla="*/ 2 w 28"/>
                      <a:gd name="T19" fmla="*/ 11 h 25"/>
                      <a:gd name="T20" fmla="*/ 0 w 28"/>
                      <a:gd name="T21" fmla="*/ 18 h 25"/>
                      <a:gd name="T22" fmla="*/ 0 w 28"/>
                      <a:gd name="T23" fmla="*/ 20 h 25"/>
                      <a:gd name="T24" fmla="*/ 3 w 28"/>
                      <a:gd name="T25" fmla="*/ 25 h 25"/>
                      <a:gd name="T26" fmla="*/ 4 w 28"/>
                      <a:gd name="T27" fmla="*/ 25 h 25"/>
                      <a:gd name="T28" fmla="*/ 27 w 28"/>
                      <a:gd name="T29" fmla="*/ 9 h 25"/>
                      <a:gd name="T30" fmla="*/ 28 w 28"/>
                      <a:gd name="T31" fmla="*/ 6 h 25"/>
                      <a:gd name="T32" fmla="*/ 26 w 28"/>
                      <a:gd name="T33" fmla="*/ 1 h 25"/>
                      <a:gd name="T34" fmla="*/ 23 w 28"/>
                      <a:gd name="T35" fmla="*/ 0 h 25"/>
                      <a:gd name="T36" fmla="*/ 22 w 28"/>
                      <a:gd name="T37" fmla="*/ 0 h 25"/>
                      <a:gd name="T38" fmla="*/ 21 w 28"/>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5">
                        <a:moveTo>
                          <a:pt x="5" y="20"/>
                        </a:moveTo>
                        <a:cubicBezTo>
                          <a:pt x="5" y="20"/>
                          <a:pt x="5" y="20"/>
                          <a:pt x="5" y="20"/>
                        </a:cubicBezTo>
                        <a:cubicBezTo>
                          <a:pt x="0" y="20"/>
                          <a:pt x="2" y="12"/>
                          <a:pt x="6" y="7"/>
                        </a:cubicBezTo>
                        <a:cubicBezTo>
                          <a:pt x="8" y="4"/>
                          <a:pt x="14" y="2"/>
                          <a:pt x="19" y="2"/>
                        </a:cubicBezTo>
                        <a:cubicBezTo>
                          <a:pt x="20" y="2"/>
                          <a:pt x="22" y="2"/>
                          <a:pt x="23" y="3"/>
                        </a:cubicBezTo>
                        <a:cubicBezTo>
                          <a:pt x="26" y="6"/>
                          <a:pt x="24" y="9"/>
                          <a:pt x="24" y="9"/>
                        </a:cubicBezTo>
                        <a:cubicBezTo>
                          <a:pt x="9" y="11"/>
                          <a:pt x="10" y="20"/>
                          <a:pt x="5" y="20"/>
                        </a:cubicBezTo>
                        <a:close/>
                        <a:moveTo>
                          <a:pt x="21" y="0"/>
                        </a:moveTo>
                        <a:cubicBezTo>
                          <a:pt x="15" y="0"/>
                          <a:pt x="8" y="3"/>
                          <a:pt x="4" y="7"/>
                        </a:cubicBezTo>
                        <a:cubicBezTo>
                          <a:pt x="3" y="8"/>
                          <a:pt x="3" y="10"/>
                          <a:pt x="2" y="11"/>
                        </a:cubicBezTo>
                        <a:cubicBezTo>
                          <a:pt x="1" y="13"/>
                          <a:pt x="0" y="16"/>
                          <a:pt x="0" y="18"/>
                        </a:cubicBezTo>
                        <a:cubicBezTo>
                          <a:pt x="0" y="19"/>
                          <a:pt x="0" y="19"/>
                          <a:pt x="0" y="20"/>
                        </a:cubicBezTo>
                        <a:cubicBezTo>
                          <a:pt x="0" y="23"/>
                          <a:pt x="1" y="25"/>
                          <a:pt x="3" y="25"/>
                        </a:cubicBezTo>
                        <a:cubicBezTo>
                          <a:pt x="4" y="25"/>
                          <a:pt x="4" y="25"/>
                          <a:pt x="4" y="25"/>
                        </a:cubicBezTo>
                        <a:cubicBezTo>
                          <a:pt x="9" y="25"/>
                          <a:pt x="9" y="12"/>
                          <a:pt x="27" y="9"/>
                        </a:cubicBezTo>
                        <a:cubicBezTo>
                          <a:pt x="27" y="9"/>
                          <a:pt x="28" y="8"/>
                          <a:pt x="28" y="6"/>
                        </a:cubicBezTo>
                        <a:cubicBezTo>
                          <a:pt x="28" y="5"/>
                          <a:pt x="28" y="3"/>
                          <a:pt x="26" y="1"/>
                        </a:cubicBezTo>
                        <a:cubicBezTo>
                          <a:pt x="25" y="1"/>
                          <a:pt x="24" y="0"/>
                          <a:pt x="23" y="0"/>
                        </a:cubicBezTo>
                        <a:cubicBezTo>
                          <a:pt x="22" y="0"/>
                          <a:pt x="22"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0" name="Freeform 7936">
                    <a:extLst>
                      <a:ext uri="{FF2B5EF4-FFF2-40B4-BE49-F238E27FC236}">
                        <a16:creationId xmlns:a16="http://schemas.microsoft.com/office/drawing/2014/main" id="{C8C0E2CF-CD3C-4BEE-94B5-D1BC5250BFB5}"/>
                      </a:ext>
                    </a:extLst>
                  </p:cNvPr>
                  <p:cNvSpPr>
                    <a:spLocks noEditPoints="1"/>
                  </p:cNvSpPr>
                  <p:nvPr/>
                </p:nvSpPr>
                <p:spPr bwMode="auto">
                  <a:xfrm>
                    <a:off x="4158" y="1926"/>
                    <a:ext cx="23" cy="21"/>
                  </a:xfrm>
                  <a:custGeom>
                    <a:avLst/>
                    <a:gdLst>
                      <a:gd name="T0" fmla="*/ 12 w 30"/>
                      <a:gd name="T1" fmla="*/ 19 h 27"/>
                      <a:gd name="T2" fmla="*/ 5 w 30"/>
                      <a:gd name="T3" fmla="*/ 27 h 27"/>
                      <a:gd name="T4" fmla="*/ 4 w 30"/>
                      <a:gd name="T5" fmla="*/ 27 h 27"/>
                      <a:gd name="T6" fmla="*/ 0 w 30"/>
                      <a:gd name="T7" fmla="*/ 21 h 27"/>
                      <a:gd name="T8" fmla="*/ 5 w 30"/>
                      <a:gd name="T9" fmla="*/ 8 h 27"/>
                      <a:gd name="T10" fmla="*/ 21 w 30"/>
                      <a:gd name="T11" fmla="*/ 0 h 27"/>
                      <a:gd name="T12" fmla="*/ 27 w 30"/>
                      <a:gd name="T13" fmla="*/ 2 h 27"/>
                      <a:gd name="T14" fmla="*/ 30 w 30"/>
                      <a:gd name="T15" fmla="*/ 7 h 27"/>
                      <a:gd name="T16" fmla="*/ 29 w 30"/>
                      <a:gd name="T17" fmla="*/ 11 h 27"/>
                      <a:gd name="T18" fmla="*/ 29 w 30"/>
                      <a:gd name="T19" fmla="*/ 11 h 27"/>
                      <a:gd name="T20" fmla="*/ 28 w 30"/>
                      <a:gd name="T21" fmla="*/ 11 h 27"/>
                      <a:gd name="T22" fmla="*/ 28 w 30"/>
                      <a:gd name="T23" fmla="*/ 10 h 27"/>
                      <a:gd name="T24" fmla="*/ 28 w 30"/>
                      <a:gd name="T25" fmla="*/ 10 h 27"/>
                      <a:gd name="T26" fmla="*/ 28 w 30"/>
                      <a:gd name="T27" fmla="*/ 10 h 27"/>
                      <a:gd name="T28" fmla="*/ 28 w 30"/>
                      <a:gd name="T29" fmla="*/ 11 h 27"/>
                      <a:gd name="T30" fmla="*/ 12 w 30"/>
                      <a:gd name="T31" fmla="*/ 19 h 27"/>
                      <a:gd name="T32" fmla="*/ 11 w 30"/>
                      <a:gd name="T33" fmla="*/ 19 h 27"/>
                      <a:gd name="T34" fmla="*/ 28 w 30"/>
                      <a:gd name="T35" fmla="*/ 10 h 27"/>
                      <a:gd name="T36" fmla="*/ 29 w 30"/>
                      <a:gd name="T37" fmla="*/ 7 h 27"/>
                      <a:gd name="T38" fmla="*/ 26 w 30"/>
                      <a:gd name="T39" fmla="*/ 3 h 27"/>
                      <a:gd name="T40" fmla="*/ 21 w 30"/>
                      <a:gd name="T41" fmla="*/ 1 h 27"/>
                      <a:gd name="T42" fmla="*/ 6 w 30"/>
                      <a:gd name="T43" fmla="*/ 9 h 27"/>
                      <a:gd name="T44" fmla="*/ 1 w 30"/>
                      <a:gd name="T45" fmla="*/ 21 h 27"/>
                      <a:gd name="T46" fmla="*/ 4 w 30"/>
                      <a:gd name="T47" fmla="*/ 25 h 27"/>
                      <a:gd name="T48" fmla="*/ 5 w 30"/>
                      <a:gd name="T49" fmla="*/ 25 h 27"/>
                      <a:gd name="T50" fmla="*/ 11 w 30"/>
                      <a:gd name="T5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7">
                        <a:moveTo>
                          <a:pt x="12" y="19"/>
                        </a:moveTo>
                        <a:cubicBezTo>
                          <a:pt x="9" y="23"/>
                          <a:pt x="8" y="26"/>
                          <a:pt x="5" y="27"/>
                        </a:cubicBezTo>
                        <a:cubicBezTo>
                          <a:pt x="4" y="27"/>
                          <a:pt x="4" y="27"/>
                          <a:pt x="4" y="27"/>
                        </a:cubicBezTo>
                        <a:cubicBezTo>
                          <a:pt x="1" y="27"/>
                          <a:pt x="0" y="24"/>
                          <a:pt x="0" y="21"/>
                        </a:cubicBezTo>
                        <a:cubicBezTo>
                          <a:pt x="0" y="17"/>
                          <a:pt x="2" y="12"/>
                          <a:pt x="5" y="8"/>
                        </a:cubicBezTo>
                        <a:cubicBezTo>
                          <a:pt x="8" y="3"/>
                          <a:pt x="15" y="0"/>
                          <a:pt x="21" y="0"/>
                        </a:cubicBezTo>
                        <a:cubicBezTo>
                          <a:pt x="23" y="0"/>
                          <a:pt x="26" y="0"/>
                          <a:pt x="27" y="2"/>
                        </a:cubicBezTo>
                        <a:cubicBezTo>
                          <a:pt x="29" y="3"/>
                          <a:pt x="30" y="5"/>
                          <a:pt x="30" y="7"/>
                        </a:cubicBezTo>
                        <a:cubicBezTo>
                          <a:pt x="30" y="9"/>
                          <a:pt x="29" y="11"/>
                          <a:pt x="29" y="11"/>
                        </a:cubicBezTo>
                        <a:cubicBezTo>
                          <a:pt x="29" y="11"/>
                          <a:pt x="29" y="11"/>
                          <a:pt x="29" y="11"/>
                        </a:cubicBezTo>
                        <a:cubicBezTo>
                          <a:pt x="28" y="11"/>
                          <a:pt x="28" y="11"/>
                          <a:pt x="28" y="11"/>
                        </a:cubicBezTo>
                        <a:cubicBezTo>
                          <a:pt x="28" y="10"/>
                          <a:pt x="28" y="10"/>
                          <a:pt x="28" y="10"/>
                        </a:cubicBezTo>
                        <a:cubicBezTo>
                          <a:pt x="28" y="10"/>
                          <a:pt x="28" y="10"/>
                          <a:pt x="28" y="10"/>
                        </a:cubicBezTo>
                        <a:cubicBezTo>
                          <a:pt x="28" y="10"/>
                          <a:pt x="28" y="10"/>
                          <a:pt x="28" y="10"/>
                        </a:cubicBezTo>
                        <a:cubicBezTo>
                          <a:pt x="28" y="11"/>
                          <a:pt x="28" y="11"/>
                          <a:pt x="28" y="11"/>
                        </a:cubicBezTo>
                        <a:cubicBezTo>
                          <a:pt x="19" y="12"/>
                          <a:pt x="15" y="16"/>
                          <a:pt x="12" y="19"/>
                        </a:cubicBezTo>
                        <a:close/>
                        <a:moveTo>
                          <a:pt x="11" y="19"/>
                        </a:moveTo>
                        <a:cubicBezTo>
                          <a:pt x="14" y="15"/>
                          <a:pt x="19" y="11"/>
                          <a:pt x="28" y="10"/>
                        </a:cubicBezTo>
                        <a:cubicBezTo>
                          <a:pt x="28" y="9"/>
                          <a:pt x="29" y="8"/>
                          <a:pt x="29" y="7"/>
                        </a:cubicBezTo>
                        <a:cubicBezTo>
                          <a:pt x="29" y="6"/>
                          <a:pt x="28" y="4"/>
                          <a:pt x="26" y="3"/>
                        </a:cubicBezTo>
                        <a:cubicBezTo>
                          <a:pt x="25" y="2"/>
                          <a:pt x="23" y="1"/>
                          <a:pt x="21" y="1"/>
                        </a:cubicBezTo>
                        <a:cubicBezTo>
                          <a:pt x="16" y="2"/>
                          <a:pt x="9" y="5"/>
                          <a:pt x="6" y="9"/>
                        </a:cubicBezTo>
                        <a:cubicBezTo>
                          <a:pt x="3" y="12"/>
                          <a:pt x="1" y="18"/>
                          <a:pt x="1" y="21"/>
                        </a:cubicBezTo>
                        <a:cubicBezTo>
                          <a:pt x="1" y="24"/>
                          <a:pt x="2" y="25"/>
                          <a:pt x="4" y="25"/>
                        </a:cubicBezTo>
                        <a:cubicBezTo>
                          <a:pt x="5" y="25"/>
                          <a:pt x="5" y="25"/>
                          <a:pt x="5" y="25"/>
                        </a:cubicBezTo>
                        <a:cubicBezTo>
                          <a:pt x="7" y="25"/>
                          <a:pt x="8" y="22"/>
                          <a:pt x="11"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1" name="Freeform 7937">
                    <a:extLst>
                      <a:ext uri="{FF2B5EF4-FFF2-40B4-BE49-F238E27FC236}">
                        <a16:creationId xmlns:a16="http://schemas.microsoft.com/office/drawing/2014/main" id="{46FA33BD-15A1-4C21-AF3E-E0C6ED61CF64}"/>
                      </a:ext>
                    </a:extLst>
                  </p:cNvPr>
                  <p:cNvSpPr/>
                  <p:nvPr/>
                </p:nvSpPr>
                <p:spPr bwMode="auto">
                  <a:xfrm>
                    <a:off x="4160" y="1929"/>
                    <a:ext cx="16" cy="11"/>
                  </a:xfrm>
                  <a:custGeom>
                    <a:avLst/>
                    <a:gdLst>
                      <a:gd name="T0" fmla="*/ 19 w 22"/>
                      <a:gd name="T1" fmla="*/ 2 h 14"/>
                      <a:gd name="T2" fmla="*/ 5 w 22"/>
                      <a:gd name="T3" fmla="*/ 6 h 14"/>
                      <a:gd name="T4" fmla="*/ 7 w 22"/>
                      <a:gd name="T5" fmla="*/ 11 h 14"/>
                      <a:gd name="T6" fmla="*/ 14 w 22"/>
                      <a:gd name="T7" fmla="*/ 4 h 14"/>
                      <a:gd name="T8" fmla="*/ 19 w 22"/>
                      <a:gd name="T9" fmla="*/ 2 h 14"/>
                    </a:gdLst>
                    <a:ahLst/>
                    <a:cxnLst>
                      <a:cxn ang="0">
                        <a:pos x="T0" y="T1"/>
                      </a:cxn>
                      <a:cxn ang="0">
                        <a:pos x="T2" y="T3"/>
                      </a:cxn>
                      <a:cxn ang="0">
                        <a:pos x="T4" y="T5"/>
                      </a:cxn>
                      <a:cxn ang="0">
                        <a:pos x="T6" y="T7"/>
                      </a:cxn>
                      <a:cxn ang="0">
                        <a:pos x="T8" y="T9"/>
                      </a:cxn>
                    </a:cxnLst>
                    <a:rect l="0" t="0" r="r" b="b"/>
                    <a:pathLst>
                      <a:path w="22" h="14">
                        <a:moveTo>
                          <a:pt x="19" y="2"/>
                        </a:moveTo>
                        <a:cubicBezTo>
                          <a:pt x="19" y="2"/>
                          <a:pt x="10" y="0"/>
                          <a:pt x="5" y="6"/>
                        </a:cubicBezTo>
                        <a:cubicBezTo>
                          <a:pt x="0" y="13"/>
                          <a:pt x="5" y="14"/>
                          <a:pt x="7" y="11"/>
                        </a:cubicBezTo>
                        <a:cubicBezTo>
                          <a:pt x="8" y="8"/>
                          <a:pt x="7" y="5"/>
                          <a:pt x="14" y="4"/>
                        </a:cubicBezTo>
                        <a:cubicBezTo>
                          <a:pt x="20" y="4"/>
                          <a:pt x="22" y="2"/>
                          <a:pt x="19"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2" name="Freeform 7938">
                    <a:extLst>
                      <a:ext uri="{FF2B5EF4-FFF2-40B4-BE49-F238E27FC236}">
                        <a16:creationId xmlns:a16="http://schemas.microsoft.com/office/drawing/2014/main" id="{05392F17-1FD7-4346-AB4F-19AF26367C68}"/>
                      </a:ext>
                    </a:extLst>
                  </p:cNvPr>
                  <p:cNvSpPr/>
                  <p:nvPr/>
                </p:nvSpPr>
                <p:spPr bwMode="auto">
                  <a:xfrm>
                    <a:off x="4416" y="1755"/>
                    <a:ext cx="4" cy="12"/>
                  </a:xfrm>
                  <a:custGeom>
                    <a:avLst/>
                    <a:gdLst>
                      <a:gd name="T0" fmla="*/ 5 w 6"/>
                      <a:gd name="T1" fmla="*/ 5 h 15"/>
                      <a:gd name="T2" fmla="*/ 0 w 6"/>
                      <a:gd name="T3" fmla="*/ 0 h 15"/>
                      <a:gd name="T4" fmla="*/ 0 w 6"/>
                      <a:gd name="T5" fmla="*/ 1 h 15"/>
                      <a:gd name="T6" fmla="*/ 3 w 6"/>
                      <a:gd name="T7" fmla="*/ 3 h 15"/>
                      <a:gd name="T8" fmla="*/ 5 w 6"/>
                      <a:gd name="T9" fmla="*/ 6 h 15"/>
                      <a:gd name="T10" fmla="*/ 5 w 6"/>
                      <a:gd name="T11" fmla="*/ 15 h 15"/>
                      <a:gd name="T12" fmla="*/ 5 w 6"/>
                      <a:gd name="T13" fmla="*/ 15 h 15"/>
                      <a:gd name="T14" fmla="*/ 5 w 6"/>
                      <a:gd name="T15" fmla="*/ 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5">
                        <a:moveTo>
                          <a:pt x="5" y="5"/>
                        </a:moveTo>
                        <a:cubicBezTo>
                          <a:pt x="4" y="3"/>
                          <a:pt x="3" y="1"/>
                          <a:pt x="0" y="0"/>
                        </a:cubicBezTo>
                        <a:cubicBezTo>
                          <a:pt x="0" y="1"/>
                          <a:pt x="0" y="1"/>
                          <a:pt x="0" y="1"/>
                        </a:cubicBezTo>
                        <a:cubicBezTo>
                          <a:pt x="1" y="1"/>
                          <a:pt x="2" y="2"/>
                          <a:pt x="3" y="3"/>
                        </a:cubicBezTo>
                        <a:cubicBezTo>
                          <a:pt x="4" y="4"/>
                          <a:pt x="4" y="5"/>
                          <a:pt x="5" y="6"/>
                        </a:cubicBezTo>
                        <a:cubicBezTo>
                          <a:pt x="5" y="9"/>
                          <a:pt x="5" y="12"/>
                          <a:pt x="5" y="15"/>
                        </a:cubicBezTo>
                        <a:cubicBezTo>
                          <a:pt x="5" y="15"/>
                          <a:pt x="5" y="15"/>
                          <a:pt x="5" y="15"/>
                        </a:cubicBezTo>
                        <a:cubicBezTo>
                          <a:pt x="6" y="12"/>
                          <a:pt x="6" y="8"/>
                          <a:pt x="5" y="5"/>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3" name="Freeform 7939">
                    <a:extLst>
                      <a:ext uri="{FF2B5EF4-FFF2-40B4-BE49-F238E27FC236}">
                        <a16:creationId xmlns:a16="http://schemas.microsoft.com/office/drawing/2014/main" id="{E99BFFF8-4770-444A-81B0-9F031430D737}"/>
                      </a:ext>
                    </a:extLst>
                  </p:cNvPr>
                  <p:cNvSpPr/>
                  <p:nvPr/>
                </p:nvSpPr>
                <p:spPr bwMode="auto">
                  <a:xfrm>
                    <a:off x="4422" y="1753"/>
                    <a:ext cx="2" cy="5"/>
                  </a:xfrm>
                  <a:custGeom>
                    <a:avLst/>
                    <a:gdLst>
                      <a:gd name="T0" fmla="*/ 3 w 3"/>
                      <a:gd name="T1" fmla="*/ 2 h 7"/>
                      <a:gd name="T2" fmla="*/ 1 w 3"/>
                      <a:gd name="T3" fmla="*/ 6 h 7"/>
                      <a:gd name="T4" fmla="*/ 1 w 3"/>
                      <a:gd name="T5" fmla="*/ 0 h 7"/>
                      <a:gd name="T6" fmla="*/ 1 w 3"/>
                      <a:gd name="T7" fmla="*/ 0 h 7"/>
                      <a:gd name="T8" fmla="*/ 1 w 3"/>
                      <a:gd name="T9" fmla="*/ 7 h 7"/>
                      <a:gd name="T10" fmla="*/ 1 w 3"/>
                      <a:gd name="T11" fmla="*/ 7 h 7"/>
                      <a:gd name="T12" fmla="*/ 3 w 3"/>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2"/>
                        </a:moveTo>
                        <a:cubicBezTo>
                          <a:pt x="2" y="3"/>
                          <a:pt x="1" y="4"/>
                          <a:pt x="1" y="6"/>
                        </a:cubicBezTo>
                        <a:cubicBezTo>
                          <a:pt x="1" y="4"/>
                          <a:pt x="0" y="2"/>
                          <a:pt x="1" y="0"/>
                        </a:cubicBezTo>
                        <a:cubicBezTo>
                          <a:pt x="1" y="0"/>
                          <a:pt x="1" y="0"/>
                          <a:pt x="1" y="0"/>
                        </a:cubicBezTo>
                        <a:cubicBezTo>
                          <a:pt x="0" y="2"/>
                          <a:pt x="0" y="5"/>
                          <a:pt x="1" y="7"/>
                        </a:cubicBezTo>
                        <a:cubicBezTo>
                          <a:pt x="1" y="7"/>
                          <a:pt x="1" y="7"/>
                          <a:pt x="1" y="7"/>
                        </a:cubicBezTo>
                        <a:cubicBezTo>
                          <a:pt x="1" y="5"/>
                          <a:pt x="2" y="3"/>
                          <a:pt x="3" y="2"/>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4" name="Freeform 7940">
                    <a:extLst>
                      <a:ext uri="{FF2B5EF4-FFF2-40B4-BE49-F238E27FC236}">
                        <a16:creationId xmlns:a16="http://schemas.microsoft.com/office/drawing/2014/main" id="{325D7D14-3826-4731-861D-E49F368CB03C}"/>
                      </a:ext>
                    </a:extLst>
                  </p:cNvPr>
                  <p:cNvSpPr/>
                  <p:nvPr/>
                </p:nvSpPr>
                <p:spPr bwMode="auto">
                  <a:xfrm>
                    <a:off x="4420" y="1753"/>
                    <a:ext cx="1" cy="4"/>
                  </a:xfrm>
                  <a:custGeom>
                    <a:avLst/>
                    <a:gdLst>
                      <a:gd name="T0" fmla="*/ 2 w 2"/>
                      <a:gd name="T1" fmla="*/ 0 h 5"/>
                      <a:gd name="T2" fmla="*/ 2 w 2"/>
                      <a:gd name="T3" fmla="*/ 0 h 5"/>
                      <a:gd name="T4" fmla="*/ 2 w 2"/>
                      <a:gd name="T5" fmla="*/ 2 h 5"/>
                      <a:gd name="T6" fmla="*/ 2 w 2"/>
                      <a:gd name="T7" fmla="*/ 5 h 5"/>
                      <a:gd name="T8" fmla="*/ 2 w 2"/>
                      <a:gd name="T9" fmla="*/ 4 h 5"/>
                      <a:gd name="T10" fmla="*/ 1 w 2"/>
                      <a:gd name="T11" fmla="*/ 2 h 5"/>
                      <a:gd name="T12" fmla="*/ 0 w 2"/>
                      <a:gd name="T13" fmla="*/ 2 h 5"/>
                      <a:gd name="T14" fmla="*/ 2 w 2"/>
                      <a:gd name="T15" fmla="*/ 5 h 5"/>
                      <a:gd name="T16" fmla="*/ 2 w 2"/>
                      <a:gd name="T17" fmla="*/ 5 h 5"/>
                      <a:gd name="T18" fmla="*/ 2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0"/>
                          <a:pt x="2" y="0"/>
                          <a:pt x="2" y="0"/>
                        </a:cubicBezTo>
                        <a:cubicBezTo>
                          <a:pt x="2" y="1"/>
                          <a:pt x="2" y="2"/>
                          <a:pt x="2" y="2"/>
                        </a:cubicBezTo>
                        <a:cubicBezTo>
                          <a:pt x="2" y="3"/>
                          <a:pt x="2" y="4"/>
                          <a:pt x="2" y="5"/>
                        </a:cubicBezTo>
                        <a:cubicBezTo>
                          <a:pt x="2" y="4"/>
                          <a:pt x="2" y="4"/>
                          <a:pt x="2" y="4"/>
                        </a:cubicBezTo>
                        <a:cubicBezTo>
                          <a:pt x="1" y="3"/>
                          <a:pt x="1" y="3"/>
                          <a:pt x="1" y="2"/>
                        </a:cubicBezTo>
                        <a:cubicBezTo>
                          <a:pt x="0" y="2"/>
                          <a:pt x="0" y="2"/>
                          <a:pt x="0" y="2"/>
                        </a:cubicBezTo>
                        <a:cubicBezTo>
                          <a:pt x="1" y="3"/>
                          <a:pt x="1" y="5"/>
                          <a:pt x="2" y="5"/>
                        </a:cubicBezTo>
                        <a:cubicBezTo>
                          <a:pt x="2" y="5"/>
                          <a:pt x="2" y="5"/>
                          <a:pt x="2" y="5"/>
                        </a:cubicBezTo>
                        <a:cubicBezTo>
                          <a:pt x="2" y="5"/>
                          <a:pt x="2" y="4"/>
                          <a:pt x="2" y="3"/>
                        </a:cubicBezTo>
                        <a:cubicBezTo>
                          <a:pt x="2" y="2"/>
                          <a:pt x="2" y="1"/>
                          <a:pt x="2" y="0"/>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5" name="Freeform 7941">
                    <a:extLst>
                      <a:ext uri="{FF2B5EF4-FFF2-40B4-BE49-F238E27FC236}">
                        <a16:creationId xmlns:a16="http://schemas.microsoft.com/office/drawing/2014/main" id="{9420321F-4EA2-4C0C-9335-EBFDE82187AA}"/>
                      </a:ext>
                    </a:extLst>
                  </p:cNvPr>
                  <p:cNvSpPr/>
                  <p:nvPr/>
                </p:nvSpPr>
                <p:spPr bwMode="auto">
                  <a:xfrm>
                    <a:off x="4417" y="1755"/>
                    <a:ext cx="3" cy="4"/>
                  </a:xfrm>
                  <a:custGeom>
                    <a:avLst/>
                    <a:gdLst>
                      <a:gd name="T0" fmla="*/ 4 w 5"/>
                      <a:gd name="T1" fmla="*/ 0 h 6"/>
                      <a:gd name="T2" fmla="*/ 4 w 5"/>
                      <a:gd name="T3" fmla="*/ 0 h 6"/>
                      <a:gd name="T4" fmla="*/ 5 w 5"/>
                      <a:gd name="T5" fmla="*/ 5 h 6"/>
                      <a:gd name="T6" fmla="*/ 0 w 5"/>
                      <a:gd name="T7" fmla="*/ 1 h 6"/>
                      <a:gd name="T8" fmla="*/ 0 w 5"/>
                      <a:gd name="T9" fmla="*/ 1 h 6"/>
                      <a:gd name="T10" fmla="*/ 5 w 5"/>
                      <a:gd name="T11" fmla="*/ 6 h 6"/>
                      <a:gd name="T12" fmla="*/ 5 w 5"/>
                      <a:gd name="T13" fmla="*/ 6 h 6"/>
                      <a:gd name="T14" fmla="*/ 4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0"/>
                        </a:moveTo>
                        <a:cubicBezTo>
                          <a:pt x="4" y="0"/>
                          <a:pt x="4" y="0"/>
                          <a:pt x="4" y="0"/>
                        </a:cubicBezTo>
                        <a:cubicBezTo>
                          <a:pt x="4" y="2"/>
                          <a:pt x="5" y="4"/>
                          <a:pt x="5" y="5"/>
                        </a:cubicBezTo>
                        <a:cubicBezTo>
                          <a:pt x="4" y="3"/>
                          <a:pt x="2" y="1"/>
                          <a:pt x="0" y="1"/>
                        </a:cubicBezTo>
                        <a:cubicBezTo>
                          <a:pt x="0" y="1"/>
                          <a:pt x="0" y="1"/>
                          <a:pt x="0" y="1"/>
                        </a:cubicBezTo>
                        <a:cubicBezTo>
                          <a:pt x="2" y="2"/>
                          <a:pt x="4" y="4"/>
                          <a:pt x="5" y="6"/>
                        </a:cubicBezTo>
                        <a:cubicBezTo>
                          <a:pt x="5" y="6"/>
                          <a:pt x="5" y="6"/>
                          <a:pt x="5" y="6"/>
                        </a:cubicBezTo>
                        <a:cubicBezTo>
                          <a:pt x="5" y="4"/>
                          <a:pt x="4" y="2"/>
                          <a:pt x="4" y="0"/>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6" name="Freeform 7942">
                    <a:extLst>
                      <a:ext uri="{FF2B5EF4-FFF2-40B4-BE49-F238E27FC236}">
                        <a16:creationId xmlns:a16="http://schemas.microsoft.com/office/drawing/2014/main" id="{2EA73A00-278C-44FB-9D11-A31C1035F540}"/>
                      </a:ext>
                    </a:extLst>
                  </p:cNvPr>
                  <p:cNvSpPr/>
                  <p:nvPr/>
                </p:nvSpPr>
                <p:spPr bwMode="auto">
                  <a:xfrm>
                    <a:off x="4421" y="1763"/>
                    <a:ext cx="2" cy="4"/>
                  </a:xfrm>
                  <a:custGeom>
                    <a:avLst/>
                    <a:gdLst>
                      <a:gd name="T0" fmla="*/ 2 w 3"/>
                      <a:gd name="T1" fmla="*/ 2 h 5"/>
                      <a:gd name="T2" fmla="*/ 1 w 3"/>
                      <a:gd name="T3" fmla="*/ 0 h 5"/>
                      <a:gd name="T4" fmla="*/ 0 w 3"/>
                      <a:gd name="T5" fmla="*/ 0 h 5"/>
                      <a:gd name="T6" fmla="*/ 0 w 3"/>
                      <a:gd name="T7" fmla="*/ 4 h 5"/>
                      <a:gd name="T8" fmla="*/ 0 w 3"/>
                      <a:gd name="T9" fmla="*/ 4 h 5"/>
                      <a:gd name="T10" fmla="*/ 1 w 3"/>
                      <a:gd name="T11" fmla="*/ 1 h 5"/>
                      <a:gd name="T12" fmla="*/ 2 w 3"/>
                      <a:gd name="T13" fmla="*/ 2 h 5"/>
                      <a:gd name="T14" fmla="*/ 3 w 3"/>
                      <a:gd name="T15" fmla="*/ 5 h 5"/>
                      <a:gd name="T16" fmla="*/ 3 w 3"/>
                      <a:gd name="T17" fmla="*/ 4 h 5"/>
                      <a:gd name="T18" fmla="*/ 2 w 3"/>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2"/>
                        </a:moveTo>
                        <a:cubicBezTo>
                          <a:pt x="2" y="1"/>
                          <a:pt x="1" y="0"/>
                          <a:pt x="1" y="0"/>
                        </a:cubicBezTo>
                        <a:cubicBezTo>
                          <a:pt x="0" y="0"/>
                          <a:pt x="0" y="0"/>
                          <a:pt x="0" y="0"/>
                        </a:cubicBezTo>
                        <a:cubicBezTo>
                          <a:pt x="0" y="1"/>
                          <a:pt x="0" y="3"/>
                          <a:pt x="0" y="4"/>
                        </a:cubicBezTo>
                        <a:cubicBezTo>
                          <a:pt x="0" y="4"/>
                          <a:pt x="0" y="4"/>
                          <a:pt x="0" y="4"/>
                        </a:cubicBezTo>
                        <a:cubicBezTo>
                          <a:pt x="1" y="3"/>
                          <a:pt x="1" y="2"/>
                          <a:pt x="1" y="1"/>
                        </a:cubicBezTo>
                        <a:cubicBezTo>
                          <a:pt x="1" y="1"/>
                          <a:pt x="1" y="2"/>
                          <a:pt x="2" y="2"/>
                        </a:cubicBezTo>
                        <a:cubicBezTo>
                          <a:pt x="2" y="3"/>
                          <a:pt x="2" y="4"/>
                          <a:pt x="3" y="5"/>
                        </a:cubicBezTo>
                        <a:cubicBezTo>
                          <a:pt x="3" y="4"/>
                          <a:pt x="3" y="4"/>
                          <a:pt x="3" y="4"/>
                        </a:cubicBezTo>
                        <a:cubicBezTo>
                          <a:pt x="3" y="3"/>
                          <a:pt x="2" y="2"/>
                          <a:pt x="2" y="2"/>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7" name="Freeform 7943">
                    <a:extLst>
                      <a:ext uri="{FF2B5EF4-FFF2-40B4-BE49-F238E27FC236}">
                        <a16:creationId xmlns:a16="http://schemas.microsoft.com/office/drawing/2014/main" id="{3B6A7B20-1B49-4641-A9C1-D67CA4B0CE14}"/>
                      </a:ext>
                    </a:extLst>
                  </p:cNvPr>
                  <p:cNvSpPr/>
                  <p:nvPr/>
                </p:nvSpPr>
                <p:spPr bwMode="auto">
                  <a:xfrm>
                    <a:off x="4416" y="1815"/>
                    <a:ext cx="2" cy="1"/>
                  </a:xfrm>
                  <a:custGeom>
                    <a:avLst/>
                    <a:gdLst>
                      <a:gd name="T0" fmla="*/ 3 w 3"/>
                      <a:gd name="T1" fmla="*/ 0 h 1"/>
                      <a:gd name="T2" fmla="*/ 0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1" y="0"/>
                          <a:pt x="0" y="0"/>
                          <a:pt x="0" y="1"/>
                        </a:cubicBezTo>
                        <a:cubicBezTo>
                          <a:pt x="0" y="1"/>
                          <a:pt x="0" y="1"/>
                          <a:pt x="0" y="1"/>
                        </a:cubicBezTo>
                        <a:cubicBezTo>
                          <a:pt x="1" y="1"/>
                          <a:pt x="2" y="0"/>
                          <a:pt x="3" y="0"/>
                        </a:cubicBezTo>
                        <a:close/>
                      </a:path>
                    </a:pathLst>
                  </a:custGeom>
                  <a:solidFill>
                    <a:srgbClr val="DB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8" name="Freeform 7944">
                    <a:extLst>
                      <a:ext uri="{FF2B5EF4-FFF2-40B4-BE49-F238E27FC236}">
                        <a16:creationId xmlns:a16="http://schemas.microsoft.com/office/drawing/2014/main" id="{CC97FD4F-C3EF-44B6-9B25-79B73BBB3792}"/>
                      </a:ext>
                    </a:extLst>
                  </p:cNvPr>
                  <p:cNvSpPr/>
                  <p:nvPr/>
                </p:nvSpPr>
                <p:spPr bwMode="auto">
                  <a:xfrm>
                    <a:off x="4415" y="1818"/>
                    <a:ext cx="4" cy="1"/>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3" y="0"/>
                          <a:pt x="1" y="1"/>
                          <a:pt x="0" y="2"/>
                        </a:cubicBezTo>
                        <a:cubicBezTo>
                          <a:pt x="0" y="2"/>
                          <a:pt x="0" y="2"/>
                          <a:pt x="0" y="2"/>
                        </a:cubicBezTo>
                        <a:cubicBezTo>
                          <a:pt x="1" y="1"/>
                          <a:pt x="3" y="1"/>
                          <a:pt x="5" y="0"/>
                        </a:cubicBezTo>
                        <a:close/>
                      </a:path>
                    </a:pathLst>
                  </a:custGeom>
                  <a:solidFill>
                    <a:srgbClr val="DB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9" name="Freeform 7945">
                    <a:extLst>
                      <a:ext uri="{FF2B5EF4-FFF2-40B4-BE49-F238E27FC236}">
                        <a16:creationId xmlns:a16="http://schemas.microsoft.com/office/drawing/2014/main" id="{260DE4E5-E39D-4169-A779-4736766A720F}"/>
                      </a:ext>
                    </a:extLst>
                  </p:cNvPr>
                  <p:cNvSpPr/>
                  <p:nvPr/>
                </p:nvSpPr>
                <p:spPr bwMode="auto">
                  <a:xfrm>
                    <a:off x="4367" y="1812"/>
                    <a:ext cx="2" cy="14"/>
                  </a:xfrm>
                  <a:custGeom>
                    <a:avLst/>
                    <a:gdLst>
                      <a:gd name="T0" fmla="*/ 3 w 3"/>
                      <a:gd name="T1" fmla="*/ 0 h 18"/>
                      <a:gd name="T2" fmla="*/ 1 w 3"/>
                      <a:gd name="T3" fmla="*/ 18 h 18"/>
                      <a:gd name="T4" fmla="*/ 1 w 3"/>
                      <a:gd name="T5" fmla="*/ 18 h 18"/>
                      <a:gd name="T6" fmla="*/ 3 w 3"/>
                      <a:gd name="T7" fmla="*/ 0 h 18"/>
                    </a:gdLst>
                    <a:ahLst/>
                    <a:cxnLst>
                      <a:cxn ang="0">
                        <a:pos x="T0" y="T1"/>
                      </a:cxn>
                      <a:cxn ang="0">
                        <a:pos x="T2" y="T3"/>
                      </a:cxn>
                      <a:cxn ang="0">
                        <a:pos x="T4" y="T5"/>
                      </a:cxn>
                      <a:cxn ang="0">
                        <a:pos x="T6" y="T7"/>
                      </a:cxn>
                    </a:cxnLst>
                    <a:rect l="0" t="0" r="r" b="b"/>
                    <a:pathLst>
                      <a:path w="3" h="18">
                        <a:moveTo>
                          <a:pt x="3" y="0"/>
                        </a:moveTo>
                        <a:cubicBezTo>
                          <a:pt x="0" y="5"/>
                          <a:pt x="1" y="12"/>
                          <a:pt x="1" y="18"/>
                        </a:cubicBezTo>
                        <a:cubicBezTo>
                          <a:pt x="1" y="18"/>
                          <a:pt x="1" y="18"/>
                          <a:pt x="1" y="18"/>
                        </a:cubicBezTo>
                        <a:cubicBezTo>
                          <a:pt x="1" y="12"/>
                          <a:pt x="1" y="6"/>
                          <a:pt x="3"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0" name="Freeform 7946">
                    <a:extLst>
                      <a:ext uri="{FF2B5EF4-FFF2-40B4-BE49-F238E27FC236}">
                        <a16:creationId xmlns:a16="http://schemas.microsoft.com/office/drawing/2014/main" id="{E41DDDBD-F31E-467A-B90C-45C450547494}"/>
                      </a:ext>
                    </a:extLst>
                  </p:cNvPr>
                  <p:cNvSpPr/>
                  <p:nvPr/>
                </p:nvSpPr>
                <p:spPr bwMode="auto">
                  <a:xfrm>
                    <a:off x="4361" y="1817"/>
                    <a:ext cx="2" cy="17"/>
                  </a:xfrm>
                  <a:custGeom>
                    <a:avLst/>
                    <a:gdLst>
                      <a:gd name="T0" fmla="*/ 2 w 2"/>
                      <a:gd name="T1" fmla="*/ 0 h 23"/>
                      <a:gd name="T2" fmla="*/ 1 w 2"/>
                      <a:gd name="T3" fmla="*/ 11 h 23"/>
                      <a:gd name="T4" fmla="*/ 1 w 2"/>
                      <a:gd name="T5" fmla="*/ 16 h 23"/>
                      <a:gd name="T6" fmla="*/ 0 w 2"/>
                      <a:gd name="T7" fmla="*/ 23 h 23"/>
                      <a:gd name="T8" fmla="*/ 1 w 2"/>
                      <a:gd name="T9" fmla="*/ 23 h 23"/>
                      <a:gd name="T10" fmla="*/ 1 w 2"/>
                      <a:gd name="T11" fmla="*/ 18 h 23"/>
                      <a:gd name="T12" fmla="*/ 1 w 2"/>
                      <a:gd name="T13" fmla="*/ 12 h 23"/>
                      <a:gd name="T14" fmla="*/ 2 w 2"/>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3">
                        <a:moveTo>
                          <a:pt x="2" y="0"/>
                        </a:moveTo>
                        <a:cubicBezTo>
                          <a:pt x="1" y="3"/>
                          <a:pt x="1" y="7"/>
                          <a:pt x="1" y="11"/>
                        </a:cubicBezTo>
                        <a:cubicBezTo>
                          <a:pt x="1" y="13"/>
                          <a:pt x="1" y="15"/>
                          <a:pt x="1" y="16"/>
                        </a:cubicBezTo>
                        <a:cubicBezTo>
                          <a:pt x="1" y="19"/>
                          <a:pt x="1" y="21"/>
                          <a:pt x="0" y="23"/>
                        </a:cubicBezTo>
                        <a:cubicBezTo>
                          <a:pt x="1" y="23"/>
                          <a:pt x="1" y="23"/>
                          <a:pt x="1" y="23"/>
                        </a:cubicBezTo>
                        <a:cubicBezTo>
                          <a:pt x="1" y="21"/>
                          <a:pt x="1" y="20"/>
                          <a:pt x="1" y="18"/>
                        </a:cubicBezTo>
                        <a:cubicBezTo>
                          <a:pt x="1" y="16"/>
                          <a:pt x="1" y="14"/>
                          <a:pt x="1" y="12"/>
                        </a:cubicBezTo>
                        <a:cubicBezTo>
                          <a:pt x="1" y="8"/>
                          <a:pt x="1" y="4"/>
                          <a:pt x="2"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1" name="Freeform 7947">
                    <a:extLst>
                      <a:ext uri="{FF2B5EF4-FFF2-40B4-BE49-F238E27FC236}">
                        <a16:creationId xmlns:a16="http://schemas.microsoft.com/office/drawing/2014/main" id="{32913586-5D30-42AE-9F01-D06F8726A7D0}"/>
                      </a:ext>
                    </a:extLst>
                  </p:cNvPr>
                  <p:cNvSpPr/>
                  <p:nvPr/>
                </p:nvSpPr>
                <p:spPr bwMode="auto">
                  <a:xfrm flipH="1">
                    <a:off x="4376" y="1816"/>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2" name="Freeform 7948">
                    <a:extLst>
                      <a:ext uri="{FF2B5EF4-FFF2-40B4-BE49-F238E27FC236}">
                        <a16:creationId xmlns:a16="http://schemas.microsoft.com/office/drawing/2014/main" id="{F5FB5738-A6CF-46A5-ADEF-CFA53F88F289}"/>
                      </a:ext>
                    </a:extLst>
                  </p:cNvPr>
                  <p:cNvSpPr/>
                  <p:nvPr/>
                </p:nvSpPr>
                <p:spPr bwMode="auto">
                  <a:xfrm>
                    <a:off x="4373" y="1816"/>
                    <a:ext cx="1" cy="2"/>
                  </a:xfrm>
                  <a:custGeom>
                    <a:avLst/>
                    <a:gdLst>
                      <a:gd name="T0" fmla="*/ 1 w 1"/>
                      <a:gd name="T1" fmla="*/ 0 h 3"/>
                      <a:gd name="T2" fmla="*/ 1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0" y="2"/>
                          <a:pt x="1" y="3"/>
                        </a:cubicBezTo>
                        <a:cubicBezTo>
                          <a:pt x="1" y="2"/>
                          <a:pt x="1" y="2"/>
                          <a:pt x="1" y="2"/>
                        </a:cubicBezTo>
                        <a:cubicBezTo>
                          <a:pt x="1" y="1"/>
                          <a:pt x="1" y="1"/>
                          <a:pt x="1"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3" name="Freeform 7949">
                    <a:extLst>
                      <a:ext uri="{FF2B5EF4-FFF2-40B4-BE49-F238E27FC236}">
                        <a16:creationId xmlns:a16="http://schemas.microsoft.com/office/drawing/2014/main" id="{2034F5F1-BC92-44D2-B16E-42612D664A08}"/>
                      </a:ext>
                    </a:extLst>
                  </p:cNvPr>
                  <p:cNvSpPr/>
                  <p:nvPr/>
                </p:nvSpPr>
                <p:spPr bwMode="auto">
                  <a:xfrm>
                    <a:off x="4372" y="1816"/>
                    <a:ext cx="1" cy="3"/>
                  </a:xfrm>
                  <a:custGeom>
                    <a:avLst/>
                    <a:gdLst>
                      <a:gd name="T0" fmla="*/ 1 w 1"/>
                      <a:gd name="T1" fmla="*/ 0 h 4"/>
                      <a:gd name="T2" fmla="*/ 1 w 1"/>
                      <a:gd name="T3" fmla="*/ 0 h 4"/>
                      <a:gd name="T4" fmla="*/ 1 w 1"/>
                      <a:gd name="T5" fmla="*/ 4 h 4"/>
                      <a:gd name="T6" fmla="*/ 1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0"/>
                          <a:pt x="1" y="0"/>
                          <a:pt x="1" y="0"/>
                        </a:cubicBezTo>
                        <a:cubicBezTo>
                          <a:pt x="0" y="1"/>
                          <a:pt x="0" y="3"/>
                          <a:pt x="1" y="4"/>
                        </a:cubicBezTo>
                        <a:cubicBezTo>
                          <a:pt x="1" y="4"/>
                          <a:pt x="1" y="4"/>
                          <a:pt x="1" y="4"/>
                        </a:cubicBezTo>
                        <a:cubicBezTo>
                          <a:pt x="1" y="3"/>
                          <a:pt x="1" y="1"/>
                          <a:pt x="1"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4" name="Freeform 7950">
                    <a:extLst>
                      <a:ext uri="{FF2B5EF4-FFF2-40B4-BE49-F238E27FC236}">
                        <a16:creationId xmlns:a16="http://schemas.microsoft.com/office/drawing/2014/main" id="{342F8324-F5AB-4E79-9674-0F8A5B363EE4}"/>
                      </a:ext>
                    </a:extLst>
                  </p:cNvPr>
                  <p:cNvSpPr/>
                  <p:nvPr/>
                </p:nvSpPr>
                <p:spPr bwMode="auto">
                  <a:xfrm>
                    <a:off x="4388" y="1793"/>
                    <a:ext cx="29" cy="52"/>
                  </a:xfrm>
                  <a:custGeom>
                    <a:avLst/>
                    <a:gdLst>
                      <a:gd name="T0" fmla="*/ 22 w 39"/>
                      <a:gd name="T1" fmla="*/ 1 h 70"/>
                      <a:gd name="T2" fmla="*/ 24 w 39"/>
                      <a:gd name="T3" fmla="*/ 9 h 70"/>
                      <a:gd name="T4" fmla="*/ 19 w 39"/>
                      <a:gd name="T5" fmla="*/ 18 h 70"/>
                      <a:gd name="T6" fmla="*/ 16 w 39"/>
                      <a:gd name="T7" fmla="*/ 21 h 70"/>
                      <a:gd name="T8" fmla="*/ 6 w 39"/>
                      <a:gd name="T9" fmla="*/ 30 h 70"/>
                      <a:gd name="T10" fmla="*/ 3 w 39"/>
                      <a:gd name="T11" fmla="*/ 43 h 70"/>
                      <a:gd name="T12" fmla="*/ 10 w 39"/>
                      <a:gd name="T13" fmla="*/ 57 h 70"/>
                      <a:gd name="T14" fmla="*/ 12 w 39"/>
                      <a:gd name="T15" fmla="*/ 58 h 70"/>
                      <a:gd name="T16" fmla="*/ 14 w 39"/>
                      <a:gd name="T17" fmla="*/ 59 h 70"/>
                      <a:gd name="T18" fmla="*/ 17 w 39"/>
                      <a:gd name="T19" fmla="*/ 60 h 70"/>
                      <a:gd name="T20" fmla="*/ 22 w 39"/>
                      <a:gd name="T21" fmla="*/ 60 h 70"/>
                      <a:gd name="T22" fmla="*/ 32 w 39"/>
                      <a:gd name="T23" fmla="*/ 64 h 70"/>
                      <a:gd name="T24" fmla="*/ 38 w 39"/>
                      <a:gd name="T25" fmla="*/ 68 h 70"/>
                      <a:gd name="T26" fmla="*/ 39 w 39"/>
                      <a:gd name="T27" fmla="*/ 70 h 70"/>
                      <a:gd name="T28" fmla="*/ 37 w 39"/>
                      <a:gd name="T29" fmla="*/ 69 h 70"/>
                      <a:gd name="T30" fmla="*/ 32 w 39"/>
                      <a:gd name="T31" fmla="*/ 65 h 70"/>
                      <a:gd name="T32" fmla="*/ 29 w 39"/>
                      <a:gd name="T33" fmla="*/ 63 h 70"/>
                      <a:gd name="T34" fmla="*/ 26 w 39"/>
                      <a:gd name="T35" fmla="*/ 62 h 70"/>
                      <a:gd name="T36" fmla="*/ 17 w 39"/>
                      <a:gd name="T37" fmla="*/ 62 h 70"/>
                      <a:gd name="T38" fmla="*/ 14 w 39"/>
                      <a:gd name="T39" fmla="*/ 61 h 70"/>
                      <a:gd name="T40" fmla="*/ 10 w 39"/>
                      <a:gd name="T41" fmla="*/ 60 h 70"/>
                      <a:gd name="T42" fmla="*/ 5 w 39"/>
                      <a:gd name="T43" fmla="*/ 57 h 70"/>
                      <a:gd name="T44" fmla="*/ 3 w 39"/>
                      <a:gd name="T45" fmla="*/ 54 h 70"/>
                      <a:gd name="T46" fmla="*/ 2 w 39"/>
                      <a:gd name="T47" fmla="*/ 53 h 70"/>
                      <a:gd name="T48" fmla="*/ 0 w 39"/>
                      <a:gd name="T49" fmla="*/ 41 h 70"/>
                      <a:gd name="T50" fmla="*/ 0 w 39"/>
                      <a:gd name="T51" fmla="*/ 39 h 70"/>
                      <a:gd name="T52" fmla="*/ 0 w 39"/>
                      <a:gd name="T53" fmla="*/ 39 h 70"/>
                      <a:gd name="T54" fmla="*/ 0 w 39"/>
                      <a:gd name="T55" fmla="*/ 38 h 70"/>
                      <a:gd name="T56" fmla="*/ 4 w 39"/>
                      <a:gd name="T57" fmla="*/ 28 h 70"/>
                      <a:gd name="T58" fmla="*/ 7 w 39"/>
                      <a:gd name="T59" fmla="*/ 25 h 70"/>
                      <a:gd name="T60" fmla="*/ 16 w 39"/>
                      <a:gd name="T61" fmla="*/ 18 h 70"/>
                      <a:gd name="T62" fmla="*/ 17 w 39"/>
                      <a:gd name="T63" fmla="*/ 17 h 70"/>
                      <a:gd name="T64" fmla="*/ 23 w 39"/>
                      <a:gd name="T65" fmla="*/ 9 h 70"/>
                      <a:gd name="T66" fmla="*/ 22 w 39"/>
                      <a:gd name="T6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70">
                        <a:moveTo>
                          <a:pt x="22" y="0"/>
                        </a:moveTo>
                        <a:cubicBezTo>
                          <a:pt x="22" y="0"/>
                          <a:pt x="22" y="0"/>
                          <a:pt x="22" y="1"/>
                        </a:cubicBezTo>
                        <a:cubicBezTo>
                          <a:pt x="23" y="1"/>
                          <a:pt x="23" y="2"/>
                          <a:pt x="23" y="4"/>
                        </a:cubicBezTo>
                        <a:cubicBezTo>
                          <a:pt x="24" y="5"/>
                          <a:pt x="24" y="7"/>
                          <a:pt x="24" y="9"/>
                        </a:cubicBezTo>
                        <a:cubicBezTo>
                          <a:pt x="23" y="11"/>
                          <a:pt x="23" y="13"/>
                          <a:pt x="21" y="15"/>
                        </a:cubicBezTo>
                        <a:cubicBezTo>
                          <a:pt x="21" y="16"/>
                          <a:pt x="20" y="17"/>
                          <a:pt x="19" y="18"/>
                        </a:cubicBezTo>
                        <a:cubicBezTo>
                          <a:pt x="18" y="19"/>
                          <a:pt x="18" y="19"/>
                          <a:pt x="17" y="20"/>
                        </a:cubicBezTo>
                        <a:cubicBezTo>
                          <a:pt x="17" y="20"/>
                          <a:pt x="16" y="21"/>
                          <a:pt x="16" y="21"/>
                        </a:cubicBezTo>
                        <a:cubicBezTo>
                          <a:pt x="13" y="23"/>
                          <a:pt x="11" y="25"/>
                          <a:pt x="9" y="26"/>
                        </a:cubicBezTo>
                        <a:cubicBezTo>
                          <a:pt x="8" y="27"/>
                          <a:pt x="7" y="29"/>
                          <a:pt x="6" y="30"/>
                        </a:cubicBezTo>
                        <a:cubicBezTo>
                          <a:pt x="5" y="31"/>
                          <a:pt x="5" y="32"/>
                          <a:pt x="4" y="33"/>
                        </a:cubicBezTo>
                        <a:cubicBezTo>
                          <a:pt x="3" y="36"/>
                          <a:pt x="3" y="39"/>
                          <a:pt x="3" y="43"/>
                        </a:cubicBezTo>
                        <a:cubicBezTo>
                          <a:pt x="3" y="46"/>
                          <a:pt x="4" y="49"/>
                          <a:pt x="5" y="51"/>
                        </a:cubicBezTo>
                        <a:cubicBezTo>
                          <a:pt x="6" y="54"/>
                          <a:pt x="8" y="56"/>
                          <a:pt x="10" y="57"/>
                        </a:cubicBezTo>
                        <a:cubicBezTo>
                          <a:pt x="11" y="58"/>
                          <a:pt x="11" y="58"/>
                          <a:pt x="11" y="58"/>
                        </a:cubicBezTo>
                        <a:cubicBezTo>
                          <a:pt x="12" y="58"/>
                          <a:pt x="12" y="58"/>
                          <a:pt x="12" y="58"/>
                        </a:cubicBezTo>
                        <a:cubicBezTo>
                          <a:pt x="13" y="59"/>
                          <a:pt x="13" y="59"/>
                          <a:pt x="13" y="59"/>
                        </a:cubicBezTo>
                        <a:cubicBezTo>
                          <a:pt x="14" y="59"/>
                          <a:pt x="14" y="59"/>
                          <a:pt x="14" y="59"/>
                        </a:cubicBezTo>
                        <a:cubicBezTo>
                          <a:pt x="15" y="59"/>
                          <a:pt x="16" y="59"/>
                          <a:pt x="16" y="59"/>
                        </a:cubicBezTo>
                        <a:cubicBezTo>
                          <a:pt x="17" y="60"/>
                          <a:pt x="17" y="60"/>
                          <a:pt x="17" y="60"/>
                        </a:cubicBezTo>
                        <a:cubicBezTo>
                          <a:pt x="18" y="60"/>
                          <a:pt x="18" y="60"/>
                          <a:pt x="18" y="60"/>
                        </a:cubicBezTo>
                        <a:cubicBezTo>
                          <a:pt x="20" y="60"/>
                          <a:pt x="21" y="60"/>
                          <a:pt x="22" y="60"/>
                        </a:cubicBezTo>
                        <a:cubicBezTo>
                          <a:pt x="24" y="60"/>
                          <a:pt x="25" y="60"/>
                          <a:pt x="26" y="61"/>
                        </a:cubicBezTo>
                        <a:cubicBezTo>
                          <a:pt x="29" y="61"/>
                          <a:pt x="31" y="63"/>
                          <a:pt x="32" y="64"/>
                        </a:cubicBezTo>
                        <a:cubicBezTo>
                          <a:pt x="34" y="65"/>
                          <a:pt x="35" y="66"/>
                          <a:pt x="36" y="67"/>
                        </a:cubicBezTo>
                        <a:cubicBezTo>
                          <a:pt x="37" y="67"/>
                          <a:pt x="37" y="68"/>
                          <a:pt x="38" y="68"/>
                        </a:cubicBezTo>
                        <a:cubicBezTo>
                          <a:pt x="38" y="69"/>
                          <a:pt x="38" y="69"/>
                          <a:pt x="39" y="69"/>
                        </a:cubicBezTo>
                        <a:cubicBezTo>
                          <a:pt x="39" y="70"/>
                          <a:pt x="39" y="70"/>
                          <a:pt x="39" y="70"/>
                        </a:cubicBezTo>
                        <a:cubicBezTo>
                          <a:pt x="39" y="70"/>
                          <a:pt x="39" y="70"/>
                          <a:pt x="38" y="70"/>
                        </a:cubicBezTo>
                        <a:cubicBezTo>
                          <a:pt x="38" y="69"/>
                          <a:pt x="38" y="69"/>
                          <a:pt x="37" y="69"/>
                        </a:cubicBezTo>
                        <a:cubicBezTo>
                          <a:pt x="37" y="68"/>
                          <a:pt x="36" y="68"/>
                          <a:pt x="36" y="67"/>
                        </a:cubicBezTo>
                        <a:cubicBezTo>
                          <a:pt x="35" y="67"/>
                          <a:pt x="33" y="66"/>
                          <a:pt x="32" y="65"/>
                        </a:cubicBezTo>
                        <a:cubicBezTo>
                          <a:pt x="31" y="64"/>
                          <a:pt x="31" y="64"/>
                          <a:pt x="30" y="64"/>
                        </a:cubicBezTo>
                        <a:cubicBezTo>
                          <a:pt x="30" y="64"/>
                          <a:pt x="29" y="64"/>
                          <a:pt x="29" y="63"/>
                        </a:cubicBezTo>
                        <a:cubicBezTo>
                          <a:pt x="28" y="63"/>
                          <a:pt x="28" y="63"/>
                          <a:pt x="27" y="63"/>
                        </a:cubicBezTo>
                        <a:cubicBezTo>
                          <a:pt x="27" y="63"/>
                          <a:pt x="26" y="63"/>
                          <a:pt x="26" y="62"/>
                        </a:cubicBezTo>
                        <a:cubicBezTo>
                          <a:pt x="23" y="62"/>
                          <a:pt x="21" y="62"/>
                          <a:pt x="18" y="62"/>
                        </a:cubicBezTo>
                        <a:cubicBezTo>
                          <a:pt x="18" y="62"/>
                          <a:pt x="17" y="62"/>
                          <a:pt x="17" y="62"/>
                        </a:cubicBezTo>
                        <a:cubicBezTo>
                          <a:pt x="16" y="62"/>
                          <a:pt x="16" y="62"/>
                          <a:pt x="16" y="62"/>
                        </a:cubicBezTo>
                        <a:cubicBezTo>
                          <a:pt x="15" y="62"/>
                          <a:pt x="14" y="61"/>
                          <a:pt x="14" y="61"/>
                        </a:cubicBezTo>
                        <a:cubicBezTo>
                          <a:pt x="13" y="61"/>
                          <a:pt x="12" y="61"/>
                          <a:pt x="11" y="61"/>
                        </a:cubicBezTo>
                        <a:cubicBezTo>
                          <a:pt x="11" y="61"/>
                          <a:pt x="11" y="60"/>
                          <a:pt x="10" y="60"/>
                        </a:cubicBezTo>
                        <a:cubicBezTo>
                          <a:pt x="10" y="60"/>
                          <a:pt x="10" y="60"/>
                          <a:pt x="9" y="60"/>
                        </a:cubicBezTo>
                        <a:cubicBezTo>
                          <a:pt x="8" y="59"/>
                          <a:pt x="6" y="58"/>
                          <a:pt x="5" y="57"/>
                        </a:cubicBezTo>
                        <a:cubicBezTo>
                          <a:pt x="5" y="56"/>
                          <a:pt x="4" y="55"/>
                          <a:pt x="4" y="55"/>
                        </a:cubicBezTo>
                        <a:cubicBezTo>
                          <a:pt x="3" y="54"/>
                          <a:pt x="3" y="54"/>
                          <a:pt x="3" y="54"/>
                        </a:cubicBezTo>
                        <a:cubicBezTo>
                          <a:pt x="2" y="53"/>
                          <a:pt x="2" y="53"/>
                          <a:pt x="2" y="53"/>
                        </a:cubicBezTo>
                        <a:cubicBezTo>
                          <a:pt x="2" y="53"/>
                          <a:pt x="2" y="53"/>
                          <a:pt x="2" y="53"/>
                        </a:cubicBezTo>
                        <a:cubicBezTo>
                          <a:pt x="1" y="49"/>
                          <a:pt x="0" y="46"/>
                          <a:pt x="0" y="43"/>
                        </a:cubicBezTo>
                        <a:cubicBezTo>
                          <a:pt x="0" y="41"/>
                          <a:pt x="0" y="41"/>
                          <a:pt x="0" y="41"/>
                        </a:cubicBezTo>
                        <a:cubicBezTo>
                          <a:pt x="0" y="41"/>
                          <a:pt x="0" y="40"/>
                          <a:pt x="0" y="40"/>
                        </a:cubicBezTo>
                        <a:cubicBezTo>
                          <a:pt x="0" y="39"/>
                          <a:pt x="0" y="39"/>
                          <a:pt x="0" y="39"/>
                        </a:cubicBezTo>
                        <a:cubicBezTo>
                          <a:pt x="0" y="39"/>
                          <a:pt x="0" y="39"/>
                          <a:pt x="0" y="39"/>
                        </a:cubicBezTo>
                        <a:cubicBezTo>
                          <a:pt x="0" y="39"/>
                          <a:pt x="0" y="39"/>
                          <a:pt x="0" y="39"/>
                        </a:cubicBezTo>
                        <a:cubicBezTo>
                          <a:pt x="0" y="39"/>
                          <a:pt x="0" y="39"/>
                          <a:pt x="0" y="39"/>
                        </a:cubicBezTo>
                        <a:cubicBezTo>
                          <a:pt x="0" y="38"/>
                          <a:pt x="0" y="38"/>
                          <a:pt x="0" y="38"/>
                        </a:cubicBezTo>
                        <a:cubicBezTo>
                          <a:pt x="0" y="36"/>
                          <a:pt x="1" y="34"/>
                          <a:pt x="1" y="33"/>
                        </a:cubicBezTo>
                        <a:cubicBezTo>
                          <a:pt x="2" y="31"/>
                          <a:pt x="3" y="29"/>
                          <a:pt x="4" y="28"/>
                        </a:cubicBezTo>
                        <a:cubicBezTo>
                          <a:pt x="4" y="27"/>
                          <a:pt x="5" y="27"/>
                          <a:pt x="5" y="26"/>
                        </a:cubicBezTo>
                        <a:cubicBezTo>
                          <a:pt x="6" y="26"/>
                          <a:pt x="7" y="25"/>
                          <a:pt x="7" y="25"/>
                        </a:cubicBezTo>
                        <a:cubicBezTo>
                          <a:pt x="10" y="22"/>
                          <a:pt x="12" y="21"/>
                          <a:pt x="14" y="19"/>
                        </a:cubicBezTo>
                        <a:cubicBezTo>
                          <a:pt x="15" y="19"/>
                          <a:pt x="15" y="18"/>
                          <a:pt x="16" y="18"/>
                        </a:cubicBezTo>
                        <a:cubicBezTo>
                          <a:pt x="17" y="18"/>
                          <a:pt x="17" y="18"/>
                          <a:pt x="17" y="18"/>
                        </a:cubicBezTo>
                        <a:cubicBezTo>
                          <a:pt x="17" y="17"/>
                          <a:pt x="17" y="17"/>
                          <a:pt x="17" y="17"/>
                        </a:cubicBezTo>
                        <a:cubicBezTo>
                          <a:pt x="18" y="16"/>
                          <a:pt x="19" y="15"/>
                          <a:pt x="20" y="14"/>
                        </a:cubicBezTo>
                        <a:cubicBezTo>
                          <a:pt x="21" y="13"/>
                          <a:pt x="22" y="11"/>
                          <a:pt x="23" y="9"/>
                        </a:cubicBezTo>
                        <a:cubicBezTo>
                          <a:pt x="23" y="7"/>
                          <a:pt x="23" y="5"/>
                          <a:pt x="23" y="4"/>
                        </a:cubicBezTo>
                        <a:cubicBezTo>
                          <a:pt x="23" y="2"/>
                          <a:pt x="22" y="1"/>
                          <a:pt x="22" y="1"/>
                        </a:cubicBezTo>
                        <a:cubicBezTo>
                          <a:pt x="22" y="0"/>
                          <a:pt x="22" y="0"/>
                          <a:pt x="22" y="0"/>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5" name="Freeform 7951">
                    <a:extLst>
                      <a:ext uri="{FF2B5EF4-FFF2-40B4-BE49-F238E27FC236}">
                        <a16:creationId xmlns:a16="http://schemas.microsoft.com/office/drawing/2014/main" id="{CF0655E2-E0A9-4FED-AC71-5CB92B1686DC}"/>
                      </a:ext>
                    </a:extLst>
                  </p:cNvPr>
                  <p:cNvSpPr/>
                  <p:nvPr/>
                </p:nvSpPr>
                <p:spPr bwMode="auto">
                  <a:xfrm>
                    <a:off x="4390" y="1825"/>
                    <a:ext cx="24" cy="6"/>
                  </a:xfrm>
                  <a:custGeom>
                    <a:avLst/>
                    <a:gdLst>
                      <a:gd name="T0" fmla="*/ 33 w 33"/>
                      <a:gd name="T1" fmla="*/ 4 h 8"/>
                      <a:gd name="T2" fmla="*/ 33 w 33"/>
                      <a:gd name="T3" fmla="*/ 3 h 8"/>
                      <a:gd name="T4" fmla="*/ 32 w 33"/>
                      <a:gd name="T5" fmla="*/ 3 h 8"/>
                      <a:gd name="T6" fmla="*/ 32 w 33"/>
                      <a:gd name="T7" fmla="*/ 3 h 8"/>
                      <a:gd name="T8" fmla="*/ 30 w 33"/>
                      <a:gd name="T9" fmla="*/ 4 h 8"/>
                      <a:gd name="T10" fmla="*/ 29 w 33"/>
                      <a:gd name="T11" fmla="*/ 4 h 8"/>
                      <a:gd name="T12" fmla="*/ 28 w 33"/>
                      <a:gd name="T13" fmla="*/ 4 h 8"/>
                      <a:gd name="T14" fmla="*/ 27 w 33"/>
                      <a:gd name="T15" fmla="*/ 5 h 8"/>
                      <a:gd name="T16" fmla="*/ 25 w 33"/>
                      <a:gd name="T17" fmla="*/ 5 h 8"/>
                      <a:gd name="T18" fmla="*/ 19 w 33"/>
                      <a:gd name="T19" fmla="*/ 3 h 8"/>
                      <a:gd name="T20" fmla="*/ 18 w 33"/>
                      <a:gd name="T21" fmla="*/ 2 h 8"/>
                      <a:gd name="T22" fmla="*/ 18 w 33"/>
                      <a:gd name="T23" fmla="*/ 2 h 8"/>
                      <a:gd name="T24" fmla="*/ 18 w 33"/>
                      <a:gd name="T25" fmla="*/ 2 h 8"/>
                      <a:gd name="T26" fmla="*/ 18 w 33"/>
                      <a:gd name="T27" fmla="*/ 2 h 8"/>
                      <a:gd name="T28" fmla="*/ 17 w 33"/>
                      <a:gd name="T29" fmla="*/ 2 h 8"/>
                      <a:gd name="T30" fmla="*/ 17 w 33"/>
                      <a:gd name="T31" fmla="*/ 2 h 8"/>
                      <a:gd name="T32" fmla="*/ 13 w 33"/>
                      <a:gd name="T33" fmla="*/ 3 h 8"/>
                      <a:gd name="T34" fmla="*/ 8 w 33"/>
                      <a:gd name="T35" fmla="*/ 7 h 8"/>
                      <a:gd name="T36" fmla="*/ 3 w 33"/>
                      <a:gd name="T37" fmla="*/ 8 h 8"/>
                      <a:gd name="T38" fmla="*/ 1 w 33"/>
                      <a:gd name="T39" fmla="*/ 7 h 8"/>
                      <a:gd name="T40" fmla="*/ 0 w 33"/>
                      <a:gd name="T41" fmla="*/ 6 h 8"/>
                      <a:gd name="T42" fmla="*/ 1 w 33"/>
                      <a:gd name="T43" fmla="*/ 7 h 8"/>
                      <a:gd name="T44" fmla="*/ 5 w 33"/>
                      <a:gd name="T45" fmla="*/ 7 h 8"/>
                      <a:gd name="T46" fmla="*/ 10 w 33"/>
                      <a:gd name="T47" fmla="*/ 3 h 8"/>
                      <a:gd name="T48" fmla="*/ 16 w 33"/>
                      <a:gd name="T49" fmla="*/ 0 h 8"/>
                      <a:gd name="T50" fmla="*/ 18 w 33"/>
                      <a:gd name="T51" fmla="*/ 0 h 8"/>
                      <a:gd name="T52" fmla="*/ 19 w 33"/>
                      <a:gd name="T53" fmla="*/ 0 h 8"/>
                      <a:gd name="T54" fmla="*/ 19 w 33"/>
                      <a:gd name="T55" fmla="*/ 0 h 8"/>
                      <a:gd name="T56" fmla="*/ 19 w 33"/>
                      <a:gd name="T57" fmla="*/ 0 h 8"/>
                      <a:gd name="T58" fmla="*/ 20 w 33"/>
                      <a:gd name="T59" fmla="*/ 1 h 8"/>
                      <a:gd name="T60" fmla="*/ 25 w 33"/>
                      <a:gd name="T61" fmla="*/ 3 h 8"/>
                      <a:gd name="T62" fmla="*/ 27 w 33"/>
                      <a:gd name="T63" fmla="*/ 3 h 8"/>
                      <a:gd name="T64" fmla="*/ 28 w 33"/>
                      <a:gd name="T65" fmla="*/ 3 h 8"/>
                      <a:gd name="T66" fmla="*/ 30 w 33"/>
                      <a:gd name="T67" fmla="*/ 3 h 8"/>
                      <a:gd name="T68" fmla="*/ 32 w 33"/>
                      <a:gd name="T69" fmla="*/ 3 h 8"/>
                      <a:gd name="T70" fmla="*/ 33 w 33"/>
                      <a:gd name="T71" fmla="*/ 3 h 8"/>
                      <a:gd name="T72" fmla="*/ 33 w 33"/>
                      <a:gd name="T7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8">
                        <a:moveTo>
                          <a:pt x="33" y="4"/>
                        </a:moveTo>
                        <a:cubicBezTo>
                          <a:pt x="33" y="4"/>
                          <a:pt x="33" y="4"/>
                          <a:pt x="33" y="4"/>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1" y="3"/>
                          <a:pt x="31" y="3"/>
                          <a:pt x="31" y="3"/>
                        </a:cubicBezTo>
                        <a:cubicBezTo>
                          <a:pt x="30" y="4"/>
                          <a:pt x="30" y="4"/>
                          <a:pt x="30" y="4"/>
                        </a:cubicBezTo>
                        <a:cubicBezTo>
                          <a:pt x="30" y="4"/>
                          <a:pt x="30" y="4"/>
                          <a:pt x="30" y="4"/>
                        </a:cubicBezTo>
                        <a:cubicBezTo>
                          <a:pt x="29" y="4"/>
                          <a:pt x="29" y="4"/>
                          <a:pt x="29" y="4"/>
                        </a:cubicBezTo>
                        <a:cubicBezTo>
                          <a:pt x="29" y="4"/>
                          <a:pt x="29" y="4"/>
                          <a:pt x="29" y="4"/>
                        </a:cubicBezTo>
                        <a:cubicBezTo>
                          <a:pt x="28" y="4"/>
                          <a:pt x="28" y="4"/>
                          <a:pt x="28" y="4"/>
                        </a:cubicBezTo>
                        <a:cubicBezTo>
                          <a:pt x="28" y="5"/>
                          <a:pt x="28" y="5"/>
                          <a:pt x="28" y="5"/>
                        </a:cubicBezTo>
                        <a:cubicBezTo>
                          <a:pt x="27" y="5"/>
                          <a:pt x="27" y="5"/>
                          <a:pt x="27" y="5"/>
                        </a:cubicBezTo>
                        <a:cubicBezTo>
                          <a:pt x="26" y="5"/>
                          <a:pt x="26" y="5"/>
                          <a:pt x="26" y="5"/>
                        </a:cubicBezTo>
                        <a:cubicBezTo>
                          <a:pt x="25" y="5"/>
                          <a:pt x="25" y="5"/>
                          <a:pt x="25" y="5"/>
                        </a:cubicBezTo>
                        <a:cubicBezTo>
                          <a:pt x="24" y="5"/>
                          <a:pt x="23" y="5"/>
                          <a:pt x="22" y="4"/>
                        </a:cubicBezTo>
                        <a:cubicBezTo>
                          <a:pt x="21" y="4"/>
                          <a:pt x="20" y="3"/>
                          <a:pt x="19"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5" y="2"/>
                          <a:pt x="14" y="3"/>
                          <a:pt x="13" y="3"/>
                        </a:cubicBezTo>
                        <a:cubicBezTo>
                          <a:pt x="13" y="4"/>
                          <a:pt x="12" y="4"/>
                          <a:pt x="11" y="5"/>
                        </a:cubicBezTo>
                        <a:cubicBezTo>
                          <a:pt x="10" y="6"/>
                          <a:pt x="9" y="6"/>
                          <a:pt x="8" y="7"/>
                        </a:cubicBezTo>
                        <a:cubicBezTo>
                          <a:pt x="7" y="7"/>
                          <a:pt x="6" y="7"/>
                          <a:pt x="5" y="8"/>
                        </a:cubicBezTo>
                        <a:cubicBezTo>
                          <a:pt x="5" y="8"/>
                          <a:pt x="4" y="8"/>
                          <a:pt x="3" y="8"/>
                        </a:cubicBezTo>
                        <a:cubicBezTo>
                          <a:pt x="2" y="8"/>
                          <a:pt x="2" y="8"/>
                          <a:pt x="1" y="8"/>
                        </a:cubicBezTo>
                        <a:cubicBezTo>
                          <a:pt x="1" y="7"/>
                          <a:pt x="1" y="7"/>
                          <a:pt x="1" y="7"/>
                        </a:cubicBezTo>
                        <a:cubicBezTo>
                          <a:pt x="1" y="7"/>
                          <a:pt x="1" y="7"/>
                          <a:pt x="1" y="7"/>
                        </a:cubicBezTo>
                        <a:cubicBezTo>
                          <a:pt x="0" y="6"/>
                          <a:pt x="0" y="6"/>
                          <a:pt x="0" y="6"/>
                        </a:cubicBezTo>
                        <a:cubicBezTo>
                          <a:pt x="1" y="7"/>
                          <a:pt x="1" y="7"/>
                          <a:pt x="1" y="7"/>
                        </a:cubicBezTo>
                        <a:cubicBezTo>
                          <a:pt x="1" y="7"/>
                          <a:pt x="1" y="7"/>
                          <a:pt x="1" y="7"/>
                        </a:cubicBezTo>
                        <a:cubicBezTo>
                          <a:pt x="2" y="8"/>
                          <a:pt x="2" y="8"/>
                          <a:pt x="3" y="8"/>
                        </a:cubicBezTo>
                        <a:cubicBezTo>
                          <a:pt x="4" y="7"/>
                          <a:pt x="4" y="7"/>
                          <a:pt x="5" y="7"/>
                        </a:cubicBezTo>
                        <a:cubicBezTo>
                          <a:pt x="6" y="6"/>
                          <a:pt x="6" y="6"/>
                          <a:pt x="7" y="5"/>
                        </a:cubicBezTo>
                        <a:cubicBezTo>
                          <a:pt x="8" y="5"/>
                          <a:pt x="9" y="4"/>
                          <a:pt x="10" y="3"/>
                        </a:cubicBezTo>
                        <a:cubicBezTo>
                          <a:pt x="11" y="3"/>
                          <a:pt x="12" y="2"/>
                          <a:pt x="13" y="2"/>
                        </a:cubicBezTo>
                        <a:cubicBezTo>
                          <a:pt x="14" y="1"/>
                          <a:pt x="15" y="1"/>
                          <a:pt x="16" y="0"/>
                        </a:cubicBezTo>
                        <a:cubicBezTo>
                          <a:pt x="17" y="0"/>
                          <a:pt x="17" y="0"/>
                          <a:pt x="17"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20" y="1"/>
                          <a:pt x="20" y="1"/>
                          <a:pt x="20" y="1"/>
                        </a:cubicBezTo>
                        <a:cubicBezTo>
                          <a:pt x="21" y="1"/>
                          <a:pt x="22" y="2"/>
                          <a:pt x="23" y="3"/>
                        </a:cubicBezTo>
                        <a:cubicBezTo>
                          <a:pt x="24" y="3"/>
                          <a:pt x="24" y="3"/>
                          <a:pt x="25" y="3"/>
                        </a:cubicBezTo>
                        <a:cubicBezTo>
                          <a:pt x="26" y="3"/>
                          <a:pt x="26" y="3"/>
                          <a:pt x="26" y="3"/>
                        </a:cubicBezTo>
                        <a:cubicBezTo>
                          <a:pt x="27" y="3"/>
                          <a:pt x="27" y="3"/>
                          <a:pt x="27" y="3"/>
                        </a:cubicBezTo>
                        <a:cubicBezTo>
                          <a:pt x="27" y="3"/>
                          <a:pt x="27" y="3"/>
                          <a:pt x="27" y="3"/>
                        </a:cubicBezTo>
                        <a:cubicBezTo>
                          <a:pt x="28" y="3"/>
                          <a:pt x="28" y="3"/>
                          <a:pt x="28" y="3"/>
                        </a:cubicBezTo>
                        <a:cubicBezTo>
                          <a:pt x="28" y="3"/>
                          <a:pt x="29" y="3"/>
                          <a:pt x="29" y="3"/>
                        </a:cubicBezTo>
                        <a:cubicBezTo>
                          <a:pt x="30" y="3"/>
                          <a:pt x="30" y="3"/>
                          <a:pt x="30" y="3"/>
                        </a:cubicBezTo>
                        <a:cubicBezTo>
                          <a:pt x="30" y="3"/>
                          <a:pt x="30" y="3"/>
                          <a:pt x="30" y="3"/>
                        </a:cubicBezTo>
                        <a:cubicBezTo>
                          <a:pt x="31" y="3"/>
                          <a:pt x="32" y="3"/>
                          <a:pt x="32" y="3"/>
                        </a:cubicBezTo>
                        <a:cubicBezTo>
                          <a:pt x="33" y="3"/>
                          <a:pt x="33" y="3"/>
                          <a:pt x="33" y="3"/>
                        </a:cubicBezTo>
                        <a:cubicBezTo>
                          <a:pt x="33" y="3"/>
                          <a:pt x="33" y="3"/>
                          <a:pt x="33" y="3"/>
                        </a:cubicBezTo>
                        <a:cubicBezTo>
                          <a:pt x="33" y="3"/>
                          <a:pt x="33" y="3"/>
                          <a:pt x="33" y="3"/>
                        </a:cubicBezTo>
                        <a:lnTo>
                          <a:pt x="33" y="4"/>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6" name="Freeform 7952">
                    <a:extLst>
                      <a:ext uri="{FF2B5EF4-FFF2-40B4-BE49-F238E27FC236}">
                        <a16:creationId xmlns:a16="http://schemas.microsoft.com/office/drawing/2014/main" id="{ACD3510B-2EAC-4A01-8D75-36B5A5262507}"/>
                      </a:ext>
                    </a:extLst>
                  </p:cNvPr>
                  <p:cNvSpPr/>
                  <p:nvPr/>
                </p:nvSpPr>
                <p:spPr bwMode="auto">
                  <a:xfrm>
                    <a:off x="4408" y="1828"/>
                    <a:ext cx="3" cy="4"/>
                  </a:xfrm>
                  <a:custGeom>
                    <a:avLst/>
                    <a:gdLst>
                      <a:gd name="T0" fmla="*/ 5 w 5"/>
                      <a:gd name="T1" fmla="*/ 5 h 5"/>
                      <a:gd name="T2" fmla="*/ 4 w 5"/>
                      <a:gd name="T3" fmla="*/ 5 h 5"/>
                      <a:gd name="T4" fmla="*/ 4 w 5"/>
                      <a:gd name="T5" fmla="*/ 5 h 5"/>
                      <a:gd name="T6" fmla="*/ 2 w 5"/>
                      <a:gd name="T7" fmla="*/ 5 h 5"/>
                      <a:gd name="T8" fmla="*/ 2 w 5"/>
                      <a:gd name="T9" fmla="*/ 4 h 5"/>
                      <a:gd name="T10" fmla="*/ 1 w 5"/>
                      <a:gd name="T11" fmla="*/ 4 h 5"/>
                      <a:gd name="T12" fmla="*/ 0 w 5"/>
                      <a:gd name="T13" fmla="*/ 3 h 5"/>
                      <a:gd name="T14" fmla="*/ 0 w 5"/>
                      <a:gd name="T15" fmla="*/ 2 h 5"/>
                      <a:gd name="T16" fmla="*/ 0 w 5"/>
                      <a:gd name="T17" fmla="*/ 2 h 5"/>
                      <a:gd name="T18" fmla="*/ 0 w 5"/>
                      <a:gd name="T19" fmla="*/ 1 h 5"/>
                      <a:gd name="T20" fmla="*/ 0 w 5"/>
                      <a:gd name="T21" fmla="*/ 0 h 5"/>
                      <a:gd name="T22" fmla="*/ 0 w 5"/>
                      <a:gd name="T23" fmla="*/ 0 h 5"/>
                      <a:gd name="T24" fmla="*/ 0 w 5"/>
                      <a:gd name="T25" fmla="*/ 0 h 5"/>
                      <a:gd name="T26" fmla="*/ 0 w 5"/>
                      <a:gd name="T27" fmla="*/ 1 h 5"/>
                      <a:gd name="T28" fmla="*/ 1 w 5"/>
                      <a:gd name="T29" fmla="*/ 1 h 5"/>
                      <a:gd name="T30" fmla="*/ 1 w 5"/>
                      <a:gd name="T31" fmla="*/ 2 h 5"/>
                      <a:gd name="T32" fmla="*/ 2 w 5"/>
                      <a:gd name="T33" fmla="*/ 2 h 5"/>
                      <a:gd name="T34" fmla="*/ 2 w 5"/>
                      <a:gd name="T35" fmla="*/ 3 h 5"/>
                      <a:gd name="T36" fmla="*/ 4 w 5"/>
                      <a:gd name="T37" fmla="*/ 4 h 5"/>
                      <a:gd name="T38" fmla="*/ 5 w 5"/>
                      <a:gd name="T3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5"/>
                        </a:moveTo>
                        <a:cubicBezTo>
                          <a:pt x="4" y="5"/>
                          <a:pt x="4" y="5"/>
                          <a:pt x="4" y="5"/>
                        </a:cubicBezTo>
                        <a:cubicBezTo>
                          <a:pt x="4" y="5"/>
                          <a:pt x="4" y="5"/>
                          <a:pt x="4" y="5"/>
                        </a:cubicBezTo>
                        <a:cubicBezTo>
                          <a:pt x="3" y="5"/>
                          <a:pt x="3" y="5"/>
                          <a:pt x="2" y="5"/>
                        </a:cubicBezTo>
                        <a:cubicBezTo>
                          <a:pt x="2" y="4"/>
                          <a:pt x="2" y="4"/>
                          <a:pt x="2" y="4"/>
                        </a:cubicBezTo>
                        <a:cubicBezTo>
                          <a:pt x="1" y="4"/>
                          <a:pt x="1" y="4"/>
                          <a:pt x="1" y="4"/>
                        </a:cubicBezTo>
                        <a:cubicBezTo>
                          <a:pt x="0" y="3"/>
                          <a:pt x="0" y="3"/>
                          <a:pt x="0" y="3"/>
                        </a:cubicBezTo>
                        <a:cubicBezTo>
                          <a:pt x="0" y="2"/>
                          <a:pt x="0" y="2"/>
                          <a:pt x="0" y="2"/>
                        </a:cubicBezTo>
                        <a:cubicBezTo>
                          <a:pt x="0" y="2"/>
                          <a:pt x="0" y="2"/>
                          <a:pt x="0" y="2"/>
                        </a:cubicBezTo>
                        <a:cubicBezTo>
                          <a:pt x="0" y="1"/>
                          <a:pt x="0" y="1"/>
                          <a:pt x="0" y="1"/>
                        </a:cubicBezTo>
                        <a:cubicBezTo>
                          <a:pt x="0" y="1"/>
                          <a:pt x="0" y="0"/>
                          <a:pt x="0" y="0"/>
                        </a:cubicBezTo>
                        <a:cubicBezTo>
                          <a:pt x="0" y="0"/>
                          <a:pt x="0" y="0"/>
                          <a:pt x="0" y="0"/>
                        </a:cubicBezTo>
                        <a:cubicBezTo>
                          <a:pt x="0" y="0"/>
                          <a:pt x="0" y="0"/>
                          <a:pt x="0" y="0"/>
                        </a:cubicBezTo>
                        <a:cubicBezTo>
                          <a:pt x="0" y="1"/>
                          <a:pt x="0" y="1"/>
                          <a:pt x="0" y="1"/>
                        </a:cubicBezTo>
                        <a:cubicBezTo>
                          <a:pt x="1" y="1"/>
                          <a:pt x="1" y="1"/>
                          <a:pt x="1" y="1"/>
                        </a:cubicBezTo>
                        <a:cubicBezTo>
                          <a:pt x="1" y="2"/>
                          <a:pt x="1" y="2"/>
                          <a:pt x="1" y="2"/>
                        </a:cubicBezTo>
                        <a:cubicBezTo>
                          <a:pt x="2" y="2"/>
                          <a:pt x="2" y="2"/>
                          <a:pt x="2" y="2"/>
                        </a:cubicBezTo>
                        <a:cubicBezTo>
                          <a:pt x="2" y="3"/>
                          <a:pt x="2" y="3"/>
                          <a:pt x="2" y="3"/>
                        </a:cubicBezTo>
                        <a:cubicBezTo>
                          <a:pt x="3" y="3"/>
                          <a:pt x="3" y="4"/>
                          <a:pt x="4" y="4"/>
                        </a:cubicBezTo>
                        <a:cubicBezTo>
                          <a:pt x="5" y="5"/>
                          <a:pt x="5" y="5"/>
                          <a:pt x="5" y="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7" name="Freeform 7953">
                    <a:extLst>
                      <a:ext uri="{FF2B5EF4-FFF2-40B4-BE49-F238E27FC236}">
                        <a16:creationId xmlns:a16="http://schemas.microsoft.com/office/drawing/2014/main" id="{FC9977BB-C81F-4CCF-8309-65C1CC76F15C}"/>
                      </a:ext>
                    </a:extLst>
                  </p:cNvPr>
                  <p:cNvSpPr/>
                  <p:nvPr/>
                </p:nvSpPr>
                <p:spPr bwMode="auto">
                  <a:xfrm>
                    <a:off x="4396" y="1837"/>
                    <a:ext cx="16" cy="20"/>
                  </a:xfrm>
                  <a:custGeom>
                    <a:avLst/>
                    <a:gdLst>
                      <a:gd name="T0" fmla="*/ 22 w 22"/>
                      <a:gd name="T1" fmla="*/ 26 h 26"/>
                      <a:gd name="T2" fmla="*/ 22 w 22"/>
                      <a:gd name="T3" fmla="*/ 26 h 26"/>
                      <a:gd name="T4" fmla="*/ 21 w 22"/>
                      <a:gd name="T5" fmla="*/ 25 h 26"/>
                      <a:gd name="T6" fmla="*/ 20 w 22"/>
                      <a:gd name="T7" fmla="*/ 23 h 26"/>
                      <a:gd name="T8" fmla="*/ 20 w 22"/>
                      <a:gd name="T9" fmla="*/ 22 h 26"/>
                      <a:gd name="T10" fmla="*/ 20 w 22"/>
                      <a:gd name="T11" fmla="*/ 22 h 26"/>
                      <a:gd name="T12" fmla="*/ 20 w 22"/>
                      <a:gd name="T13" fmla="*/ 21 h 26"/>
                      <a:gd name="T14" fmla="*/ 20 w 22"/>
                      <a:gd name="T15" fmla="*/ 21 h 26"/>
                      <a:gd name="T16" fmla="*/ 20 w 22"/>
                      <a:gd name="T17" fmla="*/ 20 h 26"/>
                      <a:gd name="T18" fmla="*/ 20 w 22"/>
                      <a:gd name="T19" fmla="*/ 20 h 26"/>
                      <a:gd name="T20" fmla="*/ 20 w 22"/>
                      <a:gd name="T21" fmla="*/ 20 h 26"/>
                      <a:gd name="T22" fmla="*/ 19 w 22"/>
                      <a:gd name="T23" fmla="*/ 19 h 26"/>
                      <a:gd name="T24" fmla="*/ 19 w 22"/>
                      <a:gd name="T25" fmla="*/ 19 h 26"/>
                      <a:gd name="T26" fmla="*/ 17 w 22"/>
                      <a:gd name="T27" fmla="*/ 16 h 26"/>
                      <a:gd name="T28" fmla="*/ 15 w 22"/>
                      <a:gd name="T29" fmla="*/ 15 h 26"/>
                      <a:gd name="T30" fmla="*/ 13 w 22"/>
                      <a:gd name="T31" fmla="*/ 14 h 26"/>
                      <a:gd name="T32" fmla="*/ 12 w 22"/>
                      <a:gd name="T33" fmla="*/ 14 h 26"/>
                      <a:gd name="T34" fmla="*/ 8 w 22"/>
                      <a:gd name="T35" fmla="*/ 12 h 26"/>
                      <a:gd name="T36" fmla="*/ 5 w 22"/>
                      <a:gd name="T37" fmla="*/ 10 h 26"/>
                      <a:gd name="T38" fmla="*/ 3 w 22"/>
                      <a:gd name="T39" fmla="*/ 8 h 26"/>
                      <a:gd name="T40" fmla="*/ 2 w 22"/>
                      <a:gd name="T41" fmla="*/ 7 h 26"/>
                      <a:gd name="T42" fmla="*/ 1 w 22"/>
                      <a:gd name="T43" fmla="*/ 5 h 26"/>
                      <a:gd name="T44" fmla="*/ 0 w 22"/>
                      <a:gd name="T45" fmla="*/ 3 h 26"/>
                      <a:gd name="T46" fmla="*/ 0 w 22"/>
                      <a:gd name="T47" fmla="*/ 2 h 26"/>
                      <a:gd name="T48" fmla="*/ 0 w 22"/>
                      <a:gd name="T49" fmla="*/ 1 h 26"/>
                      <a:gd name="T50" fmla="*/ 0 w 22"/>
                      <a:gd name="T51" fmla="*/ 1 h 26"/>
                      <a:gd name="T52" fmla="*/ 0 w 22"/>
                      <a:gd name="T53" fmla="*/ 1 h 26"/>
                      <a:gd name="T54" fmla="*/ 0 w 22"/>
                      <a:gd name="T55" fmla="*/ 0 h 26"/>
                      <a:gd name="T56" fmla="*/ 0 w 22"/>
                      <a:gd name="T57" fmla="*/ 0 h 26"/>
                      <a:gd name="T58" fmla="*/ 0 w 22"/>
                      <a:gd name="T59" fmla="*/ 0 h 26"/>
                      <a:gd name="T60" fmla="*/ 0 w 22"/>
                      <a:gd name="T61" fmla="*/ 0 h 26"/>
                      <a:gd name="T62" fmla="*/ 0 w 22"/>
                      <a:gd name="T63" fmla="*/ 1 h 26"/>
                      <a:gd name="T64" fmla="*/ 0 w 22"/>
                      <a:gd name="T65" fmla="*/ 1 h 26"/>
                      <a:gd name="T66" fmla="*/ 0 w 22"/>
                      <a:gd name="T67" fmla="*/ 2 h 26"/>
                      <a:gd name="T68" fmla="*/ 1 w 22"/>
                      <a:gd name="T69" fmla="*/ 3 h 26"/>
                      <a:gd name="T70" fmla="*/ 2 w 22"/>
                      <a:gd name="T71" fmla="*/ 5 h 26"/>
                      <a:gd name="T72" fmla="*/ 3 w 22"/>
                      <a:gd name="T73" fmla="*/ 6 h 26"/>
                      <a:gd name="T74" fmla="*/ 4 w 22"/>
                      <a:gd name="T75" fmla="*/ 7 h 26"/>
                      <a:gd name="T76" fmla="*/ 6 w 22"/>
                      <a:gd name="T77" fmla="*/ 9 h 26"/>
                      <a:gd name="T78" fmla="*/ 9 w 22"/>
                      <a:gd name="T79" fmla="*/ 10 h 26"/>
                      <a:gd name="T80" fmla="*/ 12 w 22"/>
                      <a:gd name="T81" fmla="*/ 12 h 26"/>
                      <a:gd name="T82" fmla="*/ 14 w 22"/>
                      <a:gd name="T83" fmla="*/ 12 h 26"/>
                      <a:gd name="T84" fmla="*/ 16 w 22"/>
                      <a:gd name="T85" fmla="*/ 13 h 26"/>
                      <a:gd name="T86" fmla="*/ 19 w 22"/>
                      <a:gd name="T87" fmla="*/ 15 h 26"/>
                      <a:gd name="T88" fmla="*/ 20 w 22"/>
                      <a:gd name="T89" fmla="*/ 16 h 26"/>
                      <a:gd name="T90" fmla="*/ 21 w 22"/>
                      <a:gd name="T91" fmla="*/ 18 h 26"/>
                      <a:gd name="T92" fmla="*/ 21 w 22"/>
                      <a:gd name="T93" fmla="*/ 19 h 26"/>
                      <a:gd name="T94" fmla="*/ 21 w 22"/>
                      <a:gd name="T95" fmla="*/ 19 h 26"/>
                      <a:gd name="T96" fmla="*/ 21 w 22"/>
                      <a:gd name="T97" fmla="*/ 20 h 26"/>
                      <a:gd name="T98" fmla="*/ 21 w 22"/>
                      <a:gd name="T99" fmla="*/ 20 h 26"/>
                      <a:gd name="T100" fmla="*/ 21 w 22"/>
                      <a:gd name="T101" fmla="*/ 20 h 26"/>
                      <a:gd name="T102" fmla="*/ 21 w 22"/>
                      <a:gd name="T103" fmla="*/ 21 h 26"/>
                      <a:gd name="T104" fmla="*/ 21 w 22"/>
                      <a:gd name="T105" fmla="*/ 21 h 26"/>
                      <a:gd name="T106" fmla="*/ 21 w 22"/>
                      <a:gd name="T107" fmla="*/ 22 h 26"/>
                      <a:gd name="T108" fmla="*/ 21 w 22"/>
                      <a:gd name="T109" fmla="*/ 22 h 26"/>
                      <a:gd name="T110" fmla="*/ 21 w 22"/>
                      <a:gd name="T111" fmla="*/ 23 h 26"/>
                      <a:gd name="T112" fmla="*/ 21 w 22"/>
                      <a:gd name="T113" fmla="*/ 25 h 26"/>
                      <a:gd name="T114" fmla="*/ 22 w 22"/>
                      <a:gd name="T11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 h="26">
                        <a:moveTo>
                          <a:pt x="22" y="26"/>
                        </a:moveTo>
                        <a:cubicBezTo>
                          <a:pt x="22" y="26"/>
                          <a:pt x="22" y="26"/>
                          <a:pt x="22" y="26"/>
                        </a:cubicBezTo>
                        <a:cubicBezTo>
                          <a:pt x="22" y="26"/>
                          <a:pt x="21" y="26"/>
                          <a:pt x="21" y="25"/>
                        </a:cubicBezTo>
                        <a:cubicBezTo>
                          <a:pt x="21" y="25"/>
                          <a:pt x="20" y="24"/>
                          <a:pt x="20" y="23"/>
                        </a:cubicBezTo>
                        <a:cubicBezTo>
                          <a:pt x="20" y="23"/>
                          <a:pt x="20" y="23"/>
                          <a:pt x="20" y="22"/>
                        </a:cubicBezTo>
                        <a:cubicBezTo>
                          <a:pt x="20" y="22"/>
                          <a:pt x="20" y="22"/>
                          <a:pt x="20" y="22"/>
                        </a:cubicBezTo>
                        <a:cubicBezTo>
                          <a:pt x="20" y="21"/>
                          <a:pt x="20" y="21"/>
                          <a:pt x="20" y="21"/>
                        </a:cubicBezTo>
                        <a:cubicBezTo>
                          <a:pt x="20" y="21"/>
                          <a:pt x="20" y="21"/>
                          <a:pt x="20" y="21"/>
                        </a:cubicBezTo>
                        <a:cubicBezTo>
                          <a:pt x="20" y="20"/>
                          <a:pt x="20" y="20"/>
                          <a:pt x="20" y="20"/>
                        </a:cubicBezTo>
                        <a:cubicBezTo>
                          <a:pt x="20" y="20"/>
                          <a:pt x="20" y="20"/>
                          <a:pt x="20" y="20"/>
                        </a:cubicBezTo>
                        <a:cubicBezTo>
                          <a:pt x="20" y="20"/>
                          <a:pt x="20" y="20"/>
                          <a:pt x="20" y="20"/>
                        </a:cubicBezTo>
                        <a:cubicBezTo>
                          <a:pt x="19" y="19"/>
                          <a:pt x="19" y="19"/>
                          <a:pt x="19" y="19"/>
                        </a:cubicBezTo>
                        <a:cubicBezTo>
                          <a:pt x="19" y="19"/>
                          <a:pt x="19" y="19"/>
                          <a:pt x="19" y="19"/>
                        </a:cubicBezTo>
                        <a:cubicBezTo>
                          <a:pt x="19" y="18"/>
                          <a:pt x="18" y="17"/>
                          <a:pt x="17" y="16"/>
                        </a:cubicBezTo>
                        <a:cubicBezTo>
                          <a:pt x="17" y="16"/>
                          <a:pt x="16" y="15"/>
                          <a:pt x="15" y="15"/>
                        </a:cubicBezTo>
                        <a:cubicBezTo>
                          <a:pt x="14" y="15"/>
                          <a:pt x="14" y="14"/>
                          <a:pt x="13" y="14"/>
                        </a:cubicBezTo>
                        <a:cubicBezTo>
                          <a:pt x="13" y="14"/>
                          <a:pt x="12" y="14"/>
                          <a:pt x="12" y="14"/>
                        </a:cubicBezTo>
                        <a:cubicBezTo>
                          <a:pt x="10" y="13"/>
                          <a:pt x="9" y="13"/>
                          <a:pt x="8" y="12"/>
                        </a:cubicBezTo>
                        <a:cubicBezTo>
                          <a:pt x="7" y="12"/>
                          <a:pt x="6" y="11"/>
                          <a:pt x="5" y="10"/>
                        </a:cubicBezTo>
                        <a:cubicBezTo>
                          <a:pt x="4" y="9"/>
                          <a:pt x="4" y="9"/>
                          <a:pt x="3" y="8"/>
                        </a:cubicBezTo>
                        <a:cubicBezTo>
                          <a:pt x="3" y="7"/>
                          <a:pt x="2" y="7"/>
                          <a:pt x="2" y="7"/>
                        </a:cubicBezTo>
                        <a:cubicBezTo>
                          <a:pt x="2" y="6"/>
                          <a:pt x="1" y="6"/>
                          <a:pt x="1" y="5"/>
                        </a:cubicBezTo>
                        <a:cubicBezTo>
                          <a:pt x="1" y="5"/>
                          <a:pt x="0" y="4"/>
                          <a:pt x="0" y="3"/>
                        </a:cubicBezTo>
                        <a:cubicBezTo>
                          <a:pt x="0" y="3"/>
                          <a:pt x="0" y="2"/>
                          <a:pt x="0" y="2"/>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2"/>
                          <a:pt x="0" y="2"/>
                          <a:pt x="0" y="2"/>
                        </a:cubicBezTo>
                        <a:cubicBezTo>
                          <a:pt x="1" y="3"/>
                          <a:pt x="1" y="3"/>
                          <a:pt x="1" y="3"/>
                        </a:cubicBezTo>
                        <a:cubicBezTo>
                          <a:pt x="1" y="3"/>
                          <a:pt x="2" y="4"/>
                          <a:pt x="2" y="5"/>
                        </a:cubicBezTo>
                        <a:cubicBezTo>
                          <a:pt x="3" y="6"/>
                          <a:pt x="3" y="6"/>
                          <a:pt x="3" y="6"/>
                        </a:cubicBezTo>
                        <a:cubicBezTo>
                          <a:pt x="4" y="7"/>
                          <a:pt x="4" y="7"/>
                          <a:pt x="4" y="7"/>
                        </a:cubicBezTo>
                        <a:cubicBezTo>
                          <a:pt x="5" y="7"/>
                          <a:pt x="5" y="8"/>
                          <a:pt x="6" y="9"/>
                        </a:cubicBezTo>
                        <a:cubicBezTo>
                          <a:pt x="7" y="9"/>
                          <a:pt x="8" y="10"/>
                          <a:pt x="9" y="10"/>
                        </a:cubicBezTo>
                        <a:cubicBezTo>
                          <a:pt x="10" y="11"/>
                          <a:pt x="11" y="11"/>
                          <a:pt x="12" y="12"/>
                        </a:cubicBezTo>
                        <a:cubicBezTo>
                          <a:pt x="13" y="12"/>
                          <a:pt x="13" y="12"/>
                          <a:pt x="14" y="12"/>
                        </a:cubicBezTo>
                        <a:cubicBezTo>
                          <a:pt x="14" y="13"/>
                          <a:pt x="15" y="13"/>
                          <a:pt x="16" y="13"/>
                        </a:cubicBezTo>
                        <a:cubicBezTo>
                          <a:pt x="17" y="14"/>
                          <a:pt x="18" y="14"/>
                          <a:pt x="19" y="15"/>
                        </a:cubicBezTo>
                        <a:cubicBezTo>
                          <a:pt x="19" y="15"/>
                          <a:pt x="19" y="16"/>
                          <a:pt x="20" y="16"/>
                        </a:cubicBezTo>
                        <a:cubicBezTo>
                          <a:pt x="20" y="17"/>
                          <a:pt x="20" y="17"/>
                          <a:pt x="21" y="18"/>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2"/>
                          <a:pt x="21" y="22"/>
                          <a:pt x="21" y="22"/>
                        </a:cubicBezTo>
                        <a:cubicBezTo>
                          <a:pt x="21" y="22"/>
                          <a:pt x="21" y="22"/>
                          <a:pt x="21" y="22"/>
                        </a:cubicBezTo>
                        <a:cubicBezTo>
                          <a:pt x="21" y="23"/>
                          <a:pt x="21" y="23"/>
                          <a:pt x="21" y="23"/>
                        </a:cubicBezTo>
                        <a:cubicBezTo>
                          <a:pt x="21" y="24"/>
                          <a:pt x="21" y="25"/>
                          <a:pt x="21" y="25"/>
                        </a:cubicBezTo>
                        <a:cubicBezTo>
                          <a:pt x="21" y="25"/>
                          <a:pt x="22" y="26"/>
                          <a:pt x="22" y="26"/>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8" name="Freeform 7954">
                    <a:extLst>
                      <a:ext uri="{FF2B5EF4-FFF2-40B4-BE49-F238E27FC236}">
                        <a16:creationId xmlns:a16="http://schemas.microsoft.com/office/drawing/2014/main" id="{F04663F1-CB98-4D3A-8EC5-1CD3134785CD}"/>
                      </a:ext>
                    </a:extLst>
                  </p:cNvPr>
                  <p:cNvSpPr/>
                  <p:nvPr/>
                </p:nvSpPr>
                <p:spPr bwMode="auto">
                  <a:xfrm>
                    <a:off x="4397" y="1842"/>
                    <a:ext cx="5" cy="13"/>
                  </a:xfrm>
                  <a:custGeom>
                    <a:avLst/>
                    <a:gdLst>
                      <a:gd name="T0" fmla="*/ 6 w 6"/>
                      <a:gd name="T1" fmla="*/ 17 h 17"/>
                      <a:gd name="T2" fmla="*/ 5 w 6"/>
                      <a:gd name="T3" fmla="*/ 17 h 17"/>
                      <a:gd name="T4" fmla="*/ 4 w 6"/>
                      <a:gd name="T5" fmla="*/ 16 h 17"/>
                      <a:gd name="T6" fmla="*/ 3 w 6"/>
                      <a:gd name="T7" fmla="*/ 16 h 17"/>
                      <a:gd name="T8" fmla="*/ 2 w 6"/>
                      <a:gd name="T9" fmla="*/ 15 h 17"/>
                      <a:gd name="T10" fmla="*/ 2 w 6"/>
                      <a:gd name="T11" fmla="*/ 15 h 17"/>
                      <a:gd name="T12" fmla="*/ 1 w 6"/>
                      <a:gd name="T13" fmla="*/ 13 h 17"/>
                      <a:gd name="T14" fmla="*/ 0 w 6"/>
                      <a:gd name="T15" fmla="*/ 13 h 17"/>
                      <a:gd name="T16" fmla="*/ 0 w 6"/>
                      <a:gd name="T17" fmla="*/ 12 h 17"/>
                      <a:gd name="T18" fmla="*/ 0 w 6"/>
                      <a:gd name="T19" fmla="*/ 12 h 17"/>
                      <a:gd name="T20" fmla="*/ 0 w 6"/>
                      <a:gd name="T21" fmla="*/ 11 h 17"/>
                      <a:gd name="T22" fmla="*/ 0 w 6"/>
                      <a:gd name="T23" fmla="*/ 10 h 17"/>
                      <a:gd name="T24" fmla="*/ 0 w 6"/>
                      <a:gd name="T25" fmla="*/ 10 h 17"/>
                      <a:gd name="T26" fmla="*/ 0 w 6"/>
                      <a:gd name="T27" fmla="*/ 10 h 17"/>
                      <a:gd name="T28" fmla="*/ 0 w 6"/>
                      <a:gd name="T29" fmla="*/ 9 h 17"/>
                      <a:gd name="T30" fmla="*/ 0 w 6"/>
                      <a:gd name="T31" fmla="*/ 8 h 17"/>
                      <a:gd name="T32" fmla="*/ 0 w 6"/>
                      <a:gd name="T33" fmla="*/ 7 h 17"/>
                      <a:gd name="T34" fmla="*/ 1 w 6"/>
                      <a:gd name="T35" fmla="*/ 6 h 17"/>
                      <a:gd name="T36" fmla="*/ 1 w 6"/>
                      <a:gd name="T37" fmla="*/ 4 h 17"/>
                      <a:gd name="T38" fmla="*/ 2 w 6"/>
                      <a:gd name="T39" fmla="*/ 3 h 17"/>
                      <a:gd name="T40" fmla="*/ 2 w 6"/>
                      <a:gd name="T41" fmla="*/ 3 h 17"/>
                      <a:gd name="T42" fmla="*/ 2 w 6"/>
                      <a:gd name="T43" fmla="*/ 2 h 17"/>
                      <a:gd name="T44" fmla="*/ 2 w 6"/>
                      <a:gd name="T45" fmla="*/ 2 h 17"/>
                      <a:gd name="T46" fmla="*/ 1 w 6"/>
                      <a:gd name="T47" fmla="*/ 1 h 17"/>
                      <a:gd name="T48" fmla="*/ 1 w 6"/>
                      <a:gd name="T49" fmla="*/ 0 h 17"/>
                      <a:gd name="T50" fmla="*/ 1 w 6"/>
                      <a:gd name="T51" fmla="*/ 0 h 17"/>
                      <a:gd name="T52" fmla="*/ 2 w 6"/>
                      <a:gd name="T53" fmla="*/ 1 h 17"/>
                      <a:gd name="T54" fmla="*/ 2 w 6"/>
                      <a:gd name="T55" fmla="*/ 1 h 17"/>
                      <a:gd name="T56" fmla="*/ 2 w 6"/>
                      <a:gd name="T57" fmla="*/ 2 h 17"/>
                      <a:gd name="T58" fmla="*/ 2 w 6"/>
                      <a:gd name="T59" fmla="*/ 2 h 17"/>
                      <a:gd name="T60" fmla="*/ 2 w 6"/>
                      <a:gd name="T61" fmla="*/ 3 h 17"/>
                      <a:gd name="T62" fmla="*/ 2 w 6"/>
                      <a:gd name="T63" fmla="*/ 4 h 17"/>
                      <a:gd name="T64" fmla="*/ 2 w 6"/>
                      <a:gd name="T65" fmla="*/ 6 h 17"/>
                      <a:gd name="T66" fmla="*/ 1 w 6"/>
                      <a:gd name="T67" fmla="*/ 8 h 17"/>
                      <a:gd name="T68" fmla="*/ 1 w 6"/>
                      <a:gd name="T69" fmla="*/ 9 h 17"/>
                      <a:gd name="T70" fmla="*/ 1 w 6"/>
                      <a:gd name="T71" fmla="*/ 9 h 17"/>
                      <a:gd name="T72" fmla="*/ 1 w 6"/>
                      <a:gd name="T73" fmla="*/ 10 h 17"/>
                      <a:gd name="T74" fmla="*/ 1 w 6"/>
                      <a:gd name="T75" fmla="*/ 10 h 17"/>
                      <a:gd name="T76" fmla="*/ 1 w 6"/>
                      <a:gd name="T77" fmla="*/ 10 h 17"/>
                      <a:gd name="T78" fmla="*/ 1 w 6"/>
                      <a:gd name="T79" fmla="*/ 11 h 17"/>
                      <a:gd name="T80" fmla="*/ 1 w 6"/>
                      <a:gd name="T81" fmla="*/ 12 h 17"/>
                      <a:gd name="T82" fmla="*/ 2 w 6"/>
                      <a:gd name="T83" fmla="*/ 12 h 17"/>
                      <a:gd name="T84" fmla="*/ 2 w 6"/>
                      <a:gd name="T85" fmla="*/ 13 h 17"/>
                      <a:gd name="T86" fmla="*/ 2 w 6"/>
                      <a:gd name="T87" fmla="*/ 14 h 17"/>
                      <a:gd name="T88" fmla="*/ 3 w 6"/>
                      <a:gd name="T89" fmla="*/ 15 h 17"/>
                      <a:gd name="T90" fmla="*/ 3 w 6"/>
                      <a:gd name="T91" fmla="*/ 15 h 17"/>
                      <a:gd name="T92" fmla="*/ 4 w 6"/>
                      <a:gd name="T93" fmla="*/ 16 h 17"/>
                      <a:gd name="T94" fmla="*/ 5 w 6"/>
                      <a:gd name="T95" fmla="*/ 17 h 17"/>
                      <a:gd name="T96" fmla="*/ 6 w 6"/>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17">
                        <a:moveTo>
                          <a:pt x="6" y="17"/>
                        </a:moveTo>
                        <a:cubicBezTo>
                          <a:pt x="6" y="17"/>
                          <a:pt x="5" y="17"/>
                          <a:pt x="5" y="17"/>
                        </a:cubicBezTo>
                        <a:cubicBezTo>
                          <a:pt x="4" y="16"/>
                          <a:pt x="4" y="16"/>
                          <a:pt x="4" y="16"/>
                        </a:cubicBezTo>
                        <a:cubicBezTo>
                          <a:pt x="4" y="16"/>
                          <a:pt x="3" y="16"/>
                          <a:pt x="3" y="16"/>
                        </a:cubicBezTo>
                        <a:cubicBezTo>
                          <a:pt x="2" y="15"/>
                          <a:pt x="2" y="15"/>
                          <a:pt x="2" y="15"/>
                        </a:cubicBezTo>
                        <a:cubicBezTo>
                          <a:pt x="2" y="15"/>
                          <a:pt x="2" y="15"/>
                          <a:pt x="2" y="15"/>
                        </a:cubicBezTo>
                        <a:cubicBezTo>
                          <a:pt x="1" y="14"/>
                          <a:pt x="1" y="14"/>
                          <a:pt x="1" y="13"/>
                        </a:cubicBezTo>
                        <a:cubicBezTo>
                          <a:pt x="0" y="13"/>
                          <a:pt x="0" y="13"/>
                          <a:pt x="0" y="13"/>
                        </a:cubicBezTo>
                        <a:cubicBezTo>
                          <a:pt x="0" y="12"/>
                          <a:pt x="0" y="12"/>
                          <a:pt x="0" y="12"/>
                        </a:cubicBezTo>
                        <a:cubicBezTo>
                          <a:pt x="0" y="12"/>
                          <a:pt x="0" y="12"/>
                          <a:pt x="0" y="12"/>
                        </a:cubicBezTo>
                        <a:cubicBezTo>
                          <a:pt x="0" y="11"/>
                          <a:pt x="0" y="11"/>
                          <a:pt x="0" y="11"/>
                        </a:cubicBezTo>
                        <a:cubicBezTo>
                          <a:pt x="0" y="10"/>
                          <a:pt x="0" y="10"/>
                          <a:pt x="0" y="10"/>
                        </a:cubicBezTo>
                        <a:cubicBezTo>
                          <a:pt x="0" y="10"/>
                          <a:pt x="0" y="10"/>
                          <a:pt x="0" y="10"/>
                        </a:cubicBezTo>
                        <a:cubicBezTo>
                          <a:pt x="0" y="10"/>
                          <a:pt x="0" y="10"/>
                          <a:pt x="0" y="10"/>
                        </a:cubicBezTo>
                        <a:cubicBezTo>
                          <a:pt x="0" y="9"/>
                          <a:pt x="0" y="9"/>
                          <a:pt x="0" y="9"/>
                        </a:cubicBezTo>
                        <a:cubicBezTo>
                          <a:pt x="0" y="8"/>
                          <a:pt x="0" y="8"/>
                          <a:pt x="0" y="8"/>
                        </a:cubicBezTo>
                        <a:cubicBezTo>
                          <a:pt x="0" y="7"/>
                          <a:pt x="0" y="7"/>
                          <a:pt x="0" y="7"/>
                        </a:cubicBezTo>
                        <a:cubicBezTo>
                          <a:pt x="0" y="7"/>
                          <a:pt x="0" y="6"/>
                          <a:pt x="1" y="6"/>
                        </a:cubicBezTo>
                        <a:cubicBezTo>
                          <a:pt x="1" y="5"/>
                          <a:pt x="1" y="5"/>
                          <a:pt x="1" y="4"/>
                        </a:cubicBezTo>
                        <a:cubicBezTo>
                          <a:pt x="1" y="4"/>
                          <a:pt x="2" y="3"/>
                          <a:pt x="2" y="3"/>
                        </a:cubicBezTo>
                        <a:cubicBezTo>
                          <a:pt x="2" y="3"/>
                          <a:pt x="2" y="3"/>
                          <a:pt x="2" y="3"/>
                        </a:cubicBezTo>
                        <a:cubicBezTo>
                          <a:pt x="2" y="2"/>
                          <a:pt x="2" y="2"/>
                          <a:pt x="2" y="2"/>
                        </a:cubicBezTo>
                        <a:cubicBezTo>
                          <a:pt x="2" y="2"/>
                          <a:pt x="2" y="2"/>
                          <a:pt x="2" y="2"/>
                        </a:cubicBezTo>
                        <a:cubicBezTo>
                          <a:pt x="1" y="1"/>
                          <a:pt x="1" y="1"/>
                          <a:pt x="1" y="1"/>
                        </a:cubicBezTo>
                        <a:cubicBezTo>
                          <a:pt x="1" y="0"/>
                          <a:pt x="1" y="0"/>
                          <a:pt x="1" y="0"/>
                        </a:cubicBezTo>
                        <a:cubicBezTo>
                          <a:pt x="1" y="0"/>
                          <a:pt x="1" y="0"/>
                          <a:pt x="1" y="0"/>
                        </a:cubicBezTo>
                        <a:cubicBezTo>
                          <a:pt x="2" y="1"/>
                          <a:pt x="2" y="1"/>
                          <a:pt x="2" y="1"/>
                        </a:cubicBezTo>
                        <a:cubicBezTo>
                          <a:pt x="2" y="1"/>
                          <a:pt x="2" y="1"/>
                          <a:pt x="2" y="1"/>
                        </a:cubicBezTo>
                        <a:cubicBezTo>
                          <a:pt x="2" y="2"/>
                          <a:pt x="2" y="2"/>
                          <a:pt x="2" y="2"/>
                        </a:cubicBezTo>
                        <a:cubicBezTo>
                          <a:pt x="2" y="2"/>
                          <a:pt x="2" y="2"/>
                          <a:pt x="2" y="2"/>
                        </a:cubicBezTo>
                        <a:cubicBezTo>
                          <a:pt x="2" y="3"/>
                          <a:pt x="2" y="3"/>
                          <a:pt x="2" y="3"/>
                        </a:cubicBezTo>
                        <a:cubicBezTo>
                          <a:pt x="2" y="3"/>
                          <a:pt x="2" y="4"/>
                          <a:pt x="2" y="4"/>
                        </a:cubicBezTo>
                        <a:cubicBezTo>
                          <a:pt x="2" y="5"/>
                          <a:pt x="2" y="6"/>
                          <a:pt x="2" y="6"/>
                        </a:cubicBezTo>
                        <a:cubicBezTo>
                          <a:pt x="2" y="7"/>
                          <a:pt x="2" y="7"/>
                          <a:pt x="1" y="8"/>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1"/>
                          <a:pt x="1" y="11"/>
                          <a:pt x="1" y="11"/>
                        </a:cubicBezTo>
                        <a:cubicBezTo>
                          <a:pt x="1" y="12"/>
                          <a:pt x="1" y="12"/>
                          <a:pt x="1" y="12"/>
                        </a:cubicBezTo>
                        <a:cubicBezTo>
                          <a:pt x="2" y="12"/>
                          <a:pt x="2" y="12"/>
                          <a:pt x="2" y="12"/>
                        </a:cubicBezTo>
                        <a:cubicBezTo>
                          <a:pt x="2" y="13"/>
                          <a:pt x="2" y="13"/>
                          <a:pt x="2" y="13"/>
                        </a:cubicBezTo>
                        <a:cubicBezTo>
                          <a:pt x="2" y="13"/>
                          <a:pt x="2" y="14"/>
                          <a:pt x="2" y="14"/>
                        </a:cubicBezTo>
                        <a:cubicBezTo>
                          <a:pt x="3" y="15"/>
                          <a:pt x="3" y="15"/>
                          <a:pt x="3" y="15"/>
                        </a:cubicBezTo>
                        <a:cubicBezTo>
                          <a:pt x="3" y="15"/>
                          <a:pt x="3" y="15"/>
                          <a:pt x="3" y="15"/>
                        </a:cubicBezTo>
                        <a:cubicBezTo>
                          <a:pt x="4" y="16"/>
                          <a:pt x="4" y="16"/>
                          <a:pt x="4" y="16"/>
                        </a:cubicBezTo>
                        <a:cubicBezTo>
                          <a:pt x="5" y="17"/>
                          <a:pt x="5" y="17"/>
                          <a:pt x="5" y="17"/>
                        </a:cubicBezTo>
                        <a:cubicBezTo>
                          <a:pt x="5" y="17"/>
                          <a:pt x="6" y="17"/>
                          <a:pt x="6" y="17"/>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9" name="Freeform 7955">
                    <a:extLst>
                      <a:ext uri="{FF2B5EF4-FFF2-40B4-BE49-F238E27FC236}">
                        <a16:creationId xmlns:a16="http://schemas.microsoft.com/office/drawing/2014/main" id="{EDE43AE5-24E6-4CBB-A183-14B7FAEF601F}"/>
                      </a:ext>
                    </a:extLst>
                  </p:cNvPr>
                  <p:cNvSpPr/>
                  <p:nvPr/>
                </p:nvSpPr>
                <p:spPr bwMode="auto">
                  <a:xfrm>
                    <a:off x="4397" y="1853"/>
                    <a:ext cx="1" cy="4"/>
                  </a:xfrm>
                  <a:custGeom>
                    <a:avLst/>
                    <a:gdLst>
                      <a:gd name="T0" fmla="*/ 0 w 1"/>
                      <a:gd name="T1" fmla="*/ 4 h 4"/>
                      <a:gd name="T2" fmla="*/ 0 w 1"/>
                      <a:gd name="T3" fmla="*/ 4 h 4"/>
                      <a:gd name="T4" fmla="*/ 0 w 1"/>
                      <a:gd name="T5" fmla="*/ 4 h 4"/>
                      <a:gd name="T6" fmla="*/ 0 w 1"/>
                      <a:gd name="T7" fmla="*/ 3 h 4"/>
                      <a:gd name="T8" fmla="*/ 0 w 1"/>
                      <a:gd name="T9" fmla="*/ 3 h 4"/>
                      <a:gd name="T10" fmla="*/ 0 w 1"/>
                      <a:gd name="T11" fmla="*/ 2 h 4"/>
                      <a:gd name="T12" fmla="*/ 0 w 1"/>
                      <a:gd name="T13" fmla="*/ 2 h 4"/>
                      <a:gd name="T14" fmla="*/ 0 w 1"/>
                      <a:gd name="T15" fmla="*/ 1 h 4"/>
                      <a:gd name="T16" fmla="*/ 0 w 1"/>
                      <a:gd name="T17" fmla="*/ 1 h 4"/>
                      <a:gd name="T18" fmla="*/ 0 w 1"/>
                      <a:gd name="T19" fmla="*/ 1 h 4"/>
                      <a:gd name="T20" fmla="*/ 0 w 1"/>
                      <a:gd name="T21" fmla="*/ 1 h 4"/>
                      <a:gd name="T22" fmla="*/ 1 w 1"/>
                      <a:gd name="T23" fmla="*/ 0 h 4"/>
                      <a:gd name="T24" fmla="*/ 1 w 1"/>
                      <a:gd name="T25" fmla="*/ 0 h 4"/>
                      <a:gd name="T26" fmla="*/ 1 w 1"/>
                      <a:gd name="T27" fmla="*/ 0 h 4"/>
                      <a:gd name="T28" fmla="*/ 1 w 1"/>
                      <a:gd name="T29" fmla="*/ 0 h 4"/>
                      <a:gd name="T30" fmla="*/ 1 w 1"/>
                      <a:gd name="T31" fmla="*/ 1 h 4"/>
                      <a:gd name="T32" fmla="*/ 1 w 1"/>
                      <a:gd name="T33" fmla="*/ 1 h 4"/>
                      <a:gd name="T34" fmla="*/ 1 w 1"/>
                      <a:gd name="T35" fmla="*/ 1 h 4"/>
                      <a:gd name="T36" fmla="*/ 1 w 1"/>
                      <a:gd name="T37" fmla="*/ 1 h 4"/>
                      <a:gd name="T38" fmla="*/ 1 w 1"/>
                      <a:gd name="T39" fmla="*/ 2 h 4"/>
                      <a:gd name="T40" fmla="*/ 1 w 1"/>
                      <a:gd name="T41" fmla="*/ 2 h 4"/>
                      <a:gd name="T42" fmla="*/ 1 w 1"/>
                      <a:gd name="T43" fmla="*/ 3 h 4"/>
                      <a:gd name="T44" fmla="*/ 1 w 1"/>
                      <a:gd name="T45" fmla="*/ 3 h 4"/>
                      <a:gd name="T46" fmla="*/ 1 w 1"/>
                      <a:gd name="T47" fmla="*/ 4 h 4"/>
                      <a:gd name="T48" fmla="*/ 1 w 1"/>
                      <a:gd name="T49" fmla="*/ 4 h 4"/>
                      <a:gd name="T50" fmla="*/ 0 w 1"/>
                      <a:gd name="T5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4">
                        <a:moveTo>
                          <a:pt x="0" y="4"/>
                        </a:moveTo>
                        <a:lnTo>
                          <a:pt x="0" y="4"/>
                        </a:lnTo>
                        <a:lnTo>
                          <a:pt x="0" y="4"/>
                        </a:lnTo>
                        <a:lnTo>
                          <a:pt x="0" y="3"/>
                        </a:lnTo>
                        <a:lnTo>
                          <a:pt x="0" y="3"/>
                        </a:lnTo>
                        <a:lnTo>
                          <a:pt x="0" y="2"/>
                        </a:lnTo>
                        <a:lnTo>
                          <a:pt x="0" y="2"/>
                        </a:lnTo>
                        <a:lnTo>
                          <a:pt x="0" y="1"/>
                        </a:lnTo>
                        <a:lnTo>
                          <a:pt x="0" y="1"/>
                        </a:lnTo>
                        <a:lnTo>
                          <a:pt x="0" y="1"/>
                        </a:lnTo>
                        <a:lnTo>
                          <a:pt x="0" y="1"/>
                        </a:lnTo>
                        <a:lnTo>
                          <a:pt x="1" y="0"/>
                        </a:lnTo>
                        <a:lnTo>
                          <a:pt x="1" y="0"/>
                        </a:lnTo>
                        <a:lnTo>
                          <a:pt x="1" y="0"/>
                        </a:lnTo>
                        <a:lnTo>
                          <a:pt x="1" y="0"/>
                        </a:lnTo>
                        <a:lnTo>
                          <a:pt x="1" y="1"/>
                        </a:lnTo>
                        <a:lnTo>
                          <a:pt x="1" y="1"/>
                        </a:lnTo>
                        <a:lnTo>
                          <a:pt x="1" y="1"/>
                        </a:lnTo>
                        <a:lnTo>
                          <a:pt x="1" y="1"/>
                        </a:lnTo>
                        <a:lnTo>
                          <a:pt x="1" y="2"/>
                        </a:lnTo>
                        <a:lnTo>
                          <a:pt x="1" y="2"/>
                        </a:lnTo>
                        <a:lnTo>
                          <a:pt x="1" y="3"/>
                        </a:lnTo>
                        <a:lnTo>
                          <a:pt x="1" y="3"/>
                        </a:lnTo>
                        <a:lnTo>
                          <a:pt x="1" y="4"/>
                        </a:lnTo>
                        <a:lnTo>
                          <a:pt x="1" y="4"/>
                        </a:lnTo>
                        <a:lnTo>
                          <a:pt x="0" y="4"/>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0" name="Freeform 7956">
                    <a:extLst>
                      <a:ext uri="{FF2B5EF4-FFF2-40B4-BE49-F238E27FC236}">
                        <a16:creationId xmlns:a16="http://schemas.microsoft.com/office/drawing/2014/main" id="{8BA0C29E-F0BE-4116-B3F0-6C139A1CF8F7}"/>
                      </a:ext>
                    </a:extLst>
                  </p:cNvPr>
                  <p:cNvSpPr/>
                  <p:nvPr/>
                </p:nvSpPr>
                <p:spPr bwMode="auto">
                  <a:xfrm>
                    <a:off x="4369" y="1819"/>
                    <a:ext cx="21" cy="56"/>
                  </a:xfrm>
                  <a:custGeom>
                    <a:avLst/>
                    <a:gdLst>
                      <a:gd name="T0" fmla="*/ 20 w 28"/>
                      <a:gd name="T1" fmla="*/ 75 h 75"/>
                      <a:gd name="T2" fmla="*/ 14 w 28"/>
                      <a:gd name="T3" fmla="*/ 70 h 75"/>
                      <a:gd name="T4" fmla="*/ 10 w 28"/>
                      <a:gd name="T5" fmla="*/ 63 h 75"/>
                      <a:gd name="T6" fmla="*/ 10 w 28"/>
                      <a:gd name="T7" fmla="*/ 58 h 75"/>
                      <a:gd name="T8" fmla="*/ 5 w 28"/>
                      <a:gd name="T9" fmla="*/ 43 h 75"/>
                      <a:gd name="T10" fmla="*/ 3 w 28"/>
                      <a:gd name="T11" fmla="*/ 41 h 75"/>
                      <a:gd name="T12" fmla="*/ 2 w 28"/>
                      <a:gd name="T13" fmla="*/ 40 h 75"/>
                      <a:gd name="T14" fmla="*/ 1 w 28"/>
                      <a:gd name="T15" fmla="*/ 38 h 75"/>
                      <a:gd name="T16" fmla="*/ 1 w 28"/>
                      <a:gd name="T17" fmla="*/ 36 h 75"/>
                      <a:gd name="T18" fmla="*/ 1 w 28"/>
                      <a:gd name="T19" fmla="*/ 26 h 75"/>
                      <a:gd name="T20" fmla="*/ 8 w 28"/>
                      <a:gd name="T21" fmla="*/ 17 h 75"/>
                      <a:gd name="T22" fmla="*/ 11 w 28"/>
                      <a:gd name="T23" fmla="*/ 15 h 75"/>
                      <a:gd name="T24" fmla="*/ 19 w 28"/>
                      <a:gd name="T25" fmla="*/ 10 h 75"/>
                      <a:gd name="T26" fmla="*/ 26 w 28"/>
                      <a:gd name="T27" fmla="*/ 3 h 75"/>
                      <a:gd name="T28" fmla="*/ 27 w 28"/>
                      <a:gd name="T29" fmla="*/ 2 h 75"/>
                      <a:gd name="T30" fmla="*/ 28 w 28"/>
                      <a:gd name="T31" fmla="*/ 0 h 75"/>
                      <a:gd name="T32" fmla="*/ 27 w 28"/>
                      <a:gd name="T33" fmla="*/ 4 h 75"/>
                      <a:gd name="T34" fmla="*/ 20 w 28"/>
                      <a:gd name="T35" fmla="*/ 12 h 75"/>
                      <a:gd name="T36" fmla="*/ 13 w 28"/>
                      <a:gd name="T37" fmla="*/ 17 h 75"/>
                      <a:gd name="T38" fmla="*/ 10 w 28"/>
                      <a:gd name="T39" fmla="*/ 19 h 75"/>
                      <a:gd name="T40" fmla="*/ 8 w 28"/>
                      <a:gd name="T41" fmla="*/ 21 h 75"/>
                      <a:gd name="T42" fmla="*/ 3 w 28"/>
                      <a:gd name="T43" fmla="*/ 35 h 75"/>
                      <a:gd name="T44" fmla="*/ 4 w 28"/>
                      <a:gd name="T45" fmla="*/ 36 h 75"/>
                      <a:gd name="T46" fmla="*/ 4 w 28"/>
                      <a:gd name="T47" fmla="*/ 37 h 75"/>
                      <a:gd name="T48" fmla="*/ 5 w 28"/>
                      <a:gd name="T49" fmla="*/ 39 h 75"/>
                      <a:gd name="T50" fmla="*/ 6 w 28"/>
                      <a:gd name="T51" fmla="*/ 40 h 75"/>
                      <a:gd name="T52" fmla="*/ 8 w 28"/>
                      <a:gd name="T53" fmla="*/ 43 h 75"/>
                      <a:gd name="T54" fmla="*/ 9 w 28"/>
                      <a:gd name="T55" fmla="*/ 45 h 75"/>
                      <a:gd name="T56" fmla="*/ 10 w 28"/>
                      <a:gd name="T57" fmla="*/ 47 h 75"/>
                      <a:gd name="T58" fmla="*/ 12 w 28"/>
                      <a:gd name="T59" fmla="*/ 58 h 75"/>
                      <a:gd name="T60" fmla="*/ 12 w 28"/>
                      <a:gd name="T61" fmla="*/ 63 h 75"/>
                      <a:gd name="T62" fmla="*/ 15 w 28"/>
                      <a:gd name="T63" fmla="*/ 69 h 75"/>
                      <a:gd name="T64" fmla="*/ 20 w 28"/>
                      <a:gd name="T65" fmla="*/ 7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75">
                        <a:moveTo>
                          <a:pt x="21" y="75"/>
                        </a:moveTo>
                        <a:cubicBezTo>
                          <a:pt x="21" y="75"/>
                          <a:pt x="21" y="75"/>
                          <a:pt x="20" y="75"/>
                        </a:cubicBezTo>
                        <a:cubicBezTo>
                          <a:pt x="19" y="74"/>
                          <a:pt x="19" y="74"/>
                          <a:pt x="17" y="73"/>
                        </a:cubicBezTo>
                        <a:cubicBezTo>
                          <a:pt x="16" y="72"/>
                          <a:pt x="15" y="72"/>
                          <a:pt x="14" y="70"/>
                        </a:cubicBezTo>
                        <a:cubicBezTo>
                          <a:pt x="13" y="69"/>
                          <a:pt x="11" y="67"/>
                          <a:pt x="11" y="65"/>
                        </a:cubicBezTo>
                        <a:cubicBezTo>
                          <a:pt x="11" y="64"/>
                          <a:pt x="11" y="64"/>
                          <a:pt x="10" y="63"/>
                        </a:cubicBezTo>
                        <a:cubicBezTo>
                          <a:pt x="10" y="62"/>
                          <a:pt x="10" y="62"/>
                          <a:pt x="10" y="61"/>
                        </a:cubicBezTo>
                        <a:cubicBezTo>
                          <a:pt x="10" y="60"/>
                          <a:pt x="10" y="59"/>
                          <a:pt x="10" y="58"/>
                        </a:cubicBezTo>
                        <a:cubicBezTo>
                          <a:pt x="10" y="55"/>
                          <a:pt x="9" y="53"/>
                          <a:pt x="8" y="50"/>
                        </a:cubicBezTo>
                        <a:cubicBezTo>
                          <a:pt x="8" y="48"/>
                          <a:pt x="6" y="46"/>
                          <a:pt x="5" y="43"/>
                        </a:cubicBezTo>
                        <a:cubicBezTo>
                          <a:pt x="4" y="43"/>
                          <a:pt x="4" y="42"/>
                          <a:pt x="3" y="42"/>
                        </a:cubicBezTo>
                        <a:cubicBezTo>
                          <a:pt x="3" y="41"/>
                          <a:pt x="3" y="41"/>
                          <a:pt x="3" y="41"/>
                        </a:cubicBezTo>
                        <a:cubicBezTo>
                          <a:pt x="2" y="40"/>
                          <a:pt x="2" y="40"/>
                          <a:pt x="2" y="40"/>
                        </a:cubicBezTo>
                        <a:cubicBezTo>
                          <a:pt x="2" y="40"/>
                          <a:pt x="2" y="40"/>
                          <a:pt x="2" y="40"/>
                        </a:cubicBezTo>
                        <a:cubicBezTo>
                          <a:pt x="2" y="39"/>
                          <a:pt x="2" y="39"/>
                          <a:pt x="2" y="39"/>
                        </a:cubicBezTo>
                        <a:cubicBezTo>
                          <a:pt x="1" y="38"/>
                          <a:pt x="1" y="38"/>
                          <a:pt x="1" y="38"/>
                        </a:cubicBezTo>
                        <a:cubicBezTo>
                          <a:pt x="1" y="37"/>
                          <a:pt x="1" y="37"/>
                          <a:pt x="1" y="37"/>
                        </a:cubicBezTo>
                        <a:cubicBezTo>
                          <a:pt x="1" y="36"/>
                          <a:pt x="1" y="36"/>
                          <a:pt x="1" y="36"/>
                        </a:cubicBezTo>
                        <a:cubicBezTo>
                          <a:pt x="1" y="36"/>
                          <a:pt x="1" y="36"/>
                          <a:pt x="1" y="35"/>
                        </a:cubicBezTo>
                        <a:cubicBezTo>
                          <a:pt x="0" y="32"/>
                          <a:pt x="0" y="29"/>
                          <a:pt x="1" y="26"/>
                        </a:cubicBezTo>
                        <a:cubicBezTo>
                          <a:pt x="2" y="23"/>
                          <a:pt x="4" y="21"/>
                          <a:pt x="6" y="19"/>
                        </a:cubicBezTo>
                        <a:cubicBezTo>
                          <a:pt x="7" y="18"/>
                          <a:pt x="7" y="18"/>
                          <a:pt x="8" y="17"/>
                        </a:cubicBezTo>
                        <a:cubicBezTo>
                          <a:pt x="9" y="17"/>
                          <a:pt x="9" y="17"/>
                          <a:pt x="10" y="16"/>
                        </a:cubicBezTo>
                        <a:cubicBezTo>
                          <a:pt x="10" y="16"/>
                          <a:pt x="11" y="15"/>
                          <a:pt x="11" y="15"/>
                        </a:cubicBezTo>
                        <a:cubicBezTo>
                          <a:pt x="12" y="15"/>
                          <a:pt x="12" y="14"/>
                          <a:pt x="13" y="14"/>
                        </a:cubicBezTo>
                        <a:cubicBezTo>
                          <a:pt x="15" y="13"/>
                          <a:pt x="17" y="11"/>
                          <a:pt x="19" y="10"/>
                        </a:cubicBezTo>
                        <a:cubicBezTo>
                          <a:pt x="21" y="9"/>
                          <a:pt x="22" y="8"/>
                          <a:pt x="23" y="7"/>
                        </a:cubicBezTo>
                        <a:cubicBezTo>
                          <a:pt x="25" y="6"/>
                          <a:pt x="26" y="4"/>
                          <a:pt x="26" y="3"/>
                        </a:cubicBezTo>
                        <a:cubicBezTo>
                          <a:pt x="27" y="3"/>
                          <a:pt x="27" y="3"/>
                          <a:pt x="27" y="3"/>
                        </a:cubicBezTo>
                        <a:cubicBezTo>
                          <a:pt x="27" y="2"/>
                          <a:pt x="27" y="2"/>
                          <a:pt x="27" y="2"/>
                        </a:cubicBezTo>
                        <a:cubicBezTo>
                          <a:pt x="27" y="2"/>
                          <a:pt x="28" y="1"/>
                          <a:pt x="28" y="1"/>
                        </a:cubicBezTo>
                        <a:cubicBezTo>
                          <a:pt x="28" y="0"/>
                          <a:pt x="28" y="0"/>
                          <a:pt x="28" y="0"/>
                        </a:cubicBezTo>
                        <a:cubicBezTo>
                          <a:pt x="28" y="0"/>
                          <a:pt x="28" y="0"/>
                          <a:pt x="28" y="1"/>
                        </a:cubicBezTo>
                        <a:cubicBezTo>
                          <a:pt x="28" y="2"/>
                          <a:pt x="27" y="3"/>
                          <a:pt x="27" y="4"/>
                        </a:cubicBezTo>
                        <a:cubicBezTo>
                          <a:pt x="26" y="5"/>
                          <a:pt x="25" y="6"/>
                          <a:pt x="24" y="8"/>
                        </a:cubicBezTo>
                        <a:cubicBezTo>
                          <a:pt x="23" y="9"/>
                          <a:pt x="22" y="10"/>
                          <a:pt x="20" y="12"/>
                        </a:cubicBezTo>
                        <a:cubicBezTo>
                          <a:pt x="18" y="13"/>
                          <a:pt x="16" y="14"/>
                          <a:pt x="14" y="16"/>
                        </a:cubicBezTo>
                        <a:cubicBezTo>
                          <a:pt x="14" y="16"/>
                          <a:pt x="13" y="17"/>
                          <a:pt x="13" y="17"/>
                        </a:cubicBezTo>
                        <a:cubicBezTo>
                          <a:pt x="12" y="17"/>
                          <a:pt x="12" y="18"/>
                          <a:pt x="11" y="18"/>
                        </a:cubicBezTo>
                        <a:cubicBezTo>
                          <a:pt x="10" y="19"/>
                          <a:pt x="10" y="19"/>
                          <a:pt x="10" y="19"/>
                        </a:cubicBezTo>
                        <a:cubicBezTo>
                          <a:pt x="10" y="19"/>
                          <a:pt x="10" y="19"/>
                          <a:pt x="10" y="19"/>
                        </a:cubicBezTo>
                        <a:cubicBezTo>
                          <a:pt x="9" y="20"/>
                          <a:pt x="9" y="20"/>
                          <a:pt x="8" y="21"/>
                        </a:cubicBezTo>
                        <a:cubicBezTo>
                          <a:pt x="6" y="22"/>
                          <a:pt x="5" y="25"/>
                          <a:pt x="4" y="27"/>
                        </a:cubicBezTo>
                        <a:cubicBezTo>
                          <a:pt x="3" y="29"/>
                          <a:pt x="3" y="32"/>
                          <a:pt x="3" y="35"/>
                        </a:cubicBezTo>
                        <a:cubicBezTo>
                          <a:pt x="4" y="36"/>
                          <a:pt x="4" y="36"/>
                          <a:pt x="4" y="36"/>
                        </a:cubicBezTo>
                        <a:cubicBezTo>
                          <a:pt x="4" y="36"/>
                          <a:pt x="4" y="36"/>
                          <a:pt x="4" y="36"/>
                        </a:cubicBezTo>
                        <a:cubicBezTo>
                          <a:pt x="4" y="37"/>
                          <a:pt x="4" y="37"/>
                          <a:pt x="4" y="37"/>
                        </a:cubicBezTo>
                        <a:cubicBezTo>
                          <a:pt x="4" y="37"/>
                          <a:pt x="4" y="37"/>
                          <a:pt x="4" y="37"/>
                        </a:cubicBezTo>
                        <a:cubicBezTo>
                          <a:pt x="5" y="38"/>
                          <a:pt x="5" y="38"/>
                          <a:pt x="5" y="38"/>
                        </a:cubicBezTo>
                        <a:cubicBezTo>
                          <a:pt x="5" y="39"/>
                          <a:pt x="5" y="39"/>
                          <a:pt x="5" y="39"/>
                        </a:cubicBezTo>
                        <a:cubicBezTo>
                          <a:pt x="5" y="39"/>
                          <a:pt x="5" y="39"/>
                          <a:pt x="5" y="39"/>
                        </a:cubicBezTo>
                        <a:cubicBezTo>
                          <a:pt x="6" y="40"/>
                          <a:pt x="6" y="40"/>
                          <a:pt x="6" y="40"/>
                        </a:cubicBezTo>
                        <a:cubicBezTo>
                          <a:pt x="6" y="41"/>
                          <a:pt x="7" y="41"/>
                          <a:pt x="7" y="42"/>
                        </a:cubicBezTo>
                        <a:cubicBezTo>
                          <a:pt x="8" y="43"/>
                          <a:pt x="8" y="43"/>
                          <a:pt x="8" y="43"/>
                        </a:cubicBezTo>
                        <a:cubicBezTo>
                          <a:pt x="8" y="44"/>
                          <a:pt x="8" y="44"/>
                          <a:pt x="8" y="44"/>
                        </a:cubicBezTo>
                        <a:cubicBezTo>
                          <a:pt x="9" y="45"/>
                          <a:pt x="9" y="45"/>
                          <a:pt x="9" y="45"/>
                        </a:cubicBezTo>
                        <a:cubicBezTo>
                          <a:pt x="9" y="46"/>
                          <a:pt x="9" y="46"/>
                          <a:pt x="9" y="46"/>
                        </a:cubicBezTo>
                        <a:cubicBezTo>
                          <a:pt x="10" y="46"/>
                          <a:pt x="10" y="47"/>
                          <a:pt x="10" y="47"/>
                        </a:cubicBezTo>
                        <a:cubicBezTo>
                          <a:pt x="10" y="48"/>
                          <a:pt x="11" y="49"/>
                          <a:pt x="11" y="50"/>
                        </a:cubicBezTo>
                        <a:cubicBezTo>
                          <a:pt x="12" y="52"/>
                          <a:pt x="12" y="55"/>
                          <a:pt x="12" y="58"/>
                        </a:cubicBezTo>
                        <a:cubicBezTo>
                          <a:pt x="12" y="59"/>
                          <a:pt x="12" y="60"/>
                          <a:pt x="12" y="61"/>
                        </a:cubicBezTo>
                        <a:cubicBezTo>
                          <a:pt x="12" y="62"/>
                          <a:pt x="12" y="62"/>
                          <a:pt x="12" y="63"/>
                        </a:cubicBezTo>
                        <a:cubicBezTo>
                          <a:pt x="12" y="63"/>
                          <a:pt x="12" y="64"/>
                          <a:pt x="12" y="64"/>
                        </a:cubicBezTo>
                        <a:cubicBezTo>
                          <a:pt x="13" y="66"/>
                          <a:pt x="14" y="68"/>
                          <a:pt x="15" y="69"/>
                        </a:cubicBezTo>
                        <a:cubicBezTo>
                          <a:pt x="16" y="71"/>
                          <a:pt x="17" y="72"/>
                          <a:pt x="18" y="73"/>
                        </a:cubicBezTo>
                        <a:cubicBezTo>
                          <a:pt x="19" y="73"/>
                          <a:pt x="20" y="74"/>
                          <a:pt x="20" y="74"/>
                        </a:cubicBezTo>
                        <a:cubicBezTo>
                          <a:pt x="21" y="75"/>
                          <a:pt x="21" y="75"/>
                          <a:pt x="21" y="7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1" name="Freeform 7957">
                    <a:extLst>
                      <a:ext uri="{FF2B5EF4-FFF2-40B4-BE49-F238E27FC236}">
                        <a16:creationId xmlns:a16="http://schemas.microsoft.com/office/drawing/2014/main" id="{2C41B0B5-4585-42FB-AA97-D6BE4E412938}"/>
                      </a:ext>
                    </a:extLst>
                  </p:cNvPr>
                  <p:cNvSpPr/>
                  <p:nvPr/>
                </p:nvSpPr>
                <p:spPr bwMode="auto">
                  <a:xfrm>
                    <a:off x="4374" y="1853"/>
                    <a:ext cx="20" cy="15"/>
                  </a:xfrm>
                  <a:custGeom>
                    <a:avLst/>
                    <a:gdLst>
                      <a:gd name="T0" fmla="*/ 26 w 26"/>
                      <a:gd name="T1" fmla="*/ 20 h 20"/>
                      <a:gd name="T2" fmla="*/ 26 w 26"/>
                      <a:gd name="T3" fmla="*/ 19 h 20"/>
                      <a:gd name="T4" fmla="*/ 26 w 26"/>
                      <a:gd name="T5" fmla="*/ 18 h 20"/>
                      <a:gd name="T6" fmla="*/ 25 w 26"/>
                      <a:gd name="T7" fmla="*/ 17 h 20"/>
                      <a:gd name="T8" fmla="*/ 24 w 26"/>
                      <a:gd name="T9" fmla="*/ 15 h 20"/>
                      <a:gd name="T10" fmla="*/ 23 w 26"/>
                      <a:gd name="T11" fmla="*/ 14 h 20"/>
                      <a:gd name="T12" fmla="*/ 22 w 26"/>
                      <a:gd name="T13" fmla="*/ 13 h 20"/>
                      <a:gd name="T14" fmla="*/ 21 w 26"/>
                      <a:gd name="T15" fmla="*/ 13 h 20"/>
                      <a:gd name="T16" fmla="*/ 21 w 26"/>
                      <a:gd name="T17" fmla="*/ 13 h 20"/>
                      <a:gd name="T18" fmla="*/ 20 w 26"/>
                      <a:gd name="T19" fmla="*/ 12 h 20"/>
                      <a:gd name="T20" fmla="*/ 19 w 26"/>
                      <a:gd name="T21" fmla="*/ 12 h 20"/>
                      <a:gd name="T22" fmla="*/ 18 w 26"/>
                      <a:gd name="T23" fmla="*/ 11 h 20"/>
                      <a:gd name="T24" fmla="*/ 17 w 26"/>
                      <a:gd name="T25" fmla="*/ 11 h 20"/>
                      <a:gd name="T26" fmla="*/ 15 w 26"/>
                      <a:gd name="T27" fmla="*/ 10 h 20"/>
                      <a:gd name="T28" fmla="*/ 15 w 26"/>
                      <a:gd name="T29" fmla="*/ 10 h 20"/>
                      <a:gd name="T30" fmla="*/ 15 w 26"/>
                      <a:gd name="T31" fmla="*/ 10 h 20"/>
                      <a:gd name="T32" fmla="*/ 15 w 26"/>
                      <a:gd name="T33" fmla="*/ 10 h 20"/>
                      <a:gd name="T34" fmla="*/ 15 w 26"/>
                      <a:gd name="T35" fmla="*/ 10 h 20"/>
                      <a:gd name="T36" fmla="*/ 14 w 26"/>
                      <a:gd name="T37" fmla="*/ 10 h 20"/>
                      <a:gd name="T38" fmla="*/ 11 w 26"/>
                      <a:gd name="T39" fmla="*/ 9 h 20"/>
                      <a:gd name="T40" fmla="*/ 9 w 26"/>
                      <a:gd name="T41" fmla="*/ 8 h 20"/>
                      <a:gd name="T42" fmla="*/ 8 w 26"/>
                      <a:gd name="T43" fmla="*/ 8 h 20"/>
                      <a:gd name="T44" fmla="*/ 5 w 26"/>
                      <a:gd name="T45" fmla="*/ 6 h 20"/>
                      <a:gd name="T46" fmla="*/ 3 w 26"/>
                      <a:gd name="T47" fmla="*/ 4 h 20"/>
                      <a:gd name="T48" fmla="*/ 2 w 26"/>
                      <a:gd name="T49" fmla="*/ 2 h 20"/>
                      <a:gd name="T50" fmla="*/ 1 w 26"/>
                      <a:gd name="T51" fmla="*/ 1 h 20"/>
                      <a:gd name="T52" fmla="*/ 0 w 26"/>
                      <a:gd name="T53" fmla="*/ 0 h 20"/>
                      <a:gd name="T54" fmla="*/ 0 w 26"/>
                      <a:gd name="T55" fmla="*/ 0 h 20"/>
                      <a:gd name="T56" fmla="*/ 1 w 26"/>
                      <a:gd name="T57" fmla="*/ 1 h 20"/>
                      <a:gd name="T58" fmla="*/ 2 w 26"/>
                      <a:gd name="T59" fmla="*/ 2 h 20"/>
                      <a:gd name="T60" fmla="*/ 4 w 26"/>
                      <a:gd name="T61" fmla="*/ 4 h 20"/>
                      <a:gd name="T62" fmla="*/ 4 w 26"/>
                      <a:gd name="T63" fmla="*/ 4 h 20"/>
                      <a:gd name="T64" fmla="*/ 5 w 26"/>
                      <a:gd name="T65" fmla="*/ 4 h 20"/>
                      <a:gd name="T66" fmla="*/ 6 w 26"/>
                      <a:gd name="T67" fmla="*/ 5 h 20"/>
                      <a:gd name="T68" fmla="*/ 8 w 26"/>
                      <a:gd name="T69" fmla="*/ 6 h 20"/>
                      <a:gd name="T70" fmla="*/ 10 w 26"/>
                      <a:gd name="T71" fmla="*/ 7 h 20"/>
                      <a:gd name="T72" fmla="*/ 11 w 26"/>
                      <a:gd name="T73" fmla="*/ 7 h 20"/>
                      <a:gd name="T74" fmla="*/ 14 w 26"/>
                      <a:gd name="T75" fmla="*/ 8 h 20"/>
                      <a:gd name="T76" fmla="*/ 15 w 26"/>
                      <a:gd name="T77" fmla="*/ 8 h 20"/>
                      <a:gd name="T78" fmla="*/ 15 w 26"/>
                      <a:gd name="T79" fmla="*/ 9 h 20"/>
                      <a:gd name="T80" fmla="*/ 15 w 26"/>
                      <a:gd name="T81" fmla="*/ 9 h 20"/>
                      <a:gd name="T82" fmla="*/ 16 w 26"/>
                      <a:gd name="T83" fmla="*/ 9 h 20"/>
                      <a:gd name="T84" fmla="*/ 17 w 26"/>
                      <a:gd name="T85" fmla="*/ 9 h 20"/>
                      <a:gd name="T86" fmla="*/ 19 w 26"/>
                      <a:gd name="T87" fmla="*/ 10 h 20"/>
                      <a:gd name="T88" fmla="*/ 20 w 26"/>
                      <a:gd name="T89" fmla="*/ 11 h 20"/>
                      <a:gd name="T90" fmla="*/ 21 w 26"/>
                      <a:gd name="T91" fmla="*/ 11 h 20"/>
                      <a:gd name="T92" fmla="*/ 21 w 26"/>
                      <a:gd name="T93" fmla="*/ 12 h 20"/>
                      <a:gd name="T94" fmla="*/ 22 w 26"/>
                      <a:gd name="T95" fmla="*/ 12 h 20"/>
                      <a:gd name="T96" fmla="*/ 23 w 26"/>
                      <a:gd name="T97" fmla="*/ 13 h 20"/>
                      <a:gd name="T98" fmla="*/ 24 w 26"/>
                      <a:gd name="T99" fmla="*/ 15 h 20"/>
                      <a:gd name="T100" fmla="*/ 25 w 26"/>
                      <a:gd name="T101" fmla="*/ 17 h 20"/>
                      <a:gd name="T102" fmla="*/ 26 w 26"/>
                      <a:gd name="T103" fmla="*/ 18 h 20"/>
                      <a:gd name="T104" fmla="*/ 26 w 26"/>
                      <a:gd name="T105" fmla="*/ 18 h 20"/>
                      <a:gd name="T106" fmla="*/ 26 w 26"/>
                      <a:gd name="T107" fmla="*/ 19 h 20"/>
                      <a:gd name="T108" fmla="*/ 26 w 26"/>
                      <a:gd name="T10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0">
                        <a:moveTo>
                          <a:pt x="26" y="20"/>
                        </a:moveTo>
                        <a:cubicBezTo>
                          <a:pt x="26" y="19"/>
                          <a:pt x="26" y="19"/>
                          <a:pt x="26" y="19"/>
                        </a:cubicBezTo>
                        <a:cubicBezTo>
                          <a:pt x="26" y="19"/>
                          <a:pt x="26" y="19"/>
                          <a:pt x="26" y="18"/>
                        </a:cubicBezTo>
                        <a:cubicBezTo>
                          <a:pt x="25" y="18"/>
                          <a:pt x="25" y="18"/>
                          <a:pt x="25" y="17"/>
                        </a:cubicBezTo>
                        <a:cubicBezTo>
                          <a:pt x="24" y="16"/>
                          <a:pt x="24" y="16"/>
                          <a:pt x="24" y="15"/>
                        </a:cubicBezTo>
                        <a:cubicBezTo>
                          <a:pt x="23" y="14"/>
                          <a:pt x="23" y="14"/>
                          <a:pt x="23" y="14"/>
                        </a:cubicBezTo>
                        <a:cubicBezTo>
                          <a:pt x="22" y="14"/>
                          <a:pt x="22" y="14"/>
                          <a:pt x="22" y="13"/>
                        </a:cubicBezTo>
                        <a:cubicBezTo>
                          <a:pt x="21" y="13"/>
                          <a:pt x="21" y="13"/>
                          <a:pt x="21" y="13"/>
                        </a:cubicBezTo>
                        <a:cubicBezTo>
                          <a:pt x="21" y="13"/>
                          <a:pt x="21" y="13"/>
                          <a:pt x="21" y="13"/>
                        </a:cubicBezTo>
                        <a:cubicBezTo>
                          <a:pt x="20" y="12"/>
                          <a:pt x="20" y="12"/>
                          <a:pt x="20" y="12"/>
                        </a:cubicBezTo>
                        <a:cubicBezTo>
                          <a:pt x="19" y="12"/>
                          <a:pt x="19" y="12"/>
                          <a:pt x="19" y="12"/>
                        </a:cubicBezTo>
                        <a:cubicBezTo>
                          <a:pt x="19" y="12"/>
                          <a:pt x="19" y="11"/>
                          <a:pt x="18" y="11"/>
                        </a:cubicBezTo>
                        <a:cubicBezTo>
                          <a:pt x="18" y="11"/>
                          <a:pt x="17" y="11"/>
                          <a:pt x="17" y="11"/>
                        </a:cubicBezTo>
                        <a:cubicBezTo>
                          <a:pt x="16" y="10"/>
                          <a:pt x="16"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3" y="10"/>
                          <a:pt x="12" y="9"/>
                          <a:pt x="11" y="9"/>
                        </a:cubicBezTo>
                        <a:cubicBezTo>
                          <a:pt x="10" y="9"/>
                          <a:pt x="10" y="8"/>
                          <a:pt x="9" y="8"/>
                        </a:cubicBezTo>
                        <a:cubicBezTo>
                          <a:pt x="9" y="8"/>
                          <a:pt x="8" y="8"/>
                          <a:pt x="8" y="8"/>
                        </a:cubicBezTo>
                        <a:cubicBezTo>
                          <a:pt x="7" y="7"/>
                          <a:pt x="6" y="7"/>
                          <a:pt x="5" y="6"/>
                        </a:cubicBezTo>
                        <a:cubicBezTo>
                          <a:pt x="4" y="5"/>
                          <a:pt x="4" y="5"/>
                          <a:pt x="3" y="4"/>
                        </a:cubicBezTo>
                        <a:cubicBezTo>
                          <a:pt x="2" y="4"/>
                          <a:pt x="2" y="3"/>
                          <a:pt x="2" y="2"/>
                        </a:cubicBezTo>
                        <a:cubicBezTo>
                          <a:pt x="1" y="2"/>
                          <a:pt x="1" y="1"/>
                          <a:pt x="1" y="1"/>
                        </a:cubicBezTo>
                        <a:cubicBezTo>
                          <a:pt x="0" y="0"/>
                          <a:pt x="0" y="0"/>
                          <a:pt x="0" y="0"/>
                        </a:cubicBezTo>
                        <a:cubicBezTo>
                          <a:pt x="0" y="0"/>
                          <a:pt x="0" y="0"/>
                          <a:pt x="0" y="0"/>
                        </a:cubicBezTo>
                        <a:cubicBezTo>
                          <a:pt x="0" y="0"/>
                          <a:pt x="0" y="0"/>
                          <a:pt x="1" y="1"/>
                        </a:cubicBezTo>
                        <a:cubicBezTo>
                          <a:pt x="1" y="1"/>
                          <a:pt x="2" y="1"/>
                          <a:pt x="2" y="2"/>
                        </a:cubicBezTo>
                        <a:cubicBezTo>
                          <a:pt x="3" y="2"/>
                          <a:pt x="3" y="3"/>
                          <a:pt x="4" y="4"/>
                        </a:cubicBezTo>
                        <a:cubicBezTo>
                          <a:pt x="4" y="4"/>
                          <a:pt x="4" y="4"/>
                          <a:pt x="4" y="4"/>
                        </a:cubicBezTo>
                        <a:cubicBezTo>
                          <a:pt x="5" y="4"/>
                          <a:pt x="5" y="4"/>
                          <a:pt x="5" y="4"/>
                        </a:cubicBezTo>
                        <a:cubicBezTo>
                          <a:pt x="5" y="5"/>
                          <a:pt x="5" y="5"/>
                          <a:pt x="6" y="5"/>
                        </a:cubicBezTo>
                        <a:cubicBezTo>
                          <a:pt x="6" y="6"/>
                          <a:pt x="7" y="6"/>
                          <a:pt x="8" y="6"/>
                        </a:cubicBezTo>
                        <a:cubicBezTo>
                          <a:pt x="9" y="7"/>
                          <a:pt x="9" y="7"/>
                          <a:pt x="10" y="7"/>
                        </a:cubicBezTo>
                        <a:cubicBezTo>
                          <a:pt x="10" y="7"/>
                          <a:pt x="10" y="7"/>
                          <a:pt x="11" y="7"/>
                        </a:cubicBezTo>
                        <a:cubicBezTo>
                          <a:pt x="12" y="8"/>
                          <a:pt x="13" y="8"/>
                          <a:pt x="14" y="8"/>
                        </a:cubicBezTo>
                        <a:cubicBezTo>
                          <a:pt x="15" y="8"/>
                          <a:pt x="15" y="8"/>
                          <a:pt x="15" y="8"/>
                        </a:cubicBezTo>
                        <a:cubicBezTo>
                          <a:pt x="15" y="9"/>
                          <a:pt x="15" y="9"/>
                          <a:pt x="15" y="9"/>
                        </a:cubicBezTo>
                        <a:cubicBezTo>
                          <a:pt x="15" y="9"/>
                          <a:pt x="15" y="9"/>
                          <a:pt x="15" y="9"/>
                        </a:cubicBezTo>
                        <a:cubicBezTo>
                          <a:pt x="16" y="9"/>
                          <a:pt x="16" y="9"/>
                          <a:pt x="16" y="9"/>
                        </a:cubicBezTo>
                        <a:cubicBezTo>
                          <a:pt x="16" y="9"/>
                          <a:pt x="17" y="9"/>
                          <a:pt x="17" y="9"/>
                        </a:cubicBezTo>
                        <a:cubicBezTo>
                          <a:pt x="18" y="9"/>
                          <a:pt x="18" y="10"/>
                          <a:pt x="19" y="10"/>
                        </a:cubicBezTo>
                        <a:cubicBezTo>
                          <a:pt x="19" y="10"/>
                          <a:pt x="20" y="10"/>
                          <a:pt x="20" y="11"/>
                        </a:cubicBezTo>
                        <a:cubicBezTo>
                          <a:pt x="21" y="11"/>
                          <a:pt x="21" y="11"/>
                          <a:pt x="21" y="11"/>
                        </a:cubicBezTo>
                        <a:cubicBezTo>
                          <a:pt x="21" y="12"/>
                          <a:pt x="21" y="12"/>
                          <a:pt x="21" y="12"/>
                        </a:cubicBezTo>
                        <a:cubicBezTo>
                          <a:pt x="22" y="12"/>
                          <a:pt x="22" y="12"/>
                          <a:pt x="22" y="12"/>
                        </a:cubicBezTo>
                        <a:cubicBezTo>
                          <a:pt x="23" y="13"/>
                          <a:pt x="23" y="13"/>
                          <a:pt x="23" y="13"/>
                        </a:cubicBezTo>
                        <a:cubicBezTo>
                          <a:pt x="23" y="13"/>
                          <a:pt x="24" y="14"/>
                          <a:pt x="24" y="15"/>
                        </a:cubicBezTo>
                        <a:cubicBezTo>
                          <a:pt x="25" y="15"/>
                          <a:pt x="25" y="16"/>
                          <a:pt x="25" y="17"/>
                        </a:cubicBezTo>
                        <a:cubicBezTo>
                          <a:pt x="26" y="18"/>
                          <a:pt x="26" y="18"/>
                          <a:pt x="26" y="18"/>
                        </a:cubicBezTo>
                        <a:cubicBezTo>
                          <a:pt x="26" y="18"/>
                          <a:pt x="26" y="18"/>
                          <a:pt x="26" y="18"/>
                        </a:cubicBezTo>
                        <a:cubicBezTo>
                          <a:pt x="26" y="19"/>
                          <a:pt x="26" y="19"/>
                          <a:pt x="26" y="19"/>
                        </a:cubicBezTo>
                        <a:lnTo>
                          <a:pt x="26" y="20"/>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2" name="Freeform 7958">
                    <a:extLst>
                      <a:ext uri="{FF2B5EF4-FFF2-40B4-BE49-F238E27FC236}">
                        <a16:creationId xmlns:a16="http://schemas.microsoft.com/office/drawing/2014/main" id="{1631FB89-98D8-432E-B90C-D455AD6A2EF5}"/>
                      </a:ext>
                    </a:extLst>
                  </p:cNvPr>
                  <p:cNvSpPr/>
                  <p:nvPr/>
                </p:nvSpPr>
                <p:spPr bwMode="auto">
                  <a:xfrm>
                    <a:off x="4362" y="1833"/>
                    <a:ext cx="13" cy="36"/>
                  </a:xfrm>
                  <a:custGeom>
                    <a:avLst/>
                    <a:gdLst>
                      <a:gd name="T0" fmla="*/ 10 w 17"/>
                      <a:gd name="T1" fmla="*/ 47 h 47"/>
                      <a:gd name="T2" fmla="*/ 9 w 17"/>
                      <a:gd name="T3" fmla="*/ 47 h 47"/>
                      <a:gd name="T4" fmla="*/ 8 w 17"/>
                      <a:gd name="T5" fmla="*/ 46 h 47"/>
                      <a:gd name="T6" fmla="*/ 7 w 17"/>
                      <a:gd name="T7" fmla="*/ 43 h 47"/>
                      <a:gd name="T8" fmla="*/ 4 w 17"/>
                      <a:gd name="T9" fmla="*/ 41 h 47"/>
                      <a:gd name="T10" fmla="*/ 4 w 17"/>
                      <a:gd name="T11" fmla="*/ 40 h 47"/>
                      <a:gd name="T12" fmla="*/ 3 w 17"/>
                      <a:gd name="T13" fmla="*/ 40 h 47"/>
                      <a:gd name="T14" fmla="*/ 3 w 17"/>
                      <a:gd name="T15" fmla="*/ 39 h 47"/>
                      <a:gd name="T16" fmla="*/ 3 w 17"/>
                      <a:gd name="T17" fmla="*/ 39 h 47"/>
                      <a:gd name="T18" fmla="*/ 3 w 17"/>
                      <a:gd name="T19" fmla="*/ 38 h 47"/>
                      <a:gd name="T20" fmla="*/ 2 w 17"/>
                      <a:gd name="T21" fmla="*/ 37 h 47"/>
                      <a:gd name="T22" fmla="*/ 1 w 17"/>
                      <a:gd name="T23" fmla="*/ 33 h 47"/>
                      <a:gd name="T24" fmla="*/ 0 w 17"/>
                      <a:gd name="T25" fmla="*/ 27 h 47"/>
                      <a:gd name="T26" fmla="*/ 2 w 17"/>
                      <a:gd name="T27" fmla="*/ 22 h 47"/>
                      <a:gd name="T28" fmla="*/ 2 w 17"/>
                      <a:gd name="T29" fmla="*/ 21 h 47"/>
                      <a:gd name="T30" fmla="*/ 3 w 17"/>
                      <a:gd name="T31" fmla="*/ 20 h 47"/>
                      <a:gd name="T32" fmla="*/ 4 w 17"/>
                      <a:gd name="T33" fmla="*/ 18 h 47"/>
                      <a:gd name="T34" fmla="*/ 5 w 17"/>
                      <a:gd name="T35" fmla="*/ 16 h 47"/>
                      <a:gd name="T36" fmla="*/ 6 w 17"/>
                      <a:gd name="T37" fmla="*/ 13 h 47"/>
                      <a:gd name="T38" fmla="*/ 8 w 17"/>
                      <a:gd name="T39" fmla="*/ 9 h 47"/>
                      <a:gd name="T40" fmla="*/ 10 w 17"/>
                      <a:gd name="T41" fmla="*/ 5 h 47"/>
                      <a:gd name="T42" fmla="*/ 11 w 17"/>
                      <a:gd name="T43" fmla="*/ 5 h 47"/>
                      <a:gd name="T44" fmla="*/ 11 w 17"/>
                      <a:gd name="T45" fmla="*/ 4 h 47"/>
                      <a:gd name="T46" fmla="*/ 12 w 17"/>
                      <a:gd name="T47" fmla="*/ 3 h 47"/>
                      <a:gd name="T48" fmla="*/ 14 w 17"/>
                      <a:gd name="T49" fmla="*/ 2 h 47"/>
                      <a:gd name="T50" fmla="*/ 15 w 17"/>
                      <a:gd name="T51" fmla="*/ 1 h 47"/>
                      <a:gd name="T52" fmla="*/ 15 w 17"/>
                      <a:gd name="T53" fmla="*/ 1 h 47"/>
                      <a:gd name="T54" fmla="*/ 16 w 17"/>
                      <a:gd name="T55" fmla="*/ 1 h 47"/>
                      <a:gd name="T56" fmla="*/ 17 w 17"/>
                      <a:gd name="T57" fmla="*/ 0 h 47"/>
                      <a:gd name="T58" fmla="*/ 16 w 17"/>
                      <a:gd name="T59" fmla="*/ 1 h 47"/>
                      <a:gd name="T60" fmla="*/ 16 w 17"/>
                      <a:gd name="T61" fmla="*/ 1 h 47"/>
                      <a:gd name="T62" fmla="*/ 15 w 17"/>
                      <a:gd name="T63" fmla="*/ 2 h 47"/>
                      <a:gd name="T64" fmla="*/ 14 w 17"/>
                      <a:gd name="T65" fmla="*/ 2 h 47"/>
                      <a:gd name="T66" fmla="*/ 13 w 17"/>
                      <a:gd name="T67" fmla="*/ 3 h 47"/>
                      <a:gd name="T68" fmla="*/ 12 w 17"/>
                      <a:gd name="T69" fmla="*/ 5 h 47"/>
                      <a:gd name="T70" fmla="*/ 11 w 17"/>
                      <a:gd name="T71" fmla="*/ 6 h 47"/>
                      <a:gd name="T72" fmla="*/ 9 w 17"/>
                      <a:gd name="T73" fmla="*/ 10 h 47"/>
                      <a:gd name="T74" fmla="*/ 8 w 17"/>
                      <a:gd name="T75" fmla="*/ 14 h 47"/>
                      <a:gd name="T76" fmla="*/ 6 w 17"/>
                      <a:gd name="T77" fmla="*/ 19 h 47"/>
                      <a:gd name="T78" fmla="*/ 5 w 17"/>
                      <a:gd name="T79" fmla="*/ 21 h 47"/>
                      <a:gd name="T80" fmla="*/ 4 w 17"/>
                      <a:gd name="T81" fmla="*/ 22 h 47"/>
                      <a:gd name="T82" fmla="*/ 4 w 17"/>
                      <a:gd name="T83" fmla="*/ 23 h 47"/>
                      <a:gd name="T84" fmla="*/ 2 w 17"/>
                      <a:gd name="T85" fmla="*/ 28 h 47"/>
                      <a:gd name="T86" fmla="*/ 2 w 17"/>
                      <a:gd name="T87" fmla="*/ 32 h 47"/>
                      <a:gd name="T88" fmla="*/ 3 w 17"/>
                      <a:gd name="T89" fmla="*/ 37 h 47"/>
                      <a:gd name="T90" fmla="*/ 4 w 17"/>
                      <a:gd name="T91" fmla="*/ 38 h 47"/>
                      <a:gd name="T92" fmla="*/ 4 w 17"/>
                      <a:gd name="T93" fmla="*/ 38 h 47"/>
                      <a:gd name="T94" fmla="*/ 4 w 17"/>
                      <a:gd name="T95" fmla="*/ 38 h 47"/>
                      <a:gd name="T96" fmla="*/ 5 w 17"/>
                      <a:gd name="T97" fmla="*/ 39 h 47"/>
                      <a:gd name="T98" fmla="*/ 5 w 17"/>
                      <a:gd name="T99" fmla="*/ 39 h 47"/>
                      <a:gd name="T100" fmla="*/ 5 w 17"/>
                      <a:gd name="T101" fmla="*/ 40 h 47"/>
                      <a:gd name="T102" fmla="*/ 7 w 17"/>
                      <a:gd name="T103" fmla="*/ 43 h 47"/>
                      <a:gd name="T104" fmla="*/ 9 w 17"/>
                      <a:gd name="T105" fmla="*/ 45 h 47"/>
                      <a:gd name="T106" fmla="*/ 9 w 17"/>
                      <a:gd name="T107" fmla="*/ 47 h 47"/>
                      <a:gd name="T108" fmla="*/ 10 w 17"/>
                      <a:gd name="T10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47">
                        <a:moveTo>
                          <a:pt x="10" y="47"/>
                        </a:moveTo>
                        <a:cubicBezTo>
                          <a:pt x="9" y="47"/>
                          <a:pt x="9" y="47"/>
                          <a:pt x="9" y="47"/>
                        </a:cubicBezTo>
                        <a:cubicBezTo>
                          <a:pt x="9" y="47"/>
                          <a:pt x="9" y="46"/>
                          <a:pt x="8" y="46"/>
                        </a:cubicBezTo>
                        <a:cubicBezTo>
                          <a:pt x="8" y="45"/>
                          <a:pt x="7" y="44"/>
                          <a:pt x="7" y="43"/>
                        </a:cubicBezTo>
                        <a:cubicBezTo>
                          <a:pt x="6" y="43"/>
                          <a:pt x="5" y="42"/>
                          <a:pt x="4" y="41"/>
                        </a:cubicBezTo>
                        <a:cubicBezTo>
                          <a:pt x="4" y="40"/>
                          <a:pt x="4" y="40"/>
                          <a:pt x="4" y="40"/>
                        </a:cubicBezTo>
                        <a:cubicBezTo>
                          <a:pt x="3" y="40"/>
                          <a:pt x="3" y="40"/>
                          <a:pt x="3" y="40"/>
                        </a:cubicBezTo>
                        <a:cubicBezTo>
                          <a:pt x="3" y="39"/>
                          <a:pt x="3" y="39"/>
                          <a:pt x="3" y="39"/>
                        </a:cubicBezTo>
                        <a:cubicBezTo>
                          <a:pt x="3" y="39"/>
                          <a:pt x="3" y="39"/>
                          <a:pt x="3" y="39"/>
                        </a:cubicBezTo>
                        <a:cubicBezTo>
                          <a:pt x="3" y="38"/>
                          <a:pt x="3" y="38"/>
                          <a:pt x="3" y="38"/>
                        </a:cubicBezTo>
                        <a:cubicBezTo>
                          <a:pt x="2" y="37"/>
                          <a:pt x="2" y="37"/>
                          <a:pt x="2" y="37"/>
                        </a:cubicBezTo>
                        <a:cubicBezTo>
                          <a:pt x="1" y="36"/>
                          <a:pt x="1" y="34"/>
                          <a:pt x="1" y="33"/>
                        </a:cubicBezTo>
                        <a:cubicBezTo>
                          <a:pt x="0" y="31"/>
                          <a:pt x="0" y="29"/>
                          <a:pt x="0" y="27"/>
                        </a:cubicBezTo>
                        <a:cubicBezTo>
                          <a:pt x="1" y="26"/>
                          <a:pt x="1" y="24"/>
                          <a:pt x="2" y="22"/>
                        </a:cubicBezTo>
                        <a:cubicBezTo>
                          <a:pt x="2" y="21"/>
                          <a:pt x="2" y="21"/>
                          <a:pt x="2" y="21"/>
                        </a:cubicBezTo>
                        <a:cubicBezTo>
                          <a:pt x="3" y="21"/>
                          <a:pt x="3" y="20"/>
                          <a:pt x="3" y="20"/>
                        </a:cubicBezTo>
                        <a:cubicBezTo>
                          <a:pt x="3" y="19"/>
                          <a:pt x="4" y="18"/>
                          <a:pt x="4" y="18"/>
                        </a:cubicBezTo>
                        <a:cubicBezTo>
                          <a:pt x="4" y="17"/>
                          <a:pt x="5" y="16"/>
                          <a:pt x="5" y="16"/>
                        </a:cubicBezTo>
                        <a:cubicBezTo>
                          <a:pt x="5" y="15"/>
                          <a:pt x="6" y="14"/>
                          <a:pt x="6" y="13"/>
                        </a:cubicBezTo>
                        <a:cubicBezTo>
                          <a:pt x="6" y="12"/>
                          <a:pt x="7" y="10"/>
                          <a:pt x="8" y="9"/>
                        </a:cubicBezTo>
                        <a:cubicBezTo>
                          <a:pt x="8" y="8"/>
                          <a:pt x="9" y="7"/>
                          <a:pt x="10" y="5"/>
                        </a:cubicBezTo>
                        <a:cubicBezTo>
                          <a:pt x="11" y="5"/>
                          <a:pt x="11" y="5"/>
                          <a:pt x="11" y="5"/>
                        </a:cubicBezTo>
                        <a:cubicBezTo>
                          <a:pt x="11" y="4"/>
                          <a:pt x="11" y="4"/>
                          <a:pt x="11" y="4"/>
                        </a:cubicBezTo>
                        <a:cubicBezTo>
                          <a:pt x="12" y="4"/>
                          <a:pt x="12" y="3"/>
                          <a:pt x="12" y="3"/>
                        </a:cubicBezTo>
                        <a:cubicBezTo>
                          <a:pt x="13" y="3"/>
                          <a:pt x="13" y="2"/>
                          <a:pt x="14" y="2"/>
                        </a:cubicBezTo>
                        <a:cubicBezTo>
                          <a:pt x="14" y="2"/>
                          <a:pt x="14" y="2"/>
                          <a:pt x="15" y="1"/>
                        </a:cubicBezTo>
                        <a:cubicBezTo>
                          <a:pt x="15" y="1"/>
                          <a:pt x="15" y="1"/>
                          <a:pt x="15" y="1"/>
                        </a:cubicBezTo>
                        <a:cubicBezTo>
                          <a:pt x="16" y="1"/>
                          <a:pt x="16" y="1"/>
                          <a:pt x="16" y="1"/>
                        </a:cubicBezTo>
                        <a:cubicBezTo>
                          <a:pt x="17" y="0"/>
                          <a:pt x="17" y="0"/>
                          <a:pt x="17" y="0"/>
                        </a:cubicBezTo>
                        <a:cubicBezTo>
                          <a:pt x="16" y="1"/>
                          <a:pt x="16" y="1"/>
                          <a:pt x="16" y="1"/>
                        </a:cubicBezTo>
                        <a:cubicBezTo>
                          <a:pt x="16" y="1"/>
                          <a:pt x="16" y="1"/>
                          <a:pt x="16" y="1"/>
                        </a:cubicBezTo>
                        <a:cubicBezTo>
                          <a:pt x="15" y="2"/>
                          <a:pt x="15" y="2"/>
                          <a:pt x="15" y="2"/>
                        </a:cubicBezTo>
                        <a:cubicBezTo>
                          <a:pt x="14" y="2"/>
                          <a:pt x="14" y="2"/>
                          <a:pt x="14" y="2"/>
                        </a:cubicBezTo>
                        <a:cubicBezTo>
                          <a:pt x="13" y="3"/>
                          <a:pt x="13" y="3"/>
                          <a:pt x="13" y="3"/>
                        </a:cubicBezTo>
                        <a:cubicBezTo>
                          <a:pt x="13" y="4"/>
                          <a:pt x="12" y="4"/>
                          <a:pt x="12" y="5"/>
                        </a:cubicBezTo>
                        <a:cubicBezTo>
                          <a:pt x="12" y="5"/>
                          <a:pt x="11" y="6"/>
                          <a:pt x="11" y="6"/>
                        </a:cubicBezTo>
                        <a:cubicBezTo>
                          <a:pt x="10" y="7"/>
                          <a:pt x="10" y="8"/>
                          <a:pt x="9" y="10"/>
                        </a:cubicBezTo>
                        <a:cubicBezTo>
                          <a:pt x="9" y="11"/>
                          <a:pt x="8" y="12"/>
                          <a:pt x="8" y="14"/>
                        </a:cubicBezTo>
                        <a:cubicBezTo>
                          <a:pt x="7" y="15"/>
                          <a:pt x="7" y="17"/>
                          <a:pt x="6" y="19"/>
                        </a:cubicBezTo>
                        <a:cubicBezTo>
                          <a:pt x="5" y="19"/>
                          <a:pt x="5" y="20"/>
                          <a:pt x="5" y="21"/>
                        </a:cubicBezTo>
                        <a:cubicBezTo>
                          <a:pt x="5" y="21"/>
                          <a:pt x="4" y="22"/>
                          <a:pt x="4" y="22"/>
                        </a:cubicBezTo>
                        <a:cubicBezTo>
                          <a:pt x="4" y="23"/>
                          <a:pt x="4" y="23"/>
                          <a:pt x="4" y="23"/>
                        </a:cubicBezTo>
                        <a:cubicBezTo>
                          <a:pt x="3" y="25"/>
                          <a:pt x="3" y="26"/>
                          <a:pt x="2" y="28"/>
                        </a:cubicBezTo>
                        <a:cubicBezTo>
                          <a:pt x="2" y="29"/>
                          <a:pt x="2" y="31"/>
                          <a:pt x="2" y="32"/>
                        </a:cubicBezTo>
                        <a:cubicBezTo>
                          <a:pt x="3" y="34"/>
                          <a:pt x="3" y="35"/>
                          <a:pt x="3" y="37"/>
                        </a:cubicBezTo>
                        <a:cubicBezTo>
                          <a:pt x="4" y="38"/>
                          <a:pt x="4" y="38"/>
                          <a:pt x="4" y="38"/>
                        </a:cubicBezTo>
                        <a:cubicBezTo>
                          <a:pt x="4" y="38"/>
                          <a:pt x="4" y="38"/>
                          <a:pt x="4" y="38"/>
                        </a:cubicBezTo>
                        <a:cubicBezTo>
                          <a:pt x="4" y="38"/>
                          <a:pt x="4" y="38"/>
                          <a:pt x="4" y="38"/>
                        </a:cubicBezTo>
                        <a:cubicBezTo>
                          <a:pt x="5" y="39"/>
                          <a:pt x="5" y="39"/>
                          <a:pt x="5" y="39"/>
                        </a:cubicBezTo>
                        <a:cubicBezTo>
                          <a:pt x="5" y="39"/>
                          <a:pt x="5" y="39"/>
                          <a:pt x="5" y="39"/>
                        </a:cubicBezTo>
                        <a:cubicBezTo>
                          <a:pt x="5" y="40"/>
                          <a:pt x="5" y="40"/>
                          <a:pt x="5" y="40"/>
                        </a:cubicBezTo>
                        <a:cubicBezTo>
                          <a:pt x="6" y="41"/>
                          <a:pt x="7" y="42"/>
                          <a:pt x="7" y="43"/>
                        </a:cubicBezTo>
                        <a:cubicBezTo>
                          <a:pt x="8" y="44"/>
                          <a:pt x="8" y="45"/>
                          <a:pt x="9" y="45"/>
                        </a:cubicBezTo>
                        <a:cubicBezTo>
                          <a:pt x="9" y="46"/>
                          <a:pt x="9" y="46"/>
                          <a:pt x="9" y="47"/>
                        </a:cubicBezTo>
                        <a:lnTo>
                          <a:pt x="10" y="47"/>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3" name="Freeform 7959">
                    <a:extLst>
                      <a:ext uri="{FF2B5EF4-FFF2-40B4-BE49-F238E27FC236}">
                        <a16:creationId xmlns:a16="http://schemas.microsoft.com/office/drawing/2014/main" id="{AFA66D61-707A-4113-AD97-9B1096619E44}"/>
                      </a:ext>
                    </a:extLst>
                  </p:cNvPr>
                  <p:cNvSpPr/>
                  <p:nvPr/>
                </p:nvSpPr>
                <p:spPr bwMode="auto">
                  <a:xfrm>
                    <a:off x="4365" y="1846"/>
                    <a:ext cx="5" cy="18"/>
                  </a:xfrm>
                  <a:custGeom>
                    <a:avLst/>
                    <a:gdLst>
                      <a:gd name="T0" fmla="*/ 6 w 6"/>
                      <a:gd name="T1" fmla="*/ 24 h 24"/>
                      <a:gd name="T2" fmla="*/ 6 w 6"/>
                      <a:gd name="T3" fmla="*/ 23 h 24"/>
                      <a:gd name="T4" fmla="*/ 5 w 6"/>
                      <a:gd name="T5" fmla="*/ 20 h 24"/>
                      <a:gd name="T6" fmla="*/ 4 w 6"/>
                      <a:gd name="T7" fmla="*/ 19 h 24"/>
                      <a:gd name="T8" fmla="*/ 4 w 6"/>
                      <a:gd name="T9" fmla="*/ 19 h 24"/>
                      <a:gd name="T10" fmla="*/ 4 w 6"/>
                      <a:gd name="T11" fmla="*/ 18 h 24"/>
                      <a:gd name="T12" fmla="*/ 3 w 6"/>
                      <a:gd name="T13" fmla="*/ 18 h 24"/>
                      <a:gd name="T14" fmla="*/ 3 w 6"/>
                      <a:gd name="T15" fmla="*/ 17 h 24"/>
                      <a:gd name="T16" fmla="*/ 2 w 6"/>
                      <a:gd name="T17" fmla="*/ 15 h 24"/>
                      <a:gd name="T18" fmla="*/ 1 w 6"/>
                      <a:gd name="T19" fmla="*/ 13 h 24"/>
                      <a:gd name="T20" fmla="*/ 1 w 6"/>
                      <a:gd name="T21" fmla="*/ 12 h 24"/>
                      <a:gd name="T22" fmla="*/ 0 w 6"/>
                      <a:gd name="T23" fmla="*/ 11 h 24"/>
                      <a:gd name="T24" fmla="*/ 0 w 6"/>
                      <a:gd name="T25" fmla="*/ 8 h 24"/>
                      <a:gd name="T26" fmla="*/ 0 w 6"/>
                      <a:gd name="T27" fmla="*/ 7 h 24"/>
                      <a:gd name="T28" fmla="*/ 0 w 6"/>
                      <a:gd name="T29" fmla="*/ 6 h 24"/>
                      <a:gd name="T30" fmla="*/ 0 w 6"/>
                      <a:gd name="T31" fmla="*/ 5 h 24"/>
                      <a:gd name="T32" fmla="*/ 0 w 6"/>
                      <a:gd name="T33" fmla="*/ 4 h 24"/>
                      <a:gd name="T34" fmla="*/ 0 w 6"/>
                      <a:gd name="T35" fmla="*/ 2 h 24"/>
                      <a:gd name="T36" fmla="*/ 1 w 6"/>
                      <a:gd name="T37" fmla="*/ 1 h 24"/>
                      <a:gd name="T38" fmla="*/ 1 w 6"/>
                      <a:gd name="T39" fmla="*/ 0 h 24"/>
                      <a:gd name="T40" fmla="*/ 1 w 6"/>
                      <a:gd name="T41" fmla="*/ 1 h 24"/>
                      <a:gd name="T42" fmla="*/ 1 w 6"/>
                      <a:gd name="T43" fmla="*/ 3 h 24"/>
                      <a:gd name="T44" fmla="*/ 1 w 6"/>
                      <a:gd name="T45" fmla="*/ 3 h 24"/>
                      <a:gd name="T46" fmla="*/ 1 w 6"/>
                      <a:gd name="T47" fmla="*/ 4 h 24"/>
                      <a:gd name="T48" fmla="*/ 1 w 6"/>
                      <a:gd name="T49" fmla="*/ 4 h 24"/>
                      <a:gd name="T50" fmla="*/ 1 w 6"/>
                      <a:gd name="T51" fmla="*/ 5 h 24"/>
                      <a:gd name="T52" fmla="*/ 1 w 6"/>
                      <a:gd name="T53" fmla="*/ 6 h 24"/>
                      <a:gd name="T54" fmla="*/ 1 w 6"/>
                      <a:gd name="T55" fmla="*/ 7 h 24"/>
                      <a:gd name="T56" fmla="*/ 1 w 6"/>
                      <a:gd name="T57" fmla="*/ 7 h 24"/>
                      <a:gd name="T58" fmla="*/ 2 w 6"/>
                      <a:gd name="T59" fmla="*/ 8 h 24"/>
                      <a:gd name="T60" fmla="*/ 2 w 6"/>
                      <a:gd name="T61" fmla="*/ 10 h 24"/>
                      <a:gd name="T62" fmla="*/ 2 w 6"/>
                      <a:gd name="T63" fmla="*/ 11 h 24"/>
                      <a:gd name="T64" fmla="*/ 3 w 6"/>
                      <a:gd name="T65" fmla="*/ 12 h 24"/>
                      <a:gd name="T66" fmla="*/ 4 w 6"/>
                      <a:gd name="T67" fmla="*/ 14 h 24"/>
                      <a:gd name="T68" fmla="*/ 4 w 6"/>
                      <a:gd name="T69" fmla="*/ 15 h 24"/>
                      <a:gd name="T70" fmla="*/ 4 w 6"/>
                      <a:gd name="T71" fmla="*/ 16 h 24"/>
                      <a:gd name="T72" fmla="*/ 5 w 6"/>
                      <a:gd name="T73" fmla="*/ 17 h 24"/>
                      <a:gd name="T74" fmla="*/ 5 w 6"/>
                      <a:gd name="T75" fmla="*/ 17 h 24"/>
                      <a:gd name="T76" fmla="*/ 5 w 6"/>
                      <a:gd name="T77" fmla="*/ 17 h 24"/>
                      <a:gd name="T78" fmla="*/ 5 w 6"/>
                      <a:gd name="T79" fmla="*/ 17 h 24"/>
                      <a:gd name="T80" fmla="*/ 5 w 6"/>
                      <a:gd name="T81" fmla="*/ 17 h 24"/>
                      <a:gd name="T82" fmla="*/ 5 w 6"/>
                      <a:gd name="T83" fmla="*/ 17 h 24"/>
                      <a:gd name="T84" fmla="*/ 5 w 6"/>
                      <a:gd name="T85" fmla="*/ 17 h 24"/>
                      <a:gd name="T86" fmla="*/ 5 w 6"/>
                      <a:gd name="T87" fmla="*/ 17 h 24"/>
                      <a:gd name="T88" fmla="*/ 5 w 6"/>
                      <a:gd name="T89" fmla="*/ 17 h 24"/>
                      <a:gd name="T90" fmla="*/ 6 w 6"/>
                      <a:gd name="T91" fmla="*/ 18 h 24"/>
                      <a:gd name="T92" fmla="*/ 6 w 6"/>
                      <a:gd name="T93" fmla="*/ 20 h 24"/>
                      <a:gd name="T94" fmla="*/ 6 w 6"/>
                      <a:gd name="T95" fmla="*/ 22 h 24"/>
                      <a:gd name="T96" fmla="*/ 6 w 6"/>
                      <a:gd name="T97" fmla="*/ 23 h 24"/>
                      <a:gd name="T98" fmla="*/ 6 w 6"/>
                      <a:gd name="T9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24">
                        <a:moveTo>
                          <a:pt x="6" y="24"/>
                        </a:moveTo>
                        <a:cubicBezTo>
                          <a:pt x="6" y="24"/>
                          <a:pt x="6" y="24"/>
                          <a:pt x="6" y="23"/>
                        </a:cubicBezTo>
                        <a:cubicBezTo>
                          <a:pt x="6" y="22"/>
                          <a:pt x="6" y="21"/>
                          <a:pt x="5" y="20"/>
                        </a:cubicBezTo>
                        <a:cubicBezTo>
                          <a:pt x="5" y="20"/>
                          <a:pt x="5" y="19"/>
                          <a:pt x="4" y="19"/>
                        </a:cubicBezTo>
                        <a:cubicBezTo>
                          <a:pt x="4" y="19"/>
                          <a:pt x="4" y="19"/>
                          <a:pt x="4" y="19"/>
                        </a:cubicBezTo>
                        <a:cubicBezTo>
                          <a:pt x="4" y="18"/>
                          <a:pt x="4" y="18"/>
                          <a:pt x="4" y="18"/>
                        </a:cubicBezTo>
                        <a:cubicBezTo>
                          <a:pt x="3" y="18"/>
                          <a:pt x="3" y="18"/>
                          <a:pt x="3" y="18"/>
                        </a:cubicBezTo>
                        <a:cubicBezTo>
                          <a:pt x="3" y="17"/>
                          <a:pt x="3" y="17"/>
                          <a:pt x="3" y="17"/>
                        </a:cubicBezTo>
                        <a:cubicBezTo>
                          <a:pt x="3" y="16"/>
                          <a:pt x="2" y="16"/>
                          <a:pt x="2" y="15"/>
                        </a:cubicBezTo>
                        <a:cubicBezTo>
                          <a:pt x="1" y="14"/>
                          <a:pt x="1" y="14"/>
                          <a:pt x="1" y="13"/>
                        </a:cubicBezTo>
                        <a:cubicBezTo>
                          <a:pt x="1" y="12"/>
                          <a:pt x="1" y="12"/>
                          <a:pt x="1" y="12"/>
                        </a:cubicBezTo>
                        <a:cubicBezTo>
                          <a:pt x="0" y="11"/>
                          <a:pt x="0" y="11"/>
                          <a:pt x="0" y="11"/>
                        </a:cubicBezTo>
                        <a:cubicBezTo>
                          <a:pt x="0" y="10"/>
                          <a:pt x="0" y="9"/>
                          <a:pt x="0" y="8"/>
                        </a:cubicBezTo>
                        <a:cubicBezTo>
                          <a:pt x="0" y="8"/>
                          <a:pt x="0" y="7"/>
                          <a:pt x="0" y="7"/>
                        </a:cubicBezTo>
                        <a:cubicBezTo>
                          <a:pt x="0" y="7"/>
                          <a:pt x="0" y="6"/>
                          <a:pt x="0" y="6"/>
                        </a:cubicBezTo>
                        <a:cubicBezTo>
                          <a:pt x="0" y="5"/>
                          <a:pt x="0" y="5"/>
                          <a:pt x="0" y="5"/>
                        </a:cubicBezTo>
                        <a:cubicBezTo>
                          <a:pt x="0" y="4"/>
                          <a:pt x="0" y="4"/>
                          <a:pt x="0" y="4"/>
                        </a:cubicBezTo>
                        <a:cubicBezTo>
                          <a:pt x="0" y="3"/>
                          <a:pt x="0" y="3"/>
                          <a:pt x="0" y="2"/>
                        </a:cubicBezTo>
                        <a:cubicBezTo>
                          <a:pt x="0" y="2"/>
                          <a:pt x="1" y="2"/>
                          <a:pt x="1" y="1"/>
                        </a:cubicBezTo>
                        <a:cubicBezTo>
                          <a:pt x="1" y="1"/>
                          <a:pt x="1" y="0"/>
                          <a:pt x="1" y="0"/>
                        </a:cubicBezTo>
                        <a:cubicBezTo>
                          <a:pt x="1" y="0"/>
                          <a:pt x="1" y="1"/>
                          <a:pt x="1" y="1"/>
                        </a:cubicBezTo>
                        <a:cubicBezTo>
                          <a:pt x="1" y="2"/>
                          <a:pt x="1" y="2"/>
                          <a:pt x="1" y="3"/>
                        </a:cubicBezTo>
                        <a:cubicBezTo>
                          <a:pt x="1" y="3"/>
                          <a:pt x="1" y="3"/>
                          <a:pt x="1" y="3"/>
                        </a:cubicBezTo>
                        <a:cubicBezTo>
                          <a:pt x="1" y="4"/>
                          <a:pt x="1" y="4"/>
                          <a:pt x="1" y="4"/>
                        </a:cubicBezTo>
                        <a:cubicBezTo>
                          <a:pt x="1" y="4"/>
                          <a:pt x="1" y="4"/>
                          <a:pt x="1" y="4"/>
                        </a:cubicBezTo>
                        <a:cubicBezTo>
                          <a:pt x="1" y="5"/>
                          <a:pt x="1" y="5"/>
                          <a:pt x="1" y="5"/>
                        </a:cubicBezTo>
                        <a:cubicBezTo>
                          <a:pt x="1" y="6"/>
                          <a:pt x="1" y="6"/>
                          <a:pt x="1" y="6"/>
                        </a:cubicBezTo>
                        <a:cubicBezTo>
                          <a:pt x="1" y="7"/>
                          <a:pt x="1" y="7"/>
                          <a:pt x="1" y="7"/>
                        </a:cubicBezTo>
                        <a:cubicBezTo>
                          <a:pt x="1" y="7"/>
                          <a:pt x="1" y="7"/>
                          <a:pt x="1" y="7"/>
                        </a:cubicBezTo>
                        <a:cubicBezTo>
                          <a:pt x="2" y="8"/>
                          <a:pt x="2" y="8"/>
                          <a:pt x="2" y="8"/>
                        </a:cubicBezTo>
                        <a:cubicBezTo>
                          <a:pt x="2" y="9"/>
                          <a:pt x="2" y="9"/>
                          <a:pt x="2" y="10"/>
                        </a:cubicBezTo>
                        <a:cubicBezTo>
                          <a:pt x="2" y="11"/>
                          <a:pt x="2" y="11"/>
                          <a:pt x="2" y="11"/>
                        </a:cubicBezTo>
                        <a:cubicBezTo>
                          <a:pt x="3" y="11"/>
                          <a:pt x="3" y="12"/>
                          <a:pt x="3" y="12"/>
                        </a:cubicBezTo>
                        <a:cubicBezTo>
                          <a:pt x="3" y="13"/>
                          <a:pt x="3" y="14"/>
                          <a:pt x="4" y="14"/>
                        </a:cubicBezTo>
                        <a:cubicBezTo>
                          <a:pt x="4" y="15"/>
                          <a:pt x="4" y="15"/>
                          <a:pt x="4" y="15"/>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9"/>
                          <a:pt x="6" y="19"/>
                          <a:pt x="6" y="20"/>
                        </a:cubicBezTo>
                        <a:cubicBezTo>
                          <a:pt x="6" y="21"/>
                          <a:pt x="6" y="21"/>
                          <a:pt x="6" y="22"/>
                        </a:cubicBezTo>
                        <a:cubicBezTo>
                          <a:pt x="6" y="22"/>
                          <a:pt x="6" y="23"/>
                          <a:pt x="6" y="23"/>
                        </a:cubicBezTo>
                        <a:cubicBezTo>
                          <a:pt x="6" y="24"/>
                          <a:pt x="6" y="24"/>
                          <a:pt x="6" y="24"/>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4" name="Freeform 7960">
                    <a:extLst>
                      <a:ext uri="{FF2B5EF4-FFF2-40B4-BE49-F238E27FC236}">
                        <a16:creationId xmlns:a16="http://schemas.microsoft.com/office/drawing/2014/main" id="{2AE695A1-C4BC-4911-86A3-64241700EBCC}"/>
                      </a:ext>
                    </a:extLst>
                  </p:cNvPr>
                  <p:cNvSpPr/>
                  <p:nvPr/>
                </p:nvSpPr>
                <p:spPr bwMode="auto">
                  <a:xfrm>
                    <a:off x="4360" y="1843"/>
                    <a:ext cx="7" cy="15"/>
                  </a:xfrm>
                  <a:custGeom>
                    <a:avLst/>
                    <a:gdLst>
                      <a:gd name="T0" fmla="*/ 2 w 10"/>
                      <a:gd name="T1" fmla="*/ 20 h 20"/>
                      <a:gd name="T2" fmla="*/ 2 w 10"/>
                      <a:gd name="T3" fmla="*/ 20 h 20"/>
                      <a:gd name="T4" fmla="*/ 2 w 10"/>
                      <a:gd name="T5" fmla="*/ 19 h 20"/>
                      <a:gd name="T6" fmla="*/ 1 w 10"/>
                      <a:gd name="T7" fmla="*/ 18 h 20"/>
                      <a:gd name="T8" fmla="*/ 0 w 10"/>
                      <a:gd name="T9" fmla="*/ 17 h 20"/>
                      <a:gd name="T10" fmla="*/ 0 w 10"/>
                      <a:gd name="T11" fmla="*/ 16 h 20"/>
                      <a:gd name="T12" fmla="*/ 0 w 10"/>
                      <a:gd name="T13" fmla="*/ 15 h 20"/>
                      <a:gd name="T14" fmla="*/ 1 w 10"/>
                      <a:gd name="T15" fmla="*/ 15 h 20"/>
                      <a:gd name="T16" fmla="*/ 1 w 10"/>
                      <a:gd name="T17" fmla="*/ 14 h 20"/>
                      <a:gd name="T18" fmla="*/ 1 w 10"/>
                      <a:gd name="T19" fmla="*/ 13 h 20"/>
                      <a:gd name="T20" fmla="*/ 2 w 10"/>
                      <a:gd name="T21" fmla="*/ 12 h 20"/>
                      <a:gd name="T22" fmla="*/ 2 w 10"/>
                      <a:gd name="T23" fmla="*/ 11 h 20"/>
                      <a:gd name="T24" fmla="*/ 3 w 10"/>
                      <a:gd name="T25" fmla="*/ 10 h 20"/>
                      <a:gd name="T26" fmla="*/ 4 w 10"/>
                      <a:gd name="T27" fmla="*/ 10 h 20"/>
                      <a:gd name="T28" fmla="*/ 5 w 10"/>
                      <a:gd name="T29" fmla="*/ 8 h 20"/>
                      <a:gd name="T30" fmla="*/ 6 w 10"/>
                      <a:gd name="T31" fmla="*/ 6 h 20"/>
                      <a:gd name="T32" fmla="*/ 7 w 10"/>
                      <a:gd name="T33" fmla="*/ 5 h 20"/>
                      <a:gd name="T34" fmla="*/ 8 w 10"/>
                      <a:gd name="T35" fmla="*/ 3 h 20"/>
                      <a:gd name="T36" fmla="*/ 9 w 10"/>
                      <a:gd name="T37" fmla="*/ 2 h 20"/>
                      <a:gd name="T38" fmla="*/ 9 w 10"/>
                      <a:gd name="T39" fmla="*/ 1 h 20"/>
                      <a:gd name="T40" fmla="*/ 10 w 10"/>
                      <a:gd name="T41" fmla="*/ 0 h 20"/>
                      <a:gd name="T42" fmla="*/ 10 w 10"/>
                      <a:gd name="T43" fmla="*/ 1 h 20"/>
                      <a:gd name="T44" fmla="*/ 9 w 10"/>
                      <a:gd name="T45" fmla="*/ 2 h 20"/>
                      <a:gd name="T46" fmla="*/ 9 w 10"/>
                      <a:gd name="T47" fmla="*/ 4 h 20"/>
                      <a:gd name="T48" fmla="*/ 8 w 10"/>
                      <a:gd name="T49" fmla="*/ 5 h 20"/>
                      <a:gd name="T50" fmla="*/ 7 w 10"/>
                      <a:gd name="T51" fmla="*/ 7 h 20"/>
                      <a:gd name="T52" fmla="*/ 6 w 10"/>
                      <a:gd name="T53" fmla="*/ 9 h 20"/>
                      <a:gd name="T54" fmla="*/ 5 w 10"/>
                      <a:gd name="T55" fmla="*/ 11 h 20"/>
                      <a:gd name="T56" fmla="*/ 5 w 10"/>
                      <a:gd name="T57" fmla="*/ 12 h 20"/>
                      <a:gd name="T58" fmla="*/ 4 w 10"/>
                      <a:gd name="T59" fmla="*/ 12 h 20"/>
                      <a:gd name="T60" fmla="*/ 3 w 10"/>
                      <a:gd name="T61" fmla="*/ 13 h 20"/>
                      <a:gd name="T62" fmla="*/ 3 w 10"/>
                      <a:gd name="T63" fmla="*/ 14 h 20"/>
                      <a:gd name="T64" fmla="*/ 2 w 10"/>
                      <a:gd name="T65" fmla="*/ 15 h 20"/>
                      <a:gd name="T66" fmla="*/ 2 w 10"/>
                      <a:gd name="T67" fmla="*/ 15 h 20"/>
                      <a:gd name="T68" fmla="*/ 2 w 10"/>
                      <a:gd name="T69" fmla="*/ 15 h 20"/>
                      <a:gd name="T70" fmla="*/ 2 w 10"/>
                      <a:gd name="T71" fmla="*/ 17 h 20"/>
                      <a:gd name="T72" fmla="*/ 2 w 10"/>
                      <a:gd name="T73" fmla="*/ 18 h 20"/>
                      <a:gd name="T74" fmla="*/ 2 w 10"/>
                      <a:gd name="T75" fmla="*/ 19 h 20"/>
                      <a:gd name="T76" fmla="*/ 2 w 10"/>
                      <a:gd name="T7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0">
                        <a:moveTo>
                          <a:pt x="2" y="20"/>
                        </a:moveTo>
                        <a:cubicBezTo>
                          <a:pt x="2" y="20"/>
                          <a:pt x="2" y="20"/>
                          <a:pt x="2" y="20"/>
                        </a:cubicBezTo>
                        <a:cubicBezTo>
                          <a:pt x="2" y="19"/>
                          <a:pt x="2" y="19"/>
                          <a:pt x="2" y="19"/>
                        </a:cubicBezTo>
                        <a:cubicBezTo>
                          <a:pt x="1" y="19"/>
                          <a:pt x="1" y="19"/>
                          <a:pt x="1" y="18"/>
                        </a:cubicBezTo>
                        <a:cubicBezTo>
                          <a:pt x="1" y="18"/>
                          <a:pt x="1" y="17"/>
                          <a:pt x="0" y="17"/>
                        </a:cubicBezTo>
                        <a:cubicBezTo>
                          <a:pt x="0" y="16"/>
                          <a:pt x="0" y="16"/>
                          <a:pt x="0" y="16"/>
                        </a:cubicBezTo>
                        <a:cubicBezTo>
                          <a:pt x="0" y="15"/>
                          <a:pt x="0" y="15"/>
                          <a:pt x="0" y="15"/>
                        </a:cubicBezTo>
                        <a:cubicBezTo>
                          <a:pt x="1" y="15"/>
                          <a:pt x="1" y="15"/>
                          <a:pt x="1" y="15"/>
                        </a:cubicBezTo>
                        <a:cubicBezTo>
                          <a:pt x="1" y="14"/>
                          <a:pt x="1" y="14"/>
                          <a:pt x="1" y="14"/>
                        </a:cubicBezTo>
                        <a:cubicBezTo>
                          <a:pt x="1" y="13"/>
                          <a:pt x="1" y="13"/>
                          <a:pt x="1" y="13"/>
                        </a:cubicBezTo>
                        <a:cubicBezTo>
                          <a:pt x="2" y="12"/>
                          <a:pt x="2" y="12"/>
                          <a:pt x="2" y="12"/>
                        </a:cubicBezTo>
                        <a:cubicBezTo>
                          <a:pt x="2" y="11"/>
                          <a:pt x="2" y="11"/>
                          <a:pt x="2" y="11"/>
                        </a:cubicBezTo>
                        <a:cubicBezTo>
                          <a:pt x="3" y="10"/>
                          <a:pt x="3" y="10"/>
                          <a:pt x="3" y="10"/>
                        </a:cubicBezTo>
                        <a:cubicBezTo>
                          <a:pt x="4" y="10"/>
                          <a:pt x="4" y="10"/>
                          <a:pt x="4" y="10"/>
                        </a:cubicBezTo>
                        <a:cubicBezTo>
                          <a:pt x="4" y="9"/>
                          <a:pt x="4" y="8"/>
                          <a:pt x="5" y="8"/>
                        </a:cubicBezTo>
                        <a:cubicBezTo>
                          <a:pt x="5" y="7"/>
                          <a:pt x="5" y="7"/>
                          <a:pt x="6" y="6"/>
                        </a:cubicBezTo>
                        <a:cubicBezTo>
                          <a:pt x="6" y="6"/>
                          <a:pt x="7" y="5"/>
                          <a:pt x="7" y="5"/>
                        </a:cubicBezTo>
                        <a:cubicBezTo>
                          <a:pt x="7" y="4"/>
                          <a:pt x="8" y="4"/>
                          <a:pt x="8" y="3"/>
                        </a:cubicBezTo>
                        <a:cubicBezTo>
                          <a:pt x="8" y="3"/>
                          <a:pt x="8" y="2"/>
                          <a:pt x="9" y="2"/>
                        </a:cubicBezTo>
                        <a:cubicBezTo>
                          <a:pt x="9" y="1"/>
                          <a:pt x="9" y="1"/>
                          <a:pt x="9" y="1"/>
                        </a:cubicBezTo>
                        <a:cubicBezTo>
                          <a:pt x="10" y="1"/>
                          <a:pt x="10" y="0"/>
                          <a:pt x="10" y="0"/>
                        </a:cubicBezTo>
                        <a:cubicBezTo>
                          <a:pt x="10" y="0"/>
                          <a:pt x="10" y="1"/>
                          <a:pt x="10" y="1"/>
                        </a:cubicBezTo>
                        <a:cubicBezTo>
                          <a:pt x="10" y="2"/>
                          <a:pt x="10" y="2"/>
                          <a:pt x="9" y="2"/>
                        </a:cubicBezTo>
                        <a:cubicBezTo>
                          <a:pt x="9" y="3"/>
                          <a:pt x="9" y="3"/>
                          <a:pt x="9" y="4"/>
                        </a:cubicBezTo>
                        <a:cubicBezTo>
                          <a:pt x="9" y="4"/>
                          <a:pt x="9" y="5"/>
                          <a:pt x="8" y="5"/>
                        </a:cubicBezTo>
                        <a:cubicBezTo>
                          <a:pt x="8" y="6"/>
                          <a:pt x="8" y="7"/>
                          <a:pt x="7" y="7"/>
                        </a:cubicBezTo>
                        <a:cubicBezTo>
                          <a:pt x="7" y="8"/>
                          <a:pt x="7" y="8"/>
                          <a:pt x="6" y="9"/>
                        </a:cubicBezTo>
                        <a:cubicBezTo>
                          <a:pt x="6" y="10"/>
                          <a:pt x="6" y="10"/>
                          <a:pt x="5" y="11"/>
                        </a:cubicBezTo>
                        <a:cubicBezTo>
                          <a:pt x="5" y="12"/>
                          <a:pt x="5" y="12"/>
                          <a:pt x="5" y="12"/>
                        </a:cubicBezTo>
                        <a:cubicBezTo>
                          <a:pt x="4" y="12"/>
                          <a:pt x="4" y="12"/>
                          <a:pt x="4" y="12"/>
                        </a:cubicBezTo>
                        <a:cubicBezTo>
                          <a:pt x="3" y="13"/>
                          <a:pt x="3" y="13"/>
                          <a:pt x="3" y="13"/>
                        </a:cubicBezTo>
                        <a:cubicBezTo>
                          <a:pt x="3" y="14"/>
                          <a:pt x="3" y="14"/>
                          <a:pt x="3" y="14"/>
                        </a:cubicBezTo>
                        <a:cubicBezTo>
                          <a:pt x="2" y="15"/>
                          <a:pt x="2" y="15"/>
                          <a:pt x="2" y="15"/>
                        </a:cubicBezTo>
                        <a:cubicBezTo>
                          <a:pt x="2" y="15"/>
                          <a:pt x="2" y="15"/>
                          <a:pt x="2" y="15"/>
                        </a:cubicBezTo>
                        <a:cubicBezTo>
                          <a:pt x="2" y="15"/>
                          <a:pt x="2" y="15"/>
                          <a:pt x="2" y="15"/>
                        </a:cubicBezTo>
                        <a:cubicBezTo>
                          <a:pt x="2" y="16"/>
                          <a:pt x="2" y="16"/>
                          <a:pt x="2" y="17"/>
                        </a:cubicBezTo>
                        <a:cubicBezTo>
                          <a:pt x="2" y="17"/>
                          <a:pt x="2" y="18"/>
                          <a:pt x="2" y="18"/>
                        </a:cubicBezTo>
                        <a:cubicBezTo>
                          <a:pt x="2" y="19"/>
                          <a:pt x="2" y="19"/>
                          <a:pt x="2" y="19"/>
                        </a:cubicBezTo>
                        <a:cubicBezTo>
                          <a:pt x="2" y="20"/>
                          <a:pt x="2" y="20"/>
                          <a:pt x="2" y="20"/>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5" name="Freeform 7961">
                    <a:extLst>
                      <a:ext uri="{FF2B5EF4-FFF2-40B4-BE49-F238E27FC236}">
                        <a16:creationId xmlns:a16="http://schemas.microsoft.com/office/drawing/2014/main" id="{9CE8D822-82D0-4814-9E04-BFEB97A497B7}"/>
                      </a:ext>
                    </a:extLst>
                  </p:cNvPr>
                  <p:cNvSpPr/>
                  <p:nvPr/>
                </p:nvSpPr>
                <p:spPr bwMode="auto">
                  <a:xfrm>
                    <a:off x="4447" y="1874"/>
                    <a:ext cx="8" cy="11"/>
                  </a:xfrm>
                  <a:custGeom>
                    <a:avLst/>
                    <a:gdLst>
                      <a:gd name="T0" fmla="*/ 10 w 10"/>
                      <a:gd name="T1" fmla="*/ 15 h 15"/>
                      <a:gd name="T2" fmla="*/ 9 w 10"/>
                      <a:gd name="T3" fmla="*/ 14 h 15"/>
                      <a:gd name="T4" fmla="*/ 9 w 10"/>
                      <a:gd name="T5" fmla="*/ 14 h 15"/>
                      <a:gd name="T6" fmla="*/ 8 w 10"/>
                      <a:gd name="T7" fmla="*/ 13 h 15"/>
                      <a:gd name="T8" fmla="*/ 8 w 10"/>
                      <a:gd name="T9" fmla="*/ 12 h 15"/>
                      <a:gd name="T10" fmla="*/ 8 w 10"/>
                      <a:gd name="T11" fmla="*/ 12 h 15"/>
                      <a:gd name="T12" fmla="*/ 7 w 10"/>
                      <a:gd name="T13" fmla="*/ 11 h 15"/>
                      <a:gd name="T14" fmla="*/ 7 w 10"/>
                      <a:gd name="T15" fmla="*/ 11 h 15"/>
                      <a:gd name="T16" fmla="*/ 6 w 10"/>
                      <a:gd name="T17" fmla="*/ 11 h 15"/>
                      <a:gd name="T18" fmla="*/ 6 w 10"/>
                      <a:gd name="T19" fmla="*/ 10 h 15"/>
                      <a:gd name="T20" fmla="*/ 5 w 10"/>
                      <a:gd name="T21" fmla="*/ 10 h 15"/>
                      <a:gd name="T22" fmla="*/ 4 w 10"/>
                      <a:gd name="T23" fmla="*/ 9 h 15"/>
                      <a:gd name="T24" fmla="*/ 3 w 10"/>
                      <a:gd name="T25" fmla="*/ 9 h 15"/>
                      <a:gd name="T26" fmla="*/ 3 w 10"/>
                      <a:gd name="T27" fmla="*/ 8 h 15"/>
                      <a:gd name="T28" fmla="*/ 2 w 10"/>
                      <a:gd name="T29" fmla="*/ 8 h 15"/>
                      <a:gd name="T30" fmla="*/ 1 w 10"/>
                      <a:gd name="T31" fmla="*/ 7 h 15"/>
                      <a:gd name="T32" fmla="*/ 1 w 10"/>
                      <a:gd name="T33" fmla="*/ 6 h 15"/>
                      <a:gd name="T34" fmla="*/ 0 w 10"/>
                      <a:gd name="T35" fmla="*/ 4 h 15"/>
                      <a:gd name="T36" fmla="*/ 0 w 10"/>
                      <a:gd name="T37" fmla="*/ 3 h 15"/>
                      <a:gd name="T38" fmla="*/ 1 w 10"/>
                      <a:gd name="T39" fmla="*/ 2 h 15"/>
                      <a:gd name="T40" fmla="*/ 1 w 10"/>
                      <a:gd name="T41" fmla="*/ 1 h 15"/>
                      <a:gd name="T42" fmla="*/ 2 w 10"/>
                      <a:gd name="T43" fmla="*/ 0 h 15"/>
                      <a:gd name="T44" fmla="*/ 2 w 10"/>
                      <a:gd name="T45" fmla="*/ 0 h 15"/>
                      <a:gd name="T46" fmla="*/ 2 w 10"/>
                      <a:gd name="T47" fmla="*/ 0 h 15"/>
                      <a:gd name="T48" fmla="*/ 2 w 10"/>
                      <a:gd name="T49" fmla="*/ 1 h 15"/>
                      <a:gd name="T50" fmla="*/ 1 w 10"/>
                      <a:gd name="T51" fmla="*/ 2 h 15"/>
                      <a:gd name="T52" fmla="*/ 1 w 10"/>
                      <a:gd name="T53" fmla="*/ 3 h 15"/>
                      <a:gd name="T54" fmla="*/ 1 w 10"/>
                      <a:gd name="T55" fmla="*/ 4 h 15"/>
                      <a:gd name="T56" fmla="*/ 2 w 10"/>
                      <a:gd name="T57" fmla="*/ 5 h 15"/>
                      <a:gd name="T58" fmla="*/ 2 w 10"/>
                      <a:gd name="T59" fmla="*/ 5 h 15"/>
                      <a:gd name="T60" fmla="*/ 2 w 10"/>
                      <a:gd name="T61" fmla="*/ 5 h 15"/>
                      <a:gd name="T62" fmla="*/ 2 w 10"/>
                      <a:gd name="T63" fmla="*/ 6 h 15"/>
                      <a:gd name="T64" fmla="*/ 3 w 10"/>
                      <a:gd name="T65" fmla="*/ 7 h 15"/>
                      <a:gd name="T66" fmla="*/ 4 w 10"/>
                      <a:gd name="T67" fmla="*/ 7 h 15"/>
                      <a:gd name="T68" fmla="*/ 4 w 10"/>
                      <a:gd name="T69" fmla="*/ 8 h 15"/>
                      <a:gd name="T70" fmla="*/ 6 w 10"/>
                      <a:gd name="T71" fmla="*/ 8 h 15"/>
                      <a:gd name="T72" fmla="*/ 7 w 10"/>
                      <a:gd name="T73" fmla="*/ 9 h 15"/>
                      <a:gd name="T74" fmla="*/ 7 w 10"/>
                      <a:gd name="T75" fmla="*/ 10 h 15"/>
                      <a:gd name="T76" fmla="*/ 8 w 10"/>
                      <a:gd name="T77" fmla="*/ 10 h 15"/>
                      <a:gd name="T78" fmla="*/ 8 w 10"/>
                      <a:gd name="T79" fmla="*/ 11 h 15"/>
                      <a:gd name="T80" fmla="*/ 9 w 10"/>
                      <a:gd name="T81" fmla="*/ 12 h 15"/>
                      <a:gd name="T82" fmla="*/ 10 w 10"/>
                      <a:gd name="T83" fmla="*/ 13 h 15"/>
                      <a:gd name="T84" fmla="*/ 10 w 10"/>
                      <a:gd name="T85" fmla="*/ 14 h 15"/>
                      <a:gd name="T86" fmla="*/ 10 w 10"/>
                      <a:gd name="T8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15">
                        <a:moveTo>
                          <a:pt x="10" y="15"/>
                        </a:moveTo>
                        <a:cubicBezTo>
                          <a:pt x="10" y="15"/>
                          <a:pt x="10" y="15"/>
                          <a:pt x="9" y="14"/>
                        </a:cubicBezTo>
                        <a:cubicBezTo>
                          <a:pt x="9" y="14"/>
                          <a:pt x="9" y="14"/>
                          <a:pt x="9" y="14"/>
                        </a:cubicBezTo>
                        <a:cubicBezTo>
                          <a:pt x="8" y="13"/>
                          <a:pt x="8" y="13"/>
                          <a:pt x="8" y="13"/>
                        </a:cubicBezTo>
                        <a:cubicBezTo>
                          <a:pt x="8" y="12"/>
                          <a:pt x="8" y="12"/>
                          <a:pt x="8" y="12"/>
                        </a:cubicBezTo>
                        <a:cubicBezTo>
                          <a:pt x="8" y="12"/>
                          <a:pt x="8" y="12"/>
                          <a:pt x="8" y="12"/>
                        </a:cubicBezTo>
                        <a:cubicBezTo>
                          <a:pt x="7" y="11"/>
                          <a:pt x="7" y="11"/>
                          <a:pt x="7" y="11"/>
                        </a:cubicBezTo>
                        <a:cubicBezTo>
                          <a:pt x="7" y="11"/>
                          <a:pt x="7" y="11"/>
                          <a:pt x="7" y="11"/>
                        </a:cubicBezTo>
                        <a:cubicBezTo>
                          <a:pt x="6" y="11"/>
                          <a:pt x="6" y="11"/>
                          <a:pt x="6" y="11"/>
                        </a:cubicBezTo>
                        <a:cubicBezTo>
                          <a:pt x="6" y="10"/>
                          <a:pt x="6" y="10"/>
                          <a:pt x="6" y="10"/>
                        </a:cubicBezTo>
                        <a:cubicBezTo>
                          <a:pt x="5" y="10"/>
                          <a:pt x="5" y="10"/>
                          <a:pt x="5" y="10"/>
                        </a:cubicBezTo>
                        <a:cubicBezTo>
                          <a:pt x="4" y="9"/>
                          <a:pt x="4" y="9"/>
                          <a:pt x="4" y="9"/>
                        </a:cubicBezTo>
                        <a:cubicBezTo>
                          <a:pt x="3" y="9"/>
                          <a:pt x="3" y="9"/>
                          <a:pt x="3" y="9"/>
                        </a:cubicBezTo>
                        <a:cubicBezTo>
                          <a:pt x="3" y="8"/>
                          <a:pt x="3" y="8"/>
                          <a:pt x="3" y="8"/>
                        </a:cubicBezTo>
                        <a:cubicBezTo>
                          <a:pt x="2" y="8"/>
                          <a:pt x="2" y="8"/>
                          <a:pt x="2" y="8"/>
                        </a:cubicBezTo>
                        <a:cubicBezTo>
                          <a:pt x="1" y="7"/>
                          <a:pt x="1" y="7"/>
                          <a:pt x="1" y="7"/>
                        </a:cubicBezTo>
                        <a:cubicBezTo>
                          <a:pt x="1" y="6"/>
                          <a:pt x="1" y="6"/>
                          <a:pt x="1" y="6"/>
                        </a:cubicBezTo>
                        <a:cubicBezTo>
                          <a:pt x="1" y="6"/>
                          <a:pt x="0" y="5"/>
                          <a:pt x="0" y="4"/>
                        </a:cubicBezTo>
                        <a:cubicBezTo>
                          <a:pt x="0" y="4"/>
                          <a:pt x="0" y="3"/>
                          <a:pt x="0" y="3"/>
                        </a:cubicBezTo>
                        <a:cubicBezTo>
                          <a:pt x="0" y="2"/>
                          <a:pt x="1" y="2"/>
                          <a:pt x="1" y="2"/>
                        </a:cubicBezTo>
                        <a:cubicBezTo>
                          <a:pt x="1" y="1"/>
                          <a:pt x="1" y="1"/>
                          <a:pt x="1" y="1"/>
                        </a:cubicBezTo>
                        <a:cubicBezTo>
                          <a:pt x="2" y="0"/>
                          <a:pt x="2" y="0"/>
                          <a:pt x="2" y="0"/>
                        </a:cubicBezTo>
                        <a:cubicBezTo>
                          <a:pt x="2" y="0"/>
                          <a:pt x="2" y="0"/>
                          <a:pt x="2" y="0"/>
                        </a:cubicBezTo>
                        <a:cubicBezTo>
                          <a:pt x="2" y="0"/>
                          <a:pt x="2" y="0"/>
                          <a:pt x="2" y="0"/>
                        </a:cubicBezTo>
                        <a:cubicBezTo>
                          <a:pt x="2" y="1"/>
                          <a:pt x="2" y="1"/>
                          <a:pt x="2" y="1"/>
                        </a:cubicBezTo>
                        <a:cubicBezTo>
                          <a:pt x="1" y="2"/>
                          <a:pt x="1" y="2"/>
                          <a:pt x="1" y="2"/>
                        </a:cubicBezTo>
                        <a:cubicBezTo>
                          <a:pt x="1" y="2"/>
                          <a:pt x="1" y="2"/>
                          <a:pt x="1" y="3"/>
                        </a:cubicBezTo>
                        <a:cubicBezTo>
                          <a:pt x="1" y="3"/>
                          <a:pt x="1" y="4"/>
                          <a:pt x="1" y="4"/>
                        </a:cubicBezTo>
                        <a:cubicBezTo>
                          <a:pt x="2" y="5"/>
                          <a:pt x="2" y="5"/>
                          <a:pt x="2" y="5"/>
                        </a:cubicBezTo>
                        <a:cubicBezTo>
                          <a:pt x="2" y="5"/>
                          <a:pt x="2" y="5"/>
                          <a:pt x="2" y="5"/>
                        </a:cubicBezTo>
                        <a:cubicBezTo>
                          <a:pt x="2" y="5"/>
                          <a:pt x="2" y="5"/>
                          <a:pt x="2" y="5"/>
                        </a:cubicBezTo>
                        <a:cubicBezTo>
                          <a:pt x="2" y="6"/>
                          <a:pt x="2" y="6"/>
                          <a:pt x="2" y="6"/>
                        </a:cubicBezTo>
                        <a:cubicBezTo>
                          <a:pt x="3" y="7"/>
                          <a:pt x="3" y="7"/>
                          <a:pt x="3" y="7"/>
                        </a:cubicBezTo>
                        <a:cubicBezTo>
                          <a:pt x="4" y="7"/>
                          <a:pt x="4" y="7"/>
                          <a:pt x="4" y="7"/>
                        </a:cubicBezTo>
                        <a:cubicBezTo>
                          <a:pt x="4" y="8"/>
                          <a:pt x="4" y="8"/>
                          <a:pt x="4" y="8"/>
                        </a:cubicBezTo>
                        <a:cubicBezTo>
                          <a:pt x="5" y="8"/>
                          <a:pt x="5" y="8"/>
                          <a:pt x="6" y="8"/>
                        </a:cubicBezTo>
                        <a:cubicBezTo>
                          <a:pt x="7" y="9"/>
                          <a:pt x="7" y="9"/>
                          <a:pt x="7" y="9"/>
                        </a:cubicBezTo>
                        <a:cubicBezTo>
                          <a:pt x="7" y="10"/>
                          <a:pt x="7" y="10"/>
                          <a:pt x="7" y="10"/>
                        </a:cubicBezTo>
                        <a:cubicBezTo>
                          <a:pt x="8" y="10"/>
                          <a:pt x="8" y="10"/>
                          <a:pt x="8" y="10"/>
                        </a:cubicBezTo>
                        <a:cubicBezTo>
                          <a:pt x="8" y="11"/>
                          <a:pt x="8" y="11"/>
                          <a:pt x="8" y="11"/>
                        </a:cubicBezTo>
                        <a:cubicBezTo>
                          <a:pt x="9" y="11"/>
                          <a:pt x="9" y="12"/>
                          <a:pt x="9" y="12"/>
                        </a:cubicBezTo>
                        <a:cubicBezTo>
                          <a:pt x="9" y="13"/>
                          <a:pt x="9" y="13"/>
                          <a:pt x="10" y="13"/>
                        </a:cubicBezTo>
                        <a:cubicBezTo>
                          <a:pt x="10" y="14"/>
                          <a:pt x="10" y="14"/>
                          <a:pt x="10" y="14"/>
                        </a:cubicBezTo>
                        <a:cubicBezTo>
                          <a:pt x="10" y="15"/>
                          <a:pt x="10" y="15"/>
                          <a:pt x="10" y="1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6" name="Freeform 7962">
                    <a:extLst>
                      <a:ext uri="{FF2B5EF4-FFF2-40B4-BE49-F238E27FC236}">
                        <a16:creationId xmlns:a16="http://schemas.microsoft.com/office/drawing/2014/main" id="{FC680263-8FE8-436C-89F6-CA57F04F3223}"/>
                      </a:ext>
                    </a:extLst>
                  </p:cNvPr>
                  <p:cNvSpPr/>
                  <p:nvPr/>
                </p:nvSpPr>
                <p:spPr bwMode="auto">
                  <a:xfrm>
                    <a:off x="4450" y="1880"/>
                    <a:ext cx="2" cy="10"/>
                  </a:xfrm>
                  <a:custGeom>
                    <a:avLst/>
                    <a:gdLst>
                      <a:gd name="T0" fmla="*/ 2 w 3"/>
                      <a:gd name="T1" fmla="*/ 14 h 14"/>
                      <a:gd name="T2" fmla="*/ 2 w 3"/>
                      <a:gd name="T3" fmla="*/ 13 h 14"/>
                      <a:gd name="T4" fmla="*/ 1 w 3"/>
                      <a:gd name="T5" fmla="*/ 13 h 14"/>
                      <a:gd name="T6" fmla="*/ 1 w 3"/>
                      <a:gd name="T7" fmla="*/ 12 h 14"/>
                      <a:gd name="T8" fmla="*/ 1 w 3"/>
                      <a:gd name="T9" fmla="*/ 11 h 14"/>
                      <a:gd name="T10" fmla="*/ 0 w 3"/>
                      <a:gd name="T11" fmla="*/ 10 h 14"/>
                      <a:gd name="T12" fmla="*/ 0 w 3"/>
                      <a:gd name="T13" fmla="*/ 9 h 14"/>
                      <a:gd name="T14" fmla="*/ 0 w 3"/>
                      <a:gd name="T15" fmla="*/ 9 h 14"/>
                      <a:gd name="T16" fmla="*/ 1 w 3"/>
                      <a:gd name="T17" fmla="*/ 8 h 14"/>
                      <a:gd name="T18" fmla="*/ 1 w 3"/>
                      <a:gd name="T19" fmla="*/ 7 h 14"/>
                      <a:gd name="T20" fmla="*/ 1 w 3"/>
                      <a:gd name="T21" fmla="*/ 6 h 14"/>
                      <a:gd name="T22" fmla="*/ 2 w 3"/>
                      <a:gd name="T23" fmla="*/ 5 h 14"/>
                      <a:gd name="T24" fmla="*/ 2 w 3"/>
                      <a:gd name="T25" fmla="*/ 5 h 14"/>
                      <a:gd name="T26" fmla="*/ 2 w 3"/>
                      <a:gd name="T27" fmla="*/ 4 h 14"/>
                      <a:gd name="T28" fmla="*/ 2 w 3"/>
                      <a:gd name="T29" fmla="*/ 3 h 14"/>
                      <a:gd name="T30" fmla="*/ 2 w 3"/>
                      <a:gd name="T31" fmla="*/ 2 h 14"/>
                      <a:gd name="T32" fmla="*/ 1 w 3"/>
                      <a:gd name="T33" fmla="*/ 1 h 14"/>
                      <a:gd name="T34" fmla="*/ 1 w 3"/>
                      <a:gd name="T35" fmla="*/ 1 h 14"/>
                      <a:gd name="T36" fmla="*/ 1 w 3"/>
                      <a:gd name="T37" fmla="*/ 0 h 14"/>
                      <a:gd name="T38" fmla="*/ 1 w 3"/>
                      <a:gd name="T39" fmla="*/ 0 h 14"/>
                      <a:gd name="T40" fmla="*/ 1 w 3"/>
                      <a:gd name="T41" fmla="*/ 0 h 14"/>
                      <a:gd name="T42" fmla="*/ 2 w 3"/>
                      <a:gd name="T43" fmla="*/ 1 h 14"/>
                      <a:gd name="T44" fmla="*/ 2 w 3"/>
                      <a:gd name="T45" fmla="*/ 2 h 14"/>
                      <a:gd name="T46" fmla="*/ 3 w 3"/>
                      <a:gd name="T47" fmla="*/ 3 h 14"/>
                      <a:gd name="T48" fmla="*/ 3 w 3"/>
                      <a:gd name="T49" fmla="*/ 4 h 14"/>
                      <a:gd name="T50" fmla="*/ 3 w 3"/>
                      <a:gd name="T51" fmla="*/ 6 h 14"/>
                      <a:gd name="T52" fmla="*/ 3 w 3"/>
                      <a:gd name="T53" fmla="*/ 6 h 14"/>
                      <a:gd name="T54" fmla="*/ 2 w 3"/>
                      <a:gd name="T55" fmla="*/ 7 h 14"/>
                      <a:gd name="T56" fmla="*/ 2 w 3"/>
                      <a:gd name="T57" fmla="*/ 8 h 14"/>
                      <a:gd name="T58" fmla="*/ 2 w 3"/>
                      <a:gd name="T59" fmla="*/ 8 h 14"/>
                      <a:gd name="T60" fmla="*/ 2 w 3"/>
                      <a:gd name="T61" fmla="*/ 9 h 14"/>
                      <a:gd name="T62" fmla="*/ 2 w 3"/>
                      <a:gd name="T63" fmla="*/ 10 h 14"/>
                      <a:gd name="T64" fmla="*/ 2 w 3"/>
                      <a:gd name="T65" fmla="*/ 11 h 14"/>
                      <a:gd name="T66" fmla="*/ 2 w 3"/>
                      <a:gd name="T67" fmla="*/ 12 h 14"/>
                      <a:gd name="T68" fmla="*/ 2 w 3"/>
                      <a:gd name="T69" fmla="*/ 12 h 14"/>
                      <a:gd name="T70" fmla="*/ 2 w 3"/>
                      <a:gd name="T71" fmla="*/ 13 h 14"/>
                      <a:gd name="T72" fmla="*/ 2 w 3"/>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14">
                        <a:moveTo>
                          <a:pt x="2" y="14"/>
                        </a:moveTo>
                        <a:cubicBezTo>
                          <a:pt x="2" y="13"/>
                          <a:pt x="2" y="13"/>
                          <a:pt x="2" y="13"/>
                        </a:cubicBezTo>
                        <a:cubicBezTo>
                          <a:pt x="1" y="13"/>
                          <a:pt x="1" y="13"/>
                          <a:pt x="1" y="13"/>
                        </a:cubicBezTo>
                        <a:cubicBezTo>
                          <a:pt x="1" y="12"/>
                          <a:pt x="1" y="12"/>
                          <a:pt x="1" y="12"/>
                        </a:cubicBezTo>
                        <a:cubicBezTo>
                          <a:pt x="1" y="11"/>
                          <a:pt x="1" y="11"/>
                          <a:pt x="1" y="11"/>
                        </a:cubicBezTo>
                        <a:cubicBezTo>
                          <a:pt x="0" y="10"/>
                          <a:pt x="0" y="10"/>
                          <a:pt x="0" y="10"/>
                        </a:cubicBezTo>
                        <a:cubicBezTo>
                          <a:pt x="0" y="9"/>
                          <a:pt x="0" y="9"/>
                          <a:pt x="0" y="9"/>
                        </a:cubicBezTo>
                        <a:cubicBezTo>
                          <a:pt x="0" y="9"/>
                          <a:pt x="0" y="9"/>
                          <a:pt x="0" y="9"/>
                        </a:cubicBezTo>
                        <a:cubicBezTo>
                          <a:pt x="1" y="8"/>
                          <a:pt x="1" y="8"/>
                          <a:pt x="1" y="8"/>
                        </a:cubicBezTo>
                        <a:cubicBezTo>
                          <a:pt x="1" y="7"/>
                          <a:pt x="1" y="7"/>
                          <a:pt x="1" y="7"/>
                        </a:cubicBezTo>
                        <a:cubicBezTo>
                          <a:pt x="1" y="6"/>
                          <a:pt x="1" y="6"/>
                          <a:pt x="1" y="6"/>
                        </a:cubicBezTo>
                        <a:cubicBezTo>
                          <a:pt x="1" y="6"/>
                          <a:pt x="1" y="6"/>
                          <a:pt x="2" y="5"/>
                        </a:cubicBezTo>
                        <a:cubicBezTo>
                          <a:pt x="2" y="5"/>
                          <a:pt x="2" y="5"/>
                          <a:pt x="2" y="5"/>
                        </a:cubicBezTo>
                        <a:cubicBezTo>
                          <a:pt x="2" y="4"/>
                          <a:pt x="2" y="4"/>
                          <a:pt x="2" y="4"/>
                        </a:cubicBezTo>
                        <a:cubicBezTo>
                          <a:pt x="2" y="4"/>
                          <a:pt x="2" y="3"/>
                          <a:pt x="2" y="3"/>
                        </a:cubicBezTo>
                        <a:cubicBezTo>
                          <a:pt x="2" y="2"/>
                          <a:pt x="2" y="2"/>
                          <a:pt x="2"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1"/>
                          <a:pt x="2" y="1"/>
                          <a:pt x="2" y="1"/>
                        </a:cubicBezTo>
                        <a:cubicBezTo>
                          <a:pt x="2" y="2"/>
                          <a:pt x="2" y="2"/>
                          <a:pt x="2" y="2"/>
                        </a:cubicBezTo>
                        <a:cubicBezTo>
                          <a:pt x="3" y="2"/>
                          <a:pt x="3" y="2"/>
                          <a:pt x="3" y="3"/>
                        </a:cubicBezTo>
                        <a:cubicBezTo>
                          <a:pt x="3" y="3"/>
                          <a:pt x="3" y="4"/>
                          <a:pt x="3" y="4"/>
                        </a:cubicBezTo>
                        <a:cubicBezTo>
                          <a:pt x="3" y="5"/>
                          <a:pt x="3" y="5"/>
                          <a:pt x="3" y="6"/>
                        </a:cubicBezTo>
                        <a:cubicBezTo>
                          <a:pt x="3" y="6"/>
                          <a:pt x="3" y="6"/>
                          <a:pt x="3" y="6"/>
                        </a:cubicBezTo>
                        <a:cubicBezTo>
                          <a:pt x="2" y="7"/>
                          <a:pt x="2" y="7"/>
                          <a:pt x="2" y="7"/>
                        </a:cubicBezTo>
                        <a:cubicBezTo>
                          <a:pt x="2" y="8"/>
                          <a:pt x="2" y="8"/>
                          <a:pt x="2" y="8"/>
                        </a:cubicBezTo>
                        <a:cubicBezTo>
                          <a:pt x="2" y="8"/>
                          <a:pt x="2" y="8"/>
                          <a:pt x="2" y="8"/>
                        </a:cubicBezTo>
                        <a:cubicBezTo>
                          <a:pt x="2" y="9"/>
                          <a:pt x="2" y="9"/>
                          <a:pt x="2" y="9"/>
                        </a:cubicBezTo>
                        <a:cubicBezTo>
                          <a:pt x="2" y="10"/>
                          <a:pt x="2" y="10"/>
                          <a:pt x="2" y="10"/>
                        </a:cubicBezTo>
                        <a:cubicBezTo>
                          <a:pt x="2" y="11"/>
                          <a:pt x="2" y="11"/>
                          <a:pt x="2" y="11"/>
                        </a:cubicBezTo>
                        <a:cubicBezTo>
                          <a:pt x="2" y="11"/>
                          <a:pt x="2" y="11"/>
                          <a:pt x="2" y="12"/>
                        </a:cubicBezTo>
                        <a:cubicBezTo>
                          <a:pt x="2" y="12"/>
                          <a:pt x="2" y="12"/>
                          <a:pt x="2" y="12"/>
                        </a:cubicBezTo>
                        <a:cubicBezTo>
                          <a:pt x="2" y="13"/>
                          <a:pt x="2" y="13"/>
                          <a:pt x="2" y="13"/>
                        </a:cubicBezTo>
                        <a:cubicBezTo>
                          <a:pt x="2" y="14"/>
                          <a:pt x="2" y="14"/>
                          <a:pt x="2" y="14"/>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7" name="Freeform 7963">
                    <a:extLst>
                      <a:ext uri="{FF2B5EF4-FFF2-40B4-BE49-F238E27FC236}">
                        <a16:creationId xmlns:a16="http://schemas.microsoft.com/office/drawing/2014/main" id="{B15855DD-FAC6-4BDB-9973-4693D1D342AA}"/>
                      </a:ext>
                    </a:extLst>
                  </p:cNvPr>
                  <p:cNvSpPr/>
                  <p:nvPr/>
                </p:nvSpPr>
                <p:spPr bwMode="auto">
                  <a:xfrm>
                    <a:off x="4455" y="1868"/>
                    <a:ext cx="19" cy="6"/>
                  </a:xfrm>
                  <a:custGeom>
                    <a:avLst/>
                    <a:gdLst>
                      <a:gd name="T0" fmla="*/ 25 w 25"/>
                      <a:gd name="T1" fmla="*/ 8 h 8"/>
                      <a:gd name="T2" fmla="*/ 25 w 25"/>
                      <a:gd name="T3" fmla="*/ 8 h 8"/>
                      <a:gd name="T4" fmla="*/ 24 w 25"/>
                      <a:gd name="T5" fmla="*/ 8 h 8"/>
                      <a:gd name="T6" fmla="*/ 23 w 25"/>
                      <a:gd name="T7" fmla="*/ 7 h 8"/>
                      <a:gd name="T8" fmla="*/ 21 w 25"/>
                      <a:gd name="T9" fmla="*/ 7 h 8"/>
                      <a:gd name="T10" fmla="*/ 19 w 25"/>
                      <a:gd name="T11" fmla="*/ 7 h 8"/>
                      <a:gd name="T12" fmla="*/ 17 w 25"/>
                      <a:gd name="T13" fmla="*/ 6 h 8"/>
                      <a:gd name="T14" fmla="*/ 14 w 25"/>
                      <a:gd name="T15" fmla="*/ 6 h 8"/>
                      <a:gd name="T16" fmla="*/ 13 w 25"/>
                      <a:gd name="T17" fmla="*/ 6 h 8"/>
                      <a:gd name="T18" fmla="*/ 12 w 25"/>
                      <a:gd name="T19" fmla="*/ 6 h 8"/>
                      <a:gd name="T20" fmla="*/ 10 w 25"/>
                      <a:gd name="T21" fmla="*/ 6 h 8"/>
                      <a:gd name="T22" fmla="*/ 9 w 25"/>
                      <a:gd name="T23" fmla="*/ 6 h 8"/>
                      <a:gd name="T24" fmla="*/ 8 w 25"/>
                      <a:gd name="T25" fmla="*/ 5 h 8"/>
                      <a:gd name="T26" fmla="*/ 8 w 25"/>
                      <a:gd name="T27" fmla="*/ 5 h 8"/>
                      <a:gd name="T28" fmla="*/ 7 w 25"/>
                      <a:gd name="T29" fmla="*/ 4 h 8"/>
                      <a:gd name="T30" fmla="*/ 5 w 25"/>
                      <a:gd name="T31" fmla="*/ 3 h 8"/>
                      <a:gd name="T32" fmla="*/ 3 w 25"/>
                      <a:gd name="T33" fmla="*/ 1 h 8"/>
                      <a:gd name="T34" fmla="*/ 3 w 25"/>
                      <a:gd name="T35" fmla="*/ 1 h 8"/>
                      <a:gd name="T36" fmla="*/ 3 w 25"/>
                      <a:gd name="T37" fmla="*/ 1 h 8"/>
                      <a:gd name="T38" fmla="*/ 2 w 25"/>
                      <a:gd name="T39" fmla="*/ 1 h 8"/>
                      <a:gd name="T40" fmla="*/ 2 w 25"/>
                      <a:gd name="T41" fmla="*/ 0 h 8"/>
                      <a:gd name="T42" fmla="*/ 1 w 25"/>
                      <a:gd name="T43" fmla="*/ 0 h 8"/>
                      <a:gd name="T44" fmla="*/ 0 w 25"/>
                      <a:gd name="T45" fmla="*/ 0 h 8"/>
                      <a:gd name="T46" fmla="*/ 0 w 25"/>
                      <a:gd name="T47" fmla="*/ 0 h 8"/>
                      <a:gd name="T48" fmla="*/ 1 w 25"/>
                      <a:gd name="T49" fmla="*/ 0 h 8"/>
                      <a:gd name="T50" fmla="*/ 2 w 25"/>
                      <a:gd name="T51" fmla="*/ 0 h 8"/>
                      <a:gd name="T52" fmla="*/ 3 w 25"/>
                      <a:gd name="T53" fmla="*/ 0 h 8"/>
                      <a:gd name="T54" fmla="*/ 3 w 25"/>
                      <a:gd name="T55" fmla="*/ 0 h 8"/>
                      <a:gd name="T56" fmla="*/ 4 w 25"/>
                      <a:gd name="T57" fmla="*/ 0 h 8"/>
                      <a:gd name="T58" fmla="*/ 4 w 25"/>
                      <a:gd name="T59" fmla="*/ 1 h 8"/>
                      <a:gd name="T60" fmla="*/ 5 w 25"/>
                      <a:gd name="T61" fmla="*/ 1 h 8"/>
                      <a:gd name="T62" fmla="*/ 6 w 25"/>
                      <a:gd name="T63" fmla="*/ 2 h 8"/>
                      <a:gd name="T64" fmla="*/ 7 w 25"/>
                      <a:gd name="T65" fmla="*/ 3 h 8"/>
                      <a:gd name="T66" fmla="*/ 8 w 25"/>
                      <a:gd name="T67" fmla="*/ 4 h 8"/>
                      <a:gd name="T68" fmla="*/ 9 w 25"/>
                      <a:gd name="T69" fmla="*/ 4 h 8"/>
                      <a:gd name="T70" fmla="*/ 10 w 25"/>
                      <a:gd name="T71" fmla="*/ 4 h 8"/>
                      <a:gd name="T72" fmla="*/ 11 w 25"/>
                      <a:gd name="T73" fmla="*/ 4 h 8"/>
                      <a:gd name="T74" fmla="*/ 12 w 25"/>
                      <a:gd name="T75" fmla="*/ 5 h 8"/>
                      <a:gd name="T76" fmla="*/ 13 w 25"/>
                      <a:gd name="T77" fmla="*/ 5 h 8"/>
                      <a:gd name="T78" fmla="*/ 14 w 25"/>
                      <a:gd name="T79" fmla="*/ 5 h 8"/>
                      <a:gd name="T80" fmla="*/ 17 w 25"/>
                      <a:gd name="T81" fmla="*/ 5 h 8"/>
                      <a:gd name="T82" fmla="*/ 19 w 25"/>
                      <a:gd name="T83" fmla="*/ 6 h 8"/>
                      <a:gd name="T84" fmla="*/ 21 w 25"/>
                      <a:gd name="T85" fmla="*/ 6 h 8"/>
                      <a:gd name="T86" fmla="*/ 23 w 25"/>
                      <a:gd name="T87" fmla="*/ 7 h 8"/>
                      <a:gd name="T88" fmla="*/ 24 w 25"/>
                      <a:gd name="T89" fmla="*/ 7 h 8"/>
                      <a:gd name="T90" fmla="*/ 25 w 25"/>
                      <a:gd name="T9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8">
                        <a:moveTo>
                          <a:pt x="25" y="8"/>
                        </a:moveTo>
                        <a:cubicBezTo>
                          <a:pt x="25" y="8"/>
                          <a:pt x="25" y="8"/>
                          <a:pt x="25" y="8"/>
                        </a:cubicBezTo>
                        <a:cubicBezTo>
                          <a:pt x="24" y="8"/>
                          <a:pt x="24" y="8"/>
                          <a:pt x="24" y="8"/>
                        </a:cubicBezTo>
                        <a:cubicBezTo>
                          <a:pt x="23" y="7"/>
                          <a:pt x="23" y="7"/>
                          <a:pt x="23" y="7"/>
                        </a:cubicBezTo>
                        <a:cubicBezTo>
                          <a:pt x="22" y="7"/>
                          <a:pt x="21" y="7"/>
                          <a:pt x="21" y="7"/>
                        </a:cubicBezTo>
                        <a:cubicBezTo>
                          <a:pt x="20" y="7"/>
                          <a:pt x="20" y="7"/>
                          <a:pt x="19" y="7"/>
                        </a:cubicBezTo>
                        <a:cubicBezTo>
                          <a:pt x="18" y="7"/>
                          <a:pt x="17" y="7"/>
                          <a:pt x="17" y="6"/>
                        </a:cubicBezTo>
                        <a:cubicBezTo>
                          <a:pt x="16" y="6"/>
                          <a:pt x="15" y="6"/>
                          <a:pt x="14" y="6"/>
                        </a:cubicBezTo>
                        <a:cubicBezTo>
                          <a:pt x="14" y="6"/>
                          <a:pt x="13" y="6"/>
                          <a:pt x="13" y="6"/>
                        </a:cubicBezTo>
                        <a:cubicBezTo>
                          <a:pt x="12" y="6"/>
                          <a:pt x="12" y="6"/>
                          <a:pt x="12" y="6"/>
                        </a:cubicBezTo>
                        <a:cubicBezTo>
                          <a:pt x="11" y="6"/>
                          <a:pt x="11" y="6"/>
                          <a:pt x="10" y="6"/>
                        </a:cubicBezTo>
                        <a:cubicBezTo>
                          <a:pt x="10" y="6"/>
                          <a:pt x="9" y="6"/>
                          <a:pt x="9" y="6"/>
                        </a:cubicBezTo>
                        <a:cubicBezTo>
                          <a:pt x="8" y="5"/>
                          <a:pt x="8" y="5"/>
                          <a:pt x="8" y="5"/>
                        </a:cubicBezTo>
                        <a:cubicBezTo>
                          <a:pt x="8" y="5"/>
                          <a:pt x="8" y="5"/>
                          <a:pt x="8" y="5"/>
                        </a:cubicBezTo>
                        <a:cubicBezTo>
                          <a:pt x="7" y="5"/>
                          <a:pt x="7" y="4"/>
                          <a:pt x="7" y="4"/>
                        </a:cubicBezTo>
                        <a:cubicBezTo>
                          <a:pt x="6" y="4"/>
                          <a:pt x="5" y="3"/>
                          <a:pt x="5" y="3"/>
                        </a:cubicBezTo>
                        <a:cubicBezTo>
                          <a:pt x="4" y="2"/>
                          <a:pt x="4" y="2"/>
                          <a:pt x="3" y="1"/>
                        </a:cubicBezTo>
                        <a:cubicBezTo>
                          <a:pt x="3" y="1"/>
                          <a:pt x="3" y="1"/>
                          <a:pt x="3" y="1"/>
                        </a:cubicBezTo>
                        <a:cubicBezTo>
                          <a:pt x="3" y="1"/>
                          <a:pt x="3" y="1"/>
                          <a:pt x="3" y="1"/>
                        </a:cubicBezTo>
                        <a:cubicBezTo>
                          <a:pt x="2" y="1"/>
                          <a:pt x="2" y="1"/>
                          <a:pt x="2" y="1"/>
                        </a:cubicBezTo>
                        <a:cubicBezTo>
                          <a:pt x="2" y="0"/>
                          <a:pt x="2" y="0"/>
                          <a:pt x="2" y="0"/>
                        </a:cubicBezTo>
                        <a:cubicBezTo>
                          <a:pt x="2" y="0"/>
                          <a:pt x="1" y="0"/>
                          <a:pt x="1" y="0"/>
                        </a:cubicBezTo>
                        <a:cubicBezTo>
                          <a:pt x="0" y="0"/>
                          <a:pt x="0" y="0"/>
                          <a:pt x="0" y="0"/>
                        </a:cubicBezTo>
                        <a:cubicBezTo>
                          <a:pt x="0" y="0"/>
                          <a:pt x="0" y="0"/>
                          <a:pt x="0" y="0"/>
                        </a:cubicBezTo>
                        <a:cubicBezTo>
                          <a:pt x="0" y="0"/>
                          <a:pt x="0" y="0"/>
                          <a:pt x="1" y="0"/>
                        </a:cubicBezTo>
                        <a:cubicBezTo>
                          <a:pt x="1" y="0"/>
                          <a:pt x="2" y="0"/>
                          <a:pt x="2" y="0"/>
                        </a:cubicBezTo>
                        <a:cubicBezTo>
                          <a:pt x="3" y="0"/>
                          <a:pt x="3" y="0"/>
                          <a:pt x="3" y="0"/>
                        </a:cubicBezTo>
                        <a:cubicBezTo>
                          <a:pt x="3" y="0"/>
                          <a:pt x="3" y="0"/>
                          <a:pt x="3" y="0"/>
                        </a:cubicBezTo>
                        <a:cubicBezTo>
                          <a:pt x="4" y="0"/>
                          <a:pt x="4" y="0"/>
                          <a:pt x="4" y="0"/>
                        </a:cubicBezTo>
                        <a:cubicBezTo>
                          <a:pt x="4" y="1"/>
                          <a:pt x="4" y="1"/>
                          <a:pt x="4" y="1"/>
                        </a:cubicBezTo>
                        <a:cubicBezTo>
                          <a:pt x="5" y="1"/>
                          <a:pt x="5" y="1"/>
                          <a:pt x="5" y="1"/>
                        </a:cubicBezTo>
                        <a:cubicBezTo>
                          <a:pt x="6" y="2"/>
                          <a:pt x="6" y="2"/>
                          <a:pt x="6" y="2"/>
                        </a:cubicBezTo>
                        <a:cubicBezTo>
                          <a:pt x="6" y="2"/>
                          <a:pt x="7" y="3"/>
                          <a:pt x="7" y="3"/>
                        </a:cubicBezTo>
                        <a:cubicBezTo>
                          <a:pt x="8" y="4"/>
                          <a:pt x="8" y="4"/>
                          <a:pt x="8" y="4"/>
                        </a:cubicBezTo>
                        <a:cubicBezTo>
                          <a:pt x="9" y="4"/>
                          <a:pt x="9" y="4"/>
                          <a:pt x="9" y="4"/>
                        </a:cubicBezTo>
                        <a:cubicBezTo>
                          <a:pt x="10" y="4"/>
                          <a:pt x="10" y="4"/>
                          <a:pt x="10" y="4"/>
                        </a:cubicBezTo>
                        <a:cubicBezTo>
                          <a:pt x="10" y="4"/>
                          <a:pt x="10" y="4"/>
                          <a:pt x="11" y="4"/>
                        </a:cubicBezTo>
                        <a:cubicBezTo>
                          <a:pt x="11" y="5"/>
                          <a:pt x="11" y="5"/>
                          <a:pt x="12" y="5"/>
                        </a:cubicBezTo>
                        <a:cubicBezTo>
                          <a:pt x="12" y="5"/>
                          <a:pt x="13" y="5"/>
                          <a:pt x="13" y="5"/>
                        </a:cubicBezTo>
                        <a:cubicBezTo>
                          <a:pt x="13" y="5"/>
                          <a:pt x="14" y="5"/>
                          <a:pt x="14" y="5"/>
                        </a:cubicBezTo>
                        <a:cubicBezTo>
                          <a:pt x="15" y="5"/>
                          <a:pt x="16" y="5"/>
                          <a:pt x="17" y="5"/>
                        </a:cubicBezTo>
                        <a:cubicBezTo>
                          <a:pt x="18" y="5"/>
                          <a:pt x="18" y="5"/>
                          <a:pt x="19" y="6"/>
                        </a:cubicBezTo>
                        <a:cubicBezTo>
                          <a:pt x="20" y="6"/>
                          <a:pt x="20" y="6"/>
                          <a:pt x="21" y="6"/>
                        </a:cubicBezTo>
                        <a:cubicBezTo>
                          <a:pt x="22" y="6"/>
                          <a:pt x="22" y="7"/>
                          <a:pt x="23" y="7"/>
                        </a:cubicBezTo>
                        <a:cubicBezTo>
                          <a:pt x="23" y="7"/>
                          <a:pt x="24" y="7"/>
                          <a:pt x="24" y="7"/>
                        </a:cubicBezTo>
                        <a:cubicBezTo>
                          <a:pt x="25" y="8"/>
                          <a:pt x="25" y="8"/>
                          <a:pt x="25" y="8"/>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8" name="Freeform 7964">
                    <a:extLst>
                      <a:ext uri="{FF2B5EF4-FFF2-40B4-BE49-F238E27FC236}">
                        <a16:creationId xmlns:a16="http://schemas.microsoft.com/office/drawing/2014/main" id="{3AB3F0F9-9FA4-4B01-85F8-B3990BCCFF8F}"/>
                      </a:ext>
                    </a:extLst>
                  </p:cNvPr>
                  <p:cNvSpPr/>
                  <p:nvPr/>
                </p:nvSpPr>
                <p:spPr bwMode="auto">
                  <a:xfrm>
                    <a:off x="4466" y="1872"/>
                    <a:ext cx="4" cy="3"/>
                  </a:xfrm>
                  <a:custGeom>
                    <a:avLst/>
                    <a:gdLst>
                      <a:gd name="T0" fmla="*/ 4 w 4"/>
                      <a:gd name="T1" fmla="*/ 3 h 3"/>
                      <a:gd name="T2" fmla="*/ 3 w 4"/>
                      <a:gd name="T3" fmla="*/ 3 h 3"/>
                      <a:gd name="T4" fmla="*/ 3 w 4"/>
                      <a:gd name="T5" fmla="*/ 2 h 3"/>
                      <a:gd name="T6" fmla="*/ 2 w 4"/>
                      <a:gd name="T7" fmla="*/ 2 h 3"/>
                      <a:gd name="T8" fmla="*/ 2 w 4"/>
                      <a:gd name="T9" fmla="*/ 2 h 3"/>
                      <a:gd name="T10" fmla="*/ 2 w 4"/>
                      <a:gd name="T11" fmla="*/ 1 h 3"/>
                      <a:gd name="T12" fmla="*/ 2 w 4"/>
                      <a:gd name="T13" fmla="*/ 1 h 3"/>
                      <a:gd name="T14" fmla="*/ 1 w 4"/>
                      <a:gd name="T15" fmla="*/ 1 h 3"/>
                      <a:gd name="T16" fmla="*/ 1 w 4"/>
                      <a:gd name="T17" fmla="*/ 1 h 3"/>
                      <a:gd name="T18" fmla="*/ 1 w 4"/>
                      <a:gd name="T19" fmla="*/ 0 h 3"/>
                      <a:gd name="T20" fmla="*/ 0 w 4"/>
                      <a:gd name="T21" fmla="*/ 0 h 3"/>
                      <a:gd name="T22" fmla="*/ 0 w 4"/>
                      <a:gd name="T23" fmla="*/ 0 h 3"/>
                      <a:gd name="T24" fmla="*/ 0 w 4"/>
                      <a:gd name="T25" fmla="*/ 0 h 3"/>
                      <a:gd name="T26" fmla="*/ 1 w 4"/>
                      <a:gd name="T27" fmla="*/ 0 h 3"/>
                      <a:gd name="T28" fmla="*/ 1 w 4"/>
                      <a:gd name="T29" fmla="*/ 0 h 3"/>
                      <a:gd name="T30" fmla="*/ 2 w 4"/>
                      <a:gd name="T31" fmla="*/ 0 h 3"/>
                      <a:gd name="T32" fmla="*/ 2 w 4"/>
                      <a:gd name="T33" fmla="*/ 0 h 3"/>
                      <a:gd name="T34" fmla="*/ 2 w 4"/>
                      <a:gd name="T35" fmla="*/ 0 h 3"/>
                      <a:gd name="T36" fmla="*/ 2 w 4"/>
                      <a:gd name="T37" fmla="*/ 0 h 3"/>
                      <a:gd name="T38" fmla="*/ 3 w 4"/>
                      <a:gd name="T39" fmla="*/ 1 h 3"/>
                      <a:gd name="T40" fmla="*/ 3 w 4"/>
                      <a:gd name="T41" fmla="*/ 1 h 3"/>
                      <a:gd name="T42" fmla="*/ 3 w 4"/>
                      <a:gd name="T43" fmla="*/ 2 h 3"/>
                      <a:gd name="T44" fmla="*/ 4 w 4"/>
                      <a:gd name="T45" fmla="*/ 2 h 3"/>
                      <a:gd name="T46" fmla="*/ 4 w 4"/>
                      <a:gd name="T4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3">
                        <a:moveTo>
                          <a:pt x="4" y="3"/>
                        </a:moveTo>
                        <a:lnTo>
                          <a:pt x="3" y="3"/>
                        </a:lnTo>
                        <a:lnTo>
                          <a:pt x="3" y="2"/>
                        </a:lnTo>
                        <a:lnTo>
                          <a:pt x="2" y="2"/>
                        </a:lnTo>
                        <a:lnTo>
                          <a:pt x="2" y="2"/>
                        </a:lnTo>
                        <a:lnTo>
                          <a:pt x="2" y="1"/>
                        </a:lnTo>
                        <a:lnTo>
                          <a:pt x="2" y="1"/>
                        </a:lnTo>
                        <a:lnTo>
                          <a:pt x="1" y="1"/>
                        </a:lnTo>
                        <a:lnTo>
                          <a:pt x="1" y="1"/>
                        </a:lnTo>
                        <a:lnTo>
                          <a:pt x="1" y="0"/>
                        </a:lnTo>
                        <a:lnTo>
                          <a:pt x="0" y="0"/>
                        </a:lnTo>
                        <a:lnTo>
                          <a:pt x="0" y="0"/>
                        </a:lnTo>
                        <a:lnTo>
                          <a:pt x="0" y="0"/>
                        </a:lnTo>
                        <a:lnTo>
                          <a:pt x="1" y="0"/>
                        </a:lnTo>
                        <a:lnTo>
                          <a:pt x="1" y="0"/>
                        </a:lnTo>
                        <a:lnTo>
                          <a:pt x="2" y="0"/>
                        </a:lnTo>
                        <a:lnTo>
                          <a:pt x="2" y="0"/>
                        </a:lnTo>
                        <a:lnTo>
                          <a:pt x="2" y="0"/>
                        </a:lnTo>
                        <a:lnTo>
                          <a:pt x="2" y="0"/>
                        </a:lnTo>
                        <a:lnTo>
                          <a:pt x="3" y="1"/>
                        </a:lnTo>
                        <a:lnTo>
                          <a:pt x="3" y="1"/>
                        </a:lnTo>
                        <a:lnTo>
                          <a:pt x="3" y="2"/>
                        </a:lnTo>
                        <a:lnTo>
                          <a:pt x="4" y="2"/>
                        </a:lnTo>
                        <a:lnTo>
                          <a:pt x="4" y="3"/>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9" name="Freeform 7965">
                    <a:extLst>
                      <a:ext uri="{FF2B5EF4-FFF2-40B4-BE49-F238E27FC236}">
                        <a16:creationId xmlns:a16="http://schemas.microsoft.com/office/drawing/2014/main" id="{AC551153-7D6A-4378-B0BD-2D25A6028281}"/>
                      </a:ext>
                    </a:extLst>
                  </p:cNvPr>
                  <p:cNvSpPr/>
                  <p:nvPr/>
                </p:nvSpPr>
                <p:spPr bwMode="auto">
                  <a:xfrm>
                    <a:off x="4457" y="1845"/>
                    <a:ext cx="7" cy="10"/>
                  </a:xfrm>
                  <a:custGeom>
                    <a:avLst/>
                    <a:gdLst>
                      <a:gd name="T0" fmla="*/ 9 w 9"/>
                      <a:gd name="T1" fmla="*/ 14 h 14"/>
                      <a:gd name="T2" fmla="*/ 9 w 9"/>
                      <a:gd name="T3" fmla="*/ 13 h 14"/>
                      <a:gd name="T4" fmla="*/ 8 w 9"/>
                      <a:gd name="T5" fmla="*/ 11 h 14"/>
                      <a:gd name="T6" fmla="*/ 8 w 9"/>
                      <a:gd name="T7" fmla="*/ 10 h 14"/>
                      <a:gd name="T8" fmla="*/ 8 w 9"/>
                      <a:gd name="T9" fmla="*/ 10 h 14"/>
                      <a:gd name="T10" fmla="*/ 7 w 9"/>
                      <a:gd name="T11" fmla="*/ 9 h 14"/>
                      <a:gd name="T12" fmla="*/ 7 w 9"/>
                      <a:gd name="T13" fmla="*/ 8 h 14"/>
                      <a:gd name="T14" fmla="*/ 6 w 9"/>
                      <a:gd name="T15" fmla="*/ 8 h 14"/>
                      <a:gd name="T16" fmla="*/ 6 w 9"/>
                      <a:gd name="T17" fmla="*/ 7 h 14"/>
                      <a:gd name="T18" fmla="*/ 5 w 9"/>
                      <a:gd name="T19" fmla="*/ 7 h 14"/>
                      <a:gd name="T20" fmla="*/ 4 w 9"/>
                      <a:gd name="T21" fmla="*/ 6 h 14"/>
                      <a:gd name="T22" fmla="*/ 3 w 9"/>
                      <a:gd name="T23" fmla="*/ 5 h 14"/>
                      <a:gd name="T24" fmla="*/ 2 w 9"/>
                      <a:gd name="T25" fmla="*/ 4 h 14"/>
                      <a:gd name="T26" fmla="*/ 1 w 9"/>
                      <a:gd name="T27" fmla="*/ 3 h 14"/>
                      <a:gd name="T28" fmla="*/ 0 w 9"/>
                      <a:gd name="T29" fmla="*/ 2 h 14"/>
                      <a:gd name="T30" fmla="*/ 0 w 9"/>
                      <a:gd name="T31" fmla="*/ 1 h 14"/>
                      <a:gd name="T32" fmla="*/ 0 w 9"/>
                      <a:gd name="T33" fmla="*/ 1 h 14"/>
                      <a:gd name="T34" fmla="*/ 0 w 9"/>
                      <a:gd name="T35" fmla="*/ 0 h 14"/>
                      <a:gd name="T36" fmla="*/ 0 w 9"/>
                      <a:gd name="T37" fmla="*/ 1 h 14"/>
                      <a:gd name="T38" fmla="*/ 0 w 9"/>
                      <a:gd name="T39" fmla="*/ 1 h 14"/>
                      <a:gd name="T40" fmla="*/ 0 w 9"/>
                      <a:gd name="T41" fmla="*/ 1 h 14"/>
                      <a:gd name="T42" fmla="*/ 1 w 9"/>
                      <a:gd name="T43" fmla="*/ 2 h 14"/>
                      <a:gd name="T44" fmla="*/ 1 w 9"/>
                      <a:gd name="T45" fmla="*/ 2 h 14"/>
                      <a:gd name="T46" fmla="*/ 1 w 9"/>
                      <a:gd name="T47" fmla="*/ 2 h 14"/>
                      <a:gd name="T48" fmla="*/ 4 w 9"/>
                      <a:gd name="T49" fmla="*/ 4 h 14"/>
                      <a:gd name="T50" fmla="*/ 5 w 9"/>
                      <a:gd name="T51" fmla="*/ 5 h 14"/>
                      <a:gd name="T52" fmla="*/ 6 w 9"/>
                      <a:gd name="T53" fmla="*/ 6 h 14"/>
                      <a:gd name="T54" fmla="*/ 7 w 9"/>
                      <a:gd name="T55" fmla="*/ 6 h 14"/>
                      <a:gd name="T56" fmla="*/ 8 w 9"/>
                      <a:gd name="T57" fmla="*/ 7 h 14"/>
                      <a:gd name="T58" fmla="*/ 8 w 9"/>
                      <a:gd name="T59" fmla="*/ 8 h 14"/>
                      <a:gd name="T60" fmla="*/ 8 w 9"/>
                      <a:gd name="T61" fmla="*/ 8 h 14"/>
                      <a:gd name="T62" fmla="*/ 9 w 9"/>
                      <a:gd name="T63" fmla="*/ 9 h 14"/>
                      <a:gd name="T64" fmla="*/ 9 w 9"/>
                      <a:gd name="T65" fmla="*/ 10 h 14"/>
                      <a:gd name="T66" fmla="*/ 9 w 9"/>
                      <a:gd name="T67" fmla="*/ 11 h 14"/>
                      <a:gd name="T68" fmla="*/ 9 w 9"/>
                      <a:gd name="T69" fmla="*/ 13 h 14"/>
                      <a:gd name="T70" fmla="*/ 9 w 9"/>
                      <a:gd name="T7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14">
                        <a:moveTo>
                          <a:pt x="9" y="14"/>
                        </a:moveTo>
                        <a:cubicBezTo>
                          <a:pt x="9" y="14"/>
                          <a:pt x="9" y="14"/>
                          <a:pt x="9" y="13"/>
                        </a:cubicBezTo>
                        <a:cubicBezTo>
                          <a:pt x="9" y="13"/>
                          <a:pt x="9" y="12"/>
                          <a:pt x="8" y="11"/>
                        </a:cubicBezTo>
                        <a:cubicBezTo>
                          <a:pt x="8" y="11"/>
                          <a:pt x="8" y="11"/>
                          <a:pt x="8" y="10"/>
                        </a:cubicBezTo>
                        <a:cubicBezTo>
                          <a:pt x="8" y="10"/>
                          <a:pt x="8" y="10"/>
                          <a:pt x="8" y="10"/>
                        </a:cubicBezTo>
                        <a:cubicBezTo>
                          <a:pt x="7" y="9"/>
                          <a:pt x="7" y="9"/>
                          <a:pt x="7" y="9"/>
                        </a:cubicBezTo>
                        <a:cubicBezTo>
                          <a:pt x="7" y="8"/>
                          <a:pt x="7" y="8"/>
                          <a:pt x="7" y="8"/>
                        </a:cubicBezTo>
                        <a:cubicBezTo>
                          <a:pt x="6" y="8"/>
                          <a:pt x="6" y="8"/>
                          <a:pt x="6" y="8"/>
                        </a:cubicBezTo>
                        <a:cubicBezTo>
                          <a:pt x="6" y="7"/>
                          <a:pt x="6" y="7"/>
                          <a:pt x="6" y="7"/>
                        </a:cubicBezTo>
                        <a:cubicBezTo>
                          <a:pt x="5" y="7"/>
                          <a:pt x="5" y="7"/>
                          <a:pt x="5" y="7"/>
                        </a:cubicBezTo>
                        <a:cubicBezTo>
                          <a:pt x="5" y="6"/>
                          <a:pt x="5" y="6"/>
                          <a:pt x="4" y="6"/>
                        </a:cubicBezTo>
                        <a:cubicBezTo>
                          <a:pt x="4" y="5"/>
                          <a:pt x="3" y="5"/>
                          <a:pt x="3" y="5"/>
                        </a:cubicBezTo>
                        <a:cubicBezTo>
                          <a:pt x="3" y="5"/>
                          <a:pt x="2" y="4"/>
                          <a:pt x="2" y="4"/>
                        </a:cubicBezTo>
                        <a:cubicBezTo>
                          <a:pt x="1" y="4"/>
                          <a:pt x="1" y="3"/>
                          <a:pt x="1" y="3"/>
                        </a:cubicBezTo>
                        <a:cubicBezTo>
                          <a:pt x="0" y="2"/>
                          <a:pt x="0" y="2"/>
                          <a:pt x="0" y="2"/>
                        </a:cubicBezTo>
                        <a:cubicBezTo>
                          <a:pt x="0" y="1"/>
                          <a:pt x="0" y="1"/>
                          <a:pt x="0" y="1"/>
                        </a:cubicBezTo>
                        <a:cubicBezTo>
                          <a:pt x="0" y="1"/>
                          <a:pt x="0" y="1"/>
                          <a:pt x="0" y="1"/>
                        </a:cubicBezTo>
                        <a:cubicBezTo>
                          <a:pt x="0" y="0"/>
                          <a:pt x="0" y="0"/>
                          <a:pt x="0" y="0"/>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2" y="3"/>
                          <a:pt x="3" y="3"/>
                          <a:pt x="4" y="4"/>
                        </a:cubicBezTo>
                        <a:cubicBezTo>
                          <a:pt x="4" y="4"/>
                          <a:pt x="5" y="4"/>
                          <a:pt x="5" y="5"/>
                        </a:cubicBezTo>
                        <a:cubicBezTo>
                          <a:pt x="6" y="5"/>
                          <a:pt x="6" y="5"/>
                          <a:pt x="6" y="6"/>
                        </a:cubicBezTo>
                        <a:cubicBezTo>
                          <a:pt x="7" y="6"/>
                          <a:pt x="7" y="6"/>
                          <a:pt x="7" y="6"/>
                        </a:cubicBezTo>
                        <a:cubicBezTo>
                          <a:pt x="8" y="7"/>
                          <a:pt x="8" y="7"/>
                          <a:pt x="8" y="7"/>
                        </a:cubicBezTo>
                        <a:cubicBezTo>
                          <a:pt x="8" y="8"/>
                          <a:pt x="8" y="8"/>
                          <a:pt x="8" y="8"/>
                        </a:cubicBezTo>
                        <a:cubicBezTo>
                          <a:pt x="8" y="8"/>
                          <a:pt x="8" y="8"/>
                          <a:pt x="8" y="8"/>
                        </a:cubicBezTo>
                        <a:cubicBezTo>
                          <a:pt x="9" y="9"/>
                          <a:pt x="9" y="9"/>
                          <a:pt x="9" y="9"/>
                        </a:cubicBezTo>
                        <a:cubicBezTo>
                          <a:pt x="9" y="10"/>
                          <a:pt x="9" y="10"/>
                          <a:pt x="9" y="10"/>
                        </a:cubicBezTo>
                        <a:cubicBezTo>
                          <a:pt x="9" y="10"/>
                          <a:pt x="9" y="11"/>
                          <a:pt x="9" y="11"/>
                        </a:cubicBezTo>
                        <a:cubicBezTo>
                          <a:pt x="9" y="12"/>
                          <a:pt x="9" y="13"/>
                          <a:pt x="9" y="13"/>
                        </a:cubicBezTo>
                        <a:cubicBezTo>
                          <a:pt x="9" y="14"/>
                          <a:pt x="9" y="14"/>
                          <a:pt x="9" y="14"/>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0" name="Freeform 7966">
                    <a:extLst>
                      <a:ext uri="{FF2B5EF4-FFF2-40B4-BE49-F238E27FC236}">
                        <a16:creationId xmlns:a16="http://schemas.microsoft.com/office/drawing/2014/main" id="{97D80D6C-BAA8-40E6-9F3B-6C169ABC1699}"/>
                      </a:ext>
                    </a:extLst>
                  </p:cNvPr>
                  <p:cNvSpPr/>
                  <p:nvPr/>
                </p:nvSpPr>
                <p:spPr bwMode="auto">
                  <a:xfrm>
                    <a:off x="4429" y="1842"/>
                    <a:ext cx="6" cy="8"/>
                  </a:xfrm>
                  <a:custGeom>
                    <a:avLst/>
                    <a:gdLst>
                      <a:gd name="T0" fmla="*/ 7 w 8"/>
                      <a:gd name="T1" fmla="*/ 11 h 11"/>
                      <a:gd name="T2" fmla="*/ 7 w 8"/>
                      <a:gd name="T3" fmla="*/ 11 h 11"/>
                      <a:gd name="T4" fmla="*/ 7 w 8"/>
                      <a:gd name="T5" fmla="*/ 11 h 11"/>
                      <a:gd name="T6" fmla="*/ 7 w 8"/>
                      <a:gd name="T7" fmla="*/ 10 h 11"/>
                      <a:gd name="T8" fmla="*/ 7 w 8"/>
                      <a:gd name="T9" fmla="*/ 9 h 11"/>
                      <a:gd name="T10" fmla="*/ 7 w 8"/>
                      <a:gd name="T11" fmla="*/ 9 h 11"/>
                      <a:gd name="T12" fmla="*/ 6 w 8"/>
                      <a:gd name="T13" fmla="*/ 8 h 11"/>
                      <a:gd name="T14" fmla="*/ 6 w 8"/>
                      <a:gd name="T15" fmla="*/ 8 h 11"/>
                      <a:gd name="T16" fmla="*/ 6 w 8"/>
                      <a:gd name="T17" fmla="*/ 7 h 11"/>
                      <a:gd name="T18" fmla="*/ 5 w 8"/>
                      <a:gd name="T19" fmla="*/ 6 h 11"/>
                      <a:gd name="T20" fmla="*/ 4 w 8"/>
                      <a:gd name="T21" fmla="*/ 6 h 11"/>
                      <a:gd name="T22" fmla="*/ 4 w 8"/>
                      <a:gd name="T23" fmla="*/ 6 h 11"/>
                      <a:gd name="T24" fmla="*/ 4 w 8"/>
                      <a:gd name="T25" fmla="*/ 6 h 11"/>
                      <a:gd name="T26" fmla="*/ 3 w 8"/>
                      <a:gd name="T27" fmla="*/ 5 h 11"/>
                      <a:gd name="T28" fmla="*/ 2 w 8"/>
                      <a:gd name="T29" fmla="*/ 4 h 11"/>
                      <a:gd name="T30" fmla="*/ 1 w 8"/>
                      <a:gd name="T31" fmla="*/ 3 h 11"/>
                      <a:gd name="T32" fmla="*/ 0 w 8"/>
                      <a:gd name="T33" fmla="*/ 3 h 11"/>
                      <a:gd name="T34" fmla="*/ 0 w 8"/>
                      <a:gd name="T35" fmla="*/ 2 h 11"/>
                      <a:gd name="T36" fmla="*/ 0 w 8"/>
                      <a:gd name="T37" fmla="*/ 1 h 11"/>
                      <a:gd name="T38" fmla="*/ 1 w 8"/>
                      <a:gd name="T39" fmla="*/ 0 h 11"/>
                      <a:gd name="T40" fmla="*/ 1 w 8"/>
                      <a:gd name="T41" fmla="*/ 0 h 11"/>
                      <a:gd name="T42" fmla="*/ 1 w 8"/>
                      <a:gd name="T43" fmla="*/ 0 h 11"/>
                      <a:gd name="T44" fmla="*/ 1 w 8"/>
                      <a:gd name="T45" fmla="*/ 1 h 11"/>
                      <a:gd name="T46" fmla="*/ 1 w 8"/>
                      <a:gd name="T47" fmla="*/ 1 h 11"/>
                      <a:gd name="T48" fmla="*/ 1 w 8"/>
                      <a:gd name="T49" fmla="*/ 2 h 11"/>
                      <a:gd name="T50" fmla="*/ 1 w 8"/>
                      <a:gd name="T51" fmla="*/ 3 h 11"/>
                      <a:gd name="T52" fmla="*/ 2 w 8"/>
                      <a:gd name="T53" fmla="*/ 3 h 11"/>
                      <a:gd name="T54" fmla="*/ 3 w 8"/>
                      <a:gd name="T55" fmla="*/ 4 h 11"/>
                      <a:gd name="T56" fmla="*/ 5 w 8"/>
                      <a:gd name="T57" fmla="*/ 4 h 11"/>
                      <a:gd name="T58" fmla="*/ 5 w 8"/>
                      <a:gd name="T59" fmla="*/ 5 h 11"/>
                      <a:gd name="T60" fmla="*/ 5 w 8"/>
                      <a:gd name="T61" fmla="*/ 5 h 11"/>
                      <a:gd name="T62" fmla="*/ 6 w 8"/>
                      <a:gd name="T63" fmla="*/ 5 h 11"/>
                      <a:gd name="T64" fmla="*/ 7 w 8"/>
                      <a:gd name="T65" fmla="*/ 6 h 11"/>
                      <a:gd name="T66" fmla="*/ 7 w 8"/>
                      <a:gd name="T67" fmla="*/ 7 h 11"/>
                      <a:gd name="T68" fmla="*/ 8 w 8"/>
                      <a:gd name="T69" fmla="*/ 8 h 11"/>
                      <a:gd name="T70" fmla="*/ 8 w 8"/>
                      <a:gd name="T71" fmla="*/ 9 h 11"/>
                      <a:gd name="T72" fmla="*/ 8 w 8"/>
                      <a:gd name="T73" fmla="*/ 10 h 11"/>
                      <a:gd name="T74" fmla="*/ 7 w 8"/>
                      <a:gd name="T75" fmla="*/ 11 h 11"/>
                      <a:gd name="T76" fmla="*/ 7 w 8"/>
                      <a:gd name="T7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1">
                        <a:moveTo>
                          <a:pt x="7" y="11"/>
                        </a:moveTo>
                        <a:cubicBezTo>
                          <a:pt x="7" y="11"/>
                          <a:pt x="7" y="11"/>
                          <a:pt x="7" y="11"/>
                        </a:cubicBezTo>
                        <a:cubicBezTo>
                          <a:pt x="7" y="11"/>
                          <a:pt x="7" y="11"/>
                          <a:pt x="7" y="11"/>
                        </a:cubicBezTo>
                        <a:cubicBezTo>
                          <a:pt x="7" y="10"/>
                          <a:pt x="7" y="10"/>
                          <a:pt x="7" y="10"/>
                        </a:cubicBezTo>
                        <a:cubicBezTo>
                          <a:pt x="7" y="9"/>
                          <a:pt x="7" y="9"/>
                          <a:pt x="7" y="9"/>
                        </a:cubicBezTo>
                        <a:cubicBezTo>
                          <a:pt x="7" y="9"/>
                          <a:pt x="7" y="9"/>
                          <a:pt x="7" y="9"/>
                        </a:cubicBezTo>
                        <a:cubicBezTo>
                          <a:pt x="6" y="8"/>
                          <a:pt x="6" y="8"/>
                          <a:pt x="6" y="8"/>
                        </a:cubicBezTo>
                        <a:cubicBezTo>
                          <a:pt x="6" y="8"/>
                          <a:pt x="6" y="8"/>
                          <a:pt x="6" y="8"/>
                        </a:cubicBezTo>
                        <a:cubicBezTo>
                          <a:pt x="6" y="7"/>
                          <a:pt x="6" y="7"/>
                          <a:pt x="6" y="7"/>
                        </a:cubicBezTo>
                        <a:cubicBezTo>
                          <a:pt x="5" y="6"/>
                          <a:pt x="5" y="6"/>
                          <a:pt x="5" y="6"/>
                        </a:cubicBezTo>
                        <a:cubicBezTo>
                          <a:pt x="4" y="6"/>
                          <a:pt x="4" y="6"/>
                          <a:pt x="4" y="6"/>
                        </a:cubicBezTo>
                        <a:cubicBezTo>
                          <a:pt x="4" y="6"/>
                          <a:pt x="4" y="6"/>
                          <a:pt x="4" y="6"/>
                        </a:cubicBezTo>
                        <a:cubicBezTo>
                          <a:pt x="4" y="6"/>
                          <a:pt x="4" y="6"/>
                          <a:pt x="4" y="6"/>
                        </a:cubicBezTo>
                        <a:cubicBezTo>
                          <a:pt x="4" y="5"/>
                          <a:pt x="3" y="5"/>
                          <a:pt x="3" y="5"/>
                        </a:cubicBezTo>
                        <a:cubicBezTo>
                          <a:pt x="2" y="5"/>
                          <a:pt x="2" y="5"/>
                          <a:pt x="2" y="4"/>
                        </a:cubicBezTo>
                        <a:cubicBezTo>
                          <a:pt x="1" y="4"/>
                          <a:pt x="1" y="4"/>
                          <a:pt x="1" y="3"/>
                        </a:cubicBezTo>
                        <a:cubicBezTo>
                          <a:pt x="0" y="3"/>
                          <a:pt x="0" y="3"/>
                          <a:pt x="0" y="3"/>
                        </a:cubicBezTo>
                        <a:cubicBezTo>
                          <a:pt x="0" y="2"/>
                          <a:pt x="0" y="2"/>
                          <a:pt x="0" y="2"/>
                        </a:cubicBezTo>
                        <a:cubicBezTo>
                          <a:pt x="0" y="2"/>
                          <a:pt x="0" y="1"/>
                          <a:pt x="0" y="1"/>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2"/>
                          <a:pt x="1" y="2"/>
                          <a:pt x="1" y="2"/>
                        </a:cubicBezTo>
                        <a:cubicBezTo>
                          <a:pt x="1" y="3"/>
                          <a:pt x="1" y="3"/>
                          <a:pt x="1" y="3"/>
                        </a:cubicBezTo>
                        <a:cubicBezTo>
                          <a:pt x="2" y="3"/>
                          <a:pt x="2" y="3"/>
                          <a:pt x="2" y="3"/>
                        </a:cubicBezTo>
                        <a:cubicBezTo>
                          <a:pt x="3" y="3"/>
                          <a:pt x="3" y="4"/>
                          <a:pt x="3" y="4"/>
                        </a:cubicBezTo>
                        <a:cubicBezTo>
                          <a:pt x="4" y="4"/>
                          <a:pt x="4" y="4"/>
                          <a:pt x="5" y="4"/>
                        </a:cubicBezTo>
                        <a:cubicBezTo>
                          <a:pt x="5" y="5"/>
                          <a:pt x="5" y="5"/>
                          <a:pt x="5" y="5"/>
                        </a:cubicBezTo>
                        <a:cubicBezTo>
                          <a:pt x="5" y="5"/>
                          <a:pt x="5" y="5"/>
                          <a:pt x="5" y="5"/>
                        </a:cubicBezTo>
                        <a:cubicBezTo>
                          <a:pt x="6" y="5"/>
                          <a:pt x="6" y="5"/>
                          <a:pt x="6" y="5"/>
                        </a:cubicBezTo>
                        <a:cubicBezTo>
                          <a:pt x="6" y="6"/>
                          <a:pt x="7" y="6"/>
                          <a:pt x="7" y="6"/>
                        </a:cubicBezTo>
                        <a:cubicBezTo>
                          <a:pt x="7" y="7"/>
                          <a:pt x="7" y="7"/>
                          <a:pt x="7" y="7"/>
                        </a:cubicBezTo>
                        <a:cubicBezTo>
                          <a:pt x="8" y="8"/>
                          <a:pt x="8" y="8"/>
                          <a:pt x="8" y="8"/>
                        </a:cubicBezTo>
                        <a:cubicBezTo>
                          <a:pt x="8" y="8"/>
                          <a:pt x="8" y="9"/>
                          <a:pt x="8" y="9"/>
                        </a:cubicBezTo>
                        <a:cubicBezTo>
                          <a:pt x="8" y="9"/>
                          <a:pt x="8" y="10"/>
                          <a:pt x="8" y="10"/>
                        </a:cubicBezTo>
                        <a:cubicBezTo>
                          <a:pt x="7" y="11"/>
                          <a:pt x="7" y="11"/>
                          <a:pt x="7" y="11"/>
                        </a:cubicBezTo>
                        <a:cubicBezTo>
                          <a:pt x="7" y="11"/>
                          <a:pt x="7" y="11"/>
                          <a:pt x="7" y="11"/>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1" name="Freeform 7967">
                    <a:extLst>
                      <a:ext uri="{FF2B5EF4-FFF2-40B4-BE49-F238E27FC236}">
                        <a16:creationId xmlns:a16="http://schemas.microsoft.com/office/drawing/2014/main" id="{5B52BECB-AB32-436C-B07A-5DC98E2E5F10}"/>
                      </a:ext>
                    </a:extLst>
                  </p:cNvPr>
                  <p:cNvSpPr/>
                  <p:nvPr/>
                </p:nvSpPr>
                <p:spPr bwMode="auto">
                  <a:xfrm>
                    <a:off x="4460" y="1815"/>
                    <a:ext cx="13" cy="36"/>
                  </a:xfrm>
                  <a:custGeom>
                    <a:avLst/>
                    <a:gdLst>
                      <a:gd name="T0" fmla="*/ 17 w 17"/>
                      <a:gd name="T1" fmla="*/ 47 h 47"/>
                      <a:gd name="T2" fmla="*/ 17 w 17"/>
                      <a:gd name="T3" fmla="*/ 46 h 47"/>
                      <a:gd name="T4" fmla="*/ 16 w 17"/>
                      <a:gd name="T5" fmla="*/ 45 h 47"/>
                      <a:gd name="T6" fmla="*/ 16 w 17"/>
                      <a:gd name="T7" fmla="*/ 43 h 47"/>
                      <a:gd name="T8" fmla="*/ 15 w 17"/>
                      <a:gd name="T9" fmla="*/ 42 h 47"/>
                      <a:gd name="T10" fmla="*/ 15 w 17"/>
                      <a:gd name="T11" fmla="*/ 41 h 47"/>
                      <a:gd name="T12" fmla="*/ 14 w 17"/>
                      <a:gd name="T13" fmla="*/ 39 h 47"/>
                      <a:gd name="T14" fmla="*/ 13 w 17"/>
                      <a:gd name="T15" fmla="*/ 39 h 47"/>
                      <a:gd name="T16" fmla="*/ 13 w 17"/>
                      <a:gd name="T17" fmla="*/ 38 h 47"/>
                      <a:gd name="T18" fmla="*/ 12 w 17"/>
                      <a:gd name="T19" fmla="*/ 36 h 47"/>
                      <a:gd name="T20" fmla="*/ 11 w 17"/>
                      <a:gd name="T21" fmla="*/ 35 h 47"/>
                      <a:gd name="T22" fmla="*/ 10 w 17"/>
                      <a:gd name="T23" fmla="*/ 34 h 47"/>
                      <a:gd name="T24" fmla="*/ 10 w 17"/>
                      <a:gd name="T25" fmla="*/ 33 h 47"/>
                      <a:gd name="T26" fmla="*/ 10 w 17"/>
                      <a:gd name="T27" fmla="*/ 32 h 47"/>
                      <a:gd name="T28" fmla="*/ 9 w 17"/>
                      <a:gd name="T29" fmla="*/ 30 h 47"/>
                      <a:gd name="T30" fmla="*/ 8 w 17"/>
                      <a:gd name="T31" fmla="*/ 27 h 47"/>
                      <a:gd name="T32" fmla="*/ 8 w 17"/>
                      <a:gd name="T33" fmla="*/ 25 h 47"/>
                      <a:gd name="T34" fmla="*/ 8 w 17"/>
                      <a:gd name="T35" fmla="*/ 22 h 47"/>
                      <a:gd name="T36" fmla="*/ 9 w 17"/>
                      <a:gd name="T37" fmla="*/ 18 h 47"/>
                      <a:gd name="T38" fmla="*/ 8 w 17"/>
                      <a:gd name="T39" fmla="*/ 13 h 47"/>
                      <a:gd name="T40" fmla="*/ 7 w 17"/>
                      <a:gd name="T41" fmla="*/ 9 h 47"/>
                      <a:gd name="T42" fmla="*/ 7 w 17"/>
                      <a:gd name="T43" fmla="*/ 8 h 47"/>
                      <a:gd name="T44" fmla="*/ 6 w 17"/>
                      <a:gd name="T45" fmla="*/ 7 h 47"/>
                      <a:gd name="T46" fmla="*/ 6 w 17"/>
                      <a:gd name="T47" fmla="*/ 7 h 47"/>
                      <a:gd name="T48" fmla="*/ 6 w 17"/>
                      <a:gd name="T49" fmla="*/ 6 h 47"/>
                      <a:gd name="T50" fmla="*/ 5 w 17"/>
                      <a:gd name="T51" fmla="*/ 6 h 47"/>
                      <a:gd name="T52" fmla="*/ 4 w 17"/>
                      <a:gd name="T53" fmla="*/ 4 h 47"/>
                      <a:gd name="T54" fmla="*/ 3 w 17"/>
                      <a:gd name="T55" fmla="*/ 3 h 47"/>
                      <a:gd name="T56" fmla="*/ 2 w 17"/>
                      <a:gd name="T57" fmla="*/ 2 h 47"/>
                      <a:gd name="T58" fmla="*/ 2 w 17"/>
                      <a:gd name="T59" fmla="*/ 1 h 47"/>
                      <a:gd name="T60" fmla="*/ 0 w 17"/>
                      <a:gd name="T61" fmla="*/ 0 h 47"/>
                      <a:gd name="T62" fmla="*/ 0 w 17"/>
                      <a:gd name="T63" fmla="*/ 0 h 47"/>
                      <a:gd name="T64" fmla="*/ 2 w 17"/>
                      <a:gd name="T65" fmla="*/ 1 h 47"/>
                      <a:gd name="T66" fmla="*/ 3 w 17"/>
                      <a:gd name="T67" fmla="*/ 2 h 47"/>
                      <a:gd name="T68" fmla="*/ 4 w 17"/>
                      <a:gd name="T69" fmla="*/ 3 h 47"/>
                      <a:gd name="T70" fmla="*/ 5 w 17"/>
                      <a:gd name="T71" fmla="*/ 4 h 47"/>
                      <a:gd name="T72" fmla="*/ 6 w 17"/>
                      <a:gd name="T73" fmla="*/ 5 h 47"/>
                      <a:gd name="T74" fmla="*/ 7 w 17"/>
                      <a:gd name="T75" fmla="*/ 6 h 47"/>
                      <a:gd name="T76" fmla="*/ 7 w 17"/>
                      <a:gd name="T77" fmla="*/ 6 h 47"/>
                      <a:gd name="T78" fmla="*/ 7 w 17"/>
                      <a:gd name="T79" fmla="*/ 7 h 47"/>
                      <a:gd name="T80" fmla="*/ 8 w 17"/>
                      <a:gd name="T81" fmla="*/ 8 h 47"/>
                      <a:gd name="T82" fmla="*/ 8 w 17"/>
                      <a:gd name="T83" fmla="*/ 8 h 47"/>
                      <a:gd name="T84" fmla="*/ 10 w 17"/>
                      <a:gd name="T85" fmla="*/ 13 h 47"/>
                      <a:gd name="T86" fmla="*/ 10 w 17"/>
                      <a:gd name="T87" fmla="*/ 18 h 47"/>
                      <a:gd name="T88" fmla="*/ 10 w 17"/>
                      <a:gd name="T89" fmla="*/ 22 h 47"/>
                      <a:gd name="T90" fmla="*/ 10 w 17"/>
                      <a:gd name="T91" fmla="*/ 25 h 47"/>
                      <a:gd name="T92" fmla="*/ 10 w 17"/>
                      <a:gd name="T93" fmla="*/ 27 h 47"/>
                      <a:gd name="T94" fmla="*/ 10 w 17"/>
                      <a:gd name="T95" fmla="*/ 28 h 47"/>
                      <a:gd name="T96" fmla="*/ 10 w 17"/>
                      <a:gd name="T97" fmla="*/ 29 h 47"/>
                      <a:gd name="T98" fmla="*/ 11 w 17"/>
                      <a:gd name="T99" fmla="*/ 32 h 47"/>
                      <a:gd name="T100" fmla="*/ 11 w 17"/>
                      <a:gd name="T101" fmla="*/ 33 h 47"/>
                      <a:gd name="T102" fmla="*/ 12 w 17"/>
                      <a:gd name="T103" fmla="*/ 34 h 47"/>
                      <a:gd name="T104" fmla="*/ 12 w 17"/>
                      <a:gd name="T105" fmla="*/ 35 h 47"/>
                      <a:gd name="T106" fmla="*/ 13 w 17"/>
                      <a:gd name="T107" fmla="*/ 35 h 47"/>
                      <a:gd name="T108" fmla="*/ 14 w 17"/>
                      <a:gd name="T109" fmla="*/ 37 h 47"/>
                      <a:gd name="T110" fmla="*/ 14 w 17"/>
                      <a:gd name="T111" fmla="*/ 38 h 47"/>
                      <a:gd name="T112" fmla="*/ 15 w 17"/>
                      <a:gd name="T113" fmla="*/ 39 h 47"/>
                      <a:gd name="T114" fmla="*/ 15 w 17"/>
                      <a:gd name="T115" fmla="*/ 40 h 47"/>
                      <a:gd name="T116" fmla="*/ 16 w 17"/>
                      <a:gd name="T117" fmla="*/ 42 h 47"/>
                      <a:gd name="T118" fmla="*/ 16 w 17"/>
                      <a:gd name="T119" fmla="*/ 43 h 47"/>
                      <a:gd name="T120" fmla="*/ 17 w 17"/>
                      <a:gd name="T121" fmla="*/ 45 h 47"/>
                      <a:gd name="T122" fmla="*/ 17 w 17"/>
                      <a:gd name="T12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 h="47">
                        <a:moveTo>
                          <a:pt x="17" y="47"/>
                        </a:moveTo>
                        <a:cubicBezTo>
                          <a:pt x="17" y="46"/>
                          <a:pt x="17" y="46"/>
                          <a:pt x="17" y="46"/>
                        </a:cubicBezTo>
                        <a:cubicBezTo>
                          <a:pt x="17" y="46"/>
                          <a:pt x="17" y="45"/>
                          <a:pt x="16" y="45"/>
                        </a:cubicBezTo>
                        <a:cubicBezTo>
                          <a:pt x="16" y="44"/>
                          <a:pt x="16" y="44"/>
                          <a:pt x="16" y="43"/>
                        </a:cubicBezTo>
                        <a:cubicBezTo>
                          <a:pt x="16" y="43"/>
                          <a:pt x="16" y="43"/>
                          <a:pt x="15" y="42"/>
                        </a:cubicBezTo>
                        <a:cubicBezTo>
                          <a:pt x="15" y="42"/>
                          <a:pt x="15" y="41"/>
                          <a:pt x="15" y="41"/>
                        </a:cubicBezTo>
                        <a:cubicBezTo>
                          <a:pt x="14" y="40"/>
                          <a:pt x="14" y="40"/>
                          <a:pt x="14" y="39"/>
                        </a:cubicBezTo>
                        <a:cubicBezTo>
                          <a:pt x="13" y="39"/>
                          <a:pt x="13" y="39"/>
                          <a:pt x="13" y="39"/>
                        </a:cubicBezTo>
                        <a:cubicBezTo>
                          <a:pt x="13" y="38"/>
                          <a:pt x="13" y="38"/>
                          <a:pt x="13" y="38"/>
                        </a:cubicBezTo>
                        <a:cubicBezTo>
                          <a:pt x="12" y="37"/>
                          <a:pt x="12" y="37"/>
                          <a:pt x="12" y="36"/>
                        </a:cubicBezTo>
                        <a:cubicBezTo>
                          <a:pt x="11" y="35"/>
                          <a:pt x="11" y="35"/>
                          <a:pt x="11" y="35"/>
                        </a:cubicBezTo>
                        <a:cubicBezTo>
                          <a:pt x="10" y="34"/>
                          <a:pt x="10" y="34"/>
                          <a:pt x="10" y="34"/>
                        </a:cubicBezTo>
                        <a:cubicBezTo>
                          <a:pt x="10" y="33"/>
                          <a:pt x="10" y="33"/>
                          <a:pt x="10" y="33"/>
                        </a:cubicBezTo>
                        <a:cubicBezTo>
                          <a:pt x="10" y="32"/>
                          <a:pt x="10" y="32"/>
                          <a:pt x="10" y="32"/>
                        </a:cubicBezTo>
                        <a:cubicBezTo>
                          <a:pt x="9" y="31"/>
                          <a:pt x="9" y="31"/>
                          <a:pt x="9" y="30"/>
                        </a:cubicBezTo>
                        <a:cubicBezTo>
                          <a:pt x="9" y="29"/>
                          <a:pt x="8" y="28"/>
                          <a:pt x="8" y="27"/>
                        </a:cubicBezTo>
                        <a:cubicBezTo>
                          <a:pt x="8" y="27"/>
                          <a:pt x="8" y="26"/>
                          <a:pt x="8" y="25"/>
                        </a:cubicBezTo>
                        <a:cubicBezTo>
                          <a:pt x="8" y="24"/>
                          <a:pt x="8" y="23"/>
                          <a:pt x="8" y="22"/>
                        </a:cubicBezTo>
                        <a:cubicBezTo>
                          <a:pt x="8" y="21"/>
                          <a:pt x="8" y="19"/>
                          <a:pt x="9" y="18"/>
                        </a:cubicBezTo>
                        <a:cubicBezTo>
                          <a:pt x="9" y="16"/>
                          <a:pt x="8" y="14"/>
                          <a:pt x="8" y="13"/>
                        </a:cubicBezTo>
                        <a:cubicBezTo>
                          <a:pt x="8" y="12"/>
                          <a:pt x="8" y="10"/>
                          <a:pt x="7" y="9"/>
                        </a:cubicBezTo>
                        <a:cubicBezTo>
                          <a:pt x="7" y="8"/>
                          <a:pt x="7" y="8"/>
                          <a:pt x="7" y="8"/>
                        </a:cubicBezTo>
                        <a:cubicBezTo>
                          <a:pt x="6" y="7"/>
                          <a:pt x="6" y="7"/>
                          <a:pt x="6" y="7"/>
                        </a:cubicBezTo>
                        <a:cubicBezTo>
                          <a:pt x="6" y="7"/>
                          <a:pt x="6" y="7"/>
                          <a:pt x="6" y="7"/>
                        </a:cubicBezTo>
                        <a:cubicBezTo>
                          <a:pt x="6" y="6"/>
                          <a:pt x="6" y="6"/>
                          <a:pt x="6" y="6"/>
                        </a:cubicBezTo>
                        <a:cubicBezTo>
                          <a:pt x="5" y="6"/>
                          <a:pt x="5" y="6"/>
                          <a:pt x="5" y="6"/>
                        </a:cubicBezTo>
                        <a:cubicBezTo>
                          <a:pt x="5" y="5"/>
                          <a:pt x="5" y="5"/>
                          <a:pt x="4" y="4"/>
                        </a:cubicBezTo>
                        <a:cubicBezTo>
                          <a:pt x="4" y="4"/>
                          <a:pt x="4" y="3"/>
                          <a:pt x="3" y="3"/>
                        </a:cubicBezTo>
                        <a:cubicBezTo>
                          <a:pt x="3" y="3"/>
                          <a:pt x="3" y="2"/>
                          <a:pt x="2" y="2"/>
                        </a:cubicBezTo>
                        <a:cubicBezTo>
                          <a:pt x="2" y="1"/>
                          <a:pt x="2" y="1"/>
                          <a:pt x="2" y="1"/>
                        </a:cubicBezTo>
                        <a:cubicBezTo>
                          <a:pt x="0" y="0"/>
                          <a:pt x="0" y="0"/>
                          <a:pt x="0" y="0"/>
                        </a:cubicBezTo>
                        <a:cubicBezTo>
                          <a:pt x="0" y="0"/>
                          <a:pt x="0" y="0"/>
                          <a:pt x="0" y="0"/>
                        </a:cubicBezTo>
                        <a:cubicBezTo>
                          <a:pt x="1" y="0"/>
                          <a:pt x="1" y="0"/>
                          <a:pt x="2" y="1"/>
                        </a:cubicBezTo>
                        <a:cubicBezTo>
                          <a:pt x="3" y="2"/>
                          <a:pt x="3" y="2"/>
                          <a:pt x="3" y="2"/>
                        </a:cubicBezTo>
                        <a:cubicBezTo>
                          <a:pt x="3" y="2"/>
                          <a:pt x="3" y="2"/>
                          <a:pt x="4" y="3"/>
                        </a:cubicBezTo>
                        <a:cubicBezTo>
                          <a:pt x="4" y="3"/>
                          <a:pt x="4" y="3"/>
                          <a:pt x="5" y="4"/>
                        </a:cubicBezTo>
                        <a:cubicBezTo>
                          <a:pt x="5" y="4"/>
                          <a:pt x="6" y="5"/>
                          <a:pt x="6" y="5"/>
                        </a:cubicBezTo>
                        <a:cubicBezTo>
                          <a:pt x="7" y="6"/>
                          <a:pt x="7" y="6"/>
                          <a:pt x="7" y="6"/>
                        </a:cubicBezTo>
                        <a:cubicBezTo>
                          <a:pt x="7" y="6"/>
                          <a:pt x="7" y="6"/>
                          <a:pt x="7" y="6"/>
                        </a:cubicBezTo>
                        <a:cubicBezTo>
                          <a:pt x="7" y="7"/>
                          <a:pt x="7" y="7"/>
                          <a:pt x="7" y="7"/>
                        </a:cubicBezTo>
                        <a:cubicBezTo>
                          <a:pt x="8" y="8"/>
                          <a:pt x="8" y="8"/>
                          <a:pt x="8" y="8"/>
                        </a:cubicBezTo>
                        <a:cubicBezTo>
                          <a:pt x="8" y="8"/>
                          <a:pt x="8" y="8"/>
                          <a:pt x="8" y="8"/>
                        </a:cubicBezTo>
                        <a:cubicBezTo>
                          <a:pt x="9" y="10"/>
                          <a:pt x="9" y="11"/>
                          <a:pt x="10" y="13"/>
                        </a:cubicBezTo>
                        <a:cubicBezTo>
                          <a:pt x="10" y="14"/>
                          <a:pt x="10" y="16"/>
                          <a:pt x="10" y="18"/>
                        </a:cubicBezTo>
                        <a:cubicBezTo>
                          <a:pt x="10" y="19"/>
                          <a:pt x="10" y="21"/>
                          <a:pt x="10" y="22"/>
                        </a:cubicBezTo>
                        <a:cubicBezTo>
                          <a:pt x="10" y="23"/>
                          <a:pt x="10" y="24"/>
                          <a:pt x="10" y="25"/>
                        </a:cubicBezTo>
                        <a:cubicBezTo>
                          <a:pt x="10" y="26"/>
                          <a:pt x="10" y="26"/>
                          <a:pt x="10" y="27"/>
                        </a:cubicBezTo>
                        <a:cubicBezTo>
                          <a:pt x="10" y="28"/>
                          <a:pt x="10" y="28"/>
                          <a:pt x="10" y="28"/>
                        </a:cubicBezTo>
                        <a:cubicBezTo>
                          <a:pt x="10" y="29"/>
                          <a:pt x="10" y="29"/>
                          <a:pt x="10" y="29"/>
                        </a:cubicBezTo>
                        <a:cubicBezTo>
                          <a:pt x="10" y="30"/>
                          <a:pt x="10" y="31"/>
                          <a:pt x="11" y="32"/>
                        </a:cubicBezTo>
                        <a:cubicBezTo>
                          <a:pt x="11" y="33"/>
                          <a:pt x="11" y="33"/>
                          <a:pt x="11" y="33"/>
                        </a:cubicBezTo>
                        <a:cubicBezTo>
                          <a:pt x="12" y="34"/>
                          <a:pt x="12" y="34"/>
                          <a:pt x="12" y="34"/>
                        </a:cubicBezTo>
                        <a:cubicBezTo>
                          <a:pt x="12" y="35"/>
                          <a:pt x="12" y="35"/>
                          <a:pt x="12" y="35"/>
                        </a:cubicBezTo>
                        <a:cubicBezTo>
                          <a:pt x="13" y="35"/>
                          <a:pt x="13" y="35"/>
                          <a:pt x="13" y="35"/>
                        </a:cubicBezTo>
                        <a:cubicBezTo>
                          <a:pt x="13" y="36"/>
                          <a:pt x="13" y="37"/>
                          <a:pt x="14" y="37"/>
                        </a:cubicBezTo>
                        <a:cubicBezTo>
                          <a:pt x="14" y="38"/>
                          <a:pt x="14" y="38"/>
                          <a:pt x="14" y="38"/>
                        </a:cubicBezTo>
                        <a:cubicBezTo>
                          <a:pt x="15" y="39"/>
                          <a:pt x="15" y="39"/>
                          <a:pt x="15" y="39"/>
                        </a:cubicBezTo>
                        <a:cubicBezTo>
                          <a:pt x="15" y="39"/>
                          <a:pt x="15" y="40"/>
                          <a:pt x="15" y="40"/>
                        </a:cubicBezTo>
                        <a:cubicBezTo>
                          <a:pt x="16" y="41"/>
                          <a:pt x="16" y="42"/>
                          <a:pt x="16" y="42"/>
                        </a:cubicBezTo>
                        <a:cubicBezTo>
                          <a:pt x="16" y="42"/>
                          <a:pt x="16" y="43"/>
                          <a:pt x="16" y="43"/>
                        </a:cubicBezTo>
                        <a:cubicBezTo>
                          <a:pt x="16" y="44"/>
                          <a:pt x="16" y="44"/>
                          <a:pt x="17" y="45"/>
                        </a:cubicBezTo>
                        <a:cubicBezTo>
                          <a:pt x="17" y="46"/>
                          <a:pt x="17" y="47"/>
                          <a:pt x="17" y="47"/>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2" name="Freeform 7968">
                    <a:extLst>
                      <a:ext uri="{FF2B5EF4-FFF2-40B4-BE49-F238E27FC236}">
                        <a16:creationId xmlns:a16="http://schemas.microsoft.com/office/drawing/2014/main" id="{A5ABD43B-76A6-4397-AE8C-E97870E5B467}"/>
                      </a:ext>
                    </a:extLst>
                  </p:cNvPr>
                  <p:cNvSpPr/>
                  <p:nvPr/>
                </p:nvSpPr>
                <p:spPr bwMode="auto">
                  <a:xfrm>
                    <a:off x="4467" y="1830"/>
                    <a:ext cx="5" cy="12"/>
                  </a:xfrm>
                  <a:custGeom>
                    <a:avLst/>
                    <a:gdLst>
                      <a:gd name="T0" fmla="*/ 7 w 7"/>
                      <a:gd name="T1" fmla="*/ 15 h 15"/>
                      <a:gd name="T2" fmla="*/ 6 w 7"/>
                      <a:gd name="T3" fmla="*/ 15 h 15"/>
                      <a:gd name="T4" fmla="*/ 6 w 7"/>
                      <a:gd name="T5" fmla="*/ 13 h 15"/>
                      <a:gd name="T6" fmla="*/ 5 w 7"/>
                      <a:gd name="T7" fmla="*/ 10 h 15"/>
                      <a:gd name="T8" fmla="*/ 4 w 7"/>
                      <a:gd name="T9" fmla="*/ 9 h 15"/>
                      <a:gd name="T10" fmla="*/ 3 w 7"/>
                      <a:gd name="T11" fmla="*/ 8 h 15"/>
                      <a:gd name="T12" fmla="*/ 2 w 7"/>
                      <a:gd name="T13" fmla="*/ 8 h 15"/>
                      <a:gd name="T14" fmla="*/ 2 w 7"/>
                      <a:gd name="T15" fmla="*/ 7 h 15"/>
                      <a:gd name="T16" fmla="*/ 1 w 7"/>
                      <a:gd name="T17" fmla="*/ 5 h 15"/>
                      <a:gd name="T18" fmla="*/ 0 w 7"/>
                      <a:gd name="T19" fmla="*/ 4 h 15"/>
                      <a:gd name="T20" fmla="*/ 0 w 7"/>
                      <a:gd name="T21" fmla="*/ 3 h 15"/>
                      <a:gd name="T22" fmla="*/ 0 w 7"/>
                      <a:gd name="T23" fmla="*/ 2 h 15"/>
                      <a:gd name="T24" fmla="*/ 0 w 7"/>
                      <a:gd name="T25" fmla="*/ 1 h 15"/>
                      <a:gd name="T26" fmla="*/ 0 w 7"/>
                      <a:gd name="T27" fmla="*/ 0 h 15"/>
                      <a:gd name="T28" fmla="*/ 0 w 7"/>
                      <a:gd name="T29" fmla="*/ 1 h 15"/>
                      <a:gd name="T30" fmla="*/ 1 w 7"/>
                      <a:gd name="T31" fmla="*/ 1 h 15"/>
                      <a:gd name="T32" fmla="*/ 1 w 7"/>
                      <a:gd name="T33" fmla="*/ 2 h 15"/>
                      <a:gd name="T34" fmla="*/ 2 w 7"/>
                      <a:gd name="T35" fmla="*/ 5 h 15"/>
                      <a:gd name="T36" fmla="*/ 3 w 7"/>
                      <a:gd name="T37" fmla="*/ 6 h 15"/>
                      <a:gd name="T38" fmla="*/ 3 w 7"/>
                      <a:gd name="T39" fmla="*/ 7 h 15"/>
                      <a:gd name="T40" fmla="*/ 4 w 7"/>
                      <a:gd name="T41" fmla="*/ 7 h 15"/>
                      <a:gd name="T42" fmla="*/ 6 w 7"/>
                      <a:gd name="T43" fmla="*/ 10 h 15"/>
                      <a:gd name="T44" fmla="*/ 7 w 7"/>
                      <a:gd name="T45" fmla="*/ 13 h 15"/>
                      <a:gd name="T46" fmla="*/ 7 w 7"/>
                      <a:gd name="T47" fmla="*/ 15 h 15"/>
                      <a:gd name="T48" fmla="*/ 7 w 7"/>
                      <a:gd name="T4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5">
                        <a:moveTo>
                          <a:pt x="7" y="15"/>
                        </a:moveTo>
                        <a:cubicBezTo>
                          <a:pt x="7" y="15"/>
                          <a:pt x="7" y="15"/>
                          <a:pt x="6" y="15"/>
                        </a:cubicBezTo>
                        <a:cubicBezTo>
                          <a:pt x="6" y="14"/>
                          <a:pt x="6" y="14"/>
                          <a:pt x="6" y="13"/>
                        </a:cubicBezTo>
                        <a:cubicBezTo>
                          <a:pt x="5" y="12"/>
                          <a:pt x="5" y="11"/>
                          <a:pt x="5" y="10"/>
                        </a:cubicBezTo>
                        <a:cubicBezTo>
                          <a:pt x="4" y="10"/>
                          <a:pt x="4" y="10"/>
                          <a:pt x="4" y="9"/>
                        </a:cubicBezTo>
                        <a:cubicBezTo>
                          <a:pt x="3" y="9"/>
                          <a:pt x="3" y="8"/>
                          <a:pt x="3" y="8"/>
                        </a:cubicBezTo>
                        <a:cubicBezTo>
                          <a:pt x="2" y="8"/>
                          <a:pt x="2" y="8"/>
                          <a:pt x="2" y="8"/>
                        </a:cubicBezTo>
                        <a:cubicBezTo>
                          <a:pt x="2" y="7"/>
                          <a:pt x="2" y="7"/>
                          <a:pt x="2" y="7"/>
                        </a:cubicBezTo>
                        <a:cubicBezTo>
                          <a:pt x="1" y="6"/>
                          <a:pt x="1" y="6"/>
                          <a:pt x="1" y="5"/>
                        </a:cubicBezTo>
                        <a:cubicBezTo>
                          <a:pt x="1" y="5"/>
                          <a:pt x="0" y="4"/>
                          <a:pt x="0" y="4"/>
                        </a:cubicBezTo>
                        <a:cubicBezTo>
                          <a:pt x="0" y="4"/>
                          <a:pt x="0" y="3"/>
                          <a:pt x="0" y="3"/>
                        </a:cubicBezTo>
                        <a:cubicBezTo>
                          <a:pt x="0" y="2"/>
                          <a:pt x="0" y="2"/>
                          <a:pt x="0" y="2"/>
                        </a:cubicBezTo>
                        <a:cubicBezTo>
                          <a:pt x="0" y="1"/>
                          <a:pt x="0" y="1"/>
                          <a:pt x="0" y="1"/>
                        </a:cubicBezTo>
                        <a:cubicBezTo>
                          <a:pt x="0" y="0"/>
                          <a:pt x="0" y="0"/>
                          <a:pt x="0" y="0"/>
                        </a:cubicBezTo>
                        <a:cubicBezTo>
                          <a:pt x="0" y="0"/>
                          <a:pt x="0" y="0"/>
                          <a:pt x="0" y="1"/>
                        </a:cubicBezTo>
                        <a:cubicBezTo>
                          <a:pt x="1" y="1"/>
                          <a:pt x="1" y="1"/>
                          <a:pt x="1" y="1"/>
                        </a:cubicBezTo>
                        <a:cubicBezTo>
                          <a:pt x="1" y="2"/>
                          <a:pt x="1" y="2"/>
                          <a:pt x="1" y="2"/>
                        </a:cubicBezTo>
                        <a:cubicBezTo>
                          <a:pt x="1" y="3"/>
                          <a:pt x="2" y="4"/>
                          <a:pt x="2" y="5"/>
                        </a:cubicBezTo>
                        <a:cubicBezTo>
                          <a:pt x="2" y="5"/>
                          <a:pt x="3" y="6"/>
                          <a:pt x="3" y="6"/>
                        </a:cubicBezTo>
                        <a:cubicBezTo>
                          <a:pt x="3" y="7"/>
                          <a:pt x="3" y="7"/>
                          <a:pt x="3" y="7"/>
                        </a:cubicBezTo>
                        <a:cubicBezTo>
                          <a:pt x="4" y="7"/>
                          <a:pt x="4" y="7"/>
                          <a:pt x="4" y="7"/>
                        </a:cubicBezTo>
                        <a:cubicBezTo>
                          <a:pt x="5" y="8"/>
                          <a:pt x="5" y="9"/>
                          <a:pt x="6" y="10"/>
                        </a:cubicBezTo>
                        <a:cubicBezTo>
                          <a:pt x="6" y="11"/>
                          <a:pt x="6" y="12"/>
                          <a:pt x="7" y="13"/>
                        </a:cubicBezTo>
                        <a:cubicBezTo>
                          <a:pt x="7" y="13"/>
                          <a:pt x="7" y="14"/>
                          <a:pt x="7" y="15"/>
                        </a:cubicBezTo>
                        <a:cubicBezTo>
                          <a:pt x="7" y="15"/>
                          <a:pt x="7" y="15"/>
                          <a:pt x="7" y="1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3" name="Freeform 7969">
                    <a:extLst>
                      <a:ext uri="{FF2B5EF4-FFF2-40B4-BE49-F238E27FC236}">
                        <a16:creationId xmlns:a16="http://schemas.microsoft.com/office/drawing/2014/main" id="{EB88D8A1-4078-405F-8C75-FC7322E8AACC}"/>
                      </a:ext>
                    </a:extLst>
                  </p:cNvPr>
                  <p:cNvSpPr/>
                  <p:nvPr/>
                </p:nvSpPr>
                <p:spPr bwMode="auto">
                  <a:xfrm>
                    <a:off x="4422" y="1790"/>
                    <a:ext cx="42" cy="26"/>
                  </a:xfrm>
                  <a:custGeom>
                    <a:avLst/>
                    <a:gdLst>
                      <a:gd name="T0" fmla="*/ 56 w 56"/>
                      <a:gd name="T1" fmla="*/ 26 h 35"/>
                      <a:gd name="T2" fmla="*/ 55 w 56"/>
                      <a:gd name="T3" fmla="*/ 31 h 35"/>
                      <a:gd name="T4" fmla="*/ 54 w 56"/>
                      <a:gd name="T5" fmla="*/ 32 h 35"/>
                      <a:gd name="T6" fmla="*/ 54 w 56"/>
                      <a:gd name="T7" fmla="*/ 33 h 35"/>
                      <a:gd name="T8" fmla="*/ 54 w 56"/>
                      <a:gd name="T9" fmla="*/ 33 h 35"/>
                      <a:gd name="T10" fmla="*/ 53 w 56"/>
                      <a:gd name="T11" fmla="*/ 33 h 35"/>
                      <a:gd name="T12" fmla="*/ 50 w 56"/>
                      <a:gd name="T13" fmla="*/ 35 h 35"/>
                      <a:gd name="T14" fmla="*/ 41 w 56"/>
                      <a:gd name="T15" fmla="*/ 31 h 35"/>
                      <a:gd name="T16" fmla="*/ 36 w 56"/>
                      <a:gd name="T17" fmla="*/ 26 h 35"/>
                      <a:gd name="T18" fmla="*/ 31 w 56"/>
                      <a:gd name="T19" fmla="*/ 24 h 35"/>
                      <a:gd name="T20" fmla="*/ 27 w 56"/>
                      <a:gd name="T21" fmla="*/ 24 h 35"/>
                      <a:gd name="T22" fmla="*/ 25 w 56"/>
                      <a:gd name="T23" fmla="*/ 24 h 35"/>
                      <a:gd name="T24" fmla="*/ 24 w 56"/>
                      <a:gd name="T25" fmla="*/ 24 h 35"/>
                      <a:gd name="T26" fmla="*/ 22 w 56"/>
                      <a:gd name="T27" fmla="*/ 23 h 35"/>
                      <a:gd name="T28" fmla="*/ 20 w 56"/>
                      <a:gd name="T29" fmla="*/ 23 h 35"/>
                      <a:gd name="T30" fmla="*/ 14 w 56"/>
                      <a:gd name="T31" fmla="*/ 19 h 35"/>
                      <a:gd name="T32" fmla="*/ 7 w 56"/>
                      <a:gd name="T33" fmla="*/ 13 h 35"/>
                      <a:gd name="T34" fmla="*/ 3 w 56"/>
                      <a:gd name="T35" fmla="*/ 9 h 35"/>
                      <a:gd name="T36" fmla="*/ 0 w 56"/>
                      <a:gd name="T37" fmla="*/ 4 h 35"/>
                      <a:gd name="T38" fmla="*/ 0 w 56"/>
                      <a:gd name="T39" fmla="*/ 2 h 35"/>
                      <a:gd name="T40" fmla="*/ 0 w 56"/>
                      <a:gd name="T41" fmla="*/ 1 h 35"/>
                      <a:gd name="T42" fmla="*/ 0 w 56"/>
                      <a:gd name="T43" fmla="*/ 1 h 35"/>
                      <a:gd name="T44" fmla="*/ 0 w 56"/>
                      <a:gd name="T45" fmla="*/ 2 h 35"/>
                      <a:gd name="T46" fmla="*/ 1 w 56"/>
                      <a:gd name="T47" fmla="*/ 3 h 35"/>
                      <a:gd name="T48" fmla="*/ 6 w 56"/>
                      <a:gd name="T49" fmla="*/ 9 h 35"/>
                      <a:gd name="T50" fmla="*/ 9 w 56"/>
                      <a:gd name="T51" fmla="*/ 12 h 35"/>
                      <a:gd name="T52" fmla="*/ 16 w 56"/>
                      <a:gd name="T53" fmla="*/ 17 h 35"/>
                      <a:gd name="T54" fmla="*/ 22 w 56"/>
                      <a:gd name="T55" fmla="*/ 20 h 35"/>
                      <a:gd name="T56" fmla="*/ 23 w 56"/>
                      <a:gd name="T57" fmla="*/ 21 h 35"/>
                      <a:gd name="T58" fmla="*/ 25 w 56"/>
                      <a:gd name="T59" fmla="*/ 21 h 35"/>
                      <a:gd name="T60" fmla="*/ 26 w 56"/>
                      <a:gd name="T61" fmla="*/ 21 h 35"/>
                      <a:gd name="T62" fmla="*/ 29 w 56"/>
                      <a:gd name="T63" fmla="*/ 21 h 35"/>
                      <a:gd name="T64" fmla="*/ 35 w 56"/>
                      <a:gd name="T65" fmla="*/ 22 h 35"/>
                      <a:gd name="T66" fmla="*/ 36 w 56"/>
                      <a:gd name="T67" fmla="*/ 23 h 35"/>
                      <a:gd name="T68" fmla="*/ 38 w 56"/>
                      <a:gd name="T69" fmla="*/ 24 h 35"/>
                      <a:gd name="T70" fmla="*/ 43 w 56"/>
                      <a:gd name="T71" fmla="*/ 29 h 35"/>
                      <a:gd name="T72" fmla="*/ 47 w 56"/>
                      <a:gd name="T73" fmla="*/ 33 h 35"/>
                      <a:gd name="T74" fmla="*/ 52 w 56"/>
                      <a:gd name="T75" fmla="*/ 33 h 35"/>
                      <a:gd name="T76" fmla="*/ 53 w 56"/>
                      <a:gd name="T77" fmla="*/ 32 h 35"/>
                      <a:gd name="T78" fmla="*/ 55 w 56"/>
                      <a:gd name="T79" fmla="*/ 30 h 35"/>
                      <a:gd name="T80" fmla="*/ 56 w 56"/>
                      <a:gd name="T81"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35">
                        <a:moveTo>
                          <a:pt x="56" y="26"/>
                        </a:moveTo>
                        <a:cubicBezTo>
                          <a:pt x="56" y="26"/>
                          <a:pt x="56" y="26"/>
                          <a:pt x="56" y="26"/>
                        </a:cubicBezTo>
                        <a:cubicBezTo>
                          <a:pt x="56" y="27"/>
                          <a:pt x="56" y="28"/>
                          <a:pt x="56" y="29"/>
                        </a:cubicBezTo>
                        <a:cubicBezTo>
                          <a:pt x="56" y="29"/>
                          <a:pt x="56" y="30"/>
                          <a:pt x="55" y="31"/>
                        </a:cubicBezTo>
                        <a:cubicBezTo>
                          <a:pt x="55" y="31"/>
                          <a:pt x="55" y="32"/>
                          <a:pt x="54" y="32"/>
                        </a:cubicBezTo>
                        <a:cubicBezTo>
                          <a:pt x="54" y="32"/>
                          <a:pt x="54" y="32"/>
                          <a:pt x="54" y="32"/>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3" y="33"/>
                          <a:pt x="53" y="33"/>
                          <a:pt x="53" y="33"/>
                        </a:cubicBezTo>
                        <a:cubicBezTo>
                          <a:pt x="53" y="33"/>
                          <a:pt x="53" y="34"/>
                          <a:pt x="52" y="34"/>
                        </a:cubicBezTo>
                        <a:cubicBezTo>
                          <a:pt x="52" y="34"/>
                          <a:pt x="51" y="35"/>
                          <a:pt x="50" y="35"/>
                        </a:cubicBezTo>
                        <a:cubicBezTo>
                          <a:pt x="48" y="35"/>
                          <a:pt x="45" y="34"/>
                          <a:pt x="44" y="33"/>
                        </a:cubicBezTo>
                        <a:cubicBezTo>
                          <a:pt x="43" y="33"/>
                          <a:pt x="42" y="32"/>
                          <a:pt x="41" y="31"/>
                        </a:cubicBezTo>
                        <a:cubicBezTo>
                          <a:pt x="40" y="30"/>
                          <a:pt x="39" y="29"/>
                          <a:pt x="39" y="29"/>
                        </a:cubicBezTo>
                        <a:cubicBezTo>
                          <a:pt x="38" y="28"/>
                          <a:pt x="37" y="27"/>
                          <a:pt x="36" y="26"/>
                        </a:cubicBezTo>
                        <a:cubicBezTo>
                          <a:pt x="36" y="25"/>
                          <a:pt x="35" y="25"/>
                          <a:pt x="34" y="25"/>
                        </a:cubicBezTo>
                        <a:cubicBezTo>
                          <a:pt x="33" y="24"/>
                          <a:pt x="32" y="24"/>
                          <a:pt x="31" y="24"/>
                        </a:cubicBezTo>
                        <a:cubicBezTo>
                          <a:pt x="30" y="24"/>
                          <a:pt x="30" y="24"/>
                          <a:pt x="29" y="24"/>
                        </a:cubicBezTo>
                        <a:cubicBezTo>
                          <a:pt x="27" y="24"/>
                          <a:pt x="27" y="24"/>
                          <a:pt x="27" y="24"/>
                        </a:cubicBezTo>
                        <a:cubicBezTo>
                          <a:pt x="26" y="24"/>
                          <a:pt x="26" y="24"/>
                          <a:pt x="26" y="24"/>
                        </a:cubicBezTo>
                        <a:cubicBezTo>
                          <a:pt x="25" y="24"/>
                          <a:pt x="25" y="24"/>
                          <a:pt x="25" y="24"/>
                        </a:cubicBezTo>
                        <a:cubicBezTo>
                          <a:pt x="25" y="24"/>
                          <a:pt x="25" y="24"/>
                          <a:pt x="25" y="24"/>
                        </a:cubicBezTo>
                        <a:cubicBezTo>
                          <a:pt x="24" y="24"/>
                          <a:pt x="24" y="24"/>
                          <a:pt x="24" y="24"/>
                        </a:cubicBezTo>
                        <a:cubicBezTo>
                          <a:pt x="23" y="24"/>
                          <a:pt x="23" y="24"/>
                          <a:pt x="23" y="24"/>
                        </a:cubicBezTo>
                        <a:cubicBezTo>
                          <a:pt x="22" y="23"/>
                          <a:pt x="22" y="23"/>
                          <a:pt x="22" y="23"/>
                        </a:cubicBezTo>
                        <a:cubicBezTo>
                          <a:pt x="21" y="23"/>
                          <a:pt x="21" y="23"/>
                          <a:pt x="21" y="23"/>
                        </a:cubicBezTo>
                        <a:cubicBezTo>
                          <a:pt x="20" y="23"/>
                          <a:pt x="20" y="23"/>
                          <a:pt x="20" y="23"/>
                        </a:cubicBezTo>
                        <a:cubicBezTo>
                          <a:pt x="19" y="22"/>
                          <a:pt x="18" y="22"/>
                          <a:pt x="17" y="21"/>
                        </a:cubicBezTo>
                        <a:cubicBezTo>
                          <a:pt x="16" y="20"/>
                          <a:pt x="15" y="20"/>
                          <a:pt x="14" y="19"/>
                        </a:cubicBezTo>
                        <a:cubicBezTo>
                          <a:pt x="12" y="17"/>
                          <a:pt x="11" y="16"/>
                          <a:pt x="9" y="15"/>
                        </a:cubicBezTo>
                        <a:cubicBezTo>
                          <a:pt x="9" y="14"/>
                          <a:pt x="8" y="13"/>
                          <a:pt x="7" y="13"/>
                        </a:cubicBezTo>
                        <a:cubicBezTo>
                          <a:pt x="6" y="12"/>
                          <a:pt x="6" y="11"/>
                          <a:pt x="5" y="11"/>
                        </a:cubicBezTo>
                        <a:cubicBezTo>
                          <a:pt x="4" y="10"/>
                          <a:pt x="4" y="10"/>
                          <a:pt x="3" y="9"/>
                        </a:cubicBezTo>
                        <a:cubicBezTo>
                          <a:pt x="2" y="8"/>
                          <a:pt x="2" y="8"/>
                          <a:pt x="2" y="7"/>
                        </a:cubicBezTo>
                        <a:cubicBezTo>
                          <a:pt x="1" y="6"/>
                          <a:pt x="0" y="5"/>
                          <a:pt x="0" y="4"/>
                        </a:cubicBezTo>
                        <a:cubicBezTo>
                          <a:pt x="0" y="3"/>
                          <a:pt x="0" y="3"/>
                          <a:pt x="0" y="3"/>
                        </a:cubicBezTo>
                        <a:cubicBezTo>
                          <a:pt x="0" y="2"/>
                          <a:pt x="0" y="2"/>
                          <a:pt x="0" y="2"/>
                        </a:cubicBezTo>
                        <a:cubicBezTo>
                          <a:pt x="0" y="2"/>
                          <a:pt x="0" y="2"/>
                          <a:pt x="0" y="2"/>
                        </a:cubicBezTo>
                        <a:cubicBezTo>
                          <a:pt x="0" y="1"/>
                          <a:pt x="0" y="1"/>
                          <a:pt x="0" y="1"/>
                        </a:cubicBezTo>
                        <a:cubicBezTo>
                          <a:pt x="0" y="1"/>
                          <a:pt x="0" y="0"/>
                          <a:pt x="0" y="0"/>
                        </a:cubicBezTo>
                        <a:cubicBezTo>
                          <a:pt x="0" y="0"/>
                          <a:pt x="0" y="1"/>
                          <a:pt x="0" y="1"/>
                        </a:cubicBezTo>
                        <a:cubicBezTo>
                          <a:pt x="0" y="2"/>
                          <a:pt x="0" y="2"/>
                          <a:pt x="0" y="2"/>
                        </a:cubicBezTo>
                        <a:cubicBezTo>
                          <a:pt x="0" y="2"/>
                          <a:pt x="0" y="2"/>
                          <a:pt x="0" y="2"/>
                        </a:cubicBezTo>
                        <a:cubicBezTo>
                          <a:pt x="0" y="3"/>
                          <a:pt x="0" y="3"/>
                          <a:pt x="0" y="3"/>
                        </a:cubicBezTo>
                        <a:cubicBezTo>
                          <a:pt x="1" y="3"/>
                          <a:pt x="1" y="3"/>
                          <a:pt x="1" y="3"/>
                        </a:cubicBezTo>
                        <a:cubicBezTo>
                          <a:pt x="1" y="4"/>
                          <a:pt x="2" y="5"/>
                          <a:pt x="2" y="6"/>
                        </a:cubicBezTo>
                        <a:cubicBezTo>
                          <a:pt x="3" y="8"/>
                          <a:pt x="5" y="9"/>
                          <a:pt x="6" y="9"/>
                        </a:cubicBezTo>
                        <a:cubicBezTo>
                          <a:pt x="7" y="10"/>
                          <a:pt x="7" y="10"/>
                          <a:pt x="8" y="11"/>
                        </a:cubicBezTo>
                        <a:cubicBezTo>
                          <a:pt x="9" y="11"/>
                          <a:pt x="9" y="12"/>
                          <a:pt x="9" y="12"/>
                        </a:cubicBezTo>
                        <a:cubicBezTo>
                          <a:pt x="10" y="12"/>
                          <a:pt x="10" y="12"/>
                          <a:pt x="11" y="13"/>
                        </a:cubicBezTo>
                        <a:cubicBezTo>
                          <a:pt x="12" y="14"/>
                          <a:pt x="14" y="15"/>
                          <a:pt x="16" y="17"/>
                        </a:cubicBezTo>
                        <a:cubicBezTo>
                          <a:pt x="17" y="18"/>
                          <a:pt x="19" y="19"/>
                          <a:pt x="21" y="20"/>
                        </a:cubicBezTo>
                        <a:cubicBezTo>
                          <a:pt x="22" y="20"/>
                          <a:pt x="22" y="20"/>
                          <a:pt x="22" y="20"/>
                        </a:cubicBezTo>
                        <a:cubicBezTo>
                          <a:pt x="23" y="20"/>
                          <a:pt x="23" y="20"/>
                          <a:pt x="23" y="20"/>
                        </a:cubicBezTo>
                        <a:cubicBezTo>
                          <a:pt x="23" y="21"/>
                          <a:pt x="23" y="21"/>
                          <a:pt x="23" y="21"/>
                        </a:cubicBezTo>
                        <a:cubicBezTo>
                          <a:pt x="24" y="21"/>
                          <a:pt x="24" y="21"/>
                          <a:pt x="24" y="21"/>
                        </a:cubicBezTo>
                        <a:cubicBezTo>
                          <a:pt x="25" y="21"/>
                          <a:pt x="25" y="21"/>
                          <a:pt x="25" y="21"/>
                        </a:cubicBezTo>
                        <a:cubicBezTo>
                          <a:pt x="25" y="21"/>
                          <a:pt x="25" y="21"/>
                          <a:pt x="25" y="21"/>
                        </a:cubicBezTo>
                        <a:cubicBezTo>
                          <a:pt x="26" y="21"/>
                          <a:pt x="26" y="21"/>
                          <a:pt x="26" y="21"/>
                        </a:cubicBezTo>
                        <a:cubicBezTo>
                          <a:pt x="28" y="21"/>
                          <a:pt x="28" y="21"/>
                          <a:pt x="28" y="21"/>
                        </a:cubicBezTo>
                        <a:cubicBezTo>
                          <a:pt x="29" y="21"/>
                          <a:pt x="29" y="21"/>
                          <a:pt x="29" y="21"/>
                        </a:cubicBezTo>
                        <a:cubicBezTo>
                          <a:pt x="30" y="21"/>
                          <a:pt x="31" y="21"/>
                          <a:pt x="31" y="21"/>
                        </a:cubicBezTo>
                        <a:cubicBezTo>
                          <a:pt x="32" y="21"/>
                          <a:pt x="34" y="21"/>
                          <a:pt x="35" y="22"/>
                        </a:cubicBezTo>
                        <a:cubicBezTo>
                          <a:pt x="36" y="22"/>
                          <a:pt x="36" y="22"/>
                          <a:pt x="36" y="22"/>
                        </a:cubicBezTo>
                        <a:cubicBezTo>
                          <a:pt x="36" y="23"/>
                          <a:pt x="36" y="23"/>
                          <a:pt x="36" y="23"/>
                        </a:cubicBezTo>
                        <a:cubicBezTo>
                          <a:pt x="37" y="23"/>
                          <a:pt x="37" y="23"/>
                          <a:pt x="37" y="23"/>
                        </a:cubicBezTo>
                        <a:cubicBezTo>
                          <a:pt x="37" y="23"/>
                          <a:pt x="38" y="24"/>
                          <a:pt x="38" y="24"/>
                        </a:cubicBezTo>
                        <a:cubicBezTo>
                          <a:pt x="39" y="25"/>
                          <a:pt x="40" y="26"/>
                          <a:pt x="41" y="27"/>
                        </a:cubicBezTo>
                        <a:cubicBezTo>
                          <a:pt x="41" y="28"/>
                          <a:pt x="42" y="29"/>
                          <a:pt x="43" y="29"/>
                        </a:cubicBezTo>
                        <a:cubicBezTo>
                          <a:pt x="43" y="30"/>
                          <a:pt x="44" y="31"/>
                          <a:pt x="45" y="31"/>
                        </a:cubicBezTo>
                        <a:cubicBezTo>
                          <a:pt x="46" y="32"/>
                          <a:pt x="46" y="32"/>
                          <a:pt x="47" y="33"/>
                        </a:cubicBezTo>
                        <a:cubicBezTo>
                          <a:pt x="48" y="33"/>
                          <a:pt x="49" y="33"/>
                          <a:pt x="49" y="33"/>
                        </a:cubicBezTo>
                        <a:cubicBezTo>
                          <a:pt x="50" y="33"/>
                          <a:pt x="51" y="33"/>
                          <a:pt x="52" y="33"/>
                        </a:cubicBezTo>
                        <a:cubicBezTo>
                          <a:pt x="53" y="32"/>
                          <a:pt x="53" y="32"/>
                          <a:pt x="53" y="32"/>
                        </a:cubicBezTo>
                        <a:cubicBezTo>
                          <a:pt x="53" y="32"/>
                          <a:pt x="53" y="32"/>
                          <a:pt x="53" y="32"/>
                        </a:cubicBezTo>
                        <a:cubicBezTo>
                          <a:pt x="53" y="31"/>
                          <a:pt x="53" y="31"/>
                          <a:pt x="53" y="31"/>
                        </a:cubicBezTo>
                        <a:cubicBezTo>
                          <a:pt x="54" y="31"/>
                          <a:pt x="54" y="31"/>
                          <a:pt x="55" y="30"/>
                        </a:cubicBezTo>
                        <a:cubicBezTo>
                          <a:pt x="55" y="30"/>
                          <a:pt x="55" y="29"/>
                          <a:pt x="56" y="29"/>
                        </a:cubicBezTo>
                        <a:cubicBezTo>
                          <a:pt x="56" y="28"/>
                          <a:pt x="56" y="27"/>
                          <a:pt x="56" y="26"/>
                        </a:cubicBezTo>
                        <a:cubicBezTo>
                          <a:pt x="56" y="26"/>
                          <a:pt x="56" y="26"/>
                          <a:pt x="56" y="26"/>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4" name="Freeform 7970">
                    <a:extLst>
                      <a:ext uri="{FF2B5EF4-FFF2-40B4-BE49-F238E27FC236}">
                        <a16:creationId xmlns:a16="http://schemas.microsoft.com/office/drawing/2014/main" id="{978B582F-478B-44C6-9B1D-CC00A66DEFA0}"/>
                      </a:ext>
                    </a:extLst>
                  </p:cNvPr>
                  <p:cNvSpPr/>
                  <p:nvPr/>
                </p:nvSpPr>
                <p:spPr bwMode="auto">
                  <a:xfrm>
                    <a:off x="4334" y="1959"/>
                    <a:ext cx="166" cy="192"/>
                  </a:xfrm>
                  <a:custGeom>
                    <a:avLst/>
                    <a:gdLst>
                      <a:gd name="T0" fmla="*/ 169 w 221"/>
                      <a:gd name="T1" fmla="*/ 45 h 257"/>
                      <a:gd name="T2" fmla="*/ 158 w 221"/>
                      <a:gd name="T3" fmla="*/ 47 h 257"/>
                      <a:gd name="T4" fmla="*/ 146 w 221"/>
                      <a:gd name="T5" fmla="*/ 52 h 257"/>
                      <a:gd name="T6" fmla="*/ 135 w 221"/>
                      <a:gd name="T7" fmla="*/ 62 h 257"/>
                      <a:gd name="T8" fmla="*/ 132 w 221"/>
                      <a:gd name="T9" fmla="*/ 64 h 257"/>
                      <a:gd name="T10" fmla="*/ 131 w 221"/>
                      <a:gd name="T11" fmla="*/ 64 h 257"/>
                      <a:gd name="T12" fmla="*/ 130 w 221"/>
                      <a:gd name="T13" fmla="*/ 64 h 257"/>
                      <a:gd name="T14" fmla="*/ 130 w 221"/>
                      <a:gd name="T15" fmla="*/ 64 h 257"/>
                      <a:gd name="T16" fmla="*/ 125 w 221"/>
                      <a:gd name="T17" fmla="*/ 56 h 257"/>
                      <a:gd name="T18" fmla="*/ 123 w 221"/>
                      <a:gd name="T19" fmla="*/ 0 h 257"/>
                      <a:gd name="T20" fmla="*/ 106 w 221"/>
                      <a:gd name="T21" fmla="*/ 1 h 257"/>
                      <a:gd name="T22" fmla="*/ 108 w 221"/>
                      <a:gd name="T23" fmla="*/ 58 h 257"/>
                      <a:gd name="T24" fmla="*/ 118 w 221"/>
                      <a:gd name="T25" fmla="*/ 84 h 257"/>
                      <a:gd name="T26" fmla="*/ 120 w 221"/>
                      <a:gd name="T27" fmla="*/ 87 h 257"/>
                      <a:gd name="T28" fmla="*/ 125 w 221"/>
                      <a:gd name="T29" fmla="*/ 97 h 257"/>
                      <a:gd name="T30" fmla="*/ 95 w 221"/>
                      <a:gd name="T31" fmla="*/ 135 h 257"/>
                      <a:gd name="T32" fmla="*/ 1 w 221"/>
                      <a:gd name="T33" fmla="*/ 195 h 257"/>
                      <a:gd name="T34" fmla="*/ 10 w 221"/>
                      <a:gd name="T35" fmla="*/ 230 h 257"/>
                      <a:gd name="T36" fmla="*/ 55 w 221"/>
                      <a:gd name="T37" fmla="*/ 246 h 257"/>
                      <a:gd name="T38" fmla="*/ 56 w 221"/>
                      <a:gd name="T39" fmla="*/ 246 h 257"/>
                      <a:gd name="T40" fmla="*/ 87 w 221"/>
                      <a:gd name="T41" fmla="*/ 240 h 257"/>
                      <a:gd name="T42" fmla="*/ 111 w 221"/>
                      <a:gd name="T43" fmla="*/ 240 h 257"/>
                      <a:gd name="T44" fmla="*/ 115 w 221"/>
                      <a:gd name="T45" fmla="*/ 256 h 257"/>
                      <a:gd name="T46" fmla="*/ 115 w 221"/>
                      <a:gd name="T47" fmla="*/ 257 h 257"/>
                      <a:gd name="T48" fmla="*/ 144 w 221"/>
                      <a:gd name="T49" fmla="*/ 254 h 257"/>
                      <a:gd name="T50" fmla="*/ 143 w 221"/>
                      <a:gd name="T51" fmla="*/ 236 h 257"/>
                      <a:gd name="T52" fmla="*/ 131 w 221"/>
                      <a:gd name="T53" fmla="*/ 219 h 257"/>
                      <a:gd name="T54" fmla="*/ 95 w 221"/>
                      <a:gd name="T55" fmla="*/ 215 h 257"/>
                      <a:gd name="T56" fmla="*/ 57 w 221"/>
                      <a:gd name="T57" fmla="*/ 225 h 257"/>
                      <a:gd name="T58" fmla="*/ 37 w 221"/>
                      <a:gd name="T59" fmla="*/ 218 h 257"/>
                      <a:gd name="T60" fmla="*/ 34 w 221"/>
                      <a:gd name="T61" fmla="*/ 211 h 257"/>
                      <a:gd name="T62" fmla="*/ 31 w 221"/>
                      <a:gd name="T63" fmla="*/ 204 h 257"/>
                      <a:gd name="T64" fmla="*/ 30 w 221"/>
                      <a:gd name="T65" fmla="*/ 203 h 257"/>
                      <a:gd name="T66" fmla="*/ 30 w 221"/>
                      <a:gd name="T67" fmla="*/ 203 h 257"/>
                      <a:gd name="T68" fmla="*/ 34 w 221"/>
                      <a:gd name="T69" fmla="*/ 190 h 257"/>
                      <a:gd name="T70" fmla="*/ 45 w 221"/>
                      <a:gd name="T71" fmla="*/ 193 h 257"/>
                      <a:gd name="T72" fmla="*/ 53 w 221"/>
                      <a:gd name="T73" fmla="*/ 191 h 257"/>
                      <a:gd name="T74" fmla="*/ 56 w 221"/>
                      <a:gd name="T75" fmla="*/ 189 h 257"/>
                      <a:gd name="T76" fmla="*/ 87 w 221"/>
                      <a:gd name="T77" fmla="*/ 205 h 257"/>
                      <a:gd name="T78" fmla="*/ 172 w 221"/>
                      <a:gd name="T79" fmla="*/ 185 h 257"/>
                      <a:gd name="T80" fmla="*/ 204 w 221"/>
                      <a:gd name="T81" fmla="*/ 148 h 257"/>
                      <a:gd name="T82" fmla="*/ 209 w 221"/>
                      <a:gd name="T83" fmla="*/ 73 h 257"/>
                      <a:gd name="T84" fmla="*/ 180 w 221"/>
                      <a:gd name="T85" fmla="*/ 46 h 257"/>
                      <a:gd name="T86" fmla="*/ 169 w 221"/>
                      <a:gd name="T87" fmla="*/ 4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 h="257">
                        <a:moveTo>
                          <a:pt x="169" y="45"/>
                        </a:moveTo>
                        <a:cubicBezTo>
                          <a:pt x="166" y="46"/>
                          <a:pt x="162" y="46"/>
                          <a:pt x="158" y="47"/>
                        </a:cubicBezTo>
                        <a:cubicBezTo>
                          <a:pt x="154" y="48"/>
                          <a:pt x="150" y="50"/>
                          <a:pt x="146" y="52"/>
                        </a:cubicBezTo>
                        <a:cubicBezTo>
                          <a:pt x="142" y="54"/>
                          <a:pt x="138" y="58"/>
                          <a:pt x="135" y="62"/>
                        </a:cubicBezTo>
                        <a:cubicBezTo>
                          <a:pt x="134" y="62"/>
                          <a:pt x="133" y="64"/>
                          <a:pt x="132" y="64"/>
                        </a:cubicBezTo>
                        <a:cubicBezTo>
                          <a:pt x="132" y="64"/>
                          <a:pt x="131" y="64"/>
                          <a:pt x="131" y="64"/>
                        </a:cubicBezTo>
                        <a:cubicBezTo>
                          <a:pt x="130" y="64"/>
                          <a:pt x="130" y="64"/>
                          <a:pt x="130" y="64"/>
                        </a:cubicBezTo>
                        <a:cubicBezTo>
                          <a:pt x="130" y="64"/>
                          <a:pt x="130" y="64"/>
                          <a:pt x="130" y="64"/>
                        </a:cubicBezTo>
                        <a:cubicBezTo>
                          <a:pt x="130" y="64"/>
                          <a:pt x="126" y="64"/>
                          <a:pt x="125" y="56"/>
                        </a:cubicBezTo>
                        <a:cubicBezTo>
                          <a:pt x="123" y="0"/>
                          <a:pt x="123" y="0"/>
                          <a:pt x="123" y="0"/>
                        </a:cubicBezTo>
                        <a:cubicBezTo>
                          <a:pt x="106" y="1"/>
                          <a:pt x="106" y="1"/>
                          <a:pt x="106" y="1"/>
                        </a:cubicBezTo>
                        <a:cubicBezTo>
                          <a:pt x="108" y="58"/>
                          <a:pt x="108" y="58"/>
                          <a:pt x="108" y="58"/>
                        </a:cubicBezTo>
                        <a:cubicBezTo>
                          <a:pt x="108" y="58"/>
                          <a:pt x="108" y="75"/>
                          <a:pt x="118" y="84"/>
                        </a:cubicBezTo>
                        <a:cubicBezTo>
                          <a:pt x="118" y="85"/>
                          <a:pt x="119" y="86"/>
                          <a:pt x="120" y="87"/>
                        </a:cubicBezTo>
                        <a:cubicBezTo>
                          <a:pt x="123" y="88"/>
                          <a:pt x="125" y="92"/>
                          <a:pt x="125" y="97"/>
                        </a:cubicBezTo>
                        <a:cubicBezTo>
                          <a:pt x="125" y="115"/>
                          <a:pt x="112" y="131"/>
                          <a:pt x="95" y="135"/>
                        </a:cubicBezTo>
                        <a:cubicBezTo>
                          <a:pt x="60" y="143"/>
                          <a:pt x="7" y="151"/>
                          <a:pt x="1" y="195"/>
                        </a:cubicBezTo>
                        <a:cubicBezTo>
                          <a:pt x="0" y="207"/>
                          <a:pt x="2" y="221"/>
                          <a:pt x="10" y="230"/>
                        </a:cubicBezTo>
                        <a:cubicBezTo>
                          <a:pt x="21" y="242"/>
                          <a:pt x="40" y="246"/>
                          <a:pt x="55" y="246"/>
                        </a:cubicBezTo>
                        <a:cubicBezTo>
                          <a:pt x="56" y="246"/>
                          <a:pt x="56" y="246"/>
                          <a:pt x="56" y="246"/>
                        </a:cubicBezTo>
                        <a:cubicBezTo>
                          <a:pt x="67" y="245"/>
                          <a:pt x="77" y="242"/>
                          <a:pt x="87" y="240"/>
                        </a:cubicBezTo>
                        <a:cubicBezTo>
                          <a:pt x="95" y="238"/>
                          <a:pt x="105" y="235"/>
                          <a:pt x="111" y="240"/>
                        </a:cubicBezTo>
                        <a:cubicBezTo>
                          <a:pt x="116" y="243"/>
                          <a:pt x="116" y="250"/>
                          <a:pt x="115" y="256"/>
                        </a:cubicBezTo>
                        <a:cubicBezTo>
                          <a:pt x="115" y="256"/>
                          <a:pt x="115" y="256"/>
                          <a:pt x="115" y="257"/>
                        </a:cubicBezTo>
                        <a:cubicBezTo>
                          <a:pt x="124" y="256"/>
                          <a:pt x="134" y="255"/>
                          <a:pt x="144" y="254"/>
                        </a:cubicBezTo>
                        <a:cubicBezTo>
                          <a:pt x="149" y="253"/>
                          <a:pt x="145" y="239"/>
                          <a:pt x="143" y="236"/>
                        </a:cubicBezTo>
                        <a:cubicBezTo>
                          <a:pt x="140" y="228"/>
                          <a:pt x="138" y="224"/>
                          <a:pt x="131" y="219"/>
                        </a:cubicBezTo>
                        <a:cubicBezTo>
                          <a:pt x="120" y="212"/>
                          <a:pt x="107" y="212"/>
                          <a:pt x="95" y="215"/>
                        </a:cubicBezTo>
                        <a:cubicBezTo>
                          <a:pt x="82" y="217"/>
                          <a:pt x="70" y="224"/>
                          <a:pt x="57" y="225"/>
                        </a:cubicBezTo>
                        <a:cubicBezTo>
                          <a:pt x="50" y="225"/>
                          <a:pt x="43" y="223"/>
                          <a:pt x="37" y="218"/>
                        </a:cubicBezTo>
                        <a:cubicBezTo>
                          <a:pt x="36" y="217"/>
                          <a:pt x="34" y="215"/>
                          <a:pt x="34" y="211"/>
                        </a:cubicBezTo>
                        <a:cubicBezTo>
                          <a:pt x="34" y="208"/>
                          <a:pt x="33" y="206"/>
                          <a:pt x="31" y="204"/>
                        </a:cubicBezTo>
                        <a:cubicBezTo>
                          <a:pt x="31" y="204"/>
                          <a:pt x="30" y="204"/>
                          <a:pt x="30" y="203"/>
                        </a:cubicBezTo>
                        <a:cubicBezTo>
                          <a:pt x="30" y="203"/>
                          <a:pt x="30" y="203"/>
                          <a:pt x="30" y="203"/>
                        </a:cubicBezTo>
                        <a:cubicBezTo>
                          <a:pt x="34" y="201"/>
                          <a:pt x="33" y="193"/>
                          <a:pt x="34" y="190"/>
                        </a:cubicBezTo>
                        <a:cubicBezTo>
                          <a:pt x="37" y="193"/>
                          <a:pt x="42" y="193"/>
                          <a:pt x="45" y="193"/>
                        </a:cubicBezTo>
                        <a:cubicBezTo>
                          <a:pt x="49" y="194"/>
                          <a:pt x="52" y="192"/>
                          <a:pt x="53" y="191"/>
                        </a:cubicBezTo>
                        <a:cubicBezTo>
                          <a:pt x="55" y="188"/>
                          <a:pt x="55" y="186"/>
                          <a:pt x="56" y="189"/>
                        </a:cubicBezTo>
                        <a:cubicBezTo>
                          <a:pt x="59" y="200"/>
                          <a:pt x="77" y="204"/>
                          <a:pt x="87" y="205"/>
                        </a:cubicBezTo>
                        <a:cubicBezTo>
                          <a:pt x="116" y="210"/>
                          <a:pt x="147" y="202"/>
                          <a:pt x="172" y="185"/>
                        </a:cubicBezTo>
                        <a:cubicBezTo>
                          <a:pt x="185" y="176"/>
                          <a:pt x="197" y="163"/>
                          <a:pt x="204" y="148"/>
                        </a:cubicBezTo>
                        <a:cubicBezTo>
                          <a:pt x="214" y="126"/>
                          <a:pt x="221" y="96"/>
                          <a:pt x="209" y="73"/>
                        </a:cubicBezTo>
                        <a:cubicBezTo>
                          <a:pt x="203" y="61"/>
                          <a:pt x="193" y="49"/>
                          <a:pt x="180" y="46"/>
                        </a:cubicBezTo>
                        <a:cubicBezTo>
                          <a:pt x="176" y="46"/>
                          <a:pt x="173" y="45"/>
                          <a:pt x="169" y="45"/>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5" name="Freeform 7971">
                    <a:extLst>
                      <a:ext uri="{FF2B5EF4-FFF2-40B4-BE49-F238E27FC236}">
                        <a16:creationId xmlns:a16="http://schemas.microsoft.com/office/drawing/2014/main" id="{ABD72FB2-37A5-4907-9877-1CDD4D39276C}"/>
                      </a:ext>
                    </a:extLst>
                  </p:cNvPr>
                  <p:cNvSpPr>
                    <a:spLocks noEditPoints="1"/>
                  </p:cNvSpPr>
                  <p:nvPr/>
                </p:nvSpPr>
                <p:spPr bwMode="auto">
                  <a:xfrm>
                    <a:off x="4334" y="1959"/>
                    <a:ext cx="168" cy="192"/>
                  </a:xfrm>
                  <a:custGeom>
                    <a:avLst/>
                    <a:gdLst>
                      <a:gd name="T0" fmla="*/ 116 w 225"/>
                      <a:gd name="T1" fmla="*/ 255 h 257"/>
                      <a:gd name="T2" fmla="*/ 91 w 225"/>
                      <a:gd name="T3" fmla="*/ 240 h 257"/>
                      <a:gd name="T4" fmla="*/ 58 w 225"/>
                      <a:gd name="T5" fmla="*/ 246 h 257"/>
                      <a:gd name="T6" fmla="*/ 32 w 225"/>
                      <a:gd name="T7" fmla="*/ 243 h 257"/>
                      <a:gd name="T8" fmla="*/ 33 w 225"/>
                      <a:gd name="T9" fmla="*/ 154 h 257"/>
                      <a:gd name="T10" fmla="*/ 117 w 225"/>
                      <a:gd name="T11" fmla="*/ 121 h 257"/>
                      <a:gd name="T12" fmla="*/ 118 w 225"/>
                      <a:gd name="T13" fmla="*/ 84 h 257"/>
                      <a:gd name="T14" fmla="*/ 124 w 225"/>
                      <a:gd name="T15" fmla="*/ 0 h 257"/>
                      <a:gd name="T16" fmla="*/ 131 w 225"/>
                      <a:gd name="T17" fmla="*/ 64 h 257"/>
                      <a:gd name="T18" fmla="*/ 133 w 225"/>
                      <a:gd name="T19" fmla="*/ 64 h 257"/>
                      <a:gd name="T20" fmla="*/ 147 w 225"/>
                      <a:gd name="T21" fmla="*/ 52 h 257"/>
                      <a:gd name="T22" fmla="*/ 170 w 225"/>
                      <a:gd name="T23" fmla="*/ 45 h 257"/>
                      <a:gd name="T24" fmla="*/ 216 w 225"/>
                      <a:gd name="T25" fmla="*/ 111 h 257"/>
                      <a:gd name="T26" fmla="*/ 108 w 225"/>
                      <a:gd name="T27" fmla="*/ 207 h 257"/>
                      <a:gd name="T28" fmla="*/ 56 w 225"/>
                      <a:gd name="T29" fmla="*/ 188 h 257"/>
                      <a:gd name="T30" fmla="*/ 46 w 225"/>
                      <a:gd name="T31" fmla="*/ 194 h 257"/>
                      <a:gd name="T32" fmla="*/ 31 w 225"/>
                      <a:gd name="T33" fmla="*/ 203 h 257"/>
                      <a:gd name="T34" fmla="*/ 39 w 225"/>
                      <a:gd name="T35" fmla="*/ 218 h 257"/>
                      <a:gd name="T36" fmla="*/ 96 w 225"/>
                      <a:gd name="T37" fmla="*/ 214 h 257"/>
                      <a:gd name="T38" fmla="*/ 140 w 225"/>
                      <a:gd name="T39" fmla="*/ 226 h 257"/>
                      <a:gd name="T40" fmla="*/ 145 w 225"/>
                      <a:gd name="T41" fmla="*/ 255 h 257"/>
                      <a:gd name="T42" fmla="*/ 116 w 225"/>
                      <a:gd name="T43" fmla="*/ 257 h 257"/>
                      <a:gd name="T44" fmla="*/ 113 w 225"/>
                      <a:gd name="T45" fmla="*/ 240 h 257"/>
                      <a:gd name="T46" fmla="*/ 135 w 225"/>
                      <a:gd name="T47" fmla="*/ 255 h 257"/>
                      <a:gd name="T48" fmla="*/ 144 w 225"/>
                      <a:gd name="T49" fmla="*/ 236 h 257"/>
                      <a:gd name="T50" fmla="*/ 96 w 225"/>
                      <a:gd name="T51" fmla="*/ 215 h 257"/>
                      <a:gd name="T52" fmla="*/ 38 w 225"/>
                      <a:gd name="T53" fmla="*/ 218 h 257"/>
                      <a:gd name="T54" fmla="*/ 31 w 225"/>
                      <a:gd name="T55" fmla="*/ 204 h 257"/>
                      <a:gd name="T56" fmla="*/ 34 w 225"/>
                      <a:gd name="T57" fmla="*/ 192 h 257"/>
                      <a:gd name="T58" fmla="*/ 35 w 225"/>
                      <a:gd name="T59" fmla="*/ 190 h 257"/>
                      <a:gd name="T60" fmla="*/ 56 w 225"/>
                      <a:gd name="T61" fmla="*/ 188 h 257"/>
                      <a:gd name="T62" fmla="*/ 88 w 225"/>
                      <a:gd name="T63" fmla="*/ 205 h 257"/>
                      <a:gd name="T64" fmla="*/ 205 w 225"/>
                      <a:gd name="T65" fmla="*/ 148 h 257"/>
                      <a:gd name="T66" fmla="*/ 170 w 225"/>
                      <a:gd name="T67" fmla="*/ 46 h 257"/>
                      <a:gd name="T68" fmla="*/ 148 w 225"/>
                      <a:gd name="T69" fmla="*/ 52 h 257"/>
                      <a:gd name="T70" fmla="*/ 133 w 225"/>
                      <a:gd name="T71" fmla="*/ 64 h 257"/>
                      <a:gd name="T72" fmla="*/ 131 w 225"/>
                      <a:gd name="T73" fmla="*/ 65 h 257"/>
                      <a:gd name="T74" fmla="*/ 123 w 225"/>
                      <a:gd name="T75" fmla="*/ 1 h 257"/>
                      <a:gd name="T76" fmla="*/ 119 w 225"/>
                      <a:gd name="T77" fmla="*/ 84 h 257"/>
                      <a:gd name="T78" fmla="*/ 118 w 225"/>
                      <a:gd name="T79" fmla="*/ 121 h 257"/>
                      <a:gd name="T80" fmla="*/ 33 w 225"/>
                      <a:gd name="T81" fmla="*/ 154 h 257"/>
                      <a:gd name="T82" fmla="*/ 32 w 225"/>
                      <a:gd name="T83" fmla="*/ 242 h 257"/>
                      <a:gd name="T84" fmla="*/ 57 w 225"/>
                      <a:gd name="T85" fmla="*/ 245 h 257"/>
                      <a:gd name="T86" fmla="*/ 91 w 225"/>
                      <a:gd name="T87" fmla="*/ 23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57">
                        <a:moveTo>
                          <a:pt x="115" y="257"/>
                        </a:moveTo>
                        <a:cubicBezTo>
                          <a:pt x="115" y="257"/>
                          <a:pt x="115" y="257"/>
                          <a:pt x="115" y="257"/>
                        </a:cubicBezTo>
                        <a:cubicBezTo>
                          <a:pt x="115" y="256"/>
                          <a:pt x="115" y="256"/>
                          <a:pt x="116" y="255"/>
                        </a:cubicBezTo>
                        <a:cubicBezTo>
                          <a:pt x="116" y="250"/>
                          <a:pt x="117" y="243"/>
                          <a:pt x="112" y="240"/>
                        </a:cubicBezTo>
                        <a:cubicBezTo>
                          <a:pt x="110" y="238"/>
                          <a:pt x="107" y="237"/>
                          <a:pt x="103" y="237"/>
                        </a:cubicBezTo>
                        <a:cubicBezTo>
                          <a:pt x="99" y="238"/>
                          <a:pt x="95" y="239"/>
                          <a:pt x="91" y="240"/>
                        </a:cubicBezTo>
                        <a:cubicBezTo>
                          <a:pt x="90" y="240"/>
                          <a:pt x="89" y="240"/>
                          <a:pt x="88" y="240"/>
                        </a:cubicBezTo>
                        <a:cubicBezTo>
                          <a:pt x="87" y="241"/>
                          <a:pt x="86" y="241"/>
                          <a:pt x="85" y="241"/>
                        </a:cubicBezTo>
                        <a:cubicBezTo>
                          <a:pt x="76" y="243"/>
                          <a:pt x="67" y="246"/>
                          <a:pt x="58" y="246"/>
                        </a:cubicBezTo>
                        <a:cubicBezTo>
                          <a:pt x="57" y="246"/>
                          <a:pt x="57" y="246"/>
                          <a:pt x="56" y="246"/>
                        </a:cubicBezTo>
                        <a:cubicBezTo>
                          <a:pt x="56" y="246"/>
                          <a:pt x="56" y="246"/>
                          <a:pt x="56" y="246"/>
                        </a:cubicBezTo>
                        <a:cubicBezTo>
                          <a:pt x="48" y="246"/>
                          <a:pt x="39" y="245"/>
                          <a:pt x="32" y="243"/>
                        </a:cubicBezTo>
                        <a:cubicBezTo>
                          <a:pt x="23" y="240"/>
                          <a:pt x="16" y="236"/>
                          <a:pt x="11" y="231"/>
                        </a:cubicBezTo>
                        <a:cubicBezTo>
                          <a:pt x="4" y="222"/>
                          <a:pt x="0" y="209"/>
                          <a:pt x="2" y="195"/>
                        </a:cubicBezTo>
                        <a:cubicBezTo>
                          <a:pt x="4" y="177"/>
                          <a:pt x="14" y="164"/>
                          <a:pt x="33" y="154"/>
                        </a:cubicBezTo>
                        <a:cubicBezTo>
                          <a:pt x="49" y="145"/>
                          <a:pt x="69" y="141"/>
                          <a:pt x="86" y="137"/>
                        </a:cubicBezTo>
                        <a:cubicBezTo>
                          <a:pt x="89" y="136"/>
                          <a:pt x="92" y="136"/>
                          <a:pt x="96" y="135"/>
                        </a:cubicBezTo>
                        <a:cubicBezTo>
                          <a:pt x="104" y="133"/>
                          <a:pt x="112" y="128"/>
                          <a:pt x="117" y="121"/>
                        </a:cubicBezTo>
                        <a:cubicBezTo>
                          <a:pt x="123" y="114"/>
                          <a:pt x="126" y="105"/>
                          <a:pt x="126" y="97"/>
                        </a:cubicBezTo>
                        <a:cubicBezTo>
                          <a:pt x="125" y="92"/>
                          <a:pt x="124" y="88"/>
                          <a:pt x="121" y="87"/>
                        </a:cubicBezTo>
                        <a:cubicBezTo>
                          <a:pt x="120" y="86"/>
                          <a:pt x="119" y="85"/>
                          <a:pt x="118" y="84"/>
                        </a:cubicBezTo>
                        <a:cubicBezTo>
                          <a:pt x="109" y="75"/>
                          <a:pt x="108" y="58"/>
                          <a:pt x="108" y="58"/>
                        </a:cubicBezTo>
                        <a:cubicBezTo>
                          <a:pt x="107" y="1"/>
                          <a:pt x="107" y="1"/>
                          <a:pt x="107" y="1"/>
                        </a:cubicBezTo>
                        <a:cubicBezTo>
                          <a:pt x="124" y="0"/>
                          <a:pt x="124" y="0"/>
                          <a:pt x="124" y="0"/>
                        </a:cubicBezTo>
                        <a:cubicBezTo>
                          <a:pt x="126" y="56"/>
                          <a:pt x="126" y="56"/>
                          <a:pt x="126" y="56"/>
                        </a:cubicBezTo>
                        <a:cubicBezTo>
                          <a:pt x="127" y="63"/>
                          <a:pt x="131" y="64"/>
                          <a:pt x="131" y="64"/>
                        </a:cubicBezTo>
                        <a:cubicBezTo>
                          <a:pt x="131" y="64"/>
                          <a:pt x="131" y="64"/>
                          <a:pt x="131" y="64"/>
                        </a:cubicBezTo>
                        <a:cubicBezTo>
                          <a:pt x="131" y="64"/>
                          <a:pt x="131" y="64"/>
                          <a:pt x="131" y="64"/>
                        </a:cubicBezTo>
                        <a:cubicBezTo>
                          <a:pt x="132" y="64"/>
                          <a:pt x="132" y="64"/>
                          <a:pt x="132" y="64"/>
                        </a:cubicBezTo>
                        <a:cubicBezTo>
                          <a:pt x="132" y="64"/>
                          <a:pt x="133" y="64"/>
                          <a:pt x="133" y="64"/>
                        </a:cubicBezTo>
                        <a:cubicBezTo>
                          <a:pt x="134" y="64"/>
                          <a:pt x="135" y="63"/>
                          <a:pt x="135" y="62"/>
                        </a:cubicBezTo>
                        <a:cubicBezTo>
                          <a:pt x="136" y="62"/>
                          <a:pt x="136" y="62"/>
                          <a:pt x="136" y="62"/>
                        </a:cubicBezTo>
                        <a:cubicBezTo>
                          <a:pt x="139" y="58"/>
                          <a:pt x="143" y="54"/>
                          <a:pt x="147" y="52"/>
                        </a:cubicBezTo>
                        <a:cubicBezTo>
                          <a:pt x="151" y="50"/>
                          <a:pt x="155" y="48"/>
                          <a:pt x="159" y="47"/>
                        </a:cubicBezTo>
                        <a:cubicBezTo>
                          <a:pt x="163" y="46"/>
                          <a:pt x="167" y="45"/>
                          <a:pt x="170" y="45"/>
                        </a:cubicBezTo>
                        <a:cubicBezTo>
                          <a:pt x="170" y="45"/>
                          <a:pt x="170" y="45"/>
                          <a:pt x="170" y="45"/>
                        </a:cubicBezTo>
                        <a:cubicBezTo>
                          <a:pt x="174" y="45"/>
                          <a:pt x="177" y="45"/>
                          <a:pt x="181" y="46"/>
                        </a:cubicBezTo>
                        <a:cubicBezTo>
                          <a:pt x="198" y="50"/>
                          <a:pt x="207" y="66"/>
                          <a:pt x="211" y="73"/>
                        </a:cubicBezTo>
                        <a:cubicBezTo>
                          <a:pt x="216" y="83"/>
                          <a:pt x="218" y="96"/>
                          <a:pt x="216" y="111"/>
                        </a:cubicBezTo>
                        <a:cubicBezTo>
                          <a:pt x="214" y="126"/>
                          <a:pt x="209" y="140"/>
                          <a:pt x="205" y="149"/>
                        </a:cubicBezTo>
                        <a:cubicBezTo>
                          <a:pt x="199" y="162"/>
                          <a:pt x="187" y="175"/>
                          <a:pt x="173" y="185"/>
                        </a:cubicBezTo>
                        <a:cubicBezTo>
                          <a:pt x="153" y="198"/>
                          <a:pt x="130" y="206"/>
                          <a:pt x="108" y="207"/>
                        </a:cubicBezTo>
                        <a:cubicBezTo>
                          <a:pt x="101" y="207"/>
                          <a:pt x="94" y="207"/>
                          <a:pt x="88" y="206"/>
                        </a:cubicBezTo>
                        <a:cubicBezTo>
                          <a:pt x="70" y="203"/>
                          <a:pt x="59" y="197"/>
                          <a:pt x="57" y="189"/>
                        </a:cubicBezTo>
                        <a:cubicBezTo>
                          <a:pt x="57" y="188"/>
                          <a:pt x="56" y="188"/>
                          <a:pt x="56" y="188"/>
                        </a:cubicBezTo>
                        <a:cubicBezTo>
                          <a:pt x="56" y="189"/>
                          <a:pt x="56" y="189"/>
                          <a:pt x="56" y="189"/>
                        </a:cubicBezTo>
                        <a:cubicBezTo>
                          <a:pt x="55" y="190"/>
                          <a:pt x="53" y="194"/>
                          <a:pt x="47" y="194"/>
                        </a:cubicBezTo>
                        <a:cubicBezTo>
                          <a:pt x="47" y="194"/>
                          <a:pt x="46" y="194"/>
                          <a:pt x="46" y="194"/>
                        </a:cubicBezTo>
                        <a:cubicBezTo>
                          <a:pt x="44" y="194"/>
                          <a:pt x="38" y="193"/>
                          <a:pt x="35" y="190"/>
                        </a:cubicBezTo>
                        <a:cubicBezTo>
                          <a:pt x="35" y="191"/>
                          <a:pt x="35" y="192"/>
                          <a:pt x="35" y="192"/>
                        </a:cubicBezTo>
                        <a:cubicBezTo>
                          <a:pt x="35" y="196"/>
                          <a:pt x="34" y="201"/>
                          <a:pt x="31" y="203"/>
                        </a:cubicBezTo>
                        <a:cubicBezTo>
                          <a:pt x="32" y="204"/>
                          <a:pt x="32" y="204"/>
                          <a:pt x="32" y="204"/>
                        </a:cubicBezTo>
                        <a:cubicBezTo>
                          <a:pt x="34" y="205"/>
                          <a:pt x="35" y="207"/>
                          <a:pt x="35" y="211"/>
                        </a:cubicBezTo>
                        <a:cubicBezTo>
                          <a:pt x="36" y="215"/>
                          <a:pt x="37" y="217"/>
                          <a:pt x="39" y="218"/>
                        </a:cubicBezTo>
                        <a:cubicBezTo>
                          <a:pt x="44" y="222"/>
                          <a:pt x="51" y="225"/>
                          <a:pt x="58" y="224"/>
                        </a:cubicBezTo>
                        <a:cubicBezTo>
                          <a:pt x="66" y="224"/>
                          <a:pt x="73" y="221"/>
                          <a:pt x="80" y="219"/>
                        </a:cubicBezTo>
                        <a:cubicBezTo>
                          <a:pt x="85" y="217"/>
                          <a:pt x="90" y="215"/>
                          <a:pt x="96" y="214"/>
                        </a:cubicBezTo>
                        <a:cubicBezTo>
                          <a:pt x="100" y="214"/>
                          <a:pt x="103" y="213"/>
                          <a:pt x="107" y="213"/>
                        </a:cubicBezTo>
                        <a:cubicBezTo>
                          <a:pt x="117" y="213"/>
                          <a:pt x="126" y="215"/>
                          <a:pt x="132" y="219"/>
                        </a:cubicBezTo>
                        <a:cubicBezTo>
                          <a:pt x="136" y="221"/>
                          <a:pt x="138" y="223"/>
                          <a:pt x="140" y="226"/>
                        </a:cubicBezTo>
                        <a:cubicBezTo>
                          <a:pt x="142" y="229"/>
                          <a:pt x="143" y="232"/>
                          <a:pt x="145" y="236"/>
                        </a:cubicBezTo>
                        <a:cubicBezTo>
                          <a:pt x="145" y="237"/>
                          <a:pt x="149" y="248"/>
                          <a:pt x="147" y="253"/>
                        </a:cubicBezTo>
                        <a:cubicBezTo>
                          <a:pt x="147" y="254"/>
                          <a:pt x="146" y="254"/>
                          <a:pt x="145" y="255"/>
                        </a:cubicBezTo>
                        <a:cubicBezTo>
                          <a:pt x="145" y="255"/>
                          <a:pt x="145" y="255"/>
                          <a:pt x="145" y="255"/>
                        </a:cubicBezTo>
                        <a:cubicBezTo>
                          <a:pt x="142" y="255"/>
                          <a:pt x="139" y="255"/>
                          <a:pt x="135" y="255"/>
                        </a:cubicBezTo>
                        <a:cubicBezTo>
                          <a:pt x="129" y="256"/>
                          <a:pt x="122" y="257"/>
                          <a:pt x="116" y="257"/>
                        </a:cubicBezTo>
                        <a:cubicBezTo>
                          <a:pt x="115" y="257"/>
                          <a:pt x="115" y="257"/>
                          <a:pt x="115" y="257"/>
                        </a:cubicBezTo>
                        <a:moveTo>
                          <a:pt x="103" y="237"/>
                        </a:moveTo>
                        <a:cubicBezTo>
                          <a:pt x="107" y="237"/>
                          <a:pt x="110" y="238"/>
                          <a:pt x="113" y="240"/>
                        </a:cubicBezTo>
                        <a:cubicBezTo>
                          <a:pt x="118" y="243"/>
                          <a:pt x="117" y="250"/>
                          <a:pt x="116" y="256"/>
                        </a:cubicBezTo>
                        <a:cubicBezTo>
                          <a:pt x="116" y="256"/>
                          <a:pt x="116" y="256"/>
                          <a:pt x="116" y="256"/>
                        </a:cubicBezTo>
                        <a:cubicBezTo>
                          <a:pt x="122" y="256"/>
                          <a:pt x="129" y="256"/>
                          <a:pt x="135" y="255"/>
                        </a:cubicBezTo>
                        <a:cubicBezTo>
                          <a:pt x="139" y="255"/>
                          <a:pt x="142" y="254"/>
                          <a:pt x="145" y="254"/>
                        </a:cubicBezTo>
                        <a:cubicBezTo>
                          <a:pt x="146" y="254"/>
                          <a:pt x="146" y="253"/>
                          <a:pt x="147" y="253"/>
                        </a:cubicBezTo>
                        <a:cubicBezTo>
                          <a:pt x="149" y="248"/>
                          <a:pt x="145" y="237"/>
                          <a:pt x="144" y="236"/>
                        </a:cubicBezTo>
                        <a:cubicBezTo>
                          <a:pt x="141" y="228"/>
                          <a:pt x="139" y="224"/>
                          <a:pt x="132" y="220"/>
                        </a:cubicBezTo>
                        <a:cubicBezTo>
                          <a:pt x="125" y="215"/>
                          <a:pt x="117" y="213"/>
                          <a:pt x="107" y="213"/>
                        </a:cubicBezTo>
                        <a:cubicBezTo>
                          <a:pt x="103" y="214"/>
                          <a:pt x="100" y="214"/>
                          <a:pt x="96" y="215"/>
                        </a:cubicBezTo>
                        <a:cubicBezTo>
                          <a:pt x="90" y="216"/>
                          <a:pt x="85" y="218"/>
                          <a:pt x="80" y="219"/>
                        </a:cubicBezTo>
                        <a:cubicBezTo>
                          <a:pt x="73" y="222"/>
                          <a:pt x="66" y="224"/>
                          <a:pt x="58" y="225"/>
                        </a:cubicBezTo>
                        <a:cubicBezTo>
                          <a:pt x="51" y="225"/>
                          <a:pt x="44" y="223"/>
                          <a:pt x="38" y="218"/>
                        </a:cubicBezTo>
                        <a:cubicBezTo>
                          <a:pt x="37" y="217"/>
                          <a:pt x="35" y="215"/>
                          <a:pt x="35" y="211"/>
                        </a:cubicBezTo>
                        <a:cubicBezTo>
                          <a:pt x="35" y="208"/>
                          <a:pt x="33" y="206"/>
                          <a:pt x="32" y="205"/>
                        </a:cubicBezTo>
                        <a:cubicBezTo>
                          <a:pt x="32" y="204"/>
                          <a:pt x="31" y="204"/>
                          <a:pt x="31" y="204"/>
                        </a:cubicBezTo>
                        <a:cubicBezTo>
                          <a:pt x="30" y="203"/>
                          <a:pt x="30" y="203"/>
                          <a:pt x="30" y="203"/>
                        </a:cubicBezTo>
                        <a:cubicBezTo>
                          <a:pt x="31" y="203"/>
                          <a:pt x="31" y="203"/>
                          <a:pt x="31" y="203"/>
                        </a:cubicBezTo>
                        <a:cubicBezTo>
                          <a:pt x="34" y="201"/>
                          <a:pt x="34" y="196"/>
                          <a:pt x="34" y="192"/>
                        </a:cubicBezTo>
                        <a:cubicBezTo>
                          <a:pt x="34" y="191"/>
                          <a:pt x="34" y="191"/>
                          <a:pt x="35" y="190"/>
                        </a:cubicBezTo>
                        <a:cubicBezTo>
                          <a:pt x="35" y="189"/>
                          <a:pt x="35" y="189"/>
                          <a:pt x="35" y="189"/>
                        </a:cubicBezTo>
                        <a:cubicBezTo>
                          <a:pt x="35" y="190"/>
                          <a:pt x="35" y="190"/>
                          <a:pt x="35" y="190"/>
                        </a:cubicBezTo>
                        <a:cubicBezTo>
                          <a:pt x="38" y="193"/>
                          <a:pt x="44" y="193"/>
                          <a:pt x="46" y="193"/>
                        </a:cubicBezTo>
                        <a:cubicBezTo>
                          <a:pt x="46" y="193"/>
                          <a:pt x="47" y="193"/>
                          <a:pt x="47" y="193"/>
                        </a:cubicBezTo>
                        <a:cubicBezTo>
                          <a:pt x="53" y="193"/>
                          <a:pt x="55" y="190"/>
                          <a:pt x="56" y="188"/>
                        </a:cubicBezTo>
                        <a:cubicBezTo>
                          <a:pt x="56" y="188"/>
                          <a:pt x="56" y="187"/>
                          <a:pt x="56" y="187"/>
                        </a:cubicBezTo>
                        <a:cubicBezTo>
                          <a:pt x="57" y="187"/>
                          <a:pt x="57" y="188"/>
                          <a:pt x="57" y="189"/>
                        </a:cubicBezTo>
                        <a:cubicBezTo>
                          <a:pt x="60" y="196"/>
                          <a:pt x="70" y="202"/>
                          <a:pt x="88" y="205"/>
                        </a:cubicBezTo>
                        <a:cubicBezTo>
                          <a:pt x="94" y="206"/>
                          <a:pt x="101" y="207"/>
                          <a:pt x="108" y="206"/>
                        </a:cubicBezTo>
                        <a:cubicBezTo>
                          <a:pt x="130" y="206"/>
                          <a:pt x="153" y="198"/>
                          <a:pt x="172" y="185"/>
                        </a:cubicBezTo>
                        <a:cubicBezTo>
                          <a:pt x="187" y="175"/>
                          <a:pt x="198" y="162"/>
                          <a:pt x="205" y="148"/>
                        </a:cubicBezTo>
                        <a:cubicBezTo>
                          <a:pt x="210" y="138"/>
                          <a:pt x="225" y="101"/>
                          <a:pt x="210" y="73"/>
                        </a:cubicBezTo>
                        <a:cubicBezTo>
                          <a:pt x="203" y="59"/>
                          <a:pt x="192" y="49"/>
                          <a:pt x="180" y="47"/>
                        </a:cubicBezTo>
                        <a:cubicBezTo>
                          <a:pt x="177" y="46"/>
                          <a:pt x="174" y="46"/>
                          <a:pt x="170" y="46"/>
                        </a:cubicBezTo>
                        <a:cubicBezTo>
                          <a:pt x="170" y="46"/>
                          <a:pt x="170" y="46"/>
                          <a:pt x="170" y="46"/>
                        </a:cubicBezTo>
                        <a:cubicBezTo>
                          <a:pt x="167" y="46"/>
                          <a:pt x="163" y="46"/>
                          <a:pt x="159" y="47"/>
                        </a:cubicBezTo>
                        <a:cubicBezTo>
                          <a:pt x="155" y="48"/>
                          <a:pt x="151" y="50"/>
                          <a:pt x="148" y="52"/>
                        </a:cubicBezTo>
                        <a:cubicBezTo>
                          <a:pt x="143" y="55"/>
                          <a:pt x="139" y="58"/>
                          <a:pt x="136" y="62"/>
                        </a:cubicBezTo>
                        <a:cubicBezTo>
                          <a:pt x="136" y="62"/>
                          <a:pt x="136" y="62"/>
                          <a:pt x="136" y="62"/>
                        </a:cubicBezTo>
                        <a:cubicBezTo>
                          <a:pt x="135" y="63"/>
                          <a:pt x="134" y="64"/>
                          <a:pt x="133" y="64"/>
                        </a:cubicBezTo>
                        <a:cubicBezTo>
                          <a:pt x="133" y="65"/>
                          <a:pt x="132" y="65"/>
                          <a:pt x="132" y="65"/>
                        </a:cubicBezTo>
                        <a:cubicBezTo>
                          <a:pt x="131" y="65"/>
                          <a:pt x="131" y="65"/>
                          <a:pt x="131" y="65"/>
                        </a:cubicBezTo>
                        <a:cubicBezTo>
                          <a:pt x="131" y="65"/>
                          <a:pt x="131" y="65"/>
                          <a:pt x="131" y="65"/>
                        </a:cubicBezTo>
                        <a:cubicBezTo>
                          <a:pt x="131" y="64"/>
                          <a:pt x="131" y="64"/>
                          <a:pt x="131" y="64"/>
                        </a:cubicBezTo>
                        <a:cubicBezTo>
                          <a:pt x="130" y="64"/>
                          <a:pt x="127" y="63"/>
                          <a:pt x="125" y="56"/>
                        </a:cubicBezTo>
                        <a:cubicBezTo>
                          <a:pt x="123" y="1"/>
                          <a:pt x="123" y="1"/>
                          <a:pt x="123" y="1"/>
                        </a:cubicBezTo>
                        <a:cubicBezTo>
                          <a:pt x="107" y="1"/>
                          <a:pt x="107" y="1"/>
                          <a:pt x="107" y="1"/>
                        </a:cubicBezTo>
                        <a:cubicBezTo>
                          <a:pt x="109" y="58"/>
                          <a:pt x="109" y="58"/>
                          <a:pt x="109" y="58"/>
                        </a:cubicBezTo>
                        <a:cubicBezTo>
                          <a:pt x="109" y="58"/>
                          <a:pt x="109" y="75"/>
                          <a:pt x="119" y="84"/>
                        </a:cubicBezTo>
                        <a:cubicBezTo>
                          <a:pt x="120" y="85"/>
                          <a:pt x="121" y="86"/>
                          <a:pt x="122" y="86"/>
                        </a:cubicBezTo>
                        <a:cubicBezTo>
                          <a:pt x="124" y="88"/>
                          <a:pt x="126" y="91"/>
                          <a:pt x="126" y="97"/>
                        </a:cubicBezTo>
                        <a:cubicBezTo>
                          <a:pt x="126" y="105"/>
                          <a:pt x="123" y="114"/>
                          <a:pt x="118" y="121"/>
                        </a:cubicBezTo>
                        <a:cubicBezTo>
                          <a:pt x="112" y="128"/>
                          <a:pt x="104" y="133"/>
                          <a:pt x="96" y="135"/>
                        </a:cubicBezTo>
                        <a:cubicBezTo>
                          <a:pt x="93" y="136"/>
                          <a:pt x="89" y="137"/>
                          <a:pt x="86" y="138"/>
                        </a:cubicBezTo>
                        <a:cubicBezTo>
                          <a:pt x="69" y="141"/>
                          <a:pt x="49" y="146"/>
                          <a:pt x="33" y="154"/>
                        </a:cubicBezTo>
                        <a:cubicBezTo>
                          <a:pt x="15" y="164"/>
                          <a:pt x="5" y="177"/>
                          <a:pt x="2" y="195"/>
                        </a:cubicBezTo>
                        <a:cubicBezTo>
                          <a:pt x="1" y="209"/>
                          <a:pt x="4" y="222"/>
                          <a:pt x="11" y="230"/>
                        </a:cubicBezTo>
                        <a:cubicBezTo>
                          <a:pt x="16" y="236"/>
                          <a:pt x="23" y="240"/>
                          <a:pt x="32" y="242"/>
                        </a:cubicBezTo>
                        <a:cubicBezTo>
                          <a:pt x="39" y="244"/>
                          <a:pt x="48" y="246"/>
                          <a:pt x="56" y="245"/>
                        </a:cubicBezTo>
                        <a:cubicBezTo>
                          <a:pt x="56" y="245"/>
                          <a:pt x="56" y="245"/>
                          <a:pt x="56" y="245"/>
                        </a:cubicBezTo>
                        <a:cubicBezTo>
                          <a:pt x="57" y="245"/>
                          <a:pt x="57" y="245"/>
                          <a:pt x="57" y="245"/>
                        </a:cubicBezTo>
                        <a:cubicBezTo>
                          <a:pt x="67" y="245"/>
                          <a:pt x="76" y="243"/>
                          <a:pt x="85" y="241"/>
                        </a:cubicBezTo>
                        <a:cubicBezTo>
                          <a:pt x="86" y="240"/>
                          <a:pt x="87" y="240"/>
                          <a:pt x="88" y="240"/>
                        </a:cubicBezTo>
                        <a:cubicBezTo>
                          <a:pt x="89" y="240"/>
                          <a:pt x="90" y="239"/>
                          <a:pt x="91" y="239"/>
                        </a:cubicBezTo>
                        <a:cubicBezTo>
                          <a:pt x="94" y="238"/>
                          <a:pt x="99" y="237"/>
                          <a:pt x="103" y="237"/>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6" name="Freeform 7972">
                    <a:extLst>
                      <a:ext uri="{FF2B5EF4-FFF2-40B4-BE49-F238E27FC236}">
                        <a16:creationId xmlns:a16="http://schemas.microsoft.com/office/drawing/2014/main" id="{A79721A3-286B-42AE-AF43-B4EF4F8B8D5C}"/>
                      </a:ext>
                    </a:extLst>
                  </p:cNvPr>
                  <p:cNvSpPr/>
                  <p:nvPr/>
                </p:nvSpPr>
                <p:spPr bwMode="auto">
                  <a:xfrm>
                    <a:off x="4340" y="1959"/>
                    <a:ext cx="162" cy="183"/>
                  </a:xfrm>
                  <a:custGeom>
                    <a:avLst/>
                    <a:gdLst>
                      <a:gd name="T0" fmla="*/ 108 w 216"/>
                      <a:gd name="T1" fmla="*/ 0 h 244"/>
                      <a:gd name="T2" fmla="*/ 116 w 216"/>
                      <a:gd name="T3" fmla="*/ 66 h 244"/>
                      <a:gd name="T4" fmla="*/ 113 w 216"/>
                      <a:gd name="T5" fmla="*/ 75 h 244"/>
                      <a:gd name="T6" fmla="*/ 110 w 216"/>
                      <a:gd name="T7" fmla="*/ 83 h 244"/>
                      <a:gd name="T8" fmla="*/ 117 w 216"/>
                      <a:gd name="T9" fmla="*/ 96 h 244"/>
                      <a:gd name="T10" fmla="*/ 120 w 216"/>
                      <a:gd name="T11" fmla="*/ 102 h 244"/>
                      <a:gd name="T12" fmla="*/ 151 w 216"/>
                      <a:gd name="T13" fmla="*/ 61 h 244"/>
                      <a:gd name="T14" fmla="*/ 128 w 216"/>
                      <a:gd name="T15" fmla="*/ 174 h 244"/>
                      <a:gd name="T16" fmla="*/ 50 w 216"/>
                      <a:gd name="T17" fmla="*/ 161 h 244"/>
                      <a:gd name="T18" fmla="*/ 24 w 216"/>
                      <a:gd name="T19" fmla="*/ 153 h 244"/>
                      <a:gd name="T20" fmla="*/ 31 w 216"/>
                      <a:gd name="T21" fmla="*/ 152 h 244"/>
                      <a:gd name="T22" fmla="*/ 37 w 216"/>
                      <a:gd name="T23" fmla="*/ 179 h 244"/>
                      <a:gd name="T24" fmla="*/ 16 w 216"/>
                      <a:gd name="T25" fmla="*/ 171 h 244"/>
                      <a:gd name="T26" fmla="*/ 2 w 216"/>
                      <a:gd name="T27" fmla="*/ 206 h 244"/>
                      <a:gd name="T28" fmla="*/ 47 w 216"/>
                      <a:gd name="T29" fmla="*/ 232 h 244"/>
                      <a:gd name="T30" fmla="*/ 47 w 216"/>
                      <a:gd name="T31" fmla="*/ 239 h 244"/>
                      <a:gd name="T32" fmla="*/ 27 w 216"/>
                      <a:gd name="T33" fmla="*/ 235 h 244"/>
                      <a:gd name="T34" fmla="*/ 1 w 216"/>
                      <a:gd name="T35" fmla="*/ 227 h 244"/>
                      <a:gd name="T36" fmla="*/ 23 w 216"/>
                      <a:gd name="T37" fmla="*/ 241 h 244"/>
                      <a:gd name="T38" fmla="*/ 47 w 216"/>
                      <a:gd name="T39" fmla="*/ 244 h 244"/>
                      <a:gd name="T40" fmla="*/ 48 w 216"/>
                      <a:gd name="T41" fmla="*/ 244 h 244"/>
                      <a:gd name="T42" fmla="*/ 59 w 216"/>
                      <a:gd name="T43" fmla="*/ 240 h 244"/>
                      <a:gd name="T44" fmla="*/ 89 w 216"/>
                      <a:gd name="T45" fmla="*/ 229 h 244"/>
                      <a:gd name="T46" fmla="*/ 104 w 216"/>
                      <a:gd name="T47" fmla="*/ 213 h 244"/>
                      <a:gd name="T48" fmla="*/ 98 w 216"/>
                      <a:gd name="T49" fmla="*/ 212 h 244"/>
                      <a:gd name="T50" fmla="*/ 71 w 216"/>
                      <a:gd name="T51" fmla="*/ 218 h 244"/>
                      <a:gd name="T52" fmla="*/ 48 w 216"/>
                      <a:gd name="T53" fmla="*/ 224 h 244"/>
                      <a:gd name="T54" fmla="*/ 26 w 216"/>
                      <a:gd name="T55" fmla="*/ 210 h 244"/>
                      <a:gd name="T56" fmla="*/ 22 w 216"/>
                      <a:gd name="T57" fmla="*/ 203 h 244"/>
                      <a:gd name="T58" fmla="*/ 22 w 216"/>
                      <a:gd name="T59" fmla="*/ 202 h 244"/>
                      <a:gd name="T60" fmla="*/ 26 w 216"/>
                      <a:gd name="T61" fmla="*/ 189 h 244"/>
                      <a:gd name="T62" fmla="*/ 26 w 216"/>
                      <a:gd name="T63" fmla="*/ 189 h 244"/>
                      <a:gd name="T64" fmla="*/ 38 w 216"/>
                      <a:gd name="T65" fmla="*/ 192 h 244"/>
                      <a:gd name="T66" fmla="*/ 47 w 216"/>
                      <a:gd name="T67" fmla="*/ 187 h 244"/>
                      <a:gd name="T68" fmla="*/ 47 w 216"/>
                      <a:gd name="T69" fmla="*/ 186 h 244"/>
                      <a:gd name="T70" fmla="*/ 79 w 216"/>
                      <a:gd name="T71" fmla="*/ 204 h 244"/>
                      <a:gd name="T72" fmla="*/ 99 w 216"/>
                      <a:gd name="T73" fmla="*/ 205 h 244"/>
                      <a:gd name="T74" fmla="*/ 196 w 216"/>
                      <a:gd name="T75" fmla="*/ 147 h 244"/>
                      <a:gd name="T76" fmla="*/ 171 w 216"/>
                      <a:gd name="T77" fmla="*/ 46 h 244"/>
                      <a:gd name="T78" fmla="*/ 161 w 216"/>
                      <a:gd name="T79" fmla="*/ 45 h 244"/>
                      <a:gd name="T80" fmla="*/ 150 w 216"/>
                      <a:gd name="T81" fmla="*/ 46 h 244"/>
                      <a:gd name="T82" fmla="*/ 127 w 216"/>
                      <a:gd name="T83" fmla="*/ 61 h 244"/>
                      <a:gd name="T84" fmla="*/ 124 w 216"/>
                      <a:gd name="T85" fmla="*/ 63 h 244"/>
                      <a:gd name="T86" fmla="*/ 122 w 216"/>
                      <a:gd name="T87" fmla="*/ 64 h 244"/>
                      <a:gd name="T88" fmla="*/ 122 w 216"/>
                      <a:gd name="T89" fmla="*/ 63 h 244"/>
                      <a:gd name="T90" fmla="*/ 114 w 216"/>
                      <a:gd name="T9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6" h="244">
                        <a:moveTo>
                          <a:pt x="114" y="0"/>
                        </a:moveTo>
                        <a:cubicBezTo>
                          <a:pt x="108" y="0"/>
                          <a:pt x="108" y="0"/>
                          <a:pt x="108" y="0"/>
                        </a:cubicBezTo>
                        <a:cubicBezTo>
                          <a:pt x="110" y="55"/>
                          <a:pt x="110" y="55"/>
                          <a:pt x="110" y="55"/>
                        </a:cubicBezTo>
                        <a:cubicBezTo>
                          <a:pt x="110" y="55"/>
                          <a:pt x="110" y="63"/>
                          <a:pt x="116" y="66"/>
                        </a:cubicBezTo>
                        <a:cubicBezTo>
                          <a:pt x="116" y="66"/>
                          <a:pt x="119" y="69"/>
                          <a:pt x="118" y="72"/>
                        </a:cubicBezTo>
                        <a:cubicBezTo>
                          <a:pt x="118" y="74"/>
                          <a:pt x="116" y="75"/>
                          <a:pt x="113" y="75"/>
                        </a:cubicBezTo>
                        <a:cubicBezTo>
                          <a:pt x="110" y="75"/>
                          <a:pt x="104" y="72"/>
                          <a:pt x="100" y="58"/>
                        </a:cubicBezTo>
                        <a:cubicBezTo>
                          <a:pt x="100" y="62"/>
                          <a:pt x="101" y="75"/>
                          <a:pt x="110" y="83"/>
                        </a:cubicBezTo>
                        <a:cubicBezTo>
                          <a:pt x="111" y="84"/>
                          <a:pt x="112" y="85"/>
                          <a:pt x="113" y="85"/>
                        </a:cubicBezTo>
                        <a:cubicBezTo>
                          <a:pt x="115" y="87"/>
                          <a:pt x="117" y="90"/>
                          <a:pt x="117" y="96"/>
                        </a:cubicBezTo>
                        <a:cubicBezTo>
                          <a:pt x="117" y="104"/>
                          <a:pt x="115" y="112"/>
                          <a:pt x="110" y="118"/>
                        </a:cubicBezTo>
                        <a:cubicBezTo>
                          <a:pt x="113" y="116"/>
                          <a:pt x="118" y="110"/>
                          <a:pt x="120" y="102"/>
                        </a:cubicBezTo>
                        <a:cubicBezTo>
                          <a:pt x="123" y="90"/>
                          <a:pt x="120" y="67"/>
                          <a:pt x="146" y="62"/>
                        </a:cubicBezTo>
                        <a:cubicBezTo>
                          <a:pt x="148" y="61"/>
                          <a:pt x="150" y="61"/>
                          <a:pt x="151" y="61"/>
                        </a:cubicBezTo>
                        <a:cubicBezTo>
                          <a:pt x="174" y="61"/>
                          <a:pt x="189" y="93"/>
                          <a:pt x="174" y="131"/>
                        </a:cubicBezTo>
                        <a:cubicBezTo>
                          <a:pt x="174" y="131"/>
                          <a:pt x="164" y="158"/>
                          <a:pt x="128" y="174"/>
                        </a:cubicBezTo>
                        <a:cubicBezTo>
                          <a:pt x="117" y="180"/>
                          <a:pt x="104" y="182"/>
                          <a:pt x="92" y="182"/>
                        </a:cubicBezTo>
                        <a:cubicBezTo>
                          <a:pt x="69" y="182"/>
                          <a:pt x="51" y="173"/>
                          <a:pt x="50" y="161"/>
                        </a:cubicBezTo>
                        <a:cubicBezTo>
                          <a:pt x="50" y="145"/>
                          <a:pt x="65" y="139"/>
                          <a:pt x="71" y="138"/>
                        </a:cubicBezTo>
                        <a:cubicBezTo>
                          <a:pt x="55" y="141"/>
                          <a:pt x="38" y="146"/>
                          <a:pt x="24" y="153"/>
                        </a:cubicBezTo>
                        <a:cubicBezTo>
                          <a:pt x="18" y="157"/>
                          <a:pt x="13" y="160"/>
                          <a:pt x="8" y="165"/>
                        </a:cubicBezTo>
                        <a:cubicBezTo>
                          <a:pt x="15" y="159"/>
                          <a:pt x="25" y="152"/>
                          <a:pt x="31" y="152"/>
                        </a:cubicBezTo>
                        <a:cubicBezTo>
                          <a:pt x="32" y="152"/>
                          <a:pt x="32" y="152"/>
                          <a:pt x="32" y="152"/>
                        </a:cubicBezTo>
                        <a:cubicBezTo>
                          <a:pt x="45" y="152"/>
                          <a:pt x="46" y="174"/>
                          <a:pt x="37" y="179"/>
                        </a:cubicBezTo>
                        <a:cubicBezTo>
                          <a:pt x="36" y="180"/>
                          <a:pt x="34" y="180"/>
                          <a:pt x="33" y="180"/>
                        </a:cubicBezTo>
                        <a:cubicBezTo>
                          <a:pt x="25" y="180"/>
                          <a:pt x="17" y="172"/>
                          <a:pt x="16" y="171"/>
                        </a:cubicBezTo>
                        <a:cubicBezTo>
                          <a:pt x="16" y="171"/>
                          <a:pt x="23" y="203"/>
                          <a:pt x="0" y="207"/>
                        </a:cubicBezTo>
                        <a:cubicBezTo>
                          <a:pt x="0" y="206"/>
                          <a:pt x="1" y="206"/>
                          <a:pt x="2" y="206"/>
                        </a:cubicBezTo>
                        <a:cubicBezTo>
                          <a:pt x="6" y="206"/>
                          <a:pt x="12" y="207"/>
                          <a:pt x="15" y="213"/>
                        </a:cubicBezTo>
                        <a:cubicBezTo>
                          <a:pt x="18" y="221"/>
                          <a:pt x="30" y="232"/>
                          <a:pt x="47" y="232"/>
                        </a:cubicBezTo>
                        <a:cubicBezTo>
                          <a:pt x="51" y="232"/>
                          <a:pt x="56" y="232"/>
                          <a:pt x="60" y="230"/>
                        </a:cubicBezTo>
                        <a:cubicBezTo>
                          <a:pt x="60" y="230"/>
                          <a:pt x="50" y="234"/>
                          <a:pt x="47" y="239"/>
                        </a:cubicBezTo>
                        <a:cubicBezTo>
                          <a:pt x="47" y="239"/>
                          <a:pt x="41" y="234"/>
                          <a:pt x="33" y="234"/>
                        </a:cubicBezTo>
                        <a:cubicBezTo>
                          <a:pt x="31" y="234"/>
                          <a:pt x="29" y="234"/>
                          <a:pt x="27" y="235"/>
                        </a:cubicBezTo>
                        <a:cubicBezTo>
                          <a:pt x="27" y="235"/>
                          <a:pt x="23" y="227"/>
                          <a:pt x="7" y="227"/>
                        </a:cubicBezTo>
                        <a:cubicBezTo>
                          <a:pt x="5" y="227"/>
                          <a:pt x="3" y="227"/>
                          <a:pt x="1" y="227"/>
                        </a:cubicBezTo>
                        <a:cubicBezTo>
                          <a:pt x="1" y="228"/>
                          <a:pt x="2" y="229"/>
                          <a:pt x="2" y="229"/>
                        </a:cubicBezTo>
                        <a:cubicBezTo>
                          <a:pt x="7" y="235"/>
                          <a:pt x="14" y="239"/>
                          <a:pt x="23" y="241"/>
                        </a:cubicBezTo>
                        <a:cubicBezTo>
                          <a:pt x="30" y="243"/>
                          <a:pt x="38" y="244"/>
                          <a:pt x="46" y="244"/>
                        </a:cubicBezTo>
                        <a:cubicBezTo>
                          <a:pt x="46" y="244"/>
                          <a:pt x="47" y="244"/>
                          <a:pt x="47" y="244"/>
                        </a:cubicBezTo>
                        <a:cubicBezTo>
                          <a:pt x="47" y="244"/>
                          <a:pt x="47" y="244"/>
                          <a:pt x="47" y="244"/>
                        </a:cubicBezTo>
                        <a:cubicBezTo>
                          <a:pt x="48" y="244"/>
                          <a:pt x="48" y="244"/>
                          <a:pt x="48" y="244"/>
                        </a:cubicBezTo>
                        <a:cubicBezTo>
                          <a:pt x="51" y="244"/>
                          <a:pt x="54" y="244"/>
                          <a:pt x="57" y="244"/>
                        </a:cubicBezTo>
                        <a:cubicBezTo>
                          <a:pt x="58" y="242"/>
                          <a:pt x="58" y="241"/>
                          <a:pt x="59" y="240"/>
                        </a:cubicBezTo>
                        <a:cubicBezTo>
                          <a:pt x="64" y="230"/>
                          <a:pt x="74" y="228"/>
                          <a:pt x="81" y="228"/>
                        </a:cubicBezTo>
                        <a:cubicBezTo>
                          <a:pt x="86" y="228"/>
                          <a:pt x="89" y="229"/>
                          <a:pt x="89" y="229"/>
                        </a:cubicBezTo>
                        <a:cubicBezTo>
                          <a:pt x="91" y="222"/>
                          <a:pt x="101" y="221"/>
                          <a:pt x="101" y="221"/>
                        </a:cubicBezTo>
                        <a:cubicBezTo>
                          <a:pt x="101" y="217"/>
                          <a:pt x="103" y="215"/>
                          <a:pt x="104" y="213"/>
                        </a:cubicBezTo>
                        <a:cubicBezTo>
                          <a:pt x="103" y="212"/>
                          <a:pt x="101" y="212"/>
                          <a:pt x="100" y="212"/>
                        </a:cubicBezTo>
                        <a:cubicBezTo>
                          <a:pt x="99" y="212"/>
                          <a:pt x="99" y="212"/>
                          <a:pt x="98" y="212"/>
                        </a:cubicBezTo>
                        <a:cubicBezTo>
                          <a:pt x="94" y="213"/>
                          <a:pt x="91" y="213"/>
                          <a:pt x="87" y="214"/>
                        </a:cubicBezTo>
                        <a:cubicBezTo>
                          <a:pt x="81" y="215"/>
                          <a:pt x="76" y="217"/>
                          <a:pt x="71" y="218"/>
                        </a:cubicBezTo>
                        <a:cubicBezTo>
                          <a:pt x="64" y="221"/>
                          <a:pt x="57" y="223"/>
                          <a:pt x="49" y="224"/>
                        </a:cubicBezTo>
                        <a:cubicBezTo>
                          <a:pt x="49" y="224"/>
                          <a:pt x="48" y="224"/>
                          <a:pt x="48" y="224"/>
                        </a:cubicBezTo>
                        <a:cubicBezTo>
                          <a:pt x="41" y="224"/>
                          <a:pt x="34" y="222"/>
                          <a:pt x="29" y="217"/>
                        </a:cubicBezTo>
                        <a:cubicBezTo>
                          <a:pt x="28" y="216"/>
                          <a:pt x="26" y="214"/>
                          <a:pt x="26" y="210"/>
                        </a:cubicBezTo>
                        <a:cubicBezTo>
                          <a:pt x="26" y="207"/>
                          <a:pt x="24" y="205"/>
                          <a:pt x="23" y="204"/>
                        </a:cubicBezTo>
                        <a:cubicBezTo>
                          <a:pt x="23" y="203"/>
                          <a:pt x="22" y="203"/>
                          <a:pt x="22" y="203"/>
                        </a:cubicBezTo>
                        <a:cubicBezTo>
                          <a:pt x="21" y="202"/>
                          <a:pt x="21" y="202"/>
                          <a:pt x="21" y="202"/>
                        </a:cubicBezTo>
                        <a:cubicBezTo>
                          <a:pt x="22" y="202"/>
                          <a:pt x="22" y="202"/>
                          <a:pt x="22" y="202"/>
                        </a:cubicBezTo>
                        <a:cubicBezTo>
                          <a:pt x="25" y="200"/>
                          <a:pt x="25" y="195"/>
                          <a:pt x="25" y="191"/>
                        </a:cubicBezTo>
                        <a:cubicBezTo>
                          <a:pt x="25" y="190"/>
                          <a:pt x="25" y="190"/>
                          <a:pt x="26" y="189"/>
                        </a:cubicBezTo>
                        <a:cubicBezTo>
                          <a:pt x="26" y="188"/>
                          <a:pt x="26" y="188"/>
                          <a:pt x="26" y="188"/>
                        </a:cubicBezTo>
                        <a:cubicBezTo>
                          <a:pt x="26" y="189"/>
                          <a:pt x="26" y="189"/>
                          <a:pt x="26" y="189"/>
                        </a:cubicBezTo>
                        <a:cubicBezTo>
                          <a:pt x="29" y="192"/>
                          <a:pt x="35" y="192"/>
                          <a:pt x="37" y="192"/>
                        </a:cubicBezTo>
                        <a:cubicBezTo>
                          <a:pt x="37" y="192"/>
                          <a:pt x="37" y="192"/>
                          <a:pt x="38" y="192"/>
                        </a:cubicBezTo>
                        <a:cubicBezTo>
                          <a:pt x="38" y="192"/>
                          <a:pt x="38" y="192"/>
                          <a:pt x="38" y="192"/>
                        </a:cubicBezTo>
                        <a:cubicBezTo>
                          <a:pt x="44" y="192"/>
                          <a:pt x="46" y="189"/>
                          <a:pt x="47" y="187"/>
                        </a:cubicBezTo>
                        <a:cubicBezTo>
                          <a:pt x="47" y="187"/>
                          <a:pt x="47" y="186"/>
                          <a:pt x="47" y="186"/>
                        </a:cubicBezTo>
                        <a:cubicBezTo>
                          <a:pt x="47" y="186"/>
                          <a:pt x="47" y="186"/>
                          <a:pt x="47" y="186"/>
                        </a:cubicBezTo>
                        <a:cubicBezTo>
                          <a:pt x="48" y="186"/>
                          <a:pt x="48" y="187"/>
                          <a:pt x="48" y="188"/>
                        </a:cubicBezTo>
                        <a:cubicBezTo>
                          <a:pt x="51" y="195"/>
                          <a:pt x="61" y="201"/>
                          <a:pt x="79" y="204"/>
                        </a:cubicBezTo>
                        <a:cubicBezTo>
                          <a:pt x="84" y="205"/>
                          <a:pt x="90" y="205"/>
                          <a:pt x="95" y="205"/>
                        </a:cubicBezTo>
                        <a:cubicBezTo>
                          <a:pt x="97" y="205"/>
                          <a:pt x="98" y="205"/>
                          <a:pt x="99" y="205"/>
                        </a:cubicBezTo>
                        <a:cubicBezTo>
                          <a:pt x="121" y="205"/>
                          <a:pt x="144" y="197"/>
                          <a:pt x="163" y="184"/>
                        </a:cubicBezTo>
                        <a:cubicBezTo>
                          <a:pt x="178" y="174"/>
                          <a:pt x="189" y="161"/>
                          <a:pt x="196" y="147"/>
                        </a:cubicBezTo>
                        <a:cubicBezTo>
                          <a:pt x="201" y="137"/>
                          <a:pt x="216" y="100"/>
                          <a:pt x="201" y="72"/>
                        </a:cubicBezTo>
                        <a:cubicBezTo>
                          <a:pt x="194" y="58"/>
                          <a:pt x="183" y="48"/>
                          <a:pt x="171" y="46"/>
                        </a:cubicBezTo>
                        <a:cubicBezTo>
                          <a:pt x="168" y="45"/>
                          <a:pt x="166" y="45"/>
                          <a:pt x="162" y="45"/>
                        </a:cubicBezTo>
                        <a:cubicBezTo>
                          <a:pt x="162" y="45"/>
                          <a:pt x="162" y="45"/>
                          <a:pt x="161" y="45"/>
                        </a:cubicBezTo>
                        <a:cubicBezTo>
                          <a:pt x="161" y="45"/>
                          <a:pt x="161" y="45"/>
                          <a:pt x="161" y="45"/>
                        </a:cubicBezTo>
                        <a:cubicBezTo>
                          <a:pt x="158" y="45"/>
                          <a:pt x="154" y="45"/>
                          <a:pt x="150" y="46"/>
                        </a:cubicBezTo>
                        <a:cubicBezTo>
                          <a:pt x="146" y="47"/>
                          <a:pt x="142" y="49"/>
                          <a:pt x="139" y="51"/>
                        </a:cubicBezTo>
                        <a:cubicBezTo>
                          <a:pt x="134" y="54"/>
                          <a:pt x="130" y="57"/>
                          <a:pt x="127" y="61"/>
                        </a:cubicBezTo>
                        <a:cubicBezTo>
                          <a:pt x="127" y="61"/>
                          <a:pt x="127" y="61"/>
                          <a:pt x="127" y="61"/>
                        </a:cubicBezTo>
                        <a:cubicBezTo>
                          <a:pt x="126" y="62"/>
                          <a:pt x="125" y="63"/>
                          <a:pt x="124" y="63"/>
                        </a:cubicBezTo>
                        <a:cubicBezTo>
                          <a:pt x="124" y="64"/>
                          <a:pt x="123" y="64"/>
                          <a:pt x="123" y="64"/>
                        </a:cubicBezTo>
                        <a:cubicBezTo>
                          <a:pt x="122" y="64"/>
                          <a:pt x="122" y="64"/>
                          <a:pt x="122" y="64"/>
                        </a:cubicBezTo>
                        <a:cubicBezTo>
                          <a:pt x="122" y="64"/>
                          <a:pt x="122" y="64"/>
                          <a:pt x="122" y="64"/>
                        </a:cubicBezTo>
                        <a:cubicBezTo>
                          <a:pt x="122" y="63"/>
                          <a:pt x="122" y="63"/>
                          <a:pt x="122" y="63"/>
                        </a:cubicBezTo>
                        <a:cubicBezTo>
                          <a:pt x="121" y="63"/>
                          <a:pt x="118" y="62"/>
                          <a:pt x="116" y="55"/>
                        </a:cubicBezTo>
                        <a:cubicBezTo>
                          <a:pt x="114" y="0"/>
                          <a:pt x="114" y="0"/>
                          <a:pt x="114" y="0"/>
                        </a:cubicBezTo>
                      </a:path>
                    </a:pathLst>
                  </a:custGeom>
                  <a:solidFill>
                    <a:srgbClr val="F29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7" name="Freeform 7973">
                    <a:extLst>
                      <a:ext uri="{FF2B5EF4-FFF2-40B4-BE49-F238E27FC236}">
                        <a16:creationId xmlns:a16="http://schemas.microsoft.com/office/drawing/2014/main" id="{A9A2A260-02D3-454A-9A37-C2FE69A3D77B}"/>
                      </a:ext>
                    </a:extLst>
                  </p:cNvPr>
                  <p:cNvSpPr>
                    <a:spLocks noEditPoints="1"/>
                  </p:cNvSpPr>
                  <p:nvPr/>
                </p:nvSpPr>
                <p:spPr bwMode="auto">
                  <a:xfrm>
                    <a:off x="4340" y="1959"/>
                    <a:ext cx="162" cy="184"/>
                  </a:xfrm>
                  <a:custGeom>
                    <a:avLst/>
                    <a:gdLst>
                      <a:gd name="T0" fmla="*/ 57 w 216"/>
                      <a:gd name="T1" fmla="*/ 245 h 246"/>
                      <a:gd name="T2" fmla="*/ 1 w 216"/>
                      <a:gd name="T3" fmla="*/ 228 h 246"/>
                      <a:gd name="T4" fmla="*/ 2 w 216"/>
                      <a:gd name="T5" fmla="*/ 230 h 246"/>
                      <a:gd name="T6" fmla="*/ 47 w 216"/>
                      <a:gd name="T7" fmla="*/ 246 h 246"/>
                      <a:gd name="T8" fmla="*/ 57 w 216"/>
                      <a:gd name="T9" fmla="*/ 245 h 246"/>
                      <a:gd name="T10" fmla="*/ 48 w 216"/>
                      <a:gd name="T11" fmla="*/ 245 h 246"/>
                      <a:gd name="T12" fmla="*/ 47 w 216"/>
                      <a:gd name="T13" fmla="*/ 245 h 246"/>
                      <a:gd name="T14" fmla="*/ 23 w 216"/>
                      <a:gd name="T15" fmla="*/ 242 h 246"/>
                      <a:gd name="T16" fmla="*/ 1 w 216"/>
                      <a:gd name="T17" fmla="*/ 228 h 246"/>
                      <a:gd name="T18" fmla="*/ 123 w 216"/>
                      <a:gd name="T19" fmla="*/ 219 h 246"/>
                      <a:gd name="T20" fmla="*/ 74 w 216"/>
                      <a:gd name="T21" fmla="*/ 138 h 246"/>
                      <a:gd name="T22" fmla="*/ 8 w 216"/>
                      <a:gd name="T23" fmla="*/ 166 h 246"/>
                      <a:gd name="T24" fmla="*/ 71 w 216"/>
                      <a:gd name="T25" fmla="*/ 139 h 246"/>
                      <a:gd name="T26" fmla="*/ 74 w 216"/>
                      <a:gd name="T27" fmla="*/ 138 h 246"/>
                      <a:gd name="T28" fmla="*/ 110 w 216"/>
                      <a:gd name="T29" fmla="*/ 84 h 246"/>
                      <a:gd name="T30" fmla="*/ 117 w 216"/>
                      <a:gd name="T31" fmla="*/ 97 h 246"/>
                      <a:gd name="T32" fmla="*/ 110 w 216"/>
                      <a:gd name="T33" fmla="*/ 119 h 246"/>
                      <a:gd name="T34" fmla="*/ 113 w 216"/>
                      <a:gd name="T35" fmla="*/ 86 h 246"/>
                      <a:gd name="T36" fmla="*/ 100 w 216"/>
                      <a:gd name="T37" fmla="*/ 59 h 246"/>
                      <a:gd name="T38" fmla="*/ 115 w 216"/>
                      <a:gd name="T39" fmla="*/ 0 h 246"/>
                      <a:gd name="T40" fmla="*/ 108 w 216"/>
                      <a:gd name="T41" fmla="*/ 1 h 246"/>
                      <a:gd name="T42" fmla="*/ 116 w 216"/>
                      <a:gd name="T43" fmla="*/ 56 h 246"/>
                      <a:gd name="T44" fmla="*/ 122 w 216"/>
                      <a:gd name="T45" fmla="*/ 65 h 246"/>
                      <a:gd name="T46" fmla="*/ 123 w 216"/>
                      <a:gd name="T47" fmla="*/ 65 h 246"/>
                      <a:gd name="T48" fmla="*/ 127 w 216"/>
                      <a:gd name="T49" fmla="*/ 62 h 246"/>
                      <a:gd name="T50" fmla="*/ 139 w 216"/>
                      <a:gd name="T51" fmla="*/ 52 h 246"/>
                      <a:gd name="T52" fmla="*/ 161 w 216"/>
                      <a:gd name="T53" fmla="*/ 46 h 246"/>
                      <a:gd name="T54" fmla="*/ 162 w 216"/>
                      <a:gd name="T55" fmla="*/ 46 h 246"/>
                      <a:gd name="T56" fmla="*/ 201 w 216"/>
                      <a:gd name="T57" fmla="*/ 73 h 246"/>
                      <a:gd name="T58" fmla="*/ 163 w 216"/>
                      <a:gd name="T59" fmla="*/ 185 h 246"/>
                      <a:gd name="T60" fmla="*/ 95 w 216"/>
                      <a:gd name="T61" fmla="*/ 206 h 246"/>
                      <a:gd name="T62" fmla="*/ 48 w 216"/>
                      <a:gd name="T63" fmla="*/ 189 h 246"/>
                      <a:gd name="T64" fmla="*/ 47 w 216"/>
                      <a:gd name="T65" fmla="*/ 187 h 246"/>
                      <a:gd name="T66" fmla="*/ 38 w 216"/>
                      <a:gd name="T67" fmla="*/ 193 h 246"/>
                      <a:gd name="T68" fmla="*/ 37 w 216"/>
                      <a:gd name="T69" fmla="*/ 193 h 246"/>
                      <a:gd name="T70" fmla="*/ 26 w 216"/>
                      <a:gd name="T71" fmla="*/ 189 h 246"/>
                      <a:gd name="T72" fmla="*/ 25 w 216"/>
                      <a:gd name="T73" fmla="*/ 192 h 246"/>
                      <a:gd name="T74" fmla="*/ 21 w 216"/>
                      <a:gd name="T75" fmla="*/ 203 h 246"/>
                      <a:gd name="T76" fmla="*/ 23 w 216"/>
                      <a:gd name="T77" fmla="*/ 205 h 246"/>
                      <a:gd name="T78" fmla="*/ 29 w 216"/>
                      <a:gd name="T79" fmla="*/ 218 h 246"/>
                      <a:gd name="T80" fmla="*/ 49 w 216"/>
                      <a:gd name="T81" fmla="*/ 225 h 246"/>
                      <a:gd name="T82" fmla="*/ 87 w 216"/>
                      <a:gd name="T83" fmla="*/ 215 h 246"/>
                      <a:gd name="T84" fmla="*/ 100 w 216"/>
                      <a:gd name="T85" fmla="*/ 213 h 246"/>
                      <a:gd name="T86" fmla="*/ 104 w 216"/>
                      <a:gd name="T87" fmla="*/ 213 h 246"/>
                      <a:gd name="T88" fmla="*/ 87 w 216"/>
                      <a:gd name="T89" fmla="*/ 215 h 246"/>
                      <a:gd name="T90" fmla="*/ 48 w 216"/>
                      <a:gd name="T91" fmla="*/ 225 h 246"/>
                      <a:gd name="T92" fmla="*/ 26 w 216"/>
                      <a:gd name="T93" fmla="*/ 211 h 246"/>
                      <a:gd name="T94" fmla="*/ 22 w 216"/>
                      <a:gd name="T95" fmla="*/ 203 h 246"/>
                      <a:gd name="T96" fmla="*/ 26 w 216"/>
                      <a:gd name="T97" fmla="*/ 190 h 246"/>
                      <a:gd name="T98" fmla="*/ 38 w 216"/>
                      <a:gd name="T99" fmla="*/ 193 h 246"/>
                      <a:gd name="T100" fmla="*/ 47 w 216"/>
                      <a:gd name="T101" fmla="*/ 188 h 246"/>
                      <a:gd name="T102" fmla="*/ 79 w 216"/>
                      <a:gd name="T103" fmla="*/ 205 h 246"/>
                      <a:gd name="T104" fmla="*/ 164 w 216"/>
                      <a:gd name="T105" fmla="*/ 185 h 246"/>
                      <a:gd name="T106" fmla="*/ 201 w 216"/>
                      <a:gd name="T107" fmla="*/ 73 h 246"/>
                      <a:gd name="T108" fmla="*/ 163 w 216"/>
                      <a:gd name="T109" fmla="*/ 45 h 246"/>
                      <a:gd name="T110" fmla="*/ 150 w 216"/>
                      <a:gd name="T111" fmla="*/ 47 h 246"/>
                      <a:gd name="T112" fmla="*/ 127 w 216"/>
                      <a:gd name="T113" fmla="*/ 62 h 246"/>
                      <a:gd name="T114" fmla="*/ 123 w 216"/>
                      <a:gd name="T115" fmla="*/ 64 h 246"/>
                      <a:gd name="T116" fmla="*/ 122 w 216"/>
                      <a:gd name="T117" fmla="*/ 64 h 246"/>
                      <a:gd name="T118" fmla="*/ 115 w 216"/>
                      <a:gd name="T119"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246">
                        <a:moveTo>
                          <a:pt x="68" y="243"/>
                        </a:moveTo>
                        <a:cubicBezTo>
                          <a:pt x="65" y="244"/>
                          <a:pt x="61" y="244"/>
                          <a:pt x="57" y="245"/>
                        </a:cubicBezTo>
                        <a:cubicBezTo>
                          <a:pt x="61" y="244"/>
                          <a:pt x="65" y="244"/>
                          <a:pt x="68" y="243"/>
                        </a:cubicBezTo>
                        <a:moveTo>
                          <a:pt x="1" y="228"/>
                        </a:moveTo>
                        <a:cubicBezTo>
                          <a:pt x="1" y="228"/>
                          <a:pt x="1" y="228"/>
                          <a:pt x="0" y="228"/>
                        </a:cubicBezTo>
                        <a:cubicBezTo>
                          <a:pt x="1" y="229"/>
                          <a:pt x="2" y="230"/>
                          <a:pt x="2" y="230"/>
                        </a:cubicBezTo>
                        <a:cubicBezTo>
                          <a:pt x="12" y="242"/>
                          <a:pt x="31" y="246"/>
                          <a:pt x="46" y="246"/>
                        </a:cubicBezTo>
                        <a:cubicBezTo>
                          <a:pt x="46" y="246"/>
                          <a:pt x="47" y="246"/>
                          <a:pt x="47" y="246"/>
                        </a:cubicBezTo>
                        <a:cubicBezTo>
                          <a:pt x="48" y="246"/>
                          <a:pt x="48" y="246"/>
                          <a:pt x="48" y="246"/>
                        </a:cubicBezTo>
                        <a:cubicBezTo>
                          <a:pt x="51" y="246"/>
                          <a:pt x="54" y="245"/>
                          <a:pt x="57" y="245"/>
                        </a:cubicBezTo>
                        <a:cubicBezTo>
                          <a:pt x="57" y="245"/>
                          <a:pt x="57" y="245"/>
                          <a:pt x="57" y="245"/>
                        </a:cubicBezTo>
                        <a:cubicBezTo>
                          <a:pt x="54" y="245"/>
                          <a:pt x="51" y="245"/>
                          <a:pt x="48" y="245"/>
                        </a:cubicBezTo>
                        <a:cubicBezTo>
                          <a:pt x="48" y="245"/>
                          <a:pt x="48" y="245"/>
                          <a:pt x="47" y="245"/>
                        </a:cubicBezTo>
                        <a:cubicBezTo>
                          <a:pt x="47" y="245"/>
                          <a:pt x="47" y="245"/>
                          <a:pt x="47" y="245"/>
                        </a:cubicBezTo>
                        <a:cubicBezTo>
                          <a:pt x="47" y="245"/>
                          <a:pt x="46" y="245"/>
                          <a:pt x="46" y="245"/>
                        </a:cubicBezTo>
                        <a:cubicBezTo>
                          <a:pt x="38" y="245"/>
                          <a:pt x="30" y="244"/>
                          <a:pt x="23" y="242"/>
                        </a:cubicBezTo>
                        <a:cubicBezTo>
                          <a:pt x="14" y="240"/>
                          <a:pt x="7" y="236"/>
                          <a:pt x="2" y="230"/>
                        </a:cubicBezTo>
                        <a:cubicBezTo>
                          <a:pt x="2" y="230"/>
                          <a:pt x="1" y="229"/>
                          <a:pt x="1" y="228"/>
                        </a:cubicBezTo>
                        <a:moveTo>
                          <a:pt x="123" y="219"/>
                        </a:moveTo>
                        <a:cubicBezTo>
                          <a:pt x="123" y="219"/>
                          <a:pt x="123" y="219"/>
                          <a:pt x="123" y="219"/>
                        </a:cubicBezTo>
                        <a:cubicBezTo>
                          <a:pt x="123" y="219"/>
                          <a:pt x="123" y="219"/>
                          <a:pt x="123" y="219"/>
                        </a:cubicBezTo>
                        <a:moveTo>
                          <a:pt x="74" y="138"/>
                        </a:moveTo>
                        <a:cubicBezTo>
                          <a:pt x="50" y="143"/>
                          <a:pt x="22" y="150"/>
                          <a:pt x="6" y="167"/>
                        </a:cubicBezTo>
                        <a:cubicBezTo>
                          <a:pt x="7" y="167"/>
                          <a:pt x="7" y="166"/>
                          <a:pt x="8" y="166"/>
                        </a:cubicBezTo>
                        <a:cubicBezTo>
                          <a:pt x="13" y="161"/>
                          <a:pt x="18" y="158"/>
                          <a:pt x="24" y="154"/>
                        </a:cubicBezTo>
                        <a:cubicBezTo>
                          <a:pt x="38" y="147"/>
                          <a:pt x="55" y="142"/>
                          <a:pt x="71" y="139"/>
                        </a:cubicBezTo>
                        <a:cubicBezTo>
                          <a:pt x="72" y="139"/>
                          <a:pt x="72" y="139"/>
                          <a:pt x="73" y="139"/>
                        </a:cubicBezTo>
                        <a:cubicBezTo>
                          <a:pt x="74" y="138"/>
                          <a:pt x="74" y="138"/>
                          <a:pt x="74" y="138"/>
                        </a:cubicBezTo>
                        <a:moveTo>
                          <a:pt x="100" y="58"/>
                        </a:moveTo>
                        <a:cubicBezTo>
                          <a:pt x="100" y="58"/>
                          <a:pt x="100" y="75"/>
                          <a:pt x="110" y="84"/>
                        </a:cubicBezTo>
                        <a:cubicBezTo>
                          <a:pt x="110" y="85"/>
                          <a:pt x="111" y="86"/>
                          <a:pt x="112" y="87"/>
                        </a:cubicBezTo>
                        <a:cubicBezTo>
                          <a:pt x="115" y="88"/>
                          <a:pt x="117" y="92"/>
                          <a:pt x="117" y="97"/>
                        </a:cubicBezTo>
                        <a:cubicBezTo>
                          <a:pt x="117" y="105"/>
                          <a:pt x="114" y="113"/>
                          <a:pt x="109" y="120"/>
                        </a:cubicBezTo>
                        <a:cubicBezTo>
                          <a:pt x="110" y="120"/>
                          <a:pt x="110" y="120"/>
                          <a:pt x="110" y="119"/>
                        </a:cubicBezTo>
                        <a:cubicBezTo>
                          <a:pt x="115" y="113"/>
                          <a:pt x="117" y="105"/>
                          <a:pt x="117" y="97"/>
                        </a:cubicBezTo>
                        <a:cubicBezTo>
                          <a:pt x="117" y="91"/>
                          <a:pt x="115" y="88"/>
                          <a:pt x="113" y="86"/>
                        </a:cubicBezTo>
                        <a:cubicBezTo>
                          <a:pt x="112" y="86"/>
                          <a:pt x="111" y="85"/>
                          <a:pt x="110" y="84"/>
                        </a:cubicBezTo>
                        <a:cubicBezTo>
                          <a:pt x="101" y="76"/>
                          <a:pt x="100" y="63"/>
                          <a:pt x="100" y="59"/>
                        </a:cubicBezTo>
                        <a:cubicBezTo>
                          <a:pt x="100" y="59"/>
                          <a:pt x="100" y="58"/>
                          <a:pt x="100" y="58"/>
                        </a:cubicBezTo>
                        <a:moveTo>
                          <a:pt x="115" y="0"/>
                        </a:moveTo>
                        <a:cubicBezTo>
                          <a:pt x="108" y="0"/>
                          <a:pt x="108" y="0"/>
                          <a:pt x="108" y="0"/>
                        </a:cubicBezTo>
                        <a:cubicBezTo>
                          <a:pt x="108" y="1"/>
                          <a:pt x="108" y="1"/>
                          <a:pt x="108" y="1"/>
                        </a:cubicBezTo>
                        <a:cubicBezTo>
                          <a:pt x="114" y="1"/>
                          <a:pt x="114" y="1"/>
                          <a:pt x="114" y="1"/>
                        </a:cubicBezTo>
                        <a:cubicBezTo>
                          <a:pt x="116" y="56"/>
                          <a:pt x="116" y="56"/>
                          <a:pt x="116" y="56"/>
                        </a:cubicBezTo>
                        <a:cubicBezTo>
                          <a:pt x="118" y="63"/>
                          <a:pt x="121" y="64"/>
                          <a:pt x="122" y="64"/>
                        </a:cubicBezTo>
                        <a:cubicBezTo>
                          <a:pt x="122" y="65"/>
                          <a:pt x="122" y="65"/>
                          <a:pt x="122" y="65"/>
                        </a:cubicBezTo>
                        <a:cubicBezTo>
                          <a:pt x="122" y="65"/>
                          <a:pt x="122" y="65"/>
                          <a:pt x="122" y="65"/>
                        </a:cubicBezTo>
                        <a:cubicBezTo>
                          <a:pt x="123" y="65"/>
                          <a:pt x="123" y="65"/>
                          <a:pt x="123" y="65"/>
                        </a:cubicBezTo>
                        <a:cubicBezTo>
                          <a:pt x="123" y="65"/>
                          <a:pt x="124" y="65"/>
                          <a:pt x="124" y="64"/>
                        </a:cubicBezTo>
                        <a:cubicBezTo>
                          <a:pt x="125" y="64"/>
                          <a:pt x="126" y="63"/>
                          <a:pt x="127" y="62"/>
                        </a:cubicBezTo>
                        <a:cubicBezTo>
                          <a:pt x="127" y="62"/>
                          <a:pt x="127" y="62"/>
                          <a:pt x="127" y="62"/>
                        </a:cubicBezTo>
                        <a:cubicBezTo>
                          <a:pt x="130" y="58"/>
                          <a:pt x="134" y="55"/>
                          <a:pt x="139" y="52"/>
                        </a:cubicBezTo>
                        <a:cubicBezTo>
                          <a:pt x="142" y="50"/>
                          <a:pt x="146" y="48"/>
                          <a:pt x="150" y="47"/>
                        </a:cubicBezTo>
                        <a:cubicBezTo>
                          <a:pt x="154" y="46"/>
                          <a:pt x="158" y="46"/>
                          <a:pt x="161" y="46"/>
                        </a:cubicBezTo>
                        <a:cubicBezTo>
                          <a:pt x="161" y="46"/>
                          <a:pt x="161" y="46"/>
                          <a:pt x="161" y="46"/>
                        </a:cubicBezTo>
                        <a:cubicBezTo>
                          <a:pt x="162" y="46"/>
                          <a:pt x="162" y="46"/>
                          <a:pt x="162" y="46"/>
                        </a:cubicBezTo>
                        <a:cubicBezTo>
                          <a:pt x="166" y="46"/>
                          <a:pt x="168" y="46"/>
                          <a:pt x="171" y="47"/>
                        </a:cubicBezTo>
                        <a:cubicBezTo>
                          <a:pt x="183" y="49"/>
                          <a:pt x="194" y="59"/>
                          <a:pt x="201" y="73"/>
                        </a:cubicBezTo>
                        <a:cubicBezTo>
                          <a:pt x="216" y="101"/>
                          <a:pt x="201" y="138"/>
                          <a:pt x="196" y="148"/>
                        </a:cubicBezTo>
                        <a:cubicBezTo>
                          <a:pt x="189" y="162"/>
                          <a:pt x="178" y="175"/>
                          <a:pt x="163" y="185"/>
                        </a:cubicBezTo>
                        <a:cubicBezTo>
                          <a:pt x="144" y="198"/>
                          <a:pt x="121" y="206"/>
                          <a:pt x="99" y="206"/>
                        </a:cubicBezTo>
                        <a:cubicBezTo>
                          <a:pt x="98" y="206"/>
                          <a:pt x="97" y="206"/>
                          <a:pt x="95" y="206"/>
                        </a:cubicBezTo>
                        <a:cubicBezTo>
                          <a:pt x="90" y="206"/>
                          <a:pt x="84" y="206"/>
                          <a:pt x="79" y="205"/>
                        </a:cubicBezTo>
                        <a:cubicBezTo>
                          <a:pt x="61" y="202"/>
                          <a:pt x="51" y="196"/>
                          <a:pt x="48" y="189"/>
                        </a:cubicBezTo>
                        <a:cubicBezTo>
                          <a:pt x="48" y="188"/>
                          <a:pt x="48" y="187"/>
                          <a:pt x="47" y="187"/>
                        </a:cubicBezTo>
                        <a:cubicBezTo>
                          <a:pt x="47" y="187"/>
                          <a:pt x="47" y="187"/>
                          <a:pt x="47" y="187"/>
                        </a:cubicBezTo>
                        <a:cubicBezTo>
                          <a:pt x="47" y="187"/>
                          <a:pt x="47" y="188"/>
                          <a:pt x="47" y="188"/>
                        </a:cubicBezTo>
                        <a:cubicBezTo>
                          <a:pt x="46" y="190"/>
                          <a:pt x="44" y="193"/>
                          <a:pt x="38" y="193"/>
                        </a:cubicBezTo>
                        <a:cubicBezTo>
                          <a:pt x="38" y="193"/>
                          <a:pt x="38" y="193"/>
                          <a:pt x="38" y="193"/>
                        </a:cubicBezTo>
                        <a:cubicBezTo>
                          <a:pt x="37" y="193"/>
                          <a:pt x="37" y="193"/>
                          <a:pt x="37" y="193"/>
                        </a:cubicBezTo>
                        <a:cubicBezTo>
                          <a:pt x="35" y="193"/>
                          <a:pt x="29" y="193"/>
                          <a:pt x="26" y="190"/>
                        </a:cubicBezTo>
                        <a:cubicBezTo>
                          <a:pt x="26" y="189"/>
                          <a:pt x="26" y="189"/>
                          <a:pt x="26" y="189"/>
                        </a:cubicBezTo>
                        <a:cubicBezTo>
                          <a:pt x="26" y="190"/>
                          <a:pt x="26" y="190"/>
                          <a:pt x="26" y="190"/>
                        </a:cubicBezTo>
                        <a:cubicBezTo>
                          <a:pt x="25" y="191"/>
                          <a:pt x="25" y="191"/>
                          <a:pt x="25" y="192"/>
                        </a:cubicBezTo>
                        <a:cubicBezTo>
                          <a:pt x="25" y="196"/>
                          <a:pt x="25" y="201"/>
                          <a:pt x="22" y="203"/>
                        </a:cubicBezTo>
                        <a:cubicBezTo>
                          <a:pt x="21" y="203"/>
                          <a:pt x="21" y="203"/>
                          <a:pt x="21" y="203"/>
                        </a:cubicBezTo>
                        <a:cubicBezTo>
                          <a:pt x="22" y="204"/>
                          <a:pt x="22" y="204"/>
                          <a:pt x="22" y="204"/>
                        </a:cubicBezTo>
                        <a:cubicBezTo>
                          <a:pt x="22" y="204"/>
                          <a:pt x="23" y="204"/>
                          <a:pt x="23" y="205"/>
                        </a:cubicBezTo>
                        <a:cubicBezTo>
                          <a:pt x="24" y="206"/>
                          <a:pt x="26" y="208"/>
                          <a:pt x="26" y="211"/>
                        </a:cubicBezTo>
                        <a:cubicBezTo>
                          <a:pt x="26" y="215"/>
                          <a:pt x="28" y="217"/>
                          <a:pt x="29" y="218"/>
                        </a:cubicBezTo>
                        <a:cubicBezTo>
                          <a:pt x="34" y="223"/>
                          <a:pt x="41" y="225"/>
                          <a:pt x="48" y="225"/>
                        </a:cubicBezTo>
                        <a:cubicBezTo>
                          <a:pt x="48" y="225"/>
                          <a:pt x="49" y="225"/>
                          <a:pt x="49" y="225"/>
                        </a:cubicBezTo>
                        <a:cubicBezTo>
                          <a:pt x="57" y="224"/>
                          <a:pt x="64" y="222"/>
                          <a:pt x="71" y="219"/>
                        </a:cubicBezTo>
                        <a:cubicBezTo>
                          <a:pt x="76" y="218"/>
                          <a:pt x="81" y="216"/>
                          <a:pt x="87" y="215"/>
                        </a:cubicBezTo>
                        <a:cubicBezTo>
                          <a:pt x="91" y="214"/>
                          <a:pt x="94" y="214"/>
                          <a:pt x="98" y="213"/>
                        </a:cubicBezTo>
                        <a:cubicBezTo>
                          <a:pt x="99" y="213"/>
                          <a:pt x="99" y="213"/>
                          <a:pt x="100" y="213"/>
                        </a:cubicBezTo>
                        <a:cubicBezTo>
                          <a:pt x="101" y="213"/>
                          <a:pt x="103" y="213"/>
                          <a:pt x="104" y="214"/>
                        </a:cubicBezTo>
                        <a:cubicBezTo>
                          <a:pt x="104" y="214"/>
                          <a:pt x="104" y="213"/>
                          <a:pt x="104" y="213"/>
                        </a:cubicBezTo>
                        <a:cubicBezTo>
                          <a:pt x="103" y="213"/>
                          <a:pt x="101" y="213"/>
                          <a:pt x="100" y="213"/>
                        </a:cubicBezTo>
                        <a:cubicBezTo>
                          <a:pt x="96" y="213"/>
                          <a:pt x="91" y="214"/>
                          <a:pt x="87" y="215"/>
                        </a:cubicBezTo>
                        <a:cubicBezTo>
                          <a:pt x="74" y="217"/>
                          <a:pt x="62" y="224"/>
                          <a:pt x="49" y="225"/>
                        </a:cubicBezTo>
                        <a:cubicBezTo>
                          <a:pt x="49" y="225"/>
                          <a:pt x="48" y="225"/>
                          <a:pt x="48" y="225"/>
                        </a:cubicBezTo>
                        <a:cubicBezTo>
                          <a:pt x="41" y="225"/>
                          <a:pt x="35" y="222"/>
                          <a:pt x="29" y="218"/>
                        </a:cubicBezTo>
                        <a:cubicBezTo>
                          <a:pt x="28" y="217"/>
                          <a:pt x="26" y="215"/>
                          <a:pt x="26" y="211"/>
                        </a:cubicBezTo>
                        <a:cubicBezTo>
                          <a:pt x="26" y="208"/>
                          <a:pt x="25" y="206"/>
                          <a:pt x="23" y="204"/>
                        </a:cubicBezTo>
                        <a:cubicBezTo>
                          <a:pt x="23" y="204"/>
                          <a:pt x="22" y="204"/>
                          <a:pt x="22" y="203"/>
                        </a:cubicBezTo>
                        <a:cubicBezTo>
                          <a:pt x="22" y="203"/>
                          <a:pt x="22" y="203"/>
                          <a:pt x="22" y="203"/>
                        </a:cubicBezTo>
                        <a:cubicBezTo>
                          <a:pt x="26" y="201"/>
                          <a:pt x="25" y="193"/>
                          <a:pt x="26" y="190"/>
                        </a:cubicBezTo>
                        <a:cubicBezTo>
                          <a:pt x="29" y="193"/>
                          <a:pt x="34" y="193"/>
                          <a:pt x="37" y="193"/>
                        </a:cubicBezTo>
                        <a:cubicBezTo>
                          <a:pt x="37" y="193"/>
                          <a:pt x="38" y="193"/>
                          <a:pt x="38" y="193"/>
                        </a:cubicBezTo>
                        <a:cubicBezTo>
                          <a:pt x="42" y="193"/>
                          <a:pt x="44" y="192"/>
                          <a:pt x="45" y="191"/>
                        </a:cubicBezTo>
                        <a:cubicBezTo>
                          <a:pt x="47" y="189"/>
                          <a:pt x="47" y="188"/>
                          <a:pt x="47" y="188"/>
                        </a:cubicBezTo>
                        <a:cubicBezTo>
                          <a:pt x="48" y="188"/>
                          <a:pt x="48" y="188"/>
                          <a:pt x="48" y="189"/>
                        </a:cubicBezTo>
                        <a:cubicBezTo>
                          <a:pt x="51" y="200"/>
                          <a:pt x="69" y="204"/>
                          <a:pt x="79" y="205"/>
                        </a:cubicBezTo>
                        <a:cubicBezTo>
                          <a:pt x="84" y="206"/>
                          <a:pt x="90" y="207"/>
                          <a:pt x="95" y="207"/>
                        </a:cubicBezTo>
                        <a:cubicBezTo>
                          <a:pt x="119" y="207"/>
                          <a:pt x="144" y="198"/>
                          <a:pt x="164" y="185"/>
                        </a:cubicBezTo>
                        <a:cubicBezTo>
                          <a:pt x="177" y="176"/>
                          <a:pt x="189" y="163"/>
                          <a:pt x="196" y="148"/>
                        </a:cubicBezTo>
                        <a:cubicBezTo>
                          <a:pt x="206" y="126"/>
                          <a:pt x="213" y="96"/>
                          <a:pt x="201" y="73"/>
                        </a:cubicBezTo>
                        <a:cubicBezTo>
                          <a:pt x="195" y="61"/>
                          <a:pt x="185" y="49"/>
                          <a:pt x="172" y="46"/>
                        </a:cubicBezTo>
                        <a:cubicBezTo>
                          <a:pt x="168" y="46"/>
                          <a:pt x="166" y="45"/>
                          <a:pt x="163" y="45"/>
                        </a:cubicBezTo>
                        <a:cubicBezTo>
                          <a:pt x="162" y="45"/>
                          <a:pt x="162" y="45"/>
                          <a:pt x="161" y="45"/>
                        </a:cubicBezTo>
                        <a:cubicBezTo>
                          <a:pt x="158" y="46"/>
                          <a:pt x="154" y="46"/>
                          <a:pt x="150" y="47"/>
                        </a:cubicBezTo>
                        <a:cubicBezTo>
                          <a:pt x="146" y="48"/>
                          <a:pt x="142" y="50"/>
                          <a:pt x="138" y="52"/>
                        </a:cubicBezTo>
                        <a:cubicBezTo>
                          <a:pt x="134" y="54"/>
                          <a:pt x="130" y="58"/>
                          <a:pt x="127" y="62"/>
                        </a:cubicBezTo>
                        <a:cubicBezTo>
                          <a:pt x="126" y="62"/>
                          <a:pt x="125" y="64"/>
                          <a:pt x="124" y="64"/>
                        </a:cubicBezTo>
                        <a:cubicBezTo>
                          <a:pt x="124" y="64"/>
                          <a:pt x="123" y="64"/>
                          <a:pt x="123" y="64"/>
                        </a:cubicBezTo>
                        <a:cubicBezTo>
                          <a:pt x="122" y="64"/>
                          <a:pt x="122" y="64"/>
                          <a:pt x="122" y="64"/>
                        </a:cubicBezTo>
                        <a:cubicBezTo>
                          <a:pt x="122" y="64"/>
                          <a:pt x="122" y="64"/>
                          <a:pt x="122" y="64"/>
                        </a:cubicBezTo>
                        <a:cubicBezTo>
                          <a:pt x="122" y="64"/>
                          <a:pt x="118" y="64"/>
                          <a:pt x="117" y="56"/>
                        </a:cubicBezTo>
                        <a:cubicBezTo>
                          <a:pt x="115" y="0"/>
                          <a:pt x="115" y="0"/>
                          <a:pt x="115" y="0"/>
                        </a:cubicBezTo>
                      </a:path>
                    </a:pathLst>
                  </a:custGeom>
                  <a:solidFill>
                    <a:srgbClr val="C8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8" name="Freeform 7974">
                    <a:extLst>
                      <a:ext uri="{FF2B5EF4-FFF2-40B4-BE49-F238E27FC236}">
                        <a16:creationId xmlns:a16="http://schemas.microsoft.com/office/drawing/2014/main" id="{C353B448-7665-4428-9C7B-87E3D0D4E5F0}"/>
                      </a:ext>
                    </a:extLst>
                  </p:cNvPr>
                  <p:cNvSpPr/>
                  <p:nvPr/>
                </p:nvSpPr>
                <p:spPr bwMode="auto">
                  <a:xfrm>
                    <a:off x="4414" y="1960"/>
                    <a:ext cx="8" cy="53"/>
                  </a:xfrm>
                  <a:custGeom>
                    <a:avLst/>
                    <a:gdLst>
                      <a:gd name="T0" fmla="*/ 2 w 10"/>
                      <a:gd name="T1" fmla="*/ 0 h 71"/>
                      <a:gd name="T2" fmla="*/ 0 w 10"/>
                      <a:gd name="T3" fmla="*/ 0 h 71"/>
                      <a:gd name="T4" fmla="*/ 2 w 10"/>
                      <a:gd name="T5" fmla="*/ 53 h 71"/>
                      <a:gd name="T6" fmla="*/ 10 w 10"/>
                      <a:gd name="T7" fmla="*/ 71 h 71"/>
                      <a:gd name="T8" fmla="*/ 3 w 10"/>
                      <a:gd name="T9" fmla="*/ 50 h 71"/>
                      <a:gd name="T10" fmla="*/ 2 w 10"/>
                      <a:gd name="T11" fmla="*/ 0 h 71"/>
                    </a:gdLst>
                    <a:ahLst/>
                    <a:cxnLst>
                      <a:cxn ang="0">
                        <a:pos x="T0" y="T1"/>
                      </a:cxn>
                      <a:cxn ang="0">
                        <a:pos x="T2" y="T3"/>
                      </a:cxn>
                      <a:cxn ang="0">
                        <a:pos x="T4" y="T5"/>
                      </a:cxn>
                      <a:cxn ang="0">
                        <a:pos x="T6" y="T7"/>
                      </a:cxn>
                      <a:cxn ang="0">
                        <a:pos x="T8" y="T9"/>
                      </a:cxn>
                      <a:cxn ang="0">
                        <a:pos x="T10" y="T11"/>
                      </a:cxn>
                    </a:cxnLst>
                    <a:rect l="0" t="0" r="r" b="b"/>
                    <a:pathLst>
                      <a:path w="10" h="71">
                        <a:moveTo>
                          <a:pt x="2" y="0"/>
                        </a:moveTo>
                        <a:cubicBezTo>
                          <a:pt x="0" y="0"/>
                          <a:pt x="0" y="0"/>
                          <a:pt x="0" y="0"/>
                        </a:cubicBezTo>
                        <a:cubicBezTo>
                          <a:pt x="2" y="53"/>
                          <a:pt x="2" y="53"/>
                          <a:pt x="2" y="53"/>
                        </a:cubicBezTo>
                        <a:cubicBezTo>
                          <a:pt x="2" y="53"/>
                          <a:pt x="3" y="63"/>
                          <a:pt x="10" y="71"/>
                        </a:cubicBezTo>
                        <a:cubicBezTo>
                          <a:pt x="10" y="71"/>
                          <a:pt x="4" y="61"/>
                          <a:pt x="3" y="50"/>
                        </a:cubicBezTo>
                        <a:cubicBezTo>
                          <a:pt x="2" y="0"/>
                          <a:pt x="2" y="0"/>
                          <a:pt x="2"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9" name="Freeform 7975">
                    <a:extLst>
                      <a:ext uri="{FF2B5EF4-FFF2-40B4-BE49-F238E27FC236}">
                        <a16:creationId xmlns:a16="http://schemas.microsoft.com/office/drawing/2014/main" id="{7CE510D6-F7AA-44E2-8B17-8CF65B8AD0E6}"/>
                      </a:ext>
                    </a:extLst>
                  </p:cNvPr>
                  <p:cNvSpPr/>
                  <p:nvPr/>
                </p:nvSpPr>
                <p:spPr bwMode="auto">
                  <a:xfrm>
                    <a:off x="4394" y="2010"/>
                    <a:ext cx="49" cy="54"/>
                  </a:xfrm>
                  <a:custGeom>
                    <a:avLst/>
                    <a:gdLst>
                      <a:gd name="T0" fmla="*/ 65 w 65"/>
                      <a:gd name="T1" fmla="*/ 0 h 71"/>
                      <a:gd name="T2" fmla="*/ 51 w 65"/>
                      <a:gd name="T3" fmla="*/ 23 h 71"/>
                      <a:gd name="T4" fmla="*/ 0 w 65"/>
                      <a:gd name="T5" fmla="*/ 71 h 71"/>
                      <a:gd name="T6" fmla="*/ 4 w 65"/>
                      <a:gd name="T7" fmla="*/ 71 h 71"/>
                      <a:gd name="T8" fmla="*/ 32 w 65"/>
                      <a:gd name="T9" fmla="*/ 62 h 71"/>
                      <a:gd name="T10" fmla="*/ 46 w 65"/>
                      <a:gd name="T11" fmla="*/ 46 h 71"/>
                      <a:gd name="T12" fmla="*/ 65 w 65"/>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65" h="71">
                        <a:moveTo>
                          <a:pt x="65" y="0"/>
                        </a:moveTo>
                        <a:cubicBezTo>
                          <a:pt x="65" y="0"/>
                          <a:pt x="55" y="2"/>
                          <a:pt x="51" y="23"/>
                        </a:cubicBezTo>
                        <a:cubicBezTo>
                          <a:pt x="47" y="45"/>
                          <a:pt x="41" y="67"/>
                          <a:pt x="0" y="71"/>
                        </a:cubicBezTo>
                        <a:cubicBezTo>
                          <a:pt x="0" y="71"/>
                          <a:pt x="2" y="71"/>
                          <a:pt x="4" y="71"/>
                        </a:cubicBezTo>
                        <a:cubicBezTo>
                          <a:pt x="10" y="71"/>
                          <a:pt x="22" y="70"/>
                          <a:pt x="32" y="62"/>
                        </a:cubicBezTo>
                        <a:cubicBezTo>
                          <a:pt x="32" y="62"/>
                          <a:pt x="42" y="55"/>
                          <a:pt x="46" y="46"/>
                        </a:cubicBezTo>
                        <a:cubicBezTo>
                          <a:pt x="54" y="28"/>
                          <a:pt x="52" y="11"/>
                          <a:pt x="65"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0" name="Freeform 7976">
                    <a:extLst>
                      <a:ext uri="{FF2B5EF4-FFF2-40B4-BE49-F238E27FC236}">
                        <a16:creationId xmlns:a16="http://schemas.microsoft.com/office/drawing/2014/main" id="{D88310AA-B8DB-4B9F-B9FA-6D3FDDB6CD71}"/>
                      </a:ext>
                    </a:extLst>
                  </p:cNvPr>
                  <p:cNvSpPr>
                    <a:spLocks noEditPoints="1"/>
                  </p:cNvSpPr>
                  <p:nvPr/>
                </p:nvSpPr>
                <p:spPr bwMode="auto">
                  <a:xfrm>
                    <a:off x="4327" y="2078"/>
                    <a:ext cx="28" cy="50"/>
                  </a:xfrm>
                  <a:custGeom>
                    <a:avLst/>
                    <a:gdLst>
                      <a:gd name="T0" fmla="*/ 18 w 37"/>
                      <a:gd name="T1" fmla="*/ 65 h 67"/>
                      <a:gd name="T2" fmla="*/ 19 w 37"/>
                      <a:gd name="T3" fmla="*/ 67 h 67"/>
                      <a:gd name="T4" fmla="*/ 18 w 37"/>
                      <a:gd name="T5" fmla="*/ 65 h 67"/>
                      <a:gd name="T6" fmla="*/ 37 w 37"/>
                      <a:gd name="T7" fmla="*/ 0 h 67"/>
                      <a:gd name="T8" fmla="*/ 18 w 37"/>
                      <a:gd name="T9" fmla="*/ 65 h 67"/>
                      <a:gd name="T10" fmla="*/ 37 w 37"/>
                      <a:gd name="T11" fmla="*/ 0 h 67"/>
                    </a:gdLst>
                    <a:ahLst/>
                    <a:cxnLst>
                      <a:cxn ang="0">
                        <a:pos x="T0" y="T1"/>
                      </a:cxn>
                      <a:cxn ang="0">
                        <a:pos x="T2" y="T3"/>
                      </a:cxn>
                      <a:cxn ang="0">
                        <a:pos x="T4" y="T5"/>
                      </a:cxn>
                      <a:cxn ang="0">
                        <a:pos x="T6" y="T7"/>
                      </a:cxn>
                      <a:cxn ang="0">
                        <a:pos x="T8" y="T9"/>
                      </a:cxn>
                      <a:cxn ang="0">
                        <a:pos x="T10" y="T11"/>
                      </a:cxn>
                    </a:cxnLst>
                    <a:rect l="0" t="0" r="r" b="b"/>
                    <a:pathLst>
                      <a:path w="37" h="67">
                        <a:moveTo>
                          <a:pt x="18" y="65"/>
                        </a:moveTo>
                        <a:cubicBezTo>
                          <a:pt x="18" y="66"/>
                          <a:pt x="19" y="67"/>
                          <a:pt x="19" y="67"/>
                        </a:cubicBezTo>
                        <a:cubicBezTo>
                          <a:pt x="18" y="66"/>
                          <a:pt x="18" y="66"/>
                          <a:pt x="18" y="65"/>
                        </a:cubicBezTo>
                        <a:moveTo>
                          <a:pt x="37" y="0"/>
                        </a:moveTo>
                        <a:cubicBezTo>
                          <a:pt x="37" y="0"/>
                          <a:pt x="0" y="25"/>
                          <a:pt x="18" y="65"/>
                        </a:cubicBezTo>
                        <a:cubicBezTo>
                          <a:pt x="15" y="59"/>
                          <a:pt x="5" y="29"/>
                          <a:pt x="37"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1" name="Freeform 7977">
                    <a:extLst>
                      <a:ext uri="{FF2B5EF4-FFF2-40B4-BE49-F238E27FC236}">
                        <a16:creationId xmlns:a16="http://schemas.microsoft.com/office/drawing/2014/main" id="{A872DDE2-037B-468B-B3A6-EBF9460D100D}"/>
                      </a:ext>
                    </a:extLst>
                  </p:cNvPr>
                  <p:cNvSpPr>
                    <a:spLocks noEditPoints="1"/>
                  </p:cNvSpPr>
                  <p:nvPr/>
                </p:nvSpPr>
                <p:spPr bwMode="auto">
                  <a:xfrm>
                    <a:off x="4383" y="2118"/>
                    <a:ext cx="61" cy="27"/>
                  </a:xfrm>
                  <a:custGeom>
                    <a:avLst/>
                    <a:gdLst>
                      <a:gd name="T0" fmla="*/ 0 w 82"/>
                      <a:gd name="T1" fmla="*/ 32 h 36"/>
                      <a:gd name="T2" fmla="*/ 0 w 82"/>
                      <a:gd name="T3" fmla="*/ 32 h 36"/>
                      <a:gd name="T4" fmla="*/ 0 w 82"/>
                      <a:gd name="T5" fmla="*/ 32 h 36"/>
                      <a:gd name="T6" fmla="*/ 0 w 82"/>
                      <a:gd name="T7" fmla="*/ 32 h 36"/>
                      <a:gd name="T8" fmla="*/ 22 w 82"/>
                      <a:gd name="T9" fmla="*/ 27 h 36"/>
                      <a:gd name="T10" fmla="*/ 11 w 82"/>
                      <a:gd name="T11" fmla="*/ 30 h 36"/>
                      <a:gd name="T12" fmla="*/ 22 w 82"/>
                      <a:gd name="T13" fmla="*/ 27 h 36"/>
                      <a:gd name="T14" fmla="*/ 66 w 82"/>
                      <a:gd name="T15" fmla="*/ 6 h 36"/>
                      <a:gd name="T16" fmla="*/ 66 w 82"/>
                      <a:gd name="T17" fmla="*/ 6 h 36"/>
                      <a:gd name="T18" fmla="*/ 78 w 82"/>
                      <a:gd name="T19" fmla="*/ 23 h 36"/>
                      <a:gd name="T20" fmla="*/ 82 w 82"/>
                      <a:gd name="T21" fmla="*/ 36 h 36"/>
                      <a:gd name="T22" fmla="*/ 78 w 82"/>
                      <a:gd name="T23" fmla="*/ 23 h 36"/>
                      <a:gd name="T24" fmla="*/ 66 w 82"/>
                      <a:gd name="T25" fmla="*/ 6 h 36"/>
                      <a:gd name="T26" fmla="*/ 66 w 82"/>
                      <a:gd name="T27" fmla="*/ 6 h 36"/>
                      <a:gd name="T28" fmla="*/ 47 w 82"/>
                      <a:gd name="T29" fmla="*/ 0 h 36"/>
                      <a:gd name="T30" fmla="*/ 47 w 82"/>
                      <a:gd name="T31" fmla="*/ 0 h 36"/>
                      <a:gd name="T32" fmla="*/ 66 w 82"/>
                      <a:gd name="T33" fmla="*/ 6 h 36"/>
                      <a:gd name="T34" fmla="*/ 47 w 82"/>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36">
                        <a:moveTo>
                          <a:pt x="0" y="32"/>
                        </a:moveTo>
                        <a:cubicBezTo>
                          <a:pt x="0" y="32"/>
                          <a:pt x="0" y="32"/>
                          <a:pt x="0" y="32"/>
                        </a:cubicBezTo>
                        <a:cubicBezTo>
                          <a:pt x="0" y="32"/>
                          <a:pt x="0" y="32"/>
                          <a:pt x="0" y="32"/>
                        </a:cubicBezTo>
                        <a:cubicBezTo>
                          <a:pt x="0" y="32"/>
                          <a:pt x="0" y="32"/>
                          <a:pt x="0" y="32"/>
                        </a:cubicBezTo>
                        <a:moveTo>
                          <a:pt x="22" y="27"/>
                        </a:moveTo>
                        <a:cubicBezTo>
                          <a:pt x="19" y="28"/>
                          <a:pt x="15" y="29"/>
                          <a:pt x="11" y="30"/>
                        </a:cubicBezTo>
                        <a:cubicBezTo>
                          <a:pt x="15" y="29"/>
                          <a:pt x="19" y="28"/>
                          <a:pt x="22" y="27"/>
                        </a:cubicBezTo>
                        <a:moveTo>
                          <a:pt x="66" y="6"/>
                        </a:moveTo>
                        <a:cubicBezTo>
                          <a:pt x="66" y="6"/>
                          <a:pt x="66" y="6"/>
                          <a:pt x="66" y="6"/>
                        </a:cubicBezTo>
                        <a:cubicBezTo>
                          <a:pt x="73" y="11"/>
                          <a:pt x="75" y="15"/>
                          <a:pt x="78" y="23"/>
                        </a:cubicBezTo>
                        <a:cubicBezTo>
                          <a:pt x="79" y="25"/>
                          <a:pt x="82" y="31"/>
                          <a:pt x="82" y="36"/>
                        </a:cubicBezTo>
                        <a:cubicBezTo>
                          <a:pt x="82" y="31"/>
                          <a:pt x="79" y="25"/>
                          <a:pt x="78" y="23"/>
                        </a:cubicBezTo>
                        <a:cubicBezTo>
                          <a:pt x="75" y="15"/>
                          <a:pt x="73" y="11"/>
                          <a:pt x="66" y="6"/>
                        </a:cubicBezTo>
                        <a:cubicBezTo>
                          <a:pt x="66" y="6"/>
                          <a:pt x="66" y="6"/>
                          <a:pt x="66" y="6"/>
                        </a:cubicBezTo>
                        <a:moveTo>
                          <a:pt x="47" y="0"/>
                        </a:moveTo>
                        <a:cubicBezTo>
                          <a:pt x="47" y="0"/>
                          <a:pt x="47" y="0"/>
                          <a:pt x="47" y="0"/>
                        </a:cubicBezTo>
                        <a:cubicBezTo>
                          <a:pt x="54" y="1"/>
                          <a:pt x="60" y="3"/>
                          <a:pt x="66" y="6"/>
                        </a:cubicBezTo>
                        <a:cubicBezTo>
                          <a:pt x="60" y="3"/>
                          <a:pt x="54" y="1"/>
                          <a:pt x="47" y="0"/>
                        </a:cubicBezTo>
                      </a:path>
                    </a:pathLst>
                  </a:custGeom>
                  <a:solidFill>
                    <a:srgbClr val="C35F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2" name="Freeform 7978">
                    <a:extLst>
                      <a:ext uri="{FF2B5EF4-FFF2-40B4-BE49-F238E27FC236}">
                        <a16:creationId xmlns:a16="http://schemas.microsoft.com/office/drawing/2014/main" id="{CC61D647-B31C-44EB-8895-9EFA9C2927A4}"/>
                      </a:ext>
                    </a:extLst>
                  </p:cNvPr>
                  <p:cNvSpPr/>
                  <p:nvPr/>
                </p:nvSpPr>
                <p:spPr bwMode="auto">
                  <a:xfrm>
                    <a:off x="4383" y="2119"/>
                    <a:ext cx="62" cy="32"/>
                  </a:xfrm>
                  <a:custGeom>
                    <a:avLst/>
                    <a:gdLst>
                      <a:gd name="T0" fmla="*/ 47 w 83"/>
                      <a:gd name="T1" fmla="*/ 0 h 42"/>
                      <a:gd name="T2" fmla="*/ 44 w 83"/>
                      <a:gd name="T3" fmla="*/ 8 h 42"/>
                      <a:gd name="T4" fmla="*/ 32 w 83"/>
                      <a:gd name="T5" fmla="*/ 16 h 42"/>
                      <a:gd name="T6" fmla="*/ 24 w 83"/>
                      <a:gd name="T7" fmla="*/ 15 h 42"/>
                      <a:gd name="T8" fmla="*/ 2 w 83"/>
                      <a:gd name="T9" fmla="*/ 27 h 42"/>
                      <a:gd name="T10" fmla="*/ 0 w 83"/>
                      <a:gd name="T11" fmla="*/ 31 h 42"/>
                      <a:gd name="T12" fmla="*/ 19 w 83"/>
                      <a:gd name="T13" fmla="*/ 27 h 42"/>
                      <a:gd name="T14" fmla="*/ 22 w 83"/>
                      <a:gd name="T15" fmla="*/ 26 h 42"/>
                      <a:gd name="T16" fmla="*/ 25 w 83"/>
                      <a:gd name="T17" fmla="*/ 25 h 42"/>
                      <a:gd name="T18" fmla="*/ 37 w 83"/>
                      <a:gd name="T19" fmla="*/ 23 h 42"/>
                      <a:gd name="T20" fmla="*/ 38 w 83"/>
                      <a:gd name="T21" fmla="*/ 23 h 42"/>
                      <a:gd name="T22" fmla="*/ 47 w 83"/>
                      <a:gd name="T23" fmla="*/ 26 h 42"/>
                      <a:gd name="T24" fmla="*/ 50 w 83"/>
                      <a:gd name="T25" fmla="*/ 42 h 42"/>
                      <a:gd name="T26" fmla="*/ 50 w 83"/>
                      <a:gd name="T27" fmla="*/ 42 h 42"/>
                      <a:gd name="T28" fmla="*/ 69 w 83"/>
                      <a:gd name="T29" fmla="*/ 41 h 42"/>
                      <a:gd name="T30" fmla="*/ 79 w 83"/>
                      <a:gd name="T31" fmla="*/ 40 h 42"/>
                      <a:gd name="T32" fmla="*/ 81 w 83"/>
                      <a:gd name="T33" fmla="*/ 39 h 42"/>
                      <a:gd name="T34" fmla="*/ 78 w 83"/>
                      <a:gd name="T35" fmla="*/ 22 h 42"/>
                      <a:gd name="T36" fmla="*/ 66 w 83"/>
                      <a:gd name="T37" fmla="*/ 6 h 42"/>
                      <a:gd name="T38" fmla="*/ 47 w 83"/>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42">
                        <a:moveTo>
                          <a:pt x="47" y="0"/>
                        </a:moveTo>
                        <a:cubicBezTo>
                          <a:pt x="46" y="2"/>
                          <a:pt x="44" y="4"/>
                          <a:pt x="44" y="8"/>
                        </a:cubicBezTo>
                        <a:cubicBezTo>
                          <a:pt x="44" y="8"/>
                          <a:pt x="34" y="9"/>
                          <a:pt x="32" y="16"/>
                        </a:cubicBezTo>
                        <a:cubicBezTo>
                          <a:pt x="32" y="16"/>
                          <a:pt x="29" y="15"/>
                          <a:pt x="24" y="15"/>
                        </a:cubicBezTo>
                        <a:cubicBezTo>
                          <a:pt x="17" y="15"/>
                          <a:pt x="7" y="17"/>
                          <a:pt x="2" y="27"/>
                        </a:cubicBezTo>
                        <a:cubicBezTo>
                          <a:pt x="1" y="28"/>
                          <a:pt x="1" y="29"/>
                          <a:pt x="0" y="31"/>
                        </a:cubicBezTo>
                        <a:cubicBezTo>
                          <a:pt x="6" y="30"/>
                          <a:pt x="13" y="28"/>
                          <a:pt x="19" y="27"/>
                        </a:cubicBezTo>
                        <a:cubicBezTo>
                          <a:pt x="20" y="26"/>
                          <a:pt x="21" y="26"/>
                          <a:pt x="22" y="26"/>
                        </a:cubicBezTo>
                        <a:cubicBezTo>
                          <a:pt x="23" y="26"/>
                          <a:pt x="24" y="25"/>
                          <a:pt x="25" y="25"/>
                        </a:cubicBezTo>
                        <a:cubicBezTo>
                          <a:pt x="28" y="24"/>
                          <a:pt x="33" y="23"/>
                          <a:pt x="37" y="23"/>
                        </a:cubicBezTo>
                        <a:cubicBezTo>
                          <a:pt x="37" y="23"/>
                          <a:pt x="37" y="23"/>
                          <a:pt x="38" y="23"/>
                        </a:cubicBezTo>
                        <a:cubicBezTo>
                          <a:pt x="41" y="23"/>
                          <a:pt x="44" y="24"/>
                          <a:pt x="47" y="26"/>
                        </a:cubicBezTo>
                        <a:cubicBezTo>
                          <a:pt x="52" y="29"/>
                          <a:pt x="51" y="36"/>
                          <a:pt x="50" y="42"/>
                        </a:cubicBezTo>
                        <a:cubicBezTo>
                          <a:pt x="50" y="42"/>
                          <a:pt x="50" y="42"/>
                          <a:pt x="50" y="42"/>
                        </a:cubicBezTo>
                        <a:cubicBezTo>
                          <a:pt x="56" y="42"/>
                          <a:pt x="63" y="42"/>
                          <a:pt x="69" y="41"/>
                        </a:cubicBezTo>
                        <a:cubicBezTo>
                          <a:pt x="73" y="41"/>
                          <a:pt x="76" y="40"/>
                          <a:pt x="79" y="40"/>
                        </a:cubicBezTo>
                        <a:cubicBezTo>
                          <a:pt x="80" y="40"/>
                          <a:pt x="80" y="39"/>
                          <a:pt x="81" y="39"/>
                        </a:cubicBezTo>
                        <a:cubicBezTo>
                          <a:pt x="83" y="34"/>
                          <a:pt x="79" y="23"/>
                          <a:pt x="78" y="22"/>
                        </a:cubicBezTo>
                        <a:cubicBezTo>
                          <a:pt x="75" y="14"/>
                          <a:pt x="73" y="10"/>
                          <a:pt x="66" y="6"/>
                        </a:cubicBezTo>
                        <a:cubicBezTo>
                          <a:pt x="61" y="2"/>
                          <a:pt x="54" y="0"/>
                          <a:pt x="47" y="0"/>
                        </a:cubicBezTo>
                      </a:path>
                    </a:pathLst>
                  </a:custGeom>
                  <a:solidFill>
                    <a:srgbClr val="F08F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3" name="Freeform 7979">
                    <a:extLst>
                      <a:ext uri="{FF2B5EF4-FFF2-40B4-BE49-F238E27FC236}">
                        <a16:creationId xmlns:a16="http://schemas.microsoft.com/office/drawing/2014/main" id="{E5568669-4CEC-4D4C-A633-6A39CEFE4EC2}"/>
                      </a:ext>
                    </a:extLst>
                  </p:cNvPr>
                  <p:cNvSpPr/>
                  <p:nvPr/>
                </p:nvSpPr>
                <p:spPr bwMode="auto">
                  <a:xfrm>
                    <a:off x="4383" y="2118"/>
                    <a:ext cx="62" cy="33"/>
                  </a:xfrm>
                  <a:custGeom>
                    <a:avLst/>
                    <a:gdLst>
                      <a:gd name="T0" fmla="*/ 47 w 83"/>
                      <a:gd name="T1" fmla="*/ 0 h 44"/>
                      <a:gd name="T2" fmla="*/ 47 w 83"/>
                      <a:gd name="T3" fmla="*/ 1 h 44"/>
                      <a:gd name="T4" fmla="*/ 66 w 83"/>
                      <a:gd name="T5" fmla="*/ 7 h 44"/>
                      <a:gd name="T6" fmla="*/ 78 w 83"/>
                      <a:gd name="T7" fmla="*/ 23 h 44"/>
                      <a:gd name="T8" fmla="*/ 81 w 83"/>
                      <a:gd name="T9" fmla="*/ 40 h 44"/>
                      <a:gd name="T10" fmla="*/ 79 w 83"/>
                      <a:gd name="T11" fmla="*/ 41 h 44"/>
                      <a:gd name="T12" fmla="*/ 69 w 83"/>
                      <a:gd name="T13" fmla="*/ 42 h 44"/>
                      <a:gd name="T14" fmla="*/ 50 w 83"/>
                      <a:gd name="T15" fmla="*/ 43 h 44"/>
                      <a:gd name="T16" fmla="*/ 50 w 83"/>
                      <a:gd name="T17" fmla="*/ 43 h 44"/>
                      <a:gd name="T18" fmla="*/ 47 w 83"/>
                      <a:gd name="T19" fmla="*/ 27 h 44"/>
                      <a:gd name="T20" fmla="*/ 38 w 83"/>
                      <a:gd name="T21" fmla="*/ 24 h 44"/>
                      <a:gd name="T22" fmla="*/ 37 w 83"/>
                      <a:gd name="T23" fmla="*/ 24 h 44"/>
                      <a:gd name="T24" fmla="*/ 25 w 83"/>
                      <a:gd name="T25" fmla="*/ 26 h 44"/>
                      <a:gd name="T26" fmla="*/ 22 w 83"/>
                      <a:gd name="T27" fmla="*/ 27 h 44"/>
                      <a:gd name="T28" fmla="*/ 19 w 83"/>
                      <a:gd name="T29" fmla="*/ 28 h 44"/>
                      <a:gd name="T30" fmla="*/ 0 w 83"/>
                      <a:gd name="T31" fmla="*/ 32 h 44"/>
                      <a:gd name="T32" fmla="*/ 0 w 83"/>
                      <a:gd name="T33" fmla="*/ 32 h 44"/>
                      <a:gd name="T34" fmla="*/ 0 w 83"/>
                      <a:gd name="T35" fmla="*/ 32 h 44"/>
                      <a:gd name="T36" fmla="*/ 11 w 83"/>
                      <a:gd name="T37" fmla="*/ 30 h 44"/>
                      <a:gd name="T38" fmla="*/ 22 w 83"/>
                      <a:gd name="T39" fmla="*/ 27 h 44"/>
                      <a:gd name="T40" fmla="*/ 22 w 83"/>
                      <a:gd name="T41" fmla="*/ 27 h 44"/>
                      <a:gd name="T42" fmla="*/ 38 w 83"/>
                      <a:gd name="T43" fmla="*/ 24 h 44"/>
                      <a:gd name="T44" fmla="*/ 46 w 83"/>
                      <a:gd name="T45" fmla="*/ 27 h 44"/>
                      <a:gd name="T46" fmla="*/ 50 w 83"/>
                      <a:gd name="T47" fmla="*/ 36 h 44"/>
                      <a:gd name="T48" fmla="*/ 50 w 83"/>
                      <a:gd name="T49" fmla="*/ 43 h 44"/>
                      <a:gd name="T50" fmla="*/ 50 w 83"/>
                      <a:gd name="T51" fmla="*/ 44 h 44"/>
                      <a:gd name="T52" fmla="*/ 79 w 83"/>
                      <a:gd name="T53" fmla="*/ 41 h 44"/>
                      <a:gd name="T54" fmla="*/ 82 w 83"/>
                      <a:gd name="T55" fmla="*/ 36 h 44"/>
                      <a:gd name="T56" fmla="*/ 78 w 83"/>
                      <a:gd name="T57" fmla="*/ 23 h 44"/>
                      <a:gd name="T58" fmla="*/ 66 w 83"/>
                      <a:gd name="T59" fmla="*/ 6 h 44"/>
                      <a:gd name="T60" fmla="*/ 66 w 83"/>
                      <a:gd name="T61" fmla="*/ 6 h 44"/>
                      <a:gd name="T62" fmla="*/ 66 w 83"/>
                      <a:gd name="T63" fmla="*/ 6 h 44"/>
                      <a:gd name="T64" fmla="*/ 47 w 83"/>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44">
                        <a:moveTo>
                          <a:pt x="47" y="0"/>
                        </a:moveTo>
                        <a:cubicBezTo>
                          <a:pt x="47" y="0"/>
                          <a:pt x="47" y="1"/>
                          <a:pt x="47" y="1"/>
                        </a:cubicBezTo>
                        <a:cubicBezTo>
                          <a:pt x="54" y="1"/>
                          <a:pt x="61" y="3"/>
                          <a:pt x="66" y="7"/>
                        </a:cubicBezTo>
                        <a:cubicBezTo>
                          <a:pt x="73" y="11"/>
                          <a:pt x="75" y="15"/>
                          <a:pt x="78" y="23"/>
                        </a:cubicBezTo>
                        <a:cubicBezTo>
                          <a:pt x="79" y="24"/>
                          <a:pt x="83" y="35"/>
                          <a:pt x="81" y="40"/>
                        </a:cubicBezTo>
                        <a:cubicBezTo>
                          <a:pt x="80" y="40"/>
                          <a:pt x="80" y="41"/>
                          <a:pt x="79" y="41"/>
                        </a:cubicBezTo>
                        <a:cubicBezTo>
                          <a:pt x="76" y="41"/>
                          <a:pt x="73" y="42"/>
                          <a:pt x="69" y="42"/>
                        </a:cubicBezTo>
                        <a:cubicBezTo>
                          <a:pt x="63" y="43"/>
                          <a:pt x="56" y="43"/>
                          <a:pt x="50" y="43"/>
                        </a:cubicBezTo>
                        <a:cubicBezTo>
                          <a:pt x="50" y="43"/>
                          <a:pt x="50" y="43"/>
                          <a:pt x="50" y="43"/>
                        </a:cubicBezTo>
                        <a:cubicBezTo>
                          <a:pt x="51" y="37"/>
                          <a:pt x="52" y="30"/>
                          <a:pt x="47" y="27"/>
                        </a:cubicBezTo>
                        <a:cubicBezTo>
                          <a:pt x="44" y="25"/>
                          <a:pt x="41" y="24"/>
                          <a:pt x="38" y="24"/>
                        </a:cubicBezTo>
                        <a:cubicBezTo>
                          <a:pt x="37" y="24"/>
                          <a:pt x="37" y="24"/>
                          <a:pt x="37" y="24"/>
                        </a:cubicBezTo>
                        <a:cubicBezTo>
                          <a:pt x="33" y="24"/>
                          <a:pt x="28" y="25"/>
                          <a:pt x="25" y="26"/>
                        </a:cubicBezTo>
                        <a:cubicBezTo>
                          <a:pt x="24" y="26"/>
                          <a:pt x="23" y="27"/>
                          <a:pt x="22" y="27"/>
                        </a:cubicBezTo>
                        <a:cubicBezTo>
                          <a:pt x="21" y="27"/>
                          <a:pt x="20" y="27"/>
                          <a:pt x="19" y="28"/>
                        </a:cubicBezTo>
                        <a:cubicBezTo>
                          <a:pt x="13" y="29"/>
                          <a:pt x="6" y="31"/>
                          <a:pt x="0" y="32"/>
                        </a:cubicBezTo>
                        <a:cubicBezTo>
                          <a:pt x="0" y="32"/>
                          <a:pt x="0" y="32"/>
                          <a:pt x="0" y="32"/>
                        </a:cubicBezTo>
                        <a:cubicBezTo>
                          <a:pt x="0" y="32"/>
                          <a:pt x="0" y="32"/>
                          <a:pt x="0" y="32"/>
                        </a:cubicBezTo>
                        <a:cubicBezTo>
                          <a:pt x="4" y="31"/>
                          <a:pt x="8" y="31"/>
                          <a:pt x="11" y="30"/>
                        </a:cubicBezTo>
                        <a:cubicBezTo>
                          <a:pt x="15" y="29"/>
                          <a:pt x="19" y="28"/>
                          <a:pt x="22" y="27"/>
                        </a:cubicBezTo>
                        <a:cubicBezTo>
                          <a:pt x="22" y="27"/>
                          <a:pt x="22" y="27"/>
                          <a:pt x="22" y="27"/>
                        </a:cubicBezTo>
                        <a:cubicBezTo>
                          <a:pt x="27" y="26"/>
                          <a:pt x="32" y="24"/>
                          <a:pt x="38" y="24"/>
                        </a:cubicBezTo>
                        <a:cubicBezTo>
                          <a:pt x="41" y="24"/>
                          <a:pt x="44" y="25"/>
                          <a:pt x="46" y="27"/>
                        </a:cubicBezTo>
                        <a:cubicBezTo>
                          <a:pt x="49" y="29"/>
                          <a:pt x="50" y="33"/>
                          <a:pt x="50" y="36"/>
                        </a:cubicBezTo>
                        <a:cubicBezTo>
                          <a:pt x="50" y="38"/>
                          <a:pt x="50" y="41"/>
                          <a:pt x="50" y="43"/>
                        </a:cubicBezTo>
                        <a:cubicBezTo>
                          <a:pt x="50" y="43"/>
                          <a:pt x="50" y="43"/>
                          <a:pt x="50" y="44"/>
                        </a:cubicBezTo>
                        <a:cubicBezTo>
                          <a:pt x="59" y="43"/>
                          <a:pt x="69" y="42"/>
                          <a:pt x="79" y="41"/>
                        </a:cubicBezTo>
                        <a:cubicBezTo>
                          <a:pt x="81" y="41"/>
                          <a:pt x="82" y="39"/>
                          <a:pt x="82" y="36"/>
                        </a:cubicBezTo>
                        <a:cubicBezTo>
                          <a:pt x="82" y="31"/>
                          <a:pt x="79" y="25"/>
                          <a:pt x="78" y="23"/>
                        </a:cubicBezTo>
                        <a:cubicBezTo>
                          <a:pt x="75" y="15"/>
                          <a:pt x="73" y="11"/>
                          <a:pt x="66" y="6"/>
                        </a:cubicBezTo>
                        <a:cubicBezTo>
                          <a:pt x="66" y="6"/>
                          <a:pt x="66" y="6"/>
                          <a:pt x="66" y="6"/>
                        </a:cubicBezTo>
                        <a:cubicBezTo>
                          <a:pt x="66" y="6"/>
                          <a:pt x="66" y="6"/>
                          <a:pt x="66" y="6"/>
                        </a:cubicBezTo>
                        <a:cubicBezTo>
                          <a:pt x="60" y="3"/>
                          <a:pt x="54" y="1"/>
                          <a:pt x="47" y="0"/>
                        </a:cubicBezTo>
                      </a:path>
                    </a:pathLst>
                  </a:custGeom>
                  <a:solidFill>
                    <a:srgbClr val="C14E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4" name="Freeform 7980">
                    <a:extLst>
                      <a:ext uri="{FF2B5EF4-FFF2-40B4-BE49-F238E27FC236}">
                        <a16:creationId xmlns:a16="http://schemas.microsoft.com/office/drawing/2014/main" id="{D545BD71-7B10-4C7E-974A-4A696027CBA0}"/>
                      </a:ext>
                    </a:extLst>
                  </p:cNvPr>
                  <p:cNvSpPr/>
                  <p:nvPr/>
                </p:nvSpPr>
                <p:spPr bwMode="auto">
                  <a:xfrm>
                    <a:off x="4313" y="2424"/>
                    <a:ext cx="206" cy="252"/>
                  </a:xfrm>
                  <a:custGeom>
                    <a:avLst/>
                    <a:gdLst>
                      <a:gd name="T0" fmla="*/ 126 w 275"/>
                      <a:gd name="T1" fmla="*/ 262 h 335"/>
                      <a:gd name="T2" fmla="*/ 128 w 275"/>
                      <a:gd name="T3" fmla="*/ 288 h 335"/>
                      <a:gd name="T4" fmla="*/ 139 w 275"/>
                      <a:gd name="T5" fmla="*/ 308 h 335"/>
                      <a:gd name="T6" fmla="*/ 143 w 275"/>
                      <a:gd name="T7" fmla="*/ 330 h 335"/>
                      <a:gd name="T8" fmla="*/ 158 w 275"/>
                      <a:gd name="T9" fmla="*/ 329 h 335"/>
                      <a:gd name="T10" fmla="*/ 159 w 275"/>
                      <a:gd name="T11" fmla="*/ 309 h 335"/>
                      <a:gd name="T12" fmla="*/ 168 w 275"/>
                      <a:gd name="T13" fmla="*/ 273 h 335"/>
                      <a:gd name="T14" fmla="*/ 200 w 275"/>
                      <a:gd name="T15" fmla="*/ 280 h 335"/>
                      <a:gd name="T16" fmla="*/ 229 w 275"/>
                      <a:gd name="T17" fmla="*/ 262 h 335"/>
                      <a:gd name="T18" fmla="*/ 244 w 275"/>
                      <a:gd name="T19" fmla="*/ 240 h 335"/>
                      <a:gd name="T20" fmla="*/ 252 w 275"/>
                      <a:gd name="T21" fmla="*/ 219 h 335"/>
                      <a:gd name="T22" fmla="*/ 257 w 275"/>
                      <a:gd name="T23" fmla="*/ 201 h 335"/>
                      <a:gd name="T24" fmla="*/ 264 w 275"/>
                      <a:gd name="T25" fmla="*/ 180 h 335"/>
                      <a:gd name="T26" fmla="*/ 264 w 275"/>
                      <a:gd name="T27" fmla="*/ 152 h 335"/>
                      <a:gd name="T28" fmla="*/ 263 w 275"/>
                      <a:gd name="T29" fmla="*/ 134 h 335"/>
                      <a:gd name="T30" fmla="*/ 258 w 275"/>
                      <a:gd name="T31" fmla="*/ 115 h 335"/>
                      <a:gd name="T32" fmla="*/ 255 w 275"/>
                      <a:gd name="T33" fmla="*/ 96 h 335"/>
                      <a:gd name="T34" fmla="*/ 253 w 275"/>
                      <a:gd name="T35" fmla="*/ 74 h 335"/>
                      <a:gd name="T36" fmla="*/ 254 w 275"/>
                      <a:gd name="T37" fmla="*/ 61 h 335"/>
                      <a:gd name="T38" fmla="*/ 256 w 275"/>
                      <a:gd name="T39" fmla="*/ 48 h 335"/>
                      <a:gd name="T40" fmla="*/ 263 w 275"/>
                      <a:gd name="T41" fmla="*/ 29 h 335"/>
                      <a:gd name="T42" fmla="*/ 259 w 275"/>
                      <a:gd name="T43" fmla="*/ 6 h 335"/>
                      <a:gd name="T44" fmla="*/ 245 w 275"/>
                      <a:gd name="T45" fmla="*/ 5 h 335"/>
                      <a:gd name="T46" fmla="*/ 239 w 275"/>
                      <a:gd name="T47" fmla="*/ 6 h 335"/>
                      <a:gd name="T48" fmla="*/ 220 w 275"/>
                      <a:gd name="T49" fmla="*/ 2 h 335"/>
                      <a:gd name="T50" fmla="*/ 212 w 275"/>
                      <a:gd name="T51" fmla="*/ 15 h 335"/>
                      <a:gd name="T52" fmla="*/ 204 w 275"/>
                      <a:gd name="T53" fmla="*/ 28 h 335"/>
                      <a:gd name="T54" fmla="*/ 193 w 275"/>
                      <a:gd name="T55" fmla="*/ 41 h 335"/>
                      <a:gd name="T56" fmla="*/ 182 w 275"/>
                      <a:gd name="T57" fmla="*/ 55 h 335"/>
                      <a:gd name="T58" fmla="*/ 167 w 275"/>
                      <a:gd name="T59" fmla="*/ 67 h 335"/>
                      <a:gd name="T60" fmla="*/ 147 w 275"/>
                      <a:gd name="T61" fmla="*/ 69 h 335"/>
                      <a:gd name="T62" fmla="*/ 123 w 275"/>
                      <a:gd name="T63" fmla="*/ 73 h 335"/>
                      <a:gd name="T64" fmla="*/ 103 w 275"/>
                      <a:gd name="T65" fmla="*/ 70 h 335"/>
                      <a:gd name="T66" fmla="*/ 85 w 275"/>
                      <a:gd name="T67" fmla="*/ 66 h 335"/>
                      <a:gd name="T68" fmla="*/ 68 w 275"/>
                      <a:gd name="T69" fmla="*/ 60 h 335"/>
                      <a:gd name="T70" fmla="*/ 50 w 275"/>
                      <a:gd name="T71" fmla="*/ 57 h 335"/>
                      <a:gd name="T72" fmla="*/ 34 w 275"/>
                      <a:gd name="T73" fmla="*/ 62 h 335"/>
                      <a:gd name="T74" fmla="*/ 16 w 275"/>
                      <a:gd name="T75" fmla="*/ 70 h 335"/>
                      <a:gd name="T76" fmla="*/ 16 w 275"/>
                      <a:gd name="T77" fmla="*/ 86 h 335"/>
                      <a:gd name="T78" fmla="*/ 12 w 275"/>
                      <a:gd name="T79" fmla="*/ 96 h 335"/>
                      <a:gd name="T80" fmla="*/ 8 w 275"/>
                      <a:gd name="T81" fmla="*/ 111 h 335"/>
                      <a:gd name="T82" fmla="*/ 6 w 275"/>
                      <a:gd name="T83" fmla="*/ 127 h 335"/>
                      <a:gd name="T84" fmla="*/ 5 w 275"/>
                      <a:gd name="T85" fmla="*/ 147 h 335"/>
                      <a:gd name="T86" fmla="*/ 7 w 275"/>
                      <a:gd name="T87" fmla="*/ 167 h 335"/>
                      <a:gd name="T88" fmla="*/ 10 w 275"/>
                      <a:gd name="T89" fmla="*/ 189 h 335"/>
                      <a:gd name="T90" fmla="*/ 31 w 275"/>
                      <a:gd name="T91" fmla="*/ 220 h 335"/>
                      <a:gd name="T92" fmla="*/ 61 w 275"/>
                      <a:gd name="T93" fmla="*/ 233 h 335"/>
                      <a:gd name="T94" fmla="*/ 90 w 275"/>
                      <a:gd name="T95" fmla="*/ 238 h 335"/>
                      <a:gd name="T96" fmla="*/ 85 w 275"/>
                      <a:gd name="T97" fmla="*/ 170 h 335"/>
                      <a:gd name="T98" fmla="*/ 43 w 275"/>
                      <a:gd name="T99" fmla="*/ 117 h 335"/>
                      <a:gd name="T100" fmla="*/ 77 w 275"/>
                      <a:gd name="T101" fmla="*/ 102 h 335"/>
                      <a:gd name="T102" fmla="*/ 201 w 275"/>
                      <a:gd name="T103" fmla="*/ 90 h 335"/>
                      <a:gd name="T104" fmla="*/ 221 w 275"/>
                      <a:gd name="T105" fmla="*/ 165 h 335"/>
                      <a:gd name="T106" fmla="*/ 217 w 275"/>
                      <a:gd name="T107" fmla="*/ 205 h 335"/>
                      <a:gd name="T108" fmla="*/ 210 w 275"/>
                      <a:gd name="T109" fmla="*/ 213 h 335"/>
                      <a:gd name="T110" fmla="*/ 191 w 275"/>
                      <a:gd name="T111" fmla="*/ 229 h 335"/>
                      <a:gd name="T112" fmla="*/ 168 w 275"/>
                      <a:gd name="T113" fmla="*/ 224 h 335"/>
                      <a:gd name="T114" fmla="*/ 140 w 275"/>
                      <a:gd name="T115" fmla="*/ 225 h 335"/>
                      <a:gd name="T116" fmla="*/ 126 w 275"/>
                      <a:gd name="T117" fmla="*/ 26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5" h="335">
                        <a:moveTo>
                          <a:pt x="126" y="262"/>
                        </a:moveTo>
                        <a:cubicBezTo>
                          <a:pt x="126" y="262"/>
                          <a:pt x="122" y="276"/>
                          <a:pt x="128" y="288"/>
                        </a:cubicBezTo>
                        <a:cubicBezTo>
                          <a:pt x="135" y="302"/>
                          <a:pt x="139" y="298"/>
                          <a:pt x="139" y="308"/>
                        </a:cubicBezTo>
                        <a:cubicBezTo>
                          <a:pt x="138" y="319"/>
                          <a:pt x="141" y="325"/>
                          <a:pt x="143" y="330"/>
                        </a:cubicBezTo>
                        <a:cubicBezTo>
                          <a:pt x="145" y="335"/>
                          <a:pt x="157" y="335"/>
                          <a:pt x="158" y="329"/>
                        </a:cubicBezTo>
                        <a:cubicBezTo>
                          <a:pt x="160" y="324"/>
                          <a:pt x="160" y="314"/>
                          <a:pt x="159" y="309"/>
                        </a:cubicBezTo>
                        <a:cubicBezTo>
                          <a:pt x="158" y="304"/>
                          <a:pt x="170" y="290"/>
                          <a:pt x="168" y="273"/>
                        </a:cubicBezTo>
                        <a:cubicBezTo>
                          <a:pt x="168" y="273"/>
                          <a:pt x="181" y="291"/>
                          <a:pt x="200" y="280"/>
                        </a:cubicBezTo>
                        <a:cubicBezTo>
                          <a:pt x="200" y="280"/>
                          <a:pt x="225" y="286"/>
                          <a:pt x="229" y="262"/>
                        </a:cubicBezTo>
                        <a:cubicBezTo>
                          <a:pt x="229" y="262"/>
                          <a:pt x="244" y="263"/>
                          <a:pt x="244" y="240"/>
                        </a:cubicBezTo>
                        <a:cubicBezTo>
                          <a:pt x="244" y="240"/>
                          <a:pt x="255" y="239"/>
                          <a:pt x="252" y="219"/>
                        </a:cubicBezTo>
                        <a:cubicBezTo>
                          <a:pt x="252" y="219"/>
                          <a:pt x="261" y="214"/>
                          <a:pt x="257" y="201"/>
                        </a:cubicBezTo>
                        <a:cubicBezTo>
                          <a:pt x="257" y="201"/>
                          <a:pt x="268" y="197"/>
                          <a:pt x="264" y="180"/>
                        </a:cubicBezTo>
                        <a:cubicBezTo>
                          <a:pt x="264" y="180"/>
                          <a:pt x="275" y="174"/>
                          <a:pt x="264" y="152"/>
                        </a:cubicBezTo>
                        <a:cubicBezTo>
                          <a:pt x="264" y="152"/>
                          <a:pt x="269" y="142"/>
                          <a:pt x="263" y="134"/>
                        </a:cubicBezTo>
                        <a:cubicBezTo>
                          <a:pt x="263" y="134"/>
                          <a:pt x="268" y="126"/>
                          <a:pt x="258" y="115"/>
                        </a:cubicBezTo>
                        <a:cubicBezTo>
                          <a:pt x="258" y="115"/>
                          <a:pt x="264" y="108"/>
                          <a:pt x="255" y="96"/>
                        </a:cubicBezTo>
                        <a:cubicBezTo>
                          <a:pt x="255" y="96"/>
                          <a:pt x="260" y="86"/>
                          <a:pt x="253" y="74"/>
                        </a:cubicBezTo>
                        <a:cubicBezTo>
                          <a:pt x="253" y="74"/>
                          <a:pt x="258" y="70"/>
                          <a:pt x="254" y="61"/>
                        </a:cubicBezTo>
                        <a:cubicBezTo>
                          <a:pt x="254" y="61"/>
                          <a:pt x="259" y="57"/>
                          <a:pt x="256" y="48"/>
                        </a:cubicBezTo>
                        <a:cubicBezTo>
                          <a:pt x="256" y="48"/>
                          <a:pt x="267" y="43"/>
                          <a:pt x="263" y="29"/>
                        </a:cubicBezTo>
                        <a:cubicBezTo>
                          <a:pt x="263" y="29"/>
                          <a:pt x="269" y="11"/>
                          <a:pt x="259" y="6"/>
                        </a:cubicBezTo>
                        <a:cubicBezTo>
                          <a:pt x="253" y="3"/>
                          <a:pt x="249" y="4"/>
                          <a:pt x="245" y="5"/>
                        </a:cubicBezTo>
                        <a:cubicBezTo>
                          <a:pt x="243" y="6"/>
                          <a:pt x="241" y="6"/>
                          <a:pt x="239" y="6"/>
                        </a:cubicBezTo>
                        <a:cubicBezTo>
                          <a:pt x="234" y="5"/>
                          <a:pt x="227" y="0"/>
                          <a:pt x="220" y="2"/>
                        </a:cubicBezTo>
                        <a:cubicBezTo>
                          <a:pt x="212" y="5"/>
                          <a:pt x="212" y="12"/>
                          <a:pt x="212" y="15"/>
                        </a:cubicBezTo>
                        <a:cubicBezTo>
                          <a:pt x="212" y="15"/>
                          <a:pt x="202" y="19"/>
                          <a:pt x="204" y="28"/>
                        </a:cubicBezTo>
                        <a:cubicBezTo>
                          <a:pt x="204" y="28"/>
                          <a:pt x="194" y="30"/>
                          <a:pt x="193" y="41"/>
                        </a:cubicBezTo>
                        <a:cubicBezTo>
                          <a:pt x="193" y="41"/>
                          <a:pt x="182" y="42"/>
                          <a:pt x="182" y="55"/>
                        </a:cubicBezTo>
                        <a:cubicBezTo>
                          <a:pt x="182" y="55"/>
                          <a:pt x="168" y="56"/>
                          <a:pt x="167" y="67"/>
                        </a:cubicBezTo>
                        <a:cubicBezTo>
                          <a:pt x="167" y="67"/>
                          <a:pt x="154" y="64"/>
                          <a:pt x="147" y="69"/>
                        </a:cubicBezTo>
                        <a:cubicBezTo>
                          <a:pt x="147" y="69"/>
                          <a:pt x="130" y="66"/>
                          <a:pt x="123" y="73"/>
                        </a:cubicBezTo>
                        <a:cubicBezTo>
                          <a:pt x="123" y="73"/>
                          <a:pt x="115" y="65"/>
                          <a:pt x="103" y="70"/>
                        </a:cubicBezTo>
                        <a:cubicBezTo>
                          <a:pt x="103" y="70"/>
                          <a:pt x="94" y="63"/>
                          <a:pt x="85" y="66"/>
                        </a:cubicBezTo>
                        <a:cubicBezTo>
                          <a:pt x="85" y="66"/>
                          <a:pt x="82" y="58"/>
                          <a:pt x="68" y="60"/>
                        </a:cubicBezTo>
                        <a:cubicBezTo>
                          <a:pt x="68" y="60"/>
                          <a:pt x="64" y="54"/>
                          <a:pt x="50" y="57"/>
                        </a:cubicBezTo>
                        <a:cubicBezTo>
                          <a:pt x="50" y="57"/>
                          <a:pt x="41" y="52"/>
                          <a:pt x="34" y="62"/>
                        </a:cubicBezTo>
                        <a:cubicBezTo>
                          <a:pt x="34" y="62"/>
                          <a:pt x="22" y="61"/>
                          <a:pt x="16" y="70"/>
                        </a:cubicBezTo>
                        <a:cubicBezTo>
                          <a:pt x="11" y="80"/>
                          <a:pt x="16" y="86"/>
                          <a:pt x="16" y="86"/>
                        </a:cubicBezTo>
                        <a:cubicBezTo>
                          <a:pt x="16" y="86"/>
                          <a:pt x="10" y="88"/>
                          <a:pt x="12" y="96"/>
                        </a:cubicBezTo>
                        <a:cubicBezTo>
                          <a:pt x="12" y="96"/>
                          <a:pt x="6" y="101"/>
                          <a:pt x="8" y="111"/>
                        </a:cubicBezTo>
                        <a:cubicBezTo>
                          <a:pt x="8" y="111"/>
                          <a:pt x="5" y="115"/>
                          <a:pt x="6" y="127"/>
                        </a:cubicBezTo>
                        <a:cubicBezTo>
                          <a:pt x="6" y="127"/>
                          <a:pt x="0" y="136"/>
                          <a:pt x="5" y="147"/>
                        </a:cubicBezTo>
                        <a:cubicBezTo>
                          <a:pt x="5" y="147"/>
                          <a:pt x="2" y="152"/>
                          <a:pt x="7" y="167"/>
                        </a:cubicBezTo>
                        <a:cubicBezTo>
                          <a:pt x="7" y="167"/>
                          <a:pt x="0" y="178"/>
                          <a:pt x="10" y="189"/>
                        </a:cubicBezTo>
                        <a:cubicBezTo>
                          <a:pt x="10" y="189"/>
                          <a:pt x="6" y="217"/>
                          <a:pt x="31" y="220"/>
                        </a:cubicBezTo>
                        <a:cubicBezTo>
                          <a:pt x="31" y="220"/>
                          <a:pt x="38" y="239"/>
                          <a:pt x="61" y="233"/>
                        </a:cubicBezTo>
                        <a:cubicBezTo>
                          <a:pt x="61" y="233"/>
                          <a:pt x="67" y="248"/>
                          <a:pt x="90" y="238"/>
                        </a:cubicBezTo>
                        <a:cubicBezTo>
                          <a:pt x="113" y="229"/>
                          <a:pt x="100" y="191"/>
                          <a:pt x="85" y="170"/>
                        </a:cubicBezTo>
                        <a:cubicBezTo>
                          <a:pt x="69" y="149"/>
                          <a:pt x="39" y="131"/>
                          <a:pt x="43" y="117"/>
                        </a:cubicBezTo>
                        <a:cubicBezTo>
                          <a:pt x="47" y="103"/>
                          <a:pt x="68" y="101"/>
                          <a:pt x="77" y="102"/>
                        </a:cubicBezTo>
                        <a:cubicBezTo>
                          <a:pt x="86" y="102"/>
                          <a:pt x="178" y="103"/>
                          <a:pt x="201" y="90"/>
                        </a:cubicBezTo>
                        <a:cubicBezTo>
                          <a:pt x="224" y="78"/>
                          <a:pt x="229" y="146"/>
                          <a:pt x="221" y="165"/>
                        </a:cubicBezTo>
                        <a:cubicBezTo>
                          <a:pt x="218" y="172"/>
                          <a:pt x="214" y="196"/>
                          <a:pt x="217" y="205"/>
                        </a:cubicBezTo>
                        <a:cubicBezTo>
                          <a:pt x="219" y="207"/>
                          <a:pt x="210" y="210"/>
                          <a:pt x="210" y="213"/>
                        </a:cubicBezTo>
                        <a:cubicBezTo>
                          <a:pt x="205" y="227"/>
                          <a:pt x="201" y="228"/>
                          <a:pt x="191" y="229"/>
                        </a:cubicBezTo>
                        <a:cubicBezTo>
                          <a:pt x="184" y="230"/>
                          <a:pt x="176" y="227"/>
                          <a:pt x="168" y="224"/>
                        </a:cubicBezTo>
                        <a:cubicBezTo>
                          <a:pt x="156" y="220"/>
                          <a:pt x="146" y="215"/>
                          <a:pt x="140" y="225"/>
                        </a:cubicBezTo>
                        <a:cubicBezTo>
                          <a:pt x="130" y="240"/>
                          <a:pt x="126" y="262"/>
                          <a:pt x="126" y="262"/>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5" name="Freeform 7981">
                    <a:extLst>
                      <a:ext uri="{FF2B5EF4-FFF2-40B4-BE49-F238E27FC236}">
                        <a16:creationId xmlns:a16="http://schemas.microsoft.com/office/drawing/2014/main" id="{4ADF8515-62BA-4E2A-B7AF-73372FA1252A}"/>
                      </a:ext>
                    </a:extLst>
                  </p:cNvPr>
                  <p:cNvSpPr>
                    <a:spLocks noEditPoints="1"/>
                  </p:cNvSpPr>
                  <p:nvPr/>
                </p:nvSpPr>
                <p:spPr bwMode="auto">
                  <a:xfrm>
                    <a:off x="4313" y="2425"/>
                    <a:ext cx="203" cy="250"/>
                  </a:xfrm>
                  <a:custGeom>
                    <a:avLst/>
                    <a:gdLst>
                      <a:gd name="T0" fmla="*/ 135 w 271"/>
                      <a:gd name="T1" fmla="*/ 298 h 333"/>
                      <a:gd name="T2" fmla="*/ 167 w 271"/>
                      <a:gd name="T3" fmla="*/ 223 h 333"/>
                      <a:gd name="T4" fmla="*/ 213 w 271"/>
                      <a:gd name="T5" fmla="*/ 208 h 333"/>
                      <a:gd name="T6" fmla="*/ 117 w 271"/>
                      <a:gd name="T7" fmla="*/ 101 h 333"/>
                      <a:gd name="T8" fmla="*/ 85 w 271"/>
                      <a:gd name="T9" fmla="*/ 169 h 333"/>
                      <a:gd name="T10" fmla="*/ 53 w 271"/>
                      <a:gd name="T11" fmla="*/ 233 h 333"/>
                      <a:gd name="T12" fmla="*/ 6 w 271"/>
                      <a:gd name="T13" fmla="*/ 166 h 333"/>
                      <a:gd name="T14" fmla="*/ 16 w 271"/>
                      <a:gd name="T15" fmla="*/ 85 h 333"/>
                      <a:gd name="T16" fmla="*/ 50 w 271"/>
                      <a:gd name="T17" fmla="*/ 56 h 333"/>
                      <a:gd name="T18" fmla="*/ 89 w 271"/>
                      <a:gd name="T19" fmla="*/ 64 h 333"/>
                      <a:gd name="T20" fmla="*/ 147 w 271"/>
                      <a:gd name="T21" fmla="*/ 67 h 333"/>
                      <a:gd name="T22" fmla="*/ 203 w 271"/>
                      <a:gd name="T23" fmla="*/ 27 h 333"/>
                      <a:gd name="T24" fmla="*/ 239 w 271"/>
                      <a:gd name="T25" fmla="*/ 5 h 333"/>
                      <a:gd name="T26" fmla="*/ 259 w 271"/>
                      <a:gd name="T27" fmla="*/ 5 h 333"/>
                      <a:gd name="T28" fmla="*/ 256 w 271"/>
                      <a:gd name="T29" fmla="*/ 95 h 333"/>
                      <a:gd name="T30" fmla="*/ 264 w 271"/>
                      <a:gd name="T31" fmla="*/ 179 h 333"/>
                      <a:gd name="T32" fmla="*/ 244 w 271"/>
                      <a:gd name="T33" fmla="*/ 239 h 333"/>
                      <a:gd name="T34" fmla="*/ 200 w 271"/>
                      <a:gd name="T35" fmla="*/ 279 h 333"/>
                      <a:gd name="T36" fmla="*/ 159 w 271"/>
                      <a:gd name="T37" fmla="*/ 328 h 333"/>
                      <a:gd name="T38" fmla="*/ 128 w 271"/>
                      <a:gd name="T39" fmla="*/ 286 h 333"/>
                      <a:gd name="T40" fmla="*/ 150 w 271"/>
                      <a:gd name="T41" fmla="*/ 332 h 333"/>
                      <a:gd name="T42" fmla="*/ 168 w 271"/>
                      <a:gd name="T43" fmla="*/ 271 h 333"/>
                      <a:gd name="T44" fmla="*/ 200 w 271"/>
                      <a:gd name="T45" fmla="*/ 279 h 333"/>
                      <a:gd name="T46" fmla="*/ 229 w 271"/>
                      <a:gd name="T47" fmla="*/ 261 h 333"/>
                      <a:gd name="T48" fmla="*/ 252 w 271"/>
                      <a:gd name="T49" fmla="*/ 218 h 333"/>
                      <a:gd name="T50" fmla="*/ 257 w 271"/>
                      <a:gd name="T51" fmla="*/ 200 h 333"/>
                      <a:gd name="T52" fmla="*/ 264 w 271"/>
                      <a:gd name="T53" fmla="*/ 151 h 333"/>
                      <a:gd name="T54" fmla="*/ 263 w 271"/>
                      <a:gd name="T55" fmla="*/ 133 h 333"/>
                      <a:gd name="T56" fmla="*/ 255 w 271"/>
                      <a:gd name="T57" fmla="*/ 95 h 333"/>
                      <a:gd name="T58" fmla="*/ 254 w 271"/>
                      <a:gd name="T59" fmla="*/ 60 h 333"/>
                      <a:gd name="T60" fmla="*/ 256 w 271"/>
                      <a:gd name="T61" fmla="*/ 47 h 333"/>
                      <a:gd name="T62" fmla="*/ 251 w 271"/>
                      <a:gd name="T63" fmla="*/ 3 h 333"/>
                      <a:gd name="T64" fmla="*/ 234 w 271"/>
                      <a:gd name="T65" fmla="*/ 3 h 333"/>
                      <a:gd name="T66" fmla="*/ 212 w 271"/>
                      <a:gd name="T67" fmla="*/ 14 h 333"/>
                      <a:gd name="T68" fmla="*/ 193 w 271"/>
                      <a:gd name="T69" fmla="*/ 40 h 333"/>
                      <a:gd name="T70" fmla="*/ 167 w 271"/>
                      <a:gd name="T71" fmla="*/ 66 h 333"/>
                      <a:gd name="T72" fmla="*/ 147 w 271"/>
                      <a:gd name="T73" fmla="*/ 68 h 333"/>
                      <a:gd name="T74" fmla="*/ 123 w 271"/>
                      <a:gd name="T75" fmla="*/ 72 h 333"/>
                      <a:gd name="T76" fmla="*/ 89 w 271"/>
                      <a:gd name="T77" fmla="*/ 64 h 333"/>
                      <a:gd name="T78" fmla="*/ 68 w 271"/>
                      <a:gd name="T79" fmla="*/ 60 h 333"/>
                      <a:gd name="T80" fmla="*/ 50 w 271"/>
                      <a:gd name="T81" fmla="*/ 56 h 333"/>
                      <a:gd name="T82" fmla="*/ 34 w 271"/>
                      <a:gd name="T83" fmla="*/ 61 h 333"/>
                      <a:gd name="T84" fmla="*/ 16 w 271"/>
                      <a:gd name="T85" fmla="*/ 85 h 333"/>
                      <a:gd name="T86" fmla="*/ 9 w 271"/>
                      <a:gd name="T87" fmla="*/ 110 h 333"/>
                      <a:gd name="T88" fmla="*/ 5 w 271"/>
                      <a:gd name="T89" fmla="*/ 146 h 333"/>
                      <a:gd name="T90" fmla="*/ 7 w 271"/>
                      <a:gd name="T91" fmla="*/ 166 h 333"/>
                      <a:gd name="T92" fmla="*/ 31 w 271"/>
                      <a:gd name="T93" fmla="*/ 218 h 333"/>
                      <a:gd name="T94" fmla="*/ 61 w 271"/>
                      <a:gd name="T95" fmla="*/ 231 h 333"/>
                      <a:gd name="T96" fmla="*/ 84 w 271"/>
                      <a:gd name="T97" fmla="*/ 169 h 333"/>
                      <a:gd name="T98" fmla="*/ 117 w 271"/>
                      <a:gd name="T99" fmla="*/ 100 h 333"/>
                      <a:gd name="T100" fmla="*/ 213 w 271"/>
                      <a:gd name="T101" fmla="*/ 209 h 333"/>
                      <a:gd name="T102" fmla="*/ 167 w 271"/>
                      <a:gd name="T103" fmla="*/ 22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1" h="333">
                        <a:moveTo>
                          <a:pt x="150" y="333"/>
                        </a:moveTo>
                        <a:cubicBezTo>
                          <a:pt x="146" y="333"/>
                          <a:pt x="143" y="332"/>
                          <a:pt x="143" y="329"/>
                        </a:cubicBezTo>
                        <a:cubicBezTo>
                          <a:pt x="142" y="329"/>
                          <a:pt x="142" y="329"/>
                          <a:pt x="142" y="329"/>
                        </a:cubicBezTo>
                        <a:cubicBezTo>
                          <a:pt x="141" y="324"/>
                          <a:pt x="138" y="318"/>
                          <a:pt x="138" y="307"/>
                        </a:cubicBezTo>
                        <a:cubicBezTo>
                          <a:pt x="139" y="302"/>
                          <a:pt x="138" y="300"/>
                          <a:pt x="135" y="298"/>
                        </a:cubicBezTo>
                        <a:cubicBezTo>
                          <a:pt x="133" y="296"/>
                          <a:pt x="131" y="293"/>
                          <a:pt x="128" y="287"/>
                        </a:cubicBezTo>
                        <a:cubicBezTo>
                          <a:pt x="122" y="275"/>
                          <a:pt x="126" y="261"/>
                          <a:pt x="126" y="261"/>
                        </a:cubicBezTo>
                        <a:cubicBezTo>
                          <a:pt x="126" y="261"/>
                          <a:pt x="130" y="239"/>
                          <a:pt x="139" y="224"/>
                        </a:cubicBezTo>
                        <a:cubicBezTo>
                          <a:pt x="142" y="220"/>
                          <a:pt x="145" y="218"/>
                          <a:pt x="149" y="218"/>
                        </a:cubicBezTo>
                        <a:cubicBezTo>
                          <a:pt x="155" y="218"/>
                          <a:pt x="161" y="220"/>
                          <a:pt x="167" y="223"/>
                        </a:cubicBezTo>
                        <a:cubicBezTo>
                          <a:pt x="168" y="223"/>
                          <a:pt x="168" y="223"/>
                          <a:pt x="168" y="223"/>
                        </a:cubicBezTo>
                        <a:cubicBezTo>
                          <a:pt x="176" y="226"/>
                          <a:pt x="183" y="228"/>
                          <a:pt x="189" y="228"/>
                        </a:cubicBezTo>
                        <a:cubicBezTo>
                          <a:pt x="190" y="228"/>
                          <a:pt x="190" y="228"/>
                          <a:pt x="191" y="228"/>
                        </a:cubicBezTo>
                        <a:cubicBezTo>
                          <a:pt x="201" y="227"/>
                          <a:pt x="205" y="226"/>
                          <a:pt x="209" y="211"/>
                        </a:cubicBezTo>
                        <a:cubicBezTo>
                          <a:pt x="210" y="211"/>
                          <a:pt x="211" y="209"/>
                          <a:pt x="213" y="208"/>
                        </a:cubicBezTo>
                        <a:cubicBezTo>
                          <a:pt x="215" y="207"/>
                          <a:pt x="218" y="205"/>
                          <a:pt x="217" y="204"/>
                        </a:cubicBezTo>
                        <a:cubicBezTo>
                          <a:pt x="214" y="196"/>
                          <a:pt x="218" y="172"/>
                          <a:pt x="221" y="164"/>
                        </a:cubicBezTo>
                        <a:cubicBezTo>
                          <a:pt x="226" y="150"/>
                          <a:pt x="226" y="108"/>
                          <a:pt x="215" y="93"/>
                        </a:cubicBezTo>
                        <a:cubicBezTo>
                          <a:pt x="211" y="88"/>
                          <a:pt x="207" y="86"/>
                          <a:pt x="201" y="89"/>
                        </a:cubicBezTo>
                        <a:cubicBezTo>
                          <a:pt x="186" y="97"/>
                          <a:pt x="142" y="100"/>
                          <a:pt x="117" y="101"/>
                        </a:cubicBezTo>
                        <a:cubicBezTo>
                          <a:pt x="97" y="101"/>
                          <a:pt x="80" y="101"/>
                          <a:pt x="77" y="101"/>
                        </a:cubicBezTo>
                        <a:cubicBezTo>
                          <a:pt x="76" y="101"/>
                          <a:pt x="74" y="101"/>
                          <a:pt x="72" y="101"/>
                        </a:cubicBezTo>
                        <a:cubicBezTo>
                          <a:pt x="66" y="101"/>
                          <a:pt x="47" y="103"/>
                          <a:pt x="43" y="116"/>
                        </a:cubicBezTo>
                        <a:cubicBezTo>
                          <a:pt x="40" y="125"/>
                          <a:pt x="51" y="135"/>
                          <a:pt x="63" y="147"/>
                        </a:cubicBezTo>
                        <a:cubicBezTo>
                          <a:pt x="71" y="154"/>
                          <a:pt x="79" y="161"/>
                          <a:pt x="85" y="169"/>
                        </a:cubicBezTo>
                        <a:cubicBezTo>
                          <a:pt x="96" y="185"/>
                          <a:pt x="106" y="209"/>
                          <a:pt x="101" y="225"/>
                        </a:cubicBezTo>
                        <a:cubicBezTo>
                          <a:pt x="100" y="231"/>
                          <a:pt x="96" y="235"/>
                          <a:pt x="90" y="238"/>
                        </a:cubicBezTo>
                        <a:cubicBezTo>
                          <a:pt x="85" y="240"/>
                          <a:pt x="81" y="241"/>
                          <a:pt x="77" y="241"/>
                        </a:cubicBezTo>
                        <a:cubicBezTo>
                          <a:pt x="65" y="241"/>
                          <a:pt x="61" y="233"/>
                          <a:pt x="60" y="232"/>
                        </a:cubicBezTo>
                        <a:cubicBezTo>
                          <a:pt x="58" y="233"/>
                          <a:pt x="55" y="233"/>
                          <a:pt x="53" y="233"/>
                        </a:cubicBezTo>
                        <a:cubicBezTo>
                          <a:pt x="37" y="234"/>
                          <a:pt x="32" y="220"/>
                          <a:pt x="31" y="219"/>
                        </a:cubicBezTo>
                        <a:cubicBezTo>
                          <a:pt x="24" y="218"/>
                          <a:pt x="18" y="215"/>
                          <a:pt x="15" y="210"/>
                        </a:cubicBezTo>
                        <a:cubicBezTo>
                          <a:pt x="8" y="202"/>
                          <a:pt x="10" y="189"/>
                          <a:pt x="10" y="188"/>
                        </a:cubicBezTo>
                        <a:cubicBezTo>
                          <a:pt x="5" y="182"/>
                          <a:pt x="4" y="177"/>
                          <a:pt x="4" y="173"/>
                        </a:cubicBezTo>
                        <a:cubicBezTo>
                          <a:pt x="5" y="169"/>
                          <a:pt x="6" y="167"/>
                          <a:pt x="6" y="166"/>
                        </a:cubicBezTo>
                        <a:cubicBezTo>
                          <a:pt x="2" y="152"/>
                          <a:pt x="4" y="146"/>
                          <a:pt x="5" y="146"/>
                        </a:cubicBezTo>
                        <a:cubicBezTo>
                          <a:pt x="0" y="136"/>
                          <a:pt x="6" y="127"/>
                          <a:pt x="6" y="126"/>
                        </a:cubicBezTo>
                        <a:cubicBezTo>
                          <a:pt x="5" y="115"/>
                          <a:pt x="8" y="111"/>
                          <a:pt x="8" y="110"/>
                        </a:cubicBezTo>
                        <a:cubicBezTo>
                          <a:pt x="7" y="102"/>
                          <a:pt x="10" y="97"/>
                          <a:pt x="12" y="95"/>
                        </a:cubicBezTo>
                        <a:cubicBezTo>
                          <a:pt x="10" y="89"/>
                          <a:pt x="13" y="86"/>
                          <a:pt x="16" y="85"/>
                        </a:cubicBezTo>
                        <a:cubicBezTo>
                          <a:pt x="14" y="82"/>
                          <a:pt x="12" y="76"/>
                          <a:pt x="16" y="69"/>
                        </a:cubicBezTo>
                        <a:cubicBezTo>
                          <a:pt x="18" y="66"/>
                          <a:pt x="22" y="61"/>
                          <a:pt x="31" y="61"/>
                        </a:cubicBezTo>
                        <a:cubicBezTo>
                          <a:pt x="32" y="61"/>
                          <a:pt x="33" y="61"/>
                          <a:pt x="33" y="61"/>
                        </a:cubicBezTo>
                        <a:cubicBezTo>
                          <a:pt x="36" y="57"/>
                          <a:pt x="40" y="54"/>
                          <a:pt x="44" y="54"/>
                        </a:cubicBezTo>
                        <a:cubicBezTo>
                          <a:pt x="47" y="54"/>
                          <a:pt x="50" y="55"/>
                          <a:pt x="50" y="56"/>
                        </a:cubicBezTo>
                        <a:cubicBezTo>
                          <a:pt x="52" y="55"/>
                          <a:pt x="54" y="55"/>
                          <a:pt x="56" y="55"/>
                        </a:cubicBezTo>
                        <a:cubicBezTo>
                          <a:pt x="64" y="55"/>
                          <a:pt x="67" y="58"/>
                          <a:pt x="68" y="59"/>
                        </a:cubicBezTo>
                        <a:cubicBezTo>
                          <a:pt x="69" y="59"/>
                          <a:pt x="71" y="59"/>
                          <a:pt x="72" y="59"/>
                        </a:cubicBezTo>
                        <a:cubicBezTo>
                          <a:pt x="81" y="58"/>
                          <a:pt x="85" y="62"/>
                          <a:pt x="86" y="64"/>
                        </a:cubicBezTo>
                        <a:cubicBezTo>
                          <a:pt x="87" y="64"/>
                          <a:pt x="88" y="64"/>
                          <a:pt x="89" y="64"/>
                        </a:cubicBezTo>
                        <a:cubicBezTo>
                          <a:pt x="96" y="64"/>
                          <a:pt x="102" y="68"/>
                          <a:pt x="103" y="68"/>
                        </a:cubicBezTo>
                        <a:cubicBezTo>
                          <a:pt x="105" y="67"/>
                          <a:pt x="108" y="67"/>
                          <a:pt x="110" y="67"/>
                        </a:cubicBezTo>
                        <a:cubicBezTo>
                          <a:pt x="117" y="67"/>
                          <a:pt x="122" y="71"/>
                          <a:pt x="123" y="72"/>
                        </a:cubicBezTo>
                        <a:cubicBezTo>
                          <a:pt x="127" y="68"/>
                          <a:pt x="134" y="67"/>
                          <a:pt x="139" y="67"/>
                        </a:cubicBezTo>
                        <a:cubicBezTo>
                          <a:pt x="143" y="67"/>
                          <a:pt x="147" y="67"/>
                          <a:pt x="147" y="67"/>
                        </a:cubicBezTo>
                        <a:cubicBezTo>
                          <a:pt x="149" y="66"/>
                          <a:pt x="152" y="65"/>
                          <a:pt x="156" y="65"/>
                        </a:cubicBezTo>
                        <a:cubicBezTo>
                          <a:pt x="161" y="65"/>
                          <a:pt x="166" y="66"/>
                          <a:pt x="167" y="66"/>
                        </a:cubicBezTo>
                        <a:cubicBezTo>
                          <a:pt x="168" y="56"/>
                          <a:pt x="180" y="54"/>
                          <a:pt x="182" y="54"/>
                        </a:cubicBezTo>
                        <a:cubicBezTo>
                          <a:pt x="182" y="42"/>
                          <a:pt x="192" y="40"/>
                          <a:pt x="193" y="40"/>
                        </a:cubicBezTo>
                        <a:cubicBezTo>
                          <a:pt x="194" y="30"/>
                          <a:pt x="202" y="27"/>
                          <a:pt x="203" y="27"/>
                        </a:cubicBezTo>
                        <a:cubicBezTo>
                          <a:pt x="202" y="19"/>
                          <a:pt x="211" y="14"/>
                          <a:pt x="212" y="14"/>
                        </a:cubicBezTo>
                        <a:cubicBezTo>
                          <a:pt x="212" y="10"/>
                          <a:pt x="213" y="4"/>
                          <a:pt x="220" y="1"/>
                        </a:cubicBezTo>
                        <a:cubicBezTo>
                          <a:pt x="221" y="1"/>
                          <a:pt x="222" y="0"/>
                          <a:pt x="224" y="0"/>
                        </a:cubicBezTo>
                        <a:cubicBezTo>
                          <a:pt x="228" y="0"/>
                          <a:pt x="231" y="2"/>
                          <a:pt x="234" y="3"/>
                        </a:cubicBezTo>
                        <a:cubicBezTo>
                          <a:pt x="236" y="4"/>
                          <a:pt x="237" y="4"/>
                          <a:pt x="239" y="5"/>
                        </a:cubicBezTo>
                        <a:cubicBezTo>
                          <a:pt x="239" y="5"/>
                          <a:pt x="240" y="5"/>
                          <a:pt x="240" y="5"/>
                        </a:cubicBezTo>
                        <a:cubicBezTo>
                          <a:pt x="242" y="5"/>
                          <a:pt x="243" y="4"/>
                          <a:pt x="245" y="4"/>
                        </a:cubicBezTo>
                        <a:cubicBezTo>
                          <a:pt x="245" y="4"/>
                          <a:pt x="245" y="4"/>
                          <a:pt x="245" y="4"/>
                        </a:cubicBezTo>
                        <a:cubicBezTo>
                          <a:pt x="247" y="3"/>
                          <a:pt x="249" y="3"/>
                          <a:pt x="251" y="3"/>
                        </a:cubicBezTo>
                        <a:cubicBezTo>
                          <a:pt x="254" y="3"/>
                          <a:pt x="256" y="3"/>
                          <a:pt x="259" y="5"/>
                        </a:cubicBezTo>
                        <a:cubicBezTo>
                          <a:pt x="269" y="9"/>
                          <a:pt x="264" y="27"/>
                          <a:pt x="263" y="28"/>
                        </a:cubicBezTo>
                        <a:cubicBezTo>
                          <a:pt x="267" y="41"/>
                          <a:pt x="258" y="47"/>
                          <a:pt x="256" y="47"/>
                        </a:cubicBezTo>
                        <a:cubicBezTo>
                          <a:pt x="258" y="55"/>
                          <a:pt x="255" y="60"/>
                          <a:pt x="254" y="60"/>
                        </a:cubicBezTo>
                        <a:cubicBezTo>
                          <a:pt x="257" y="68"/>
                          <a:pt x="254" y="72"/>
                          <a:pt x="253" y="73"/>
                        </a:cubicBezTo>
                        <a:cubicBezTo>
                          <a:pt x="259" y="83"/>
                          <a:pt x="257" y="91"/>
                          <a:pt x="256" y="95"/>
                        </a:cubicBezTo>
                        <a:cubicBezTo>
                          <a:pt x="263" y="106"/>
                          <a:pt x="259" y="112"/>
                          <a:pt x="258" y="114"/>
                        </a:cubicBezTo>
                        <a:cubicBezTo>
                          <a:pt x="267" y="124"/>
                          <a:pt x="264" y="132"/>
                          <a:pt x="263" y="133"/>
                        </a:cubicBezTo>
                        <a:cubicBezTo>
                          <a:pt x="269" y="141"/>
                          <a:pt x="265" y="150"/>
                          <a:pt x="265" y="151"/>
                        </a:cubicBezTo>
                        <a:cubicBezTo>
                          <a:pt x="268" y="157"/>
                          <a:pt x="271" y="166"/>
                          <a:pt x="268" y="173"/>
                        </a:cubicBezTo>
                        <a:cubicBezTo>
                          <a:pt x="267" y="177"/>
                          <a:pt x="265" y="178"/>
                          <a:pt x="264" y="179"/>
                        </a:cubicBezTo>
                        <a:cubicBezTo>
                          <a:pt x="266" y="188"/>
                          <a:pt x="264" y="193"/>
                          <a:pt x="262" y="196"/>
                        </a:cubicBezTo>
                        <a:cubicBezTo>
                          <a:pt x="261" y="198"/>
                          <a:pt x="258" y="200"/>
                          <a:pt x="258" y="200"/>
                        </a:cubicBezTo>
                        <a:cubicBezTo>
                          <a:pt x="261" y="212"/>
                          <a:pt x="253" y="218"/>
                          <a:pt x="252" y="218"/>
                        </a:cubicBezTo>
                        <a:cubicBezTo>
                          <a:pt x="254" y="226"/>
                          <a:pt x="253" y="232"/>
                          <a:pt x="250" y="236"/>
                        </a:cubicBezTo>
                        <a:cubicBezTo>
                          <a:pt x="248" y="238"/>
                          <a:pt x="245" y="239"/>
                          <a:pt x="244" y="239"/>
                        </a:cubicBezTo>
                        <a:cubicBezTo>
                          <a:pt x="244" y="248"/>
                          <a:pt x="242" y="254"/>
                          <a:pt x="238" y="257"/>
                        </a:cubicBezTo>
                        <a:cubicBezTo>
                          <a:pt x="235" y="260"/>
                          <a:pt x="231" y="261"/>
                          <a:pt x="229" y="261"/>
                        </a:cubicBezTo>
                        <a:cubicBezTo>
                          <a:pt x="229" y="261"/>
                          <a:pt x="229" y="261"/>
                          <a:pt x="229" y="261"/>
                        </a:cubicBezTo>
                        <a:cubicBezTo>
                          <a:pt x="227" y="276"/>
                          <a:pt x="216" y="280"/>
                          <a:pt x="208" y="280"/>
                        </a:cubicBezTo>
                        <a:cubicBezTo>
                          <a:pt x="204" y="280"/>
                          <a:pt x="200" y="279"/>
                          <a:pt x="200" y="279"/>
                        </a:cubicBezTo>
                        <a:cubicBezTo>
                          <a:pt x="196" y="281"/>
                          <a:pt x="192" y="282"/>
                          <a:pt x="189" y="283"/>
                        </a:cubicBezTo>
                        <a:cubicBezTo>
                          <a:pt x="178" y="283"/>
                          <a:pt x="170" y="275"/>
                          <a:pt x="168" y="272"/>
                        </a:cubicBezTo>
                        <a:cubicBezTo>
                          <a:pt x="170" y="283"/>
                          <a:pt x="165" y="292"/>
                          <a:pt x="162" y="299"/>
                        </a:cubicBezTo>
                        <a:cubicBezTo>
                          <a:pt x="161" y="303"/>
                          <a:pt x="159" y="306"/>
                          <a:pt x="160" y="308"/>
                        </a:cubicBezTo>
                        <a:cubicBezTo>
                          <a:pt x="161" y="312"/>
                          <a:pt x="160" y="322"/>
                          <a:pt x="159" y="328"/>
                        </a:cubicBezTo>
                        <a:cubicBezTo>
                          <a:pt x="158" y="331"/>
                          <a:pt x="154" y="333"/>
                          <a:pt x="150" y="333"/>
                        </a:cubicBezTo>
                        <a:moveTo>
                          <a:pt x="149" y="218"/>
                        </a:moveTo>
                        <a:cubicBezTo>
                          <a:pt x="145" y="218"/>
                          <a:pt x="142" y="220"/>
                          <a:pt x="140" y="224"/>
                        </a:cubicBezTo>
                        <a:cubicBezTo>
                          <a:pt x="130" y="239"/>
                          <a:pt x="126" y="261"/>
                          <a:pt x="126" y="261"/>
                        </a:cubicBezTo>
                        <a:cubicBezTo>
                          <a:pt x="126" y="261"/>
                          <a:pt x="122" y="275"/>
                          <a:pt x="128" y="286"/>
                        </a:cubicBezTo>
                        <a:cubicBezTo>
                          <a:pt x="131" y="293"/>
                          <a:pt x="134" y="296"/>
                          <a:pt x="136" y="298"/>
                        </a:cubicBezTo>
                        <a:cubicBezTo>
                          <a:pt x="138" y="300"/>
                          <a:pt x="139" y="301"/>
                          <a:pt x="139" y="307"/>
                        </a:cubicBezTo>
                        <a:cubicBezTo>
                          <a:pt x="139" y="317"/>
                          <a:pt x="141" y="324"/>
                          <a:pt x="143" y="329"/>
                        </a:cubicBezTo>
                        <a:cubicBezTo>
                          <a:pt x="143" y="329"/>
                          <a:pt x="143" y="329"/>
                          <a:pt x="143" y="329"/>
                        </a:cubicBezTo>
                        <a:cubicBezTo>
                          <a:pt x="144" y="331"/>
                          <a:pt x="146" y="333"/>
                          <a:pt x="150" y="332"/>
                        </a:cubicBezTo>
                        <a:cubicBezTo>
                          <a:pt x="153" y="332"/>
                          <a:pt x="157" y="331"/>
                          <a:pt x="158" y="328"/>
                        </a:cubicBezTo>
                        <a:cubicBezTo>
                          <a:pt x="160" y="323"/>
                          <a:pt x="160" y="312"/>
                          <a:pt x="159" y="308"/>
                        </a:cubicBezTo>
                        <a:cubicBezTo>
                          <a:pt x="159" y="306"/>
                          <a:pt x="160" y="303"/>
                          <a:pt x="162" y="299"/>
                        </a:cubicBezTo>
                        <a:cubicBezTo>
                          <a:pt x="165" y="292"/>
                          <a:pt x="169" y="282"/>
                          <a:pt x="168" y="272"/>
                        </a:cubicBezTo>
                        <a:cubicBezTo>
                          <a:pt x="168" y="271"/>
                          <a:pt x="168" y="271"/>
                          <a:pt x="168" y="271"/>
                        </a:cubicBezTo>
                        <a:cubicBezTo>
                          <a:pt x="168" y="271"/>
                          <a:pt x="168" y="271"/>
                          <a:pt x="168" y="271"/>
                        </a:cubicBezTo>
                        <a:cubicBezTo>
                          <a:pt x="168" y="271"/>
                          <a:pt x="177" y="283"/>
                          <a:pt x="189" y="282"/>
                        </a:cubicBezTo>
                        <a:cubicBezTo>
                          <a:pt x="192" y="282"/>
                          <a:pt x="196" y="281"/>
                          <a:pt x="200" y="279"/>
                        </a:cubicBezTo>
                        <a:cubicBezTo>
                          <a:pt x="200" y="279"/>
                          <a:pt x="200" y="279"/>
                          <a:pt x="200" y="279"/>
                        </a:cubicBezTo>
                        <a:cubicBezTo>
                          <a:pt x="200" y="279"/>
                          <a:pt x="200" y="279"/>
                          <a:pt x="200" y="279"/>
                        </a:cubicBezTo>
                        <a:cubicBezTo>
                          <a:pt x="200" y="279"/>
                          <a:pt x="203" y="280"/>
                          <a:pt x="208" y="279"/>
                        </a:cubicBezTo>
                        <a:cubicBezTo>
                          <a:pt x="216" y="279"/>
                          <a:pt x="226" y="276"/>
                          <a:pt x="229" y="261"/>
                        </a:cubicBezTo>
                        <a:cubicBezTo>
                          <a:pt x="229" y="260"/>
                          <a:pt x="229" y="260"/>
                          <a:pt x="229" y="260"/>
                        </a:cubicBezTo>
                        <a:cubicBezTo>
                          <a:pt x="229" y="261"/>
                          <a:pt x="229" y="261"/>
                          <a:pt x="229" y="261"/>
                        </a:cubicBezTo>
                        <a:cubicBezTo>
                          <a:pt x="229" y="261"/>
                          <a:pt x="229" y="261"/>
                          <a:pt x="229" y="261"/>
                        </a:cubicBezTo>
                        <a:cubicBezTo>
                          <a:pt x="233" y="260"/>
                          <a:pt x="244" y="259"/>
                          <a:pt x="244" y="239"/>
                        </a:cubicBezTo>
                        <a:cubicBezTo>
                          <a:pt x="244" y="239"/>
                          <a:pt x="244" y="239"/>
                          <a:pt x="244" y="239"/>
                        </a:cubicBezTo>
                        <a:cubicBezTo>
                          <a:pt x="244" y="239"/>
                          <a:pt x="244" y="239"/>
                          <a:pt x="244" y="239"/>
                        </a:cubicBezTo>
                        <a:cubicBezTo>
                          <a:pt x="244" y="239"/>
                          <a:pt x="247" y="238"/>
                          <a:pt x="250" y="235"/>
                        </a:cubicBezTo>
                        <a:cubicBezTo>
                          <a:pt x="252" y="232"/>
                          <a:pt x="253" y="226"/>
                          <a:pt x="252" y="218"/>
                        </a:cubicBezTo>
                        <a:cubicBezTo>
                          <a:pt x="252" y="218"/>
                          <a:pt x="252" y="218"/>
                          <a:pt x="252" y="218"/>
                        </a:cubicBezTo>
                        <a:cubicBezTo>
                          <a:pt x="252" y="218"/>
                          <a:pt x="252" y="218"/>
                          <a:pt x="252" y="218"/>
                        </a:cubicBezTo>
                        <a:cubicBezTo>
                          <a:pt x="252" y="218"/>
                          <a:pt x="261" y="213"/>
                          <a:pt x="257" y="200"/>
                        </a:cubicBezTo>
                        <a:cubicBezTo>
                          <a:pt x="257" y="200"/>
                          <a:pt x="257" y="200"/>
                          <a:pt x="257" y="200"/>
                        </a:cubicBezTo>
                        <a:cubicBezTo>
                          <a:pt x="257" y="200"/>
                          <a:pt x="257" y="200"/>
                          <a:pt x="257" y="200"/>
                        </a:cubicBezTo>
                        <a:cubicBezTo>
                          <a:pt x="257" y="200"/>
                          <a:pt x="268" y="195"/>
                          <a:pt x="263" y="179"/>
                        </a:cubicBezTo>
                        <a:cubicBezTo>
                          <a:pt x="263" y="179"/>
                          <a:pt x="263" y="179"/>
                          <a:pt x="263" y="179"/>
                        </a:cubicBezTo>
                        <a:cubicBezTo>
                          <a:pt x="264" y="179"/>
                          <a:pt x="264" y="179"/>
                          <a:pt x="264" y="179"/>
                        </a:cubicBezTo>
                        <a:cubicBezTo>
                          <a:pt x="264" y="179"/>
                          <a:pt x="266" y="177"/>
                          <a:pt x="268" y="173"/>
                        </a:cubicBezTo>
                        <a:cubicBezTo>
                          <a:pt x="271" y="166"/>
                          <a:pt x="267" y="157"/>
                          <a:pt x="264" y="151"/>
                        </a:cubicBezTo>
                        <a:cubicBezTo>
                          <a:pt x="264" y="151"/>
                          <a:pt x="264" y="151"/>
                          <a:pt x="264" y="151"/>
                        </a:cubicBezTo>
                        <a:cubicBezTo>
                          <a:pt x="264" y="151"/>
                          <a:pt x="264" y="151"/>
                          <a:pt x="264" y="151"/>
                        </a:cubicBezTo>
                        <a:cubicBezTo>
                          <a:pt x="264" y="151"/>
                          <a:pt x="268" y="141"/>
                          <a:pt x="263" y="133"/>
                        </a:cubicBezTo>
                        <a:cubicBezTo>
                          <a:pt x="263" y="133"/>
                          <a:pt x="263" y="133"/>
                          <a:pt x="263" y="133"/>
                        </a:cubicBezTo>
                        <a:cubicBezTo>
                          <a:pt x="263" y="133"/>
                          <a:pt x="263" y="133"/>
                          <a:pt x="263" y="133"/>
                        </a:cubicBezTo>
                        <a:cubicBezTo>
                          <a:pt x="263" y="133"/>
                          <a:pt x="267" y="125"/>
                          <a:pt x="258" y="114"/>
                        </a:cubicBezTo>
                        <a:cubicBezTo>
                          <a:pt x="258" y="114"/>
                          <a:pt x="258" y="114"/>
                          <a:pt x="258" y="114"/>
                        </a:cubicBezTo>
                        <a:cubicBezTo>
                          <a:pt x="258" y="113"/>
                          <a:pt x="258" y="113"/>
                          <a:pt x="258" y="113"/>
                        </a:cubicBezTo>
                        <a:cubicBezTo>
                          <a:pt x="260" y="111"/>
                          <a:pt x="262" y="104"/>
                          <a:pt x="255" y="95"/>
                        </a:cubicBezTo>
                        <a:cubicBezTo>
                          <a:pt x="255" y="95"/>
                          <a:pt x="255" y="95"/>
                          <a:pt x="255" y="95"/>
                        </a:cubicBezTo>
                        <a:cubicBezTo>
                          <a:pt x="255" y="94"/>
                          <a:pt x="255" y="94"/>
                          <a:pt x="255" y="94"/>
                        </a:cubicBezTo>
                        <a:cubicBezTo>
                          <a:pt x="257" y="91"/>
                          <a:pt x="258" y="83"/>
                          <a:pt x="253" y="73"/>
                        </a:cubicBezTo>
                        <a:cubicBezTo>
                          <a:pt x="253" y="73"/>
                          <a:pt x="253" y="73"/>
                          <a:pt x="253" y="73"/>
                        </a:cubicBezTo>
                        <a:cubicBezTo>
                          <a:pt x="253" y="73"/>
                          <a:pt x="253" y="73"/>
                          <a:pt x="253" y="73"/>
                        </a:cubicBezTo>
                        <a:cubicBezTo>
                          <a:pt x="253" y="73"/>
                          <a:pt x="257" y="69"/>
                          <a:pt x="254" y="60"/>
                        </a:cubicBezTo>
                        <a:cubicBezTo>
                          <a:pt x="254" y="60"/>
                          <a:pt x="254" y="60"/>
                          <a:pt x="254" y="60"/>
                        </a:cubicBezTo>
                        <a:cubicBezTo>
                          <a:pt x="254" y="60"/>
                          <a:pt x="254" y="60"/>
                          <a:pt x="254" y="60"/>
                        </a:cubicBezTo>
                        <a:cubicBezTo>
                          <a:pt x="254" y="60"/>
                          <a:pt x="258" y="56"/>
                          <a:pt x="256" y="47"/>
                        </a:cubicBezTo>
                        <a:cubicBezTo>
                          <a:pt x="256" y="47"/>
                          <a:pt x="256" y="47"/>
                          <a:pt x="256" y="47"/>
                        </a:cubicBezTo>
                        <a:cubicBezTo>
                          <a:pt x="256" y="47"/>
                          <a:pt x="256" y="47"/>
                          <a:pt x="256" y="47"/>
                        </a:cubicBezTo>
                        <a:cubicBezTo>
                          <a:pt x="256" y="47"/>
                          <a:pt x="267" y="42"/>
                          <a:pt x="263" y="28"/>
                        </a:cubicBezTo>
                        <a:cubicBezTo>
                          <a:pt x="263" y="28"/>
                          <a:pt x="263" y="28"/>
                          <a:pt x="263" y="28"/>
                        </a:cubicBezTo>
                        <a:cubicBezTo>
                          <a:pt x="263" y="28"/>
                          <a:pt x="263" y="28"/>
                          <a:pt x="263" y="28"/>
                        </a:cubicBezTo>
                        <a:cubicBezTo>
                          <a:pt x="263" y="28"/>
                          <a:pt x="269" y="10"/>
                          <a:pt x="259" y="5"/>
                        </a:cubicBezTo>
                        <a:cubicBezTo>
                          <a:pt x="256" y="4"/>
                          <a:pt x="253" y="3"/>
                          <a:pt x="251" y="3"/>
                        </a:cubicBezTo>
                        <a:cubicBezTo>
                          <a:pt x="249" y="3"/>
                          <a:pt x="247" y="4"/>
                          <a:pt x="245" y="4"/>
                        </a:cubicBezTo>
                        <a:cubicBezTo>
                          <a:pt x="245" y="4"/>
                          <a:pt x="245" y="4"/>
                          <a:pt x="245" y="4"/>
                        </a:cubicBezTo>
                        <a:cubicBezTo>
                          <a:pt x="243" y="5"/>
                          <a:pt x="242" y="5"/>
                          <a:pt x="240" y="5"/>
                        </a:cubicBezTo>
                        <a:cubicBezTo>
                          <a:pt x="240" y="5"/>
                          <a:pt x="239" y="5"/>
                          <a:pt x="239" y="5"/>
                        </a:cubicBezTo>
                        <a:cubicBezTo>
                          <a:pt x="237" y="5"/>
                          <a:pt x="235" y="4"/>
                          <a:pt x="234" y="3"/>
                        </a:cubicBezTo>
                        <a:cubicBezTo>
                          <a:pt x="231" y="2"/>
                          <a:pt x="227" y="1"/>
                          <a:pt x="224" y="1"/>
                        </a:cubicBezTo>
                        <a:cubicBezTo>
                          <a:pt x="223" y="1"/>
                          <a:pt x="221" y="1"/>
                          <a:pt x="220" y="2"/>
                        </a:cubicBezTo>
                        <a:cubicBezTo>
                          <a:pt x="213" y="4"/>
                          <a:pt x="212" y="10"/>
                          <a:pt x="213" y="14"/>
                        </a:cubicBezTo>
                        <a:cubicBezTo>
                          <a:pt x="213" y="14"/>
                          <a:pt x="213" y="14"/>
                          <a:pt x="213" y="14"/>
                        </a:cubicBezTo>
                        <a:cubicBezTo>
                          <a:pt x="212" y="14"/>
                          <a:pt x="212" y="14"/>
                          <a:pt x="212" y="14"/>
                        </a:cubicBezTo>
                        <a:cubicBezTo>
                          <a:pt x="212" y="14"/>
                          <a:pt x="202" y="18"/>
                          <a:pt x="204" y="27"/>
                        </a:cubicBezTo>
                        <a:cubicBezTo>
                          <a:pt x="204" y="27"/>
                          <a:pt x="204" y="27"/>
                          <a:pt x="204" y="27"/>
                        </a:cubicBezTo>
                        <a:cubicBezTo>
                          <a:pt x="204" y="27"/>
                          <a:pt x="204" y="27"/>
                          <a:pt x="204" y="27"/>
                        </a:cubicBezTo>
                        <a:cubicBezTo>
                          <a:pt x="203" y="27"/>
                          <a:pt x="194" y="30"/>
                          <a:pt x="193" y="40"/>
                        </a:cubicBezTo>
                        <a:cubicBezTo>
                          <a:pt x="193" y="40"/>
                          <a:pt x="193" y="40"/>
                          <a:pt x="193" y="40"/>
                        </a:cubicBezTo>
                        <a:cubicBezTo>
                          <a:pt x="193" y="40"/>
                          <a:pt x="193" y="40"/>
                          <a:pt x="193" y="40"/>
                        </a:cubicBezTo>
                        <a:cubicBezTo>
                          <a:pt x="193" y="40"/>
                          <a:pt x="183" y="42"/>
                          <a:pt x="182" y="54"/>
                        </a:cubicBezTo>
                        <a:cubicBezTo>
                          <a:pt x="182" y="54"/>
                          <a:pt x="182" y="54"/>
                          <a:pt x="182" y="54"/>
                        </a:cubicBezTo>
                        <a:cubicBezTo>
                          <a:pt x="182" y="54"/>
                          <a:pt x="182" y="54"/>
                          <a:pt x="182" y="54"/>
                        </a:cubicBezTo>
                        <a:cubicBezTo>
                          <a:pt x="182" y="54"/>
                          <a:pt x="168" y="55"/>
                          <a:pt x="167" y="66"/>
                        </a:cubicBezTo>
                        <a:cubicBezTo>
                          <a:pt x="167" y="66"/>
                          <a:pt x="167" y="66"/>
                          <a:pt x="167" y="66"/>
                        </a:cubicBezTo>
                        <a:cubicBezTo>
                          <a:pt x="167" y="66"/>
                          <a:pt x="167" y="66"/>
                          <a:pt x="167" y="66"/>
                        </a:cubicBezTo>
                        <a:cubicBezTo>
                          <a:pt x="167" y="66"/>
                          <a:pt x="162" y="65"/>
                          <a:pt x="156" y="65"/>
                        </a:cubicBezTo>
                        <a:cubicBezTo>
                          <a:pt x="153" y="65"/>
                          <a:pt x="149" y="66"/>
                          <a:pt x="147" y="68"/>
                        </a:cubicBezTo>
                        <a:cubicBezTo>
                          <a:pt x="147" y="68"/>
                          <a:pt x="147" y="68"/>
                          <a:pt x="147" y="68"/>
                        </a:cubicBezTo>
                        <a:cubicBezTo>
                          <a:pt x="147" y="68"/>
                          <a:pt x="147" y="68"/>
                          <a:pt x="147" y="68"/>
                        </a:cubicBezTo>
                        <a:cubicBezTo>
                          <a:pt x="147" y="68"/>
                          <a:pt x="144" y="67"/>
                          <a:pt x="139" y="67"/>
                        </a:cubicBezTo>
                        <a:cubicBezTo>
                          <a:pt x="134" y="68"/>
                          <a:pt x="127" y="69"/>
                          <a:pt x="123" y="72"/>
                        </a:cubicBezTo>
                        <a:cubicBezTo>
                          <a:pt x="123" y="73"/>
                          <a:pt x="123" y="73"/>
                          <a:pt x="123" y="73"/>
                        </a:cubicBezTo>
                        <a:cubicBezTo>
                          <a:pt x="123" y="72"/>
                          <a:pt x="123" y="72"/>
                          <a:pt x="123" y="72"/>
                        </a:cubicBezTo>
                        <a:cubicBezTo>
                          <a:pt x="123" y="72"/>
                          <a:pt x="118" y="67"/>
                          <a:pt x="110" y="67"/>
                        </a:cubicBezTo>
                        <a:cubicBezTo>
                          <a:pt x="108" y="67"/>
                          <a:pt x="105" y="68"/>
                          <a:pt x="103" y="69"/>
                        </a:cubicBezTo>
                        <a:cubicBezTo>
                          <a:pt x="103" y="69"/>
                          <a:pt x="103" y="69"/>
                          <a:pt x="103" y="69"/>
                        </a:cubicBezTo>
                        <a:cubicBezTo>
                          <a:pt x="103" y="69"/>
                          <a:pt x="103" y="69"/>
                          <a:pt x="103" y="69"/>
                        </a:cubicBezTo>
                        <a:cubicBezTo>
                          <a:pt x="103" y="69"/>
                          <a:pt x="96" y="64"/>
                          <a:pt x="89" y="64"/>
                        </a:cubicBezTo>
                        <a:cubicBezTo>
                          <a:pt x="88" y="64"/>
                          <a:pt x="87" y="64"/>
                          <a:pt x="85" y="65"/>
                        </a:cubicBezTo>
                        <a:cubicBezTo>
                          <a:pt x="85" y="65"/>
                          <a:pt x="85" y="65"/>
                          <a:pt x="85" y="65"/>
                        </a:cubicBezTo>
                        <a:cubicBezTo>
                          <a:pt x="85" y="65"/>
                          <a:pt x="85" y="65"/>
                          <a:pt x="85" y="65"/>
                        </a:cubicBezTo>
                        <a:cubicBezTo>
                          <a:pt x="84" y="63"/>
                          <a:pt x="81" y="59"/>
                          <a:pt x="72" y="59"/>
                        </a:cubicBezTo>
                        <a:cubicBezTo>
                          <a:pt x="71" y="59"/>
                          <a:pt x="69" y="59"/>
                          <a:pt x="68" y="60"/>
                        </a:cubicBezTo>
                        <a:cubicBezTo>
                          <a:pt x="67" y="60"/>
                          <a:pt x="67" y="60"/>
                          <a:pt x="67" y="60"/>
                        </a:cubicBezTo>
                        <a:cubicBezTo>
                          <a:pt x="67" y="59"/>
                          <a:pt x="67" y="59"/>
                          <a:pt x="67" y="59"/>
                        </a:cubicBezTo>
                        <a:cubicBezTo>
                          <a:pt x="67" y="59"/>
                          <a:pt x="65" y="55"/>
                          <a:pt x="56" y="55"/>
                        </a:cubicBezTo>
                        <a:cubicBezTo>
                          <a:pt x="54" y="55"/>
                          <a:pt x="52" y="56"/>
                          <a:pt x="50" y="56"/>
                        </a:cubicBezTo>
                        <a:cubicBezTo>
                          <a:pt x="50" y="56"/>
                          <a:pt x="50" y="56"/>
                          <a:pt x="50" y="56"/>
                        </a:cubicBezTo>
                        <a:cubicBezTo>
                          <a:pt x="50" y="56"/>
                          <a:pt x="50" y="56"/>
                          <a:pt x="50" y="56"/>
                        </a:cubicBezTo>
                        <a:cubicBezTo>
                          <a:pt x="50" y="56"/>
                          <a:pt x="48" y="55"/>
                          <a:pt x="44" y="55"/>
                        </a:cubicBezTo>
                        <a:cubicBezTo>
                          <a:pt x="40" y="55"/>
                          <a:pt x="37" y="57"/>
                          <a:pt x="34" y="61"/>
                        </a:cubicBezTo>
                        <a:cubicBezTo>
                          <a:pt x="34" y="61"/>
                          <a:pt x="34" y="61"/>
                          <a:pt x="34" y="61"/>
                        </a:cubicBezTo>
                        <a:cubicBezTo>
                          <a:pt x="34" y="61"/>
                          <a:pt x="34" y="61"/>
                          <a:pt x="34" y="61"/>
                        </a:cubicBezTo>
                        <a:cubicBezTo>
                          <a:pt x="34" y="61"/>
                          <a:pt x="33" y="61"/>
                          <a:pt x="31" y="61"/>
                        </a:cubicBezTo>
                        <a:cubicBezTo>
                          <a:pt x="22" y="61"/>
                          <a:pt x="18" y="66"/>
                          <a:pt x="16" y="69"/>
                        </a:cubicBezTo>
                        <a:cubicBezTo>
                          <a:pt x="12" y="77"/>
                          <a:pt x="14" y="83"/>
                          <a:pt x="16" y="85"/>
                        </a:cubicBezTo>
                        <a:cubicBezTo>
                          <a:pt x="16" y="85"/>
                          <a:pt x="16" y="85"/>
                          <a:pt x="16" y="85"/>
                        </a:cubicBezTo>
                        <a:cubicBezTo>
                          <a:pt x="16" y="85"/>
                          <a:pt x="16" y="85"/>
                          <a:pt x="16" y="85"/>
                        </a:cubicBezTo>
                        <a:cubicBezTo>
                          <a:pt x="16" y="85"/>
                          <a:pt x="10" y="87"/>
                          <a:pt x="12" y="95"/>
                        </a:cubicBezTo>
                        <a:cubicBezTo>
                          <a:pt x="12" y="95"/>
                          <a:pt x="12" y="95"/>
                          <a:pt x="12" y="95"/>
                        </a:cubicBezTo>
                        <a:cubicBezTo>
                          <a:pt x="12" y="95"/>
                          <a:pt x="12" y="95"/>
                          <a:pt x="12" y="95"/>
                        </a:cubicBezTo>
                        <a:cubicBezTo>
                          <a:pt x="12" y="95"/>
                          <a:pt x="7" y="100"/>
                          <a:pt x="9" y="110"/>
                        </a:cubicBezTo>
                        <a:cubicBezTo>
                          <a:pt x="9" y="110"/>
                          <a:pt x="9" y="110"/>
                          <a:pt x="9" y="110"/>
                        </a:cubicBezTo>
                        <a:cubicBezTo>
                          <a:pt x="9" y="110"/>
                          <a:pt x="9" y="110"/>
                          <a:pt x="9" y="110"/>
                        </a:cubicBezTo>
                        <a:cubicBezTo>
                          <a:pt x="9" y="110"/>
                          <a:pt x="5" y="114"/>
                          <a:pt x="7" y="126"/>
                        </a:cubicBezTo>
                        <a:cubicBezTo>
                          <a:pt x="7" y="126"/>
                          <a:pt x="7" y="126"/>
                          <a:pt x="7" y="126"/>
                        </a:cubicBezTo>
                        <a:cubicBezTo>
                          <a:pt x="7" y="126"/>
                          <a:pt x="7" y="126"/>
                          <a:pt x="7" y="126"/>
                        </a:cubicBezTo>
                        <a:cubicBezTo>
                          <a:pt x="7" y="126"/>
                          <a:pt x="1" y="135"/>
                          <a:pt x="5" y="146"/>
                        </a:cubicBezTo>
                        <a:cubicBezTo>
                          <a:pt x="5" y="146"/>
                          <a:pt x="5" y="146"/>
                          <a:pt x="5" y="146"/>
                        </a:cubicBezTo>
                        <a:cubicBezTo>
                          <a:pt x="5" y="146"/>
                          <a:pt x="5" y="146"/>
                          <a:pt x="5" y="146"/>
                        </a:cubicBezTo>
                        <a:cubicBezTo>
                          <a:pt x="5" y="146"/>
                          <a:pt x="2" y="152"/>
                          <a:pt x="7" y="166"/>
                        </a:cubicBezTo>
                        <a:cubicBezTo>
                          <a:pt x="7" y="166"/>
                          <a:pt x="7" y="166"/>
                          <a:pt x="7" y="166"/>
                        </a:cubicBezTo>
                        <a:cubicBezTo>
                          <a:pt x="7" y="166"/>
                          <a:pt x="7" y="166"/>
                          <a:pt x="7" y="166"/>
                        </a:cubicBezTo>
                        <a:cubicBezTo>
                          <a:pt x="7" y="166"/>
                          <a:pt x="0" y="177"/>
                          <a:pt x="10" y="188"/>
                        </a:cubicBezTo>
                        <a:cubicBezTo>
                          <a:pt x="10" y="188"/>
                          <a:pt x="10" y="188"/>
                          <a:pt x="10" y="188"/>
                        </a:cubicBezTo>
                        <a:cubicBezTo>
                          <a:pt x="10" y="188"/>
                          <a:pt x="10" y="188"/>
                          <a:pt x="10" y="188"/>
                        </a:cubicBezTo>
                        <a:cubicBezTo>
                          <a:pt x="10" y="188"/>
                          <a:pt x="8" y="201"/>
                          <a:pt x="15" y="210"/>
                        </a:cubicBezTo>
                        <a:cubicBezTo>
                          <a:pt x="19" y="215"/>
                          <a:pt x="24" y="218"/>
                          <a:pt x="31" y="218"/>
                        </a:cubicBezTo>
                        <a:cubicBezTo>
                          <a:pt x="31" y="218"/>
                          <a:pt x="31" y="218"/>
                          <a:pt x="31" y="218"/>
                        </a:cubicBezTo>
                        <a:cubicBezTo>
                          <a:pt x="31" y="218"/>
                          <a:pt x="31" y="218"/>
                          <a:pt x="31" y="218"/>
                        </a:cubicBezTo>
                        <a:cubicBezTo>
                          <a:pt x="32" y="219"/>
                          <a:pt x="36" y="233"/>
                          <a:pt x="53" y="233"/>
                        </a:cubicBezTo>
                        <a:cubicBezTo>
                          <a:pt x="55" y="232"/>
                          <a:pt x="58" y="232"/>
                          <a:pt x="60" y="231"/>
                        </a:cubicBezTo>
                        <a:cubicBezTo>
                          <a:pt x="61" y="231"/>
                          <a:pt x="61" y="231"/>
                          <a:pt x="61" y="231"/>
                        </a:cubicBezTo>
                        <a:cubicBezTo>
                          <a:pt x="61" y="232"/>
                          <a:pt x="61" y="232"/>
                          <a:pt x="61" y="232"/>
                        </a:cubicBezTo>
                        <a:cubicBezTo>
                          <a:pt x="61" y="232"/>
                          <a:pt x="65" y="241"/>
                          <a:pt x="77" y="240"/>
                        </a:cubicBezTo>
                        <a:cubicBezTo>
                          <a:pt x="81" y="240"/>
                          <a:pt x="85" y="239"/>
                          <a:pt x="90" y="237"/>
                        </a:cubicBezTo>
                        <a:cubicBezTo>
                          <a:pt x="96" y="235"/>
                          <a:pt x="99" y="231"/>
                          <a:pt x="101" y="224"/>
                        </a:cubicBezTo>
                        <a:cubicBezTo>
                          <a:pt x="105" y="209"/>
                          <a:pt x="96" y="185"/>
                          <a:pt x="84" y="169"/>
                        </a:cubicBezTo>
                        <a:cubicBezTo>
                          <a:pt x="79" y="161"/>
                          <a:pt x="71" y="154"/>
                          <a:pt x="63" y="147"/>
                        </a:cubicBezTo>
                        <a:cubicBezTo>
                          <a:pt x="51" y="135"/>
                          <a:pt x="40" y="125"/>
                          <a:pt x="42" y="116"/>
                        </a:cubicBezTo>
                        <a:cubicBezTo>
                          <a:pt x="46" y="103"/>
                          <a:pt x="66" y="101"/>
                          <a:pt x="72" y="101"/>
                        </a:cubicBezTo>
                        <a:cubicBezTo>
                          <a:pt x="74" y="101"/>
                          <a:pt x="76" y="101"/>
                          <a:pt x="77" y="101"/>
                        </a:cubicBezTo>
                        <a:cubicBezTo>
                          <a:pt x="80" y="101"/>
                          <a:pt x="97" y="101"/>
                          <a:pt x="117" y="100"/>
                        </a:cubicBezTo>
                        <a:cubicBezTo>
                          <a:pt x="142" y="99"/>
                          <a:pt x="186" y="97"/>
                          <a:pt x="201" y="89"/>
                        </a:cubicBezTo>
                        <a:cubicBezTo>
                          <a:pt x="207" y="86"/>
                          <a:pt x="212" y="87"/>
                          <a:pt x="215" y="93"/>
                        </a:cubicBezTo>
                        <a:cubicBezTo>
                          <a:pt x="226" y="108"/>
                          <a:pt x="227" y="150"/>
                          <a:pt x="221" y="164"/>
                        </a:cubicBezTo>
                        <a:cubicBezTo>
                          <a:pt x="218" y="172"/>
                          <a:pt x="214" y="196"/>
                          <a:pt x="218" y="204"/>
                        </a:cubicBezTo>
                        <a:cubicBezTo>
                          <a:pt x="218" y="205"/>
                          <a:pt x="216" y="207"/>
                          <a:pt x="213" y="209"/>
                        </a:cubicBezTo>
                        <a:cubicBezTo>
                          <a:pt x="212" y="210"/>
                          <a:pt x="210" y="211"/>
                          <a:pt x="210" y="212"/>
                        </a:cubicBezTo>
                        <a:cubicBezTo>
                          <a:pt x="205" y="227"/>
                          <a:pt x="201" y="227"/>
                          <a:pt x="191" y="228"/>
                        </a:cubicBezTo>
                        <a:cubicBezTo>
                          <a:pt x="190" y="228"/>
                          <a:pt x="190" y="228"/>
                          <a:pt x="189" y="228"/>
                        </a:cubicBezTo>
                        <a:cubicBezTo>
                          <a:pt x="183" y="229"/>
                          <a:pt x="176" y="226"/>
                          <a:pt x="168" y="223"/>
                        </a:cubicBezTo>
                        <a:cubicBezTo>
                          <a:pt x="167" y="223"/>
                          <a:pt x="167" y="223"/>
                          <a:pt x="167" y="223"/>
                        </a:cubicBezTo>
                        <a:cubicBezTo>
                          <a:pt x="161" y="220"/>
                          <a:pt x="154" y="218"/>
                          <a:pt x="149" y="218"/>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6" name="Freeform 7982">
                    <a:extLst>
                      <a:ext uri="{FF2B5EF4-FFF2-40B4-BE49-F238E27FC236}">
                        <a16:creationId xmlns:a16="http://schemas.microsoft.com/office/drawing/2014/main" id="{897A805C-3988-441F-9E60-180A9E6CE00E}"/>
                      </a:ext>
                    </a:extLst>
                  </p:cNvPr>
                  <p:cNvSpPr/>
                  <p:nvPr/>
                </p:nvSpPr>
                <p:spPr bwMode="auto">
                  <a:xfrm>
                    <a:off x="4413" y="2643"/>
                    <a:ext cx="23" cy="5"/>
                  </a:xfrm>
                  <a:custGeom>
                    <a:avLst/>
                    <a:gdLst>
                      <a:gd name="T0" fmla="*/ 27 w 31"/>
                      <a:gd name="T1" fmla="*/ 2 h 7"/>
                      <a:gd name="T2" fmla="*/ 17 w 31"/>
                      <a:gd name="T3" fmla="*/ 6 h 7"/>
                      <a:gd name="T4" fmla="*/ 6 w 31"/>
                      <a:gd name="T5" fmla="*/ 5 h 7"/>
                      <a:gd name="T6" fmla="*/ 3 w 31"/>
                      <a:gd name="T7" fmla="*/ 4 h 7"/>
                      <a:gd name="T8" fmla="*/ 0 w 31"/>
                      <a:gd name="T9" fmla="*/ 3 h 7"/>
                      <a:gd name="T10" fmla="*/ 5 w 31"/>
                      <a:gd name="T11" fmla="*/ 6 h 7"/>
                      <a:gd name="T12" fmla="*/ 17 w 31"/>
                      <a:gd name="T13" fmla="*/ 7 h 7"/>
                      <a:gd name="T14" fmla="*/ 31 w 31"/>
                      <a:gd name="T15" fmla="*/ 0 h 7"/>
                      <a:gd name="T16" fmla="*/ 27 w 31"/>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
                        <a:moveTo>
                          <a:pt x="27" y="2"/>
                        </a:moveTo>
                        <a:cubicBezTo>
                          <a:pt x="25" y="4"/>
                          <a:pt x="21" y="6"/>
                          <a:pt x="17" y="6"/>
                        </a:cubicBezTo>
                        <a:cubicBezTo>
                          <a:pt x="13" y="7"/>
                          <a:pt x="9" y="6"/>
                          <a:pt x="6" y="5"/>
                        </a:cubicBezTo>
                        <a:cubicBezTo>
                          <a:pt x="5" y="5"/>
                          <a:pt x="4" y="5"/>
                          <a:pt x="3" y="4"/>
                        </a:cubicBezTo>
                        <a:cubicBezTo>
                          <a:pt x="2" y="4"/>
                          <a:pt x="1" y="3"/>
                          <a:pt x="0" y="3"/>
                        </a:cubicBezTo>
                        <a:cubicBezTo>
                          <a:pt x="1" y="4"/>
                          <a:pt x="3" y="5"/>
                          <a:pt x="5" y="6"/>
                        </a:cubicBezTo>
                        <a:cubicBezTo>
                          <a:pt x="9" y="7"/>
                          <a:pt x="13" y="7"/>
                          <a:pt x="17" y="7"/>
                        </a:cubicBezTo>
                        <a:cubicBezTo>
                          <a:pt x="22" y="6"/>
                          <a:pt x="27" y="4"/>
                          <a:pt x="31" y="0"/>
                        </a:cubicBezTo>
                        <a:cubicBezTo>
                          <a:pt x="30" y="1"/>
                          <a:pt x="29" y="1"/>
                          <a:pt x="27" y="2"/>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7" name="Freeform 7983">
                    <a:extLst>
                      <a:ext uri="{FF2B5EF4-FFF2-40B4-BE49-F238E27FC236}">
                        <a16:creationId xmlns:a16="http://schemas.microsoft.com/office/drawing/2014/main" id="{363891B9-092D-4483-B541-F50CAC95A262}"/>
                      </a:ext>
                    </a:extLst>
                  </p:cNvPr>
                  <p:cNvSpPr/>
                  <p:nvPr/>
                </p:nvSpPr>
                <p:spPr bwMode="auto">
                  <a:xfrm>
                    <a:off x="4498" y="2553"/>
                    <a:ext cx="13" cy="7"/>
                  </a:xfrm>
                  <a:custGeom>
                    <a:avLst/>
                    <a:gdLst>
                      <a:gd name="T0" fmla="*/ 18 w 18"/>
                      <a:gd name="T1" fmla="*/ 10 h 10"/>
                      <a:gd name="T2" fmla="*/ 10 w 18"/>
                      <a:gd name="T3" fmla="*/ 2 h 10"/>
                      <a:gd name="T4" fmla="*/ 0 w 18"/>
                      <a:gd name="T5" fmla="*/ 2 h 10"/>
                      <a:gd name="T6" fmla="*/ 0 w 18"/>
                      <a:gd name="T7" fmla="*/ 3 h 10"/>
                      <a:gd name="T8" fmla="*/ 11 w 18"/>
                      <a:gd name="T9" fmla="*/ 3 h 10"/>
                      <a:gd name="T10" fmla="*/ 18 w 18"/>
                      <a:gd name="T11" fmla="*/ 10 h 10"/>
                      <a:gd name="T12" fmla="*/ 18 w 18"/>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8" h="10">
                        <a:moveTo>
                          <a:pt x="18" y="10"/>
                        </a:moveTo>
                        <a:cubicBezTo>
                          <a:pt x="17" y="6"/>
                          <a:pt x="14" y="3"/>
                          <a:pt x="10" y="2"/>
                        </a:cubicBezTo>
                        <a:cubicBezTo>
                          <a:pt x="7" y="1"/>
                          <a:pt x="2" y="0"/>
                          <a:pt x="0" y="2"/>
                        </a:cubicBezTo>
                        <a:cubicBezTo>
                          <a:pt x="0" y="3"/>
                          <a:pt x="0" y="3"/>
                          <a:pt x="0" y="3"/>
                        </a:cubicBezTo>
                        <a:cubicBezTo>
                          <a:pt x="3" y="0"/>
                          <a:pt x="8" y="1"/>
                          <a:pt x="11" y="3"/>
                        </a:cubicBezTo>
                        <a:cubicBezTo>
                          <a:pt x="14" y="4"/>
                          <a:pt x="16" y="7"/>
                          <a:pt x="18" y="10"/>
                        </a:cubicBezTo>
                        <a:cubicBezTo>
                          <a:pt x="18" y="10"/>
                          <a:pt x="18" y="10"/>
                          <a:pt x="18" y="1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8" name="Freeform 7984">
                    <a:extLst>
                      <a:ext uri="{FF2B5EF4-FFF2-40B4-BE49-F238E27FC236}">
                        <a16:creationId xmlns:a16="http://schemas.microsoft.com/office/drawing/2014/main" id="{B6285A3B-14B9-4133-8869-289595E9CC77}"/>
                      </a:ext>
                    </a:extLst>
                  </p:cNvPr>
                  <p:cNvSpPr/>
                  <p:nvPr/>
                </p:nvSpPr>
                <p:spPr bwMode="auto">
                  <a:xfrm>
                    <a:off x="4497" y="2538"/>
                    <a:ext cx="15" cy="8"/>
                  </a:xfrm>
                  <a:custGeom>
                    <a:avLst/>
                    <a:gdLst>
                      <a:gd name="T0" fmla="*/ 20 w 20"/>
                      <a:gd name="T1" fmla="*/ 0 h 11"/>
                      <a:gd name="T2" fmla="*/ 16 w 20"/>
                      <a:gd name="T3" fmla="*/ 5 h 11"/>
                      <a:gd name="T4" fmla="*/ 10 w 20"/>
                      <a:gd name="T5" fmla="*/ 9 h 11"/>
                      <a:gd name="T6" fmla="*/ 0 w 20"/>
                      <a:gd name="T7" fmla="*/ 8 h 11"/>
                      <a:gd name="T8" fmla="*/ 0 w 20"/>
                      <a:gd name="T9" fmla="*/ 8 h 11"/>
                      <a:gd name="T10" fmla="*/ 9 w 20"/>
                      <a:gd name="T11" fmla="*/ 9 h 11"/>
                      <a:gd name="T12" fmla="*/ 20 w 20"/>
                      <a:gd name="T13" fmla="*/ 0 h 11"/>
                      <a:gd name="T14" fmla="*/ 20 w 2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1">
                        <a:moveTo>
                          <a:pt x="20" y="0"/>
                        </a:moveTo>
                        <a:cubicBezTo>
                          <a:pt x="18" y="2"/>
                          <a:pt x="17" y="4"/>
                          <a:pt x="16" y="5"/>
                        </a:cubicBezTo>
                        <a:cubicBezTo>
                          <a:pt x="14" y="6"/>
                          <a:pt x="12" y="8"/>
                          <a:pt x="10" y="9"/>
                        </a:cubicBezTo>
                        <a:cubicBezTo>
                          <a:pt x="8" y="9"/>
                          <a:pt x="1" y="11"/>
                          <a:pt x="0" y="8"/>
                        </a:cubicBezTo>
                        <a:cubicBezTo>
                          <a:pt x="0" y="8"/>
                          <a:pt x="0" y="8"/>
                          <a:pt x="0" y="8"/>
                        </a:cubicBezTo>
                        <a:cubicBezTo>
                          <a:pt x="1" y="11"/>
                          <a:pt x="7" y="10"/>
                          <a:pt x="9" y="9"/>
                        </a:cubicBezTo>
                        <a:cubicBezTo>
                          <a:pt x="14" y="8"/>
                          <a:pt x="17" y="4"/>
                          <a:pt x="20" y="0"/>
                        </a:cubicBezTo>
                        <a:cubicBezTo>
                          <a:pt x="20" y="0"/>
                          <a:pt x="20" y="0"/>
                          <a:pt x="20"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9" name="Freeform 7985">
                    <a:extLst>
                      <a:ext uri="{FF2B5EF4-FFF2-40B4-BE49-F238E27FC236}">
                        <a16:creationId xmlns:a16="http://schemas.microsoft.com/office/drawing/2014/main" id="{206F382D-3407-4C3E-94E5-DD3CBF6D796F}"/>
                      </a:ext>
                    </a:extLst>
                  </p:cNvPr>
                  <p:cNvSpPr/>
                  <p:nvPr/>
                </p:nvSpPr>
                <p:spPr bwMode="auto">
                  <a:xfrm>
                    <a:off x="4495" y="2524"/>
                    <a:ext cx="16" cy="12"/>
                  </a:xfrm>
                  <a:custGeom>
                    <a:avLst/>
                    <a:gdLst>
                      <a:gd name="T0" fmla="*/ 20 w 21"/>
                      <a:gd name="T1" fmla="*/ 0 h 16"/>
                      <a:gd name="T2" fmla="*/ 12 w 21"/>
                      <a:gd name="T3" fmla="*/ 11 h 16"/>
                      <a:gd name="T4" fmla="*/ 1 w 21"/>
                      <a:gd name="T5" fmla="*/ 12 h 16"/>
                      <a:gd name="T6" fmla="*/ 0 w 21"/>
                      <a:gd name="T7" fmla="*/ 13 h 16"/>
                      <a:gd name="T8" fmla="*/ 10 w 21"/>
                      <a:gd name="T9" fmla="*/ 13 h 16"/>
                      <a:gd name="T10" fmla="*/ 21 w 21"/>
                      <a:gd name="T11" fmla="*/ 0 h 16"/>
                      <a:gd name="T12" fmla="*/ 20 w 2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20" y="0"/>
                        </a:moveTo>
                        <a:cubicBezTo>
                          <a:pt x="19" y="5"/>
                          <a:pt x="16" y="8"/>
                          <a:pt x="12" y="11"/>
                        </a:cubicBezTo>
                        <a:cubicBezTo>
                          <a:pt x="9" y="13"/>
                          <a:pt x="3" y="16"/>
                          <a:pt x="1" y="12"/>
                        </a:cubicBezTo>
                        <a:cubicBezTo>
                          <a:pt x="0" y="13"/>
                          <a:pt x="0" y="13"/>
                          <a:pt x="0" y="13"/>
                        </a:cubicBezTo>
                        <a:cubicBezTo>
                          <a:pt x="2" y="16"/>
                          <a:pt x="8" y="14"/>
                          <a:pt x="10" y="13"/>
                        </a:cubicBezTo>
                        <a:cubicBezTo>
                          <a:pt x="15" y="10"/>
                          <a:pt x="19" y="6"/>
                          <a:pt x="21" y="0"/>
                        </a:cubicBezTo>
                        <a:cubicBezTo>
                          <a:pt x="20" y="0"/>
                          <a:pt x="20" y="0"/>
                          <a:pt x="20"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0" name="Freeform 7986">
                    <a:extLst>
                      <a:ext uri="{FF2B5EF4-FFF2-40B4-BE49-F238E27FC236}">
                        <a16:creationId xmlns:a16="http://schemas.microsoft.com/office/drawing/2014/main" id="{45E35689-6C24-4D45-95C9-AD2F54F82F7E}"/>
                      </a:ext>
                    </a:extLst>
                  </p:cNvPr>
                  <p:cNvSpPr/>
                  <p:nvPr/>
                </p:nvSpPr>
                <p:spPr bwMode="auto">
                  <a:xfrm>
                    <a:off x="4316" y="2533"/>
                    <a:ext cx="34" cy="7"/>
                  </a:xfrm>
                  <a:custGeom>
                    <a:avLst/>
                    <a:gdLst>
                      <a:gd name="T0" fmla="*/ 45 w 45"/>
                      <a:gd name="T1" fmla="*/ 2 h 9"/>
                      <a:gd name="T2" fmla="*/ 34 w 45"/>
                      <a:gd name="T3" fmla="*/ 7 h 9"/>
                      <a:gd name="T4" fmla="*/ 26 w 45"/>
                      <a:gd name="T5" fmla="*/ 4 h 9"/>
                      <a:gd name="T6" fmla="*/ 26 w 45"/>
                      <a:gd name="T7" fmla="*/ 4 h 9"/>
                      <a:gd name="T8" fmla="*/ 26 w 45"/>
                      <a:gd name="T9" fmla="*/ 4 h 9"/>
                      <a:gd name="T10" fmla="*/ 26 w 45"/>
                      <a:gd name="T11" fmla="*/ 4 h 9"/>
                      <a:gd name="T12" fmla="*/ 25 w 45"/>
                      <a:gd name="T13" fmla="*/ 2 h 9"/>
                      <a:gd name="T14" fmla="*/ 25 w 45"/>
                      <a:gd name="T15" fmla="*/ 2 h 9"/>
                      <a:gd name="T16" fmla="*/ 26 w 45"/>
                      <a:gd name="T17" fmla="*/ 4 h 9"/>
                      <a:gd name="T18" fmla="*/ 11 w 45"/>
                      <a:gd name="T19" fmla="*/ 7 h 9"/>
                      <a:gd name="T20" fmla="*/ 0 w 45"/>
                      <a:gd name="T21" fmla="*/ 0 h 9"/>
                      <a:gd name="T22" fmla="*/ 0 w 45"/>
                      <a:gd name="T23" fmla="*/ 0 h 9"/>
                      <a:gd name="T24" fmla="*/ 12 w 45"/>
                      <a:gd name="T25" fmla="*/ 8 h 9"/>
                      <a:gd name="T26" fmla="*/ 26 w 45"/>
                      <a:gd name="T27" fmla="*/ 4 h 9"/>
                      <a:gd name="T28" fmla="*/ 34 w 45"/>
                      <a:gd name="T29" fmla="*/ 8 h 9"/>
                      <a:gd name="T30" fmla="*/ 45 w 45"/>
                      <a:gd name="T31" fmla="*/ 2 h 9"/>
                      <a:gd name="T32" fmla="*/ 45 w 45"/>
                      <a:gd name="T3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9">
                        <a:moveTo>
                          <a:pt x="45" y="2"/>
                        </a:moveTo>
                        <a:cubicBezTo>
                          <a:pt x="42" y="5"/>
                          <a:pt x="38" y="7"/>
                          <a:pt x="34" y="7"/>
                        </a:cubicBezTo>
                        <a:cubicBezTo>
                          <a:pt x="32" y="7"/>
                          <a:pt x="28" y="6"/>
                          <a:pt x="26" y="4"/>
                        </a:cubicBezTo>
                        <a:cubicBezTo>
                          <a:pt x="26" y="4"/>
                          <a:pt x="26" y="4"/>
                          <a:pt x="26" y="4"/>
                        </a:cubicBezTo>
                        <a:cubicBezTo>
                          <a:pt x="26" y="4"/>
                          <a:pt x="26" y="4"/>
                          <a:pt x="26" y="4"/>
                        </a:cubicBezTo>
                        <a:cubicBezTo>
                          <a:pt x="26" y="4"/>
                          <a:pt x="26" y="4"/>
                          <a:pt x="26" y="4"/>
                        </a:cubicBezTo>
                        <a:cubicBezTo>
                          <a:pt x="26" y="3"/>
                          <a:pt x="25" y="3"/>
                          <a:pt x="25" y="2"/>
                        </a:cubicBezTo>
                        <a:cubicBezTo>
                          <a:pt x="25" y="2"/>
                          <a:pt x="25" y="2"/>
                          <a:pt x="25" y="2"/>
                        </a:cubicBezTo>
                        <a:cubicBezTo>
                          <a:pt x="25" y="3"/>
                          <a:pt x="25" y="4"/>
                          <a:pt x="26" y="4"/>
                        </a:cubicBezTo>
                        <a:cubicBezTo>
                          <a:pt x="22" y="8"/>
                          <a:pt x="16" y="9"/>
                          <a:pt x="11" y="7"/>
                        </a:cubicBezTo>
                        <a:cubicBezTo>
                          <a:pt x="7" y="6"/>
                          <a:pt x="2" y="4"/>
                          <a:pt x="0" y="0"/>
                        </a:cubicBezTo>
                        <a:cubicBezTo>
                          <a:pt x="0" y="0"/>
                          <a:pt x="0" y="0"/>
                          <a:pt x="0" y="0"/>
                        </a:cubicBezTo>
                        <a:cubicBezTo>
                          <a:pt x="2" y="5"/>
                          <a:pt x="8" y="7"/>
                          <a:pt x="12" y="8"/>
                        </a:cubicBezTo>
                        <a:cubicBezTo>
                          <a:pt x="17" y="9"/>
                          <a:pt x="22" y="8"/>
                          <a:pt x="26" y="4"/>
                        </a:cubicBezTo>
                        <a:cubicBezTo>
                          <a:pt x="28" y="7"/>
                          <a:pt x="31" y="8"/>
                          <a:pt x="34" y="8"/>
                        </a:cubicBezTo>
                        <a:cubicBezTo>
                          <a:pt x="38" y="8"/>
                          <a:pt x="42" y="5"/>
                          <a:pt x="45" y="2"/>
                        </a:cubicBezTo>
                        <a:cubicBezTo>
                          <a:pt x="45" y="2"/>
                          <a:pt x="45" y="2"/>
                          <a:pt x="45" y="2"/>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1" name="Freeform 7987">
                    <a:extLst>
                      <a:ext uri="{FF2B5EF4-FFF2-40B4-BE49-F238E27FC236}">
                        <a16:creationId xmlns:a16="http://schemas.microsoft.com/office/drawing/2014/main" id="{60AF95A6-B53C-4EF4-8F7F-6BB767DF5396}"/>
                      </a:ext>
                    </a:extLst>
                  </p:cNvPr>
                  <p:cNvSpPr/>
                  <p:nvPr/>
                </p:nvSpPr>
                <p:spPr bwMode="auto">
                  <a:xfrm>
                    <a:off x="4318" y="2539"/>
                    <a:ext cx="33" cy="15"/>
                  </a:xfrm>
                  <a:custGeom>
                    <a:avLst/>
                    <a:gdLst>
                      <a:gd name="T0" fmla="*/ 44 w 44"/>
                      <a:gd name="T1" fmla="*/ 0 h 20"/>
                      <a:gd name="T2" fmla="*/ 36 w 44"/>
                      <a:gd name="T3" fmla="*/ 10 h 20"/>
                      <a:gd name="T4" fmla="*/ 29 w 44"/>
                      <a:gd name="T5" fmla="*/ 11 h 20"/>
                      <a:gd name="T6" fmla="*/ 30 w 44"/>
                      <a:gd name="T7" fmla="*/ 11 h 20"/>
                      <a:gd name="T8" fmla="*/ 29 w 44"/>
                      <a:gd name="T9" fmla="*/ 11 h 20"/>
                      <a:gd name="T10" fmla="*/ 29 w 44"/>
                      <a:gd name="T11" fmla="*/ 11 h 20"/>
                      <a:gd name="T12" fmla="*/ 27 w 44"/>
                      <a:gd name="T13" fmla="*/ 10 h 20"/>
                      <a:gd name="T14" fmla="*/ 26 w 44"/>
                      <a:gd name="T15" fmla="*/ 10 h 20"/>
                      <a:gd name="T16" fmla="*/ 29 w 44"/>
                      <a:gd name="T17" fmla="*/ 12 h 20"/>
                      <a:gd name="T18" fmla="*/ 0 w 44"/>
                      <a:gd name="T19" fmla="*/ 13 h 20"/>
                      <a:gd name="T20" fmla="*/ 0 w 44"/>
                      <a:gd name="T21" fmla="*/ 13 h 20"/>
                      <a:gd name="T22" fmla="*/ 16 w 44"/>
                      <a:gd name="T23" fmla="*/ 18 h 20"/>
                      <a:gd name="T24" fmla="*/ 29 w 44"/>
                      <a:gd name="T25" fmla="*/ 12 h 20"/>
                      <a:gd name="T26" fmla="*/ 37 w 44"/>
                      <a:gd name="T27" fmla="*/ 10 h 20"/>
                      <a:gd name="T28" fmla="*/ 44 w 44"/>
                      <a:gd name="T29" fmla="*/ 0 h 20"/>
                      <a:gd name="T30" fmla="*/ 44 w 44"/>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0">
                        <a:moveTo>
                          <a:pt x="44" y="0"/>
                        </a:moveTo>
                        <a:cubicBezTo>
                          <a:pt x="43" y="4"/>
                          <a:pt x="40" y="8"/>
                          <a:pt x="36" y="10"/>
                        </a:cubicBezTo>
                        <a:cubicBezTo>
                          <a:pt x="34" y="11"/>
                          <a:pt x="32" y="11"/>
                          <a:pt x="29" y="11"/>
                        </a:cubicBezTo>
                        <a:cubicBezTo>
                          <a:pt x="30" y="11"/>
                          <a:pt x="30" y="11"/>
                          <a:pt x="30" y="11"/>
                        </a:cubicBezTo>
                        <a:cubicBezTo>
                          <a:pt x="29" y="11"/>
                          <a:pt x="29" y="11"/>
                          <a:pt x="29" y="11"/>
                        </a:cubicBezTo>
                        <a:cubicBezTo>
                          <a:pt x="29" y="11"/>
                          <a:pt x="29" y="11"/>
                          <a:pt x="29" y="11"/>
                        </a:cubicBezTo>
                        <a:cubicBezTo>
                          <a:pt x="28" y="11"/>
                          <a:pt x="27" y="11"/>
                          <a:pt x="27" y="10"/>
                        </a:cubicBezTo>
                        <a:cubicBezTo>
                          <a:pt x="26" y="10"/>
                          <a:pt x="26" y="10"/>
                          <a:pt x="26" y="10"/>
                        </a:cubicBezTo>
                        <a:cubicBezTo>
                          <a:pt x="27" y="11"/>
                          <a:pt x="28" y="11"/>
                          <a:pt x="29" y="12"/>
                        </a:cubicBezTo>
                        <a:cubicBezTo>
                          <a:pt x="22" y="19"/>
                          <a:pt x="8" y="20"/>
                          <a:pt x="0" y="13"/>
                        </a:cubicBezTo>
                        <a:cubicBezTo>
                          <a:pt x="0" y="13"/>
                          <a:pt x="0" y="13"/>
                          <a:pt x="0" y="13"/>
                        </a:cubicBezTo>
                        <a:cubicBezTo>
                          <a:pt x="3" y="17"/>
                          <a:pt x="11" y="19"/>
                          <a:pt x="16" y="18"/>
                        </a:cubicBezTo>
                        <a:cubicBezTo>
                          <a:pt x="21" y="18"/>
                          <a:pt x="26" y="16"/>
                          <a:pt x="29" y="12"/>
                        </a:cubicBezTo>
                        <a:cubicBezTo>
                          <a:pt x="32" y="12"/>
                          <a:pt x="35" y="11"/>
                          <a:pt x="37" y="10"/>
                        </a:cubicBezTo>
                        <a:cubicBezTo>
                          <a:pt x="40" y="8"/>
                          <a:pt x="43" y="4"/>
                          <a:pt x="44" y="0"/>
                        </a:cubicBezTo>
                        <a:cubicBezTo>
                          <a:pt x="44" y="0"/>
                          <a:pt x="44" y="0"/>
                          <a:pt x="44"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2" name="Freeform 7988">
                    <a:extLst>
                      <a:ext uri="{FF2B5EF4-FFF2-40B4-BE49-F238E27FC236}">
                        <a16:creationId xmlns:a16="http://schemas.microsoft.com/office/drawing/2014/main" id="{F8E81651-8CF8-4116-A659-88D188507A88}"/>
                      </a:ext>
                    </a:extLst>
                  </p:cNvPr>
                  <p:cNvSpPr/>
                  <p:nvPr/>
                </p:nvSpPr>
                <p:spPr bwMode="auto">
                  <a:xfrm>
                    <a:off x="4319" y="2549"/>
                    <a:ext cx="35" cy="20"/>
                  </a:xfrm>
                  <a:custGeom>
                    <a:avLst/>
                    <a:gdLst>
                      <a:gd name="T0" fmla="*/ 46 w 46"/>
                      <a:gd name="T1" fmla="*/ 0 h 27"/>
                      <a:gd name="T2" fmla="*/ 46 w 46"/>
                      <a:gd name="T3" fmla="*/ 0 h 27"/>
                      <a:gd name="T4" fmla="*/ 42 w 46"/>
                      <a:gd name="T5" fmla="*/ 11 h 27"/>
                      <a:gd name="T6" fmla="*/ 35 w 46"/>
                      <a:gd name="T7" fmla="*/ 15 h 27"/>
                      <a:gd name="T8" fmla="*/ 35 w 46"/>
                      <a:gd name="T9" fmla="*/ 14 h 27"/>
                      <a:gd name="T10" fmla="*/ 34 w 46"/>
                      <a:gd name="T11" fmla="*/ 14 h 27"/>
                      <a:gd name="T12" fmla="*/ 34 w 46"/>
                      <a:gd name="T13" fmla="*/ 15 h 27"/>
                      <a:gd name="T14" fmla="*/ 31 w 46"/>
                      <a:gd name="T15" fmla="*/ 15 h 27"/>
                      <a:gd name="T16" fmla="*/ 31 w 46"/>
                      <a:gd name="T17" fmla="*/ 15 h 27"/>
                      <a:gd name="T18" fmla="*/ 34 w 46"/>
                      <a:gd name="T19" fmla="*/ 15 h 27"/>
                      <a:gd name="T20" fmla="*/ 29 w 46"/>
                      <a:gd name="T21" fmla="*/ 22 h 27"/>
                      <a:gd name="T22" fmla="*/ 18 w 46"/>
                      <a:gd name="T23" fmla="*/ 26 h 27"/>
                      <a:gd name="T24" fmla="*/ 0 w 46"/>
                      <a:gd name="T25" fmla="*/ 21 h 27"/>
                      <a:gd name="T26" fmla="*/ 0 w 46"/>
                      <a:gd name="T27" fmla="*/ 21 h 27"/>
                      <a:gd name="T28" fmla="*/ 20 w 46"/>
                      <a:gd name="T29" fmla="*/ 26 h 27"/>
                      <a:gd name="T30" fmla="*/ 34 w 46"/>
                      <a:gd name="T31" fmla="*/ 15 h 27"/>
                      <a:gd name="T32" fmla="*/ 42 w 46"/>
                      <a:gd name="T33" fmla="*/ 12 h 27"/>
                      <a:gd name="T34" fmla="*/ 46 w 46"/>
                      <a:gd name="T3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7">
                        <a:moveTo>
                          <a:pt x="46" y="0"/>
                        </a:moveTo>
                        <a:cubicBezTo>
                          <a:pt x="46" y="0"/>
                          <a:pt x="46" y="0"/>
                          <a:pt x="46" y="0"/>
                        </a:cubicBezTo>
                        <a:cubicBezTo>
                          <a:pt x="46" y="4"/>
                          <a:pt x="45" y="8"/>
                          <a:pt x="42" y="11"/>
                        </a:cubicBezTo>
                        <a:cubicBezTo>
                          <a:pt x="41" y="13"/>
                          <a:pt x="38" y="15"/>
                          <a:pt x="35" y="15"/>
                        </a:cubicBezTo>
                        <a:cubicBezTo>
                          <a:pt x="35" y="14"/>
                          <a:pt x="35" y="14"/>
                          <a:pt x="35" y="14"/>
                        </a:cubicBezTo>
                        <a:cubicBezTo>
                          <a:pt x="34" y="14"/>
                          <a:pt x="34" y="14"/>
                          <a:pt x="34" y="14"/>
                        </a:cubicBezTo>
                        <a:cubicBezTo>
                          <a:pt x="34" y="15"/>
                          <a:pt x="34" y="15"/>
                          <a:pt x="34" y="15"/>
                        </a:cubicBezTo>
                        <a:cubicBezTo>
                          <a:pt x="33" y="15"/>
                          <a:pt x="32" y="15"/>
                          <a:pt x="31" y="15"/>
                        </a:cubicBezTo>
                        <a:cubicBezTo>
                          <a:pt x="31" y="15"/>
                          <a:pt x="31" y="15"/>
                          <a:pt x="31" y="15"/>
                        </a:cubicBezTo>
                        <a:cubicBezTo>
                          <a:pt x="32" y="15"/>
                          <a:pt x="33" y="15"/>
                          <a:pt x="34" y="15"/>
                        </a:cubicBezTo>
                        <a:cubicBezTo>
                          <a:pt x="33" y="18"/>
                          <a:pt x="31" y="20"/>
                          <a:pt x="29" y="22"/>
                        </a:cubicBezTo>
                        <a:cubicBezTo>
                          <a:pt x="25" y="24"/>
                          <a:pt x="22" y="25"/>
                          <a:pt x="18" y="26"/>
                        </a:cubicBezTo>
                        <a:cubicBezTo>
                          <a:pt x="12" y="26"/>
                          <a:pt x="5" y="25"/>
                          <a:pt x="0" y="21"/>
                        </a:cubicBezTo>
                        <a:cubicBezTo>
                          <a:pt x="0" y="21"/>
                          <a:pt x="0" y="21"/>
                          <a:pt x="0" y="21"/>
                        </a:cubicBezTo>
                        <a:cubicBezTo>
                          <a:pt x="5" y="26"/>
                          <a:pt x="13" y="27"/>
                          <a:pt x="20" y="26"/>
                        </a:cubicBezTo>
                        <a:cubicBezTo>
                          <a:pt x="26" y="25"/>
                          <a:pt x="32" y="21"/>
                          <a:pt x="34" y="15"/>
                        </a:cubicBezTo>
                        <a:cubicBezTo>
                          <a:pt x="37" y="15"/>
                          <a:pt x="40" y="13"/>
                          <a:pt x="42" y="12"/>
                        </a:cubicBezTo>
                        <a:cubicBezTo>
                          <a:pt x="45" y="9"/>
                          <a:pt x="46" y="4"/>
                          <a:pt x="46"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3" name="Freeform 7989">
                    <a:extLst>
                      <a:ext uri="{FF2B5EF4-FFF2-40B4-BE49-F238E27FC236}">
                        <a16:creationId xmlns:a16="http://schemas.microsoft.com/office/drawing/2014/main" id="{44A4F3A8-95CC-427B-8F31-27D810116AF0}"/>
                      </a:ext>
                    </a:extLst>
                  </p:cNvPr>
                  <p:cNvSpPr/>
                  <p:nvPr/>
                </p:nvSpPr>
                <p:spPr bwMode="auto">
                  <a:xfrm>
                    <a:off x="4336" y="2562"/>
                    <a:ext cx="34" cy="27"/>
                  </a:xfrm>
                  <a:custGeom>
                    <a:avLst/>
                    <a:gdLst>
                      <a:gd name="T0" fmla="*/ 44 w 45"/>
                      <a:gd name="T1" fmla="*/ 0 h 37"/>
                      <a:gd name="T2" fmla="*/ 44 w 45"/>
                      <a:gd name="T3" fmla="*/ 1 h 37"/>
                      <a:gd name="T4" fmla="*/ 25 w 45"/>
                      <a:gd name="T5" fmla="*/ 14 h 37"/>
                      <a:gd name="T6" fmla="*/ 24 w 45"/>
                      <a:gd name="T7" fmla="*/ 13 h 37"/>
                      <a:gd name="T8" fmla="*/ 24 w 45"/>
                      <a:gd name="T9" fmla="*/ 13 h 37"/>
                      <a:gd name="T10" fmla="*/ 17 w 45"/>
                      <a:gd name="T11" fmla="*/ 29 h 37"/>
                      <a:gd name="T12" fmla="*/ 10 w 45"/>
                      <a:gd name="T13" fmla="*/ 34 h 37"/>
                      <a:gd name="T14" fmla="*/ 0 w 45"/>
                      <a:gd name="T15" fmla="*/ 36 h 37"/>
                      <a:gd name="T16" fmla="*/ 0 w 45"/>
                      <a:gd name="T17" fmla="*/ 36 h 37"/>
                      <a:gd name="T18" fmla="*/ 9 w 45"/>
                      <a:gd name="T19" fmla="*/ 35 h 37"/>
                      <a:gd name="T20" fmla="*/ 18 w 45"/>
                      <a:gd name="T21" fmla="*/ 29 h 37"/>
                      <a:gd name="T22" fmla="*/ 24 w 45"/>
                      <a:gd name="T23" fmla="*/ 21 h 37"/>
                      <a:gd name="T24" fmla="*/ 25 w 45"/>
                      <a:gd name="T25" fmla="*/ 15 h 37"/>
                      <a:gd name="T26" fmla="*/ 30 w 45"/>
                      <a:gd name="T27" fmla="*/ 15 h 37"/>
                      <a:gd name="T28" fmla="*/ 37 w 45"/>
                      <a:gd name="T29" fmla="*/ 12 h 37"/>
                      <a:gd name="T30" fmla="*/ 44 w 45"/>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7">
                        <a:moveTo>
                          <a:pt x="44" y="0"/>
                        </a:moveTo>
                        <a:cubicBezTo>
                          <a:pt x="44" y="1"/>
                          <a:pt x="44" y="1"/>
                          <a:pt x="44" y="1"/>
                        </a:cubicBezTo>
                        <a:cubicBezTo>
                          <a:pt x="44" y="10"/>
                          <a:pt x="33" y="16"/>
                          <a:pt x="25" y="14"/>
                        </a:cubicBezTo>
                        <a:cubicBezTo>
                          <a:pt x="25" y="14"/>
                          <a:pt x="25" y="13"/>
                          <a:pt x="24" y="13"/>
                        </a:cubicBezTo>
                        <a:cubicBezTo>
                          <a:pt x="24" y="13"/>
                          <a:pt x="24" y="13"/>
                          <a:pt x="24" y="13"/>
                        </a:cubicBezTo>
                        <a:cubicBezTo>
                          <a:pt x="26" y="19"/>
                          <a:pt x="21" y="26"/>
                          <a:pt x="17" y="29"/>
                        </a:cubicBezTo>
                        <a:cubicBezTo>
                          <a:pt x="15" y="31"/>
                          <a:pt x="12" y="33"/>
                          <a:pt x="10" y="34"/>
                        </a:cubicBezTo>
                        <a:cubicBezTo>
                          <a:pt x="7" y="35"/>
                          <a:pt x="3" y="36"/>
                          <a:pt x="0" y="36"/>
                        </a:cubicBezTo>
                        <a:cubicBezTo>
                          <a:pt x="0" y="36"/>
                          <a:pt x="0" y="36"/>
                          <a:pt x="0" y="36"/>
                        </a:cubicBezTo>
                        <a:cubicBezTo>
                          <a:pt x="3" y="37"/>
                          <a:pt x="6" y="36"/>
                          <a:pt x="9" y="35"/>
                        </a:cubicBezTo>
                        <a:cubicBezTo>
                          <a:pt x="12" y="33"/>
                          <a:pt x="15" y="32"/>
                          <a:pt x="18" y="29"/>
                        </a:cubicBezTo>
                        <a:cubicBezTo>
                          <a:pt x="20" y="27"/>
                          <a:pt x="22" y="24"/>
                          <a:pt x="24" y="21"/>
                        </a:cubicBezTo>
                        <a:cubicBezTo>
                          <a:pt x="25" y="19"/>
                          <a:pt x="25" y="17"/>
                          <a:pt x="25" y="15"/>
                        </a:cubicBezTo>
                        <a:cubicBezTo>
                          <a:pt x="26" y="15"/>
                          <a:pt x="29" y="15"/>
                          <a:pt x="30" y="15"/>
                        </a:cubicBezTo>
                        <a:cubicBezTo>
                          <a:pt x="33" y="14"/>
                          <a:pt x="35" y="13"/>
                          <a:pt x="37" y="12"/>
                        </a:cubicBezTo>
                        <a:cubicBezTo>
                          <a:pt x="41" y="10"/>
                          <a:pt x="45" y="5"/>
                          <a:pt x="44"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4" name="Freeform 7990">
                    <a:extLst>
                      <a:ext uri="{FF2B5EF4-FFF2-40B4-BE49-F238E27FC236}">
                        <a16:creationId xmlns:a16="http://schemas.microsoft.com/office/drawing/2014/main" id="{0CEEE126-BAB3-400D-954F-3569EF3C180D}"/>
                      </a:ext>
                    </a:extLst>
                  </p:cNvPr>
                  <p:cNvSpPr/>
                  <p:nvPr/>
                </p:nvSpPr>
                <p:spPr bwMode="auto">
                  <a:xfrm>
                    <a:off x="4358" y="2568"/>
                    <a:ext cx="21" cy="31"/>
                  </a:xfrm>
                  <a:custGeom>
                    <a:avLst/>
                    <a:gdLst>
                      <a:gd name="T0" fmla="*/ 26 w 28"/>
                      <a:gd name="T1" fmla="*/ 0 h 41"/>
                      <a:gd name="T2" fmla="*/ 26 w 28"/>
                      <a:gd name="T3" fmla="*/ 0 h 41"/>
                      <a:gd name="T4" fmla="*/ 24 w 28"/>
                      <a:gd name="T5" fmla="*/ 13 h 41"/>
                      <a:gd name="T6" fmla="*/ 12 w 28"/>
                      <a:gd name="T7" fmla="*/ 17 h 41"/>
                      <a:gd name="T8" fmla="*/ 11 w 28"/>
                      <a:gd name="T9" fmla="*/ 14 h 41"/>
                      <a:gd name="T10" fmla="*/ 11 w 28"/>
                      <a:gd name="T11" fmla="*/ 14 h 41"/>
                      <a:gd name="T12" fmla="*/ 12 w 28"/>
                      <a:gd name="T13" fmla="*/ 17 h 41"/>
                      <a:gd name="T14" fmla="*/ 12 w 28"/>
                      <a:gd name="T15" fmla="*/ 17 h 41"/>
                      <a:gd name="T16" fmla="*/ 12 w 28"/>
                      <a:gd name="T17" fmla="*/ 17 h 41"/>
                      <a:gd name="T18" fmla="*/ 12 w 28"/>
                      <a:gd name="T19" fmla="*/ 17 h 41"/>
                      <a:gd name="T20" fmla="*/ 10 w 28"/>
                      <a:gd name="T21" fmla="*/ 30 h 41"/>
                      <a:gd name="T22" fmla="*/ 6 w 28"/>
                      <a:gd name="T23" fmla="*/ 36 h 41"/>
                      <a:gd name="T24" fmla="*/ 0 w 28"/>
                      <a:gd name="T25" fmla="*/ 41 h 41"/>
                      <a:gd name="T26" fmla="*/ 0 w 28"/>
                      <a:gd name="T27" fmla="*/ 41 h 41"/>
                      <a:gd name="T28" fmla="*/ 4 w 28"/>
                      <a:gd name="T29" fmla="*/ 38 h 41"/>
                      <a:gd name="T30" fmla="*/ 10 w 28"/>
                      <a:gd name="T31" fmla="*/ 31 h 41"/>
                      <a:gd name="T32" fmla="*/ 12 w 28"/>
                      <a:gd name="T33" fmla="*/ 18 h 41"/>
                      <a:gd name="T34" fmla="*/ 24 w 28"/>
                      <a:gd name="T35" fmla="*/ 13 h 41"/>
                      <a:gd name="T36" fmla="*/ 26 w 28"/>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41">
                        <a:moveTo>
                          <a:pt x="26" y="0"/>
                        </a:moveTo>
                        <a:cubicBezTo>
                          <a:pt x="26" y="0"/>
                          <a:pt x="26" y="0"/>
                          <a:pt x="26" y="0"/>
                        </a:cubicBezTo>
                        <a:cubicBezTo>
                          <a:pt x="28" y="4"/>
                          <a:pt x="26" y="9"/>
                          <a:pt x="24" y="13"/>
                        </a:cubicBezTo>
                        <a:cubicBezTo>
                          <a:pt x="21" y="17"/>
                          <a:pt x="17" y="18"/>
                          <a:pt x="12" y="17"/>
                        </a:cubicBezTo>
                        <a:cubicBezTo>
                          <a:pt x="12" y="16"/>
                          <a:pt x="12" y="15"/>
                          <a:pt x="11" y="14"/>
                        </a:cubicBezTo>
                        <a:cubicBezTo>
                          <a:pt x="11" y="14"/>
                          <a:pt x="11" y="14"/>
                          <a:pt x="11" y="14"/>
                        </a:cubicBezTo>
                        <a:cubicBezTo>
                          <a:pt x="11" y="15"/>
                          <a:pt x="12" y="16"/>
                          <a:pt x="12" y="17"/>
                        </a:cubicBezTo>
                        <a:cubicBezTo>
                          <a:pt x="12" y="17"/>
                          <a:pt x="12" y="17"/>
                          <a:pt x="12" y="17"/>
                        </a:cubicBezTo>
                        <a:cubicBezTo>
                          <a:pt x="12" y="17"/>
                          <a:pt x="12" y="17"/>
                          <a:pt x="12" y="17"/>
                        </a:cubicBezTo>
                        <a:cubicBezTo>
                          <a:pt x="12" y="17"/>
                          <a:pt x="12" y="17"/>
                          <a:pt x="12" y="17"/>
                        </a:cubicBezTo>
                        <a:cubicBezTo>
                          <a:pt x="13" y="22"/>
                          <a:pt x="12" y="26"/>
                          <a:pt x="10" y="30"/>
                        </a:cubicBezTo>
                        <a:cubicBezTo>
                          <a:pt x="9" y="32"/>
                          <a:pt x="8" y="34"/>
                          <a:pt x="6" y="36"/>
                        </a:cubicBezTo>
                        <a:cubicBezTo>
                          <a:pt x="5" y="37"/>
                          <a:pt x="2" y="40"/>
                          <a:pt x="0" y="41"/>
                        </a:cubicBezTo>
                        <a:cubicBezTo>
                          <a:pt x="0" y="41"/>
                          <a:pt x="0" y="41"/>
                          <a:pt x="0" y="41"/>
                        </a:cubicBezTo>
                        <a:cubicBezTo>
                          <a:pt x="1" y="41"/>
                          <a:pt x="3" y="39"/>
                          <a:pt x="4" y="38"/>
                        </a:cubicBezTo>
                        <a:cubicBezTo>
                          <a:pt x="7" y="36"/>
                          <a:pt x="9" y="34"/>
                          <a:pt x="10" y="31"/>
                        </a:cubicBezTo>
                        <a:cubicBezTo>
                          <a:pt x="12" y="28"/>
                          <a:pt x="13" y="22"/>
                          <a:pt x="12" y="18"/>
                        </a:cubicBezTo>
                        <a:cubicBezTo>
                          <a:pt x="17" y="19"/>
                          <a:pt x="21" y="17"/>
                          <a:pt x="24" y="13"/>
                        </a:cubicBezTo>
                        <a:cubicBezTo>
                          <a:pt x="27" y="10"/>
                          <a:pt x="28" y="4"/>
                          <a:pt x="26"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5" name="Freeform 7991">
                    <a:extLst>
                      <a:ext uri="{FF2B5EF4-FFF2-40B4-BE49-F238E27FC236}">
                        <a16:creationId xmlns:a16="http://schemas.microsoft.com/office/drawing/2014/main" id="{55D9DF3E-EFF4-4311-8199-6B66E49C71D6}"/>
                      </a:ext>
                    </a:extLst>
                  </p:cNvPr>
                  <p:cNvSpPr>
                    <a:spLocks noEditPoints="1"/>
                  </p:cNvSpPr>
                  <p:nvPr/>
                </p:nvSpPr>
                <p:spPr bwMode="auto">
                  <a:xfrm>
                    <a:off x="4314" y="2446"/>
                    <a:ext cx="202" cy="228"/>
                  </a:xfrm>
                  <a:custGeom>
                    <a:avLst/>
                    <a:gdLst>
                      <a:gd name="T0" fmla="*/ 149 w 270"/>
                      <a:gd name="T1" fmla="*/ 268 h 304"/>
                      <a:gd name="T2" fmla="*/ 163 w 270"/>
                      <a:gd name="T3" fmla="*/ 224 h 304"/>
                      <a:gd name="T4" fmla="*/ 137 w 270"/>
                      <a:gd name="T5" fmla="*/ 273 h 304"/>
                      <a:gd name="T6" fmla="*/ 167 w 270"/>
                      <a:gd name="T7" fmla="*/ 244 h 304"/>
                      <a:gd name="T8" fmla="*/ 167 w 270"/>
                      <a:gd name="T9" fmla="*/ 243 h 304"/>
                      <a:gd name="T10" fmla="*/ 208 w 270"/>
                      <a:gd name="T11" fmla="*/ 248 h 304"/>
                      <a:gd name="T12" fmla="*/ 199 w 270"/>
                      <a:gd name="T13" fmla="*/ 250 h 304"/>
                      <a:gd name="T14" fmla="*/ 167 w 270"/>
                      <a:gd name="T15" fmla="*/ 243 h 304"/>
                      <a:gd name="T16" fmla="*/ 228 w 270"/>
                      <a:gd name="T17" fmla="*/ 233 h 304"/>
                      <a:gd name="T18" fmla="*/ 201 w 270"/>
                      <a:gd name="T19" fmla="*/ 223 h 304"/>
                      <a:gd name="T20" fmla="*/ 168 w 270"/>
                      <a:gd name="T21" fmla="*/ 198 h 304"/>
                      <a:gd name="T22" fmla="*/ 66 w 270"/>
                      <a:gd name="T23" fmla="*/ 207 h 304"/>
                      <a:gd name="T24" fmla="*/ 72 w 270"/>
                      <a:gd name="T25" fmla="*/ 184 h 304"/>
                      <a:gd name="T26" fmla="*/ 232 w 270"/>
                      <a:gd name="T27" fmla="*/ 226 h 304"/>
                      <a:gd name="T28" fmla="*/ 249 w 270"/>
                      <a:gd name="T29" fmla="*/ 196 h 304"/>
                      <a:gd name="T30" fmla="*/ 229 w 270"/>
                      <a:gd name="T31" fmla="*/ 196 h 304"/>
                      <a:gd name="T32" fmla="*/ 251 w 270"/>
                      <a:gd name="T33" fmla="*/ 190 h 304"/>
                      <a:gd name="T34" fmla="*/ 232 w 270"/>
                      <a:gd name="T35" fmla="*/ 176 h 304"/>
                      <a:gd name="T36" fmla="*/ 45 w 270"/>
                      <a:gd name="T37" fmla="*/ 198 h 304"/>
                      <a:gd name="T38" fmla="*/ 69 w 270"/>
                      <a:gd name="T39" fmla="*/ 193 h 304"/>
                      <a:gd name="T40" fmla="*/ 249 w 270"/>
                      <a:gd name="T41" fmla="*/ 166 h 304"/>
                      <a:gd name="T42" fmla="*/ 251 w 270"/>
                      <a:gd name="T43" fmla="*/ 190 h 304"/>
                      <a:gd name="T44" fmla="*/ 19 w 270"/>
                      <a:gd name="T45" fmla="*/ 165 h 304"/>
                      <a:gd name="T46" fmla="*/ 9 w 270"/>
                      <a:gd name="T47" fmla="*/ 160 h 304"/>
                      <a:gd name="T48" fmla="*/ 255 w 270"/>
                      <a:gd name="T49" fmla="*/ 147 h 304"/>
                      <a:gd name="T50" fmla="*/ 251 w 270"/>
                      <a:gd name="T51" fmla="*/ 163 h 304"/>
                      <a:gd name="T52" fmla="*/ 76 w 270"/>
                      <a:gd name="T53" fmla="*/ 158 h 304"/>
                      <a:gd name="T54" fmla="*/ 55 w 270"/>
                      <a:gd name="T55" fmla="*/ 152 h 304"/>
                      <a:gd name="T56" fmla="*/ 60 w 270"/>
                      <a:gd name="T57" fmla="*/ 169 h 304"/>
                      <a:gd name="T58" fmla="*/ 88 w 270"/>
                      <a:gd name="T59" fmla="*/ 156 h 304"/>
                      <a:gd name="T60" fmla="*/ 11 w 270"/>
                      <a:gd name="T61" fmla="*/ 143 h 304"/>
                      <a:gd name="T62" fmla="*/ 25 w 270"/>
                      <a:gd name="T63" fmla="*/ 163 h 304"/>
                      <a:gd name="T64" fmla="*/ 261 w 270"/>
                      <a:gd name="T65" fmla="*/ 131 h 304"/>
                      <a:gd name="T66" fmla="*/ 263 w 270"/>
                      <a:gd name="T67" fmla="*/ 151 h 304"/>
                      <a:gd name="T68" fmla="*/ 45 w 270"/>
                      <a:gd name="T69" fmla="*/ 146 h 304"/>
                      <a:gd name="T70" fmla="*/ 37 w 270"/>
                      <a:gd name="T71" fmla="*/ 124 h 304"/>
                      <a:gd name="T72" fmla="*/ 43 w 270"/>
                      <a:gd name="T73" fmla="*/ 152 h 304"/>
                      <a:gd name="T74" fmla="*/ 16 w 270"/>
                      <a:gd name="T75" fmla="*/ 127 h 304"/>
                      <a:gd name="T76" fmla="*/ 31 w 270"/>
                      <a:gd name="T77" fmla="*/ 108 h 304"/>
                      <a:gd name="T78" fmla="*/ 259 w 270"/>
                      <a:gd name="T79" fmla="*/ 114 h 304"/>
                      <a:gd name="T80" fmla="*/ 254 w 270"/>
                      <a:gd name="T81" fmla="*/ 131 h 304"/>
                      <a:gd name="T82" fmla="*/ 239 w 270"/>
                      <a:gd name="T83" fmla="*/ 113 h 304"/>
                      <a:gd name="T84" fmla="*/ 25 w 270"/>
                      <a:gd name="T85" fmla="*/ 107 h 304"/>
                      <a:gd name="T86" fmla="*/ 37 w 270"/>
                      <a:gd name="T87" fmla="*/ 92 h 304"/>
                      <a:gd name="T88" fmla="*/ 257 w 270"/>
                      <a:gd name="T89" fmla="*/ 86 h 304"/>
                      <a:gd name="T90" fmla="*/ 262 w 270"/>
                      <a:gd name="T91" fmla="*/ 105 h 304"/>
                      <a:gd name="T92" fmla="*/ 25 w 270"/>
                      <a:gd name="T93" fmla="*/ 101 h 304"/>
                      <a:gd name="T94" fmla="*/ 26 w 270"/>
                      <a:gd name="T95" fmla="*/ 73 h 304"/>
                      <a:gd name="T96" fmla="*/ 254 w 270"/>
                      <a:gd name="T97" fmla="*/ 67 h 304"/>
                      <a:gd name="T98" fmla="*/ 257 w 270"/>
                      <a:gd name="T99" fmla="*/ 85 h 304"/>
                      <a:gd name="T100" fmla="*/ 39 w 270"/>
                      <a:gd name="T101" fmla="*/ 77 h 304"/>
                      <a:gd name="T102" fmla="*/ 39 w 270"/>
                      <a:gd name="T103" fmla="*/ 61 h 304"/>
                      <a:gd name="T104" fmla="*/ 30 w 270"/>
                      <a:gd name="T105" fmla="*/ 92 h 304"/>
                      <a:gd name="T106" fmla="*/ 22 w 270"/>
                      <a:gd name="T107" fmla="*/ 61 h 304"/>
                      <a:gd name="T108" fmla="*/ 246 w 270"/>
                      <a:gd name="T109" fmla="*/ 70 h 304"/>
                      <a:gd name="T110" fmla="*/ 252 w 270"/>
                      <a:gd name="T111" fmla="*/ 45 h 304"/>
                      <a:gd name="T112" fmla="*/ 20 w 270"/>
                      <a:gd name="T113" fmla="*/ 37 h 304"/>
                      <a:gd name="T114" fmla="*/ 23 w 270"/>
                      <a:gd name="T115" fmla="*/ 35 h 304"/>
                      <a:gd name="T116" fmla="*/ 235 w 270"/>
                      <a:gd name="T117" fmla="*/ 44 h 304"/>
                      <a:gd name="T118" fmla="*/ 253 w 270"/>
                      <a:gd name="T119" fmla="*/ 32 h 304"/>
                      <a:gd name="T120" fmla="*/ 234 w 270"/>
                      <a:gd name="T121" fmla="*/ 37 h 304"/>
                      <a:gd name="T122" fmla="*/ 250 w 270"/>
                      <a:gd name="T123" fmla="*/ 20 h 304"/>
                      <a:gd name="T124" fmla="*/ 258 w 270"/>
                      <a:gd name="T125" fmla="*/ 1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04">
                        <a:moveTo>
                          <a:pt x="163" y="262"/>
                        </a:moveTo>
                        <a:cubicBezTo>
                          <a:pt x="163" y="262"/>
                          <a:pt x="163" y="262"/>
                          <a:pt x="163" y="262"/>
                        </a:cubicBezTo>
                        <a:cubicBezTo>
                          <a:pt x="163" y="262"/>
                          <a:pt x="163" y="262"/>
                          <a:pt x="163" y="262"/>
                        </a:cubicBezTo>
                        <a:cubicBezTo>
                          <a:pt x="159" y="266"/>
                          <a:pt x="154" y="268"/>
                          <a:pt x="149" y="269"/>
                        </a:cubicBezTo>
                        <a:cubicBezTo>
                          <a:pt x="147" y="269"/>
                          <a:pt x="146" y="269"/>
                          <a:pt x="145" y="269"/>
                        </a:cubicBezTo>
                        <a:cubicBezTo>
                          <a:pt x="142" y="269"/>
                          <a:pt x="139" y="269"/>
                          <a:pt x="137" y="268"/>
                        </a:cubicBezTo>
                        <a:cubicBezTo>
                          <a:pt x="135" y="267"/>
                          <a:pt x="133" y="266"/>
                          <a:pt x="132" y="265"/>
                        </a:cubicBezTo>
                        <a:cubicBezTo>
                          <a:pt x="133" y="265"/>
                          <a:pt x="134" y="266"/>
                          <a:pt x="135" y="266"/>
                        </a:cubicBezTo>
                        <a:cubicBezTo>
                          <a:pt x="136" y="267"/>
                          <a:pt x="137" y="267"/>
                          <a:pt x="138" y="267"/>
                        </a:cubicBezTo>
                        <a:cubicBezTo>
                          <a:pt x="140" y="268"/>
                          <a:pt x="143" y="268"/>
                          <a:pt x="145" y="268"/>
                        </a:cubicBezTo>
                        <a:cubicBezTo>
                          <a:pt x="147" y="268"/>
                          <a:pt x="148" y="268"/>
                          <a:pt x="149" y="268"/>
                        </a:cubicBezTo>
                        <a:cubicBezTo>
                          <a:pt x="153" y="268"/>
                          <a:pt x="157" y="266"/>
                          <a:pt x="159" y="264"/>
                        </a:cubicBezTo>
                        <a:cubicBezTo>
                          <a:pt x="161" y="263"/>
                          <a:pt x="162" y="263"/>
                          <a:pt x="163" y="262"/>
                        </a:cubicBezTo>
                        <a:moveTo>
                          <a:pt x="144" y="266"/>
                        </a:moveTo>
                        <a:cubicBezTo>
                          <a:pt x="134" y="266"/>
                          <a:pt x="131" y="258"/>
                          <a:pt x="130" y="254"/>
                        </a:cubicBezTo>
                        <a:cubicBezTo>
                          <a:pt x="130" y="249"/>
                          <a:pt x="137" y="249"/>
                          <a:pt x="137" y="249"/>
                        </a:cubicBezTo>
                        <a:cubicBezTo>
                          <a:pt x="138" y="249"/>
                          <a:pt x="142" y="248"/>
                          <a:pt x="146" y="248"/>
                        </a:cubicBezTo>
                        <a:cubicBezTo>
                          <a:pt x="151" y="248"/>
                          <a:pt x="155" y="249"/>
                          <a:pt x="156" y="251"/>
                        </a:cubicBezTo>
                        <a:cubicBezTo>
                          <a:pt x="158" y="255"/>
                          <a:pt x="155" y="266"/>
                          <a:pt x="144" y="266"/>
                        </a:cubicBezTo>
                        <a:moveTo>
                          <a:pt x="156" y="241"/>
                        </a:moveTo>
                        <a:cubicBezTo>
                          <a:pt x="155" y="241"/>
                          <a:pt x="154" y="241"/>
                          <a:pt x="153" y="241"/>
                        </a:cubicBezTo>
                        <a:cubicBezTo>
                          <a:pt x="146" y="239"/>
                          <a:pt x="156" y="226"/>
                          <a:pt x="163" y="224"/>
                        </a:cubicBezTo>
                        <a:cubicBezTo>
                          <a:pt x="164" y="224"/>
                          <a:pt x="164" y="224"/>
                          <a:pt x="165" y="224"/>
                        </a:cubicBezTo>
                        <a:cubicBezTo>
                          <a:pt x="170" y="224"/>
                          <a:pt x="172" y="229"/>
                          <a:pt x="172" y="229"/>
                        </a:cubicBezTo>
                        <a:cubicBezTo>
                          <a:pt x="175" y="236"/>
                          <a:pt x="163" y="241"/>
                          <a:pt x="156" y="241"/>
                        </a:cubicBezTo>
                        <a:moveTo>
                          <a:pt x="160" y="214"/>
                        </a:moveTo>
                        <a:cubicBezTo>
                          <a:pt x="160" y="215"/>
                          <a:pt x="159" y="215"/>
                          <a:pt x="159" y="216"/>
                        </a:cubicBezTo>
                        <a:cubicBezTo>
                          <a:pt x="159" y="217"/>
                          <a:pt x="158" y="218"/>
                          <a:pt x="158" y="219"/>
                        </a:cubicBezTo>
                        <a:cubicBezTo>
                          <a:pt x="151" y="234"/>
                          <a:pt x="138" y="246"/>
                          <a:pt x="124" y="247"/>
                        </a:cubicBezTo>
                        <a:cubicBezTo>
                          <a:pt x="124" y="251"/>
                          <a:pt x="125" y="255"/>
                          <a:pt x="127" y="258"/>
                        </a:cubicBezTo>
                        <a:cubicBezTo>
                          <a:pt x="130" y="265"/>
                          <a:pt x="133" y="268"/>
                          <a:pt x="135" y="270"/>
                        </a:cubicBezTo>
                        <a:cubicBezTo>
                          <a:pt x="136" y="271"/>
                          <a:pt x="137" y="272"/>
                          <a:pt x="137" y="273"/>
                        </a:cubicBezTo>
                        <a:cubicBezTo>
                          <a:pt x="137" y="273"/>
                          <a:pt x="137" y="273"/>
                          <a:pt x="137" y="273"/>
                        </a:cubicBezTo>
                        <a:cubicBezTo>
                          <a:pt x="137" y="272"/>
                          <a:pt x="137" y="272"/>
                          <a:pt x="137" y="272"/>
                        </a:cubicBezTo>
                        <a:cubicBezTo>
                          <a:pt x="138" y="272"/>
                          <a:pt x="139" y="272"/>
                          <a:pt x="140" y="273"/>
                        </a:cubicBezTo>
                        <a:cubicBezTo>
                          <a:pt x="141" y="273"/>
                          <a:pt x="142" y="273"/>
                          <a:pt x="144" y="273"/>
                        </a:cubicBezTo>
                        <a:cubicBezTo>
                          <a:pt x="145" y="273"/>
                          <a:pt x="146" y="273"/>
                          <a:pt x="147" y="272"/>
                        </a:cubicBezTo>
                        <a:cubicBezTo>
                          <a:pt x="148" y="272"/>
                          <a:pt x="149" y="272"/>
                          <a:pt x="149" y="272"/>
                        </a:cubicBezTo>
                        <a:cubicBezTo>
                          <a:pt x="152" y="272"/>
                          <a:pt x="151" y="274"/>
                          <a:pt x="150" y="278"/>
                        </a:cubicBezTo>
                        <a:cubicBezTo>
                          <a:pt x="148" y="283"/>
                          <a:pt x="153" y="296"/>
                          <a:pt x="151" y="304"/>
                        </a:cubicBezTo>
                        <a:cubicBezTo>
                          <a:pt x="153" y="304"/>
                          <a:pt x="156" y="303"/>
                          <a:pt x="157" y="300"/>
                        </a:cubicBezTo>
                        <a:cubicBezTo>
                          <a:pt x="159" y="295"/>
                          <a:pt x="159" y="284"/>
                          <a:pt x="158" y="280"/>
                        </a:cubicBezTo>
                        <a:cubicBezTo>
                          <a:pt x="158" y="278"/>
                          <a:pt x="159" y="275"/>
                          <a:pt x="161" y="271"/>
                        </a:cubicBezTo>
                        <a:cubicBezTo>
                          <a:pt x="164" y="264"/>
                          <a:pt x="168" y="254"/>
                          <a:pt x="167" y="244"/>
                        </a:cubicBezTo>
                        <a:cubicBezTo>
                          <a:pt x="167" y="243"/>
                          <a:pt x="167" y="243"/>
                          <a:pt x="167" y="243"/>
                        </a:cubicBezTo>
                        <a:cubicBezTo>
                          <a:pt x="165" y="244"/>
                          <a:pt x="164" y="244"/>
                          <a:pt x="162" y="244"/>
                        </a:cubicBezTo>
                        <a:cubicBezTo>
                          <a:pt x="161" y="245"/>
                          <a:pt x="159" y="245"/>
                          <a:pt x="158" y="245"/>
                        </a:cubicBezTo>
                        <a:cubicBezTo>
                          <a:pt x="157" y="245"/>
                          <a:pt x="156" y="245"/>
                          <a:pt x="155" y="245"/>
                        </a:cubicBezTo>
                        <a:cubicBezTo>
                          <a:pt x="154" y="244"/>
                          <a:pt x="152" y="243"/>
                          <a:pt x="150" y="243"/>
                        </a:cubicBezTo>
                        <a:cubicBezTo>
                          <a:pt x="150" y="242"/>
                          <a:pt x="150" y="242"/>
                          <a:pt x="150" y="242"/>
                        </a:cubicBezTo>
                        <a:cubicBezTo>
                          <a:pt x="153" y="244"/>
                          <a:pt x="156" y="244"/>
                          <a:pt x="159" y="244"/>
                        </a:cubicBezTo>
                        <a:cubicBezTo>
                          <a:pt x="160" y="244"/>
                          <a:pt x="161" y="244"/>
                          <a:pt x="162" y="244"/>
                        </a:cubicBezTo>
                        <a:cubicBezTo>
                          <a:pt x="164" y="244"/>
                          <a:pt x="165" y="243"/>
                          <a:pt x="167" y="243"/>
                        </a:cubicBezTo>
                        <a:cubicBezTo>
                          <a:pt x="167" y="243"/>
                          <a:pt x="167" y="243"/>
                          <a:pt x="167" y="243"/>
                        </a:cubicBezTo>
                        <a:cubicBezTo>
                          <a:pt x="167" y="243"/>
                          <a:pt x="167" y="243"/>
                          <a:pt x="167" y="243"/>
                        </a:cubicBezTo>
                        <a:cubicBezTo>
                          <a:pt x="169" y="242"/>
                          <a:pt x="171" y="241"/>
                          <a:pt x="172" y="240"/>
                        </a:cubicBezTo>
                        <a:cubicBezTo>
                          <a:pt x="177" y="236"/>
                          <a:pt x="181" y="230"/>
                          <a:pt x="180" y="224"/>
                        </a:cubicBezTo>
                        <a:cubicBezTo>
                          <a:pt x="174" y="222"/>
                          <a:pt x="170" y="219"/>
                          <a:pt x="169" y="218"/>
                        </a:cubicBezTo>
                        <a:cubicBezTo>
                          <a:pt x="164" y="215"/>
                          <a:pt x="161" y="214"/>
                          <a:pt x="160" y="214"/>
                        </a:cubicBezTo>
                        <a:moveTo>
                          <a:pt x="188" y="249"/>
                        </a:moveTo>
                        <a:cubicBezTo>
                          <a:pt x="181" y="249"/>
                          <a:pt x="175" y="245"/>
                          <a:pt x="177" y="241"/>
                        </a:cubicBezTo>
                        <a:cubicBezTo>
                          <a:pt x="178" y="236"/>
                          <a:pt x="184" y="234"/>
                          <a:pt x="189" y="234"/>
                        </a:cubicBezTo>
                        <a:cubicBezTo>
                          <a:pt x="192" y="234"/>
                          <a:pt x="194" y="234"/>
                          <a:pt x="196" y="235"/>
                        </a:cubicBezTo>
                        <a:cubicBezTo>
                          <a:pt x="201" y="238"/>
                          <a:pt x="200" y="240"/>
                          <a:pt x="200" y="240"/>
                        </a:cubicBezTo>
                        <a:cubicBezTo>
                          <a:pt x="198" y="247"/>
                          <a:pt x="193" y="249"/>
                          <a:pt x="188" y="249"/>
                        </a:cubicBezTo>
                        <a:moveTo>
                          <a:pt x="208" y="248"/>
                        </a:moveTo>
                        <a:cubicBezTo>
                          <a:pt x="208" y="248"/>
                          <a:pt x="208" y="248"/>
                          <a:pt x="208" y="248"/>
                        </a:cubicBezTo>
                        <a:cubicBezTo>
                          <a:pt x="201" y="248"/>
                          <a:pt x="213" y="230"/>
                          <a:pt x="218" y="227"/>
                        </a:cubicBezTo>
                        <a:cubicBezTo>
                          <a:pt x="219" y="227"/>
                          <a:pt x="220" y="227"/>
                          <a:pt x="221" y="227"/>
                        </a:cubicBezTo>
                        <a:cubicBezTo>
                          <a:pt x="224" y="227"/>
                          <a:pt x="224" y="231"/>
                          <a:pt x="224" y="231"/>
                        </a:cubicBezTo>
                        <a:cubicBezTo>
                          <a:pt x="224" y="239"/>
                          <a:pt x="215" y="248"/>
                          <a:pt x="208" y="248"/>
                        </a:cubicBezTo>
                        <a:moveTo>
                          <a:pt x="220" y="213"/>
                        </a:moveTo>
                        <a:cubicBezTo>
                          <a:pt x="218" y="215"/>
                          <a:pt x="217" y="218"/>
                          <a:pt x="215" y="220"/>
                        </a:cubicBezTo>
                        <a:cubicBezTo>
                          <a:pt x="212" y="224"/>
                          <a:pt x="208" y="227"/>
                          <a:pt x="203" y="228"/>
                        </a:cubicBezTo>
                        <a:cubicBezTo>
                          <a:pt x="205" y="231"/>
                          <a:pt x="205" y="234"/>
                          <a:pt x="205" y="236"/>
                        </a:cubicBezTo>
                        <a:cubicBezTo>
                          <a:pt x="205" y="239"/>
                          <a:pt x="204" y="242"/>
                          <a:pt x="202" y="245"/>
                        </a:cubicBezTo>
                        <a:cubicBezTo>
                          <a:pt x="202" y="247"/>
                          <a:pt x="200" y="249"/>
                          <a:pt x="199" y="250"/>
                        </a:cubicBezTo>
                        <a:cubicBezTo>
                          <a:pt x="199" y="250"/>
                          <a:pt x="199" y="250"/>
                          <a:pt x="199" y="250"/>
                        </a:cubicBezTo>
                        <a:cubicBezTo>
                          <a:pt x="202" y="247"/>
                          <a:pt x="205" y="241"/>
                          <a:pt x="204" y="236"/>
                        </a:cubicBezTo>
                        <a:cubicBezTo>
                          <a:pt x="204" y="233"/>
                          <a:pt x="204" y="231"/>
                          <a:pt x="203" y="229"/>
                        </a:cubicBezTo>
                        <a:cubicBezTo>
                          <a:pt x="202" y="229"/>
                          <a:pt x="202" y="229"/>
                          <a:pt x="202" y="229"/>
                        </a:cubicBezTo>
                        <a:cubicBezTo>
                          <a:pt x="201" y="229"/>
                          <a:pt x="200" y="229"/>
                          <a:pt x="199" y="229"/>
                        </a:cubicBezTo>
                        <a:cubicBezTo>
                          <a:pt x="198" y="229"/>
                          <a:pt x="198" y="229"/>
                          <a:pt x="198" y="229"/>
                        </a:cubicBezTo>
                        <a:cubicBezTo>
                          <a:pt x="193" y="229"/>
                          <a:pt x="188" y="228"/>
                          <a:pt x="183" y="226"/>
                        </a:cubicBezTo>
                        <a:cubicBezTo>
                          <a:pt x="182" y="225"/>
                          <a:pt x="181" y="225"/>
                          <a:pt x="180" y="225"/>
                        </a:cubicBezTo>
                        <a:cubicBezTo>
                          <a:pt x="181" y="230"/>
                          <a:pt x="178" y="236"/>
                          <a:pt x="173" y="240"/>
                        </a:cubicBezTo>
                        <a:cubicBezTo>
                          <a:pt x="171" y="241"/>
                          <a:pt x="169" y="242"/>
                          <a:pt x="167" y="243"/>
                        </a:cubicBezTo>
                        <a:cubicBezTo>
                          <a:pt x="167" y="243"/>
                          <a:pt x="167" y="243"/>
                          <a:pt x="167" y="243"/>
                        </a:cubicBezTo>
                        <a:cubicBezTo>
                          <a:pt x="167" y="243"/>
                          <a:pt x="175" y="254"/>
                          <a:pt x="187" y="254"/>
                        </a:cubicBezTo>
                        <a:cubicBezTo>
                          <a:pt x="187" y="254"/>
                          <a:pt x="187" y="254"/>
                          <a:pt x="188" y="254"/>
                        </a:cubicBezTo>
                        <a:cubicBezTo>
                          <a:pt x="191" y="254"/>
                          <a:pt x="195" y="253"/>
                          <a:pt x="199" y="251"/>
                        </a:cubicBezTo>
                        <a:cubicBezTo>
                          <a:pt x="199" y="251"/>
                          <a:pt x="199" y="251"/>
                          <a:pt x="199" y="251"/>
                        </a:cubicBezTo>
                        <a:cubicBezTo>
                          <a:pt x="199" y="251"/>
                          <a:pt x="199" y="251"/>
                          <a:pt x="199" y="251"/>
                        </a:cubicBezTo>
                        <a:cubicBezTo>
                          <a:pt x="199" y="251"/>
                          <a:pt x="202" y="251"/>
                          <a:pt x="206" y="251"/>
                        </a:cubicBezTo>
                        <a:cubicBezTo>
                          <a:pt x="206" y="251"/>
                          <a:pt x="207" y="251"/>
                          <a:pt x="207" y="251"/>
                        </a:cubicBezTo>
                        <a:cubicBezTo>
                          <a:pt x="215" y="251"/>
                          <a:pt x="225" y="248"/>
                          <a:pt x="228" y="233"/>
                        </a:cubicBezTo>
                        <a:cubicBezTo>
                          <a:pt x="228" y="232"/>
                          <a:pt x="228" y="232"/>
                          <a:pt x="228" y="232"/>
                        </a:cubicBezTo>
                        <a:cubicBezTo>
                          <a:pt x="228" y="233"/>
                          <a:pt x="228" y="233"/>
                          <a:pt x="228" y="233"/>
                        </a:cubicBezTo>
                        <a:cubicBezTo>
                          <a:pt x="228" y="233"/>
                          <a:pt x="228" y="233"/>
                          <a:pt x="228" y="233"/>
                        </a:cubicBezTo>
                        <a:cubicBezTo>
                          <a:pt x="228" y="228"/>
                          <a:pt x="227" y="224"/>
                          <a:pt x="226" y="220"/>
                        </a:cubicBezTo>
                        <a:cubicBezTo>
                          <a:pt x="225" y="217"/>
                          <a:pt x="223" y="214"/>
                          <a:pt x="220" y="213"/>
                        </a:cubicBezTo>
                        <a:moveTo>
                          <a:pt x="202" y="211"/>
                        </a:moveTo>
                        <a:cubicBezTo>
                          <a:pt x="198" y="213"/>
                          <a:pt x="195" y="213"/>
                          <a:pt x="191" y="213"/>
                        </a:cubicBezTo>
                        <a:cubicBezTo>
                          <a:pt x="191" y="213"/>
                          <a:pt x="191" y="213"/>
                          <a:pt x="191" y="213"/>
                        </a:cubicBezTo>
                        <a:cubicBezTo>
                          <a:pt x="190" y="213"/>
                          <a:pt x="189" y="213"/>
                          <a:pt x="188" y="213"/>
                        </a:cubicBezTo>
                        <a:cubicBezTo>
                          <a:pt x="187" y="215"/>
                          <a:pt x="186" y="216"/>
                          <a:pt x="185" y="217"/>
                        </a:cubicBezTo>
                        <a:cubicBezTo>
                          <a:pt x="184" y="218"/>
                          <a:pt x="183" y="219"/>
                          <a:pt x="182" y="219"/>
                        </a:cubicBezTo>
                        <a:cubicBezTo>
                          <a:pt x="187" y="222"/>
                          <a:pt x="193" y="223"/>
                          <a:pt x="198" y="223"/>
                        </a:cubicBezTo>
                        <a:cubicBezTo>
                          <a:pt x="198" y="223"/>
                          <a:pt x="198" y="223"/>
                          <a:pt x="199" y="223"/>
                        </a:cubicBezTo>
                        <a:cubicBezTo>
                          <a:pt x="199" y="223"/>
                          <a:pt x="200" y="223"/>
                          <a:pt x="201" y="223"/>
                        </a:cubicBezTo>
                        <a:cubicBezTo>
                          <a:pt x="201" y="223"/>
                          <a:pt x="202" y="223"/>
                          <a:pt x="202" y="223"/>
                        </a:cubicBezTo>
                        <a:cubicBezTo>
                          <a:pt x="204" y="219"/>
                          <a:pt x="204" y="214"/>
                          <a:pt x="202" y="211"/>
                        </a:cubicBezTo>
                        <a:moveTo>
                          <a:pt x="161" y="194"/>
                        </a:moveTo>
                        <a:cubicBezTo>
                          <a:pt x="162" y="195"/>
                          <a:pt x="164" y="200"/>
                          <a:pt x="162" y="209"/>
                        </a:cubicBezTo>
                        <a:cubicBezTo>
                          <a:pt x="164" y="209"/>
                          <a:pt x="168" y="210"/>
                          <a:pt x="172" y="213"/>
                        </a:cubicBezTo>
                        <a:cubicBezTo>
                          <a:pt x="174" y="215"/>
                          <a:pt x="178" y="217"/>
                          <a:pt x="182" y="219"/>
                        </a:cubicBezTo>
                        <a:cubicBezTo>
                          <a:pt x="183" y="218"/>
                          <a:pt x="184" y="218"/>
                          <a:pt x="185" y="217"/>
                        </a:cubicBezTo>
                        <a:cubicBezTo>
                          <a:pt x="186" y="216"/>
                          <a:pt x="186" y="214"/>
                          <a:pt x="187" y="213"/>
                        </a:cubicBezTo>
                        <a:cubicBezTo>
                          <a:pt x="187" y="213"/>
                          <a:pt x="186" y="213"/>
                          <a:pt x="186" y="213"/>
                        </a:cubicBezTo>
                        <a:cubicBezTo>
                          <a:pt x="178" y="211"/>
                          <a:pt x="173" y="205"/>
                          <a:pt x="170" y="201"/>
                        </a:cubicBezTo>
                        <a:cubicBezTo>
                          <a:pt x="169" y="200"/>
                          <a:pt x="169" y="199"/>
                          <a:pt x="168" y="198"/>
                        </a:cubicBezTo>
                        <a:cubicBezTo>
                          <a:pt x="166" y="196"/>
                          <a:pt x="163" y="195"/>
                          <a:pt x="161" y="194"/>
                        </a:cubicBezTo>
                        <a:cubicBezTo>
                          <a:pt x="161" y="194"/>
                          <a:pt x="161" y="194"/>
                          <a:pt x="161" y="194"/>
                        </a:cubicBezTo>
                        <a:moveTo>
                          <a:pt x="216" y="185"/>
                        </a:moveTo>
                        <a:cubicBezTo>
                          <a:pt x="217" y="190"/>
                          <a:pt x="217" y="195"/>
                          <a:pt x="216" y="199"/>
                        </a:cubicBezTo>
                        <a:cubicBezTo>
                          <a:pt x="213" y="205"/>
                          <a:pt x="208" y="209"/>
                          <a:pt x="202" y="211"/>
                        </a:cubicBezTo>
                        <a:cubicBezTo>
                          <a:pt x="204" y="214"/>
                          <a:pt x="204" y="219"/>
                          <a:pt x="203" y="223"/>
                        </a:cubicBezTo>
                        <a:cubicBezTo>
                          <a:pt x="206" y="222"/>
                          <a:pt x="209" y="220"/>
                          <a:pt x="211" y="217"/>
                        </a:cubicBezTo>
                        <a:cubicBezTo>
                          <a:pt x="215" y="211"/>
                          <a:pt x="220" y="202"/>
                          <a:pt x="225" y="193"/>
                        </a:cubicBezTo>
                        <a:cubicBezTo>
                          <a:pt x="223" y="189"/>
                          <a:pt x="220" y="186"/>
                          <a:pt x="216" y="185"/>
                        </a:cubicBezTo>
                        <a:moveTo>
                          <a:pt x="73" y="210"/>
                        </a:moveTo>
                        <a:cubicBezTo>
                          <a:pt x="70" y="210"/>
                          <a:pt x="67" y="209"/>
                          <a:pt x="66" y="207"/>
                        </a:cubicBezTo>
                        <a:cubicBezTo>
                          <a:pt x="65" y="205"/>
                          <a:pt x="66" y="204"/>
                          <a:pt x="67" y="202"/>
                        </a:cubicBezTo>
                        <a:cubicBezTo>
                          <a:pt x="68" y="201"/>
                          <a:pt x="69" y="200"/>
                          <a:pt x="69" y="199"/>
                        </a:cubicBezTo>
                        <a:cubicBezTo>
                          <a:pt x="70" y="199"/>
                          <a:pt x="70" y="199"/>
                          <a:pt x="70" y="199"/>
                        </a:cubicBezTo>
                        <a:cubicBezTo>
                          <a:pt x="70" y="198"/>
                          <a:pt x="71" y="196"/>
                          <a:pt x="72" y="195"/>
                        </a:cubicBezTo>
                        <a:cubicBezTo>
                          <a:pt x="72" y="195"/>
                          <a:pt x="72" y="195"/>
                          <a:pt x="72" y="195"/>
                        </a:cubicBezTo>
                        <a:cubicBezTo>
                          <a:pt x="72" y="195"/>
                          <a:pt x="72" y="195"/>
                          <a:pt x="72" y="195"/>
                        </a:cubicBezTo>
                        <a:cubicBezTo>
                          <a:pt x="73" y="195"/>
                          <a:pt x="73" y="194"/>
                          <a:pt x="74" y="194"/>
                        </a:cubicBezTo>
                        <a:cubicBezTo>
                          <a:pt x="75" y="194"/>
                          <a:pt x="76" y="195"/>
                          <a:pt x="77" y="197"/>
                        </a:cubicBezTo>
                        <a:cubicBezTo>
                          <a:pt x="78" y="200"/>
                          <a:pt x="79" y="206"/>
                          <a:pt x="76" y="209"/>
                        </a:cubicBezTo>
                        <a:cubicBezTo>
                          <a:pt x="75" y="210"/>
                          <a:pt x="74" y="210"/>
                          <a:pt x="73" y="210"/>
                        </a:cubicBezTo>
                        <a:moveTo>
                          <a:pt x="72" y="184"/>
                        </a:moveTo>
                        <a:cubicBezTo>
                          <a:pt x="72" y="188"/>
                          <a:pt x="71" y="191"/>
                          <a:pt x="69" y="194"/>
                        </a:cubicBezTo>
                        <a:cubicBezTo>
                          <a:pt x="68" y="197"/>
                          <a:pt x="66" y="199"/>
                          <a:pt x="63" y="201"/>
                        </a:cubicBezTo>
                        <a:cubicBezTo>
                          <a:pt x="62" y="202"/>
                          <a:pt x="61" y="203"/>
                          <a:pt x="60" y="204"/>
                        </a:cubicBezTo>
                        <a:cubicBezTo>
                          <a:pt x="60" y="204"/>
                          <a:pt x="64" y="212"/>
                          <a:pt x="75" y="212"/>
                        </a:cubicBezTo>
                        <a:cubicBezTo>
                          <a:pt x="76" y="212"/>
                          <a:pt x="76" y="212"/>
                          <a:pt x="76" y="212"/>
                        </a:cubicBezTo>
                        <a:cubicBezTo>
                          <a:pt x="79" y="212"/>
                          <a:pt x="82" y="212"/>
                          <a:pt x="86" y="210"/>
                        </a:cubicBezTo>
                        <a:cubicBezTo>
                          <a:pt x="84" y="208"/>
                          <a:pt x="83" y="206"/>
                          <a:pt x="82" y="202"/>
                        </a:cubicBezTo>
                        <a:cubicBezTo>
                          <a:pt x="82" y="200"/>
                          <a:pt x="81" y="198"/>
                          <a:pt x="81" y="196"/>
                        </a:cubicBezTo>
                        <a:cubicBezTo>
                          <a:pt x="79" y="194"/>
                          <a:pt x="77" y="192"/>
                          <a:pt x="75" y="188"/>
                        </a:cubicBezTo>
                        <a:cubicBezTo>
                          <a:pt x="74" y="187"/>
                          <a:pt x="73" y="185"/>
                          <a:pt x="72" y="184"/>
                        </a:cubicBezTo>
                        <a:moveTo>
                          <a:pt x="232" y="226"/>
                        </a:moveTo>
                        <a:cubicBezTo>
                          <a:pt x="232" y="226"/>
                          <a:pt x="231" y="226"/>
                          <a:pt x="231" y="226"/>
                        </a:cubicBezTo>
                        <a:cubicBezTo>
                          <a:pt x="226" y="224"/>
                          <a:pt x="231" y="203"/>
                          <a:pt x="235" y="201"/>
                        </a:cubicBezTo>
                        <a:cubicBezTo>
                          <a:pt x="236" y="201"/>
                          <a:pt x="236" y="201"/>
                          <a:pt x="236" y="201"/>
                        </a:cubicBezTo>
                        <a:cubicBezTo>
                          <a:pt x="240" y="201"/>
                          <a:pt x="241" y="208"/>
                          <a:pt x="241" y="208"/>
                        </a:cubicBezTo>
                        <a:cubicBezTo>
                          <a:pt x="242" y="218"/>
                          <a:pt x="237" y="226"/>
                          <a:pt x="232" y="226"/>
                        </a:cubicBezTo>
                        <a:moveTo>
                          <a:pt x="245" y="202"/>
                        </a:moveTo>
                        <a:cubicBezTo>
                          <a:pt x="244" y="202"/>
                          <a:pt x="244" y="202"/>
                          <a:pt x="243" y="201"/>
                        </a:cubicBezTo>
                        <a:cubicBezTo>
                          <a:pt x="238" y="197"/>
                          <a:pt x="236" y="183"/>
                          <a:pt x="241" y="183"/>
                        </a:cubicBezTo>
                        <a:cubicBezTo>
                          <a:pt x="241" y="183"/>
                          <a:pt x="241" y="183"/>
                          <a:pt x="242" y="183"/>
                        </a:cubicBezTo>
                        <a:cubicBezTo>
                          <a:pt x="245" y="183"/>
                          <a:pt x="247" y="185"/>
                          <a:pt x="248" y="188"/>
                        </a:cubicBezTo>
                        <a:cubicBezTo>
                          <a:pt x="249" y="191"/>
                          <a:pt x="249" y="194"/>
                          <a:pt x="249" y="196"/>
                        </a:cubicBezTo>
                        <a:cubicBezTo>
                          <a:pt x="249" y="198"/>
                          <a:pt x="247" y="202"/>
                          <a:pt x="245" y="202"/>
                        </a:cubicBezTo>
                        <a:moveTo>
                          <a:pt x="238" y="179"/>
                        </a:moveTo>
                        <a:cubicBezTo>
                          <a:pt x="238" y="179"/>
                          <a:pt x="237" y="179"/>
                          <a:pt x="237" y="179"/>
                        </a:cubicBezTo>
                        <a:cubicBezTo>
                          <a:pt x="235" y="185"/>
                          <a:pt x="232" y="190"/>
                          <a:pt x="230" y="195"/>
                        </a:cubicBezTo>
                        <a:cubicBezTo>
                          <a:pt x="230" y="195"/>
                          <a:pt x="230" y="195"/>
                          <a:pt x="230" y="195"/>
                        </a:cubicBezTo>
                        <a:cubicBezTo>
                          <a:pt x="232" y="195"/>
                          <a:pt x="235" y="196"/>
                          <a:pt x="237" y="197"/>
                        </a:cubicBezTo>
                        <a:cubicBezTo>
                          <a:pt x="241" y="200"/>
                          <a:pt x="243" y="204"/>
                          <a:pt x="243" y="210"/>
                        </a:cubicBezTo>
                        <a:cubicBezTo>
                          <a:pt x="243" y="210"/>
                          <a:pt x="243" y="210"/>
                          <a:pt x="243" y="210"/>
                        </a:cubicBezTo>
                        <a:cubicBezTo>
                          <a:pt x="243" y="205"/>
                          <a:pt x="241" y="201"/>
                          <a:pt x="238" y="199"/>
                        </a:cubicBezTo>
                        <a:cubicBezTo>
                          <a:pt x="235" y="197"/>
                          <a:pt x="233" y="196"/>
                          <a:pt x="230" y="196"/>
                        </a:cubicBezTo>
                        <a:cubicBezTo>
                          <a:pt x="230" y="196"/>
                          <a:pt x="230" y="196"/>
                          <a:pt x="229" y="196"/>
                        </a:cubicBezTo>
                        <a:cubicBezTo>
                          <a:pt x="226" y="202"/>
                          <a:pt x="223" y="208"/>
                          <a:pt x="220" y="212"/>
                        </a:cubicBezTo>
                        <a:cubicBezTo>
                          <a:pt x="223" y="214"/>
                          <a:pt x="225" y="216"/>
                          <a:pt x="226" y="220"/>
                        </a:cubicBezTo>
                        <a:cubicBezTo>
                          <a:pt x="228" y="224"/>
                          <a:pt x="229" y="228"/>
                          <a:pt x="228" y="233"/>
                        </a:cubicBezTo>
                        <a:cubicBezTo>
                          <a:pt x="228" y="233"/>
                          <a:pt x="228" y="233"/>
                          <a:pt x="228" y="233"/>
                        </a:cubicBezTo>
                        <a:cubicBezTo>
                          <a:pt x="232" y="232"/>
                          <a:pt x="243" y="231"/>
                          <a:pt x="243" y="211"/>
                        </a:cubicBezTo>
                        <a:cubicBezTo>
                          <a:pt x="243" y="211"/>
                          <a:pt x="243" y="211"/>
                          <a:pt x="243" y="211"/>
                        </a:cubicBezTo>
                        <a:cubicBezTo>
                          <a:pt x="243" y="211"/>
                          <a:pt x="243" y="211"/>
                          <a:pt x="243" y="211"/>
                        </a:cubicBezTo>
                        <a:cubicBezTo>
                          <a:pt x="243" y="211"/>
                          <a:pt x="246" y="210"/>
                          <a:pt x="249" y="207"/>
                        </a:cubicBezTo>
                        <a:cubicBezTo>
                          <a:pt x="251" y="204"/>
                          <a:pt x="252" y="198"/>
                          <a:pt x="251" y="190"/>
                        </a:cubicBezTo>
                        <a:cubicBezTo>
                          <a:pt x="251" y="190"/>
                          <a:pt x="251" y="190"/>
                          <a:pt x="251" y="190"/>
                        </a:cubicBezTo>
                        <a:cubicBezTo>
                          <a:pt x="251" y="190"/>
                          <a:pt x="251" y="190"/>
                          <a:pt x="251" y="190"/>
                        </a:cubicBezTo>
                        <a:cubicBezTo>
                          <a:pt x="251" y="190"/>
                          <a:pt x="251" y="190"/>
                          <a:pt x="251" y="190"/>
                        </a:cubicBezTo>
                        <a:cubicBezTo>
                          <a:pt x="250" y="187"/>
                          <a:pt x="247" y="184"/>
                          <a:pt x="245" y="182"/>
                        </a:cubicBezTo>
                        <a:cubicBezTo>
                          <a:pt x="243" y="180"/>
                          <a:pt x="241" y="179"/>
                          <a:pt x="239" y="179"/>
                        </a:cubicBezTo>
                        <a:cubicBezTo>
                          <a:pt x="238" y="179"/>
                          <a:pt x="238" y="179"/>
                          <a:pt x="238" y="179"/>
                        </a:cubicBezTo>
                        <a:moveTo>
                          <a:pt x="226" y="173"/>
                        </a:moveTo>
                        <a:cubicBezTo>
                          <a:pt x="222" y="174"/>
                          <a:pt x="219" y="174"/>
                          <a:pt x="216" y="174"/>
                        </a:cubicBezTo>
                        <a:cubicBezTo>
                          <a:pt x="216" y="175"/>
                          <a:pt x="217" y="175"/>
                          <a:pt x="217" y="176"/>
                        </a:cubicBezTo>
                        <a:cubicBezTo>
                          <a:pt x="217" y="177"/>
                          <a:pt x="216" y="178"/>
                          <a:pt x="214" y="179"/>
                        </a:cubicBezTo>
                        <a:cubicBezTo>
                          <a:pt x="215" y="181"/>
                          <a:pt x="216" y="183"/>
                          <a:pt x="216" y="185"/>
                        </a:cubicBezTo>
                        <a:cubicBezTo>
                          <a:pt x="220" y="186"/>
                          <a:pt x="223" y="188"/>
                          <a:pt x="225" y="192"/>
                        </a:cubicBezTo>
                        <a:cubicBezTo>
                          <a:pt x="227" y="187"/>
                          <a:pt x="230" y="182"/>
                          <a:pt x="232" y="176"/>
                        </a:cubicBezTo>
                        <a:cubicBezTo>
                          <a:pt x="232" y="176"/>
                          <a:pt x="231" y="175"/>
                          <a:pt x="231" y="175"/>
                        </a:cubicBezTo>
                        <a:cubicBezTo>
                          <a:pt x="229" y="174"/>
                          <a:pt x="227" y="173"/>
                          <a:pt x="226" y="173"/>
                        </a:cubicBezTo>
                        <a:moveTo>
                          <a:pt x="45" y="198"/>
                        </a:moveTo>
                        <a:cubicBezTo>
                          <a:pt x="45" y="198"/>
                          <a:pt x="45" y="198"/>
                          <a:pt x="45" y="198"/>
                        </a:cubicBezTo>
                        <a:cubicBezTo>
                          <a:pt x="42" y="198"/>
                          <a:pt x="36" y="195"/>
                          <a:pt x="39" y="191"/>
                        </a:cubicBezTo>
                        <a:cubicBezTo>
                          <a:pt x="40" y="190"/>
                          <a:pt x="41" y="190"/>
                          <a:pt x="42" y="189"/>
                        </a:cubicBezTo>
                        <a:cubicBezTo>
                          <a:pt x="44" y="188"/>
                          <a:pt x="47" y="188"/>
                          <a:pt x="49" y="187"/>
                        </a:cubicBezTo>
                        <a:cubicBezTo>
                          <a:pt x="50" y="187"/>
                          <a:pt x="53" y="186"/>
                          <a:pt x="56" y="186"/>
                        </a:cubicBezTo>
                        <a:cubicBezTo>
                          <a:pt x="58" y="186"/>
                          <a:pt x="60" y="186"/>
                          <a:pt x="59" y="189"/>
                        </a:cubicBezTo>
                        <a:cubicBezTo>
                          <a:pt x="59" y="191"/>
                          <a:pt x="57" y="193"/>
                          <a:pt x="56" y="194"/>
                        </a:cubicBezTo>
                        <a:cubicBezTo>
                          <a:pt x="53" y="196"/>
                          <a:pt x="49" y="198"/>
                          <a:pt x="45" y="198"/>
                        </a:cubicBezTo>
                        <a:moveTo>
                          <a:pt x="54" y="171"/>
                        </a:moveTo>
                        <a:cubicBezTo>
                          <a:pt x="54" y="172"/>
                          <a:pt x="53" y="174"/>
                          <a:pt x="53" y="175"/>
                        </a:cubicBezTo>
                        <a:cubicBezTo>
                          <a:pt x="51" y="178"/>
                          <a:pt x="49" y="181"/>
                          <a:pt x="47" y="183"/>
                        </a:cubicBezTo>
                        <a:cubicBezTo>
                          <a:pt x="44" y="186"/>
                          <a:pt x="41" y="187"/>
                          <a:pt x="38" y="189"/>
                        </a:cubicBezTo>
                        <a:cubicBezTo>
                          <a:pt x="36" y="189"/>
                          <a:pt x="33" y="190"/>
                          <a:pt x="30" y="191"/>
                        </a:cubicBezTo>
                        <a:cubicBezTo>
                          <a:pt x="31" y="192"/>
                          <a:pt x="36" y="205"/>
                          <a:pt x="51" y="205"/>
                        </a:cubicBezTo>
                        <a:cubicBezTo>
                          <a:pt x="51" y="205"/>
                          <a:pt x="52" y="205"/>
                          <a:pt x="52" y="205"/>
                        </a:cubicBezTo>
                        <a:cubicBezTo>
                          <a:pt x="54" y="204"/>
                          <a:pt x="57" y="204"/>
                          <a:pt x="59" y="203"/>
                        </a:cubicBezTo>
                        <a:cubicBezTo>
                          <a:pt x="60" y="203"/>
                          <a:pt x="60" y="203"/>
                          <a:pt x="60" y="203"/>
                        </a:cubicBezTo>
                        <a:cubicBezTo>
                          <a:pt x="62" y="203"/>
                          <a:pt x="64" y="200"/>
                          <a:pt x="65" y="199"/>
                        </a:cubicBezTo>
                        <a:cubicBezTo>
                          <a:pt x="67" y="197"/>
                          <a:pt x="68" y="195"/>
                          <a:pt x="69" y="193"/>
                        </a:cubicBezTo>
                        <a:cubicBezTo>
                          <a:pt x="70" y="190"/>
                          <a:pt x="71" y="186"/>
                          <a:pt x="71" y="183"/>
                        </a:cubicBezTo>
                        <a:cubicBezTo>
                          <a:pt x="68" y="180"/>
                          <a:pt x="65" y="178"/>
                          <a:pt x="60" y="175"/>
                        </a:cubicBezTo>
                        <a:cubicBezTo>
                          <a:pt x="58" y="174"/>
                          <a:pt x="56" y="173"/>
                          <a:pt x="54" y="171"/>
                        </a:cubicBezTo>
                        <a:moveTo>
                          <a:pt x="234" y="169"/>
                        </a:moveTo>
                        <a:cubicBezTo>
                          <a:pt x="232" y="171"/>
                          <a:pt x="229" y="172"/>
                          <a:pt x="227" y="173"/>
                        </a:cubicBezTo>
                        <a:cubicBezTo>
                          <a:pt x="229" y="173"/>
                          <a:pt x="231" y="174"/>
                          <a:pt x="232" y="175"/>
                        </a:cubicBezTo>
                        <a:cubicBezTo>
                          <a:pt x="232" y="175"/>
                          <a:pt x="232" y="175"/>
                          <a:pt x="232" y="175"/>
                        </a:cubicBezTo>
                        <a:cubicBezTo>
                          <a:pt x="233" y="173"/>
                          <a:pt x="234" y="171"/>
                          <a:pt x="234" y="169"/>
                        </a:cubicBezTo>
                        <a:moveTo>
                          <a:pt x="250" y="183"/>
                        </a:moveTo>
                        <a:cubicBezTo>
                          <a:pt x="249" y="183"/>
                          <a:pt x="248" y="182"/>
                          <a:pt x="247" y="180"/>
                        </a:cubicBezTo>
                        <a:cubicBezTo>
                          <a:pt x="243" y="174"/>
                          <a:pt x="244" y="166"/>
                          <a:pt x="249" y="166"/>
                        </a:cubicBezTo>
                        <a:cubicBezTo>
                          <a:pt x="249" y="166"/>
                          <a:pt x="249" y="166"/>
                          <a:pt x="249" y="166"/>
                        </a:cubicBezTo>
                        <a:cubicBezTo>
                          <a:pt x="255" y="167"/>
                          <a:pt x="255" y="172"/>
                          <a:pt x="255" y="172"/>
                        </a:cubicBezTo>
                        <a:cubicBezTo>
                          <a:pt x="256" y="178"/>
                          <a:pt x="253" y="183"/>
                          <a:pt x="250" y="183"/>
                        </a:cubicBezTo>
                        <a:moveTo>
                          <a:pt x="245" y="161"/>
                        </a:moveTo>
                        <a:cubicBezTo>
                          <a:pt x="244" y="161"/>
                          <a:pt x="244" y="161"/>
                          <a:pt x="243" y="161"/>
                        </a:cubicBezTo>
                        <a:cubicBezTo>
                          <a:pt x="243" y="161"/>
                          <a:pt x="243" y="161"/>
                          <a:pt x="243" y="162"/>
                        </a:cubicBezTo>
                        <a:cubicBezTo>
                          <a:pt x="241" y="167"/>
                          <a:pt x="240" y="172"/>
                          <a:pt x="237" y="177"/>
                        </a:cubicBezTo>
                        <a:cubicBezTo>
                          <a:pt x="237" y="178"/>
                          <a:pt x="237" y="178"/>
                          <a:pt x="237" y="179"/>
                        </a:cubicBezTo>
                        <a:cubicBezTo>
                          <a:pt x="238" y="179"/>
                          <a:pt x="238" y="179"/>
                          <a:pt x="239" y="179"/>
                        </a:cubicBezTo>
                        <a:cubicBezTo>
                          <a:pt x="240" y="179"/>
                          <a:pt x="242" y="179"/>
                          <a:pt x="244" y="180"/>
                        </a:cubicBezTo>
                        <a:cubicBezTo>
                          <a:pt x="247" y="183"/>
                          <a:pt x="250" y="186"/>
                          <a:pt x="251" y="190"/>
                        </a:cubicBezTo>
                        <a:cubicBezTo>
                          <a:pt x="253" y="189"/>
                          <a:pt x="259" y="183"/>
                          <a:pt x="256" y="172"/>
                        </a:cubicBezTo>
                        <a:cubicBezTo>
                          <a:pt x="256" y="172"/>
                          <a:pt x="256" y="172"/>
                          <a:pt x="256" y="172"/>
                        </a:cubicBezTo>
                        <a:cubicBezTo>
                          <a:pt x="256" y="172"/>
                          <a:pt x="256" y="172"/>
                          <a:pt x="256" y="172"/>
                        </a:cubicBezTo>
                        <a:cubicBezTo>
                          <a:pt x="255" y="169"/>
                          <a:pt x="253" y="166"/>
                          <a:pt x="251" y="164"/>
                        </a:cubicBezTo>
                        <a:cubicBezTo>
                          <a:pt x="249" y="162"/>
                          <a:pt x="247" y="161"/>
                          <a:pt x="245" y="161"/>
                        </a:cubicBezTo>
                        <a:moveTo>
                          <a:pt x="27" y="184"/>
                        </a:moveTo>
                        <a:cubicBezTo>
                          <a:pt x="26" y="184"/>
                          <a:pt x="26" y="183"/>
                          <a:pt x="25" y="183"/>
                        </a:cubicBezTo>
                        <a:cubicBezTo>
                          <a:pt x="21" y="183"/>
                          <a:pt x="18" y="180"/>
                          <a:pt x="15" y="177"/>
                        </a:cubicBezTo>
                        <a:cubicBezTo>
                          <a:pt x="13" y="174"/>
                          <a:pt x="10" y="170"/>
                          <a:pt x="13" y="168"/>
                        </a:cubicBezTo>
                        <a:cubicBezTo>
                          <a:pt x="13" y="167"/>
                          <a:pt x="14" y="167"/>
                          <a:pt x="14" y="166"/>
                        </a:cubicBezTo>
                        <a:cubicBezTo>
                          <a:pt x="15" y="166"/>
                          <a:pt x="17" y="165"/>
                          <a:pt x="19" y="165"/>
                        </a:cubicBezTo>
                        <a:cubicBezTo>
                          <a:pt x="21" y="165"/>
                          <a:pt x="23" y="166"/>
                          <a:pt x="24" y="166"/>
                        </a:cubicBezTo>
                        <a:cubicBezTo>
                          <a:pt x="30" y="166"/>
                          <a:pt x="35" y="168"/>
                          <a:pt x="37" y="174"/>
                        </a:cubicBezTo>
                        <a:cubicBezTo>
                          <a:pt x="39" y="177"/>
                          <a:pt x="36" y="181"/>
                          <a:pt x="33" y="182"/>
                        </a:cubicBezTo>
                        <a:cubicBezTo>
                          <a:pt x="31" y="183"/>
                          <a:pt x="29" y="184"/>
                          <a:pt x="27" y="184"/>
                        </a:cubicBezTo>
                        <a:moveTo>
                          <a:pt x="39" y="156"/>
                        </a:moveTo>
                        <a:cubicBezTo>
                          <a:pt x="36" y="160"/>
                          <a:pt x="32" y="162"/>
                          <a:pt x="27" y="163"/>
                        </a:cubicBezTo>
                        <a:cubicBezTo>
                          <a:pt x="25" y="163"/>
                          <a:pt x="23" y="163"/>
                          <a:pt x="22" y="163"/>
                        </a:cubicBezTo>
                        <a:cubicBezTo>
                          <a:pt x="17" y="163"/>
                          <a:pt x="13" y="162"/>
                          <a:pt x="9" y="160"/>
                        </a:cubicBezTo>
                        <a:cubicBezTo>
                          <a:pt x="9" y="160"/>
                          <a:pt x="9" y="160"/>
                          <a:pt x="9" y="160"/>
                        </a:cubicBezTo>
                        <a:cubicBezTo>
                          <a:pt x="9" y="160"/>
                          <a:pt x="9" y="160"/>
                          <a:pt x="9" y="160"/>
                        </a:cubicBezTo>
                        <a:cubicBezTo>
                          <a:pt x="9" y="160"/>
                          <a:pt x="9" y="160"/>
                          <a:pt x="9" y="160"/>
                        </a:cubicBezTo>
                        <a:cubicBezTo>
                          <a:pt x="9" y="160"/>
                          <a:pt x="7" y="173"/>
                          <a:pt x="14" y="182"/>
                        </a:cubicBezTo>
                        <a:cubicBezTo>
                          <a:pt x="18" y="187"/>
                          <a:pt x="23" y="189"/>
                          <a:pt x="30" y="190"/>
                        </a:cubicBezTo>
                        <a:cubicBezTo>
                          <a:pt x="30" y="190"/>
                          <a:pt x="30" y="190"/>
                          <a:pt x="30" y="190"/>
                        </a:cubicBezTo>
                        <a:cubicBezTo>
                          <a:pt x="33" y="190"/>
                          <a:pt x="36" y="189"/>
                          <a:pt x="39" y="188"/>
                        </a:cubicBezTo>
                        <a:cubicBezTo>
                          <a:pt x="41" y="187"/>
                          <a:pt x="44" y="185"/>
                          <a:pt x="46" y="183"/>
                        </a:cubicBezTo>
                        <a:cubicBezTo>
                          <a:pt x="49" y="180"/>
                          <a:pt x="53" y="176"/>
                          <a:pt x="53" y="171"/>
                        </a:cubicBezTo>
                        <a:cubicBezTo>
                          <a:pt x="52" y="170"/>
                          <a:pt x="51" y="169"/>
                          <a:pt x="49" y="167"/>
                        </a:cubicBezTo>
                        <a:cubicBezTo>
                          <a:pt x="46" y="165"/>
                          <a:pt x="42" y="161"/>
                          <a:pt x="39" y="156"/>
                        </a:cubicBezTo>
                        <a:moveTo>
                          <a:pt x="257" y="165"/>
                        </a:moveTo>
                        <a:cubicBezTo>
                          <a:pt x="256" y="165"/>
                          <a:pt x="255" y="164"/>
                          <a:pt x="255" y="164"/>
                        </a:cubicBezTo>
                        <a:cubicBezTo>
                          <a:pt x="251" y="161"/>
                          <a:pt x="250" y="149"/>
                          <a:pt x="255" y="147"/>
                        </a:cubicBezTo>
                        <a:cubicBezTo>
                          <a:pt x="255" y="147"/>
                          <a:pt x="255" y="147"/>
                          <a:pt x="255" y="147"/>
                        </a:cubicBezTo>
                        <a:cubicBezTo>
                          <a:pt x="259" y="147"/>
                          <a:pt x="261" y="154"/>
                          <a:pt x="261" y="154"/>
                        </a:cubicBezTo>
                        <a:cubicBezTo>
                          <a:pt x="262" y="161"/>
                          <a:pt x="260" y="165"/>
                          <a:pt x="257" y="165"/>
                        </a:cubicBezTo>
                        <a:moveTo>
                          <a:pt x="250" y="143"/>
                        </a:moveTo>
                        <a:cubicBezTo>
                          <a:pt x="249" y="143"/>
                          <a:pt x="248" y="143"/>
                          <a:pt x="247" y="144"/>
                        </a:cubicBezTo>
                        <a:cubicBezTo>
                          <a:pt x="248" y="147"/>
                          <a:pt x="247" y="151"/>
                          <a:pt x="246" y="155"/>
                        </a:cubicBezTo>
                        <a:cubicBezTo>
                          <a:pt x="246" y="156"/>
                          <a:pt x="246" y="156"/>
                          <a:pt x="245" y="157"/>
                        </a:cubicBezTo>
                        <a:cubicBezTo>
                          <a:pt x="245" y="158"/>
                          <a:pt x="244" y="159"/>
                          <a:pt x="243" y="161"/>
                        </a:cubicBezTo>
                        <a:cubicBezTo>
                          <a:pt x="244" y="161"/>
                          <a:pt x="244" y="161"/>
                          <a:pt x="245" y="161"/>
                        </a:cubicBezTo>
                        <a:cubicBezTo>
                          <a:pt x="245" y="161"/>
                          <a:pt x="246" y="161"/>
                          <a:pt x="246" y="161"/>
                        </a:cubicBezTo>
                        <a:cubicBezTo>
                          <a:pt x="248" y="161"/>
                          <a:pt x="249" y="162"/>
                          <a:pt x="251" y="163"/>
                        </a:cubicBezTo>
                        <a:cubicBezTo>
                          <a:pt x="254" y="165"/>
                          <a:pt x="255" y="168"/>
                          <a:pt x="256" y="172"/>
                        </a:cubicBezTo>
                        <a:cubicBezTo>
                          <a:pt x="257" y="171"/>
                          <a:pt x="266" y="167"/>
                          <a:pt x="263" y="151"/>
                        </a:cubicBezTo>
                        <a:cubicBezTo>
                          <a:pt x="261" y="149"/>
                          <a:pt x="259" y="146"/>
                          <a:pt x="256" y="145"/>
                        </a:cubicBezTo>
                        <a:cubicBezTo>
                          <a:pt x="254" y="144"/>
                          <a:pt x="252" y="143"/>
                          <a:pt x="250" y="143"/>
                        </a:cubicBezTo>
                        <a:moveTo>
                          <a:pt x="73" y="173"/>
                        </a:moveTo>
                        <a:cubicBezTo>
                          <a:pt x="72" y="173"/>
                          <a:pt x="71" y="173"/>
                          <a:pt x="70" y="172"/>
                        </a:cubicBezTo>
                        <a:cubicBezTo>
                          <a:pt x="69" y="171"/>
                          <a:pt x="68" y="169"/>
                          <a:pt x="69" y="168"/>
                        </a:cubicBezTo>
                        <a:cubicBezTo>
                          <a:pt x="70" y="167"/>
                          <a:pt x="71" y="166"/>
                          <a:pt x="71" y="165"/>
                        </a:cubicBezTo>
                        <a:cubicBezTo>
                          <a:pt x="72" y="164"/>
                          <a:pt x="73" y="163"/>
                          <a:pt x="73" y="161"/>
                        </a:cubicBezTo>
                        <a:cubicBezTo>
                          <a:pt x="73" y="160"/>
                          <a:pt x="74" y="159"/>
                          <a:pt x="75" y="158"/>
                        </a:cubicBezTo>
                        <a:cubicBezTo>
                          <a:pt x="75" y="158"/>
                          <a:pt x="75" y="158"/>
                          <a:pt x="76" y="158"/>
                        </a:cubicBezTo>
                        <a:cubicBezTo>
                          <a:pt x="77" y="158"/>
                          <a:pt x="78" y="159"/>
                          <a:pt x="78" y="160"/>
                        </a:cubicBezTo>
                        <a:cubicBezTo>
                          <a:pt x="80" y="163"/>
                          <a:pt x="80" y="167"/>
                          <a:pt x="78" y="170"/>
                        </a:cubicBezTo>
                        <a:cubicBezTo>
                          <a:pt x="77" y="172"/>
                          <a:pt x="75" y="173"/>
                          <a:pt x="73" y="173"/>
                        </a:cubicBezTo>
                        <a:moveTo>
                          <a:pt x="55" y="162"/>
                        </a:moveTo>
                        <a:cubicBezTo>
                          <a:pt x="55" y="162"/>
                          <a:pt x="55" y="162"/>
                          <a:pt x="55" y="162"/>
                        </a:cubicBezTo>
                        <a:cubicBezTo>
                          <a:pt x="54" y="162"/>
                          <a:pt x="52" y="159"/>
                          <a:pt x="51" y="158"/>
                        </a:cubicBezTo>
                        <a:cubicBezTo>
                          <a:pt x="50" y="157"/>
                          <a:pt x="49" y="155"/>
                          <a:pt x="50" y="153"/>
                        </a:cubicBezTo>
                        <a:cubicBezTo>
                          <a:pt x="49" y="153"/>
                          <a:pt x="49" y="153"/>
                          <a:pt x="49" y="153"/>
                        </a:cubicBezTo>
                        <a:cubicBezTo>
                          <a:pt x="50" y="152"/>
                          <a:pt x="51" y="146"/>
                          <a:pt x="54" y="146"/>
                        </a:cubicBezTo>
                        <a:cubicBezTo>
                          <a:pt x="54" y="146"/>
                          <a:pt x="54" y="146"/>
                          <a:pt x="54" y="147"/>
                        </a:cubicBezTo>
                        <a:cubicBezTo>
                          <a:pt x="56" y="147"/>
                          <a:pt x="55" y="150"/>
                          <a:pt x="55" y="152"/>
                        </a:cubicBezTo>
                        <a:cubicBezTo>
                          <a:pt x="56" y="155"/>
                          <a:pt x="57" y="158"/>
                          <a:pt x="57" y="161"/>
                        </a:cubicBezTo>
                        <a:cubicBezTo>
                          <a:pt x="57" y="162"/>
                          <a:pt x="56" y="162"/>
                          <a:pt x="55" y="162"/>
                        </a:cubicBezTo>
                        <a:moveTo>
                          <a:pt x="53" y="141"/>
                        </a:moveTo>
                        <a:cubicBezTo>
                          <a:pt x="52" y="144"/>
                          <a:pt x="51" y="146"/>
                          <a:pt x="49" y="149"/>
                        </a:cubicBezTo>
                        <a:cubicBezTo>
                          <a:pt x="48" y="150"/>
                          <a:pt x="46" y="151"/>
                          <a:pt x="43" y="152"/>
                        </a:cubicBezTo>
                        <a:cubicBezTo>
                          <a:pt x="46" y="157"/>
                          <a:pt x="50" y="161"/>
                          <a:pt x="53" y="163"/>
                        </a:cubicBezTo>
                        <a:cubicBezTo>
                          <a:pt x="55" y="165"/>
                          <a:pt x="58" y="167"/>
                          <a:pt x="60" y="168"/>
                        </a:cubicBezTo>
                        <a:cubicBezTo>
                          <a:pt x="67" y="167"/>
                          <a:pt x="73" y="161"/>
                          <a:pt x="73" y="155"/>
                        </a:cubicBezTo>
                        <a:cubicBezTo>
                          <a:pt x="73" y="154"/>
                          <a:pt x="73" y="154"/>
                          <a:pt x="73" y="154"/>
                        </a:cubicBezTo>
                        <a:cubicBezTo>
                          <a:pt x="74" y="159"/>
                          <a:pt x="70" y="164"/>
                          <a:pt x="66" y="166"/>
                        </a:cubicBezTo>
                        <a:cubicBezTo>
                          <a:pt x="65" y="167"/>
                          <a:pt x="63" y="168"/>
                          <a:pt x="60" y="169"/>
                        </a:cubicBezTo>
                        <a:cubicBezTo>
                          <a:pt x="61" y="169"/>
                          <a:pt x="62" y="170"/>
                          <a:pt x="63" y="171"/>
                        </a:cubicBezTo>
                        <a:cubicBezTo>
                          <a:pt x="68" y="174"/>
                          <a:pt x="73" y="176"/>
                          <a:pt x="76" y="180"/>
                        </a:cubicBezTo>
                        <a:cubicBezTo>
                          <a:pt x="79" y="180"/>
                          <a:pt x="81" y="178"/>
                          <a:pt x="83" y="176"/>
                        </a:cubicBezTo>
                        <a:cubicBezTo>
                          <a:pt x="85" y="172"/>
                          <a:pt x="87" y="167"/>
                          <a:pt x="85" y="163"/>
                        </a:cubicBezTo>
                        <a:cubicBezTo>
                          <a:pt x="85" y="163"/>
                          <a:pt x="85" y="163"/>
                          <a:pt x="85" y="163"/>
                        </a:cubicBezTo>
                        <a:cubicBezTo>
                          <a:pt x="87" y="167"/>
                          <a:pt x="86" y="173"/>
                          <a:pt x="83" y="176"/>
                        </a:cubicBezTo>
                        <a:cubicBezTo>
                          <a:pt x="81" y="179"/>
                          <a:pt x="79" y="180"/>
                          <a:pt x="77" y="181"/>
                        </a:cubicBezTo>
                        <a:cubicBezTo>
                          <a:pt x="78" y="182"/>
                          <a:pt x="79" y="184"/>
                          <a:pt x="80" y="186"/>
                        </a:cubicBezTo>
                        <a:cubicBezTo>
                          <a:pt x="81" y="187"/>
                          <a:pt x="81" y="188"/>
                          <a:pt x="82" y="188"/>
                        </a:cubicBezTo>
                        <a:cubicBezTo>
                          <a:pt x="82" y="184"/>
                          <a:pt x="84" y="179"/>
                          <a:pt x="86" y="174"/>
                        </a:cubicBezTo>
                        <a:cubicBezTo>
                          <a:pt x="90" y="166"/>
                          <a:pt x="90" y="159"/>
                          <a:pt x="88" y="156"/>
                        </a:cubicBezTo>
                        <a:cubicBezTo>
                          <a:pt x="86" y="154"/>
                          <a:pt x="84" y="153"/>
                          <a:pt x="82" y="153"/>
                        </a:cubicBezTo>
                        <a:cubicBezTo>
                          <a:pt x="81" y="152"/>
                          <a:pt x="81" y="152"/>
                          <a:pt x="80" y="152"/>
                        </a:cubicBezTo>
                        <a:cubicBezTo>
                          <a:pt x="80" y="152"/>
                          <a:pt x="79" y="152"/>
                          <a:pt x="79" y="152"/>
                        </a:cubicBezTo>
                        <a:cubicBezTo>
                          <a:pt x="79" y="152"/>
                          <a:pt x="79" y="153"/>
                          <a:pt x="77" y="153"/>
                        </a:cubicBezTo>
                        <a:cubicBezTo>
                          <a:pt x="75" y="153"/>
                          <a:pt x="73" y="152"/>
                          <a:pt x="71" y="152"/>
                        </a:cubicBezTo>
                        <a:cubicBezTo>
                          <a:pt x="66" y="151"/>
                          <a:pt x="61" y="149"/>
                          <a:pt x="56" y="144"/>
                        </a:cubicBezTo>
                        <a:cubicBezTo>
                          <a:pt x="55" y="143"/>
                          <a:pt x="54" y="142"/>
                          <a:pt x="53" y="141"/>
                        </a:cubicBezTo>
                        <a:moveTo>
                          <a:pt x="19" y="159"/>
                        </a:moveTo>
                        <a:cubicBezTo>
                          <a:pt x="11" y="159"/>
                          <a:pt x="7" y="153"/>
                          <a:pt x="6" y="149"/>
                        </a:cubicBezTo>
                        <a:cubicBezTo>
                          <a:pt x="6" y="145"/>
                          <a:pt x="8" y="144"/>
                          <a:pt x="8" y="144"/>
                        </a:cubicBezTo>
                        <a:cubicBezTo>
                          <a:pt x="9" y="143"/>
                          <a:pt x="10" y="143"/>
                          <a:pt x="11" y="143"/>
                        </a:cubicBezTo>
                        <a:cubicBezTo>
                          <a:pt x="14" y="143"/>
                          <a:pt x="17" y="144"/>
                          <a:pt x="19" y="145"/>
                        </a:cubicBezTo>
                        <a:cubicBezTo>
                          <a:pt x="23" y="146"/>
                          <a:pt x="25" y="149"/>
                          <a:pt x="25" y="153"/>
                        </a:cubicBezTo>
                        <a:cubicBezTo>
                          <a:pt x="26" y="157"/>
                          <a:pt x="23" y="159"/>
                          <a:pt x="20" y="159"/>
                        </a:cubicBezTo>
                        <a:cubicBezTo>
                          <a:pt x="20" y="159"/>
                          <a:pt x="19" y="159"/>
                          <a:pt x="19" y="159"/>
                        </a:cubicBezTo>
                        <a:moveTo>
                          <a:pt x="6" y="137"/>
                        </a:moveTo>
                        <a:cubicBezTo>
                          <a:pt x="6" y="138"/>
                          <a:pt x="6" y="138"/>
                          <a:pt x="6" y="138"/>
                        </a:cubicBezTo>
                        <a:cubicBezTo>
                          <a:pt x="6" y="138"/>
                          <a:pt x="6" y="138"/>
                          <a:pt x="6" y="138"/>
                        </a:cubicBezTo>
                        <a:cubicBezTo>
                          <a:pt x="6" y="138"/>
                          <a:pt x="6" y="138"/>
                          <a:pt x="6" y="138"/>
                        </a:cubicBezTo>
                        <a:cubicBezTo>
                          <a:pt x="6" y="138"/>
                          <a:pt x="0" y="148"/>
                          <a:pt x="8" y="158"/>
                        </a:cubicBezTo>
                        <a:cubicBezTo>
                          <a:pt x="12" y="161"/>
                          <a:pt x="17" y="163"/>
                          <a:pt x="22" y="163"/>
                        </a:cubicBezTo>
                        <a:cubicBezTo>
                          <a:pt x="23" y="163"/>
                          <a:pt x="24" y="163"/>
                          <a:pt x="25" y="163"/>
                        </a:cubicBezTo>
                        <a:cubicBezTo>
                          <a:pt x="29" y="162"/>
                          <a:pt x="32" y="161"/>
                          <a:pt x="36" y="159"/>
                        </a:cubicBezTo>
                        <a:cubicBezTo>
                          <a:pt x="37" y="158"/>
                          <a:pt x="38" y="157"/>
                          <a:pt x="39" y="156"/>
                        </a:cubicBezTo>
                        <a:cubicBezTo>
                          <a:pt x="37" y="152"/>
                          <a:pt x="34" y="148"/>
                          <a:pt x="33" y="143"/>
                        </a:cubicBezTo>
                        <a:cubicBezTo>
                          <a:pt x="32" y="142"/>
                          <a:pt x="31" y="140"/>
                          <a:pt x="31" y="139"/>
                        </a:cubicBezTo>
                        <a:cubicBezTo>
                          <a:pt x="28" y="141"/>
                          <a:pt x="25" y="142"/>
                          <a:pt x="21" y="142"/>
                        </a:cubicBezTo>
                        <a:cubicBezTo>
                          <a:pt x="20" y="142"/>
                          <a:pt x="19" y="142"/>
                          <a:pt x="19" y="142"/>
                        </a:cubicBezTo>
                        <a:cubicBezTo>
                          <a:pt x="14" y="142"/>
                          <a:pt x="9" y="141"/>
                          <a:pt x="6" y="137"/>
                        </a:cubicBezTo>
                        <a:moveTo>
                          <a:pt x="261" y="143"/>
                        </a:moveTo>
                        <a:cubicBezTo>
                          <a:pt x="260" y="143"/>
                          <a:pt x="258" y="142"/>
                          <a:pt x="256" y="140"/>
                        </a:cubicBezTo>
                        <a:cubicBezTo>
                          <a:pt x="253" y="137"/>
                          <a:pt x="254" y="133"/>
                          <a:pt x="259" y="131"/>
                        </a:cubicBezTo>
                        <a:cubicBezTo>
                          <a:pt x="260" y="131"/>
                          <a:pt x="261" y="131"/>
                          <a:pt x="261" y="131"/>
                        </a:cubicBezTo>
                        <a:cubicBezTo>
                          <a:pt x="264" y="131"/>
                          <a:pt x="265" y="135"/>
                          <a:pt x="265" y="135"/>
                        </a:cubicBezTo>
                        <a:cubicBezTo>
                          <a:pt x="265" y="141"/>
                          <a:pt x="264" y="143"/>
                          <a:pt x="261" y="143"/>
                        </a:cubicBezTo>
                        <a:moveTo>
                          <a:pt x="263" y="123"/>
                        </a:moveTo>
                        <a:cubicBezTo>
                          <a:pt x="261" y="127"/>
                          <a:pt x="258" y="130"/>
                          <a:pt x="253" y="131"/>
                        </a:cubicBezTo>
                        <a:cubicBezTo>
                          <a:pt x="252" y="132"/>
                          <a:pt x="250" y="132"/>
                          <a:pt x="248" y="132"/>
                        </a:cubicBezTo>
                        <a:cubicBezTo>
                          <a:pt x="248" y="132"/>
                          <a:pt x="248" y="132"/>
                          <a:pt x="247" y="132"/>
                        </a:cubicBezTo>
                        <a:cubicBezTo>
                          <a:pt x="247" y="135"/>
                          <a:pt x="247" y="138"/>
                          <a:pt x="247" y="142"/>
                        </a:cubicBezTo>
                        <a:cubicBezTo>
                          <a:pt x="247" y="142"/>
                          <a:pt x="247" y="143"/>
                          <a:pt x="247" y="143"/>
                        </a:cubicBezTo>
                        <a:cubicBezTo>
                          <a:pt x="248" y="143"/>
                          <a:pt x="249" y="143"/>
                          <a:pt x="250" y="143"/>
                        </a:cubicBezTo>
                        <a:cubicBezTo>
                          <a:pt x="252" y="143"/>
                          <a:pt x="254" y="143"/>
                          <a:pt x="255" y="144"/>
                        </a:cubicBezTo>
                        <a:cubicBezTo>
                          <a:pt x="258" y="145"/>
                          <a:pt x="261" y="147"/>
                          <a:pt x="263" y="151"/>
                        </a:cubicBezTo>
                        <a:cubicBezTo>
                          <a:pt x="263" y="150"/>
                          <a:pt x="266" y="149"/>
                          <a:pt x="267" y="145"/>
                        </a:cubicBezTo>
                        <a:cubicBezTo>
                          <a:pt x="270" y="138"/>
                          <a:pt x="266" y="129"/>
                          <a:pt x="263" y="123"/>
                        </a:cubicBezTo>
                        <a:cubicBezTo>
                          <a:pt x="263" y="123"/>
                          <a:pt x="263" y="123"/>
                          <a:pt x="263" y="123"/>
                        </a:cubicBezTo>
                        <a:moveTo>
                          <a:pt x="44" y="146"/>
                        </a:moveTo>
                        <a:cubicBezTo>
                          <a:pt x="41" y="146"/>
                          <a:pt x="40" y="141"/>
                          <a:pt x="40" y="140"/>
                        </a:cubicBezTo>
                        <a:cubicBezTo>
                          <a:pt x="40" y="138"/>
                          <a:pt x="41" y="137"/>
                          <a:pt x="42" y="136"/>
                        </a:cubicBezTo>
                        <a:cubicBezTo>
                          <a:pt x="42" y="136"/>
                          <a:pt x="42" y="136"/>
                          <a:pt x="42" y="136"/>
                        </a:cubicBezTo>
                        <a:cubicBezTo>
                          <a:pt x="43" y="135"/>
                          <a:pt x="44" y="134"/>
                          <a:pt x="45" y="134"/>
                        </a:cubicBezTo>
                        <a:cubicBezTo>
                          <a:pt x="46" y="134"/>
                          <a:pt x="46" y="134"/>
                          <a:pt x="47" y="135"/>
                        </a:cubicBezTo>
                        <a:cubicBezTo>
                          <a:pt x="48" y="135"/>
                          <a:pt x="48" y="137"/>
                          <a:pt x="48" y="138"/>
                        </a:cubicBezTo>
                        <a:cubicBezTo>
                          <a:pt x="48" y="141"/>
                          <a:pt x="47" y="144"/>
                          <a:pt x="45" y="146"/>
                        </a:cubicBezTo>
                        <a:cubicBezTo>
                          <a:pt x="44" y="146"/>
                          <a:pt x="44" y="146"/>
                          <a:pt x="44" y="146"/>
                        </a:cubicBezTo>
                        <a:moveTo>
                          <a:pt x="39" y="130"/>
                        </a:moveTo>
                        <a:cubicBezTo>
                          <a:pt x="38" y="130"/>
                          <a:pt x="38" y="130"/>
                          <a:pt x="37" y="130"/>
                        </a:cubicBezTo>
                        <a:cubicBezTo>
                          <a:pt x="36" y="129"/>
                          <a:pt x="36" y="127"/>
                          <a:pt x="37" y="126"/>
                        </a:cubicBezTo>
                        <a:cubicBezTo>
                          <a:pt x="37" y="124"/>
                          <a:pt x="39" y="124"/>
                          <a:pt x="41" y="124"/>
                        </a:cubicBezTo>
                        <a:cubicBezTo>
                          <a:pt x="41" y="124"/>
                          <a:pt x="41" y="124"/>
                          <a:pt x="41" y="124"/>
                        </a:cubicBezTo>
                        <a:cubicBezTo>
                          <a:pt x="42" y="124"/>
                          <a:pt x="43" y="124"/>
                          <a:pt x="44" y="125"/>
                        </a:cubicBezTo>
                        <a:cubicBezTo>
                          <a:pt x="44" y="126"/>
                          <a:pt x="44" y="127"/>
                          <a:pt x="43" y="128"/>
                        </a:cubicBezTo>
                        <a:cubicBezTo>
                          <a:pt x="42" y="129"/>
                          <a:pt x="40" y="130"/>
                          <a:pt x="39" y="130"/>
                        </a:cubicBezTo>
                        <a:moveTo>
                          <a:pt x="47" y="119"/>
                        </a:moveTo>
                        <a:cubicBezTo>
                          <a:pt x="45" y="121"/>
                          <a:pt x="41" y="124"/>
                          <a:pt x="37" y="124"/>
                        </a:cubicBezTo>
                        <a:cubicBezTo>
                          <a:pt x="37" y="124"/>
                          <a:pt x="37" y="124"/>
                          <a:pt x="37" y="124"/>
                        </a:cubicBezTo>
                        <a:cubicBezTo>
                          <a:pt x="35" y="124"/>
                          <a:pt x="34" y="123"/>
                          <a:pt x="33" y="123"/>
                        </a:cubicBezTo>
                        <a:cubicBezTo>
                          <a:pt x="33" y="127"/>
                          <a:pt x="34" y="131"/>
                          <a:pt x="36" y="135"/>
                        </a:cubicBezTo>
                        <a:cubicBezTo>
                          <a:pt x="36" y="135"/>
                          <a:pt x="36" y="135"/>
                          <a:pt x="36" y="135"/>
                        </a:cubicBezTo>
                        <a:cubicBezTo>
                          <a:pt x="38" y="135"/>
                          <a:pt x="40" y="135"/>
                          <a:pt x="41" y="134"/>
                        </a:cubicBezTo>
                        <a:cubicBezTo>
                          <a:pt x="45" y="132"/>
                          <a:pt x="48" y="128"/>
                          <a:pt x="49" y="124"/>
                        </a:cubicBezTo>
                        <a:cubicBezTo>
                          <a:pt x="49" y="124"/>
                          <a:pt x="49" y="124"/>
                          <a:pt x="49" y="124"/>
                        </a:cubicBezTo>
                        <a:cubicBezTo>
                          <a:pt x="49" y="124"/>
                          <a:pt x="49" y="124"/>
                          <a:pt x="49" y="124"/>
                        </a:cubicBezTo>
                        <a:cubicBezTo>
                          <a:pt x="48" y="128"/>
                          <a:pt x="45" y="132"/>
                          <a:pt x="42" y="134"/>
                        </a:cubicBezTo>
                        <a:cubicBezTo>
                          <a:pt x="40" y="135"/>
                          <a:pt x="38" y="136"/>
                          <a:pt x="36" y="136"/>
                        </a:cubicBezTo>
                        <a:cubicBezTo>
                          <a:pt x="38" y="142"/>
                          <a:pt x="40" y="147"/>
                          <a:pt x="43" y="152"/>
                        </a:cubicBezTo>
                        <a:cubicBezTo>
                          <a:pt x="45" y="151"/>
                          <a:pt x="48" y="149"/>
                          <a:pt x="49" y="148"/>
                        </a:cubicBezTo>
                        <a:cubicBezTo>
                          <a:pt x="51" y="145"/>
                          <a:pt x="52" y="143"/>
                          <a:pt x="52" y="140"/>
                        </a:cubicBezTo>
                        <a:cubicBezTo>
                          <a:pt x="48" y="132"/>
                          <a:pt x="51" y="121"/>
                          <a:pt x="52" y="119"/>
                        </a:cubicBezTo>
                        <a:cubicBezTo>
                          <a:pt x="52" y="119"/>
                          <a:pt x="52" y="119"/>
                          <a:pt x="51" y="119"/>
                        </a:cubicBezTo>
                        <a:cubicBezTo>
                          <a:pt x="50" y="119"/>
                          <a:pt x="49" y="119"/>
                          <a:pt x="48" y="119"/>
                        </a:cubicBezTo>
                        <a:cubicBezTo>
                          <a:pt x="48" y="119"/>
                          <a:pt x="47" y="119"/>
                          <a:pt x="47" y="119"/>
                        </a:cubicBezTo>
                        <a:moveTo>
                          <a:pt x="18" y="140"/>
                        </a:moveTo>
                        <a:cubicBezTo>
                          <a:pt x="16" y="140"/>
                          <a:pt x="13" y="140"/>
                          <a:pt x="11" y="138"/>
                        </a:cubicBezTo>
                        <a:cubicBezTo>
                          <a:pt x="4" y="133"/>
                          <a:pt x="3" y="127"/>
                          <a:pt x="6" y="124"/>
                        </a:cubicBezTo>
                        <a:cubicBezTo>
                          <a:pt x="6" y="124"/>
                          <a:pt x="7" y="123"/>
                          <a:pt x="8" y="123"/>
                        </a:cubicBezTo>
                        <a:cubicBezTo>
                          <a:pt x="11" y="123"/>
                          <a:pt x="16" y="127"/>
                          <a:pt x="16" y="127"/>
                        </a:cubicBezTo>
                        <a:cubicBezTo>
                          <a:pt x="16" y="127"/>
                          <a:pt x="23" y="132"/>
                          <a:pt x="24" y="136"/>
                        </a:cubicBezTo>
                        <a:cubicBezTo>
                          <a:pt x="24" y="138"/>
                          <a:pt x="22" y="140"/>
                          <a:pt x="18" y="140"/>
                        </a:cubicBezTo>
                        <a:moveTo>
                          <a:pt x="4" y="118"/>
                        </a:moveTo>
                        <a:cubicBezTo>
                          <a:pt x="3" y="119"/>
                          <a:pt x="2" y="125"/>
                          <a:pt x="5" y="137"/>
                        </a:cubicBezTo>
                        <a:cubicBezTo>
                          <a:pt x="9" y="140"/>
                          <a:pt x="14" y="142"/>
                          <a:pt x="19" y="142"/>
                        </a:cubicBezTo>
                        <a:cubicBezTo>
                          <a:pt x="23" y="142"/>
                          <a:pt x="27" y="141"/>
                          <a:pt x="31" y="138"/>
                        </a:cubicBezTo>
                        <a:cubicBezTo>
                          <a:pt x="29" y="133"/>
                          <a:pt x="28" y="128"/>
                          <a:pt x="27" y="122"/>
                        </a:cubicBezTo>
                        <a:cubicBezTo>
                          <a:pt x="24" y="124"/>
                          <a:pt x="22" y="124"/>
                          <a:pt x="19" y="124"/>
                        </a:cubicBezTo>
                        <a:cubicBezTo>
                          <a:pt x="18" y="124"/>
                          <a:pt x="17" y="124"/>
                          <a:pt x="15" y="124"/>
                        </a:cubicBezTo>
                        <a:cubicBezTo>
                          <a:pt x="11" y="123"/>
                          <a:pt x="6" y="121"/>
                          <a:pt x="4" y="118"/>
                        </a:cubicBezTo>
                        <a:moveTo>
                          <a:pt x="31" y="108"/>
                        </a:moveTo>
                        <a:cubicBezTo>
                          <a:pt x="31" y="113"/>
                          <a:pt x="32" y="118"/>
                          <a:pt x="32" y="122"/>
                        </a:cubicBezTo>
                        <a:cubicBezTo>
                          <a:pt x="34" y="123"/>
                          <a:pt x="35" y="123"/>
                          <a:pt x="37" y="123"/>
                        </a:cubicBezTo>
                        <a:cubicBezTo>
                          <a:pt x="37" y="123"/>
                          <a:pt x="37" y="123"/>
                          <a:pt x="37" y="123"/>
                        </a:cubicBezTo>
                        <a:cubicBezTo>
                          <a:pt x="41" y="123"/>
                          <a:pt x="44" y="121"/>
                          <a:pt x="47" y="119"/>
                        </a:cubicBezTo>
                        <a:cubicBezTo>
                          <a:pt x="44" y="117"/>
                          <a:pt x="40" y="115"/>
                          <a:pt x="38" y="109"/>
                        </a:cubicBezTo>
                        <a:cubicBezTo>
                          <a:pt x="37" y="109"/>
                          <a:pt x="36" y="109"/>
                          <a:pt x="35" y="109"/>
                        </a:cubicBezTo>
                        <a:cubicBezTo>
                          <a:pt x="34" y="109"/>
                          <a:pt x="34" y="109"/>
                          <a:pt x="34" y="109"/>
                        </a:cubicBezTo>
                        <a:cubicBezTo>
                          <a:pt x="33" y="109"/>
                          <a:pt x="32" y="109"/>
                          <a:pt x="31" y="108"/>
                        </a:cubicBezTo>
                        <a:moveTo>
                          <a:pt x="253" y="127"/>
                        </a:moveTo>
                        <a:cubicBezTo>
                          <a:pt x="253" y="127"/>
                          <a:pt x="252" y="127"/>
                          <a:pt x="251" y="127"/>
                        </a:cubicBezTo>
                        <a:cubicBezTo>
                          <a:pt x="249" y="124"/>
                          <a:pt x="256" y="116"/>
                          <a:pt x="259" y="114"/>
                        </a:cubicBezTo>
                        <a:cubicBezTo>
                          <a:pt x="259" y="113"/>
                          <a:pt x="260" y="113"/>
                          <a:pt x="260" y="113"/>
                        </a:cubicBezTo>
                        <a:cubicBezTo>
                          <a:pt x="262" y="113"/>
                          <a:pt x="262" y="114"/>
                          <a:pt x="262" y="114"/>
                        </a:cubicBezTo>
                        <a:cubicBezTo>
                          <a:pt x="263" y="122"/>
                          <a:pt x="257" y="127"/>
                          <a:pt x="253" y="127"/>
                        </a:cubicBezTo>
                        <a:moveTo>
                          <a:pt x="262" y="106"/>
                        </a:moveTo>
                        <a:cubicBezTo>
                          <a:pt x="260" y="110"/>
                          <a:pt x="256" y="114"/>
                          <a:pt x="252" y="117"/>
                        </a:cubicBezTo>
                        <a:cubicBezTo>
                          <a:pt x="251" y="118"/>
                          <a:pt x="249" y="118"/>
                          <a:pt x="247" y="118"/>
                        </a:cubicBezTo>
                        <a:cubicBezTo>
                          <a:pt x="246" y="118"/>
                          <a:pt x="246" y="118"/>
                          <a:pt x="246" y="118"/>
                        </a:cubicBezTo>
                        <a:cubicBezTo>
                          <a:pt x="246" y="119"/>
                          <a:pt x="246" y="120"/>
                          <a:pt x="246" y="121"/>
                        </a:cubicBezTo>
                        <a:cubicBezTo>
                          <a:pt x="247" y="124"/>
                          <a:pt x="247" y="128"/>
                          <a:pt x="247" y="131"/>
                        </a:cubicBezTo>
                        <a:cubicBezTo>
                          <a:pt x="248" y="132"/>
                          <a:pt x="248" y="132"/>
                          <a:pt x="248" y="132"/>
                        </a:cubicBezTo>
                        <a:cubicBezTo>
                          <a:pt x="251" y="132"/>
                          <a:pt x="253" y="131"/>
                          <a:pt x="254" y="131"/>
                        </a:cubicBezTo>
                        <a:cubicBezTo>
                          <a:pt x="256" y="130"/>
                          <a:pt x="258" y="128"/>
                          <a:pt x="260" y="127"/>
                        </a:cubicBezTo>
                        <a:cubicBezTo>
                          <a:pt x="261" y="126"/>
                          <a:pt x="262" y="124"/>
                          <a:pt x="263" y="122"/>
                        </a:cubicBezTo>
                        <a:cubicBezTo>
                          <a:pt x="264" y="120"/>
                          <a:pt x="267" y="112"/>
                          <a:pt x="262" y="106"/>
                        </a:cubicBezTo>
                        <a:moveTo>
                          <a:pt x="237" y="106"/>
                        </a:moveTo>
                        <a:cubicBezTo>
                          <a:pt x="236" y="107"/>
                          <a:pt x="236" y="108"/>
                          <a:pt x="235" y="108"/>
                        </a:cubicBezTo>
                        <a:cubicBezTo>
                          <a:pt x="238" y="111"/>
                          <a:pt x="239" y="115"/>
                          <a:pt x="237" y="121"/>
                        </a:cubicBezTo>
                        <a:cubicBezTo>
                          <a:pt x="237" y="122"/>
                          <a:pt x="237" y="123"/>
                          <a:pt x="236" y="124"/>
                        </a:cubicBezTo>
                        <a:cubicBezTo>
                          <a:pt x="236" y="126"/>
                          <a:pt x="235" y="128"/>
                          <a:pt x="235" y="128"/>
                        </a:cubicBezTo>
                        <a:cubicBezTo>
                          <a:pt x="235" y="129"/>
                          <a:pt x="239" y="130"/>
                          <a:pt x="242" y="133"/>
                        </a:cubicBezTo>
                        <a:cubicBezTo>
                          <a:pt x="242" y="129"/>
                          <a:pt x="241" y="125"/>
                          <a:pt x="241" y="122"/>
                        </a:cubicBezTo>
                        <a:cubicBezTo>
                          <a:pt x="240" y="119"/>
                          <a:pt x="239" y="116"/>
                          <a:pt x="239" y="113"/>
                        </a:cubicBezTo>
                        <a:cubicBezTo>
                          <a:pt x="238" y="111"/>
                          <a:pt x="238" y="108"/>
                          <a:pt x="237" y="106"/>
                        </a:cubicBezTo>
                        <a:moveTo>
                          <a:pt x="7" y="100"/>
                        </a:moveTo>
                        <a:cubicBezTo>
                          <a:pt x="7" y="102"/>
                          <a:pt x="8" y="105"/>
                          <a:pt x="12" y="108"/>
                        </a:cubicBezTo>
                        <a:cubicBezTo>
                          <a:pt x="17" y="112"/>
                          <a:pt x="19" y="119"/>
                          <a:pt x="14" y="120"/>
                        </a:cubicBezTo>
                        <a:cubicBezTo>
                          <a:pt x="13" y="121"/>
                          <a:pt x="13" y="121"/>
                          <a:pt x="12" y="121"/>
                        </a:cubicBezTo>
                        <a:cubicBezTo>
                          <a:pt x="9" y="121"/>
                          <a:pt x="5" y="117"/>
                          <a:pt x="3" y="112"/>
                        </a:cubicBezTo>
                        <a:cubicBezTo>
                          <a:pt x="3" y="114"/>
                          <a:pt x="3" y="116"/>
                          <a:pt x="4" y="117"/>
                        </a:cubicBezTo>
                        <a:cubicBezTo>
                          <a:pt x="6" y="120"/>
                          <a:pt x="10" y="122"/>
                          <a:pt x="14" y="123"/>
                        </a:cubicBezTo>
                        <a:cubicBezTo>
                          <a:pt x="16" y="124"/>
                          <a:pt x="17" y="124"/>
                          <a:pt x="19" y="124"/>
                        </a:cubicBezTo>
                        <a:cubicBezTo>
                          <a:pt x="22" y="124"/>
                          <a:pt x="24" y="123"/>
                          <a:pt x="27" y="122"/>
                        </a:cubicBezTo>
                        <a:cubicBezTo>
                          <a:pt x="26" y="117"/>
                          <a:pt x="25" y="112"/>
                          <a:pt x="25" y="107"/>
                        </a:cubicBezTo>
                        <a:cubicBezTo>
                          <a:pt x="23" y="107"/>
                          <a:pt x="22" y="108"/>
                          <a:pt x="20" y="108"/>
                        </a:cubicBezTo>
                        <a:cubicBezTo>
                          <a:pt x="18" y="108"/>
                          <a:pt x="17" y="107"/>
                          <a:pt x="15" y="107"/>
                        </a:cubicBezTo>
                        <a:cubicBezTo>
                          <a:pt x="12" y="106"/>
                          <a:pt x="9" y="103"/>
                          <a:pt x="7" y="100"/>
                        </a:cubicBezTo>
                        <a:moveTo>
                          <a:pt x="30" y="92"/>
                        </a:moveTo>
                        <a:cubicBezTo>
                          <a:pt x="30" y="95"/>
                          <a:pt x="30" y="98"/>
                          <a:pt x="30" y="101"/>
                        </a:cubicBezTo>
                        <a:cubicBezTo>
                          <a:pt x="30" y="103"/>
                          <a:pt x="30" y="105"/>
                          <a:pt x="31" y="108"/>
                        </a:cubicBezTo>
                        <a:cubicBezTo>
                          <a:pt x="32" y="108"/>
                          <a:pt x="33" y="109"/>
                          <a:pt x="34" y="109"/>
                        </a:cubicBezTo>
                        <a:cubicBezTo>
                          <a:pt x="34" y="109"/>
                          <a:pt x="34" y="109"/>
                          <a:pt x="35" y="109"/>
                        </a:cubicBezTo>
                        <a:cubicBezTo>
                          <a:pt x="36" y="109"/>
                          <a:pt x="37" y="108"/>
                          <a:pt x="38" y="108"/>
                        </a:cubicBezTo>
                        <a:cubicBezTo>
                          <a:pt x="38" y="106"/>
                          <a:pt x="37" y="105"/>
                          <a:pt x="37" y="102"/>
                        </a:cubicBezTo>
                        <a:cubicBezTo>
                          <a:pt x="36" y="99"/>
                          <a:pt x="37" y="95"/>
                          <a:pt x="37" y="92"/>
                        </a:cubicBezTo>
                        <a:cubicBezTo>
                          <a:pt x="36" y="93"/>
                          <a:pt x="35" y="93"/>
                          <a:pt x="34" y="93"/>
                        </a:cubicBezTo>
                        <a:cubicBezTo>
                          <a:pt x="33" y="93"/>
                          <a:pt x="31" y="93"/>
                          <a:pt x="30" y="92"/>
                        </a:cubicBezTo>
                        <a:moveTo>
                          <a:pt x="250" y="113"/>
                        </a:moveTo>
                        <a:cubicBezTo>
                          <a:pt x="250" y="113"/>
                          <a:pt x="249" y="113"/>
                          <a:pt x="249" y="112"/>
                        </a:cubicBezTo>
                        <a:cubicBezTo>
                          <a:pt x="245" y="110"/>
                          <a:pt x="249" y="97"/>
                          <a:pt x="254" y="93"/>
                        </a:cubicBezTo>
                        <a:cubicBezTo>
                          <a:pt x="254" y="92"/>
                          <a:pt x="255" y="91"/>
                          <a:pt x="256" y="91"/>
                        </a:cubicBezTo>
                        <a:cubicBezTo>
                          <a:pt x="258" y="91"/>
                          <a:pt x="259" y="93"/>
                          <a:pt x="260" y="95"/>
                        </a:cubicBezTo>
                        <a:cubicBezTo>
                          <a:pt x="260" y="95"/>
                          <a:pt x="260" y="96"/>
                          <a:pt x="260" y="96"/>
                        </a:cubicBezTo>
                        <a:cubicBezTo>
                          <a:pt x="261" y="100"/>
                          <a:pt x="260" y="104"/>
                          <a:pt x="258" y="107"/>
                        </a:cubicBezTo>
                        <a:cubicBezTo>
                          <a:pt x="256" y="109"/>
                          <a:pt x="253" y="113"/>
                          <a:pt x="250" y="113"/>
                        </a:cubicBezTo>
                        <a:moveTo>
                          <a:pt x="257" y="86"/>
                        </a:moveTo>
                        <a:cubicBezTo>
                          <a:pt x="255" y="90"/>
                          <a:pt x="251" y="94"/>
                          <a:pt x="247" y="96"/>
                        </a:cubicBezTo>
                        <a:cubicBezTo>
                          <a:pt x="246" y="96"/>
                          <a:pt x="244" y="97"/>
                          <a:pt x="242" y="97"/>
                        </a:cubicBezTo>
                        <a:cubicBezTo>
                          <a:pt x="242" y="97"/>
                          <a:pt x="241" y="97"/>
                          <a:pt x="241" y="97"/>
                        </a:cubicBezTo>
                        <a:cubicBezTo>
                          <a:pt x="242" y="101"/>
                          <a:pt x="243" y="106"/>
                          <a:pt x="244" y="112"/>
                        </a:cubicBezTo>
                        <a:cubicBezTo>
                          <a:pt x="244" y="113"/>
                          <a:pt x="244" y="113"/>
                          <a:pt x="244" y="113"/>
                        </a:cubicBezTo>
                        <a:cubicBezTo>
                          <a:pt x="245" y="115"/>
                          <a:pt x="245" y="116"/>
                          <a:pt x="245" y="118"/>
                        </a:cubicBezTo>
                        <a:cubicBezTo>
                          <a:pt x="246" y="118"/>
                          <a:pt x="246" y="118"/>
                          <a:pt x="246" y="118"/>
                        </a:cubicBezTo>
                        <a:cubicBezTo>
                          <a:pt x="249" y="118"/>
                          <a:pt x="252" y="117"/>
                          <a:pt x="254" y="115"/>
                        </a:cubicBezTo>
                        <a:cubicBezTo>
                          <a:pt x="257" y="112"/>
                          <a:pt x="260" y="109"/>
                          <a:pt x="262" y="105"/>
                        </a:cubicBezTo>
                        <a:cubicBezTo>
                          <a:pt x="262" y="105"/>
                          <a:pt x="262" y="105"/>
                          <a:pt x="262" y="105"/>
                        </a:cubicBezTo>
                        <a:cubicBezTo>
                          <a:pt x="262" y="105"/>
                          <a:pt x="262" y="105"/>
                          <a:pt x="262" y="105"/>
                        </a:cubicBezTo>
                        <a:cubicBezTo>
                          <a:pt x="262" y="105"/>
                          <a:pt x="262" y="105"/>
                          <a:pt x="262" y="105"/>
                        </a:cubicBezTo>
                        <a:cubicBezTo>
                          <a:pt x="262" y="105"/>
                          <a:pt x="266" y="97"/>
                          <a:pt x="257" y="86"/>
                        </a:cubicBezTo>
                        <a:moveTo>
                          <a:pt x="10" y="86"/>
                        </a:moveTo>
                        <a:cubicBezTo>
                          <a:pt x="10" y="87"/>
                          <a:pt x="11" y="89"/>
                          <a:pt x="13" y="91"/>
                        </a:cubicBezTo>
                        <a:cubicBezTo>
                          <a:pt x="16" y="94"/>
                          <a:pt x="20" y="100"/>
                          <a:pt x="16" y="103"/>
                        </a:cubicBezTo>
                        <a:cubicBezTo>
                          <a:pt x="16" y="104"/>
                          <a:pt x="15" y="104"/>
                          <a:pt x="14" y="104"/>
                        </a:cubicBezTo>
                        <a:cubicBezTo>
                          <a:pt x="11" y="104"/>
                          <a:pt x="9" y="102"/>
                          <a:pt x="7" y="100"/>
                        </a:cubicBezTo>
                        <a:cubicBezTo>
                          <a:pt x="9" y="103"/>
                          <a:pt x="11" y="105"/>
                          <a:pt x="14" y="106"/>
                        </a:cubicBezTo>
                        <a:cubicBezTo>
                          <a:pt x="16" y="107"/>
                          <a:pt x="18" y="107"/>
                          <a:pt x="20" y="107"/>
                        </a:cubicBezTo>
                        <a:cubicBezTo>
                          <a:pt x="22" y="107"/>
                          <a:pt x="23" y="107"/>
                          <a:pt x="25" y="106"/>
                        </a:cubicBezTo>
                        <a:cubicBezTo>
                          <a:pt x="25" y="104"/>
                          <a:pt x="25" y="103"/>
                          <a:pt x="25" y="101"/>
                        </a:cubicBezTo>
                        <a:cubicBezTo>
                          <a:pt x="25" y="97"/>
                          <a:pt x="25" y="94"/>
                          <a:pt x="25" y="91"/>
                        </a:cubicBezTo>
                        <a:cubicBezTo>
                          <a:pt x="24" y="92"/>
                          <a:pt x="23" y="92"/>
                          <a:pt x="22" y="92"/>
                        </a:cubicBezTo>
                        <a:cubicBezTo>
                          <a:pt x="18" y="92"/>
                          <a:pt x="13" y="89"/>
                          <a:pt x="10" y="86"/>
                        </a:cubicBezTo>
                        <a:moveTo>
                          <a:pt x="16" y="71"/>
                        </a:moveTo>
                        <a:cubicBezTo>
                          <a:pt x="18" y="73"/>
                          <a:pt x="21" y="78"/>
                          <a:pt x="19" y="83"/>
                        </a:cubicBezTo>
                        <a:cubicBezTo>
                          <a:pt x="18" y="86"/>
                          <a:pt x="16" y="87"/>
                          <a:pt x="14" y="87"/>
                        </a:cubicBezTo>
                        <a:cubicBezTo>
                          <a:pt x="13" y="87"/>
                          <a:pt x="12" y="87"/>
                          <a:pt x="11" y="86"/>
                        </a:cubicBezTo>
                        <a:cubicBezTo>
                          <a:pt x="13" y="88"/>
                          <a:pt x="14" y="88"/>
                          <a:pt x="15" y="89"/>
                        </a:cubicBezTo>
                        <a:cubicBezTo>
                          <a:pt x="18" y="90"/>
                          <a:pt x="20" y="91"/>
                          <a:pt x="22" y="91"/>
                        </a:cubicBezTo>
                        <a:cubicBezTo>
                          <a:pt x="23" y="91"/>
                          <a:pt x="24" y="91"/>
                          <a:pt x="25" y="91"/>
                        </a:cubicBezTo>
                        <a:cubicBezTo>
                          <a:pt x="25" y="84"/>
                          <a:pt x="26" y="78"/>
                          <a:pt x="26" y="73"/>
                        </a:cubicBezTo>
                        <a:cubicBezTo>
                          <a:pt x="25" y="73"/>
                          <a:pt x="25" y="73"/>
                          <a:pt x="24" y="73"/>
                        </a:cubicBezTo>
                        <a:cubicBezTo>
                          <a:pt x="22" y="73"/>
                          <a:pt x="21" y="73"/>
                          <a:pt x="19" y="72"/>
                        </a:cubicBezTo>
                        <a:cubicBezTo>
                          <a:pt x="18" y="72"/>
                          <a:pt x="17" y="72"/>
                          <a:pt x="16" y="71"/>
                        </a:cubicBezTo>
                        <a:moveTo>
                          <a:pt x="246" y="92"/>
                        </a:moveTo>
                        <a:cubicBezTo>
                          <a:pt x="246" y="92"/>
                          <a:pt x="245" y="91"/>
                          <a:pt x="244" y="90"/>
                        </a:cubicBezTo>
                        <a:cubicBezTo>
                          <a:pt x="242" y="84"/>
                          <a:pt x="247" y="75"/>
                          <a:pt x="251" y="72"/>
                        </a:cubicBezTo>
                        <a:cubicBezTo>
                          <a:pt x="252" y="72"/>
                          <a:pt x="252" y="72"/>
                          <a:pt x="253" y="72"/>
                        </a:cubicBezTo>
                        <a:cubicBezTo>
                          <a:pt x="254" y="72"/>
                          <a:pt x="254" y="72"/>
                          <a:pt x="255" y="73"/>
                        </a:cubicBezTo>
                        <a:cubicBezTo>
                          <a:pt x="258" y="78"/>
                          <a:pt x="255" y="85"/>
                          <a:pt x="252" y="89"/>
                        </a:cubicBezTo>
                        <a:cubicBezTo>
                          <a:pt x="250" y="90"/>
                          <a:pt x="248" y="92"/>
                          <a:pt x="246" y="92"/>
                        </a:cubicBezTo>
                        <a:moveTo>
                          <a:pt x="254" y="67"/>
                        </a:moveTo>
                        <a:cubicBezTo>
                          <a:pt x="252" y="70"/>
                          <a:pt x="249" y="72"/>
                          <a:pt x="245" y="73"/>
                        </a:cubicBezTo>
                        <a:cubicBezTo>
                          <a:pt x="244" y="74"/>
                          <a:pt x="243" y="74"/>
                          <a:pt x="242" y="74"/>
                        </a:cubicBezTo>
                        <a:cubicBezTo>
                          <a:pt x="240" y="74"/>
                          <a:pt x="238" y="73"/>
                          <a:pt x="237" y="72"/>
                        </a:cubicBezTo>
                        <a:cubicBezTo>
                          <a:pt x="237" y="75"/>
                          <a:pt x="238" y="78"/>
                          <a:pt x="238" y="81"/>
                        </a:cubicBezTo>
                        <a:cubicBezTo>
                          <a:pt x="239" y="82"/>
                          <a:pt x="239" y="83"/>
                          <a:pt x="240" y="85"/>
                        </a:cubicBezTo>
                        <a:cubicBezTo>
                          <a:pt x="241" y="89"/>
                          <a:pt x="242" y="93"/>
                          <a:pt x="241" y="96"/>
                        </a:cubicBezTo>
                        <a:cubicBezTo>
                          <a:pt x="242" y="96"/>
                          <a:pt x="242" y="96"/>
                          <a:pt x="243" y="96"/>
                        </a:cubicBezTo>
                        <a:cubicBezTo>
                          <a:pt x="245" y="96"/>
                          <a:pt x="247" y="95"/>
                          <a:pt x="248" y="94"/>
                        </a:cubicBezTo>
                        <a:cubicBezTo>
                          <a:pt x="252" y="92"/>
                          <a:pt x="255" y="89"/>
                          <a:pt x="257" y="86"/>
                        </a:cubicBezTo>
                        <a:cubicBezTo>
                          <a:pt x="257" y="86"/>
                          <a:pt x="257" y="86"/>
                          <a:pt x="257" y="86"/>
                        </a:cubicBezTo>
                        <a:cubicBezTo>
                          <a:pt x="257" y="85"/>
                          <a:pt x="257" y="85"/>
                          <a:pt x="257" y="85"/>
                        </a:cubicBezTo>
                        <a:cubicBezTo>
                          <a:pt x="259" y="83"/>
                          <a:pt x="261" y="76"/>
                          <a:pt x="254" y="67"/>
                        </a:cubicBezTo>
                        <a:moveTo>
                          <a:pt x="34" y="84"/>
                        </a:moveTo>
                        <a:cubicBezTo>
                          <a:pt x="34" y="84"/>
                          <a:pt x="33" y="84"/>
                          <a:pt x="33" y="83"/>
                        </a:cubicBezTo>
                        <a:cubicBezTo>
                          <a:pt x="32" y="82"/>
                          <a:pt x="32" y="80"/>
                          <a:pt x="33" y="78"/>
                        </a:cubicBezTo>
                        <a:cubicBezTo>
                          <a:pt x="33" y="78"/>
                          <a:pt x="33" y="78"/>
                          <a:pt x="34" y="77"/>
                        </a:cubicBezTo>
                        <a:cubicBezTo>
                          <a:pt x="34" y="77"/>
                          <a:pt x="34" y="77"/>
                          <a:pt x="34" y="77"/>
                        </a:cubicBezTo>
                        <a:cubicBezTo>
                          <a:pt x="34" y="77"/>
                          <a:pt x="34" y="77"/>
                          <a:pt x="34" y="77"/>
                        </a:cubicBezTo>
                        <a:cubicBezTo>
                          <a:pt x="34" y="77"/>
                          <a:pt x="34" y="77"/>
                          <a:pt x="34" y="77"/>
                        </a:cubicBezTo>
                        <a:cubicBezTo>
                          <a:pt x="34" y="77"/>
                          <a:pt x="34" y="77"/>
                          <a:pt x="34" y="77"/>
                        </a:cubicBezTo>
                        <a:cubicBezTo>
                          <a:pt x="35" y="77"/>
                          <a:pt x="37" y="77"/>
                          <a:pt x="38" y="77"/>
                        </a:cubicBezTo>
                        <a:cubicBezTo>
                          <a:pt x="38" y="77"/>
                          <a:pt x="38" y="77"/>
                          <a:pt x="39" y="77"/>
                        </a:cubicBezTo>
                        <a:cubicBezTo>
                          <a:pt x="39" y="77"/>
                          <a:pt x="40" y="77"/>
                          <a:pt x="40" y="77"/>
                        </a:cubicBezTo>
                        <a:cubicBezTo>
                          <a:pt x="41" y="77"/>
                          <a:pt x="41" y="77"/>
                          <a:pt x="41" y="78"/>
                        </a:cubicBezTo>
                        <a:cubicBezTo>
                          <a:pt x="42" y="78"/>
                          <a:pt x="41" y="78"/>
                          <a:pt x="41" y="79"/>
                        </a:cubicBezTo>
                        <a:cubicBezTo>
                          <a:pt x="40" y="79"/>
                          <a:pt x="39" y="80"/>
                          <a:pt x="39" y="81"/>
                        </a:cubicBezTo>
                        <a:cubicBezTo>
                          <a:pt x="38" y="82"/>
                          <a:pt x="37" y="83"/>
                          <a:pt x="36" y="84"/>
                        </a:cubicBezTo>
                        <a:cubicBezTo>
                          <a:pt x="35" y="84"/>
                          <a:pt x="35" y="84"/>
                          <a:pt x="34" y="84"/>
                        </a:cubicBezTo>
                        <a:moveTo>
                          <a:pt x="37" y="71"/>
                        </a:moveTo>
                        <a:cubicBezTo>
                          <a:pt x="36" y="71"/>
                          <a:pt x="35" y="70"/>
                          <a:pt x="35" y="69"/>
                        </a:cubicBezTo>
                        <a:cubicBezTo>
                          <a:pt x="34" y="67"/>
                          <a:pt x="35" y="64"/>
                          <a:pt x="37" y="62"/>
                        </a:cubicBezTo>
                        <a:cubicBezTo>
                          <a:pt x="37" y="62"/>
                          <a:pt x="37" y="62"/>
                          <a:pt x="37" y="62"/>
                        </a:cubicBezTo>
                        <a:cubicBezTo>
                          <a:pt x="37" y="62"/>
                          <a:pt x="38" y="61"/>
                          <a:pt x="39" y="61"/>
                        </a:cubicBezTo>
                        <a:cubicBezTo>
                          <a:pt x="40" y="61"/>
                          <a:pt x="40" y="61"/>
                          <a:pt x="41" y="62"/>
                        </a:cubicBezTo>
                        <a:cubicBezTo>
                          <a:pt x="43" y="63"/>
                          <a:pt x="42" y="67"/>
                          <a:pt x="40" y="68"/>
                        </a:cubicBezTo>
                        <a:cubicBezTo>
                          <a:pt x="40" y="69"/>
                          <a:pt x="38" y="71"/>
                          <a:pt x="37" y="71"/>
                        </a:cubicBezTo>
                        <a:moveTo>
                          <a:pt x="35" y="59"/>
                        </a:moveTo>
                        <a:cubicBezTo>
                          <a:pt x="34" y="62"/>
                          <a:pt x="33" y="67"/>
                          <a:pt x="32" y="74"/>
                        </a:cubicBezTo>
                        <a:cubicBezTo>
                          <a:pt x="34" y="75"/>
                          <a:pt x="36" y="75"/>
                          <a:pt x="38" y="75"/>
                        </a:cubicBezTo>
                        <a:cubicBezTo>
                          <a:pt x="40" y="75"/>
                          <a:pt x="42" y="75"/>
                          <a:pt x="44" y="74"/>
                        </a:cubicBezTo>
                        <a:cubicBezTo>
                          <a:pt x="44" y="75"/>
                          <a:pt x="44" y="75"/>
                          <a:pt x="44" y="75"/>
                        </a:cubicBezTo>
                        <a:cubicBezTo>
                          <a:pt x="42" y="75"/>
                          <a:pt x="40" y="76"/>
                          <a:pt x="38" y="76"/>
                        </a:cubicBezTo>
                        <a:cubicBezTo>
                          <a:pt x="36" y="76"/>
                          <a:pt x="34" y="75"/>
                          <a:pt x="32" y="74"/>
                        </a:cubicBezTo>
                        <a:cubicBezTo>
                          <a:pt x="31" y="79"/>
                          <a:pt x="31" y="85"/>
                          <a:pt x="30" y="92"/>
                        </a:cubicBezTo>
                        <a:cubicBezTo>
                          <a:pt x="31" y="92"/>
                          <a:pt x="33" y="92"/>
                          <a:pt x="34" y="92"/>
                        </a:cubicBezTo>
                        <a:cubicBezTo>
                          <a:pt x="35" y="92"/>
                          <a:pt x="36" y="92"/>
                          <a:pt x="38" y="92"/>
                        </a:cubicBezTo>
                        <a:cubicBezTo>
                          <a:pt x="39" y="88"/>
                          <a:pt x="41" y="84"/>
                          <a:pt x="42" y="82"/>
                        </a:cubicBezTo>
                        <a:cubicBezTo>
                          <a:pt x="45" y="79"/>
                          <a:pt x="48" y="77"/>
                          <a:pt x="49" y="77"/>
                        </a:cubicBezTo>
                        <a:cubicBezTo>
                          <a:pt x="45" y="71"/>
                          <a:pt x="44" y="65"/>
                          <a:pt x="44" y="62"/>
                        </a:cubicBezTo>
                        <a:cubicBezTo>
                          <a:pt x="44" y="61"/>
                          <a:pt x="44" y="61"/>
                          <a:pt x="44" y="61"/>
                        </a:cubicBezTo>
                        <a:cubicBezTo>
                          <a:pt x="41" y="60"/>
                          <a:pt x="38" y="60"/>
                          <a:pt x="35" y="59"/>
                        </a:cubicBezTo>
                        <a:moveTo>
                          <a:pt x="30" y="58"/>
                        </a:moveTo>
                        <a:cubicBezTo>
                          <a:pt x="27" y="59"/>
                          <a:pt x="25" y="60"/>
                          <a:pt x="23" y="60"/>
                        </a:cubicBezTo>
                        <a:cubicBezTo>
                          <a:pt x="21" y="60"/>
                          <a:pt x="20" y="59"/>
                          <a:pt x="18" y="59"/>
                        </a:cubicBezTo>
                        <a:cubicBezTo>
                          <a:pt x="19" y="59"/>
                          <a:pt x="20" y="60"/>
                          <a:pt x="22" y="61"/>
                        </a:cubicBezTo>
                        <a:cubicBezTo>
                          <a:pt x="25" y="62"/>
                          <a:pt x="23" y="71"/>
                          <a:pt x="18" y="71"/>
                        </a:cubicBezTo>
                        <a:cubicBezTo>
                          <a:pt x="17" y="71"/>
                          <a:pt x="17" y="71"/>
                          <a:pt x="16" y="71"/>
                        </a:cubicBezTo>
                        <a:cubicBezTo>
                          <a:pt x="19" y="72"/>
                          <a:pt x="21" y="73"/>
                          <a:pt x="24" y="73"/>
                        </a:cubicBezTo>
                        <a:cubicBezTo>
                          <a:pt x="25" y="73"/>
                          <a:pt x="26" y="73"/>
                          <a:pt x="26" y="72"/>
                        </a:cubicBezTo>
                        <a:cubicBezTo>
                          <a:pt x="27" y="66"/>
                          <a:pt x="29" y="62"/>
                          <a:pt x="30" y="58"/>
                        </a:cubicBezTo>
                        <a:moveTo>
                          <a:pt x="245" y="70"/>
                        </a:moveTo>
                        <a:cubicBezTo>
                          <a:pt x="238" y="70"/>
                          <a:pt x="243" y="56"/>
                          <a:pt x="247" y="53"/>
                        </a:cubicBezTo>
                        <a:cubicBezTo>
                          <a:pt x="249" y="52"/>
                          <a:pt x="250" y="52"/>
                          <a:pt x="250" y="52"/>
                        </a:cubicBezTo>
                        <a:cubicBezTo>
                          <a:pt x="251" y="52"/>
                          <a:pt x="251" y="52"/>
                          <a:pt x="252" y="52"/>
                        </a:cubicBezTo>
                        <a:cubicBezTo>
                          <a:pt x="254" y="55"/>
                          <a:pt x="253" y="60"/>
                          <a:pt x="252" y="63"/>
                        </a:cubicBezTo>
                        <a:cubicBezTo>
                          <a:pt x="252" y="66"/>
                          <a:pt x="249" y="69"/>
                          <a:pt x="246" y="70"/>
                        </a:cubicBezTo>
                        <a:cubicBezTo>
                          <a:pt x="245" y="70"/>
                          <a:pt x="245" y="70"/>
                          <a:pt x="245" y="70"/>
                        </a:cubicBezTo>
                        <a:moveTo>
                          <a:pt x="252" y="45"/>
                        </a:moveTo>
                        <a:cubicBezTo>
                          <a:pt x="250" y="49"/>
                          <a:pt x="246" y="52"/>
                          <a:pt x="242" y="54"/>
                        </a:cubicBezTo>
                        <a:cubicBezTo>
                          <a:pt x="241" y="55"/>
                          <a:pt x="239" y="56"/>
                          <a:pt x="237" y="56"/>
                        </a:cubicBezTo>
                        <a:cubicBezTo>
                          <a:pt x="238" y="60"/>
                          <a:pt x="237" y="65"/>
                          <a:pt x="236" y="68"/>
                        </a:cubicBezTo>
                        <a:cubicBezTo>
                          <a:pt x="236" y="69"/>
                          <a:pt x="237" y="71"/>
                          <a:pt x="237" y="72"/>
                        </a:cubicBezTo>
                        <a:cubicBezTo>
                          <a:pt x="238" y="73"/>
                          <a:pt x="239" y="73"/>
                          <a:pt x="240" y="73"/>
                        </a:cubicBezTo>
                        <a:cubicBezTo>
                          <a:pt x="240" y="73"/>
                          <a:pt x="241" y="73"/>
                          <a:pt x="241" y="73"/>
                        </a:cubicBezTo>
                        <a:cubicBezTo>
                          <a:pt x="243" y="73"/>
                          <a:pt x="244" y="73"/>
                          <a:pt x="246" y="72"/>
                        </a:cubicBezTo>
                        <a:cubicBezTo>
                          <a:pt x="249" y="71"/>
                          <a:pt x="252" y="69"/>
                          <a:pt x="254" y="66"/>
                        </a:cubicBezTo>
                        <a:cubicBezTo>
                          <a:pt x="256" y="63"/>
                          <a:pt x="257" y="55"/>
                          <a:pt x="252" y="45"/>
                        </a:cubicBezTo>
                        <a:moveTo>
                          <a:pt x="121" y="44"/>
                        </a:moveTo>
                        <a:cubicBezTo>
                          <a:pt x="121" y="44"/>
                          <a:pt x="121" y="44"/>
                          <a:pt x="121" y="44"/>
                        </a:cubicBezTo>
                        <a:cubicBezTo>
                          <a:pt x="121" y="44"/>
                          <a:pt x="121" y="44"/>
                          <a:pt x="121" y="44"/>
                        </a:cubicBezTo>
                        <a:cubicBezTo>
                          <a:pt x="121" y="44"/>
                          <a:pt x="121" y="44"/>
                          <a:pt x="121" y="44"/>
                        </a:cubicBezTo>
                        <a:moveTo>
                          <a:pt x="228" y="36"/>
                        </a:moveTo>
                        <a:cubicBezTo>
                          <a:pt x="228" y="37"/>
                          <a:pt x="227" y="37"/>
                          <a:pt x="226" y="37"/>
                        </a:cubicBezTo>
                        <a:cubicBezTo>
                          <a:pt x="227" y="38"/>
                          <a:pt x="228" y="38"/>
                          <a:pt x="229" y="39"/>
                        </a:cubicBezTo>
                        <a:cubicBezTo>
                          <a:pt x="229" y="38"/>
                          <a:pt x="229" y="37"/>
                          <a:pt x="228" y="36"/>
                        </a:cubicBezTo>
                        <a:moveTo>
                          <a:pt x="23" y="35"/>
                        </a:moveTo>
                        <a:cubicBezTo>
                          <a:pt x="21" y="35"/>
                          <a:pt x="19" y="37"/>
                          <a:pt x="18" y="38"/>
                        </a:cubicBezTo>
                        <a:cubicBezTo>
                          <a:pt x="19" y="37"/>
                          <a:pt x="20" y="37"/>
                          <a:pt x="20" y="37"/>
                        </a:cubicBezTo>
                        <a:cubicBezTo>
                          <a:pt x="21" y="37"/>
                          <a:pt x="22" y="37"/>
                          <a:pt x="23" y="38"/>
                        </a:cubicBezTo>
                        <a:cubicBezTo>
                          <a:pt x="30" y="39"/>
                          <a:pt x="27" y="58"/>
                          <a:pt x="19" y="58"/>
                        </a:cubicBezTo>
                        <a:cubicBezTo>
                          <a:pt x="18" y="58"/>
                          <a:pt x="18" y="58"/>
                          <a:pt x="18" y="58"/>
                        </a:cubicBezTo>
                        <a:cubicBezTo>
                          <a:pt x="20" y="59"/>
                          <a:pt x="21" y="59"/>
                          <a:pt x="23" y="59"/>
                        </a:cubicBezTo>
                        <a:cubicBezTo>
                          <a:pt x="25" y="59"/>
                          <a:pt x="28" y="59"/>
                          <a:pt x="30" y="58"/>
                        </a:cubicBezTo>
                        <a:cubicBezTo>
                          <a:pt x="30" y="57"/>
                          <a:pt x="30" y="56"/>
                          <a:pt x="31" y="55"/>
                        </a:cubicBezTo>
                        <a:cubicBezTo>
                          <a:pt x="31" y="55"/>
                          <a:pt x="31" y="54"/>
                          <a:pt x="30" y="54"/>
                        </a:cubicBezTo>
                        <a:cubicBezTo>
                          <a:pt x="28" y="51"/>
                          <a:pt x="28" y="47"/>
                          <a:pt x="30" y="44"/>
                        </a:cubicBezTo>
                        <a:cubicBezTo>
                          <a:pt x="31" y="41"/>
                          <a:pt x="34" y="39"/>
                          <a:pt x="37" y="38"/>
                        </a:cubicBezTo>
                        <a:cubicBezTo>
                          <a:pt x="29" y="36"/>
                          <a:pt x="23" y="35"/>
                          <a:pt x="23" y="35"/>
                        </a:cubicBezTo>
                        <a:cubicBezTo>
                          <a:pt x="23" y="35"/>
                          <a:pt x="23" y="35"/>
                          <a:pt x="23" y="35"/>
                        </a:cubicBezTo>
                        <a:moveTo>
                          <a:pt x="241" y="50"/>
                        </a:moveTo>
                        <a:cubicBezTo>
                          <a:pt x="240" y="50"/>
                          <a:pt x="240" y="50"/>
                          <a:pt x="240" y="49"/>
                        </a:cubicBezTo>
                        <a:cubicBezTo>
                          <a:pt x="239" y="44"/>
                          <a:pt x="244" y="39"/>
                          <a:pt x="249" y="37"/>
                        </a:cubicBezTo>
                        <a:cubicBezTo>
                          <a:pt x="250" y="36"/>
                          <a:pt x="251" y="36"/>
                          <a:pt x="251" y="36"/>
                        </a:cubicBezTo>
                        <a:cubicBezTo>
                          <a:pt x="254" y="36"/>
                          <a:pt x="253" y="39"/>
                          <a:pt x="253" y="39"/>
                        </a:cubicBezTo>
                        <a:cubicBezTo>
                          <a:pt x="251" y="46"/>
                          <a:pt x="244" y="50"/>
                          <a:pt x="241" y="50"/>
                        </a:cubicBezTo>
                        <a:moveTo>
                          <a:pt x="253" y="32"/>
                        </a:moveTo>
                        <a:cubicBezTo>
                          <a:pt x="249" y="35"/>
                          <a:pt x="245" y="37"/>
                          <a:pt x="241" y="38"/>
                        </a:cubicBezTo>
                        <a:cubicBezTo>
                          <a:pt x="240" y="38"/>
                          <a:pt x="239" y="38"/>
                          <a:pt x="238" y="38"/>
                        </a:cubicBezTo>
                        <a:cubicBezTo>
                          <a:pt x="237" y="38"/>
                          <a:pt x="235" y="38"/>
                          <a:pt x="234" y="37"/>
                        </a:cubicBezTo>
                        <a:cubicBezTo>
                          <a:pt x="234" y="39"/>
                          <a:pt x="234" y="41"/>
                          <a:pt x="235" y="44"/>
                        </a:cubicBezTo>
                        <a:cubicBezTo>
                          <a:pt x="235" y="45"/>
                          <a:pt x="235" y="45"/>
                          <a:pt x="235" y="45"/>
                        </a:cubicBezTo>
                        <a:cubicBezTo>
                          <a:pt x="235" y="45"/>
                          <a:pt x="235" y="46"/>
                          <a:pt x="235" y="47"/>
                        </a:cubicBezTo>
                        <a:cubicBezTo>
                          <a:pt x="236" y="49"/>
                          <a:pt x="236" y="51"/>
                          <a:pt x="237" y="54"/>
                        </a:cubicBezTo>
                        <a:cubicBezTo>
                          <a:pt x="237" y="54"/>
                          <a:pt x="237" y="55"/>
                          <a:pt x="237" y="55"/>
                        </a:cubicBezTo>
                        <a:cubicBezTo>
                          <a:pt x="239" y="55"/>
                          <a:pt x="241" y="54"/>
                          <a:pt x="243" y="53"/>
                        </a:cubicBezTo>
                        <a:cubicBezTo>
                          <a:pt x="247" y="51"/>
                          <a:pt x="250" y="48"/>
                          <a:pt x="252" y="45"/>
                        </a:cubicBezTo>
                        <a:cubicBezTo>
                          <a:pt x="252" y="45"/>
                          <a:pt x="252" y="45"/>
                          <a:pt x="252" y="45"/>
                        </a:cubicBezTo>
                        <a:cubicBezTo>
                          <a:pt x="252" y="45"/>
                          <a:pt x="252" y="45"/>
                          <a:pt x="252" y="45"/>
                        </a:cubicBezTo>
                        <a:cubicBezTo>
                          <a:pt x="252" y="45"/>
                          <a:pt x="252" y="45"/>
                          <a:pt x="252" y="45"/>
                        </a:cubicBezTo>
                        <a:cubicBezTo>
                          <a:pt x="252" y="45"/>
                          <a:pt x="256" y="41"/>
                          <a:pt x="253" y="32"/>
                        </a:cubicBezTo>
                        <a:cubicBezTo>
                          <a:pt x="253" y="32"/>
                          <a:pt x="253" y="32"/>
                          <a:pt x="253" y="32"/>
                        </a:cubicBezTo>
                        <a:moveTo>
                          <a:pt x="43" y="27"/>
                        </a:moveTo>
                        <a:cubicBezTo>
                          <a:pt x="43" y="27"/>
                          <a:pt x="43" y="27"/>
                          <a:pt x="43" y="27"/>
                        </a:cubicBezTo>
                        <a:cubicBezTo>
                          <a:pt x="40" y="27"/>
                          <a:pt x="37" y="28"/>
                          <a:pt x="34" y="31"/>
                        </a:cubicBezTo>
                        <a:cubicBezTo>
                          <a:pt x="36" y="32"/>
                          <a:pt x="39" y="32"/>
                          <a:pt x="42" y="33"/>
                        </a:cubicBezTo>
                        <a:cubicBezTo>
                          <a:pt x="42" y="32"/>
                          <a:pt x="42" y="32"/>
                          <a:pt x="43" y="31"/>
                        </a:cubicBezTo>
                        <a:cubicBezTo>
                          <a:pt x="44" y="29"/>
                          <a:pt x="45" y="28"/>
                          <a:pt x="48" y="27"/>
                        </a:cubicBezTo>
                        <a:cubicBezTo>
                          <a:pt x="47" y="27"/>
                          <a:pt x="45" y="27"/>
                          <a:pt x="43" y="27"/>
                        </a:cubicBezTo>
                        <a:moveTo>
                          <a:pt x="242" y="18"/>
                        </a:moveTo>
                        <a:cubicBezTo>
                          <a:pt x="240" y="19"/>
                          <a:pt x="239" y="20"/>
                          <a:pt x="238" y="20"/>
                        </a:cubicBezTo>
                        <a:cubicBezTo>
                          <a:pt x="238" y="26"/>
                          <a:pt x="236" y="29"/>
                          <a:pt x="234" y="32"/>
                        </a:cubicBezTo>
                        <a:cubicBezTo>
                          <a:pt x="234" y="33"/>
                          <a:pt x="234" y="35"/>
                          <a:pt x="234" y="37"/>
                        </a:cubicBezTo>
                        <a:cubicBezTo>
                          <a:pt x="235" y="37"/>
                          <a:pt x="237" y="37"/>
                          <a:pt x="238" y="37"/>
                        </a:cubicBezTo>
                        <a:cubicBezTo>
                          <a:pt x="240" y="37"/>
                          <a:pt x="242" y="37"/>
                          <a:pt x="243" y="37"/>
                        </a:cubicBezTo>
                        <a:cubicBezTo>
                          <a:pt x="247" y="36"/>
                          <a:pt x="250" y="34"/>
                          <a:pt x="253" y="32"/>
                        </a:cubicBezTo>
                        <a:cubicBezTo>
                          <a:pt x="253" y="32"/>
                          <a:pt x="254" y="31"/>
                          <a:pt x="255" y="29"/>
                        </a:cubicBezTo>
                        <a:cubicBezTo>
                          <a:pt x="252" y="32"/>
                          <a:pt x="246" y="34"/>
                          <a:pt x="242" y="34"/>
                        </a:cubicBezTo>
                        <a:cubicBezTo>
                          <a:pt x="242" y="34"/>
                          <a:pt x="241" y="34"/>
                          <a:pt x="240" y="34"/>
                        </a:cubicBezTo>
                        <a:cubicBezTo>
                          <a:pt x="237" y="32"/>
                          <a:pt x="243" y="25"/>
                          <a:pt x="249" y="22"/>
                        </a:cubicBezTo>
                        <a:cubicBezTo>
                          <a:pt x="251" y="22"/>
                          <a:pt x="252" y="22"/>
                          <a:pt x="253" y="22"/>
                        </a:cubicBezTo>
                        <a:cubicBezTo>
                          <a:pt x="254" y="22"/>
                          <a:pt x="255" y="22"/>
                          <a:pt x="256" y="22"/>
                        </a:cubicBezTo>
                        <a:cubicBezTo>
                          <a:pt x="255" y="21"/>
                          <a:pt x="255" y="20"/>
                          <a:pt x="255" y="19"/>
                        </a:cubicBezTo>
                        <a:cubicBezTo>
                          <a:pt x="254" y="20"/>
                          <a:pt x="252" y="20"/>
                          <a:pt x="250" y="20"/>
                        </a:cubicBezTo>
                        <a:cubicBezTo>
                          <a:pt x="249" y="20"/>
                          <a:pt x="248" y="20"/>
                          <a:pt x="247" y="20"/>
                        </a:cubicBezTo>
                        <a:cubicBezTo>
                          <a:pt x="246" y="20"/>
                          <a:pt x="244" y="19"/>
                          <a:pt x="242" y="18"/>
                        </a:cubicBezTo>
                        <a:moveTo>
                          <a:pt x="262" y="0"/>
                        </a:moveTo>
                        <a:cubicBezTo>
                          <a:pt x="258" y="2"/>
                          <a:pt x="255" y="3"/>
                          <a:pt x="253" y="3"/>
                        </a:cubicBezTo>
                        <a:cubicBezTo>
                          <a:pt x="253" y="3"/>
                          <a:pt x="253" y="3"/>
                          <a:pt x="253" y="3"/>
                        </a:cubicBezTo>
                        <a:cubicBezTo>
                          <a:pt x="253" y="3"/>
                          <a:pt x="252" y="3"/>
                          <a:pt x="252" y="3"/>
                        </a:cubicBezTo>
                        <a:cubicBezTo>
                          <a:pt x="251" y="12"/>
                          <a:pt x="247" y="16"/>
                          <a:pt x="243" y="18"/>
                        </a:cubicBezTo>
                        <a:cubicBezTo>
                          <a:pt x="245" y="19"/>
                          <a:pt x="247" y="19"/>
                          <a:pt x="248" y="19"/>
                        </a:cubicBezTo>
                        <a:cubicBezTo>
                          <a:pt x="249" y="19"/>
                          <a:pt x="250" y="20"/>
                          <a:pt x="250" y="20"/>
                        </a:cubicBezTo>
                        <a:cubicBezTo>
                          <a:pt x="252" y="20"/>
                          <a:pt x="254" y="19"/>
                          <a:pt x="256" y="19"/>
                        </a:cubicBezTo>
                        <a:cubicBezTo>
                          <a:pt x="256" y="18"/>
                          <a:pt x="257" y="18"/>
                          <a:pt x="258" y="17"/>
                        </a:cubicBezTo>
                        <a:cubicBezTo>
                          <a:pt x="257" y="17"/>
                          <a:pt x="256" y="17"/>
                          <a:pt x="255" y="17"/>
                        </a:cubicBezTo>
                        <a:cubicBezTo>
                          <a:pt x="254" y="17"/>
                          <a:pt x="252" y="17"/>
                          <a:pt x="252" y="15"/>
                        </a:cubicBezTo>
                        <a:cubicBezTo>
                          <a:pt x="251" y="12"/>
                          <a:pt x="256" y="6"/>
                          <a:pt x="259" y="5"/>
                        </a:cubicBezTo>
                        <a:cubicBezTo>
                          <a:pt x="260" y="5"/>
                          <a:pt x="260" y="5"/>
                          <a:pt x="260" y="5"/>
                        </a:cubicBezTo>
                        <a:cubicBezTo>
                          <a:pt x="262" y="5"/>
                          <a:pt x="262" y="6"/>
                          <a:pt x="263" y="6"/>
                        </a:cubicBezTo>
                        <a:cubicBezTo>
                          <a:pt x="263" y="5"/>
                          <a:pt x="262" y="3"/>
                          <a:pt x="262" y="0"/>
                        </a:cubicBezTo>
                        <a:cubicBezTo>
                          <a:pt x="262" y="0"/>
                          <a:pt x="262" y="0"/>
                          <a:pt x="262" y="0"/>
                        </a:cubicBezTo>
                        <a:cubicBezTo>
                          <a:pt x="262" y="0"/>
                          <a:pt x="262" y="0"/>
                          <a:pt x="262" y="0"/>
                        </a:cubicBezTo>
                        <a:cubicBezTo>
                          <a:pt x="262" y="0"/>
                          <a:pt x="262" y="0"/>
                          <a:pt x="262" y="0"/>
                        </a:cubicBezTo>
                      </a:path>
                    </a:pathLst>
                  </a:custGeom>
                  <a:solidFill>
                    <a:srgbClr val="F084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6" name="Freeform 7992">
                    <a:extLst>
                      <a:ext uri="{FF2B5EF4-FFF2-40B4-BE49-F238E27FC236}">
                        <a16:creationId xmlns:a16="http://schemas.microsoft.com/office/drawing/2014/main" id="{7C453324-7F2E-4137-BE4E-965E9E3F2D6E}"/>
                      </a:ext>
                    </a:extLst>
                  </p:cNvPr>
                  <p:cNvSpPr>
                    <a:spLocks noEditPoints="1"/>
                  </p:cNvSpPr>
                  <p:nvPr/>
                </p:nvSpPr>
                <p:spPr bwMode="auto">
                  <a:xfrm>
                    <a:off x="4314" y="2446"/>
                    <a:ext cx="205" cy="229"/>
                  </a:xfrm>
                  <a:custGeom>
                    <a:avLst/>
                    <a:gdLst>
                      <a:gd name="T0" fmla="*/ 137 w 274"/>
                      <a:gd name="T1" fmla="*/ 274 h 305"/>
                      <a:gd name="T2" fmla="*/ 124 w 274"/>
                      <a:gd name="T3" fmla="*/ 247 h 305"/>
                      <a:gd name="T4" fmla="*/ 167 w 274"/>
                      <a:gd name="T5" fmla="*/ 243 h 305"/>
                      <a:gd name="T6" fmla="*/ 206 w 274"/>
                      <a:gd name="T7" fmla="*/ 251 h 305"/>
                      <a:gd name="T8" fmla="*/ 188 w 274"/>
                      <a:gd name="T9" fmla="*/ 254 h 305"/>
                      <a:gd name="T10" fmla="*/ 167 w 274"/>
                      <a:gd name="T11" fmla="*/ 243 h 305"/>
                      <a:gd name="T12" fmla="*/ 157 w 274"/>
                      <a:gd name="T13" fmla="*/ 300 h 305"/>
                      <a:gd name="T14" fmla="*/ 158 w 274"/>
                      <a:gd name="T15" fmla="*/ 280 h 305"/>
                      <a:gd name="T16" fmla="*/ 206 w 274"/>
                      <a:gd name="T17" fmla="*/ 252 h 305"/>
                      <a:gd name="T18" fmla="*/ 228 w 274"/>
                      <a:gd name="T19" fmla="*/ 233 h 305"/>
                      <a:gd name="T20" fmla="*/ 75 w 274"/>
                      <a:gd name="T21" fmla="*/ 213 h 305"/>
                      <a:gd name="T22" fmla="*/ 75 w 274"/>
                      <a:gd name="T23" fmla="*/ 212 h 305"/>
                      <a:gd name="T24" fmla="*/ 59 w 274"/>
                      <a:gd name="T25" fmla="*/ 204 h 305"/>
                      <a:gd name="T26" fmla="*/ 59 w 274"/>
                      <a:gd name="T27" fmla="*/ 203 h 305"/>
                      <a:gd name="T28" fmla="*/ 30 w 274"/>
                      <a:gd name="T29" fmla="*/ 191 h 305"/>
                      <a:gd name="T30" fmla="*/ 251 w 274"/>
                      <a:gd name="T31" fmla="*/ 190 h 305"/>
                      <a:gd name="T32" fmla="*/ 243 w 274"/>
                      <a:gd name="T33" fmla="*/ 211 h 305"/>
                      <a:gd name="T34" fmla="*/ 228 w 274"/>
                      <a:gd name="T35" fmla="*/ 233 h 305"/>
                      <a:gd name="T36" fmla="*/ 251 w 274"/>
                      <a:gd name="T37" fmla="*/ 190 h 305"/>
                      <a:gd name="T38" fmla="*/ 214 w 274"/>
                      <a:gd name="T39" fmla="*/ 179 h 305"/>
                      <a:gd name="T40" fmla="*/ 256 w 274"/>
                      <a:gd name="T41" fmla="*/ 172 h 305"/>
                      <a:gd name="T42" fmla="*/ 251 w 274"/>
                      <a:gd name="T43" fmla="*/ 190 h 305"/>
                      <a:gd name="T44" fmla="*/ 8 w 274"/>
                      <a:gd name="T45" fmla="*/ 158 h 305"/>
                      <a:gd name="T46" fmla="*/ 30 w 274"/>
                      <a:gd name="T47" fmla="*/ 190 h 305"/>
                      <a:gd name="T48" fmla="*/ 9 w 274"/>
                      <a:gd name="T49" fmla="*/ 160 h 305"/>
                      <a:gd name="T50" fmla="*/ 256 w 274"/>
                      <a:gd name="T51" fmla="*/ 172 h 305"/>
                      <a:gd name="T52" fmla="*/ 263 w 274"/>
                      <a:gd name="T53" fmla="*/ 151 h 305"/>
                      <a:gd name="T54" fmla="*/ 7 w 274"/>
                      <a:gd name="T55" fmla="*/ 158 h 305"/>
                      <a:gd name="T56" fmla="*/ 6 w 274"/>
                      <a:gd name="T57" fmla="*/ 138 h 305"/>
                      <a:gd name="T58" fmla="*/ 263 w 274"/>
                      <a:gd name="T59" fmla="*/ 123 h 305"/>
                      <a:gd name="T60" fmla="*/ 263 w 274"/>
                      <a:gd name="T61" fmla="*/ 151 h 305"/>
                      <a:gd name="T62" fmla="*/ 5 w 274"/>
                      <a:gd name="T63" fmla="*/ 137 h 305"/>
                      <a:gd name="T64" fmla="*/ 4 w 274"/>
                      <a:gd name="T65" fmla="*/ 118 h 305"/>
                      <a:gd name="T66" fmla="*/ 3 w 274"/>
                      <a:gd name="T67" fmla="*/ 112 h 305"/>
                      <a:gd name="T68" fmla="*/ 263 w 274"/>
                      <a:gd name="T69" fmla="*/ 122 h 305"/>
                      <a:gd name="T70" fmla="*/ 257 w 274"/>
                      <a:gd name="T71" fmla="*/ 86 h 305"/>
                      <a:gd name="T72" fmla="*/ 262 w 274"/>
                      <a:gd name="T73" fmla="*/ 105 h 305"/>
                      <a:gd name="T74" fmla="*/ 257 w 274"/>
                      <a:gd name="T75" fmla="*/ 86 h 305"/>
                      <a:gd name="T76" fmla="*/ 257 w 274"/>
                      <a:gd name="T77" fmla="*/ 86 h 305"/>
                      <a:gd name="T78" fmla="*/ 255 w 274"/>
                      <a:gd name="T79" fmla="*/ 67 h 305"/>
                      <a:gd name="T80" fmla="*/ 255 w 274"/>
                      <a:gd name="T81" fmla="*/ 66 h 305"/>
                      <a:gd name="T82" fmla="*/ 121 w 274"/>
                      <a:gd name="T83" fmla="*/ 44 h 305"/>
                      <a:gd name="T84" fmla="*/ 101 w 274"/>
                      <a:gd name="T85" fmla="*/ 40 h 305"/>
                      <a:gd name="T86" fmla="*/ 22 w 274"/>
                      <a:gd name="T87" fmla="*/ 35 h 305"/>
                      <a:gd name="T88" fmla="*/ 23 w 274"/>
                      <a:gd name="T89" fmla="*/ 35 h 305"/>
                      <a:gd name="T90" fmla="*/ 66 w 274"/>
                      <a:gd name="T91" fmla="*/ 31 h 305"/>
                      <a:gd name="T92" fmla="*/ 255 w 274"/>
                      <a:gd name="T93" fmla="*/ 29 h 305"/>
                      <a:gd name="T94" fmla="*/ 253 w 274"/>
                      <a:gd name="T95" fmla="*/ 32 h 305"/>
                      <a:gd name="T96" fmla="*/ 252 w 274"/>
                      <a:gd name="T97" fmla="*/ 45 h 305"/>
                      <a:gd name="T98" fmla="*/ 253 w 274"/>
                      <a:gd name="T99" fmla="*/ 32 h 305"/>
                      <a:gd name="T100" fmla="*/ 34 w 274"/>
                      <a:gd name="T101" fmla="*/ 31 h 305"/>
                      <a:gd name="T102" fmla="*/ 48 w 274"/>
                      <a:gd name="T103" fmla="*/ 27 h 305"/>
                      <a:gd name="T104" fmla="*/ 255 w 274"/>
                      <a:gd name="T105" fmla="*/ 19 h 305"/>
                      <a:gd name="T106" fmla="*/ 259 w 274"/>
                      <a:gd name="T107" fmla="*/ 17 h 305"/>
                      <a:gd name="T108" fmla="*/ 259 w 274"/>
                      <a:gd name="T109" fmla="*/ 17 h 305"/>
                      <a:gd name="T110" fmla="*/ 262 w 274"/>
                      <a:gd name="T111" fmla="*/ 0 h 305"/>
                      <a:gd name="T112" fmla="*/ 263 w 274"/>
                      <a:gd name="T113"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4" h="305">
                        <a:moveTo>
                          <a:pt x="124" y="247"/>
                        </a:moveTo>
                        <a:cubicBezTo>
                          <a:pt x="124" y="247"/>
                          <a:pt x="124" y="247"/>
                          <a:pt x="124" y="247"/>
                        </a:cubicBezTo>
                        <a:cubicBezTo>
                          <a:pt x="124" y="251"/>
                          <a:pt x="125" y="255"/>
                          <a:pt x="127" y="259"/>
                        </a:cubicBezTo>
                        <a:cubicBezTo>
                          <a:pt x="132" y="270"/>
                          <a:pt x="136" y="270"/>
                          <a:pt x="137" y="274"/>
                        </a:cubicBezTo>
                        <a:cubicBezTo>
                          <a:pt x="137" y="274"/>
                          <a:pt x="137" y="273"/>
                          <a:pt x="137" y="273"/>
                        </a:cubicBezTo>
                        <a:cubicBezTo>
                          <a:pt x="137" y="272"/>
                          <a:pt x="136" y="271"/>
                          <a:pt x="135" y="270"/>
                        </a:cubicBezTo>
                        <a:cubicBezTo>
                          <a:pt x="133" y="268"/>
                          <a:pt x="130" y="265"/>
                          <a:pt x="127" y="258"/>
                        </a:cubicBezTo>
                        <a:cubicBezTo>
                          <a:pt x="125" y="255"/>
                          <a:pt x="124" y="251"/>
                          <a:pt x="124" y="247"/>
                        </a:cubicBezTo>
                        <a:moveTo>
                          <a:pt x="167" y="243"/>
                        </a:moveTo>
                        <a:cubicBezTo>
                          <a:pt x="167" y="243"/>
                          <a:pt x="167" y="243"/>
                          <a:pt x="167" y="243"/>
                        </a:cubicBezTo>
                        <a:cubicBezTo>
                          <a:pt x="167" y="243"/>
                          <a:pt x="167" y="243"/>
                          <a:pt x="167" y="243"/>
                        </a:cubicBezTo>
                        <a:cubicBezTo>
                          <a:pt x="167" y="243"/>
                          <a:pt x="167" y="243"/>
                          <a:pt x="167" y="243"/>
                        </a:cubicBezTo>
                        <a:moveTo>
                          <a:pt x="228" y="232"/>
                        </a:moveTo>
                        <a:cubicBezTo>
                          <a:pt x="228" y="233"/>
                          <a:pt x="228" y="233"/>
                          <a:pt x="228" y="233"/>
                        </a:cubicBezTo>
                        <a:cubicBezTo>
                          <a:pt x="225" y="248"/>
                          <a:pt x="215" y="251"/>
                          <a:pt x="207" y="251"/>
                        </a:cubicBezTo>
                        <a:cubicBezTo>
                          <a:pt x="207" y="251"/>
                          <a:pt x="206" y="251"/>
                          <a:pt x="206" y="251"/>
                        </a:cubicBezTo>
                        <a:cubicBezTo>
                          <a:pt x="202" y="251"/>
                          <a:pt x="199" y="251"/>
                          <a:pt x="199" y="251"/>
                        </a:cubicBezTo>
                        <a:cubicBezTo>
                          <a:pt x="199" y="251"/>
                          <a:pt x="199" y="251"/>
                          <a:pt x="199" y="251"/>
                        </a:cubicBezTo>
                        <a:cubicBezTo>
                          <a:pt x="199" y="251"/>
                          <a:pt x="199" y="251"/>
                          <a:pt x="199" y="251"/>
                        </a:cubicBezTo>
                        <a:cubicBezTo>
                          <a:pt x="195" y="253"/>
                          <a:pt x="191" y="254"/>
                          <a:pt x="188" y="254"/>
                        </a:cubicBezTo>
                        <a:cubicBezTo>
                          <a:pt x="187" y="254"/>
                          <a:pt x="187" y="254"/>
                          <a:pt x="187" y="254"/>
                        </a:cubicBezTo>
                        <a:cubicBezTo>
                          <a:pt x="175" y="254"/>
                          <a:pt x="167" y="243"/>
                          <a:pt x="167" y="243"/>
                        </a:cubicBezTo>
                        <a:cubicBezTo>
                          <a:pt x="167" y="243"/>
                          <a:pt x="167" y="243"/>
                          <a:pt x="167" y="243"/>
                        </a:cubicBezTo>
                        <a:cubicBezTo>
                          <a:pt x="167" y="243"/>
                          <a:pt x="167" y="243"/>
                          <a:pt x="167" y="243"/>
                        </a:cubicBezTo>
                        <a:cubicBezTo>
                          <a:pt x="167" y="244"/>
                          <a:pt x="167" y="244"/>
                          <a:pt x="167" y="244"/>
                        </a:cubicBezTo>
                        <a:cubicBezTo>
                          <a:pt x="168" y="254"/>
                          <a:pt x="164" y="264"/>
                          <a:pt x="161" y="271"/>
                        </a:cubicBezTo>
                        <a:cubicBezTo>
                          <a:pt x="159" y="275"/>
                          <a:pt x="158" y="278"/>
                          <a:pt x="158" y="280"/>
                        </a:cubicBezTo>
                        <a:cubicBezTo>
                          <a:pt x="159" y="284"/>
                          <a:pt x="159" y="295"/>
                          <a:pt x="157" y="300"/>
                        </a:cubicBezTo>
                        <a:cubicBezTo>
                          <a:pt x="156" y="303"/>
                          <a:pt x="153" y="304"/>
                          <a:pt x="151" y="304"/>
                        </a:cubicBezTo>
                        <a:cubicBezTo>
                          <a:pt x="150" y="304"/>
                          <a:pt x="150" y="304"/>
                          <a:pt x="150" y="305"/>
                        </a:cubicBezTo>
                        <a:cubicBezTo>
                          <a:pt x="154" y="304"/>
                          <a:pt x="157" y="303"/>
                          <a:pt x="157" y="300"/>
                        </a:cubicBezTo>
                        <a:cubicBezTo>
                          <a:pt x="159" y="295"/>
                          <a:pt x="159" y="285"/>
                          <a:pt x="158" y="280"/>
                        </a:cubicBezTo>
                        <a:cubicBezTo>
                          <a:pt x="157" y="275"/>
                          <a:pt x="169" y="261"/>
                          <a:pt x="167" y="244"/>
                        </a:cubicBezTo>
                        <a:cubicBezTo>
                          <a:pt x="167" y="244"/>
                          <a:pt x="175" y="254"/>
                          <a:pt x="187" y="254"/>
                        </a:cubicBezTo>
                        <a:cubicBezTo>
                          <a:pt x="191" y="254"/>
                          <a:pt x="194" y="253"/>
                          <a:pt x="199" y="251"/>
                        </a:cubicBezTo>
                        <a:cubicBezTo>
                          <a:pt x="199" y="251"/>
                          <a:pt x="202" y="252"/>
                          <a:pt x="206" y="252"/>
                        </a:cubicBezTo>
                        <a:cubicBezTo>
                          <a:pt x="214" y="252"/>
                          <a:pt x="225" y="249"/>
                          <a:pt x="228" y="233"/>
                        </a:cubicBezTo>
                        <a:cubicBezTo>
                          <a:pt x="228" y="233"/>
                          <a:pt x="228" y="233"/>
                          <a:pt x="228" y="233"/>
                        </a:cubicBezTo>
                        <a:cubicBezTo>
                          <a:pt x="228" y="233"/>
                          <a:pt x="228" y="233"/>
                          <a:pt x="228" y="233"/>
                        </a:cubicBezTo>
                        <a:cubicBezTo>
                          <a:pt x="228" y="233"/>
                          <a:pt x="228" y="233"/>
                          <a:pt x="228" y="233"/>
                        </a:cubicBezTo>
                        <a:cubicBezTo>
                          <a:pt x="228" y="232"/>
                          <a:pt x="228" y="232"/>
                          <a:pt x="228" y="232"/>
                        </a:cubicBezTo>
                        <a:moveTo>
                          <a:pt x="60" y="204"/>
                        </a:moveTo>
                        <a:cubicBezTo>
                          <a:pt x="60" y="204"/>
                          <a:pt x="60" y="204"/>
                          <a:pt x="60" y="204"/>
                        </a:cubicBezTo>
                        <a:cubicBezTo>
                          <a:pt x="60" y="204"/>
                          <a:pt x="64" y="213"/>
                          <a:pt x="75" y="213"/>
                        </a:cubicBezTo>
                        <a:cubicBezTo>
                          <a:pt x="78" y="213"/>
                          <a:pt x="82" y="212"/>
                          <a:pt x="86" y="211"/>
                        </a:cubicBezTo>
                        <a:cubicBezTo>
                          <a:pt x="86" y="211"/>
                          <a:pt x="86" y="210"/>
                          <a:pt x="86" y="210"/>
                        </a:cubicBezTo>
                        <a:cubicBezTo>
                          <a:pt x="82" y="212"/>
                          <a:pt x="79" y="212"/>
                          <a:pt x="76" y="212"/>
                        </a:cubicBezTo>
                        <a:cubicBezTo>
                          <a:pt x="76" y="212"/>
                          <a:pt x="76" y="212"/>
                          <a:pt x="75" y="212"/>
                        </a:cubicBezTo>
                        <a:cubicBezTo>
                          <a:pt x="64" y="212"/>
                          <a:pt x="60" y="204"/>
                          <a:pt x="60" y="204"/>
                        </a:cubicBezTo>
                        <a:moveTo>
                          <a:pt x="30" y="191"/>
                        </a:moveTo>
                        <a:cubicBezTo>
                          <a:pt x="30" y="191"/>
                          <a:pt x="35" y="205"/>
                          <a:pt x="51" y="205"/>
                        </a:cubicBezTo>
                        <a:cubicBezTo>
                          <a:pt x="53" y="205"/>
                          <a:pt x="56" y="205"/>
                          <a:pt x="59" y="204"/>
                        </a:cubicBezTo>
                        <a:cubicBezTo>
                          <a:pt x="59" y="204"/>
                          <a:pt x="59" y="204"/>
                          <a:pt x="59" y="204"/>
                        </a:cubicBezTo>
                        <a:cubicBezTo>
                          <a:pt x="59" y="204"/>
                          <a:pt x="59" y="204"/>
                          <a:pt x="59" y="204"/>
                        </a:cubicBezTo>
                        <a:cubicBezTo>
                          <a:pt x="59" y="204"/>
                          <a:pt x="59" y="204"/>
                          <a:pt x="60" y="203"/>
                        </a:cubicBezTo>
                        <a:cubicBezTo>
                          <a:pt x="59" y="203"/>
                          <a:pt x="59" y="203"/>
                          <a:pt x="59" y="203"/>
                        </a:cubicBezTo>
                        <a:cubicBezTo>
                          <a:pt x="57" y="204"/>
                          <a:pt x="54" y="204"/>
                          <a:pt x="52" y="205"/>
                        </a:cubicBezTo>
                        <a:cubicBezTo>
                          <a:pt x="52" y="205"/>
                          <a:pt x="51" y="205"/>
                          <a:pt x="51" y="205"/>
                        </a:cubicBezTo>
                        <a:cubicBezTo>
                          <a:pt x="36" y="205"/>
                          <a:pt x="31" y="192"/>
                          <a:pt x="30" y="191"/>
                        </a:cubicBezTo>
                        <a:cubicBezTo>
                          <a:pt x="30" y="191"/>
                          <a:pt x="30" y="191"/>
                          <a:pt x="30" y="191"/>
                        </a:cubicBezTo>
                        <a:cubicBezTo>
                          <a:pt x="30" y="191"/>
                          <a:pt x="30" y="191"/>
                          <a:pt x="30" y="191"/>
                        </a:cubicBezTo>
                        <a:moveTo>
                          <a:pt x="251" y="190"/>
                        </a:moveTo>
                        <a:cubicBezTo>
                          <a:pt x="251" y="190"/>
                          <a:pt x="251" y="190"/>
                          <a:pt x="251" y="190"/>
                        </a:cubicBezTo>
                        <a:cubicBezTo>
                          <a:pt x="251" y="190"/>
                          <a:pt x="251" y="190"/>
                          <a:pt x="251" y="190"/>
                        </a:cubicBezTo>
                        <a:cubicBezTo>
                          <a:pt x="251" y="190"/>
                          <a:pt x="251" y="190"/>
                          <a:pt x="251" y="190"/>
                        </a:cubicBezTo>
                        <a:cubicBezTo>
                          <a:pt x="252" y="198"/>
                          <a:pt x="251" y="204"/>
                          <a:pt x="249" y="207"/>
                        </a:cubicBezTo>
                        <a:cubicBezTo>
                          <a:pt x="246" y="210"/>
                          <a:pt x="243" y="211"/>
                          <a:pt x="243" y="211"/>
                        </a:cubicBezTo>
                        <a:cubicBezTo>
                          <a:pt x="243" y="211"/>
                          <a:pt x="243" y="211"/>
                          <a:pt x="243" y="211"/>
                        </a:cubicBezTo>
                        <a:cubicBezTo>
                          <a:pt x="243" y="211"/>
                          <a:pt x="243" y="211"/>
                          <a:pt x="243" y="211"/>
                        </a:cubicBezTo>
                        <a:cubicBezTo>
                          <a:pt x="243" y="231"/>
                          <a:pt x="232" y="232"/>
                          <a:pt x="228" y="233"/>
                        </a:cubicBezTo>
                        <a:cubicBezTo>
                          <a:pt x="228" y="233"/>
                          <a:pt x="228" y="233"/>
                          <a:pt x="228" y="233"/>
                        </a:cubicBezTo>
                        <a:cubicBezTo>
                          <a:pt x="228" y="233"/>
                          <a:pt x="228" y="233"/>
                          <a:pt x="228" y="233"/>
                        </a:cubicBezTo>
                        <a:cubicBezTo>
                          <a:pt x="228" y="233"/>
                          <a:pt x="228" y="233"/>
                          <a:pt x="228" y="233"/>
                        </a:cubicBezTo>
                        <a:cubicBezTo>
                          <a:pt x="230" y="233"/>
                          <a:pt x="243" y="232"/>
                          <a:pt x="243" y="211"/>
                        </a:cubicBezTo>
                        <a:cubicBezTo>
                          <a:pt x="243" y="211"/>
                          <a:pt x="254" y="210"/>
                          <a:pt x="251" y="190"/>
                        </a:cubicBezTo>
                        <a:cubicBezTo>
                          <a:pt x="251" y="190"/>
                          <a:pt x="251" y="190"/>
                          <a:pt x="251" y="190"/>
                        </a:cubicBezTo>
                        <a:moveTo>
                          <a:pt x="216" y="174"/>
                        </a:moveTo>
                        <a:cubicBezTo>
                          <a:pt x="216" y="174"/>
                          <a:pt x="216" y="174"/>
                          <a:pt x="216" y="174"/>
                        </a:cubicBezTo>
                        <a:cubicBezTo>
                          <a:pt x="216" y="175"/>
                          <a:pt x="216" y="175"/>
                          <a:pt x="216" y="176"/>
                        </a:cubicBezTo>
                        <a:cubicBezTo>
                          <a:pt x="217" y="177"/>
                          <a:pt x="216" y="178"/>
                          <a:pt x="214" y="179"/>
                        </a:cubicBezTo>
                        <a:cubicBezTo>
                          <a:pt x="214" y="179"/>
                          <a:pt x="214" y="179"/>
                          <a:pt x="214" y="179"/>
                        </a:cubicBezTo>
                        <a:cubicBezTo>
                          <a:pt x="216" y="178"/>
                          <a:pt x="217" y="177"/>
                          <a:pt x="217" y="176"/>
                        </a:cubicBezTo>
                        <a:cubicBezTo>
                          <a:pt x="217" y="175"/>
                          <a:pt x="216" y="175"/>
                          <a:pt x="216" y="174"/>
                        </a:cubicBezTo>
                        <a:moveTo>
                          <a:pt x="256" y="172"/>
                        </a:moveTo>
                        <a:cubicBezTo>
                          <a:pt x="256" y="172"/>
                          <a:pt x="256" y="172"/>
                          <a:pt x="256" y="172"/>
                        </a:cubicBezTo>
                        <a:cubicBezTo>
                          <a:pt x="256" y="172"/>
                          <a:pt x="256" y="172"/>
                          <a:pt x="256" y="172"/>
                        </a:cubicBezTo>
                        <a:cubicBezTo>
                          <a:pt x="259" y="183"/>
                          <a:pt x="253" y="189"/>
                          <a:pt x="251" y="190"/>
                        </a:cubicBezTo>
                        <a:cubicBezTo>
                          <a:pt x="251" y="190"/>
                          <a:pt x="251" y="190"/>
                          <a:pt x="251" y="190"/>
                        </a:cubicBezTo>
                        <a:cubicBezTo>
                          <a:pt x="253" y="189"/>
                          <a:pt x="259" y="184"/>
                          <a:pt x="256" y="172"/>
                        </a:cubicBezTo>
                        <a:cubicBezTo>
                          <a:pt x="256" y="172"/>
                          <a:pt x="256" y="172"/>
                          <a:pt x="256" y="172"/>
                        </a:cubicBezTo>
                        <a:cubicBezTo>
                          <a:pt x="256" y="172"/>
                          <a:pt x="256" y="172"/>
                          <a:pt x="256" y="172"/>
                        </a:cubicBezTo>
                        <a:moveTo>
                          <a:pt x="8" y="158"/>
                        </a:moveTo>
                        <a:cubicBezTo>
                          <a:pt x="8" y="159"/>
                          <a:pt x="9" y="159"/>
                          <a:pt x="9" y="160"/>
                        </a:cubicBezTo>
                        <a:cubicBezTo>
                          <a:pt x="9" y="160"/>
                          <a:pt x="5" y="187"/>
                          <a:pt x="29" y="190"/>
                        </a:cubicBezTo>
                        <a:cubicBezTo>
                          <a:pt x="29" y="190"/>
                          <a:pt x="29" y="190"/>
                          <a:pt x="29" y="190"/>
                        </a:cubicBezTo>
                        <a:cubicBezTo>
                          <a:pt x="29" y="190"/>
                          <a:pt x="29" y="190"/>
                          <a:pt x="30" y="190"/>
                        </a:cubicBezTo>
                        <a:cubicBezTo>
                          <a:pt x="23" y="189"/>
                          <a:pt x="18" y="187"/>
                          <a:pt x="14" y="182"/>
                        </a:cubicBezTo>
                        <a:cubicBezTo>
                          <a:pt x="7" y="173"/>
                          <a:pt x="9" y="160"/>
                          <a:pt x="9" y="160"/>
                        </a:cubicBezTo>
                        <a:cubicBezTo>
                          <a:pt x="9" y="160"/>
                          <a:pt x="9" y="160"/>
                          <a:pt x="9" y="160"/>
                        </a:cubicBezTo>
                        <a:cubicBezTo>
                          <a:pt x="9" y="160"/>
                          <a:pt x="9" y="160"/>
                          <a:pt x="9" y="160"/>
                        </a:cubicBezTo>
                        <a:cubicBezTo>
                          <a:pt x="9" y="160"/>
                          <a:pt x="9" y="160"/>
                          <a:pt x="9" y="160"/>
                        </a:cubicBezTo>
                        <a:cubicBezTo>
                          <a:pt x="9" y="159"/>
                          <a:pt x="8" y="159"/>
                          <a:pt x="8" y="158"/>
                        </a:cubicBezTo>
                        <a:moveTo>
                          <a:pt x="263" y="151"/>
                        </a:moveTo>
                        <a:cubicBezTo>
                          <a:pt x="266" y="167"/>
                          <a:pt x="257" y="171"/>
                          <a:pt x="256" y="172"/>
                        </a:cubicBezTo>
                        <a:cubicBezTo>
                          <a:pt x="256" y="172"/>
                          <a:pt x="256" y="172"/>
                          <a:pt x="256" y="172"/>
                        </a:cubicBezTo>
                        <a:cubicBezTo>
                          <a:pt x="258" y="171"/>
                          <a:pt x="267" y="167"/>
                          <a:pt x="263" y="152"/>
                        </a:cubicBezTo>
                        <a:cubicBezTo>
                          <a:pt x="263" y="152"/>
                          <a:pt x="263" y="152"/>
                          <a:pt x="263" y="152"/>
                        </a:cubicBezTo>
                        <a:cubicBezTo>
                          <a:pt x="263" y="152"/>
                          <a:pt x="263" y="152"/>
                          <a:pt x="263" y="151"/>
                        </a:cubicBezTo>
                        <a:moveTo>
                          <a:pt x="5" y="137"/>
                        </a:moveTo>
                        <a:cubicBezTo>
                          <a:pt x="5" y="137"/>
                          <a:pt x="6" y="138"/>
                          <a:pt x="6" y="138"/>
                        </a:cubicBezTo>
                        <a:cubicBezTo>
                          <a:pt x="6" y="138"/>
                          <a:pt x="0" y="148"/>
                          <a:pt x="7" y="158"/>
                        </a:cubicBezTo>
                        <a:cubicBezTo>
                          <a:pt x="7" y="158"/>
                          <a:pt x="7" y="158"/>
                          <a:pt x="7" y="158"/>
                        </a:cubicBezTo>
                        <a:cubicBezTo>
                          <a:pt x="8" y="158"/>
                          <a:pt x="8" y="158"/>
                          <a:pt x="8" y="158"/>
                        </a:cubicBezTo>
                        <a:cubicBezTo>
                          <a:pt x="0" y="148"/>
                          <a:pt x="6" y="138"/>
                          <a:pt x="6" y="138"/>
                        </a:cubicBezTo>
                        <a:cubicBezTo>
                          <a:pt x="6" y="138"/>
                          <a:pt x="6" y="138"/>
                          <a:pt x="6" y="138"/>
                        </a:cubicBezTo>
                        <a:cubicBezTo>
                          <a:pt x="6" y="138"/>
                          <a:pt x="6" y="138"/>
                          <a:pt x="6" y="138"/>
                        </a:cubicBezTo>
                        <a:cubicBezTo>
                          <a:pt x="6" y="138"/>
                          <a:pt x="6" y="138"/>
                          <a:pt x="6" y="137"/>
                        </a:cubicBezTo>
                        <a:cubicBezTo>
                          <a:pt x="5" y="137"/>
                          <a:pt x="5" y="137"/>
                          <a:pt x="5" y="137"/>
                        </a:cubicBezTo>
                        <a:moveTo>
                          <a:pt x="264" y="122"/>
                        </a:moveTo>
                        <a:cubicBezTo>
                          <a:pt x="263" y="123"/>
                          <a:pt x="263" y="123"/>
                          <a:pt x="263" y="123"/>
                        </a:cubicBezTo>
                        <a:cubicBezTo>
                          <a:pt x="263" y="123"/>
                          <a:pt x="263" y="123"/>
                          <a:pt x="263" y="123"/>
                        </a:cubicBezTo>
                        <a:cubicBezTo>
                          <a:pt x="266" y="129"/>
                          <a:pt x="270" y="138"/>
                          <a:pt x="267" y="145"/>
                        </a:cubicBezTo>
                        <a:cubicBezTo>
                          <a:pt x="266" y="149"/>
                          <a:pt x="263" y="150"/>
                          <a:pt x="263" y="151"/>
                        </a:cubicBezTo>
                        <a:cubicBezTo>
                          <a:pt x="263" y="151"/>
                          <a:pt x="263" y="151"/>
                          <a:pt x="263" y="151"/>
                        </a:cubicBezTo>
                        <a:cubicBezTo>
                          <a:pt x="264" y="150"/>
                          <a:pt x="274" y="144"/>
                          <a:pt x="263" y="123"/>
                        </a:cubicBezTo>
                        <a:cubicBezTo>
                          <a:pt x="263" y="123"/>
                          <a:pt x="263" y="123"/>
                          <a:pt x="264" y="122"/>
                        </a:cubicBezTo>
                        <a:moveTo>
                          <a:pt x="4" y="118"/>
                        </a:moveTo>
                        <a:cubicBezTo>
                          <a:pt x="3" y="119"/>
                          <a:pt x="1" y="124"/>
                          <a:pt x="5" y="137"/>
                        </a:cubicBezTo>
                        <a:cubicBezTo>
                          <a:pt x="5" y="137"/>
                          <a:pt x="5" y="137"/>
                          <a:pt x="5" y="137"/>
                        </a:cubicBezTo>
                        <a:cubicBezTo>
                          <a:pt x="5" y="137"/>
                          <a:pt x="5" y="137"/>
                          <a:pt x="5" y="137"/>
                        </a:cubicBezTo>
                        <a:cubicBezTo>
                          <a:pt x="2" y="125"/>
                          <a:pt x="3" y="119"/>
                          <a:pt x="4" y="118"/>
                        </a:cubicBezTo>
                        <a:cubicBezTo>
                          <a:pt x="4" y="118"/>
                          <a:pt x="4" y="118"/>
                          <a:pt x="4" y="118"/>
                        </a:cubicBezTo>
                        <a:moveTo>
                          <a:pt x="2" y="112"/>
                        </a:moveTo>
                        <a:cubicBezTo>
                          <a:pt x="2" y="113"/>
                          <a:pt x="3" y="115"/>
                          <a:pt x="3" y="117"/>
                        </a:cubicBezTo>
                        <a:cubicBezTo>
                          <a:pt x="4" y="117"/>
                          <a:pt x="4" y="117"/>
                          <a:pt x="4" y="117"/>
                        </a:cubicBezTo>
                        <a:cubicBezTo>
                          <a:pt x="3" y="116"/>
                          <a:pt x="3" y="114"/>
                          <a:pt x="3" y="112"/>
                        </a:cubicBezTo>
                        <a:cubicBezTo>
                          <a:pt x="2" y="112"/>
                          <a:pt x="2" y="112"/>
                          <a:pt x="2" y="112"/>
                        </a:cubicBezTo>
                        <a:moveTo>
                          <a:pt x="262" y="105"/>
                        </a:moveTo>
                        <a:cubicBezTo>
                          <a:pt x="262" y="106"/>
                          <a:pt x="262" y="106"/>
                          <a:pt x="262" y="106"/>
                        </a:cubicBezTo>
                        <a:cubicBezTo>
                          <a:pt x="267" y="112"/>
                          <a:pt x="264" y="120"/>
                          <a:pt x="263" y="122"/>
                        </a:cubicBezTo>
                        <a:cubicBezTo>
                          <a:pt x="263" y="122"/>
                          <a:pt x="264" y="122"/>
                          <a:pt x="264" y="122"/>
                        </a:cubicBezTo>
                        <a:cubicBezTo>
                          <a:pt x="264" y="122"/>
                          <a:pt x="264" y="122"/>
                          <a:pt x="264" y="122"/>
                        </a:cubicBezTo>
                        <a:cubicBezTo>
                          <a:pt x="265" y="119"/>
                          <a:pt x="267" y="112"/>
                          <a:pt x="262" y="105"/>
                        </a:cubicBezTo>
                        <a:moveTo>
                          <a:pt x="257" y="86"/>
                        </a:moveTo>
                        <a:cubicBezTo>
                          <a:pt x="257" y="86"/>
                          <a:pt x="257" y="86"/>
                          <a:pt x="257" y="86"/>
                        </a:cubicBezTo>
                        <a:cubicBezTo>
                          <a:pt x="266" y="97"/>
                          <a:pt x="262" y="105"/>
                          <a:pt x="262" y="105"/>
                        </a:cubicBezTo>
                        <a:cubicBezTo>
                          <a:pt x="262" y="105"/>
                          <a:pt x="262" y="105"/>
                          <a:pt x="262" y="105"/>
                        </a:cubicBezTo>
                        <a:cubicBezTo>
                          <a:pt x="262" y="105"/>
                          <a:pt x="262" y="105"/>
                          <a:pt x="262" y="105"/>
                        </a:cubicBezTo>
                        <a:cubicBezTo>
                          <a:pt x="262" y="105"/>
                          <a:pt x="262" y="105"/>
                          <a:pt x="262" y="105"/>
                        </a:cubicBezTo>
                        <a:cubicBezTo>
                          <a:pt x="262" y="105"/>
                          <a:pt x="262" y="105"/>
                          <a:pt x="262" y="104"/>
                        </a:cubicBezTo>
                        <a:cubicBezTo>
                          <a:pt x="262" y="104"/>
                          <a:pt x="262" y="104"/>
                          <a:pt x="262" y="104"/>
                        </a:cubicBezTo>
                        <a:cubicBezTo>
                          <a:pt x="263" y="102"/>
                          <a:pt x="265" y="95"/>
                          <a:pt x="257" y="86"/>
                        </a:cubicBezTo>
                        <a:moveTo>
                          <a:pt x="255" y="67"/>
                        </a:moveTo>
                        <a:cubicBezTo>
                          <a:pt x="254" y="67"/>
                          <a:pt x="254" y="67"/>
                          <a:pt x="254" y="67"/>
                        </a:cubicBezTo>
                        <a:cubicBezTo>
                          <a:pt x="261" y="76"/>
                          <a:pt x="259" y="83"/>
                          <a:pt x="257" y="85"/>
                        </a:cubicBezTo>
                        <a:cubicBezTo>
                          <a:pt x="257" y="86"/>
                          <a:pt x="257" y="86"/>
                          <a:pt x="257" y="86"/>
                        </a:cubicBezTo>
                        <a:cubicBezTo>
                          <a:pt x="257" y="86"/>
                          <a:pt x="257" y="86"/>
                          <a:pt x="257" y="86"/>
                        </a:cubicBezTo>
                        <a:cubicBezTo>
                          <a:pt x="257" y="85"/>
                          <a:pt x="257" y="85"/>
                          <a:pt x="257" y="85"/>
                        </a:cubicBezTo>
                        <a:cubicBezTo>
                          <a:pt x="257" y="85"/>
                          <a:pt x="257" y="85"/>
                          <a:pt x="257" y="85"/>
                        </a:cubicBezTo>
                        <a:cubicBezTo>
                          <a:pt x="259" y="83"/>
                          <a:pt x="261" y="77"/>
                          <a:pt x="255" y="67"/>
                        </a:cubicBezTo>
                        <a:moveTo>
                          <a:pt x="252" y="45"/>
                        </a:moveTo>
                        <a:cubicBezTo>
                          <a:pt x="252" y="45"/>
                          <a:pt x="252" y="45"/>
                          <a:pt x="252" y="45"/>
                        </a:cubicBezTo>
                        <a:cubicBezTo>
                          <a:pt x="257" y="55"/>
                          <a:pt x="256" y="63"/>
                          <a:pt x="254" y="66"/>
                        </a:cubicBezTo>
                        <a:cubicBezTo>
                          <a:pt x="255" y="66"/>
                          <a:pt x="255" y="66"/>
                          <a:pt x="255" y="66"/>
                        </a:cubicBezTo>
                        <a:cubicBezTo>
                          <a:pt x="255" y="66"/>
                          <a:pt x="255" y="66"/>
                          <a:pt x="255" y="66"/>
                        </a:cubicBezTo>
                        <a:cubicBezTo>
                          <a:pt x="256" y="63"/>
                          <a:pt x="258" y="55"/>
                          <a:pt x="252" y="45"/>
                        </a:cubicBezTo>
                        <a:moveTo>
                          <a:pt x="117" y="41"/>
                        </a:moveTo>
                        <a:cubicBezTo>
                          <a:pt x="119" y="42"/>
                          <a:pt x="121" y="43"/>
                          <a:pt x="121" y="44"/>
                        </a:cubicBezTo>
                        <a:cubicBezTo>
                          <a:pt x="121" y="44"/>
                          <a:pt x="121" y="44"/>
                          <a:pt x="121" y="44"/>
                        </a:cubicBezTo>
                        <a:cubicBezTo>
                          <a:pt x="121" y="44"/>
                          <a:pt x="122" y="44"/>
                          <a:pt x="122" y="44"/>
                        </a:cubicBezTo>
                        <a:cubicBezTo>
                          <a:pt x="121" y="43"/>
                          <a:pt x="119" y="42"/>
                          <a:pt x="117" y="41"/>
                        </a:cubicBezTo>
                        <a:moveTo>
                          <a:pt x="101" y="40"/>
                        </a:moveTo>
                        <a:cubicBezTo>
                          <a:pt x="101" y="40"/>
                          <a:pt x="101" y="40"/>
                          <a:pt x="101" y="40"/>
                        </a:cubicBezTo>
                        <a:cubicBezTo>
                          <a:pt x="101" y="40"/>
                          <a:pt x="101" y="40"/>
                          <a:pt x="101" y="40"/>
                        </a:cubicBezTo>
                        <a:cubicBezTo>
                          <a:pt x="101" y="40"/>
                          <a:pt x="101" y="40"/>
                          <a:pt x="101" y="40"/>
                        </a:cubicBezTo>
                        <a:moveTo>
                          <a:pt x="22" y="35"/>
                        </a:moveTo>
                        <a:cubicBezTo>
                          <a:pt x="21" y="35"/>
                          <a:pt x="19" y="36"/>
                          <a:pt x="18" y="38"/>
                        </a:cubicBezTo>
                        <a:cubicBezTo>
                          <a:pt x="18" y="38"/>
                          <a:pt x="18" y="38"/>
                          <a:pt x="18" y="38"/>
                        </a:cubicBezTo>
                        <a:cubicBezTo>
                          <a:pt x="19" y="37"/>
                          <a:pt x="21" y="35"/>
                          <a:pt x="23" y="35"/>
                        </a:cubicBezTo>
                        <a:cubicBezTo>
                          <a:pt x="23" y="35"/>
                          <a:pt x="23" y="35"/>
                          <a:pt x="23" y="35"/>
                        </a:cubicBezTo>
                        <a:cubicBezTo>
                          <a:pt x="22" y="35"/>
                          <a:pt x="22" y="35"/>
                          <a:pt x="22" y="35"/>
                        </a:cubicBezTo>
                        <a:moveTo>
                          <a:pt x="65" y="30"/>
                        </a:moveTo>
                        <a:cubicBezTo>
                          <a:pt x="66" y="30"/>
                          <a:pt x="66" y="31"/>
                          <a:pt x="66" y="31"/>
                        </a:cubicBezTo>
                        <a:cubicBezTo>
                          <a:pt x="66" y="31"/>
                          <a:pt x="66" y="31"/>
                          <a:pt x="66" y="31"/>
                        </a:cubicBezTo>
                        <a:cubicBezTo>
                          <a:pt x="66" y="31"/>
                          <a:pt x="66" y="31"/>
                          <a:pt x="66" y="31"/>
                        </a:cubicBezTo>
                        <a:cubicBezTo>
                          <a:pt x="66" y="30"/>
                          <a:pt x="66" y="30"/>
                          <a:pt x="65" y="30"/>
                        </a:cubicBezTo>
                        <a:moveTo>
                          <a:pt x="255" y="28"/>
                        </a:moveTo>
                        <a:cubicBezTo>
                          <a:pt x="255" y="29"/>
                          <a:pt x="255" y="29"/>
                          <a:pt x="255" y="29"/>
                        </a:cubicBezTo>
                        <a:cubicBezTo>
                          <a:pt x="254" y="31"/>
                          <a:pt x="253" y="32"/>
                          <a:pt x="253" y="32"/>
                        </a:cubicBezTo>
                        <a:cubicBezTo>
                          <a:pt x="253" y="32"/>
                          <a:pt x="253" y="32"/>
                          <a:pt x="253" y="32"/>
                        </a:cubicBezTo>
                        <a:cubicBezTo>
                          <a:pt x="253" y="32"/>
                          <a:pt x="253" y="32"/>
                          <a:pt x="253" y="32"/>
                        </a:cubicBezTo>
                        <a:cubicBezTo>
                          <a:pt x="253" y="32"/>
                          <a:pt x="253" y="32"/>
                          <a:pt x="253" y="32"/>
                        </a:cubicBezTo>
                        <a:cubicBezTo>
                          <a:pt x="253" y="32"/>
                          <a:pt x="253" y="32"/>
                          <a:pt x="253" y="32"/>
                        </a:cubicBezTo>
                        <a:cubicBezTo>
                          <a:pt x="256" y="41"/>
                          <a:pt x="252" y="45"/>
                          <a:pt x="252" y="45"/>
                        </a:cubicBezTo>
                        <a:cubicBezTo>
                          <a:pt x="252" y="45"/>
                          <a:pt x="252" y="45"/>
                          <a:pt x="252" y="45"/>
                        </a:cubicBezTo>
                        <a:cubicBezTo>
                          <a:pt x="252" y="45"/>
                          <a:pt x="252" y="45"/>
                          <a:pt x="252" y="45"/>
                        </a:cubicBezTo>
                        <a:cubicBezTo>
                          <a:pt x="252" y="45"/>
                          <a:pt x="252" y="45"/>
                          <a:pt x="252" y="45"/>
                        </a:cubicBezTo>
                        <a:cubicBezTo>
                          <a:pt x="252" y="45"/>
                          <a:pt x="252" y="45"/>
                          <a:pt x="252" y="45"/>
                        </a:cubicBezTo>
                        <a:cubicBezTo>
                          <a:pt x="252" y="45"/>
                          <a:pt x="252" y="45"/>
                          <a:pt x="252" y="45"/>
                        </a:cubicBezTo>
                        <a:cubicBezTo>
                          <a:pt x="252" y="45"/>
                          <a:pt x="257" y="41"/>
                          <a:pt x="253" y="32"/>
                        </a:cubicBezTo>
                        <a:cubicBezTo>
                          <a:pt x="253" y="32"/>
                          <a:pt x="254" y="31"/>
                          <a:pt x="255" y="28"/>
                        </a:cubicBezTo>
                        <a:moveTo>
                          <a:pt x="43" y="26"/>
                        </a:moveTo>
                        <a:cubicBezTo>
                          <a:pt x="41" y="26"/>
                          <a:pt x="37" y="27"/>
                          <a:pt x="34" y="31"/>
                        </a:cubicBezTo>
                        <a:cubicBezTo>
                          <a:pt x="34" y="31"/>
                          <a:pt x="34" y="31"/>
                          <a:pt x="34" y="31"/>
                        </a:cubicBezTo>
                        <a:cubicBezTo>
                          <a:pt x="37" y="28"/>
                          <a:pt x="40" y="27"/>
                          <a:pt x="43" y="27"/>
                        </a:cubicBezTo>
                        <a:cubicBezTo>
                          <a:pt x="43" y="27"/>
                          <a:pt x="43" y="27"/>
                          <a:pt x="43" y="27"/>
                        </a:cubicBezTo>
                        <a:cubicBezTo>
                          <a:pt x="45" y="27"/>
                          <a:pt x="47" y="27"/>
                          <a:pt x="48" y="27"/>
                        </a:cubicBezTo>
                        <a:cubicBezTo>
                          <a:pt x="48" y="27"/>
                          <a:pt x="48" y="27"/>
                          <a:pt x="48" y="27"/>
                        </a:cubicBezTo>
                        <a:cubicBezTo>
                          <a:pt x="48" y="27"/>
                          <a:pt x="48" y="27"/>
                          <a:pt x="48" y="27"/>
                        </a:cubicBezTo>
                        <a:cubicBezTo>
                          <a:pt x="47" y="27"/>
                          <a:pt x="45" y="26"/>
                          <a:pt x="43" y="26"/>
                        </a:cubicBezTo>
                        <a:moveTo>
                          <a:pt x="255" y="19"/>
                        </a:moveTo>
                        <a:cubicBezTo>
                          <a:pt x="255" y="19"/>
                          <a:pt x="255" y="19"/>
                          <a:pt x="255" y="19"/>
                        </a:cubicBezTo>
                        <a:cubicBezTo>
                          <a:pt x="255" y="20"/>
                          <a:pt x="255" y="21"/>
                          <a:pt x="256" y="22"/>
                        </a:cubicBezTo>
                        <a:cubicBezTo>
                          <a:pt x="256" y="22"/>
                          <a:pt x="256" y="22"/>
                          <a:pt x="256" y="22"/>
                        </a:cubicBezTo>
                        <a:cubicBezTo>
                          <a:pt x="256" y="21"/>
                          <a:pt x="256" y="20"/>
                          <a:pt x="255" y="19"/>
                        </a:cubicBezTo>
                        <a:moveTo>
                          <a:pt x="259" y="17"/>
                        </a:moveTo>
                        <a:cubicBezTo>
                          <a:pt x="258" y="17"/>
                          <a:pt x="258" y="17"/>
                          <a:pt x="258" y="17"/>
                        </a:cubicBezTo>
                        <a:cubicBezTo>
                          <a:pt x="257" y="18"/>
                          <a:pt x="256" y="18"/>
                          <a:pt x="256" y="19"/>
                        </a:cubicBezTo>
                        <a:cubicBezTo>
                          <a:pt x="256" y="19"/>
                          <a:pt x="256" y="19"/>
                          <a:pt x="256" y="18"/>
                        </a:cubicBezTo>
                        <a:cubicBezTo>
                          <a:pt x="257" y="18"/>
                          <a:pt x="258" y="17"/>
                          <a:pt x="259" y="17"/>
                        </a:cubicBezTo>
                        <a:moveTo>
                          <a:pt x="262" y="0"/>
                        </a:move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3"/>
                          <a:pt x="263" y="5"/>
                          <a:pt x="263" y="6"/>
                        </a:cubicBezTo>
                        <a:cubicBezTo>
                          <a:pt x="263" y="7"/>
                          <a:pt x="263" y="7"/>
                          <a:pt x="263" y="7"/>
                        </a:cubicBezTo>
                        <a:cubicBezTo>
                          <a:pt x="263" y="5"/>
                          <a:pt x="263" y="3"/>
                          <a:pt x="262" y="0"/>
                        </a:cubicBezTo>
                        <a:cubicBezTo>
                          <a:pt x="262" y="0"/>
                          <a:pt x="262" y="0"/>
                          <a:pt x="262" y="0"/>
                        </a:cubicBezTo>
                      </a:path>
                    </a:pathLst>
                  </a:custGeom>
                  <a:solidFill>
                    <a:srgbClr val="D85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7" name="Freeform 7993">
                    <a:extLst>
                      <a:ext uri="{FF2B5EF4-FFF2-40B4-BE49-F238E27FC236}">
                        <a16:creationId xmlns:a16="http://schemas.microsoft.com/office/drawing/2014/main" id="{84F8AAF9-9C75-466D-A718-8067F5D015A9}"/>
                      </a:ext>
                    </a:extLst>
                  </p:cNvPr>
                  <p:cNvSpPr/>
                  <p:nvPr/>
                </p:nvSpPr>
                <p:spPr bwMode="auto">
                  <a:xfrm>
                    <a:off x="4413" y="2643"/>
                    <a:ext cx="23" cy="5"/>
                  </a:xfrm>
                  <a:custGeom>
                    <a:avLst/>
                    <a:gdLst>
                      <a:gd name="T0" fmla="*/ 31 w 31"/>
                      <a:gd name="T1" fmla="*/ 0 h 7"/>
                      <a:gd name="T2" fmla="*/ 27 w 31"/>
                      <a:gd name="T3" fmla="*/ 2 h 7"/>
                      <a:gd name="T4" fmla="*/ 17 w 31"/>
                      <a:gd name="T5" fmla="*/ 6 h 7"/>
                      <a:gd name="T6" fmla="*/ 13 w 31"/>
                      <a:gd name="T7" fmla="*/ 6 h 7"/>
                      <a:gd name="T8" fmla="*/ 6 w 31"/>
                      <a:gd name="T9" fmla="*/ 5 h 7"/>
                      <a:gd name="T10" fmla="*/ 3 w 31"/>
                      <a:gd name="T11" fmla="*/ 4 h 7"/>
                      <a:gd name="T12" fmla="*/ 0 w 31"/>
                      <a:gd name="T13" fmla="*/ 3 h 7"/>
                      <a:gd name="T14" fmla="*/ 5 w 31"/>
                      <a:gd name="T15" fmla="*/ 6 h 7"/>
                      <a:gd name="T16" fmla="*/ 13 w 31"/>
                      <a:gd name="T17" fmla="*/ 7 h 7"/>
                      <a:gd name="T18" fmla="*/ 17 w 31"/>
                      <a:gd name="T19" fmla="*/ 7 h 7"/>
                      <a:gd name="T20" fmla="*/ 31 w 3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7">
                        <a:moveTo>
                          <a:pt x="31" y="0"/>
                        </a:moveTo>
                        <a:cubicBezTo>
                          <a:pt x="30" y="1"/>
                          <a:pt x="29" y="1"/>
                          <a:pt x="27" y="2"/>
                        </a:cubicBezTo>
                        <a:cubicBezTo>
                          <a:pt x="25" y="4"/>
                          <a:pt x="21" y="6"/>
                          <a:pt x="17" y="6"/>
                        </a:cubicBezTo>
                        <a:cubicBezTo>
                          <a:pt x="16" y="6"/>
                          <a:pt x="15" y="6"/>
                          <a:pt x="13" y="6"/>
                        </a:cubicBezTo>
                        <a:cubicBezTo>
                          <a:pt x="11" y="6"/>
                          <a:pt x="8" y="6"/>
                          <a:pt x="6" y="5"/>
                        </a:cubicBezTo>
                        <a:cubicBezTo>
                          <a:pt x="5" y="5"/>
                          <a:pt x="4" y="5"/>
                          <a:pt x="3" y="4"/>
                        </a:cubicBezTo>
                        <a:cubicBezTo>
                          <a:pt x="2" y="4"/>
                          <a:pt x="1" y="3"/>
                          <a:pt x="0" y="3"/>
                        </a:cubicBezTo>
                        <a:cubicBezTo>
                          <a:pt x="1" y="4"/>
                          <a:pt x="3" y="5"/>
                          <a:pt x="5" y="6"/>
                        </a:cubicBezTo>
                        <a:cubicBezTo>
                          <a:pt x="7" y="7"/>
                          <a:pt x="10" y="7"/>
                          <a:pt x="13" y="7"/>
                        </a:cubicBezTo>
                        <a:cubicBezTo>
                          <a:pt x="14" y="7"/>
                          <a:pt x="15" y="7"/>
                          <a:pt x="17" y="7"/>
                        </a:cubicBezTo>
                        <a:cubicBezTo>
                          <a:pt x="22" y="6"/>
                          <a:pt x="27" y="4"/>
                          <a:pt x="31"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8" name="Freeform 7994">
                    <a:extLst>
                      <a:ext uri="{FF2B5EF4-FFF2-40B4-BE49-F238E27FC236}">
                        <a16:creationId xmlns:a16="http://schemas.microsoft.com/office/drawing/2014/main" id="{14FF79AF-3A92-4CDE-BEA4-2516EDA1EA2C}"/>
                      </a:ext>
                    </a:extLst>
                  </p:cNvPr>
                  <p:cNvSpPr/>
                  <p:nvPr/>
                </p:nvSpPr>
                <p:spPr bwMode="auto">
                  <a:xfrm>
                    <a:off x="4499" y="2553"/>
                    <a:ext cx="12" cy="7"/>
                  </a:xfrm>
                  <a:custGeom>
                    <a:avLst/>
                    <a:gdLst>
                      <a:gd name="T0" fmla="*/ 3 w 16"/>
                      <a:gd name="T1" fmla="*/ 0 h 9"/>
                      <a:gd name="T2" fmla="*/ 0 w 16"/>
                      <a:gd name="T3" fmla="*/ 0 h 9"/>
                      <a:gd name="T4" fmla="*/ 0 w 16"/>
                      <a:gd name="T5" fmla="*/ 1 h 9"/>
                      <a:gd name="T6" fmla="*/ 3 w 16"/>
                      <a:gd name="T7" fmla="*/ 0 h 9"/>
                      <a:gd name="T8" fmla="*/ 9 w 16"/>
                      <a:gd name="T9" fmla="*/ 2 h 9"/>
                      <a:gd name="T10" fmla="*/ 16 w 16"/>
                      <a:gd name="T11" fmla="*/ 8 h 9"/>
                      <a:gd name="T12" fmla="*/ 16 w 16"/>
                      <a:gd name="T13" fmla="*/ 9 h 9"/>
                      <a:gd name="T14" fmla="*/ 16 w 16"/>
                      <a:gd name="T15" fmla="*/ 9 h 9"/>
                      <a:gd name="T16" fmla="*/ 16 w 16"/>
                      <a:gd name="T17" fmla="*/ 8 h 9"/>
                      <a:gd name="T18" fmla="*/ 16 w 16"/>
                      <a:gd name="T19" fmla="*/ 8 h 9"/>
                      <a:gd name="T20" fmla="*/ 16 w 16"/>
                      <a:gd name="T21" fmla="*/ 8 h 9"/>
                      <a:gd name="T22" fmla="*/ 8 w 16"/>
                      <a:gd name="T23" fmla="*/ 1 h 9"/>
                      <a:gd name="T24" fmla="*/ 3 w 16"/>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9">
                        <a:moveTo>
                          <a:pt x="3" y="0"/>
                        </a:moveTo>
                        <a:cubicBezTo>
                          <a:pt x="2" y="0"/>
                          <a:pt x="1" y="0"/>
                          <a:pt x="0" y="0"/>
                        </a:cubicBezTo>
                        <a:cubicBezTo>
                          <a:pt x="0" y="0"/>
                          <a:pt x="0" y="1"/>
                          <a:pt x="0" y="1"/>
                        </a:cubicBezTo>
                        <a:cubicBezTo>
                          <a:pt x="1" y="0"/>
                          <a:pt x="2" y="0"/>
                          <a:pt x="3" y="0"/>
                        </a:cubicBezTo>
                        <a:cubicBezTo>
                          <a:pt x="5" y="0"/>
                          <a:pt x="7" y="1"/>
                          <a:pt x="9" y="2"/>
                        </a:cubicBezTo>
                        <a:cubicBezTo>
                          <a:pt x="12" y="3"/>
                          <a:pt x="14" y="6"/>
                          <a:pt x="16" y="8"/>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4" y="4"/>
                          <a:pt x="11" y="2"/>
                          <a:pt x="8" y="1"/>
                        </a:cubicBezTo>
                        <a:cubicBezTo>
                          <a:pt x="7" y="0"/>
                          <a:pt x="5" y="0"/>
                          <a:pt x="3"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9" name="Freeform 7995">
                    <a:extLst>
                      <a:ext uri="{FF2B5EF4-FFF2-40B4-BE49-F238E27FC236}">
                        <a16:creationId xmlns:a16="http://schemas.microsoft.com/office/drawing/2014/main" id="{99FFBD46-E441-41F7-904A-B64689F888B8}"/>
                      </a:ext>
                    </a:extLst>
                  </p:cNvPr>
                  <p:cNvSpPr/>
                  <p:nvPr/>
                </p:nvSpPr>
                <p:spPr bwMode="auto">
                  <a:xfrm>
                    <a:off x="4499" y="2538"/>
                    <a:ext cx="13" cy="7"/>
                  </a:xfrm>
                  <a:custGeom>
                    <a:avLst/>
                    <a:gdLst>
                      <a:gd name="T0" fmla="*/ 17 w 17"/>
                      <a:gd name="T1" fmla="*/ 0 h 10"/>
                      <a:gd name="T2" fmla="*/ 16 w 17"/>
                      <a:gd name="T3" fmla="*/ 0 h 10"/>
                      <a:gd name="T4" fmla="*/ 13 w 17"/>
                      <a:gd name="T5" fmla="*/ 5 h 10"/>
                      <a:gd name="T6" fmla="*/ 7 w 17"/>
                      <a:gd name="T7" fmla="*/ 9 h 10"/>
                      <a:gd name="T8" fmla="*/ 1 w 17"/>
                      <a:gd name="T9" fmla="*/ 10 h 10"/>
                      <a:gd name="T10" fmla="*/ 0 w 17"/>
                      <a:gd name="T11" fmla="*/ 9 h 10"/>
                      <a:gd name="T12" fmla="*/ 0 w 17"/>
                      <a:gd name="T13" fmla="*/ 10 h 10"/>
                      <a:gd name="T14" fmla="*/ 1 w 17"/>
                      <a:gd name="T15" fmla="*/ 10 h 10"/>
                      <a:gd name="T16" fmla="*/ 6 w 17"/>
                      <a:gd name="T17" fmla="*/ 9 h 10"/>
                      <a:gd name="T18" fmla="*/ 16 w 17"/>
                      <a:gd name="T19" fmla="*/ 1 h 10"/>
                      <a:gd name="T20" fmla="*/ 17 w 17"/>
                      <a:gd name="T21" fmla="*/ 0 h 10"/>
                      <a:gd name="T22" fmla="*/ 17 w 17"/>
                      <a:gd name="T23" fmla="*/ 0 h 10"/>
                      <a:gd name="T24" fmla="*/ 17 w 17"/>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7" y="0"/>
                        </a:moveTo>
                        <a:cubicBezTo>
                          <a:pt x="17" y="0"/>
                          <a:pt x="16" y="0"/>
                          <a:pt x="16" y="0"/>
                        </a:cubicBezTo>
                        <a:cubicBezTo>
                          <a:pt x="15" y="2"/>
                          <a:pt x="14" y="4"/>
                          <a:pt x="13" y="5"/>
                        </a:cubicBezTo>
                        <a:cubicBezTo>
                          <a:pt x="11" y="6"/>
                          <a:pt x="9" y="8"/>
                          <a:pt x="7" y="9"/>
                        </a:cubicBezTo>
                        <a:cubicBezTo>
                          <a:pt x="6" y="9"/>
                          <a:pt x="4" y="10"/>
                          <a:pt x="1" y="10"/>
                        </a:cubicBezTo>
                        <a:cubicBezTo>
                          <a:pt x="1" y="10"/>
                          <a:pt x="1" y="10"/>
                          <a:pt x="0" y="9"/>
                        </a:cubicBezTo>
                        <a:cubicBezTo>
                          <a:pt x="0" y="10"/>
                          <a:pt x="0" y="10"/>
                          <a:pt x="0" y="10"/>
                        </a:cubicBezTo>
                        <a:cubicBezTo>
                          <a:pt x="1" y="10"/>
                          <a:pt x="1" y="10"/>
                          <a:pt x="1" y="10"/>
                        </a:cubicBezTo>
                        <a:cubicBezTo>
                          <a:pt x="3" y="10"/>
                          <a:pt x="5" y="10"/>
                          <a:pt x="6" y="9"/>
                        </a:cubicBezTo>
                        <a:cubicBezTo>
                          <a:pt x="11" y="8"/>
                          <a:pt x="14" y="5"/>
                          <a:pt x="16" y="1"/>
                        </a:cubicBezTo>
                        <a:cubicBezTo>
                          <a:pt x="16" y="1"/>
                          <a:pt x="16" y="1"/>
                          <a:pt x="17" y="0"/>
                        </a:cubicBezTo>
                        <a:cubicBezTo>
                          <a:pt x="17" y="0"/>
                          <a:pt x="17" y="0"/>
                          <a:pt x="17" y="0"/>
                        </a:cubicBezTo>
                        <a:cubicBezTo>
                          <a:pt x="17" y="0"/>
                          <a:pt x="17" y="0"/>
                          <a:pt x="17"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0" name="Freeform 7996">
                    <a:extLst>
                      <a:ext uri="{FF2B5EF4-FFF2-40B4-BE49-F238E27FC236}">
                        <a16:creationId xmlns:a16="http://schemas.microsoft.com/office/drawing/2014/main" id="{9E755522-4721-41C6-9F19-7ADDA7423876}"/>
                      </a:ext>
                    </a:extLst>
                  </p:cNvPr>
                  <p:cNvSpPr/>
                  <p:nvPr/>
                </p:nvSpPr>
                <p:spPr bwMode="auto">
                  <a:xfrm>
                    <a:off x="4498" y="2524"/>
                    <a:ext cx="12" cy="11"/>
                  </a:xfrm>
                  <a:custGeom>
                    <a:avLst/>
                    <a:gdLst>
                      <a:gd name="T0" fmla="*/ 17 w 17"/>
                      <a:gd name="T1" fmla="*/ 0 h 14"/>
                      <a:gd name="T2" fmla="*/ 17 w 17"/>
                      <a:gd name="T3" fmla="*/ 1 h 14"/>
                      <a:gd name="T4" fmla="*/ 9 w 17"/>
                      <a:gd name="T5" fmla="*/ 11 h 14"/>
                      <a:gd name="T6" fmla="*/ 1 w 17"/>
                      <a:gd name="T7" fmla="*/ 14 h 14"/>
                      <a:gd name="T8" fmla="*/ 0 w 17"/>
                      <a:gd name="T9" fmla="*/ 14 h 14"/>
                      <a:gd name="T10" fmla="*/ 1 w 17"/>
                      <a:gd name="T11" fmla="*/ 14 h 14"/>
                      <a:gd name="T12" fmla="*/ 2 w 17"/>
                      <a:gd name="T13" fmla="*/ 14 h 14"/>
                      <a:gd name="T14" fmla="*/ 7 w 17"/>
                      <a:gd name="T15" fmla="*/ 13 h 14"/>
                      <a:gd name="T16" fmla="*/ 17 w 17"/>
                      <a:gd name="T17" fmla="*/ 2 h 14"/>
                      <a:gd name="T18" fmla="*/ 17 w 17"/>
                      <a:gd name="T19" fmla="*/ 1 h 14"/>
                      <a:gd name="T20" fmla="*/ 17 w 17"/>
                      <a:gd name="T21" fmla="*/ 1 h 14"/>
                      <a:gd name="T22" fmla="*/ 17 w 17"/>
                      <a:gd name="T23" fmla="*/ 0 h 14"/>
                      <a:gd name="T24" fmla="*/ 17 w 17"/>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7" y="0"/>
                        </a:moveTo>
                        <a:cubicBezTo>
                          <a:pt x="17" y="1"/>
                          <a:pt x="17" y="1"/>
                          <a:pt x="17" y="1"/>
                        </a:cubicBezTo>
                        <a:cubicBezTo>
                          <a:pt x="15" y="5"/>
                          <a:pt x="12" y="8"/>
                          <a:pt x="9" y="11"/>
                        </a:cubicBezTo>
                        <a:cubicBezTo>
                          <a:pt x="7" y="13"/>
                          <a:pt x="4" y="14"/>
                          <a:pt x="1" y="14"/>
                        </a:cubicBezTo>
                        <a:cubicBezTo>
                          <a:pt x="1" y="14"/>
                          <a:pt x="1" y="14"/>
                          <a:pt x="0" y="14"/>
                        </a:cubicBezTo>
                        <a:cubicBezTo>
                          <a:pt x="0" y="14"/>
                          <a:pt x="0" y="14"/>
                          <a:pt x="1" y="14"/>
                        </a:cubicBezTo>
                        <a:cubicBezTo>
                          <a:pt x="1" y="14"/>
                          <a:pt x="1" y="14"/>
                          <a:pt x="2" y="14"/>
                        </a:cubicBezTo>
                        <a:cubicBezTo>
                          <a:pt x="4" y="14"/>
                          <a:pt x="6" y="14"/>
                          <a:pt x="7" y="13"/>
                        </a:cubicBezTo>
                        <a:cubicBezTo>
                          <a:pt x="11" y="10"/>
                          <a:pt x="15" y="6"/>
                          <a:pt x="17" y="2"/>
                        </a:cubicBezTo>
                        <a:cubicBezTo>
                          <a:pt x="17" y="2"/>
                          <a:pt x="17" y="2"/>
                          <a:pt x="17" y="1"/>
                        </a:cubicBezTo>
                        <a:cubicBezTo>
                          <a:pt x="17" y="1"/>
                          <a:pt x="17" y="1"/>
                          <a:pt x="17" y="1"/>
                        </a:cubicBezTo>
                        <a:cubicBezTo>
                          <a:pt x="17" y="1"/>
                          <a:pt x="17" y="1"/>
                          <a:pt x="17" y="0"/>
                        </a:cubicBezTo>
                        <a:cubicBezTo>
                          <a:pt x="17" y="0"/>
                          <a:pt x="17" y="0"/>
                          <a:pt x="17"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1" name="Freeform 7997">
                    <a:extLst>
                      <a:ext uri="{FF2B5EF4-FFF2-40B4-BE49-F238E27FC236}">
                        <a16:creationId xmlns:a16="http://schemas.microsoft.com/office/drawing/2014/main" id="{C931EB74-4815-42A4-86E4-93149142091E}"/>
                      </a:ext>
                    </a:extLst>
                  </p:cNvPr>
                  <p:cNvSpPr>
                    <a:spLocks noEditPoints="1"/>
                  </p:cNvSpPr>
                  <p:nvPr/>
                </p:nvSpPr>
                <p:spPr bwMode="auto">
                  <a:xfrm>
                    <a:off x="4316" y="2534"/>
                    <a:ext cx="33" cy="5"/>
                  </a:xfrm>
                  <a:custGeom>
                    <a:avLst/>
                    <a:gdLst>
                      <a:gd name="T0" fmla="*/ 44 w 44"/>
                      <a:gd name="T1" fmla="*/ 2 h 7"/>
                      <a:gd name="T2" fmla="*/ 34 w 44"/>
                      <a:gd name="T3" fmla="*/ 6 h 7"/>
                      <a:gd name="T4" fmla="*/ 34 w 44"/>
                      <a:gd name="T5" fmla="*/ 6 h 7"/>
                      <a:gd name="T6" fmla="*/ 29 w 44"/>
                      <a:gd name="T7" fmla="*/ 5 h 7"/>
                      <a:gd name="T8" fmla="*/ 30 w 44"/>
                      <a:gd name="T9" fmla="*/ 6 h 7"/>
                      <a:gd name="T10" fmla="*/ 34 w 44"/>
                      <a:gd name="T11" fmla="*/ 7 h 7"/>
                      <a:gd name="T12" fmla="*/ 34 w 44"/>
                      <a:gd name="T13" fmla="*/ 7 h 7"/>
                      <a:gd name="T14" fmla="*/ 44 w 44"/>
                      <a:gd name="T15" fmla="*/ 2 h 7"/>
                      <a:gd name="T16" fmla="*/ 44 w 44"/>
                      <a:gd name="T17" fmla="*/ 2 h 7"/>
                      <a:gd name="T18" fmla="*/ 0 w 44"/>
                      <a:gd name="T19" fmla="*/ 0 h 7"/>
                      <a:gd name="T20" fmla="*/ 1 w 44"/>
                      <a:gd name="T21" fmla="*/ 1 h 7"/>
                      <a:gd name="T22" fmla="*/ 1 w 44"/>
                      <a:gd name="T23" fmla="*/ 1 h 7"/>
                      <a:gd name="T24" fmla="*/ 1 w 44"/>
                      <a:gd name="T25" fmla="*/ 1 h 7"/>
                      <a:gd name="T26" fmla="*/ 12 w 44"/>
                      <a:gd name="T27" fmla="*/ 7 h 7"/>
                      <a:gd name="T28" fmla="*/ 16 w 44"/>
                      <a:gd name="T29" fmla="*/ 7 h 7"/>
                      <a:gd name="T30" fmla="*/ 24 w 44"/>
                      <a:gd name="T31" fmla="*/ 5 h 7"/>
                      <a:gd name="T32" fmla="*/ 24 w 44"/>
                      <a:gd name="T33" fmla="*/ 5 h 7"/>
                      <a:gd name="T34" fmla="*/ 16 w 44"/>
                      <a:gd name="T35" fmla="*/ 7 h 7"/>
                      <a:gd name="T36" fmla="*/ 11 w 44"/>
                      <a:gd name="T37" fmla="*/ 6 h 7"/>
                      <a:gd name="T38" fmla="*/ 1 w 44"/>
                      <a:gd name="T39" fmla="*/ 0 h 7"/>
                      <a:gd name="T40" fmla="*/ 0 w 44"/>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7">
                        <a:moveTo>
                          <a:pt x="44" y="2"/>
                        </a:moveTo>
                        <a:cubicBezTo>
                          <a:pt x="41" y="4"/>
                          <a:pt x="38" y="6"/>
                          <a:pt x="34" y="6"/>
                        </a:cubicBezTo>
                        <a:cubicBezTo>
                          <a:pt x="34" y="6"/>
                          <a:pt x="34" y="6"/>
                          <a:pt x="34" y="6"/>
                        </a:cubicBezTo>
                        <a:cubicBezTo>
                          <a:pt x="32" y="6"/>
                          <a:pt x="31" y="6"/>
                          <a:pt x="29" y="5"/>
                        </a:cubicBezTo>
                        <a:cubicBezTo>
                          <a:pt x="29" y="5"/>
                          <a:pt x="29" y="6"/>
                          <a:pt x="30" y="6"/>
                        </a:cubicBezTo>
                        <a:cubicBezTo>
                          <a:pt x="31" y="6"/>
                          <a:pt x="32" y="7"/>
                          <a:pt x="34" y="7"/>
                        </a:cubicBezTo>
                        <a:cubicBezTo>
                          <a:pt x="34" y="7"/>
                          <a:pt x="34" y="7"/>
                          <a:pt x="34" y="7"/>
                        </a:cubicBezTo>
                        <a:cubicBezTo>
                          <a:pt x="38" y="7"/>
                          <a:pt x="42" y="4"/>
                          <a:pt x="44" y="2"/>
                        </a:cubicBezTo>
                        <a:cubicBezTo>
                          <a:pt x="44" y="2"/>
                          <a:pt x="44" y="2"/>
                          <a:pt x="44" y="2"/>
                        </a:cubicBezTo>
                        <a:moveTo>
                          <a:pt x="0" y="0"/>
                        </a:moveTo>
                        <a:cubicBezTo>
                          <a:pt x="0" y="0"/>
                          <a:pt x="1" y="0"/>
                          <a:pt x="1" y="1"/>
                        </a:cubicBezTo>
                        <a:cubicBezTo>
                          <a:pt x="1" y="1"/>
                          <a:pt x="1" y="1"/>
                          <a:pt x="1" y="1"/>
                        </a:cubicBezTo>
                        <a:cubicBezTo>
                          <a:pt x="1" y="1"/>
                          <a:pt x="1" y="1"/>
                          <a:pt x="1" y="1"/>
                        </a:cubicBezTo>
                        <a:cubicBezTo>
                          <a:pt x="3" y="4"/>
                          <a:pt x="8" y="6"/>
                          <a:pt x="12" y="7"/>
                        </a:cubicBezTo>
                        <a:cubicBezTo>
                          <a:pt x="14" y="7"/>
                          <a:pt x="15" y="7"/>
                          <a:pt x="16" y="7"/>
                        </a:cubicBezTo>
                        <a:cubicBezTo>
                          <a:pt x="19" y="7"/>
                          <a:pt x="21" y="7"/>
                          <a:pt x="24" y="5"/>
                        </a:cubicBezTo>
                        <a:cubicBezTo>
                          <a:pt x="24" y="5"/>
                          <a:pt x="24" y="5"/>
                          <a:pt x="24" y="5"/>
                        </a:cubicBezTo>
                        <a:cubicBezTo>
                          <a:pt x="21" y="6"/>
                          <a:pt x="19" y="7"/>
                          <a:pt x="16" y="7"/>
                        </a:cubicBezTo>
                        <a:cubicBezTo>
                          <a:pt x="14" y="7"/>
                          <a:pt x="13" y="7"/>
                          <a:pt x="11" y="6"/>
                        </a:cubicBezTo>
                        <a:cubicBezTo>
                          <a:pt x="7" y="5"/>
                          <a:pt x="3" y="3"/>
                          <a:pt x="1" y="0"/>
                        </a:cubicBezTo>
                        <a:cubicBezTo>
                          <a:pt x="1" y="0"/>
                          <a:pt x="1" y="0"/>
                          <a:pt x="0"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2" name="Freeform 7998">
                    <a:extLst>
                      <a:ext uri="{FF2B5EF4-FFF2-40B4-BE49-F238E27FC236}">
                        <a16:creationId xmlns:a16="http://schemas.microsoft.com/office/drawing/2014/main" id="{2F493632-4635-4FAB-90B0-BC847D042471}"/>
                      </a:ext>
                    </a:extLst>
                  </p:cNvPr>
                  <p:cNvSpPr>
                    <a:spLocks noEditPoints="1"/>
                  </p:cNvSpPr>
                  <p:nvPr/>
                </p:nvSpPr>
                <p:spPr bwMode="auto">
                  <a:xfrm>
                    <a:off x="4318" y="2539"/>
                    <a:ext cx="33" cy="14"/>
                  </a:xfrm>
                  <a:custGeom>
                    <a:avLst/>
                    <a:gdLst>
                      <a:gd name="T0" fmla="*/ 0 w 44"/>
                      <a:gd name="T1" fmla="*/ 13 h 18"/>
                      <a:gd name="T2" fmla="*/ 0 w 44"/>
                      <a:gd name="T3" fmla="*/ 13 h 18"/>
                      <a:gd name="T4" fmla="*/ 0 w 44"/>
                      <a:gd name="T5" fmla="*/ 13 h 18"/>
                      <a:gd name="T6" fmla="*/ 1 w 44"/>
                      <a:gd name="T7" fmla="*/ 13 h 18"/>
                      <a:gd name="T8" fmla="*/ 14 w 44"/>
                      <a:gd name="T9" fmla="*/ 18 h 18"/>
                      <a:gd name="T10" fmla="*/ 16 w 44"/>
                      <a:gd name="T11" fmla="*/ 18 h 18"/>
                      <a:gd name="T12" fmla="*/ 26 w 44"/>
                      <a:gd name="T13" fmla="*/ 15 h 18"/>
                      <a:gd name="T14" fmla="*/ 26 w 44"/>
                      <a:gd name="T15" fmla="*/ 14 h 18"/>
                      <a:gd name="T16" fmla="*/ 14 w 44"/>
                      <a:gd name="T17" fmla="*/ 18 h 18"/>
                      <a:gd name="T18" fmla="*/ 0 w 44"/>
                      <a:gd name="T19" fmla="*/ 13 h 18"/>
                      <a:gd name="T20" fmla="*/ 0 w 44"/>
                      <a:gd name="T21" fmla="*/ 13 h 18"/>
                      <a:gd name="T22" fmla="*/ 44 w 44"/>
                      <a:gd name="T23" fmla="*/ 0 h 18"/>
                      <a:gd name="T24" fmla="*/ 44 w 44"/>
                      <a:gd name="T25" fmla="*/ 0 h 18"/>
                      <a:gd name="T26" fmla="*/ 36 w 44"/>
                      <a:gd name="T27" fmla="*/ 10 h 18"/>
                      <a:gd name="T28" fmla="*/ 31 w 44"/>
                      <a:gd name="T29" fmla="*/ 11 h 18"/>
                      <a:gd name="T30" fmla="*/ 31 w 44"/>
                      <a:gd name="T31" fmla="*/ 11 h 18"/>
                      <a:gd name="T32" fmla="*/ 31 w 44"/>
                      <a:gd name="T33" fmla="*/ 12 h 18"/>
                      <a:gd name="T34" fmla="*/ 37 w 44"/>
                      <a:gd name="T35" fmla="*/ 10 h 18"/>
                      <a:gd name="T36" fmla="*/ 44 w 44"/>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8">
                        <a:moveTo>
                          <a:pt x="0" y="13"/>
                        </a:moveTo>
                        <a:cubicBezTo>
                          <a:pt x="0" y="13"/>
                          <a:pt x="0" y="13"/>
                          <a:pt x="0" y="13"/>
                        </a:cubicBezTo>
                        <a:cubicBezTo>
                          <a:pt x="0" y="13"/>
                          <a:pt x="0" y="13"/>
                          <a:pt x="0" y="13"/>
                        </a:cubicBezTo>
                        <a:cubicBezTo>
                          <a:pt x="0" y="13"/>
                          <a:pt x="0" y="13"/>
                          <a:pt x="1" y="13"/>
                        </a:cubicBezTo>
                        <a:cubicBezTo>
                          <a:pt x="4" y="17"/>
                          <a:pt x="9" y="18"/>
                          <a:pt x="14" y="18"/>
                        </a:cubicBezTo>
                        <a:cubicBezTo>
                          <a:pt x="14" y="18"/>
                          <a:pt x="15" y="18"/>
                          <a:pt x="16" y="18"/>
                        </a:cubicBezTo>
                        <a:cubicBezTo>
                          <a:pt x="20" y="18"/>
                          <a:pt x="23" y="17"/>
                          <a:pt x="26" y="15"/>
                        </a:cubicBezTo>
                        <a:cubicBezTo>
                          <a:pt x="26" y="14"/>
                          <a:pt x="26" y="14"/>
                          <a:pt x="26" y="14"/>
                        </a:cubicBezTo>
                        <a:cubicBezTo>
                          <a:pt x="22" y="17"/>
                          <a:pt x="18" y="18"/>
                          <a:pt x="14" y="18"/>
                        </a:cubicBezTo>
                        <a:cubicBezTo>
                          <a:pt x="9" y="18"/>
                          <a:pt x="4" y="16"/>
                          <a:pt x="0" y="13"/>
                        </a:cubicBezTo>
                        <a:cubicBezTo>
                          <a:pt x="0" y="13"/>
                          <a:pt x="0" y="13"/>
                          <a:pt x="0" y="13"/>
                        </a:cubicBezTo>
                        <a:moveTo>
                          <a:pt x="44" y="0"/>
                        </a:moveTo>
                        <a:cubicBezTo>
                          <a:pt x="44" y="0"/>
                          <a:pt x="44" y="0"/>
                          <a:pt x="44" y="0"/>
                        </a:cubicBezTo>
                        <a:cubicBezTo>
                          <a:pt x="43" y="4"/>
                          <a:pt x="40" y="8"/>
                          <a:pt x="36" y="10"/>
                        </a:cubicBezTo>
                        <a:cubicBezTo>
                          <a:pt x="35" y="11"/>
                          <a:pt x="33" y="11"/>
                          <a:pt x="31" y="11"/>
                        </a:cubicBezTo>
                        <a:cubicBezTo>
                          <a:pt x="31" y="11"/>
                          <a:pt x="31" y="11"/>
                          <a:pt x="31" y="11"/>
                        </a:cubicBezTo>
                        <a:cubicBezTo>
                          <a:pt x="31" y="11"/>
                          <a:pt x="31" y="12"/>
                          <a:pt x="31" y="12"/>
                        </a:cubicBezTo>
                        <a:cubicBezTo>
                          <a:pt x="33" y="12"/>
                          <a:pt x="35" y="11"/>
                          <a:pt x="37" y="10"/>
                        </a:cubicBezTo>
                        <a:cubicBezTo>
                          <a:pt x="40" y="8"/>
                          <a:pt x="43" y="4"/>
                          <a:pt x="44"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3" name="Freeform 7999">
                    <a:extLst>
                      <a:ext uri="{FF2B5EF4-FFF2-40B4-BE49-F238E27FC236}">
                        <a16:creationId xmlns:a16="http://schemas.microsoft.com/office/drawing/2014/main" id="{6BD4DF51-A415-45B1-A9F5-73F71639848E}"/>
                      </a:ext>
                    </a:extLst>
                  </p:cNvPr>
                  <p:cNvSpPr>
                    <a:spLocks noEditPoints="1"/>
                  </p:cNvSpPr>
                  <p:nvPr/>
                </p:nvSpPr>
                <p:spPr bwMode="auto">
                  <a:xfrm>
                    <a:off x="4319" y="2551"/>
                    <a:ext cx="35" cy="17"/>
                  </a:xfrm>
                  <a:custGeom>
                    <a:avLst/>
                    <a:gdLst>
                      <a:gd name="T0" fmla="*/ 32 w 46"/>
                      <a:gd name="T1" fmla="*/ 16 h 23"/>
                      <a:gd name="T2" fmla="*/ 29 w 46"/>
                      <a:gd name="T3" fmla="*/ 19 h 23"/>
                      <a:gd name="T4" fmla="*/ 18 w 46"/>
                      <a:gd name="T5" fmla="*/ 23 h 23"/>
                      <a:gd name="T6" fmla="*/ 15 w 46"/>
                      <a:gd name="T7" fmla="*/ 23 h 23"/>
                      <a:gd name="T8" fmla="*/ 1 w 46"/>
                      <a:gd name="T9" fmla="*/ 18 h 23"/>
                      <a:gd name="T10" fmla="*/ 0 w 46"/>
                      <a:gd name="T11" fmla="*/ 18 h 23"/>
                      <a:gd name="T12" fmla="*/ 0 w 46"/>
                      <a:gd name="T13" fmla="*/ 18 h 23"/>
                      <a:gd name="T14" fmla="*/ 1 w 46"/>
                      <a:gd name="T15" fmla="*/ 18 h 23"/>
                      <a:gd name="T16" fmla="*/ 2 w 46"/>
                      <a:gd name="T17" fmla="*/ 20 h 23"/>
                      <a:gd name="T18" fmla="*/ 15 w 46"/>
                      <a:gd name="T19" fmla="*/ 23 h 23"/>
                      <a:gd name="T20" fmla="*/ 20 w 46"/>
                      <a:gd name="T21" fmla="*/ 23 h 23"/>
                      <a:gd name="T22" fmla="*/ 32 w 46"/>
                      <a:gd name="T23" fmla="*/ 16 h 23"/>
                      <a:gd name="T24" fmla="*/ 32 w 46"/>
                      <a:gd name="T25" fmla="*/ 16 h 23"/>
                      <a:gd name="T26" fmla="*/ 45 w 46"/>
                      <a:gd name="T27" fmla="*/ 0 h 23"/>
                      <a:gd name="T28" fmla="*/ 42 w 46"/>
                      <a:gd name="T29" fmla="*/ 8 h 23"/>
                      <a:gd name="T30" fmla="*/ 36 w 46"/>
                      <a:gd name="T31" fmla="*/ 12 h 23"/>
                      <a:gd name="T32" fmla="*/ 36 w 46"/>
                      <a:gd name="T33" fmla="*/ 12 h 23"/>
                      <a:gd name="T34" fmla="*/ 42 w 46"/>
                      <a:gd name="T35" fmla="*/ 9 h 23"/>
                      <a:gd name="T36" fmla="*/ 46 w 46"/>
                      <a:gd name="T37" fmla="*/ 1 h 23"/>
                      <a:gd name="T38" fmla="*/ 45 w 46"/>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23">
                        <a:moveTo>
                          <a:pt x="32" y="16"/>
                        </a:moveTo>
                        <a:cubicBezTo>
                          <a:pt x="31" y="17"/>
                          <a:pt x="30" y="18"/>
                          <a:pt x="29" y="19"/>
                        </a:cubicBezTo>
                        <a:cubicBezTo>
                          <a:pt x="25" y="21"/>
                          <a:pt x="22" y="22"/>
                          <a:pt x="18" y="23"/>
                        </a:cubicBezTo>
                        <a:cubicBezTo>
                          <a:pt x="17" y="23"/>
                          <a:pt x="16" y="23"/>
                          <a:pt x="15" y="23"/>
                        </a:cubicBezTo>
                        <a:cubicBezTo>
                          <a:pt x="10" y="23"/>
                          <a:pt x="5" y="21"/>
                          <a:pt x="1" y="18"/>
                        </a:cubicBezTo>
                        <a:cubicBezTo>
                          <a:pt x="1" y="18"/>
                          <a:pt x="1" y="18"/>
                          <a:pt x="0" y="18"/>
                        </a:cubicBezTo>
                        <a:cubicBezTo>
                          <a:pt x="0" y="18"/>
                          <a:pt x="0" y="18"/>
                          <a:pt x="0" y="18"/>
                        </a:cubicBezTo>
                        <a:cubicBezTo>
                          <a:pt x="1" y="18"/>
                          <a:pt x="1" y="18"/>
                          <a:pt x="1" y="18"/>
                        </a:cubicBezTo>
                        <a:cubicBezTo>
                          <a:pt x="1" y="19"/>
                          <a:pt x="2" y="19"/>
                          <a:pt x="2" y="20"/>
                        </a:cubicBezTo>
                        <a:cubicBezTo>
                          <a:pt x="6" y="22"/>
                          <a:pt x="10" y="23"/>
                          <a:pt x="15" y="23"/>
                        </a:cubicBezTo>
                        <a:cubicBezTo>
                          <a:pt x="16" y="23"/>
                          <a:pt x="18" y="23"/>
                          <a:pt x="20" y="23"/>
                        </a:cubicBezTo>
                        <a:cubicBezTo>
                          <a:pt x="25" y="22"/>
                          <a:pt x="29" y="20"/>
                          <a:pt x="32" y="16"/>
                        </a:cubicBezTo>
                        <a:cubicBezTo>
                          <a:pt x="32" y="16"/>
                          <a:pt x="32" y="16"/>
                          <a:pt x="32" y="16"/>
                        </a:cubicBezTo>
                        <a:moveTo>
                          <a:pt x="45" y="0"/>
                        </a:moveTo>
                        <a:cubicBezTo>
                          <a:pt x="45" y="3"/>
                          <a:pt x="44" y="5"/>
                          <a:pt x="42" y="8"/>
                        </a:cubicBezTo>
                        <a:cubicBezTo>
                          <a:pt x="41" y="9"/>
                          <a:pt x="38" y="11"/>
                          <a:pt x="36" y="12"/>
                        </a:cubicBezTo>
                        <a:cubicBezTo>
                          <a:pt x="36" y="12"/>
                          <a:pt x="36" y="12"/>
                          <a:pt x="36" y="12"/>
                        </a:cubicBezTo>
                        <a:cubicBezTo>
                          <a:pt x="39" y="11"/>
                          <a:pt x="41" y="10"/>
                          <a:pt x="42" y="9"/>
                        </a:cubicBezTo>
                        <a:cubicBezTo>
                          <a:pt x="44" y="6"/>
                          <a:pt x="45" y="4"/>
                          <a:pt x="46" y="1"/>
                        </a:cubicBezTo>
                        <a:cubicBezTo>
                          <a:pt x="46" y="0"/>
                          <a:pt x="46" y="0"/>
                          <a:pt x="45"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4" name="Freeform 8000">
                    <a:extLst>
                      <a:ext uri="{FF2B5EF4-FFF2-40B4-BE49-F238E27FC236}">
                        <a16:creationId xmlns:a16="http://schemas.microsoft.com/office/drawing/2014/main" id="{05C9C910-8A68-4B00-80AE-F8394C4020D7}"/>
                      </a:ext>
                    </a:extLst>
                  </p:cNvPr>
                  <p:cNvSpPr>
                    <a:spLocks noEditPoints="1"/>
                  </p:cNvSpPr>
                  <p:nvPr/>
                </p:nvSpPr>
                <p:spPr bwMode="auto">
                  <a:xfrm>
                    <a:off x="4336" y="2562"/>
                    <a:ext cx="34" cy="27"/>
                  </a:xfrm>
                  <a:custGeom>
                    <a:avLst/>
                    <a:gdLst>
                      <a:gd name="T0" fmla="*/ 24 w 45"/>
                      <a:gd name="T1" fmla="*/ 17 h 37"/>
                      <a:gd name="T2" fmla="*/ 17 w 45"/>
                      <a:gd name="T3" fmla="*/ 29 h 37"/>
                      <a:gd name="T4" fmla="*/ 10 w 45"/>
                      <a:gd name="T5" fmla="*/ 34 h 37"/>
                      <a:gd name="T6" fmla="*/ 1 w 45"/>
                      <a:gd name="T7" fmla="*/ 36 h 37"/>
                      <a:gd name="T8" fmla="*/ 1 w 45"/>
                      <a:gd name="T9" fmla="*/ 36 h 37"/>
                      <a:gd name="T10" fmla="*/ 0 w 45"/>
                      <a:gd name="T11" fmla="*/ 36 h 37"/>
                      <a:gd name="T12" fmla="*/ 0 w 45"/>
                      <a:gd name="T13" fmla="*/ 36 h 37"/>
                      <a:gd name="T14" fmla="*/ 1 w 45"/>
                      <a:gd name="T15" fmla="*/ 37 h 37"/>
                      <a:gd name="T16" fmla="*/ 1 w 45"/>
                      <a:gd name="T17" fmla="*/ 37 h 37"/>
                      <a:gd name="T18" fmla="*/ 1 w 45"/>
                      <a:gd name="T19" fmla="*/ 37 h 37"/>
                      <a:gd name="T20" fmla="*/ 1 w 45"/>
                      <a:gd name="T21" fmla="*/ 37 h 37"/>
                      <a:gd name="T22" fmla="*/ 9 w 45"/>
                      <a:gd name="T23" fmla="*/ 35 h 37"/>
                      <a:gd name="T24" fmla="*/ 18 w 45"/>
                      <a:gd name="T25" fmla="*/ 29 h 37"/>
                      <a:gd name="T26" fmla="*/ 24 w 45"/>
                      <a:gd name="T27" fmla="*/ 21 h 37"/>
                      <a:gd name="T28" fmla="*/ 25 w 45"/>
                      <a:gd name="T29" fmla="*/ 17 h 37"/>
                      <a:gd name="T30" fmla="*/ 24 w 45"/>
                      <a:gd name="T31" fmla="*/ 17 h 37"/>
                      <a:gd name="T32" fmla="*/ 44 w 45"/>
                      <a:gd name="T33" fmla="*/ 0 h 37"/>
                      <a:gd name="T34" fmla="*/ 44 w 45"/>
                      <a:gd name="T35" fmla="*/ 1 h 37"/>
                      <a:gd name="T36" fmla="*/ 31 w 45"/>
                      <a:gd name="T37" fmla="*/ 14 h 37"/>
                      <a:gd name="T38" fmla="*/ 31 w 45"/>
                      <a:gd name="T39" fmla="*/ 15 h 37"/>
                      <a:gd name="T40" fmla="*/ 37 w 45"/>
                      <a:gd name="T41" fmla="*/ 12 h 37"/>
                      <a:gd name="T42" fmla="*/ 44 w 45"/>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7">
                        <a:moveTo>
                          <a:pt x="24" y="17"/>
                        </a:moveTo>
                        <a:cubicBezTo>
                          <a:pt x="24" y="22"/>
                          <a:pt x="20" y="26"/>
                          <a:pt x="17" y="29"/>
                        </a:cubicBezTo>
                        <a:cubicBezTo>
                          <a:pt x="15" y="31"/>
                          <a:pt x="12" y="33"/>
                          <a:pt x="10" y="34"/>
                        </a:cubicBezTo>
                        <a:cubicBezTo>
                          <a:pt x="7" y="35"/>
                          <a:pt x="4" y="36"/>
                          <a:pt x="1" y="36"/>
                        </a:cubicBezTo>
                        <a:cubicBezTo>
                          <a:pt x="1" y="36"/>
                          <a:pt x="1" y="36"/>
                          <a:pt x="1" y="36"/>
                        </a:cubicBezTo>
                        <a:cubicBezTo>
                          <a:pt x="0" y="36"/>
                          <a:pt x="0" y="36"/>
                          <a:pt x="0" y="36"/>
                        </a:cubicBezTo>
                        <a:cubicBezTo>
                          <a:pt x="0" y="36"/>
                          <a:pt x="0" y="36"/>
                          <a:pt x="0" y="36"/>
                        </a:cubicBezTo>
                        <a:cubicBezTo>
                          <a:pt x="0" y="36"/>
                          <a:pt x="1" y="36"/>
                          <a:pt x="1" y="37"/>
                        </a:cubicBezTo>
                        <a:cubicBezTo>
                          <a:pt x="1" y="37"/>
                          <a:pt x="1" y="37"/>
                          <a:pt x="1" y="37"/>
                        </a:cubicBezTo>
                        <a:cubicBezTo>
                          <a:pt x="1" y="37"/>
                          <a:pt x="1" y="37"/>
                          <a:pt x="1" y="37"/>
                        </a:cubicBezTo>
                        <a:cubicBezTo>
                          <a:pt x="1" y="37"/>
                          <a:pt x="1" y="37"/>
                          <a:pt x="1" y="37"/>
                        </a:cubicBezTo>
                        <a:cubicBezTo>
                          <a:pt x="4" y="36"/>
                          <a:pt x="7" y="35"/>
                          <a:pt x="9" y="35"/>
                        </a:cubicBezTo>
                        <a:cubicBezTo>
                          <a:pt x="12" y="33"/>
                          <a:pt x="15" y="32"/>
                          <a:pt x="18" y="29"/>
                        </a:cubicBezTo>
                        <a:cubicBezTo>
                          <a:pt x="20" y="27"/>
                          <a:pt x="22" y="24"/>
                          <a:pt x="24" y="21"/>
                        </a:cubicBezTo>
                        <a:cubicBezTo>
                          <a:pt x="24" y="20"/>
                          <a:pt x="25" y="18"/>
                          <a:pt x="25" y="17"/>
                        </a:cubicBezTo>
                        <a:cubicBezTo>
                          <a:pt x="25" y="17"/>
                          <a:pt x="25" y="17"/>
                          <a:pt x="24" y="17"/>
                        </a:cubicBezTo>
                        <a:moveTo>
                          <a:pt x="44" y="0"/>
                        </a:moveTo>
                        <a:cubicBezTo>
                          <a:pt x="44" y="1"/>
                          <a:pt x="44" y="1"/>
                          <a:pt x="44" y="1"/>
                        </a:cubicBezTo>
                        <a:cubicBezTo>
                          <a:pt x="44" y="7"/>
                          <a:pt x="38" y="13"/>
                          <a:pt x="31" y="14"/>
                        </a:cubicBezTo>
                        <a:cubicBezTo>
                          <a:pt x="31" y="14"/>
                          <a:pt x="31" y="14"/>
                          <a:pt x="31" y="15"/>
                        </a:cubicBezTo>
                        <a:cubicBezTo>
                          <a:pt x="34" y="14"/>
                          <a:pt x="36" y="13"/>
                          <a:pt x="37" y="12"/>
                        </a:cubicBezTo>
                        <a:cubicBezTo>
                          <a:pt x="41" y="10"/>
                          <a:pt x="45" y="5"/>
                          <a:pt x="44"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5" name="Freeform 8001">
                    <a:extLst>
                      <a:ext uri="{FF2B5EF4-FFF2-40B4-BE49-F238E27FC236}">
                        <a16:creationId xmlns:a16="http://schemas.microsoft.com/office/drawing/2014/main" id="{799F6133-66BB-4674-AD23-F6D255796598}"/>
                      </a:ext>
                    </a:extLst>
                  </p:cNvPr>
                  <p:cNvSpPr>
                    <a:spLocks noEditPoints="1"/>
                  </p:cNvSpPr>
                  <p:nvPr/>
                </p:nvSpPr>
                <p:spPr bwMode="auto">
                  <a:xfrm>
                    <a:off x="4358" y="2568"/>
                    <a:ext cx="21" cy="31"/>
                  </a:xfrm>
                  <a:custGeom>
                    <a:avLst/>
                    <a:gdLst>
                      <a:gd name="T0" fmla="*/ 12 w 28"/>
                      <a:gd name="T1" fmla="*/ 20 h 41"/>
                      <a:gd name="T2" fmla="*/ 10 w 28"/>
                      <a:gd name="T3" fmla="*/ 30 h 41"/>
                      <a:gd name="T4" fmla="*/ 6 w 28"/>
                      <a:gd name="T5" fmla="*/ 36 h 41"/>
                      <a:gd name="T6" fmla="*/ 1 w 28"/>
                      <a:gd name="T7" fmla="*/ 40 h 41"/>
                      <a:gd name="T8" fmla="*/ 0 w 28"/>
                      <a:gd name="T9" fmla="*/ 41 h 41"/>
                      <a:gd name="T10" fmla="*/ 0 w 28"/>
                      <a:gd name="T11" fmla="*/ 41 h 41"/>
                      <a:gd name="T12" fmla="*/ 0 w 28"/>
                      <a:gd name="T13" fmla="*/ 41 h 41"/>
                      <a:gd name="T14" fmla="*/ 1 w 28"/>
                      <a:gd name="T15" fmla="*/ 41 h 41"/>
                      <a:gd name="T16" fmla="*/ 1 w 28"/>
                      <a:gd name="T17" fmla="*/ 41 h 41"/>
                      <a:gd name="T18" fmla="*/ 1 w 28"/>
                      <a:gd name="T19" fmla="*/ 41 h 41"/>
                      <a:gd name="T20" fmla="*/ 4 w 28"/>
                      <a:gd name="T21" fmla="*/ 38 h 41"/>
                      <a:gd name="T22" fmla="*/ 10 w 28"/>
                      <a:gd name="T23" fmla="*/ 31 h 41"/>
                      <a:gd name="T24" fmla="*/ 13 w 28"/>
                      <a:gd name="T25" fmla="*/ 21 h 41"/>
                      <a:gd name="T26" fmla="*/ 12 w 28"/>
                      <a:gd name="T27" fmla="*/ 20 h 41"/>
                      <a:gd name="T28" fmla="*/ 26 w 28"/>
                      <a:gd name="T29" fmla="*/ 0 h 41"/>
                      <a:gd name="T30" fmla="*/ 26 w 28"/>
                      <a:gd name="T31" fmla="*/ 0 h 41"/>
                      <a:gd name="T32" fmla="*/ 24 w 28"/>
                      <a:gd name="T33" fmla="*/ 13 h 41"/>
                      <a:gd name="T34" fmla="*/ 17 w 28"/>
                      <a:gd name="T35" fmla="*/ 17 h 41"/>
                      <a:gd name="T36" fmla="*/ 18 w 28"/>
                      <a:gd name="T37" fmla="*/ 18 h 41"/>
                      <a:gd name="T38" fmla="*/ 24 w 28"/>
                      <a:gd name="T39" fmla="*/ 13 h 41"/>
                      <a:gd name="T40" fmla="*/ 26 w 28"/>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41">
                        <a:moveTo>
                          <a:pt x="12" y="20"/>
                        </a:moveTo>
                        <a:cubicBezTo>
                          <a:pt x="12" y="23"/>
                          <a:pt x="11" y="27"/>
                          <a:pt x="10" y="30"/>
                        </a:cubicBezTo>
                        <a:cubicBezTo>
                          <a:pt x="9" y="32"/>
                          <a:pt x="8" y="34"/>
                          <a:pt x="6" y="36"/>
                        </a:cubicBezTo>
                        <a:cubicBezTo>
                          <a:pt x="5" y="37"/>
                          <a:pt x="3" y="40"/>
                          <a:pt x="1" y="40"/>
                        </a:cubicBezTo>
                        <a:cubicBezTo>
                          <a:pt x="0" y="41"/>
                          <a:pt x="0" y="41"/>
                          <a:pt x="0" y="41"/>
                        </a:cubicBezTo>
                        <a:cubicBezTo>
                          <a:pt x="0" y="41"/>
                          <a:pt x="0" y="41"/>
                          <a:pt x="0" y="41"/>
                        </a:cubicBezTo>
                        <a:cubicBezTo>
                          <a:pt x="0" y="41"/>
                          <a:pt x="0" y="41"/>
                          <a:pt x="0" y="41"/>
                        </a:cubicBezTo>
                        <a:cubicBezTo>
                          <a:pt x="0" y="41"/>
                          <a:pt x="0" y="41"/>
                          <a:pt x="1" y="41"/>
                        </a:cubicBezTo>
                        <a:cubicBezTo>
                          <a:pt x="1" y="41"/>
                          <a:pt x="1" y="41"/>
                          <a:pt x="1" y="41"/>
                        </a:cubicBezTo>
                        <a:cubicBezTo>
                          <a:pt x="1" y="41"/>
                          <a:pt x="1" y="41"/>
                          <a:pt x="1" y="41"/>
                        </a:cubicBezTo>
                        <a:cubicBezTo>
                          <a:pt x="2" y="40"/>
                          <a:pt x="3" y="39"/>
                          <a:pt x="4" y="38"/>
                        </a:cubicBezTo>
                        <a:cubicBezTo>
                          <a:pt x="7" y="36"/>
                          <a:pt x="9" y="34"/>
                          <a:pt x="10" y="31"/>
                        </a:cubicBezTo>
                        <a:cubicBezTo>
                          <a:pt x="12" y="28"/>
                          <a:pt x="13" y="25"/>
                          <a:pt x="13" y="21"/>
                        </a:cubicBezTo>
                        <a:cubicBezTo>
                          <a:pt x="13" y="21"/>
                          <a:pt x="12" y="20"/>
                          <a:pt x="12" y="20"/>
                        </a:cubicBezTo>
                        <a:moveTo>
                          <a:pt x="26" y="0"/>
                        </a:moveTo>
                        <a:cubicBezTo>
                          <a:pt x="26" y="0"/>
                          <a:pt x="26" y="0"/>
                          <a:pt x="26" y="0"/>
                        </a:cubicBezTo>
                        <a:cubicBezTo>
                          <a:pt x="28" y="4"/>
                          <a:pt x="26" y="9"/>
                          <a:pt x="24" y="13"/>
                        </a:cubicBezTo>
                        <a:cubicBezTo>
                          <a:pt x="22" y="15"/>
                          <a:pt x="20" y="17"/>
                          <a:pt x="17" y="17"/>
                        </a:cubicBezTo>
                        <a:cubicBezTo>
                          <a:pt x="17" y="17"/>
                          <a:pt x="17" y="18"/>
                          <a:pt x="18" y="18"/>
                        </a:cubicBezTo>
                        <a:cubicBezTo>
                          <a:pt x="20" y="17"/>
                          <a:pt x="22" y="16"/>
                          <a:pt x="24" y="13"/>
                        </a:cubicBezTo>
                        <a:cubicBezTo>
                          <a:pt x="27" y="10"/>
                          <a:pt x="28" y="4"/>
                          <a:pt x="26"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6" name="Freeform 8002">
                    <a:extLst>
                      <a:ext uri="{FF2B5EF4-FFF2-40B4-BE49-F238E27FC236}">
                        <a16:creationId xmlns:a16="http://schemas.microsoft.com/office/drawing/2014/main" id="{E0FA4544-2E65-4F59-8EB0-10966691D807}"/>
                      </a:ext>
                    </a:extLst>
                  </p:cNvPr>
                  <p:cNvSpPr/>
                  <p:nvPr/>
                </p:nvSpPr>
                <p:spPr bwMode="auto">
                  <a:xfrm>
                    <a:off x="4332" y="2484"/>
                    <a:ext cx="50" cy="110"/>
                  </a:xfrm>
                  <a:custGeom>
                    <a:avLst/>
                    <a:gdLst>
                      <a:gd name="T0" fmla="*/ 62 w 67"/>
                      <a:gd name="T1" fmla="*/ 146 h 147"/>
                      <a:gd name="T2" fmla="*/ 51 w 67"/>
                      <a:gd name="T3" fmla="*/ 138 h 147"/>
                      <a:gd name="T4" fmla="*/ 37 w 67"/>
                      <a:gd name="T5" fmla="*/ 125 h 147"/>
                      <a:gd name="T6" fmla="*/ 25 w 67"/>
                      <a:gd name="T7" fmla="*/ 117 h 147"/>
                      <a:gd name="T8" fmla="*/ 9 w 67"/>
                      <a:gd name="T9" fmla="*/ 93 h 147"/>
                      <a:gd name="T10" fmla="*/ 1 w 67"/>
                      <a:gd name="T11" fmla="*/ 51 h 147"/>
                      <a:gd name="T12" fmla="*/ 8 w 67"/>
                      <a:gd name="T13" fmla="*/ 2 h 147"/>
                      <a:gd name="T14" fmla="*/ 12 w 67"/>
                      <a:gd name="T15" fmla="*/ 1 h 147"/>
                      <a:gd name="T16" fmla="*/ 13 w 67"/>
                      <a:gd name="T17" fmla="*/ 4 h 147"/>
                      <a:gd name="T18" fmla="*/ 6 w 67"/>
                      <a:gd name="T19" fmla="*/ 51 h 147"/>
                      <a:gd name="T20" fmla="*/ 29 w 67"/>
                      <a:gd name="T21" fmla="*/ 113 h 147"/>
                      <a:gd name="T22" fmla="*/ 39 w 67"/>
                      <a:gd name="T23" fmla="*/ 121 h 147"/>
                      <a:gd name="T24" fmla="*/ 56 w 67"/>
                      <a:gd name="T25" fmla="*/ 136 h 147"/>
                      <a:gd name="T26" fmla="*/ 63 w 67"/>
                      <a:gd name="T27" fmla="*/ 141 h 147"/>
                      <a:gd name="T28" fmla="*/ 65 w 67"/>
                      <a:gd name="T29" fmla="*/ 141 h 147"/>
                      <a:gd name="T30" fmla="*/ 67 w 67"/>
                      <a:gd name="T31" fmla="*/ 145 h 147"/>
                      <a:gd name="T32" fmla="*/ 64 w 67"/>
                      <a:gd name="T33" fmla="*/ 146 h 147"/>
                      <a:gd name="T34" fmla="*/ 64 w 67"/>
                      <a:gd name="T35" fmla="*/ 146 h 147"/>
                      <a:gd name="T36" fmla="*/ 62 w 67"/>
                      <a:gd name="T3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47">
                        <a:moveTo>
                          <a:pt x="62" y="146"/>
                        </a:moveTo>
                        <a:cubicBezTo>
                          <a:pt x="59" y="147"/>
                          <a:pt x="55" y="145"/>
                          <a:pt x="51" y="138"/>
                        </a:cubicBezTo>
                        <a:cubicBezTo>
                          <a:pt x="48" y="132"/>
                          <a:pt x="43" y="129"/>
                          <a:pt x="37" y="125"/>
                        </a:cubicBezTo>
                        <a:cubicBezTo>
                          <a:pt x="33" y="123"/>
                          <a:pt x="29" y="120"/>
                          <a:pt x="25" y="117"/>
                        </a:cubicBezTo>
                        <a:cubicBezTo>
                          <a:pt x="19" y="112"/>
                          <a:pt x="13" y="104"/>
                          <a:pt x="9" y="93"/>
                        </a:cubicBezTo>
                        <a:cubicBezTo>
                          <a:pt x="4" y="81"/>
                          <a:pt x="1" y="66"/>
                          <a:pt x="1" y="51"/>
                        </a:cubicBezTo>
                        <a:cubicBezTo>
                          <a:pt x="0" y="17"/>
                          <a:pt x="8" y="2"/>
                          <a:pt x="8" y="2"/>
                        </a:cubicBezTo>
                        <a:cubicBezTo>
                          <a:pt x="9" y="1"/>
                          <a:pt x="11" y="0"/>
                          <a:pt x="12" y="1"/>
                        </a:cubicBezTo>
                        <a:cubicBezTo>
                          <a:pt x="13" y="1"/>
                          <a:pt x="14" y="3"/>
                          <a:pt x="13" y="4"/>
                        </a:cubicBezTo>
                        <a:cubicBezTo>
                          <a:pt x="13" y="4"/>
                          <a:pt x="5" y="19"/>
                          <a:pt x="6" y="51"/>
                        </a:cubicBezTo>
                        <a:cubicBezTo>
                          <a:pt x="7" y="84"/>
                          <a:pt x="19" y="105"/>
                          <a:pt x="29" y="113"/>
                        </a:cubicBezTo>
                        <a:cubicBezTo>
                          <a:pt x="32" y="116"/>
                          <a:pt x="36" y="119"/>
                          <a:pt x="39" y="121"/>
                        </a:cubicBezTo>
                        <a:cubicBezTo>
                          <a:pt x="46" y="125"/>
                          <a:pt x="52" y="129"/>
                          <a:pt x="56" y="136"/>
                        </a:cubicBezTo>
                        <a:cubicBezTo>
                          <a:pt x="59" y="142"/>
                          <a:pt x="61" y="141"/>
                          <a:pt x="63" y="141"/>
                        </a:cubicBezTo>
                        <a:cubicBezTo>
                          <a:pt x="63" y="141"/>
                          <a:pt x="64" y="141"/>
                          <a:pt x="65" y="141"/>
                        </a:cubicBezTo>
                        <a:cubicBezTo>
                          <a:pt x="67" y="142"/>
                          <a:pt x="67" y="143"/>
                          <a:pt x="67" y="145"/>
                        </a:cubicBezTo>
                        <a:cubicBezTo>
                          <a:pt x="66" y="146"/>
                          <a:pt x="65" y="146"/>
                          <a:pt x="64" y="146"/>
                        </a:cubicBezTo>
                        <a:cubicBezTo>
                          <a:pt x="64" y="146"/>
                          <a:pt x="64" y="146"/>
                          <a:pt x="64" y="146"/>
                        </a:cubicBezTo>
                        <a:cubicBezTo>
                          <a:pt x="63" y="146"/>
                          <a:pt x="62" y="146"/>
                          <a:pt x="62" y="146"/>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7" name="Freeform 8003">
                    <a:extLst>
                      <a:ext uri="{FF2B5EF4-FFF2-40B4-BE49-F238E27FC236}">
                        <a16:creationId xmlns:a16="http://schemas.microsoft.com/office/drawing/2014/main" id="{1723C0CD-D712-4B25-B248-98C4114E55C2}"/>
                      </a:ext>
                    </a:extLst>
                  </p:cNvPr>
                  <p:cNvSpPr>
                    <a:spLocks noEditPoints="1"/>
                  </p:cNvSpPr>
                  <p:nvPr/>
                </p:nvSpPr>
                <p:spPr bwMode="auto">
                  <a:xfrm>
                    <a:off x="4332" y="2484"/>
                    <a:ext cx="51" cy="110"/>
                  </a:xfrm>
                  <a:custGeom>
                    <a:avLst/>
                    <a:gdLst>
                      <a:gd name="T0" fmla="*/ 62 w 68"/>
                      <a:gd name="T1" fmla="*/ 147 h 147"/>
                      <a:gd name="T2" fmla="*/ 51 w 68"/>
                      <a:gd name="T3" fmla="*/ 138 h 147"/>
                      <a:gd name="T4" fmla="*/ 36 w 68"/>
                      <a:gd name="T5" fmla="*/ 125 h 147"/>
                      <a:gd name="T6" fmla="*/ 25 w 68"/>
                      <a:gd name="T7" fmla="*/ 117 h 147"/>
                      <a:gd name="T8" fmla="*/ 9 w 68"/>
                      <a:gd name="T9" fmla="*/ 93 h 147"/>
                      <a:gd name="T10" fmla="*/ 1 w 68"/>
                      <a:gd name="T11" fmla="*/ 51 h 147"/>
                      <a:gd name="T12" fmla="*/ 8 w 68"/>
                      <a:gd name="T13" fmla="*/ 2 h 147"/>
                      <a:gd name="T14" fmla="*/ 11 w 68"/>
                      <a:gd name="T15" fmla="*/ 0 h 147"/>
                      <a:gd name="T16" fmla="*/ 12 w 68"/>
                      <a:gd name="T17" fmla="*/ 1 h 147"/>
                      <a:gd name="T18" fmla="*/ 13 w 68"/>
                      <a:gd name="T19" fmla="*/ 4 h 147"/>
                      <a:gd name="T20" fmla="*/ 6 w 68"/>
                      <a:gd name="T21" fmla="*/ 51 h 147"/>
                      <a:gd name="T22" fmla="*/ 29 w 68"/>
                      <a:gd name="T23" fmla="*/ 113 h 147"/>
                      <a:gd name="T24" fmla="*/ 39 w 68"/>
                      <a:gd name="T25" fmla="*/ 121 h 147"/>
                      <a:gd name="T26" fmla="*/ 56 w 68"/>
                      <a:gd name="T27" fmla="*/ 136 h 147"/>
                      <a:gd name="T28" fmla="*/ 62 w 68"/>
                      <a:gd name="T29" fmla="*/ 141 h 147"/>
                      <a:gd name="T30" fmla="*/ 63 w 68"/>
                      <a:gd name="T31" fmla="*/ 141 h 147"/>
                      <a:gd name="T32" fmla="*/ 64 w 68"/>
                      <a:gd name="T33" fmla="*/ 141 h 147"/>
                      <a:gd name="T34" fmla="*/ 66 w 68"/>
                      <a:gd name="T35" fmla="*/ 141 h 147"/>
                      <a:gd name="T36" fmla="*/ 67 w 68"/>
                      <a:gd name="T37" fmla="*/ 145 h 147"/>
                      <a:gd name="T38" fmla="*/ 64 w 68"/>
                      <a:gd name="T39" fmla="*/ 146 h 147"/>
                      <a:gd name="T40" fmla="*/ 64 w 68"/>
                      <a:gd name="T41" fmla="*/ 146 h 147"/>
                      <a:gd name="T42" fmla="*/ 62 w 68"/>
                      <a:gd name="T43" fmla="*/ 147 h 147"/>
                      <a:gd name="T44" fmla="*/ 11 w 68"/>
                      <a:gd name="T45" fmla="*/ 1 h 147"/>
                      <a:gd name="T46" fmla="*/ 9 w 68"/>
                      <a:gd name="T47" fmla="*/ 2 h 147"/>
                      <a:gd name="T48" fmla="*/ 1 w 68"/>
                      <a:gd name="T49" fmla="*/ 51 h 147"/>
                      <a:gd name="T50" fmla="*/ 9 w 68"/>
                      <a:gd name="T51" fmla="*/ 93 h 147"/>
                      <a:gd name="T52" fmla="*/ 25 w 68"/>
                      <a:gd name="T53" fmla="*/ 117 h 147"/>
                      <a:gd name="T54" fmla="*/ 37 w 68"/>
                      <a:gd name="T55" fmla="*/ 125 h 147"/>
                      <a:gd name="T56" fmla="*/ 51 w 68"/>
                      <a:gd name="T57" fmla="*/ 138 h 147"/>
                      <a:gd name="T58" fmla="*/ 62 w 68"/>
                      <a:gd name="T59" fmla="*/ 146 h 147"/>
                      <a:gd name="T60" fmla="*/ 64 w 68"/>
                      <a:gd name="T61" fmla="*/ 146 h 147"/>
                      <a:gd name="T62" fmla="*/ 64 w 68"/>
                      <a:gd name="T63" fmla="*/ 146 h 147"/>
                      <a:gd name="T64" fmla="*/ 64 w 68"/>
                      <a:gd name="T65" fmla="*/ 146 h 147"/>
                      <a:gd name="T66" fmla="*/ 67 w 68"/>
                      <a:gd name="T67" fmla="*/ 145 h 147"/>
                      <a:gd name="T68" fmla="*/ 65 w 68"/>
                      <a:gd name="T69" fmla="*/ 141 h 147"/>
                      <a:gd name="T70" fmla="*/ 64 w 68"/>
                      <a:gd name="T71" fmla="*/ 141 h 147"/>
                      <a:gd name="T72" fmla="*/ 63 w 68"/>
                      <a:gd name="T73" fmla="*/ 141 h 147"/>
                      <a:gd name="T74" fmla="*/ 62 w 68"/>
                      <a:gd name="T75" fmla="*/ 142 h 147"/>
                      <a:gd name="T76" fmla="*/ 56 w 68"/>
                      <a:gd name="T77" fmla="*/ 136 h 147"/>
                      <a:gd name="T78" fmla="*/ 39 w 68"/>
                      <a:gd name="T79" fmla="*/ 121 h 147"/>
                      <a:gd name="T80" fmla="*/ 28 w 68"/>
                      <a:gd name="T81" fmla="*/ 113 h 147"/>
                      <a:gd name="T82" fmla="*/ 6 w 68"/>
                      <a:gd name="T83" fmla="*/ 51 h 147"/>
                      <a:gd name="T84" fmla="*/ 13 w 68"/>
                      <a:gd name="T85" fmla="*/ 4 h 147"/>
                      <a:gd name="T86" fmla="*/ 12 w 68"/>
                      <a:gd name="T87" fmla="*/ 1 h 147"/>
                      <a:gd name="T88" fmla="*/ 11 w 68"/>
                      <a:gd name="T89"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147">
                        <a:moveTo>
                          <a:pt x="62" y="147"/>
                        </a:moveTo>
                        <a:cubicBezTo>
                          <a:pt x="58" y="147"/>
                          <a:pt x="54" y="144"/>
                          <a:pt x="51" y="138"/>
                        </a:cubicBezTo>
                        <a:cubicBezTo>
                          <a:pt x="48" y="133"/>
                          <a:pt x="43" y="129"/>
                          <a:pt x="36" y="125"/>
                        </a:cubicBezTo>
                        <a:cubicBezTo>
                          <a:pt x="33" y="123"/>
                          <a:pt x="29" y="121"/>
                          <a:pt x="25" y="117"/>
                        </a:cubicBezTo>
                        <a:cubicBezTo>
                          <a:pt x="19" y="112"/>
                          <a:pt x="13" y="104"/>
                          <a:pt x="9" y="93"/>
                        </a:cubicBezTo>
                        <a:cubicBezTo>
                          <a:pt x="4" y="81"/>
                          <a:pt x="1" y="66"/>
                          <a:pt x="1" y="51"/>
                        </a:cubicBezTo>
                        <a:cubicBezTo>
                          <a:pt x="0" y="17"/>
                          <a:pt x="8" y="2"/>
                          <a:pt x="8" y="2"/>
                        </a:cubicBezTo>
                        <a:cubicBezTo>
                          <a:pt x="9" y="1"/>
                          <a:pt x="10" y="0"/>
                          <a:pt x="11" y="0"/>
                        </a:cubicBezTo>
                        <a:cubicBezTo>
                          <a:pt x="11" y="0"/>
                          <a:pt x="12" y="0"/>
                          <a:pt x="12" y="1"/>
                        </a:cubicBezTo>
                        <a:cubicBezTo>
                          <a:pt x="13" y="1"/>
                          <a:pt x="14" y="3"/>
                          <a:pt x="13" y="4"/>
                        </a:cubicBezTo>
                        <a:cubicBezTo>
                          <a:pt x="13" y="5"/>
                          <a:pt x="6" y="19"/>
                          <a:pt x="6" y="51"/>
                        </a:cubicBezTo>
                        <a:cubicBezTo>
                          <a:pt x="7" y="84"/>
                          <a:pt x="19" y="105"/>
                          <a:pt x="29" y="113"/>
                        </a:cubicBezTo>
                        <a:cubicBezTo>
                          <a:pt x="32" y="116"/>
                          <a:pt x="36" y="118"/>
                          <a:pt x="39" y="121"/>
                        </a:cubicBezTo>
                        <a:cubicBezTo>
                          <a:pt x="46" y="125"/>
                          <a:pt x="52" y="129"/>
                          <a:pt x="56" y="136"/>
                        </a:cubicBezTo>
                        <a:cubicBezTo>
                          <a:pt x="59" y="141"/>
                          <a:pt x="60" y="141"/>
                          <a:pt x="62" y="141"/>
                        </a:cubicBezTo>
                        <a:cubicBezTo>
                          <a:pt x="62" y="141"/>
                          <a:pt x="62" y="141"/>
                          <a:pt x="63" y="141"/>
                        </a:cubicBezTo>
                        <a:cubicBezTo>
                          <a:pt x="63" y="141"/>
                          <a:pt x="64" y="141"/>
                          <a:pt x="64" y="141"/>
                        </a:cubicBezTo>
                        <a:cubicBezTo>
                          <a:pt x="65" y="141"/>
                          <a:pt x="65" y="141"/>
                          <a:pt x="66" y="141"/>
                        </a:cubicBezTo>
                        <a:cubicBezTo>
                          <a:pt x="67" y="142"/>
                          <a:pt x="68" y="143"/>
                          <a:pt x="67" y="145"/>
                        </a:cubicBezTo>
                        <a:cubicBezTo>
                          <a:pt x="66" y="146"/>
                          <a:pt x="65" y="146"/>
                          <a:pt x="64" y="146"/>
                        </a:cubicBezTo>
                        <a:cubicBezTo>
                          <a:pt x="64" y="146"/>
                          <a:pt x="64" y="146"/>
                          <a:pt x="64" y="146"/>
                        </a:cubicBezTo>
                        <a:cubicBezTo>
                          <a:pt x="63" y="147"/>
                          <a:pt x="62" y="147"/>
                          <a:pt x="62" y="147"/>
                        </a:cubicBezTo>
                        <a:moveTo>
                          <a:pt x="11" y="1"/>
                        </a:moveTo>
                        <a:cubicBezTo>
                          <a:pt x="10" y="1"/>
                          <a:pt x="9" y="1"/>
                          <a:pt x="9" y="2"/>
                        </a:cubicBezTo>
                        <a:cubicBezTo>
                          <a:pt x="8" y="3"/>
                          <a:pt x="0" y="17"/>
                          <a:pt x="1" y="51"/>
                        </a:cubicBezTo>
                        <a:cubicBezTo>
                          <a:pt x="1" y="66"/>
                          <a:pt x="4" y="81"/>
                          <a:pt x="9" y="93"/>
                        </a:cubicBezTo>
                        <a:cubicBezTo>
                          <a:pt x="13" y="103"/>
                          <a:pt x="19" y="112"/>
                          <a:pt x="25" y="117"/>
                        </a:cubicBezTo>
                        <a:cubicBezTo>
                          <a:pt x="29" y="120"/>
                          <a:pt x="33" y="123"/>
                          <a:pt x="37" y="125"/>
                        </a:cubicBezTo>
                        <a:cubicBezTo>
                          <a:pt x="43" y="129"/>
                          <a:pt x="48" y="132"/>
                          <a:pt x="51" y="138"/>
                        </a:cubicBezTo>
                        <a:cubicBezTo>
                          <a:pt x="54" y="144"/>
                          <a:pt x="58" y="146"/>
                          <a:pt x="62" y="146"/>
                        </a:cubicBezTo>
                        <a:cubicBezTo>
                          <a:pt x="62" y="146"/>
                          <a:pt x="63" y="146"/>
                          <a:pt x="64" y="146"/>
                        </a:cubicBezTo>
                        <a:cubicBezTo>
                          <a:pt x="64" y="146"/>
                          <a:pt x="64" y="146"/>
                          <a:pt x="64" y="146"/>
                        </a:cubicBezTo>
                        <a:cubicBezTo>
                          <a:pt x="64" y="146"/>
                          <a:pt x="64" y="146"/>
                          <a:pt x="64" y="146"/>
                        </a:cubicBezTo>
                        <a:cubicBezTo>
                          <a:pt x="65" y="146"/>
                          <a:pt x="66" y="145"/>
                          <a:pt x="67" y="145"/>
                        </a:cubicBezTo>
                        <a:cubicBezTo>
                          <a:pt x="67" y="143"/>
                          <a:pt x="67" y="142"/>
                          <a:pt x="65" y="141"/>
                        </a:cubicBezTo>
                        <a:cubicBezTo>
                          <a:pt x="65" y="141"/>
                          <a:pt x="65" y="141"/>
                          <a:pt x="64" y="141"/>
                        </a:cubicBezTo>
                        <a:cubicBezTo>
                          <a:pt x="64" y="141"/>
                          <a:pt x="63" y="141"/>
                          <a:pt x="63" y="141"/>
                        </a:cubicBezTo>
                        <a:cubicBezTo>
                          <a:pt x="62" y="141"/>
                          <a:pt x="62" y="142"/>
                          <a:pt x="62" y="142"/>
                        </a:cubicBezTo>
                        <a:cubicBezTo>
                          <a:pt x="60" y="142"/>
                          <a:pt x="58" y="141"/>
                          <a:pt x="56" y="136"/>
                        </a:cubicBezTo>
                        <a:cubicBezTo>
                          <a:pt x="52" y="129"/>
                          <a:pt x="46" y="125"/>
                          <a:pt x="39" y="121"/>
                        </a:cubicBezTo>
                        <a:cubicBezTo>
                          <a:pt x="36" y="119"/>
                          <a:pt x="32" y="116"/>
                          <a:pt x="28" y="113"/>
                        </a:cubicBezTo>
                        <a:cubicBezTo>
                          <a:pt x="18" y="105"/>
                          <a:pt x="6" y="84"/>
                          <a:pt x="6" y="51"/>
                        </a:cubicBezTo>
                        <a:cubicBezTo>
                          <a:pt x="5" y="19"/>
                          <a:pt x="13" y="4"/>
                          <a:pt x="13" y="4"/>
                        </a:cubicBezTo>
                        <a:cubicBezTo>
                          <a:pt x="13" y="3"/>
                          <a:pt x="13" y="2"/>
                          <a:pt x="12" y="1"/>
                        </a:cubicBezTo>
                        <a:cubicBezTo>
                          <a:pt x="11" y="1"/>
                          <a:pt x="11" y="1"/>
                          <a:pt x="11" y="1"/>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8" name="Freeform 8004">
                    <a:extLst>
                      <a:ext uri="{FF2B5EF4-FFF2-40B4-BE49-F238E27FC236}">
                        <a16:creationId xmlns:a16="http://schemas.microsoft.com/office/drawing/2014/main" id="{CDC3C8CB-4F9E-4694-BB78-7664BA12E43A}"/>
                      </a:ext>
                    </a:extLst>
                  </p:cNvPr>
                  <p:cNvSpPr>
                    <a:spLocks noEditPoints="1"/>
                  </p:cNvSpPr>
                  <p:nvPr/>
                </p:nvSpPr>
                <p:spPr bwMode="auto">
                  <a:xfrm>
                    <a:off x="4334" y="2487"/>
                    <a:ext cx="41" cy="105"/>
                  </a:xfrm>
                  <a:custGeom>
                    <a:avLst/>
                    <a:gdLst>
                      <a:gd name="T0" fmla="*/ 1 w 54"/>
                      <a:gd name="T1" fmla="*/ 51 h 140"/>
                      <a:gd name="T2" fmla="*/ 3 w 54"/>
                      <a:gd name="T3" fmla="*/ 71 h 140"/>
                      <a:gd name="T4" fmla="*/ 31 w 54"/>
                      <a:gd name="T5" fmla="*/ 115 h 140"/>
                      <a:gd name="T6" fmla="*/ 51 w 54"/>
                      <a:gd name="T7" fmla="*/ 132 h 140"/>
                      <a:gd name="T8" fmla="*/ 51 w 54"/>
                      <a:gd name="T9" fmla="*/ 135 h 140"/>
                      <a:gd name="T10" fmla="*/ 50 w 54"/>
                      <a:gd name="T11" fmla="*/ 135 h 140"/>
                      <a:gd name="T12" fmla="*/ 50 w 54"/>
                      <a:gd name="T13" fmla="*/ 135 h 140"/>
                      <a:gd name="T14" fmla="*/ 54 w 54"/>
                      <a:gd name="T15" fmla="*/ 140 h 140"/>
                      <a:gd name="T16" fmla="*/ 54 w 54"/>
                      <a:gd name="T17" fmla="*/ 134 h 140"/>
                      <a:gd name="T18" fmla="*/ 53 w 54"/>
                      <a:gd name="T19" fmla="*/ 131 h 140"/>
                      <a:gd name="T20" fmla="*/ 36 w 54"/>
                      <a:gd name="T21" fmla="*/ 116 h 140"/>
                      <a:gd name="T22" fmla="*/ 25 w 54"/>
                      <a:gd name="T23" fmla="*/ 108 h 140"/>
                      <a:gd name="T24" fmla="*/ 3 w 54"/>
                      <a:gd name="T25" fmla="*/ 53 h 140"/>
                      <a:gd name="T26" fmla="*/ 1 w 54"/>
                      <a:gd name="T27" fmla="*/ 51 h 140"/>
                      <a:gd name="T28" fmla="*/ 1 w 54"/>
                      <a:gd name="T29" fmla="*/ 36 h 140"/>
                      <a:gd name="T30" fmla="*/ 1 w 54"/>
                      <a:gd name="T31" fmla="*/ 50 h 140"/>
                      <a:gd name="T32" fmla="*/ 1 w 54"/>
                      <a:gd name="T33" fmla="*/ 50 h 140"/>
                      <a:gd name="T34" fmla="*/ 1 w 54"/>
                      <a:gd name="T35" fmla="*/ 50 h 140"/>
                      <a:gd name="T36" fmla="*/ 1 w 54"/>
                      <a:gd name="T37" fmla="*/ 50 h 140"/>
                      <a:gd name="T38" fmla="*/ 1 w 54"/>
                      <a:gd name="T39" fmla="*/ 51 h 140"/>
                      <a:gd name="T40" fmla="*/ 3 w 54"/>
                      <a:gd name="T41" fmla="*/ 52 h 140"/>
                      <a:gd name="T42" fmla="*/ 3 w 54"/>
                      <a:gd name="T43" fmla="*/ 46 h 140"/>
                      <a:gd name="T44" fmla="*/ 3 w 54"/>
                      <a:gd name="T45" fmla="*/ 37 h 140"/>
                      <a:gd name="T46" fmla="*/ 1 w 54"/>
                      <a:gd name="T47" fmla="*/ 36 h 140"/>
                      <a:gd name="T48" fmla="*/ 3 w 54"/>
                      <a:gd name="T49" fmla="*/ 17 h 140"/>
                      <a:gd name="T50" fmla="*/ 1 w 54"/>
                      <a:gd name="T51" fmla="*/ 35 h 140"/>
                      <a:gd name="T52" fmla="*/ 3 w 54"/>
                      <a:gd name="T53" fmla="*/ 37 h 140"/>
                      <a:gd name="T54" fmla="*/ 4 w 54"/>
                      <a:gd name="T55" fmla="*/ 19 h 140"/>
                      <a:gd name="T56" fmla="*/ 3 w 54"/>
                      <a:gd name="T57" fmla="*/ 17 h 140"/>
                      <a:gd name="T58" fmla="*/ 6 w 54"/>
                      <a:gd name="T59" fmla="*/ 2 h 140"/>
                      <a:gd name="T60" fmla="*/ 3 w 54"/>
                      <a:gd name="T61" fmla="*/ 3 h 140"/>
                      <a:gd name="T62" fmla="*/ 2 w 54"/>
                      <a:gd name="T63" fmla="*/ 7 h 140"/>
                      <a:gd name="T64" fmla="*/ 3 w 54"/>
                      <a:gd name="T65" fmla="*/ 6 h 140"/>
                      <a:gd name="T66" fmla="*/ 3 w 54"/>
                      <a:gd name="T67" fmla="*/ 6 h 140"/>
                      <a:gd name="T68" fmla="*/ 4 w 54"/>
                      <a:gd name="T69" fmla="*/ 6 h 140"/>
                      <a:gd name="T70" fmla="*/ 5 w 54"/>
                      <a:gd name="T71" fmla="*/ 8 h 140"/>
                      <a:gd name="T72" fmla="*/ 3 w 54"/>
                      <a:gd name="T73" fmla="*/ 16 h 140"/>
                      <a:gd name="T74" fmla="*/ 5 w 54"/>
                      <a:gd name="T75" fmla="*/ 18 h 140"/>
                      <a:gd name="T76" fmla="*/ 8 w 54"/>
                      <a:gd name="T77" fmla="*/ 3 h 140"/>
                      <a:gd name="T78" fmla="*/ 6 w 54"/>
                      <a:gd name="T79" fmla="*/ 2 h 140"/>
                      <a:gd name="T80" fmla="*/ 4 w 54"/>
                      <a:gd name="T81" fmla="*/ 0 h 140"/>
                      <a:gd name="T82" fmla="*/ 3 w 54"/>
                      <a:gd name="T83" fmla="*/ 3 h 140"/>
                      <a:gd name="T84" fmla="*/ 5 w 54"/>
                      <a:gd name="T85" fmla="*/ 2 h 140"/>
                      <a:gd name="T86" fmla="*/ 4 w 54"/>
                      <a:gd name="T8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140">
                        <a:moveTo>
                          <a:pt x="1" y="51"/>
                        </a:moveTo>
                        <a:cubicBezTo>
                          <a:pt x="1" y="58"/>
                          <a:pt x="2" y="64"/>
                          <a:pt x="3" y="71"/>
                        </a:cubicBezTo>
                        <a:cubicBezTo>
                          <a:pt x="10" y="104"/>
                          <a:pt x="24" y="110"/>
                          <a:pt x="31" y="115"/>
                        </a:cubicBezTo>
                        <a:cubicBezTo>
                          <a:pt x="37" y="121"/>
                          <a:pt x="47" y="122"/>
                          <a:pt x="51" y="132"/>
                        </a:cubicBezTo>
                        <a:cubicBezTo>
                          <a:pt x="51" y="132"/>
                          <a:pt x="52" y="135"/>
                          <a:pt x="51" y="135"/>
                        </a:cubicBezTo>
                        <a:cubicBezTo>
                          <a:pt x="51" y="135"/>
                          <a:pt x="50" y="135"/>
                          <a:pt x="50" y="135"/>
                        </a:cubicBezTo>
                        <a:cubicBezTo>
                          <a:pt x="50" y="135"/>
                          <a:pt x="50" y="135"/>
                          <a:pt x="50" y="135"/>
                        </a:cubicBezTo>
                        <a:cubicBezTo>
                          <a:pt x="51" y="138"/>
                          <a:pt x="53" y="139"/>
                          <a:pt x="54" y="140"/>
                        </a:cubicBezTo>
                        <a:cubicBezTo>
                          <a:pt x="54" y="138"/>
                          <a:pt x="54" y="136"/>
                          <a:pt x="54" y="134"/>
                        </a:cubicBezTo>
                        <a:cubicBezTo>
                          <a:pt x="54" y="133"/>
                          <a:pt x="53" y="132"/>
                          <a:pt x="53" y="131"/>
                        </a:cubicBezTo>
                        <a:cubicBezTo>
                          <a:pt x="49" y="124"/>
                          <a:pt x="43" y="120"/>
                          <a:pt x="36" y="116"/>
                        </a:cubicBezTo>
                        <a:cubicBezTo>
                          <a:pt x="33" y="114"/>
                          <a:pt x="29" y="111"/>
                          <a:pt x="25" y="108"/>
                        </a:cubicBezTo>
                        <a:cubicBezTo>
                          <a:pt x="16" y="101"/>
                          <a:pt x="5" y="82"/>
                          <a:pt x="3" y="53"/>
                        </a:cubicBezTo>
                        <a:cubicBezTo>
                          <a:pt x="2" y="53"/>
                          <a:pt x="1" y="52"/>
                          <a:pt x="1" y="51"/>
                        </a:cubicBezTo>
                        <a:moveTo>
                          <a:pt x="1" y="36"/>
                        </a:moveTo>
                        <a:cubicBezTo>
                          <a:pt x="0" y="40"/>
                          <a:pt x="0" y="45"/>
                          <a:pt x="1" y="50"/>
                        </a:cubicBezTo>
                        <a:cubicBezTo>
                          <a:pt x="1" y="50"/>
                          <a:pt x="1" y="50"/>
                          <a:pt x="1" y="50"/>
                        </a:cubicBezTo>
                        <a:cubicBezTo>
                          <a:pt x="1" y="50"/>
                          <a:pt x="1" y="50"/>
                          <a:pt x="1" y="50"/>
                        </a:cubicBezTo>
                        <a:cubicBezTo>
                          <a:pt x="1" y="50"/>
                          <a:pt x="1" y="50"/>
                          <a:pt x="1" y="50"/>
                        </a:cubicBezTo>
                        <a:cubicBezTo>
                          <a:pt x="1" y="50"/>
                          <a:pt x="1" y="50"/>
                          <a:pt x="1" y="51"/>
                        </a:cubicBezTo>
                        <a:cubicBezTo>
                          <a:pt x="1" y="51"/>
                          <a:pt x="2" y="52"/>
                          <a:pt x="3" y="52"/>
                        </a:cubicBezTo>
                        <a:cubicBezTo>
                          <a:pt x="3" y="50"/>
                          <a:pt x="3" y="48"/>
                          <a:pt x="3" y="46"/>
                        </a:cubicBezTo>
                        <a:cubicBezTo>
                          <a:pt x="3" y="43"/>
                          <a:pt x="3" y="40"/>
                          <a:pt x="3" y="37"/>
                        </a:cubicBezTo>
                        <a:cubicBezTo>
                          <a:pt x="2" y="37"/>
                          <a:pt x="1" y="36"/>
                          <a:pt x="1" y="36"/>
                        </a:cubicBezTo>
                        <a:moveTo>
                          <a:pt x="3" y="17"/>
                        </a:moveTo>
                        <a:cubicBezTo>
                          <a:pt x="2" y="22"/>
                          <a:pt x="1" y="28"/>
                          <a:pt x="1" y="35"/>
                        </a:cubicBezTo>
                        <a:cubicBezTo>
                          <a:pt x="1" y="36"/>
                          <a:pt x="2" y="36"/>
                          <a:pt x="3" y="37"/>
                        </a:cubicBezTo>
                        <a:cubicBezTo>
                          <a:pt x="3" y="30"/>
                          <a:pt x="4" y="24"/>
                          <a:pt x="4" y="19"/>
                        </a:cubicBezTo>
                        <a:cubicBezTo>
                          <a:pt x="4" y="19"/>
                          <a:pt x="3" y="18"/>
                          <a:pt x="3" y="17"/>
                        </a:cubicBezTo>
                        <a:moveTo>
                          <a:pt x="6" y="2"/>
                        </a:moveTo>
                        <a:cubicBezTo>
                          <a:pt x="5" y="2"/>
                          <a:pt x="4" y="3"/>
                          <a:pt x="3" y="3"/>
                        </a:cubicBezTo>
                        <a:cubicBezTo>
                          <a:pt x="3" y="4"/>
                          <a:pt x="2" y="5"/>
                          <a:pt x="2" y="7"/>
                        </a:cubicBezTo>
                        <a:cubicBezTo>
                          <a:pt x="2" y="6"/>
                          <a:pt x="3" y="6"/>
                          <a:pt x="3" y="6"/>
                        </a:cubicBezTo>
                        <a:cubicBezTo>
                          <a:pt x="3" y="6"/>
                          <a:pt x="3" y="6"/>
                          <a:pt x="3" y="6"/>
                        </a:cubicBezTo>
                        <a:cubicBezTo>
                          <a:pt x="3" y="6"/>
                          <a:pt x="4" y="6"/>
                          <a:pt x="4" y="6"/>
                        </a:cubicBezTo>
                        <a:cubicBezTo>
                          <a:pt x="4" y="6"/>
                          <a:pt x="5" y="6"/>
                          <a:pt x="5" y="8"/>
                        </a:cubicBezTo>
                        <a:cubicBezTo>
                          <a:pt x="4" y="8"/>
                          <a:pt x="4" y="11"/>
                          <a:pt x="3" y="16"/>
                        </a:cubicBezTo>
                        <a:cubicBezTo>
                          <a:pt x="3" y="17"/>
                          <a:pt x="4" y="18"/>
                          <a:pt x="5" y="18"/>
                        </a:cubicBezTo>
                        <a:cubicBezTo>
                          <a:pt x="6" y="12"/>
                          <a:pt x="7" y="7"/>
                          <a:pt x="8" y="3"/>
                        </a:cubicBezTo>
                        <a:cubicBezTo>
                          <a:pt x="7" y="3"/>
                          <a:pt x="6" y="2"/>
                          <a:pt x="6" y="2"/>
                        </a:cubicBezTo>
                        <a:moveTo>
                          <a:pt x="4" y="0"/>
                        </a:moveTo>
                        <a:cubicBezTo>
                          <a:pt x="4" y="1"/>
                          <a:pt x="4" y="2"/>
                          <a:pt x="3" y="3"/>
                        </a:cubicBezTo>
                        <a:cubicBezTo>
                          <a:pt x="4" y="2"/>
                          <a:pt x="5" y="2"/>
                          <a:pt x="5" y="2"/>
                        </a:cubicBezTo>
                        <a:cubicBezTo>
                          <a:pt x="5" y="1"/>
                          <a:pt x="5" y="1"/>
                          <a:pt x="4" y="0"/>
                        </a:cubicBezTo>
                      </a:path>
                    </a:pathLst>
                  </a:custGeom>
                  <a:solidFill>
                    <a:srgbClr val="F29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9" name="Freeform 8005">
                    <a:extLst>
                      <a:ext uri="{FF2B5EF4-FFF2-40B4-BE49-F238E27FC236}">
                        <a16:creationId xmlns:a16="http://schemas.microsoft.com/office/drawing/2014/main" id="{0EBF2668-2F99-4C7C-B20C-6158F490B688}"/>
                      </a:ext>
                    </a:extLst>
                  </p:cNvPr>
                  <p:cNvSpPr>
                    <a:spLocks noEditPoints="1"/>
                  </p:cNvSpPr>
                  <p:nvPr/>
                </p:nvSpPr>
                <p:spPr bwMode="auto">
                  <a:xfrm>
                    <a:off x="4336" y="2487"/>
                    <a:ext cx="39" cy="105"/>
                  </a:xfrm>
                  <a:custGeom>
                    <a:avLst/>
                    <a:gdLst>
                      <a:gd name="T0" fmla="*/ 47 w 52"/>
                      <a:gd name="T1" fmla="*/ 135 h 140"/>
                      <a:gd name="T2" fmla="*/ 52 w 52"/>
                      <a:gd name="T3" fmla="*/ 140 h 140"/>
                      <a:gd name="T4" fmla="*/ 52 w 52"/>
                      <a:gd name="T5" fmla="*/ 140 h 140"/>
                      <a:gd name="T6" fmla="*/ 48 w 52"/>
                      <a:gd name="T7" fmla="*/ 135 h 140"/>
                      <a:gd name="T8" fmla="*/ 47 w 52"/>
                      <a:gd name="T9" fmla="*/ 135 h 140"/>
                      <a:gd name="T10" fmla="*/ 1 w 52"/>
                      <a:gd name="T11" fmla="*/ 53 h 140"/>
                      <a:gd name="T12" fmla="*/ 23 w 52"/>
                      <a:gd name="T13" fmla="*/ 108 h 140"/>
                      <a:gd name="T14" fmla="*/ 34 w 52"/>
                      <a:gd name="T15" fmla="*/ 116 h 140"/>
                      <a:gd name="T16" fmla="*/ 51 w 52"/>
                      <a:gd name="T17" fmla="*/ 131 h 140"/>
                      <a:gd name="T18" fmla="*/ 52 w 52"/>
                      <a:gd name="T19" fmla="*/ 134 h 140"/>
                      <a:gd name="T20" fmla="*/ 52 w 52"/>
                      <a:gd name="T21" fmla="*/ 134 h 140"/>
                      <a:gd name="T22" fmla="*/ 51 w 52"/>
                      <a:gd name="T23" fmla="*/ 131 h 140"/>
                      <a:gd name="T24" fmla="*/ 34 w 52"/>
                      <a:gd name="T25" fmla="*/ 116 h 140"/>
                      <a:gd name="T26" fmla="*/ 24 w 52"/>
                      <a:gd name="T27" fmla="*/ 108 h 140"/>
                      <a:gd name="T28" fmla="*/ 1 w 52"/>
                      <a:gd name="T29" fmla="*/ 53 h 140"/>
                      <a:gd name="T30" fmla="*/ 1 w 52"/>
                      <a:gd name="T31" fmla="*/ 53 h 140"/>
                      <a:gd name="T32" fmla="*/ 1 w 52"/>
                      <a:gd name="T33" fmla="*/ 37 h 140"/>
                      <a:gd name="T34" fmla="*/ 1 w 52"/>
                      <a:gd name="T35" fmla="*/ 46 h 140"/>
                      <a:gd name="T36" fmla="*/ 1 w 52"/>
                      <a:gd name="T37" fmla="*/ 52 h 140"/>
                      <a:gd name="T38" fmla="*/ 1 w 52"/>
                      <a:gd name="T39" fmla="*/ 53 h 140"/>
                      <a:gd name="T40" fmla="*/ 1 w 52"/>
                      <a:gd name="T41" fmla="*/ 46 h 140"/>
                      <a:gd name="T42" fmla="*/ 1 w 52"/>
                      <a:gd name="T43" fmla="*/ 37 h 140"/>
                      <a:gd name="T44" fmla="*/ 1 w 52"/>
                      <a:gd name="T45" fmla="*/ 37 h 140"/>
                      <a:gd name="T46" fmla="*/ 2 w 52"/>
                      <a:gd name="T47" fmla="*/ 19 h 140"/>
                      <a:gd name="T48" fmla="*/ 1 w 52"/>
                      <a:gd name="T49" fmla="*/ 37 h 140"/>
                      <a:gd name="T50" fmla="*/ 1 w 52"/>
                      <a:gd name="T51" fmla="*/ 37 h 140"/>
                      <a:gd name="T52" fmla="*/ 3 w 52"/>
                      <a:gd name="T53" fmla="*/ 19 h 140"/>
                      <a:gd name="T54" fmla="*/ 2 w 52"/>
                      <a:gd name="T55" fmla="*/ 19 h 140"/>
                      <a:gd name="T56" fmla="*/ 6 w 52"/>
                      <a:gd name="T57" fmla="*/ 3 h 140"/>
                      <a:gd name="T58" fmla="*/ 3 w 52"/>
                      <a:gd name="T59" fmla="*/ 18 h 140"/>
                      <a:gd name="T60" fmla="*/ 3 w 52"/>
                      <a:gd name="T61" fmla="*/ 18 h 140"/>
                      <a:gd name="T62" fmla="*/ 6 w 52"/>
                      <a:gd name="T63" fmla="*/ 4 h 140"/>
                      <a:gd name="T64" fmla="*/ 6 w 52"/>
                      <a:gd name="T65" fmla="*/ 3 h 140"/>
                      <a:gd name="T66" fmla="*/ 1 w 52"/>
                      <a:gd name="T67" fmla="*/ 3 h 140"/>
                      <a:gd name="T68" fmla="*/ 1 w 52"/>
                      <a:gd name="T69" fmla="*/ 3 h 140"/>
                      <a:gd name="T70" fmla="*/ 0 w 52"/>
                      <a:gd name="T71" fmla="*/ 7 h 140"/>
                      <a:gd name="T72" fmla="*/ 0 w 52"/>
                      <a:gd name="T73" fmla="*/ 7 h 140"/>
                      <a:gd name="T74" fmla="*/ 1 w 52"/>
                      <a:gd name="T75" fmla="*/ 3 h 140"/>
                      <a:gd name="T76" fmla="*/ 2 w 52"/>
                      <a:gd name="T77" fmla="*/ 0 h 140"/>
                      <a:gd name="T78" fmla="*/ 1 w 52"/>
                      <a:gd name="T79" fmla="*/ 3 h 140"/>
                      <a:gd name="T80" fmla="*/ 1 w 52"/>
                      <a:gd name="T81" fmla="*/ 3 h 140"/>
                      <a:gd name="T82" fmla="*/ 2 w 52"/>
                      <a:gd name="T83" fmla="*/ 0 h 140"/>
                      <a:gd name="T84" fmla="*/ 2 w 52"/>
                      <a:gd name="T8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140">
                        <a:moveTo>
                          <a:pt x="47" y="135"/>
                        </a:moveTo>
                        <a:cubicBezTo>
                          <a:pt x="49" y="138"/>
                          <a:pt x="51" y="139"/>
                          <a:pt x="52" y="140"/>
                        </a:cubicBezTo>
                        <a:cubicBezTo>
                          <a:pt x="52" y="140"/>
                          <a:pt x="52" y="140"/>
                          <a:pt x="52" y="140"/>
                        </a:cubicBezTo>
                        <a:cubicBezTo>
                          <a:pt x="51" y="139"/>
                          <a:pt x="49" y="138"/>
                          <a:pt x="48" y="135"/>
                        </a:cubicBezTo>
                        <a:cubicBezTo>
                          <a:pt x="48" y="135"/>
                          <a:pt x="47" y="135"/>
                          <a:pt x="47" y="135"/>
                        </a:cubicBezTo>
                        <a:moveTo>
                          <a:pt x="1" y="53"/>
                        </a:moveTo>
                        <a:cubicBezTo>
                          <a:pt x="3" y="82"/>
                          <a:pt x="14" y="101"/>
                          <a:pt x="23" y="108"/>
                        </a:cubicBezTo>
                        <a:cubicBezTo>
                          <a:pt x="27" y="111"/>
                          <a:pt x="31" y="114"/>
                          <a:pt x="34" y="116"/>
                        </a:cubicBezTo>
                        <a:cubicBezTo>
                          <a:pt x="41" y="120"/>
                          <a:pt x="47" y="124"/>
                          <a:pt x="51" y="131"/>
                        </a:cubicBezTo>
                        <a:cubicBezTo>
                          <a:pt x="51" y="132"/>
                          <a:pt x="52" y="133"/>
                          <a:pt x="52" y="134"/>
                        </a:cubicBezTo>
                        <a:cubicBezTo>
                          <a:pt x="52" y="134"/>
                          <a:pt x="52" y="134"/>
                          <a:pt x="52" y="134"/>
                        </a:cubicBezTo>
                        <a:cubicBezTo>
                          <a:pt x="52" y="133"/>
                          <a:pt x="51" y="132"/>
                          <a:pt x="51" y="131"/>
                        </a:cubicBezTo>
                        <a:cubicBezTo>
                          <a:pt x="47" y="124"/>
                          <a:pt x="41" y="120"/>
                          <a:pt x="34" y="116"/>
                        </a:cubicBezTo>
                        <a:cubicBezTo>
                          <a:pt x="31" y="114"/>
                          <a:pt x="27" y="111"/>
                          <a:pt x="24" y="108"/>
                        </a:cubicBezTo>
                        <a:cubicBezTo>
                          <a:pt x="14" y="101"/>
                          <a:pt x="4" y="82"/>
                          <a:pt x="1" y="53"/>
                        </a:cubicBezTo>
                        <a:cubicBezTo>
                          <a:pt x="1" y="53"/>
                          <a:pt x="1" y="53"/>
                          <a:pt x="1" y="53"/>
                        </a:cubicBezTo>
                        <a:moveTo>
                          <a:pt x="1" y="37"/>
                        </a:moveTo>
                        <a:cubicBezTo>
                          <a:pt x="1" y="40"/>
                          <a:pt x="1" y="43"/>
                          <a:pt x="1" y="46"/>
                        </a:cubicBezTo>
                        <a:cubicBezTo>
                          <a:pt x="1" y="48"/>
                          <a:pt x="1" y="50"/>
                          <a:pt x="1" y="52"/>
                        </a:cubicBezTo>
                        <a:cubicBezTo>
                          <a:pt x="1" y="53"/>
                          <a:pt x="1" y="53"/>
                          <a:pt x="1" y="53"/>
                        </a:cubicBezTo>
                        <a:cubicBezTo>
                          <a:pt x="1" y="50"/>
                          <a:pt x="1" y="48"/>
                          <a:pt x="1" y="46"/>
                        </a:cubicBezTo>
                        <a:cubicBezTo>
                          <a:pt x="1" y="43"/>
                          <a:pt x="1" y="40"/>
                          <a:pt x="1" y="37"/>
                        </a:cubicBezTo>
                        <a:cubicBezTo>
                          <a:pt x="1" y="37"/>
                          <a:pt x="1" y="37"/>
                          <a:pt x="1" y="37"/>
                        </a:cubicBezTo>
                        <a:moveTo>
                          <a:pt x="2" y="19"/>
                        </a:moveTo>
                        <a:cubicBezTo>
                          <a:pt x="2" y="24"/>
                          <a:pt x="1" y="30"/>
                          <a:pt x="1" y="37"/>
                        </a:cubicBezTo>
                        <a:cubicBezTo>
                          <a:pt x="1" y="37"/>
                          <a:pt x="1" y="37"/>
                          <a:pt x="1" y="37"/>
                        </a:cubicBezTo>
                        <a:cubicBezTo>
                          <a:pt x="1" y="30"/>
                          <a:pt x="2" y="24"/>
                          <a:pt x="3" y="19"/>
                        </a:cubicBezTo>
                        <a:cubicBezTo>
                          <a:pt x="3" y="19"/>
                          <a:pt x="2" y="19"/>
                          <a:pt x="2" y="19"/>
                        </a:cubicBezTo>
                        <a:moveTo>
                          <a:pt x="6" y="3"/>
                        </a:moveTo>
                        <a:cubicBezTo>
                          <a:pt x="5" y="7"/>
                          <a:pt x="4" y="12"/>
                          <a:pt x="3" y="18"/>
                        </a:cubicBezTo>
                        <a:cubicBezTo>
                          <a:pt x="3" y="18"/>
                          <a:pt x="3" y="18"/>
                          <a:pt x="3" y="18"/>
                        </a:cubicBezTo>
                        <a:cubicBezTo>
                          <a:pt x="4" y="12"/>
                          <a:pt x="5" y="7"/>
                          <a:pt x="6" y="4"/>
                        </a:cubicBezTo>
                        <a:cubicBezTo>
                          <a:pt x="6" y="3"/>
                          <a:pt x="6" y="3"/>
                          <a:pt x="6" y="3"/>
                        </a:cubicBezTo>
                        <a:moveTo>
                          <a:pt x="1" y="3"/>
                        </a:moveTo>
                        <a:cubicBezTo>
                          <a:pt x="1" y="3"/>
                          <a:pt x="1" y="3"/>
                          <a:pt x="1" y="3"/>
                        </a:cubicBezTo>
                        <a:cubicBezTo>
                          <a:pt x="1" y="4"/>
                          <a:pt x="0" y="5"/>
                          <a:pt x="0" y="7"/>
                        </a:cubicBezTo>
                        <a:cubicBezTo>
                          <a:pt x="0" y="7"/>
                          <a:pt x="0" y="7"/>
                          <a:pt x="0" y="7"/>
                        </a:cubicBezTo>
                        <a:cubicBezTo>
                          <a:pt x="0" y="5"/>
                          <a:pt x="1" y="4"/>
                          <a:pt x="1" y="3"/>
                        </a:cubicBezTo>
                        <a:moveTo>
                          <a:pt x="2" y="0"/>
                        </a:moveTo>
                        <a:cubicBezTo>
                          <a:pt x="2" y="1"/>
                          <a:pt x="1" y="2"/>
                          <a:pt x="1" y="3"/>
                        </a:cubicBezTo>
                        <a:cubicBezTo>
                          <a:pt x="1" y="3"/>
                          <a:pt x="1" y="3"/>
                          <a:pt x="1" y="3"/>
                        </a:cubicBezTo>
                        <a:cubicBezTo>
                          <a:pt x="2" y="2"/>
                          <a:pt x="2" y="1"/>
                          <a:pt x="2" y="0"/>
                        </a:cubicBezTo>
                        <a:cubicBezTo>
                          <a:pt x="2" y="0"/>
                          <a:pt x="2" y="0"/>
                          <a:pt x="2" y="0"/>
                        </a:cubicBezTo>
                      </a:path>
                    </a:pathLst>
                  </a:custGeom>
                  <a:solidFill>
                    <a:srgbClr val="C85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0" name="Freeform 8006">
                    <a:extLst>
                      <a:ext uri="{FF2B5EF4-FFF2-40B4-BE49-F238E27FC236}">
                        <a16:creationId xmlns:a16="http://schemas.microsoft.com/office/drawing/2014/main" id="{7383E66D-5DA4-44CA-8E0B-8CB505AD8480}"/>
                      </a:ext>
                    </a:extLst>
                  </p:cNvPr>
                  <p:cNvSpPr/>
                  <p:nvPr/>
                </p:nvSpPr>
                <p:spPr bwMode="auto">
                  <a:xfrm>
                    <a:off x="4333" y="2499"/>
                    <a:ext cx="38" cy="87"/>
                  </a:xfrm>
                  <a:custGeom>
                    <a:avLst/>
                    <a:gdLst>
                      <a:gd name="T0" fmla="*/ 3 w 51"/>
                      <a:gd name="T1" fmla="*/ 0 h 116"/>
                      <a:gd name="T2" fmla="*/ 3 w 51"/>
                      <a:gd name="T3" fmla="*/ 1 h 116"/>
                      <a:gd name="T4" fmla="*/ 2 w 51"/>
                      <a:gd name="T5" fmla="*/ 3 h 116"/>
                      <a:gd name="T6" fmla="*/ 2 w 51"/>
                      <a:gd name="T7" fmla="*/ 6 h 116"/>
                      <a:gd name="T8" fmla="*/ 2 w 51"/>
                      <a:gd name="T9" fmla="*/ 9 h 116"/>
                      <a:gd name="T10" fmla="*/ 1 w 51"/>
                      <a:gd name="T11" fmla="*/ 12 h 116"/>
                      <a:gd name="T12" fmla="*/ 1 w 51"/>
                      <a:gd name="T13" fmla="*/ 16 h 116"/>
                      <a:gd name="T14" fmla="*/ 1 w 51"/>
                      <a:gd name="T15" fmla="*/ 21 h 116"/>
                      <a:gd name="T16" fmla="*/ 1 w 51"/>
                      <a:gd name="T17" fmla="*/ 26 h 116"/>
                      <a:gd name="T18" fmla="*/ 1 w 51"/>
                      <a:gd name="T19" fmla="*/ 31 h 116"/>
                      <a:gd name="T20" fmla="*/ 1 w 51"/>
                      <a:gd name="T21" fmla="*/ 34 h 116"/>
                      <a:gd name="T22" fmla="*/ 2 w 51"/>
                      <a:gd name="T23" fmla="*/ 37 h 116"/>
                      <a:gd name="T24" fmla="*/ 2 w 51"/>
                      <a:gd name="T25" fmla="*/ 40 h 116"/>
                      <a:gd name="T26" fmla="*/ 2 w 51"/>
                      <a:gd name="T27" fmla="*/ 42 h 116"/>
                      <a:gd name="T28" fmla="*/ 4 w 51"/>
                      <a:gd name="T29" fmla="*/ 54 h 116"/>
                      <a:gd name="T30" fmla="*/ 6 w 51"/>
                      <a:gd name="T31" fmla="*/ 61 h 116"/>
                      <a:gd name="T32" fmla="*/ 6 w 51"/>
                      <a:gd name="T33" fmla="*/ 64 h 116"/>
                      <a:gd name="T34" fmla="*/ 7 w 51"/>
                      <a:gd name="T35" fmla="*/ 65 h 116"/>
                      <a:gd name="T36" fmla="*/ 7 w 51"/>
                      <a:gd name="T37" fmla="*/ 67 h 116"/>
                      <a:gd name="T38" fmla="*/ 12 w 51"/>
                      <a:gd name="T39" fmla="*/ 78 h 116"/>
                      <a:gd name="T40" fmla="*/ 19 w 51"/>
                      <a:gd name="T41" fmla="*/ 88 h 116"/>
                      <a:gd name="T42" fmla="*/ 23 w 51"/>
                      <a:gd name="T43" fmla="*/ 93 h 116"/>
                      <a:gd name="T44" fmla="*/ 27 w 51"/>
                      <a:gd name="T45" fmla="*/ 96 h 116"/>
                      <a:gd name="T46" fmla="*/ 31 w 51"/>
                      <a:gd name="T47" fmla="*/ 99 h 116"/>
                      <a:gd name="T48" fmla="*/ 35 w 51"/>
                      <a:gd name="T49" fmla="*/ 102 h 116"/>
                      <a:gd name="T50" fmla="*/ 43 w 51"/>
                      <a:gd name="T51" fmla="*/ 107 h 116"/>
                      <a:gd name="T52" fmla="*/ 48 w 51"/>
                      <a:gd name="T53" fmla="*/ 111 h 116"/>
                      <a:gd name="T54" fmla="*/ 50 w 51"/>
                      <a:gd name="T55" fmla="*/ 114 h 116"/>
                      <a:gd name="T56" fmla="*/ 51 w 51"/>
                      <a:gd name="T57" fmla="*/ 115 h 116"/>
                      <a:gd name="T58" fmla="*/ 51 w 51"/>
                      <a:gd name="T59" fmla="*/ 116 h 116"/>
                      <a:gd name="T60" fmla="*/ 51 w 51"/>
                      <a:gd name="T61" fmla="*/ 115 h 116"/>
                      <a:gd name="T62" fmla="*/ 50 w 51"/>
                      <a:gd name="T63" fmla="*/ 114 h 116"/>
                      <a:gd name="T64" fmla="*/ 47 w 51"/>
                      <a:gd name="T65" fmla="*/ 111 h 116"/>
                      <a:gd name="T66" fmla="*/ 42 w 51"/>
                      <a:gd name="T67" fmla="*/ 107 h 116"/>
                      <a:gd name="T68" fmla="*/ 39 w 51"/>
                      <a:gd name="T69" fmla="*/ 105 h 116"/>
                      <a:gd name="T70" fmla="*/ 35 w 51"/>
                      <a:gd name="T71" fmla="*/ 102 h 116"/>
                      <a:gd name="T72" fmla="*/ 31 w 51"/>
                      <a:gd name="T73" fmla="*/ 100 h 116"/>
                      <a:gd name="T74" fmla="*/ 26 w 51"/>
                      <a:gd name="T75" fmla="*/ 97 h 116"/>
                      <a:gd name="T76" fmla="*/ 22 w 51"/>
                      <a:gd name="T77" fmla="*/ 93 h 116"/>
                      <a:gd name="T78" fmla="*/ 18 w 51"/>
                      <a:gd name="T79" fmla="*/ 89 h 116"/>
                      <a:gd name="T80" fmla="*/ 11 w 51"/>
                      <a:gd name="T81" fmla="*/ 79 h 116"/>
                      <a:gd name="T82" fmla="*/ 6 w 51"/>
                      <a:gd name="T83" fmla="*/ 67 h 116"/>
                      <a:gd name="T84" fmla="*/ 6 w 51"/>
                      <a:gd name="T85" fmla="*/ 65 h 116"/>
                      <a:gd name="T86" fmla="*/ 5 w 51"/>
                      <a:gd name="T87" fmla="*/ 64 h 116"/>
                      <a:gd name="T88" fmla="*/ 5 w 51"/>
                      <a:gd name="T89" fmla="*/ 61 h 116"/>
                      <a:gd name="T90" fmla="*/ 3 w 51"/>
                      <a:gd name="T91" fmla="*/ 55 h 116"/>
                      <a:gd name="T92" fmla="*/ 1 w 51"/>
                      <a:gd name="T93" fmla="*/ 43 h 116"/>
                      <a:gd name="T94" fmla="*/ 1 w 51"/>
                      <a:gd name="T95" fmla="*/ 40 h 116"/>
                      <a:gd name="T96" fmla="*/ 1 w 51"/>
                      <a:gd name="T97" fmla="*/ 37 h 116"/>
                      <a:gd name="T98" fmla="*/ 1 w 51"/>
                      <a:gd name="T99" fmla="*/ 34 h 116"/>
                      <a:gd name="T100" fmla="*/ 0 w 51"/>
                      <a:gd name="T101" fmla="*/ 31 h 116"/>
                      <a:gd name="T102" fmla="*/ 0 w 51"/>
                      <a:gd name="T103" fmla="*/ 26 h 116"/>
                      <a:gd name="T104" fmla="*/ 1 w 51"/>
                      <a:gd name="T105" fmla="*/ 21 h 116"/>
                      <a:gd name="T106" fmla="*/ 1 w 51"/>
                      <a:gd name="T107" fmla="*/ 16 h 116"/>
                      <a:gd name="T108" fmla="*/ 1 w 51"/>
                      <a:gd name="T109" fmla="*/ 12 h 116"/>
                      <a:gd name="T110" fmla="*/ 1 w 51"/>
                      <a:gd name="T111" fmla="*/ 9 h 116"/>
                      <a:gd name="T112" fmla="*/ 2 w 51"/>
                      <a:gd name="T113" fmla="*/ 6 h 116"/>
                      <a:gd name="T114" fmla="*/ 2 w 51"/>
                      <a:gd name="T115" fmla="*/ 3 h 116"/>
                      <a:gd name="T116" fmla="*/ 3 w 51"/>
                      <a:gd name="T117" fmla="*/ 1 h 116"/>
                      <a:gd name="T118" fmla="*/ 3 w 51"/>
                      <a:gd name="T11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115">
                        <a:moveTo>
                          <a:pt x="3" y="0"/>
                        </a:moveTo>
                        <a:cubicBezTo>
                          <a:pt x="3" y="0"/>
                          <a:pt x="3" y="0"/>
                          <a:pt x="3" y="1"/>
                        </a:cubicBezTo>
                        <a:cubicBezTo>
                          <a:pt x="3" y="2"/>
                          <a:pt x="2" y="3"/>
                          <a:pt x="2" y="3"/>
                        </a:cubicBezTo>
                        <a:cubicBezTo>
                          <a:pt x="2" y="4"/>
                          <a:pt x="2" y="5"/>
                          <a:pt x="2" y="6"/>
                        </a:cubicBezTo>
                        <a:cubicBezTo>
                          <a:pt x="2" y="7"/>
                          <a:pt x="2" y="8"/>
                          <a:pt x="2" y="9"/>
                        </a:cubicBezTo>
                        <a:cubicBezTo>
                          <a:pt x="2" y="10"/>
                          <a:pt x="2" y="11"/>
                          <a:pt x="1" y="12"/>
                        </a:cubicBezTo>
                        <a:cubicBezTo>
                          <a:pt x="1" y="14"/>
                          <a:pt x="1" y="15"/>
                          <a:pt x="1" y="16"/>
                        </a:cubicBezTo>
                        <a:cubicBezTo>
                          <a:pt x="1" y="18"/>
                          <a:pt x="1" y="19"/>
                          <a:pt x="1" y="21"/>
                        </a:cubicBezTo>
                        <a:cubicBezTo>
                          <a:pt x="1" y="22"/>
                          <a:pt x="1" y="24"/>
                          <a:pt x="1" y="26"/>
                        </a:cubicBezTo>
                        <a:cubicBezTo>
                          <a:pt x="1" y="28"/>
                          <a:pt x="1" y="29"/>
                          <a:pt x="1" y="31"/>
                        </a:cubicBezTo>
                        <a:cubicBezTo>
                          <a:pt x="1" y="32"/>
                          <a:pt x="1" y="33"/>
                          <a:pt x="1" y="34"/>
                        </a:cubicBezTo>
                        <a:cubicBezTo>
                          <a:pt x="1" y="35"/>
                          <a:pt x="1" y="36"/>
                          <a:pt x="2" y="37"/>
                        </a:cubicBezTo>
                        <a:cubicBezTo>
                          <a:pt x="2" y="38"/>
                          <a:pt x="2" y="39"/>
                          <a:pt x="2" y="40"/>
                        </a:cubicBezTo>
                        <a:cubicBezTo>
                          <a:pt x="2" y="41"/>
                          <a:pt x="2" y="41"/>
                          <a:pt x="2" y="42"/>
                        </a:cubicBezTo>
                        <a:cubicBezTo>
                          <a:pt x="3" y="46"/>
                          <a:pt x="3" y="50"/>
                          <a:pt x="4" y="54"/>
                        </a:cubicBezTo>
                        <a:cubicBezTo>
                          <a:pt x="5" y="56"/>
                          <a:pt x="5" y="59"/>
                          <a:pt x="6" y="61"/>
                        </a:cubicBezTo>
                        <a:cubicBezTo>
                          <a:pt x="6" y="62"/>
                          <a:pt x="6" y="63"/>
                          <a:pt x="6" y="64"/>
                        </a:cubicBezTo>
                        <a:cubicBezTo>
                          <a:pt x="7" y="65"/>
                          <a:pt x="7" y="65"/>
                          <a:pt x="7" y="65"/>
                        </a:cubicBezTo>
                        <a:cubicBezTo>
                          <a:pt x="7" y="66"/>
                          <a:pt x="7" y="66"/>
                          <a:pt x="7" y="67"/>
                        </a:cubicBezTo>
                        <a:cubicBezTo>
                          <a:pt x="9" y="71"/>
                          <a:pt x="10" y="74"/>
                          <a:pt x="12" y="78"/>
                        </a:cubicBezTo>
                        <a:cubicBezTo>
                          <a:pt x="14" y="82"/>
                          <a:pt x="16" y="85"/>
                          <a:pt x="19" y="88"/>
                        </a:cubicBezTo>
                        <a:cubicBezTo>
                          <a:pt x="20" y="90"/>
                          <a:pt x="21" y="91"/>
                          <a:pt x="23" y="93"/>
                        </a:cubicBezTo>
                        <a:cubicBezTo>
                          <a:pt x="24" y="94"/>
                          <a:pt x="25" y="95"/>
                          <a:pt x="27" y="96"/>
                        </a:cubicBezTo>
                        <a:cubicBezTo>
                          <a:pt x="28" y="97"/>
                          <a:pt x="30" y="98"/>
                          <a:pt x="31" y="99"/>
                        </a:cubicBezTo>
                        <a:cubicBezTo>
                          <a:pt x="33" y="100"/>
                          <a:pt x="34" y="101"/>
                          <a:pt x="35" y="102"/>
                        </a:cubicBezTo>
                        <a:cubicBezTo>
                          <a:pt x="38" y="104"/>
                          <a:pt x="40" y="105"/>
                          <a:pt x="43" y="107"/>
                        </a:cubicBezTo>
                        <a:cubicBezTo>
                          <a:pt x="45" y="108"/>
                          <a:pt x="46" y="110"/>
                          <a:pt x="48" y="111"/>
                        </a:cubicBezTo>
                        <a:cubicBezTo>
                          <a:pt x="49" y="112"/>
                          <a:pt x="50" y="114"/>
                          <a:pt x="50" y="114"/>
                        </a:cubicBezTo>
                        <a:cubicBezTo>
                          <a:pt x="50" y="115"/>
                          <a:pt x="50" y="115"/>
                          <a:pt x="51" y="115"/>
                        </a:cubicBezTo>
                        <a:cubicBezTo>
                          <a:pt x="51" y="116"/>
                          <a:pt x="51" y="116"/>
                          <a:pt x="51" y="116"/>
                        </a:cubicBezTo>
                        <a:cubicBezTo>
                          <a:pt x="51" y="115"/>
                          <a:pt x="51" y="115"/>
                          <a:pt x="51" y="115"/>
                        </a:cubicBezTo>
                        <a:cubicBezTo>
                          <a:pt x="50" y="115"/>
                          <a:pt x="50" y="115"/>
                          <a:pt x="50" y="114"/>
                        </a:cubicBezTo>
                        <a:cubicBezTo>
                          <a:pt x="49" y="114"/>
                          <a:pt x="49" y="112"/>
                          <a:pt x="47" y="111"/>
                        </a:cubicBezTo>
                        <a:cubicBezTo>
                          <a:pt x="46" y="110"/>
                          <a:pt x="44" y="108"/>
                          <a:pt x="42" y="107"/>
                        </a:cubicBezTo>
                        <a:cubicBezTo>
                          <a:pt x="41" y="106"/>
                          <a:pt x="40" y="105"/>
                          <a:pt x="39" y="105"/>
                        </a:cubicBezTo>
                        <a:cubicBezTo>
                          <a:pt x="38" y="104"/>
                          <a:pt x="36" y="103"/>
                          <a:pt x="35" y="102"/>
                        </a:cubicBezTo>
                        <a:cubicBezTo>
                          <a:pt x="34" y="102"/>
                          <a:pt x="32" y="101"/>
                          <a:pt x="31" y="100"/>
                        </a:cubicBezTo>
                        <a:cubicBezTo>
                          <a:pt x="29" y="99"/>
                          <a:pt x="28" y="98"/>
                          <a:pt x="26" y="97"/>
                        </a:cubicBezTo>
                        <a:cubicBezTo>
                          <a:pt x="25" y="96"/>
                          <a:pt x="23" y="95"/>
                          <a:pt x="22" y="93"/>
                        </a:cubicBezTo>
                        <a:cubicBezTo>
                          <a:pt x="21" y="92"/>
                          <a:pt x="19" y="90"/>
                          <a:pt x="18" y="89"/>
                        </a:cubicBezTo>
                        <a:cubicBezTo>
                          <a:pt x="16" y="86"/>
                          <a:pt x="13" y="82"/>
                          <a:pt x="11" y="79"/>
                        </a:cubicBezTo>
                        <a:cubicBezTo>
                          <a:pt x="9" y="75"/>
                          <a:pt x="8" y="71"/>
                          <a:pt x="6" y="67"/>
                        </a:cubicBezTo>
                        <a:cubicBezTo>
                          <a:pt x="6" y="66"/>
                          <a:pt x="6" y="66"/>
                          <a:pt x="6" y="65"/>
                        </a:cubicBezTo>
                        <a:cubicBezTo>
                          <a:pt x="5" y="64"/>
                          <a:pt x="5" y="64"/>
                          <a:pt x="5" y="64"/>
                        </a:cubicBezTo>
                        <a:cubicBezTo>
                          <a:pt x="5" y="63"/>
                          <a:pt x="5" y="62"/>
                          <a:pt x="5" y="61"/>
                        </a:cubicBezTo>
                        <a:cubicBezTo>
                          <a:pt x="4" y="59"/>
                          <a:pt x="4" y="57"/>
                          <a:pt x="3" y="55"/>
                        </a:cubicBezTo>
                        <a:cubicBezTo>
                          <a:pt x="2" y="51"/>
                          <a:pt x="2" y="47"/>
                          <a:pt x="1" y="43"/>
                        </a:cubicBezTo>
                        <a:cubicBezTo>
                          <a:pt x="1" y="42"/>
                          <a:pt x="1" y="41"/>
                          <a:pt x="1" y="40"/>
                        </a:cubicBezTo>
                        <a:cubicBezTo>
                          <a:pt x="1" y="39"/>
                          <a:pt x="1" y="38"/>
                          <a:pt x="1" y="37"/>
                        </a:cubicBezTo>
                        <a:cubicBezTo>
                          <a:pt x="1" y="36"/>
                          <a:pt x="1" y="35"/>
                          <a:pt x="1" y="34"/>
                        </a:cubicBezTo>
                        <a:cubicBezTo>
                          <a:pt x="1" y="33"/>
                          <a:pt x="1" y="32"/>
                          <a:pt x="0" y="31"/>
                        </a:cubicBezTo>
                        <a:cubicBezTo>
                          <a:pt x="0" y="29"/>
                          <a:pt x="0" y="28"/>
                          <a:pt x="0" y="26"/>
                        </a:cubicBezTo>
                        <a:cubicBezTo>
                          <a:pt x="0" y="24"/>
                          <a:pt x="1" y="22"/>
                          <a:pt x="1" y="21"/>
                        </a:cubicBezTo>
                        <a:cubicBezTo>
                          <a:pt x="1" y="19"/>
                          <a:pt x="1" y="18"/>
                          <a:pt x="1" y="16"/>
                        </a:cubicBezTo>
                        <a:cubicBezTo>
                          <a:pt x="1" y="15"/>
                          <a:pt x="1" y="14"/>
                          <a:pt x="1" y="12"/>
                        </a:cubicBezTo>
                        <a:cubicBezTo>
                          <a:pt x="1" y="11"/>
                          <a:pt x="1" y="10"/>
                          <a:pt x="1" y="9"/>
                        </a:cubicBezTo>
                        <a:cubicBezTo>
                          <a:pt x="2" y="8"/>
                          <a:pt x="2" y="7"/>
                          <a:pt x="2" y="6"/>
                        </a:cubicBezTo>
                        <a:cubicBezTo>
                          <a:pt x="2" y="5"/>
                          <a:pt x="2" y="4"/>
                          <a:pt x="2" y="3"/>
                        </a:cubicBezTo>
                        <a:cubicBezTo>
                          <a:pt x="2" y="2"/>
                          <a:pt x="2" y="2"/>
                          <a:pt x="3" y="1"/>
                        </a:cubicBezTo>
                        <a:cubicBezTo>
                          <a:pt x="3" y="0"/>
                          <a:pt x="3"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1" name="Freeform 8007">
                    <a:extLst>
                      <a:ext uri="{FF2B5EF4-FFF2-40B4-BE49-F238E27FC236}">
                        <a16:creationId xmlns:a16="http://schemas.microsoft.com/office/drawing/2014/main" id="{6515A6F4-3496-4B4D-9227-72486FB50559}"/>
                      </a:ext>
                    </a:extLst>
                  </p:cNvPr>
                  <p:cNvSpPr/>
                  <p:nvPr/>
                </p:nvSpPr>
                <p:spPr bwMode="auto">
                  <a:xfrm>
                    <a:off x="4340" y="2472"/>
                    <a:ext cx="163" cy="165"/>
                  </a:xfrm>
                  <a:custGeom>
                    <a:avLst/>
                    <a:gdLst>
                      <a:gd name="T0" fmla="*/ 10 w 217"/>
                      <a:gd name="T1" fmla="*/ 21 h 221"/>
                      <a:gd name="T2" fmla="*/ 15 w 217"/>
                      <a:gd name="T3" fmla="*/ 43 h 221"/>
                      <a:gd name="T4" fmla="*/ 2 w 217"/>
                      <a:gd name="T5" fmla="*/ 68 h 221"/>
                      <a:gd name="T6" fmla="*/ 17 w 217"/>
                      <a:gd name="T7" fmla="*/ 85 h 221"/>
                      <a:gd name="T8" fmla="*/ 21 w 217"/>
                      <a:gd name="T9" fmla="*/ 110 h 221"/>
                      <a:gd name="T10" fmla="*/ 44 w 217"/>
                      <a:gd name="T11" fmla="*/ 118 h 221"/>
                      <a:gd name="T12" fmla="*/ 51 w 217"/>
                      <a:gd name="T13" fmla="*/ 140 h 221"/>
                      <a:gd name="T14" fmla="*/ 48 w 217"/>
                      <a:gd name="T15" fmla="*/ 168 h 221"/>
                      <a:gd name="T16" fmla="*/ 53 w 217"/>
                      <a:gd name="T17" fmla="*/ 178 h 221"/>
                      <a:gd name="T18" fmla="*/ 63 w 217"/>
                      <a:gd name="T19" fmla="*/ 183 h 221"/>
                      <a:gd name="T20" fmla="*/ 73 w 217"/>
                      <a:gd name="T21" fmla="*/ 209 h 221"/>
                      <a:gd name="T22" fmla="*/ 123 w 217"/>
                      <a:gd name="T23" fmla="*/ 185 h 221"/>
                      <a:gd name="T24" fmla="*/ 125 w 217"/>
                      <a:gd name="T25" fmla="*/ 159 h 221"/>
                      <a:gd name="T26" fmla="*/ 133 w 217"/>
                      <a:gd name="T27" fmla="*/ 164 h 221"/>
                      <a:gd name="T28" fmla="*/ 156 w 217"/>
                      <a:gd name="T29" fmla="*/ 179 h 221"/>
                      <a:gd name="T30" fmla="*/ 176 w 217"/>
                      <a:gd name="T31" fmla="*/ 140 h 221"/>
                      <a:gd name="T32" fmla="*/ 211 w 217"/>
                      <a:gd name="T33" fmla="*/ 121 h 221"/>
                      <a:gd name="T34" fmla="*/ 199 w 217"/>
                      <a:gd name="T35" fmla="*/ 94 h 221"/>
                      <a:gd name="T36" fmla="*/ 200 w 217"/>
                      <a:gd name="T37" fmla="*/ 74 h 221"/>
                      <a:gd name="T38" fmla="*/ 205 w 217"/>
                      <a:gd name="T39" fmla="*/ 51 h 221"/>
                      <a:gd name="T40" fmla="*/ 198 w 217"/>
                      <a:gd name="T41" fmla="*/ 42 h 221"/>
                      <a:gd name="T42" fmla="*/ 201 w 217"/>
                      <a:gd name="T43" fmla="*/ 20 h 221"/>
                      <a:gd name="T44" fmla="*/ 184 w 217"/>
                      <a:gd name="T45" fmla="*/ 0 h 221"/>
                      <a:gd name="T46" fmla="*/ 96 w 217"/>
                      <a:gd name="T47" fmla="*/ 23 h 221"/>
                      <a:gd name="T48" fmla="*/ 10 w 217"/>
                      <a:gd name="T49" fmla="*/ 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21">
                        <a:moveTo>
                          <a:pt x="10" y="21"/>
                        </a:moveTo>
                        <a:cubicBezTo>
                          <a:pt x="10" y="21"/>
                          <a:pt x="7" y="32"/>
                          <a:pt x="15" y="43"/>
                        </a:cubicBezTo>
                        <a:cubicBezTo>
                          <a:pt x="15" y="43"/>
                          <a:pt x="0" y="49"/>
                          <a:pt x="2" y="68"/>
                        </a:cubicBezTo>
                        <a:cubicBezTo>
                          <a:pt x="5" y="87"/>
                          <a:pt x="17" y="85"/>
                          <a:pt x="17" y="85"/>
                        </a:cubicBezTo>
                        <a:cubicBezTo>
                          <a:pt x="17" y="85"/>
                          <a:pt x="11" y="101"/>
                          <a:pt x="21" y="110"/>
                        </a:cubicBezTo>
                        <a:cubicBezTo>
                          <a:pt x="31" y="120"/>
                          <a:pt x="44" y="118"/>
                          <a:pt x="44" y="118"/>
                        </a:cubicBezTo>
                        <a:cubicBezTo>
                          <a:pt x="44" y="118"/>
                          <a:pt x="62" y="116"/>
                          <a:pt x="51" y="140"/>
                        </a:cubicBezTo>
                        <a:cubicBezTo>
                          <a:pt x="47" y="151"/>
                          <a:pt x="45" y="158"/>
                          <a:pt x="48" y="168"/>
                        </a:cubicBezTo>
                        <a:cubicBezTo>
                          <a:pt x="49" y="172"/>
                          <a:pt x="50" y="176"/>
                          <a:pt x="53" y="178"/>
                        </a:cubicBezTo>
                        <a:cubicBezTo>
                          <a:pt x="56" y="181"/>
                          <a:pt x="61" y="183"/>
                          <a:pt x="63" y="183"/>
                        </a:cubicBezTo>
                        <a:cubicBezTo>
                          <a:pt x="63" y="183"/>
                          <a:pt x="61" y="203"/>
                          <a:pt x="73" y="209"/>
                        </a:cubicBezTo>
                        <a:cubicBezTo>
                          <a:pt x="93" y="221"/>
                          <a:pt x="113" y="205"/>
                          <a:pt x="123" y="185"/>
                        </a:cubicBezTo>
                        <a:cubicBezTo>
                          <a:pt x="132" y="166"/>
                          <a:pt x="125" y="159"/>
                          <a:pt x="125" y="159"/>
                        </a:cubicBezTo>
                        <a:cubicBezTo>
                          <a:pt x="125" y="159"/>
                          <a:pt x="130" y="161"/>
                          <a:pt x="133" y="164"/>
                        </a:cubicBezTo>
                        <a:cubicBezTo>
                          <a:pt x="136" y="167"/>
                          <a:pt x="141" y="180"/>
                          <a:pt x="156" y="179"/>
                        </a:cubicBezTo>
                        <a:cubicBezTo>
                          <a:pt x="171" y="179"/>
                          <a:pt x="192" y="166"/>
                          <a:pt x="176" y="140"/>
                        </a:cubicBezTo>
                        <a:cubicBezTo>
                          <a:pt x="176" y="140"/>
                          <a:pt x="204" y="142"/>
                          <a:pt x="211" y="121"/>
                        </a:cubicBezTo>
                        <a:cubicBezTo>
                          <a:pt x="217" y="101"/>
                          <a:pt x="199" y="94"/>
                          <a:pt x="199" y="94"/>
                        </a:cubicBezTo>
                        <a:cubicBezTo>
                          <a:pt x="199" y="94"/>
                          <a:pt x="207" y="81"/>
                          <a:pt x="200" y="74"/>
                        </a:cubicBezTo>
                        <a:cubicBezTo>
                          <a:pt x="200" y="74"/>
                          <a:pt x="210" y="65"/>
                          <a:pt x="205" y="51"/>
                        </a:cubicBezTo>
                        <a:cubicBezTo>
                          <a:pt x="202" y="42"/>
                          <a:pt x="198" y="42"/>
                          <a:pt x="198" y="42"/>
                        </a:cubicBezTo>
                        <a:cubicBezTo>
                          <a:pt x="198" y="42"/>
                          <a:pt x="204" y="33"/>
                          <a:pt x="201" y="20"/>
                        </a:cubicBezTo>
                        <a:cubicBezTo>
                          <a:pt x="198" y="4"/>
                          <a:pt x="184" y="0"/>
                          <a:pt x="184" y="0"/>
                        </a:cubicBezTo>
                        <a:cubicBezTo>
                          <a:pt x="184" y="0"/>
                          <a:pt x="161" y="23"/>
                          <a:pt x="96" y="23"/>
                        </a:cubicBezTo>
                        <a:cubicBezTo>
                          <a:pt x="31" y="23"/>
                          <a:pt x="10" y="21"/>
                          <a:pt x="10" y="21"/>
                        </a:cubicBezTo>
                      </a:path>
                    </a:pathLst>
                  </a:custGeom>
                  <a:solidFill>
                    <a:srgbClr val="DA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2" name="Freeform 8008">
                    <a:extLst>
                      <a:ext uri="{FF2B5EF4-FFF2-40B4-BE49-F238E27FC236}">
                        <a16:creationId xmlns:a16="http://schemas.microsoft.com/office/drawing/2014/main" id="{087AEE84-C5C1-4B97-9883-A54D9A2F74C0}"/>
                      </a:ext>
                    </a:extLst>
                  </p:cNvPr>
                  <p:cNvSpPr>
                    <a:spLocks noEditPoints="1"/>
                  </p:cNvSpPr>
                  <p:nvPr/>
                </p:nvSpPr>
                <p:spPr bwMode="auto">
                  <a:xfrm>
                    <a:off x="4340" y="2472"/>
                    <a:ext cx="163" cy="159"/>
                  </a:xfrm>
                  <a:custGeom>
                    <a:avLst/>
                    <a:gdLst>
                      <a:gd name="T0" fmla="*/ 72 w 217"/>
                      <a:gd name="T1" fmla="*/ 209 h 213"/>
                      <a:gd name="T2" fmla="*/ 53 w 217"/>
                      <a:gd name="T3" fmla="*/ 178 h 213"/>
                      <a:gd name="T4" fmla="*/ 51 w 217"/>
                      <a:gd name="T5" fmla="*/ 140 h 213"/>
                      <a:gd name="T6" fmla="*/ 45 w 217"/>
                      <a:gd name="T7" fmla="*/ 118 h 213"/>
                      <a:gd name="T8" fmla="*/ 43 w 217"/>
                      <a:gd name="T9" fmla="*/ 119 h 213"/>
                      <a:gd name="T10" fmla="*/ 17 w 217"/>
                      <a:gd name="T11" fmla="*/ 85 h 213"/>
                      <a:gd name="T12" fmla="*/ 2 w 217"/>
                      <a:gd name="T13" fmla="*/ 68 h 213"/>
                      <a:gd name="T14" fmla="*/ 14 w 217"/>
                      <a:gd name="T15" fmla="*/ 43 h 213"/>
                      <a:gd name="T16" fmla="*/ 10 w 217"/>
                      <a:gd name="T17" fmla="*/ 21 h 213"/>
                      <a:gd name="T18" fmla="*/ 96 w 217"/>
                      <a:gd name="T19" fmla="*/ 23 h 213"/>
                      <a:gd name="T20" fmla="*/ 166 w 217"/>
                      <a:gd name="T21" fmla="*/ 11 h 213"/>
                      <a:gd name="T22" fmla="*/ 184 w 217"/>
                      <a:gd name="T23" fmla="*/ 0 h 213"/>
                      <a:gd name="T24" fmla="*/ 198 w 217"/>
                      <a:gd name="T25" fmla="*/ 42 h 213"/>
                      <a:gd name="T26" fmla="*/ 200 w 217"/>
                      <a:gd name="T27" fmla="*/ 74 h 213"/>
                      <a:gd name="T28" fmla="*/ 200 w 217"/>
                      <a:gd name="T29" fmla="*/ 94 h 213"/>
                      <a:gd name="T30" fmla="*/ 179 w 217"/>
                      <a:gd name="T31" fmla="*/ 141 h 213"/>
                      <a:gd name="T32" fmla="*/ 180 w 217"/>
                      <a:gd name="T33" fmla="*/ 167 h 213"/>
                      <a:gd name="T34" fmla="*/ 135 w 217"/>
                      <a:gd name="T35" fmla="*/ 167 h 213"/>
                      <a:gd name="T36" fmla="*/ 126 w 217"/>
                      <a:gd name="T37" fmla="*/ 160 h 213"/>
                      <a:gd name="T38" fmla="*/ 87 w 217"/>
                      <a:gd name="T39" fmla="*/ 213 h 213"/>
                      <a:gd name="T40" fmla="*/ 53 w 217"/>
                      <a:gd name="T41" fmla="*/ 122 h 213"/>
                      <a:gd name="T42" fmla="*/ 48 w 217"/>
                      <a:gd name="T43" fmla="*/ 168 h 213"/>
                      <a:gd name="T44" fmla="*/ 64 w 217"/>
                      <a:gd name="T45" fmla="*/ 183 h 213"/>
                      <a:gd name="T46" fmla="*/ 64 w 217"/>
                      <a:gd name="T47" fmla="*/ 183 h 213"/>
                      <a:gd name="T48" fmla="*/ 87 w 217"/>
                      <a:gd name="T49" fmla="*/ 213 h 213"/>
                      <a:gd name="T50" fmla="*/ 127 w 217"/>
                      <a:gd name="T51" fmla="*/ 165 h 213"/>
                      <a:gd name="T52" fmla="*/ 125 w 217"/>
                      <a:gd name="T53" fmla="*/ 159 h 213"/>
                      <a:gd name="T54" fmla="*/ 133 w 217"/>
                      <a:gd name="T55" fmla="*/ 164 h 213"/>
                      <a:gd name="T56" fmla="*/ 156 w 217"/>
                      <a:gd name="T57" fmla="*/ 179 h 213"/>
                      <a:gd name="T58" fmla="*/ 176 w 217"/>
                      <a:gd name="T59" fmla="*/ 140 h 213"/>
                      <a:gd name="T60" fmla="*/ 176 w 217"/>
                      <a:gd name="T61" fmla="*/ 140 h 213"/>
                      <a:gd name="T62" fmla="*/ 210 w 217"/>
                      <a:gd name="T63" fmla="*/ 121 h 213"/>
                      <a:gd name="T64" fmla="*/ 199 w 217"/>
                      <a:gd name="T65" fmla="*/ 94 h 213"/>
                      <a:gd name="T66" fmla="*/ 199 w 217"/>
                      <a:gd name="T67" fmla="*/ 94 h 213"/>
                      <a:gd name="T68" fmla="*/ 200 w 217"/>
                      <a:gd name="T69" fmla="*/ 74 h 213"/>
                      <a:gd name="T70" fmla="*/ 205 w 217"/>
                      <a:gd name="T71" fmla="*/ 51 h 213"/>
                      <a:gd name="T72" fmla="*/ 197 w 217"/>
                      <a:gd name="T73" fmla="*/ 42 h 213"/>
                      <a:gd name="T74" fmla="*/ 201 w 217"/>
                      <a:gd name="T75" fmla="*/ 20 h 213"/>
                      <a:gd name="T76" fmla="*/ 167 w 217"/>
                      <a:gd name="T77" fmla="*/ 11 h 213"/>
                      <a:gd name="T78" fmla="*/ 96 w 217"/>
                      <a:gd name="T79" fmla="*/ 24 h 213"/>
                      <a:gd name="T80" fmla="*/ 15 w 217"/>
                      <a:gd name="T81" fmla="*/ 43 h 213"/>
                      <a:gd name="T82" fmla="*/ 15 w 217"/>
                      <a:gd name="T83" fmla="*/ 43 h 213"/>
                      <a:gd name="T84" fmla="*/ 16 w 217"/>
                      <a:gd name="T85" fmla="*/ 85 h 213"/>
                      <a:gd name="T86" fmla="*/ 18 w 217"/>
                      <a:gd name="T87" fmla="*/ 85 h 213"/>
                      <a:gd name="T88" fmla="*/ 21 w 217"/>
                      <a:gd name="T89" fmla="*/ 110 h 213"/>
                      <a:gd name="T90" fmla="*/ 44 w 217"/>
                      <a:gd name="T91" fmla="*/ 11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6" h="213">
                        <a:moveTo>
                          <a:pt x="87" y="213"/>
                        </a:moveTo>
                        <a:cubicBezTo>
                          <a:pt x="82" y="213"/>
                          <a:pt x="77" y="212"/>
                          <a:pt x="72" y="209"/>
                        </a:cubicBezTo>
                        <a:cubicBezTo>
                          <a:pt x="61" y="203"/>
                          <a:pt x="63" y="185"/>
                          <a:pt x="63" y="183"/>
                        </a:cubicBezTo>
                        <a:cubicBezTo>
                          <a:pt x="61" y="183"/>
                          <a:pt x="56" y="181"/>
                          <a:pt x="53" y="178"/>
                        </a:cubicBezTo>
                        <a:cubicBezTo>
                          <a:pt x="50" y="176"/>
                          <a:pt x="49" y="173"/>
                          <a:pt x="47" y="168"/>
                        </a:cubicBezTo>
                        <a:cubicBezTo>
                          <a:pt x="45" y="158"/>
                          <a:pt x="47" y="150"/>
                          <a:pt x="51" y="140"/>
                        </a:cubicBezTo>
                        <a:cubicBezTo>
                          <a:pt x="55" y="132"/>
                          <a:pt x="55" y="125"/>
                          <a:pt x="53" y="122"/>
                        </a:cubicBezTo>
                        <a:cubicBezTo>
                          <a:pt x="51" y="118"/>
                          <a:pt x="46" y="118"/>
                          <a:pt x="45" y="118"/>
                        </a:cubicBezTo>
                        <a:cubicBezTo>
                          <a:pt x="44" y="118"/>
                          <a:pt x="44" y="118"/>
                          <a:pt x="44" y="118"/>
                        </a:cubicBezTo>
                        <a:cubicBezTo>
                          <a:pt x="44" y="118"/>
                          <a:pt x="44" y="119"/>
                          <a:pt x="43" y="119"/>
                        </a:cubicBezTo>
                        <a:cubicBezTo>
                          <a:pt x="39" y="119"/>
                          <a:pt x="29" y="118"/>
                          <a:pt x="21" y="110"/>
                        </a:cubicBezTo>
                        <a:cubicBezTo>
                          <a:pt x="11" y="102"/>
                          <a:pt x="16" y="88"/>
                          <a:pt x="17" y="85"/>
                        </a:cubicBezTo>
                        <a:cubicBezTo>
                          <a:pt x="16" y="85"/>
                          <a:pt x="16" y="85"/>
                          <a:pt x="16" y="85"/>
                        </a:cubicBezTo>
                        <a:cubicBezTo>
                          <a:pt x="14" y="85"/>
                          <a:pt x="4" y="84"/>
                          <a:pt x="2" y="68"/>
                        </a:cubicBezTo>
                        <a:cubicBezTo>
                          <a:pt x="1" y="58"/>
                          <a:pt x="4" y="52"/>
                          <a:pt x="7" y="48"/>
                        </a:cubicBezTo>
                        <a:cubicBezTo>
                          <a:pt x="10" y="45"/>
                          <a:pt x="13" y="43"/>
                          <a:pt x="14" y="43"/>
                        </a:cubicBezTo>
                        <a:cubicBezTo>
                          <a:pt x="10" y="37"/>
                          <a:pt x="9" y="31"/>
                          <a:pt x="9" y="28"/>
                        </a:cubicBezTo>
                        <a:cubicBezTo>
                          <a:pt x="9" y="24"/>
                          <a:pt x="10" y="21"/>
                          <a:pt x="10" y="21"/>
                        </a:cubicBezTo>
                        <a:cubicBezTo>
                          <a:pt x="10" y="21"/>
                          <a:pt x="10" y="21"/>
                          <a:pt x="10" y="21"/>
                        </a:cubicBezTo>
                        <a:cubicBezTo>
                          <a:pt x="11" y="21"/>
                          <a:pt x="31" y="23"/>
                          <a:pt x="96" y="23"/>
                        </a:cubicBezTo>
                        <a:cubicBezTo>
                          <a:pt x="99" y="23"/>
                          <a:pt x="102" y="23"/>
                          <a:pt x="105" y="23"/>
                        </a:cubicBezTo>
                        <a:cubicBezTo>
                          <a:pt x="135" y="22"/>
                          <a:pt x="155" y="16"/>
                          <a:pt x="166" y="11"/>
                        </a:cubicBezTo>
                        <a:cubicBezTo>
                          <a:pt x="179" y="5"/>
                          <a:pt x="184" y="0"/>
                          <a:pt x="184" y="0"/>
                        </a:cubicBezTo>
                        <a:cubicBezTo>
                          <a:pt x="184" y="0"/>
                          <a:pt x="184" y="0"/>
                          <a:pt x="184" y="0"/>
                        </a:cubicBezTo>
                        <a:cubicBezTo>
                          <a:pt x="184" y="0"/>
                          <a:pt x="199" y="4"/>
                          <a:pt x="202" y="20"/>
                        </a:cubicBezTo>
                        <a:cubicBezTo>
                          <a:pt x="204" y="32"/>
                          <a:pt x="199" y="40"/>
                          <a:pt x="198" y="42"/>
                        </a:cubicBezTo>
                        <a:cubicBezTo>
                          <a:pt x="199" y="42"/>
                          <a:pt x="202" y="43"/>
                          <a:pt x="205" y="51"/>
                        </a:cubicBezTo>
                        <a:cubicBezTo>
                          <a:pt x="209" y="64"/>
                          <a:pt x="201" y="73"/>
                          <a:pt x="200" y="74"/>
                        </a:cubicBezTo>
                        <a:cubicBezTo>
                          <a:pt x="203" y="77"/>
                          <a:pt x="204" y="81"/>
                          <a:pt x="202" y="87"/>
                        </a:cubicBezTo>
                        <a:cubicBezTo>
                          <a:pt x="202" y="90"/>
                          <a:pt x="200" y="93"/>
                          <a:pt x="200" y="94"/>
                        </a:cubicBezTo>
                        <a:cubicBezTo>
                          <a:pt x="202" y="95"/>
                          <a:pt x="217" y="102"/>
                          <a:pt x="211" y="121"/>
                        </a:cubicBezTo>
                        <a:cubicBezTo>
                          <a:pt x="205" y="138"/>
                          <a:pt x="187" y="140"/>
                          <a:pt x="179" y="141"/>
                        </a:cubicBezTo>
                        <a:cubicBezTo>
                          <a:pt x="178" y="141"/>
                          <a:pt x="177" y="141"/>
                          <a:pt x="177" y="141"/>
                        </a:cubicBezTo>
                        <a:cubicBezTo>
                          <a:pt x="183" y="150"/>
                          <a:pt x="184" y="159"/>
                          <a:pt x="180" y="167"/>
                        </a:cubicBezTo>
                        <a:cubicBezTo>
                          <a:pt x="175" y="175"/>
                          <a:pt x="165" y="179"/>
                          <a:pt x="156" y="179"/>
                        </a:cubicBezTo>
                        <a:cubicBezTo>
                          <a:pt x="144" y="180"/>
                          <a:pt x="139" y="172"/>
                          <a:pt x="135" y="167"/>
                        </a:cubicBezTo>
                        <a:cubicBezTo>
                          <a:pt x="134" y="166"/>
                          <a:pt x="134" y="165"/>
                          <a:pt x="133" y="164"/>
                        </a:cubicBezTo>
                        <a:cubicBezTo>
                          <a:pt x="130" y="162"/>
                          <a:pt x="127" y="160"/>
                          <a:pt x="126" y="160"/>
                        </a:cubicBezTo>
                        <a:cubicBezTo>
                          <a:pt x="127" y="162"/>
                          <a:pt x="131" y="169"/>
                          <a:pt x="123" y="185"/>
                        </a:cubicBezTo>
                        <a:cubicBezTo>
                          <a:pt x="115" y="202"/>
                          <a:pt x="101" y="213"/>
                          <a:pt x="87" y="213"/>
                        </a:cubicBezTo>
                        <a:moveTo>
                          <a:pt x="45" y="118"/>
                        </a:moveTo>
                        <a:cubicBezTo>
                          <a:pt x="46" y="118"/>
                          <a:pt x="51" y="118"/>
                          <a:pt x="53" y="122"/>
                        </a:cubicBezTo>
                        <a:cubicBezTo>
                          <a:pt x="56" y="125"/>
                          <a:pt x="55" y="132"/>
                          <a:pt x="51" y="140"/>
                        </a:cubicBezTo>
                        <a:cubicBezTo>
                          <a:pt x="47" y="150"/>
                          <a:pt x="45" y="158"/>
                          <a:pt x="48" y="168"/>
                        </a:cubicBezTo>
                        <a:cubicBezTo>
                          <a:pt x="49" y="172"/>
                          <a:pt x="51" y="176"/>
                          <a:pt x="53" y="178"/>
                        </a:cubicBezTo>
                        <a:cubicBezTo>
                          <a:pt x="56" y="181"/>
                          <a:pt x="61" y="182"/>
                          <a:pt x="64" y="183"/>
                        </a:cubicBezTo>
                        <a:cubicBezTo>
                          <a:pt x="64" y="183"/>
                          <a:pt x="64" y="183"/>
                          <a:pt x="64" y="183"/>
                        </a:cubicBezTo>
                        <a:cubicBezTo>
                          <a:pt x="64" y="183"/>
                          <a:pt x="64" y="183"/>
                          <a:pt x="64" y="183"/>
                        </a:cubicBezTo>
                        <a:cubicBezTo>
                          <a:pt x="64" y="183"/>
                          <a:pt x="61" y="203"/>
                          <a:pt x="73" y="209"/>
                        </a:cubicBezTo>
                        <a:cubicBezTo>
                          <a:pt x="77" y="212"/>
                          <a:pt x="82" y="213"/>
                          <a:pt x="87" y="213"/>
                        </a:cubicBezTo>
                        <a:cubicBezTo>
                          <a:pt x="101" y="212"/>
                          <a:pt x="114" y="201"/>
                          <a:pt x="122" y="185"/>
                        </a:cubicBezTo>
                        <a:cubicBezTo>
                          <a:pt x="127" y="175"/>
                          <a:pt x="128" y="169"/>
                          <a:pt x="127" y="165"/>
                        </a:cubicBezTo>
                        <a:cubicBezTo>
                          <a:pt x="126" y="161"/>
                          <a:pt x="125" y="160"/>
                          <a:pt x="125" y="160"/>
                        </a:cubicBezTo>
                        <a:cubicBezTo>
                          <a:pt x="125" y="159"/>
                          <a:pt x="125" y="159"/>
                          <a:pt x="125" y="159"/>
                        </a:cubicBezTo>
                        <a:cubicBezTo>
                          <a:pt x="125" y="159"/>
                          <a:pt x="125" y="159"/>
                          <a:pt x="125" y="159"/>
                        </a:cubicBezTo>
                        <a:cubicBezTo>
                          <a:pt x="125" y="159"/>
                          <a:pt x="130" y="161"/>
                          <a:pt x="133" y="164"/>
                        </a:cubicBezTo>
                        <a:cubicBezTo>
                          <a:pt x="134" y="164"/>
                          <a:pt x="135" y="165"/>
                          <a:pt x="136" y="167"/>
                        </a:cubicBezTo>
                        <a:cubicBezTo>
                          <a:pt x="139" y="171"/>
                          <a:pt x="145" y="179"/>
                          <a:pt x="156" y="179"/>
                        </a:cubicBezTo>
                        <a:cubicBezTo>
                          <a:pt x="164" y="179"/>
                          <a:pt x="175" y="175"/>
                          <a:pt x="179" y="166"/>
                        </a:cubicBezTo>
                        <a:cubicBezTo>
                          <a:pt x="183" y="159"/>
                          <a:pt x="182" y="150"/>
                          <a:pt x="176" y="140"/>
                        </a:cubicBezTo>
                        <a:cubicBezTo>
                          <a:pt x="176" y="140"/>
                          <a:pt x="176" y="140"/>
                          <a:pt x="176" y="140"/>
                        </a:cubicBezTo>
                        <a:cubicBezTo>
                          <a:pt x="176" y="140"/>
                          <a:pt x="176" y="140"/>
                          <a:pt x="176" y="140"/>
                        </a:cubicBezTo>
                        <a:cubicBezTo>
                          <a:pt x="176" y="140"/>
                          <a:pt x="178" y="140"/>
                          <a:pt x="179" y="140"/>
                        </a:cubicBezTo>
                        <a:cubicBezTo>
                          <a:pt x="187" y="140"/>
                          <a:pt x="205" y="137"/>
                          <a:pt x="210" y="121"/>
                        </a:cubicBezTo>
                        <a:cubicBezTo>
                          <a:pt x="212" y="115"/>
                          <a:pt x="213" y="107"/>
                          <a:pt x="207" y="100"/>
                        </a:cubicBezTo>
                        <a:cubicBezTo>
                          <a:pt x="204" y="96"/>
                          <a:pt x="199" y="94"/>
                          <a:pt x="199" y="94"/>
                        </a:cubicBezTo>
                        <a:cubicBezTo>
                          <a:pt x="199" y="94"/>
                          <a:pt x="199" y="94"/>
                          <a:pt x="199" y="94"/>
                        </a:cubicBezTo>
                        <a:cubicBezTo>
                          <a:pt x="199" y="94"/>
                          <a:pt x="199" y="94"/>
                          <a:pt x="199" y="94"/>
                        </a:cubicBezTo>
                        <a:cubicBezTo>
                          <a:pt x="199" y="94"/>
                          <a:pt x="207" y="81"/>
                          <a:pt x="200" y="74"/>
                        </a:cubicBezTo>
                        <a:cubicBezTo>
                          <a:pt x="200" y="74"/>
                          <a:pt x="200" y="74"/>
                          <a:pt x="200" y="74"/>
                        </a:cubicBezTo>
                        <a:cubicBezTo>
                          <a:pt x="200" y="74"/>
                          <a:pt x="200" y="74"/>
                          <a:pt x="200" y="74"/>
                        </a:cubicBezTo>
                        <a:cubicBezTo>
                          <a:pt x="200" y="74"/>
                          <a:pt x="209" y="65"/>
                          <a:pt x="205" y="51"/>
                        </a:cubicBezTo>
                        <a:cubicBezTo>
                          <a:pt x="202" y="42"/>
                          <a:pt x="198" y="42"/>
                          <a:pt x="198" y="42"/>
                        </a:cubicBezTo>
                        <a:cubicBezTo>
                          <a:pt x="197" y="42"/>
                          <a:pt x="197" y="42"/>
                          <a:pt x="197" y="42"/>
                        </a:cubicBezTo>
                        <a:cubicBezTo>
                          <a:pt x="197" y="42"/>
                          <a:pt x="197" y="42"/>
                          <a:pt x="197" y="42"/>
                        </a:cubicBezTo>
                        <a:cubicBezTo>
                          <a:pt x="197" y="42"/>
                          <a:pt x="204" y="33"/>
                          <a:pt x="201" y="20"/>
                        </a:cubicBezTo>
                        <a:cubicBezTo>
                          <a:pt x="198" y="5"/>
                          <a:pt x="186" y="1"/>
                          <a:pt x="184" y="0"/>
                        </a:cubicBezTo>
                        <a:cubicBezTo>
                          <a:pt x="184" y="1"/>
                          <a:pt x="178" y="6"/>
                          <a:pt x="167" y="11"/>
                        </a:cubicBezTo>
                        <a:cubicBezTo>
                          <a:pt x="155" y="16"/>
                          <a:pt x="135" y="22"/>
                          <a:pt x="105" y="23"/>
                        </a:cubicBezTo>
                        <a:cubicBezTo>
                          <a:pt x="102" y="24"/>
                          <a:pt x="99" y="24"/>
                          <a:pt x="96" y="24"/>
                        </a:cubicBezTo>
                        <a:cubicBezTo>
                          <a:pt x="35" y="24"/>
                          <a:pt x="13" y="22"/>
                          <a:pt x="10" y="21"/>
                        </a:cubicBezTo>
                        <a:cubicBezTo>
                          <a:pt x="10" y="23"/>
                          <a:pt x="8" y="32"/>
                          <a:pt x="15" y="43"/>
                        </a:cubicBezTo>
                        <a:cubicBezTo>
                          <a:pt x="15" y="43"/>
                          <a:pt x="15" y="43"/>
                          <a:pt x="15" y="43"/>
                        </a:cubicBezTo>
                        <a:cubicBezTo>
                          <a:pt x="15" y="43"/>
                          <a:pt x="15" y="43"/>
                          <a:pt x="15" y="43"/>
                        </a:cubicBezTo>
                        <a:cubicBezTo>
                          <a:pt x="15" y="43"/>
                          <a:pt x="0" y="50"/>
                          <a:pt x="2" y="68"/>
                        </a:cubicBezTo>
                        <a:cubicBezTo>
                          <a:pt x="3" y="72"/>
                          <a:pt x="5" y="85"/>
                          <a:pt x="16" y="85"/>
                        </a:cubicBezTo>
                        <a:cubicBezTo>
                          <a:pt x="17" y="85"/>
                          <a:pt x="17" y="85"/>
                          <a:pt x="17" y="85"/>
                        </a:cubicBezTo>
                        <a:cubicBezTo>
                          <a:pt x="18" y="85"/>
                          <a:pt x="18" y="85"/>
                          <a:pt x="18" y="85"/>
                        </a:cubicBezTo>
                        <a:cubicBezTo>
                          <a:pt x="18" y="85"/>
                          <a:pt x="18" y="85"/>
                          <a:pt x="18" y="85"/>
                        </a:cubicBezTo>
                        <a:cubicBezTo>
                          <a:pt x="18" y="85"/>
                          <a:pt x="11" y="101"/>
                          <a:pt x="21" y="110"/>
                        </a:cubicBezTo>
                        <a:cubicBezTo>
                          <a:pt x="29" y="118"/>
                          <a:pt x="39" y="118"/>
                          <a:pt x="43" y="118"/>
                        </a:cubicBezTo>
                        <a:cubicBezTo>
                          <a:pt x="44" y="118"/>
                          <a:pt x="44" y="118"/>
                          <a:pt x="44" y="118"/>
                        </a:cubicBezTo>
                        <a:cubicBezTo>
                          <a:pt x="45" y="118"/>
                          <a:pt x="45" y="118"/>
                          <a:pt x="45" y="118"/>
                        </a:cubicBezTo>
                      </a:path>
                    </a:pathLst>
                  </a:custGeom>
                  <a:solidFill>
                    <a:srgbClr val="811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3" name="Freeform 8009">
                    <a:extLst>
                      <a:ext uri="{FF2B5EF4-FFF2-40B4-BE49-F238E27FC236}">
                        <a16:creationId xmlns:a16="http://schemas.microsoft.com/office/drawing/2014/main" id="{67921745-422D-4CF7-ABE3-401938E88A7D}"/>
                      </a:ext>
                    </a:extLst>
                  </p:cNvPr>
                  <p:cNvSpPr/>
                  <p:nvPr/>
                </p:nvSpPr>
                <p:spPr bwMode="auto">
                  <a:xfrm>
                    <a:off x="4387" y="2592"/>
                    <a:ext cx="30" cy="18"/>
                  </a:xfrm>
                  <a:custGeom>
                    <a:avLst/>
                    <a:gdLst>
                      <a:gd name="T0" fmla="*/ 40 w 40"/>
                      <a:gd name="T1" fmla="*/ 5 h 25"/>
                      <a:gd name="T2" fmla="*/ 32 w 40"/>
                      <a:gd name="T3" fmla="*/ 7 h 25"/>
                      <a:gd name="T4" fmla="*/ 27 w 40"/>
                      <a:gd name="T5" fmla="*/ 11 h 25"/>
                      <a:gd name="T6" fmla="*/ 30 w 40"/>
                      <a:gd name="T7" fmla="*/ 0 h 25"/>
                      <a:gd name="T8" fmla="*/ 30 w 40"/>
                      <a:gd name="T9" fmla="*/ 0 h 25"/>
                      <a:gd name="T10" fmla="*/ 0 w 40"/>
                      <a:gd name="T11" fmla="*/ 22 h 25"/>
                      <a:gd name="T12" fmla="*/ 0 w 40"/>
                      <a:gd name="T13" fmla="*/ 23 h 25"/>
                      <a:gd name="T14" fmla="*/ 21 w 40"/>
                      <a:gd name="T15" fmla="*/ 17 h 25"/>
                      <a:gd name="T16" fmla="*/ 25 w 40"/>
                      <a:gd name="T17" fmla="*/ 14 h 25"/>
                      <a:gd name="T18" fmla="*/ 40 w 40"/>
                      <a:gd name="T19" fmla="*/ 5 h 25"/>
                      <a:gd name="T20" fmla="*/ 40 w 40"/>
                      <a:gd name="T21"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5">
                        <a:moveTo>
                          <a:pt x="40" y="5"/>
                        </a:moveTo>
                        <a:cubicBezTo>
                          <a:pt x="37" y="5"/>
                          <a:pt x="34" y="6"/>
                          <a:pt x="32" y="7"/>
                        </a:cubicBezTo>
                        <a:cubicBezTo>
                          <a:pt x="30" y="8"/>
                          <a:pt x="29" y="10"/>
                          <a:pt x="27" y="11"/>
                        </a:cubicBezTo>
                        <a:cubicBezTo>
                          <a:pt x="29" y="7"/>
                          <a:pt x="30" y="4"/>
                          <a:pt x="30" y="0"/>
                        </a:cubicBezTo>
                        <a:cubicBezTo>
                          <a:pt x="30" y="0"/>
                          <a:pt x="30" y="0"/>
                          <a:pt x="30" y="0"/>
                        </a:cubicBezTo>
                        <a:cubicBezTo>
                          <a:pt x="30" y="15"/>
                          <a:pt x="14" y="24"/>
                          <a:pt x="0" y="22"/>
                        </a:cubicBezTo>
                        <a:cubicBezTo>
                          <a:pt x="0" y="23"/>
                          <a:pt x="0" y="23"/>
                          <a:pt x="0" y="23"/>
                        </a:cubicBezTo>
                        <a:cubicBezTo>
                          <a:pt x="7" y="25"/>
                          <a:pt x="16" y="22"/>
                          <a:pt x="21" y="17"/>
                        </a:cubicBezTo>
                        <a:cubicBezTo>
                          <a:pt x="23" y="16"/>
                          <a:pt x="24" y="15"/>
                          <a:pt x="25" y="14"/>
                        </a:cubicBezTo>
                        <a:cubicBezTo>
                          <a:pt x="29" y="10"/>
                          <a:pt x="34" y="6"/>
                          <a:pt x="40" y="5"/>
                        </a:cubicBezTo>
                        <a:cubicBezTo>
                          <a:pt x="40" y="5"/>
                          <a:pt x="40" y="5"/>
                          <a:pt x="40" y="5"/>
                        </a:cubicBezTo>
                      </a:path>
                    </a:pathLst>
                  </a:custGeom>
                  <a:solidFill>
                    <a:srgbClr val="B63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4" name="Freeform 8010">
                    <a:extLst>
                      <a:ext uri="{FF2B5EF4-FFF2-40B4-BE49-F238E27FC236}">
                        <a16:creationId xmlns:a16="http://schemas.microsoft.com/office/drawing/2014/main" id="{C56D287D-F1A2-43AB-A596-AC7362A82A5F}"/>
                      </a:ext>
                    </a:extLst>
                  </p:cNvPr>
                  <p:cNvSpPr/>
                  <p:nvPr/>
                </p:nvSpPr>
                <p:spPr bwMode="auto">
                  <a:xfrm>
                    <a:off x="4352" y="2487"/>
                    <a:ext cx="129" cy="131"/>
                  </a:xfrm>
                  <a:custGeom>
                    <a:avLst/>
                    <a:gdLst>
                      <a:gd name="T0" fmla="*/ 166 w 172"/>
                      <a:gd name="T1" fmla="*/ 54 h 174"/>
                      <a:gd name="T2" fmla="*/ 166 w 172"/>
                      <a:gd name="T3" fmla="*/ 41 h 174"/>
                      <a:gd name="T4" fmla="*/ 162 w 172"/>
                      <a:gd name="T5" fmla="*/ 27 h 174"/>
                      <a:gd name="T6" fmla="*/ 167 w 172"/>
                      <a:gd name="T7" fmla="*/ 1 h 174"/>
                      <a:gd name="T8" fmla="*/ 160 w 172"/>
                      <a:gd name="T9" fmla="*/ 11 h 174"/>
                      <a:gd name="T10" fmla="*/ 159 w 172"/>
                      <a:gd name="T11" fmla="*/ 11 h 174"/>
                      <a:gd name="T12" fmla="*/ 132 w 172"/>
                      <a:gd name="T13" fmla="*/ 26 h 174"/>
                      <a:gd name="T14" fmla="*/ 130 w 172"/>
                      <a:gd name="T15" fmla="*/ 26 h 174"/>
                      <a:gd name="T16" fmla="*/ 146 w 172"/>
                      <a:gd name="T17" fmla="*/ 24 h 174"/>
                      <a:gd name="T18" fmla="*/ 160 w 172"/>
                      <a:gd name="T19" fmla="*/ 54 h 174"/>
                      <a:gd name="T20" fmla="*/ 117 w 172"/>
                      <a:gd name="T21" fmla="*/ 62 h 174"/>
                      <a:gd name="T22" fmla="*/ 130 w 172"/>
                      <a:gd name="T23" fmla="*/ 50 h 174"/>
                      <a:gd name="T24" fmla="*/ 152 w 172"/>
                      <a:gd name="T25" fmla="*/ 53 h 174"/>
                      <a:gd name="T26" fmla="*/ 141 w 172"/>
                      <a:gd name="T27" fmla="*/ 48 h 174"/>
                      <a:gd name="T28" fmla="*/ 139 w 172"/>
                      <a:gd name="T29" fmla="*/ 48 h 174"/>
                      <a:gd name="T30" fmla="*/ 111 w 172"/>
                      <a:gd name="T31" fmla="*/ 45 h 174"/>
                      <a:gd name="T32" fmla="*/ 98 w 172"/>
                      <a:gd name="T33" fmla="*/ 13 h 174"/>
                      <a:gd name="T34" fmla="*/ 96 w 172"/>
                      <a:gd name="T35" fmla="*/ 43 h 174"/>
                      <a:gd name="T36" fmla="*/ 25 w 172"/>
                      <a:gd name="T37" fmla="*/ 56 h 174"/>
                      <a:gd name="T38" fmla="*/ 0 w 172"/>
                      <a:gd name="T39" fmla="*/ 64 h 174"/>
                      <a:gd name="T40" fmla="*/ 22 w 172"/>
                      <a:gd name="T41" fmla="*/ 57 h 174"/>
                      <a:gd name="T42" fmla="*/ 65 w 172"/>
                      <a:gd name="T43" fmla="*/ 57 h 174"/>
                      <a:gd name="T44" fmla="*/ 88 w 172"/>
                      <a:gd name="T45" fmla="*/ 60 h 174"/>
                      <a:gd name="T46" fmla="*/ 100 w 172"/>
                      <a:gd name="T47" fmla="*/ 68 h 174"/>
                      <a:gd name="T48" fmla="*/ 101 w 172"/>
                      <a:gd name="T49" fmla="*/ 53 h 174"/>
                      <a:gd name="T50" fmla="*/ 75 w 172"/>
                      <a:gd name="T51" fmla="*/ 59 h 174"/>
                      <a:gd name="T52" fmla="*/ 100 w 172"/>
                      <a:gd name="T53" fmla="*/ 38 h 174"/>
                      <a:gd name="T54" fmla="*/ 108 w 172"/>
                      <a:gd name="T55" fmla="*/ 76 h 174"/>
                      <a:gd name="T56" fmla="*/ 70 w 172"/>
                      <a:gd name="T57" fmla="*/ 81 h 174"/>
                      <a:gd name="T58" fmla="*/ 29 w 172"/>
                      <a:gd name="T59" fmla="*/ 73 h 174"/>
                      <a:gd name="T60" fmla="*/ 14 w 172"/>
                      <a:gd name="T61" fmla="*/ 81 h 174"/>
                      <a:gd name="T62" fmla="*/ 47 w 172"/>
                      <a:gd name="T63" fmla="*/ 76 h 174"/>
                      <a:gd name="T64" fmla="*/ 38 w 172"/>
                      <a:gd name="T65" fmla="*/ 93 h 174"/>
                      <a:gd name="T66" fmla="*/ 28 w 172"/>
                      <a:gd name="T67" fmla="*/ 97 h 174"/>
                      <a:gd name="T68" fmla="*/ 48 w 172"/>
                      <a:gd name="T69" fmla="*/ 76 h 174"/>
                      <a:gd name="T70" fmla="*/ 69 w 172"/>
                      <a:gd name="T71" fmla="*/ 108 h 174"/>
                      <a:gd name="T72" fmla="*/ 56 w 172"/>
                      <a:gd name="T73" fmla="*/ 139 h 174"/>
                      <a:gd name="T74" fmla="*/ 94 w 172"/>
                      <a:gd name="T75" fmla="*/ 128 h 174"/>
                      <a:gd name="T76" fmla="*/ 100 w 172"/>
                      <a:gd name="T77" fmla="*/ 138 h 174"/>
                      <a:gd name="T78" fmla="*/ 71 w 172"/>
                      <a:gd name="T79" fmla="*/ 174 h 174"/>
                      <a:gd name="T80" fmla="*/ 99 w 172"/>
                      <a:gd name="T81" fmla="*/ 134 h 174"/>
                      <a:gd name="T82" fmla="*/ 103 w 172"/>
                      <a:gd name="T83" fmla="*/ 136 h 174"/>
                      <a:gd name="T84" fmla="*/ 88 w 172"/>
                      <a:gd name="T85" fmla="*/ 122 h 174"/>
                      <a:gd name="T86" fmla="*/ 88 w 172"/>
                      <a:gd name="T87" fmla="*/ 123 h 174"/>
                      <a:gd name="T88" fmla="*/ 64 w 172"/>
                      <a:gd name="T89" fmla="*/ 129 h 174"/>
                      <a:gd name="T90" fmla="*/ 67 w 172"/>
                      <a:gd name="T91" fmla="*/ 93 h 174"/>
                      <a:gd name="T92" fmla="*/ 67 w 172"/>
                      <a:gd name="T93" fmla="*/ 81 h 174"/>
                      <a:gd name="T94" fmla="*/ 88 w 172"/>
                      <a:gd name="T95" fmla="*/ 82 h 174"/>
                      <a:gd name="T96" fmla="*/ 106 w 172"/>
                      <a:gd name="T97" fmla="*/ 77 h 174"/>
                      <a:gd name="T98" fmla="*/ 125 w 172"/>
                      <a:gd name="T99" fmla="*/ 84 h 174"/>
                      <a:gd name="T100" fmla="*/ 140 w 172"/>
                      <a:gd name="T101" fmla="*/ 90 h 174"/>
                      <a:gd name="T102" fmla="*/ 144 w 172"/>
                      <a:gd name="T103" fmla="*/ 79 h 174"/>
                      <a:gd name="T104" fmla="*/ 107 w 172"/>
                      <a:gd name="T105" fmla="*/ 77 h 174"/>
                      <a:gd name="T106" fmla="*/ 117 w 172"/>
                      <a:gd name="T107" fmla="*/ 62 h 174"/>
                      <a:gd name="T108" fmla="*/ 162 w 172"/>
                      <a:gd name="T109" fmla="*/ 54 h 174"/>
                      <a:gd name="T110" fmla="*/ 164 w 172"/>
                      <a:gd name="T111" fmla="*/ 59 h 174"/>
                      <a:gd name="T112" fmla="*/ 164 w 172"/>
                      <a:gd name="T113" fmla="*/ 61 h 174"/>
                      <a:gd name="T114" fmla="*/ 172 w 172"/>
                      <a:gd name="T115" fmla="*/ 6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174">
                        <a:moveTo>
                          <a:pt x="172" y="65"/>
                        </a:moveTo>
                        <a:cubicBezTo>
                          <a:pt x="168" y="65"/>
                          <a:pt x="166" y="61"/>
                          <a:pt x="165" y="57"/>
                        </a:cubicBezTo>
                        <a:cubicBezTo>
                          <a:pt x="166" y="56"/>
                          <a:pt x="166" y="55"/>
                          <a:pt x="166" y="54"/>
                        </a:cubicBezTo>
                        <a:cubicBezTo>
                          <a:pt x="166" y="53"/>
                          <a:pt x="166" y="52"/>
                          <a:pt x="166" y="51"/>
                        </a:cubicBezTo>
                        <a:cubicBezTo>
                          <a:pt x="166" y="50"/>
                          <a:pt x="165" y="49"/>
                          <a:pt x="165" y="48"/>
                        </a:cubicBezTo>
                        <a:cubicBezTo>
                          <a:pt x="166" y="46"/>
                          <a:pt x="166" y="43"/>
                          <a:pt x="166" y="41"/>
                        </a:cubicBezTo>
                        <a:cubicBezTo>
                          <a:pt x="167" y="36"/>
                          <a:pt x="167" y="31"/>
                          <a:pt x="163" y="28"/>
                        </a:cubicBezTo>
                        <a:cubicBezTo>
                          <a:pt x="162" y="27"/>
                          <a:pt x="162" y="27"/>
                          <a:pt x="162" y="27"/>
                        </a:cubicBezTo>
                        <a:cubicBezTo>
                          <a:pt x="162" y="27"/>
                          <a:pt x="162" y="27"/>
                          <a:pt x="162" y="27"/>
                        </a:cubicBezTo>
                        <a:cubicBezTo>
                          <a:pt x="162" y="24"/>
                          <a:pt x="162" y="21"/>
                          <a:pt x="162" y="19"/>
                        </a:cubicBezTo>
                        <a:cubicBezTo>
                          <a:pt x="162" y="16"/>
                          <a:pt x="161" y="13"/>
                          <a:pt x="162" y="10"/>
                        </a:cubicBezTo>
                        <a:cubicBezTo>
                          <a:pt x="162" y="6"/>
                          <a:pt x="164" y="3"/>
                          <a:pt x="167" y="1"/>
                        </a:cubicBezTo>
                        <a:cubicBezTo>
                          <a:pt x="167" y="1"/>
                          <a:pt x="167" y="1"/>
                          <a:pt x="167" y="1"/>
                        </a:cubicBezTo>
                        <a:cubicBezTo>
                          <a:pt x="162" y="4"/>
                          <a:pt x="161" y="10"/>
                          <a:pt x="161" y="15"/>
                        </a:cubicBezTo>
                        <a:cubicBezTo>
                          <a:pt x="161" y="14"/>
                          <a:pt x="160" y="12"/>
                          <a:pt x="160" y="11"/>
                        </a:cubicBezTo>
                        <a:cubicBezTo>
                          <a:pt x="158" y="6"/>
                          <a:pt x="154" y="1"/>
                          <a:pt x="149" y="0"/>
                        </a:cubicBezTo>
                        <a:cubicBezTo>
                          <a:pt x="149" y="0"/>
                          <a:pt x="149" y="0"/>
                          <a:pt x="149" y="0"/>
                        </a:cubicBezTo>
                        <a:cubicBezTo>
                          <a:pt x="154" y="2"/>
                          <a:pt x="158" y="7"/>
                          <a:pt x="159" y="11"/>
                        </a:cubicBezTo>
                        <a:cubicBezTo>
                          <a:pt x="161" y="16"/>
                          <a:pt x="162" y="21"/>
                          <a:pt x="162" y="27"/>
                        </a:cubicBezTo>
                        <a:cubicBezTo>
                          <a:pt x="158" y="24"/>
                          <a:pt x="153" y="24"/>
                          <a:pt x="149" y="23"/>
                        </a:cubicBezTo>
                        <a:cubicBezTo>
                          <a:pt x="143" y="23"/>
                          <a:pt x="138" y="24"/>
                          <a:pt x="132" y="26"/>
                        </a:cubicBezTo>
                        <a:cubicBezTo>
                          <a:pt x="128" y="27"/>
                          <a:pt x="124" y="26"/>
                          <a:pt x="122" y="22"/>
                        </a:cubicBezTo>
                        <a:cubicBezTo>
                          <a:pt x="121" y="22"/>
                          <a:pt x="121" y="22"/>
                          <a:pt x="121" y="22"/>
                        </a:cubicBezTo>
                        <a:cubicBezTo>
                          <a:pt x="123" y="26"/>
                          <a:pt x="127" y="27"/>
                          <a:pt x="130" y="26"/>
                        </a:cubicBezTo>
                        <a:cubicBezTo>
                          <a:pt x="126" y="28"/>
                          <a:pt x="122" y="31"/>
                          <a:pt x="118" y="34"/>
                        </a:cubicBezTo>
                        <a:cubicBezTo>
                          <a:pt x="118" y="34"/>
                          <a:pt x="118" y="34"/>
                          <a:pt x="118" y="34"/>
                        </a:cubicBezTo>
                        <a:cubicBezTo>
                          <a:pt x="127" y="28"/>
                          <a:pt x="136" y="24"/>
                          <a:pt x="146" y="24"/>
                        </a:cubicBezTo>
                        <a:cubicBezTo>
                          <a:pt x="151" y="24"/>
                          <a:pt x="156" y="25"/>
                          <a:pt x="160" y="27"/>
                        </a:cubicBezTo>
                        <a:cubicBezTo>
                          <a:pt x="165" y="29"/>
                          <a:pt x="166" y="34"/>
                          <a:pt x="166" y="40"/>
                        </a:cubicBezTo>
                        <a:cubicBezTo>
                          <a:pt x="165" y="45"/>
                          <a:pt x="165" y="50"/>
                          <a:pt x="160" y="54"/>
                        </a:cubicBezTo>
                        <a:cubicBezTo>
                          <a:pt x="157" y="57"/>
                          <a:pt x="152" y="60"/>
                          <a:pt x="148" y="61"/>
                        </a:cubicBezTo>
                        <a:cubicBezTo>
                          <a:pt x="143" y="63"/>
                          <a:pt x="138" y="64"/>
                          <a:pt x="133" y="65"/>
                        </a:cubicBezTo>
                        <a:cubicBezTo>
                          <a:pt x="127" y="65"/>
                          <a:pt x="122" y="63"/>
                          <a:pt x="117" y="62"/>
                        </a:cubicBezTo>
                        <a:cubicBezTo>
                          <a:pt x="117" y="59"/>
                          <a:pt x="117" y="56"/>
                          <a:pt x="116" y="53"/>
                        </a:cubicBezTo>
                        <a:cubicBezTo>
                          <a:pt x="115" y="50"/>
                          <a:pt x="114" y="48"/>
                          <a:pt x="112" y="46"/>
                        </a:cubicBezTo>
                        <a:cubicBezTo>
                          <a:pt x="118" y="49"/>
                          <a:pt x="123" y="51"/>
                          <a:pt x="130" y="50"/>
                        </a:cubicBezTo>
                        <a:cubicBezTo>
                          <a:pt x="133" y="50"/>
                          <a:pt x="136" y="49"/>
                          <a:pt x="139" y="48"/>
                        </a:cubicBezTo>
                        <a:cubicBezTo>
                          <a:pt x="141" y="48"/>
                          <a:pt x="143" y="48"/>
                          <a:pt x="145" y="49"/>
                        </a:cubicBezTo>
                        <a:cubicBezTo>
                          <a:pt x="147" y="50"/>
                          <a:pt x="151" y="51"/>
                          <a:pt x="152" y="53"/>
                        </a:cubicBezTo>
                        <a:cubicBezTo>
                          <a:pt x="152" y="53"/>
                          <a:pt x="152" y="53"/>
                          <a:pt x="152" y="53"/>
                        </a:cubicBezTo>
                        <a:cubicBezTo>
                          <a:pt x="151" y="50"/>
                          <a:pt x="147" y="49"/>
                          <a:pt x="145" y="48"/>
                        </a:cubicBezTo>
                        <a:cubicBezTo>
                          <a:pt x="143" y="48"/>
                          <a:pt x="142" y="48"/>
                          <a:pt x="141" y="48"/>
                        </a:cubicBezTo>
                        <a:cubicBezTo>
                          <a:pt x="144" y="46"/>
                          <a:pt x="147" y="44"/>
                          <a:pt x="150" y="41"/>
                        </a:cubicBezTo>
                        <a:cubicBezTo>
                          <a:pt x="150" y="41"/>
                          <a:pt x="150" y="41"/>
                          <a:pt x="150" y="41"/>
                        </a:cubicBezTo>
                        <a:cubicBezTo>
                          <a:pt x="147" y="44"/>
                          <a:pt x="143" y="46"/>
                          <a:pt x="139" y="48"/>
                        </a:cubicBezTo>
                        <a:cubicBezTo>
                          <a:pt x="138" y="48"/>
                          <a:pt x="137" y="48"/>
                          <a:pt x="135" y="49"/>
                        </a:cubicBezTo>
                        <a:cubicBezTo>
                          <a:pt x="133" y="49"/>
                          <a:pt x="131" y="50"/>
                          <a:pt x="129" y="50"/>
                        </a:cubicBezTo>
                        <a:cubicBezTo>
                          <a:pt x="122" y="50"/>
                          <a:pt x="116" y="48"/>
                          <a:pt x="111" y="45"/>
                        </a:cubicBezTo>
                        <a:cubicBezTo>
                          <a:pt x="108" y="42"/>
                          <a:pt x="104" y="40"/>
                          <a:pt x="100" y="38"/>
                        </a:cubicBezTo>
                        <a:cubicBezTo>
                          <a:pt x="104" y="31"/>
                          <a:pt x="102" y="20"/>
                          <a:pt x="98" y="13"/>
                        </a:cubicBezTo>
                        <a:cubicBezTo>
                          <a:pt x="98" y="13"/>
                          <a:pt x="98" y="13"/>
                          <a:pt x="98" y="13"/>
                        </a:cubicBezTo>
                        <a:cubicBezTo>
                          <a:pt x="100" y="18"/>
                          <a:pt x="101" y="22"/>
                          <a:pt x="102" y="27"/>
                        </a:cubicBezTo>
                        <a:cubicBezTo>
                          <a:pt x="102" y="33"/>
                          <a:pt x="100" y="38"/>
                          <a:pt x="96" y="43"/>
                        </a:cubicBezTo>
                        <a:cubicBezTo>
                          <a:pt x="96" y="43"/>
                          <a:pt x="96" y="43"/>
                          <a:pt x="96" y="43"/>
                        </a:cubicBezTo>
                        <a:cubicBezTo>
                          <a:pt x="85" y="55"/>
                          <a:pt x="66" y="58"/>
                          <a:pt x="50" y="55"/>
                        </a:cubicBezTo>
                        <a:cubicBezTo>
                          <a:pt x="46" y="55"/>
                          <a:pt x="42" y="54"/>
                          <a:pt x="37" y="54"/>
                        </a:cubicBezTo>
                        <a:cubicBezTo>
                          <a:pt x="33" y="54"/>
                          <a:pt x="29" y="55"/>
                          <a:pt x="25" y="56"/>
                        </a:cubicBezTo>
                        <a:cubicBezTo>
                          <a:pt x="21" y="57"/>
                          <a:pt x="17" y="59"/>
                          <a:pt x="13" y="60"/>
                        </a:cubicBezTo>
                        <a:cubicBezTo>
                          <a:pt x="11" y="61"/>
                          <a:pt x="9" y="62"/>
                          <a:pt x="7" y="63"/>
                        </a:cubicBezTo>
                        <a:cubicBezTo>
                          <a:pt x="5" y="63"/>
                          <a:pt x="2" y="65"/>
                          <a:pt x="0" y="64"/>
                        </a:cubicBezTo>
                        <a:cubicBezTo>
                          <a:pt x="0" y="64"/>
                          <a:pt x="0" y="64"/>
                          <a:pt x="0" y="64"/>
                        </a:cubicBezTo>
                        <a:cubicBezTo>
                          <a:pt x="3" y="65"/>
                          <a:pt x="6" y="63"/>
                          <a:pt x="9" y="63"/>
                        </a:cubicBezTo>
                        <a:cubicBezTo>
                          <a:pt x="14" y="61"/>
                          <a:pt x="18" y="59"/>
                          <a:pt x="22" y="57"/>
                        </a:cubicBezTo>
                        <a:cubicBezTo>
                          <a:pt x="27" y="55"/>
                          <a:pt x="33" y="54"/>
                          <a:pt x="39" y="54"/>
                        </a:cubicBezTo>
                        <a:cubicBezTo>
                          <a:pt x="44" y="55"/>
                          <a:pt x="49" y="56"/>
                          <a:pt x="54" y="56"/>
                        </a:cubicBezTo>
                        <a:cubicBezTo>
                          <a:pt x="57" y="57"/>
                          <a:pt x="61" y="57"/>
                          <a:pt x="65" y="57"/>
                        </a:cubicBezTo>
                        <a:cubicBezTo>
                          <a:pt x="69" y="57"/>
                          <a:pt x="72" y="59"/>
                          <a:pt x="76" y="60"/>
                        </a:cubicBezTo>
                        <a:cubicBezTo>
                          <a:pt x="79" y="60"/>
                          <a:pt x="83" y="60"/>
                          <a:pt x="87" y="60"/>
                        </a:cubicBezTo>
                        <a:cubicBezTo>
                          <a:pt x="88" y="60"/>
                          <a:pt x="88" y="60"/>
                          <a:pt x="88" y="60"/>
                        </a:cubicBezTo>
                        <a:cubicBezTo>
                          <a:pt x="90" y="60"/>
                          <a:pt x="92" y="61"/>
                          <a:pt x="95" y="62"/>
                        </a:cubicBezTo>
                        <a:cubicBezTo>
                          <a:pt x="96" y="64"/>
                          <a:pt x="100" y="66"/>
                          <a:pt x="99" y="68"/>
                        </a:cubicBezTo>
                        <a:cubicBezTo>
                          <a:pt x="100" y="68"/>
                          <a:pt x="100" y="68"/>
                          <a:pt x="100" y="68"/>
                        </a:cubicBezTo>
                        <a:cubicBezTo>
                          <a:pt x="100" y="66"/>
                          <a:pt x="97" y="64"/>
                          <a:pt x="96" y="62"/>
                        </a:cubicBezTo>
                        <a:cubicBezTo>
                          <a:pt x="94" y="61"/>
                          <a:pt x="92" y="60"/>
                          <a:pt x="90" y="60"/>
                        </a:cubicBezTo>
                        <a:cubicBezTo>
                          <a:pt x="94" y="59"/>
                          <a:pt x="98" y="57"/>
                          <a:pt x="101" y="53"/>
                        </a:cubicBezTo>
                        <a:cubicBezTo>
                          <a:pt x="101" y="53"/>
                          <a:pt x="101" y="53"/>
                          <a:pt x="101" y="53"/>
                        </a:cubicBezTo>
                        <a:cubicBezTo>
                          <a:pt x="97" y="58"/>
                          <a:pt x="90" y="60"/>
                          <a:pt x="85" y="60"/>
                        </a:cubicBezTo>
                        <a:cubicBezTo>
                          <a:pt x="81" y="60"/>
                          <a:pt x="78" y="59"/>
                          <a:pt x="75" y="59"/>
                        </a:cubicBezTo>
                        <a:cubicBezTo>
                          <a:pt x="72" y="59"/>
                          <a:pt x="69" y="57"/>
                          <a:pt x="66" y="57"/>
                        </a:cubicBezTo>
                        <a:cubicBezTo>
                          <a:pt x="79" y="56"/>
                          <a:pt x="91" y="51"/>
                          <a:pt x="98" y="41"/>
                        </a:cubicBezTo>
                        <a:cubicBezTo>
                          <a:pt x="99" y="40"/>
                          <a:pt x="99" y="39"/>
                          <a:pt x="100" y="38"/>
                        </a:cubicBezTo>
                        <a:cubicBezTo>
                          <a:pt x="105" y="42"/>
                          <a:pt x="112" y="45"/>
                          <a:pt x="115" y="51"/>
                        </a:cubicBezTo>
                        <a:cubicBezTo>
                          <a:pt x="116" y="55"/>
                          <a:pt x="117" y="60"/>
                          <a:pt x="116" y="64"/>
                        </a:cubicBezTo>
                        <a:cubicBezTo>
                          <a:pt x="116" y="69"/>
                          <a:pt x="112" y="73"/>
                          <a:pt x="108" y="76"/>
                        </a:cubicBezTo>
                        <a:cubicBezTo>
                          <a:pt x="101" y="81"/>
                          <a:pt x="92" y="82"/>
                          <a:pt x="83" y="82"/>
                        </a:cubicBezTo>
                        <a:cubicBezTo>
                          <a:pt x="80" y="82"/>
                          <a:pt x="77" y="82"/>
                          <a:pt x="73" y="82"/>
                        </a:cubicBezTo>
                        <a:cubicBezTo>
                          <a:pt x="72" y="81"/>
                          <a:pt x="71" y="81"/>
                          <a:pt x="70" y="81"/>
                        </a:cubicBezTo>
                        <a:cubicBezTo>
                          <a:pt x="66" y="80"/>
                          <a:pt x="63" y="79"/>
                          <a:pt x="59" y="78"/>
                        </a:cubicBezTo>
                        <a:cubicBezTo>
                          <a:pt x="56" y="77"/>
                          <a:pt x="52" y="76"/>
                          <a:pt x="48" y="75"/>
                        </a:cubicBezTo>
                        <a:cubicBezTo>
                          <a:pt x="42" y="74"/>
                          <a:pt x="35" y="72"/>
                          <a:pt x="29" y="73"/>
                        </a:cubicBezTo>
                        <a:cubicBezTo>
                          <a:pt x="26" y="73"/>
                          <a:pt x="23" y="74"/>
                          <a:pt x="20" y="75"/>
                        </a:cubicBezTo>
                        <a:cubicBezTo>
                          <a:pt x="18" y="77"/>
                          <a:pt x="16" y="79"/>
                          <a:pt x="14" y="81"/>
                        </a:cubicBezTo>
                        <a:cubicBezTo>
                          <a:pt x="14" y="81"/>
                          <a:pt x="14" y="81"/>
                          <a:pt x="14" y="81"/>
                        </a:cubicBezTo>
                        <a:cubicBezTo>
                          <a:pt x="17" y="78"/>
                          <a:pt x="20" y="76"/>
                          <a:pt x="23" y="75"/>
                        </a:cubicBezTo>
                        <a:cubicBezTo>
                          <a:pt x="26" y="74"/>
                          <a:pt x="29" y="74"/>
                          <a:pt x="32" y="74"/>
                        </a:cubicBezTo>
                        <a:cubicBezTo>
                          <a:pt x="37" y="74"/>
                          <a:pt x="43" y="75"/>
                          <a:pt x="47" y="76"/>
                        </a:cubicBezTo>
                        <a:cubicBezTo>
                          <a:pt x="49" y="80"/>
                          <a:pt x="47" y="84"/>
                          <a:pt x="45" y="87"/>
                        </a:cubicBezTo>
                        <a:cubicBezTo>
                          <a:pt x="45" y="88"/>
                          <a:pt x="45" y="88"/>
                          <a:pt x="45" y="88"/>
                        </a:cubicBezTo>
                        <a:cubicBezTo>
                          <a:pt x="43" y="90"/>
                          <a:pt x="40" y="92"/>
                          <a:pt x="38" y="93"/>
                        </a:cubicBezTo>
                        <a:cubicBezTo>
                          <a:pt x="33" y="96"/>
                          <a:pt x="25" y="98"/>
                          <a:pt x="19" y="96"/>
                        </a:cubicBezTo>
                        <a:cubicBezTo>
                          <a:pt x="19" y="97"/>
                          <a:pt x="19" y="97"/>
                          <a:pt x="19" y="97"/>
                        </a:cubicBezTo>
                        <a:cubicBezTo>
                          <a:pt x="22" y="98"/>
                          <a:pt x="26" y="97"/>
                          <a:pt x="28" y="97"/>
                        </a:cubicBezTo>
                        <a:cubicBezTo>
                          <a:pt x="32" y="96"/>
                          <a:pt x="36" y="95"/>
                          <a:pt x="39" y="93"/>
                        </a:cubicBezTo>
                        <a:cubicBezTo>
                          <a:pt x="43" y="91"/>
                          <a:pt x="46" y="88"/>
                          <a:pt x="48" y="83"/>
                        </a:cubicBezTo>
                        <a:cubicBezTo>
                          <a:pt x="49" y="81"/>
                          <a:pt x="50" y="78"/>
                          <a:pt x="48" y="76"/>
                        </a:cubicBezTo>
                        <a:cubicBezTo>
                          <a:pt x="50" y="76"/>
                          <a:pt x="52" y="77"/>
                          <a:pt x="53" y="77"/>
                        </a:cubicBezTo>
                        <a:cubicBezTo>
                          <a:pt x="55" y="78"/>
                          <a:pt x="57" y="78"/>
                          <a:pt x="58" y="79"/>
                        </a:cubicBezTo>
                        <a:cubicBezTo>
                          <a:pt x="66" y="85"/>
                          <a:pt x="69" y="98"/>
                          <a:pt x="69" y="108"/>
                        </a:cubicBezTo>
                        <a:cubicBezTo>
                          <a:pt x="69" y="114"/>
                          <a:pt x="68" y="119"/>
                          <a:pt x="66" y="124"/>
                        </a:cubicBezTo>
                        <a:cubicBezTo>
                          <a:pt x="63" y="130"/>
                          <a:pt x="60" y="134"/>
                          <a:pt x="56" y="138"/>
                        </a:cubicBezTo>
                        <a:cubicBezTo>
                          <a:pt x="56" y="139"/>
                          <a:pt x="56" y="139"/>
                          <a:pt x="56" y="139"/>
                        </a:cubicBezTo>
                        <a:cubicBezTo>
                          <a:pt x="59" y="136"/>
                          <a:pt x="61" y="133"/>
                          <a:pt x="64" y="129"/>
                        </a:cubicBezTo>
                        <a:cubicBezTo>
                          <a:pt x="69" y="125"/>
                          <a:pt x="77" y="123"/>
                          <a:pt x="85" y="124"/>
                        </a:cubicBezTo>
                        <a:cubicBezTo>
                          <a:pt x="88" y="125"/>
                          <a:pt x="91" y="126"/>
                          <a:pt x="94" y="128"/>
                        </a:cubicBezTo>
                        <a:cubicBezTo>
                          <a:pt x="94" y="129"/>
                          <a:pt x="95" y="129"/>
                          <a:pt x="95" y="130"/>
                        </a:cubicBezTo>
                        <a:cubicBezTo>
                          <a:pt x="96" y="131"/>
                          <a:pt x="96" y="131"/>
                          <a:pt x="97" y="132"/>
                        </a:cubicBezTo>
                        <a:cubicBezTo>
                          <a:pt x="98" y="134"/>
                          <a:pt x="100" y="136"/>
                          <a:pt x="100" y="138"/>
                        </a:cubicBezTo>
                        <a:cubicBezTo>
                          <a:pt x="103" y="146"/>
                          <a:pt x="98" y="155"/>
                          <a:pt x="93" y="161"/>
                        </a:cubicBezTo>
                        <a:cubicBezTo>
                          <a:pt x="87" y="168"/>
                          <a:pt x="79" y="171"/>
                          <a:pt x="71" y="173"/>
                        </a:cubicBezTo>
                        <a:cubicBezTo>
                          <a:pt x="71" y="174"/>
                          <a:pt x="71" y="174"/>
                          <a:pt x="71" y="174"/>
                        </a:cubicBezTo>
                        <a:cubicBezTo>
                          <a:pt x="80" y="172"/>
                          <a:pt x="87" y="168"/>
                          <a:pt x="93" y="161"/>
                        </a:cubicBezTo>
                        <a:cubicBezTo>
                          <a:pt x="99" y="155"/>
                          <a:pt x="103" y="147"/>
                          <a:pt x="101" y="138"/>
                        </a:cubicBezTo>
                        <a:cubicBezTo>
                          <a:pt x="101" y="137"/>
                          <a:pt x="100" y="135"/>
                          <a:pt x="99" y="134"/>
                        </a:cubicBezTo>
                        <a:cubicBezTo>
                          <a:pt x="103" y="136"/>
                          <a:pt x="107" y="138"/>
                          <a:pt x="111" y="139"/>
                        </a:cubicBezTo>
                        <a:cubicBezTo>
                          <a:pt x="111" y="139"/>
                          <a:pt x="111" y="139"/>
                          <a:pt x="111" y="139"/>
                        </a:cubicBezTo>
                        <a:cubicBezTo>
                          <a:pt x="109" y="138"/>
                          <a:pt x="106" y="137"/>
                          <a:pt x="103" y="136"/>
                        </a:cubicBezTo>
                        <a:cubicBezTo>
                          <a:pt x="101" y="135"/>
                          <a:pt x="100" y="133"/>
                          <a:pt x="98" y="132"/>
                        </a:cubicBezTo>
                        <a:cubicBezTo>
                          <a:pt x="97" y="130"/>
                          <a:pt x="96" y="129"/>
                          <a:pt x="94" y="127"/>
                        </a:cubicBezTo>
                        <a:cubicBezTo>
                          <a:pt x="92" y="125"/>
                          <a:pt x="90" y="124"/>
                          <a:pt x="88" y="122"/>
                        </a:cubicBezTo>
                        <a:cubicBezTo>
                          <a:pt x="86" y="120"/>
                          <a:pt x="83" y="119"/>
                          <a:pt x="80" y="118"/>
                        </a:cubicBezTo>
                        <a:cubicBezTo>
                          <a:pt x="80" y="118"/>
                          <a:pt x="80" y="118"/>
                          <a:pt x="80" y="118"/>
                        </a:cubicBezTo>
                        <a:cubicBezTo>
                          <a:pt x="83" y="120"/>
                          <a:pt x="86" y="121"/>
                          <a:pt x="88" y="123"/>
                        </a:cubicBezTo>
                        <a:cubicBezTo>
                          <a:pt x="89" y="124"/>
                          <a:pt x="90" y="125"/>
                          <a:pt x="91" y="126"/>
                        </a:cubicBezTo>
                        <a:cubicBezTo>
                          <a:pt x="89" y="125"/>
                          <a:pt x="88" y="124"/>
                          <a:pt x="86" y="124"/>
                        </a:cubicBezTo>
                        <a:cubicBezTo>
                          <a:pt x="79" y="122"/>
                          <a:pt x="69" y="124"/>
                          <a:pt x="64" y="129"/>
                        </a:cubicBezTo>
                        <a:cubicBezTo>
                          <a:pt x="64" y="128"/>
                          <a:pt x="65" y="127"/>
                          <a:pt x="65" y="126"/>
                        </a:cubicBezTo>
                        <a:cubicBezTo>
                          <a:pt x="68" y="121"/>
                          <a:pt x="70" y="116"/>
                          <a:pt x="70" y="110"/>
                        </a:cubicBezTo>
                        <a:cubicBezTo>
                          <a:pt x="70" y="104"/>
                          <a:pt x="69" y="98"/>
                          <a:pt x="67" y="93"/>
                        </a:cubicBezTo>
                        <a:cubicBezTo>
                          <a:pt x="66" y="88"/>
                          <a:pt x="63" y="82"/>
                          <a:pt x="59" y="79"/>
                        </a:cubicBezTo>
                        <a:cubicBezTo>
                          <a:pt x="60" y="79"/>
                          <a:pt x="60" y="79"/>
                          <a:pt x="60" y="79"/>
                        </a:cubicBezTo>
                        <a:cubicBezTo>
                          <a:pt x="62" y="80"/>
                          <a:pt x="65" y="80"/>
                          <a:pt x="67" y="81"/>
                        </a:cubicBezTo>
                        <a:cubicBezTo>
                          <a:pt x="72" y="81"/>
                          <a:pt x="76" y="82"/>
                          <a:pt x="81" y="82"/>
                        </a:cubicBezTo>
                        <a:cubicBezTo>
                          <a:pt x="82" y="83"/>
                          <a:pt x="83" y="83"/>
                          <a:pt x="84" y="83"/>
                        </a:cubicBezTo>
                        <a:cubicBezTo>
                          <a:pt x="86" y="82"/>
                          <a:pt x="87" y="82"/>
                          <a:pt x="88" y="82"/>
                        </a:cubicBezTo>
                        <a:cubicBezTo>
                          <a:pt x="94" y="82"/>
                          <a:pt x="101" y="81"/>
                          <a:pt x="106" y="78"/>
                        </a:cubicBezTo>
                        <a:cubicBezTo>
                          <a:pt x="106" y="78"/>
                          <a:pt x="106" y="78"/>
                          <a:pt x="106" y="78"/>
                        </a:cubicBezTo>
                        <a:cubicBezTo>
                          <a:pt x="106" y="77"/>
                          <a:pt x="106" y="77"/>
                          <a:pt x="106" y="77"/>
                        </a:cubicBezTo>
                        <a:cubicBezTo>
                          <a:pt x="106" y="77"/>
                          <a:pt x="106" y="77"/>
                          <a:pt x="106" y="77"/>
                        </a:cubicBezTo>
                        <a:cubicBezTo>
                          <a:pt x="107" y="80"/>
                          <a:pt x="112" y="82"/>
                          <a:pt x="114" y="82"/>
                        </a:cubicBezTo>
                        <a:cubicBezTo>
                          <a:pt x="118" y="83"/>
                          <a:pt x="121" y="84"/>
                          <a:pt x="125" y="84"/>
                        </a:cubicBezTo>
                        <a:cubicBezTo>
                          <a:pt x="126" y="84"/>
                          <a:pt x="127" y="84"/>
                          <a:pt x="128" y="84"/>
                        </a:cubicBezTo>
                        <a:cubicBezTo>
                          <a:pt x="133" y="84"/>
                          <a:pt x="139" y="86"/>
                          <a:pt x="140" y="90"/>
                        </a:cubicBezTo>
                        <a:cubicBezTo>
                          <a:pt x="140" y="90"/>
                          <a:pt x="140" y="90"/>
                          <a:pt x="140" y="90"/>
                        </a:cubicBezTo>
                        <a:cubicBezTo>
                          <a:pt x="139" y="87"/>
                          <a:pt x="135" y="84"/>
                          <a:pt x="131" y="84"/>
                        </a:cubicBezTo>
                        <a:cubicBezTo>
                          <a:pt x="135" y="83"/>
                          <a:pt x="140" y="81"/>
                          <a:pt x="144" y="79"/>
                        </a:cubicBezTo>
                        <a:cubicBezTo>
                          <a:pt x="144" y="79"/>
                          <a:pt x="144" y="79"/>
                          <a:pt x="144" y="79"/>
                        </a:cubicBezTo>
                        <a:cubicBezTo>
                          <a:pt x="138" y="82"/>
                          <a:pt x="131" y="84"/>
                          <a:pt x="125" y="83"/>
                        </a:cubicBezTo>
                        <a:cubicBezTo>
                          <a:pt x="122" y="83"/>
                          <a:pt x="118" y="83"/>
                          <a:pt x="115" y="82"/>
                        </a:cubicBezTo>
                        <a:cubicBezTo>
                          <a:pt x="112" y="81"/>
                          <a:pt x="109" y="79"/>
                          <a:pt x="107" y="77"/>
                        </a:cubicBezTo>
                        <a:cubicBezTo>
                          <a:pt x="108" y="77"/>
                          <a:pt x="109" y="76"/>
                          <a:pt x="110" y="75"/>
                        </a:cubicBezTo>
                        <a:cubicBezTo>
                          <a:pt x="113" y="72"/>
                          <a:pt x="116" y="69"/>
                          <a:pt x="117" y="66"/>
                        </a:cubicBezTo>
                        <a:cubicBezTo>
                          <a:pt x="117" y="65"/>
                          <a:pt x="117" y="64"/>
                          <a:pt x="117" y="62"/>
                        </a:cubicBezTo>
                        <a:cubicBezTo>
                          <a:pt x="122" y="64"/>
                          <a:pt x="128" y="65"/>
                          <a:pt x="133" y="65"/>
                        </a:cubicBezTo>
                        <a:cubicBezTo>
                          <a:pt x="138" y="65"/>
                          <a:pt x="144" y="63"/>
                          <a:pt x="149" y="62"/>
                        </a:cubicBezTo>
                        <a:cubicBezTo>
                          <a:pt x="153" y="60"/>
                          <a:pt x="158" y="57"/>
                          <a:pt x="162" y="54"/>
                        </a:cubicBezTo>
                        <a:cubicBezTo>
                          <a:pt x="163" y="52"/>
                          <a:pt x="164" y="50"/>
                          <a:pt x="165" y="49"/>
                        </a:cubicBezTo>
                        <a:cubicBezTo>
                          <a:pt x="165" y="49"/>
                          <a:pt x="165" y="50"/>
                          <a:pt x="165" y="51"/>
                        </a:cubicBezTo>
                        <a:cubicBezTo>
                          <a:pt x="166" y="54"/>
                          <a:pt x="165" y="57"/>
                          <a:pt x="164" y="59"/>
                        </a:cubicBezTo>
                        <a:cubicBezTo>
                          <a:pt x="163" y="64"/>
                          <a:pt x="160" y="68"/>
                          <a:pt x="156" y="70"/>
                        </a:cubicBezTo>
                        <a:cubicBezTo>
                          <a:pt x="156" y="70"/>
                          <a:pt x="156" y="70"/>
                          <a:pt x="156" y="70"/>
                        </a:cubicBezTo>
                        <a:cubicBezTo>
                          <a:pt x="159" y="68"/>
                          <a:pt x="162" y="65"/>
                          <a:pt x="164" y="61"/>
                        </a:cubicBezTo>
                        <a:cubicBezTo>
                          <a:pt x="165" y="60"/>
                          <a:pt x="165" y="59"/>
                          <a:pt x="165" y="58"/>
                        </a:cubicBezTo>
                        <a:cubicBezTo>
                          <a:pt x="166" y="62"/>
                          <a:pt x="168" y="65"/>
                          <a:pt x="172" y="66"/>
                        </a:cubicBezTo>
                        <a:cubicBezTo>
                          <a:pt x="172" y="65"/>
                          <a:pt x="172" y="65"/>
                          <a:pt x="172" y="65"/>
                        </a:cubicBezTo>
                      </a:path>
                    </a:pathLst>
                  </a:custGeom>
                  <a:solidFill>
                    <a:srgbClr val="B63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5" name="Freeform 8011">
                    <a:extLst>
                      <a:ext uri="{FF2B5EF4-FFF2-40B4-BE49-F238E27FC236}">
                        <a16:creationId xmlns:a16="http://schemas.microsoft.com/office/drawing/2014/main" id="{C3CFA7AD-2CB3-4D74-8269-FA19E6B9A2F7}"/>
                      </a:ext>
                    </a:extLst>
                  </p:cNvPr>
                  <p:cNvSpPr>
                    <a:spLocks noEditPoints="1"/>
                  </p:cNvSpPr>
                  <p:nvPr/>
                </p:nvSpPr>
                <p:spPr bwMode="auto">
                  <a:xfrm>
                    <a:off x="4388" y="2577"/>
                    <a:ext cx="88" cy="54"/>
                  </a:xfrm>
                  <a:custGeom>
                    <a:avLst/>
                    <a:gdLst>
                      <a:gd name="T0" fmla="*/ 19 w 118"/>
                      <a:gd name="T1" fmla="*/ 73 h 73"/>
                      <a:gd name="T2" fmla="*/ 24 w 118"/>
                      <a:gd name="T3" fmla="*/ 73 h 73"/>
                      <a:gd name="T4" fmla="*/ 25 w 118"/>
                      <a:gd name="T5" fmla="*/ 73 h 73"/>
                      <a:gd name="T6" fmla="*/ 25 w 118"/>
                      <a:gd name="T7" fmla="*/ 73 h 73"/>
                      <a:gd name="T8" fmla="*/ 24 w 118"/>
                      <a:gd name="T9" fmla="*/ 73 h 73"/>
                      <a:gd name="T10" fmla="*/ 24 w 118"/>
                      <a:gd name="T11" fmla="*/ 73 h 73"/>
                      <a:gd name="T12" fmla="*/ 19 w 118"/>
                      <a:gd name="T13" fmla="*/ 73 h 73"/>
                      <a:gd name="T14" fmla="*/ 0 w 118"/>
                      <a:gd name="T15" fmla="*/ 43 h 73"/>
                      <a:gd name="T16" fmla="*/ 0 w 118"/>
                      <a:gd name="T17" fmla="*/ 43 h 73"/>
                      <a:gd name="T18" fmla="*/ 0 w 118"/>
                      <a:gd name="T19" fmla="*/ 43 h 73"/>
                      <a:gd name="T20" fmla="*/ 0 w 118"/>
                      <a:gd name="T21" fmla="*/ 43 h 73"/>
                      <a:gd name="T22" fmla="*/ 118 w 118"/>
                      <a:gd name="T23" fmla="*/ 0 h 73"/>
                      <a:gd name="T24" fmla="*/ 116 w 118"/>
                      <a:gd name="T25" fmla="*/ 1 h 73"/>
                      <a:gd name="T26" fmla="*/ 115 w 118"/>
                      <a:gd name="T27" fmla="*/ 1 h 73"/>
                      <a:gd name="T28" fmla="*/ 114 w 118"/>
                      <a:gd name="T29" fmla="*/ 1 h 73"/>
                      <a:gd name="T30" fmla="*/ 114 w 118"/>
                      <a:gd name="T31" fmla="*/ 1 h 73"/>
                      <a:gd name="T32" fmla="*/ 115 w 118"/>
                      <a:gd name="T33" fmla="*/ 1 h 73"/>
                      <a:gd name="T34" fmla="*/ 118 w 118"/>
                      <a:gd name="T35" fmla="*/ 0 h 73"/>
                      <a:gd name="T36" fmla="*/ 118 w 118"/>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73">
                        <a:moveTo>
                          <a:pt x="19" y="73"/>
                        </a:moveTo>
                        <a:cubicBezTo>
                          <a:pt x="21" y="73"/>
                          <a:pt x="22" y="73"/>
                          <a:pt x="24" y="73"/>
                        </a:cubicBezTo>
                        <a:cubicBezTo>
                          <a:pt x="24" y="73"/>
                          <a:pt x="25" y="73"/>
                          <a:pt x="25" y="73"/>
                        </a:cubicBezTo>
                        <a:cubicBezTo>
                          <a:pt x="25" y="73"/>
                          <a:pt x="25" y="73"/>
                          <a:pt x="25" y="73"/>
                        </a:cubicBezTo>
                        <a:cubicBezTo>
                          <a:pt x="25" y="73"/>
                          <a:pt x="25" y="73"/>
                          <a:pt x="24" y="73"/>
                        </a:cubicBezTo>
                        <a:cubicBezTo>
                          <a:pt x="24" y="73"/>
                          <a:pt x="24" y="73"/>
                          <a:pt x="24" y="73"/>
                        </a:cubicBezTo>
                        <a:cubicBezTo>
                          <a:pt x="22" y="73"/>
                          <a:pt x="21" y="73"/>
                          <a:pt x="19" y="73"/>
                        </a:cubicBezTo>
                        <a:moveTo>
                          <a:pt x="0" y="43"/>
                        </a:moveTo>
                        <a:cubicBezTo>
                          <a:pt x="0" y="43"/>
                          <a:pt x="0" y="43"/>
                          <a:pt x="0" y="43"/>
                        </a:cubicBezTo>
                        <a:cubicBezTo>
                          <a:pt x="0" y="43"/>
                          <a:pt x="0" y="43"/>
                          <a:pt x="0" y="43"/>
                        </a:cubicBezTo>
                        <a:cubicBezTo>
                          <a:pt x="0" y="43"/>
                          <a:pt x="0" y="43"/>
                          <a:pt x="0" y="43"/>
                        </a:cubicBezTo>
                        <a:moveTo>
                          <a:pt x="118" y="0"/>
                        </a:moveTo>
                        <a:cubicBezTo>
                          <a:pt x="117" y="0"/>
                          <a:pt x="117" y="1"/>
                          <a:pt x="116" y="1"/>
                        </a:cubicBezTo>
                        <a:cubicBezTo>
                          <a:pt x="116" y="1"/>
                          <a:pt x="115" y="1"/>
                          <a:pt x="115" y="1"/>
                        </a:cubicBezTo>
                        <a:cubicBezTo>
                          <a:pt x="115" y="1"/>
                          <a:pt x="114" y="1"/>
                          <a:pt x="114" y="1"/>
                        </a:cubicBezTo>
                        <a:cubicBezTo>
                          <a:pt x="114" y="1"/>
                          <a:pt x="114" y="1"/>
                          <a:pt x="114" y="1"/>
                        </a:cubicBezTo>
                        <a:cubicBezTo>
                          <a:pt x="114" y="1"/>
                          <a:pt x="115" y="1"/>
                          <a:pt x="115" y="1"/>
                        </a:cubicBezTo>
                        <a:cubicBezTo>
                          <a:pt x="116" y="1"/>
                          <a:pt x="117" y="1"/>
                          <a:pt x="118" y="0"/>
                        </a:cubicBezTo>
                        <a:cubicBezTo>
                          <a:pt x="118" y="0"/>
                          <a:pt x="118" y="0"/>
                          <a:pt x="118" y="0"/>
                        </a:cubicBezTo>
                      </a:path>
                    </a:pathLst>
                  </a:custGeom>
                  <a:solidFill>
                    <a:srgbClr val="EBC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6" name="Freeform 8012">
                    <a:extLst>
                      <a:ext uri="{FF2B5EF4-FFF2-40B4-BE49-F238E27FC236}">
                        <a16:creationId xmlns:a16="http://schemas.microsoft.com/office/drawing/2014/main" id="{A96EEC87-84BD-4554-A33A-6C77DBB939B7}"/>
                      </a:ext>
                    </a:extLst>
                  </p:cNvPr>
                  <p:cNvSpPr>
                    <a:spLocks noEditPoints="1"/>
                  </p:cNvSpPr>
                  <p:nvPr/>
                </p:nvSpPr>
                <p:spPr bwMode="auto">
                  <a:xfrm>
                    <a:off x="4406" y="2577"/>
                    <a:ext cx="70" cy="54"/>
                  </a:xfrm>
                  <a:custGeom>
                    <a:avLst/>
                    <a:gdLst>
                      <a:gd name="T0" fmla="*/ 1 w 93"/>
                      <a:gd name="T1" fmla="*/ 73 h 73"/>
                      <a:gd name="T2" fmla="*/ 0 w 93"/>
                      <a:gd name="T3" fmla="*/ 73 h 73"/>
                      <a:gd name="T4" fmla="*/ 0 w 93"/>
                      <a:gd name="T5" fmla="*/ 73 h 73"/>
                      <a:gd name="T6" fmla="*/ 1 w 93"/>
                      <a:gd name="T7" fmla="*/ 73 h 73"/>
                      <a:gd name="T8" fmla="*/ 1 w 93"/>
                      <a:gd name="T9" fmla="*/ 73 h 73"/>
                      <a:gd name="T10" fmla="*/ 93 w 93"/>
                      <a:gd name="T11" fmla="*/ 0 h 73"/>
                      <a:gd name="T12" fmla="*/ 93 w 93"/>
                      <a:gd name="T13" fmla="*/ 0 h 73"/>
                      <a:gd name="T14" fmla="*/ 93 w 93"/>
                      <a:gd name="T15" fmla="*/ 0 h 73"/>
                      <a:gd name="T16" fmla="*/ 93 w 93"/>
                      <a:gd name="T17" fmla="*/ 0 h 73"/>
                      <a:gd name="T18" fmla="*/ 93 w 93"/>
                      <a:gd name="T1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73">
                        <a:moveTo>
                          <a:pt x="1" y="73"/>
                        </a:moveTo>
                        <a:cubicBezTo>
                          <a:pt x="1" y="73"/>
                          <a:pt x="1" y="73"/>
                          <a:pt x="0" y="73"/>
                        </a:cubicBezTo>
                        <a:cubicBezTo>
                          <a:pt x="0" y="73"/>
                          <a:pt x="0" y="73"/>
                          <a:pt x="0" y="73"/>
                        </a:cubicBezTo>
                        <a:cubicBezTo>
                          <a:pt x="1" y="73"/>
                          <a:pt x="1" y="73"/>
                          <a:pt x="1" y="73"/>
                        </a:cubicBezTo>
                        <a:cubicBezTo>
                          <a:pt x="1" y="73"/>
                          <a:pt x="1" y="73"/>
                          <a:pt x="1" y="73"/>
                        </a:cubicBezTo>
                        <a:moveTo>
                          <a:pt x="93" y="0"/>
                        </a:moveTo>
                        <a:cubicBezTo>
                          <a:pt x="93" y="0"/>
                          <a:pt x="93" y="0"/>
                          <a:pt x="93" y="0"/>
                        </a:cubicBezTo>
                        <a:cubicBezTo>
                          <a:pt x="93" y="0"/>
                          <a:pt x="93" y="0"/>
                          <a:pt x="93" y="0"/>
                        </a:cubicBezTo>
                        <a:cubicBezTo>
                          <a:pt x="93" y="0"/>
                          <a:pt x="93" y="0"/>
                          <a:pt x="93" y="0"/>
                        </a:cubicBezTo>
                        <a:cubicBezTo>
                          <a:pt x="93" y="0"/>
                          <a:pt x="93" y="0"/>
                          <a:pt x="93" y="0"/>
                        </a:cubicBezTo>
                      </a:path>
                    </a:pathLst>
                  </a:custGeom>
                  <a:solidFill>
                    <a:srgbClr val="CD5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7" name="Freeform 8013">
                    <a:extLst>
                      <a:ext uri="{FF2B5EF4-FFF2-40B4-BE49-F238E27FC236}">
                        <a16:creationId xmlns:a16="http://schemas.microsoft.com/office/drawing/2014/main" id="{A5AF97B3-88A0-4348-A7DC-5311155EA840}"/>
                      </a:ext>
                    </a:extLst>
                  </p:cNvPr>
                  <p:cNvSpPr>
                    <a:spLocks noEditPoints="1"/>
                  </p:cNvSpPr>
                  <p:nvPr/>
                </p:nvSpPr>
                <p:spPr bwMode="auto">
                  <a:xfrm>
                    <a:off x="4350" y="2525"/>
                    <a:ext cx="148" cy="106"/>
                  </a:xfrm>
                  <a:custGeom>
                    <a:avLst/>
                    <a:gdLst>
                      <a:gd name="T0" fmla="*/ 110 w 197"/>
                      <a:gd name="T1" fmla="*/ 114 h 142"/>
                      <a:gd name="T2" fmla="*/ 76 w 197"/>
                      <a:gd name="T3" fmla="*/ 142 h 142"/>
                      <a:gd name="T4" fmla="*/ 111 w 197"/>
                      <a:gd name="T5" fmla="*/ 111 h 142"/>
                      <a:gd name="T6" fmla="*/ 139 w 197"/>
                      <a:gd name="T7" fmla="*/ 108 h 142"/>
                      <a:gd name="T8" fmla="*/ 138 w 197"/>
                      <a:gd name="T9" fmla="*/ 108 h 142"/>
                      <a:gd name="T10" fmla="*/ 143 w 197"/>
                      <a:gd name="T11" fmla="*/ 108 h 142"/>
                      <a:gd name="T12" fmla="*/ 140 w 197"/>
                      <a:gd name="T13" fmla="*/ 108 h 142"/>
                      <a:gd name="T14" fmla="*/ 143 w 197"/>
                      <a:gd name="T15" fmla="*/ 108 h 142"/>
                      <a:gd name="T16" fmla="*/ 154 w 197"/>
                      <a:gd name="T17" fmla="*/ 106 h 142"/>
                      <a:gd name="T18" fmla="*/ 168 w 197"/>
                      <a:gd name="T19" fmla="*/ 94 h 142"/>
                      <a:gd name="T20" fmla="*/ 154 w 197"/>
                      <a:gd name="T21" fmla="*/ 106 h 142"/>
                      <a:gd name="T22" fmla="*/ 168 w 197"/>
                      <a:gd name="T23" fmla="*/ 94 h 142"/>
                      <a:gd name="T24" fmla="*/ 168 w 197"/>
                      <a:gd name="T25" fmla="*/ 69 h 142"/>
                      <a:gd name="T26" fmla="*/ 178 w 197"/>
                      <a:gd name="T27" fmla="*/ 68 h 142"/>
                      <a:gd name="T28" fmla="*/ 186 w 197"/>
                      <a:gd name="T29" fmla="*/ 64 h 142"/>
                      <a:gd name="T30" fmla="*/ 179 w 197"/>
                      <a:gd name="T31" fmla="*/ 68 h 142"/>
                      <a:gd name="T32" fmla="*/ 186 w 197"/>
                      <a:gd name="T33" fmla="*/ 64 h 142"/>
                      <a:gd name="T34" fmla="*/ 195 w 197"/>
                      <a:gd name="T35" fmla="*/ 56 h 142"/>
                      <a:gd name="T36" fmla="*/ 195 w 197"/>
                      <a:gd name="T37" fmla="*/ 57 h 142"/>
                      <a:gd name="T38" fmla="*/ 197 w 197"/>
                      <a:gd name="T39" fmla="*/ 52 h 142"/>
                      <a:gd name="T40" fmla="*/ 195 w 197"/>
                      <a:gd name="T41" fmla="*/ 56 h 142"/>
                      <a:gd name="T42" fmla="*/ 23 w 197"/>
                      <a:gd name="T43" fmla="*/ 47 h 142"/>
                      <a:gd name="T44" fmla="*/ 31 w 197"/>
                      <a:gd name="T45" fmla="*/ 47 h 142"/>
                      <a:gd name="T46" fmla="*/ 34 w 197"/>
                      <a:gd name="T47" fmla="*/ 48 h 142"/>
                      <a:gd name="T48" fmla="*/ 32 w 197"/>
                      <a:gd name="T49" fmla="*/ 47 h 142"/>
                      <a:gd name="T50" fmla="*/ 30 w 197"/>
                      <a:gd name="T51" fmla="*/ 48 h 142"/>
                      <a:gd name="T52" fmla="*/ 25 w 197"/>
                      <a:gd name="T53" fmla="*/ 47 h 142"/>
                      <a:gd name="T54" fmla="*/ 23 w 197"/>
                      <a:gd name="T55" fmla="*/ 47 h 142"/>
                      <a:gd name="T56" fmla="*/ 187 w 197"/>
                      <a:gd name="T57" fmla="*/ 23 h 142"/>
                      <a:gd name="T58" fmla="*/ 188 w 197"/>
                      <a:gd name="T59" fmla="*/ 19 h 142"/>
                      <a:gd name="T60" fmla="*/ 3 w 197"/>
                      <a:gd name="T61" fmla="*/ 14 h 142"/>
                      <a:gd name="T62" fmla="*/ 4 w 197"/>
                      <a:gd name="T63" fmla="*/ 14 h 142"/>
                      <a:gd name="T64" fmla="*/ 3 w 197"/>
                      <a:gd name="T65" fmla="*/ 14 h 142"/>
                      <a:gd name="T66" fmla="*/ 0 w 197"/>
                      <a:gd name="T67" fmla="*/ 14 h 142"/>
                      <a:gd name="T68" fmla="*/ 187 w 197"/>
                      <a:gd name="T69" fmla="*/ 3 h 142"/>
                      <a:gd name="T70" fmla="*/ 189 w 197"/>
                      <a:gd name="T71"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7" h="142">
                        <a:moveTo>
                          <a:pt x="111" y="111"/>
                        </a:moveTo>
                        <a:cubicBezTo>
                          <a:pt x="111" y="112"/>
                          <a:pt x="110" y="113"/>
                          <a:pt x="110" y="114"/>
                        </a:cubicBezTo>
                        <a:cubicBezTo>
                          <a:pt x="102" y="130"/>
                          <a:pt x="89" y="141"/>
                          <a:pt x="76" y="142"/>
                        </a:cubicBezTo>
                        <a:cubicBezTo>
                          <a:pt x="76" y="142"/>
                          <a:pt x="76" y="142"/>
                          <a:pt x="76" y="142"/>
                        </a:cubicBezTo>
                        <a:cubicBezTo>
                          <a:pt x="90" y="141"/>
                          <a:pt x="103" y="129"/>
                          <a:pt x="110" y="114"/>
                        </a:cubicBezTo>
                        <a:cubicBezTo>
                          <a:pt x="110" y="113"/>
                          <a:pt x="111" y="112"/>
                          <a:pt x="111" y="111"/>
                        </a:cubicBezTo>
                        <a:moveTo>
                          <a:pt x="138" y="108"/>
                        </a:moveTo>
                        <a:cubicBezTo>
                          <a:pt x="138" y="108"/>
                          <a:pt x="139" y="108"/>
                          <a:pt x="139" y="108"/>
                        </a:cubicBezTo>
                        <a:cubicBezTo>
                          <a:pt x="139" y="108"/>
                          <a:pt x="139" y="108"/>
                          <a:pt x="139" y="108"/>
                        </a:cubicBezTo>
                        <a:cubicBezTo>
                          <a:pt x="139" y="108"/>
                          <a:pt x="138" y="108"/>
                          <a:pt x="138" y="108"/>
                        </a:cubicBezTo>
                        <a:moveTo>
                          <a:pt x="154" y="106"/>
                        </a:moveTo>
                        <a:cubicBezTo>
                          <a:pt x="150" y="108"/>
                          <a:pt x="147" y="108"/>
                          <a:pt x="143" y="108"/>
                        </a:cubicBezTo>
                        <a:cubicBezTo>
                          <a:pt x="143" y="108"/>
                          <a:pt x="143" y="108"/>
                          <a:pt x="142" y="108"/>
                        </a:cubicBezTo>
                        <a:cubicBezTo>
                          <a:pt x="141" y="108"/>
                          <a:pt x="140" y="108"/>
                          <a:pt x="140" y="108"/>
                        </a:cubicBezTo>
                        <a:cubicBezTo>
                          <a:pt x="140" y="108"/>
                          <a:pt x="140" y="108"/>
                          <a:pt x="140" y="108"/>
                        </a:cubicBezTo>
                        <a:cubicBezTo>
                          <a:pt x="141" y="108"/>
                          <a:pt x="142" y="108"/>
                          <a:pt x="143" y="108"/>
                        </a:cubicBezTo>
                        <a:cubicBezTo>
                          <a:pt x="143" y="108"/>
                          <a:pt x="143" y="108"/>
                          <a:pt x="143" y="108"/>
                        </a:cubicBezTo>
                        <a:cubicBezTo>
                          <a:pt x="147" y="108"/>
                          <a:pt x="150" y="108"/>
                          <a:pt x="154" y="106"/>
                        </a:cubicBezTo>
                        <a:cubicBezTo>
                          <a:pt x="154" y="106"/>
                          <a:pt x="154" y="106"/>
                          <a:pt x="154" y="106"/>
                        </a:cubicBezTo>
                        <a:moveTo>
                          <a:pt x="168" y="94"/>
                        </a:moveTo>
                        <a:cubicBezTo>
                          <a:pt x="167" y="94"/>
                          <a:pt x="167" y="95"/>
                          <a:pt x="167" y="96"/>
                        </a:cubicBezTo>
                        <a:cubicBezTo>
                          <a:pt x="164" y="101"/>
                          <a:pt x="159" y="104"/>
                          <a:pt x="154" y="106"/>
                        </a:cubicBezTo>
                        <a:cubicBezTo>
                          <a:pt x="154" y="106"/>
                          <a:pt x="154" y="106"/>
                          <a:pt x="154" y="106"/>
                        </a:cubicBezTo>
                        <a:cubicBezTo>
                          <a:pt x="160" y="104"/>
                          <a:pt x="165" y="100"/>
                          <a:pt x="168" y="94"/>
                        </a:cubicBezTo>
                        <a:moveTo>
                          <a:pt x="177" y="68"/>
                        </a:moveTo>
                        <a:cubicBezTo>
                          <a:pt x="174" y="69"/>
                          <a:pt x="171" y="69"/>
                          <a:pt x="168" y="69"/>
                        </a:cubicBezTo>
                        <a:cubicBezTo>
                          <a:pt x="168" y="69"/>
                          <a:pt x="168" y="69"/>
                          <a:pt x="168" y="69"/>
                        </a:cubicBezTo>
                        <a:cubicBezTo>
                          <a:pt x="171" y="69"/>
                          <a:pt x="174" y="69"/>
                          <a:pt x="178" y="68"/>
                        </a:cubicBezTo>
                        <a:cubicBezTo>
                          <a:pt x="178" y="68"/>
                          <a:pt x="177" y="68"/>
                          <a:pt x="177" y="68"/>
                        </a:cubicBezTo>
                        <a:moveTo>
                          <a:pt x="186" y="64"/>
                        </a:moveTo>
                        <a:cubicBezTo>
                          <a:pt x="184" y="66"/>
                          <a:pt x="181" y="67"/>
                          <a:pt x="179" y="68"/>
                        </a:cubicBezTo>
                        <a:cubicBezTo>
                          <a:pt x="179" y="68"/>
                          <a:pt x="179" y="68"/>
                          <a:pt x="179" y="68"/>
                        </a:cubicBezTo>
                        <a:cubicBezTo>
                          <a:pt x="181" y="67"/>
                          <a:pt x="184" y="66"/>
                          <a:pt x="186" y="64"/>
                        </a:cubicBezTo>
                        <a:cubicBezTo>
                          <a:pt x="186" y="64"/>
                          <a:pt x="186" y="64"/>
                          <a:pt x="186" y="64"/>
                        </a:cubicBezTo>
                        <a:moveTo>
                          <a:pt x="195" y="56"/>
                        </a:moveTo>
                        <a:cubicBezTo>
                          <a:pt x="195" y="56"/>
                          <a:pt x="195" y="56"/>
                          <a:pt x="195" y="56"/>
                        </a:cubicBezTo>
                        <a:cubicBezTo>
                          <a:pt x="195" y="56"/>
                          <a:pt x="195" y="56"/>
                          <a:pt x="195" y="57"/>
                        </a:cubicBezTo>
                        <a:cubicBezTo>
                          <a:pt x="195" y="57"/>
                          <a:pt x="195" y="57"/>
                          <a:pt x="195" y="57"/>
                        </a:cubicBezTo>
                        <a:cubicBezTo>
                          <a:pt x="195" y="56"/>
                          <a:pt x="195" y="56"/>
                          <a:pt x="195" y="56"/>
                        </a:cubicBezTo>
                        <a:moveTo>
                          <a:pt x="197" y="52"/>
                        </a:moveTo>
                        <a:cubicBezTo>
                          <a:pt x="197" y="53"/>
                          <a:pt x="196" y="54"/>
                          <a:pt x="195" y="56"/>
                        </a:cubicBezTo>
                        <a:cubicBezTo>
                          <a:pt x="195" y="56"/>
                          <a:pt x="195" y="56"/>
                          <a:pt x="195" y="56"/>
                        </a:cubicBezTo>
                        <a:cubicBezTo>
                          <a:pt x="196" y="54"/>
                          <a:pt x="197" y="53"/>
                          <a:pt x="197" y="52"/>
                        </a:cubicBezTo>
                        <a:moveTo>
                          <a:pt x="23" y="47"/>
                        </a:moveTo>
                        <a:cubicBezTo>
                          <a:pt x="25" y="47"/>
                          <a:pt x="27" y="48"/>
                          <a:pt x="29" y="48"/>
                        </a:cubicBezTo>
                        <a:cubicBezTo>
                          <a:pt x="31" y="48"/>
                          <a:pt x="31" y="47"/>
                          <a:pt x="31" y="47"/>
                        </a:cubicBezTo>
                        <a:cubicBezTo>
                          <a:pt x="31" y="47"/>
                          <a:pt x="32" y="47"/>
                          <a:pt x="32" y="47"/>
                        </a:cubicBezTo>
                        <a:cubicBezTo>
                          <a:pt x="33" y="47"/>
                          <a:pt x="33" y="47"/>
                          <a:pt x="34" y="48"/>
                        </a:cubicBezTo>
                        <a:cubicBezTo>
                          <a:pt x="33" y="47"/>
                          <a:pt x="33" y="47"/>
                          <a:pt x="32" y="47"/>
                        </a:cubicBezTo>
                        <a:cubicBezTo>
                          <a:pt x="32" y="47"/>
                          <a:pt x="32" y="47"/>
                          <a:pt x="32" y="47"/>
                        </a:cubicBezTo>
                        <a:cubicBezTo>
                          <a:pt x="31" y="47"/>
                          <a:pt x="31" y="47"/>
                          <a:pt x="31" y="47"/>
                        </a:cubicBezTo>
                        <a:cubicBezTo>
                          <a:pt x="31" y="47"/>
                          <a:pt x="31" y="48"/>
                          <a:pt x="30" y="48"/>
                        </a:cubicBezTo>
                        <a:cubicBezTo>
                          <a:pt x="30" y="48"/>
                          <a:pt x="29" y="48"/>
                          <a:pt x="29" y="48"/>
                        </a:cubicBezTo>
                        <a:cubicBezTo>
                          <a:pt x="28" y="48"/>
                          <a:pt x="27" y="47"/>
                          <a:pt x="25" y="47"/>
                        </a:cubicBezTo>
                        <a:cubicBezTo>
                          <a:pt x="25" y="47"/>
                          <a:pt x="24" y="47"/>
                          <a:pt x="24" y="47"/>
                        </a:cubicBezTo>
                        <a:cubicBezTo>
                          <a:pt x="24" y="47"/>
                          <a:pt x="23" y="47"/>
                          <a:pt x="23" y="47"/>
                        </a:cubicBezTo>
                        <a:moveTo>
                          <a:pt x="188" y="19"/>
                        </a:moveTo>
                        <a:cubicBezTo>
                          <a:pt x="188" y="21"/>
                          <a:pt x="187" y="23"/>
                          <a:pt x="187" y="23"/>
                        </a:cubicBezTo>
                        <a:cubicBezTo>
                          <a:pt x="187" y="23"/>
                          <a:pt x="187" y="23"/>
                          <a:pt x="187" y="23"/>
                        </a:cubicBezTo>
                        <a:cubicBezTo>
                          <a:pt x="187" y="23"/>
                          <a:pt x="188" y="21"/>
                          <a:pt x="188" y="19"/>
                        </a:cubicBezTo>
                        <a:moveTo>
                          <a:pt x="0" y="14"/>
                        </a:moveTo>
                        <a:cubicBezTo>
                          <a:pt x="1" y="14"/>
                          <a:pt x="2" y="14"/>
                          <a:pt x="3" y="14"/>
                        </a:cubicBez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2" y="14"/>
                          <a:pt x="1" y="14"/>
                          <a:pt x="0" y="14"/>
                        </a:cubicBezTo>
                        <a:moveTo>
                          <a:pt x="189" y="0"/>
                        </a:moveTo>
                        <a:cubicBezTo>
                          <a:pt x="188" y="2"/>
                          <a:pt x="188" y="2"/>
                          <a:pt x="187" y="3"/>
                        </a:cubicBezTo>
                        <a:cubicBezTo>
                          <a:pt x="187" y="3"/>
                          <a:pt x="187" y="3"/>
                          <a:pt x="187" y="3"/>
                        </a:cubicBezTo>
                        <a:cubicBezTo>
                          <a:pt x="188" y="3"/>
                          <a:pt x="188" y="2"/>
                          <a:pt x="189" y="1"/>
                        </a:cubicBezTo>
                        <a:cubicBezTo>
                          <a:pt x="189" y="1"/>
                          <a:pt x="189" y="1"/>
                          <a:pt x="189" y="0"/>
                        </a:cubicBezTo>
                      </a:path>
                    </a:pathLst>
                  </a:custGeom>
                  <a:solidFill>
                    <a:srgbClr val="E06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8" name="Freeform 8014">
                    <a:extLst>
                      <a:ext uri="{FF2B5EF4-FFF2-40B4-BE49-F238E27FC236}">
                        <a16:creationId xmlns:a16="http://schemas.microsoft.com/office/drawing/2014/main" id="{323C3C77-3F0A-479E-A06F-7CE1CA99DC7D}"/>
                      </a:ext>
                    </a:extLst>
                  </p:cNvPr>
                  <p:cNvSpPr>
                    <a:spLocks noEditPoints="1"/>
                  </p:cNvSpPr>
                  <p:nvPr/>
                </p:nvSpPr>
                <p:spPr bwMode="auto">
                  <a:xfrm>
                    <a:off x="4407" y="2577"/>
                    <a:ext cx="69" cy="54"/>
                  </a:xfrm>
                  <a:custGeom>
                    <a:avLst/>
                    <a:gdLst>
                      <a:gd name="T0" fmla="*/ 0 w 92"/>
                      <a:gd name="T1" fmla="*/ 73 h 73"/>
                      <a:gd name="T2" fmla="*/ 0 w 92"/>
                      <a:gd name="T3" fmla="*/ 73 h 73"/>
                      <a:gd name="T4" fmla="*/ 0 w 92"/>
                      <a:gd name="T5" fmla="*/ 73 h 73"/>
                      <a:gd name="T6" fmla="*/ 0 w 92"/>
                      <a:gd name="T7" fmla="*/ 73 h 73"/>
                      <a:gd name="T8" fmla="*/ 0 w 92"/>
                      <a:gd name="T9" fmla="*/ 73 h 73"/>
                      <a:gd name="T10" fmla="*/ 92 w 92"/>
                      <a:gd name="T11" fmla="*/ 0 h 73"/>
                      <a:gd name="T12" fmla="*/ 92 w 92"/>
                      <a:gd name="T13" fmla="*/ 0 h 73"/>
                      <a:gd name="T14" fmla="*/ 92 w 92"/>
                      <a:gd name="T15" fmla="*/ 0 h 73"/>
                      <a:gd name="T16" fmla="*/ 92 w 92"/>
                      <a:gd name="T17" fmla="*/ 0 h 73"/>
                      <a:gd name="T18" fmla="*/ 92 w 92"/>
                      <a:gd name="T1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73">
                        <a:moveTo>
                          <a:pt x="0" y="73"/>
                        </a:moveTo>
                        <a:cubicBezTo>
                          <a:pt x="0" y="73"/>
                          <a:pt x="0" y="73"/>
                          <a:pt x="0" y="73"/>
                        </a:cubicBezTo>
                        <a:cubicBezTo>
                          <a:pt x="0" y="73"/>
                          <a:pt x="0" y="73"/>
                          <a:pt x="0" y="73"/>
                        </a:cubicBezTo>
                        <a:cubicBezTo>
                          <a:pt x="0" y="73"/>
                          <a:pt x="0" y="73"/>
                          <a:pt x="0" y="73"/>
                        </a:cubicBezTo>
                        <a:cubicBezTo>
                          <a:pt x="0" y="73"/>
                          <a:pt x="0" y="73"/>
                          <a:pt x="0" y="73"/>
                        </a:cubicBezTo>
                        <a:moveTo>
                          <a:pt x="92" y="0"/>
                        </a:moveTo>
                        <a:cubicBezTo>
                          <a:pt x="92" y="0"/>
                          <a:pt x="92" y="0"/>
                          <a:pt x="92" y="0"/>
                        </a:cubicBezTo>
                        <a:cubicBezTo>
                          <a:pt x="92" y="0"/>
                          <a:pt x="92" y="0"/>
                          <a:pt x="92" y="0"/>
                        </a:cubicBezTo>
                        <a:cubicBezTo>
                          <a:pt x="92" y="0"/>
                          <a:pt x="92" y="0"/>
                          <a:pt x="92" y="0"/>
                        </a:cubicBezTo>
                        <a:cubicBezTo>
                          <a:pt x="92" y="0"/>
                          <a:pt x="92" y="0"/>
                          <a:pt x="92" y="0"/>
                        </a:cubicBezTo>
                      </a:path>
                    </a:pathLst>
                  </a:custGeom>
                  <a:solidFill>
                    <a:srgbClr val="CB4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9" name="Freeform 8015">
                    <a:extLst>
                      <a:ext uri="{FF2B5EF4-FFF2-40B4-BE49-F238E27FC236}">
                        <a16:creationId xmlns:a16="http://schemas.microsoft.com/office/drawing/2014/main" id="{6595FE92-AEF3-4D23-937E-C7B8FBE28063}"/>
                      </a:ext>
                    </a:extLst>
                  </p:cNvPr>
                  <p:cNvSpPr>
                    <a:spLocks noEditPoints="1"/>
                  </p:cNvSpPr>
                  <p:nvPr/>
                </p:nvSpPr>
                <p:spPr bwMode="auto">
                  <a:xfrm>
                    <a:off x="4342" y="2474"/>
                    <a:ext cx="157" cy="157"/>
                  </a:xfrm>
                  <a:custGeom>
                    <a:avLst/>
                    <a:gdLst>
                      <a:gd name="T0" fmla="*/ 86 w 210"/>
                      <a:gd name="T1" fmla="*/ 177 h 210"/>
                      <a:gd name="T2" fmla="*/ 86 w 210"/>
                      <a:gd name="T3" fmla="*/ 208 h 210"/>
                      <a:gd name="T4" fmla="*/ 77 w 210"/>
                      <a:gd name="T5" fmla="*/ 124 h 210"/>
                      <a:gd name="T6" fmla="*/ 41 w 210"/>
                      <a:gd name="T7" fmla="*/ 115 h 210"/>
                      <a:gd name="T8" fmla="*/ 62 w 210"/>
                      <a:gd name="T9" fmla="*/ 180 h 210"/>
                      <a:gd name="T10" fmla="*/ 100 w 210"/>
                      <a:gd name="T11" fmla="*/ 162 h 210"/>
                      <a:gd name="T12" fmla="*/ 122 w 210"/>
                      <a:gd name="T13" fmla="*/ 177 h 210"/>
                      <a:gd name="T14" fmla="*/ 113 w 210"/>
                      <a:gd name="T15" fmla="*/ 152 h 210"/>
                      <a:gd name="T16" fmla="*/ 99 w 210"/>
                      <a:gd name="T17" fmla="*/ 142 h 210"/>
                      <a:gd name="T18" fmla="*/ 37 w 210"/>
                      <a:gd name="T19" fmla="*/ 113 h 210"/>
                      <a:gd name="T20" fmla="*/ 115 w 210"/>
                      <a:gd name="T21" fmla="*/ 60 h 210"/>
                      <a:gd name="T22" fmla="*/ 115 w 210"/>
                      <a:gd name="T23" fmla="*/ 71 h 210"/>
                      <a:gd name="T24" fmla="*/ 79 w 210"/>
                      <a:gd name="T25" fmla="*/ 75 h 210"/>
                      <a:gd name="T26" fmla="*/ 14 w 210"/>
                      <a:gd name="T27" fmla="*/ 96 h 210"/>
                      <a:gd name="T28" fmla="*/ 19 w 210"/>
                      <a:gd name="T29" fmla="*/ 105 h 210"/>
                      <a:gd name="T30" fmla="*/ 45 w 210"/>
                      <a:gd name="T31" fmla="*/ 92 h 210"/>
                      <a:gd name="T32" fmla="*/ 87 w 210"/>
                      <a:gd name="T33" fmla="*/ 100 h 210"/>
                      <a:gd name="T34" fmla="*/ 201 w 210"/>
                      <a:gd name="T35" fmla="*/ 45 h 210"/>
                      <a:gd name="T36" fmla="*/ 17 w 210"/>
                      <a:gd name="T37" fmla="*/ 67 h 210"/>
                      <a:gd name="T38" fmla="*/ 89 w 210"/>
                      <a:gd name="T39" fmla="*/ 50 h 210"/>
                      <a:gd name="T40" fmla="*/ 17 w 210"/>
                      <a:gd name="T41" fmla="*/ 59 h 210"/>
                      <a:gd name="T42" fmla="*/ 28 w 210"/>
                      <a:gd name="T43" fmla="*/ 51 h 210"/>
                      <a:gd name="T44" fmla="*/ 2 w 210"/>
                      <a:gd name="T45" fmla="*/ 71 h 210"/>
                      <a:gd name="T46" fmla="*/ 16 w 210"/>
                      <a:gd name="T47" fmla="*/ 82 h 210"/>
                      <a:gd name="T48" fmla="*/ 75 w 210"/>
                      <a:gd name="T49" fmla="*/ 74 h 210"/>
                      <a:gd name="T50" fmla="*/ 71 w 210"/>
                      <a:gd name="T51" fmla="*/ 41 h 210"/>
                      <a:gd name="T52" fmla="*/ 12 w 210"/>
                      <a:gd name="T53" fmla="*/ 39 h 210"/>
                      <a:gd name="T54" fmla="*/ 69 w 210"/>
                      <a:gd name="T55" fmla="*/ 38 h 210"/>
                      <a:gd name="T56" fmla="*/ 31 w 210"/>
                      <a:gd name="T57" fmla="*/ 28 h 210"/>
                      <a:gd name="T58" fmla="*/ 147 w 210"/>
                      <a:gd name="T59" fmla="*/ 81 h 210"/>
                      <a:gd name="T60" fmla="*/ 156 w 210"/>
                      <a:gd name="T61" fmla="*/ 44 h 210"/>
                      <a:gd name="T62" fmla="*/ 136 w 210"/>
                      <a:gd name="T63" fmla="*/ 28 h 210"/>
                      <a:gd name="T64" fmla="*/ 143 w 210"/>
                      <a:gd name="T65" fmla="*/ 68 h 210"/>
                      <a:gd name="T66" fmla="*/ 159 w 210"/>
                      <a:gd name="T67" fmla="*/ 67 h 210"/>
                      <a:gd name="T68" fmla="*/ 162 w 210"/>
                      <a:gd name="T69" fmla="*/ 79 h 210"/>
                      <a:gd name="T70" fmla="*/ 135 w 210"/>
                      <a:gd name="T71" fmla="*/ 40 h 210"/>
                      <a:gd name="T72" fmla="*/ 198 w 210"/>
                      <a:gd name="T73" fmla="*/ 18 h 210"/>
                      <a:gd name="T74" fmla="*/ 164 w 210"/>
                      <a:gd name="T75" fmla="*/ 151 h 210"/>
                      <a:gd name="T76" fmla="*/ 114 w 210"/>
                      <a:gd name="T77" fmla="*/ 122 h 210"/>
                      <a:gd name="T78" fmla="*/ 173 w 210"/>
                      <a:gd name="T79" fmla="*/ 103 h 210"/>
                      <a:gd name="T80" fmla="*/ 174 w 210"/>
                      <a:gd name="T81" fmla="*/ 120 h 210"/>
                      <a:gd name="T82" fmla="*/ 172 w 210"/>
                      <a:gd name="T83" fmla="*/ 149 h 210"/>
                      <a:gd name="T84" fmla="*/ 95 w 210"/>
                      <a:gd name="T85" fmla="*/ 112 h 210"/>
                      <a:gd name="T86" fmla="*/ 110 w 210"/>
                      <a:gd name="T87" fmla="*/ 112 h 210"/>
                      <a:gd name="T88" fmla="*/ 146 w 210"/>
                      <a:gd name="T89" fmla="*/ 119 h 210"/>
                      <a:gd name="T90" fmla="*/ 178 w 210"/>
                      <a:gd name="T91" fmla="*/ 118 h 210"/>
                      <a:gd name="T92" fmla="*/ 134 w 210"/>
                      <a:gd name="T93" fmla="*/ 96 h 210"/>
                      <a:gd name="T94" fmla="*/ 175 w 210"/>
                      <a:gd name="T95" fmla="*/ 33 h 210"/>
                      <a:gd name="T96" fmla="*/ 180 w 210"/>
                      <a:gd name="T97" fmla="*/ 69 h 210"/>
                      <a:gd name="T98" fmla="*/ 179 w 210"/>
                      <a:gd name="T99" fmla="*/ 69 h 210"/>
                      <a:gd name="T100" fmla="*/ 129 w 210"/>
                      <a:gd name="T101" fmla="*/ 100 h 210"/>
                      <a:gd name="T102" fmla="*/ 139 w 210"/>
                      <a:gd name="T103" fmla="*/ 102 h 210"/>
                      <a:gd name="T104" fmla="*/ 74 w 210"/>
                      <a:gd name="T105" fmla="*/ 97 h 210"/>
                      <a:gd name="T106" fmla="*/ 94 w 210"/>
                      <a:gd name="T107" fmla="*/ 136 h 210"/>
                      <a:gd name="T108" fmla="*/ 150 w 210"/>
                      <a:gd name="T109" fmla="*/ 176 h 210"/>
                      <a:gd name="T110" fmla="*/ 177 w 210"/>
                      <a:gd name="T111" fmla="*/ 163 h 210"/>
                      <a:gd name="T112" fmla="*/ 149 w 210"/>
                      <a:gd name="T113" fmla="*/ 127 h 210"/>
                      <a:gd name="T114" fmla="*/ 198 w 210"/>
                      <a:gd name="T115" fmla="*/ 132 h 210"/>
                      <a:gd name="T116" fmla="*/ 198 w 210"/>
                      <a:gd name="T117" fmla="*/ 90 h 210"/>
                      <a:gd name="T118" fmla="*/ 190 w 210"/>
                      <a:gd name="T119" fmla="*/ 72 h 210"/>
                      <a:gd name="T120" fmla="*/ 195 w 210"/>
                      <a:gd name="T121" fmla="*/ 39 h 210"/>
                      <a:gd name="T122" fmla="*/ 192 w 210"/>
                      <a:gd name="T123" fmla="*/ 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 h="210">
                        <a:moveTo>
                          <a:pt x="210" y="106"/>
                        </a:moveTo>
                        <a:cubicBezTo>
                          <a:pt x="209" y="112"/>
                          <a:pt x="208" y="117"/>
                          <a:pt x="206" y="123"/>
                        </a:cubicBezTo>
                        <a:cubicBezTo>
                          <a:pt x="207" y="122"/>
                          <a:pt x="208" y="120"/>
                          <a:pt x="208" y="118"/>
                        </a:cubicBezTo>
                        <a:cubicBezTo>
                          <a:pt x="209" y="115"/>
                          <a:pt x="210" y="111"/>
                          <a:pt x="210" y="106"/>
                        </a:cubicBezTo>
                        <a:moveTo>
                          <a:pt x="86" y="208"/>
                        </a:moveTo>
                        <a:cubicBezTo>
                          <a:pt x="78" y="208"/>
                          <a:pt x="70" y="205"/>
                          <a:pt x="66" y="199"/>
                        </a:cubicBezTo>
                        <a:cubicBezTo>
                          <a:pt x="63" y="195"/>
                          <a:pt x="60" y="186"/>
                          <a:pt x="66" y="183"/>
                        </a:cubicBezTo>
                        <a:cubicBezTo>
                          <a:pt x="68" y="183"/>
                          <a:pt x="70" y="183"/>
                          <a:pt x="72" y="182"/>
                        </a:cubicBezTo>
                        <a:cubicBezTo>
                          <a:pt x="74" y="181"/>
                          <a:pt x="77" y="180"/>
                          <a:pt x="80" y="179"/>
                        </a:cubicBezTo>
                        <a:cubicBezTo>
                          <a:pt x="82" y="178"/>
                          <a:pt x="85" y="177"/>
                          <a:pt x="86" y="177"/>
                        </a:cubicBezTo>
                        <a:cubicBezTo>
                          <a:pt x="93" y="177"/>
                          <a:pt x="96" y="183"/>
                          <a:pt x="88" y="188"/>
                        </a:cubicBezTo>
                        <a:cubicBezTo>
                          <a:pt x="81" y="193"/>
                          <a:pt x="76" y="194"/>
                          <a:pt x="74" y="194"/>
                        </a:cubicBezTo>
                        <a:cubicBezTo>
                          <a:pt x="74" y="194"/>
                          <a:pt x="73" y="194"/>
                          <a:pt x="73" y="194"/>
                        </a:cubicBezTo>
                        <a:cubicBezTo>
                          <a:pt x="75" y="194"/>
                          <a:pt x="77" y="194"/>
                          <a:pt x="79" y="194"/>
                        </a:cubicBezTo>
                        <a:cubicBezTo>
                          <a:pt x="88" y="194"/>
                          <a:pt x="94" y="190"/>
                          <a:pt x="101" y="188"/>
                        </a:cubicBezTo>
                        <a:cubicBezTo>
                          <a:pt x="101" y="187"/>
                          <a:pt x="102" y="187"/>
                          <a:pt x="102" y="187"/>
                        </a:cubicBezTo>
                        <a:cubicBezTo>
                          <a:pt x="104" y="187"/>
                          <a:pt x="105" y="189"/>
                          <a:pt x="106" y="190"/>
                        </a:cubicBezTo>
                        <a:cubicBezTo>
                          <a:pt x="107" y="194"/>
                          <a:pt x="106" y="197"/>
                          <a:pt x="104" y="200"/>
                        </a:cubicBezTo>
                        <a:cubicBezTo>
                          <a:pt x="102" y="202"/>
                          <a:pt x="100" y="204"/>
                          <a:pt x="97" y="206"/>
                        </a:cubicBezTo>
                        <a:cubicBezTo>
                          <a:pt x="94" y="207"/>
                          <a:pt x="90" y="208"/>
                          <a:pt x="86" y="208"/>
                        </a:cubicBezTo>
                        <a:moveTo>
                          <a:pt x="65" y="177"/>
                        </a:moveTo>
                        <a:cubicBezTo>
                          <a:pt x="61" y="177"/>
                          <a:pt x="57" y="176"/>
                          <a:pt x="54" y="173"/>
                        </a:cubicBezTo>
                        <a:cubicBezTo>
                          <a:pt x="44" y="165"/>
                          <a:pt x="49" y="145"/>
                          <a:pt x="53" y="137"/>
                        </a:cubicBezTo>
                        <a:cubicBezTo>
                          <a:pt x="55" y="133"/>
                          <a:pt x="57" y="127"/>
                          <a:pt x="56" y="122"/>
                        </a:cubicBezTo>
                        <a:cubicBezTo>
                          <a:pt x="56" y="120"/>
                          <a:pt x="55" y="119"/>
                          <a:pt x="54" y="117"/>
                        </a:cubicBezTo>
                        <a:cubicBezTo>
                          <a:pt x="54" y="116"/>
                          <a:pt x="56" y="114"/>
                          <a:pt x="57" y="113"/>
                        </a:cubicBezTo>
                        <a:cubicBezTo>
                          <a:pt x="57" y="112"/>
                          <a:pt x="58" y="111"/>
                          <a:pt x="60" y="110"/>
                        </a:cubicBezTo>
                        <a:cubicBezTo>
                          <a:pt x="61" y="110"/>
                          <a:pt x="62" y="110"/>
                          <a:pt x="63" y="110"/>
                        </a:cubicBezTo>
                        <a:cubicBezTo>
                          <a:pt x="66" y="110"/>
                          <a:pt x="69" y="111"/>
                          <a:pt x="71" y="112"/>
                        </a:cubicBezTo>
                        <a:cubicBezTo>
                          <a:pt x="75" y="115"/>
                          <a:pt x="77" y="119"/>
                          <a:pt x="77" y="124"/>
                        </a:cubicBezTo>
                        <a:cubicBezTo>
                          <a:pt x="77" y="133"/>
                          <a:pt x="75" y="141"/>
                          <a:pt x="72" y="148"/>
                        </a:cubicBezTo>
                        <a:cubicBezTo>
                          <a:pt x="68" y="159"/>
                          <a:pt x="62" y="163"/>
                          <a:pt x="62" y="163"/>
                        </a:cubicBezTo>
                        <a:cubicBezTo>
                          <a:pt x="71" y="160"/>
                          <a:pt x="78" y="152"/>
                          <a:pt x="78" y="152"/>
                        </a:cubicBezTo>
                        <a:cubicBezTo>
                          <a:pt x="78" y="152"/>
                          <a:pt x="88" y="152"/>
                          <a:pt x="83" y="165"/>
                        </a:cubicBezTo>
                        <a:cubicBezTo>
                          <a:pt x="80" y="173"/>
                          <a:pt x="73" y="177"/>
                          <a:pt x="65" y="177"/>
                        </a:cubicBezTo>
                        <a:moveTo>
                          <a:pt x="62" y="94"/>
                        </a:moveTo>
                        <a:cubicBezTo>
                          <a:pt x="64" y="96"/>
                          <a:pt x="63" y="99"/>
                          <a:pt x="62" y="101"/>
                        </a:cubicBezTo>
                        <a:cubicBezTo>
                          <a:pt x="60" y="106"/>
                          <a:pt x="57" y="109"/>
                          <a:pt x="53" y="111"/>
                        </a:cubicBezTo>
                        <a:cubicBezTo>
                          <a:pt x="50" y="113"/>
                          <a:pt x="46" y="114"/>
                          <a:pt x="42" y="115"/>
                        </a:cubicBezTo>
                        <a:cubicBezTo>
                          <a:pt x="42" y="115"/>
                          <a:pt x="41" y="115"/>
                          <a:pt x="41" y="115"/>
                        </a:cubicBezTo>
                        <a:cubicBezTo>
                          <a:pt x="42" y="115"/>
                          <a:pt x="42" y="115"/>
                          <a:pt x="42" y="115"/>
                        </a:cubicBezTo>
                        <a:cubicBezTo>
                          <a:pt x="43" y="115"/>
                          <a:pt x="43" y="115"/>
                          <a:pt x="43" y="115"/>
                        </a:cubicBezTo>
                        <a:cubicBezTo>
                          <a:pt x="43" y="115"/>
                          <a:pt x="43" y="115"/>
                          <a:pt x="43" y="115"/>
                        </a:cubicBezTo>
                        <a:cubicBezTo>
                          <a:pt x="45" y="115"/>
                          <a:pt x="49" y="115"/>
                          <a:pt x="51" y="119"/>
                        </a:cubicBezTo>
                        <a:cubicBezTo>
                          <a:pt x="54" y="122"/>
                          <a:pt x="53" y="127"/>
                          <a:pt x="51" y="134"/>
                        </a:cubicBezTo>
                        <a:cubicBezTo>
                          <a:pt x="50" y="135"/>
                          <a:pt x="50" y="136"/>
                          <a:pt x="49" y="137"/>
                        </a:cubicBezTo>
                        <a:cubicBezTo>
                          <a:pt x="48" y="141"/>
                          <a:pt x="47" y="144"/>
                          <a:pt x="46" y="148"/>
                        </a:cubicBezTo>
                        <a:cubicBezTo>
                          <a:pt x="44" y="153"/>
                          <a:pt x="44" y="159"/>
                          <a:pt x="46" y="165"/>
                        </a:cubicBezTo>
                        <a:cubicBezTo>
                          <a:pt x="47" y="169"/>
                          <a:pt x="49" y="173"/>
                          <a:pt x="51" y="175"/>
                        </a:cubicBezTo>
                        <a:cubicBezTo>
                          <a:pt x="54" y="178"/>
                          <a:pt x="59" y="179"/>
                          <a:pt x="62" y="180"/>
                        </a:cubicBezTo>
                        <a:cubicBezTo>
                          <a:pt x="62" y="180"/>
                          <a:pt x="62" y="180"/>
                          <a:pt x="62" y="180"/>
                        </a:cubicBezTo>
                        <a:cubicBezTo>
                          <a:pt x="62" y="180"/>
                          <a:pt x="63" y="180"/>
                          <a:pt x="64" y="180"/>
                        </a:cubicBezTo>
                        <a:cubicBezTo>
                          <a:pt x="76" y="180"/>
                          <a:pt x="90" y="170"/>
                          <a:pt x="90" y="157"/>
                        </a:cubicBezTo>
                        <a:cubicBezTo>
                          <a:pt x="90" y="157"/>
                          <a:pt x="90" y="157"/>
                          <a:pt x="90" y="157"/>
                        </a:cubicBezTo>
                        <a:cubicBezTo>
                          <a:pt x="90" y="161"/>
                          <a:pt x="89" y="164"/>
                          <a:pt x="87" y="168"/>
                        </a:cubicBezTo>
                        <a:cubicBezTo>
                          <a:pt x="89" y="167"/>
                          <a:pt x="90" y="165"/>
                          <a:pt x="92" y="164"/>
                        </a:cubicBezTo>
                        <a:cubicBezTo>
                          <a:pt x="94" y="163"/>
                          <a:pt x="97" y="162"/>
                          <a:pt x="100" y="162"/>
                        </a:cubicBezTo>
                        <a:cubicBezTo>
                          <a:pt x="100" y="162"/>
                          <a:pt x="100" y="162"/>
                          <a:pt x="100" y="162"/>
                        </a:cubicBezTo>
                        <a:cubicBezTo>
                          <a:pt x="100" y="162"/>
                          <a:pt x="100" y="162"/>
                          <a:pt x="100" y="162"/>
                        </a:cubicBezTo>
                        <a:cubicBezTo>
                          <a:pt x="100" y="162"/>
                          <a:pt x="100" y="162"/>
                          <a:pt x="100" y="162"/>
                        </a:cubicBezTo>
                        <a:cubicBezTo>
                          <a:pt x="94" y="163"/>
                          <a:pt x="89" y="167"/>
                          <a:pt x="85" y="171"/>
                        </a:cubicBezTo>
                        <a:cubicBezTo>
                          <a:pt x="84" y="172"/>
                          <a:pt x="83" y="173"/>
                          <a:pt x="81" y="174"/>
                        </a:cubicBezTo>
                        <a:cubicBezTo>
                          <a:pt x="77" y="178"/>
                          <a:pt x="71" y="180"/>
                          <a:pt x="65" y="180"/>
                        </a:cubicBezTo>
                        <a:cubicBezTo>
                          <a:pt x="64" y="180"/>
                          <a:pt x="63" y="180"/>
                          <a:pt x="62" y="180"/>
                        </a:cubicBezTo>
                        <a:cubicBezTo>
                          <a:pt x="61" y="182"/>
                          <a:pt x="60" y="200"/>
                          <a:pt x="71" y="206"/>
                        </a:cubicBezTo>
                        <a:cubicBezTo>
                          <a:pt x="75" y="209"/>
                          <a:pt x="80" y="210"/>
                          <a:pt x="85" y="210"/>
                        </a:cubicBezTo>
                        <a:cubicBezTo>
                          <a:pt x="85" y="210"/>
                          <a:pt x="85" y="210"/>
                          <a:pt x="85" y="210"/>
                        </a:cubicBezTo>
                        <a:cubicBezTo>
                          <a:pt x="99" y="209"/>
                          <a:pt x="112" y="198"/>
                          <a:pt x="120" y="182"/>
                        </a:cubicBezTo>
                        <a:cubicBezTo>
                          <a:pt x="121" y="180"/>
                          <a:pt x="122" y="179"/>
                          <a:pt x="123" y="177"/>
                        </a:cubicBezTo>
                        <a:cubicBezTo>
                          <a:pt x="122" y="177"/>
                          <a:pt x="122" y="177"/>
                          <a:pt x="122" y="177"/>
                        </a:cubicBezTo>
                        <a:cubicBezTo>
                          <a:pt x="122" y="177"/>
                          <a:pt x="122" y="177"/>
                          <a:pt x="122" y="177"/>
                        </a:cubicBezTo>
                        <a:cubicBezTo>
                          <a:pt x="122" y="177"/>
                          <a:pt x="122" y="177"/>
                          <a:pt x="122" y="177"/>
                        </a:cubicBezTo>
                        <a:cubicBezTo>
                          <a:pt x="119" y="172"/>
                          <a:pt x="119" y="172"/>
                          <a:pt x="119" y="172"/>
                        </a:cubicBezTo>
                        <a:cubicBezTo>
                          <a:pt x="119" y="172"/>
                          <a:pt x="119" y="172"/>
                          <a:pt x="119" y="172"/>
                        </a:cubicBezTo>
                        <a:cubicBezTo>
                          <a:pt x="120" y="172"/>
                          <a:pt x="121" y="172"/>
                          <a:pt x="122" y="171"/>
                        </a:cubicBezTo>
                        <a:cubicBezTo>
                          <a:pt x="123" y="171"/>
                          <a:pt x="123" y="171"/>
                          <a:pt x="123" y="171"/>
                        </a:cubicBezTo>
                        <a:cubicBezTo>
                          <a:pt x="123" y="171"/>
                          <a:pt x="124" y="171"/>
                          <a:pt x="124" y="172"/>
                        </a:cubicBezTo>
                        <a:cubicBezTo>
                          <a:pt x="125" y="167"/>
                          <a:pt x="125" y="164"/>
                          <a:pt x="125" y="162"/>
                        </a:cubicBezTo>
                        <a:cubicBezTo>
                          <a:pt x="125" y="159"/>
                          <a:pt x="123" y="157"/>
                          <a:pt x="123" y="157"/>
                        </a:cubicBezTo>
                        <a:cubicBezTo>
                          <a:pt x="119" y="156"/>
                          <a:pt x="116" y="154"/>
                          <a:pt x="113" y="152"/>
                        </a:cubicBezTo>
                        <a:cubicBezTo>
                          <a:pt x="114" y="153"/>
                          <a:pt x="115" y="155"/>
                          <a:pt x="115" y="156"/>
                        </a:cubicBezTo>
                        <a:cubicBezTo>
                          <a:pt x="117" y="165"/>
                          <a:pt x="113" y="173"/>
                          <a:pt x="107" y="179"/>
                        </a:cubicBezTo>
                        <a:cubicBezTo>
                          <a:pt x="101" y="186"/>
                          <a:pt x="94" y="190"/>
                          <a:pt x="85" y="192"/>
                        </a:cubicBezTo>
                        <a:cubicBezTo>
                          <a:pt x="85" y="191"/>
                          <a:pt x="85" y="191"/>
                          <a:pt x="85" y="191"/>
                        </a:cubicBezTo>
                        <a:cubicBezTo>
                          <a:pt x="93" y="189"/>
                          <a:pt x="101" y="186"/>
                          <a:pt x="107" y="179"/>
                        </a:cubicBezTo>
                        <a:cubicBezTo>
                          <a:pt x="112" y="173"/>
                          <a:pt x="117" y="164"/>
                          <a:pt x="114" y="156"/>
                        </a:cubicBezTo>
                        <a:cubicBezTo>
                          <a:pt x="114" y="154"/>
                          <a:pt x="112" y="152"/>
                          <a:pt x="111" y="150"/>
                        </a:cubicBezTo>
                        <a:cubicBezTo>
                          <a:pt x="110" y="149"/>
                          <a:pt x="110" y="149"/>
                          <a:pt x="109" y="148"/>
                        </a:cubicBezTo>
                        <a:cubicBezTo>
                          <a:pt x="109" y="147"/>
                          <a:pt x="108" y="147"/>
                          <a:pt x="108" y="146"/>
                        </a:cubicBezTo>
                        <a:cubicBezTo>
                          <a:pt x="105" y="144"/>
                          <a:pt x="102" y="143"/>
                          <a:pt x="99" y="142"/>
                        </a:cubicBezTo>
                        <a:cubicBezTo>
                          <a:pt x="97" y="142"/>
                          <a:pt x="96" y="142"/>
                          <a:pt x="95" y="142"/>
                        </a:cubicBezTo>
                        <a:cubicBezTo>
                          <a:pt x="89" y="142"/>
                          <a:pt x="82" y="144"/>
                          <a:pt x="78" y="147"/>
                        </a:cubicBezTo>
                        <a:cubicBezTo>
                          <a:pt x="75" y="151"/>
                          <a:pt x="73" y="154"/>
                          <a:pt x="70" y="157"/>
                        </a:cubicBezTo>
                        <a:cubicBezTo>
                          <a:pt x="70" y="156"/>
                          <a:pt x="70" y="156"/>
                          <a:pt x="70" y="156"/>
                        </a:cubicBezTo>
                        <a:cubicBezTo>
                          <a:pt x="74" y="152"/>
                          <a:pt x="77" y="148"/>
                          <a:pt x="80" y="142"/>
                        </a:cubicBezTo>
                        <a:cubicBezTo>
                          <a:pt x="82" y="137"/>
                          <a:pt x="83" y="132"/>
                          <a:pt x="83" y="126"/>
                        </a:cubicBezTo>
                        <a:cubicBezTo>
                          <a:pt x="83" y="116"/>
                          <a:pt x="80" y="103"/>
                          <a:pt x="72" y="97"/>
                        </a:cubicBezTo>
                        <a:cubicBezTo>
                          <a:pt x="71" y="96"/>
                          <a:pt x="69" y="96"/>
                          <a:pt x="67" y="95"/>
                        </a:cubicBezTo>
                        <a:cubicBezTo>
                          <a:pt x="66" y="95"/>
                          <a:pt x="64" y="94"/>
                          <a:pt x="62" y="94"/>
                        </a:cubicBezTo>
                        <a:moveTo>
                          <a:pt x="37" y="113"/>
                        </a:moveTo>
                        <a:cubicBezTo>
                          <a:pt x="34" y="113"/>
                          <a:pt x="31" y="113"/>
                          <a:pt x="29" y="111"/>
                        </a:cubicBezTo>
                        <a:cubicBezTo>
                          <a:pt x="23" y="107"/>
                          <a:pt x="31" y="99"/>
                          <a:pt x="31" y="99"/>
                        </a:cubicBezTo>
                        <a:cubicBezTo>
                          <a:pt x="34" y="96"/>
                          <a:pt x="38" y="95"/>
                          <a:pt x="41" y="95"/>
                        </a:cubicBezTo>
                        <a:cubicBezTo>
                          <a:pt x="50" y="95"/>
                          <a:pt x="56" y="105"/>
                          <a:pt x="51" y="109"/>
                        </a:cubicBezTo>
                        <a:cubicBezTo>
                          <a:pt x="48" y="112"/>
                          <a:pt x="42" y="113"/>
                          <a:pt x="37" y="113"/>
                        </a:cubicBezTo>
                        <a:moveTo>
                          <a:pt x="105" y="74"/>
                        </a:moveTo>
                        <a:cubicBezTo>
                          <a:pt x="104" y="74"/>
                          <a:pt x="103" y="74"/>
                          <a:pt x="102" y="74"/>
                        </a:cubicBezTo>
                        <a:cubicBezTo>
                          <a:pt x="101" y="72"/>
                          <a:pt x="103" y="72"/>
                          <a:pt x="103" y="72"/>
                        </a:cubicBezTo>
                        <a:cubicBezTo>
                          <a:pt x="110" y="69"/>
                          <a:pt x="113" y="62"/>
                          <a:pt x="113" y="62"/>
                        </a:cubicBezTo>
                        <a:cubicBezTo>
                          <a:pt x="114" y="61"/>
                          <a:pt x="114" y="60"/>
                          <a:pt x="115" y="60"/>
                        </a:cubicBezTo>
                        <a:cubicBezTo>
                          <a:pt x="117" y="60"/>
                          <a:pt x="119" y="64"/>
                          <a:pt x="116" y="69"/>
                        </a:cubicBezTo>
                        <a:cubicBezTo>
                          <a:pt x="113" y="73"/>
                          <a:pt x="108" y="74"/>
                          <a:pt x="105" y="74"/>
                        </a:cubicBezTo>
                        <a:moveTo>
                          <a:pt x="114" y="56"/>
                        </a:moveTo>
                        <a:cubicBezTo>
                          <a:pt x="113" y="57"/>
                          <a:pt x="113" y="58"/>
                          <a:pt x="112" y="59"/>
                        </a:cubicBezTo>
                        <a:cubicBezTo>
                          <a:pt x="105" y="69"/>
                          <a:pt x="93" y="74"/>
                          <a:pt x="80" y="75"/>
                        </a:cubicBezTo>
                        <a:cubicBezTo>
                          <a:pt x="83" y="75"/>
                          <a:pt x="86" y="77"/>
                          <a:pt x="89" y="77"/>
                        </a:cubicBezTo>
                        <a:cubicBezTo>
                          <a:pt x="92" y="77"/>
                          <a:pt x="95" y="78"/>
                          <a:pt x="99" y="78"/>
                        </a:cubicBezTo>
                        <a:cubicBezTo>
                          <a:pt x="99" y="78"/>
                          <a:pt x="99" y="78"/>
                          <a:pt x="99" y="78"/>
                        </a:cubicBezTo>
                        <a:cubicBezTo>
                          <a:pt x="105" y="78"/>
                          <a:pt x="111" y="76"/>
                          <a:pt x="115" y="71"/>
                        </a:cubicBezTo>
                        <a:cubicBezTo>
                          <a:pt x="115" y="71"/>
                          <a:pt x="115" y="71"/>
                          <a:pt x="115" y="71"/>
                        </a:cubicBezTo>
                        <a:cubicBezTo>
                          <a:pt x="112" y="75"/>
                          <a:pt x="108" y="77"/>
                          <a:pt x="104" y="78"/>
                        </a:cubicBezTo>
                        <a:cubicBezTo>
                          <a:pt x="106" y="78"/>
                          <a:pt x="108" y="79"/>
                          <a:pt x="110" y="80"/>
                        </a:cubicBezTo>
                        <a:cubicBezTo>
                          <a:pt x="111" y="82"/>
                          <a:pt x="114" y="84"/>
                          <a:pt x="114" y="86"/>
                        </a:cubicBezTo>
                        <a:cubicBezTo>
                          <a:pt x="113" y="86"/>
                          <a:pt x="113" y="86"/>
                          <a:pt x="113" y="86"/>
                        </a:cubicBezTo>
                        <a:cubicBezTo>
                          <a:pt x="114" y="84"/>
                          <a:pt x="110" y="82"/>
                          <a:pt x="109" y="80"/>
                        </a:cubicBezTo>
                        <a:cubicBezTo>
                          <a:pt x="106" y="79"/>
                          <a:pt x="104" y="78"/>
                          <a:pt x="102" y="78"/>
                        </a:cubicBezTo>
                        <a:cubicBezTo>
                          <a:pt x="101" y="78"/>
                          <a:pt x="101" y="78"/>
                          <a:pt x="101" y="78"/>
                        </a:cubicBezTo>
                        <a:cubicBezTo>
                          <a:pt x="100" y="78"/>
                          <a:pt x="99" y="78"/>
                          <a:pt x="98" y="78"/>
                        </a:cubicBezTo>
                        <a:cubicBezTo>
                          <a:pt x="95" y="78"/>
                          <a:pt x="92" y="78"/>
                          <a:pt x="90" y="78"/>
                        </a:cubicBezTo>
                        <a:cubicBezTo>
                          <a:pt x="86" y="77"/>
                          <a:pt x="83" y="75"/>
                          <a:pt x="79" y="75"/>
                        </a:cubicBezTo>
                        <a:cubicBezTo>
                          <a:pt x="77" y="75"/>
                          <a:pt x="76" y="75"/>
                          <a:pt x="74" y="75"/>
                        </a:cubicBezTo>
                        <a:cubicBezTo>
                          <a:pt x="72" y="75"/>
                          <a:pt x="70" y="75"/>
                          <a:pt x="68" y="74"/>
                        </a:cubicBezTo>
                        <a:cubicBezTo>
                          <a:pt x="63" y="74"/>
                          <a:pt x="58" y="73"/>
                          <a:pt x="53" y="72"/>
                        </a:cubicBezTo>
                        <a:cubicBezTo>
                          <a:pt x="52" y="72"/>
                          <a:pt x="52" y="72"/>
                          <a:pt x="52" y="72"/>
                        </a:cubicBezTo>
                        <a:cubicBezTo>
                          <a:pt x="47" y="72"/>
                          <a:pt x="41" y="73"/>
                          <a:pt x="36" y="75"/>
                        </a:cubicBezTo>
                        <a:cubicBezTo>
                          <a:pt x="32" y="77"/>
                          <a:pt x="28" y="79"/>
                          <a:pt x="23" y="81"/>
                        </a:cubicBezTo>
                        <a:cubicBezTo>
                          <a:pt x="21" y="81"/>
                          <a:pt x="19" y="82"/>
                          <a:pt x="16" y="82"/>
                        </a:cubicBezTo>
                        <a:cubicBezTo>
                          <a:pt x="16" y="82"/>
                          <a:pt x="16" y="82"/>
                          <a:pt x="16" y="82"/>
                        </a:cubicBezTo>
                        <a:cubicBezTo>
                          <a:pt x="16" y="82"/>
                          <a:pt x="16" y="82"/>
                          <a:pt x="16" y="82"/>
                        </a:cubicBezTo>
                        <a:cubicBezTo>
                          <a:pt x="15" y="84"/>
                          <a:pt x="13" y="90"/>
                          <a:pt x="14" y="96"/>
                        </a:cubicBezTo>
                        <a:cubicBezTo>
                          <a:pt x="15" y="89"/>
                          <a:pt x="22" y="81"/>
                          <a:pt x="36" y="77"/>
                        </a:cubicBezTo>
                        <a:cubicBezTo>
                          <a:pt x="41" y="76"/>
                          <a:pt x="46" y="75"/>
                          <a:pt x="52" y="75"/>
                        </a:cubicBezTo>
                        <a:cubicBezTo>
                          <a:pt x="60" y="75"/>
                          <a:pt x="69" y="77"/>
                          <a:pt x="80" y="78"/>
                        </a:cubicBezTo>
                        <a:cubicBezTo>
                          <a:pt x="96" y="80"/>
                          <a:pt x="100" y="93"/>
                          <a:pt x="88" y="95"/>
                        </a:cubicBezTo>
                        <a:cubicBezTo>
                          <a:pt x="87" y="95"/>
                          <a:pt x="86" y="95"/>
                          <a:pt x="85" y="95"/>
                        </a:cubicBezTo>
                        <a:cubicBezTo>
                          <a:pt x="80" y="95"/>
                          <a:pt x="74" y="93"/>
                          <a:pt x="67" y="92"/>
                        </a:cubicBezTo>
                        <a:cubicBezTo>
                          <a:pt x="61" y="90"/>
                          <a:pt x="54" y="88"/>
                          <a:pt x="47" y="88"/>
                        </a:cubicBezTo>
                        <a:cubicBezTo>
                          <a:pt x="45" y="88"/>
                          <a:pt x="44" y="88"/>
                          <a:pt x="43" y="88"/>
                        </a:cubicBezTo>
                        <a:cubicBezTo>
                          <a:pt x="26" y="89"/>
                          <a:pt x="24" y="102"/>
                          <a:pt x="21" y="104"/>
                        </a:cubicBezTo>
                        <a:cubicBezTo>
                          <a:pt x="20" y="105"/>
                          <a:pt x="20" y="105"/>
                          <a:pt x="19" y="105"/>
                        </a:cubicBezTo>
                        <a:cubicBezTo>
                          <a:pt x="18" y="105"/>
                          <a:pt x="17" y="105"/>
                          <a:pt x="17" y="105"/>
                        </a:cubicBezTo>
                        <a:cubicBezTo>
                          <a:pt x="18" y="105"/>
                          <a:pt x="18" y="106"/>
                          <a:pt x="19" y="107"/>
                        </a:cubicBezTo>
                        <a:cubicBezTo>
                          <a:pt x="25" y="113"/>
                          <a:pt x="32" y="114"/>
                          <a:pt x="37" y="115"/>
                        </a:cubicBezTo>
                        <a:cubicBezTo>
                          <a:pt x="37" y="115"/>
                          <a:pt x="37" y="115"/>
                          <a:pt x="38" y="115"/>
                        </a:cubicBezTo>
                        <a:cubicBezTo>
                          <a:pt x="42" y="115"/>
                          <a:pt x="48" y="113"/>
                          <a:pt x="52" y="111"/>
                        </a:cubicBezTo>
                        <a:cubicBezTo>
                          <a:pt x="54" y="110"/>
                          <a:pt x="57" y="108"/>
                          <a:pt x="59" y="106"/>
                        </a:cubicBezTo>
                        <a:cubicBezTo>
                          <a:pt x="59" y="105"/>
                          <a:pt x="59" y="105"/>
                          <a:pt x="59" y="105"/>
                        </a:cubicBezTo>
                        <a:cubicBezTo>
                          <a:pt x="61" y="102"/>
                          <a:pt x="63" y="98"/>
                          <a:pt x="61" y="94"/>
                        </a:cubicBezTo>
                        <a:cubicBezTo>
                          <a:pt x="57" y="93"/>
                          <a:pt x="51" y="92"/>
                          <a:pt x="46" y="92"/>
                        </a:cubicBezTo>
                        <a:cubicBezTo>
                          <a:pt x="46" y="92"/>
                          <a:pt x="46" y="92"/>
                          <a:pt x="45" y="92"/>
                        </a:cubicBezTo>
                        <a:cubicBezTo>
                          <a:pt x="43" y="92"/>
                          <a:pt x="40" y="92"/>
                          <a:pt x="37" y="93"/>
                        </a:cubicBezTo>
                        <a:cubicBezTo>
                          <a:pt x="34" y="94"/>
                          <a:pt x="31" y="96"/>
                          <a:pt x="28" y="99"/>
                        </a:cubicBezTo>
                        <a:cubicBezTo>
                          <a:pt x="28" y="99"/>
                          <a:pt x="28" y="99"/>
                          <a:pt x="28" y="99"/>
                        </a:cubicBezTo>
                        <a:cubicBezTo>
                          <a:pt x="30" y="97"/>
                          <a:pt x="32" y="95"/>
                          <a:pt x="34" y="93"/>
                        </a:cubicBezTo>
                        <a:cubicBezTo>
                          <a:pt x="37" y="92"/>
                          <a:pt x="40" y="91"/>
                          <a:pt x="43" y="91"/>
                        </a:cubicBezTo>
                        <a:cubicBezTo>
                          <a:pt x="44" y="91"/>
                          <a:pt x="45" y="91"/>
                          <a:pt x="47" y="91"/>
                        </a:cubicBezTo>
                        <a:cubicBezTo>
                          <a:pt x="52" y="91"/>
                          <a:pt x="57" y="92"/>
                          <a:pt x="62" y="93"/>
                        </a:cubicBezTo>
                        <a:cubicBezTo>
                          <a:pt x="66" y="94"/>
                          <a:pt x="70" y="95"/>
                          <a:pt x="73" y="96"/>
                        </a:cubicBezTo>
                        <a:cubicBezTo>
                          <a:pt x="77" y="97"/>
                          <a:pt x="80" y="98"/>
                          <a:pt x="84" y="99"/>
                        </a:cubicBezTo>
                        <a:cubicBezTo>
                          <a:pt x="85" y="99"/>
                          <a:pt x="86" y="99"/>
                          <a:pt x="87" y="100"/>
                        </a:cubicBezTo>
                        <a:cubicBezTo>
                          <a:pt x="90" y="100"/>
                          <a:pt x="93" y="100"/>
                          <a:pt x="96" y="100"/>
                        </a:cubicBezTo>
                        <a:cubicBezTo>
                          <a:pt x="96" y="100"/>
                          <a:pt x="97" y="100"/>
                          <a:pt x="97" y="100"/>
                        </a:cubicBezTo>
                        <a:cubicBezTo>
                          <a:pt x="106" y="100"/>
                          <a:pt x="115" y="99"/>
                          <a:pt x="122" y="94"/>
                        </a:cubicBezTo>
                        <a:cubicBezTo>
                          <a:pt x="126" y="91"/>
                          <a:pt x="130" y="87"/>
                          <a:pt x="130" y="82"/>
                        </a:cubicBezTo>
                        <a:cubicBezTo>
                          <a:pt x="131" y="78"/>
                          <a:pt x="130" y="73"/>
                          <a:pt x="129" y="69"/>
                        </a:cubicBezTo>
                        <a:cubicBezTo>
                          <a:pt x="126" y="63"/>
                          <a:pt x="119" y="60"/>
                          <a:pt x="114" y="56"/>
                        </a:cubicBezTo>
                        <a:moveTo>
                          <a:pt x="201" y="45"/>
                        </a:moveTo>
                        <a:cubicBezTo>
                          <a:pt x="202" y="49"/>
                          <a:pt x="203" y="53"/>
                          <a:pt x="204" y="58"/>
                        </a:cubicBezTo>
                        <a:cubicBezTo>
                          <a:pt x="204" y="55"/>
                          <a:pt x="204" y="52"/>
                          <a:pt x="203" y="48"/>
                        </a:cubicBezTo>
                        <a:cubicBezTo>
                          <a:pt x="202" y="47"/>
                          <a:pt x="202" y="46"/>
                          <a:pt x="201" y="45"/>
                        </a:cubicBezTo>
                        <a:moveTo>
                          <a:pt x="50" y="59"/>
                        </a:moveTo>
                        <a:cubicBezTo>
                          <a:pt x="57" y="59"/>
                          <a:pt x="65" y="58"/>
                          <a:pt x="72" y="56"/>
                        </a:cubicBezTo>
                        <a:cubicBezTo>
                          <a:pt x="74" y="55"/>
                          <a:pt x="77" y="55"/>
                          <a:pt x="79" y="55"/>
                        </a:cubicBezTo>
                        <a:cubicBezTo>
                          <a:pt x="88" y="55"/>
                          <a:pt x="96" y="58"/>
                          <a:pt x="93" y="63"/>
                        </a:cubicBezTo>
                        <a:cubicBezTo>
                          <a:pt x="91" y="67"/>
                          <a:pt x="84" y="69"/>
                          <a:pt x="75" y="69"/>
                        </a:cubicBezTo>
                        <a:cubicBezTo>
                          <a:pt x="71" y="69"/>
                          <a:pt x="66" y="69"/>
                          <a:pt x="62" y="68"/>
                        </a:cubicBezTo>
                        <a:cubicBezTo>
                          <a:pt x="56" y="66"/>
                          <a:pt x="51" y="66"/>
                          <a:pt x="47" y="66"/>
                        </a:cubicBezTo>
                        <a:cubicBezTo>
                          <a:pt x="40" y="66"/>
                          <a:pt x="35" y="67"/>
                          <a:pt x="31" y="68"/>
                        </a:cubicBezTo>
                        <a:cubicBezTo>
                          <a:pt x="27" y="70"/>
                          <a:pt x="23" y="71"/>
                          <a:pt x="20" y="71"/>
                        </a:cubicBezTo>
                        <a:cubicBezTo>
                          <a:pt x="18" y="71"/>
                          <a:pt x="16" y="70"/>
                          <a:pt x="17" y="67"/>
                        </a:cubicBezTo>
                        <a:cubicBezTo>
                          <a:pt x="18" y="60"/>
                          <a:pt x="23" y="58"/>
                          <a:pt x="23" y="58"/>
                        </a:cubicBezTo>
                        <a:cubicBezTo>
                          <a:pt x="25" y="57"/>
                          <a:pt x="26" y="56"/>
                          <a:pt x="28" y="56"/>
                        </a:cubicBezTo>
                        <a:cubicBezTo>
                          <a:pt x="30" y="56"/>
                          <a:pt x="33" y="56"/>
                          <a:pt x="37" y="58"/>
                        </a:cubicBezTo>
                        <a:cubicBezTo>
                          <a:pt x="41" y="59"/>
                          <a:pt x="46" y="59"/>
                          <a:pt x="50" y="59"/>
                        </a:cubicBezTo>
                        <a:moveTo>
                          <a:pt x="114" y="35"/>
                        </a:moveTo>
                        <a:cubicBezTo>
                          <a:pt x="110" y="38"/>
                          <a:pt x="105" y="40"/>
                          <a:pt x="101" y="40"/>
                        </a:cubicBezTo>
                        <a:cubicBezTo>
                          <a:pt x="98" y="44"/>
                          <a:pt x="93" y="47"/>
                          <a:pt x="89" y="49"/>
                        </a:cubicBezTo>
                        <a:cubicBezTo>
                          <a:pt x="89" y="49"/>
                          <a:pt x="89" y="49"/>
                          <a:pt x="89" y="49"/>
                        </a:cubicBezTo>
                        <a:cubicBezTo>
                          <a:pt x="88" y="49"/>
                          <a:pt x="87" y="49"/>
                          <a:pt x="86" y="50"/>
                        </a:cubicBezTo>
                        <a:cubicBezTo>
                          <a:pt x="87" y="50"/>
                          <a:pt x="88" y="50"/>
                          <a:pt x="89" y="50"/>
                        </a:cubicBezTo>
                        <a:cubicBezTo>
                          <a:pt x="90" y="50"/>
                          <a:pt x="92" y="50"/>
                          <a:pt x="93" y="51"/>
                        </a:cubicBezTo>
                        <a:cubicBezTo>
                          <a:pt x="96" y="52"/>
                          <a:pt x="98" y="53"/>
                          <a:pt x="99" y="55"/>
                        </a:cubicBezTo>
                        <a:cubicBezTo>
                          <a:pt x="99" y="56"/>
                          <a:pt x="99" y="56"/>
                          <a:pt x="99" y="56"/>
                        </a:cubicBezTo>
                        <a:cubicBezTo>
                          <a:pt x="97" y="52"/>
                          <a:pt x="92" y="50"/>
                          <a:pt x="88" y="50"/>
                        </a:cubicBezTo>
                        <a:cubicBezTo>
                          <a:pt x="86" y="50"/>
                          <a:pt x="85" y="50"/>
                          <a:pt x="84" y="51"/>
                        </a:cubicBezTo>
                        <a:cubicBezTo>
                          <a:pt x="81" y="51"/>
                          <a:pt x="79" y="52"/>
                          <a:pt x="77" y="53"/>
                        </a:cubicBezTo>
                        <a:cubicBezTo>
                          <a:pt x="70" y="54"/>
                          <a:pt x="63" y="55"/>
                          <a:pt x="56" y="55"/>
                        </a:cubicBezTo>
                        <a:cubicBezTo>
                          <a:pt x="55" y="55"/>
                          <a:pt x="53" y="55"/>
                          <a:pt x="52" y="55"/>
                        </a:cubicBezTo>
                        <a:cubicBezTo>
                          <a:pt x="45" y="55"/>
                          <a:pt x="37" y="54"/>
                          <a:pt x="30" y="51"/>
                        </a:cubicBezTo>
                        <a:cubicBezTo>
                          <a:pt x="25" y="52"/>
                          <a:pt x="20" y="55"/>
                          <a:pt x="17" y="59"/>
                        </a:cubicBezTo>
                        <a:cubicBezTo>
                          <a:pt x="14" y="63"/>
                          <a:pt x="12" y="68"/>
                          <a:pt x="14" y="73"/>
                        </a:cubicBezTo>
                        <a:cubicBezTo>
                          <a:pt x="14" y="73"/>
                          <a:pt x="14" y="73"/>
                          <a:pt x="14" y="73"/>
                        </a:cubicBezTo>
                        <a:cubicBezTo>
                          <a:pt x="11" y="67"/>
                          <a:pt x="14" y="60"/>
                          <a:pt x="19" y="56"/>
                        </a:cubicBezTo>
                        <a:cubicBezTo>
                          <a:pt x="17" y="56"/>
                          <a:pt x="15" y="57"/>
                          <a:pt x="13" y="57"/>
                        </a:cubicBezTo>
                        <a:cubicBezTo>
                          <a:pt x="12" y="58"/>
                          <a:pt x="10" y="59"/>
                          <a:pt x="9" y="60"/>
                        </a:cubicBezTo>
                        <a:cubicBezTo>
                          <a:pt x="9" y="60"/>
                          <a:pt x="9" y="60"/>
                          <a:pt x="9" y="60"/>
                        </a:cubicBezTo>
                        <a:cubicBezTo>
                          <a:pt x="12" y="57"/>
                          <a:pt x="15" y="56"/>
                          <a:pt x="19" y="56"/>
                        </a:cubicBezTo>
                        <a:cubicBezTo>
                          <a:pt x="19" y="56"/>
                          <a:pt x="19" y="56"/>
                          <a:pt x="19" y="56"/>
                        </a:cubicBezTo>
                        <a:cubicBezTo>
                          <a:pt x="22" y="53"/>
                          <a:pt x="26" y="52"/>
                          <a:pt x="29" y="51"/>
                        </a:cubicBezTo>
                        <a:cubicBezTo>
                          <a:pt x="29" y="51"/>
                          <a:pt x="29" y="51"/>
                          <a:pt x="28" y="51"/>
                        </a:cubicBezTo>
                        <a:cubicBezTo>
                          <a:pt x="23" y="48"/>
                          <a:pt x="17" y="45"/>
                          <a:pt x="13" y="40"/>
                        </a:cubicBezTo>
                        <a:cubicBezTo>
                          <a:pt x="13" y="40"/>
                          <a:pt x="13" y="40"/>
                          <a:pt x="13" y="40"/>
                        </a:cubicBezTo>
                        <a:cubicBezTo>
                          <a:pt x="13" y="40"/>
                          <a:pt x="13" y="40"/>
                          <a:pt x="13" y="40"/>
                        </a:cubicBezTo>
                        <a:cubicBezTo>
                          <a:pt x="13" y="40"/>
                          <a:pt x="8" y="42"/>
                          <a:pt x="4" y="48"/>
                        </a:cubicBezTo>
                        <a:cubicBezTo>
                          <a:pt x="3" y="50"/>
                          <a:pt x="2" y="52"/>
                          <a:pt x="1" y="55"/>
                        </a:cubicBezTo>
                        <a:cubicBezTo>
                          <a:pt x="2" y="54"/>
                          <a:pt x="3" y="54"/>
                          <a:pt x="4" y="53"/>
                        </a:cubicBezTo>
                        <a:cubicBezTo>
                          <a:pt x="4" y="53"/>
                          <a:pt x="4" y="53"/>
                          <a:pt x="4" y="53"/>
                        </a:cubicBezTo>
                        <a:cubicBezTo>
                          <a:pt x="3" y="54"/>
                          <a:pt x="2" y="55"/>
                          <a:pt x="1" y="55"/>
                        </a:cubicBezTo>
                        <a:cubicBezTo>
                          <a:pt x="0" y="58"/>
                          <a:pt x="0" y="61"/>
                          <a:pt x="0" y="65"/>
                        </a:cubicBezTo>
                        <a:cubicBezTo>
                          <a:pt x="1" y="67"/>
                          <a:pt x="1" y="69"/>
                          <a:pt x="2" y="71"/>
                        </a:cubicBezTo>
                        <a:cubicBezTo>
                          <a:pt x="3" y="70"/>
                          <a:pt x="5" y="69"/>
                          <a:pt x="6" y="68"/>
                        </a:cubicBezTo>
                        <a:cubicBezTo>
                          <a:pt x="6" y="68"/>
                          <a:pt x="6" y="68"/>
                          <a:pt x="6" y="68"/>
                        </a:cubicBezTo>
                        <a:cubicBezTo>
                          <a:pt x="5" y="69"/>
                          <a:pt x="4" y="71"/>
                          <a:pt x="2" y="71"/>
                        </a:cubicBezTo>
                        <a:cubicBezTo>
                          <a:pt x="3" y="76"/>
                          <a:pt x="7" y="82"/>
                          <a:pt x="14" y="82"/>
                        </a:cubicBezTo>
                        <a:cubicBezTo>
                          <a:pt x="14" y="82"/>
                          <a:pt x="14" y="82"/>
                          <a:pt x="14" y="82"/>
                        </a:cubicBezTo>
                        <a:cubicBezTo>
                          <a:pt x="14" y="82"/>
                          <a:pt x="14" y="82"/>
                          <a:pt x="14" y="82"/>
                        </a:cubicBezTo>
                        <a:cubicBezTo>
                          <a:pt x="14" y="82"/>
                          <a:pt x="14" y="82"/>
                          <a:pt x="14" y="82"/>
                        </a:cubicBezTo>
                        <a:cubicBezTo>
                          <a:pt x="14" y="82"/>
                          <a:pt x="14" y="82"/>
                          <a:pt x="14"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8" y="82"/>
                          <a:pt x="20" y="81"/>
                          <a:pt x="21" y="81"/>
                        </a:cubicBezTo>
                        <a:cubicBezTo>
                          <a:pt x="23" y="80"/>
                          <a:pt x="25" y="79"/>
                          <a:pt x="27" y="78"/>
                        </a:cubicBezTo>
                        <a:cubicBezTo>
                          <a:pt x="31" y="77"/>
                          <a:pt x="35" y="75"/>
                          <a:pt x="39" y="74"/>
                        </a:cubicBezTo>
                        <a:cubicBezTo>
                          <a:pt x="43" y="73"/>
                          <a:pt x="47" y="72"/>
                          <a:pt x="51" y="72"/>
                        </a:cubicBezTo>
                        <a:cubicBezTo>
                          <a:pt x="51" y="72"/>
                          <a:pt x="51" y="72"/>
                          <a:pt x="52" y="72"/>
                        </a:cubicBezTo>
                        <a:cubicBezTo>
                          <a:pt x="56" y="72"/>
                          <a:pt x="60" y="73"/>
                          <a:pt x="64" y="73"/>
                        </a:cubicBezTo>
                        <a:cubicBezTo>
                          <a:pt x="68" y="74"/>
                          <a:pt x="71" y="74"/>
                          <a:pt x="75" y="74"/>
                        </a:cubicBezTo>
                        <a:cubicBezTo>
                          <a:pt x="88" y="74"/>
                          <a:pt x="102" y="71"/>
                          <a:pt x="110" y="61"/>
                        </a:cubicBezTo>
                        <a:cubicBezTo>
                          <a:pt x="110" y="61"/>
                          <a:pt x="110" y="61"/>
                          <a:pt x="110" y="61"/>
                        </a:cubicBezTo>
                        <a:cubicBezTo>
                          <a:pt x="114" y="56"/>
                          <a:pt x="116" y="51"/>
                          <a:pt x="116" y="45"/>
                        </a:cubicBezTo>
                        <a:cubicBezTo>
                          <a:pt x="115" y="42"/>
                          <a:pt x="115" y="39"/>
                          <a:pt x="114" y="35"/>
                        </a:cubicBezTo>
                        <a:moveTo>
                          <a:pt x="25" y="35"/>
                        </a:moveTo>
                        <a:cubicBezTo>
                          <a:pt x="25" y="35"/>
                          <a:pt x="25" y="35"/>
                          <a:pt x="25" y="35"/>
                        </a:cubicBezTo>
                        <a:cubicBezTo>
                          <a:pt x="28" y="35"/>
                          <a:pt x="30" y="35"/>
                          <a:pt x="30" y="35"/>
                        </a:cubicBezTo>
                        <a:cubicBezTo>
                          <a:pt x="34" y="39"/>
                          <a:pt x="39" y="40"/>
                          <a:pt x="44" y="40"/>
                        </a:cubicBezTo>
                        <a:cubicBezTo>
                          <a:pt x="50" y="40"/>
                          <a:pt x="55" y="38"/>
                          <a:pt x="55" y="38"/>
                        </a:cubicBezTo>
                        <a:cubicBezTo>
                          <a:pt x="58" y="41"/>
                          <a:pt x="66" y="41"/>
                          <a:pt x="71" y="41"/>
                        </a:cubicBezTo>
                        <a:cubicBezTo>
                          <a:pt x="75" y="41"/>
                          <a:pt x="74" y="44"/>
                          <a:pt x="74" y="44"/>
                        </a:cubicBezTo>
                        <a:cubicBezTo>
                          <a:pt x="72" y="50"/>
                          <a:pt x="61" y="51"/>
                          <a:pt x="61" y="51"/>
                        </a:cubicBezTo>
                        <a:cubicBezTo>
                          <a:pt x="57" y="51"/>
                          <a:pt x="53" y="52"/>
                          <a:pt x="50" y="52"/>
                        </a:cubicBezTo>
                        <a:cubicBezTo>
                          <a:pt x="27" y="52"/>
                          <a:pt x="18" y="42"/>
                          <a:pt x="19" y="38"/>
                        </a:cubicBezTo>
                        <a:cubicBezTo>
                          <a:pt x="19" y="35"/>
                          <a:pt x="23" y="35"/>
                          <a:pt x="25" y="35"/>
                        </a:cubicBezTo>
                        <a:cubicBezTo>
                          <a:pt x="25" y="35"/>
                          <a:pt x="25" y="35"/>
                          <a:pt x="25" y="35"/>
                        </a:cubicBezTo>
                        <a:moveTo>
                          <a:pt x="12" y="24"/>
                        </a:moveTo>
                        <a:cubicBezTo>
                          <a:pt x="11" y="24"/>
                          <a:pt x="10" y="24"/>
                          <a:pt x="9" y="24"/>
                        </a:cubicBezTo>
                        <a:cubicBezTo>
                          <a:pt x="8" y="24"/>
                          <a:pt x="8" y="24"/>
                          <a:pt x="8" y="24"/>
                        </a:cubicBezTo>
                        <a:cubicBezTo>
                          <a:pt x="8" y="28"/>
                          <a:pt x="9" y="33"/>
                          <a:pt x="12" y="39"/>
                        </a:cubicBezTo>
                        <a:cubicBezTo>
                          <a:pt x="17" y="44"/>
                          <a:pt x="23" y="48"/>
                          <a:pt x="29" y="51"/>
                        </a:cubicBezTo>
                        <a:cubicBezTo>
                          <a:pt x="36" y="54"/>
                          <a:pt x="45" y="55"/>
                          <a:pt x="52" y="55"/>
                        </a:cubicBezTo>
                        <a:cubicBezTo>
                          <a:pt x="53" y="55"/>
                          <a:pt x="54" y="55"/>
                          <a:pt x="55" y="55"/>
                        </a:cubicBezTo>
                        <a:cubicBezTo>
                          <a:pt x="69" y="55"/>
                          <a:pt x="84" y="52"/>
                          <a:pt x="96" y="44"/>
                        </a:cubicBezTo>
                        <a:cubicBezTo>
                          <a:pt x="98" y="43"/>
                          <a:pt x="99" y="42"/>
                          <a:pt x="100" y="40"/>
                        </a:cubicBezTo>
                        <a:cubicBezTo>
                          <a:pt x="99" y="41"/>
                          <a:pt x="98" y="41"/>
                          <a:pt x="96" y="41"/>
                        </a:cubicBezTo>
                        <a:cubicBezTo>
                          <a:pt x="96" y="41"/>
                          <a:pt x="95" y="41"/>
                          <a:pt x="95" y="41"/>
                        </a:cubicBezTo>
                        <a:cubicBezTo>
                          <a:pt x="88" y="41"/>
                          <a:pt x="82" y="39"/>
                          <a:pt x="79" y="36"/>
                        </a:cubicBezTo>
                        <a:cubicBezTo>
                          <a:pt x="78" y="37"/>
                          <a:pt x="74" y="38"/>
                          <a:pt x="70" y="38"/>
                        </a:cubicBezTo>
                        <a:cubicBezTo>
                          <a:pt x="70" y="38"/>
                          <a:pt x="69" y="38"/>
                          <a:pt x="69" y="38"/>
                        </a:cubicBezTo>
                        <a:cubicBezTo>
                          <a:pt x="65" y="38"/>
                          <a:pt x="62" y="37"/>
                          <a:pt x="61" y="36"/>
                        </a:cubicBezTo>
                        <a:cubicBezTo>
                          <a:pt x="59" y="35"/>
                          <a:pt x="57" y="33"/>
                          <a:pt x="56" y="32"/>
                        </a:cubicBezTo>
                        <a:cubicBezTo>
                          <a:pt x="56" y="32"/>
                          <a:pt x="56" y="33"/>
                          <a:pt x="56" y="33"/>
                        </a:cubicBezTo>
                        <a:cubicBezTo>
                          <a:pt x="56" y="33"/>
                          <a:pt x="56" y="33"/>
                          <a:pt x="56" y="33"/>
                        </a:cubicBezTo>
                        <a:cubicBezTo>
                          <a:pt x="56" y="33"/>
                          <a:pt x="56" y="32"/>
                          <a:pt x="55" y="32"/>
                        </a:cubicBezTo>
                        <a:cubicBezTo>
                          <a:pt x="52" y="34"/>
                          <a:pt x="49" y="35"/>
                          <a:pt x="46" y="35"/>
                        </a:cubicBezTo>
                        <a:cubicBezTo>
                          <a:pt x="45" y="35"/>
                          <a:pt x="45" y="35"/>
                          <a:pt x="45" y="35"/>
                        </a:cubicBezTo>
                        <a:cubicBezTo>
                          <a:pt x="38" y="35"/>
                          <a:pt x="33" y="30"/>
                          <a:pt x="32" y="29"/>
                        </a:cubicBezTo>
                        <a:cubicBezTo>
                          <a:pt x="32" y="29"/>
                          <a:pt x="32" y="29"/>
                          <a:pt x="32" y="29"/>
                        </a:cubicBezTo>
                        <a:cubicBezTo>
                          <a:pt x="31" y="29"/>
                          <a:pt x="31" y="28"/>
                          <a:pt x="31" y="28"/>
                        </a:cubicBezTo>
                        <a:cubicBezTo>
                          <a:pt x="29" y="28"/>
                          <a:pt x="28" y="29"/>
                          <a:pt x="26" y="29"/>
                        </a:cubicBezTo>
                        <a:cubicBezTo>
                          <a:pt x="26" y="29"/>
                          <a:pt x="25" y="29"/>
                          <a:pt x="25" y="29"/>
                        </a:cubicBezTo>
                        <a:cubicBezTo>
                          <a:pt x="16" y="29"/>
                          <a:pt x="12" y="24"/>
                          <a:pt x="12" y="24"/>
                        </a:cubicBezTo>
                        <a:moveTo>
                          <a:pt x="198" y="19"/>
                        </a:moveTo>
                        <a:cubicBezTo>
                          <a:pt x="198" y="19"/>
                          <a:pt x="198" y="20"/>
                          <a:pt x="198" y="21"/>
                        </a:cubicBezTo>
                        <a:cubicBezTo>
                          <a:pt x="199" y="24"/>
                          <a:pt x="199" y="27"/>
                          <a:pt x="199" y="30"/>
                        </a:cubicBezTo>
                        <a:cubicBezTo>
                          <a:pt x="200" y="27"/>
                          <a:pt x="200" y="23"/>
                          <a:pt x="200" y="19"/>
                        </a:cubicBezTo>
                        <a:cubicBezTo>
                          <a:pt x="200" y="19"/>
                          <a:pt x="199" y="19"/>
                          <a:pt x="199" y="19"/>
                        </a:cubicBezTo>
                        <a:cubicBezTo>
                          <a:pt x="199" y="19"/>
                          <a:pt x="199" y="19"/>
                          <a:pt x="198" y="19"/>
                        </a:cubicBezTo>
                        <a:moveTo>
                          <a:pt x="147" y="81"/>
                        </a:moveTo>
                        <a:cubicBezTo>
                          <a:pt x="143" y="81"/>
                          <a:pt x="139" y="80"/>
                          <a:pt x="136" y="78"/>
                        </a:cubicBezTo>
                        <a:cubicBezTo>
                          <a:pt x="133" y="75"/>
                          <a:pt x="138" y="71"/>
                          <a:pt x="152" y="69"/>
                        </a:cubicBezTo>
                        <a:cubicBezTo>
                          <a:pt x="153" y="69"/>
                          <a:pt x="154" y="69"/>
                          <a:pt x="155" y="69"/>
                        </a:cubicBezTo>
                        <a:cubicBezTo>
                          <a:pt x="162" y="69"/>
                          <a:pt x="163" y="74"/>
                          <a:pt x="163" y="74"/>
                        </a:cubicBezTo>
                        <a:cubicBezTo>
                          <a:pt x="164" y="78"/>
                          <a:pt x="155" y="81"/>
                          <a:pt x="147" y="81"/>
                        </a:cubicBezTo>
                        <a:moveTo>
                          <a:pt x="144" y="67"/>
                        </a:moveTo>
                        <a:cubicBezTo>
                          <a:pt x="141" y="67"/>
                          <a:pt x="139" y="66"/>
                          <a:pt x="137" y="66"/>
                        </a:cubicBezTo>
                        <a:cubicBezTo>
                          <a:pt x="126" y="62"/>
                          <a:pt x="131" y="56"/>
                          <a:pt x="134" y="53"/>
                        </a:cubicBezTo>
                        <a:cubicBezTo>
                          <a:pt x="134" y="53"/>
                          <a:pt x="144" y="44"/>
                          <a:pt x="155" y="44"/>
                        </a:cubicBezTo>
                        <a:cubicBezTo>
                          <a:pt x="156" y="44"/>
                          <a:pt x="156" y="44"/>
                          <a:pt x="156" y="44"/>
                        </a:cubicBezTo>
                        <a:cubicBezTo>
                          <a:pt x="166" y="44"/>
                          <a:pt x="168" y="50"/>
                          <a:pt x="164" y="56"/>
                        </a:cubicBezTo>
                        <a:cubicBezTo>
                          <a:pt x="160" y="60"/>
                          <a:pt x="153" y="67"/>
                          <a:pt x="144" y="67"/>
                        </a:cubicBezTo>
                        <a:moveTo>
                          <a:pt x="164" y="19"/>
                        </a:moveTo>
                        <a:cubicBezTo>
                          <a:pt x="164" y="19"/>
                          <a:pt x="164" y="19"/>
                          <a:pt x="164" y="19"/>
                        </a:cubicBezTo>
                        <a:cubicBezTo>
                          <a:pt x="162" y="23"/>
                          <a:pt x="160" y="26"/>
                          <a:pt x="156" y="28"/>
                        </a:cubicBezTo>
                        <a:cubicBezTo>
                          <a:pt x="152" y="30"/>
                          <a:pt x="149" y="30"/>
                          <a:pt x="146" y="30"/>
                        </a:cubicBezTo>
                        <a:cubicBezTo>
                          <a:pt x="146" y="30"/>
                          <a:pt x="146" y="30"/>
                          <a:pt x="146" y="30"/>
                        </a:cubicBezTo>
                        <a:cubicBezTo>
                          <a:pt x="146" y="30"/>
                          <a:pt x="146" y="30"/>
                          <a:pt x="145" y="30"/>
                        </a:cubicBezTo>
                        <a:cubicBezTo>
                          <a:pt x="140" y="30"/>
                          <a:pt x="137" y="29"/>
                          <a:pt x="137" y="28"/>
                        </a:cubicBezTo>
                        <a:cubicBezTo>
                          <a:pt x="137" y="28"/>
                          <a:pt x="137" y="28"/>
                          <a:pt x="136" y="28"/>
                        </a:cubicBezTo>
                        <a:cubicBezTo>
                          <a:pt x="136" y="30"/>
                          <a:pt x="134" y="32"/>
                          <a:pt x="133" y="34"/>
                        </a:cubicBezTo>
                        <a:cubicBezTo>
                          <a:pt x="132" y="34"/>
                          <a:pt x="132" y="34"/>
                          <a:pt x="132" y="34"/>
                        </a:cubicBezTo>
                        <a:cubicBezTo>
                          <a:pt x="133" y="33"/>
                          <a:pt x="133" y="33"/>
                          <a:pt x="133" y="33"/>
                        </a:cubicBezTo>
                        <a:cubicBezTo>
                          <a:pt x="130" y="36"/>
                          <a:pt x="126" y="37"/>
                          <a:pt x="122" y="37"/>
                        </a:cubicBezTo>
                        <a:cubicBezTo>
                          <a:pt x="122" y="37"/>
                          <a:pt x="122" y="37"/>
                          <a:pt x="122" y="37"/>
                        </a:cubicBezTo>
                        <a:cubicBezTo>
                          <a:pt x="118" y="37"/>
                          <a:pt x="115" y="36"/>
                          <a:pt x="114" y="36"/>
                        </a:cubicBezTo>
                        <a:cubicBezTo>
                          <a:pt x="117" y="42"/>
                          <a:pt x="117" y="50"/>
                          <a:pt x="114" y="56"/>
                        </a:cubicBezTo>
                        <a:cubicBezTo>
                          <a:pt x="118" y="58"/>
                          <a:pt x="122" y="60"/>
                          <a:pt x="125" y="63"/>
                        </a:cubicBezTo>
                        <a:cubicBezTo>
                          <a:pt x="130" y="66"/>
                          <a:pt x="135" y="68"/>
                          <a:pt x="141" y="68"/>
                        </a:cubicBezTo>
                        <a:cubicBezTo>
                          <a:pt x="142" y="68"/>
                          <a:pt x="142" y="68"/>
                          <a:pt x="143" y="68"/>
                        </a:cubicBezTo>
                        <a:cubicBezTo>
                          <a:pt x="145" y="68"/>
                          <a:pt x="147" y="67"/>
                          <a:pt x="149" y="67"/>
                        </a:cubicBezTo>
                        <a:cubicBezTo>
                          <a:pt x="151" y="66"/>
                          <a:pt x="152" y="66"/>
                          <a:pt x="153" y="66"/>
                        </a:cubicBezTo>
                        <a:cubicBezTo>
                          <a:pt x="157" y="64"/>
                          <a:pt x="161" y="62"/>
                          <a:pt x="164" y="59"/>
                        </a:cubicBezTo>
                        <a:cubicBezTo>
                          <a:pt x="164" y="59"/>
                          <a:pt x="164" y="59"/>
                          <a:pt x="164" y="59"/>
                        </a:cubicBezTo>
                        <a:cubicBezTo>
                          <a:pt x="161" y="62"/>
                          <a:pt x="158" y="64"/>
                          <a:pt x="155" y="66"/>
                        </a:cubicBezTo>
                        <a:cubicBezTo>
                          <a:pt x="155" y="66"/>
                          <a:pt x="155" y="66"/>
                          <a:pt x="155" y="66"/>
                        </a:cubicBezTo>
                        <a:cubicBezTo>
                          <a:pt x="156" y="66"/>
                          <a:pt x="157" y="66"/>
                          <a:pt x="159" y="66"/>
                        </a:cubicBezTo>
                        <a:cubicBezTo>
                          <a:pt x="161" y="67"/>
                          <a:pt x="165" y="68"/>
                          <a:pt x="166" y="71"/>
                        </a:cubicBezTo>
                        <a:cubicBezTo>
                          <a:pt x="166" y="71"/>
                          <a:pt x="166" y="71"/>
                          <a:pt x="166" y="71"/>
                        </a:cubicBezTo>
                        <a:cubicBezTo>
                          <a:pt x="165" y="69"/>
                          <a:pt x="161" y="68"/>
                          <a:pt x="159" y="67"/>
                        </a:cubicBezTo>
                        <a:cubicBezTo>
                          <a:pt x="157" y="67"/>
                          <a:pt x="156" y="66"/>
                          <a:pt x="154" y="66"/>
                        </a:cubicBezTo>
                        <a:cubicBezTo>
                          <a:pt x="154" y="66"/>
                          <a:pt x="154" y="66"/>
                          <a:pt x="153" y="66"/>
                        </a:cubicBezTo>
                        <a:cubicBezTo>
                          <a:pt x="150" y="67"/>
                          <a:pt x="147" y="68"/>
                          <a:pt x="144" y="68"/>
                        </a:cubicBezTo>
                        <a:cubicBezTo>
                          <a:pt x="143" y="68"/>
                          <a:pt x="143" y="68"/>
                          <a:pt x="142" y="68"/>
                        </a:cubicBezTo>
                        <a:cubicBezTo>
                          <a:pt x="136" y="68"/>
                          <a:pt x="131" y="67"/>
                          <a:pt x="126" y="64"/>
                        </a:cubicBezTo>
                        <a:cubicBezTo>
                          <a:pt x="128" y="66"/>
                          <a:pt x="129" y="68"/>
                          <a:pt x="130" y="71"/>
                        </a:cubicBezTo>
                        <a:cubicBezTo>
                          <a:pt x="131" y="74"/>
                          <a:pt x="131" y="77"/>
                          <a:pt x="131" y="80"/>
                        </a:cubicBezTo>
                        <a:cubicBezTo>
                          <a:pt x="136" y="81"/>
                          <a:pt x="140" y="83"/>
                          <a:pt x="145" y="83"/>
                        </a:cubicBezTo>
                        <a:cubicBezTo>
                          <a:pt x="146" y="83"/>
                          <a:pt x="146" y="83"/>
                          <a:pt x="147" y="83"/>
                        </a:cubicBezTo>
                        <a:cubicBezTo>
                          <a:pt x="152" y="82"/>
                          <a:pt x="157" y="81"/>
                          <a:pt x="162" y="79"/>
                        </a:cubicBezTo>
                        <a:cubicBezTo>
                          <a:pt x="166" y="78"/>
                          <a:pt x="171" y="75"/>
                          <a:pt x="174" y="72"/>
                        </a:cubicBezTo>
                        <a:cubicBezTo>
                          <a:pt x="179" y="68"/>
                          <a:pt x="179" y="63"/>
                          <a:pt x="180" y="58"/>
                        </a:cubicBezTo>
                        <a:cubicBezTo>
                          <a:pt x="180" y="52"/>
                          <a:pt x="179" y="47"/>
                          <a:pt x="174" y="45"/>
                        </a:cubicBezTo>
                        <a:cubicBezTo>
                          <a:pt x="170" y="43"/>
                          <a:pt x="165" y="42"/>
                          <a:pt x="160" y="42"/>
                        </a:cubicBezTo>
                        <a:cubicBezTo>
                          <a:pt x="160" y="42"/>
                          <a:pt x="160" y="42"/>
                          <a:pt x="160" y="42"/>
                        </a:cubicBezTo>
                        <a:cubicBezTo>
                          <a:pt x="149" y="42"/>
                          <a:pt x="141" y="46"/>
                          <a:pt x="132" y="52"/>
                        </a:cubicBezTo>
                        <a:cubicBezTo>
                          <a:pt x="132" y="52"/>
                          <a:pt x="132" y="52"/>
                          <a:pt x="132" y="52"/>
                        </a:cubicBezTo>
                        <a:cubicBezTo>
                          <a:pt x="136" y="49"/>
                          <a:pt x="140" y="46"/>
                          <a:pt x="144" y="44"/>
                        </a:cubicBezTo>
                        <a:cubicBezTo>
                          <a:pt x="144" y="44"/>
                          <a:pt x="143" y="45"/>
                          <a:pt x="143" y="45"/>
                        </a:cubicBezTo>
                        <a:cubicBezTo>
                          <a:pt x="140" y="45"/>
                          <a:pt x="137" y="43"/>
                          <a:pt x="135" y="40"/>
                        </a:cubicBezTo>
                        <a:cubicBezTo>
                          <a:pt x="136" y="40"/>
                          <a:pt x="136" y="40"/>
                          <a:pt x="136" y="40"/>
                        </a:cubicBezTo>
                        <a:cubicBezTo>
                          <a:pt x="137" y="43"/>
                          <a:pt x="140" y="44"/>
                          <a:pt x="143" y="44"/>
                        </a:cubicBezTo>
                        <a:cubicBezTo>
                          <a:pt x="144" y="44"/>
                          <a:pt x="145" y="44"/>
                          <a:pt x="146" y="44"/>
                        </a:cubicBezTo>
                        <a:cubicBezTo>
                          <a:pt x="151" y="42"/>
                          <a:pt x="155" y="41"/>
                          <a:pt x="160" y="41"/>
                        </a:cubicBezTo>
                        <a:cubicBezTo>
                          <a:pt x="161" y="41"/>
                          <a:pt x="162" y="41"/>
                          <a:pt x="163" y="41"/>
                        </a:cubicBezTo>
                        <a:cubicBezTo>
                          <a:pt x="167" y="42"/>
                          <a:pt x="172" y="42"/>
                          <a:pt x="176" y="45"/>
                        </a:cubicBezTo>
                        <a:cubicBezTo>
                          <a:pt x="176" y="39"/>
                          <a:pt x="175" y="34"/>
                          <a:pt x="173" y="29"/>
                        </a:cubicBezTo>
                        <a:cubicBezTo>
                          <a:pt x="172" y="25"/>
                          <a:pt x="169" y="20"/>
                          <a:pt x="164" y="19"/>
                        </a:cubicBezTo>
                        <a:moveTo>
                          <a:pt x="198" y="12"/>
                        </a:moveTo>
                        <a:cubicBezTo>
                          <a:pt x="198" y="14"/>
                          <a:pt x="198" y="16"/>
                          <a:pt x="198" y="18"/>
                        </a:cubicBezTo>
                        <a:cubicBezTo>
                          <a:pt x="199" y="18"/>
                          <a:pt x="199" y="18"/>
                          <a:pt x="199" y="18"/>
                        </a:cubicBezTo>
                        <a:cubicBezTo>
                          <a:pt x="199" y="18"/>
                          <a:pt x="199" y="18"/>
                          <a:pt x="200" y="18"/>
                        </a:cubicBezTo>
                        <a:cubicBezTo>
                          <a:pt x="199" y="18"/>
                          <a:pt x="199" y="17"/>
                          <a:pt x="199" y="17"/>
                        </a:cubicBezTo>
                        <a:cubicBezTo>
                          <a:pt x="199" y="15"/>
                          <a:pt x="198" y="13"/>
                          <a:pt x="198" y="12"/>
                        </a:cubicBezTo>
                        <a:moveTo>
                          <a:pt x="164" y="151"/>
                        </a:moveTo>
                        <a:cubicBezTo>
                          <a:pt x="164" y="151"/>
                          <a:pt x="163" y="151"/>
                          <a:pt x="163" y="151"/>
                        </a:cubicBezTo>
                        <a:cubicBezTo>
                          <a:pt x="152" y="149"/>
                          <a:pt x="149" y="138"/>
                          <a:pt x="151" y="133"/>
                        </a:cubicBezTo>
                        <a:cubicBezTo>
                          <a:pt x="152" y="131"/>
                          <a:pt x="154" y="130"/>
                          <a:pt x="157" y="130"/>
                        </a:cubicBezTo>
                        <a:cubicBezTo>
                          <a:pt x="159" y="130"/>
                          <a:pt x="161" y="131"/>
                          <a:pt x="161" y="131"/>
                        </a:cubicBezTo>
                        <a:cubicBezTo>
                          <a:pt x="176" y="137"/>
                          <a:pt x="174" y="151"/>
                          <a:pt x="164" y="151"/>
                        </a:cubicBezTo>
                        <a:moveTo>
                          <a:pt x="148" y="165"/>
                        </a:moveTo>
                        <a:cubicBezTo>
                          <a:pt x="147" y="165"/>
                          <a:pt x="147" y="165"/>
                          <a:pt x="146" y="164"/>
                        </a:cubicBezTo>
                        <a:cubicBezTo>
                          <a:pt x="142" y="163"/>
                          <a:pt x="139" y="159"/>
                          <a:pt x="136" y="156"/>
                        </a:cubicBezTo>
                        <a:cubicBezTo>
                          <a:pt x="133" y="153"/>
                          <a:pt x="129" y="152"/>
                          <a:pt x="125" y="150"/>
                        </a:cubicBezTo>
                        <a:cubicBezTo>
                          <a:pt x="120" y="149"/>
                          <a:pt x="117" y="147"/>
                          <a:pt x="114" y="144"/>
                        </a:cubicBezTo>
                        <a:cubicBezTo>
                          <a:pt x="110" y="140"/>
                          <a:pt x="106" y="136"/>
                          <a:pt x="102" y="133"/>
                        </a:cubicBezTo>
                        <a:cubicBezTo>
                          <a:pt x="99" y="130"/>
                          <a:pt x="96" y="127"/>
                          <a:pt x="96" y="122"/>
                        </a:cubicBezTo>
                        <a:cubicBezTo>
                          <a:pt x="96" y="119"/>
                          <a:pt x="98" y="117"/>
                          <a:pt x="101" y="117"/>
                        </a:cubicBezTo>
                        <a:cubicBezTo>
                          <a:pt x="102" y="117"/>
                          <a:pt x="102" y="117"/>
                          <a:pt x="103" y="117"/>
                        </a:cubicBezTo>
                        <a:cubicBezTo>
                          <a:pt x="107" y="117"/>
                          <a:pt x="111" y="119"/>
                          <a:pt x="114" y="122"/>
                        </a:cubicBezTo>
                        <a:cubicBezTo>
                          <a:pt x="119" y="126"/>
                          <a:pt x="122" y="130"/>
                          <a:pt x="127" y="134"/>
                        </a:cubicBezTo>
                        <a:cubicBezTo>
                          <a:pt x="131" y="136"/>
                          <a:pt x="135" y="137"/>
                          <a:pt x="138" y="139"/>
                        </a:cubicBezTo>
                        <a:cubicBezTo>
                          <a:pt x="143" y="141"/>
                          <a:pt x="146" y="144"/>
                          <a:pt x="149" y="148"/>
                        </a:cubicBezTo>
                        <a:cubicBezTo>
                          <a:pt x="152" y="151"/>
                          <a:pt x="155" y="157"/>
                          <a:pt x="153" y="161"/>
                        </a:cubicBezTo>
                        <a:cubicBezTo>
                          <a:pt x="152" y="163"/>
                          <a:pt x="150" y="165"/>
                          <a:pt x="148" y="165"/>
                        </a:cubicBezTo>
                        <a:moveTo>
                          <a:pt x="139" y="124"/>
                        </a:moveTo>
                        <a:cubicBezTo>
                          <a:pt x="142" y="124"/>
                          <a:pt x="144" y="123"/>
                          <a:pt x="146" y="123"/>
                        </a:cubicBezTo>
                        <a:cubicBezTo>
                          <a:pt x="151" y="122"/>
                          <a:pt x="158" y="120"/>
                          <a:pt x="162" y="117"/>
                        </a:cubicBezTo>
                        <a:cubicBezTo>
                          <a:pt x="167" y="113"/>
                          <a:pt x="170" y="108"/>
                          <a:pt x="172" y="103"/>
                        </a:cubicBezTo>
                        <a:cubicBezTo>
                          <a:pt x="173" y="103"/>
                          <a:pt x="173" y="103"/>
                          <a:pt x="173" y="103"/>
                        </a:cubicBezTo>
                        <a:cubicBezTo>
                          <a:pt x="171" y="109"/>
                          <a:pt x="167" y="113"/>
                          <a:pt x="163" y="117"/>
                        </a:cubicBezTo>
                        <a:cubicBezTo>
                          <a:pt x="167" y="119"/>
                          <a:pt x="171" y="120"/>
                          <a:pt x="175" y="120"/>
                        </a:cubicBezTo>
                        <a:cubicBezTo>
                          <a:pt x="184" y="120"/>
                          <a:pt x="192" y="116"/>
                          <a:pt x="197" y="110"/>
                        </a:cubicBezTo>
                        <a:cubicBezTo>
                          <a:pt x="197" y="110"/>
                          <a:pt x="197" y="110"/>
                          <a:pt x="197" y="110"/>
                        </a:cubicBezTo>
                        <a:cubicBezTo>
                          <a:pt x="195" y="113"/>
                          <a:pt x="191" y="116"/>
                          <a:pt x="187" y="118"/>
                        </a:cubicBezTo>
                        <a:cubicBezTo>
                          <a:pt x="191" y="118"/>
                          <a:pt x="193" y="121"/>
                          <a:pt x="193" y="125"/>
                        </a:cubicBezTo>
                        <a:cubicBezTo>
                          <a:pt x="193" y="125"/>
                          <a:pt x="193" y="125"/>
                          <a:pt x="193" y="125"/>
                        </a:cubicBezTo>
                        <a:cubicBezTo>
                          <a:pt x="192" y="121"/>
                          <a:pt x="191" y="118"/>
                          <a:pt x="186" y="118"/>
                        </a:cubicBezTo>
                        <a:cubicBezTo>
                          <a:pt x="185" y="118"/>
                          <a:pt x="184" y="119"/>
                          <a:pt x="183" y="119"/>
                        </a:cubicBezTo>
                        <a:cubicBezTo>
                          <a:pt x="180" y="120"/>
                          <a:pt x="177" y="120"/>
                          <a:pt x="174" y="120"/>
                        </a:cubicBezTo>
                        <a:cubicBezTo>
                          <a:pt x="170" y="120"/>
                          <a:pt x="166" y="119"/>
                          <a:pt x="163" y="117"/>
                        </a:cubicBezTo>
                        <a:cubicBezTo>
                          <a:pt x="156" y="122"/>
                          <a:pt x="148" y="124"/>
                          <a:pt x="138" y="124"/>
                        </a:cubicBezTo>
                        <a:cubicBezTo>
                          <a:pt x="130" y="124"/>
                          <a:pt x="121" y="122"/>
                          <a:pt x="114" y="119"/>
                        </a:cubicBezTo>
                        <a:cubicBezTo>
                          <a:pt x="119" y="123"/>
                          <a:pt x="123" y="128"/>
                          <a:pt x="129" y="131"/>
                        </a:cubicBezTo>
                        <a:cubicBezTo>
                          <a:pt x="137" y="135"/>
                          <a:pt x="145" y="138"/>
                          <a:pt x="151" y="145"/>
                        </a:cubicBezTo>
                        <a:cubicBezTo>
                          <a:pt x="152" y="146"/>
                          <a:pt x="153" y="148"/>
                          <a:pt x="154" y="149"/>
                        </a:cubicBezTo>
                        <a:cubicBezTo>
                          <a:pt x="156" y="151"/>
                          <a:pt x="158" y="153"/>
                          <a:pt x="160" y="154"/>
                        </a:cubicBezTo>
                        <a:cubicBezTo>
                          <a:pt x="161" y="154"/>
                          <a:pt x="162" y="154"/>
                          <a:pt x="162" y="154"/>
                        </a:cubicBezTo>
                        <a:cubicBezTo>
                          <a:pt x="166" y="154"/>
                          <a:pt x="171" y="152"/>
                          <a:pt x="172" y="149"/>
                        </a:cubicBezTo>
                        <a:cubicBezTo>
                          <a:pt x="172" y="149"/>
                          <a:pt x="172" y="149"/>
                          <a:pt x="172" y="149"/>
                        </a:cubicBezTo>
                        <a:cubicBezTo>
                          <a:pt x="171" y="153"/>
                          <a:pt x="166" y="155"/>
                          <a:pt x="163" y="155"/>
                        </a:cubicBezTo>
                        <a:cubicBezTo>
                          <a:pt x="163" y="155"/>
                          <a:pt x="163" y="155"/>
                          <a:pt x="163" y="155"/>
                        </a:cubicBezTo>
                        <a:cubicBezTo>
                          <a:pt x="160" y="155"/>
                          <a:pt x="157" y="153"/>
                          <a:pt x="155" y="151"/>
                        </a:cubicBezTo>
                        <a:cubicBezTo>
                          <a:pt x="157" y="156"/>
                          <a:pt x="158" y="161"/>
                          <a:pt x="157" y="166"/>
                        </a:cubicBezTo>
                        <a:cubicBezTo>
                          <a:pt x="157" y="166"/>
                          <a:pt x="157" y="166"/>
                          <a:pt x="157" y="166"/>
                        </a:cubicBezTo>
                        <a:cubicBezTo>
                          <a:pt x="158" y="157"/>
                          <a:pt x="154" y="149"/>
                          <a:pt x="148" y="143"/>
                        </a:cubicBezTo>
                        <a:cubicBezTo>
                          <a:pt x="145" y="140"/>
                          <a:pt x="142" y="138"/>
                          <a:pt x="138" y="136"/>
                        </a:cubicBezTo>
                        <a:cubicBezTo>
                          <a:pt x="134" y="134"/>
                          <a:pt x="131" y="133"/>
                          <a:pt x="128" y="131"/>
                        </a:cubicBezTo>
                        <a:cubicBezTo>
                          <a:pt x="121" y="127"/>
                          <a:pt x="117" y="121"/>
                          <a:pt x="111" y="117"/>
                        </a:cubicBezTo>
                        <a:cubicBezTo>
                          <a:pt x="106" y="114"/>
                          <a:pt x="101" y="112"/>
                          <a:pt x="95" y="112"/>
                        </a:cubicBezTo>
                        <a:cubicBezTo>
                          <a:pt x="92" y="112"/>
                          <a:pt x="89" y="113"/>
                          <a:pt x="86" y="115"/>
                        </a:cubicBezTo>
                        <a:cubicBezTo>
                          <a:pt x="86" y="114"/>
                          <a:pt x="86" y="114"/>
                          <a:pt x="86" y="114"/>
                        </a:cubicBezTo>
                        <a:cubicBezTo>
                          <a:pt x="89" y="113"/>
                          <a:pt x="92" y="112"/>
                          <a:pt x="96" y="112"/>
                        </a:cubicBezTo>
                        <a:cubicBezTo>
                          <a:pt x="101" y="112"/>
                          <a:pt x="105" y="113"/>
                          <a:pt x="109" y="115"/>
                        </a:cubicBezTo>
                        <a:cubicBezTo>
                          <a:pt x="110" y="116"/>
                          <a:pt x="112" y="117"/>
                          <a:pt x="113" y="117"/>
                        </a:cubicBezTo>
                        <a:cubicBezTo>
                          <a:pt x="118" y="120"/>
                          <a:pt x="123" y="122"/>
                          <a:pt x="128" y="123"/>
                        </a:cubicBezTo>
                        <a:cubicBezTo>
                          <a:pt x="132" y="123"/>
                          <a:pt x="136" y="124"/>
                          <a:pt x="139" y="124"/>
                        </a:cubicBezTo>
                        <a:moveTo>
                          <a:pt x="135" y="121"/>
                        </a:moveTo>
                        <a:cubicBezTo>
                          <a:pt x="134" y="121"/>
                          <a:pt x="133" y="121"/>
                          <a:pt x="133" y="121"/>
                        </a:cubicBezTo>
                        <a:cubicBezTo>
                          <a:pt x="125" y="121"/>
                          <a:pt x="115" y="119"/>
                          <a:pt x="110" y="112"/>
                        </a:cubicBezTo>
                        <a:cubicBezTo>
                          <a:pt x="109" y="111"/>
                          <a:pt x="108" y="107"/>
                          <a:pt x="109" y="105"/>
                        </a:cubicBezTo>
                        <a:cubicBezTo>
                          <a:pt x="110" y="102"/>
                          <a:pt x="113" y="101"/>
                          <a:pt x="116" y="101"/>
                        </a:cubicBezTo>
                        <a:cubicBezTo>
                          <a:pt x="120" y="101"/>
                          <a:pt x="123" y="102"/>
                          <a:pt x="125" y="103"/>
                        </a:cubicBezTo>
                        <a:cubicBezTo>
                          <a:pt x="128" y="104"/>
                          <a:pt x="129" y="105"/>
                          <a:pt x="131" y="105"/>
                        </a:cubicBezTo>
                        <a:cubicBezTo>
                          <a:pt x="132" y="105"/>
                          <a:pt x="133" y="104"/>
                          <a:pt x="134" y="104"/>
                        </a:cubicBezTo>
                        <a:cubicBezTo>
                          <a:pt x="135" y="104"/>
                          <a:pt x="136" y="104"/>
                          <a:pt x="137" y="104"/>
                        </a:cubicBezTo>
                        <a:cubicBezTo>
                          <a:pt x="139" y="104"/>
                          <a:pt x="141" y="104"/>
                          <a:pt x="143" y="104"/>
                        </a:cubicBezTo>
                        <a:cubicBezTo>
                          <a:pt x="146" y="105"/>
                          <a:pt x="151" y="106"/>
                          <a:pt x="152" y="110"/>
                        </a:cubicBezTo>
                        <a:cubicBezTo>
                          <a:pt x="153" y="111"/>
                          <a:pt x="153" y="111"/>
                          <a:pt x="153" y="112"/>
                        </a:cubicBezTo>
                        <a:cubicBezTo>
                          <a:pt x="152" y="115"/>
                          <a:pt x="149" y="118"/>
                          <a:pt x="146" y="119"/>
                        </a:cubicBezTo>
                        <a:cubicBezTo>
                          <a:pt x="143" y="121"/>
                          <a:pt x="139" y="121"/>
                          <a:pt x="135" y="121"/>
                        </a:cubicBezTo>
                        <a:moveTo>
                          <a:pt x="176" y="118"/>
                        </a:moveTo>
                        <a:cubicBezTo>
                          <a:pt x="175" y="118"/>
                          <a:pt x="173" y="118"/>
                          <a:pt x="171" y="117"/>
                        </a:cubicBezTo>
                        <a:cubicBezTo>
                          <a:pt x="170" y="116"/>
                          <a:pt x="169" y="114"/>
                          <a:pt x="170" y="112"/>
                        </a:cubicBezTo>
                        <a:cubicBezTo>
                          <a:pt x="173" y="104"/>
                          <a:pt x="184" y="102"/>
                          <a:pt x="191" y="100"/>
                        </a:cubicBezTo>
                        <a:cubicBezTo>
                          <a:pt x="192" y="100"/>
                          <a:pt x="194" y="100"/>
                          <a:pt x="195" y="100"/>
                        </a:cubicBezTo>
                        <a:cubicBezTo>
                          <a:pt x="196" y="100"/>
                          <a:pt x="197" y="100"/>
                          <a:pt x="198" y="101"/>
                        </a:cubicBezTo>
                        <a:cubicBezTo>
                          <a:pt x="201" y="103"/>
                          <a:pt x="196" y="108"/>
                          <a:pt x="195" y="110"/>
                        </a:cubicBezTo>
                        <a:cubicBezTo>
                          <a:pt x="192" y="113"/>
                          <a:pt x="188" y="115"/>
                          <a:pt x="185" y="117"/>
                        </a:cubicBezTo>
                        <a:cubicBezTo>
                          <a:pt x="183" y="118"/>
                          <a:pt x="181" y="118"/>
                          <a:pt x="178" y="118"/>
                        </a:cubicBezTo>
                        <a:cubicBezTo>
                          <a:pt x="178" y="118"/>
                          <a:pt x="177" y="118"/>
                          <a:pt x="176" y="118"/>
                        </a:cubicBezTo>
                        <a:moveTo>
                          <a:pt x="145" y="86"/>
                        </a:moveTo>
                        <a:cubicBezTo>
                          <a:pt x="149" y="86"/>
                          <a:pt x="154" y="86"/>
                          <a:pt x="158" y="84"/>
                        </a:cubicBezTo>
                        <a:cubicBezTo>
                          <a:pt x="161" y="83"/>
                          <a:pt x="165" y="80"/>
                          <a:pt x="168" y="80"/>
                        </a:cubicBezTo>
                        <a:cubicBezTo>
                          <a:pt x="169" y="80"/>
                          <a:pt x="169" y="80"/>
                          <a:pt x="169" y="80"/>
                        </a:cubicBezTo>
                        <a:cubicBezTo>
                          <a:pt x="172" y="80"/>
                          <a:pt x="170" y="83"/>
                          <a:pt x="170" y="84"/>
                        </a:cubicBezTo>
                        <a:cubicBezTo>
                          <a:pt x="169" y="85"/>
                          <a:pt x="169" y="85"/>
                          <a:pt x="168" y="86"/>
                        </a:cubicBezTo>
                        <a:cubicBezTo>
                          <a:pt x="163" y="91"/>
                          <a:pt x="157" y="94"/>
                          <a:pt x="150" y="96"/>
                        </a:cubicBezTo>
                        <a:cubicBezTo>
                          <a:pt x="148" y="97"/>
                          <a:pt x="145" y="97"/>
                          <a:pt x="141" y="97"/>
                        </a:cubicBezTo>
                        <a:cubicBezTo>
                          <a:pt x="139" y="97"/>
                          <a:pt x="136" y="97"/>
                          <a:pt x="134" y="96"/>
                        </a:cubicBezTo>
                        <a:cubicBezTo>
                          <a:pt x="129" y="92"/>
                          <a:pt x="130" y="86"/>
                          <a:pt x="140" y="86"/>
                        </a:cubicBezTo>
                        <a:cubicBezTo>
                          <a:pt x="140" y="86"/>
                          <a:pt x="141" y="86"/>
                          <a:pt x="142" y="86"/>
                        </a:cubicBezTo>
                        <a:cubicBezTo>
                          <a:pt x="143" y="86"/>
                          <a:pt x="144" y="86"/>
                          <a:pt x="145" y="86"/>
                        </a:cubicBezTo>
                        <a:moveTo>
                          <a:pt x="188" y="0"/>
                        </a:moveTo>
                        <a:cubicBezTo>
                          <a:pt x="188" y="0"/>
                          <a:pt x="187" y="0"/>
                          <a:pt x="186" y="0"/>
                        </a:cubicBezTo>
                        <a:cubicBezTo>
                          <a:pt x="186" y="0"/>
                          <a:pt x="186" y="0"/>
                          <a:pt x="186" y="0"/>
                        </a:cubicBezTo>
                        <a:cubicBezTo>
                          <a:pt x="186" y="0"/>
                          <a:pt x="185" y="0"/>
                          <a:pt x="185" y="0"/>
                        </a:cubicBezTo>
                        <a:cubicBezTo>
                          <a:pt x="182" y="17"/>
                          <a:pt x="167" y="18"/>
                          <a:pt x="164" y="18"/>
                        </a:cubicBezTo>
                        <a:cubicBezTo>
                          <a:pt x="169" y="20"/>
                          <a:pt x="172" y="24"/>
                          <a:pt x="174" y="29"/>
                        </a:cubicBezTo>
                        <a:cubicBezTo>
                          <a:pt x="174" y="30"/>
                          <a:pt x="175" y="32"/>
                          <a:pt x="175" y="33"/>
                        </a:cubicBezTo>
                        <a:cubicBezTo>
                          <a:pt x="175" y="28"/>
                          <a:pt x="176" y="22"/>
                          <a:pt x="181" y="19"/>
                        </a:cubicBezTo>
                        <a:cubicBezTo>
                          <a:pt x="181" y="19"/>
                          <a:pt x="181" y="19"/>
                          <a:pt x="181" y="19"/>
                        </a:cubicBezTo>
                        <a:cubicBezTo>
                          <a:pt x="178" y="21"/>
                          <a:pt x="176" y="24"/>
                          <a:pt x="176" y="28"/>
                        </a:cubicBezTo>
                        <a:cubicBezTo>
                          <a:pt x="175" y="31"/>
                          <a:pt x="176" y="34"/>
                          <a:pt x="176" y="37"/>
                        </a:cubicBezTo>
                        <a:cubicBezTo>
                          <a:pt x="176" y="39"/>
                          <a:pt x="176" y="42"/>
                          <a:pt x="176" y="45"/>
                        </a:cubicBezTo>
                        <a:cubicBezTo>
                          <a:pt x="176" y="45"/>
                          <a:pt x="176" y="45"/>
                          <a:pt x="176" y="45"/>
                        </a:cubicBezTo>
                        <a:cubicBezTo>
                          <a:pt x="177" y="46"/>
                          <a:pt x="177" y="46"/>
                          <a:pt x="177" y="46"/>
                        </a:cubicBezTo>
                        <a:cubicBezTo>
                          <a:pt x="181" y="49"/>
                          <a:pt x="181" y="54"/>
                          <a:pt x="180" y="59"/>
                        </a:cubicBezTo>
                        <a:cubicBezTo>
                          <a:pt x="180" y="61"/>
                          <a:pt x="180" y="64"/>
                          <a:pt x="179" y="66"/>
                        </a:cubicBezTo>
                        <a:cubicBezTo>
                          <a:pt x="179" y="67"/>
                          <a:pt x="180" y="68"/>
                          <a:pt x="180" y="69"/>
                        </a:cubicBezTo>
                        <a:cubicBezTo>
                          <a:pt x="180" y="70"/>
                          <a:pt x="180" y="71"/>
                          <a:pt x="180" y="72"/>
                        </a:cubicBezTo>
                        <a:cubicBezTo>
                          <a:pt x="180" y="73"/>
                          <a:pt x="180" y="74"/>
                          <a:pt x="179" y="75"/>
                        </a:cubicBezTo>
                        <a:cubicBezTo>
                          <a:pt x="180" y="79"/>
                          <a:pt x="182" y="83"/>
                          <a:pt x="186" y="83"/>
                        </a:cubicBezTo>
                        <a:cubicBezTo>
                          <a:pt x="186" y="84"/>
                          <a:pt x="186" y="84"/>
                          <a:pt x="186" y="84"/>
                        </a:cubicBezTo>
                        <a:cubicBezTo>
                          <a:pt x="182" y="83"/>
                          <a:pt x="180" y="80"/>
                          <a:pt x="179" y="76"/>
                        </a:cubicBezTo>
                        <a:cubicBezTo>
                          <a:pt x="179" y="77"/>
                          <a:pt x="179" y="78"/>
                          <a:pt x="178" y="79"/>
                        </a:cubicBezTo>
                        <a:cubicBezTo>
                          <a:pt x="176" y="83"/>
                          <a:pt x="173" y="86"/>
                          <a:pt x="170" y="88"/>
                        </a:cubicBezTo>
                        <a:cubicBezTo>
                          <a:pt x="170" y="88"/>
                          <a:pt x="170" y="88"/>
                          <a:pt x="170" y="88"/>
                        </a:cubicBezTo>
                        <a:cubicBezTo>
                          <a:pt x="174" y="86"/>
                          <a:pt x="177" y="82"/>
                          <a:pt x="178" y="77"/>
                        </a:cubicBezTo>
                        <a:cubicBezTo>
                          <a:pt x="179" y="75"/>
                          <a:pt x="180" y="72"/>
                          <a:pt x="179" y="69"/>
                        </a:cubicBezTo>
                        <a:cubicBezTo>
                          <a:pt x="179" y="68"/>
                          <a:pt x="179" y="67"/>
                          <a:pt x="179" y="67"/>
                        </a:cubicBezTo>
                        <a:cubicBezTo>
                          <a:pt x="178" y="68"/>
                          <a:pt x="177" y="70"/>
                          <a:pt x="176" y="72"/>
                        </a:cubicBezTo>
                        <a:cubicBezTo>
                          <a:pt x="172" y="75"/>
                          <a:pt x="167" y="78"/>
                          <a:pt x="163" y="80"/>
                        </a:cubicBezTo>
                        <a:cubicBezTo>
                          <a:pt x="158" y="81"/>
                          <a:pt x="152" y="83"/>
                          <a:pt x="147" y="83"/>
                        </a:cubicBezTo>
                        <a:cubicBezTo>
                          <a:pt x="147" y="83"/>
                          <a:pt x="146" y="83"/>
                          <a:pt x="146" y="83"/>
                        </a:cubicBezTo>
                        <a:cubicBezTo>
                          <a:pt x="141" y="83"/>
                          <a:pt x="136" y="82"/>
                          <a:pt x="131" y="80"/>
                        </a:cubicBezTo>
                        <a:cubicBezTo>
                          <a:pt x="131" y="82"/>
                          <a:pt x="131" y="83"/>
                          <a:pt x="131" y="84"/>
                        </a:cubicBezTo>
                        <a:cubicBezTo>
                          <a:pt x="130" y="87"/>
                          <a:pt x="127" y="90"/>
                          <a:pt x="124" y="93"/>
                        </a:cubicBezTo>
                        <a:cubicBezTo>
                          <a:pt x="123" y="94"/>
                          <a:pt x="122" y="95"/>
                          <a:pt x="121" y="95"/>
                        </a:cubicBezTo>
                        <a:cubicBezTo>
                          <a:pt x="123" y="97"/>
                          <a:pt x="126" y="99"/>
                          <a:pt x="129" y="100"/>
                        </a:cubicBezTo>
                        <a:cubicBezTo>
                          <a:pt x="132" y="101"/>
                          <a:pt x="136" y="101"/>
                          <a:pt x="139" y="101"/>
                        </a:cubicBezTo>
                        <a:cubicBezTo>
                          <a:pt x="139" y="101"/>
                          <a:pt x="140" y="101"/>
                          <a:pt x="140" y="101"/>
                        </a:cubicBezTo>
                        <a:cubicBezTo>
                          <a:pt x="146" y="101"/>
                          <a:pt x="152" y="100"/>
                          <a:pt x="158" y="97"/>
                        </a:cubicBezTo>
                        <a:cubicBezTo>
                          <a:pt x="158" y="97"/>
                          <a:pt x="158" y="97"/>
                          <a:pt x="158" y="97"/>
                        </a:cubicBezTo>
                        <a:cubicBezTo>
                          <a:pt x="154" y="99"/>
                          <a:pt x="149" y="101"/>
                          <a:pt x="145" y="102"/>
                        </a:cubicBezTo>
                        <a:cubicBezTo>
                          <a:pt x="149" y="102"/>
                          <a:pt x="153" y="105"/>
                          <a:pt x="154" y="108"/>
                        </a:cubicBezTo>
                        <a:cubicBezTo>
                          <a:pt x="154" y="108"/>
                          <a:pt x="154" y="108"/>
                          <a:pt x="154" y="108"/>
                        </a:cubicBezTo>
                        <a:cubicBezTo>
                          <a:pt x="153" y="104"/>
                          <a:pt x="147" y="102"/>
                          <a:pt x="142" y="102"/>
                        </a:cubicBezTo>
                        <a:cubicBezTo>
                          <a:pt x="142" y="102"/>
                          <a:pt x="141" y="102"/>
                          <a:pt x="140" y="102"/>
                        </a:cubicBezTo>
                        <a:cubicBezTo>
                          <a:pt x="140" y="102"/>
                          <a:pt x="139" y="102"/>
                          <a:pt x="139" y="102"/>
                        </a:cubicBezTo>
                        <a:cubicBezTo>
                          <a:pt x="135" y="102"/>
                          <a:pt x="132" y="101"/>
                          <a:pt x="128" y="100"/>
                        </a:cubicBezTo>
                        <a:cubicBezTo>
                          <a:pt x="126" y="100"/>
                          <a:pt x="121" y="98"/>
                          <a:pt x="120" y="95"/>
                        </a:cubicBezTo>
                        <a:cubicBezTo>
                          <a:pt x="120" y="95"/>
                          <a:pt x="120" y="95"/>
                          <a:pt x="120" y="95"/>
                        </a:cubicBezTo>
                        <a:cubicBezTo>
                          <a:pt x="120" y="96"/>
                          <a:pt x="120" y="96"/>
                          <a:pt x="120" y="96"/>
                        </a:cubicBezTo>
                        <a:cubicBezTo>
                          <a:pt x="120" y="96"/>
                          <a:pt x="120" y="96"/>
                          <a:pt x="120" y="96"/>
                        </a:cubicBezTo>
                        <a:cubicBezTo>
                          <a:pt x="115" y="99"/>
                          <a:pt x="108" y="100"/>
                          <a:pt x="102" y="100"/>
                        </a:cubicBezTo>
                        <a:cubicBezTo>
                          <a:pt x="101" y="100"/>
                          <a:pt x="100" y="100"/>
                          <a:pt x="98" y="101"/>
                        </a:cubicBezTo>
                        <a:cubicBezTo>
                          <a:pt x="97" y="101"/>
                          <a:pt x="96" y="101"/>
                          <a:pt x="95" y="100"/>
                        </a:cubicBezTo>
                        <a:cubicBezTo>
                          <a:pt x="90" y="100"/>
                          <a:pt x="86" y="99"/>
                          <a:pt x="81" y="99"/>
                        </a:cubicBezTo>
                        <a:cubicBezTo>
                          <a:pt x="79" y="98"/>
                          <a:pt x="76" y="98"/>
                          <a:pt x="74" y="97"/>
                        </a:cubicBezTo>
                        <a:cubicBezTo>
                          <a:pt x="73" y="97"/>
                          <a:pt x="73" y="97"/>
                          <a:pt x="73" y="97"/>
                        </a:cubicBezTo>
                        <a:cubicBezTo>
                          <a:pt x="77" y="100"/>
                          <a:pt x="80" y="106"/>
                          <a:pt x="81" y="111"/>
                        </a:cubicBezTo>
                        <a:cubicBezTo>
                          <a:pt x="83" y="116"/>
                          <a:pt x="84" y="122"/>
                          <a:pt x="84" y="128"/>
                        </a:cubicBezTo>
                        <a:cubicBezTo>
                          <a:pt x="84" y="134"/>
                          <a:pt x="82" y="139"/>
                          <a:pt x="79" y="144"/>
                        </a:cubicBezTo>
                        <a:cubicBezTo>
                          <a:pt x="79" y="145"/>
                          <a:pt x="78" y="146"/>
                          <a:pt x="78" y="147"/>
                        </a:cubicBezTo>
                        <a:cubicBezTo>
                          <a:pt x="82" y="143"/>
                          <a:pt x="89" y="141"/>
                          <a:pt x="95" y="141"/>
                        </a:cubicBezTo>
                        <a:cubicBezTo>
                          <a:pt x="96" y="141"/>
                          <a:pt x="98" y="141"/>
                          <a:pt x="100" y="142"/>
                        </a:cubicBezTo>
                        <a:cubicBezTo>
                          <a:pt x="102" y="142"/>
                          <a:pt x="103" y="143"/>
                          <a:pt x="105" y="144"/>
                        </a:cubicBezTo>
                        <a:cubicBezTo>
                          <a:pt x="104" y="143"/>
                          <a:pt x="103" y="142"/>
                          <a:pt x="102" y="141"/>
                        </a:cubicBezTo>
                        <a:cubicBezTo>
                          <a:pt x="100" y="139"/>
                          <a:pt x="97" y="138"/>
                          <a:pt x="94" y="136"/>
                        </a:cubicBezTo>
                        <a:cubicBezTo>
                          <a:pt x="94" y="136"/>
                          <a:pt x="94" y="136"/>
                          <a:pt x="94" y="136"/>
                        </a:cubicBezTo>
                        <a:cubicBezTo>
                          <a:pt x="97" y="137"/>
                          <a:pt x="100" y="138"/>
                          <a:pt x="102" y="140"/>
                        </a:cubicBezTo>
                        <a:cubicBezTo>
                          <a:pt x="104" y="142"/>
                          <a:pt x="106" y="143"/>
                          <a:pt x="108" y="145"/>
                        </a:cubicBezTo>
                        <a:cubicBezTo>
                          <a:pt x="110" y="147"/>
                          <a:pt x="111" y="148"/>
                          <a:pt x="112" y="150"/>
                        </a:cubicBezTo>
                        <a:cubicBezTo>
                          <a:pt x="114" y="151"/>
                          <a:pt x="115" y="153"/>
                          <a:pt x="117" y="154"/>
                        </a:cubicBezTo>
                        <a:cubicBezTo>
                          <a:pt x="119" y="155"/>
                          <a:pt x="121" y="156"/>
                          <a:pt x="123" y="156"/>
                        </a:cubicBezTo>
                        <a:cubicBezTo>
                          <a:pt x="123" y="156"/>
                          <a:pt x="123" y="156"/>
                          <a:pt x="123" y="156"/>
                        </a:cubicBezTo>
                        <a:cubicBezTo>
                          <a:pt x="123" y="156"/>
                          <a:pt x="128" y="158"/>
                          <a:pt x="131" y="161"/>
                        </a:cubicBezTo>
                        <a:cubicBezTo>
                          <a:pt x="132" y="161"/>
                          <a:pt x="133" y="162"/>
                          <a:pt x="134" y="164"/>
                        </a:cubicBezTo>
                        <a:cubicBezTo>
                          <a:pt x="137" y="168"/>
                          <a:pt x="141" y="174"/>
                          <a:pt x="150" y="176"/>
                        </a:cubicBezTo>
                        <a:cubicBezTo>
                          <a:pt x="150" y="175"/>
                          <a:pt x="151" y="174"/>
                          <a:pt x="151" y="174"/>
                        </a:cubicBezTo>
                        <a:cubicBezTo>
                          <a:pt x="151" y="174"/>
                          <a:pt x="151" y="174"/>
                          <a:pt x="151" y="174"/>
                        </a:cubicBezTo>
                        <a:cubicBezTo>
                          <a:pt x="151" y="174"/>
                          <a:pt x="151" y="175"/>
                          <a:pt x="151" y="176"/>
                        </a:cubicBezTo>
                        <a:cubicBezTo>
                          <a:pt x="152" y="176"/>
                          <a:pt x="152" y="176"/>
                          <a:pt x="153" y="176"/>
                        </a:cubicBezTo>
                        <a:cubicBezTo>
                          <a:pt x="154" y="176"/>
                          <a:pt x="154" y="176"/>
                          <a:pt x="154" y="176"/>
                        </a:cubicBezTo>
                        <a:cubicBezTo>
                          <a:pt x="157" y="176"/>
                          <a:pt x="161" y="175"/>
                          <a:pt x="164" y="174"/>
                        </a:cubicBezTo>
                        <a:cubicBezTo>
                          <a:pt x="164" y="173"/>
                          <a:pt x="164" y="173"/>
                          <a:pt x="163" y="173"/>
                        </a:cubicBezTo>
                        <a:cubicBezTo>
                          <a:pt x="164" y="173"/>
                          <a:pt x="164" y="173"/>
                          <a:pt x="164" y="173"/>
                        </a:cubicBezTo>
                        <a:cubicBezTo>
                          <a:pt x="164" y="173"/>
                          <a:pt x="164" y="173"/>
                          <a:pt x="165" y="174"/>
                        </a:cubicBezTo>
                        <a:cubicBezTo>
                          <a:pt x="170" y="172"/>
                          <a:pt x="175" y="168"/>
                          <a:pt x="177" y="163"/>
                        </a:cubicBezTo>
                        <a:cubicBezTo>
                          <a:pt x="180" y="159"/>
                          <a:pt x="180" y="154"/>
                          <a:pt x="179" y="148"/>
                        </a:cubicBezTo>
                        <a:cubicBezTo>
                          <a:pt x="178" y="148"/>
                          <a:pt x="177" y="148"/>
                          <a:pt x="176" y="148"/>
                        </a:cubicBezTo>
                        <a:cubicBezTo>
                          <a:pt x="176" y="148"/>
                          <a:pt x="175" y="148"/>
                          <a:pt x="175" y="148"/>
                        </a:cubicBezTo>
                        <a:cubicBezTo>
                          <a:pt x="175" y="147"/>
                          <a:pt x="175" y="147"/>
                          <a:pt x="175" y="147"/>
                        </a:cubicBezTo>
                        <a:cubicBezTo>
                          <a:pt x="175" y="147"/>
                          <a:pt x="176" y="147"/>
                          <a:pt x="177" y="147"/>
                        </a:cubicBezTo>
                        <a:cubicBezTo>
                          <a:pt x="177" y="147"/>
                          <a:pt x="178" y="147"/>
                          <a:pt x="179" y="148"/>
                        </a:cubicBezTo>
                        <a:cubicBezTo>
                          <a:pt x="178" y="145"/>
                          <a:pt x="177" y="142"/>
                          <a:pt x="175" y="139"/>
                        </a:cubicBezTo>
                        <a:cubicBezTo>
                          <a:pt x="172" y="135"/>
                          <a:pt x="168" y="132"/>
                          <a:pt x="164" y="131"/>
                        </a:cubicBezTo>
                        <a:cubicBezTo>
                          <a:pt x="159" y="129"/>
                          <a:pt x="154" y="128"/>
                          <a:pt x="149" y="128"/>
                        </a:cubicBezTo>
                        <a:cubicBezTo>
                          <a:pt x="149" y="127"/>
                          <a:pt x="149" y="127"/>
                          <a:pt x="149" y="127"/>
                        </a:cubicBezTo>
                        <a:cubicBezTo>
                          <a:pt x="150" y="127"/>
                          <a:pt x="150" y="127"/>
                          <a:pt x="151" y="127"/>
                        </a:cubicBezTo>
                        <a:cubicBezTo>
                          <a:pt x="156" y="127"/>
                          <a:pt x="161" y="128"/>
                          <a:pt x="166" y="131"/>
                        </a:cubicBezTo>
                        <a:cubicBezTo>
                          <a:pt x="169" y="132"/>
                          <a:pt x="172" y="134"/>
                          <a:pt x="174" y="137"/>
                        </a:cubicBezTo>
                        <a:cubicBezTo>
                          <a:pt x="174" y="137"/>
                          <a:pt x="174" y="137"/>
                          <a:pt x="174" y="137"/>
                        </a:cubicBezTo>
                        <a:cubicBezTo>
                          <a:pt x="174" y="137"/>
                          <a:pt x="175" y="137"/>
                          <a:pt x="176" y="137"/>
                        </a:cubicBezTo>
                        <a:cubicBezTo>
                          <a:pt x="176" y="137"/>
                          <a:pt x="177" y="137"/>
                          <a:pt x="177" y="137"/>
                        </a:cubicBezTo>
                        <a:cubicBezTo>
                          <a:pt x="179" y="137"/>
                          <a:pt x="182" y="137"/>
                          <a:pt x="184" y="136"/>
                        </a:cubicBezTo>
                        <a:cubicBezTo>
                          <a:pt x="186" y="136"/>
                          <a:pt x="187" y="135"/>
                          <a:pt x="188" y="135"/>
                        </a:cubicBezTo>
                        <a:cubicBezTo>
                          <a:pt x="188" y="135"/>
                          <a:pt x="188" y="135"/>
                          <a:pt x="188" y="135"/>
                        </a:cubicBezTo>
                        <a:cubicBezTo>
                          <a:pt x="192" y="135"/>
                          <a:pt x="195" y="133"/>
                          <a:pt x="198" y="132"/>
                        </a:cubicBezTo>
                        <a:cubicBezTo>
                          <a:pt x="202" y="118"/>
                          <a:pt x="205" y="107"/>
                          <a:pt x="205" y="96"/>
                        </a:cubicBezTo>
                        <a:cubicBezTo>
                          <a:pt x="201" y="93"/>
                          <a:pt x="197" y="91"/>
                          <a:pt x="197" y="91"/>
                        </a:cubicBezTo>
                        <a:cubicBezTo>
                          <a:pt x="197" y="91"/>
                          <a:pt x="197" y="91"/>
                          <a:pt x="197" y="91"/>
                        </a:cubicBezTo>
                        <a:cubicBezTo>
                          <a:pt x="197" y="91"/>
                          <a:pt x="197" y="91"/>
                          <a:pt x="197" y="91"/>
                        </a:cubicBezTo>
                        <a:cubicBezTo>
                          <a:pt x="195" y="95"/>
                          <a:pt x="190" y="97"/>
                          <a:pt x="187" y="97"/>
                        </a:cubicBezTo>
                        <a:cubicBezTo>
                          <a:pt x="184" y="97"/>
                          <a:pt x="181" y="96"/>
                          <a:pt x="179" y="93"/>
                        </a:cubicBezTo>
                        <a:cubicBezTo>
                          <a:pt x="179" y="93"/>
                          <a:pt x="179" y="93"/>
                          <a:pt x="179" y="93"/>
                        </a:cubicBezTo>
                        <a:cubicBezTo>
                          <a:pt x="181" y="95"/>
                          <a:pt x="184" y="96"/>
                          <a:pt x="186" y="96"/>
                        </a:cubicBezTo>
                        <a:cubicBezTo>
                          <a:pt x="191" y="96"/>
                          <a:pt x="195" y="94"/>
                          <a:pt x="198" y="90"/>
                        </a:cubicBezTo>
                        <a:cubicBezTo>
                          <a:pt x="198" y="90"/>
                          <a:pt x="198" y="90"/>
                          <a:pt x="198" y="90"/>
                        </a:cubicBezTo>
                        <a:cubicBezTo>
                          <a:pt x="199" y="87"/>
                          <a:pt x="203" y="77"/>
                          <a:pt x="198" y="71"/>
                        </a:cubicBezTo>
                        <a:cubicBezTo>
                          <a:pt x="196" y="73"/>
                          <a:pt x="193" y="75"/>
                          <a:pt x="190" y="75"/>
                        </a:cubicBezTo>
                        <a:cubicBezTo>
                          <a:pt x="188" y="75"/>
                          <a:pt x="186" y="74"/>
                          <a:pt x="185" y="71"/>
                        </a:cubicBezTo>
                        <a:cubicBezTo>
                          <a:pt x="185" y="71"/>
                          <a:pt x="185" y="71"/>
                          <a:pt x="185" y="71"/>
                        </a:cubicBezTo>
                        <a:cubicBezTo>
                          <a:pt x="186" y="73"/>
                          <a:pt x="188" y="74"/>
                          <a:pt x="190" y="74"/>
                        </a:cubicBezTo>
                        <a:cubicBezTo>
                          <a:pt x="193" y="74"/>
                          <a:pt x="196" y="72"/>
                          <a:pt x="198" y="70"/>
                        </a:cubicBezTo>
                        <a:cubicBezTo>
                          <a:pt x="199" y="69"/>
                          <a:pt x="199" y="69"/>
                          <a:pt x="200" y="68"/>
                        </a:cubicBezTo>
                        <a:cubicBezTo>
                          <a:pt x="200" y="66"/>
                          <a:pt x="199" y="64"/>
                          <a:pt x="199" y="63"/>
                        </a:cubicBezTo>
                        <a:cubicBezTo>
                          <a:pt x="198" y="66"/>
                          <a:pt x="195" y="71"/>
                          <a:pt x="191" y="72"/>
                        </a:cubicBezTo>
                        <a:cubicBezTo>
                          <a:pt x="191" y="72"/>
                          <a:pt x="191" y="72"/>
                          <a:pt x="190" y="72"/>
                        </a:cubicBezTo>
                        <a:cubicBezTo>
                          <a:pt x="185" y="72"/>
                          <a:pt x="183" y="61"/>
                          <a:pt x="183" y="55"/>
                        </a:cubicBezTo>
                        <a:cubicBezTo>
                          <a:pt x="184" y="52"/>
                          <a:pt x="185" y="49"/>
                          <a:pt x="188" y="48"/>
                        </a:cubicBezTo>
                        <a:cubicBezTo>
                          <a:pt x="188" y="47"/>
                          <a:pt x="189" y="47"/>
                          <a:pt x="190" y="47"/>
                        </a:cubicBezTo>
                        <a:cubicBezTo>
                          <a:pt x="190" y="47"/>
                          <a:pt x="191" y="47"/>
                          <a:pt x="191" y="47"/>
                        </a:cubicBezTo>
                        <a:cubicBezTo>
                          <a:pt x="193" y="47"/>
                          <a:pt x="195" y="48"/>
                          <a:pt x="196" y="49"/>
                        </a:cubicBezTo>
                        <a:cubicBezTo>
                          <a:pt x="196" y="46"/>
                          <a:pt x="195" y="43"/>
                          <a:pt x="195" y="40"/>
                        </a:cubicBezTo>
                        <a:cubicBezTo>
                          <a:pt x="192" y="43"/>
                          <a:pt x="188" y="44"/>
                          <a:pt x="184" y="44"/>
                        </a:cubicBezTo>
                        <a:cubicBezTo>
                          <a:pt x="183" y="44"/>
                          <a:pt x="183" y="44"/>
                          <a:pt x="183" y="44"/>
                        </a:cubicBezTo>
                        <a:cubicBezTo>
                          <a:pt x="183" y="44"/>
                          <a:pt x="183" y="44"/>
                          <a:pt x="183" y="44"/>
                        </a:cubicBezTo>
                        <a:cubicBezTo>
                          <a:pt x="187" y="44"/>
                          <a:pt x="192" y="42"/>
                          <a:pt x="195" y="39"/>
                        </a:cubicBezTo>
                        <a:cubicBezTo>
                          <a:pt x="195" y="38"/>
                          <a:pt x="194" y="37"/>
                          <a:pt x="194" y="35"/>
                        </a:cubicBezTo>
                        <a:cubicBezTo>
                          <a:pt x="192" y="39"/>
                          <a:pt x="188" y="40"/>
                          <a:pt x="185" y="41"/>
                        </a:cubicBezTo>
                        <a:cubicBezTo>
                          <a:pt x="184" y="42"/>
                          <a:pt x="184" y="42"/>
                          <a:pt x="183" y="42"/>
                        </a:cubicBezTo>
                        <a:cubicBezTo>
                          <a:pt x="179" y="42"/>
                          <a:pt x="176" y="37"/>
                          <a:pt x="178" y="29"/>
                        </a:cubicBezTo>
                        <a:cubicBezTo>
                          <a:pt x="179" y="19"/>
                          <a:pt x="186" y="19"/>
                          <a:pt x="186" y="19"/>
                        </a:cubicBezTo>
                        <a:cubicBezTo>
                          <a:pt x="187" y="19"/>
                          <a:pt x="187" y="19"/>
                          <a:pt x="188" y="19"/>
                        </a:cubicBezTo>
                        <a:cubicBezTo>
                          <a:pt x="189" y="19"/>
                          <a:pt x="191" y="19"/>
                          <a:pt x="193" y="20"/>
                        </a:cubicBezTo>
                        <a:cubicBezTo>
                          <a:pt x="192" y="16"/>
                          <a:pt x="192" y="12"/>
                          <a:pt x="192" y="8"/>
                        </a:cubicBezTo>
                        <a:cubicBezTo>
                          <a:pt x="192" y="7"/>
                          <a:pt x="192" y="7"/>
                          <a:pt x="192" y="7"/>
                        </a:cubicBezTo>
                        <a:cubicBezTo>
                          <a:pt x="192" y="6"/>
                          <a:pt x="192" y="4"/>
                          <a:pt x="192" y="3"/>
                        </a:cubicBezTo>
                        <a:cubicBezTo>
                          <a:pt x="191" y="2"/>
                          <a:pt x="189" y="1"/>
                          <a:pt x="188" y="0"/>
                        </a:cubicBezTo>
                      </a:path>
                    </a:pathLst>
                  </a:custGeom>
                  <a:solidFill>
                    <a:srgbClr val="CD5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0" name="Freeform 8016">
                    <a:extLst>
                      <a:ext uri="{FF2B5EF4-FFF2-40B4-BE49-F238E27FC236}">
                        <a16:creationId xmlns:a16="http://schemas.microsoft.com/office/drawing/2014/main" id="{61592805-604B-440E-A123-9481839CE48C}"/>
                      </a:ext>
                    </a:extLst>
                  </p:cNvPr>
                  <p:cNvSpPr>
                    <a:spLocks noEditPoints="1"/>
                  </p:cNvSpPr>
                  <p:nvPr/>
                </p:nvSpPr>
                <p:spPr bwMode="auto">
                  <a:xfrm>
                    <a:off x="4342" y="2474"/>
                    <a:ext cx="158" cy="157"/>
                  </a:xfrm>
                  <a:custGeom>
                    <a:avLst/>
                    <a:gdLst>
                      <a:gd name="T0" fmla="*/ 120 w 211"/>
                      <a:gd name="T1" fmla="*/ 182 h 210"/>
                      <a:gd name="T2" fmla="*/ 62 w 211"/>
                      <a:gd name="T3" fmla="*/ 180 h 210"/>
                      <a:gd name="T4" fmla="*/ 85 w 211"/>
                      <a:gd name="T5" fmla="*/ 210 h 210"/>
                      <a:gd name="T6" fmla="*/ 87 w 211"/>
                      <a:gd name="T7" fmla="*/ 210 h 210"/>
                      <a:gd name="T8" fmla="*/ 123 w 211"/>
                      <a:gd name="T9" fmla="*/ 177 h 210"/>
                      <a:gd name="T10" fmla="*/ 151 w 211"/>
                      <a:gd name="T11" fmla="*/ 176 h 210"/>
                      <a:gd name="T12" fmla="*/ 165 w 211"/>
                      <a:gd name="T13" fmla="*/ 174 h 210"/>
                      <a:gd name="T14" fmla="*/ 124 w 211"/>
                      <a:gd name="T15" fmla="*/ 172 h 210"/>
                      <a:gd name="T16" fmla="*/ 123 w 211"/>
                      <a:gd name="T17" fmla="*/ 156 h 210"/>
                      <a:gd name="T18" fmla="*/ 125 w 211"/>
                      <a:gd name="T19" fmla="*/ 157 h 210"/>
                      <a:gd name="T20" fmla="*/ 150 w 211"/>
                      <a:gd name="T21" fmla="*/ 176 h 210"/>
                      <a:gd name="T22" fmla="*/ 179 w 211"/>
                      <a:gd name="T23" fmla="*/ 148 h 210"/>
                      <a:gd name="T24" fmla="*/ 178 w 211"/>
                      <a:gd name="T25" fmla="*/ 164 h 210"/>
                      <a:gd name="T26" fmla="*/ 46 w 211"/>
                      <a:gd name="T27" fmla="*/ 148 h 210"/>
                      <a:gd name="T28" fmla="*/ 61 w 211"/>
                      <a:gd name="T29" fmla="*/ 180 h 210"/>
                      <a:gd name="T30" fmla="*/ 60 w 211"/>
                      <a:gd name="T31" fmla="*/ 179 h 210"/>
                      <a:gd name="T32" fmla="*/ 46 w 211"/>
                      <a:gd name="T33" fmla="*/ 165 h 210"/>
                      <a:gd name="T34" fmla="*/ 179 w 211"/>
                      <a:gd name="T35" fmla="*/ 148 h 210"/>
                      <a:gd name="T36" fmla="*/ 188 w 211"/>
                      <a:gd name="T37" fmla="*/ 136 h 210"/>
                      <a:gd name="T38" fmla="*/ 177 w 211"/>
                      <a:gd name="T39" fmla="*/ 137 h 210"/>
                      <a:gd name="T40" fmla="*/ 175 w 211"/>
                      <a:gd name="T41" fmla="*/ 138 h 210"/>
                      <a:gd name="T42" fmla="*/ 177 w 211"/>
                      <a:gd name="T43" fmla="*/ 138 h 210"/>
                      <a:gd name="T44" fmla="*/ 188 w 211"/>
                      <a:gd name="T45" fmla="*/ 136 h 210"/>
                      <a:gd name="T46" fmla="*/ 190 w 211"/>
                      <a:gd name="T47" fmla="*/ 136 h 210"/>
                      <a:gd name="T48" fmla="*/ 206 w 211"/>
                      <a:gd name="T49" fmla="*/ 124 h 210"/>
                      <a:gd name="T50" fmla="*/ 43 w 211"/>
                      <a:gd name="T51" fmla="*/ 115 h 210"/>
                      <a:gd name="T52" fmla="*/ 36 w 211"/>
                      <a:gd name="T53" fmla="*/ 115 h 210"/>
                      <a:gd name="T54" fmla="*/ 43 w 211"/>
                      <a:gd name="T55" fmla="*/ 115 h 210"/>
                      <a:gd name="T56" fmla="*/ 51 w 211"/>
                      <a:gd name="T57" fmla="*/ 119 h 210"/>
                      <a:gd name="T58" fmla="*/ 208 w 211"/>
                      <a:gd name="T59" fmla="*/ 118 h 210"/>
                      <a:gd name="T60" fmla="*/ 208 w 211"/>
                      <a:gd name="T61" fmla="*/ 120 h 210"/>
                      <a:gd name="T62" fmla="*/ 19 w 211"/>
                      <a:gd name="T63" fmla="*/ 108 h 210"/>
                      <a:gd name="T64" fmla="*/ 33 w 211"/>
                      <a:gd name="T65" fmla="*/ 114 h 210"/>
                      <a:gd name="T66" fmla="*/ 16 w 211"/>
                      <a:gd name="T67" fmla="*/ 104 h 210"/>
                      <a:gd name="T68" fmla="*/ 16 w 211"/>
                      <a:gd name="T69" fmla="*/ 82 h 210"/>
                      <a:gd name="T70" fmla="*/ 15 w 211"/>
                      <a:gd name="T71" fmla="*/ 82 h 210"/>
                      <a:gd name="T72" fmla="*/ 16 w 211"/>
                      <a:gd name="T73" fmla="*/ 82 h 210"/>
                      <a:gd name="T74" fmla="*/ 2 w 211"/>
                      <a:gd name="T75" fmla="*/ 71 h 210"/>
                      <a:gd name="T76" fmla="*/ 14 w 211"/>
                      <a:gd name="T77" fmla="*/ 82 h 210"/>
                      <a:gd name="T78" fmla="*/ 14 w 211"/>
                      <a:gd name="T79" fmla="*/ 82 h 210"/>
                      <a:gd name="T80" fmla="*/ 199 w 211"/>
                      <a:gd name="T81" fmla="*/ 70 h 210"/>
                      <a:gd name="T82" fmla="*/ 198 w 211"/>
                      <a:gd name="T83" fmla="*/ 90 h 210"/>
                      <a:gd name="T84" fmla="*/ 205 w 211"/>
                      <a:gd name="T85" fmla="*/ 96 h 210"/>
                      <a:gd name="T86" fmla="*/ 198 w 211"/>
                      <a:gd name="T87" fmla="*/ 91 h 210"/>
                      <a:gd name="T88" fmla="*/ 198 w 211"/>
                      <a:gd name="T89" fmla="*/ 71 h 210"/>
                      <a:gd name="T90" fmla="*/ 1 w 211"/>
                      <a:gd name="T91" fmla="*/ 55 h 210"/>
                      <a:gd name="T92" fmla="*/ 0 w 211"/>
                      <a:gd name="T93" fmla="*/ 65 h 210"/>
                      <a:gd name="T94" fmla="*/ 1 w 211"/>
                      <a:gd name="T95" fmla="*/ 55 h 210"/>
                      <a:gd name="T96" fmla="*/ 203 w 211"/>
                      <a:gd name="T97" fmla="*/ 48 h 210"/>
                      <a:gd name="T98" fmla="*/ 203 w 211"/>
                      <a:gd name="T99" fmla="*/ 48 h 210"/>
                      <a:gd name="T100" fmla="*/ 13 w 211"/>
                      <a:gd name="T101" fmla="*/ 40 h 210"/>
                      <a:gd name="T102" fmla="*/ 12 w 211"/>
                      <a:gd name="T103" fmla="*/ 38 h 210"/>
                      <a:gd name="T104" fmla="*/ 200 w 211"/>
                      <a:gd name="T105" fmla="*/ 19 h 210"/>
                      <a:gd name="T106" fmla="*/ 200 w 211"/>
                      <a:gd name="T107" fmla="*/ 19 h 210"/>
                      <a:gd name="T108" fmla="*/ 200 w 211"/>
                      <a:gd name="T109" fmla="*/ 18 h 210"/>
                      <a:gd name="T110" fmla="*/ 189 w 211"/>
                      <a:gd name="T111" fmla="*/ 0 h 210"/>
                      <a:gd name="T112" fmla="*/ 189 w 211"/>
                      <a:gd name="T11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1" h="210">
                        <a:moveTo>
                          <a:pt x="123" y="177"/>
                        </a:moveTo>
                        <a:cubicBezTo>
                          <a:pt x="123" y="177"/>
                          <a:pt x="123" y="177"/>
                          <a:pt x="123" y="177"/>
                        </a:cubicBezTo>
                        <a:cubicBezTo>
                          <a:pt x="123" y="177"/>
                          <a:pt x="123" y="177"/>
                          <a:pt x="123" y="177"/>
                        </a:cubicBezTo>
                        <a:cubicBezTo>
                          <a:pt x="122" y="179"/>
                          <a:pt x="121" y="180"/>
                          <a:pt x="120" y="182"/>
                        </a:cubicBezTo>
                        <a:cubicBezTo>
                          <a:pt x="112" y="198"/>
                          <a:pt x="99" y="209"/>
                          <a:pt x="85" y="210"/>
                        </a:cubicBezTo>
                        <a:cubicBezTo>
                          <a:pt x="85" y="210"/>
                          <a:pt x="85" y="210"/>
                          <a:pt x="85" y="210"/>
                        </a:cubicBezTo>
                        <a:cubicBezTo>
                          <a:pt x="80" y="210"/>
                          <a:pt x="75" y="209"/>
                          <a:pt x="71" y="206"/>
                        </a:cubicBezTo>
                        <a:cubicBezTo>
                          <a:pt x="60" y="200"/>
                          <a:pt x="61" y="182"/>
                          <a:pt x="62" y="180"/>
                        </a:cubicBezTo>
                        <a:cubicBezTo>
                          <a:pt x="62" y="180"/>
                          <a:pt x="62" y="180"/>
                          <a:pt x="62" y="180"/>
                        </a:cubicBezTo>
                        <a:cubicBezTo>
                          <a:pt x="62" y="181"/>
                          <a:pt x="59" y="200"/>
                          <a:pt x="71" y="206"/>
                        </a:cubicBezTo>
                        <a:cubicBezTo>
                          <a:pt x="74" y="208"/>
                          <a:pt x="77" y="209"/>
                          <a:pt x="80" y="210"/>
                        </a:cubicBezTo>
                        <a:cubicBezTo>
                          <a:pt x="82" y="210"/>
                          <a:pt x="83" y="210"/>
                          <a:pt x="85" y="210"/>
                        </a:cubicBezTo>
                        <a:cubicBezTo>
                          <a:pt x="85" y="210"/>
                          <a:pt x="85" y="210"/>
                          <a:pt x="85" y="210"/>
                        </a:cubicBezTo>
                        <a:cubicBezTo>
                          <a:pt x="86" y="210"/>
                          <a:pt x="86" y="210"/>
                          <a:pt x="86" y="210"/>
                        </a:cubicBezTo>
                        <a:cubicBezTo>
                          <a:pt x="87" y="210"/>
                          <a:pt x="87" y="210"/>
                          <a:pt x="87" y="210"/>
                        </a:cubicBezTo>
                        <a:cubicBezTo>
                          <a:pt x="87" y="210"/>
                          <a:pt x="87" y="210"/>
                          <a:pt x="87" y="210"/>
                        </a:cubicBezTo>
                        <a:cubicBezTo>
                          <a:pt x="100" y="209"/>
                          <a:pt x="113" y="198"/>
                          <a:pt x="121" y="182"/>
                        </a:cubicBezTo>
                        <a:cubicBezTo>
                          <a:pt x="121" y="181"/>
                          <a:pt x="122" y="180"/>
                          <a:pt x="122" y="179"/>
                        </a:cubicBezTo>
                        <a:cubicBezTo>
                          <a:pt x="122" y="178"/>
                          <a:pt x="123" y="178"/>
                          <a:pt x="123" y="177"/>
                        </a:cubicBezTo>
                        <a:cubicBezTo>
                          <a:pt x="123" y="177"/>
                          <a:pt x="123" y="177"/>
                          <a:pt x="123" y="177"/>
                        </a:cubicBezTo>
                        <a:moveTo>
                          <a:pt x="164" y="174"/>
                        </a:moveTo>
                        <a:cubicBezTo>
                          <a:pt x="161" y="175"/>
                          <a:pt x="157" y="176"/>
                          <a:pt x="154" y="176"/>
                        </a:cubicBezTo>
                        <a:cubicBezTo>
                          <a:pt x="154" y="176"/>
                          <a:pt x="154" y="176"/>
                          <a:pt x="153" y="176"/>
                        </a:cubicBezTo>
                        <a:cubicBezTo>
                          <a:pt x="152" y="176"/>
                          <a:pt x="152" y="176"/>
                          <a:pt x="151" y="176"/>
                        </a:cubicBezTo>
                        <a:cubicBezTo>
                          <a:pt x="151" y="176"/>
                          <a:pt x="151" y="176"/>
                          <a:pt x="151" y="176"/>
                        </a:cubicBezTo>
                        <a:cubicBezTo>
                          <a:pt x="151" y="176"/>
                          <a:pt x="152" y="176"/>
                          <a:pt x="153" y="176"/>
                        </a:cubicBezTo>
                        <a:cubicBezTo>
                          <a:pt x="154" y="176"/>
                          <a:pt x="154" y="176"/>
                          <a:pt x="154" y="176"/>
                        </a:cubicBezTo>
                        <a:cubicBezTo>
                          <a:pt x="158" y="176"/>
                          <a:pt x="161" y="176"/>
                          <a:pt x="165" y="174"/>
                        </a:cubicBezTo>
                        <a:cubicBezTo>
                          <a:pt x="165" y="174"/>
                          <a:pt x="165" y="174"/>
                          <a:pt x="164" y="174"/>
                        </a:cubicBezTo>
                        <a:moveTo>
                          <a:pt x="123" y="157"/>
                        </a:moveTo>
                        <a:cubicBezTo>
                          <a:pt x="123" y="157"/>
                          <a:pt x="125" y="159"/>
                          <a:pt x="125" y="162"/>
                        </a:cubicBezTo>
                        <a:cubicBezTo>
                          <a:pt x="125" y="164"/>
                          <a:pt x="125" y="167"/>
                          <a:pt x="124" y="172"/>
                        </a:cubicBezTo>
                        <a:cubicBezTo>
                          <a:pt x="124" y="172"/>
                          <a:pt x="125" y="172"/>
                          <a:pt x="125" y="172"/>
                        </a:cubicBezTo>
                        <a:cubicBezTo>
                          <a:pt x="127" y="162"/>
                          <a:pt x="124" y="158"/>
                          <a:pt x="123" y="157"/>
                        </a:cubicBezTo>
                        <a:cubicBezTo>
                          <a:pt x="123" y="157"/>
                          <a:pt x="123" y="157"/>
                          <a:pt x="123" y="157"/>
                        </a:cubicBezTo>
                        <a:moveTo>
                          <a:pt x="123" y="156"/>
                        </a:moveTo>
                        <a:cubicBezTo>
                          <a:pt x="123" y="156"/>
                          <a:pt x="123" y="156"/>
                          <a:pt x="123" y="156"/>
                        </a:cubicBezTo>
                        <a:cubicBezTo>
                          <a:pt x="124" y="157"/>
                          <a:pt x="125" y="157"/>
                          <a:pt x="125" y="157"/>
                        </a:cubicBezTo>
                        <a:cubicBezTo>
                          <a:pt x="125" y="157"/>
                          <a:pt x="125" y="157"/>
                          <a:pt x="125" y="157"/>
                        </a:cubicBezTo>
                        <a:cubicBezTo>
                          <a:pt x="125" y="157"/>
                          <a:pt x="125" y="157"/>
                          <a:pt x="125" y="157"/>
                        </a:cubicBezTo>
                        <a:cubicBezTo>
                          <a:pt x="127" y="158"/>
                          <a:pt x="129" y="159"/>
                          <a:pt x="131" y="161"/>
                        </a:cubicBezTo>
                        <a:cubicBezTo>
                          <a:pt x="134" y="164"/>
                          <a:pt x="138" y="174"/>
                          <a:pt x="149" y="176"/>
                        </a:cubicBezTo>
                        <a:cubicBezTo>
                          <a:pt x="149" y="176"/>
                          <a:pt x="150" y="176"/>
                          <a:pt x="150" y="176"/>
                        </a:cubicBezTo>
                        <a:cubicBezTo>
                          <a:pt x="150" y="176"/>
                          <a:pt x="150" y="176"/>
                          <a:pt x="150" y="176"/>
                        </a:cubicBezTo>
                        <a:cubicBezTo>
                          <a:pt x="141" y="174"/>
                          <a:pt x="137" y="168"/>
                          <a:pt x="134" y="164"/>
                        </a:cubicBezTo>
                        <a:cubicBezTo>
                          <a:pt x="133" y="162"/>
                          <a:pt x="132" y="161"/>
                          <a:pt x="131" y="161"/>
                        </a:cubicBezTo>
                        <a:cubicBezTo>
                          <a:pt x="128" y="158"/>
                          <a:pt x="123" y="156"/>
                          <a:pt x="123" y="156"/>
                        </a:cubicBezTo>
                        <a:moveTo>
                          <a:pt x="179" y="148"/>
                        </a:moveTo>
                        <a:cubicBezTo>
                          <a:pt x="180" y="154"/>
                          <a:pt x="180" y="159"/>
                          <a:pt x="177" y="163"/>
                        </a:cubicBezTo>
                        <a:cubicBezTo>
                          <a:pt x="175" y="168"/>
                          <a:pt x="170" y="172"/>
                          <a:pt x="165" y="174"/>
                        </a:cubicBezTo>
                        <a:cubicBezTo>
                          <a:pt x="165" y="174"/>
                          <a:pt x="165" y="174"/>
                          <a:pt x="165" y="174"/>
                        </a:cubicBezTo>
                        <a:cubicBezTo>
                          <a:pt x="170" y="172"/>
                          <a:pt x="175" y="169"/>
                          <a:pt x="178" y="164"/>
                        </a:cubicBezTo>
                        <a:cubicBezTo>
                          <a:pt x="178" y="163"/>
                          <a:pt x="178" y="162"/>
                          <a:pt x="179" y="162"/>
                        </a:cubicBezTo>
                        <a:cubicBezTo>
                          <a:pt x="180" y="158"/>
                          <a:pt x="180" y="153"/>
                          <a:pt x="179" y="148"/>
                        </a:cubicBezTo>
                        <a:cubicBezTo>
                          <a:pt x="179" y="148"/>
                          <a:pt x="179" y="148"/>
                          <a:pt x="179" y="148"/>
                        </a:cubicBezTo>
                        <a:moveTo>
                          <a:pt x="46" y="148"/>
                        </a:moveTo>
                        <a:cubicBezTo>
                          <a:pt x="44" y="154"/>
                          <a:pt x="44" y="159"/>
                          <a:pt x="46" y="166"/>
                        </a:cubicBezTo>
                        <a:cubicBezTo>
                          <a:pt x="47" y="169"/>
                          <a:pt x="48" y="173"/>
                          <a:pt x="51" y="176"/>
                        </a:cubicBezTo>
                        <a:cubicBezTo>
                          <a:pt x="54" y="178"/>
                          <a:pt x="58" y="180"/>
                          <a:pt x="61" y="180"/>
                        </a:cubicBezTo>
                        <a:cubicBezTo>
                          <a:pt x="61" y="180"/>
                          <a:pt x="61" y="180"/>
                          <a:pt x="61" y="180"/>
                        </a:cubicBezTo>
                        <a:cubicBezTo>
                          <a:pt x="61" y="180"/>
                          <a:pt x="61" y="180"/>
                          <a:pt x="61" y="180"/>
                        </a:cubicBezTo>
                        <a:cubicBezTo>
                          <a:pt x="61" y="180"/>
                          <a:pt x="61" y="180"/>
                          <a:pt x="61" y="180"/>
                        </a:cubicBezTo>
                        <a:cubicBezTo>
                          <a:pt x="61" y="180"/>
                          <a:pt x="60" y="180"/>
                          <a:pt x="60" y="180"/>
                        </a:cubicBezTo>
                        <a:cubicBezTo>
                          <a:pt x="60" y="179"/>
                          <a:pt x="60" y="179"/>
                          <a:pt x="60" y="179"/>
                        </a:cubicBezTo>
                        <a:cubicBezTo>
                          <a:pt x="61" y="180"/>
                          <a:pt x="61" y="180"/>
                          <a:pt x="62" y="180"/>
                        </a:cubicBezTo>
                        <a:cubicBezTo>
                          <a:pt x="62" y="180"/>
                          <a:pt x="62" y="180"/>
                          <a:pt x="62" y="180"/>
                        </a:cubicBezTo>
                        <a:cubicBezTo>
                          <a:pt x="59" y="179"/>
                          <a:pt x="54" y="178"/>
                          <a:pt x="51" y="175"/>
                        </a:cubicBezTo>
                        <a:cubicBezTo>
                          <a:pt x="49" y="173"/>
                          <a:pt x="47" y="169"/>
                          <a:pt x="46" y="165"/>
                        </a:cubicBezTo>
                        <a:cubicBezTo>
                          <a:pt x="44" y="159"/>
                          <a:pt x="44" y="153"/>
                          <a:pt x="46" y="148"/>
                        </a:cubicBezTo>
                        <a:moveTo>
                          <a:pt x="175" y="139"/>
                        </a:moveTo>
                        <a:cubicBezTo>
                          <a:pt x="177" y="142"/>
                          <a:pt x="178" y="145"/>
                          <a:pt x="179" y="148"/>
                        </a:cubicBezTo>
                        <a:cubicBezTo>
                          <a:pt x="179" y="148"/>
                          <a:pt x="179" y="148"/>
                          <a:pt x="179" y="148"/>
                        </a:cubicBezTo>
                        <a:cubicBezTo>
                          <a:pt x="178" y="145"/>
                          <a:pt x="177" y="143"/>
                          <a:pt x="176" y="140"/>
                        </a:cubicBezTo>
                        <a:cubicBezTo>
                          <a:pt x="176" y="140"/>
                          <a:pt x="176" y="140"/>
                          <a:pt x="176" y="140"/>
                        </a:cubicBezTo>
                        <a:cubicBezTo>
                          <a:pt x="176" y="140"/>
                          <a:pt x="175" y="139"/>
                          <a:pt x="175" y="139"/>
                        </a:cubicBezTo>
                        <a:moveTo>
                          <a:pt x="188" y="136"/>
                        </a:moveTo>
                        <a:cubicBezTo>
                          <a:pt x="186" y="136"/>
                          <a:pt x="185" y="136"/>
                          <a:pt x="184" y="137"/>
                        </a:cubicBezTo>
                        <a:cubicBezTo>
                          <a:pt x="184" y="137"/>
                          <a:pt x="184" y="137"/>
                          <a:pt x="184" y="137"/>
                        </a:cubicBezTo>
                        <a:cubicBezTo>
                          <a:pt x="184" y="137"/>
                          <a:pt x="184" y="136"/>
                          <a:pt x="184" y="136"/>
                        </a:cubicBezTo>
                        <a:cubicBezTo>
                          <a:pt x="182" y="137"/>
                          <a:pt x="179" y="137"/>
                          <a:pt x="177" y="137"/>
                        </a:cubicBezTo>
                        <a:cubicBezTo>
                          <a:pt x="177" y="137"/>
                          <a:pt x="176" y="137"/>
                          <a:pt x="176" y="137"/>
                        </a:cubicBezTo>
                        <a:cubicBezTo>
                          <a:pt x="175" y="137"/>
                          <a:pt x="174" y="137"/>
                          <a:pt x="174" y="137"/>
                        </a:cubicBezTo>
                        <a:cubicBezTo>
                          <a:pt x="174" y="137"/>
                          <a:pt x="174" y="137"/>
                          <a:pt x="174" y="137"/>
                        </a:cubicBezTo>
                        <a:cubicBezTo>
                          <a:pt x="174" y="137"/>
                          <a:pt x="175" y="137"/>
                          <a:pt x="175" y="138"/>
                        </a:cubicBezTo>
                        <a:cubicBezTo>
                          <a:pt x="175" y="138"/>
                          <a:pt x="175" y="138"/>
                          <a:pt x="175" y="138"/>
                        </a:cubicBezTo>
                        <a:cubicBezTo>
                          <a:pt x="175" y="138"/>
                          <a:pt x="175" y="138"/>
                          <a:pt x="175" y="138"/>
                        </a:cubicBezTo>
                        <a:cubicBezTo>
                          <a:pt x="175" y="138"/>
                          <a:pt x="176" y="138"/>
                          <a:pt x="176" y="138"/>
                        </a:cubicBezTo>
                        <a:cubicBezTo>
                          <a:pt x="176" y="138"/>
                          <a:pt x="177" y="138"/>
                          <a:pt x="177" y="138"/>
                        </a:cubicBezTo>
                        <a:cubicBezTo>
                          <a:pt x="178" y="138"/>
                          <a:pt x="178" y="137"/>
                          <a:pt x="179" y="137"/>
                        </a:cubicBezTo>
                        <a:cubicBezTo>
                          <a:pt x="179" y="137"/>
                          <a:pt x="179" y="137"/>
                          <a:pt x="179" y="137"/>
                        </a:cubicBezTo>
                        <a:cubicBezTo>
                          <a:pt x="179" y="137"/>
                          <a:pt x="179" y="137"/>
                          <a:pt x="179" y="137"/>
                        </a:cubicBezTo>
                        <a:cubicBezTo>
                          <a:pt x="182" y="137"/>
                          <a:pt x="185" y="137"/>
                          <a:pt x="188" y="136"/>
                        </a:cubicBezTo>
                        <a:cubicBezTo>
                          <a:pt x="188" y="136"/>
                          <a:pt x="188" y="136"/>
                          <a:pt x="188" y="136"/>
                        </a:cubicBezTo>
                        <a:moveTo>
                          <a:pt x="198" y="132"/>
                        </a:moveTo>
                        <a:cubicBezTo>
                          <a:pt x="195" y="133"/>
                          <a:pt x="192" y="135"/>
                          <a:pt x="188" y="135"/>
                        </a:cubicBezTo>
                        <a:cubicBezTo>
                          <a:pt x="189" y="135"/>
                          <a:pt x="189" y="136"/>
                          <a:pt x="190" y="136"/>
                        </a:cubicBezTo>
                        <a:cubicBezTo>
                          <a:pt x="192" y="135"/>
                          <a:pt x="195" y="134"/>
                          <a:pt x="197" y="132"/>
                        </a:cubicBezTo>
                        <a:cubicBezTo>
                          <a:pt x="198" y="132"/>
                          <a:pt x="198" y="132"/>
                          <a:pt x="198" y="132"/>
                        </a:cubicBezTo>
                        <a:moveTo>
                          <a:pt x="206" y="124"/>
                        </a:moveTo>
                        <a:cubicBezTo>
                          <a:pt x="206" y="124"/>
                          <a:pt x="206" y="124"/>
                          <a:pt x="206" y="124"/>
                        </a:cubicBezTo>
                        <a:cubicBezTo>
                          <a:pt x="206" y="124"/>
                          <a:pt x="206" y="124"/>
                          <a:pt x="206" y="125"/>
                        </a:cubicBezTo>
                        <a:cubicBezTo>
                          <a:pt x="206" y="124"/>
                          <a:pt x="206" y="124"/>
                          <a:pt x="206" y="124"/>
                        </a:cubicBezTo>
                        <a:moveTo>
                          <a:pt x="43" y="115"/>
                        </a:moveTo>
                        <a:cubicBezTo>
                          <a:pt x="43" y="115"/>
                          <a:pt x="43" y="115"/>
                          <a:pt x="43" y="115"/>
                        </a:cubicBezTo>
                        <a:cubicBezTo>
                          <a:pt x="42" y="115"/>
                          <a:pt x="42" y="115"/>
                          <a:pt x="42" y="115"/>
                        </a:cubicBezTo>
                        <a:cubicBezTo>
                          <a:pt x="42" y="115"/>
                          <a:pt x="42" y="115"/>
                          <a:pt x="41" y="115"/>
                        </a:cubicBezTo>
                        <a:cubicBezTo>
                          <a:pt x="40" y="115"/>
                          <a:pt x="39" y="115"/>
                          <a:pt x="37" y="115"/>
                        </a:cubicBezTo>
                        <a:cubicBezTo>
                          <a:pt x="37" y="115"/>
                          <a:pt x="36" y="115"/>
                          <a:pt x="36" y="115"/>
                        </a:cubicBezTo>
                        <a:cubicBezTo>
                          <a:pt x="38" y="115"/>
                          <a:pt x="39" y="116"/>
                          <a:pt x="40" y="116"/>
                        </a:cubicBezTo>
                        <a:cubicBezTo>
                          <a:pt x="40" y="116"/>
                          <a:pt x="41" y="116"/>
                          <a:pt x="41" y="116"/>
                        </a:cubicBezTo>
                        <a:cubicBezTo>
                          <a:pt x="42" y="116"/>
                          <a:pt x="42" y="115"/>
                          <a:pt x="42" y="115"/>
                        </a:cubicBezTo>
                        <a:cubicBezTo>
                          <a:pt x="43" y="115"/>
                          <a:pt x="43" y="115"/>
                          <a:pt x="43" y="115"/>
                        </a:cubicBezTo>
                        <a:cubicBezTo>
                          <a:pt x="43" y="115"/>
                          <a:pt x="43" y="115"/>
                          <a:pt x="43" y="115"/>
                        </a:cubicBezTo>
                        <a:cubicBezTo>
                          <a:pt x="44" y="115"/>
                          <a:pt x="44" y="115"/>
                          <a:pt x="45" y="116"/>
                        </a:cubicBezTo>
                        <a:cubicBezTo>
                          <a:pt x="49" y="116"/>
                          <a:pt x="56" y="119"/>
                          <a:pt x="51" y="134"/>
                        </a:cubicBezTo>
                        <a:cubicBezTo>
                          <a:pt x="53" y="127"/>
                          <a:pt x="54" y="122"/>
                          <a:pt x="51" y="119"/>
                        </a:cubicBezTo>
                        <a:cubicBezTo>
                          <a:pt x="49" y="115"/>
                          <a:pt x="45" y="115"/>
                          <a:pt x="43" y="115"/>
                        </a:cubicBezTo>
                        <a:moveTo>
                          <a:pt x="210" y="105"/>
                        </a:moveTo>
                        <a:cubicBezTo>
                          <a:pt x="210" y="106"/>
                          <a:pt x="210" y="106"/>
                          <a:pt x="210" y="106"/>
                        </a:cubicBezTo>
                        <a:cubicBezTo>
                          <a:pt x="210" y="111"/>
                          <a:pt x="209" y="115"/>
                          <a:pt x="208" y="118"/>
                        </a:cubicBezTo>
                        <a:cubicBezTo>
                          <a:pt x="208" y="120"/>
                          <a:pt x="207" y="122"/>
                          <a:pt x="206" y="123"/>
                        </a:cubicBezTo>
                        <a:cubicBezTo>
                          <a:pt x="206" y="123"/>
                          <a:pt x="206" y="124"/>
                          <a:pt x="206" y="124"/>
                        </a:cubicBezTo>
                        <a:cubicBezTo>
                          <a:pt x="206" y="124"/>
                          <a:pt x="206" y="124"/>
                          <a:pt x="206" y="124"/>
                        </a:cubicBezTo>
                        <a:cubicBezTo>
                          <a:pt x="207" y="122"/>
                          <a:pt x="208" y="121"/>
                          <a:pt x="208" y="120"/>
                        </a:cubicBezTo>
                        <a:cubicBezTo>
                          <a:pt x="209" y="119"/>
                          <a:pt x="209" y="119"/>
                          <a:pt x="209" y="119"/>
                        </a:cubicBezTo>
                        <a:cubicBezTo>
                          <a:pt x="210" y="113"/>
                          <a:pt x="211" y="109"/>
                          <a:pt x="210" y="105"/>
                        </a:cubicBezTo>
                        <a:moveTo>
                          <a:pt x="16" y="104"/>
                        </a:moveTo>
                        <a:cubicBezTo>
                          <a:pt x="17" y="105"/>
                          <a:pt x="18" y="106"/>
                          <a:pt x="19" y="108"/>
                        </a:cubicBezTo>
                        <a:cubicBezTo>
                          <a:pt x="24" y="112"/>
                          <a:pt x="29" y="114"/>
                          <a:pt x="34" y="115"/>
                        </a:cubicBezTo>
                        <a:cubicBezTo>
                          <a:pt x="34" y="115"/>
                          <a:pt x="35" y="115"/>
                          <a:pt x="35" y="115"/>
                        </a:cubicBezTo>
                        <a:cubicBezTo>
                          <a:pt x="34" y="115"/>
                          <a:pt x="34" y="115"/>
                          <a:pt x="33" y="115"/>
                        </a:cubicBezTo>
                        <a:cubicBezTo>
                          <a:pt x="33" y="114"/>
                          <a:pt x="33" y="114"/>
                          <a:pt x="33" y="114"/>
                        </a:cubicBezTo>
                        <a:cubicBezTo>
                          <a:pt x="34" y="115"/>
                          <a:pt x="36" y="115"/>
                          <a:pt x="37" y="115"/>
                        </a:cubicBezTo>
                        <a:cubicBezTo>
                          <a:pt x="32" y="114"/>
                          <a:pt x="25" y="113"/>
                          <a:pt x="19" y="107"/>
                        </a:cubicBezTo>
                        <a:cubicBezTo>
                          <a:pt x="18" y="106"/>
                          <a:pt x="18" y="105"/>
                          <a:pt x="17" y="105"/>
                        </a:cubicBezTo>
                        <a:cubicBezTo>
                          <a:pt x="17" y="104"/>
                          <a:pt x="17" y="104"/>
                          <a:pt x="16" y="104"/>
                        </a:cubicBezTo>
                        <a:moveTo>
                          <a:pt x="16" y="82"/>
                        </a:moveTo>
                        <a:cubicBezTo>
                          <a:pt x="15" y="83"/>
                          <a:pt x="13" y="90"/>
                          <a:pt x="14" y="97"/>
                        </a:cubicBezTo>
                        <a:cubicBezTo>
                          <a:pt x="14" y="96"/>
                          <a:pt x="14" y="96"/>
                          <a:pt x="14" y="96"/>
                        </a:cubicBezTo>
                        <a:cubicBezTo>
                          <a:pt x="13" y="90"/>
                          <a:pt x="15" y="84"/>
                          <a:pt x="16" y="82"/>
                        </a:cubicBezTo>
                        <a:moveTo>
                          <a:pt x="15" y="82"/>
                        </a:moveTo>
                        <a:cubicBezTo>
                          <a:pt x="15" y="82"/>
                          <a:pt x="15" y="82"/>
                          <a:pt x="15" y="82"/>
                        </a:cubicBezTo>
                        <a:cubicBezTo>
                          <a:pt x="15" y="82"/>
                          <a:pt x="15" y="82"/>
                          <a:pt x="15" y="82"/>
                        </a:cubicBezTo>
                        <a:cubicBezTo>
                          <a:pt x="15" y="82"/>
                          <a:pt x="15" y="82"/>
                          <a:pt x="15" y="82"/>
                        </a:cubicBezTo>
                        <a:moveTo>
                          <a:pt x="15" y="82"/>
                        </a:moveTo>
                        <a:cubicBezTo>
                          <a:pt x="15" y="82"/>
                          <a:pt x="15" y="82"/>
                          <a:pt x="14" y="82"/>
                        </a:cubicBezTo>
                        <a:cubicBezTo>
                          <a:pt x="14" y="82"/>
                          <a:pt x="14" y="82"/>
                          <a:pt x="14" y="82"/>
                        </a:cubicBezTo>
                        <a:cubicBezTo>
                          <a:pt x="15" y="82"/>
                          <a:pt x="15" y="82"/>
                          <a:pt x="16" y="82"/>
                        </a:cubicBezTo>
                        <a:cubicBezTo>
                          <a:pt x="16" y="82"/>
                          <a:pt x="16" y="82"/>
                          <a:pt x="16" y="82"/>
                        </a:cubicBezTo>
                        <a:cubicBezTo>
                          <a:pt x="16" y="82"/>
                          <a:pt x="16" y="82"/>
                          <a:pt x="16" y="82"/>
                        </a:cubicBezTo>
                        <a:cubicBezTo>
                          <a:pt x="15" y="82"/>
                          <a:pt x="15" y="82"/>
                          <a:pt x="15" y="82"/>
                        </a:cubicBezTo>
                        <a:moveTo>
                          <a:pt x="2" y="71"/>
                        </a:moveTo>
                        <a:cubicBezTo>
                          <a:pt x="2" y="71"/>
                          <a:pt x="2" y="71"/>
                          <a:pt x="2" y="72"/>
                        </a:cubicBezTo>
                        <a:cubicBezTo>
                          <a:pt x="4" y="78"/>
                          <a:pt x="8" y="81"/>
                          <a:pt x="11" y="82"/>
                        </a:cubicBezTo>
                        <a:cubicBezTo>
                          <a:pt x="12" y="82"/>
                          <a:pt x="13" y="82"/>
                          <a:pt x="14" y="82"/>
                        </a:cubicBezTo>
                        <a:cubicBezTo>
                          <a:pt x="14" y="82"/>
                          <a:pt x="14" y="82"/>
                          <a:pt x="14" y="82"/>
                        </a:cubicBezTo>
                        <a:cubicBezTo>
                          <a:pt x="15" y="82"/>
                          <a:pt x="15" y="82"/>
                          <a:pt x="15" y="82"/>
                        </a:cubicBezTo>
                        <a:cubicBezTo>
                          <a:pt x="15" y="82"/>
                          <a:pt x="14" y="82"/>
                          <a:pt x="14" y="82"/>
                        </a:cubicBezTo>
                        <a:cubicBezTo>
                          <a:pt x="14" y="82"/>
                          <a:pt x="14" y="82"/>
                          <a:pt x="14" y="82"/>
                        </a:cubicBezTo>
                        <a:cubicBezTo>
                          <a:pt x="14" y="82"/>
                          <a:pt x="14" y="82"/>
                          <a:pt x="14" y="82"/>
                        </a:cubicBezTo>
                        <a:cubicBezTo>
                          <a:pt x="7" y="82"/>
                          <a:pt x="3" y="76"/>
                          <a:pt x="2" y="71"/>
                        </a:cubicBezTo>
                        <a:moveTo>
                          <a:pt x="200" y="68"/>
                        </a:moveTo>
                        <a:cubicBezTo>
                          <a:pt x="199" y="69"/>
                          <a:pt x="199" y="69"/>
                          <a:pt x="198" y="70"/>
                        </a:cubicBezTo>
                        <a:cubicBezTo>
                          <a:pt x="199" y="70"/>
                          <a:pt x="199" y="70"/>
                          <a:pt x="199" y="70"/>
                        </a:cubicBezTo>
                        <a:cubicBezTo>
                          <a:pt x="199" y="70"/>
                          <a:pt x="199" y="70"/>
                          <a:pt x="199" y="70"/>
                        </a:cubicBezTo>
                        <a:cubicBezTo>
                          <a:pt x="199" y="70"/>
                          <a:pt x="198" y="71"/>
                          <a:pt x="198" y="71"/>
                        </a:cubicBezTo>
                        <a:cubicBezTo>
                          <a:pt x="203" y="77"/>
                          <a:pt x="199" y="87"/>
                          <a:pt x="198" y="90"/>
                        </a:cubicBezTo>
                        <a:cubicBezTo>
                          <a:pt x="198" y="90"/>
                          <a:pt x="198" y="90"/>
                          <a:pt x="198" y="90"/>
                        </a:cubicBezTo>
                        <a:cubicBezTo>
                          <a:pt x="198" y="90"/>
                          <a:pt x="197" y="91"/>
                          <a:pt x="197" y="91"/>
                        </a:cubicBezTo>
                        <a:cubicBezTo>
                          <a:pt x="197" y="91"/>
                          <a:pt x="197" y="91"/>
                          <a:pt x="197" y="91"/>
                        </a:cubicBezTo>
                        <a:cubicBezTo>
                          <a:pt x="197" y="91"/>
                          <a:pt x="197" y="91"/>
                          <a:pt x="197" y="91"/>
                        </a:cubicBezTo>
                        <a:cubicBezTo>
                          <a:pt x="197" y="91"/>
                          <a:pt x="201" y="93"/>
                          <a:pt x="205" y="96"/>
                        </a:cubicBezTo>
                        <a:cubicBezTo>
                          <a:pt x="205" y="96"/>
                          <a:pt x="205" y="96"/>
                          <a:pt x="205" y="96"/>
                        </a:cubicBezTo>
                        <a:cubicBezTo>
                          <a:pt x="201" y="93"/>
                          <a:pt x="197" y="92"/>
                          <a:pt x="197" y="92"/>
                        </a:cubicBezTo>
                        <a:cubicBezTo>
                          <a:pt x="197" y="92"/>
                          <a:pt x="197" y="91"/>
                          <a:pt x="198" y="91"/>
                        </a:cubicBezTo>
                        <a:cubicBezTo>
                          <a:pt x="198" y="91"/>
                          <a:pt x="198" y="91"/>
                          <a:pt x="198" y="91"/>
                        </a:cubicBezTo>
                        <a:cubicBezTo>
                          <a:pt x="198" y="91"/>
                          <a:pt x="199" y="89"/>
                          <a:pt x="199" y="87"/>
                        </a:cubicBezTo>
                        <a:cubicBezTo>
                          <a:pt x="201" y="83"/>
                          <a:pt x="203" y="76"/>
                          <a:pt x="198" y="71"/>
                        </a:cubicBezTo>
                        <a:cubicBezTo>
                          <a:pt x="198" y="71"/>
                          <a:pt x="198" y="71"/>
                          <a:pt x="198" y="71"/>
                        </a:cubicBezTo>
                        <a:cubicBezTo>
                          <a:pt x="198" y="71"/>
                          <a:pt x="198" y="71"/>
                          <a:pt x="198" y="71"/>
                        </a:cubicBezTo>
                        <a:cubicBezTo>
                          <a:pt x="199" y="70"/>
                          <a:pt x="199" y="70"/>
                          <a:pt x="200" y="68"/>
                        </a:cubicBezTo>
                        <a:cubicBezTo>
                          <a:pt x="200" y="68"/>
                          <a:pt x="200" y="68"/>
                          <a:pt x="200" y="68"/>
                        </a:cubicBezTo>
                        <a:moveTo>
                          <a:pt x="1" y="55"/>
                        </a:moveTo>
                        <a:cubicBezTo>
                          <a:pt x="1" y="55"/>
                          <a:pt x="1" y="55"/>
                          <a:pt x="1" y="55"/>
                        </a:cubicBezTo>
                        <a:cubicBezTo>
                          <a:pt x="0" y="58"/>
                          <a:pt x="0" y="62"/>
                          <a:pt x="0" y="66"/>
                        </a:cubicBezTo>
                        <a:cubicBezTo>
                          <a:pt x="1" y="68"/>
                          <a:pt x="1" y="69"/>
                          <a:pt x="1" y="71"/>
                        </a:cubicBezTo>
                        <a:cubicBezTo>
                          <a:pt x="1" y="71"/>
                          <a:pt x="2" y="71"/>
                          <a:pt x="2" y="71"/>
                        </a:cubicBezTo>
                        <a:cubicBezTo>
                          <a:pt x="1" y="69"/>
                          <a:pt x="1" y="67"/>
                          <a:pt x="0" y="65"/>
                        </a:cubicBezTo>
                        <a:cubicBezTo>
                          <a:pt x="0" y="61"/>
                          <a:pt x="0" y="58"/>
                          <a:pt x="1" y="55"/>
                        </a:cubicBezTo>
                        <a:moveTo>
                          <a:pt x="4" y="48"/>
                        </a:moveTo>
                        <a:cubicBezTo>
                          <a:pt x="3" y="50"/>
                          <a:pt x="2" y="52"/>
                          <a:pt x="1" y="55"/>
                        </a:cubicBezTo>
                        <a:cubicBezTo>
                          <a:pt x="1" y="55"/>
                          <a:pt x="1" y="55"/>
                          <a:pt x="1" y="55"/>
                        </a:cubicBezTo>
                        <a:cubicBezTo>
                          <a:pt x="2" y="52"/>
                          <a:pt x="3" y="50"/>
                          <a:pt x="4" y="48"/>
                        </a:cubicBezTo>
                        <a:moveTo>
                          <a:pt x="201" y="44"/>
                        </a:moveTo>
                        <a:cubicBezTo>
                          <a:pt x="201" y="44"/>
                          <a:pt x="201" y="45"/>
                          <a:pt x="201" y="45"/>
                        </a:cubicBezTo>
                        <a:cubicBezTo>
                          <a:pt x="202" y="46"/>
                          <a:pt x="202" y="47"/>
                          <a:pt x="203" y="48"/>
                        </a:cubicBezTo>
                        <a:cubicBezTo>
                          <a:pt x="204" y="52"/>
                          <a:pt x="204" y="55"/>
                          <a:pt x="204" y="58"/>
                        </a:cubicBezTo>
                        <a:cubicBezTo>
                          <a:pt x="204" y="58"/>
                          <a:pt x="204" y="59"/>
                          <a:pt x="204" y="59"/>
                        </a:cubicBezTo>
                        <a:cubicBezTo>
                          <a:pt x="204" y="59"/>
                          <a:pt x="204" y="59"/>
                          <a:pt x="204" y="59"/>
                        </a:cubicBezTo>
                        <a:cubicBezTo>
                          <a:pt x="204" y="56"/>
                          <a:pt x="204" y="52"/>
                          <a:pt x="203" y="48"/>
                        </a:cubicBezTo>
                        <a:cubicBezTo>
                          <a:pt x="202" y="47"/>
                          <a:pt x="202" y="45"/>
                          <a:pt x="201" y="44"/>
                        </a:cubicBezTo>
                        <a:moveTo>
                          <a:pt x="12" y="39"/>
                        </a:moveTo>
                        <a:cubicBezTo>
                          <a:pt x="12" y="40"/>
                          <a:pt x="13" y="40"/>
                          <a:pt x="13" y="40"/>
                        </a:cubicBezTo>
                        <a:cubicBezTo>
                          <a:pt x="13" y="40"/>
                          <a:pt x="13" y="40"/>
                          <a:pt x="13" y="40"/>
                        </a:cubicBezTo>
                        <a:cubicBezTo>
                          <a:pt x="13" y="40"/>
                          <a:pt x="12" y="40"/>
                          <a:pt x="12" y="39"/>
                        </a:cubicBezTo>
                        <a:moveTo>
                          <a:pt x="8" y="24"/>
                        </a:moveTo>
                        <a:cubicBezTo>
                          <a:pt x="8" y="27"/>
                          <a:pt x="8" y="33"/>
                          <a:pt x="12" y="38"/>
                        </a:cubicBezTo>
                        <a:cubicBezTo>
                          <a:pt x="12" y="38"/>
                          <a:pt x="12" y="38"/>
                          <a:pt x="12" y="38"/>
                        </a:cubicBezTo>
                        <a:cubicBezTo>
                          <a:pt x="12" y="38"/>
                          <a:pt x="12" y="39"/>
                          <a:pt x="12" y="39"/>
                        </a:cubicBezTo>
                        <a:cubicBezTo>
                          <a:pt x="9" y="33"/>
                          <a:pt x="8" y="28"/>
                          <a:pt x="8" y="24"/>
                        </a:cubicBezTo>
                        <a:cubicBezTo>
                          <a:pt x="8" y="24"/>
                          <a:pt x="8" y="24"/>
                          <a:pt x="8" y="24"/>
                        </a:cubicBezTo>
                        <a:moveTo>
                          <a:pt x="200" y="19"/>
                        </a:moveTo>
                        <a:cubicBezTo>
                          <a:pt x="200" y="19"/>
                          <a:pt x="200" y="19"/>
                          <a:pt x="200" y="19"/>
                        </a:cubicBezTo>
                        <a:cubicBezTo>
                          <a:pt x="200" y="23"/>
                          <a:pt x="200" y="27"/>
                          <a:pt x="199" y="30"/>
                        </a:cubicBezTo>
                        <a:cubicBezTo>
                          <a:pt x="199" y="30"/>
                          <a:pt x="199" y="30"/>
                          <a:pt x="199" y="31"/>
                        </a:cubicBezTo>
                        <a:cubicBezTo>
                          <a:pt x="200" y="28"/>
                          <a:pt x="201" y="23"/>
                          <a:pt x="200" y="19"/>
                        </a:cubicBezTo>
                        <a:moveTo>
                          <a:pt x="198" y="11"/>
                        </a:moveTo>
                        <a:cubicBezTo>
                          <a:pt x="198" y="11"/>
                          <a:pt x="198" y="12"/>
                          <a:pt x="198" y="12"/>
                        </a:cubicBezTo>
                        <a:cubicBezTo>
                          <a:pt x="198" y="13"/>
                          <a:pt x="199" y="15"/>
                          <a:pt x="199" y="17"/>
                        </a:cubicBezTo>
                        <a:cubicBezTo>
                          <a:pt x="199" y="17"/>
                          <a:pt x="199" y="18"/>
                          <a:pt x="200" y="18"/>
                        </a:cubicBezTo>
                        <a:cubicBezTo>
                          <a:pt x="200" y="18"/>
                          <a:pt x="200" y="18"/>
                          <a:pt x="200" y="18"/>
                        </a:cubicBezTo>
                        <a:cubicBezTo>
                          <a:pt x="200" y="18"/>
                          <a:pt x="200" y="18"/>
                          <a:pt x="200" y="17"/>
                        </a:cubicBezTo>
                        <a:cubicBezTo>
                          <a:pt x="199" y="15"/>
                          <a:pt x="199" y="13"/>
                          <a:pt x="198" y="11"/>
                        </a:cubicBezTo>
                        <a:moveTo>
                          <a:pt x="189" y="0"/>
                        </a:moveTo>
                        <a:cubicBezTo>
                          <a:pt x="189" y="0"/>
                          <a:pt x="188" y="0"/>
                          <a:pt x="188" y="0"/>
                        </a:cubicBezTo>
                        <a:cubicBezTo>
                          <a:pt x="189" y="1"/>
                          <a:pt x="191" y="2"/>
                          <a:pt x="192" y="3"/>
                        </a:cubicBezTo>
                        <a:cubicBezTo>
                          <a:pt x="192" y="3"/>
                          <a:pt x="192" y="3"/>
                          <a:pt x="192" y="3"/>
                        </a:cubicBezTo>
                        <a:cubicBezTo>
                          <a:pt x="191" y="2"/>
                          <a:pt x="190" y="1"/>
                          <a:pt x="189" y="0"/>
                        </a:cubicBezTo>
                      </a:path>
                    </a:pathLst>
                  </a:custGeom>
                  <a:solidFill>
                    <a:srgbClr val="7A1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1" name="Freeform 8017">
                    <a:extLst>
                      <a:ext uri="{FF2B5EF4-FFF2-40B4-BE49-F238E27FC236}">
                        <a16:creationId xmlns:a16="http://schemas.microsoft.com/office/drawing/2014/main" id="{0AF29823-9AE9-4AC9-B57D-6E809A1380BB}"/>
                      </a:ext>
                    </a:extLst>
                  </p:cNvPr>
                  <p:cNvSpPr/>
                  <p:nvPr/>
                </p:nvSpPr>
                <p:spPr bwMode="auto">
                  <a:xfrm>
                    <a:off x="4387" y="2592"/>
                    <a:ext cx="30" cy="17"/>
                  </a:xfrm>
                  <a:custGeom>
                    <a:avLst/>
                    <a:gdLst>
                      <a:gd name="T0" fmla="*/ 30 w 40"/>
                      <a:gd name="T1" fmla="*/ 0 h 23"/>
                      <a:gd name="T2" fmla="*/ 30 w 40"/>
                      <a:gd name="T3" fmla="*/ 0 h 23"/>
                      <a:gd name="T4" fmla="*/ 4 w 40"/>
                      <a:gd name="T5" fmla="*/ 23 h 23"/>
                      <a:gd name="T6" fmla="*/ 2 w 40"/>
                      <a:gd name="T7" fmla="*/ 23 h 23"/>
                      <a:gd name="T8" fmla="*/ 0 w 40"/>
                      <a:gd name="T9" fmla="*/ 22 h 23"/>
                      <a:gd name="T10" fmla="*/ 0 w 40"/>
                      <a:gd name="T11" fmla="*/ 23 h 23"/>
                      <a:gd name="T12" fmla="*/ 1 w 40"/>
                      <a:gd name="T13" fmla="*/ 23 h 23"/>
                      <a:gd name="T14" fmla="*/ 2 w 40"/>
                      <a:gd name="T15" fmla="*/ 23 h 23"/>
                      <a:gd name="T16" fmla="*/ 2 w 40"/>
                      <a:gd name="T17" fmla="*/ 23 h 23"/>
                      <a:gd name="T18" fmla="*/ 2 w 40"/>
                      <a:gd name="T19" fmla="*/ 23 h 23"/>
                      <a:gd name="T20" fmla="*/ 5 w 40"/>
                      <a:gd name="T21" fmla="*/ 23 h 23"/>
                      <a:gd name="T22" fmla="*/ 21 w 40"/>
                      <a:gd name="T23" fmla="*/ 17 h 23"/>
                      <a:gd name="T24" fmla="*/ 25 w 40"/>
                      <a:gd name="T25" fmla="*/ 14 h 23"/>
                      <a:gd name="T26" fmla="*/ 40 w 40"/>
                      <a:gd name="T27" fmla="*/ 5 h 23"/>
                      <a:gd name="T28" fmla="*/ 40 w 40"/>
                      <a:gd name="T29" fmla="*/ 5 h 23"/>
                      <a:gd name="T30" fmla="*/ 32 w 40"/>
                      <a:gd name="T31" fmla="*/ 7 h 23"/>
                      <a:gd name="T32" fmla="*/ 27 w 40"/>
                      <a:gd name="T33" fmla="*/ 11 h 23"/>
                      <a:gd name="T34" fmla="*/ 30 w 4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3">
                        <a:moveTo>
                          <a:pt x="30" y="0"/>
                        </a:moveTo>
                        <a:cubicBezTo>
                          <a:pt x="30" y="0"/>
                          <a:pt x="30" y="0"/>
                          <a:pt x="30" y="0"/>
                        </a:cubicBezTo>
                        <a:cubicBezTo>
                          <a:pt x="30" y="13"/>
                          <a:pt x="16" y="23"/>
                          <a:pt x="4" y="23"/>
                        </a:cubicBezTo>
                        <a:cubicBezTo>
                          <a:pt x="3" y="23"/>
                          <a:pt x="2" y="23"/>
                          <a:pt x="2" y="23"/>
                        </a:cubicBezTo>
                        <a:cubicBezTo>
                          <a:pt x="1" y="23"/>
                          <a:pt x="1" y="23"/>
                          <a:pt x="0" y="22"/>
                        </a:cubicBezTo>
                        <a:cubicBezTo>
                          <a:pt x="0" y="23"/>
                          <a:pt x="0" y="23"/>
                          <a:pt x="0" y="23"/>
                        </a:cubicBezTo>
                        <a:cubicBezTo>
                          <a:pt x="0" y="23"/>
                          <a:pt x="1" y="23"/>
                          <a:pt x="1" y="23"/>
                        </a:cubicBezTo>
                        <a:cubicBezTo>
                          <a:pt x="1" y="23"/>
                          <a:pt x="2" y="23"/>
                          <a:pt x="2" y="23"/>
                        </a:cubicBezTo>
                        <a:cubicBezTo>
                          <a:pt x="2" y="23"/>
                          <a:pt x="2" y="23"/>
                          <a:pt x="2" y="23"/>
                        </a:cubicBezTo>
                        <a:cubicBezTo>
                          <a:pt x="2" y="23"/>
                          <a:pt x="2" y="23"/>
                          <a:pt x="2" y="23"/>
                        </a:cubicBezTo>
                        <a:cubicBezTo>
                          <a:pt x="3" y="23"/>
                          <a:pt x="4" y="23"/>
                          <a:pt x="5" y="23"/>
                        </a:cubicBezTo>
                        <a:cubicBezTo>
                          <a:pt x="11" y="23"/>
                          <a:pt x="17" y="21"/>
                          <a:pt x="21" y="17"/>
                        </a:cubicBezTo>
                        <a:cubicBezTo>
                          <a:pt x="23" y="16"/>
                          <a:pt x="24" y="15"/>
                          <a:pt x="25" y="14"/>
                        </a:cubicBezTo>
                        <a:cubicBezTo>
                          <a:pt x="29" y="10"/>
                          <a:pt x="34" y="6"/>
                          <a:pt x="40" y="5"/>
                        </a:cubicBezTo>
                        <a:cubicBezTo>
                          <a:pt x="40" y="5"/>
                          <a:pt x="40" y="5"/>
                          <a:pt x="40" y="5"/>
                        </a:cubicBezTo>
                        <a:cubicBezTo>
                          <a:pt x="37" y="5"/>
                          <a:pt x="34" y="6"/>
                          <a:pt x="32" y="7"/>
                        </a:cubicBezTo>
                        <a:cubicBezTo>
                          <a:pt x="30" y="8"/>
                          <a:pt x="29" y="10"/>
                          <a:pt x="27" y="11"/>
                        </a:cubicBezTo>
                        <a:cubicBezTo>
                          <a:pt x="29" y="7"/>
                          <a:pt x="30" y="4"/>
                          <a:pt x="30" y="0"/>
                        </a:cubicBezTo>
                      </a:path>
                    </a:pathLst>
                  </a:custGeom>
                  <a:solidFill>
                    <a:srgbClr val="AB2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2" name="Freeform 8018">
                    <a:extLst>
                      <a:ext uri="{FF2B5EF4-FFF2-40B4-BE49-F238E27FC236}">
                        <a16:creationId xmlns:a16="http://schemas.microsoft.com/office/drawing/2014/main" id="{3BBE99F4-2F25-4ED4-A971-C01845E54E20}"/>
                      </a:ext>
                    </a:extLst>
                  </p:cNvPr>
                  <p:cNvSpPr/>
                  <p:nvPr/>
                </p:nvSpPr>
                <p:spPr bwMode="auto">
                  <a:xfrm>
                    <a:off x="4352" y="2487"/>
                    <a:ext cx="129" cy="131"/>
                  </a:xfrm>
                  <a:custGeom>
                    <a:avLst/>
                    <a:gdLst>
                      <a:gd name="T0" fmla="*/ 159 w 172"/>
                      <a:gd name="T1" fmla="*/ 11 h 174"/>
                      <a:gd name="T2" fmla="*/ 132 w 172"/>
                      <a:gd name="T3" fmla="*/ 26 h 174"/>
                      <a:gd name="T4" fmla="*/ 129 w 172"/>
                      <a:gd name="T5" fmla="*/ 27 h 174"/>
                      <a:gd name="T6" fmla="*/ 146 w 172"/>
                      <a:gd name="T7" fmla="*/ 24 h 174"/>
                      <a:gd name="T8" fmla="*/ 160 w 172"/>
                      <a:gd name="T9" fmla="*/ 54 h 174"/>
                      <a:gd name="T10" fmla="*/ 117 w 172"/>
                      <a:gd name="T11" fmla="*/ 62 h 174"/>
                      <a:gd name="T12" fmla="*/ 130 w 172"/>
                      <a:gd name="T13" fmla="*/ 50 h 174"/>
                      <a:gd name="T14" fmla="*/ 152 w 172"/>
                      <a:gd name="T15" fmla="*/ 53 h 174"/>
                      <a:gd name="T16" fmla="*/ 141 w 172"/>
                      <a:gd name="T17" fmla="*/ 48 h 174"/>
                      <a:gd name="T18" fmla="*/ 135 w 172"/>
                      <a:gd name="T19" fmla="*/ 49 h 174"/>
                      <a:gd name="T20" fmla="*/ 100 w 172"/>
                      <a:gd name="T21" fmla="*/ 38 h 174"/>
                      <a:gd name="T22" fmla="*/ 102 w 172"/>
                      <a:gd name="T23" fmla="*/ 27 h 174"/>
                      <a:gd name="T24" fmla="*/ 50 w 172"/>
                      <a:gd name="T25" fmla="*/ 55 h 174"/>
                      <a:gd name="T26" fmla="*/ 13 w 172"/>
                      <a:gd name="T27" fmla="*/ 60 h 174"/>
                      <a:gd name="T28" fmla="*/ 0 w 172"/>
                      <a:gd name="T29" fmla="*/ 64 h 174"/>
                      <a:gd name="T30" fmla="*/ 1 w 172"/>
                      <a:gd name="T31" fmla="*/ 64 h 174"/>
                      <a:gd name="T32" fmla="*/ 2 w 172"/>
                      <a:gd name="T33" fmla="*/ 64 h 174"/>
                      <a:gd name="T34" fmla="*/ 38 w 172"/>
                      <a:gd name="T35" fmla="*/ 54 h 174"/>
                      <a:gd name="T36" fmla="*/ 65 w 172"/>
                      <a:gd name="T37" fmla="*/ 57 h 174"/>
                      <a:gd name="T38" fmla="*/ 88 w 172"/>
                      <a:gd name="T39" fmla="*/ 60 h 174"/>
                      <a:gd name="T40" fmla="*/ 96 w 172"/>
                      <a:gd name="T41" fmla="*/ 62 h 174"/>
                      <a:gd name="T42" fmla="*/ 85 w 172"/>
                      <a:gd name="T43" fmla="*/ 60 h 174"/>
                      <a:gd name="T44" fmla="*/ 98 w 172"/>
                      <a:gd name="T45" fmla="*/ 41 h 174"/>
                      <a:gd name="T46" fmla="*/ 108 w 172"/>
                      <a:gd name="T47" fmla="*/ 76 h 174"/>
                      <a:gd name="T48" fmla="*/ 70 w 172"/>
                      <a:gd name="T49" fmla="*/ 81 h 174"/>
                      <a:gd name="T50" fmla="*/ 29 w 172"/>
                      <a:gd name="T51" fmla="*/ 73 h 174"/>
                      <a:gd name="T52" fmla="*/ 23 w 172"/>
                      <a:gd name="T53" fmla="*/ 75 h 174"/>
                      <a:gd name="T54" fmla="*/ 45 w 172"/>
                      <a:gd name="T55" fmla="*/ 87 h 174"/>
                      <a:gd name="T56" fmla="*/ 23 w 172"/>
                      <a:gd name="T57" fmla="*/ 97 h 174"/>
                      <a:gd name="T58" fmla="*/ 22 w 172"/>
                      <a:gd name="T59" fmla="*/ 97 h 174"/>
                      <a:gd name="T60" fmla="*/ 39 w 172"/>
                      <a:gd name="T61" fmla="*/ 93 h 174"/>
                      <a:gd name="T62" fmla="*/ 58 w 172"/>
                      <a:gd name="T63" fmla="*/ 79 h 174"/>
                      <a:gd name="T64" fmla="*/ 56 w 172"/>
                      <a:gd name="T65" fmla="*/ 139 h 174"/>
                      <a:gd name="T66" fmla="*/ 94 w 172"/>
                      <a:gd name="T67" fmla="*/ 128 h 174"/>
                      <a:gd name="T68" fmla="*/ 93 w 172"/>
                      <a:gd name="T69" fmla="*/ 161 h 174"/>
                      <a:gd name="T70" fmla="*/ 101 w 172"/>
                      <a:gd name="T71" fmla="*/ 138 h 174"/>
                      <a:gd name="T72" fmla="*/ 109 w 172"/>
                      <a:gd name="T73" fmla="*/ 139 h 174"/>
                      <a:gd name="T74" fmla="*/ 109 w 172"/>
                      <a:gd name="T75" fmla="*/ 138 h 174"/>
                      <a:gd name="T76" fmla="*/ 88 w 172"/>
                      <a:gd name="T77" fmla="*/ 122 h 174"/>
                      <a:gd name="T78" fmla="*/ 91 w 172"/>
                      <a:gd name="T79" fmla="*/ 126 h 174"/>
                      <a:gd name="T80" fmla="*/ 65 w 172"/>
                      <a:gd name="T81" fmla="*/ 126 h 174"/>
                      <a:gd name="T82" fmla="*/ 60 w 172"/>
                      <a:gd name="T83" fmla="*/ 79 h 174"/>
                      <a:gd name="T84" fmla="*/ 88 w 172"/>
                      <a:gd name="T85" fmla="*/ 82 h 174"/>
                      <a:gd name="T86" fmla="*/ 106 w 172"/>
                      <a:gd name="T87" fmla="*/ 77 h 174"/>
                      <a:gd name="T88" fmla="*/ 128 w 172"/>
                      <a:gd name="T89" fmla="*/ 84 h 174"/>
                      <a:gd name="T90" fmla="*/ 144 w 172"/>
                      <a:gd name="T91" fmla="*/ 79 h 174"/>
                      <a:gd name="T92" fmla="*/ 115 w 172"/>
                      <a:gd name="T93" fmla="*/ 82 h 174"/>
                      <a:gd name="T94" fmla="*/ 117 w 172"/>
                      <a:gd name="T95" fmla="*/ 62 h 174"/>
                      <a:gd name="T96" fmla="*/ 162 w 172"/>
                      <a:gd name="T97" fmla="*/ 54 h 174"/>
                      <a:gd name="T98" fmla="*/ 156 w 172"/>
                      <a:gd name="T99" fmla="*/ 70 h 174"/>
                      <a:gd name="T100" fmla="*/ 172 w 172"/>
                      <a:gd name="T101" fmla="*/ 66 h 174"/>
                      <a:gd name="T102" fmla="*/ 166 w 172"/>
                      <a:gd name="T103" fmla="*/ 51 h 174"/>
                      <a:gd name="T104" fmla="*/ 162 w 172"/>
                      <a:gd name="T105" fmla="*/ 27 h 174"/>
                      <a:gd name="T106" fmla="*/ 167 w 172"/>
                      <a:gd name="T107" fmla="*/ 1 h 174"/>
                      <a:gd name="T108" fmla="*/ 150 w 172"/>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74">
                        <a:moveTo>
                          <a:pt x="150" y="0"/>
                        </a:moveTo>
                        <a:cubicBezTo>
                          <a:pt x="150" y="0"/>
                          <a:pt x="150" y="0"/>
                          <a:pt x="150" y="0"/>
                        </a:cubicBezTo>
                        <a:cubicBezTo>
                          <a:pt x="150" y="1"/>
                          <a:pt x="150" y="1"/>
                          <a:pt x="150" y="1"/>
                        </a:cubicBezTo>
                        <a:cubicBezTo>
                          <a:pt x="155" y="2"/>
                          <a:pt x="158" y="7"/>
                          <a:pt x="159" y="11"/>
                        </a:cubicBezTo>
                        <a:cubicBezTo>
                          <a:pt x="161" y="16"/>
                          <a:pt x="162" y="21"/>
                          <a:pt x="162" y="27"/>
                        </a:cubicBezTo>
                        <a:cubicBezTo>
                          <a:pt x="158" y="24"/>
                          <a:pt x="153" y="24"/>
                          <a:pt x="149" y="23"/>
                        </a:cubicBezTo>
                        <a:cubicBezTo>
                          <a:pt x="148" y="23"/>
                          <a:pt x="147" y="23"/>
                          <a:pt x="146" y="23"/>
                        </a:cubicBezTo>
                        <a:cubicBezTo>
                          <a:pt x="141" y="23"/>
                          <a:pt x="137" y="24"/>
                          <a:pt x="132" y="26"/>
                        </a:cubicBezTo>
                        <a:cubicBezTo>
                          <a:pt x="131" y="26"/>
                          <a:pt x="130" y="26"/>
                          <a:pt x="129" y="26"/>
                        </a:cubicBezTo>
                        <a:cubicBezTo>
                          <a:pt x="126" y="26"/>
                          <a:pt x="123" y="25"/>
                          <a:pt x="122" y="22"/>
                        </a:cubicBezTo>
                        <a:cubicBezTo>
                          <a:pt x="121" y="22"/>
                          <a:pt x="121" y="22"/>
                          <a:pt x="121" y="22"/>
                        </a:cubicBezTo>
                        <a:cubicBezTo>
                          <a:pt x="123" y="25"/>
                          <a:pt x="126" y="27"/>
                          <a:pt x="129" y="27"/>
                        </a:cubicBezTo>
                        <a:cubicBezTo>
                          <a:pt x="129" y="27"/>
                          <a:pt x="130" y="26"/>
                          <a:pt x="130" y="26"/>
                        </a:cubicBezTo>
                        <a:cubicBezTo>
                          <a:pt x="126" y="28"/>
                          <a:pt x="122" y="31"/>
                          <a:pt x="118" y="34"/>
                        </a:cubicBezTo>
                        <a:cubicBezTo>
                          <a:pt x="118" y="34"/>
                          <a:pt x="118" y="34"/>
                          <a:pt x="118" y="34"/>
                        </a:cubicBezTo>
                        <a:cubicBezTo>
                          <a:pt x="127" y="28"/>
                          <a:pt x="135" y="24"/>
                          <a:pt x="146" y="24"/>
                        </a:cubicBezTo>
                        <a:cubicBezTo>
                          <a:pt x="146" y="24"/>
                          <a:pt x="146" y="24"/>
                          <a:pt x="146" y="24"/>
                        </a:cubicBezTo>
                        <a:cubicBezTo>
                          <a:pt x="151" y="24"/>
                          <a:pt x="156" y="25"/>
                          <a:pt x="160" y="27"/>
                        </a:cubicBezTo>
                        <a:cubicBezTo>
                          <a:pt x="165" y="29"/>
                          <a:pt x="166" y="34"/>
                          <a:pt x="166" y="40"/>
                        </a:cubicBezTo>
                        <a:cubicBezTo>
                          <a:pt x="165" y="45"/>
                          <a:pt x="165" y="50"/>
                          <a:pt x="160" y="54"/>
                        </a:cubicBezTo>
                        <a:cubicBezTo>
                          <a:pt x="157" y="57"/>
                          <a:pt x="152" y="60"/>
                          <a:pt x="148" y="61"/>
                        </a:cubicBezTo>
                        <a:cubicBezTo>
                          <a:pt x="143" y="63"/>
                          <a:pt x="138" y="64"/>
                          <a:pt x="133" y="65"/>
                        </a:cubicBezTo>
                        <a:cubicBezTo>
                          <a:pt x="132" y="65"/>
                          <a:pt x="132" y="65"/>
                          <a:pt x="131" y="65"/>
                        </a:cubicBezTo>
                        <a:cubicBezTo>
                          <a:pt x="126" y="65"/>
                          <a:pt x="122" y="63"/>
                          <a:pt x="117" y="62"/>
                        </a:cubicBezTo>
                        <a:cubicBezTo>
                          <a:pt x="117" y="59"/>
                          <a:pt x="117" y="56"/>
                          <a:pt x="116" y="53"/>
                        </a:cubicBezTo>
                        <a:cubicBezTo>
                          <a:pt x="115" y="50"/>
                          <a:pt x="114" y="48"/>
                          <a:pt x="112" y="46"/>
                        </a:cubicBezTo>
                        <a:cubicBezTo>
                          <a:pt x="117" y="49"/>
                          <a:pt x="122" y="50"/>
                          <a:pt x="128" y="50"/>
                        </a:cubicBezTo>
                        <a:cubicBezTo>
                          <a:pt x="129" y="50"/>
                          <a:pt x="129" y="50"/>
                          <a:pt x="130" y="50"/>
                        </a:cubicBezTo>
                        <a:cubicBezTo>
                          <a:pt x="133" y="50"/>
                          <a:pt x="136" y="49"/>
                          <a:pt x="139" y="48"/>
                        </a:cubicBezTo>
                        <a:cubicBezTo>
                          <a:pt x="140" y="48"/>
                          <a:pt x="140" y="48"/>
                          <a:pt x="140" y="48"/>
                        </a:cubicBezTo>
                        <a:cubicBezTo>
                          <a:pt x="142" y="48"/>
                          <a:pt x="143" y="49"/>
                          <a:pt x="145" y="49"/>
                        </a:cubicBezTo>
                        <a:cubicBezTo>
                          <a:pt x="147" y="50"/>
                          <a:pt x="151" y="51"/>
                          <a:pt x="152" y="53"/>
                        </a:cubicBezTo>
                        <a:cubicBezTo>
                          <a:pt x="152" y="53"/>
                          <a:pt x="152" y="53"/>
                          <a:pt x="152" y="53"/>
                        </a:cubicBezTo>
                        <a:cubicBezTo>
                          <a:pt x="151" y="50"/>
                          <a:pt x="147" y="49"/>
                          <a:pt x="145" y="48"/>
                        </a:cubicBezTo>
                        <a:cubicBezTo>
                          <a:pt x="143" y="48"/>
                          <a:pt x="142" y="48"/>
                          <a:pt x="141" y="48"/>
                        </a:cubicBezTo>
                        <a:cubicBezTo>
                          <a:pt x="141" y="48"/>
                          <a:pt x="141" y="48"/>
                          <a:pt x="141" y="48"/>
                        </a:cubicBezTo>
                        <a:cubicBezTo>
                          <a:pt x="144" y="46"/>
                          <a:pt x="147" y="44"/>
                          <a:pt x="150" y="41"/>
                        </a:cubicBezTo>
                        <a:cubicBezTo>
                          <a:pt x="150" y="41"/>
                          <a:pt x="150" y="41"/>
                          <a:pt x="150" y="41"/>
                        </a:cubicBezTo>
                        <a:cubicBezTo>
                          <a:pt x="147" y="44"/>
                          <a:pt x="143" y="46"/>
                          <a:pt x="139" y="48"/>
                        </a:cubicBezTo>
                        <a:cubicBezTo>
                          <a:pt x="138" y="48"/>
                          <a:pt x="137" y="48"/>
                          <a:pt x="135" y="49"/>
                        </a:cubicBezTo>
                        <a:cubicBezTo>
                          <a:pt x="133" y="49"/>
                          <a:pt x="131" y="50"/>
                          <a:pt x="129" y="50"/>
                        </a:cubicBezTo>
                        <a:cubicBezTo>
                          <a:pt x="128" y="50"/>
                          <a:pt x="128" y="50"/>
                          <a:pt x="127" y="50"/>
                        </a:cubicBezTo>
                        <a:cubicBezTo>
                          <a:pt x="121" y="50"/>
                          <a:pt x="116" y="48"/>
                          <a:pt x="111" y="45"/>
                        </a:cubicBezTo>
                        <a:cubicBezTo>
                          <a:pt x="108" y="42"/>
                          <a:pt x="104" y="40"/>
                          <a:pt x="100" y="38"/>
                        </a:cubicBezTo>
                        <a:cubicBezTo>
                          <a:pt x="103" y="32"/>
                          <a:pt x="103" y="24"/>
                          <a:pt x="100" y="18"/>
                        </a:cubicBezTo>
                        <a:cubicBezTo>
                          <a:pt x="100" y="18"/>
                          <a:pt x="100" y="18"/>
                          <a:pt x="100" y="17"/>
                        </a:cubicBezTo>
                        <a:cubicBezTo>
                          <a:pt x="100" y="17"/>
                          <a:pt x="100" y="17"/>
                          <a:pt x="100" y="17"/>
                        </a:cubicBezTo>
                        <a:cubicBezTo>
                          <a:pt x="101" y="21"/>
                          <a:pt x="101" y="24"/>
                          <a:pt x="102" y="27"/>
                        </a:cubicBezTo>
                        <a:cubicBezTo>
                          <a:pt x="102" y="33"/>
                          <a:pt x="100" y="38"/>
                          <a:pt x="96" y="43"/>
                        </a:cubicBezTo>
                        <a:cubicBezTo>
                          <a:pt x="96" y="43"/>
                          <a:pt x="96" y="43"/>
                          <a:pt x="96" y="43"/>
                        </a:cubicBezTo>
                        <a:cubicBezTo>
                          <a:pt x="88" y="53"/>
                          <a:pt x="74" y="56"/>
                          <a:pt x="61" y="56"/>
                        </a:cubicBezTo>
                        <a:cubicBezTo>
                          <a:pt x="57" y="56"/>
                          <a:pt x="54" y="56"/>
                          <a:pt x="50" y="55"/>
                        </a:cubicBezTo>
                        <a:cubicBezTo>
                          <a:pt x="46" y="55"/>
                          <a:pt x="42" y="54"/>
                          <a:pt x="38" y="54"/>
                        </a:cubicBezTo>
                        <a:cubicBezTo>
                          <a:pt x="37" y="54"/>
                          <a:pt x="37" y="54"/>
                          <a:pt x="37" y="54"/>
                        </a:cubicBezTo>
                        <a:cubicBezTo>
                          <a:pt x="33" y="54"/>
                          <a:pt x="29" y="55"/>
                          <a:pt x="25" y="56"/>
                        </a:cubicBezTo>
                        <a:cubicBezTo>
                          <a:pt x="21" y="57"/>
                          <a:pt x="17" y="59"/>
                          <a:pt x="13" y="60"/>
                        </a:cubicBezTo>
                        <a:cubicBezTo>
                          <a:pt x="11" y="61"/>
                          <a:pt x="9" y="62"/>
                          <a:pt x="7" y="63"/>
                        </a:cubicBezTo>
                        <a:cubicBezTo>
                          <a:pt x="6" y="63"/>
                          <a:pt x="4" y="64"/>
                          <a:pt x="2" y="64"/>
                        </a:cubicBezTo>
                        <a:cubicBezTo>
                          <a:pt x="2" y="64"/>
                          <a:pt x="2" y="64"/>
                          <a:pt x="2" y="64"/>
                        </a:cubicBezTo>
                        <a:cubicBezTo>
                          <a:pt x="1" y="64"/>
                          <a:pt x="1" y="64"/>
                          <a:pt x="0" y="64"/>
                        </a:cubicBezTo>
                        <a:cubicBezTo>
                          <a:pt x="0" y="64"/>
                          <a:pt x="0" y="64"/>
                          <a:pt x="0" y="64"/>
                        </a:cubicBezTo>
                        <a:cubicBezTo>
                          <a:pt x="0" y="64"/>
                          <a:pt x="0" y="64"/>
                          <a:pt x="0" y="64"/>
                        </a:cubicBezTo>
                        <a:cubicBezTo>
                          <a:pt x="0" y="64"/>
                          <a:pt x="0" y="64"/>
                          <a:pt x="0" y="64"/>
                        </a:cubicBezTo>
                        <a:cubicBezTo>
                          <a:pt x="0" y="64"/>
                          <a:pt x="1" y="64"/>
                          <a:pt x="1" y="64"/>
                        </a:cubicBezTo>
                        <a:cubicBezTo>
                          <a:pt x="1" y="64"/>
                          <a:pt x="1" y="64"/>
                          <a:pt x="1" y="64"/>
                        </a:cubicBezTo>
                        <a:cubicBezTo>
                          <a:pt x="1" y="64"/>
                          <a:pt x="1" y="64"/>
                          <a:pt x="1" y="64"/>
                        </a:cubicBezTo>
                        <a:cubicBezTo>
                          <a:pt x="1" y="64"/>
                          <a:pt x="2" y="64"/>
                          <a:pt x="2" y="64"/>
                        </a:cubicBezTo>
                        <a:cubicBezTo>
                          <a:pt x="2" y="64"/>
                          <a:pt x="2" y="64"/>
                          <a:pt x="2" y="64"/>
                        </a:cubicBezTo>
                        <a:cubicBezTo>
                          <a:pt x="2" y="64"/>
                          <a:pt x="2" y="64"/>
                          <a:pt x="2" y="64"/>
                        </a:cubicBezTo>
                        <a:cubicBezTo>
                          <a:pt x="5" y="64"/>
                          <a:pt x="7" y="63"/>
                          <a:pt x="9" y="63"/>
                        </a:cubicBezTo>
                        <a:cubicBezTo>
                          <a:pt x="14" y="61"/>
                          <a:pt x="18" y="59"/>
                          <a:pt x="22" y="57"/>
                        </a:cubicBezTo>
                        <a:cubicBezTo>
                          <a:pt x="27" y="55"/>
                          <a:pt x="33" y="54"/>
                          <a:pt x="38" y="54"/>
                        </a:cubicBezTo>
                        <a:cubicBezTo>
                          <a:pt x="38" y="54"/>
                          <a:pt x="38" y="54"/>
                          <a:pt x="39" y="54"/>
                        </a:cubicBezTo>
                        <a:cubicBezTo>
                          <a:pt x="44" y="55"/>
                          <a:pt x="49" y="56"/>
                          <a:pt x="54" y="56"/>
                        </a:cubicBezTo>
                        <a:cubicBezTo>
                          <a:pt x="56" y="57"/>
                          <a:pt x="58" y="57"/>
                          <a:pt x="60" y="57"/>
                        </a:cubicBezTo>
                        <a:cubicBezTo>
                          <a:pt x="62" y="57"/>
                          <a:pt x="63" y="57"/>
                          <a:pt x="65" y="57"/>
                        </a:cubicBezTo>
                        <a:cubicBezTo>
                          <a:pt x="69" y="57"/>
                          <a:pt x="72" y="59"/>
                          <a:pt x="76" y="60"/>
                        </a:cubicBezTo>
                        <a:cubicBezTo>
                          <a:pt x="78" y="60"/>
                          <a:pt x="81" y="60"/>
                          <a:pt x="84" y="60"/>
                        </a:cubicBezTo>
                        <a:cubicBezTo>
                          <a:pt x="85" y="60"/>
                          <a:pt x="86" y="60"/>
                          <a:pt x="87" y="60"/>
                        </a:cubicBezTo>
                        <a:cubicBezTo>
                          <a:pt x="88" y="60"/>
                          <a:pt x="88" y="60"/>
                          <a:pt x="88" y="60"/>
                        </a:cubicBezTo>
                        <a:cubicBezTo>
                          <a:pt x="90" y="60"/>
                          <a:pt x="92" y="61"/>
                          <a:pt x="95" y="62"/>
                        </a:cubicBezTo>
                        <a:cubicBezTo>
                          <a:pt x="96" y="64"/>
                          <a:pt x="100" y="66"/>
                          <a:pt x="99" y="68"/>
                        </a:cubicBezTo>
                        <a:cubicBezTo>
                          <a:pt x="100" y="68"/>
                          <a:pt x="100" y="68"/>
                          <a:pt x="100" y="68"/>
                        </a:cubicBezTo>
                        <a:cubicBezTo>
                          <a:pt x="100" y="66"/>
                          <a:pt x="97" y="64"/>
                          <a:pt x="96" y="62"/>
                        </a:cubicBezTo>
                        <a:cubicBezTo>
                          <a:pt x="94" y="61"/>
                          <a:pt x="92" y="60"/>
                          <a:pt x="90" y="60"/>
                        </a:cubicBezTo>
                        <a:cubicBezTo>
                          <a:pt x="94" y="59"/>
                          <a:pt x="98" y="57"/>
                          <a:pt x="101" y="53"/>
                        </a:cubicBezTo>
                        <a:cubicBezTo>
                          <a:pt x="101" y="53"/>
                          <a:pt x="101" y="53"/>
                          <a:pt x="101" y="53"/>
                        </a:cubicBezTo>
                        <a:cubicBezTo>
                          <a:pt x="97" y="58"/>
                          <a:pt x="91" y="60"/>
                          <a:pt x="85" y="60"/>
                        </a:cubicBezTo>
                        <a:cubicBezTo>
                          <a:pt x="85" y="60"/>
                          <a:pt x="85" y="60"/>
                          <a:pt x="85" y="60"/>
                        </a:cubicBezTo>
                        <a:cubicBezTo>
                          <a:pt x="81" y="60"/>
                          <a:pt x="78" y="59"/>
                          <a:pt x="75" y="59"/>
                        </a:cubicBezTo>
                        <a:cubicBezTo>
                          <a:pt x="72" y="59"/>
                          <a:pt x="69" y="57"/>
                          <a:pt x="66" y="57"/>
                        </a:cubicBezTo>
                        <a:cubicBezTo>
                          <a:pt x="79" y="56"/>
                          <a:pt x="91" y="51"/>
                          <a:pt x="98" y="41"/>
                        </a:cubicBezTo>
                        <a:cubicBezTo>
                          <a:pt x="99" y="40"/>
                          <a:pt x="99" y="39"/>
                          <a:pt x="100" y="38"/>
                        </a:cubicBezTo>
                        <a:cubicBezTo>
                          <a:pt x="105" y="42"/>
                          <a:pt x="112" y="45"/>
                          <a:pt x="115" y="51"/>
                        </a:cubicBezTo>
                        <a:cubicBezTo>
                          <a:pt x="116" y="55"/>
                          <a:pt x="117" y="60"/>
                          <a:pt x="116" y="64"/>
                        </a:cubicBezTo>
                        <a:cubicBezTo>
                          <a:pt x="116" y="69"/>
                          <a:pt x="112" y="73"/>
                          <a:pt x="108" y="76"/>
                        </a:cubicBezTo>
                        <a:cubicBezTo>
                          <a:pt x="101" y="81"/>
                          <a:pt x="92" y="82"/>
                          <a:pt x="83" y="82"/>
                        </a:cubicBezTo>
                        <a:cubicBezTo>
                          <a:pt x="83" y="82"/>
                          <a:pt x="82" y="82"/>
                          <a:pt x="82" y="82"/>
                        </a:cubicBezTo>
                        <a:cubicBezTo>
                          <a:pt x="79" y="82"/>
                          <a:pt x="76" y="82"/>
                          <a:pt x="73" y="82"/>
                        </a:cubicBezTo>
                        <a:cubicBezTo>
                          <a:pt x="72" y="81"/>
                          <a:pt x="71" y="81"/>
                          <a:pt x="70" y="81"/>
                        </a:cubicBezTo>
                        <a:cubicBezTo>
                          <a:pt x="66" y="80"/>
                          <a:pt x="63" y="79"/>
                          <a:pt x="59" y="78"/>
                        </a:cubicBezTo>
                        <a:cubicBezTo>
                          <a:pt x="56" y="77"/>
                          <a:pt x="52" y="76"/>
                          <a:pt x="48" y="75"/>
                        </a:cubicBezTo>
                        <a:cubicBezTo>
                          <a:pt x="43" y="74"/>
                          <a:pt x="38" y="73"/>
                          <a:pt x="33" y="73"/>
                        </a:cubicBezTo>
                        <a:cubicBezTo>
                          <a:pt x="31" y="73"/>
                          <a:pt x="30" y="73"/>
                          <a:pt x="29" y="73"/>
                        </a:cubicBezTo>
                        <a:cubicBezTo>
                          <a:pt x="26" y="73"/>
                          <a:pt x="23" y="74"/>
                          <a:pt x="20" y="75"/>
                        </a:cubicBezTo>
                        <a:cubicBezTo>
                          <a:pt x="18" y="77"/>
                          <a:pt x="16" y="79"/>
                          <a:pt x="14" y="81"/>
                        </a:cubicBezTo>
                        <a:cubicBezTo>
                          <a:pt x="14" y="81"/>
                          <a:pt x="14" y="81"/>
                          <a:pt x="14" y="81"/>
                        </a:cubicBezTo>
                        <a:cubicBezTo>
                          <a:pt x="17" y="78"/>
                          <a:pt x="20" y="76"/>
                          <a:pt x="23" y="75"/>
                        </a:cubicBezTo>
                        <a:cubicBezTo>
                          <a:pt x="26" y="74"/>
                          <a:pt x="29" y="74"/>
                          <a:pt x="31" y="74"/>
                        </a:cubicBezTo>
                        <a:cubicBezTo>
                          <a:pt x="32" y="74"/>
                          <a:pt x="32" y="74"/>
                          <a:pt x="32" y="74"/>
                        </a:cubicBezTo>
                        <a:cubicBezTo>
                          <a:pt x="37" y="74"/>
                          <a:pt x="43" y="75"/>
                          <a:pt x="47" y="76"/>
                        </a:cubicBezTo>
                        <a:cubicBezTo>
                          <a:pt x="49" y="80"/>
                          <a:pt x="47" y="84"/>
                          <a:pt x="45" y="87"/>
                        </a:cubicBezTo>
                        <a:cubicBezTo>
                          <a:pt x="45" y="88"/>
                          <a:pt x="45" y="88"/>
                          <a:pt x="45" y="88"/>
                        </a:cubicBezTo>
                        <a:cubicBezTo>
                          <a:pt x="43" y="90"/>
                          <a:pt x="40" y="92"/>
                          <a:pt x="38" y="93"/>
                        </a:cubicBezTo>
                        <a:cubicBezTo>
                          <a:pt x="34" y="95"/>
                          <a:pt x="28" y="97"/>
                          <a:pt x="24" y="97"/>
                        </a:cubicBezTo>
                        <a:cubicBezTo>
                          <a:pt x="23" y="97"/>
                          <a:pt x="23" y="97"/>
                          <a:pt x="23" y="97"/>
                        </a:cubicBezTo>
                        <a:cubicBezTo>
                          <a:pt x="22" y="97"/>
                          <a:pt x="20" y="97"/>
                          <a:pt x="19" y="96"/>
                        </a:cubicBezTo>
                        <a:cubicBezTo>
                          <a:pt x="19" y="97"/>
                          <a:pt x="19" y="97"/>
                          <a:pt x="19" y="97"/>
                        </a:cubicBezTo>
                        <a:cubicBezTo>
                          <a:pt x="20" y="97"/>
                          <a:pt x="20" y="97"/>
                          <a:pt x="21" y="97"/>
                        </a:cubicBezTo>
                        <a:cubicBezTo>
                          <a:pt x="21" y="97"/>
                          <a:pt x="22" y="97"/>
                          <a:pt x="22" y="97"/>
                        </a:cubicBezTo>
                        <a:cubicBezTo>
                          <a:pt x="22" y="97"/>
                          <a:pt x="23" y="97"/>
                          <a:pt x="23" y="97"/>
                        </a:cubicBezTo>
                        <a:cubicBezTo>
                          <a:pt x="25" y="97"/>
                          <a:pt x="26" y="97"/>
                          <a:pt x="27" y="97"/>
                        </a:cubicBezTo>
                        <a:cubicBezTo>
                          <a:pt x="27" y="97"/>
                          <a:pt x="28" y="97"/>
                          <a:pt x="28" y="97"/>
                        </a:cubicBezTo>
                        <a:cubicBezTo>
                          <a:pt x="32" y="96"/>
                          <a:pt x="36" y="95"/>
                          <a:pt x="39" y="93"/>
                        </a:cubicBezTo>
                        <a:cubicBezTo>
                          <a:pt x="43" y="91"/>
                          <a:pt x="46" y="88"/>
                          <a:pt x="48" y="83"/>
                        </a:cubicBezTo>
                        <a:cubicBezTo>
                          <a:pt x="49" y="81"/>
                          <a:pt x="50" y="78"/>
                          <a:pt x="48" y="76"/>
                        </a:cubicBezTo>
                        <a:cubicBezTo>
                          <a:pt x="50" y="76"/>
                          <a:pt x="52" y="77"/>
                          <a:pt x="53" y="77"/>
                        </a:cubicBezTo>
                        <a:cubicBezTo>
                          <a:pt x="55" y="78"/>
                          <a:pt x="57" y="78"/>
                          <a:pt x="58" y="79"/>
                        </a:cubicBezTo>
                        <a:cubicBezTo>
                          <a:pt x="66" y="85"/>
                          <a:pt x="69" y="98"/>
                          <a:pt x="69" y="108"/>
                        </a:cubicBezTo>
                        <a:cubicBezTo>
                          <a:pt x="69" y="114"/>
                          <a:pt x="68" y="119"/>
                          <a:pt x="66" y="124"/>
                        </a:cubicBezTo>
                        <a:cubicBezTo>
                          <a:pt x="63" y="130"/>
                          <a:pt x="60" y="134"/>
                          <a:pt x="56" y="138"/>
                        </a:cubicBezTo>
                        <a:cubicBezTo>
                          <a:pt x="56" y="139"/>
                          <a:pt x="56" y="139"/>
                          <a:pt x="56" y="139"/>
                        </a:cubicBezTo>
                        <a:cubicBezTo>
                          <a:pt x="59" y="136"/>
                          <a:pt x="61" y="133"/>
                          <a:pt x="64" y="129"/>
                        </a:cubicBezTo>
                        <a:cubicBezTo>
                          <a:pt x="68" y="126"/>
                          <a:pt x="75" y="124"/>
                          <a:pt x="81" y="124"/>
                        </a:cubicBezTo>
                        <a:cubicBezTo>
                          <a:pt x="82" y="124"/>
                          <a:pt x="83" y="124"/>
                          <a:pt x="85" y="124"/>
                        </a:cubicBezTo>
                        <a:cubicBezTo>
                          <a:pt x="88" y="125"/>
                          <a:pt x="91" y="126"/>
                          <a:pt x="94" y="128"/>
                        </a:cubicBezTo>
                        <a:cubicBezTo>
                          <a:pt x="94" y="129"/>
                          <a:pt x="95" y="129"/>
                          <a:pt x="95" y="130"/>
                        </a:cubicBezTo>
                        <a:cubicBezTo>
                          <a:pt x="96" y="131"/>
                          <a:pt x="96" y="131"/>
                          <a:pt x="97" y="132"/>
                        </a:cubicBezTo>
                        <a:cubicBezTo>
                          <a:pt x="98" y="134"/>
                          <a:pt x="100" y="136"/>
                          <a:pt x="100" y="138"/>
                        </a:cubicBezTo>
                        <a:cubicBezTo>
                          <a:pt x="103" y="146"/>
                          <a:pt x="98" y="155"/>
                          <a:pt x="93" y="161"/>
                        </a:cubicBezTo>
                        <a:cubicBezTo>
                          <a:pt x="87" y="168"/>
                          <a:pt x="79" y="171"/>
                          <a:pt x="71" y="173"/>
                        </a:cubicBezTo>
                        <a:cubicBezTo>
                          <a:pt x="71" y="174"/>
                          <a:pt x="71" y="174"/>
                          <a:pt x="71" y="174"/>
                        </a:cubicBezTo>
                        <a:cubicBezTo>
                          <a:pt x="80" y="172"/>
                          <a:pt x="87" y="168"/>
                          <a:pt x="93" y="161"/>
                        </a:cubicBezTo>
                        <a:cubicBezTo>
                          <a:pt x="99" y="155"/>
                          <a:pt x="103" y="147"/>
                          <a:pt x="101" y="138"/>
                        </a:cubicBezTo>
                        <a:cubicBezTo>
                          <a:pt x="101" y="137"/>
                          <a:pt x="100" y="135"/>
                          <a:pt x="99" y="134"/>
                        </a:cubicBezTo>
                        <a:cubicBezTo>
                          <a:pt x="102" y="136"/>
                          <a:pt x="105" y="138"/>
                          <a:pt x="109" y="139"/>
                        </a:cubicBezTo>
                        <a:cubicBezTo>
                          <a:pt x="109" y="139"/>
                          <a:pt x="109" y="139"/>
                          <a:pt x="109" y="139"/>
                        </a:cubicBezTo>
                        <a:cubicBezTo>
                          <a:pt x="109" y="139"/>
                          <a:pt x="109" y="139"/>
                          <a:pt x="109" y="139"/>
                        </a:cubicBezTo>
                        <a:cubicBezTo>
                          <a:pt x="109" y="139"/>
                          <a:pt x="110" y="139"/>
                          <a:pt x="111" y="139"/>
                        </a:cubicBezTo>
                        <a:cubicBezTo>
                          <a:pt x="111" y="139"/>
                          <a:pt x="111" y="139"/>
                          <a:pt x="111" y="139"/>
                        </a:cubicBezTo>
                        <a:cubicBezTo>
                          <a:pt x="111" y="139"/>
                          <a:pt x="111" y="139"/>
                          <a:pt x="111" y="139"/>
                        </a:cubicBezTo>
                        <a:cubicBezTo>
                          <a:pt x="111" y="139"/>
                          <a:pt x="110" y="139"/>
                          <a:pt x="109" y="138"/>
                        </a:cubicBezTo>
                        <a:cubicBezTo>
                          <a:pt x="107" y="138"/>
                          <a:pt x="105" y="137"/>
                          <a:pt x="103" y="136"/>
                        </a:cubicBezTo>
                        <a:cubicBezTo>
                          <a:pt x="101" y="135"/>
                          <a:pt x="100" y="133"/>
                          <a:pt x="98" y="132"/>
                        </a:cubicBezTo>
                        <a:cubicBezTo>
                          <a:pt x="97" y="130"/>
                          <a:pt x="96" y="129"/>
                          <a:pt x="94" y="127"/>
                        </a:cubicBezTo>
                        <a:cubicBezTo>
                          <a:pt x="92" y="125"/>
                          <a:pt x="90" y="124"/>
                          <a:pt x="88" y="122"/>
                        </a:cubicBezTo>
                        <a:cubicBezTo>
                          <a:pt x="86" y="120"/>
                          <a:pt x="83" y="119"/>
                          <a:pt x="80" y="118"/>
                        </a:cubicBezTo>
                        <a:cubicBezTo>
                          <a:pt x="80" y="118"/>
                          <a:pt x="80" y="118"/>
                          <a:pt x="80" y="118"/>
                        </a:cubicBezTo>
                        <a:cubicBezTo>
                          <a:pt x="83" y="120"/>
                          <a:pt x="86" y="121"/>
                          <a:pt x="88" y="123"/>
                        </a:cubicBezTo>
                        <a:cubicBezTo>
                          <a:pt x="89" y="124"/>
                          <a:pt x="90" y="125"/>
                          <a:pt x="91" y="126"/>
                        </a:cubicBezTo>
                        <a:cubicBezTo>
                          <a:pt x="89" y="125"/>
                          <a:pt x="88" y="124"/>
                          <a:pt x="86" y="124"/>
                        </a:cubicBezTo>
                        <a:cubicBezTo>
                          <a:pt x="84" y="123"/>
                          <a:pt x="82" y="123"/>
                          <a:pt x="81" y="123"/>
                        </a:cubicBezTo>
                        <a:cubicBezTo>
                          <a:pt x="75" y="123"/>
                          <a:pt x="68" y="125"/>
                          <a:pt x="64" y="129"/>
                        </a:cubicBezTo>
                        <a:cubicBezTo>
                          <a:pt x="64" y="128"/>
                          <a:pt x="65" y="127"/>
                          <a:pt x="65" y="126"/>
                        </a:cubicBezTo>
                        <a:cubicBezTo>
                          <a:pt x="68" y="121"/>
                          <a:pt x="70" y="116"/>
                          <a:pt x="70" y="110"/>
                        </a:cubicBezTo>
                        <a:cubicBezTo>
                          <a:pt x="70" y="104"/>
                          <a:pt x="69" y="98"/>
                          <a:pt x="67" y="93"/>
                        </a:cubicBezTo>
                        <a:cubicBezTo>
                          <a:pt x="66" y="88"/>
                          <a:pt x="63" y="82"/>
                          <a:pt x="59" y="79"/>
                        </a:cubicBezTo>
                        <a:cubicBezTo>
                          <a:pt x="60" y="79"/>
                          <a:pt x="60" y="79"/>
                          <a:pt x="60" y="79"/>
                        </a:cubicBezTo>
                        <a:cubicBezTo>
                          <a:pt x="62" y="80"/>
                          <a:pt x="65" y="80"/>
                          <a:pt x="67" y="81"/>
                        </a:cubicBezTo>
                        <a:cubicBezTo>
                          <a:pt x="72" y="81"/>
                          <a:pt x="76" y="82"/>
                          <a:pt x="81" y="82"/>
                        </a:cubicBezTo>
                        <a:cubicBezTo>
                          <a:pt x="82" y="83"/>
                          <a:pt x="83" y="83"/>
                          <a:pt x="84" y="83"/>
                        </a:cubicBezTo>
                        <a:cubicBezTo>
                          <a:pt x="86" y="82"/>
                          <a:pt x="87" y="82"/>
                          <a:pt x="88" y="82"/>
                        </a:cubicBezTo>
                        <a:cubicBezTo>
                          <a:pt x="94" y="82"/>
                          <a:pt x="101" y="81"/>
                          <a:pt x="106" y="78"/>
                        </a:cubicBezTo>
                        <a:cubicBezTo>
                          <a:pt x="106" y="78"/>
                          <a:pt x="106" y="78"/>
                          <a:pt x="106" y="78"/>
                        </a:cubicBezTo>
                        <a:cubicBezTo>
                          <a:pt x="106" y="77"/>
                          <a:pt x="106" y="77"/>
                          <a:pt x="106" y="77"/>
                        </a:cubicBezTo>
                        <a:cubicBezTo>
                          <a:pt x="106" y="77"/>
                          <a:pt x="106" y="77"/>
                          <a:pt x="106" y="77"/>
                        </a:cubicBezTo>
                        <a:cubicBezTo>
                          <a:pt x="107" y="80"/>
                          <a:pt x="112" y="82"/>
                          <a:pt x="114" y="82"/>
                        </a:cubicBezTo>
                        <a:cubicBezTo>
                          <a:pt x="118" y="83"/>
                          <a:pt x="121" y="84"/>
                          <a:pt x="125" y="84"/>
                        </a:cubicBezTo>
                        <a:cubicBezTo>
                          <a:pt x="125" y="84"/>
                          <a:pt x="126" y="84"/>
                          <a:pt x="126" y="84"/>
                        </a:cubicBezTo>
                        <a:cubicBezTo>
                          <a:pt x="127" y="84"/>
                          <a:pt x="128" y="84"/>
                          <a:pt x="128" y="84"/>
                        </a:cubicBezTo>
                        <a:cubicBezTo>
                          <a:pt x="133" y="84"/>
                          <a:pt x="139" y="86"/>
                          <a:pt x="140" y="90"/>
                        </a:cubicBezTo>
                        <a:cubicBezTo>
                          <a:pt x="140" y="90"/>
                          <a:pt x="140" y="90"/>
                          <a:pt x="140" y="90"/>
                        </a:cubicBezTo>
                        <a:cubicBezTo>
                          <a:pt x="139" y="87"/>
                          <a:pt x="135" y="84"/>
                          <a:pt x="131" y="84"/>
                        </a:cubicBezTo>
                        <a:cubicBezTo>
                          <a:pt x="135" y="83"/>
                          <a:pt x="140" y="81"/>
                          <a:pt x="144" y="79"/>
                        </a:cubicBezTo>
                        <a:cubicBezTo>
                          <a:pt x="144" y="79"/>
                          <a:pt x="144" y="79"/>
                          <a:pt x="144" y="79"/>
                        </a:cubicBezTo>
                        <a:cubicBezTo>
                          <a:pt x="138" y="82"/>
                          <a:pt x="132" y="83"/>
                          <a:pt x="126" y="83"/>
                        </a:cubicBezTo>
                        <a:cubicBezTo>
                          <a:pt x="126" y="83"/>
                          <a:pt x="125" y="83"/>
                          <a:pt x="125" y="83"/>
                        </a:cubicBezTo>
                        <a:cubicBezTo>
                          <a:pt x="122" y="83"/>
                          <a:pt x="118" y="83"/>
                          <a:pt x="115" y="82"/>
                        </a:cubicBezTo>
                        <a:cubicBezTo>
                          <a:pt x="112" y="81"/>
                          <a:pt x="109" y="79"/>
                          <a:pt x="107" y="77"/>
                        </a:cubicBezTo>
                        <a:cubicBezTo>
                          <a:pt x="108" y="77"/>
                          <a:pt x="109" y="76"/>
                          <a:pt x="110" y="75"/>
                        </a:cubicBezTo>
                        <a:cubicBezTo>
                          <a:pt x="113" y="72"/>
                          <a:pt x="116" y="69"/>
                          <a:pt x="117" y="66"/>
                        </a:cubicBezTo>
                        <a:cubicBezTo>
                          <a:pt x="117" y="65"/>
                          <a:pt x="117" y="64"/>
                          <a:pt x="117" y="62"/>
                        </a:cubicBezTo>
                        <a:cubicBezTo>
                          <a:pt x="122" y="64"/>
                          <a:pt x="127" y="65"/>
                          <a:pt x="132" y="65"/>
                        </a:cubicBezTo>
                        <a:cubicBezTo>
                          <a:pt x="132" y="65"/>
                          <a:pt x="133" y="65"/>
                          <a:pt x="133" y="65"/>
                        </a:cubicBezTo>
                        <a:cubicBezTo>
                          <a:pt x="138" y="65"/>
                          <a:pt x="144" y="63"/>
                          <a:pt x="149" y="62"/>
                        </a:cubicBezTo>
                        <a:cubicBezTo>
                          <a:pt x="153" y="60"/>
                          <a:pt x="158" y="57"/>
                          <a:pt x="162" y="54"/>
                        </a:cubicBezTo>
                        <a:cubicBezTo>
                          <a:pt x="163" y="52"/>
                          <a:pt x="164" y="50"/>
                          <a:pt x="165" y="49"/>
                        </a:cubicBezTo>
                        <a:cubicBezTo>
                          <a:pt x="165" y="49"/>
                          <a:pt x="165" y="50"/>
                          <a:pt x="165" y="51"/>
                        </a:cubicBezTo>
                        <a:cubicBezTo>
                          <a:pt x="166" y="54"/>
                          <a:pt x="165" y="57"/>
                          <a:pt x="164" y="59"/>
                        </a:cubicBezTo>
                        <a:cubicBezTo>
                          <a:pt x="163" y="64"/>
                          <a:pt x="160" y="68"/>
                          <a:pt x="156" y="70"/>
                        </a:cubicBezTo>
                        <a:cubicBezTo>
                          <a:pt x="156" y="70"/>
                          <a:pt x="156" y="70"/>
                          <a:pt x="156" y="70"/>
                        </a:cubicBezTo>
                        <a:cubicBezTo>
                          <a:pt x="159" y="68"/>
                          <a:pt x="162" y="65"/>
                          <a:pt x="164" y="61"/>
                        </a:cubicBezTo>
                        <a:cubicBezTo>
                          <a:pt x="165" y="60"/>
                          <a:pt x="165" y="59"/>
                          <a:pt x="165" y="58"/>
                        </a:cubicBezTo>
                        <a:cubicBezTo>
                          <a:pt x="166" y="62"/>
                          <a:pt x="168" y="65"/>
                          <a:pt x="172" y="66"/>
                        </a:cubicBezTo>
                        <a:cubicBezTo>
                          <a:pt x="172" y="65"/>
                          <a:pt x="172" y="65"/>
                          <a:pt x="172" y="65"/>
                        </a:cubicBezTo>
                        <a:cubicBezTo>
                          <a:pt x="168" y="65"/>
                          <a:pt x="166" y="61"/>
                          <a:pt x="165" y="57"/>
                        </a:cubicBezTo>
                        <a:cubicBezTo>
                          <a:pt x="166" y="56"/>
                          <a:pt x="166" y="55"/>
                          <a:pt x="166" y="54"/>
                        </a:cubicBezTo>
                        <a:cubicBezTo>
                          <a:pt x="166" y="53"/>
                          <a:pt x="166" y="52"/>
                          <a:pt x="166" y="51"/>
                        </a:cubicBezTo>
                        <a:cubicBezTo>
                          <a:pt x="166" y="50"/>
                          <a:pt x="165" y="49"/>
                          <a:pt x="165" y="48"/>
                        </a:cubicBezTo>
                        <a:cubicBezTo>
                          <a:pt x="166" y="46"/>
                          <a:pt x="166" y="43"/>
                          <a:pt x="166" y="41"/>
                        </a:cubicBezTo>
                        <a:cubicBezTo>
                          <a:pt x="167" y="36"/>
                          <a:pt x="167" y="31"/>
                          <a:pt x="163" y="28"/>
                        </a:cubicBezTo>
                        <a:cubicBezTo>
                          <a:pt x="162" y="27"/>
                          <a:pt x="162" y="27"/>
                          <a:pt x="162" y="27"/>
                        </a:cubicBezTo>
                        <a:cubicBezTo>
                          <a:pt x="162" y="27"/>
                          <a:pt x="162" y="27"/>
                          <a:pt x="162" y="27"/>
                        </a:cubicBezTo>
                        <a:cubicBezTo>
                          <a:pt x="162" y="24"/>
                          <a:pt x="162" y="21"/>
                          <a:pt x="162" y="19"/>
                        </a:cubicBezTo>
                        <a:cubicBezTo>
                          <a:pt x="162" y="16"/>
                          <a:pt x="161" y="13"/>
                          <a:pt x="162" y="10"/>
                        </a:cubicBezTo>
                        <a:cubicBezTo>
                          <a:pt x="162" y="6"/>
                          <a:pt x="164" y="3"/>
                          <a:pt x="167" y="1"/>
                        </a:cubicBezTo>
                        <a:cubicBezTo>
                          <a:pt x="167" y="1"/>
                          <a:pt x="167" y="1"/>
                          <a:pt x="167" y="1"/>
                        </a:cubicBezTo>
                        <a:cubicBezTo>
                          <a:pt x="162" y="4"/>
                          <a:pt x="161" y="10"/>
                          <a:pt x="161" y="15"/>
                        </a:cubicBezTo>
                        <a:cubicBezTo>
                          <a:pt x="161" y="14"/>
                          <a:pt x="160" y="12"/>
                          <a:pt x="160" y="11"/>
                        </a:cubicBezTo>
                        <a:cubicBezTo>
                          <a:pt x="158" y="6"/>
                          <a:pt x="155" y="2"/>
                          <a:pt x="150" y="0"/>
                        </a:cubicBezTo>
                      </a:path>
                    </a:pathLst>
                  </a:custGeom>
                  <a:solidFill>
                    <a:srgbClr val="AB2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3" name="Freeform 8019">
                    <a:extLst>
                      <a:ext uri="{FF2B5EF4-FFF2-40B4-BE49-F238E27FC236}">
                        <a16:creationId xmlns:a16="http://schemas.microsoft.com/office/drawing/2014/main" id="{1577AF82-673A-4425-8B6E-9A71DF278F49}"/>
                      </a:ext>
                    </a:extLst>
                  </p:cNvPr>
                  <p:cNvSpPr/>
                  <p:nvPr/>
                </p:nvSpPr>
                <p:spPr bwMode="auto">
                  <a:xfrm flipH="1">
                    <a:off x="4397" y="26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4" name="Freeform 8020">
                    <a:extLst>
                      <a:ext uri="{FF2B5EF4-FFF2-40B4-BE49-F238E27FC236}">
                        <a16:creationId xmlns:a16="http://schemas.microsoft.com/office/drawing/2014/main" id="{FBDDD7A3-1090-436F-A3C6-BD8ECE1934E7}"/>
                      </a:ext>
                    </a:extLst>
                  </p:cNvPr>
                  <p:cNvSpPr/>
                  <p:nvPr/>
                </p:nvSpPr>
                <p:spPr bwMode="auto">
                  <a:xfrm>
                    <a:off x="4373" y="2571"/>
                    <a:ext cx="19" cy="35"/>
                  </a:xfrm>
                  <a:custGeom>
                    <a:avLst/>
                    <a:gdLst>
                      <a:gd name="T0" fmla="*/ 16 w 25"/>
                      <a:gd name="T1" fmla="*/ 0 h 46"/>
                      <a:gd name="T2" fmla="*/ 13 w 25"/>
                      <a:gd name="T3" fmla="*/ 42 h 46"/>
                      <a:gd name="T4" fmla="*/ 22 w 25"/>
                      <a:gd name="T5" fmla="*/ 46 h 46"/>
                      <a:gd name="T6" fmla="*/ 25 w 25"/>
                      <a:gd name="T7" fmla="*/ 46 h 46"/>
                      <a:gd name="T8" fmla="*/ 25 w 25"/>
                      <a:gd name="T9" fmla="*/ 46 h 46"/>
                      <a:gd name="T10" fmla="*/ 11 w 25"/>
                      <a:gd name="T11" fmla="*/ 37 h 46"/>
                      <a:gd name="T12" fmla="*/ 16 w 25"/>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25" h="46">
                        <a:moveTo>
                          <a:pt x="16" y="0"/>
                        </a:moveTo>
                        <a:cubicBezTo>
                          <a:pt x="16" y="0"/>
                          <a:pt x="0" y="29"/>
                          <a:pt x="13" y="42"/>
                        </a:cubicBezTo>
                        <a:cubicBezTo>
                          <a:pt x="13" y="42"/>
                          <a:pt x="16" y="46"/>
                          <a:pt x="22" y="46"/>
                        </a:cubicBezTo>
                        <a:cubicBezTo>
                          <a:pt x="23" y="46"/>
                          <a:pt x="24" y="46"/>
                          <a:pt x="25" y="46"/>
                        </a:cubicBezTo>
                        <a:cubicBezTo>
                          <a:pt x="25" y="46"/>
                          <a:pt x="25" y="46"/>
                          <a:pt x="25" y="46"/>
                        </a:cubicBezTo>
                        <a:cubicBezTo>
                          <a:pt x="24" y="46"/>
                          <a:pt x="15" y="45"/>
                          <a:pt x="11" y="37"/>
                        </a:cubicBezTo>
                        <a:cubicBezTo>
                          <a:pt x="7" y="28"/>
                          <a:pt x="10" y="13"/>
                          <a:pt x="16"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5" name="Freeform 8021">
                    <a:extLst>
                      <a:ext uri="{FF2B5EF4-FFF2-40B4-BE49-F238E27FC236}">
                        <a16:creationId xmlns:a16="http://schemas.microsoft.com/office/drawing/2014/main" id="{0E065D8E-8131-40BB-A15C-484EDC9411A2}"/>
                      </a:ext>
                    </a:extLst>
                  </p:cNvPr>
                  <p:cNvSpPr/>
                  <p:nvPr/>
                </p:nvSpPr>
                <p:spPr bwMode="auto">
                  <a:xfrm>
                    <a:off x="4389" y="2615"/>
                    <a:ext cx="29" cy="14"/>
                  </a:xfrm>
                  <a:custGeom>
                    <a:avLst/>
                    <a:gdLst>
                      <a:gd name="T0" fmla="*/ 1 w 39"/>
                      <a:gd name="T1" fmla="*/ 0 h 19"/>
                      <a:gd name="T2" fmla="*/ 11 w 39"/>
                      <a:gd name="T3" fmla="*/ 16 h 19"/>
                      <a:gd name="T4" fmla="*/ 22 w 39"/>
                      <a:gd name="T5" fmla="*/ 19 h 19"/>
                      <a:gd name="T6" fmla="*/ 39 w 39"/>
                      <a:gd name="T7" fmla="*/ 12 h 19"/>
                      <a:gd name="T8" fmla="*/ 21 w 39"/>
                      <a:gd name="T9" fmla="*/ 18 h 19"/>
                      <a:gd name="T10" fmla="*/ 18 w 39"/>
                      <a:gd name="T11" fmla="*/ 18 h 19"/>
                      <a:gd name="T12" fmla="*/ 1 w 3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9" h="19">
                        <a:moveTo>
                          <a:pt x="1" y="0"/>
                        </a:moveTo>
                        <a:cubicBezTo>
                          <a:pt x="1" y="0"/>
                          <a:pt x="0" y="11"/>
                          <a:pt x="11" y="16"/>
                        </a:cubicBezTo>
                        <a:cubicBezTo>
                          <a:pt x="14" y="18"/>
                          <a:pt x="18" y="19"/>
                          <a:pt x="22" y="19"/>
                        </a:cubicBezTo>
                        <a:cubicBezTo>
                          <a:pt x="29" y="19"/>
                          <a:pt x="35" y="16"/>
                          <a:pt x="39" y="12"/>
                        </a:cubicBezTo>
                        <a:cubicBezTo>
                          <a:pt x="39" y="12"/>
                          <a:pt x="32" y="18"/>
                          <a:pt x="21" y="18"/>
                        </a:cubicBezTo>
                        <a:cubicBezTo>
                          <a:pt x="20" y="18"/>
                          <a:pt x="19" y="18"/>
                          <a:pt x="18" y="18"/>
                        </a:cubicBezTo>
                        <a:cubicBezTo>
                          <a:pt x="5" y="17"/>
                          <a:pt x="1" y="3"/>
                          <a:pt x="1"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6" name="Freeform 8022">
                    <a:extLst>
                      <a:ext uri="{FF2B5EF4-FFF2-40B4-BE49-F238E27FC236}">
                        <a16:creationId xmlns:a16="http://schemas.microsoft.com/office/drawing/2014/main" id="{2999A032-6D92-4ED9-8214-46D42AF7CA9D}"/>
                      </a:ext>
                    </a:extLst>
                  </p:cNvPr>
                  <p:cNvSpPr/>
                  <p:nvPr/>
                </p:nvSpPr>
                <p:spPr bwMode="auto">
                  <a:xfrm>
                    <a:off x="4352" y="2531"/>
                    <a:ext cx="51" cy="19"/>
                  </a:xfrm>
                  <a:custGeom>
                    <a:avLst/>
                    <a:gdLst>
                      <a:gd name="T0" fmla="*/ 39 w 67"/>
                      <a:gd name="T1" fmla="*/ 0 h 26"/>
                      <a:gd name="T2" fmla="*/ 22 w 67"/>
                      <a:gd name="T3" fmla="*/ 2 h 26"/>
                      <a:gd name="T4" fmla="*/ 3 w 67"/>
                      <a:gd name="T5" fmla="*/ 17 h 26"/>
                      <a:gd name="T6" fmla="*/ 3 w 67"/>
                      <a:gd name="T7" fmla="*/ 26 h 26"/>
                      <a:gd name="T8" fmla="*/ 23 w 67"/>
                      <a:gd name="T9" fmla="*/ 3 h 26"/>
                      <a:gd name="T10" fmla="*/ 40 w 67"/>
                      <a:gd name="T11" fmla="*/ 1 h 26"/>
                      <a:gd name="T12" fmla="*/ 67 w 67"/>
                      <a:gd name="T13" fmla="*/ 3 h 26"/>
                      <a:gd name="T14" fmla="*/ 39 w 6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6">
                        <a:moveTo>
                          <a:pt x="39" y="0"/>
                        </a:moveTo>
                        <a:cubicBezTo>
                          <a:pt x="33" y="0"/>
                          <a:pt x="27" y="0"/>
                          <a:pt x="22" y="2"/>
                        </a:cubicBezTo>
                        <a:cubicBezTo>
                          <a:pt x="12" y="5"/>
                          <a:pt x="6" y="11"/>
                          <a:pt x="3" y="17"/>
                        </a:cubicBezTo>
                        <a:cubicBezTo>
                          <a:pt x="0" y="22"/>
                          <a:pt x="3" y="26"/>
                          <a:pt x="3" y="26"/>
                        </a:cubicBezTo>
                        <a:cubicBezTo>
                          <a:pt x="0" y="19"/>
                          <a:pt x="6" y="8"/>
                          <a:pt x="23" y="3"/>
                        </a:cubicBezTo>
                        <a:cubicBezTo>
                          <a:pt x="28" y="1"/>
                          <a:pt x="34" y="1"/>
                          <a:pt x="40" y="1"/>
                        </a:cubicBezTo>
                        <a:cubicBezTo>
                          <a:pt x="54" y="1"/>
                          <a:pt x="67" y="3"/>
                          <a:pt x="67" y="3"/>
                        </a:cubicBezTo>
                        <a:cubicBezTo>
                          <a:pt x="60" y="2"/>
                          <a:pt x="49" y="0"/>
                          <a:pt x="39"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7" name="Freeform 8023">
                    <a:extLst>
                      <a:ext uri="{FF2B5EF4-FFF2-40B4-BE49-F238E27FC236}">
                        <a16:creationId xmlns:a16="http://schemas.microsoft.com/office/drawing/2014/main" id="{6A17C965-9B52-486B-9C4A-E91CDF7C3536}"/>
                      </a:ext>
                    </a:extLst>
                  </p:cNvPr>
                  <p:cNvSpPr/>
                  <p:nvPr/>
                </p:nvSpPr>
                <p:spPr bwMode="auto">
                  <a:xfrm>
                    <a:off x="4365" y="2553"/>
                    <a:ext cx="16" cy="6"/>
                  </a:xfrm>
                  <a:custGeom>
                    <a:avLst/>
                    <a:gdLst>
                      <a:gd name="T0" fmla="*/ 21 w 21"/>
                      <a:gd name="T1" fmla="*/ 0 h 7"/>
                      <a:gd name="T2" fmla="*/ 5 w 21"/>
                      <a:gd name="T3" fmla="*/ 6 h 7"/>
                      <a:gd name="T4" fmla="*/ 0 w 21"/>
                      <a:gd name="T5" fmla="*/ 5 h 7"/>
                      <a:gd name="T6" fmla="*/ 7 w 21"/>
                      <a:gd name="T7" fmla="*/ 7 h 7"/>
                      <a:gd name="T8" fmla="*/ 21 w 21"/>
                      <a:gd name="T9" fmla="*/ 0 h 7"/>
                    </a:gdLst>
                    <a:ahLst/>
                    <a:cxnLst>
                      <a:cxn ang="0">
                        <a:pos x="T0" y="T1"/>
                      </a:cxn>
                      <a:cxn ang="0">
                        <a:pos x="T2" y="T3"/>
                      </a:cxn>
                      <a:cxn ang="0">
                        <a:pos x="T4" y="T5"/>
                      </a:cxn>
                      <a:cxn ang="0">
                        <a:pos x="T6" y="T7"/>
                      </a:cxn>
                      <a:cxn ang="0">
                        <a:pos x="T8" y="T9"/>
                      </a:cxn>
                    </a:cxnLst>
                    <a:rect l="0" t="0" r="r" b="b"/>
                    <a:pathLst>
                      <a:path w="21" h="7">
                        <a:moveTo>
                          <a:pt x="21" y="0"/>
                        </a:moveTo>
                        <a:cubicBezTo>
                          <a:pt x="15" y="5"/>
                          <a:pt x="9" y="6"/>
                          <a:pt x="5" y="6"/>
                        </a:cubicBezTo>
                        <a:cubicBezTo>
                          <a:pt x="2" y="6"/>
                          <a:pt x="0" y="5"/>
                          <a:pt x="0" y="5"/>
                        </a:cubicBezTo>
                        <a:cubicBezTo>
                          <a:pt x="3" y="6"/>
                          <a:pt x="5" y="7"/>
                          <a:pt x="7" y="7"/>
                        </a:cubicBezTo>
                        <a:cubicBezTo>
                          <a:pt x="16" y="7"/>
                          <a:pt x="21" y="0"/>
                          <a:pt x="21"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8" name="Freeform 8024">
                    <a:extLst>
                      <a:ext uri="{FF2B5EF4-FFF2-40B4-BE49-F238E27FC236}">
                        <a16:creationId xmlns:a16="http://schemas.microsoft.com/office/drawing/2014/main" id="{68BF0E3D-205E-4656-A0BC-0888C77A539B}"/>
                      </a:ext>
                    </a:extLst>
                  </p:cNvPr>
                  <p:cNvSpPr/>
                  <p:nvPr/>
                </p:nvSpPr>
                <p:spPr bwMode="auto">
                  <a:xfrm>
                    <a:off x="4334" y="2424"/>
                    <a:ext cx="182" cy="82"/>
                  </a:xfrm>
                  <a:custGeom>
                    <a:avLst/>
                    <a:gdLst>
                      <a:gd name="T0" fmla="*/ 174 w 243"/>
                      <a:gd name="T1" fmla="*/ 85 h 110"/>
                      <a:gd name="T2" fmla="*/ 195 w 243"/>
                      <a:gd name="T3" fmla="*/ 67 h 110"/>
                      <a:gd name="T4" fmla="*/ 211 w 243"/>
                      <a:gd name="T5" fmla="*/ 50 h 110"/>
                      <a:gd name="T6" fmla="*/ 225 w 243"/>
                      <a:gd name="T7" fmla="*/ 33 h 110"/>
                      <a:gd name="T8" fmla="*/ 235 w 243"/>
                      <a:gd name="T9" fmla="*/ 30 h 110"/>
                      <a:gd name="T10" fmla="*/ 232 w 243"/>
                      <a:gd name="T11" fmla="*/ 6 h 110"/>
                      <a:gd name="T12" fmla="*/ 217 w 243"/>
                      <a:gd name="T13" fmla="*/ 5 h 110"/>
                      <a:gd name="T14" fmla="*/ 211 w 243"/>
                      <a:gd name="T15" fmla="*/ 6 h 110"/>
                      <a:gd name="T16" fmla="*/ 192 w 243"/>
                      <a:gd name="T17" fmla="*/ 3 h 110"/>
                      <a:gd name="T18" fmla="*/ 184 w 243"/>
                      <a:gd name="T19" fmla="*/ 15 h 110"/>
                      <a:gd name="T20" fmla="*/ 175 w 243"/>
                      <a:gd name="T21" fmla="*/ 29 h 110"/>
                      <a:gd name="T22" fmla="*/ 165 w 243"/>
                      <a:gd name="T23" fmla="*/ 41 h 110"/>
                      <a:gd name="T24" fmla="*/ 154 w 243"/>
                      <a:gd name="T25" fmla="*/ 56 h 110"/>
                      <a:gd name="T26" fmla="*/ 138 w 243"/>
                      <a:gd name="T27" fmla="*/ 68 h 110"/>
                      <a:gd name="T28" fmla="*/ 119 w 243"/>
                      <a:gd name="T29" fmla="*/ 69 h 110"/>
                      <a:gd name="T30" fmla="*/ 94 w 243"/>
                      <a:gd name="T31" fmla="*/ 74 h 110"/>
                      <a:gd name="T32" fmla="*/ 74 w 243"/>
                      <a:gd name="T33" fmla="*/ 70 h 110"/>
                      <a:gd name="T34" fmla="*/ 57 w 243"/>
                      <a:gd name="T35" fmla="*/ 66 h 110"/>
                      <a:gd name="T36" fmla="*/ 39 w 243"/>
                      <a:gd name="T37" fmla="*/ 61 h 110"/>
                      <a:gd name="T38" fmla="*/ 21 w 243"/>
                      <a:gd name="T39" fmla="*/ 58 h 110"/>
                      <a:gd name="T40" fmla="*/ 16 w 243"/>
                      <a:gd name="T41" fmla="*/ 66 h 110"/>
                      <a:gd name="T42" fmla="*/ 3 w 243"/>
                      <a:gd name="T43" fmla="*/ 74 h 110"/>
                      <a:gd name="T44" fmla="*/ 22 w 243"/>
                      <a:gd name="T45" fmla="*/ 90 h 110"/>
                      <a:gd name="T46" fmla="*/ 41 w 243"/>
                      <a:gd name="T47" fmla="*/ 95 h 110"/>
                      <a:gd name="T48" fmla="*/ 66 w 243"/>
                      <a:gd name="T49" fmla="*/ 99 h 110"/>
                      <a:gd name="T50" fmla="*/ 71 w 243"/>
                      <a:gd name="T51" fmla="*/ 103 h 110"/>
                      <a:gd name="T52" fmla="*/ 89 w 243"/>
                      <a:gd name="T53" fmla="*/ 103 h 110"/>
                      <a:gd name="T54" fmla="*/ 124 w 243"/>
                      <a:gd name="T55" fmla="*/ 102 h 110"/>
                      <a:gd name="T56" fmla="*/ 144 w 243"/>
                      <a:gd name="T57" fmla="*/ 98 h 110"/>
                      <a:gd name="T58" fmla="*/ 147 w 243"/>
                      <a:gd name="T59" fmla="*/ 95 h 110"/>
                      <a:gd name="T60" fmla="*/ 166 w 243"/>
                      <a:gd name="T61" fmla="*/ 95 h 110"/>
                      <a:gd name="T62" fmla="*/ 174 w 243"/>
                      <a:gd name="T63" fmla="*/ 86 h 110"/>
                      <a:gd name="T64" fmla="*/ 174 w 243"/>
                      <a:gd name="T65" fmla="*/ 8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3" h="110">
                        <a:moveTo>
                          <a:pt x="174" y="85"/>
                        </a:moveTo>
                        <a:cubicBezTo>
                          <a:pt x="174" y="85"/>
                          <a:pt x="191" y="85"/>
                          <a:pt x="195" y="67"/>
                        </a:cubicBezTo>
                        <a:cubicBezTo>
                          <a:pt x="195" y="67"/>
                          <a:pt x="209" y="69"/>
                          <a:pt x="211" y="50"/>
                        </a:cubicBezTo>
                        <a:cubicBezTo>
                          <a:pt x="211" y="50"/>
                          <a:pt x="223" y="48"/>
                          <a:pt x="225" y="33"/>
                        </a:cubicBezTo>
                        <a:cubicBezTo>
                          <a:pt x="225" y="33"/>
                          <a:pt x="229" y="33"/>
                          <a:pt x="235" y="30"/>
                        </a:cubicBezTo>
                        <a:cubicBezTo>
                          <a:pt x="237" y="28"/>
                          <a:pt x="243" y="12"/>
                          <a:pt x="232" y="6"/>
                        </a:cubicBezTo>
                        <a:cubicBezTo>
                          <a:pt x="225" y="3"/>
                          <a:pt x="221" y="4"/>
                          <a:pt x="217" y="5"/>
                        </a:cubicBezTo>
                        <a:cubicBezTo>
                          <a:pt x="215" y="6"/>
                          <a:pt x="213" y="7"/>
                          <a:pt x="211" y="6"/>
                        </a:cubicBezTo>
                        <a:cubicBezTo>
                          <a:pt x="206" y="5"/>
                          <a:pt x="200" y="0"/>
                          <a:pt x="192" y="3"/>
                        </a:cubicBezTo>
                        <a:cubicBezTo>
                          <a:pt x="184" y="6"/>
                          <a:pt x="184" y="13"/>
                          <a:pt x="184" y="15"/>
                        </a:cubicBezTo>
                        <a:cubicBezTo>
                          <a:pt x="184" y="15"/>
                          <a:pt x="173" y="20"/>
                          <a:pt x="175" y="29"/>
                        </a:cubicBezTo>
                        <a:cubicBezTo>
                          <a:pt x="175" y="29"/>
                          <a:pt x="166" y="31"/>
                          <a:pt x="165" y="41"/>
                        </a:cubicBezTo>
                        <a:cubicBezTo>
                          <a:pt x="165" y="41"/>
                          <a:pt x="154" y="43"/>
                          <a:pt x="154" y="56"/>
                        </a:cubicBezTo>
                        <a:cubicBezTo>
                          <a:pt x="154" y="56"/>
                          <a:pt x="140" y="57"/>
                          <a:pt x="138" y="68"/>
                        </a:cubicBezTo>
                        <a:cubicBezTo>
                          <a:pt x="138" y="68"/>
                          <a:pt x="125" y="65"/>
                          <a:pt x="119" y="69"/>
                        </a:cubicBezTo>
                        <a:cubicBezTo>
                          <a:pt x="119" y="69"/>
                          <a:pt x="101" y="67"/>
                          <a:pt x="94" y="74"/>
                        </a:cubicBezTo>
                        <a:cubicBezTo>
                          <a:pt x="94" y="74"/>
                          <a:pt x="86" y="65"/>
                          <a:pt x="74" y="70"/>
                        </a:cubicBezTo>
                        <a:cubicBezTo>
                          <a:pt x="74" y="70"/>
                          <a:pt x="68" y="62"/>
                          <a:pt x="57" y="66"/>
                        </a:cubicBezTo>
                        <a:cubicBezTo>
                          <a:pt x="57" y="66"/>
                          <a:pt x="55" y="58"/>
                          <a:pt x="39" y="61"/>
                        </a:cubicBezTo>
                        <a:cubicBezTo>
                          <a:pt x="39" y="61"/>
                          <a:pt x="34" y="54"/>
                          <a:pt x="21" y="58"/>
                        </a:cubicBezTo>
                        <a:cubicBezTo>
                          <a:pt x="17" y="59"/>
                          <a:pt x="14" y="61"/>
                          <a:pt x="16" y="66"/>
                        </a:cubicBezTo>
                        <a:cubicBezTo>
                          <a:pt x="16" y="66"/>
                          <a:pt x="6" y="67"/>
                          <a:pt x="3" y="74"/>
                        </a:cubicBezTo>
                        <a:cubicBezTo>
                          <a:pt x="0" y="81"/>
                          <a:pt x="4" y="92"/>
                          <a:pt x="22" y="90"/>
                        </a:cubicBezTo>
                        <a:cubicBezTo>
                          <a:pt x="22" y="90"/>
                          <a:pt x="26" y="97"/>
                          <a:pt x="41" y="95"/>
                        </a:cubicBezTo>
                        <a:cubicBezTo>
                          <a:pt x="41" y="95"/>
                          <a:pt x="50" y="107"/>
                          <a:pt x="66" y="99"/>
                        </a:cubicBezTo>
                        <a:cubicBezTo>
                          <a:pt x="66" y="99"/>
                          <a:pt x="68" y="101"/>
                          <a:pt x="71" y="103"/>
                        </a:cubicBezTo>
                        <a:cubicBezTo>
                          <a:pt x="75" y="106"/>
                          <a:pt x="86" y="105"/>
                          <a:pt x="89" y="103"/>
                        </a:cubicBezTo>
                        <a:cubicBezTo>
                          <a:pt x="94" y="108"/>
                          <a:pt x="112" y="110"/>
                          <a:pt x="124" y="102"/>
                        </a:cubicBezTo>
                        <a:cubicBezTo>
                          <a:pt x="123" y="102"/>
                          <a:pt x="136" y="108"/>
                          <a:pt x="144" y="98"/>
                        </a:cubicBezTo>
                        <a:cubicBezTo>
                          <a:pt x="145" y="98"/>
                          <a:pt x="146" y="96"/>
                          <a:pt x="147" y="95"/>
                        </a:cubicBezTo>
                        <a:cubicBezTo>
                          <a:pt x="147" y="95"/>
                          <a:pt x="153" y="100"/>
                          <a:pt x="166" y="95"/>
                        </a:cubicBezTo>
                        <a:cubicBezTo>
                          <a:pt x="170" y="93"/>
                          <a:pt x="172" y="90"/>
                          <a:pt x="174" y="86"/>
                        </a:cubicBezTo>
                        <a:cubicBezTo>
                          <a:pt x="174" y="85"/>
                          <a:pt x="174" y="85"/>
                          <a:pt x="174" y="85"/>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9" name="Freeform 8025">
                    <a:extLst>
                      <a:ext uri="{FF2B5EF4-FFF2-40B4-BE49-F238E27FC236}">
                        <a16:creationId xmlns:a16="http://schemas.microsoft.com/office/drawing/2014/main" id="{0317830F-2B4A-4ABD-9F29-93488C873352}"/>
                      </a:ext>
                    </a:extLst>
                  </p:cNvPr>
                  <p:cNvSpPr>
                    <a:spLocks noEditPoints="1"/>
                  </p:cNvSpPr>
                  <p:nvPr/>
                </p:nvSpPr>
                <p:spPr bwMode="auto">
                  <a:xfrm>
                    <a:off x="4335" y="2425"/>
                    <a:ext cx="178" cy="80"/>
                  </a:xfrm>
                  <a:custGeom>
                    <a:avLst/>
                    <a:gdLst>
                      <a:gd name="T0" fmla="*/ 79 w 238"/>
                      <a:gd name="T1" fmla="*/ 103 h 106"/>
                      <a:gd name="T2" fmla="*/ 55 w 238"/>
                      <a:gd name="T3" fmla="*/ 100 h 106"/>
                      <a:gd name="T4" fmla="*/ 21 w 238"/>
                      <a:gd name="T5" fmla="*/ 89 h 106"/>
                      <a:gd name="T6" fmla="*/ 14 w 238"/>
                      <a:gd name="T7" fmla="*/ 64 h 106"/>
                      <a:gd name="T8" fmla="*/ 26 w 238"/>
                      <a:gd name="T9" fmla="*/ 54 h 106"/>
                      <a:gd name="T10" fmla="*/ 56 w 238"/>
                      <a:gd name="T11" fmla="*/ 64 h 106"/>
                      <a:gd name="T12" fmla="*/ 80 w 238"/>
                      <a:gd name="T13" fmla="*/ 67 h 106"/>
                      <a:gd name="T14" fmla="*/ 117 w 238"/>
                      <a:gd name="T15" fmla="*/ 67 h 106"/>
                      <a:gd name="T16" fmla="*/ 145 w 238"/>
                      <a:gd name="T17" fmla="*/ 55 h 106"/>
                      <a:gd name="T18" fmla="*/ 164 w 238"/>
                      <a:gd name="T19" fmla="*/ 39 h 106"/>
                      <a:gd name="T20" fmla="*/ 183 w 238"/>
                      <a:gd name="T21" fmla="*/ 13 h 106"/>
                      <a:gd name="T22" fmla="*/ 205 w 238"/>
                      <a:gd name="T23" fmla="*/ 2 h 106"/>
                      <a:gd name="T24" fmla="*/ 216 w 238"/>
                      <a:gd name="T25" fmla="*/ 3 h 106"/>
                      <a:gd name="T26" fmla="*/ 231 w 238"/>
                      <a:gd name="T27" fmla="*/ 4 h 106"/>
                      <a:gd name="T28" fmla="*/ 225 w 238"/>
                      <a:gd name="T29" fmla="*/ 31 h 106"/>
                      <a:gd name="T30" fmla="*/ 195 w 238"/>
                      <a:gd name="T31" fmla="*/ 65 h 106"/>
                      <a:gd name="T32" fmla="*/ 173 w 238"/>
                      <a:gd name="T33" fmla="*/ 84 h 106"/>
                      <a:gd name="T34" fmla="*/ 155 w 238"/>
                      <a:gd name="T35" fmla="*/ 95 h 106"/>
                      <a:gd name="T36" fmla="*/ 144 w 238"/>
                      <a:gd name="T37" fmla="*/ 96 h 106"/>
                      <a:gd name="T38" fmla="*/ 105 w 238"/>
                      <a:gd name="T39" fmla="*/ 106 h 106"/>
                      <a:gd name="T40" fmla="*/ 105 w 238"/>
                      <a:gd name="T41" fmla="*/ 105 h 106"/>
                      <a:gd name="T42" fmla="*/ 123 w 238"/>
                      <a:gd name="T43" fmla="*/ 100 h 106"/>
                      <a:gd name="T44" fmla="*/ 144 w 238"/>
                      <a:gd name="T45" fmla="*/ 94 h 106"/>
                      <a:gd name="T46" fmla="*/ 146 w 238"/>
                      <a:gd name="T47" fmla="*/ 92 h 106"/>
                      <a:gd name="T48" fmla="*/ 172 w 238"/>
                      <a:gd name="T49" fmla="*/ 84 h 106"/>
                      <a:gd name="T50" fmla="*/ 173 w 238"/>
                      <a:gd name="T51" fmla="*/ 83 h 106"/>
                      <a:gd name="T52" fmla="*/ 194 w 238"/>
                      <a:gd name="T53" fmla="*/ 65 h 106"/>
                      <a:gd name="T54" fmla="*/ 210 w 238"/>
                      <a:gd name="T55" fmla="*/ 47 h 106"/>
                      <a:gd name="T56" fmla="*/ 224 w 238"/>
                      <a:gd name="T57" fmla="*/ 30 h 106"/>
                      <a:gd name="T58" fmla="*/ 234 w 238"/>
                      <a:gd name="T59" fmla="*/ 27 h 106"/>
                      <a:gd name="T60" fmla="*/ 222 w 238"/>
                      <a:gd name="T61" fmla="*/ 3 h 106"/>
                      <a:gd name="T62" fmla="*/ 212 w 238"/>
                      <a:gd name="T63" fmla="*/ 5 h 106"/>
                      <a:gd name="T64" fmla="*/ 195 w 238"/>
                      <a:gd name="T65" fmla="*/ 0 h 106"/>
                      <a:gd name="T66" fmla="*/ 183 w 238"/>
                      <a:gd name="T67" fmla="*/ 13 h 106"/>
                      <a:gd name="T68" fmla="*/ 175 w 238"/>
                      <a:gd name="T69" fmla="*/ 27 h 106"/>
                      <a:gd name="T70" fmla="*/ 164 w 238"/>
                      <a:gd name="T71" fmla="*/ 40 h 106"/>
                      <a:gd name="T72" fmla="*/ 153 w 238"/>
                      <a:gd name="T73" fmla="*/ 54 h 106"/>
                      <a:gd name="T74" fmla="*/ 146 w 238"/>
                      <a:gd name="T75" fmla="*/ 56 h 106"/>
                      <a:gd name="T76" fmla="*/ 137 w 238"/>
                      <a:gd name="T77" fmla="*/ 66 h 106"/>
                      <a:gd name="T78" fmla="*/ 118 w 238"/>
                      <a:gd name="T79" fmla="*/ 67 h 106"/>
                      <a:gd name="T80" fmla="*/ 94 w 238"/>
                      <a:gd name="T81" fmla="*/ 72 h 106"/>
                      <a:gd name="T82" fmla="*/ 80 w 238"/>
                      <a:gd name="T83" fmla="*/ 67 h 106"/>
                      <a:gd name="T84" fmla="*/ 73 w 238"/>
                      <a:gd name="T85" fmla="*/ 68 h 106"/>
                      <a:gd name="T86" fmla="*/ 56 w 238"/>
                      <a:gd name="T87" fmla="*/ 64 h 106"/>
                      <a:gd name="T88" fmla="*/ 38 w 238"/>
                      <a:gd name="T89" fmla="*/ 59 h 106"/>
                      <a:gd name="T90" fmla="*/ 26 w 238"/>
                      <a:gd name="T91" fmla="*/ 55 h 106"/>
                      <a:gd name="T92" fmla="*/ 15 w 238"/>
                      <a:gd name="T93" fmla="*/ 64 h 106"/>
                      <a:gd name="T94" fmla="*/ 2 w 238"/>
                      <a:gd name="T95" fmla="*/ 72 h 106"/>
                      <a:gd name="T96" fmla="*/ 21 w 238"/>
                      <a:gd name="T97" fmla="*/ 88 h 106"/>
                      <a:gd name="T98" fmla="*/ 40 w 238"/>
                      <a:gd name="T99" fmla="*/ 93 h 106"/>
                      <a:gd name="T100" fmla="*/ 55 w 238"/>
                      <a:gd name="T101" fmla="*/ 99 h 106"/>
                      <a:gd name="T102" fmla="*/ 65 w 238"/>
                      <a:gd name="T103" fmla="*/ 96 h 106"/>
                      <a:gd name="T104" fmla="*/ 79 w 238"/>
                      <a:gd name="T105" fmla="*/ 10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105">
                        <a:moveTo>
                          <a:pt x="105" y="106"/>
                        </a:moveTo>
                        <a:cubicBezTo>
                          <a:pt x="98" y="106"/>
                          <a:pt x="91" y="104"/>
                          <a:pt x="88" y="101"/>
                        </a:cubicBezTo>
                        <a:cubicBezTo>
                          <a:pt x="87" y="102"/>
                          <a:pt x="83" y="103"/>
                          <a:pt x="79" y="103"/>
                        </a:cubicBezTo>
                        <a:cubicBezTo>
                          <a:pt x="75" y="103"/>
                          <a:pt x="71" y="102"/>
                          <a:pt x="70" y="101"/>
                        </a:cubicBezTo>
                        <a:cubicBezTo>
                          <a:pt x="67" y="99"/>
                          <a:pt x="65" y="97"/>
                          <a:pt x="65" y="97"/>
                        </a:cubicBezTo>
                        <a:cubicBezTo>
                          <a:pt x="61" y="99"/>
                          <a:pt x="58" y="100"/>
                          <a:pt x="55" y="100"/>
                        </a:cubicBezTo>
                        <a:cubicBezTo>
                          <a:pt x="46" y="100"/>
                          <a:pt x="41" y="94"/>
                          <a:pt x="40" y="93"/>
                        </a:cubicBezTo>
                        <a:cubicBezTo>
                          <a:pt x="38" y="93"/>
                          <a:pt x="37" y="94"/>
                          <a:pt x="35" y="94"/>
                        </a:cubicBezTo>
                        <a:cubicBezTo>
                          <a:pt x="25" y="94"/>
                          <a:pt x="21" y="89"/>
                          <a:pt x="21" y="89"/>
                        </a:cubicBezTo>
                        <a:cubicBezTo>
                          <a:pt x="12" y="89"/>
                          <a:pt x="5" y="87"/>
                          <a:pt x="2" y="82"/>
                        </a:cubicBezTo>
                        <a:cubicBezTo>
                          <a:pt x="0" y="79"/>
                          <a:pt x="0" y="75"/>
                          <a:pt x="2" y="72"/>
                        </a:cubicBezTo>
                        <a:cubicBezTo>
                          <a:pt x="5" y="66"/>
                          <a:pt x="13" y="64"/>
                          <a:pt x="14" y="64"/>
                        </a:cubicBezTo>
                        <a:cubicBezTo>
                          <a:pt x="14" y="62"/>
                          <a:pt x="14" y="60"/>
                          <a:pt x="15" y="59"/>
                        </a:cubicBezTo>
                        <a:cubicBezTo>
                          <a:pt x="16" y="57"/>
                          <a:pt x="17" y="56"/>
                          <a:pt x="20" y="55"/>
                        </a:cubicBezTo>
                        <a:cubicBezTo>
                          <a:pt x="22" y="55"/>
                          <a:pt x="24" y="54"/>
                          <a:pt x="26" y="54"/>
                        </a:cubicBezTo>
                        <a:cubicBezTo>
                          <a:pt x="34" y="54"/>
                          <a:pt x="37" y="58"/>
                          <a:pt x="38" y="59"/>
                        </a:cubicBezTo>
                        <a:cubicBezTo>
                          <a:pt x="40" y="58"/>
                          <a:pt x="42" y="58"/>
                          <a:pt x="43" y="58"/>
                        </a:cubicBezTo>
                        <a:cubicBezTo>
                          <a:pt x="53" y="58"/>
                          <a:pt x="56" y="63"/>
                          <a:pt x="56" y="64"/>
                        </a:cubicBezTo>
                        <a:cubicBezTo>
                          <a:pt x="58" y="63"/>
                          <a:pt x="60" y="63"/>
                          <a:pt x="61" y="63"/>
                        </a:cubicBezTo>
                        <a:cubicBezTo>
                          <a:pt x="68" y="62"/>
                          <a:pt x="72" y="67"/>
                          <a:pt x="73" y="68"/>
                        </a:cubicBezTo>
                        <a:cubicBezTo>
                          <a:pt x="75" y="67"/>
                          <a:pt x="78" y="67"/>
                          <a:pt x="80" y="67"/>
                        </a:cubicBezTo>
                        <a:cubicBezTo>
                          <a:pt x="87" y="66"/>
                          <a:pt x="92" y="71"/>
                          <a:pt x="93" y="72"/>
                        </a:cubicBezTo>
                        <a:cubicBezTo>
                          <a:pt x="97" y="68"/>
                          <a:pt x="104" y="67"/>
                          <a:pt x="110" y="67"/>
                        </a:cubicBezTo>
                        <a:cubicBezTo>
                          <a:pt x="114" y="67"/>
                          <a:pt x="117" y="67"/>
                          <a:pt x="117" y="67"/>
                        </a:cubicBezTo>
                        <a:cubicBezTo>
                          <a:pt x="120" y="65"/>
                          <a:pt x="123" y="65"/>
                          <a:pt x="127" y="65"/>
                        </a:cubicBezTo>
                        <a:cubicBezTo>
                          <a:pt x="132" y="64"/>
                          <a:pt x="136" y="65"/>
                          <a:pt x="137" y="66"/>
                        </a:cubicBezTo>
                        <a:cubicBezTo>
                          <a:pt x="138" y="61"/>
                          <a:pt x="141" y="58"/>
                          <a:pt x="145" y="55"/>
                        </a:cubicBezTo>
                        <a:cubicBezTo>
                          <a:pt x="149" y="54"/>
                          <a:pt x="152" y="53"/>
                          <a:pt x="152" y="53"/>
                        </a:cubicBezTo>
                        <a:cubicBezTo>
                          <a:pt x="153" y="47"/>
                          <a:pt x="156" y="43"/>
                          <a:pt x="158" y="42"/>
                        </a:cubicBezTo>
                        <a:cubicBezTo>
                          <a:pt x="161" y="40"/>
                          <a:pt x="163" y="39"/>
                          <a:pt x="164" y="39"/>
                        </a:cubicBezTo>
                        <a:cubicBezTo>
                          <a:pt x="165" y="30"/>
                          <a:pt x="173" y="27"/>
                          <a:pt x="174" y="26"/>
                        </a:cubicBezTo>
                        <a:cubicBezTo>
                          <a:pt x="173" y="23"/>
                          <a:pt x="175" y="19"/>
                          <a:pt x="178" y="16"/>
                        </a:cubicBezTo>
                        <a:cubicBezTo>
                          <a:pt x="180" y="14"/>
                          <a:pt x="182" y="13"/>
                          <a:pt x="183" y="13"/>
                        </a:cubicBezTo>
                        <a:cubicBezTo>
                          <a:pt x="183" y="9"/>
                          <a:pt x="184" y="3"/>
                          <a:pt x="191" y="1"/>
                        </a:cubicBezTo>
                        <a:cubicBezTo>
                          <a:pt x="192" y="0"/>
                          <a:pt x="194" y="0"/>
                          <a:pt x="195" y="0"/>
                        </a:cubicBezTo>
                        <a:cubicBezTo>
                          <a:pt x="199" y="0"/>
                          <a:pt x="202" y="1"/>
                          <a:pt x="205" y="2"/>
                        </a:cubicBezTo>
                        <a:cubicBezTo>
                          <a:pt x="207" y="3"/>
                          <a:pt x="209" y="4"/>
                          <a:pt x="210" y="4"/>
                        </a:cubicBezTo>
                        <a:cubicBezTo>
                          <a:pt x="211" y="4"/>
                          <a:pt x="211" y="4"/>
                          <a:pt x="212" y="4"/>
                        </a:cubicBezTo>
                        <a:cubicBezTo>
                          <a:pt x="213" y="4"/>
                          <a:pt x="214" y="4"/>
                          <a:pt x="216" y="3"/>
                        </a:cubicBezTo>
                        <a:cubicBezTo>
                          <a:pt x="216" y="3"/>
                          <a:pt x="216" y="3"/>
                          <a:pt x="216" y="3"/>
                        </a:cubicBezTo>
                        <a:cubicBezTo>
                          <a:pt x="218" y="3"/>
                          <a:pt x="220" y="2"/>
                          <a:pt x="222" y="2"/>
                        </a:cubicBezTo>
                        <a:cubicBezTo>
                          <a:pt x="225" y="2"/>
                          <a:pt x="228" y="3"/>
                          <a:pt x="231" y="4"/>
                        </a:cubicBezTo>
                        <a:cubicBezTo>
                          <a:pt x="236" y="7"/>
                          <a:pt x="237" y="12"/>
                          <a:pt x="238" y="15"/>
                        </a:cubicBezTo>
                        <a:cubicBezTo>
                          <a:pt x="238" y="21"/>
                          <a:pt x="236" y="27"/>
                          <a:pt x="234" y="28"/>
                        </a:cubicBezTo>
                        <a:cubicBezTo>
                          <a:pt x="230" y="30"/>
                          <a:pt x="227" y="31"/>
                          <a:pt x="225" y="31"/>
                        </a:cubicBezTo>
                        <a:cubicBezTo>
                          <a:pt x="225" y="31"/>
                          <a:pt x="224" y="31"/>
                          <a:pt x="224" y="31"/>
                        </a:cubicBezTo>
                        <a:cubicBezTo>
                          <a:pt x="222" y="45"/>
                          <a:pt x="212" y="48"/>
                          <a:pt x="210" y="48"/>
                        </a:cubicBezTo>
                        <a:cubicBezTo>
                          <a:pt x="209" y="63"/>
                          <a:pt x="199" y="65"/>
                          <a:pt x="195" y="65"/>
                        </a:cubicBezTo>
                        <a:cubicBezTo>
                          <a:pt x="195" y="65"/>
                          <a:pt x="194" y="65"/>
                          <a:pt x="194" y="65"/>
                        </a:cubicBezTo>
                        <a:cubicBezTo>
                          <a:pt x="191" y="82"/>
                          <a:pt x="175" y="83"/>
                          <a:pt x="173" y="83"/>
                        </a:cubicBezTo>
                        <a:cubicBezTo>
                          <a:pt x="173" y="84"/>
                          <a:pt x="173" y="84"/>
                          <a:pt x="173" y="84"/>
                        </a:cubicBezTo>
                        <a:cubicBezTo>
                          <a:pt x="171" y="88"/>
                          <a:pt x="169" y="91"/>
                          <a:pt x="165" y="93"/>
                        </a:cubicBezTo>
                        <a:cubicBezTo>
                          <a:pt x="161" y="95"/>
                          <a:pt x="158" y="95"/>
                          <a:pt x="155" y="95"/>
                        </a:cubicBezTo>
                        <a:cubicBezTo>
                          <a:pt x="155" y="95"/>
                          <a:pt x="155" y="95"/>
                          <a:pt x="155" y="95"/>
                        </a:cubicBezTo>
                        <a:cubicBezTo>
                          <a:pt x="150" y="96"/>
                          <a:pt x="146" y="94"/>
                          <a:pt x="146" y="93"/>
                        </a:cubicBezTo>
                        <a:cubicBezTo>
                          <a:pt x="145" y="93"/>
                          <a:pt x="145" y="94"/>
                          <a:pt x="145" y="94"/>
                        </a:cubicBezTo>
                        <a:cubicBezTo>
                          <a:pt x="144" y="95"/>
                          <a:pt x="144" y="96"/>
                          <a:pt x="144" y="96"/>
                        </a:cubicBezTo>
                        <a:cubicBezTo>
                          <a:pt x="140" y="100"/>
                          <a:pt x="136" y="102"/>
                          <a:pt x="131" y="102"/>
                        </a:cubicBezTo>
                        <a:cubicBezTo>
                          <a:pt x="127" y="102"/>
                          <a:pt x="124" y="101"/>
                          <a:pt x="123" y="100"/>
                        </a:cubicBezTo>
                        <a:cubicBezTo>
                          <a:pt x="118" y="104"/>
                          <a:pt x="112" y="106"/>
                          <a:pt x="105" y="106"/>
                        </a:cubicBezTo>
                        <a:moveTo>
                          <a:pt x="88" y="100"/>
                        </a:moveTo>
                        <a:cubicBezTo>
                          <a:pt x="89" y="100"/>
                          <a:pt x="89" y="100"/>
                          <a:pt x="89" y="100"/>
                        </a:cubicBezTo>
                        <a:cubicBezTo>
                          <a:pt x="91" y="104"/>
                          <a:pt x="98" y="106"/>
                          <a:pt x="105" y="105"/>
                        </a:cubicBezTo>
                        <a:cubicBezTo>
                          <a:pt x="112" y="105"/>
                          <a:pt x="118" y="103"/>
                          <a:pt x="123" y="100"/>
                        </a:cubicBezTo>
                        <a:cubicBezTo>
                          <a:pt x="124" y="99"/>
                          <a:pt x="124" y="99"/>
                          <a:pt x="124" y="99"/>
                        </a:cubicBezTo>
                        <a:cubicBezTo>
                          <a:pt x="123" y="100"/>
                          <a:pt x="123" y="100"/>
                          <a:pt x="123" y="100"/>
                        </a:cubicBezTo>
                        <a:cubicBezTo>
                          <a:pt x="124" y="101"/>
                          <a:pt x="127" y="102"/>
                          <a:pt x="131" y="102"/>
                        </a:cubicBezTo>
                        <a:cubicBezTo>
                          <a:pt x="136" y="102"/>
                          <a:pt x="140" y="100"/>
                          <a:pt x="143" y="96"/>
                        </a:cubicBezTo>
                        <a:cubicBezTo>
                          <a:pt x="143" y="96"/>
                          <a:pt x="144" y="95"/>
                          <a:pt x="144" y="94"/>
                        </a:cubicBezTo>
                        <a:cubicBezTo>
                          <a:pt x="145" y="94"/>
                          <a:pt x="145" y="93"/>
                          <a:pt x="145" y="92"/>
                        </a:cubicBezTo>
                        <a:cubicBezTo>
                          <a:pt x="146" y="92"/>
                          <a:pt x="146" y="92"/>
                          <a:pt x="146" y="92"/>
                        </a:cubicBezTo>
                        <a:cubicBezTo>
                          <a:pt x="146" y="92"/>
                          <a:pt x="146" y="92"/>
                          <a:pt x="146" y="92"/>
                        </a:cubicBezTo>
                        <a:cubicBezTo>
                          <a:pt x="146" y="92"/>
                          <a:pt x="149" y="95"/>
                          <a:pt x="155" y="95"/>
                        </a:cubicBezTo>
                        <a:cubicBezTo>
                          <a:pt x="158" y="95"/>
                          <a:pt x="161" y="94"/>
                          <a:pt x="165" y="93"/>
                        </a:cubicBezTo>
                        <a:cubicBezTo>
                          <a:pt x="168" y="91"/>
                          <a:pt x="171" y="88"/>
                          <a:pt x="172" y="84"/>
                        </a:cubicBezTo>
                        <a:cubicBezTo>
                          <a:pt x="172" y="84"/>
                          <a:pt x="172" y="84"/>
                          <a:pt x="172" y="84"/>
                        </a:cubicBezTo>
                        <a:cubicBezTo>
                          <a:pt x="173" y="83"/>
                          <a:pt x="173" y="83"/>
                          <a:pt x="173" y="83"/>
                        </a:cubicBezTo>
                        <a:cubicBezTo>
                          <a:pt x="173" y="83"/>
                          <a:pt x="173" y="83"/>
                          <a:pt x="173" y="83"/>
                        </a:cubicBezTo>
                        <a:cubicBezTo>
                          <a:pt x="175" y="83"/>
                          <a:pt x="190" y="82"/>
                          <a:pt x="194" y="65"/>
                        </a:cubicBezTo>
                        <a:cubicBezTo>
                          <a:pt x="194" y="65"/>
                          <a:pt x="194" y="65"/>
                          <a:pt x="194" y="65"/>
                        </a:cubicBezTo>
                        <a:cubicBezTo>
                          <a:pt x="194" y="65"/>
                          <a:pt x="194" y="65"/>
                          <a:pt x="194" y="65"/>
                        </a:cubicBezTo>
                        <a:cubicBezTo>
                          <a:pt x="194" y="65"/>
                          <a:pt x="195" y="65"/>
                          <a:pt x="195" y="65"/>
                        </a:cubicBezTo>
                        <a:cubicBezTo>
                          <a:pt x="199" y="65"/>
                          <a:pt x="208" y="63"/>
                          <a:pt x="210" y="48"/>
                        </a:cubicBezTo>
                        <a:cubicBezTo>
                          <a:pt x="210" y="47"/>
                          <a:pt x="210" y="47"/>
                          <a:pt x="210" y="47"/>
                        </a:cubicBezTo>
                        <a:cubicBezTo>
                          <a:pt x="210" y="47"/>
                          <a:pt x="210" y="47"/>
                          <a:pt x="210" y="47"/>
                        </a:cubicBezTo>
                        <a:cubicBezTo>
                          <a:pt x="210" y="47"/>
                          <a:pt x="222" y="46"/>
                          <a:pt x="224" y="30"/>
                        </a:cubicBezTo>
                        <a:cubicBezTo>
                          <a:pt x="224" y="30"/>
                          <a:pt x="224" y="30"/>
                          <a:pt x="224" y="30"/>
                        </a:cubicBezTo>
                        <a:cubicBezTo>
                          <a:pt x="224" y="30"/>
                          <a:pt x="224" y="30"/>
                          <a:pt x="224" y="30"/>
                        </a:cubicBezTo>
                        <a:cubicBezTo>
                          <a:pt x="224" y="30"/>
                          <a:pt x="224" y="30"/>
                          <a:pt x="225" y="30"/>
                        </a:cubicBezTo>
                        <a:cubicBezTo>
                          <a:pt x="227" y="30"/>
                          <a:pt x="230" y="30"/>
                          <a:pt x="234" y="27"/>
                        </a:cubicBezTo>
                        <a:cubicBezTo>
                          <a:pt x="235" y="27"/>
                          <a:pt x="237" y="21"/>
                          <a:pt x="237" y="15"/>
                        </a:cubicBezTo>
                        <a:cubicBezTo>
                          <a:pt x="237" y="12"/>
                          <a:pt x="236" y="7"/>
                          <a:pt x="231" y="5"/>
                        </a:cubicBezTo>
                        <a:cubicBezTo>
                          <a:pt x="228" y="3"/>
                          <a:pt x="225" y="2"/>
                          <a:pt x="222" y="3"/>
                        </a:cubicBezTo>
                        <a:cubicBezTo>
                          <a:pt x="220" y="3"/>
                          <a:pt x="218" y="3"/>
                          <a:pt x="216" y="4"/>
                        </a:cubicBezTo>
                        <a:cubicBezTo>
                          <a:pt x="216" y="4"/>
                          <a:pt x="216" y="4"/>
                          <a:pt x="216" y="4"/>
                        </a:cubicBezTo>
                        <a:cubicBezTo>
                          <a:pt x="215" y="4"/>
                          <a:pt x="213" y="5"/>
                          <a:pt x="212" y="5"/>
                        </a:cubicBezTo>
                        <a:cubicBezTo>
                          <a:pt x="211" y="5"/>
                          <a:pt x="211" y="5"/>
                          <a:pt x="210" y="4"/>
                        </a:cubicBezTo>
                        <a:cubicBezTo>
                          <a:pt x="208" y="4"/>
                          <a:pt x="207" y="3"/>
                          <a:pt x="205" y="3"/>
                        </a:cubicBezTo>
                        <a:cubicBezTo>
                          <a:pt x="202" y="2"/>
                          <a:pt x="199" y="0"/>
                          <a:pt x="195" y="0"/>
                        </a:cubicBezTo>
                        <a:cubicBezTo>
                          <a:pt x="194" y="0"/>
                          <a:pt x="192" y="1"/>
                          <a:pt x="191" y="1"/>
                        </a:cubicBezTo>
                        <a:cubicBezTo>
                          <a:pt x="184" y="3"/>
                          <a:pt x="183" y="10"/>
                          <a:pt x="183" y="13"/>
                        </a:cubicBezTo>
                        <a:cubicBezTo>
                          <a:pt x="183" y="13"/>
                          <a:pt x="183" y="13"/>
                          <a:pt x="183" y="13"/>
                        </a:cubicBezTo>
                        <a:cubicBezTo>
                          <a:pt x="183" y="13"/>
                          <a:pt x="183" y="13"/>
                          <a:pt x="183" y="13"/>
                        </a:cubicBezTo>
                        <a:cubicBezTo>
                          <a:pt x="183" y="14"/>
                          <a:pt x="173" y="18"/>
                          <a:pt x="175" y="26"/>
                        </a:cubicBezTo>
                        <a:cubicBezTo>
                          <a:pt x="175" y="27"/>
                          <a:pt x="175" y="27"/>
                          <a:pt x="175" y="27"/>
                        </a:cubicBezTo>
                        <a:cubicBezTo>
                          <a:pt x="174" y="27"/>
                          <a:pt x="174" y="27"/>
                          <a:pt x="174" y="27"/>
                        </a:cubicBezTo>
                        <a:cubicBezTo>
                          <a:pt x="174" y="27"/>
                          <a:pt x="165" y="29"/>
                          <a:pt x="164" y="39"/>
                        </a:cubicBezTo>
                        <a:cubicBezTo>
                          <a:pt x="164" y="40"/>
                          <a:pt x="164" y="40"/>
                          <a:pt x="164" y="40"/>
                        </a:cubicBezTo>
                        <a:cubicBezTo>
                          <a:pt x="164" y="40"/>
                          <a:pt x="164" y="40"/>
                          <a:pt x="164" y="40"/>
                        </a:cubicBezTo>
                        <a:cubicBezTo>
                          <a:pt x="164" y="40"/>
                          <a:pt x="161" y="40"/>
                          <a:pt x="159" y="42"/>
                        </a:cubicBezTo>
                        <a:cubicBezTo>
                          <a:pt x="156" y="44"/>
                          <a:pt x="153" y="47"/>
                          <a:pt x="153" y="54"/>
                        </a:cubicBezTo>
                        <a:cubicBezTo>
                          <a:pt x="153" y="54"/>
                          <a:pt x="153" y="54"/>
                          <a:pt x="153" y="54"/>
                        </a:cubicBezTo>
                        <a:cubicBezTo>
                          <a:pt x="153" y="54"/>
                          <a:pt x="153" y="54"/>
                          <a:pt x="153" y="54"/>
                        </a:cubicBezTo>
                        <a:cubicBezTo>
                          <a:pt x="153" y="54"/>
                          <a:pt x="149" y="54"/>
                          <a:pt x="146" y="56"/>
                        </a:cubicBezTo>
                        <a:cubicBezTo>
                          <a:pt x="141" y="58"/>
                          <a:pt x="138" y="61"/>
                          <a:pt x="138" y="66"/>
                        </a:cubicBezTo>
                        <a:cubicBezTo>
                          <a:pt x="137" y="66"/>
                          <a:pt x="137" y="66"/>
                          <a:pt x="137" y="66"/>
                        </a:cubicBezTo>
                        <a:cubicBezTo>
                          <a:pt x="137" y="66"/>
                          <a:pt x="137" y="66"/>
                          <a:pt x="137" y="66"/>
                        </a:cubicBezTo>
                        <a:cubicBezTo>
                          <a:pt x="137" y="66"/>
                          <a:pt x="132" y="65"/>
                          <a:pt x="127" y="65"/>
                        </a:cubicBezTo>
                        <a:cubicBezTo>
                          <a:pt x="123" y="65"/>
                          <a:pt x="120" y="66"/>
                          <a:pt x="118" y="67"/>
                        </a:cubicBezTo>
                        <a:cubicBezTo>
                          <a:pt x="118" y="67"/>
                          <a:pt x="118" y="67"/>
                          <a:pt x="118" y="67"/>
                        </a:cubicBezTo>
                        <a:cubicBezTo>
                          <a:pt x="118" y="67"/>
                          <a:pt x="118" y="67"/>
                          <a:pt x="118" y="67"/>
                        </a:cubicBezTo>
                        <a:cubicBezTo>
                          <a:pt x="117" y="67"/>
                          <a:pt x="114" y="67"/>
                          <a:pt x="110" y="67"/>
                        </a:cubicBezTo>
                        <a:cubicBezTo>
                          <a:pt x="104" y="67"/>
                          <a:pt x="97" y="68"/>
                          <a:pt x="94" y="72"/>
                        </a:cubicBezTo>
                        <a:cubicBezTo>
                          <a:pt x="93" y="72"/>
                          <a:pt x="93" y="72"/>
                          <a:pt x="93" y="72"/>
                        </a:cubicBezTo>
                        <a:cubicBezTo>
                          <a:pt x="93" y="72"/>
                          <a:pt x="93" y="72"/>
                          <a:pt x="93" y="72"/>
                        </a:cubicBezTo>
                        <a:cubicBezTo>
                          <a:pt x="93" y="72"/>
                          <a:pt x="88" y="67"/>
                          <a:pt x="80" y="67"/>
                        </a:cubicBezTo>
                        <a:cubicBezTo>
                          <a:pt x="78" y="67"/>
                          <a:pt x="75" y="68"/>
                          <a:pt x="73" y="69"/>
                        </a:cubicBezTo>
                        <a:cubicBezTo>
                          <a:pt x="73" y="69"/>
                          <a:pt x="73" y="69"/>
                          <a:pt x="73" y="69"/>
                        </a:cubicBezTo>
                        <a:cubicBezTo>
                          <a:pt x="73" y="68"/>
                          <a:pt x="73" y="68"/>
                          <a:pt x="73" y="68"/>
                        </a:cubicBezTo>
                        <a:cubicBezTo>
                          <a:pt x="73" y="68"/>
                          <a:pt x="69" y="63"/>
                          <a:pt x="61" y="63"/>
                        </a:cubicBezTo>
                        <a:cubicBezTo>
                          <a:pt x="60" y="63"/>
                          <a:pt x="58" y="64"/>
                          <a:pt x="56" y="64"/>
                        </a:cubicBezTo>
                        <a:cubicBezTo>
                          <a:pt x="56" y="64"/>
                          <a:pt x="56" y="64"/>
                          <a:pt x="56" y="64"/>
                        </a:cubicBezTo>
                        <a:cubicBezTo>
                          <a:pt x="56" y="64"/>
                          <a:pt x="56" y="64"/>
                          <a:pt x="56" y="64"/>
                        </a:cubicBezTo>
                        <a:cubicBezTo>
                          <a:pt x="56" y="64"/>
                          <a:pt x="54" y="58"/>
                          <a:pt x="43" y="59"/>
                        </a:cubicBezTo>
                        <a:cubicBezTo>
                          <a:pt x="42" y="59"/>
                          <a:pt x="40" y="59"/>
                          <a:pt x="38" y="59"/>
                        </a:cubicBezTo>
                        <a:cubicBezTo>
                          <a:pt x="38" y="59"/>
                          <a:pt x="38" y="59"/>
                          <a:pt x="38" y="59"/>
                        </a:cubicBezTo>
                        <a:cubicBezTo>
                          <a:pt x="38" y="59"/>
                          <a:pt x="38" y="59"/>
                          <a:pt x="38" y="59"/>
                        </a:cubicBezTo>
                        <a:cubicBezTo>
                          <a:pt x="37" y="57"/>
                          <a:pt x="33" y="55"/>
                          <a:pt x="26" y="55"/>
                        </a:cubicBezTo>
                        <a:cubicBezTo>
                          <a:pt x="24" y="55"/>
                          <a:pt x="22" y="55"/>
                          <a:pt x="20" y="56"/>
                        </a:cubicBezTo>
                        <a:cubicBezTo>
                          <a:pt x="18" y="56"/>
                          <a:pt x="16" y="58"/>
                          <a:pt x="15" y="59"/>
                        </a:cubicBezTo>
                        <a:cubicBezTo>
                          <a:pt x="14" y="61"/>
                          <a:pt x="14" y="62"/>
                          <a:pt x="15" y="64"/>
                        </a:cubicBezTo>
                        <a:cubicBezTo>
                          <a:pt x="15" y="64"/>
                          <a:pt x="15" y="64"/>
                          <a:pt x="15" y="64"/>
                        </a:cubicBezTo>
                        <a:cubicBezTo>
                          <a:pt x="15" y="64"/>
                          <a:pt x="15" y="64"/>
                          <a:pt x="15" y="64"/>
                        </a:cubicBezTo>
                        <a:cubicBezTo>
                          <a:pt x="15" y="64"/>
                          <a:pt x="5" y="65"/>
                          <a:pt x="2" y="72"/>
                        </a:cubicBezTo>
                        <a:cubicBezTo>
                          <a:pt x="1" y="75"/>
                          <a:pt x="1" y="79"/>
                          <a:pt x="3" y="82"/>
                        </a:cubicBezTo>
                        <a:cubicBezTo>
                          <a:pt x="6" y="87"/>
                          <a:pt x="12" y="89"/>
                          <a:pt x="21" y="88"/>
                        </a:cubicBezTo>
                        <a:cubicBezTo>
                          <a:pt x="21" y="88"/>
                          <a:pt x="21" y="88"/>
                          <a:pt x="21" y="88"/>
                        </a:cubicBezTo>
                        <a:cubicBezTo>
                          <a:pt x="21" y="88"/>
                          <a:pt x="21" y="88"/>
                          <a:pt x="21" y="88"/>
                        </a:cubicBezTo>
                        <a:cubicBezTo>
                          <a:pt x="22" y="90"/>
                          <a:pt x="26" y="94"/>
                          <a:pt x="35" y="93"/>
                        </a:cubicBezTo>
                        <a:cubicBezTo>
                          <a:pt x="37" y="93"/>
                          <a:pt x="38" y="93"/>
                          <a:pt x="40" y="93"/>
                        </a:cubicBezTo>
                        <a:cubicBezTo>
                          <a:pt x="40" y="93"/>
                          <a:pt x="40" y="93"/>
                          <a:pt x="40" y="93"/>
                        </a:cubicBezTo>
                        <a:cubicBezTo>
                          <a:pt x="40" y="93"/>
                          <a:pt x="40" y="93"/>
                          <a:pt x="40" y="93"/>
                        </a:cubicBezTo>
                        <a:cubicBezTo>
                          <a:pt x="41" y="93"/>
                          <a:pt x="46" y="100"/>
                          <a:pt x="55" y="99"/>
                        </a:cubicBezTo>
                        <a:cubicBezTo>
                          <a:pt x="58" y="99"/>
                          <a:pt x="61" y="98"/>
                          <a:pt x="65" y="96"/>
                        </a:cubicBezTo>
                        <a:cubicBezTo>
                          <a:pt x="65" y="96"/>
                          <a:pt x="65" y="96"/>
                          <a:pt x="65" y="96"/>
                        </a:cubicBezTo>
                        <a:cubicBezTo>
                          <a:pt x="65" y="96"/>
                          <a:pt x="65" y="96"/>
                          <a:pt x="65" y="96"/>
                        </a:cubicBezTo>
                        <a:cubicBezTo>
                          <a:pt x="65" y="96"/>
                          <a:pt x="67" y="99"/>
                          <a:pt x="70" y="101"/>
                        </a:cubicBezTo>
                        <a:cubicBezTo>
                          <a:pt x="70" y="101"/>
                          <a:pt x="70" y="101"/>
                          <a:pt x="70" y="101"/>
                        </a:cubicBezTo>
                        <a:cubicBezTo>
                          <a:pt x="72" y="102"/>
                          <a:pt x="75" y="103"/>
                          <a:pt x="79" y="103"/>
                        </a:cubicBezTo>
                        <a:cubicBezTo>
                          <a:pt x="83" y="102"/>
                          <a:pt x="87" y="102"/>
                          <a:pt x="88" y="100"/>
                        </a:cubicBezTo>
                        <a:cubicBezTo>
                          <a:pt x="88" y="100"/>
                          <a:pt x="88" y="100"/>
                          <a:pt x="88" y="100"/>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0" name="Freeform 8026">
                    <a:extLst>
                      <a:ext uri="{FF2B5EF4-FFF2-40B4-BE49-F238E27FC236}">
                        <a16:creationId xmlns:a16="http://schemas.microsoft.com/office/drawing/2014/main" id="{8EDDDA1D-3CA5-4901-AF50-9EE27DA430F6}"/>
                      </a:ext>
                    </a:extLst>
                  </p:cNvPr>
                  <p:cNvSpPr>
                    <a:spLocks noEditPoints="1"/>
                  </p:cNvSpPr>
                  <p:nvPr/>
                </p:nvSpPr>
                <p:spPr bwMode="auto">
                  <a:xfrm>
                    <a:off x="4336" y="2425"/>
                    <a:ext cx="177" cy="79"/>
                  </a:xfrm>
                  <a:custGeom>
                    <a:avLst/>
                    <a:gdLst>
                      <a:gd name="T0" fmla="*/ 92 w 236"/>
                      <a:gd name="T1" fmla="*/ 89 h 105"/>
                      <a:gd name="T2" fmla="*/ 101 w 236"/>
                      <a:gd name="T3" fmla="*/ 87 h 105"/>
                      <a:gd name="T4" fmla="*/ 109 w 236"/>
                      <a:gd name="T5" fmla="*/ 105 h 105"/>
                      <a:gd name="T6" fmla="*/ 124 w 236"/>
                      <a:gd name="T7" fmla="*/ 90 h 105"/>
                      <a:gd name="T8" fmla="*/ 72 w 236"/>
                      <a:gd name="T9" fmla="*/ 86 h 105"/>
                      <a:gd name="T10" fmla="*/ 64 w 236"/>
                      <a:gd name="T11" fmla="*/ 96 h 105"/>
                      <a:gd name="T12" fmla="*/ 85 w 236"/>
                      <a:gd name="T13" fmla="*/ 91 h 105"/>
                      <a:gd name="T14" fmla="*/ 136 w 236"/>
                      <a:gd name="T15" fmla="*/ 83 h 105"/>
                      <a:gd name="T16" fmla="*/ 136 w 236"/>
                      <a:gd name="T17" fmla="*/ 82 h 105"/>
                      <a:gd name="T18" fmla="*/ 142 w 236"/>
                      <a:gd name="T19" fmla="*/ 96 h 105"/>
                      <a:gd name="T20" fmla="*/ 48 w 236"/>
                      <a:gd name="T21" fmla="*/ 91 h 105"/>
                      <a:gd name="T22" fmla="*/ 48 w 236"/>
                      <a:gd name="T23" fmla="*/ 91 h 105"/>
                      <a:gd name="T24" fmla="*/ 54 w 236"/>
                      <a:gd name="T25" fmla="*/ 99 h 105"/>
                      <a:gd name="T26" fmla="*/ 22 w 236"/>
                      <a:gd name="T27" fmla="*/ 74 h 105"/>
                      <a:gd name="T28" fmla="*/ 20 w 236"/>
                      <a:gd name="T29" fmla="*/ 88 h 105"/>
                      <a:gd name="T30" fmla="*/ 23 w 236"/>
                      <a:gd name="T31" fmla="*/ 71 h 105"/>
                      <a:gd name="T32" fmla="*/ 69 w 236"/>
                      <a:gd name="T33" fmla="*/ 70 h 105"/>
                      <a:gd name="T34" fmla="*/ 109 w 236"/>
                      <a:gd name="T35" fmla="*/ 67 h 105"/>
                      <a:gd name="T36" fmla="*/ 93 w 236"/>
                      <a:gd name="T37" fmla="*/ 72 h 105"/>
                      <a:gd name="T38" fmla="*/ 116 w 236"/>
                      <a:gd name="T39" fmla="*/ 67 h 105"/>
                      <a:gd name="T40" fmla="*/ 163 w 236"/>
                      <a:gd name="T41" fmla="*/ 73 h 105"/>
                      <a:gd name="T42" fmla="*/ 145 w 236"/>
                      <a:gd name="T43" fmla="*/ 92 h 105"/>
                      <a:gd name="T44" fmla="*/ 167 w 236"/>
                      <a:gd name="T45" fmla="*/ 66 h 105"/>
                      <a:gd name="T46" fmla="*/ 10 w 236"/>
                      <a:gd name="T47" fmla="*/ 67 h 105"/>
                      <a:gd name="T48" fmla="*/ 17 w 236"/>
                      <a:gd name="T49" fmla="*/ 88 h 105"/>
                      <a:gd name="T50" fmla="*/ 131 w 236"/>
                      <a:gd name="T51" fmla="*/ 65 h 105"/>
                      <a:gd name="T52" fmla="*/ 117 w 236"/>
                      <a:gd name="T53" fmla="*/ 67 h 105"/>
                      <a:gd name="T54" fmla="*/ 66 w 236"/>
                      <a:gd name="T55" fmla="*/ 64 h 105"/>
                      <a:gd name="T56" fmla="*/ 46 w 236"/>
                      <a:gd name="T57" fmla="*/ 73 h 105"/>
                      <a:gd name="T58" fmla="*/ 50 w 236"/>
                      <a:gd name="T59" fmla="*/ 61 h 105"/>
                      <a:gd name="T60" fmla="*/ 28 w 236"/>
                      <a:gd name="T61" fmla="*/ 67 h 105"/>
                      <a:gd name="T62" fmla="*/ 32 w 236"/>
                      <a:gd name="T63" fmla="*/ 58 h 105"/>
                      <a:gd name="T64" fmla="*/ 19 w 236"/>
                      <a:gd name="T65" fmla="*/ 63 h 105"/>
                      <a:gd name="T66" fmla="*/ 33 w 236"/>
                      <a:gd name="T67" fmla="*/ 56 h 105"/>
                      <a:gd name="T68" fmla="*/ 139 w 236"/>
                      <a:gd name="T69" fmla="*/ 64 h 105"/>
                      <a:gd name="T70" fmla="*/ 160 w 236"/>
                      <a:gd name="T71" fmla="*/ 57 h 105"/>
                      <a:gd name="T72" fmla="*/ 173 w 236"/>
                      <a:gd name="T73" fmla="*/ 63 h 105"/>
                      <a:gd name="T74" fmla="*/ 181 w 236"/>
                      <a:gd name="T75" fmla="*/ 52 h 105"/>
                      <a:gd name="T76" fmla="*/ 192 w 236"/>
                      <a:gd name="T77" fmla="*/ 66 h 105"/>
                      <a:gd name="T78" fmla="*/ 166 w 236"/>
                      <a:gd name="T79" fmla="*/ 42 h 105"/>
                      <a:gd name="T80" fmla="*/ 156 w 236"/>
                      <a:gd name="T81" fmla="*/ 54 h 105"/>
                      <a:gd name="T82" fmla="*/ 165 w 236"/>
                      <a:gd name="T83" fmla="*/ 40 h 105"/>
                      <a:gd name="T84" fmla="*/ 194 w 236"/>
                      <a:gd name="T85" fmla="*/ 65 h 105"/>
                      <a:gd name="T86" fmla="*/ 189 w 236"/>
                      <a:gd name="T87" fmla="*/ 47 h 105"/>
                      <a:gd name="T88" fmla="*/ 205 w 236"/>
                      <a:gd name="T89" fmla="*/ 59 h 105"/>
                      <a:gd name="T90" fmla="*/ 169 w 236"/>
                      <a:gd name="T91" fmla="*/ 31 h 105"/>
                      <a:gd name="T92" fmla="*/ 174 w 236"/>
                      <a:gd name="T93" fmla="*/ 27 h 105"/>
                      <a:gd name="T94" fmla="*/ 190 w 236"/>
                      <a:gd name="T95" fmla="*/ 31 h 105"/>
                      <a:gd name="T96" fmla="*/ 207 w 236"/>
                      <a:gd name="T97" fmla="*/ 21 h 105"/>
                      <a:gd name="T98" fmla="*/ 195 w 236"/>
                      <a:gd name="T99" fmla="*/ 33 h 105"/>
                      <a:gd name="T100" fmla="*/ 213 w 236"/>
                      <a:gd name="T101" fmla="*/ 46 h 105"/>
                      <a:gd name="T102" fmla="*/ 215 w 236"/>
                      <a:gd name="T103" fmla="*/ 19 h 105"/>
                      <a:gd name="T104" fmla="*/ 177 w 236"/>
                      <a:gd name="T105" fmla="*/ 23 h 105"/>
                      <a:gd name="T106" fmla="*/ 180 w 236"/>
                      <a:gd name="T107" fmla="*/ 26 h 105"/>
                      <a:gd name="T108" fmla="*/ 223 w 236"/>
                      <a:gd name="T109" fmla="*/ 19 h 105"/>
                      <a:gd name="T110" fmla="*/ 224 w 236"/>
                      <a:gd name="T111" fmla="*/ 19 h 105"/>
                      <a:gd name="T112" fmla="*/ 205 w 236"/>
                      <a:gd name="T113" fmla="*/ 18 h 105"/>
                      <a:gd name="T114" fmla="*/ 236 w 236"/>
                      <a:gd name="T115" fmla="*/ 15 h 105"/>
                      <a:gd name="T116" fmla="*/ 196 w 236"/>
                      <a:gd name="T117" fmla="*/ 1 h 105"/>
                      <a:gd name="T118" fmla="*/ 182 w 236"/>
                      <a:gd name="T119" fmla="*/ 13 h 105"/>
                      <a:gd name="T120" fmla="*/ 194 w 236"/>
                      <a:gd name="T1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105">
                        <a:moveTo>
                          <a:pt x="99" y="99"/>
                        </a:moveTo>
                        <a:cubicBezTo>
                          <a:pt x="99" y="99"/>
                          <a:pt x="99" y="99"/>
                          <a:pt x="98" y="99"/>
                        </a:cubicBezTo>
                        <a:cubicBezTo>
                          <a:pt x="97" y="99"/>
                          <a:pt x="95" y="98"/>
                          <a:pt x="94" y="98"/>
                        </a:cubicBezTo>
                        <a:cubicBezTo>
                          <a:pt x="92" y="98"/>
                          <a:pt x="90" y="97"/>
                          <a:pt x="89" y="96"/>
                        </a:cubicBezTo>
                        <a:cubicBezTo>
                          <a:pt x="88" y="95"/>
                          <a:pt x="88" y="94"/>
                          <a:pt x="88" y="93"/>
                        </a:cubicBezTo>
                        <a:cubicBezTo>
                          <a:pt x="88" y="92"/>
                          <a:pt x="87" y="90"/>
                          <a:pt x="88" y="90"/>
                        </a:cubicBezTo>
                        <a:cubicBezTo>
                          <a:pt x="89" y="89"/>
                          <a:pt x="91" y="89"/>
                          <a:pt x="92" y="89"/>
                        </a:cubicBezTo>
                        <a:cubicBezTo>
                          <a:pt x="93" y="89"/>
                          <a:pt x="94" y="89"/>
                          <a:pt x="94" y="89"/>
                        </a:cubicBezTo>
                        <a:cubicBezTo>
                          <a:pt x="99" y="89"/>
                          <a:pt x="103" y="89"/>
                          <a:pt x="107" y="89"/>
                        </a:cubicBezTo>
                        <a:cubicBezTo>
                          <a:pt x="109" y="90"/>
                          <a:pt x="113" y="90"/>
                          <a:pt x="113" y="93"/>
                        </a:cubicBezTo>
                        <a:cubicBezTo>
                          <a:pt x="114" y="94"/>
                          <a:pt x="112" y="95"/>
                          <a:pt x="111" y="96"/>
                        </a:cubicBezTo>
                        <a:cubicBezTo>
                          <a:pt x="107" y="98"/>
                          <a:pt x="103" y="99"/>
                          <a:pt x="99" y="99"/>
                        </a:cubicBezTo>
                        <a:moveTo>
                          <a:pt x="124" y="85"/>
                        </a:moveTo>
                        <a:cubicBezTo>
                          <a:pt x="116" y="86"/>
                          <a:pt x="109" y="87"/>
                          <a:pt x="101" y="87"/>
                        </a:cubicBezTo>
                        <a:cubicBezTo>
                          <a:pt x="99" y="87"/>
                          <a:pt x="97" y="87"/>
                          <a:pt x="95" y="87"/>
                        </a:cubicBezTo>
                        <a:cubicBezTo>
                          <a:pt x="93" y="87"/>
                          <a:pt x="90" y="87"/>
                          <a:pt x="87" y="87"/>
                        </a:cubicBezTo>
                        <a:cubicBezTo>
                          <a:pt x="85" y="91"/>
                          <a:pt x="85" y="97"/>
                          <a:pt x="88" y="101"/>
                        </a:cubicBezTo>
                        <a:cubicBezTo>
                          <a:pt x="88" y="101"/>
                          <a:pt x="88" y="101"/>
                          <a:pt x="88" y="101"/>
                        </a:cubicBezTo>
                        <a:cubicBezTo>
                          <a:pt x="90" y="104"/>
                          <a:pt x="96" y="105"/>
                          <a:pt x="103" y="105"/>
                        </a:cubicBezTo>
                        <a:cubicBezTo>
                          <a:pt x="103" y="105"/>
                          <a:pt x="104" y="105"/>
                          <a:pt x="104" y="105"/>
                        </a:cubicBezTo>
                        <a:cubicBezTo>
                          <a:pt x="106" y="105"/>
                          <a:pt x="107" y="105"/>
                          <a:pt x="109" y="105"/>
                        </a:cubicBezTo>
                        <a:cubicBezTo>
                          <a:pt x="109" y="105"/>
                          <a:pt x="109" y="104"/>
                          <a:pt x="109" y="104"/>
                        </a:cubicBezTo>
                        <a:cubicBezTo>
                          <a:pt x="110" y="104"/>
                          <a:pt x="110" y="104"/>
                          <a:pt x="110" y="104"/>
                        </a:cubicBezTo>
                        <a:cubicBezTo>
                          <a:pt x="109" y="104"/>
                          <a:pt x="109" y="105"/>
                          <a:pt x="109" y="105"/>
                        </a:cubicBezTo>
                        <a:cubicBezTo>
                          <a:pt x="114" y="104"/>
                          <a:pt x="118" y="102"/>
                          <a:pt x="122" y="100"/>
                        </a:cubicBezTo>
                        <a:cubicBezTo>
                          <a:pt x="122" y="100"/>
                          <a:pt x="122" y="100"/>
                          <a:pt x="122" y="100"/>
                        </a:cubicBezTo>
                        <a:cubicBezTo>
                          <a:pt x="122" y="100"/>
                          <a:pt x="122" y="100"/>
                          <a:pt x="122" y="100"/>
                        </a:cubicBezTo>
                        <a:cubicBezTo>
                          <a:pt x="123" y="97"/>
                          <a:pt x="124" y="93"/>
                          <a:pt x="124" y="90"/>
                        </a:cubicBezTo>
                        <a:cubicBezTo>
                          <a:pt x="125" y="88"/>
                          <a:pt x="124" y="86"/>
                          <a:pt x="124" y="85"/>
                        </a:cubicBezTo>
                        <a:moveTo>
                          <a:pt x="72" y="95"/>
                        </a:moveTo>
                        <a:cubicBezTo>
                          <a:pt x="71" y="95"/>
                          <a:pt x="70" y="95"/>
                          <a:pt x="69" y="95"/>
                        </a:cubicBezTo>
                        <a:cubicBezTo>
                          <a:pt x="65" y="94"/>
                          <a:pt x="62" y="92"/>
                          <a:pt x="62" y="88"/>
                        </a:cubicBezTo>
                        <a:cubicBezTo>
                          <a:pt x="62" y="87"/>
                          <a:pt x="62" y="87"/>
                          <a:pt x="62" y="87"/>
                        </a:cubicBezTo>
                        <a:cubicBezTo>
                          <a:pt x="62" y="86"/>
                          <a:pt x="64" y="85"/>
                          <a:pt x="65" y="85"/>
                        </a:cubicBezTo>
                        <a:cubicBezTo>
                          <a:pt x="68" y="85"/>
                          <a:pt x="71" y="86"/>
                          <a:pt x="72" y="86"/>
                        </a:cubicBezTo>
                        <a:cubicBezTo>
                          <a:pt x="75" y="87"/>
                          <a:pt x="78" y="87"/>
                          <a:pt x="80" y="89"/>
                        </a:cubicBezTo>
                        <a:cubicBezTo>
                          <a:pt x="81" y="91"/>
                          <a:pt x="80" y="92"/>
                          <a:pt x="79" y="93"/>
                        </a:cubicBezTo>
                        <a:cubicBezTo>
                          <a:pt x="78" y="95"/>
                          <a:pt x="75" y="95"/>
                          <a:pt x="72" y="95"/>
                        </a:cubicBezTo>
                        <a:moveTo>
                          <a:pt x="62" y="84"/>
                        </a:moveTo>
                        <a:cubicBezTo>
                          <a:pt x="60" y="88"/>
                          <a:pt x="61" y="93"/>
                          <a:pt x="64" y="96"/>
                        </a:cubicBezTo>
                        <a:cubicBezTo>
                          <a:pt x="64" y="96"/>
                          <a:pt x="64" y="96"/>
                          <a:pt x="64" y="96"/>
                        </a:cubicBezTo>
                        <a:cubicBezTo>
                          <a:pt x="64" y="96"/>
                          <a:pt x="64" y="96"/>
                          <a:pt x="64" y="96"/>
                        </a:cubicBezTo>
                        <a:cubicBezTo>
                          <a:pt x="64" y="96"/>
                          <a:pt x="64" y="96"/>
                          <a:pt x="64" y="96"/>
                        </a:cubicBezTo>
                        <a:cubicBezTo>
                          <a:pt x="64" y="96"/>
                          <a:pt x="66" y="99"/>
                          <a:pt x="69" y="101"/>
                        </a:cubicBezTo>
                        <a:cubicBezTo>
                          <a:pt x="69" y="101"/>
                          <a:pt x="69" y="101"/>
                          <a:pt x="69" y="101"/>
                        </a:cubicBezTo>
                        <a:cubicBezTo>
                          <a:pt x="71" y="102"/>
                          <a:pt x="73" y="103"/>
                          <a:pt x="77" y="103"/>
                        </a:cubicBezTo>
                        <a:cubicBezTo>
                          <a:pt x="77" y="103"/>
                          <a:pt x="78" y="103"/>
                          <a:pt x="78" y="103"/>
                        </a:cubicBezTo>
                        <a:cubicBezTo>
                          <a:pt x="82" y="102"/>
                          <a:pt x="86" y="102"/>
                          <a:pt x="87" y="100"/>
                        </a:cubicBezTo>
                        <a:cubicBezTo>
                          <a:pt x="85" y="98"/>
                          <a:pt x="85" y="94"/>
                          <a:pt x="85" y="91"/>
                        </a:cubicBezTo>
                        <a:cubicBezTo>
                          <a:pt x="86" y="89"/>
                          <a:pt x="86" y="88"/>
                          <a:pt x="87" y="87"/>
                        </a:cubicBezTo>
                        <a:cubicBezTo>
                          <a:pt x="78" y="86"/>
                          <a:pt x="69" y="85"/>
                          <a:pt x="62" y="84"/>
                        </a:cubicBezTo>
                        <a:moveTo>
                          <a:pt x="129" y="94"/>
                        </a:moveTo>
                        <a:cubicBezTo>
                          <a:pt x="129" y="94"/>
                          <a:pt x="128" y="93"/>
                          <a:pt x="127" y="93"/>
                        </a:cubicBezTo>
                        <a:cubicBezTo>
                          <a:pt x="126" y="92"/>
                          <a:pt x="126" y="90"/>
                          <a:pt x="126" y="89"/>
                        </a:cubicBezTo>
                        <a:cubicBezTo>
                          <a:pt x="127" y="87"/>
                          <a:pt x="128" y="86"/>
                          <a:pt x="129" y="86"/>
                        </a:cubicBezTo>
                        <a:cubicBezTo>
                          <a:pt x="131" y="84"/>
                          <a:pt x="134" y="83"/>
                          <a:pt x="136" y="83"/>
                        </a:cubicBezTo>
                        <a:cubicBezTo>
                          <a:pt x="137" y="83"/>
                          <a:pt x="138" y="83"/>
                          <a:pt x="138" y="84"/>
                        </a:cubicBezTo>
                        <a:cubicBezTo>
                          <a:pt x="140" y="84"/>
                          <a:pt x="141" y="85"/>
                          <a:pt x="140" y="87"/>
                        </a:cubicBezTo>
                        <a:cubicBezTo>
                          <a:pt x="140" y="89"/>
                          <a:pt x="139" y="90"/>
                          <a:pt x="137" y="91"/>
                        </a:cubicBezTo>
                        <a:cubicBezTo>
                          <a:pt x="136" y="92"/>
                          <a:pt x="134" y="93"/>
                          <a:pt x="132" y="93"/>
                        </a:cubicBezTo>
                        <a:cubicBezTo>
                          <a:pt x="131" y="93"/>
                          <a:pt x="130" y="94"/>
                          <a:pt x="129" y="94"/>
                        </a:cubicBezTo>
                        <a:moveTo>
                          <a:pt x="144" y="80"/>
                        </a:moveTo>
                        <a:cubicBezTo>
                          <a:pt x="139" y="82"/>
                          <a:pt x="136" y="82"/>
                          <a:pt x="136" y="82"/>
                        </a:cubicBezTo>
                        <a:cubicBezTo>
                          <a:pt x="132" y="83"/>
                          <a:pt x="128" y="84"/>
                          <a:pt x="125" y="84"/>
                        </a:cubicBezTo>
                        <a:cubicBezTo>
                          <a:pt x="126" y="89"/>
                          <a:pt x="124" y="95"/>
                          <a:pt x="122" y="100"/>
                        </a:cubicBezTo>
                        <a:cubicBezTo>
                          <a:pt x="123" y="99"/>
                          <a:pt x="123" y="99"/>
                          <a:pt x="123" y="99"/>
                        </a:cubicBezTo>
                        <a:cubicBezTo>
                          <a:pt x="122" y="100"/>
                          <a:pt x="122" y="100"/>
                          <a:pt x="122" y="100"/>
                        </a:cubicBezTo>
                        <a:cubicBezTo>
                          <a:pt x="123" y="101"/>
                          <a:pt x="126" y="102"/>
                          <a:pt x="130" y="102"/>
                        </a:cubicBezTo>
                        <a:cubicBezTo>
                          <a:pt x="130" y="102"/>
                          <a:pt x="130" y="102"/>
                          <a:pt x="130" y="102"/>
                        </a:cubicBezTo>
                        <a:cubicBezTo>
                          <a:pt x="135" y="102"/>
                          <a:pt x="139" y="100"/>
                          <a:pt x="142" y="96"/>
                        </a:cubicBezTo>
                        <a:cubicBezTo>
                          <a:pt x="142" y="96"/>
                          <a:pt x="143" y="95"/>
                          <a:pt x="143" y="94"/>
                        </a:cubicBezTo>
                        <a:cubicBezTo>
                          <a:pt x="144" y="94"/>
                          <a:pt x="144" y="93"/>
                          <a:pt x="144" y="92"/>
                        </a:cubicBezTo>
                        <a:cubicBezTo>
                          <a:pt x="145" y="92"/>
                          <a:pt x="145" y="92"/>
                          <a:pt x="145" y="92"/>
                        </a:cubicBezTo>
                        <a:cubicBezTo>
                          <a:pt x="145" y="92"/>
                          <a:pt x="145" y="92"/>
                          <a:pt x="145" y="92"/>
                        </a:cubicBezTo>
                        <a:cubicBezTo>
                          <a:pt x="145" y="90"/>
                          <a:pt x="146" y="88"/>
                          <a:pt x="146" y="86"/>
                        </a:cubicBezTo>
                        <a:cubicBezTo>
                          <a:pt x="146" y="84"/>
                          <a:pt x="145" y="81"/>
                          <a:pt x="144" y="80"/>
                        </a:cubicBezTo>
                        <a:moveTo>
                          <a:pt x="48" y="91"/>
                        </a:moveTo>
                        <a:cubicBezTo>
                          <a:pt x="47" y="91"/>
                          <a:pt x="46" y="91"/>
                          <a:pt x="45" y="91"/>
                        </a:cubicBezTo>
                        <a:cubicBezTo>
                          <a:pt x="41" y="89"/>
                          <a:pt x="37" y="86"/>
                          <a:pt x="40" y="81"/>
                        </a:cubicBezTo>
                        <a:cubicBezTo>
                          <a:pt x="41" y="81"/>
                          <a:pt x="41" y="81"/>
                          <a:pt x="41" y="81"/>
                        </a:cubicBezTo>
                        <a:cubicBezTo>
                          <a:pt x="41" y="81"/>
                          <a:pt x="42" y="80"/>
                          <a:pt x="43" y="80"/>
                        </a:cubicBezTo>
                        <a:cubicBezTo>
                          <a:pt x="45" y="80"/>
                          <a:pt x="46" y="81"/>
                          <a:pt x="47" y="81"/>
                        </a:cubicBezTo>
                        <a:cubicBezTo>
                          <a:pt x="50" y="81"/>
                          <a:pt x="55" y="83"/>
                          <a:pt x="55" y="87"/>
                        </a:cubicBezTo>
                        <a:cubicBezTo>
                          <a:pt x="55" y="90"/>
                          <a:pt x="51" y="91"/>
                          <a:pt x="48" y="91"/>
                        </a:cubicBezTo>
                        <a:moveTo>
                          <a:pt x="41" y="78"/>
                        </a:moveTo>
                        <a:cubicBezTo>
                          <a:pt x="40" y="80"/>
                          <a:pt x="39" y="82"/>
                          <a:pt x="38" y="84"/>
                        </a:cubicBezTo>
                        <a:cubicBezTo>
                          <a:pt x="37" y="87"/>
                          <a:pt x="38" y="90"/>
                          <a:pt x="39" y="93"/>
                        </a:cubicBezTo>
                        <a:cubicBezTo>
                          <a:pt x="39" y="93"/>
                          <a:pt x="39" y="93"/>
                          <a:pt x="39" y="93"/>
                        </a:cubicBezTo>
                        <a:cubicBezTo>
                          <a:pt x="39" y="93"/>
                          <a:pt x="39" y="93"/>
                          <a:pt x="39" y="93"/>
                        </a:cubicBezTo>
                        <a:cubicBezTo>
                          <a:pt x="40" y="93"/>
                          <a:pt x="44" y="99"/>
                          <a:pt x="53" y="99"/>
                        </a:cubicBezTo>
                        <a:cubicBezTo>
                          <a:pt x="53" y="99"/>
                          <a:pt x="53" y="99"/>
                          <a:pt x="54" y="99"/>
                        </a:cubicBezTo>
                        <a:cubicBezTo>
                          <a:pt x="57" y="99"/>
                          <a:pt x="60" y="98"/>
                          <a:pt x="63" y="97"/>
                        </a:cubicBezTo>
                        <a:cubicBezTo>
                          <a:pt x="61" y="93"/>
                          <a:pt x="59" y="87"/>
                          <a:pt x="61" y="83"/>
                        </a:cubicBezTo>
                        <a:cubicBezTo>
                          <a:pt x="54" y="82"/>
                          <a:pt x="47" y="80"/>
                          <a:pt x="41" y="78"/>
                        </a:cubicBezTo>
                        <a:moveTo>
                          <a:pt x="28" y="84"/>
                        </a:moveTo>
                        <a:cubicBezTo>
                          <a:pt x="27" y="84"/>
                          <a:pt x="25" y="84"/>
                          <a:pt x="25" y="84"/>
                        </a:cubicBezTo>
                        <a:cubicBezTo>
                          <a:pt x="22" y="83"/>
                          <a:pt x="20" y="82"/>
                          <a:pt x="20" y="79"/>
                        </a:cubicBezTo>
                        <a:cubicBezTo>
                          <a:pt x="20" y="77"/>
                          <a:pt x="20" y="75"/>
                          <a:pt x="22" y="74"/>
                        </a:cubicBezTo>
                        <a:cubicBezTo>
                          <a:pt x="23" y="74"/>
                          <a:pt x="24" y="73"/>
                          <a:pt x="25" y="73"/>
                        </a:cubicBezTo>
                        <a:cubicBezTo>
                          <a:pt x="26" y="73"/>
                          <a:pt x="27" y="74"/>
                          <a:pt x="28" y="74"/>
                        </a:cubicBezTo>
                        <a:cubicBezTo>
                          <a:pt x="30" y="75"/>
                          <a:pt x="34" y="78"/>
                          <a:pt x="34" y="81"/>
                        </a:cubicBezTo>
                        <a:cubicBezTo>
                          <a:pt x="33" y="84"/>
                          <a:pt x="31" y="84"/>
                          <a:pt x="28" y="84"/>
                        </a:cubicBezTo>
                        <a:moveTo>
                          <a:pt x="23" y="71"/>
                        </a:moveTo>
                        <a:cubicBezTo>
                          <a:pt x="18" y="74"/>
                          <a:pt x="16" y="83"/>
                          <a:pt x="20" y="88"/>
                        </a:cubicBezTo>
                        <a:cubicBezTo>
                          <a:pt x="20" y="88"/>
                          <a:pt x="20" y="88"/>
                          <a:pt x="20" y="88"/>
                        </a:cubicBezTo>
                        <a:cubicBezTo>
                          <a:pt x="20" y="88"/>
                          <a:pt x="20" y="88"/>
                          <a:pt x="20" y="88"/>
                        </a:cubicBezTo>
                        <a:cubicBezTo>
                          <a:pt x="21" y="90"/>
                          <a:pt x="25" y="93"/>
                          <a:pt x="33" y="93"/>
                        </a:cubicBezTo>
                        <a:cubicBezTo>
                          <a:pt x="34" y="93"/>
                          <a:pt x="34" y="93"/>
                          <a:pt x="34" y="93"/>
                        </a:cubicBezTo>
                        <a:cubicBezTo>
                          <a:pt x="36" y="93"/>
                          <a:pt x="37" y="93"/>
                          <a:pt x="39" y="93"/>
                        </a:cubicBezTo>
                        <a:cubicBezTo>
                          <a:pt x="37" y="90"/>
                          <a:pt x="37" y="86"/>
                          <a:pt x="38" y="83"/>
                        </a:cubicBezTo>
                        <a:cubicBezTo>
                          <a:pt x="39" y="81"/>
                          <a:pt x="40" y="79"/>
                          <a:pt x="41" y="78"/>
                        </a:cubicBezTo>
                        <a:cubicBezTo>
                          <a:pt x="34" y="75"/>
                          <a:pt x="28" y="73"/>
                          <a:pt x="23" y="71"/>
                        </a:cubicBezTo>
                        <a:moveTo>
                          <a:pt x="83" y="67"/>
                        </a:moveTo>
                        <a:cubicBezTo>
                          <a:pt x="84" y="68"/>
                          <a:pt x="86" y="69"/>
                          <a:pt x="86" y="70"/>
                        </a:cubicBezTo>
                        <a:cubicBezTo>
                          <a:pt x="87" y="75"/>
                          <a:pt x="81" y="77"/>
                          <a:pt x="78" y="77"/>
                        </a:cubicBezTo>
                        <a:cubicBezTo>
                          <a:pt x="78" y="77"/>
                          <a:pt x="77" y="77"/>
                          <a:pt x="77" y="77"/>
                        </a:cubicBezTo>
                        <a:cubicBezTo>
                          <a:pt x="75" y="77"/>
                          <a:pt x="74" y="76"/>
                          <a:pt x="72" y="76"/>
                        </a:cubicBezTo>
                        <a:cubicBezTo>
                          <a:pt x="71" y="76"/>
                          <a:pt x="69" y="75"/>
                          <a:pt x="68" y="74"/>
                        </a:cubicBezTo>
                        <a:cubicBezTo>
                          <a:pt x="67" y="73"/>
                          <a:pt x="68" y="71"/>
                          <a:pt x="69" y="70"/>
                        </a:cubicBezTo>
                        <a:cubicBezTo>
                          <a:pt x="68" y="71"/>
                          <a:pt x="68" y="71"/>
                          <a:pt x="67" y="72"/>
                        </a:cubicBezTo>
                        <a:cubicBezTo>
                          <a:pt x="66" y="74"/>
                          <a:pt x="65" y="76"/>
                          <a:pt x="64" y="78"/>
                        </a:cubicBezTo>
                        <a:cubicBezTo>
                          <a:pt x="73" y="80"/>
                          <a:pt x="81" y="81"/>
                          <a:pt x="88" y="81"/>
                        </a:cubicBezTo>
                        <a:cubicBezTo>
                          <a:pt x="88" y="78"/>
                          <a:pt x="90" y="74"/>
                          <a:pt x="92" y="72"/>
                        </a:cubicBezTo>
                        <a:cubicBezTo>
                          <a:pt x="91" y="71"/>
                          <a:pt x="88" y="69"/>
                          <a:pt x="83" y="67"/>
                        </a:cubicBezTo>
                        <a:moveTo>
                          <a:pt x="110" y="67"/>
                        </a:moveTo>
                        <a:cubicBezTo>
                          <a:pt x="110" y="67"/>
                          <a:pt x="109" y="67"/>
                          <a:pt x="109" y="67"/>
                        </a:cubicBezTo>
                        <a:cubicBezTo>
                          <a:pt x="110" y="68"/>
                          <a:pt x="111" y="68"/>
                          <a:pt x="112" y="70"/>
                        </a:cubicBezTo>
                        <a:cubicBezTo>
                          <a:pt x="116" y="74"/>
                          <a:pt x="111" y="76"/>
                          <a:pt x="107" y="77"/>
                        </a:cubicBezTo>
                        <a:cubicBezTo>
                          <a:pt x="105" y="77"/>
                          <a:pt x="103" y="78"/>
                          <a:pt x="101" y="78"/>
                        </a:cubicBezTo>
                        <a:cubicBezTo>
                          <a:pt x="100" y="78"/>
                          <a:pt x="100" y="78"/>
                          <a:pt x="99" y="78"/>
                        </a:cubicBezTo>
                        <a:cubicBezTo>
                          <a:pt x="97" y="78"/>
                          <a:pt x="95" y="77"/>
                          <a:pt x="94" y="77"/>
                        </a:cubicBezTo>
                        <a:cubicBezTo>
                          <a:pt x="92" y="76"/>
                          <a:pt x="92" y="73"/>
                          <a:pt x="93" y="72"/>
                        </a:cubicBezTo>
                        <a:cubicBezTo>
                          <a:pt x="93" y="72"/>
                          <a:pt x="93" y="72"/>
                          <a:pt x="93" y="72"/>
                        </a:cubicBezTo>
                        <a:cubicBezTo>
                          <a:pt x="92" y="72"/>
                          <a:pt x="92" y="72"/>
                          <a:pt x="92" y="72"/>
                        </a:cubicBezTo>
                        <a:cubicBezTo>
                          <a:pt x="92" y="72"/>
                          <a:pt x="92" y="72"/>
                          <a:pt x="92" y="72"/>
                        </a:cubicBezTo>
                        <a:cubicBezTo>
                          <a:pt x="90" y="75"/>
                          <a:pt x="89" y="78"/>
                          <a:pt x="89" y="81"/>
                        </a:cubicBezTo>
                        <a:cubicBezTo>
                          <a:pt x="92" y="81"/>
                          <a:pt x="94" y="81"/>
                          <a:pt x="97" y="81"/>
                        </a:cubicBezTo>
                        <a:cubicBezTo>
                          <a:pt x="98" y="81"/>
                          <a:pt x="100" y="81"/>
                          <a:pt x="102" y="81"/>
                        </a:cubicBezTo>
                        <a:cubicBezTo>
                          <a:pt x="110" y="81"/>
                          <a:pt x="117" y="80"/>
                          <a:pt x="123" y="79"/>
                        </a:cubicBezTo>
                        <a:cubicBezTo>
                          <a:pt x="123" y="75"/>
                          <a:pt x="120" y="70"/>
                          <a:pt x="116" y="67"/>
                        </a:cubicBezTo>
                        <a:cubicBezTo>
                          <a:pt x="115" y="67"/>
                          <a:pt x="113" y="67"/>
                          <a:pt x="110" y="67"/>
                        </a:cubicBezTo>
                        <a:moveTo>
                          <a:pt x="156" y="87"/>
                        </a:moveTo>
                        <a:cubicBezTo>
                          <a:pt x="154" y="87"/>
                          <a:pt x="152" y="86"/>
                          <a:pt x="150" y="84"/>
                        </a:cubicBezTo>
                        <a:cubicBezTo>
                          <a:pt x="146" y="80"/>
                          <a:pt x="153" y="76"/>
                          <a:pt x="157" y="75"/>
                        </a:cubicBezTo>
                        <a:cubicBezTo>
                          <a:pt x="157" y="75"/>
                          <a:pt x="157" y="75"/>
                          <a:pt x="157" y="75"/>
                        </a:cubicBezTo>
                        <a:cubicBezTo>
                          <a:pt x="159" y="74"/>
                          <a:pt x="161" y="73"/>
                          <a:pt x="162" y="73"/>
                        </a:cubicBezTo>
                        <a:cubicBezTo>
                          <a:pt x="162" y="73"/>
                          <a:pt x="163" y="73"/>
                          <a:pt x="163" y="73"/>
                        </a:cubicBezTo>
                        <a:cubicBezTo>
                          <a:pt x="168" y="73"/>
                          <a:pt x="165" y="81"/>
                          <a:pt x="163" y="83"/>
                        </a:cubicBezTo>
                        <a:cubicBezTo>
                          <a:pt x="161" y="85"/>
                          <a:pt x="158" y="87"/>
                          <a:pt x="156" y="87"/>
                        </a:cubicBezTo>
                        <a:moveTo>
                          <a:pt x="167" y="66"/>
                        </a:moveTo>
                        <a:cubicBezTo>
                          <a:pt x="160" y="71"/>
                          <a:pt x="154" y="75"/>
                          <a:pt x="149" y="77"/>
                        </a:cubicBezTo>
                        <a:cubicBezTo>
                          <a:pt x="148" y="78"/>
                          <a:pt x="146" y="79"/>
                          <a:pt x="145" y="79"/>
                        </a:cubicBezTo>
                        <a:cubicBezTo>
                          <a:pt x="146" y="81"/>
                          <a:pt x="146" y="84"/>
                          <a:pt x="146" y="86"/>
                        </a:cubicBezTo>
                        <a:cubicBezTo>
                          <a:pt x="146" y="88"/>
                          <a:pt x="146" y="90"/>
                          <a:pt x="145" y="92"/>
                        </a:cubicBezTo>
                        <a:cubicBezTo>
                          <a:pt x="145" y="93"/>
                          <a:pt x="148" y="95"/>
                          <a:pt x="153" y="95"/>
                        </a:cubicBezTo>
                        <a:cubicBezTo>
                          <a:pt x="154" y="95"/>
                          <a:pt x="154" y="95"/>
                          <a:pt x="154" y="95"/>
                        </a:cubicBezTo>
                        <a:cubicBezTo>
                          <a:pt x="157" y="95"/>
                          <a:pt x="160" y="94"/>
                          <a:pt x="164" y="93"/>
                        </a:cubicBezTo>
                        <a:cubicBezTo>
                          <a:pt x="167" y="91"/>
                          <a:pt x="170" y="88"/>
                          <a:pt x="171" y="84"/>
                        </a:cubicBezTo>
                        <a:cubicBezTo>
                          <a:pt x="172" y="80"/>
                          <a:pt x="172" y="75"/>
                          <a:pt x="170" y="71"/>
                        </a:cubicBezTo>
                        <a:cubicBezTo>
                          <a:pt x="170" y="70"/>
                          <a:pt x="168" y="67"/>
                          <a:pt x="167" y="66"/>
                        </a:cubicBezTo>
                        <a:cubicBezTo>
                          <a:pt x="167" y="66"/>
                          <a:pt x="167" y="66"/>
                          <a:pt x="167" y="66"/>
                        </a:cubicBezTo>
                        <a:moveTo>
                          <a:pt x="9" y="80"/>
                        </a:moveTo>
                        <a:cubicBezTo>
                          <a:pt x="7" y="80"/>
                          <a:pt x="4" y="79"/>
                          <a:pt x="3" y="77"/>
                        </a:cubicBezTo>
                        <a:cubicBezTo>
                          <a:pt x="1" y="74"/>
                          <a:pt x="2" y="72"/>
                          <a:pt x="4" y="69"/>
                        </a:cubicBezTo>
                        <a:cubicBezTo>
                          <a:pt x="5" y="69"/>
                          <a:pt x="5" y="68"/>
                          <a:pt x="6" y="68"/>
                        </a:cubicBezTo>
                        <a:cubicBezTo>
                          <a:pt x="7" y="68"/>
                          <a:pt x="7" y="68"/>
                          <a:pt x="7" y="68"/>
                        </a:cubicBezTo>
                        <a:cubicBezTo>
                          <a:pt x="7" y="68"/>
                          <a:pt x="7" y="68"/>
                          <a:pt x="7" y="68"/>
                        </a:cubicBezTo>
                        <a:cubicBezTo>
                          <a:pt x="8" y="67"/>
                          <a:pt x="9" y="67"/>
                          <a:pt x="10" y="67"/>
                        </a:cubicBezTo>
                        <a:cubicBezTo>
                          <a:pt x="12" y="67"/>
                          <a:pt x="14" y="68"/>
                          <a:pt x="15" y="70"/>
                        </a:cubicBezTo>
                        <a:cubicBezTo>
                          <a:pt x="18" y="72"/>
                          <a:pt x="16" y="77"/>
                          <a:pt x="13" y="79"/>
                        </a:cubicBezTo>
                        <a:cubicBezTo>
                          <a:pt x="12" y="79"/>
                          <a:pt x="10" y="80"/>
                          <a:pt x="9" y="80"/>
                        </a:cubicBezTo>
                        <a:moveTo>
                          <a:pt x="9" y="66"/>
                        </a:moveTo>
                        <a:cubicBezTo>
                          <a:pt x="6" y="67"/>
                          <a:pt x="3" y="69"/>
                          <a:pt x="1" y="72"/>
                        </a:cubicBezTo>
                        <a:cubicBezTo>
                          <a:pt x="0" y="75"/>
                          <a:pt x="0" y="79"/>
                          <a:pt x="2" y="82"/>
                        </a:cubicBezTo>
                        <a:cubicBezTo>
                          <a:pt x="4" y="86"/>
                          <a:pt x="10" y="88"/>
                          <a:pt x="17" y="88"/>
                        </a:cubicBezTo>
                        <a:cubicBezTo>
                          <a:pt x="18" y="88"/>
                          <a:pt x="18" y="88"/>
                          <a:pt x="19" y="88"/>
                        </a:cubicBezTo>
                        <a:cubicBezTo>
                          <a:pt x="17" y="85"/>
                          <a:pt x="17" y="78"/>
                          <a:pt x="19" y="74"/>
                        </a:cubicBezTo>
                        <a:cubicBezTo>
                          <a:pt x="20" y="73"/>
                          <a:pt x="21" y="72"/>
                          <a:pt x="23" y="71"/>
                        </a:cubicBezTo>
                        <a:cubicBezTo>
                          <a:pt x="20" y="70"/>
                          <a:pt x="18" y="69"/>
                          <a:pt x="17" y="68"/>
                        </a:cubicBezTo>
                        <a:cubicBezTo>
                          <a:pt x="14" y="67"/>
                          <a:pt x="11" y="66"/>
                          <a:pt x="9" y="66"/>
                        </a:cubicBezTo>
                        <a:moveTo>
                          <a:pt x="131" y="65"/>
                        </a:moveTo>
                        <a:cubicBezTo>
                          <a:pt x="131" y="65"/>
                          <a:pt x="131" y="65"/>
                          <a:pt x="131" y="65"/>
                        </a:cubicBezTo>
                        <a:cubicBezTo>
                          <a:pt x="132" y="66"/>
                          <a:pt x="134" y="67"/>
                          <a:pt x="133" y="69"/>
                        </a:cubicBezTo>
                        <a:cubicBezTo>
                          <a:pt x="132" y="70"/>
                          <a:pt x="130" y="71"/>
                          <a:pt x="128" y="72"/>
                        </a:cubicBezTo>
                        <a:cubicBezTo>
                          <a:pt x="128" y="72"/>
                          <a:pt x="127" y="72"/>
                          <a:pt x="126" y="72"/>
                        </a:cubicBezTo>
                        <a:cubicBezTo>
                          <a:pt x="125" y="72"/>
                          <a:pt x="123" y="72"/>
                          <a:pt x="122" y="71"/>
                        </a:cubicBezTo>
                        <a:cubicBezTo>
                          <a:pt x="121" y="70"/>
                          <a:pt x="119" y="69"/>
                          <a:pt x="119" y="67"/>
                        </a:cubicBezTo>
                        <a:cubicBezTo>
                          <a:pt x="119" y="66"/>
                          <a:pt x="119" y="66"/>
                          <a:pt x="119" y="66"/>
                        </a:cubicBezTo>
                        <a:cubicBezTo>
                          <a:pt x="118" y="67"/>
                          <a:pt x="117" y="67"/>
                          <a:pt x="117" y="67"/>
                        </a:cubicBezTo>
                        <a:cubicBezTo>
                          <a:pt x="120" y="69"/>
                          <a:pt x="123" y="75"/>
                          <a:pt x="123" y="79"/>
                        </a:cubicBezTo>
                        <a:cubicBezTo>
                          <a:pt x="127" y="78"/>
                          <a:pt x="131" y="78"/>
                          <a:pt x="134" y="77"/>
                        </a:cubicBezTo>
                        <a:cubicBezTo>
                          <a:pt x="134" y="77"/>
                          <a:pt x="134" y="77"/>
                          <a:pt x="134" y="77"/>
                        </a:cubicBezTo>
                        <a:cubicBezTo>
                          <a:pt x="135" y="77"/>
                          <a:pt x="137" y="76"/>
                          <a:pt x="141" y="75"/>
                        </a:cubicBezTo>
                        <a:cubicBezTo>
                          <a:pt x="141" y="71"/>
                          <a:pt x="139" y="68"/>
                          <a:pt x="136" y="66"/>
                        </a:cubicBezTo>
                        <a:cubicBezTo>
                          <a:pt x="135" y="66"/>
                          <a:pt x="133" y="65"/>
                          <a:pt x="131" y="65"/>
                        </a:cubicBezTo>
                        <a:moveTo>
                          <a:pt x="66" y="64"/>
                        </a:moveTo>
                        <a:cubicBezTo>
                          <a:pt x="68" y="67"/>
                          <a:pt x="66" y="70"/>
                          <a:pt x="63" y="71"/>
                        </a:cubicBezTo>
                        <a:cubicBezTo>
                          <a:pt x="61" y="71"/>
                          <a:pt x="60" y="72"/>
                          <a:pt x="58" y="72"/>
                        </a:cubicBezTo>
                        <a:cubicBezTo>
                          <a:pt x="57" y="72"/>
                          <a:pt x="57" y="72"/>
                          <a:pt x="56" y="72"/>
                        </a:cubicBezTo>
                        <a:cubicBezTo>
                          <a:pt x="54" y="71"/>
                          <a:pt x="51" y="71"/>
                          <a:pt x="51" y="69"/>
                        </a:cubicBezTo>
                        <a:cubicBezTo>
                          <a:pt x="50" y="68"/>
                          <a:pt x="50" y="67"/>
                          <a:pt x="52" y="66"/>
                        </a:cubicBezTo>
                        <a:cubicBezTo>
                          <a:pt x="50" y="66"/>
                          <a:pt x="49" y="67"/>
                          <a:pt x="49" y="68"/>
                        </a:cubicBezTo>
                        <a:cubicBezTo>
                          <a:pt x="47" y="70"/>
                          <a:pt x="46" y="71"/>
                          <a:pt x="46" y="73"/>
                        </a:cubicBezTo>
                        <a:cubicBezTo>
                          <a:pt x="52" y="75"/>
                          <a:pt x="58" y="77"/>
                          <a:pt x="64" y="78"/>
                        </a:cubicBezTo>
                        <a:cubicBezTo>
                          <a:pt x="64" y="76"/>
                          <a:pt x="65" y="75"/>
                          <a:pt x="66" y="73"/>
                        </a:cubicBezTo>
                        <a:cubicBezTo>
                          <a:pt x="67" y="71"/>
                          <a:pt x="68" y="70"/>
                          <a:pt x="70" y="69"/>
                        </a:cubicBezTo>
                        <a:cubicBezTo>
                          <a:pt x="71" y="69"/>
                          <a:pt x="71" y="69"/>
                          <a:pt x="72" y="68"/>
                        </a:cubicBezTo>
                        <a:cubicBezTo>
                          <a:pt x="71" y="68"/>
                          <a:pt x="69" y="65"/>
                          <a:pt x="66" y="64"/>
                        </a:cubicBezTo>
                        <a:moveTo>
                          <a:pt x="49" y="59"/>
                        </a:moveTo>
                        <a:cubicBezTo>
                          <a:pt x="49" y="60"/>
                          <a:pt x="50" y="60"/>
                          <a:pt x="50" y="61"/>
                        </a:cubicBezTo>
                        <a:cubicBezTo>
                          <a:pt x="49" y="63"/>
                          <a:pt x="48" y="64"/>
                          <a:pt x="46" y="65"/>
                        </a:cubicBezTo>
                        <a:cubicBezTo>
                          <a:pt x="45" y="66"/>
                          <a:pt x="43" y="66"/>
                          <a:pt x="40" y="66"/>
                        </a:cubicBezTo>
                        <a:cubicBezTo>
                          <a:pt x="40" y="66"/>
                          <a:pt x="40" y="66"/>
                          <a:pt x="40" y="66"/>
                        </a:cubicBezTo>
                        <a:cubicBezTo>
                          <a:pt x="39" y="66"/>
                          <a:pt x="33" y="66"/>
                          <a:pt x="33" y="63"/>
                        </a:cubicBezTo>
                        <a:cubicBezTo>
                          <a:pt x="32" y="62"/>
                          <a:pt x="33" y="61"/>
                          <a:pt x="34" y="61"/>
                        </a:cubicBezTo>
                        <a:cubicBezTo>
                          <a:pt x="33" y="61"/>
                          <a:pt x="32" y="61"/>
                          <a:pt x="32" y="62"/>
                        </a:cubicBezTo>
                        <a:cubicBezTo>
                          <a:pt x="30" y="63"/>
                          <a:pt x="29" y="65"/>
                          <a:pt x="28" y="67"/>
                        </a:cubicBezTo>
                        <a:cubicBezTo>
                          <a:pt x="34" y="69"/>
                          <a:pt x="40" y="71"/>
                          <a:pt x="45" y="73"/>
                        </a:cubicBezTo>
                        <a:cubicBezTo>
                          <a:pt x="45" y="72"/>
                          <a:pt x="46" y="70"/>
                          <a:pt x="47" y="69"/>
                        </a:cubicBezTo>
                        <a:cubicBezTo>
                          <a:pt x="49" y="66"/>
                          <a:pt x="51" y="65"/>
                          <a:pt x="54" y="64"/>
                        </a:cubicBezTo>
                        <a:cubicBezTo>
                          <a:pt x="54" y="64"/>
                          <a:pt x="55" y="64"/>
                          <a:pt x="55" y="64"/>
                        </a:cubicBezTo>
                        <a:cubicBezTo>
                          <a:pt x="55" y="63"/>
                          <a:pt x="53" y="61"/>
                          <a:pt x="49" y="59"/>
                        </a:cubicBezTo>
                        <a:moveTo>
                          <a:pt x="33" y="56"/>
                        </a:moveTo>
                        <a:cubicBezTo>
                          <a:pt x="33" y="57"/>
                          <a:pt x="32" y="58"/>
                          <a:pt x="32" y="58"/>
                        </a:cubicBezTo>
                        <a:cubicBezTo>
                          <a:pt x="30" y="60"/>
                          <a:pt x="28" y="61"/>
                          <a:pt x="25" y="61"/>
                        </a:cubicBezTo>
                        <a:cubicBezTo>
                          <a:pt x="25" y="62"/>
                          <a:pt x="24" y="62"/>
                          <a:pt x="23" y="62"/>
                        </a:cubicBezTo>
                        <a:cubicBezTo>
                          <a:pt x="21" y="62"/>
                          <a:pt x="18" y="61"/>
                          <a:pt x="17" y="59"/>
                        </a:cubicBezTo>
                        <a:cubicBezTo>
                          <a:pt x="16" y="59"/>
                          <a:pt x="16" y="58"/>
                          <a:pt x="16" y="57"/>
                        </a:cubicBezTo>
                        <a:cubicBezTo>
                          <a:pt x="15" y="58"/>
                          <a:pt x="15" y="58"/>
                          <a:pt x="14" y="59"/>
                        </a:cubicBezTo>
                        <a:cubicBezTo>
                          <a:pt x="14" y="60"/>
                          <a:pt x="14" y="61"/>
                          <a:pt x="14" y="61"/>
                        </a:cubicBezTo>
                        <a:cubicBezTo>
                          <a:pt x="15" y="62"/>
                          <a:pt x="17" y="62"/>
                          <a:pt x="19" y="63"/>
                        </a:cubicBezTo>
                        <a:cubicBezTo>
                          <a:pt x="20" y="64"/>
                          <a:pt x="23" y="64"/>
                          <a:pt x="25" y="66"/>
                        </a:cubicBezTo>
                        <a:cubicBezTo>
                          <a:pt x="26" y="66"/>
                          <a:pt x="27" y="66"/>
                          <a:pt x="28" y="67"/>
                        </a:cubicBezTo>
                        <a:cubicBezTo>
                          <a:pt x="28" y="65"/>
                          <a:pt x="29" y="64"/>
                          <a:pt x="30" y="63"/>
                        </a:cubicBezTo>
                        <a:cubicBezTo>
                          <a:pt x="31" y="62"/>
                          <a:pt x="32" y="61"/>
                          <a:pt x="33" y="60"/>
                        </a:cubicBezTo>
                        <a:cubicBezTo>
                          <a:pt x="34" y="60"/>
                          <a:pt x="35" y="59"/>
                          <a:pt x="36" y="59"/>
                        </a:cubicBezTo>
                        <a:cubicBezTo>
                          <a:pt x="36" y="59"/>
                          <a:pt x="36" y="59"/>
                          <a:pt x="37" y="59"/>
                        </a:cubicBezTo>
                        <a:cubicBezTo>
                          <a:pt x="36" y="58"/>
                          <a:pt x="35" y="57"/>
                          <a:pt x="33" y="56"/>
                        </a:cubicBezTo>
                        <a:moveTo>
                          <a:pt x="151" y="54"/>
                        </a:moveTo>
                        <a:cubicBezTo>
                          <a:pt x="151" y="54"/>
                          <a:pt x="150" y="54"/>
                          <a:pt x="150" y="54"/>
                        </a:cubicBezTo>
                        <a:cubicBezTo>
                          <a:pt x="151" y="54"/>
                          <a:pt x="152" y="55"/>
                          <a:pt x="153" y="56"/>
                        </a:cubicBezTo>
                        <a:cubicBezTo>
                          <a:pt x="157" y="61"/>
                          <a:pt x="153" y="65"/>
                          <a:pt x="149" y="67"/>
                        </a:cubicBezTo>
                        <a:cubicBezTo>
                          <a:pt x="147" y="68"/>
                          <a:pt x="146" y="68"/>
                          <a:pt x="144" y="68"/>
                        </a:cubicBezTo>
                        <a:cubicBezTo>
                          <a:pt x="143" y="68"/>
                          <a:pt x="143" y="68"/>
                          <a:pt x="142" y="68"/>
                        </a:cubicBezTo>
                        <a:cubicBezTo>
                          <a:pt x="140" y="67"/>
                          <a:pt x="139" y="66"/>
                          <a:pt x="139" y="64"/>
                        </a:cubicBezTo>
                        <a:cubicBezTo>
                          <a:pt x="139" y="62"/>
                          <a:pt x="140" y="59"/>
                          <a:pt x="142" y="57"/>
                        </a:cubicBezTo>
                        <a:cubicBezTo>
                          <a:pt x="142" y="57"/>
                          <a:pt x="142" y="57"/>
                          <a:pt x="142" y="57"/>
                        </a:cubicBezTo>
                        <a:cubicBezTo>
                          <a:pt x="139" y="59"/>
                          <a:pt x="137" y="62"/>
                          <a:pt x="137" y="66"/>
                        </a:cubicBezTo>
                        <a:cubicBezTo>
                          <a:pt x="140" y="67"/>
                          <a:pt x="141" y="71"/>
                          <a:pt x="141" y="75"/>
                        </a:cubicBezTo>
                        <a:cubicBezTo>
                          <a:pt x="143" y="74"/>
                          <a:pt x="145" y="73"/>
                          <a:pt x="147" y="72"/>
                        </a:cubicBezTo>
                        <a:cubicBezTo>
                          <a:pt x="151" y="70"/>
                          <a:pt x="157" y="67"/>
                          <a:pt x="163" y="62"/>
                        </a:cubicBezTo>
                        <a:cubicBezTo>
                          <a:pt x="162" y="60"/>
                          <a:pt x="161" y="58"/>
                          <a:pt x="160" y="57"/>
                        </a:cubicBezTo>
                        <a:cubicBezTo>
                          <a:pt x="158" y="56"/>
                          <a:pt x="157" y="55"/>
                          <a:pt x="155" y="54"/>
                        </a:cubicBezTo>
                        <a:cubicBezTo>
                          <a:pt x="154" y="54"/>
                          <a:pt x="153" y="54"/>
                          <a:pt x="151" y="54"/>
                        </a:cubicBezTo>
                        <a:moveTo>
                          <a:pt x="177" y="74"/>
                        </a:moveTo>
                        <a:cubicBezTo>
                          <a:pt x="177" y="74"/>
                          <a:pt x="177" y="74"/>
                          <a:pt x="177" y="74"/>
                        </a:cubicBezTo>
                        <a:cubicBezTo>
                          <a:pt x="175" y="74"/>
                          <a:pt x="174" y="72"/>
                          <a:pt x="173" y="70"/>
                        </a:cubicBezTo>
                        <a:cubicBezTo>
                          <a:pt x="172" y="68"/>
                          <a:pt x="171" y="66"/>
                          <a:pt x="172" y="65"/>
                        </a:cubicBezTo>
                        <a:cubicBezTo>
                          <a:pt x="172" y="64"/>
                          <a:pt x="172" y="63"/>
                          <a:pt x="173" y="63"/>
                        </a:cubicBezTo>
                        <a:cubicBezTo>
                          <a:pt x="173" y="62"/>
                          <a:pt x="174" y="61"/>
                          <a:pt x="175" y="60"/>
                        </a:cubicBezTo>
                        <a:cubicBezTo>
                          <a:pt x="176" y="59"/>
                          <a:pt x="177" y="58"/>
                          <a:pt x="179" y="58"/>
                        </a:cubicBezTo>
                        <a:cubicBezTo>
                          <a:pt x="179" y="58"/>
                          <a:pt x="180" y="58"/>
                          <a:pt x="180" y="58"/>
                        </a:cubicBezTo>
                        <a:cubicBezTo>
                          <a:pt x="182" y="59"/>
                          <a:pt x="183" y="62"/>
                          <a:pt x="183" y="64"/>
                        </a:cubicBezTo>
                        <a:cubicBezTo>
                          <a:pt x="183" y="67"/>
                          <a:pt x="182" y="69"/>
                          <a:pt x="181" y="71"/>
                        </a:cubicBezTo>
                        <a:cubicBezTo>
                          <a:pt x="180" y="72"/>
                          <a:pt x="179" y="74"/>
                          <a:pt x="177" y="74"/>
                        </a:cubicBezTo>
                        <a:moveTo>
                          <a:pt x="181" y="52"/>
                        </a:moveTo>
                        <a:cubicBezTo>
                          <a:pt x="181" y="52"/>
                          <a:pt x="180" y="53"/>
                          <a:pt x="180" y="54"/>
                        </a:cubicBezTo>
                        <a:cubicBezTo>
                          <a:pt x="175" y="58"/>
                          <a:pt x="171" y="62"/>
                          <a:pt x="167" y="65"/>
                        </a:cubicBezTo>
                        <a:cubicBezTo>
                          <a:pt x="169" y="67"/>
                          <a:pt x="170" y="69"/>
                          <a:pt x="171" y="71"/>
                        </a:cubicBezTo>
                        <a:cubicBezTo>
                          <a:pt x="173" y="75"/>
                          <a:pt x="173" y="79"/>
                          <a:pt x="172" y="83"/>
                        </a:cubicBezTo>
                        <a:cubicBezTo>
                          <a:pt x="172" y="83"/>
                          <a:pt x="172" y="83"/>
                          <a:pt x="172" y="83"/>
                        </a:cubicBezTo>
                        <a:cubicBezTo>
                          <a:pt x="174" y="83"/>
                          <a:pt x="189" y="82"/>
                          <a:pt x="193" y="66"/>
                        </a:cubicBezTo>
                        <a:cubicBezTo>
                          <a:pt x="192" y="66"/>
                          <a:pt x="192" y="66"/>
                          <a:pt x="192" y="66"/>
                        </a:cubicBezTo>
                        <a:cubicBezTo>
                          <a:pt x="192" y="62"/>
                          <a:pt x="191" y="58"/>
                          <a:pt x="188" y="55"/>
                        </a:cubicBezTo>
                        <a:cubicBezTo>
                          <a:pt x="186" y="53"/>
                          <a:pt x="184" y="52"/>
                          <a:pt x="181" y="52"/>
                        </a:cubicBezTo>
                        <a:moveTo>
                          <a:pt x="165" y="40"/>
                        </a:moveTo>
                        <a:cubicBezTo>
                          <a:pt x="164" y="40"/>
                          <a:pt x="163" y="40"/>
                          <a:pt x="162" y="40"/>
                        </a:cubicBezTo>
                        <a:cubicBezTo>
                          <a:pt x="162" y="40"/>
                          <a:pt x="162" y="40"/>
                          <a:pt x="161" y="40"/>
                        </a:cubicBezTo>
                        <a:cubicBezTo>
                          <a:pt x="162" y="40"/>
                          <a:pt x="162" y="40"/>
                          <a:pt x="162" y="40"/>
                        </a:cubicBezTo>
                        <a:cubicBezTo>
                          <a:pt x="163" y="40"/>
                          <a:pt x="164" y="40"/>
                          <a:pt x="166" y="42"/>
                        </a:cubicBezTo>
                        <a:cubicBezTo>
                          <a:pt x="169" y="44"/>
                          <a:pt x="168" y="48"/>
                          <a:pt x="166" y="51"/>
                        </a:cubicBezTo>
                        <a:cubicBezTo>
                          <a:pt x="164" y="53"/>
                          <a:pt x="162" y="54"/>
                          <a:pt x="160" y="54"/>
                        </a:cubicBezTo>
                        <a:cubicBezTo>
                          <a:pt x="159" y="54"/>
                          <a:pt x="157" y="53"/>
                          <a:pt x="156" y="52"/>
                        </a:cubicBezTo>
                        <a:cubicBezTo>
                          <a:pt x="154" y="49"/>
                          <a:pt x="154" y="46"/>
                          <a:pt x="156" y="44"/>
                        </a:cubicBezTo>
                        <a:cubicBezTo>
                          <a:pt x="154" y="46"/>
                          <a:pt x="152" y="49"/>
                          <a:pt x="152" y="54"/>
                        </a:cubicBezTo>
                        <a:cubicBezTo>
                          <a:pt x="152" y="54"/>
                          <a:pt x="152" y="54"/>
                          <a:pt x="152" y="54"/>
                        </a:cubicBezTo>
                        <a:cubicBezTo>
                          <a:pt x="153" y="54"/>
                          <a:pt x="155" y="54"/>
                          <a:pt x="156" y="54"/>
                        </a:cubicBezTo>
                        <a:cubicBezTo>
                          <a:pt x="158" y="55"/>
                          <a:pt x="159" y="56"/>
                          <a:pt x="160" y="57"/>
                        </a:cubicBezTo>
                        <a:cubicBezTo>
                          <a:pt x="162" y="59"/>
                          <a:pt x="162" y="60"/>
                          <a:pt x="163" y="62"/>
                        </a:cubicBezTo>
                        <a:cubicBezTo>
                          <a:pt x="167" y="58"/>
                          <a:pt x="171" y="54"/>
                          <a:pt x="175" y="50"/>
                        </a:cubicBezTo>
                        <a:cubicBezTo>
                          <a:pt x="176" y="50"/>
                          <a:pt x="176" y="49"/>
                          <a:pt x="176" y="49"/>
                        </a:cubicBezTo>
                        <a:cubicBezTo>
                          <a:pt x="176" y="47"/>
                          <a:pt x="175" y="44"/>
                          <a:pt x="173" y="43"/>
                        </a:cubicBezTo>
                        <a:cubicBezTo>
                          <a:pt x="171" y="41"/>
                          <a:pt x="169" y="40"/>
                          <a:pt x="167" y="40"/>
                        </a:cubicBezTo>
                        <a:cubicBezTo>
                          <a:pt x="166" y="40"/>
                          <a:pt x="166" y="40"/>
                          <a:pt x="165" y="40"/>
                        </a:cubicBezTo>
                        <a:moveTo>
                          <a:pt x="195" y="34"/>
                        </a:moveTo>
                        <a:cubicBezTo>
                          <a:pt x="191" y="40"/>
                          <a:pt x="187" y="45"/>
                          <a:pt x="182" y="51"/>
                        </a:cubicBezTo>
                        <a:cubicBezTo>
                          <a:pt x="188" y="52"/>
                          <a:pt x="192" y="59"/>
                          <a:pt x="193" y="65"/>
                        </a:cubicBezTo>
                        <a:cubicBezTo>
                          <a:pt x="193" y="65"/>
                          <a:pt x="193" y="65"/>
                          <a:pt x="193" y="65"/>
                        </a:cubicBezTo>
                        <a:cubicBezTo>
                          <a:pt x="193" y="65"/>
                          <a:pt x="193" y="65"/>
                          <a:pt x="193" y="65"/>
                        </a:cubicBezTo>
                        <a:cubicBezTo>
                          <a:pt x="193" y="65"/>
                          <a:pt x="193" y="65"/>
                          <a:pt x="193" y="65"/>
                        </a:cubicBezTo>
                        <a:cubicBezTo>
                          <a:pt x="193" y="65"/>
                          <a:pt x="193" y="65"/>
                          <a:pt x="194" y="65"/>
                        </a:cubicBezTo>
                        <a:cubicBezTo>
                          <a:pt x="194" y="65"/>
                          <a:pt x="194" y="65"/>
                          <a:pt x="194" y="65"/>
                        </a:cubicBezTo>
                        <a:cubicBezTo>
                          <a:pt x="196" y="65"/>
                          <a:pt x="198" y="65"/>
                          <a:pt x="199" y="64"/>
                        </a:cubicBezTo>
                        <a:cubicBezTo>
                          <a:pt x="199" y="61"/>
                          <a:pt x="199" y="58"/>
                          <a:pt x="199" y="57"/>
                        </a:cubicBezTo>
                        <a:cubicBezTo>
                          <a:pt x="198" y="58"/>
                          <a:pt x="197" y="59"/>
                          <a:pt x="195" y="59"/>
                        </a:cubicBezTo>
                        <a:cubicBezTo>
                          <a:pt x="195" y="59"/>
                          <a:pt x="194" y="59"/>
                          <a:pt x="194" y="59"/>
                        </a:cubicBezTo>
                        <a:cubicBezTo>
                          <a:pt x="192" y="58"/>
                          <a:pt x="191" y="56"/>
                          <a:pt x="190" y="54"/>
                        </a:cubicBezTo>
                        <a:cubicBezTo>
                          <a:pt x="189" y="52"/>
                          <a:pt x="188" y="50"/>
                          <a:pt x="189" y="47"/>
                        </a:cubicBezTo>
                        <a:cubicBezTo>
                          <a:pt x="189" y="45"/>
                          <a:pt x="190" y="43"/>
                          <a:pt x="192" y="42"/>
                        </a:cubicBezTo>
                        <a:cubicBezTo>
                          <a:pt x="193" y="41"/>
                          <a:pt x="194" y="40"/>
                          <a:pt x="195" y="39"/>
                        </a:cubicBezTo>
                        <a:cubicBezTo>
                          <a:pt x="196" y="39"/>
                          <a:pt x="196" y="39"/>
                          <a:pt x="196" y="39"/>
                        </a:cubicBezTo>
                        <a:cubicBezTo>
                          <a:pt x="198" y="39"/>
                          <a:pt x="200" y="40"/>
                          <a:pt x="201" y="42"/>
                        </a:cubicBezTo>
                        <a:cubicBezTo>
                          <a:pt x="203" y="45"/>
                          <a:pt x="203" y="49"/>
                          <a:pt x="202" y="52"/>
                        </a:cubicBezTo>
                        <a:cubicBezTo>
                          <a:pt x="202" y="52"/>
                          <a:pt x="202" y="52"/>
                          <a:pt x="203" y="52"/>
                        </a:cubicBezTo>
                        <a:cubicBezTo>
                          <a:pt x="204" y="53"/>
                          <a:pt x="204" y="55"/>
                          <a:pt x="205" y="59"/>
                        </a:cubicBezTo>
                        <a:cubicBezTo>
                          <a:pt x="207" y="57"/>
                          <a:pt x="208" y="53"/>
                          <a:pt x="209" y="48"/>
                        </a:cubicBezTo>
                        <a:cubicBezTo>
                          <a:pt x="209" y="48"/>
                          <a:pt x="209" y="48"/>
                          <a:pt x="209" y="48"/>
                        </a:cubicBezTo>
                        <a:cubicBezTo>
                          <a:pt x="208" y="44"/>
                          <a:pt x="206" y="40"/>
                          <a:pt x="202" y="37"/>
                        </a:cubicBezTo>
                        <a:cubicBezTo>
                          <a:pt x="200" y="35"/>
                          <a:pt x="198" y="34"/>
                          <a:pt x="195" y="34"/>
                        </a:cubicBezTo>
                        <a:moveTo>
                          <a:pt x="171" y="38"/>
                        </a:moveTo>
                        <a:cubicBezTo>
                          <a:pt x="170" y="38"/>
                          <a:pt x="168" y="38"/>
                          <a:pt x="167" y="37"/>
                        </a:cubicBezTo>
                        <a:cubicBezTo>
                          <a:pt x="165" y="35"/>
                          <a:pt x="167" y="32"/>
                          <a:pt x="169" y="31"/>
                        </a:cubicBezTo>
                        <a:cubicBezTo>
                          <a:pt x="170" y="29"/>
                          <a:pt x="171" y="29"/>
                          <a:pt x="173" y="28"/>
                        </a:cubicBezTo>
                        <a:cubicBezTo>
                          <a:pt x="174" y="28"/>
                          <a:pt x="175" y="28"/>
                          <a:pt x="176" y="28"/>
                        </a:cubicBezTo>
                        <a:cubicBezTo>
                          <a:pt x="177" y="28"/>
                          <a:pt x="178" y="28"/>
                          <a:pt x="179" y="29"/>
                        </a:cubicBezTo>
                        <a:cubicBezTo>
                          <a:pt x="181" y="31"/>
                          <a:pt x="178" y="35"/>
                          <a:pt x="176" y="37"/>
                        </a:cubicBezTo>
                        <a:cubicBezTo>
                          <a:pt x="175" y="37"/>
                          <a:pt x="173" y="38"/>
                          <a:pt x="171" y="38"/>
                        </a:cubicBezTo>
                        <a:moveTo>
                          <a:pt x="179" y="26"/>
                        </a:moveTo>
                        <a:cubicBezTo>
                          <a:pt x="177" y="26"/>
                          <a:pt x="175" y="26"/>
                          <a:pt x="174" y="27"/>
                        </a:cubicBezTo>
                        <a:cubicBezTo>
                          <a:pt x="173" y="27"/>
                          <a:pt x="173" y="27"/>
                          <a:pt x="173" y="27"/>
                        </a:cubicBezTo>
                        <a:cubicBezTo>
                          <a:pt x="173" y="27"/>
                          <a:pt x="164" y="29"/>
                          <a:pt x="163" y="39"/>
                        </a:cubicBezTo>
                        <a:cubicBezTo>
                          <a:pt x="164" y="39"/>
                          <a:pt x="165" y="39"/>
                          <a:pt x="166" y="39"/>
                        </a:cubicBezTo>
                        <a:cubicBezTo>
                          <a:pt x="167" y="39"/>
                          <a:pt x="167" y="39"/>
                          <a:pt x="168" y="39"/>
                        </a:cubicBezTo>
                        <a:cubicBezTo>
                          <a:pt x="170" y="40"/>
                          <a:pt x="172" y="41"/>
                          <a:pt x="174" y="43"/>
                        </a:cubicBezTo>
                        <a:cubicBezTo>
                          <a:pt x="175" y="45"/>
                          <a:pt x="176" y="47"/>
                          <a:pt x="176" y="49"/>
                        </a:cubicBezTo>
                        <a:cubicBezTo>
                          <a:pt x="182" y="43"/>
                          <a:pt x="186" y="37"/>
                          <a:pt x="190" y="31"/>
                        </a:cubicBezTo>
                        <a:cubicBezTo>
                          <a:pt x="189" y="29"/>
                          <a:pt x="187" y="28"/>
                          <a:pt x="185" y="27"/>
                        </a:cubicBezTo>
                        <a:cubicBezTo>
                          <a:pt x="183" y="26"/>
                          <a:pt x="181" y="26"/>
                          <a:pt x="179" y="26"/>
                        </a:cubicBezTo>
                        <a:moveTo>
                          <a:pt x="209" y="38"/>
                        </a:moveTo>
                        <a:cubicBezTo>
                          <a:pt x="208" y="38"/>
                          <a:pt x="206" y="37"/>
                          <a:pt x="205" y="35"/>
                        </a:cubicBezTo>
                        <a:cubicBezTo>
                          <a:pt x="201" y="31"/>
                          <a:pt x="201" y="26"/>
                          <a:pt x="205" y="22"/>
                        </a:cubicBezTo>
                        <a:cubicBezTo>
                          <a:pt x="206" y="22"/>
                          <a:pt x="206" y="22"/>
                          <a:pt x="206" y="22"/>
                        </a:cubicBezTo>
                        <a:cubicBezTo>
                          <a:pt x="206" y="21"/>
                          <a:pt x="207" y="21"/>
                          <a:pt x="207" y="21"/>
                        </a:cubicBezTo>
                        <a:cubicBezTo>
                          <a:pt x="208" y="21"/>
                          <a:pt x="208" y="21"/>
                          <a:pt x="209" y="21"/>
                        </a:cubicBezTo>
                        <a:cubicBezTo>
                          <a:pt x="210" y="21"/>
                          <a:pt x="212" y="21"/>
                          <a:pt x="213" y="22"/>
                        </a:cubicBezTo>
                        <a:cubicBezTo>
                          <a:pt x="216" y="25"/>
                          <a:pt x="217" y="30"/>
                          <a:pt x="215" y="33"/>
                        </a:cubicBezTo>
                        <a:cubicBezTo>
                          <a:pt x="214" y="36"/>
                          <a:pt x="212" y="38"/>
                          <a:pt x="209" y="38"/>
                        </a:cubicBezTo>
                        <a:moveTo>
                          <a:pt x="209" y="18"/>
                        </a:moveTo>
                        <a:cubicBezTo>
                          <a:pt x="208" y="18"/>
                          <a:pt x="206" y="18"/>
                          <a:pt x="205" y="19"/>
                        </a:cubicBezTo>
                        <a:cubicBezTo>
                          <a:pt x="202" y="23"/>
                          <a:pt x="199" y="28"/>
                          <a:pt x="195" y="33"/>
                        </a:cubicBezTo>
                        <a:cubicBezTo>
                          <a:pt x="196" y="34"/>
                          <a:pt x="197" y="34"/>
                          <a:pt x="197" y="34"/>
                        </a:cubicBezTo>
                        <a:cubicBezTo>
                          <a:pt x="199" y="34"/>
                          <a:pt x="201" y="35"/>
                          <a:pt x="203" y="37"/>
                        </a:cubicBezTo>
                        <a:cubicBezTo>
                          <a:pt x="206" y="40"/>
                          <a:pt x="208" y="43"/>
                          <a:pt x="209" y="48"/>
                        </a:cubicBezTo>
                        <a:cubicBezTo>
                          <a:pt x="209" y="48"/>
                          <a:pt x="209" y="48"/>
                          <a:pt x="209" y="48"/>
                        </a:cubicBezTo>
                        <a:cubicBezTo>
                          <a:pt x="209" y="47"/>
                          <a:pt x="209" y="47"/>
                          <a:pt x="209" y="47"/>
                        </a:cubicBezTo>
                        <a:cubicBezTo>
                          <a:pt x="209" y="47"/>
                          <a:pt x="209" y="47"/>
                          <a:pt x="209" y="47"/>
                        </a:cubicBezTo>
                        <a:cubicBezTo>
                          <a:pt x="209" y="47"/>
                          <a:pt x="211" y="47"/>
                          <a:pt x="213" y="46"/>
                        </a:cubicBezTo>
                        <a:cubicBezTo>
                          <a:pt x="212" y="45"/>
                          <a:pt x="212" y="45"/>
                          <a:pt x="211" y="44"/>
                        </a:cubicBezTo>
                        <a:cubicBezTo>
                          <a:pt x="211" y="44"/>
                          <a:pt x="211" y="44"/>
                          <a:pt x="211" y="44"/>
                        </a:cubicBezTo>
                        <a:cubicBezTo>
                          <a:pt x="212" y="45"/>
                          <a:pt x="213" y="45"/>
                          <a:pt x="213" y="46"/>
                        </a:cubicBezTo>
                        <a:cubicBezTo>
                          <a:pt x="217" y="44"/>
                          <a:pt x="222" y="40"/>
                          <a:pt x="223" y="30"/>
                        </a:cubicBezTo>
                        <a:cubicBezTo>
                          <a:pt x="223" y="30"/>
                          <a:pt x="223" y="30"/>
                          <a:pt x="223" y="30"/>
                        </a:cubicBezTo>
                        <a:cubicBezTo>
                          <a:pt x="223" y="30"/>
                          <a:pt x="223" y="30"/>
                          <a:pt x="223" y="30"/>
                        </a:cubicBezTo>
                        <a:cubicBezTo>
                          <a:pt x="223" y="25"/>
                          <a:pt x="219" y="21"/>
                          <a:pt x="215" y="19"/>
                        </a:cubicBezTo>
                        <a:cubicBezTo>
                          <a:pt x="213" y="19"/>
                          <a:pt x="211" y="18"/>
                          <a:pt x="209" y="18"/>
                        </a:cubicBezTo>
                        <a:moveTo>
                          <a:pt x="182" y="15"/>
                        </a:moveTo>
                        <a:cubicBezTo>
                          <a:pt x="183" y="15"/>
                          <a:pt x="184" y="14"/>
                          <a:pt x="185" y="14"/>
                        </a:cubicBezTo>
                        <a:cubicBezTo>
                          <a:pt x="187" y="14"/>
                          <a:pt x="188" y="15"/>
                          <a:pt x="189" y="16"/>
                        </a:cubicBezTo>
                        <a:cubicBezTo>
                          <a:pt x="192" y="19"/>
                          <a:pt x="189" y="22"/>
                          <a:pt x="186" y="23"/>
                        </a:cubicBezTo>
                        <a:cubicBezTo>
                          <a:pt x="185" y="24"/>
                          <a:pt x="183" y="24"/>
                          <a:pt x="181" y="24"/>
                        </a:cubicBezTo>
                        <a:cubicBezTo>
                          <a:pt x="179" y="24"/>
                          <a:pt x="178" y="24"/>
                          <a:pt x="177" y="23"/>
                        </a:cubicBezTo>
                        <a:cubicBezTo>
                          <a:pt x="175" y="20"/>
                          <a:pt x="179" y="16"/>
                          <a:pt x="182" y="15"/>
                        </a:cubicBezTo>
                        <a:cubicBezTo>
                          <a:pt x="182" y="15"/>
                          <a:pt x="182" y="15"/>
                          <a:pt x="182" y="15"/>
                        </a:cubicBezTo>
                        <a:moveTo>
                          <a:pt x="187" y="13"/>
                        </a:moveTo>
                        <a:cubicBezTo>
                          <a:pt x="186" y="13"/>
                          <a:pt x="184" y="13"/>
                          <a:pt x="182" y="13"/>
                        </a:cubicBezTo>
                        <a:cubicBezTo>
                          <a:pt x="182" y="13"/>
                          <a:pt x="182" y="13"/>
                          <a:pt x="182" y="13"/>
                        </a:cubicBezTo>
                        <a:cubicBezTo>
                          <a:pt x="182" y="14"/>
                          <a:pt x="172" y="18"/>
                          <a:pt x="174" y="26"/>
                        </a:cubicBezTo>
                        <a:cubicBezTo>
                          <a:pt x="176" y="26"/>
                          <a:pt x="178" y="26"/>
                          <a:pt x="180" y="26"/>
                        </a:cubicBezTo>
                        <a:cubicBezTo>
                          <a:pt x="182" y="26"/>
                          <a:pt x="185" y="26"/>
                          <a:pt x="187" y="27"/>
                        </a:cubicBezTo>
                        <a:cubicBezTo>
                          <a:pt x="189" y="28"/>
                          <a:pt x="190" y="29"/>
                          <a:pt x="191" y="31"/>
                        </a:cubicBezTo>
                        <a:cubicBezTo>
                          <a:pt x="194" y="25"/>
                          <a:pt x="198" y="20"/>
                          <a:pt x="200" y="16"/>
                        </a:cubicBezTo>
                        <a:cubicBezTo>
                          <a:pt x="198" y="15"/>
                          <a:pt x="196" y="14"/>
                          <a:pt x="194" y="13"/>
                        </a:cubicBezTo>
                        <a:cubicBezTo>
                          <a:pt x="192" y="13"/>
                          <a:pt x="190" y="13"/>
                          <a:pt x="187" y="13"/>
                        </a:cubicBezTo>
                        <a:moveTo>
                          <a:pt x="224" y="19"/>
                        </a:moveTo>
                        <a:cubicBezTo>
                          <a:pt x="224" y="19"/>
                          <a:pt x="224" y="19"/>
                          <a:pt x="223" y="19"/>
                        </a:cubicBezTo>
                        <a:cubicBezTo>
                          <a:pt x="222" y="19"/>
                          <a:pt x="221" y="18"/>
                          <a:pt x="220" y="18"/>
                        </a:cubicBezTo>
                        <a:cubicBezTo>
                          <a:pt x="219" y="17"/>
                          <a:pt x="217" y="16"/>
                          <a:pt x="216" y="16"/>
                        </a:cubicBezTo>
                        <a:cubicBezTo>
                          <a:pt x="214" y="15"/>
                          <a:pt x="211" y="14"/>
                          <a:pt x="211" y="12"/>
                        </a:cubicBezTo>
                        <a:cubicBezTo>
                          <a:pt x="211" y="11"/>
                          <a:pt x="212" y="9"/>
                          <a:pt x="213" y="8"/>
                        </a:cubicBezTo>
                        <a:cubicBezTo>
                          <a:pt x="214" y="6"/>
                          <a:pt x="216" y="5"/>
                          <a:pt x="218" y="5"/>
                        </a:cubicBezTo>
                        <a:cubicBezTo>
                          <a:pt x="224" y="5"/>
                          <a:pt x="230" y="10"/>
                          <a:pt x="227" y="17"/>
                        </a:cubicBezTo>
                        <a:cubicBezTo>
                          <a:pt x="227" y="18"/>
                          <a:pt x="226" y="19"/>
                          <a:pt x="224" y="19"/>
                        </a:cubicBezTo>
                        <a:moveTo>
                          <a:pt x="222" y="3"/>
                        </a:moveTo>
                        <a:cubicBezTo>
                          <a:pt x="222" y="3"/>
                          <a:pt x="221" y="3"/>
                          <a:pt x="221" y="3"/>
                        </a:cubicBezTo>
                        <a:cubicBezTo>
                          <a:pt x="219" y="3"/>
                          <a:pt x="217" y="3"/>
                          <a:pt x="215" y="4"/>
                        </a:cubicBezTo>
                        <a:cubicBezTo>
                          <a:pt x="215" y="4"/>
                          <a:pt x="215" y="4"/>
                          <a:pt x="215" y="4"/>
                        </a:cubicBezTo>
                        <a:cubicBezTo>
                          <a:pt x="214" y="4"/>
                          <a:pt x="213" y="4"/>
                          <a:pt x="212" y="4"/>
                        </a:cubicBezTo>
                        <a:cubicBezTo>
                          <a:pt x="212" y="5"/>
                          <a:pt x="212" y="5"/>
                          <a:pt x="212" y="5"/>
                        </a:cubicBezTo>
                        <a:cubicBezTo>
                          <a:pt x="211" y="6"/>
                          <a:pt x="209" y="11"/>
                          <a:pt x="205" y="18"/>
                        </a:cubicBezTo>
                        <a:cubicBezTo>
                          <a:pt x="206" y="18"/>
                          <a:pt x="208" y="17"/>
                          <a:pt x="209" y="17"/>
                        </a:cubicBezTo>
                        <a:cubicBezTo>
                          <a:pt x="211" y="17"/>
                          <a:pt x="213" y="18"/>
                          <a:pt x="215" y="19"/>
                        </a:cubicBezTo>
                        <a:cubicBezTo>
                          <a:pt x="220" y="21"/>
                          <a:pt x="224" y="25"/>
                          <a:pt x="223" y="30"/>
                        </a:cubicBezTo>
                        <a:cubicBezTo>
                          <a:pt x="223" y="30"/>
                          <a:pt x="224" y="30"/>
                          <a:pt x="224" y="30"/>
                        </a:cubicBezTo>
                        <a:cubicBezTo>
                          <a:pt x="224" y="30"/>
                          <a:pt x="224" y="30"/>
                          <a:pt x="224" y="30"/>
                        </a:cubicBezTo>
                        <a:cubicBezTo>
                          <a:pt x="226" y="30"/>
                          <a:pt x="229" y="30"/>
                          <a:pt x="233" y="27"/>
                        </a:cubicBezTo>
                        <a:cubicBezTo>
                          <a:pt x="234" y="27"/>
                          <a:pt x="236" y="21"/>
                          <a:pt x="236" y="15"/>
                        </a:cubicBezTo>
                        <a:cubicBezTo>
                          <a:pt x="236" y="12"/>
                          <a:pt x="235" y="7"/>
                          <a:pt x="230" y="5"/>
                        </a:cubicBezTo>
                        <a:cubicBezTo>
                          <a:pt x="227" y="3"/>
                          <a:pt x="224" y="3"/>
                          <a:pt x="222" y="3"/>
                        </a:cubicBezTo>
                        <a:moveTo>
                          <a:pt x="189" y="10"/>
                        </a:moveTo>
                        <a:cubicBezTo>
                          <a:pt x="187" y="10"/>
                          <a:pt x="186" y="10"/>
                          <a:pt x="185" y="9"/>
                        </a:cubicBezTo>
                        <a:cubicBezTo>
                          <a:pt x="184" y="7"/>
                          <a:pt x="185" y="6"/>
                          <a:pt x="186" y="5"/>
                        </a:cubicBezTo>
                        <a:cubicBezTo>
                          <a:pt x="187" y="2"/>
                          <a:pt x="191" y="1"/>
                          <a:pt x="193" y="1"/>
                        </a:cubicBezTo>
                        <a:cubicBezTo>
                          <a:pt x="194" y="1"/>
                          <a:pt x="195" y="1"/>
                          <a:pt x="196" y="1"/>
                        </a:cubicBezTo>
                        <a:cubicBezTo>
                          <a:pt x="197" y="2"/>
                          <a:pt x="199" y="3"/>
                          <a:pt x="199" y="5"/>
                        </a:cubicBezTo>
                        <a:cubicBezTo>
                          <a:pt x="198" y="7"/>
                          <a:pt x="196" y="8"/>
                          <a:pt x="195" y="9"/>
                        </a:cubicBezTo>
                        <a:cubicBezTo>
                          <a:pt x="193" y="10"/>
                          <a:pt x="191" y="10"/>
                          <a:pt x="189" y="10"/>
                        </a:cubicBezTo>
                        <a:moveTo>
                          <a:pt x="194" y="0"/>
                        </a:moveTo>
                        <a:cubicBezTo>
                          <a:pt x="194" y="0"/>
                          <a:pt x="194" y="0"/>
                          <a:pt x="194" y="0"/>
                        </a:cubicBezTo>
                        <a:cubicBezTo>
                          <a:pt x="193" y="0"/>
                          <a:pt x="191" y="1"/>
                          <a:pt x="190" y="1"/>
                        </a:cubicBezTo>
                        <a:cubicBezTo>
                          <a:pt x="183" y="3"/>
                          <a:pt x="182" y="10"/>
                          <a:pt x="182" y="13"/>
                        </a:cubicBezTo>
                        <a:cubicBezTo>
                          <a:pt x="184" y="12"/>
                          <a:pt x="186" y="12"/>
                          <a:pt x="188" y="12"/>
                        </a:cubicBezTo>
                        <a:cubicBezTo>
                          <a:pt x="190" y="12"/>
                          <a:pt x="193" y="13"/>
                          <a:pt x="195" y="13"/>
                        </a:cubicBezTo>
                        <a:cubicBezTo>
                          <a:pt x="197" y="13"/>
                          <a:pt x="199" y="14"/>
                          <a:pt x="200" y="15"/>
                        </a:cubicBezTo>
                        <a:cubicBezTo>
                          <a:pt x="203" y="10"/>
                          <a:pt x="205" y="7"/>
                          <a:pt x="206" y="4"/>
                        </a:cubicBezTo>
                        <a:cubicBezTo>
                          <a:pt x="206" y="4"/>
                          <a:pt x="206" y="4"/>
                          <a:pt x="206" y="4"/>
                        </a:cubicBezTo>
                        <a:cubicBezTo>
                          <a:pt x="206" y="3"/>
                          <a:pt x="205" y="3"/>
                          <a:pt x="204" y="3"/>
                        </a:cubicBezTo>
                        <a:cubicBezTo>
                          <a:pt x="201" y="2"/>
                          <a:pt x="198" y="0"/>
                          <a:pt x="194" y="0"/>
                        </a:cubicBezTo>
                      </a:path>
                    </a:pathLst>
                  </a:custGeom>
                  <a:solidFill>
                    <a:srgbClr val="F084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1" name="Freeform 8027">
                    <a:extLst>
                      <a:ext uri="{FF2B5EF4-FFF2-40B4-BE49-F238E27FC236}">
                        <a16:creationId xmlns:a16="http://schemas.microsoft.com/office/drawing/2014/main" id="{71A02200-DF6E-47FD-A690-5BC89BA7D722}"/>
                      </a:ext>
                    </a:extLst>
                  </p:cNvPr>
                  <p:cNvSpPr>
                    <a:spLocks noEditPoints="1"/>
                  </p:cNvSpPr>
                  <p:nvPr/>
                </p:nvSpPr>
                <p:spPr bwMode="auto">
                  <a:xfrm>
                    <a:off x="4335" y="2425"/>
                    <a:ext cx="181" cy="80"/>
                  </a:xfrm>
                  <a:custGeom>
                    <a:avLst/>
                    <a:gdLst>
                      <a:gd name="T0" fmla="*/ 104 w 242"/>
                      <a:gd name="T1" fmla="*/ 106 h 106"/>
                      <a:gd name="T2" fmla="*/ 104 w 242"/>
                      <a:gd name="T3" fmla="*/ 105 h 106"/>
                      <a:gd name="T4" fmla="*/ 65 w 242"/>
                      <a:gd name="T5" fmla="*/ 96 h 106"/>
                      <a:gd name="T6" fmla="*/ 78 w 242"/>
                      <a:gd name="T7" fmla="*/ 103 h 106"/>
                      <a:gd name="T8" fmla="*/ 78 w 242"/>
                      <a:gd name="T9" fmla="*/ 103 h 106"/>
                      <a:gd name="T10" fmla="*/ 65 w 242"/>
                      <a:gd name="T11" fmla="*/ 96 h 106"/>
                      <a:gd name="T12" fmla="*/ 54 w 242"/>
                      <a:gd name="T13" fmla="*/ 99 h 106"/>
                      <a:gd name="T14" fmla="*/ 54 w 242"/>
                      <a:gd name="T15" fmla="*/ 99 h 106"/>
                      <a:gd name="T16" fmla="*/ 145 w 242"/>
                      <a:gd name="T17" fmla="*/ 92 h 106"/>
                      <a:gd name="T18" fmla="*/ 131 w 242"/>
                      <a:gd name="T19" fmla="*/ 102 h 106"/>
                      <a:gd name="T20" fmla="*/ 123 w 242"/>
                      <a:gd name="T21" fmla="*/ 100 h 106"/>
                      <a:gd name="T22" fmla="*/ 110 w 242"/>
                      <a:gd name="T23" fmla="*/ 105 h 106"/>
                      <a:gd name="T24" fmla="*/ 146 w 242"/>
                      <a:gd name="T25" fmla="*/ 92 h 106"/>
                      <a:gd name="T26" fmla="*/ 21 w 242"/>
                      <a:gd name="T27" fmla="*/ 88 h 106"/>
                      <a:gd name="T28" fmla="*/ 40 w 242"/>
                      <a:gd name="T29" fmla="*/ 93 h 106"/>
                      <a:gd name="T30" fmla="*/ 21 w 242"/>
                      <a:gd name="T31" fmla="*/ 88 h 106"/>
                      <a:gd name="T32" fmla="*/ 94 w 242"/>
                      <a:gd name="T33" fmla="*/ 72 h 106"/>
                      <a:gd name="T34" fmla="*/ 94 w 242"/>
                      <a:gd name="T35" fmla="*/ 72 h 106"/>
                      <a:gd name="T36" fmla="*/ 84 w 242"/>
                      <a:gd name="T37" fmla="*/ 67 h 106"/>
                      <a:gd name="T38" fmla="*/ 111 w 242"/>
                      <a:gd name="T39" fmla="*/ 67 h 106"/>
                      <a:gd name="T40" fmla="*/ 117 w 242"/>
                      <a:gd name="T41" fmla="*/ 67 h 106"/>
                      <a:gd name="T42" fmla="*/ 120 w 242"/>
                      <a:gd name="T43" fmla="*/ 66 h 106"/>
                      <a:gd name="T44" fmla="*/ 120 w 242"/>
                      <a:gd name="T45" fmla="*/ 66 h 106"/>
                      <a:gd name="T46" fmla="*/ 5 w 242"/>
                      <a:gd name="T47" fmla="*/ 85 h 106"/>
                      <a:gd name="T48" fmla="*/ 21 w 242"/>
                      <a:gd name="T49" fmla="*/ 88 h 106"/>
                      <a:gd name="T50" fmla="*/ 2 w 242"/>
                      <a:gd name="T51" fmla="*/ 72 h 106"/>
                      <a:gd name="T52" fmla="*/ 132 w 242"/>
                      <a:gd name="T53" fmla="*/ 65 h 106"/>
                      <a:gd name="T54" fmla="*/ 132 w 242"/>
                      <a:gd name="T55" fmla="*/ 65 h 106"/>
                      <a:gd name="T56" fmla="*/ 73 w 242"/>
                      <a:gd name="T57" fmla="*/ 68 h 106"/>
                      <a:gd name="T58" fmla="*/ 195 w 242"/>
                      <a:gd name="T59" fmla="*/ 65 h 106"/>
                      <a:gd name="T60" fmla="*/ 194 w 242"/>
                      <a:gd name="T61" fmla="*/ 65 h 106"/>
                      <a:gd name="T62" fmla="*/ 173 w 242"/>
                      <a:gd name="T63" fmla="*/ 83 h 106"/>
                      <a:gd name="T64" fmla="*/ 165 w 242"/>
                      <a:gd name="T65" fmla="*/ 93 h 106"/>
                      <a:gd name="T66" fmla="*/ 146 w 242"/>
                      <a:gd name="T67" fmla="*/ 93 h 106"/>
                      <a:gd name="T68" fmla="*/ 173 w 242"/>
                      <a:gd name="T69" fmla="*/ 83 h 106"/>
                      <a:gd name="T70" fmla="*/ 200 w 242"/>
                      <a:gd name="T71" fmla="*/ 64 h 106"/>
                      <a:gd name="T72" fmla="*/ 56 w 242"/>
                      <a:gd name="T73" fmla="*/ 64 h 106"/>
                      <a:gd name="T74" fmla="*/ 15 w 242"/>
                      <a:gd name="T75" fmla="*/ 61 h 106"/>
                      <a:gd name="T76" fmla="*/ 143 w 242"/>
                      <a:gd name="T77" fmla="*/ 57 h 106"/>
                      <a:gd name="T78" fmla="*/ 143 w 242"/>
                      <a:gd name="T79" fmla="*/ 57 h 106"/>
                      <a:gd name="T80" fmla="*/ 38 w 242"/>
                      <a:gd name="T81" fmla="*/ 59 h 106"/>
                      <a:gd name="T82" fmla="*/ 151 w 242"/>
                      <a:gd name="T83" fmla="*/ 54 h 106"/>
                      <a:gd name="T84" fmla="*/ 214 w 242"/>
                      <a:gd name="T85" fmla="*/ 46 h 106"/>
                      <a:gd name="T86" fmla="*/ 210 w 242"/>
                      <a:gd name="T87" fmla="*/ 48 h 106"/>
                      <a:gd name="T88" fmla="*/ 206 w 242"/>
                      <a:gd name="T89" fmla="*/ 60 h 106"/>
                      <a:gd name="T90" fmla="*/ 157 w 242"/>
                      <a:gd name="T91" fmla="*/ 43 h 106"/>
                      <a:gd name="T92" fmla="*/ 153 w 242"/>
                      <a:gd name="T93" fmla="*/ 54 h 106"/>
                      <a:gd name="T94" fmla="*/ 161 w 242"/>
                      <a:gd name="T95" fmla="*/ 40 h 106"/>
                      <a:gd name="T96" fmla="*/ 163 w 242"/>
                      <a:gd name="T97" fmla="*/ 40 h 106"/>
                      <a:gd name="T98" fmla="*/ 215 w 242"/>
                      <a:gd name="T99" fmla="*/ 46 h 106"/>
                      <a:gd name="T100" fmla="*/ 224 w 242"/>
                      <a:gd name="T101" fmla="*/ 30 h 106"/>
                      <a:gd name="T102" fmla="*/ 174 w 242"/>
                      <a:gd name="T103" fmla="*/ 27 h 106"/>
                      <a:gd name="T104" fmla="*/ 183 w 242"/>
                      <a:gd name="T105" fmla="*/ 13 h 106"/>
                      <a:gd name="T106" fmla="*/ 175 w 242"/>
                      <a:gd name="T107" fmla="*/ 26 h 106"/>
                      <a:gd name="T108" fmla="*/ 216 w 242"/>
                      <a:gd name="T109" fmla="*/ 3 h 106"/>
                      <a:gd name="T110" fmla="*/ 216 w 242"/>
                      <a:gd name="T111" fmla="*/ 4 h 106"/>
                      <a:gd name="T112" fmla="*/ 237 w 242"/>
                      <a:gd name="T113" fmla="*/ 15 h 106"/>
                      <a:gd name="T114" fmla="*/ 224 w 242"/>
                      <a:gd name="T115" fmla="*/ 30 h 106"/>
                      <a:gd name="T116" fmla="*/ 231 w 242"/>
                      <a:gd name="T117" fmla="*/ 4 h 106"/>
                      <a:gd name="T118" fmla="*/ 183 w 242"/>
                      <a:gd name="T119" fmla="*/ 13 h 106"/>
                      <a:gd name="T120" fmla="*/ 195 w 242"/>
                      <a:gd name="T121" fmla="*/ 0 h 106"/>
                      <a:gd name="T122" fmla="*/ 207 w 242"/>
                      <a:gd name="T123"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1" h="105">
                        <a:moveTo>
                          <a:pt x="89" y="101"/>
                        </a:moveTo>
                        <a:cubicBezTo>
                          <a:pt x="89" y="101"/>
                          <a:pt x="89" y="101"/>
                          <a:pt x="89" y="101"/>
                        </a:cubicBezTo>
                        <a:cubicBezTo>
                          <a:pt x="89" y="101"/>
                          <a:pt x="89" y="101"/>
                          <a:pt x="89" y="101"/>
                        </a:cubicBezTo>
                        <a:cubicBezTo>
                          <a:pt x="91" y="104"/>
                          <a:pt x="97" y="106"/>
                          <a:pt x="104" y="106"/>
                        </a:cubicBezTo>
                        <a:cubicBezTo>
                          <a:pt x="106" y="106"/>
                          <a:pt x="108" y="106"/>
                          <a:pt x="109" y="105"/>
                        </a:cubicBezTo>
                        <a:cubicBezTo>
                          <a:pt x="109" y="105"/>
                          <a:pt x="109" y="105"/>
                          <a:pt x="110" y="105"/>
                        </a:cubicBezTo>
                        <a:cubicBezTo>
                          <a:pt x="108" y="105"/>
                          <a:pt x="107" y="105"/>
                          <a:pt x="105" y="105"/>
                        </a:cubicBezTo>
                        <a:cubicBezTo>
                          <a:pt x="105" y="105"/>
                          <a:pt x="104" y="105"/>
                          <a:pt x="104" y="105"/>
                        </a:cubicBezTo>
                        <a:cubicBezTo>
                          <a:pt x="97" y="105"/>
                          <a:pt x="91" y="104"/>
                          <a:pt x="89" y="101"/>
                        </a:cubicBezTo>
                        <a:moveTo>
                          <a:pt x="65" y="96"/>
                        </a:moveTo>
                        <a:cubicBezTo>
                          <a:pt x="65" y="96"/>
                          <a:pt x="65" y="96"/>
                          <a:pt x="65" y="96"/>
                        </a:cubicBezTo>
                        <a:cubicBezTo>
                          <a:pt x="65" y="96"/>
                          <a:pt x="65" y="96"/>
                          <a:pt x="65" y="96"/>
                        </a:cubicBezTo>
                        <a:cubicBezTo>
                          <a:pt x="65" y="96"/>
                          <a:pt x="65" y="97"/>
                          <a:pt x="65" y="97"/>
                        </a:cubicBezTo>
                        <a:cubicBezTo>
                          <a:pt x="65" y="97"/>
                          <a:pt x="65" y="97"/>
                          <a:pt x="65" y="97"/>
                        </a:cubicBezTo>
                        <a:cubicBezTo>
                          <a:pt x="65" y="97"/>
                          <a:pt x="67" y="99"/>
                          <a:pt x="70" y="101"/>
                        </a:cubicBezTo>
                        <a:cubicBezTo>
                          <a:pt x="72" y="102"/>
                          <a:pt x="75" y="103"/>
                          <a:pt x="78" y="103"/>
                        </a:cubicBezTo>
                        <a:cubicBezTo>
                          <a:pt x="82" y="103"/>
                          <a:pt x="87" y="102"/>
                          <a:pt x="88" y="101"/>
                        </a:cubicBezTo>
                        <a:cubicBezTo>
                          <a:pt x="88" y="101"/>
                          <a:pt x="88" y="101"/>
                          <a:pt x="88" y="100"/>
                        </a:cubicBezTo>
                        <a:cubicBezTo>
                          <a:pt x="87" y="102"/>
                          <a:pt x="83" y="102"/>
                          <a:pt x="79" y="103"/>
                        </a:cubicBezTo>
                        <a:cubicBezTo>
                          <a:pt x="79" y="103"/>
                          <a:pt x="78" y="103"/>
                          <a:pt x="78" y="103"/>
                        </a:cubicBezTo>
                        <a:cubicBezTo>
                          <a:pt x="74" y="103"/>
                          <a:pt x="72" y="102"/>
                          <a:pt x="70" y="101"/>
                        </a:cubicBezTo>
                        <a:cubicBezTo>
                          <a:pt x="70" y="101"/>
                          <a:pt x="70" y="101"/>
                          <a:pt x="70" y="101"/>
                        </a:cubicBezTo>
                        <a:cubicBezTo>
                          <a:pt x="67" y="99"/>
                          <a:pt x="65" y="96"/>
                          <a:pt x="65" y="96"/>
                        </a:cubicBezTo>
                        <a:cubicBezTo>
                          <a:pt x="65" y="96"/>
                          <a:pt x="65" y="96"/>
                          <a:pt x="65" y="96"/>
                        </a:cubicBezTo>
                        <a:moveTo>
                          <a:pt x="40" y="93"/>
                        </a:moveTo>
                        <a:cubicBezTo>
                          <a:pt x="40" y="93"/>
                          <a:pt x="40" y="93"/>
                          <a:pt x="40" y="93"/>
                        </a:cubicBezTo>
                        <a:cubicBezTo>
                          <a:pt x="40" y="93"/>
                          <a:pt x="41" y="93"/>
                          <a:pt x="41" y="93"/>
                        </a:cubicBezTo>
                        <a:cubicBezTo>
                          <a:pt x="42" y="95"/>
                          <a:pt x="47" y="99"/>
                          <a:pt x="54" y="99"/>
                        </a:cubicBezTo>
                        <a:cubicBezTo>
                          <a:pt x="57" y="99"/>
                          <a:pt x="60" y="99"/>
                          <a:pt x="64" y="97"/>
                        </a:cubicBezTo>
                        <a:cubicBezTo>
                          <a:pt x="64" y="97"/>
                          <a:pt x="64" y="97"/>
                          <a:pt x="64" y="97"/>
                        </a:cubicBezTo>
                        <a:cubicBezTo>
                          <a:pt x="61" y="98"/>
                          <a:pt x="58" y="99"/>
                          <a:pt x="55" y="99"/>
                        </a:cubicBezTo>
                        <a:cubicBezTo>
                          <a:pt x="54" y="99"/>
                          <a:pt x="54" y="99"/>
                          <a:pt x="54" y="99"/>
                        </a:cubicBezTo>
                        <a:cubicBezTo>
                          <a:pt x="45" y="99"/>
                          <a:pt x="41" y="93"/>
                          <a:pt x="40" y="93"/>
                        </a:cubicBezTo>
                        <a:cubicBezTo>
                          <a:pt x="40" y="93"/>
                          <a:pt x="40" y="93"/>
                          <a:pt x="40" y="93"/>
                        </a:cubicBezTo>
                        <a:moveTo>
                          <a:pt x="146" y="92"/>
                        </a:moveTo>
                        <a:cubicBezTo>
                          <a:pt x="145" y="92"/>
                          <a:pt x="145" y="92"/>
                          <a:pt x="145" y="92"/>
                        </a:cubicBezTo>
                        <a:cubicBezTo>
                          <a:pt x="145" y="93"/>
                          <a:pt x="145" y="94"/>
                          <a:pt x="144" y="94"/>
                        </a:cubicBezTo>
                        <a:cubicBezTo>
                          <a:pt x="144" y="95"/>
                          <a:pt x="143" y="96"/>
                          <a:pt x="143" y="96"/>
                        </a:cubicBezTo>
                        <a:cubicBezTo>
                          <a:pt x="140" y="100"/>
                          <a:pt x="136" y="102"/>
                          <a:pt x="131" y="102"/>
                        </a:cubicBezTo>
                        <a:cubicBezTo>
                          <a:pt x="131" y="102"/>
                          <a:pt x="131" y="102"/>
                          <a:pt x="131" y="102"/>
                        </a:cubicBezTo>
                        <a:cubicBezTo>
                          <a:pt x="127" y="102"/>
                          <a:pt x="124" y="101"/>
                          <a:pt x="123" y="100"/>
                        </a:cubicBezTo>
                        <a:cubicBezTo>
                          <a:pt x="124" y="99"/>
                          <a:pt x="124" y="99"/>
                          <a:pt x="124" y="99"/>
                        </a:cubicBezTo>
                        <a:cubicBezTo>
                          <a:pt x="123" y="100"/>
                          <a:pt x="123" y="100"/>
                          <a:pt x="123" y="100"/>
                        </a:cubicBezTo>
                        <a:cubicBezTo>
                          <a:pt x="123" y="100"/>
                          <a:pt x="123" y="100"/>
                          <a:pt x="123" y="100"/>
                        </a:cubicBezTo>
                        <a:cubicBezTo>
                          <a:pt x="123" y="100"/>
                          <a:pt x="123" y="100"/>
                          <a:pt x="123" y="100"/>
                        </a:cubicBezTo>
                        <a:cubicBezTo>
                          <a:pt x="123" y="100"/>
                          <a:pt x="123" y="100"/>
                          <a:pt x="123" y="100"/>
                        </a:cubicBezTo>
                        <a:cubicBezTo>
                          <a:pt x="119" y="102"/>
                          <a:pt x="115" y="104"/>
                          <a:pt x="110" y="105"/>
                        </a:cubicBezTo>
                        <a:cubicBezTo>
                          <a:pt x="110" y="105"/>
                          <a:pt x="110" y="105"/>
                          <a:pt x="110" y="105"/>
                        </a:cubicBezTo>
                        <a:cubicBezTo>
                          <a:pt x="114" y="104"/>
                          <a:pt x="119" y="103"/>
                          <a:pt x="123" y="100"/>
                        </a:cubicBezTo>
                        <a:cubicBezTo>
                          <a:pt x="123" y="100"/>
                          <a:pt x="126" y="102"/>
                          <a:pt x="131" y="102"/>
                        </a:cubicBezTo>
                        <a:cubicBezTo>
                          <a:pt x="135" y="102"/>
                          <a:pt x="139" y="101"/>
                          <a:pt x="143" y="97"/>
                        </a:cubicBezTo>
                        <a:cubicBezTo>
                          <a:pt x="144" y="95"/>
                          <a:pt x="145" y="94"/>
                          <a:pt x="146" y="92"/>
                        </a:cubicBezTo>
                        <a:cubicBezTo>
                          <a:pt x="146" y="92"/>
                          <a:pt x="146" y="92"/>
                          <a:pt x="146" y="92"/>
                        </a:cubicBezTo>
                        <a:moveTo>
                          <a:pt x="21" y="88"/>
                        </a:moveTo>
                        <a:cubicBezTo>
                          <a:pt x="21" y="88"/>
                          <a:pt x="21" y="88"/>
                          <a:pt x="21" y="88"/>
                        </a:cubicBezTo>
                        <a:cubicBezTo>
                          <a:pt x="21" y="88"/>
                          <a:pt x="21" y="88"/>
                          <a:pt x="21" y="88"/>
                        </a:cubicBezTo>
                        <a:cubicBezTo>
                          <a:pt x="21" y="88"/>
                          <a:pt x="21" y="88"/>
                          <a:pt x="21" y="88"/>
                        </a:cubicBezTo>
                        <a:cubicBezTo>
                          <a:pt x="21" y="88"/>
                          <a:pt x="21" y="88"/>
                          <a:pt x="21" y="88"/>
                        </a:cubicBezTo>
                        <a:cubicBezTo>
                          <a:pt x="21" y="88"/>
                          <a:pt x="24" y="93"/>
                          <a:pt x="34" y="93"/>
                        </a:cubicBezTo>
                        <a:cubicBezTo>
                          <a:pt x="36" y="93"/>
                          <a:pt x="38" y="93"/>
                          <a:pt x="40" y="93"/>
                        </a:cubicBezTo>
                        <a:cubicBezTo>
                          <a:pt x="40" y="93"/>
                          <a:pt x="40" y="93"/>
                          <a:pt x="40" y="93"/>
                        </a:cubicBezTo>
                        <a:cubicBezTo>
                          <a:pt x="38" y="93"/>
                          <a:pt x="37" y="93"/>
                          <a:pt x="35" y="93"/>
                        </a:cubicBezTo>
                        <a:cubicBezTo>
                          <a:pt x="35" y="93"/>
                          <a:pt x="35" y="93"/>
                          <a:pt x="34" y="93"/>
                        </a:cubicBezTo>
                        <a:cubicBezTo>
                          <a:pt x="26" y="93"/>
                          <a:pt x="22" y="90"/>
                          <a:pt x="21" y="88"/>
                        </a:cubicBezTo>
                        <a:cubicBezTo>
                          <a:pt x="21" y="88"/>
                          <a:pt x="21" y="88"/>
                          <a:pt x="21" y="88"/>
                        </a:cubicBezTo>
                        <a:moveTo>
                          <a:pt x="95" y="71"/>
                        </a:moveTo>
                        <a:cubicBezTo>
                          <a:pt x="95" y="71"/>
                          <a:pt x="94" y="71"/>
                          <a:pt x="94" y="71"/>
                        </a:cubicBezTo>
                        <a:cubicBezTo>
                          <a:pt x="94" y="72"/>
                          <a:pt x="94" y="72"/>
                          <a:pt x="94" y="72"/>
                        </a:cubicBezTo>
                        <a:cubicBezTo>
                          <a:pt x="94" y="72"/>
                          <a:pt x="94" y="72"/>
                          <a:pt x="93" y="72"/>
                        </a:cubicBezTo>
                        <a:cubicBezTo>
                          <a:pt x="93" y="72"/>
                          <a:pt x="93" y="72"/>
                          <a:pt x="93" y="72"/>
                        </a:cubicBezTo>
                        <a:cubicBezTo>
                          <a:pt x="94" y="72"/>
                          <a:pt x="94" y="72"/>
                          <a:pt x="94" y="72"/>
                        </a:cubicBezTo>
                        <a:cubicBezTo>
                          <a:pt x="94" y="72"/>
                          <a:pt x="94" y="72"/>
                          <a:pt x="94" y="72"/>
                        </a:cubicBezTo>
                        <a:cubicBezTo>
                          <a:pt x="94" y="72"/>
                          <a:pt x="94" y="71"/>
                          <a:pt x="94" y="71"/>
                        </a:cubicBezTo>
                        <a:cubicBezTo>
                          <a:pt x="95" y="71"/>
                          <a:pt x="95" y="71"/>
                          <a:pt x="95" y="71"/>
                        </a:cubicBezTo>
                        <a:moveTo>
                          <a:pt x="83" y="67"/>
                        </a:moveTo>
                        <a:cubicBezTo>
                          <a:pt x="84" y="67"/>
                          <a:pt x="84" y="67"/>
                          <a:pt x="84" y="67"/>
                        </a:cubicBezTo>
                        <a:cubicBezTo>
                          <a:pt x="89" y="69"/>
                          <a:pt x="92" y="71"/>
                          <a:pt x="93" y="72"/>
                        </a:cubicBezTo>
                        <a:cubicBezTo>
                          <a:pt x="93" y="72"/>
                          <a:pt x="93" y="72"/>
                          <a:pt x="93" y="72"/>
                        </a:cubicBezTo>
                        <a:cubicBezTo>
                          <a:pt x="92" y="71"/>
                          <a:pt x="89" y="68"/>
                          <a:pt x="83" y="67"/>
                        </a:cubicBezTo>
                        <a:moveTo>
                          <a:pt x="111" y="67"/>
                        </a:moveTo>
                        <a:cubicBezTo>
                          <a:pt x="111" y="67"/>
                          <a:pt x="110" y="67"/>
                          <a:pt x="109" y="67"/>
                        </a:cubicBezTo>
                        <a:cubicBezTo>
                          <a:pt x="109" y="67"/>
                          <a:pt x="110" y="67"/>
                          <a:pt x="110" y="67"/>
                        </a:cubicBezTo>
                        <a:cubicBezTo>
                          <a:pt x="110" y="67"/>
                          <a:pt x="111" y="67"/>
                          <a:pt x="111" y="67"/>
                        </a:cubicBezTo>
                        <a:cubicBezTo>
                          <a:pt x="114" y="67"/>
                          <a:pt x="116" y="67"/>
                          <a:pt x="117" y="67"/>
                        </a:cubicBezTo>
                        <a:cubicBezTo>
                          <a:pt x="117" y="67"/>
                          <a:pt x="117" y="67"/>
                          <a:pt x="117" y="67"/>
                        </a:cubicBezTo>
                        <a:cubicBezTo>
                          <a:pt x="117" y="67"/>
                          <a:pt x="117" y="67"/>
                          <a:pt x="117" y="67"/>
                        </a:cubicBezTo>
                        <a:cubicBezTo>
                          <a:pt x="116" y="67"/>
                          <a:pt x="114" y="67"/>
                          <a:pt x="111" y="67"/>
                        </a:cubicBezTo>
                        <a:moveTo>
                          <a:pt x="120" y="66"/>
                        </a:moveTo>
                        <a:cubicBezTo>
                          <a:pt x="119" y="66"/>
                          <a:pt x="118" y="67"/>
                          <a:pt x="118" y="67"/>
                        </a:cubicBezTo>
                        <a:cubicBezTo>
                          <a:pt x="118" y="67"/>
                          <a:pt x="117" y="67"/>
                          <a:pt x="117" y="67"/>
                        </a:cubicBezTo>
                        <a:cubicBezTo>
                          <a:pt x="117" y="67"/>
                          <a:pt x="118" y="67"/>
                          <a:pt x="118" y="67"/>
                        </a:cubicBezTo>
                        <a:cubicBezTo>
                          <a:pt x="118" y="67"/>
                          <a:pt x="119" y="67"/>
                          <a:pt x="120" y="66"/>
                        </a:cubicBezTo>
                        <a:cubicBezTo>
                          <a:pt x="120" y="66"/>
                          <a:pt x="120" y="66"/>
                          <a:pt x="120" y="66"/>
                        </a:cubicBezTo>
                        <a:moveTo>
                          <a:pt x="9" y="66"/>
                        </a:moveTo>
                        <a:cubicBezTo>
                          <a:pt x="7" y="67"/>
                          <a:pt x="4" y="69"/>
                          <a:pt x="2" y="72"/>
                        </a:cubicBezTo>
                        <a:cubicBezTo>
                          <a:pt x="0" y="76"/>
                          <a:pt x="1" y="81"/>
                          <a:pt x="5" y="85"/>
                        </a:cubicBezTo>
                        <a:cubicBezTo>
                          <a:pt x="5" y="84"/>
                          <a:pt x="5" y="84"/>
                          <a:pt x="5" y="84"/>
                        </a:cubicBezTo>
                        <a:cubicBezTo>
                          <a:pt x="5" y="85"/>
                          <a:pt x="5" y="85"/>
                          <a:pt x="5" y="85"/>
                        </a:cubicBezTo>
                        <a:cubicBezTo>
                          <a:pt x="7" y="87"/>
                          <a:pt x="12" y="88"/>
                          <a:pt x="18" y="88"/>
                        </a:cubicBezTo>
                        <a:cubicBezTo>
                          <a:pt x="19" y="88"/>
                          <a:pt x="20" y="88"/>
                          <a:pt x="21" y="88"/>
                        </a:cubicBezTo>
                        <a:cubicBezTo>
                          <a:pt x="21" y="88"/>
                          <a:pt x="20" y="88"/>
                          <a:pt x="20" y="88"/>
                        </a:cubicBezTo>
                        <a:cubicBezTo>
                          <a:pt x="19" y="88"/>
                          <a:pt x="19" y="88"/>
                          <a:pt x="18" y="88"/>
                        </a:cubicBezTo>
                        <a:cubicBezTo>
                          <a:pt x="11" y="88"/>
                          <a:pt x="5" y="86"/>
                          <a:pt x="3" y="82"/>
                        </a:cubicBezTo>
                        <a:cubicBezTo>
                          <a:pt x="1" y="79"/>
                          <a:pt x="1" y="75"/>
                          <a:pt x="2" y="72"/>
                        </a:cubicBezTo>
                        <a:cubicBezTo>
                          <a:pt x="4" y="69"/>
                          <a:pt x="7" y="67"/>
                          <a:pt x="10" y="66"/>
                        </a:cubicBezTo>
                        <a:cubicBezTo>
                          <a:pt x="10" y="66"/>
                          <a:pt x="9" y="66"/>
                          <a:pt x="9" y="66"/>
                        </a:cubicBezTo>
                        <a:moveTo>
                          <a:pt x="132" y="65"/>
                        </a:moveTo>
                        <a:cubicBezTo>
                          <a:pt x="132" y="65"/>
                          <a:pt x="132" y="65"/>
                          <a:pt x="132" y="65"/>
                        </a:cubicBezTo>
                        <a:cubicBezTo>
                          <a:pt x="134" y="65"/>
                          <a:pt x="136" y="66"/>
                          <a:pt x="137" y="66"/>
                        </a:cubicBezTo>
                        <a:cubicBezTo>
                          <a:pt x="137" y="66"/>
                          <a:pt x="137" y="66"/>
                          <a:pt x="136" y="66"/>
                        </a:cubicBezTo>
                        <a:cubicBezTo>
                          <a:pt x="136" y="66"/>
                          <a:pt x="136" y="66"/>
                          <a:pt x="136" y="66"/>
                        </a:cubicBezTo>
                        <a:cubicBezTo>
                          <a:pt x="135" y="65"/>
                          <a:pt x="134" y="65"/>
                          <a:pt x="132" y="65"/>
                        </a:cubicBezTo>
                        <a:moveTo>
                          <a:pt x="67" y="64"/>
                        </a:moveTo>
                        <a:cubicBezTo>
                          <a:pt x="67" y="64"/>
                          <a:pt x="67" y="64"/>
                          <a:pt x="67" y="64"/>
                        </a:cubicBezTo>
                        <a:cubicBezTo>
                          <a:pt x="70" y="65"/>
                          <a:pt x="72" y="68"/>
                          <a:pt x="73" y="68"/>
                        </a:cubicBezTo>
                        <a:cubicBezTo>
                          <a:pt x="73" y="68"/>
                          <a:pt x="73" y="68"/>
                          <a:pt x="73" y="68"/>
                        </a:cubicBezTo>
                        <a:cubicBezTo>
                          <a:pt x="72" y="68"/>
                          <a:pt x="70" y="65"/>
                          <a:pt x="67" y="64"/>
                        </a:cubicBezTo>
                        <a:moveTo>
                          <a:pt x="200" y="64"/>
                        </a:moveTo>
                        <a:cubicBezTo>
                          <a:pt x="199" y="65"/>
                          <a:pt x="197" y="65"/>
                          <a:pt x="195" y="65"/>
                        </a:cubicBezTo>
                        <a:cubicBezTo>
                          <a:pt x="195" y="65"/>
                          <a:pt x="195" y="65"/>
                          <a:pt x="195" y="65"/>
                        </a:cubicBezTo>
                        <a:cubicBezTo>
                          <a:pt x="194" y="65"/>
                          <a:pt x="194" y="65"/>
                          <a:pt x="194" y="65"/>
                        </a:cubicBezTo>
                        <a:cubicBezTo>
                          <a:pt x="194" y="65"/>
                          <a:pt x="194" y="65"/>
                          <a:pt x="194" y="65"/>
                        </a:cubicBezTo>
                        <a:cubicBezTo>
                          <a:pt x="194" y="65"/>
                          <a:pt x="194" y="65"/>
                          <a:pt x="194" y="65"/>
                        </a:cubicBezTo>
                        <a:cubicBezTo>
                          <a:pt x="194" y="65"/>
                          <a:pt x="194" y="65"/>
                          <a:pt x="194" y="65"/>
                        </a:cubicBezTo>
                        <a:cubicBezTo>
                          <a:pt x="194" y="65"/>
                          <a:pt x="194" y="66"/>
                          <a:pt x="194" y="66"/>
                        </a:cubicBezTo>
                        <a:cubicBezTo>
                          <a:pt x="194" y="66"/>
                          <a:pt x="194" y="66"/>
                          <a:pt x="194" y="66"/>
                        </a:cubicBezTo>
                        <a:cubicBezTo>
                          <a:pt x="190" y="82"/>
                          <a:pt x="175" y="83"/>
                          <a:pt x="173" y="83"/>
                        </a:cubicBezTo>
                        <a:cubicBezTo>
                          <a:pt x="173" y="83"/>
                          <a:pt x="173" y="83"/>
                          <a:pt x="173" y="83"/>
                        </a:cubicBezTo>
                        <a:cubicBezTo>
                          <a:pt x="173" y="83"/>
                          <a:pt x="173" y="83"/>
                          <a:pt x="173" y="84"/>
                        </a:cubicBezTo>
                        <a:cubicBezTo>
                          <a:pt x="172" y="84"/>
                          <a:pt x="172" y="84"/>
                          <a:pt x="172" y="84"/>
                        </a:cubicBezTo>
                        <a:cubicBezTo>
                          <a:pt x="172" y="84"/>
                          <a:pt x="172" y="84"/>
                          <a:pt x="172" y="84"/>
                        </a:cubicBezTo>
                        <a:cubicBezTo>
                          <a:pt x="171" y="88"/>
                          <a:pt x="168" y="91"/>
                          <a:pt x="165" y="93"/>
                        </a:cubicBezTo>
                        <a:cubicBezTo>
                          <a:pt x="161" y="94"/>
                          <a:pt x="158" y="95"/>
                          <a:pt x="155" y="95"/>
                        </a:cubicBezTo>
                        <a:cubicBezTo>
                          <a:pt x="155" y="95"/>
                          <a:pt x="155" y="95"/>
                          <a:pt x="154" y="95"/>
                        </a:cubicBezTo>
                        <a:cubicBezTo>
                          <a:pt x="149" y="95"/>
                          <a:pt x="146" y="93"/>
                          <a:pt x="146" y="92"/>
                        </a:cubicBezTo>
                        <a:cubicBezTo>
                          <a:pt x="146" y="93"/>
                          <a:pt x="146" y="93"/>
                          <a:pt x="146" y="93"/>
                        </a:cubicBezTo>
                        <a:cubicBezTo>
                          <a:pt x="146" y="93"/>
                          <a:pt x="149" y="95"/>
                          <a:pt x="154" y="95"/>
                        </a:cubicBezTo>
                        <a:cubicBezTo>
                          <a:pt x="157" y="95"/>
                          <a:pt x="161" y="95"/>
                          <a:pt x="165" y="93"/>
                        </a:cubicBezTo>
                        <a:cubicBezTo>
                          <a:pt x="169" y="91"/>
                          <a:pt x="171" y="88"/>
                          <a:pt x="173" y="84"/>
                        </a:cubicBezTo>
                        <a:cubicBezTo>
                          <a:pt x="173" y="83"/>
                          <a:pt x="173" y="83"/>
                          <a:pt x="173" y="83"/>
                        </a:cubicBezTo>
                        <a:cubicBezTo>
                          <a:pt x="173" y="83"/>
                          <a:pt x="190" y="83"/>
                          <a:pt x="194" y="65"/>
                        </a:cubicBezTo>
                        <a:cubicBezTo>
                          <a:pt x="194" y="65"/>
                          <a:pt x="194" y="65"/>
                          <a:pt x="195" y="65"/>
                        </a:cubicBezTo>
                        <a:cubicBezTo>
                          <a:pt x="196" y="65"/>
                          <a:pt x="198" y="65"/>
                          <a:pt x="200" y="64"/>
                        </a:cubicBezTo>
                        <a:cubicBezTo>
                          <a:pt x="200" y="64"/>
                          <a:pt x="200" y="64"/>
                          <a:pt x="200" y="64"/>
                        </a:cubicBezTo>
                        <a:moveTo>
                          <a:pt x="50" y="59"/>
                        </a:moveTo>
                        <a:cubicBezTo>
                          <a:pt x="50" y="59"/>
                          <a:pt x="50" y="59"/>
                          <a:pt x="50" y="59"/>
                        </a:cubicBezTo>
                        <a:cubicBezTo>
                          <a:pt x="54" y="61"/>
                          <a:pt x="56" y="63"/>
                          <a:pt x="56" y="64"/>
                        </a:cubicBezTo>
                        <a:cubicBezTo>
                          <a:pt x="56" y="64"/>
                          <a:pt x="56" y="64"/>
                          <a:pt x="56" y="64"/>
                        </a:cubicBezTo>
                        <a:cubicBezTo>
                          <a:pt x="56" y="63"/>
                          <a:pt x="54" y="60"/>
                          <a:pt x="50" y="59"/>
                        </a:cubicBezTo>
                        <a:moveTo>
                          <a:pt x="17" y="57"/>
                        </a:moveTo>
                        <a:cubicBezTo>
                          <a:pt x="15" y="58"/>
                          <a:pt x="15" y="59"/>
                          <a:pt x="14" y="61"/>
                        </a:cubicBezTo>
                        <a:cubicBezTo>
                          <a:pt x="14" y="61"/>
                          <a:pt x="14" y="61"/>
                          <a:pt x="15" y="61"/>
                        </a:cubicBezTo>
                        <a:cubicBezTo>
                          <a:pt x="15" y="61"/>
                          <a:pt x="15" y="60"/>
                          <a:pt x="15" y="59"/>
                        </a:cubicBezTo>
                        <a:cubicBezTo>
                          <a:pt x="16" y="58"/>
                          <a:pt x="16" y="58"/>
                          <a:pt x="17" y="57"/>
                        </a:cubicBezTo>
                        <a:cubicBezTo>
                          <a:pt x="17" y="57"/>
                          <a:pt x="17" y="57"/>
                          <a:pt x="17" y="57"/>
                        </a:cubicBezTo>
                        <a:moveTo>
                          <a:pt x="143" y="57"/>
                        </a:moveTo>
                        <a:cubicBezTo>
                          <a:pt x="140" y="59"/>
                          <a:pt x="138" y="62"/>
                          <a:pt x="137" y="66"/>
                        </a:cubicBezTo>
                        <a:cubicBezTo>
                          <a:pt x="137" y="66"/>
                          <a:pt x="137" y="66"/>
                          <a:pt x="138" y="66"/>
                        </a:cubicBezTo>
                        <a:cubicBezTo>
                          <a:pt x="138" y="62"/>
                          <a:pt x="140" y="59"/>
                          <a:pt x="143" y="57"/>
                        </a:cubicBezTo>
                        <a:cubicBezTo>
                          <a:pt x="143" y="57"/>
                          <a:pt x="143" y="57"/>
                          <a:pt x="143" y="57"/>
                        </a:cubicBezTo>
                        <a:moveTo>
                          <a:pt x="34" y="56"/>
                        </a:moveTo>
                        <a:cubicBezTo>
                          <a:pt x="34" y="56"/>
                          <a:pt x="34" y="56"/>
                          <a:pt x="34" y="56"/>
                        </a:cubicBezTo>
                        <a:cubicBezTo>
                          <a:pt x="36" y="57"/>
                          <a:pt x="37" y="58"/>
                          <a:pt x="38" y="59"/>
                        </a:cubicBezTo>
                        <a:cubicBezTo>
                          <a:pt x="38" y="59"/>
                          <a:pt x="38" y="59"/>
                          <a:pt x="38" y="59"/>
                        </a:cubicBezTo>
                        <a:cubicBezTo>
                          <a:pt x="37" y="58"/>
                          <a:pt x="36" y="57"/>
                          <a:pt x="34" y="56"/>
                        </a:cubicBezTo>
                        <a:moveTo>
                          <a:pt x="152" y="54"/>
                        </a:moveTo>
                        <a:cubicBezTo>
                          <a:pt x="151" y="54"/>
                          <a:pt x="151" y="54"/>
                          <a:pt x="150" y="54"/>
                        </a:cubicBezTo>
                        <a:cubicBezTo>
                          <a:pt x="150" y="54"/>
                          <a:pt x="151" y="54"/>
                          <a:pt x="151" y="54"/>
                        </a:cubicBezTo>
                        <a:cubicBezTo>
                          <a:pt x="151" y="54"/>
                          <a:pt x="152" y="54"/>
                          <a:pt x="152" y="54"/>
                        </a:cubicBezTo>
                        <a:cubicBezTo>
                          <a:pt x="152" y="54"/>
                          <a:pt x="152" y="54"/>
                          <a:pt x="152" y="54"/>
                        </a:cubicBezTo>
                        <a:cubicBezTo>
                          <a:pt x="152" y="54"/>
                          <a:pt x="152" y="54"/>
                          <a:pt x="152" y="54"/>
                        </a:cubicBezTo>
                        <a:moveTo>
                          <a:pt x="214" y="46"/>
                        </a:moveTo>
                        <a:cubicBezTo>
                          <a:pt x="212" y="47"/>
                          <a:pt x="210" y="47"/>
                          <a:pt x="210" y="47"/>
                        </a:cubicBezTo>
                        <a:cubicBezTo>
                          <a:pt x="210" y="47"/>
                          <a:pt x="210" y="47"/>
                          <a:pt x="210" y="47"/>
                        </a:cubicBezTo>
                        <a:cubicBezTo>
                          <a:pt x="210" y="48"/>
                          <a:pt x="210" y="48"/>
                          <a:pt x="210" y="48"/>
                        </a:cubicBezTo>
                        <a:cubicBezTo>
                          <a:pt x="210" y="48"/>
                          <a:pt x="210" y="48"/>
                          <a:pt x="210" y="48"/>
                        </a:cubicBezTo>
                        <a:cubicBezTo>
                          <a:pt x="210" y="48"/>
                          <a:pt x="210" y="48"/>
                          <a:pt x="210" y="48"/>
                        </a:cubicBezTo>
                        <a:cubicBezTo>
                          <a:pt x="210" y="48"/>
                          <a:pt x="210" y="48"/>
                          <a:pt x="210" y="48"/>
                        </a:cubicBezTo>
                        <a:cubicBezTo>
                          <a:pt x="209" y="53"/>
                          <a:pt x="208" y="57"/>
                          <a:pt x="206" y="59"/>
                        </a:cubicBezTo>
                        <a:cubicBezTo>
                          <a:pt x="206" y="60"/>
                          <a:pt x="206" y="60"/>
                          <a:pt x="206" y="60"/>
                        </a:cubicBezTo>
                        <a:cubicBezTo>
                          <a:pt x="208" y="57"/>
                          <a:pt x="209" y="53"/>
                          <a:pt x="210" y="48"/>
                        </a:cubicBezTo>
                        <a:cubicBezTo>
                          <a:pt x="210" y="48"/>
                          <a:pt x="212" y="47"/>
                          <a:pt x="214" y="46"/>
                        </a:cubicBezTo>
                        <a:cubicBezTo>
                          <a:pt x="214" y="46"/>
                          <a:pt x="214" y="46"/>
                          <a:pt x="214" y="46"/>
                        </a:cubicBezTo>
                        <a:moveTo>
                          <a:pt x="157" y="43"/>
                        </a:moveTo>
                        <a:cubicBezTo>
                          <a:pt x="155" y="45"/>
                          <a:pt x="153" y="48"/>
                          <a:pt x="153" y="54"/>
                        </a:cubicBezTo>
                        <a:cubicBezTo>
                          <a:pt x="153" y="54"/>
                          <a:pt x="153" y="54"/>
                          <a:pt x="152" y="54"/>
                        </a:cubicBezTo>
                        <a:cubicBezTo>
                          <a:pt x="153" y="54"/>
                          <a:pt x="153" y="54"/>
                          <a:pt x="153" y="54"/>
                        </a:cubicBezTo>
                        <a:cubicBezTo>
                          <a:pt x="153" y="54"/>
                          <a:pt x="153" y="54"/>
                          <a:pt x="153" y="54"/>
                        </a:cubicBezTo>
                        <a:cubicBezTo>
                          <a:pt x="153" y="49"/>
                          <a:pt x="155" y="46"/>
                          <a:pt x="157" y="44"/>
                        </a:cubicBezTo>
                        <a:cubicBezTo>
                          <a:pt x="157" y="43"/>
                          <a:pt x="157" y="43"/>
                          <a:pt x="157" y="43"/>
                        </a:cubicBezTo>
                        <a:moveTo>
                          <a:pt x="163" y="40"/>
                        </a:moveTo>
                        <a:cubicBezTo>
                          <a:pt x="162" y="40"/>
                          <a:pt x="162" y="40"/>
                          <a:pt x="161" y="40"/>
                        </a:cubicBezTo>
                        <a:cubicBezTo>
                          <a:pt x="162" y="40"/>
                          <a:pt x="162" y="40"/>
                          <a:pt x="162" y="40"/>
                        </a:cubicBezTo>
                        <a:cubicBezTo>
                          <a:pt x="163" y="40"/>
                          <a:pt x="163" y="40"/>
                          <a:pt x="163" y="40"/>
                        </a:cubicBezTo>
                        <a:cubicBezTo>
                          <a:pt x="163" y="40"/>
                          <a:pt x="163" y="40"/>
                          <a:pt x="163" y="40"/>
                        </a:cubicBezTo>
                        <a:cubicBezTo>
                          <a:pt x="163" y="40"/>
                          <a:pt x="163" y="40"/>
                          <a:pt x="163" y="40"/>
                        </a:cubicBezTo>
                        <a:moveTo>
                          <a:pt x="224" y="30"/>
                        </a:moveTo>
                        <a:cubicBezTo>
                          <a:pt x="224" y="30"/>
                          <a:pt x="224" y="30"/>
                          <a:pt x="224" y="30"/>
                        </a:cubicBezTo>
                        <a:cubicBezTo>
                          <a:pt x="223" y="40"/>
                          <a:pt x="218" y="44"/>
                          <a:pt x="214" y="46"/>
                        </a:cubicBezTo>
                        <a:cubicBezTo>
                          <a:pt x="215" y="46"/>
                          <a:pt x="215" y="46"/>
                          <a:pt x="215" y="46"/>
                        </a:cubicBezTo>
                        <a:cubicBezTo>
                          <a:pt x="218" y="44"/>
                          <a:pt x="223" y="40"/>
                          <a:pt x="224" y="31"/>
                        </a:cubicBezTo>
                        <a:cubicBezTo>
                          <a:pt x="224" y="31"/>
                          <a:pt x="224" y="31"/>
                          <a:pt x="224" y="31"/>
                        </a:cubicBezTo>
                        <a:cubicBezTo>
                          <a:pt x="224" y="31"/>
                          <a:pt x="224" y="30"/>
                          <a:pt x="224" y="30"/>
                        </a:cubicBezTo>
                        <a:cubicBezTo>
                          <a:pt x="224" y="30"/>
                          <a:pt x="224" y="30"/>
                          <a:pt x="224" y="30"/>
                        </a:cubicBezTo>
                        <a:moveTo>
                          <a:pt x="174" y="27"/>
                        </a:moveTo>
                        <a:cubicBezTo>
                          <a:pt x="172" y="27"/>
                          <a:pt x="165" y="30"/>
                          <a:pt x="164" y="39"/>
                        </a:cubicBezTo>
                        <a:cubicBezTo>
                          <a:pt x="164" y="39"/>
                          <a:pt x="164" y="39"/>
                          <a:pt x="164" y="39"/>
                        </a:cubicBezTo>
                        <a:cubicBezTo>
                          <a:pt x="165" y="29"/>
                          <a:pt x="174" y="27"/>
                          <a:pt x="174" y="27"/>
                        </a:cubicBezTo>
                        <a:cubicBezTo>
                          <a:pt x="175" y="27"/>
                          <a:pt x="175" y="27"/>
                          <a:pt x="175" y="27"/>
                        </a:cubicBezTo>
                        <a:cubicBezTo>
                          <a:pt x="174" y="27"/>
                          <a:pt x="174" y="27"/>
                          <a:pt x="174" y="27"/>
                        </a:cubicBezTo>
                        <a:cubicBezTo>
                          <a:pt x="174" y="27"/>
                          <a:pt x="174" y="27"/>
                          <a:pt x="174" y="27"/>
                        </a:cubicBezTo>
                        <a:moveTo>
                          <a:pt x="183" y="13"/>
                        </a:moveTo>
                        <a:cubicBezTo>
                          <a:pt x="183" y="14"/>
                          <a:pt x="183" y="14"/>
                          <a:pt x="182" y="14"/>
                        </a:cubicBezTo>
                        <a:cubicBezTo>
                          <a:pt x="182" y="14"/>
                          <a:pt x="182" y="14"/>
                          <a:pt x="182" y="14"/>
                        </a:cubicBezTo>
                        <a:cubicBezTo>
                          <a:pt x="180" y="15"/>
                          <a:pt x="173" y="19"/>
                          <a:pt x="174" y="27"/>
                        </a:cubicBezTo>
                        <a:cubicBezTo>
                          <a:pt x="174" y="26"/>
                          <a:pt x="175" y="26"/>
                          <a:pt x="175" y="26"/>
                        </a:cubicBezTo>
                        <a:cubicBezTo>
                          <a:pt x="173" y="18"/>
                          <a:pt x="183" y="14"/>
                          <a:pt x="183" y="13"/>
                        </a:cubicBezTo>
                        <a:cubicBezTo>
                          <a:pt x="183" y="13"/>
                          <a:pt x="183" y="13"/>
                          <a:pt x="183" y="13"/>
                        </a:cubicBezTo>
                        <a:moveTo>
                          <a:pt x="223" y="2"/>
                        </a:moveTo>
                        <a:cubicBezTo>
                          <a:pt x="220" y="2"/>
                          <a:pt x="218" y="3"/>
                          <a:pt x="216" y="3"/>
                        </a:cubicBezTo>
                        <a:cubicBezTo>
                          <a:pt x="215" y="4"/>
                          <a:pt x="214" y="4"/>
                          <a:pt x="213" y="4"/>
                        </a:cubicBezTo>
                        <a:cubicBezTo>
                          <a:pt x="213" y="4"/>
                          <a:pt x="213" y="4"/>
                          <a:pt x="213" y="4"/>
                        </a:cubicBezTo>
                        <a:cubicBezTo>
                          <a:pt x="214" y="4"/>
                          <a:pt x="215" y="4"/>
                          <a:pt x="216" y="4"/>
                        </a:cubicBezTo>
                        <a:cubicBezTo>
                          <a:pt x="216" y="4"/>
                          <a:pt x="216" y="4"/>
                          <a:pt x="216" y="4"/>
                        </a:cubicBezTo>
                        <a:cubicBezTo>
                          <a:pt x="218" y="3"/>
                          <a:pt x="220" y="3"/>
                          <a:pt x="222" y="3"/>
                        </a:cubicBezTo>
                        <a:cubicBezTo>
                          <a:pt x="222" y="3"/>
                          <a:pt x="223" y="3"/>
                          <a:pt x="223" y="3"/>
                        </a:cubicBezTo>
                        <a:cubicBezTo>
                          <a:pt x="225" y="3"/>
                          <a:pt x="228" y="3"/>
                          <a:pt x="231" y="5"/>
                        </a:cubicBezTo>
                        <a:cubicBezTo>
                          <a:pt x="236" y="7"/>
                          <a:pt x="237" y="12"/>
                          <a:pt x="237" y="15"/>
                        </a:cubicBezTo>
                        <a:cubicBezTo>
                          <a:pt x="237" y="21"/>
                          <a:pt x="235" y="27"/>
                          <a:pt x="234" y="27"/>
                        </a:cubicBezTo>
                        <a:cubicBezTo>
                          <a:pt x="230" y="30"/>
                          <a:pt x="227" y="30"/>
                          <a:pt x="225" y="30"/>
                        </a:cubicBezTo>
                        <a:cubicBezTo>
                          <a:pt x="225" y="30"/>
                          <a:pt x="225" y="30"/>
                          <a:pt x="225" y="30"/>
                        </a:cubicBezTo>
                        <a:cubicBezTo>
                          <a:pt x="225" y="30"/>
                          <a:pt x="224" y="30"/>
                          <a:pt x="224" y="30"/>
                        </a:cubicBezTo>
                        <a:cubicBezTo>
                          <a:pt x="224" y="30"/>
                          <a:pt x="224" y="30"/>
                          <a:pt x="224" y="31"/>
                        </a:cubicBezTo>
                        <a:cubicBezTo>
                          <a:pt x="224" y="31"/>
                          <a:pt x="225" y="31"/>
                          <a:pt x="225" y="31"/>
                        </a:cubicBezTo>
                        <a:cubicBezTo>
                          <a:pt x="227" y="31"/>
                          <a:pt x="230" y="30"/>
                          <a:pt x="234" y="28"/>
                        </a:cubicBezTo>
                        <a:cubicBezTo>
                          <a:pt x="236" y="26"/>
                          <a:pt x="242" y="10"/>
                          <a:pt x="231" y="4"/>
                        </a:cubicBezTo>
                        <a:cubicBezTo>
                          <a:pt x="228" y="3"/>
                          <a:pt x="225" y="2"/>
                          <a:pt x="223" y="2"/>
                        </a:cubicBezTo>
                        <a:moveTo>
                          <a:pt x="195" y="0"/>
                        </a:moveTo>
                        <a:cubicBezTo>
                          <a:pt x="194" y="0"/>
                          <a:pt x="193" y="0"/>
                          <a:pt x="191" y="1"/>
                        </a:cubicBezTo>
                        <a:cubicBezTo>
                          <a:pt x="183" y="4"/>
                          <a:pt x="183" y="11"/>
                          <a:pt x="183" y="13"/>
                        </a:cubicBezTo>
                        <a:cubicBezTo>
                          <a:pt x="183" y="13"/>
                          <a:pt x="183" y="13"/>
                          <a:pt x="183" y="13"/>
                        </a:cubicBezTo>
                        <a:cubicBezTo>
                          <a:pt x="183" y="10"/>
                          <a:pt x="184" y="3"/>
                          <a:pt x="191" y="1"/>
                        </a:cubicBezTo>
                        <a:cubicBezTo>
                          <a:pt x="192" y="1"/>
                          <a:pt x="194" y="0"/>
                          <a:pt x="195" y="0"/>
                        </a:cubicBezTo>
                        <a:cubicBezTo>
                          <a:pt x="195" y="0"/>
                          <a:pt x="195" y="0"/>
                          <a:pt x="195" y="0"/>
                        </a:cubicBezTo>
                        <a:cubicBezTo>
                          <a:pt x="199" y="0"/>
                          <a:pt x="202" y="2"/>
                          <a:pt x="205" y="3"/>
                        </a:cubicBezTo>
                        <a:cubicBezTo>
                          <a:pt x="206" y="3"/>
                          <a:pt x="207" y="3"/>
                          <a:pt x="207" y="4"/>
                        </a:cubicBezTo>
                        <a:cubicBezTo>
                          <a:pt x="207" y="4"/>
                          <a:pt x="207" y="4"/>
                          <a:pt x="207" y="4"/>
                        </a:cubicBezTo>
                        <a:cubicBezTo>
                          <a:pt x="207" y="4"/>
                          <a:pt x="207" y="4"/>
                          <a:pt x="207" y="4"/>
                        </a:cubicBezTo>
                        <a:cubicBezTo>
                          <a:pt x="204" y="2"/>
                          <a:pt x="200" y="0"/>
                          <a:pt x="195" y="0"/>
                        </a:cubicBezTo>
                      </a:path>
                    </a:pathLst>
                  </a:custGeom>
                  <a:solidFill>
                    <a:srgbClr val="D85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2" name="Freeform 8028">
                    <a:extLst>
                      <a:ext uri="{FF2B5EF4-FFF2-40B4-BE49-F238E27FC236}">
                        <a16:creationId xmlns:a16="http://schemas.microsoft.com/office/drawing/2014/main" id="{9A4CB8BB-7DD6-4EB6-84D7-C16C4EE6BDF6}"/>
                      </a:ext>
                    </a:extLst>
                  </p:cNvPr>
                  <p:cNvSpPr/>
                  <p:nvPr/>
                </p:nvSpPr>
                <p:spPr bwMode="auto">
                  <a:xfrm>
                    <a:off x="4412" y="2634"/>
                    <a:ext cx="11" cy="10"/>
                  </a:xfrm>
                  <a:custGeom>
                    <a:avLst/>
                    <a:gdLst>
                      <a:gd name="T0" fmla="*/ 1 w 14"/>
                      <a:gd name="T1" fmla="*/ 0 h 13"/>
                      <a:gd name="T2" fmla="*/ 1 w 14"/>
                      <a:gd name="T3" fmla="*/ 1 h 13"/>
                      <a:gd name="T4" fmla="*/ 4 w 14"/>
                      <a:gd name="T5" fmla="*/ 10 h 13"/>
                      <a:gd name="T6" fmla="*/ 14 w 14"/>
                      <a:gd name="T7" fmla="*/ 13 h 13"/>
                      <a:gd name="T8" fmla="*/ 14 w 14"/>
                      <a:gd name="T9" fmla="*/ 13 h 13"/>
                      <a:gd name="T10" fmla="*/ 5 w 14"/>
                      <a:gd name="T11" fmla="*/ 10 h 13"/>
                      <a:gd name="T12" fmla="*/ 1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 y="0"/>
                        </a:moveTo>
                        <a:cubicBezTo>
                          <a:pt x="1" y="1"/>
                          <a:pt x="1" y="1"/>
                          <a:pt x="1" y="1"/>
                        </a:cubicBezTo>
                        <a:cubicBezTo>
                          <a:pt x="0" y="4"/>
                          <a:pt x="2" y="7"/>
                          <a:pt x="4" y="10"/>
                        </a:cubicBezTo>
                        <a:cubicBezTo>
                          <a:pt x="6" y="13"/>
                          <a:pt x="10" y="13"/>
                          <a:pt x="14" y="13"/>
                        </a:cubicBezTo>
                        <a:cubicBezTo>
                          <a:pt x="14" y="13"/>
                          <a:pt x="14" y="13"/>
                          <a:pt x="14" y="13"/>
                        </a:cubicBezTo>
                        <a:cubicBezTo>
                          <a:pt x="11" y="12"/>
                          <a:pt x="8" y="12"/>
                          <a:pt x="5" y="10"/>
                        </a:cubicBezTo>
                        <a:cubicBezTo>
                          <a:pt x="3" y="8"/>
                          <a:pt x="1" y="4"/>
                          <a:pt x="1"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3" name="Freeform 8029">
                    <a:extLst>
                      <a:ext uri="{FF2B5EF4-FFF2-40B4-BE49-F238E27FC236}">
                        <a16:creationId xmlns:a16="http://schemas.microsoft.com/office/drawing/2014/main" id="{2F292380-CD80-443B-A65E-BFDB5B636AA3}"/>
                      </a:ext>
                    </a:extLst>
                  </p:cNvPr>
                  <p:cNvSpPr/>
                  <p:nvPr/>
                </p:nvSpPr>
                <p:spPr bwMode="auto">
                  <a:xfrm>
                    <a:off x="4417" y="2651"/>
                    <a:ext cx="6" cy="22"/>
                  </a:xfrm>
                  <a:custGeom>
                    <a:avLst/>
                    <a:gdLst>
                      <a:gd name="T0" fmla="*/ 1 w 7"/>
                      <a:gd name="T1" fmla="*/ 0 h 30"/>
                      <a:gd name="T2" fmla="*/ 0 w 7"/>
                      <a:gd name="T3" fmla="*/ 0 h 30"/>
                      <a:gd name="T4" fmla="*/ 1 w 7"/>
                      <a:gd name="T5" fmla="*/ 8 h 30"/>
                      <a:gd name="T6" fmla="*/ 1 w 7"/>
                      <a:gd name="T7" fmla="*/ 15 h 30"/>
                      <a:gd name="T8" fmla="*/ 7 w 7"/>
                      <a:gd name="T9" fmla="*/ 30 h 30"/>
                      <a:gd name="T10" fmla="*/ 7 w 7"/>
                      <a:gd name="T11" fmla="*/ 30 h 30"/>
                      <a:gd name="T12" fmla="*/ 2 w 7"/>
                      <a:gd name="T13" fmla="*/ 12 h 30"/>
                      <a:gd name="T14" fmla="*/ 1 w 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0">
                        <a:moveTo>
                          <a:pt x="1" y="0"/>
                        </a:moveTo>
                        <a:cubicBezTo>
                          <a:pt x="0" y="0"/>
                          <a:pt x="0" y="0"/>
                          <a:pt x="0" y="0"/>
                        </a:cubicBezTo>
                        <a:cubicBezTo>
                          <a:pt x="2" y="2"/>
                          <a:pt x="1" y="5"/>
                          <a:pt x="1" y="8"/>
                        </a:cubicBezTo>
                        <a:cubicBezTo>
                          <a:pt x="1" y="10"/>
                          <a:pt x="1" y="12"/>
                          <a:pt x="1" y="15"/>
                        </a:cubicBezTo>
                        <a:cubicBezTo>
                          <a:pt x="2" y="20"/>
                          <a:pt x="4" y="25"/>
                          <a:pt x="7" y="30"/>
                        </a:cubicBezTo>
                        <a:cubicBezTo>
                          <a:pt x="7" y="30"/>
                          <a:pt x="7" y="30"/>
                          <a:pt x="7" y="30"/>
                        </a:cubicBezTo>
                        <a:cubicBezTo>
                          <a:pt x="5" y="24"/>
                          <a:pt x="3" y="18"/>
                          <a:pt x="2" y="12"/>
                        </a:cubicBezTo>
                        <a:cubicBezTo>
                          <a:pt x="2" y="8"/>
                          <a:pt x="3" y="4"/>
                          <a:pt x="1"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4" name="Freeform 8030">
                    <a:extLst>
                      <a:ext uri="{FF2B5EF4-FFF2-40B4-BE49-F238E27FC236}">
                        <a16:creationId xmlns:a16="http://schemas.microsoft.com/office/drawing/2014/main" id="{64C1B651-2FA4-4A60-9148-247F9AF0DBCF}"/>
                      </a:ext>
                    </a:extLst>
                  </p:cNvPr>
                  <p:cNvSpPr/>
                  <p:nvPr/>
                </p:nvSpPr>
                <p:spPr bwMode="auto">
                  <a:xfrm>
                    <a:off x="4319" y="2541"/>
                    <a:ext cx="4" cy="7"/>
                  </a:xfrm>
                  <a:custGeom>
                    <a:avLst/>
                    <a:gdLst>
                      <a:gd name="T0" fmla="*/ 0 w 6"/>
                      <a:gd name="T1" fmla="*/ 0 h 9"/>
                      <a:gd name="T2" fmla="*/ 1 w 6"/>
                      <a:gd name="T3" fmla="*/ 5 h 9"/>
                      <a:gd name="T4" fmla="*/ 6 w 6"/>
                      <a:gd name="T5" fmla="*/ 9 h 9"/>
                      <a:gd name="T6" fmla="*/ 6 w 6"/>
                      <a:gd name="T7" fmla="*/ 9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2"/>
                          <a:pt x="0" y="4"/>
                          <a:pt x="1" y="5"/>
                        </a:cubicBezTo>
                        <a:cubicBezTo>
                          <a:pt x="2" y="7"/>
                          <a:pt x="4" y="8"/>
                          <a:pt x="6" y="9"/>
                        </a:cubicBezTo>
                        <a:cubicBezTo>
                          <a:pt x="6" y="9"/>
                          <a:pt x="6" y="9"/>
                          <a:pt x="6" y="9"/>
                        </a:cubicBezTo>
                        <a:cubicBezTo>
                          <a:pt x="3" y="7"/>
                          <a:pt x="1" y="4"/>
                          <a:pt x="0"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5" name="Freeform 8031">
                    <a:extLst>
                      <a:ext uri="{FF2B5EF4-FFF2-40B4-BE49-F238E27FC236}">
                        <a16:creationId xmlns:a16="http://schemas.microsoft.com/office/drawing/2014/main" id="{748F08BB-C6A4-4DC0-B8FD-8D721A88BDD0}"/>
                      </a:ext>
                    </a:extLst>
                  </p:cNvPr>
                  <p:cNvSpPr/>
                  <p:nvPr/>
                </p:nvSpPr>
                <p:spPr bwMode="auto">
                  <a:xfrm>
                    <a:off x="4319" y="2556"/>
                    <a:ext cx="7" cy="8"/>
                  </a:xfrm>
                  <a:custGeom>
                    <a:avLst/>
                    <a:gdLst>
                      <a:gd name="T0" fmla="*/ 0 w 9"/>
                      <a:gd name="T1" fmla="*/ 0 h 11"/>
                      <a:gd name="T2" fmla="*/ 0 w 9"/>
                      <a:gd name="T3" fmla="*/ 4 h 11"/>
                      <a:gd name="T4" fmla="*/ 2 w 9"/>
                      <a:gd name="T5" fmla="*/ 7 h 11"/>
                      <a:gd name="T6" fmla="*/ 9 w 9"/>
                      <a:gd name="T7" fmla="*/ 11 h 11"/>
                      <a:gd name="T8" fmla="*/ 6 w 9"/>
                      <a:gd name="T9" fmla="*/ 9 h 11"/>
                      <a:gd name="T10" fmla="*/ 3 w 9"/>
                      <a:gd name="T11" fmla="*/ 7 h 11"/>
                      <a:gd name="T12" fmla="*/ 1 w 9"/>
                      <a:gd name="T13" fmla="*/ 4 h 11"/>
                      <a:gd name="T14" fmla="*/ 1 w 9"/>
                      <a:gd name="T15" fmla="*/ 2 h 11"/>
                      <a:gd name="T16" fmla="*/ 0 w 9"/>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0" y="0"/>
                        </a:moveTo>
                        <a:cubicBezTo>
                          <a:pt x="0" y="2"/>
                          <a:pt x="0" y="3"/>
                          <a:pt x="0" y="4"/>
                        </a:cubicBezTo>
                        <a:cubicBezTo>
                          <a:pt x="1" y="5"/>
                          <a:pt x="2" y="6"/>
                          <a:pt x="2" y="7"/>
                        </a:cubicBezTo>
                        <a:cubicBezTo>
                          <a:pt x="4" y="10"/>
                          <a:pt x="7" y="11"/>
                          <a:pt x="9" y="11"/>
                        </a:cubicBezTo>
                        <a:cubicBezTo>
                          <a:pt x="8" y="11"/>
                          <a:pt x="7" y="10"/>
                          <a:pt x="6" y="9"/>
                        </a:cubicBezTo>
                        <a:cubicBezTo>
                          <a:pt x="5" y="9"/>
                          <a:pt x="4" y="8"/>
                          <a:pt x="3" y="7"/>
                        </a:cubicBezTo>
                        <a:cubicBezTo>
                          <a:pt x="2" y="6"/>
                          <a:pt x="2" y="5"/>
                          <a:pt x="1" y="4"/>
                        </a:cubicBezTo>
                        <a:cubicBezTo>
                          <a:pt x="1" y="3"/>
                          <a:pt x="1" y="3"/>
                          <a:pt x="1" y="2"/>
                        </a:cubicBezTo>
                        <a:cubicBezTo>
                          <a:pt x="0" y="1"/>
                          <a:pt x="0" y="1"/>
                          <a:pt x="0"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6" name="Freeform 8032">
                    <a:extLst>
                      <a:ext uri="{FF2B5EF4-FFF2-40B4-BE49-F238E27FC236}">
                        <a16:creationId xmlns:a16="http://schemas.microsoft.com/office/drawing/2014/main" id="{1340BEFB-703C-47C8-9AB8-46A9D1144E43}"/>
                      </a:ext>
                    </a:extLst>
                  </p:cNvPr>
                  <p:cNvSpPr/>
                  <p:nvPr/>
                </p:nvSpPr>
                <p:spPr bwMode="auto">
                  <a:xfrm>
                    <a:off x="4324" y="2574"/>
                    <a:ext cx="10" cy="9"/>
                  </a:xfrm>
                  <a:custGeom>
                    <a:avLst/>
                    <a:gdLst>
                      <a:gd name="T0" fmla="*/ 0 w 13"/>
                      <a:gd name="T1" fmla="*/ 0 h 12"/>
                      <a:gd name="T2" fmla="*/ 13 w 13"/>
                      <a:gd name="T3" fmla="*/ 12 h 12"/>
                      <a:gd name="T4" fmla="*/ 8 w 13"/>
                      <a:gd name="T5" fmla="*/ 9 h 12"/>
                      <a:gd name="T6" fmla="*/ 8 w 13"/>
                      <a:gd name="T7" fmla="*/ 9 h 12"/>
                      <a:gd name="T8" fmla="*/ 2 w 13"/>
                      <a:gd name="T9" fmla="*/ 2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6"/>
                          <a:pt x="7" y="11"/>
                          <a:pt x="13" y="12"/>
                        </a:cubicBezTo>
                        <a:cubicBezTo>
                          <a:pt x="11" y="11"/>
                          <a:pt x="10" y="10"/>
                          <a:pt x="8" y="9"/>
                        </a:cubicBezTo>
                        <a:cubicBezTo>
                          <a:pt x="8" y="9"/>
                          <a:pt x="8" y="9"/>
                          <a:pt x="8" y="9"/>
                        </a:cubicBezTo>
                        <a:cubicBezTo>
                          <a:pt x="5" y="7"/>
                          <a:pt x="3" y="5"/>
                          <a:pt x="2" y="2"/>
                        </a:cubicBezTo>
                        <a:cubicBezTo>
                          <a:pt x="1" y="2"/>
                          <a:pt x="1" y="1"/>
                          <a:pt x="0"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7" name="Freeform 8033">
                    <a:extLst>
                      <a:ext uri="{FF2B5EF4-FFF2-40B4-BE49-F238E27FC236}">
                        <a16:creationId xmlns:a16="http://schemas.microsoft.com/office/drawing/2014/main" id="{F79DEC4C-24C5-4387-A6AF-83723EA60C22}"/>
                      </a:ext>
                    </a:extLst>
                  </p:cNvPr>
                  <p:cNvSpPr/>
                  <p:nvPr/>
                </p:nvSpPr>
                <p:spPr bwMode="auto">
                  <a:xfrm>
                    <a:off x="4343" y="2588"/>
                    <a:ext cx="4" cy="4"/>
                  </a:xfrm>
                  <a:custGeom>
                    <a:avLst/>
                    <a:gdLst>
                      <a:gd name="T0" fmla="*/ 5 w 5"/>
                      <a:gd name="T1" fmla="*/ 0 h 5"/>
                      <a:gd name="T2" fmla="*/ 2 w 5"/>
                      <a:gd name="T3" fmla="*/ 2 h 5"/>
                      <a:gd name="T4" fmla="*/ 1 w 5"/>
                      <a:gd name="T5" fmla="*/ 5 h 5"/>
                      <a:gd name="T6" fmla="*/ 1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4" y="0"/>
                          <a:pt x="3" y="1"/>
                          <a:pt x="2" y="2"/>
                        </a:cubicBezTo>
                        <a:cubicBezTo>
                          <a:pt x="1" y="3"/>
                          <a:pt x="0" y="4"/>
                          <a:pt x="1" y="5"/>
                        </a:cubicBezTo>
                        <a:cubicBezTo>
                          <a:pt x="1" y="5"/>
                          <a:pt x="1" y="5"/>
                          <a:pt x="1" y="5"/>
                        </a:cubicBezTo>
                        <a:cubicBezTo>
                          <a:pt x="2" y="3"/>
                          <a:pt x="3" y="1"/>
                          <a:pt x="5"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8" name="Freeform 8034">
                    <a:extLst>
                      <a:ext uri="{FF2B5EF4-FFF2-40B4-BE49-F238E27FC236}">
                        <a16:creationId xmlns:a16="http://schemas.microsoft.com/office/drawing/2014/main" id="{03E5EE6D-80DA-4AF8-BD62-F2C449D781E7}"/>
                      </a:ext>
                    </a:extLst>
                  </p:cNvPr>
                  <p:cNvSpPr/>
                  <p:nvPr/>
                </p:nvSpPr>
                <p:spPr bwMode="auto">
                  <a:xfrm>
                    <a:off x="4364" y="2598"/>
                    <a:ext cx="3" cy="4"/>
                  </a:xfrm>
                  <a:custGeom>
                    <a:avLst/>
                    <a:gdLst>
                      <a:gd name="T0" fmla="*/ 1 w 4"/>
                      <a:gd name="T1" fmla="*/ 0 h 5"/>
                      <a:gd name="T2" fmla="*/ 1 w 4"/>
                      <a:gd name="T3" fmla="*/ 0 h 5"/>
                      <a:gd name="T4" fmla="*/ 1 w 4"/>
                      <a:gd name="T5" fmla="*/ 4 h 5"/>
                      <a:gd name="T6" fmla="*/ 3 w 4"/>
                      <a:gd name="T7" fmla="*/ 5 h 5"/>
                      <a:gd name="T8" fmla="*/ 4 w 4"/>
                      <a:gd name="T9" fmla="*/ 5 h 5"/>
                      <a:gd name="T10" fmla="*/ 4 w 4"/>
                      <a:gd name="T11" fmla="*/ 5 h 5"/>
                      <a:gd name="T12" fmla="*/ 3 w 4"/>
                      <a:gd name="T13" fmla="*/ 5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1" y="0"/>
                          <a:pt x="1" y="0"/>
                          <a:pt x="1" y="0"/>
                        </a:cubicBezTo>
                        <a:cubicBezTo>
                          <a:pt x="0" y="2"/>
                          <a:pt x="0" y="3"/>
                          <a:pt x="1" y="4"/>
                        </a:cubicBezTo>
                        <a:cubicBezTo>
                          <a:pt x="1" y="5"/>
                          <a:pt x="2" y="5"/>
                          <a:pt x="3" y="5"/>
                        </a:cubicBezTo>
                        <a:cubicBezTo>
                          <a:pt x="4" y="5"/>
                          <a:pt x="4" y="5"/>
                          <a:pt x="4" y="5"/>
                        </a:cubicBezTo>
                        <a:cubicBezTo>
                          <a:pt x="4" y="5"/>
                          <a:pt x="4" y="5"/>
                          <a:pt x="4" y="5"/>
                        </a:cubicBezTo>
                        <a:cubicBezTo>
                          <a:pt x="3" y="5"/>
                          <a:pt x="3" y="5"/>
                          <a:pt x="3" y="5"/>
                        </a:cubicBezTo>
                        <a:cubicBezTo>
                          <a:pt x="2" y="3"/>
                          <a:pt x="1" y="2"/>
                          <a:pt x="1"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9" name="Freeform 8035">
                    <a:extLst>
                      <a:ext uri="{FF2B5EF4-FFF2-40B4-BE49-F238E27FC236}">
                        <a16:creationId xmlns:a16="http://schemas.microsoft.com/office/drawing/2014/main" id="{822909E2-D983-407F-9192-154A1528330D}"/>
                      </a:ext>
                    </a:extLst>
                  </p:cNvPr>
                  <p:cNvSpPr/>
                  <p:nvPr/>
                </p:nvSpPr>
                <p:spPr bwMode="auto">
                  <a:xfrm>
                    <a:off x="4423" y="2222"/>
                    <a:ext cx="39" cy="136"/>
                  </a:xfrm>
                  <a:custGeom>
                    <a:avLst/>
                    <a:gdLst>
                      <a:gd name="T0" fmla="*/ 29 w 52"/>
                      <a:gd name="T1" fmla="*/ 0 h 182"/>
                      <a:gd name="T2" fmla="*/ 8 w 52"/>
                      <a:gd name="T3" fmla="*/ 37 h 182"/>
                      <a:gd name="T4" fmla="*/ 20 w 52"/>
                      <a:gd name="T5" fmla="*/ 110 h 182"/>
                      <a:gd name="T6" fmla="*/ 22 w 52"/>
                      <a:gd name="T7" fmla="*/ 179 h 182"/>
                      <a:gd name="T8" fmla="*/ 22 w 52"/>
                      <a:gd name="T9" fmla="*/ 182 h 182"/>
                      <a:gd name="T10" fmla="*/ 42 w 52"/>
                      <a:gd name="T11" fmla="*/ 163 h 182"/>
                      <a:gd name="T12" fmla="*/ 25 w 52"/>
                      <a:gd name="T13" fmla="*/ 113 h 182"/>
                      <a:gd name="T14" fmla="*/ 28 w 52"/>
                      <a:gd name="T15" fmla="*/ 10 h 182"/>
                      <a:gd name="T16" fmla="*/ 29 w 52"/>
                      <a:gd name="T1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82">
                        <a:moveTo>
                          <a:pt x="29" y="0"/>
                        </a:moveTo>
                        <a:cubicBezTo>
                          <a:pt x="29" y="0"/>
                          <a:pt x="11" y="14"/>
                          <a:pt x="8" y="37"/>
                        </a:cubicBezTo>
                        <a:cubicBezTo>
                          <a:pt x="6" y="61"/>
                          <a:pt x="12" y="86"/>
                          <a:pt x="20" y="110"/>
                        </a:cubicBezTo>
                        <a:cubicBezTo>
                          <a:pt x="27" y="135"/>
                          <a:pt x="52" y="167"/>
                          <a:pt x="22" y="179"/>
                        </a:cubicBezTo>
                        <a:cubicBezTo>
                          <a:pt x="22" y="182"/>
                          <a:pt x="22" y="182"/>
                          <a:pt x="22" y="182"/>
                        </a:cubicBezTo>
                        <a:cubicBezTo>
                          <a:pt x="22" y="182"/>
                          <a:pt x="39" y="178"/>
                          <a:pt x="42" y="163"/>
                        </a:cubicBezTo>
                        <a:cubicBezTo>
                          <a:pt x="44" y="147"/>
                          <a:pt x="32" y="129"/>
                          <a:pt x="25" y="113"/>
                        </a:cubicBezTo>
                        <a:cubicBezTo>
                          <a:pt x="18" y="96"/>
                          <a:pt x="0" y="33"/>
                          <a:pt x="28" y="10"/>
                        </a:cubicBezTo>
                        <a:cubicBezTo>
                          <a:pt x="29" y="0"/>
                          <a:pt x="29" y="0"/>
                          <a:pt x="29" y="0"/>
                        </a:cubicBezTo>
                      </a:path>
                    </a:pathLst>
                  </a:custGeom>
                  <a:solidFill>
                    <a:srgbClr val="EEA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0" name="Freeform 8036">
                    <a:extLst>
                      <a:ext uri="{FF2B5EF4-FFF2-40B4-BE49-F238E27FC236}">
                        <a16:creationId xmlns:a16="http://schemas.microsoft.com/office/drawing/2014/main" id="{D5ECBFF6-BFBE-4A69-A0DF-CA19AC460746}"/>
                      </a:ext>
                    </a:extLst>
                  </p:cNvPr>
                  <p:cNvSpPr>
                    <a:spLocks noEditPoints="1"/>
                  </p:cNvSpPr>
                  <p:nvPr/>
                </p:nvSpPr>
                <p:spPr bwMode="auto">
                  <a:xfrm>
                    <a:off x="4426" y="2221"/>
                    <a:ext cx="30" cy="137"/>
                  </a:xfrm>
                  <a:custGeom>
                    <a:avLst/>
                    <a:gdLst>
                      <a:gd name="T0" fmla="*/ 17 w 39"/>
                      <a:gd name="T1" fmla="*/ 183 h 183"/>
                      <a:gd name="T2" fmla="*/ 17 w 39"/>
                      <a:gd name="T3" fmla="*/ 183 h 183"/>
                      <a:gd name="T4" fmla="*/ 17 w 39"/>
                      <a:gd name="T5" fmla="*/ 183 h 183"/>
                      <a:gd name="T6" fmla="*/ 17 w 39"/>
                      <a:gd name="T7" fmla="*/ 180 h 183"/>
                      <a:gd name="T8" fmla="*/ 17 w 39"/>
                      <a:gd name="T9" fmla="*/ 180 h 183"/>
                      <a:gd name="T10" fmla="*/ 30 w 39"/>
                      <a:gd name="T11" fmla="*/ 169 h 183"/>
                      <a:gd name="T12" fmla="*/ 21 w 39"/>
                      <a:gd name="T13" fmla="*/ 129 h 183"/>
                      <a:gd name="T14" fmla="*/ 14 w 39"/>
                      <a:gd name="T15" fmla="*/ 111 h 183"/>
                      <a:gd name="T16" fmla="*/ 3 w 39"/>
                      <a:gd name="T17" fmla="*/ 38 h 183"/>
                      <a:gd name="T18" fmla="*/ 24 w 39"/>
                      <a:gd name="T19" fmla="*/ 0 h 183"/>
                      <a:gd name="T20" fmla="*/ 24 w 39"/>
                      <a:gd name="T21" fmla="*/ 0 h 183"/>
                      <a:gd name="T22" fmla="*/ 24 w 39"/>
                      <a:gd name="T23" fmla="*/ 1 h 183"/>
                      <a:gd name="T24" fmla="*/ 23 w 39"/>
                      <a:gd name="T25" fmla="*/ 11 h 183"/>
                      <a:gd name="T26" fmla="*/ 23 w 39"/>
                      <a:gd name="T27" fmla="*/ 11 h 183"/>
                      <a:gd name="T28" fmla="*/ 10 w 39"/>
                      <a:gd name="T29" fmla="*/ 35 h 183"/>
                      <a:gd name="T30" fmla="*/ 8 w 39"/>
                      <a:gd name="T31" fmla="*/ 65 h 183"/>
                      <a:gd name="T32" fmla="*/ 20 w 39"/>
                      <a:gd name="T33" fmla="*/ 114 h 183"/>
                      <a:gd name="T34" fmla="*/ 26 w 39"/>
                      <a:gd name="T35" fmla="*/ 127 h 183"/>
                      <a:gd name="T36" fmla="*/ 37 w 39"/>
                      <a:gd name="T37" fmla="*/ 164 h 183"/>
                      <a:gd name="T38" fmla="*/ 17 w 39"/>
                      <a:gd name="T39" fmla="*/ 183 h 183"/>
                      <a:gd name="T40" fmla="*/ 17 w 39"/>
                      <a:gd name="T41" fmla="*/ 183 h 183"/>
                      <a:gd name="T42" fmla="*/ 17 w 39"/>
                      <a:gd name="T43" fmla="*/ 180 h 183"/>
                      <a:gd name="T44" fmla="*/ 17 w 39"/>
                      <a:gd name="T45" fmla="*/ 183 h 183"/>
                      <a:gd name="T46" fmla="*/ 37 w 39"/>
                      <a:gd name="T47" fmla="*/ 164 h 183"/>
                      <a:gd name="T48" fmla="*/ 26 w 39"/>
                      <a:gd name="T49" fmla="*/ 127 h 183"/>
                      <a:gd name="T50" fmla="*/ 20 w 39"/>
                      <a:gd name="T51" fmla="*/ 114 h 183"/>
                      <a:gd name="T52" fmla="*/ 8 w 39"/>
                      <a:gd name="T53" fmla="*/ 65 h 183"/>
                      <a:gd name="T54" fmla="*/ 10 w 39"/>
                      <a:gd name="T55" fmla="*/ 35 h 183"/>
                      <a:gd name="T56" fmla="*/ 23 w 39"/>
                      <a:gd name="T57" fmla="*/ 11 h 183"/>
                      <a:gd name="T58" fmla="*/ 24 w 39"/>
                      <a:gd name="T59" fmla="*/ 1 h 183"/>
                      <a:gd name="T60" fmla="*/ 3 w 39"/>
                      <a:gd name="T61" fmla="*/ 38 h 183"/>
                      <a:gd name="T62" fmla="*/ 15 w 39"/>
                      <a:gd name="T63" fmla="*/ 111 h 183"/>
                      <a:gd name="T64" fmla="*/ 22 w 39"/>
                      <a:gd name="T65" fmla="*/ 129 h 183"/>
                      <a:gd name="T66" fmla="*/ 30 w 39"/>
                      <a:gd name="T67" fmla="*/ 169 h 183"/>
                      <a:gd name="T68" fmla="*/ 17 w 39"/>
                      <a:gd name="T69" fmla="*/ 18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83">
                        <a:moveTo>
                          <a:pt x="17" y="183"/>
                        </a:moveTo>
                        <a:cubicBezTo>
                          <a:pt x="17" y="183"/>
                          <a:pt x="17" y="183"/>
                          <a:pt x="17" y="183"/>
                        </a:cubicBezTo>
                        <a:cubicBezTo>
                          <a:pt x="17" y="183"/>
                          <a:pt x="17" y="183"/>
                          <a:pt x="17" y="183"/>
                        </a:cubicBezTo>
                        <a:cubicBezTo>
                          <a:pt x="17" y="180"/>
                          <a:pt x="17" y="180"/>
                          <a:pt x="17" y="180"/>
                        </a:cubicBezTo>
                        <a:cubicBezTo>
                          <a:pt x="17" y="180"/>
                          <a:pt x="17" y="180"/>
                          <a:pt x="17" y="180"/>
                        </a:cubicBezTo>
                        <a:cubicBezTo>
                          <a:pt x="23" y="177"/>
                          <a:pt x="28" y="174"/>
                          <a:pt x="30" y="169"/>
                        </a:cubicBezTo>
                        <a:cubicBezTo>
                          <a:pt x="34" y="158"/>
                          <a:pt x="28" y="143"/>
                          <a:pt x="21" y="129"/>
                        </a:cubicBezTo>
                        <a:cubicBezTo>
                          <a:pt x="19" y="123"/>
                          <a:pt x="16" y="117"/>
                          <a:pt x="14" y="111"/>
                        </a:cubicBezTo>
                        <a:cubicBezTo>
                          <a:pt x="7" y="87"/>
                          <a:pt x="0" y="62"/>
                          <a:pt x="3" y="38"/>
                        </a:cubicBezTo>
                        <a:cubicBezTo>
                          <a:pt x="6" y="15"/>
                          <a:pt x="24" y="1"/>
                          <a:pt x="24" y="0"/>
                        </a:cubicBezTo>
                        <a:cubicBezTo>
                          <a:pt x="24" y="0"/>
                          <a:pt x="24" y="0"/>
                          <a:pt x="24" y="0"/>
                        </a:cubicBezTo>
                        <a:cubicBezTo>
                          <a:pt x="24" y="1"/>
                          <a:pt x="24" y="1"/>
                          <a:pt x="24" y="1"/>
                        </a:cubicBezTo>
                        <a:cubicBezTo>
                          <a:pt x="23" y="11"/>
                          <a:pt x="23" y="11"/>
                          <a:pt x="23" y="11"/>
                        </a:cubicBezTo>
                        <a:cubicBezTo>
                          <a:pt x="23" y="11"/>
                          <a:pt x="23" y="11"/>
                          <a:pt x="23" y="11"/>
                        </a:cubicBezTo>
                        <a:cubicBezTo>
                          <a:pt x="17" y="17"/>
                          <a:pt x="12" y="24"/>
                          <a:pt x="10" y="35"/>
                        </a:cubicBezTo>
                        <a:cubicBezTo>
                          <a:pt x="8" y="43"/>
                          <a:pt x="7" y="53"/>
                          <a:pt x="8" y="65"/>
                        </a:cubicBezTo>
                        <a:cubicBezTo>
                          <a:pt x="10" y="86"/>
                          <a:pt x="17" y="106"/>
                          <a:pt x="20" y="114"/>
                        </a:cubicBezTo>
                        <a:cubicBezTo>
                          <a:pt x="22" y="118"/>
                          <a:pt x="24" y="122"/>
                          <a:pt x="26" y="127"/>
                        </a:cubicBezTo>
                        <a:cubicBezTo>
                          <a:pt x="32" y="139"/>
                          <a:pt x="39" y="152"/>
                          <a:pt x="37" y="164"/>
                        </a:cubicBezTo>
                        <a:cubicBezTo>
                          <a:pt x="34" y="179"/>
                          <a:pt x="17" y="183"/>
                          <a:pt x="17" y="183"/>
                        </a:cubicBezTo>
                        <a:cubicBezTo>
                          <a:pt x="17" y="183"/>
                          <a:pt x="17" y="183"/>
                          <a:pt x="17" y="183"/>
                        </a:cubicBezTo>
                        <a:moveTo>
                          <a:pt x="17" y="180"/>
                        </a:moveTo>
                        <a:cubicBezTo>
                          <a:pt x="17" y="183"/>
                          <a:pt x="17" y="183"/>
                          <a:pt x="17" y="183"/>
                        </a:cubicBezTo>
                        <a:cubicBezTo>
                          <a:pt x="19" y="183"/>
                          <a:pt x="34" y="178"/>
                          <a:pt x="37" y="164"/>
                        </a:cubicBezTo>
                        <a:cubicBezTo>
                          <a:pt x="39" y="152"/>
                          <a:pt x="32" y="139"/>
                          <a:pt x="26" y="127"/>
                        </a:cubicBezTo>
                        <a:cubicBezTo>
                          <a:pt x="24" y="123"/>
                          <a:pt x="21" y="118"/>
                          <a:pt x="20" y="114"/>
                        </a:cubicBezTo>
                        <a:cubicBezTo>
                          <a:pt x="17" y="106"/>
                          <a:pt x="10" y="86"/>
                          <a:pt x="8" y="65"/>
                        </a:cubicBezTo>
                        <a:cubicBezTo>
                          <a:pt x="7" y="53"/>
                          <a:pt x="8" y="43"/>
                          <a:pt x="10" y="35"/>
                        </a:cubicBezTo>
                        <a:cubicBezTo>
                          <a:pt x="12" y="24"/>
                          <a:pt x="16" y="16"/>
                          <a:pt x="23" y="11"/>
                        </a:cubicBezTo>
                        <a:cubicBezTo>
                          <a:pt x="24" y="1"/>
                          <a:pt x="24" y="1"/>
                          <a:pt x="24" y="1"/>
                        </a:cubicBezTo>
                        <a:cubicBezTo>
                          <a:pt x="22" y="3"/>
                          <a:pt x="6" y="17"/>
                          <a:pt x="3" y="38"/>
                        </a:cubicBezTo>
                        <a:cubicBezTo>
                          <a:pt x="1" y="62"/>
                          <a:pt x="7" y="87"/>
                          <a:pt x="15" y="111"/>
                        </a:cubicBezTo>
                        <a:cubicBezTo>
                          <a:pt x="16" y="117"/>
                          <a:pt x="19" y="123"/>
                          <a:pt x="22" y="129"/>
                        </a:cubicBezTo>
                        <a:cubicBezTo>
                          <a:pt x="28" y="143"/>
                          <a:pt x="34" y="158"/>
                          <a:pt x="30" y="169"/>
                        </a:cubicBezTo>
                        <a:cubicBezTo>
                          <a:pt x="28" y="174"/>
                          <a:pt x="24" y="177"/>
                          <a:pt x="17" y="180"/>
                        </a:cubicBezTo>
                      </a:path>
                    </a:pathLst>
                  </a:custGeom>
                  <a:solidFill>
                    <a:srgbClr val="F39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1" name="Freeform 8037">
                    <a:extLst>
                      <a:ext uri="{FF2B5EF4-FFF2-40B4-BE49-F238E27FC236}">
                        <a16:creationId xmlns:a16="http://schemas.microsoft.com/office/drawing/2014/main" id="{CEF254CA-BA2E-4E24-9B47-653CA8B47D75}"/>
                      </a:ext>
                    </a:extLst>
                  </p:cNvPr>
                  <p:cNvSpPr/>
                  <p:nvPr/>
                </p:nvSpPr>
                <p:spPr bwMode="auto">
                  <a:xfrm>
                    <a:off x="4429" y="2224"/>
                    <a:ext cx="28" cy="134"/>
                  </a:xfrm>
                  <a:custGeom>
                    <a:avLst/>
                    <a:gdLst>
                      <a:gd name="T0" fmla="*/ 17 w 37"/>
                      <a:gd name="T1" fmla="*/ 0 h 178"/>
                      <a:gd name="T2" fmla="*/ 7 w 37"/>
                      <a:gd name="T3" fmla="*/ 13 h 178"/>
                      <a:gd name="T4" fmla="*/ 9 w 37"/>
                      <a:gd name="T5" fmla="*/ 13 h 178"/>
                      <a:gd name="T6" fmla="*/ 10 w 37"/>
                      <a:gd name="T7" fmla="*/ 13 h 178"/>
                      <a:gd name="T8" fmla="*/ 1 w 37"/>
                      <a:gd name="T9" fmla="*/ 49 h 178"/>
                      <a:gd name="T10" fmla="*/ 17 w 37"/>
                      <a:gd name="T11" fmla="*/ 119 h 178"/>
                      <a:gd name="T12" fmla="*/ 26 w 37"/>
                      <a:gd name="T13" fmla="*/ 166 h 178"/>
                      <a:gd name="T14" fmla="*/ 25 w 37"/>
                      <a:gd name="T15" fmla="*/ 166 h 178"/>
                      <a:gd name="T16" fmla="*/ 16 w 37"/>
                      <a:gd name="T17" fmla="*/ 175 h 178"/>
                      <a:gd name="T18" fmla="*/ 16 w 37"/>
                      <a:gd name="T19" fmla="*/ 178 h 178"/>
                      <a:gd name="T20" fmla="*/ 33 w 37"/>
                      <a:gd name="T21" fmla="*/ 160 h 178"/>
                      <a:gd name="T22" fmla="*/ 22 w 37"/>
                      <a:gd name="T23" fmla="*/ 123 h 178"/>
                      <a:gd name="T24" fmla="*/ 16 w 37"/>
                      <a:gd name="T25" fmla="*/ 110 h 178"/>
                      <a:gd name="T26" fmla="*/ 4 w 37"/>
                      <a:gd name="T27" fmla="*/ 61 h 178"/>
                      <a:gd name="T28" fmla="*/ 6 w 37"/>
                      <a:gd name="T29" fmla="*/ 31 h 178"/>
                      <a:gd name="T30" fmla="*/ 19 w 37"/>
                      <a:gd name="T31" fmla="*/ 7 h 178"/>
                      <a:gd name="T32" fmla="*/ 17 w 37"/>
                      <a:gd name="T3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178">
                        <a:moveTo>
                          <a:pt x="17" y="0"/>
                        </a:moveTo>
                        <a:cubicBezTo>
                          <a:pt x="14" y="3"/>
                          <a:pt x="10" y="7"/>
                          <a:pt x="7" y="13"/>
                        </a:cubicBezTo>
                        <a:cubicBezTo>
                          <a:pt x="8" y="13"/>
                          <a:pt x="8" y="13"/>
                          <a:pt x="9" y="13"/>
                        </a:cubicBezTo>
                        <a:cubicBezTo>
                          <a:pt x="10" y="13"/>
                          <a:pt x="10" y="13"/>
                          <a:pt x="10" y="13"/>
                        </a:cubicBezTo>
                        <a:cubicBezTo>
                          <a:pt x="10" y="13"/>
                          <a:pt x="2" y="26"/>
                          <a:pt x="1" y="49"/>
                        </a:cubicBezTo>
                        <a:cubicBezTo>
                          <a:pt x="0" y="72"/>
                          <a:pt x="14" y="112"/>
                          <a:pt x="17" y="119"/>
                        </a:cubicBezTo>
                        <a:cubicBezTo>
                          <a:pt x="20" y="125"/>
                          <a:pt x="37" y="158"/>
                          <a:pt x="26" y="166"/>
                        </a:cubicBezTo>
                        <a:cubicBezTo>
                          <a:pt x="25" y="166"/>
                          <a:pt x="25" y="166"/>
                          <a:pt x="25" y="166"/>
                        </a:cubicBezTo>
                        <a:cubicBezTo>
                          <a:pt x="23" y="170"/>
                          <a:pt x="20" y="173"/>
                          <a:pt x="16" y="175"/>
                        </a:cubicBezTo>
                        <a:cubicBezTo>
                          <a:pt x="16" y="176"/>
                          <a:pt x="16" y="177"/>
                          <a:pt x="16" y="178"/>
                        </a:cubicBezTo>
                        <a:cubicBezTo>
                          <a:pt x="22" y="176"/>
                          <a:pt x="31" y="170"/>
                          <a:pt x="33" y="160"/>
                        </a:cubicBezTo>
                        <a:cubicBezTo>
                          <a:pt x="35" y="148"/>
                          <a:pt x="28" y="135"/>
                          <a:pt x="22" y="123"/>
                        </a:cubicBezTo>
                        <a:cubicBezTo>
                          <a:pt x="20" y="119"/>
                          <a:pt x="17" y="114"/>
                          <a:pt x="16" y="110"/>
                        </a:cubicBezTo>
                        <a:cubicBezTo>
                          <a:pt x="13" y="102"/>
                          <a:pt x="6" y="82"/>
                          <a:pt x="4" y="61"/>
                        </a:cubicBezTo>
                        <a:cubicBezTo>
                          <a:pt x="3" y="49"/>
                          <a:pt x="4" y="39"/>
                          <a:pt x="6" y="31"/>
                        </a:cubicBezTo>
                        <a:cubicBezTo>
                          <a:pt x="8" y="20"/>
                          <a:pt x="12" y="13"/>
                          <a:pt x="19" y="7"/>
                        </a:cubicBezTo>
                        <a:cubicBezTo>
                          <a:pt x="18" y="5"/>
                          <a:pt x="17" y="3"/>
                          <a:pt x="17" y="0"/>
                        </a:cubicBezTo>
                      </a:path>
                    </a:pathLst>
                  </a:custGeom>
                  <a:solidFill>
                    <a:srgbClr val="E27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2" name="Freeform 8038">
                    <a:extLst>
                      <a:ext uri="{FF2B5EF4-FFF2-40B4-BE49-F238E27FC236}">
                        <a16:creationId xmlns:a16="http://schemas.microsoft.com/office/drawing/2014/main" id="{D56C44A7-6721-4440-B154-8BE0FC224CDE}"/>
                      </a:ext>
                    </a:extLst>
                  </p:cNvPr>
                  <p:cNvSpPr>
                    <a:spLocks noEditPoints="1"/>
                  </p:cNvSpPr>
                  <p:nvPr/>
                </p:nvSpPr>
                <p:spPr bwMode="auto">
                  <a:xfrm>
                    <a:off x="4423" y="2224"/>
                    <a:ext cx="33" cy="134"/>
                  </a:xfrm>
                  <a:custGeom>
                    <a:avLst/>
                    <a:gdLst>
                      <a:gd name="T0" fmla="*/ 34 w 44"/>
                      <a:gd name="T1" fmla="*/ 166 h 178"/>
                      <a:gd name="T2" fmla="*/ 34 w 44"/>
                      <a:gd name="T3" fmla="*/ 167 h 178"/>
                      <a:gd name="T4" fmla="*/ 25 w 44"/>
                      <a:gd name="T5" fmla="*/ 175 h 178"/>
                      <a:gd name="T6" fmla="*/ 25 w 44"/>
                      <a:gd name="T7" fmla="*/ 175 h 178"/>
                      <a:gd name="T8" fmla="*/ 34 w 44"/>
                      <a:gd name="T9" fmla="*/ 166 h 178"/>
                      <a:gd name="T10" fmla="*/ 28 w 44"/>
                      <a:gd name="T11" fmla="*/ 7 h 178"/>
                      <a:gd name="T12" fmla="*/ 15 w 44"/>
                      <a:gd name="T13" fmla="*/ 31 h 178"/>
                      <a:gd name="T14" fmla="*/ 13 w 44"/>
                      <a:gd name="T15" fmla="*/ 61 h 178"/>
                      <a:gd name="T16" fmla="*/ 25 w 44"/>
                      <a:gd name="T17" fmla="*/ 110 h 178"/>
                      <a:gd name="T18" fmla="*/ 31 w 44"/>
                      <a:gd name="T19" fmla="*/ 123 h 178"/>
                      <a:gd name="T20" fmla="*/ 42 w 44"/>
                      <a:gd name="T21" fmla="*/ 160 h 178"/>
                      <a:gd name="T22" fmla="*/ 25 w 44"/>
                      <a:gd name="T23" fmla="*/ 178 h 178"/>
                      <a:gd name="T24" fmla="*/ 25 w 44"/>
                      <a:gd name="T25" fmla="*/ 178 h 178"/>
                      <a:gd name="T26" fmla="*/ 42 w 44"/>
                      <a:gd name="T27" fmla="*/ 160 h 178"/>
                      <a:gd name="T28" fmla="*/ 25 w 44"/>
                      <a:gd name="T29" fmla="*/ 110 h 178"/>
                      <a:gd name="T30" fmla="*/ 28 w 44"/>
                      <a:gd name="T31" fmla="*/ 7 h 178"/>
                      <a:gd name="T32" fmla="*/ 28 w 44"/>
                      <a:gd name="T33" fmla="*/ 7 h 178"/>
                      <a:gd name="T34" fmla="*/ 26 w 44"/>
                      <a:gd name="T35" fmla="*/ 0 h 178"/>
                      <a:gd name="T36" fmla="*/ 15 w 44"/>
                      <a:gd name="T37" fmla="*/ 14 h 178"/>
                      <a:gd name="T38" fmla="*/ 16 w 44"/>
                      <a:gd name="T39" fmla="*/ 13 h 178"/>
                      <a:gd name="T40" fmla="*/ 26 w 44"/>
                      <a:gd name="T41" fmla="*/ 0 h 178"/>
                      <a:gd name="T42" fmla="*/ 26 w 44"/>
                      <a:gd name="T4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178">
                        <a:moveTo>
                          <a:pt x="34" y="166"/>
                        </a:moveTo>
                        <a:cubicBezTo>
                          <a:pt x="34" y="167"/>
                          <a:pt x="34" y="167"/>
                          <a:pt x="34" y="167"/>
                        </a:cubicBezTo>
                        <a:cubicBezTo>
                          <a:pt x="32" y="170"/>
                          <a:pt x="29" y="172"/>
                          <a:pt x="25" y="175"/>
                        </a:cubicBezTo>
                        <a:cubicBezTo>
                          <a:pt x="25" y="175"/>
                          <a:pt x="25" y="175"/>
                          <a:pt x="25" y="175"/>
                        </a:cubicBezTo>
                        <a:cubicBezTo>
                          <a:pt x="29" y="173"/>
                          <a:pt x="32" y="170"/>
                          <a:pt x="34" y="166"/>
                        </a:cubicBezTo>
                        <a:moveTo>
                          <a:pt x="28" y="7"/>
                        </a:moveTo>
                        <a:cubicBezTo>
                          <a:pt x="21" y="13"/>
                          <a:pt x="17" y="20"/>
                          <a:pt x="15" y="31"/>
                        </a:cubicBezTo>
                        <a:cubicBezTo>
                          <a:pt x="13" y="39"/>
                          <a:pt x="12" y="49"/>
                          <a:pt x="13" y="61"/>
                        </a:cubicBezTo>
                        <a:cubicBezTo>
                          <a:pt x="15" y="82"/>
                          <a:pt x="22" y="102"/>
                          <a:pt x="25" y="110"/>
                        </a:cubicBezTo>
                        <a:cubicBezTo>
                          <a:pt x="26" y="114"/>
                          <a:pt x="29" y="119"/>
                          <a:pt x="31" y="123"/>
                        </a:cubicBezTo>
                        <a:cubicBezTo>
                          <a:pt x="37" y="135"/>
                          <a:pt x="44" y="148"/>
                          <a:pt x="42" y="160"/>
                        </a:cubicBezTo>
                        <a:cubicBezTo>
                          <a:pt x="40" y="170"/>
                          <a:pt x="31" y="176"/>
                          <a:pt x="25" y="178"/>
                        </a:cubicBezTo>
                        <a:cubicBezTo>
                          <a:pt x="25" y="178"/>
                          <a:pt x="25" y="178"/>
                          <a:pt x="25" y="178"/>
                        </a:cubicBezTo>
                        <a:cubicBezTo>
                          <a:pt x="31" y="176"/>
                          <a:pt x="40" y="171"/>
                          <a:pt x="42" y="160"/>
                        </a:cubicBezTo>
                        <a:cubicBezTo>
                          <a:pt x="44" y="144"/>
                          <a:pt x="32" y="126"/>
                          <a:pt x="25" y="110"/>
                        </a:cubicBezTo>
                        <a:cubicBezTo>
                          <a:pt x="18" y="93"/>
                          <a:pt x="0" y="30"/>
                          <a:pt x="28" y="7"/>
                        </a:cubicBezTo>
                        <a:cubicBezTo>
                          <a:pt x="28" y="7"/>
                          <a:pt x="28" y="7"/>
                          <a:pt x="28" y="7"/>
                        </a:cubicBezTo>
                        <a:moveTo>
                          <a:pt x="26" y="0"/>
                        </a:moveTo>
                        <a:cubicBezTo>
                          <a:pt x="23" y="2"/>
                          <a:pt x="19" y="7"/>
                          <a:pt x="15" y="14"/>
                        </a:cubicBezTo>
                        <a:cubicBezTo>
                          <a:pt x="15" y="13"/>
                          <a:pt x="16" y="13"/>
                          <a:pt x="16" y="13"/>
                        </a:cubicBezTo>
                        <a:cubicBezTo>
                          <a:pt x="19" y="7"/>
                          <a:pt x="23" y="3"/>
                          <a:pt x="26" y="0"/>
                        </a:cubicBezTo>
                        <a:cubicBezTo>
                          <a:pt x="26" y="0"/>
                          <a:pt x="26" y="0"/>
                          <a:pt x="26" y="0"/>
                        </a:cubicBezTo>
                      </a:path>
                    </a:pathLst>
                  </a:custGeom>
                  <a:solidFill>
                    <a:srgbClr val="E7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3" name="Freeform 8039">
                    <a:extLst>
                      <a:ext uri="{FF2B5EF4-FFF2-40B4-BE49-F238E27FC236}">
                        <a16:creationId xmlns:a16="http://schemas.microsoft.com/office/drawing/2014/main" id="{0ED1C026-91AE-4890-9E06-D41455D464F9}"/>
                      </a:ext>
                    </a:extLst>
                  </p:cNvPr>
                  <p:cNvSpPr/>
                  <p:nvPr/>
                </p:nvSpPr>
                <p:spPr bwMode="auto">
                  <a:xfrm>
                    <a:off x="4426" y="2238"/>
                    <a:ext cx="6" cy="37"/>
                  </a:xfrm>
                  <a:custGeom>
                    <a:avLst/>
                    <a:gdLst>
                      <a:gd name="T0" fmla="*/ 8 w 8"/>
                      <a:gd name="T1" fmla="*/ 0 h 49"/>
                      <a:gd name="T2" fmla="*/ 5 w 8"/>
                      <a:gd name="T3" fmla="*/ 49 h 49"/>
                      <a:gd name="T4" fmla="*/ 8 w 8"/>
                      <a:gd name="T5" fmla="*/ 0 h 49"/>
                    </a:gdLst>
                    <a:ahLst/>
                    <a:cxnLst>
                      <a:cxn ang="0">
                        <a:pos x="T0" y="T1"/>
                      </a:cxn>
                      <a:cxn ang="0">
                        <a:pos x="T2" y="T3"/>
                      </a:cxn>
                      <a:cxn ang="0">
                        <a:pos x="T4" y="T5"/>
                      </a:cxn>
                    </a:cxnLst>
                    <a:rect l="0" t="0" r="r" b="b"/>
                    <a:pathLst>
                      <a:path w="8" h="49">
                        <a:moveTo>
                          <a:pt x="8" y="0"/>
                        </a:moveTo>
                        <a:cubicBezTo>
                          <a:pt x="8" y="0"/>
                          <a:pt x="0" y="20"/>
                          <a:pt x="5" y="49"/>
                        </a:cubicBezTo>
                        <a:cubicBezTo>
                          <a:pt x="5" y="49"/>
                          <a:pt x="2" y="21"/>
                          <a:pt x="8"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4" name="Freeform 8040">
                    <a:extLst>
                      <a:ext uri="{FF2B5EF4-FFF2-40B4-BE49-F238E27FC236}">
                        <a16:creationId xmlns:a16="http://schemas.microsoft.com/office/drawing/2014/main" id="{FEE5FC32-CEC2-4C4C-9DC6-F2D7B86272FF}"/>
                      </a:ext>
                    </a:extLst>
                  </p:cNvPr>
                  <p:cNvSpPr/>
                  <p:nvPr/>
                </p:nvSpPr>
                <p:spPr bwMode="auto">
                  <a:xfrm>
                    <a:off x="4442" y="2317"/>
                    <a:ext cx="11" cy="30"/>
                  </a:xfrm>
                  <a:custGeom>
                    <a:avLst/>
                    <a:gdLst>
                      <a:gd name="T0" fmla="*/ 0 w 15"/>
                      <a:gd name="T1" fmla="*/ 0 h 40"/>
                      <a:gd name="T2" fmla="*/ 8 w 15"/>
                      <a:gd name="T3" fmla="*/ 21 h 40"/>
                      <a:gd name="T4" fmla="*/ 10 w 15"/>
                      <a:gd name="T5" fmla="*/ 27 h 40"/>
                      <a:gd name="T6" fmla="*/ 10 w 15"/>
                      <a:gd name="T7" fmla="*/ 40 h 40"/>
                      <a:gd name="T8" fmla="*/ 9 w 15"/>
                      <a:gd name="T9" fmla="*/ 17 h 40"/>
                      <a:gd name="T10" fmla="*/ 0 w 15"/>
                      <a:gd name="T11" fmla="*/ 0 h 40"/>
                    </a:gdLst>
                    <a:ahLst/>
                    <a:cxnLst>
                      <a:cxn ang="0">
                        <a:pos x="T0" y="T1"/>
                      </a:cxn>
                      <a:cxn ang="0">
                        <a:pos x="T2" y="T3"/>
                      </a:cxn>
                      <a:cxn ang="0">
                        <a:pos x="T4" y="T5"/>
                      </a:cxn>
                      <a:cxn ang="0">
                        <a:pos x="T6" y="T7"/>
                      </a:cxn>
                      <a:cxn ang="0">
                        <a:pos x="T8" y="T9"/>
                      </a:cxn>
                      <a:cxn ang="0">
                        <a:pos x="T10" y="T11"/>
                      </a:cxn>
                    </a:cxnLst>
                    <a:rect l="0" t="0" r="r" b="b"/>
                    <a:pathLst>
                      <a:path w="15" h="40">
                        <a:moveTo>
                          <a:pt x="0" y="0"/>
                        </a:moveTo>
                        <a:cubicBezTo>
                          <a:pt x="0" y="0"/>
                          <a:pt x="5" y="10"/>
                          <a:pt x="8" y="21"/>
                        </a:cubicBezTo>
                        <a:cubicBezTo>
                          <a:pt x="9" y="23"/>
                          <a:pt x="10" y="25"/>
                          <a:pt x="10" y="27"/>
                        </a:cubicBezTo>
                        <a:cubicBezTo>
                          <a:pt x="11" y="32"/>
                          <a:pt x="11" y="37"/>
                          <a:pt x="10" y="40"/>
                        </a:cubicBezTo>
                        <a:cubicBezTo>
                          <a:pt x="10" y="40"/>
                          <a:pt x="15" y="33"/>
                          <a:pt x="9" y="17"/>
                        </a:cubicBezTo>
                        <a:cubicBezTo>
                          <a:pt x="3" y="2"/>
                          <a:pt x="0" y="0"/>
                          <a:pt x="0"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5" name="Freeform 8041">
                    <a:extLst>
                      <a:ext uri="{FF2B5EF4-FFF2-40B4-BE49-F238E27FC236}">
                        <a16:creationId xmlns:a16="http://schemas.microsoft.com/office/drawing/2014/main" id="{126BA302-986E-4E4F-BA12-486283D7D218}"/>
                      </a:ext>
                    </a:extLst>
                  </p:cNvPr>
                  <p:cNvSpPr/>
                  <p:nvPr/>
                </p:nvSpPr>
                <p:spPr bwMode="auto">
                  <a:xfrm>
                    <a:off x="4448" y="2333"/>
                    <a:ext cx="2" cy="4"/>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cubicBezTo>
                          <a:pt x="1" y="2"/>
                          <a:pt x="1" y="4"/>
                          <a:pt x="2" y="6"/>
                        </a:cubicBezTo>
                        <a:cubicBezTo>
                          <a:pt x="2" y="4"/>
                          <a:pt x="1" y="2"/>
                          <a:pt x="0" y="0"/>
                        </a:cubicBezTo>
                      </a:path>
                    </a:pathLst>
                  </a:custGeom>
                  <a:solidFill>
                    <a:srgbClr val="FDE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6" name="Freeform 8042">
                    <a:extLst>
                      <a:ext uri="{FF2B5EF4-FFF2-40B4-BE49-F238E27FC236}">
                        <a16:creationId xmlns:a16="http://schemas.microsoft.com/office/drawing/2014/main" id="{31628000-B334-461C-9863-8BE0D6A463AC}"/>
                      </a:ext>
                    </a:extLst>
                  </p:cNvPr>
                  <p:cNvSpPr/>
                  <p:nvPr/>
                </p:nvSpPr>
                <p:spPr bwMode="auto">
                  <a:xfrm>
                    <a:off x="4370" y="2222"/>
                    <a:ext cx="38" cy="136"/>
                  </a:xfrm>
                  <a:custGeom>
                    <a:avLst/>
                    <a:gdLst>
                      <a:gd name="T0" fmla="*/ 22 w 51"/>
                      <a:gd name="T1" fmla="*/ 0 h 182"/>
                      <a:gd name="T2" fmla="*/ 43 w 51"/>
                      <a:gd name="T3" fmla="*/ 37 h 182"/>
                      <a:gd name="T4" fmla="*/ 32 w 51"/>
                      <a:gd name="T5" fmla="*/ 110 h 182"/>
                      <a:gd name="T6" fmla="*/ 29 w 51"/>
                      <a:gd name="T7" fmla="*/ 179 h 182"/>
                      <a:gd name="T8" fmla="*/ 29 w 51"/>
                      <a:gd name="T9" fmla="*/ 182 h 182"/>
                      <a:gd name="T10" fmla="*/ 10 w 51"/>
                      <a:gd name="T11" fmla="*/ 163 h 182"/>
                      <a:gd name="T12" fmla="*/ 27 w 51"/>
                      <a:gd name="T13" fmla="*/ 113 h 182"/>
                      <a:gd name="T14" fmla="*/ 23 w 51"/>
                      <a:gd name="T15" fmla="*/ 10 h 182"/>
                      <a:gd name="T16" fmla="*/ 22 w 51"/>
                      <a:gd name="T1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2">
                        <a:moveTo>
                          <a:pt x="22" y="0"/>
                        </a:moveTo>
                        <a:cubicBezTo>
                          <a:pt x="22" y="0"/>
                          <a:pt x="40" y="14"/>
                          <a:pt x="43" y="37"/>
                        </a:cubicBezTo>
                        <a:cubicBezTo>
                          <a:pt x="46" y="61"/>
                          <a:pt x="39" y="86"/>
                          <a:pt x="32" y="110"/>
                        </a:cubicBezTo>
                        <a:cubicBezTo>
                          <a:pt x="24" y="135"/>
                          <a:pt x="0" y="167"/>
                          <a:pt x="29" y="179"/>
                        </a:cubicBezTo>
                        <a:cubicBezTo>
                          <a:pt x="29" y="182"/>
                          <a:pt x="29" y="182"/>
                          <a:pt x="29" y="182"/>
                        </a:cubicBezTo>
                        <a:cubicBezTo>
                          <a:pt x="29" y="182"/>
                          <a:pt x="12" y="178"/>
                          <a:pt x="10" y="163"/>
                        </a:cubicBezTo>
                        <a:cubicBezTo>
                          <a:pt x="7" y="147"/>
                          <a:pt x="20" y="129"/>
                          <a:pt x="27" y="113"/>
                        </a:cubicBezTo>
                        <a:cubicBezTo>
                          <a:pt x="33" y="96"/>
                          <a:pt x="51" y="33"/>
                          <a:pt x="23" y="10"/>
                        </a:cubicBezTo>
                        <a:cubicBezTo>
                          <a:pt x="22" y="0"/>
                          <a:pt x="22" y="0"/>
                          <a:pt x="22" y="0"/>
                        </a:cubicBezTo>
                      </a:path>
                    </a:pathLst>
                  </a:custGeom>
                  <a:solidFill>
                    <a:srgbClr val="EEA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7" name="Freeform 8043">
                    <a:extLst>
                      <a:ext uri="{FF2B5EF4-FFF2-40B4-BE49-F238E27FC236}">
                        <a16:creationId xmlns:a16="http://schemas.microsoft.com/office/drawing/2014/main" id="{C0AD699E-A0B2-4A2E-8292-93FA00814AEC}"/>
                      </a:ext>
                    </a:extLst>
                  </p:cNvPr>
                  <p:cNvSpPr>
                    <a:spLocks noEditPoints="1"/>
                  </p:cNvSpPr>
                  <p:nvPr/>
                </p:nvSpPr>
                <p:spPr bwMode="auto">
                  <a:xfrm>
                    <a:off x="4376" y="2221"/>
                    <a:ext cx="28" cy="137"/>
                  </a:xfrm>
                  <a:custGeom>
                    <a:avLst/>
                    <a:gdLst>
                      <a:gd name="T0" fmla="*/ 21 w 38"/>
                      <a:gd name="T1" fmla="*/ 183 h 183"/>
                      <a:gd name="T2" fmla="*/ 21 w 38"/>
                      <a:gd name="T3" fmla="*/ 183 h 183"/>
                      <a:gd name="T4" fmla="*/ 2 w 38"/>
                      <a:gd name="T5" fmla="*/ 164 h 183"/>
                      <a:gd name="T6" fmla="*/ 12 w 38"/>
                      <a:gd name="T7" fmla="*/ 127 h 183"/>
                      <a:gd name="T8" fmla="*/ 18 w 38"/>
                      <a:gd name="T9" fmla="*/ 114 h 183"/>
                      <a:gd name="T10" fmla="*/ 30 w 38"/>
                      <a:gd name="T11" fmla="*/ 65 h 183"/>
                      <a:gd name="T12" fmla="*/ 28 w 38"/>
                      <a:gd name="T13" fmla="*/ 35 h 183"/>
                      <a:gd name="T14" fmla="*/ 15 w 38"/>
                      <a:gd name="T15" fmla="*/ 11 h 183"/>
                      <a:gd name="T16" fmla="*/ 15 w 38"/>
                      <a:gd name="T17" fmla="*/ 11 h 183"/>
                      <a:gd name="T18" fmla="*/ 14 w 38"/>
                      <a:gd name="T19" fmla="*/ 1 h 183"/>
                      <a:gd name="T20" fmla="*/ 14 w 38"/>
                      <a:gd name="T21" fmla="*/ 0 h 183"/>
                      <a:gd name="T22" fmla="*/ 14 w 38"/>
                      <a:gd name="T23" fmla="*/ 0 h 183"/>
                      <a:gd name="T24" fmla="*/ 35 w 38"/>
                      <a:gd name="T25" fmla="*/ 38 h 183"/>
                      <a:gd name="T26" fmla="*/ 24 w 38"/>
                      <a:gd name="T27" fmla="*/ 111 h 183"/>
                      <a:gd name="T28" fmla="*/ 17 w 38"/>
                      <a:gd name="T29" fmla="*/ 129 h 183"/>
                      <a:gd name="T30" fmla="*/ 9 w 38"/>
                      <a:gd name="T31" fmla="*/ 169 h 183"/>
                      <a:gd name="T32" fmla="*/ 21 w 38"/>
                      <a:gd name="T33" fmla="*/ 180 h 183"/>
                      <a:gd name="T34" fmla="*/ 21 w 38"/>
                      <a:gd name="T35" fmla="*/ 180 h 183"/>
                      <a:gd name="T36" fmla="*/ 21 w 38"/>
                      <a:gd name="T37" fmla="*/ 183 h 183"/>
                      <a:gd name="T38" fmla="*/ 21 w 38"/>
                      <a:gd name="T39" fmla="*/ 183 h 183"/>
                      <a:gd name="T40" fmla="*/ 21 w 38"/>
                      <a:gd name="T41" fmla="*/ 183 h 183"/>
                      <a:gd name="T42" fmla="*/ 15 w 38"/>
                      <a:gd name="T43" fmla="*/ 11 h 183"/>
                      <a:gd name="T44" fmla="*/ 29 w 38"/>
                      <a:gd name="T45" fmla="*/ 35 h 183"/>
                      <a:gd name="T46" fmla="*/ 30 w 38"/>
                      <a:gd name="T47" fmla="*/ 65 h 183"/>
                      <a:gd name="T48" fmla="*/ 19 w 38"/>
                      <a:gd name="T49" fmla="*/ 114 h 183"/>
                      <a:gd name="T50" fmla="*/ 12 w 38"/>
                      <a:gd name="T51" fmla="*/ 127 h 183"/>
                      <a:gd name="T52" fmla="*/ 2 w 38"/>
                      <a:gd name="T53" fmla="*/ 164 h 183"/>
                      <a:gd name="T54" fmla="*/ 21 w 38"/>
                      <a:gd name="T55" fmla="*/ 183 h 183"/>
                      <a:gd name="T56" fmla="*/ 21 w 38"/>
                      <a:gd name="T57" fmla="*/ 180 h 183"/>
                      <a:gd name="T58" fmla="*/ 8 w 38"/>
                      <a:gd name="T59" fmla="*/ 169 h 183"/>
                      <a:gd name="T60" fmla="*/ 17 w 38"/>
                      <a:gd name="T61" fmla="*/ 129 h 183"/>
                      <a:gd name="T62" fmla="*/ 24 w 38"/>
                      <a:gd name="T63" fmla="*/ 111 h 183"/>
                      <a:gd name="T64" fmla="*/ 35 w 38"/>
                      <a:gd name="T65" fmla="*/ 38 h 183"/>
                      <a:gd name="T66" fmla="*/ 14 w 38"/>
                      <a:gd name="T67" fmla="*/ 1 h 183"/>
                      <a:gd name="T68" fmla="*/ 15 w 38"/>
                      <a:gd name="T69" fmla="*/ 1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83">
                        <a:moveTo>
                          <a:pt x="21" y="183"/>
                        </a:moveTo>
                        <a:cubicBezTo>
                          <a:pt x="21" y="183"/>
                          <a:pt x="21" y="183"/>
                          <a:pt x="21" y="183"/>
                        </a:cubicBezTo>
                        <a:cubicBezTo>
                          <a:pt x="21" y="183"/>
                          <a:pt x="4" y="179"/>
                          <a:pt x="2" y="164"/>
                        </a:cubicBezTo>
                        <a:cubicBezTo>
                          <a:pt x="0" y="152"/>
                          <a:pt x="6" y="139"/>
                          <a:pt x="12" y="127"/>
                        </a:cubicBezTo>
                        <a:cubicBezTo>
                          <a:pt x="14" y="122"/>
                          <a:pt x="17" y="118"/>
                          <a:pt x="18" y="114"/>
                        </a:cubicBezTo>
                        <a:cubicBezTo>
                          <a:pt x="22" y="106"/>
                          <a:pt x="28" y="86"/>
                          <a:pt x="30" y="65"/>
                        </a:cubicBezTo>
                        <a:cubicBezTo>
                          <a:pt x="31" y="53"/>
                          <a:pt x="30" y="43"/>
                          <a:pt x="28" y="35"/>
                        </a:cubicBezTo>
                        <a:cubicBezTo>
                          <a:pt x="26" y="24"/>
                          <a:pt x="22" y="17"/>
                          <a:pt x="15" y="11"/>
                        </a:cubicBezTo>
                        <a:cubicBezTo>
                          <a:pt x="15" y="11"/>
                          <a:pt x="15" y="11"/>
                          <a:pt x="15" y="11"/>
                        </a:cubicBezTo>
                        <a:cubicBezTo>
                          <a:pt x="14" y="1"/>
                          <a:pt x="14" y="1"/>
                          <a:pt x="14" y="1"/>
                        </a:cubicBezTo>
                        <a:cubicBezTo>
                          <a:pt x="14" y="0"/>
                          <a:pt x="14" y="0"/>
                          <a:pt x="14" y="0"/>
                        </a:cubicBezTo>
                        <a:cubicBezTo>
                          <a:pt x="14" y="0"/>
                          <a:pt x="14" y="0"/>
                          <a:pt x="14" y="0"/>
                        </a:cubicBezTo>
                        <a:cubicBezTo>
                          <a:pt x="14" y="1"/>
                          <a:pt x="32" y="15"/>
                          <a:pt x="35" y="38"/>
                        </a:cubicBezTo>
                        <a:cubicBezTo>
                          <a:pt x="38" y="62"/>
                          <a:pt x="31" y="87"/>
                          <a:pt x="24" y="111"/>
                        </a:cubicBezTo>
                        <a:cubicBezTo>
                          <a:pt x="22" y="117"/>
                          <a:pt x="19" y="123"/>
                          <a:pt x="17" y="129"/>
                        </a:cubicBezTo>
                        <a:cubicBezTo>
                          <a:pt x="11" y="143"/>
                          <a:pt x="4" y="158"/>
                          <a:pt x="9" y="169"/>
                        </a:cubicBezTo>
                        <a:cubicBezTo>
                          <a:pt x="11" y="174"/>
                          <a:pt x="15" y="177"/>
                          <a:pt x="21" y="180"/>
                        </a:cubicBezTo>
                        <a:cubicBezTo>
                          <a:pt x="21" y="180"/>
                          <a:pt x="21" y="180"/>
                          <a:pt x="21" y="180"/>
                        </a:cubicBezTo>
                        <a:cubicBezTo>
                          <a:pt x="21" y="183"/>
                          <a:pt x="21" y="183"/>
                          <a:pt x="21" y="183"/>
                        </a:cubicBezTo>
                        <a:cubicBezTo>
                          <a:pt x="21" y="183"/>
                          <a:pt x="21" y="183"/>
                          <a:pt x="21" y="183"/>
                        </a:cubicBezTo>
                        <a:cubicBezTo>
                          <a:pt x="21" y="183"/>
                          <a:pt x="21" y="183"/>
                          <a:pt x="21" y="183"/>
                        </a:cubicBezTo>
                        <a:moveTo>
                          <a:pt x="15" y="11"/>
                        </a:moveTo>
                        <a:cubicBezTo>
                          <a:pt x="22" y="16"/>
                          <a:pt x="26" y="24"/>
                          <a:pt x="29" y="35"/>
                        </a:cubicBezTo>
                        <a:cubicBezTo>
                          <a:pt x="31" y="43"/>
                          <a:pt x="31" y="53"/>
                          <a:pt x="30" y="65"/>
                        </a:cubicBezTo>
                        <a:cubicBezTo>
                          <a:pt x="28" y="86"/>
                          <a:pt x="22" y="106"/>
                          <a:pt x="19" y="114"/>
                        </a:cubicBezTo>
                        <a:cubicBezTo>
                          <a:pt x="17" y="118"/>
                          <a:pt x="15" y="123"/>
                          <a:pt x="12" y="127"/>
                        </a:cubicBezTo>
                        <a:cubicBezTo>
                          <a:pt x="6" y="139"/>
                          <a:pt x="0" y="152"/>
                          <a:pt x="2" y="164"/>
                        </a:cubicBezTo>
                        <a:cubicBezTo>
                          <a:pt x="4" y="178"/>
                          <a:pt x="19" y="183"/>
                          <a:pt x="21" y="183"/>
                        </a:cubicBezTo>
                        <a:cubicBezTo>
                          <a:pt x="21" y="180"/>
                          <a:pt x="21" y="180"/>
                          <a:pt x="21" y="180"/>
                        </a:cubicBezTo>
                        <a:cubicBezTo>
                          <a:pt x="15" y="177"/>
                          <a:pt x="10" y="174"/>
                          <a:pt x="8" y="169"/>
                        </a:cubicBezTo>
                        <a:cubicBezTo>
                          <a:pt x="4" y="158"/>
                          <a:pt x="10" y="143"/>
                          <a:pt x="17" y="129"/>
                        </a:cubicBezTo>
                        <a:cubicBezTo>
                          <a:pt x="19" y="123"/>
                          <a:pt x="22" y="117"/>
                          <a:pt x="24" y="111"/>
                        </a:cubicBezTo>
                        <a:cubicBezTo>
                          <a:pt x="31" y="87"/>
                          <a:pt x="38" y="62"/>
                          <a:pt x="35" y="38"/>
                        </a:cubicBezTo>
                        <a:cubicBezTo>
                          <a:pt x="32" y="17"/>
                          <a:pt x="17" y="3"/>
                          <a:pt x="14" y="1"/>
                        </a:cubicBezTo>
                        <a:cubicBezTo>
                          <a:pt x="15" y="11"/>
                          <a:pt x="15" y="11"/>
                          <a:pt x="15" y="11"/>
                        </a:cubicBezTo>
                      </a:path>
                    </a:pathLst>
                  </a:custGeom>
                  <a:solidFill>
                    <a:srgbClr val="F39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370" name="Group 8245">
                  <a:extLst>
                    <a:ext uri="{FF2B5EF4-FFF2-40B4-BE49-F238E27FC236}">
                      <a16:creationId xmlns:a16="http://schemas.microsoft.com/office/drawing/2014/main" id="{1B175F08-7FC4-4A55-B97C-F9436356B841}"/>
                    </a:ext>
                  </a:extLst>
                </p:cNvPr>
                <p:cNvGrpSpPr/>
                <p:nvPr/>
              </p:nvGrpSpPr>
              <p:grpSpPr>
                <a:xfrm>
                  <a:off x="5765800" y="2771775"/>
                  <a:ext cx="1331913" cy="1027113"/>
                  <a:chOff x="3632" y="1746"/>
                  <a:chExt cx="839" cy="647"/>
                </a:xfrm>
              </p:grpSpPr>
              <p:sp>
                <p:nvSpPr>
                  <p:cNvPr id="578" name="Freeform 8045">
                    <a:extLst>
                      <a:ext uri="{FF2B5EF4-FFF2-40B4-BE49-F238E27FC236}">
                        <a16:creationId xmlns:a16="http://schemas.microsoft.com/office/drawing/2014/main" id="{BB03996F-16BF-4A02-A4B2-918976B7DD88}"/>
                      </a:ext>
                    </a:extLst>
                  </p:cNvPr>
                  <p:cNvSpPr/>
                  <p:nvPr/>
                </p:nvSpPr>
                <p:spPr bwMode="auto">
                  <a:xfrm>
                    <a:off x="4377" y="2224"/>
                    <a:ext cx="27" cy="134"/>
                  </a:xfrm>
                  <a:custGeom>
                    <a:avLst/>
                    <a:gdLst>
                      <a:gd name="T0" fmla="*/ 15 w 36"/>
                      <a:gd name="T1" fmla="*/ 0 h 178"/>
                      <a:gd name="T2" fmla="*/ 14 w 36"/>
                      <a:gd name="T3" fmla="*/ 7 h 178"/>
                      <a:gd name="T4" fmla="*/ 20 w 36"/>
                      <a:gd name="T5" fmla="*/ 15 h 178"/>
                      <a:gd name="T6" fmla="*/ 21 w 36"/>
                      <a:gd name="T7" fmla="*/ 14 h 178"/>
                      <a:gd name="T8" fmla="*/ 22 w 36"/>
                      <a:gd name="T9" fmla="*/ 14 h 178"/>
                      <a:gd name="T10" fmla="*/ 31 w 36"/>
                      <a:gd name="T11" fmla="*/ 51 h 178"/>
                      <a:gd name="T12" fmla="*/ 19 w 36"/>
                      <a:gd name="T13" fmla="*/ 107 h 178"/>
                      <a:gd name="T14" fmla="*/ 3 w 36"/>
                      <a:gd name="T15" fmla="*/ 160 h 178"/>
                      <a:gd name="T16" fmla="*/ 5 w 36"/>
                      <a:gd name="T17" fmla="*/ 166 h 178"/>
                      <a:gd name="T18" fmla="*/ 4 w 36"/>
                      <a:gd name="T19" fmla="*/ 170 h 178"/>
                      <a:gd name="T20" fmla="*/ 16 w 36"/>
                      <a:gd name="T21" fmla="*/ 178 h 178"/>
                      <a:gd name="T22" fmla="*/ 17 w 36"/>
                      <a:gd name="T23" fmla="*/ 175 h 178"/>
                      <a:gd name="T24" fmla="*/ 6 w 36"/>
                      <a:gd name="T25" fmla="*/ 165 h 178"/>
                      <a:gd name="T26" fmla="*/ 15 w 36"/>
                      <a:gd name="T27" fmla="*/ 125 h 178"/>
                      <a:gd name="T28" fmla="*/ 22 w 36"/>
                      <a:gd name="T29" fmla="*/ 107 h 178"/>
                      <a:gd name="T30" fmla="*/ 33 w 36"/>
                      <a:gd name="T31" fmla="*/ 34 h 178"/>
                      <a:gd name="T32" fmla="*/ 15 w 36"/>
                      <a:gd name="T3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78">
                        <a:moveTo>
                          <a:pt x="15" y="0"/>
                        </a:moveTo>
                        <a:cubicBezTo>
                          <a:pt x="15" y="3"/>
                          <a:pt x="14" y="5"/>
                          <a:pt x="14" y="7"/>
                        </a:cubicBezTo>
                        <a:cubicBezTo>
                          <a:pt x="16" y="9"/>
                          <a:pt x="18" y="12"/>
                          <a:pt x="20" y="15"/>
                        </a:cubicBezTo>
                        <a:cubicBezTo>
                          <a:pt x="21" y="15"/>
                          <a:pt x="21" y="14"/>
                          <a:pt x="21" y="14"/>
                        </a:cubicBezTo>
                        <a:cubicBezTo>
                          <a:pt x="21" y="14"/>
                          <a:pt x="21" y="14"/>
                          <a:pt x="22" y="14"/>
                        </a:cubicBezTo>
                        <a:cubicBezTo>
                          <a:pt x="25" y="15"/>
                          <a:pt x="31" y="25"/>
                          <a:pt x="31" y="51"/>
                        </a:cubicBezTo>
                        <a:cubicBezTo>
                          <a:pt x="31" y="76"/>
                          <a:pt x="25" y="93"/>
                          <a:pt x="19" y="107"/>
                        </a:cubicBezTo>
                        <a:cubicBezTo>
                          <a:pt x="13" y="121"/>
                          <a:pt x="0" y="145"/>
                          <a:pt x="3" y="160"/>
                        </a:cubicBezTo>
                        <a:cubicBezTo>
                          <a:pt x="3" y="160"/>
                          <a:pt x="4" y="163"/>
                          <a:pt x="5" y="166"/>
                        </a:cubicBezTo>
                        <a:cubicBezTo>
                          <a:pt x="6" y="167"/>
                          <a:pt x="6" y="169"/>
                          <a:pt x="4" y="170"/>
                        </a:cubicBezTo>
                        <a:cubicBezTo>
                          <a:pt x="8" y="174"/>
                          <a:pt x="13" y="177"/>
                          <a:pt x="16" y="178"/>
                        </a:cubicBezTo>
                        <a:cubicBezTo>
                          <a:pt x="16" y="177"/>
                          <a:pt x="16" y="176"/>
                          <a:pt x="17" y="175"/>
                        </a:cubicBezTo>
                        <a:cubicBezTo>
                          <a:pt x="11" y="172"/>
                          <a:pt x="8" y="169"/>
                          <a:pt x="6" y="165"/>
                        </a:cubicBezTo>
                        <a:cubicBezTo>
                          <a:pt x="2" y="154"/>
                          <a:pt x="8" y="139"/>
                          <a:pt x="15" y="125"/>
                        </a:cubicBezTo>
                        <a:cubicBezTo>
                          <a:pt x="17" y="119"/>
                          <a:pt x="20" y="113"/>
                          <a:pt x="22" y="107"/>
                        </a:cubicBezTo>
                        <a:cubicBezTo>
                          <a:pt x="29" y="83"/>
                          <a:pt x="36" y="58"/>
                          <a:pt x="33" y="34"/>
                        </a:cubicBezTo>
                        <a:cubicBezTo>
                          <a:pt x="31" y="18"/>
                          <a:pt x="21" y="5"/>
                          <a:pt x="15" y="0"/>
                        </a:cubicBezTo>
                      </a:path>
                    </a:pathLst>
                  </a:custGeom>
                  <a:solidFill>
                    <a:srgbClr val="E27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9" name="Freeform 8046">
                    <a:extLst>
                      <a:ext uri="{FF2B5EF4-FFF2-40B4-BE49-F238E27FC236}">
                        <a16:creationId xmlns:a16="http://schemas.microsoft.com/office/drawing/2014/main" id="{74B5A6CB-5E50-4A6A-A4DE-BD359E1B536C}"/>
                      </a:ext>
                    </a:extLst>
                  </p:cNvPr>
                  <p:cNvSpPr>
                    <a:spLocks noEditPoints="1"/>
                  </p:cNvSpPr>
                  <p:nvPr/>
                </p:nvSpPr>
                <p:spPr bwMode="auto">
                  <a:xfrm>
                    <a:off x="4370" y="2224"/>
                    <a:ext cx="34" cy="134"/>
                  </a:xfrm>
                  <a:custGeom>
                    <a:avLst/>
                    <a:gdLst>
                      <a:gd name="T0" fmla="*/ 13 w 45"/>
                      <a:gd name="T1" fmla="*/ 170 h 178"/>
                      <a:gd name="T2" fmla="*/ 13 w 45"/>
                      <a:gd name="T3" fmla="*/ 170 h 178"/>
                      <a:gd name="T4" fmla="*/ 25 w 45"/>
                      <a:gd name="T5" fmla="*/ 178 h 178"/>
                      <a:gd name="T6" fmla="*/ 25 w 45"/>
                      <a:gd name="T7" fmla="*/ 178 h 178"/>
                      <a:gd name="T8" fmla="*/ 13 w 45"/>
                      <a:gd name="T9" fmla="*/ 170 h 178"/>
                      <a:gd name="T10" fmla="*/ 23 w 45"/>
                      <a:gd name="T11" fmla="*/ 7 h 178"/>
                      <a:gd name="T12" fmla="*/ 22 w 45"/>
                      <a:gd name="T13" fmla="*/ 7 h 178"/>
                      <a:gd name="T14" fmla="*/ 29 w 45"/>
                      <a:gd name="T15" fmla="*/ 15 h 178"/>
                      <a:gd name="T16" fmla="*/ 29 w 45"/>
                      <a:gd name="T17" fmla="*/ 15 h 178"/>
                      <a:gd name="T18" fmla="*/ 23 w 45"/>
                      <a:gd name="T19" fmla="*/ 7 h 178"/>
                      <a:gd name="T20" fmla="*/ 24 w 45"/>
                      <a:gd name="T21" fmla="*/ 0 h 178"/>
                      <a:gd name="T22" fmla="*/ 24 w 45"/>
                      <a:gd name="T23" fmla="*/ 0 h 178"/>
                      <a:gd name="T24" fmla="*/ 42 w 45"/>
                      <a:gd name="T25" fmla="*/ 34 h 178"/>
                      <a:gd name="T26" fmla="*/ 31 w 45"/>
                      <a:gd name="T27" fmla="*/ 107 h 178"/>
                      <a:gd name="T28" fmla="*/ 24 w 45"/>
                      <a:gd name="T29" fmla="*/ 125 h 178"/>
                      <a:gd name="T30" fmla="*/ 15 w 45"/>
                      <a:gd name="T31" fmla="*/ 165 h 178"/>
                      <a:gd name="T32" fmla="*/ 26 w 45"/>
                      <a:gd name="T33" fmla="*/ 175 h 178"/>
                      <a:gd name="T34" fmla="*/ 26 w 45"/>
                      <a:gd name="T35" fmla="*/ 175 h 178"/>
                      <a:gd name="T36" fmla="*/ 31 w 45"/>
                      <a:gd name="T37" fmla="*/ 107 h 178"/>
                      <a:gd name="T38" fmla="*/ 42 w 45"/>
                      <a:gd name="T39" fmla="*/ 34 h 178"/>
                      <a:gd name="T40" fmla="*/ 24 w 45"/>
                      <a:gd name="T4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178">
                        <a:moveTo>
                          <a:pt x="13" y="170"/>
                        </a:moveTo>
                        <a:cubicBezTo>
                          <a:pt x="13" y="170"/>
                          <a:pt x="13" y="170"/>
                          <a:pt x="13" y="170"/>
                        </a:cubicBezTo>
                        <a:cubicBezTo>
                          <a:pt x="17" y="174"/>
                          <a:pt x="22" y="177"/>
                          <a:pt x="25" y="178"/>
                        </a:cubicBezTo>
                        <a:cubicBezTo>
                          <a:pt x="25" y="178"/>
                          <a:pt x="25" y="178"/>
                          <a:pt x="25" y="178"/>
                        </a:cubicBezTo>
                        <a:cubicBezTo>
                          <a:pt x="22" y="177"/>
                          <a:pt x="17" y="174"/>
                          <a:pt x="13" y="170"/>
                        </a:cubicBezTo>
                        <a:moveTo>
                          <a:pt x="23" y="7"/>
                        </a:moveTo>
                        <a:cubicBezTo>
                          <a:pt x="23" y="7"/>
                          <a:pt x="22" y="7"/>
                          <a:pt x="22" y="7"/>
                        </a:cubicBezTo>
                        <a:cubicBezTo>
                          <a:pt x="25" y="10"/>
                          <a:pt x="27" y="12"/>
                          <a:pt x="29" y="15"/>
                        </a:cubicBezTo>
                        <a:cubicBezTo>
                          <a:pt x="29" y="15"/>
                          <a:pt x="29" y="15"/>
                          <a:pt x="29" y="15"/>
                        </a:cubicBezTo>
                        <a:cubicBezTo>
                          <a:pt x="27" y="12"/>
                          <a:pt x="25" y="9"/>
                          <a:pt x="23" y="7"/>
                        </a:cubicBezTo>
                        <a:moveTo>
                          <a:pt x="24" y="0"/>
                        </a:moveTo>
                        <a:cubicBezTo>
                          <a:pt x="24" y="0"/>
                          <a:pt x="24" y="0"/>
                          <a:pt x="24" y="0"/>
                        </a:cubicBezTo>
                        <a:cubicBezTo>
                          <a:pt x="30" y="5"/>
                          <a:pt x="40" y="18"/>
                          <a:pt x="42" y="34"/>
                        </a:cubicBezTo>
                        <a:cubicBezTo>
                          <a:pt x="45" y="58"/>
                          <a:pt x="38" y="83"/>
                          <a:pt x="31" y="107"/>
                        </a:cubicBezTo>
                        <a:cubicBezTo>
                          <a:pt x="29" y="113"/>
                          <a:pt x="26" y="119"/>
                          <a:pt x="24" y="125"/>
                        </a:cubicBezTo>
                        <a:cubicBezTo>
                          <a:pt x="17" y="139"/>
                          <a:pt x="11" y="154"/>
                          <a:pt x="15" y="165"/>
                        </a:cubicBezTo>
                        <a:cubicBezTo>
                          <a:pt x="17" y="169"/>
                          <a:pt x="20" y="172"/>
                          <a:pt x="26" y="175"/>
                        </a:cubicBezTo>
                        <a:cubicBezTo>
                          <a:pt x="26" y="175"/>
                          <a:pt x="26" y="175"/>
                          <a:pt x="26" y="175"/>
                        </a:cubicBezTo>
                        <a:cubicBezTo>
                          <a:pt x="0" y="162"/>
                          <a:pt x="23" y="131"/>
                          <a:pt x="31" y="107"/>
                        </a:cubicBezTo>
                        <a:cubicBezTo>
                          <a:pt x="38" y="83"/>
                          <a:pt x="45" y="58"/>
                          <a:pt x="42" y="34"/>
                        </a:cubicBezTo>
                        <a:cubicBezTo>
                          <a:pt x="40" y="17"/>
                          <a:pt x="30" y="5"/>
                          <a:pt x="24" y="0"/>
                        </a:cubicBezTo>
                      </a:path>
                    </a:pathLst>
                  </a:custGeom>
                  <a:solidFill>
                    <a:srgbClr val="E7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0" name="Freeform 8047">
                    <a:extLst>
                      <a:ext uri="{FF2B5EF4-FFF2-40B4-BE49-F238E27FC236}">
                        <a16:creationId xmlns:a16="http://schemas.microsoft.com/office/drawing/2014/main" id="{2AA742BA-CE1D-4958-83B3-73FA26BAE9FD}"/>
                      </a:ext>
                    </a:extLst>
                  </p:cNvPr>
                  <p:cNvSpPr/>
                  <p:nvPr/>
                </p:nvSpPr>
                <p:spPr bwMode="auto">
                  <a:xfrm>
                    <a:off x="4374" y="2324"/>
                    <a:ext cx="8" cy="25"/>
                  </a:xfrm>
                  <a:custGeom>
                    <a:avLst/>
                    <a:gdLst>
                      <a:gd name="T0" fmla="*/ 10 w 10"/>
                      <a:gd name="T1" fmla="*/ 0 h 34"/>
                      <a:gd name="T2" fmla="*/ 5 w 10"/>
                      <a:gd name="T3" fmla="*/ 28 h 34"/>
                      <a:gd name="T4" fmla="*/ 8 w 10"/>
                      <a:gd name="T5" fmla="*/ 34 h 34"/>
                      <a:gd name="T6" fmla="*/ 10 w 10"/>
                      <a:gd name="T7" fmla="*/ 0 h 34"/>
                    </a:gdLst>
                    <a:ahLst/>
                    <a:cxnLst>
                      <a:cxn ang="0">
                        <a:pos x="T0" y="T1"/>
                      </a:cxn>
                      <a:cxn ang="0">
                        <a:pos x="T2" y="T3"/>
                      </a:cxn>
                      <a:cxn ang="0">
                        <a:pos x="T4" y="T5"/>
                      </a:cxn>
                      <a:cxn ang="0">
                        <a:pos x="T6" y="T7"/>
                      </a:cxn>
                    </a:cxnLst>
                    <a:rect l="0" t="0" r="r" b="b"/>
                    <a:pathLst>
                      <a:path w="10" h="34">
                        <a:moveTo>
                          <a:pt x="10" y="0"/>
                        </a:moveTo>
                        <a:cubicBezTo>
                          <a:pt x="10" y="0"/>
                          <a:pt x="1" y="19"/>
                          <a:pt x="5" y="28"/>
                        </a:cubicBezTo>
                        <a:cubicBezTo>
                          <a:pt x="5" y="28"/>
                          <a:pt x="6" y="32"/>
                          <a:pt x="8" y="34"/>
                        </a:cubicBezTo>
                        <a:cubicBezTo>
                          <a:pt x="8" y="34"/>
                          <a:pt x="0" y="24"/>
                          <a:pt x="10"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1" name="Freeform 8048">
                    <a:extLst>
                      <a:ext uri="{FF2B5EF4-FFF2-40B4-BE49-F238E27FC236}">
                        <a16:creationId xmlns:a16="http://schemas.microsoft.com/office/drawing/2014/main" id="{EC69B1F0-A7A9-4908-B1C1-597C95BDF613}"/>
                      </a:ext>
                    </a:extLst>
                  </p:cNvPr>
                  <p:cNvSpPr/>
                  <p:nvPr/>
                </p:nvSpPr>
                <p:spPr bwMode="auto">
                  <a:xfrm>
                    <a:off x="4394" y="2239"/>
                    <a:ext cx="9" cy="56"/>
                  </a:xfrm>
                  <a:custGeom>
                    <a:avLst/>
                    <a:gdLst>
                      <a:gd name="T0" fmla="*/ 0 w 11"/>
                      <a:gd name="T1" fmla="*/ 0 h 74"/>
                      <a:gd name="T2" fmla="*/ 5 w 11"/>
                      <a:gd name="T3" fmla="*/ 49 h 74"/>
                      <a:gd name="T4" fmla="*/ 0 w 11"/>
                      <a:gd name="T5" fmla="*/ 74 h 74"/>
                      <a:gd name="T6" fmla="*/ 7 w 11"/>
                      <a:gd name="T7" fmla="*/ 33 h 74"/>
                      <a:gd name="T8" fmla="*/ 0 w 11"/>
                      <a:gd name="T9" fmla="*/ 0 h 74"/>
                    </a:gdLst>
                    <a:ahLst/>
                    <a:cxnLst>
                      <a:cxn ang="0">
                        <a:pos x="T0" y="T1"/>
                      </a:cxn>
                      <a:cxn ang="0">
                        <a:pos x="T2" y="T3"/>
                      </a:cxn>
                      <a:cxn ang="0">
                        <a:pos x="T4" y="T5"/>
                      </a:cxn>
                      <a:cxn ang="0">
                        <a:pos x="T6" y="T7"/>
                      </a:cxn>
                      <a:cxn ang="0">
                        <a:pos x="T8" y="T9"/>
                      </a:cxn>
                    </a:cxnLst>
                    <a:rect l="0" t="0" r="r" b="b"/>
                    <a:pathLst>
                      <a:path w="11" h="74">
                        <a:moveTo>
                          <a:pt x="0" y="0"/>
                        </a:moveTo>
                        <a:cubicBezTo>
                          <a:pt x="0" y="0"/>
                          <a:pt x="11" y="14"/>
                          <a:pt x="5" y="49"/>
                        </a:cubicBezTo>
                        <a:cubicBezTo>
                          <a:pt x="0" y="74"/>
                          <a:pt x="0" y="74"/>
                          <a:pt x="0" y="74"/>
                        </a:cubicBezTo>
                        <a:cubicBezTo>
                          <a:pt x="0" y="74"/>
                          <a:pt x="7" y="52"/>
                          <a:pt x="7" y="33"/>
                        </a:cubicBezTo>
                        <a:cubicBezTo>
                          <a:pt x="8" y="10"/>
                          <a:pt x="0" y="0"/>
                          <a:pt x="0"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2" name="Freeform 8049">
                    <a:extLst>
                      <a:ext uri="{FF2B5EF4-FFF2-40B4-BE49-F238E27FC236}">
                        <a16:creationId xmlns:a16="http://schemas.microsoft.com/office/drawing/2014/main" id="{ADDECEE7-8CC3-4D0F-B6B6-323A60566717}"/>
                      </a:ext>
                    </a:extLst>
                  </p:cNvPr>
                  <p:cNvSpPr/>
                  <p:nvPr/>
                </p:nvSpPr>
                <p:spPr bwMode="auto">
                  <a:xfrm>
                    <a:off x="4380" y="2227"/>
                    <a:ext cx="5" cy="6"/>
                  </a:xfrm>
                  <a:custGeom>
                    <a:avLst/>
                    <a:gdLst>
                      <a:gd name="T0" fmla="*/ 0 w 6"/>
                      <a:gd name="T1" fmla="*/ 0 h 8"/>
                      <a:gd name="T2" fmla="*/ 0 w 6"/>
                      <a:gd name="T3" fmla="*/ 0 h 8"/>
                      <a:gd name="T4" fmla="*/ 4 w 6"/>
                      <a:gd name="T5" fmla="*/ 3 h 8"/>
                      <a:gd name="T6" fmla="*/ 6 w 6"/>
                      <a:gd name="T7" fmla="*/ 8 h 8"/>
                      <a:gd name="T8" fmla="*/ 6 w 6"/>
                      <a:gd name="T9" fmla="*/ 8 h 8"/>
                      <a:gd name="T10" fmla="*/ 0 w 6"/>
                      <a:gd name="T11" fmla="*/ 0 h 8"/>
                    </a:gdLst>
                    <a:ahLst/>
                    <a:cxnLst>
                      <a:cxn ang="0">
                        <a:pos x="T0" y="T1"/>
                      </a:cxn>
                      <a:cxn ang="0">
                        <a:pos x="T2" y="T3"/>
                      </a:cxn>
                      <a:cxn ang="0">
                        <a:pos x="T4" y="T5"/>
                      </a:cxn>
                      <a:cxn ang="0">
                        <a:pos x="T6" y="T7"/>
                      </a:cxn>
                      <a:cxn ang="0">
                        <a:pos x="T8" y="T9"/>
                      </a:cxn>
                      <a:cxn ang="0">
                        <a:pos x="T10" y="T11"/>
                      </a:cxn>
                    </a:cxnLst>
                    <a:rect l="0" t="0" r="r" b="b"/>
                    <a:pathLst>
                      <a:path w="6" h="8">
                        <a:moveTo>
                          <a:pt x="0" y="0"/>
                        </a:moveTo>
                        <a:cubicBezTo>
                          <a:pt x="0" y="0"/>
                          <a:pt x="0" y="0"/>
                          <a:pt x="0" y="0"/>
                        </a:cubicBezTo>
                        <a:cubicBezTo>
                          <a:pt x="1" y="1"/>
                          <a:pt x="3" y="2"/>
                          <a:pt x="4" y="3"/>
                        </a:cubicBezTo>
                        <a:cubicBezTo>
                          <a:pt x="5" y="5"/>
                          <a:pt x="6" y="7"/>
                          <a:pt x="6" y="8"/>
                        </a:cubicBezTo>
                        <a:cubicBezTo>
                          <a:pt x="6" y="8"/>
                          <a:pt x="6" y="8"/>
                          <a:pt x="6" y="8"/>
                        </a:cubicBezTo>
                        <a:cubicBezTo>
                          <a:pt x="6" y="4"/>
                          <a:pt x="3" y="2"/>
                          <a:pt x="0"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3" name="Freeform 8050">
                    <a:extLst>
                      <a:ext uri="{FF2B5EF4-FFF2-40B4-BE49-F238E27FC236}">
                        <a16:creationId xmlns:a16="http://schemas.microsoft.com/office/drawing/2014/main" id="{03303FA8-FAA1-4FA1-83C8-3ABAB5EE8D8B}"/>
                      </a:ext>
                    </a:extLst>
                  </p:cNvPr>
                  <p:cNvSpPr/>
                  <p:nvPr/>
                </p:nvSpPr>
                <p:spPr bwMode="auto">
                  <a:xfrm>
                    <a:off x="4383" y="2213"/>
                    <a:ext cx="4" cy="4"/>
                  </a:xfrm>
                  <a:custGeom>
                    <a:avLst/>
                    <a:gdLst>
                      <a:gd name="T0" fmla="*/ 5 w 5"/>
                      <a:gd name="T1" fmla="*/ 6 h 6"/>
                      <a:gd name="T2" fmla="*/ 0 w 5"/>
                      <a:gd name="T3" fmla="*/ 0 h 6"/>
                      <a:gd name="T4" fmla="*/ 0 w 5"/>
                      <a:gd name="T5" fmla="*/ 0 h 6"/>
                      <a:gd name="T6" fmla="*/ 5 w 5"/>
                      <a:gd name="T7" fmla="*/ 6 h 6"/>
                      <a:gd name="T8" fmla="*/ 5 w 5"/>
                      <a:gd name="T9" fmla="*/ 6 h 6"/>
                    </a:gdLst>
                    <a:ahLst/>
                    <a:cxnLst>
                      <a:cxn ang="0">
                        <a:pos x="T0" y="T1"/>
                      </a:cxn>
                      <a:cxn ang="0">
                        <a:pos x="T2" y="T3"/>
                      </a:cxn>
                      <a:cxn ang="0">
                        <a:pos x="T4" y="T5"/>
                      </a:cxn>
                      <a:cxn ang="0">
                        <a:pos x="T6" y="T7"/>
                      </a:cxn>
                      <a:cxn ang="0">
                        <a:pos x="T8" y="T9"/>
                      </a:cxn>
                    </a:cxnLst>
                    <a:rect l="0" t="0" r="r" b="b"/>
                    <a:pathLst>
                      <a:path w="5" h="6">
                        <a:moveTo>
                          <a:pt x="5" y="6"/>
                        </a:moveTo>
                        <a:cubicBezTo>
                          <a:pt x="5" y="3"/>
                          <a:pt x="3" y="1"/>
                          <a:pt x="0" y="0"/>
                        </a:cubicBezTo>
                        <a:cubicBezTo>
                          <a:pt x="0" y="0"/>
                          <a:pt x="0" y="0"/>
                          <a:pt x="0" y="0"/>
                        </a:cubicBezTo>
                        <a:cubicBezTo>
                          <a:pt x="3" y="1"/>
                          <a:pt x="4" y="4"/>
                          <a:pt x="5" y="6"/>
                        </a:cubicBezTo>
                        <a:cubicBezTo>
                          <a:pt x="5" y="6"/>
                          <a:pt x="5" y="6"/>
                          <a:pt x="5" y="6"/>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4" name="Freeform 8051">
                    <a:extLst>
                      <a:ext uri="{FF2B5EF4-FFF2-40B4-BE49-F238E27FC236}">
                        <a16:creationId xmlns:a16="http://schemas.microsoft.com/office/drawing/2014/main" id="{2A8CA3A2-F2D7-4ABE-A165-68457FC6189A}"/>
                      </a:ext>
                    </a:extLst>
                  </p:cNvPr>
                  <p:cNvSpPr/>
                  <p:nvPr/>
                </p:nvSpPr>
                <p:spPr bwMode="auto">
                  <a:xfrm>
                    <a:off x="4361" y="2198"/>
                    <a:ext cx="32" cy="47"/>
                  </a:xfrm>
                  <a:custGeom>
                    <a:avLst/>
                    <a:gdLst>
                      <a:gd name="T0" fmla="*/ 38 w 42"/>
                      <a:gd name="T1" fmla="*/ 3 h 63"/>
                      <a:gd name="T2" fmla="*/ 30 w 42"/>
                      <a:gd name="T3" fmla="*/ 0 h 63"/>
                      <a:gd name="T4" fmla="*/ 21 w 42"/>
                      <a:gd name="T5" fmla="*/ 1 h 63"/>
                      <a:gd name="T6" fmla="*/ 1 w 42"/>
                      <a:gd name="T7" fmla="*/ 30 h 63"/>
                      <a:gd name="T8" fmla="*/ 3 w 42"/>
                      <a:gd name="T9" fmla="*/ 51 h 63"/>
                      <a:gd name="T10" fmla="*/ 17 w 42"/>
                      <a:gd name="T11" fmla="*/ 62 h 63"/>
                      <a:gd name="T12" fmla="*/ 28 w 42"/>
                      <a:gd name="T13" fmla="*/ 59 h 63"/>
                      <a:gd name="T14" fmla="*/ 31 w 42"/>
                      <a:gd name="T15" fmla="*/ 54 h 63"/>
                      <a:gd name="T16" fmla="*/ 32 w 42"/>
                      <a:gd name="T17" fmla="*/ 51 h 63"/>
                      <a:gd name="T18" fmla="*/ 32 w 42"/>
                      <a:gd name="T19" fmla="*/ 48 h 63"/>
                      <a:gd name="T20" fmla="*/ 35 w 42"/>
                      <a:gd name="T21" fmla="*/ 25 h 63"/>
                      <a:gd name="T22" fmla="*/ 42 w 42"/>
                      <a:gd name="T23" fmla="*/ 16 h 63"/>
                      <a:gd name="T24" fmla="*/ 38 w 42"/>
                      <a:gd name="T25"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62">
                        <a:moveTo>
                          <a:pt x="38" y="3"/>
                        </a:moveTo>
                        <a:cubicBezTo>
                          <a:pt x="36" y="1"/>
                          <a:pt x="33" y="0"/>
                          <a:pt x="30" y="0"/>
                        </a:cubicBezTo>
                        <a:cubicBezTo>
                          <a:pt x="27" y="0"/>
                          <a:pt x="24" y="0"/>
                          <a:pt x="21" y="1"/>
                        </a:cubicBezTo>
                        <a:cubicBezTo>
                          <a:pt x="9" y="4"/>
                          <a:pt x="2" y="18"/>
                          <a:pt x="1" y="30"/>
                        </a:cubicBezTo>
                        <a:cubicBezTo>
                          <a:pt x="0" y="37"/>
                          <a:pt x="0" y="45"/>
                          <a:pt x="3" y="51"/>
                        </a:cubicBezTo>
                        <a:cubicBezTo>
                          <a:pt x="6" y="57"/>
                          <a:pt x="11" y="62"/>
                          <a:pt x="17" y="62"/>
                        </a:cubicBezTo>
                        <a:cubicBezTo>
                          <a:pt x="21" y="63"/>
                          <a:pt x="25" y="62"/>
                          <a:pt x="28" y="59"/>
                        </a:cubicBezTo>
                        <a:cubicBezTo>
                          <a:pt x="29" y="58"/>
                          <a:pt x="30" y="55"/>
                          <a:pt x="31" y="54"/>
                        </a:cubicBezTo>
                        <a:cubicBezTo>
                          <a:pt x="31" y="53"/>
                          <a:pt x="31" y="52"/>
                          <a:pt x="32" y="51"/>
                        </a:cubicBezTo>
                        <a:cubicBezTo>
                          <a:pt x="32" y="50"/>
                          <a:pt x="31" y="48"/>
                          <a:pt x="32" y="48"/>
                        </a:cubicBezTo>
                        <a:cubicBezTo>
                          <a:pt x="32" y="48"/>
                          <a:pt x="40" y="36"/>
                          <a:pt x="35" y="25"/>
                        </a:cubicBezTo>
                        <a:cubicBezTo>
                          <a:pt x="35" y="25"/>
                          <a:pt x="41" y="25"/>
                          <a:pt x="42" y="16"/>
                        </a:cubicBezTo>
                        <a:cubicBezTo>
                          <a:pt x="42" y="11"/>
                          <a:pt x="41" y="6"/>
                          <a:pt x="38" y="3"/>
                        </a:cubicBezTo>
                      </a:path>
                    </a:pathLst>
                  </a:custGeom>
                  <a:solidFill>
                    <a:srgbClr val="D843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5" name="Freeform 8052">
                    <a:extLst>
                      <a:ext uri="{FF2B5EF4-FFF2-40B4-BE49-F238E27FC236}">
                        <a16:creationId xmlns:a16="http://schemas.microsoft.com/office/drawing/2014/main" id="{868A7797-5728-4FC0-A2A7-8405EC3198B3}"/>
                      </a:ext>
                    </a:extLst>
                  </p:cNvPr>
                  <p:cNvSpPr>
                    <a:spLocks noEditPoints="1"/>
                  </p:cNvSpPr>
                  <p:nvPr/>
                </p:nvSpPr>
                <p:spPr bwMode="auto">
                  <a:xfrm>
                    <a:off x="4361" y="2197"/>
                    <a:ext cx="32" cy="48"/>
                  </a:xfrm>
                  <a:custGeom>
                    <a:avLst/>
                    <a:gdLst>
                      <a:gd name="T0" fmla="*/ 19 w 42"/>
                      <a:gd name="T1" fmla="*/ 64 h 64"/>
                      <a:gd name="T2" fmla="*/ 17 w 42"/>
                      <a:gd name="T3" fmla="*/ 64 h 64"/>
                      <a:gd name="T4" fmla="*/ 3 w 42"/>
                      <a:gd name="T5" fmla="*/ 52 h 64"/>
                      <a:gd name="T6" fmla="*/ 0 w 42"/>
                      <a:gd name="T7" fmla="*/ 31 h 64"/>
                      <a:gd name="T8" fmla="*/ 21 w 42"/>
                      <a:gd name="T9" fmla="*/ 2 h 64"/>
                      <a:gd name="T10" fmla="*/ 30 w 42"/>
                      <a:gd name="T11" fmla="*/ 1 h 64"/>
                      <a:gd name="T12" fmla="*/ 38 w 42"/>
                      <a:gd name="T13" fmla="*/ 4 h 64"/>
                      <a:gd name="T14" fmla="*/ 42 w 42"/>
                      <a:gd name="T15" fmla="*/ 17 h 64"/>
                      <a:gd name="T16" fmla="*/ 35 w 42"/>
                      <a:gd name="T17" fmla="*/ 26 h 64"/>
                      <a:gd name="T18" fmla="*/ 32 w 42"/>
                      <a:gd name="T19" fmla="*/ 49 h 64"/>
                      <a:gd name="T20" fmla="*/ 32 w 42"/>
                      <a:gd name="T21" fmla="*/ 49 h 64"/>
                      <a:gd name="T22" fmla="*/ 32 w 42"/>
                      <a:gd name="T23" fmla="*/ 50 h 64"/>
                      <a:gd name="T24" fmla="*/ 32 w 42"/>
                      <a:gd name="T25" fmla="*/ 52 h 64"/>
                      <a:gd name="T26" fmla="*/ 31 w 42"/>
                      <a:gd name="T27" fmla="*/ 55 h 64"/>
                      <a:gd name="T28" fmla="*/ 28 w 42"/>
                      <a:gd name="T29" fmla="*/ 60 h 64"/>
                      <a:gd name="T30" fmla="*/ 19 w 42"/>
                      <a:gd name="T31" fmla="*/ 64 h 64"/>
                      <a:gd name="T32" fmla="*/ 28 w 42"/>
                      <a:gd name="T33" fmla="*/ 1 h 64"/>
                      <a:gd name="T34" fmla="*/ 21 w 42"/>
                      <a:gd name="T35" fmla="*/ 2 h 64"/>
                      <a:gd name="T36" fmla="*/ 1 w 42"/>
                      <a:gd name="T37" fmla="*/ 31 h 64"/>
                      <a:gd name="T38" fmla="*/ 3 w 42"/>
                      <a:gd name="T39" fmla="*/ 52 h 64"/>
                      <a:gd name="T40" fmla="*/ 17 w 42"/>
                      <a:gd name="T41" fmla="*/ 63 h 64"/>
                      <a:gd name="T42" fmla="*/ 19 w 42"/>
                      <a:gd name="T43" fmla="*/ 63 h 64"/>
                      <a:gd name="T44" fmla="*/ 28 w 42"/>
                      <a:gd name="T45" fmla="*/ 60 h 64"/>
                      <a:gd name="T46" fmla="*/ 31 w 42"/>
                      <a:gd name="T47" fmla="*/ 55 h 64"/>
                      <a:gd name="T48" fmla="*/ 31 w 42"/>
                      <a:gd name="T49" fmla="*/ 52 h 64"/>
                      <a:gd name="T50" fmla="*/ 31 w 42"/>
                      <a:gd name="T51" fmla="*/ 50 h 64"/>
                      <a:gd name="T52" fmla="*/ 32 w 42"/>
                      <a:gd name="T53" fmla="*/ 48 h 64"/>
                      <a:gd name="T54" fmla="*/ 35 w 42"/>
                      <a:gd name="T55" fmla="*/ 26 h 64"/>
                      <a:gd name="T56" fmla="*/ 35 w 42"/>
                      <a:gd name="T57" fmla="*/ 26 h 64"/>
                      <a:gd name="T58" fmla="*/ 35 w 42"/>
                      <a:gd name="T59" fmla="*/ 26 h 64"/>
                      <a:gd name="T60" fmla="*/ 42 w 42"/>
                      <a:gd name="T61" fmla="*/ 17 h 64"/>
                      <a:gd name="T62" fmla="*/ 37 w 42"/>
                      <a:gd name="T63" fmla="*/ 4 h 64"/>
                      <a:gd name="T64" fmla="*/ 30 w 42"/>
                      <a:gd name="T65" fmla="*/ 1 h 64"/>
                      <a:gd name="T66" fmla="*/ 28 w 42"/>
                      <a:gd name="T6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64">
                        <a:moveTo>
                          <a:pt x="19" y="64"/>
                        </a:moveTo>
                        <a:cubicBezTo>
                          <a:pt x="18" y="64"/>
                          <a:pt x="18" y="64"/>
                          <a:pt x="17" y="64"/>
                        </a:cubicBezTo>
                        <a:cubicBezTo>
                          <a:pt x="11" y="63"/>
                          <a:pt x="5" y="57"/>
                          <a:pt x="3" y="52"/>
                        </a:cubicBezTo>
                        <a:cubicBezTo>
                          <a:pt x="0" y="45"/>
                          <a:pt x="0" y="37"/>
                          <a:pt x="0" y="31"/>
                        </a:cubicBezTo>
                        <a:cubicBezTo>
                          <a:pt x="1" y="19"/>
                          <a:pt x="9" y="5"/>
                          <a:pt x="21" y="2"/>
                        </a:cubicBezTo>
                        <a:cubicBezTo>
                          <a:pt x="24" y="1"/>
                          <a:pt x="28" y="0"/>
                          <a:pt x="30" y="1"/>
                        </a:cubicBezTo>
                        <a:cubicBezTo>
                          <a:pt x="33" y="1"/>
                          <a:pt x="36" y="2"/>
                          <a:pt x="38" y="4"/>
                        </a:cubicBezTo>
                        <a:cubicBezTo>
                          <a:pt x="41" y="7"/>
                          <a:pt x="42" y="11"/>
                          <a:pt x="42" y="17"/>
                        </a:cubicBezTo>
                        <a:cubicBezTo>
                          <a:pt x="42" y="25"/>
                          <a:pt x="36" y="26"/>
                          <a:pt x="35" y="26"/>
                        </a:cubicBezTo>
                        <a:cubicBezTo>
                          <a:pt x="39" y="37"/>
                          <a:pt x="32" y="48"/>
                          <a:pt x="32" y="49"/>
                        </a:cubicBezTo>
                        <a:cubicBezTo>
                          <a:pt x="32" y="49"/>
                          <a:pt x="32" y="49"/>
                          <a:pt x="32" y="49"/>
                        </a:cubicBezTo>
                        <a:cubicBezTo>
                          <a:pt x="32" y="49"/>
                          <a:pt x="32" y="50"/>
                          <a:pt x="32" y="50"/>
                        </a:cubicBezTo>
                        <a:cubicBezTo>
                          <a:pt x="32" y="51"/>
                          <a:pt x="32" y="51"/>
                          <a:pt x="32" y="52"/>
                        </a:cubicBezTo>
                        <a:cubicBezTo>
                          <a:pt x="32" y="53"/>
                          <a:pt x="31" y="54"/>
                          <a:pt x="31" y="55"/>
                        </a:cubicBezTo>
                        <a:cubicBezTo>
                          <a:pt x="30" y="57"/>
                          <a:pt x="29" y="59"/>
                          <a:pt x="28" y="60"/>
                        </a:cubicBezTo>
                        <a:cubicBezTo>
                          <a:pt x="26" y="63"/>
                          <a:pt x="22" y="64"/>
                          <a:pt x="19" y="64"/>
                        </a:cubicBezTo>
                        <a:moveTo>
                          <a:pt x="28" y="1"/>
                        </a:moveTo>
                        <a:cubicBezTo>
                          <a:pt x="26" y="1"/>
                          <a:pt x="24" y="1"/>
                          <a:pt x="21" y="2"/>
                        </a:cubicBezTo>
                        <a:cubicBezTo>
                          <a:pt x="9" y="6"/>
                          <a:pt x="2" y="19"/>
                          <a:pt x="1" y="31"/>
                        </a:cubicBezTo>
                        <a:cubicBezTo>
                          <a:pt x="0" y="37"/>
                          <a:pt x="0" y="45"/>
                          <a:pt x="3" y="52"/>
                        </a:cubicBezTo>
                        <a:cubicBezTo>
                          <a:pt x="5" y="57"/>
                          <a:pt x="11" y="62"/>
                          <a:pt x="17" y="63"/>
                        </a:cubicBezTo>
                        <a:cubicBezTo>
                          <a:pt x="18" y="63"/>
                          <a:pt x="18" y="63"/>
                          <a:pt x="19" y="63"/>
                        </a:cubicBezTo>
                        <a:cubicBezTo>
                          <a:pt x="22" y="63"/>
                          <a:pt x="26" y="62"/>
                          <a:pt x="28" y="60"/>
                        </a:cubicBezTo>
                        <a:cubicBezTo>
                          <a:pt x="29" y="59"/>
                          <a:pt x="30" y="57"/>
                          <a:pt x="31" y="55"/>
                        </a:cubicBezTo>
                        <a:cubicBezTo>
                          <a:pt x="31" y="54"/>
                          <a:pt x="31" y="53"/>
                          <a:pt x="31" y="52"/>
                        </a:cubicBezTo>
                        <a:cubicBezTo>
                          <a:pt x="31" y="51"/>
                          <a:pt x="31" y="51"/>
                          <a:pt x="31" y="50"/>
                        </a:cubicBezTo>
                        <a:cubicBezTo>
                          <a:pt x="31" y="50"/>
                          <a:pt x="31" y="49"/>
                          <a:pt x="32" y="48"/>
                        </a:cubicBezTo>
                        <a:cubicBezTo>
                          <a:pt x="32" y="48"/>
                          <a:pt x="39" y="37"/>
                          <a:pt x="35" y="26"/>
                        </a:cubicBezTo>
                        <a:cubicBezTo>
                          <a:pt x="35" y="26"/>
                          <a:pt x="35" y="26"/>
                          <a:pt x="35" y="26"/>
                        </a:cubicBezTo>
                        <a:cubicBezTo>
                          <a:pt x="35" y="26"/>
                          <a:pt x="35" y="26"/>
                          <a:pt x="35" y="26"/>
                        </a:cubicBezTo>
                        <a:cubicBezTo>
                          <a:pt x="35" y="26"/>
                          <a:pt x="41" y="25"/>
                          <a:pt x="42" y="17"/>
                        </a:cubicBezTo>
                        <a:cubicBezTo>
                          <a:pt x="42" y="12"/>
                          <a:pt x="41" y="7"/>
                          <a:pt x="37" y="4"/>
                        </a:cubicBezTo>
                        <a:cubicBezTo>
                          <a:pt x="36" y="3"/>
                          <a:pt x="33" y="1"/>
                          <a:pt x="30" y="1"/>
                        </a:cubicBezTo>
                        <a:cubicBezTo>
                          <a:pt x="30" y="1"/>
                          <a:pt x="29" y="1"/>
                          <a:pt x="28"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6" name="Freeform 8053">
                    <a:extLst>
                      <a:ext uri="{FF2B5EF4-FFF2-40B4-BE49-F238E27FC236}">
                        <a16:creationId xmlns:a16="http://schemas.microsoft.com/office/drawing/2014/main" id="{B6F6C7FD-4540-469C-8293-FA3E37D8C124}"/>
                      </a:ext>
                    </a:extLst>
                  </p:cNvPr>
                  <p:cNvSpPr/>
                  <p:nvPr/>
                </p:nvSpPr>
                <p:spPr bwMode="auto">
                  <a:xfrm>
                    <a:off x="4382" y="2229"/>
                    <a:ext cx="3" cy="6"/>
                  </a:xfrm>
                  <a:custGeom>
                    <a:avLst/>
                    <a:gdLst>
                      <a:gd name="T0" fmla="*/ 0 w 4"/>
                      <a:gd name="T1" fmla="*/ 0 h 7"/>
                      <a:gd name="T2" fmla="*/ 4 w 4"/>
                      <a:gd name="T3" fmla="*/ 7 h 7"/>
                      <a:gd name="T4" fmla="*/ 4 w 4"/>
                      <a:gd name="T5" fmla="*/ 7 h 7"/>
                      <a:gd name="T6" fmla="*/ 2 w 4"/>
                      <a:gd name="T7" fmla="*/ 2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2" y="2"/>
                          <a:pt x="3" y="5"/>
                          <a:pt x="4" y="7"/>
                        </a:cubicBezTo>
                        <a:cubicBezTo>
                          <a:pt x="4" y="7"/>
                          <a:pt x="4" y="7"/>
                          <a:pt x="4" y="7"/>
                        </a:cubicBezTo>
                        <a:cubicBezTo>
                          <a:pt x="4" y="5"/>
                          <a:pt x="4" y="3"/>
                          <a:pt x="2" y="2"/>
                        </a:cubicBezTo>
                        <a:cubicBezTo>
                          <a:pt x="2" y="1"/>
                          <a:pt x="1" y="1"/>
                          <a:pt x="0"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7" name="Freeform 8054">
                    <a:extLst>
                      <a:ext uri="{FF2B5EF4-FFF2-40B4-BE49-F238E27FC236}">
                        <a16:creationId xmlns:a16="http://schemas.microsoft.com/office/drawing/2014/main" id="{BB56676B-E8F0-4493-8770-889035A6F327}"/>
                      </a:ext>
                    </a:extLst>
                  </p:cNvPr>
                  <p:cNvSpPr/>
                  <p:nvPr/>
                </p:nvSpPr>
                <p:spPr bwMode="auto">
                  <a:xfrm>
                    <a:off x="4385" y="2216"/>
                    <a:ext cx="5" cy="1"/>
                  </a:xfrm>
                  <a:custGeom>
                    <a:avLst/>
                    <a:gdLst>
                      <a:gd name="T0" fmla="*/ 1 w 6"/>
                      <a:gd name="T1" fmla="*/ 1 h 2"/>
                      <a:gd name="T2" fmla="*/ 6 w 6"/>
                      <a:gd name="T3" fmla="*/ 1 h 2"/>
                      <a:gd name="T4" fmla="*/ 5 w 6"/>
                      <a:gd name="T5" fmla="*/ 0 h 2"/>
                      <a:gd name="T6" fmla="*/ 0 w 6"/>
                      <a:gd name="T7" fmla="*/ 0 h 2"/>
                      <a:gd name="T8" fmla="*/ 1 w 6"/>
                      <a:gd name="T9" fmla="*/ 1 h 2"/>
                    </a:gdLst>
                    <a:ahLst/>
                    <a:cxnLst>
                      <a:cxn ang="0">
                        <a:pos x="T0" y="T1"/>
                      </a:cxn>
                      <a:cxn ang="0">
                        <a:pos x="T2" y="T3"/>
                      </a:cxn>
                      <a:cxn ang="0">
                        <a:pos x="T4" y="T5"/>
                      </a:cxn>
                      <a:cxn ang="0">
                        <a:pos x="T6" y="T7"/>
                      </a:cxn>
                      <a:cxn ang="0">
                        <a:pos x="T8" y="T9"/>
                      </a:cxn>
                    </a:cxnLst>
                    <a:rect l="0" t="0" r="r" b="b"/>
                    <a:pathLst>
                      <a:path w="6" h="2">
                        <a:moveTo>
                          <a:pt x="1" y="1"/>
                        </a:moveTo>
                        <a:cubicBezTo>
                          <a:pt x="2" y="2"/>
                          <a:pt x="4" y="2"/>
                          <a:pt x="6" y="1"/>
                        </a:cubicBezTo>
                        <a:cubicBezTo>
                          <a:pt x="5" y="0"/>
                          <a:pt x="5" y="0"/>
                          <a:pt x="5" y="0"/>
                        </a:cubicBezTo>
                        <a:cubicBezTo>
                          <a:pt x="4" y="1"/>
                          <a:pt x="2" y="1"/>
                          <a:pt x="0" y="0"/>
                        </a:cubicBezTo>
                        <a:cubicBezTo>
                          <a:pt x="1" y="1"/>
                          <a:pt x="1" y="1"/>
                          <a:pt x="1"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8" name="Freeform 8055">
                    <a:extLst>
                      <a:ext uri="{FF2B5EF4-FFF2-40B4-BE49-F238E27FC236}">
                        <a16:creationId xmlns:a16="http://schemas.microsoft.com/office/drawing/2014/main" id="{575B68F2-FEF0-49E9-BD4E-A3BC04A2BCE9}"/>
                      </a:ext>
                    </a:extLst>
                  </p:cNvPr>
                  <p:cNvSpPr>
                    <a:spLocks noEditPoints="1"/>
                  </p:cNvSpPr>
                  <p:nvPr/>
                </p:nvSpPr>
                <p:spPr bwMode="auto">
                  <a:xfrm>
                    <a:off x="4361" y="2198"/>
                    <a:ext cx="32" cy="46"/>
                  </a:xfrm>
                  <a:custGeom>
                    <a:avLst/>
                    <a:gdLst>
                      <a:gd name="T0" fmla="*/ 16 w 42"/>
                      <a:gd name="T1" fmla="*/ 59 h 62"/>
                      <a:gd name="T2" fmla="*/ 23 w 42"/>
                      <a:gd name="T3" fmla="*/ 53 h 62"/>
                      <a:gd name="T4" fmla="*/ 23 w 42"/>
                      <a:gd name="T5" fmla="*/ 41 h 62"/>
                      <a:gd name="T6" fmla="*/ 26 w 42"/>
                      <a:gd name="T7" fmla="*/ 52 h 62"/>
                      <a:gd name="T8" fmla="*/ 16 w 42"/>
                      <a:gd name="T9" fmla="*/ 59 h 62"/>
                      <a:gd name="T10" fmla="*/ 15 w 42"/>
                      <a:gd name="T11" fmla="*/ 59 h 62"/>
                      <a:gd name="T12" fmla="*/ 14 w 42"/>
                      <a:gd name="T13" fmla="*/ 59 h 62"/>
                      <a:gd name="T14" fmla="*/ 15 w 42"/>
                      <a:gd name="T15" fmla="*/ 59 h 62"/>
                      <a:gd name="T16" fmla="*/ 16 w 42"/>
                      <a:gd name="T17" fmla="*/ 59 h 62"/>
                      <a:gd name="T18" fmla="*/ 30 w 42"/>
                      <a:gd name="T19" fmla="*/ 38 h 62"/>
                      <a:gd name="T20" fmla="*/ 26 w 42"/>
                      <a:gd name="T21" fmla="*/ 23 h 62"/>
                      <a:gd name="T22" fmla="*/ 30 w 42"/>
                      <a:gd name="T23" fmla="*/ 38 h 62"/>
                      <a:gd name="T24" fmla="*/ 36 w 42"/>
                      <a:gd name="T25" fmla="*/ 18 h 62"/>
                      <a:gd name="T26" fmla="*/ 35 w 42"/>
                      <a:gd name="T27" fmla="*/ 3 h 62"/>
                      <a:gd name="T28" fmla="*/ 40 w 42"/>
                      <a:gd name="T29" fmla="*/ 11 h 62"/>
                      <a:gd name="T30" fmla="*/ 36 w 42"/>
                      <a:gd name="T31" fmla="*/ 18 h 62"/>
                      <a:gd name="T32" fmla="*/ 28 w 42"/>
                      <a:gd name="T33" fmla="*/ 0 h 62"/>
                      <a:gd name="T34" fmla="*/ 24 w 42"/>
                      <a:gd name="T35" fmla="*/ 0 h 62"/>
                      <a:gd name="T36" fmla="*/ 24 w 42"/>
                      <a:gd name="T37" fmla="*/ 0 h 62"/>
                      <a:gd name="T38" fmla="*/ 27 w 42"/>
                      <a:gd name="T39" fmla="*/ 1 h 62"/>
                      <a:gd name="T40" fmla="*/ 35 w 42"/>
                      <a:gd name="T41" fmla="*/ 12 h 62"/>
                      <a:gd name="T42" fmla="*/ 24 w 42"/>
                      <a:gd name="T43" fmla="*/ 21 h 62"/>
                      <a:gd name="T44" fmla="*/ 23 w 42"/>
                      <a:gd name="T45" fmla="*/ 20 h 62"/>
                      <a:gd name="T46" fmla="*/ 28 w 42"/>
                      <a:gd name="T47" fmla="*/ 40 h 62"/>
                      <a:gd name="T48" fmla="*/ 27 w 42"/>
                      <a:gd name="T49" fmla="*/ 40 h 62"/>
                      <a:gd name="T50" fmla="*/ 20 w 42"/>
                      <a:gd name="T51" fmla="*/ 35 h 62"/>
                      <a:gd name="T52" fmla="*/ 18 w 42"/>
                      <a:gd name="T53" fmla="*/ 35 h 62"/>
                      <a:gd name="T54" fmla="*/ 20 w 42"/>
                      <a:gd name="T55" fmla="*/ 47 h 62"/>
                      <a:gd name="T56" fmla="*/ 13 w 42"/>
                      <a:gd name="T57" fmla="*/ 54 h 62"/>
                      <a:gd name="T58" fmla="*/ 9 w 42"/>
                      <a:gd name="T59" fmla="*/ 52 h 62"/>
                      <a:gd name="T60" fmla="*/ 0 w 42"/>
                      <a:gd name="T61" fmla="*/ 40 h 62"/>
                      <a:gd name="T62" fmla="*/ 3 w 42"/>
                      <a:gd name="T63" fmla="*/ 51 h 62"/>
                      <a:gd name="T64" fmla="*/ 17 w 42"/>
                      <a:gd name="T65" fmla="*/ 62 h 62"/>
                      <a:gd name="T66" fmla="*/ 19 w 42"/>
                      <a:gd name="T67" fmla="*/ 62 h 62"/>
                      <a:gd name="T68" fmla="*/ 28 w 42"/>
                      <a:gd name="T69" fmla="*/ 59 h 62"/>
                      <a:gd name="T70" fmla="*/ 31 w 42"/>
                      <a:gd name="T71" fmla="*/ 54 h 62"/>
                      <a:gd name="T72" fmla="*/ 31 w 42"/>
                      <a:gd name="T73" fmla="*/ 51 h 62"/>
                      <a:gd name="T74" fmla="*/ 31 w 42"/>
                      <a:gd name="T75" fmla="*/ 49 h 62"/>
                      <a:gd name="T76" fmla="*/ 31 w 42"/>
                      <a:gd name="T77" fmla="*/ 49 h 62"/>
                      <a:gd name="T78" fmla="*/ 28 w 42"/>
                      <a:gd name="T79" fmla="*/ 42 h 62"/>
                      <a:gd name="T80" fmla="*/ 30 w 42"/>
                      <a:gd name="T81" fmla="*/ 44 h 62"/>
                      <a:gd name="T82" fmla="*/ 32 w 42"/>
                      <a:gd name="T83" fmla="*/ 47 h 62"/>
                      <a:gd name="T84" fmla="*/ 35 w 42"/>
                      <a:gd name="T85" fmla="*/ 25 h 62"/>
                      <a:gd name="T86" fmla="*/ 35 w 42"/>
                      <a:gd name="T87" fmla="*/ 25 h 62"/>
                      <a:gd name="T88" fmla="*/ 33 w 42"/>
                      <a:gd name="T89" fmla="*/ 25 h 62"/>
                      <a:gd name="T90" fmla="*/ 32 w 42"/>
                      <a:gd name="T91" fmla="*/ 24 h 62"/>
                      <a:gd name="T92" fmla="*/ 35 w 42"/>
                      <a:gd name="T93" fmla="*/ 25 h 62"/>
                      <a:gd name="T94" fmla="*/ 37 w 42"/>
                      <a:gd name="T95" fmla="*/ 24 h 62"/>
                      <a:gd name="T96" fmla="*/ 42 w 42"/>
                      <a:gd name="T97" fmla="*/ 16 h 62"/>
                      <a:gd name="T98" fmla="*/ 37 w 42"/>
                      <a:gd name="T99" fmla="*/ 3 h 62"/>
                      <a:gd name="T100" fmla="*/ 30 w 42"/>
                      <a:gd name="T101" fmla="*/ 0 h 62"/>
                      <a:gd name="T102" fmla="*/ 28 w 42"/>
                      <a:gd name="T10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 h="62">
                        <a:moveTo>
                          <a:pt x="16" y="59"/>
                        </a:moveTo>
                        <a:cubicBezTo>
                          <a:pt x="17" y="58"/>
                          <a:pt x="21" y="58"/>
                          <a:pt x="23" y="53"/>
                        </a:cubicBezTo>
                        <a:cubicBezTo>
                          <a:pt x="27" y="47"/>
                          <a:pt x="23" y="41"/>
                          <a:pt x="23" y="41"/>
                        </a:cubicBezTo>
                        <a:cubicBezTo>
                          <a:pt x="23" y="41"/>
                          <a:pt x="29" y="44"/>
                          <a:pt x="26" y="52"/>
                        </a:cubicBezTo>
                        <a:cubicBezTo>
                          <a:pt x="24" y="58"/>
                          <a:pt x="18" y="59"/>
                          <a:pt x="16" y="59"/>
                        </a:cubicBezTo>
                        <a:cubicBezTo>
                          <a:pt x="15" y="59"/>
                          <a:pt x="15" y="59"/>
                          <a:pt x="15" y="59"/>
                        </a:cubicBezTo>
                        <a:cubicBezTo>
                          <a:pt x="15" y="59"/>
                          <a:pt x="14" y="59"/>
                          <a:pt x="14" y="59"/>
                        </a:cubicBezTo>
                        <a:cubicBezTo>
                          <a:pt x="14" y="59"/>
                          <a:pt x="15" y="59"/>
                          <a:pt x="15" y="59"/>
                        </a:cubicBezTo>
                        <a:cubicBezTo>
                          <a:pt x="15" y="59"/>
                          <a:pt x="16" y="59"/>
                          <a:pt x="16" y="59"/>
                        </a:cubicBezTo>
                        <a:moveTo>
                          <a:pt x="30" y="38"/>
                        </a:moveTo>
                        <a:cubicBezTo>
                          <a:pt x="33" y="31"/>
                          <a:pt x="26" y="23"/>
                          <a:pt x="26" y="23"/>
                        </a:cubicBezTo>
                        <a:cubicBezTo>
                          <a:pt x="34" y="28"/>
                          <a:pt x="30" y="38"/>
                          <a:pt x="30" y="38"/>
                        </a:cubicBezTo>
                        <a:moveTo>
                          <a:pt x="36" y="18"/>
                        </a:moveTo>
                        <a:cubicBezTo>
                          <a:pt x="42" y="12"/>
                          <a:pt x="35" y="3"/>
                          <a:pt x="35" y="3"/>
                        </a:cubicBezTo>
                        <a:cubicBezTo>
                          <a:pt x="35" y="3"/>
                          <a:pt x="40" y="6"/>
                          <a:pt x="40" y="11"/>
                        </a:cubicBezTo>
                        <a:cubicBezTo>
                          <a:pt x="40" y="16"/>
                          <a:pt x="36" y="18"/>
                          <a:pt x="36" y="18"/>
                        </a:cubicBezTo>
                        <a:moveTo>
                          <a:pt x="28" y="0"/>
                        </a:moveTo>
                        <a:cubicBezTo>
                          <a:pt x="27" y="0"/>
                          <a:pt x="25" y="0"/>
                          <a:pt x="24" y="0"/>
                        </a:cubicBezTo>
                        <a:cubicBezTo>
                          <a:pt x="24" y="0"/>
                          <a:pt x="24" y="0"/>
                          <a:pt x="24" y="0"/>
                        </a:cubicBezTo>
                        <a:cubicBezTo>
                          <a:pt x="25" y="0"/>
                          <a:pt x="26" y="0"/>
                          <a:pt x="27" y="1"/>
                        </a:cubicBezTo>
                        <a:cubicBezTo>
                          <a:pt x="31" y="2"/>
                          <a:pt x="35" y="7"/>
                          <a:pt x="35" y="12"/>
                        </a:cubicBezTo>
                        <a:cubicBezTo>
                          <a:pt x="34" y="17"/>
                          <a:pt x="29" y="21"/>
                          <a:pt x="24" y="21"/>
                        </a:cubicBezTo>
                        <a:cubicBezTo>
                          <a:pt x="24" y="21"/>
                          <a:pt x="23" y="21"/>
                          <a:pt x="23" y="20"/>
                        </a:cubicBezTo>
                        <a:cubicBezTo>
                          <a:pt x="28" y="25"/>
                          <a:pt x="30" y="32"/>
                          <a:pt x="28" y="40"/>
                        </a:cubicBezTo>
                        <a:cubicBezTo>
                          <a:pt x="27" y="40"/>
                          <a:pt x="27" y="40"/>
                          <a:pt x="27" y="40"/>
                        </a:cubicBezTo>
                        <a:cubicBezTo>
                          <a:pt x="25" y="38"/>
                          <a:pt x="23" y="36"/>
                          <a:pt x="20" y="35"/>
                        </a:cubicBezTo>
                        <a:cubicBezTo>
                          <a:pt x="19" y="35"/>
                          <a:pt x="19" y="35"/>
                          <a:pt x="18" y="35"/>
                        </a:cubicBezTo>
                        <a:cubicBezTo>
                          <a:pt x="20" y="38"/>
                          <a:pt x="22" y="43"/>
                          <a:pt x="20" y="47"/>
                        </a:cubicBezTo>
                        <a:cubicBezTo>
                          <a:pt x="19" y="51"/>
                          <a:pt x="16" y="54"/>
                          <a:pt x="13" y="54"/>
                        </a:cubicBezTo>
                        <a:cubicBezTo>
                          <a:pt x="12" y="54"/>
                          <a:pt x="10" y="53"/>
                          <a:pt x="9" y="52"/>
                        </a:cubicBezTo>
                        <a:cubicBezTo>
                          <a:pt x="4" y="49"/>
                          <a:pt x="2" y="45"/>
                          <a:pt x="0" y="40"/>
                        </a:cubicBezTo>
                        <a:cubicBezTo>
                          <a:pt x="1" y="44"/>
                          <a:pt x="1" y="48"/>
                          <a:pt x="3" y="51"/>
                        </a:cubicBezTo>
                        <a:cubicBezTo>
                          <a:pt x="5" y="56"/>
                          <a:pt x="11" y="61"/>
                          <a:pt x="17" y="62"/>
                        </a:cubicBezTo>
                        <a:cubicBezTo>
                          <a:pt x="18" y="62"/>
                          <a:pt x="18" y="62"/>
                          <a:pt x="19" y="62"/>
                        </a:cubicBezTo>
                        <a:cubicBezTo>
                          <a:pt x="22" y="62"/>
                          <a:pt x="26" y="61"/>
                          <a:pt x="28" y="59"/>
                        </a:cubicBezTo>
                        <a:cubicBezTo>
                          <a:pt x="29" y="58"/>
                          <a:pt x="30" y="56"/>
                          <a:pt x="31" y="54"/>
                        </a:cubicBezTo>
                        <a:cubicBezTo>
                          <a:pt x="31" y="53"/>
                          <a:pt x="31" y="52"/>
                          <a:pt x="31" y="51"/>
                        </a:cubicBezTo>
                        <a:cubicBezTo>
                          <a:pt x="31" y="50"/>
                          <a:pt x="31" y="50"/>
                          <a:pt x="31" y="49"/>
                        </a:cubicBezTo>
                        <a:cubicBezTo>
                          <a:pt x="31" y="49"/>
                          <a:pt x="31" y="49"/>
                          <a:pt x="31" y="49"/>
                        </a:cubicBezTo>
                        <a:cubicBezTo>
                          <a:pt x="31" y="46"/>
                          <a:pt x="30" y="44"/>
                          <a:pt x="28" y="42"/>
                        </a:cubicBezTo>
                        <a:cubicBezTo>
                          <a:pt x="29" y="43"/>
                          <a:pt x="30" y="43"/>
                          <a:pt x="30" y="44"/>
                        </a:cubicBezTo>
                        <a:cubicBezTo>
                          <a:pt x="31" y="45"/>
                          <a:pt x="32" y="46"/>
                          <a:pt x="32" y="47"/>
                        </a:cubicBezTo>
                        <a:cubicBezTo>
                          <a:pt x="33" y="45"/>
                          <a:pt x="39" y="35"/>
                          <a:pt x="35" y="25"/>
                        </a:cubicBezTo>
                        <a:cubicBezTo>
                          <a:pt x="35" y="25"/>
                          <a:pt x="35" y="25"/>
                          <a:pt x="35" y="25"/>
                        </a:cubicBezTo>
                        <a:cubicBezTo>
                          <a:pt x="34" y="25"/>
                          <a:pt x="33" y="25"/>
                          <a:pt x="33" y="25"/>
                        </a:cubicBezTo>
                        <a:cubicBezTo>
                          <a:pt x="32" y="24"/>
                          <a:pt x="32" y="24"/>
                          <a:pt x="32" y="24"/>
                        </a:cubicBezTo>
                        <a:cubicBezTo>
                          <a:pt x="33" y="25"/>
                          <a:pt x="34" y="25"/>
                          <a:pt x="35" y="25"/>
                        </a:cubicBezTo>
                        <a:cubicBezTo>
                          <a:pt x="35" y="25"/>
                          <a:pt x="36" y="25"/>
                          <a:pt x="37" y="24"/>
                        </a:cubicBezTo>
                        <a:cubicBezTo>
                          <a:pt x="39" y="23"/>
                          <a:pt x="41" y="21"/>
                          <a:pt x="42" y="16"/>
                        </a:cubicBezTo>
                        <a:cubicBezTo>
                          <a:pt x="42" y="11"/>
                          <a:pt x="41" y="6"/>
                          <a:pt x="37" y="3"/>
                        </a:cubicBezTo>
                        <a:cubicBezTo>
                          <a:pt x="36" y="2"/>
                          <a:pt x="33" y="0"/>
                          <a:pt x="30" y="0"/>
                        </a:cubicBezTo>
                        <a:cubicBezTo>
                          <a:pt x="30" y="0"/>
                          <a:pt x="29" y="0"/>
                          <a:pt x="28" y="0"/>
                        </a:cubicBezTo>
                      </a:path>
                    </a:pathLst>
                  </a:custGeom>
                  <a:solidFill>
                    <a:srgbClr val="C52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9" name="Freeform 8056">
                    <a:extLst>
                      <a:ext uri="{FF2B5EF4-FFF2-40B4-BE49-F238E27FC236}">
                        <a16:creationId xmlns:a16="http://schemas.microsoft.com/office/drawing/2014/main" id="{ED73D1CF-98E8-4797-BD24-EEECDDB9AD66}"/>
                      </a:ext>
                    </a:extLst>
                  </p:cNvPr>
                  <p:cNvSpPr>
                    <a:spLocks noEditPoints="1"/>
                  </p:cNvSpPr>
                  <p:nvPr/>
                </p:nvSpPr>
                <p:spPr bwMode="auto">
                  <a:xfrm>
                    <a:off x="4361" y="2198"/>
                    <a:ext cx="32" cy="47"/>
                  </a:xfrm>
                  <a:custGeom>
                    <a:avLst/>
                    <a:gdLst>
                      <a:gd name="T0" fmla="*/ 0 w 42"/>
                      <a:gd name="T1" fmla="*/ 39 h 63"/>
                      <a:gd name="T2" fmla="*/ 3 w 42"/>
                      <a:gd name="T3" fmla="*/ 51 h 63"/>
                      <a:gd name="T4" fmla="*/ 17 w 42"/>
                      <a:gd name="T5" fmla="*/ 62 h 63"/>
                      <a:gd name="T6" fmla="*/ 19 w 42"/>
                      <a:gd name="T7" fmla="*/ 63 h 63"/>
                      <a:gd name="T8" fmla="*/ 28 w 42"/>
                      <a:gd name="T9" fmla="*/ 59 h 63"/>
                      <a:gd name="T10" fmla="*/ 31 w 42"/>
                      <a:gd name="T11" fmla="*/ 54 h 63"/>
                      <a:gd name="T12" fmla="*/ 32 w 42"/>
                      <a:gd name="T13" fmla="*/ 51 h 63"/>
                      <a:gd name="T14" fmla="*/ 32 w 42"/>
                      <a:gd name="T15" fmla="*/ 49 h 63"/>
                      <a:gd name="T16" fmla="*/ 31 w 42"/>
                      <a:gd name="T17" fmla="*/ 49 h 63"/>
                      <a:gd name="T18" fmla="*/ 31 w 42"/>
                      <a:gd name="T19" fmla="*/ 49 h 63"/>
                      <a:gd name="T20" fmla="*/ 31 w 42"/>
                      <a:gd name="T21" fmla="*/ 51 h 63"/>
                      <a:gd name="T22" fmla="*/ 31 w 42"/>
                      <a:gd name="T23" fmla="*/ 54 h 63"/>
                      <a:gd name="T24" fmla="*/ 28 w 42"/>
                      <a:gd name="T25" fmla="*/ 59 h 63"/>
                      <a:gd name="T26" fmla="*/ 19 w 42"/>
                      <a:gd name="T27" fmla="*/ 62 h 63"/>
                      <a:gd name="T28" fmla="*/ 17 w 42"/>
                      <a:gd name="T29" fmla="*/ 62 h 63"/>
                      <a:gd name="T30" fmla="*/ 3 w 42"/>
                      <a:gd name="T31" fmla="*/ 51 h 63"/>
                      <a:gd name="T32" fmla="*/ 0 w 42"/>
                      <a:gd name="T33" fmla="*/ 40 h 63"/>
                      <a:gd name="T34" fmla="*/ 0 w 42"/>
                      <a:gd name="T35" fmla="*/ 39 h 63"/>
                      <a:gd name="T36" fmla="*/ 35 w 42"/>
                      <a:gd name="T37" fmla="*/ 25 h 63"/>
                      <a:gd name="T38" fmla="*/ 35 w 42"/>
                      <a:gd name="T39" fmla="*/ 25 h 63"/>
                      <a:gd name="T40" fmla="*/ 32 w 42"/>
                      <a:gd name="T41" fmla="*/ 47 h 63"/>
                      <a:gd name="T42" fmla="*/ 32 w 42"/>
                      <a:gd name="T43" fmla="*/ 47 h 63"/>
                      <a:gd name="T44" fmla="*/ 35 w 42"/>
                      <a:gd name="T45" fmla="*/ 25 h 63"/>
                      <a:gd name="T46" fmla="*/ 35 w 42"/>
                      <a:gd name="T47" fmla="*/ 25 h 63"/>
                      <a:gd name="T48" fmla="*/ 28 w 42"/>
                      <a:gd name="T49" fmla="*/ 0 h 63"/>
                      <a:gd name="T50" fmla="*/ 23 w 42"/>
                      <a:gd name="T51" fmla="*/ 0 h 63"/>
                      <a:gd name="T52" fmla="*/ 24 w 42"/>
                      <a:gd name="T53" fmla="*/ 0 h 63"/>
                      <a:gd name="T54" fmla="*/ 28 w 42"/>
                      <a:gd name="T55" fmla="*/ 0 h 63"/>
                      <a:gd name="T56" fmla="*/ 30 w 42"/>
                      <a:gd name="T57" fmla="*/ 0 h 63"/>
                      <a:gd name="T58" fmla="*/ 37 w 42"/>
                      <a:gd name="T59" fmla="*/ 3 h 63"/>
                      <a:gd name="T60" fmla="*/ 42 w 42"/>
                      <a:gd name="T61" fmla="*/ 16 h 63"/>
                      <a:gd name="T62" fmla="*/ 37 w 42"/>
                      <a:gd name="T63" fmla="*/ 24 h 63"/>
                      <a:gd name="T64" fmla="*/ 37 w 42"/>
                      <a:gd name="T65" fmla="*/ 24 h 63"/>
                      <a:gd name="T66" fmla="*/ 37 w 42"/>
                      <a:gd name="T67" fmla="*/ 24 h 63"/>
                      <a:gd name="T68" fmla="*/ 42 w 42"/>
                      <a:gd name="T69" fmla="*/ 16 h 63"/>
                      <a:gd name="T70" fmla="*/ 38 w 42"/>
                      <a:gd name="T71" fmla="*/ 3 h 63"/>
                      <a:gd name="T72" fmla="*/ 30 w 42"/>
                      <a:gd name="T73" fmla="*/ 0 h 63"/>
                      <a:gd name="T74" fmla="*/ 28 w 42"/>
                      <a:gd name="T7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62">
                        <a:moveTo>
                          <a:pt x="0" y="39"/>
                        </a:moveTo>
                        <a:cubicBezTo>
                          <a:pt x="0" y="43"/>
                          <a:pt x="1" y="47"/>
                          <a:pt x="3" y="51"/>
                        </a:cubicBezTo>
                        <a:cubicBezTo>
                          <a:pt x="6" y="57"/>
                          <a:pt x="11" y="62"/>
                          <a:pt x="17" y="62"/>
                        </a:cubicBezTo>
                        <a:cubicBezTo>
                          <a:pt x="18" y="63"/>
                          <a:pt x="18" y="63"/>
                          <a:pt x="19" y="63"/>
                        </a:cubicBezTo>
                        <a:cubicBezTo>
                          <a:pt x="22" y="63"/>
                          <a:pt x="26" y="61"/>
                          <a:pt x="28" y="59"/>
                        </a:cubicBezTo>
                        <a:cubicBezTo>
                          <a:pt x="29" y="58"/>
                          <a:pt x="30" y="55"/>
                          <a:pt x="31" y="54"/>
                        </a:cubicBezTo>
                        <a:cubicBezTo>
                          <a:pt x="31" y="53"/>
                          <a:pt x="31" y="52"/>
                          <a:pt x="32" y="51"/>
                        </a:cubicBezTo>
                        <a:cubicBezTo>
                          <a:pt x="32" y="50"/>
                          <a:pt x="32" y="50"/>
                          <a:pt x="32" y="49"/>
                        </a:cubicBezTo>
                        <a:cubicBezTo>
                          <a:pt x="31" y="49"/>
                          <a:pt x="31" y="49"/>
                          <a:pt x="31" y="49"/>
                        </a:cubicBezTo>
                        <a:cubicBezTo>
                          <a:pt x="31" y="49"/>
                          <a:pt x="31" y="49"/>
                          <a:pt x="31" y="49"/>
                        </a:cubicBezTo>
                        <a:cubicBezTo>
                          <a:pt x="31" y="50"/>
                          <a:pt x="31" y="50"/>
                          <a:pt x="31" y="51"/>
                        </a:cubicBezTo>
                        <a:cubicBezTo>
                          <a:pt x="31" y="52"/>
                          <a:pt x="31" y="53"/>
                          <a:pt x="31" y="54"/>
                        </a:cubicBezTo>
                        <a:cubicBezTo>
                          <a:pt x="30" y="56"/>
                          <a:pt x="29" y="58"/>
                          <a:pt x="28" y="59"/>
                        </a:cubicBezTo>
                        <a:cubicBezTo>
                          <a:pt x="26" y="61"/>
                          <a:pt x="22" y="62"/>
                          <a:pt x="19" y="62"/>
                        </a:cubicBezTo>
                        <a:cubicBezTo>
                          <a:pt x="18" y="62"/>
                          <a:pt x="18" y="62"/>
                          <a:pt x="17" y="62"/>
                        </a:cubicBezTo>
                        <a:cubicBezTo>
                          <a:pt x="11" y="61"/>
                          <a:pt x="5" y="56"/>
                          <a:pt x="3" y="51"/>
                        </a:cubicBezTo>
                        <a:cubicBezTo>
                          <a:pt x="1" y="48"/>
                          <a:pt x="1" y="44"/>
                          <a:pt x="0" y="40"/>
                        </a:cubicBezTo>
                        <a:cubicBezTo>
                          <a:pt x="0" y="39"/>
                          <a:pt x="0" y="39"/>
                          <a:pt x="0" y="39"/>
                        </a:cubicBezTo>
                        <a:moveTo>
                          <a:pt x="35" y="25"/>
                        </a:moveTo>
                        <a:cubicBezTo>
                          <a:pt x="35" y="25"/>
                          <a:pt x="35" y="25"/>
                          <a:pt x="35" y="25"/>
                        </a:cubicBezTo>
                        <a:cubicBezTo>
                          <a:pt x="39" y="35"/>
                          <a:pt x="33" y="45"/>
                          <a:pt x="32" y="47"/>
                        </a:cubicBezTo>
                        <a:cubicBezTo>
                          <a:pt x="32" y="47"/>
                          <a:pt x="32" y="47"/>
                          <a:pt x="32" y="47"/>
                        </a:cubicBezTo>
                        <a:cubicBezTo>
                          <a:pt x="33" y="46"/>
                          <a:pt x="39" y="35"/>
                          <a:pt x="35" y="25"/>
                        </a:cubicBezTo>
                        <a:cubicBezTo>
                          <a:pt x="35" y="25"/>
                          <a:pt x="35" y="25"/>
                          <a:pt x="35" y="25"/>
                        </a:cubicBezTo>
                        <a:moveTo>
                          <a:pt x="28" y="0"/>
                        </a:moveTo>
                        <a:cubicBezTo>
                          <a:pt x="26" y="0"/>
                          <a:pt x="25" y="0"/>
                          <a:pt x="23" y="0"/>
                        </a:cubicBezTo>
                        <a:cubicBezTo>
                          <a:pt x="23" y="0"/>
                          <a:pt x="24" y="0"/>
                          <a:pt x="24" y="0"/>
                        </a:cubicBezTo>
                        <a:cubicBezTo>
                          <a:pt x="25" y="0"/>
                          <a:pt x="27" y="0"/>
                          <a:pt x="28" y="0"/>
                        </a:cubicBezTo>
                        <a:cubicBezTo>
                          <a:pt x="29" y="0"/>
                          <a:pt x="30" y="0"/>
                          <a:pt x="30" y="0"/>
                        </a:cubicBezTo>
                        <a:cubicBezTo>
                          <a:pt x="33" y="0"/>
                          <a:pt x="36" y="2"/>
                          <a:pt x="37" y="3"/>
                        </a:cubicBezTo>
                        <a:cubicBezTo>
                          <a:pt x="41" y="6"/>
                          <a:pt x="42" y="11"/>
                          <a:pt x="42" y="16"/>
                        </a:cubicBezTo>
                        <a:cubicBezTo>
                          <a:pt x="41" y="21"/>
                          <a:pt x="39" y="23"/>
                          <a:pt x="37" y="24"/>
                        </a:cubicBezTo>
                        <a:cubicBezTo>
                          <a:pt x="37" y="24"/>
                          <a:pt x="37" y="24"/>
                          <a:pt x="37" y="24"/>
                        </a:cubicBezTo>
                        <a:cubicBezTo>
                          <a:pt x="37" y="24"/>
                          <a:pt x="37" y="24"/>
                          <a:pt x="37" y="24"/>
                        </a:cubicBezTo>
                        <a:cubicBezTo>
                          <a:pt x="39" y="23"/>
                          <a:pt x="42" y="21"/>
                          <a:pt x="42" y="16"/>
                        </a:cubicBezTo>
                        <a:cubicBezTo>
                          <a:pt x="42" y="11"/>
                          <a:pt x="41" y="6"/>
                          <a:pt x="38" y="3"/>
                        </a:cubicBezTo>
                        <a:cubicBezTo>
                          <a:pt x="36" y="1"/>
                          <a:pt x="33" y="0"/>
                          <a:pt x="30" y="0"/>
                        </a:cubicBezTo>
                        <a:cubicBezTo>
                          <a:pt x="30" y="0"/>
                          <a:pt x="29" y="0"/>
                          <a:pt x="28"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0" name="Freeform 8057">
                    <a:extLst>
                      <a:ext uri="{FF2B5EF4-FFF2-40B4-BE49-F238E27FC236}">
                        <a16:creationId xmlns:a16="http://schemas.microsoft.com/office/drawing/2014/main" id="{B3CC371F-8BB4-401F-9704-4CB2D8C982F9}"/>
                      </a:ext>
                    </a:extLst>
                  </p:cNvPr>
                  <p:cNvSpPr/>
                  <p:nvPr/>
                </p:nvSpPr>
                <p:spPr bwMode="auto">
                  <a:xfrm>
                    <a:off x="4382" y="2229"/>
                    <a:ext cx="3" cy="6"/>
                  </a:xfrm>
                  <a:custGeom>
                    <a:avLst/>
                    <a:gdLst>
                      <a:gd name="T0" fmla="*/ 0 w 4"/>
                      <a:gd name="T1" fmla="*/ 0 h 7"/>
                      <a:gd name="T2" fmla="*/ 3 w 4"/>
                      <a:gd name="T3" fmla="*/ 7 h 7"/>
                      <a:gd name="T4" fmla="*/ 4 w 4"/>
                      <a:gd name="T5" fmla="*/ 7 h 7"/>
                      <a:gd name="T6" fmla="*/ 4 w 4"/>
                      <a:gd name="T7" fmla="*/ 6 h 7"/>
                      <a:gd name="T8" fmla="*/ 4 w 4"/>
                      <a:gd name="T9" fmla="*/ 5 h 7"/>
                      <a:gd name="T10" fmla="*/ 4 w 4"/>
                      <a:gd name="T11" fmla="*/ 5 h 7"/>
                      <a:gd name="T12" fmla="*/ 2 w 4"/>
                      <a:gd name="T13" fmla="*/ 2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cubicBezTo>
                          <a:pt x="2" y="2"/>
                          <a:pt x="3" y="4"/>
                          <a:pt x="3" y="7"/>
                        </a:cubicBezTo>
                        <a:cubicBezTo>
                          <a:pt x="3" y="7"/>
                          <a:pt x="3" y="7"/>
                          <a:pt x="4" y="7"/>
                        </a:cubicBezTo>
                        <a:cubicBezTo>
                          <a:pt x="3" y="7"/>
                          <a:pt x="3" y="6"/>
                          <a:pt x="4" y="6"/>
                        </a:cubicBezTo>
                        <a:cubicBezTo>
                          <a:pt x="4" y="6"/>
                          <a:pt x="4" y="5"/>
                          <a:pt x="4" y="5"/>
                        </a:cubicBezTo>
                        <a:cubicBezTo>
                          <a:pt x="4" y="5"/>
                          <a:pt x="4" y="5"/>
                          <a:pt x="4" y="5"/>
                        </a:cubicBezTo>
                        <a:cubicBezTo>
                          <a:pt x="4" y="4"/>
                          <a:pt x="3" y="3"/>
                          <a:pt x="2" y="2"/>
                        </a:cubicBezTo>
                        <a:cubicBezTo>
                          <a:pt x="2" y="1"/>
                          <a:pt x="1" y="1"/>
                          <a:pt x="0"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1" name="Freeform 8058">
                    <a:extLst>
                      <a:ext uri="{FF2B5EF4-FFF2-40B4-BE49-F238E27FC236}">
                        <a16:creationId xmlns:a16="http://schemas.microsoft.com/office/drawing/2014/main" id="{E6DE0008-CE44-4EF6-B325-3BC9D9AC1C4B}"/>
                      </a:ext>
                    </a:extLst>
                  </p:cNvPr>
                  <p:cNvSpPr/>
                  <p:nvPr/>
                </p:nvSpPr>
                <p:spPr bwMode="auto">
                  <a:xfrm>
                    <a:off x="4385" y="2216"/>
                    <a:ext cx="4" cy="1"/>
                  </a:xfrm>
                  <a:custGeom>
                    <a:avLst/>
                    <a:gdLst>
                      <a:gd name="T0" fmla="*/ 5 w 5"/>
                      <a:gd name="T1" fmla="*/ 0 h 1"/>
                      <a:gd name="T2" fmla="*/ 5 w 5"/>
                      <a:gd name="T3" fmla="*/ 0 h 1"/>
                      <a:gd name="T4" fmla="*/ 3 w 5"/>
                      <a:gd name="T5" fmla="*/ 1 h 1"/>
                      <a:gd name="T6" fmla="*/ 0 w 5"/>
                      <a:gd name="T7" fmla="*/ 0 h 1"/>
                      <a:gd name="T8" fmla="*/ 1 w 5"/>
                      <a:gd name="T9" fmla="*/ 1 h 1"/>
                      <a:gd name="T10" fmla="*/ 3 w 5"/>
                      <a:gd name="T11" fmla="*/ 1 h 1"/>
                      <a:gd name="T12" fmla="*/ 3 w 5"/>
                      <a:gd name="T13" fmla="*/ 1 h 1"/>
                      <a:gd name="T14" fmla="*/ 3 w 5"/>
                      <a:gd name="T15" fmla="*/ 1 h 1"/>
                      <a:gd name="T16" fmla="*/ 5 w 5"/>
                      <a:gd name="T17" fmla="*/ 0 h 1"/>
                      <a:gd name="T18" fmla="*/ 5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0"/>
                        </a:moveTo>
                        <a:cubicBezTo>
                          <a:pt x="5" y="0"/>
                          <a:pt x="5" y="0"/>
                          <a:pt x="5" y="0"/>
                        </a:cubicBezTo>
                        <a:cubicBezTo>
                          <a:pt x="4" y="1"/>
                          <a:pt x="3" y="1"/>
                          <a:pt x="3" y="1"/>
                        </a:cubicBezTo>
                        <a:cubicBezTo>
                          <a:pt x="2" y="1"/>
                          <a:pt x="1" y="1"/>
                          <a:pt x="0" y="0"/>
                        </a:cubicBezTo>
                        <a:cubicBezTo>
                          <a:pt x="1" y="1"/>
                          <a:pt x="1" y="1"/>
                          <a:pt x="1" y="1"/>
                        </a:cubicBezTo>
                        <a:cubicBezTo>
                          <a:pt x="1" y="1"/>
                          <a:pt x="2" y="1"/>
                          <a:pt x="3" y="1"/>
                        </a:cubicBezTo>
                        <a:cubicBezTo>
                          <a:pt x="3" y="1"/>
                          <a:pt x="3" y="1"/>
                          <a:pt x="3" y="1"/>
                        </a:cubicBezTo>
                        <a:cubicBezTo>
                          <a:pt x="3" y="1"/>
                          <a:pt x="3" y="1"/>
                          <a:pt x="3" y="1"/>
                        </a:cubicBezTo>
                        <a:cubicBezTo>
                          <a:pt x="3" y="1"/>
                          <a:pt x="4" y="1"/>
                          <a:pt x="5" y="0"/>
                        </a:cubicBezTo>
                        <a:cubicBezTo>
                          <a:pt x="5" y="0"/>
                          <a:pt x="5" y="0"/>
                          <a:pt x="5"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2" name="Freeform 8059">
                    <a:extLst>
                      <a:ext uri="{FF2B5EF4-FFF2-40B4-BE49-F238E27FC236}">
                        <a16:creationId xmlns:a16="http://schemas.microsoft.com/office/drawing/2014/main" id="{4DB9B658-3BB1-44AC-B1E4-2A2B8A018322}"/>
                      </a:ext>
                    </a:extLst>
                  </p:cNvPr>
                  <p:cNvSpPr/>
                  <p:nvPr/>
                </p:nvSpPr>
                <p:spPr bwMode="auto">
                  <a:xfrm>
                    <a:off x="4360" y="2199"/>
                    <a:ext cx="22" cy="36"/>
                  </a:xfrm>
                  <a:custGeom>
                    <a:avLst/>
                    <a:gdLst>
                      <a:gd name="T0" fmla="*/ 29 w 29"/>
                      <a:gd name="T1" fmla="*/ 0 h 47"/>
                      <a:gd name="T2" fmla="*/ 7 w 29"/>
                      <a:gd name="T3" fmla="*/ 18 h 47"/>
                      <a:gd name="T4" fmla="*/ 7 w 29"/>
                      <a:gd name="T5" fmla="*/ 47 h 47"/>
                      <a:gd name="T6" fmla="*/ 29 w 29"/>
                      <a:gd name="T7" fmla="*/ 0 h 47"/>
                    </a:gdLst>
                    <a:ahLst/>
                    <a:cxnLst>
                      <a:cxn ang="0">
                        <a:pos x="T0" y="T1"/>
                      </a:cxn>
                      <a:cxn ang="0">
                        <a:pos x="T2" y="T3"/>
                      </a:cxn>
                      <a:cxn ang="0">
                        <a:pos x="T4" y="T5"/>
                      </a:cxn>
                      <a:cxn ang="0">
                        <a:pos x="T6" y="T7"/>
                      </a:cxn>
                    </a:cxnLst>
                    <a:rect l="0" t="0" r="r" b="b"/>
                    <a:pathLst>
                      <a:path w="28" h="47">
                        <a:moveTo>
                          <a:pt x="29" y="0"/>
                        </a:moveTo>
                        <a:cubicBezTo>
                          <a:pt x="29" y="0"/>
                          <a:pt x="13" y="1"/>
                          <a:pt x="7" y="18"/>
                        </a:cubicBezTo>
                        <a:cubicBezTo>
                          <a:pt x="0" y="35"/>
                          <a:pt x="7" y="47"/>
                          <a:pt x="7" y="47"/>
                        </a:cubicBezTo>
                        <a:cubicBezTo>
                          <a:pt x="7" y="47"/>
                          <a:pt x="0" y="15"/>
                          <a:pt x="29"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3" name="Freeform 8060">
                    <a:extLst>
                      <a:ext uri="{FF2B5EF4-FFF2-40B4-BE49-F238E27FC236}">
                        <a16:creationId xmlns:a16="http://schemas.microsoft.com/office/drawing/2014/main" id="{381D9787-FA77-465D-9F27-E5BBB6C41D92}"/>
                      </a:ext>
                    </a:extLst>
                  </p:cNvPr>
                  <p:cNvSpPr>
                    <a:spLocks noEditPoints="1"/>
                  </p:cNvSpPr>
                  <p:nvPr/>
                </p:nvSpPr>
                <p:spPr bwMode="auto">
                  <a:xfrm>
                    <a:off x="4372" y="2229"/>
                    <a:ext cx="11" cy="13"/>
                  </a:xfrm>
                  <a:custGeom>
                    <a:avLst/>
                    <a:gdLst>
                      <a:gd name="T0" fmla="*/ 0 w 15"/>
                      <a:gd name="T1" fmla="*/ 18 h 18"/>
                      <a:gd name="T2" fmla="*/ 1 w 15"/>
                      <a:gd name="T3" fmla="*/ 18 h 18"/>
                      <a:gd name="T4" fmla="*/ 2 w 15"/>
                      <a:gd name="T5" fmla="*/ 18 h 18"/>
                      <a:gd name="T6" fmla="*/ 1 w 15"/>
                      <a:gd name="T7" fmla="*/ 18 h 18"/>
                      <a:gd name="T8" fmla="*/ 0 w 15"/>
                      <a:gd name="T9" fmla="*/ 18 h 18"/>
                      <a:gd name="T10" fmla="*/ 9 w 15"/>
                      <a:gd name="T11" fmla="*/ 0 h 18"/>
                      <a:gd name="T12" fmla="*/ 9 w 15"/>
                      <a:gd name="T13" fmla="*/ 12 h 18"/>
                      <a:gd name="T14" fmla="*/ 2 w 15"/>
                      <a:gd name="T15" fmla="*/ 18 h 18"/>
                      <a:gd name="T16" fmla="*/ 12 w 15"/>
                      <a:gd name="T17" fmla="*/ 11 h 18"/>
                      <a:gd name="T18" fmla="*/ 9 w 15"/>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8">
                        <a:moveTo>
                          <a:pt x="0" y="18"/>
                        </a:moveTo>
                        <a:cubicBezTo>
                          <a:pt x="0" y="18"/>
                          <a:pt x="1" y="18"/>
                          <a:pt x="1" y="18"/>
                        </a:cubicBezTo>
                        <a:cubicBezTo>
                          <a:pt x="1" y="18"/>
                          <a:pt x="1" y="18"/>
                          <a:pt x="2" y="18"/>
                        </a:cubicBezTo>
                        <a:cubicBezTo>
                          <a:pt x="2" y="18"/>
                          <a:pt x="1" y="18"/>
                          <a:pt x="1" y="18"/>
                        </a:cubicBezTo>
                        <a:cubicBezTo>
                          <a:pt x="1" y="18"/>
                          <a:pt x="0" y="18"/>
                          <a:pt x="0" y="18"/>
                        </a:cubicBezTo>
                        <a:moveTo>
                          <a:pt x="9" y="0"/>
                        </a:moveTo>
                        <a:cubicBezTo>
                          <a:pt x="9" y="0"/>
                          <a:pt x="13" y="6"/>
                          <a:pt x="9" y="12"/>
                        </a:cubicBezTo>
                        <a:cubicBezTo>
                          <a:pt x="7" y="17"/>
                          <a:pt x="3" y="17"/>
                          <a:pt x="2" y="18"/>
                        </a:cubicBezTo>
                        <a:cubicBezTo>
                          <a:pt x="4" y="18"/>
                          <a:pt x="10" y="17"/>
                          <a:pt x="12" y="11"/>
                        </a:cubicBezTo>
                        <a:cubicBezTo>
                          <a:pt x="15" y="3"/>
                          <a:pt x="9" y="0"/>
                          <a:pt x="9"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4" name="Freeform 8061">
                    <a:extLst>
                      <a:ext uri="{FF2B5EF4-FFF2-40B4-BE49-F238E27FC236}">
                        <a16:creationId xmlns:a16="http://schemas.microsoft.com/office/drawing/2014/main" id="{2F4C56C2-5179-4E7E-A2AE-967212433A7A}"/>
                      </a:ext>
                    </a:extLst>
                  </p:cNvPr>
                  <p:cNvSpPr/>
                  <p:nvPr/>
                </p:nvSpPr>
                <p:spPr bwMode="auto">
                  <a:xfrm>
                    <a:off x="4381" y="2215"/>
                    <a:ext cx="6" cy="11"/>
                  </a:xfrm>
                  <a:custGeom>
                    <a:avLst/>
                    <a:gdLst>
                      <a:gd name="T0" fmla="*/ 0 w 8"/>
                      <a:gd name="T1" fmla="*/ 0 h 15"/>
                      <a:gd name="T2" fmla="*/ 4 w 8"/>
                      <a:gd name="T3" fmla="*/ 15 h 15"/>
                      <a:gd name="T4" fmla="*/ 0 w 8"/>
                      <a:gd name="T5" fmla="*/ 0 h 15"/>
                    </a:gdLst>
                    <a:ahLst/>
                    <a:cxnLst>
                      <a:cxn ang="0">
                        <a:pos x="T0" y="T1"/>
                      </a:cxn>
                      <a:cxn ang="0">
                        <a:pos x="T2" y="T3"/>
                      </a:cxn>
                      <a:cxn ang="0">
                        <a:pos x="T4" y="T5"/>
                      </a:cxn>
                    </a:cxnLst>
                    <a:rect l="0" t="0" r="r" b="b"/>
                    <a:pathLst>
                      <a:path w="8" h="15">
                        <a:moveTo>
                          <a:pt x="0" y="0"/>
                        </a:moveTo>
                        <a:cubicBezTo>
                          <a:pt x="0" y="0"/>
                          <a:pt x="7" y="8"/>
                          <a:pt x="4" y="15"/>
                        </a:cubicBezTo>
                        <a:cubicBezTo>
                          <a:pt x="4" y="15"/>
                          <a:pt x="8" y="5"/>
                          <a:pt x="0"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5" name="Freeform 8062">
                    <a:extLst>
                      <a:ext uri="{FF2B5EF4-FFF2-40B4-BE49-F238E27FC236}">
                        <a16:creationId xmlns:a16="http://schemas.microsoft.com/office/drawing/2014/main" id="{126F2816-261A-43AA-AB00-FDCE47105DD7}"/>
                      </a:ext>
                    </a:extLst>
                  </p:cNvPr>
                  <p:cNvSpPr/>
                  <p:nvPr/>
                </p:nvSpPr>
                <p:spPr bwMode="auto">
                  <a:xfrm>
                    <a:off x="4388" y="2200"/>
                    <a:ext cx="5" cy="11"/>
                  </a:xfrm>
                  <a:custGeom>
                    <a:avLst/>
                    <a:gdLst>
                      <a:gd name="T0" fmla="*/ 0 w 7"/>
                      <a:gd name="T1" fmla="*/ 0 h 15"/>
                      <a:gd name="T2" fmla="*/ 1 w 7"/>
                      <a:gd name="T3" fmla="*/ 15 h 15"/>
                      <a:gd name="T4" fmla="*/ 5 w 7"/>
                      <a:gd name="T5" fmla="*/ 8 h 15"/>
                      <a:gd name="T6" fmla="*/ 0 w 7"/>
                      <a:gd name="T7" fmla="*/ 0 h 15"/>
                    </a:gdLst>
                    <a:ahLst/>
                    <a:cxnLst>
                      <a:cxn ang="0">
                        <a:pos x="T0" y="T1"/>
                      </a:cxn>
                      <a:cxn ang="0">
                        <a:pos x="T2" y="T3"/>
                      </a:cxn>
                      <a:cxn ang="0">
                        <a:pos x="T4" y="T5"/>
                      </a:cxn>
                      <a:cxn ang="0">
                        <a:pos x="T6" y="T7"/>
                      </a:cxn>
                    </a:cxnLst>
                    <a:rect l="0" t="0" r="r" b="b"/>
                    <a:pathLst>
                      <a:path w="7" h="15">
                        <a:moveTo>
                          <a:pt x="0" y="0"/>
                        </a:moveTo>
                        <a:cubicBezTo>
                          <a:pt x="0" y="0"/>
                          <a:pt x="7" y="9"/>
                          <a:pt x="1" y="15"/>
                        </a:cubicBezTo>
                        <a:cubicBezTo>
                          <a:pt x="1" y="15"/>
                          <a:pt x="5" y="13"/>
                          <a:pt x="5" y="8"/>
                        </a:cubicBezTo>
                        <a:cubicBezTo>
                          <a:pt x="5" y="3"/>
                          <a:pt x="0" y="0"/>
                          <a:pt x="0"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6" name="Freeform 8063">
                    <a:extLst>
                      <a:ext uri="{FF2B5EF4-FFF2-40B4-BE49-F238E27FC236}">
                        <a16:creationId xmlns:a16="http://schemas.microsoft.com/office/drawing/2014/main" id="{9E941FF3-059E-4D32-90BC-16412EF5B37D}"/>
                      </a:ext>
                    </a:extLst>
                  </p:cNvPr>
                  <p:cNvSpPr/>
                  <p:nvPr/>
                </p:nvSpPr>
                <p:spPr bwMode="auto">
                  <a:xfrm>
                    <a:off x="4446" y="2227"/>
                    <a:ext cx="4" cy="6"/>
                  </a:xfrm>
                  <a:custGeom>
                    <a:avLst/>
                    <a:gdLst>
                      <a:gd name="T0" fmla="*/ 6 w 6"/>
                      <a:gd name="T1" fmla="*/ 0 h 8"/>
                      <a:gd name="T2" fmla="*/ 6 w 6"/>
                      <a:gd name="T3" fmla="*/ 0 h 8"/>
                      <a:gd name="T4" fmla="*/ 3 w 6"/>
                      <a:gd name="T5" fmla="*/ 3 h 8"/>
                      <a:gd name="T6" fmla="*/ 0 w 6"/>
                      <a:gd name="T7" fmla="*/ 8 h 8"/>
                      <a:gd name="T8" fmla="*/ 0 w 6"/>
                      <a:gd name="T9" fmla="*/ 8 h 8"/>
                      <a:gd name="T10" fmla="*/ 6 w 6"/>
                      <a:gd name="T11" fmla="*/ 0 h 8"/>
                    </a:gdLst>
                    <a:ahLst/>
                    <a:cxnLst>
                      <a:cxn ang="0">
                        <a:pos x="T0" y="T1"/>
                      </a:cxn>
                      <a:cxn ang="0">
                        <a:pos x="T2" y="T3"/>
                      </a:cxn>
                      <a:cxn ang="0">
                        <a:pos x="T4" y="T5"/>
                      </a:cxn>
                      <a:cxn ang="0">
                        <a:pos x="T6" y="T7"/>
                      </a:cxn>
                      <a:cxn ang="0">
                        <a:pos x="T8" y="T9"/>
                      </a:cxn>
                      <a:cxn ang="0">
                        <a:pos x="T10" y="T11"/>
                      </a:cxn>
                    </a:cxnLst>
                    <a:rect l="0" t="0" r="r" b="b"/>
                    <a:pathLst>
                      <a:path w="6" h="8">
                        <a:moveTo>
                          <a:pt x="6" y="0"/>
                        </a:moveTo>
                        <a:cubicBezTo>
                          <a:pt x="6" y="0"/>
                          <a:pt x="6" y="0"/>
                          <a:pt x="6" y="0"/>
                        </a:cubicBezTo>
                        <a:cubicBezTo>
                          <a:pt x="5" y="1"/>
                          <a:pt x="4" y="2"/>
                          <a:pt x="3" y="3"/>
                        </a:cubicBezTo>
                        <a:cubicBezTo>
                          <a:pt x="1" y="5"/>
                          <a:pt x="1" y="7"/>
                          <a:pt x="0" y="8"/>
                        </a:cubicBezTo>
                        <a:cubicBezTo>
                          <a:pt x="0" y="8"/>
                          <a:pt x="0" y="8"/>
                          <a:pt x="0" y="8"/>
                        </a:cubicBezTo>
                        <a:cubicBezTo>
                          <a:pt x="0" y="4"/>
                          <a:pt x="3" y="2"/>
                          <a:pt x="6"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7" name="Freeform 8064">
                    <a:extLst>
                      <a:ext uri="{FF2B5EF4-FFF2-40B4-BE49-F238E27FC236}">
                        <a16:creationId xmlns:a16="http://schemas.microsoft.com/office/drawing/2014/main" id="{37BC6B99-3B8A-4E50-9F31-F4BDA61F6B7B}"/>
                      </a:ext>
                    </a:extLst>
                  </p:cNvPr>
                  <p:cNvSpPr/>
                  <p:nvPr/>
                </p:nvSpPr>
                <p:spPr bwMode="auto">
                  <a:xfrm>
                    <a:off x="4444" y="2213"/>
                    <a:ext cx="3" cy="4"/>
                  </a:xfrm>
                  <a:custGeom>
                    <a:avLst/>
                    <a:gdLst>
                      <a:gd name="T0" fmla="*/ 0 w 5"/>
                      <a:gd name="T1" fmla="*/ 6 h 6"/>
                      <a:gd name="T2" fmla="*/ 5 w 5"/>
                      <a:gd name="T3" fmla="*/ 0 h 6"/>
                      <a:gd name="T4" fmla="*/ 5 w 5"/>
                      <a:gd name="T5" fmla="*/ 0 h 6"/>
                      <a:gd name="T6" fmla="*/ 0 w 5"/>
                      <a:gd name="T7" fmla="*/ 6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cubicBezTo>
                          <a:pt x="1" y="3"/>
                          <a:pt x="3" y="1"/>
                          <a:pt x="5" y="0"/>
                        </a:cubicBezTo>
                        <a:cubicBezTo>
                          <a:pt x="5" y="0"/>
                          <a:pt x="5" y="0"/>
                          <a:pt x="5" y="0"/>
                        </a:cubicBezTo>
                        <a:cubicBezTo>
                          <a:pt x="3" y="1"/>
                          <a:pt x="2" y="4"/>
                          <a:pt x="0" y="6"/>
                        </a:cubicBezTo>
                        <a:cubicBezTo>
                          <a:pt x="0" y="6"/>
                          <a:pt x="0" y="6"/>
                          <a:pt x="0" y="6"/>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8" name="Freeform 8065">
                    <a:extLst>
                      <a:ext uri="{FF2B5EF4-FFF2-40B4-BE49-F238E27FC236}">
                        <a16:creationId xmlns:a16="http://schemas.microsoft.com/office/drawing/2014/main" id="{6EDE17E9-EFB9-4F90-A562-DC9B1BFA7624}"/>
                      </a:ext>
                    </a:extLst>
                  </p:cNvPr>
                  <p:cNvSpPr/>
                  <p:nvPr/>
                </p:nvSpPr>
                <p:spPr bwMode="auto">
                  <a:xfrm>
                    <a:off x="4438" y="2198"/>
                    <a:ext cx="31" cy="47"/>
                  </a:xfrm>
                  <a:custGeom>
                    <a:avLst/>
                    <a:gdLst>
                      <a:gd name="T0" fmla="*/ 5 w 42"/>
                      <a:gd name="T1" fmla="*/ 3 h 63"/>
                      <a:gd name="T2" fmla="*/ 12 w 42"/>
                      <a:gd name="T3" fmla="*/ 0 h 63"/>
                      <a:gd name="T4" fmla="*/ 21 w 42"/>
                      <a:gd name="T5" fmla="*/ 1 h 63"/>
                      <a:gd name="T6" fmla="*/ 42 w 42"/>
                      <a:gd name="T7" fmla="*/ 30 h 63"/>
                      <a:gd name="T8" fmla="*/ 39 w 42"/>
                      <a:gd name="T9" fmla="*/ 51 h 63"/>
                      <a:gd name="T10" fmla="*/ 25 w 42"/>
                      <a:gd name="T11" fmla="*/ 62 h 63"/>
                      <a:gd name="T12" fmla="*/ 15 w 42"/>
                      <a:gd name="T13" fmla="*/ 59 h 63"/>
                      <a:gd name="T14" fmla="*/ 12 w 42"/>
                      <a:gd name="T15" fmla="*/ 54 h 63"/>
                      <a:gd name="T16" fmla="*/ 11 w 42"/>
                      <a:gd name="T17" fmla="*/ 51 h 63"/>
                      <a:gd name="T18" fmla="*/ 11 w 42"/>
                      <a:gd name="T19" fmla="*/ 48 h 63"/>
                      <a:gd name="T20" fmla="*/ 8 w 42"/>
                      <a:gd name="T21" fmla="*/ 25 h 63"/>
                      <a:gd name="T22" fmla="*/ 0 w 42"/>
                      <a:gd name="T23" fmla="*/ 16 h 63"/>
                      <a:gd name="T24" fmla="*/ 5 w 42"/>
                      <a:gd name="T25"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62">
                        <a:moveTo>
                          <a:pt x="5" y="3"/>
                        </a:moveTo>
                        <a:cubicBezTo>
                          <a:pt x="7" y="1"/>
                          <a:pt x="9" y="0"/>
                          <a:pt x="12" y="0"/>
                        </a:cubicBezTo>
                        <a:cubicBezTo>
                          <a:pt x="15" y="0"/>
                          <a:pt x="18" y="0"/>
                          <a:pt x="21" y="1"/>
                        </a:cubicBezTo>
                        <a:cubicBezTo>
                          <a:pt x="33" y="4"/>
                          <a:pt x="41" y="18"/>
                          <a:pt x="42" y="30"/>
                        </a:cubicBezTo>
                        <a:cubicBezTo>
                          <a:pt x="42" y="37"/>
                          <a:pt x="42" y="45"/>
                          <a:pt x="39" y="51"/>
                        </a:cubicBezTo>
                        <a:cubicBezTo>
                          <a:pt x="37" y="57"/>
                          <a:pt x="31" y="62"/>
                          <a:pt x="25" y="62"/>
                        </a:cubicBezTo>
                        <a:cubicBezTo>
                          <a:pt x="21" y="63"/>
                          <a:pt x="17" y="62"/>
                          <a:pt x="15" y="59"/>
                        </a:cubicBezTo>
                        <a:cubicBezTo>
                          <a:pt x="13" y="58"/>
                          <a:pt x="12" y="55"/>
                          <a:pt x="12" y="54"/>
                        </a:cubicBezTo>
                        <a:cubicBezTo>
                          <a:pt x="11" y="53"/>
                          <a:pt x="11" y="52"/>
                          <a:pt x="11" y="51"/>
                        </a:cubicBezTo>
                        <a:cubicBezTo>
                          <a:pt x="11" y="50"/>
                          <a:pt x="11" y="48"/>
                          <a:pt x="11" y="48"/>
                        </a:cubicBezTo>
                        <a:cubicBezTo>
                          <a:pt x="11" y="48"/>
                          <a:pt x="3" y="36"/>
                          <a:pt x="8" y="25"/>
                        </a:cubicBezTo>
                        <a:cubicBezTo>
                          <a:pt x="8" y="25"/>
                          <a:pt x="1" y="25"/>
                          <a:pt x="0" y="16"/>
                        </a:cubicBezTo>
                        <a:cubicBezTo>
                          <a:pt x="0" y="11"/>
                          <a:pt x="2" y="6"/>
                          <a:pt x="5" y="3"/>
                        </a:cubicBezTo>
                      </a:path>
                    </a:pathLst>
                  </a:custGeom>
                  <a:solidFill>
                    <a:srgbClr val="D843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9" name="Freeform 8066">
                    <a:extLst>
                      <a:ext uri="{FF2B5EF4-FFF2-40B4-BE49-F238E27FC236}">
                        <a16:creationId xmlns:a16="http://schemas.microsoft.com/office/drawing/2014/main" id="{A59DB894-CC7B-49E1-B2E5-B89C902398AA}"/>
                      </a:ext>
                    </a:extLst>
                  </p:cNvPr>
                  <p:cNvSpPr>
                    <a:spLocks noEditPoints="1"/>
                  </p:cNvSpPr>
                  <p:nvPr/>
                </p:nvSpPr>
                <p:spPr bwMode="auto">
                  <a:xfrm>
                    <a:off x="4438" y="2197"/>
                    <a:ext cx="32" cy="48"/>
                  </a:xfrm>
                  <a:custGeom>
                    <a:avLst/>
                    <a:gdLst>
                      <a:gd name="T0" fmla="*/ 23 w 43"/>
                      <a:gd name="T1" fmla="*/ 64 h 64"/>
                      <a:gd name="T2" fmla="*/ 14 w 43"/>
                      <a:gd name="T3" fmla="*/ 60 h 64"/>
                      <a:gd name="T4" fmla="*/ 11 w 43"/>
                      <a:gd name="T5" fmla="*/ 55 h 64"/>
                      <a:gd name="T6" fmla="*/ 11 w 43"/>
                      <a:gd name="T7" fmla="*/ 52 h 64"/>
                      <a:gd name="T8" fmla="*/ 11 w 43"/>
                      <a:gd name="T9" fmla="*/ 50 h 64"/>
                      <a:gd name="T10" fmla="*/ 11 w 43"/>
                      <a:gd name="T11" fmla="*/ 49 h 64"/>
                      <a:gd name="T12" fmla="*/ 7 w 43"/>
                      <a:gd name="T13" fmla="*/ 26 h 64"/>
                      <a:gd name="T14" fmla="*/ 0 w 43"/>
                      <a:gd name="T15" fmla="*/ 17 h 64"/>
                      <a:gd name="T16" fmla="*/ 5 w 43"/>
                      <a:gd name="T17" fmla="*/ 4 h 64"/>
                      <a:gd name="T18" fmla="*/ 12 w 43"/>
                      <a:gd name="T19" fmla="*/ 1 h 64"/>
                      <a:gd name="T20" fmla="*/ 21 w 43"/>
                      <a:gd name="T21" fmla="*/ 2 h 64"/>
                      <a:gd name="T22" fmla="*/ 42 w 43"/>
                      <a:gd name="T23" fmla="*/ 31 h 64"/>
                      <a:gd name="T24" fmla="*/ 39 w 43"/>
                      <a:gd name="T25" fmla="*/ 52 h 64"/>
                      <a:gd name="T26" fmla="*/ 25 w 43"/>
                      <a:gd name="T27" fmla="*/ 64 h 64"/>
                      <a:gd name="T28" fmla="*/ 23 w 43"/>
                      <a:gd name="T29" fmla="*/ 64 h 64"/>
                      <a:gd name="T30" fmla="*/ 11 w 43"/>
                      <a:gd name="T31" fmla="*/ 48 h 64"/>
                      <a:gd name="T32" fmla="*/ 11 w 43"/>
                      <a:gd name="T33" fmla="*/ 51 h 64"/>
                      <a:gd name="T34" fmla="*/ 11 w 43"/>
                      <a:gd name="T35" fmla="*/ 52 h 64"/>
                      <a:gd name="T36" fmla="*/ 12 w 43"/>
                      <a:gd name="T37" fmla="*/ 55 h 64"/>
                      <a:gd name="T38" fmla="*/ 15 w 43"/>
                      <a:gd name="T39" fmla="*/ 60 h 64"/>
                      <a:gd name="T40" fmla="*/ 23 w 43"/>
                      <a:gd name="T41" fmla="*/ 63 h 64"/>
                      <a:gd name="T42" fmla="*/ 25 w 43"/>
                      <a:gd name="T43" fmla="*/ 63 h 64"/>
                      <a:gd name="T44" fmla="*/ 39 w 43"/>
                      <a:gd name="T45" fmla="*/ 52 h 64"/>
                      <a:gd name="T46" fmla="*/ 42 w 43"/>
                      <a:gd name="T47" fmla="*/ 31 h 64"/>
                      <a:gd name="T48" fmla="*/ 21 w 43"/>
                      <a:gd name="T49" fmla="*/ 2 h 64"/>
                      <a:gd name="T50" fmla="*/ 12 w 43"/>
                      <a:gd name="T51" fmla="*/ 1 h 64"/>
                      <a:gd name="T52" fmla="*/ 5 w 43"/>
                      <a:gd name="T53" fmla="*/ 4 h 64"/>
                      <a:gd name="T54" fmla="*/ 1 w 43"/>
                      <a:gd name="T55" fmla="*/ 17 h 64"/>
                      <a:gd name="T56" fmla="*/ 8 w 43"/>
                      <a:gd name="T57" fmla="*/ 26 h 64"/>
                      <a:gd name="T58" fmla="*/ 8 w 43"/>
                      <a:gd name="T59" fmla="*/ 26 h 64"/>
                      <a:gd name="T60" fmla="*/ 8 w 43"/>
                      <a:gd name="T61" fmla="*/ 26 h 64"/>
                      <a:gd name="T62" fmla="*/ 11 w 43"/>
                      <a:gd name="T63" fmla="*/ 48 h 64"/>
                      <a:gd name="T64" fmla="*/ 11 w 43"/>
                      <a:gd name="T65"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64">
                        <a:moveTo>
                          <a:pt x="23" y="64"/>
                        </a:moveTo>
                        <a:cubicBezTo>
                          <a:pt x="20" y="64"/>
                          <a:pt x="17" y="63"/>
                          <a:pt x="14" y="60"/>
                        </a:cubicBezTo>
                        <a:cubicBezTo>
                          <a:pt x="13" y="59"/>
                          <a:pt x="12" y="57"/>
                          <a:pt x="11" y="55"/>
                        </a:cubicBezTo>
                        <a:cubicBezTo>
                          <a:pt x="11" y="54"/>
                          <a:pt x="11" y="53"/>
                          <a:pt x="11" y="52"/>
                        </a:cubicBezTo>
                        <a:cubicBezTo>
                          <a:pt x="11" y="51"/>
                          <a:pt x="11" y="51"/>
                          <a:pt x="11" y="50"/>
                        </a:cubicBezTo>
                        <a:cubicBezTo>
                          <a:pt x="11" y="50"/>
                          <a:pt x="11" y="49"/>
                          <a:pt x="11" y="49"/>
                        </a:cubicBezTo>
                        <a:cubicBezTo>
                          <a:pt x="10" y="48"/>
                          <a:pt x="3" y="37"/>
                          <a:pt x="7" y="26"/>
                        </a:cubicBezTo>
                        <a:cubicBezTo>
                          <a:pt x="6" y="26"/>
                          <a:pt x="1" y="25"/>
                          <a:pt x="0" y="17"/>
                        </a:cubicBezTo>
                        <a:cubicBezTo>
                          <a:pt x="0" y="11"/>
                          <a:pt x="1" y="7"/>
                          <a:pt x="5" y="4"/>
                        </a:cubicBezTo>
                        <a:cubicBezTo>
                          <a:pt x="7" y="2"/>
                          <a:pt x="9" y="1"/>
                          <a:pt x="12" y="1"/>
                        </a:cubicBezTo>
                        <a:cubicBezTo>
                          <a:pt x="15" y="0"/>
                          <a:pt x="18" y="1"/>
                          <a:pt x="21" y="2"/>
                        </a:cubicBezTo>
                        <a:cubicBezTo>
                          <a:pt x="34" y="5"/>
                          <a:pt x="41" y="19"/>
                          <a:pt x="42" y="31"/>
                        </a:cubicBezTo>
                        <a:cubicBezTo>
                          <a:pt x="43" y="37"/>
                          <a:pt x="43" y="45"/>
                          <a:pt x="39" y="52"/>
                        </a:cubicBezTo>
                        <a:cubicBezTo>
                          <a:pt x="37" y="57"/>
                          <a:pt x="32" y="63"/>
                          <a:pt x="25" y="64"/>
                        </a:cubicBezTo>
                        <a:cubicBezTo>
                          <a:pt x="25" y="64"/>
                          <a:pt x="24" y="64"/>
                          <a:pt x="23" y="64"/>
                        </a:cubicBezTo>
                        <a:moveTo>
                          <a:pt x="11" y="48"/>
                        </a:moveTo>
                        <a:cubicBezTo>
                          <a:pt x="11" y="49"/>
                          <a:pt x="11" y="50"/>
                          <a:pt x="11" y="51"/>
                        </a:cubicBezTo>
                        <a:cubicBezTo>
                          <a:pt x="11" y="51"/>
                          <a:pt x="11" y="51"/>
                          <a:pt x="11" y="52"/>
                        </a:cubicBezTo>
                        <a:cubicBezTo>
                          <a:pt x="11" y="53"/>
                          <a:pt x="11" y="54"/>
                          <a:pt x="12" y="55"/>
                        </a:cubicBezTo>
                        <a:cubicBezTo>
                          <a:pt x="13" y="57"/>
                          <a:pt x="14" y="59"/>
                          <a:pt x="15" y="60"/>
                        </a:cubicBezTo>
                        <a:cubicBezTo>
                          <a:pt x="17" y="62"/>
                          <a:pt x="20" y="63"/>
                          <a:pt x="23" y="63"/>
                        </a:cubicBezTo>
                        <a:cubicBezTo>
                          <a:pt x="24" y="63"/>
                          <a:pt x="24" y="63"/>
                          <a:pt x="25" y="63"/>
                        </a:cubicBezTo>
                        <a:cubicBezTo>
                          <a:pt x="32" y="62"/>
                          <a:pt x="37" y="57"/>
                          <a:pt x="39" y="52"/>
                        </a:cubicBezTo>
                        <a:cubicBezTo>
                          <a:pt x="42" y="45"/>
                          <a:pt x="42" y="37"/>
                          <a:pt x="42" y="31"/>
                        </a:cubicBezTo>
                        <a:cubicBezTo>
                          <a:pt x="41" y="19"/>
                          <a:pt x="33" y="6"/>
                          <a:pt x="21" y="2"/>
                        </a:cubicBezTo>
                        <a:cubicBezTo>
                          <a:pt x="18" y="1"/>
                          <a:pt x="15" y="1"/>
                          <a:pt x="12" y="1"/>
                        </a:cubicBezTo>
                        <a:cubicBezTo>
                          <a:pt x="9" y="1"/>
                          <a:pt x="7" y="3"/>
                          <a:pt x="5" y="4"/>
                        </a:cubicBezTo>
                        <a:cubicBezTo>
                          <a:pt x="2" y="7"/>
                          <a:pt x="0" y="12"/>
                          <a:pt x="1" y="17"/>
                        </a:cubicBezTo>
                        <a:cubicBezTo>
                          <a:pt x="1" y="25"/>
                          <a:pt x="8" y="26"/>
                          <a:pt x="8" y="26"/>
                        </a:cubicBezTo>
                        <a:cubicBezTo>
                          <a:pt x="8" y="26"/>
                          <a:pt x="8" y="26"/>
                          <a:pt x="8" y="26"/>
                        </a:cubicBezTo>
                        <a:cubicBezTo>
                          <a:pt x="8" y="26"/>
                          <a:pt x="8" y="26"/>
                          <a:pt x="8" y="26"/>
                        </a:cubicBezTo>
                        <a:cubicBezTo>
                          <a:pt x="3" y="37"/>
                          <a:pt x="10" y="48"/>
                          <a:pt x="11" y="48"/>
                        </a:cubicBezTo>
                        <a:cubicBezTo>
                          <a:pt x="11" y="48"/>
                          <a:pt x="11" y="48"/>
                          <a:pt x="11" y="48"/>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0" name="Freeform 8067">
                    <a:extLst>
                      <a:ext uri="{FF2B5EF4-FFF2-40B4-BE49-F238E27FC236}">
                        <a16:creationId xmlns:a16="http://schemas.microsoft.com/office/drawing/2014/main" id="{FF5A2CD0-E908-456F-9582-B832272DFE1C}"/>
                      </a:ext>
                    </a:extLst>
                  </p:cNvPr>
                  <p:cNvSpPr>
                    <a:spLocks noEditPoints="1"/>
                  </p:cNvSpPr>
                  <p:nvPr/>
                </p:nvSpPr>
                <p:spPr bwMode="auto">
                  <a:xfrm>
                    <a:off x="4438" y="2198"/>
                    <a:ext cx="33" cy="46"/>
                  </a:xfrm>
                  <a:custGeom>
                    <a:avLst/>
                    <a:gdLst>
                      <a:gd name="T0" fmla="*/ 22 w 43"/>
                      <a:gd name="T1" fmla="*/ 59 h 62"/>
                      <a:gd name="T2" fmla="*/ 28 w 43"/>
                      <a:gd name="T3" fmla="*/ 58 h 62"/>
                      <a:gd name="T4" fmla="*/ 38 w 43"/>
                      <a:gd name="T5" fmla="*/ 25 h 62"/>
                      <a:gd name="T6" fmla="*/ 26 w 43"/>
                      <a:gd name="T7" fmla="*/ 60 h 62"/>
                      <a:gd name="T8" fmla="*/ 22 w 43"/>
                      <a:gd name="T9" fmla="*/ 61 h 62"/>
                      <a:gd name="T10" fmla="*/ 14 w 43"/>
                      <a:gd name="T11" fmla="*/ 57 h 62"/>
                      <a:gd name="T12" fmla="*/ 22 w 43"/>
                      <a:gd name="T13" fmla="*/ 59 h 62"/>
                      <a:gd name="T14" fmla="*/ 13 w 43"/>
                      <a:gd name="T15" fmla="*/ 0 h 62"/>
                      <a:gd name="T16" fmla="*/ 11 w 43"/>
                      <a:gd name="T17" fmla="*/ 0 h 62"/>
                      <a:gd name="T18" fmla="*/ 6 w 43"/>
                      <a:gd name="T19" fmla="*/ 2 h 62"/>
                      <a:gd name="T20" fmla="*/ 11 w 43"/>
                      <a:gd name="T21" fmla="*/ 1 h 62"/>
                      <a:gd name="T22" fmla="*/ 19 w 43"/>
                      <a:gd name="T23" fmla="*/ 3 h 62"/>
                      <a:gd name="T24" fmla="*/ 34 w 43"/>
                      <a:gd name="T25" fmla="*/ 26 h 62"/>
                      <a:gd name="T26" fmla="*/ 26 w 43"/>
                      <a:gd name="T27" fmla="*/ 49 h 62"/>
                      <a:gd name="T28" fmla="*/ 21 w 43"/>
                      <a:gd name="T29" fmla="*/ 50 h 62"/>
                      <a:gd name="T30" fmla="*/ 14 w 43"/>
                      <a:gd name="T31" fmla="*/ 46 h 62"/>
                      <a:gd name="T32" fmla="*/ 15 w 43"/>
                      <a:gd name="T33" fmla="*/ 39 h 62"/>
                      <a:gd name="T34" fmla="*/ 14 w 43"/>
                      <a:gd name="T35" fmla="*/ 39 h 62"/>
                      <a:gd name="T36" fmla="*/ 9 w 43"/>
                      <a:gd name="T37" fmla="*/ 37 h 62"/>
                      <a:gd name="T38" fmla="*/ 8 w 43"/>
                      <a:gd name="T39" fmla="*/ 27 h 62"/>
                      <a:gd name="T40" fmla="*/ 11 w 43"/>
                      <a:gd name="T41" fmla="*/ 22 h 62"/>
                      <a:gd name="T42" fmla="*/ 9 w 43"/>
                      <a:gd name="T43" fmla="*/ 22 h 62"/>
                      <a:gd name="T44" fmla="*/ 3 w 43"/>
                      <a:gd name="T45" fmla="*/ 20 h 62"/>
                      <a:gd name="T46" fmla="*/ 0 w 43"/>
                      <a:gd name="T47" fmla="*/ 16 h 62"/>
                      <a:gd name="T48" fmla="*/ 0 w 43"/>
                      <a:gd name="T49" fmla="*/ 16 h 62"/>
                      <a:gd name="T50" fmla="*/ 4 w 43"/>
                      <a:gd name="T51" fmla="*/ 24 h 62"/>
                      <a:gd name="T52" fmla="*/ 7 w 43"/>
                      <a:gd name="T53" fmla="*/ 25 h 62"/>
                      <a:gd name="T54" fmla="*/ 9 w 43"/>
                      <a:gd name="T55" fmla="*/ 24 h 62"/>
                      <a:gd name="T56" fmla="*/ 8 w 43"/>
                      <a:gd name="T57" fmla="*/ 25 h 62"/>
                      <a:gd name="T58" fmla="*/ 7 w 43"/>
                      <a:gd name="T59" fmla="*/ 25 h 62"/>
                      <a:gd name="T60" fmla="*/ 7 w 43"/>
                      <a:gd name="T61" fmla="*/ 25 h 62"/>
                      <a:gd name="T62" fmla="*/ 10 w 43"/>
                      <a:gd name="T63" fmla="*/ 47 h 62"/>
                      <a:gd name="T64" fmla="*/ 11 w 43"/>
                      <a:gd name="T65" fmla="*/ 44 h 62"/>
                      <a:gd name="T66" fmla="*/ 13 w 43"/>
                      <a:gd name="T67" fmla="*/ 42 h 62"/>
                      <a:gd name="T68" fmla="*/ 10 w 43"/>
                      <a:gd name="T69" fmla="*/ 49 h 62"/>
                      <a:gd name="T70" fmla="*/ 10 w 43"/>
                      <a:gd name="T71" fmla="*/ 50 h 62"/>
                      <a:gd name="T72" fmla="*/ 10 w 43"/>
                      <a:gd name="T73" fmla="*/ 51 h 62"/>
                      <a:gd name="T74" fmla="*/ 11 w 43"/>
                      <a:gd name="T75" fmla="*/ 54 h 62"/>
                      <a:gd name="T76" fmla="*/ 14 w 43"/>
                      <a:gd name="T77" fmla="*/ 59 h 62"/>
                      <a:gd name="T78" fmla="*/ 22 w 43"/>
                      <a:gd name="T79" fmla="*/ 62 h 62"/>
                      <a:gd name="T80" fmla="*/ 24 w 43"/>
                      <a:gd name="T81" fmla="*/ 62 h 62"/>
                      <a:gd name="T82" fmla="*/ 38 w 43"/>
                      <a:gd name="T83" fmla="*/ 51 h 62"/>
                      <a:gd name="T84" fmla="*/ 41 w 43"/>
                      <a:gd name="T85" fmla="*/ 30 h 62"/>
                      <a:gd name="T86" fmla="*/ 20 w 43"/>
                      <a:gd name="T87" fmla="*/ 1 h 62"/>
                      <a:gd name="T88" fmla="*/ 13 w 43"/>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62">
                        <a:moveTo>
                          <a:pt x="22" y="59"/>
                        </a:moveTo>
                        <a:cubicBezTo>
                          <a:pt x="26" y="59"/>
                          <a:pt x="28" y="58"/>
                          <a:pt x="28" y="58"/>
                        </a:cubicBezTo>
                        <a:cubicBezTo>
                          <a:pt x="42" y="51"/>
                          <a:pt x="38" y="25"/>
                          <a:pt x="38" y="25"/>
                        </a:cubicBezTo>
                        <a:cubicBezTo>
                          <a:pt x="43" y="42"/>
                          <a:pt x="35" y="58"/>
                          <a:pt x="26" y="60"/>
                        </a:cubicBezTo>
                        <a:cubicBezTo>
                          <a:pt x="25" y="61"/>
                          <a:pt x="23" y="61"/>
                          <a:pt x="22" y="61"/>
                        </a:cubicBezTo>
                        <a:cubicBezTo>
                          <a:pt x="17" y="61"/>
                          <a:pt x="14" y="57"/>
                          <a:pt x="14" y="57"/>
                        </a:cubicBezTo>
                        <a:cubicBezTo>
                          <a:pt x="17" y="59"/>
                          <a:pt x="20" y="59"/>
                          <a:pt x="22" y="59"/>
                        </a:cubicBezTo>
                        <a:moveTo>
                          <a:pt x="13" y="0"/>
                        </a:moveTo>
                        <a:cubicBezTo>
                          <a:pt x="12" y="0"/>
                          <a:pt x="12" y="0"/>
                          <a:pt x="11" y="0"/>
                        </a:cubicBezTo>
                        <a:cubicBezTo>
                          <a:pt x="9" y="0"/>
                          <a:pt x="8" y="1"/>
                          <a:pt x="6" y="2"/>
                        </a:cubicBezTo>
                        <a:cubicBezTo>
                          <a:pt x="8" y="1"/>
                          <a:pt x="10" y="1"/>
                          <a:pt x="11" y="1"/>
                        </a:cubicBezTo>
                        <a:cubicBezTo>
                          <a:pt x="14" y="1"/>
                          <a:pt x="17" y="2"/>
                          <a:pt x="19" y="3"/>
                        </a:cubicBezTo>
                        <a:cubicBezTo>
                          <a:pt x="27" y="8"/>
                          <a:pt x="32" y="17"/>
                          <a:pt x="34" y="26"/>
                        </a:cubicBezTo>
                        <a:cubicBezTo>
                          <a:pt x="35" y="34"/>
                          <a:pt x="33" y="44"/>
                          <a:pt x="26" y="49"/>
                        </a:cubicBezTo>
                        <a:cubicBezTo>
                          <a:pt x="24" y="49"/>
                          <a:pt x="23" y="50"/>
                          <a:pt x="21" y="50"/>
                        </a:cubicBezTo>
                        <a:cubicBezTo>
                          <a:pt x="18" y="50"/>
                          <a:pt x="15" y="49"/>
                          <a:pt x="14" y="46"/>
                        </a:cubicBezTo>
                        <a:cubicBezTo>
                          <a:pt x="13" y="44"/>
                          <a:pt x="14" y="41"/>
                          <a:pt x="15" y="39"/>
                        </a:cubicBezTo>
                        <a:cubicBezTo>
                          <a:pt x="15" y="39"/>
                          <a:pt x="14" y="39"/>
                          <a:pt x="14" y="39"/>
                        </a:cubicBezTo>
                        <a:cubicBezTo>
                          <a:pt x="12" y="39"/>
                          <a:pt x="10" y="39"/>
                          <a:pt x="9" y="37"/>
                        </a:cubicBezTo>
                        <a:cubicBezTo>
                          <a:pt x="6" y="34"/>
                          <a:pt x="7" y="30"/>
                          <a:pt x="8" y="27"/>
                        </a:cubicBezTo>
                        <a:cubicBezTo>
                          <a:pt x="9" y="25"/>
                          <a:pt x="10" y="23"/>
                          <a:pt x="11" y="22"/>
                        </a:cubicBezTo>
                        <a:cubicBezTo>
                          <a:pt x="11" y="22"/>
                          <a:pt x="10" y="22"/>
                          <a:pt x="9" y="22"/>
                        </a:cubicBezTo>
                        <a:cubicBezTo>
                          <a:pt x="7" y="22"/>
                          <a:pt x="5" y="21"/>
                          <a:pt x="3" y="20"/>
                        </a:cubicBezTo>
                        <a:cubicBezTo>
                          <a:pt x="1" y="19"/>
                          <a:pt x="0" y="18"/>
                          <a:pt x="0" y="16"/>
                        </a:cubicBezTo>
                        <a:cubicBezTo>
                          <a:pt x="0" y="16"/>
                          <a:pt x="0" y="16"/>
                          <a:pt x="0" y="16"/>
                        </a:cubicBezTo>
                        <a:cubicBezTo>
                          <a:pt x="0" y="21"/>
                          <a:pt x="2" y="23"/>
                          <a:pt x="4" y="24"/>
                        </a:cubicBezTo>
                        <a:cubicBezTo>
                          <a:pt x="5" y="25"/>
                          <a:pt x="6" y="25"/>
                          <a:pt x="7" y="25"/>
                        </a:cubicBezTo>
                        <a:cubicBezTo>
                          <a:pt x="8" y="25"/>
                          <a:pt x="8" y="25"/>
                          <a:pt x="9" y="24"/>
                        </a:cubicBezTo>
                        <a:cubicBezTo>
                          <a:pt x="8" y="25"/>
                          <a:pt x="8" y="25"/>
                          <a:pt x="8" y="25"/>
                        </a:cubicBezTo>
                        <a:cubicBezTo>
                          <a:pt x="8" y="25"/>
                          <a:pt x="7" y="25"/>
                          <a:pt x="7" y="25"/>
                        </a:cubicBezTo>
                        <a:cubicBezTo>
                          <a:pt x="7" y="25"/>
                          <a:pt x="7" y="25"/>
                          <a:pt x="7" y="25"/>
                        </a:cubicBezTo>
                        <a:cubicBezTo>
                          <a:pt x="2" y="35"/>
                          <a:pt x="8" y="45"/>
                          <a:pt x="10" y="47"/>
                        </a:cubicBezTo>
                        <a:cubicBezTo>
                          <a:pt x="10" y="46"/>
                          <a:pt x="10" y="45"/>
                          <a:pt x="11" y="44"/>
                        </a:cubicBezTo>
                        <a:cubicBezTo>
                          <a:pt x="12" y="43"/>
                          <a:pt x="12" y="43"/>
                          <a:pt x="13" y="42"/>
                        </a:cubicBezTo>
                        <a:cubicBezTo>
                          <a:pt x="11" y="44"/>
                          <a:pt x="10" y="46"/>
                          <a:pt x="10" y="49"/>
                        </a:cubicBezTo>
                        <a:cubicBezTo>
                          <a:pt x="10" y="49"/>
                          <a:pt x="10" y="49"/>
                          <a:pt x="10" y="50"/>
                        </a:cubicBezTo>
                        <a:cubicBezTo>
                          <a:pt x="10" y="50"/>
                          <a:pt x="10" y="50"/>
                          <a:pt x="10" y="51"/>
                        </a:cubicBezTo>
                        <a:cubicBezTo>
                          <a:pt x="10" y="52"/>
                          <a:pt x="10" y="53"/>
                          <a:pt x="11" y="54"/>
                        </a:cubicBezTo>
                        <a:cubicBezTo>
                          <a:pt x="12" y="56"/>
                          <a:pt x="13" y="58"/>
                          <a:pt x="14" y="59"/>
                        </a:cubicBezTo>
                        <a:cubicBezTo>
                          <a:pt x="16" y="61"/>
                          <a:pt x="19" y="62"/>
                          <a:pt x="22" y="62"/>
                        </a:cubicBezTo>
                        <a:cubicBezTo>
                          <a:pt x="23" y="62"/>
                          <a:pt x="23" y="62"/>
                          <a:pt x="24" y="62"/>
                        </a:cubicBezTo>
                        <a:cubicBezTo>
                          <a:pt x="31" y="61"/>
                          <a:pt x="36" y="56"/>
                          <a:pt x="38" y="51"/>
                        </a:cubicBezTo>
                        <a:cubicBezTo>
                          <a:pt x="41" y="44"/>
                          <a:pt x="41" y="36"/>
                          <a:pt x="41" y="30"/>
                        </a:cubicBezTo>
                        <a:cubicBezTo>
                          <a:pt x="40" y="18"/>
                          <a:pt x="32" y="5"/>
                          <a:pt x="20" y="1"/>
                        </a:cubicBezTo>
                        <a:cubicBezTo>
                          <a:pt x="18" y="0"/>
                          <a:pt x="15" y="0"/>
                          <a:pt x="13" y="0"/>
                        </a:cubicBezTo>
                      </a:path>
                    </a:pathLst>
                  </a:custGeom>
                  <a:solidFill>
                    <a:srgbClr val="C52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1" name="Freeform 8068">
                    <a:extLst>
                      <a:ext uri="{FF2B5EF4-FFF2-40B4-BE49-F238E27FC236}">
                        <a16:creationId xmlns:a16="http://schemas.microsoft.com/office/drawing/2014/main" id="{F1C65930-24BB-4DC9-BB04-895F1B419164}"/>
                      </a:ext>
                    </a:extLst>
                  </p:cNvPr>
                  <p:cNvSpPr>
                    <a:spLocks noEditPoints="1"/>
                  </p:cNvSpPr>
                  <p:nvPr/>
                </p:nvSpPr>
                <p:spPr bwMode="auto">
                  <a:xfrm>
                    <a:off x="4438" y="2198"/>
                    <a:ext cx="31" cy="47"/>
                  </a:xfrm>
                  <a:custGeom>
                    <a:avLst/>
                    <a:gdLst>
                      <a:gd name="T0" fmla="*/ 8 w 42"/>
                      <a:gd name="T1" fmla="*/ 25 h 63"/>
                      <a:gd name="T2" fmla="*/ 8 w 42"/>
                      <a:gd name="T3" fmla="*/ 25 h 63"/>
                      <a:gd name="T4" fmla="*/ 10 w 42"/>
                      <a:gd name="T5" fmla="*/ 47 h 63"/>
                      <a:gd name="T6" fmla="*/ 11 w 42"/>
                      <a:gd name="T7" fmla="*/ 47 h 63"/>
                      <a:gd name="T8" fmla="*/ 8 w 42"/>
                      <a:gd name="T9" fmla="*/ 25 h 63"/>
                      <a:gd name="T10" fmla="*/ 8 w 42"/>
                      <a:gd name="T11" fmla="*/ 25 h 63"/>
                      <a:gd name="T12" fmla="*/ 0 w 42"/>
                      <a:gd name="T13" fmla="*/ 15 h 63"/>
                      <a:gd name="T14" fmla="*/ 0 w 42"/>
                      <a:gd name="T15" fmla="*/ 16 h 63"/>
                      <a:gd name="T16" fmla="*/ 5 w 42"/>
                      <a:gd name="T17" fmla="*/ 24 h 63"/>
                      <a:gd name="T18" fmla="*/ 5 w 42"/>
                      <a:gd name="T19" fmla="*/ 24 h 63"/>
                      <a:gd name="T20" fmla="*/ 5 w 42"/>
                      <a:gd name="T21" fmla="*/ 24 h 63"/>
                      <a:gd name="T22" fmla="*/ 1 w 42"/>
                      <a:gd name="T23" fmla="*/ 16 h 63"/>
                      <a:gd name="T24" fmla="*/ 1 w 42"/>
                      <a:gd name="T25" fmla="*/ 16 h 63"/>
                      <a:gd name="T26" fmla="*/ 0 w 42"/>
                      <a:gd name="T27" fmla="*/ 15 h 63"/>
                      <a:gd name="T28" fmla="*/ 14 w 42"/>
                      <a:gd name="T29" fmla="*/ 0 h 63"/>
                      <a:gd name="T30" fmla="*/ 12 w 42"/>
                      <a:gd name="T31" fmla="*/ 0 h 63"/>
                      <a:gd name="T32" fmla="*/ 7 w 42"/>
                      <a:gd name="T33" fmla="*/ 2 h 63"/>
                      <a:gd name="T34" fmla="*/ 7 w 42"/>
                      <a:gd name="T35" fmla="*/ 2 h 63"/>
                      <a:gd name="T36" fmla="*/ 12 w 42"/>
                      <a:gd name="T37" fmla="*/ 0 h 63"/>
                      <a:gd name="T38" fmla="*/ 14 w 42"/>
                      <a:gd name="T39" fmla="*/ 0 h 63"/>
                      <a:gd name="T40" fmla="*/ 21 w 42"/>
                      <a:gd name="T41" fmla="*/ 1 h 63"/>
                      <a:gd name="T42" fmla="*/ 42 w 42"/>
                      <a:gd name="T43" fmla="*/ 30 h 63"/>
                      <a:gd name="T44" fmla="*/ 39 w 42"/>
                      <a:gd name="T45" fmla="*/ 51 h 63"/>
                      <a:gd name="T46" fmla="*/ 25 w 42"/>
                      <a:gd name="T47" fmla="*/ 62 h 63"/>
                      <a:gd name="T48" fmla="*/ 23 w 42"/>
                      <a:gd name="T49" fmla="*/ 62 h 63"/>
                      <a:gd name="T50" fmla="*/ 15 w 42"/>
                      <a:gd name="T51" fmla="*/ 59 h 63"/>
                      <a:gd name="T52" fmla="*/ 12 w 42"/>
                      <a:gd name="T53" fmla="*/ 54 h 63"/>
                      <a:gd name="T54" fmla="*/ 11 w 42"/>
                      <a:gd name="T55" fmla="*/ 51 h 63"/>
                      <a:gd name="T56" fmla="*/ 11 w 42"/>
                      <a:gd name="T57" fmla="*/ 50 h 63"/>
                      <a:gd name="T58" fmla="*/ 11 w 42"/>
                      <a:gd name="T59" fmla="*/ 49 h 63"/>
                      <a:gd name="T60" fmla="*/ 11 w 42"/>
                      <a:gd name="T61" fmla="*/ 49 h 63"/>
                      <a:gd name="T62" fmla="*/ 11 w 42"/>
                      <a:gd name="T63" fmla="*/ 51 h 63"/>
                      <a:gd name="T64" fmla="*/ 12 w 42"/>
                      <a:gd name="T65" fmla="*/ 54 h 63"/>
                      <a:gd name="T66" fmla="*/ 15 w 42"/>
                      <a:gd name="T67" fmla="*/ 59 h 63"/>
                      <a:gd name="T68" fmla="*/ 23 w 42"/>
                      <a:gd name="T69" fmla="*/ 63 h 63"/>
                      <a:gd name="T70" fmla="*/ 25 w 42"/>
                      <a:gd name="T71" fmla="*/ 62 h 63"/>
                      <a:gd name="T72" fmla="*/ 39 w 42"/>
                      <a:gd name="T73" fmla="*/ 51 h 63"/>
                      <a:gd name="T74" fmla="*/ 42 w 42"/>
                      <a:gd name="T75" fmla="*/ 30 h 63"/>
                      <a:gd name="T76" fmla="*/ 21 w 42"/>
                      <a:gd name="T77" fmla="*/ 1 h 63"/>
                      <a:gd name="T78" fmla="*/ 14 w 42"/>
                      <a:gd name="T7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62">
                        <a:moveTo>
                          <a:pt x="8" y="25"/>
                        </a:moveTo>
                        <a:cubicBezTo>
                          <a:pt x="8" y="25"/>
                          <a:pt x="8" y="25"/>
                          <a:pt x="8" y="25"/>
                        </a:cubicBezTo>
                        <a:cubicBezTo>
                          <a:pt x="3" y="35"/>
                          <a:pt x="9" y="46"/>
                          <a:pt x="10" y="47"/>
                        </a:cubicBezTo>
                        <a:cubicBezTo>
                          <a:pt x="11" y="47"/>
                          <a:pt x="11" y="47"/>
                          <a:pt x="11" y="47"/>
                        </a:cubicBezTo>
                        <a:cubicBezTo>
                          <a:pt x="9" y="45"/>
                          <a:pt x="3" y="35"/>
                          <a:pt x="8" y="25"/>
                        </a:cubicBezTo>
                        <a:cubicBezTo>
                          <a:pt x="8" y="25"/>
                          <a:pt x="8" y="25"/>
                          <a:pt x="8" y="25"/>
                        </a:cubicBezTo>
                        <a:moveTo>
                          <a:pt x="0" y="15"/>
                        </a:moveTo>
                        <a:cubicBezTo>
                          <a:pt x="0" y="16"/>
                          <a:pt x="0" y="16"/>
                          <a:pt x="0" y="16"/>
                        </a:cubicBezTo>
                        <a:cubicBezTo>
                          <a:pt x="1" y="21"/>
                          <a:pt x="3" y="23"/>
                          <a:pt x="5" y="24"/>
                        </a:cubicBezTo>
                        <a:cubicBezTo>
                          <a:pt x="5" y="24"/>
                          <a:pt x="5" y="24"/>
                          <a:pt x="5" y="24"/>
                        </a:cubicBezTo>
                        <a:cubicBezTo>
                          <a:pt x="5" y="24"/>
                          <a:pt x="5" y="24"/>
                          <a:pt x="5" y="24"/>
                        </a:cubicBezTo>
                        <a:cubicBezTo>
                          <a:pt x="3" y="23"/>
                          <a:pt x="1" y="21"/>
                          <a:pt x="1" y="16"/>
                        </a:cubicBezTo>
                        <a:cubicBezTo>
                          <a:pt x="1" y="16"/>
                          <a:pt x="1" y="16"/>
                          <a:pt x="1" y="16"/>
                        </a:cubicBezTo>
                        <a:cubicBezTo>
                          <a:pt x="0" y="16"/>
                          <a:pt x="0" y="15"/>
                          <a:pt x="0" y="15"/>
                        </a:cubicBezTo>
                        <a:moveTo>
                          <a:pt x="14" y="0"/>
                        </a:moveTo>
                        <a:cubicBezTo>
                          <a:pt x="14" y="0"/>
                          <a:pt x="13" y="0"/>
                          <a:pt x="12" y="0"/>
                        </a:cubicBezTo>
                        <a:cubicBezTo>
                          <a:pt x="10" y="0"/>
                          <a:pt x="8" y="1"/>
                          <a:pt x="7" y="2"/>
                        </a:cubicBezTo>
                        <a:cubicBezTo>
                          <a:pt x="7" y="2"/>
                          <a:pt x="7" y="2"/>
                          <a:pt x="7" y="2"/>
                        </a:cubicBezTo>
                        <a:cubicBezTo>
                          <a:pt x="9" y="1"/>
                          <a:pt x="10" y="0"/>
                          <a:pt x="12" y="0"/>
                        </a:cubicBezTo>
                        <a:cubicBezTo>
                          <a:pt x="13" y="0"/>
                          <a:pt x="13" y="0"/>
                          <a:pt x="14" y="0"/>
                        </a:cubicBezTo>
                        <a:cubicBezTo>
                          <a:pt x="16" y="0"/>
                          <a:pt x="19" y="0"/>
                          <a:pt x="21" y="1"/>
                        </a:cubicBezTo>
                        <a:cubicBezTo>
                          <a:pt x="33" y="5"/>
                          <a:pt x="41" y="18"/>
                          <a:pt x="42" y="30"/>
                        </a:cubicBezTo>
                        <a:cubicBezTo>
                          <a:pt x="42" y="36"/>
                          <a:pt x="42" y="44"/>
                          <a:pt x="39" y="51"/>
                        </a:cubicBezTo>
                        <a:cubicBezTo>
                          <a:pt x="37" y="56"/>
                          <a:pt x="32" y="61"/>
                          <a:pt x="25" y="62"/>
                        </a:cubicBezTo>
                        <a:cubicBezTo>
                          <a:pt x="24" y="62"/>
                          <a:pt x="24" y="62"/>
                          <a:pt x="23" y="62"/>
                        </a:cubicBezTo>
                        <a:cubicBezTo>
                          <a:pt x="20" y="62"/>
                          <a:pt x="17" y="61"/>
                          <a:pt x="15" y="59"/>
                        </a:cubicBezTo>
                        <a:cubicBezTo>
                          <a:pt x="14" y="58"/>
                          <a:pt x="13" y="56"/>
                          <a:pt x="12" y="54"/>
                        </a:cubicBezTo>
                        <a:cubicBezTo>
                          <a:pt x="11" y="53"/>
                          <a:pt x="11" y="52"/>
                          <a:pt x="11" y="51"/>
                        </a:cubicBezTo>
                        <a:cubicBezTo>
                          <a:pt x="11" y="50"/>
                          <a:pt x="11" y="50"/>
                          <a:pt x="11" y="50"/>
                        </a:cubicBezTo>
                        <a:cubicBezTo>
                          <a:pt x="11" y="49"/>
                          <a:pt x="11" y="49"/>
                          <a:pt x="11" y="49"/>
                        </a:cubicBezTo>
                        <a:cubicBezTo>
                          <a:pt x="11" y="49"/>
                          <a:pt x="11" y="49"/>
                          <a:pt x="11" y="49"/>
                        </a:cubicBezTo>
                        <a:cubicBezTo>
                          <a:pt x="11" y="50"/>
                          <a:pt x="11" y="50"/>
                          <a:pt x="11" y="51"/>
                        </a:cubicBezTo>
                        <a:cubicBezTo>
                          <a:pt x="11" y="52"/>
                          <a:pt x="11" y="53"/>
                          <a:pt x="12" y="54"/>
                        </a:cubicBezTo>
                        <a:cubicBezTo>
                          <a:pt x="12" y="55"/>
                          <a:pt x="13" y="58"/>
                          <a:pt x="15" y="59"/>
                        </a:cubicBezTo>
                        <a:cubicBezTo>
                          <a:pt x="17" y="61"/>
                          <a:pt x="20" y="63"/>
                          <a:pt x="23" y="63"/>
                        </a:cubicBezTo>
                        <a:cubicBezTo>
                          <a:pt x="24" y="63"/>
                          <a:pt x="24" y="63"/>
                          <a:pt x="25" y="62"/>
                        </a:cubicBezTo>
                        <a:cubicBezTo>
                          <a:pt x="31" y="62"/>
                          <a:pt x="37" y="57"/>
                          <a:pt x="39" y="51"/>
                        </a:cubicBezTo>
                        <a:cubicBezTo>
                          <a:pt x="42" y="45"/>
                          <a:pt x="42" y="37"/>
                          <a:pt x="42" y="30"/>
                        </a:cubicBezTo>
                        <a:cubicBezTo>
                          <a:pt x="41" y="18"/>
                          <a:pt x="33" y="4"/>
                          <a:pt x="21" y="1"/>
                        </a:cubicBezTo>
                        <a:cubicBezTo>
                          <a:pt x="19" y="0"/>
                          <a:pt x="17" y="0"/>
                          <a:pt x="14"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2" name="Freeform 8069">
                    <a:extLst>
                      <a:ext uri="{FF2B5EF4-FFF2-40B4-BE49-F238E27FC236}">
                        <a16:creationId xmlns:a16="http://schemas.microsoft.com/office/drawing/2014/main" id="{551EC429-FC6E-4862-B86E-2548EB6FFE5A}"/>
                      </a:ext>
                    </a:extLst>
                  </p:cNvPr>
                  <p:cNvSpPr/>
                  <p:nvPr/>
                </p:nvSpPr>
                <p:spPr bwMode="auto">
                  <a:xfrm>
                    <a:off x="4445" y="2229"/>
                    <a:ext cx="3" cy="6"/>
                  </a:xfrm>
                  <a:custGeom>
                    <a:avLst/>
                    <a:gdLst>
                      <a:gd name="T0" fmla="*/ 4 w 4"/>
                      <a:gd name="T1" fmla="*/ 0 h 7"/>
                      <a:gd name="T2" fmla="*/ 1 w 4"/>
                      <a:gd name="T3" fmla="*/ 7 h 7"/>
                      <a:gd name="T4" fmla="*/ 0 w 4"/>
                      <a:gd name="T5" fmla="*/ 7 h 7"/>
                      <a:gd name="T6" fmla="*/ 2 w 4"/>
                      <a:gd name="T7" fmla="*/ 2 h 7"/>
                      <a:gd name="T8" fmla="*/ 4 w 4"/>
                      <a:gd name="T9" fmla="*/ 0 h 7"/>
                    </a:gdLst>
                    <a:ahLst/>
                    <a:cxnLst>
                      <a:cxn ang="0">
                        <a:pos x="T0" y="T1"/>
                      </a:cxn>
                      <a:cxn ang="0">
                        <a:pos x="T2" y="T3"/>
                      </a:cxn>
                      <a:cxn ang="0">
                        <a:pos x="T4" y="T5"/>
                      </a:cxn>
                      <a:cxn ang="0">
                        <a:pos x="T6" y="T7"/>
                      </a:cxn>
                      <a:cxn ang="0">
                        <a:pos x="T8" y="T9"/>
                      </a:cxn>
                    </a:cxnLst>
                    <a:rect l="0" t="0" r="r" b="b"/>
                    <a:pathLst>
                      <a:path w="4" h="7">
                        <a:moveTo>
                          <a:pt x="4" y="0"/>
                        </a:moveTo>
                        <a:cubicBezTo>
                          <a:pt x="2" y="2"/>
                          <a:pt x="1" y="5"/>
                          <a:pt x="1" y="7"/>
                        </a:cubicBezTo>
                        <a:cubicBezTo>
                          <a:pt x="0" y="7"/>
                          <a:pt x="0" y="7"/>
                          <a:pt x="0" y="7"/>
                        </a:cubicBezTo>
                        <a:cubicBezTo>
                          <a:pt x="0" y="5"/>
                          <a:pt x="1" y="3"/>
                          <a:pt x="2" y="2"/>
                        </a:cubicBezTo>
                        <a:cubicBezTo>
                          <a:pt x="3" y="1"/>
                          <a:pt x="3" y="1"/>
                          <a:pt x="4"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3" name="Freeform 8070">
                    <a:extLst>
                      <a:ext uri="{FF2B5EF4-FFF2-40B4-BE49-F238E27FC236}">
                        <a16:creationId xmlns:a16="http://schemas.microsoft.com/office/drawing/2014/main" id="{478D89A8-62E5-4341-8F7F-F2A4C0D7B53C}"/>
                      </a:ext>
                    </a:extLst>
                  </p:cNvPr>
                  <p:cNvSpPr/>
                  <p:nvPr/>
                </p:nvSpPr>
                <p:spPr bwMode="auto">
                  <a:xfrm>
                    <a:off x="4441" y="2216"/>
                    <a:ext cx="4" cy="1"/>
                  </a:xfrm>
                  <a:custGeom>
                    <a:avLst/>
                    <a:gdLst>
                      <a:gd name="T0" fmla="*/ 4 w 5"/>
                      <a:gd name="T1" fmla="*/ 1 h 2"/>
                      <a:gd name="T2" fmla="*/ 0 w 5"/>
                      <a:gd name="T3" fmla="*/ 1 h 2"/>
                      <a:gd name="T4" fmla="*/ 0 w 5"/>
                      <a:gd name="T5" fmla="*/ 0 h 2"/>
                      <a:gd name="T6" fmla="*/ 5 w 5"/>
                      <a:gd name="T7" fmla="*/ 0 h 2"/>
                      <a:gd name="T8" fmla="*/ 4 w 5"/>
                      <a:gd name="T9" fmla="*/ 1 h 2"/>
                    </a:gdLst>
                    <a:ahLst/>
                    <a:cxnLst>
                      <a:cxn ang="0">
                        <a:pos x="T0" y="T1"/>
                      </a:cxn>
                      <a:cxn ang="0">
                        <a:pos x="T2" y="T3"/>
                      </a:cxn>
                      <a:cxn ang="0">
                        <a:pos x="T4" y="T5"/>
                      </a:cxn>
                      <a:cxn ang="0">
                        <a:pos x="T6" y="T7"/>
                      </a:cxn>
                      <a:cxn ang="0">
                        <a:pos x="T8" y="T9"/>
                      </a:cxn>
                    </a:cxnLst>
                    <a:rect l="0" t="0" r="r" b="b"/>
                    <a:pathLst>
                      <a:path w="5" h="2">
                        <a:moveTo>
                          <a:pt x="4" y="1"/>
                        </a:moveTo>
                        <a:cubicBezTo>
                          <a:pt x="3" y="2"/>
                          <a:pt x="1" y="2"/>
                          <a:pt x="0" y="1"/>
                        </a:cubicBezTo>
                        <a:cubicBezTo>
                          <a:pt x="0" y="0"/>
                          <a:pt x="0" y="0"/>
                          <a:pt x="0" y="0"/>
                        </a:cubicBezTo>
                        <a:cubicBezTo>
                          <a:pt x="2" y="1"/>
                          <a:pt x="3" y="1"/>
                          <a:pt x="5" y="0"/>
                        </a:cubicBezTo>
                        <a:cubicBezTo>
                          <a:pt x="4" y="1"/>
                          <a:pt x="4" y="1"/>
                          <a:pt x="4"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4" name="Freeform 8071">
                    <a:extLst>
                      <a:ext uri="{FF2B5EF4-FFF2-40B4-BE49-F238E27FC236}">
                        <a16:creationId xmlns:a16="http://schemas.microsoft.com/office/drawing/2014/main" id="{F7F96FC3-FAA8-42B3-B1F1-236A7B0D7A9F}"/>
                      </a:ext>
                    </a:extLst>
                  </p:cNvPr>
                  <p:cNvSpPr/>
                  <p:nvPr/>
                </p:nvSpPr>
                <p:spPr bwMode="auto">
                  <a:xfrm>
                    <a:off x="4438" y="2199"/>
                    <a:ext cx="7" cy="15"/>
                  </a:xfrm>
                  <a:custGeom>
                    <a:avLst/>
                    <a:gdLst>
                      <a:gd name="T0" fmla="*/ 8 w 9"/>
                      <a:gd name="T1" fmla="*/ 0 h 19"/>
                      <a:gd name="T2" fmla="*/ 1 w 9"/>
                      <a:gd name="T3" fmla="*/ 13 h 19"/>
                      <a:gd name="T4" fmla="*/ 9 w 9"/>
                      <a:gd name="T5" fmla="*/ 19 h 19"/>
                      <a:gd name="T6" fmla="*/ 4 w 9"/>
                      <a:gd name="T7" fmla="*/ 12 h 19"/>
                      <a:gd name="T8" fmla="*/ 8 w 9"/>
                      <a:gd name="T9" fmla="*/ 0 h 19"/>
                    </a:gdLst>
                    <a:ahLst/>
                    <a:cxnLst>
                      <a:cxn ang="0">
                        <a:pos x="T0" y="T1"/>
                      </a:cxn>
                      <a:cxn ang="0">
                        <a:pos x="T2" y="T3"/>
                      </a:cxn>
                      <a:cxn ang="0">
                        <a:pos x="T4" y="T5"/>
                      </a:cxn>
                      <a:cxn ang="0">
                        <a:pos x="T6" y="T7"/>
                      </a:cxn>
                      <a:cxn ang="0">
                        <a:pos x="T8" y="T9"/>
                      </a:cxn>
                    </a:cxnLst>
                    <a:rect l="0" t="0" r="r" b="b"/>
                    <a:pathLst>
                      <a:path w="9" h="19">
                        <a:moveTo>
                          <a:pt x="8" y="0"/>
                        </a:moveTo>
                        <a:cubicBezTo>
                          <a:pt x="8" y="0"/>
                          <a:pt x="0" y="5"/>
                          <a:pt x="1" y="13"/>
                        </a:cubicBezTo>
                        <a:cubicBezTo>
                          <a:pt x="1" y="13"/>
                          <a:pt x="2" y="19"/>
                          <a:pt x="9" y="19"/>
                        </a:cubicBezTo>
                        <a:cubicBezTo>
                          <a:pt x="9" y="19"/>
                          <a:pt x="5" y="18"/>
                          <a:pt x="4" y="12"/>
                        </a:cubicBezTo>
                        <a:cubicBezTo>
                          <a:pt x="2" y="5"/>
                          <a:pt x="8" y="0"/>
                          <a:pt x="8"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5" name="Freeform 8072">
                    <a:extLst>
                      <a:ext uri="{FF2B5EF4-FFF2-40B4-BE49-F238E27FC236}">
                        <a16:creationId xmlns:a16="http://schemas.microsoft.com/office/drawing/2014/main" id="{52470328-383F-415D-8179-3C903DC67AFC}"/>
                      </a:ext>
                    </a:extLst>
                  </p:cNvPr>
                  <p:cNvSpPr/>
                  <p:nvPr/>
                </p:nvSpPr>
                <p:spPr bwMode="auto">
                  <a:xfrm>
                    <a:off x="4443" y="2213"/>
                    <a:ext cx="7" cy="13"/>
                  </a:xfrm>
                  <a:custGeom>
                    <a:avLst/>
                    <a:gdLst>
                      <a:gd name="T0" fmla="*/ 9 w 9"/>
                      <a:gd name="T1" fmla="*/ 0 h 18"/>
                      <a:gd name="T2" fmla="*/ 2 w 9"/>
                      <a:gd name="T3" fmla="*/ 14 h 18"/>
                      <a:gd name="T4" fmla="*/ 5 w 9"/>
                      <a:gd name="T5" fmla="*/ 18 h 18"/>
                      <a:gd name="T6" fmla="*/ 9 w 9"/>
                      <a:gd name="T7" fmla="*/ 0 h 18"/>
                    </a:gdLst>
                    <a:ahLst/>
                    <a:cxnLst>
                      <a:cxn ang="0">
                        <a:pos x="T0" y="T1"/>
                      </a:cxn>
                      <a:cxn ang="0">
                        <a:pos x="T2" y="T3"/>
                      </a:cxn>
                      <a:cxn ang="0">
                        <a:pos x="T4" y="T5"/>
                      </a:cxn>
                      <a:cxn ang="0">
                        <a:pos x="T6" y="T7"/>
                      </a:cxn>
                    </a:cxnLst>
                    <a:rect l="0" t="0" r="r" b="b"/>
                    <a:pathLst>
                      <a:path w="9" h="18">
                        <a:moveTo>
                          <a:pt x="9" y="0"/>
                        </a:moveTo>
                        <a:cubicBezTo>
                          <a:pt x="9" y="0"/>
                          <a:pt x="1" y="5"/>
                          <a:pt x="2" y="14"/>
                        </a:cubicBezTo>
                        <a:cubicBezTo>
                          <a:pt x="2" y="14"/>
                          <a:pt x="2" y="17"/>
                          <a:pt x="5" y="18"/>
                        </a:cubicBezTo>
                        <a:cubicBezTo>
                          <a:pt x="5" y="18"/>
                          <a:pt x="0" y="12"/>
                          <a:pt x="9"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6" name="Freeform 8073">
                    <a:extLst>
                      <a:ext uri="{FF2B5EF4-FFF2-40B4-BE49-F238E27FC236}">
                        <a16:creationId xmlns:a16="http://schemas.microsoft.com/office/drawing/2014/main" id="{2B74B7F8-D806-4898-BFD3-2D935FAA835C}"/>
                      </a:ext>
                    </a:extLst>
                  </p:cNvPr>
                  <p:cNvSpPr/>
                  <p:nvPr/>
                </p:nvSpPr>
                <p:spPr bwMode="auto">
                  <a:xfrm>
                    <a:off x="4447" y="2226"/>
                    <a:ext cx="9" cy="7"/>
                  </a:xfrm>
                  <a:custGeom>
                    <a:avLst/>
                    <a:gdLst>
                      <a:gd name="T0" fmla="*/ 11 w 11"/>
                      <a:gd name="T1" fmla="*/ 0 h 10"/>
                      <a:gd name="T2" fmla="*/ 4 w 11"/>
                      <a:gd name="T3" fmla="*/ 2 h 10"/>
                      <a:gd name="T4" fmla="*/ 4 w 11"/>
                      <a:gd name="T5" fmla="*/ 10 h 10"/>
                      <a:gd name="T6" fmla="*/ 11 w 11"/>
                      <a:gd name="T7" fmla="*/ 0 h 10"/>
                    </a:gdLst>
                    <a:ahLst/>
                    <a:cxnLst>
                      <a:cxn ang="0">
                        <a:pos x="T0" y="T1"/>
                      </a:cxn>
                      <a:cxn ang="0">
                        <a:pos x="T2" y="T3"/>
                      </a:cxn>
                      <a:cxn ang="0">
                        <a:pos x="T4" y="T5"/>
                      </a:cxn>
                      <a:cxn ang="0">
                        <a:pos x="T6" y="T7"/>
                      </a:cxn>
                    </a:cxnLst>
                    <a:rect l="0" t="0" r="r" b="b"/>
                    <a:pathLst>
                      <a:path w="11" h="10">
                        <a:moveTo>
                          <a:pt x="11" y="0"/>
                        </a:moveTo>
                        <a:cubicBezTo>
                          <a:pt x="11" y="0"/>
                          <a:pt x="7" y="0"/>
                          <a:pt x="4" y="2"/>
                        </a:cubicBezTo>
                        <a:cubicBezTo>
                          <a:pt x="4" y="2"/>
                          <a:pt x="0" y="6"/>
                          <a:pt x="4" y="10"/>
                        </a:cubicBezTo>
                        <a:cubicBezTo>
                          <a:pt x="4" y="10"/>
                          <a:pt x="5" y="3"/>
                          <a:pt x="11"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7" name="Freeform 8074">
                    <a:extLst>
                      <a:ext uri="{FF2B5EF4-FFF2-40B4-BE49-F238E27FC236}">
                        <a16:creationId xmlns:a16="http://schemas.microsoft.com/office/drawing/2014/main" id="{E5819D17-FFDE-4978-BC9C-C879B5EFD783}"/>
                      </a:ext>
                    </a:extLst>
                  </p:cNvPr>
                  <p:cNvSpPr/>
                  <p:nvPr/>
                </p:nvSpPr>
                <p:spPr bwMode="auto">
                  <a:xfrm>
                    <a:off x="4449" y="2217"/>
                    <a:ext cx="22" cy="27"/>
                  </a:xfrm>
                  <a:custGeom>
                    <a:avLst/>
                    <a:gdLst>
                      <a:gd name="T0" fmla="*/ 24 w 29"/>
                      <a:gd name="T1" fmla="*/ 0 h 36"/>
                      <a:gd name="T2" fmla="*/ 14 w 29"/>
                      <a:gd name="T3" fmla="*/ 33 h 36"/>
                      <a:gd name="T4" fmla="*/ 8 w 29"/>
                      <a:gd name="T5" fmla="*/ 34 h 36"/>
                      <a:gd name="T6" fmla="*/ 0 w 29"/>
                      <a:gd name="T7" fmla="*/ 32 h 36"/>
                      <a:gd name="T8" fmla="*/ 8 w 29"/>
                      <a:gd name="T9" fmla="*/ 36 h 36"/>
                      <a:gd name="T10" fmla="*/ 12 w 29"/>
                      <a:gd name="T11" fmla="*/ 35 h 36"/>
                      <a:gd name="T12" fmla="*/ 24 w 29"/>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24" y="0"/>
                        </a:moveTo>
                        <a:cubicBezTo>
                          <a:pt x="24" y="0"/>
                          <a:pt x="28" y="26"/>
                          <a:pt x="14" y="33"/>
                        </a:cubicBezTo>
                        <a:cubicBezTo>
                          <a:pt x="14" y="33"/>
                          <a:pt x="12" y="34"/>
                          <a:pt x="8" y="34"/>
                        </a:cubicBezTo>
                        <a:cubicBezTo>
                          <a:pt x="6" y="34"/>
                          <a:pt x="3" y="34"/>
                          <a:pt x="0" y="32"/>
                        </a:cubicBezTo>
                        <a:cubicBezTo>
                          <a:pt x="0" y="32"/>
                          <a:pt x="3" y="36"/>
                          <a:pt x="8" y="36"/>
                        </a:cubicBezTo>
                        <a:cubicBezTo>
                          <a:pt x="9" y="36"/>
                          <a:pt x="11" y="36"/>
                          <a:pt x="12" y="35"/>
                        </a:cubicBezTo>
                        <a:cubicBezTo>
                          <a:pt x="21" y="33"/>
                          <a:pt x="29" y="17"/>
                          <a:pt x="24"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8" name="Freeform 8075">
                    <a:extLst>
                      <a:ext uri="{FF2B5EF4-FFF2-40B4-BE49-F238E27FC236}">
                        <a16:creationId xmlns:a16="http://schemas.microsoft.com/office/drawing/2014/main" id="{A9000325-85C4-41BC-B053-BD94AEDFEB00}"/>
                      </a:ext>
                    </a:extLst>
                  </p:cNvPr>
                  <p:cNvSpPr/>
                  <p:nvPr/>
                </p:nvSpPr>
                <p:spPr bwMode="auto">
                  <a:xfrm>
                    <a:off x="4385" y="2342"/>
                    <a:ext cx="61" cy="51"/>
                  </a:xfrm>
                  <a:custGeom>
                    <a:avLst/>
                    <a:gdLst>
                      <a:gd name="T0" fmla="*/ 73 w 82"/>
                      <a:gd name="T1" fmla="*/ 12 h 68"/>
                      <a:gd name="T2" fmla="*/ 45 w 82"/>
                      <a:gd name="T3" fmla="*/ 0 h 68"/>
                      <a:gd name="T4" fmla="*/ 38 w 82"/>
                      <a:gd name="T5" fmla="*/ 0 h 68"/>
                      <a:gd name="T6" fmla="*/ 10 w 82"/>
                      <a:gd name="T7" fmla="*/ 12 h 68"/>
                      <a:gd name="T8" fmla="*/ 24 w 82"/>
                      <a:gd name="T9" fmla="*/ 37 h 68"/>
                      <a:gd name="T10" fmla="*/ 37 w 82"/>
                      <a:gd name="T11" fmla="*/ 46 h 68"/>
                      <a:gd name="T12" fmla="*/ 40 w 82"/>
                      <a:gd name="T13" fmla="*/ 68 h 68"/>
                      <a:gd name="T14" fmla="*/ 41 w 82"/>
                      <a:gd name="T15" fmla="*/ 68 h 68"/>
                      <a:gd name="T16" fmla="*/ 43 w 82"/>
                      <a:gd name="T17" fmla="*/ 68 h 68"/>
                      <a:gd name="T18" fmla="*/ 45 w 82"/>
                      <a:gd name="T19" fmla="*/ 46 h 68"/>
                      <a:gd name="T20" fmla="*/ 59 w 82"/>
                      <a:gd name="T21" fmla="*/ 37 h 68"/>
                      <a:gd name="T22" fmla="*/ 73 w 82"/>
                      <a:gd name="T2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68">
                        <a:moveTo>
                          <a:pt x="73" y="12"/>
                        </a:moveTo>
                        <a:cubicBezTo>
                          <a:pt x="63" y="0"/>
                          <a:pt x="45" y="0"/>
                          <a:pt x="45" y="0"/>
                        </a:cubicBezTo>
                        <a:cubicBezTo>
                          <a:pt x="38" y="0"/>
                          <a:pt x="38" y="0"/>
                          <a:pt x="38" y="0"/>
                        </a:cubicBezTo>
                        <a:cubicBezTo>
                          <a:pt x="38" y="0"/>
                          <a:pt x="19" y="0"/>
                          <a:pt x="10" y="12"/>
                        </a:cubicBezTo>
                        <a:cubicBezTo>
                          <a:pt x="0" y="25"/>
                          <a:pt x="11" y="33"/>
                          <a:pt x="24" y="37"/>
                        </a:cubicBezTo>
                        <a:cubicBezTo>
                          <a:pt x="24" y="37"/>
                          <a:pt x="35" y="39"/>
                          <a:pt x="37" y="46"/>
                        </a:cubicBezTo>
                        <a:cubicBezTo>
                          <a:pt x="40" y="68"/>
                          <a:pt x="40" y="68"/>
                          <a:pt x="40" y="68"/>
                        </a:cubicBezTo>
                        <a:cubicBezTo>
                          <a:pt x="40" y="68"/>
                          <a:pt x="41" y="68"/>
                          <a:pt x="41" y="68"/>
                        </a:cubicBezTo>
                        <a:cubicBezTo>
                          <a:pt x="42" y="68"/>
                          <a:pt x="42" y="68"/>
                          <a:pt x="43" y="68"/>
                        </a:cubicBezTo>
                        <a:cubicBezTo>
                          <a:pt x="45" y="46"/>
                          <a:pt x="45" y="46"/>
                          <a:pt x="45" y="46"/>
                        </a:cubicBezTo>
                        <a:cubicBezTo>
                          <a:pt x="48" y="39"/>
                          <a:pt x="59" y="37"/>
                          <a:pt x="59" y="37"/>
                        </a:cubicBezTo>
                        <a:cubicBezTo>
                          <a:pt x="72" y="33"/>
                          <a:pt x="82" y="25"/>
                          <a:pt x="73" y="12"/>
                        </a:cubicBezTo>
                      </a:path>
                    </a:pathLst>
                  </a:custGeom>
                  <a:solidFill>
                    <a:srgbClr val="D69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9" name="Freeform 8076">
                    <a:extLst>
                      <a:ext uri="{FF2B5EF4-FFF2-40B4-BE49-F238E27FC236}">
                        <a16:creationId xmlns:a16="http://schemas.microsoft.com/office/drawing/2014/main" id="{43E91108-7710-42C3-A711-B7C628918670}"/>
                      </a:ext>
                    </a:extLst>
                  </p:cNvPr>
                  <p:cNvSpPr>
                    <a:spLocks noEditPoints="1"/>
                  </p:cNvSpPr>
                  <p:nvPr/>
                </p:nvSpPr>
                <p:spPr bwMode="auto">
                  <a:xfrm>
                    <a:off x="4388" y="2341"/>
                    <a:ext cx="54" cy="52"/>
                  </a:xfrm>
                  <a:custGeom>
                    <a:avLst/>
                    <a:gdLst>
                      <a:gd name="T0" fmla="*/ 36 w 72"/>
                      <a:gd name="T1" fmla="*/ 69 h 69"/>
                      <a:gd name="T2" fmla="*/ 36 w 72"/>
                      <a:gd name="T3" fmla="*/ 69 h 69"/>
                      <a:gd name="T4" fmla="*/ 36 w 72"/>
                      <a:gd name="T5" fmla="*/ 69 h 69"/>
                      <a:gd name="T6" fmla="*/ 34 w 72"/>
                      <a:gd name="T7" fmla="*/ 69 h 69"/>
                      <a:gd name="T8" fmla="*/ 34 w 72"/>
                      <a:gd name="T9" fmla="*/ 69 h 69"/>
                      <a:gd name="T10" fmla="*/ 32 w 72"/>
                      <a:gd name="T11" fmla="*/ 47 h 69"/>
                      <a:gd name="T12" fmla="*/ 24 w 72"/>
                      <a:gd name="T13" fmla="*/ 40 h 69"/>
                      <a:gd name="T14" fmla="*/ 19 w 72"/>
                      <a:gd name="T15" fmla="*/ 38 h 69"/>
                      <a:gd name="T16" fmla="*/ 1 w 72"/>
                      <a:gd name="T17" fmla="*/ 25 h 69"/>
                      <a:gd name="T18" fmla="*/ 5 w 72"/>
                      <a:gd name="T19" fmla="*/ 13 h 69"/>
                      <a:gd name="T20" fmla="*/ 33 w 72"/>
                      <a:gd name="T21" fmla="*/ 0 h 69"/>
                      <a:gd name="T22" fmla="*/ 40 w 72"/>
                      <a:gd name="T23" fmla="*/ 0 h 69"/>
                      <a:gd name="T24" fmla="*/ 68 w 72"/>
                      <a:gd name="T25" fmla="*/ 13 h 69"/>
                      <a:gd name="T26" fmla="*/ 71 w 72"/>
                      <a:gd name="T27" fmla="*/ 25 h 69"/>
                      <a:gd name="T28" fmla="*/ 54 w 72"/>
                      <a:gd name="T29" fmla="*/ 38 h 69"/>
                      <a:gd name="T30" fmla="*/ 48 w 72"/>
                      <a:gd name="T31" fmla="*/ 40 h 69"/>
                      <a:gd name="T32" fmla="*/ 41 w 72"/>
                      <a:gd name="T33" fmla="*/ 47 h 69"/>
                      <a:gd name="T34" fmla="*/ 38 w 72"/>
                      <a:gd name="T35" fmla="*/ 69 h 69"/>
                      <a:gd name="T36" fmla="*/ 38 w 72"/>
                      <a:gd name="T37" fmla="*/ 69 h 69"/>
                      <a:gd name="T38" fmla="*/ 36 w 72"/>
                      <a:gd name="T39" fmla="*/ 69 h 69"/>
                      <a:gd name="T40" fmla="*/ 35 w 72"/>
                      <a:gd name="T41" fmla="*/ 69 h 69"/>
                      <a:gd name="T42" fmla="*/ 36 w 72"/>
                      <a:gd name="T43" fmla="*/ 69 h 69"/>
                      <a:gd name="T44" fmla="*/ 36 w 72"/>
                      <a:gd name="T45" fmla="*/ 69 h 69"/>
                      <a:gd name="T46" fmla="*/ 38 w 72"/>
                      <a:gd name="T47" fmla="*/ 69 h 69"/>
                      <a:gd name="T48" fmla="*/ 40 w 72"/>
                      <a:gd name="T49" fmla="*/ 47 h 69"/>
                      <a:gd name="T50" fmla="*/ 48 w 72"/>
                      <a:gd name="T51" fmla="*/ 40 h 69"/>
                      <a:gd name="T52" fmla="*/ 54 w 72"/>
                      <a:gd name="T53" fmla="*/ 38 h 69"/>
                      <a:gd name="T54" fmla="*/ 71 w 72"/>
                      <a:gd name="T55" fmla="*/ 25 h 69"/>
                      <a:gd name="T56" fmla="*/ 67 w 72"/>
                      <a:gd name="T57" fmla="*/ 13 h 69"/>
                      <a:gd name="T58" fmla="*/ 40 w 72"/>
                      <a:gd name="T59" fmla="*/ 1 h 69"/>
                      <a:gd name="T60" fmla="*/ 33 w 72"/>
                      <a:gd name="T61" fmla="*/ 1 h 69"/>
                      <a:gd name="T62" fmla="*/ 5 w 72"/>
                      <a:gd name="T63" fmla="*/ 13 h 69"/>
                      <a:gd name="T64" fmla="*/ 2 w 72"/>
                      <a:gd name="T65" fmla="*/ 25 h 69"/>
                      <a:gd name="T66" fmla="*/ 19 w 72"/>
                      <a:gd name="T67" fmla="*/ 38 h 69"/>
                      <a:gd name="T68" fmla="*/ 24 w 72"/>
                      <a:gd name="T69" fmla="*/ 40 h 69"/>
                      <a:gd name="T70" fmla="*/ 32 w 72"/>
                      <a:gd name="T71" fmla="*/ 47 h 69"/>
                      <a:gd name="T72" fmla="*/ 35 w 72"/>
                      <a:gd name="T7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69">
                        <a:moveTo>
                          <a:pt x="36" y="69"/>
                        </a:moveTo>
                        <a:cubicBezTo>
                          <a:pt x="36" y="69"/>
                          <a:pt x="36" y="69"/>
                          <a:pt x="36" y="69"/>
                        </a:cubicBezTo>
                        <a:cubicBezTo>
                          <a:pt x="36" y="69"/>
                          <a:pt x="36" y="69"/>
                          <a:pt x="36" y="69"/>
                        </a:cubicBezTo>
                        <a:cubicBezTo>
                          <a:pt x="35" y="69"/>
                          <a:pt x="35" y="69"/>
                          <a:pt x="34" y="69"/>
                        </a:cubicBezTo>
                        <a:cubicBezTo>
                          <a:pt x="34" y="69"/>
                          <a:pt x="34" y="69"/>
                          <a:pt x="34" y="69"/>
                        </a:cubicBezTo>
                        <a:cubicBezTo>
                          <a:pt x="32" y="47"/>
                          <a:pt x="32" y="47"/>
                          <a:pt x="32" y="47"/>
                        </a:cubicBezTo>
                        <a:cubicBezTo>
                          <a:pt x="31" y="44"/>
                          <a:pt x="27" y="41"/>
                          <a:pt x="24" y="40"/>
                        </a:cubicBezTo>
                        <a:cubicBezTo>
                          <a:pt x="21" y="39"/>
                          <a:pt x="19" y="38"/>
                          <a:pt x="19" y="38"/>
                        </a:cubicBezTo>
                        <a:cubicBezTo>
                          <a:pt x="8" y="35"/>
                          <a:pt x="3" y="30"/>
                          <a:pt x="1" y="25"/>
                        </a:cubicBezTo>
                        <a:cubicBezTo>
                          <a:pt x="0" y="22"/>
                          <a:pt x="1" y="18"/>
                          <a:pt x="5" y="13"/>
                        </a:cubicBezTo>
                        <a:cubicBezTo>
                          <a:pt x="14" y="1"/>
                          <a:pt x="32" y="0"/>
                          <a:pt x="33" y="0"/>
                        </a:cubicBezTo>
                        <a:cubicBezTo>
                          <a:pt x="40" y="0"/>
                          <a:pt x="40" y="0"/>
                          <a:pt x="40" y="0"/>
                        </a:cubicBezTo>
                        <a:cubicBezTo>
                          <a:pt x="40" y="0"/>
                          <a:pt x="58" y="1"/>
                          <a:pt x="68" y="13"/>
                        </a:cubicBezTo>
                        <a:cubicBezTo>
                          <a:pt x="71" y="18"/>
                          <a:pt x="72" y="22"/>
                          <a:pt x="71" y="25"/>
                        </a:cubicBezTo>
                        <a:cubicBezTo>
                          <a:pt x="70" y="30"/>
                          <a:pt x="64" y="35"/>
                          <a:pt x="54" y="38"/>
                        </a:cubicBezTo>
                        <a:cubicBezTo>
                          <a:pt x="54" y="38"/>
                          <a:pt x="51" y="39"/>
                          <a:pt x="48" y="40"/>
                        </a:cubicBezTo>
                        <a:cubicBezTo>
                          <a:pt x="45" y="41"/>
                          <a:pt x="42" y="44"/>
                          <a:pt x="41" y="47"/>
                        </a:cubicBezTo>
                        <a:cubicBezTo>
                          <a:pt x="38" y="69"/>
                          <a:pt x="38" y="69"/>
                          <a:pt x="38" y="69"/>
                        </a:cubicBezTo>
                        <a:cubicBezTo>
                          <a:pt x="38" y="69"/>
                          <a:pt x="38" y="69"/>
                          <a:pt x="38" y="69"/>
                        </a:cubicBezTo>
                        <a:cubicBezTo>
                          <a:pt x="37" y="69"/>
                          <a:pt x="37" y="69"/>
                          <a:pt x="36" y="69"/>
                        </a:cubicBezTo>
                        <a:moveTo>
                          <a:pt x="35" y="69"/>
                        </a:moveTo>
                        <a:cubicBezTo>
                          <a:pt x="36" y="69"/>
                          <a:pt x="36" y="69"/>
                          <a:pt x="36" y="69"/>
                        </a:cubicBezTo>
                        <a:cubicBezTo>
                          <a:pt x="36" y="69"/>
                          <a:pt x="36" y="69"/>
                          <a:pt x="36" y="69"/>
                        </a:cubicBezTo>
                        <a:cubicBezTo>
                          <a:pt x="37" y="69"/>
                          <a:pt x="37" y="69"/>
                          <a:pt x="38" y="69"/>
                        </a:cubicBezTo>
                        <a:cubicBezTo>
                          <a:pt x="40" y="47"/>
                          <a:pt x="40" y="47"/>
                          <a:pt x="40" y="47"/>
                        </a:cubicBezTo>
                        <a:cubicBezTo>
                          <a:pt x="42" y="43"/>
                          <a:pt x="45" y="41"/>
                          <a:pt x="48" y="40"/>
                        </a:cubicBezTo>
                        <a:cubicBezTo>
                          <a:pt x="51" y="39"/>
                          <a:pt x="54" y="38"/>
                          <a:pt x="54" y="38"/>
                        </a:cubicBezTo>
                        <a:cubicBezTo>
                          <a:pt x="64" y="35"/>
                          <a:pt x="69" y="30"/>
                          <a:pt x="71" y="25"/>
                        </a:cubicBezTo>
                        <a:cubicBezTo>
                          <a:pt x="72" y="22"/>
                          <a:pt x="71" y="18"/>
                          <a:pt x="67" y="13"/>
                        </a:cubicBezTo>
                        <a:cubicBezTo>
                          <a:pt x="58" y="1"/>
                          <a:pt x="40" y="1"/>
                          <a:pt x="40" y="1"/>
                        </a:cubicBezTo>
                        <a:cubicBezTo>
                          <a:pt x="33" y="1"/>
                          <a:pt x="33" y="1"/>
                          <a:pt x="33" y="1"/>
                        </a:cubicBezTo>
                        <a:cubicBezTo>
                          <a:pt x="32" y="1"/>
                          <a:pt x="14" y="1"/>
                          <a:pt x="5" y="13"/>
                        </a:cubicBezTo>
                        <a:cubicBezTo>
                          <a:pt x="2" y="18"/>
                          <a:pt x="0" y="22"/>
                          <a:pt x="2" y="25"/>
                        </a:cubicBezTo>
                        <a:cubicBezTo>
                          <a:pt x="3" y="30"/>
                          <a:pt x="9" y="35"/>
                          <a:pt x="19" y="38"/>
                        </a:cubicBezTo>
                        <a:cubicBezTo>
                          <a:pt x="19" y="38"/>
                          <a:pt x="22" y="39"/>
                          <a:pt x="24" y="40"/>
                        </a:cubicBezTo>
                        <a:cubicBezTo>
                          <a:pt x="27" y="41"/>
                          <a:pt x="31" y="43"/>
                          <a:pt x="32" y="47"/>
                        </a:cubicBezTo>
                        <a:cubicBezTo>
                          <a:pt x="35" y="69"/>
                          <a:pt x="35" y="69"/>
                          <a:pt x="35" y="69"/>
                        </a:cubicBezTo>
                      </a:path>
                    </a:pathLst>
                  </a:custGeom>
                  <a:solidFill>
                    <a:srgbClr val="A55F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0" name="Freeform 8077">
                    <a:extLst>
                      <a:ext uri="{FF2B5EF4-FFF2-40B4-BE49-F238E27FC236}">
                        <a16:creationId xmlns:a16="http://schemas.microsoft.com/office/drawing/2014/main" id="{4420A75C-D7A5-4E86-9450-D404303C7431}"/>
                      </a:ext>
                    </a:extLst>
                  </p:cNvPr>
                  <p:cNvSpPr>
                    <a:spLocks noEditPoints="1"/>
                  </p:cNvSpPr>
                  <p:nvPr/>
                </p:nvSpPr>
                <p:spPr bwMode="auto">
                  <a:xfrm>
                    <a:off x="4389" y="2346"/>
                    <a:ext cx="53" cy="47"/>
                  </a:xfrm>
                  <a:custGeom>
                    <a:avLst/>
                    <a:gdLst>
                      <a:gd name="T0" fmla="*/ 34 w 71"/>
                      <a:gd name="T1" fmla="*/ 62 h 63"/>
                      <a:gd name="T2" fmla="*/ 35 w 71"/>
                      <a:gd name="T3" fmla="*/ 62 h 63"/>
                      <a:gd name="T4" fmla="*/ 34 w 71"/>
                      <a:gd name="T5" fmla="*/ 62 h 63"/>
                      <a:gd name="T6" fmla="*/ 33 w 71"/>
                      <a:gd name="T7" fmla="*/ 61 h 63"/>
                      <a:gd name="T8" fmla="*/ 37 w 71"/>
                      <a:gd name="T9" fmla="*/ 58 h 63"/>
                      <a:gd name="T10" fmla="*/ 37 w 71"/>
                      <a:gd name="T11" fmla="*/ 59 h 63"/>
                      <a:gd name="T12" fmla="*/ 32 w 71"/>
                      <a:gd name="T13" fmla="*/ 47 h 63"/>
                      <a:gd name="T14" fmla="*/ 37 w 71"/>
                      <a:gd name="T15" fmla="*/ 59 h 63"/>
                      <a:gd name="T16" fmla="*/ 32 w 71"/>
                      <a:gd name="T17" fmla="*/ 48 h 63"/>
                      <a:gd name="T18" fmla="*/ 32 w 71"/>
                      <a:gd name="T19" fmla="*/ 42 h 63"/>
                      <a:gd name="T20" fmla="*/ 37 w 71"/>
                      <a:gd name="T21" fmla="*/ 49 h 63"/>
                      <a:gd name="T22" fmla="*/ 37 w 71"/>
                      <a:gd name="T23" fmla="*/ 44 h 63"/>
                      <a:gd name="T24" fmla="*/ 38 w 71"/>
                      <a:gd name="T25" fmla="*/ 42 h 63"/>
                      <a:gd name="T26" fmla="*/ 37 w 71"/>
                      <a:gd name="T27" fmla="*/ 45 h 63"/>
                      <a:gd name="T28" fmla="*/ 33 w 71"/>
                      <a:gd name="T29" fmla="*/ 41 h 63"/>
                      <a:gd name="T30" fmla="*/ 36 w 71"/>
                      <a:gd name="T31" fmla="*/ 63 h 63"/>
                      <a:gd name="T32" fmla="*/ 33 w 71"/>
                      <a:gd name="T33" fmla="*/ 42 h 63"/>
                      <a:gd name="T34" fmla="*/ 36 w 71"/>
                      <a:gd name="T35" fmla="*/ 41 h 63"/>
                      <a:gd name="T36" fmla="*/ 36 w 71"/>
                      <a:gd name="T37" fmla="*/ 41 h 63"/>
                      <a:gd name="T38" fmla="*/ 34 w 71"/>
                      <a:gd name="T39" fmla="*/ 41 h 63"/>
                      <a:gd name="T40" fmla="*/ 35 w 71"/>
                      <a:gd name="T41" fmla="*/ 52 h 63"/>
                      <a:gd name="T42" fmla="*/ 34 w 71"/>
                      <a:gd name="T43" fmla="*/ 52 h 63"/>
                      <a:gd name="T44" fmla="*/ 35 w 71"/>
                      <a:gd name="T45" fmla="*/ 62 h 63"/>
                      <a:gd name="T46" fmla="*/ 35 w 71"/>
                      <a:gd name="T47" fmla="*/ 41 h 63"/>
                      <a:gd name="T48" fmla="*/ 31 w 71"/>
                      <a:gd name="T49" fmla="*/ 31 h 63"/>
                      <a:gd name="T50" fmla="*/ 28 w 71"/>
                      <a:gd name="T51" fmla="*/ 26 h 63"/>
                      <a:gd name="T52" fmla="*/ 34 w 71"/>
                      <a:gd name="T53" fmla="*/ 32 h 63"/>
                      <a:gd name="T54" fmla="*/ 33 w 71"/>
                      <a:gd name="T55" fmla="*/ 37 h 63"/>
                      <a:gd name="T56" fmla="*/ 34 w 71"/>
                      <a:gd name="T57" fmla="*/ 32 h 63"/>
                      <a:gd name="T58" fmla="*/ 36 w 71"/>
                      <a:gd name="T59" fmla="*/ 26 h 63"/>
                      <a:gd name="T60" fmla="*/ 26 w 71"/>
                      <a:gd name="T61" fmla="*/ 28 h 63"/>
                      <a:gd name="T62" fmla="*/ 36 w 71"/>
                      <a:gd name="T63" fmla="*/ 36 h 63"/>
                      <a:gd name="T64" fmla="*/ 21 w 71"/>
                      <a:gd name="T65" fmla="*/ 27 h 63"/>
                      <a:gd name="T66" fmla="*/ 19 w 71"/>
                      <a:gd name="T67" fmla="*/ 25 h 63"/>
                      <a:gd name="T68" fmla="*/ 40 w 71"/>
                      <a:gd name="T69" fmla="*/ 31 h 63"/>
                      <a:gd name="T70" fmla="*/ 27 w 71"/>
                      <a:gd name="T71" fmla="*/ 33 h 63"/>
                      <a:gd name="T72" fmla="*/ 40 w 71"/>
                      <a:gd name="T73" fmla="*/ 32 h 63"/>
                      <a:gd name="T74" fmla="*/ 12 w 71"/>
                      <a:gd name="T75" fmla="*/ 23 h 63"/>
                      <a:gd name="T76" fmla="*/ 12 w 71"/>
                      <a:gd name="T77" fmla="*/ 23 h 63"/>
                      <a:gd name="T78" fmla="*/ 39 w 71"/>
                      <a:gd name="T79" fmla="*/ 35 h 63"/>
                      <a:gd name="T80" fmla="*/ 20 w 71"/>
                      <a:gd name="T81" fmla="*/ 31 h 63"/>
                      <a:gd name="T82" fmla="*/ 49 w 71"/>
                      <a:gd name="T83" fmla="*/ 22 h 63"/>
                      <a:gd name="T84" fmla="*/ 41 w 71"/>
                      <a:gd name="T85" fmla="*/ 35 h 63"/>
                      <a:gd name="T86" fmla="*/ 53 w 71"/>
                      <a:gd name="T87" fmla="*/ 21 h 63"/>
                      <a:gd name="T88" fmla="*/ 56 w 71"/>
                      <a:gd name="T89" fmla="*/ 20 h 63"/>
                      <a:gd name="T90" fmla="*/ 29 w 71"/>
                      <a:gd name="T91" fmla="*/ 36 h 63"/>
                      <a:gd name="T92" fmla="*/ 1 w 71"/>
                      <a:gd name="T93" fmla="*/ 19 h 63"/>
                      <a:gd name="T94" fmla="*/ 41 w 71"/>
                      <a:gd name="T95" fmla="*/ 36 h 63"/>
                      <a:gd name="T96" fmla="*/ 2 w 71"/>
                      <a:gd name="T97" fmla="*/ 10 h 63"/>
                      <a:gd name="T98" fmla="*/ 15 w 71"/>
                      <a:gd name="T99" fmla="*/ 31 h 63"/>
                      <a:gd name="T100" fmla="*/ 4 w 71"/>
                      <a:gd name="T101" fmla="*/ 19 h 63"/>
                      <a:gd name="T102" fmla="*/ 67 w 71"/>
                      <a:gd name="T103" fmla="*/ 8 h 63"/>
                      <a:gd name="T104" fmla="*/ 41 w 71"/>
                      <a:gd name="T105" fmla="*/ 36 h 63"/>
                      <a:gd name="T106" fmla="*/ 60 w 71"/>
                      <a:gd name="T107" fmla="*/ 7 h 63"/>
                      <a:gd name="T108" fmla="*/ 63 w 71"/>
                      <a:gd name="T109" fmla="*/ 15 h 63"/>
                      <a:gd name="T110" fmla="*/ 64 w 71"/>
                      <a:gd name="T111" fmla="*/ 23 h 63"/>
                      <a:gd name="T112" fmla="*/ 63 w 71"/>
                      <a:gd name="T113" fmla="*/ 7 h 63"/>
                      <a:gd name="T114" fmla="*/ 46 w 71"/>
                      <a:gd name="T115" fmla="*/ 35 h 63"/>
                      <a:gd name="T116" fmla="*/ 68 w 71"/>
                      <a:gd name="T117" fmla="*/ 10 h 63"/>
                      <a:gd name="T118" fmla="*/ 60 w 71"/>
                      <a:gd name="T1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 h="62">
                        <a:moveTo>
                          <a:pt x="34" y="62"/>
                        </a:moveTo>
                        <a:cubicBezTo>
                          <a:pt x="34" y="62"/>
                          <a:pt x="34" y="62"/>
                          <a:pt x="34" y="62"/>
                        </a:cubicBezTo>
                        <a:cubicBezTo>
                          <a:pt x="34" y="63"/>
                          <a:pt x="34" y="63"/>
                          <a:pt x="34" y="63"/>
                        </a:cubicBezTo>
                        <a:cubicBezTo>
                          <a:pt x="34" y="63"/>
                          <a:pt x="34" y="63"/>
                          <a:pt x="34" y="63"/>
                        </a:cubicBezTo>
                        <a:cubicBezTo>
                          <a:pt x="34" y="63"/>
                          <a:pt x="34" y="63"/>
                          <a:pt x="34" y="62"/>
                        </a:cubicBezTo>
                        <a:moveTo>
                          <a:pt x="34" y="62"/>
                        </a:moveTo>
                        <a:cubicBezTo>
                          <a:pt x="34" y="62"/>
                          <a:pt x="34" y="62"/>
                          <a:pt x="34" y="62"/>
                        </a:cubicBezTo>
                        <a:cubicBezTo>
                          <a:pt x="34" y="63"/>
                          <a:pt x="34" y="63"/>
                          <a:pt x="34" y="63"/>
                        </a:cubicBezTo>
                        <a:cubicBezTo>
                          <a:pt x="34" y="63"/>
                          <a:pt x="34" y="63"/>
                          <a:pt x="34" y="63"/>
                        </a:cubicBezTo>
                        <a:cubicBezTo>
                          <a:pt x="34" y="63"/>
                          <a:pt x="34" y="63"/>
                          <a:pt x="34" y="62"/>
                        </a:cubicBezTo>
                        <a:moveTo>
                          <a:pt x="35" y="62"/>
                        </a:moveTo>
                        <a:cubicBezTo>
                          <a:pt x="34" y="62"/>
                          <a:pt x="34" y="62"/>
                          <a:pt x="34" y="62"/>
                        </a:cubicBezTo>
                        <a:cubicBezTo>
                          <a:pt x="34" y="63"/>
                          <a:pt x="34" y="63"/>
                          <a:pt x="34" y="63"/>
                        </a:cubicBezTo>
                        <a:cubicBezTo>
                          <a:pt x="35" y="63"/>
                          <a:pt x="35" y="63"/>
                          <a:pt x="35" y="63"/>
                        </a:cubicBezTo>
                        <a:cubicBezTo>
                          <a:pt x="35" y="63"/>
                          <a:pt x="35" y="63"/>
                          <a:pt x="35" y="62"/>
                        </a:cubicBezTo>
                        <a:moveTo>
                          <a:pt x="35" y="62"/>
                        </a:moveTo>
                        <a:cubicBezTo>
                          <a:pt x="35" y="62"/>
                          <a:pt x="35" y="62"/>
                          <a:pt x="35" y="62"/>
                        </a:cubicBezTo>
                        <a:cubicBezTo>
                          <a:pt x="35" y="63"/>
                          <a:pt x="35" y="63"/>
                          <a:pt x="35" y="63"/>
                        </a:cubicBezTo>
                        <a:cubicBezTo>
                          <a:pt x="35" y="63"/>
                          <a:pt x="35" y="63"/>
                          <a:pt x="35" y="63"/>
                        </a:cubicBezTo>
                        <a:cubicBezTo>
                          <a:pt x="35" y="63"/>
                          <a:pt x="35" y="63"/>
                          <a:pt x="35" y="62"/>
                        </a:cubicBezTo>
                        <a:moveTo>
                          <a:pt x="35" y="62"/>
                        </a:moveTo>
                        <a:cubicBezTo>
                          <a:pt x="35" y="62"/>
                          <a:pt x="35" y="62"/>
                          <a:pt x="35" y="62"/>
                        </a:cubicBezTo>
                        <a:cubicBezTo>
                          <a:pt x="35" y="63"/>
                          <a:pt x="35" y="63"/>
                          <a:pt x="35" y="63"/>
                        </a:cubicBezTo>
                        <a:cubicBezTo>
                          <a:pt x="35" y="63"/>
                          <a:pt x="35" y="63"/>
                          <a:pt x="35" y="63"/>
                        </a:cubicBezTo>
                        <a:cubicBezTo>
                          <a:pt x="35" y="63"/>
                          <a:pt x="35" y="63"/>
                          <a:pt x="35" y="62"/>
                        </a:cubicBezTo>
                        <a:moveTo>
                          <a:pt x="34" y="61"/>
                        </a:moveTo>
                        <a:cubicBezTo>
                          <a:pt x="34" y="62"/>
                          <a:pt x="34" y="63"/>
                          <a:pt x="34" y="63"/>
                        </a:cubicBezTo>
                        <a:cubicBezTo>
                          <a:pt x="34" y="63"/>
                          <a:pt x="34" y="63"/>
                          <a:pt x="34" y="63"/>
                        </a:cubicBezTo>
                        <a:cubicBezTo>
                          <a:pt x="34" y="63"/>
                          <a:pt x="34" y="63"/>
                          <a:pt x="34" y="62"/>
                        </a:cubicBezTo>
                        <a:cubicBezTo>
                          <a:pt x="34" y="62"/>
                          <a:pt x="34" y="62"/>
                          <a:pt x="34" y="62"/>
                        </a:cubicBezTo>
                        <a:cubicBezTo>
                          <a:pt x="34" y="61"/>
                          <a:pt x="34" y="61"/>
                          <a:pt x="34" y="61"/>
                        </a:cubicBezTo>
                        <a:moveTo>
                          <a:pt x="33" y="58"/>
                        </a:moveTo>
                        <a:cubicBezTo>
                          <a:pt x="34" y="58"/>
                          <a:pt x="34" y="59"/>
                          <a:pt x="34" y="59"/>
                        </a:cubicBezTo>
                        <a:cubicBezTo>
                          <a:pt x="34" y="61"/>
                          <a:pt x="34" y="62"/>
                          <a:pt x="34" y="63"/>
                        </a:cubicBezTo>
                        <a:cubicBezTo>
                          <a:pt x="34" y="63"/>
                          <a:pt x="34" y="63"/>
                          <a:pt x="34" y="63"/>
                        </a:cubicBezTo>
                        <a:cubicBezTo>
                          <a:pt x="34" y="62"/>
                          <a:pt x="34" y="62"/>
                          <a:pt x="34" y="61"/>
                        </a:cubicBezTo>
                        <a:cubicBezTo>
                          <a:pt x="33" y="58"/>
                          <a:pt x="33" y="58"/>
                          <a:pt x="33" y="58"/>
                        </a:cubicBezTo>
                        <a:moveTo>
                          <a:pt x="33" y="53"/>
                        </a:moveTo>
                        <a:cubicBezTo>
                          <a:pt x="33" y="55"/>
                          <a:pt x="33" y="57"/>
                          <a:pt x="33" y="59"/>
                        </a:cubicBezTo>
                        <a:cubicBezTo>
                          <a:pt x="33" y="60"/>
                          <a:pt x="33" y="61"/>
                          <a:pt x="33" y="61"/>
                        </a:cubicBezTo>
                        <a:cubicBezTo>
                          <a:pt x="34" y="63"/>
                          <a:pt x="34" y="63"/>
                          <a:pt x="34" y="63"/>
                        </a:cubicBezTo>
                        <a:cubicBezTo>
                          <a:pt x="34" y="63"/>
                          <a:pt x="34" y="63"/>
                          <a:pt x="34" y="63"/>
                        </a:cubicBezTo>
                        <a:cubicBezTo>
                          <a:pt x="34" y="62"/>
                          <a:pt x="34" y="61"/>
                          <a:pt x="34" y="59"/>
                        </a:cubicBezTo>
                        <a:cubicBezTo>
                          <a:pt x="33" y="58"/>
                          <a:pt x="33" y="57"/>
                          <a:pt x="33" y="56"/>
                        </a:cubicBezTo>
                        <a:cubicBezTo>
                          <a:pt x="33" y="53"/>
                          <a:pt x="33" y="53"/>
                          <a:pt x="33" y="53"/>
                        </a:cubicBezTo>
                        <a:moveTo>
                          <a:pt x="39" y="44"/>
                        </a:moveTo>
                        <a:cubicBezTo>
                          <a:pt x="39" y="44"/>
                          <a:pt x="39" y="44"/>
                          <a:pt x="39" y="44"/>
                        </a:cubicBezTo>
                        <a:cubicBezTo>
                          <a:pt x="38" y="45"/>
                          <a:pt x="38" y="46"/>
                          <a:pt x="38" y="48"/>
                        </a:cubicBezTo>
                        <a:cubicBezTo>
                          <a:pt x="38" y="50"/>
                          <a:pt x="38" y="52"/>
                          <a:pt x="38" y="54"/>
                        </a:cubicBezTo>
                        <a:cubicBezTo>
                          <a:pt x="37" y="55"/>
                          <a:pt x="37" y="57"/>
                          <a:pt x="37" y="58"/>
                        </a:cubicBezTo>
                        <a:cubicBezTo>
                          <a:pt x="38" y="53"/>
                          <a:pt x="38" y="53"/>
                          <a:pt x="38" y="53"/>
                        </a:cubicBezTo>
                        <a:cubicBezTo>
                          <a:pt x="38" y="51"/>
                          <a:pt x="38" y="49"/>
                          <a:pt x="38" y="47"/>
                        </a:cubicBezTo>
                        <a:cubicBezTo>
                          <a:pt x="39" y="46"/>
                          <a:pt x="39" y="45"/>
                          <a:pt x="39" y="44"/>
                        </a:cubicBezTo>
                        <a:cubicBezTo>
                          <a:pt x="39" y="44"/>
                          <a:pt x="39" y="44"/>
                          <a:pt x="39" y="44"/>
                        </a:cubicBezTo>
                        <a:moveTo>
                          <a:pt x="38" y="43"/>
                        </a:moveTo>
                        <a:cubicBezTo>
                          <a:pt x="38" y="45"/>
                          <a:pt x="38" y="47"/>
                          <a:pt x="38" y="48"/>
                        </a:cubicBezTo>
                        <a:cubicBezTo>
                          <a:pt x="38" y="51"/>
                          <a:pt x="37" y="53"/>
                          <a:pt x="37" y="54"/>
                        </a:cubicBezTo>
                        <a:cubicBezTo>
                          <a:pt x="37" y="56"/>
                          <a:pt x="37" y="58"/>
                          <a:pt x="37" y="59"/>
                        </a:cubicBezTo>
                        <a:cubicBezTo>
                          <a:pt x="37" y="61"/>
                          <a:pt x="37" y="62"/>
                          <a:pt x="37" y="63"/>
                        </a:cubicBezTo>
                        <a:cubicBezTo>
                          <a:pt x="37" y="59"/>
                          <a:pt x="37" y="59"/>
                          <a:pt x="37" y="59"/>
                        </a:cubicBezTo>
                        <a:cubicBezTo>
                          <a:pt x="37" y="59"/>
                          <a:pt x="37" y="59"/>
                          <a:pt x="37" y="59"/>
                        </a:cubicBezTo>
                        <a:cubicBezTo>
                          <a:pt x="37" y="57"/>
                          <a:pt x="37" y="56"/>
                          <a:pt x="37" y="54"/>
                        </a:cubicBezTo>
                        <a:cubicBezTo>
                          <a:pt x="38" y="52"/>
                          <a:pt x="38" y="50"/>
                          <a:pt x="38" y="48"/>
                        </a:cubicBezTo>
                        <a:cubicBezTo>
                          <a:pt x="38" y="46"/>
                          <a:pt x="38" y="45"/>
                          <a:pt x="38" y="44"/>
                        </a:cubicBezTo>
                        <a:cubicBezTo>
                          <a:pt x="38" y="44"/>
                          <a:pt x="38" y="44"/>
                          <a:pt x="39" y="43"/>
                        </a:cubicBezTo>
                        <a:cubicBezTo>
                          <a:pt x="38" y="43"/>
                          <a:pt x="38" y="43"/>
                          <a:pt x="38" y="43"/>
                        </a:cubicBezTo>
                        <a:moveTo>
                          <a:pt x="31" y="43"/>
                        </a:moveTo>
                        <a:cubicBezTo>
                          <a:pt x="31" y="43"/>
                          <a:pt x="31" y="43"/>
                          <a:pt x="31" y="43"/>
                        </a:cubicBezTo>
                        <a:cubicBezTo>
                          <a:pt x="31" y="43"/>
                          <a:pt x="31" y="43"/>
                          <a:pt x="31" y="43"/>
                        </a:cubicBezTo>
                        <a:cubicBezTo>
                          <a:pt x="31" y="44"/>
                          <a:pt x="32" y="46"/>
                          <a:pt x="32" y="47"/>
                        </a:cubicBezTo>
                        <a:cubicBezTo>
                          <a:pt x="32" y="48"/>
                          <a:pt x="32" y="48"/>
                          <a:pt x="32" y="49"/>
                        </a:cubicBezTo>
                        <a:cubicBezTo>
                          <a:pt x="33" y="55"/>
                          <a:pt x="33" y="55"/>
                          <a:pt x="33" y="55"/>
                        </a:cubicBezTo>
                        <a:cubicBezTo>
                          <a:pt x="33" y="54"/>
                          <a:pt x="33" y="54"/>
                          <a:pt x="33" y="54"/>
                        </a:cubicBezTo>
                        <a:cubicBezTo>
                          <a:pt x="32" y="52"/>
                          <a:pt x="32" y="50"/>
                          <a:pt x="32" y="48"/>
                        </a:cubicBezTo>
                        <a:cubicBezTo>
                          <a:pt x="32" y="46"/>
                          <a:pt x="32" y="45"/>
                          <a:pt x="32" y="44"/>
                        </a:cubicBezTo>
                        <a:cubicBezTo>
                          <a:pt x="32" y="44"/>
                          <a:pt x="32" y="43"/>
                          <a:pt x="31" y="43"/>
                        </a:cubicBezTo>
                        <a:moveTo>
                          <a:pt x="38" y="43"/>
                        </a:moveTo>
                        <a:cubicBezTo>
                          <a:pt x="38" y="45"/>
                          <a:pt x="38" y="47"/>
                          <a:pt x="38" y="49"/>
                        </a:cubicBezTo>
                        <a:cubicBezTo>
                          <a:pt x="37" y="51"/>
                          <a:pt x="37" y="53"/>
                          <a:pt x="37" y="55"/>
                        </a:cubicBezTo>
                        <a:cubicBezTo>
                          <a:pt x="37" y="57"/>
                          <a:pt x="37" y="58"/>
                          <a:pt x="37" y="59"/>
                        </a:cubicBezTo>
                        <a:cubicBezTo>
                          <a:pt x="37" y="61"/>
                          <a:pt x="37" y="62"/>
                          <a:pt x="36" y="63"/>
                        </a:cubicBezTo>
                        <a:cubicBezTo>
                          <a:pt x="37" y="63"/>
                          <a:pt x="37" y="63"/>
                          <a:pt x="37" y="63"/>
                        </a:cubicBezTo>
                        <a:cubicBezTo>
                          <a:pt x="37" y="62"/>
                          <a:pt x="37" y="61"/>
                          <a:pt x="37" y="59"/>
                        </a:cubicBezTo>
                        <a:cubicBezTo>
                          <a:pt x="37" y="56"/>
                          <a:pt x="37" y="53"/>
                          <a:pt x="38" y="48"/>
                        </a:cubicBezTo>
                        <a:cubicBezTo>
                          <a:pt x="38" y="47"/>
                          <a:pt x="38" y="45"/>
                          <a:pt x="38" y="43"/>
                        </a:cubicBezTo>
                        <a:cubicBezTo>
                          <a:pt x="38" y="43"/>
                          <a:pt x="38" y="43"/>
                          <a:pt x="38" y="43"/>
                        </a:cubicBezTo>
                        <a:moveTo>
                          <a:pt x="32" y="42"/>
                        </a:moveTo>
                        <a:cubicBezTo>
                          <a:pt x="32" y="42"/>
                          <a:pt x="32" y="42"/>
                          <a:pt x="32" y="42"/>
                        </a:cubicBezTo>
                        <a:cubicBezTo>
                          <a:pt x="32" y="43"/>
                          <a:pt x="32" y="43"/>
                          <a:pt x="32" y="44"/>
                        </a:cubicBezTo>
                        <a:cubicBezTo>
                          <a:pt x="32" y="45"/>
                          <a:pt x="32" y="46"/>
                          <a:pt x="32" y="48"/>
                        </a:cubicBezTo>
                        <a:cubicBezTo>
                          <a:pt x="32" y="50"/>
                          <a:pt x="33" y="52"/>
                          <a:pt x="33" y="54"/>
                        </a:cubicBezTo>
                        <a:cubicBezTo>
                          <a:pt x="33" y="55"/>
                          <a:pt x="33" y="56"/>
                          <a:pt x="33" y="57"/>
                        </a:cubicBezTo>
                        <a:cubicBezTo>
                          <a:pt x="33" y="61"/>
                          <a:pt x="33" y="61"/>
                          <a:pt x="33" y="61"/>
                        </a:cubicBezTo>
                        <a:cubicBezTo>
                          <a:pt x="33" y="60"/>
                          <a:pt x="33" y="60"/>
                          <a:pt x="33" y="59"/>
                        </a:cubicBezTo>
                        <a:cubicBezTo>
                          <a:pt x="33" y="58"/>
                          <a:pt x="33" y="56"/>
                          <a:pt x="33" y="54"/>
                        </a:cubicBezTo>
                        <a:cubicBezTo>
                          <a:pt x="33" y="53"/>
                          <a:pt x="33" y="51"/>
                          <a:pt x="32" y="48"/>
                        </a:cubicBezTo>
                        <a:cubicBezTo>
                          <a:pt x="32" y="48"/>
                          <a:pt x="32" y="48"/>
                          <a:pt x="32" y="48"/>
                        </a:cubicBezTo>
                        <a:cubicBezTo>
                          <a:pt x="32" y="43"/>
                          <a:pt x="32" y="43"/>
                          <a:pt x="32" y="43"/>
                        </a:cubicBezTo>
                        <a:cubicBezTo>
                          <a:pt x="32" y="43"/>
                          <a:pt x="32" y="43"/>
                          <a:pt x="32" y="43"/>
                        </a:cubicBezTo>
                        <a:cubicBezTo>
                          <a:pt x="32" y="43"/>
                          <a:pt x="32" y="43"/>
                          <a:pt x="32" y="42"/>
                        </a:cubicBezTo>
                        <a:moveTo>
                          <a:pt x="38" y="42"/>
                        </a:moveTo>
                        <a:cubicBezTo>
                          <a:pt x="38" y="43"/>
                          <a:pt x="38" y="43"/>
                          <a:pt x="38" y="43"/>
                        </a:cubicBezTo>
                        <a:cubicBezTo>
                          <a:pt x="37" y="46"/>
                          <a:pt x="37" y="48"/>
                          <a:pt x="37" y="50"/>
                        </a:cubicBezTo>
                        <a:cubicBezTo>
                          <a:pt x="37" y="52"/>
                          <a:pt x="37" y="54"/>
                          <a:pt x="37" y="55"/>
                        </a:cubicBezTo>
                        <a:cubicBezTo>
                          <a:pt x="37" y="57"/>
                          <a:pt x="37" y="58"/>
                          <a:pt x="37" y="59"/>
                        </a:cubicBezTo>
                        <a:cubicBezTo>
                          <a:pt x="36" y="61"/>
                          <a:pt x="36" y="62"/>
                          <a:pt x="36" y="63"/>
                        </a:cubicBezTo>
                        <a:cubicBezTo>
                          <a:pt x="36" y="63"/>
                          <a:pt x="36" y="63"/>
                          <a:pt x="36" y="63"/>
                        </a:cubicBezTo>
                        <a:cubicBezTo>
                          <a:pt x="36" y="62"/>
                          <a:pt x="37" y="61"/>
                          <a:pt x="37" y="59"/>
                        </a:cubicBezTo>
                        <a:cubicBezTo>
                          <a:pt x="37" y="58"/>
                          <a:pt x="37" y="57"/>
                          <a:pt x="37" y="55"/>
                        </a:cubicBezTo>
                        <a:cubicBezTo>
                          <a:pt x="37" y="53"/>
                          <a:pt x="37" y="51"/>
                          <a:pt x="37" y="49"/>
                        </a:cubicBezTo>
                        <a:cubicBezTo>
                          <a:pt x="38" y="47"/>
                          <a:pt x="38" y="45"/>
                          <a:pt x="38" y="42"/>
                        </a:cubicBezTo>
                        <a:cubicBezTo>
                          <a:pt x="38" y="42"/>
                          <a:pt x="38" y="42"/>
                          <a:pt x="38" y="42"/>
                        </a:cubicBezTo>
                        <a:moveTo>
                          <a:pt x="32" y="42"/>
                        </a:moveTo>
                        <a:cubicBezTo>
                          <a:pt x="32" y="42"/>
                          <a:pt x="32" y="42"/>
                          <a:pt x="32" y="42"/>
                        </a:cubicBezTo>
                        <a:cubicBezTo>
                          <a:pt x="32" y="42"/>
                          <a:pt x="32" y="43"/>
                          <a:pt x="32" y="43"/>
                        </a:cubicBezTo>
                        <a:cubicBezTo>
                          <a:pt x="32" y="43"/>
                          <a:pt x="32" y="43"/>
                          <a:pt x="32" y="43"/>
                        </a:cubicBezTo>
                        <a:cubicBezTo>
                          <a:pt x="32" y="43"/>
                          <a:pt x="32" y="42"/>
                          <a:pt x="32" y="42"/>
                        </a:cubicBezTo>
                        <a:cubicBezTo>
                          <a:pt x="32" y="42"/>
                          <a:pt x="32" y="42"/>
                          <a:pt x="32" y="42"/>
                        </a:cubicBezTo>
                        <a:moveTo>
                          <a:pt x="37" y="42"/>
                        </a:moveTo>
                        <a:cubicBezTo>
                          <a:pt x="37" y="43"/>
                          <a:pt x="37" y="43"/>
                          <a:pt x="37" y="44"/>
                        </a:cubicBezTo>
                        <a:cubicBezTo>
                          <a:pt x="37" y="46"/>
                          <a:pt x="37" y="48"/>
                          <a:pt x="37" y="50"/>
                        </a:cubicBezTo>
                        <a:cubicBezTo>
                          <a:pt x="37" y="52"/>
                          <a:pt x="37" y="54"/>
                          <a:pt x="37" y="56"/>
                        </a:cubicBezTo>
                        <a:cubicBezTo>
                          <a:pt x="36" y="57"/>
                          <a:pt x="36" y="58"/>
                          <a:pt x="36" y="60"/>
                        </a:cubicBezTo>
                        <a:cubicBezTo>
                          <a:pt x="36" y="61"/>
                          <a:pt x="36" y="63"/>
                          <a:pt x="36" y="63"/>
                        </a:cubicBezTo>
                        <a:cubicBezTo>
                          <a:pt x="36" y="63"/>
                          <a:pt x="36" y="63"/>
                          <a:pt x="36" y="63"/>
                        </a:cubicBezTo>
                        <a:cubicBezTo>
                          <a:pt x="36" y="62"/>
                          <a:pt x="36" y="61"/>
                          <a:pt x="36" y="59"/>
                        </a:cubicBezTo>
                        <a:cubicBezTo>
                          <a:pt x="37" y="58"/>
                          <a:pt x="37" y="57"/>
                          <a:pt x="37" y="55"/>
                        </a:cubicBezTo>
                        <a:cubicBezTo>
                          <a:pt x="37" y="54"/>
                          <a:pt x="37" y="52"/>
                          <a:pt x="37" y="50"/>
                        </a:cubicBezTo>
                        <a:cubicBezTo>
                          <a:pt x="37" y="48"/>
                          <a:pt x="37" y="46"/>
                          <a:pt x="37" y="43"/>
                        </a:cubicBezTo>
                        <a:cubicBezTo>
                          <a:pt x="37" y="43"/>
                          <a:pt x="37" y="42"/>
                          <a:pt x="38" y="42"/>
                        </a:cubicBezTo>
                        <a:cubicBezTo>
                          <a:pt x="37" y="42"/>
                          <a:pt x="37" y="42"/>
                          <a:pt x="37" y="42"/>
                        </a:cubicBezTo>
                        <a:moveTo>
                          <a:pt x="32" y="42"/>
                        </a:moveTo>
                        <a:cubicBezTo>
                          <a:pt x="32" y="42"/>
                          <a:pt x="32" y="42"/>
                          <a:pt x="32" y="42"/>
                        </a:cubicBezTo>
                        <a:cubicBezTo>
                          <a:pt x="32" y="42"/>
                          <a:pt x="32" y="42"/>
                          <a:pt x="32" y="42"/>
                        </a:cubicBezTo>
                        <a:cubicBezTo>
                          <a:pt x="32" y="42"/>
                          <a:pt x="32" y="42"/>
                          <a:pt x="32" y="42"/>
                        </a:cubicBezTo>
                        <a:cubicBezTo>
                          <a:pt x="32" y="42"/>
                          <a:pt x="32" y="42"/>
                          <a:pt x="33" y="42"/>
                        </a:cubicBezTo>
                        <a:cubicBezTo>
                          <a:pt x="33" y="42"/>
                          <a:pt x="33" y="42"/>
                          <a:pt x="32" y="42"/>
                        </a:cubicBezTo>
                        <a:moveTo>
                          <a:pt x="37" y="42"/>
                        </a:moveTo>
                        <a:cubicBezTo>
                          <a:pt x="37" y="42"/>
                          <a:pt x="37" y="42"/>
                          <a:pt x="37" y="42"/>
                        </a:cubicBezTo>
                        <a:cubicBezTo>
                          <a:pt x="37" y="43"/>
                          <a:pt x="37" y="44"/>
                          <a:pt x="37" y="45"/>
                        </a:cubicBezTo>
                        <a:cubicBezTo>
                          <a:pt x="37" y="47"/>
                          <a:pt x="37" y="49"/>
                          <a:pt x="37" y="51"/>
                        </a:cubicBezTo>
                        <a:cubicBezTo>
                          <a:pt x="36" y="57"/>
                          <a:pt x="36" y="62"/>
                          <a:pt x="36" y="63"/>
                        </a:cubicBezTo>
                        <a:cubicBezTo>
                          <a:pt x="36" y="63"/>
                          <a:pt x="36" y="63"/>
                          <a:pt x="36" y="63"/>
                        </a:cubicBezTo>
                        <a:cubicBezTo>
                          <a:pt x="36" y="63"/>
                          <a:pt x="36" y="61"/>
                          <a:pt x="36" y="60"/>
                        </a:cubicBezTo>
                        <a:cubicBezTo>
                          <a:pt x="36" y="58"/>
                          <a:pt x="36" y="57"/>
                          <a:pt x="36" y="56"/>
                        </a:cubicBezTo>
                        <a:cubicBezTo>
                          <a:pt x="36" y="54"/>
                          <a:pt x="37" y="52"/>
                          <a:pt x="37" y="50"/>
                        </a:cubicBezTo>
                        <a:cubicBezTo>
                          <a:pt x="37" y="48"/>
                          <a:pt x="37" y="46"/>
                          <a:pt x="37" y="44"/>
                        </a:cubicBezTo>
                        <a:cubicBezTo>
                          <a:pt x="37" y="43"/>
                          <a:pt x="37" y="43"/>
                          <a:pt x="37" y="42"/>
                        </a:cubicBezTo>
                        <a:cubicBezTo>
                          <a:pt x="37" y="42"/>
                          <a:pt x="37" y="42"/>
                          <a:pt x="37" y="42"/>
                        </a:cubicBezTo>
                        <a:moveTo>
                          <a:pt x="33" y="41"/>
                        </a:moveTo>
                        <a:cubicBezTo>
                          <a:pt x="33" y="41"/>
                          <a:pt x="33" y="42"/>
                          <a:pt x="33" y="42"/>
                        </a:cubicBezTo>
                        <a:cubicBezTo>
                          <a:pt x="33" y="42"/>
                          <a:pt x="33" y="42"/>
                          <a:pt x="33" y="42"/>
                        </a:cubicBezTo>
                        <a:cubicBezTo>
                          <a:pt x="33" y="42"/>
                          <a:pt x="33" y="42"/>
                          <a:pt x="33" y="42"/>
                        </a:cubicBezTo>
                        <a:cubicBezTo>
                          <a:pt x="33" y="42"/>
                          <a:pt x="33" y="42"/>
                          <a:pt x="33" y="41"/>
                        </a:cubicBezTo>
                        <a:moveTo>
                          <a:pt x="37" y="41"/>
                        </a:moveTo>
                        <a:cubicBezTo>
                          <a:pt x="37" y="42"/>
                          <a:pt x="37" y="42"/>
                          <a:pt x="37" y="43"/>
                        </a:cubicBezTo>
                        <a:cubicBezTo>
                          <a:pt x="37" y="44"/>
                          <a:pt x="36" y="45"/>
                          <a:pt x="36" y="46"/>
                        </a:cubicBezTo>
                        <a:cubicBezTo>
                          <a:pt x="36" y="48"/>
                          <a:pt x="36" y="50"/>
                          <a:pt x="36" y="51"/>
                        </a:cubicBezTo>
                        <a:cubicBezTo>
                          <a:pt x="36" y="58"/>
                          <a:pt x="36" y="62"/>
                          <a:pt x="36" y="63"/>
                        </a:cubicBezTo>
                        <a:cubicBezTo>
                          <a:pt x="36" y="63"/>
                          <a:pt x="36" y="63"/>
                          <a:pt x="36" y="63"/>
                        </a:cubicBezTo>
                        <a:cubicBezTo>
                          <a:pt x="36" y="62"/>
                          <a:pt x="36" y="57"/>
                          <a:pt x="36" y="51"/>
                        </a:cubicBezTo>
                        <a:cubicBezTo>
                          <a:pt x="36" y="49"/>
                          <a:pt x="37" y="47"/>
                          <a:pt x="37" y="45"/>
                        </a:cubicBezTo>
                        <a:cubicBezTo>
                          <a:pt x="37" y="44"/>
                          <a:pt x="37" y="43"/>
                          <a:pt x="37" y="42"/>
                        </a:cubicBezTo>
                        <a:cubicBezTo>
                          <a:pt x="37" y="42"/>
                          <a:pt x="37" y="42"/>
                          <a:pt x="37" y="41"/>
                        </a:cubicBezTo>
                        <a:cubicBezTo>
                          <a:pt x="37" y="41"/>
                          <a:pt x="37" y="41"/>
                          <a:pt x="37" y="41"/>
                        </a:cubicBezTo>
                        <a:moveTo>
                          <a:pt x="33" y="41"/>
                        </a:moveTo>
                        <a:cubicBezTo>
                          <a:pt x="33" y="41"/>
                          <a:pt x="33" y="41"/>
                          <a:pt x="33" y="41"/>
                        </a:cubicBezTo>
                        <a:cubicBezTo>
                          <a:pt x="33" y="42"/>
                          <a:pt x="33" y="42"/>
                          <a:pt x="33" y="42"/>
                        </a:cubicBezTo>
                        <a:cubicBezTo>
                          <a:pt x="33" y="42"/>
                          <a:pt x="33" y="42"/>
                          <a:pt x="33" y="42"/>
                        </a:cubicBezTo>
                        <a:cubicBezTo>
                          <a:pt x="33" y="42"/>
                          <a:pt x="33" y="42"/>
                          <a:pt x="33" y="42"/>
                        </a:cubicBezTo>
                        <a:cubicBezTo>
                          <a:pt x="33" y="42"/>
                          <a:pt x="33" y="41"/>
                          <a:pt x="33" y="41"/>
                        </a:cubicBezTo>
                        <a:moveTo>
                          <a:pt x="36" y="41"/>
                        </a:moveTo>
                        <a:cubicBezTo>
                          <a:pt x="36" y="43"/>
                          <a:pt x="36" y="45"/>
                          <a:pt x="36" y="47"/>
                        </a:cubicBezTo>
                        <a:cubicBezTo>
                          <a:pt x="36" y="48"/>
                          <a:pt x="36" y="50"/>
                          <a:pt x="36" y="52"/>
                        </a:cubicBezTo>
                        <a:cubicBezTo>
                          <a:pt x="36" y="58"/>
                          <a:pt x="36" y="62"/>
                          <a:pt x="36" y="63"/>
                        </a:cubicBezTo>
                        <a:cubicBezTo>
                          <a:pt x="36" y="63"/>
                          <a:pt x="36" y="63"/>
                          <a:pt x="36" y="63"/>
                        </a:cubicBezTo>
                        <a:cubicBezTo>
                          <a:pt x="36" y="62"/>
                          <a:pt x="36" y="58"/>
                          <a:pt x="36" y="51"/>
                        </a:cubicBezTo>
                        <a:cubicBezTo>
                          <a:pt x="36" y="50"/>
                          <a:pt x="36" y="48"/>
                          <a:pt x="36" y="46"/>
                        </a:cubicBezTo>
                        <a:cubicBezTo>
                          <a:pt x="36" y="45"/>
                          <a:pt x="36" y="44"/>
                          <a:pt x="36" y="43"/>
                        </a:cubicBezTo>
                        <a:cubicBezTo>
                          <a:pt x="36" y="42"/>
                          <a:pt x="36" y="42"/>
                          <a:pt x="36" y="41"/>
                        </a:cubicBezTo>
                        <a:cubicBezTo>
                          <a:pt x="36" y="41"/>
                          <a:pt x="36" y="41"/>
                          <a:pt x="36" y="41"/>
                        </a:cubicBezTo>
                        <a:moveTo>
                          <a:pt x="34" y="41"/>
                        </a:moveTo>
                        <a:cubicBezTo>
                          <a:pt x="34" y="41"/>
                          <a:pt x="34" y="41"/>
                          <a:pt x="33" y="41"/>
                        </a:cubicBezTo>
                        <a:cubicBezTo>
                          <a:pt x="33" y="41"/>
                          <a:pt x="33" y="42"/>
                          <a:pt x="33" y="42"/>
                        </a:cubicBezTo>
                        <a:cubicBezTo>
                          <a:pt x="34" y="46"/>
                          <a:pt x="34" y="46"/>
                          <a:pt x="34" y="46"/>
                        </a:cubicBezTo>
                        <a:cubicBezTo>
                          <a:pt x="34" y="46"/>
                          <a:pt x="34" y="46"/>
                          <a:pt x="34" y="46"/>
                        </a:cubicBezTo>
                        <a:cubicBezTo>
                          <a:pt x="34" y="45"/>
                          <a:pt x="34" y="44"/>
                          <a:pt x="34" y="43"/>
                        </a:cubicBezTo>
                        <a:cubicBezTo>
                          <a:pt x="34" y="42"/>
                          <a:pt x="34" y="42"/>
                          <a:pt x="34" y="41"/>
                        </a:cubicBezTo>
                        <a:moveTo>
                          <a:pt x="36" y="41"/>
                        </a:moveTo>
                        <a:cubicBezTo>
                          <a:pt x="36" y="41"/>
                          <a:pt x="36" y="41"/>
                          <a:pt x="36" y="41"/>
                        </a:cubicBezTo>
                        <a:cubicBezTo>
                          <a:pt x="36" y="45"/>
                          <a:pt x="36" y="49"/>
                          <a:pt x="36" y="52"/>
                        </a:cubicBezTo>
                        <a:cubicBezTo>
                          <a:pt x="35" y="58"/>
                          <a:pt x="35" y="62"/>
                          <a:pt x="35" y="63"/>
                        </a:cubicBezTo>
                        <a:cubicBezTo>
                          <a:pt x="35" y="63"/>
                          <a:pt x="35" y="63"/>
                          <a:pt x="35" y="63"/>
                        </a:cubicBezTo>
                        <a:cubicBezTo>
                          <a:pt x="35" y="63"/>
                          <a:pt x="36" y="63"/>
                          <a:pt x="36" y="63"/>
                        </a:cubicBezTo>
                        <a:cubicBezTo>
                          <a:pt x="36" y="62"/>
                          <a:pt x="36" y="58"/>
                          <a:pt x="36" y="52"/>
                        </a:cubicBezTo>
                        <a:cubicBezTo>
                          <a:pt x="36" y="50"/>
                          <a:pt x="36" y="48"/>
                          <a:pt x="36" y="47"/>
                        </a:cubicBezTo>
                        <a:cubicBezTo>
                          <a:pt x="36" y="45"/>
                          <a:pt x="36" y="43"/>
                          <a:pt x="36" y="41"/>
                        </a:cubicBezTo>
                        <a:cubicBezTo>
                          <a:pt x="36" y="41"/>
                          <a:pt x="36" y="41"/>
                          <a:pt x="36" y="41"/>
                        </a:cubicBezTo>
                        <a:moveTo>
                          <a:pt x="34" y="41"/>
                        </a:moveTo>
                        <a:cubicBezTo>
                          <a:pt x="34" y="41"/>
                          <a:pt x="34" y="41"/>
                          <a:pt x="34" y="41"/>
                        </a:cubicBezTo>
                        <a:cubicBezTo>
                          <a:pt x="34" y="42"/>
                          <a:pt x="34" y="42"/>
                          <a:pt x="34" y="43"/>
                        </a:cubicBezTo>
                        <a:cubicBezTo>
                          <a:pt x="34" y="44"/>
                          <a:pt x="34" y="45"/>
                          <a:pt x="34" y="46"/>
                        </a:cubicBezTo>
                        <a:cubicBezTo>
                          <a:pt x="34" y="47"/>
                          <a:pt x="34" y="49"/>
                          <a:pt x="34" y="50"/>
                        </a:cubicBezTo>
                        <a:cubicBezTo>
                          <a:pt x="34" y="53"/>
                          <a:pt x="34" y="53"/>
                          <a:pt x="34" y="53"/>
                        </a:cubicBezTo>
                        <a:cubicBezTo>
                          <a:pt x="34" y="53"/>
                          <a:pt x="34" y="52"/>
                          <a:pt x="34" y="52"/>
                        </a:cubicBezTo>
                        <a:cubicBezTo>
                          <a:pt x="34" y="50"/>
                          <a:pt x="34" y="48"/>
                          <a:pt x="34" y="47"/>
                        </a:cubicBezTo>
                        <a:cubicBezTo>
                          <a:pt x="34" y="45"/>
                          <a:pt x="34" y="43"/>
                          <a:pt x="34" y="41"/>
                        </a:cubicBezTo>
                        <a:moveTo>
                          <a:pt x="35" y="41"/>
                        </a:moveTo>
                        <a:cubicBezTo>
                          <a:pt x="35" y="41"/>
                          <a:pt x="35" y="41"/>
                          <a:pt x="35" y="42"/>
                        </a:cubicBezTo>
                        <a:cubicBezTo>
                          <a:pt x="35" y="46"/>
                          <a:pt x="35" y="49"/>
                          <a:pt x="35" y="52"/>
                        </a:cubicBezTo>
                        <a:cubicBezTo>
                          <a:pt x="35" y="58"/>
                          <a:pt x="35" y="62"/>
                          <a:pt x="35" y="63"/>
                        </a:cubicBezTo>
                        <a:cubicBezTo>
                          <a:pt x="35" y="63"/>
                          <a:pt x="35" y="63"/>
                          <a:pt x="35" y="63"/>
                        </a:cubicBezTo>
                        <a:cubicBezTo>
                          <a:pt x="35" y="62"/>
                          <a:pt x="35" y="58"/>
                          <a:pt x="35" y="52"/>
                        </a:cubicBezTo>
                        <a:cubicBezTo>
                          <a:pt x="36" y="49"/>
                          <a:pt x="36" y="45"/>
                          <a:pt x="36" y="41"/>
                        </a:cubicBezTo>
                        <a:cubicBezTo>
                          <a:pt x="36" y="41"/>
                          <a:pt x="36" y="41"/>
                          <a:pt x="36" y="41"/>
                        </a:cubicBezTo>
                        <a:cubicBezTo>
                          <a:pt x="36" y="41"/>
                          <a:pt x="35" y="41"/>
                          <a:pt x="35" y="41"/>
                        </a:cubicBezTo>
                        <a:moveTo>
                          <a:pt x="34" y="41"/>
                        </a:moveTo>
                        <a:cubicBezTo>
                          <a:pt x="34" y="41"/>
                          <a:pt x="34" y="41"/>
                          <a:pt x="34" y="41"/>
                        </a:cubicBezTo>
                        <a:cubicBezTo>
                          <a:pt x="34" y="43"/>
                          <a:pt x="34" y="45"/>
                          <a:pt x="34" y="47"/>
                        </a:cubicBezTo>
                        <a:cubicBezTo>
                          <a:pt x="34" y="48"/>
                          <a:pt x="34" y="50"/>
                          <a:pt x="34" y="52"/>
                        </a:cubicBezTo>
                        <a:cubicBezTo>
                          <a:pt x="34" y="53"/>
                          <a:pt x="35" y="54"/>
                          <a:pt x="35" y="55"/>
                        </a:cubicBezTo>
                        <a:cubicBezTo>
                          <a:pt x="35" y="58"/>
                          <a:pt x="35" y="58"/>
                          <a:pt x="35" y="58"/>
                        </a:cubicBezTo>
                        <a:cubicBezTo>
                          <a:pt x="35" y="56"/>
                          <a:pt x="35" y="54"/>
                          <a:pt x="35" y="52"/>
                        </a:cubicBezTo>
                        <a:cubicBezTo>
                          <a:pt x="35" y="49"/>
                          <a:pt x="34" y="45"/>
                          <a:pt x="34" y="41"/>
                        </a:cubicBezTo>
                        <a:cubicBezTo>
                          <a:pt x="34" y="41"/>
                          <a:pt x="34" y="41"/>
                          <a:pt x="34" y="41"/>
                        </a:cubicBezTo>
                        <a:moveTo>
                          <a:pt x="35" y="41"/>
                        </a:moveTo>
                        <a:cubicBezTo>
                          <a:pt x="35" y="41"/>
                          <a:pt x="35" y="41"/>
                          <a:pt x="35" y="42"/>
                        </a:cubicBezTo>
                        <a:cubicBezTo>
                          <a:pt x="35" y="46"/>
                          <a:pt x="35" y="49"/>
                          <a:pt x="35" y="52"/>
                        </a:cubicBezTo>
                        <a:cubicBezTo>
                          <a:pt x="35" y="57"/>
                          <a:pt x="35" y="60"/>
                          <a:pt x="35"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2"/>
                          <a:pt x="35" y="58"/>
                          <a:pt x="35" y="52"/>
                        </a:cubicBezTo>
                        <a:cubicBezTo>
                          <a:pt x="35" y="49"/>
                          <a:pt x="35" y="46"/>
                          <a:pt x="35" y="42"/>
                        </a:cubicBezTo>
                        <a:cubicBezTo>
                          <a:pt x="35" y="41"/>
                          <a:pt x="35" y="41"/>
                          <a:pt x="35" y="41"/>
                        </a:cubicBezTo>
                        <a:cubicBezTo>
                          <a:pt x="35" y="41"/>
                          <a:pt x="35" y="41"/>
                          <a:pt x="35" y="41"/>
                        </a:cubicBezTo>
                        <a:moveTo>
                          <a:pt x="35" y="41"/>
                        </a:moveTo>
                        <a:cubicBezTo>
                          <a:pt x="35" y="41"/>
                          <a:pt x="35" y="41"/>
                          <a:pt x="35" y="41"/>
                        </a:cubicBezTo>
                        <a:cubicBezTo>
                          <a:pt x="35" y="41"/>
                          <a:pt x="35" y="41"/>
                          <a:pt x="35" y="41"/>
                        </a:cubicBezTo>
                        <a:cubicBezTo>
                          <a:pt x="35" y="45"/>
                          <a:pt x="35" y="49"/>
                          <a:pt x="35" y="52"/>
                        </a:cubicBezTo>
                        <a:cubicBezTo>
                          <a:pt x="35" y="55"/>
                          <a:pt x="35" y="57"/>
                          <a:pt x="35" y="59"/>
                        </a:cubicBezTo>
                        <a:cubicBezTo>
                          <a:pt x="35" y="62"/>
                          <a:pt x="35" y="62"/>
                          <a:pt x="35" y="62"/>
                        </a:cubicBezTo>
                        <a:cubicBezTo>
                          <a:pt x="35" y="60"/>
                          <a:pt x="35" y="57"/>
                          <a:pt x="35" y="52"/>
                        </a:cubicBezTo>
                        <a:cubicBezTo>
                          <a:pt x="35" y="49"/>
                          <a:pt x="35" y="46"/>
                          <a:pt x="35" y="42"/>
                        </a:cubicBezTo>
                        <a:cubicBezTo>
                          <a:pt x="35" y="41"/>
                          <a:pt x="35" y="41"/>
                          <a:pt x="35" y="41"/>
                        </a:cubicBezTo>
                        <a:moveTo>
                          <a:pt x="28" y="26"/>
                        </a:moveTo>
                        <a:cubicBezTo>
                          <a:pt x="28" y="27"/>
                          <a:pt x="29" y="28"/>
                          <a:pt x="29" y="28"/>
                        </a:cubicBezTo>
                        <a:cubicBezTo>
                          <a:pt x="30" y="29"/>
                          <a:pt x="30" y="30"/>
                          <a:pt x="31" y="31"/>
                        </a:cubicBezTo>
                        <a:cubicBezTo>
                          <a:pt x="31" y="32"/>
                          <a:pt x="32" y="33"/>
                          <a:pt x="32" y="34"/>
                        </a:cubicBezTo>
                        <a:cubicBezTo>
                          <a:pt x="33" y="35"/>
                          <a:pt x="33" y="36"/>
                          <a:pt x="34" y="37"/>
                        </a:cubicBezTo>
                        <a:cubicBezTo>
                          <a:pt x="34" y="37"/>
                          <a:pt x="34" y="37"/>
                          <a:pt x="34" y="37"/>
                        </a:cubicBezTo>
                        <a:cubicBezTo>
                          <a:pt x="34" y="37"/>
                          <a:pt x="34" y="37"/>
                          <a:pt x="34" y="37"/>
                        </a:cubicBezTo>
                        <a:cubicBezTo>
                          <a:pt x="34" y="36"/>
                          <a:pt x="34" y="36"/>
                          <a:pt x="34" y="35"/>
                        </a:cubicBezTo>
                        <a:cubicBezTo>
                          <a:pt x="33" y="33"/>
                          <a:pt x="32" y="31"/>
                          <a:pt x="31" y="29"/>
                        </a:cubicBezTo>
                        <a:cubicBezTo>
                          <a:pt x="31" y="28"/>
                          <a:pt x="31" y="27"/>
                          <a:pt x="31" y="26"/>
                        </a:cubicBezTo>
                        <a:cubicBezTo>
                          <a:pt x="31" y="26"/>
                          <a:pt x="31" y="26"/>
                          <a:pt x="31" y="26"/>
                        </a:cubicBezTo>
                        <a:cubicBezTo>
                          <a:pt x="30" y="26"/>
                          <a:pt x="30" y="26"/>
                          <a:pt x="29" y="26"/>
                        </a:cubicBezTo>
                        <a:cubicBezTo>
                          <a:pt x="29" y="26"/>
                          <a:pt x="29" y="26"/>
                          <a:pt x="28" y="26"/>
                        </a:cubicBezTo>
                        <a:moveTo>
                          <a:pt x="34" y="26"/>
                        </a:moveTo>
                        <a:cubicBezTo>
                          <a:pt x="33" y="26"/>
                          <a:pt x="32" y="26"/>
                          <a:pt x="31" y="26"/>
                        </a:cubicBezTo>
                        <a:cubicBezTo>
                          <a:pt x="31" y="27"/>
                          <a:pt x="31" y="28"/>
                          <a:pt x="32" y="29"/>
                        </a:cubicBezTo>
                        <a:cubicBezTo>
                          <a:pt x="32" y="31"/>
                          <a:pt x="33" y="33"/>
                          <a:pt x="34" y="35"/>
                        </a:cubicBezTo>
                        <a:cubicBezTo>
                          <a:pt x="34" y="35"/>
                          <a:pt x="34" y="36"/>
                          <a:pt x="34" y="36"/>
                        </a:cubicBezTo>
                        <a:cubicBezTo>
                          <a:pt x="34" y="37"/>
                          <a:pt x="34" y="37"/>
                          <a:pt x="34" y="37"/>
                        </a:cubicBezTo>
                        <a:cubicBezTo>
                          <a:pt x="34" y="37"/>
                          <a:pt x="35" y="37"/>
                          <a:pt x="35" y="37"/>
                        </a:cubicBezTo>
                        <a:cubicBezTo>
                          <a:pt x="35" y="36"/>
                          <a:pt x="35" y="36"/>
                          <a:pt x="35" y="36"/>
                        </a:cubicBezTo>
                        <a:cubicBezTo>
                          <a:pt x="35" y="35"/>
                          <a:pt x="35" y="35"/>
                          <a:pt x="35" y="35"/>
                        </a:cubicBezTo>
                        <a:cubicBezTo>
                          <a:pt x="34" y="34"/>
                          <a:pt x="34" y="33"/>
                          <a:pt x="34" y="32"/>
                        </a:cubicBezTo>
                        <a:cubicBezTo>
                          <a:pt x="34" y="31"/>
                          <a:pt x="34" y="30"/>
                          <a:pt x="34" y="29"/>
                        </a:cubicBezTo>
                        <a:cubicBezTo>
                          <a:pt x="34" y="28"/>
                          <a:pt x="34" y="27"/>
                          <a:pt x="34" y="26"/>
                        </a:cubicBezTo>
                        <a:cubicBezTo>
                          <a:pt x="34" y="26"/>
                          <a:pt x="34" y="26"/>
                          <a:pt x="34" y="26"/>
                        </a:cubicBezTo>
                        <a:moveTo>
                          <a:pt x="25" y="26"/>
                        </a:moveTo>
                        <a:cubicBezTo>
                          <a:pt x="25" y="26"/>
                          <a:pt x="26" y="26"/>
                          <a:pt x="26" y="27"/>
                        </a:cubicBezTo>
                        <a:cubicBezTo>
                          <a:pt x="26" y="27"/>
                          <a:pt x="26" y="28"/>
                          <a:pt x="26" y="28"/>
                        </a:cubicBezTo>
                        <a:cubicBezTo>
                          <a:pt x="28" y="30"/>
                          <a:pt x="29" y="32"/>
                          <a:pt x="31" y="33"/>
                        </a:cubicBezTo>
                        <a:cubicBezTo>
                          <a:pt x="32" y="34"/>
                          <a:pt x="32" y="35"/>
                          <a:pt x="33" y="36"/>
                        </a:cubicBezTo>
                        <a:cubicBezTo>
                          <a:pt x="33" y="37"/>
                          <a:pt x="33" y="37"/>
                          <a:pt x="33" y="37"/>
                        </a:cubicBezTo>
                        <a:cubicBezTo>
                          <a:pt x="33" y="37"/>
                          <a:pt x="33" y="37"/>
                          <a:pt x="33" y="37"/>
                        </a:cubicBezTo>
                        <a:cubicBezTo>
                          <a:pt x="33" y="36"/>
                          <a:pt x="33" y="35"/>
                          <a:pt x="32" y="34"/>
                        </a:cubicBezTo>
                        <a:cubicBezTo>
                          <a:pt x="32" y="33"/>
                          <a:pt x="31" y="32"/>
                          <a:pt x="30" y="32"/>
                        </a:cubicBezTo>
                        <a:cubicBezTo>
                          <a:pt x="30" y="31"/>
                          <a:pt x="29" y="30"/>
                          <a:pt x="29" y="29"/>
                        </a:cubicBezTo>
                        <a:cubicBezTo>
                          <a:pt x="28" y="28"/>
                          <a:pt x="28" y="27"/>
                          <a:pt x="28" y="26"/>
                        </a:cubicBezTo>
                        <a:cubicBezTo>
                          <a:pt x="27" y="26"/>
                          <a:pt x="26" y="26"/>
                          <a:pt x="25" y="26"/>
                        </a:cubicBezTo>
                        <a:moveTo>
                          <a:pt x="36" y="26"/>
                        </a:moveTo>
                        <a:cubicBezTo>
                          <a:pt x="36" y="26"/>
                          <a:pt x="35" y="26"/>
                          <a:pt x="34" y="26"/>
                        </a:cubicBezTo>
                        <a:cubicBezTo>
                          <a:pt x="34" y="26"/>
                          <a:pt x="34" y="26"/>
                          <a:pt x="34" y="26"/>
                        </a:cubicBezTo>
                        <a:cubicBezTo>
                          <a:pt x="34" y="27"/>
                          <a:pt x="34" y="28"/>
                          <a:pt x="34" y="29"/>
                        </a:cubicBezTo>
                        <a:cubicBezTo>
                          <a:pt x="34" y="30"/>
                          <a:pt x="34" y="31"/>
                          <a:pt x="34" y="32"/>
                        </a:cubicBezTo>
                        <a:cubicBezTo>
                          <a:pt x="35" y="33"/>
                          <a:pt x="35" y="34"/>
                          <a:pt x="35" y="35"/>
                        </a:cubicBezTo>
                        <a:cubicBezTo>
                          <a:pt x="35" y="36"/>
                          <a:pt x="35" y="36"/>
                          <a:pt x="35" y="36"/>
                        </a:cubicBezTo>
                        <a:cubicBezTo>
                          <a:pt x="35" y="37"/>
                          <a:pt x="35" y="37"/>
                          <a:pt x="35" y="37"/>
                        </a:cubicBezTo>
                        <a:cubicBezTo>
                          <a:pt x="35" y="37"/>
                          <a:pt x="35" y="37"/>
                          <a:pt x="35" y="37"/>
                        </a:cubicBezTo>
                        <a:cubicBezTo>
                          <a:pt x="35" y="36"/>
                          <a:pt x="35" y="36"/>
                          <a:pt x="35" y="36"/>
                        </a:cubicBezTo>
                        <a:cubicBezTo>
                          <a:pt x="35" y="35"/>
                          <a:pt x="35" y="35"/>
                          <a:pt x="35" y="35"/>
                        </a:cubicBezTo>
                        <a:cubicBezTo>
                          <a:pt x="36" y="34"/>
                          <a:pt x="36" y="33"/>
                          <a:pt x="36" y="32"/>
                        </a:cubicBezTo>
                        <a:cubicBezTo>
                          <a:pt x="36" y="31"/>
                          <a:pt x="36" y="30"/>
                          <a:pt x="36" y="29"/>
                        </a:cubicBezTo>
                        <a:cubicBezTo>
                          <a:pt x="36" y="28"/>
                          <a:pt x="36" y="27"/>
                          <a:pt x="36" y="26"/>
                        </a:cubicBezTo>
                        <a:cubicBezTo>
                          <a:pt x="36" y="26"/>
                          <a:pt x="36" y="26"/>
                          <a:pt x="36" y="26"/>
                        </a:cubicBezTo>
                        <a:moveTo>
                          <a:pt x="22" y="26"/>
                        </a:moveTo>
                        <a:cubicBezTo>
                          <a:pt x="23" y="26"/>
                          <a:pt x="23" y="27"/>
                          <a:pt x="24" y="28"/>
                        </a:cubicBezTo>
                        <a:cubicBezTo>
                          <a:pt x="24" y="29"/>
                          <a:pt x="25" y="30"/>
                          <a:pt x="26" y="30"/>
                        </a:cubicBezTo>
                        <a:cubicBezTo>
                          <a:pt x="27" y="31"/>
                          <a:pt x="28" y="32"/>
                          <a:pt x="29" y="33"/>
                        </a:cubicBezTo>
                        <a:cubicBezTo>
                          <a:pt x="30" y="34"/>
                          <a:pt x="31" y="34"/>
                          <a:pt x="31" y="35"/>
                        </a:cubicBezTo>
                        <a:cubicBezTo>
                          <a:pt x="32" y="36"/>
                          <a:pt x="32" y="36"/>
                          <a:pt x="32" y="37"/>
                        </a:cubicBezTo>
                        <a:cubicBezTo>
                          <a:pt x="32" y="37"/>
                          <a:pt x="33" y="37"/>
                          <a:pt x="33" y="37"/>
                        </a:cubicBezTo>
                        <a:cubicBezTo>
                          <a:pt x="33" y="37"/>
                          <a:pt x="33" y="37"/>
                          <a:pt x="33" y="36"/>
                        </a:cubicBezTo>
                        <a:cubicBezTo>
                          <a:pt x="32" y="35"/>
                          <a:pt x="31" y="35"/>
                          <a:pt x="31" y="34"/>
                        </a:cubicBezTo>
                        <a:cubicBezTo>
                          <a:pt x="29" y="32"/>
                          <a:pt x="27" y="30"/>
                          <a:pt x="26" y="28"/>
                        </a:cubicBezTo>
                        <a:cubicBezTo>
                          <a:pt x="26" y="28"/>
                          <a:pt x="26" y="27"/>
                          <a:pt x="25" y="27"/>
                        </a:cubicBezTo>
                        <a:cubicBezTo>
                          <a:pt x="25" y="26"/>
                          <a:pt x="25" y="26"/>
                          <a:pt x="25" y="26"/>
                        </a:cubicBezTo>
                        <a:cubicBezTo>
                          <a:pt x="24" y="26"/>
                          <a:pt x="23" y="26"/>
                          <a:pt x="22" y="26"/>
                        </a:cubicBezTo>
                        <a:moveTo>
                          <a:pt x="39" y="25"/>
                        </a:moveTo>
                        <a:cubicBezTo>
                          <a:pt x="38" y="25"/>
                          <a:pt x="38" y="26"/>
                          <a:pt x="37" y="26"/>
                        </a:cubicBezTo>
                        <a:cubicBezTo>
                          <a:pt x="37" y="26"/>
                          <a:pt x="37" y="26"/>
                          <a:pt x="37" y="26"/>
                        </a:cubicBezTo>
                        <a:cubicBezTo>
                          <a:pt x="37" y="27"/>
                          <a:pt x="37" y="28"/>
                          <a:pt x="36" y="29"/>
                        </a:cubicBezTo>
                        <a:cubicBezTo>
                          <a:pt x="36" y="30"/>
                          <a:pt x="36" y="31"/>
                          <a:pt x="36" y="32"/>
                        </a:cubicBezTo>
                        <a:cubicBezTo>
                          <a:pt x="36" y="33"/>
                          <a:pt x="36" y="34"/>
                          <a:pt x="36" y="35"/>
                        </a:cubicBezTo>
                        <a:cubicBezTo>
                          <a:pt x="36" y="36"/>
                          <a:pt x="36" y="36"/>
                          <a:pt x="36" y="36"/>
                        </a:cubicBezTo>
                        <a:cubicBezTo>
                          <a:pt x="36" y="37"/>
                          <a:pt x="36" y="37"/>
                          <a:pt x="36" y="37"/>
                        </a:cubicBezTo>
                        <a:cubicBezTo>
                          <a:pt x="36" y="37"/>
                          <a:pt x="36" y="37"/>
                          <a:pt x="36" y="37"/>
                        </a:cubicBezTo>
                        <a:cubicBezTo>
                          <a:pt x="36" y="37"/>
                          <a:pt x="36" y="37"/>
                          <a:pt x="36" y="36"/>
                        </a:cubicBezTo>
                        <a:cubicBezTo>
                          <a:pt x="36" y="36"/>
                          <a:pt x="36" y="35"/>
                          <a:pt x="36" y="35"/>
                        </a:cubicBezTo>
                        <a:cubicBezTo>
                          <a:pt x="37" y="33"/>
                          <a:pt x="38" y="31"/>
                          <a:pt x="39" y="29"/>
                        </a:cubicBezTo>
                        <a:cubicBezTo>
                          <a:pt x="39" y="28"/>
                          <a:pt x="39" y="27"/>
                          <a:pt x="39" y="26"/>
                        </a:cubicBezTo>
                        <a:cubicBezTo>
                          <a:pt x="39" y="26"/>
                          <a:pt x="39" y="25"/>
                          <a:pt x="39" y="25"/>
                        </a:cubicBezTo>
                        <a:moveTo>
                          <a:pt x="19" y="25"/>
                        </a:moveTo>
                        <a:cubicBezTo>
                          <a:pt x="20" y="26"/>
                          <a:pt x="20" y="26"/>
                          <a:pt x="20" y="26"/>
                        </a:cubicBezTo>
                        <a:cubicBezTo>
                          <a:pt x="20" y="27"/>
                          <a:pt x="20" y="27"/>
                          <a:pt x="21" y="27"/>
                        </a:cubicBezTo>
                        <a:cubicBezTo>
                          <a:pt x="23" y="29"/>
                          <a:pt x="25" y="31"/>
                          <a:pt x="27" y="32"/>
                        </a:cubicBezTo>
                        <a:cubicBezTo>
                          <a:pt x="28" y="33"/>
                          <a:pt x="29" y="34"/>
                          <a:pt x="30" y="35"/>
                        </a:cubicBezTo>
                        <a:cubicBezTo>
                          <a:pt x="30" y="35"/>
                          <a:pt x="31" y="36"/>
                          <a:pt x="32" y="37"/>
                        </a:cubicBezTo>
                        <a:cubicBezTo>
                          <a:pt x="32" y="37"/>
                          <a:pt x="32" y="37"/>
                          <a:pt x="32" y="37"/>
                        </a:cubicBezTo>
                        <a:cubicBezTo>
                          <a:pt x="32" y="36"/>
                          <a:pt x="32" y="36"/>
                          <a:pt x="31" y="36"/>
                        </a:cubicBezTo>
                        <a:cubicBezTo>
                          <a:pt x="30" y="35"/>
                          <a:pt x="30" y="34"/>
                          <a:pt x="29" y="33"/>
                        </a:cubicBezTo>
                        <a:cubicBezTo>
                          <a:pt x="28" y="32"/>
                          <a:pt x="27" y="31"/>
                          <a:pt x="26" y="31"/>
                        </a:cubicBezTo>
                        <a:cubicBezTo>
                          <a:pt x="25" y="30"/>
                          <a:pt x="24" y="29"/>
                          <a:pt x="23" y="28"/>
                        </a:cubicBezTo>
                        <a:cubicBezTo>
                          <a:pt x="23" y="27"/>
                          <a:pt x="22" y="26"/>
                          <a:pt x="22" y="26"/>
                        </a:cubicBezTo>
                        <a:cubicBezTo>
                          <a:pt x="21" y="25"/>
                          <a:pt x="20" y="25"/>
                          <a:pt x="19" y="25"/>
                        </a:cubicBezTo>
                        <a:moveTo>
                          <a:pt x="42" y="25"/>
                        </a:moveTo>
                        <a:cubicBezTo>
                          <a:pt x="41" y="25"/>
                          <a:pt x="41" y="25"/>
                          <a:pt x="40" y="25"/>
                        </a:cubicBezTo>
                        <a:cubicBezTo>
                          <a:pt x="40" y="25"/>
                          <a:pt x="40" y="26"/>
                          <a:pt x="40" y="26"/>
                        </a:cubicBezTo>
                        <a:cubicBezTo>
                          <a:pt x="39" y="27"/>
                          <a:pt x="39" y="28"/>
                          <a:pt x="39" y="29"/>
                        </a:cubicBezTo>
                        <a:cubicBezTo>
                          <a:pt x="38" y="31"/>
                          <a:pt x="37" y="33"/>
                          <a:pt x="37" y="35"/>
                        </a:cubicBezTo>
                        <a:cubicBezTo>
                          <a:pt x="37" y="36"/>
                          <a:pt x="36" y="36"/>
                          <a:pt x="36" y="37"/>
                        </a:cubicBezTo>
                        <a:cubicBezTo>
                          <a:pt x="36" y="37"/>
                          <a:pt x="36" y="37"/>
                          <a:pt x="36" y="37"/>
                        </a:cubicBezTo>
                        <a:cubicBezTo>
                          <a:pt x="36" y="37"/>
                          <a:pt x="36" y="37"/>
                          <a:pt x="37" y="37"/>
                        </a:cubicBezTo>
                        <a:cubicBezTo>
                          <a:pt x="37" y="36"/>
                          <a:pt x="37" y="35"/>
                          <a:pt x="38" y="34"/>
                        </a:cubicBezTo>
                        <a:cubicBezTo>
                          <a:pt x="38" y="33"/>
                          <a:pt x="39" y="32"/>
                          <a:pt x="40" y="31"/>
                        </a:cubicBezTo>
                        <a:cubicBezTo>
                          <a:pt x="40" y="30"/>
                          <a:pt x="41" y="29"/>
                          <a:pt x="41" y="28"/>
                        </a:cubicBezTo>
                        <a:cubicBezTo>
                          <a:pt x="42" y="27"/>
                          <a:pt x="42" y="26"/>
                          <a:pt x="42" y="25"/>
                        </a:cubicBezTo>
                        <a:cubicBezTo>
                          <a:pt x="42" y="25"/>
                          <a:pt x="42" y="25"/>
                          <a:pt x="42" y="25"/>
                        </a:cubicBezTo>
                        <a:moveTo>
                          <a:pt x="16" y="25"/>
                        </a:moveTo>
                        <a:cubicBezTo>
                          <a:pt x="16" y="26"/>
                          <a:pt x="17" y="26"/>
                          <a:pt x="18" y="27"/>
                        </a:cubicBezTo>
                        <a:cubicBezTo>
                          <a:pt x="20" y="29"/>
                          <a:pt x="22" y="31"/>
                          <a:pt x="24" y="32"/>
                        </a:cubicBezTo>
                        <a:cubicBezTo>
                          <a:pt x="27" y="33"/>
                          <a:pt x="29" y="35"/>
                          <a:pt x="31" y="36"/>
                        </a:cubicBezTo>
                        <a:cubicBezTo>
                          <a:pt x="31" y="37"/>
                          <a:pt x="31" y="37"/>
                          <a:pt x="31" y="37"/>
                        </a:cubicBezTo>
                        <a:cubicBezTo>
                          <a:pt x="31" y="37"/>
                          <a:pt x="31" y="37"/>
                          <a:pt x="31" y="37"/>
                        </a:cubicBezTo>
                        <a:cubicBezTo>
                          <a:pt x="30" y="35"/>
                          <a:pt x="28" y="34"/>
                          <a:pt x="27" y="33"/>
                        </a:cubicBezTo>
                        <a:cubicBezTo>
                          <a:pt x="24" y="31"/>
                          <a:pt x="22" y="30"/>
                          <a:pt x="21" y="28"/>
                        </a:cubicBezTo>
                        <a:cubicBezTo>
                          <a:pt x="20" y="27"/>
                          <a:pt x="20" y="27"/>
                          <a:pt x="19" y="26"/>
                        </a:cubicBezTo>
                        <a:cubicBezTo>
                          <a:pt x="19" y="25"/>
                          <a:pt x="19" y="25"/>
                          <a:pt x="19" y="25"/>
                        </a:cubicBezTo>
                        <a:cubicBezTo>
                          <a:pt x="19" y="25"/>
                          <a:pt x="19" y="25"/>
                          <a:pt x="19" y="25"/>
                        </a:cubicBezTo>
                        <a:cubicBezTo>
                          <a:pt x="18" y="25"/>
                          <a:pt x="17" y="25"/>
                          <a:pt x="16" y="25"/>
                        </a:cubicBezTo>
                        <a:moveTo>
                          <a:pt x="46" y="24"/>
                        </a:moveTo>
                        <a:cubicBezTo>
                          <a:pt x="45" y="24"/>
                          <a:pt x="44" y="24"/>
                          <a:pt x="43" y="25"/>
                        </a:cubicBezTo>
                        <a:cubicBezTo>
                          <a:pt x="43" y="25"/>
                          <a:pt x="43" y="25"/>
                          <a:pt x="42" y="25"/>
                        </a:cubicBezTo>
                        <a:cubicBezTo>
                          <a:pt x="42" y="26"/>
                          <a:pt x="42" y="28"/>
                          <a:pt x="41" y="29"/>
                        </a:cubicBezTo>
                        <a:cubicBezTo>
                          <a:pt x="41" y="30"/>
                          <a:pt x="40" y="31"/>
                          <a:pt x="40" y="32"/>
                        </a:cubicBezTo>
                        <a:cubicBezTo>
                          <a:pt x="39" y="32"/>
                          <a:pt x="39" y="33"/>
                          <a:pt x="38" y="34"/>
                        </a:cubicBezTo>
                        <a:cubicBezTo>
                          <a:pt x="38" y="35"/>
                          <a:pt x="37" y="36"/>
                          <a:pt x="37" y="37"/>
                        </a:cubicBezTo>
                        <a:cubicBezTo>
                          <a:pt x="37" y="37"/>
                          <a:pt x="37" y="37"/>
                          <a:pt x="37" y="37"/>
                        </a:cubicBezTo>
                        <a:cubicBezTo>
                          <a:pt x="37" y="37"/>
                          <a:pt x="37" y="36"/>
                          <a:pt x="38" y="36"/>
                        </a:cubicBezTo>
                        <a:cubicBezTo>
                          <a:pt x="38" y="35"/>
                          <a:pt x="39" y="34"/>
                          <a:pt x="39" y="33"/>
                        </a:cubicBezTo>
                        <a:cubicBezTo>
                          <a:pt x="41" y="32"/>
                          <a:pt x="43" y="30"/>
                          <a:pt x="44" y="28"/>
                        </a:cubicBezTo>
                        <a:cubicBezTo>
                          <a:pt x="44" y="28"/>
                          <a:pt x="44" y="27"/>
                          <a:pt x="45" y="27"/>
                        </a:cubicBezTo>
                        <a:cubicBezTo>
                          <a:pt x="45" y="26"/>
                          <a:pt x="45" y="26"/>
                          <a:pt x="45" y="25"/>
                        </a:cubicBezTo>
                        <a:cubicBezTo>
                          <a:pt x="45" y="25"/>
                          <a:pt x="45" y="24"/>
                          <a:pt x="46" y="24"/>
                        </a:cubicBezTo>
                        <a:moveTo>
                          <a:pt x="12" y="23"/>
                        </a:moveTo>
                        <a:cubicBezTo>
                          <a:pt x="13" y="25"/>
                          <a:pt x="14" y="26"/>
                          <a:pt x="15" y="27"/>
                        </a:cubicBezTo>
                        <a:cubicBezTo>
                          <a:pt x="17" y="29"/>
                          <a:pt x="20" y="30"/>
                          <a:pt x="22" y="32"/>
                        </a:cubicBezTo>
                        <a:cubicBezTo>
                          <a:pt x="24" y="33"/>
                          <a:pt x="27" y="34"/>
                          <a:pt x="29" y="36"/>
                        </a:cubicBezTo>
                        <a:cubicBezTo>
                          <a:pt x="29" y="36"/>
                          <a:pt x="30" y="36"/>
                          <a:pt x="30" y="37"/>
                        </a:cubicBezTo>
                        <a:cubicBezTo>
                          <a:pt x="30" y="37"/>
                          <a:pt x="31" y="37"/>
                          <a:pt x="31" y="37"/>
                        </a:cubicBezTo>
                        <a:cubicBezTo>
                          <a:pt x="31" y="37"/>
                          <a:pt x="31" y="37"/>
                          <a:pt x="30" y="37"/>
                        </a:cubicBezTo>
                        <a:cubicBezTo>
                          <a:pt x="29" y="35"/>
                          <a:pt x="26" y="33"/>
                          <a:pt x="24" y="32"/>
                        </a:cubicBezTo>
                        <a:cubicBezTo>
                          <a:pt x="22" y="31"/>
                          <a:pt x="20" y="29"/>
                          <a:pt x="18" y="27"/>
                        </a:cubicBezTo>
                        <a:cubicBezTo>
                          <a:pt x="17" y="27"/>
                          <a:pt x="16" y="26"/>
                          <a:pt x="16" y="24"/>
                        </a:cubicBezTo>
                        <a:cubicBezTo>
                          <a:pt x="14" y="24"/>
                          <a:pt x="13" y="24"/>
                          <a:pt x="12" y="23"/>
                        </a:cubicBezTo>
                        <a:moveTo>
                          <a:pt x="49" y="22"/>
                        </a:moveTo>
                        <a:cubicBezTo>
                          <a:pt x="48" y="23"/>
                          <a:pt x="47" y="23"/>
                          <a:pt x="46" y="24"/>
                        </a:cubicBezTo>
                        <a:cubicBezTo>
                          <a:pt x="46" y="24"/>
                          <a:pt x="46" y="25"/>
                          <a:pt x="46" y="25"/>
                        </a:cubicBezTo>
                        <a:cubicBezTo>
                          <a:pt x="45" y="26"/>
                          <a:pt x="45" y="26"/>
                          <a:pt x="45" y="27"/>
                        </a:cubicBezTo>
                        <a:cubicBezTo>
                          <a:pt x="45" y="27"/>
                          <a:pt x="44" y="28"/>
                          <a:pt x="44" y="28"/>
                        </a:cubicBezTo>
                        <a:cubicBezTo>
                          <a:pt x="43" y="30"/>
                          <a:pt x="41" y="32"/>
                          <a:pt x="40" y="34"/>
                        </a:cubicBezTo>
                        <a:cubicBezTo>
                          <a:pt x="39" y="35"/>
                          <a:pt x="38" y="35"/>
                          <a:pt x="38" y="36"/>
                        </a:cubicBezTo>
                        <a:cubicBezTo>
                          <a:pt x="38" y="37"/>
                          <a:pt x="38" y="37"/>
                          <a:pt x="38" y="37"/>
                        </a:cubicBezTo>
                        <a:cubicBezTo>
                          <a:pt x="38" y="37"/>
                          <a:pt x="38" y="37"/>
                          <a:pt x="38" y="37"/>
                        </a:cubicBezTo>
                        <a:cubicBezTo>
                          <a:pt x="38" y="36"/>
                          <a:pt x="39" y="36"/>
                          <a:pt x="39" y="35"/>
                        </a:cubicBezTo>
                        <a:cubicBezTo>
                          <a:pt x="40" y="34"/>
                          <a:pt x="41" y="34"/>
                          <a:pt x="41" y="33"/>
                        </a:cubicBezTo>
                        <a:cubicBezTo>
                          <a:pt x="42" y="32"/>
                          <a:pt x="43" y="31"/>
                          <a:pt x="44" y="30"/>
                        </a:cubicBezTo>
                        <a:cubicBezTo>
                          <a:pt x="45" y="30"/>
                          <a:pt x="46" y="29"/>
                          <a:pt x="47" y="28"/>
                        </a:cubicBezTo>
                        <a:cubicBezTo>
                          <a:pt x="47" y="27"/>
                          <a:pt x="48" y="26"/>
                          <a:pt x="48" y="25"/>
                        </a:cubicBezTo>
                        <a:cubicBezTo>
                          <a:pt x="49" y="24"/>
                          <a:pt x="49" y="24"/>
                          <a:pt x="49" y="24"/>
                        </a:cubicBezTo>
                        <a:cubicBezTo>
                          <a:pt x="49" y="23"/>
                          <a:pt x="49" y="23"/>
                          <a:pt x="49" y="23"/>
                        </a:cubicBezTo>
                        <a:cubicBezTo>
                          <a:pt x="49" y="23"/>
                          <a:pt x="49" y="23"/>
                          <a:pt x="49" y="22"/>
                        </a:cubicBezTo>
                        <a:moveTo>
                          <a:pt x="8" y="21"/>
                        </a:moveTo>
                        <a:cubicBezTo>
                          <a:pt x="9" y="23"/>
                          <a:pt x="10" y="25"/>
                          <a:pt x="12" y="27"/>
                        </a:cubicBezTo>
                        <a:cubicBezTo>
                          <a:pt x="14" y="29"/>
                          <a:pt x="17" y="30"/>
                          <a:pt x="20" y="31"/>
                        </a:cubicBezTo>
                        <a:cubicBezTo>
                          <a:pt x="22" y="32"/>
                          <a:pt x="25" y="34"/>
                          <a:pt x="27" y="35"/>
                        </a:cubicBezTo>
                        <a:cubicBezTo>
                          <a:pt x="28" y="35"/>
                          <a:pt x="29" y="36"/>
                          <a:pt x="29" y="37"/>
                        </a:cubicBezTo>
                        <a:cubicBezTo>
                          <a:pt x="30" y="37"/>
                          <a:pt x="30" y="37"/>
                          <a:pt x="30" y="37"/>
                        </a:cubicBezTo>
                        <a:cubicBezTo>
                          <a:pt x="30" y="36"/>
                          <a:pt x="29" y="36"/>
                          <a:pt x="29" y="36"/>
                        </a:cubicBezTo>
                        <a:cubicBezTo>
                          <a:pt x="27" y="34"/>
                          <a:pt x="24" y="33"/>
                          <a:pt x="22" y="32"/>
                        </a:cubicBezTo>
                        <a:cubicBezTo>
                          <a:pt x="19" y="30"/>
                          <a:pt x="17" y="29"/>
                          <a:pt x="15" y="27"/>
                        </a:cubicBezTo>
                        <a:cubicBezTo>
                          <a:pt x="14" y="26"/>
                          <a:pt x="13" y="25"/>
                          <a:pt x="12" y="23"/>
                        </a:cubicBezTo>
                        <a:cubicBezTo>
                          <a:pt x="10" y="23"/>
                          <a:pt x="9" y="22"/>
                          <a:pt x="8" y="21"/>
                        </a:cubicBezTo>
                        <a:moveTo>
                          <a:pt x="53" y="20"/>
                        </a:moveTo>
                        <a:cubicBezTo>
                          <a:pt x="52" y="21"/>
                          <a:pt x="51" y="22"/>
                          <a:pt x="49" y="22"/>
                        </a:cubicBezTo>
                        <a:cubicBezTo>
                          <a:pt x="49" y="22"/>
                          <a:pt x="49" y="23"/>
                          <a:pt x="49" y="23"/>
                        </a:cubicBezTo>
                        <a:cubicBezTo>
                          <a:pt x="49" y="24"/>
                          <a:pt x="49" y="24"/>
                          <a:pt x="49" y="24"/>
                        </a:cubicBezTo>
                        <a:cubicBezTo>
                          <a:pt x="49" y="25"/>
                          <a:pt x="49" y="25"/>
                          <a:pt x="49" y="25"/>
                        </a:cubicBezTo>
                        <a:cubicBezTo>
                          <a:pt x="48" y="26"/>
                          <a:pt x="47" y="27"/>
                          <a:pt x="47" y="28"/>
                        </a:cubicBezTo>
                        <a:cubicBezTo>
                          <a:pt x="46" y="29"/>
                          <a:pt x="45" y="30"/>
                          <a:pt x="44" y="31"/>
                        </a:cubicBezTo>
                        <a:cubicBezTo>
                          <a:pt x="43" y="31"/>
                          <a:pt x="42" y="32"/>
                          <a:pt x="42" y="33"/>
                        </a:cubicBezTo>
                        <a:cubicBezTo>
                          <a:pt x="41" y="34"/>
                          <a:pt x="40" y="35"/>
                          <a:pt x="39" y="36"/>
                        </a:cubicBezTo>
                        <a:cubicBezTo>
                          <a:pt x="39" y="36"/>
                          <a:pt x="39" y="36"/>
                          <a:pt x="38" y="37"/>
                        </a:cubicBezTo>
                        <a:cubicBezTo>
                          <a:pt x="39" y="36"/>
                          <a:pt x="39" y="36"/>
                          <a:pt x="39" y="36"/>
                        </a:cubicBezTo>
                        <a:cubicBezTo>
                          <a:pt x="39" y="36"/>
                          <a:pt x="40" y="35"/>
                          <a:pt x="41" y="35"/>
                        </a:cubicBezTo>
                        <a:cubicBezTo>
                          <a:pt x="42" y="34"/>
                          <a:pt x="43" y="33"/>
                          <a:pt x="44" y="32"/>
                        </a:cubicBezTo>
                        <a:cubicBezTo>
                          <a:pt x="46" y="31"/>
                          <a:pt x="48" y="29"/>
                          <a:pt x="49" y="27"/>
                        </a:cubicBezTo>
                        <a:cubicBezTo>
                          <a:pt x="50" y="27"/>
                          <a:pt x="50" y="27"/>
                          <a:pt x="51" y="26"/>
                        </a:cubicBezTo>
                        <a:cubicBezTo>
                          <a:pt x="51" y="25"/>
                          <a:pt x="51" y="25"/>
                          <a:pt x="51" y="25"/>
                        </a:cubicBezTo>
                        <a:cubicBezTo>
                          <a:pt x="51" y="24"/>
                          <a:pt x="51" y="24"/>
                          <a:pt x="51" y="24"/>
                        </a:cubicBezTo>
                        <a:cubicBezTo>
                          <a:pt x="52" y="23"/>
                          <a:pt x="52" y="22"/>
                          <a:pt x="53" y="21"/>
                        </a:cubicBezTo>
                        <a:cubicBezTo>
                          <a:pt x="53" y="20"/>
                          <a:pt x="53" y="20"/>
                          <a:pt x="53" y="20"/>
                        </a:cubicBezTo>
                        <a:moveTo>
                          <a:pt x="56" y="16"/>
                        </a:moveTo>
                        <a:cubicBezTo>
                          <a:pt x="56" y="18"/>
                          <a:pt x="54" y="19"/>
                          <a:pt x="53" y="20"/>
                        </a:cubicBezTo>
                        <a:cubicBezTo>
                          <a:pt x="53" y="20"/>
                          <a:pt x="53" y="20"/>
                          <a:pt x="53" y="21"/>
                        </a:cubicBezTo>
                        <a:cubicBezTo>
                          <a:pt x="53" y="22"/>
                          <a:pt x="52" y="23"/>
                          <a:pt x="52" y="24"/>
                        </a:cubicBezTo>
                        <a:cubicBezTo>
                          <a:pt x="51" y="25"/>
                          <a:pt x="51" y="25"/>
                          <a:pt x="51" y="25"/>
                        </a:cubicBezTo>
                        <a:cubicBezTo>
                          <a:pt x="51" y="26"/>
                          <a:pt x="51" y="26"/>
                          <a:pt x="51" y="26"/>
                        </a:cubicBezTo>
                        <a:cubicBezTo>
                          <a:pt x="50" y="27"/>
                          <a:pt x="50" y="27"/>
                          <a:pt x="50" y="28"/>
                        </a:cubicBezTo>
                        <a:cubicBezTo>
                          <a:pt x="48" y="30"/>
                          <a:pt x="46" y="31"/>
                          <a:pt x="44" y="33"/>
                        </a:cubicBezTo>
                        <a:cubicBezTo>
                          <a:pt x="42" y="34"/>
                          <a:pt x="40" y="35"/>
                          <a:pt x="39" y="36"/>
                        </a:cubicBezTo>
                        <a:cubicBezTo>
                          <a:pt x="39" y="36"/>
                          <a:pt x="40" y="36"/>
                          <a:pt x="40" y="36"/>
                        </a:cubicBezTo>
                        <a:cubicBezTo>
                          <a:pt x="41" y="34"/>
                          <a:pt x="44" y="33"/>
                          <a:pt x="46" y="32"/>
                        </a:cubicBezTo>
                        <a:cubicBezTo>
                          <a:pt x="48" y="31"/>
                          <a:pt x="50" y="29"/>
                          <a:pt x="52" y="27"/>
                        </a:cubicBezTo>
                        <a:cubicBezTo>
                          <a:pt x="54" y="25"/>
                          <a:pt x="55" y="23"/>
                          <a:pt x="56" y="20"/>
                        </a:cubicBezTo>
                        <a:cubicBezTo>
                          <a:pt x="56" y="19"/>
                          <a:pt x="56" y="18"/>
                          <a:pt x="56" y="16"/>
                        </a:cubicBezTo>
                        <a:cubicBezTo>
                          <a:pt x="56" y="16"/>
                          <a:pt x="56" y="16"/>
                          <a:pt x="56" y="16"/>
                        </a:cubicBezTo>
                        <a:moveTo>
                          <a:pt x="4" y="15"/>
                        </a:moveTo>
                        <a:cubicBezTo>
                          <a:pt x="4" y="17"/>
                          <a:pt x="4" y="18"/>
                          <a:pt x="4" y="19"/>
                        </a:cubicBezTo>
                        <a:cubicBezTo>
                          <a:pt x="4" y="20"/>
                          <a:pt x="5" y="22"/>
                          <a:pt x="6" y="23"/>
                        </a:cubicBezTo>
                        <a:cubicBezTo>
                          <a:pt x="7" y="24"/>
                          <a:pt x="8" y="26"/>
                          <a:pt x="9" y="27"/>
                        </a:cubicBezTo>
                        <a:cubicBezTo>
                          <a:pt x="11" y="28"/>
                          <a:pt x="14" y="30"/>
                          <a:pt x="17" y="31"/>
                        </a:cubicBezTo>
                        <a:cubicBezTo>
                          <a:pt x="20" y="32"/>
                          <a:pt x="23" y="33"/>
                          <a:pt x="25" y="34"/>
                        </a:cubicBezTo>
                        <a:cubicBezTo>
                          <a:pt x="26" y="35"/>
                          <a:pt x="28" y="36"/>
                          <a:pt x="29" y="36"/>
                        </a:cubicBezTo>
                        <a:cubicBezTo>
                          <a:pt x="29" y="36"/>
                          <a:pt x="29" y="36"/>
                          <a:pt x="29" y="36"/>
                        </a:cubicBezTo>
                        <a:cubicBezTo>
                          <a:pt x="28" y="36"/>
                          <a:pt x="28" y="36"/>
                          <a:pt x="27" y="35"/>
                        </a:cubicBezTo>
                        <a:cubicBezTo>
                          <a:pt x="25" y="34"/>
                          <a:pt x="22" y="33"/>
                          <a:pt x="19" y="31"/>
                        </a:cubicBezTo>
                        <a:cubicBezTo>
                          <a:pt x="17" y="30"/>
                          <a:pt x="14" y="29"/>
                          <a:pt x="12" y="27"/>
                        </a:cubicBezTo>
                        <a:cubicBezTo>
                          <a:pt x="10" y="25"/>
                          <a:pt x="8" y="23"/>
                          <a:pt x="8" y="21"/>
                        </a:cubicBezTo>
                        <a:cubicBezTo>
                          <a:pt x="6" y="20"/>
                          <a:pt x="5" y="19"/>
                          <a:pt x="5" y="17"/>
                        </a:cubicBezTo>
                        <a:cubicBezTo>
                          <a:pt x="4" y="17"/>
                          <a:pt x="4" y="16"/>
                          <a:pt x="4" y="15"/>
                        </a:cubicBezTo>
                        <a:moveTo>
                          <a:pt x="0" y="14"/>
                        </a:moveTo>
                        <a:cubicBezTo>
                          <a:pt x="0" y="16"/>
                          <a:pt x="0" y="18"/>
                          <a:pt x="1" y="19"/>
                        </a:cubicBezTo>
                        <a:cubicBezTo>
                          <a:pt x="1" y="20"/>
                          <a:pt x="1" y="21"/>
                          <a:pt x="2" y="22"/>
                        </a:cubicBezTo>
                        <a:cubicBezTo>
                          <a:pt x="1" y="21"/>
                          <a:pt x="1" y="20"/>
                          <a:pt x="1" y="19"/>
                        </a:cubicBezTo>
                        <a:cubicBezTo>
                          <a:pt x="0" y="17"/>
                          <a:pt x="0" y="15"/>
                          <a:pt x="0" y="14"/>
                        </a:cubicBezTo>
                        <a:moveTo>
                          <a:pt x="59" y="12"/>
                        </a:moveTo>
                        <a:cubicBezTo>
                          <a:pt x="59" y="12"/>
                          <a:pt x="59" y="12"/>
                          <a:pt x="59" y="12"/>
                        </a:cubicBezTo>
                        <a:cubicBezTo>
                          <a:pt x="58" y="14"/>
                          <a:pt x="58" y="15"/>
                          <a:pt x="57" y="16"/>
                        </a:cubicBezTo>
                        <a:cubicBezTo>
                          <a:pt x="57" y="16"/>
                          <a:pt x="57" y="16"/>
                          <a:pt x="57" y="16"/>
                        </a:cubicBezTo>
                        <a:cubicBezTo>
                          <a:pt x="57" y="18"/>
                          <a:pt x="57" y="19"/>
                          <a:pt x="56" y="20"/>
                        </a:cubicBezTo>
                        <a:cubicBezTo>
                          <a:pt x="56" y="23"/>
                          <a:pt x="54" y="25"/>
                          <a:pt x="52" y="27"/>
                        </a:cubicBezTo>
                        <a:cubicBezTo>
                          <a:pt x="51" y="29"/>
                          <a:pt x="48" y="31"/>
                          <a:pt x="46" y="32"/>
                        </a:cubicBezTo>
                        <a:cubicBezTo>
                          <a:pt x="44" y="33"/>
                          <a:pt x="42" y="35"/>
                          <a:pt x="40" y="36"/>
                        </a:cubicBezTo>
                        <a:cubicBezTo>
                          <a:pt x="40" y="36"/>
                          <a:pt x="41" y="36"/>
                          <a:pt x="41" y="36"/>
                        </a:cubicBezTo>
                        <a:cubicBezTo>
                          <a:pt x="41" y="36"/>
                          <a:pt x="41" y="36"/>
                          <a:pt x="41" y="36"/>
                        </a:cubicBezTo>
                        <a:cubicBezTo>
                          <a:pt x="43" y="34"/>
                          <a:pt x="46" y="33"/>
                          <a:pt x="48" y="32"/>
                        </a:cubicBezTo>
                        <a:cubicBezTo>
                          <a:pt x="51" y="30"/>
                          <a:pt x="53" y="29"/>
                          <a:pt x="55" y="27"/>
                        </a:cubicBezTo>
                        <a:cubicBezTo>
                          <a:pt x="57" y="25"/>
                          <a:pt x="59" y="23"/>
                          <a:pt x="59" y="20"/>
                        </a:cubicBezTo>
                        <a:cubicBezTo>
                          <a:pt x="60" y="19"/>
                          <a:pt x="60" y="17"/>
                          <a:pt x="60" y="16"/>
                        </a:cubicBezTo>
                        <a:cubicBezTo>
                          <a:pt x="60" y="15"/>
                          <a:pt x="60" y="14"/>
                          <a:pt x="60" y="14"/>
                        </a:cubicBezTo>
                        <a:cubicBezTo>
                          <a:pt x="59" y="13"/>
                          <a:pt x="59" y="13"/>
                          <a:pt x="59" y="12"/>
                        </a:cubicBezTo>
                        <a:moveTo>
                          <a:pt x="3" y="9"/>
                        </a:moveTo>
                        <a:cubicBezTo>
                          <a:pt x="2" y="11"/>
                          <a:pt x="1" y="12"/>
                          <a:pt x="1" y="14"/>
                        </a:cubicBezTo>
                        <a:cubicBezTo>
                          <a:pt x="1" y="12"/>
                          <a:pt x="2" y="11"/>
                          <a:pt x="2" y="10"/>
                        </a:cubicBezTo>
                        <a:cubicBezTo>
                          <a:pt x="3" y="9"/>
                          <a:pt x="3" y="9"/>
                          <a:pt x="3" y="9"/>
                        </a:cubicBezTo>
                        <a:moveTo>
                          <a:pt x="4" y="8"/>
                        </a:moveTo>
                        <a:cubicBezTo>
                          <a:pt x="3" y="9"/>
                          <a:pt x="3" y="9"/>
                          <a:pt x="3" y="9"/>
                        </a:cubicBezTo>
                        <a:cubicBezTo>
                          <a:pt x="3" y="10"/>
                          <a:pt x="3" y="10"/>
                          <a:pt x="3" y="10"/>
                        </a:cubicBezTo>
                        <a:cubicBezTo>
                          <a:pt x="2" y="11"/>
                          <a:pt x="1" y="12"/>
                          <a:pt x="1" y="14"/>
                        </a:cubicBezTo>
                        <a:cubicBezTo>
                          <a:pt x="0" y="15"/>
                          <a:pt x="0" y="17"/>
                          <a:pt x="1" y="19"/>
                        </a:cubicBezTo>
                        <a:cubicBezTo>
                          <a:pt x="1" y="20"/>
                          <a:pt x="2" y="22"/>
                          <a:pt x="3" y="23"/>
                        </a:cubicBezTo>
                        <a:cubicBezTo>
                          <a:pt x="3" y="24"/>
                          <a:pt x="4" y="24"/>
                          <a:pt x="5" y="25"/>
                        </a:cubicBezTo>
                        <a:cubicBezTo>
                          <a:pt x="6" y="26"/>
                          <a:pt x="8" y="28"/>
                          <a:pt x="10" y="29"/>
                        </a:cubicBezTo>
                        <a:cubicBezTo>
                          <a:pt x="12" y="30"/>
                          <a:pt x="13" y="30"/>
                          <a:pt x="15" y="31"/>
                        </a:cubicBezTo>
                        <a:cubicBezTo>
                          <a:pt x="16" y="31"/>
                          <a:pt x="17" y="32"/>
                          <a:pt x="19" y="32"/>
                        </a:cubicBezTo>
                        <a:cubicBezTo>
                          <a:pt x="20" y="33"/>
                          <a:pt x="22" y="33"/>
                          <a:pt x="23" y="34"/>
                        </a:cubicBezTo>
                        <a:cubicBezTo>
                          <a:pt x="24" y="34"/>
                          <a:pt x="25" y="35"/>
                          <a:pt x="26" y="35"/>
                        </a:cubicBezTo>
                        <a:cubicBezTo>
                          <a:pt x="27" y="36"/>
                          <a:pt x="27" y="36"/>
                          <a:pt x="27" y="36"/>
                        </a:cubicBezTo>
                        <a:cubicBezTo>
                          <a:pt x="28" y="36"/>
                          <a:pt x="28" y="36"/>
                          <a:pt x="28" y="36"/>
                        </a:cubicBezTo>
                        <a:cubicBezTo>
                          <a:pt x="27" y="36"/>
                          <a:pt x="26" y="35"/>
                          <a:pt x="25" y="35"/>
                        </a:cubicBezTo>
                        <a:cubicBezTo>
                          <a:pt x="23" y="33"/>
                          <a:pt x="20" y="32"/>
                          <a:pt x="17" y="31"/>
                        </a:cubicBezTo>
                        <a:cubicBezTo>
                          <a:pt x="14" y="30"/>
                          <a:pt x="11" y="29"/>
                          <a:pt x="9" y="27"/>
                        </a:cubicBezTo>
                        <a:cubicBezTo>
                          <a:pt x="8" y="26"/>
                          <a:pt x="7" y="25"/>
                          <a:pt x="6" y="23"/>
                        </a:cubicBezTo>
                        <a:cubicBezTo>
                          <a:pt x="5" y="22"/>
                          <a:pt x="4" y="21"/>
                          <a:pt x="4" y="19"/>
                        </a:cubicBezTo>
                        <a:cubicBezTo>
                          <a:pt x="4" y="18"/>
                          <a:pt x="3" y="16"/>
                          <a:pt x="4" y="15"/>
                        </a:cubicBezTo>
                        <a:cubicBezTo>
                          <a:pt x="3" y="13"/>
                          <a:pt x="3" y="10"/>
                          <a:pt x="4" y="8"/>
                        </a:cubicBezTo>
                        <a:moveTo>
                          <a:pt x="67" y="8"/>
                        </a:moveTo>
                        <a:cubicBezTo>
                          <a:pt x="67" y="9"/>
                          <a:pt x="67" y="9"/>
                          <a:pt x="67" y="9"/>
                        </a:cubicBezTo>
                        <a:cubicBezTo>
                          <a:pt x="68" y="10"/>
                          <a:pt x="68" y="10"/>
                          <a:pt x="68" y="10"/>
                        </a:cubicBezTo>
                        <a:cubicBezTo>
                          <a:pt x="69" y="11"/>
                          <a:pt x="69" y="12"/>
                          <a:pt x="70" y="14"/>
                        </a:cubicBezTo>
                        <a:cubicBezTo>
                          <a:pt x="70" y="15"/>
                          <a:pt x="70" y="17"/>
                          <a:pt x="70" y="19"/>
                        </a:cubicBezTo>
                        <a:cubicBezTo>
                          <a:pt x="69" y="20"/>
                          <a:pt x="69" y="21"/>
                          <a:pt x="68" y="23"/>
                        </a:cubicBezTo>
                        <a:cubicBezTo>
                          <a:pt x="69" y="22"/>
                          <a:pt x="69" y="20"/>
                          <a:pt x="70" y="19"/>
                        </a:cubicBezTo>
                        <a:cubicBezTo>
                          <a:pt x="71" y="16"/>
                          <a:pt x="70" y="12"/>
                          <a:pt x="67" y="8"/>
                        </a:cubicBezTo>
                        <a:moveTo>
                          <a:pt x="60" y="7"/>
                        </a:moveTo>
                        <a:cubicBezTo>
                          <a:pt x="60" y="9"/>
                          <a:pt x="60" y="10"/>
                          <a:pt x="59" y="12"/>
                        </a:cubicBezTo>
                        <a:cubicBezTo>
                          <a:pt x="59" y="12"/>
                          <a:pt x="59" y="12"/>
                          <a:pt x="59" y="12"/>
                        </a:cubicBezTo>
                        <a:cubicBezTo>
                          <a:pt x="60" y="12"/>
                          <a:pt x="60" y="13"/>
                          <a:pt x="60" y="14"/>
                        </a:cubicBezTo>
                        <a:cubicBezTo>
                          <a:pt x="60" y="14"/>
                          <a:pt x="60" y="15"/>
                          <a:pt x="60" y="16"/>
                        </a:cubicBezTo>
                        <a:cubicBezTo>
                          <a:pt x="60" y="17"/>
                          <a:pt x="60" y="19"/>
                          <a:pt x="60" y="20"/>
                        </a:cubicBezTo>
                        <a:cubicBezTo>
                          <a:pt x="59" y="23"/>
                          <a:pt x="57" y="25"/>
                          <a:pt x="55" y="27"/>
                        </a:cubicBezTo>
                        <a:cubicBezTo>
                          <a:pt x="53" y="29"/>
                          <a:pt x="51" y="30"/>
                          <a:pt x="48" y="32"/>
                        </a:cubicBezTo>
                        <a:cubicBezTo>
                          <a:pt x="46" y="33"/>
                          <a:pt x="43" y="34"/>
                          <a:pt x="41" y="36"/>
                        </a:cubicBezTo>
                        <a:cubicBezTo>
                          <a:pt x="41" y="36"/>
                          <a:pt x="41" y="36"/>
                          <a:pt x="41" y="36"/>
                        </a:cubicBezTo>
                        <a:cubicBezTo>
                          <a:pt x="41" y="36"/>
                          <a:pt x="42" y="36"/>
                          <a:pt x="42" y="36"/>
                        </a:cubicBezTo>
                        <a:cubicBezTo>
                          <a:pt x="42" y="35"/>
                          <a:pt x="43" y="35"/>
                          <a:pt x="43" y="35"/>
                        </a:cubicBezTo>
                        <a:cubicBezTo>
                          <a:pt x="45" y="34"/>
                          <a:pt x="48" y="32"/>
                          <a:pt x="51" y="31"/>
                        </a:cubicBezTo>
                        <a:cubicBezTo>
                          <a:pt x="53" y="30"/>
                          <a:pt x="56" y="29"/>
                          <a:pt x="58" y="27"/>
                        </a:cubicBezTo>
                        <a:cubicBezTo>
                          <a:pt x="60" y="25"/>
                          <a:pt x="62" y="22"/>
                          <a:pt x="63" y="19"/>
                        </a:cubicBezTo>
                        <a:cubicBezTo>
                          <a:pt x="63" y="18"/>
                          <a:pt x="63" y="17"/>
                          <a:pt x="63" y="15"/>
                        </a:cubicBezTo>
                        <a:cubicBezTo>
                          <a:pt x="63" y="14"/>
                          <a:pt x="63" y="14"/>
                          <a:pt x="63" y="13"/>
                        </a:cubicBezTo>
                        <a:cubicBezTo>
                          <a:pt x="62" y="12"/>
                          <a:pt x="62" y="12"/>
                          <a:pt x="62" y="12"/>
                        </a:cubicBezTo>
                        <a:cubicBezTo>
                          <a:pt x="62" y="11"/>
                          <a:pt x="62" y="11"/>
                          <a:pt x="62" y="11"/>
                        </a:cubicBezTo>
                        <a:cubicBezTo>
                          <a:pt x="61" y="10"/>
                          <a:pt x="61" y="8"/>
                          <a:pt x="60" y="7"/>
                        </a:cubicBezTo>
                        <a:moveTo>
                          <a:pt x="66" y="7"/>
                        </a:moveTo>
                        <a:cubicBezTo>
                          <a:pt x="66" y="7"/>
                          <a:pt x="66" y="7"/>
                          <a:pt x="67" y="8"/>
                        </a:cubicBezTo>
                        <a:cubicBezTo>
                          <a:pt x="67" y="7"/>
                          <a:pt x="67" y="7"/>
                          <a:pt x="66" y="7"/>
                        </a:cubicBezTo>
                        <a:cubicBezTo>
                          <a:pt x="66" y="7"/>
                          <a:pt x="66" y="7"/>
                          <a:pt x="66" y="7"/>
                        </a:cubicBezTo>
                        <a:moveTo>
                          <a:pt x="59" y="3"/>
                        </a:moveTo>
                        <a:cubicBezTo>
                          <a:pt x="60" y="4"/>
                          <a:pt x="60" y="5"/>
                          <a:pt x="60" y="7"/>
                        </a:cubicBezTo>
                        <a:cubicBezTo>
                          <a:pt x="61" y="8"/>
                          <a:pt x="62" y="9"/>
                          <a:pt x="62" y="11"/>
                        </a:cubicBezTo>
                        <a:cubicBezTo>
                          <a:pt x="63" y="12"/>
                          <a:pt x="63" y="12"/>
                          <a:pt x="63" y="12"/>
                        </a:cubicBezTo>
                        <a:cubicBezTo>
                          <a:pt x="63" y="13"/>
                          <a:pt x="63" y="13"/>
                          <a:pt x="63" y="13"/>
                        </a:cubicBezTo>
                        <a:cubicBezTo>
                          <a:pt x="63" y="14"/>
                          <a:pt x="63" y="14"/>
                          <a:pt x="63" y="15"/>
                        </a:cubicBezTo>
                        <a:cubicBezTo>
                          <a:pt x="63" y="17"/>
                          <a:pt x="63" y="18"/>
                          <a:pt x="63" y="19"/>
                        </a:cubicBezTo>
                        <a:cubicBezTo>
                          <a:pt x="62" y="22"/>
                          <a:pt x="61" y="25"/>
                          <a:pt x="58" y="27"/>
                        </a:cubicBezTo>
                        <a:cubicBezTo>
                          <a:pt x="56" y="29"/>
                          <a:pt x="53" y="30"/>
                          <a:pt x="51" y="31"/>
                        </a:cubicBezTo>
                        <a:cubicBezTo>
                          <a:pt x="48" y="33"/>
                          <a:pt x="45" y="34"/>
                          <a:pt x="43" y="35"/>
                        </a:cubicBezTo>
                        <a:cubicBezTo>
                          <a:pt x="43" y="35"/>
                          <a:pt x="43" y="35"/>
                          <a:pt x="43" y="36"/>
                        </a:cubicBezTo>
                        <a:cubicBezTo>
                          <a:pt x="43" y="35"/>
                          <a:pt x="43" y="35"/>
                          <a:pt x="43" y="35"/>
                        </a:cubicBezTo>
                        <a:cubicBezTo>
                          <a:pt x="44" y="35"/>
                          <a:pt x="44" y="35"/>
                          <a:pt x="45" y="34"/>
                        </a:cubicBezTo>
                        <a:cubicBezTo>
                          <a:pt x="47" y="33"/>
                          <a:pt x="50" y="32"/>
                          <a:pt x="53" y="31"/>
                        </a:cubicBezTo>
                        <a:cubicBezTo>
                          <a:pt x="56" y="30"/>
                          <a:pt x="59" y="28"/>
                          <a:pt x="61" y="26"/>
                        </a:cubicBezTo>
                        <a:cubicBezTo>
                          <a:pt x="62" y="26"/>
                          <a:pt x="63" y="24"/>
                          <a:pt x="64" y="23"/>
                        </a:cubicBezTo>
                        <a:cubicBezTo>
                          <a:pt x="65" y="22"/>
                          <a:pt x="66" y="20"/>
                          <a:pt x="66" y="19"/>
                        </a:cubicBezTo>
                        <a:cubicBezTo>
                          <a:pt x="66" y="17"/>
                          <a:pt x="67" y="16"/>
                          <a:pt x="66" y="14"/>
                        </a:cubicBezTo>
                        <a:cubicBezTo>
                          <a:pt x="66" y="14"/>
                          <a:pt x="66" y="13"/>
                          <a:pt x="66" y="12"/>
                        </a:cubicBezTo>
                        <a:cubicBezTo>
                          <a:pt x="65" y="12"/>
                          <a:pt x="65" y="11"/>
                          <a:pt x="65" y="10"/>
                        </a:cubicBezTo>
                        <a:cubicBezTo>
                          <a:pt x="64" y="8"/>
                          <a:pt x="62" y="5"/>
                          <a:pt x="60" y="4"/>
                        </a:cubicBezTo>
                        <a:cubicBezTo>
                          <a:pt x="60" y="3"/>
                          <a:pt x="59" y="3"/>
                          <a:pt x="59" y="3"/>
                        </a:cubicBezTo>
                        <a:moveTo>
                          <a:pt x="58" y="0"/>
                        </a:moveTo>
                        <a:cubicBezTo>
                          <a:pt x="58" y="1"/>
                          <a:pt x="58" y="1"/>
                          <a:pt x="59" y="2"/>
                        </a:cubicBezTo>
                        <a:cubicBezTo>
                          <a:pt x="59" y="3"/>
                          <a:pt x="60" y="3"/>
                          <a:pt x="60" y="3"/>
                        </a:cubicBezTo>
                        <a:cubicBezTo>
                          <a:pt x="61" y="4"/>
                          <a:pt x="62" y="5"/>
                          <a:pt x="63" y="7"/>
                        </a:cubicBezTo>
                        <a:cubicBezTo>
                          <a:pt x="64" y="8"/>
                          <a:pt x="64" y="9"/>
                          <a:pt x="65" y="10"/>
                        </a:cubicBezTo>
                        <a:cubicBezTo>
                          <a:pt x="65" y="11"/>
                          <a:pt x="66" y="12"/>
                          <a:pt x="66" y="12"/>
                        </a:cubicBezTo>
                        <a:cubicBezTo>
                          <a:pt x="66" y="13"/>
                          <a:pt x="67" y="14"/>
                          <a:pt x="67" y="14"/>
                        </a:cubicBezTo>
                        <a:cubicBezTo>
                          <a:pt x="67" y="16"/>
                          <a:pt x="67" y="18"/>
                          <a:pt x="66" y="19"/>
                        </a:cubicBezTo>
                        <a:cubicBezTo>
                          <a:pt x="66" y="21"/>
                          <a:pt x="65" y="22"/>
                          <a:pt x="65" y="23"/>
                        </a:cubicBezTo>
                        <a:cubicBezTo>
                          <a:pt x="64" y="25"/>
                          <a:pt x="63" y="26"/>
                          <a:pt x="61" y="27"/>
                        </a:cubicBezTo>
                        <a:cubicBezTo>
                          <a:pt x="59" y="29"/>
                          <a:pt x="56" y="30"/>
                          <a:pt x="53" y="31"/>
                        </a:cubicBezTo>
                        <a:cubicBezTo>
                          <a:pt x="50" y="32"/>
                          <a:pt x="48" y="33"/>
                          <a:pt x="45" y="35"/>
                        </a:cubicBezTo>
                        <a:cubicBezTo>
                          <a:pt x="45" y="35"/>
                          <a:pt x="45" y="35"/>
                          <a:pt x="45" y="35"/>
                        </a:cubicBezTo>
                        <a:cubicBezTo>
                          <a:pt x="45" y="35"/>
                          <a:pt x="45" y="35"/>
                          <a:pt x="46" y="35"/>
                        </a:cubicBezTo>
                        <a:cubicBezTo>
                          <a:pt x="46" y="34"/>
                          <a:pt x="46" y="34"/>
                          <a:pt x="47" y="34"/>
                        </a:cubicBezTo>
                        <a:cubicBezTo>
                          <a:pt x="49" y="33"/>
                          <a:pt x="50" y="33"/>
                          <a:pt x="51" y="32"/>
                        </a:cubicBezTo>
                        <a:cubicBezTo>
                          <a:pt x="53" y="32"/>
                          <a:pt x="54" y="31"/>
                          <a:pt x="56" y="31"/>
                        </a:cubicBezTo>
                        <a:cubicBezTo>
                          <a:pt x="58" y="30"/>
                          <a:pt x="60" y="29"/>
                          <a:pt x="62" y="28"/>
                        </a:cubicBezTo>
                        <a:cubicBezTo>
                          <a:pt x="63" y="27"/>
                          <a:pt x="63" y="27"/>
                          <a:pt x="64" y="26"/>
                        </a:cubicBezTo>
                        <a:cubicBezTo>
                          <a:pt x="64" y="26"/>
                          <a:pt x="64" y="26"/>
                          <a:pt x="64" y="26"/>
                        </a:cubicBezTo>
                        <a:cubicBezTo>
                          <a:pt x="65" y="25"/>
                          <a:pt x="67" y="24"/>
                          <a:pt x="68" y="23"/>
                        </a:cubicBezTo>
                        <a:cubicBezTo>
                          <a:pt x="68" y="22"/>
                          <a:pt x="69" y="20"/>
                          <a:pt x="69" y="19"/>
                        </a:cubicBezTo>
                        <a:cubicBezTo>
                          <a:pt x="70" y="17"/>
                          <a:pt x="70" y="15"/>
                          <a:pt x="69" y="14"/>
                        </a:cubicBezTo>
                        <a:cubicBezTo>
                          <a:pt x="69" y="12"/>
                          <a:pt x="68" y="11"/>
                          <a:pt x="68" y="10"/>
                        </a:cubicBezTo>
                        <a:cubicBezTo>
                          <a:pt x="67" y="9"/>
                          <a:pt x="67" y="9"/>
                          <a:pt x="67" y="9"/>
                        </a:cubicBezTo>
                        <a:cubicBezTo>
                          <a:pt x="66" y="8"/>
                          <a:pt x="66" y="8"/>
                          <a:pt x="66" y="8"/>
                        </a:cubicBezTo>
                        <a:cubicBezTo>
                          <a:pt x="66" y="7"/>
                          <a:pt x="66" y="7"/>
                          <a:pt x="65" y="6"/>
                        </a:cubicBezTo>
                        <a:cubicBezTo>
                          <a:pt x="64" y="5"/>
                          <a:pt x="63" y="4"/>
                          <a:pt x="62" y="3"/>
                        </a:cubicBezTo>
                        <a:cubicBezTo>
                          <a:pt x="61" y="2"/>
                          <a:pt x="60" y="1"/>
                          <a:pt x="59" y="1"/>
                        </a:cubicBezTo>
                        <a:cubicBezTo>
                          <a:pt x="58" y="0"/>
                          <a:pt x="58" y="0"/>
                          <a:pt x="58" y="0"/>
                        </a:cubicBezTo>
                        <a:moveTo>
                          <a:pt x="57" y="0"/>
                        </a:moveTo>
                        <a:cubicBezTo>
                          <a:pt x="57" y="0"/>
                          <a:pt x="57" y="0"/>
                          <a:pt x="57" y="0"/>
                        </a:cubicBezTo>
                        <a:cubicBezTo>
                          <a:pt x="58" y="0"/>
                          <a:pt x="58" y="0"/>
                          <a:pt x="59" y="1"/>
                        </a:cubicBezTo>
                        <a:cubicBezTo>
                          <a:pt x="59" y="1"/>
                          <a:pt x="60" y="1"/>
                          <a:pt x="60" y="2"/>
                        </a:cubicBezTo>
                        <a:cubicBezTo>
                          <a:pt x="59" y="1"/>
                          <a:pt x="58" y="0"/>
                          <a:pt x="57" y="0"/>
                        </a:cubicBezTo>
                      </a:path>
                    </a:pathLst>
                  </a:custGeom>
                  <a:solidFill>
                    <a:srgbClr val="C37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1" name="Freeform 8078">
                    <a:extLst>
                      <a:ext uri="{FF2B5EF4-FFF2-40B4-BE49-F238E27FC236}">
                        <a16:creationId xmlns:a16="http://schemas.microsoft.com/office/drawing/2014/main" id="{707EE209-F898-428C-A223-C85E851DCD77}"/>
                      </a:ext>
                    </a:extLst>
                  </p:cNvPr>
                  <p:cNvSpPr>
                    <a:spLocks noEditPoints="1"/>
                  </p:cNvSpPr>
                  <p:nvPr/>
                </p:nvSpPr>
                <p:spPr bwMode="auto">
                  <a:xfrm>
                    <a:off x="4388" y="2345"/>
                    <a:ext cx="55" cy="48"/>
                  </a:xfrm>
                  <a:custGeom>
                    <a:avLst/>
                    <a:gdLst>
                      <a:gd name="T0" fmla="*/ 37 w 73"/>
                      <a:gd name="T1" fmla="*/ 64 h 64"/>
                      <a:gd name="T2" fmla="*/ 37 w 73"/>
                      <a:gd name="T3" fmla="*/ 64 h 64"/>
                      <a:gd name="T4" fmla="*/ 36 w 73"/>
                      <a:gd name="T5" fmla="*/ 64 h 64"/>
                      <a:gd name="T6" fmla="*/ 36 w 73"/>
                      <a:gd name="T7" fmla="*/ 64 h 64"/>
                      <a:gd name="T8" fmla="*/ 36 w 73"/>
                      <a:gd name="T9" fmla="*/ 64 h 64"/>
                      <a:gd name="T10" fmla="*/ 36 w 73"/>
                      <a:gd name="T11" fmla="*/ 64 h 64"/>
                      <a:gd name="T12" fmla="*/ 36 w 73"/>
                      <a:gd name="T13" fmla="*/ 64 h 64"/>
                      <a:gd name="T14" fmla="*/ 37 w 73"/>
                      <a:gd name="T15" fmla="*/ 64 h 64"/>
                      <a:gd name="T16" fmla="*/ 36 w 73"/>
                      <a:gd name="T17" fmla="*/ 64 h 64"/>
                      <a:gd name="T18" fmla="*/ 36 w 73"/>
                      <a:gd name="T19" fmla="*/ 64 h 64"/>
                      <a:gd name="T20" fmla="*/ 36 w 73"/>
                      <a:gd name="T21" fmla="*/ 64 h 64"/>
                      <a:gd name="T22" fmla="*/ 36 w 73"/>
                      <a:gd name="T23" fmla="*/ 64 h 64"/>
                      <a:gd name="T24" fmla="*/ 37 w 73"/>
                      <a:gd name="T25" fmla="*/ 64 h 64"/>
                      <a:gd name="T26" fmla="*/ 38 w 73"/>
                      <a:gd name="T27" fmla="*/ 64 h 64"/>
                      <a:gd name="T28" fmla="*/ 37 w 73"/>
                      <a:gd name="T29" fmla="*/ 64 h 64"/>
                      <a:gd name="T30" fmla="*/ 37 w 73"/>
                      <a:gd name="T31" fmla="*/ 64 h 64"/>
                      <a:gd name="T32" fmla="*/ 37 w 73"/>
                      <a:gd name="T33" fmla="*/ 64 h 64"/>
                      <a:gd name="T34" fmla="*/ 37 w 73"/>
                      <a:gd name="T35" fmla="*/ 64 h 64"/>
                      <a:gd name="T36" fmla="*/ 37 w 73"/>
                      <a:gd name="T37" fmla="*/ 64 h 64"/>
                      <a:gd name="T38" fmla="*/ 38 w 73"/>
                      <a:gd name="T39" fmla="*/ 60 h 64"/>
                      <a:gd name="T40" fmla="*/ 38 w 73"/>
                      <a:gd name="T41" fmla="*/ 64 h 64"/>
                      <a:gd name="T42" fmla="*/ 34 w 73"/>
                      <a:gd name="T43" fmla="*/ 58 h 64"/>
                      <a:gd name="T44" fmla="*/ 35 w 73"/>
                      <a:gd name="T45" fmla="*/ 64 h 64"/>
                      <a:gd name="T46" fmla="*/ 35 w 73"/>
                      <a:gd name="T47" fmla="*/ 64 h 64"/>
                      <a:gd name="T48" fmla="*/ 35 w 73"/>
                      <a:gd name="T49" fmla="*/ 64 h 64"/>
                      <a:gd name="T50" fmla="*/ 35 w 73"/>
                      <a:gd name="T51" fmla="*/ 64 h 64"/>
                      <a:gd name="T52" fmla="*/ 35 w 73"/>
                      <a:gd name="T53" fmla="*/ 64 h 64"/>
                      <a:gd name="T54" fmla="*/ 35 w 73"/>
                      <a:gd name="T55" fmla="*/ 64 h 64"/>
                      <a:gd name="T56" fmla="*/ 34 w 73"/>
                      <a:gd name="T57" fmla="*/ 62 h 64"/>
                      <a:gd name="T58" fmla="*/ 38 w 73"/>
                      <a:gd name="T59" fmla="*/ 59 h 64"/>
                      <a:gd name="T60" fmla="*/ 38 w 73"/>
                      <a:gd name="T61" fmla="*/ 58 h 64"/>
                      <a:gd name="T62" fmla="*/ 34 w 73"/>
                      <a:gd name="T63" fmla="*/ 55 h 64"/>
                      <a:gd name="T64" fmla="*/ 34 w 73"/>
                      <a:gd name="T65" fmla="*/ 56 h 64"/>
                      <a:gd name="T66" fmla="*/ 33 w 73"/>
                      <a:gd name="T67" fmla="*/ 49 h 64"/>
                      <a:gd name="T68" fmla="*/ 40 w 73"/>
                      <a:gd name="T69" fmla="*/ 45 h 64"/>
                      <a:gd name="T70" fmla="*/ 39 w 73"/>
                      <a:gd name="T71" fmla="*/ 55 h 64"/>
                      <a:gd name="T72" fmla="*/ 41 w 73"/>
                      <a:gd name="T73" fmla="*/ 40 h 64"/>
                      <a:gd name="T74" fmla="*/ 40 w 73"/>
                      <a:gd name="T75" fmla="*/ 42 h 64"/>
                      <a:gd name="T76" fmla="*/ 48 w 73"/>
                      <a:gd name="T77" fmla="*/ 35 h 64"/>
                      <a:gd name="T78" fmla="*/ 48 w 73"/>
                      <a:gd name="T79" fmla="*/ 35 h 64"/>
                      <a:gd name="T80" fmla="*/ 22 w 73"/>
                      <a:gd name="T81" fmla="*/ 34 h 64"/>
                      <a:gd name="T82" fmla="*/ 27 w 73"/>
                      <a:gd name="T83" fmla="*/ 36 h 64"/>
                      <a:gd name="T84" fmla="*/ 16 w 73"/>
                      <a:gd name="T85" fmla="*/ 32 h 64"/>
                      <a:gd name="T86" fmla="*/ 16 w 73"/>
                      <a:gd name="T87" fmla="*/ 32 h 64"/>
                      <a:gd name="T88" fmla="*/ 53 w 73"/>
                      <a:gd name="T89" fmla="*/ 33 h 64"/>
                      <a:gd name="T90" fmla="*/ 65 w 73"/>
                      <a:gd name="T91" fmla="*/ 27 h 64"/>
                      <a:gd name="T92" fmla="*/ 6 w 73"/>
                      <a:gd name="T93" fmla="*/ 26 h 64"/>
                      <a:gd name="T94" fmla="*/ 6 w 73"/>
                      <a:gd name="T95" fmla="*/ 26 h 64"/>
                      <a:gd name="T96" fmla="*/ 4 w 73"/>
                      <a:gd name="T97" fmla="*/ 25 h 64"/>
                      <a:gd name="T98" fmla="*/ 2 w 73"/>
                      <a:gd name="T99" fmla="*/ 20 h 64"/>
                      <a:gd name="T100" fmla="*/ 2 w 73"/>
                      <a:gd name="T101" fmla="*/ 15 h 64"/>
                      <a:gd name="T102" fmla="*/ 5 w 73"/>
                      <a:gd name="T103" fmla="*/ 9 h 64"/>
                      <a:gd name="T104" fmla="*/ 58 w 73"/>
                      <a:gd name="T105" fmla="*/ 0 h 64"/>
                      <a:gd name="T106" fmla="*/ 63 w 73"/>
                      <a:gd name="T107" fmla="*/ 4 h 64"/>
                      <a:gd name="T108" fmla="*/ 67 w 73"/>
                      <a:gd name="T109" fmla="*/ 8 h 64"/>
                      <a:gd name="T110" fmla="*/ 68 w 73"/>
                      <a:gd name="T111" fmla="*/ 9 h 64"/>
                      <a:gd name="T112" fmla="*/ 69 w 73"/>
                      <a:gd name="T113" fmla="*/ 24 h 64"/>
                      <a:gd name="T114" fmla="*/ 58 w 73"/>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64">
                        <a:moveTo>
                          <a:pt x="37" y="64"/>
                        </a:move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7" y="64"/>
                          <a:pt x="37" y="64"/>
                          <a:pt x="37" y="64"/>
                        </a:cubicBezTo>
                        <a:cubicBezTo>
                          <a:pt x="37" y="64"/>
                          <a:pt x="37" y="64"/>
                          <a:pt x="37" y="64"/>
                        </a:cubicBezTo>
                        <a:moveTo>
                          <a:pt x="36" y="64"/>
                        </a:moveTo>
                        <a:cubicBezTo>
                          <a:pt x="36" y="64"/>
                          <a:pt x="36" y="64"/>
                          <a:pt x="36" y="64"/>
                        </a:cubicBezTo>
                        <a:cubicBezTo>
                          <a:pt x="36" y="64"/>
                          <a:pt x="36" y="64"/>
                          <a:pt x="36" y="64"/>
                        </a:cubicBezTo>
                        <a:cubicBezTo>
                          <a:pt x="36" y="64"/>
                          <a:pt x="36" y="64"/>
                          <a:pt x="36" y="64"/>
                        </a:cubicBezTo>
                        <a:cubicBezTo>
                          <a:pt x="36" y="64"/>
                          <a:pt x="36" y="64"/>
                          <a:pt x="36" y="64"/>
                        </a:cubicBezTo>
                        <a:moveTo>
                          <a:pt x="35" y="64"/>
                        </a:move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5" y="64"/>
                          <a:pt x="35" y="64"/>
                          <a:pt x="35" y="64"/>
                        </a:cubicBezTo>
                        <a:moveTo>
                          <a:pt x="37" y="64"/>
                        </a:moveTo>
                        <a:cubicBezTo>
                          <a:pt x="37" y="64"/>
                          <a:pt x="37" y="64"/>
                          <a:pt x="37" y="64"/>
                        </a:cubicBezTo>
                        <a:cubicBezTo>
                          <a:pt x="37" y="64"/>
                          <a:pt x="37" y="64"/>
                          <a:pt x="37" y="64"/>
                        </a:cubicBezTo>
                        <a:moveTo>
                          <a:pt x="38" y="64"/>
                        </a:moveTo>
                        <a:cubicBezTo>
                          <a:pt x="38" y="64"/>
                          <a:pt x="38"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8" y="64"/>
                        </a:cubicBezTo>
                        <a:cubicBezTo>
                          <a:pt x="38" y="64"/>
                          <a:pt x="38" y="64"/>
                          <a:pt x="38" y="64"/>
                        </a:cubicBezTo>
                        <a:moveTo>
                          <a:pt x="38" y="60"/>
                        </a:moveTo>
                        <a:cubicBezTo>
                          <a:pt x="38" y="64"/>
                          <a:pt x="38" y="64"/>
                          <a:pt x="38" y="64"/>
                        </a:cubicBezTo>
                        <a:cubicBezTo>
                          <a:pt x="38" y="64"/>
                          <a:pt x="38" y="64"/>
                          <a:pt x="38" y="64"/>
                        </a:cubicBezTo>
                        <a:cubicBezTo>
                          <a:pt x="38" y="64"/>
                          <a:pt x="38" y="64"/>
                          <a:pt x="38" y="64"/>
                        </a:cubicBezTo>
                        <a:cubicBezTo>
                          <a:pt x="38" y="63"/>
                          <a:pt x="38" y="63"/>
                          <a:pt x="38" y="63"/>
                        </a:cubicBezTo>
                        <a:cubicBezTo>
                          <a:pt x="38" y="62"/>
                          <a:pt x="38" y="61"/>
                          <a:pt x="38" y="60"/>
                        </a:cubicBezTo>
                        <a:moveTo>
                          <a:pt x="34" y="58"/>
                        </a:moveTo>
                        <a:cubicBezTo>
                          <a:pt x="34" y="59"/>
                          <a:pt x="34" y="59"/>
                          <a:pt x="34" y="60"/>
                        </a:cubicBezTo>
                        <a:cubicBezTo>
                          <a:pt x="34" y="60"/>
                          <a:pt x="34" y="61"/>
                          <a:pt x="34" y="61"/>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4" y="62"/>
                          <a:pt x="34" y="62"/>
                          <a:pt x="34" y="62"/>
                        </a:cubicBezTo>
                        <a:cubicBezTo>
                          <a:pt x="35" y="63"/>
                          <a:pt x="35" y="64"/>
                          <a:pt x="35" y="64"/>
                        </a:cubicBezTo>
                        <a:cubicBezTo>
                          <a:pt x="35" y="64"/>
                          <a:pt x="35" y="63"/>
                          <a:pt x="34" y="62"/>
                        </a:cubicBezTo>
                        <a:cubicBezTo>
                          <a:pt x="34" y="58"/>
                          <a:pt x="34" y="58"/>
                          <a:pt x="34" y="58"/>
                        </a:cubicBezTo>
                        <a:moveTo>
                          <a:pt x="39" y="54"/>
                        </a:moveTo>
                        <a:cubicBezTo>
                          <a:pt x="38" y="59"/>
                          <a:pt x="38" y="59"/>
                          <a:pt x="38" y="59"/>
                        </a:cubicBezTo>
                        <a:cubicBezTo>
                          <a:pt x="38" y="59"/>
                          <a:pt x="38" y="60"/>
                          <a:pt x="38" y="60"/>
                        </a:cubicBezTo>
                        <a:cubicBezTo>
                          <a:pt x="38" y="61"/>
                          <a:pt x="38" y="62"/>
                          <a:pt x="38" y="63"/>
                        </a:cubicBezTo>
                        <a:cubicBezTo>
                          <a:pt x="38" y="58"/>
                          <a:pt x="38" y="58"/>
                          <a:pt x="38" y="58"/>
                        </a:cubicBezTo>
                        <a:cubicBezTo>
                          <a:pt x="39" y="57"/>
                          <a:pt x="39" y="56"/>
                          <a:pt x="39" y="54"/>
                        </a:cubicBezTo>
                        <a:moveTo>
                          <a:pt x="33" y="50"/>
                        </a:moveTo>
                        <a:cubicBezTo>
                          <a:pt x="33" y="52"/>
                          <a:pt x="33" y="54"/>
                          <a:pt x="34" y="55"/>
                        </a:cubicBezTo>
                        <a:cubicBezTo>
                          <a:pt x="34" y="60"/>
                          <a:pt x="34" y="60"/>
                          <a:pt x="34" y="60"/>
                        </a:cubicBezTo>
                        <a:cubicBezTo>
                          <a:pt x="34" y="60"/>
                          <a:pt x="34" y="60"/>
                          <a:pt x="34" y="60"/>
                        </a:cubicBezTo>
                        <a:cubicBezTo>
                          <a:pt x="34" y="59"/>
                          <a:pt x="34" y="57"/>
                          <a:pt x="34" y="56"/>
                        </a:cubicBezTo>
                        <a:cubicBezTo>
                          <a:pt x="33" y="50"/>
                          <a:pt x="33" y="50"/>
                          <a:pt x="33" y="50"/>
                        </a:cubicBezTo>
                        <a:moveTo>
                          <a:pt x="32" y="46"/>
                        </a:moveTo>
                        <a:cubicBezTo>
                          <a:pt x="33" y="49"/>
                          <a:pt x="33" y="49"/>
                          <a:pt x="33" y="49"/>
                        </a:cubicBezTo>
                        <a:cubicBezTo>
                          <a:pt x="33" y="49"/>
                          <a:pt x="33" y="48"/>
                          <a:pt x="33" y="48"/>
                        </a:cubicBezTo>
                        <a:cubicBezTo>
                          <a:pt x="33" y="47"/>
                          <a:pt x="32" y="46"/>
                          <a:pt x="32" y="46"/>
                        </a:cubicBezTo>
                        <a:moveTo>
                          <a:pt x="40" y="45"/>
                        </a:moveTo>
                        <a:cubicBezTo>
                          <a:pt x="40" y="46"/>
                          <a:pt x="40" y="47"/>
                          <a:pt x="40" y="48"/>
                        </a:cubicBezTo>
                        <a:cubicBezTo>
                          <a:pt x="39" y="50"/>
                          <a:pt x="39" y="53"/>
                          <a:pt x="39" y="55"/>
                        </a:cubicBezTo>
                        <a:cubicBezTo>
                          <a:pt x="39" y="55"/>
                          <a:pt x="39" y="55"/>
                          <a:pt x="39" y="55"/>
                        </a:cubicBezTo>
                        <a:cubicBezTo>
                          <a:pt x="40" y="45"/>
                          <a:pt x="40" y="45"/>
                          <a:pt x="40" y="45"/>
                        </a:cubicBezTo>
                        <a:cubicBezTo>
                          <a:pt x="40" y="45"/>
                          <a:pt x="40" y="45"/>
                          <a:pt x="40" y="45"/>
                        </a:cubicBezTo>
                        <a:moveTo>
                          <a:pt x="41" y="40"/>
                        </a:moveTo>
                        <a:cubicBezTo>
                          <a:pt x="41" y="41"/>
                          <a:pt x="41" y="41"/>
                          <a:pt x="40" y="42"/>
                        </a:cubicBezTo>
                        <a:cubicBezTo>
                          <a:pt x="40" y="44"/>
                          <a:pt x="40" y="44"/>
                          <a:pt x="40" y="44"/>
                        </a:cubicBezTo>
                        <a:cubicBezTo>
                          <a:pt x="40" y="42"/>
                          <a:pt x="40" y="42"/>
                          <a:pt x="40" y="42"/>
                        </a:cubicBezTo>
                        <a:cubicBezTo>
                          <a:pt x="41" y="41"/>
                          <a:pt x="41" y="41"/>
                          <a:pt x="41" y="40"/>
                        </a:cubicBezTo>
                        <a:moveTo>
                          <a:pt x="52" y="33"/>
                        </a:moveTo>
                        <a:cubicBezTo>
                          <a:pt x="51" y="34"/>
                          <a:pt x="50" y="34"/>
                          <a:pt x="48" y="35"/>
                        </a:cubicBezTo>
                        <a:cubicBezTo>
                          <a:pt x="47" y="35"/>
                          <a:pt x="47" y="35"/>
                          <a:pt x="47" y="36"/>
                        </a:cubicBezTo>
                        <a:cubicBezTo>
                          <a:pt x="47" y="35"/>
                          <a:pt x="47" y="35"/>
                          <a:pt x="47" y="35"/>
                        </a:cubicBezTo>
                        <a:cubicBezTo>
                          <a:pt x="47" y="35"/>
                          <a:pt x="48" y="35"/>
                          <a:pt x="48" y="35"/>
                        </a:cubicBezTo>
                        <a:cubicBezTo>
                          <a:pt x="49" y="34"/>
                          <a:pt x="51" y="34"/>
                          <a:pt x="52" y="33"/>
                        </a:cubicBezTo>
                        <a:moveTo>
                          <a:pt x="20" y="33"/>
                        </a:moveTo>
                        <a:cubicBezTo>
                          <a:pt x="21" y="34"/>
                          <a:pt x="21" y="34"/>
                          <a:pt x="22" y="34"/>
                        </a:cubicBezTo>
                        <a:cubicBezTo>
                          <a:pt x="23" y="34"/>
                          <a:pt x="24" y="35"/>
                          <a:pt x="24" y="35"/>
                        </a:cubicBezTo>
                        <a:cubicBezTo>
                          <a:pt x="24" y="35"/>
                          <a:pt x="24" y="35"/>
                          <a:pt x="24" y="35"/>
                        </a:cubicBezTo>
                        <a:cubicBezTo>
                          <a:pt x="25" y="35"/>
                          <a:pt x="26" y="36"/>
                          <a:pt x="27" y="36"/>
                        </a:cubicBezTo>
                        <a:cubicBezTo>
                          <a:pt x="26" y="36"/>
                          <a:pt x="25" y="35"/>
                          <a:pt x="24" y="35"/>
                        </a:cubicBezTo>
                        <a:cubicBezTo>
                          <a:pt x="23" y="34"/>
                          <a:pt x="21" y="34"/>
                          <a:pt x="20" y="33"/>
                        </a:cubicBezTo>
                        <a:moveTo>
                          <a:pt x="16" y="32"/>
                        </a:moveTo>
                        <a:cubicBezTo>
                          <a:pt x="17" y="33"/>
                          <a:pt x="18" y="33"/>
                          <a:pt x="19" y="33"/>
                        </a:cubicBezTo>
                        <a:cubicBezTo>
                          <a:pt x="19" y="33"/>
                          <a:pt x="19" y="33"/>
                          <a:pt x="19" y="33"/>
                        </a:cubicBezTo>
                        <a:cubicBezTo>
                          <a:pt x="18" y="33"/>
                          <a:pt x="17" y="33"/>
                          <a:pt x="16" y="32"/>
                        </a:cubicBezTo>
                        <a:moveTo>
                          <a:pt x="58" y="31"/>
                        </a:moveTo>
                        <a:cubicBezTo>
                          <a:pt x="58" y="32"/>
                          <a:pt x="57" y="32"/>
                          <a:pt x="57" y="32"/>
                        </a:cubicBezTo>
                        <a:cubicBezTo>
                          <a:pt x="56" y="32"/>
                          <a:pt x="54" y="33"/>
                          <a:pt x="53" y="33"/>
                        </a:cubicBezTo>
                        <a:cubicBezTo>
                          <a:pt x="53" y="33"/>
                          <a:pt x="54" y="33"/>
                          <a:pt x="54" y="33"/>
                        </a:cubicBezTo>
                        <a:cubicBezTo>
                          <a:pt x="55" y="33"/>
                          <a:pt x="57" y="32"/>
                          <a:pt x="58" y="31"/>
                        </a:cubicBezTo>
                        <a:moveTo>
                          <a:pt x="65" y="27"/>
                        </a:moveTo>
                        <a:cubicBezTo>
                          <a:pt x="64" y="28"/>
                          <a:pt x="64" y="28"/>
                          <a:pt x="63" y="29"/>
                        </a:cubicBezTo>
                        <a:cubicBezTo>
                          <a:pt x="63" y="28"/>
                          <a:pt x="64" y="28"/>
                          <a:pt x="65" y="27"/>
                        </a:cubicBezTo>
                        <a:moveTo>
                          <a:pt x="6" y="26"/>
                        </a:moveTo>
                        <a:cubicBezTo>
                          <a:pt x="6" y="27"/>
                          <a:pt x="7" y="27"/>
                          <a:pt x="7" y="27"/>
                        </a:cubicBezTo>
                        <a:cubicBezTo>
                          <a:pt x="8" y="28"/>
                          <a:pt x="10" y="29"/>
                          <a:pt x="11" y="30"/>
                        </a:cubicBezTo>
                        <a:cubicBezTo>
                          <a:pt x="9" y="29"/>
                          <a:pt x="7" y="27"/>
                          <a:pt x="6" y="26"/>
                        </a:cubicBezTo>
                        <a:moveTo>
                          <a:pt x="5" y="8"/>
                        </a:moveTo>
                        <a:cubicBezTo>
                          <a:pt x="5" y="8"/>
                          <a:pt x="5" y="8"/>
                          <a:pt x="5" y="8"/>
                        </a:cubicBezTo>
                        <a:cubicBezTo>
                          <a:pt x="0" y="15"/>
                          <a:pt x="0" y="20"/>
                          <a:pt x="4" y="25"/>
                        </a:cubicBezTo>
                        <a:cubicBezTo>
                          <a:pt x="4" y="24"/>
                          <a:pt x="4" y="24"/>
                          <a:pt x="3" y="24"/>
                        </a:cubicBezTo>
                        <a:cubicBezTo>
                          <a:pt x="3" y="24"/>
                          <a:pt x="3" y="23"/>
                          <a:pt x="3" y="23"/>
                        </a:cubicBezTo>
                        <a:cubicBezTo>
                          <a:pt x="2" y="22"/>
                          <a:pt x="2" y="21"/>
                          <a:pt x="2" y="20"/>
                        </a:cubicBezTo>
                        <a:cubicBezTo>
                          <a:pt x="1" y="19"/>
                          <a:pt x="1" y="17"/>
                          <a:pt x="1" y="15"/>
                        </a:cubicBezTo>
                        <a:cubicBezTo>
                          <a:pt x="1" y="15"/>
                          <a:pt x="1" y="15"/>
                          <a:pt x="2" y="15"/>
                        </a:cubicBezTo>
                        <a:cubicBezTo>
                          <a:pt x="2" y="15"/>
                          <a:pt x="2" y="15"/>
                          <a:pt x="2" y="15"/>
                        </a:cubicBezTo>
                        <a:cubicBezTo>
                          <a:pt x="2" y="13"/>
                          <a:pt x="3" y="12"/>
                          <a:pt x="4" y="10"/>
                        </a:cubicBezTo>
                        <a:cubicBezTo>
                          <a:pt x="4" y="10"/>
                          <a:pt x="4" y="10"/>
                          <a:pt x="4" y="10"/>
                        </a:cubicBezTo>
                        <a:cubicBezTo>
                          <a:pt x="5" y="9"/>
                          <a:pt x="5" y="9"/>
                          <a:pt x="5" y="9"/>
                        </a:cubicBezTo>
                        <a:cubicBezTo>
                          <a:pt x="5" y="9"/>
                          <a:pt x="5" y="8"/>
                          <a:pt x="5" y="8"/>
                        </a:cubicBezTo>
                        <a:cubicBezTo>
                          <a:pt x="5" y="8"/>
                          <a:pt x="5" y="8"/>
                          <a:pt x="5" y="8"/>
                        </a:cubicBezTo>
                        <a:moveTo>
                          <a:pt x="58" y="0"/>
                        </a:moveTo>
                        <a:cubicBezTo>
                          <a:pt x="58" y="0"/>
                          <a:pt x="58" y="1"/>
                          <a:pt x="58" y="1"/>
                        </a:cubicBezTo>
                        <a:cubicBezTo>
                          <a:pt x="59" y="1"/>
                          <a:pt x="60" y="2"/>
                          <a:pt x="61" y="3"/>
                        </a:cubicBezTo>
                        <a:cubicBezTo>
                          <a:pt x="62" y="3"/>
                          <a:pt x="63" y="3"/>
                          <a:pt x="63" y="4"/>
                        </a:cubicBezTo>
                        <a:cubicBezTo>
                          <a:pt x="64" y="5"/>
                          <a:pt x="65" y="6"/>
                          <a:pt x="66" y="7"/>
                        </a:cubicBezTo>
                        <a:cubicBezTo>
                          <a:pt x="66" y="7"/>
                          <a:pt x="67" y="7"/>
                          <a:pt x="67" y="8"/>
                        </a:cubicBezTo>
                        <a:cubicBezTo>
                          <a:pt x="67" y="8"/>
                          <a:pt x="67" y="8"/>
                          <a:pt x="67" y="8"/>
                        </a:cubicBezTo>
                        <a:cubicBezTo>
                          <a:pt x="68" y="8"/>
                          <a:pt x="68" y="8"/>
                          <a:pt x="68" y="9"/>
                        </a:cubicBezTo>
                        <a:cubicBezTo>
                          <a:pt x="68" y="9"/>
                          <a:pt x="68" y="9"/>
                          <a:pt x="68" y="9"/>
                        </a:cubicBezTo>
                        <a:cubicBezTo>
                          <a:pt x="68" y="9"/>
                          <a:pt x="68" y="9"/>
                          <a:pt x="68" y="9"/>
                        </a:cubicBezTo>
                        <a:cubicBezTo>
                          <a:pt x="71" y="13"/>
                          <a:pt x="72" y="17"/>
                          <a:pt x="71" y="20"/>
                        </a:cubicBezTo>
                        <a:cubicBezTo>
                          <a:pt x="70" y="21"/>
                          <a:pt x="70" y="23"/>
                          <a:pt x="69" y="24"/>
                        </a:cubicBezTo>
                        <a:cubicBezTo>
                          <a:pt x="69" y="24"/>
                          <a:pt x="69" y="24"/>
                          <a:pt x="69" y="24"/>
                        </a:cubicBezTo>
                        <a:cubicBezTo>
                          <a:pt x="68" y="25"/>
                          <a:pt x="68" y="25"/>
                          <a:pt x="68" y="25"/>
                        </a:cubicBezTo>
                        <a:cubicBezTo>
                          <a:pt x="72" y="21"/>
                          <a:pt x="73" y="16"/>
                          <a:pt x="68" y="8"/>
                        </a:cubicBezTo>
                        <a:cubicBezTo>
                          <a:pt x="65" y="5"/>
                          <a:pt x="61" y="2"/>
                          <a:pt x="58" y="0"/>
                        </a:cubicBezTo>
                      </a:path>
                    </a:pathLst>
                  </a:custGeom>
                  <a:solidFill>
                    <a:srgbClr val="974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2" name="Freeform 8079">
                    <a:extLst>
                      <a:ext uri="{FF2B5EF4-FFF2-40B4-BE49-F238E27FC236}">
                        <a16:creationId xmlns:a16="http://schemas.microsoft.com/office/drawing/2014/main" id="{3AD769B3-586E-4078-9BE6-AC49CA13F38F}"/>
                      </a:ext>
                    </a:extLst>
                  </p:cNvPr>
                  <p:cNvSpPr>
                    <a:spLocks noEditPoints="1"/>
                  </p:cNvSpPr>
                  <p:nvPr/>
                </p:nvSpPr>
                <p:spPr bwMode="auto">
                  <a:xfrm>
                    <a:off x="4393" y="2365"/>
                    <a:ext cx="21" cy="28"/>
                  </a:xfrm>
                  <a:custGeom>
                    <a:avLst/>
                    <a:gdLst>
                      <a:gd name="T0" fmla="*/ 28 w 28"/>
                      <a:gd name="T1" fmla="*/ 30 h 37"/>
                      <a:gd name="T2" fmla="*/ 28 w 28"/>
                      <a:gd name="T3" fmla="*/ 33 h 37"/>
                      <a:gd name="T4" fmla="*/ 28 w 28"/>
                      <a:gd name="T5" fmla="*/ 37 h 37"/>
                      <a:gd name="T6" fmla="*/ 28 w 28"/>
                      <a:gd name="T7" fmla="*/ 37 h 37"/>
                      <a:gd name="T8" fmla="*/ 28 w 28"/>
                      <a:gd name="T9" fmla="*/ 33 h 37"/>
                      <a:gd name="T10" fmla="*/ 28 w 28"/>
                      <a:gd name="T11" fmla="*/ 32 h 37"/>
                      <a:gd name="T12" fmla="*/ 28 w 28"/>
                      <a:gd name="T13" fmla="*/ 30 h 37"/>
                      <a:gd name="T14" fmla="*/ 14 w 28"/>
                      <a:gd name="T15" fmla="*/ 7 h 37"/>
                      <a:gd name="T16" fmla="*/ 18 w 28"/>
                      <a:gd name="T17" fmla="*/ 8 h 37"/>
                      <a:gd name="T18" fmla="*/ 20 w 28"/>
                      <a:gd name="T19" fmla="*/ 9 h 37"/>
                      <a:gd name="T20" fmla="*/ 18 w 28"/>
                      <a:gd name="T21" fmla="*/ 8 h 37"/>
                      <a:gd name="T22" fmla="*/ 14 w 28"/>
                      <a:gd name="T23" fmla="*/ 7 h 37"/>
                      <a:gd name="T24" fmla="*/ 0 w 28"/>
                      <a:gd name="T25" fmla="*/ 0 h 37"/>
                      <a:gd name="T26" fmla="*/ 1 w 28"/>
                      <a:gd name="T27" fmla="*/ 1 h 37"/>
                      <a:gd name="T28" fmla="*/ 4 w 28"/>
                      <a:gd name="T29" fmla="*/ 3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28" y="30"/>
                        </a:moveTo>
                        <a:cubicBezTo>
                          <a:pt x="28" y="31"/>
                          <a:pt x="28" y="32"/>
                          <a:pt x="28" y="33"/>
                        </a:cubicBezTo>
                        <a:cubicBezTo>
                          <a:pt x="28" y="35"/>
                          <a:pt x="28" y="36"/>
                          <a:pt x="28" y="37"/>
                        </a:cubicBezTo>
                        <a:cubicBezTo>
                          <a:pt x="28" y="37"/>
                          <a:pt x="28" y="37"/>
                          <a:pt x="28" y="37"/>
                        </a:cubicBezTo>
                        <a:cubicBezTo>
                          <a:pt x="28" y="36"/>
                          <a:pt x="28" y="35"/>
                          <a:pt x="28" y="33"/>
                        </a:cubicBezTo>
                        <a:cubicBezTo>
                          <a:pt x="28" y="33"/>
                          <a:pt x="28" y="33"/>
                          <a:pt x="28" y="32"/>
                        </a:cubicBezTo>
                        <a:cubicBezTo>
                          <a:pt x="28" y="30"/>
                          <a:pt x="28" y="30"/>
                          <a:pt x="28" y="30"/>
                        </a:cubicBezTo>
                        <a:moveTo>
                          <a:pt x="14" y="7"/>
                        </a:moveTo>
                        <a:cubicBezTo>
                          <a:pt x="16" y="7"/>
                          <a:pt x="17" y="8"/>
                          <a:pt x="18" y="8"/>
                        </a:cubicBezTo>
                        <a:cubicBezTo>
                          <a:pt x="19" y="9"/>
                          <a:pt x="20" y="9"/>
                          <a:pt x="20" y="9"/>
                        </a:cubicBezTo>
                        <a:cubicBezTo>
                          <a:pt x="20" y="9"/>
                          <a:pt x="19" y="8"/>
                          <a:pt x="18" y="8"/>
                        </a:cubicBezTo>
                        <a:cubicBezTo>
                          <a:pt x="17" y="8"/>
                          <a:pt x="15" y="7"/>
                          <a:pt x="14" y="7"/>
                        </a:cubicBezTo>
                        <a:moveTo>
                          <a:pt x="0" y="0"/>
                        </a:moveTo>
                        <a:cubicBezTo>
                          <a:pt x="0" y="0"/>
                          <a:pt x="0" y="0"/>
                          <a:pt x="1" y="1"/>
                        </a:cubicBezTo>
                        <a:cubicBezTo>
                          <a:pt x="2" y="1"/>
                          <a:pt x="3" y="2"/>
                          <a:pt x="4" y="3"/>
                        </a:cubicBezTo>
                        <a:cubicBezTo>
                          <a:pt x="3" y="2"/>
                          <a:pt x="1" y="1"/>
                          <a:pt x="0" y="0"/>
                        </a:cubicBezTo>
                      </a:path>
                    </a:pathLst>
                  </a:custGeom>
                  <a:solidFill>
                    <a:srgbClr val="F2B8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3" name="Freeform 8080">
                    <a:extLst>
                      <a:ext uri="{FF2B5EF4-FFF2-40B4-BE49-F238E27FC236}">
                        <a16:creationId xmlns:a16="http://schemas.microsoft.com/office/drawing/2014/main" id="{1B3D16BF-95A1-40D2-AE50-D3E9016C3A75}"/>
                      </a:ext>
                    </a:extLst>
                  </p:cNvPr>
                  <p:cNvSpPr/>
                  <p:nvPr/>
                </p:nvSpPr>
                <p:spPr bwMode="auto">
                  <a:xfrm>
                    <a:off x="4392" y="2342"/>
                    <a:ext cx="20" cy="10"/>
                  </a:xfrm>
                  <a:custGeom>
                    <a:avLst/>
                    <a:gdLst>
                      <a:gd name="T0" fmla="*/ 27 w 27"/>
                      <a:gd name="T1" fmla="*/ 0 h 13"/>
                      <a:gd name="T2" fmla="*/ 22 w 27"/>
                      <a:gd name="T3" fmla="*/ 1 h 13"/>
                      <a:gd name="T4" fmla="*/ 17 w 27"/>
                      <a:gd name="T5" fmla="*/ 2 h 13"/>
                      <a:gd name="T6" fmla="*/ 11 w 27"/>
                      <a:gd name="T7" fmla="*/ 4 h 13"/>
                      <a:gd name="T8" fmla="*/ 9 w 27"/>
                      <a:gd name="T9" fmla="*/ 5 h 13"/>
                      <a:gd name="T10" fmla="*/ 0 w 27"/>
                      <a:gd name="T11" fmla="*/ 12 h 13"/>
                      <a:gd name="T12" fmla="*/ 0 w 27"/>
                      <a:gd name="T13" fmla="*/ 13 h 13"/>
                      <a:gd name="T14" fmla="*/ 0 w 27"/>
                      <a:gd name="T15" fmla="*/ 13 h 13"/>
                      <a:gd name="T16" fmla="*/ 0 w 27"/>
                      <a:gd name="T17" fmla="*/ 13 h 13"/>
                      <a:gd name="T18" fmla="*/ 1 w 27"/>
                      <a:gd name="T19" fmla="*/ 11 h 13"/>
                      <a:gd name="T20" fmla="*/ 4 w 27"/>
                      <a:gd name="T21" fmla="*/ 8 h 13"/>
                      <a:gd name="T22" fmla="*/ 8 w 27"/>
                      <a:gd name="T23" fmla="*/ 6 h 13"/>
                      <a:gd name="T24" fmla="*/ 11 w 27"/>
                      <a:gd name="T25" fmla="*/ 4 h 13"/>
                      <a:gd name="T26" fmla="*/ 17 w 27"/>
                      <a:gd name="T27" fmla="*/ 2 h 13"/>
                      <a:gd name="T28" fmla="*/ 22 w 27"/>
                      <a:gd name="T29" fmla="*/ 1 h 13"/>
                      <a:gd name="T30" fmla="*/ 27 w 27"/>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13">
                        <a:moveTo>
                          <a:pt x="27" y="0"/>
                        </a:moveTo>
                        <a:cubicBezTo>
                          <a:pt x="27" y="0"/>
                          <a:pt x="25" y="0"/>
                          <a:pt x="22" y="1"/>
                        </a:cubicBezTo>
                        <a:cubicBezTo>
                          <a:pt x="21" y="1"/>
                          <a:pt x="19" y="1"/>
                          <a:pt x="17" y="2"/>
                        </a:cubicBezTo>
                        <a:cubicBezTo>
                          <a:pt x="15" y="2"/>
                          <a:pt x="13" y="3"/>
                          <a:pt x="11" y="4"/>
                        </a:cubicBezTo>
                        <a:cubicBezTo>
                          <a:pt x="10" y="4"/>
                          <a:pt x="9" y="5"/>
                          <a:pt x="9" y="5"/>
                        </a:cubicBezTo>
                        <a:cubicBezTo>
                          <a:pt x="5" y="7"/>
                          <a:pt x="2" y="9"/>
                          <a:pt x="0" y="12"/>
                        </a:cubicBezTo>
                        <a:cubicBezTo>
                          <a:pt x="0" y="12"/>
                          <a:pt x="0" y="13"/>
                          <a:pt x="0" y="13"/>
                        </a:cubicBezTo>
                        <a:cubicBezTo>
                          <a:pt x="0" y="13"/>
                          <a:pt x="0" y="13"/>
                          <a:pt x="0" y="13"/>
                        </a:cubicBezTo>
                        <a:cubicBezTo>
                          <a:pt x="0" y="13"/>
                          <a:pt x="0" y="13"/>
                          <a:pt x="0" y="13"/>
                        </a:cubicBezTo>
                        <a:cubicBezTo>
                          <a:pt x="0" y="12"/>
                          <a:pt x="1" y="12"/>
                          <a:pt x="1" y="11"/>
                        </a:cubicBezTo>
                        <a:cubicBezTo>
                          <a:pt x="2" y="10"/>
                          <a:pt x="3" y="9"/>
                          <a:pt x="4" y="8"/>
                        </a:cubicBezTo>
                        <a:cubicBezTo>
                          <a:pt x="5" y="7"/>
                          <a:pt x="6" y="6"/>
                          <a:pt x="8" y="6"/>
                        </a:cubicBezTo>
                        <a:cubicBezTo>
                          <a:pt x="9" y="5"/>
                          <a:pt x="10" y="4"/>
                          <a:pt x="11" y="4"/>
                        </a:cubicBezTo>
                        <a:cubicBezTo>
                          <a:pt x="13" y="3"/>
                          <a:pt x="15" y="2"/>
                          <a:pt x="17" y="2"/>
                        </a:cubicBezTo>
                        <a:cubicBezTo>
                          <a:pt x="19" y="1"/>
                          <a:pt x="21" y="1"/>
                          <a:pt x="22" y="1"/>
                        </a:cubicBezTo>
                        <a:cubicBezTo>
                          <a:pt x="25" y="0"/>
                          <a:pt x="27" y="0"/>
                          <a:pt x="27"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4" name="Freeform 8081">
                    <a:extLst>
                      <a:ext uri="{FF2B5EF4-FFF2-40B4-BE49-F238E27FC236}">
                        <a16:creationId xmlns:a16="http://schemas.microsoft.com/office/drawing/2014/main" id="{0D3FD416-78C0-428D-9532-8289478A203B}"/>
                      </a:ext>
                    </a:extLst>
                  </p:cNvPr>
                  <p:cNvSpPr>
                    <a:spLocks noEditPoints="1"/>
                  </p:cNvSpPr>
                  <p:nvPr/>
                </p:nvSpPr>
                <p:spPr bwMode="auto">
                  <a:xfrm>
                    <a:off x="4391" y="2346"/>
                    <a:ext cx="23" cy="43"/>
                  </a:xfrm>
                  <a:custGeom>
                    <a:avLst/>
                    <a:gdLst>
                      <a:gd name="T0" fmla="*/ 29 w 30"/>
                      <a:gd name="T1" fmla="*/ 48 h 58"/>
                      <a:gd name="T2" fmla="*/ 29 w 30"/>
                      <a:gd name="T3" fmla="*/ 54 h 58"/>
                      <a:gd name="T4" fmla="*/ 30 w 30"/>
                      <a:gd name="T5" fmla="*/ 56 h 58"/>
                      <a:gd name="T6" fmla="*/ 30 w 30"/>
                      <a:gd name="T7" fmla="*/ 58 h 58"/>
                      <a:gd name="T8" fmla="*/ 30 w 30"/>
                      <a:gd name="T9" fmla="*/ 54 h 58"/>
                      <a:gd name="T10" fmla="*/ 29 w 30"/>
                      <a:gd name="T11" fmla="*/ 48 h 58"/>
                      <a:gd name="T12" fmla="*/ 28 w 30"/>
                      <a:gd name="T13" fmla="*/ 41 h 58"/>
                      <a:gd name="T14" fmla="*/ 28 w 30"/>
                      <a:gd name="T15" fmla="*/ 41 h 58"/>
                      <a:gd name="T16" fmla="*/ 28 w 30"/>
                      <a:gd name="T17" fmla="*/ 43 h 58"/>
                      <a:gd name="T18" fmla="*/ 28 w 30"/>
                      <a:gd name="T19" fmla="*/ 45 h 58"/>
                      <a:gd name="T20" fmla="*/ 28 w 30"/>
                      <a:gd name="T21" fmla="*/ 43 h 58"/>
                      <a:gd name="T22" fmla="*/ 28 w 30"/>
                      <a:gd name="T23" fmla="*/ 43 h 58"/>
                      <a:gd name="T24" fmla="*/ 28 w 30"/>
                      <a:gd name="T25" fmla="*/ 41 h 58"/>
                      <a:gd name="T26" fmla="*/ 28 w 30"/>
                      <a:gd name="T27" fmla="*/ 41 h 58"/>
                      <a:gd name="T28" fmla="*/ 15 w 30"/>
                      <a:gd name="T29" fmla="*/ 32 h 58"/>
                      <a:gd name="T30" fmla="*/ 16 w 30"/>
                      <a:gd name="T31" fmla="*/ 33 h 58"/>
                      <a:gd name="T32" fmla="*/ 20 w 30"/>
                      <a:gd name="T33" fmla="*/ 34 h 58"/>
                      <a:gd name="T34" fmla="*/ 22 w 30"/>
                      <a:gd name="T35" fmla="*/ 35 h 58"/>
                      <a:gd name="T36" fmla="*/ 24 w 30"/>
                      <a:gd name="T37" fmla="*/ 36 h 58"/>
                      <a:gd name="T38" fmla="*/ 24 w 30"/>
                      <a:gd name="T39" fmla="*/ 36 h 58"/>
                      <a:gd name="T40" fmla="*/ 24 w 30"/>
                      <a:gd name="T41" fmla="*/ 36 h 58"/>
                      <a:gd name="T42" fmla="*/ 20 w 30"/>
                      <a:gd name="T43" fmla="*/ 34 h 58"/>
                      <a:gd name="T44" fmla="*/ 18 w 30"/>
                      <a:gd name="T45" fmla="*/ 33 h 58"/>
                      <a:gd name="T46" fmla="*/ 15 w 30"/>
                      <a:gd name="T47" fmla="*/ 32 h 58"/>
                      <a:gd name="T48" fmla="*/ 0 w 30"/>
                      <a:gd name="T49" fmla="*/ 24 h 58"/>
                      <a:gd name="T50" fmla="*/ 2 w 30"/>
                      <a:gd name="T51" fmla="*/ 26 h 58"/>
                      <a:gd name="T52" fmla="*/ 6 w 30"/>
                      <a:gd name="T53" fmla="*/ 29 h 58"/>
                      <a:gd name="T54" fmla="*/ 11 w 30"/>
                      <a:gd name="T55" fmla="*/ 31 h 58"/>
                      <a:gd name="T56" fmla="*/ 12 w 30"/>
                      <a:gd name="T57" fmla="*/ 31 h 58"/>
                      <a:gd name="T58" fmla="*/ 0 w 30"/>
                      <a:gd name="T59" fmla="*/ 24 h 58"/>
                      <a:gd name="T60" fmla="*/ 10 w 30"/>
                      <a:gd name="T61" fmla="*/ 0 h 58"/>
                      <a:gd name="T62" fmla="*/ 8 w 30"/>
                      <a:gd name="T63" fmla="*/ 1 h 58"/>
                      <a:gd name="T64" fmla="*/ 5 w 30"/>
                      <a:gd name="T65" fmla="*/ 3 h 58"/>
                      <a:gd name="T66" fmla="*/ 2 w 30"/>
                      <a:gd name="T67" fmla="*/ 6 h 58"/>
                      <a:gd name="T68" fmla="*/ 1 w 30"/>
                      <a:gd name="T69" fmla="*/ 7 h 58"/>
                      <a:gd name="T70" fmla="*/ 1 w 30"/>
                      <a:gd name="T71" fmla="*/ 8 h 58"/>
                      <a:gd name="T72" fmla="*/ 1 w 30"/>
                      <a:gd name="T73" fmla="*/ 7 h 58"/>
                      <a:gd name="T74" fmla="*/ 10 w 30"/>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57">
                        <a:moveTo>
                          <a:pt x="29" y="48"/>
                        </a:moveTo>
                        <a:cubicBezTo>
                          <a:pt x="29" y="50"/>
                          <a:pt x="29" y="52"/>
                          <a:pt x="29" y="54"/>
                        </a:cubicBezTo>
                        <a:cubicBezTo>
                          <a:pt x="29" y="54"/>
                          <a:pt x="30" y="55"/>
                          <a:pt x="30" y="56"/>
                        </a:cubicBezTo>
                        <a:cubicBezTo>
                          <a:pt x="30" y="58"/>
                          <a:pt x="30" y="58"/>
                          <a:pt x="30" y="58"/>
                        </a:cubicBezTo>
                        <a:cubicBezTo>
                          <a:pt x="30" y="57"/>
                          <a:pt x="30" y="56"/>
                          <a:pt x="30" y="54"/>
                        </a:cubicBezTo>
                        <a:cubicBezTo>
                          <a:pt x="29" y="48"/>
                          <a:pt x="29" y="48"/>
                          <a:pt x="29" y="48"/>
                        </a:cubicBezTo>
                        <a:moveTo>
                          <a:pt x="28" y="41"/>
                        </a:moveTo>
                        <a:cubicBezTo>
                          <a:pt x="28" y="41"/>
                          <a:pt x="28" y="41"/>
                          <a:pt x="28" y="41"/>
                        </a:cubicBezTo>
                        <a:cubicBezTo>
                          <a:pt x="28" y="42"/>
                          <a:pt x="28" y="42"/>
                          <a:pt x="28" y="43"/>
                        </a:cubicBezTo>
                        <a:cubicBezTo>
                          <a:pt x="28" y="44"/>
                          <a:pt x="28" y="44"/>
                          <a:pt x="28" y="45"/>
                        </a:cubicBezTo>
                        <a:cubicBezTo>
                          <a:pt x="28" y="43"/>
                          <a:pt x="28" y="43"/>
                          <a:pt x="28" y="43"/>
                        </a:cubicBezTo>
                        <a:cubicBezTo>
                          <a:pt x="28" y="43"/>
                          <a:pt x="28" y="43"/>
                          <a:pt x="28" y="43"/>
                        </a:cubicBezTo>
                        <a:cubicBezTo>
                          <a:pt x="28" y="41"/>
                          <a:pt x="28" y="41"/>
                          <a:pt x="28" y="41"/>
                        </a:cubicBezTo>
                        <a:cubicBezTo>
                          <a:pt x="28" y="41"/>
                          <a:pt x="28" y="41"/>
                          <a:pt x="28" y="41"/>
                        </a:cubicBezTo>
                        <a:moveTo>
                          <a:pt x="15" y="32"/>
                        </a:moveTo>
                        <a:cubicBezTo>
                          <a:pt x="15" y="32"/>
                          <a:pt x="16" y="33"/>
                          <a:pt x="16" y="33"/>
                        </a:cubicBezTo>
                        <a:cubicBezTo>
                          <a:pt x="17" y="33"/>
                          <a:pt x="19" y="34"/>
                          <a:pt x="20" y="34"/>
                        </a:cubicBezTo>
                        <a:cubicBezTo>
                          <a:pt x="21" y="34"/>
                          <a:pt x="22" y="35"/>
                          <a:pt x="22" y="35"/>
                        </a:cubicBezTo>
                        <a:cubicBezTo>
                          <a:pt x="23" y="35"/>
                          <a:pt x="23" y="36"/>
                          <a:pt x="24" y="36"/>
                        </a:cubicBezTo>
                        <a:cubicBezTo>
                          <a:pt x="24" y="36"/>
                          <a:pt x="24" y="36"/>
                          <a:pt x="24" y="36"/>
                        </a:cubicBezTo>
                        <a:cubicBezTo>
                          <a:pt x="24" y="36"/>
                          <a:pt x="24" y="36"/>
                          <a:pt x="24" y="36"/>
                        </a:cubicBezTo>
                        <a:cubicBezTo>
                          <a:pt x="23" y="35"/>
                          <a:pt x="21" y="35"/>
                          <a:pt x="20" y="34"/>
                        </a:cubicBezTo>
                        <a:cubicBezTo>
                          <a:pt x="20" y="34"/>
                          <a:pt x="19" y="33"/>
                          <a:pt x="18" y="33"/>
                        </a:cubicBezTo>
                        <a:cubicBezTo>
                          <a:pt x="16" y="33"/>
                          <a:pt x="15" y="32"/>
                          <a:pt x="15" y="32"/>
                        </a:cubicBezTo>
                        <a:moveTo>
                          <a:pt x="0" y="24"/>
                        </a:moveTo>
                        <a:cubicBezTo>
                          <a:pt x="0" y="24"/>
                          <a:pt x="1" y="25"/>
                          <a:pt x="2" y="26"/>
                        </a:cubicBezTo>
                        <a:cubicBezTo>
                          <a:pt x="3" y="27"/>
                          <a:pt x="5" y="28"/>
                          <a:pt x="6" y="29"/>
                        </a:cubicBezTo>
                        <a:cubicBezTo>
                          <a:pt x="8" y="30"/>
                          <a:pt x="10" y="30"/>
                          <a:pt x="11" y="31"/>
                        </a:cubicBezTo>
                        <a:cubicBezTo>
                          <a:pt x="12" y="31"/>
                          <a:pt x="12" y="31"/>
                          <a:pt x="12" y="31"/>
                        </a:cubicBezTo>
                        <a:cubicBezTo>
                          <a:pt x="7" y="29"/>
                          <a:pt x="3" y="27"/>
                          <a:pt x="0" y="24"/>
                        </a:cubicBezTo>
                        <a:moveTo>
                          <a:pt x="10" y="0"/>
                        </a:moveTo>
                        <a:cubicBezTo>
                          <a:pt x="9" y="0"/>
                          <a:pt x="9" y="0"/>
                          <a:pt x="8" y="1"/>
                        </a:cubicBezTo>
                        <a:cubicBezTo>
                          <a:pt x="7" y="1"/>
                          <a:pt x="6" y="2"/>
                          <a:pt x="5" y="3"/>
                        </a:cubicBezTo>
                        <a:cubicBezTo>
                          <a:pt x="4" y="4"/>
                          <a:pt x="3" y="5"/>
                          <a:pt x="2" y="6"/>
                        </a:cubicBezTo>
                        <a:cubicBezTo>
                          <a:pt x="2" y="6"/>
                          <a:pt x="1" y="7"/>
                          <a:pt x="1" y="7"/>
                        </a:cubicBezTo>
                        <a:cubicBezTo>
                          <a:pt x="1" y="7"/>
                          <a:pt x="1" y="8"/>
                          <a:pt x="1" y="8"/>
                        </a:cubicBezTo>
                        <a:cubicBezTo>
                          <a:pt x="1" y="8"/>
                          <a:pt x="1" y="7"/>
                          <a:pt x="1" y="7"/>
                        </a:cubicBezTo>
                        <a:cubicBezTo>
                          <a:pt x="3" y="4"/>
                          <a:pt x="6" y="2"/>
                          <a:pt x="10" y="0"/>
                        </a:cubicBezTo>
                      </a:path>
                    </a:pathLst>
                  </a:custGeom>
                  <a:solidFill>
                    <a:srgbClr val="9E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5" name="Freeform 8082">
                    <a:extLst>
                      <a:ext uri="{FF2B5EF4-FFF2-40B4-BE49-F238E27FC236}">
                        <a16:creationId xmlns:a16="http://schemas.microsoft.com/office/drawing/2014/main" id="{421BE0B9-926F-4499-A9C5-BD8876545456}"/>
                      </a:ext>
                    </a:extLst>
                  </p:cNvPr>
                  <p:cNvSpPr>
                    <a:spLocks noEditPoints="1"/>
                  </p:cNvSpPr>
                  <p:nvPr/>
                </p:nvSpPr>
                <p:spPr bwMode="auto">
                  <a:xfrm>
                    <a:off x="4389" y="2352"/>
                    <a:ext cx="24" cy="30"/>
                  </a:xfrm>
                  <a:custGeom>
                    <a:avLst/>
                    <a:gdLst>
                      <a:gd name="T0" fmla="*/ 31 w 32"/>
                      <a:gd name="T1" fmla="*/ 35 h 41"/>
                      <a:gd name="T2" fmla="*/ 31 w 32"/>
                      <a:gd name="T3" fmla="*/ 35 h 41"/>
                      <a:gd name="T4" fmla="*/ 32 w 32"/>
                      <a:gd name="T5" fmla="*/ 41 h 41"/>
                      <a:gd name="T6" fmla="*/ 32 w 32"/>
                      <a:gd name="T7" fmla="*/ 39 h 41"/>
                      <a:gd name="T8" fmla="*/ 31 w 32"/>
                      <a:gd name="T9" fmla="*/ 35 h 41"/>
                      <a:gd name="T10" fmla="*/ 31 w 32"/>
                      <a:gd name="T11" fmla="*/ 35 h 41"/>
                      <a:gd name="T12" fmla="*/ 26 w 32"/>
                      <a:gd name="T13" fmla="*/ 27 h 41"/>
                      <a:gd name="T14" fmla="*/ 27 w 32"/>
                      <a:gd name="T15" fmla="*/ 28 h 41"/>
                      <a:gd name="T16" fmla="*/ 27 w 32"/>
                      <a:gd name="T17" fmla="*/ 28 h 41"/>
                      <a:gd name="T18" fmla="*/ 26 w 32"/>
                      <a:gd name="T19" fmla="*/ 27 h 41"/>
                      <a:gd name="T20" fmla="*/ 10 w 32"/>
                      <a:gd name="T21" fmla="*/ 21 h 41"/>
                      <a:gd name="T22" fmla="*/ 18 w 32"/>
                      <a:gd name="T23" fmla="*/ 24 h 41"/>
                      <a:gd name="T24" fmla="*/ 19 w 32"/>
                      <a:gd name="T25" fmla="*/ 24 h 41"/>
                      <a:gd name="T26" fmla="*/ 15 w 32"/>
                      <a:gd name="T27" fmla="*/ 23 h 41"/>
                      <a:gd name="T28" fmla="*/ 10 w 32"/>
                      <a:gd name="T29" fmla="*/ 21 h 41"/>
                      <a:gd name="T30" fmla="*/ 4 w 32"/>
                      <a:gd name="T31" fmla="*/ 0 h 41"/>
                      <a:gd name="T32" fmla="*/ 3 w 32"/>
                      <a:gd name="T33" fmla="*/ 1 h 41"/>
                      <a:gd name="T34" fmla="*/ 2 w 32"/>
                      <a:gd name="T35" fmla="*/ 2 h 41"/>
                      <a:gd name="T36" fmla="*/ 1 w 32"/>
                      <a:gd name="T37" fmla="*/ 6 h 41"/>
                      <a:gd name="T38" fmla="*/ 0 w 32"/>
                      <a:gd name="T39" fmla="*/ 6 h 41"/>
                      <a:gd name="T40" fmla="*/ 1 w 32"/>
                      <a:gd name="T41" fmla="*/ 11 h 41"/>
                      <a:gd name="T42" fmla="*/ 2 w 32"/>
                      <a:gd name="T43" fmla="*/ 14 h 41"/>
                      <a:gd name="T44" fmla="*/ 5 w 32"/>
                      <a:gd name="T45" fmla="*/ 17 h 41"/>
                      <a:gd name="T46" fmla="*/ 3 w 32"/>
                      <a:gd name="T47" fmla="*/ 15 h 41"/>
                      <a:gd name="T48" fmla="*/ 1 w 32"/>
                      <a:gd name="T49" fmla="*/ 11 h 41"/>
                      <a:gd name="T50" fmla="*/ 1 w 32"/>
                      <a:gd name="T51" fmla="*/ 6 h 41"/>
                      <a:gd name="T52" fmla="*/ 3 w 32"/>
                      <a:gd name="T53" fmla="*/ 2 h 41"/>
                      <a:gd name="T54" fmla="*/ 3 w 32"/>
                      <a:gd name="T55" fmla="*/ 1 h 41"/>
                      <a:gd name="T56" fmla="*/ 4 w 32"/>
                      <a:gd name="T57" fmla="*/ 0 h 41"/>
                      <a:gd name="T58" fmla="*/ 4 w 32"/>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1">
                        <a:moveTo>
                          <a:pt x="31" y="35"/>
                        </a:moveTo>
                        <a:cubicBezTo>
                          <a:pt x="31" y="35"/>
                          <a:pt x="31" y="35"/>
                          <a:pt x="31" y="35"/>
                        </a:cubicBezTo>
                        <a:cubicBezTo>
                          <a:pt x="32" y="41"/>
                          <a:pt x="32" y="41"/>
                          <a:pt x="32" y="41"/>
                        </a:cubicBezTo>
                        <a:cubicBezTo>
                          <a:pt x="32" y="40"/>
                          <a:pt x="32" y="40"/>
                          <a:pt x="32" y="39"/>
                        </a:cubicBezTo>
                        <a:cubicBezTo>
                          <a:pt x="32" y="38"/>
                          <a:pt x="31" y="36"/>
                          <a:pt x="31" y="35"/>
                        </a:cubicBezTo>
                        <a:cubicBezTo>
                          <a:pt x="31" y="35"/>
                          <a:pt x="31" y="35"/>
                          <a:pt x="31" y="35"/>
                        </a:cubicBezTo>
                        <a:moveTo>
                          <a:pt x="26" y="27"/>
                        </a:moveTo>
                        <a:cubicBezTo>
                          <a:pt x="27" y="28"/>
                          <a:pt x="27" y="28"/>
                          <a:pt x="27" y="28"/>
                        </a:cubicBezTo>
                        <a:cubicBezTo>
                          <a:pt x="27" y="28"/>
                          <a:pt x="27" y="28"/>
                          <a:pt x="27" y="28"/>
                        </a:cubicBezTo>
                        <a:cubicBezTo>
                          <a:pt x="27" y="28"/>
                          <a:pt x="27" y="28"/>
                          <a:pt x="26" y="27"/>
                        </a:cubicBezTo>
                        <a:moveTo>
                          <a:pt x="10" y="21"/>
                        </a:moveTo>
                        <a:cubicBezTo>
                          <a:pt x="13" y="22"/>
                          <a:pt x="15" y="23"/>
                          <a:pt x="18" y="24"/>
                        </a:cubicBezTo>
                        <a:cubicBezTo>
                          <a:pt x="18" y="24"/>
                          <a:pt x="18" y="24"/>
                          <a:pt x="19" y="24"/>
                        </a:cubicBezTo>
                        <a:cubicBezTo>
                          <a:pt x="17" y="24"/>
                          <a:pt x="16" y="23"/>
                          <a:pt x="15" y="23"/>
                        </a:cubicBezTo>
                        <a:cubicBezTo>
                          <a:pt x="13" y="22"/>
                          <a:pt x="12" y="22"/>
                          <a:pt x="10" y="21"/>
                        </a:cubicBezTo>
                        <a:moveTo>
                          <a:pt x="4" y="0"/>
                        </a:moveTo>
                        <a:cubicBezTo>
                          <a:pt x="3" y="0"/>
                          <a:pt x="3" y="1"/>
                          <a:pt x="3" y="1"/>
                        </a:cubicBezTo>
                        <a:cubicBezTo>
                          <a:pt x="2" y="2"/>
                          <a:pt x="2" y="2"/>
                          <a:pt x="2" y="2"/>
                        </a:cubicBezTo>
                        <a:cubicBezTo>
                          <a:pt x="2" y="3"/>
                          <a:pt x="1" y="4"/>
                          <a:pt x="1" y="6"/>
                        </a:cubicBezTo>
                        <a:cubicBezTo>
                          <a:pt x="1" y="6"/>
                          <a:pt x="0" y="6"/>
                          <a:pt x="0" y="6"/>
                        </a:cubicBezTo>
                        <a:cubicBezTo>
                          <a:pt x="0" y="7"/>
                          <a:pt x="0" y="9"/>
                          <a:pt x="1" y="11"/>
                        </a:cubicBezTo>
                        <a:cubicBezTo>
                          <a:pt x="1" y="12"/>
                          <a:pt x="1" y="13"/>
                          <a:pt x="2" y="14"/>
                        </a:cubicBezTo>
                        <a:cubicBezTo>
                          <a:pt x="2" y="15"/>
                          <a:pt x="3" y="16"/>
                          <a:pt x="5" y="17"/>
                        </a:cubicBezTo>
                        <a:cubicBezTo>
                          <a:pt x="4" y="16"/>
                          <a:pt x="3" y="16"/>
                          <a:pt x="3" y="15"/>
                        </a:cubicBezTo>
                        <a:cubicBezTo>
                          <a:pt x="2" y="14"/>
                          <a:pt x="1" y="12"/>
                          <a:pt x="1" y="11"/>
                        </a:cubicBezTo>
                        <a:cubicBezTo>
                          <a:pt x="0" y="9"/>
                          <a:pt x="0" y="7"/>
                          <a:pt x="1" y="6"/>
                        </a:cubicBezTo>
                        <a:cubicBezTo>
                          <a:pt x="1" y="4"/>
                          <a:pt x="2" y="3"/>
                          <a:pt x="3" y="2"/>
                        </a:cubicBezTo>
                        <a:cubicBezTo>
                          <a:pt x="3" y="1"/>
                          <a:pt x="3" y="1"/>
                          <a:pt x="3" y="1"/>
                        </a:cubicBezTo>
                        <a:cubicBezTo>
                          <a:pt x="4" y="0"/>
                          <a:pt x="4" y="0"/>
                          <a:pt x="4" y="0"/>
                        </a:cubicBezTo>
                        <a:cubicBezTo>
                          <a:pt x="4" y="0"/>
                          <a:pt x="4" y="0"/>
                          <a:pt x="4"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6" name="Freeform 8083">
                    <a:extLst>
                      <a:ext uri="{FF2B5EF4-FFF2-40B4-BE49-F238E27FC236}">
                        <a16:creationId xmlns:a16="http://schemas.microsoft.com/office/drawing/2014/main" id="{F0526715-9154-42A9-A151-DFD04C2EC274}"/>
                      </a:ext>
                    </a:extLst>
                  </p:cNvPr>
                  <p:cNvSpPr>
                    <a:spLocks noEditPoints="1"/>
                  </p:cNvSpPr>
                  <p:nvPr/>
                </p:nvSpPr>
                <p:spPr bwMode="auto">
                  <a:xfrm>
                    <a:off x="4389" y="2351"/>
                    <a:ext cx="25" cy="35"/>
                  </a:xfrm>
                  <a:custGeom>
                    <a:avLst/>
                    <a:gdLst>
                      <a:gd name="T0" fmla="*/ 31 w 33"/>
                      <a:gd name="T1" fmla="*/ 36 h 47"/>
                      <a:gd name="T2" fmla="*/ 31 w 33"/>
                      <a:gd name="T3" fmla="*/ 36 h 47"/>
                      <a:gd name="T4" fmla="*/ 31 w 33"/>
                      <a:gd name="T5" fmla="*/ 38 h 47"/>
                      <a:gd name="T6" fmla="*/ 32 w 33"/>
                      <a:gd name="T7" fmla="*/ 40 h 47"/>
                      <a:gd name="T8" fmla="*/ 32 w 33"/>
                      <a:gd name="T9" fmla="*/ 41 h 47"/>
                      <a:gd name="T10" fmla="*/ 33 w 33"/>
                      <a:gd name="T11" fmla="*/ 47 h 47"/>
                      <a:gd name="T12" fmla="*/ 32 w 33"/>
                      <a:gd name="T13" fmla="*/ 42 h 47"/>
                      <a:gd name="T14" fmla="*/ 31 w 33"/>
                      <a:gd name="T15" fmla="*/ 36 h 47"/>
                      <a:gd name="T16" fmla="*/ 23 w 33"/>
                      <a:gd name="T17" fmla="*/ 27 h 47"/>
                      <a:gd name="T18" fmla="*/ 27 w 33"/>
                      <a:gd name="T19" fmla="*/ 29 h 47"/>
                      <a:gd name="T20" fmla="*/ 27 w 33"/>
                      <a:gd name="T21" fmla="*/ 29 h 47"/>
                      <a:gd name="T22" fmla="*/ 26 w 33"/>
                      <a:gd name="T23" fmla="*/ 28 h 47"/>
                      <a:gd name="T24" fmla="*/ 23 w 33"/>
                      <a:gd name="T25" fmla="*/ 27 h 47"/>
                      <a:gd name="T26" fmla="*/ 23 w 33"/>
                      <a:gd name="T27" fmla="*/ 27 h 47"/>
                      <a:gd name="T28" fmla="*/ 2 w 33"/>
                      <a:gd name="T29" fmla="*/ 15 h 47"/>
                      <a:gd name="T30" fmla="*/ 2 w 33"/>
                      <a:gd name="T31" fmla="*/ 16 h 47"/>
                      <a:gd name="T32" fmla="*/ 3 w 33"/>
                      <a:gd name="T33" fmla="*/ 17 h 47"/>
                      <a:gd name="T34" fmla="*/ 15 w 33"/>
                      <a:gd name="T35" fmla="*/ 24 h 47"/>
                      <a:gd name="T36" fmla="*/ 18 w 33"/>
                      <a:gd name="T37" fmla="*/ 25 h 47"/>
                      <a:gd name="T38" fmla="*/ 21 w 33"/>
                      <a:gd name="T39" fmla="*/ 26 h 47"/>
                      <a:gd name="T40" fmla="*/ 19 w 33"/>
                      <a:gd name="T41" fmla="*/ 25 h 47"/>
                      <a:gd name="T42" fmla="*/ 18 w 33"/>
                      <a:gd name="T43" fmla="*/ 25 h 47"/>
                      <a:gd name="T44" fmla="*/ 10 w 33"/>
                      <a:gd name="T45" fmla="*/ 22 h 47"/>
                      <a:gd name="T46" fmla="*/ 6 w 33"/>
                      <a:gd name="T47" fmla="*/ 19 h 47"/>
                      <a:gd name="T48" fmla="*/ 5 w 33"/>
                      <a:gd name="T49" fmla="*/ 18 h 47"/>
                      <a:gd name="T50" fmla="*/ 2 w 33"/>
                      <a:gd name="T51" fmla="*/ 15 h 47"/>
                      <a:gd name="T52" fmla="*/ 1 w 33"/>
                      <a:gd name="T53" fmla="*/ 7 h 47"/>
                      <a:gd name="T54" fmla="*/ 1 w 33"/>
                      <a:gd name="T55" fmla="*/ 7 h 47"/>
                      <a:gd name="T56" fmla="*/ 0 w 33"/>
                      <a:gd name="T57" fmla="*/ 7 h 47"/>
                      <a:gd name="T58" fmla="*/ 1 w 33"/>
                      <a:gd name="T59" fmla="*/ 7 h 47"/>
                      <a:gd name="T60" fmla="*/ 4 w 33"/>
                      <a:gd name="T61" fmla="*/ 0 h 47"/>
                      <a:gd name="T62" fmla="*/ 4 w 33"/>
                      <a:gd name="T63" fmla="*/ 1 h 47"/>
                      <a:gd name="T64" fmla="*/ 3 w 33"/>
                      <a:gd name="T65" fmla="*/ 2 h 47"/>
                      <a:gd name="T66" fmla="*/ 3 w 33"/>
                      <a:gd name="T67" fmla="*/ 2 h 47"/>
                      <a:gd name="T68" fmla="*/ 4 w 33"/>
                      <a:gd name="T69" fmla="*/ 1 h 47"/>
                      <a:gd name="T70" fmla="*/ 4 w 33"/>
                      <a:gd name="T7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47">
                        <a:moveTo>
                          <a:pt x="31" y="36"/>
                        </a:moveTo>
                        <a:cubicBezTo>
                          <a:pt x="31" y="36"/>
                          <a:pt x="31" y="36"/>
                          <a:pt x="31" y="36"/>
                        </a:cubicBezTo>
                        <a:cubicBezTo>
                          <a:pt x="31" y="38"/>
                          <a:pt x="31" y="38"/>
                          <a:pt x="31" y="38"/>
                        </a:cubicBezTo>
                        <a:cubicBezTo>
                          <a:pt x="31" y="38"/>
                          <a:pt x="32" y="39"/>
                          <a:pt x="32" y="40"/>
                        </a:cubicBezTo>
                        <a:cubicBezTo>
                          <a:pt x="32" y="40"/>
                          <a:pt x="32" y="41"/>
                          <a:pt x="32" y="41"/>
                        </a:cubicBezTo>
                        <a:cubicBezTo>
                          <a:pt x="33" y="47"/>
                          <a:pt x="33" y="47"/>
                          <a:pt x="33" y="47"/>
                        </a:cubicBezTo>
                        <a:cubicBezTo>
                          <a:pt x="32" y="46"/>
                          <a:pt x="32" y="44"/>
                          <a:pt x="32" y="42"/>
                        </a:cubicBezTo>
                        <a:cubicBezTo>
                          <a:pt x="31" y="36"/>
                          <a:pt x="31" y="36"/>
                          <a:pt x="31" y="36"/>
                        </a:cubicBezTo>
                        <a:moveTo>
                          <a:pt x="23" y="27"/>
                        </a:moveTo>
                        <a:cubicBezTo>
                          <a:pt x="24" y="28"/>
                          <a:pt x="26" y="28"/>
                          <a:pt x="27" y="29"/>
                        </a:cubicBezTo>
                        <a:cubicBezTo>
                          <a:pt x="27" y="29"/>
                          <a:pt x="27" y="29"/>
                          <a:pt x="27" y="29"/>
                        </a:cubicBezTo>
                        <a:cubicBezTo>
                          <a:pt x="27" y="29"/>
                          <a:pt x="27" y="29"/>
                          <a:pt x="26" y="28"/>
                        </a:cubicBezTo>
                        <a:cubicBezTo>
                          <a:pt x="25" y="28"/>
                          <a:pt x="24" y="27"/>
                          <a:pt x="23" y="27"/>
                        </a:cubicBezTo>
                        <a:cubicBezTo>
                          <a:pt x="23" y="27"/>
                          <a:pt x="23" y="27"/>
                          <a:pt x="23" y="27"/>
                        </a:cubicBezTo>
                        <a:moveTo>
                          <a:pt x="2" y="15"/>
                        </a:moveTo>
                        <a:cubicBezTo>
                          <a:pt x="2" y="15"/>
                          <a:pt x="2" y="16"/>
                          <a:pt x="2" y="16"/>
                        </a:cubicBezTo>
                        <a:cubicBezTo>
                          <a:pt x="3" y="16"/>
                          <a:pt x="3" y="16"/>
                          <a:pt x="3" y="17"/>
                        </a:cubicBezTo>
                        <a:cubicBezTo>
                          <a:pt x="6" y="20"/>
                          <a:pt x="10" y="22"/>
                          <a:pt x="15" y="24"/>
                        </a:cubicBezTo>
                        <a:cubicBezTo>
                          <a:pt x="16" y="25"/>
                          <a:pt x="17" y="25"/>
                          <a:pt x="18" y="25"/>
                        </a:cubicBezTo>
                        <a:cubicBezTo>
                          <a:pt x="18" y="25"/>
                          <a:pt x="19" y="26"/>
                          <a:pt x="21" y="26"/>
                        </a:cubicBezTo>
                        <a:cubicBezTo>
                          <a:pt x="20" y="26"/>
                          <a:pt x="20" y="26"/>
                          <a:pt x="19" y="25"/>
                        </a:cubicBezTo>
                        <a:cubicBezTo>
                          <a:pt x="18" y="25"/>
                          <a:pt x="18" y="25"/>
                          <a:pt x="18" y="25"/>
                        </a:cubicBezTo>
                        <a:cubicBezTo>
                          <a:pt x="15" y="24"/>
                          <a:pt x="13" y="23"/>
                          <a:pt x="10" y="22"/>
                        </a:cubicBezTo>
                        <a:cubicBezTo>
                          <a:pt x="9" y="21"/>
                          <a:pt x="7" y="20"/>
                          <a:pt x="6" y="19"/>
                        </a:cubicBezTo>
                        <a:cubicBezTo>
                          <a:pt x="6" y="19"/>
                          <a:pt x="5" y="19"/>
                          <a:pt x="5" y="18"/>
                        </a:cubicBezTo>
                        <a:cubicBezTo>
                          <a:pt x="3" y="17"/>
                          <a:pt x="2" y="16"/>
                          <a:pt x="2" y="15"/>
                        </a:cubicBezTo>
                        <a:moveTo>
                          <a:pt x="1" y="7"/>
                        </a:moveTo>
                        <a:cubicBezTo>
                          <a:pt x="1" y="7"/>
                          <a:pt x="1" y="7"/>
                          <a:pt x="1" y="7"/>
                        </a:cubicBezTo>
                        <a:cubicBezTo>
                          <a:pt x="0" y="7"/>
                          <a:pt x="0" y="7"/>
                          <a:pt x="0" y="7"/>
                        </a:cubicBezTo>
                        <a:cubicBezTo>
                          <a:pt x="0" y="7"/>
                          <a:pt x="1" y="7"/>
                          <a:pt x="1" y="7"/>
                        </a:cubicBezTo>
                        <a:moveTo>
                          <a:pt x="4" y="0"/>
                        </a:moveTo>
                        <a:cubicBezTo>
                          <a:pt x="4" y="0"/>
                          <a:pt x="4" y="1"/>
                          <a:pt x="4" y="1"/>
                        </a:cubicBezTo>
                        <a:cubicBezTo>
                          <a:pt x="3" y="2"/>
                          <a:pt x="3" y="2"/>
                          <a:pt x="3" y="2"/>
                        </a:cubicBezTo>
                        <a:cubicBezTo>
                          <a:pt x="3" y="2"/>
                          <a:pt x="3" y="2"/>
                          <a:pt x="3" y="2"/>
                        </a:cubicBezTo>
                        <a:cubicBezTo>
                          <a:pt x="3" y="2"/>
                          <a:pt x="3" y="1"/>
                          <a:pt x="4" y="1"/>
                        </a:cubicBezTo>
                        <a:cubicBezTo>
                          <a:pt x="4" y="1"/>
                          <a:pt x="4" y="0"/>
                          <a:pt x="4"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7" name="Freeform 8084">
                    <a:extLst>
                      <a:ext uri="{FF2B5EF4-FFF2-40B4-BE49-F238E27FC236}">
                        <a16:creationId xmlns:a16="http://schemas.microsoft.com/office/drawing/2014/main" id="{00A60166-3E9E-4E0C-835A-BDBC41433EC4}"/>
                      </a:ext>
                    </a:extLst>
                  </p:cNvPr>
                  <p:cNvSpPr>
                    <a:spLocks noEditPoints="1"/>
                  </p:cNvSpPr>
                  <p:nvPr/>
                </p:nvSpPr>
                <p:spPr bwMode="auto">
                  <a:xfrm>
                    <a:off x="4392" y="2342"/>
                    <a:ext cx="20" cy="15"/>
                  </a:xfrm>
                  <a:custGeom>
                    <a:avLst/>
                    <a:gdLst>
                      <a:gd name="T0" fmla="*/ 0 w 27"/>
                      <a:gd name="T1" fmla="*/ 17 h 20"/>
                      <a:gd name="T2" fmla="*/ 0 w 27"/>
                      <a:gd name="T3" fmla="*/ 17 h 20"/>
                      <a:gd name="T4" fmla="*/ 0 w 27"/>
                      <a:gd name="T5" fmla="*/ 19 h 20"/>
                      <a:gd name="T6" fmla="*/ 0 w 27"/>
                      <a:gd name="T7" fmla="*/ 20 h 20"/>
                      <a:gd name="T8" fmla="*/ 0 w 27"/>
                      <a:gd name="T9" fmla="*/ 20 h 20"/>
                      <a:gd name="T10" fmla="*/ 0 w 27"/>
                      <a:gd name="T11" fmla="*/ 19 h 20"/>
                      <a:gd name="T12" fmla="*/ 1 w 27"/>
                      <a:gd name="T13" fmla="*/ 17 h 20"/>
                      <a:gd name="T14" fmla="*/ 1 w 27"/>
                      <a:gd name="T15" fmla="*/ 17 h 20"/>
                      <a:gd name="T16" fmla="*/ 0 w 27"/>
                      <a:gd name="T17" fmla="*/ 17 h 20"/>
                      <a:gd name="T18" fmla="*/ 27 w 27"/>
                      <a:gd name="T19" fmla="*/ 0 h 20"/>
                      <a:gd name="T20" fmla="*/ 23 w 27"/>
                      <a:gd name="T21" fmla="*/ 1 h 20"/>
                      <a:gd name="T22" fmla="*/ 18 w 27"/>
                      <a:gd name="T23" fmla="*/ 2 h 20"/>
                      <a:gd name="T24" fmla="*/ 12 w 27"/>
                      <a:gd name="T25" fmla="*/ 4 h 20"/>
                      <a:gd name="T26" fmla="*/ 10 w 27"/>
                      <a:gd name="T27" fmla="*/ 6 h 20"/>
                      <a:gd name="T28" fmla="*/ 12 w 27"/>
                      <a:gd name="T29" fmla="*/ 5 h 20"/>
                      <a:gd name="T30" fmla="*/ 12 w 27"/>
                      <a:gd name="T31" fmla="*/ 4 h 20"/>
                      <a:gd name="T32" fmla="*/ 18 w 27"/>
                      <a:gd name="T33" fmla="*/ 2 h 20"/>
                      <a:gd name="T34" fmla="*/ 23 w 27"/>
                      <a:gd name="T35" fmla="*/ 1 h 20"/>
                      <a:gd name="T36" fmla="*/ 27 w 27"/>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0">
                        <a:moveTo>
                          <a:pt x="0" y="17"/>
                        </a:moveTo>
                        <a:cubicBezTo>
                          <a:pt x="0" y="17"/>
                          <a:pt x="0" y="17"/>
                          <a:pt x="0" y="17"/>
                        </a:cubicBezTo>
                        <a:cubicBezTo>
                          <a:pt x="0" y="18"/>
                          <a:pt x="0" y="19"/>
                          <a:pt x="0" y="19"/>
                        </a:cubicBezTo>
                        <a:cubicBezTo>
                          <a:pt x="0" y="20"/>
                          <a:pt x="0" y="20"/>
                          <a:pt x="0" y="20"/>
                        </a:cubicBezTo>
                        <a:cubicBezTo>
                          <a:pt x="0" y="20"/>
                          <a:pt x="0" y="20"/>
                          <a:pt x="0" y="20"/>
                        </a:cubicBezTo>
                        <a:cubicBezTo>
                          <a:pt x="0" y="20"/>
                          <a:pt x="0" y="20"/>
                          <a:pt x="0" y="19"/>
                        </a:cubicBezTo>
                        <a:cubicBezTo>
                          <a:pt x="0" y="19"/>
                          <a:pt x="0" y="18"/>
                          <a:pt x="1" y="17"/>
                        </a:cubicBezTo>
                        <a:cubicBezTo>
                          <a:pt x="1" y="17"/>
                          <a:pt x="1" y="17"/>
                          <a:pt x="1" y="17"/>
                        </a:cubicBezTo>
                        <a:cubicBezTo>
                          <a:pt x="1" y="17"/>
                          <a:pt x="0" y="17"/>
                          <a:pt x="0" y="17"/>
                        </a:cubicBezTo>
                        <a:moveTo>
                          <a:pt x="27" y="0"/>
                        </a:moveTo>
                        <a:cubicBezTo>
                          <a:pt x="27" y="0"/>
                          <a:pt x="26" y="0"/>
                          <a:pt x="23" y="1"/>
                        </a:cubicBezTo>
                        <a:cubicBezTo>
                          <a:pt x="22" y="1"/>
                          <a:pt x="20" y="1"/>
                          <a:pt x="18" y="2"/>
                        </a:cubicBezTo>
                        <a:cubicBezTo>
                          <a:pt x="16" y="2"/>
                          <a:pt x="14" y="3"/>
                          <a:pt x="12" y="4"/>
                        </a:cubicBezTo>
                        <a:cubicBezTo>
                          <a:pt x="11" y="5"/>
                          <a:pt x="11" y="5"/>
                          <a:pt x="10" y="6"/>
                        </a:cubicBezTo>
                        <a:cubicBezTo>
                          <a:pt x="10" y="5"/>
                          <a:pt x="11" y="5"/>
                          <a:pt x="12" y="5"/>
                        </a:cubicBezTo>
                        <a:cubicBezTo>
                          <a:pt x="12" y="4"/>
                          <a:pt x="12" y="4"/>
                          <a:pt x="12" y="4"/>
                        </a:cubicBezTo>
                        <a:cubicBezTo>
                          <a:pt x="14" y="3"/>
                          <a:pt x="16" y="2"/>
                          <a:pt x="18" y="2"/>
                        </a:cubicBezTo>
                        <a:cubicBezTo>
                          <a:pt x="20" y="1"/>
                          <a:pt x="22" y="1"/>
                          <a:pt x="23" y="1"/>
                        </a:cubicBezTo>
                        <a:cubicBezTo>
                          <a:pt x="26" y="0"/>
                          <a:pt x="27" y="0"/>
                          <a:pt x="27"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8" name="Freeform 8085">
                    <a:extLst>
                      <a:ext uri="{FF2B5EF4-FFF2-40B4-BE49-F238E27FC236}">
                        <a16:creationId xmlns:a16="http://schemas.microsoft.com/office/drawing/2014/main" id="{CCC81D23-481E-4D2A-872C-DA19A0922633}"/>
                      </a:ext>
                    </a:extLst>
                  </p:cNvPr>
                  <p:cNvSpPr/>
                  <p:nvPr/>
                </p:nvSpPr>
                <p:spPr bwMode="auto">
                  <a:xfrm flipH="1">
                    <a:off x="4414" y="2390"/>
                    <a:ext cx="0" cy="3"/>
                  </a:xfrm>
                  <a:custGeom>
                    <a:avLst/>
                    <a:gdLst>
                      <a:gd name="T0" fmla="*/ 0 h 4"/>
                      <a:gd name="T1" fmla="*/ 4 h 4"/>
                      <a:gd name="T2" fmla="*/ 4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2"/>
                          <a:pt x="0" y="3"/>
                          <a:pt x="0" y="4"/>
                        </a:cubicBezTo>
                        <a:cubicBezTo>
                          <a:pt x="0" y="4"/>
                          <a:pt x="0" y="4"/>
                          <a:pt x="0" y="4"/>
                        </a:cubicBezTo>
                        <a:cubicBezTo>
                          <a:pt x="0" y="3"/>
                          <a:pt x="0" y="2"/>
                          <a:pt x="0" y="1"/>
                        </a:cubicBezTo>
                        <a:cubicBezTo>
                          <a:pt x="0" y="0"/>
                          <a:pt x="0" y="0"/>
                          <a:pt x="0" y="0"/>
                        </a:cubicBezTo>
                      </a:path>
                    </a:pathLst>
                  </a:custGeom>
                  <a:solidFill>
                    <a:srgbClr val="9E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9" name="Freeform 8086">
                    <a:extLst>
                      <a:ext uri="{FF2B5EF4-FFF2-40B4-BE49-F238E27FC236}">
                        <a16:creationId xmlns:a16="http://schemas.microsoft.com/office/drawing/2014/main" id="{730001E6-F9D8-4C35-86B3-1665CA34AF51}"/>
                      </a:ext>
                    </a:extLst>
                  </p:cNvPr>
                  <p:cNvSpPr>
                    <a:spLocks noEditPoints="1"/>
                  </p:cNvSpPr>
                  <p:nvPr/>
                </p:nvSpPr>
                <p:spPr bwMode="auto">
                  <a:xfrm>
                    <a:off x="4391" y="2357"/>
                    <a:ext cx="23" cy="31"/>
                  </a:xfrm>
                  <a:custGeom>
                    <a:avLst/>
                    <a:gdLst>
                      <a:gd name="T0" fmla="*/ 29 w 30"/>
                      <a:gd name="T1" fmla="*/ 27 h 42"/>
                      <a:gd name="T2" fmla="*/ 28 w 30"/>
                      <a:gd name="T3" fmla="*/ 28 h 42"/>
                      <a:gd name="T4" fmla="*/ 29 w 30"/>
                      <a:gd name="T5" fmla="*/ 29 h 42"/>
                      <a:gd name="T6" fmla="*/ 29 w 30"/>
                      <a:gd name="T7" fmla="*/ 33 h 42"/>
                      <a:gd name="T8" fmla="*/ 30 w 30"/>
                      <a:gd name="T9" fmla="*/ 39 h 42"/>
                      <a:gd name="T10" fmla="*/ 30 w 30"/>
                      <a:gd name="T11" fmla="*/ 40 h 42"/>
                      <a:gd name="T12" fmla="*/ 30 w 30"/>
                      <a:gd name="T13" fmla="*/ 42 h 42"/>
                      <a:gd name="T14" fmla="*/ 30 w 30"/>
                      <a:gd name="T15" fmla="*/ 39 h 42"/>
                      <a:gd name="T16" fmla="*/ 29 w 30"/>
                      <a:gd name="T17" fmla="*/ 33 h 42"/>
                      <a:gd name="T18" fmla="*/ 29 w 30"/>
                      <a:gd name="T19" fmla="*/ 29 h 42"/>
                      <a:gd name="T20" fmla="*/ 29 w 30"/>
                      <a:gd name="T21" fmla="*/ 27 h 42"/>
                      <a:gd name="T22" fmla="*/ 1 w 30"/>
                      <a:gd name="T23" fmla="*/ 0 h 42"/>
                      <a:gd name="T24" fmla="*/ 1 w 30"/>
                      <a:gd name="T25" fmla="*/ 4 h 42"/>
                      <a:gd name="T26" fmla="*/ 3 w 30"/>
                      <a:gd name="T27" fmla="*/ 8 h 42"/>
                      <a:gd name="T28" fmla="*/ 6 w 30"/>
                      <a:gd name="T29" fmla="*/ 12 h 42"/>
                      <a:gd name="T30" fmla="*/ 14 w 30"/>
                      <a:gd name="T31" fmla="*/ 16 h 42"/>
                      <a:gd name="T32" fmla="*/ 22 w 30"/>
                      <a:gd name="T33" fmla="*/ 20 h 42"/>
                      <a:gd name="T34" fmla="*/ 25 w 30"/>
                      <a:gd name="T35" fmla="*/ 21 h 42"/>
                      <a:gd name="T36" fmla="*/ 26 w 30"/>
                      <a:gd name="T37" fmla="*/ 21 h 42"/>
                      <a:gd name="T38" fmla="*/ 22 w 30"/>
                      <a:gd name="T39" fmla="*/ 19 h 42"/>
                      <a:gd name="T40" fmla="*/ 14 w 30"/>
                      <a:gd name="T41" fmla="*/ 16 h 42"/>
                      <a:gd name="T42" fmla="*/ 6 w 30"/>
                      <a:gd name="T43" fmla="*/ 12 h 42"/>
                      <a:gd name="T44" fmla="*/ 3 w 30"/>
                      <a:gd name="T45" fmla="*/ 8 h 42"/>
                      <a:gd name="T46" fmla="*/ 1 w 30"/>
                      <a:gd name="T47" fmla="*/ 4 h 42"/>
                      <a:gd name="T48" fmla="*/ 1 w 30"/>
                      <a:gd name="T49" fmla="*/ 0 h 42"/>
                      <a:gd name="T50" fmla="*/ 1 w 30"/>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2">
                        <a:moveTo>
                          <a:pt x="29" y="27"/>
                        </a:moveTo>
                        <a:cubicBezTo>
                          <a:pt x="29" y="28"/>
                          <a:pt x="29" y="28"/>
                          <a:pt x="28" y="28"/>
                        </a:cubicBezTo>
                        <a:cubicBezTo>
                          <a:pt x="29" y="28"/>
                          <a:pt x="29" y="29"/>
                          <a:pt x="29" y="29"/>
                        </a:cubicBezTo>
                        <a:cubicBezTo>
                          <a:pt x="29" y="30"/>
                          <a:pt x="29" y="31"/>
                          <a:pt x="29" y="33"/>
                        </a:cubicBezTo>
                        <a:cubicBezTo>
                          <a:pt x="29" y="35"/>
                          <a:pt x="29" y="37"/>
                          <a:pt x="30" y="39"/>
                        </a:cubicBezTo>
                        <a:cubicBezTo>
                          <a:pt x="30" y="39"/>
                          <a:pt x="30" y="39"/>
                          <a:pt x="30" y="40"/>
                        </a:cubicBezTo>
                        <a:cubicBezTo>
                          <a:pt x="30" y="42"/>
                          <a:pt x="30" y="42"/>
                          <a:pt x="30" y="42"/>
                        </a:cubicBezTo>
                        <a:cubicBezTo>
                          <a:pt x="30" y="41"/>
                          <a:pt x="30" y="40"/>
                          <a:pt x="30" y="39"/>
                        </a:cubicBezTo>
                        <a:cubicBezTo>
                          <a:pt x="30" y="37"/>
                          <a:pt x="29" y="35"/>
                          <a:pt x="29" y="33"/>
                        </a:cubicBezTo>
                        <a:cubicBezTo>
                          <a:pt x="29" y="31"/>
                          <a:pt x="29" y="30"/>
                          <a:pt x="29" y="29"/>
                        </a:cubicBezTo>
                        <a:cubicBezTo>
                          <a:pt x="29" y="28"/>
                          <a:pt x="29" y="28"/>
                          <a:pt x="29" y="27"/>
                        </a:cubicBezTo>
                        <a:moveTo>
                          <a:pt x="1" y="0"/>
                        </a:moveTo>
                        <a:cubicBezTo>
                          <a:pt x="0" y="1"/>
                          <a:pt x="1" y="3"/>
                          <a:pt x="1" y="4"/>
                        </a:cubicBezTo>
                        <a:cubicBezTo>
                          <a:pt x="1" y="6"/>
                          <a:pt x="2" y="7"/>
                          <a:pt x="3" y="8"/>
                        </a:cubicBezTo>
                        <a:cubicBezTo>
                          <a:pt x="4" y="10"/>
                          <a:pt x="5" y="11"/>
                          <a:pt x="6" y="12"/>
                        </a:cubicBezTo>
                        <a:cubicBezTo>
                          <a:pt x="8" y="14"/>
                          <a:pt x="11" y="15"/>
                          <a:pt x="14" y="16"/>
                        </a:cubicBezTo>
                        <a:cubicBezTo>
                          <a:pt x="17" y="17"/>
                          <a:pt x="20" y="18"/>
                          <a:pt x="22" y="20"/>
                        </a:cubicBezTo>
                        <a:cubicBezTo>
                          <a:pt x="23" y="20"/>
                          <a:pt x="24" y="21"/>
                          <a:pt x="25" y="21"/>
                        </a:cubicBezTo>
                        <a:cubicBezTo>
                          <a:pt x="25" y="21"/>
                          <a:pt x="25" y="21"/>
                          <a:pt x="26" y="21"/>
                        </a:cubicBezTo>
                        <a:cubicBezTo>
                          <a:pt x="25" y="21"/>
                          <a:pt x="23" y="20"/>
                          <a:pt x="22" y="19"/>
                        </a:cubicBezTo>
                        <a:cubicBezTo>
                          <a:pt x="20" y="18"/>
                          <a:pt x="17" y="17"/>
                          <a:pt x="14" y="16"/>
                        </a:cubicBezTo>
                        <a:cubicBezTo>
                          <a:pt x="11" y="15"/>
                          <a:pt x="8" y="13"/>
                          <a:pt x="6" y="12"/>
                        </a:cubicBezTo>
                        <a:cubicBezTo>
                          <a:pt x="5" y="11"/>
                          <a:pt x="4" y="9"/>
                          <a:pt x="3" y="8"/>
                        </a:cubicBezTo>
                        <a:cubicBezTo>
                          <a:pt x="2" y="7"/>
                          <a:pt x="1" y="5"/>
                          <a:pt x="1" y="4"/>
                        </a:cubicBezTo>
                        <a:cubicBezTo>
                          <a:pt x="1" y="3"/>
                          <a:pt x="1" y="2"/>
                          <a:pt x="1" y="0"/>
                        </a:cubicBezTo>
                        <a:cubicBezTo>
                          <a:pt x="1" y="0"/>
                          <a:pt x="1" y="0"/>
                          <a:pt x="1"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0" name="Freeform 8087">
                    <a:extLst>
                      <a:ext uri="{FF2B5EF4-FFF2-40B4-BE49-F238E27FC236}">
                        <a16:creationId xmlns:a16="http://schemas.microsoft.com/office/drawing/2014/main" id="{95290676-6CEF-46CD-B258-3222803060FE}"/>
                      </a:ext>
                    </a:extLst>
                  </p:cNvPr>
                  <p:cNvSpPr/>
                  <p:nvPr/>
                </p:nvSpPr>
                <p:spPr bwMode="auto">
                  <a:xfrm flipH="1">
                    <a:off x="4414" y="2387"/>
                    <a:ext cx="0" cy="4"/>
                  </a:xfrm>
                  <a:custGeom>
                    <a:avLst/>
                    <a:gdLst>
                      <a:gd name="T0" fmla="*/ 0 h 5"/>
                      <a:gd name="T1" fmla="*/ 4 h 5"/>
                      <a:gd name="T2" fmla="*/ 4 h 5"/>
                      <a:gd name="T3" fmla="*/ 5 h 5"/>
                      <a:gd name="T4" fmla="*/ 4 h 5"/>
                      <a:gd name="T5" fmla="*/ 2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cubicBezTo>
                          <a:pt x="0" y="1"/>
                          <a:pt x="0" y="3"/>
                          <a:pt x="0" y="4"/>
                        </a:cubicBezTo>
                        <a:cubicBezTo>
                          <a:pt x="0" y="4"/>
                          <a:pt x="0" y="4"/>
                          <a:pt x="0" y="4"/>
                        </a:cubicBezTo>
                        <a:cubicBezTo>
                          <a:pt x="0" y="5"/>
                          <a:pt x="0" y="5"/>
                          <a:pt x="0" y="5"/>
                        </a:cubicBezTo>
                        <a:cubicBezTo>
                          <a:pt x="0" y="5"/>
                          <a:pt x="0" y="4"/>
                          <a:pt x="0" y="4"/>
                        </a:cubicBezTo>
                        <a:cubicBezTo>
                          <a:pt x="0" y="3"/>
                          <a:pt x="0" y="3"/>
                          <a:pt x="0" y="2"/>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1" name="Freeform 8088">
                    <a:extLst>
                      <a:ext uri="{FF2B5EF4-FFF2-40B4-BE49-F238E27FC236}">
                        <a16:creationId xmlns:a16="http://schemas.microsoft.com/office/drawing/2014/main" id="{AD86A146-C6D6-4A82-AFB8-BBE32CC5F56F}"/>
                      </a:ext>
                    </a:extLst>
                  </p:cNvPr>
                  <p:cNvSpPr>
                    <a:spLocks noEditPoints="1"/>
                  </p:cNvSpPr>
                  <p:nvPr/>
                </p:nvSpPr>
                <p:spPr bwMode="auto">
                  <a:xfrm>
                    <a:off x="4394" y="2342"/>
                    <a:ext cx="19" cy="19"/>
                  </a:xfrm>
                  <a:custGeom>
                    <a:avLst/>
                    <a:gdLst>
                      <a:gd name="T0" fmla="*/ 1 w 25"/>
                      <a:gd name="T1" fmla="*/ 17 h 26"/>
                      <a:gd name="T2" fmla="*/ 0 w 25"/>
                      <a:gd name="T3" fmla="*/ 18 h 26"/>
                      <a:gd name="T4" fmla="*/ 0 w 25"/>
                      <a:gd name="T5" fmla="*/ 18 h 26"/>
                      <a:gd name="T6" fmla="*/ 0 w 25"/>
                      <a:gd name="T7" fmla="*/ 20 h 26"/>
                      <a:gd name="T8" fmla="*/ 0 w 25"/>
                      <a:gd name="T9" fmla="*/ 24 h 26"/>
                      <a:gd name="T10" fmla="*/ 1 w 25"/>
                      <a:gd name="T11" fmla="*/ 26 h 26"/>
                      <a:gd name="T12" fmla="*/ 1 w 25"/>
                      <a:gd name="T13" fmla="*/ 26 h 26"/>
                      <a:gd name="T14" fmla="*/ 1 w 25"/>
                      <a:gd name="T15" fmla="*/ 24 h 26"/>
                      <a:gd name="T16" fmla="*/ 0 w 25"/>
                      <a:gd name="T17" fmla="*/ 20 h 26"/>
                      <a:gd name="T18" fmla="*/ 1 w 25"/>
                      <a:gd name="T19" fmla="*/ 18 h 26"/>
                      <a:gd name="T20" fmla="*/ 1 w 25"/>
                      <a:gd name="T21" fmla="*/ 17 h 26"/>
                      <a:gd name="T22" fmla="*/ 25 w 25"/>
                      <a:gd name="T23" fmla="*/ 0 h 26"/>
                      <a:gd name="T24" fmla="*/ 23 w 25"/>
                      <a:gd name="T25" fmla="*/ 0 h 26"/>
                      <a:gd name="T26" fmla="*/ 20 w 25"/>
                      <a:gd name="T27" fmla="*/ 1 h 26"/>
                      <a:gd name="T28" fmla="*/ 16 w 25"/>
                      <a:gd name="T29" fmla="*/ 2 h 26"/>
                      <a:gd name="T30" fmla="*/ 15 w 25"/>
                      <a:gd name="T31" fmla="*/ 2 h 26"/>
                      <a:gd name="T32" fmla="*/ 16 w 25"/>
                      <a:gd name="T33" fmla="*/ 2 h 26"/>
                      <a:gd name="T34" fmla="*/ 20 w 25"/>
                      <a:gd name="T35" fmla="*/ 1 h 26"/>
                      <a:gd name="T36" fmla="*/ 23 w 25"/>
                      <a:gd name="T37" fmla="*/ 0 h 26"/>
                      <a:gd name="T38" fmla="*/ 25 w 25"/>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6">
                        <a:moveTo>
                          <a:pt x="1" y="17"/>
                        </a:moveTo>
                        <a:cubicBezTo>
                          <a:pt x="1" y="17"/>
                          <a:pt x="1" y="18"/>
                          <a:pt x="0" y="18"/>
                        </a:cubicBezTo>
                        <a:cubicBezTo>
                          <a:pt x="0" y="18"/>
                          <a:pt x="0" y="18"/>
                          <a:pt x="0" y="18"/>
                        </a:cubicBezTo>
                        <a:cubicBezTo>
                          <a:pt x="0" y="19"/>
                          <a:pt x="0" y="19"/>
                          <a:pt x="0" y="20"/>
                        </a:cubicBezTo>
                        <a:cubicBezTo>
                          <a:pt x="0" y="22"/>
                          <a:pt x="0" y="23"/>
                          <a:pt x="0" y="24"/>
                        </a:cubicBezTo>
                        <a:cubicBezTo>
                          <a:pt x="0" y="25"/>
                          <a:pt x="0" y="25"/>
                          <a:pt x="1" y="26"/>
                        </a:cubicBezTo>
                        <a:cubicBezTo>
                          <a:pt x="1" y="26"/>
                          <a:pt x="1" y="26"/>
                          <a:pt x="1" y="26"/>
                        </a:cubicBezTo>
                        <a:cubicBezTo>
                          <a:pt x="1" y="26"/>
                          <a:pt x="1" y="25"/>
                          <a:pt x="1" y="24"/>
                        </a:cubicBezTo>
                        <a:cubicBezTo>
                          <a:pt x="0" y="23"/>
                          <a:pt x="0" y="22"/>
                          <a:pt x="0" y="20"/>
                        </a:cubicBezTo>
                        <a:cubicBezTo>
                          <a:pt x="0" y="19"/>
                          <a:pt x="0" y="19"/>
                          <a:pt x="1" y="18"/>
                        </a:cubicBezTo>
                        <a:cubicBezTo>
                          <a:pt x="1" y="17"/>
                          <a:pt x="1" y="17"/>
                          <a:pt x="1" y="17"/>
                        </a:cubicBezTo>
                        <a:moveTo>
                          <a:pt x="25" y="0"/>
                        </a:moveTo>
                        <a:cubicBezTo>
                          <a:pt x="25" y="0"/>
                          <a:pt x="24" y="0"/>
                          <a:pt x="23" y="0"/>
                        </a:cubicBezTo>
                        <a:cubicBezTo>
                          <a:pt x="23" y="0"/>
                          <a:pt x="22" y="0"/>
                          <a:pt x="20" y="1"/>
                        </a:cubicBezTo>
                        <a:cubicBezTo>
                          <a:pt x="19" y="1"/>
                          <a:pt x="18" y="1"/>
                          <a:pt x="16" y="2"/>
                        </a:cubicBezTo>
                        <a:cubicBezTo>
                          <a:pt x="16" y="2"/>
                          <a:pt x="15" y="2"/>
                          <a:pt x="15" y="2"/>
                        </a:cubicBezTo>
                        <a:cubicBezTo>
                          <a:pt x="16" y="2"/>
                          <a:pt x="16" y="2"/>
                          <a:pt x="16" y="2"/>
                        </a:cubicBezTo>
                        <a:cubicBezTo>
                          <a:pt x="18" y="1"/>
                          <a:pt x="19" y="1"/>
                          <a:pt x="20" y="1"/>
                        </a:cubicBezTo>
                        <a:cubicBezTo>
                          <a:pt x="22" y="0"/>
                          <a:pt x="23" y="0"/>
                          <a:pt x="23" y="0"/>
                        </a:cubicBezTo>
                        <a:cubicBezTo>
                          <a:pt x="24" y="0"/>
                          <a:pt x="25" y="0"/>
                          <a:pt x="25"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2" name="Freeform 8089">
                    <a:extLst>
                      <a:ext uri="{FF2B5EF4-FFF2-40B4-BE49-F238E27FC236}">
                        <a16:creationId xmlns:a16="http://schemas.microsoft.com/office/drawing/2014/main" id="{0FE0237A-A8A5-486C-A6D1-CB91432FFA4C}"/>
                      </a:ext>
                    </a:extLst>
                  </p:cNvPr>
                  <p:cNvSpPr>
                    <a:spLocks noEditPoints="1"/>
                  </p:cNvSpPr>
                  <p:nvPr/>
                </p:nvSpPr>
                <p:spPr bwMode="auto">
                  <a:xfrm>
                    <a:off x="4395" y="2361"/>
                    <a:ext cx="19" cy="30"/>
                  </a:xfrm>
                  <a:custGeom>
                    <a:avLst/>
                    <a:gdLst>
                      <a:gd name="T0" fmla="*/ 24 w 25"/>
                      <a:gd name="T1" fmla="*/ 27 h 40"/>
                      <a:gd name="T2" fmla="*/ 24 w 25"/>
                      <a:gd name="T3" fmla="*/ 27 h 40"/>
                      <a:gd name="T4" fmla="*/ 25 w 25"/>
                      <a:gd name="T5" fmla="*/ 33 h 40"/>
                      <a:gd name="T6" fmla="*/ 25 w 25"/>
                      <a:gd name="T7" fmla="*/ 38 h 40"/>
                      <a:gd name="T8" fmla="*/ 25 w 25"/>
                      <a:gd name="T9" fmla="*/ 40 h 40"/>
                      <a:gd name="T10" fmla="*/ 25 w 25"/>
                      <a:gd name="T11" fmla="*/ 40 h 40"/>
                      <a:gd name="T12" fmla="*/ 25 w 25"/>
                      <a:gd name="T13" fmla="*/ 38 h 40"/>
                      <a:gd name="T14" fmla="*/ 25 w 25"/>
                      <a:gd name="T15" fmla="*/ 32 h 40"/>
                      <a:gd name="T16" fmla="*/ 24 w 25"/>
                      <a:gd name="T17" fmla="*/ 27 h 40"/>
                      <a:gd name="T18" fmla="*/ 24 w 25"/>
                      <a:gd name="T19" fmla="*/ 21 h 40"/>
                      <a:gd name="T20" fmla="*/ 24 w 25"/>
                      <a:gd name="T21" fmla="*/ 21 h 40"/>
                      <a:gd name="T22" fmla="*/ 24 w 25"/>
                      <a:gd name="T23" fmla="*/ 22 h 40"/>
                      <a:gd name="T24" fmla="*/ 24 w 25"/>
                      <a:gd name="T25" fmla="*/ 22 h 40"/>
                      <a:gd name="T26" fmla="*/ 24 w 25"/>
                      <a:gd name="T27" fmla="*/ 21 h 40"/>
                      <a:gd name="T28" fmla="*/ 0 w 25"/>
                      <a:gd name="T29" fmla="*/ 0 h 40"/>
                      <a:gd name="T30" fmla="*/ 4 w 25"/>
                      <a:gd name="T31" fmla="*/ 6 h 40"/>
                      <a:gd name="T32" fmla="*/ 11 w 25"/>
                      <a:gd name="T33" fmla="*/ 10 h 40"/>
                      <a:gd name="T34" fmla="*/ 19 w 25"/>
                      <a:gd name="T35" fmla="*/ 14 h 40"/>
                      <a:gd name="T36" fmla="*/ 21 w 25"/>
                      <a:gd name="T37" fmla="*/ 15 h 40"/>
                      <a:gd name="T38" fmla="*/ 21 w 25"/>
                      <a:gd name="T39" fmla="*/ 16 h 40"/>
                      <a:gd name="T40" fmla="*/ 19 w 25"/>
                      <a:gd name="T41" fmla="*/ 14 h 40"/>
                      <a:gd name="T42" fmla="*/ 12 w 25"/>
                      <a:gd name="T43" fmla="*/ 10 h 40"/>
                      <a:gd name="T44" fmla="*/ 4 w 25"/>
                      <a:gd name="T45" fmla="*/ 6 h 40"/>
                      <a:gd name="T46" fmla="*/ 0 w 25"/>
                      <a:gd name="T47" fmla="*/ 0 h 40"/>
                      <a:gd name="T48" fmla="*/ 0 w 25"/>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40">
                        <a:moveTo>
                          <a:pt x="24" y="27"/>
                        </a:moveTo>
                        <a:cubicBezTo>
                          <a:pt x="24" y="27"/>
                          <a:pt x="24" y="27"/>
                          <a:pt x="24" y="27"/>
                        </a:cubicBezTo>
                        <a:cubicBezTo>
                          <a:pt x="25" y="30"/>
                          <a:pt x="25" y="32"/>
                          <a:pt x="25" y="33"/>
                        </a:cubicBezTo>
                        <a:cubicBezTo>
                          <a:pt x="25" y="35"/>
                          <a:pt x="25" y="37"/>
                          <a:pt x="25" y="38"/>
                        </a:cubicBezTo>
                        <a:cubicBezTo>
                          <a:pt x="25" y="39"/>
                          <a:pt x="25" y="39"/>
                          <a:pt x="25" y="40"/>
                        </a:cubicBezTo>
                        <a:cubicBezTo>
                          <a:pt x="25" y="40"/>
                          <a:pt x="25" y="40"/>
                          <a:pt x="25" y="40"/>
                        </a:cubicBezTo>
                        <a:cubicBezTo>
                          <a:pt x="25" y="40"/>
                          <a:pt x="25" y="39"/>
                          <a:pt x="25" y="38"/>
                        </a:cubicBezTo>
                        <a:cubicBezTo>
                          <a:pt x="25" y="36"/>
                          <a:pt x="25" y="34"/>
                          <a:pt x="25" y="32"/>
                        </a:cubicBezTo>
                        <a:cubicBezTo>
                          <a:pt x="24" y="27"/>
                          <a:pt x="24" y="27"/>
                          <a:pt x="24" y="27"/>
                        </a:cubicBezTo>
                        <a:moveTo>
                          <a:pt x="24" y="21"/>
                        </a:moveTo>
                        <a:cubicBezTo>
                          <a:pt x="24" y="21"/>
                          <a:pt x="24" y="21"/>
                          <a:pt x="24" y="21"/>
                        </a:cubicBezTo>
                        <a:cubicBezTo>
                          <a:pt x="24" y="22"/>
                          <a:pt x="24" y="22"/>
                          <a:pt x="24" y="22"/>
                        </a:cubicBezTo>
                        <a:cubicBezTo>
                          <a:pt x="24" y="22"/>
                          <a:pt x="24" y="22"/>
                          <a:pt x="24" y="22"/>
                        </a:cubicBezTo>
                        <a:cubicBezTo>
                          <a:pt x="24" y="22"/>
                          <a:pt x="24" y="21"/>
                          <a:pt x="24" y="21"/>
                        </a:cubicBezTo>
                        <a:moveTo>
                          <a:pt x="0" y="0"/>
                        </a:moveTo>
                        <a:cubicBezTo>
                          <a:pt x="0" y="2"/>
                          <a:pt x="2" y="4"/>
                          <a:pt x="4" y="6"/>
                        </a:cubicBezTo>
                        <a:cubicBezTo>
                          <a:pt x="6" y="8"/>
                          <a:pt x="9" y="9"/>
                          <a:pt x="11" y="10"/>
                        </a:cubicBezTo>
                        <a:cubicBezTo>
                          <a:pt x="14" y="12"/>
                          <a:pt x="17" y="13"/>
                          <a:pt x="19" y="14"/>
                        </a:cubicBezTo>
                        <a:cubicBezTo>
                          <a:pt x="20" y="15"/>
                          <a:pt x="20" y="15"/>
                          <a:pt x="21" y="15"/>
                        </a:cubicBezTo>
                        <a:cubicBezTo>
                          <a:pt x="21" y="16"/>
                          <a:pt x="21" y="16"/>
                          <a:pt x="21" y="16"/>
                        </a:cubicBezTo>
                        <a:cubicBezTo>
                          <a:pt x="21" y="15"/>
                          <a:pt x="20" y="14"/>
                          <a:pt x="19" y="14"/>
                        </a:cubicBezTo>
                        <a:cubicBezTo>
                          <a:pt x="17" y="13"/>
                          <a:pt x="14" y="11"/>
                          <a:pt x="12" y="10"/>
                        </a:cubicBezTo>
                        <a:cubicBezTo>
                          <a:pt x="9" y="9"/>
                          <a:pt x="6" y="8"/>
                          <a:pt x="4" y="6"/>
                        </a:cubicBezTo>
                        <a:cubicBezTo>
                          <a:pt x="2" y="4"/>
                          <a:pt x="1" y="2"/>
                          <a:pt x="0" y="0"/>
                        </a:cubicBezTo>
                        <a:cubicBezTo>
                          <a:pt x="0" y="0"/>
                          <a:pt x="0" y="0"/>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3" name="Freeform 8090">
                    <a:extLst>
                      <a:ext uri="{FF2B5EF4-FFF2-40B4-BE49-F238E27FC236}">
                        <a16:creationId xmlns:a16="http://schemas.microsoft.com/office/drawing/2014/main" id="{3A14CF1D-4E8A-43DE-9247-810E1BE85436}"/>
                      </a:ext>
                    </a:extLst>
                  </p:cNvPr>
                  <p:cNvSpPr/>
                  <p:nvPr/>
                </p:nvSpPr>
                <p:spPr bwMode="auto">
                  <a:xfrm flipH="1">
                    <a:off x="4414" y="2391"/>
                    <a:ext cx="0" cy="2"/>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1" y="2"/>
                          <a:pt x="1" y="2"/>
                        </a:cubicBezTo>
                        <a:cubicBezTo>
                          <a:pt x="1" y="2"/>
                          <a:pt x="1" y="1"/>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4" name="Freeform 8091">
                    <a:extLst>
                      <a:ext uri="{FF2B5EF4-FFF2-40B4-BE49-F238E27FC236}">
                        <a16:creationId xmlns:a16="http://schemas.microsoft.com/office/drawing/2014/main" id="{587AF36B-FC0B-426F-8080-8CCE530B66E4}"/>
                      </a:ext>
                    </a:extLst>
                  </p:cNvPr>
                  <p:cNvSpPr>
                    <a:spLocks noEditPoints="1"/>
                  </p:cNvSpPr>
                  <p:nvPr/>
                </p:nvSpPr>
                <p:spPr bwMode="auto">
                  <a:xfrm>
                    <a:off x="4397" y="2342"/>
                    <a:ext cx="16" cy="21"/>
                  </a:xfrm>
                  <a:custGeom>
                    <a:avLst/>
                    <a:gdLst>
                      <a:gd name="T0" fmla="*/ 4 w 22"/>
                      <a:gd name="T1" fmla="*/ 11 h 28"/>
                      <a:gd name="T2" fmla="*/ 3 w 22"/>
                      <a:gd name="T3" fmla="*/ 11 h 28"/>
                      <a:gd name="T4" fmla="*/ 1 w 22"/>
                      <a:gd name="T5" fmla="*/ 17 h 28"/>
                      <a:gd name="T6" fmla="*/ 0 w 22"/>
                      <a:gd name="T7" fmla="*/ 19 h 28"/>
                      <a:gd name="T8" fmla="*/ 0 w 22"/>
                      <a:gd name="T9" fmla="*/ 21 h 28"/>
                      <a:gd name="T10" fmla="*/ 1 w 22"/>
                      <a:gd name="T11" fmla="*/ 25 h 28"/>
                      <a:gd name="T12" fmla="*/ 2 w 22"/>
                      <a:gd name="T13" fmla="*/ 28 h 28"/>
                      <a:gd name="T14" fmla="*/ 2 w 22"/>
                      <a:gd name="T15" fmla="*/ 28 h 28"/>
                      <a:gd name="T16" fmla="*/ 1 w 22"/>
                      <a:gd name="T17" fmla="*/ 25 h 28"/>
                      <a:gd name="T18" fmla="*/ 0 w 22"/>
                      <a:gd name="T19" fmla="*/ 21 h 28"/>
                      <a:gd name="T20" fmla="*/ 1 w 22"/>
                      <a:gd name="T21" fmla="*/ 19 h 28"/>
                      <a:gd name="T22" fmla="*/ 1 w 22"/>
                      <a:gd name="T23" fmla="*/ 17 h 28"/>
                      <a:gd name="T24" fmla="*/ 4 w 22"/>
                      <a:gd name="T25" fmla="*/ 11 h 28"/>
                      <a:gd name="T26" fmla="*/ 22 w 22"/>
                      <a:gd name="T27" fmla="*/ 0 h 28"/>
                      <a:gd name="T28" fmla="*/ 21 w 22"/>
                      <a:gd name="T29" fmla="*/ 0 h 28"/>
                      <a:gd name="T30" fmla="*/ 18 w 22"/>
                      <a:gd name="T31" fmla="*/ 1 h 28"/>
                      <a:gd name="T32" fmla="*/ 16 w 22"/>
                      <a:gd name="T33" fmla="*/ 1 h 28"/>
                      <a:gd name="T34" fmla="*/ 17 w 22"/>
                      <a:gd name="T35" fmla="*/ 1 h 28"/>
                      <a:gd name="T36" fmla="*/ 18 w 22"/>
                      <a:gd name="T37" fmla="*/ 1 h 28"/>
                      <a:gd name="T38" fmla="*/ 21 w 22"/>
                      <a:gd name="T39" fmla="*/ 0 h 28"/>
                      <a:gd name="T40" fmla="*/ 22 w 22"/>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28">
                        <a:moveTo>
                          <a:pt x="4" y="11"/>
                        </a:moveTo>
                        <a:cubicBezTo>
                          <a:pt x="4" y="11"/>
                          <a:pt x="3" y="11"/>
                          <a:pt x="3" y="11"/>
                        </a:cubicBezTo>
                        <a:cubicBezTo>
                          <a:pt x="2" y="13"/>
                          <a:pt x="2" y="15"/>
                          <a:pt x="1" y="17"/>
                        </a:cubicBezTo>
                        <a:cubicBezTo>
                          <a:pt x="1" y="17"/>
                          <a:pt x="1" y="18"/>
                          <a:pt x="0" y="19"/>
                        </a:cubicBezTo>
                        <a:cubicBezTo>
                          <a:pt x="0" y="19"/>
                          <a:pt x="0" y="20"/>
                          <a:pt x="0" y="21"/>
                        </a:cubicBezTo>
                        <a:cubicBezTo>
                          <a:pt x="0" y="22"/>
                          <a:pt x="0" y="24"/>
                          <a:pt x="1" y="25"/>
                        </a:cubicBezTo>
                        <a:cubicBezTo>
                          <a:pt x="1" y="26"/>
                          <a:pt x="1" y="27"/>
                          <a:pt x="2" y="28"/>
                        </a:cubicBezTo>
                        <a:cubicBezTo>
                          <a:pt x="2" y="28"/>
                          <a:pt x="2" y="28"/>
                          <a:pt x="2" y="28"/>
                        </a:cubicBezTo>
                        <a:cubicBezTo>
                          <a:pt x="2" y="27"/>
                          <a:pt x="1" y="26"/>
                          <a:pt x="1" y="25"/>
                        </a:cubicBezTo>
                        <a:cubicBezTo>
                          <a:pt x="1" y="24"/>
                          <a:pt x="0" y="22"/>
                          <a:pt x="0" y="21"/>
                        </a:cubicBezTo>
                        <a:cubicBezTo>
                          <a:pt x="0" y="20"/>
                          <a:pt x="0" y="19"/>
                          <a:pt x="1" y="19"/>
                        </a:cubicBezTo>
                        <a:cubicBezTo>
                          <a:pt x="1" y="18"/>
                          <a:pt x="1" y="18"/>
                          <a:pt x="1" y="17"/>
                        </a:cubicBezTo>
                        <a:cubicBezTo>
                          <a:pt x="2" y="15"/>
                          <a:pt x="3" y="13"/>
                          <a:pt x="4" y="11"/>
                        </a:cubicBezTo>
                        <a:moveTo>
                          <a:pt x="22" y="0"/>
                        </a:moveTo>
                        <a:cubicBezTo>
                          <a:pt x="22" y="0"/>
                          <a:pt x="22" y="0"/>
                          <a:pt x="21" y="0"/>
                        </a:cubicBezTo>
                        <a:cubicBezTo>
                          <a:pt x="20" y="0"/>
                          <a:pt x="19" y="0"/>
                          <a:pt x="18" y="1"/>
                        </a:cubicBezTo>
                        <a:cubicBezTo>
                          <a:pt x="17" y="1"/>
                          <a:pt x="17" y="1"/>
                          <a:pt x="16" y="1"/>
                        </a:cubicBezTo>
                        <a:cubicBezTo>
                          <a:pt x="16" y="1"/>
                          <a:pt x="16" y="1"/>
                          <a:pt x="17" y="1"/>
                        </a:cubicBezTo>
                        <a:cubicBezTo>
                          <a:pt x="17" y="1"/>
                          <a:pt x="18" y="1"/>
                          <a:pt x="18" y="1"/>
                        </a:cubicBezTo>
                        <a:cubicBezTo>
                          <a:pt x="19" y="1"/>
                          <a:pt x="20" y="0"/>
                          <a:pt x="21" y="0"/>
                        </a:cubicBezTo>
                        <a:cubicBezTo>
                          <a:pt x="22" y="0"/>
                          <a:pt x="22" y="0"/>
                          <a:pt x="22"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5" name="Freeform 8092">
                    <a:extLst>
                      <a:ext uri="{FF2B5EF4-FFF2-40B4-BE49-F238E27FC236}">
                        <a16:creationId xmlns:a16="http://schemas.microsoft.com/office/drawing/2014/main" id="{C06110AE-D142-49C4-AD95-08714047DD3E}"/>
                      </a:ext>
                    </a:extLst>
                  </p:cNvPr>
                  <p:cNvSpPr>
                    <a:spLocks noEditPoints="1"/>
                  </p:cNvSpPr>
                  <p:nvPr/>
                </p:nvSpPr>
                <p:spPr bwMode="auto">
                  <a:xfrm>
                    <a:off x="4398" y="2363"/>
                    <a:ext cx="16" cy="30"/>
                  </a:xfrm>
                  <a:custGeom>
                    <a:avLst/>
                    <a:gdLst>
                      <a:gd name="T0" fmla="*/ 21 w 22"/>
                      <a:gd name="T1" fmla="*/ 33 h 40"/>
                      <a:gd name="T2" fmla="*/ 22 w 22"/>
                      <a:gd name="T3" fmla="*/ 36 h 40"/>
                      <a:gd name="T4" fmla="*/ 22 w 22"/>
                      <a:gd name="T5" fmla="*/ 40 h 40"/>
                      <a:gd name="T6" fmla="*/ 22 w 22"/>
                      <a:gd name="T7" fmla="*/ 40 h 40"/>
                      <a:gd name="T8" fmla="*/ 22 w 22"/>
                      <a:gd name="T9" fmla="*/ 36 h 40"/>
                      <a:gd name="T10" fmla="*/ 21 w 22"/>
                      <a:gd name="T11" fmla="*/ 35 h 40"/>
                      <a:gd name="T12" fmla="*/ 21 w 22"/>
                      <a:gd name="T13" fmla="*/ 33 h 40"/>
                      <a:gd name="T14" fmla="*/ 20 w 22"/>
                      <a:gd name="T15" fmla="*/ 19 h 40"/>
                      <a:gd name="T16" fmla="*/ 20 w 22"/>
                      <a:gd name="T17" fmla="*/ 19 h 40"/>
                      <a:gd name="T18" fmla="*/ 20 w 22"/>
                      <a:gd name="T19" fmla="*/ 19 h 40"/>
                      <a:gd name="T20" fmla="*/ 20 w 22"/>
                      <a:gd name="T21" fmla="*/ 20 h 40"/>
                      <a:gd name="T22" fmla="*/ 20 w 22"/>
                      <a:gd name="T23" fmla="*/ 19 h 40"/>
                      <a:gd name="T24" fmla="*/ 20 w 22"/>
                      <a:gd name="T25" fmla="*/ 19 h 40"/>
                      <a:gd name="T26" fmla="*/ 20 w 22"/>
                      <a:gd name="T27" fmla="*/ 19 h 40"/>
                      <a:gd name="T28" fmla="*/ 0 w 22"/>
                      <a:gd name="T29" fmla="*/ 0 h 40"/>
                      <a:gd name="T30" fmla="*/ 3 w 22"/>
                      <a:gd name="T31" fmla="*/ 4 h 40"/>
                      <a:gd name="T32" fmla="*/ 10 w 22"/>
                      <a:gd name="T33" fmla="*/ 9 h 40"/>
                      <a:gd name="T34" fmla="*/ 17 w 22"/>
                      <a:gd name="T35" fmla="*/ 13 h 40"/>
                      <a:gd name="T36" fmla="*/ 18 w 22"/>
                      <a:gd name="T37" fmla="*/ 14 h 40"/>
                      <a:gd name="T38" fmla="*/ 18 w 22"/>
                      <a:gd name="T39" fmla="*/ 14 h 40"/>
                      <a:gd name="T40" fmla="*/ 17 w 22"/>
                      <a:gd name="T41" fmla="*/ 13 h 40"/>
                      <a:gd name="T42" fmla="*/ 10 w 22"/>
                      <a:gd name="T43" fmla="*/ 9 h 40"/>
                      <a:gd name="T44" fmla="*/ 3 w 22"/>
                      <a:gd name="T45" fmla="*/ 4 h 40"/>
                      <a:gd name="T46" fmla="*/ 0 w 22"/>
                      <a:gd name="T47" fmla="*/ 0 h 40"/>
                      <a:gd name="T48" fmla="*/ 0 w 22"/>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40">
                        <a:moveTo>
                          <a:pt x="21" y="33"/>
                        </a:moveTo>
                        <a:cubicBezTo>
                          <a:pt x="21" y="34"/>
                          <a:pt x="21" y="35"/>
                          <a:pt x="22" y="36"/>
                        </a:cubicBezTo>
                        <a:cubicBezTo>
                          <a:pt x="22" y="38"/>
                          <a:pt x="22" y="39"/>
                          <a:pt x="22" y="40"/>
                        </a:cubicBezTo>
                        <a:cubicBezTo>
                          <a:pt x="22" y="40"/>
                          <a:pt x="22" y="40"/>
                          <a:pt x="22" y="40"/>
                        </a:cubicBezTo>
                        <a:cubicBezTo>
                          <a:pt x="22" y="39"/>
                          <a:pt x="22" y="38"/>
                          <a:pt x="22" y="36"/>
                        </a:cubicBezTo>
                        <a:cubicBezTo>
                          <a:pt x="22" y="36"/>
                          <a:pt x="22" y="35"/>
                          <a:pt x="21" y="35"/>
                        </a:cubicBezTo>
                        <a:cubicBezTo>
                          <a:pt x="21" y="33"/>
                          <a:pt x="21" y="33"/>
                          <a:pt x="21" y="33"/>
                        </a:cubicBezTo>
                        <a:moveTo>
                          <a:pt x="20" y="19"/>
                        </a:moveTo>
                        <a:cubicBezTo>
                          <a:pt x="20" y="19"/>
                          <a:pt x="20" y="19"/>
                          <a:pt x="20" y="19"/>
                        </a:cubicBezTo>
                        <a:cubicBezTo>
                          <a:pt x="20" y="19"/>
                          <a:pt x="20" y="19"/>
                          <a:pt x="20" y="19"/>
                        </a:cubicBezTo>
                        <a:cubicBezTo>
                          <a:pt x="20" y="19"/>
                          <a:pt x="20" y="20"/>
                          <a:pt x="20" y="20"/>
                        </a:cubicBezTo>
                        <a:cubicBezTo>
                          <a:pt x="20" y="20"/>
                          <a:pt x="20" y="20"/>
                          <a:pt x="20" y="19"/>
                        </a:cubicBezTo>
                        <a:cubicBezTo>
                          <a:pt x="20" y="19"/>
                          <a:pt x="20" y="19"/>
                          <a:pt x="20" y="19"/>
                        </a:cubicBezTo>
                        <a:cubicBezTo>
                          <a:pt x="20" y="19"/>
                          <a:pt x="20" y="19"/>
                          <a:pt x="20" y="19"/>
                        </a:cubicBezTo>
                        <a:moveTo>
                          <a:pt x="0" y="0"/>
                        </a:moveTo>
                        <a:cubicBezTo>
                          <a:pt x="1" y="2"/>
                          <a:pt x="2" y="3"/>
                          <a:pt x="3" y="4"/>
                        </a:cubicBezTo>
                        <a:cubicBezTo>
                          <a:pt x="5" y="6"/>
                          <a:pt x="7" y="7"/>
                          <a:pt x="10" y="9"/>
                        </a:cubicBezTo>
                        <a:cubicBezTo>
                          <a:pt x="12" y="10"/>
                          <a:pt x="15" y="11"/>
                          <a:pt x="17" y="13"/>
                        </a:cubicBezTo>
                        <a:cubicBezTo>
                          <a:pt x="17" y="13"/>
                          <a:pt x="18" y="13"/>
                          <a:pt x="18" y="14"/>
                        </a:cubicBezTo>
                        <a:cubicBezTo>
                          <a:pt x="18" y="14"/>
                          <a:pt x="18" y="14"/>
                          <a:pt x="18" y="14"/>
                        </a:cubicBezTo>
                        <a:cubicBezTo>
                          <a:pt x="18" y="13"/>
                          <a:pt x="17" y="13"/>
                          <a:pt x="17" y="13"/>
                        </a:cubicBezTo>
                        <a:cubicBezTo>
                          <a:pt x="15" y="11"/>
                          <a:pt x="12" y="10"/>
                          <a:pt x="10" y="9"/>
                        </a:cubicBezTo>
                        <a:cubicBezTo>
                          <a:pt x="8" y="7"/>
                          <a:pt x="5" y="6"/>
                          <a:pt x="3" y="4"/>
                        </a:cubicBezTo>
                        <a:cubicBezTo>
                          <a:pt x="2" y="3"/>
                          <a:pt x="1" y="2"/>
                          <a:pt x="0" y="0"/>
                        </a:cubicBezTo>
                        <a:cubicBezTo>
                          <a:pt x="0" y="0"/>
                          <a:pt x="0" y="0"/>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6" name="Freeform 8093">
                    <a:extLst>
                      <a:ext uri="{FF2B5EF4-FFF2-40B4-BE49-F238E27FC236}">
                        <a16:creationId xmlns:a16="http://schemas.microsoft.com/office/drawing/2014/main" id="{B95AEF3A-4D7C-44B6-90B6-39FC3E236C22}"/>
                      </a:ext>
                    </a:extLst>
                  </p:cNvPr>
                  <p:cNvSpPr/>
                  <p:nvPr/>
                </p:nvSpPr>
                <p:spPr bwMode="auto">
                  <a:xfrm flipH="1">
                    <a:off x="4414" y="23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7" name="Freeform 8094">
                    <a:extLst>
                      <a:ext uri="{FF2B5EF4-FFF2-40B4-BE49-F238E27FC236}">
                        <a16:creationId xmlns:a16="http://schemas.microsoft.com/office/drawing/2014/main" id="{A648E843-AF06-44F0-9672-C72CBFCD0973}"/>
                      </a:ext>
                    </a:extLst>
                  </p:cNvPr>
                  <p:cNvSpPr>
                    <a:spLocks noEditPoints="1"/>
                  </p:cNvSpPr>
                  <p:nvPr/>
                </p:nvSpPr>
                <p:spPr bwMode="auto">
                  <a:xfrm>
                    <a:off x="4399" y="2342"/>
                    <a:ext cx="14" cy="22"/>
                  </a:xfrm>
                  <a:custGeom>
                    <a:avLst/>
                    <a:gdLst>
                      <a:gd name="T0" fmla="*/ 6 w 19"/>
                      <a:gd name="T1" fmla="*/ 8 h 30"/>
                      <a:gd name="T2" fmla="*/ 5 w 19"/>
                      <a:gd name="T3" fmla="*/ 8 h 30"/>
                      <a:gd name="T4" fmla="*/ 4 w 19"/>
                      <a:gd name="T5" fmla="*/ 9 h 30"/>
                      <a:gd name="T6" fmla="*/ 4 w 19"/>
                      <a:gd name="T7" fmla="*/ 10 h 30"/>
                      <a:gd name="T8" fmla="*/ 3 w 19"/>
                      <a:gd name="T9" fmla="*/ 11 h 30"/>
                      <a:gd name="T10" fmla="*/ 3 w 19"/>
                      <a:gd name="T11" fmla="*/ 12 h 30"/>
                      <a:gd name="T12" fmla="*/ 2 w 19"/>
                      <a:gd name="T13" fmla="*/ 14 h 30"/>
                      <a:gd name="T14" fmla="*/ 2 w 19"/>
                      <a:gd name="T15" fmla="*/ 15 h 30"/>
                      <a:gd name="T16" fmla="*/ 1 w 19"/>
                      <a:gd name="T17" fmla="*/ 16 h 30"/>
                      <a:gd name="T18" fmla="*/ 1 w 19"/>
                      <a:gd name="T19" fmla="*/ 18 h 30"/>
                      <a:gd name="T20" fmla="*/ 0 w 19"/>
                      <a:gd name="T21" fmla="*/ 21 h 30"/>
                      <a:gd name="T22" fmla="*/ 1 w 19"/>
                      <a:gd name="T23" fmla="*/ 25 h 30"/>
                      <a:gd name="T24" fmla="*/ 3 w 19"/>
                      <a:gd name="T25" fmla="*/ 29 h 30"/>
                      <a:gd name="T26" fmla="*/ 3 w 19"/>
                      <a:gd name="T27" fmla="*/ 30 h 30"/>
                      <a:gd name="T28" fmla="*/ 1 w 19"/>
                      <a:gd name="T29" fmla="*/ 25 h 30"/>
                      <a:gd name="T30" fmla="*/ 1 w 19"/>
                      <a:gd name="T31" fmla="*/ 21 h 30"/>
                      <a:gd name="T32" fmla="*/ 1 w 19"/>
                      <a:gd name="T33" fmla="*/ 18 h 30"/>
                      <a:gd name="T34" fmla="*/ 2 w 19"/>
                      <a:gd name="T35" fmla="*/ 16 h 30"/>
                      <a:gd name="T36" fmla="*/ 2 w 19"/>
                      <a:gd name="T37" fmla="*/ 15 h 30"/>
                      <a:gd name="T38" fmla="*/ 2 w 19"/>
                      <a:gd name="T39" fmla="*/ 14 h 30"/>
                      <a:gd name="T40" fmla="*/ 3 w 19"/>
                      <a:gd name="T41" fmla="*/ 13 h 30"/>
                      <a:gd name="T42" fmla="*/ 4 w 19"/>
                      <a:gd name="T43" fmla="*/ 11 h 30"/>
                      <a:gd name="T44" fmla="*/ 4 w 19"/>
                      <a:gd name="T45" fmla="*/ 10 h 30"/>
                      <a:gd name="T46" fmla="*/ 5 w 19"/>
                      <a:gd name="T47" fmla="*/ 9 h 30"/>
                      <a:gd name="T48" fmla="*/ 5 w 19"/>
                      <a:gd name="T49" fmla="*/ 8 h 30"/>
                      <a:gd name="T50" fmla="*/ 6 w 19"/>
                      <a:gd name="T51" fmla="*/ 8 h 30"/>
                      <a:gd name="T52" fmla="*/ 19 w 19"/>
                      <a:gd name="T53" fmla="*/ 0 h 30"/>
                      <a:gd name="T54" fmla="*/ 18 w 19"/>
                      <a:gd name="T55" fmla="*/ 0 h 30"/>
                      <a:gd name="T56" fmla="*/ 16 w 19"/>
                      <a:gd name="T57" fmla="*/ 1 h 30"/>
                      <a:gd name="T58" fmla="*/ 15 w 19"/>
                      <a:gd name="T59" fmla="*/ 1 h 30"/>
                      <a:gd name="T60" fmla="*/ 16 w 19"/>
                      <a:gd name="T61" fmla="*/ 1 h 30"/>
                      <a:gd name="T62" fmla="*/ 16 w 19"/>
                      <a:gd name="T63" fmla="*/ 1 h 30"/>
                      <a:gd name="T64" fmla="*/ 18 w 19"/>
                      <a:gd name="T65" fmla="*/ 0 h 30"/>
                      <a:gd name="T66" fmla="*/ 19 w 19"/>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0">
                        <a:moveTo>
                          <a:pt x="6" y="8"/>
                        </a:moveTo>
                        <a:cubicBezTo>
                          <a:pt x="5" y="8"/>
                          <a:pt x="5" y="8"/>
                          <a:pt x="5" y="8"/>
                        </a:cubicBezTo>
                        <a:cubicBezTo>
                          <a:pt x="5" y="9"/>
                          <a:pt x="5" y="9"/>
                          <a:pt x="4" y="9"/>
                        </a:cubicBezTo>
                        <a:cubicBezTo>
                          <a:pt x="4" y="10"/>
                          <a:pt x="4" y="10"/>
                          <a:pt x="4" y="10"/>
                        </a:cubicBezTo>
                        <a:cubicBezTo>
                          <a:pt x="3" y="11"/>
                          <a:pt x="3" y="11"/>
                          <a:pt x="3" y="11"/>
                        </a:cubicBezTo>
                        <a:cubicBezTo>
                          <a:pt x="3" y="11"/>
                          <a:pt x="3" y="12"/>
                          <a:pt x="3" y="12"/>
                        </a:cubicBezTo>
                        <a:cubicBezTo>
                          <a:pt x="2" y="13"/>
                          <a:pt x="2" y="14"/>
                          <a:pt x="2" y="14"/>
                        </a:cubicBezTo>
                        <a:cubicBezTo>
                          <a:pt x="2" y="15"/>
                          <a:pt x="2" y="15"/>
                          <a:pt x="2" y="15"/>
                        </a:cubicBezTo>
                        <a:cubicBezTo>
                          <a:pt x="1" y="16"/>
                          <a:pt x="1" y="16"/>
                          <a:pt x="1" y="16"/>
                        </a:cubicBezTo>
                        <a:cubicBezTo>
                          <a:pt x="1" y="16"/>
                          <a:pt x="1" y="17"/>
                          <a:pt x="1" y="18"/>
                        </a:cubicBezTo>
                        <a:cubicBezTo>
                          <a:pt x="1" y="19"/>
                          <a:pt x="0" y="20"/>
                          <a:pt x="0" y="21"/>
                        </a:cubicBezTo>
                        <a:cubicBezTo>
                          <a:pt x="1" y="23"/>
                          <a:pt x="1" y="24"/>
                          <a:pt x="1" y="25"/>
                        </a:cubicBezTo>
                        <a:cubicBezTo>
                          <a:pt x="1" y="27"/>
                          <a:pt x="2" y="28"/>
                          <a:pt x="3" y="29"/>
                        </a:cubicBezTo>
                        <a:cubicBezTo>
                          <a:pt x="3" y="30"/>
                          <a:pt x="3" y="30"/>
                          <a:pt x="3" y="30"/>
                        </a:cubicBezTo>
                        <a:cubicBezTo>
                          <a:pt x="2" y="28"/>
                          <a:pt x="2" y="27"/>
                          <a:pt x="1" y="25"/>
                        </a:cubicBezTo>
                        <a:cubicBezTo>
                          <a:pt x="1" y="24"/>
                          <a:pt x="1" y="23"/>
                          <a:pt x="1" y="21"/>
                        </a:cubicBezTo>
                        <a:cubicBezTo>
                          <a:pt x="1" y="20"/>
                          <a:pt x="1" y="19"/>
                          <a:pt x="1" y="18"/>
                        </a:cubicBezTo>
                        <a:cubicBezTo>
                          <a:pt x="1" y="17"/>
                          <a:pt x="1" y="16"/>
                          <a:pt x="2" y="16"/>
                        </a:cubicBezTo>
                        <a:cubicBezTo>
                          <a:pt x="2" y="15"/>
                          <a:pt x="2" y="15"/>
                          <a:pt x="2" y="15"/>
                        </a:cubicBezTo>
                        <a:cubicBezTo>
                          <a:pt x="2" y="14"/>
                          <a:pt x="2" y="14"/>
                          <a:pt x="2" y="14"/>
                        </a:cubicBezTo>
                        <a:cubicBezTo>
                          <a:pt x="2" y="14"/>
                          <a:pt x="3" y="13"/>
                          <a:pt x="3" y="13"/>
                        </a:cubicBezTo>
                        <a:cubicBezTo>
                          <a:pt x="3" y="12"/>
                          <a:pt x="3" y="11"/>
                          <a:pt x="4" y="11"/>
                        </a:cubicBezTo>
                        <a:cubicBezTo>
                          <a:pt x="4" y="10"/>
                          <a:pt x="4" y="10"/>
                          <a:pt x="4" y="10"/>
                        </a:cubicBezTo>
                        <a:cubicBezTo>
                          <a:pt x="5" y="9"/>
                          <a:pt x="5" y="9"/>
                          <a:pt x="5" y="9"/>
                        </a:cubicBezTo>
                        <a:cubicBezTo>
                          <a:pt x="5" y="9"/>
                          <a:pt x="5" y="9"/>
                          <a:pt x="5" y="8"/>
                        </a:cubicBezTo>
                        <a:cubicBezTo>
                          <a:pt x="5" y="8"/>
                          <a:pt x="6" y="8"/>
                          <a:pt x="6" y="8"/>
                        </a:cubicBezTo>
                        <a:moveTo>
                          <a:pt x="19" y="0"/>
                        </a:moveTo>
                        <a:cubicBezTo>
                          <a:pt x="19" y="0"/>
                          <a:pt x="19" y="0"/>
                          <a:pt x="18" y="0"/>
                        </a:cubicBezTo>
                        <a:cubicBezTo>
                          <a:pt x="18" y="0"/>
                          <a:pt x="17" y="1"/>
                          <a:pt x="16" y="1"/>
                        </a:cubicBezTo>
                        <a:cubicBezTo>
                          <a:pt x="16" y="1"/>
                          <a:pt x="15" y="1"/>
                          <a:pt x="15" y="1"/>
                        </a:cubicBezTo>
                        <a:cubicBezTo>
                          <a:pt x="15" y="1"/>
                          <a:pt x="16" y="1"/>
                          <a:pt x="16" y="1"/>
                        </a:cubicBezTo>
                        <a:cubicBezTo>
                          <a:pt x="16" y="1"/>
                          <a:pt x="16" y="1"/>
                          <a:pt x="16" y="1"/>
                        </a:cubicBezTo>
                        <a:cubicBezTo>
                          <a:pt x="17" y="1"/>
                          <a:pt x="18" y="0"/>
                          <a:pt x="18" y="0"/>
                        </a:cubicBezTo>
                        <a:cubicBezTo>
                          <a:pt x="19" y="0"/>
                          <a:pt x="19" y="0"/>
                          <a:pt x="19"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8" name="Freeform 8095">
                    <a:extLst>
                      <a:ext uri="{FF2B5EF4-FFF2-40B4-BE49-F238E27FC236}">
                        <a16:creationId xmlns:a16="http://schemas.microsoft.com/office/drawing/2014/main" id="{D4A4A146-2BF7-46D3-9BBE-06D9B6E3BEE4}"/>
                      </a:ext>
                    </a:extLst>
                  </p:cNvPr>
                  <p:cNvSpPr>
                    <a:spLocks noEditPoints="1"/>
                  </p:cNvSpPr>
                  <p:nvPr/>
                </p:nvSpPr>
                <p:spPr bwMode="auto">
                  <a:xfrm>
                    <a:off x="4401" y="2364"/>
                    <a:ext cx="13" cy="29"/>
                  </a:xfrm>
                  <a:custGeom>
                    <a:avLst/>
                    <a:gdLst>
                      <a:gd name="T0" fmla="*/ 18 w 18"/>
                      <a:gd name="T1" fmla="*/ 37 h 39"/>
                      <a:gd name="T2" fmla="*/ 18 w 18"/>
                      <a:gd name="T3" fmla="*/ 39 h 39"/>
                      <a:gd name="T4" fmla="*/ 18 w 18"/>
                      <a:gd name="T5" fmla="*/ 39 h 39"/>
                      <a:gd name="T6" fmla="*/ 18 w 18"/>
                      <a:gd name="T7" fmla="*/ 37 h 39"/>
                      <a:gd name="T8" fmla="*/ 18 w 18"/>
                      <a:gd name="T9" fmla="*/ 37 h 39"/>
                      <a:gd name="T10" fmla="*/ 17 w 18"/>
                      <a:gd name="T11" fmla="*/ 18 h 39"/>
                      <a:gd name="T12" fmla="*/ 16 w 18"/>
                      <a:gd name="T13" fmla="*/ 18 h 39"/>
                      <a:gd name="T14" fmla="*/ 17 w 18"/>
                      <a:gd name="T15" fmla="*/ 18 h 39"/>
                      <a:gd name="T16" fmla="*/ 17 w 18"/>
                      <a:gd name="T17" fmla="*/ 18 h 39"/>
                      <a:gd name="T18" fmla="*/ 17 w 18"/>
                      <a:gd name="T19" fmla="*/ 18 h 39"/>
                      <a:gd name="T20" fmla="*/ 0 w 18"/>
                      <a:gd name="T21" fmla="*/ 0 h 39"/>
                      <a:gd name="T22" fmla="*/ 2 w 18"/>
                      <a:gd name="T23" fmla="*/ 3 h 39"/>
                      <a:gd name="T24" fmla="*/ 8 w 18"/>
                      <a:gd name="T25" fmla="*/ 8 h 39"/>
                      <a:gd name="T26" fmla="*/ 14 w 18"/>
                      <a:gd name="T27" fmla="*/ 13 h 39"/>
                      <a:gd name="T28" fmla="*/ 15 w 18"/>
                      <a:gd name="T29" fmla="*/ 13 h 39"/>
                      <a:gd name="T30" fmla="*/ 15 w 18"/>
                      <a:gd name="T31" fmla="*/ 13 h 39"/>
                      <a:gd name="T32" fmla="*/ 15 w 18"/>
                      <a:gd name="T33" fmla="*/ 12 h 39"/>
                      <a:gd name="T34" fmla="*/ 8 w 18"/>
                      <a:gd name="T35" fmla="*/ 8 h 39"/>
                      <a:gd name="T36" fmla="*/ 2 w 18"/>
                      <a:gd name="T37" fmla="*/ 3 h 39"/>
                      <a:gd name="T38" fmla="*/ 0 w 18"/>
                      <a:gd name="T39" fmla="*/ 1 h 39"/>
                      <a:gd name="T40" fmla="*/ 0 w 18"/>
                      <a:gd name="T4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9">
                        <a:moveTo>
                          <a:pt x="18" y="37"/>
                        </a:moveTo>
                        <a:cubicBezTo>
                          <a:pt x="18" y="38"/>
                          <a:pt x="18" y="38"/>
                          <a:pt x="18" y="39"/>
                        </a:cubicBezTo>
                        <a:cubicBezTo>
                          <a:pt x="18" y="39"/>
                          <a:pt x="18" y="39"/>
                          <a:pt x="18" y="39"/>
                        </a:cubicBezTo>
                        <a:cubicBezTo>
                          <a:pt x="18" y="39"/>
                          <a:pt x="18" y="38"/>
                          <a:pt x="18" y="37"/>
                        </a:cubicBezTo>
                        <a:cubicBezTo>
                          <a:pt x="18" y="37"/>
                          <a:pt x="18" y="37"/>
                          <a:pt x="18" y="37"/>
                        </a:cubicBezTo>
                        <a:moveTo>
                          <a:pt x="17" y="18"/>
                        </a:moveTo>
                        <a:cubicBezTo>
                          <a:pt x="17" y="18"/>
                          <a:pt x="17" y="18"/>
                          <a:pt x="16" y="18"/>
                        </a:cubicBezTo>
                        <a:cubicBezTo>
                          <a:pt x="17" y="18"/>
                          <a:pt x="17" y="18"/>
                          <a:pt x="17" y="18"/>
                        </a:cubicBezTo>
                        <a:cubicBezTo>
                          <a:pt x="17" y="18"/>
                          <a:pt x="17" y="18"/>
                          <a:pt x="17" y="18"/>
                        </a:cubicBezTo>
                        <a:cubicBezTo>
                          <a:pt x="17" y="18"/>
                          <a:pt x="17" y="18"/>
                          <a:pt x="17" y="18"/>
                        </a:cubicBezTo>
                        <a:moveTo>
                          <a:pt x="0" y="0"/>
                        </a:moveTo>
                        <a:cubicBezTo>
                          <a:pt x="0" y="2"/>
                          <a:pt x="1" y="3"/>
                          <a:pt x="2" y="3"/>
                        </a:cubicBezTo>
                        <a:cubicBezTo>
                          <a:pt x="4" y="5"/>
                          <a:pt x="6" y="7"/>
                          <a:pt x="8" y="8"/>
                        </a:cubicBezTo>
                        <a:cubicBezTo>
                          <a:pt x="10" y="9"/>
                          <a:pt x="13" y="11"/>
                          <a:pt x="14" y="13"/>
                        </a:cubicBezTo>
                        <a:cubicBezTo>
                          <a:pt x="15" y="13"/>
                          <a:pt x="15" y="13"/>
                          <a:pt x="15" y="13"/>
                        </a:cubicBezTo>
                        <a:cubicBezTo>
                          <a:pt x="15" y="13"/>
                          <a:pt x="15" y="13"/>
                          <a:pt x="15" y="13"/>
                        </a:cubicBezTo>
                        <a:cubicBezTo>
                          <a:pt x="15" y="13"/>
                          <a:pt x="15" y="13"/>
                          <a:pt x="15" y="12"/>
                        </a:cubicBezTo>
                        <a:cubicBezTo>
                          <a:pt x="13" y="11"/>
                          <a:pt x="11" y="9"/>
                          <a:pt x="8" y="8"/>
                        </a:cubicBezTo>
                        <a:cubicBezTo>
                          <a:pt x="6" y="7"/>
                          <a:pt x="4" y="5"/>
                          <a:pt x="2" y="3"/>
                        </a:cubicBezTo>
                        <a:cubicBezTo>
                          <a:pt x="1" y="2"/>
                          <a:pt x="0" y="2"/>
                          <a:pt x="0" y="1"/>
                        </a:cubicBezTo>
                        <a:cubicBezTo>
                          <a:pt x="0" y="1"/>
                          <a:pt x="0" y="1"/>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9" name="Freeform 8096">
                    <a:extLst>
                      <a:ext uri="{FF2B5EF4-FFF2-40B4-BE49-F238E27FC236}">
                        <a16:creationId xmlns:a16="http://schemas.microsoft.com/office/drawing/2014/main" id="{1C912C8C-E867-484A-B9BF-D4BB4713D6A9}"/>
                      </a:ext>
                    </a:extLst>
                  </p:cNvPr>
                  <p:cNvSpPr/>
                  <p:nvPr/>
                </p:nvSpPr>
                <p:spPr bwMode="auto">
                  <a:xfrm flipH="1">
                    <a:off x="4414" y="23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0" name="Freeform 8097">
                    <a:extLst>
                      <a:ext uri="{FF2B5EF4-FFF2-40B4-BE49-F238E27FC236}">
                        <a16:creationId xmlns:a16="http://schemas.microsoft.com/office/drawing/2014/main" id="{414DDF9C-DBDC-42E6-8CF9-79EBE4100BC8}"/>
                      </a:ext>
                    </a:extLst>
                  </p:cNvPr>
                  <p:cNvSpPr>
                    <a:spLocks noEditPoints="1"/>
                  </p:cNvSpPr>
                  <p:nvPr/>
                </p:nvSpPr>
                <p:spPr bwMode="auto">
                  <a:xfrm>
                    <a:off x="4402" y="2342"/>
                    <a:ext cx="12" cy="22"/>
                  </a:xfrm>
                  <a:custGeom>
                    <a:avLst/>
                    <a:gdLst>
                      <a:gd name="T0" fmla="*/ 5 w 16"/>
                      <a:gd name="T1" fmla="*/ 6 h 30"/>
                      <a:gd name="T2" fmla="*/ 5 w 16"/>
                      <a:gd name="T3" fmla="*/ 6 h 30"/>
                      <a:gd name="T4" fmla="*/ 5 w 16"/>
                      <a:gd name="T5" fmla="*/ 6 h 30"/>
                      <a:gd name="T6" fmla="*/ 3 w 16"/>
                      <a:gd name="T7" fmla="*/ 9 h 30"/>
                      <a:gd name="T8" fmla="*/ 3 w 16"/>
                      <a:gd name="T9" fmla="*/ 10 h 30"/>
                      <a:gd name="T10" fmla="*/ 2 w 16"/>
                      <a:gd name="T11" fmla="*/ 12 h 30"/>
                      <a:gd name="T12" fmla="*/ 2 w 16"/>
                      <a:gd name="T13" fmla="*/ 13 h 30"/>
                      <a:gd name="T14" fmla="*/ 1 w 16"/>
                      <a:gd name="T15" fmla="*/ 13 h 30"/>
                      <a:gd name="T16" fmla="*/ 1 w 16"/>
                      <a:gd name="T17" fmla="*/ 15 h 30"/>
                      <a:gd name="T18" fmla="*/ 0 w 16"/>
                      <a:gd name="T19" fmla="*/ 17 h 30"/>
                      <a:gd name="T20" fmla="*/ 0 w 16"/>
                      <a:gd name="T21" fmla="*/ 18 h 30"/>
                      <a:gd name="T22" fmla="*/ 0 w 16"/>
                      <a:gd name="T23" fmla="*/ 22 h 30"/>
                      <a:gd name="T24" fmla="*/ 0 w 16"/>
                      <a:gd name="T25" fmla="*/ 26 h 30"/>
                      <a:gd name="T26" fmla="*/ 2 w 16"/>
                      <a:gd name="T27" fmla="*/ 29 h 30"/>
                      <a:gd name="T28" fmla="*/ 2 w 16"/>
                      <a:gd name="T29" fmla="*/ 30 h 30"/>
                      <a:gd name="T30" fmla="*/ 2 w 16"/>
                      <a:gd name="T31" fmla="*/ 30 h 30"/>
                      <a:gd name="T32" fmla="*/ 2 w 16"/>
                      <a:gd name="T33" fmla="*/ 30 h 30"/>
                      <a:gd name="T34" fmla="*/ 2 w 16"/>
                      <a:gd name="T35" fmla="*/ 29 h 30"/>
                      <a:gd name="T36" fmla="*/ 1 w 16"/>
                      <a:gd name="T37" fmla="*/ 26 h 30"/>
                      <a:gd name="T38" fmla="*/ 0 w 16"/>
                      <a:gd name="T39" fmla="*/ 22 h 30"/>
                      <a:gd name="T40" fmla="*/ 0 w 16"/>
                      <a:gd name="T41" fmla="*/ 18 h 30"/>
                      <a:gd name="T42" fmla="*/ 1 w 16"/>
                      <a:gd name="T43" fmla="*/ 17 h 30"/>
                      <a:gd name="T44" fmla="*/ 1 w 16"/>
                      <a:gd name="T45" fmla="*/ 15 h 30"/>
                      <a:gd name="T46" fmla="*/ 2 w 16"/>
                      <a:gd name="T47" fmla="*/ 13 h 30"/>
                      <a:gd name="T48" fmla="*/ 2 w 16"/>
                      <a:gd name="T49" fmla="*/ 13 h 30"/>
                      <a:gd name="T50" fmla="*/ 2 w 16"/>
                      <a:gd name="T51" fmla="*/ 12 h 30"/>
                      <a:gd name="T52" fmla="*/ 3 w 16"/>
                      <a:gd name="T53" fmla="*/ 10 h 30"/>
                      <a:gd name="T54" fmla="*/ 3 w 16"/>
                      <a:gd name="T55" fmla="*/ 9 h 30"/>
                      <a:gd name="T56" fmla="*/ 5 w 16"/>
                      <a:gd name="T57" fmla="*/ 7 h 30"/>
                      <a:gd name="T58" fmla="*/ 5 w 16"/>
                      <a:gd name="T59" fmla="*/ 6 h 30"/>
                      <a:gd name="T60" fmla="*/ 16 w 16"/>
                      <a:gd name="T61" fmla="*/ 0 h 30"/>
                      <a:gd name="T62" fmla="*/ 15 w 16"/>
                      <a:gd name="T63" fmla="*/ 0 h 30"/>
                      <a:gd name="T64" fmla="*/ 14 w 16"/>
                      <a:gd name="T65" fmla="*/ 1 h 30"/>
                      <a:gd name="T66" fmla="*/ 13 w 16"/>
                      <a:gd name="T67" fmla="*/ 1 h 30"/>
                      <a:gd name="T68" fmla="*/ 13 w 16"/>
                      <a:gd name="T69" fmla="*/ 1 h 30"/>
                      <a:gd name="T70" fmla="*/ 14 w 16"/>
                      <a:gd name="T71" fmla="*/ 1 h 30"/>
                      <a:gd name="T72" fmla="*/ 15 w 16"/>
                      <a:gd name="T73" fmla="*/ 0 h 30"/>
                      <a:gd name="T74" fmla="*/ 16 w 16"/>
                      <a:gd name="T7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30">
                        <a:moveTo>
                          <a:pt x="5" y="6"/>
                        </a:moveTo>
                        <a:cubicBezTo>
                          <a:pt x="5" y="6"/>
                          <a:pt x="5" y="6"/>
                          <a:pt x="5" y="6"/>
                        </a:cubicBezTo>
                        <a:cubicBezTo>
                          <a:pt x="5" y="6"/>
                          <a:pt x="5" y="6"/>
                          <a:pt x="5" y="6"/>
                        </a:cubicBezTo>
                        <a:cubicBezTo>
                          <a:pt x="4" y="7"/>
                          <a:pt x="4" y="8"/>
                          <a:pt x="3" y="9"/>
                        </a:cubicBezTo>
                        <a:cubicBezTo>
                          <a:pt x="3" y="9"/>
                          <a:pt x="3" y="10"/>
                          <a:pt x="3" y="10"/>
                        </a:cubicBezTo>
                        <a:cubicBezTo>
                          <a:pt x="2" y="11"/>
                          <a:pt x="2" y="11"/>
                          <a:pt x="2" y="12"/>
                        </a:cubicBezTo>
                        <a:cubicBezTo>
                          <a:pt x="2" y="13"/>
                          <a:pt x="2" y="13"/>
                          <a:pt x="2" y="13"/>
                        </a:cubicBezTo>
                        <a:cubicBezTo>
                          <a:pt x="1" y="13"/>
                          <a:pt x="1" y="13"/>
                          <a:pt x="1" y="13"/>
                        </a:cubicBezTo>
                        <a:cubicBezTo>
                          <a:pt x="1" y="14"/>
                          <a:pt x="1" y="14"/>
                          <a:pt x="1" y="15"/>
                        </a:cubicBezTo>
                        <a:cubicBezTo>
                          <a:pt x="1" y="16"/>
                          <a:pt x="1" y="16"/>
                          <a:pt x="0" y="17"/>
                        </a:cubicBezTo>
                        <a:cubicBezTo>
                          <a:pt x="0" y="17"/>
                          <a:pt x="0" y="18"/>
                          <a:pt x="0" y="18"/>
                        </a:cubicBezTo>
                        <a:cubicBezTo>
                          <a:pt x="0" y="20"/>
                          <a:pt x="0" y="21"/>
                          <a:pt x="0" y="22"/>
                        </a:cubicBezTo>
                        <a:cubicBezTo>
                          <a:pt x="0" y="23"/>
                          <a:pt x="0" y="25"/>
                          <a:pt x="0" y="26"/>
                        </a:cubicBezTo>
                        <a:cubicBezTo>
                          <a:pt x="1" y="27"/>
                          <a:pt x="1" y="28"/>
                          <a:pt x="2" y="29"/>
                        </a:cubicBezTo>
                        <a:cubicBezTo>
                          <a:pt x="2" y="30"/>
                          <a:pt x="2" y="30"/>
                          <a:pt x="2" y="30"/>
                        </a:cubicBezTo>
                        <a:cubicBezTo>
                          <a:pt x="2" y="30"/>
                          <a:pt x="2" y="30"/>
                          <a:pt x="2" y="30"/>
                        </a:cubicBezTo>
                        <a:cubicBezTo>
                          <a:pt x="2" y="30"/>
                          <a:pt x="2" y="30"/>
                          <a:pt x="2" y="30"/>
                        </a:cubicBezTo>
                        <a:cubicBezTo>
                          <a:pt x="2" y="29"/>
                          <a:pt x="2" y="29"/>
                          <a:pt x="2" y="29"/>
                        </a:cubicBezTo>
                        <a:cubicBezTo>
                          <a:pt x="1" y="28"/>
                          <a:pt x="1" y="27"/>
                          <a:pt x="1" y="26"/>
                        </a:cubicBezTo>
                        <a:cubicBezTo>
                          <a:pt x="0" y="25"/>
                          <a:pt x="0" y="23"/>
                          <a:pt x="0" y="22"/>
                        </a:cubicBezTo>
                        <a:cubicBezTo>
                          <a:pt x="0" y="21"/>
                          <a:pt x="0" y="20"/>
                          <a:pt x="0" y="18"/>
                        </a:cubicBezTo>
                        <a:cubicBezTo>
                          <a:pt x="0" y="18"/>
                          <a:pt x="0" y="17"/>
                          <a:pt x="1" y="17"/>
                        </a:cubicBezTo>
                        <a:cubicBezTo>
                          <a:pt x="1" y="16"/>
                          <a:pt x="1" y="16"/>
                          <a:pt x="1" y="15"/>
                        </a:cubicBezTo>
                        <a:cubicBezTo>
                          <a:pt x="1" y="15"/>
                          <a:pt x="1" y="14"/>
                          <a:pt x="2" y="13"/>
                        </a:cubicBezTo>
                        <a:cubicBezTo>
                          <a:pt x="2" y="13"/>
                          <a:pt x="2" y="13"/>
                          <a:pt x="2" y="13"/>
                        </a:cubicBezTo>
                        <a:cubicBezTo>
                          <a:pt x="2" y="12"/>
                          <a:pt x="2" y="12"/>
                          <a:pt x="2" y="12"/>
                        </a:cubicBezTo>
                        <a:cubicBezTo>
                          <a:pt x="2" y="11"/>
                          <a:pt x="3" y="11"/>
                          <a:pt x="3" y="10"/>
                        </a:cubicBezTo>
                        <a:cubicBezTo>
                          <a:pt x="3" y="10"/>
                          <a:pt x="3" y="9"/>
                          <a:pt x="3" y="9"/>
                        </a:cubicBezTo>
                        <a:cubicBezTo>
                          <a:pt x="4" y="8"/>
                          <a:pt x="5" y="7"/>
                          <a:pt x="5" y="7"/>
                        </a:cubicBezTo>
                        <a:cubicBezTo>
                          <a:pt x="5" y="6"/>
                          <a:pt x="5" y="6"/>
                          <a:pt x="5" y="6"/>
                        </a:cubicBezTo>
                        <a:moveTo>
                          <a:pt x="16" y="0"/>
                        </a:moveTo>
                        <a:cubicBezTo>
                          <a:pt x="16" y="0"/>
                          <a:pt x="15" y="0"/>
                          <a:pt x="15" y="0"/>
                        </a:cubicBezTo>
                        <a:cubicBezTo>
                          <a:pt x="15" y="0"/>
                          <a:pt x="14" y="0"/>
                          <a:pt x="14" y="1"/>
                        </a:cubicBezTo>
                        <a:cubicBezTo>
                          <a:pt x="14" y="1"/>
                          <a:pt x="13" y="1"/>
                          <a:pt x="13" y="1"/>
                        </a:cubicBezTo>
                        <a:cubicBezTo>
                          <a:pt x="13" y="1"/>
                          <a:pt x="13" y="1"/>
                          <a:pt x="13" y="1"/>
                        </a:cubicBezTo>
                        <a:cubicBezTo>
                          <a:pt x="13" y="1"/>
                          <a:pt x="14" y="1"/>
                          <a:pt x="14" y="1"/>
                        </a:cubicBezTo>
                        <a:cubicBezTo>
                          <a:pt x="14" y="0"/>
                          <a:pt x="15" y="0"/>
                          <a:pt x="15" y="0"/>
                        </a:cubicBezTo>
                        <a:cubicBezTo>
                          <a:pt x="15" y="0"/>
                          <a:pt x="16" y="0"/>
                          <a:pt x="16"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1" name="Freeform 8098">
                    <a:extLst>
                      <a:ext uri="{FF2B5EF4-FFF2-40B4-BE49-F238E27FC236}">
                        <a16:creationId xmlns:a16="http://schemas.microsoft.com/office/drawing/2014/main" id="{6AF06B8B-F337-47D2-91B1-A5AF3DB8BAB3}"/>
                      </a:ext>
                    </a:extLst>
                  </p:cNvPr>
                  <p:cNvSpPr>
                    <a:spLocks noEditPoints="1"/>
                  </p:cNvSpPr>
                  <p:nvPr/>
                </p:nvSpPr>
                <p:spPr bwMode="auto">
                  <a:xfrm>
                    <a:off x="4403" y="2364"/>
                    <a:ext cx="11" cy="29"/>
                  </a:xfrm>
                  <a:custGeom>
                    <a:avLst/>
                    <a:gdLst>
                      <a:gd name="T0" fmla="*/ 15 w 15"/>
                      <a:gd name="T1" fmla="*/ 37 h 38"/>
                      <a:gd name="T2" fmla="*/ 15 w 15"/>
                      <a:gd name="T3" fmla="*/ 37 h 38"/>
                      <a:gd name="T4" fmla="*/ 15 w 15"/>
                      <a:gd name="T5" fmla="*/ 38 h 38"/>
                      <a:gd name="T6" fmla="*/ 15 w 15"/>
                      <a:gd name="T7" fmla="*/ 38 h 38"/>
                      <a:gd name="T8" fmla="*/ 15 w 15"/>
                      <a:gd name="T9" fmla="*/ 37 h 38"/>
                      <a:gd name="T10" fmla="*/ 14 w 15"/>
                      <a:gd name="T11" fmla="*/ 16 h 38"/>
                      <a:gd name="T12" fmla="*/ 14 w 15"/>
                      <a:gd name="T13" fmla="*/ 16 h 38"/>
                      <a:gd name="T14" fmla="*/ 14 w 15"/>
                      <a:gd name="T15" fmla="*/ 16 h 38"/>
                      <a:gd name="T16" fmla="*/ 14 w 15"/>
                      <a:gd name="T17" fmla="*/ 17 h 38"/>
                      <a:gd name="T18" fmla="*/ 14 w 15"/>
                      <a:gd name="T19" fmla="*/ 17 h 38"/>
                      <a:gd name="T20" fmla="*/ 14 w 15"/>
                      <a:gd name="T21" fmla="*/ 16 h 38"/>
                      <a:gd name="T22" fmla="*/ 0 w 15"/>
                      <a:gd name="T23" fmla="*/ 0 h 38"/>
                      <a:gd name="T24" fmla="*/ 0 w 15"/>
                      <a:gd name="T25" fmla="*/ 0 h 38"/>
                      <a:gd name="T26" fmla="*/ 0 w 15"/>
                      <a:gd name="T27" fmla="*/ 1 h 38"/>
                      <a:gd name="T28" fmla="*/ 2 w 15"/>
                      <a:gd name="T29" fmla="*/ 3 h 38"/>
                      <a:gd name="T30" fmla="*/ 8 w 15"/>
                      <a:gd name="T31" fmla="*/ 8 h 38"/>
                      <a:gd name="T32" fmla="*/ 12 w 15"/>
                      <a:gd name="T33" fmla="*/ 12 h 38"/>
                      <a:gd name="T34" fmla="*/ 13 w 15"/>
                      <a:gd name="T35" fmla="*/ 12 h 38"/>
                      <a:gd name="T36" fmla="*/ 11 w 15"/>
                      <a:gd name="T37" fmla="*/ 10 h 38"/>
                      <a:gd name="T38" fmla="*/ 8 w 15"/>
                      <a:gd name="T39" fmla="*/ 7 h 38"/>
                      <a:gd name="T40" fmla="*/ 2 w 15"/>
                      <a:gd name="T41" fmla="*/ 2 h 38"/>
                      <a:gd name="T42" fmla="*/ 1 w 15"/>
                      <a:gd name="T43" fmla="*/ 1 h 38"/>
                      <a:gd name="T44" fmla="*/ 0 w 15"/>
                      <a:gd name="T45" fmla="*/ 0 h 38"/>
                      <a:gd name="T46" fmla="*/ 0 w 15"/>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38">
                        <a:moveTo>
                          <a:pt x="15" y="37"/>
                        </a:moveTo>
                        <a:cubicBezTo>
                          <a:pt x="15" y="37"/>
                          <a:pt x="15" y="37"/>
                          <a:pt x="15" y="37"/>
                        </a:cubicBezTo>
                        <a:cubicBezTo>
                          <a:pt x="15" y="38"/>
                          <a:pt x="15" y="38"/>
                          <a:pt x="15" y="38"/>
                        </a:cubicBezTo>
                        <a:cubicBezTo>
                          <a:pt x="15" y="38"/>
                          <a:pt x="15" y="38"/>
                          <a:pt x="15" y="38"/>
                        </a:cubicBezTo>
                        <a:cubicBezTo>
                          <a:pt x="15" y="38"/>
                          <a:pt x="15" y="38"/>
                          <a:pt x="15" y="37"/>
                        </a:cubicBezTo>
                        <a:moveTo>
                          <a:pt x="14" y="16"/>
                        </a:move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6"/>
                        </a:cubicBezTo>
                        <a:moveTo>
                          <a:pt x="0" y="0"/>
                        </a:moveTo>
                        <a:cubicBezTo>
                          <a:pt x="0" y="0"/>
                          <a:pt x="0" y="0"/>
                          <a:pt x="0" y="0"/>
                        </a:cubicBezTo>
                        <a:cubicBezTo>
                          <a:pt x="0" y="1"/>
                          <a:pt x="0" y="1"/>
                          <a:pt x="0" y="1"/>
                        </a:cubicBezTo>
                        <a:cubicBezTo>
                          <a:pt x="1" y="2"/>
                          <a:pt x="1" y="2"/>
                          <a:pt x="2" y="3"/>
                        </a:cubicBezTo>
                        <a:cubicBezTo>
                          <a:pt x="3" y="5"/>
                          <a:pt x="5" y="6"/>
                          <a:pt x="8" y="8"/>
                        </a:cubicBezTo>
                        <a:cubicBezTo>
                          <a:pt x="9" y="9"/>
                          <a:pt x="11" y="10"/>
                          <a:pt x="12" y="12"/>
                        </a:cubicBezTo>
                        <a:cubicBezTo>
                          <a:pt x="12" y="12"/>
                          <a:pt x="13" y="12"/>
                          <a:pt x="13" y="12"/>
                        </a:cubicBezTo>
                        <a:cubicBezTo>
                          <a:pt x="12" y="11"/>
                          <a:pt x="11" y="10"/>
                          <a:pt x="11" y="10"/>
                        </a:cubicBezTo>
                        <a:cubicBezTo>
                          <a:pt x="10" y="9"/>
                          <a:pt x="9" y="8"/>
                          <a:pt x="8" y="7"/>
                        </a:cubicBezTo>
                        <a:cubicBezTo>
                          <a:pt x="6" y="6"/>
                          <a:pt x="4" y="4"/>
                          <a:pt x="2" y="2"/>
                        </a:cubicBezTo>
                        <a:cubicBezTo>
                          <a:pt x="1" y="2"/>
                          <a:pt x="1" y="2"/>
                          <a:pt x="1" y="1"/>
                        </a:cubicBezTo>
                        <a:cubicBezTo>
                          <a:pt x="0" y="0"/>
                          <a:pt x="0" y="0"/>
                          <a:pt x="0" y="0"/>
                        </a:cubicBezTo>
                        <a:cubicBezTo>
                          <a:pt x="0" y="0"/>
                          <a:pt x="0" y="0"/>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2" name="Freeform 8099">
                    <a:extLst>
                      <a:ext uri="{FF2B5EF4-FFF2-40B4-BE49-F238E27FC236}">
                        <a16:creationId xmlns:a16="http://schemas.microsoft.com/office/drawing/2014/main" id="{91D1A7EA-27FF-4B2B-9EBA-8080E07FA6B7}"/>
                      </a:ext>
                    </a:extLst>
                  </p:cNvPr>
                  <p:cNvSpPr/>
                  <p:nvPr/>
                </p:nvSpPr>
                <p:spPr bwMode="auto">
                  <a:xfrm flipH="1">
                    <a:off x="4414" y="23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3" name="Freeform 8100">
                    <a:extLst>
                      <a:ext uri="{FF2B5EF4-FFF2-40B4-BE49-F238E27FC236}">
                        <a16:creationId xmlns:a16="http://schemas.microsoft.com/office/drawing/2014/main" id="{D076AC0E-F980-4181-94F6-075DA6E8D81F}"/>
                      </a:ext>
                    </a:extLst>
                  </p:cNvPr>
                  <p:cNvSpPr>
                    <a:spLocks noEditPoints="1"/>
                  </p:cNvSpPr>
                  <p:nvPr/>
                </p:nvSpPr>
                <p:spPr bwMode="auto">
                  <a:xfrm>
                    <a:off x="4392" y="2342"/>
                    <a:ext cx="31" cy="16"/>
                  </a:xfrm>
                  <a:custGeom>
                    <a:avLst/>
                    <a:gdLst>
                      <a:gd name="T0" fmla="*/ 0 w 41"/>
                      <a:gd name="T1" fmla="*/ 17 h 21"/>
                      <a:gd name="T2" fmla="*/ 6 w 41"/>
                      <a:gd name="T3" fmla="*/ 8 h 21"/>
                      <a:gd name="T4" fmla="*/ 10 w 41"/>
                      <a:gd name="T5" fmla="*/ 6 h 21"/>
                      <a:gd name="T6" fmla="*/ 9 w 41"/>
                      <a:gd name="T7" fmla="*/ 6 h 21"/>
                      <a:gd name="T8" fmla="*/ 1 w 41"/>
                      <a:gd name="T9" fmla="*/ 15 h 21"/>
                      <a:gd name="T10" fmla="*/ 3 w 41"/>
                      <a:gd name="T11" fmla="*/ 18 h 21"/>
                      <a:gd name="T12" fmla="*/ 8 w 41"/>
                      <a:gd name="T13" fmla="*/ 9 h 21"/>
                      <a:gd name="T14" fmla="*/ 22 w 41"/>
                      <a:gd name="T15" fmla="*/ 1 h 21"/>
                      <a:gd name="T16" fmla="*/ 14 w 41"/>
                      <a:gd name="T17" fmla="*/ 5 h 21"/>
                      <a:gd name="T18" fmla="*/ 4 w 41"/>
                      <a:gd name="T19" fmla="*/ 17 h 21"/>
                      <a:gd name="T20" fmla="*/ 10 w 41"/>
                      <a:gd name="T21" fmla="*/ 10 h 21"/>
                      <a:gd name="T22" fmla="*/ 20 w 41"/>
                      <a:gd name="T23" fmla="*/ 2 h 21"/>
                      <a:gd name="T24" fmla="*/ 23 w 41"/>
                      <a:gd name="T25" fmla="*/ 1 h 21"/>
                      <a:gd name="T26" fmla="*/ 13 w 41"/>
                      <a:gd name="T27" fmla="*/ 7 h 21"/>
                      <a:gd name="T28" fmla="*/ 14 w 41"/>
                      <a:gd name="T29" fmla="*/ 8 h 21"/>
                      <a:gd name="T30" fmla="*/ 21 w 41"/>
                      <a:gd name="T31" fmla="*/ 2 h 21"/>
                      <a:gd name="T32" fmla="*/ 24 w 41"/>
                      <a:gd name="T33" fmla="*/ 1 h 21"/>
                      <a:gd name="T34" fmla="*/ 41 w 41"/>
                      <a:gd name="T35" fmla="*/ 1 h 21"/>
                      <a:gd name="T36" fmla="*/ 25 w 41"/>
                      <a:gd name="T37" fmla="*/ 1 h 21"/>
                      <a:gd name="T38" fmla="*/ 21 w 41"/>
                      <a:gd name="T39" fmla="*/ 3 h 21"/>
                      <a:gd name="T40" fmla="*/ 18 w 41"/>
                      <a:gd name="T41" fmla="*/ 6 h 21"/>
                      <a:gd name="T42" fmla="*/ 26 w 41"/>
                      <a:gd name="T43" fmla="*/ 1 h 21"/>
                      <a:gd name="T44" fmla="*/ 40 w 41"/>
                      <a:gd name="T45" fmla="*/ 1 h 21"/>
                      <a:gd name="T46" fmla="*/ 38 w 41"/>
                      <a:gd name="T47" fmla="*/ 1 h 21"/>
                      <a:gd name="T48" fmla="*/ 25 w 41"/>
                      <a:gd name="T49" fmla="*/ 1 h 21"/>
                      <a:gd name="T50" fmla="*/ 20 w 41"/>
                      <a:gd name="T51" fmla="*/ 4 h 21"/>
                      <a:gd name="T52" fmla="*/ 18 w 41"/>
                      <a:gd name="T53" fmla="*/ 6 h 21"/>
                      <a:gd name="T54" fmla="*/ 26 w 41"/>
                      <a:gd name="T55" fmla="*/ 1 h 21"/>
                      <a:gd name="T56" fmla="*/ 37 w 41"/>
                      <a:gd name="T57" fmla="*/ 1 h 21"/>
                      <a:gd name="T58" fmla="*/ 38 w 41"/>
                      <a:gd name="T59" fmla="*/ 1 h 21"/>
                      <a:gd name="T60" fmla="*/ 28 w 41"/>
                      <a:gd name="T61" fmla="*/ 1 h 21"/>
                      <a:gd name="T62" fmla="*/ 23 w 41"/>
                      <a:gd name="T63" fmla="*/ 3 h 21"/>
                      <a:gd name="T64" fmla="*/ 24 w 41"/>
                      <a:gd name="T65" fmla="*/ 4 h 21"/>
                      <a:gd name="T66" fmla="*/ 26 w 41"/>
                      <a:gd name="T67" fmla="*/ 2 h 21"/>
                      <a:gd name="T68" fmla="*/ 36 w 41"/>
                      <a:gd name="T69" fmla="*/ 1 h 21"/>
                      <a:gd name="T70" fmla="*/ 39 w 41"/>
                      <a:gd name="T71" fmla="*/ 1 h 21"/>
                      <a:gd name="T72" fmla="*/ 36 w 41"/>
                      <a:gd name="T73" fmla="*/ 1 h 21"/>
                      <a:gd name="T74" fmla="*/ 27 w 41"/>
                      <a:gd name="T75" fmla="*/ 1 h 21"/>
                      <a:gd name="T76" fmla="*/ 25 w 41"/>
                      <a:gd name="T77" fmla="*/ 3 h 21"/>
                      <a:gd name="T78" fmla="*/ 28 w 41"/>
                      <a:gd name="T79" fmla="*/ 2 h 21"/>
                      <a:gd name="T80" fmla="*/ 36 w 41"/>
                      <a:gd name="T81" fmla="*/ 1 h 21"/>
                      <a:gd name="T82" fmla="*/ 37 w 41"/>
                      <a:gd name="T83" fmla="*/ 1 h 21"/>
                      <a:gd name="T84" fmla="*/ 30 w 41"/>
                      <a:gd name="T85" fmla="*/ 1 h 21"/>
                      <a:gd name="T86" fmla="*/ 27 w 41"/>
                      <a:gd name="T87" fmla="*/ 3 h 21"/>
                      <a:gd name="T88" fmla="*/ 30 w 41"/>
                      <a:gd name="T89" fmla="*/ 1 h 21"/>
                      <a:gd name="T90" fmla="*/ 36 w 41"/>
                      <a:gd name="T91" fmla="*/ 1 h 21"/>
                      <a:gd name="T92" fmla="*/ 36 w 41"/>
                      <a:gd name="T93" fmla="*/ 1 h 21"/>
                      <a:gd name="T94" fmla="*/ 31 w 41"/>
                      <a:gd name="T95" fmla="*/ 0 h 21"/>
                      <a:gd name="T96" fmla="*/ 29 w 41"/>
                      <a:gd name="T97" fmla="*/ 3 h 21"/>
                      <a:gd name="T98" fmla="*/ 31 w 41"/>
                      <a:gd name="T99" fmla="*/ 1 h 21"/>
                      <a:gd name="T100" fmla="*/ 31 w 41"/>
                      <a:gd name="T101" fmla="*/ 0 h 21"/>
                      <a:gd name="T102" fmla="*/ 36 w 41"/>
                      <a:gd name="T103" fmla="*/ 2 h 21"/>
                      <a:gd name="T104" fmla="*/ 33 w 41"/>
                      <a:gd name="T105" fmla="*/ 0 h 21"/>
                      <a:gd name="T106" fmla="*/ 33 w 41"/>
                      <a:gd name="T107" fmla="*/ 2 h 21"/>
                      <a:gd name="T108" fmla="*/ 32 w 41"/>
                      <a:gd name="T109" fmla="*/ 0 h 21"/>
                      <a:gd name="T110" fmla="*/ 32 w 41"/>
                      <a:gd name="T111" fmla="*/ 1 h 21"/>
                      <a:gd name="T112" fmla="*/ 31 w 41"/>
                      <a:gd name="T113" fmla="*/ 1 h 21"/>
                      <a:gd name="T114" fmla="*/ 30 w 41"/>
                      <a:gd name="T115" fmla="*/ 3 h 21"/>
                      <a:gd name="T116" fmla="*/ 32 w 41"/>
                      <a:gd name="T117" fmla="*/ 1 h 21"/>
                      <a:gd name="T118" fmla="*/ 33 w 41"/>
                      <a:gd name="T119" fmla="*/ 2 h 21"/>
                      <a:gd name="T120" fmla="*/ 32 w 41"/>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21">
                        <a:moveTo>
                          <a:pt x="10" y="6"/>
                        </a:moveTo>
                        <a:cubicBezTo>
                          <a:pt x="3" y="9"/>
                          <a:pt x="0" y="14"/>
                          <a:pt x="0" y="14"/>
                        </a:cubicBezTo>
                        <a:cubicBezTo>
                          <a:pt x="0" y="15"/>
                          <a:pt x="0" y="16"/>
                          <a:pt x="0" y="17"/>
                        </a:cubicBezTo>
                        <a:cubicBezTo>
                          <a:pt x="1" y="16"/>
                          <a:pt x="1" y="16"/>
                          <a:pt x="1" y="15"/>
                        </a:cubicBezTo>
                        <a:cubicBezTo>
                          <a:pt x="2" y="14"/>
                          <a:pt x="3" y="13"/>
                          <a:pt x="3" y="12"/>
                        </a:cubicBezTo>
                        <a:cubicBezTo>
                          <a:pt x="4" y="10"/>
                          <a:pt x="5" y="9"/>
                          <a:pt x="6" y="8"/>
                        </a:cubicBezTo>
                        <a:cubicBezTo>
                          <a:pt x="7" y="8"/>
                          <a:pt x="7" y="8"/>
                          <a:pt x="8" y="7"/>
                        </a:cubicBezTo>
                        <a:cubicBezTo>
                          <a:pt x="8" y="7"/>
                          <a:pt x="9" y="6"/>
                          <a:pt x="9" y="6"/>
                        </a:cubicBezTo>
                        <a:cubicBezTo>
                          <a:pt x="9" y="6"/>
                          <a:pt x="9" y="6"/>
                          <a:pt x="10" y="6"/>
                        </a:cubicBezTo>
                        <a:moveTo>
                          <a:pt x="18" y="2"/>
                        </a:moveTo>
                        <a:cubicBezTo>
                          <a:pt x="16" y="3"/>
                          <a:pt x="14" y="4"/>
                          <a:pt x="12" y="5"/>
                        </a:cubicBezTo>
                        <a:cubicBezTo>
                          <a:pt x="11" y="5"/>
                          <a:pt x="10" y="6"/>
                          <a:pt x="9" y="6"/>
                        </a:cubicBezTo>
                        <a:cubicBezTo>
                          <a:pt x="9" y="6"/>
                          <a:pt x="8" y="7"/>
                          <a:pt x="8" y="7"/>
                        </a:cubicBezTo>
                        <a:cubicBezTo>
                          <a:pt x="7" y="8"/>
                          <a:pt x="7" y="8"/>
                          <a:pt x="6" y="9"/>
                        </a:cubicBezTo>
                        <a:cubicBezTo>
                          <a:pt x="4" y="10"/>
                          <a:pt x="3" y="13"/>
                          <a:pt x="1" y="15"/>
                        </a:cubicBezTo>
                        <a:cubicBezTo>
                          <a:pt x="1" y="16"/>
                          <a:pt x="1" y="17"/>
                          <a:pt x="1" y="17"/>
                        </a:cubicBezTo>
                        <a:cubicBezTo>
                          <a:pt x="1" y="19"/>
                          <a:pt x="2" y="21"/>
                          <a:pt x="2" y="21"/>
                        </a:cubicBezTo>
                        <a:cubicBezTo>
                          <a:pt x="2" y="20"/>
                          <a:pt x="3" y="19"/>
                          <a:pt x="3" y="18"/>
                        </a:cubicBezTo>
                        <a:cubicBezTo>
                          <a:pt x="4" y="17"/>
                          <a:pt x="4" y="17"/>
                          <a:pt x="4" y="17"/>
                        </a:cubicBezTo>
                        <a:cubicBezTo>
                          <a:pt x="4" y="16"/>
                          <a:pt x="4" y="16"/>
                          <a:pt x="4" y="16"/>
                        </a:cubicBezTo>
                        <a:cubicBezTo>
                          <a:pt x="5" y="13"/>
                          <a:pt x="6" y="11"/>
                          <a:pt x="8" y="9"/>
                        </a:cubicBezTo>
                        <a:cubicBezTo>
                          <a:pt x="10" y="7"/>
                          <a:pt x="12" y="6"/>
                          <a:pt x="14" y="5"/>
                        </a:cubicBezTo>
                        <a:cubicBezTo>
                          <a:pt x="15" y="3"/>
                          <a:pt x="17" y="3"/>
                          <a:pt x="18" y="2"/>
                        </a:cubicBezTo>
                        <a:moveTo>
                          <a:pt x="22" y="1"/>
                        </a:moveTo>
                        <a:cubicBezTo>
                          <a:pt x="21" y="2"/>
                          <a:pt x="20" y="2"/>
                          <a:pt x="19" y="2"/>
                        </a:cubicBezTo>
                        <a:cubicBezTo>
                          <a:pt x="19" y="2"/>
                          <a:pt x="19" y="2"/>
                          <a:pt x="19" y="2"/>
                        </a:cubicBezTo>
                        <a:cubicBezTo>
                          <a:pt x="17" y="3"/>
                          <a:pt x="15" y="3"/>
                          <a:pt x="14" y="5"/>
                        </a:cubicBezTo>
                        <a:cubicBezTo>
                          <a:pt x="12" y="6"/>
                          <a:pt x="10" y="7"/>
                          <a:pt x="8" y="9"/>
                        </a:cubicBezTo>
                        <a:cubicBezTo>
                          <a:pt x="7" y="11"/>
                          <a:pt x="5" y="14"/>
                          <a:pt x="4" y="16"/>
                        </a:cubicBezTo>
                        <a:cubicBezTo>
                          <a:pt x="4" y="17"/>
                          <a:pt x="4" y="17"/>
                          <a:pt x="4" y="17"/>
                        </a:cubicBezTo>
                        <a:cubicBezTo>
                          <a:pt x="4" y="17"/>
                          <a:pt x="4" y="17"/>
                          <a:pt x="4" y="17"/>
                        </a:cubicBezTo>
                        <a:cubicBezTo>
                          <a:pt x="5" y="15"/>
                          <a:pt x="7" y="13"/>
                          <a:pt x="9" y="11"/>
                        </a:cubicBezTo>
                        <a:cubicBezTo>
                          <a:pt x="10" y="11"/>
                          <a:pt x="10" y="10"/>
                          <a:pt x="10" y="10"/>
                        </a:cubicBezTo>
                        <a:cubicBezTo>
                          <a:pt x="11" y="9"/>
                          <a:pt x="12" y="8"/>
                          <a:pt x="12" y="7"/>
                        </a:cubicBezTo>
                        <a:cubicBezTo>
                          <a:pt x="13" y="6"/>
                          <a:pt x="14" y="6"/>
                          <a:pt x="15" y="5"/>
                        </a:cubicBezTo>
                        <a:cubicBezTo>
                          <a:pt x="17" y="4"/>
                          <a:pt x="18" y="3"/>
                          <a:pt x="20" y="2"/>
                        </a:cubicBezTo>
                        <a:cubicBezTo>
                          <a:pt x="21" y="2"/>
                          <a:pt x="21" y="2"/>
                          <a:pt x="22" y="1"/>
                        </a:cubicBezTo>
                        <a:moveTo>
                          <a:pt x="24" y="1"/>
                        </a:moveTo>
                        <a:cubicBezTo>
                          <a:pt x="24" y="1"/>
                          <a:pt x="23" y="1"/>
                          <a:pt x="23" y="1"/>
                        </a:cubicBezTo>
                        <a:cubicBezTo>
                          <a:pt x="22" y="1"/>
                          <a:pt x="21" y="2"/>
                          <a:pt x="20" y="2"/>
                        </a:cubicBezTo>
                        <a:cubicBezTo>
                          <a:pt x="18" y="3"/>
                          <a:pt x="17" y="4"/>
                          <a:pt x="15" y="5"/>
                        </a:cubicBezTo>
                        <a:cubicBezTo>
                          <a:pt x="14" y="6"/>
                          <a:pt x="13" y="7"/>
                          <a:pt x="13" y="7"/>
                        </a:cubicBezTo>
                        <a:cubicBezTo>
                          <a:pt x="12" y="8"/>
                          <a:pt x="11" y="9"/>
                          <a:pt x="10" y="10"/>
                        </a:cubicBezTo>
                        <a:cubicBezTo>
                          <a:pt x="10" y="10"/>
                          <a:pt x="10" y="11"/>
                          <a:pt x="10" y="11"/>
                        </a:cubicBezTo>
                        <a:cubicBezTo>
                          <a:pt x="11" y="10"/>
                          <a:pt x="13" y="9"/>
                          <a:pt x="14" y="8"/>
                        </a:cubicBezTo>
                        <a:cubicBezTo>
                          <a:pt x="14" y="8"/>
                          <a:pt x="14" y="8"/>
                          <a:pt x="14" y="8"/>
                        </a:cubicBezTo>
                        <a:cubicBezTo>
                          <a:pt x="15" y="7"/>
                          <a:pt x="16" y="6"/>
                          <a:pt x="16" y="6"/>
                        </a:cubicBezTo>
                        <a:cubicBezTo>
                          <a:pt x="18" y="4"/>
                          <a:pt x="19" y="3"/>
                          <a:pt x="21" y="2"/>
                        </a:cubicBezTo>
                        <a:cubicBezTo>
                          <a:pt x="21" y="2"/>
                          <a:pt x="22" y="2"/>
                          <a:pt x="22" y="2"/>
                        </a:cubicBezTo>
                        <a:cubicBezTo>
                          <a:pt x="23" y="1"/>
                          <a:pt x="23" y="1"/>
                          <a:pt x="23" y="1"/>
                        </a:cubicBezTo>
                        <a:cubicBezTo>
                          <a:pt x="23" y="1"/>
                          <a:pt x="24" y="1"/>
                          <a:pt x="24" y="1"/>
                        </a:cubicBezTo>
                        <a:moveTo>
                          <a:pt x="40" y="1"/>
                        </a:moveTo>
                        <a:cubicBezTo>
                          <a:pt x="40" y="1"/>
                          <a:pt x="40" y="1"/>
                          <a:pt x="41" y="1"/>
                        </a:cubicBezTo>
                        <a:cubicBezTo>
                          <a:pt x="41" y="1"/>
                          <a:pt x="41" y="1"/>
                          <a:pt x="41" y="1"/>
                        </a:cubicBezTo>
                        <a:cubicBezTo>
                          <a:pt x="41" y="1"/>
                          <a:pt x="40" y="1"/>
                          <a:pt x="40" y="1"/>
                        </a:cubicBezTo>
                        <a:moveTo>
                          <a:pt x="26" y="1"/>
                        </a:moveTo>
                        <a:cubicBezTo>
                          <a:pt x="26" y="1"/>
                          <a:pt x="25" y="1"/>
                          <a:pt x="25" y="1"/>
                        </a:cubicBezTo>
                        <a:cubicBezTo>
                          <a:pt x="24" y="1"/>
                          <a:pt x="24" y="1"/>
                          <a:pt x="23" y="2"/>
                        </a:cubicBezTo>
                        <a:cubicBezTo>
                          <a:pt x="22" y="2"/>
                          <a:pt x="22" y="2"/>
                          <a:pt x="22" y="2"/>
                        </a:cubicBezTo>
                        <a:cubicBezTo>
                          <a:pt x="21" y="3"/>
                          <a:pt x="21" y="3"/>
                          <a:pt x="21" y="3"/>
                        </a:cubicBezTo>
                        <a:cubicBezTo>
                          <a:pt x="19" y="3"/>
                          <a:pt x="18" y="4"/>
                          <a:pt x="16" y="6"/>
                        </a:cubicBezTo>
                        <a:cubicBezTo>
                          <a:pt x="16" y="6"/>
                          <a:pt x="15" y="7"/>
                          <a:pt x="15" y="8"/>
                        </a:cubicBezTo>
                        <a:cubicBezTo>
                          <a:pt x="16" y="7"/>
                          <a:pt x="17" y="7"/>
                          <a:pt x="18" y="6"/>
                        </a:cubicBezTo>
                        <a:cubicBezTo>
                          <a:pt x="19" y="5"/>
                          <a:pt x="21" y="4"/>
                          <a:pt x="22" y="3"/>
                        </a:cubicBezTo>
                        <a:cubicBezTo>
                          <a:pt x="23" y="2"/>
                          <a:pt x="24" y="1"/>
                          <a:pt x="25" y="1"/>
                        </a:cubicBezTo>
                        <a:cubicBezTo>
                          <a:pt x="26" y="1"/>
                          <a:pt x="26" y="1"/>
                          <a:pt x="26" y="1"/>
                        </a:cubicBezTo>
                        <a:moveTo>
                          <a:pt x="38" y="1"/>
                        </a:moveTo>
                        <a:cubicBezTo>
                          <a:pt x="38" y="1"/>
                          <a:pt x="38" y="1"/>
                          <a:pt x="38" y="1"/>
                        </a:cubicBezTo>
                        <a:cubicBezTo>
                          <a:pt x="39" y="1"/>
                          <a:pt x="39" y="1"/>
                          <a:pt x="40" y="1"/>
                        </a:cubicBezTo>
                        <a:cubicBezTo>
                          <a:pt x="40" y="1"/>
                          <a:pt x="40" y="1"/>
                          <a:pt x="41" y="1"/>
                        </a:cubicBezTo>
                        <a:cubicBezTo>
                          <a:pt x="40" y="1"/>
                          <a:pt x="40" y="1"/>
                          <a:pt x="39" y="1"/>
                        </a:cubicBezTo>
                        <a:cubicBezTo>
                          <a:pt x="39" y="1"/>
                          <a:pt x="39" y="1"/>
                          <a:pt x="38" y="1"/>
                        </a:cubicBezTo>
                        <a:moveTo>
                          <a:pt x="27" y="1"/>
                        </a:moveTo>
                        <a:cubicBezTo>
                          <a:pt x="27" y="1"/>
                          <a:pt x="26" y="1"/>
                          <a:pt x="26" y="1"/>
                        </a:cubicBezTo>
                        <a:cubicBezTo>
                          <a:pt x="26" y="1"/>
                          <a:pt x="26" y="1"/>
                          <a:pt x="25" y="1"/>
                        </a:cubicBezTo>
                        <a:cubicBezTo>
                          <a:pt x="24" y="1"/>
                          <a:pt x="23" y="2"/>
                          <a:pt x="22" y="3"/>
                        </a:cubicBezTo>
                        <a:cubicBezTo>
                          <a:pt x="21" y="4"/>
                          <a:pt x="21" y="4"/>
                          <a:pt x="21" y="4"/>
                        </a:cubicBezTo>
                        <a:cubicBezTo>
                          <a:pt x="20" y="4"/>
                          <a:pt x="20" y="4"/>
                          <a:pt x="20" y="4"/>
                        </a:cubicBezTo>
                        <a:cubicBezTo>
                          <a:pt x="19" y="5"/>
                          <a:pt x="19" y="5"/>
                          <a:pt x="19" y="5"/>
                        </a:cubicBezTo>
                        <a:cubicBezTo>
                          <a:pt x="19" y="5"/>
                          <a:pt x="19" y="5"/>
                          <a:pt x="19" y="5"/>
                        </a:cubicBezTo>
                        <a:cubicBezTo>
                          <a:pt x="19" y="6"/>
                          <a:pt x="19" y="6"/>
                          <a:pt x="18" y="6"/>
                        </a:cubicBezTo>
                        <a:cubicBezTo>
                          <a:pt x="19" y="6"/>
                          <a:pt x="20" y="5"/>
                          <a:pt x="21" y="5"/>
                        </a:cubicBezTo>
                        <a:cubicBezTo>
                          <a:pt x="22" y="4"/>
                          <a:pt x="22" y="4"/>
                          <a:pt x="23" y="3"/>
                        </a:cubicBezTo>
                        <a:cubicBezTo>
                          <a:pt x="24" y="2"/>
                          <a:pt x="25" y="2"/>
                          <a:pt x="26" y="1"/>
                        </a:cubicBezTo>
                        <a:cubicBezTo>
                          <a:pt x="26" y="1"/>
                          <a:pt x="27" y="1"/>
                          <a:pt x="27" y="1"/>
                        </a:cubicBezTo>
                        <a:moveTo>
                          <a:pt x="37" y="1"/>
                        </a:moveTo>
                        <a:cubicBezTo>
                          <a:pt x="37" y="1"/>
                          <a:pt x="37" y="1"/>
                          <a:pt x="37" y="1"/>
                        </a:cubicBezTo>
                        <a:cubicBezTo>
                          <a:pt x="38" y="1"/>
                          <a:pt x="38" y="1"/>
                          <a:pt x="39" y="1"/>
                        </a:cubicBezTo>
                        <a:cubicBezTo>
                          <a:pt x="39" y="1"/>
                          <a:pt x="39" y="1"/>
                          <a:pt x="40" y="1"/>
                        </a:cubicBezTo>
                        <a:cubicBezTo>
                          <a:pt x="39" y="1"/>
                          <a:pt x="39" y="1"/>
                          <a:pt x="38" y="1"/>
                        </a:cubicBezTo>
                        <a:cubicBezTo>
                          <a:pt x="38" y="1"/>
                          <a:pt x="38" y="1"/>
                          <a:pt x="38" y="1"/>
                        </a:cubicBezTo>
                        <a:cubicBezTo>
                          <a:pt x="37" y="1"/>
                          <a:pt x="37" y="1"/>
                          <a:pt x="37" y="1"/>
                        </a:cubicBezTo>
                        <a:moveTo>
                          <a:pt x="28" y="1"/>
                        </a:moveTo>
                        <a:cubicBezTo>
                          <a:pt x="28" y="1"/>
                          <a:pt x="28" y="1"/>
                          <a:pt x="27" y="1"/>
                        </a:cubicBezTo>
                        <a:cubicBezTo>
                          <a:pt x="27" y="1"/>
                          <a:pt x="26" y="1"/>
                          <a:pt x="26" y="1"/>
                        </a:cubicBezTo>
                        <a:cubicBezTo>
                          <a:pt x="25" y="2"/>
                          <a:pt x="24" y="2"/>
                          <a:pt x="23" y="3"/>
                        </a:cubicBezTo>
                        <a:cubicBezTo>
                          <a:pt x="23" y="4"/>
                          <a:pt x="22" y="4"/>
                          <a:pt x="22" y="5"/>
                        </a:cubicBezTo>
                        <a:cubicBezTo>
                          <a:pt x="22" y="5"/>
                          <a:pt x="23" y="4"/>
                          <a:pt x="24" y="4"/>
                        </a:cubicBezTo>
                        <a:cubicBezTo>
                          <a:pt x="24" y="4"/>
                          <a:pt x="24" y="4"/>
                          <a:pt x="24" y="4"/>
                        </a:cubicBezTo>
                        <a:cubicBezTo>
                          <a:pt x="25" y="3"/>
                          <a:pt x="25" y="3"/>
                          <a:pt x="25" y="3"/>
                        </a:cubicBezTo>
                        <a:cubicBezTo>
                          <a:pt x="25" y="3"/>
                          <a:pt x="25" y="3"/>
                          <a:pt x="25" y="3"/>
                        </a:cubicBezTo>
                        <a:cubicBezTo>
                          <a:pt x="26" y="2"/>
                          <a:pt x="26" y="2"/>
                          <a:pt x="26" y="2"/>
                        </a:cubicBezTo>
                        <a:cubicBezTo>
                          <a:pt x="27" y="1"/>
                          <a:pt x="27" y="1"/>
                          <a:pt x="27" y="1"/>
                        </a:cubicBezTo>
                        <a:cubicBezTo>
                          <a:pt x="27" y="1"/>
                          <a:pt x="28" y="1"/>
                          <a:pt x="28" y="1"/>
                        </a:cubicBezTo>
                        <a:moveTo>
                          <a:pt x="36" y="1"/>
                        </a:moveTo>
                        <a:cubicBezTo>
                          <a:pt x="36" y="1"/>
                          <a:pt x="36" y="1"/>
                          <a:pt x="37" y="1"/>
                        </a:cubicBezTo>
                        <a:cubicBezTo>
                          <a:pt x="37" y="1"/>
                          <a:pt x="38" y="1"/>
                          <a:pt x="38" y="1"/>
                        </a:cubicBezTo>
                        <a:cubicBezTo>
                          <a:pt x="38" y="1"/>
                          <a:pt x="38" y="1"/>
                          <a:pt x="39" y="1"/>
                        </a:cubicBezTo>
                        <a:cubicBezTo>
                          <a:pt x="38" y="1"/>
                          <a:pt x="38" y="1"/>
                          <a:pt x="37" y="1"/>
                        </a:cubicBezTo>
                        <a:cubicBezTo>
                          <a:pt x="37" y="1"/>
                          <a:pt x="37" y="1"/>
                          <a:pt x="37" y="1"/>
                        </a:cubicBezTo>
                        <a:cubicBezTo>
                          <a:pt x="36" y="1"/>
                          <a:pt x="36" y="1"/>
                          <a:pt x="36" y="1"/>
                        </a:cubicBezTo>
                        <a:moveTo>
                          <a:pt x="29" y="1"/>
                        </a:moveTo>
                        <a:cubicBezTo>
                          <a:pt x="29" y="1"/>
                          <a:pt x="29" y="1"/>
                          <a:pt x="28" y="1"/>
                        </a:cubicBezTo>
                        <a:cubicBezTo>
                          <a:pt x="28" y="1"/>
                          <a:pt x="27" y="1"/>
                          <a:pt x="27" y="1"/>
                        </a:cubicBezTo>
                        <a:cubicBezTo>
                          <a:pt x="26" y="2"/>
                          <a:pt x="26" y="2"/>
                          <a:pt x="26" y="2"/>
                        </a:cubicBezTo>
                        <a:cubicBezTo>
                          <a:pt x="25" y="3"/>
                          <a:pt x="25" y="3"/>
                          <a:pt x="25" y="3"/>
                        </a:cubicBezTo>
                        <a:cubicBezTo>
                          <a:pt x="25" y="3"/>
                          <a:pt x="25" y="3"/>
                          <a:pt x="25" y="3"/>
                        </a:cubicBezTo>
                        <a:cubicBezTo>
                          <a:pt x="24" y="4"/>
                          <a:pt x="24" y="4"/>
                          <a:pt x="24" y="4"/>
                        </a:cubicBezTo>
                        <a:cubicBezTo>
                          <a:pt x="25" y="4"/>
                          <a:pt x="26" y="4"/>
                          <a:pt x="27" y="3"/>
                        </a:cubicBezTo>
                        <a:cubicBezTo>
                          <a:pt x="27" y="3"/>
                          <a:pt x="27" y="2"/>
                          <a:pt x="28" y="2"/>
                        </a:cubicBezTo>
                        <a:cubicBezTo>
                          <a:pt x="28" y="1"/>
                          <a:pt x="29" y="1"/>
                          <a:pt x="29" y="1"/>
                        </a:cubicBezTo>
                        <a:moveTo>
                          <a:pt x="35" y="1"/>
                        </a:moveTo>
                        <a:cubicBezTo>
                          <a:pt x="35" y="1"/>
                          <a:pt x="36" y="1"/>
                          <a:pt x="36" y="1"/>
                        </a:cubicBezTo>
                        <a:cubicBezTo>
                          <a:pt x="36" y="1"/>
                          <a:pt x="37" y="1"/>
                          <a:pt x="37" y="2"/>
                        </a:cubicBezTo>
                        <a:cubicBezTo>
                          <a:pt x="37" y="1"/>
                          <a:pt x="37" y="1"/>
                          <a:pt x="38" y="1"/>
                        </a:cubicBezTo>
                        <a:cubicBezTo>
                          <a:pt x="37" y="1"/>
                          <a:pt x="37" y="1"/>
                          <a:pt x="37" y="1"/>
                        </a:cubicBezTo>
                        <a:cubicBezTo>
                          <a:pt x="36" y="1"/>
                          <a:pt x="36" y="1"/>
                          <a:pt x="35" y="1"/>
                        </a:cubicBezTo>
                        <a:cubicBezTo>
                          <a:pt x="35" y="1"/>
                          <a:pt x="35" y="1"/>
                          <a:pt x="35" y="1"/>
                        </a:cubicBezTo>
                        <a:moveTo>
                          <a:pt x="30" y="1"/>
                        </a:moveTo>
                        <a:cubicBezTo>
                          <a:pt x="30" y="1"/>
                          <a:pt x="29" y="1"/>
                          <a:pt x="29" y="1"/>
                        </a:cubicBezTo>
                        <a:cubicBezTo>
                          <a:pt x="29" y="1"/>
                          <a:pt x="28" y="1"/>
                          <a:pt x="28" y="2"/>
                        </a:cubicBezTo>
                        <a:cubicBezTo>
                          <a:pt x="27" y="2"/>
                          <a:pt x="27" y="3"/>
                          <a:pt x="27" y="3"/>
                        </a:cubicBezTo>
                        <a:cubicBezTo>
                          <a:pt x="27" y="3"/>
                          <a:pt x="28" y="3"/>
                          <a:pt x="29" y="3"/>
                        </a:cubicBezTo>
                        <a:cubicBezTo>
                          <a:pt x="29" y="3"/>
                          <a:pt x="29" y="3"/>
                          <a:pt x="29" y="3"/>
                        </a:cubicBezTo>
                        <a:cubicBezTo>
                          <a:pt x="29" y="2"/>
                          <a:pt x="29" y="1"/>
                          <a:pt x="30" y="1"/>
                        </a:cubicBezTo>
                        <a:cubicBezTo>
                          <a:pt x="30" y="1"/>
                          <a:pt x="30" y="1"/>
                          <a:pt x="30" y="1"/>
                        </a:cubicBezTo>
                        <a:moveTo>
                          <a:pt x="34" y="1"/>
                        </a:moveTo>
                        <a:cubicBezTo>
                          <a:pt x="34" y="1"/>
                          <a:pt x="35" y="1"/>
                          <a:pt x="36" y="1"/>
                        </a:cubicBezTo>
                        <a:cubicBezTo>
                          <a:pt x="36" y="2"/>
                          <a:pt x="36" y="2"/>
                          <a:pt x="36" y="2"/>
                        </a:cubicBezTo>
                        <a:cubicBezTo>
                          <a:pt x="36" y="2"/>
                          <a:pt x="36" y="2"/>
                          <a:pt x="37" y="2"/>
                        </a:cubicBezTo>
                        <a:cubicBezTo>
                          <a:pt x="37" y="1"/>
                          <a:pt x="36" y="1"/>
                          <a:pt x="36" y="1"/>
                        </a:cubicBezTo>
                        <a:cubicBezTo>
                          <a:pt x="36" y="1"/>
                          <a:pt x="35" y="1"/>
                          <a:pt x="35" y="1"/>
                        </a:cubicBezTo>
                        <a:cubicBezTo>
                          <a:pt x="34" y="1"/>
                          <a:pt x="34" y="1"/>
                          <a:pt x="34" y="1"/>
                        </a:cubicBezTo>
                        <a:moveTo>
                          <a:pt x="31" y="0"/>
                        </a:moveTo>
                        <a:cubicBezTo>
                          <a:pt x="30" y="1"/>
                          <a:pt x="30" y="1"/>
                          <a:pt x="30" y="1"/>
                        </a:cubicBezTo>
                        <a:cubicBezTo>
                          <a:pt x="30" y="1"/>
                          <a:pt x="30" y="1"/>
                          <a:pt x="30" y="1"/>
                        </a:cubicBezTo>
                        <a:cubicBezTo>
                          <a:pt x="30" y="1"/>
                          <a:pt x="29" y="2"/>
                          <a:pt x="29" y="3"/>
                        </a:cubicBezTo>
                        <a:cubicBezTo>
                          <a:pt x="29" y="3"/>
                          <a:pt x="29" y="3"/>
                          <a:pt x="29" y="3"/>
                        </a:cubicBezTo>
                        <a:cubicBezTo>
                          <a:pt x="29" y="3"/>
                          <a:pt x="30" y="3"/>
                          <a:pt x="30" y="3"/>
                        </a:cubicBezTo>
                        <a:cubicBezTo>
                          <a:pt x="30" y="2"/>
                          <a:pt x="30" y="1"/>
                          <a:pt x="31" y="1"/>
                        </a:cubicBezTo>
                        <a:cubicBezTo>
                          <a:pt x="31" y="1"/>
                          <a:pt x="31" y="1"/>
                          <a:pt x="31" y="1"/>
                        </a:cubicBezTo>
                        <a:cubicBezTo>
                          <a:pt x="31" y="1"/>
                          <a:pt x="31" y="1"/>
                          <a:pt x="31" y="1"/>
                        </a:cubicBezTo>
                        <a:cubicBezTo>
                          <a:pt x="31" y="1"/>
                          <a:pt x="31" y="1"/>
                          <a:pt x="31" y="0"/>
                        </a:cubicBezTo>
                        <a:moveTo>
                          <a:pt x="33" y="0"/>
                        </a:moveTo>
                        <a:cubicBezTo>
                          <a:pt x="33" y="1"/>
                          <a:pt x="34" y="1"/>
                          <a:pt x="35" y="2"/>
                        </a:cubicBezTo>
                        <a:cubicBezTo>
                          <a:pt x="35" y="2"/>
                          <a:pt x="35" y="2"/>
                          <a:pt x="36" y="2"/>
                        </a:cubicBezTo>
                        <a:cubicBezTo>
                          <a:pt x="36" y="1"/>
                          <a:pt x="36" y="1"/>
                          <a:pt x="36" y="1"/>
                        </a:cubicBezTo>
                        <a:cubicBezTo>
                          <a:pt x="35" y="1"/>
                          <a:pt x="34" y="1"/>
                          <a:pt x="34" y="1"/>
                        </a:cubicBezTo>
                        <a:cubicBezTo>
                          <a:pt x="33" y="1"/>
                          <a:pt x="33" y="0"/>
                          <a:pt x="33" y="0"/>
                        </a:cubicBezTo>
                        <a:moveTo>
                          <a:pt x="32" y="0"/>
                        </a:moveTo>
                        <a:cubicBezTo>
                          <a:pt x="32" y="1"/>
                          <a:pt x="32" y="1"/>
                          <a:pt x="32" y="1"/>
                        </a:cubicBezTo>
                        <a:cubicBezTo>
                          <a:pt x="33" y="1"/>
                          <a:pt x="33" y="1"/>
                          <a:pt x="33" y="2"/>
                        </a:cubicBezTo>
                        <a:cubicBezTo>
                          <a:pt x="34" y="2"/>
                          <a:pt x="34" y="2"/>
                          <a:pt x="35" y="2"/>
                        </a:cubicBezTo>
                        <a:cubicBezTo>
                          <a:pt x="34" y="1"/>
                          <a:pt x="33" y="1"/>
                          <a:pt x="33" y="0"/>
                        </a:cubicBezTo>
                        <a:cubicBezTo>
                          <a:pt x="33" y="0"/>
                          <a:pt x="32" y="0"/>
                          <a:pt x="32" y="0"/>
                        </a:cubicBezTo>
                        <a:moveTo>
                          <a:pt x="32" y="0"/>
                        </a:moveTo>
                        <a:cubicBezTo>
                          <a:pt x="32" y="0"/>
                          <a:pt x="32" y="0"/>
                          <a:pt x="31" y="0"/>
                        </a:cubicBezTo>
                        <a:cubicBezTo>
                          <a:pt x="32" y="1"/>
                          <a:pt x="32" y="1"/>
                          <a:pt x="32" y="1"/>
                        </a:cubicBezTo>
                        <a:cubicBezTo>
                          <a:pt x="32" y="1"/>
                          <a:pt x="32" y="1"/>
                          <a:pt x="31" y="0"/>
                        </a:cubicBezTo>
                        <a:cubicBezTo>
                          <a:pt x="31" y="0"/>
                          <a:pt x="31" y="0"/>
                          <a:pt x="31" y="0"/>
                        </a:cubicBezTo>
                        <a:cubicBezTo>
                          <a:pt x="31" y="1"/>
                          <a:pt x="31" y="1"/>
                          <a:pt x="31" y="1"/>
                        </a:cubicBezTo>
                        <a:cubicBezTo>
                          <a:pt x="31" y="1"/>
                          <a:pt x="31" y="1"/>
                          <a:pt x="31" y="1"/>
                        </a:cubicBezTo>
                        <a:cubicBezTo>
                          <a:pt x="31" y="1"/>
                          <a:pt x="31" y="1"/>
                          <a:pt x="31" y="1"/>
                        </a:cubicBezTo>
                        <a:cubicBezTo>
                          <a:pt x="31" y="1"/>
                          <a:pt x="30" y="2"/>
                          <a:pt x="30" y="3"/>
                        </a:cubicBezTo>
                        <a:cubicBezTo>
                          <a:pt x="31" y="2"/>
                          <a:pt x="31" y="2"/>
                          <a:pt x="32" y="2"/>
                        </a:cubicBezTo>
                        <a:cubicBezTo>
                          <a:pt x="32" y="2"/>
                          <a:pt x="32" y="1"/>
                          <a:pt x="32" y="1"/>
                        </a:cubicBezTo>
                        <a:cubicBezTo>
                          <a:pt x="32" y="1"/>
                          <a:pt x="32" y="1"/>
                          <a:pt x="32" y="1"/>
                        </a:cubicBezTo>
                        <a:cubicBezTo>
                          <a:pt x="32" y="1"/>
                          <a:pt x="32" y="1"/>
                          <a:pt x="32" y="1"/>
                        </a:cubicBezTo>
                        <a:cubicBezTo>
                          <a:pt x="32" y="1"/>
                          <a:pt x="32" y="2"/>
                          <a:pt x="32" y="2"/>
                        </a:cubicBezTo>
                        <a:cubicBezTo>
                          <a:pt x="32" y="2"/>
                          <a:pt x="33" y="2"/>
                          <a:pt x="33" y="2"/>
                        </a:cubicBezTo>
                        <a:cubicBezTo>
                          <a:pt x="33" y="1"/>
                          <a:pt x="33" y="1"/>
                          <a:pt x="32" y="1"/>
                        </a:cubicBezTo>
                        <a:cubicBezTo>
                          <a:pt x="32" y="0"/>
                          <a:pt x="32" y="0"/>
                          <a:pt x="32" y="0"/>
                        </a:cubicBezTo>
                        <a:cubicBezTo>
                          <a:pt x="32" y="0"/>
                          <a:pt x="32" y="0"/>
                          <a:pt x="32" y="0"/>
                        </a:cubicBezTo>
                      </a:path>
                    </a:pathLst>
                  </a:custGeom>
                  <a:solidFill>
                    <a:srgbClr val="F9D1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4" name="Freeform 8101">
                    <a:extLst>
                      <a:ext uri="{FF2B5EF4-FFF2-40B4-BE49-F238E27FC236}">
                        <a16:creationId xmlns:a16="http://schemas.microsoft.com/office/drawing/2014/main" id="{365B7C31-5FA1-47FC-BC8F-2EF3782C1C1E}"/>
                      </a:ext>
                    </a:extLst>
                  </p:cNvPr>
                  <p:cNvSpPr/>
                  <p:nvPr/>
                </p:nvSpPr>
                <p:spPr bwMode="auto">
                  <a:xfrm>
                    <a:off x="4392" y="2346"/>
                    <a:ext cx="9" cy="9"/>
                  </a:xfrm>
                  <a:custGeom>
                    <a:avLst/>
                    <a:gdLst>
                      <a:gd name="T0" fmla="*/ 12 w 12"/>
                      <a:gd name="T1" fmla="*/ 0 h 12"/>
                      <a:gd name="T2" fmla="*/ 10 w 12"/>
                      <a:gd name="T3" fmla="*/ 1 h 12"/>
                      <a:gd name="T4" fmla="*/ 9 w 12"/>
                      <a:gd name="T5" fmla="*/ 1 h 12"/>
                      <a:gd name="T6" fmla="*/ 8 w 12"/>
                      <a:gd name="T7" fmla="*/ 2 h 12"/>
                      <a:gd name="T8" fmla="*/ 6 w 12"/>
                      <a:gd name="T9" fmla="*/ 3 h 12"/>
                      <a:gd name="T10" fmla="*/ 3 w 12"/>
                      <a:gd name="T11" fmla="*/ 7 h 12"/>
                      <a:gd name="T12" fmla="*/ 1 w 12"/>
                      <a:gd name="T13" fmla="*/ 10 h 12"/>
                      <a:gd name="T14" fmla="*/ 0 w 12"/>
                      <a:gd name="T15" fmla="*/ 12 h 12"/>
                      <a:gd name="T16" fmla="*/ 1 w 12"/>
                      <a:gd name="T17" fmla="*/ 12 h 12"/>
                      <a:gd name="T18" fmla="*/ 1 w 12"/>
                      <a:gd name="T19" fmla="*/ 10 h 12"/>
                      <a:gd name="T20" fmla="*/ 6 w 12"/>
                      <a:gd name="T21" fmla="*/ 4 h 12"/>
                      <a:gd name="T22" fmla="*/ 8 w 12"/>
                      <a:gd name="T23" fmla="*/ 2 h 12"/>
                      <a:gd name="T24" fmla="*/ 9 w 12"/>
                      <a:gd name="T25" fmla="*/ 1 h 12"/>
                      <a:gd name="T26" fmla="*/ 12 w 1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12" y="0"/>
                        </a:moveTo>
                        <a:cubicBezTo>
                          <a:pt x="11" y="0"/>
                          <a:pt x="10" y="0"/>
                          <a:pt x="10" y="1"/>
                        </a:cubicBezTo>
                        <a:cubicBezTo>
                          <a:pt x="9" y="1"/>
                          <a:pt x="9" y="1"/>
                          <a:pt x="9" y="1"/>
                        </a:cubicBezTo>
                        <a:cubicBezTo>
                          <a:pt x="9" y="1"/>
                          <a:pt x="8" y="2"/>
                          <a:pt x="8" y="2"/>
                        </a:cubicBezTo>
                        <a:cubicBezTo>
                          <a:pt x="7" y="3"/>
                          <a:pt x="7" y="3"/>
                          <a:pt x="6" y="3"/>
                        </a:cubicBezTo>
                        <a:cubicBezTo>
                          <a:pt x="5" y="4"/>
                          <a:pt x="4" y="5"/>
                          <a:pt x="3" y="7"/>
                        </a:cubicBezTo>
                        <a:cubicBezTo>
                          <a:pt x="3" y="8"/>
                          <a:pt x="2" y="9"/>
                          <a:pt x="1" y="10"/>
                        </a:cubicBezTo>
                        <a:cubicBezTo>
                          <a:pt x="1" y="11"/>
                          <a:pt x="1" y="11"/>
                          <a:pt x="0" y="12"/>
                        </a:cubicBezTo>
                        <a:cubicBezTo>
                          <a:pt x="0" y="12"/>
                          <a:pt x="1" y="12"/>
                          <a:pt x="1" y="12"/>
                        </a:cubicBezTo>
                        <a:cubicBezTo>
                          <a:pt x="1" y="12"/>
                          <a:pt x="1" y="11"/>
                          <a:pt x="1" y="10"/>
                        </a:cubicBezTo>
                        <a:cubicBezTo>
                          <a:pt x="3" y="8"/>
                          <a:pt x="4" y="5"/>
                          <a:pt x="6" y="4"/>
                        </a:cubicBezTo>
                        <a:cubicBezTo>
                          <a:pt x="7" y="3"/>
                          <a:pt x="7" y="3"/>
                          <a:pt x="8" y="2"/>
                        </a:cubicBezTo>
                        <a:cubicBezTo>
                          <a:pt x="8" y="2"/>
                          <a:pt x="9" y="1"/>
                          <a:pt x="9" y="1"/>
                        </a:cubicBezTo>
                        <a:cubicBezTo>
                          <a:pt x="10" y="1"/>
                          <a:pt x="11" y="0"/>
                          <a:pt x="12"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5" name="Freeform 8102">
                    <a:extLst>
                      <a:ext uri="{FF2B5EF4-FFF2-40B4-BE49-F238E27FC236}">
                        <a16:creationId xmlns:a16="http://schemas.microsoft.com/office/drawing/2014/main" id="{DA17B896-6EB7-47E1-8269-9035D57AD32A}"/>
                      </a:ext>
                    </a:extLst>
                  </p:cNvPr>
                  <p:cNvSpPr/>
                  <p:nvPr/>
                </p:nvSpPr>
                <p:spPr bwMode="auto">
                  <a:xfrm>
                    <a:off x="4394" y="2343"/>
                    <a:ext cx="12" cy="12"/>
                  </a:xfrm>
                  <a:custGeom>
                    <a:avLst/>
                    <a:gdLst>
                      <a:gd name="T0" fmla="*/ 16 w 16"/>
                      <a:gd name="T1" fmla="*/ 0 h 16"/>
                      <a:gd name="T2" fmla="*/ 15 w 16"/>
                      <a:gd name="T3" fmla="*/ 0 h 16"/>
                      <a:gd name="T4" fmla="*/ 11 w 16"/>
                      <a:gd name="T5" fmla="*/ 3 h 16"/>
                      <a:gd name="T6" fmla="*/ 5 w 16"/>
                      <a:gd name="T7" fmla="*/ 7 h 16"/>
                      <a:gd name="T8" fmla="*/ 1 w 16"/>
                      <a:gd name="T9" fmla="*/ 14 h 16"/>
                      <a:gd name="T10" fmla="*/ 1 w 16"/>
                      <a:gd name="T11" fmla="*/ 15 h 16"/>
                      <a:gd name="T12" fmla="*/ 0 w 16"/>
                      <a:gd name="T13" fmla="*/ 16 h 16"/>
                      <a:gd name="T14" fmla="*/ 1 w 16"/>
                      <a:gd name="T15" fmla="*/ 15 h 16"/>
                      <a:gd name="T16" fmla="*/ 1 w 16"/>
                      <a:gd name="T17" fmla="*/ 15 h 16"/>
                      <a:gd name="T18" fmla="*/ 1 w 16"/>
                      <a:gd name="T19" fmla="*/ 14 h 16"/>
                      <a:gd name="T20" fmla="*/ 5 w 16"/>
                      <a:gd name="T21" fmla="*/ 7 h 16"/>
                      <a:gd name="T22" fmla="*/ 11 w 16"/>
                      <a:gd name="T23" fmla="*/ 3 h 16"/>
                      <a:gd name="T24" fmla="*/ 16 w 16"/>
                      <a:gd name="T25" fmla="*/ 0 h 16"/>
                      <a:gd name="T26" fmla="*/ 16 w 16"/>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6" y="0"/>
                        </a:moveTo>
                        <a:cubicBezTo>
                          <a:pt x="16" y="0"/>
                          <a:pt x="16" y="0"/>
                          <a:pt x="15" y="0"/>
                        </a:cubicBezTo>
                        <a:cubicBezTo>
                          <a:pt x="14" y="1"/>
                          <a:pt x="12" y="1"/>
                          <a:pt x="11" y="3"/>
                        </a:cubicBezTo>
                        <a:cubicBezTo>
                          <a:pt x="9" y="4"/>
                          <a:pt x="7" y="5"/>
                          <a:pt x="5" y="7"/>
                        </a:cubicBezTo>
                        <a:cubicBezTo>
                          <a:pt x="3" y="9"/>
                          <a:pt x="2" y="11"/>
                          <a:pt x="1" y="14"/>
                        </a:cubicBezTo>
                        <a:cubicBezTo>
                          <a:pt x="1" y="15"/>
                          <a:pt x="1" y="15"/>
                          <a:pt x="1" y="15"/>
                        </a:cubicBezTo>
                        <a:cubicBezTo>
                          <a:pt x="0" y="16"/>
                          <a:pt x="0" y="16"/>
                          <a:pt x="0" y="16"/>
                        </a:cubicBezTo>
                        <a:cubicBezTo>
                          <a:pt x="1" y="16"/>
                          <a:pt x="1" y="15"/>
                          <a:pt x="1" y="15"/>
                        </a:cubicBezTo>
                        <a:cubicBezTo>
                          <a:pt x="1" y="15"/>
                          <a:pt x="1" y="15"/>
                          <a:pt x="1" y="15"/>
                        </a:cubicBezTo>
                        <a:cubicBezTo>
                          <a:pt x="1" y="14"/>
                          <a:pt x="1" y="14"/>
                          <a:pt x="1" y="14"/>
                        </a:cubicBezTo>
                        <a:cubicBezTo>
                          <a:pt x="2" y="12"/>
                          <a:pt x="4" y="9"/>
                          <a:pt x="5" y="7"/>
                        </a:cubicBezTo>
                        <a:cubicBezTo>
                          <a:pt x="7" y="5"/>
                          <a:pt x="9" y="4"/>
                          <a:pt x="11" y="3"/>
                        </a:cubicBezTo>
                        <a:cubicBezTo>
                          <a:pt x="12" y="1"/>
                          <a:pt x="14" y="1"/>
                          <a:pt x="16" y="0"/>
                        </a:cubicBezTo>
                        <a:cubicBezTo>
                          <a:pt x="16" y="0"/>
                          <a:pt x="16" y="0"/>
                          <a:pt x="16"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6" name="Freeform 8103">
                    <a:extLst>
                      <a:ext uri="{FF2B5EF4-FFF2-40B4-BE49-F238E27FC236}">
                        <a16:creationId xmlns:a16="http://schemas.microsoft.com/office/drawing/2014/main" id="{4CEA74D7-91DF-4642-AC73-A47AC5DB8E1F}"/>
                      </a:ext>
                    </a:extLst>
                  </p:cNvPr>
                  <p:cNvSpPr/>
                  <p:nvPr/>
                </p:nvSpPr>
                <p:spPr bwMode="auto">
                  <a:xfrm>
                    <a:off x="4399" y="2343"/>
                    <a:ext cx="10" cy="7"/>
                  </a:xfrm>
                  <a:custGeom>
                    <a:avLst/>
                    <a:gdLst>
                      <a:gd name="T0" fmla="*/ 14 w 14"/>
                      <a:gd name="T1" fmla="*/ 0 h 10"/>
                      <a:gd name="T2" fmla="*/ 13 w 14"/>
                      <a:gd name="T3" fmla="*/ 0 h 10"/>
                      <a:gd name="T4" fmla="*/ 11 w 14"/>
                      <a:gd name="T5" fmla="*/ 1 h 10"/>
                      <a:gd name="T6" fmla="*/ 6 w 14"/>
                      <a:gd name="T7" fmla="*/ 4 h 10"/>
                      <a:gd name="T8" fmla="*/ 3 w 14"/>
                      <a:gd name="T9" fmla="*/ 6 h 10"/>
                      <a:gd name="T10" fmla="*/ 1 w 14"/>
                      <a:gd name="T11" fmla="*/ 9 h 10"/>
                      <a:gd name="T12" fmla="*/ 0 w 14"/>
                      <a:gd name="T13" fmla="*/ 10 h 10"/>
                      <a:gd name="T14" fmla="*/ 1 w 14"/>
                      <a:gd name="T15" fmla="*/ 10 h 10"/>
                      <a:gd name="T16" fmla="*/ 1 w 14"/>
                      <a:gd name="T17" fmla="*/ 9 h 10"/>
                      <a:gd name="T18" fmla="*/ 4 w 14"/>
                      <a:gd name="T19" fmla="*/ 6 h 10"/>
                      <a:gd name="T20" fmla="*/ 6 w 14"/>
                      <a:gd name="T21" fmla="*/ 4 h 10"/>
                      <a:gd name="T22" fmla="*/ 11 w 14"/>
                      <a:gd name="T23" fmla="*/ 1 h 10"/>
                      <a:gd name="T24" fmla="*/ 14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14" y="0"/>
                        </a:moveTo>
                        <a:cubicBezTo>
                          <a:pt x="13" y="0"/>
                          <a:pt x="13" y="0"/>
                          <a:pt x="13" y="0"/>
                        </a:cubicBezTo>
                        <a:cubicBezTo>
                          <a:pt x="12" y="1"/>
                          <a:pt x="12" y="1"/>
                          <a:pt x="11" y="1"/>
                        </a:cubicBezTo>
                        <a:cubicBezTo>
                          <a:pt x="9" y="2"/>
                          <a:pt x="8" y="3"/>
                          <a:pt x="6" y="4"/>
                        </a:cubicBezTo>
                        <a:cubicBezTo>
                          <a:pt x="5" y="5"/>
                          <a:pt x="4" y="5"/>
                          <a:pt x="3" y="6"/>
                        </a:cubicBezTo>
                        <a:cubicBezTo>
                          <a:pt x="3" y="7"/>
                          <a:pt x="2" y="8"/>
                          <a:pt x="1" y="9"/>
                        </a:cubicBezTo>
                        <a:cubicBezTo>
                          <a:pt x="1" y="9"/>
                          <a:pt x="1" y="10"/>
                          <a:pt x="0" y="10"/>
                        </a:cubicBezTo>
                        <a:cubicBezTo>
                          <a:pt x="0" y="10"/>
                          <a:pt x="1" y="10"/>
                          <a:pt x="1" y="10"/>
                        </a:cubicBezTo>
                        <a:cubicBezTo>
                          <a:pt x="1" y="10"/>
                          <a:pt x="1" y="9"/>
                          <a:pt x="1" y="9"/>
                        </a:cubicBezTo>
                        <a:cubicBezTo>
                          <a:pt x="2" y="8"/>
                          <a:pt x="3" y="7"/>
                          <a:pt x="4" y="6"/>
                        </a:cubicBezTo>
                        <a:cubicBezTo>
                          <a:pt x="4" y="6"/>
                          <a:pt x="5" y="5"/>
                          <a:pt x="6" y="4"/>
                        </a:cubicBezTo>
                        <a:cubicBezTo>
                          <a:pt x="8" y="3"/>
                          <a:pt x="9" y="2"/>
                          <a:pt x="11" y="1"/>
                        </a:cubicBezTo>
                        <a:cubicBezTo>
                          <a:pt x="12" y="1"/>
                          <a:pt x="13" y="0"/>
                          <a:pt x="14"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7" name="Freeform 8104">
                    <a:extLst>
                      <a:ext uri="{FF2B5EF4-FFF2-40B4-BE49-F238E27FC236}">
                        <a16:creationId xmlns:a16="http://schemas.microsoft.com/office/drawing/2014/main" id="{A9541A37-A2A9-42F7-93D5-54343C44FBFB}"/>
                      </a:ext>
                    </a:extLst>
                  </p:cNvPr>
                  <p:cNvSpPr/>
                  <p:nvPr/>
                </p:nvSpPr>
                <p:spPr bwMode="auto">
                  <a:xfrm>
                    <a:off x="4403" y="2343"/>
                    <a:ext cx="8" cy="5"/>
                  </a:xfrm>
                  <a:custGeom>
                    <a:avLst/>
                    <a:gdLst>
                      <a:gd name="T0" fmla="*/ 11 w 11"/>
                      <a:gd name="T1" fmla="*/ 0 h 7"/>
                      <a:gd name="T2" fmla="*/ 10 w 11"/>
                      <a:gd name="T3" fmla="*/ 0 h 7"/>
                      <a:gd name="T4" fmla="*/ 9 w 11"/>
                      <a:gd name="T5" fmla="*/ 0 h 7"/>
                      <a:gd name="T6" fmla="*/ 8 w 11"/>
                      <a:gd name="T7" fmla="*/ 1 h 7"/>
                      <a:gd name="T8" fmla="*/ 7 w 11"/>
                      <a:gd name="T9" fmla="*/ 1 h 7"/>
                      <a:gd name="T10" fmla="*/ 2 w 11"/>
                      <a:gd name="T11" fmla="*/ 5 h 7"/>
                      <a:gd name="T12" fmla="*/ 0 w 11"/>
                      <a:gd name="T13" fmla="*/ 7 h 7"/>
                      <a:gd name="T14" fmla="*/ 0 w 11"/>
                      <a:gd name="T15" fmla="*/ 7 h 7"/>
                      <a:gd name="T16" fmla="*/ 1 w 11"/>
                      <a:gd name="T17" fmla="*/ 7 h 7"/>
                      <a:gd name="T18" fmla="*/ 2 w 11"/>
                      <a:gd name="T19" fmla="*/ 5 h 7"/>
                      <a:gd name="T20" fmla="*/ 7 w 11"/>
                      <a:gd name="T21" fmla="*/ 2 h 7"/>
                      <a:gd name="T22" fmla="*/ 8 w 11"/>
                      <a:gd name="T23" fmla="*/ 1 h 7"/>
                      <a:gd name="T24" fmla="*/ 9 w 11"/>
                      <a:gd name="T25" fmla="*/ 1 h 7"/>
                      <a:gd name="T26" fmla="*/ 11 w 1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7">
                        <a:moveTo>
                          <a:pt x="11" y="0"/>
                        </a:moveTo>
                        <a:cubicBezTo>
                          <a:pt x="11" y="0"/>
                          <a:pt x="10" y="0"/>
                          <a:pt x="10" y="0"/>
                        </a:cubicBezTo>
                        <a:cubicBezTo>
                          <a:pt x="10" y="0"/>
                          <a:pt x="9" y="0"/>
                          <a:pt x="9" y="0"/>
                        </a:cubicBezTo>
                        <a:cubicBezTo>
                          <a:pt x="8" y="1"/>
                          <a:pt x="8" y="1"/>
                          <a:pt x="8" y="1"/>
                        </a:cubicBezTo>
                        <a:cubicBezTo>
                          <a:pt x="8" y="1"/>
                          <a:pt x="7" y="1"/>
                          <a:pt x="7" y="1"/>
                        </a:cubicBezTo>
                        <a:cubicBezTo>
                          <a:pt x="5" y="2"/>
                          <a:pt x="4" y="3"/>
                          <a:pt x="2" y="5"/>
                        </a:cubicBezTo>
                        <a:cubicBezTo>
                          <a:pt x="2" y="5"/>
                          <a:pt x="1" y="6"/>
                          <a:pt x="0" y="7"/>
                        </a:cubicBezTo>
                        <a:cubicBezTo>
                          <a:pt x="0" y="7"/>
                          <a:pt x="0" y="7"/>
                          <a:pt x="0" y="7"/>
                        </a:cubicBezTo>
                        <a:cubicBezTo>
                          <a:pt x="0" y="7"/>
                          <a:pt x="0" y="7"/>
                          <a:pt x="1" y="7"/>
                        </a:cubicBezTo>
                        <a:cubicBezTo>
                          <a:pt x="1" y="6"/>
                          <a:pt x="2" y="5"/>
                          <a:pt x="2" y="5"/>
                        </a:cubicBezTo>
                        <a:cubicBezTo>
                          <a:pt x="4" y="3"/>
                          <a:pt x="5" y="2"/>
                          <a:pt x="7" y="2"/>
                        </a:cubicBezTo>
                        <a:cubicBezTo>
                          <a:pt x="8" y="1"/>
                          <a:pt x="8" y="1"/>
                          <a:pt x="8" y="1"/>
                        </a:cubicBezTo>
                        <a:cubicBezTo>
                          <a:pt x="9" y="1"/>
                          <a:pt x="9" y="1"/>
                          <a:pt x="9" y="1"/>
                        </a:cubicBezTo>
                        <a:cubicBezTo>
                          <a:pt x="10" y="0"/>
                          <a:pt x="10" y="0"/>
                          <a:pt x="11"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8" name="Freeform 8105">
                    <a:extLst>
                      <a:ext uri="{FF2B5EF4-FFF2-40B4-BE49-F238E27FC236}">
                        <a16:creationId xmlns:a16="http://schemas.microsoft.com/office/drawing/2014/main" id="{86F685AA-9F6B-4F05-AF21-6D4575D74E63}"/>
                      </a:ext>
                    </a:extLst>
                  </p:cNvPr>
                  <p:cNvSpPr/>
                  <p:nvPr/>
                </p:nvSpPr>
                <p:spPr bwMode="auto">
                  <a:xfrm>
                    <a:off x="4405" y="2343"/>
                    <a:ext cx="6" cy="3"/>
                  </a:xfrm>
                  <a:custGeom>
                    <a:avLst/>
                    <a:gdLst>
                      <a:gd name="T0" fmla="*/ 8 w 8"/>
                      <a:gd name="T1" fmla="*/ 0 h 5"/>
                      <a:gd name="T2" fmla="*/ 8 w 8"/>
                      <a:gd name="T3" fmla="*/ 0 h 5"/>
                      <a:gd name="T4" fmla="*/ 7 w 8"/>
                      <a:gd name="T5" fmla="*/ 0 h 5"/>
                      <a:gd name="T6" fmla="*/ 4 w 8"/>
                      <a:gd name="T7" fmla="*/ 2 h 5"/>
                      <a:gd name="T8" fmla="*/ 0 w 8"/>
                      <a:gd name="T9" fmla="*/ 5 h 5"/>
                      <a:gd name="T10" fmla="*/ 0 w 8"/>
                      <a:gd name="T11" fmla="*/ 5 h 5"/>
                      <a:gd name="T12" fmla="*/ 1 w 8"/>
                      <a:gd name="T13" fmla="*/ 4 h 5"/>
                      <a:gd name="T14" fmla="*/ 1 w 8"/>
                      <a:gd name="T15" fmla="*/ 4 h 5"/>
                      <a:gd name="T16" fmla="*/ 2 w 8"/>
                      <a:gd name="T17" fmla="*/ 3 h 5"/>
                      <a:gd name="T18" fmla="*/ 3 w 8"/>
                      <a:gd name="T19" fmla="*/ 3 h 5"/>
                      <a:gd name="T20" fmla="*/ 4 w 8"/>
                      <a:gd name="T21" fmla="*/ 2 h 5"/>
                      <a:gd name="T22" fmla="*/ 7 w 8"/>
                      <a:gd name="T23" fmla="*/ 0 h 5"/>
                      <a:gd name="T24" fmla="*/ 8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8" y="0"/>
                        </a:moveTo>
                        <a:cubicBezTo>
                          <a:pt x="8" y="0"/>
                          <a:pt x="8" y="0"/>
                          <a:pt x="8" y="0"/>
                        </a:cubicBezTo>
                        <a:cubicBezTo>
                          <a:pt x="8" y="0"/>
                          <a:pt x="8" y="0"/>
                          <a:pt x="7" y="0"/>
                        </a:cubicBezTo>
                        <a:cubicBezTo>
                          <a:pt x="6" y="0"/>
                          <a:pt x="5" y="1"/>
                          <a:pt x="4" y="2"/>
                        </a:cubicBezTo>
                        <a:cubicBezTo>
                          <a:pt x="3" y="3"/>
                          <a:pt x="1" y="4"/>
                          <a:pt x="0" y="5"/>
                        </a:cubicBezTo>
                        <a:cubicBezTo>
                          <a:pt x="0" y="5"/>
                          <a:pt x="0" y="5"/>
                          <a:pt x="0" y="5"/>
                        </a:cubicBezTo>
                        <a:cubicBezTo>
                          <a:pt x="1" y="5"/>
                          <a:pt x="1" y="5"/>
                          <a:pt x="1" y="4"/>
                        </a:cubicBezTo>
                        <a:cubicBezTo>
                          <a:pt x="1" y="4"/>
                          <a:pt x="1" y="4"/>
                          <a:pt x="1" y="4"/>
                        </a:cubicBezTo>
                        <a:cubicBezTo>
                          <a:pt x="2" y="3"/>
                          <a:pt x="2" y="3"/>
                          <a:pt x="2" y="3"/>
                        </a:cubicBezTo>
                        <a:cubicBezTo>
                          <a:pt x="3" y="3"/>
                          <a:pt x="3" y="3"/>
                          <a:pt x="3" y="3"/>
                        </a:cubicBezTo>
                        <a:cubicBezTo>
                          <a:pt x="4" y="2"/>
                          <a:pt x="4" y="2"/>
                          <a:pt x="4" y="2"/>
                        </a:cubicBezTo>
                        <a:cubicBezTo>
                          <a:pt x="5" y="1"/>
                          <a:pt x="6" y="0"/>
                          <a:pt x="7" y="0"/>
                        </a:cubicBezTo>
                        <a:cubicBezTo>
                          <a:pt x="8" y="0"/>
                          <a:pt x="8" y="0"/>
                          <a:pt x="8"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9" name="Freeform 8106">
                    <a:extLst>
                      <a:ext uri="{FF2B5EF4-FFF2-40B4-BE49-F238E27FC236}">
                        <a16:creationId xmlns:a16="http://schemas.microsoft.com/office/drawing/2014/main" id="{735B1D7E-3449-4E1A-B88B-395BA38C7435}"/>
                      </a:ext>
                    </a:extLst>
                  </p:cNvPr>
                  <p:cNvSpPr/>
                  <p:nvPr/>
                </p:nvSpPr>
                <p:spPr bwMode="auto">
                  <a:xfrm>
                    <a:off x="3632" y="1746"/>
                    <a:ext cx="101" cy="145"/>
                  </a:xfrm>
                  <a:custGeom>
                    <a:avLst/>
                    <a:gdLst>
                      <a:gd name="T0" fmla="*/ 4 w 135"/>
                      <a:gd name="T1" fmla="*/ 117 h 193"/>
                      <a:gd name="T2" fmla="*/ 3 w 135"/>
                      <a:gd name="T3" fmla="*/ 121 h 193"/>
                      <a:gd name="T4" fmla="*/ 16 w 135"/>
                      <a:gd name="T5" fmla="*/ 140 h 193"/>
                      <a:gd name="T6" fmla="*/ 18 w 135"/>
                      <a:gd name="T7" fmla="*/ 147 h 193"/>
                      <a:gd name="T8" fmla="*/ 44 w 135"/>
                      <a:gd name="T9" fmla="*/ 160 h 193"/>
                      <a:gd name="T10" fmla="*/ 48 w 135"/>
                      <a:gd name="T11" fmla="*/ 168 h 193"/>
                      <a:gd name="T12" fmla="*/ 70 w 135"/>
                      <a:gd name="T13" fmla="*/ 179 h 193"/>
                      <a:gd name="T14" fmla="*/ 91 w 135"/>
                      <a:gd name="T15" fmla="*/ 187 h 193"/>
                      <a:gd name="T16" fmla="*/ 99 w 135"/>
                      <a:gd name="T17" fmla="*/ 191 h 193"/>
                      <a:gd name="T18" fmla="*/ 125 w 135"/>
                      <a:gd name="T19" fmla="*/ 176 h 193"/>
                      <a:gd name="T20" fmla="*/ 128 w 135"/>
                      <a:gd name="T21" fmla="*/ 161 h 193"/>
                      <a:gd name="T22" fmla="*/ 130 w 135"/>
                      <a:gd name="T23" fmla="*/ 154 h 193"/>
                      <a:gd name="T24" fmla="*/ 130 w 135"/>
                      <a:gd name="T25" fmla="*/ 144 h 193"/>
                      <a:gd name="T26" fmla="*/ 133 w 135"/>
                      <a:gd name="T27" fmla="*/ 132 h 193"/>
                      <a:gd name="T28" fmla="*/ 128 w 135"/>
                      <a:gd name="T29" fmla="*/ 121 h 193"/>
                      <a:gd name="T30" fmla="*/ 126 w 135"/>
                      <a:gd name="T31" fmla="*/ 101 h 193"/>
                      <a:gd name="T32" fmla="*/ 133 w 135"/>
                      <a:gd name="T33" fmla="*/ 90 h 193"/>
                      <a:gd name="T34" fmla="*/ 124 w 135"/>
                      <a:gd name="T35" fmla="*/ 72 h 193"/>
                      <a:gd name="T36" fmla="*/ 131 w 135"/>
                      <a:gd name="T37" fmla="*/ 59 h 193"/>
                      <a:gd name="T38" fmla="*/ 130 w 135"/>
                      <a:gd name="T39" fmla="*/ 46 h 193"/>
                      <a:gd name="T40" fmla="*/ 131 w 135"/>
                      <a:gd name="T41" fmla="*/ 26 h 193"/>
                      <a:gd name="T42" fmla="*/ 132 w 135"/>
                      <a:gd name="T43" fmla="*/ 15 h 193"/>
                      <a:gd name="T44" fmla="*/ 122 w 135"/>
                      <a:gd name="T45" fmla="*/ 3 h 193"/>
                      <a:gd name="T46" fmla="*/ 103 w 135"/>
                      <a:gd name="T47" fmla="*/ 0 h 193"/>
                      <a:gd name="T48" fmla="*/ 75 w 135"/>
                      <a:gd name="T49" fmla="*/ 7 h 193"/>
                      <a:gd name="T50" fmla="*/ 65 w 135"/>
                      <a:gd name="T51" fmla="*/ 9 h 193"/>
                      <a:gd name="T52" fmla="*/ 43 w 135"/>
                      <a:gd name="T53" fmla="*/ 21 h 193"/>
                      <a:gd name="T54" fmla="*/ 35 w 135"/>
                      <a:gd name="T55" fmla="*/ 24 h 193"/>
                      <a:gd name="T56" fmla="*/ 18 w 135"/>
                      <a:gd name="T57" fmla="*/ 41 h 193"/>
                      <a:gd name="T58" fmla="*/ 10 w 135"/>
                      <a:gd name="T59" fmla="*/ 63 h 193"/>
                      <a:gd name="T60" fmla="*/ 10 w 135"/>
                      <a:gd name="T61" fmla="*/ 63 h 193"/>
                      <a:gd name="T62" fmla="*/ 7 w 135"/>
                      <a:gd name="T63" fmla="*/ 78 h 193"/>
                      <a:gd name="T64" fmla="*/ 6 w 135"/>
                      <a:gd name="T65" fmla="*/ 79 h 193"/>
                      <a:gd name="T66" fmla="*/ 4 w 135"/>
                      <a:gd name="T67" fmla="*/ 85 h 193"/>
                      <a:gd name="T68" fmla="*/ 5 w 135"/>
                      <a:gd name="T69" fmla="*/ 100 h 193"/>
                      <a:gd name="T70" fmla="*/ 1 w 135"/>
                      <a:gd name="T71" fmla="*/ 10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 h="193">
                        <a:moveTo>
                          <a:pt x="2" y="111"/>
                        </a:moveTo>
                        <a:cubicBezTo>
                          <a:pt x="3" y="113"/>
                          <a:pt x="4" y="115"/>
                          <a:pt x="4" y="117"/>
                        </a:cubicBezTo>
                        <a:cubicBezTo>
                          <a:pt x="4" y="117"/>
                          <a:pt x="4" y="117"/>
                          <a:pt x="4" y="117"/>
                        </a:cubicBezTo>
                        <a:cubicBezTo>
                          <a:pt x="3" y="119"/>
                          <a:pt x="3" y="120"/>
                          <a:pt x="3" y="121"/>
                        </a:cubicBezTo>
                        <a:cubicBezTo>
                          <a:pt x="3" y="125"/>
                          <a:pt x="5" y="130"/>
                          <a:pt x="8" y="134"/>
                        </a:cubicBezTo>
                        <a:cubicBezTo>
                          <a:pt x="9" y="137"/>
                          <a:pt x="11" y="140"/>
                          <a:pt x="16" y="140"/>
                        </a:cubicBezTo>
                        <a:cubicBezTo>
                          <a:pt x="17" y="140"/>
                          <a:pt x="17" y="140"/>
                          <a:pt x="17" y="140"/>
                        </a:cubicBezTo>
                        <a:cubicBezTo>
                          <a:pt x="16" y="143"/>
                          <a:pt x="17" y="145"/>
                          <a:pt x="18" y="147"/>
                        </a:cubicBezTo>
                        <a:cubicBezTo>
                          <a:pt x="20" y="151"/>
                          <a:pt x="27" y="151"/>
                          <a:pt x="31" y="154"/>
                        </a:cubicBezTo>
                        <a:cubicBezTo>
                          <a:pt x="34" y="156"/>
                          <a:pt x="40" y="159"/>
                          <a:pt x="44" y="160"/>
                        </a:cubicBezTo>
                        <a:cubicBezTo>
                          <a:pt x="44" y="161"/>
                          <a:pt x="44" y="162"/>
                          <a:pt x="44" y="163"/>
                        </a:cubicBezTo>
                        <a:cubicBezTo>
                          <a:pt x="43" y="166"/>
                          <a:pt x="46" y="167"/>
                          <a:pt x="48" y="168"/>
                        </a:cubicBezTo>
                        <a:cubicBezTo>
                          <a:pt x="52" y="170"/>
                          <a:pt x="56" y="171"/>
                          <a:pt x="60" y="173"/>
                        </a:cubicBezTo>
                        <a:cubicBezTo>
                          <a:pt x="64" y="175"/>
                          <a:pt x="67" y="177"/>
                          <a:pt x="70" y="179"/>
                        </a:cubicBezTo>
                        <a:cubicBezTo>
                          <a:pt x="74" y="183"/>
                          <a:pt x="79" y="189"/>
                          <a:pt x="87" y="189"/>
                        </a:cubicBezTo>
                        <a:cubicBezTo>
                          <a:pt x="88" y="188"/>
                          <a:pt x="90" y="188"/>
                          <a:pt x="91" y="187"/>
                        </a:cubicBezTo>
                        <a:cubicBezTo>
                          <a:pt x="92" y="188"/>
                          <a:pt x="92" y="188"/>
                          <a:pt x="92" y="188"/>
                        </a:cubicBezTo>
                        <a:cubicBezTo>
                          <a:pt x="94" y="189"/>
                          <a:pt x="97" y="190"/>
                          <a:pt x="99" y="191"/>
                        </a:cubicBezTo>
                        <a:cubicBezTo>
                          <a:pt x="104" y="193"/>
                          <a:pt x="108" y="193"/>
                          <a:pt x="114" y="191"/>
                        </a:cubicBezTo>
                        <a:cubicBezTo>
                          <a:pt x="119" y="189"/>
                          <a:pt x="128" y="181"/>
                          <a:pt x="125" y="176"/>
                        </a:cubicBezTo>
                        <a:cubicBezTo>
                          <a:pt x="127" y="174"/>
                          <a:pt x="128" y="172"/>
                          <a:pt x="129" y="170"/>
                        </a:cubicBezTo>
                        <a:cubicBezTo>
                          <a:pt x="130" y="167"/>
                          <a:pt x="130" y="164"/>
                          <a:pt x="128" y="161"/>
                        </a:cubicBezTo>
                        <a:cubicBezTo>
                          <a:pt x="129" y="161"/>
                          <a:pt x="130" y="160"/>
                          <a:pt x="130" y="159"/>
                        </a:cubicBezTo>
                        <a:cubicBezTo>
                          <a:pt x="130" y="157"/>
                          <a:pt x="129" y="155"/>
                          <a:pt x="130" y="154"/>
                        </a:cubicBezTo>
                        <a:cubicBezTo>
                          <a:pt x="131" y="152"/>
                          <a:pt x="132" y="151"/>
                          <a:pt x="132" y="149"/>
                        </a:cubicBezTo>
                        <a:cubicBezTo>
                          <a:pt x="133" y="147"/>
                          <a:pt x="132" y="145"/>
                          <a:pt x="130" y="144"/>
                        </a:cubicBezTo>
                        <a:cubicBezTo>
                          <a:pt x="131" y="144"/>
                          <a:pt x="131" y="144"/>
                          <a:pt x="132" y="143"/>
                        </a:cubicBezTo>
                        <a:cubicBezTo>
                          <a:pt x="135" y="140"/>
                          <a:pt x="133" y="136"/>
                          <a:pt x="133" y="132"/>
                        </a:cubicBezTo>
                        <a:cubicBezTo>
                          <a:pt x="133" y="129"/>
                          <a:pt x="133" y="124"/>
                          <a:pt x="130" y="122"/>
                        </a:cubicBezTo>
                        <a:cubicBezTo>
                          <a:pt x="129" y="122"/>
                          <a:pt x="128" y="121"/>
                          <a:pt x="128" y="121"/>
                        </a:cubicBezTo>
                        <a:cubicBezTo>
                          <a:pt x="130" y="120"/>
                          <a:pt x="131" y="119"/>
                          <a:pt x="132" y="116"/>
                        </a:cubicBezTo>
                        <a:cubicBezTo>
                          <a:pt x="132" y="112"/>
                          <a:pt x="132" y="104"/>
                          <a:pt x="126" y="101"/>
                        </a:cubicBezTo>
                        <a:cubicBezTo>
                          <a:pt x="128" y="101"/>
                          <a:pt x="129" y="100"/>
                          <a:pt x="131" y="98"/>
                        </a:cubicBezTo>
                        <a:cubicBezTo>
                          <a:pt x="132" y="96"/>
                          <a:pt x="135" y="92"/>
                          <a:pt x="133" y="90"/>
                        </a:cubicBezTo>
                        <a:cubicBezTo>
                          <a:pt x="134" y="89"/>
                          <a:pt x="134" y="88"/>
                          <a:pt x="134" y="87"/>
                        </a:cubicBezTo>
                        <a:cubicBezTo>
                          <a:pt x="133" y="81"/>
                          <a:pt x="130" y="76"/>
                          <a:pt x="124" y="72"/>
                        </a:cubicBezTo>
                        <a:cubicBezTo>
                          <a:pt x="127" y="73"/>
                          <a:pt x="129" y="72"/>
                          <a:pt x="130" y="70"/>
                        </a:cubicBezTo>
                        <a:cubicBezTo>
                          <a:pt x="132" y="67"/>
                          <a:pt x="131" y="63"/>
                          <a:pt x="131" y="59"/>
                        </a:cubicBezTo>
                        <a:cubicBezTo>
                          <a:pt x="130" y="56"/>
                          <a:pt x="129" y="53"/>
                          <a:pt x="129" y="50"/>
                        </a:cubicBezTo>
                        <a:cubicBezTo>
                          <a:pt x="129" y="48"/>
                          <a:pt x="129" y="47"/>
                          <a:pt x="130" y="46"/>
                        </a:cubicBezTo>
                        <a:cubicBezTo>
                          <a:pt x="131" y="43"/>
                          <a:pt x="133" y="40"/>
                          <a:pt x="133" y="37"/>
                        </a:cubicBezTo>
                        <a:cubicBezTo>
                          <a:pt x="133" y="33"/>
                          <a:pt x="132" y="29"/>
                          <a:pt x="131" y="26"/>
                        </a:cubicBezTo>
                        <a:cubicBezTo>
                          <a:pt x="130" y="24"/>
                          <a:pt x="130" y="22"/>
                          <a:pt x="130" y="21"/>
                        </a:cubicBezTo>
                        <a:cubicBezTo>
                          <a:pt x="130" y="19"/>
                          <a:pt x="132" y="17"/>
                          <a:pt x="132" y="15"/>
                        </a:cubicBezTo>
                        <a:cubicBezTo>
                          <a:pt x="132" y="13"/>
                          <a:pt x="132" y="11"/>
                          <a:pt x="131" y="10"/>
                        </a:cubicBezTo>
                        <a:cubicBezTo>
                          <a:pt x="130" y="7"/>
                          <a:pt x="126" y="4"/>
                          <a:pt x="122" y="3"/>
                        </a:cubicBezTo>
                        <a:cubicBezTo>
                          <a:pt x="120" y="2"/>
                          <a:pt x="117" y="1"/>
                          <a:pt x="114" y="2"/>
                        </a:cubicBezTo>
                        <a:cubicBezTo>
                          <a:pt x="111" y="0"/>
                          <a:pt x="107" y="0"/>
                          <a:pt x="103" y="0"/>
                        </a:cubicBezTo>
                        <a:cubicBezTo>
                          <a:pt x="97" y="0"/>
                          <a:pt x="90" y="0"/>
                          <a:pt x="84" y="2"/>
                        </a:cubicBezTo>
                        <a:cubicBezTo>
                          <a:pt x="81" y="4"/>
                          <a:pt x="78" y="5"/>
                          <a:pt x="75" y="7"/>
                        </a:cubicBezTo>
                        <a:cubicBezTo>
                          <a:pt x="74" y="7"/>
                          <a:pt x="71" y="8"/>
                          <a:pt x="69" y="9"/>
                        </a:cubicBezTo>
                        <a:cubicBezTo>
                          <a:pt x="68" y="9"/>
                          <a:pt x="66" y="8"/>
                          <a:pt x="65" y="9"/>
                        </a:cubicBezTo>
                        <a:cubicBezTo>
                          <a:pt x="61" y="9"/>
                          <a:pt x="57" y="12"/>
                          <a:pt x="54" y="14"/>
                        </a:cubicBezTo>
                        <a:cubicBezTo>
                          <a:pt x="51" y="16"/>
                          <a:pt x="46" y="18"/>
                          <a:pt x="43" y="21"/>
                        </a:cubicBezTo>
                        <a:cubicBezTo>
                          <a:pt x="42" y="21"/>
                          <a:pt x="42" y="21"/>
                          <a:pt x="42" y="22"/>
                        </a:cubicBezTo>
                        <a:cubicBezTo>
                          <a:pt x="40" y="21"/>
                          <a:pt x="37" y="22"/>
                          <a:pt x="35" y="24"/>
                        </a:cubicBezTo>
                        <a:cubicBezTo>
                          <a:pt x="32" y="26"/>
                          <a:pt x="30" y="30"/>
                          <a:pt x="29" y="33"/>
                        </a:cubicBezTo>
                        <a:cubicBezTo>
                          <a:pt x="25" y="35"/>
                          <a:pt x="20" y="38"/>
                          <a:pt x="18" y="41"/>
                        </a:cubicBezTo>
                        <a:cubicBezTo>
                          <a:pt x="15" y="45"/>
                          <a:pt x="13" y="48"/>
                          <a:pt x="12" y="52"/>
                        </a:cubicBezTo>
                        <a:cubicBezTo>
                          <a:pt x="11" y="55"/>
                          <a:pt x="8" y="60"/>
                          <a:pt x="10" y="63"/>
                        </a:cubicBezTo>
                        <a:cubicBezTo>
                          <a:pt x="10" y="63"/>
                          <a:pt x="10" y="63"/>
                          <a:pt x="10" y="63"/>
                        </a:cubicBezTo>
                        <a:cubicBezTo>
                          <a:pt x="10" y="63"/>
                          <a:pt x="10" y="63"/>
                          <a:pt x="10" y="63"/>
                        </a:cubicBezTo>
                        <a:cubicBezTo>
                          <a:pt x="7" y="64"/>
                          <a:pt x="5" y="67"/>
                          <a:pt x="4" y="69"/>
                        </a:cubicBezTo>
                        <a:cubicBezTo>
                          <a:pt x="3" y="72"/>
                          <a:pt x="4" y="76"/>
                          <a:pt x="7" y="78"/>
                        </a:cubicBezTo>
                        <a:cubicBezTo>
                          <a:pt x="7" y="78"/>
                          <a:pt x="7" y="78"/>
                          <a:pt x="7" y="78"/>
                        </a:cubicBezTo>
                        <a:cubicBezTo>
                          <a:pt x="7" y="78"/>
                          <a:pt x="6" y="79"/>
                          <a:pt x="6" y="79"/>
                        </a:cubicBezTo>
                        <a:cubicBezTo>
                          <a:pt x="5" y="80"/>
                          <a:pt x="4" y="81"/>
                          <a:pt x="4" y="82"/>
                        </a:cubicBezTo>
                        <a:cubicBezTo>
                          <a:pt x="4" y="83"/>
                          <a:pt x="4" y="84"/>
                          <a:pt x="4" y="85"/>
                        </a:cubicBezTo>
                        <a:cubicBezTo>
                          <a:pt x="4" y="86"/>
                          <a:pt x="5" y="87"/>
                          <a:pt x="5" y="88"/>
                        </a:cubicBezTo>
                        <a:cubicBezTo>
                          <a:pt x="3" y="92"/>
                          <a:pt x="2" y="96"/>
                          <a:pt x="5" y="100"/>
                        </a:cubicBezTo>
                        <a:cubicBezTo>
                          <a:pt x="5" y="100"/>
                          <a:pt x="5" y="100"/>
                          <a:pt x="5" y="100"/>
                        </a:cubicBezTo>
                        <a:cubicBezTo>
                          <a:pt x="3" y="100"/>
                          <a:pt x="1" y="101"/>
                          <a:pt x="1" y="104"/>
                        </a:cubicBezTo>
                        <a:cubicBezTo>
                          <a:pt x="0" y="106"/>
                          <a:pt x="0" y="110"/>
                          <a:pt x="2" y="111"/>
                        </a:cubicBezTo>
                      </a:path>
                    </a:pathLst>
                  </a:custGeom>
                  <a:solidFill>
                    <a:srgbClr val="F5C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0" name="Freeform 8107">
                    <a:extLst>
                      <a:ext uri="{FF2B5EF4-FFF2-40B4-BE49-F238E27FC236}">
                        <a16:creationId xmlns:a16="http://schemas.microsoft.com/office/drawing/2014/main" id="{1278DAFE-4CAE-458E-9DAF-13FABB141F65}"/>
                      </a:ext>
                    </a:extLst>
                  </p:cNvPr>
                  <p:cNvSpPr>
                    <a:spLocks noEditPoints="1"/>
                  </p:cNvSpPr>
                  <p:nvPr/>
                </p:nvSpPr>
                <p:spPr bwMode="auto">
                  <a:xfrm>
                    <a:off x="3632" y="1746"/>
                    <a:ext cx="101" cy="145"/>
                  </a:xfrm>
                  <a:custGeom>
                    <a:avLst/>
                    <a:gdLst>
                      <a:gd name="T0" fmla="*/ 91 w 135"/>
                      <a:gd name="T1" fmla="*/ 189 h 194"/>
                      <a:gd name="T2" fmla="*/ 70 w 135"/>
                      <a:gd name="T3" fmla="*/ 181 h 194"/>
                      <a:gd name="T4" fmla="*/ 43 w 135"/>
                      <a:gd name="T5" fmla="*/ 164 h 194"/>
                      <a:gd name="T6" fmla="*/ 18 w 135"/>
                      <a:gd name="T7" fmla="*/ 148 h 194"/>
                      <a:gd name="T8" fmla="*/ 7 w 135"/>
                      <a:gd name="T9" fmla="*/ 135 h 194"/>
                      <a:gd name="T10" fmla="*/ 3 w 135"/>
                      <a:gd name="T11" fmla="*/ 118 h 194"/>
                      <a:gd name="T12" fmla="*/ 4 w 135"/>
                      <a:gd name="T13" fmla="*/ 101 h 194"/>
                      <a:gd name="T14" fmla="*/ 3 w 135"/>
                      <a:gd name="T15" fmla="*/ 83 h 194"/>
                      <a:gd name="T16" fmla="*/ 10 w 135"/>
                      <a:gd name="T17" fmla="*/ 64 h 194"/>
                      <a:gd name="T18" fmla="*/ 18 w 135"/>
                      <a:gd name="T19" fmla="*/ 42 h 194"/>
                      <a:gd name="T20" fmla="*/ 42 w 135"/>
                      <a:gd name="T21" fmla="*/ 21 h 194"/>
                      <a:gd name="T22" fmla="*/ 69 w 135"/>
                      <a:gd name="T23" fmla="*/ 10 h 194"/>
                      <a:gd name="T24" fmla="*/ 100 w 135"/>
                      <a:gd name="T25" fmla="*/ 1 h 194"/>
                      <a:gd name="T26" fmla="*/ 123 w 135"/>
                      <a:gd name="T27" fmla="*/ 4 h 194"/>
                      <a:gd name="T28" fmla="*/ 131 w 135"/>
                      <a:gd name="T29" fmla="*/ 22 h 194"/>
                      <a:gd name="T30" fmla="*/ 130 w 135"/>
                      <a:gd name="T31" fmla="*/ 47 h 194"/>
                      <a:gd name="T32" fmla="*/ 131 w 135"/>
                      <a:gd name="T33" fmla="*/ 61 h 194"/>
                      <a:gd name="T34" fmla="*/ 133 w 135"/>
                      <a:gd name="T35" fmla="*/ 91 h 194"/>
                      <a:gd name="T36" fmla="*/ 128 w 135"/>
                      <a:gd name="T37" fmla="*/ 122 h 194"/>
                      <a:gd name="T38" fmla="*/ 134 w 135"/>
                      <a:gd name="T39" fmla="*/ 135 h 194"/>
                      <a:gd name="T40" fmla="*/ 131 w 135"/>
                      <a:gd name="T41" fmla="*/ 154 h 194"/>
                      <a:gd name="T42" fmla="*/ 129 w 135"/>
                      <a:gd name="T43" fmla="*/ 162 h 194"/>
                      <a:gd name="T44" fmla="*/ 107 w 135"/>
                      <a:gd name="T45" fmla="*/ 194 h 194"/>
                      <a:gd name="T46" fmla="*/ 96 w 135"/>
                      <a:gd name="T47" fmla="*/ 190 h 194"/>
                      <a:gd name="T48" fmla="*/ 124 w 135"/>
                      <a:gd name="T49" fmla="*/ 177 h 194"/>
                      <a:gd name="T50" fmla="*/ 128 w 135"/>
                      <a:gd name="T51" fmla="*/ 162 h 194"/>
                      <a:gd name="T52" fmla="*/ 129 w 135"/>
                      <a:gd name="T53" fmla="*/ 159 h 194"/>
                      <a:gd name="T54" fmla="*/ 130 w 135"/>
                      <a:gd name="T55" fmla="*/ 146 h 194"/>
                      <a:gd name="T56" fmla="*/ 133 w 135"/>
                      <a:gd name="T57" fmla="*/ 135 h 194"/>
                      <a:gd name="T58" fmla="*/ 127 w 135"/>
                      <a:gd name="T59" fmla="*/ 122 h 194"/>
                      <a:gd name="T60" fmla="*/ 126 w 135"/>
                      <a:gd name="T61" fmla="*/ 102 h 194"/>
                      <a:gd name="T62" fmla="*/ 132 w 135"/>
                      <a:gd name="T63" fmla="*/ 91 h 194"/>
                      <a:gd name="T64" fmla="*/ 124 w 135"/>
                      <a:gd name="T65" fmla="*/ 73 h 194"/>
                      <a:gd name="T66" fmla="*/ 130 w 135"/>
                      <a:gd name="T67" fmla="*/ 71 h 194"/>
                      <a:gd name="T68" fmla="*/ 128 w 135"/>
                      <a:gd name="T69" fmla="*/ 51 h 194"/>
                      <a:gd name="T70" fmla="*/ 131 w 135"/>
                      <a:gd name="T71" fmla="*/ 44 h 194"/>
                      <a:gd name="T72" fmla="*/ 131 w 135"/>
                      <a:gd name="T73" fmla="*/ 19 h 194"/>
                      <a:gd name="T74" fmla="*/ 121 w 135"/>
                      <a:gd name="T75" fmla="*/ 4 h 194"/>
                      <a:gd name="T76" fmla="*/ 103 w 135"/>
                      <a:gd name="T77" fmla="*/ 1 h 194"/>
                      <a:gd name="T78" fmla="*/ 74 w 135"/>
                      <a:gd name="T79" fmla="*/ 8 h 194"/>
                      <a:gd name="T80" fmla="*/ 65 w 135"/>
                      <a:gd name="T81" fmla="*/ 10 h 194"/>
                      <a:gd name="T82" fmla="*/ 42 w 135"/>
                      <a:gd name="T83" fmla="*/ 23 h 194"/>
                      <a:gd name="T84" fmla="*/ 30 w 135"/>
                      <a:gd name="T85" fmla="*/ 34 h 194"/>
                      <a:gd name="T86" fmla="*/ 12 w 135"/>
                      <a:gd name="T87" fmla="*/ 53 h 194"/>
                      <a:gd name="T88" fmla="*/ 11 w 135"/>
                      <a:gd name="T89" fmla="*/ 64 h 194"/>
                      <a:gd name="T90" fmla="*/ 7 w 135"/>
                      <a:gd name="T91" fmla="*/ 79 h 194"/>
                      <a:gd name="T92" fmla="*/ 4 w 135"/>
                      <a:gd name="T93" fmla="*/ 84 h 194"/>
                      <a:gd name="T94" fmla="*/ 5 w 135"/>
                      <a:gd name="T95" fmla="*/ 101 h 194"/>
                      <a:gd name="T96" fmla="*/ 2 w 135"/>
                      <a:gd name="T97" fmla="*/ 112 h 194"/>
                      <a:gd name="T98" fmla="*/ 3 w 135"/>
                      <a:gd name="T99" fmla="*/ 122 h 194"/>
                      <a:gd name="T100" fmla="*/ 17 w 135"/>
                      <a:gd name="T101" fmla="*/ 141 h 194"/>
                      <a:gd name="T102" fmla="*/ 25 w 135"/>
                      <a:gd name="T103" fmla="*/ 152 h 194"/>
                      <a:gd name="T104" fmla="*/ 45 w 135"/>
                      <a:gd name="T105" fmla="*/ 161 h 194"/>
                      <a:gd name="T106" fmla="*/ 60 w 135"/>
                      <a:gd name="T107" fmla="*/ 174 h 194"/>
                      <a:gd name="T108" fmla="*/ 87 w 135"/>
                      <a:gd name="T109" fmla="*/ 18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5" h="194">
                        <a:moveTo>
                          <a:pt x="107" y="194"/>
                        </a:moveTo>
                        <a:cubicBezTo>
                          <a:pt x="104" y="194"/>
                          <a:pt x="102" y="193"/>
                          <a:pt x="99" y="192"/>
                        </a:cubicBezTo>
                        <a:cubicBezTo>
                          <a:pt x="98" y="192"/>
                          <a:pt x="97" y="191"/>
                          <a:pt x="96" y="191"/>
                        </a:cubicBezTo>
                        <a:cubicBezTo>
                          <a:pt x="94" y="190"/>
                          <a:pt x="93" y="190"/>
                          <a:pt x="91" y="189"/>
                        </a:cubicBezTo>
                        <a:cubicBezTo>
                          <a:pt x="90" y="189"/>
                          <a:pt x="88" y="190"/>
                          <a:pt x="87" y="190"/>
                        </a:cubicBezTo>
                        <a:cubicBezTo>
                          <a:pt x="86" y="190"/>
                          <a:pt x="86" y="190"/>
                          <a:pt x="85" y="190"/>
                        </a:cubicBezTo>
                        <a:cubicBezTo>
                          <a:pt x="79" y="190"/>
                          <a:pt x="75" y="186"/>
                          <a:pt x="71" y="182"/>
                        </a:cubicBezTo>
                        <a:cubicBezTo>
                          <a:pt x="70" y="182"/>
                          <a:pt x="70" y="181"/>
                          <a:pt x="70" y="181"/>
                        </a:cubicBezTo>
                        <a:cubicBezTo>
                          <a:pt x="66" y="178"/>
                          <a:pt x="64" y="176"/>
                          <a:pt x="60" y="174"/>
                        </a:cubicBezTo>
                        <a:cubicBezTo>
                          <a:pt x="58" y="173"/>
                          <a:pt x="58" y="173"/>
                          <a:pt x="58" y="173"/>
                        </a:cubicBezTo>
                        <a:cubicBezTo>
                          <a:pt x="55" y="172"/>
                          <a:pt x="51" y="171"/>
                          <a:pt x="48" y="169"/>
                        </a:cubicBezTo>
                        <a:cubicBezTo>
                          <a:pt x="45" y="168"/>
                          <a:pt x="43" y="167"/>
                          <a:pt x="43" y="164"/>
                        </a:cubicBezTo>
                        <a:cubicBezTo>
                          <a:pt x="43" y="163"/>
                          <a:pt x="43" y="162"/>
                          <a:pt x="44" y="161"/>
                        </a:cubicBezTo>
                        <a:cubicBezTo>
                          <a:pt x="39" y="161"/>
                          <a:pt x="34" y="158"/>
                          <a:pt x="31" y="155"/>
                        </a:cubicBezTo>
                        <a:cubicBezTo>
                          <a:pt x="29" y="154"/>
                          <a:pt x="27" y="153"/>
                          <a:pt x="25" y="152"/>
                        </a:cubicBezTo>
                        <a:cubicBezTo>
                          <a:pt x="22" y="151"/>
                          <a:pt x="19" y="150"/>
                          <a:pt x="18" y="148"/>
                        </a:cubicBezTo>
                        <a:cubicBezTo>
                          <a:pt x="17" y="146"/>
                          <a:pt x="16" y="144"/>
                          <a:pt x="16" y="142"/>
                        </a:cubicBezTo>
                        <a:cubicBezTo>
                          <a:pt x="16" y="142"/>
                          <a:pt x="16" y="142"/>
                          <a:pt x="16" y="142"/>
                        </a:cubicBezTo>
                        <a:cubicBezTo>
                          <a:pt x="11" y="142"/>
                          <a:pt x="9" y="138"/>
                          <a:pt x="8" y="136"/>
                        </a:cubicBezTo>
                        <a:cubicBezTo>
                          <a:pt x="7" y="135"/>
                          <a:pt x="7" y="135"/>
                          <a:pt x="7" y="135"/>
                        </a:cubicBezTo>
                        <a:cubicBezTo>
                          <a:pt x="5" y="132"/>
                          <a:pt x="3" y="127"/>
                          <a:pt x="3" y="122"/>
                        </a:cubicBezTo>
                        <a:cubicBezTo>
                          <a:pt x="3" y="121"/>
                          <a:pt x="3" y="120"/>
                          <a:pt x="3" y="118"/>
                        </a:cubicBezTo>
                        <a:cubicBezTo>
                          <a:pt x="3" y="118"/>
                          <a:pt x="3" y="118"/>
                          <a:pt x="3" y="118"/>
                        </a:cubicBezTo>
                        <a:cubicBezTo>
                          <a:pt x="3" y="118"/>
                          <a:pt x="3" y="118"/>
                          <a:pt x="3" y="118"/>
                        </a:cubicBezTo>
                        <a:cubicBezTo>
                          <a:pt x="3" y="118"/>
                          <a:pt x="3" y="118"/>
                          <a:pt x="3" y="118"/>
                        </a:cubicBezTo>
                        <a:cubicBezTo>
                          <a:pt x="3" y="116"/>
                          <a:pt x="3" y="114"/>
                          <a:pt x="1" y="113"/>
                        </a:cubicBezTo>
                        <a:cubicBezTo>
                          <a:pt x="0" y="111"/>
                          <a:pt x="0" y="107"/>
                          <a:pt x="0" y="105"/>
                        </a:cubicBezTo>
                        <a:cubicBezTo>
                          <a:pt x="1" y="103"/>
                          <a:pt x="2" y="101"/>
                          <a:pt x="4" y="101"/>
                        </a:cubicBezTo>
                        <a:cubicBezTo>
                          <a:pt x="2" y="98"/>
                          <a:pt x="2" y="94"/>
                          <a:pt x="4" y="89"/>
                        </a:cubicBezTo>
                        <a:cubicBezTo>
                          <a:pt x="5" y="88"/>
                          <a:pt x="4" y="88"/>
                          <a:pt x="4" y="87"/>
                        </a:cubicBezTo>
                        <a:cubicBezTo>
                          <a:pt x="4" y="87"/>
                          <a:pt x="4" y="87"/>
                          <a:pt x="3" y="86"/>
                        </a:cubicBezTo>
                        <a:cubicBezTo>
                          <a:pt x="3" y="85"/>
                          <a:pt x="3" y="84"/>
                          <a:pt x="3" y="83"/>
                        </a:cubicBezTo>
                        <a:cubicBezTo>
                          <a:pt x="4" y="82"/>
                          <a:pt x="4" y="81"/>
                          <a:pt x="6" y="80"/>
                        </a:cubicBezTo>
                        <a:cubicBezTo>
                          <a:pt x="7" y="79"/>
                          <a:pt x="7" y="79"/>
                          <a:pt x="7" y="79"/>
                        </a:cubicBezTo>
                        <a:cubicBezTo>
                          <a:pt x="4" y="77"/>
                          <a:pt x="3" y="73"/>
                          <a:pt x="4" y="70"/>
                        </a:cubicBezTo>
                        <a:cubicBezTo>
                          <a:pt x="5" y="67"/>
                          <a:pt x="7" y="64"/>
                          <a:pt x="10" y="64"/>
                        </a:cubicBezTo>
                        <a:cubicBezTo>
                          <a:pt x="9" y="64"/>
                          <a:pt x="9" y="64"/>
                          <a:pt x="9" y="64"/>
                        </a:cubicBezTo>
                        <a:cubicBezTo>
                          <a:pt x="8" y="61"/>
                          <a:pt x="10" y="57"/>
                          <a:pt x="11" y="54"/>
                        </a:cubicBezTo>
                        <a:cubicBezTo>
                          <a:pt x="11" y="54"/>
                          <a:pt x="11" y="53"/>
                          <a:pt x="11" y="53"/>
                        </a:cubicBezTo>
                        <a:cubicBezTo>
                          <a:pt x="13" y="50"/>
                          <a:pt x="15" y="46"/>
                          <a:pt x="18" y="42"/>
                        </a:cubicBezTo>
                        <a:cubicBezTo>
                          <a:pt x="20" y="39"/>
                          <a:pt x="25" y="36"/>
                          <a:pt x="29" y="34"/>
                        </a:cubicBezTo>
                        <a:cubicBezTo>
                          <a:pt x="30" y="30"/>
                          <a:pt x="32" y="27"/>
                          <a:pt x="34" y="25"/>
                        </a:cubicBezTo>
                        <a:cubicBezTo>
                          <a:pt x="37" y="23"/>
                          <a:pt x="39" y="22"/>
                          <a:pt x="42" y="22"/>
                        </a:cubicBezTo>
                        <a:cubicBezTo>
                          <a:pt x="42" y="21"/>
                          <a:pt x="42" y="21"/>
                          <a:pt x="42" y="21"/>
                        </a:cubicBezTo>
                        <a:cubicBezTo>
                          <a:pt x="44" y="20"/>
                          <a:pt x="47" y="18"/>
                          <a:pt x="49" y="17"/>
                        </a:cubicBezTo>
                        <a:cubicBezTo>
                          <a:pt x="51" y="16"/>
                          <a:pt x="53" y="15"/>
                          <a:pt x="54" y="14"/>
                        </a:cubicBezTo>
                        <a:cubicBezTo>
                          <a:pt x="57" y="12"/>
                          <a:pt x="61" y="10"/>
                          <a:pt x="64" y="9"/>
                        </a:cubicBezTo>
                        <a:cubicBezTo>
                          <a:pt x="66" y="9"/>
                          <a:pt x="68" y="9"/>
                          <a:pt x="69" y="10"/>
                        </a:cubicBezTo>
                        <a:cubicBezTo>
                          <a:pt x="70" y="9"/>
                          <a:pt x="72" y="8"/>
                          <a:pt x="74" y="8"/>
                        </a:cubicBezTo>
                        <a:cubicBezTo>
                          <a:pt x="74" y="8"/>
                          <a:pt x="75" y="7"/>
                          <a:pt x="75" y="7"/>
                        </a:cubicBezTo>
                        <a:cubicBezTo>
                          <a:pt x="78" y="6"/>
                          <a:pt x="81" y="4"/>
                          <a:pt x="84" y="3"/>
                        </a:cubicBezTo>
                        <a:cubicBezTo>
                          <a:pt x="89" y="1"/>
                          <a:pt x="94" y="1"/>
                          <a:pt x="100" y="1"/>
                        </a:cubicBezTo>
                        <a:cubicBezTo>
                          <a:pt x="101" y="1"/>
                          <a:pt x="102" y="1"/>
                          <a:pt x="103" y="1"/>
                        </a:cubicBezTo>
                        <a:cubicBezTo>
                          <a:pt x="107" y="0"/>
                          <a:pt x="111" y="1"/>
                          <a:pt x="114" y="2"/>
                        </a:cubicBezTo>
                        <a:cubicBezTo>
                          <a:pt x="117" y="2"/>
                          <a:pt x="119" y="3"/>
                          <a:pt x="122" y="4"/>
                        </a:cubicBezTo>
                        <a:cubicBezTo>
                          <a:pt x="122" y="4"/>
                          <a:pt x="122" y="4"/>
                          <a:pt x="123" y="4"/>
                        </a:cubicBezTo>
                        <a:cubicBezTo>
                          <a:pt x="127" y="5"/>
                          <a:pt x="130" y="8"/>
                          <a:pt x="131" y="11"/>
                        </a:cubicBezTo>
                        <a:cubicBezTo>
                          <a:pt x="132" y="12"/>
                          <a:pt x="132" y="14"/>
                          <a:pt x="132" y="16"/>
                        </a:cubicBezTo>
                        <a:cubicBezTo>
                          <a:pt x="132" y="17"/>
                          <a:pt x="132" y="18"/>
                          <a:pt x="131" y="19"/>
                        </a:cubicBezTo>
                        <a:cubicBezTo>
                          <a:pt x="131" y="20"/>
                          <a:pt x="131" y="21"/>
                          <a:pt x="131" y="22"/>
                        </a:cubicBezTo>
                        <a:cubicBezTo>
                          <a:pt x="130" y="23"/>
                          <a:pt x="131" y="25"/>
                          <a:pt x="131" y="27"/>
                        </a:cubicBezTo>
                        <a:cubicBezTo>
                          <a:pt x="132" y="30"/>
                          <a:pt x="134" y="34"/>
                          <a:pt x="134" y="38"/>
                        </a:cubicBezTo>
                        <a:cubicBezTo>
                          <a:pt x="134" y="40"/>
                          <a:pt x="133" y="42"/>
                          <a:pt x="131" y="44"/>
                        </a:cubicBezTo>
                        <a:cubicBezTo>
                          <a:pt x="131" y="45"/>
                          <a:pt x="130" y="46"/>
                          <a:pt x="130" y="47"/>
                        </a:cubicBezTo>
                        <a:cubicBezTo>
                          <a:pt x="129" y="48"/>
                          <a:pt x="129" y="50"/>
                          <a:pt x="129" y="51"/>
                        </a:cubicBezTo>
                        <a:cubicBezTo>
                          <a:pt x="129" y="52"/>
                          <a:pt x="130" y="53"/>
                          <a:pt x="130" y="54"/>
                        </a:cubicBezTo>
                        <a:cubicBezTo>
                          <a:pt x="130" y="56"/>
                          <a:pt x="131" y="58"/>
                          <a:pt x="131" y="60"/>
                        </a:cubicBezTo>
                        <a:cubicBezTo>
                          <a:pt x="131" y="61"/>
                          <a:pt x="131" y="61"/>
                          <a:pt x="131" y="61"/>
                        </a:cubicBezTo>
                        <a:cubicBezTo>
                          <a:pt x="132" y="64"/>
                          <a:pt x="133" y="68"/>
                          <a:pt x="131" y="71"/>
                        </a:cubicBezTo>
                        <a:cubicBezTo>
                          <a:pt x="130" y="73"/>
                          <a:pt x="128" y="74"/>
                          <a:pt x="126" y="74"/>
                        </a:cubicBezTo>
                        <a:cubicBezTo>
                          <a:pt x="131" y="78"/>
                          <a:pt x="134" y="82"/>
                          <a:pt x="134" y="88"/>
                        </a:cubicBezTo>
                        <a:cubicBezTo>
                          <a:pt x="134" y="89"/>
                          <a:pt x="134" y="90"/>
                          <a:pt x="133" y="91"/>
                        </a:cubicBezTo>
                        <a:cubicBezTo>
                          <a:pt x="135" y="93"/>
                          <a:pt x="133" y="98"/>
                          <a:pt x="131" y="99"/>
                        </a:cubicBezTo>
                        <a:cubicBezTo>
                          <a:pt x="130" y="101"/>
                          <a:pt x="129" y="102"/>
                          <a:pt x="127" y="102"/>
                        </a:cubicBezTo>
                        <a:cubicBezTo>
                          <a:pt x="133" y="106"/>
                          <a:pt x="133" y="113"/>
                          <a:pt x="132" y="117"/>
                        </a:cubicBezTo>
                        <a:cubicBezTo>
                          <a:pt x="132" y="119"/>
                          <a:pt x="131" y="121"/>
                          <a:pt x="128" y="122"/>
                        </a:cubicBezTo>
                        <a:cubicBezTo>
                          <a:pt x="129" y="122"/>
                          <a:pt x="129" y="122"/>
                          <a:pt x="130" y="123"/>
                        </a:cubicBezTo>
                        <a:cubicBezTo>
                          <a:pt x="133" y="125"/>
                          <a:pt x="133" y="128"/>
                          <a:pt x="133" y="131"/>
                        </a:cubicBezTo>
                        <a:cubicBezTo>
                          <a:pt x="133" y="132"/>
                          <a:pt x="133" y="133"/>
                          <a:pt x="134" y="133"/>
                        </a:cubicBezTo>
                        <a:cubicBezTo>
                          <a:pt x="134" y="134"/>
                          <a:pt x="134" y="135"/>
                          <a:pt x="134" y="135"/>
                        </a:cubicBezTo>
                        <a:cubicBezTo>
                          <a:pt x="134" y="138"/>
                          <a:pt x="135" y="142"/>
                          <a:pt x="132" y="145"/>
                        </a:cubicBezTo>
                        <a:cubicBezTo>
                          <a:pt x="132" y="145"/>
                          <a:pt x="131" y="145"/>
                          <a:pt x="131" y="145"/>
                        </a:cubicBezTo>
                        <a:cubicBezTo>
                          <a:pt x="133" y="147"/>
                          <a:pt x="133" y="148"/>
                          <a:pt x="133" y="151"/>
                        </a:cubicBezTo>
                        <a:cubicBezTo>
                          <a:pt x="132" y="152"/>
                          <a:pt x="132" y="153"/>
                          <a:pt x="131" y="154"/>
                        </a:cubicBezTo>
                        <a:cubicBezTo>
                          <a:pt x="131" y="154"/>
                          <a:pt x="131" y="154"/>
                          <a:pt x="130" y="155"/>
                        </a:cubicBezTo>
                        <a:cubicBezTo>
                          <a:pt x="130" y="156"/>
                          <a:pt x="130" y="157"/>
                          <a:pt x="130" y="159"/>
                        </a:cubicBezTo>
                        <a:cubicBezTo>
                          <a:pt x="130" y="159"/>
                          <a:pt x="130" y="160"/>
                          <a:pt x="130" y="160"/>
                        </a:cubicBezTo>
                        <a:cubicBezTo>
                          <a:pt x="130" y="161"/>
                          <a:pt x="130" y="162"/>
                          <a:pt x="129" y="162"/>
                        </a:cubicBezTo>
                        <a:cubicBezTo>
                          <a:pt x="130" y="165"/>
                          <a:pt x="130" y="168"/>
                          <a:pt x="129" y="171"/>
                        </a:cubicBezTo>
                        <a:cubicBezTo>
                          <a:pt x="128" y="173"/>
                          <a:pt x="127" y="175"/>
                          <a:pt x="125" y="177"/>
                        </a:cubicBezTo>
                        <a:cubicBezTo>
                          <a:pt x="129" y="182"/>
                          <a:pt x="119" y="190"/>
                          <a:pt x="114" y="192"/>
                        </a:cubicBezTo>
                        <a:cubicBezTo>
                          <a:pt x="111" y="193"/>
                          <a:pt x="109" y="194"/>
                          <a:pt x="107" y="194"/>
                        </a:cubicBezTo>
                        <a:moveTo>
                          <a:pt x="92" y="188"/>
                        </a:moveTo>
                        <a:cubicBezTo>
                          <a:pt x="92" y="188"/>
                          <a:pt x="92" y="188"/>
                          <a:pt x="92" y="188"/>
                        </a:cubicBezTo>
                        <a:cubicBezTo>
                          <a:pt x="92" y="188"/>
                          <a:pt x="92" y="188"/>
                          <a:pt x="92" y="188"/>
                        </a:cubicBezTo>
                        <a:cubicBezTo>
                          <a:pt x="93" y="189"/>
                          <a:pt x="95" y="190"/>
                          <a:pt x="96" y="190"/>
                        </a:cubicBezTo>
                        <a:cubicBezTo>
                          <a:pt x="97" y="191"/>
                          <a:pt x="98" y="191"/>
                          <a:pt x="99" y="191"/>
                        </a:cubicBezTo>
                        <a:cubicBezTo>
                          <a:pt x="102" y="193"/>
                          <a:pt x="105" y="193"/>
                          <a:pt x="107" y="193"/>
                        </a:cubicBezTo>
                        <a:cubicBezTo>
                          <a:pt x="109" y="193"/>
                          <a:pt x="111" y="193"/>
                          <a:pt x="113" y="192"/>
                        </a:cubicBezTo>
                        <a:cubicBezTo>
                          <a:pt x="118" y="190"/>
                          <a:pt x="128" y="182"/>
                          <a:pt x="124" y="177"/>
                        </a:cubicBezTo>
                        <a:cubicBezTo>
                          <a:pt x="124" y="177"/>
                          <a:pt x="124" y="177"/>
                          <a:pt x="124" y="177"/>
                        </a:cubicBezTo>
                        <a:cubicBezTo>
                          <a:pt x="125" y="177"/>
                          <a:pt x="125" y="177"/>
                          <a:pt x="125" y="177"/>
                        </a:cubicBezTo>
                        <a:cubicBezTo>
                          <a:pt x="127" y="175"/>
                          <a:pt x="128" y="173"/>
                          <a:pt x="128" y="171"/>
                        </a:cubicBezTo>
                        <a:cubicBezTo>
                          <a:pt x="129" y="168"/>
                          <a:pt x="129" y="165"/>
                          <a:pt x="128" y="162"/>
                        </a:cubicBezTo>
                        <a:cubicBezTo>
                          <a:pt x="128" y="162"/>
                          <a:pt x="128" y="162"/>
                          <a:pt x="128" y="162"/>
                        </a:cubicBezTo>
                        <a:cubicBezTo>
                          <a:pt x="128" y="162"/>
                          <a:pt x="128" y="162"/>
                          <a:pt x="128" y="162"/>
                        </a:cubicBezTo>
                        <a:cubicBezTo>
                          <a:pt x="129" y="161"/>
                          <a:pt x="129" y="161"/>
                          <a:pt x="129" y="160"/>
                        </a:cubicBezTo>
                        <a:cubicBezTo>
                          <a:pt x="129" y="160"/>
                          <a:pt x="129" y="159"/>
                          <a:pt x="129" y="159"/>
                        </a:cubicBezTo>
                        <a:cubicBezTo>
                          <a:pt x="129" y="157"/>
                          <a:pt x="129" y="156"/>
                          <a:pt x="130" y="155"/>
                        </a:cubicBezTo>
                        <a:cubicBezTo>
                          <a:pt x="130" y="154"/>
                          <a:pt x="130" y="154"/>
                          <a:pt x="130" y="153"/>
                        </a:cubicBezTo>
                        <a:cubicBezTo>
                          <a:pt x="131" y="152"/>
                          <a:pt x="132" y="151"/>
                          <a:pt x="132" y="150"/>
                        </a:cubicBezTo>
                        <a:cubicBezTo>
                          <a:pt x="132" y="148"/>
                          <a:pt x="132" y="147"/>
                          <a:pt x="130" y="146"/>
                        </a:cubicBezTo>
                        <a:cubicBezTo>
                          <a:pt x="129" y="145"/>
                          <a:pt x="129" y="145"/>
                          <a:pt x="129" y="145"/>
                        </a:cubicBezTo>
                        <a:cubicBezTo>
                          <a:pt x="130" y="145"/>
                          <a:pt x="130" y="145"/>
                          <a:pt x="130" y="145"/>
                        </a:cubicBezTo>
                        <a:cubicBezTo>
                          <a:pt x="131" y="145"/>
                          <a:pt x="131" y="145"/>
                          <a:pt x="131" y="144"/>
                        </a:cubicBezTo>
                        <a:cubicBezTo>
                          <a:pt x="134" y="141"/>
                          <a:pt x="133" y="138"/>
                          <a:pt x="133" y="135"/>
                        </a:cubicBezTo>
                        <a:cubicBezTo>
                          <a:pt x="133" y="135"/>
                          <a:pt x="133" y="134"/>
                          <a:pt x="133" y="133"/>
                        </a:cubicBezTo>
                        <a:cubicBezTo>
                          <a:pt x="133" y="133"/>
                          <a:pt x="133" y="132"/>
                          <a:pt x="133" y="131"/>
                        </a:cubicBezTo>
                        <a:cubicBezTo>
                          <a:pt x="132" y="129"/>
                          <a:pt x="132" y="125"/>
                          <a:pt x="129" y="123"/>
                        </a:cubicBezTo>
                        <a:cubicBezTo>
                          <a:pt x="129" y="123"/>
                          <a:pt x="128" y="123"/>
                          <a:pt x="127" y="122"/>
                        </a:cubicBezTo>
                        <a:cubicBezTo>
                          <a:pt x="126" y="122"/>
                          <a:pt x="126" y="122"/>
                          <a:pt x="126" y="122"/>
                        </a:cubicBezTo>
                        <a:cubicBezTo>
                          <a:pt x="127" y="122"/>
                          <a:pt x="127" y="122"/>
                          <a:pt x="127" y="122"/>
                        </a:cubicBezTo>
                        <a:cubicBezTo>
                          <a:pt x="130" y="121"/>
                          <a:pt x="131" y="119"/>
                          <a:pt x="131" y="117"/>
                        </a:cubicBezTo>
                        <a:cubicBezTo>
                          <a:pt x="132" y="113"/>
                          <a:pt x="132" y="105"/>
                          <a:pt x="126" y="102"/>
                        </a:cubicBezTo>
                        <a:cubicBezTo>
                          <a:pt x="125" y="102"/>
                          <a:pt x="125" y="102"/>
                          <a:pt x="125" y="102"/>
                        </a:cubicBezTo>
                        <a:cubicBezTo>
                          <a:pt x="126" y="102"/>
                          <a:pt x="126" y="102"/>
                          <a:pt x="126" y="102"/>
                        </a:cubicBezTo>
                        <a:cubicBezTo>
                          <a:pt x="128" y="101"/>
                          <a:pt x="129" y="100"/>
                          <a:pt x="131" y="99"/>
                        </a:cubicBezTo>
                        <a:cubicBezTo>
                          <a:pt x="132" y="97"/>
                          <a:pt x="134" y="93"/>
                          <a:pt x="132" y="91"/>
                        </a:cubicBezTo>
                        <a:cubicBezTo>
                          <a:pt x="132" y="90"/>
                          <a:pt x="132" y="90"/>
                          <a:pt x="132" y="90"/>
                        </a:cubicBezTo>
                        <a:cubicBezTo>
                          <a:pt x="132" y="90"/>
                          <a:pt x="132" y="90"/>
                          <a:pt x="132" y="90"/>
                        </a:cubicBezTo>
                        <a:cubicBezTo>
                          <a:pt x="133" y="90"/>
                          <a:pt x="133" y="89"/>
                          <a:pt x="133" y="88"/>
                        </a:cubicBezTo>
                        <a:cubicBezTo>
                          <a:pt x="133" y="82"/>
                          <a:pt x="130" y="78"/>
                          <a:pt x="124" y="73"/>
                        </a:cubicBezTo>
                        <a:cubicBezTo>
                          <a:pt x="122" y="72"/>
                          <a:pt x="122" y="72"/>
                          <a:pt x="122" y="72"/>
                        </a:cubicBezTo>
                        <a:cubicBezTo>
                          <a:pt x="125" y="73"/>
                          <a:pt x="125" y="73"/>
                          <a:pt x="125" y="73"/>
                        </a:cubicBezTo>
                        <a:cubicBezTo>
                          <a:pt x="125" y="73"/>
                          <a:pt x="126" y="73"/>
                          <a:pt x="126" y="73"/>
                        </a:cubicBezTo>
                        <a:cubicBezTo>
                          <a:pt x="128" y="73"/>
                          <a:pt x="129" y="72"/>
                          <a:pt x="130" y="71"/>
                        </a:cubicBezTo>
                        <a:cubicBezTo>
                          <a:pt x="132" y="68"/>
                          <a:pt x="131" y="64"/>
                          <a:pt x="130" y="61"/>
                        </a:cubicBezTo>
                        <a:cubicBezTo>
                          <a:pt x="130" y="60"/>
                          <a:pt x="130" y="60"/>
                          <a:pt x="130" y="60"/>
                        </a:cubicBezTo>
                        <a:cubicBezTo>
                          <a:pt x="130" y="58"/>
                          <a:pt x="129" y="56"/>
                          <a:pt x="129" y="54"/>
                        </a:cubicBezTo>
                        <a:cubicBezTo>
                          <a:pt x="129" y="53"/>
                          <a:pt x="129" y="52"/>
                          <a:pt x="128" y="51"/>
                        </a:cubicBezTo>
                        <a:cubicBezTo>
                          <a:pt x="128" y="51"/>
                          <a:pt x="128" y="51"/>
                          <a:pt x="128" y="51"/>
                        </a:cubicBezTo>
                        <a:cubicBezTo>
                          <a:pt x="128" y="51"/>
                          <a:pt x="128" y="51"/>
                          <a:pt x="128" y="51"/>
                        </a:cubicBezTo>
                        <a:cubicBezTo>
                          <a:pt x="128" y="49"/>
                          <a:pt x="129" y="48"/>
                          <a:pt x="129" y="47"/>
                        </a:cubicBezTo>
                        <a:cubicBezTo>
                          <a:pt x="130" y="46"/>
                          <a:pt x="130" y="45"/>
                          <a:pt x="131" y="44"/>
                        </a:cubicBezTo>
                        <a:cubicBezTo>
                          <a:pt x="132" y="42"/>
                          <a:pt x="133" y="40"/>
                          <a:pt x="133" y="38"/>
                        </a:cubicBezTo>
                        <a:cubicBezTo>
                          <a:pt x="133" y="34"/>
                          <a:pt x="132" y="30"/>
                          <a:pt x="130" y="27"/>
                        </a:cubicBezTo>
                        <a:cubicBezTo>
                          <a:pt x="130" y="25"/>
                          <a:pt x="129" y="23"/>
                          <a:pt x="130" y="22"/>
                        </a:cubicBezTo>
                        <a:cubicBezTo>
                          <a:pt x="130" y="21"/>
                          <a:pt x="130" y="20"/>
                          <a:pt x="131" y="19"/>
                        </a:cubicBezTo>
                        <a:cubicBezTo>
                          <a:pt x="131" y="18"/>
                          <a:pt x="131" y="17"/>
                          <a:pt x="131" y="16"/>
                        </a:cubicBezTo>
                        <a:cubicBezTo>
                          <a:pt x="132" y="14"/>
                          <a:pt x="131" y="12"/>
                          <a:pt x="131" y="11"/>
                        </a:cubicBezTo>
                        <a:cubicBezTo>
                          <a:pt x="130" y="8"/>
                          <a:pt x="126" y="6"/>
                          <a:pt x="122" y="5"/>
                        </a:cubicBezTo>
                        <a:cubicBezTo>
                          <a:pt x="122" y="4"/>
                          <a:pt x="122" y="4"/>
                          <a:pt x="121" y="4"/>
                        </a:cubicBezTo>
                        <a:cubicBezTo>
                          <a:pt x="119" y="4"/>
                          <a:pt x="117" y="3"/>
                          <a:pt x="114" y="3"/>
                        </a:cubicBezTo>
                        <a:cubicBezTo>
                          <a:pt x="114" y="3"/>
                          <a:pt x="114" y="3"/>
                          <a:pt x="114" y="3"/>
                        </a:cubicBezTo>
                        <a:cubicBezTo>
                          <a:pt x="114" y="3"/>
                          <a:pt x="114" y="3"/>
                          <a:pt x="114" y="3"/>
                        </a:cubicBezTo>
                        <a:cubicBezTo>
                          <a:pt x="111" y="2"/>
                          <a:pt x="107" y="1"/>
                          <a:pt x="103" y="1"/>
                        </a:cubicBezTo>
                        <a:cubicBezTo>
                          <a:pt x="102" y="1"/>
                          <a:pt x="101" y="1"/>
                          <a:pt x="100" y="1"/>
                        </a:cubicBezTo>
                        <a:cubicBezTo>
                          <a:pt x="94" y="1"/>
                          <a:pt x="89" y="1"/>
                          <a:pt x="85" y="4"/>
                        </a:cubicBezTo>
                        <a:cubicBezTo>
                          <a:pt x="82" y="5"/>
                          <a:pt x="79" y="6"/>
                          <a:pt x="76" y="8"/>
                        </a:cubicBezTo>
                        <a:cubicBezTo>
                          <a:pt x="75" y="8"/>
                          <a:pt x="75" y="8"/>
                          <a:pt x="74" y="8"/>
                        </a:cubicBezTo>
                        <a:cubicBezTo>
                          <a:pt x="72" y="9"/>
                          <a:pt x="71" y="10"/>
                          <a:pt x="70" y="11"/>
                        </a:cubicBezTo>
                        <a:cubicBezTo>
                          <a:pt x="70" y="11"/>
                          <a:pt x="70" y="11"/>
                          <a:pt x="70" y="11"/>
                        </a:cubicBezTo>
                        <a:cubicBezTo>
                          <a:pt x="69" y="11"/>
                          <a:pt x="69" y="11"/>
                          <a:pt x="69" y="11"/>
                        </a:cubicBezTo>
                        <a:cubicBezTo>
                          <a:pt x="68" y="10"/>
                          <a:pt x="66" y="10"/>
                          <a:pt x="65" y="10"/>
                        </a:cubicBezTo>
                        <a:cubicBezTo>
                          <a:pt x="61" y="11"/>
                          <a:pt x="58" y="13"/>
                          <a:pt x="55" y="15"/>
                        </a:cubicBezTo>
                        <a:cubicBezTo>
                          <a:pt x="53" y="16"/>
                          <a:pt x="51" y="17"/>
                          <a:pt x="50" y="18"/>
                        </a:cubicBezTo>
                        <a:cubicBezTo>
                          <a:pt x="47" y="19"/>
                          <a:pt x="45" y="20"/>
                          <a:pt x="43" y="22"/>
                        </a:cubicBezTo>
                        <a:cubicBezTo>
                          <a:pt x="42" y="23"/>
                          <a:pt x="42" y="23"/>
                          <a:pt x="42" y="23"/>
                        </a:cubicBezTo>
                        <a:cubicBezTo>
                          <a:pt x="42" y="23"/>
                          <a:pt x="42" y="23"/>
                          <a:pt x="42" y="23"/>
                        </a:cubicBezTo>
                        <a:cubicBezTo>
                          <a:pt x="42" y="23"/>
                          <a:pt x="42" y="23"/>
                          <a:pt x="42" y="23"/>
                        </a:cubicBezTo>
                        <a:cubicBezTo>
                          <a:pt x="40" y="22"/>
                          <a:pt x="37" y="23"/>
                          <a:pt x="35" y="25"/>
                        </a:cubicBezTo>
                        <a:cubicBezTo>
                          <a:pt x="33" y="27"/>
                          <a:pt x="31" y="31"/>
                          <a:pt x="30" y="34"/>
                        </a:cubicBezTo>
                        <a:cubicBezTo>
                          <a:pt x="30" y="35"/>
                          <a:pt x="30" y="35"/>
                          <a:pt x="30" y="35"/>
                        </a:cubicBezTo>
                        <a:cubicBezTo>
                          <a:pt x="30" y="35"/>
                          <a:pt x="30" y="35"/>
                          <a:pt x="30" y="35"/>
                        </a:cubicBezTo>
                        <a:cubicBezTo>
                          <a:pt x="26" y="36"/>
                          <a:pt x="21" y="39"/>
                          <a:pt x="18" y="42"/>
                        </a:cubicBezTo>
                        <a:cubicBezTo>
                          <a:pt x="15" y="46"/>
                          <a:pt x="13" y="50"/>
                          <a:pt x="12" y="53"/>
                        </a:cubicBezTo>
                        <a:cubicBezTo>
                          <a:pt x="12" y="54"/>
                          <a:pt x="12" y="54"/>
                          <a:pt x="12" y="55"/>
                        </a:cubicBezTo>
                        <a:cubicBezTo>
                          <a:pt x="10" y="57"/>
                          <a:pt x="9" y="61"/>
                          <a:pt x="10" y="63"/>
                        </a:cubicBezTo>
                        <a:cubicBezTo>
                          <a:pt x="11" y="64"/>
                          <a:pt x="11" y="64"/>
                          <a:pt x="11" y="64"/>
                        </a:cubicBezTo>
                        <a:cubicBezTo>
                          <a:pt x="11" y="64"/>
                          <a:pt x="11" y="64"/>
                          <a:pt x="11" y="64"/>
                        </a:cubicBezTo>
                        <a:cubicBezTo>
                          <a:pt x="10" y="64"/>
                          <a:pt x="10" y="64"/>
                          <a:pt x="10" y="64"/>
                        </a:cubicBezTo>
                        <a:cubicBezTo>
                          <a:pt x="10" y="65"/>
                          <a:pt x="10" y="65"/>
                          <a:pt x="10" y="65"/>
                        </a:cubicBezTo>
                        <a:cubicBezTo>
                          <a:pt x="8" y="65"/>
                          <a:pt x="6" y="67"/>
                          <a:pt x="5" y="70"/>
                        </a:cubicBezTo>
                        <a:cubicBezTo>
                          <a:pt x="3" y="73"/>
                          <a:pt x="5" y="77"/>
                          <a:pt x="7" y="79"/>
                        </a:cubicBezTo>
                        <a:cubicBezTo>
                          <a:pt x="8" y="79"/>
                          <a:pt x="8" y="79"/>
                          <a:pt x="8" y="79"/>
                        </a:cubicBezTo>
                        <a:cubicBezTo>
                          <a:pt x="7" y="80"/>
                          <a:pt x="7" y="80"/>
                          <a:pt x="7" y="80"/>
                        </a:cubicBezTo>
                        <a:cubicBezTo>
                          <a:pt x="7" y="80"/>
                          <a:pt x="7" y="80"/>
                          <a:pt x="6" y="80"/>
                        </a:cubicBezTo>
                        <a:cubicBezTo>
                          <a:pt x="5" y="81"/>
                          <a:pt x="4" y="82"/>
                          <a:pt x="4" y="84"/>
                        </a:cubicBezTo>
                        <a:cubicBezTo>
                          <a:pt x="4" y="84"/>
                          <a:pt x="4" y="85"/>
                          <a:pt x="4" y="86"/>
                        </a:cubicBezTo>
                        <a:cubicBezTo>
                          <a:pt x="5" y="87"/>
                          <a:pt x="5" y="87"/>
                          <a:pt x="5" y="87"/>
                        </a:cubicBezTo>
                        <a:cubicBezTo>
                          <a:pt x="5" y="88"/>
                          <a:pt x="6" y="88"/>
                          <a:pt x="5" y="89"/>
                        </a:cubicBezTo>
                        <a:cubicBezTo>
                          <a:pt x="3" y="94"/>
                          <a:pt x="3" y="98"/>
                          <a:pt x="5" y="101"/>
                        </a:cubicBezTo>
                        <a:cubicBezTo>
                          <a:pt x="6" y="101"/>
                          <a:pt x="6" y="101"/>
                          <a:pt x="6" y="101"/>
                        </a:cubicBezTo>
                        <a:cubicBezTo>
                          <a:pt x="5" y="101"/>
                          <a:pt x="5" y="101"/>
                          <a:pt x="5" y="101"/>
                        </a:cubicBezTo>
                        <a:cubicBezTo>
                          <a:pt x="3" y="102"/>
                          <a:pt x="2" y="103"/>
                          <a:pt x="1" y="105"/>
                        </a:cubicBezTo>
                        <a:cubicBezTo>
                          <a:pt x="0" y="107"/>
                          <a:pt x="1" y="111"/>
                          <a:pt x="2" y="112"/>
                        </a:cubicBezTo>
                        <a:cubicBezTo>
                          <a:pt x="4" y="114"/>
                          <a:pt x="4" y="116"/>
                          <a:pt x="4" y="118"/>
                        </a:cubicBezTo>
                        <a:cubicBezTo>
                          <a:pt x="4" y="118"/>
                          <a:pt x="4" y="118"/>
                          <a:pt x="4" y="118"/>
                        </a:cubicBezTo>
                        <a:cubicBezTo>
                          <a:pt x="4" y="118"/>
                          <a:pt x="4" y="118"/>
                          <a:pt x="4" y="118"/>
                        </a:cubicBezTo>
                        <a:cubicBezTo>
                          <a:pt x="4" y="120"/>
                          <a:pt x="3" y="121"/>
                          <a:pt x="3" y="122"/>
                        </a:cubicBezTo>
                        <a:cubicBezTo>
                          <a:pt x="4" y="127"/>
                          <a:pt x="6" y="131"/>
                          <a:pt x="8" y="135"/>
                        </a:cubicBezTo>
                        <a:cubicBezTo>
                          <a:pt x="9" y="135"/>
                          <a:pt x="9" y="135"/>
                          <a:pt x="9" y="135"/>
                        </a:cubicBezTo>
                        <a:cubicBezTo>
                          <a:pt x="10" y="138"/>
                          <a:pt x="12" y="141"/>
                          <a:pt x="16" y="141"/>
                        </a:cubicBezTo>
                        <a:cubicBezTo>
                          <a:pt x="17" y="141"/>
                          <a:pt x="17" y="141"/>
                          <a:pt x="17" y="141"/>
                        </a:cubicBezTo>
                        <a:cubicBezTo>
                          <a:pt x="18" y="141"/>
                          <a:pt x="18" y="141"/>
                          <a:pt x="18" y="141"/>
                        </a:cubicBezTo>
                        <a:cubicBezTo>
                          <a:pt x="17" y="141"/>
                          <a:pt x="17" y="141"/>
                          <a:pt x="17" y="141"/>
                        </a:cubicBezTo>
                        <a:cubicBezTo>
                          <a:pt x="17" y="144"/>
                          <a:pt x="17" y="146"/>
                          <a:pt x="18" y="148"/>
                        </a:cubicBezTo>
                        <a:cubicBezTo>
                          <a:pt x="20" y="150"/>
                          <a:pt x="22" y="151"/>
                          <a:pt x="25" y="152"/>
                        </a:cubicBezTo>
                        <a:cubicBezTo>
                          <a:pt x="27" y="152"/>
                          <a:pt x="30" y="153"/>
                          <a:pt x="31" y="154"/>
                        </a:cubicBezTo>
                        <a:cubicBezTo>
                          <a:pt x="34" y="157"/>
                          <a:pt x="40" y="160"/>
                          <a:pt x="44" y="161"/>
                        </a:cubicBezTo>
                        <a:cubicBezTo>
                          <a:pt x="45" y="161"/>
                          <a:pt x="45" y="161"/>
                          <a:pt x="45" y="161"/>
                        </a:cubicBezTo>
                        <a:cubicBezTo>
                          <a:pt x="45" y="161"/>
                          <a:pt x="45" y="161"/>
                          <a:pt x="45" y="161"/>
                        </a:cubicBezTo>
                        <a:cubicBezTo>
                          <a:pt x="44" y="162"/>
                          <a:pt x="44" y="163"/>
                          <a:pt x="44" y="164"/>
                        </a:cubicBezTo>
                        <a:cubicBezTo>
                          <a:pt x="44" y="167"/>
                          <a:pt x="46" y="168"/>
                          <a:pt x="48" y="169"/>
                        </a:cubicBezTo>
                        <a:cubicBezTo>
                          <a:pt x="52" y="170"/>
                          <a:pt x="55" y="172"/>
                          <a:pt x="58" y="173"/>
                        </a:cubicBezTo>
                        <a:cubicBezTo>
                          <a:pt x="60" y="174"/>
                          <a:pt x="60" y="174"/>
                          <a:pt x="60" y="174"/>
                        </a:cubicBezTo>
                        <a:cubicBezTo>
                          <a:pt x="64" y="175"/>
                          <a:pt x="67" y="177"/>
                          <a:pt x="70" y="180"/>
                        </a:cubicBezTo>
                        <a:cubicBezTo>
                          <a:pt x="71" y="181"/>
                          <a:pt x="71" y="181"/>
                          <a:pt x="72" y="182"/>
                        </a:cubicBezTo>
                        <a:cubicBezTo>
                          <a:pt x="75" y="185"/>
                          <a:pt x="79" y="189"/>
                          <a:pt x="85" y="189"/>
                        </a:cubicBezTo>
                        <a:cubicBezTo>
                          <a:pt x="86" y="189"/>
                          <a:pt x="86" y="189"/>
                          <a:pt x="87" y="189"/>
                        </a:cubicBezTo>
                        <a:cubicBezTo>
                          <a:pt x="88" y="189"/>
                          <a:pt x="90" y="189"/>
                          <a:pt x="91" y="188"/>
                        </a:cubicBezTo>
                        <a:cubicBezTo>
                          <a:pt x="92" y="188"/>
                          <a:pt x="92" y="188"/>
                          <a:pt x="92" y="188"/>
                        </a:cubicBezTo>
                      </a:path>
                    </a:pathLst>
                  </a:custGeom>
                  <a:solidFill>
                    <a:srgbClr val="E0AF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1" name="Freeform 8108">
                    <a:extLst>
                      <a:ext uri="{FF2B5EF4-FFF2-40B4-BE49-F238E27FC236}">
                        <a16:creationId xmlns:a16="http://schemas.microsoft.com/office/drawing/2014/main" id="{DCC3ADA8-7DE9-42A6-B105-A0CB636F72C3}"/>
                      </a:ext>
                    </a:extLst>
                  </p:cNvPr>
                  <p:cNvSpPr/>
                  <p:nvPr/>
                </p:nvSpPr>
                <p:spPr bwMode="auto">
                  <a:xfrm>
                    <a:off x="3645" y="1785"/>
                    <a:ext cx="43" cy="23"/>
                  </a:xfrm>
                  <a:custGeom>
                    <a:avLst/>
                    <a:gdLst>
                      <a:gd name="T0" fmla="*/ 1 w 58"/>
                      <a:gd name="T1" fmla="*/ 4 h 30"/>
                      <a:gd name="T2" fmla="*/ 3 w 58"/>
                      <a:gd name="T3" fmla="*/ 3 h 30"/>
                      <a:gd name="T4" fmla="*/ 0 w 58"/>
                      <a:gd name="T5" fmla="*/ 0 h 30"/>
                      <a:gd name="T6" fmla="*/ 0 w 58"/>
                      <a:gd name="T7" fmla="*/ 0 h 30"/>
                      <a:gd name="T8" fmla="*/ 7 w 58"/>
                      <a:gd name="T9" fmla="*/ 4 h 30"/>
                      <a:gd name="T10" fmla="*/ 12 w 58"/>
                      <a:gd name="T11" fmla="*/ 8 h 30"/>
                      <a:gd name="T12" fmla="*/ 23 w 58"/>
                      <a:gd name="T13" fmla="*/ 15 h 30"/>
                      <a:gd name="T14" fmla="*/ 22 w 58"/>
                      <a:gd name="T15" fmla="*/ 10 h 30"/>
                      <a:gd name="T16" fmla="*/ 23 w 58"/>
                      <a:gd name="T17" fmla="*/ 8 h 30"/>
                      <a:gd name="T18" fmla="*/ 24 w 58"/>
                      <a:gd name="T19" fmla="*/ 7 h 30"/>
                      <a:gd name="T20" fmla="*/ 25 w 58"/>
                      <a:gd name="T21" fmla="*/ 5 h 30"/>
                      <a:gd name="T22" fmla="*/ 24 w 58"/>
                      <a:gd name="T23" fmla="*/ 4 h 30"/>
                      <a:gd name="T24" fmla="*/ 23 w 58"/>
                      <a:gd name="T25" fmla="*/ 3 h 30"/>
                      <a:gd name="T26" fmla="*/ 23 w 58"/>
                      <a:gd name="T27" fmla="*/ 3 h 30"/>
                      <a:gd name="T28" fmla="*/ 25 w 58"/>
                      <a:gd name="T29" fmla="*/ 5 h 30"/>
                      <a:gd name="T30" fmla="*/ 25 w 58"/>
                      <a:gd name="T31" fmla="*/ 5 h 30"/>
                      <a:gd name="T32" fmla="*/ 26 w 58"/>
                      <a:gd name="T33" fmla="*/ 4 h 30"/>
                      <a:gd name="T34" fmla="*/ 30 w 58"/>
                      <a:gd name="T35" fmla="*/ 3 h 30"/>
                      <a:gd name="T36" fmla="*/ 30 w 58"/>
                      <a:gd name="T37" fmla="*/ 3 h 30"/>
                      <a:gd name="T38" fmla="*/ 26 w 58"/>
                      <a:gd name="T39" fmla="*/ 5 h 30"/>
                      <a:gd name="T40" fmla="*/ 25 w 58"/>
                      <a:gd name="T41" fmla="*/ 8 h 30"/>
                      <a:gd name="T42" fmla="*/ 23 w 58"/>
                      <a:gd name="T43" fmla="*/ 13 h 30"/>
                      <a:gd name="T44" fmla="*/ 25 w 58"/>
                      <a:gd name="T45" fmla="*/ 16 h 30"/>
                      <a:gd name="T46" fmla="*/ 29 w 58"/>
                      <a:gd name="T47" fmla="*/ 17 h 30"/>
                      <a:gd name="T48" fmla="*/ 36 w 58"/>
                      <a:gd name="T49" fmla="*/ 17 h 30"/>
                      <a:gd name="T50" fmla="*/ 46 w 58"/>
                      <a:gd name="T51" fmla="*/ 18 h 30"/>
                      <a:gd name="T52" fmla="*/ 54 w 58"/>
                      <a:gd name="T53" fmla="*/ 22 h 30"/>
                      <a:gd name="T54" fmla="*/ 58 w 58"/>
                      <a:gd name="T55" fmla="*/ 19 h 30"/>
                      <a:gd name="T56" fmla="*/ 58 w 58"/>
                      <a:gd name="T57" fmla="*/ 19 h 30"/>
                      <a:gd name="T58" fmla="*/ 55 w 58"/>
                      <a:gd name="T59" fmla="*/ 22 h 30"/>
                      <a:gd name="T60" fmla="*/ 54 w 58"/>
                      <a:gd name="T61" fmla="*/ 23 h 30"/>
                      <a:gd name="T62" fmla="*/ 53 w 58"/>
                      <a:gd name="T63" fmla="*/ 23 h 30"/>
                      <a:gd name="T64" fmla="*/ 54 w 58"/>
                      <a:gd name="T65" fmla="*/ 25 h 30"/>
                      <a:gd name="T66" fmla="*/ 54 w 58"/>
                      <a:gd name="T67" fmla="*/ 27 h 30"/>
                      <a:gd name="T68" fmla="*/ 56 w 58"/>
                      <a:gd name="T69" fmla="*/ 30 h 30"/>
                      <a:gd name="T70" fmla="*/ 56 w 58"/>
                      <a:gd name="T71" fmla="*/ 30 h 30"/>
                      <a:gd name="T72" fmla="*/ 54 w 58"/>
                      <a:gd name="T73" fmla="*/ 28 h 30"/>
                      <a:gd name="T74" fmla="*/ 53 w 58"/>
                      <a:gd name="T75" fmla="*/ 25 h 30"/>
                      <a:gd name="T76" fmla="*/ 52 w 58"/>
                      <a:gd name="T77" fmla="*/ 23 h 30"/>
                      <a:gd name="T78" fmla="*/ 48 w 58"/>
                      <a:gd name="T79" fmla="*/ 21 h 30"/>
                      <a:gd name="T80" fmla="*/ 44 w 58"/>
                      <a:gd name="T81" fmla="*/ 18 h 30"/>
                      <a:gd name="T82" fmla="*/ 37 w 58"/>
                      <a:gd name="T83" fmla="*/ 17 h 30"/>
                      <a:gd name="T84" fmla="*/ 27 w 58"/>
                      <a:gd name="T85" fmla="*/ 17 h 30"/>
                      <a:gd name="T86" fmla="*/ 11 w 58"/>
                      <a:gd name="T87" fmla="*/ 9 h 30"/>
                      <a:gd name="T88" fmla="*/ 9 w 58"/>
                      <a:gd name="T89" fmla="*/ 6 h 30"/>
                      <a:gd name="T90" fmla="*/ 7 w 58"/>
                      <a:gd name="T91" fmla="*/ 5 h 30"/>
                      <a:gd name="T92" fmla="*/ 3 w 58"/>
                      <a:gd name="T93" fmla="*/ 4 h 30"/>
                      <a:gd name="T94" fmla="*/ 0 w 58"/>
                      <a:gd name="T95" fmla="*/ 7 h 30"/>
                      <a:gd name="T96" fmla="*/ 0 w 58"/>
                      <a:gd name="T97" fmla="*/ 7 h 30"/>
                      <a:gd name="T98" fmla="*/ 1 w 58"/>
                      <a:gd name="T9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0">
                        <a:moveTo>
                          <a:pt x="1" y="4"/>
                        </a:moveTo>
                        <a:cubicBezTo>
                          <a:pt x="2" y="3"/>
                          <a:pt x="3" y="3"/>
                          <a:pt x="3" y="3"/>
                        </a:cubicBezTo>
                        <a:cubicBezTo>
                          <a:pt x="1" y="3"/>
                          <a:pt x="0" y="1"/>
                          <a:pt x="0" y="0"/>
                        </a:cubicBezTo>
                        <a:cubicBezTo>
                          <a:pt x="0" y="0"/>
                          <a:pt x="0" y="0"/>
                          <a:pt x="0" y="0"/>
                        </a:cubicBezTo>
                        <a:cubicBezTo>
                          <a:pt x="1" y="2"/>
                          <a:pt x="5" y="3"/>
                          <a:pt x="7" y="4"/>
                        </a:cubicBezTo>
                        <a:cubicBezTo>
                          <a:pt x="10" y="5"/>
                          <a:pt x="11" y="7"/>
                          <a:pt x="12" y="8"/>
                        </a:cubicBezTo>
                        <a:cubicBezTo>
                          <a:pt x="15" y="11"/>
                          <a:pt x="19" y="14"/>
                          <a:pt x="23" y="15"/>
                        </a:cubicBezTo>
                        <a:cubicBezTo>
                          <a:pt x="22" y="14"/>
                          <a:pt x="21" y="12"/>
                          <a:pt x="22" y="10"/>
                        </a:cubicBezTo>
                        <a:cubicBezTo>
                          <a:pt x="22" y="10"/>
                          <a:pt x="22" y="9"/>
                          <a:pt x="23" y="8"/>
                        </a:cubicBezTo>
                        <a:cubicBezTo>
                          <a:pt x="23" y="8"/>
                          <a:pt x="24" y="8"/>
                          <a:pt x="24" y="7"/>
                        </a:cubicBezTo>
                        <a:cubicBezTo>
                          <a:pt x="25" y="7"/>
                          <a:pt x="25" y="6"/>
                          <a:pt x="25" y="5"/>
                        </a:cubicBezTo>
                        <a:cubicBezTo>
                          <a:pt x="25" y="5"/>
                          <a:pt x="24" y="5"/>
                          <a:pt x="24" y="4"/>
                        </a:cubicBezTo>
                        <a:cubicBezTo>
                          <a:pt x="24" y="4"/>
                          <a:pt x="23" y="3"/>
                          <a:pt x="23" y="3"/>
                        </a:cubicBezTo>
                        <a:cubicBezTo>
                          <a:pt x="23" y="3"/>
                          <a:pt x="23" y="3"/>
                          <a:pt x="23" y="3"/>
                        </a:cubicBezTo>
                        <a:cubicBezTo>
                          <a:pt x="24" y="4"/>
                          <a:pt x="24" y="4"/>
                          <a:pt x="25" y="5"/>
                        </a:cubicBezTo>
                        <a:cubicBezTo>
                          <a:pt x="25" y="5"/>
                          <a:pt x="25" y="5"/>
                          <a:pt x="25" y="5"/>
                        </a:cubicBezTo>
                        <a:cubicBezTo>
                          <a:pt x="25" y="5"/>
                          <a:pt x="26" y="4"/>
                          <a:pt x="26" y="4"/>
                        </a:cubicBezTo>
                        <a:cubicBezTo>
                          <a:pt x="27" y="4"/>
                          <a:pt x="29" y="3"/>
                          <a:pt x="30" y="3"/>
                        </a:cubicBezTo>
                        <a:cubicBezTo>
                          <a:pt x="30" y="3"/>
                          <a:pt x="30" y="3"/>
                          <a:pt x="30" y="3"/>
                        </a:cubicBezTo>
                        <a:cubicBezTo>
                          <a:pt x="29" y="4"/>
                          <a:pt x="28" y="4"/>
                          <a:pt x="26" y="5"/>
                        </a:cubicBezTo>
                        <a:cubicBezTo>
                          <a:pt x="25" y="5"/>
                          <a:pt x="26" y="7"/>
                          <a:pt x="25" y="8"/>
                        </a:cubicBezTo>
                        <a:cubicBezTo>
                          <a:pt x="23" y="10"/>
                          <a:pt x="22" y="11"/>
                          <a:pt x="23" y="13"/>
                        </a:cubicBezTo>
                        <a:cubicBezTo>
                          <a:pt x="23" y="14"/>
                          <a:pt x="24" y="15"/>
                          <a:pt x="25" y="16"/>
                        </a:cubicBezTo>
                        <a:cubicBezTo>
                          <a:pt x="27" y="16"/>
                          <a:pt x="28" y="16"/>
                          <a:pt x="29" y="17"/>
                        </a:cubicBezTo>
                        <a:cubicBezTo>
                          <a:pt x="31" y="17"/>
                          <a:pt x="33" y="17"/>
                          <a:pt x="36" y="17"/>
                        </a:cubicBezTo>
                        <a:cubicBezTo>
                          <a:pt x="39" y="16"/>
                          <a:pt x="43" y="16"/>
                          <a:pt x="46" y="18"/>
                        </a:cubicBezTo>
                        <a:cubicBezTo>
                          <a:pt x="48" y="19"/>
                          <a:pt x="52" y="24"/>
                          <a:pt x="54" y="22"/>
                        </a:cubicBezTo>
                        <a:cubicBezTo>
                          <a:pt x="56" y="21"/>
                          <a:pt x="56" y="19"/>
                          <a:pt x="58" y="19"/>
                        </a:cubicBezTo>
                        <a:cubicBezTo>
                          <a:pt x="58" y="19"/>
                          <a:pt x="58" y="19"/>
                          <a:pt x="58" y="19"/>
                        </a:cubicBezTo>
                        <a:cubicBezTo>
                          <a:pt x="57" y="19"/>
                          <a:pt x="56" y="20"/>
                          <a:pt x="55" y="22"/>
                        </a:cubicBezTo>
                        <a:cubicBezTo>
                          <a:pt x="55" y="22"/>
                          <a:pt x="55" y="23"/>
                          <a:pt x="54" y="23"/>
                        </a:cubicBezTo>
                        <a:cubicBezTo>
                          <a:pt x="53" y="23"/>
                          <a:pt x="53" y="23"/>
                          <a:pt x="53" y="23"/>
                        </a:cubicBezTo>
                        <a:cubicBezTo>
                          <a:pt x="53" y="24"/>
                          <a:pt x="54" y="24"/>
                          <a:pt x="54" y="25"/>
                        </a:cubicBezTo>
                        <a:cubicBezTo>
                          <a:pt x="54" y="25"/>
                          <a:pt x="54" y="26"/>
                          <a:pt x="54" y="27"/>
                        </a:cubicBezTo>
                        <a:cubicBezTo>
                          <a:pt x="54" y="28"/>
                          <a:pt x="56" y="29"/>
                          <a:pt x="56" y="30"/>
                        </a:cubicBezTo>
                        <a:cubicBezTo>
                          <a:pt x="56" y="30"/>
                          <a:pt x="56" y="30"/>
                          <a:pt x="56" y="30"/>
                        </a:cubicBezTo>
                        <a:cubicBezTo>
                          <a:pt x="55" y="30"/>
                          <a:pt x="54" y="29"/>
                          <a:pt x="54" y="28"/>
                        </a:cubicBezTo>
                        <a:cubicBezTo>
                          <a:pt x="53" y="27"/>
                          <a:pt x="53" y="26"/>
                          <a:pt x="53" y="25"/>
                        </a:cubicBezTo>
                        <a:cubicBezTo>
                          <a:pt x="53" y="25"/>
                          <a:pt x="53" y="24"/>
                          <a:pt x="52" y="23"/>
                        </a:cubicBezTo>
                        <a:cubicBezTo>
                          <a:pt x="50" y="23"/>
                          <a:pt x="49" y="21"/>
                          <a:pt x="48" y="21"/>
                        </a:cubicBezTo>
                        <a:cubicBezTo>
                          <a:pt x="47" y="19"/>
                          <a:pt x="46" y="18"/>
                          <a:pt x="44" y="18"/>
                        </a:cubicBezTo>
                        <a:cubicBezTo>
                          <a:pt x="42" y="17"/>
                          <a:pt x="39" y="17"/>
                          <a:pt x="37" y="17"/>
                        </a:cubicBezTo>
                        <a:cubicBezTo>
                          <a:pt x="34" y="18"/>
                          <a:pt x="31" y="18"/>
                          <a:pt x="27" y="17"/>
                        </a:cubicBezTo>
                        <a:cubicBezTo>
                          <a:pt x="21" y="16"/>
                          <a:pt x="15" y="13"/>
                          <a:pt x="11" y="9"/>
                        </a:cubicBezTo>
                        <a:cubicBezTo>
                          <a:pt x="10" y="8"/>
                          <a:pt x="10" y="7"/>
                          <a:pt x="9" y="6"/>
                        </a:cubicBezTo>
                        <a:cubicBezTo>
                          <a:pt x="8" y="5"/>
                          <a:pt x="8" y="5"/>
                          <a:pt x="7" y="5"/>
                        </a:cubicBezTo>
                        <a:cubicBezTo>
                          <a:pt x="6" y="4"/>
                          <a:pt x="4" y="4"/>
                          <a:pt x="3" y="4"/>
                        </a:cubicBezTo>
                        <a:cubicBezTo>
                          <a:pt x="1" y="4"/>
                          <a:pt x="0" y="6"/>
                          <a:pt x="0" y="7"/>
                        </a:cubicBezTo>
                        <a:cubicBezTo>
                          <a:pt x="0" y="7"/>
                          <a:pt x="0" y="7"/>
                          <a:pt x="0" y="7"/>
                        </a:cubicBezTo>
                        <a:cubicBezTo>
                          <a:pt x="0" y="6"/>
                          <a:pt x="0" y="4"/>
                          <a:pt x="1" y="4"/>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2" name="Freeform 8109">
                    <a:extLst>
                      <a:ext uri="{FF2B5EF4-FFF2-40B4-BE49-F238E27FC236}">
                        <a16:creationId xmlns:a16="http://schemas.microsoft.com/office/drawing/2014/main" id="{F9B0F0BE-70FA-4608-A7AB-AAF5FF4388D6}"/>
                      </a:ext>
                    </a:extLst>
                  </p:cNvPr>
                  <p:cNvSpPr/>
                  <p:nvPr/>
                </p:nvSpPr>
                <p:spPr bwMode="auto">
                  <a:xfrm>
                    <a:off x="3639" y="1791"/>
                    <a:ext cx="38" cy="23"/>
                  </a:xfrm>
                  <a:custGeom>
                    <a:avLst/>
                    <a:gdLst>
                      <a:gd name="T0" fmla="*/ 0 w 51"/>
                      <a:gd name="T1" fmla="*/ 0 h 30"/>
                      <a:gd name="T2" fmla="*/ 2 w 51"/>
                      <a:gd name="T3" fmla="*/ 4 h 30"/>
                      <a:gd name="T4" fmla="*/ 7 w 51"/>
                      <a:gd name="T5" fmla="*/ 5 h 30"/>
                      <a:gd name="T6" fmla="*/ 13 w 51"/>
                      <a:gd name="T7" fmla="*/ 8 h 30"/>
                      <a:gd name="T8" fmla="*/ 17 w 51"/>
                      <a:gd name="T9" fmla="*/ 12 h 30"/>
                      <a:gd name="T10" fmla="*/ 18 w 51"/>
                      <a:gd name="T11" fmla="*/ 14 h 30"/>
                      <a:gd name="T12" fmla="*/ 21 w 51"/>
                      <a:gd name="T13" fmla="*/ 14 h 30"/>
                      <a:gd name="T14" fmla="*/ 24 w 51"/>
                      <a:gd name="T15" fmla="*/ 13 h 30"/>
                      <a:gd name="T16" fmla="*/ 24 w 51"/>
                      <a:gd name="T17" fmla="*/ 13 h 30"/>
                      <a:gd name="T18" fmla="*/ 20 w 51"/>
                      <a:gd name="T19" fmla="*/ 15 h 30"/>
                      <a:gd name="T20" fmla="*/ 24 w 51"/>
                      <a:gd name="T21" fmla="*/ 16 h 30"/>
                      <a:gd name="T22" fmla="*/ 35 w 51"/>
                      <a:gd name="T23" fmla="*/ 18 h 30"/>
                      <a:gd name="T24" fmla="*/ 42 w 51"/>
                      <a:gd name="T25" fmla="*/ 19 h 30"/>
                      <a:gd name="T26" fmla="*/ 44 w 51"/>
                      <a:gd name="T27" fmla="*/ 20 h 30"/>
                      <a:gd name="T28" fmla="*/ 47 w 51"/>
                      <a:gd name="T29" fmla="*/ 20 h 30"/>
                      <a:gd name="T30" fmla="*/ 50 w 51"/>
                      <a:gd name="T31" fmla="*/ 19 h 30"/>
                      <a:gd name="T32" fmla="*/ 50 w 51"/>
                      <a:gd name="T33" fmla="*/ 20 h 30"/>
                      <a:gd name="T34" fmla="*/ 46 w 51"/>
                      <a:gd name="T35" fmla="*/ 20 h 30"/>
                      <a:gd name="T36" fmla="*/ 44 w 51"/>
                      <a:gd name="T37" fmla="*/ 21 h 30"/>
                      <a:gd name="T38" fmla="*/ 48 w 51"/>
                      <a:gd name="T39" fmla="*/ 24 h 30"/>
                      <a:gd name="T40" fmla="*/ 51 w 51"/>
                      <a:gd name="T41" fmla="*/ 30 h 30"/>
                      <a:gd name="T42" fmla="*/ 50 w 51"/>
                      <a:gd name="T43" fmla="*/ 30 h 30"/>
                      <a:gd name="T44" fmla="*/ 49 w 51"/>
                      <a:gd name="T45" fmla="*/ 27 h 30"/>
                      <a:gd name="T46" fmla="*/ 46 w 51"/>
                      <a:gd name="T47" fmla="*/ 23 h 30"/>
                      <a:gd name="T48" fmla="*/ 43 w 51"/>
                      <a:gd name="T49" fmla="*/ 21 h 30"/>
                      <a:gd name="T50" fmla="*/ 41 w 51"/>
                      <a:gd name="T51" fmla="*/ 20 h 30"/>
                      <a:gd name="T52" fmla="*/ 40 w 51"/>
                      <a:gd name="T53" fmla="*/ 20 h 30"/>
                      <a:gd name="T54" fmla="*/ 38 w 51"/>
                      <a:gd name="T55" fmla="*/ 19 h 30"/>
                      <a:gd name="T56" fmla="*/ 28 w 51"/>
                      <a:gd name="T57" fmla="*/ 18 h 30"/>
                      <a:gd name="T58" fmla="*/ 20 w 51"/>
                      <a:gd name="T59" fmla="*/ 16 h 30"/>
                      <a:gd name="T60" fmla="*/ 17 w 51"/>
                      <a:gd name="T61" fmla="*/ 14 h 30"/>
                      <a:gd name="T62" fmla="*/ 17 w 51"/>
                      <a:gd name="T63" fmla="*/ 14 h 30"/>
                      <a:gd name="T64" fmla="*/ 15 w 51"/>
                      <a:gd name="T65" fmla="*/ 12 h 30"/>
                      <a:gd name="T66" fmla="*/ 10 w 51"/>
                      <a:gd name="T67" fmla="*/ 7 h 30"/>
                      <a:gd name="T68" fmla="*/ 6 w 51"/>
                      <a:gd name="T69" fmla="*/ 5 h 30"/>
                      <a:gd name="T70" fmla="*/ 2 w 51"/>
                      <a:gd name="T71" fmla="*/ 5 h 30"/>
                      <a:gd name="T72" fmla="*/ 0 w 51"/>
                      <a:gd name="T73" fmla="*/ 0 h 30"/>
                      <a:gd name="T74" fmla="*/ 0 w 51"/>
                      <a:gd name="T7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30">
                        <a:moveTo>
                          <a:pt x="0" y="0"/>
                        </a:moveTo>
                        <a:cubicBezTo>
                          <a:pt x="1" y="1"/>
                          <a:pt x="1" y="3"/>
                          <a:pt x="2" y="4"/>
                        </a:cubicBezTo>
                        <a:cubicBezTo>
                          <a:pt x="3" y="5"/>
                          <a:pt x="6" y="5"/>
                          <a:pt x="7" y="5"/>
                        </a:cubicBezTo>
                        <a:cubicBezTo>
                          <a:pt x="9" y="6"/>
                          <a:pt x="12" y="6"/>
                          <a:pt x="13" y="8"/>
                        </a:cubicBezTo>
                        <a:cubicBezTo>
                          <a:pt x="15" y="9"/>
                          <a:pt x="16" y="10"/>
                          <a:pt x="17" y="12"/>
                        </a:cubicBezTo>
                        <a:cubicBezTo>
                          <a:pt x="17" y="13"/>
                          <a:pt x="17" y="13"/>
                          <a:pt x="18" y="14"/>
                        </a:cubicBezTo>
                        <a:cubicBezTo>
                          <a:pt x="19" y="14"/>
                          <a:pt x="20" y="15"/>
                          <a:pt x="21" y="14"/>
                        </a:cubicBezTo>
                        <a:cubicBezTo>
                          <a:pt x="22" y="14"/>
                          <a:pt x="23" y="13"/>
                          <a:pt x="24" y="13"/>
                        </a:cubicBezTo>
                        <a:cubicBezTo>
                          <a:pt x="24" y="13"/>
                          <a:pt x="24" y="13"/>
                          <a:pt x="24" y="13"/>
                        </a:cubicBezTo>
                        <a:cubicBezTo>
                          <a:pt x="23" y="14"/>
                          <a:pt x="22" y="15"/>
                          <a:pt x="20" y="15"/>
                        </a:cubicBezTo>
                        <a:cubicBezTo>
                          <a:pt x="21" y="16"/>
                          <a:pt x="23" y="16"/>
                          <a:pt x="24" y="16"/>
                        </a:cubicBezTo>
                        <a:cubicBezTo>
                          <a:pt x="28" y="17"/>
                          <a:pt x="31" y="18"/>
                          <a:pt x="35" y="18"/>
                        </a:cubicBezTo>
                        <a:cubicBezTo>
                          <a:pt x="37" y="18"/>
                          <a:pt x="39" y="19"/>
                          <a:pt x="42" y="19"/>
                        </a:cubicBezTo>
                        <a:cubicBezTo>
                          <a:pt x="42" y="20"/>
                          <a:pt x="43" y="20"/>
                          <a:pt x="44" y="20"/>
                        </a:cubicBezTo>
                        <a:cubicBezTo>
                          <a:pt x="45" y="20"/>
                          <a:pt x="46" y="20"/>
                          <a:pt x="47" y="20"/>
                        </a:cubicBezTo>
                        <a:cubicBezTo>
                          <a:pt x="48" y="19"/>
                          <a:pt x="49" y="19"/>
                          <a:pt x="50" y="19"/>
                        </a:cubicBezTo>
                        <a:cubicBezTo>
                          <a:pt x="50" y="20"/>
                          <a:pt x="50" y="20"/>
                          <a:pt x="50" y="20"/>
                        </a:cubicBezTo>
                        <a:cubicBezTo>
                          <a:pt x="49" y="20"/>
                          <a:pt x="47" y="20"/>
                          <a:pt x="46" y="20"/>
                        </a:cubicBezTo>
                        <a:cubicBezTo>
                          <a:pt x="45" y="21"/>
                          <a:pt x="45" y="21"/>
                          <a:pt x="44" y="21"/>
                        </a:cubicBezTo>
                        <a:cubicBezTo>
                          <a:pt x="46" y="22"/>
                          <a:pt x="46" y="23"/>
                          <a:pt x="48" y="24"/>
                        </a:cubicBezTo>
                        <a:cubicBezTo>
                          <a:pt x="49" y="26"/>
                          <a:pt x="50" y="27"/>
                          <a:pt x="51" y="30"/>
                        </a:cubicBezTo>
                        <a:cubicBezTo>
                          <a:pt x="50" y="30"/>
                          <a:pt x="50" y="30"/>
                          <a:pt x="50" y="30"/>
                        </a:cubicBezTo>
                        <a:cubicBezTo>
                          <a:pt x="50" y="29"/>
                          <a:pt x="50" y="28"/>
                          <a:pt x="49" y="27"/>
                        </a:cubicBezTo>
                        <a:cubicBezTo>
                          <a:pt x="48" y="25"/>
                          <a:pt x="47" y="24"/>
                          <a:pt x="46" y="23"/>
                        </a:cubicBezTo>
                        <a:cubicBezTo>
                          <a:pt x="45" y="22"/>
                          <a:pt x="44" y="22"/>
                          <a:pt x="43" y="21"/>
                        </a:cubicBezTo>
                        <a:cubicBezTo>
                          <a:pt x="42" y="21"/>
                          <a:pt x="41" y="20"/>
                          <a:pt x="41" y="20"/>
                        </a:cubicBezTo>
                        <a:cubicBezTo>
                          <a:pt x="40" y="20"/>
                          <a:pt x="40" y="20"/>
                          <a:pt x="40" y="20"/>
                        </a:cubicBezTo>
                        <a:cubicBezTo>
                          <a:pt x="39" y="20"/>
                          <a:pt x="39" y="19"/>
                          <a:pt x="38" y="19"/>
                        </a:cubicBezTo>
                        <a:cubicBezTo>
                          <a:pt x="35" y="19"/>
                          <a:pt x="31" y="19"/>
                          <a:pt x="28" y="18"/>
                        </a:cubicBezTo>
                        <a:cubicBezTo>
                          <a:pt x="25" y="17"/>
                          <a:pt x="22" y="17"/>
                          <a:pt x="20" y="16"/>
                        </a:cubicBezTo>
                        <a:cubicBezTo>
                          <a:pt x="18" y="15"/>
                          <a:pt x="18" y="15"/>
                          <a:pt x="17" y="14"/>
                        </a:cubicBezTo>
                        <a:cubicBezTo>
                          <a:pt x="17" y="14"/>
                          <a:pt x="17" y="14"/>
                          <a:pt x="17" y="14"/>
                        </a:cubicBezTo>
                        <a:cubicBezTo>
                          <a:pt x="16" y="13"/>
                          <a:pt x="16" y="13"/>
                          <a:pt x="15" y="12"/>
                        </a:cubicBezTo>
                        <a:cubicBezTo>
                          <a:pt x="14" y="10"/>
                          <a:pt x="13" y="8"/>
                          <a:pt x="10" y="7"/>
                        </a:cubicBezTo>
                        <a:cubicBezTo>
                          <a:pt x="9" y="6"/>
                          <a:pt x="7" y="6"/>
                          <a:pt x="6" y="5"/>
                        </a:cubicBezTo>
                        <a:cubicBezTo>
                          <a:pt x="5" y="5"/>
                          <a:pt x="3" y="5"/>
                          <a:pt x="2" y="5"/>
                        </a:cubicBezTo>
                        <a:cubicBezTo>
                          <a:pt x="1" y="4"/>
                          <a:pt x="0" y="2"/>
                          <a:pt x="0" y="0"/>
                        </a:cubicBezTo>
                        <a:cubicBezTo>
                          <a:pt x="0" y="0"/>
                          <a:pt x="0" y="0"/>
                          <a:pt x="0" y="0"/>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3" name="Freeform 8110">
                    <a:extLst>
                      <a:ext uri="{FF2B5EF4-FFF2-40B4-BE49-F238E27FC236}">
                        <a16:creationId xmlns:a16="http://schemas.microsoft.com/office/drawing/2014/main" id="{B993CBA3-9598-401E-B950-A972543A96AE}"/>
                      </a:ext>
                    </a:extLst>
                  </p:cNvPr>
                  <p:cNvSpPr/>
                  <p:nvPr/>
                </p:nvSpPr>
                <p:spPr bwMode="auto">
                  <a:xfrm>
                    <a:off x="3635" y="1802"/>
                    <a:ext cx="93" cy="21"/>
                  </a:xfrm>
                  <a:custGeom>
                    <a:avLst/>
                    <a:gdLst>
                      <a:gd name="T0" fmla="*/ 0 w 125"/>
                      <a:gd name="T1" fmla="*/ 0 h 28"/>
                      <a:gd name="T2" fmla="*/ 0 w 125"/>
                      <a:gd name="T3" fmla="*/ 0 h 28"/>
                      <a:gd name="T4" fmla="*/ 5 w 125"/>
                      <a:gd name="T5" fmla="*/ 4 h 28"/>
                      <a:gd name="T6" fmla="*/ 12 w 125"/>
                      <a:gd name="T7" fmla="*/ 6 h 28"/>
                      <a:gd name="T8" fmla="*/ 26 w 125"/>
                      <a:gd name="T9" fmla="*/ 11 h 28"/>
                      <a:gd name="T10" fmla="*/ 41 w 125"/>
                      <a:gd name="T11" fmla="*/ 18 h 28"/>
                      <a:gd name="T12" fmla="*/ 60 w 125"/>
                      <a:gd name="T13" fmla="*/ 17 h 28"/>
                      <a:gd name="T14" fmla="*/ 67 w 125"/>
                      <a:gd name="T15" fmla="*/ 17 h 28"/>
                      <a:gd name="T16" fmla="*/ 75 w 125"/>
                      <a:gd name="T17" fmla="*/ 18 h 28"/>
                      <a:gd name="T18" fmla="*/ 85 w 125"/>
                      <a:gd name="T19" fmla="*/ 20 h 28"/>
                      <a:gd name="T20" fmla="*/ 94 w 125"/>
                      <a:gd name="T21" fmla="*/ 20 h 28"/>
                      <a:gd name="T22" fmla="*/ 108 w 125"/>
                      <a:gd name="T23" fmla="*/ 23 h 28"/>
                      <a:gd name="T24" fmla="*/ 125 w 125"/>
                      <a:gd name="T25" fmla="*/ 26 h 28"/>
                      <a:gd name="T26" fmla="*/ 125 w 125"/>
                      <a:gd name="T27" fmla="*/ 27 h 28"/>
                      <a:gd name="T28" fmla="*/ 119 w 125"/>
                      <a:gd name="T29" fmla="*/ 27 h 28"/>
                      <a:gd name="T30" fmla="*/ 115 w 125"/>
                      <a:gd name="T31" fmla="*/ 27 h 28"/>
                      <a:gd name="T32" fmla="*/ 108 w 125"/>
                      <a:gd name="T33" fmla="*/ 27 h 28"/>
                      <a:gd name="T34" fmla="*/ 108 w 125"/>
                      <a:gd name="T35" fmla="*/ 27 h 28"/>
                      <a:gd name="T36" fmla="*/ 113 w 125"/>
                      <a:gd name="T37" fmla="*/ 26 h 28"/>
                      <a:gd name="T38" fmla="*/ 114 w 125"/>
                      <a:gd name="T39" fmla="*/ 26 h 28"/>
                      <a:gd name="T40" fmla="*/ 111 w 125"/>
                      <a:gd name="T41" fmla="*/ 25 h 28"/>
                      <a:gd name="T42" fmla="*/ 93 w 125"/>
                      <a:gd name="T43" fmla="*/ 21 h 28"/>
                      <a:gd name="T44" fmla="*/ 85 w 125"/>
                      <a:gd name="T45" fmla="*/ 21 h 28"/>
                      <a:gd name="T46" fmla="*/ 83 w 125"/>
                      <a:gd name="T47" fmla="*/ 21 h 28"/>
                      <a:gd name="T48" fmla="*/ 76 w 125"/>
                      <a:gd name="T49" fmla="*/ 23 h 28"/>
                      <a:gd name="T50" fmla="*/ 70 w 125"/>
                      <a:gd name="T51" fmla="*/ 24 h 28"/>
                      <a:gd name="T52" fmla="*/ 70 w 125"/>
                      <a:gd name="T53" fmla="*/ 24 h 28"/>
                      <a:gd name="T54" fmla="*/ 77 w 125"/>
                      <a:gd name="T55" fmla="*/ 21 h 28"/>
                      <a:gd name="T56" fmla="*/ 79 w 125"/>
                      <a:gd name="T57" fmla="*/ 21 h 28"/>
                      <a:gd name="T58" fmla="*/ 76 w 125"/>
                      <a:gd name="T59" fmla="*/ 20 h 28"/>
                      <a:gd name="T60" fmla="*/ 66 w 125"/>
                      <a:gd name="T61" fmla="*/ 18 h 28"/>
                      <a:gd name="T62" fmla="*/ 57 w 125"/>
                      <a:gd name="T63" fmla="*/ 19 h 28"/>
                      <a:gd name="T64" fmla="*/ 44 w 125"/>
                      <a:gd name="T65" fmla="*/ 19 h 28"/>
                      <a:gd name="T66" fmla="*/ 39 w 125"/>
                      <a:gd name="T67" fmla="*/ 19 h 28"/>
                      <a:gd name="T68" fmla="*/ 32 w 125"/>
                      <a:gd name="T69" fmla="*/ 19 h 28"/>
                      <a:gd name="T70" fmla="*/ 32 w 125"/>
                      <a:gd name="T71" fmla="*/ 19 h 28"/>
                      <a:gd name="T72" fmla="*/ 37 w 125"/>
                      <a:gd name="T73" fmla="*/ 18 h 28"/>
                      <a:gd name="T74" fmla="*/ 37 w 125"/>
                      <a:gd name="T75" fmla="*/ 18 h 28"/>
                      <a:gd name="T76" fmla="*/ 25 w 125"/>
                      <a:gd name="T77" fmla="*/ 12 h 28"/>
                      <a:gd name="T78" fmla="*/ 9 w 125"/>
                      <a:gd name="T79" fmla="*/ 6 h 28"/>
                      <a:gd name="T80" fmla="*/ 0 w 125"/>
                      <a:gd name="T81" fmla="*/ 0 h 28"/>
                      <a:gd name="T82" fmla="*/ 0 w 125"/>
                      <a:gd name="T8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28">
                        <a:moveTo>
                          <a:pt x="0" y="0"/>
                        </a:moveTo>
                        <a:cubicBezTo>
                          <a:pt x="0" y="0"/>
                          <a:pt x="0" y="0"/>
                          <a:pt x="0" y="0"/>
                        </a:cubicBezTo>
                        <a:cubicBezTo>
                          <a:pt x="1" y="1"/>
                          <a:pt x="3" y="3"/>
                          <a:pt x="5" y="4"/>
                        </a:cubicBezTo>
                        <a:cubicBezTo>
                          <a:pt x="7" y="5"/>
                          <a:pt x="10" y="5"/>
                          <a:pt x="12" y="6"/>
                        </a:cubicBezTo>
                        <a:cubicBezTo>
                          <a:pt x="17" y="7"/>
                          <a:pt x="22" y="9"/>
                          <a:pt x="26" y="11"/>
                        </a:cubicBezTo>
                        <a:cubicBezTo>
                          <a:pt x="31" y="14"/>
                          <a:pt x="35" y="17"/>
                          <a:pt x="41" y="18"/>
                        </a:cubicBezTo>
                        <a:cubicBezTo>
                          <a:pt x="47" y="19"/>
                          <a:pt x="53" y="18"/>
                          <a:pt x="60" y="17"/>
                        </a:cubicBezTo>
                        <a:cubicBezTo>
                          <a:pt x="62" y="17"/>
                          <a:pt x="65" y="17"/>
                          <a:pt x="67" y="17"/>
                        </a:cubicBezTo>
                        <a:cubicBezTo>
                          <a:pt x="70" y="17"/>
                          <a:pt x="72" y="18"/>
                          <a:pt x="75" y="18"/>
                        </a:cubicBezTo>
                        <a:cubicBezTo>
                          <a:pt x="78" y="19"/>
                          <a:pt x="81" y="20"/>
                          <a:pt x="85" y="20"/>
                        </a:cubicBezTo>
                        <a:cubicBezTo>
                          <a:pt x="88" y="21"/>
                          <a:pt x="91" y="20"/>
                          <a:pt x="94" y="20"/>
                        </a:cubicBezTo>
                        <a:cubicBezTo>
                          <a:pt x="99" y="20"/>
                          <a:pt x="104" y="21"/>
                          <a:pt x="108" y="23"/>
                        </a:cubicBezTo>
                        <a:cubicBezTo>
                          <a:pt x="113" y="25"/>
                          <a:pt x="118" y="28"/>
                          <a:pt x="125" y="26"/>
                        </a:cubicBezTo>
                        <a:cubicBezTo>
                          <a:pt x="125" y="26"/>
                          <a:pt x="125" y="26"/>
                          <a:pt x="125" y="27"/>
                        </a:cubicBezTo>
                        <a:cubicBezTo>
                          <a:pt x="123" y="27"/>
                          <a:pt x="121" y="28"/>
                          <a:pt x="119" y="27"/>
                        </a:cubicBezTo>
                        <a:cubicBezTo>
                          <a:pt x="117" y="27"/>
                          <a:pt x="116" y="27"/>
                          <a:pt x="115" y="27"/>
                        </a:cubicBezTo>
                        <a:cubicBezTo>
                          <a:pt x="112" y="26"/>
                          <a:pt x="110" y="27"/>
                          <a:pt x="108" y="27"/>
                        </a:cubicBezTo>
                        <a:cubicBezTo>
                          <a:pt x="108" y="27"/>
                          <a:pt x="108" y="27"/>
                          <a:pt x="108" y="27"/>
                        </a:cubicBezTo>
                        <a:cubicBezTo>
                          <a:pt x="110" y="26"/>
                          <a:pt x="111" y="26"/>
                          <a:pt x="113" y="26"/>
                        </a:cubicBezTo>
                        <a:cubicBezTo>
                          <a:pt x="114" y="26"/>
                          <a:pt x="114" y="26"/>
                          <a:pt x="114" y="26"/>
                        </a:cubicBezTo>
                        <a:cubicBezTo>
                          <a:pt x="113" y="26"/>
                          <a:pt x="112" y="26"/>
                          <a:pt x="111" y="25"/>
                        </a:cubicBezTo>
                        <a:cubicBezTo>
                          <a:pt x="105" y="23"/>
                          <a:pt x="100" y="21"/>
                          <a:pt x="93" y="21"/>
                        </a:cubicBezTo>
                        <a:cubicBezTo>
                          <a:pt x="91" y="21"/>
                          <a:pt x="88" y="21"/>
                          <a:pt x="85" y="21"/>
                        </a:cubicBezTo>
                        <a:cubicBezTo>
                          <a:pt x="84" y="21"/>
                          <a:pt x="83" y="21"/>
                          <a:pt x="83" y="21"/>
                        </a:cubicBezTo>
                        <a:cubicBezTo>
                          <a:pt x="80" y="21"/>
                          <a:pt x="78" y="22"/>
                          <a:pt x="76" y="23"/>
                        </a:cubicBezTo>
                        <a:cubicBezTo>
                          <a:pt x="74" y="23"/>
                          <a:pt x="72" y="25"/>
                          <a:pt x="70" y="24"/>
                        </a:cubicBezTo>
                        <a:cubicBezTo>
                          <a:pt x="70" y="24"/>
                          <a:pt x="70" y="24"/>
                          <a:pt x="70" y="24"/>
                        </a:cubicBezTo>
                        <a:cubicBezTo>
                          <a:pt x="73" y="24"/>
                          <a:pt x="75" y="22"/>
                          <a:pt x="77" y="21"/>
                        </a:cubicBezTo>
                        <a:cubicBezTo>
                          <a:pt x="78" y="21"/>
                          <a:pt x="79" y="21"/>
                          <a:pt x="79" y="21"/>
                        </a:cubicBezTo>
                        <a:cubicBezTo>
                          <a:pt x="78" y="20"/>
                          <a:pt x="77" y="20"/>
                          <a:pt x="76" y="20"/>
                        </a:cubicBezTo>
                        <a:cubicBezTo>
                          <a:pt x="73" y="19"/>
                          <a:pt x="70" y="18"/>
                          <a:pt x="66" y="18"/>
                        </a:cubicBezTo>
                        <a:cubicBezTo>
                          <a:pt x="63" y="18"/>
                          <a:pt x="60" y="18"/>
                          <a:pt x="57" y="19"/>
                        </a:cubicBezTo>
                        <a:cubicBezTo>
                          <a:pt x="52" y="19"/>
                          <a:pt x="48" y="20"/>
                          <a:pt x="44" y="19"/>
                        </a:cubicBezTo>
                        <a:cubicBezTo>
                          <a:pt x="43" y="20"/>
                          <a:pt x="41" y="19"/>
                          <a:pt x="39" y="19"/>
                        </a:cubicBezTo>
                        <a:cubicBezTo>
                          <a:pt x="37" y="19"/>
                          <a:pt x="34" y="18"/>
                          <a:pt x="32" y="19"/>
                        </a:cubicBezTo>
                        <a:cubicBezTo>
                          <a:pt x="32" y="19"/>
                          <a:pt x="32" y="19"/>
                          <a:pt x="32" y="19"/>
                        </a:cubicBezTo>
                        <a:cubicBezTo>
                          <a:pt x="33" y="18"/>
                          <a:pt x="35" y="18"/>
                          <a:pt x="37" y="18"/>
                        </a:cubicBezTo>
                        <a:cubicBezTo>
                          <a:pt x="37" y="18"/>
                          <a:pt x="37" y="18"/>
                          <a:pt x="37" y="18"/>
                        </a:cubicBezTo>
                        <a:cubicBezTo>
                          <a:pt x="32" y="16"/>
                          <a:pt x="29" y="14"/>
                          <a:pt x="25" y="12"/>
                        </a:cubicBezTo>
                        <a:cubicBezTo>
                          <a:pt x="20" y="9"/>
                          <a:pt x="15" y="7"/>
                          <a:pt x="9" y="6"/>
                        </a:cubicBezTo>
                        <a:cubicBezTo>
                          <a:pt x="5" y="5"/>
                          <a:pt x="1" y="4"/>
                          <a:pt x="0" y="0"/>
                        </a:cubicBezTo>
                        <a:cubicBezTo>
                          <a:pt x="0" y="0"/>
                          <a:pt x="0" y="0"/>
                          <a:pt x="0" y="0"/>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4" name="Freeform 8111">
                    <a:extLst>
                      <a:ext uri="{FF2B5EF4-FFF2-40B4-BE49-F238E27FC236}">
                        <a16:creationId xmlns:a16="http://schemas.microsoft.com/office/drawing/2014/main" id="{54F45595-F974-4857-98BF-19074684AF76}"/>
                      </a:ext>
                    </a:extLst>
                  </p:cNvPr>
                  <p:cNvSpPr/>
                  <p:nvPr/>
                </p:nvSpPr>
                <p:spPr bwMode="auto">
                  <a:xfrm>
                    <a:off x="3634" y="1812"/>
                    <a:ext cx="98" cy="77"/>
                  </a:xfrm>
                  <a:custGeom>
                    <a:avLst/>
                    <a:gdLst>
                      <a:gd name="T0" fmla="*/ 34 w 131"/>
                      <a:gd name="T1" fmla="*/ 18 h 103"/>
                      <a:gd name="T2" fmla="*/ 29 w 131"/>
                      <a:gd name="T3" fmla="*/ 11 h 103"/>
                      <a:gd name="T4" fmla="*/ 18 w 131"/>
                      <a:gd name="T5" fmla="*/ 7 h 103"/>
                      <a:gd name="T6" fmla="*/ 47 w 131"/>
                      <a:gd name="T7" fmla="*/ 13 h 103"/>
                      <a:gd name="T8" fmla="*/ 116 w 131"/>
                      <a:gd name="T9" fmla="*/ 20 h 103"/>
                      <a:gd name="T10" fmla="*/ 109 w 131"/>
                      <a:gd name="T11" fmla="*/ 27 h 103"/>
                      <a:gd name="T12" fmla="*/ 107 w 131"/>
                      <a:gd name="T13" fmla="*/ 22 h 103"/>
                      <a:gd name="T14" fmla="*/ 72 w 131"/>
                      <a:gd name="T15" fmla="*/ 23 h 103"/>
                      <a:gd name="T16" fmla="*/ 38 w 131"/>
                      <a:gd name="T17" fmla="*/ 23 h 103"/>
                      <a:gd name="T18" fmla="*/ 48 w 131"/>
                      <a:gd name="T19" fmla="*/ 38 h 103"/>
                      <a:gd name="T20" fmla="*/ 73 w 131"/>
                      <a:gd name="T21" fmla="*/ 33 h 103"/>
                      <a:gd name="T22" fmla="*/ 62 w 131"/>
                      <a:gd name="T23" fmla="*/ 30 h 103"/>
                      <a:gd name="T24" fmla="*/ 52 w 131"/>
                      <a:gd name="T25" fmla="*/ 27 h 103"/>
                      <a:gd name="T26" fmla="*/ 55 w 131"/>
                      <a:gd name="T27" fmla="*/ 27 h 103"/>
                      <a:gd name="T28" fmla="*/ 128 w 131"/>
                      <a:gd name="T29" fmla="*/ 29 h 103"/>
                      <a:gd name="T30" fmla="*/ 82 w 131"/>
                      <a:gd name="T31" fmla="*/ 29 h 103"/>
                      <a:gd name="T32" fmla="*/ 90 w 131"/>
                      <a:gd name="T33" fmla="*/ 39 h 103"/>
                      <a:gd name="T34" fmla="*/ 126 w 131"/>
                      <a:gd name="T35" fmla="*/ 42 h 103"/>
                      <a:gd name="T36" fmla="*/ 123 w 131"/>
                      <a:gd name="T37" fmla="*/ 42 h 103"/>
                      <a:gd name="T38" fmla="*/ 91 w 131"/>
                      <a:gd name="T39" fmla="*/ 42 h 103"/>
                      <a:gd name="T40" fmla="*/ 119 w 131"/>
                      <a:gd name="T41" fmla="*/ 69 h 103"/>
                      <a:gd name="T42" fmla="*/ 96 w 131"/>
                      <a:gd name="T43" fmla="*/ 63 h 103"/>
                      <a:gd name="T44" fmla="*/ 93 w 131"/>
                      <a:gd name="T45" fmla="*/ 61 h 103"/>
                      <a:gd name="T46" fmla="*/ 91 w 131"/>
                      <a:gd name="T47" fmla="*/ 60 h 103"/>
                      <a:gd name="T48" fmla="*/ 81 w 131"/>
                      <a:gd name="T49" fmla="*/ 36 h 103"/>
                      <a:gd name="T50" fmla="*/ 74 w 131"/>
                      <a:gd name="T51" fmla="*/ 54 h 103"/>
                      <a:gd name="T52" fmla="*/ 72 w 131"/>
                      <a:gd name="T53" fmla="*/ 56 h 103"/>
                      <a:gd name="T54" fmla="*/ 73 w 131"/>
                      <a:gd name="T55" fmla="*/ 51 h 103"/>
                      <a:gd name="T56" fmla="*/ 49 w 131"/>
                      <a:gd name="T57" fmla="*/ 40 h 103"/>
                      <a:gd name="T58" fmla="*/ 68 w 131"/>
                      <a:gd name="T59" fmla="*/ 63 h 103"/>
                      <a:gd name="T60" fmla="*/ 110 w 131"/>
                      <a:gd name="T61" fmla="*/ 73 h 103"/>
                      <a:gd name="T62" fmla="*/ 111 w 131"/>
                      <a:gd name="T63" fmla="*/ 74 h 103"/>
                      <a:gd name="T64" fmla="*/ 111 w 131"/>
                      <a:gd name="T65" fmla="*/ 79 h 103"/>
                      <a:gd name="T66" fmla="*/ 74 w 131"/>
                      <a:gd name="T67" fmla="*/ 68 h 103"/>
                      <a:gd name="T68" fmla="*/ 72 w 131"/>
                      <a:gd name="T69" fmla="*/ 65 h 103"/>
                      <a:gd name="T70" fmla="*/ 61 w 131"/>
                      <a:gd name="T71" fmla="*/ 63 h 103"/>
                      <a:gd name="T72" fmla="*/ 75 w 131"/>
                      <a:gd name="T73" fmla="*/ 85 h 103"/>
                      <a:gd name="T74" fmla="*/ 76 w 131"/>
                      <a:gd name="T75" fmla="*/ 78 h 103"/>
                      <a:gd name="T76" fmla="*/ 80 w 131"/>
                      <a:gd name="T77" fmla="*/ 80 h 103"/>
                      <a:gd name="T78" fmla="*/ 99 w 131"/>
                      <a:gd name="T79" fmla="*/ 76 h 103"/>
                      <a:gd name="T80" fmla="*/ 87 w 131"/>
                      <a:gd name="T81" fmla="*/ 80 h 103"/>
                      <a:gd name="T82" fmla="*/ 100 w 131"/>
                      <a:gd name="T83" fmla="*/ 95 h 103"/>
                      <a:gd name="T84" fmla="*/ 104 w 131"/>
                      <a:gd name="T85" fmla="*/ 96 h 103"/>
                      <a:gd name="T86" fmla="*/ 102 w 131"/>
                      <a:gd name="T87" fmla="*/ 96 h 103"/>
                      <a:gd name="T88" fmla="*/ 77 w 131"/>
                      <a:gd name="T89" fmla="*/ 87 h 103"/>
                      <a:gd name="T90" fmla="*/ 91 w 131"/>
                      <a:gd name="T91" fmla="*/ 101 h 103"/>
                      <a:gd name="T92" fmla="*/ 83 w 131"/>
                      <a:gd name="T93" fmla="*/ 96 h 103"/>
                      <a:gd name="T94" fmla="*/ 60 w 131"/>
                      <a:gd name="T95" fmla="*/ 64 h 103"/>
                      <a:gd name="T96" fmla="*/ 39 w 131"/>
                      <a:gd name="T97" fmla="*/ 65 h 103"/>
                      <a:gd name="T98" fmla="*/ 37 w 131"/>
                      <a:gd name="T99" fmla="*/ 64 h 103"/>
                      <a:gd name="T100" fmla="*/ 55 w 131"/>
                      <a:gd name="T101" fmla="*/ 53 h 103"/>
                      <a:gd name="T102" fmla="*/ 38 w 131"/>
                      <a:gd name="T103" fmla="*/ 27 h 103"/>
                      <a:gd name="T104" fmla="*/ 33 w 131"/>
                      <a:gd name="T105" fmla="*/ 36 h 103"/>
                      <a:gd name="T106" fmla="*/ 25 w 131"/>
                      <a:gd name="T107" fmla="*/ 30 h 103"/>
                      <a:gd name="T108" fmla="*/ 36 w 131"/>
                      <a:gd name="T109" fmla="*/ 21 h 103"/>
                      <a:gd name="T110" fmla="*/ 0 w 131"/>
                      <a:gd name="T111"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1" h="103">
                        <a:moveTo>
                          <a:pt x="0" y="10"/>
                        </a:moveTo>
                        <a:cubicBezTo>
                          <a:pt x="2" y="12"/>
                          <a:pt x="4" y="14"/>
                          <a:pt x="8" y="14"/>
                        </a:cubicBezTo>
                        <a:cubicBezTo>
                          <a:pt x="10" y="14"/>
                          <a:pt x="12" y="14"/>
                          <a:pt x="13" y="14"/>
                        </a:cubicBezTo>
                        <a:cubicBezTo>
                          <a:pt x="15" y="14"/>
                          <a:pt x="17" y="13"/>
                          <a:pt x="18" y="13"/>
                        </a:cubicBezTo>
                        <a:cubicBezTo>
                          <a:pt x="24" y="14"/>
                          <a:pt x="31" y="15"/>
                          <a:pt x="34" y="18"/>
                        </a:cubicBezTo>
                        <a:cubicBezTo>
                          <a:pt x="35" y="18"/>
                          <a:pt x="35" y="19"/>
                          <a:pt x="35" y="19"/>
                        </a:cubicBezTo>
                        <a:cubicBezTo>
                          <a:pt x="35" y="18"/>
                          <a:pt x="36" y="17"/>
                          <a:pt x="36" y="16"/>
                        </a:cubicBezTo>
                        <a:cubicBezTo>
                          <a:pt x="37" y="15"/>
                          <a:pt x="39" y="14"/>
                          <a:pt x="40" y="13"/>
                        </a:cubicBezTo>
                        <a:cubicBezTo>
                          <a:pt x="41" y="13"/>
                          <a:pt x="42" y="13"/>
                          <a:pt x="42" y="13"/>
                        </a:cubicBezTo>
                        <a:cubicBezTo>
                          <a:pt x="38" y="12"/>
                          <a:pt x="34" y="12"/>
                          <a:pt x="29" y="11"/>
                        </a:cubicBezTo>
                        <a:cubicBezTo>
                          <a:pt x="27" y="10"/>
                          <a:pt x="25" y="9"/>
                          <a:pt x="23" y="8"/>
                        </a:cubicBezTo>
                        <a:cubicBezTo>
                          <a:pt x="22" y="8"/>
                          <a:pt x="21" y="8"/>
                          <a:pt x="21" y="8"/>
                        </a:cubicBezTo>
                        <a:cubicBezTo>
                          <a:pt x="18" y="6"/>
                          <a:pt x="15" y="8"/>
                          <a:pt x="14" y="11"/>
                        </a:cubicBezTo>
                        <a:cubicBezTo>
                          <a:pt x="14" y="11"/>
                          <a:pt x="14" y="11"/>
                          <a:pt x="14" y="11"/>
                        </a:cubicBezTo>
                        <a:cubicBezTo>
                          <a:pt x="14" y="9"/>
                          <a:pt x="16" y="7"/>
                          <a:pt x="18" y="7"/>
                        </a:cubicBezTo>
                        <a:cubicBezTo>
                          <a:pt x="19" y="6"/>
                          <a:pt x="19" y="6"/>
                          <a:pt x="20" y="7"/>
                        </a:cubicBezTo>
                        <a:cubicBezTo>
                          <a:pt x="18" y="5"/>
                          <a:pt x="16" y="3"/>
                          <a:pt x="17" y="0"/>
                        </a:cubicBezTo>
                        <a:cubicBezTo>
                          <a:pt x="17" y="0"/>
                          <a:pt x="17" y="0"/>
                          <a:pt x="17" y="0"/>
                        </a:cubicBezTo>
                        <a:cubicBezTo>
                          <a:pt x="18" y="6"/>
                          <a:pt x="26" y="9"/>
                          <a:pt x="33" y="10"/>
                        </a:cubicBezTo>
                        <a:cubicBezTo>
                          <a:pt x="38" y="11"/>
                          <a:pt x="43" y="12"/>
                          <a:pt x="47" y="13"/>
                        </a:cubicBezTo>
                        <a:cubicBezTo>
                          <a:pt x="52" y="15"/>
                          <a:pt x="56" y="17"/>
                          <a:pt x="60" y="19"/>
                        </a:cubicBezTo>
                        <a:cubicBezTo>
                          <a:pt x="65" y="21"/>
                          <a:pt x="72" y="23"/>
                          <a:pt x="77" y="22"/>
                        </a:cubicBezTo>
                        <a:cubicBezTo>
                          <a:pt x="82" y="21"/>
                          <a:pt x="86" y="20"/>
                          <a:pt x="91" y="21"/>
                        </a:cubicBezTo>
                        <a:cubicBezTo>
                          <a:pt x="96" y="22"/>
                          <a:pt x="102" y="24"/>
                          <a:pt x="107" y="21"/>
                        </a:cubicBezTo>
                        <a:cubicBezTo>
                          <a:pt x="110" y="19"/>
                          <a:pt x="113" y="19"/>
                          <a:pt x="116" y="20"/>
                        </a:cubicBezTo>
                        <a:cubicBezTo>
                          <a:pt x="116" y="21"/>
                          <a:pt x="116" y="21"/>
                          <a:pt x="116" y="21"/>
                        </a:cubicBezTo>
                        <a:cubicBezTo>
                          <a:pt x="113" y="20"/>
                          <a:pt x="111" y="20"/>
                          <a:pt x="108" y="21"/>
                        </a:cubicBezTo>
                        <a:cubicBezTo>
                          <a:pt x="108" y="22"/>
                          <a:pt x="108" y="22"/>
                          <a:pt x="108" y="22"/>
                        </a:cubicBezTo>
                        <a:cubicBezTo>
                          <a:pt x="107" y="22"/>
                          <a:pt x="107" y="23"/>
                          <a:pt x="107" y="23"/>
                        </a:cubicBezTo>
                        <a:cubicBezTo>
                          <a:pt x="107" y="25"/>
                          <a:pt x="108" y="26"/>
                          <a:pt x="109" y="27"/>
                        </a:cubicBezTo>
                        <a:cubicBezTo>
                          <a:pt x="109" y="27"/>
                          <a:pt x="111" y="28"/>
                          <a:pt x="111" y="29"/>
                        </a:cubicBezTo>
                        <a:cubicBezTo>
                          <a:pt x="112" y="29"/>
                          <a:pt x="113" y="30"/>
                          <a:pt x="114" y="30"/>
                        </a:cubicBezTo>
                        <a:cubicBezTo>
                          <a:pt x="114" y="30"/>
                          <a:pt x="114" y="30"/>
                          <a:pt x="114" y="30"/>
                        </a:cubicBezTo>
                        <a:cubicBezTo>
                          <a:pt x="111" y="29"/>
                          <a:pt x="109" y="28"/>
                          <a:pt x="107" y="26"/>
                        </a:cubicBezTo>
                        <a:cubicBezTo>
                          <a:pt x="106" y="25"/>
                          <a:pt x="106" y="24"/>
                          <a:pt x="107" y="22"/>
                        </a:cubicBezTo>
                        <a:cubicBezTo>
                          <a:pt x="106" y="23"/>
                          <a:pt x="105" y="23"/>
                          <a:pt x="103" y="24"/>
                        </a:cubicBezTo>
                        <a:cubicBezTo>
                          <a:pt x="101" y="24"/>
                          <a:pt x="99" y="24"/>
                          <a:pt x="96" y="23"/>
                        </a:cubicBezTo>
                        <a:cubicBezTo>
                          <a:pt x="94" y="23"/>
                          <a:pt x="91" y="22"/>
                          <a:pt x="88" y="22"/>
                        </a:cubicBezTo>
                        <a:cubicBezTo>
                          <a:pt x="85" y="22"/>
                          <a:pt x="83" y="22"/>
                          <a:pt x="80" y="22"/>
                        </a:cubicBezTo>
                        <a:cubicBezTo>
                          <a:pt x="77" y="23"/>
                          <a:pt x="75" y="23"/>
                          <a:pt x="72" y="23"/>
                        </a:cubicBezTo>
                        <a:cubicBezTo>
                          <a:pt x="67" y="23"/>
                          <a:pt x="62" y="21"/>
                          <a:pt x="58" y="19"/>
                        </a:cubicBezTo>
                        <a:cubicBezTo>
                          <a:pt x="54" y="17"/>
                          <a:pt x="49" y="15"/>
                          <a:pt x="44" y="13"/>
                        </a:cubicBezTo>
                        <a:cubicBezTo>
                          <a:pt x="43" y="13"/>
                          <a:pt x="41" y="14"/>
                          <a:pt x="40" y="14"/>
                        </a:cubicBezTo>
                        <a:cubicBezTo>
                          <a:pt x="39" y="15"/>
                          <a:pt x="37" y="16"/>
                          <a:pt x="37" y="17"/>
                        </a:cubicBezTo>
                        <a:cubicBezTo>
                          <a:pt x="36" y="19"/>
                          <a:pt x="37" y="21"/>
                          <a:pt x="38" y="23"/>
                        </a:cubicBezTo>
                        <a:cubicBezTo>
                          <a:pt x="38" y="24"/>
                          <a:pt x="38" y="24"/>
                          <a:pt x="38" y="25"/>
                        </a:cubicBezTo>
                        <a:cubicBezTo>
                          <a:pt x="39" y="26"/>
                          <a:pt x="39" y="27"/>
                          <a:pt x="40" y="29"/>
                        </a:cubicBezTo>
                        <a:cubicBezTo>
                          <a:pt x="41" y="30"/>
                          <a:pt x="42" y="31"/>
                          <a:pt x="43" y="33"/>
                        </a:cubicBezTo>
                        <a:cubicBezTo>
                          <a:pt x="45" y="34"/>
                          <a:pt x="46" y="35"/>
                          <a:pt x="47" y="36"/>
                        </a:cubicBezTo>
                        <a:cubicBezTo>
                          <a:pt x="47" y="37"/>
                          <a:pt x="48" y="37"/>
                          <a:pt x="48" y="38"/>
                        </a:cubicBezTo>
                        <a:cubicBezTo>
                          <a:pt x="48" y="37"/>
                          <a:pt x="48" y="37"/>
                          <a:pt x="49" y="37"/>
                        </a:cubicBezTo>
                        <a:cubicBezTo>
                          <a:pt x="52" y="34"/>
                          <a:pt x="58" y="37"/>
                          <a:pt x="61" y="39"/>
                        </a:cubicBezTo>
                        <a:cubicBezTo>
                          <a:pt x="62" y="39"/>
                          <a:pt x="62" y="39"/>
                          <a:pt x="63" y="40"/>
                        </a:cubicBezTo>
                        <a:cubicBezTo>
                          <a:pt x="62" y="38"/>
                          <a:pt x="62" y="35"/>
                          <a:pt x="63" y="34"/>
                        </a:cubicBezTo>
                        <a:cubicBezTo>
                          <a:pt x="65" y="31"/>
                          <a:pt x="70" y="32"/>
                          <a:pt x="73" y="33"/>
                        </a:cubicBezTo>
                        <a:cubicBezTo>
                          <a:pt x="74" y="33"/>
                          <a:pt x="75" y="33"/>
                          <a:pt x="76" y="34"/>
                        </a:cubicBezTo>
                        <a:cubicBezTo>
                          <a:pt x="75" y="32"/>
                          <a:pt x="75" y="31"/>
                          <a:pt x="76" y="30"/>
                        </a:cubicBezTo>
                        <a:cubicBezTo>
                          <a:pt x="77" y="29"/>
                          <a:pt x="78" y="29"/>
                          <a:pt x="79" y="29"/>
                        </a:cubicBezTo>
                        <a:cubicBezTo>
                          <a:pt x="77" y="29"/>
                          <a:pt x="76" y="29"/>
                          <a:pt x="74" y="29"/>
                        </a:cubicBezTo>
                        <a:cubicBezTo>
                          <a:pt x="70" y="29"/>
                          <a:pt x="67" y="30"/>
                          <a:pt x="62" y="30"/>
                        </a:cubicBezTo>
                        <a:cubicBezTo>
                          <a:pt x="60" y="29"/>
                          <a:pt x="57" y="29"/>
                          <a:pt x="55" y="28"/>
                        </a:cubicBezTo>
                        <a:cubicBezTo>
                          <a:pt x="54" y="27"/>
                          <a:pt x="54" y="27"/>
                          <a:pt x="53" y="27"/>
                        </a:cubicBezTo>
                        <a:cubicBezTo>
                          <a:pt x="51" y="28"/>
                          <a:pt x="49" y="30"/>
                          <a:pt x="48" y="31"/>
                        </a:cubicBezTo>
                        <a:cubicBezTo>
                          <a:pt x="48" y="31"/>
                          <a:pt x="48" y="31"/>
                          <a:pt x="48" y="31"/>
                        </a:cubicBezTo>
                        <a:cubicBezTo>
                          <a:pt x="49" y="30"/>
                          <a:pt x="50" y="28"/>
                          <a:pt x="52" y="27"/>
                        </a:cubicBezTo>
                        <a:cubicBezTo>
                          <a:pt x="52" y="27"/>
                          <a:pt x="53" y="27"/>
                          <a:pt x="53" y="27"/>
                        </a:cubicBezTo>
                        <a:cubicBezTo>
                          <a:pt x="53" y="26"/>
                          <a:pt x="53" y="26"/>
                          <a:pt x="53" y="26"/>
                        </a:cubicBezTo>
                        <a:cubicBezTo>
                          <a:pt x="51" y="25"/>
                          <a:pt x="48" y="23"/>
                          <a:pt x="49" y="21"/>
                        </a:cubicBezTo>
                        <a:cubicBezTo>
                          <a:pt x="49" y="21"/>
                          <a:pt x="49" y="21"/>
                          <a:pt x="49" y="21"/>
                        </a:cubicBezTo>
                        <a:cubicBezTo>
                          <a:pt x="49" y="24"/>
                          <a:pt x="53" y="26"/>
                          <a:pt x="55" y="27"/>
                        </a:cubicBezTo>
                        <a:cubicBezTo>
                          <a:pt x="59" y="29"/>
                          <a:pt x="63" y="29"/>
                          <a:pt x="67" y="29"/>
                        </a:cubicBezTo>
                        <a:cubicBezTo>
                          <a:pt x="70" y="29"/>
                          <a:pt x="74" y="28"/>
                          <a:pt x="77" y="28"/>
                        </a:cubicBezTo>
                        <a:cubicBezTo>
                          <a:pt x="81" y="27"/>
                          <a:pt x="84" y="28"/>
                          <a:pt x="87" y="29"/>
                        </a:cubicBezTo>
                        <a:cubicBezTo>
                          <a:pt x="94" y="30"/>
                          <a:pt x="101" y="32"/>
                          <a:pt x="108" y="34"/>
                        </a:cubicBezTo>
                        <a:cubicBezTo>
                          <a:pt x="115" y="35"/>
                          <a:pt x="125" y="36"/>
                          <a:pt x="128" y="29"/>
                        </a:cubicBezTo>
                        <a:cubicBezTo>
                          <a:pt x="129" y="30"/>
                          <a:pt x="129" y="30"/>
                          <a:pt x="129" y="30"/>
                        </a:cubicBezTo>
                        <a:cubicBezTo>
                          <a:pt x="128" y="35"/>
                          <a:pt x="120" y="36"/>
                          <a:pt x="114" y="36"/>
                        </a:cubicBezTo>
                        <a:cubicBezTo>
                          <a:pt x="110" y="35"/>
                          <a:pt x="106" y="34"/>
                          <a:pt x="102" y="33"/>
                        </a:cubicBezTo>
                        <a:cubicBezTo>
                          <a:pt x="98" y="32"/>
                          <a:pt x="93" y="31"/>
                          <a:pt x="89" y="30"/>
                        </a:cubicBezTo>
                        <a:cubicBezTo>
                          <a:pt x="87" y="30"/>
                          <a:pt x="85" y="29"/>
                          <a:pt x="82" y="29"/>
                        </a:cubicBezTo>
                        <a:cubicBezTo>
                          <a:pt x="81" y="29"/>
                          <a:pt x="80" y="29"/>
                          <a:pt x="79" y="30"/>
                        </a:cubicBezTo>
                        <a:cubicBezTo>
                          <a:pt x="78" y="30"/>
                          <a:pt x="77" y="30"/>
                          <a:pt x="76" y="31"/>
                        </a:cubicBezTo>
                        <a:cubicBezTo>
                          <a:pt x="75" y="32"/>
                          <a:pt x="77" y="33"/>
                          <a:pt x="78" y="34"/>
                        </a:cubicBezTo>
                        <a:cubicBezTo>
                          <a:pt x="81" y="34"/>
                          <a:pt x="84" y="35"/>
                          <a:pt x="87" y="36"/>
                        </a:cubicBezTo>
                        <a:cubicBezTo>
                          <a:pt x="88" y="37"/>
                          <a:pt x="90" y="38"/>
                          <a:pt x="90" y="39"/>
                        </a:cubicBezTo>
                        <a:cubicBezTo>
                          <a:pt x="90" y="40"/>
                          <a:pt x="90" y="40"/>
                          <a:pt x="90" y="41"/>
                        </a:cubicBezTo>
                        <a:cubicBezTo>
                          <a:pt x="91" y="40"/>
                          <a:pt x="92" y="39"/>
                          <a:pt x="94" y="39"/>
                        </a:cubicBezTo>
                        <a:cubicBezTo>
                          <a:pt x="98" y="37"/>
                          <a:pt x="104" y="37"/>
                          <a:pt x="109" y="38"/>
                        </a:cubicBezTo>
                        <a:cubicBezTo>
                          <a:pt x="112" y="39"/>
                          <a:pt x="115" y="40"/>
                          <a:pt x="118" y="41"/>
                        </a:cubicBezTo>
                        <a:cubicBezTo>
                          <a:pt x="121" y="41"/>
                          <a:pt x="123" y="41"/>
                          <a:pt x="126" y="42"/>
                        </a:cubicBezTo>
                        <a:cubicBezTo>
                          <a:pt x="127" y="43"/>
                          <a:pt x="128" y="44"/>
                          <a:pt x="129" y="46"/>
                        </a:cubicBezTo>
                        <a:cubicBezTo>
                          <a:pt x="130" y="47"/>
                          <a:pt x="131" y="49"/>
                          <a:pt x="131" y="51"/>
                        </a:cubicBezTo>
                        <a:cubicBezTo>
                          <a:pt x="130" y="51"/>
                          <a:pt x="130" y="51"/>
                          <a:pt x="130" y="51"/>
                        </a:cubicBezTo>
                        <a:cubicBezTo>
                          <a:pt x="130" y="49"/>
                          <a:pt x="129" y="47"/>
                          <a:pt x="128" y="46"/>
                        </a:cubicBezTo>
                        <a:cubicBezTo>
                          <a:pt x="127" y="44"/>
                          <a:pt x="126" y="43"/>
                          <a:pt x="123" y="42"/>
                        </a:cubicBezTo>
                        <a:cubicBezTo>
                          <a:pt x="121" y="41"/>
                          <a:pt x="119" y="41"/>
                          <a:pt x="116" y="41"/>
                        </a:cubicBezTo>
                        <a:cubicBezTo>
                          <a:pt x="114" y="41"/>
                          <a:pt x="112" y="40"/>
                          <a:pt x="110" y="40"/>
                        </a:cubicBezTo>
                        <a:cubicBezTo>
                          <a:pt x="108" y="39"/>
                          <a:pt x="106" y="38"/>
                          <a:pt x="103" y="38"/>
                        </a:cubicBezTo>
                        <a:cubicBezTo>
                          <a:pt x="101" y="38"/>
                          <a:pt x="98" y="38"/>
                          <a:pt x="95" y="39"/>
                        </a:cubicBezTo>
                        <a:cubicBezTo>
                          <a:pt x="93" y="40"/>
                          <a:pt x="92" y="41"/>
                          <a:pt x="91" y="42"/>
                        </a:cubicBezTo>
                        <a:cubicBezTo>
                          <a:pt x="90" y="43"/>
                          <a:pt x="90" y="44"/>
                          <a:pt x="90" y="45"/>
                        </a:cubicBezTo>
                        <a:cubicBezTo>
                          <a:pt x="89" y="49"/>
                          <a:pt x="88" y="53"/>
                          <a:pt x="90" y="58"/>
                        </a:cubicBezTo>
                        <a:cubicBezTo>
                          <a:pt x="93" y="61"/>
                          <a:pt x="99" y="64"/>
                          <a:pt x="104" y="65"/>
                        </a:cubicBezTo>
                        <a:cubicBezTo>
                          <a:pt x="106" y="65"/>
                          <a:pt x="109" y="65"/>
                          <a:pt x="112" y="66"/>
                        </a:cubicBezTo>
                        <a:cubicBezTo>
                          <a:pt x="114" y="66"/>
                          <a:pt x="117" y="67"/>
                          <a:pt x="119" y="69"/>
                        </a:cubicBezTo>
                        <a:cubicBezTo>
                          <a:pt x="123" y="71"/>
                          <a:pt x="125" y="74"/>
                          <a:pt x="126" y="77"/>
                        </a:cubicBezTo>
                        <a:cubicBezTo>
                          <a:pt x="126" y="77"/>
                          <a:pt x="126" y="77"/>
                          <a:pt x="126" y="77"/>
                        </a:cubicBezTo>
                        <a:cubicBezTo>
                          <a:pt x="124" y="74"/>
                          <a:pt x="121" y="71"/>
                          <a:pt x="117" y="69"/>
                        </a:cubicBezTo>
                        <a:cubicBezTo>
                          <a:pt x="113" y="67"/>
                          <a:pt x="108" y="67"/>
                          <a:pt x="103" y="66"/>
                        </a:cubicBezTo>
                        <a:cubicBezTo>
                          <a:pt x="101" y="65"/>
                          <a:pt x="98" y="64"/>
                          <a:pt x="96" y="63"/>
                        </a:cubicBezTo>
                        <a:cubicBezTo>
                          <a:pt x="96" y="63"/>
                          <a:pt x="96" y="63"/>
                          <a:pt x="96" y="63"/>
                        </a:cubicBezTo>
                        <a:cubicBezTo>
                          <a:pt x="94" y="62"/>
                          <a:pt x="93" y="62"/>
                          <a:pt x="91" y="62"/>
                        </a:cubicBezTo>
                        <a:cubicBezTo>
                          <a:pt x="89" y="62"/>
                          <a:pt x="88" y="63"/>
                          <a:pt x="86" y="62"/>
                        </a:cubicBezTo>
                        <a:cubicBezTo>
                          <a:pt x="86" y="62"/>
                          <a:pt x="86" y="62"/>
                          <a:pt x="86" y="62"/>
                        </a:cubicBezTo>
                        <a:cubicBezTo>
                          <a:pt x="88" y="62"/>
                          <a:pt x="90" y="62"/>
                          <a:pt x="93" y="61"/>
                        </a:cubicBezTo>
                        <a:cubicBezTo>
                          <a:pt x="92" y="61"/>
                          <a:pt x="91" y="61"/>
                          <a:pt x="91" y="60"/>
                        </a:cubicBezTo>
                        <a:cubicBezTo>
                          <a:pt x="90" y="60"/>
                          <a:pt x="89" y="59"/>
                          <a:pt x="88" y="59"/>
                        </a:cubicBezTo>
                        <a:cubicBezTo>
                          <a:pt x="87" y="58"/>
                          <a:pt x="86" y="57"/>
                          <a:pt x="85" y="56"/>
                        </a:cubicBezTo>
                        <a:cubicBezTo>
                          <a:pt x="85" y="56"/>
                          <a:pt x="85" y="56"/>
                          <a:pt x="85" y="56"/>
                        </a:cubicBezTo>
                        <a:cubicBezTo>
                          <a:pt x="87" y="57"/>
                          <a:pt x="89" y="58"/>
                          <a:pt x="91" y="60"/>
                        </a:cubicBezTo>
                        <a:cubicBezTo>
                          <a:pt x="91" y="60"/>
                          <a:pt x="91" y="60"/>
                          <a:pt x="91" y="60"/>
                        </a:cubicBezTo>
                        <a:cubicBezTo>
                          <a:pt x="89" y="58"/>
                          <a:pt x="88" y="56"/>
                          <a:pt x="88" y="53"/>
                        </a:cubicBezTo>
                        <a:cubicBezTo>
                          <a:pt x="87" y="50"/>
                          <a:pt x="88" y="46"/>
                          <a:pt x="89" y="43"/>
                        </a:cubicBezTo>
                        <a:cubicBezTo>
                          <a:pt x="89" y="41"/>
                          <a:pt x="89" y="39"/>
                          <a:pt x="87" y="38"/>
                        </a:cubicBezTo>
                        <a:cubicBezTo>
                          <a:pt x="85" y="37"/>
                          <a:pt x="83" y="36"/>
                          <a:pt x="81" y="36"/>
                        </a:cubicBezTo>
                        <a:cubicBezTo>
                          <a:pt x="79" y="35"/>
                          <a:pt x="76" y="34"/>
                          <a:pt x="73" y="34"/>
                        </a:cubicBezTo>
                        <a:cubicBezTo>
                          <a:pt x="71" y="34"/>
                          <a:pt x="69" y="33"/>
                          <a:pt x="67" y="33"/>
                        </a:cubicBezTo>
                        <a:cubicBezTo>
                          <a:pt x="62" y="33"/>
                          <a:pt x="63" y="38"/>
                          <a:pt x="64" y="41"/>
                        </a:cubicBezTo>
                        <a:cubicBezTo>
                          <a:pt x="67" y="43"/>
                          <a:pt x="70" y="47"/>
                          <a:pt x="72" y="49"/>
                        </a:cubicBezTo>
                        <a:cubicBezTo>
                          <a:pt x="73" y="51"/>
                          <a:pt x="75" y="52"/>
                          <a:pt x="74" y="54"/>
                        </a:cubicBezTo>
                        <a:cubicBezTo>
                          <a:pt x="74" y="55"/>
                          <a:pt x="73" y="57"/>
                          <a:pt x="73" y="58"/>
                        </a:cubicBezTo>
                        <a:cubicBezTo>
                          <a:pt x="74" y="59"/>
                          <a:pt x="75" y="60"/>
                          <a:pt x="76" y="61"/>
                        </a:cubicBezTo>
                        <a:cubicBezTo>
                          <a:pt x="76" y="61"/>
                          <a:pt x="76" y="61"/>
                          <a:pt x="76" y="61"/>
                        </a:cubicBezTo>
                        <a:cubicBezTo>
                          <a:pt x="73" y="60"/>
                          <a:pt x="72" y="58"/>
                          <a:pt x="73" y="55"/>
                        </a:cubicBezTo>
                        <a:cubicBezTo>
                          <a:pt x="73" y="56"/>
                          <a:pt x="72" y="56"/>
                          <a:pt x="72" y="56"/>
                        </a:cubicBezTo>
                        <a:cubicBezTo>
                          <a:pt x="71" y="58"/>
                          <a:pt x="67" y="57"/>
                          <a:pt x="66" y="59"/>
                        </a:cubicBezTo>
                        <a:cubicBezTo>
                          <a:pt x="66" y="59"/>
                          <a:pt x="66" y="59"/>
                          <a:pt x="66" y="59"/>
                        </a:cubicBezTo>
                        <a:cubicBezTo>
                          <a:pt x="66" y="58"/>
                          <a:pt x="67" y="58"/>
                          <a:pt x="69" y="57"/>
                        </a:cubicBezTo>
                        <a:cubicBezTo>
                          <a:pt x="72" y="56"/>
                          <a:pt x="74" y="54"/>
                          <a:pt x="73" y="51"/>
                        </a:cubicBezTo>
                        <a:cubicBezTo>
                          <a:pt x="73" y="51"/>
                          <a:pt x="73" y="51"/>
                          <a:pt x="73" y="51"/>
                        </a:cubicBezTo>
                        <a:cubicBezTo>
                          <a:pt x="72" y="51"/>
                          <a:pt x="72" y="51"/>
                          <a:pt x="72" y="51"/>
                        </a:cubicBezTo>
                        <a:cubicBezTo>
                          <a:pt x="72" y="50"/>
                          <a:pt x="71" y="50"/>
                          <a:pt x="71" y="49"/>
                        </a:cubicBezTo>
                        <a:cubicBezTo>
                          <a:pt x="69" y="47"/>
                          <a:pt x="67" y="45"/>
                          <a:pt x="66" y="44"/>
                        </a:cubicBezTo>
                        <a:cubicBezTo>
                          <a:pt x="63" y="40"/>
                          <a:pt x="59" y="38"/>
                          <a:pt x="54" y="37"/>
                        </a:cubicBezTo>
                        <a:cubicBezTo>
                          <a:pt x="50" y="36"/>
                          <a:pt x="49" y="38"/>
                          <a:pt x="49" y="40"/>
                        </a:cubicBezTo>
                        <a:cubicBezTo>
                          <a:pt x="49" y="41"/>
                          <a:pt x="50" y="43"/>
                          <a:pt x="50" y="44"/>
                        </a:cubicBezTo>
                        <a:cubicBezTo>
                          <a:pt x="51" y="46"/>
                          <a:pt x="53" y="48"/>
                          <a:pt x="54" y="50"/>
                        </a:cubicBezTo>
                        <a:cubicBezTo>
                          <a:pt x="56" y="52"/>
                          <a:pt x="58" y="55"/>
                          <a:pt x="59" y="58"/>
                        </a:cubicBezTo>
                        <a:cubicBezTo>
                          <a:pt x="60" y="60"/>
                          <a:pt x="62" y="61"/>
                          <a:pt x="65" y="62"/>
                        </a:cubicBezTo>
                        <a:cubicBezTo>
                          <a:pt x="66" y="62"/>
                          <a:pt x="67" y="62"/>
                          <a:pt x="68" y="63"/>
                        </a:cubicBezTo>
                        <a:cubicBezTo>
                          <a:pt x="70" y="64"/>
                          <a:pt x="72" y="65"/>
                          <a:pt x="73" y="65"/>
                        </a:cubicBezTo>
                        <a:cubicBezTo>
                          <a:pt x="76" y="66"/>
                          <a:pt x="79" y="66"/>
                          <a:pt x="82" y="66"/>
                        </a:cubicBezTo>
                        <a:cubicBezTo>
                          <a:pt x="83" y="66"/>
                          <a:pt x="84" y="66"/>
                          <a:pt x="85" y="66"/>
                        </a:cubicBezTo>
                        <a:cubicBezTo>
                          <a:pt x="88" y="66"/>
                          <a:pt x="92" y="66"/>
                          <a:pt x="96" y="67"/>
                        </a:cubicBezTo>
                        <a:cubicBezTo>
                          <a:pt x="101" y="68"/>
                          <a:pt x="107" y="70"/>
                          <a:pt x="110" y="73"/>
                        </a:cubicBezTo>
                        <a:cubicBezTo>
                          <a:pt x="111" y="73"/>
                          <a:pt x="112" y="73"/>
                          <a:pt x="113" y="73"/>
                        </a:cubicBezTo>
                        <a:cubicBezTo>
                          <a:pt x="114" y="73"/>
                          <a:pt x="116" y="72"/>
                          <a:pt x="117" y="72"/>
                        </a:cubicBezTo>
                        <a:cubicBezTo>
                          <a:pt x="117" y="72"/>
                          <a:pt x="117" y="72"/>
                          <a:pt x="117" y="72"/>
                        </a:cubicBezTo>
                        <a:cubicBezTo>
                          <a:pt x="116" y="73"/>
                          <a:pt x="114" y="74"/>
                          <a:pt x="112" y="74"/>
                        </a:cubicBezTo>
                        <a:cubicBezTo>
                          <a:pt x="112" y="74"/>
                          <a:pt x="111" y="74"/>
                          <a:pt x="111" y="74"/>
                        </a:cubicBezTo>
                        <a:cubicBezTo>
                          <a:pt x="112" y="76"/>
                          <a:pt x="111" y="78"/>
                          <a:pt x="112" y="81"/>
                        </a:cubicBezTo>
                        <a:cubicBezTo>
                          <a:pt x="112" y="83"/>
                          <a:pt x="117" y="86"/>
                          <a:pt x="120" y="86"/>
                        </a:cubicBezTo>
                        <a:cubicBezTo>
                          <a:pt x="121" y="86"/>
                          <a:pt x="121" y="86"/>
                          <a:pt x="121" y="86"/>
                        </a:cubicBezTo>
                        <a:cubicBezTo>
                          <a:pt x="118" y="86"/>
                          <a:pt x="116" y="85"/>
                          <a:pt x="113" y="84"/>
                        </a:cubicBezTo>
                        <a:cubicBezTo>
                          <a:pt x="111" y="83"/>
                          <a:pt x="110" y="81"/>
                          <a:pt x="111" y="79"/>
                        </a:cubicBezTo>
                        <a:cubicBezTo>
                          <a:pt x="111" y="75"/>
                          <a:pt x="109" y="73"/>
                          <a:pt x="106" y="71"/>
                        </a:cubicBezTo>
                        <a:cubicBezTo>
                          <a:pt x="102" y="69"/>
                          <a:pt x="98" y="68"/>
                          <a:pt x="94" y="68"/>
                        </a:cubicBezTo>
                        <a:cubicBezTo>
                          <a:pt x="90" y="67"/>
                          <a:pt x="86" y="67"/>
                          <a:pt x="81" y="67"/>
                        </a:cubicBezTo>
                        <a:cubicBezTo>
                          <a:pt x="80" y="67"/>
                          <a:pt x="79" y="67"/>
                          <a:pt x="78" y="67"/>
                        </a:cubicBezTo>
                        <a:cubicBezTo>
                          <a:pt x="77" y="67"/>
                          <a:pt x="75" y="67"/>
                          <a:pt x="74" y="68"/>
                        </a:cubicBezTo>
                        <a:cubicBezTo>
                          <a:pt x="73" y="69"/>
                          <a:pt x="72" y="70"/>
                          <a:pt x="71" y="71"/>
                        </a:cubicBezTo>
                        <a:cubicBezTo>
                          <a:pt x="70" y="71"/>
                          <a:pt x="70" y="71"/>
                          <a:pt x="70" y="71"/>
                        </a:cubicBezTo>
                        <a:cubicBezTo>
                          <a:pt x="72" y="70"/>
                          <a:pt x="73" y="68"/>
                          <a:pt x="74" y="67"/>
                        </a:cubicBezTo>
                        <a:cubicBezTo>
                          <a:pt x="75" y="67"/>
                          <a:pt x="76" y="67"/>
                          <a:pt x="76" y="67"/>
                        </a:cubicBezTo>
                        <a:cubicBezTo>
                          <a:pt x="75" y="66"/>
                          <a:pt x="73" y="66"/>
                          <a:pt x="72" y="65"/>
                        </a:cubicBezTo>
                        <a:cubicBezTo>
                          <a:pt x="70" y="65"/>
                          <a:pt x="69" y="64"/>
                          <a:pt x="67" y="63"/>
                        </a:cubicBezTo>
                        <a:cubicBezTo>
                          <a:pt x="65" y="62"/>
                          <a:pt x="64" y="62"/>
                          <a:pt x="62" y="62"/>
                        </a:cubicBezTo>
                        <a:cubicBezTo>
                          <a:pt x="61" y="61"/>
                          <a:pt x="60" y="61"/>
                          <a:pt x="59" y="60"/>
                        </a:cubicBezTo>
                        <a:cubicBezTo>
                          <a:pt x="59" y="60"/>
                          <a:pt x="60" y="61"/>
                          <a:pt x="60" y="62"/>
                        </a:cubicBezTo>
                        <a:cubicBezTo>
                          <a:pt x="60" y="62"/>
                          <a:pt x="60" y="63"/>
                          <a:pt x="61" y="63"/>
                        </a:cubicBezTo>
                        <a:cubicBezTo>
                          <a:pt x="61" y="64"/>
                          <a:pt x="61" y="66"/>
                          <a:pt x="62" y="67"/>
                        </a:cubicBezTo>
                        <a:cubicBezTo>
                          <a:pt x="62" y="69"/>
                          <a:pt x="64" y="71"/>
                          <a:pt x="66" y="73"/>
                        </a:cubicBezTo>
                        <a:cubicBezTo>
                          <a:pt x="69" y="77"/>
                          <a:pt x="73" y="80"/>
                          <a:pt x="75" y="84"/>
                        </a:cubicBezTo>
                        <a:cubicBezTo>
                          <a:pt x="75" y="85"/>
                          <a:pt x="75" y="85"/>
                          <a:pt x="75" y="85"/>
                        </a:cubicBezTo>
                        <a:cubicBezTo>
                          <a:pt x="75" y="85"/>
                          <a:pt x="75" y="85"/>
                          <a:pt x="75" y="85"/>
                        </a:cubicBezTo>
                        <a:cubicBezTo>
                          <a:pt x="76" y="84"/>
                          <a:pt x="76" y="84"/>
                          <a:pt x="76" y="84"/>
                        </a:cubicBezTo>
                        <a:cubicBezTo>
                          <a:pt x="76" y="82"/>
                          <a:pt x="77" y="81"/>
                          <a:pt x="79" y="80"/>
                        </a:cubicBezTo>
                        <a:cubicBezTo>
                          <a:pt x="79" y="80"/>
                          <a:pt x="79" y="80"/>
                          <a:pt x="79" y="80"/>
                        </a:cubicBezTo>
                        <a:cubicBezTo>
                          <a:pt x="78" y="79"/>
                          <a:pt x="78" y="79"/>
                          <a:pt x="78" y="79"/>
                        </a:cubicBezTo>
                        <a:cubicBezTo>
                          <a:pt x="78" y="78"/>
                          <a:pt x="77" y="78"/>
                          <a:pt x="76" y="78"/>
                        </a:cubicBezTo>
                        <a:cubicBezTo>
                          <a:pt x="74" y="77"/>
                          <a:pt x="73" y="74"/>
                          <a:pt x="74" y="73"/>
                        </a:cubicBezTo>
                        <a:cubicBezTo>
                          <a:pt x="74" y="73"/>
                          <a:pt x="74" y="73"/>
                          <a:pt x="74" y="73"/>
                        </a:cubicBezTo>
                        <a:cubicBezTo>
                          <a:pt x="74" y="74"/>
                          <a:pt x="74" y="75"/>
                          <a:pt x="75" y="76"/>
                        </a:cubicBezTo>
                        <a:cubicBezTo>
                          <a:pt x="75" y="77"/>
                          <a:pt x="76" y="77"/>
                          <a:pt x="77" y="77"/>
                        </a:cubicBezTo>
                        <a:cubicBezTo>
                          <a:pt x="79" y="78"/>
                          <a:pt x="79" y="79"/>
                          <a:pt x="80" y="80"/>
                        </a:cubicBezTo>
                        <a:cubicBezTo>
                          <a:pt x="81" y="79"/>
                          <a:pt x="81" y="79"/>
                          <a:pt x="82" y="79"/>
                        </a:cubicBezTo>
                        <a:cubicBezTo>
                          <a:pt x="84" y="79"/>
                          <a:pt x="86" y="79"/>
                          <a:pt x="88" y="79"/>
                        </a:cubicBezTo>
                        <a:cubicBezTo>
                          <a:pt x="91" y="79"/>
                          <a:pt x="93" y="79"/>
                          <a:pt x="96" y="80"/>
                        </a:cubicBezTo>
                        <a:cubicBezTo>
                          <a:pt x="97" y="80"/>
                          <a:pt x="98" y="79"/>
                          <a:pt x="99" y="79"/>
                        </a:cubicBezTo>
                        <a:cubicBezTo>
                          <a:pt x="100" y="79"/>
                          <a:pt x="100" y="77"/>
                          <a:pt x="99" y="76"/>
                        </a:cubicBezTo>
                        <a:cubicBezTo>
                          <a:pt x="98" y="75"/>
                          <a:pt x="97" y="74"/>
                          <a:pt x="97" y="73"/>
                        </a:cubicBezTo>
                        <a:cubicBezTo>
                          <a:pt x="97" y="73"/>
                          <a:pt x="97" y="73"/>
                          <a:pt x="97" y="73"/>
                        </a:cubicBezTo>
                        <a:cubicBezTo>
                          <a:pt x="99" y="75"/>
                          <a:pt x="101" y="76"/>
                          <a:pt x="100" y="79"/>
                        </a:cubicBezTo>
                        <a:cubicBezTo>
                          <a:pt x="100" y="81"/>
                          <a:pt x="96" y="80"/>
                          <a:pt x="94" y="80"/>
                        </a:cubicBezTo>
                        <a:cubicBezTo>
                          <a:pt x="91" y="80"/>
                          <a:pt x="89" y="80"/>
                          <a:pt x="87" y="80"/>
                        </a:cubicBezTo>
                        <a:cubicBezTo>
                          <a:pt x="84" y="80"/>
                          <a:pt x="81" y="80"/>
                          <a:pt x="78" y="82"/>
                        </a:cubicBezTo>
                        <a:cubicBezTo>
                          <a:pt x="77" y="83"/>
                          <a:pt x="76" y="84"/>
                          <a:pt x="77" y="86"/>
                        </a:cubicBezTo>
                        <a:cubicBezTo>
                          <a:pt x="78" y="88"/>
                          <a:pt x="82" y="88"/>
                          <a:pt x="85" y="89"/>
                        </a:cubicBezTo>
                        <a:cubicBezTo>
                          <a:pt x="88" y="89"/>
                          <a:pt x="90" y="89"/>
                          <a:pt x="92" y="91"/>
                        </a:cubicBezTo>
                        <a:cubicBezTo>
                          <a:pt x="94" y="92"/>
                          <a:pt x="97" y="94"/>
                          <a:pt x="100" y="95"/>
                        </a:cubicBezTo>
                        <a:cubicBezTo>
                          <a:pt x="101" y="96"/>
                          <a:pt x="104" y="96"/>
                          <a:pt x="105" y="95"/>
                        </a:cubicBezTo>
                        <a:cubicBezTo>
                          <a:pt x="107" y="95"/>
                          <a:pt x="107" y="94"/>
                          <a:pt x="108" y="93"/>
                        </a:cubicBezTo>
                        <a:cubicBezTo>
                          <a:pt x="108" y="93"/>
                          <a:pt x="108" y="93"/>
                          <a:pt x="108" y="93"/>
                        </a:cubicBezTo>
                        <a:cubicBezTo>
                          <a:pt x="107" y="94"/>
                          <a:pt x="107" y="95"/>
                          <a:pt x="106" y="96"/>
                        </a:cubicBezTo>
                        <a:cubicBezTo>
                          <a:pt x="105" y="96"/>
                          <a:pt x="104" y="96"/>
                          <a:pt x="104" y="96"/>
                        </a:cubicBezTo>
                        <a:cubicBezTo>
                          <a:pt x="104" y="96"/>
                          <a:pt x="105" y="96"/>
                          <a:pt x="105" y="96"/>
                        </a:cubicBezTo>
                        <a:cubicBezTo>
                          <a:pt x="107" y="97"/>
                          <a:pt x="108" y="99"/>
                          <a:pt x="109" y="99"/>
                        </a:cubicBezTo>
                        <a:cubicBezTo>
                          <a:pt x="109" y="99"/>
                          <a:pt x="109" y="99"/>
                          <a:pt x="109" y="99"/>
                        </a:cubicBezTo>
                        <a:cubicBezTo>
                          <a:pt x="108" y="99"/>
                          <a:pt x="107" y="98"/>
                          <a:pt x="105" y="97"/>
                        </a:cubicBezTo>
                        <a:cubicBezTo>
                          <a:pt x="105" y="97"/>
                          <a:pt x="104" y="96"/>
                          <a:pt x="102" y="96"/>
                        </a:cubicBezTo>
                        <a:cubicBezTo>
                          <a:pt x="102" y="96"/>
                          <a:pt x="102" y="96"/>
                          <a:pt x="101" y="96"/>
                        </a:cubicBezTo>
                        <a:cubicBezTo>
                          <a:pt x="98" y="96"/>
                          <a:pt x="95" y="94"/>
                          <a:pt x="93" y="92"/>
                        </a:cubicBezTo>
                        <a:cubicBezTo>
                          <a:pt x="91" y="91"/>
                          <a:pt x="89" y="90"/>
                          <a:pt x="87" y="90"/>
                        </a:cubicBezTo>
                        <a:cubicBezTo>
                          <a:pt x="85" y="89"/>
                          <a:pt x="83" y="89"/>
                          <a:pt x="81" y="89"/>
                        </a:cubicBezTo>
                        <a:cubicBezTo>
                          <a:pt x="79" y="88"/>
                          <a:pt x="78" y="88"/>
                          <a:pt x="77" y="87"/>
                        </a:cubicBezTo>
                        <a:cubicBezTo>
                          <a:pt x="77" y="89"/>
                          <a:pt x="78" y="90"/>
                          <a:pt x="79" y="91"/>
                        </a:cubicBezTo>
                        <a:cubicBezTo>
                          <a:pt x="79" y="91"/>
                          <a:pt x="79" y="91"/>
                          <a:pt x="79" y="91"/>
                        </a:cubicBezTo>
                        <a:cubicBezTo>
                          <a:pt x="80" y="92"/>
                          <a:pt x="81" y="94"/>
                          <a:pt x="83" y="95"/>
                        </a:cubicBezTo>
                        <a:cubicBezTo>
                          <a:pt x="85" y="96"/>
                          <a:pt x="87" y="97"/>
                          <a:pt x="89" y="99"/>
                        </a:cubicBezTo>
                        <a:cubicBezTo>
                          <a:pt x="89" y="100"/>
                          <a:pt x="89" y="101"/>
                          <a:pt x="91" y="101"/>
                        </a:cubicBezTo>
                        <a:cubicBezTo>
                          <a:pt x="92" y="102"/>
                          <a:pt x="93" y="103"/>
                          <a:pt x="94" y="103"/>
                        </a:cubicBezTo>
                        <a:cubicBezTo>
                          <a:pt x="94" y="103"/>
                          <a:pt x="94" y="103"/>
                          <a:pt x="94" y="103"/>
                        </a:cubicBezTo>
                        <a:cubicBezTo>
                          <a:pt x="92" y="103"/>
                          <a:pt x="90" y="102"/>
                          <a:pt x="88" y="101"/>
                        </a:cubicBezTo>
                        <a:cubicBezTo>
                          <a:pt x="88" y="100"/>
                          <a:pt x="88" y="99"/>
                          <a:pt x="87" y="98"/>
                        </a:cubicBezTo>
                        <a:cubicBezTo>
                          <a:pt x="85" y="97"/>
                          <a:pt x="84" y="97"/>
                          <a:pt x="83" y="96"/>
                        </a:cubicBezTo>
                        <a:cubicBezTo>
                          <a:pt x="81" y="94"/>
                          <a:pt x="79" y="93"/>
                          <a:pt x="77" y="91"/>
                        </a:cubicBezTo>
                        <a:cubicBezTo>
                          <a:pt x="76" y="89"/>
                          <a:pt x="75" y="87"/>
                          <a:pt x="74" y="85"/>
                        </a:cubicBezTo>
                        <a:cubicBezTo>
                          <a:pt x="73" y="80"/>
                          <a:pt x="67" y="76"/>
                          <a:pt x="63" y="72"/>
                        </a:cubicBezTo>
                        <a:cubicBezTo>
                          <a:pt x="62" y="70"/>
                          <a:pt x="61" y="68"/>
                          <a:pt x="60" y="66"/>
                        </a:cubicBezTo>
                        <a:cubicBezTo>
                          <a:pt x="60" y="65"/>
                          <a:pt x="60" y="64"/>
                          <a:pt x="60" y="64"/>
                        </a:cubicBezTo>
                        <a:cubicBezTo>
                          <a:pt x="59" y="65"/>
                          <a:pt x="59" y="66"/>
                          <a:pt x="58" y="66"/>
                        </a:cubicBezTo>
                        <a:cubicBezTo>
                          <a:pt x="56" y="68"/>
                          <a:pt x="53" y="68"/>
                          <a:pt x="51" y="68"/>
                        </a:cubicBezTo>
                        <a:cubicBezTo>
                          <a:pt x="48" y="68"/>
                          <a:pt x="45" y="67"/>
                          <a:pt x="43" y="66"/>
                        </a:cubicBezTo>
                        <a:cubicBezTo>
                          <a:pt x="43" y="66"/>
                          <a:pt x="43" y="66"/>
                          <a:pt x="43" y="66"/>
                        </a:cubicBezTo>
                        <a:cubicBezTo>
                          <a:pt x="41" y="66"/>
                          <a:pt x="40" y="66"/>
                          <a:pt x="39" y="65"/>
                        </a:cubicBezTo>
                        <a:cubicBezTo>
                          <a:pt x="39" y="65"/>
                          <a:pt x="39" y="65"/>
                          <a:pt x="39" y="65"/>
                        </a:cubicBezTo>
                        <a:cubicBezTo>
                          <a:pt x="38" y="65"/>
                          <a:pt x="38" y="65"/>
                          <a:pt x="38" y="65"/>
                        </a:cubicBezTo>
                        <a:cubicBezTo>
                          <a:pt x="37" y="64"/>
                          <a:pt x="35" y="65"/>
                          <a:pt x="34" y="67"/>
                        </a:cubicBezTo>
                        <a:cubicBezTo>
                          <a:pt x="34" y="66"/>
                          <a:pt x="34" y="66"/>
                          <a:pt x="34" y="66"/>
                        </a:cubicBezTo>
                        <a:cubicBezTo>
                          <a:pt x="34" y="65"/>
                          <a:pt x="35" y="65"/>
                          <a:pt x="37" y="64"/>
                        </a:cubicBezTo>
                        <a:cubicBezTo>
                          <a:pt x="35" y="64"/>
                          <a:pt x="33" y="63"/>
                          <a:pt x="32" y="61"/>
                        </a:cubicBezTo>
                        <a:cubicBezTo>
                          <a:pt x="32" y="61"/>
                          <a:pt x="32" y="61"/>
                          <a:pt x="32" y="61"/>
                        </a:cubicBezTo>
                        <a:cubicBezTo>
                          <a:pt x="34" y="63"/>
                          <a:pt x="38" y="63"/>
                          <a:pt x="41" y="65"/>
                        </a:cubicBezTo>
                        <a:cubicBezTo>
                          <a:pt x="44" y="66"/>
                          <a:pt x="48" y="67"/>
                          <a:pt x="51" y="67"/>
                        </a:cubicBezTo>
                        <a:cubicBezTo>
                          <a:pt x="62" y="68"/>
                          <a:pt x="58" y="58"/>
                          <a:pt x="55" y="53"/>
                        </a:cubicBezTo>
                        <a:cubicBezTo>
                          <a:pt x="54" y="51"/>
                          <a:pt x="52" y="48"/>
                          <a:pt x="50" y="46"/>
                        </a:cubicBezTo>
                        <a:cubicBezTo>
                          <a:pt x="49" y="45"/>
                          <a:pt x="48" y="43"/>
                          <a:pt x="48" y="42"/>
                        </a:cubicBezTo>
                        <a:cubicBezTo>
                          <a:pt x="47" y="41"/>
                          <a:pt x="47" y="40"/>
                          <a:pt x="47" y="38"/>
                        </a:cubicBezTo>
                        <a:cubicBezTo>
                          <a:pt x="46" y="35"/>
                          <a:pt x="42" y="33"/>
                          <a:pt x="40" y="31"/>
                        </a:cubicBezTo>
                        <a:cubicBezTo>
                          <a:pt x="39" y="30"/>
                          <a:pt x="38" y="28"/>
                          <a:pt x="38" y="27"/>
                        </a:cubicBezTo>
                        <a:cubicBezTo>
                          <a:pt x="38" y="28"/>
                          <a:pt x="38" y="28"/>
                          <a:pt x="38" y="28"/>
                        </a:cubicBezTo>
                        <a:cubicBezTo>
                          <a:pt x="37" y="28"/>
                          <a:pt x="37" y="29"/>
                          <a:pt x="36" y="29"/>
                        </a:cubicBezTo>
                        <a:cubicBezTo>
                          <a:pt x="36" y="30"/>
                          <a:pt x="35" y="30"/>
                          <a:pt x="35" y="31"/>
                        </a:cubicBezTo>
                        <a:cubicBezTo>
                          <a:pt x="33" y="32"/>
                          <a:pt x="33" y="34"/>
                          <a:pt x="33" y="36"/>
                        </a:cubicBezTo>
                        <a:cubicBezTo>
                          <a:pt x="33" y="36"/>
                          <a:pt x="33" y="36"/>
                          <a:pt x="33" y="36"/>
                        </a:cubicBezTo>
                        <a:cubicBezTo>
                          <a:pt x="33" y="34"/>
                          <a:pt x="32" y="33"/>
                          <a:pt x="33" y="32"/>
                        </a:cubicBezTo>
                        <a:cubicBezTo>
                          <a:pt x="33" y="31"/>
                          <a:pt x="34" y="31"/>
                          <a:pt x="34" y="30"/>
                        </a:cubicBezTo>
                        <a:cubicBezTo>
                          <a:pt x="34" y="30"/>
                          <a:pt x="34" y="30"/>
                          <a:pt x="34" y="30"/>
                        </a:cubicBezTo>
                        <a:cubicBezTo>
                          <a:pt x="32" y="31"/>
                          <a:pt x="31" y="30"/>
                          <a:pt x="30" y="30"/>
                        </a:cubicBezTo>
                        <a:cubicBezTo>
                          <a:pt x="28" y="30"/>
                          <a:pt x="27" y="29"/>
                          <a:pt x="25" y="30"/>
                        </a:cubicBezTo>
                        <a:cubicBezTo>
                          <a:pt x="25" y="30"/>
                          <a:pt x="25" y="30"/>
                          <a:pt x="25" y="30"/>
                        </a:cubicBezTo>
                        <a:cubicBezTo>
                          <a:pt x="26" y="29"/>
                          <a:pt x="28" y="29"/>
                          <a:pt x="29" y="29"/>
                        </a:cubicBezTo>
                        <a:cubicBezTo>
                          <a:pt x="30" y="29"/>
                          <a:pt x="31" y="29"/>
                          <a:pt x="32" y="30"/>
                        </a:cubicBezTo>
                        <a:cubicBezTo>
                          <a:pt x="34" y="30"/>
                          <a:pt x="36" y="29"/>
                          <a:pt x="37" y="27"/>
                        </a:cubicBezTo>
                        <a:cubicBezTo>
                          <a:pt x="38" y="26"/>
                          <a:pt x="36" y="23"/>
                          <a:pt x="36" y="21"/>
                        </a:cubicBezTo>
                        <a:cubicBezTo>
                          <a:pt x="34" y="19"/>
                          <a:pt x="32" y="17"/>
                          <a:pt x="29" y="16"/>
                        </a:cubicBezTo>
                        <a:cubicBezTo>
                          <a:pt x="26" y="15"/>
                          <a:pt x="23" y="15"/>
                          <a:pt x="20" y="14"/>
                        </a:cubicBezTo>
                        <a:cubicBezTo>
                          <a:pt x="16" y="14"/>
                          <a:pt x="13" y="15"/>
                          <a:pt x="10" y="15"/>
                        </a:cubicBezTo>
                        <a:cubicBezTo>
                          <a:pt x="5" y="15"/>
                          <a:pt x="1" y="13"/>
                          <a:pt x="0" y="10"/>
                        </a:cubicBezTo>
                        <a:cubicBezTo>
                          <a:pt x="0" y="10"/>
                          <a:pt x="0" y="10"/>
                          <a:pt x="0" y="10"/>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5" name="Freeform 8112">
                    <a:extLst>
                      <a:ext uri="{FF2B5EF4-FFF2-40B4-BE49-F238E27FC236}">
                        <a16:creationId xmlns:a16="http://schemas.microsoft.com/office/drawing/2014/main" id="{912241AB-BB30-44A7-A73B-56313A5F3E65}"/>
                      </a:ext>
                    </a:extLst>
                  </p:cNvPr>
                  <p:cNvSpPr/>
                  <p:nvPr/>
                </p:nvSpPr>
                <p:spPr bwMode="auto">
                  <a:xfrm>
                    <a:off x="3633" y="1827"/>
                    <a:ext cx="35" cy="21"/>
                  </a:xfrm>
                  <a:custGeom>
                    <a:avLst/>
                    <a:gdLst>
                      <a:gd name="T0" fmla="*/ 1 w 47"/>
                      <a:gd name="T1" fmla="*/ 4 h 29"/>
                      <a:gd name="T2" fmla="*/ 5 w 47"/>
                      <a:gd name="T3" fmla="*/ 7 h 29"/>
                      <a:gd name="T4" fmla="*/ 10 w 47"/>
                      <a:gd name="T5" fmla="*/ 8 h 29"/>
                      <a:gd name="T6" fmla="*/ 12 w 47"/>
                      <a:gd name="T7" fmla="*/ 9 h 29"/>
                      <a:gd name="T8" fmla="*/ 7 w 47"/>
                      <a:gd name="T9" fmla="*/ 0 h 29"/>
                      <a:gd name="T10" fmla="*/ 8 w 47"/>
                      <a:gd name="T11" fmla="*/ 0 h 29"/>
                      <a:gd name="T12" fmla="*/ 15 w 47"/>
                      <a:gd name="T13" fmla="*/ 9 h 29"/>
                      <a:gd name="T14" fmla="*/ 26 w 47"/>
                      <a:gd name="T15" fmla="*/ 16 h 29"/>
                      <a:gd name="T16" fmla="*/ 33 w 47"/>
                      <a:gd name="T17" fmla="*/ 23 h 29"/>
                      <a:gd name="T18" fmla="*/ 47 w 47"/>
                      <a:gd name="T19" fmla="*/ 28 h 29"/>
                      <a:gd name="T20" fmla="*/ 47 w 47"/>
                      <a:gd name="T21" fmla="*/ 28 h 29"/>
                      <a:gd name="T22" fmla="*/ 35 w 47"/>
                      <a:gd name="T23" fmla="*/ 25 h 29"/>
                      <a:gd name="T24" fmla="*/ 27 w 47"/>
                      <a:gd name="T25" fmla="*/ 18 h 29"/>
                      <a:gd name="T26" fmla="*/ 27 w 47"/>
                      <a:gd name="T27" fmla="*/ 21 h 29"/>
                      <a:gd name="T28" fmla="*/ 23 w 47"/>
                      <a:gd name="T29" fmla="*/ 25 h 29"/>
                      <a:gd name="T30" fmla="*/ 23 w 47"/>
                      <a:gd name="T31" fmla="*/ 24 h 29"/>
                      <a:gd name="T32" fmla="*/ 27 w 47"/>
                      <a:gd name="T33" fmla="*/ 21 h 29"/>
                      <a:gd name="T34" fmla="*/ 26 w 47"/>
                      <a:gd name="T35" fmla="*/ 17 h 29"/>
                      <a:gd name="T36" fmla="*/ 24 w 47"/>
                      <a:gd name="T37" fmla="*/ 16 h 29"/>
                      <a:gd name="T38" fmla="*/ 16 w 47"/>
                      <a:gd name="T39" fmla="*/ 11 h 29"/>
                      <a:gd name="T40" fmla="*/ 13 w 47"/>
                      <a:gd name="T41" fmla="*/ 10 h 29"/>
                      <a:gd name="T42" fmla="*/ 11 w 47"/>
                      <a:gd name="T43" fmla="*/ 9 h 29"/>
                      <a:gd name="T44" fmla="*/ 7 w 47"/>
                      <a:gd name="T45" fmla="*/ 8 h 29"/>
                      <a:gd name="T46" fmla="*/ 0 w 47"/>
                      <a:gd name="T47" fmla="*/ 4 h 29"/>
                      <a:gd name="T48" fmla="*/ 1 w 47"/>
                      <a:gd name="T4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28">
                        <a:moveTo>
                          <a:pt x="1" y="4"/>
                        </a:moveTo>
                        <a:cubicBezTo>
                          <a:pt x="2" y="6"/>
                          <a:pt x="3" y="7"/>
                          <a:pt x="5" y="7"/>
                        </a:cubicBezTo>
                        <a:cubicBezTo>
                          <a:pt x="7" y="7"/>
                          <a:pt x="8" y="7"/>
                          <a:pt x="10" y="8"/>
                        </a:cubicBezTo>
                        <a:cubicBezTo>
                          <a:pt x="11" y="8"/>
                          <a:pt x="11" y="8"/>
                          <a:pt x="12" y="9"/>
                        </a:cubicBezTo>
                        <a:cubicBezTo>
                          <a:pt x="9" y="6"/>
                          <a:pt x="7" y="3"/>
                          <a:pt x="7" y="0"/>
                        </a:cubicBezTo>
                        <a:cubicBezTo>
                          <a:pt x="8" y="0"/>
                          <a:pt x="8" y="0"/>
                          <a:pt x="8" y="0"/>
                        </a:cubicBezTo>
                        <a:cubicBezTo>
                          <a:pt x="9" y="4"/>
                          <a:pt x="11" y="7"/>
                          <a:pt x="15" y="9"/>
                        </a:cubicBezTo>
                        <a:cubicBezTo>
                          <a:pt x="18" y="12"/>
                          <a:pt x="22" y="13"/>
                          <a:pt x="26" y="16"/>
                        </a:cubicBezTo>
                        <a:cubicBezTo>
                          <a:pt x="29" y="18"/>
                          <a:pt x="31" y="20"/>
                          <a:pt x="33" y="23"/>
                        </a:cubicBezTo>
                        <a:cubicBezTo>
                          <a:pt x="37" y="25"/>
                          <a:pt x="42" y="28"/>
                          <a:pt x="47" y="28"/>
                        </a:cubicBezTo>
                        <a:cubicBezTo>
                          <a:pt x="47" y="28"/>
                          <a:pt x="47" y="28"/>
                          <a:pt x="47" y="28"/>
                        </a:cubicBezTo>
                        <a:cubicBezTo>
                          <a:pt x="43" y="29"/>
                          <a:pt x="38" y="27"/>
                          <a:pt x="35" y="25"/>
                        </a:cubicBezTo>
                        <a:cubicBezTo>
                          <a:pt x="32" y="23"/>
                          <a:pt x="30" y="21"/>
                          <a:pt x="27" y="18"/>
                        </a:cubicBezTo>
                        <a:cubicBezTo>
                          <a:pt x="28" y="19"/>
                          <a:pt x="28" y="21"/>
                          <a:pt x="27" y="21"/>
                        </a:cubicBezTo>
                        <a:cubicBezTo>
                          <a:pt x="27" y="23"/>
                          <a:pt x="26" y="25"/>
                          <a:pt x="23" y="25"/>
                        </a:cubicBezTo>
                        <a:cubicBezTo>
                          <a:pt x="23" y="24"/>
                          <a:pt x="23" y="24"/>
                          <a:pt x="23" y="24"/>
                        </a:cubicBezTo>
                        <a:cubicBezTo>
                          <a:pt x="25" y="24"/>
                          <a:pt x="26" y="22"/>
                          <a:pt x="27" y="21"/>
                        </a:cubicBezTo>
                        <a:cubicBezTo>
                          <a:pt x="27" y="20"/>
                          <a:pt x="27" y="18"/>
                          <a:pt x="26" y="17"/>
                        </a:cubicBezTo>
                        <a:cubicBezTo>
                          <a:pt x="25" y="17"/>
                          <a:pt x="25" y="16"/>
                          <a:pt x="24" y="16"/>
                        </a:cubicBezTo>
                        <a:cubicBezTo>
                          <a:pt x="22" y="14"/>
                          <a:pt x="19" y="13"/>
                          <a:pt x="16" y="11"/>
                        </a:cubicBezTo>
                        <a:cubicBezTo>
                          <a:pt x="15" y="11"/>
                          <a:pt x="14" y="11"/>
                          <a:pt x="13" y="10"/>
                        </a:cubicBezTo>
                        <a:cubicBezTo>
                          <a:pt x="12" y="10"/>
                          <a:pt x="12" y="9"/>
                          <a:pt x="11" y="9"/>
                        </a:cubicBezTo>
                        <a:cubicBezTo>
                          <a:pt x="10" y="8"/>
                          <a:pt x="9" y="8"/>
                          <a:pt x="7" y="8"/>
                        </a:cubicBezTo>
                        <a:cubicBezTo>
                          <a:pt x="4" y="8"/>
                          <a:pt x="1" y="6"/>
                          <a:pt x="0" y="4"/>
                        </a:cubicBezTo>
                        <a:cubicBezTo>
                          <a:pt x="1" y="4"/>
                          <a:pt x="1" y="4"/>
                          <a:pt x="1" y="4"/>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6" name="Freeform 8113">
                    <a:extLst>
                      <a:ext uri="{FF2B5EF4-FFF2-40B4-BE49-F238E27FC236}">
                        <a16:creationId xmlns:a16="http://schemas.microsoft.com/office/drawing/2014/main" id="{545DE664-9784-44A8-BA33-9A0D8E0E70D7}"/>
                      </a:ext>
                    </a:extLst>
                  </p:cNvPr>
                  <p:cNvSpPr/>
                  <p:nvPr/>
                </p:nvSpPr>
                <p:spPr bwMode="auto">
                  <a:xfrm>
                    <a:off x="3642" y="1850"/>
                    <a:ext cx="33" cy="7"/>
                  </a:xfrm>
                  <a:custGeom>
                    <a:avLst/>
                    <a:gdLst>
                      <a:gd name="T0" fmla="*/ 0 w 43"/>
                      <a:gd name="T1" fmla="*/ 2 h 10"/>
                      <a:gd name="T2" fmla="*/ 5 w 43"/>
                      <a:gd name="T3" fmla="*/ 2 h 10"/>
                      <a:gd name="T4" fmla="*/ 6 w 43"/>
                      <a:gd name="T5" fmla="*/ 2 h 10"/>
                      <a:gd name="T6" fmla="*/ 13 w 43"/>
                      <a:gd name="T7" fmla="*/ 1 h 10"/>
                      <a:gd name="T8" fmla="*/ 24 w 43"/>
                      <a:gd name="T9" fmla="*/ 2 h 10"/>
                      <a:gd name="T10" fmla="*/ 29 w 43"/>
                      <a:gd name="T11" fmla="*/ 4 h 10"/>
                      <a:gd name="T12" fmla="*/ 33 w 43"/>
                      <a:gd name="T13" fmla="*/ 5 h 10"/>
                      <a:gd name="T14" fmla="*/ 36 w 43"/>
                      <a:gd name="T15" fmla="*/ 4 h 10"/>
                      <a:gd name="T16" fmla="*/ 40 w 43"/>
                      <a:gd name="T17" fmla="*/ 3 h 10"/>
                      <a:gd name="T18" fmla="*/ 40 w 43"/>
                      <a:gd name="T19" fmla="*/ 3 h 10"/>
                      <a:gd name="T20" fmla="*/ 35 w 43"/>
                      <a:gd name="T21" fmla="*/ 6 h 10"/>
                      <a:gd name="T22" fmla="*/ 35 w 43"/>
                      <a:gd name="T23" fmla="*/ 6 h 10"/>
                      <a:gd name="T24" fmla="*/ 38 w 43"/>
                      <a:gd name="T25" fmla="*/ 7 h 10"/>
                      <a:gd name="T26" fmla="*/ 43 w 43"/>
                      <a:gd name="T27" fmla="*/ 10 h 10"/>
                      <a:gd name="T28" fmla="*/ 43 w 43"/>
                      <a:gd name="T29" fmla="*/ 10 h 10"/>
                      <a:gd name="T30" fmla="*/ 34 w 43"/>
                      <a:gd name="T31" fmla="*/ 6 h 10"/>
                      <a:gd name="T32" fmla="*/ 32 w 43"/>
                      <a:gd name="T33" fmla="*/ 6 h 10"/>
                      <a:gd name="T34" fmla="*/ 30 w 43"/>
                      <a:gd name="T35" fmla="*/ 6 h 10"/>
                      <a:gd name="T36" fmla="*/ 28 w 43"/>
                      <a:gd name="T37" fmla="*/ 5 h 10"/>
                      <a:gd name="T38" fmla="*/ 23 w 43"/>
                      <a:gd name="T39" fmla="*/ 3 h 10"/>
                      <a:gd name="T40" fmla="*/ 16 w 43"/>
                      <a:gd name="T41" fmla="*/ 1 h 10"/>
                      <a:gd name="T42" fmla="*/ 14 w 43"/>
                      <a:gd name="T43" fmla="*/ 2 h 10"/>
                      <a:gd name="T44" fmla="*/ 21 w 43"/>
                      <a:gd name="T45" fmla="*/ 5 h 10"/>
                      <a:gd name="T46" fmla="*/ 21 w 43"/>
                      <a:gd name="T47" fmla="*/ 5 h 10"/>
                      <a:gd name="T48" fmla="*/ 17 w 43"/>
                      <a:gd name="T49" fmla="*/ 3 h 10"/>
                      <a:gd name="T50" fmla="*/ 11 w 43"/>
                      <a:gd name="T51" fmla="*/ 3 h 10"/>
                      <a:gd name="T52" fmla="*/ 9 w 43"/>
                      <a:gd name="T53" fmla="*/ 3 h 10"/>
                      <a:gd name="T54" fmla="*/ 8 w 43"/>
                      <a:gd name="T55" fmla="*/ 3 h 10"/>
                      <a:gd name="T56" fmla="*/ 8 w 43"/>
                      <a:gd name="T57" fmla="*/ 3 h 10"/>
                      <a:gd name="T58" fmla="*/ 5 w 43"/>
                      <a:gd name="T59" fmla="*/ 3 h 10"/>
                      <a:gd name="T60" fmla="*/ 0 w 43"/>
                      <a:gd name="T61" fmla="*/ 2 h 10"/>
                      <a:gd name="T62" fmla="*/ 0 w 43"/>
                      <a:gd name="T6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10">
                        <a:moveTo>
                          <a:pt x="0" y="2"/>
                        </a:moveTo>
                        <a:cubicBezTo>
                          <a:pt x="1" y="2"/>
                          <a:pt x="3" y="2"/>
                          <a:pt x="5" y="2"/>
                        </a:cubicBezTo>
                        <a:cubicBezTo>
                          <a:pt x="5" y="2"/>
                          <a:pt x="6" y="2"/>
                          <a:pt x="6" y="2"/>
                        </a:cubicBezTo>
                        <a:cubicBezTo>
                          <a:pt x="9" y="2"/>
                          <a:pt x="11" y="2"/>
                          <a:pt x="13" y="1"/>
                        </a:cubicBezTo>
                        <a:cubicBezTo>
                          <a:pt x="17" y="0"/>
                          <a:pt x="20" y="1"/>
                          <a:pt x="24" y="2"/>
                        </a:cubicBezTo>
                        <a:cubicBezTo>
                          <a:pt x="25" y="3"/>
                          <a:pt x="27" y="4"/>
                          <a:pt x="29" y="4"/>
                        </a:cubicBezTo>
                        <a:cubicBezTo>
                          <a:pt x="30" y="5"/>
                          <a:pt x="32" y="5"/>
                          <a:pt x="33" y="5"/>
                        </a:cubicBezTo>
                        <a:cubicBezTo>
                          <a:pt x="34" y="5"/>
                          <a:pt x="35" y="5"/>
                          <a:pt x="36" y="4"/>
                        </a:cubicBezTo>
                        <a:cubicBezTo>
                          <a:pt x="37" y="3"/>
                          <a:pt x="38" y="2"/>
                          <a:pt x="40" y="3"/>
                        </a:cubicBezTo>
                        <a:cubicBezTo>
                          <a:pt x="40" y="3"/>
                          <a:pt x="40" y="3"/>
                          <a:pt x="40" y="3"/>
                        </a:cubicBezTo>
                        <a:cubicBezTo>
                          <a:pt x="37" y="3"/>
                          <a:pt x="37" y="5"/>
                          <a:pt x="35" y="6"/>
                        </a:cubicBezTo>
                        <a:cubicBezTo>
                          <a:pt x="35" y="6"/>
                          <a:pt x="35" y="6"/>
                          <a:pt x="35" y="6"/>
                        </a:cubicBezTo>
                        <a:cubicBezTo>
                          <a:pt x="36" y="6"/>
                          <a:pt x="37" y="7"/>
                          <a:pt x="38" y="7"/>
                        </a:cubicBezTo>
                        <a:cubicBezTo>
                          <a:pt x="39" y="9"/>
                          <a:pt x="41" y="9"/>
                          <a:pt x="43" y="10"/>
                        </a:cubicBezTo>
                        <a:cubicBezTo>
                          <a:pt x="43" y="10"/>
                          <a:pt x="43" y="10"/>
                          <a:pt x="43" y="10"/>
                        </a:cubicBezTo>
                        <a:cubicBezTo>
                          <a:pt x="39" y="10"/>
                          <a:pt x="37" y="7"/>
                          <a:pt x="34" y="6"/>
                        </a:cubicBezTo>
                        <a:cubicBezTo>
                          <a:pt x="33" y="6"/>
                          <a:pt x="33" y="6"/>
                          <a:pt x="32" y="6"/>
                        </a:cubicBezTo>
                        <a:cubicBezTo>
                          <a:pt x="32" y="6"/>
                          <a:pt x="31" y="6"/>
                          <a:pt x="30" y="6"/>
                        </a:cubicBezTo>
                        <a:cubicBezTo>
                          <a:pt x="30" y="5"/>
                          <a:pt x="29" y="5"/>
                          <a:pt x="28" y="5"/>
                        </a:cubicBezTo>
                        <a:cubicBezTo>
                          <a:pt x="27" y="4"/>
                          <a:pt x="25" y="3"/>
                          <a:pt x="23" y="3"/>
                        </a:cubicBezTo>
                        <a:cubicBezTo>
                          <a:pt x="21" y="2"/>
                          <a:pt x="19" y="1"/>
                          <a:pt x="16" y="1"/>
                        </a:cubicBezTo>
                        <a:cubicBezTo>
                          <a:pt x="16" y="1"/>
                          <a:pt x="15" y="1"/>
                          <a:pt x="14" y="2"/>
                        </a:cubicBezTo>
                        <a:cubicBezTo>
                          <a:pt x="17" y="2"/>
                          <a:pt x="19" y="4"/>
                          <a:pt x="21" y="5"/>
                        </a:cubicBezTo>
                        <a:cubicBezTo>
                          <a:pt x="21" y="5"/>
                          <a:pt x="21" y="5"/>
                          <a:pt x="21" y="5"/>
                        </a:cubicBezTo>
                        <a:cubicBezTo>
                          <a:pt x="20" y="5"/>
                          <a:pt x="19" y="4"/>
                          <a:pt x="17" y="3"/>
                        </a:cubicBezTo>
                        <a:cubicBezTo>
                          <a:pt x="15" y="2"/>
                          <a:pt x="13" y="2"/>
                          <a:pt x="11" y="3"/>
                        </a:cubicBezTo>
                        <a:cubicBezTo>
                          <a:pt x="10" y="3"/>
                          <a:pt x="9" y="3"/>
                          <a:pt x="9" y="3"/>
                        </a:cubicBezTo>
                        <a:cubicBezTo>
                          <a:pt x="8" y="3"/>
                          <a:pt x="8" y="3"/>
                          <a:pt x="8" y="3"/>
                        </a:cubicBezTo>
                        <a:cubicBezTo>
                          <a:pt x="8" y="3"/>
                          <a:pt x="8" y="3"/>
                          <a:pt x="8" y="3"/>
                        </a:cubicBezTo>
                        <a:cubicBezTo>
                          <a:pt x="7" y="3"/>
                          <a:pt x="6" y="3"/>
                          <a:pt x="5" y="3"/>
                        </a:cubicBezTo>
                        <a:cubicBezTo>
                          <a:pt x="3" y="3"/>
                          <a:pt x="1" y="3"/>
                          <a:pt x="0" y="2"/>
                        </a:cubicBezTo>
                        <a:cubicBezTo>
                          <a:pt x="0" y="2"/>
                          <a:pt x="0" y="2"/>
                          <a:pt x="0" y="2"/>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7" name="Freeform 8114">
                    <a:extLst>
                      <a:ext uri="{FF2B5EF4-FFF2-40B4-BE49-F238E27FC236}">
                        <a16:creationId xmlns:a16="http://schemas.microsoft.com/office/drawing/2014/main" id="{0F18D0B0-F42D-4E26-89F4-11DBD9751399}"/>
                      </a:ext>
                    </a:extLst>
                  </p:cNvPr>
                  <p:cNvSpPr>
                    <a:spLocks noEditPoints="1"/>
                  </p:cNvSpPr>
                  <p:nvPr/>
                </p:nvSpPr>
                <p:spPr bwMode="auto">
                  <a:xfrm>
                    <a:off x="3638" y="1746"/>
                    <a:ext cx="92" cy="83"/>
                  </a:xfrm>
                  <a:custGeom>
                    <a:avLst/>
                    <a:gdLst>
                      <a:gd name="T0" fmla="*/ 13 w 123"/>
                      <a:gd name="T1" fmla="*/ 99 h 110"/>
                      <a:gd name="T2" fmla="*/ 103 w 123"/>
                      <a:gd name="T3" fmla="*/ 105 h 110"/>
                      <a:gd name="T4" fmla="*/ 32 w 123"/>
                      <a:gd name="T5" fmla="*/ 97 h 110"/>
                      <a:gd name="T6" fmla="*/ 12 w 123"/>
                      <a:gd name="T7" fmla="*/ 83 h 110"/>
                      <a:gd name="T8" fmla="*/ 10 w 123"/>
                      <a:gd name="T9" fmla="*/ 96 h 110"/>
                      <a:gd name="T10" fmla="*/ 88 w 123"/>
                      <a:gd name="T11" fmla="*/ 109 h 110"/>
                      <a:gd name="T12" fmla="*/ 73 w 123"/>
                      <a:gd name="T13" fmla="*/ 96 h 110"/>
                      <a:gd name="T14" fmla="*/ 40 w 123"/>
                      <a:gd name="T15" fmla="*/ 93 h 110"/>
                      <a:gd name="T16" fmla="*/ 72 w 123"/>
                      <a:gd name="T17" fmla="*/ 51 h 110"/>
                      <a:gd name="T18" fmla="*/ 59 w 123"/>
                      <a:gd name="T19" fmla="*/ 38 h 110"/>
                      <a:gd name="T20" fmla="*/ 30 w 123"/>
                      <a:gd name="T21" fmla="*/ 43 h 110"/>
                      <a:gd name="T22" fmla="*/ 42 w 123"/>
                      <a:gd name="T23" fmla="*/ 35 h 110"/>
                      <a:gd name="T24" fmla="*/ 46 w 123"/>
                      <a:gd name="T25" fmla="*/ 42 h 110"/>
                      <a:gd name="T26" fmla="*/ 68 w 123"/>
                      <a:gd name="T27" fmla="*/ 60 h 110"/>
                      <a:gd name="T28" fmla="*/ 63 w 123"/>
                      <a:gd name="T29" fmla="*/ 51 h 110"/>
                      <a:gd name="T30" fmla="*/ 57 w 123"/>
                      <a:gd name="T31" fmla="*/ 15 h 110"/>
                      <a:gd name="T32" fmla="*/ 56 w 123"/>
                      <a:gd name="T33" fmla="*/ 23 h 110"/>
                      <a:gd name="T34" fmla="*/ 56 w 123"/>
                      <a:gd name="T35" fmla="*/ 28 h 110"/>
                      <a:gd name="T36" fmla="*/ 55 w 123"/>
                      <a:gd name="T37" fmla="*/ 13 h 110"/>
                      <a:gd name="T38" fmla="*/ 95 w 123"/>
                      <a:gd name="T39" fmla="*/ 18 h 110"/>
                      <a:gd name="T40" fmla="*/ 80 w 123"/>
                      <a:gd name="T41" fmla="*/ 16 h 110"/>
                      <a:gd name="T42" fmla="*/ 106 w 123"/>
                      <a:gd name="T43" fmla="*/ 10 h 110"/>
                      <a:gd name="T44" fmla="*/ 75 w 123"/>
                      <a:gd name="T45" fmla="*/ 3 h 110"/>
                      <a:gd name="T46" fmla="*/ 77 w 123"/>
                      <a:gd name="T47" fmla="*/ 17 h 110"/>
                      <a:gd name="T48" fmla="*/ 86 w 123"/>
                      <a:gd name="T49" fmla="*/ 0 h 110"/>
                      <a:gd name="T50" fmla="*/ 95 w 123"/>
                      <a:gd name="T51" fmla="*/ 81 h 110"/>
                      <a:gd name="T52" fmla="*/ 44 w 123"/>
                      <a:gd name="T53" fmla="*/ 85 h 110"/>
                      <a:gd name="T54" fmla="*/ 97 w 123"/>
                      <a:gd name="T55" fmla="*/ 73 h 110"/>
                      <a:gd name="T56" fmla="*/ 68 w 123"/>
                      <a:gd name="T57" fmla="*/ 80 h 110"/>
                      <a:gd name="T58" fmla="*/ 19 w 123"/>
                      <a:gd name="T59" fmla="*/ 68 h 110"/>
                      <a:gd name="T60" fmla="*/ 59 w 123"/>
                      <a:gd name="T61" fmla="*/ 81 h 110"/>
                      <a:gd name="T62" fmla="*/ 53 w 123"/>
                      <a:gd name="T63" fmla="*/ 84 h 110"/>
                      <a:gd name="T64" fmla="*/ 18 w 123"/>
                      <a:gd name="T65" fmla="*/ 53 h 110"/>
                      <a:gd name="T66" fmla="*/ 41 w 123"/>
                      <a:gd name="T67" fmla="*/ 66 h 110"/>
                      <a:gd name="T68" fmla="*/ 89 w 123"/>
                      <a:gd name="T69" fmla="*/ 46 h 110"/>
                      <a:gd name="T70" fmla="*/ 102 w 123"/>
                      <a:gd name="T71" fmla="*/ 55 h 110"/>
                      <a:gd name="T72" fmla="*/ 102 w 123"/>
                      <a:gd name="T73" fmla="*/ 62 h 110"/>
                      <a:gd name="T74" fmla="*/ 108 w 123"/>
                      <a:gd name="T75" fmla="*/ 31 h 110"/>
                      <a:gd name="T76" fmla="*/ 96 w 123"/>
                      <a:gd name="T77" fmla="*/ 0 h 110"/>
                      <a:gd name="T78" fmla="*/ 95 w 123"/>
                      <a:gd name="T79" fmla="*/ 33 h 110"/>
                      <a:gd name="T80" fmla="*/ 100 w 123"/>
                      <a:gd name="T81" fmla="*/ 20 h 110"/>
                      <a:gd name="T82" fmla="*/ 108 w 123"/>
                      <a:gd name="T83" fmla="*/ 38 h 110"/>
                      <a:gd name="T84" fmla="*/ 87 w 123"/>
                      <a:gd name="T85" fmla="*/ 44 h 110"/>
                      <a:gd name="T86" fmla="*/ 77 w 123"/>
                      <a:gd name="T87" fmla="*/ 64 h 110"/>
                      <a:gd name="T88" fmla="*/ 81 w 123"/>
                      <a:gd name="T89" fmla="*/ 89 h 110"/>
                      <a:gd name="T90" fmla="*/ 71 w 123"/>
                      <a:gd name="T91" fmla="*/ 61 h 110"/>
                      <a:gd name="T92" fmla="*/ 46 w 123"/>
                      <a:gd name="T93" fmla="*/ 66 h 110"/>
                      <a:gd name="T94" fmla="*/ 18 w 123"/>
                      <a:gd name="T95" fmla="*/ 51 h 110"/>
                      <a:gd name="T96" fmla="*/ 33 w 123"/>
                      <a:gd name="T97" fmla="*/ 56 h 110"/>
                      <a:gd name="T98" fmla="*/ 45 w 123"/>
                      <a:gd name="T99" fmla="*/ 69 h 110"/>
                      <a:gd name="T100" fmla="*/ 65 w 123"/>
                      <a:gd name="T101" fmla="*/ 82 h 110"/>
                      <a:gd name="T102" fmla="*/ 12 w 123"/>
                      <a:gd name="T103" fmla="*/ 56 h 110"/>
                      <a:gd name="T104" fmla="*/ 25 w 123"/>
                      <a:gd name="T105" fmla="*/ 73 h 110"/>
                      <a:gd name="T106" fmla="*/ 51 w 123"/>
                      <a:gd name="T107" fmla="*/ 87 h 110"/>
                      <a:gd name="T108" fmla="*/ 7 w 123"/>
                      <a:gd name="T109" fmla="*/ 68 h 110"/>
                      <a:gd name="T110" fmla="*/ 112 w 123"/>
                      <a:gd name="T111" fmla="*/ 99 h 110"/>
                      <a:gd name="T112" fmla="*/ 87 w 123"/>
                      <a:gd name="T113" fmla="*/ 77 h 110"/>
                      <a:gd name="T114" fmla="*/ 97 w 123"/>
                      <a:gd name="T115" fmla="*/ 57 h 110"/>
                      <a:gd name="T116" fmla="*/ 98 w 123"/>
                      <a:gd name="T117" fmla="*/ 56 h 110"/>
                      <a:gd name="T118" fmla="*/ 115 w 123"/>
                      <a:gd name="T119" fmla="*/ 48 h 110"/>
                      <a:gd name="T120" fmla="*/ 94 w 123"/>
                      <a:gd name="T121" fmla="*/ 35 h 110"/>
                      <a:gd name="T122" fmla="*/ 98 w 123"/>
                      <a:gd name="T123" fmla="*/ 3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10">
                        <a:moveTo>
                          <a:pt x="12" y="100"/>
                        </a:moveTo>
                        <a:cubicBezTo>
                          <a:pt x="12" y="100"/>
                          <a:pt x="11" y="100"/>
                          <a:pt x="11" y="100"/>
                        </a:cubicBezTo>
                        <a:cubicBezTo>
                          <a:pt x="9" y="99"/>
                          <a:pt x="12" y="97"/>
                          <a:pt x="12" y="96"/>
                        </a:cubicBezTo>
                        <a:cubicBezTo>
                          <a:pt x="13" y="96"/>
                          <a:pt x="14" y="96"/>
                          <a:pt x="14" y="96"/>
                        </a:cubicBezTo>
                        <a:cubicBezTo>
                          <a:pt x="16" y="96"/>
                          <a:pt x="17" y="96"/>
                          <a:pt x="18" y="97"/>
                        </a:cubicBezTo>
                        <a:cubicBezTo>
                          <a:pt x="20" y="98"/>
                          <a:pt x="21" y="98"/>
                          <a:pt x="23" y="99"/>
                        </a:cubicBezTo>
                        <a:cubicBezTo>
                          <a:pt x="24" y="99"/>
                          <a:pt x="24" y="99"/>
                          <a:pt x="25" y="99"/>
                        </a:cubicBezTo>
                        <a:cubicBezTo>
                          <a:pt x="26" y="99"/>
                          <a:pt x="28" y="99"/>
                          <a:pt x="29" y="99"/>
                        </a:cubicBezTo>
                        <a:cubicBezTo>
                          <a:pt x="29" y="99"/>
                          <a:pt x="29" y="99"/>
                          <a:pt x="30" y="99"/>
                        </a:cubicBezTo>
                        <a:cubicBezTo>
                          <a:pt x="30" y="99"/>
                          <a:pt x="30" y="99"/>
                          <a:pt x="30" y="99"/>
                        </a:cubicBezTo>
                        <a:cubicBezTo>
                          <a:pt x="31" y="99"/>
                          <a:pt x="32" y="99"/>
                          <a:pt x="32" y="100"/>
                        </a:cubicBezTo>
                        <a:cubicBezTo>
                          <a:pt x="33" y="101"/>
                          <a:pt x="30" y="102"/>
                          <a:pt x="29" y="102"/>
                        </a:cubicBezTo>
                        <a:cubicBezTo>
                          <a:pt x="29" y="102"/>
                          <a:pt x="29" y="102"/>
                          <a:pt x="29" y="102"/>
                        </a:cubicBezTo>
                        <a:cubicBezTo>
                          <a:pt x="28" y="102"/>
                          <a:pt x="27" y="102"/>
                          <a:pt x="26" y="102"/>
                        </a:cubicBezTo>
                        <a:cubicBezTo>
                          <a:pt x="24" y="101"/>
                          <a:pt x="22" y="100"/>
                          <a:pt x="20" y="100"/>
                        </a:cubicBezTo>
                        <a:cubicBezTo>
                          <a:pt x="18" y="99"/>
                          <a:pt x="17" y="99"/>
                          <a:pt x="16" y="99"/>
                        </a:cubicBezTo>
                        <a:cubicBezTo>
                          <a:pt x="15" y="99"/>
                          <a:pt x="14" y="99"/>
                          <a:pt x="13" y="99"/>
                        </a:cubicBezTo>
                        <a:cubicBezTo>
                          <a:pt x="13" y="100"/>
                          <a:pt x="12" y="100"/>
                          <a:pt x="12" y="100"/>
                        </a:cubicBezTo>
                        <a:moveTo>
                          <a:pt x="48" y="95"/>
                        </a:moveTo>
                        <a:cubicBezTo>
                          <a:pt x="48" y="95"/>
                          <a:pt x="48" y="95"/>
                          <a:pt x="48" y="95"/>
                        </a:cubicBezTo>
                        <a:cubicBezTo>
                          <a:pt x="51" y="95"/>
                          <a:pt x="55" y="95"/>
                          <a:pt x="59" y="94"/>
                        </a:cubicBezTo>
                        <a:cubicBezTo>
                          <a:pt x="60" y="94"/>
                          <a:pt x="61" y="94"/>
                          <a:pt x="62" y="94"/>
                        </a:cubicBezTo>
                        <a:cubicBezTo>
                          <a:pt x="63" y="94"/>
                          <a:pt x="64" y="94"/>
                          <a:pt x="65" y="94"/>
                        </a:cubicBezTo>
                        <a:cubicBezTo>
                          <a:pt x="66" y="94"/>
                          <a:pt x="66" y="95"/>
                          <a:pt x="66" y="96"/>
                        </a:cubicBezTo>
                        <a:cubicBezTo>
                          <a:pt x="65" y="96"/>
                          <a:pt x="63" y="97"/>
                          <a:pt x="64" y="98"/>
                        </a:cubicBezTo>
                        <a:cubicBezTo>
                          <a:pt x="65" y="99"/>
                          <a:pt x="67" y="99"/>
                          <a:pt x="68" y="99"/>
                        </a:cubicBezTo>
                        <a:cubicBezTo>
                          <a:pt x="68" y="99"/>
                          <a:pt x="68" y="99"/>
                          <a:pt x="68" y="99"/>
                        </a:cubicBezTo>
                        <a:cubicBezTo>
                          <a:pt x="70" y="99"/>
                          <a:pt x="72" y="98"/>
                          <a:pt x="74" y="97"/>
                        </a:cubicBezTo>
                        <a:cubicBezTo>
                          <a:pt x="76" y="97"/>
                          <a:pt x="78" y="97"/>
                          <a:pt x="80" y="97"/>
                        </a:cubicBezTo>
                        <a:cubicBezTo>
                          <a:pt x="82" y="97"/>
                          <a:pt x="83" y="97"/>
                          <a:pt x="84" y="97"/>
                        </a:cubicBezTo>
                        <a:cubicBezTo>
                          <a:pt x="85" y="97"/>
                          <a:pt x="87" y="96"/>
                          <a:pt x="88" y="96"/>
                        </a:cubicBezTo>
                        <a:cubicBezTo>
                          <a:pt x="90" y="96"/>
                          <a:pt x="91" y="97"/>
                          <a:pt x="93" y="97"/>
                        </a:cubicBezTo>
                        <a:cubicBezTo>
                          <a:pt x="97" y="98"/>
                          <a:pt x="95" y="101"/>
                          <a:pt x="98" y="103"/>
                        </a:cubicBezTo>
                        <a:cubicBezTo>
                          <a:pt x="99" y="104"/>
                          <a:pt x="103" y="103"/>
                          <a:pt x="103" y="105"/>
                        </a:cubicBezTo>
                        <a:cubicBezTo>
                          <a:pt x="103" y="107"/>
                          <a:pt x="99" y="108"/>
                          <a:pt x="98" y="108"/>
                        </a:cubicBezTo>
                        <a:cubicBezTo>
                          <a:pt x="97" y="108"/>
                          <a:pt x="97" y="108"/>
                          <a:pt x="97" y="108"/>
                        </a:cubicBezTo>
                        <a:cubicBezTo>
                          <a:pt x="93" y="108"/>
                          <a:pt x="90" y="106"/>
                          <a:pt x="86" y="105"/>
                        </a:cubicBezTo>
                        <a:cubicBezTo>
                          <a:pt x="85" y="105"/>
                          <a:pt x="85" y="105"/>
                          <a:pt x="84" y="105"/>
                        </a:cubicBezTo>
                        <a:cubicBezTo>
                          <a:pt x="82" y="105"/>
                          <a:pt x="80" y="106"/>
                          <a:pt x="77" y="106"/>
                        </a:cubicBezTo>
                        <a:cubicBezTo>
                          <a:pt x="76" y="106"/>
                          <a:pt x="74" y="106"/>
                          <a:pt x="73" y="106"/>
                        </a:cubicBezTo>
                        <a:cubicBezTo>
                          <a:pt x="73" y="106"/>
                          <a:pt x="73" y="106"/>
                          <a:pt x="72" y="106"/>
                        </a:cubicBezTo>
                        <a:cubicBezTo>
                          <a:pt x="71" y="107"/>
                          <a:pt x="70" y="107"/>
                          <a:pt x="69" y="107"/>
                        </a:cubicBezTo>
                        <a:cubicBezTo>
                          <a:pt x="68" y="107"/>
                          <a:pt x="66" y="106"/>
                          <a:pt x="65" y="106"/>
                        </a:cubicBezTo>
                        <a:cubicBezTo>
                          <a:pt x="60" y="105"/>
                          <a:pt x="55" y="102"/>
                          <a:pt x="51" y="100"/>
                        </a:cubicBezTo>
                        <a:cubicBezTo>
                          <a:pt x="49" y="99"/>
                          <a:pt x="46" y="98"/>
                          <a:pt x="43" y="97"/>
                        </a:cubicBezTo>
                        <a:cubicBezTo>
                          <a:pt x="42" y="97"/>
                          <a:pt x="40" y="97"/>
                          <a:pt x="39" y="97"/>
                        </a:cubicBezTo>
                        <a:cubicBezTo>
                          <a:pt x="38" y="95"/>
                          <a:pt x="41" y="95"/>
                          <a:pt x="44" y="95"/>
                        </a:cubicBezTo>
                        <a:cubicBezTo>
                          <a:pt x="45" y="95"/>
                          <a:pt x="46" y="95"/>
                          <a:pt x="46" y="95"/>
                        </a:cubicBezTo>
                        <a:cubicBezTo>
                          <a:pt x="47" y="95"/>
                          <a:pt x="47" y="95"/>
                          <a:pt x="48" y="95"/>
                        </a:cubicBezTo>
                        <a:moveTo>
                          <a:pt x="32" y="97"/>
                        </a:moveTo>
                        <a:cubicBezTo>
                          <a:pt x="32" y="97"/>
                          <a:pt x="32" y="97"/>
                          <a:pt x="32" y="97"/>
                        </a:cubicBezTo>
                        <a:cubicBezTo>
                          <a:pt x="31" y="97"/>
                          <a:pt x="29" y="96"/>
                          <a:pt x="28" y="96"/>
                        </a:cubicBezTo>
                        <a:cubicBezTo>
                          <a:pt x="26" y="96"/>
                          <a:pt x="23" y="95"/>
                          <a:pt x="21" y="94"/>
                        </a:cubicBezTo>
                        <a:cubicBezTo>
                          <a:pt x="18" y="93"/>
                          <a:pt x="15" y="91"/>
                          <a:pt x="15" y="88"/>
                        </a:cubicBezTo>
                        <a:cubicBezTo>
                          <a:pt x="14" y="87"/>
                          <a:pt x="14" y="84"/>
                          <a:pt x="16" y="84"/>
                        </a:cubicBezTo>
                        <a:cubicBezTo>
                          <a:pt x="16" y="84"/>
                          <a:pt x="17" y="85"/>
                          <a:pt x="17" y="85"/>
                        </a:cubicBezTo>
                        <a:cubicBezTo>
                          <a:pt x="18" y="85"/>
                          <a:pt x="19" y="86"/>
                          <a:pt x="20" y="87"/>
                        </a:cubicBezTo>
                        <a:cubicBezTo>
                          <a:pt x="20" y="87"/>
                          <a:pt x="20" y="87"/>
                          <a:pt x="20" y="87"/>
                        </a:cubicBezTo>
                        <a:cubicBezTo>
                          <a:pt x="21" y="88"/>
                          <a:pt x="22" y="89"/>
                          <a:pt x="24" y="89"/>
                        </a:cubicBezTo>
                        <a:cubicBezTo>
                          <a:pt x="25" y="90"/>
                          <a:pt x="27" y="90"/>
                          <a:pt x="27" y="91"/>
                        </a:cubicBezTo>
                        <a:cubicBezTo>
                          <a:pt x="27" y="92"/>
                          <a:pt x="26" y="92"/>
                          <a:pt x="25" y="92"/>
                        </a:cubicBezTo>
                        <a:cubicBezTo>
                          <a:pt x="23" y="94"/>
                          <a:pt x="27" y="94"/>
                          <a:pt x="27" y="94"/>
                        </a:cubicBezTo>
                        <a:cubicBezTo>
                          <a:pt x="28" y="94"/>
                          <a:pt x="28" y="94"/>
                          <a:pt x="29" y="94"/>
                        </a:cubicBezTo>
                        <a:cubicBezTo>
                          <a:pt x="29" y="94"/>
                          <a:pt x="29" y="94"/>
                          <a:pt x="30" y="94"/>
                        </a:cubicBezTo>
                        <a:cubicBezTo>
                          <a:pt x="30" y="94"/>
                          <a:pt x="30" y="94"/>
                          <a:pt x="31" y="94"/>
                        </a:cubicBezTo>
                        <a:cubicBezTo>
                          <a:pt x="33" y="94"/>
                          <a:pt x="34" y="94"/>
                          <a:pt x="35" y="95"/>
                        </a:cubicBezTo>
                        <a:cubicBezTo>
                          <a:pt x="37" y="96"/>
                          <a:pt x="33" y="97"/>
                          <a:pt x="32" y="97"/>
                        </a:cubicBezTo>
                        <a:moveTo>
                          <a:pt x="12" y="83"/>
                        </a:moveTo>
                        <a:cubicBezTo>
                          <a:pt x="12" y="83"/>
                          <a:pt x="12" y="83"/>
                          <a:pt x="12" y="83"/>
                        </a:cubicBezTo>
                        <a:cubicBezTo>
                          <a:pt x="7" y="83"/>
                          <a:pt x="7" y="87"/>
                          <a:pt x="9" y="90"/>
                        </a:cubicBezTo>
                        <a:cubicBezTo>
                          <a:pt x="10" y="91"/>
                          <a:pt x="9" y="92"/>
                          <a:pt x="8" y="94"/>
                        </a:cubicBezTo>
                        <a:cubicBezTo>
                          <a:pt x="7" y="94"/>
                          <a:pt x="6" y="95"/>
                          <a:pt x="6" y="96"/>
                        </a:cubicBezTo>
                        <a:cubicBezTo>
                          <a:pt x="6" y="97"/>
                          <a:pt x="7" y="98"/>
                          <a:pt x="8" y="99"/>
                        </a:cubicBezTo>
                        <a:cubicBezTo>
                          <a:pt x="9" y="100"/>
                          <a:pt x="10" y="100"/>
                          <a:pt x="11" y="100"/>
                        </a:cubicBezTo>
                        <a:cubicBezTo>
                          <a:pt x="12" y="100"/>
                          <a:pt x="12" y="100"/>
                          <a:pt x="12" y="100"/>
                        </a:cubicBezTo>
                        <a:cubicBezTo>
                          <a:pt x="13" y="100"/>
                          <a:pt x="13" y="100"/>
                          <a:pt x="13" y="100"/>
                        </a:cubicBezTo>
                        <a:cubicBezTo>
                          <a:pt x="17" y="101"/>
                          <a:pt x="21" y="101"/>
                          <a:pt x="25" y="103"/>
                        </a:cubicBezTo>
                        <a:cubicBezTo>
                          <a:pt x="26" y="103"/>
                          <a:pt x="27" y="103"/>
                          <a:pt x="28" y="103"/>
                        </a:cubicBezTo>
                        <a:cubicBezTo>
                          <a:pt x="30" y="103"/>
                          <a:pt x="31" y="102"/>
                          <a:pt x="32" y="101"/>
                        </a:cubicBezTo>
                        <a:cubicBezTo>
                          <a:pt x="33" y="100"/>
                          <a:pt x="32" y="99"/>
                          <a:pt x="32" y="99"/>
                        </a:cubicBezTo>
                        <a:cubicBezTo>
                          <a:pt x="29" y="99"/>
                          <a:pt x="27" y="98"/>
                          <a:pt x="24" y="98"/>
                        </a:cubicBezTo>
                        <a:cubicBezTo>
                          <a:pt x="22" y="97"/>
                          <a:pt x="20" y="96"/>
                          <a:pt x="18" y="95"/>
                        </a:cubicBezTo>
                        <a:cubicBezTo>
                          <a:pt x="17" y="95"/>
                          <a:pt x="17" y="95"/>
                          <a:pt x="17" y="95"/>
                        </a:cubicBezTo>
                        <a:cubicBezTo>
                          <a:pt x="16" y="95"/>
                          <a:pt x="16" y="95"/>
                          <a:pt x="16" y="95"/>
                        </a:cubicBezTo>
                        <a:cubicBezTo>
                          <a:pt x="14" y="95"/>
                          <a:pt x="12" y="95"/>
                          <a:pt x="10" y="96"/>
                        </a:cubicBezTo>
                        <a:cubicBezTo>
                          <a:pt x="10" y="97"/>
                          <a:pt x="9" y="97"/>
                          <a:pt x="9" y="98"/>
                        </a:cubicBezTo>
                        <a:cubicBezTo>
                          <a:pt x="9" y="98"/>
                          <a:pt x="9" y="98"/>
                          <a:pt x="9" y="98"/>
                        </a:cubicBezTo>
                        <a:cubicBezTo>
                          <a:pt x="9" y="97"/>
                          <a:pt x="9" y="96"/>
                          <a:pt x="10" y="95"/>
                        </a:cubicBezTo>
                        <a:cubicBezTo>
                          <a:pt x="11" y="94"/>
                          <a:pt x="11" y="94"/>
                          <a:pt x="11" y="93"/>
                        </a:cubicBezTo>
                        <a:cubicBezTo>
                          <a:pt x="12" y="92"/>
                          <a:pt x="11" y="90"/>
                          <a:pt x="12" y="88"/>
                        </a:cubicBezTo>
                        <a:cubicBezTo>
                          <a:pt x="11" y="88"/>
                          <a:pt x="12" y="88"/>
                          <a:pt x="12" y="87"/>
                        </a:cubicBezTo>
                        <a:cubicBezTo>
                          <a:pt x="12" y="87"/>
                          <a:pt x="12" y="87"/>
                          <a:pt x="12" y="87"/>
                        </a:cubicBezTo>
                        <a:cubicBezTo>
                          <a:pt x="12" y="88"/>
                          <a:pt x="12" y="89"/>
                          <a:pt x="13" y="90"/>
                        </a:cubicBezTo>
                        <a:cubicBezTo>
                          <a:pt x="14" y="92"/>
                          <a:pt x="15" y="93"/>
                          <a:pt x="17" y="94"/>
                        </a:cubicBezTo>
                        <a:cubicBezTo>
                          <a:pt x="20" y="96"/>
                          <a:pt x="24" y="97"/>
                          <a:pt x="28" y="97"/>
                        </a:cubicBezTo>
                        <a:cubicBezTo>
                          <a:pt x="33" y="98"/>
                          <a:pt x="38" y="99"/>
                          <a:pt x="42" y="100"/>
                        </a:cubicBezTo>
                        <a:cubicBezTo>
                          <a:pt x="47" y="102"/>
                          <a:pt x="51" y="104"/>
                          <a:pt x="55" y="106"/>
                        </a:cubicBezTo>
                        <a:cubicBezTo>
                          <a:pt x="59" y="108"/>
                          <a:pt x="64" y="109"/>
                          <a:pt x="69" y="109"/>
                        </a:cubicBezTo>
                        <a:cubicBezTo>
                          <a:pt x="70" y="109"/>
                          <a:pt x="71" y="109"/>
                          <a:pt x="72" y="109"/>
                        </a:cubicBezTo>
                        <a:cubicBezTo>
                          <a:pt x="75" y="108"/>
                          <a:pt x="78" y="108"/>
                          <a:pt x="82" y="108"/>
                        </a:cubicBezTo>
                        <a:cubicBezTo>
                          <a:pt x="83" y="108"/>
                          <a:pt x="85" y="108"/>
                          <a:pt x="86" y="108"/>
                        </a:cubicBezTo>
                        <a:cubicBezTo>
                          <a:pt x="87" y="108"/>
                          <a:pt x="87" y="108"/>
                          <a:pt x="88" y="109"/>
                        </a:cubicBezTo>
                        <a:cubicBezTo>
                          <a:pt x="87" y="108"/>
                          <a:pt x="87" y="108"/>
                          <a:pt x="87" y="108"/>
                        </a:cubicBezTo>
                        <a:cubicBezTo>
                          <a:pt x="89" y="109"/>
                          <a:pt x="91" y="109"/>
                          <a:pt x="94" y="110"/>
                        </a:cubicBezTo>
                        <a:cubicBezTo>
                          <a:pt x="94" y="110"/>
                          <a:pt x="95" y="110"/>
                          <a:pt x="95" y="110"/>
                        </a:cubicBezTo>
                        <a:cubicBezTo>
                          <a:pt x="97" y="110"/>
                          <a:pt x="99" y="109"/>
                          <a:pt x="101" y="108"/>
                        </a:cubicBezTo>
                        <a:cubicBezTo>
                          <a:pt x="101" y="108"/>
                          <a:pt x="101" y="108"/>
                          <a:pt x="102" y="108"/>
                        </a:cubicBezTo>
                        <a:cubicBezTo>
                          <a:pt x="103" y="108"/>
                          <a:pt x="104" y="107"/>
                          <a:pt x="105" y="107"/>
                        </a:cubicBezTo>
                        <a:cubicBezTo>
                          <a:pt x="106" y="106"/>
                          <a:pt x="106" y="106"/>
                          <a:pt x="107" y="105"/>
                        </a:cubicBezTo>
                        <a:cubicBezTo>
                          <a:pt x="107" y="104"/>
                          <a:pt x="104" y="103"/>
                          <a:pt x="102" y="103"/>
                        </a:cubicBezTo>
                        <a:cubicBezTo>
                          <a:pt x="100" y="102"/>
                          <a:pt x="103" y="100"/>
                          <a:pt x="103" y="99"/>
                        </a:cubicBezTo>
                        <a:cubicBezTo>
                          <a:pt x="103" y="98"/>
                          <a:pt x="102" y="98"/>
                          <a:pt x="101" y="97"/>
                        </a:cubicBezTo>
                        <a:cubicBezTo>
                          <a:pt x="101" y="97"/>
                          <a:pt x="101" y="97"/>
                          <a:pt x="101" y="97"/>
                        </a:cubicBezTo>
                        <a:cubicBezTo>
                          <a:pt x="98" y="96"/>
                          <a:pt x="94" y="95"/>
                          <a:pt x="90" y="95"/>
                        </a:cubicBezTo>
                        <a:cubicBezTo>
                          <a:pt x="89" y="95"/>
                          <a:pt x="89" y="95"/>
                          <a:pt x="89" y="95"/>
                        </a:cubicBezTo>
                        <a:cubicBezTo>
                          <a:pt x="87" y="95"/>
                          <a:pt x="84" y="95"/>
                          <a:pt x="81" y="95"/>
                        </a:cubicBezTo>
                        <a:cubicBezTo>
                          <a:pt x="80" y="95"/>
                          <a:pt x="79" y="95"/>
                          <a:pt x="79" y="95"/>
                        </a:cubicBezTo>
                        <a:cubicBezTo>
                          <a:pt x="77" y="95"/>
                          <a:pt x="75" y="95"/>
                          <a:pt x="73" y="96"/>
                        </a:cubicBezTo>
                        <a:cubicBezTo>
                          <a:pt x="73" y="96"/>
                          <a:pt x="73" y="96"/>
                          <a:pt x="73" y="96"/>
                        </a:cubicBezTo>
                        <a:cubicBezTo>
                          <a:pt x="73" y="96"/>
                          <a:pt x="73" y="96"/>
                          <a:pt x="73" y="96"/>
                        </a:cubicBezTo>
                        <a:cubicBezTo>
                          <a:pt x="72" y="96"/>
                          <a:pt x="72" y="97"/>
                          <a:pt x="72" y="97"/>
                        </a:cubicBezTo>
                        <a:cubicBezTo>
                          <a:pt x="71" y="97"/>
                          <a:pt x="69" y="98"/>
                          <a:pt x="68" y="98"/>
                        </a:cubicBezTo>
                        <a:cubicBezTo>
                          <a:pt x="67" y="98"/>
                          <a:pt x="67" y="98"/>
                          <a:pt x="66" y="98"/>
                        </a:cubicBezTo>
                        <a:cubicBezTo>
                          <a:pt x="66" y="98"/>
                          <a:pt x="66" y="98"/>
                          <a:pt x="66" y="98"/>
                        </a:cubicBezTo>
                        <a:cubicBezTo>
                          <a:pt x="66" y="98"/>
                          <a:pt x="66" y="98"/>
                          <a:pt x="66" y="98"/>
                        </a:cubicBezTo>
                        <a:cubicBezTo>
                          <a:pt x="66" y="98"/>
                          <a:pt x="66" y="98"/>
                          <a:pt x="66" y="98"/>
                        </a:cubicBezTo>
                        <a:cubicBezTo>
                          <a:pt x="66" y="98"/>
                          <a:pt x="66" y="98"/>
                          <a:pt x="66" y="98"/>
                        </a:cubicBezTo>
                        <a:cubicBezTo>
                          <a:pt x="66" y="98"/>
                          <a:pt x="67" y="98"/>
                          <a:pt x="67" y="98"/>
                        </a:cubicBezTo>
                        <a:cubicBezTo>
                          <a:pt x="67" y="98"/>
                          <a:pt x="67" y="98"/>
                          <a:pt x="67" y="98"/>
                        </a:cubicBezTo>
                        <a:cubicBezTo>
                          <a:pt x="68" y="97"/>
                          <a:pt x="69" y="97"/>
                          <a:pt x="69" y="96"/>
                        </a:cubicBezTo>
                        <a:cubicBezTo>
                          <a:pt x="71" y="96"/>
                          <a:pt x="71" y="94"/>
                          <a:pt x="69" y="93"/>
                        </a:cubicBezTo>
                        <a:cubicBezTo>
                          <a:pt x="67" y="93"/>
                          <a:pt x="65" y="93"/>
                          <a:pt x="64" y="93"/>
                        </a:cubicBezTo>
                        <a:cubicBezTo>
                          <a:pt x="62" y="92"/>
                          <a:pt x="61" y="92"/>
                          <a:pt x="59" y="92"/>
                        </a:cubicBezTo>
                        <a:cubicBezTo>
                          <a:pt x="57" y="92"/>
                          <a:pt x="55" y="92"/>
                          <a:pt x="53" y="93"/>
                        </a:cubicBezTo>
                        <a:cubicBezTo>
                          <a:pt x="49" y="93"/>
                          <a:pt x="46" y="93"/>
                          <a:pt x="43" y="93"/>
                        </a:cubicBezTo>
                        <a:cubicBezTo>
                          <a:pt x="42" y="93"/>
                          <a:pt x="41" y="93"/>
                          <a:pt x="40" y="93"/>
                        </a:cubicBezTo>
                        <a:cubicBezTo>
                          <a:pt x="40" y="93"/>
                          <a:pt x="39" y="93"/>
                          <a:pt x="39" y="93"/>
                        </a:cubicBezTo>
                        <a:cubicBezTo>
                          <a:pt x="38" y="93"/>
                          <a:pt x="36" y="93"/>
                          <a:pt x="35" y="93"/>
                        </a:cubicBezTo>
                        <a:cubicBezTo>
                          <a:pt x="34" y="93"/>
                          <a:pt x="32" y="92"/>
                          <a:pt x="31" y="92"/>
                        </a:cubicBezTo>
                        <a:cubicBezTo>
                          <a:pt x="30" y="92"/>
                          <a:pt x="29" y="93"/>
                          <a:pt x="28" y="93"/>
                        </a:cubicBezTo>
                        <a:cubicBezTo>
                          <a:pt x="28" y="93"/>
                          <a:pt x="28" y="93"/>
                          <a:pt x="28" y="93"/>
                        </a:cubicBezTo>
                        <a:cubicBezTo>
                          <a:pt x="29" y="92"/>
                          <a:pt x="30" y="92"/>
                          <a:pt x="31" y="92"/>
                        </a:cubicBezTo>
                        <a:cubicBezTo>
                          <a:pt x="31" y="92"/>
                          <a:pt x="32" y="92"/>
                          <a:pt x="33" y="92"/>
                        </a:cubicBezTo>
                        <a:cubicBezTo>
                          <a:pt x="33" y="92"/>
                          <a:pt x="33" y="92"/>
                          <a:pt x="33" y="92"/>
                        </a:cubicBezTo>
                        <a:cubicBezTo>
                          <a:pt x="28" y="90"/>
                          <a:pt x="25" y="88"/>
                          <a:pt x="21" y="86"/>
                        </a:cubicBezTo>
                        <a:cubicBezTo>
                          <a:pt x="20" y="85"/>
                          <a:pt x="18" y="84"/>
                          <a:pt x="17" y="84"/>
                        </a:cubicBezTo>
                        <a:cubicBezTo>
                          <a:pt x="16" y="83"/>
                          <a:pt x="14" y="83"/>
                          <a:pt x="12" y="83"/>
                        </a:cubicBezTo>
                        <a:moveTo>
                          <a:pt x="70" y="44"/>
                        </a:moveTo>
                        <a:cubicBezTo>
                          <a:pt x="70" y="44"/>
                          <a:pt x="70" y="44"/>
                          <a:pt x="71" y="44"/>
                        </a:cubicBezTo>
                        <a:cubicBezTo>
                          <a:pt x="71" y="44"/>
                          <a:pt x="72" y="43"/>
                          <a:pt x="73" y="43"/>
                        </a:cubicBezTo>
                        <a:cubicBezTo>
                          <a:pt x="73" y="43"/>
                          <a:pt x="73" y="43"/>
                          <a:pt x="74" y="43"/>
                        </a:cubicBezTo>
                        <a:cubicBezTo>
                          <a:pt x="75" y="44"/>
                          <a:pt x="75" y="45"/>
                          <a:pt x="75" y="46"/>
                        </a:cubicBezTo>
                        <a:cubicBezTo>
                          <a:pt x="74" y="48"/>
                          <a:pt x="72" y="49"/>
                          <a:pt x="72" y="51"/>
                        </a:cubicBezTo>
                        <a:cubicBezTo>
                          <a:pt x="73" y="53"/>
                          <a:pt x="75" y="55"/>
                          <a:pt x="73" y="56"/>
                        </a:cubicBezTo>
                        <a:cubicBezTo>
                          <a:pt x="72" y="57"/>
                          <a:pt x="72" y="57"/>
                          <a:pt x="71" y="57"/>
                        </a:cubicBezTo>
                        <a:cubicBezTo>
                          <a:pt x="71" y="57"/>
                          <a:pt x="70" y="57"/>
                          <a:pt x="69" y="56"/>
                        </a:cubicBezTo>
                        <a:cubicBezTo>
                          <a:pt x="69" y="55"/>
                          <a:pt x="70" y="54"/>
                          <a:pt x="70" y="53"/>
                        </a:cubicBezTo>
                        <a:cubicBezTo>
                          <a:pt x="70" y="51"/>
                          <a:pt x="68" y="50"/>
                          <a:pt x="66" y="49"/>
                        </a:cubicBezTo>
                        <a:cubicBezTo>
                          <a:pt x="65" y="48"/>
                          <a:pt x="64" y="47"/>
                          <a:pt x="65" y="45"/>
                        </a:cubicBezTo>
                        <a:cubicBezTo>
                          <a:pt x="66" y="44"/>
                          <a:pt x="66" y="44"/>
                          <a:pt x="68" y="44"/>
                        </a:cubicBezTo>
                        <a:cubicBezTo>
                          <a:pt x="68" y="44"/>
                          <a:pt x="68" y="44"/>
                          <a:pt x="69" y="44"/>
                        </a:cubicBezTo>
                        <a:cubicBezTo>
                          <a:pt x="69" y="44"/>
                          <a:pt x="70" y="44"/>
                          <a:pt x="70" y="44"/>
                        </a:cubicBezTo>
                        <a:moveTo>
                          <a:pt x="43" y="26"/>
                        </a:moveTo>
                        <a:cubicBezTo>
                          <a:pt x="44" y="26"/>
                          <a:pt x="42" y="24"/>
                          <a:pt x="44" y="24"/>
                        </a:cubicBezTo>
                        <a:cubicBezTo>
                          <a:pt x="44" y="24"/>
                          <a:pt x="44" y="24"/>
                          <a:pt x="44" y="24"/>
                        </a:cubicBezTo>
                        <a:cubicBezTo>
                          <a:pt x="46" y="24"/>
                          <a:pt x="46" y="26"/>
                          <a:pt x="47" y="27"/>
                        </a:cubicBezTo>
                        <a:cubicBezTo>
                          <a:pt x="48" y="28"/>
                          <a:pt x="50" y="28"/>
                          <a:pt x="52" y="28"/>
                        </a:cubicBezTo>
                        <a:cubicBezTo>
                          <a:pt x="54" y="29"/>
                          <a:pt x="55" y="30"/>
                          <a:pt x="56" y="31"/>
                        </a:cubicBezTo>
                        <a:cubicBezTo>
                          <a:pt x="56" y="33"/>
                          <a:pt x="56" y="34"/>
                          <a:pt x="56" y="35"/>
                        </a:cubicBezTo>
                        <a:cubicBezTo>
                          <a:pt x="57" y="36"/>
                          <a:pt x="58" y="37"/>
                          <a:pt x="59" y="38"/>
                        </a:cubicBezTo>
                        <a:cubicBezTo>
                          <a:pt x="60" y="40"/>
                          <a:pt x="61" y="41"/>
                          <a:pt x="60" y="43"/>
                        </a:cubicBezTo>
                        <a:cubicBezTo>
                          <a:pt x="60" y="45"/>
                          <a:pt x="59" y="47"/>
                          <a:pt x="59" y="49"/>
                        </a:cubicBezTo>
                        <a:cubicBezTo>
                          <a:pt x="59" y="49"/>
                          <a:pt x="59" y="49"/>
                          <a:pt x="59" y="50"/>
                        </a:cubicBezTo>
                        <a:cubicBezTo>
                          <a:pt x="59" y="50"/>
                          <a:pt x="59" y="51"/>
                          <a:pt x="60" y="52"/>
                        </a:cubicBezTo>
                        <a:cubicBezTo>
                          <a:pt x="61" y="53"/>
                          <a:pt x="62" y="54"/>
                          <a:pt x="63" y="55"/>
                        </a:cubicBezTo>
                        <a:cubicBezTo>
                          <a:pt x="64" y="57"/>
                          <a:pt x="63" y="58"/>
                          <a:pt x="61" y="58"/>
                        </a:cubicBezTo>
                        <a:cubicBezTo>
                          <a:pt x="61" y="58"/>
                          <a:pt x="61" y="58"/>
                          <a:pt x="61" y="58"/>
                        </a:cubicBezTo>
                        <a:cubicBezTo>
                          <a:pt x="59" y="58"/>
                          <a:pt x="57" y="55"/>
                          <a:pt x="56" y="54"/>
                        </a:cubicBezTo>
                        <a:cubicBezTo>
                          <a:pt x="55" y="52"/>
                          <a:pt x="54" y="51"/>
                          <a:pt x="52" y="50"/>
                        </a:cubicBezTo>
                        <a:cubicBezTo>
                          <a:pt x="51" y="49"/>
                          <a:pt x="50" y="49"/>
                          <a:pt x="49" y="49"/>
                        </a:cubicBezTo>
                        <a:cubicBezTo>
                          <a:pt x="48" y="49"/>
                          <a:pt x="48" y="49"/>
                          <a:pt x="48" y="49"/>
                        </a:cubicBezTo>
                        <a:cubicBezTo>
                          <a:pt x="47" y="49"/>
                          <a:pt x="45" y="48"/>
                          <a:pt x="43" y="48"/>
                        </a:cubicBezTo>
                        <a:cubicBezTo>
                          <a:pt x="43" y="48"/>
                          <a:pt x="42" y="48"/>
                          <a:pt x="41" y="48"/>
                        </a:cubicBezTo>
                        <a:cubicBezTo>
                          <a:pt x="41" y="48"/>
                          <a:pt x="40" y="48"/>
                          <a:pt x="39" y="48"/>
                        </a:cubicBezTo>
                        <a:cubicBezTo>
                          <a:pt x="39" y="48"/>
                          <a:pt x="38" y="48"/>
                          <a:pt x="38" y="48"/>
                        </a:cubicBezTo>
                        <a:cubicBezTo>
                          <a:pt x="37" y="48"/>
                          <a:pt x="37" y="48"/>
                          <a:pt x="37" y="48"/>
                        </a:cubicBezTo>
                        <a:cubicBezTo>
                          <a:pt x="33" y="47"/>
                          <a:pt x="30" y="46"/>
                          <a:pt x="30" y="43"/>
                        </a:cubicBezTo>
                        <a:cubicBezTo>
                          <a:pt x="31" y="42"/>
                          <a:pt x="31" y="40"/>
                          <a:pt x="33" y="40"/>
                        </a:cubicBezTo>
                        <a:cubicBezTo>
                          <a:pt x="33" y="40"/>
                          <a:pt x="33" y="40"/>
                          <a:pt x="34" y="40"/>
                        </a:cubicBezTo>
                        <a:cubicBezTo>
                          <a:pt x="35" y="40"/>
                          <a:pt x="37" y="41"/>
                          <a:pt x="37" y="42"/>
                        </a:cubicBezTo>
                        <a:cubicBezTo>
                          <a:pt x="38" y="43"/>
                          <a:pt x="39" y="44"/>
                          <a:pt x="41" y="44"/>
                        </a:cubicBezTo>
                        <a:cubicBezTo>
                          <a:pt x="41" y="44"/>
                          <a:pt x="42" y="44"/>
                          <a:pt x="42" y="44"/>
                        </a:cubicBezTo>
                        <a:cubicBezTo>
                          <a:pt x="43" y="44"/>
                          <a:pt x="44" y="43"/>
                          <a:pt x="45" y="43"/>
                        </a:cubicBezTo>
                        <a:cubicBezTo>
                          <a:pt x="45" y="43"/>
                          <a:pt x="45" y="43"/>
                          <a:pt x="45" y="43"/>
                        </a:cubicBezTo>
                        <a:cubicBezTo>
                          <a:pt x="45" y="43"/>
                          <a:pt x="46" y="43"/>
                          <a:pt x="46" y="43"/>
                        </a:cubicBezTo>
                        <a:cubicBezTo>
                          <a:pt x="47" y="44"/>
                          <a:pt x="47" y="45"/>
                          <a:pt x="48" y="46"/>
                        </a:cubicBezTo>
                        <a:cubicBezTo>
                          <a:pt x="48" y="46"/>
                          <a:pt x="48" y="46"/>
                          <a:pt x="48" y="46"/>
                        </a:cubicBezTo>
                        <a:cubicBezTo>
                          <a:pt x="48" y="46"/>
                          <a:pt x="49" y="46"/>
                          <a:pt x="50" y="46"/>
                        </a:cubicBezTo>
                        <a:cubicBezTo>
                          <a:pt x="51" y="46"/>
                          <a:pt x="52" y="46"/>
                          <a:pt x="52" y="45"/>
                        </a:cubicBezTo>
                        <a:cubicBezTo>
                          <a:pt x="53" y="44"/>
                          <a:pt x="53" y="44"/>
                          <a:pt x="53" y="44"/>
                        </a:cubicBezTo>
                        <a:cubicBezTo>
                          <a:pt x="52" y="42"/>
                          <a:pt x="51" y="40"/>
                          <a:pt x="50" y="39"/>
                        </a:cubicBezTo>
                        <a:cubicBezTo>
                          <a:pt x="49" y="37"/>
                          <a:pt x="47" y="36"/>
                          <a:pt x="45" y="36"/>
                        </a:cubicBezTo>
                        <a:cubicBezTo>
                          <a:pt x="44" y="35"/>
                          <a:pt x="44" y="35"/>
                          <a:pt x="43" y="35"/>
                        </a:cubicBezTo>
                        <a:cubicBezTo>
                          <a:pt x="43" y="35"/>
                          <a:pt x="43" y="35"/>
                          <a:pt x="42" y="35"/>
                        </a:cubicBezTo>
                        <a:cubicBezTo>
                          <a:pt x="42" y="35"/>
                          <a:pt x="42" y="35"/>
                          <a:pt x="42" y="35"/>
                        </a:cubicBezTo>
                        <a:cubicBezTo>
                          <a:pt x="41" y="35"/>
                          <a:pt x="41" y="35"/>
                          <a:pt x="40" y="35"/>
                        </a:cubicBezTo>
                        <a:cubicBezTo>
                          <a:pt x="37" y="35"/>
                          <a:pt x="36" y="30"/>
                          <a:pt x="36" y="28"/>
                        </a:cubicBezTo>
                        <a:cubicBezTo>
                          <a:pt x="36" y="27"/>
                          <a:pt x="37" y="27"/>
                          <a:pt x="38" y="26"/>
                        </a:cubicBezTo>
                        <a:cubicBezTo>
                          <a:pt x="39" y="26"/>
                          <a:pt x="39" y="26"/>
                          <a:pt x="40" y="26"/>
                        </a:cubicBezTo>
                        <a:cubicBezTo>
                          <a:pt x="41" y="26"/>
                          <a:pt x="41" y="26"/>
                          <a:pt x="42" y="26"/>
                        </a:cubicBezTo>
                        <a:cubicBezTo>
                          <a:pt x="43" y="26"/>
                          <a:pt x="43" y="26"/>
                          <a:pt x="43" y="26"/>
                        </a:cubicBezTo>
                        <a:moveTo>
                          <a:pt x="42" y="23"/>
                        </a:moveTo>
                        <a:cubicBezTo>
                          <a:pt x="41" y="23"/>
                          <a:pt x="41" y="23"/>
                          <a:pt x="40" y="23"/>
                        </a:cubicBezTo>
                        <a:cubicBezTo>
                          <a:pt x="38" y="24"/>
                          <a:pt x="35" y="26"/>
                          <a:pt x="35" y="28"/>
                        </a:cubicBezTo>
                        <a:cubicBezTo>
                          <a:pt x="33" y="31"/>
                          <a:pt x="34" y="36"/>
                          <a:pt x="40" y="37"/>
                        </a:cubicBezTo>
                        <a:cubicBezTo>
                          <a:pt x="42" y="38"/>
                          <a:pt x="46" y="38"/>
                          <a:pt x="48" y="39"/>
                        </a:cubicBezTo>
                        <a:cubicBezTo>
                          <a:pt x="49" y="40"/>
                          <a:pt x="51" y="43"/>
                          <a:pt x="50" y="45"/>
                        </a:cubicBezTo>
                        <a:cubicBezTo>
                          <a:pt x="50" y="45"/>
                          <a:pt x="50" y="45"/>
                          <a:pt x="50" y="45"/>
                        </a:cubicBezTo>
                        <a:cubicBezTo>
                          <a:pt x="49" y="45"/>
                          <a:pt x="49" y="45"/>
                          <a:pt x="49" y="45"/>
                        </a:cubicBezTo>
                        <a:cubicBezTo>
                          <a:pt x="49" y="45"/>
                          <a:pt x="49" y="45"/>
                          <a:pt x="49" y="45"/>
                        </a:cubicBezTo>
                        <a:cubicBezTo>
                          <a:pt x="49" y="44"/>
                          <a:pt x="48" y="43"/>
                          <a:pt x="46" y="42"/>
                        </a:cubicBezTo>
                        <a:cubicBezTo>
                          <a:pt x="46" y="42"/>
                          <a:pt x="45" y="42"/>
                          <a:pt x="44" y="42"/>
                        </a:cubicBezTo>
                        <a:cubicBezTo>
                          <a:pt x="44" y="42"/>
                          <a:pt x="44" y="42"/>
                          <a:pt x="44" y="42"/>
                        </a:cubicBezTo>
                        <a:cubicBezTo>
                          <a:pt x="43" y="42"/>
                          <a:pt x="42" y="42"/>
                          <a:pt x="42" y="42"/>
                        </a:cubicBezTo>
                        <a:cubicBezTo>
                          <a:pt x="41" y="42"/>
                          <a:pt x="41" y="42"/>
                          <a:pt x="41" y="42"/>
                        </a:cubicBezTo>
                        <a:cubicBezTo>
                          <a:pt x="41" y="42"/>
                          <a:pt x="41" y="42"/>
                          <a:pt x="41" y="42"/>
                        </a:cubicBezTo>
                        <a:cubicBezTo>
                          <a:pt x="41" y="42"/>
                          <a:pt x="41" y="42"/>
                          <a:pt x="41" y="42"/>
                        </a:cubicBezTo>
                        <a:cubicBezTo>
                          <a:pt x="40" y="42"/>
                          <a:pt x="40" y="42"/>
                          <a:pt x="40" y="41"/>
                        </a:cubicBezTo>
                        <a:cubicBezTo>
                          <a:pt x="39" y="40"/>
                          <a:pt x="35" y="38"/>
                          <a:pt x="32" y="38"/>
                        </a:cubicBezTo>
                        <a:cubicBezTo>
                          <a:pt x="31" y="38"/>
                          <a:pt x="30" y="38"/>
                          <a:pt x="30" y="39"/>
                        </a:cubicBezTo>
                        <a:cubicBezTo>
                          <a:pt x="27" y="42"/>
                          <a:pt x="29" y="46"/>
                          <a:pt x="32" y="49"/>
                        </a:cubicBezTo>
                        <a:cubicBezTo>
                          <a:pt x="33" y="49"/>
                          <a:pt x="34" y="49"/>
                          <a:pt x="35" y="49"/>
                        </a:cubicBezTo>
                        <a:cubicBezTo>
                          <a:pt x="38" y="50"/>
                          <a:pt x="41" y="49"/>
                          <a:pt x="44" y="50"/>
                        </a:cubicBezTo>
                        <a:cubicBezTo>
                          <a:pt x="46" y="50"/>
                          <a:pt x="50" y="51"/>
                          <a:pt x="52" y="53"/>
                        </a:cubicBezTo>
                        <a:cubicBezTo>
                          <a:pt x="54" y="54"/>
                          <a:pt x="55" y="56"/>
                          <a:pt x="56" y="58"/>
                        </a:cubicBezTo>
                        <a:cubicBezTo>
                          <a:pt x="57" y="59"/>
                          <a:pt x="60" y="61"/>
                          <a:pt x="61" y="61"/>
                        </a:cubicBezTo>
                        <a:cubicBezTo>
                          <a:pt x="62" y="61"/>
                          <a:pt x="62" y="61"/>
                          <a:pt x="62" y="61"/>
                        </a:cubicBezTo>
                        <a:cubicBezTo>
                          <a:pt x="64" y="61"/>
                          <a:pt x="66" y="60"/>
                          <a:pt x="68" y="60"/>
                        </a:cubicBezTo>
                        <a:cubicBezTo>
                          <a:pt x="69" y="60"/>
                          <a:pt x="71" y="60"/>
                          <a:pt x="73" y="59"/>
                        </a:cubicBezTo>
                        <a:cubicBezTo>
                          <a:pt x="74" y="59"/>
                          <a:pt x="75" y="58"/>
                          <a:pt x="75" y="58"/>
                        </a:cubicBezTo>
                        <a:cubicBezTo>
                          <a:pt x="76" y="56"/>
                          <a:pt x="77" y="55"/>
                          <a:pt x="77" y="54"/>
                        </a:cubicBezTo>
                        <a:cubicBezTo>
                          <a:pt x="77" y="52"/>
                          <a:pt x="76" y="51"/>
                          <a:pt x="76" y="50"/>
                        </a:cubicBezTo>
                        <a:cubicBezTo>
                          <a:pt x="76" y="48"/>
                          <a:pt x="76" y="47"/>
                          <a:pt x="78" y="45"/>
                        </a:cubicBezTo>
                        <a:cubicBezTo>
                          <a:pt x="78" y="45"/>
                          <a:pt x="78" y="45"/>
                          <a:pt x="78" y="45"/>
                        </a:cubicBezTo>
                        <a:cubicBezTo>
                          <a:pt x="78" y="45"/>
                          <a:pt x="78" y="45"/>
                          <a:pt x="78" y="45"/>
                        </a:cubicBezTo>
                        <a:cubicBezTo>
                          <a:pt x="79" y="44"/>
                          <a:pt x="79" y="43"/>
                          <a:pt x="78" y="43"/>
                        </a:cubicBezTo>
                        <a:cubicBezTo>
                          <a:pt x="78" y="42"/>
                          <a:pt x="77" y="42"/>
                          <a:pt x="76" y="42"/>
                        </a:cubicBezTo>
                        <a:cubicBezTo>
                          <a:pt x="75" y="43"/>
                          <a:pt x="73" y="43"/>
                          <a:pt x="72" y="43"/>
                        </a:cubicBezTo>
                        <a:cubicBezTo>
                          <a:pt x="71" y="43"/>
                          <a:pt x="70" y="43"/>
                          <a:pt x="69" y="43"/>
                        </a:cubicBezTo>
                        <a:cubicBezTo>
                          <a:pt x="69" y="43"/>
                          <a:pt x="68" y="43"/>
                          <a:pt x="68" y="43"/>
                        </a:cubicBezTo>
                        <a:cubicBezTo>
                          <a:pt x="67" y="43"/>
                          <a:pt x="65" y="43"/>
                          <a:pt x="64" y="44"/>
                        </a:cubicBezTo>
                        <a:cubicBezTo>
                          <a:pt x="62" y="45"/>
                          <a:pt x="62" y="48"/>
                          <a:pt x="63" y="50"/>
                        </a:cubicBezTo>
                        <a:cubicBezTo>
                          <a:pt x="64" y="52"/>
                          <a:pt x="68" y="53"/>
                          <a:pt x="67" y="55"/>
                        </a:cubicBezTo>
                        <a:cubicBezTo>
                          <a:pt x="67" y="55"/>
                          <a:pt x="67" y="55"/>
                          <a:pt x="67" y="55"/>
                        </a:cubicBezTo>
                        <a:cubicBezTo>
                          <a:pt x="67" y="53"/>
                          <a:pt x="65" y="53"/>
                          <a:pt x="63" y="51"/>
                        </a:cubicBezTo>
                        <a:cubicBezTo>
                          <a:pt x="62" y="51"/>
                          <a:pt x="61" y="50"/>
                          <a:pt x="61" y="48"/>
                        </a:cubicBezTo>
                        <a:cubicBezTo>
                          <a:pt x="61" y="48"/>
                          <a:pt x="61" y="47"/>
                          <a:pt x="61" y="46"/>
                        </a:cubicBezTo>
                        <a:cubicBezTo>
                          <a:pt x="61" y="46"/>
                          <a:pt x="61" y="45"/>
                          <a:pt x="61" y="44"/>
                        </a:cubicBezTo>
                        <a:cubicBezTo>
                          <a:pt x="61" y="43"/>
                          <a:pt x="62" y="41"/>
                          <a:pt x="61" y="40"/>
                        </a:cubicBezTo>
                        <a:cubicBezTo>
                          <a:pt x="61" y="39"/>
                          <a:pt x="61" y="39"/>
                          <a:pt x="60" y="38"/>
                        </a:cubicBezTo>
                        <a:cubicBezTo>
                          <a:pt x="59" y="36"/>
                          <a:pt x="58" y="35"/>
                          <a:pt x="58" y="33"/>
                        </a:cubicBezTo>
                        <a:cubicBezTo>
                          <a:pt x="58" y="32"/>
                          <a:pt x="58" y="31"/>
                          <a:pt x="58" y="30"/>
                        </a:cubicBezTo>
                        <a:cubicBezTo>
                          <a:pt x="57" y="29"/>
                          <a:pt x="56" y="29"/>
                          <a:pt x="56" y="29"/>
                        </a:cubicBezTo>
                        <a:cubicBezTo>
                          <a:pt x="55" y="28"/>
                          <a:pt x="54" y="28"/>
                          <a:pt x="54" y="27"/>
                        </a:cubicBezTo>
                        <a:cubicBezTo>
                          <a:pt x="52" y="26"/>
                          <a:pt x="50" y="27"/>
                          <a:pt x="48" y="26"/>
                        </a:cubicBezTo>
                        <a:cubicBezTo>
                          <a:pt x="47" y="26"/>
                          <a:pt x="46" y="25"/>
                          <a:pt x="46" y="25"/>
                        </a:cubicBezTo>
                        <a:cubicBezTo>
                          <a:pt x="44" y="24"/>
                          <a:pt x="43" y="23"/>
                          <a:pt x="42" y="23"/>
                        </a:cubicBezTo>
                        <a:moveTo>
                          <a:pt x="50" y="21"/>
                        </a:moveTo>
                        <a:cubicBezTo>
                          <a:pt x="49" y="21"/>
                          <a:pt x="48" y="20"/>
                          <a:pt x="48" y="20"/>
                        </a:cubicBezTo>
                        <a:cubicBezTo>
                          <a:pt x="48" y="19"/>
                          <a:pt x="50" y="17"/>
                          <a:pt x="50" y="17"/>
                        </a:cubicBezTo>
                        <a:cubicBezTo>
                          <a:pt x="51" y="16"/>
                          <a:pt x="52" y="16"/>
                          <a:pt x="52" y="16"/>
                        </a:cubicBezTo>
                        <a:cubicBezTo>
                          <a:pt x="54" y="15"/>
                          <a:pt x="55" y="15"/>
                          <a:pt x="57" y="15"/>
                        </a:cubicBezTo>
                        <a:cubicBezTo>
                          <a:pt x="57" y="14"/>
                          <a:pt x="57" y="14"/>
                          <a:pt x="58" y="14"/>
                        </a:cubicBezTo>
                        <a:cubicBezTo>
                          <a:pt x="59" y="14"/>
                          <a:pt x="60" y="15"/>
                          <a:pt x="60" y="15"/>
                        </a:cubicBezTo>
                        <a:cubicBezTo>
                          <a:pt x="61" y="16"/>
                          <a:pt x="61" y="17"/>
                          <a:pt x="61" y="18"/>
                        </a:cubicBezTo>
                        <a:cubicBezTo>
                          <a:pt x="61" y="18"/>
                          <a:pt x="61" y="18"/>
                          <a:pt x="61" y="18"/>
                        </a:cubicBezTo>
                        <a:cubicBezTo>
                          <a:pt x="61" y="19"/>
                          <a:pt x="62" y="19"/>
                          <a:pt x="62" y="20"/>
                        </a:cubicBezTo>
                        <a:cubicBezTo>
                          <a:pt x="62" y="21"/>
                          <a:pt x="63" y="22"/>
                          <a:pt x="64" y="24"/>
                        </a:cubicBezTo>
                        <a:cubicBezTo>
                          <a:pt x="65" y="25"/>
                          <a:pt x="66" y="26"/>
                          <a:pt x="69" y="26"/>
                        </a:cubicBezTo>
                        <a:cubicBezTo>
                          <a:pt x="69" y="26"/>
                          <a:pt x="70" y="26"/>
                          <a:pt x="71" y="26"/>
                        </a:cubicBezTo>
                        <a:cubicBezTo>
                          <a:pt x="73" y="27"/>
                          <a:pt x="73" y="29"/>
                          <a:pt x="73" y="30"/>
                        </a:cubicBezTo>
                        <a:cubicBezTo>
                          <a:pt x="73" y="31"/>
                          <a:pt x="73" y="32"/>
                          <a:pt x="73" y="33"/>
                        </a:cubicBezTo>
                        <a:cubicBezTo>
                          <a:pt x="73" y="34"/>
                          <a:pt x="74" y="35"/>
                          <a:pt x="74" y="37"/>
                        </a:cubicBezTo>
                        <a:cubicBezTo>
                          <a:pt x="73" y="39"/>
                          <a:pt x="71" y="39"/>
                          <a:pt x="69" y="39"/>
                        </a:cubicBezTo>
                        <a:cubicBezTo>
                          <a:pt x="68" y="39"/>
                          <a:pt x="67" y="39"/>
                          <a:pt x="66" y="39"/>
                        </a:cubicBezTo>
                        <a:cubicBezTo>
                          <a:pt x="64" y="38"/>
                          <a:pt x="63" y="36"/>
                          <a:pt x="63" y="35"/>
                        </a:cubicBezTo>
                        <a:cubicBezTo>
                          <a:pt x="63" y="34"/>
                          <a:pt x="64" y="33"/>
                          <a:pt x="64" y="31"/>
                        </a:cubicBezTo>
                        <a:cubicBezTo>
                          <a:pt x="64" y="30"/>
                          <a:pt x="62" y="28"/>
                          <a:pt x="61" y="27"/>
                        </a:cubicBezTo>
                        <a:cubicBezTo>
                          <a:pt x="59" y="26"/>
                          <a:pt x="56" y="25"/>
                          <a:pt x="56" y="23"/>
                        </a:cubicBezTo>
                        <a:cubicBezTo>
                          <a:pt x="56" y="22"/>
                          <a:pt x="57" y="21"/>
                          <a:pt x="57" y="20"/>
                        </a:cubicBezTo>
                        <a:cubicBezTo>
                          <a:pt x="57" y="19"/>
                          <a:pt x="56" y="18"/>
                          <a:pt x="55" y="18"/>
                        </a:cubicBezTo>
                        <a:cubicBezTo>
                          <a:pt x="54" y="18"/>
                          <a:pt x="54" y="18"/>
                          <a:pt x="53" y="19"/>
                        </a:cubicBezTo>
                        <a:cubicBezTo>
                          <a:pt x="52" y="20"/>
                          <a:pt x="52" y="20"/>
                          <a:pt x="50" y="21"/>
                        </a:cubicBezTo>
                        <a:cubicBezTo>
                          <a:pt x="50" y="21"/>
                          <a:pt x="50" y="21"/>
                          <a:pt x="50" y="21"/>
                        </a:cubicBezTo>
                        <a:moveTo>
                          <a:pt x="55" y="13"/>
                        </a:moveTo>
                        <a:cubicBezTo>
                          <a:pt x="54" y="13"/>
                          <a:pt x="52" y="14"/>
                          <a:pt x="50" y="15"/>
                        </a:cubicBezTo>
                        <a:cubicBezTo>
                          <a:pt x="48" y="16"/>
                          <a:pt x="45" y="19"/>
                          <a:pt x="47" y="21"/>
                        </a:cubicBezTo>
                        <a:cubicBezTo>
                          <a:pt x="48" y="22"/>
                          <a:pt x="49" y="22"/>
                          <a:pt x="50" y="22"/>
                        </a:cubicBezTo>
                        <a:cubicBezTo>
                          <a:pt x="51" y="22"/>
                          <a:pt x="51" y="22"/>
                          <a:pt x="52" y="22"/>
                        </a:cubicBezTo>
                        <a:cubicBezTo>
                          <a:pt x="53" y="21"/>
                          <a:pt x="53" y="21"/>
                          <a:pt x="54" y="20"/>
                        </a:cubicBezTo>
                        <a:cubicBezTo>
                          <a:pt x="54" y="20"/>
                          <a:pt x="54" y="20"/>
                          <a:pt x="54" y="20"/>
                        </a:cubicBezTo>
                        <a:cubicBezTo>
                          <a:pt x="54" y="20"/>
                          <a:pt x="54" y="21"/>
                          <a:pt x="53" y="21"/>
                        </a:cubicBezTo>
                        <a:cubicBezTo>
                          <a:pt x="53" y="21"/>
                          <a:pt x="53" y="21"/>
                          <a:pt x="53" y="21"/>
                        </a:cubicBezTo>
                        <a:cubicBezTo>
                          <a:pt x="53" y="21"/>
                          <a:pt x="53" y="21"/>
                          <a:pt x="53" y="21"/>
                        </a:cubicBezTo>
                        <a:cubicBezTo>
                          <a:pt x="53" y="22"/>
                          <a:pt x="52" y="23"/>
                          <a:pt x="53" y="24"/>
                        </a:cubicBezTo>
                        <a:cubicBezTo>
                          <a:pt x="53" y="26"/>
                          <a:pt x="54" y="27"/>
                          <a:pt x="56" y="28"/>
                        </a:cubicBezTo>
                        <a:cubicBezTo>
                          <a:pt x="57" y="29"/>
                          <a:pt x="59" y="30"/>
                          <a:pt x="59" y="31"/>
                        </a:cubicBezTo>
                        <a:cubicBezTo>
                          <a:pt x="59" y="34"/>
                          <a:pt x="59" y="36"/>
                          <a:pt x="62" y="38"/>
                        </a:cubicBezTo>
                        <a:cubicBezTo>
                          <a:pt x="62" y="39"/>
                          <a:pt x="63" y="39"/>
                          <a:pt x="63" y="40"/>
                        </a:cubicBezTo>
                        <a:cubicBezTo>
                          <a:pt x="64" y="41"/>
                          <a:pt x="66" y="41"/>
                          <a:pt x="67" y="42"/>
                        </a:cubicBezTo>
                        <a:cubicBezTo>
                          <a:pt x="68" y="42"/>
                          <a:pt x="69" y="42"/>
                          <a:pt x="70" y="42"/>
                        </a:cubicBezTo>
                        <a:cubicBezTo>
                          <a:pt x="70" y="42"/>
                          <a:pt x="71" y="42"/>
                          <a:pt x="71" y="42"/>
                        </a:cubicBezTo>
                        <a:cubicBezTo>
                          <a:pt x="72" y="41"/>
                          <a:pt x="74" y="41"/>
                          <a:pt x="75" y="40"/>
                        </a:cubicBezTo>
                        <a:cubicBezTo>
                          <a:pt x="76" y="39"/>
                          <a:pt x="76" y="38"/>
                          <a:pt x="76" y="37"/>
                        </a:cubicBezTo>
                        <a:cubicBezTo>
                          <a:pt x="76" y="36"/>
                          <a:pt x="76" y="35"/>
                          <a:pt x="75" y="33"/>
                        </a:cubicBezTo>
                        <a:cubicBezTo>
                          <a:pt x="75" y="32"/>
                          <a:pt x="75" y="30"/>
                          <a:pt x="75" y="29"/>
                        </a:cubicBezTo>
                        <a:cubicBezTo>
                          <a:pt x="75" y="29"/>
                          <a:pt x="75" y="29"/>
                          <a:pt x="75" y="29"/>
                        </a:cubicBezTo>
                        <a:cubicBezTo>
                          <a:pt x="75" y="28"/>
                          <a:pt x="75" y="28"/>
                          <a:pt x="75" y="28"/>
                        </a:cubicBezTo>
                        <a:cubicBezTo>
                          <a:pt x="75" y="27"/>
                          <a:pt x="74" y="26"/>
                          <a:pt x="73" y="25"/>
                        </a:cubicBezTo>
                        <a:cubicBezTo>
                          <a:pt x="73" y="25"/>
                          <a:pt x="72" y="25"/>
                          <a:pt x="72" y="25"/>
                        </a:cubicBezTo>
                        <a:cubicBezTo>
                          <a:pt x="68" y="24"/>
                          <a:pt x="66" y="22"/>
                          <a:pt x="64" y="20"/>
                        </a:cubicBezTo>
                        <a:cubicBezTo>
                          <a:pt x="64" y="18"/>
                          <a:pt x="63" y="17"/>
                          <a:pt x="62" y="16"/>
                        </a:cubicBezTo>
                        <a:cubicBezTo>
                          <a:pt x="60" y="15"/>
                          <a:pt x="58" y="13"/>
                          <a:pt x="55" y="13"/>
                        </a:cubicBezTo>
                        <a:moveTo>
                          <a:pt x="110" y="13"/>
                        </a:moveTo>
                        <a:cubicBezTo>
                          <a:pt x="109" y="13"/>
                          <a:pt x="109" y="13"/>
                          <a:pt x="108" y="14"/>
                        </a:cubicBezTo>
                        <a:cubicBezTo>
                          <a:pt x="106" y="15"/>
                          <a:pt x="106" y="16"/>
                          <a:pt x="104" y="18"/>
                        </a:cubicBezTo>
                        <a:cubicBezTo>
                          <a:pt x="103" y="18"/>
                          <a:pt x="102" y="19"/>
                          <a:pt x="103" y="20"/>
                        </a:cubicBezTo>
                        <a:cubicBezTo>
                          <a:pt x="104" y="20"/>
                          <a:pt x="105" y="20"/>
                          <a:pt x="105" y="21"/>
                        </a:cubicBezTo>
                        <a:cubicBezTo>
                          <a:pt x="105" y="20"/>
                          <a:pt x="105" y="20"/>
                          <a:pt x="105" y="19"/>
                        </a:cubicBezTo>
                        <a:cubicBezTo>
                          <a:pt x="104" y="19"/>
                          <a:pt x="104" y="19"/>
                          <a:pt x="104" y="18"/>
                        </a:cubicBezTo>
                        <a:cubicBezTo>
                          <a:pt x="105" y="17"/>
                          <a:pt x="107" y="17"/>
                          <a:pt x="108" y="16"/>
                        </a:cubicBezTo>
                        <a:cubicBezTo>
                          <a:pt x="109" y="15"/>
                          <a:pt x="108" y="14"/>
                          <a:pt x="109" y="13"/>
                        </a:cubicBezTo>
                        <a:cubicBezTo>
                          <a:pt x="110" y="13"/>
                          <a:pt x="110" y="13"/>
                          <a:pt x="111" y="13"/>
                        </a:cubicBezTo>
                        <a:cubicBezTo>
                          <a:pt x="111" y="13"/>
                          <a:pt x="112" y="13"/>
                          <a:pt x="112" y="13"/>
                        </a:cubicBezTo>
                        <a:cubicBezTo>
                          <a:pt x="112" y="13"/>
                          <a:pt x="111" y="13"/>
                          <a:pt x="111" y="13"/>
                        </a:cubicBezTo>
                        <a:cubicBezTo>
                          <a:pt x="111" y="13"/>
                          <a:pt x="110" y="13"/>
                          <a:pt x="110" y="13"/>
                        </a:cubicBezTo>
                        <a:moveTo>
                          <a:pt x="106" y="11"/>
                        </a:moveTo>
                        <a:cubicBezTo>
                          <a:pt x="106" y="11"/>
                          <a:pt x="106" y="12"/>
                          <a:pt x="105" y="12"/>
                        </a:cubicBezTo>
                        <a:cubicBezTo>
                          <a:pt x="105" y="14"/>
                          <a:pt x="102" y="15"/>
                          <a:pt x="100" y="15"/>
                        </a:cubicBezTo>
                        <a:cubicBezTo>
                          <a:pt x="98" y="16"/>
                          <a:pt x="97" y="17"/>
                          <a:pt x="95" y="18"/>
                        </a:cubicBezTo>
                        <a:cubicBezTo>
                          <a:pt x="95" y="19"/>
                          <a:pt x="94" y="19"/>
                          <a:pt x="93" y="20"/>
                        </a:cubicBezTo>
                        <a:cubicBezTo>
                          <a:pt x="89" y="21"/>
                          <a:pt x="86" y="20"/>
                          <a:pt x="83" y="21"/>
                        </a:cubicBezTo>
                        <a:cubicBezTo>
                          <a:pt x="82" y="22"/>
                          <a:pt x="81" y="23"/>
                          <a:pt x="79" y="23"/>
                        </a:cubicBezTo>
                        <a:cubicBezTo>
                          <a:pt x="79" y="23"/>
                          <a:pt x="79" y="23"/>
                          <a:pt x="78" y="23"/>
                        </a:cubicBezTo>
                        <a:cubicBezTo>
                          <a:pt x="77" y="22"/>
                          <a:pt x="78" y="21"/>
                          <a:pt x="79" y="20"/>
                        </a:cubicBezTo>
                        <a:cubicBezTo>
                          <a:pt x="80" y="19"/>
                          <a:pt x="81" y="18"/>
                          <a:pt x="82" y="16"/>
                        </a:cubicBezTo>
                        <a:cubicBezTo>
                          <a:pt x="82" y="15"/>
                          <a:pt x="83" y="15"/>
                          <a:pt x="83" y="14"/>
                        </a:cubicBezTo>
                        <a:cubicBezTo>
                          <a:pt x="85" y="14"/>
                          <a:pt x="86" y="14"/>
                          <a:pt x="88" y="13"/>
                        </a:cubicBezTo>
                        <a:cubicBezTo>
                          <a:pt x="88" y="13"/>
                          <a:pt x="89" y="13"/>
                          <a:pt x="90" y="13"/>
                        </a:cubicBezTo>
                        <a:cubicBezTo>
                          <a:pt x="89" y="13"/>
                          <a:pt x="88" y="13"/>
                          <a:pt x="87" y="13"/>
                        </a:cubicBezTo>
                        <a:cubicBezTo>
                          <a:pt x="86" y="13"/>
                          <a:pt x="86" y="13"/>
                          <a:pt x="85" y="13"/>
                        </a:cubicBezTo>
                        <a:cubicBezTo>
                          <a:pt x="84" y="13"/>
                          <a:pt x="83" y="12"/>
                          <a:pt x="82" y="12"/>
                        </a:cubicBezTo>
                        <a:cubicBezTo>
                          <a:pt x="82" y="13"/>
                          <a:pt x="82" y="13"/>
                          <a:pt x="82" y="14"/>
                        </a:cubicBezTo>
                        <a:cubicBezTo>
                          <a:pt x="83" y="13"/>
                          <a:pt x="85" y="13"/>
                          <a:pt x="87" y="13"/>
                        </a:cubicBezTo>
                        <a:cubicBezTo>
                          <a:pt x="87" y="13"/>
                          <a:pt x="87" y="13"/>
                          <a:pt x="87" y="13"/>
                        </a:cubicBezTo>
                        <a:cubicBezTo>
                          <a:pt x="86" y="13"/>
                          <a:pt x="85" y="13"/>
                          <a:pt x="84" y="14"/>
                        </a:cubicBezTo>
                        <a:cubicBezTo>
                          <a:pt x="82" y="14"/>
                          <a:pt x="81" y="15"/>
                          <a:pt x="80" y="16"/>
                        </a:cubicBezTo>
                        <a:cubicBezTo>
                          <a:pt x="80" y="18"/>
                          <a:pt x="79" y="19"/>
                          <a:pt x="77" y="20"/>
                        </a:cubicBezTo>
                        <a:cubicBezTo>
                          <a:pt x="77" y="20"/>
                          <a:pt x="76" y="21"/>
                          <a:pt x="76" y="21"/>
                        </a:cubicBezTo>
                        <a:cubicBezTo>
                          <a:pt x="76" y="21"/>
                          <a:pt x="76" y="21"/>
                          <a:pt x="76" y="21"/>
                        </a:cubicBezTo>
                        <a:cubicBezTo>
                          <a:pt x="75" y="22"/>
                          <a:pt x="76" y="23"/>
                          <a:pt x="77" y="23"/>
                        </a:cubicBezTo>
                        <a:cubicBezTo>
                          <a:pt x="77" y="24"/>
                          <a:pt x="78" y="24"/>
                          <a:pt x="79" y="24"/>
                        </a:cubicBezTo>
                        <a:cubicBezTo>
                          <a:pt x="80" y="24"/>
                          <a:pt x="81" y="24"/>
                          <a:pt x="82" y="24"/>
                        </a:cubicBezTo>
                        <a:cubicBezTo>
                          <a:pt x="82" y="24"/>
                          <a:pt x="82" y="23"/>
                          <a:pt x="82" y="23"/>
                        </a:cubicBezTo>
                        <a:cubicBezTo>
                          <a:pt x="83" y="23"/>
                          <a:pt x="83" y="23"/>
                          <a:pt x="84" y="23"/>
                        </a:cubicBezTo>
                        <a:cubicBezTo>
                          <a:pt x="86" y="22"/>
                          <a:pt x="88" y="22"/>
                          <a:pt x="91" y="22"/>
                        </a:cubicBezTo>
                        <a:cubicBezTo>
                          <a:pt x="92" y="21"/>
                          <a:pt x="93" y="20"/>
                          <a:pt x="95" y="20"/>
                        </a:cubicBezTo>
                        <a:cubicBezTo>
                          <a:pt x="95" y="20"/>
                          <a:pt x="95" y="20"/>
                          <a:pt x="95" y="20"/>
                        </a:cubicBezTo>
                        <a:cubicBezTo>
                          <a:pt x="96" y="19"/>
                          <a:pt x="97" y="19"/>
                          <a:pt x="98" y="18"/>
                        </a:cubicBezTo>
                        <a:cubicBezTo>
                          <a:pt x="100" y="18"/>
                          <a:pt x="102" y="17"/>
                          <a:pt x="103" y="16"/>
                        </a:cubicBezTo>
                        <a:cubicBezTo>
                          <a:pt x="104" y="16"/>
                          <a:pt x="105" y="15"/>
                          <a:pt x="105" y="14"/>
                        </a:cubicBezTo>
                        <a:cubicBezTo>
                          <a:pt x="106" y="13"/>
                          <a:pt x="106" y="12"/>
                          <a:pt x="106" y="11"/>
                        </a:cubicBezTo>
                        <a:moveTo>
                          <a:pt x="106" y="10"/>
                        </a:moveTo>
                        <a:cubicBezTo>
                          <a:pt x="106" y="10"/>
                          <a:pt x="106" y="10"/>
                          <a:pt x="106" y="10"/>
                        </a:cubicBezTo>
                        <a:cubicBezTo>
                          <a:pt x="106" y="10"/>
                          <a:pt x="106" y="10"/>
                          <a:pt x="106" y="10"/>
                        </a:cubicBezTo>
                        <a:cubicBezTo>
                          <a:pt x="106" y="10"/>
                          <a:pt x="106" y="10"/>
                          <a:pt x="106" y="10"/>
                        </a:cubicBezTo>
                        <a:moveTo>
                          <a:pt x="106" y="9"/>
                        </a:moveTo>
                        <a:cubicBezTo>
                          <a:pt x="106" y="9"/>
                          <a:pt x="106" y="10"/>
                          <a:pt x="106" y="10"/>
                        </a:cubicBezTo>
                        <a:cubicBezTo>
                          <a:pt x="107" y="11"/>
                          <a:pt x="107" y="11"/>
                          <a:pt x="108" y="11"/>
                        </a:cubicBezTo>
                        <a:cubicBezTo>
                          <a:pt x="109" y="11"/>
                          <a:pt x="109" y="12"/>
                          <a:pt x="110" y="12"/>
                        </a:cubicBezTo>
                        <a:cubicBezTo>
                          <a:pt x="111" y="12"/>
                          <a:pt x="111" y="12"/>
                          <a:pt x="112" y="13"/>
                        </a:cubicBezTo>
                        <a:cubicBezTo>
                          <a:pt x="112" y="12"/>
                          <a:pt x="112" y="12"/>
                          <a:pt x="112" y="12"/>
                        </a:cubicBezTo>
                        <a:cubicBezTo>
                          <a:pt x="111" y="11"/>
                          <a:pt x="109" y="11"/>
                          <a:pt x="108" y="10"/>
                        </a:cubicBezTo>
                        <a:cubicBezTo>
                          <a:pt x="107" y="10"/>
                          <a:pt x="106" y="10"/>
                          <a:pt x="106" y="9"/>
                        </a:cubicBezTo>
                        <a:moveTo>
                          <a:pt x="105" y="8"/>
                        </a:moveTo>
                        <a:cubicBezTo>
                          <a:pt x="105" y="8"/>
                          <a:pt x="105" y="8"/>
                          <a:pt x="105" y="8"/>
                        </a:cubicBezTo>
                        <a:cubicBezTo>
                          <a:pt x="105" y="8"/>
                          <a:pt x="105" y="8"/>
                          <a:pt x="105" y="8"/>
                        </a:cubicBezTo>
                        <a:cubicBezTo>
                          <a:pt x="105" y="8"/>
                          <a:pt x="105" y="8"/>
                          <a:pt x="105" y="8"/>
                        </a:cubicBezTo>
                        <a:moveTo>
                          <a:pt x="86" y="0"/>
                        </a:moveTo>
                        <a:cubicBezTo>
                          <a:pt x="83" y="1"/>
                          <a:pt x="80" y="1"/>
                          <a:pt x="77" y="3"/>
                        </a:cubicBezTo>
                        <a:cubicBezTo>
                          <a:pt x="76" y="3"/>
                          <a:pt x="76" y="3"/>
                          <a:pt x="75" y="3"/>
                        </a:cubicBezTo>
                        <a:cubicBezTo>
                          <a:pt x="74" y="4"/>
                          <a:pt x="73" y="5"/>
                          <a:pt x="72" y="6"/>
                        </a:cubicBezTo>
                        <a:cubicBezTo>
                          <a:pt x="70" y="7"/>
                          <a:pt x="68" y="7"/>
                          <a:pt x="65" y="8"/>
                        </a:cubicBezTo>
                        <a:cubicBezTo>
                          <a:pt x="63" y="9"/>
                          <a:pt x="61" y="11"/>
                          <a:pt x="62" y="13"/>
                        </a:cubicBezTo>
                        <a:cubicBezTo>
                          <a:pt x="62" y="14"/>
                          <a:pt x="63" y="15"/>
                          <a:pt x="63" y="16"/>
                        </a:cubicBezTo>
                        <a:cubicBezTo>
                          <a:pt x="63" y="16"/>
                          <a:pt x="64" y="17"/>
                          <a:pt x="64" y="17"/>
                        </a:cubicBezTo>
                        <a:cubicBezTo>
                          <a:pt x="64" y="18"/>
                          <a:pt x="65" y="19"/>
                          <a:pt x="65" y="19"/>
                        </a:cubicBezTo>
                        <a:cubicBezTo>
                          <a:pt x="66" y="20"/>
                          <a:pt x="66" y="20"/>
                          <a:pt x="66" y="20"/>
                        </a:cubicBezTo>
                        <a:cubicBezTo>
                          <a:pt x="67" y="21"/>
                          <a:pt x="68" y="21"/>
                          <a:pt x="70" y="21"/>
                        </a:cubicBezTo>
                        <a:cubicBezTo>
                          <a:pt x="70" y="22"/>
                          <a:pt x="70" y="22"/>
                          <a:pt x="71" y="22"/>
                        </a:cubicBezTo>
                        <a:cubicBezTo>
                          <a:pt x="73" y="22"/>
                          <a:pt x="75" y="20"/>
                          <a:pt x="77" y="19"/>
                        </a:cubicBezTo>
                        <a:cubicBezTo>
                          <a:pt x="78" y="19"/>
                          <a:pt x="78" y="18"/>
                          <a:pt x="79" y="17"/>
                        </a:cubicBezTo>
                        <a:cubicBezTo>
                          <a:pt x="79" y="17"/>
                          <a:pt x="79" y="16"/>
                          <a:pt x="80" y="16"/>
                        </a:cubicBezTo>
                        <a:cubicBezTo>
                          <a:pt x="80" y="15"/>
                          <a:pt x="80" y="15"/>
                          <a:pt x="81" y="14"/>
                        </a:cubicBezTo>
                        <a:cubicBezTo>
                          <a:pt x="81" y="14"/>
                          <a:pt x="82" y="13"/>
                          <a:pt x="82" y="12"/>
                        </a:cubicBezTo>
                        <a:cubicBezTo>
                          <a:pt x="81" y="13"/>
                          <a:pt x="81" y="13"/>
                          <a:pt x="81" y="13"/>
                        </a:cubicBezTo>
                        <a:cubicBezTo>
                          <a:pt x="81" y="13"/>
                          <a:pt x="80" y="14"/>
                          <a:pt x="80" y="14"/>
                        </a:cubicBezTo>
                        <a:cubicBezTo>
                          <a:pt x="79" y="15"/>
                          <a:pt x="78" y="16"/>
                          <a:pt x="77" y="17"/>
                        </a:cubicBezTo>
                        <a:cubicBezTo>
                          <a:pt x="76" y="19"/>
                          <a:pt x="74" y="21"/>
                          <a:pt x="71" y="21"/>
                        </a:cubicBezTo>
                        <a:cubicBezTo>
                          <a:pt x="70" y="21"/>
                          <a:pt x="69" y="20"/>
                          <a:pt x="68" y="20"/>
                        </a:cubicBezTo>
                        <a:cubicBezTo>
                          <a:pt x="67" y="19"/>
                          <a:pt x="67" y="18"/>
                          <a:pt x="66" y="16"/>
                        </a:cubicBezTo>
                        <a:cubicBezTo>
                          <a:pt x="66" y="15"/>
                          <a:pt x="64" y="14"/>
                          <a:pt x="63" y="13"/>
                        </a:cubicBezTo>
                        <a:cubicBezTo>
                          <a:pt x="62" y="12"/>
                          <a:pt x="63" y="11"/>
                          <a:pt x="64" y="10"/>
                        </a:cubicBezTo>
                        <a:cubicBezTo>
                          <a:pt x="64" y="10"/>
                          <a:pt x="65" y="9"/>
                          <a:pt x="66" y="9"/>
                        </a:cubicBezTo>
                        <a:cubicBezTo>
                          <a:pt x="66" y="9"/>
                          <a:pt x="66" y="9"/>
                          <a:pt x="66" y="9"/>
                        </a:cubicBezTo>
                        <a:cubicBezTo>
                          <a:pt x="67" y="8"/>
                          <a:pt x="68" y="8"/>
                          <a:pt x="69" y="8"/>
                        </a:cubicBezTo>
                        <a:cubicBezTo>
                          <a:pt x="71" y="7"/>
                          <a:pt x="72" y="6"/>
                          <a:pt x="73" y="5"/>
                        </a:cubicBezTo>
                        <a:cubicBezTo>
                          <a:pt x="75" y="4"/>
                          <a:pt x="77" y="3"/>
                          <a:pt x="79" y="3"/>
                        </a:cubicBezTo>
                        <a:cubicBezTo>
                          <a:pt x="80" y="3"/>
                          <a:pt x="80" y="3"/>
                          <a:pt x="80" y="3"/>
                        </a:cubicBezTo>
                        <a:cubicBezTo>
                          <a:pt x="80" y="3"/>
                          <a:pt x="80" y="3"/>
                          <a:pt x="80" y="3"/>
                        </a:cubicBezTo>
                        <a:cubicBezTo>
                          <a:pt x="80" y="4"/>
                          <a:pt x="79" y="5"/>
                          <a:pt x="78" y="6"/>
                        </a:cubicBezTo>
                        <a:cubicBezTo>
                          <a:pt x="78" y="7"/>
                          <a:pt x="77" y="8"/>
                          <a:pt x="76" y="9"/>
                        </a:cubicBezTo>
                        <a:cubicBezTo>
                          <a:pt x="76" y="10"/>
                          <a:pt x="76" y="10"/>
                          <a:pt x="76" y="10"/>
                        </a:cubicBezTo>
                        <a:cubicBezTo>
                          <a:pt x="78" y="8"/>
                          <a:pt x="79" y="6"/>
                          <a:pt x="81" y="4"/>
                        </a:cubicBezTo>
                        <a:cubicBezTo>
                          <a:pt x="82" y="2"/>
                          <a:pt x="84" y="1"/>
                          <a:pt x="86" y="0"/>
                        </a:cubicBezTo>
                        <a:moveTo>
                          <a:pt x="104" y="95"/>
                        </a:moveTo>
                        <a:cubicBezTo>
                          <a:pt x="104" y="95"/>
                          <a:pt x="103" y="95"/>
                          <a:pt x="103" y="95"/>
                        </a:cubicBezTo>
                        <a:cubicBezTo>
                          <a:pt x="100" y="94"/>
                          <a:pt x="99" y="93"/>
                          <a:pt x="97" y="92"/>
                        </a:cubicBezTo>
                        <a:cubicBezTo>
                          <a:pt x="94" y="90"/>
                          <a:pt x="90" y="91"/>
                          <a:pt x="87" y="90"/>
                        </a:cubicBezTo>
                        <a:cubicBezTo>
                          <a:pt x="85" y="89"/>
                          <a:pt x="85" y="88"/>
                          <a:pt x="84" y="87"/>
                        </a:cubicBezTo>
                        <a:cubicBezTo>
                          <a:pt x="84" y="86"/>
                          <a:pt x="83" y="85"/>
                          <a:pt x="82" y="84"/>
                        </a:cubicBezTo>
                        <a:cubicBezTo>
                          <a:pt x="81" y="84"/>
                          <a:pt x="81" y="83"/>
                          <a:pt x="80" y="83"/>
                        </a:cubicBezTo>
                        <a:cubicBezTo>
                          <a:pt x="80" y="81"/>
                          <a:pt x="80" y="79"/>
                          <a:pt x="81" y="78"/>
                        </a:cubicBezTo>
                        <a:cubicBezTo>
                          <a:pt x="81" y="77"/>
                          <a:pt x="81" y="76"/>
                          <a:pt x="82" y="76"/>
                        </a:cubicBezTo>
                        <a:cubicBezTo>
                          <a:pt x="82" y="76"/>
                          <a:pt x="83" y="76"/>
                          <a:pt x="83" y="76"/>
                        </a:cubicBezTo>
                        <a:cubicBezTo>
                          <a:pt x="83" y="76"/>
                          <a:pt x="84" y="76"/>
                          <a:pt x="84" y="76"/>
                        </a:cubicBezTo>
                        <a:cubicBezTo>
                          <a:pt x="85" y="77"/>
                          <a:pt x="85" y="77"/>
                          <a:pt x="85" y="78"/>
                        </a:cubicBezTo>
                        <a:cubicBezTo>
                          <a:pt x="85" y="78"/>
                          <a:pt x="85" y="79"/>
                          <a:pt x="85" y="80"/>
                        </a:cubicBezTo>
                        <a:cubicBezTo>
                          <a:pt x="85" y="81"/>
                          <a:pt x="86" y="83"/>
                          <a:pt x="88" y="83"/>
                        </a:cubicBezTo>
                        <a:cubicBezTo>
                          <a:pt x="89" y="83"/>
                          <a:pt x="90" y="83"/>
                          <a:pt x="90" y="82"/>
                        </a:cubicBezTo>
                        <a:cubicBezTo>
                          <a:pt x="91" y="82"/>
                          <a:pt x="93" y="81"/>
                          <a:pt x="94" y="81"/>
                        </a:cubicBezTo>
                        <a:cubicBezTo>
                          <a:pt x="94" y="81"/>
                          <a:pt x="95" y="81"/>
                          <a:pt x="95" y="81"/>
                        </a:cubicBezTo>
                        <a:cubicBezTo>
                          <a:pt x="97" y="82"/>
                          <a:pt x="98" y="84"/>
                          <a:pt x="99" y="86"/>
                        </a:cubicBezTo>
                        <a:cubicBezTo>
                          <a:pt x="101" y="88"/>
                          <a:pt x="104" y="89"/>
                          <a:pt x="106" y="91"/>
                        </a:cubicBezTo>
                        <a:cubicBezTo>
                          <a:pt x="108" y="92"/>
                          <a:pt x="107" y="95"/>
                          <a:pt x="104" y="95"/>
                        </a:cubicBezTo>
                        <a:moveTo>
                          <a:pt x="41" y="90"/>
                        </a:moveTo>
                        <a:cubicBezTo>
                          <a:pt x="36" y="90"/>
                          <a:pt x="32" y="87"/>
                          <a:pt x="28" y="85"/>
                        </a:cubicBezTo>
                        <a:cubicBezTo>
                          <a:pt x="26" y="83"/>
                          <a:pt x="22" y="82"/>
                          <a:pt x="20" y="81"/>
                        </a:cubicBezTo>
                        <a:cubicBezTo>
                          <a:pt x="17" y="79"/>
                          <a:pt x="14" y="79"/>
                          <a:pt x="11" y="78"/>
                        </a:cubicBezTo>
                        <a:cubicBezTo>
                          <a:pt x="9" y="78"/>
                          <a:pt x="7" y="77"/>
                          <a:pt x="7" y="76"/>
                        </a:cubicBezTo>
                        <a:cubicBezTo>
                          <a:pt x="7" y="75"/>
                          <a:pt x="7" y="75"/>
                          <a:pt x="9" y="74"/>
                        </a:cubicBezTo>
                        <a:cubicBezTo>
                          <a:pt x="10" y="74"/>
                          <a:pt x="11" y="74"/>
                          <a:pt x="11" y="72"/>
                        </a:cubicBezTo>
                        <a:cubicBezTo>
                          <a:pt x="11" y="72"/>
                          <a:pt x="11" y="71"/>
                          <a:pt x="11" y="70"/>
                        </a:cubicBezTo>
                        <a:cubicBezTo>
                          <a:pt x="11" y="70"/>
                          <a:pt x="11" y="69"/>
                          <a:pt x="12" y="69"/>
                        </a:cubicBezTo>
                        <a:cubicBezTo>
                          <a:pt x="14" y="69"/>
                          <a:pt x="15" y="71"/>
                          <a:pt x="15" y="73"/>
                        </a:cubicBezTo>
                        <a:cubicBezTo>
                          <a:pt x="16" y="74"/>
                          <a:pt x="17" y="75"/>
                          <a:pt x="18" y="76"/>
                        </a:cubicBezTo>
                        <a:cubicBezTo>
                          <a:pt x="20" y="78"/>
                          <a:pt x="24" y="79"/>
                          <a:pt x="28" y="79"/>
                        </a:cubicBezTo>
                        <a:cubicBezTo>
                          <a:pt x="31" y="80"/>
                          <a:pt x="34" y="80"/>
                          <a:pt x="37" y="81"/>
                        </a:cubicBezTo>
                        <a:cubicBezTo>
                          <a:pt x="40" y="81"/>
                          <a:pt x="42" y="83"/>
                          <a:pt x="44" y="85"/>
                        </a:cubicBezTo>
                        <a:cubicBezTo>
                          <a:pt x="46" y="87"/>
                          <a:pt x="47" y="89"/>
                          <a:pt x="43" y="90"/>
                        </a:cubicBezTo>
                        <a:cubicBezTo>
                          <a:pt x="42" y="90"/>
                          <a:pt x="42" y="90"/>
                          <a:pt x="41" y="90"/>
                        </a:cubicBezTo>
                        <a:moveTo>
                          <a:pt x="110" y="86"/>
                        </a:moveTo>
                        <a:cubicBezTo>
                          <a:pt x="110" y="86"/>
                          <a:pt x="110" y="86"/>
                          <a:pt x="109" y="86"/>
                        </a:cubicBezTo>
                        <a:cubicBezTo>
                          <a:pt x="106" y="86"/>
                          <a:pt x="104" y="83"/>
                          <a:pt x="103" y="82"/>
                        </a:cubicBezTo>
                        <a:cubicBezTo>
                          <a:pt x="102" y="80"/>
                          <a:pt x="101" y="78"/>
                          <a:pt x="99" y="77"/>
                        </a:cubicBezTo>
                        <a:cubicBezTo>
                          <a:pt x="96" y="75"/>
                          <a:pt x="94" y="76"/>
                          <a:pt x="91" y="75"/>
                        </a:cubicBezTo>
                        <a:cubicBezTo>
                          <a:pt x="90" y="75"/>
                          <a:pt x="89" y="73"/>
                          <a:pt x="88" y="73"/>
                        </a:cubicBezTo>
                        <a:cubicBezTo>
                          <a:pt x="86" y="72"/>
                          <a:pt x="84" y="72"/>
                          <a:pt x="83" y="71"/>
                        </a:cubicBezTo>
                        <a:cubicBezTo>
                          <a:pt x="81" y="71"/>
                          <a:pt x="79" y="69"/>
                          <a:pt x="80" y="67"/>
                        </a:cubicBezTo>
                        <a:cubicBezTo>
                          <a:pt x="80" y="67"/>
                          <a:pt x="80" y="67"/>
                          <a:pt x="80" y="67"/>
                        </a:cubicBezTo>
                        <a:cubicBezTo>
                          <a:pt x="82" y="67"/>
                          <a:pt x="83" y="68"/>
                          <a:pt x="85" y="69"/>
                        </a:cubicBezTo>
                        <a:cubicBezTo>
                          <a:pt x="85" y="69"/>
                          <a:pt x="85" y="69"/>
                          <a:pt x="86" y="69"/>
                        </a:cubicBezTo>
                        <a:cubicBezTo>
                          <a:pt x="87" y="69"/>
                          <a:pt x="88" y="69"/>
                          <a:pt x="89" y="69"/>
                        </a:cubicBezTo>
                        <a:cubicBezTo>
                          <a:pt x="89" y="69"/>
                          <a:pt x="89" y="69"/>
                          <a:pt x="89" y="69"/>
                        </a:cubicBezTo>
                        <a:cubicBezTo>
                          <a:pt x="90" y="69"/>
                          <a:pt x="92" y="70"/>
                          <a:pt x="93" y="70"/>
                        </a:cubicBezTo>
                        <a:cubicBezTo>
                          <a:pt x="95" y="71"/>
                          <a:pt x="95" y="72"/>
                          <a:pt x="97" y="73"/>
                        </a:cubicBezTo>
                        <a:cubicBezTo>
                          <a:pt x="99" y="75"/>
                          <a:pt x="102" y="75"/>
                          <a:pt x="105" y="75"/>
                        </a:cubicBezTo>
                        <a:cubicBezTo>
                          <a:pt x="109" y="76"/>
                          <a:pt x="112" y="79"/>
                          <a:pt x="112" y="81"/>
                        </a:cubicBezTo>
                        <a:cubicBezTo>
                          <a:pt x="113" y="83"/>
                          <a:pt x="113" y="86"/>
                          <a:pt x="110" y="86"/>
                        </a:cubicBezTo>
                        <a:moveTo>
                          <a:pt x="63" y="65"/>
                        </a:moveTo>
                        <a:cubicBezTo>
                          <a:pt x="63" y="65"/>
                          <a:pt x="64" y="64"/>
                          <a:pt x="65" y="64"/>
                        </a:cubicBezTo>
                        <a:cubicBezTo>
                          <a:pt x="66" y="64"/>
                          <a:pt x="67" y="64"/>
                          <a:pt x="68" y="63"/>
                        </a:cubicBezTo>
                        <a:cubicBezTo>
                          <a:pt x="69" y="63"/>
                          <a:pt x="69" y="62"/>
                          <a:pt x="70" y="62"/>
                        </a:cubicBezTo>
                        <a:cubicBezTo>
                          <a:pt x="70" y="62"/>
                          <a:pt x="71" y="62"/>
                          <a:pt x="71" y="62"/>
                        </a:cubicBezTo>
                        <a:cubicBezTo>
                          <a:pt x="72" y="62"/>
                          <a:pt x="72" y="62"/>
                          <a:pt x="72" y="63"/>
                        </a:cubicBezTo>
                        <a:cubicBezTo>
                          <a:pt x="72" y="64"/>
                          <a:pt x="72" y="65"/>
                          <a:pt x="71" y="66"/>
                        </a:cubicBezTo>
                        <a:cubicBezTo>
                          <a:pt x="71" y="67"/>
                          <a:pt x="72" y="68"/>
                          <a:pt x="73" y="69"/>
                        </a:cubicBezTo>
                        <a:cubicBezTo>
                          <a:pt x="75" y="71"/>
                          <a:pt x="74" y="73"/>
                          <a:pt x="74" y="75"/>
                        </a:cubicBezTo>
                        <a:cubicBezTo>
                          <a:pt x="74" y="77"/>
                          <a:pt x="74" y="78"/>
                          <a:pt x="73" y="80"/>
                        </a:cubicBezTo>
                        <a:cubicBezTo>
                          <a:pt x="72" y="80"/>
                          <a:pt x="71" y="82"/>
                          <a:pt x="70" y="82"/>
                        </a:cubicBezTo>
                        <a:cubicBezTo>
                          <a:pt x="69" y="82"/>
                          <a:pt x="69" y="82"/>
                          <a:pt x="69" y="82"/>
                        </a:cubicBezTo>
                        <a:cubicBezTo>
                          <a:pt x="68" y="82"/>
                          <a:pt x="68" y="82"/>
                          <a:pt x="68" y="81"/>
                        </a:cubicBezTo>
                        <a:cubicBezTo>
                          <a:pt x="68" y="81"/>
                          <a:pt x="68" y="80"/>
                          <a:pt x="68" y="80"/>
                        </a:cubicBezTo>
                        <a:cubicBezTo>
                          <a:pt x="68" y="78"/>
                          <a:pt x="67" y="78"/>
                          <a:pt x="66" y="77"/>
                        </a:cubicBezTo>
                        <a:cubicBezTo>
                          <a:pt x="65" y="76"/>
                          <a:pt x="66" y="74"/>
                          <a:pt x="67" y="74"/>
                        </a:cubicBezTo>
                        <a:cubicBezTo>
                          <a:pt x="69" y="73"/>
                          <a:pt x="71" y="70"/>
                          <a:pt x="68" y="68"/>
                        </a:cubicBezTo>
                        <a:cubicBezTo>
                          <a:pt x="68" y="68"/>
                          <a:pt x="68" y="68"/>
                          <a:pt x="67" y="68"/>
                        </a:cubicBezTo>
                        <a:cubicBezTo>
                          <a:pt x="66" y="68"/>
                          <a:pt x="65" y="69"/>
                          <a:pt x="64" y="70"/>
                        </a:cubicBezTo>
                        <a:cubicBezTo>
                          <a:pt x="64" y="71"/>
                          <a:pt x="63" y="72"/>
                          <a:pt x="62" y="72"/>
                        </a:cubicBezTo>
                        <a:cubicBezTo>
                          <a:pt x="61" y="72"/>
                          <a:pt x="61" y="72"/>
                          <a:pt x="60" y="71"/>
                        </a:cubicBezTo>
                        <a:cubicBezTo>
                          <a:pt x="59" y="71"/>
                          <a:pt x="60" y="70"/>
                          <a:pt x="60" y="69"/>
                        </a:cubicBezTo>
                        <a:cubicBezTo>
                          <a:pt x="60" y="67"/>
                          <a:pt x="57" y="67"/>
                          <a:pt x="55" y="66"/>
                        </a:cubicBezTo>
                        <a:cubicBezTo>
                          <a:pt x="54" y="65"/>
                          <a:pt x="54" y="64"/>
                          <a:pt x="55" y="63"/>
                        </a:cubicBezTo>
                        <a:cubicBezTo>
                          <a:pt x="56" y="62"/>
                          <a:pt x="56" y="62"/>
                          <a:pt x="57" y="62"/>
                        </a:cubicBezTo>
                        <a:cubicBezTo>
                          <a:pt x="58" y="62"/>
                          <a:pt x="59" y="63"/>
                          <a:pt x="60" y="63"/>
                        </a:cubicBezTo>
                        <a:cubicBezTo>
                          <a:pt x="60" y="64"/>
                          <a:pt x="61" y="64"/>
                          <a:pt x="62" y="64"/>
                        </a:cubicBezTo>
                        <a:cubicBezTo>
                          <a:pt x="62" y="65"/>
                          <a:pt x="62" y="65"/>
                          <a:pt x="63" y="65"/>
                        </a:cubicBezTo>
                        <a:moveTo>
                          <a:pt x="22" y="72"/>
                        </a:moveTo>
                        <a:cubicBezTo>
                          <a:pt x="22" y="72"/>
                          <a:pt x="21" y="72"/>
                          <a:pt x="21" y="72"/>
                        </a:cubicBezTo>
                        <a:cubicBezTo>
                          <a:pt x="19" y="72"/>
                          <a:pt x="19" y="69"/>
                          <a:pt x="19" y="68"/>
                        </a:cubicBezTo>
                        <a:cubicBezTo>
                          <a:pt x="18" y="65"/>
                          <a:pt x="15" y="65"/>
                          <a:pt x="12" y="64"/>
                        </a:cubicBezTo>
                        <a:cubicBezTo>
                          <a:pt x="10" y="64"/>
                          <a:pt x="9" y="63"/>
                          <a:pt x="9" y="62"/>
                        </a:cubicBezTo>
                        <a:cubicBezTo>
                          <a:pt x="9" y="60"/>
                          <a:pt x="10" y="59"/>
                          <a:pt x="12" y="59"/>
                        </a:cubicBezTo>
                        <a:cubicBezTo>
                          <a:pt x="12" y="59"/>
                          <a:pt x="12" y="59"/>
                          <a:pt x="13" y="59"/>
                        </a:cubicBezTo>
                        <a:cubicBezTo>
                          <a:pt x="14" y="59"/>
                          <a:pt x="15" y="59"/>
                          <a:pt x="16" y="60"/>
                        </a:cubicBezTo>
                        <a:cubicBezTo>
                          <a:pt x="17" y="62"/>
                          <a:pt x="19" y="63"/>
                          <a:pt x="20" y="65"/>
                        </a:cubicBezTo>
                        <a:cubicBezTo>
                          <a:pt x="21" y="65"/>
                          <a:pt x="22" y="65"/>
                          <a:pt x="22" y="66"/>
                        </a:cubicBezTo>
                        <a:cubicBezTo>
                          <a:pt x="26" y="67"/>
                          <a:pt x="29" y="68"/>
                          <a:pt x="33" y="69"/>
                        </a:cubicBezTo>
                        <a:cubicBezTo>
                          <a:pt x="36" y="70"/>
                          <a:pt x="40" y="71"/>
                          <a:pt x="43" y="71"/>
                        </a:cubicBezTo>
                        <a:cubicBezTo>
                          <a:pt x="44" y="71"/>
                          <a:pt x="44" y="71"/>
                          <a:pt x="44" y="71"/>
                        </a:cubicBezTo>
                        <a:cubicBezTo>
                          <a:pt x="45" y="71"/>
                          <a:pt x="46" y="71"/>
                          <a:pt x="46" y="71"/>
                        </a:cubicBezTo>
                        <a:cubicBezTo>
                          <a:pt x="47" y="71"/>
                          <a:pt x="48" y="71"/>
                          <a:pt x="49" y="71"/>
                        </a:cubicBezTo>
                        <a:cubicBezTo>
                          <a:pt x="49" y="71"/>
                          <a:pt x="49" y="71"/>
                          <a:pt x="49" y="71"/>
                        </a:cubicBezTo>
                        <a:cubicBezTo>
                          <a:pt x="49" y="71"/>
                          <a:pt x="49" y="71"/>
                          <a:pt x="49" y="71"/>
                        </a:cubicBezTo>
                        <a:cubicBezTo>
                          <a:pt x="50" y="71"/>
                          <a:pt x="52" y="71"/>
                          <a:pt x="53" y="72"/>
                        </a:cubicBezTo>
                        <a:cubicBezTo>
                          <a:pt x="55" y="73"/>
                          <a:pt x="56" y="74"/>
                          <a:pt x="57" y="75"/>
                        </a:cubicBezTo>
                        <a:cubicBezTo>
                          <a:pt x="59" y="77"/>
                          <a:pt x="59" y="79"/>
                          <a:pt x="59" y="81"/>
                        </a:cubicBezTo>
                        <a:cubicBezTo>
                          <a:pt x="60" y="82"/>
                          <a:pt x="61" y="83"/>
                          <a:pt x="63" y="83"/>
                        </a:cubicBezTo>
                        <a:cubicBezTo>
                          <a:pt x="64" y="83"/>
                          <a:pt x="65" y="83"/>
                          <a:pt x="66" y="84"/>
                        </a:cubicBezTo>
                        <a:cubicBezTo>
                          <a:pt x="66" y="84"/>
                          <a:pt x="67" y="84"/>
                          <a:pt x="67" y="85"/>
                        </a:cubicBezTo>
                        <a:cubicBezTo>
                          <a:pt x="68" y="86"/>
                          <a:pt x="68" y="87"/>
                          <a:pt x="70" y="87"/>
                        </a:cubicBezTo>
                        <a:cubicBezTo>
                          <a:pt x="71" y="87"/>
                          <a:pt x="71" y="87"/>
                          <a:pt x="71" y="87"/>
                        </a:cubicBezTo>
                        <a:cubicBezTo>
                          <a:pt x="71" y="87"/>
                          <a:pt x="71" y="87"/>
                          <a:pt x="72" y="87"/>
                        </a:cubicBezTo>
                        <a:cubicBezTo>
                          <a:pt x="72" y="87"/>
                          <a:pt x="72" y="87"/>
                          <a:pt x="72" y="87"/>
                        </a:cubicBezTo>
                        <a:cubicBezTo>
                          <a:pt x="72" y="87"/>
                          <a:pt x="72" y="87"/>
                          <a:pt x="72" y="87"/>
                        </a:cubicBezTo>
                        <a:cubicBezTo>
                          <a:pt x="75" y="87"/>
                          <a:pt x="78" y="90"/>
                          <a:pt x="75" y="91"/>
                        </a:cubicBezTo>
                        <a:cubicBezTo>
                          <a:pt x="74" y="91"/>
                          <a:pt x="74" y="91"/>
                          <a:pt x="73" y="91"/>
                        </a:cubicBezTo>
                        <a:cubicBezTo>
                          <a:pt x="72" y="91"/>
                          <a:pt x="71" y="91"/>
                          <a:pt x="70" y="91"/>
                        </a:cubicBezTo>
                        <a:cubicBezTo>
                          <a:pt x="67" y="90"/>
                          <a:pt x="64" y="90"/>
                          <a:pt x="61" y="90"/>
                        </a:cubicBezTo>
                        <a:cubicBezTo>
                          <a:pt x="61" y="90"/>
                          <a:pt x="61" y="90"/>
                          <a:pt x="61" y="90"/>
                        </a:cubicBezTo>
                        <a:cubicBezTo>
                          <a:pt x="60" y="90"/>
                          <a:pt x="60" y="90"/>
                          <a:pt x="60" y="90"/>
                        </a:cubicBezTo>
                        <a:cubicBezTo>
                          <a:pt x="58" y="90"/>
                          <a:pt x="56" y="90"/>
                          <a:pt x="56" y="89"/>
                        </a:cubicBezTo>
                        <a:cubicBezTo>
                          <a:pt x="55" y="89"/>
                          <a:pt x="55" y="88"/>
                          <a:pt x="55" y="88"/>
                        </a:cubicBezTo>
                        <a:cubicBezTo>
                          <a:pt x="55" y="86"/>
                          <a:pt x="55" y="86"/>
                          <a:pt x="53" y="84"/>
                        </a:cubicBezTo>
                        <a:cubicBezTo>
                          <a:pt x="52" y="84"/>
                          <a:pt x="51" y="83"/>
                          <a:pt x="52" y="82"/>
                        </a:cubicBezTo>
                        <a:cubicBezTo>
                          <a:pt x="52" y="81"/>
                          <a:pt x="54" y="81"/>
                          <a:pt x="55" y="80"/>
                        </a:cubicBezTo>
                        <a:cubicBezTo>
                          <a:pt x="56" y="78"/>
                          <a:pt x="53" y="77"/>
                          <a:pt x="51" y="77"/>
                        </a:cubicBezTo>
                        <a:cubicBezTo>
                          <a:pt x="51" y="77"/>
                          <a:pt x="51" y="77"/>
                          <a:pt x="51" y="77"/>
                        </a:cubicBezTo>
                        <a:cubicBezTo>
                          <a:pt x="49" y="78"/>
                          <a:pt x="47" y="78"/>
                          <a:pt x="46" y="78"/>
                        </a:cubicBezTo>
                        <a:cubicBezTo>
                          <a:pt x="45" y="78"/>
                          <a:pt x="44" y="78"/>
                          <a:pt x="44" y="78"/>
                        </a:cubicBezTo>
                        <a:cubicBezTo>
                          <a:pt x="40" y="78"/>
                          <a:pt x="38" y="77"/>
                          <a:pt x="34" y="76"/>
                        </a:cubicBezTo>
                        <a:cubicBezTo>
                          <a:pt x="32" y="76"/>
                          <a:pt x="30" y="76"/>
                          <a:pt x="29" y="75"/>
                        </a:cubicBezTo>
                        <a:cubicBezTo>
                          <a:pt x="28" y="75"/>
                          <a:pt x="28" y="74"/>
                          <a:pt x="28" y="74"/>
                        </a:cubicBezTo>
                        <a:cubicBezTo>
                          <a:pt x="28" y="73"/>
                          <a:pt x="28" y="73"/>
                          <a:pt x="28" y="73"/>
                        </a:cubicBezTo>
                        <a:cubicBezTo>
                          <a:pt x="28" y="72"/>
                          <a:pt x="28" y="71"/>
                          <a:pt x="26" y="71"/>
                        </a:cubicBezTo>
                        <a:cubicBezTo>
                          <a:pt x="26" y="71"/>
                          <a:pt x="26" y="71"/>
                          <a:pt x="26" y="71"/>
                        </a:cubicBezTo>
                        <a:cubicBezTo>
                          <a:pt x="24" y="72"/>
                          <a:pt x="23" y="72"/>
                          <a:pt x="22" y="72"/>
                        </a:cubicBezTo>
                        <a:moveTo>
                          <a:pt x="27" y="62"/>
                        </a:moveTo>
                        <a:cubicBezTo>
                          <a:pt x="26" y="62"/>
                          <a:pt x="26" y="62"/>
                          <a:pt x="25" y="62"/>
                        </a:cubicBezTo>
                        <a:cubicBezTo>
                          <a:pt x="23" y="59"/>
                          <a:pt x="25" y="57"/>
                          <a:pt x="21" y="56"/>
                        </a:cubicBezTo>
                        <a:cubicBezTo>
                          <a:pt x="20" y="55"/>
                          <a:pt x="16" y="54"/>
                          <a:pt x="18" y="53"/>
                        </a:cubicBezTo>
                        <a:cubicBezTo>
                          <a:pt x="18" y="52"/>
                          <a:pt x="20" y="52"/>
                          <a:pt x="20" y="52"/>
                        </a:cubicBezTo>
                        <a:cubicBezTo>
                          <a:pt x="22" y="52"/>
                          <a:pt x="23" y="51"/>
                          <a:pt x="24" y="50"/>
                        </a:cubicBezTo>
                        <a:cubicBezTo>
                          <a:pt x="24" y="49"/>
                          <a:pt x="24" y="48"/>
                          <a:pt x="25" y="48"/>
                        </a:cubicBezTo>
                        <a:cubicBezTo>
                          <a:pt x="25" y="48"/>
                          <a:pt x="25" y="48"/>
                          <a:pt x="25" y="48"/>
                        </a:cubicBezTo>
                        <a:cubicBezTo>
                          <a:pt x="25" y="47"/>
                          <a:pt x="25" y="47"/>
                          <a:pt x="25" y="47"/>
                        </a:cubicBezTo>
                        <a:cubicBezTo>
                          <a:pt x="26" y="47"/>
                          <a:pt x="28" y="49"/>
                          <a:pt x="28" y="49"/>
                        </a:cubicBezTo>
                        <a:cubicBezTo>
                          <a:pt x="29" y="50"/>
                          <a:pt x="30" y="51"/>
                          <a:pt x="31" y="51"/>
                        </a:cubicBezTo>
                        <a:cubicBezTo>
                          <a:pt x="32" y="52"/>
                          <a:pt x="33" y="52"/>
                          <a:pt x="34" y="52"/>
                        </a:cubicBezTo>
                        <a:cubicBezTo>
                          <a:pt x="35" y="52"/>
                          <a:pt x="36" y="52"/>
                          <a:pt x="36" y="52"/>
                        </a:cubicBezTo>
                        <a:cubicBezTo>
                          <a:pt x="38" y="52"/>
                          <a:pt x="39" y="52"/>
                          <a:pt x="40" y="52"/>
                        </a:cubicBezTo>
                        <a:cubicBezTo>
                          <a:pt x="41" y="52"/>
                          <a:pt x="42" y="52"/>
                          <a:pt x="42" y="52"/>
                        </a:cubicBezTo>
                        <a:cubicBezTo>
                          <a:pt x="45" y="52"/>
                          <a:pt x="51" y="53"/>
                          <a:pt x="50" y="56"/>
                        </a:cubicBezTo>
                        <a:cubicBezTo>
                          <a:pt x="50" y="58"/>
                          <a:pt x="49" y="60"/>
                          <a:pt x="48" y="61"/>
                        </a:cubicBezTo>
                        <a:cubicBezTo>
                          <a:pt x="48" y="62"/>
                          <a:pt x="47" y="63"/>
                          <a:pt x="45" y="63"/>
                        </a:cubicBezTo>
                        <a:cubicBezTo>
                          <a:pt x="45" y="63"/>
                          <a:pt x="45" y="63"/>
                          <a:pt x="45" y="63"/>
                        </a:cubicBezTo>
                        <a:cubicBezTo>
                          <a:pt x="45" y="63"/>
                          <a:pt x="45" y="63"/>
                          <a:pt x="44" y="63"/>
                        </a:cubicBezTo>
                        <a:cubicBezTo>
                          <a:pt x="42" y="63"/>
                          <a:pt x="43" y="65"/>
                          <a:pt x="41" y="66"/>
                        </a:cubicBezTo>
                        <a:cubicBezTo>
                          <a:pt x="41" y="66"/>
                          <a:pt x="40" y="66"/>
                          <a:pt x="40" y="66"/>
                        </a:cubicBezTo>
                        <a:cubicBezTo>
                          <a:pt x="39" y="66"/>
                          <a:pt x="38" y="65"/>
                          <a:pt x="37" y="65"/>
                        </a:cubicBezTo>
                        <a:cubicBezTo>
                          <a:pt x="35" y="63"/>
                          <a:pt x="37" y="60"/>
                          <a:pt x="39" y="58"/>
                        </a:cubicBezTo>
                        <a:cubicBezTo>
                          <a:pt x="39" y="58"/>
                          <a:pt x="40" y="57"/>
                          <a:pt x="40" y="57"/>
                        </a:cubicBezTo>
                        <a:cubicBezTo>
                          <a:pt x="41" y="57"/>
                          <a:pt x="41" y="56"/>
                          <a:pt x="42" y="56"/>
                        </a:cubicBezTo>
                        <a:cubicBezTo>
                          <a:pt x="43" y="55"/>
                          <a:pt x="41" y="54"/>
                          <a:pt x="40" y="53"/>
                        </a:cubicBezTo>
                        <a:cubicBezTo>
                          <a:pt x="40" y="53"/>
                          <a:pt x="40" y="53"/>
                          <a:pt x="39" y="53"/>
                        </a:cubicBezTo>
                        <a:cubicBezTo>
                          <a:pt x="38" y="53"/>
                          <a:pt x="38" y="53"/>
                          <a:pt x="37" y="54"/>
                        </a:cubicBezTo>
                        <a:cubicBezTo>
                          <a:pt x="36" y="54"/>
                          <a:pt x="35" y="54"/>
                          <a:pt x="34" y="54"/>
                        </a:cubicBezTo>
                        <a:cubicBezTo>
                          <a:pt x="34" y="54"/>
                          <a:pt x="33" y="54"/>
                          <a:pt x="33" y="54"/>
                        </a:cubicBezTo>
                        <a:cubicBezTo>
                          <a:pt x="33" y="54"/>
                          <a:pt x="32" y="53"/>
                          <a:pt x="32" y="53"/>
                        </a:cubicBezTo>
                        <a:cubicBezTo>
                          <a:pt x="31" y="53"/>
                          <a:pt x="31" y="53"/>
                          <a:pt x="31" y="53"/>
                        </a:cubicBezTo>
                        <a:cubicBezTo>
                          <a:pt x="30" y="54"/>
                          <a:pt x="29" y="55"/>
                          <a:pt x="30" y="55"/>
                        </a:cubicBezTo>
                        <a:cubicBezTo>
                          <a:pt x="31" y="56"/>
                          <a:pt x="31" y="57"/>
                          <a:pt x="31" y="57"/>
                        </a:cubicBezTo>
                        <a:cubicBezTo>
                          <a:pt x="31" y="59"/>
                          <a:pt x="30" y="61"/>
                          <a:pt x="29" y="62"/>
                        </a:cubicBezTo>
                        <a:cubicBezTo>
                          <a:pt x="28" y="62"/>
                          <a:pt x="28" y="62"/>
                          <a:pt x="27" y="62"/>
                        </a:cubicBezTo>
                        <a:moveTo>
                          <a:pt x="89" y="46"/>
                        </a:moveTo>
                        <a:cubicBezTo>
                          <a:pt x="90" y="46"/>
                          <a:pt x="91" y="46"/>
                          <a:pt x="92" y="45"/>
                        </a:cubicBezTo>
                        <a:cubicBezTo>
                          <a:pt x="95" y="45"/>
                          <a:pt x="97" y="43"/>
                          <a:pt x="99" y="41"/>
                        </a:cubicBezTo>
                        <a:cubicBezTo>
                          <a:pt x="101" y="40"/>
                          <a:pt x="104" y="40"/>
                          <a:pt x="106" y="40"/>
                        </a:cubicBezTo>
                        <a:cubicBezTo>
                          <a:pt x="106" y="40"/>
                          <a:pt x="106" y="40"/>
                          <a:pt x="106" y="40"/>
                        </a:cubicBezTo>
                        <a:cubicBezTo>
                          <a:pt x="108" y="40"/>
                          <a:pt x="110" y="40"/>
                          <a:pt x="112" y="41"/>
                        </a:cubicBezTo>
                        <a:cubicBezTo>
                          <a:pt x="113" y="41"/>
                          <a:pt x="114" y="42"/>
                          <a:pt x="115" y="44"/>
                        </a:cubicBezTo>
                        <a:cubicBezTo>
                          <a:pt x="116" y="45"/>
                          <a:pt x="114" y="47"/>
                          <a:pt x="112" y="47"/>
                        </a:cubicBezTo>
                        <a:cubicBezTo>
                          <a:pt x="111" y="47"/>
                          <a:pt x="111" y="47"/>
                          <a:pt x="110" y="46"/>
                        </a:cubicBezTo>
                        <a:cubicBezTo>
                          <a:pt x="108" y="45"/>
                          <a:pt x="108" y="43"/>
                          <a:pt x="105" y="42"/>
                        </a:cubicBezTo>
                        <a:cubicBezTo>
                          <a:pt x="105" y="42"/>
                          <a:pt x="105" y="42"/>
                          <a:pt x="104" y="42"/>
                        </a:cubicBezTo>
                        <a:cubicBezTo>
                          <a:pt x="103" y="42"/>
                          <a:pt x="102" y="43"/>
                          <a:pt x="102" y="44"/>
                        </a:cubicBezTo>
                        <a:cubicBezTo>
                          <a:pt x="101" y="45"/>
                          <a:pt x="102" y="46"/>
                          <a:pt x="103" y="47"/>
                        </a:cubicBezTo>
                        <a:cubicBezTo>
                          <a:pt x="104" y="49"/>
                          <a:pt x="108" y="49"/>
                          <a:pt x="110" y="50"/>
                        </a:cubicBezTo>
                        <a:cubicBezTo>
                          <a:pt x="111" y="51"/>
                          <a:pt x="112" y="52"/>
                          <a:pt x="112" y="53"/>
                        </a:cubicBezTo>
                        <a:cubicBezTo>
                          <a:pt x="113" y="55"/>
                          <a:pt x="113" y="57"/>
                          <a:pt x="111" y="59"/>
                        </a:cubicBezTo>
                        <a:cubicBezTo>
                          <a:pt x="111" y="59"/>
                          <a:pt x="110" y="59"/>
                          <a:pt x="109" y="59"/>
                        </a:cubicBezTo>
                        <a:cubicBezTo>
                          <a:pt x="107" y="59"/>
                          <a:pt x="103" y="57"/>
                          <a:pt x="102" y="55"/>
                        </a:cubicBezTo>
                        <a:cubicBezTo>
                          <a:pt x="101" y="54"/>
                          <a:pt x="99" y="54"/>
                          <a:pt x="98" y="53"/>
                        </a:cubicBezTo>
                        <a:cubicBezTo>
                          <a:pt x="97" y="53"/>
                          <a:pt x="97" y="53"/>
                          <a:pt x="97" y="53"/>
                        </a:cubicBezTo>
                        <a:cubicBezTo>
                          <a:pt x="96" y="53"/>
                          <a:pt x="96" y="53"/>
                          <a:pt x="96" y="53"/>
                        </a:cubicBezTo>
                        <a:cubicBezTo>
                          <a:pt x="95" y="53"/>
                          <a:pt x="95" y="53"/>
                          <a:pt x="94" y="53"/>
                        </a:cubicBezTo>
                        <a:cubicBezTo>
                          <a:pt x="94" y="53"/>
                          <a:pt x="94" y="53"/>
                          <a:pt x="94" y="53"/>
                        </a:cubicBezTo>
                        <a:cubicBezTo>
                          <a:pt x="93" y="53"/>
                          <a:pt x="92" y="53"/>
                          <a:pt x="91" y="52"/>
                        </a:cubicBezTo>
                        <a:cubicBezTo>
                          <a:pt x="90" y="52"/>
                          <a:pt x="89" y="51"/>
                          <a:pt x="88" y="51"/>
                        </a:cubicBezTo>
                        <a:cubicBezTo>
                          <a:pt x="88" y="51"/>
                          <a:pt x="87" y="52"/>
                          <a:pt x="87" y="52"/>
                        </a:cubicBezTo>
                        <a:cubicBezTo>
                          <a:pt x="86" y="53"/>
                          <a:pt x="87" y="54"/>
                          <a:pt x="88" y="54"/>
                        </a:cubicBezTo>
                        <a:cubicBezTo>
                          <a:pt x="89" y="55"/>
                          <a:pt x="91" y="55"/>
                          <a:pt x="92" y="57"/>
                        </a:cubicBezTo>
                        <a:cubicBezTo>
                          <a:pt x="92" y="57"/>
                          <a:pt x="91" y="58"/>
                          <a:pt x="91" y="58"/>
                        </a:cubicBezTo>
                        <a:cubicBezTo>
                          <a:pt x="91" y="58"/>
                          <a:pt x="91" y="58"/>
                          <a:pt x="91" y="58"/>
                        </a:cubicBezTo>
                        <a:cubicBezTo>
                          <a:pt x="91" y="59"/>
                          <a:pt x="90" y="60"/>
                          <a:pt x="91" y="61"/>
                        </a:cubicBezTo>
                        <a:cubicBezTo>
                          <a:pt x="91" y="61"/>
                          <a:pt x="92" y="61"/>
                          <a:pt x="93" y="61"/>
                        </a:cubicBezTo>
                        <a:cubicBezTo>
                          <a:pt x="94" y="61"/>
                          <a:pt x="94" y="61"/>
                          <a:pt x="95" y="61"/>
                        </a:cubicBezTo>
                        <a:cubicBezTo>
                          <a:pt x="96" y="60"/>
                          <a:pt x="97" y="60"/>
                          <a:pt x="97" y="60"/>
                        </a:cubicBezTo>
                        <a:cubicBezTo>
                          <a:pt x="99" y="60"/>
                          <a:pt x="101" y="61"/>
                          <a:pt x="102" y="62"/>
                        </a:cubicBezTo>
                        <a:cubicBezTo>
                          <a:pt x="104" y="64"/>
                          <a:pt x="105" y="66"/>
                          <a:pt x="105" y="68"/>
                        </a:cubicBezTo>
                        <a:cubicBezTo>
                          <a:pt x="105" y="69"/>
                          <a:pt x="104" y="70"/>
                          <a:pt x="104" y="70"/>
                        </a:cubicBezTo>
                        <a:cubicBezTo>
                          <a:pt x="103" y="70"/>
                          <a:pt x="102" y="69"/>
                          <a:pt x="101" y="69"/>
                        </a:cubicBezTo>
                        <a:cubicBezTo>
                          <a:pt x="99" y="67"/>
                          <a:pt x="97" y="66"/>
                          <a:pt x="95" y="65"/>
                        </a:cubicBezTo>
                        <a:cubicBezTo>
                          <a:pt x="93" y="64"/>
                          <a:pt x="90" y="65"/>
                          <a:pt x="88" y="64"/>
                        </a:cubicBezTo>
                        <a:cubicBezTo>
                          <a:pt x="85" y="63"/>
                          <a:pt x="82" y="62"/>
                          <a:pt x="81" y="59"/>
                        </a:cubicBezTo>
                        <a:cubicBezTo>
                          <a:pt x="81" y="58"/>
                          <a:pt x="81" y="57"/>
                          <a:pt x="82" y="56"/>
                        </a:cubicBezTo>
                        <a:cubicBezTo>
                          <a:pt x="82" y="56"/>
                          <a:pt x="82" y="56"/>
                          <a:pt x="82" y="56"/>
                        </a:cubicBezTo>
                        <a:cubicBezTo>
                          <a:pt x="82" y="55"/>
                          <a:pt x="82" y="55"/>
                          <a:pt x="82" y="54"/>
                        </a:cubicBezTo>
                        <a:cubicBezTo>
                          <a:pt x="82" y="52"/>
                          <a:pt x="81" y="51"/>
                          <a:pt x="81" y="50"/>
                        </a:cubicBezTo>
                        <a:cubicBezTo>
                          <a:pt x="80" y="48"/>
                          <a:pt x="81" y="47"/>
                          <a:pt x="83" y="46"/>
                        </a:cubicBezTo>
                        <a:cubicBezTo>
                          <a:pt x="84" y="46"/>
                          <a:pt x="85" y="45"/>
                          <a:pt x="85" y="45"/>
                        </a:cubicBezTo>
                        <a:cubicBezTo>
                          <a:pt x="86" y="45"/>
                          <a:pt x="86" y="45"/>
                          <a:pt x="87" y="45"/>
                        </a:cubicBezTo>
                        <a:cubicBezTo>
                          <a:pt x="87" y="46"/>
                          <a:pt x="88" y="46"/>
                          <a:pt x="89" y="46"/>
                        </a:cubicBezTo>
                        <a:moveTo>
                          <a:pt x="98" y="36"/>
                        </a:moveTo>
                        <a:cubicBezTo>
                          <a:pt x="100" y="36"/>
                          <a:pt x="102" y="35"/>
                          <a:pt x="104" y="34"/>
                        </a:cubicBezTo>
                        <a:cubicBezTo>
                          <a:pt x="106" y="33"/>
                          <a:pt x="107" y="32"/>
                          <a:pt x="108" y="31"/>
                        </a:cubicBezTo>
                        <a:cubicBezTo>
                          <a:pt x="109" y="30"/>
                          <a:pt x="111" y="29"/>
                          <a:pt x="113" y="29"/>
                        </a:cubicBezTo>
                        <a:cubicBezTo>
                          <a:pt x="114" y="29"/>
                          <a:pt x="115" y="29"/>
                          <a:pt x="115" y="30"/>
                        </a:cubicBezTo>
                        <a:cubicBezTo>
                          <a:pt x="116" y="31"/>
                          <a:pt x="115" y="32"/>
                          <a:pt x="115" y="33"/>
                        </a:cubicBezTo>
                        <a:cubicBezTo>
                          <a:pt x="114" y="34"/>
                          <a:pt x="114" y="36"/>
                          <a:pt x="113" y="37"/>
                        </a:cubicBezTo>
                        <a:cubicBezTo>
                          <a:pt x="113" y="37"/>
                          <a:pt x="113" y="37"/>
                          <a:pt x="113" y="37"/>
                        </a:cubicBezTo>
                        <a:cubicBezTo>
                          <a:pt x="113" y="37"/>
                          <a:pt x="112" y="38"/>
                          <a:pt x="112" y="38"/>
                        </a:cubicBezTo>
                        <a:cubicBezTo>
                          <a:pt x="111" y="38"/>
                          <a:pt x="111" y="38"/>
                          <a:pt x="110" y="38"/>
                        </a:cubicBezTo>
                        <a:cubicBezTo>
                          <a:pt x="109" y="38"/>
                          <a:pt x="108" y="37"/>
                          <a:pt x="107" y="37"/>
                        </a:cubicBezTo>
                        <a:cubicBezTo>
                          <a:pt x="105" y="37"/>
                          <a:pt x="104" y="37"/>
                          <a:pt x="102" y="37"/>
                        </a:cubicBezTo>
                        <a:cubicBezTo>
                          <a:pt x="100" y="37"/>
                          <a:pt x="98" y="37"/>
                          <a:pt x="97" y="38"/>
                        </a:cubicBezTo>
                        <a:cubicBezTo>
                          <a:pt x="96" y="38"/>
                          <a:pt x="94" y="39"/>
                          <a:pt x="92" y="39"/>
                        </a:cubicBezTo>
                        <a:cubicBezTo>
                          <a:pt x="91" y="39"/>
                          <a:pt x="91" y="39"/>
                          <a:pt x="91" y="38"/>
                        </a:cubicBezTo>
                        <a:cubicBezTo>
                          <a:pt x="90" y="36"/>
                          <a:pt x="93" y="35"/>
                          <a:pt x="95" y="35"/>
                        </a:cubicBezTo>
                        <a:cubicBezTo>
                          <a:pt x="96" y="35"/>
                          <a:pt x="96" y="35"/>
                          <a:pt x="96" y="35"/>
                        </a:cubicBezTo>
                        <a:cubicBezTo>
                          <a:pt x="97" y="36"/>
                          <a:pt x="97" y="36"/>
                          <a:pt x="98" y="36"/>
                        </a:cubicBezTo>
                        <a:moveTo>
                          <a:pt x="98" y="0"/>
                        </a:moveTo>
                        <a:cubicBezTo>
                          <a:pt x="97" y="0"/>
                          <a:pt x="97" y="0"/>
                          <a:pt x="96" y="0"/>
                        </a:cubicBezTo>
                        <a:cubicBezTo>
                          <a:pt x="95" y="0"/>
                          <a:pt x="95" y="0"/>
                          <a:pt x="94" y="0"/>
                        </a:cubicBezTo>
                        <a:cubicBezTo>
                          <a:pt x="92" y="0"/>
                          <a:pt x="90" y="0"/>
                          <a:pt x="88" y="1"/>
                        </a:cubicBezTo>
                        <a:cubicBezTo>
                          <a:pt x="85" y="2"/>
                          <a:pt x="82" y="4"/>
                          <a:pt x="80" y="6"/>
                        </a:cubicBezTo>
                        <a:cubicBezTo>
                          <a:pt x="79" y="8"/>
                          <a:pt x="78" y="10"/>
                          <a:pt x="75" y="11"/>
                        </a:cubicBezTo>
                        <a:cubicBezTo>
                          <a:pt x="75" y="11"/>
                          <a:pt x="75" y="11"/>
                          <a:pt x="75" y="11"/>
                        </a:cubicBezTo>
                        <a:cubicBezTo>
                          <a:pt x="74" y="11"/>
                          <a:pt x="74" y="11"/>
                          <a:pt x="74" y="11"/>
                        </a:cubicBezTo>
                        <a:cubicBezTo>
                          <a:pt x="74" y="11"/>
                          <a:pt x="75" y="11"/>
                          <a:pt x="76" y="11"/>
                        </a:cubicBezTo>
                        <a:cubicBezTo>
                          <a:pt x="79" y="11"/>
                          <a:pt x="80" y="9"/>
                          <a:pt x="81" y="7"/>
                        </a:cubicBezTo>
                        <a:cubicBezTo>
                          <a:pt x="82" y="4"/>
                          <a:pt x="88" y="1"/>
                          <a:pt x="94" y="1"/>
                        </a:cubicBezTo>
                        <a:cubicBezTo>
                          <a:pt x="94" y="1"/>
                          <a:pt x="94" y="1"/>
                          <a:pt x="94" y="1"/>
                        </a:cubicBezTo>
                        <a:cubicBezTo>
                          <a:pt x="107" y="2"/>
                          <a:pt x="105" y="7"/>
                          <a:pt x="111" y="7"/>
                        </a:cubicBezTo>
                        <a:cubicBezTo>
                          <a:pt x="115" y="7"/>
                          <a:pt x="118" y="11"/>
                          <a:pt x="118" y="18"/>
                        </a:cubicBezTo>
                        <a:cubicBezTo>
                          <a:pt x="118" y="22"/>
                          <a:pt x="116" y="25"/>
                          <a:pt x="111" y="27"/>
                        </a:cubicBezTo>
                        <a:cubicBezTo>
                          <a:pt x="110" y="27"/>
                          <a:pt x="108" y="27"/>
                          <a:pt x="107" y="28"/>
                        </a:cubicBezTo>
                        <a:cubicBezTo>
                          <a:pt x="105" y="28"/>
                          <a:pt x="103" y="29"/>
                          <a:pt x="102" y="30"/>
                        </a:cubicBezTo>
                        <a:cubicBezTo>
                          <a:pt x="100" y="31"/>
                          <a:pt x="99" y="33"/>
                          <a:pt x="96" y="33"/>
                        </a:cubicBezTo>
                        <a:cubicBezTo>
                          <a:pt x="96" y="33"/>
                          <a:pt x="95" y="33"/>
                          <a:pt x="95" y="33"/>
                        </a:cubicBezTo>
                        <a:cubicBezTo>
                          <a:pt x="94" y="33"/>
                          <a:pt x="93" y="33"/>
                          <a:pt x="91" y="33"/>
                        </a:cubicBezTo>
                        <a:cubicBezTo>
                          <a:pt x="90" y="32"/>
                          <a:pt x="89" y="32"/>
                          <a:pt x="88" y="32"/>
                        </a:cubicBezTo>
                        <a:cubicBezTo>
                          <a:pt x="88" y="32"/>
                          <a:pt x="88" y="32"/>
                          <a:pt x="88" y="32"/>
                        </a:cubicBezTo>
                        <a:cubicBezTo>
                          <a:pt x="87" y="32"/>
                          <a:pt x="85" y="33"/>
                          <a:pt x="86" y="34"/>
                        </a:cubicBezTo>
                        <a:cubicBezTo>
                          <a:pt x="87" y="34"/>
                          <a:pt x="87" y="34"/>
                          <a:pt x="87" y="34"/>
                        </a:cubicBezTo>
                        <a:cubicBezTo>
                          <a:pt x="87" y="35"/>
                          <a:pt x="88" y="35"/>
                          <a:pt x="88" y="35"/>
                        </a:cubicBezTo>
                        <a:cubicBezTo>
                          <a:pt x="87" y="36"/>
                          <a:pt x="87" y="36"/>
                          <a:pt x="86" y="37"/>
                        </a:cubicBezTo>
                        <a:cubicBezTo>
                          <a:pt x="85" y="38"/>
                          <a:pt x="85" y="39"/>
                          <a:pt x="84" y="39"/>
                        </a:cubicBezTo>
                        <a:cubicBezTo>
                          <a:pt x="83" y="40"/>
                          <a:pt x="83" y="40"/>
                          <a:pt x="82" y="40"/>
                        </a:cubicBezTo>
                        <a:cubicBezTo>
                          <a:pt x="81" y="40"/>
                          <a:pt x="79" y="37"/>
                          <a:pt x="79" y="36"/>
                        </a:cubicBezTo>
                        <a:cubicBezTo>
                          <a:pt x="78" y="32"/>
                          <a:pt x="79" y="28"/>
                          <a:pt x="84" y="26"/>
                        </a:cubicBezTo>
                        <a:cubicBezTo>
                          <a:pt x="86" y="26"/>
                          <a:pt x="89" y="26"/>
                          <a:pt x="91" y="25"/>
                        </a:cubicBezTo>
                        <a:cubicBezTo>
                          <a:pt x="94" y="25"/>
                          <a:pt x="95" y="22"/>
                          <a:pt x="98" y="21"/>
                        </a:cubicBezTo>
                        <a:cubicBezTo>
                          <a:pt x="99" y="21"/>
                          <a:pt x="100" y="20"/>
                          <a:pt x="101" y="20"/>
                        </a:cubicBezTo>
                        <a:cubicBezTo>
                          <a:pt x="103" y="20"/>
                          <a:pt x="105" y="21"/>
                          <a:pt x="106" y="22"/>
                        </a:cubicBezTo>
                        <a:cubicBezTo>
                          <a:pt x="106" y="22"/>
                          <a:pt x="106" y="22"/>
                          <a:pt x="106" y="22"/>
                        </a:cubicBezTo>
                        <a:cubicBezTo>
                          <a:pt x="104" y="20"/>
                          <a:pt x="102" y="20"/>
                          <a:pt x="100" y="20"/>
                        </a:cubicBezTo>
                        <a:cubicBezTo>
                          <a:pt x="99" y="20"/>
                          <a:pt x="97" y="20"/>
                          <a:pt x="96" y="21"/>
                        </a:cubicBezTo>
                        <a:cubicBezTo>
                          <a:pt x="95" y="21"/>
                          <a:pt x="94" y="21"/>
                          <a:pt x="93" y="22"/>
                        </a:cubicBezTo>
                        <a:cubicBezTo>
                          <a:pt x="90" y="23"/>
                          <a:pt x="85" y="23"/>
                          <a:pt x="82" y="25"/>
                        </a:cubicBezTo>
                        <a:cubicBezTo>
                          <a:pt x="81" y="25"/>
                          <a:pt x="81" y="25"/>
                          <a:pt x="80" y="26"/>
                        </a:cubicBezTo>
                        <a:cubicBezTo>
                          <a:pt x="78" y="27"/>
                          <a:pt x="77" y="28"/>
                          <a:pt x="76" y="30"/>
                        </a:cubicBezTo>
                        <a:cubicBezTo>
                          <a:pt x="76" y="31"/>
                          <a:pt x="76" y="32"/>
                          <a:pt x="76" y="33"/>
                        </a:cubicBezTo>
                        <a:cubicBezTo>
                          <a:pt x="76" y="33"/>
                          <a:pt x="76" y="33"/>
                          <a:pt x="76" y="33"/>
                        </a:cubicBezTo>
                        <a:cubicBezTo>
                          <a:pt x="76" y="33"/>
                          <a:pt x="76" y="33"/>
                          <a:pt x="76" y="33"/>
                        </a:cubicBezTo>
                        <a:cubicBezTo>
                          <a:pt x="76" y="33"/>
                          <a:pt x="76" y="33"/>
                          <a:pt x="77" y="34"/>
                        </a:cubicBezTo>
                        <a:cubicBezTo>
                          <a:pt x="77" y="34"/>
                          <a:pt x="77" y="35"/>
                          <a:pt x="77" y="36"/>
                        </a:cubicBezTo>
                        <a:cubicBezTo>
                          <a:pt x="78" y="38"/>
                          <a:pt x="80" y="40"/>
                          <a:pt x="83" y="42"/>
                        </a:cubicBezTo>
                        <a:cubicBezTo>
                          <a:pt x="84" y="42"/>
                          <a:pt x="84" y="42"/>
                          <a:pt x="85" y="42"/>
                        </a:cubicBezTo>
                        <a:cubicBezTo>
                          <a:pt x="86" y="43"/>
                          <a:pt x="88" y="43"/>
                          <a:pt x="89" y="43"/>
                        </a:cubicBezTo>
                        <a:cubicBezTo>
                          <a:pt x="89" y="43"/>
                          <a:pt x="90" y="43"/>
                          <a:pt x="90" y="43"/>
                        </a:cubicBezTo>
                        <a:cubicBezTo>
                          <a:pt x="92" y="43"/>
                          <a:pt x="95" y="41"/>
                          <a:pt x="96" y="40"/>
                        </a:cubicBezTo>
                        <a:cubicBezTo>
                          <a:pt x="99" y="39"/>
                          <a:pt x="102" y="38"/>
                          <a:pt x="105" y="38"/>
                        </a:cubicBezTo>
                        <a:cubicBezTo>
                          <a:pt x="106" y="38"/>
                          <a:pt x="107" y="38"/>
                          <a:pt x="108" y="38"/>
                        </a:cubicBezTo>
                        <a:cubicBezTo>
                          <a:pt x="109" y="38"/>
                          <a:pt x="111" y="39"/>
                          <a:pt x="112" y="39"/>
                        </a:cubicBezTo>
                        <a:cubicBezTo>
                          <a:pt x="113" y="39"/>
                          <a:pt x="114" y="39"/>
                          <a:pt x="114" y="38"/>
                        </a:cubicBezTo>
                        <a:cubicBezTo>
                          <a:pt x="116" y="37"/>
                          <a:pt x="116" y="34"/>
                          <a:pt x="115" y="33"/>
                        </a:cubicBezTo>
                        <a:cubicBezTo>
                          <a:pt x="116" y="33"/>
                          <a:pt x="116" y="33"/>
                          <a:pt x="116" y="33"/>
                        </a:cubicBezTo>
                        <a:cubicBezTo>
                          <a:pt x="116" y="35"/>
                          <a:pt x="116" y="37"/>
                          <a:pt x="115" y="39"/>
                        </a:cubicBezTo>
                        <a:cubicBezTo>
                          <a:pt x="116" y="39"/>
                          <a:pt x="116" y="39"/>
                          <a:pt x="117" y="40"/>
                        </a:cubicBezTo>
                        <a:cubicBezTo>
                          <a:pt x="117" y="40"/>
                          <a:pt x="117" y="40"/>
                          <a:pt x="117" y="40"/>
                        </a:cubicBezTo>
                        <a:cubicBezTo>
                          <a:pt x="116" y="39"/>
                          <a:pt x="115" y="39"/>
                          <a:pt x="114" y="39"/>
                        </a:cubicBezTo>
                        <a:cubicBezTo>
                          <a:pt x="114" y="39"/>
                          <a:pt x="114" y="39"/>
                          <a:pt x="114" y="39"/>
                        </a:cubicBezTo>
                        <a:cubicBezTo>
                          <a:pt x="113" y="39"/>
                          <a:pt x="113" y="39"/>
                          <a:pt x="113" y="39"/>
                        </a:cubicBezTo>
                        <a:cubicBezTo>
                          <a:pt x="113" y="39"/>
                          <a:pt x="112" y="39"/>
                          <a:pt x="112" y="39"/>
                        </a:cubicBezTo>
                        <a:cubicBezTo>
                          <a:pt x="111" y="39"/>
                          <a:pt x="109" y="39"/>
                          <a:pt x="108" y="39"/>
                        </a:cubicBezTo>
                        <a:cubicBezTo>
                          <a:pt x="108" y="39"/>
                          <a:pt x="107" y="39"/>
                          <a:pt x="106" y="39"/>
                        </a:cubicBezTo>
                        <a:cubicBezTo>
                          <a:pt x="104" y="39"/>
                          <a:pt x="101" y="39"/>
                          <a:pt x="99" y="40"/>
                        </a:cubicBezTo>
                        <a:cubicBezTo>
                          <a:pt x="97" y="41"/>
                          <a:pt x="95" y="42"/>
                          <a:pt x="93" y="43"/>
                        </a:cubicBezTo>
                        <a:cubicBezTo>
                          <a:pt x="92" y="44"/>
                          <a:pt x="90" y="44"/>
                          <a:pt x="89" y="44"/>
                        </a:cubicBezTo>
                        <a:cubicBezTo>
                          <a:pt x="88" y="44"/>
                          <a:pt x="88" y="44"/>
                          <a:pt x="87" y="44"/>
                        </a:cubicBezTo>
                        <a:cubicBezTo>
                          <a:pt x="86" y="44"/>
                          <a:pt x="84" y="44"/>
                          <a:pt x="83" y="45"/>
                        </a:cubicBezTo>
                        <a:cubicBezTo>
                          <a:pt x="81" y="45"/>
                          <a:pt x="80" y="45"/>
                          <a:pt x="79" y="46"/>
                        </a:cubicBezTo>
                        <a:cubicBezTo>
                          <a:pt x="78" y="46"/>
                          <a:pt x="77" y="47"/>
                          <a:pt x="77" y="47"/>
                        </a:cubicBezTo>
                        <a:cubicBezTo>
                          <a:pt x="76" y="49"/>
                          <a:pt x="78" y="52"/>
                          <a:pt x="78" y="54"/>
                        </a:cubicBezTo>
                        <a:cubicBezTo>
                          <a:pt x="78" y="55"/>
                          <a:pt x="78" y="56"/>
                          <a:pt x="77" y="57"/>
                        </a:cubicBezTo>
                        <a:cubicBezTo>
                          <a:pt x="77" y="59"/>
                          <a:pt x="77" y="60"/>
                          <a:pt x="78" y="61"/>
                        </a:cubicBezTo>
                        <a:cubicBezTo>
                          <a:pt x="78" y="62"/>
                          <a:pt x="79" y="63"/>
                          <a:pt x="80" y="64"/>
                        </a:cubicBezTo>
                        <a:cubicBezTo>
                          <a:pt x="83" y="66"/>
                          <a:pt x="87" y="66"/>
                          <a:pt x="91" y="67"/>
                        </a:cubicBezTo>
                        <a:cubicBezTo>
                          <a:pt x="93" y="67"/>
                          <a:pt x="96" y="67"/>
                          <a:pt x="98" y="69"/>
                        </a:cubicBezTo>
                        <a:cubicBezTo>
                          <a:pt x="100" y="70"/>
                          <a:pt x="102" y="73"/>
                          <a:pt x="105" y="73"/>
                        </a:cubicBezTo>
                        <a:cubicBezTo>
                          <a:pt x="105" y="73"/>
                          <a:pt x="105" y="73"/>
                          <a:pt x="105" y="73"/>
                        </a:cubicBezTo>
                        <a:cubicBezTo>
                          <a:pt x="105" y="73"/>
                          <a:pt x="105" y="73"/>
                          <a:pt x="105" y="73"/>
                        </a:cubicBezTo>
                        <a:cubicBezTo>
                          <a:pt x="102" y="73"/>
                          <a:pt x="100" y="71"/>
                          <a:pt x="98" y="70"/>
                        </a:cubicBezTo>
                        <a:cubicBezTo>
                          <a:pt x="95" y="68"/>
                          <a:pt x="91" y="68"/>
                          <a:pt x="86" y="67"/>
                        </a:cubicBezTo>
                        <a:cubicBezTo>
                          <a:pt x="85" y="67"/>
                          <a:pt x="83" y="66"/>
                          <a:pt x="82" y="66"/>
                        </a:cubicBezTo>
                        <a:cubicBezTo>
                          <a:pt x="81" y="66"/>
                          <a:pt x="80" y="65"/>
                          <a:pt x="80" y="65"/>
                        </a:cubicBezTo>
                        <a:cubicBezTo>
                          <a:pt x="79" y="65"/>
                          <a:pt x="78" y="64"/>
                          <a:pt x="77" y="64"/>
                        </a:cubicBezTo>
                        <a:cubicBezTo>
                          <a:pt x="77" y="64"/>
                          <a:pt x="77" y="64"/>
                          <a:pt x="77" y="64"/>
                        </a:cubicBezTo>
                        <a:cubicBezTo>
                          <a:pt x="76" y="64"/>
                          <a:pt x="76" y="65"/>
                          <a:pt x="76" y="65"/>
                        </a:cubicBezTo>
                        <a:cubicBezTo>
                          <a:pt x="76" y="66"/>
                          <a:pt x="76" y="67"/>
                          <a:pt x="77" y="69"/>
                        </a:cubicBezTo>
                        <a:cubicBezTo>
                          <a:pt x="78" y="71"/>
                          <a:pt x="78" y="72"/>
                          <a:pt x="79" y="74"/>
                        </a:cubicBezTo>
                        <a:cubicBezTo>
                          <a:pt x="79" y="75"/>
                          <a:pt x="79" y="75"/>
                          <a:pt x="79" y="76"/>
                        </a:cubicBezTo>
                        <a:cubicBezTo>
                          <a:pt x="79" y="76"/>
                          <a:pt x="79" y="77"/>
                          <a:pt x="79" y="77"/>
                        </a:cubicBezTo>
                        <a:cubicBezTo>
                          <a:pt x="79" y="77"/>
                          <a:pt x="79" y="78"/>
                          <a:pt x="79" y="78"/>
                        </a:cubicBezTo>
                        <a:cubicBezTo>
                          <a:pt x="79" y="80"/>
                          <a:pt x="78" y="81"/>
                          <a:pt x="78" y="83"/>
                        </a:cubicBezTo>
                        <a:cubicBezTo>
                          <a:pt x="78" y="84"/>
                          <a:pt x="79" y="85"/>
                          <a:pt x="79" y="85"/>
                        </a:cubicBezTo>
                        <a:cubicBezTo>
                          <a:pt x="80" y="86"/>
                          <a:pt x="80" y="87"/>
                          <a:pt x="81" y="87"/>
                        </a:cubicBezTo>
                        <a:cubicBezTo>
                          <a:pt x="81" y="87"/>
                          <a:pt x="81" y="88"/>
                          <a:pt x="82" y="88"/>
                        </a:cubicBezTo>
                        <a:cubicBezTo>
                          <a:pt x="82" y="88"/>
                          <a:pt x="82" y="88"/>
                          <a:pt x="82" y="89"/>
                        </a:cubicBezTo>
                        <a:cubicBezTo>
                          <a:pt x="83" y="89"/>
                          <a:pt x="83" y="89"/>
                          <a:pt x="83" y="90"/>
                        </a:cubicBezTo>
                        <a:cubicBezTo>
                          <a:pt x="83" y="90"/>
                          <a:pt x="83" y="90"/>
                          <a:pt x="83" y="90"/>
                        </a:cubicBezTo>
                        <a:cubicBezTo>
                          <a:pt x="83" y="90"/>
                          <a:pt x="83" y="89"/>
                          <a:pt x="83" y="89"/>
                        </a:cubicBezTo>
                        <a:cubicBezTo>
                          <a:pt x="83" y="89"/>
                          <a:pt x="83" y="89"/>
                          <a:pt x="83" y="89"/>
                        </a:cubicBezTo>
                        <a:cubicBezTo>
                          <a:pt x="82" y="89"/>
                          <a:pt x="81" y="89"/>
                          <a:pt x="81" y="89"/>
                        </a:cubicBezTo>
                        <a:cubicBezTo>
                          <a:pt x="79" y="88"/>
                          <a:pt x="78" y="86"/>
                          <a:pt x="75" y="86"/>
                        </a:cubicBezTo>
                        <a:cubicBezTo>
                          <a:pt x="75" y="86"/>
                          <a:pt x="75" y="86"/>
                          <a:pt x="74" y="86"/>
                        </a:cubicBezTo>
                        <a:cubicBezTo>
                          <a:pt x="74" y="86"/>
                          <a:pt x="73" y="86"/>
                          <a:pt x="72" y="86"/>
                        </a:cubicBezTo>
                        <a:cubicBezTo>
                          <a:pt x="72" y="86"/>
                          <a:pt x="71" y="86"/>
                          <a:pt x="70" y="86"/>
                        </a:cubicBezTo>
                        <a:cubicBezTo>
                          <a:pt x="69" y="86"/>
                          <a:pt x="69" y="86"/>
                          <a:pt x="70" y="85"/>
                        </a:cubicBezTo>
                        <a:cubicBezTo>
                          <a:pt x="71" y="85"/>
                          <a:pt x="72" y="85"/>
                          <a:pt x="72" y="84"/>
                        </a:cubicBezTo>
                        <a:cubicBezTo>
                          <a:pt x="73" y="84"/>
                          <a:pt x="73" y="83"/>
                          <a:pt x="73" y="83"/>
                        </a:cubicBezTo>
                        <a:cubicBezTo>
                          <a:pt x="73" y="82"/>
                          <a:pt x="73" y="82"/>
                          <a:pt x="73" y="82"/>
                        </a:cubicBezTo>
                        <a:cubicBezTo>
                          <a:pt x="73" y="82"/>
                          <a:pt x="73" y="82"/>
                          <a:pt x="74" y="82"/>
                        </a:cubicBezTo>
                        <a:cubicBezTo>
                          <a:pt x="74" y="82"/>
                          <a:pt x="74" y="82"/>
                          <a:pt x="74" y="82"/>
                        </a:cubicBezTo>
                        <a:cubicBezTo>
                          <a:pt x="74" y="82"/>
                          <a:pt x="74" y="82"/>
                          <a:pt x="74" y="82"/>
                        </a:cubicBezTo>
                        <a:cubicBezTo>
                          <a:pt x="76" y="81"/>
                          <a:pt x="77" y="79"/>
                          <a:pt x="77" y="78"/>
                        </a:cubicBezTo>
                        <a:cubicBezTo>
                          <a:pt x="78" y="76"/>
                          <a:pt x="78" y="74"/>
                          <a:pt x="77" y="71"/>
                        </a:cubicBezTo>
                        <a:cubicBezTo>
                          <a:pt x="76" y="69"/>
                          <a:pt x="75" y="67"/>
                          <a:pt x="75" y="64"/>
                        </a:cubicBezTo>
                        <a:cubicBezTo>
                          <a:pt x="74" y="63"/>
                          <a:pt x="74" y="62"/>
                          <a:pt x="73" y="62"/>
                        </a:cubicBezTo>
                        <a:cubicBezTo>
                          <a:pt x="73" y="61"/>
                          <a:pt x="72" y="61"/>
                          <a:pt x="71" y="61"/>
                        </a:cubicBezTo>
                        <a:cubicBezTo>
                          <a:pt x="71" y="61"/>
                          <a:pt x="71" y="61"/>
                          <a:pt x="71" y="61"/>
                        </a:cubicBezTo>
                        <a:cubicBezTo>
                          <a:pt x="70" y="61"/>
                          <a:pt x="69" y="61"/>
                          <a:pt x="68" y="61"/>
                        </a:cubicBezTo>
                        <a:cubicBezTo>
                          <a:pt x="68" y="61"/>
                          <a:pt x="68" y="61"/>
                          <a:pt x="68" y="61"/>
                        </a:cubicBezTo>
                        <a:cubicBezTo>
                          <a:pt x="67" y="61"/>
                          <a:pt x="66" y="61"/>
                          <a:pt x="65" y="61"/>
                        </a:cubicBezTo>
                        <a:cubicBezTo>
                          <a:pt x="64" y="62"/>
                          <a:pt x="63" y="62"/>
                          <a:pt x="62" y="62"/>
                        </a:cubicBezTo>
                        <a:cubicBezTo>
                          <a:pt x="62" y="62"/>
                          <a:pt x="61" y="62"/>
                          <a:pt x="60" y="61"/>
                        </a:cubicBezTo>
                        <a:cubicBezTo>
                          <a:pt x="59" y="61"/>
                          <a:pt x="57" y="60"/>
                          <a:pt x="57" y="60"/>
                        </a:cubicBezTo>
                        <a:cubicBezTo>
                          <a:pt x="54" y="60"/>
                          <a:pt x="51" y="62"/>
                          <a:pt x="51" y="64"/>
                        </a:cubicBezTo>
                        <a:cubicBezTo>
                          <a:pt x="51" y="64"/>
                          <a:pt x="51" y="64"/>
                          <a:pt x="51" y="64"/>
                        </a:cubicBezTo>
                        <a:cubicBezTo>
                          <a:pt x="51" y="64"/>
                          <a:pt x="52" y="65"/>
                          <a:pt x="52" y="65"/>
                        </a:cubicBezTo>
                        <a:cubicBezTo>
                          <a:pt x="52" y="66"/>
                          <a:pt x="53" y="67"/>
                          <a:pt x="55" y="68"/>
                        </a:cubicBezTo>
                        <a:cubicBezTo>
                          <a:pt x="54" y="68"/>
                          <a:pt x="54" y="68"/>
                          <a:pt x="54" y="68"/>
                        </a:cubicBezTo>
                        <a:cubicBezTo>
                          <a:pt x="54" y="68"/>
                          <a:pt x="53" y="67"/>
                          <a:pt x="52" y="67"/>
                        </a:cubicBezTo>
                        <a:cubicBezTo>
                          <a:pt x="52" y="66"/>
                          <a:pt x="51" y="66"/>
                          <a:pt x="51" y="66"/>
                        </a:cubicBezTo>
                        <a:cubicBezTo>
                          <a:pt x="50" y="66"/>
                          <a:pt x="50" y="66"/>
                          <a:pt x="49" y="66"/>
                        </a:cubicBezTo>
                        <a:cubicBezTo>
                          <a:pt x="49" y="66"/>
                          <a:pt x="49" y="66"/>
                          <a:pt x="49" y="66"/>
                        </a:cubicBezTo>
                        <a:cubicBezTo>
                          <a:pt x="49" y="66"/>
                          <a:pt x="49" y="66"/>
                          <a:pt x="49" y="65"/>
                        </a:cubicBezTo>
                        <a:cubicBezTo>
                          <a:pt x="48" y="66"/>
                          <a:pt x="47" y="66"/>
                          <a:pt x="46" y="66"/>
                        </a:cubicBezTo>
                        <a:cubicBezTo>
                          <a:pt x="45" y="66"/>
                          <a:pt x="45" y="66"/>
                          <a:pt x="45" y="66"/>
                        </a:cubicBezTo>
                        <a:cubicBezTo>
                          <a:pt x="47" y="66"/>
                          <a:pt x="49" y="66"/>
                          <a:pt x="50" y="65"/>
                        </a:cubicBezTo>
                        <a:cubicBezTo>
                          <a:pt x="50" y="64"/>
                          <a:pt x="50" y="63"/>
                          <a:pt x="51" y="63"/>
                        </a:cubicBezTo>
                        <a:cubicBezTo>
                          <a:pt x="50" y="62"/>
                          <a:pt x="50" y="61"/>
                          <a:pt x="51" y="61"/>
                        </a:cubicBezTo>
                        <a:cubicBezTo>
                          <a:pt x="51" y="60"/>
                          <a:pt x="52" y="60"/>
                          <a:pt x="53" y="59"/>
                        </a:cubicBezTo>
                        <a:cubicBezTo>
                          <a:pt x="53" y="58"/>
                          <a:pt x="54" y="57"/>
                          <a:pt x="53" y="57"/>
                        </a:cubicBezTo>
                        <a:cubicBezTo>
                          <a:pt x="53" y="56"/>
                          <a:pt x="53" y="55"/>
                          <a:pt x="53" y="55"/>
                        </a:cubicBezTo>
                        <a:cubicBezTo>
                          <a:pt x="52" y="54"/>
                          <a:pt x="51" y="53"/>
                          <a:pt x="49" y="53"/>
                        </a:cubicBezTo>
                        <a:cubicBezTo>
                          <a:pt x="48" y="52"/>
                          <a:pt x="46" y="51"/>
                          <a:pt x="44" y="51"/>
                        </a:cubicBezTo>
                        <a:cubicBezTo>
                          <a:pt x="40" y="50"/>
                          <a:pt x="36" y="51"/>
                          <a:pt x="32" y="50"/>
                        </a:cubicBezTo>
                        <a:cubicBezTo>
                          <a:pt x="30" y="49"/>
                          <a:pt x="28" y="48"/>
                          <a:pt x="27" y="46"/>
                        </a:cubicBezTo>
                        <a:cubicBezTo>
                          <a:pt x="26" y="46"/>
                          <a:pt x="26" y="45"/>
                          <a:pt x="25" y="45"/>
                        </a:cubicBezTo>
                        <a:cubicBezTo>
                          <a:pt x="25" y="45"/>
                          <a:pt x="25" y="45"/>
                          <a:pt x="25" y="45"/>
                        </a:cubicBezTo>
                        <a:cubicBezTo>
                          <a:pt x="24" y="45"/>
                          <a:pt x="24" y="45"/>
                          <a:pt x="24" y="45"/>
                        </a:cubicBezTo>
                        <a:cubicBezTo>
                          <a:pt x="23" y="45"/>
                          <a:pt x="23" y="46"/>
                          <a:pt x="23" y="46"/>
                        </a:cubicBezTo>
                        <a:cubicBezTo>
                          <a:pt x="22" y="48"/>
                          <a:pt x="22" y="50"/>
                          <a:pt x="18" y="51"/>
                        </a:cubicBezTo>
                        <a:cubicBezTo>
                          <a:pt x="18" y="51"/>
                          <a:pt x="18" y="51"/>
                          <a:pt x="18" y="51"/>
                        </a:cubicBezTo>
                        <a:cubicBezTo>
                          <a:pt x="21" y="50"/>
                          <a:pt x="22" y="48"/>
                          <a:pt x="23" y="46"/>
                        </a:cubicBezTo>
                        <a:cubicBezTo>
                          <a:pt x="21" y="47"/>
                          <a:pt x="20" y="49"/>
                          <a:pt x="20" y="50"/>
                        </a:cubicBezTo>
                        <a:cubicBezTo>
                          <a:pt x="19" y="51"/>
                          <a:pt x="18" y="51"/>
                          <a:pt x="17" y="51"/>
                        </a:cubicBezTo>
                        <a:cubicBezTo>
                          <a:pt x="16" y="51"/>
                          <a:pt x="15" y="51"/>
                          <a:pt x="14" y="51"/>
                        </a:cubicBezTo>
                        <a:cubicBezTo>
                          <a:pt x="14" y="51"/>
                          <a:pt x="14" y="51"/>
                          <a:pt x="14" y="51"/>
                        </a:cubicBezTo>
                        <a:cubicBezTo>
                          <a:pt x="13" y="51"/>
                          <a:pt x="12" y="51"/>
                          <a:pt x="12" y="51"/>
                        </a:cubicBezTo>
                        <a:cubicBezTo>
                          <a:pt x="11" y="52"/>
                          <a:pt x="12" y="54"/>
                          <a:pt x="12" y="54"/>
                        </a:cubicBezTo>
                        <a:cubicBezTo>
                          <a:pt x="12" y="54"/>
                          <a:pt x="13" y="55"/>
                          <a:pt x="13" y="55"/>
                        </a:cubicBezTo>
                        <a:cubicBezTo>
                          <a:pt x="14" y="55"/>
                          <a:pt x="15" y="55"/>
                          <a:pt x="16" y="56"/>
                        </a:cubicBezTo>
                        <a:cubicBezTo>
                          <a:pt x="19" y="57"/>
                          <a:pt x="20" y="59"/>
                          <a:pt x="21" y="60"/>
                        </a:cubicBezTo>
                        <a:cubicBezTo>
                          <a:pt x="24" y="63"/>
                          <a:pt x="28" y="66"/>
                          <a:pt x="32" y="67"/>
                        </a:cubicBezTo>
                        <a:cubicBezTo>
                          <a:pt x="31" y="66"/>
                          <a:pt x="30" y="64"/>
                          <a:pt x="31" y="62"/>
                        </a:cubicBezTo>
                        <a:cubicBezTo>
                          <a:pt x="31" y="62"/>
                          <a:pt x="31" y="61"/>
                          <a:pt x="32" y="60"/>
                        </a:cubicBezTo>
                        <a:cubicBezTo>
                          <a:pt x="32" y="60"/>
                          <a:pt x="32" y="60"/>
                          <a:pt x="32" y="60"/>
                        </a:cubicBezTo>
                        <a:cubicBezTo>
                          <a:pt x="32" y="60"/>
                          <a:pt x="32" y="60"/>
                          <a:pt x="32" y="59"/>
                        </a:cubicBezTo>
                        <a:cubicBezTo>
                          <a:pt x="33" y="58"/>
                          <a:pt x="33" y="57"/>
                          <a:pt x="33" y="56"/>
                        </a:cubicBezTo>
                        <a:cubicBezTo>
                          <a:pt x="33" y="56"/>
                          <a:pt x="33" y="56"/>
                          <a:pt x="33" y="56"/>
                        </a:cubicBezTo>
                        <a:cubicBezTo>
                          <a:pt x="32" y="56"/>
                          <a:pt x="32" y="55"/>
                          <a:pt x="32" y="55"/>
                        </a:cubicBezTo>
                        <a:cubicBezTo>
                          <a:pt x="32" y="55"/>
                          <a:pt x="32" y="55"/>
                          <a:pt x="32" y="55"/>
                        </a:cubicBezTo>
                        <a:cubicBezTo>
                          <a:pt x="32" y="55"/>
                          <a:pt x="32" y="55"/>
                          <a:pt x="33" y="55"/>
                        </a:cubicBezTo>
                        <a:cubicBezTo>
                          <a:pt x="33" y="55"/>
                          <a:pt x="32" y="55"/>
                          <a:pt x="32" y="55"/>
                        </a:cubicBezTo>
                        <a:cubicBezTo>
                          <a:pt x="33" y="55"/>
                          <a:pt x="34" y="55"/>
                          <a:pt x="34" y="55"/>
                        </a:cubicBezTo>
                        <a:cubicBezTo>
                          <a:pt x="35" y="55"/>
                          <a:pt x="35" y="55"/>
                          <a:pt x="36" y="55"/>
                        </a:cubicBezTo>
                        <a:cubicBezTo>
                          <a:pt x="36" y="55"/>
                          <a:pt x="37" y="55"/>
                          <a:pt x="38" y="55"/>
                        </a:cubicBezTo>
                        <a:cubicBezTo>
                          <a:pt x="38" y="55"/>
                          <a:pt x="37" y="55"/>
                          <a:pt x="37" y="55"/>
                        </a:cubicBezTo>
                        <a:cubicBezTo>
                          <a:pt x="38" y="55"/>
                          <a:pt x="38" y="55"/>
                          <a:pt x="39" y="55"/>
                        </a:cubicBezTo>
                        <a:cubicBezTo>
                          <a:pt x="39" y="55"/>
                          <a:pt x="39" y="55"/>
                          <a:pt x="39" y="55"/>
                        </a:cubicBezTo>
                        <a:cubicBezTo>
                          <a:pt x="38" y="56"/>
                          <a:pt x="37" y="56"/>
                          <a:pt x="35" y="57"/>
                        </a:cubicBezTo>
                        <a:cubicBezTo>
                          <a:pt x="34" y="57"/>
                          <a:pt x="35" y="59"/>
                          <a:pt x="34" y="60"/>
                        </a:cubicBezTo>
                        <a:cubicBezTo>
                          <a:pt x="32" y="62"/>
                          <a:pt x="31" y="63"/>
                          <a:pt x="32" y="65"/>
                        </a:cubicBezTo>
                        <a:cubicBezTo>
                          <a:pt x="32" y="66"/>
                          <a:pt x="33" y="67"/>
                          <a:pt x="34" y="68"/>
                        </a:cubicBezTo>
                        <a:cubicBezTo>
                          <a:pt x="36" y="68"/>
                          <a:pt x="37" y="68"/>
                          <a:pt x="38" y="69"/>
                        </a:cubicBezTo>
                        <a:cubicBezTo>
                          <a:pt x="39" y="69"/>
                          <a:pt x="40" y="69"/>
                          <a:pt x="41" y="69"/>
                        </a:cubicBezTo>
                        <a:cubicBezTo>
                          <a:pt x="42" y="69"/>
                          <a:pt x="43" y="69"/>
                          <a:pt x="45" y="69"/>
                        </a:cubicBezTo>
                        <a:cubicBezTo>
                          <a:pt x="46" y="69"/>
                          <a:pt x="47" y="69"/>
                          <a:pt x="48" y="69"/>
                        </a:cubicBezTo>
                        <a:cubicBezTo>
                          <a:pt x="51" y="69"/>
                          <a:pt x="53" y="69"/>
                          <a:pt x="55" y="70"/>
                        </a:cubicBezTo>
                        <a:cubicBezTo>
                          <a:pt x="56" y="70"/>
                          <a:pt x="56" y="71"/>
                          <a:pt x="57" y="72"/>
                        </a:cubicBezTo>
                        <a:cubicBezTo>
                          <a:pt x="58" y="72"/>
                          <a:pt x="59" y="73"/>
                          <a:pt x="60" y="73"/>
                        </a:cubicBezTo>
                        <a:cubicBezTo>
                          <a:pt x="61" y="73"/>
                          <a:pt x="61" y="73"/>
                          <a:pt x="61" y="73"/>
                        </a:cubicBezTo>
                        <a:cubicBezTo>
                          <a:pt x="62" y="73"/>
                          <a:pt x="63" y="73"/>
                          <a:pt x="63" y="73"/>
                        </a:cubicBezTo>
                        <a:cubicBezTo>
                          <a:pt x="64" y="72"/>
                          <a:pt x="65" y="71"/>
                          <a:pt x="66" y="71"/>
                        </a:cubicBezTo>
                        <a:cubicBezTo>
                          <a:pt x="67" y="71"/>
                          <a:pt x="67" y="71"/>
                          <a:pt x="67" y="71"/>
                        </a:cubicBezTo>
                        <a:cubicBezTo>
                          <a:pt x="67" y="71"/>
                          <a:pt x="67" y="71"/>
                          <a:pt x="67" y="71"/>
                        </a:cubicBezTo>
                        <a:cubicBezTo>
                          <a:pt x="67" y="71"/>
                          <a:pt x="67" y="71"/>
                          <a:pt x="67" y="71"/>
                        </a:cubicBezTo>
                        <a:cubicBezTo>
                          <a:pt x="66" y="72"/>
                          <a:pt x="66" y="73"/>
                          <a:pt x="66" y="74"/>
                        </a:cubicBezTo>
                        <a:cubicBezTo>
                          <a:pt x="65" y="75"/>
                          <a:pt x="64" y="76"/>
                          <a:pt x="65" y="77"/>
                        </a:cubicBezTo>
                        <a:cubicBezTo>
                          <a:pt x="65" y="78"/>
                          <a:pt x="65" y="79"/>
                          <a:pt x="65" y="80"/>
                        </a:cubicBezTo>
                        <a:cubicBezTo>
                          <a:pt x="65" y="80"/>
                          <a:pt x="65" y="81"/>
                          <a:pt x="65" y="81"/>
                        </a:cubicBezTo>
                        <a:cubicBezTo>
                          <a:pt x="65" y="82"/>
                          <a:pt x="65" y="82"/>
                          <a:pt x="66" y="82"/>
                        </a:cubicBezTo>
                        <a:cubicBezTo>
                          <a:pt x="66" y="82"/>
                          <a:pt x="65" y="82"/>
                          <a:pt x="65" y="82"/>
                        </a:cubicBezTo>
                        <a:cubicBezTo>
                          <a:pt x="65" y="82"/>
                          <a:pt x="65" y="82"/>
                          <a:pt x="65" y="82"/>
                        </a:cubicBezTo>
                        <a:cubicBezTo>
                          <a:pt x="65" y="82"/>
                          <a:pt x="65" y="82"/>
                          <a:pt x="65" y="82"/>
                        </a:cubicBezTo>
                        <a:cubicBezTo>
                          <a:pt x="63" y="82"/>
                          <a:pt x="62" y="80"/>
                          <a:pt x="62" y="78"/>
                        </a:cubicBezTo>
                        <a:cubicBezTo>
                          <a:pt x="61" y="77"/>
                          <a:pt x="61" y="77"/>
                          <a:pt x="60" y="76"/>
                        </a:cubicBezTo>
                        <a:cubicBezTo>
                          <a:pt x="59" y="75"/>
                          <a:pt x="59" y="74"/>
                          <a:pt x="58" y="73"/>
                        </a:cubicBezTo>
                        <a:cubicBezTo>
                          <a:pt x="58" y="73"/>
                          <a:pt x="57" y="73"/>
                          <a:pt x="57" y="73"/>
                        </a:cubicBezTo>
                        <a:cubicBezTo>
                          <a:pt x="57" y="72"/>
                          <a:pt x="56" y="71"/>
                          <a:pt x="55" y="71"/>
                        </a:cubicBezTo>
                        <a:cubicBezTo>
                          <a:pt x="55" y="71"/>
                          <a:pt x="54" y="70"/>
                          <a:pt x="54" y="70"/>
                        </a:cubicBezTo>
                        <a:cubicBezTo>
                          <a:pt x="54" y="70"/>
                          <a:pt x="54" y="70"/>
                          <a:pt x="54" y="70"/>
                        </a:cubicBezTo>
                        <a:cubicBezTo>
                          <a:pt x="54" y="70"/>
                          <a:pt x="53" y="70"/>
                          <a:pt x="53" y="70"/>
                        </a:cubicBezTo>
                        <a:cubicBezTo>
                          <a:pt x="52" y="69"/>
                          <a:pt x="51" y="69"/>
                          <a:pt x="50" y="69"/>
                        </a:cubicBezTo>
                        <a:cubicBezTo>
                          <a:pt x="48" y="69"/>
                          <a:pt x="47" y="69"/>
                          <a:pt x="46" y="69"/>
                        </a:cubicBezTo>
                        <a:cubicBezTo>
                          <a:pt x="45" y="70"/>
                          <a:pt x="43" y="70"/>
                          <a:pt x="42" y="70"/>
                        </a:cubicBezTo>
                        <a:cubicBezTo>
                          <a:pt x="40" y="70"/>
                          <a:pt x="38" y="70"/>
                          <a:pt x="36" y="69"/>
                        </a:cubicBezTo>
                        <a:cubicBezTo>
                          <a:pt x="30" y="68"/>
                          <a:pt x="24" y="65"/>
                          <a:pt x="20" y="61"/>
                        </a:cubicBezTo>
                        <a:cubicBezTo>
                          <a:pt x="19" y="60"/>
                          <a:pt x="19" y="59"/>
                          <a:pt x="18" y="58"/>
                        </a:cubicBezTo>
                        <a:cubicBezTo>
                          <a:pt x="17" y="57"/>
                          <a:pt x="17" y="57"/>
                          <a:pt x="16" y="57"/>
                        </a:cubicBezTo>
                        <a:cubicBezTo>
                          <a:pt x="15" y="56"/>
                          <a:pt x="14" y="56"/>
                          <a:pt x="12" y="56"/>
                        </a:cubicBezTo>
                        <a:cubicBezTo>
                          <a:pt x="12" y="56"/>
                          <a:pt x="12" y="56"/>
                          <a:pt x="12" y="56"/>
                        </a:cubicBezTo>
                        <a:cubicBezTo>
                          <a:pt x="10" y="56"/>
                          <a:pt x="9" y="58"/>
                          <a:pt x="9" y="59"/>
                        </a:cubicBezTo>
                        <a:cubicBezTo>
                          <a:pt x="9" y="59"/>
                          <a:pt x="9" y="59"/>
                          <a:pt x="9" y="59"/>
                        </a:cubicBezTo>
                        <a:cubicBezTo>
                          <a:pt x="9" y="59"/>
                          <a:pt x="9" y="58"/>
                          <a:pt x="9" y="58"/>
                        </a:cubicBezTo>
                        <a:cubicBezTo>
                          <a:pt x="9" y="59"/>
                          <a:pt x="8" y="60"/>
                          <a:pt x="8" y="61"/>
                        </a:cubicBezTo>
                        <a:cubicBezTo>
                          <a:pt x="8" y="62"/>
                          <a:pt x="7" y="64"/>
                          <a:pt x="9" y="65"/>
                        </a:cubicBezTo>
                        <a:cubicBezTo>
                          <a:pt x="10" y="65"/>
                          <a:pt x="10" y="66"/>
                          <a:pt x="11" y="66"/>
                        </a:cubicBezTo>
                        <a:cubicBezTo>
                          <a:pt x="12" y="66"/>
                          <a:pt x="13" y="67"/>
                          <a:pt x="14" y="68"/>
                        </a:cubicBezTo>
                        <a:cubicBezTo>
                          <a:pt x="15" y="68"/>
                          <a:pt x="15" y="68"/>
                          <a:pt x="16" y="69"/>
                        </a:cubicBezTo>
                        <a:cubicBezTo>
                          <a:pt x="16" y="69"/>
                          <a:pt x="17" y="70"/>
                          <a:pt x="17" y="70"/>
                        </a:cubicBezTo>
                        <a:cubicBezTo>
                          <a:pt x="18" y="71"/>
                          <a:pt x="18" y="72"/>
                          <a:pt x="19" y="73"/>
                        </a:cubicBezTo>
                        <a:cubicBezTo>
                          <a:pt x="19" y="73"/>
                          <a:pt x="20" y="74"/>
                          <a:pt x="21" y="74"/>
                        </a:cubicBezTo>
                        <a:cubicBezTo>
                          <a:pt x="21" y="74"/>
                          <a:pt x="21" y="74"/>
                          <a:pt x="22" y="74"/>
                        </a:cubicBezTo>
                        <a:cubicBezTo>
                          <a:pt x="22" y="74"/>
                          <a:pt x="22" y="74"/>
                          <a:pt x="22" y="74"/>
                        </a:cubicBezTo>
                        <a:cubicBezTo>
                          <a:pt x="22" y="74"/>
                          <a:pt x="22" y="74"/>
                          <a:pt x="22" y="74"/>
                        </a:cubicBezTo>
                        <a:cubicBezTo>
                          <a:pt x="22" y="74"/>
                          <a:pt x="22" y="74"/>
                          <a:pt x="22" y="74"/>
                        </a:cubicBezTo>
                        <a:cubicBezTo>
                          <a:pt x="23" y="74"/>
                          <a:pt x="24" y="73"/>
                          <a:pt x="25" y="73"/>
                        </a:cubicBezTo>
                        <a:cubicBezTo>
                          <a:pt x="25" y="73"/>
                          <a:pt x="25" y="73"/>
                          <a:pt x="25" y="73"/>
                        </a:cubicBezTo>
                        <a:cubicBezTo>
                          <a:pt x="25" y="73"/>
                          <a:pt x="25" y="73"/>
                          <a:pt x="25" y="73"/>
                        </a:cubicBezTo>
                        <a:cubicBezTo>
                          <a:pt x="25" y="74"/>
                          <a:pt x="25" y="74"/>
                          <a:pt x="25" y="74"/>
                        </a:cubicBezTo>
                        <a:cubicBezTo>
                          <a:pt x="25" y="75"/>
                          <a:pt x="26" y="75"/>
                          <a:pt x="27" y="76"/>
                        </a:cubicBezTo>
                        <a:cubicBezTo>
                          <a:pt x="28" y="76"/>
                          <a:pt x="28" y="77"/>
                          <a:pt x="27" y="77"/>
                        </a:cubicBezTo>
                        <a:cubicBezTo>
                          <a:pt x="30" y="77"/>
                          <a:pt x="33" y="78"/>
                          <a:pt x="36" y="78"/>
                        </a:cubicBezTo>
                        <a:cubicBezTo>
                          <a:pt x="38" y="78"/>
                          <a:pt x="40" y="79"/>
                          <a:pt x="43" y="79"/>
                        </a:cubicBezTo>
                        <a:cubicBezTo>
                          <a:pt x="43" y="80"/>
                          <a:pt x="44" y="80"/>
                          <a:pt x="45" y="80"/>
                        </a:cubicBezTo>
                        <a:cubicBezTo>
                          <a:pt x="45" y="80"/>
                          <a:pt x="45" y="80"/>
                          <a:pt x="46" y="80"/>
                        </a:cubicBezTo>
                        <a:cubicBezTo>
                          <a:pt x="46" y="80"/>
                          <a:pt x="47" y="80"/>
                          <a:pt x="48" y="80"/>
                        </a:cubicBezTo>
                        <a:cubicBezTo>
                          <a:pt x="49" y="79"/>
                          <a:pt x="50" y="79"/>
                          <a:pt x="50" y="79"/>
                        </a:cubicBezTo>
                        <a:cubicBezTo>
                          <a:pt x="51" y="79"/>
                          <a:pt x="51" y="79"/>
                          <a:pt x="51" y="79"/>
                        </a:cubicBezTo>
                        <a:cubicBezTo>
                          <a:pt x="51" y="80"/>
                          <a:pt x="51" y="80"/>
                          <a:pt x="51" y="80"/>
                        </a:cubicBezTo>
                        <a:cubicBezTo>
                          <a:pt x="51" y="80"/>
                          <a:pt x="51" y="80"/>
                          <a:pt x="50" y="80"/>
                        </a:cubicBezTo>
                        <a:cubicBezTo>
                          <a:pt x="50" y="80"/>
                          <a:pt x="49" y="80"/>
                          <a:pt x="49" y="81"/>
                        </a:cubicBezTo>
                        <a:cubicBezTo>
                          <a:pt x="48" y="84"/>
                          <a:pt x="52" y="86"/>
                          <a:pt x="52" y="88"/>
                        </a:cubicBezTo>
                        <a:cubicBezTo>
                          <a:pt x="52" y="88"/>
                          <a:pt x="51" y="88"/>
                          <a:pt x="51" y="87"/>
                        </a:cubicBezTo>
                        <a:cubicBezTo>
                          <a:pt x="51" y="88"/>
                          <a:pt x="52" y="89"/>
                          <a:pt x="52" y="90"/>
                        </a:cubicBezTo>
                        <a:cubicBezTo>
                          <a:pt x="51" y="90"/>
                          <a:pt x="51" y="90"/>
                          <a:pt x="51" y="90"/>
                        </a:cubicBezTo>
                        <a:cubicBezTo>
                          <a:pt x="51" y="89"/>
                          <a:pt x="51" y="88"/>
                          <a:pt x="50" y="87"/>
                        </a:cubicBezTo>
                        <a:cubicBezTo>
                          <a:pt x="49" y="85"/>
                          <a:pt x="48" y="84"/>
                          <a:pt x="47" y="83"/>
                        </a:cubicBezTo>
                        <a:cubicBezTo>
                          <a:pt x="46" y="82"/>
                          <a:pt x="45" y="82"/>
                          <a:pt x="44" y="81"/>
                        </a:cubicBezTo>
                        <a:cubicBezTo>
                          <a:pt x="43" y="81"/>
                          <a:pt x="42" y="80"/>
                          <a:pt x="42" y="80"/>
                        </a:cubicBezTo>
                        <a:cubicBezTo>
                          <a:pt x="41" y="80"/>
                          <a:pt x="41" y="80"/>
                          <a:pt x="41" y="80"/>
                        </a:cubicBezTo>
                        <a:cubicBezTo>
                          <a:pt x="40" y="80"/>
                          <a:pt x="40" y="79"/>
                          <a:pt x="39" y="79"/>
                        </a:cubicBezTo>
                        <a:cubicBezTo>
                          <a:pt x="36" y="79"/>
                          <a:pt x="32" y="79"/>
                          <a:pt x="29" y="78"/>
                        </a:cubicBezTo>
                        <a:cubicBezTo>
                          <a:pt x="26" y="77"/>
                          <a:pt x="23" y="77"/>
                          <a:pt x="21" y="76"/>
                        </a:cubicBezTo>
                        <a:cubicBezTo>
                          <a:pt x="19" y="75"/>
                          <a:pt x="19" y="75"/>
                          <a:pt x="18" y="74"/>
                        </a:cubicBezTo>
                        <a:cubicBezTo>
                          <a:pt x="18" y="74"/>
                          <a:pt x="18" y="74"/>
                          <a:pt x="18" y="74"/>
                        </a:cubicBezTo>
                        <a:cubicBezTo>
                          <a:pt x="17" y="73"/>
                          <a:pt x="17" y="73"/>
                          <a:pt x="16" y="72"/>
                        </a:cubicBezTo>
                        <a:cubicBezTo>
                          <a:pt x="15" y="70"/>
                          <a:pt x="14" y="68"/>
                          <a:pt x="12" y="67"/>
                        </a:cubicBezTo>
                        <a:cubicBezTo>
                          <a:pt x="11" y="67"/>
                          <a:pt x="10" y="67"/>
                          <a:pt x="10" y="67"/>
                        </a:cubicBezTo>
                        <a:cubicBezTo>
                          <a:pt x="9" y="67"/>
                          <a:pt x="8" y="67"/>
                          <a:pt x="8" y="67"/>
                        </a:cubicBezTo>
                        <a:cubicBezTo>
                          <a:pt x="7" y="67"/>
                          <a:pt x="7" y="68"/>
                          <a:pt x="7" y="68"/>
                        </a:cubicBezTo>
                        <a:cubicBezTo>
                          <a:pt x="7" y="70"/>
                          <a:pt x="6" y="70"/>
                          <a:pt x="4" y="71"/>
                        </a:cubicBezTo>
                        <a:cubicBezTo>
                          <a:pt x="0" y="73"/>
                          <a:pt x="2" y="77"/>
                          <a:pt x="5" y="79"/>
                        </a:cubicBezTo>
                        <a:cubicBezTo>
                          <a:pt x="6" y="79"/>
                          <a:pt x="7" y="79"/>
                          <a:pt x="8" y="80"/>
                        </a:cubicBezTo>
                        <a:cubicBezTo>
                          <a:pt x="8" y="80"/>
                          <a:pt x="8" y="80"/>
                          <a:pt x="8" y="80"/>
                        </a:cubicBezTo>
                        <a:cubicBezTo>
                          <a:pt x="13" y="81"/>
                          <a:pt x="18" y="83"/>
                          <a:pt x="22" y="85"/>
                        </a:cubicBezTo>
                        <a:cubicBezTo>
                          <a:pt x="27" y="88"/>
                          <a:pt x="31" y="91"/>
                          <a:pt x="37" y="92"/>
                        </a:cubicBezTo>
                        <a:cubicBezTo>
                          <a:pt x="39" y="92"/>
                          <a:pt x="41" y="92"/>
                          <a:pt x="43" y="92"/>
                        </a:cubicBezTo>
                        <a:cubicBezTo>
                          <a:pt x="47" y="92"/>
                          <a:pt x="51" y="92"/>
                          <a:pt x="56" y="91"/>
                        </a:cubicBezTo>
                        <a:cubicBezTo>
                          <a:pt x="58" y="91"/>
                          <a:pt x="61" y="91"/>
                          <a:pt x="63" y="91"/>
                        </a:cubicBezTo>
                        <a:cubicBezTo>
                          <a:pt x="66" y="91"/>
                          <a:pt x="68" y="92"/>
                          <a:pt x="71" y="92"/>
                        </a:cubicBezTo>
                        <a:cubicBezTo>
                          <a:pt x="74" y="93"/>
                          <a:pt x="77" y="94"/>
                          <a:pt x="81" y="94"/>
                        </a:cubicBezTo>
                        <a:cubicBezTo>
                          <a:pt x="81" y="95"/>
                          <a:pt x="81" y="95"/>
                          <a:pt x="81" y="95"/>
                        </a:cubicBezTo>
                        <a:cubicBezTo>
                          <a:pt x="84" y="95"/>
                          <a:pt x="87" y="94"/>
                          <a:pt x="90" y="94"/>
                        </a:cubicBezTo>
                        <a:cubicBezTo>
                          <a:pt x="90" y="94"/>
                          <a:pt x="90" y="94"/>
                          <a:pt x="90" y="94"/>
                        </a:cubicBezTo>
                        <a:cubicBezTo>
                          <a:pt x="94" y="94"/>
                          <a:pt x="97" y="94"/>
                          <a:pt x="101" y="96"/>
                        </a:cubicBezTo>
                        <a:cubicBezTo>
                          <a:pt x="102" y="96"/>
                          <a:pt x="103" y="96"/>
                          <a:pt x="105" y="97"/>
                        </a:cubicBezTo>
                        <a:cubicBezTo>
                          <a:pt x="107" y="98"/>
                          <a:pt x="109" y="98"/>
                          <a:pt x="112" y="99"/>
                        </a:cubicBezTo>
                        <a:cubicBezTo>
                          <a:pt x="112" y="99"/>
                          <a:pt x="112" y="99"/>
                          <a:pt x="113" y="99"/>
                        </a:cubicBezTo>
                        <a:cubicBezTo>
                          <a:pt x="116" y="99"/>
                          <a:pt x="118" y="97"/>
                          <a:pt x="117" y="94"/>
                        </a:cubicBezTo>
                        <a:cubicBezTo>
                          <a:pt x="115" y="91"/>
                          <a:pt x="112" y="91"/>
                          <a:pt x="109" y="89"/>
                        </a:cubicBezTo>
                        <a:cubicBezTo>
                          <a:pt x="107" y="89"/>
                          <a:pt x="105" y="88"/>
                          <a:pt x="103" y="87"/>
                        </a:cubicBezTo>
                        <a:cubicBezTo>
                          <a:pt x="101" y="85"/>
                          <a:pt x="100" y="84"/>
                          <a:pt x="99" y="82"/>
                        </a:cubicBezTo>
                        <a:cubicBezTo>
                          <a:pt x="98" y="81"/>
                          <a:pt x="98" y="81"/>
                          <a:pt x="97" y="80"/>
                        </a:cubicBezTo>
                        <a:cubicBezTo>
                          <a:pt x="96" y="80"/>
                          <a:pt x="96" y="79"/>
                          <a:pt x="95" y="79"/>
                        </a:cubicBezTo>
                        <a:cubicBezTo>
                          <a:pt x="95" y="79"/>
                          <a:pt x="94" y="79"/>
                          <a:pt x="93" y="79"/>
                        </a:cubicBezTo>
                        <a:cubicBezTo>
                          <a:pt x="93" y="79"/>
                          <a:pt x="92" y="79"/>
                          <a:pt x="92" y="79"/>
                        </a:cubicBezTo>
                        <a:cubicBezTo>
                          <a:pt x="91" y="79"/>
                          <a:pt x="90" y="79"/>
                          <a:pt x="90" y="79"/>
                        </a:cubicBezTo>
                        <a:cubicBezTo>
                          <a:pt x="88" y="80"/>
                          <a:pt x="88" y="81"/>
                          <a:pt x="87" y="81"/>
                        </a:cubicBezTo>
                        <a:cubicBezTo>
                          <a:pt x="87" y="81"/>
                          <a:pt x="87" y="81"/>
                          <a:pt x="87" y="81"/>
                        </a:cubicBezTo>
                        <a:cubicBezTo>
                          <a:pt x="87" y="81"/>
                          <a:pt x="86" y="81"/>
                          <a:pt x="86" y="82"/>
                        </a:cubicBezTo>
                        <a:cubicBezTo>
                          <a:pt x="86" y="82"/>
                          <a:pt x="86" y="82"/>
                          <a:pt x="86" y="82"/>
                        </a:cubicBezTo>
                        <a:cubicBezTo>
                          <a:pt x="86" y="81"/>
                          <a:pt x="86" y="81"/>
                          <a:pt x="86" y="80"/>
                        </a:cubicBezTo>
                        <a:cubicBezTo>
                          <a:pt x="86" y="80"/>
                          <a:pt x="86" y="80"/>
                          <a:pt x="87" y="79"/>
                        </a:cubicBezTo>
                        <a:cubicBezTo>
                          <a:pt x="87" y="79"/>
                          <a:pt x="87" y="78"/>
                          <a:pt x="87" y="77"/>
                        </a:cubicBezTo>
                        <a:cubicBezTo>
                          <a:pt x="86" y="77"/>
                          <a:pt x="86" y="77"/>
                          <a:pt x="85" y="76"/>
                        </a:cubicBezTo>
                        <a:cubicBezTo>
                          <a:pt x="85" y="76"/>
                          <a:pt x="85" y="76"/>
                          <a:pt x="84" y="75"/>
                        </a:cubicBezTo>
                        <a:cubicBezTo>
                          <a:pt x="84" y="75"/>
                          <a:pt x="84" y="74"/>
                          <a:pt x="84" y="74"/>
                        </a:cubicBezTo>
                        <a:cubicBezTo>
                          <a:pt x="84" y="74"/>
                          <a:pt x="84" y="74"/>
                          <a:pt x="84" y="74"/>
                        </a:cubicBezTo>
                        <a:cubicBezTo>
                          <a:pt x="85" y="77"/>
                          <a:pt x="91" y="77"/>
                          <a:pt x="95" y="78"/>
                        </a:cubicBezTo>
                        <a:cubicBezTo>
                          <a:pt x="98" y="79"/>
                          <a:pt x="100" y="82"/>
                          <a:pt x="101" y="84"/>
                        </a:cubicBezTo>
                        <a:cubicBezTo>
                          <a:pt x="104" y="87"/>
                          <a:pt x="108" y="89"/>
                          <a:pt x="113" y="90"/>
                        </a:cubicBezTo>
                        <a:cubicBezTo>
                          <a:pt x="116" y="89"/>
                          <a:pt x="118" y="88"/>
                          <a:pt x="120" y="86"/>
                        </a:cubicBezTo>
                        <a:cubicBezTo>
                          <a:pt x="123" y="81"/>
                          <a:pt x="116" y="76"/>
                          <a:pt x="111" y="73"/>
                        </a:cubicBezTo>
                        <a:cubicBezTo>
                          <a:pt x="109" y="72"/>
                          <a:pt x="108" y="71"/>
                          <a:pt x="107" y="69"/>
                        </a:cubicBezTo>
                        <a:cubicBezTo>
                          <a:pt x="106" y="68"/>
                          <a:pt x="106" y="67"/>
                          <a:pt x="106" y="66"/>
                        </a:cubicBezTo>
                        <a:cubicBezTo>
                          <a:pt x="105" y="64"/>
                          <a:pt x="105" y="63"/>
                          <a:pt x="104" y="62"/>
                        </a:cubicBezTo>
                        <a:cubicBezTo>
                          <a:pt x="104" y="61"/>
                          <a:pt x="104" y="61"/>
                          <a:pt x="104" y="61"/>
                        </a:cubicBezTo>
                        <a:cubicBezTo>
                          <a:pt x="104" y="61"/>
                          <a:pt x="104" y="61"/>
                          <a:pt x="104" y="61"/>
                        </a:cubicBezTo>
                        <a:cubicBezTo>
                          <a:pt x="102" y="59"/>
                          <a:pt x="101" y="58"/>
                          <a:pt x="99" y="57"/>
                        </a:cubicBezTo>
                        <a:cubicBezTo>
                          <a:pt x="99" y="57"/>
                          <a:pt x="98" y="57"/>
                          <a:pt x="98" y="57"/>
                        </a:cubicBezTo>
                        <a:cubicBezTo>
                          <a:pt x="98" y="57"/>
                          <a:pt x="98" y="57"/>
                          <a:pt x="97" y="57"/>
                        </a:cubicBezTo>
                        <a:cubicBezTo>
                          <a:pt x="97" y="58"/>
                          <a:pt x="96" y="58"/>
                          <a:pt x="96" y="59"/>
                        </a:cubicBezTo>
                        <a:cubicBezTo>
                          <a:pt x="95" y="59"/>
                          <a:pt x="95" y="59"/>
                          <a:pt x="95" y="59"/>
                        </a:cubicBezTo>
                        <a:cubicBezTo>
                          <a:pt x="94" y="60"/>
                          <a:pt x="94"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59"/>
                          <a:pt x="93" y="59"/>
                          <a:pt x="93" y="59"/>
                        </a:cubicBezTo>
                        <a:cubicBezTo>
                          <a:pt x="93" y="59"/>
                          <a:pt x="93" y="59"/>
                          <a:pt x="93" y="59"/>
                        </a:cubicBezTo>
                        <a:cubicBezTo>
                          <a:pt x="94" y="58"/>
                          <a:pt x="94" y="58"/>
                          <a:pt x="94" y="58"/>
                        </a:cubicBezTo>
                        <a:cubicBezTo>
                          <a:pt x="95" y="57"/>
                          <a:pt x="95" y="56"/>
                          <a:pt x="94" y="56"/>
                        </a:cubicBezTo>
                        <a:cubicBezTo>
                          <a:pt x="94" y="55"/>
                          <a:pt x="93" y="55"/>
                          <a:pt x="92" y="55"/>
                        </a:cubicBezTo>
                        <a:cubicBezTo>
                          <a:pt x="91" y="55"/>
                          <a:pt x="90" y="54"/>
                          <a:pt x="89" y="53"/>
                        </a:cubicBezTo>
                        <a:cubicBezTo>
                          <a:pt x="89" y="53"/>
                          <a:pt x="89" y="53"/>
                          <a:pt x="89" y="53"/>
                        </a:cubicBezTo>
                        <a:cubicBezTo>
                          <a:pt x="89" y="53"/>
                          <a:pt x="89" y="53"/>
                          <a:pt x="89" y="53"/>
                        </a:cubicBezTo>
                        <a:cubicBezTo>
                          <a:pt x="89" y="53"/>
                          <a:pt x="89" y="53"/>
                          <a:pt x="89" y="53"/>
                        </a:cubicBezTo>
                        <a:cubicBezTo>
                          <a:pt x="91" y="55"/>
                          <a:pt x="95" y="55"/>
                          <a:pt x="98" y="56"/>
                        </a:cubicBezTo>
                        <a:cubicBezTo>
                          <a:pt x="100" y="57"/>
                          <a:pt x="102" y="58"/>
                          <a:pt x="104" y="60"/>
                        </a:cubicBezTo>
                        <a:cubicBezTo>
                          <a:pt x="105" y="61"/>
                          <a:pt x="106" y="62"/>
                          <a:pt x="107" y="63"/>
                        </a:cubicBezTo>
                        <a:cubicBezTo>
                          <a:pt x="107" y="63"/>
                          <a:pt x="107" y="64"/>
                          <a:pt x="108" y="64"/>
                        </a:cubicBezTo>
                        <a:cubicBezTo>
                          <a:pt x="109" y="66"/>
                          <a:pt x="112" y="68"/>
                          <a:pt x="114" y="68"/>
                        </a:cubicBezTo>
                        <a:cubicBezTo>
                          <a:pt x="115" y="68"/>
                          <a:pt x="116" y="68"/>
                          <a:pt x="116" y="68"/>
                        </a:cubicBezTo>
                        <a:cubicBezTo>
                          <a:pt x="120" y="66"/>
                          <a:pt x="119" y="61"/>
                          <a:pt x="119" y="59"/>
                        </a:cubicBezTo>
                        <a:cubicBezTo>
                          <a:pt x="119" y="57"/>
                          <a:pt x="118" y="54"/>
                          <a:pt x="116" y="53"/>
                        </a:cubicBezTo>
                        <a:cubicBezTo>
                          <a:pt x="115" y="52"/>
                          <a:pt x="114" y="51"/>
                          <a:pt x="113" y="51"/>
                        </a:cubicBezTo>
                        <a:cubicBezTo>
                          <a:pt x="111" y="50"/>
                          <a:pt x="110" y="50"/>
                          <a:pt x="109" y="49"/>
                        </a:cubicBezTo>
                        <a:cubicBezTo>
                          <a:pt x="109" y="49"/>
                          <a:pt x="109" y="49"/>
                          <a:pt x="109" y="49"/>
                        </a:cubicBezTo>
                        <a:cubicBezTo>
                          <a:pt x="107" y="48"/>
                          <a:pt x="106" y="46"/>
                          <a:pt x="105" y="44"/>
                        </a:cubicBezTo>
                        <a:cubicBezTo>
                          <a:pt x="105" y="44"/>
                          <a:pt x="105" y="44"/>
                          <a:pt x="105" y="44"/>
                        </a:cubicBezTo>
                        <a:cubicBezTo>
                          <a:pt x="106" y="46"/>
                          <a:pt x="107" y="47"/>
                          <a:pt x="109" y="48"/>
                        </a:cubicBezTo>
                        <a:cubicBezTo>
                          <a:pt x="110" y="49"/>
                          <a:pt x="111" y="49"/>
                          <a:pt x="112" y="49"/>
                        </a:cubicBezTo>
                        <a:cubicBezTo>
                          <a:pt x="112" y="49"/>
                          <a:pt x="112" y="49"/>
                          <a:pt x="112" y="49"/>
                        </a:cubicBezTo>
                        <a:cubicBezTo>
                          <a:pt x="113" y="49"/>
                          <a:pt x="113" y="49"/>
                          <a:pt x="114" y="48"/>
                        </a:cubicBezTo>
                        <a:cubicBezTo>
                          <a:pt x="114" y="48"/>
                          <a:pt x="114" y="48"/>
                          <a:pt x="115" y="48"/>
                        </a:cubicBezTo>
                        <a:cubicBezTo>
                          <a:pt x="115" y="48"/>
                          <a:pt x="116" y="48"/>
                          <a:pt x="116" y="48"/>
                        </a:cubicBezTo>
                        <a:cubicBezTo>
                          <a:pt x="116" y="48"/>
                          <a:pt x="117" y="49"/>
                          <a:pt x="117" y="49"/>
                        </a:cubicBezTo>
                        <a:cubicBezTo>
                          <a:pt x="117" y="49"/>
                          <a:pt x="118" y="49"/>
                          <a:pt x="118" y="48"/>
                        </a:cubicBezTo>
                        <a:cubicBezTo>
                          <a:pt x="119" y="48"/>
                          <a:pt x="119" y="46"/>
                          <a:pt x="119" y="45"/>
                        </a:cubicBezTo>
                        <a:cubicBezTo>
                          <a:pt x="119" y="43"/>
                          <a:pt x="122" y="41"/>
                          <a:pt x="122" y="39"/>
                        </a:cubicBezTo>
                        <a:cubicBezTo>
                          <a:pt x="122" y="37"/>
                          <a:pt x="122" y="35"/>
                          <a:pt x="122" y="33"/>
                        </a:cubicBezTo>
                        <a:cubicBezTo>
                          <a:pt x="121" y="32"/>
                          <a:pt x="120" y="30"/>
                          <a:pt x="118" y="29"/>
                        </a:cubicBezTo>
                        <a:cubicBezTo>
                          <a:pt x="117" y="28"/>
                          <a:pt x="115" y="28"/>
                          <a:pt x="114" y="28"/>
                        </a:cubicBezTo>
                        <a:cubicBezTo>
                          <a:pt x="114" y="28"/>
                          <a:pt x="113" y="28"/>
                          <a:pt x="113" y="28"/>
                        </a:cubicBezTo>
                        <a:cubicBezTo>
                          <a:pt x="113" y="28"/>
                          <a:pt x="113" y="28"/>
                          <a:pt x="113" y="28"/>
                        </a:cubicBezTo>
                        <a:cubicBezTo>
                          <a:pt x="112" y="28"/>
                          <a:pt x="112" y="28"/>
                          <a:pt x="111" y="28"/>
                        </a:cubicBezTo>
                        <a:cubicBezTo>
                          <a:pt x="111" y="29"/>
                          <a:pt x="110" y="29"/>
                          <a:pt x="109" y="29"/>
                        </a:cubicBezTo>
                        <a:cubicBezTo>
                          <a:pt x="106" y="30"/>
                          <a:pt x="105" y="31"/>
                          <a:pt x="103" y="32"/>
                        </a:cubicBezTo>
                        <a:cubicBezTo>
                          <a:pt x="101" y="33"/>
                          <a:pt x="100" y="34"/>
                          <a:pt x="99" y="35"/>
                        </a:cubicBezTo>
                        <a:cubicBezTo>
                          <a:pt x="98" y="35"/>
                          <a:pt x="97" y="35"/>
                          <a:pt x="97" y="35"/>
                        </a:cubicBezTo>
                        <a:cubicBezTo>
                          <a:pt x="96" y="35"/>
                          <a:pt x="95" y="35"/>
                          <a:pt x="95" y="35"/>
                        </a:cubicBezTo>
                        <a:cubicBezTo>
                          <a:pt x="95" y="35"/>
                          <a:pt x="95" y="35"/>
                          <a:pt x="94" y="35"/>
                        </a:cubicBezTo>
                        <a:cubicBezTo>
                          <a:pt x="94" y="35"/>
                          <a:pt x="93" y="35"/>
                          <a:pt x="93" y="35"/>
                        </a:cubicBezTo>
                        <a:cubicBezTo>
                          <a:pt x="92" y="35"/>
                          <a:pt x="91" y="35"/>
                          <a:pt x="90" y="35"/>
                        </a:cubicBezTo>
                        <a:cubicBezTo>
                          <a:pt x="90" y="35"/>
                          <a:pt x="89" y="35"/>
                          <a:pt x="89" y="36"/>
                        </a:cubicBezTo>
                        <a:cubicBezTo>
                          <a:pt x="88" y="37"/>
                          <a:pt x="88" y="38"/>
                          <a:pt x="88" y="39"/>
                        </a:cubicBezTo>
                        <a:cubicBezTo>
                          <a:pt x="87" y="39"/>
                          <a:pt x="87" y="39"/>
                          <a:pt x="87" y="39"/>
                        </a:cubicBezTo>
                        <a:cubicBezTo>
                          <a:pt x="87" y="38"/>
                          <a:pt x="88" y="36"/>
                          <a:pt x="89" y="35"/>
                        </a:cubicBezTo>
                        <a:cubicBezTo>
                          <a:pt x="89" y="35"/>
                          <a:pt x="89" y="35"/>
                          <a:pt x="89" y="34"/>
                        </a:cubicBezTo>
                        <a:cubicBezTo>
                          <a:pt x="89" y="34"/>
                          <a:pt x="88" y="33"/>
                          <a:pt x="88" y="33"/>
                        </a:cubicBezTo>
                        <a:cubicBezTo>
                          <a:pt x="88" y="33"/>
                          <a:pt x="88" y="33"/>
                          <a:pt x="88" y="33"/>
                        </a:cubicBezTo>
                        <a:cubicBezTo>
                          <a:pt x="87" y="33"/>
                          <a:pt x="87" y="33"/>
                          <a:pt x="87" y="33"/>
                        </a:cubicBezTo>
                        <a:cubicBezTo>
                          <a:pt x="88" y="33"/>
                          <a:pt x="88" y="33"/>
                          <a:pt x="88" y="33"/>
                        </a:cubicBezTo>
                        <a:cubicBezTo>
                          <a:pt x="89" y="33"/>
                          <a:pt x="89" y="33"/>
                          <a:pt x="89" y="33"/>
                        </a:cubicBezTo>
                        <a:cubicBezTo>
                          <a:pt x="90" y="33"/>
                          <a:pt x="90" y="33"/>
                          <a:pt x="90" y="33"/>
                        </a:cubicBezTo>
                        <a:cubicBezTo>
                          <a:pt x="91" y="33"/>
                          <a:pt x="92" y="33"/>
                          <a:pt x="93" y="33"/>
                        </a:cubicBezTo>
                        <a:cubicBezTo>
                          <a:pt x="94" y="34"/>
                          <a:pt x="94" y="34"/>
                          <a:pt x="94" y="34"/>
                        </a:cubicBezTo>
                        <a:cubicBezTo>
                          <a:pt x="95" y="34"/>
                          <a:pt x="96" y="34"/>
                          <a:pt x="97" y="34"/>
                        </a:cubicBezTo>
                        <a:cubicBezTo>
                          <a:pt x="97" y="34"/>
                          <a:pt x="97" y="34"/>
                          <a:pt x="98" y="34"/>
                        </a:cubicBezTo>
                        <a:cubicBezTo>
                          <a:pt x="98" y="34"/>
                          <a:pt x="98" y="34"/>
                          <a:pt x="99" y="34"/>
                        </a:cubicBezTo>
                        <a:cubicBezTo>
                          <a:pt x="101" y="33"/>
                          <a:pt x="102" y="32"/>
                          <a:pt x="103" y="31"/>
                        </a:cubicBezTo>
                        <a:cubicBezTo>
                          <a:pt x="104" y="30"/>
                          <a:pt x="106" y="29"/>
                          <a:pt x="107" y="29"/>
                        </a:cubicBezTo>
                        <a:cubicBezTo>
                          <a:pt x="109" y="28"/>
                          <a:pt x="111" y="28"/>
                          <a:pt x="113" y="27"/>
                        </a:cubicBezTo>
                        <a:cubicBezTo>
                          <a:pt x="116" y="26"/>
                          <a:pt x="117" y="24"/>
                          <a:pt x="118" y="23"/>
                        </a:cubicBezTo>
                        <a:cubicBezTo>
                          <a:pt x="121" y="19"/>
                          <a:pt x="121" y="14"/>
                          <a:pt x="119" y="11"/>
                        </a:cubicBezTo>
                        <a:cubicBezTo>
                          <a:pt x="119" y="10"/>
                          <a:pt x="119" y="10"/>
                          <a:pt x="118" y="9"/>
                        </a:cubicBezTo>
                        <a:cubicBezTo>
                          <a:pt x="118" y="8"/>
                          <a:pt x="117" y="7"/>
                          <a:pt x="115" y="7"/>
                        </a:cubicBezTo>
                        <a:cubicBezTo>
                          <a:pt x="114" y="7"/>
                          <a:pt x="113" y="7"/>
                          <a:pt x="112" y="6"/>
                        </a:cubicBezTo>
                        <a:cubicBezTo>
                          <a:pt x="111" y="6"/>
                          <a:pt x="110" y="5"/>
                          <a:pt x="109" y="4"/>
                        </a:cubicBezTo>
                        <a:cubicBezTo>
                          <a:pt x="107" y="3"/>
                          <a:pt x="105" y="2"/>
                          <a:pt x="103" y="1"/>
                        </a:cubicBezTo>
                        <a:cubicBezTo>
                          <a:pt x="101" y="1"/>
                          <a:pt x="100" y="0"/>
                          <a:pt x="98" y="0"/>
                        </a:cubicBezTo>
                        <a:cubicBezTo>
                          <a:pt x="98" y="0"/>
                          <a:pt x="98" y="0"/>
                          <a:pt x="98"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8" name="Freeform 8115">
                    <a:extLst>
                      <a:ext uri="{FF2B5EF4-FFF2-40B4-BE49-F238E27FC236}">
                        <a16:creationId xmlns:a16="http://schemas.microsoft.com/office/drawing/2014/main" id="{438E6CE2-D089-4B3D-BB1E-388B466442C9}"/>
                      </a:ext>
                    </a:extLst>
                  </p:cNvPr>
                  <p:cNvSpPr>
                    <a:spLocks noEditPoints="1"/>
                  </p:cNvSpPr>
                  <p:nvPr/>
                </p:nvSpPr>
                <p:spPr bwMode="auto">
                  <a:xfrm>
                    <a:off x="3684" y="1746"/>
                    <a:ext cx="34" cy="7"/>
                  </a:xfrm>
                  <a:custGeom>
                    <a:avLst/>
                    <a:gdLst>
                      <a:gd name="T0" fmla="*/ 45 w 45"/>
                      <a:gd name="T1" fmla="*/ 2 h 9"/>
                      <a:gd name="T2" fmla="*/ 45 w 45"/>
                      <a:gd name="T3" fmla="*/ 2 h 9"/>
                      <a:gd name="T4" fmla="*/ 45 w 45"/>
                      <a:gd name="T5" fmla="*/ 2 h 9"/>
                      <a:gd name="T6" fmla="*/ 45 w 45"/>
                      <a:gd name="T7" fmla="*/ 2 h 9"/>
                      <a:gd name="T8" fmla="*/ 45 w 45"/>
                      <a:gd name="T9" fmla="*/ 2 h 9"/>
                      <a:gd name="T10" fmla="*/ 38 w 45"/>
                      <a:gd name="T11" fmla="*/ 0 h 9"/>
                      <a:gd name="T12" fmla="*/ 40 w 45"/>
                      <a:gd name="T13" fmla="*/ 1 h 9"/>
                      <a:gd name="T14" fmla="*/ 38 w 45"/>
                      <a:gd name="T15" fmla="*/ 0 h 9"/>
                      <a:gd name="T16" fmla="*/ 26 w 45"/>
                      <a:gd name="T17" fmla="*/ 0 h 9"/>
                      <a:gd name="T18" fmla="*/ 14 w 45"/>
                      <a:gd name="T19" fmla="*/ 2 h 9"/>
                      <a:gd name="T20" fmla="*/ 5 w 45"/>
                      <a:gd name="T21" fmla="*/ 7 h 9"/>
                      <a:gd name="T22" fmla="*/ 1 w 45"/>
                      <a:gd name="T23" fmla="*/ 8 h 9"/>
                      <a:gd name="T24" fmla="*/ 0 w 45"/>
                      <a:gd name="T25" fmla="*/ 9 h 9"/>
                      <a:gd name="T26" fmla="*/ 5 w 45"/>
                      <a:gd name="T27" fmla="*/ 7 h 9"/>
                      <a:gd name="T28" fmla="*/ 14 w 45"/>
                      <a:gd name="T29" fmla="*/ 3 h 9"/>
                      <a:gd name="T30" fmla="*/ 14 w 45"/>
                      <a:gd name="T31" fmla="*/ 3 h 9"/>
                      <a:gd name="T32" fmla="*/ 14 w 45"/>
                      <a:gd name="T33" fmla="*/ 3 h 9"/>
                      <a:gd name="T34" fmla="*/ 14 w 45"/>
                      <a:gd name="T35" fmla="*/ 3 h 9"/>
                      <a:gd name="T36" fmla="*/ 13 w 45"/>
                      <a:gd name="T37" fmla="*/ 3 h 9"/>
                      <a:gd name="T38" fmla="*/ 15 w 45"/>
                      <a:gd name="T39" fmla="*/ 3 h 9"/>
                      <a:gd name="T40" fmla="*/ 24 w 45"/>
                      <a:gd name="T41" fmla="*/ 0 h 9"/>
                      <a:gd name="T42" fmla="*/ 26 w 45"/>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9">
                        <a:moveTo>
                          <a:pt x="45" y="2"/>
                        </a:moveTo>
                        <a:cubicBezTo>
                          <a:pt x="45" y="2"/>
                          <a:pt x="45" y="2"/>
                          <a:pt x="45" y="2"/>
                        </a:cubicBezTo>
                        <a:cubicBezTo>
                          <a:pt x="45" y="2"/>
                          <a:pt x="45" y="2"/>
                          <a:pt x="45" y="2"/>
                        </a:cubicBezTo>
                        <a:cubicBezTo>
                          <a:pt x="45" y="2"/>
                          <a:pt x="45" y="2"/>
                          <a:pt x="45" y="2"/>
                        </a:cubicBezTo>
                        <a:cubicBezTo>
                          <a:pt x="45" y="2"/>
                          <a:pt x="45" y="2"/>
                          <a:pt x="45" y="2"/>
                        </a:cubicBezTo>
                        <a:moveTo>
                          <a:pt x="38" y="0"/>
                        </a:moveTo>
                        <a:cubicBezTo>
                          <a:pt x="38" y="0"/>
                          <a:pt x="39" y="1"/>
                          <a:pt x="40" y="1"/>
                        </a:cubicBezTo>
                        <a:cubicBezTo>
                          <a:pt x="39" y="0"/>
                          <a:pt x="38" y="0"/>
                          <a:pt x="38" y="0"/>
                        </a:cubicBezTo>
                        <a:moveTo>
                          <a:pt x="26" y="0"/>
                        </a:moveTo>
                        <a:cubicBezTo>
                          <a:pt x="22" y="0"/>
                          <a:pt x="18" y="1"/>
                          <a:pt x="14" y="2"/>
                        </a:cubicBezTo>
                        <a:cubicBezTo>
                          <a:pt x="11" y="4"/>
                          <a:pt x="8" y="5"/>
                          <a:pt x="5" y="7"/>
                        </a:cubicBezTo>
                        <a:cubicBezTo>
                          <a:pt x="4" y="7"/>
                          <a:pt x="3" y="8"/>
                          <a:pt x="1" y="8"/>
                        </a:cubicBezTo>
                        <a:cubicBezTo>
                          <a:pt x="1" y="8"/>
                          <a:pt x="0" y="9"/>
                          <a:pt x="0" y="9"/>
                        </a:cubicBezTo>
                        <a:cubicBezTo>
                          <a:pt x="2" y="8"/>
                          <a:pt x="4" y="7"/>
                          <a:pt x="5" y="7"/>
                        </a:cubicBezTo>
                        <a:cubicBezTo>
                          <a:pt x="8" y="5"/>
                          <a:pt x="11" y="4"/>
                          <a:pt x="14" y="3"/>
                        </a:cubicBezTo>
                        <a:cubicBezTo>
                          <a:pt x="14" y="3"/>
                          <a:pt x="14" y="3"/>
                          <a:pt x="14" y="3"/>
                        </a:cubicBezTo>
                        <a:cubicBezTo>
                          <a:pt x="14" y="3"/>
                          <a:pt x="14" y="3"/>
                          <a:pt x="14" y="3"/>
                        </a:cubicBezTo>
                        <a:cubicBezTo>
                          <a:pt x="14" y="3"/>
                          <a:pt x="14" y="3"/>
                          <a:pt x="14" y="3"/>
                        </a:cubicBezTo>
                        <a:cubicBezTo>
                          <a:pt x="14" y="3"/>
                          <a:pt x="14" y="3"/>
                          <a:pt x="13" y="3"/>
                        </a:cubicBezTo>
                        <a:cubicBezTo>
                          <a:pt x="14" y="3"/>
                          <a:pt x="14" y="3"/>
                          <a:pt x="15" y="3"/>
                        </a:cubicBezTo>
                        <a:cubicBezTo>
                          <a:pt x="18" y="1"/>
                          <a:pt x="21" y="1"/>
                          <a:pt x="24" y="0"/>
                        </a:cubicBezTo>
                        <a:cubicBezTo>
                          <a:pt x="25" y="0"/>
                          <a:pt x="25" y="0"/>
                          <a:pt x="26"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9" name="Freeform 8116">
                    <a:extLst>
                      <a:ext uri="{FF2B5EF4-FFF2-40B4-BE49-F238E27FC236}">
                        <a16:creationId xmlns:a16="http://schemas.microsoft.com/office/drawing/2014/main" id="{DB650606-06FC-4834-BBF1-3DE52A307081}"/>
                      </a:ext>
                    </a:extLst>
                  </p:cNvPr>
                  <p:cNvSpPr>
                    <a:spLocks noEditPoints="1"/>
                  </p:cNvSpPr>
                  <p:nvPr/>
                </p:nvSpPr>
                <p:spPr bwMode="auto">
                  <a:xfrm>
                    <a:off x="3645" y="1788"/>
                    <a:ext cx="43" cy="20"/>
                  </a:xfrm>
                  <a:custGeom>
                    <a:avLst/>
                    <a:gdLst>
                      <a:gd name="T0" fmla="*/ 56 w 58"/>
                      <a:gd name="T1" fmla="*/ 27 h 27"/>
                      <a:gd name="T2" fmla="*/ 56 w 58"/>
                      <a:gd name="T3" fmla="*/ 27 h 27"/>
                      <a:gd name="T4" fmla="*/ 48 w 58"/>
                      <a:gd name="T5" fmla="*/ 18 h 27"/>
                      <a:gd name="T6" fmla="*/ 48 w 58"/>
                      <a:gd name="T7" fmla="*/ 17 h 27"/>
                      <a:gd name="T8" fmla="*/ 58 w 58"/>
                      <a:gd name="T9" fmla="*/ 16 h 27"/>
                      <a:gd name="T10" fmla="*/ 58 w 58"/>
                      <a:gd name="T11" fmla="*/ 16 h 27"/>
                      <a:gd name="T12" fmla="*/ 58 w 58"/>
                      <a:gd name="T13" fmla="*/ 16 h 27"/>
                      <a:gd name="T14" fmla="*/ 23 w 58"/>
                      <a:gd name="T15" fmla="*/ 0 h 27"/>
                      <a:gd name="T16" fmla="*/ 24 w 58"/>
                      <a:gd name="T17" fmla="*/ 1 h 27"/>
                      <a:gd name="T18" fmla="*/ 23 w 58"/>
                      <a:gd name="T19" fmla="*/ 0 h 27"/>
                      <a:gd name="T20" fmla="*/ 5 w 58"/>
                      <a:gd name="T21" fmla="*/ 1 h 27"/>
                      <a:gd name="T22" fmla="*/ 2 w 58"/>
                      <a:gd name="T23" fmla="*/ 1 h 27"/>
                      <a:gd name="T24" fmla="*/ 0 w 58"/>
                      <a:gd name="T25" fmla="*/ 4 h 27"/>
                      <a:gd name="T26" fmla="*/ 3 w 58"/>
                      <a:gd name="T27" fmla="*/ 1 h 27"/>
                      <a:gd name="T28" fmla="*/ 7 w 58"/>
                      <a:gd name="T29" fmla="*/ 2 h 27"/>
                      <a:gd name="T30" fmla="*/ 11 w 58"/>
                      <a:gd name="T31" fmla="*/ 6 h 27"/>
                      <a:gd name="T32" fmla="*/ 33 w 58"/>
                      <a:gd name="T33" fmla="*/ 15 h 27"/>
                      <a:gd name="T34" fmla="*/ 41 w 58"/>
                      <a:gd name="T35" fmla="*/ 14 h 27"/>
                      <a:gd name="T36" fmla="*/ 45 w 58"/>
                      <a:gd name="T37" fmla="*/ 15 h 27"/>
                      <a:gd name="T38" fmla="*/ 48 w 58"/>
                      <a:gd name="T39" fmla="*/ 17 h 27"/>
                      <a:gd name="T40" fmla="*/ 39 w 58"/>
                      <a:gd name="T41" fmla="*/ 14 h 27"/>
                      <a:gd name="T42" fmla="*/ 32 w 58"/>
                      <a:gd name="T43" fmla="*/ 14 h 27"/>
                      <a:gd name="T44" fmla="*/ 25 w 58"/>
                      <a:gd name="T45" fmla="*/ 13 h 27"/>
                      <a:gd name="T46" fmla="*/ 25 w 58"/>
                      <a:gd name="T47" fmla="*/ 5 h 27"/>
                      <a:gd name="T48" fmla="*/ 30 w 58"/>
                      <a:gd name="T49" fmla="*/ 0 h 27"/>
                      <a:gd name="T50" fmla="*/ 28 w 58"/>
                      <a:gd name="T51" fmla="*/ 0 h 27"/>
                      <a:gd name="T52" fmla="*/ 27 w 58"/>
                      <a:gd name="T53" fmla="*/ 1 h 27"/>
                      <a:gd name="T54" fmla="*/ 25 w 58"/>
                      <a:gd name="T55" fmla="*/ 4 h 27"/>
                      <a:gd name="T56" fmla="*/ 23 w 58"/>
                      <a:gd name="T57" fmla="*/ 5 h 27"/>
                      <a:gd name="T58" fmla="*/ 22 w 58"/>
                      <a:gd name="T59" fmla="*/ 7 h 27"/>
                      <a:gd name="T60" fmla="*/ 12 w 58"/>
                      <a:gd name="T61" fmla="*/ 5 h 27"/>
                      <a:gd name="T62" fmla="*/ 4 w 58"/>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27">
                        <a:moveTo>
                          <a:pt x="56" y="27"/>
                        </a:moveTo>
                        <a:cubicBezTo>
                          <a:pt x="56" y="27"/>
                          <a:pt x="56" y="27"/>
                          <a:pt x="56" y="27"/>
                        </a:cubicBezTo>
                        <a:cubicBezTo>
                          <a:pt x="56" y="27"/>
                          <a:pt x="56" y="27"/>
                          <a:pt x="56" y="27"/>
                        </a:cubicBezTo>
                        <a:cubicBezTo>
                          <a:pt x="56" y="27"/>
                          <a:pt x="56" y="27"/>
                          <a:pt x="56" y="27"/>
                        </a:cubicBezTo>
                        <a:moveTo>
                          <a:pt x="46" y="16"/>
                        </a:moveTo>
                        <a:cubicBezTo>
                          <a:pt x="47" y="16"/>
                          <a:pt x="48" y="17"/>
                          <a:pt x="48" y="18"/>
                        </a:cubicBezTo>
                        <a:cubicBezTo>
                          <a:pt x="48" y="18"/>
                          <a:pt x="49" y="18"/>
                          <a:pt x="49" y="18"/>
                        </a:cubicBezTo>
                        <a:cubicBezTo>
                          <a:pt x="49" y="18"/>
                          <a:pt x="48" y="17"/>
                          <a:pt x="48" y="17"/>
                        </a:cubicBezTo>
                        <a:cubicBezTo>
                          <a:pt x="47" y="17"/>
                          <a:pt x="47" y="16"/>
                          <a:pt x="46" y="16"/>
                        </a:cubicBezTo>
                        <a:moveTo>
                          <a:pt x="58" y="16"/>
                        </a:moveTo>
                        <a:cubicBezTo>
                          <a:pt x="58" y="16"/>
                          <a:pt x="58" y="16"/>
                          <a:pt x="57" y="16"/>
                        </a:cubicBezTo>
                        <a:cubicBezTo>
                          <a:pt x="57" y="16"/>
                          <a:pt x="58" y="16"/>
                          <a:pt x="58" y="16"/>
                        </a:cubicBezTo>
                        <a:cubicBezTo>
                          <a:pt x="58" y="16"/>
                          <a:pt x="58" y="16"/>
                          <a:pt x="58" y="16"/>
                        </a:cubicBezTo>
                        <a:cubicBezTo>
                          <a:pt x="58" y="16"/>
                          <a:pt x="58" y="16"/>
                          <a:pt x="58" y="16"/>
                        </a:cubicBezTo>
                        <a:cubicBezTo>
                          <a:pt x="58" y="16"/>
                          <a:pt x="58" y="16"/>
                          <a:pt x="58" y="16"/>
                        </a:cubicBezTo>
                        <a:moveTo>
                          <a:pt x="23" y="0"/>
                        </a:moveTo>
                        <a:cubicBezTo>
                          <a:pt x="23" y="0"/>
                          <a:pt x="23" y="0"/>
                          <a:pt x="23" y="0"/>
                        </a:cubicBezTo>
                        <a:cubicBezTo>
                          <a:pt x="23" y="0"/>
                          <a:pt x="23" y="1"/>
                          <a:pt x="24" y="1"/>
                        </a:cubicBezTo>
                        <a:cubicBezTo>
                          <a:pt x="24" y="1"/>
                          <a:pt x="24" y="1"/>
                          <a:pt x="24" y="0"/>
                        </a:cubicBezTo>
                        <a:cubicBezTo>
                          <a:pt x="23" y="0"/>
                          <a:pt x="23" y="0"/>
                          <a:pt x="23" y="0"/>
                        </a:cubicBezTo>
                        <a:moveTo>
                          <a:pt x="4" y="0"/>
                        </a:moveTo>
                        <a:cubicBezTo>
                          <a:pt x="4" y="0"/>
                          <a:pt x="4" y="0"/>
                          <a:pt x="5" y="1"/>
                        </a:cubicBezTo>
                        <a:cubicBezTo>
                          <a:pt x="5" y="1"/>
                          <a:pt x="4" y="1"/>
                          <a:pt x="4" y="1"/>
                        </a:cubicBezTo>
                        <a:cubicBezTo>
                          <a:pt x="3" y="1"/>
                          <a:pt x="2" y="1"/>
                          <a:pt x="2" y="1"/>
                        </a:cubicBezTo>
                        <a:cubicBezTo>
                          <a:pt x="1" y="2"/>
                          <a:pt x="0" y="2"/>
                          <a:pt x="0" y="3"/>
                        </a:cubicBezTo>
                        <a:cubicBezTo>
                          <a:pt x="0" y="3"/>
                          <a:pt x="0" y="4"/>
                          <a:pt x="0" y="4"/>
                        </a:cubicBezTo>
                        <a:cubicBezTo>
                          <a:pt x="0" y="4"/>
                          <a:pt x="0" y="4"/>
                          <a:pt x="0" y="4"/>
                        </a:cubicBezTo>
                        <a:cubicBezTo>
                          <a:pt x="0" y="3"/>
                          <a:pt x="1" y="1"/>
                          <a:pt x="3" y="1"/>
                        </a:cubicBezTo>
                        <a:cubicBezTo>
                          <a:pt x="3" y="1"/>
                          <a:pt x="3" y="1"/>
                          <a:pt x="3" y="1"/>
                        </a:cubicBezTo>
                        <a:cubicBezTo>
                          <a:pt x="5" y="1"/>
                          <a:pt x="6" y="1"/>
                          <a:pt x="7" y="2"/>
                        </a:cubicBezTo>
                        <a:cubicBezTo>
                          <a:pt x="8" y="2"/>
                          <a:pt x="8" y="2"/>
                          <a:pt x="9" y="3"/>
                        </a:cubicBezTo>
                        <a:cubicBezTo>
                          <a:pt x="10" y="4"/>
                          <a:pt x="10" y="5"/>
                          <a:pt x="11" y="6"/>
                        </a:cubicBezTo>
                        <a:cubicBezTo>
                          <a:pt x="15" y="10"/>
                          <a:pt x="21" y="13"/>
                          <a:pt x="27" y="14"/>
                        </a:cubicBezTo>
                        <a:cubicBezTo>
                          <a:pt x="29" y="15"/>
                          <a:pt x="31" y="15"/>
                          <a:pt x="33" y="15"/>
                        </a:cubicBezTo>
                        <a:cubicBezTo>
                          <a:pt x="34" y="15"/>
                          <a:pt x="36" y="15"/>
                          <a:pt x="37" y="14"/>
                        </a:cubicBezTo>
                        <a:cubicBezTo>
                          <a:pt x="38" y="14"/>
                          <a:pt x="39" y="14"/>
                          <a:pt x="41" y="14"/>
                        </a:cubicBezTo>
                        <a:cubicBezTo>
                          <a:pt x="42" y="14"/>
                          <a:pt x="43" y="14"/>
                          <a:pt x="44" y="15"/>
                        </a:cubicBezTo>
                        <a:cubicBezTo>
                          <a:pt x="44" y="15"/>
                          <a:pt x="45" y="15"/>
                          <a:pt x="45" y="15"/>
                        </a:cubicBezTo>
                        <a:cubicBezTo>
                          <a:pt x="46" y="16"/>
                          <a:pt x="47" y="16"/>
                          <a:pt x="48" y="17"/>
                        </a:cubicBezTo>
                        <a:cubicBezTo>
                          <a:pt x="48" y="17"/>
                          <a:pt x="48" y="17"/>
                          <a:pt x="48" y="17"/>
                        </a:cubicBezTo>
                        <a:cubicBezTo>
                          <a:pt x="47" y="16"/>
                          <a:pt x="47" y="15"/>
                          <a:pt x="46" y="15"/>
                        </a:cubicBezTo>
                        <a:cubicBezTo>
                          <a:pt x="44" y="14"/>
                          <a:pt x="42" y="14"/>
                          <a:pt x="39" y="14"/>
                        </a:cubicBezTo>
                        <a:cubicBezTo>
                          <a:pt x="38" y="14"/>
                          <a:pt x="37" y="14"/>
                          <a:pt x="36" y="14"/>
                        </a:cubicBezTo>
                        <a:cubicBezTo>
                          <a:pt x="34" y="14"/>
                          <a:pt x="33" y="14"/>
                          <a:pt x="32" y="14"/>
                        </a:cubicBezTo>
                        <a:cubicBezTo>
                          <a:pt x="31" y="14"/>
                          <a:pt x="30" y="14"/>
                          <a:pt x="29" y="14"/>
                        </a:cubicBezTo>
                        <a:cubicBezTo>
                          <a:pt x="28" y="13"/>
                          <a:pt x="27" y="13"/>
                          <a:pt x="25" y="13"/>
                        </a:cubicBezTo>
                        <a:cubicBezTo>
                          <a:pt x="24" y="12"/>
                          <a:pt x="23" y="11"/>
                          <a:pt x="23" y="10"/>
                        </a:cubicBezTo>
                        <a:cubicBezTo>
                          <a:pt x="22" y="8"/>
                          <a:pt x="23" y="7"/>
                          <a:pt x="25" y="5"/>
                        </a:cubicBezTo>
                        <a:cubicBezTo>
                          <a:pt x="26" y="4"/>
                          <a:pt x="25" y="2"/>
                          <a:pt x="26" y="2"/>
                        </a:cubicBezTo>
                        <a:cubicBezTo>
                          <a:pt x="28" y="1"/>
                          <a:pt x="29" y="1"/>
                          <a:pt x="30" y="0"/>
                        </a:cubicBezTo>
                        <a:cubicBezTo>
                          <a:pt x="30" y="0"/>
                          <a:pt x="30" y="0"/>
                          <a:pt x="30" y="0"/>
                        </a:cubicBezTo>
                        <a:cubicBezTo>
                          <a:pt x="29" y="0"/>
                          <a:pt x="29" y="0"/>
                          <a:pt x="28" y="0"/>
                        </a:cubicBezTo>
                        <a:cubicBezTo>
                          <a:pt x="28" y="1"/>
                          <a:pt x="28" y="1"/>
                          <a:pt x="27" y="1"/>
                        </a:cubicBezTo>
                        <a:cubicBezTo>
                          <a:pt x="27" y="1"/>
                          <a:pt x="27" y="1"/>
                          <a:pt x="27" y="1"/>
                        </a:cubicBezTo>
                        <a:cubicBezTo>
                          <a:pt x="26" y="2"/>
                          <a:pt x="25" y="3"/>
                          <a:pt x="25" y="3"/>
                        </a:cubicBezTo>
                        <a:cubicBezTo>
                          <a:pt x="25" y="4"/>
                          <a:pt x="25" y="4"/>
                          <a:pt x="25" y="4"/>
                        </a:cubicBezTo>
                        <a:cubicBezTo>
                          <a:pt x="24" y="5"/>
                          <a:pt x="23" y="5"/>
                          <a:pt x="23" y="6"/>
                        </a:cubicBezTo>
                        <a:cubicBezTo>
                          <a:pt x="23" y="6"/>
                          <a:pt x="23" y="6"/>
                          <a:pt x="23" y="5"/>
                        </a:cubicBezTo>
                        <a:cubicBezTo>
                          <a:pt x="23" y="5"/>
                          <a:pt x="23" y="5"/>
                          <a:pt x="23" y="5"/>
                        </a:cubicBezTo>
                        <a:cubicBezTo>
                          <a:pt x="22" y="6"/>
                          <a:pt x="22" y="7"/>
                          <a:pt x="22" y="7"/>
                        </a:cubicBezTo>
                        <a:cubicBezTo>
                          <a:pt x="21" y="9"/>
                          <a:pt x="22" y="11"/>
                          <a:pt x="23" y="12"/>
                        </a:cubicBezTo>
                        <a:cubicBezTo>
                          <a:pt x="19" y="11"/>
                          <a:pt x="15" y="8"/>
                          <a:pt x="12" y="5"/>
                        </a:cubicBezTo>
                        <a:cubicBezTo>
                          <a:pt x="11" y="4"/>
                          <a:pt x="10" y="2"/>
                          <a:pt x="7" y="1"/>
                        </a:cubicBezTo>
                        <a:cubicBezTo>
                          <a:pt x="6" y="0"/>
                          <a:pt x="5" y="0"/>
                          <a:pt x="4"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0" name="Freeform 8117">
                    <a:extLst>
                      <a:ext uri="{FF2B5EF4-FFF2-40B4-BE49-F238E27FC236}">
                        <a16:creationId xmlns:a16="http://schemas.microsoft.com/office/drawing/2014/main" id="{E156949F-7F9B-48EE-A11E-0AEE110E6411}"/>
                      </a:ext>
                    </a:extLst>
                  </p:cNvPr>
                  <p:cNvSpPr>
                    <a:spLocks noEditPoints="1"/>
                  </p:cNvSpPr>
                  <p:nvPr/>
                </p:nvSpPr>
                <p:spPr bwMode="auto">
                  <a:xfrm>
                    <a:off x="3646" y="1796"/>
                    <a:ext cx="31" cy="18"/>
                  </a:xfrm>
                  <a:custGeom>
                    <a:avLst/>
                    <a:gdLst>
                      <a:gd name="T0" fmla="*/ 14 w 41"/>
                      <a:gd name="T1" fmla="*/ 7 h 24"/>
                      <a:gd name="T2" fmla="*/ 11 w 41"/>
                      <a:gd name="T3" fmla="*/ 8 h 24"/>
                      <a:gd name="T4" fmla="*/ 14 w 41"/>
                      <a:gd name="T5" fmla="*/ 7 h 24"/>
                      <a:gd name="T6" fmla="*/ 14 w 41"/>
                      <a:gd name="T7" fmla="*/ 7 h 24"/>
                      <a:gd name="T8" fmla="*/ 14 w 41"/>
                      <a:gd name="T9" fmla="*/ 7 h 24"/>
                      <a:gd name="T10" fmla="*/ 14 w 41"/>
                      <a:gd name="T11" fmla="*/ 7 h 24"/>
                      <a:gd name="T12" fmla="*/ 14 w 41"/>
                      <a:gd name="T13" fmla="*/ 7 h 24"/>
                      <a:gd name="T14" fmla="*/ 14 w 41"/>
                      <a:gd name="T15" fmla="*/ 7 h 24"/>
                      <a:gd name="T16" fmla="*/ 0 w 41"/>
                      <a:gd name="T17" fmla="*/ 0 h 24"/>
                      <a:gd name="T18" fmla="*/ 3 w 41"/>
                      <a:gd name="T19" fmla="*/ 2 h 24"/>
                      <a:gd name="T20" fmla="*/ 2 w 41"/>
                      <a:gd name="T21" fmla="*/ 1 h 24"/>
                      <a:gd name="T22" fmla="*/ 1 w 41"/>
                      <a:gd name="T23" fmla="*/ 1 h 24"/>
                      <a:gd name="T24" fmla="*/ 5 w 41"/>
                      <a:gd name="T25" fmla="*/ 6 h 24"/>
                      <a:gd name="T26" fmla="*/ 7 w 41"/>
                      <a:gd name="T27" fmla="*/ 8 h 24"/>
                      <a:gd name="T28" fmla="*/ 7 w 41"/>
                      <a:gd name="T29" fmla="*/ 8 h 24"/>
                      <a:gd name="T30" fmla="*/ 10 w 41"/>
                      <a:gd name="T31" fmla="*/ 10 h 24"/>
                      <a:gd name="T32" fmla="*/ 18 w 41"/>
                      <a:gd name="T33" fmla="*/ 12 h 24"/>
                      <a:gd name="T34" fmla="*/ 28 w 41"/>
                      <a:gd name="T35" fmla="*/ 13 h 24"/>
                      <a:gd name="T36" fmla="*/ 30 w 41"/>
                      <a:gd name="T37" fmla="*/ 14 h 24"/>
                      <a:gd name="T38" fmla="*/ 31 w 41"/>
                      <a:gd name="T39" fmla="*/ 14 h 24"/>
                      <a:gd name="T40" fmla="*/ 33 w 41"/>
                      <a:gd name="T41" fmla="*/ 15 h 24"/>
                      <a:gd name="T42" fmla="*/ 36 w 41"/>
                      <a:gd name="T43" fmla="*/ 17 h 24"/>
                      <a:gd name="T44" fmla="*/ 39 w 41"/>
                      <a:gd name="T45" fmla="*/ 21 h 24"/>
                      <a:gd name="T46" fmla="*/ 40 w 41"/>
                      <a:gd name="T47" fmla="*/ 24 h 24"/>
                      <a:gd name="T48" fmla="*/ 41 w 41"/>
                      <a:gd name="T49" fmla="*/ 24 h 24"/>
                      <a:gd name="T50" fmla="*/ 40 w 41"/>
                      <a:gd name="T51" fmla="*/ 21 h 24"/>
                      <a:gd name="T52" fmla="*/ 35 w 41"/>
                      <a:gd name="T53" fmla="*/ 16 h 24"/>
                      <a:gd name="T54" fmla="*/ 32 w 41"/>
                      <a:gd name="T55" fmla="*/ 14 h 24"/>
                      <a:gd name="T56" fmla="*/ 33 w 41"/>
                      <a:gd name="T57" fmla="*/ 14 h 24"/>
                      <a:gd name="T58" fmla="*/ 34 w 41"/>
                      <a:gd name="T59" fmla="*/ 14 h 24"/>
                      <a:gd name="T60" fmla="*/ 37 w 41"/>
                      <a:gd name="T61" fmla="*/ 14 h 24"/>
                      <a:gd name="T62" fmla="*/ 38 w 41"/>
                      <a:gd name="T63" fmla="*/ 13 h 24"/>
                      <a:gd name="T64" fmla="*/ 40 w 41"/>
                      <a:gd name="T65" fmla="*/ 14 h 24"/>
                      <a:gd name="T66" fmla="*/ 39 w 41"/>
                      <a:gd name="T67" fmla="*/ 14 h 24"/>
                      <a:gd name="T68" fmla="*/ 40 w 41"/>
                      <a:gd name="T69" fmla="*/ 14 h 24"/>
                      <a:gd name="T70" fmla="*/ 40 w 41"/>
                      <a:gd name="T71" fmla="*/ 13 h 24"/>
                      <a:gd name="T72" fmla="*/ 39 w 41"/>
                      <a:gd name="T73" fmla="*/ 13 h 24"/>
                      <a:gd name="T74" fmla="*/ 37 w 41"/>
                      <a:gd name="T75" fmla="*/ 14 h 24"/>
                      <a:gd name="T76" fmla="*/ 35 w 41"/>
                      <a:gd name="T77" fmla="*/ 14 h 24"/>
                      <a:gd name="T78" fmla="*/ 34 w 41"/>
                      <a:gd name="T79" fmla="*/ 14 h 24"/>
                      <a:gd name="T80" fmla="*/ 32 w 41"/>
                      <a:gd name="T81" fmla="*/ 13 h 24"/>
                      <a:gd name="T82" fmla="*/ 25 w 41"/>
                      <a:gd name="T83" fmla="*/ 12 h 24"/>
                      <a:gd name="T84" fmla="*/ 16 w 41"/>
                      <a:gd name="T85" fmla="*/ 11 h 24"/>
                      <a:gd name="T86" fmla="*/ 16 w 41"/>
                      <a:gd name="T87" fmla="*/ 11 h 24"/>
                      <a:gd name="T88" fmla="*/ 14 w 41"/>
                      <a:gd name="T89" fmla="*/ 11 h 24"/>
                      <a:gd name="T90" fmla="*/ 7 w 41"/>
                      <a:gd name="T91" fmla="*/ 7 h 24"/>
                      <a:gd name="T92" fmla="*/ 3 w 41"/>
                      <a:gd name="T93" fmla="*/ 2 h 24"/>
                      <a:gd name="T94" fmla="*/ 5 w 41"/>
                      <a:gd name="T95" fmla="*/ 3 h 24"/>
                      <a:gd name="T96" fmla="*/ 3 w 41"/>
                      <a:gd name="T97" fmla="*/ 2 h 24"/>
                      <a:gd name="T98" fmla="*/ 0 w 41"/>
                      <a:gd name="T9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24">
                        <a:moveTo>
                          <a:pt x="14" y="7"/>
                        </a:moveTo>
                        <a:cubicBezTo>
                          <a:pt x="13" y="7"/>
                          <a:pt x="12" y="8"/>
                          <a:pt x="11" y="8"/>
                        </a:cubicBezTo>
                        <a:cubicBezTo>
                          <a:pt x="12" y="8"/>
                          <a:pt x="13" y="8"/>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moveTo>
                          <a:pt x="0" y="0"/>
                        </a:moveTo>
                        <a:cubicBezTo>
                          <a:pt x="1" y="0"/>
                          <a:pt x="2" y="1"/>
                          <a:pt x="3" y="2"/>
                        </a:cubicBezTo>
                        <a:cubicBezTo>
                          <a:pt x="2" y="1"/>
                          <a:pt x="2" y="1"/>
                          <a:pt x="2" y="1"/>
                        </a:cubicBezTo>
                        <a:cubicBezTo>
                          <a:pt x="1" y="1"/>
                          <a:pt x="1" y="1"/>
                          <a:pt x="1" y="1"/>
                        </a:cubicBezTo>
                        <a:cubicBezTo>
                          <a:pt x="3" y="2"/>
                          <a:pt x="4" y="4"/>
                          <a:pt x="5" y="6"/>
                        </a:cubicBezTo>
                        <a:cubicBezTo>
                          <a:pt x="6" y="7"/>
                          <a:pt x="6" y="7"/>
                          <a:pt x="7" y="8"/>
                        </a:cubicBezTo>
                        <a:cubicBezTo>
                          <a:pt x="7" y="8"/>
                          <a:pt x="7" y="8"/>
                          <a:pt x="7" y="8"/>
                        </a:cubicBezTo>
                        <a:cubicBezTo>
                          <a:pt x="8" y="9"/>
                          <a:pt x="8" y="9"/>
                          <a:pt x="10" y="10"/>
                        </a:cubicBezTo>
                        <a:cubicBezTo>
                          <a:pt x="12" y="11"/>
                          <a:pt x="15" y="11"/>
                          <a:pt x="18" y="12"/>
                        </a:cubicBezTo>
                        <a:cubicBezTo>
                          <a:pt x="21" y="13"/>
                          <a:pt x="25" y="13"/>
                          <a:pt x="28" y="13"/>
                        </a:cubicBezTo>
                        <a:cubicBezTo>
                          <a:pt x="29" y="13"/>
                          <a:pt x="29" y="14"/>
                          <a:pt x="30" y="14"/>
                        </a:cubicBezTo>
                        <a:cubicBezTo>
                          <a:pt x="31" y="14"/>
                          <a:pt x="31" y="14"/>
                          <a:pt x="31" y="14"/>
                        </a:cubicBezTo>
                        <a:cubicBezTo>
                          <a:pt x="31" y="14"/>
                          <a:pt x="32" y="15"/>
                          <a:pt x="33" y="15"/>
                        </a:cubicBezTo>
                        <a:cubicBezTo>
                          <a:pt x="34" y="16"/>
                          <a:pt x="35" y="16"/>
                          <a:pt x="36" y="17"/>
                        </a:cubicBezTo>
                        <a:cubicBezTo>
                          <a:pt x="37" y="18"/>
                          <a:pt x="38" y="19"/>
                          <a:pt x="39" y="21"/>
                        </a:cubicBezTo>
                        <a:cubicBezTo>
                          <a:pt x="40" y="22"/>
                          <a:pt x="40" y="23"/>
                          <a:pt x="40" y="24"/>
                        </a:cubicBezTo>
                        <a:cubicBezTo>
                          <a:pt x="41" y="24"/>
                          <a:pt x="41" y="24"/>
                          <a:pt x="41" y="24"/>
                        </a:cubicBezTo>
                        <a:cubicBezTo>
                          <a:pt x="41" y="23"/>
                          <a:pt x="40" y="22"/>
                          <a:pt x="40" y="21"/>
                        </a:cubicBezTo>
                        <a:cubicBezTo>
                          <a:pt x="38" y="20"/>
                          <a:pt x="37" y="18"/>
                          <a:pt x="35" y="16"/>
                        </a:cubicBezTo>
                        <a:cubicBezTo>
                          <a:pt x="34" y="15"/>
                          <a:pt x="33" y="15"/>
                          <a:pt x="32" y="14"/>
                        </a:cubicBezTo>
                        <a:cubicBezTo>
                          <a:pt x="33" y="14"/>
                          <a:pt x="33" y="14"/>
                          <a:pt x="33" y="14"/>
                        </a:cubicBezTo>
                        <a:cubicBezTo>
                          <a:pt x="34" y="14"/>
                          <a:pt x="34" y="14"/>
                          <a:pt x="34" y="14"/>
                        </a:cubicBezTo>
                        <a:cubicBezTo>
                          <a:pt x="35" y="14"/>
                          <a:pt x="36" y="14"/>
                          <a:pt x="37" y="14"/>
                        </a:cubicBezTo>
                        <a:cubicBezTo>
                          <a:pt x="37" y="14"/>
                          <a:pt x="38" y="14"/>
                          <a:pt x="38" y="13"/>
                        </a:cubicBezTo>
                        <a:cubicBezTo>
                          <a:pt x="39" y="13"/>
                          <a:pt x="39" y="13"/>
                          <a:pt x="40" y="14"/>
                        </a:cubicBezTo>
                        <a:cubicBezTo>
                          <a:pt x="40" y="14"/>
                          <a:pt x="40" y="14"/>
                          <a:pt x="39" y="14"/>
                        </a:cubicBezTo>
                        <a:cubicBezTo>
                          <a:pt x="40" y="14"/>
                          <a:pt x="40" y="14"/>
                          <a:pt x="40" y="14"/>
                        </a:cubicBezTo>
                        <a:cubicBezTo>
                          <a:pt x="40" y="13"/>
                          <a:pt x="40" y="13"/>
                          <a:pt x="40" y="13"/>
                        </a:cubicBezTo>
                        <a:cubicBezTo>
                          <a:pt x="40" y="13"/>
                          <a:pt x="40" y="13"/>
                          <a:pt x="39" y="13"/>
                        </a:cubicBezTo>
                        <a:cubicBezTo>
                          <a:pt x="39" y="13"/>
                          <a:pt x="38" y="13"/>
                          <a:pt x="37" y="14"/>
                        </a:cubicBezTo>
                        <a:cubicBezTo>
                          <a:pt x="36" y="14"/>
                          <a:pt x="35" y="14"/>
                          <a:pt x="35" y="14"/>
                        </a:cubicBezTo>
                        <a:cubicBezTo>
                          <a:pt x="34" y="14"/>
                          <a:pt x="34" y="14"/>
                          <a:pt x="34" y="14"/>
                        </a:cubicBezTo>
                        <a:cubicBezTo>
                          <a:pt x="33" y="14"/>
                          <a:pt x="32" y="14"/>
                          <a:pt x="32" y="13"/>
                        </a:cubicBezTo>
                        <a:cubicBezTo>
                          <a:pt x="29" y="13"/>
                          <a:pt x="27" y="12"/>
                          <a:pt x="25" y="12"/>
                        </a:cubicBezTo>
                        <a:cubicBezTo>
                          <a:pt x="22" y="12"/>
                          <a:pt x="19" y="11"/>
                          <a:pt x="16" y="11"/>
                        </a:cubicBezTo>
                        <a:cubicBezTo>
                          <a:pt x="16" y="11"/>
                          <a:pt x="16" y="11"/>
                          <a:pt x="16" y="11"/>
                        </a:cubicBezTo>
                        <a:cubicBezTo>
                          <a:pt x="15" y="11"/>
                          <a:pt x="15" y="11"/>
                          <a:pt x="14" y="11"/>
                        </a:cubicBezTo>
                        <a:cubicBezTo>
                          <a:pt x="11" y="10"/>
                          <a:pt x="9" y="9"/>
                          <a:pt x="7" y="7"/>
                        </a:cubicBezTo>
                        <a:cubicBezTo>
                          <a:pt x="6" y="6"/>
                          <a:pt x="5" y="4"/>
                          <a:pt x="3" y="2"/>
                        </a:cubicBezTo>
                        <a:cubicBezTo>
                          <a:pt x="4" y="2"/>
                          <a:pt x="4" y="3"/>
                          <a:pt x="5" y="3"/>
                        </a:cubicBezTo>
                        <a:cubicBezTo>
                          <a:pt x="4" y="2"/>
                          <a:pt x="4" y="2"/>
                          <a:pt x="3" y="2"/>
                        </a:cubicBezTo>
                        <a:cubicBezTo>
                          <a:pt x="2" y="1"/>
                          <a:pt x="1" y="0"/>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1" name="Freeform 8118">
                    <a:extLst>
                      <a:ext uri="{FF2B5EF4-FFF2-40B4-BE49-F238E27FC236}">
                        <a16:creationId xmlns:a16="http://schemas.microsoft.com/office/drawing/2014/main" id="{DC8221A0-882C-4D5A-83DD-2B33525DFB5B}"/>
                      </a:ext>
                    </a:extLst>
                  </p:cNvPr>
                  <p:cNvSpPr>
                    <a:spLocks noEditPoints="1"/>
                  </p:cNvSpPr>
                  <p:nvPr/>
                </p:nvSpPr>
                <p:spPr bwMode="auto">
                  <a:xfrm>
                    <a:off x="3644" y="1806"/>
                    <a:ext cx="69" cy="14"/>
                  </a:xfrm>
                  <a:custGeom>
                    <a:avLst/>
                    <a:gdLst>
                      <a:gd name="T0" fmla="*/ 58 w 93"/>
                      <a:gd name="T1" fmla="*/ 18 h 18"/>
                      <a:gd name="T2" fmla="*/ 58 w 93"/>
                      <a:gd name="T3" fmla="*/ 18 h 18"/>
                      <a:gd name="T4" fmla="*/ 58 w 93"/>
                      <a:gd name="T5" fmla="*/ 18 h 18"/>
                      <a:gd name="T6" fmla="*/ 59 w 93"/>
                      <a:gd name="T7" fmla="*/ 18 h 18"/>
                      <a:gd name="T8" fmla="*/ 59 w 93"/>
                      <a:gd name="T9" fmla="*/ 18 h 18"/>
                      <a:gd name="T10" fmla="*/ 58 w 93"/>
                      <a:gd name="T11" fmla="*/ 18 h 18"/>
                      <a:gd name="T12" fmla="*/ 65 w 93"/>
                      <a:gd name="T13" fmla="*/ 16 h 18"/>
                      <a:gd name="T14" fmla="*/ 62 w 93"/>
                      <a:gd name="T15" fmla="*/ 17 h 18"/>
                      <a:gd name="T16" fmla="*/ 60 w 93"/>
                      <a:gd name="T17" fmla="*/ 18 h 18"/>
                      <a:gd name="T18" fmla="*/ 58 w 93"/>
                      <a:gd name="T19" fmla="*/ 18 h 18"/>
                      <a:gd name="T20" fmla="*/ 60 w 93"/>
                      <a:gd name="T21" fmla="*/ 18 h 18"/>
                      <a:gd name="T22" fmla="*/ 64 w 93"/>
                      <a:gd name="T23" fmla="*/ 17 h 18"/>
                      <a:gd name="T24" fmla="*/ 65 w 93"/>
                      <a:gd name="T25" fmla="*/ 16 h 18"/>
                      <a:gd name="T26" fmla="*/ 0 w 93"/>
                      <a:gd name="T27" fmla="*/ 0 h 18"/>
                      <a:gd name="T28" fmla="*/ 4 w 93"/>
                      <a:gd name="T29" fmla="*/ 1 h 18"/>
                      <a:gd name="T30" fmla="*/ 9 w 93"/>
                      <a:gd name="T31" fmla="*/ 3 h 18"/>
                      <a:gd name="T32" fmla="*/ 10 w 93"/>
                      <a:gd name="T33" fmla="*/ 4 h 18"/>
                      <a:gd name="T34" fmla="*/ 10 w 93"/>
                      <a:gd name="T35" fmla="*/ 4 h 18"/>
                      <a:gd name="T36" fmla="*/ 9 w 93"/>
                      <a:gd name="T37" fmla="*/ 4 h 18"/>
                      <a:gd name="T38" fmla="*/ 13 w 93"/>
                      <a:gd name="T39" fmla="*/ 6 h 18"/>
                      <a:gd name="T40" fmla="*/ 25 w 93"/>
                      <a:gd name="T41" fmla="*/ 12 h 18"/>
                      <a:gd name="T42" fmla="*/ 25 w 93"/>
                      <a:gd name="T43" fmla="*/ 12 h 18"/>
                      <a:gd name="T44" fmla="*/ 23 w 93"/>
                      <a:gd name="T45" fmla="*/ 12 h 18"/>
                      <a:gd name="T46" fmla="*/ 20 w 93"/>
                      <a:gd name="T47" fmla="*/ 13 h 18"/>
                      <a:gd name="T48" fmla="*/ 20 w 93"/>
                      <a:gd name="T49" fmla="*/ 13 h 18"/>
                      <a:gd name="T50" fmla="*/ 23 w 93"/>
                      <a:gd name="T51" fmla="*/ 12 h 18"/>
                      <a:gd name="T52" fmla="*/ 27 w 93"/>
                      <a:gd name="T53" fmla="*/ 13 h 18"/>
                      <a:gd name="T54" fmla="*/ 31 w 93"/>
                      <a:gd name="T55" fmla="*/ 13 h 18"/>
                      <a:gd name="T56" fmla="*/ 32 w 93"/>
                      <a:gd name="T57" fmla="*/ 13 h 18"/>
                      <a:gd name="T58" fmla="*/ 35 w 93"/>
                      <a:gd name="T59" fmla="*/ 13 h 18"/>
                      <a:gd name="T60" fmla="*/ 45 w 93"/>
                      <a:gd name="T61" fmla="*/ 13 h 18"/>
                      <a:gd name="T62" fmla="*/ 51 w 93"/>
                      <a:gd name="T63" fmla="*/ 12 h 18"/>
                      <a:gd name="T64" fmla="*/ 51 w 93"/>
                      <a:gd name="T65" fmla="*/ 12 h 18"/>
                      <a:gd name="T66" fmla="*/ 54 w 93"/>
                      <a:gd name="T67" fmla="*/ 11 h 18"/>
                      <a:gd name="T68" fmla="*/ 56 w 93"/>
                      <a:gd name="T69" fmla="*/ 11 h 18"/>
                      <a:gd name="T70" fmla="*/ 62 w 93"/>
                      <a:gd name="T71" fmla="*/ 12 h 18"/>
                      <a:gd name="T72" fmla="*/ 66 w 93"/>
                      <a:gd name="T73" fmla="*/ 13 h 18"/>
                      <a:gd name="T74" fmla="*/ 68 w 93"/>
                      <a:gd name="T75" fmla="*/ 14 h 18"/>
                      <a:gd name="T76" fmla="*/ 70 w 93"/>
                      <a:gd name="T77" fmla="*/ 15 h 18"/>
                      <a:gd name="T78" fmla="*/ 68 w 93"/>
                      <a:gd name="T79" fmla="*/ 15 h 18"/>
                      <a:gd name="T80" fmla="*/ 65 w 93"/>
                      <a:gd name="T81" fmla="*/ 16 h 18"/>
                      <a:gd name="T82" fmla="*/ 71 w 93"/>
                      <a:gd name="T83" fmla="*/ 15 h 18"/>
                      <a:gd name="T84" fmla="*/ 73 w 93"/>
                      <a:gd name="T85" fmla="*/ 15 h 18"/>
                      <a:gd name="T86" fmla="*/ 81 w 93"/>
                      <a:gd name="T87" fmla="*/ 15 h 18"/>
                      <a:gd name="T88" fmla="*/ 82 w 93"/>
                      <a:gd name="T89" fmla="*/ 15 h 18"/>
                      <a:gd name="T90" fmla="*/ 93 w 93"/>
                      <a:gd name="T91" fmla="*/ 17 h 18"/>
                      <a:gd name="T92" fmla="*/ 82 w 93"/>
                      <a:gd name="T93" fmla="*/ 14 h 18"/>
                      <a:gd name="T94" fmla="*/ 82 w 93"/>
                      <a:gd name="T95" fmla="*/ 14 h 18"/>
                      <a:gd name="T96" fmla="*/ 87 w 93"/>
                      <a:gd name="T97" fmla="*/ 15 h 18"/>
                      <a:gd name="T98" fmla="*/ 93 w 93"/>
                      <a:gd name="T99" fmla="*/ 16 h 18"/>
                      <a:gd name="T100" fmla="*/ 82 w 93"/>
                      <a:gd name="T101" fmla="*/ 14 h 18"/>
                      <a:gd name="T102" fmla="*/ 82 w 93"/>
                      <a:gd name="T103" fmla="*/ 14 h 18"/>
                      <a:gd name="T104" fmla="*/ 73 w 93"/>
                      <a:gd name="T105" fmla="*/ 15 h 18"/>
                      <a:gd name="T106" fmla="*/ 73 w 93"/>
                      <a:gd name="T107" fmla="*/ 14 h 18"/>
                      <a:gd name="T108" fmla="*/ 63 w 93"/>
                      <a:gd name="T109" fmla="*/ 12 h 18"/>
                      <a:gd name="T110" fmla="*/ 55 w 93"/>
                      <a:gd name="T111" fmla="*/ 11 h 18"/>
                      <a:gd name="T112" fmla="*/ 48 w 93"/>
                      <a:gd name="T113" fmla="*/ 11 h 18"/>
                      <a:gd name="T114" fmla="*/ 35 w 93"/>
                      <a:gd name="T115" fmla="*/ 12 h 18"/>
                      <a:gd name="T116" fmla="*/ 29 w 93"/>
                      <a:gd name="T117" fmla="*/ 12 h 18"/>
                      <a:gd name="T118" fmla="*/ 14 w 93"/>
                      <a:gd name="T119" fmla="*/ 5 h 18"/>
                      <a:gd name="T120" fmla="*/ 0 w 93"/>
                      <a:gd name="T121" fmla="*/ 0 h 18"/>
                      <a:gd name="T122" fmla="*/ 0 w 93"/>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 h="18">
                        <a:moveTo>
                          <a:pt x="58" y="18"/>
                        </a:moveTo>
                        <a:cubicBezTo>
                          <a:pt x="58" y="18"/>
                          <a:pt x="58" y="18"/>
                          <a:pt x="58" y="18"/>
                        </a:cubicBezTo>
                        <a:cubicBezTo>
                          <a:pt x="58" y="18"/>
                          <a:pt x="58" y="18"/>
                          <a:pt x="58" y="18"/>
                        </a:cubicBezTo>
                        <a:cubicBezTo>
                          <a:pt x="58" y="18"/>
                          <a:pt x="59" y="18"/>
                          <a:pt x="59" y="18"/>
                        </a:cubicBezTo>
                        <a:cubicBezTo>
                          <a:pt x="59" y="18"/>
                          <a:pt x="59" y="18"/>
                          <a:pt x="59" y="18"/>
                        </a:cubicBezTo>
                        <a:cubicBezTo>
                          <a:pt x="59" y="18"/>
                          <a:pt x="58" y="18"/>
                          <a:pt x="58" y="18"/>
                        </a:cubicBezTo>
                        <a:moveTo>
                          <a:pt x="65" y="16"/>
                        </a:moveTo>
                        <a:cubicBezTo>
                          <a:pt x="64" y="17"/>
                          <a:pt x="63" y="17"/>
                          <a:pt x="62" y="17"/>
                        </a:cubicBezTo>
                        <a:cubicBezTo>
                          <a:pt x="61" y="18"/>
                          <a:pt x="61" y="18"/>
                          <a:pt x="60" y="18"/>
                        </a:cubicBezTo>
                        <a:cubicBezTo>
                          <a:pt x="60" y="18"/>
                          <a:pt x="59" y="18"/>
                          <a:pt x="58" y="18"/>
                        </a:cubicBezTo>
                        <a:cubicBezTo>
                          <a:pt x="59" y="18"/>
                          <a:pt x="59" y="18"/>
                          <a:pt x="60" y="18"/>
                        </a:cubicBezTo>
                        <a:cubicBezTo>
                          <a:pt x="61" y="18"/>
                          <a:pt x="63" y="17"/>
                          <a:pt x="64" y="17"/>
                        </a:cubicBezTo>
                        <a:cubicBezTo>
                          <a:pt x="64" y="17"/>
                          <a:pt x="64" y="16"/>
                          <a:pt x="65" y="16"/>
                        </a:cubicBezTo>
                        <a:moveTo>
                          <a:pt x="0" y="0"/>
                        </a:moveTo>
                        <a:cubicBezTo>
                          <a:pt x="1" y="0"/>
                          <a:pt x="3" y="0"/>
                          <a:pt x="4" y="1"/>
                        </a:cubicBezTo>
                        <a:cubicBezTo>
                          <a:pt x="6" y="1"/>
                          <a:pt x="8" y="2"/>
                          <a:pt x="9" y="3"/>
                        </a:cubicBezTo>
                        <a:cubicBezTo>
                          <a:pt x="9" y="3"/>
                          <a:pt x="10" y="4"/>
                          <a:pt x="10" y="4"/>
                        </a:cubicBezTo>
                        <a:cubicBezTo>
                          <a:pt x="10" y="4"/>
                          <a:pt x="10" y="4"/>
                          <a:pt x="10" y="4"/>
                        </a:cubicBezTo>
                        <a:cubicBezTo>
                          <a:pt x="10" y="4"/>
                          <a:pt x="10" y="4"/>
                          <a:pt x="9" y="4"/>
                        </a:cubicBezTo>
                        <a:cubicBezTo>
                          <a:pt x="10" y="4"/>
                          <a:pt x="12" y="5"/>
                          <a:pt x="13" y="6"/>
                        </a:cubicBezTo>
                        <a:cubicBezTo>
                          <a:pt x="17" y="8"/>
                          <a:pt x="20" y="10"/>
                          <a:pt x="25" y="12"/>
                        </a:cubicBezTo>
                        <a:cubicBezTo>
                          <a:pt x="25" y="12"/>
                          <a:pt x="25" y="12"/>
                          <a:pt x="25" y="12"/>
                        </a:cubicBezTo>
                        <a:cubicBezTo>
                          <a:pt x="24" y="12"/>
                          <a:pt x="23" y="12"/>
                          <a:pt x="23" y="12"/>
                        </a:cubicBezTo>
                        <a:cubicBezTo>
                          <a:pt x="22" y="12"/>
                          <a:pt x="21" y="12"/>
                          <a:pt x="20" y="13"/>
                        </a:cubicBezTo>
                        <a:cubicBezTo>
                          <a:pt x="20" y="13"/>
                          <a:pt x="20" y="13"/>
                          <a:pt x="20" y="13"/>
                        </a:cubicBezTo>
                        <a:cubicBezTo>
                          <a:pt x="21" y="13"/>
                          <a:pt x="22" y="12"/>
                          <a:pt x="23" y="12"/>
                        </a:cubicBezTo>
                        <a:cubicBezTo>
                          <a:pt x="24" y="12"/>
                          <a:pt x="26" y="13"/>
                          <a:pt x="27" y="13"/>
                        </a:cubicBezTo>
                        <a:cubicBezTo>
                          <a:pt x="28" y="13"/>
                          <a:pt x="30" y="13"/>
                          <a:pt x="31" y="13"/>
                        </a:cubicBezTo>
                        <a:cubicBezTo>
                          <a:pt x="31" y="13"/>
                          <a:pt x="32" y="13"/>
                          <a:pt x="32" y="13"/>
                        </a:cubicBezTo>
                        <a:cubicBezTo>
                          <a:pt x="33" y="13"/>
                          <a:pt x="34" y="13"/>
                          <a:pt x="35" y="13"/>
                        </a:cubicBezTo>
                        <a:cubicBezTo>
                          <a:pt x="38" y="13"/>
                          <a:pt x="41" y="13"/>
                          <a:pt x="45" y="13"/>
                        </a:cubicBezTo>
                        <a:cubicBezTo>
                          <a:pt x="47" y="12"/>
                          <a:pt x="49" y="12"/>
                          <a:pt x="51" y="12"/>
                        </a:cubicBezTo>
                        <a:cubicBezTo>
                          <a:pt x="51" y="12"/>
                          <a:pt x="51" y="12"/>
                          <a:pt x="51" y="12"/>
                        </a:cubicBezTo>
                        <a:cubicBezTo>
                          <a:pt x="51" y="11"/>
                          <a:pt x="53" y="11"/>
                          <a:pt x="54" y="11"/>
                        </a:cubicBezTo>
                        <a:cubicBezTo>
                          <a:pt x="55" y="11"/>
                          <a:pt x="55" y="11"/>
                          <a:pt x="56" y="11"/>
                        </a:cubicBezTo>
                        <a:cubicBezTo>
                          <a:pt x="58" y="11"/>
                          <a:pt x="60" y="12"/>
                          <a:pt x="62" y="12"/>
                        </a:cubicBezTo>
                        <a:cubicBezTo>
                          <a:pt x="63" y="13"/>
                          <a:pt x="65" y="13"/>
                          <a:pt x="66" y="13"/>
                        </a:cubicBezTo>
                        <a:cubicBezTo>
                          <a:pt x="67" y="14"/>
                          <a:pt x="67" y="14"/>
                          <a:pt x="68" y="14"/>
                        </a:cubicBezTo>
                        <a:cubicBezTo>
                          <a:pt x="69" y="14"/>
                          <a:pt x="69" y="15"/>
                          <a:pt x="70" y="15"/>
                        </a:cubicBezTo>
                        <a:cubicBezTo>
                          <a:pt x="69" y="15"/>
                          <a:pt x="69" y="15"/>
                          <a:pt x="68" y="15"/>
                        </a:cubicBezTo>
                        <a:cubicBezTo>
                          <a:pt x="67" y="15"/>
                          <a:pt x="66" y="16"/>
                          <a:pt x="65" y="16"/>
                        </a:cubicBezTo>
                        <a:cubicBezTo>
                          <a:pt x="67" y="15"/>
                          <a:pt x="69" y="15"/>
                          <a:pt x="71" y="15"/>
                        </a:cubicBezTo>
                        <a:cubicBezTo>
                          <a:pt x="71" y="15"/>
                          <a:pt x="72" y="15"/>
                          <a:pt x="73" y="15"/>
                        </a:cubicBezTo>
                        <a:cubicBezTo>
                          <a:pt x="76" y="15"/>
                          <a:pt x="79" y="15"/>
                          <a:pt x="81" y="15"/>
                        </a:cubicBezTo>
                        <a:cubicBezTo>
                          <a:pt x="81" y="15"/>
                          <a:pt x="81" y="15"/>
                          <a:pt x="82" y="15"/>
                        </a:cubicBezTo>
                        <a:cubicBezTo>
                          <a:pt x="86" y="15"/>
                          <a:pt x="90" y="16"/>
                          <a:pt x="93" y="17"/>
                        </a:cubicBezTo>
                        <a:cubicBezTo>
                          <a:pt x="90" y="15"/>
                          <a:pt x="86" y="15"/>
                          <a:pt x="82" y="14"/>
                        </a:cubicBezTo>
                        <a:cubicBezTo>
                          <a:pt x="82" y="14"/>
                          <a:pt x="82" y="14"/>
                          <a:pt x="82" y="14"/>
                        </a:cubicBezTo>
                        <a:cubicBezTo>
                          <a:pt x="84" y="14"/>
                          <a:pt x="86" y="14"/>
                          <a:pt x="87" y="15"/>
                        </a:cubicBezTo>
                        <a:cubicBezTo>
                          <a:pt x="89" y="15"/>
                          <a:pt x="91" y="15"/>
                          <a:pt x="93" y="16"/>
                        </a:cubicBezTo>
                        <a:cubicBezTo>
                          <a:pt x="89" y="14"/>
                          <a:pt x="86" y="14"/>
                          <a:pt x="82" y="14"/>
                        </a:cubicBezTo>
                        <a:cubicBezTo>
                          <a:pt x="82" y="14"/>
                          <a:pt x="82" y="14"/>
                          <a:pt x="82" y="14"/>
                        </a:cubicBezTo>
                        <a:cubicBezTo>
                          <a:pt x="79" y="14"/>
                          <a:pt x="76" y="15"/>
                          <a:pt x="73" y="15"/>
                        </a:cubicBezTo>
                        <a:cubicBezTo>
                          <a:pt x="73" y="15"/>
                          <a:pt x="73" y="15"/>
                          <a:pt x="73" y="14"/>
                        </a:cubicBezTo>
                        <a:cubicBezTo>
                          <a:pt x="69" y="14"/>
                          <a:pt x="66" y="13"/>
                          <a:pt x="63" y="12"/>
                        </a:cubicBezTo>
                        <a:cubicBezTo>
                          <a:pt x="60" y="12"/>
                          <a:pt x="58" y="11"/>
                          <a:pt x="55" y="11"/>
                        </a:cubicBezTo>
                        <a:cubicBezTo>
                          <a:pt x="53" y="11"/>
                          <a:pt x="50" y="11"/>
                          <a:pt x="48" y="11"/>
                        </a:cubicBezTo>
                        <a:cubicBezTo>
                          <a:pt x="43" y="12"/>
                          <a:pt x="39" y="12"/>
                          <a:pt x="35" y="12"/>
                        </a:cubicBezTo>
                        <a:cubicBezTo>
                          <a:pt x="33" y="12"/>
                          <a:pt x="31" y="12"/>
                          <a:pt x="29" y="12"/>
                        </a:cubicBezTo>
                        <a:cubicBezTo>
                          <a:pt x="23" y="11"/>
                          <a:pt x="19" y="8"/>
                          <a:pt x="14" y="5"/>
                        </a:cubicBezTo>
                        <a:cubicBezTo>
                          <a:pt x="10" y="3"/>
                          <a:pt x="5" y="1"/>
                          <a:pt x="0" y="0"/>
                        </a:cubicBezTo>
                        <a:cubicBezTo>
                          <a:pt x="0" y="0"/>
                          <a:pt x="0" y="0"/>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2" name="Freeform 8119">
                    <a:extLst>
                      <a:ext uri="{FF2B5EF4-FFF2-40B4-BE49-F238E27FC236}">
                        <a16:creationId xmlns:a16="http://schemas.microsoft.com/office/drawing/2014/main" id="{9F324B84-961B-4388-A261-201F55260AD6}"/>
                      </a:ext>
                    </a:extLst>
                  </p:cNvPr>
                  <p:cNvSpPr/>
                  <p:nvPr/>
                </p:nvSpPr>
                <p:spPr bwMode="auto">
                  <a:xfrm flipH="1">
                    <a:off x="3639" y="1788"/>
                    <a:ext cx="0" cy="3"/>
                  </a:xfrm>
                  <a:custGeom>
                    <a:avLst/>
                    <a:gdLst>
                      <a:gd name="T0" fmla="*/ 1 w 1"/>
                      <a:gd name="T1" fmla="*/ 0 h 4"/>
                      <a:gd name="T2" fmla="*/ 0 w 1"/>
                      <a:gd name="T3" fmla="*/ 4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1" y="1"/>
                          <a:pt x="0" y="3"/>
                          <a:pt x="0" y="4"/>
                        </a:cubicBezTo>
                        <a:cubicBezTo>
                          <a:pt x="0" y="4"/>
                          <a:pt x="0" y="4"/>
                          <a:pt x="0" y="4"/>
                        </a:cubicBezTo>
                        <a:cubicBezTo>
                          <a:pt x="0" y="3"/>
                          <a:pt x="1" y="1"/>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3" name="Freeform 8120">
                    <a:extLst>
                      <a:ext uri="{FF2B5EF4-FFF2-40B4-BE49-F238E27FC236}">
                        <a16:creationId xmlns:a16="http://schemas.microsoft.com/office/drawing/2014/main" id="{ADE06691-A5E7-4EF3-B4E3-6753B95B9268}"/>
                      </a:ext>
                    </a:extLst>
                  </p:cNvPr>
                  <p:cNvSpPr/>
                  <p:nvPr/>
                </p:nvSpPr>
                <p:spPr bwMode="auto">
                  <a:xfrm flipH="1">
                    <a:off x="3639" y="1791"/>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0"/>
                        </a:cubicBezTo>
                        <a:cubicBezTo>
                          <a:pt x="0" y="0"/>
                          <a:pt x="0" y="0"/>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4" name="Freeform 8121">
                    <a:extLst>
                      <a:ext uri="{FF2B5EF4-FFF2-40B4-BE49-F238E27FC236}">
                        <a16:creationId xmlns:a16="http://schemas.microsoft.com/office/drawing/2014/main" id="{241B056F-6795-4BA1-9706-AE70A1D6758B}"/>
                      </a:ext>
                    </a:extLst>
                  </p:cNvPr>
                  <p:cNvSpPr>
                    <a:spLocks noEditPoints="1"/>
                  </p:cNvSpPr>
                  <p:nvPr/>
                </p:nvSpPr>
                <p:spPr bwMode="auto">
                  <a:xfrm>
                    <a:off x="3634" y="1799"/>
                    <a:ext cx="2" cy="19"/>
                  </a:xfrm>
                  <a:custGeom>
                    <a:avLst/>
                    <a:gdLst>
                      <a:gd name="T0" fmla="*/ 2 w 2"/>
                      <a:gd name="T1" fmla="*/ 17 h 26"/>
                      <a:gd name="T2" fmla="*/ 2 w 2"/>
                      <a:gd name="T3" fmla="*/ 18 h 26"/>
                      <a:gd name="T4" fmla="*/ 0 w 2"/>
                      <a:gd name="T5" fmla="*/ 26 h 26"/>
                      <a:gd name="T6" fmla="*/ 0 w 2"/>
                      <a:gd name="T7" fmla="*/ 25 h 26"/>
                      <a:gd name="T8" fmla="*/ 2 w 2"/>
                      <a:gd name="T9" fmla="*/ 18 h 26"/>
                      <a:gd name="T10" fmla="*/ 2 w 2"/>
                      <a:gd name="T11" fmla="*/ 18 h 26"/>
                      <a:gd name="T12" fmla="*/ 2 w 2"/>
                      <a:gd name="T13" fmla="*/ 17 h 26"/>
                      <a:gd name="T14" fmla="*/ 1 w 2"/>
                      <a:gd name="T15" fmla="*/ 13 h 26"/>
                      <a:gd name="T16" fmla="*/ 1 w 2"/>
                      <a:gd name="T17" fmla="*/ 14 h 26"/>
                      <a:gd name="T18" fmla="*/ 1 w 2"/>
                      <a:gd name="T19" fmla="*/ 14 h 26"/>
                      <a:gd name="T20" fmla="*/ 1 w 2"/>
                      <a:gd name="T21" fmla="*/ 13 h 26"/>
                      <a:gd name="T22" fmla="*/ 1 w 2"/>
                      <a:gd name="T23" fmla="*/ 0 h 26"/>
                      <a:gd name="T24" fmla="*/ 1 w 2"/>
                      <a:gd name="T25" fmla="*/ 2 h 26"/>
                      <a:gd name="T26" fmla="*/ 1 w 2"/>
                      <a:gd name="T27" fmla="*/ 2 h 26"/>
                      <a:gd name="T28" fmla="*/ 1 w 2"/>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6">
                        <a:moveTo>
                          <a:pt x="2" y="17"/>
                        </a:moveTo>
                        <a:cubicBezTo>
                          <a:pt x="2" y="18"/>
                          <a:pt x="2" y="18"/>
                          <a:pt x="2" y="18"/>
                        </a:cubicBezTo>
                        <a:cubicBezTo>
                          <a:pt x="1" y="20"/>
                          <a:pt x="0" y="23"/>
                          <a:pt x="0" y="26"/>
                        </a:cubicBezTo>
                        <a:cubicBezTo>
                          <a:pt x="0" y="25"/>
                          <a:pt x="0" y="25"/>
                          <a:pt x="0" y="25"/>
                        </a:cubicBezTo>
                        <a:cubicBezTo>
                          <a:pt x="0" y="23"/>
                          <a:pt x="1" y="20"/>
                          <a:pt x="2" y="18"/>
                        </a:cubicBezTo>
                        <a:cubicBezTo>
                          <a:pt x="2" y="18"/>
                          <a:pt x="2" y="18"/>
                          <a:pt x="2" y="18"/>
                        </a:cubicBezTo>
                        <a:cubicBezTo>
                          <a:pt x="2" y="18"/>
                          <a:pt x="2" y="17"/>
                          <a:pt x="2" y="17"/>
                        </a:cubicBezTo>
                        <a:moveTo>
                          <a:pt x="1" y="13"/>
                        </a:moveTo>
                        <a:cubicBezTo>
                          <a:pt x="1" y="13"/>
                          <a:pt x="1" y="14"/>
                          <a:pt x="1" y="14"/>
                        </a:cubicBezTo>
                        <a:cubicBezTo>
                          <a:pt x="1" y="14"/>
                          <a:pt x="1" y="14"/>
                          <a:pt x="1" y="14"/>
                        </a:cubicBezTo>
                        <a:cubicBezTo>
                          <a:pt x="1" y="14"/>
                          <a:pt x="1" y="13"/>
                          <a:pt x="1" y="13"/>
                        </a:cubicBezTo>
                        <a:moveTo>
                          <a:pt x="1" y="0"/>
                        </a:moveTo>
                        <a:cubicBezTo>
                          <a:pt x="1" y="1"/>
                          <a:pt x="1" y="2"/>
                          <a:pt x="1" y="2"/>
                        </a:cubicBezTo>
                        <a:cubicBezTo>
                          <a:pt x="1" y="2"/>
                          <a:pt x="1" y="2"/>
                          <a:pt x="1" y="2"/>
                        </a:cubicBezTo>
                        <a:cubicBezTo>
                          <a:pt x="1" y="1"/>
                          <a:pt x="1" y="1"/>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5" name="Freeform 8122">
                    <a:extLst>
                      <a:ext uri="{FF2B5EF4-FFF2-40B4-BE49-F238E27FC236}">
                        <a16:creationId xmlns:a16="http://schemas.microsoft.com/office/drawing/2014/main" id="{93DCC8A6-2FDE-4853-B1FF-1CB4D371C053}"/>
                      </a:ext>
                    </a:extLst>
                  </p:cNvPr>
                  <p:cNvSpPr>
                    <a:spLocks noEditPoints="1"/>
                  </p:cNvSpPr>
                  <p:nvPr/>
                </p:nvSpPr>
                <p:spPr bwMode="auto">
                  <a:xfrm>
                    <a:off x="3639" y="1821"/>
                    <a:ext cx="78" cy="41"/>
                  </a:xfrm>
                  <a:custGeom>
                    <a:avLst/>
                    <a:gdLst>
                      <a:gd name="T0" fmla="*/ 29 w 104"/>
                      <a:gd name="T1" fmla="*/ 45 h 54"/>
                      <a:gd name="T2" fmla="*/ 46 w 104"/>
                      <a:gd name="T3" fmla="*/ 49 h 54"/>
                      <a:gd name="T4" fmla="*/ 46 w 104"/>
                      <a:gd name="T5" fmla="*/ 52 h 54"/>
                      <a:gd name="T6" fmla="*/ 46 w 104"/>
                      <a:gd name="T7" fmla="*/ 41 h 54"/>
                      <a:gd name="T8" fmla="*/ 49 w 104"/>
                      <a:gd name="T9" fmla="*/ 47 h 54"/>
                      <a:gd name="T10" fmla="*/ 18 w 104"/>
                      <a:gd name="T11" fmla="*/ 35 h 54"/>
                      <a:gd name="T12" fmla="*/ 34 w 104"/>
                      <a:gd name="T13" fmla="*/ 37 h 54"/>
                      <a:gd name="T14" fmla="*/ 41 w 104"/>
                      <a:gd name="T15" fmla="*/ 35 h 54"/>
                      <a:gd name="T16" fmla="*/ 26 w 104"/>
                      <a:gd name="T17" fmla="*/ 24 h 54"/>
                      <a:gd name="T18" fmla="*/ 32 w 104"/>
                      <a:gd name="T19" fmla="*/ 18 h 54"/>
                      <a:gd name="T20" fmla="*/ 38 w 104"/>
                      <a:gd name="T21" fmla="*/ 33 h 54"/>
                      <a:gd name="T22" fmla="*/ 23 w 104"/>
                      <a:gd name="T23" fmla="*/ 24 h 54"/>
                      <a:gd name="T24" fmla="*/ 13 w 104"/>
                      <a:gd name="T25" fmla="*/ 19 h 54"/>
                      <a:gd name="T26" fmla="*/ 4 w 104"/>
                      <a:gd name="T27" fmla="*/ 9 h 54"/>
                      <a:gd name="T28" fmla="*/ 21 w 104"/>
                      <a:gd name="T29" fmla="*/ 6 h 54"/>
                      <a:gd name="T30" fmla="*/ 13 w 104"/>
                      <a:gd name="T31" fmla="*/ 19 h 54"/>
                      <a:gd name="T32" fmla="*/ 4 w 104"/>
                      <a:gd name="T33" fmla="*/ 11 h 54"/>
                      <a:gd name="T34" fmla="*/ 17 w 104"/>
                      <a:gd name="T35" fmla="*/ 23 h 54"/>
                      <a:gd name="T36" fmla="*/ 38 w 104"/>
                      <a:gd name="T37" fmla="*/ 35 h 54"/>
                      <a:gd name="T38" fmla="*/ 27 w 104"/>
                      <a:gd name="T39" fmla="*/ 33 h 54"/>
                      <a:gd name="T40" fmla="*/ 19 w 104"/>
                      <a:gd name="T41" fmla="*/ 37 h 54"/>
                      <a:gd name="T42" fmla="*/ 40 w 104"/>
                      <a:gd name="T43" fmla="*/ 42 h 54"/>
                      <a:gd name="T44" fmla="*/ 44 w 104"/>
                      <a:gd name="T45" fmla="*/ 41 h 54"/>
                      <a:gd name="T46" fmla="*/ 42 w 104"/>
                      <a:gd name="T47" fmla="*/ 45 h 54"/>
                      <a:gd name="T48" fmla="*/ 43 w 104"/>
                      <a:gd name="T49" fmla="*/ 47 h 54"/>
                      <a:gd name="T50" fmla="*/ 29 w 104"/>
                      <a:gd name="T51" fmla="*/ 44 h 54"/>
                      <a:gd name="T52" fmla="*/ 44 w 104"/>
                      <a:gd name="T53" fmla="*/ 54 h 54"/>
                      <a:gd name="T54" fmla="*/ 41 w 104"/>
                      <a:gd name="T55" fmla="*/ 29 h 54"/>
                      <a:gd name="T56" fmla="*/ 30 w 104"/>
                      <a:gd name="T57" fmla="*/ 17 h 54"/>
                      <a:gd name="T58" fmla="*/ 26 w 104"/>
                      <a:gd name="T59" fmla="*/ 23 h 54"/>
                      <a:gd name="T60" fmla="*/ 19 w 104"/>
                      <a:gd name="T61" fmla="*/ 17 h 54"/>
                      <a:gd name="T62" fmla="*/ 22 w 104"/>
                      <a:gd name="T63" fmla="*/ 16 h 54"/>
                      <a:gd name="T64" fmla="*/ 29 w 104"/>
                      <a:gd name="T65" fmla="*/ 10 h 54"/>
                      <a:gd name="T66" fmla="*/ 22 w 104"/>
                      <a:gd name="T67" fmla="*/ 3 h 54"/>
                      <a:gd name="T68" fmla="*/ 11 w 104"/>
                      <a:gd name="T69" fmla="*/ 2 h 54"/>
                      <a:gd name="T70" fmla="*/ 47 w 104"/>
                      <a:gd name="T71" fmla="*/ 11 h 54"/>
                      <a:gd name="T72" fmla="*/ 54 w 104"/>
                      <a:gd name="T73" fmla="*/ 9 h 54"/>
                      <a:gd name="T74" fmla="*/ 80 w 104"/>
                      <a:gd name="T75" fmla="*/ 11 h 54"/>
                      <a:gd name="T76" fmla="*/ 100 w 104"/>
                      <a:gd name="T77" fmla="*/ 16 h 54"/>
                      <a:gd name="T78" fmla="*/ 103 w 104"/>
                      <a:gd name="T79" fmla="*/ 18 h 54"/>
                      <a:gd name="T80" fmla="*/ 76 w 104"/>
                      <a:gd name="T81" fmla="*/ 13 h 54"/>
                      <a:gd name="T82" fmla="*/ 38 w 104"/>
                      <a:gd name="T83" fmla="*/ 16 h 54"/>
                      <a:gd name="T84" fmla="*/ 41 w 104"/>
                      <a:gd name="T85" fmla="*/ 3 h 54"/>
                      <a:gd name="T86" fmla="*/ 43 w 104"/>
                      <a:gd name="T87" fmla="*/ 6 h 54"/>
                      <a:gd name="T88" fmla="*/ 41 w 104"/>
                      <a:gd name="T89" fmla="*/ 15 h 54"/>
                      <a:gd name="T90" fmla="*/ 30 w 104"/>
                      <a:gd name="T91" fmla="*/ 4 h 54"/>
                      <a:gd name="T92" fmla="*/ 36 w 104"/>
                      <a:gd name="T93" fmla="*/ 20 h 54"/>
                      <a:gd name="T94" fmla="*/ 46 w 104"/>
                      <a:gd name="T95" fmla="*/ 22 h 54"/>
                      <a:gd name="T96" fmla="*/ 54 w 104"/>
                      <a:gd name="T97" fmla="*/ 23 h 54"/>
                      <a:gd name="T98" fmla="*/ 64 w 104"/>
                      <a:gd name="T99" fmla="*/ 20 h 54"/>
                      <a:gd name="T100" fmla="*/ 58 w 104"/>
                      <a:gd name="T101" fmla="*/ 17 h 54"/>
                      <a:gd name="T102" fmla="*/ 42 w 104"/>
                      <a:gd name="T103" fmla="*/ 18 h 54"/>
                      <a:gd name="T104" fmla="*/ 41 w 104"/>
                      <a:gd name="T105" fmla="*/ 18 h 54"/>
                      <a:gd name="T106" fmla="*/ 42 w 104"/>
                      <a:gd name="T107" fmla="*/ 8 h 54"/>
                      <a:gd name="T108" fmla="*/ 45 w 104"/>
                      <a:gd name="T109" fmla="*/ 12 h 54"/>
                      <a:gd name="T110" fmla="*/ 70 w 104"/>
                      <a:gd name="T111" fmla="*/ 15 h 54"/>
                      <a:gd name="T112" fmla="*/ 103 w 104"/>
                      <a:gd name="T113" fmla="*/ 20 h 54"/>
                      <a:gd name="T114" fmla="*/ 96 w 104"/>
                      <a:gd name="T115" fmla="*/ 12 h 54"/>
                      <a:gd name="T116" fmla="*/ 81 w 104"/>
                      <a:gd name="T117" fmla="*/ 9 h 54"/>
                      <a:gd name="T118" fmla="*/ 65 w 104"/>
                      <a:gd name="T119"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 h="54">
                        <a:moveTo>
                          <a:pt x="45" y="52"/>
                        </a:moveTo>
                        <a:cubicBezTo>
                          <a:pt x="42" y="52"/>
                          <a:pt x="40" y="51"/>
                          <a:pt x="37" y="51"/>
                        </a:cubicBezTo>
                        <a:cubicBezTo>
                          <a:pt x="35" y="50"/>
                          <a:pt x="32" y="50"/>
                          <a:pt x="30" y="49"/>
                        </a:cubicBezTo>
                        <a:cubicBezTo>
                          <a:pt x="29" y="48"/>
                          <a:pt x="27" y="46"/>
                          <a:pt x="29" y="45"/>
                        </a:cubicBezTo>
                        <a:cubicBezTo>
                          <a:pt x="30" y="45"/>
                          <a:pt x="31" y="45"/>
                          <a:pt x="32" y="45"/>
                        </a:cubicBezTo>
                        <a:cubicBezTo>
                          <a:pt x="33" y="45"/>
                          <a:pt x="35" y="45"/>
                          <a:pt x="36" y="46"/>
                        </a:cubicBezTo>
                        <a:cubicBezTo>
                          <a:pt x="39" y="47"/>
                          <a:pt x="41" y="48"/>
                          <a:pt x="44" y="49"/>
                        </a:cubicBezTo>
                        <a:cubicBezTo>
                          <a:pt x="44" y="49"/>
                          <a:pt x="45" y="49"/>
                          <a:pt x="46" y="49"/>
                        </a:cubicBezTo>
                        <a:cubicBezTo>
                          <a:pt x="46" y="49"/>
                          <a:pt x="46" y="49"/>
                          <a:pt x="46" y="49"/>
                        </a:cubicBezTo>
                        <a:cubicBezTo>
                          <a:pt x="46" y="49"/>
                          <a:pt x="46" y="49"/>
                          <a:pt x="46" y="49"/>
                        </a:cubicBezTo>
                        <a:cubicBezTo>
                          <a:pt x="48" y="49"/>
                          <a:pt x="49" y="49"/>
                          <a:pt x="49" y="50"/>
                        </a:cubicBezTo>
                        <a:cubicBezTo>
                          <a:pt x="49" y="51"/>
                          <a:pt x="47" y="52"/>
                          <a:pt x="46" y="52"/>
                        </a:cubicBezTo>
                        <a:cubicBezTo>
                          <a:pt x="45" y="52"/>
                          <a:pt x="45" y="52"/>
                          <a:pt x="45" y="52"/>
                        </a:cubicBezTo>
                        <a:moveTo>
                          <a:pt x="47" y="47"/>
                        </a:moveTo>
                        <a:cubicBezTo>
                          <a:pt x="46" y="47"/>
                          <a:pt x="44" y="46"/>
                          <a:pt x="43" y="45"/>
                        </a:cubicBezTo>
                        <a:cubicBezTo>
                          <a:pt x="41" y="43"/>
                          <a:pt x="44" y="42"/>
                          <a:pt x="46" y="41"/>
                        </a:cubicBezTo>
                        <a:cubicBezTo>
                          <a:pt x="46" y="41"/>
                          <a:pt x="46" y="41"/>
                          <a:pt x="46" y="41"/>
                        </a:cubicBezTo>
                        <a:cubicBezTo>
                          <a:pt x="46" y="41"/>
                          <a:pt x="46" y="41"/>
                          <a:pt x="46" y="41"/>
                        </a:cubicBezTo>
                        <a:cubicBezTo>
                          <a:pt x="47" y="41"/>
                          <a:pt x="47" y="41"/>
                          <a:pt x="48" y="42"/>
                        </a:cubicBezTo>
                        <a:cubicBezTo>
                          <a:pt x="49" y="43"/>
                          <a:pt x="50" y="46"/>
                          <a:pt x="49" y="47"/>
                        </a:cubicBezTo>
                        <a:cubicBezTo>
                          <a:pt x="48" y="47"/>
                          <a:pt x="48" y="47"/>
                          <a:pt x="47" y="47"/>
                        </a:cubicBezTo>
                        <a:moveTo>
                          <a:pt x="35" y="41"/>
                        </a:moveTo>
                        <a:cubicBezTo>
                          <a:pt x="31" y="41"/>
                          <a:pt x="28" y="38"/>
                          <a:pt x="25" y="37"/>
                        </a:cubicBezTo>
                        <a:cubicBezTo>
                          <a:pt x="22" y="36"/>
                          <a:pt x="19" y="37"/>
                          <a:pt x="18" y="35"/>
                        </a:cubicBezTo>
                        <a:cubicBezTo>
                          <a:pt x="17" y="34"/>
                          <a:pt x="18" y="32"/>
                          <a:pt x="20" y="31"/>
                        </a:cubicBezTo>
                        <a:cubicBezTo>
                          <a:pt x="20" y="31"/>
                          <a:pt x="20" y="31"/>
                          <a:pt x="21" y="31"/>
                        </a:cubicBezTo>
                        <a:cubicBezTo>
                          <a:pt x="23" y="31"/>
                          <a:pt x="25" y="33"/>
                          <a:pt x="26" y="34"/>
                        </a:cubicBezTo>
                        <a:cubicBezTo>
                          <a:pt x="28" y="35"/>
                          <a:pt x="31" y="37"/>
                          <a:pt x="34" y="37"/>
                        </a:cubicBezTo>
                        <a:cubicBezTo>
                          <a:pt x="34" y="37"/>
                          <a:pt x="34" y="37"/>
                          <a:pt x="35" y="37"/>
                        </a:cubicBezTo>
                        <a:cubicBezTo>
                          <a:pt x="36" y="37"/>
                          <a:pt x="37" y="37"/>
                          <a:pt x="38" y="37"/>
                        </a:cubicBezTo>
                        <a:cubicBezTo>
                          <a:pt x="39" y="36"/>
                          <a:pt x="40" y="35"/>
                          <a:pt x="41" y="35"/>
                        </a:cubicBezTo>
                        <a:cubicBezTo>
                          <a:pt x="41" y="35"/>
                          <a:pt x="41" y="35"/>
                          <a:pt x="41" y="35"/>
                        </a:cubicBezTo>
                        <a:cubicBezTo>
                          <a:pt x="43" y="36"/>
                          <a:pt x="43" y="38"/>
                          <a:pt x="42" y="39"/>
                        </a:cubicBezTo>
                        <a:cubicBezTo>
                          <a:pt x="41" y="40"/>
                          <a:pt x="38" y="41"/>
                          <a:pt x="35" y="41"/>
                        </a:cubicBezTo>
                        <a:cubicBezTo>
                          <a:pt x="35" y="41"/>
                          <a:pt x="35" y="41"/>
                          <a:pt x="35" y="41"/>
                        </a:cubicBezTo>
                        <a:moveTo>
                          <a:pt x="26" y="24"/>
                        </a:moveTo>
                        <a:cubicBezTo>
                          <a:pt x="28" y="24"/>
                          <a:pt x="28" y="24"/>
                          <a:pt x="28" y="22"/>
                        </a:cubicBezTo>
                        <a:cubicBezTo>
                          <a:pt x="28" y="21"/>
                          <a:pt x="28" y="20"/>
                          <a:pt x="29" y="19"/>
                        </a:cubicBezTo>
                        <a:cubicBezTo>
                          <a:pt x="29" y="18"/>
                          <a:pt x="30" y="18"/>
                          <a:pt x="30" y="18"/>
                        </a:cubicBezTo>
                        <a:cubicBezTo>
                          <a:pt x="31" y="18"/>
                          <a:pt x="31" y="18"/>
                          <a:pt x="32" y="18"/>
                        </a:cubicBezTo>
                        <a:cubicBezTo>
                          <a:pt x="32" y="19"/>
                          <a:pt x="32" y="19"/>
                          <a:pt x="33" y="20"/>
                        </a:cubicBezTo>
                        <a:cubicBezTo>
                          <a:pt x="34" y="21"/>
                          <a:pt x="37" y="23"/>
                          <a:pt x="37" y="25"/>
                        </a:cubicBezTo>
                        <a:cubicBezTo>
                          <a:pt x="37" y="27"/>
                          <a:pt x="36" y="29"/>
                          <a:pt x="38" y="31"/>
                        </a:cubicBezTo>
                        <a:cubicBezTo>
                          <a:pt x="38" y="31"/>
                          <a:pt x="38" y="32"/>
                          <a:pt x="38" y="33"/>
                        </a:cubicBezTo>
                        <a:cubicBezTo>
                          <a:pt x="37" y="33"/>
                          <a:pt x="37" y="33"/>
                          <a:pt x="36" y="33"/>
                        </a:cubicBezTo>
                        <a:cubicBezTo>
                          <a:pt x="35" y="33"/>
                          <a:pt x="33" y="32"/>
                          <a:pt x="32" y="32"/>
                        </a:cubicBezTo>
                        <a:cubicBezTo>
                          <a:pt x="29" y="31"/>
                          <a:pt x="25" y="29"/>
                          <a:pt x="22" y="26"/>
                        </a:cubicBezTo>
                        <a:cubicBezTo>
                          <a:pt x="22" y="25"/>
                          <a:pt x="21" y="24"/>
                          <a:pt x="23" y="24"/>
                        </a:cubicBezTo>
                        <a:cubicBezTo>
                          <a:pt x="23" y="24"/>
                          <a:pt x="23" y="24"/>
                          <a:pt x="24" y="24"/>
                        </a:cubicBezTo>
                        <a:cubicBezTo>
                          <a:pt x="24" y="24"/>
                          <a:pt x="25" y="24"/>
                          <a:pt x="26" y="24"/>
                        </a:cubicBezTo>
                        <a:cubicBezTo>
                          <a:pt x="26" y="24"/>
                          <a:pt x="26" y="24"/>
                          <a:pt x="26" y="24"/>
                        </a:cubicBezTo>
                        <a:moveTo>
                          <a:pt x="13" y="19"/>
                        </a:moveTo>
                        <a:cubicBezTo>
                          <a:pt x="13" y="19"/>
                          <a:pt x="13" y="19"/>
                          <a:pt x="13" y="19"/>
                        </a:cubicBezTo>
                        <a:cubicBezTo>
                          <a:pt x="12" y="19"/>
                          <a:pt x="11" y="18"/>
                          <a:pt x="10" y="17"/>
                        </a:cubicBezTo>
                        <a:cubicBezTo>
                          <a:pt x="9" y="16"/>
                          <a:pt x="9" y="15"/>
                          <a:pt x="8" y="14"/>
                        </a:cubicBezTo>
                        <a:cubicBezTo>
                          <a:pt x="7" y="12"/>
                          <a:pt x="5" y="11"/>
                          <a:pt x="4" y="9"/>
                        </a:cubicBezTo>
                        <a:cubicBezTo>
                          <a:pt x="2" y="6"/>
                          <a:pt x="3" y="4"/>
                          <a:pt x="7" y="3"/>
                        </a:cubicBezTo>
                        <a:cubicBezTo>
                          <a:pt x="8" y="3"/>
                          <a:pt x="8" y="3"/>
                          <a:pt x="9" y="3"/>
                        </a:cubicBezTo>
                        <a:cubicBezTo>
                          <a:pt x="11" y="3"/>
                          <a:pt x="13" y="3"/>
                          <a:pt x="14" y="4"/>
                        </a:cubicBezTo>
                        <a:cubicBezTo>
                          <a:pt x="17" y="4"/>
                          <a:pt x="19" y="5"/>
                          <a:pt x="21" y="6"/>
                        </a:cubicBezTo>
                        <a:cubicBezTo>
                          <a:pt x="24" y="7"/>
                          <a:pt x="28" y="11"/>
                          <a:pt x="26" y="14"/>
                        </a:cubicBezTo>
                        <a:cubicBezTo>
                          <a:pt x="25" y="14"/>
                          <a:pt x="25" y="14"/>
                          <a:pt x="24" y="14"/>
                        </a:cubicBezTo>
                        <a:cubicBezTo>
                          <a:pt x="21" y="15"/>
                          <a:pt x="15" y="14"/>
                          <a:pt x="15" y="17"/>
                        </a:cubicBezTo>
                        <a:cubicBezTo>
                          <a:pt x="15" y="18"/>
                          <a:pt x="14" y="19"/>
                          <a:pt x="13" y="19"/>
                        </a:cubicBezTo>
                        <a:moveTo>
                          <a:pt x="10" y="2"/>
                        </a:moveTo>
                        <a:cubicBezTo>
                          <a:pt x="8" y="2"/>
                          <a:pt x="5" y="2"/>
                          <a:pt x="3" y="3"/>
                        </a:cubicBezTo>
                        <a:cubicBezTo>
                          <a:pt x="1" y="4"/>
                          <a:pt x="0" y="6"/>
                          <a:pt x="1" y="8"/>
                        </a:cubicBezTo>
                        <a:cubicBezTo>
                          <a:pt x="2" y="9"/>
                          <a:pt x="3" y="10"/>
                          <a:pt x="4" y="11"/>
                        </a:cubicBezTo>
                        <a:cubicBezTo>
                          <a:pt x="5" y="13"/>
                          <a:pt x="5" y="14"/>
                          <a:pt x="6" y="16"/>
                        </a:cubicBezTo>
                        <a:cubicBezTo>
                          <a:pt x="8" y="18"/>
                          <a:pt x="12" y="19"/>
                          <a:pt x="15" y="21"/>
                        </a:cubicBezTo>
                        <a:cubicBezTo>
                          <a:pt x="15" y="22"/>
                          <a:pt x="16" y="22"/>
                          <a:pt x="16" y="22"/>
                        </a:cubicBezTo>
                        <a:cubicBezTo>
                          <a:pt x="17" y="23"/>
                          <a:pt x="17" y="23"/>
                          <a:pt x="17" y="23"/>
                        </a:cubicBezTo>
                        <a:cubicBezTo>
                          <a:pt x="20" y="25"/>
                          <a:pt x="22" y="27"/>
                          <a:pt x="24" y="30"/>
                        </a:cubicBezTo>
                        <a:cubicBezTo>
                          <a:pt x="28" y="32"/>
                          <a:pt x="33" y="35"/>
                          <a:pt x="38" y="35"/>
                        </a:cubicBezTo>
                        <a:cubicBezTo>
                          <a:pt x="38" y="35"/>
                          <a:pt x="38" y="35"/>
                          <a:pt x="38" y="35"/>
                        </a:cubicBezTo>
                        <a:cubicBezTo>
                          <a:pt x="38" y="35"/>
                          <a:pt x="38" y="35"/>
                          <a:pt x="38" y="35"/>
                        </a:cubicBezTo>
                        <a:cubicBezTo>
                          <a:pt x="38" y="35"/>
                          <a:pt x="37" y="35"/>
                          <a:pt x="37" y="35"/>
                        </a:cubicBezTo>
                        <a:cubicBezTo>
                          <a:pt x="36" y="35"/>
                          <a:pt x="35" y="35"/>
                          <a:pt x="34" y="35"/>
                        </a:cubicBezTo>
                        <a:cubicBezTo>
                          <a:pt x="34" y="35"/>
                          <a:pt x="34" y="35"/>
                          <a:pt x="34" y="35"/>
                        </a:cubicBezTo>
                        <a:cubicBezTo>
                          <a:pt x="32" y="35"/>
                          <a:pt x="29" y="34"/>
                          <a:pt x="27" y="33"/>
                        </a:cubicBezTo>
                        <a:cubicBezTo>
                          <a:pt x="25" y="32"/>
                          <a:pt x="24" y="31"/>
                          <a:pt x="21" y="30"/>
                        </a:cubicBezTo>
                        <a:cubicBezTo>
                          <a:pt x="21" y="30"/>
                          <a:pt x="21" y="30"/>
                          <a:pt x="20" y="30"/>
                        </a:cubicBezTo>
                        <a:cubicBezTo>
                          <a:pt x="17" y="30"/>
                          <a:pt x="15" y="34"/>
                          <a:pt x="16" y="36"/>
                        </a:cubicBezTo>
                        <a:cubicBezTo>
                          <a:pt x="16" y="37"/>
                          <a:pt x="17" y="37"/>
                          <a:pt x="19" y="37"/>
                        </a:cubicBezTo>
                        <a:cubicBezTo>
                          <a:pt x="23" y="38"/>
                          <a:pt x="26" y="38"/>
                          <a:pt x="29" y="40"/>
                        </a:cubicBezTo>
                        <a:cubicBezTo>
                          <a:pt x="31" y="41"/>
                          <a:pt x="34" y="42"/>
                          <a:pt x="37" y="42"/>
                        </a:cubicBezTo>
                        <a:cubicBezTo>
                          <a:pt x="37" y="42"/>
                          <a:pt x="37" y="42"/>
                          <a:pt x="37" y="42"/>
                        </a:cubicBezTo>
                        <a:cubicBezTo>
                          <a:pt x="38" y="42"/>
                          <a:pt x="39" y="42"/>
                          <a:pt x="40" y="42"/>
                        </a:cubicBezTo>
                        <a:cubicBezTo>
                          <a:pt x="40" y="42"/>
                          <a:pt x="40" y="42"/>
                          <a:pt x="40" y="42"/>
                        </a:cubicBezTo>
                        <a:cubicBezTo>
                          <a:pt x="41" y="41"/>
                          <a:pt x="42" y="41"/>
                          <a:pt x="44" y="41"/>
                        </a:cubicBezTo>
                        <a:cubicBezTo>
                          <a:pt x="44" y="41"/>
                          <a:pt x="44" y="41"/>
                          <a:pt x="44" y="41"/>
                        </a:cubicBezTo>
                        <a:cubicBezTo>
                          <a:pt x="44" y="41"/>
                          <a:pt x="44" y="41"/>
                          <a:pt x="44" y="41"/>
                        </a:cubicBezTo>
                        <a:cubicBezTo>
                          <a:pt x="43" y="41"/>
                          <a:pt x="43" y="41"/>
                          <a:pt x="42" y="41"/>
                        </a:cubicBezTo>
                        <a:cubicBezTo>
                          <a:pt x="42" y="42"/>
                          <a:pt x="41" y="43"/>
                          <a:pt x="41" y="44"/>
                        </a:cubicBezTo>
                        <a:cubicBezTo>
                          <a:pt x="41" y="44"/>
                          <a:pt x="42" y="45"/>
                          <a:pt x="42" y="45"/>
                        </a:cubicBezTo>
                        <a:cubicBezTo>
                          <a:pt x="42" y="45"/>
                          <a:pt x="42" y="45"/>
                          <a:pt x="42" y="45"/>
                        </a:cubicBezTo>
                        <a:cubicBezTo>
                          <a:pt x="42" y="45"/>
                          <a:pt x="42" y="45"/>
                          <a:pt x="42" y="45"/>
                        </a:cubicBezTo>
                        <a:cubicBezTo>
                          <a:pt x="43" y="47"/>
                          <a:pt x="45" y="47"/>
                          <a:pt x="47" y="48"/>
                        </a:cubicBezTo>
                        <a:cubicBezTo>
                          <a:pt x="47" y="48"/>
                          <a:pt x="47" y="48"/>
                          <a:pt x="47" y="48"/>
                        </a:cubicBezTo>
                        <a:cubicBezTo>
                          <a:pt x="45" y="48"/>
                          <a:pt x="44" y="47"/>
                          <a:pt x="43" y="47"/>
                        </a:cubicBezTo>
                        <a:cubicBezTo>
                          <a:pt x="42" y="47"/>
                          <a:pt x="42" y="46"/>
                          <a:pt x="41" y="46"/>
                        </a:cubicBezTo>
                        <a:cubicBezTo>
                          <a:pt x="39" y="46"/>
                          <a:pt x="37" y="46"/>
                          <a:pt x="35" y="45"/>
                        </a:cubicBezTo>
                        <a:cubicBezTo>
                          <a:pt x="33" y="45"/>
                          <a:pt x="32" y="44"/>
                          <a:pt x="29" y="44"/>
                        </a:cubicBezTo>
                        <a:cubicBezTo>
                          <a:pt x="29" y="44"/>
                          <a:pt x="29" y="44"/>
                          <a:pt x="29" y="44"/>
                        </a:cubicBezTo>
                        <a:cubicBezTo>
                          <a:pt x="25" y="44"/>
                          <a:pt x="25" y="48"/>
                          <a:pt x="28" y="49"/>
                        </a:cubicBezTo>
                        <a:cubicBezTo>
                          <a:pt x="28" y="50"/>
                          <a:pt x="29" y="50"/>
                          <a:pt x="29" y="50"/>
                        </a:cubicBezTo>
                        <a:cubicBezTo>
                          <a:pt x="31" y="51"/>
                          <a:pt x="32" y="51"/>
                          <a:pt x="34" y="52"/>
                        </a:cubicBezTo>
                        <a:cubicBezTo>
                          <a:pt x="37" y="53"/>
                          <a:pt x="41" y="54"/>
                          <a:pt x="44" y="54"/>
                        </a:cubicBezTo>
                        <a:cubicBezTo>
                          <a:pt x="45" y="54"/>
                          <a:pt x="45" y="54"/>
                          <a:pt x="45" y="54"/>
                        </a:cubicBezTo>
                        <a:cubicBezTo>
                          <a:pt x="55" y="54"/>
                          <a:pt x="51" y="45"/>
                          <a:pt x="48" y="40"/>
                        </a:cubicBezTo>
                        <a:cubicBezTo>
                          <a:pt x="47" y="38"/>
                          <a:pt x="45" y="35"/>
                          <a:pt x="43" y="33"/>
                        </a:cubicBezTo>
                        <a:cubicBezTo>
                          <a:pt x="42" y="32"/>
                          <a:pt x="41" y="30"/>
                          <a:pt x="41" y="29"/>
                        </a:cubicBezTo>
                        <a:cubicBezTo>
                          <a:pt x="40" y="28"/>
                          <a:pt x="40" y="27"/>
                          <a:pt x="40" y="25"/>
                        </a:cubicBezTo>
                        <a:cubicBezTo>
                          <a:pt x="39" y="22"/>
                          <a:pt x="35" y="20"/>
                          <a:pt x="33" y="18"/>
                        </a:cubicBezTo>
                        <a:cubicBezTo>
                          <a:pt x="33" y="18"/>
                          <a:pt x="33" y="18"/>
                          <a:pt x="33" y="17"/>
                        </a:cubicBezTo>
                        <a:cubicBezTo>
                          <a:pt x="32" y="17"/>
                          <a:pt x="31" y="17"/>
                          <a:pt x="30" y="17"/>
                        </a:cubicBezTo>
                        <a:cubicBezTo>
                          <a:pt x="30" y="17"/>
                          <a:pt x="30" y="17"/>
                          <a:pt x="30" y="17"/>
                        </a:cubicBezTo>
                        <a:cubicBezTo>
                          <a:pt x="29" y="17"/>
                          <a:pt x="29" y="17"/>
                          <a:pt x="28" y="17"/>
                        </a:cubicBezTo>
                        <a:cubicBezTo>
                          <a:pt x="28" y="17"/>
                          <a:pt x="28" y="18"/>
                          <a:pt x="28" y="18"/>
                        </a:cubicBezTo>
                        <a:cubicBezTo>
                          <a:pt x="26" y="19"/>
                          <a:pt x="26" y="21"/>
                          <a:pt x="26" y="23"/>
                        </a:cubicBezTo>
                        <a:cubicBezTo>
                          <a:pt x="26" y="23"/>
                          <a:pt x="26" y="23"/>
                          <a:pt x="26" y="23"/>
                        </a:cubicBezTo>
                        <a:cubicBezTo>
                          <a:pt x="26" y="22"/>
                          <a:pt x="26" y="21"/>
                          <a:pt x="25" y="20"/>
                        </a:cubicBezTo>
                        <a:cubicBezTo>
                          <a:pt x="25" y="20"/>
                          <a:pt x="24" y="19"/>
                          <a:pt x="24" y="18"/>
                        </a:cubicBezTo>
                        <a:cubicBezTo>
                          <a:pt x="22" y="17"/>
                          <a:pt x="21" y="17"/>
                          <a:pt x="19" y="17"/>
                        </a:cubicBezTo>
                        <a:cubicBezTo>
                          <a:pt x="19" y="17"/>
                          <a:pt x="18" y="17"/>
                          <a:pt x="18" y="17"/>
                        </a:cubicBezTo>
                        <a:cubicBezTo>
                          <a:pt x="18" y="17"/>
                          <a:pt x="18" y="17"/>
                          <a:pt x="18" y="17"/>
                        </a:cubicBezTo>
                        <a:cubicBezTo>
                          <a:pt x="19" y="16"/>
                          <a:pt x="20" y="16"/>
                          <a:pt x="21" y="16"/>
                        </a:cubicBezTo>
                        <a:cubicBezTo>
                          <a:pt x="21" y="16"/>
                          <a:pt x="22" y="16"/>
                          <a:pt x="22" y="16"/>
                        </a:cubicBezTo>
                        <a:cubicBezTo>
                          <a:pt x="23" y="16"/>
                          <a:pt x="24" y="16"/>
                          <a:pt x="24" y="16"/>
                        </a:cubicBezTo>
                        <a:cubicBezTo>
                          <a:pt x="25" y="16"/>
                          <a:pt x="25" y="16"/>
                          <a:pt x="26" y="16"/>
                        </a:cubicBezTo>
                        <a:cubicBezTo>
                          <a:pt x="29" y="15"/>
                          <a:pt x="30" y="13"/>
                          <a:pt x="29" y="10"/>
                        </a:cubicBezTo>
                        <a:cubicBezTo>
                          <a:pt x="29" y="10"/>
                          <a:pt x="29" y="10"/>
                          <a:pt x="29" y="10"/>
                        </a:cubicBezTo>
                        <a:cubicBezTo>
                          <a:pt x="29" y="9"/>
                          <a:pt x="29" y="9"/>
                          <a:pt x="29" y="8"/>
                        </a:cubicBezTo>
                        <a:cubicBezTo>
                          <a:pt x="29" y="8"/>
                          <a:pt x="28" y="8"/>
                          <a:pt x="28" y="8"/>
                        </a:cubicBezTo>
                        <a:cubicBezTo>
                          <a:pt x="27" y="6"/>
                          <a:pt x="25" y="5"/>
                          <a:pt x="22" y="4"/>
                        </a:cubicBezTo>
                        <a:cubicBezTo>
                          <a:pt x="22" y="3"/>
                          <a:pt x="22" y="3"/>
                          <a:pt x="22" y="3"/>
                        </a:cubicBezTo>
                        <a:cubicBezTo>
                          <a:pt x="21" y="3"/>
                          <a:pt x="20" y="3"/>
                          <a:pt x="18" y="2"/>
                        </a:cubicBezTo>
                        <a:cubicBezTo>
                          <a:pt x="16" y="2"/>
                          <a:pt x="14" y="2"/>
                          <a:pt x="12" y="2"/>
                        </a:cubicBezTo>
                        <a:cubicBezTo>
                          <a:pt x="12" y="2"/>
                          <a:pt x="12" y="2"/>
                          <a:pt x="12" y="2"/>
                        </a:cubicBezTo>
                        <a:cubicBezTo>
                          <a:pt x="12" y="2"/>
                          <a:pt x="11" y="2"/>
                          <a:pt x="11" y="2"/>
                        </a:cubicBezTo>
                        <a:cubicBezTo>
                          <a:pt x="11" y="2"/>
                          <a:pt x="11" y="2"/>
                          <a:pt x="10" y="2"/>
                        </a:cubicBezTo>
                        <a:cubicBezTo>
                          <a:pt x="10" y="2"/>
                          <a:pt x="10" y="2"/>
                          <a:pt x="10" y="2"/>
                        </a:cubicBezTo>
                        <a:moveTo>
                          <a:pt x="57" y="14"/>
                        </a:moveTo>
                        <a:cubicBezTo>
                          <a:pt x="53" y="14"/>
                          <a:pt x="50" y="13"/>
                          <a:pt x="47" y="11"/>
                        </a:cubicBezTo>
                        <a:cubicBezTo>
                          <a:pt x="46" y="10"/>
                          <a:pt x="46" y="9"/>
                          <a:pt x="47" y="8"/>
                        </a:cubicBezTo>
                        <a:cubicBezTo>
                          <a:pt x="47" y="8"/>
                          <a:pt x="48" y="8"/>
                          <a:pt x="48" y="8"/>
                        </a:cubicBezTo>
                        <a:cubicBezTo>
                          <a:pt x="49" y="8"/>
                          <a:pt x="50" y="8"/>
                          <a:pt x="50" y="8"/>
                        </a:cubicBezTo>
                        <a:cubicBezTo>
                          <a:pt x="52" y="8"/>
                          <a:pt x="53" y="9"/>
                          <a:pt x="54" y="9"/>
                        </a:cubicBezTo>
                        <a:cubicBezTo>
                          <a:pt x="55" y="10"/>
                          <a:pt x="57" y="10"/>
                          <a:pt x="59" y="11"/>
                        </a:cubicBezTo>
                        <a:cubicBezTo>
                          <a:pt x="62" y="11"/>
                          <a:pt x="64" y="11"/>
                          <a:pt x="67" y="11"/>
                        </a:cubicBezTo>
                        <a:cubicBezTo>
                          <a:pt x="68" y="11"/>
                          <a:pt x="69" y="11"/>
                          <a:pt x="71" y="11"/>
                        </a:cubicBezTo>
                        <a:cubicBezTo>
                          <a:pt x="74" y="11"/>
                          <a:pt x="77" y="11"/>
                          <a:pt x="80" y="11"/>
                        </a:cubicBezTo>
                        <a:cubicBezTo>
                          <a:pt x="80" y="11"/>
                          <a:pt x="80" y="11"/>
                          <a:pt x="80" y="11"/>
                        </a:cubicBezTo>
                        <a:cubicBezTo>
                          <a:pt x="83" y="11"/>
                          <a:pt x="86" y="12"/>
                          <a:pt x="89" y="12"/>
                        </a:cubicBezTo>
                        <a:cubicBezTo>
                          <a:pt x="92" y="13"/>
                          <a:pt x="94" y="13"/>
                          <a:pt x="97" y="14"/>
                        </a:cubicBezTo>
                        <a:cubicBezTo>
                          <a:pt x="98" y="14"/>
                          <a:pt x="99" y="15"/>
                          <a:pt x="100" y="16"/>
                        </a:cubicBezTo>
                        <a:cubicBezTo>
                          <a:pt x="100" y="16"/>
                          <a:pt x="101" y="17"/>
                          <a:pt x="102" y="17"/>
                        </a:cubicBezTo>
                        <a:cubicBezTo>
                          <a:pt x="102" y="17"/>
                          <a:pt x="102" y="17"/>
                          <a:pt x="102" y="17"/>
                        </a:cubicBezTo>
                        <a:cubicBezTo>
                          <a:pt x="102" y="18"/>
                          <a:pt x="102" y="18"/>
                          <a:pt x="102" y="18"/>
                        </a:cubicBezTo>
                        <a:cubicBezTo>
                          <a:pt x="103" y="18"/>
                          <a:pt x="103" y="18"/>
                          <a:pt x="103" y="18"/>
                        </a:cubicBezTo>
                        <a:cubicBezTo>
                          <a:pt x="103" y="18"/>
                          <a:pt x="103" y="18"/>
                          <a:pt x="103" y="18"/>
                        </a:cubicBezTo>
                        <a:cubicBezTo>
                          <a:pt x="102" y="19"/>
                          <a:pt x="101" y="19"/>
                          <a:pt x="100" y="19"/>
                        </a:cubicBezTo>
                        <a:cubicBezTo>
                          <a:pt x="98" y="19"/>
                          <a:pt x="95" y="18"/>
                          <a:pt x="94" y="18"/>
                        </a:cubicBezTo>
                        <a:cubicBezTo>
                          <a:pt x="88" y="16"/>
                          <a:pt x="82" y="15"/>
                          <a:pt x="76" y="13"/>
                        </a:cubicBezTo>
                        <a:cubicBezTo>
                          <a:pt x="74" y="13"/>
                          <a:pt x="72" y="13"/>
                          <a:pt x="71" y="13"/>
                        </a:cubicBezTo>
                        <a:cubicBezTo>
                          <a:pt x="67" y="13"/>
                          <a:pt x="63" y="13"/>
                          <a:pt x="59" y="14"/>
                        </a:cubicBezTo>
                        <a:cubicBezTo>
                          <a:pt x="58" y="14"/>
                          <a:pt x="58" y="14"/>
                          <a:pt x="57" y="14"/>
                        </a:cubicBezTo>
                        <a:moveTo>
                          <a:pt x="38" y="16"/>
                        </a:moveTo>
                        <a:cubicBezTo>
                          <a:pt x="35" y="16"/>
                          <a:pt x="34" y="10"/>
                          <a:pt x="33" y="8"/>
                        </a:cubicBezTo>
                        <a:cubicBezTo>
                          <a:pt x="33" y="7"/>
                          <a:pt x="32" y="4"/>
                          <a:pt x="35" y="3"/>
                        </a:cubicBezTo>
                        <a:cubicBezTo>
                          <a:pt x="36" y="3"/>
                          <a:pt x="37" y="3"/>
                          <a:pt x="38" y="3"/>
                        </a:cubicBezTo>
                        <a:cubicBezTo>
                          <a:pt x="39" y="3"/>
                          <a:pt x="40" y="3"/>
                          <a:pt x="41" y="3"/>
                        </a:cubicBezTo>
                        <a:cubicBezTo>
                          <a:pt x="41" y="3"/>
                          <a:pt x="42" y="4"/>
                          <a:pt x="42" y="4"/>
                        </a:cubicBezTo>
                        <a:cubicBezTo>
                          <a:pt x="43" y="4"/>
                          <a:pt x="43" y="4"/>
                          <a:pt x="43" y="4"/>
                        </a:cubicBezTo>
                        <a:cubicBezTo>
                          <a:pt x="43" y="5"/>
                          <a:pt x="43" y="5"/>
                          <a:pt x="43" y="5"/>
                        </a:cubicBezTo>
                        <a:cubicBezTo>
                          <a:pt x="43" y="5"/>
                          <a:pt x="43" y="5"/>
                          <a:pt x="43" y="6"/>
                        </a:cubicBezTo>
                        <a:cubicBezTo>
                          <a:pt x="42" y="6"/>
                          <a:pt x="40" y="6"/>
                          <a:pt x="39" y="7"/>
                        </a:cubicBezTo>
                        <a:cubicBezTo>
                          <a:pt x="38" y="8"/>
                          <a:pt x="39" y="10"/>
                          <a:pt x="40" y="11"/>
                        </a:cubicBezTo>
                        <a:cubicBezTo>
                          <a:pt x="41" y="12"/>
                          <a:pt x="42" y="12"/>
                          <a:pt x="42" y="13"/>
                        </a:cubicBezTo>
                        <a:cubicBezTo>
                          <a:pt x="42" y="14"/>
                          <a:pt x="41" y="15"/>
                          <a:pt x="41" y="15"/>
                        </a:cubicBezTo>
                        <a:cubicBezTo>
                          <a:pt x="40" y="16"/>
                          <a:pt x="39" y="16"/>
                          <a:pt x="38" y="16"/>
                        </a:cubicBezTo>
                        <a:moveTo>
                          <a:pt x="37" y="0"/>
                        </a:moveTo>
                        <a:cubicBezTo>
                          <a:pt x="36" y="0"/>
                          <a:pt x="34" y="1"/>
                          <a:pt x="33" y="1"/>
                        </a:cubicBezTo>
                        <a:cubicBezTo>
                          <a:pt x="32" y="2"/>
                          <a:pt x="30" y="3"/>
                          <a:pt x="30" y="4"/>
                        </a:cubicBezTo>
                        <a:cubicBezTo>
                          <a:pt x="29" y="6"/>
                          <a:pt x="30" y="8"/>
                          <a:pt x="31" y="10"/>
                        </a:cubicBezTo>
                        <a:cubicBezTo>
                          <a:pt x="31" y="11"/>
                          <a:pt x="31" y="11"/>
                          <a:pt x="31" y="12"/>
                        </a:cubicBezTo>
                        <a:cubicBezTo>
                          <a:pt x="32" y="13"/>
                          <a:pt x="32" y="14"/>
                          <a:pt x="33" y="16"/>
                        </a:cubicBezTo>
                        <a:cubicBezTo>
                          <a:pt x="34" y="17"/>
                          <a:pt x="35" y="18"/>
                          <a:pt x="36" y="20"/>
                        </a:cubicBezTo>
                        <a:cubicBezTo>
                          <a:pt x="38" y="20"/>
                          <a:pt x="39" y="22"/>
                          <a:pt x="39" y="23"/>
                        </a:cubicBezTo>
                        <a:cubicBezTo>
                          <a:pt x="40" y="23"/>
                          <a:pt x="40" y="23"/>
                          <a:pt x="40" y="23"/>
                        </a:cubicBezTo>
                        <a:cubicBezTo>
                          <a:pt x="41" y="23"/>
                          <a:pt x="42" y="22"/>
                          <a:pt x="43" y="22"/>
                        </a:cubicBezTo>
                        <a:cubicBezTo>
                          <a:pt x="44" y="22"/>
                          <a:pt x="45" y="22"/>
                          <a:pt x="46" y="22"/>
                        </a:cubicBezTo>
                        <a:cubicBezTo>
                          <a:pt x="46" y="22"/>
                          <a:pt x="47" y="22"/>
                          <a:pt x="47" y="22"/>
                        </a:cubicBezTo>
                        <a:cubicBezTo>
                          <a:pt x="48" y="22"/>
                          <a:pt x="49" y="23"/>
                          <a:pt x="50" y="23"/>
                        </a:cubicBezTo>
                        <a:cubicBezTo>
                          <a:pt x="51" y="23"/>
                          <a:pt x="52" y="23"/>
                          <a:pt x="52" y="23"/>
                        </a:cubicBezTo>
                        <a:cubicBezTo>
                          <a:pt x="53" y="23"/>
                          <a:pt x="53" y="23"/>
                          <a:pt x="54" y="23"/>
                        </a:cubicBezTo>
                        <a:cubicBezTo>
                          <a:pt x="55" y="23"/>
                          <a:pt x="55" y="22"/>
                          <a:pt x="55" y="22"/>
                        </a:cubicBezTo>
                        <a:cubicBezTo>
                          <a:pt x="55" y="22"/>
                          <a:pt x="56" y="21"/>
                          <a:pt x="56" y="21"/>
                        </a:cubicBezTo>
                        <a:cubicBezTo>
                          <a:pt x="57" y="19"/>
                          <a:pt x="58" y="19"/>
                          <a:pt x="60" y="19"/>
                        </a:cubicBezTo>
                        <a:cubicBezTo>
                          <a:pt x="61" y="19"/>
                          <a:pt x="63" y="19"/>
                          <a:pt x="64" y="20"/>
                        </a:cubicBezTo>
                        <a:cubicBezTo>
                          <a:pt x="64" y="19"/>
                          <a:pt x="64" y="19"/>
                          <a:pt x="64" y="19"/>
                        </a:cubicBezTo>
                        <a:cubicBezTo>
                          <a:pt x="65" y="19"/>
                          <a:pt x="65" y="19"/>
                          <a:pt x="66" y="19"/>
                        </a:cubicBezTo>
                        <a:cubicBezTo>
                          <a:pt x="67" y="18"/>
                          <a:pt x="66" y="17"/>
                          <a:pt x="65" y="16"/>
                        </a:cubicBezTo>
                        <a:cubicBezTo>
                          <a:pt x="63" y="17"/>
                          <a:pt x="60" y="17"/>
                          <a:pt x="58" y="17"/>
                        </a:cubicBezTo>
                        <a:cubicBezTo>
                          <a:pt x="57" y="17"/>
                          <a:pt x="56" y="17"/>
                          <a:pt x="55" y="17"/>
                        </a:cubicBezTo>
                        <a:cubicBezTo>
                          <a:pt x="53" y="17"/>
                          <a:pt x="52" y="16"/>
                          <a:pt x="50" y="16"/>
                        </a:cubicBezTo>
                        <a:cubicBezTo>
                          <a:pt x="48" y="16"/>
                          <a:pt x="45" y="15"/>
                          <a:pt x="44" y="16"/>
                        </a:cubicBezTo>
                        <a:cubicBezTo>
                          <a:pt x="43" y="17"/>
                          <a:pt x="42" y="17"/>
                          <a:pt x="42" y="18"/>
                        </a:cubicBezTo>
                        <a:cubicBezTo>
                          <a:pt x="42"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7"/>
                          <a:pt x="42" y="15"/>
                          <a:pt x="43" y="14"/>
                        </a:cubicBezTo>
                        <a:cubicBezTo>
                          <a:pt x="43" y="13"/>
                          <a:pt x="43" y="12"/>
                          <a:pt x="42" y="10"/>
                        </a:cubicBezTo>
                        <a:cubicBezTo>
                          <a:pt x="42" y="10"/>
                          <a:pt x="42" y="9"/>
                          <a:pt x="42" y="8"/>
                        </a:cubicBezTo>
                        <a:cubicBezTo>
                          <a:pt x="42" y="8"/>
                          <a:pt x="42" y="8"/>
                          <a:pt x="42" y="8"/>
                        </a:cubicBezTo>
                        <a:cubicBezTo>
                          <a:pt x="42" y="8"/>
                          <a:pt x="42" y="9"/>
                          <a:pt x="42" y="9"/>
                        </a:cubicBezTo>
                        <a:cubicBezTo>
                          <a:pt x="42" y="8"/>
                          <a:pt x="42" y="8"/>
                          <a:pt x="42" y="8"/>
                        </a:cubicBezTo>
                        <a:cubicBezTo>
                          <a:pt x="42" y="9"/>
                          <a:pt x="43" y="11"/>
                          <a:pt x="45" y="12"/>
                        </a:cubicBezTo>
                        <a:cubicBezTo>
                          <a:pt x="46" y="13"/>
                          <a:pt x="47" y="13"/>
                          <a:pt x="48" y="14"/>
                        </a:cubicBezTo>
                        <a:cubicBezTo>
                          <a:pt x="51" y="15"/>
                          <a:pt x="55" y="16"/>
                          <a:pt x="59" y="16"/>
                        </a:cubicBezTo>
                        <a:cubicBezTo>
                          <a:pt x="59" y="16"/>
                          <a:pt x="59" y="16"/>
                          <a:pt x="60" y="16"/>
                        </a:cubicBezTo>
                        <a:cubicBezTo>
                          <a:pt x="63" y="16"/>
                          <a:pt x="67" y="15"/>
                          <a:pt x="70" y="15"/>
                        </a:cubicBezTo>
                        <a:cubicBezTo>
                          <a:pt x="71" y="15"/>
                          <a:pt x="71" y="15"/>
                          <a:pt x="71" y="15"/>
                        </a:cubicBezTo>
                        <a:cubicBezTo>
                          <a:pt x="74" y="15"/>
                          <a:pt x="77" y="15"/>
                          <a:pt x="80" y="16"/>
                        </a:cubicBezTo>
                        <a:cubicBezTo>
                          <a:pt x="87" y="17"/>
                          <a:pt x="93" y="19"/>
                          <a:pt x="100" y="21"/>
                        </a:cubicBezTo>
                        <a:cubicBezTo>
                          <a:pt x="101" y="20"/>
                          <a:pt x="102" y="20"/>
                          <a:pt x="103" y="20"/>
                        </a:cubicBezTo>
                        <a:cubicBezTo>
                          <a:pt x="104" y="19"/>
                          <a:pt x="104" y="18"/>
                          <a:pt x="103" y="17"/>
                        </a:cubicBezTo>
                        <a:cubicBezTo>
                          <a:pt x="103" y="16"/>
                          <a:pt x="102" y="15"/>
                          <a:pt x="102" y="15"/>
                        </a:cubicBezTo>
                        <a:cubicBezTo>
                          <a:pt x="101" y="15"/>
                          <a:pt x="101" y="14"/>
                          <a:pt x="101" y="14"/>
                        </a:cubicBezTo>
                        <a:cubicBezTo>
                          <a:pt x="99" y="13"/>
                          <a:pt x="98" y="12"/>
                          <a:pt x="96" y="12"/>
                        </a:cubicBezTo>
                        <a:cubicBezTo>
                          <a:pt x="95" y="12"/>
                          <a:pt x="93" y="12"/>
                          <a:pt x="92" y="11"/>
                        </a:cubicBezTo>
                        <a:cubicBezTo>
                          <a:pt x="91" y="11"/>
                          <a:pt x="91" y="11"/>
                          <a:pt x="90" y="11"/>
                        </a:cubicBezTo>
                        <a:cubicBezTo>
                          <a:pt x="90" y="11"/>
                          <a:pt x="90" y="10"/>
                          <a:pt x="89" y="10"/>
                        </a:cubicBezTo>
                        <a:cubicBezTo>
                          <a:pt x="87" y="10"/>
                          <a:pt x="84" y="9"/>
                          <a:pt x="81" y="9"/>
                        </a:cubicBezTo>
                        <a:cubicBezTo>
                          <a:pt x="81" y="9"/>
                          <a:pt x="80" y="9"/>
                          <a:pt x="79" y="9"/>
                        </a:cubicBezTo>
                        <a:cubicBezTo>
                          <a:pt x="77" y="9"/>
                          <a:pt x="75" y="9"/>
                          <a:pt x="73" y="9"/>
                        </a:cubicBezTo>
                        <a:cubicBezTo>
                          <a:pt x="71" y="10"/>
                          <a:pt x="69" y="10"/>
                          <a:pt x="67" y="10"/>
                        </a:cubicBezTo>
                        <a:cubicBezTo>
                          <a:pt x="66" y="10"/>
                          <a:pt x="66" y="10"/>
                          <a:pt x="65" y="10"/>
                        </a:cubicBezTo>
                        <a:cubicBezTo>
                          <a:pt x="60" y="10"/>
                          <a:pt x="55" y="8"/>
                          <a:pt x="51" y="6"/>
                        </a:cubicBezTo>
                        <a:cubicBezTo>
                          <a:pt x="47" y="4"/>
                          <a:pt x="42" y="2"/>
                          <a:pt x="37"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6" name="Freeform 8123">
                    <a:extLst>
                      <a:ext uri="{FF2B5EF4-FFF2-40B4-BE49-F238E27FC236}">
                        <a16:creationId xmlns:a16="http://schemas.microsoft.com/office/drawing/2014/main" id="{40A57D90-FE85-4E3C-94D4-5D7A91E95D78}"/>
                      </a:ext>
                    </a:extLst>
                  </p:cNvPr>
                  <p:cNvSpPr/>
                  <p:nvPr/>
                </p:nvSpPr>
                <p:spPr bwMode="auto">
                  <a:xfrm>
                    <a:off x="3632" y="1824"/>
                    <a:ext cx="1" cy="3"/>
                  </a:xfrm>
                  <a:custGeom>
                    <a:avLst/>
                    <a:gdLst>
                      <a:gd name="T0" fmla="*/ 1 w 1"/>
                      <a:gd name="T1" fmla="*/ 0 h 3"/>
                      <a:gd name="T2" fmla="*/ 0 w 1"/>
                      <a:gd name="T3" fmla="*/ 3 h 3"/>
                      <a:gd name="T4" fmla="*/ 0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3"/>
                        </a:cubicBezTo>
                        <a:cubicBezTo>
                          <a:pt x="0" y="3"/>
                          <a:pt x="0" y="3"/>
                          <a:pt x="0" y="2"/>
                        </a:cubicBezTo>
                        <a:cubicBezTo>
                          <a:pt x="0" y="1"/>
                          <a:pt x="0" y="1"/>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7" name="Freeform 8124">
                    <a:extLst>
                      <a:ext uri="{FF2B5EF4-FFF2-40B4-BE49-F238E27FC236}">
                        <a16:creationId xmlns:a16="http://schemas.microsoft.com/office/drawing/2014/main" id="{7BE9F312-8B24-445B-8CC4-AE4940BD9751}"/>
                      </a:ext>
                    </a:extLst>
                  </p:cNvPr>
                  <p:cNvSpPr/>
                  <p:nvPr/>
                </p:nvSpPr>
                <p:spPr bwMode="auto">
                  <a:xfrm flipH="1">
                    <a:off x="3635" y="1833"/>
                    <a:ext cx="0" cy="1"/>
                  </a:xfrm>
                  <a:custGeom>
                    <a:avLst/>
                    <a:gdLst>
                      <a:gd name="T0" fmla="*/ 0 h 1"/>
                      <a:gd name="T1" fmla="*/ 1 h 1"/>
                      <a:gd name="T2" fmla="*/ 1 h 1"/>
                      <a:gd name="T3" fmla="*/ 1 h 1"/>
                      <a:gd name="T4" fmla="*/ 1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8" name="Freeform 8125">
                    <a:extLst>
                      <a:ext uri="{FF2B5EF4-FFF2-40B4-BE49-F238E27FC236}">
                        <a16:creationId xmlns:a16="http://schemas.microsoft.com/office/drawing/2014/main" id="{25401EED-90A2-4697-A78B-00C121C71754}"/>
                      </a:ext>
                    </a:extLst>
                  </p:cNvPr>
                  <p:cNvSpPr>
                    <a:spLocks noEditPoints="1"/>
                  </p:cNvSpPr>
                  <p:nvPr/>
                </p:nvSpPr>
                <p:spPr bwMode="auto">
                  <a:xfrm>
                    <a:off x="3692" y="1833"/>
                    <a:ext cx="30" cy="8"/>
                  </a:xfrm>
                  <a:custGeom>
                    <a:avLst/>
                    <a:gdLst>
                      <a:gd name="T0" fmla="*/ 14 w 39"/>
                      <a:gd name="T1" fmla="*/ 9 h 10"/>
                      <a:gd name="T2" fmla="*/ 14 w 39"/>
                      <a:gd name="T3" fmla="*/ 9 h 10"/>
                      <a:gd name="T4" fmla="*/ 10 w 39"/>
                      <a:gd name="T5" fmla="*/ 5 h 10"/>
                      <a:gd name="T6" fmla="*/ 3 w 39"/>
                      <a:gd name="T7" fmla="*/ 2 h 10"/>
                      <a:gd name="T8" fmla="*/ 6 w 39"/>
                      <a:gd name="T9" fmla="*/ 2 h 10"/>
                      <a:gd name="T10" fmla="*/ 7 w 39"/>
                      <a:gd name="T11" fmla="*/ 2 h 10"/>
                      <a:gd name="T12" fmla="*/ 15 w 39"/>
                      <a:gd name="T13" fmla="*/ 4 h 10"/>
                      <a:gd name="T14" fmla="*/ 26 w 39"/>
                      <a:gd name="T15" fmla="*/ 7 h 10"/>
                      <a:gd name="T16" fmla="*/ 26 w 39"/>
                      <a:gd name="T17" fmla="*/ 7 h 10"/>
                      <a:gd name="T18" fmla="*/ 24 w 39"/>
                      <a:gd name="T19" fmla="*/ 7 h 10"/>
                      <a:gd name="T20" fmla="*/ 22 w 39"/>
                      <a:gd name="T21" fmla="*/ 7 h 10"/>
                      <a:gd name="T22" fmla="*/ 20 w 39"/>
                      <a:gd name="T23" fmla="*/ 7 h 10"/>
                      <a:gd name="T24" fmla="*/ 17 w 39"/>
                      <a:gd name="T25" fmla="*/ 8 h 10"/>
                      <a:gd name="T26" fmla="*/ 14 w 39"/>
                      <a:gd name="T27" fmla="*/ 9 h 10"/>
                      <a:gd name="T28" fmla="*/ 5 w 39"/>
                      <a:gd name="T29" fmla="*/ 0 h 10"/>
                      <a:gd name="T30" fmla="*/ 1 w 39"/>
                      <a:gd name="T31" fmla="*/ 2 h 10"/>
                      <a:gd name="T32" fmla="*/ 4 w 39"/>
                      <a:gd name="T33" fmla="*/ 6 h 10"/>
                      <a:gd name="T34" fmla="*/ 8 w 39"/>
                      <a:gd name="T35" fmla="*/ 7 h 10"/>
                      <a:gd name="T36" fmla="*/ 9 w 39"/>
                      <a:gd name="T37" fmla="*/ 7 h 10"/>
                      <a:gd name="T38" fmla="*/ 10 w 39"/>
                      <a:gd name="T39" fmla="*/ 8 h 10"/>
                      <a:gd name="T40" fmla="*/ 10 w 39"/>
                      <a:gd name="T41" fmla="*/ 8 h 10"/>
                      <a:gd name="T42" fmla="*/ 15 w 39"/>
                      <a:gd name="T43" fmla="*/ 9 h 10"/>
                      <a:gd name="T44" fmla="*/ 15 w 39"/>
                      <a:gd name="T45" fmla="*/ 9 h 10"/>
                      <a:gd name="T46" fmla="*/ 18 w 39"/>
                      <a:gd name="T47" fmla="*/ 9 h 10"/>
                      <a:gd name="T48" fmla="*/ 23 w 39"/>
                      <a:gd name="T49" fmla="*/ 8 h 10"/>
                      <a:gd name="T50" fmla="*/ 31 w 39"/>
                      <a:gd name="T51" fmla="*/ 9 h 10"/>
                      <a:gd name="T52" fmla="*/ 33 w 39"/>
                      <a:gd name="T53" fmla="*/ 10 h 10"/>
                      <a:gd name="T54" fmla="*/ 34 w 39"/>
                      <a:gd name="T55" fmla="*/ 10 h 10"/>
                      <a:gd name="T56" fmla="*/ 36 w 39"/>
                      <a:gd name="T57" fmla="*/ 10 h 10"/>
                      <a:gd name="T58" fmla="*/ 35 w 39"/>
                      <a:gd name="T59" fmla="*/ 7 h 10"/>
                      <a:gd name="T60" fmla="*/ 28 w 39"/>
                      <a:gd name="T61" fmla="*/ 6 h 10"/>
                      <a:gd name="T62" fmla="*/ 25 w 39"/>
                      <a:gd name="T63" fmla="*/ 5 h 10"/>
                      <a:gd name="T64" fmla="*/ 25 w 39"/>
                      <a:gd name="T65" fmla="*/ 5 h 10"/>
                      <a:gd name="T66" fmla="*/ 24 w 39"/>
                      <a:gd name="T67" fmla="*/ 4 h 10"/>
                      <a:gd name="T68" fmla="*/ 11 w 39"/>
                      <a:gd name="T69" fmla="*/ 1 h 10"/>
                      <a:gd name="T70" fmla="*/ 5 w 39"/>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10">
                        <a:moveTo>
                          <a:pt x="14" y="9"/>
                        </a:moveTo>
                        <a:cubicBezTo>
                          <a:pt x="14" y="9"/>
                          <a:pt x="14" y="9"/>
                          <a:pt x="14" y="9"/>
                        </a:cubicBezTo>
                        <a:cubicBezTo>
                          <a:pt x="11" y="9"/>
                          <a:pt x="11" y="6"/>
                          <a:pt x="10" y="5"/>
                        </a:cubicBezTo>
                        <a:cubicBezTo>
                          <a:pt x="9" y="5"/>
                          <a:pt x="1" y="4"/>
                          <a:pt x="3" y="2"/>
                        </a:cubicBezTo>
                        <a:cubicBezTo>
                          <a:pt x="4" y="2"/>
                          <a:pt x="5" y="2"/>
                          <a:pt x="6" y="2"/>
                        </a:cubicBezTo>
                        <a:cubicBezTo>
                          <a:pt x="7" y="2"/>
                          <a:pt x="7" y="2"/>
                          <a:pt x="7" y="2"/>
                        </a:cubicBezTo>
                        <a:cubicBezTo>
                          <a:pt x="10" y="2"/>
                          <a:pt x="12" y="3"/>
                          <a:pt x="15" y="4"/>
                        </a:cubicBezTo>
                        <a:cubicBezTo>
                          <a:pt x="18" y="5"/>
                          <a:pt x="24" y="4"/>
                          <a:pt x="26" y="7"/>
                        </a:cubicBezTo>
                        <a:cubicBezTo>
                          <a:pt x="26" y="7"/>
                          <a:pt x="26" y="7"/>
                          <a:pt x="26" y="7"/>
                        </a:cubicBezTo>
                        <a:cubicBezTo>
                          <a:pt x="26" y="7"/>
                          <a:pt x="25" y="7"/>
                          <a:pt x="24" y="7"/>
                        </a:cubicBezTo>
                        <a:cubicBezTo>
                          <a:pt x="24" y="7"/>
                          <a:pt x="23" y="7"/>
                          <a:pt x="22" y="7"/>
                        </a:cubicBezTo>
                        <a:cubicBezTo>
                          <a:pt x="22" y="7"/>
                          <a:pt x="21" y="7"/>
                          <a:pt x="20" y="7"/>
                        </a:cubicBezTo>
                        <a:cubicBezTo>
                          <a:pt x="19" y="7"/>
                          <a:pt x="18" y="7"/>
                          <a:pt x="17" y="8"/>
                        </a:cubicBezTo>
                        <a:cubicBezTo>
                          <a:pt x="16" y="8"/>
                          <a:pt x="15" y="9"/>
                          <a:pt x="14" y="9"/>
                        </a:cubicBezTo>
                        <a:moveTo>
                          <a:pt x="5" y="0"/>
                        </a:moveTo>
                        <a:cubicBezTo>
                          <a:pt x="3" y="0"/>
                          <a:pt x="1" y="1"/>
                          <a:pt x="1" y="2"/>
                        </a:cubicBezTo>
                        <a:cubicBezTo>
                          <a:pt x="0" y="4"/>
                          <a:pt x="2" y="5"/>
                          <a:pt x="4" y="6"/>
                        </a:cubicBezTo>
                        <a:cubicBezTo>
                          <a:pt x="6" y="6"/>
                          <a:pt x="7" y="7"/>
                          <a:pt x="8" y="7"/>
                        </a:cubicBezTo>
                        <a:cubicBezTo>
                          <a:pt x="9" y="7"/>
                          <a:pt x="9" y="7"/>
                          <a:pt x="9" y="7"/>
                        </a:cubicBezTo>
                        <a:cubicBezTo>
                          <a:pt x="9" y="7"/>
                          <a:pt x="9" y="8"/>
                          <a:pt x="10" y="8"/>
                        </a:cubicBezTo>
                        <a:cubicBezTo>
                          <a:pt x="10" y="8"/>
                          <a:pt x="10" y="8"/>
                          <a:pt x="10" y="8"/>
                        </a:cubicBezTo>
                        <a:cubicBezTo>
                          <a:pt x="11" y="9"/>
                          <a:pt x="13" y="9"/>
                          <a:pt x="15" y="9"/>
                        </a:cubicBezTo>
                        <a:cubicBezTo>
                          <a:pt x="15" y="9"/>
                          <a:pt x="15" y="9"/>
                          <a:pt x="15" y="9"/>
                        </a:cubicBezTo>
                        <a:cubicBezTo>
                          <a:pt x="16" y="9"/>
                          <a:pt x="17" y="9"/>
                          <a:pt x="18" y="9"/>
                        </a:cubicBezTo>
                        <a:cubicBezTo>
                          <a:pt x="20" y="8"/>
                          <a:pt x="22" y="8"/>
                          <a:pt x="23" y="8"/>
                        </a:cubicBezTo>
                        <a:cubicBezTo>
                          <a:pt x="26" y="8"/>
                          <a:pt x="28" y="9"/>
                          <a:pt x="31" y="9"/>
                        </a:cubicBezTo>
                        <a:cubicBezTo>
                          <a:pt x="32" y="10"/>
                          <a:pt x="32" y="10"/>
                          <a:pt x="33" y="10"/>
                        </a:cubicBezTo>
                        <a:cubicBezTo>
                          <a:pt x="34" y="10"/>
                          <a:pt x="34" y="10"/>
                          <a:pt x="34" y="10"/>
                        </a:cubicBezTo>
                        <a:cubicBezTo>
                          <a:pt x="35" y="10"/>
                          <a:pt x="36" y="10"/>
                          <a:pt x="36" y="10"/>
                        </a:cubicBezTo>
                        <a:cubicBezTo>
                          <a:pt x="39" y="9"/>
                          <a:pt x="36" y="8"/>
                          <a:pt x="35" y="7"/>
                        </a:cubicBezTo>
                        <a:cubicBezTo>
                          <a:pt x="33" y="7"/>
                          <a:pt x="30" y="7"/>
                          <a:pt x="28" y="6"/>
                        </a:cubicBezTo>
                        <a:cubicBezTo>
                          <a:pt x="27" y="6"/>
                          <a:pt x="26" y="5"/>
                          <a:pt x="25" y="5"/>
                        </a:cubicBezTo>
                        <a:cubicBezTo>
                          <a:pt x="25" y="5"/>
                          <a:pt x="25" y="5"/>
                          <a:pt x="25" y="5"/>
                        </a:cubicBezTo>
                        <a:cubicBezTo>
                          <a:pt x="25" y="4"/>
                          <a:pt x="24" y="4"/>
                          <a:pt x="24" y="4"/>
                        </a:cubicBezTo>
                        <a:cubicBezTo>
                          <a:pt x="20" y="3"/>
                          <a:pt x="15" y="2"/>
                          <a:pt x="11" y="1"/>
                        </a:cubicBezTo>
                        <a:cubicBezTo>
                          <a:pt x="9" y="1"/>
                          <a:pt x="7" y="0"/>
                          <a:pt x="5"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9" name="Freeform 8126">
                    <a:extLst>
                      <a:ext uri="{FF2B5EF4-FFF2-40B4-BE49-F238E27FC236}">
                        <a16:creationId xmlns:a16="http://schemas.microsoft.com/office/drawing/2014/main" id="{282D9C65-7E04-48B5-A1ED-403128379D79}"/>
                      </a:ext>
                    </a:extLst>
                  </p:cNvPr>
                  <p:cNvSpPr/>
                  <p:nvPr/>
                </p:nvSpPr>
                <p:spPr bwMode="auto">
                  <a:xfrm>
                    <a:off x="3634" y="1834"/>
                    <a:ext cx="1" cy="4"/>
                  </a:xfrm>
                  <a:custGeom>
                    <a:avLst/>
                    <a:gdLst>
                      <a:gd name="T0" fmla="*/ 1 w 1"/>
                      <a:gd name="T1" fmla="*/ 0 h 5"/>
                      <a:gd name="T2" fmla="*/ 0 w 1"/>
                      <a:gd name="T3" fmla="*/ 4 h 5"/>
                      <a:gd name="T4" fmla="*/ 0 w 1"/>
                      <a:gd name="T5" fmla="*/ 5 h 5"/>
                      <a:gd name="T6" fmla="*/ 0 w 1"/>
                      <a:gd name="T7" fmla="*/ 5 h 5"/>
                      <a:gd name="T8" fmla="*/ 0 w 1"/>
                      <a:gd name="T9" fmla="*/ 4 h 5"/>
                      <a:gd name="T10" fmla="*/ 1 w 1"/>
                      <a:gd name="T11" fmla="*/ 0 h 5"/>
                    </a:gdLst>
                    <a:ahLst/>
                    <a:cxnLst>
                      <a:cxn ang="0">
                        <a:pos x="T0" y="T1"/>
                      </a:cxn>
                      <a:cxn ang="0">
                        <a:pos x="T2" y="T3"/>
                      </a:cxn>
                      <a:cxn ang="0">
                        <a:pos x="T4" y="T5"/>
                      </a:cxn>
                      <a:cxn ang="0">
                        <a:pos x="T6" y="T7"/>
                      </a:cxn>
                      <a:cxn ang="0">
                        <a:pos x="T8" y="T9"/>
                      </a:cxn>
                      <a:cxn ang="0">
                        <a:pos x="T10" y="T11"/>
                      </a:cxn>
                    </a:cxnLst>
                    <a:rect l="0" t="0" r="r" b="b"/>
                    <a:pathLst>
                      <a:path w="1" h="5">
                        <a:moveTo>
                          <a:pt x="1" y="0"/>
                        </a:moveTo>
                        <a:cubicBezTo>
                          <a:pt x="0" y="2"/>
                          <a:pt x="0" y="3"/>
                          <a:pt x="0" y="4"/>
                        </a:cubicBezTo>
                        <a:cubicBezTo>
                          <a:pt x="0" y="5"/>
                          <a:pt x="0" y="5"/>
                          <a:pt x="0" y="5"/>
                        </a:cubicBezTo>
                        <a:cubicBezTo>
                          <a:pt x="0" y="5"/>
                          <a:pt x="0" y="5"/>
                          <a:pt x="0" y="5"/>
                        </a:cubicBezTo>
                        <a:cubicBezTo>
                          <a:pt x="0" y="4"/>
                          <a:pt x="0" y="4"/>
                          <a:pt x="0" y="4"/>
                        </a:cubicBezTo>
                        <a:cubicBezTo>
                          <a:pt x="0" y="3"/>
                          <a:pt x="0" y="2"/>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0" name="Freeform 8127">
                    <a:extLst>
                      <a:ext uri="{FF2B5EF4-FFF2-40B4-BE49-F238E27FC236}">
                        <a16:creationId xmlns:a16="http://schemas.microsoft.com/office/drawing/2014/main" id="{F3E2EEE3-BD04-4878-83D9-3640F636B586}"/>
                      </a:ext>
                    </a:extLst>
                  </p:cNvPr>
                  <p:cNvSpPr>
                    <a:spLocks noEditPoints="1"/>
                  </p:cNvSpPr>
                  <p:nvPr/>
                </p:nvSpPr>
                <p:spPr bwMode="auto">
                  <a:xfrm>
                    <a:off x="3671" y="1836"/>
                    <a:ext cx="56" cy="26"/>
                  </a:xfrm>
                  <a:custGeom>
                    <a:avLst/>
                    <a:gdLst>
                      <a:gd name="T0" fmla="*/ 49 w 75"/>
                      <a:gd name="T1" fmla="*/ 27 h 34"/>
                      <a:gd name="T2" fmla="*/ 45 w 75"/>
                      <a:gd name="T3" fmla="*/ 9 h 34"/>
                      <a:gd name="T4" fmla="*/ 60 w 75"/>
                      <a:gd name="T5" fmla="*/ 9 h 34"/>
                      <a:gd name="T6" fmla="*/ 61 w 75"/>
                      <a:gd name="T7" fmla="*/ 14 h 34"/>
                      <a:gd name="T8" fmla="*/ 57 w 75"/>
                      <a:gd name="T9" fmla="*/ 17 h 34"/>
                      <a:gd name="T10" fmla="*/ 46 w 75"/>
                      <a:gd name="T11" fmla="*/ 16 h 34"/>
                      <a:gd name="T12" fmla="*/ 53 w 75"/>
                      <a:gd name="T13" fmla="*/ 21 h 34"/>
                      <a:gd name="T14" fmla="*/ 59 w 75"/>
                      <a:gd name="T15" fmla="*/ 30 h 34"/>
                      <a:gd name="T16" fmla="*/ 45 w 75"/>
                      <a:gd name="T17" fmla="*/ 6 h 34"/>
                      <a:gd name="T18" fmla="*/ 41 w 75"/>
                      <a:gd name="T19" fmla="*/ 12 h 34"/>
                      <a:gd name="T20" fmla="*/ 60 w 75"/>
                      <a:gd name="T21" fmla="*/ 33 h 34"/>
                      <a:gd name="T22" fmla="*/ 60 w 75"/>
                      <a:gd name="T23" fmla="*/ 23 h 34"/>
                      <a:gd name="T24" fmla="*/ 49 w 75"/>
                      <a:gd name="T25" fmla="*/ 19 h 34"/>
                      <a:gd name="T26" fmla="*/ 48 w 75"/>
                      <a:gd name="T27" fmla="*/ 19 h 34"/>
                      <a:gd name="T28" fmla="*/ 48 w 75"/>
                      <a:gd name="T29" fmla="*/ 19 h 34"/>
                      <a:gd name="T30" fmla="*/ 50 w 75"/>
                      <a:gd name="T31" fmla="*/ 16 h 34"/>
                      <a:gd name="T32" fmla="*/ 50 w 75"/>
                      <a:gd name="T33" fmla="*/ 15 h 34"/>
                      <a:gd name="T34" fmla="*/ 62 w 75"/>
                      <a:gd name="T35" fmla="*/ 22 h 34"/>
                      <a:gd name="T36" fmla="*/ 67 w 75"/>
                      <a:gd name="T37" fmla="*/ 11 h 34"/>
                      <a:gd name="T38" fmla="*/ 60 w 75"/>
                      <a:gd name="T39" fmla="*/ 6 h 34"/>
                      <a:gd name="T40" fmla="*/ 14 w 75"/>
                      <a:gd name="T41" fmla="*/ 26 h 34"/>
                      <a:gd name="T42" fmla="*/ 10 w 75"/>
                      <a:gd name="T43" fmla="*/ 16 h 34"/>
                      <a:gd name="T44" fmla="*/ 6 w 75"/>
                      <a:gd name="T45" fmla="*/ 6 h 34"/>
                      <a:gd name="T46" fmla="*/ 20 w 75"/>
                      <a:gd name="T47" fmla="*/ 20 h 34"/>
                      <a:gd name="T48" fmla="*/ 34 w 75"/>
                      <a:gd name="T49" fmla="*/ 27 h 34"/>
                      <a:gd name="T50" fmla="*/ 25 w 75"/>
                      <a:gd name="T51" fmla="*/ 12 h 34"/>
                      <a:gd name="T52" fmla="*/ 21 w 75"/>
                      <a:gd name="T53" fmla="*/ 2 h 34"/>
                      <a:gd name="T54" fmla="*/ 36 w 75"/>
                      <a:gd name="T55" fmla="*/ 11 h 34"/>
                      <a:gd name="T56" fmla="*/ 35 w 75"/>
                      <a:gd name="T57" fmla="*/ 26 h 34"/>
                      <a:gd name="T58" fmla="*/ 18 w 75"/>
                      <a:gd name="T59" fmla="*/ 0 h 34"/>
                      <a:gd name="T60" fmla="*/ 15 w 75"/>
                      <a:gd name="T61" fmla="*/ 1 h 34"/>
                      <a:gd name="T62" fmla="*/ 15 w 75"/>
                      <a:gd name="T63" fmla="*/ 8 h 34"/>
                      <a:gd name="T64" fmla="*/ 25 w 75"/>
                      <a:gd name="T65" fmla="*/ 22 h 34"/>
                      <a:gd name="T66" fmla="*/ 27 w 75"/>
                      <a:gd name="T67" fmla="*/ 28 h 34"/>
                      <a:gd name="T68" fmla="*/ 22 w 75"/>
                      <a:gd name="T69" fmla="*/ 25 h 34"/>
                      <a:gd name="T70" fmla="*/ 17 w 75"/>
                      <a:gd name="T71" fmla="*/ 26 h 34"/>
                      <a:gd name="T72" fmla="*/ 17 w 75"/>
                      <a:gd name="T73" fmla="*/ 26 h 34"/>
                      <a:gd name="T74" fmla="*/ 21 w 75"/>
                      <a:gd name="T75" fmla="*/ 23 h 34"/>
                      <a:gd name="T76" fmla="*/ 23 w 75"/>
                      <a:gd name="T77" fmla="*/ 18 h 34"/>
                      <a:gd name="T78" fmla="*/ 5 w 75"/>
                      <a:gd name="T79" fmla="*/ 4 h 34"/>
                      <a:gd name="T80" fmla="*/ 1 w 75"/>
                      <a:gd name="T81" fmla="*/ 11 h 34"/>
                      <a:gd name="T82" fmla="*/ 16 w 75"/>
                      <a:gd name="T83" fmla="*/ 28 h 34"/>
                      <a:gd name="T84" fmla="*/ 27 w 75"/>
                      <a:gd name="T85" fmla="*/ 33 h 34"/>
                      <a:gd name="T86" fmla="*/ 35 w 75"/>
                      <a:gd name="T87" fmla="*/ 33 h 34"/>
                      <a:gd name="T88" fmla="*/ 42 w 75"/>
                      <a:gd name="T89" fmla="*/ 33 h 34"/>
                      <a:gd name="T90" fmla="*/ 50 w 75"/>
                      <a:gd name="T91" fmla="*/ 34 h 34"/>
                      <a:gd name="T92" fmla="*/ 47 w 75"/>
                      <a:gd name="T93" fmla="*/ 30 h 34"/>
                      <a:gd name="T94" fmla="*/ 39 w 75"/>
                      <a:gd name="T95" fmla="*/ 29 h 34"/>
                      <a:gd name="T96" fmla="*/ 37 w 75"/>
                      <a:gd name="T97" fmla="*/ 29 h 34"/>
                      <a:gd name="T98" fmla="*/ 38 w 75"/>
                      <a:gd name="T99" fmla="*/ 29 h 34"/>
                      <a:gd name="T100" fmla="*/ 39 w 75"/>
                      <a:gd name="T101" fmla="*/ 26 h 34"/>
                      <a:gd name="T102" fmla="*/ 36 w 75"/>
                      <a:gd name="T103" fmla="*/ 23 h 34"/>
                      <a:gd name="T104" fmla="*/ 39 w 75"/>
                      <a:gd name="T105" fmla="*/ 18 h 34"/>
                      <a:gd name="T106" fmla="*/ 32 w 75"/>
                      <a:gd name="T10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 h="34">
                        <a:moveTo>
                          <a:pt x="59" y="30"/>
                        </a:moveTo>
                        <a:cubicBezTo>
                          <a:pt x="59" y="30"/>
                          <a:pt x="59" y="30"/>
                          <a:pt x="59" y="30"/>
                        </a:cubicBezTo>
                        <a:cubicBezTo>
                          <a:pt x="55" y="30"/>
                          <a:pt x="52" y="28"/>
                          <a:pt x="49" y="27"/>
                        </a:cubicBezTo>
                        <a:cubicBezTo>
                          <a:pt x="45" y="25"/>
                          <a:pt x="44" y="21"/>
                          <a:pt x="43" y="18"/>
                        </a:cubicBezTo>
                        <a:cubicBezTo>
                          <a:pt x="43" y="16"/>
                          <a:pt x="43" y="15"/>
                          <a:pt x="44" y="13"/>
                        </a:cubicBezTo>
                        <a:cubicBezTo>
                          <a:pt x="43" y="12"/>
                          <a:pt x="44" y="10"/>
                          <a:pt x="45" y="9"/>
                        </a:cubicBezTo>
                        <a:cubicBezTo>
                          <a:pt x="47" y="7"/>
                          <a:pt x="50" y="6"/>
                          <a:pt x="53" y="6"/>
                        </a:cubicBezTo>
                        <a:cubicBezTo>
                          <a:pt x="54" y="6"/>
                          <a:pt x="55" y="6"/>
                          <a:pt x="56" y="6"/>
                        </a:cubicBezTo>
                        <a:cubicBezTo>
                          <a:pt x="58" y="7"/>
                          <a:pt x="60" y="7"/>
                          <a:pt x="60" y="9"/>
                        </a:cubicBezTo>
                        <a:cubicBezTo>
                          <a:pt x="61" y="9"/>
                          <a:pt x="60" y="9"/>
                          <a:pt x="60" y="10"/>
                        </a:cubicBezTo>
                        <a:cubicBezTo>
                          <a:pt x="59" y="11"/>
                          <a:pt x="59" y="11"/>
                          <a:pt x="59" y="11"/>
                        </a:cubicBezTo>
                        <a:cubicBezTo>
                          <a:pt x="58" y="12"/>
                          <a:pt x="59" y="13"/>
                          <a:pt x="61" y="14"/>
                        </a:cubicBezTo>
                        <a:cubicBezTo>
                          <a:pt x="62" y="14"/>
                          <a:pt x="65" y="18"/>
                          <a:pt x="62" y="19"/>
                        </a:cubicBezTo>
                        <a:cubicBezTo>
                          <a:pt x="61" y="19"/>
                          <a:pt x="61" y="19"/>
                          <a:pt x="61" y="19"/>
                        </a:cubicBezTo>
                        <a:cubicBezTo>
                          <a:pt x="59" y="19"/>
                          <a:pt x="58" y="18"/>
                          <a:pt x="57" y="17"/>
                        </a:cubicBezTo>
                        <a:cubicBezTo>
                          <a:pt x="54" y="16"/>
                          <a:pt x="53" y="14"/>
                          <a:pt x="49" y="14"/>
                        </a:cubicBezTo>
                        <a:cubicBezTo>
                          <a:pt x="49" y="14"/>
                          <a:pt x="48" y="14"/>
                          <a:pt x="48" y="14"/>
                        </a:cubicBezTo>
                        <a:cubicBezTo>
                          <a:pt x="47" y="14"/>
                          <a:pt x="45" y="15"/>
                          <a:pt x="46" y="16"/>
                        </a:cubicBezTo>
                        <a:cubicBezTo>
                          <a:pt x="47" y="17"/>
                          <a:pt x="47" y="17"/>
                          <a:pt x="47" y="17"/>
                        </a:cubicBezTo>
                        <a:cubicBezTo>
                          <a:pt x="47" y="17"/>
                          <a:pt x="47" y="18"/>
                          <a:pt x="47" y="18"/>
                        </a:cubicBezTo>
                        <a:cubicBezTo>
                          <a:pt x="44" y="21"/>
                          <a:pt x="52" y="20"/>
                          <a:pt x="53" y="21"/>
                        </a:cubicBezTo>
                        <a:cubicBezTo>
                          <a:pt x="55" y="21"/>
                          <a:pt x="56" y="22"/>
                          <a:pt x="56" y="23"/>
                        </a:cubicBezTo>
                        <a:cubicBezTo>
                          <a:pt x="58" y="25"/>
                          <a:pt x="60" y="26"/>
                          <a:pt x="62" y="27"/>
                        </a:cubicBezTo>
                        <a:cubicBezTo>
                          <a:pt x="64" y="29"/>
                          <a:pt x="61" y="30"/>
                          <a:pt x="59" y="30"/>
                        </a:cubicBezTo>
                        <a:moveTo>
                          <a:pt x="53" y="5"/>
                        </a:moveTo>
                        <a:cubicBezTo>
                          <a:pt x="51" y="5"/>
                          <a:pt x="48" y="5"/>
                          <a:pt x="46" y="6"/>
                        </a:cubicBezTo>
                        <a:cubicBezTo>
                          <a:pt x="46" y="6"/>
                          <a:pt x="46" y="6"/>
                          <a:pt x="45" y="6"/>
                        </a:cubicBezTo>
                        <a:cubicBezTo>
                          <a:pt x="44" y="7"/>
                          <a:pt x="43" y="8"/>
                          <a:pt x="42" y="9"/>
                        </a:cubicBezTo>
                        <a:cubicBezTo>
                          <a:pt x="42" y="9"/>
                          <a:pt x="42" y="9"/>
                          <a:pt x="42" y="9"/>
                        </a:cubicBezTo>
                        <a:cubicBezTo>
                          <a:pt x="41" y="10"/>
                          <a:pt x="41" y="11"/>
                          <a:pt x="41" y="12"/>
                        </a:cubicBezTo>
                        <a:cubicBezTo>
                          <a:pt x="40" y="16"/>
                          <a:pt x="39" y="20"/>
                          <a:pt x="41" y="25"/>
                        </a:cubicBezTo>
                        <a:cubicBezTo>
                          <a:pt x="44" y="28"/>
                          <a:pt x="50" y="31"/>
                          <a:pt x="55" y="32"/>
                        </a:cubicBezTo>
                        <a:cubicBezTo>
                          <a:pt x="57" y="32"/>
                          <a:pt x="58" y="32"/>
                          <a:pt x="60" y="33"/>
                        </a:cubicBezTo>
                        <a:cubicBezTo>
                          <a:pt x="62" y="32"/>
                          <a:pt x="63" y="32"/>
                          <a:pt x="64" y="31"/>
                        </a:cubicBezTo>
                        <a:cubicBezTo>
                          <a:pt x="67" y="29"/>
                          <a:pt x="65" y="27"/>
                          <a:pt x="62" y="25"/>
                        </a:cubicBezTo>
                        <a:cubicBezTo>
                          <a:pt x="61" y="24"/>
                          <a:pt x="60" y="24"/>
                          <a:pt x="60" y="23"/>
                        </a:cubicBezTo>
                        <a:cubicBezTo>
                          <a:pt x="59" y="23"/>
                          <a:pt x="59" y="23"/>
                          <a:pt x="58" y="22"/>
                        </a:cubicBezTo>
                        <a:cubicBezTo>
                          <a:pt x="56" y="20"/>
                          <a:pt x="53" y="20"/>
                          <a:pt x="49" y="19"/>
                        </a:cubicBezTo>
                        <a:cubicBezTo>
                          <a:pt x="49" y="19"/>
                          <a:pt x="49" y="19"/>
                          <a:pt x="49" y="19"/>
                        </a:cubicBezTo>
                        <a:cubicBezTo>
                          <a:pt x="49" y="19"/>
                          <a:pt x="49" y="19"/>
                          <a:pt x="49" y="19"/>
                        </a:cubicBezTo>
                        <a:cubicBezTo>
                          <a:pt x="49"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9" y="19"/>
                        </a:cubicBezTo>
                        <a:cubicBezTo>
                          <a:pt x="50" y="18"/>
                          <a:pt x="51" y="18"/>
                          <a:pt x="51" y="17"/>
                        </a:cubicBezTo>
                        <a:cubicBezTo>
                          <a:pt x="51" y="17"/>
                          <a:pt x="50" y="16"/>
                          <a:pt x="50" y="16"/>
                        </a:cubicBezTo>
                        <a:cubicBezTo>
                          <a:pt x="49" y="16"/>
                          <a:pt x="48" y="16"/>
                          <a:pt x="47" y="16"/>
                        </a:cubicBezTo>
                        <a:cubicBezTo>
                          <a:pt x="47" y="16"/>
                          <a:pt x="47" y="16"/>
                          <a:pt x="47" y="16"/>
                        </a:cubicBezTo>
                        <a:cubicBezTo>
                          <a:pt x="48" y="15"/>
                          <a:pt x="49" y="15"/>
                          <a:pt x="50" y="15"/>
                        </a:cubicBezTo>
                        <a:cubicBezTo>
                          <a:pt x="50" y="15"/>
                          <a:pt x="50" y="15"/>
                          <a:pt x="50" y="15"/>
                        </a:cubicBezTo>
                        <a:cubicBezTo>
                          <a:pt x="52" y="15"/>
                          <a:pt x="55" y="17"/>
                          <a:pt x="57" y="19"/>
                        </a:cubicBezTo>
                        <a:cubicBezTo>
                          <a:pt x="58" y="20"/>
                          <a:pt x="60" y="21"/>
                          <a:pt x="62" y="22"/>
                        </a:cubicBezTo>
                        <a:cubicBezTo>
                          <a:pt x="63" y="22"/>
                          <a:pt x="64" y="22"/>
                          <a:pt x="65" y="22"/>
                        </a:cubicBezTo>
                        <a:cubicBezTo>
                          <a:pt x="69" y="22"/>
                          <a:pt x="72" y="21"/>
                          <a:pt x="73" y="18"/>
                        </a:cubicBezTo>
                        <a:cubicBezTo>
                          <a:pt x="75" y="14"/>
                          <a:pt x="72" y="12"/>
                          <a:pt x="67" y="11"/>
                        </a:cubicBezTo>
                        <a:cubicBezTo>
                          <a:pt x="66" y="10"/>
                          <a:pt x="64" y="10"/>
                          <a:pt x="63" y="9"/>
                        </a:cubicBezTo>
                        <a:cubicBezTo>
                          <a:pt x="62" y="8"/>
                          <a:pt x="61" y="8"/>
                          <a:pt x="60" y="7"/>
                        </a:cubicBezTo>
                        <a:cubicBezTo>
                          <a:pt x="60" y="7"/>
                          <a:pt x="60" y="6"/>
                          <a:pt x="60" y="6"/>
                        </a:cubicBezTo>
                        <a:cubicBezTo>
                          <a:pt x="58" y="6"/>
                          <a:pt x="56" y="5"/>
                          <a:pt x="54" y="5"/>
                        </a:cubicBezTo>
                        <a:cubicBezTo>
                          <a:pt x="54" y="5"/>
                          <a:pt x="53" y="5"/>
                          <a:pt x="53" y="5"/>
                        </a:cubicBezTo>
                        <a:moveTo>
                          <a:pt x="14" y="26"/>
                        </a:moveTo>
                        <a:cubicBezTo>
                          <a:pt x="13" y="26"/>
                          <a:pt x="13" y="25"/>
                          <a:pt x="13" y="24"/>
                        </a:cubicBezTo>
                        <a:cubicBezTo>
                          <a:pt x="12" y="23"/>
                          <a:pt x="12" y="22"/>
                          <a:pt x="12" y="21"/>
                        </a:cubicBezTo>
                        <a:cubicBezTo>
                          <a:pt x="12" y="19"/>
                          <a:pt x="11" y="18"/>
                          <a:pt x="10" y="16"/>
                        </a:cubicBezTo>
                        <a:cubicBezTo>
                          <a:pt x="8" y="13"/>
                          <a:pt x="4" y="11"/>
                          <a:pt x="3" y="8"/>
                        </a:cubicBezTo>
                        <a:cubicBezTo>
                          <a:pt x="3" y="7"/>
                          <a:pt x="4" y="5"/>
                          <a:pt x="5" y="5"/>
                        </a:cubicBezTo>
                        <a:cubicBezTo>
                          <a:pt x="6" y="5"/>
                          <a:pt x="6" y="5"/>
                          <a:pt x="6" y="6"/>
                        </a:cubicBezTo>
                        <a:cubicBezTo>
                          <a:pt x="9" y="7"/>
                          <a:pt x="12" y="9"/>
                          <a:pt x="14" y="11"/>
                        </a:cubicBezTo>
                        <a:cubicBezTo>
                          <a:pt x="16" y="13"/>
                          <a:pt x="19" y="15"/>
                          <a:pt x="20" y="18"/>
                        </a:cubicBezTo>
                        <a:cubicBezTo>
                          <a:pt x="20" y="19"/>
                          <a:pt x="21" y="19"/>
                          <a:pt x="20" y="20"/>
                        </a:cubicBezTo>
                        <a:cubicBezTo>
                          <a:pt x="20" y="22"/>
                          <a:pt x="18" y="22"/>
                          <a:pt x="17" y="23"/>
                        </a:cubicBezTo>
                        <a:cubicBezTo>
                          <a:pt x="16" y="24"/>
                          <a:pt x="16" y="26"/>
                          <a:pt x="14" y="26"/>
                        </a:cubicBezTo>
                        <a:moveTo>
                          <a:pt x="34" y="27"/>
                        </a:moveTo>
                        <a:cubicBezTo>
                          <a:pt x="33" y="27"/>
                          <a:pt x="33" y="27"/>
                          <a:pt x="33" y="27"/>
                        </a:cubicBezTo>
                        <a:cubicBezTo>
                          <a:pt x="28" y="26"/>
                          <a:pt x="28" y="23"/>
                          <a:pt x="29" y="20"/>
                        </a:cubicBezTo>
                        <a:cubicBezTo>
                          <a:pt x="30" y="17"/>
                          <a:pt x="28" y="14"/>
                          <a:pt x="25" y="12"/>
                        </a:cubicBezTo>
                        <a:cubicBezTo>
                          <a:pt x="24" y="10"/>
                          <a:pt x="22" y="9"/>
                          <a:pt x="20" y="8"/>
                        </a:cubicBezTo>
                        <a:cubicBezTo>
                          <a:pt x="18" y="6"/>
                          <a:pt x="16" y="3"/>
                          <a:pt x="20" y="2"/>
                        </a:cubicBezTo>
                        <a:cubicBezTo>
                          <a:pt x="20" y="2"/>
                          <a:pt x="21" y="2"/>
                          <a:pt x="21" y="2"/>
                        </a:cubicBezTo>
                        <a:cubicBezTo>
                          <a:pt x="23" y="2"/>
                          <a:pt x="24" y="3"/>
                          <a:pt x="26" y="3"/>
                        </a:cubicBezTo>
                        <a:cubicBezTo>
                          <a:pt x="28" y="3"/>
                          <a:pt x="30" y="4"/>
                          <a:pt x="32" y="4"/>
                        </a:cubicBezTo>
                        <a:cubicBezTo>
                          <a:pt x="36" y="6"/>
                          <a:pt x="37" y="8"/>
                          <a:pt x="36" y="11"/>
                        </a:cubicBezTo>
                        <a:cubicBezTo>
                          <a:pt x="36" y="13"/>
                          <a:pt x="36" y="15"/>
                          <a:pt x="36" y="17"/>
                        </a:cubicBezTo>
                        <a:cubicBezTo>
                          <a:pt x="36" y="19"/>
                          <a:pt x="33" y="21"/>
                          <a:pt x="34" y="23"/>
                        </a:cubicBezTo>
                        <a:cubicBezTo>
                          <a:pt x="35" y="24"/>
                          <a:pt x="36" y="25"/>
                          <a:pt x="35" y="26"/>
                        </a:cubicBezTo>
                        <a:cubicBezTo>
                          <a:pt x="35" y="27"/>
                          <a:pt x="34" y="27"/>
                          <a:pt x="34" y="27"/>
                        </a:cubicBezTo>
                        <a:moveTo>
                          <a:pt x="18" y="0"/>
                        </a:moveTo>
                        <a:cubicBezTo>
                          <a:pt x="18" y="0"/>
                          <a:pt x="18" y="0"/>
                          <a:pt x="18" y="0"/>
                        </a:cubicBezTo>
                        <a:cubicBezTo>
                          <a:pt x="16" y="0"/>
                          <a:pt x="15" y="0"/>
                          <a:pt x="15" y="1"/>
                        </a:cubicBezTo>
                        <a:cubicBezTo>
                          <a:pt x="15" y="1"/>
                          <a:pt x="15" y="1"/>
                          <a:pt x="15" y="1"/>
                        </a:cubicBezTo>
                        <a:cubicBezTo>
                          <a:pt x="15" y="1"/>
                          <a:pt x="15" y="1"/>
                          <a:pt x="15" y="1"/>
                        </a:cubicBezTo>
                        <a:cubicBezTo>
                          <a:pt x="15" y="1"/>
                          <a:pt x="15" y="1"/>
                          <a:pt x="15" y="1"/>
                        </a:cubicBezTo>
                        <a:cubicBezTo>
                          <a:pt x="14" y="2"/>
                          <a:pt x="14" y="4"/>
                          <a:pt x="14" y="5"/>
                        </a:cubicBezTo>
                        <a:cubicBezTo>
                          <a:pt x="14" y="6"/>
                          <a:pt x="15" y="7"/>
                          <a:pt x="15" y="8"/>
                        </a:cubicBezTo>
                        <a:cubicBezTo>
                          <a:pt x="18" y="10"/>
                          <a:pt x="21" y="14"/>
                          <a:pt x="23" y="16"/>
                        </a:cubicBezTo>
                        <a:cubicBezTo>
                          <a:pt x="24" y="18"/>
                          <a:pt x="26" y="19"/>
                          <a:pt x="25" y="21"/>
                        </a:cubicBezTo>
                        <a:cubicBezTo>
                          <a:pt x="25" y="21"/>
                          <a:pt x="25" y="22"/>
                          <a:pt x="25" y="22"/>
                        </a:cubicBezTo>
                        <a:cubicBezTo>
                          <a:pt x="25" y="23"/>
                          <a:pt x="25" y="23"/>
                          <a:pt x="25" y="24"/>
                        </a:cubicBezTo>
                        <a:cubicBezTo>
                          <a:pt x="25" y="25"/>
                          <a:pt x="25" y="26"/>
                          <a:pt x="26" y="27"/>
                        </a:cubicBezTo>
                        <a:cubicBezTo>
                          <a:pt x="27" y="28"/>
                          <a:pt x="27" y="28"/>
                          <a:pt x="27" y="28"/>
                        </a:cubicBezTo>
                        <a:cubicBezTo>
                          <a:pt x="27" y="28"/>
                          <a:pt x="27" y="28"/>
                          <a:pt x="27" y="28"/>
                        </a:cubicBezTo>
                        <a:cubicBezTo>
                          <a:pt x="26" y="28"/>
                          <a:pt x="26" y="28"/>
                          <a:pt x="26" y="27"/>
                        </a:cubicBezTo>
                        <a:cubicBezTo>
                          <a:pt x="24" y="27"/>
                          <a:pt x="23" y="26"/>
                          <a:pt x="22" y="25"/>
                        </a:cubicBezTo>
                        <a:cubicBezTo>
                          <a:pt x="22" y="25"/>
                          <a:pt x="21" y="25"/>
                          <a:pt x="21" y="25"/>
                        </a:cubicBezTo>
                        <a:cubicBezTo>
                          <a:pt x="20" y="25"/>
                          <a:pt x="19"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5"/>
                          <a:pt x="18" y="25"/>
                          <a:pt x="19" y="24"/>
                        </a:cubicBezTo>
                        <a:cubicBezTo>
                          <a:pt x="20" y="24"/>
                          <a:pt x="21" y="23"/>
                          <a:pt x="21" y="23"/>
                        </a:cubicBezTo>
                        <a:cubicBezTo>
                          <a:pt x="22" y="23"/>
                          <a:pt x="23" y="22"/>
                          <a:pt x="24" y="20"/>
                        </a:cubicBezTo>
                        <a:cubicBezTo>
                          <a:pt x="24" y="20"/>
                          <a:pt x="24" y="19"/>
                          <a:pt x="24" y="18"/>
                        </a:cubicBezTo>
                        <a:cubicBezTo>
                          <a:pt x="23" y="18"/>
                          <a:pt x="23" y="18"/>
                          <a:pt x="23" y="18"/>
                        </a:cubicBezTo>
                        <a:cubicBezTo>
                          <a:pt x="23" y="17"/>
                          <a:pt x="22" y="17"/>
                          <a:pt x="22" y="16"/>
                        </a:cubicBezTo>
                        <a:cubicBezTo>
                          <a:pt x="20" y="14"/>
                          <a:pt x="18" y="12"/>
                          <a:pt x="17" y="11"/>
                        </a:cubicBezTo>
                        <a:cubicBezTo>
                          <a:pt x="14" y="7"/>
                          <a:pt x="10" y="5"/>
                          <a:pt x="5" y="4"/>
                        </a:cubicBezTo>
                        <a:cubicBezTo>
                          <a:pt x="4" y="3"/>
                          <a:pt x="4" y="3"/>
                          <a:pt x="3" y="3"/>
                        </a:cubicBezTo>
                        <a:cubicBezTo>
                          <a:pt x="1" y="3"/>
                          <a:pt x="0" y="5"/>
                          <a:pt x="0" y="7"/>
                        </a:cubicBezTo>
                        <a:cubicBezTo>
                          <a:pt x="0" y="8"/>
                          <a:pt x="1" y="10"/>
                          <a:pt x="1" y="11"/>
                        </a:cubicBezTo>
                        <a:cubicBezTo>
                          <a:pt x="2" y="13"/>
                          <a:pt x="4" y="15"/>
                          <a:pt x="5" y="17"/>
                        </a:cubicBezTo>
                        <a:cubicBezTo>
                          <a:pt x="7" y="19"/>
                          <a:pt x="8" y="21"/>
                          <a:pt x="9" y="23"/>
                        </a:cubicBezTo>
                        <a:cubicBezTo>
                          <a:pt x="11" y="25"/>
                          <a:pt x="13" y="27"/>
                          <a:pt x="16" y="28"/>
                        </a:cubicBezTo>
                        <a:cubicBezTo>
                          <a:pt x="17" y="29"/>
                          <a:pt x="19" y="29"/>
                          <a:pt x="20" y="30"/>
                        </a:cubicBezTo>
                        <a:cubicBezTo>
                          <a:pt x="21" y="30"/>
                          <a:pt x="22" y="31"/>
                          <a:pt x="24" y="32"/>
                        </a:cubicBezTo>
                        <a:cubicBezTo>
                          <a:pt x="25" y="32"/>
                          <a:pt x="26" y="32"/>
                          <a:pt x="27" y="33"/>
                        </a:cubicBezTo>
                        <a:cubicBezTo>
                          <a:pt x="28" y="33"/>
                          <a:pt x="30" y="33"/>
                          <a:pt x="31" y="33"/>
                        </a:cubicBezTo>
                        <a:cubicBezTo>
                          <a:pt x="31" y="33"/>
                          <a:pt x="32" y="33"/>
                          <a:pt x="33" y="33"/>
                        </a:cubicBezTo>
                        <a:cubicBezTo>
                          <a:pt x="34" y="33"/>
                          <a:pt x="34" y="33"/>
                          <a:pt x="35" y="33"/>
                        </a:cubicBezTo>
                        <a:cubicBezTo>
                          <a:pt x="35" y="33"/>
                          <a:pt x="35" y="33"/>
                          <a:pt x="36" y="33"/>
                        </a:cubicBezTo>
                        <a:cubicBezTo>
                          <a:pt x="37" y="33"/>
                          <a:pt x="38" y="33"/>
                          <a:pt x="40" y="33"/>
                        </a:cubicBezTo>
                        <a:cubicBezTo>
                          <a:pt x="41" y="33"/>
                          <a:pt x="41" y="33"/>
                          <a:pt x="42" y="33"/>
                        </a:cubicBezTo>
                        <a:cubicBezTo>
                          <a:pt x="43" y="33"/>
                          <a:pt x="44" y="33"/>
                          <a:pt x="45" y="33"/>
                        </a:cubicBezTo>
                        <a:cubicBezTo>
                          <a:pt x="47" y="34"/>
                          <a:pt x="48" y="34"/>
                          <a:pt x="50" y="34"/>
                        </a:cubicBezTo>
                        <a:cubicBezTo>
                          <a:pt x="50" y="34"/>
                          <a:pt x="50" y="34"/>
                          <a:pt x="50" y="34"/>
                        </a:cubicBezTo>
                        <a:cubicBezTo>
                          <a:pt x="51" y="34"/>
                          <a:pt x="54" y="33"/>
                          <a:pt x="54" y="32"/>
                        </a:cubicBezTo>
                        <a:cubicBezTo>
                          <a:pt x="51" y="32"/>
                          <a:pt x="49" y="31"/>
                          <a:pt x="47" y="30"/>
                        </a:cubicBezTo>
                        <a:cubicBezTo>
                          <a:pt x="47" y="30"/>
                          <a:pt x="47" y="30"/>
                          <a:pt x="47" y="30"/>
                        </a:cubicBezTo>
                        <a:cubicBezTo>
                          <a:pt x="45" y="29"/>
                          <a:pt x="44" y="29"/>
                          <a:pt x="42" y="29"/>
                        </a:cubicBezTo>
                        <a:cubicBezTo>
                          <a:pt x="42" y="29"/>
                          <a:pt x="42" y="29"/>
                          <a:pt x="42" y="29"/>
                        </a:cubicBezTo>
                        <a:cubicBezTo>
                          <a:pt x="41" y="29"/>
                          <a:pt x="40" y="29"/>
                          <a:pt x="39" y="29"/>
                        </a:cubicBezTo>
                        <a:cubicBezTo>
                          <a:pt x="38" y="29"/>
                          <a:pt x="38" y="29"/>
                          <a:pt x="38" y="29"/>
                        </a:cubicBezTo>
                        <a:cubicBezTo>
                          <a:pt x="37" y="29"/>
                          <a:pt x="37" y="29"/>
                          <a:pt x="37" y="29"/>
                        </a:cubicBezTo>
                        <a:cubicBezTo>
                          <a:pt x="37" y="29"/>
                          <a:pt x="37" y="29"/>
                          <a:pt x="37" y="29"/>
                        </a:cubicBezTo>
                        <a:cubicBezTo>
                          <a:pt x="37" y="29"/>
                          <a:pt x="37" y="29"/>
                          <a:pt x="37" y="29"/>
                        </a:cubicBezTo>
                        <a:cubicBezTo>
                          <a:pt x="37" y="29"/>
                          <a:pt x="37" y="29"/>
                          <a:pt x="37" y="29"/>
                        </a:cubicBezTo>
                        <a:cubicBezTo>
                          <a:pt x="37" y="29"/>
                          <a:pt x="37" y="29"/>
                          <a:pt x="38" y="29"/>
                        </a:cubicBezTo>
                        <a:cubicBezTo>
                          <a:pt x="39" y="29"/>
                          <a:pt x="41" y="29"/>
                          <a:pt x="40" y="27"/>
                        </a:cubicBezTo>
                        <a:cubicBezTo>
                          <a:pt x="40" y="27"/>
                          <a:pt x="40" y="26"/>
                          <a:pt x="39" y="26"/>
                        </a:cubicBezTo>
                        <a:cubicBezTo>
                          <a:pt x="39" y="26"/>
                          <a:pt x="39" y="26"/>
                          <a:pt x="39" y="26"/>
                        </a:cubicBezTo>
                        <a:cubicBezTo>
                          <a:pt x="38" y="25"/>
                          <a:pt x="37" y="24"/>
                          <a:pt x="36" y="23"/>
                        </a:cubicBezTo>
                        <a:cubicBezTo>
                          <a:pt x="36" y="23"/>
                          <a:pt x="36" y="23"/>
                          <a:pt x="36" y="23"/>
                        </a:cubicBezTo>
                        <a:cubicBezTo>
                          <a:pt x="36" y="23"/>
                          <a:pt x="36" y="23"/>
                          <a:pt x="36" y="23"/>
                        </a:cubicBezTo>
                        <a:cubicBezTo>
                          <a:pt x="36" y="23"/>
                          <a:pt x="36" y="22"/>
                          <a:pt x="37" y="22"/>
                        </a:cubicBezTo>
                        <a:cubicBezTo>
                          <a:pt x="39" y="22"/>
                          <a:pt x="38" y="21"/>
                          <a:pt x="38" y="19"/>
                        </a:cubicBezTo>
                        <a:cubicBezTo>
                          <a:pt x="38" y="19"/>
                          <a:pt x="38" y="18"/>
                          <a:pt x="39" y="18"/>
                        </a:cubicBezTo>
                        <a:cubicBezTo>
                          <a:pt x="39" y="15"/>
                          <a:pt x="39" y="13"/>
                          <a:pt x="40" y="10"/>
                        </a:cubicBezTo>
                        <a:cubicBezTo>
                          <a:pt x="40" y="8"/>
                          <a:pt x="40" y="6"/>
                          <a:pt x="38" y="5"/>
                        </a:cubicBezTo>
                        <a:cubicBezTo>
                          <a:pt x="36" y="4"/>
                          <a:pt x="34" y="3"/>
                          <a:pt x="32" y="3"/>
                        </a:cubicBezTo>
                        <a:cubicBezTo>
                          <a:pt x="30" y="2"/>
                          <a:pt x="27" y="1"/>
                          <a:pt x="24" y="1"/>
                        </a:cubicBezTo>
                        <a:cubicBezTo>
                          <a:pt x="22" y="1"/>
                          <a:pt x="20" y="0"/>
                          <a:pt x="18"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1" name="Freeform 8128">
                    <a:extLst>
                      <a:ext uri="{FF2B5EF4-FFF2-40B4-BE49-F238E27FC236}">
                        <a16:creationId xmlns:a16="http://schemas.microsoft.com/office/drawing/2014/main" id="{F17A5474-F1B6-4CB0-BACB-EBCE793FBAF5}"/>
                      </a:ext>
                    </a:extLst>
                  </p:cNvPr>
                  <p:cNvSpPr/>
                  <p:nvPr/>
                </p:nvSpPr>
                <p:spPr bwMode="auto">
                  <a:xfrm flipH="1">
                    <a:off x="3645" y="185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2"/>
                          <a:pt x="0" y="2"/>
                          <a:pt x="0" y="1"/>
                        </a:cubicBezTo>
                        <a:cubicBezTo>
                          <a:pt x="0" y="1"/>
                          <a:pt x="0" y="0"/>
                          <a:pt x="0" y="0"/>
                        </a:cubicBezTo>
                        <a:cubicBezTo>
                          <a:pt x="0" y="0"/>
                          <a:pt x="0" y="0"/>
                          <a:pt x="0"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2" name="Freeform 8129">
                    <a:extLst>
                      <a:ext uri="{FF2B5EF4-FFF2-40B4-BE49-F238E27FC236}">
                        <a16:creationId xmlns:a16="http://schemas.microsoft.com/office/drawing/2014/main" id="{AC61B504-0E93-4C9E-BBF2-C77EB7A8AD70}"/>
                      </a:ext>
                    </a:extLst>
                  </p:cNvPr>
                  <p:cNvSpPr>
                    <a:spLocks noEditPoints="1"/>
                  </p:cNvSpPr>
                  <p:nvPr/>
                </p:nvSpPr>
                <p:spPr bwMode="auto">
                  <a:xfrm>
                    <a:off x="3665" y="1858"/>
                    <a:ext cx="53" cy="25"/>
                  </a:xfrm>
                  <a:custGeom>
                    <a:avLst/>
                    <a:gdLst>
                      <a:gd name="T0" fmla="*/ 17 w 71"/>
                      <a:gd name="T1" fmla="*/ 5 h 33"/>
                      <a:gd name="T2" fmla="*/ 22 w 71"/>
                      <a:gd name="T3" fmla="*/ 12 h 33"/>
                      <a:gd name="T4" fmla="*/ 21 w 71"/>
                      <a:gd name="T5" fmla="*/ 15 h 33"/>
                      <a:gd name="T6" fmla="*/ 6 w 71"/>
                      <a:gd name="T7" fmla="*/ 7 h 33"/>
                      <a:gd name="T8" fmla="*/ 12 w 71"/>
                      <a:gd name="T9" fmla="*/ 8 h 33"/>
                      <a:gd name="T10" fmla="*/ 17 w 71"/>
                      <a:gd name="T11" fmla="*/ 4 h 33"/>
                      <a:gd name="T12" fmla="*/ 4 w 71"/>
                      <a:gd name="T13" fmla="*/ 5 h 33"/>
                      <a:gd name="T14" fmla="*/ 8 w 71"/>
                      <a:gd name="T15" fmla="*/ 13 h 33"/>
                      <a:gd name="T16" fmla="*/ 22 w 71"/>
                      <a:gd name="T17" fmla="*/ 18 h 33"/>
                      <a:gd name="T18" fmla="*/ 24 w 71"/>
                      <a:gd name="T19" fmla="*/ 22 h 33"/>
                      <a:gd name="T20" fmla="*/ 28 w 71"/>
                      <a:gd name="T21" fmla="*/ 18 h 33"/>
                      <a:gd name="T22" fmla="*/ 22 w 71"/>
                      <a:gd name="T23" fmla="*/ 10 h 33"/>
                      <a:gd name="T24" fmla="*/ 17 w 71"/>
                      <a:gd name="T25" fmla="*/ 4 h 33"/>
                      <a:gd name="T26" fmla="*/ 48 w 71"/>
                      <a:gd name="T27" fmla="*/ 26 h 33"/>
                      <a:gd name="T28" fmla="*/ 40 w 71"/>
                      <a:gd name="T29" fmla="*/ 24 h 33"/>
                      <a:gd name="T30" fmla="*/ 41 w 71"/>
                      <a:gd name="T31" fmla="*/ 20 h 33"/>
                      <a:gd name="T32" fmla="*/ 53 w 71"/>
                      <a:gd name="T33" fmla="*/ 24 h 33"/>
                      <a:gd name="T34" fmla="*/ 61 w 71"/>
                      <a:gd name="T35" fmla="*/ 25 h 33"/>
                      <a:gd name="T36" fmla="*/ 66 w 71"/>
                      <a:gd name="T37" fmla="*/ 30 h 33"/>
                      <a:gd name="T38" fmla="*/ 63 w 71"/>
                      <a:gd name="T39" fmla="*/ 32 h 33"/>
                      <a:gd name="T40" fmla="*/ 51 w 71"/>
                      <a:gd name="T41" fmla="*/ 16 h 33"/>
                      <a:gd name="T42" fmla="*/ 35 w 71"/>
                      <a:gd name="T43" fmla="*/ 11 h 33"/>
                      <a:gd name="T44" fmla="*/ 43 w 71"/>
                      <a:gd name="T45" fmla="*/ 6 h 33"/>
                      <a:gd name="T46" fmla="*/ 52 w 71"/>
                      <a:gd name="T47" fmla="*/ 6 h 33"/>
                      <a:gd name="T48" fmla="*/ 67 w 71"/>
                      <a:gd name="T49" fmla="*/ 15 h 33"/>
                      <a:gd name="T50" fmla="*/ 69 w 71"/>
                      <a:gd name="T51" fmla="*/ 24 h 33"/>
                      <a:gd name="T52" fmla="*/ 59 w 71"/>
                      <a:gd name="T53" fmla="*/ 21 h 33"/>
                      <a:gd name="T54" fmla="*/ 54 w 71"/>
                      <a:gd name="T55" fmla="*/ 20 h 33"/>
                      <a:gd name="T56" fmla="*/ 60 w 71"/>
                      <a:gd name="T57" fmla="*/ 13 h 33"/>
                      <a:gd name="T58" fmla="*/ 54 w 71"/>
                      <a:gd name="T59" fmla="*/ 9 h 33"/>
                      <a:gd name="T60" fmla="*/ 26 w 71"/>
                      <a:gd name="T61" fmla="*/ 8 h 33"/>
                      <a:gd name="T62" fmla="*/ 22 w 71"/>
                      <a:gd name="T63" fmla="*/ 2 h 33"/>
                      <a:gd name="T64" fmla="*/ 28 w 71"/>
                      <a:gd name="T65" fmla="*/ 3 h 33"/>
                      <a:gd name="T66" fmla="*/ 26 w 71"/>
                      <a:gd name="T67" fmla="*/ 8 h 33"/>
                      <a:gd name="T68" fmla="*/ 21 w 71"/>
                      <a:gd name="T69" fmla="*/ 5 h 33"/>
                      <a:gd name="T70" fmla="*/ 25 w 71"/>
                      <a:gd name="T71" fmla="*/ 11 h 33"/>
                      <a:gd name="T72" fmla="*/ 33 w 71"/>
                      <a:gd name="T73" fmla="*/ 17 h 33"/>
                      <a:gd name="T74" fmla="*/ 34 w 71"/>
                      <a:gd name="T75" fmla="*/ 15 h 33"/>
                      <a:gd name="T76" fmla="*/ 33 w 71"/>
                      <a:gd name="T77" fmla="*/ 12 h 33"/>
                      <a:gd name="T78" fmla="*/ 34 w 71"/>
                      <a:gd name="T79" fmla="*/ 13 h 33"/>
                      <a:gd name="T80" fmla="*/ 42 w 71"/>
                      <a:gd name="T81" fmla="*/ 17 h 33"/>
                      <a:gd name="T82" fmla="*/ 47 w 71"/>
                      <a:gd name="T83" fmla="*/ 17 h 33"/>
                      <a:gd name="T84" fmla="*/ 58 w 71"/>
                      <a:gd name="T85" fmla="*/ 14 h 33"/>
                      <a:gd name="T86" fmla="*/ 57 w 71"/>
                      <a:gd name="T87" fmla="*/ 12 h 33"/>
                      <a:gd name="T88" fmla="*/ 54 w 71"/>
                      <a:gd name="T89" fmla="*/ 18 h 33"/>
                      <a:gd name="T90" fmla="*/ 44 w 71"/>
                      <a:gd name="T91" fmla="*/ 18 h 33"/>
                      <a:gd name="T92" fmla="*/ 38 w 71"/>
                      <a:gd name="T93" fmla="*/ 20 h 33"/>
                      <a:gd name="T94" fmla="*/ 36 w 71"/>
                      <a:gd name="T95" fmla="*/ 24 h 33"/>
                      <a:gd name="T96" fmla="*/ 59 w 71"/>
                      <a:gd name="T97" fmla="*/ 33 h 33"/>
                      <a:gd name="T98" fmla="*/ 68 w 71"/>
                      <a:gd name="T99" fmla="*/ 27 h 33"/>
                      <a:gd name="T100" fmla="*/ 55 w 71"/>
                      <a:gd name="T101" fmla="*/ 23 h 33"/>
                      <a:gd name="T102" fmla="*/ 47 w 71"/>
                      <a:gd name="T103" fmla="*/ 24 h 33"/>
                      <a:gd name="T104" fmla="*/ 47 w 71"/>
                      <a:gd name="T105" fmla="*/ 24 h 33"/>
                      <a:gd name="T106" fmla="*/ 47 w 71"/>
                      <a:gd name="T107" fmla="*/ 22 h 33"/>
                      <a:gd name="T108" fmla="*/ 51 w 71"/>
                      <a:gd name="T109" fmla="*/ 22 h 33"/>
                      <a:gd name="T110" fmla="*/ 51 w 71"/>
                      <a:gd name="T111" fmla="*/ 22 h 33"/>
                      <a:gd name="T112" fmla="*/ 56 w 71"/>
                      <a:gd name="T113" fmla="*/ 22 h 33"/>
                      <a:gd name="T114" fmla="*/ 68 w 71"/>
                      <a:gd name="T115" fmla="*/ 25 h 33"/>
                      <a:gd name="T116" fmla="*/ 71 w 71"/>
                      <a:gd name="T117" fmla="*/ 21 h 33"/>
                      <a:gd name="T118" fmla="*/ 53 w 71"/>
                      <a:gd name="T119" fmla="*/ 6 h 33"/>
                      <a:gd name="T120" fmla="*/ 33 w 71"/>
                      <a:gd name="T121" fmla="*/ 6 h 33"/>
                      <a:gd name="T122" fmla="*/ 30 w 71"/>
                      <a:gd name="T123" fmla="*/ 8 h 33"/>
                      <a:gd name="T124" fmla="*/ 23 w 71"/>
                      <a:gd name="T1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33">
                        <a:moveTo>
                          <a:pt x="12" y="8"/>
                        </a:moveTo>
                        <a:cubicBezTo>
                          <a:pt x="13" y="8"/>
                          <a:pt x="14" y="8"/>
                          <a:pt x="14" y="8"/>
                        </a:cubicBezTo>
                        <a:cubicBezTo>
                          <a:pt x="16" y="7"/>
                          <a:pt x="16" y="6"/>
                          <a:pt x="17" y="5"/>
                        </a:cubicBezTo>
                        <a:cubicBezTo>
                          <a:pt x="17" y="5"/>
                          <a:pt x="17" y="5"/>
                          <a:pt x="17" y="5"/>
                        </a:cubicBezTo>
                        <a:cubicBezTo>
                          <a:pt x="18" y="5"/>
                          <a:pt x="19" y="8"/>
                          <a:pt x="19" y="8"/>
                        </a:cubicBezTo>
                        <a:cubicBezTo>
                          <a:pt x="19" y="10"/>
                          <a:pt x="20" y="11"/>
                          <a:pt x="22" y="12"/>
                        </a:cubicBezTo>
                        <a:cubicBezTo>
                          <a:pt x="23" y="12"/>
                          <a:pt x="24" y="13"/>
                          <a:pt x="24" y="14"/>
                        </a:cubicBezTo>
                        <a:cubicBezTo>
                          <a:pt x="24" y="15"/>
                          <a:pt x="23" y="16"/>
                          <a:pt x="23" y="16"/>
                        </a:cubicBezTo>
                        <a:cubicBezTo>
                          <a:pt x="22" y="16"/>
                          <a:pt x="22" y="16"/>
                          <a:pt x="21" y="15"/>
                        </a:cubicBezTo>
                        <a:cubicBezTo>
                          <a:pt x="18" y="13"/>
                          <a:pt x="13" y="12"/>
                          <a:pt x="8" y="12"/>
                        </a:cubicBezTo>
                        <a:cubicBezTo>
                          <a:pt x="6" y="12"/>
                          <a:pt x="4" y="11"/>
                          <a:pt x="3" y="9"/>
                        </a:cubicBezTo>
                        <a:cubicBezTo>
                          <a:pt x="3" y="8"/>
                          <a:pt x="4" y="7"/>
                          <a:pt x="6" y="7"/>
                        </a:cubicBezTo>
                        <a:cubicBezTo>
                          <a:pt x="6" y="7"/>
                          <a:pt x="6" y="7"/>
                          <a:pt x="6" y="7"/>
                        </a:cubicBezTo>
                        <a:cubicBezTo>
                          <a:pt x="8" y="7"/>
                          <a:pt x="9" y="7"/>
                          <a:pt x="10" y="8"/>
                        </a:cubicBezTo>
                        <a:cubicBezTo>
                          <a:pt x="11" y="8"/>
                          <a:pt x="12" y="8"/>
                          <a:pt x="12" y="8"/>
                        </a:cubicBezTo>
                        <a:moveTo>
                          <a:pt x="17" y="4"/>
                        </a:moveTo>
                        <a:cubicBezTo>
                          <a:pt x="17" y="4"/>
                          <a:pt x="17" y="4"/>
                          <a:pt x="17" y="4"/>
                        </a:cubicBezTo>
                        <a:cubicBezTo>
                          <a:pt x="17" y="4"/>
                          <a:pt x="17" y="4"/>
                          <a:pt x="17" y="4"/>
                        </a:cubicBezTo>
                        <a:cubicBezTo>
                          <a:pt x="16" y="6"/>
                          <a:pt x="14" y="6"/>
                          <a:pt x="12" y="6"/>
                        </a:cubicBezTo>
                        <a:cubicBezTo>
                          <a:pt x="11" y="6"/>
                          <a:pt x="10" y="6"/>
                          <a:pt x="10" y="6"/>
                        </a:cubicBezTo>
                        <a:cubicBezTo>
                          <a:pt x="8" y="6"/>
                          <a:pt x="6" y="5"/>
                          <a:pt x="4" y="5"/>
                        </a:cubicBezTo>
                        <a:cubicBezTo>
                          <a:pt x="3" y="5"/>
                          <a:pt x="2" y="5"/>
                          <a:pt x="2" y="5"/>
                        </a:cubicBezTo>
                        <a:cubicBezTo>
                          <a:pt x="0" y="6"/>
                          <a:pt x="0" y="7"/>
                          <a:pt x="0" y="8"/>
                        </a:cubicBezTo>
                        <a:cubicBezTo>
                          <a:pt x="2" y="11"/>
                          <a:pt x="5" y="12"/>
                          <a:pt x="8" y="13"/>
                        </a:cubicBezTo>
                        <a:cubicBezTo>
                          <a:pt x="9" y="14"/>
                          <a:pt x="10" y="14"/>
                          <a:pt x="11" y="14"/>
                        </a:cubicBezTo>
                        <a:cubicBezTo>
                          <a:pt x="15" y="14"/>
                          <a:pt x="19" y="16"/>
                          <a:pt x="22" y="18"/>
                        </a:cubicBezTo>
                        <a:cubicBezTo>
                          <a:pt x="22" y="18"/>
                          <a:pt x="22" y="18"/>
                          <a:pt x="22" y="18"/>
                        </a:cubicBezTo>
                        <a:cubicBezTo>
                          <a:pt x="21" y="18"/>
                          <a:pt x="21" y="18"/>
                          <a:pt x="21" y="18"/>
                        </a:cubicBezTo>
                        <a:cubicBezTo>
                          <a:pt x="21" y="18"/>
                          <a:pt x="21" y="18"/>
                          <a:pt x="21" y="18"/>
                        </a:cubicBezTo>
                        <a:cubicBezTo>
                          <a:pt x="23" y="19"/>
                          <a:pt x="23" y="21"/>
                          <a:pt x="24" y="22"/>
                        </a:cubicBezTo>
                        <a:cubicBezTo>
                          <a:pt x="24" y="23"/>
                          <a:pt x="25" y="24"/>
                          <a:pt x="26" y="24"/>
                        </a:cubicBezTo>
                        <a:cubicBezTo>
                          <a:pt x="26" y="24"/>
                          <a:pt x="26" y="24"/>
                          <a:pt x="27" y="24"/>
                        </a:cubicBezTo>
                        <a:cubicBezTo>
                          <a:pt x="30" y="24"/>
                          <a:pt x="29" y="20"/>
                          <a:pt x="28" y="18"/>
                        </a:cubicBezTo>
                        <a:cubicBezTo>
                          <a:pt x="27" y="16"/>
                          <a:pt x="26" y="14"/>
                          <a:pt x="24" y="12"/>
                        </a:cubicBezTo>
                        <a:cubicBezTo>
                          <a:pt x="24" y="12"/>
                          <a:pt x="24" y="12"/>
                          <a:pt x="24" y="12"/>
                        </a:cubicBezTo>
                        <a:cubicBezTo>
                          <a:pt x="23" y="11"/>
                          <a:pt x="23" y="11"/>
                          <a:pt x="22" y="10"/>
                        </a:cubicBezTo>
                        <a:cubicBezTo>
                          <a:pt x="21" y="9"/>
                          <a:pt x="20" y="7"/>
                          <a:pt x="20" y="5"/>
                        </a:cubicBezTo>
                        <a:cubicBezTo>
                          <a:pt x="19" y="5"/>
                          <a:pt x="19" y="5"/>
                          <a:pt x="19" y="5"/>
                        </a:cubicBezTo>
                        <a:cubicBezTo>
                          <a:pt x="18" y="4"/>
                          <a:pt x="18" y="4"/>
                          <a:pt x="17" y="4"/>
                        </a:cubicBezTo>
                        <a:moveTo>
                          <a:pt x="61" y="32"/>
                        </a:moveTo>
                        <a:cubicBezTo>
                          <a:pt x="59" y="32"/>
                          <a:pt x="56" y="31"/>
                          <a:pt x="54" y="29"/>
                        </a:cubicBezTo>
                        <a:cubicBezTo>
                          <a:pt x="52" y="28"/>
                          <a:pt x="51" y="27"/>
                          <a:pt x="48" y="26"/>
                        </a:cubicBezTo>
                        <a:cubicBezTo>
                          <a:pt x="48" y="26"/>
                          <a:pt x="48" y="26"/>
                          <a:pt x="48" y="26"/>
                        </a:cubicBezTo>
                        <a:cubicBezTo>
                          <a:pt x="46" y="26"/>
                          <a:pt x="45" y="25"/>
                          <a:pt x="44" y="25"/>
                        </a:cubicBezTo>
                        <a:cubicBezTo>
                          <a:pt x="43" y="25"/>
                          <a:pt x="41" y="25"/>
                          <a:pt x="40" y="24"/>
                        </a:cubicBezTo>
                        <a:cubicBezTo>
                          <a:pt x="37" y="24"/>
                          <a:pt x="37" y="21"/>
                          <a:pt x="39" y="20"/>
                        </a:cubicBezTo>
                        <a:cubicBezTo>
                          <a:pt x="40" y="20"/>
                          <a:pt x="40" y="20"/>
                          <a:pt x="40" y="20"/>
                        </a:cubicBezTo>
                        <a:cubicBezTo>
                          <a:pt x="40" y="20"/>
                          <a:pt x="41" y="20"/>
                          <a:pt x="41" y="20"/>
                        </a:cubicBezTo>
                        <a:cubicBezTo>
                          <a:pt x="43" y="20"/>
                          <a:pt x="44" y="22"/>
                          <a:pt x="45" y="23"/>
                        </a:cubicBezTo>
                        <a:cubicBezTo>
                          <a:pt x="46" y="24"/>
                          <a:pt x="47" y="24"/>
                          <a:pt x="49" y="24"/>
                        </a:cubicBezTo>
                        <a:cubicBezTo>
                          <a:pt x="50" y="24"/>
                          <a:pt x="52" y="24"/>
                          <a:pt x="53" y="24"/>
                        </a:cubicBezTo>
                        <a:cubicBezTo>
                          <a:pt x="54" y="24"/>
                          <a:pt x="54" y="24"/>
                          <a:pt x="54" y="24"/>
                        </a:cubicBezTo>
                        <a:cubicBezTo>
                          <a:pt x="56" y="24"/>
                          <a:pt x="57" y="24"/>
                          <a:pt x="58" y="24"/>
                        </a:cubicBezTo>
                        <a:cubicBezTo>
                          <a:pt x="59" y="25"/>
                          <a:pt x="60" y="25"/>
                          <a:pt x="61" y="25"/>
                        </a:cubicBezTo>
                        <a:cubicBezTo>
                          <a:pt x="62" y="26"/>
                          <a:pt x="63" y="26"/>
                          <a:pt x="64" y="26"/>
                        </a:cubicBezTo>
                        <a:cubicBezTo>
                          <a:pt x="65" y="26"/>
                          <a:pt x="67" y="26"/>
                          <a:pt x="67" y="27"/>
                        </a:cubicBezTo>
                        <a:cubicBezTo>
                          <a:pt x="67" y="28"/>
                          <a:pt x="67" y="29"/>
                          <a:pt x="66" y="30"/>
                        </a:cubicBezTo>
                        <a:cubicBezTo>
                          <a:pt x="66" y="30"/>
                          <a:pt x="65" y="31"/>
                          <a:pt x="64" y="31"/>
                        </a:cubicBezTo>
                        <a:cubicBezTo>
                          <a:pt x="64" y="31"/>
                          <a:pt x="64" y="31"/>
                          <a:pt x="64" y="31"/>
                        </a:cubicBezTo>
                        <a:cubicBezTo>
                          <a:pt x="64" y="32"/>
                          <a:pt x="63" y="32"/>
                          <a:pt x="63" y="32"/>
                        </a:cubicBezTo>
                        <a:cubicBezTo>
                          <a:pt x="62" y="32"/>
                          <a:pt x="62" y="32"/>
                          <a:pt x="61" y="32"/>
                        </a:cubicBezTo>
                        <a:moveTo>
                          <a:pt x="53" y="16"/>
                        </a:moveTo>
                        <a:cubicBezTo>
                          <a:pt x="52" y="16"/>
                          <a:pt x="52" y="16"/>
                          <a:pt x="51" y="16"/>
                        </a:cubicBezTo>
                        <a:cubicBezTo>
                          <a:pt x="48" y="16"/>
                          <a:pt x="44" y="16"/>
                          <a:pt x="41" y="15"/>
                        </a:cubicBezTo>
                        <a:cubicBezTo>
                          <a:pt x="40" y="15"/>
                          <a:pt x="39" y="14"/>
                          <a:pt x="37" y="13"/>
                        </a:cubicBezTo>
                        <a:cubicBezTo>
                          <a:pt x="36" y="13"/>
                          <a:pt x="35" y="12"/>
                          <a:pt x="35" y="11"/>
                        </a:cubicBezTo>
                        <a:cubicBezTo>
                          <a:pt x="34" y="9"/>
                          <a:pt x="35" y="7"/>
                          <a:pt x="37" y="6"/>
                        </a:cubicBezTo>
                        <a:cubicBezTo>
                          <a:pt x="38" y="6"/>
                          <a:pt x="39" y="5"/>
                          <a:pt x="39" y="5"/>
                        </a:cubicBezTo>
                        <a:cubicBezTo>
                          <a:pt x="41" y="5"/>
                          <a:pt x="42" y="6"/>
                          <a:pt x="43" y="6"/>
                        </a:cubicBezTo>
                        <a:cubicBezTo>
                          <a:pt x="45" y="6"/>
                          <a:pt x="46" y="7"/>
                          <a:pt x="47" y="7"/>
                        </a:cubicBezTo>
                        <a:cubicBezTo>
                          <a:pt x="49" y="7"/>
                          <a:pt x="50" y="6"/>
                          <a:pt x="52" y="6"/>
                        </a:cubicBezTo>
                        <a:cubicBezTo>
                          <a:pt x="52" y="6"/>
                          <a:pt x="52" y="6"/>
                          <a:pt x="52" y="6"/>
                        </a:cubicBezTo>
                        <a:cubicBezTo>
                          <a:pt x="56" y="6"/>
                          <a:pt x="61" y="8"/>
                          <a:pt x="64" y="10"/>
                        </a:cubicBezTo>
                        <a:cubicBezTo>
                          <a:pt x="64" y="10"/>
                          <a:pt x="64" y="10"/>
                          <a:pt x="64" y="10"/>
                        </a:cubicBezTo>
                        <a:cubicBezTo>
                          <a:pt x="66" y="11"/>
                          <a:pt x="67" y="13"/>
                          <a:pt x="67" y="15"/>
                        </a:cubicBezTo>
                        <a:cubicBezTo>
                          <a:pt x="68" y="16"/>
                          <a:pt x="67" y="17"/>
                          <a:pt x="67" y="19"/>
                        </a:cubicBezTo>
                        <a:cubicBezTo>
                          <a:pt x="67" y="21"/>
                          <a:pt x="69" y="21"/>
                          <a:pt x="69" y="23"/>
                        </a:cubicBezTo>
                        <a:cubicBezTo>
                          <a:pt x="69" y="24"/>
                          <a:pt x="69" y="24"/>
                          <a:pt x="69" y="24"/>
                        </a:cubicBezTo>
                        <a:cubicBezTo>
                          <a:pt x="69" y="24"/>
                          <a:pt x="69" y="24"/>
                          <a:pt x="68" y="24"/>
                        </a:cubicBezTo>
                        <a:cubicBezTo>
                          <a:pt x="66" y="24"/>
                          <a:pt x="64" y="22"/>
                          <a:pt x="61" y="21"/>
                        </a:cubicBezTo>
                        <a:cubicBezTo>
                          <a:pt x="61" y="21"/>
                          <a:pt x="60" y="21"/>
                          <a:pt x="59" y="21"/>
                        </a:cubicBezTo>
                        <a:cubicBezTo>
                          <a:pt x="59" y="21"/>
                          <a:pt x="58" y="21"/>
                          <a:pt x="58" y="21"/>
                        </a:cubicBezTo>
                        <a:cubicBezTo>
                          <a:pt x="58" y="21"/>
                          <a:pt x="57" y="21"/>
                          <a:pt x="57" y="21"/>
                        </a:cubicBezTo>
                        <a:cubicBezTo>
                          <a:pt x="56" y="21"/>
                          <a:pt x="55" y="21"/>
                          <a:pt x="54" y="20"/>
                        </a:cubicBezTo>
                        <a:cubicBezTo>
                          <a:pt x="54" y="20"/>
                          <a:pt x="54" y="20"/>
                          <a:pt x="54" y="20"/>
                        </a:cubicBezTo>
                        <a:cubicBezTo>
                          <a:pt x="56" y="19"/>
                          <a:pt x="59" y="19"/>
                          <a:pt x="61" y="18"/>
                        </a:cubicBezTo>
                        <a:cubicBezTo>
                          <a:pt x="63" y="17"/>
                          <a:pt x="61" y="14"/>
                          <a:pt x="60" y="13"/>
                        </a:cubicBezTo>
                        <a:cubicBezTo>
                          <a:pt x="60" y="12"/>
                          <a:pt x="59" y="11"/>
                          <a:pt x="58" y="10"/>
                        </a:cubicBezTo>
                        <a:cubicBezTo>
                          <a:pt x="57" y="9"/>
                          <a:pt x="56" y="9"/>
                          <a:pt x="55" y="9"/>
                        </a:cubicBezTo>
                        <a:cubicBezTo>
                          <a:pt x="55" y="9"/>
                          <a:pt x="55" y="9"/>
                          <a:pt x="54" y="9"/>
                        </a:cubicBezTo>
                        <a:cubicBezTo>
                          <a:pt x="53" y="11"/>
                          <a:pt x="57" y="13"/>
                          <a:pt x="57" y="15"/>
                        </a:cubicBezTo>
                        <a:cubicBezTo>
                          <a:pt x="56" y="16"/>
                          <a:pt x="54" y="16"/>
                          <a:pt x="53" y="16"/>
                        </a:cubicBezTo>
                        <a:moveTo>
                          <a:pt x="26" y="8"/>
                        </a:moveTo>
                        <a:cubicBezTo>
                          <a:pt x="26" y="8"/>
                          <a:pt x="25" y="8"/>
                          <a:pt x="25" y="8"/>
                        </a:cubicBezTo>
                        <a:cubicBezTo>
                          <a:pt x="24" y="7"/>
                          <a:pt x="23" y="5"/>
                          <a:pt x="23" y="4"/>
                        </a:cubicBezTo>
                        <a:cubicBezTo>
                          <a:pt x="22" y="4"/>
                          <a:pt x="21" y="2"/>
                          <a:pt x="22" y="2"/>
                        </a:cubicBezTo>
                        <a:cubicBezTo>
                          <a:pt x="22" y="1"/>
                          <a:pt x="22" y="1"/>
                          <a:pt x="22" y="1"/>
                        </a:cubicBezTo>
                        <a:cubicBezTo>
                          <a:pt x="23" y="1"/>
                          <a:pt x="24" y="2"/>
                          <a:pt x="24" y="2"/>
                        </a:cubicBezTo>
                        <a:cubicBezTo>
                          <a:pt x="25" y="3"/>
                          <a:pt x="26" y="3"/>
                          <a:pt x="28" y="3"/>
                        </a:cubicBezTo>
                        <a:cubicBezTo>
                          <a:pt x="28" y="3"/>
                          <a:pt x="29" y="4"/>
                          <a:pt x="30" y="4"/>
                        </a:cubicBezTo>
                        <a:cubicBezTo>
                          <a:pt x="31" y="5"/>
                          <a:pt x="30" y="6"/>
                          <a:pt x="29" y="6"/>
                        </a:cubicBezTo>
                        <a:cubicBezTo>
                          <a:pt x="28" y="7"/>
                          <a:pt x="27" y="8"/>
                          <a:pt x="26" y="8"/>
                        </a:cubicBezTo>
                        <a:moveTo>
                          <a:pt x="23" y="0"/>
                        </a:moveTo>
                        <a:cubicBezTo>
                          <a:pt x="23" y="0"/>
                          <a:pt x="23" y="1"/>
                          <a:pt x="22" y="1"/>
                        </a:cubicBezTo>
                        <a:cubicBezTo>
                          <a:pt x="20" y="1"/>
                          <a:pt x="21" y="4"/>
                          <a:pt x="21" y="5"/>
                        </a:cubicBezTo>
                        <a:cubicBezTo>
                          <a:pt x="21" y="6"/>
                          <a:pt x="21" y="6"/>
                          <a:pt x="22" y="7"/>
                        </a:cubicBezTo>
                        <a:cubicBezTo>
                          <a:pt x="22" y="7"/>
                          <a:pt x="21" y="7"/>
                          <a:pt x="21" y="7"/>
                        </a:cubicBezTo>
                        <a:cubicBezTo>
                          <a:pt x="22" y="8"/>
                          <a:pt x="23" y="10"/>
                          <a:pt x="25" y="11"/>
                        </a:cubicBezTo>
                        <a:cubicBezTo>
                          <a:pt x="25" y="12"/>
                          <a:pt x="25" y="12"/>
                          <a:pt x="25" y="12"/>
                        </a:cubicBezTo>
                        <a:cubicBezTo>
                          <a:pt x="27" y="13"/>
                          <a:pt x="28" y="14"/>
                          <a:pt x="30" y="15"/>
                        </a:cubicBezTo>
                        <a:cubicBezTo>
                          <a:pt x="30" y="16"/>
                          <a:pt x="32" y="17"/>
                          <a:pt x="33" y="17"/>
                        </a:cubicBezTo>
                        <a:cubicBezTo>
                          <a:pt x="33" y="17"/>
                          <a:pt x="34" y="17"/>
                          <a:pt x="34" y="16"/>
                        </a:cubicBezTo>
                        <a:cubicBezTo>
                          <a:pt x="34" y="16"/>
                          <a:pt x="34" y="16"/>
                          <a:pt x="34" y="15"/>
                        </a:cubicBezTo>
                        <a:cubicBezTo>
                          <a:pt x="34" y="15"/>
                          <a:pt x="34" y="15"/>
                          <a:pt x="34" y="15"/>
                        </a:cubicBezTo>
                        <a:cubicBezTo>
                          <a:pt x="33" y="15"/>
                          <a:pt x="33" y="14"/>
                          <a:pt x="33" y="13"/>
                        </a:cubicBezTo>
                        <a:cubicBezTo>
                          <a:pt x="32" y="13"/>
                          <a:pt x="32" y="12"/>
                          <a:pt x="33" y="11"/>
                        </a:cubicBezTo>
                        <a:cubicBezTo>
                          <a:pt x="33" y="11"/>
                          <a:pt x="33" y="12"/>
                          <a:pt x="33" y="12"/>
                        </a:cubicBezTo>
                        <a:cubicBezTo>
                          <a:pt x="33" y="11"/>
                          <a:pt x="33" y="11"/>
                          <a:pt x="33" y="11"/>
                        </a:cubicBezTo>
                        <a:cubicBezTo>
                          <a:pt x="33" y="11"/>
                          <a:pt x="33" y="11"/>
                          <a:pt x="33" y="11"/>
                        </a:cubicBezTo>
                        <a:cubicBezTo>
                          <a:pt x="33" y="12"/>
                          <a:pt x="33" y="13"/>
                          <a:pt x="34" y="13"/>
                        </a:cubicBezTo>
                        <a:cubicBezTo>
                          <a:pt x="34" y="14"/>
                          <a:pt x="35" y="15"/>
                          <a:pt x="36" y="15"/>
                        </a:cubicBezTo>
                        <a:cubicBezTo>
                          <a:pt x="37" y="15"/>
                          <a:pt x="39" y="15"/>
                          <a:pt x="40" y="16"/>
                        </a:cubicBezTo>
                        <a:cubicBezTo>
                          <a:pt x="40" y="16"/>
                          <a:pt x="41" y="16"/>
                          <a:pt x="42" y="17"/>
                        </a:cubicBezTo>
                        <a:cubicBezTo>
                          <a:pt x="43" y="17"/>
                          <a:pt x="45" y="17"/>
                          <a:pt x="46" y="17"/>
                        </a:cubicBezTo>
                        <a:cubicBezTo>
                          <a:pt x="46" y="17"/>
                          <a:pt x="46" y="17"/>
                          <a:pt x="46" y="17"/>
                        </a:cubicBezTo>
                        <a:cubicBezTo>
                          <a:pt x="47" y="17"/>
                          <a:pt x="47" y="17"/>
                          <a:pt x="47" y="17"/>
                        </a:cubicBezTo>
                        <a:cubicBezTo>
                          <a:pt x="49" y="17"/>
                          <a:pt x="51" y="17"/>
                          <a:pt x="52" y="17"/>
                        </a:cubicBezTo>
                        <a:cubicBezTo>
                          <a:pt x="54" y="17"/>
                          <a:pt x="55" y="17"/>
                          <a:pt x="56" y="16"/>
                        </a:cubicBezTo>
                        <a:cubicBezTo>
                          <a:pt x="58" y="15"/>
                          <a:pt x="58" y="15"/>
                          <a:pt x="58" y="14"/>
                        </a:cubicBezTo>
                        <a:cubicBezTo>
                          <a:pt x="57" y="13"/>
                          <a:pt x="56" y="12"/>
                          <a:pt x="56" y="11"/>
                        </a:cubicBezTo>
                        <a:cubicBezTo>
                          <a:pt x="56" y="11"/>
                          <a:pt x="56" y="11"/>
                          <a:pt x="56" y="11"/>
                        </a:cubicBezTo>
                        <a:cubicBezTo>
                          <a:pt x="57" y="11"/>
                          <a:pt x="57" y="12"/>
                          <a:pt x="57" y="12"/>
                        </a:cubicBezTo>
                        <a:cubicBezTo>
                          <a:pt x="59" y="14"/>
                          <a:pt x="61" y="15"/>
                          <a:pt x="59" y="17"/>
                        </a:cubicBezTo>
                        <a:cubicBezTo>
                          <a:pt x="59" y="17"/>
                          <a:pt x="59" y="17"/>
                          <a:pt x="59" y="17"/>
                        </a:cubicBezTo>
                        <a:cubicBezTo>
                          <a:pt x="58" y="18"/>
                          <a:pt x="56" y="18"/>
                          <a:pt x="54" y="18"/>
                        </a:cubicBezTo>
                        <a:cubicBezTo>
                          <a:pt x="54" y="18"/>
                          <a:pt x="53" y="18"/>
                          <a:pt x="53" y="18"/>
                        </a:cubicBezTo>
                        <a:cubicBezTo>
                          <a:pt x="50" y="18"/>
                          <a:pt x="48" y="18"/>
                          <a:pt x="46" y="18"/>
                        </a:cubicBezTo>
                        <a:cubicBezTo>
                          <a:pt x="45" y="18"/>
                          <a:pt x="44" y="18"/>
                          <a:pt x="44" y="18"/>
                        </a:cubicBezTo>
                        <a:cubicBezTo>
                          <a:pt x="44" y="18"/>
                          <a:pt x="43" y="18"/>
                          <a:pt x="43" y="18"/>
                        </a:cubicBezTo>
                        <a:cubicBezTo>
                          <a:pt x="43" y="18"/>
                          <a:pt x="42" y="18"/>
                          <a:pt x="41" y="18"/>
                        </a:cubicBezTo>
                        <a:cubicBezTo>
                          <a:pt x="40" y="19"/>
                          <a:pt x="39" y="19"/>
                          <a:pt x="38" y="20"/>
                        </a:cubicBezTo>
                        <a:cubicBezTo>
                          <a:pt x="37" y="20"/>
                          <a:pt x="37" y="21"/>
                          <a:pt x="36" y="22"/>
                        </a:cubicBezTo>
                        <a:cubicBezTo>
                          <a:pt x="36" y="22"/>
                          <a:pt x="36" y="22"/>
                          <a:pt x="36" y="23"/>
                        </a:cubicBezTo>
                        <a:cubicBezTo>
                          <a:pt x="36" y="23"/>
                          <a:pt x="35" y="23"/>
                          <a:pt x="36" y="24"/>
                        </a:cubicBezTo>
                        <a:cubicBezTo>
                          <a:pt x="37" y="26"/>
                          <a:pt x="41" y="26"/>
                          <a:pt x="44" y="27"/>
                        </a:cubicBezTo>
                        <a:cubicBezTo>
                          <a:pt x="47" y="27"/>
                          <a:pt x="49" y="27"/>
                          <a:pt x="51" y="29"/>
                        </a:cubicBezTo>
                        <a:cubicBezTo>
                          <a:pt x="53" y="30"/>
                          <a:pt x="56" y="32"/>
                          <a:pt x="59" y="33"/>
                        </a:cubicBezTo>
                        <a:cubicBezTo>
                          <a:pt x="60" y="33"/>
                          <a:pt x="61" y="33"/>
                          <a:pt x="62" y="33"/>
                        </a:cubicBezTo>
                        <a:cubicBezTo>
                          <a:pt x="62" y="33"/>
                          <a:pt x="63" y="33"/>
                          <a:pt x="63" y="33"/>
                        </a:cubicBezTo>
                        <a:cubicBezTo>
                          <a:pt x="66" y="32"/>
                          <a:pt x="68" y="29"/>
                          <a:pt x="68" y="27"/>
                        </a:cubicBezTo>
                        <a:cubicBezTo>
                          <a:pt x="67" y="26"/>
                          <a:pt x="66" y="25"/>
                          <a:pt x="65" y="25"/>
                        </a:cubicBezTo>
                        <a:cubicBezTo>
                          <a:pt x="64" y="24"/>
                          <a:pt x="62" y="24"/>
                          <a:pt x="60" y="23"/>
                        </a:cubicBezTo>
                        <a:cubicBezTo>
                          <a:pt x="59" y="23"/>
                          <a:pt x="57" y="23"/>
                          <a:pt x="55" y="23"/>
                        </a:cubicBezTo>
                        <a:cubicBezTo>
                          <a:pt x="55" y="23"/>
                          <a:pt x="55" y="23"/>
                          <a:pt x="55" y="23"/>
                        </a:cubicBezTo>
                        <a:cubicBezTo>
                          <a:pt x="53" y="23"/>
                          <a:pt x="52" y="23"/>
                          <a:pt x="50" y="23"/>
                        </a:cubicBezTo>
                        <a:cubicBezTo>
                          <a:pt x="50" y="23"/>
                          <a:pt x="48"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3"/>
                          <a:pt x="47" y="23"/>
                          <a:pt x="47" y="23"/>
                        </a:cubicBezTo>
                        <a:cubicBezTo>
                          <a:pt x="48" y="23"/>
                          <a:pt x="48" y="22"/>
                          <a:pt x="47" y="22"/>
                        </a:cubicBezTo>
                        <a:cubicBezTo>
                          <a:pt x="48" y="22"/>
                          <a:pt x="49" y="22"/>
                          <a:pt x="50" y="22"/>
                        </a:cubicBezTo>
                        <a:cubicBezTo>
                          <a:pt x="50" y="22"/>
                          <a:pt x="50" y="22"/>
                          <a:pt x="50" y="22"/>
                        </a:cubicBezTo>
                        <a:cubicBezTo>
                          <a:pt x="51" y="22"/>
                          <a:pt x="51" y="22"/>
                          <a:pt x="51" y="22"/>
                        </a:cubicBezTo>
                        <a:cubicBezTo>
                          <a:pt x="51" y="22"/>
                          <a:pt x="51" y="22"/>
                          <a:pt x="51" y="22"/>
                        </a:cubicBezTo>
                        <a:cubicBezTo>
                          <a:pt x="52" y="22"/>
                          <a:pt x="52" y="22"/>
                          <a:pt x="52" y="22"/>
                        </a:cubicBezTo>
                        <a:cubicBezTo>
                          <a:pt x="51" y="22"/>
                          <a:pt x="51" y="22"/>
                          <a:pt x="51" y="22"/>
                        </a:cubicBezTo>
                        <a:cubicBezTo>
                          <a:pt x="49" y="22"/>
                          <a:pt x="47" y="21"/>
                          <a:pt x="45" y="21"/>
                        </a:cubicBezTo>
                        <a:cubicBezTo>
                          <a:pt x="45" y="20"/>
                          <a:pt x="45" y="20"/>
                          <a:pt x="45" y="20"/>
                        </a:cubicBezTo>
                        <a:cubicBezTo>
                          <a:pt x="49" y="22"/>
                          <a:pt x="53" y="21"/>
                          <a:pt x="56" y="22"/>
                        </a:cubicBezTo>
                        <a:cubicBezTo>
                          <a:pt x="59" y="22"/>
                          <a:pt x="63" y="23"/>
                          <a:pt x="65" y="24"/>
                        </a:cubicBezTo>
                        <a:cubicBezTo>
                          <a:pt x="66" y="24"/>
                          <a:pt x="66" y="24"/>
                          <a:pt x="67" y="24"/>
                        </a:cubicBezTo>
                        <a:cubicBezTo>
                          <a:pt x="67" y="24"/>
                          <a:pt x="68" y="25"/>
                          <a:pt x="68" y="25"/>
                        </a:cubicBezTo>
                        <a:cubicBezTo>
                          <a:pt x="70" y="25"/>
                          <a:pt x="71" y="24"/>
                          <a:pt x="71" y="23"/>
                        </a:cubicBezTo>
                        <a:cubicBezTo>
                          <a:pt x="71" y="23"/>
                          <a:pt x="71" y="22"/>
                          <a:pt x="71" y="21"/>
                        </a:cubicBezTo>
                        <a:cubicBezTo>
                          <a:pt x="71" y="21"/>
                          <a:pt x="71" y="21"/>
                          <a:pt x="71" y="21"/>
                        </a:cubicBezTo>
                        <a:cubicBezTo>
                          <a:pt x="70" y="20"/>
                          <a:pt x="69" y="18"/>
                          <a:pt x="70" y="17"/>
                        </a:cubicBezTo>
                        <a:cubicBezTo>
                          <a:pt x="70" y="13"/>
                          <a:pt x="68" y="11"/>
                          <a:pt x="65" y="9"/>
                        </a:cubicBezTo>
                        <a:cubicBezTo>
                          <a:pt x="61" y="7"/>
                          <a:pt x="57" y="6"/>
                          <a:pt x="53" y="6"/>
                        </a:cubicBezTo>
                        <a:cubicBezTo>
                          <a:pt x="49" y="5"/>
                          <a:pt x="45" y="5"/>
                          <a:pt x="40" y="5"/>
                        </a:cubicBezTo>
                        <a:cubicBezTo>
                          <a:pt x="39" y="5"/>
                          <a:pt x="38" y="5"/>
                          <a:pt x="37" y="5"/>
                        </a:cubicBezTo>
                        <a:cubicBezTo>
                          <a:pt x="36" y="5"/>
                          <a:pt x="34" y="5"/>
                          <a:pt x="33" y="6"/>
                        </a:cubicBezTo>
                        <a:cubicBezTo>
                          <a:pt x="32" y="7"/>
                          <a:pt x="31" y="8"/>
                          <a:pt x="30" y="9"/>
                        </a:cubicBezTo>
                        <a:cubicBezTo>
                          <a:pt x="29" y="9"/>
                          <a:pt x="29" y="9"/>
                          <a:pt x="29" y="9"/>
                        </a:cubicBezTo>
                        <a:cubicBezTo>
                          <a:pt x="30" y="8"/>
                          <a:pt x="30" y="8"/>
                          <a:pt x="30" y="8"/>
                        </a:cubicBezTo>
                        <a:cubicBezTo>
                          <a:pt x="30" y="7"/>
                          <a:pt x="31" y="7"/>
                          <a:pt x="31" y="6"/>
                        </a:cubicBezTo>
                        <a:cubicBezTo>
                          <a:pt x="31" y="5"/>
                          <a:pt x="31" y="4"/>
                          <a:pt x="30" y="3"/>
                        </a:cubicBezTo>
                        <a:cubicBezTo>
                          <a:pt x="28" y="2"/>
                          <a:pt x="26" y="0"/>
                          <a:pt x="23"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3" name="Freeform 8130">
                    <a:extLst>
                      <a:ext uri="{FF2B5EF4-FFF2-40B4-BE49-F238E27FC236}">
                        <a16:creationId xmlns:a16="http://schemas.microsoft.com/office/drawing/2014/main" id="{55CB4157-CA73-44D7-9208-844AD013E02C}"/>
                      </a:ext>
                    </a:extLst>
                  </p:cNvPr>
                  <p:cNvSpPr/>
                  <p:nvPr/>
                </p:nvSpPr>
                <p:spPr bwMode="auto">
                  <a:xfrm flipH="1">
                    <a:off x="3665" y="1867"/>
                    <a:ext cx="0" cy="2"/>
                  </a:xfrm>
                  <a:custGeom>
                    <a:avLst/>
                    <a:gdLst>
                      <a:gd name="T0" fmla="*/ 0 h 3"/>
                      <a:gd name="T1" fmla="*/ 2 h 3"/>
                      <a:gd name="T2" fmla="*/ 3 h 3"/>
                      <a:gd name="T3" fmla="*/ 2 h 3"/>
                      <a:gd name="T4" fmla="*/ 2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cubicBezTo>
                          <a:pt x="0" y="1"/>
                          <a:pt x="0" y="2"/>
                          <a:pt x="0" y="2"/>
                        </a:cubicBezTo>
                        <a:cubicBezTo>
                          <a:pt x="0" y="2"/>
                          <a:pt x="0" y="3"/>
                          <a:pt x="0" y="3"/>
                        </a:cubicBezTo>
                        <a:cubicBezTo>
                          <a:pt x="0" y="3"/>
                          <a:pt x="0" y="3"/>
                          <a:pt x="0" y="2"/>
                        </a:cubicBezTo>
                        <a:cubicBezTo>
                          <a:pt x="0" y="2"/>
                          <a:pt x="0" y="2"/>
                          <a:pt x="0" y="2"/>
                        </a:cubicBezTo>
                        <a:cubicBezTo>
                          <a:pt x="0" y="2"/>
                          <a:pt x="0" y="1"/>
                          <a:pt x="0"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4" name="Freeform 8131">
                    <a:extLst>
                      <a:ext uri="{FF2B5EF4-FFF2-40B4-BE49-F238E27FC236}">
                        <a16:creationId xmlns:a16="http://schemas.microsoft.com/office/drawing/2014/main" id="{7749CA39-C06D-4370-B46C-EDEEF74CCD43}"/>
                      </a:ext>
                    </a:extLst>
                  </p:cNvPr>
                  <p:cNvSpPr>
                    <a:spLocks noEditPoints="1"/>
                  </p:cNvSpPr>
                  <p:nvPr/>
                </p:nvSpPr>
                <p:spPr bwMode="auto">
                  <a:xfrm>
                    <a:off x="3692" y="1872"/>
                    <a:ext cx="26" cy="17"/>
                  </a:xfrm>
                  <a:custGeom>
                    <a:avLst/>
                    <a:gdLst>
                      <a:gd name="T0" fmla="*/ 24 w 35"/>
                      <a:gd name="T1" fmla="*/ 19 h 22"/>
                      <a:gd name="T2" fmla="*/ 17 w 35"/>
                      <a:gd name="T3" fmla="*/ 18 h 22"/>
                      <a:gd name="T4" fmla="*/ 8 w 35"/>
                      <a:gd name="T5" fmla="*/ 13 h 22"/>
                      <a:gd name="T6" fmla="*/ 5 w 35"/>
                      <a:gd name="T7" fmla="*/ 10 h 22"/>
                      <a:gd name="T8" fmla="*/ 6 w 35"/>
                      <a:gd name="T9" fmla="*/ 9 h 22"/>
                      <a:gd name="T10" fmla="*/ 8 w 35"/>
                      <a:gd name="T11" fmla="*/ 10 h 22"/>
                      <a:gd name="T12" fmla="*/ 22 w 35"/>
                      <a:gd name="T13" fmla="*/ 16 h 22"/>
                      <a:gd name="T14" fmla="*/ 24 w 35"/>
                      <a:gd name="T15" fmla="*/ 16 h 22"/>
                      <a:gd name="T16" fmla="*/ 25 w 35"/>
                      <a:gd name="T17" fmla="*/ 16 h 22"/>
                      <a:gd name="T18" fmla="*/ 27 w 35"/>
                      <a:gd name="T19" fmla="*/ 16 h 22"/>
                      <a:gd name="T20" fmla="*/ 26 w 35"/>
                      <a:gd name="T21" fmla="*/ 19 h 22"/>
                      <a:gd name="T22" fmla="*/ 24 w 35"/>
                      <a:gd name="T23" fmla="*/ 19 h 22"/>
                      <a:gd name="T24" fmla="*/ 0 w 35"/>
                      <a:gd name="T25" fmla="*/ 6 h 22"/>
                      <a:gd name="T26" fmla="*/ 1 w 35"/>
                      <a:gd name="T27" fmla="*/ 10 h 22"/>
                      <a:gd name="T28" fmla="*/ 6 w 35"/>
                      <a:gd name="T29" fmla="*/ 13 h 22"/>
                      <a:gd name="T30" fmla="*/ 7 w 35"/>
                      <a:gd name="T31" fmla="*/ 14 h 22"/>
                      <a:gd name="T32" fmla="*/ 11 w 35"/>
                      <a:gd name="T33" fmla="*/ 16 h 22"/>
                      <a:gd name="T34" fmla="*/ 17 w 35"/>
                      <a:gd name="T35" fmla="*/ 20 h 22"/>
                      <a:gd name="T36" fmla="*/ 17 w 35"/>
                      <a:gd name="T37" fmla="*/ 21 h 22"/>
                      <a:gd name="T38" fmla="*/ 22 w 35"/>
                      <a:gd name="T39" fmla="*/ 22 h 22"/>
                      <a:gd name="T40" fmla="*/ 24 w 35"/>
                      <a:gd name="T41" fmla="*/ 22 h 22"/>
                      <a:gd name="T42" fmla="*/ 29 w 35"/>
                      <a:gd name="T43" fmla="*/ 21 h 22"/>
                      <a:gd name="T44" fmla="*/ 28 w 35"/>
                      <a:gd name="T45" fmla="*/ 16 h 22"/>
                      <a:gd name="T46" fmla="*/ 26 w 35"/>
                      <a:gd name="T47" fmla="*/ 15 h 22"/>
                      <a:gd name="T48" fmla="*/ 25 w 35"/>
                      <a:gd name="T49" fmla="*/ 15 h 22"/>
                      <a:gd name="T50" fmla="*/ 24 w 35"/>
                      <a:gd name="T51" fmla="*/ 15 h 22"/>
                      <a:gd name="T52" fmla="*/ 16 w 35"/>
                      <a:gd name="T53" fmla="*/ 11 h 22"/>
                      <a:gd name="T54" fmla="*/ 10 w 35"/>
                      <a:gd name="T55" fmla="*/ 9 h 22"/>
                      <a:gd name="T56" fmla="*/ 4 w 35"/>
                      <a:gd name="T57" fmla="*/ 8 h 22"/>
                      <a:gd name="T58" fmla="*/ 0 w 35"/>
                      <a:gd name="T59" fmla="*/ 6 h 22"/>
                      <a:gd name="T60" fmla="*/ 35 w 35"/>
                      <a:gd name="T61" fmla="*/ 0 h 22"/>
                      <a:gd name="T62" fmla="*/ 35 w 35"/>
                      <a:gd name="T63" fmla="*/ 0 h 22"/>
                      <a:gd name="T64" fmla="*/ 35 w 35"/>
                      <a:gd name="T6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2">
                        <a:moveTo>
                          <a:pt x="24" y="19"/>
                        </a:moveTo>
                        <a:cubicBezTo>
                          <a:pt x="22" y="19"/>
                          <a:pt x="19" y="19"/>
                          <a:pt x="17" y="18"/>
                        </a:cubicBezTo>
                        <a:cubicBezTo>
                          <a:pt x="14" y="17"/>
                          <a:pt x="11" y="14"/>
                          <a:pt x="8" y="13"/>
                        </a:cubicBezTo>
                        <a:cubicBezTo>
                          <a:pt x="7" y="12"/>
                          <a:pt x="4" y="11"/>
                          <a:pt x="5" y="10"/>
                        </a:cubicBezTo>
                        <a:cubicBezTo>
                          <a:pt x="5" y="9"/>
                          <a:pt x="6" y="9"/>
                          <a:pt x="6" y="9"/>
                        </a:cubicBezTo>
                        <a:cubicBezTo>
                          <a:pt x="7" y="9"/>
                          <a:pt x="8" y="10"/>
                          <a:pt x="8" y="10"/>
                        </a:cubicBezTo>
                        <a:cubicBezTo>
                          <a:pt x="13" y="12"/>
                          <a:pt x="16" y="15"/>
                          <a:pt x="22" y="16"/>
                        </a:cubicBezTo>
                        <a:cubicBezTo>
                          <a:pt x="22" y="16"/>
                          <a:pt x="23" y="16"/>
                          <a:pt x="24" y="16"/>
                        </a:cubicBezTo>
                        <a:cubicBezTo>
                          <a:pt x="24" y="16"/>
                          <a:pt x="24" y="16"/>
                          <a:pt x="25" y="16"/>
                        </a:cubicBezTo>
                        <a:cubicBezTo>
                          <a:pt x="25" y="16"/>
                          <a:pt x="26" y="16"/>
                          <a:pt x="27" y="16"/>
                        </a:cubicBezTo>
                        <a:cubicBezTo>
                          <a:pt x="29" y="17"/>
                          <a:pt x="28" y="19"/>
                          <a:pt x="26" y="19"/>
                        </a:cubicBezTo>
                        <a:cubicBezTo>
                          <a:pt x="25" y="19"/>
                          <a:pt x="25" y="19"/>
                          <a:pt x="24" y="19"/>
                        </a:cubicBezTo>
                        <a:moveTo>
                          <a:pt x="0" y="6"/>
                        </a:moveTo>
                        <a:cubicBezTo>
                          <a:pt x="0" y="7"/>
                          <a:pt x="1" y="8"/>
                          <a:pt x="1" y="10"/>
                        </a:cubicBezTo>
                        <a:cubicBezTo>
                          <a:pt x="3" y="11"/>
                          <a:pt x="4" y="12"/>
                          <a:pt x="6" y="13"/>
                        </a:cubicBezTo>
                        <a:cubicBezTo>
                          <a:pt x="7" y="13"/>
                          <a:pt x="7" y="13"/>
                          <a:pt x="7" y="14"/>
                        </a:cubicBezTo>
                        <a:cubicBezTo>
                          <a:pt x="9" y="14"/>
                          <a:pt x="10" y="15"/>
                          <a:pt x="11" y="16"/>
                        </a:cubicBezTo>
                        <a:cubicBezTo>
                          <a:pt x="13" y="17"/>
                          <a:pt x="14" y="19"/>
                          <a:pt x="17" y="20"/>
                        </a:cubicBezTo>
                        <a:cubicBezTo>
                          <a:pt x="17" y="21"/>
                          <a:pt x="17" y="21"/>
                          <a:pt x="17" y="21"/>
                        </a:cubicBezTo>
                        <a:cubicBezTo>
                          <a:pt x="19" y="21"/>
                          <a:pt x="20" y="22"/>
                          <a:pt x="22" y="22"/>
                        </a:cubicBezTo>
                        <a:cubicBezTo>
                          <a:pt x="22" y="22"/>
                          <a:pt x="23" y="22"/>
                          <a:pt x="24" y="22"/>
                        </a:cubicBezTo>
                        <a:cubicBezTo>
                          <a:pt x="26" y="22"/>
                          <a:pt x="28" y="22"/>
                          <a:pt x="29" y="21"/>
                        </a:cubicBezTo>
                        <a:cubicBezTo>
                          <a:pt x="30" y="19"/>
                          <a:pt x="30" y="17"/>
                          <a:pt x="28" y="16"/>
                        </a:cubicBezTo>
                        <a:cubicBezTo>
                          <a:pt x="27" y="16"/>
                          <a:pt x="26" y="15"/>
                          <a:pt x="26" y="15"/>
                        </a:cubicBezTo>
                        <a:cubicBezTo>
                          <a:pt x="26" y="15"/>
                          <a:pt x="26" y="15"/>
                          <a:pt x="25" y="15"/>
                        </a:cubicBezTo>
                        <a:cubicBezTo>
                          <a:pt x="25" y="15"/>
                          <a:pt x="25" y="15"/>
                          <a:pt x="24" y="15"/>
                        </a:cubicBezTo>
                        <a:cubicBezTo>
                          <a:pt x="21" y="15"/>
                          <a:pt x="18" y="13"/>
                          <a:pt x="16" y="11"/>
                        </a:cubicBezTo>
                        <a:cubicBezTo>
                          <a:pt x="14" y="10"/>
                          <a:pt x="12" y="9"/>
                          <a:pt x="10" y="9"/>
                        </a:cubicBezTo>
                        <a:cubicBezTo>
                          <a:pt x="8" y="8"/>
                          <a:pt x="6" y="8"/>
                          <a:pt x="4" y="8"/>
                        </a:cubicBezTo>
                        <a:cubicBezTo>
                          <a:pt x="2" y="7"/>
                          <a:pt x="1" y="7"/>
                          <a:pt x="0" y="6"/>
                        </a:cubicBezTo>
                        <a:moveTo>
                          <a:pt x="35" y="0"/>
                        </a:moveTo>
                        <a:cubicBezTo>
                          <a:pt x="35" y="0"/>
                          <a:pt x="35" y="0"/>
                          <a:pt x="35" y="0"/>
                        </a:cubicBezTo>
                        <a:cubicBezTo>
                          <a:pt x="35" y="0"/>
                          <a:pt x="35" y="0"/>
                          <a:pt x="35"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5" name="Freeform 8132">
                    <a:extLst>
                      <a:ext uri="{FF2B5EF4-FFF2-40B4-BE49-F238E27FC236}">
                        <a16:creationId xmlns:a16="http://schemas.microsoft.com/office/drawing/2014/main" id="{FC5BFBEE-5284-442E-81A2-71B6F64F103C}"/>
                      </a:ext>
                    </a:extLst>
                  </p:cNvPr>
                  <p:cNvSpPr>
                    <a:spLocks noEditPoints="1"/>
                  </p:cNvSpPr>
                  <p:nvPr/>
                </p:nvSpPr>
                <p:spPr bwMode="auto">
                  <a:xfrm>
                    <a:off x="3645" y="1812"/>
                    <a:ext cx="73" cy="72"/>
                  </a:xfrm>
                  <a:custGeom>
                    <a:avLst/>
                    <a:gdLst>
                      <a:gd name="T0" fmla="*/ 67 w 98"/>
                      <a:gd name="T1" fmla="*/ 89 h 96"/>
                      <a:gd name="T2" fmla="*/ 87 w 98"/>
                      <a:gd name="T3" fmla="*/ 96 h 96"/>
                      <a:gd name="T4" fmla="*/ 78 w 98"/>
                      <a:gd name="T5" fmla="*/ 91 h 96"/>
                      <a:gd name="T6" fmla="*/ 81 w 98"/>
                      <a:gd name="T7" fmla="*/ 80 h 96"/>
                      <a:gd name="T8" fmla="*/ 73 w 98"/>
                      <a:gd name="T9" fmla="*/ 79 h 96"/>
                      <a:gd name="T10" fmla="*/ 81 w 98"/>
                      <a:gd name="T11" fmla="*/ 80 h 96"/>
                      <a:gd name="T12" fmla="*/ 83 w 98"/>
                      <a:gd name="T13" fmla="*/ 73 h 96"/>
                      <a:gd name="T14" fmla="*/ 60 w 98"/>
                      <a:gd name="T15" fmla="*/ 73 h 96"/>
                      <a:gd name="T16" fmla="*/ 49 w 98"/>
                      <a:gd name="T17" fmla="*/ 72 h 96"/>
                      <a:gd name="T18" fmla="*/ 47 w 98"/>
                      <a:gd name="T19" fmla="*/ 67 h 96"/>
                      <a:gd name="T20" fmla="*/ 56 w 98"/>
                      <a:gd name="T21" fmla="*/ 71 h 96"/>
                      <a:gd name="T22" fmla="*/ 92 w 98"/>
                      <a:gd name="T23" fmla="*/ 71 h 96"/>
                      <a:gd name="T24" fmla="*/ 96 w 98"/>
                      <a:gd name="T25" fmla="*/ 75 h 96"/>
                      <a:gd name="T26" fmla="*/ 72 w 98"/>
                      <a:gd name="T27" fmla="*/ 67 h 96"/>
                      <a:gd name="T28" fmla="*/ 66 w 98"/>
                      <a:gd name="T29" fmla="*/ 66 h 96"/>
                      <a:gd name="T30" fmla="*/ 72 w 98"/>
                      <a:gd name="T31" fmla="*/ 62 h 96"/>
                      <a:gd name="T32" fmla="*/ 61 w 98"/>
                      <a:gd name="T33" fmla="*/ 60 h 96"/>
                      <a:gd name="T34" fmla="*/ 54 w 98"/>
                      <a:gd name="T35" fmla="*/ 57 h 96"/>
                      <a:gd name="T36" fmla="*/ 74 w 98"/>
                      <a:gd name="T37" fmla="*/ 59 h 96"/>
                      <a:gd name="T38" fmla="*/ 85 w 98"/>
                      <a:gd name="T39" fmla="*/ 37 h 96"/>
                      <a:gd name="T40" fmla="*/ 95 w 98"/>
                      <a:gd name="T41" fmla="*/ 39 h 96"/>
                      <a:gd name="T42" fmla="*/ 74 w 98"/>
                      <a:gd name="T43" fmla="*/ 37 h 96"/>
                      <a:gd name="T44" fmla="*/ 50 w 98"/>
                      <a:gd name="T45" fmla="*/ 34 h 96"/>
                      <a:gd name="T46" fmla="*/ 75 w 98"/>
                      <a:gd name="T47" fmla="*/ 43 h 96"/>
                      <a:gd name="T48" fmla="*/ 79 w 98"/>
                      <a:gd name="T49" fmla="*/ 61 h 96"/>
                      <a:gd name="T50" fmla="*/ 73 w 98"/>
                      <a:gd name="T51" fmla="*/ 62 h 96"/>
                      <a:gd name="T52" fmla="*/ 89 w 98"/>
                      <a:gd name="T53" fmla="*/ 65 h 96"/>
                      <a:gd name="T54" fmla="*/ 76 w 98"/>
                      <a:gd name="T55" fmla="*/ 58 h 96"/>
                      <a:gd name="T56" fmla="*/ 71 w 98"/>
                      <a:gd name="T57" fmla="*/ 37 h 96"/>
                      <a:gd name="T58" fmla="*/ 34 w 98"/>
                      <a:gd name="T59" fmla="*/ 31 h 96"/>
                      <a:gd name="T60" fmla="*/ 19 w 98"/>
                      <a:gd name="T61" fmla="*/ 34 h 96"/>
                      <a:gd name="T62" fmla="*/ 14 w 98"/>
                      <a:gd name="T63" fmla="*/ 29 h 96"/>
                      <a:gd name="T64" fmla="*/ 16 w 98"/>
                      <a:gd name="T65" fmla="*/ 29 h 96"/>
                      <a:gd name="T66" fmla="*/ 94 w 98"/>
                      <a:gd name="T67" fmla="*/ 27 h 96"/>
                      <a:gd name="T68" fmla="*/ 38 w 98"/>
                      <a:gd name="T69" fmla="*/ 25 h 96"/>
                      <a:gd name="T70" fmla="*/ 58 w 98"/>
                      <a:gd name="T71" fmla="*/ 29 h 96"/>
                      <a:gd name="T72" fmla="*/ 75 w 98"/>
                      <a:gd name="T73" fmla="*/ 30 h 96"/>
                      <a:gd name="T74" fmla="*/ 64 w 98"/>
                      <a:gd name="T75" fmla="*/ 28 h 96"/>
                      <a:gd name="T76" fmla="*/ 35 w 98"/>
                      <a:gd name="T77" fmla="*/ 21 h 96"/>
                      <a:gd name="T78" fmla="*/ 22 w 98"/>
                      <a:gd name="T79" fmla="*/ 21 h 96"/>
                      <a:gd name="T80" fmla="*/ 92 w 98"/>
                      <a:gd name="T81" fmla="*/ 21 h 96"/>
                      <a:gd name="T82" fmla="*/ 11 w 98"/>
                      <a:gd name="T83" fmla="*/ 15 h 96"/>
                      <a:gd name="T84" fmla="*/ 16 w 98"/>
                      <a:gd name="T85" fmla="*/ 16 h 96"/>
                      <a:gd name="T86" fmla="*/ 1 w 98"/>
                      <a:gd name="T87" fmla="*/ 9 h 96"/>
                      <a:gd name="T88" fmla="*/ 9 w 98"/>
                      <a:gd name="T89" fmla="*/ 8 h 96"/>
                      <a:gd name="T90" fmla="*/ 24 w 98"/>
                      <a:gd name="T91" fmla="*/ 24 h 96"/>
                      <a:gd name="T92" fmla="*/ 36 w 98"/>
                      <a:gd name="T93" fmla="*/ 46 h 96"/>
                      <a:gd name="T94" fmla="*/ 23 w 98"/>
                      <a:gd name="T95" fmla="*/ 63 h 96"/>
                      <a:gd name="T96" fmla="*/ 37 w 98"/>
                      <a:gd name="T97" fmla="*/ 68 h 96"/>
                      <a:gd name="T98" fmla="*/ 44 w 98"/>
                      <a:gd name="T99" fmla="*/ 57 h 96"/>
                      <a:gd name="T100" fmla="*/ 38 w 98"/>
                      <a:gd name="T101" fmla="*/ 36 h 96"/>
                      <a:gd name="T102" fmla="*/ 58 w 98"/>
                      <a:gd name="T103" fmla="*/ 50 h 96"/>
                      <a:gd name="T104" fmla="*/ 51 w 98"/>
                      <a:gd name="T105" fmla="*/ 42 h 96"/>
                      <a:gd name="T106" fmla="*/ 32 w 98"/>
                      <a:gd name="T107" fmla="*/ 36 h 96"/>
                      <a:gd name="T108" fmla="*/ 26 w 98"/>
                      <a:gd name="T109" fmla="*/ 14 h 96"/>
                      <a:gd name="T110" fmla="*/ 72 w 98"/>
                      <a:gd name="T111" fmla="*/ 22 h 96"/>
                      <a:gd name="T112" fmla="*/ 77 w 98"/>
                      <a:gd name="T113" fmla="*/ 21 h 96"/>
                      <a:gd name="T114" fmla="*/ 19 w 98"/>
                      <a:gd name="T115" fmla="*/ 10 h 96"/>
                      <a:gd name="T116" fmla="*/ 4 w 98"/>
                      <a:gd name="T117"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96">
                        <a:moveTo>
                          <a:pt x="63" y="85"/>
                        </a:moveTo>
                        <a:cubicBezTo>
                          <a:pt x="62" y="85"/>
                          <a:pt x="62" y="85"/>
                          <a:pt x="62" y="85"/>
                        </a:cubicBezTo>
                        <a:cubicBezTo>
                          <a:pt x="62" y="86"/>
                          <a:pt x="63" y="88"/>
                          <a:pt x="63" y="89"/>
                        </a:cubicBezTo>
                        <a:cubicBezTo>
                          <a:pt x="64" y="90"/>
                          <a:pt x="64" y="90"/>
                          <a:pt x="64" y="91"/>
                        </a:cubicBezTo>
                        <a:cubicBezTo>
                          <a:pt x="64" y="89"/>
                          <a:pt x="63" y="88"/>
                          <a:pt x="63" y="87"/>
                        </a:cubicBezTo>
                        <a:cubicBezTo>
                          <a:pt x="64" y="88"/>
                          <a:pt x="65" y="88"/>
                          <a:pt x="67" y="89"/>
                        </a:cubicBezTo>
                        <a:cubicBezTo>
                          <a:pt x="69" y="89"/>
                          <a:pt x="71" y="89"/>
                          <a:pt x="73" y="90"/>
                        </a:cubicBezTo>
                        <a:cubicBezTo>
                          <a:pt x="75" y="90"/>
                          <a:pt x="77" y="91"/>
                          <a:pt x="79" y="92"/>
                        </a:cubicBezTo>
                        <a:cubicBezTo>
                          <a:pt x="81" y="94"/>
                          <a:pt x="84" y="96"/>
                          <a:pt x="87" y="96"/>
                        </a:cubicBezTo>
                        <a:cubicBezTo>
                          <a:pt x="88" y="96"/>
                          <a:pt x="88" y="96"/>
                          <a:pt x="88" y="96"/>
                        </a:cubicBezTo>
                        <a:cubicBezTo>
                          <a:pt x="89" y="96"/>
                          <a:pt x="89" y="96"/>
                          <a:pt x="89" y="96"/>
                        </a:cubicBezTo>
                        <a:cubicBezTo>
                          <a:pt x="88" y="96"/>
                          <a:pt x="88" y="96"/>
                          <a:pt x="87" y="96"/>
                        </a:cubicBezTo>
                        <a:cubicBezTo>
                          <a:pt x="88" y="96"/>
                          <a:pt x="88" y="96"/>
                          <a:pt x="88" y="96"/>
                        </a:cubicBezTo>
                        <a:cubicBezTo>
                          <a:pt x="89" y="96"/>
                          <a:pt x="89" y="96"/>
                          <a:pt x="90" y="96"/>
                        </a:cubicBezTo>
                        <a:cubicBezTo>
                          <a:pt x="90" y="96"/>
                          <a:pt x="90" y="95"/>
                          <a:pt x="90" y="95"/>
                        </a:cubicBezTo>
                        <a:cubicBezTo>
                          <a:pt x="90" y="95"/>
                          <a:pt x="89" y="95"/>
                          <a:pt x="89" y="95"/>
                        </a:cubicBezTo>
                        <a:cubicBezTo>
                          <a:pt x="88" y="95"/>
                          <a:pt x="87" y="95"/>
                          <a:pt x="86" y="95"/>
                        </a:cubicBezTo>
                        <a:cubicBezTo>
                          <a:pt x="83" y="94"/>
                          <a:pt x="80" y="92"/>
                          <a:pt x="78" y="91"/>
                        </a:cubicBezTo>
                        <a:cubicBezTo>
                          <a:pt x="76" y="89"/>
                          <a:pt x="74" y="89"/>
                          <a:pt x="71" y="89"/>
                        </a:cubicBezTo>
                        <a:cubicBezTo>
                          <a:pt x="68" y="88"/>
                          <a:pt x="64" y="88"/>
                          <a:pt x="63" y="86"/>
                        </a:cubicBezTo>
                        <a:cubicBezTo>
                          <a:pt x="62" y="85"/>
                          <a:pt x="63" y="85"/>
                          <a:pt x="63" y="85"/>
                        </a:cubicBezTo>
                        <a:moveTo>
                          <a:pt x="86" y="79"/>
                        </a:moveTo>
                        <a:cubicBezTo>
                          <a:pt x="85" y="80"/>
                          <a:pt x="84" y="80"/>
                          <a:pt x="83" y="80"/>
                        </a:cubicBezTo>
                        <a:cubicBezTo>
                          <a:pt x="82" y="80"/>
                          <a:pt x="82" y="80"/>
                          <a:pt x="81" y="80"/>
                        </a:cubicBezTo>
                        <a:cubicBezTo>
                          <a:pt x="80" y="80"/>
                          <a:pt x="79" y="80"/>
                          <a:pt x="78" y="80"/>
                        </a:cubicBezTo>
                        <a:cubicBezTo>
                          <a:pt x="79" y="80"/>
                          <a:pt x="79" y="79"/>
                          <a:pt x="79" y="79"/>
                        </a:cubicBezTo>
                        <a:cubicBezTo>
                          <a:pt x="78" y="79"/>
                          <a:pt x="76" y="79"/>
                          <a:pt x="74" y="79"/>
                        </a:cubicBezTo>
                        <a:cubicBezTo>
                          <a:pt x="74" y="79"/>
                          <a:pt x="74" y="79"/>
                          <a:pt x="73" y="79"/>
                        </a:cubicBezTo>
                        <a:cubicBezTo>
                          <a:pt x="73" y="79"/>
                          <a:pt x="73" y="79"/>
                          <a:pt x="73" y="79"/>
                        </a:cubicBezTo>
                        <a:cubicBezTo>
                          <a:pt x="73" y="79"/>
                          <a:pt x="73" y="79"/>
                          <a:pt x="73" y="79"/>
                        </a:cubicBezTo>
                        <a:cubicBezTo>
                          <a:pt x="72" y="80"/>
                          <a:pt x="72" y="80"/>
                          <a:pt x="72" y="80"/>
                        </a:cubicBezTo>
                        <a:cubicBezTo>
                          <a:pt x="72" y="80"/>
                          <a:pt x="71" y="80"/>
                          <a:pt x="70" y="80"/>
                        </a:cubicBezTo>
                        <a:cubicBezTo>
                          <a:pt x="70" y="80"/>
                          <a:pt x="71" y="80"/>
                          <a:pt x="71" y="80"/>
                        </a:cubicBezTo>
                        <a:cubicBezTo>
                          <a:pt x="71" y="80"/>
                          <a:pt x="72" y="80"/>
                          <a:pt x="73" y="80"/>
                        </a:cubicBezTo>
                        <a:cubicBezTo>
                          <a:pt x="75" y="80"/>
                          <a:pt x="77" y="80"/>
                          <a:pt x="80" y="80"/>
                        </a:cubicBezTo>
                        <a:cubicBezTo>
                          <a:pt x="80" y="80"/>
                          <a:pt x="81" y="80"/>
                          <a:pt x="81" y="80"/>
                        </a:cubicBezTo>
                        <a:cubicBezTo>
                          <a:pt x="83" y="80"/>
                          <a:pt x="85" y="80"/>
                          <a:pt x="86" y="79"/>
                        </a:cubicBezTo>
                        <a:moveTo>
                          <a:pt x="60" y="75"/>
                        </a:moveTo>
                        <a:cubicBezTo>
                          <a:pt x="60" y="76"/>
                          <a:pt x="60" y="77"/>
                          <a:pt x="61" y="77"/>
                        </a:cubicBezTo>
                        <a:cubicBezTo>
                          <a:pt x="61" y="76"/>
                          <a:pt x="60" y="76"/>
                          <a:pt x="60" y="75"/>
                        </a:cubicBezTo>
                        <a:moveTo>
                          <a:pt x="83" y="73"/>
                        </a:moveTo>
                        <a:cubicBezTo>
                          <a:pt x="83" y="73"/>
                          <a:pt x="83" y="73"/>
                          <a:pt x="83" y="73"/>
                        </a:cubicBezTo>
                        <a:cubicBezTo>
                          <a:pt x="83" y="74"/>
                          <a:pt x="84" y="75"/>
                          <a:pt x="85" y="76"/>
                        </a:cubicBezTo>
                        <a:cubicBezTo>
                          <a:pt x="85" y="75"/>
                          <a:pt x="84" y="74"/>
                          <a:pt x="84" y="74"/>
                        </a:cubicBezTo>
                        <a:cubicBezTo>
                          <a:pt x="84" y="74"/>
                          <a:pt x="84" y="74"/>
                          <a:pt x="84" y="74"/>
                        </a:cubicBezTo>
                        <a:cubicBezTo>
                          <a:pt x="84" y="74"/>
                          <a:pt x="84" y="74"/>
                          <a:pt x="84" y="74"/>
                        </a:cubicBezTo>
                        <a:cubicBezTo>
                          <a:pt x="84" y="74"/>
                          <a:pt x="84" y="73"/>
                          <a:pt x="83" y="73"/>
                        </a:cubicBezTo>
                        <a:moveTo>
                          <a:pt x="60" y="73"/>
                        </a:moveTo>
                        <a:cubicBezTo>
                          <a:pt x="60" y="73"/>
                          <a:pt x="60" y="73"/>
                          <a:pt x="60" y="74"/>
                        </a:cubicBezTo>
                        <a:cubicBezTo>
                          <a:pt x="60" y="74"/>
                          <a:pt x="60" y="75"/>
                          <a:pt x="61" y="75"/>
                        </a:cubicBezTo>
                        <a:cubicBezTo>
                          <a:pt x="60" y="75"/>
                          <a:pt x="60" y="74"/>
                          <a:pt x="60" y="73"/>
                        </a:cubicBezTo>
                        <a:cubicBezTo>
                          <a:pt x="60" y="73"/>
                          <a:pt x="60" y="73"/>
                          <a:pt x="60" y="73"/>
                        </a:cubicBezTo>
                        <a:moveTo>
                          <a:pt x="47" y="67"/>
                        </a:moveTo>
                        <a:cubicBezTo>
                          <a:pt x="47" y="69"/>
                          <a:pt x="48" y="71"/>
                          <a:pt x="49" y="72"/>
                        </a:cubicBezTo>
                        <a:cubicBezTo>
                          <a:pt x="50" y="73"/>
                          <a:pt x="50" y="73"/>
                          <a:pt x="51" y="74"/>
                        </a:cubicBezTo>
                        <a:cubicBezTo>
                          <a:pt x="51" y="73"/>
                          <a:pt x="50" y="73"/>
                          <a:pt x="50" y="72"/>
                        </a:cubicBezTo>
                        <a:cubicBezTo>
                          <a:pt x="51" y="73"/>
                          <a:pt x="52" y="73"/>
                          <a:pt x="52" y="74"/>
                        </a:cubicBezTo>
                        <a:cubicBezTo>
                          <a:pt x="52" y="74"/>
                          <a:pt x="52" y="74"/>
                          <a:pt x="52" y="73"/>
                        </a:cubicBezTo>
                        <a:cubicBezTo>
                          <a:pt x="50" y="72"/>
                          <a:pt x="49" y="70"/>
                          <a:pt x="48" y="69"/>
                        </a:cubicBezTo>
                        <a:cubicBezTo>
                          <a:pt x="48" y="68"/>
                          <a:pt x="47" y="67"/>
                          <a:pt x="47" y="67"/>
                        </a:cubicBezTo>
                        <a:moveTo>
                          <a:pt x="62" y="66"/>
                        </a:moveTo>
                        <a:cubicBezTo>
                          <a:pt x="63" y="66"/>
                          <a:pt x="64" y="66"/>
                          <a:pt x="65" y="66"/>
                        </a:cubicBezTo>
                        <a:cubicBezTo>
                          <a:pt x="63" y="67"/>
                          <a:pt x="62" y="67"/>
                          <a:pt x="60" y="68"/>
                        </a:cubicBezTo>
                        <a:cubicBezTo>
                          <a:pt x="59" y="69"/>
                          <a:pt x="58" y="70"/>
                          <a:pt x="57" y="70"/>
                        </a:cubicBezTo>
                        <a:cubicBezTo>
                          <a:pt x="57" y="70"/>
                          <a:pt x="57" y="70"/>
                          <a:pt x="57" y="70"/>
                        </a:cubicBezTo>
                        <a:cubicBezTo>
                          <a:pt x="57" y="70"/>
                          <a:pt x="57" y="70"/>
                          <a:pt x="56" y="71"/>
                        </a:cubicBezTo>
                        <a:cubicBezTo>
                          <a:pt x="57" y="71"/>
                          <a:pt x="57" y="71"/>
                          <a:pt x="57" y="71"/>
                        </a:cubicBezTo>
                        <a:cubicBezTo>
                          <a:pt x="58" y="70"/>
                          <a:pt x="59" y="69"/>
                          <a:pt x="60" y="68"/>
                        </a:cubicBezTo>
                        <a:cubicBezTo>
                          <a:pt x="61" y="67"/>
                          <a:pt x="63" y="67"/>
                          <a:pt x="64" y="67"/>
                        </a:cubicBezTo>
                        <a:cubicBezTo>
                          <a:pt x="65" y="67"/>
                          <a:pt x="66" y="67"/>
                          <a:pt x="67" y="67"/>
                        </a:cubicBezTo>
                        <a:cubicBezTo>
                          <a:pt x="72" y="67"/>
                          <a:pt x="76" y="67"/>
                          <a:pt x="80" y="68"/>
                        </a:cubicBezTo>
                        <a:cubicBezTo>
                          <a:pt x="84" y="68"/>
                          <a:pt x="88" y="69"/>
                          <a:pt x="92" y="71"/>
                        </a:cubicBezTo>
                        <a:cubicBezTo>
                          <a:pt x="95" y="73"/>
                          <a:pt x="97" y="75"/>
                          <a:pt x="97" y="79"/>
                        </a:cubicBezTo>
                        <a:cubicBezTo>
                          <a:pt x="96" y="80"/>
                          <a:pt x="97" y="82"/>
                          <a:pt x="98" y="83"/>
                        </a:cubicBezTo>
                        <a:cubicBezTo>
                          <a:pt x="98" y="83"/>
                          <a:pt x="98" y="82"/>
                          <a:pt x="98" y="81"/>
                        </a:cubicBezTo>
                        <a:cubicBezTo>
                          <a:pt x="98" y="81"/>
                          <a:pt x="98" y="81"/>
                          <a:pt x="98" y="81"/>
                        </a:cubicBezTo>
                        <a:cubicBezTo>
                          <a:pt x="97" y="80"/>
                          <a:pt x="97" y="80"/>
                          <a:pt x="97" y="80"/>
                        </a:cubicBezTo>
                        <a:cubicBezTo>
                          <a:pt x="97" y="78"/>
                          <a:pt x="97" y="76"/>
                          <a:pt x="96" y="75"/>
                        </a:cubicBezTo>
                        <a:cubicBezTo>
                          <a:pt x="96" y="75"/>
                          <a:pt x="96" y="74"/>
                          <a:pt x="96" y="74"/>
                        </a:cubicBezTo>
                        <a:cubicBezTo>
                          <a:pt x="96" y="74"/>
                          <a:pt x="95" y="73"/>
                          <a:pt x="95" y="72"/>
                        </a:cubicBezTo>
                        <a:cubicBezTo>
                          <a:pt x="95" y="72"/>
                          <a:pt x="95" y="73"/>
                          <a:pt x="95" y="73"/>
                        </a:cubicBezTo>
                        <a:cubicBezTo>
                          <a:pt x="94" y="71"/>
                          <a:pt x="92" y="70"/>
                          <a:pt x="90" y="69"/>
                        </a:cubicBezTo>
                        <a:cubicBezTo>
                          <a:pt x="87" y="68"/>
                          <a:pt x="84" y="68"/>
                          <a:pt x="81" y="67"/>
                        </a:cubicBezTo>
                        <a:cubicBezTo>
                          <a:pt x="78" y="67"/>
                          <a:pt x="75" y="67"/>
                          <a:pt x="72" y="67"/>
                        </a:cubicBezTo>
                        <a:cubicBezTo>
                          <a:pt x="72" y="66"/>
                          <a:pt x="72" y="66"/>
                          <a:pt x="72" y="66"/>
                        </a:cubicBezTo>
                        <a:cubicBezTo>
                          <a:pt x="73" y="66"/>
                          <a:pt x="74" y="66"/>
                          <a:pt x="75" y="66"/>
                        </a:cubicBezTo>
                        <a:cubicBezTo>
                          <a:pt x="73" y="66"/>
                          <a:pt x="72" y="66"/>
                          <a:pt x="71" y="66"/>
                        </a:cubicBezTo>
                        <a:cubicBezTo>
                          <a:pt x="70" y="66"/>
                          <a:pt x="70" y="66"/>
                          <a:pt x="70" y="66"/>
                        </a:cubicBezTo>
                        <a:cubicBezTo>
                          <a:pt x="69" y="66"/>
                          <a:pt x="69" y="66"/>
                          <a:pt x="68" y="66"/>
                        </a:cubicBezTo>
                        <a:cubicBezTo>
                          <a:pt x="67" y="66"/>
                          <a:pt x="66" y="66"/>
                          <a:pt x="66" y="66"/>
                        </a:cubicBezTo>
                        <a:cubicBezTo>
                          <a:pt x="65" y="66"/>
                          <a:pt x="63" y="66"/>
                          <a:pt x="62" y="66"/>
                        </a:cubicBezTo>
                        <a:moveTo>
                          <a:pt x="72" y="62"/>
                        </a:moveTo>
                        <a:cubicBezTo>
                          <a:pt x="72" y="62"/>
                          <a:pt x="72" y="62"/>
                          <a:pt x="72" y="62"/>
                        </a:cubicBezTo>
                        <a:cubicBezTo>
                          <a:pt x="72" y="62"/>
                          <a:pt x="72" y="62"/>
                          <a:pt x="72" y="62"/>
                        </a:cubicBezTo>
                        <a:cubicBezTo>
                          <a:pt x="72" y="62"/>
                          <a:pt x="72" y="62"/>
                          <a:pt x="73" y="62"/>
                        </a:cubicBezTo>
                        <a:cubicBezTo>
                          <a:pt x="72" y="62"/>
                          <a:pt x="72" y="62"/>
                          <a:pt x="72" y="62"/>
                        </a:cubicBezTo>
                        <a:moveTo>
                          <a:pt x="61" y="60"/>
                        </a:moveTo>
                        <a:cubicBezTo>
                          <a:pt x="61" y="61"/>
                          <a:pt x="61" y="61"/>
                          <a:pt x="62" y="61"/>
                        </a:cubicBezTo>
                        <a:cubicBezTo>
                          <a:pt x="61" y="61"/>
                          <a:pt x="61" y="61"/>
                          <a:pt x="61" y="60"/>
                        </a:cubicBezTo>
                        <a:cubicBezTo>
                          <a:pt x="61" y="61"/>
                          <a:pt x="61" y="61"/>
                          <a:pt x="62" y="61"/>
                        </a:cubicBezTo>
                        <a:cubicBezTo>
                          <a:pt x="62" y="61"/>
                          <a:pt x="62" y="61"/>
                          <a:pt x="62" y="61"/>
                        </a:cubicBezTo>
                        <a:cubicBezTo>
                          <a:pt x="62" y="61"/>
                          <a:pt x="62" y="61"/>
                          <a:pt x="61" y="60"/>
                        </a:cubicBezTo>
                        <a:moveTo>
                          <a:pt x="52" y="59"/>
                        </a:moveTo>
                        <a:cubicBezTo>
                          <a:pt x="52" y="59"/>
                          <a:pt x="52" y="59"/>
                          <a:pt x="52" y="59"/>
                        </a:cubicBezTo>
                        <a:cubicBezTo>
                          <a:pt x="52" y="59"/>
                          <a:pt x="52" y="59"/>
                          <a:pt x="52" y="59"/>
                        </a:cubicBezTo>
                        <a:cubicBezTo>
                          <a:pt x="52" y="59"/>
                          <a:pt x="52" y="59"/>
                          <a:pt x="52" y="59"/>
                        </a:cubicBezTo>
                        <a:cubicBezTo>
                          <a:pt x="52" y="59"/>
                          <a:pt x="52" y="59"/>
                          <a:pt x="52" y="59"/>
                        </a:cubicBezTo>
                        <a:moveTo>
                          <a:pt x="54" y="57"/>
                        </a:moveTo>
                        <a:cubicBezTo>
                          <a:pt x="53" y="58"/>
                          <a:pt x="52" y="58"/>
                          <a:pt x="52" y="59"/>
                        </a:cubicBezTo>
                        <a:cubicBezTo>
                          <a:pt x="52" y="58"/>
                          <a:pt x="53" y="58"/>
                          <a:pt x="54" y="57"/>
                        </a:cubicBezTo>
                        <a:moveTo>
                          <a:pt x="71" y="56"/>
                        </a:moveTo>
                        <a:cubicBezTo>
                          <a:pt x="71" y="56"/>
                          <a:pt x="71" y="56"/>
                          <a:pt x="71" y="56"/>
                        </a:cubicBezTo>
                        <a:cubicBezTo>
                          <a:pt x="72" y="57"/>
                          <a:pt x="73" y="58"/>
                          <a:pt x="74" y="59"/>
                        </a:cubicBezTo>
                        <a:cubicBezTo>
                          <a:pt x="74" y="59"/>
                          <a:pt x="74" y="59"/>
                          <a:pt x="74" y="59"/>
                        </a:cubicBezTo>
                        <a:cubicBezTo>
                          <a:pt x="74" y="59"/>
                          <a:pt x="74" y="58"/>
                          <a:pt x="73" y="58"/>
                        </a:cubicBezTo>
                        <a:cubicBezTo>
                          <a:pt x="73" y="58"/>
                          <a:pt x="72" y="57"/>
                          <a:pt x="71" y="56"/>
                        </a:cubicBezTo>
                        <a:cubicBezTo>
                          <a:pt x="71" y="56"/>
                          <a:pt x="71" y="56"/>
                          <a:pt x="71" y="56"/>
                        </a:cubicBezTo>
                        <a:moveTo>
                          <a:pt x="87" y="37"/>
                        </a:moveTo>
                        <a:cubicBezTo>
                          <a:pt x="86" y="37"/>
                          <a:pt x="84" y="37"/>
                          <a:pt x="82" y="38"/>
                        </a:cubicBezTo>
                        <a:cubicBezTo>
                          <a:pt x="83" y="38"/>
                          <a:pt x="84" y="38"/>
                          <a:pt x="85" y="37"/>
                        </a:cubicBezTo>
                        <a:cubicBezTo>
                          <a:pt x="84" y="38"/>
                          <a:pt x="83" y="38"/>
                          <a:pt x="82" y="38"/>
                        </a:cubicBezTo>
                        <a:cubicBezTo>
                          <a:pt x="82" y="39"/>
                          <a:pt x="81" y="39"/>
                          <a:pt x="80" y="39"/>
                        </a:cubicBezTo>
                        <a:cubicBezTo>
                          <a:pt x="81" y="39"/>
                          <a:pt x="81" y="39"/>
                          <a:pt x="81" y="39"/>
                        </a:cubicBezTo>
                        <a:cubicBezTo>
                          <a:pt x="83" y="38"/>
                          <a:pt x="86" y="38"/>
                          <a:pt x="88" y="38"/>
                        </a:cubicBezTo>
                        <a:cubicBezTo>
                          <a:pt x="88" y="38"/>
                          <a:pt x="89" y="38"/>
                          <a:pt x="89" y="38"/>
                        </a:cubicBezTo>
                        <a:cubicBezTo>
                          <a:pt x="91" y="38"/>
                          <a:pt x="93" y="39"/>
                          <a:pt x="95" y="39"/>
                        </a:cubicBezTo>
                        <a:cubicBezTo>
                          <a:pt x="94" y="39"/>
                          <a:pt x="94" y="39"/>
                          <a:pt x="93" y="39"/>
                        </a:cubicBezTo>
                        <a:cubicBezTo>
                          <a:pt x="95" y="39"/>
                          <a:pt x="96" y="39"/>
                          <a:pt x="97" y="39"/>
                        </a:cubicBezTo>
                        <a:cubicBezTo>
                          <a:pt x="96" y="39"/>
                          <a:pt x="96" y="39"/>
                          <a:pt x="95" y="38"/>
                        </a:cubicBezTo>
                        <a:cubicBezTo>
                          <a:pt x="92" y="38"/>
                          <a:pt x="90" y="37"/>
                          <a:pt x="87" y="37"/>
                        </a:cubicBezTo>
                        <a:moveTo>
                          <a:pt x="72" y="36"/>
                        </a:moveTo>
                        <a:cubicBezTo>
                          <a:pt x="73" y="36"/>
                          <a:pt x="73" y="37"/>
                          <a:pt x="74" y="37"/>
                        </a:cubicBezTo>
                        <a:cubicBezTo>
                          <a:pt x="73" y="37"/>
                          <a:pt x="73" y="36"/>
                          <a:pt x="73" y="36"/>
                        </a:cubicBezTo>
                        <a:cubicBezTo>
                          <a:pt x="73" y="36"/>
                          <a:pt x="73" y="36"/>
                          <a:pt x="72" y="36"/>
                        </a:cubicBezTo>
                        <a:moveTo>
                          <a:pt x="53" y="32"/>
                        </a:moveTo>
                        <a:cubicBezTo>
                          <a:pt x="51" y="32"/>
                          <a:pt x="50" y="32"/>
                          <a:pt x="49" y="34"/>
                        </a:cubicBezTo>
                        <a:cubicBezTo>
                          <a:pt x="49" y="34"/>
                          <a:pt x="48" y="35"/>
                          <a:pt x="48" y="35"/>
                        </a:cubicBezTo>
                        <a:cubicBezTo>
                          <a:pt x="49" y="35"/>
                          <a:pt x="49" y="34"/>
                          <a:pt x="50" y="34"/>
                        </a:cubicBezTo>
                        <a:cubicBezTo>
                          <a:pt x="50" y="33"/>
                          <a:pt x="51" y="33"/>
                          <a:pt x="53" y="33"/>
                        </a:cubicBezTo>
                        <a:cubicBezTo>
                          <a:pt x="53" y="33"/>
                          <a:pt x="53" y="33"/>
                          <a:pt x="53" y="33"/>
                        </a:cubicBezTo>
                        <a:cubicBezTo>
                          <a:pt x="55" y="33"/>
                          <a:pt x="57" y="34"/>
                          <a:pt x="59" y="34"/>
                        </a:cubicBezTo>
                        <a:cubicBezTo>
                          <a:pt x="62" y="34"/>
                          <a:pt x="65" y="35"/>
                          <a:pt x="67" y="36"/>
                        </a:cubicBezTo>
                        <a:cubicBezTo>
                          <a:pt x="69" y="36"/>
                          <a:pt x="71" y="37"/>
                          <a:pt x="73" y="38"/>
                        </a:cubicBezTo>
                        <a:cubicBezTo>
                          <a:pt x="75" y="39"/>
                          <a:pt x="75" y="41"/>
                          <a:pt x="75" y="43"/>
                        </a:cubicBezTo>
                        <a:cubicBezTo>
                          <a:pt x="74" y="46"/>
                          <a:pt x="74" y="48"/>
                          <a:pt x="74" y="51"/>
                        </a:cubicBezTo>
                        <a:cubicBezTo>
                          <a:pt x="74" y="50"/>
                          <a:pt x="74" y="50"/>
                          <a:pt x="74" y="49"/>
                        </a:cubicBezTo>
                        <a:cubicBezTo>
                          <a:pt x="74" y="50"/>
                          <a:pt x="74" y="50"/>
                          <a:pt x="74" y="50"/>
                        </a:cubicBezTo>
                        <a:cubicBezTo>
                          <a:pt x="74" y="53"/>
                          <a:pt x="75" y="55"/>
                          <a:pt x="76" y="57"/>
                        </a:cubicBezTo>
                        <a:cubicBezTo>
                          <a:pt x="76" y="58"/>
                          <a:pt x="77" y="59"/>
                          <a:pt x="78" y="59"/>
                        </a:cubicBezTo>
                        <a:cubicBezTo>
                          <a:pt x="78" y="60"/>
                          <a:pt x="78" y="60"/>
                          <a:pt x="79" y="61"/>
                        </a:cubicBezTo>
                        <a:cubicBezTo>
                          <a:pt x="81" y="62"/>
                          <a:pt x="82" y="62"/>
                          <a:pt x="84" y="63"/>
                        </a:cubicBezTo>
                        <a:cubicBezTo>
                          <a:pt x="82" y="63"/>
                          <a:pt x="81" y="62"/>
                          <a:pt x="80" y="62"/>
                        </a:cubicBezTo>
                        <a:cubicBezTo>
                          <a:pt x="79" y="62"/>
                          <a:pt x="79" y="62"/>
                          <a:pt x="79" y="62"/>
                        </a:cubicBezTo>
                        <a:cubicBezTo>
                          <a:pt x="78" y="62"/>
                          <a:pt x="77" y="62"/>
                          <a:pt x="76" y="62"/>
                        </a:cubicBezTo>
                        <a:cubicBezTo>
                          <a:pt x="75" y="62"/>
                          <a:pt x="74" y="62"/>
                          <a:pt x="73" y="62"/>
                        </a:cubicBezTo>
                        <a:cubicBezTo>
                          <a:pt x="73" y="62"/>
                          <a:pt x="73" y="62"/>
                          <a:pt x="73" y="62"/>
                        </a:cubicBezTo>
                        <a:cubicBezTo>
                          <a:pt x="73" y="62"/>
                          <a:pt x="73" y="62"/>
                          <a:pt x="74" y="62"/>
                        </a:cubicBezTo>
                        <a:cubicBezTo>
                          <a:pt x="75" y="62"/>
                          <a:pt x="76" y="62"/>
                          <a:pt x="77" y="62"/>
                        </a:cubicBezTo>
                        <a:cubicBezTo>
                          <a:pt x="77" y="62"/>
                          <a:pt x="77" y="62"/>
                          <a:pt x="77" y="62"/>
                        </a:cubicBezTo>
                        <a:cubicBezTo>
                          <a:pt x="79" y="62"/>
                          <a:pt x="80" y="62"/>
                          <a:pt x="82" y="63"/>
                        </a:cubicBezTo>
                        <a:cubicBezTo>
                          <a:pt x="82" y="63"/>
                          <a:pt x="82" y="63"/>
                          <a:pt x="82" y="63"/>
                        </a:cubicBezTo>
                        <a:cubicBezTo>
                          <a:pt x="84" y="64"/>
                          <a:pt x="86" y="65"/>
                          <a:pt x="89" y="65"/>
                        </a:cubicBezTo>
                        <a:cubicBezTo>
                          <a:pt x="89" y="65"/>
                          <a:pt x="89" y="65"/>
                          <a:pt x="88" y="65"/>
                        </a:cubicBezTo>
                        <a:cubicBezTo>
                          <a:pt x="89" y="65"/>
                          <a:pt x="89" y="65"/>
                          <a:pt x="89" y="65"/>
                        </a:cubicBezTo>
                        <a:cubicBezTo>
                          <a:pt x="90" y="66"/>
                          <a:pt x="92" y="66"/>
                          <a:pt x="93" y="66"/>
                        </a:cubicBezTo>
                        <a:cubicBezTo>
                          <a:pt x="94" y="66"/>
                          <a:pt x="94" y="66"/>
                          <a:pt x="95" y="66"/>
                        </a:cubicBezTo>
                        <a:cubicBezTo>
                          <a:pt x="93" y="65"/>
                          <a:pt x="92" y="65"/>
                          <a:pt x="90" y="65"/>
                        </a:cubicBezTo>
                        <a:cubicBezTo>
                          <a:pt x="85" y="64"/>
                          <a:pt x="79" y="61"/>
                          <a:pt x="76" y="58"/>
                        </a:cubicBezTo>
                        <a:cubicBezTo>
                          <a:pt x="74" y="53"/>
                          <a:pt x="75" y="49"/>
                          <a:pt x="76" y="45"/>
                        </a:cubicBezTo>
                        <a:cubicBezTo>
                          <a:pt x="76" y="44"/>
                          <a:pt x="76" y="43"/>
                          <a:pt x="77" y="42"/>
                        </a:cubicBezTo>
                        <a:cubicBezTo>
                          <a:pt x="77" y="42"/>
                          <a:pt x="77" y="42"/>
                          <a:pt x="77" y="42"/>
                        </a:cubicBezTo>
                        <a:cubicBezTo>
                          <a:pt x="77" y="42"/>
                          <a:pt x="76" y="42"/>
                          <a:pt x="76" y="42"/>
                        </a:cubicBezTo>
                        <a:cubicBezTo>
                          <a:pt x="75" y="41"/>
                          <a:pt x="76" y="40"/>
                          <a:pt x="74" y="39"/>
                        </a:cubicBezTo>
                        <a:cubicBezTo>
                          <a:pt x="74" y="38"/>
                          <a:pt x="73" y="37"/>
                          <a:pt x="71" y="37"/>
                        </a:cubicBezTo>
                        <a:cubicBezTo>
                          <a:pt x="69" y="36"/>
                          <a:pt x="66" y="34"/>
                          <a:pt x="63" y="34"/>
                        </a:cubicBezTo>
                        <a:cubicBezTo>
                          <a:pt x="61" y="34"/>
                          <a:pt x="60" y="34"/>
                          <a:pt x="58" y="34"/>
                        </a:cubicBezTo>
                        <a:cubicBezTo>
                          <a:pt x="58" y="34"/>
                          <a:pt x="57" y="33"/>
                          <a:pt x="57" y="33"/>
                        </a:cubicBezTo>
                        <a:cubicBezTo>
                          <a:pt x="56" y="32"/>
                          <a:pt x="54" y="32"/>
                          <a:pt x="53" y="32"/>
                        </a:cubicBezTo>
                        <a:moveTo>
                          <a:pt x="35" y="31"/>
                        </a:moveTo>
                        <a:cubicBezTo>
                          <a:pt x="35" y="31"/>
                          <a:pt x="34" y="31"/>
                          <a:pt x="34" y="31"/>
                        </a:cubicBezTo>
                        <a:cubicBezTo>
                          <a:pt x="34" y="31"/>
                          <a:pt x="34" y="31"/>
                          <a:pt x="34" y="31"/>
                        </a:cubicBezTo>
                        <a:cubicBezTo>
                          <a:pt x="34" y="31"/>
                          <a:pt x="34" y="31"/>
                          <a:pt x="34" y="31"/>
                        </a:cubicBezTo>
                        <a:cubicBezTo>
                          <a:pt x="34" y="31"/>
                          <a:pt x="34" y="31"/>
                          <a:pt x="34" y="31"/>
                        </a:cubicBezTo>
                        <a:cubicBezTo>
                          <a:pt x="34" y="31"/>
                          <a:pt x="35" y="31"/>
                          <a:pt x="35" y="31"/>
                        </a:cubicBezTo>
                        <a:moveTo>
                          <a:pt x="21" y="30"/>
                        </a:moveTo>
                        <a:cubicBezTo>
                          <a:pt x="20" y="31"/>
                          <a:pt x="19" y="33"/>
                          <a:pt x="19" y="34"/>
                        </a:cubicBezTo>
                        <a:cubicBezTo>
                          <a:pt x="19" y="34"/>
                          <a:pt x="19" y="34"/>
                          <a:pt x="18" y="33"/>
                        </a:cubicBezTo>
                        <a:cubicBezTo>
                          <a:pt x="19" y="34"/>
                          <a:pt x="19" y="35"/>
                          <a:pt x="19" y="36"/>
                        </a:cubicBezTo>
                        <a:cubicBezTo>
                          <a:pt x="19" y="36"/>
                          <a:pt x="19" y="36"/>
                          <a:pt x="19" y="36"/>
                        </a:cubicBezTo>
                        <a:cubicBezTo>
                          <a:pt x="19" y="34"/>
                          <a:pt x="19" y="32"/>
                          <a:pt x="21" y="31"/>
                        </a:cubicBezTo>
                        <a:cubicBezTo>
                          <a:pt x="21" y="31"/>
                          <a:pt x="21" y="30"/>
                          <a:pt x="21" y="30"/>
                        </a:cubicBezTo>
                        <a:moveTo>
                          <a:pt x="14" y="29"/>
                        </a:moveTo>
                        <a:cubicBezTo>
                          <a:pt x="13" y="29"/>
                          <a:pt x="12" y="29"/>
                          <a:pt x="11" y="30"/>
                        </a:cubicBezTo>
                        <a:cubicBezTo>
                          <a:pt x="11" y="30"/>
                          <a:pt x="11" y="30"/>
                          <a:pt x="11" y="30"/>
                        </a:cubicBezTo>
                        <a:cubicBezTo>
                          <a:pt x="11" y="30"/>
                          <a:pt x="12" y="30"/>
                          <a:pt x="12" y="30"/>
                        </a:cubicBezTo>
                        <a:cubicBezTo>
                          <a:pt x="12" y="30"/>
                          <a:pt x="12" y="30"/>
                          <a:pt x="11" y="30"/>
                        </a:cubicBezTo>
                        <a:cubicBezTo>
                          <a:pt x="12" y="30"/>
                          <a:pt x="13" y="29"/>
                          <a:pt x="13" y="29"/>
                        </a:cubicBezTo>
                        <a:cubicBezTo>
                          <a:pt x="14" y="29"/>
                          <a:pt x="15" y="29"/>
                          <a:pt x="16" y="29"/>
                        </a:cubicBezTo>
                        <a:cubicBezTo>
                          <a:pt x="17" y="29"/>
                          <a:pt x="17" y="29"/>
                          <a:pt x="17" y="29"/>
                        </a:cubicBezTo>
                        <a:cubicBezTo>
                          <a:pt x="17" y="29"/>
                          <a:pt x="16" y="29"/>
                          <a:pt x="15" y="29"/>
                        </a:cubicBezTo>
                        <a:cubicBezTo>
                          <a:pt x="15" y="29"/>
                          <a:pt x="14" y="29"/>
                          <a:pt x="14" y="29"/>
                        </a:cubicBezTo>
                        <a:moveTo>
                          <a:pt x="94" y="27"/>
                        </a:moveTo>
                        <a:cubicBezTo>
                          <a:pt x="94" y="27"/>
                          <a:pt x="94" y="28"/>
                          <a:pt x="95" y="28"/>
                        </a:cubicBezTo>
                        <a:cubicBezTo>
                          <a:pt x="95" y="28"/>
                          <a:pt x="95" y="27"/>
                          <a:pt x="94" y="27"/>
                        </a:cubicBezTo>
                        <a:cubicBezTo>
                          <a:pt x="94" y="27"/>
                          <a:pt x="94" y="27"/>
                          <a:pt x="94" y="27"/>
                        </a:cubicBezTo>
                        <a:moveTo>
                          <a:pt x="72" y="29"/>
                        </a:moveTo>
                        <a:cubicBezTo>
                          <a:pt x="72" y="29"/>
                          <a:pt x="72" y="29"/>
                          <a:pt x="72" y="29"/>
                        </a:cubicBezTo>
                        <a:cubicBezTo>
                          <a:pt x="72" y="29"/>
                          <a:pt x="72" y="29"/>
                          <a:pt x="72" y="29"/>
                        </a:cubicBezTo>
                        <a:cubicBezTo>
                          <a:pt x="72" y="29"/>
                          <a:pt x="72" y="29"/>
                          <a:pt x="72" y="29"/>
                        </a:cubicBezTo>
                        <a:moveTo>
                          <a:pt x="38" y="25"/>
                        </a:moveTo>
                        <a:cubicBezTo>
                          <a:pt x="40" y="27"/>
                          <a:pt x="42" y="28"/>
                          <a:pt x="45" y="28"/>
                        </a:cubicBezTo>
                        <a:cubicBezTo>
                          <a:pt x="45" y="28"/>
                          <a:pt x="45" y="28"/>
                          <a:pt x="45" y="28"/>
                        </a:cubicBezTo>
                        <a:cubicBezTo>
                          <a:pt x="45" y="29"/>
                          <a:pt x="44" y="29"/>
                          <a:pt x="43" y="29"/>
                        </a:cubicBezTo>
                        <a:cubicBezTo>
                          <a:pt x="45" y="29"/>
                          <a:pt x="46" y="30"/>
                          <a:pt x="48" y="30"/>
                        </a:cubicBezTo>
                        <a:cubicBezTo>
                          <a:pt x="49" y="30"/>
                          <a:pt x="50" y="30"/>
                          <a:pt x="51" y="30"/>
                        </a:cubicBezTo>
                        <a:cubicBezTo>
                          <a:pt x="53" y="30"/>
                          <a:pt x="56" y="30"/>
                          <a:pt x="58" y="29"/>
                        </a:cubicBezTo>
                        <a:cubicBezTo>
                          <a:pt x="58" y="29"/>
                          <a:pt x="58" y="29"/>
                          <a:pt x="58" y="29"/>
                        </a:cubicBezTo>
                        <a:cubicBezTo>
                          <a:pt x="60" y="28"/>
                          <a:pt x="62" y="28"/>
                          <a:pt x="64" y="28"/>
                        </a:cubicBezTo>
                        <a:cubicBezTo>
                          <a:pt x="67" y="28"/>
                          <a:pt x="70" y="28"/>
                          <a:pt x="72" y="29"/>
                        </a:cubicBezTo>
                        <a:cubicBezTo>
                          <a:pt x="72" y="29"/>
                          <a:pt x="71" y="29"/>
                          <a:pt x="70" y="29"/>
                        </a:cubicBezTo>
                        <a:cubicBezTo>
                          <a:pt x="70" y="29"/>
                          <a:pt x="69" y="29"/>
                          <a:pt x="69" y="29"/>
                        </a:cubicBezTo>
                        <a:cubicBezTo>
                          <a:pt x="71" y="29"/>
                          <a:pt x="73" y="30"/>
                          <a:pt x="75" y="30"/>
                        </a:cubicBezTo>
                        <a:cubicBezTo>
                          <a:pt x="79" y="31"/>
                          <a:pt x="84" y="32"/>
                          <a:pt x="88" y="33"/>
                        </a:cubicBezTo>
                        <a:cubicBezTo>
                          <a:pt x="88" y="33"/>
                          <a:pt x="89" y="33"/>
                          <a:pt x="89" y="34"/>
                        </a:cubicBezTo>
                        <a:cubicBezTo>
                          <a:pt x="90" y="34"/>
                          <a:pt x="90" y="34"/>
                          <a:pt x="91" y="34"/>
                        </a:cubicBezTo>
                        <a:cubicBezTo>
                          <a:pt x="92" y="34"/>
                          <a:pt x="93" y="34"/>
                          <a:pt x="93" y="34"/>
                        </a:cubicBezTo>
                        <a:cubicBezTo>
                          <a:pt x="86" y="32"/>
                          <a:pt x="80" y="30"/>
                          <a:pt x="73" y="29"/>
                        </a:cubicBezTo>
                        <a:cubicBezTo>
                          <a:pt x="70" y="28"/>
                          <a:pt x="67" y="28"/>
                          <a:pt x="64" y="28"/>
                        </a:cubicBezTo>
                        <a:cubicBezTo>
                          <a:pt x="64" y="28"/>
                          <a:pt x="64" y="28"/>
                          <a:pt x="63" y="28"/>
                        </a:cubicBezTo>
                        <a:cubicBezTo>
                          <a:pt x="60" y="28"/>
                          <a:pt x="56" y="29"/>
                          <a:pt x="53" y="29"/>
                        </a:cubicBezTo>
                        <a:cubicBezTo>
                          <a:pt x="52" y="29"/>
                          <a:pt x="52" y="29"/>
                          <a:pt x="52" y="29"/>
                        </a:cubicBezTo>
                        <a:cubicBezTo>
                          <a:pt x="48" y="29"/>
                          <a:pt x="44" y="28"/>
                          <a:pt x="41" y="27"/>
                        </a:cubicBezTo>
                        <a:cubicBezTo>
                          <a:pt x="40" y="26"/>
                          <a:pt x="39" y="26"/>
                          <a:pt x="38" y="25"/>
                        </a:cubicBezTo>
                        <a:moveTo>
                          <a:pt x="35" y="21"/>
                        </a:moveTo>
                        <a:cubicBezTo>
                          <a:pt x="35" y="21"/>
                          <a:pt x="35" y="21"/>
                          <a:pt x="35" y="21"/>
                        </a:cubicBezTo>
                        <a:cubicBezTo>
                          <a:pt x="35" y="22"/>
                          <a:pt x="35" y="23"/>
                          <a:pt x="35" y="23"/>
                        </a:cubicBezTo>
                        <a:cubicBezTo>
                          <a:pt x="35" y="23"/>
                          <a:pt x="35" y="22"/>
                          <a:pt x="35" y="22"/>
                        </a:cubicBezTo>
                        <a:cubicBezTo>
                          <a:pt x="35" y="22"/>
                          <a:pt x="35" y="21"/>
                          <a:pt x="35" y="21"/>
                        </a:cubicBezTo>
                        <a:moveTo>
                          <a:pt x="21" y="21"/>
                        </a:moveTo>
                        <a:cubicBezTo>
                          <a:pt x="21" y="21"/>
                          <a:pt x="22" y="21"/>
                          <a:pt x="22" y="21"/>
                        </a:cubicBezTo>
                        <a:cubicBezTo>
                          <a:pt x="22" y="22"/>
                          <a:pt x="22" y="22"/>
                          <a:pt x="22" y="23"/>
                        </a:cubicBezTo>
                        <a:cubicBezTo>
                          <a:pt x="22" y="22"/>
                          <a:pt x="22" y="21"/>
                          <a:pt x="21" y="21"/>
                        </a:cubicBezTo>
                        <a:moveTo>
                          <a:pt x="96" y="20"/>
                        </a:moveTo>
                        <a:cubicBezTo>
                          <a:pt x="95" y="20"/>
                          <a:pt x="94" y="21"/>
                          <a:pt x="93" y="21"/>
                        </a:cubicBezTo>
                        <a:cubicBezTo>
                          <a:pt x="92" y="21"/>
                          <a:pt x="92" y="21"/>
                          <a:pt x="92" y="21"/>
                        </a:cubicBezTo>
                        <a:cubicBezTo>
                          <a:pt x="92" y="21"/>
                          <a:pt x="92" y="21"/>
                          <a:pt x="92" y="21"/>
                        </a:cubicBezTo>
                        <a:cubicBezTo>
                          <a:pt x="93" y="21"/>
                          <a:pt x="94" y="21"/>
                          <a:pt x="95" y="20"/>
                        </a:cubicBezTo>
                        <a:cubicBezTo>
                          <a:pt x="96" y="20"/>
                          <a:pt x="96" y="20"/>
                          <a:pt x="96" y="20"/>
                        </a:cubicBezTo>
                        <a:moveTo>
                          <a:pt x="3" y="13"/>
                        </a:moveTo>
                        <a:cubicBezTo>
                          <a:pt x="3" y="13"/>
                          <a:pt x="3" y="13"/>
                          <a:pt x="2" y="13"/>
                        </a:cubicBezTo>
                        <a:cubicBezTo>
                          <a:pt x="4" y="14"/>
                          <a:pt x="6" y="14"/>
                          <a:pt x="7" y="14"/>
                        </a:cubicBezTo>
                        <a:cubicBezTo>
                          <a:pt x="8" y="15"/>
                          <a:pt x="10" y="15"/>
                          <a:pt x="11" y="15"/>
                        </a:cubicBezTo>
                        <a:cubicBezTo>
                          <a:pt x="12" y="15"/>
                          <a:pt x="12" y="15"/>
                          <a:pt x="12" y="15"/>
                        </a:cubicBezTo>
                        <a:cubicBezTo>
                          <a:pt x="12" y="15"/>
                          <a:pt x="12" y="15"/>
                          <a:pt x="11" y="15"/>
                        </a:cubicBezTo>
                        <a:cubicBezTo>
                          <a:pt x="13" y="16"/>
                          <a:pt x="14" y="16"/>
                          <a:pt x="15" y="16"/>
                        </a:cubicBezTo>
                        <a:cubicBezTo>
                          <a:pt x="15" y="16"/>
                          <a:pt x="15" y="16"/>
                          <a:pt x="15" y="17"/>
                        </a:cubicBezTo>
                        <a:cubicBezTo>
                          <a:pt x="14" y="16"/>
                          <a:pt x="12" y="15"/>
                          <a:pt x="11" y="15"/>
                        </a:cubicBezTo>
                        <a:cubicBezTo>
                          <a:pt x="12" y="15"/>
                          <a:pt x="14" y="15"/>
                          <a:pt x="16" y="16"/>
                        </a:cubicBezTo>
                        <a:cubicBezTo>
                          <a:pt x="12" y="14"/>
                          <a:pt x="8" y="14"/>
                          <a:pt x="4" y="13"/>
                        </a:cubicBezTo>
                        <a:cubicBezTo>
                          <a:pt x="4" y="13"/>
                          <a:pt x="4" y="13"/>
                          <a:pt x="3" y="13"/>
                        </a:cubicBezTo>
                        <a:moveTo>
                          <a:pt x="1" y="8"/>
                        </a:moveTo>
                        <a:cubicBezTo>
                          <a:pt x="0" y="9"/>
                          <a:pt x="0" y="10"/>
                          <a:pt x="0" y="11"/>
                        </a:cubicBezTo>
                        <a:cubicBezTo>
                          <a:pt x="0" y="11"/>
                          <a:pt x="0" y="11"/>
                          <a:pt x="0" y="11"/>
                        </a:cubicBezTo>
                        <a:cubicBezTo>
                          <a:pt x="0" y="10"/>
                          <a:pt x="1" y="10"/>
                          <a:pt x="1" y="9"/>
                        </a:cubicBezTo>
                        <a:cubicBezTo>
                          <a:pt x="1" y="9"/>
                          <a:pt x="1" y="9"/>
                          <a:pt x="1" y="10"/>
                        </a:cubicBezTo>
                        <a:cubicBezTo>
                          <a:pt x="1" y="9"/>
                          <a:pt x="1" y="8"/>
                          <a:pt x="1" y="8"/>
                        </a:cubicBezTo>
                        <a:moveTo>
                          <a:pt x="8" y="7"/>
                        </a:moveTo>
                        <a:cubicBezTo>
                          <a:pt x="8" y="7"/>
                          <a:pt x="9" y="8"/>
                          <a:pt x="10" y="8"/>
                        </a:cubicBezTo>
                        <a:cubicBezTo>
                          <a:pt x="9" y="8"/>
                          <a:pt x="8" y="8"/>
                          <a:pt x="8" y="8"/>
                        </a:cubicBezTo>
                        <a:cubicBezTo>
                          <a:pt x="8" y="8"/>
                          <a:pt x="8" y="8"/>
                          <a:pt x="9" y="8"/>
                        </a:cubicBezTo>
                        <a:cubicBezTo>
                          <a:pt x="11" y="9"/>
                          <a:pt x="13" y="10"/>
                          <a:pt x="15" y="11"/>
                        </a:cubicBezTo>
                        <a:cubicBezTo>
                          <a:pt x="18" y="11"/>
                          <a:pt x="20" y="12"/>
                          <a:pt x="23" y="12"/>
                        </a:cubicBezTo>
                        <a:cubicBezTo>
                          <a:pt x="23" y="11"/>
                          <a:pt x="22" y="11"/>
                          <a:pt x="21" y="11"/>
                        </a:cubicBezTo>
                        <a:cubicBezTo>
                          <a:pt x="25" y="11"/>
                          <a:pt x="28" y="12"/>
                          <a:pt x="31" y="13"/>
                        </a:cubicBezTo>
                        <a:cubicBezTo>
                          <a:pt x="27" y="13"/>
                          <a:pt x="22" y="15"/>
                          <a:pt x="22" y="19"/>
                        </a:cubicBezTo>
                        <a:cubicBezTo>
                          <a:pt x="22" y="21"/>
                          <a:pt x="23" y="22"/>
                          <a:pt x="24" y="24"/>
                        </a:cubicBezTo>
                        <a:cubicBezTo>
                          <a:pt x="24" y="27"/>
                          <a:pt x="25" y="29"/>
                          <a:pt x="27" y="31"/>
                        </a:cubicBezTo>
                        <a:cubicBezTo>
                          <a:pt x="26" y="31"/>
                          <a:pt x="26" y="31"/>
                          <a:pt x="26" y="30"/>
                        </a:cubicBezTo>
                        <a:cubicBezTo>
                          <a:pt x="26" y="31"/>
                          <a:pt x="26" y="31"/>
                          <a:pt x="26" y="31"/>
                        </a:cubicBezTo>
                        <a:cubicBezTo>
                          <a:pt x="28" y="33"/>
                          <a:pt x="32" y="35"/>
                          <a:pt x="33" y="38"/>
                        </a:cubicBezTo>
                        <a:cubicBezTo>
                          <a:pt x="33" y="40"/>
                          <a:pt x="33" y="41"/>
                          <a:pt x="34" y="42"/>
                        </a:cubicBezTo>
                        <a:cubicBezTo>
                          <a:pt x="34" y="43"/>
                          <a:pt x="35" y="45"/>
                          <a:pt x="36" y="46"/>
                        </a:cubicBezTo>
                        <a:cubicBezTo>
                          <a:pt x="38" y="48"/>
                          <a:pt x="40" y="51"/>
                          <a:pt x="41" y="53"/>
                        </a:cubicBezTo>
                        <a:cubicBezTo>
                          <a:pt x="44" y="58"/>
                          <a:pt x="48" y="67"/>
                          <a:pt x="38" y="67"/>
                        </a:cubicBezTo>
                        <a:cubicBezTo>
                          <a:pt x="38" y="67"/>
                          <a:pt x="38" y="67"/>
                          <a:pt x="37" y="67"/>
                        </a:cubicBezTo>
                        <a:cubicBezTo>
                          <a:pt x="34" y="67"/>
                          <a:pt x="30" y="66"/>
                          <a:pt x="27" y="65"/>
                        </a:cubicBezTo>
                        <a:cubicBezTo>
                          <a:pt x="25" y="64"/>
                          <a:pt x="24" y="64"/>
                          <a:pt x="22" y="63"/>
                        </a:cubicBezTo>
                        <a:cubicBezTo>
                          <a:pt x="22" y="63"/>
                          <a:pt x="22" y="63"/>
                          <a:pt x="23" y="63"/>
                        </a:cubicBezTo>
                        <a:cubicBezTo>
                          <a:pt x="23" y="63"/>
                          <a:pt x="23" y="64"/>
                          <a:pt x="23" y="64"/>
                        </a:cubicBezTo>
                        <a:cubicBezTo>
                          <a:pt x="24" y="64"/>
                          <a:pt x="25" y="64"/>
                          <a:pt x="26" y="64"/>
                        </a:cubicBezTo>
                        <a:cubicBezTo>
                          <a:pt x="27" y="65"/>
                          <a:pt x="28" y="65"/>
                          <a:pt x="28" y="66"/>
                        </a:cubicBezTo>
                        <a:cubicBezTo>
                          <a:pt x="29" y="66"/>
                          <a:pt x="30" y="66"/>
                          <a:pt x="31" y="67"/>
                        </a:cubicBezTo>
                        <a:cubicBezTo>
                          <a:pt x="31" y="67"/>
                          <a:pt x="31" y="67"/>
                          <a:pt x="31" y="67"/>
                        </a:cubicBezTo>
                        <a:cubicBezTo>
                          <a:pt x="33" y="67"/>
                          <a:pt x="35" y="68"/>
                          <a:pt x="37" y="68"/>
                        </a:cubicBezTo>
                        <a:cubicBezTo>
                          <a:pt x="37" y="68"/>
                          <a:pt x="38" y="68"/>
                          <a:pt x="39" y="68"/>
                        </a:cubicBezTo>
                        <a:cubicBezTo>
                          <a:pt x="41" y="68"/>
                          <a:pt x="43" y="68"/>
                          <a:pt x="44" y="66"/>
                        </a:cubicBezTo>
                        <a:cubicBezTo>
                          <a:pt x="44" y="66"/>
                          <a:pt x="44" y="66"/>
                          <a:pt x="44" y="66"/>
                        </a:cubicBezTo>
                        <a:cubicBezTo>
                          <a:pt x="44" y="66"/>
                          <a:pt x="44" y="66"/>
                          <a:pt x="43" y="66"/>
                        </a:cubicBezTo>
                        <a:cubicBezTo>
                          <a:pt x="45" y="65"/>
                          <a:pt x="45" y="63"/>
                          <a:pt x="44" y="60"/>
                        </a:cubicBezTo>
                        <a:cubicBezTo>
                          <a:pt x="44" y="59"/>
                          <a:pt x="44" y="58"/>
                          <a:pt x="44" y="57"/>
                        </a:cubicBezTo>
                        <a:cubicBezTo>
                          <a:pt x="44" y="56"/>
                          <a:pt x="44" y="56"/>
                          <a:pt x="43" y="56"/>
                        </a:cubicBezTo>
                        <a:cubicBezTo>
                          <a:pt x="44" y="56"/>
                          <a:pt x="44" y="56"/>
                          <a:pt x="44" y="56"/>
                        </a:cubicBezTo>
                        <a:cubicBezTo>
                          <a:pt x="43" y="54"/>
                          <a:pt x="42" y="52"/>
                          <a:pt x="40" y="50"/>
                        </a:cubicBezTo>
                        <a:cubicBezTo>
                          <a:pt x="39" y="48"/>
                          <a:pt x="37" y="46"/>
                          <a:pt x="36" y="44"/>
                        </a:cubicBezTo>
                        <a:cubicBezTo>
                          <a:pt x="36" y="43"/>
                          <a:pt x="35" y="41"/>
                          <a:pt x="35" y="40"/>
                        </a:cubicBezTo>
                        <a:cubicBezTo>
                          <a:pt x="35" y="38"/>
                          <a:pt x="36" y="36"/>
                          <a:pt x="38" y="36"/>
                        </a:cubicBezTo>
                        <a:cubicBezTo>
                          <a:pt x="39" y="36"/>
                          <a:pt x="39" y="36"/>
                          <a:pt x="40" y="37"/>
                        </a:cubicBezTo>
                        <a:cubicBezTo>
                          <a:pt x="45" y="38"/>
                          <a:pt x="49" y="40"/>
                          <a:pt x="52" y="44"/>
                        </a:cubicBezTo>
                        <a:cubicBezTo>
                          <a:pt x="53" y="45"/>
                          <a:pt x="55" y="47"/>
                          <a:pt x="57" y="49"/>
                        </a:cubicBezTo>
                        <a:cubicBezTo>
                          <a:pt x="57" y="50"/>
                          <a:pt x="58" y="50"/>
                          <a:pt x="58" y="51"/>
                        </a:cubicBezTo>
                        <a:cubicBezTo>
                          <a:pt x="59" y="51"/>
                          <a:pt x="59" y="51"/>
                          <a:pt x="59" y="51"/>
                        </a:cubicBezTo>
                        <a:cubicBezTo>
                          <a:pt x="58" y="51"/>
                          <a:pt x="58" y="50"/>
                          <a:pt x="58" y="50"/>
                        </a:cubicBezTo>
                        <a:cubicBezTo>
                          <a:pt x="60" y="51"/>
                          <a:pt x="60" y="53"/>
                          <a:pt x="60" y="55"/>
                        </a:cubicBezTo>
                        <a:cubicBezTo>
                          <a:pt x="60" y="55"/>
                          <a:pt x="60" y="54"/>
                          <a:pt x="60" y="54"/>
                        </a:cubicBezTo>
                        <a:cubicBezTo>
                          <a:pt x="61" y="52"/>
                          <a:pt x="59" y="51"/>
                          <a:pt x="58" y="49"/>
                        </a:cubicBezTo>
                        <a:cubicBezTo>
                          <a:pt x="56" y="47"/>
                          <a:pt x="53" y="43"/>
                          <a:pt x="50" y="41"/>
                        </a:cubicBezTo>
                        <a:cubicBezTo>
                          <a:pt x="51" y="41"/>
                          <a:pt x="51" y="42"/>
                          <a:pt x="51" y="42"/>
                        </a:cubicBezTo>
                        <a:cubicBezTo>
                          <a:pt x="51" y="42"/>
                          <a:pt x="51" y="42"/>
                          <a:pt x="51" y="42"/>
                        </a:cubicBezTo>
                        <a:cubicBezTo>
                          <a:pt x="48" y="40"/>
                          <a:pt x="44" y="37"/>
                          <a:pt x="40" y="36"/>
                        </a:cubicBezTo>
                        <a:cubicBezTo>
                          <a:pt x="39" y="36"/>
                          <a:pt x="39" y="36"/>
                          <a:pt x="38" y="36"/>
                        </a:cubicBezTo>
                        <a:cubicBezTo>
                          <a:pt x="36" y="36"/>
                          <a:pt x="35" y="37"/>
                          <a:pt x="34" y="39"/>
                        </a:cubicBezTo>
                        <a:cubicBezTo>
                          <a:pt x="34" y="38"/>
                          <a:pt x="33" y="37"/>
                          <a:pt x="32" y="36"/>
                        </a:cubicBezTo>
                        <a:cubicBezTo>
                          <a:pt x="32" y="36"/>
                          <a:pt x="32" y="36"/>
                          <a:pt x="32" y="36"/>
                        </a:cubicBezTo>
                        <a:cubicBezTo>
                          <a:pt x="32" y="36"/>
                          <a:pt x="32" y="36"/>
                          <a:pt x="32" y="36"/>
                        </a:cubicBezTo>
                        <a:cubicBezTo>
                          <a:pt x="32" y="35"/>
                          <a:pt x="31" y="33"/>
                          <a:pt x="29" y="33"/>
                        </a:cubicBezTo>
                        <a:cubicBezTo>
                          <a:pt x="28" y="31"/>
                          <a:pt x="27" y="30"/>
                          <a:pt x="26" y="29"/>
                        </a:cubicBezTo>
                        <a:cubicBezTo>
                          <a:pt x="25" y="27"/>
                          <a:pt x="25" y="26"/>
                          <a:pt x="24" y="25"/>
                        </a:cubicBezTo>
                        <a:cubicBezTo>
                          <a:pt x="24" y="24"/>
                          <a:pt x="24" y="24"/>
                          <a:pt x="24" y="23"/>
                        </a:cubicBezTo>
                        <a:cubicBezTo>
                          <a:pt x="23" y="21"/>
                          <a:pt x="22" y="19"/>
                          <a:pt x="23" y="17"/>
                        </a:cubicBezTo>
                        <a:cubicBezTo>
                          <a:pt x="23" y="16"/>
                          <a:pt x="25" y="15"/>
                          <a:pt x="26" y="14"/>
                        </a:cubicBezTo>
                        <a:cubicBezTo>
                          <a:pt x="27" y="14"/>
                          <a:pt x="29" y="13"/>
                          <a:pt x="30" y="13"/>
                        </a:cubicBezTo>
                        <a:cubicBezTo>
                          <a:pt x="35" y="15"/>
                          <a:pt x="40" y="17"/>
                          <a:pt x="44" y="19"/>
                        </a:cubicBezTo>
                        <a:cubicBezTo>
                          <a:pt x="48" y="21"/>
                          <a:pt x="53" y="23"/>
                          <a:pt x="58" y="23"/>
                        </a:cubicBezTo>
                        <a:cubicBezTo>
                          <a:pt x="59" y="23"/>
                          <a:pt x="59" y="23"/>
                          <a:pt x="60" y="23"/>
                        </a:cubicBezTo>
                        <a:cubicBezTo>
                          <a:pt x="62" y="23"/>
                          <a:pt x="64" y="23"/>
                          <a:pt x="66" y="22"/>
                        </a:cubicBezTo>
                        <a:cubicBezTo>
                          <a:pt x="68" y="22"/>
                          <a:pt x="70" y="22"/>
                          <a:pt x="72" y="22"/>
                        </a:cubicBezTo>
                        <a:cubicBezTo>
                          <a:pt x="73" y="22"/>
                          <a:pt x="74" y="22"/>
                          <a:pt x="74" y="22"/>
                        </a:cubicBezTo>
                        <a:cubicBezTo>
                          <a:pt x="77" y="22"/>
                          <a:pt x="80" y="23"/>
                          <a:pt x="82" y="23"/>
                        </a:cubicBezTo>
                        <a:cubicBezTo>
                          <a:pt x="83" y="23"/>
                          <a:pt x="83" y="24"/>
                          <a:pt x="83" y="24"/>
                        </a:cubicBezTo>
                        <a:cubicBezTo>
                          <a:pt x="82" y="23"/>
                          <a:pt x="81" y="23"/>
                          <a:pt x="80" y="22"/>
                        </a:cubicBezTo>
                        <a:cubicBezTo>
                          <a:pt x="80" y="22"/>
                          <a:pt x="79" y="22"/>
                          <a:pt x="79" y="22"/>
                        </a:cubicBezTo>
                        <a:cubicBezTo>
                          <a:pt x="78" y="21"/>
                          <a:pt x="78" y="21"/>
                          <a:pt x="77" y="21"/>
                        </a:cubicBezTo>
                        <a:cubicBezTo>
                          <a:pt x="76" y="21"/>
                          <a:pt x="74" y="21"/>
                          <a:pt x="73" y="21"/>
                        </a:cubicBezTo>
                        <a:cubicBezTo>
                          <a:pt x="69" y="21"/>
                          <a:pt x="66" y="21"/>
                          <a:pt x="63" y="22"/>
                        </a:cubicBezTo>
                        <a:cubicBezTo>
                          <a:pt x="62" y="22"/>
                          <a:pt x="61" y="22"/>
                          <a:pt x="60" y="22"/>
                        </a:cubicBezTo>
                        <a:cubicBezTo>
                          <a:pt x="55" y="22"/>
                          <a:pt x="50" y="21"/>
                          <a:pt x="46" y="19"/>
                        </a:cubicBezTo>
                        <a:cubicBezTo>
                          <a:pt x="42" y="17"/>
                          <a:pt x="38" y="15"/>
                          <a:pt x="33" y="13"/>
                        </a:cubicBezTo>
                        <a:cubicBezTo>
                          <a:pt x="29" y="12"/>
                          <a:pt x="24" y="11"/>
                          <a:pt x="19" y="10"/>
                        </a:cubicBezTo>
                        <a:cubicBezTo>
                          <a:pt x="15" y="10"/>
                          <a:pt x="11" y="9"/>
                          <a:pt x="8" y="7"/>
                        </a:cubicBezTo>
                        <a:moveTo>
                          <a:pt x="3" y="0"/>
                        </a:moveTo>
                        <a:cubicBezTo>
                          <a:pt x="3" y="0"/>
                          <a:pt x="3" y="0"/>
                          <a:pt x="3" y="0"/>
                        </a:cubicBezTo>
                        <a:cubicBezTo>
                          <a:pt x="3" y="1"/>
                          <a:pt x="2" y="1"/>
                          <a:pt x="3" y="1"/>
                        </a:cubicBezTo>
                        <a:cubicBezTo>
                          <a:pt x="3" y="1"/>
                          <a:pt x="3" y="1"/>
                          <a:pt x="3" y="1"/>
                        </a:cubicBezTo>
                        <a:cubicBezTo>
                          <a:pt x="3" y="2"/>
                          <a:pt x="3" y="3"/>
                          <a:pt x="4" y="3"/>
                        </a:cubicBezTo>
                        <a:cubicBezTo>
                          <a:pt x="3" y="2"/>
                          <a:pt x="3" y="1"/>
                          <a:pt x="3"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6" name="Freeform 8133">
                    <a:extLst>
                      <a:ext uri="{FF2B5EF4-FFF2-40B4-BE49-F238E27FC236}">
                        <a16:creationId xmlns:a16="http://schemas.microsoft.com/office/drawing/2014/main" id="{E3BDFCBD-7FB8-4938-96D8-956CB1F49E42}"/>
                      </a:ext>
                    </a:extLst>
                  </p:cNvPr>
                  <p:cNvSpPr/>
                  <p:nvPr/>
                </p:nvSpPr>
                <p:spPr bwMode="auto">
                  <a:xfrm>
                    <a:off x="3651" y="1838"/>
                    <a:ext cx="17" cy="10"/>
                  </a:xfrm>
                  <a:custGeom>
                    <a:avLst/>
                    <a:gdLst>
                      <a:gd name="T0" fmla="*/ 0 w 22"/>
                      <a:gd name="T1" fmla="*/ 0 h 13"/>
                      <a:gd name="T2" fmla="*/ 2 w 22"/>
                      <a:gd name="T3" fmla="*/ 2 h 13"/>
                      <a:gd name="T4" fmla="*/ 6 w 22"/>
                      <a:gd name="T5" fmla="*/ 6 h 13"/>
                      <a:gd name="T6" fmla="*/ 9 w 22"/>
                      <a:gd name="T7" fmla="*/ 8 h 13"/>
                      <a:gd name="T8" fmla="*/ 7 w 22"/>
                      <a:gd name="T9" fmla="*/ 8 h 13"/>
                      <a:gd name="T10" fmla="*/ 18 w 22"/>
                      <a:gd name="T11" fmla="*/ 13 h 13"/>
                      <a:gd name="T12" fmla="*/ 21 w 22"/>
                      <a:gd name="T13" fmla="*/ 13 h 13"/>
                      <a:gd name="T14" fmla="*/ 22 w 22"/>
                      <a:gd name="T15" fmla="*/ 13 h 13"/>
                      <a:gd name="T16" fmla="*/ 22 w 22"/>
                      <a:gd name="T17" fmla="*/ 13 h 13"/>
                      <a:gd name="T18" fmla="*/ 22 w 22"/>
                      <a:gd name="T19" fmla="*/ 13 h 13"/>
                      <a:gd name="T20" fmla="*/ 8 w 22"/>
                      <a:gd name="T21" fmla="*/ 8 h 13"/>
                      <a:gd name="T22" fmla="*/ 1 w 22"/>
                      <a:gd name="T23" fmla="*/ 1 h 13"/>
                      <a:gd name="T24" fmla="*/ 0 w 22"/>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3">
                        <a:moveTo>
                          <a:pt x="0" y="0"/>
                        </a:moveTo>
                        <a:cubicBezTo>
                          <a:pt x="1" y="1"/>
                          <a:pt x="1" y="1"/>
                          <a:pt x="2" y="2"/>
                        </a:cubicBezTo>
                        <a:cubicBezTo>
                          <a:pt x="3" y="3"/>
                          <a:pt x="5" y="4"/>
                          <a:pt x="6" y="6"/>
                        </a:cubicBezTo>
                        <a:cubicBezTo>
                          <a:pt x="7" y="7"/>
                          <a:pt x="8" y="7"/>
                          <a:pt x="9" y="8"/>
                        </a:cubicBezTo>
                        <a:cubicBezTo>
                          <a:pt x="8" y="8"/>
                          <a:pt x="8" y="8"/>
                          <a:pt x="7" y="8"/>
                        </a:cubicBezTo>
                        <a:cubicBezTo>
                          <a:pt x="10" y="10"/>
                          <a:pt x="14" y="12"/>
                          <a:pt x="18" y="13"/>
                        </a:cubicBezTo>
                        <a:cubicBezTo>
                          <a:pt x="19" y="13"/>
                          <a:pt x="20" y="13"/>
                          <a:pt x="21" y="13"/>
                        </a:cubicBezTo>
                        <a:cubicBezTo>
                          <a:pt x="21" y="13"/>
                          <a:pt x="22" y="13"/>
                          <a:pt x="22" y="13"/>
                        </a:cubicBezTo>
                        <a:cubicBezTo>
                          <a:pt x="22" y="13"/>
                          <a:pt x="22" y="13"/>
                          <a:pt x="22" y="13"/>
                        </a:cubicBezTo>
                        <a:cubicBezTo>
                          <a:pt x="22" y="13"/>
                          <a:pt x="22" y="13"/>
                          <a:pt x="22" y="13"/>
                        </a:cubicBezTo>
                        <a:cubicBezTo>
                          <a:pt x="17" y="13"/>
                          <a:pt x="12" y="10"/>
                          <a:pt x="8" y="8"/>
                        </a:cubicBezTo>
                        <a:cubicBezTo>
                          <a:pt x="6" y="5"/>
                          <a:pt x="4" y="3"/>
                          <a:pt x="1" y="1"/>
                        </a:cubicBezTo>
                        <a:cubicBezTo>
                          <a:pt x="1" y="1"/>
                          <a:pt x="1" y="1"/>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7" name="Freeform 8134">
                    <a:extLst>
                      <a:ext uri="{FF2B5EF4-FFF2-40B4-BE49-F238E27FC236}">
                        <a16:creationId xmlns:a16="http://schemas.microsoft.com/office/drawing/2014/main" id="{1DEE7863-2A22-458D-8B7B-DA97654B0425}"/>
                      </a:ext>
                    </a:extLst>
                  </p:cNvPr>
                  <p:cNvSpPr>
                    <a:spLocks noEditPoints="1"/>
                  </p:cNvSpPr>
                  <p:nvPr/>
                </p:nvSpPr>
                <p:spPr bwMode="auto">
                  <a:xfrm>
                    <a:off x="3645" y="1852"/>
                    <a:ext cx="30" cy="5"/>
                  </a:xfrm>
                  <a:custGeom>
                    <a:avLst/>
                    <a:gdLst>
                      <a:gd name="T0" fmla="*/ 34 w 40"/>
                      <a:gd name="T1" fmla="*/ 4 h 7"/>
                      <a:gd name="T2" fmla="*/ 36 w 40"/>
                      <a:gd name="T3" fmla="*/ 6 h 7"/>
                      <a:gd name="T4" fmla="*/ 36 w 40"/>
                      <a:gd name="T5" fmla="*/ 6 h 7"/>
                      <a:gd name="T6" fmla="*/ 40 w 40"/>
                      <a:gd name="T7" fmla="*/ 7 h 7"/>
                      <a:gd name="T8" fmla="*/ 40 w 40"/>
                      <a:gd name="T9" fmla="*/ 7 h 7"/>
                      <a:gd name="T10" fmla="*/ 35 w 40"/>
                      <a:gd name="T11" fmla="*/ 4 h 7"/>
                      <a:gd name="T12" fmla="*/ 35 w 40"/>
                      <a:gd name="T13" fmla="*/ 4 h 7"/>
                      <a:gd name="T14" fmla="*/ 34 w 40"/>
                      <a:gd name="T15" fmla="*/ 4 h 7"/>
                      <a:gd name="T16" fmla="*/ 0 w 40"/>
                      <a:gd name="T17" fmla="*/ 0 h 7"/>
                      <a:gd name="T18" fmla="*/ 0 w 40"/>
                      <a:gd name="T19" fmla="*/ 0 h 7"/>
                      <a:gd name="T20" fmla="*/ 0 w 40"/>
                      <a:gd name="T21" fmla="*/ 0 h 7"/>
                      <a:gd name="T22" fmla="*/ 0 w 40"/>
                      <a:gd name="T23" fmla="*/ 0 h 7"/>
                      <a:gd name="T24" fmla="*/ 0 w 40"/>
                      <a:gd name="T25" fmla="*/ 0 h 7"/>
                      <a:gd name="T26" fmla="*/ 37 w 40"/>
                      <a:gd name="T27" fmla="*/ 0 h 7"/>
                      <a:gd name="T28" fmla="*/ 33 w 40"/>
                      <a:gd name="T29" fmla="*/ 1 h 7"/>
                      <a:gd name="T30" fmla="*/ 33 w 40"/>
                      <a:gd name="T31" fmla="*/ 1 h 7"/>
                      <a:gd name="T32" fmla="*/ 34 w 40"/>
                      <a:gd name="T33" fmla="*/ 1 h 7"/>
                      <a:gd name="T34" fmla="*/ 35 w 40"/>
                      <a:gd name="T35" fmla="*/ 1 h 7"/>
                      <a:gd name="T36" fmla="*/ 35 w 40"/>
                      <a:gd name="T37" fmla="*/ 0 h 7"/>
                      <a:gd name="T38" fmla="*/ 35 w 40"/>
                      <a:gd name="T39" fmla="*/ 0 h 7"/>
                      <a:gd name="T40" fmla="*/ 37 w 40"/>
                      <a:gd name="T41" fmla="*/ 0 h 7"/>
                      <a:gd name="T42" fmla="*/ 37 w 40"/>
                      <a:gd name="T43" fmla="*/ 0 h 7"/>
                      <a:gd name="T44" fmla="*/ 37 w 40"/>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7">
                        <a:moveTo>
                          <a:pt x="34" y="4"/>
                        </a:moveTo>
                        <a:cubicBezTo>
                          <a:pt x="34" y="5"/>
                          <a:pt x="35" y="5"/>
                          <a:pt x="36" y="6"/>
                        </a:cubicBezTo>
                        <a:cubicBezTo>
                          <a:pt x="36" y="6"/>
                          <a:pt x="36" y="6"/>
                          <a:pt x="36" y="6"/>
                        </a:cubicBezTo>
                        <a:cubicBezTo>
                          <a:pt x="37" y="6"/>
                          <a:pt x="38" y="7"/>
                          <a:pt x="40" y="7"/>
                        </a:cubicBezTo>
                        <a:cubicBezTo>
                          <a:pt x="40" y="7"/>
                          <a:pt x="40" y="7"/>
                          <a:pt x="40" y="7"/>
                        </a:cubicBezTo>
                        <a:cubicBezTo>
                          <a:pt x="38" y="6"/>
                          <a:pt x="36" y="6"/>
                          <a:pt x="35" y="4"/>
                        </a:cubicBezTo>
                        <a:cubicBezTo>
                          <a:pt x="35" y="4"/>
                          <a:pt x="35" y="4"/>
                          <a:pt x="35" y="4"/>
                        </a:cubicBezTo>
                        <a:cubicBezTo>
                          <a:pt x="34" y="4"/>
                          <a:pt x="34" y="4"/>
                          <a:pt x="34" y="4"/>
                        </a:cubicBezTo>
                        <a:moveTo>
                          <a:pt x="0" y="0"/>
                        </a:moveTo>
                        <a:cubicBezTo>
                          <a:pt x="0" y="0"/>
                          <a:pt x="0" y="0"/>
                          <a:pt x="0" y="0"/>
                        </a:cubicBezTo>
                        <a:cubicBezTo>
                          <a:pt x="0" y="0"/>
                          <a:pt x="0" y="0"/>
                          <a:pt x="0" y="0"/>
                        </a:cubicBezTo>
                        <a:cubicBezTo>
                          <a:pt x="0" y="0"/>
                          <a:pt x="0" y="0"/>
                          <a:pt x="0" y="0"/>
                        </a:cubicBezTo>
                        <a:cubicBezTo>
                          <a:pt x="0" y="0"/>
                          <a:pt x="0" y="0"/>
                          <a:pt x="0" y="0"/>
                        </a:cubicBezTo>
                        <a:moveTo>
                          <a:pt x="37" y="0"/>
                        </a:moveTo>
                        <a:cubicBezTo>
                          <a:pt x="35" y="0"/>
                          <a:pt x="34" y="0"/>
                          <a:pt x="33" y="1"/>
                        </a:cubicBezTo>
                        <a:cubicBezTo>
                          <a:pt x="33" y="1"/>
                          <a:pt x="33" y="1"/>
                          <a:pt x="33" y="1"/>
                        </a:cubicBezTo>
                        <a:cubicBezTo>
                          <a:pt x="33" y="1"/>
                          <a:pt x="34" y="1"/>
                          <a:pt x="34" y="1"/>
                        </a:cubicBezTo>
                        <a:cubicBezTo>
                          <a:pt x="34" y="1"/>
                          <a:pt x="34" y="1"/>
                          <a:pt x="35" y="1"/>
                        </a:cubicBezTo>
                        <a:cubicBezTo>
                          <a:pt x="35" y="0"/>
                          <a:pt x="35" y="0"/>
                          <a:pt x="35" y="0"/>
                        </a:cubicBezTo>
                        <a:cubicBezTo>
                          <a:pt x="35" y="0"/>
                          <a:pt x="35" y="0"/>
                          <a:pt x="35" y="0"/>
                        </a:cubicBezTo>
                        <a:cubicBezTo>
                          <a:pt x="36" y="0"/>
                          <a:pt x="36" y="0"/>
                          <a:pt x="37" y="0"/>
                        </a:cubicBezTo>
                        <a:cubicBezTo>
                          <a:pt x="37" y="0"/>
                          <a:pt x="37" y="0"/>
                          <a:pt x="37" y="0"/>
                        </a:cubicBezTo>
                        <a:cubicBezTo>
                          <a:pt x="37" y="0"/>
                          <a:pt x="37" y="0"/>
                          <a:pt x="37"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8" name="Freeform 8135">
                    <a:extLst>
                      <a:ext uri="{FF2B5EF4-FFF2-40B4-BE49-F238E27FC236}">
                        <a16:creationId xmlns:a16="http://schemas.microsoft.com/office/drawing/2014/main" id="{2409D72B-8D0E-44CE-85F4-5B23A6FF2F20}"/>
                      </a:ext>
                    </a:extLst>
                  </p:cNvPr>
                  <p:cNvSpPr/>
                  <p:nvPr/>
                </p:nvSpPr>
                <p:spPr bwMode="auto">
                  <a:xfrm>
                    <a:off x="3653" y="1839"/>
                    <a:ext cx="5" cy="5"/>
                  </a:xfrm>
                  <a:custGeom>
                    <a:avLst/>
                    <a:gdLst>
                      <a:gd name="T0" fmla="*/ 0 w 7"/>
                      <a:gd name="T1" fmla="*/ 0 h 6"/>
                      <a:gd name="T2" fmla="*/ 5 w 7"/>
                      <a:gd name="T3" fmla="*/ 5 h 6"/>
                      <a:gd name="T4" fmla="*/ 5 w 7"/>
                      <a:gd name="T5" fmla="*/ 6 h 6"/>
                      <a:gd name="T6" fmla="*/ 7 w 7"/>
                      <a:gd name="T7" fmla="*/ 6 h 6"/>
                      <a:gd name="T8" fmla="*/ 4 w 7"/>
                      <a:gd name="T9" fmla="*/ 4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cubicBezTo>
                          <a:pt x="2" y="1"/>
                          <a:pt x="3" y="3"/>
                          <a:pt x="5" y="5"/>
                        </a:cubicBezTo>
                        <a:cubicBezTo>
                          <a:pt x="5" y="5"/>
                          <a:pt x="5" y="5"/>
                          <a:pt x="5" y="6"/>
                        </a:cubicBezTo>
                        <a:cubicBezTo>
                          <a:pt x="6" y="6"/>
                          <a:pt x="6" y="6"/>
                          <a:pt x="7" y="6"/>
                        </a:cubicBezTo>
                        <a:cubicBezTo>
                          <a:pt x="6" y="5"/>
                          <a:pt x="5" y="5"/>
                          <a:pt x="4" y="4"/>
                        </a:cubicBezTo>
                        <a:cubicBezTo>
                          <a:pt x="3" y="2"/>
                          <a:pt x="1" y="1"/>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9" name="Freeform 8136">
                    <a:extLst>
                      <a:ext uri="{FF2B5EF4-FFF2-40B4-BE49-F238E27FC236}">
                        <a16:creationId xmlns:a16="http://schemas.microsoft.com/office/drawing/2014/main" id="{ED204988-7436-4792-B275-383243AC7E6A}"/>
                      </a:ext>
                    </a:extLst>
                  </p:cNvPr>
                  <p:cNvSpPr>
                    <a:spLocks noEditPoints="1"/>
                  </p:cNvSpPr>
                  <p:nvPr/>
                </p:nvSpPr>
                <p:spPr bwMode="auto">
                  <a:xfrm>
                    <a:off x="3645" y="1812"/>
                    <a:ext cx="6" cy="6"/>
                  </a:xfrm>
                  <a:custGeom>
                    <a:avLst/>
                    <a:gdLst>
                      <a:gd name="T0" fmla="*/ 4 w 7"/>
                      <a:gd name="T1" fmla="*/ 6 h 8"/>
                      <a:gd name="T2" fmla="*/ 0 w 7"/>
                      <a:gd name="T3" fmla="*/ 8 h 8"/>
                      <a:gd name="T4" fmla="*/ 6 w 7"/>
                      <a:gd name="T5" fmla="*/ 7 h 8"/>
                      <a:gd name="T6" fmla="*/ 7 w 7"/>
                      <a:gd name="T7" fmla="*/ 7 h 8"/>
                      <a:gd name="T8" fmla="*/ 6 w 7"/>
                      <a:gd name="T9" fmla="*/ 7 h 8"/>
                      <a:gd name="T10" fmla="*/ 4 w 7"/>
                      <a:gd name="T11" fmla="*/ 6 h 8"/>
                      <a:gd name="T12" fmla="*/ 3 w 7"/>
                      <a:gd name="T13" fmla="*/ 2 h 8"/>
                      <a:gd name="T14" fmla="*/ 7 w 7"/>
                      <a:gd name="T15" fmla="*/ 6 h 8"/>
                      <a:gd name="T16" fmla="*/ 3 w 7"/>
                      <a:gd name="T17" fmla="*/ 2 h 8"/>
                      <a:gd name="T18" fmla="*/ 2 w 7"/>
                      <a:gd name="T19" fmla="*/ 0 h 8"/>
                      <a:gd name="T20" fmla="*/ 1 w 7"/>
                      <a:gd name="T21" fmla="*/ 5 h 8"/>
                      <a:gd name="T22" fmla="*/ 0 w 7"/>
                      <a:gd name="T23" fmla="*/ 7 h 8"/>
                      <a:gd name="T24" fmla="*/ 3 w 7"/>
                      <a:gd name="T25" fmla="*/ 6 h 8"/>
                      <a:gd name="T26" fmla="*/ 4 w 7"/>
                      <a:gd name="T27" fmla="*/ 5 h 8"/>
                      <a:gd name="T28" fmla="*/ 5 w 7"/>
                      <a:gd name="T29" fmla="*/ 6 h 8"/>
                      <a:gd name="T30" fmla="*/ 2 w 7"/>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4" y="6"/>
                        </a:moveTo>
                        <a:cubicBezTo>
                          <a:pt x="2" y="6"/>
                          <a:pt x="1" y="7"/>
                          <a:pt x="0" y="8"/>
                        </a:cubicBezTo>
                        <a:cubicBezTo>
                          <a:pt x="2" y="7"/>
                          <a:pt x="4" y="7"/>
                          <a:pt x="6" y="7"/>
                        </a:cubicBezTo>
                        <a:cubicBezTo>
                          <a:pt x="6" y="7"/>
                          <a:pt x="6" y="7"/>
                          <a:pt x="7" y="7"/>
                        </a:cubicBezTo>
                        <a:cubicBezTo>
                          <a:pt x="6" y="7"/>
                          <a:pt x="6" y="7"/>
                          <a:pt x="6" y="7"/>
                        </a:cubicBezTo>
                        <a:cubicBezTo>
                          <a:pt x="5" y="6"/>
                          <a:pt x="5" y="6"/>
                          <a:pt x="4" y="6"/>
                        </a:cubicBezTo>
                        <a:moveTo>
                          <a:pt x="3" y="2"/>
                        </a:moveTo>
                        <a:cubicBezTo>
                          <a:pt x="4" y="4"/>
                          <a:pt x="5" y="5"/>
                          <a:pt x="7" y="6"/>
                        </a:cubicBezTo>
                        <a:cubicBezTo>
                          <a:pt x="5" y="5"/>
                          <a:pt x="4" y="4"/>
                          <a:pt x="3" y="2"/>
                        </a:cubicBezTo>
                        <a:moveTo>
                          <a:pt x="2" y="0"/>
                        </a:moveTo>
                        <a:cubicBezTo>
                          <a:pt x="1" y="2"/>
                          <a:pt x="2" y="4"/>
                          <a:pt x="1" y="5"/>
                        </a:cubicBezTo>
                        <a:cubicBezTo>
                          <a:pt x="1" y="6"/>
                          <a:pt x="1" y="6"/>
                          <a:pt x="0" y="7"/>
                        </a:cubicBezTo>
                        <a:cubicBezTo>
                          <a:pt x="1" y="6"/>
                          <a:pt x="2" y="6"/>
                          <a:pt x="3" y="6"/>
                        </a:cubicBezTo>
                        <a:cubicBezTo>
                          <a:pt x="3" y="5"/>
                          <a:pt x="4" y="5"/>
                          <a:pt x="4" y="5"/>
                        </a:cubicBezTo>
                        <a:cubicBezTo>
                          <a:pt x="4" y="5"/>
                          <a:pt x="5" y="6"/>
                          <a:pt x="5" y="6"/>
                        </a:cubicBezTo>
                        <a:cubicBezTo>
                          <a:pt x="3" y="4"/>
                          <a:pt x="2" y="2"/>
                          <a:pt x="2"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0" name="Freeform 8137">
                    <a:extLst>
                      <a:ext uri="{FF2B5EF4-FFF2-40B4-BE49-F238E27FC236}">
                        <a16:creationId xmlns:a16="http://schemas.microsoft.com/office/drawing/2014/main" id="{15FF0B88-92A1-406F-84E2-1BF5AE6068F3}"/>
                      </a:ext>
                    </a:extLst>
                  </p:cNvPr>
                  <p:cNvSpPr/>
                  <p:nvPr/>
                </p:nvSpPr>
                <p:spPr bwMode="auto">
                  <a:xfrm>
                    <a:off x="3645" y="1812"/>
                    <a:ext cx="7" cy="7"/>
                  </a:xfrm>
                  <a:custGeom>
                    <a:avLst/>
                    <a:gdLst>
                      <a:gd name="T0" fmla="*/ 2 w 9"/>
                      <a:gd name="T1" fmla="*/ 0 h 9"/>
                      <a:gd name="T2" fmla="*/ 2 w 9"/>
                      <a:gd name="T3" fmla="*/ 0 h 9"/>
                      <a:gd name="T4" fmla="*/ 5 w 9"/>
                      <a:gd name="T5" fmla="*/ 6 h 9"/>
                      <a:gd name="T6" fmla="*/ 4 w 9"/>
                      <a:gd name="T7" fmla="*/ 5 h 9"/>
                      <a:gd name="T8" fmla="*/ 3 w 9"/>
                      <a:gd name="T9" fmla="*/ 6 h 9"/>
                      <a:gd name="T10" fmla="*/ 0 w 9"/>
                      <a:gd name="T11" fmla="*/ 7 h 9"/>
                      <a:gd name="T12" fmla="*/ 0 w 9"/>
                      <a:gd name="T13" fmla="*/ 9 h 9"/>
                      <a:gd name="T14" fmla="*/ 0 w 9"/>
                      <a:gd name="T15" fmla="*/ 8 h 9"/>
                      <a:gd name="T16" fmla="*/ 4 w 9"/>
                      <a:gd name="T17" fmla="*/ 6 h 9"/>
                      <a:gd name="T18" fmla="*/ 6 w 9"/>
                      <a:gd name="T19" fmla="*/ 7 h 9"/>
                      <a:gd name="T20" fmla="*/ 7 w 9"/>
                      <a:gd name="T21" fmla="*/ 7 h 9"/>
                      <a:gd name="T22" fmla="*/ 9 w 9"/>
                      <a:gd name="T23" fmla="*/ 7 h 9"/>
                      <a:gd name="T24" fmla="*/ 7 w 9"/>
                      <a:gd name="T25" fmla="*/ 6 h 9"/>
                      <a:gd name="T26" fmla="*/ 3 w 9"/>
                      <a:gd name="T27" fmla="*/ 2 h 9"/>
                      <a:gd name="T28" fmla="*/ 2 w 9"/>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2" y="0"/>
                        </a:moveTo>
                        <a:cubicBezTo>
                          <a:pt x="2" y="0"/>
                          <a:pt x="2" y="0"/>
                          <a:pt x="2" y="0"/>
                        </a:cubicBezTo>
                        <a:cubicBezTo>
                          <a:pt x="2" y="2"/>
                          <a:pt x="3" y="4"/>
                          <a:pt x="5" y="6"/>
                        </a:cubicBezTo>
                        <a:cubicBezTo>
                          <a:pt x="5" y="6"/>
                          <a:pt x="4" y="5"/>
                          <a:pt x="4" y="5"/>
                        </a:cubicBezTo>
                        <a:cubicBezTo>
                          <a:pt x="4" y="5"/>
                          <a:pt x="3" y="5"/>
                          <a:pt x="3" y="6"/>
                        </a:cubicBezTo>
                        <a:cubicBezTo>
                          <a:pt x="2" y="6"/>
                          <a:pt x="1" y="6"/>
                          <a:pt x="0" y="7"/>
                        </a:cubicBezTo>
                        <a:cubicBezTo>
                          <a:pt x="0" y="7"/>
                          <a:pt x="0" y="8"/>
                          <a:pt x="0" y="9"/>
                        </a:cubicBezTo>
                        <a:cubicBezTo>
                          <a:pt x="0" y="8"/>
                          <a:pt x="0" y="8"/>
                          <a:pt x="0" y="8"/>
                        </a:cubicBezTo>
                        <a:cubicBezTo>
                          <a:pt x="1" y="7"/>
                          <a:pt x="2" y="6"/>
                          <a:pt x="4" y="6"/>
                        </a:cubicBezTo>
                        <a:cubicBezTo>
                          <a:pt x="5" y="6"/>
                          <a:pt x="5" y="6"/>
                          <a:pt x="6" y="7"/>
                        </a:cubicBezTo>
                        <a:cubicBezTo>
                          <a:pt x="6" y="7"/>
                          <a:pt x="6" y="7"/>
                          <a:pt x="7" y="7"/>
                        </a:cubicBezTo>
                        <a:cubicBezTo>
                          <a:pt x="7" y="7"/>
                          <a:pt x="8" y="7"/>
                          <a:pt x="9" y="7"/>
                        </a:cubicBezTo>
                        <a:cubicBezTo>
                          <a:pt x="8" y="7"/>
                          <a:pt x="7" y="6"/>
                          <a:pt x="7" y="6"/>
                        </a:cubicBezTo>
                        <a:cubicBezTo>
                          <a:pt x="5" y="5"/>
                          <a:pt x="4" y="4"/>
                          <a:pt x="3" y="2"/>
                        </a:cubicBezTo>
                        <a:cubicBezTo>
                          <a:pt x="2" y="2"/>
                          <a:pt x="2" y="1"/>
                          <a:pt x="2"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1" name="Freeform 8138">
                    <a:extLst>
                      <a:ext uri="{FF2B5EF4-FFF2-40B4-BE49-F238E27FC236}">
                        <a16:creationId xmlns:a16="http://schemas.microsoft.com/office/drawing/2014/main" id="{47E60853-7A73-4CED-B216-83C13959CC98}"/>
                      </a:ext>
                    </a:extLst>
                  </p:cNvPr>
                  <p:cNvSpPr>
                    <a:spLocks noEditPoints="1"/>
                  </p:cNvSpPr>
                  <p:nvPr/>
                </p:nvSpPr>
                <p:spPr bwMode="auto">
                  <a:xfrm>
                    <a:off x="3650" y="1798"/>
                    <a:ext cx="9" cy="6"/>
                  </a:xfrm>
                  <a:custGeom>
                    <a:avLst/>
                    <a:gdLst>
                      <a:gd name="T0" fmla="*/ 9 w 12"/>
                      <a:gd name="T1" fmla="*/ 4 h 8"/>
                      <a:gd name="T2" fmla="*/ 5 w 12"/>
                      <a:gd name="T3" fmla="*/ 6 h 8"/>
                      <a:gd name="T4" fmla="*/ 9 w 12"/>
                      <a:gd name="T5" fmla="*/ 7 h 8"/>
                      <a:gd name="T6" fmla="*/ 11 w 12"/>
                      <a:gd name="T7" fmla="*/ 8 h 8"/>
                      <a:gd name="T8" fmla="*/ 11 w 12"/>
                      <a:gd name="T9" fmla="*/ 7 h 8"/>
                      <a:gd name="T10" fmla="*/ 9 w 12"/>
                      <a:gd name="T11" fmla="*/ 5 h 8"/>
                      <a:gd name="T12" fmla="*/ 9 w 12"/>
                      <a:gd name="T13" fmla="*/ 4 h 8"/>
                      <a:gd name="T14" fmla="*/ 0 w 12"/>
                      <a:gd name="T15" fmla="*/ 0 h 8"/>
                      <a:gd name="T16" fmla="*/ 2 w 12"/>
                      <a:gd name="T17" fmla="*/ 3 h 8"/>
                      <a:gd name="T18" fmla="*/ 3 w 12"/>
                      <a:gd name="T19" fmla="*/ 5 h 8"/>
                      <a:gd name="T20" fmla="*/ 5 w 12"/>
                      <a:gd name="T21" fmla="*/ 5 h 8"/>
                      <a:gd name="T22" fmla="*/ 6 w 12"/>
                      <a:gd name="T23" fmla="*/ 5 h 8"/>
                      <a:gd name="T24" fmla="*/ 6 w 12"/>
                      <a:gd name="T25" fmla="*/ 5 h 8"/>
                      <a:gd name="T26" fmla="*/ 6 w 12"/>
                      <a:gd name="T27" fmla="*/ 5 h 8"/>
                      <a:gd name="T28" fmla="*/ 6 w 12"/>
                      <a:gd name="T29" fmla="*/ 5 h 8"/>
                      <a:gd name="T30" fmla="*/ 6 w 12"/>
                      <a:gd name="T31" fmla="*/ 5 h 8"/>
                      <a:gd name="T32" fmla="*/ 5 w 12"/>
                      <a:gd name="T33" fmla="*/ 5 h 8"/>
                      <a:gd name="T34" fmla="*/ 3 w 12"/>
                      <a:gd name="T35" fmla="*/ 4 h 8"/>
                      <a:gd name="T36" fmla="*/ 1 w 12"/>
                      <a:gd name="T37" fmla="*/ 1 h 8"/>
                      <a:gd name="T38" fmla="*/ 0 w 12"/>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8">
                        <a:moveTo>
                          <a:pt x="9" y="4"/>
                        </a:moveTo>
                        <a:cubicBezTo>
                          <a:pt x="8" y="5"/>
                          <a:pt x="7" y="6"/>
                          <a:pt x="5" y="6"/>
                        </a:cubicBezTo>
                        <a:cubicBezTo>
                          <a:pt x="6" y="7"/>
                          <a:pt x="8" y="7"/>
                          <a:pt x="9" y="7"/>
                        </a:cubicBezTo>
                        <a:cubicBezTo>
                          <a:pt x="10" y="7"/>
                          <a:pt x="11" y="8"/>
                          <a:pt x="11" y="8"/>
                        </a:cubicBezTo>
                        <a:cubicBezTo>
                          <a:pt x="12" y="8"/>
                          <a:pt x="12" y="7"/>
                          <a:pt x="11" y="7"/>
                        </a:cubicBezTo>
                        <a:cubicBezTo>
                          <a:pt x="10" y="6"/>
                          <a:pt x="9" y="6"/>
                          <a:pt x="9" y="5"/>
                        </a:cubicBezTo>
                        <a:cubicBezTo>
                          <a:pt x="9" y="5"/>
                          <a:pt x="9" y="5"/>
                          <a:pt x="9" y="4"/>
                        </a:cubicBezTo>
                        <a:moveTo>
                          <a:pt x="0" y="0"/>
                        </a:moveTo>
                        <a:cubicBezTo>
                          <a:pt x="0" y="1"/>
                          <a:pt x="1" y="2"/>
                          <a:pt x="2" y="3"/>
                        </a:cubicBezTo>
                        <a:cubicBezTo>
                          <a:pt x="2" y="4"/>
                          <a:pt x="2" y="4"/>
                          <a:pt x="3" y="5"/>
                        </a:cubicBezTo>
                        <a:cubicBezTo>
                          <a:pt x="4" y="5"/>
                          <a:pt x="4" y="5"/>
                          <a:pt x="5" y="5"/>
                        </a:cubicBezTo>
                        <a:cubicBezTo>
                          <a:pt x="5"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4" y="5"/>
                          <a:pt x="3" y="4"/>
                          <a:pt x="3" y="4"/>
                        </a:cubicBezTo>
                        <a:cubicBezTo>
                          <a:pt x="2" y="3"/>
                          <a:pt x="2" y="2"/>
                          <a:pt x="1" y="1"/>
                        </a:cubicBezTo>
                        <a:cubicBezTo>
                          <a:pt x="1" y="1"/>
                          <a:pt x="0" y="0"/>
                          <a:pt x="0"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2" name="Freeform 8139">
                    <a:extLst>
                      <a:ext uri="{FF2B5EF4-FFF2-40B4-BE49-F238E27FC236}">
                        <a16:creationId xmlns:a16="http://schemas.microsoft.com/office/drawing/2014/main" id="{91FE3CFA-76C8-4D07-BCAB-8B64DB6BAF69}"/>
                      </a:ext>
                    </a:extLst>
                  </p:cNvPr>
                  <p:cNvSpPr/>
                  <p:nvPr/>
                </p:nvSpPr>
                <p:spPr bwMode="auto">
                  <a:xfrm>
                    <a:off x="3648" y="1797"/>
                    <a:ext cx="10" cy="7"/>
                  </a:xfrm>
                  <a:custGeom>
                    <a:avLst/>
                    <a:gdLst>
                      <a:gd name="T0" fmla="*/ 0 w 13"/>
                      <a:gd name="T1" fmla="*/ 0 h 9"/>
                      <a:gd name="T2" fmla="*/ 4 w 13"/>
                      <a:gd name="T3" fmla="*/ 5 h 9"/>
                      <a:gd name="T4" fmla="*/ 11 w 13"/>
                      <a:gd name="T5" fmla="*/ 9 h 9"/>
                      <a:gd name="T6" fmla="*/ 13 w 13"/>
                      <a:gd name="T7" fmla="*/ 9 h 9"/>
                      <a:gd name="T8" fmla="*/ 13 w 13"/>
                      <a:gd name="T9" fmla="*/ 9 h 9"/>
                      <a:gd name="T10" fmla="*/ 11 w 13"/>
                      <a:gd name="T11" fmla="*/ 8 h 9"/>
                      <a:gd name="T12" fmla="*/ 7 w 13"/>
                      <a:gd name="T13" fmla="*/ 7 h 9"/>
                      <a:gd name="T14" fmla="*/ 11 w 13"/>
                      <a:gd name="T15" fmla="*/ 5 h 9"/>
                      <a:gd name="T16" fmla="*/ 11 w 13"/>
                      <a:gd name="T17" fmla="*/ 5 h 9"/>
                      <a:gd name="T18" fmla="*/ 8 w 13"/>
                      <a:gd name="T19" fmla="*/ 6 h 9"/>
                      <a:gd name="T20" fmla="*/ 8 w 13"/>
                      <a:gd name="T21" fmla="*/ 6 h 9"/>
                      <a:gd name="T22" fmla="*/ 7 w 13"/>
                      <a:gd name="T23" fmla="*/ 6 h 9"/>
                      <a:gd name="T24" fmla="*/ 5 w 13"/>
                      <a:gd name="T25" fmla="*/ 6 h 9"/>
                      <a:gd name="T26" fmla="*/ 4 w 13"/>
                      <a:gd name="T27" fmla="*/ 4 h 9"/>
                      <a:gd name="T28" fmla="*/ 2 w 13"/>
                      <a:gd name="T29" fmla="*/ 1 h 9"/>
                      <a:gd name="T30" fmla="*/ 0 w 13"/>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9">
                        <a:moveTo>
                          <a:pt x="0" y="0"/>
                        </a:moveTo>
                        <a:cubicBezTo>
                          <a:pt x="2" y="2"/>
                          <a:pt x="3" y="4"/>
                          <a:pt x="4" y="5"/>
                        </a:cubicBezTo>
                        <a:cubicBezTo>
                          <a:pt x="6" y="7"/>
                          <a:pt x="8" y="8"/>
                          <a:pt x="11" y="9"/>
                        </a:cubicBezTo>
                        <a:cubicBezTo>
                          <a:pt x="12" y="9"/>
                          <a:pt x="12" y="9"/>
                          <a:pt x="13" y="9"/>
                        </a:cubicBezTo>
                        <a:cubicBezTo>
                          <a:pt x="13" y="9"/>
                          <a:pt x="13" y="9"/>
                          <a:pt x="13" y="9"/>
                        </a:cubicBezTo>
                        <a:cubicBezTo>
                          <a:pt x="13" y="9"/>
                          <a:pt x="12" y="8"/>
                          <a:pt x="11" y="8"/>
                        </a:cubicBezTo>
                        <a:cubicBezTo>
                          <a:pt x="10" y="8"/>
                          <a:pt x="8" y="8"/>
                          <a:pt x="7" y="7"/>
                        </a:cubicBezTo>
                        <a:cubicBezTo>
                          <a:pt x="9" y="7"/>
                          <a:pt x="10" y="6"/>
                          <a:pt x="11" y="5"/>
                        </a:cubicBezTo>
                        <a:cubicBezTo>
                          <a:pt x="11" y="5"/>
                          <a:pt x="11" y="5"/>
                          <a:pt x="11" y="5"/>
                        </a:cubicBezTo>
                        <a:cubicBezTo>
                          <a:pt x="10" y="6"/>
                          <a:pt x="9" y="6"/>
                          <a:pt x="8" y="6"/>
                        </a:cubicBezTo>
                        <a:cubicBezTo>
                          <a:pt x="8" y="6"/>
                          <a:pt x="8" y="6"/>
                          <a:pt x="8" y="6"/>
                        </a:cubicBezTo>
                        <a:cubicBezTo>
                          <a:pt x="8" y="6"/>
                          <a:pt x="7" y="6"/>
                          <a:pt x="7" y="6"/>
                        </a:cubicBezTo>
                        <a:cubicBezTo>
                          <a:pt x="6" y="6"/>
                          <a:pt x="6" y="6"/>
                          <a:pt x="5" y="6"/>
                        </a:cubicBezTo>
                        <a:cubicBezTo>
                          <a:pt x="4" y="5"/>
                          <a:pt x="4" y="5"/>
                          <a:pt x="4" y="4"/>
                        </a:cubicBezTo>
                        <a:cubicBezTo>
                          <a:pt x="3" y="3"/>
                          <a:pt x="2" y="2"/>
                          <a:pt x="2" y="1"/>
                        </a:cubicBezTo>
                        <a:cubicBezTo>
                          <a:pt x="1" y="1"/>
                          <a:pt x="1"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3" name="Freeform 8140">
                    <a:extLst>
                      <a:ext uri="{FF2B5EF4-FFF2-40B4-BE49-F238E27FC236}">
                        <a16:creationId xmlns:a16="http://schemas.microsoft.com/office/drawing/2014/main" id="{13E31A1D-60DB-4B9C-913C-3069E40045CE}"/>
                      </a:ext>
                    </a:extLst>
                  </p:cNvPr>
                  <p:cNvSpPr/>
                  <p:nvPr/>
                </p:nvSpPr>
                <p:spPr bwMode="auto">
                  <a:xfrm>
                    <a:off x="3699" y="1762"/>
                    <a:ext cx="17" cy="9"/>
                  </a:xfrm>
                  <a:custGeom>
                    <a:avLst/>
                    <a:gdLst>
                      <a:gd name="T0" fmla="*/ 3 w 23"/>
                      <a:gd name="T1" fmla="*/ 8 h 12"/>
                      <a:gd name="T2" fmla="*/ 12 w 23"/>
                      <a:gd name="T3" fmla="*/ 5 h 12"/>
                      <a:gd name="T4" fmla="*/ 17 w 23"/>
                      <a:gd name="T5" fmla="*/ 1 h 12"/>
                      <a:gd name="T6" fmla="*/ 23 w 23"/>
                      <a:gd name="T7" fmla="*/ 2 h 12"/>
                      <a:gd name="T8" fmla="*/ 22 w 23"/>
                      <a:gd name="T9" fmla="*/ 2 h 12"/>
                      <a:gd name="T10" fmla="*/ 12 w 23"/>
                      <a:gd name="T11" fmla="*/ 7 h 12"/>
                      <a:gd name="T12" fmla="*/ 7 w 23"/>
                      <a:gd name="T13" fmla="*/ 8 h 12"/>
                      <a:gd name="T14" fmla="*/ 1 w 23"/>
                      <a:gd name="T15" fmla="*/ 12 h 12"/>
                      <a:gd name="T16" fmla="*/ 0 w 23"/>
                      <a:gd name="T17" fmla="*/ 12 h 12"/>
                      <a:gd name="T18" fmla="*/ 3 w 23"/>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3" y="8"/>
                        </a:moveTo>
                        <a:cubicBezTo>
                          <a:pt x="5" y="6"/>
                          <a:pt x="9" y="6"/>
                          <a:pt x="12" y="5"/>
                        </a:cubicBezTo>
                        <a:cubicBezTo>
                          <a:pt x="14" y="4"/>
                          <a:pt x="15" y="2"/>
                          <a:pt x="17" y="1"/>
                        </a:cubicBezTo>
                        <a:cubicBezTo>
                          <a:pt x="19" y="0"/>
                          <a:pt x="21" y="1"/>
                          <a:pt x="23" y="2"/>
                        </a:cubicBezTo>
                        <a:cubicBezTo>
                          <a:pt x="22" y="2"/>
                          <a:pt x="22" y="2"/>
                          <a:pt x="22" y="2"/>
                        </a:cubicBezTo>
                        <a:cubicBezTo>
                          <a:pt x="15" y="0"/>
                          <a:pt x="16" y="5"/>
                          <a:pt x="12" y="7"/>
                        </a:cubicBezTo>
                        <a:cubicBezTo>
                          <a:pt x="10" y="7"/>
                          <a:pt x="8" y="7"/>
                          <a:pt x="7" y="8"/>
                        </a:cubicBezTo>
                        <a:cubicBezTo>
                          <a:pt x="3" y="8"/>
                          <a:pt x="2" y="10"/>
                          <a:pt x="1" y="12"/>
                        </a:cubicBezTo>
                        <a:cubicBezTo>
                          <a:pt x="0" y="12"/>
                          <a:pt x="0" y="12"/>
                          <a:pt x="0" y="12"/>
                        </a:cubicBezTo>
                        <a:cubicBezTo>
                          <a:pt x="0" y="10"/>
                          <a:pt x="1" y="9"/>
                          <a:pt x="3" y="8"/>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4" name="Freeform 8141">
                    <a:extLst>
                      <a:ext uri="{FF2B5EF4-FFF2-40B4-BE49-F238E27FC236}">
                        <a16:creationId xmlns:a16="http://schemas.microsoft.com/office/drawing/2014/main" id="{84EF81E3-2DEE-41B4-810D-6B3777EAE5D7}"/>
                      </a:ext>
                    </a:extLst>
                  </p:cNvPr>
                  <p:cNvSpPr/>
                  <p:nvPr/>
                </p:nvSpPr>
                <p:spPr bwMode="auto">
                  <a:xfrm>
                    <a:off x="3667" y="1788"/>
                    <a:ext cx="8" cy="7"/>
                  </a:xfrm>
                  <a:custGeom>
                    <a:avLst/>
                    <a:gdLst>
                      <a:gd name="T0" fmla="*/ 0 w 10"/>
                      <a:gd name="T1" fmla="*/ 9 h 10"/>
                      <a:gd name="T2" fmla="*/ 3 w 10"/>
                      <a:gd name="T3" fmla="*/ 7 h 10"/>
                      <a:gd name="T4" fmla="*/ 6 w 10"/>
                      <a:gd name="T5" fmla="*/ 6 h 10"/>
                      <a:gd name="T6" fmla="*/ 8 w 10"/>
                      <a:gd name="T7" fmla="*/ 0 h 10"/>
                      <a:gd name="T8" fmla="*/ 9 w 10"/>
                      <a:gd name="T9" fmla="*/ 0 h 10"/>
                      <a:gd name="T10" fmla="*/ 8 w 10"/>
                      <a:gd name="T11" fmla="*/ 6 h 10"/>
                      <a:gd name="T12" fmla="*/ 6 w 10"/>
                      <a:gd name="T13" fmla="*/ 7 h 10"/>
                      <a:gd name="T14" fmla="*/ 3 w 10"/>
                      <a:gd name="T15" fmla="*/ 8 h 10"/>
                      <a:gd name="T16" fmla="*/ 0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0" y="9"/>
                        </a:moveTo>
                        <a:cubicBezTo>
                          <a:pt x="1" y="9"/>
                          <a:pt x="2" y="7"/>
                          <a:pt x="3" y="7"/>
                        </a:cubicBezTo>
                        <a:cubicBezTo>
                          <a:pt x="4" y="6"/>
                          <a:pt x="5" y="6"/>
                          <a:pt x="6" y="6"/>
                        </a:cubicBezTo>
                        <a:cubicBezTo>
                          <a:pt x="9" y="5"/>
                          <a:pt x="9" y="3"/>
                          <a:pt x="8" y="0"/>
                        </a:cubicBezTo>
                        <a:cubicBezTo>
                          <a:pt x="9" y="0"/>
                          <a:pt x="9" y="0"/>
                          <a:pt x="9" y="0"/>
                        </a:cubicBezTo>
                        <a:cubicBezTo>
                          <a:pt x="10" y="2"/>
                          <a:pt x="10" y="5"/>
                          <a:pt x="8" y="6"/>
                        </a:cubicBezTo>
                        <a:cubicBezTo>
                          <a:pt x="7" y="7"/>
                          <a:pt x="7" y="7"/>
                          <a:pt x="6" y="7"/>
                        </a:cubicBezTo>
                        <a:cubicBezTo>
                          <a:pt x="4" y="7"/>
                          <a:pt x="4" y="8"/>
                          <a:pt x="3" y="8"/>
                        </a:cubicBezTo>
                        <a:cubicBezTo>
                          <a:pt x="2" y="9"/>
                          <a:pt x="1" y="10"/>
                          <a:pt x="0" y="9"/>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5" name="Freeform 8142">
                    <a:extLst>
                      <a:ext uri="{FF2B5EF4-FFF2-40B4-BE49-F238E27FC236}">
                        <a16:creationId xmlns:a16="http://schemas.microsoft.com/office/drawing/2014/main" id="{494D78AC-3C50-408F-8CD3-776C437C77BF}"/>
                      </a:ext>
                    </a:extLst>
                  </p:cNvPr>
                  <p:cNvSpPr/>
                  <p:nvPr/>
                </p:nvSpPr>
                <p:spPr bwMode="auto">
                  <a:xfrm flipH="1">
                    <a:off x="3673" y="17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6" name="Freeform 8143">
                    <a:extLst>
                      <a:ext uri="{FF2B5EF4-FFF2-40B4-BE49-F238E27FC236}">
                        <a16:creationId xmlns:a16="http://schemas.microsoft.com/office/drawing/2014/main" id="{654B47C1-7116-416D-A724-B0E537B518AA}"/>
                      </a:ext>
                    </a:extLst>
                  </p:cNvPr>
                  <p:cNvSpPr/>
                  <p:nvPr/>
                </p:nvSpPr>
                <p:spPr bwMode="auto">
                  <a:xfrm>
                    <a:off x="3650" y="1793"/>
                    <a:ext cx="30" cy="12"/>
                  </a:xfrm>
                  <a:custGeom>
                    <a:avLst/>
                    <a:gdLst>
                      <a:gd name="T0" fmla="*/ 0 w 41"/>
                      <a:gd name="T1" fmla="*/ 0 h 16"/>
                      <a:gd name="T2" fmla="*/ 10 w 41"/>
                      <a:gd name="T3" fmla="*/ 7 h 16"/>
                      <a:gd name="T4" fmla="*/ 24 w 41"/>
                      <a:gd name="T5" fmla="*/ 10 h 16"/>
                      <a:gd name="T6" fmla="*/ 36 w 41"/>
                      <a:gd name="T7" fmla="*/ 11 h 16"/>
                      <a:gd name="T8" fmla="*/ 41 w 41"/>
                      <a:gd name="T9" fmla="*/ 15 h 16"/>
                      <a:gd name="T10" fmla="*/ 41 w 41"/>
                      <a:gd name="T11" fmla="*/ 16 h 16"/>
                      <a:gd name="T12" fmla="*/ 38 w 41"/>
                      <a:gd name="T13" fmla="*/ 13 h 16"/>
                      <a:gd name="T14" fmla="*/ 29 w 41"/>
                      <a:gd name="T15" fmla="*/ 12 h 16"/>
                      <a:gd name="T16" fmla="*/ 17 w 41"/>
                      <a:gd name="T17" fmla="*/ 11 h 16"/>
                      <a:gd name="T18" fmla="*/ 0 w 4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6">
                        <a:moveTo>
                          <a:pt x="0" y="0"/>
                        </a:moveTo>
                        <a:cubicBezTo>
                          <a:pt x="4" y="2"/>
                          <a:pt x="6" y="5"/>
                          <a:pt x="10" y="7"/>
                        </a:cubicBezTo>
                        <a:cubicBezTo>
                          <a:pt x="15" y="8"/>
                          <a:pt x="19" y="10"/>
                          <a:pt x="24" y="10"/>
                        </a:cubicBezTo>
                        <a:cubicBezTo>
                          <a:pt x="28" y="10"/>
                          <a:pt x="32" y="9"/>
                          <a:pt x="36" y="11"/>
                        </a:cubicBezTo>
                        <a:cubicBezTo>
                          <a:pt x="39" y="11"/>
                          <a:pt x="40" y="14"/>
                          <a:pt x="41" y="15"/>
                        </a:cubicBezTo>
                        <a:cubicBezTo>
                          <a:pt x="41" y="16"/>
                          <a:pt x="41" y="16"/>
                          <a:pt x="41" y="16"/>
                        </a:cubicBezTo>
                        <a:cubicBezTo>
                          <a:pt x="40" y="15"/>
                          <a:pt x="39" y="14"/>
                          <a:pt x="38" y="13"/>
                        </a:cubicBezTo>
                        <a:cubicBezTo>
                          <a:pt x="35" y="11"/>
                          <a:pt x="32" y="11"/>
                          <a:pt x="29" y="12"/>
                        </a:cubicBezTo>
                        <a:cubicBezTo>
                          <a:pt x="25" y="12"/>
                          <a:pt x="21" y="12"/>
                          <a:pt x="17" y="11"/>
                        </a:cubicBezTo>
                        <a:cubicBezTo>
                          <a:pt x="10" y="9"/>
                          <a:pt x="3" y="5"/>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7" name="Freeform 8144">
                    <a:extLst>
                      <a:ext uri="{FF2B5EF4-FFF2-40B4-BE49-F238E27FC236}">
                        <a16:creationId xmlns:a16="http://schemas.microsoft.com/office/drawing/2014/main" id="{61947DA6-7EF5-4EDE-92FA-CB9A95FB23C5}"/>
                      </a:ext>
                    </a:extLst>
                  </p:cNvPr>
                  <p:cNvSpPr/>
                  <p:nvPr/>
                </p:nvSpPr>
                <p:spPr bwMode="auto">
                  <a:xfrm>
                    <a:off x="3648" y="1802"/>
                    <a:ext cx="21" cy="10"/>
                  </a:xfrm>
                  <a:custGeom>
                    <a:avLst/>
                    <a:gdLst>
                      <a:gd name="T0" fmla="*/ 0 w 28"/>
                      <a:gd name="T1" fmla="*/ 0 h 13"/>
                      <a:gd name="T2" fmla="*/ 19 w 28"/>
                      <a:gd name="T3" fmla="*/ 7 h 13"/>
                      <a:gd name="T4" fmla="*/ 28 w 28"/>
                      <a:gd name="T5" fmla="*/ 13 h 13"/>
                      <a:gd name="T6" fmla="*/ 28 w 28"/>
                      <a:gd name="T7" fmla="*/ 13 h 13"/>
                      <a:gd name="T8" fmla="*/ 0 w 28"/>
                      <a:gd name="T9" fmla="*/ 0 h 13"/>
                      <a:gd name="T10" fmla="*/ 0 w 28"/>
                      <a:gd name="T11" fmla="*/ 0 h 13"/>
                    </a:gdLst>
                    <a:ahLst/>
                    <a:cxnLst>
                      <a:cxn ang="0">
                        <a:pos x="T0" y="T1"/>
                      </a:cxn>
                      <a:cxn ang="0">
                        <a:pos x="T2" y="T3"/>
                      </a:cxn>
                      <a:cxn ang="0">
                        <a:pos x="T4" y="T5"/>
                      </a:cxn>
                      <a:cxn ang="0">
                        <a:pos x="T6" y="T7"/>
                      </a:cxn>
                      <a:cxn ang="0">
                        <a:pos x="T8" y="T9"/>
                      </a:cxn>
                      <a:cxn ang="0">
                        <a:pos x="T10" y="T11"/>
                      </a:cxn>
                    </a:cxnLst>
                    <a:rect l="0" t="0" r="r" b="b"/>
                    <a:pathLst>
                      <a:path w="28" h="13">
                        <a:moveTo>
                          <a:pt x="0" y="0"/>
                        </a:moveTo>
                        <a:cubicBezTo>
                          <a:pt x="3" y="6"/>
                          <a:pt x="12" y="6"/>
                          <a:pt x="19" y="7"/>
                        </a:cubicBezTo>
                        <a:cubicBezTo>
                          <a:pt x="23" y="8"/>
                          <a:pt x="27" y="9"/>
                          <a:pt x="28" y="13"/>
                        </a:cubicBezTo>
                        <a:cubicBezTo>
                          <a:pt x="28" y="13"/>
                          <a:pt x="28" y="13"/>
                          <a:pt x="28" y="13"/>
                        </a:cubicBezTo>
                        <a:cubicBezTo>
                          <a:pt x="22" y="5"/>
                          <a:pt x="1" y="11"/>
                          <a:pt x="0" y="0"/>
                        </a:cubicBezTo>
                        <a:cubicBezTo>
                          <a:pt x="0" y="0"/>
                          <a:pt x="0" y="0"/>
                          <a:pt x="0" y="0"/>
                        </a:cubicBezTo>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8" name="Freeform 8145">
                    <a:extLst>
                      <a:ext uri="{FF2B5EF4-FFF2-40B4-BE49-F238E27FC236}">
                        <a16:creationId xmlns:a16="http://schemas.microsoft.com/office/drawing/2014/main" id="{0D838A4E-7287-4983-A140-6F08B8C70D49}"/>
                      </a:ext>
                    </a:extLst>
                  </p:cNvPr>
                  <p:cNvSpPr/>
                  <p:nvPr/>
                </p:nvSpPr>
                <p:spPr bwMode="auto">
                  <a:xfrm>
                    <a:off x="3700" y="1798"/>
                    <a:ext cx="22" cy="11"/>
                  </a:xfrm>
                  <a:custGeom>
                    <a:avLst/>
                    <a:gdLst>
                      <a:gd name="T0" fmla="*/ 0 w 30"/>
                      <a:gd name="T1" fmla="*/ 0 h 15"/>
                      <a:gd name="T2" fmla="*/ 10 w 30"/>
                      <a:gd name="T3" fmla="*/ 3 h 15"/>
                      <a:gd name="T4" fmla="*/ 13 w 30"/>
                      <a:gd name="T5" fmla="*/ 5 h 15"/>
                      <a:gd name="T6" fmla="*/ 21 w 30"/>
                      <a:gd name="T7" fmla="*/ 7 h 15"/>
                      <a:gd name="T8" fmla="*/ 27 w 30"/>
                      <a:gd name="T9" fmla="*/ 15 h 15"/>
                      <a:gd name="T10" fmla="*/ 27 w 30"/>
                      <a:gd name="T11" fmla="*/ 15 h 15"/>
                      <a:gd name="T12" fmla="*/ 21 w 30"/>
                      <a:gd name="T13" fmla="*/ 8 h 15"/>
                      <a:gd name="T14" fmla="*/ 15 w 30"/>
                      <a:gd name="T15" fmla="*/ 7 h 15"/>
                      <a:gd name="T16" fmla="*/ 10 w 30"/>
                      <a:gd name="T17" fmla="*/ 3 h 15"/>
                      <a:gd name="T18" fmla="*/ 0 w 30"/>
                      <a:gd name="T19" fmla="*/ 1 h 15"/>
                      <a:gd name="T20" fmla="*/ 0 w 30"/>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5">
                        <a:moveTo>
                          <a:pt x="0" y="0"/>
                        </a:moveTo>
                        <a:cubicBezTo>
                          <a:pt x="4" y="1"/>
                          <a:pt x="7" y="1"/>
                          <a:pt x="10" y="3"/>
                        </a:cubicBezTo>
                        <a:cubicBezTo>
                          <a:pt x="12" y="3"/>
                          <a:pt x="12" y="4"/>
                          <a:pt x="13" y="5"/>
                        </a:cubicBezTo>
                        <a:cubicBezTo>
                          <a:pt x="15" y="7"/>
                          <a:pt x="18" y="7"/>
                          <a:pt x="21" y="7"/>
                        </a:cubicBezTo>
                        <a:cubicBezTo>
                          <a:pt x="25" y="8"/>
                          <a:pt x="30" y="12"/>
                          <a:pt x="27" y="15"/>
                        </a:cubicBezTo>
                        <a:cubicBezTo>
                          <a:pt x="27" y="15"/>
                          <a:pt x="27" y="15"/>
                          <a:pt x="27" y="15"/>
                        </a:cubicBezTo>
                        <a:cubicBezTo>
                          <a:pt x="27" y="12"/>
                          <a:pt x="25" y="9"/>
                          <a:pt x="21" y="8"/>
                        </a:cubicBezTo>
                        <a:cubicBezTo>
                          <a:pt x="19" y="8"/>
                          <a:pt x="16" y="8"/>
                          <a:pt x="15" y="7"/>
                        </a:cubicBezTo>
                        <a:cubicBezTo>
                          <a:pt x="13" y="6"/>
                          <a:pt x="11" y="5"/>
                          <a:pt x="10" y="3"/>
                        </a:cubicBezTo>
                        <a:cubicBezTo>
                          <a:pt x="7" y="2"/>
                          <a:pt x="3" y="2"/>
                          <a:pt x="0" y="1"/>
                        </a:cubicBezTo>
                        <a:cubicBezTo>
                          <a:pt x="0" y="1"/>
                          <a:pt x="0" y="0"/>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9" name="Freeform 8146">
                    <a:extLst>
                      <a:ext uri="{FF2B5EF4-FFF2-40B4-BE49-F238E27FC236}">
                        <a16:creationId xmlns:a16="http://schemas.microsoft.com/office/drawing/2014/main" id="{AE43DD7B-515F-41C8-9F38-DE142358DBA4}"/>
                      </a:ext>
                    </a:extLst>
                  </p:cNvPr>
                  <p:cNvSpPr/>
                  <p:nvPr/>
                </p:nvSpPr>
                <p:spPr bwMode="auto">
                  <a:xfrm>
                    <a:off x="3686" y="1779"/>
                    <a:ext cx="6" cy="8"/>
                  </a:xfrm>
                  <a:custGeom>
                    <a:avLst/>
                    <a:gdLst>
                      <a:gd name="T0" fmla="*/ 6 w 7"/>
                      <a:gd name="T1" fmla="*/ 1 h 10"/>
                      <a:gd name="T2" fmla="*/ 6 w 7"/>
                      <a:gd name="T3" fmla="*/ 1 h 10"/>
                      <a:gd name="T4" fmla="*/ 2 w 7"/>
                      <a:gd name="T5" fmla="*/ 3 h 10"/>
                      <a:gd name="T6" fmla="*/ 5 w 7"/>
                      <a:gd name="T7" fmla="*/ 5 h 10"/>
                      <a:gd name="T8" fmla="*/ 6 w 7"/>
                      <a:gd name="T9" fmla="*/ 10 h 10"/>
                      <a:gd name="T10" fmla="*/ 5 w 7"/>
                      <a:gd name="T11" fmla="*/ 10 h 10"/>
                      <a:gd name="T12" fmla="*/ 3 w 7"/>
                      <a:gd name="T13" fmla="*/ 5 h 10"/>
                      <a:gd name="T14" fmla="*/ 1 w 7"/>
                      <a:gd name="T15" fmla="*/ 3 h 10"/>
                      <a:gd name="T16" fmla="*/ 6 w 7"/>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6" y="1"/>
                        </a:moveTo>
                        <a:cubicBezTo>
                          <a:pt x="6" y="1"/>
                          <a:pt x="6" y="1"/>
                          <a:pt x="6" y="1"/>
                        </a:cubicBezTo>
                        <a:cubicBezTo>
                          <a:pt x="5" y="1"/>
                          <a:pt x="1" y="1"/>
                          <a:pt x="2" y="3"/>
                        </a:cubicBezTo>
                        <a:cubicBezTo>
                          <a:pt x="3" y="4"/>
                          <a:pt x="4" y="4"/>
                          <a:pt x="5" y="5"/>
                        </a:cubicBezTo>
                        <a:cubicBezTo>
                          <a:pt x="7" y="7"/>
                          <a:pt x="7" y="9"/>
                          <a:pt x="6" y="10"/>
                        </a:cubicBezTo>
                        <a:cubicBezTo>
                          <a:pt x="5" y="10"/>
                          <a:pt x="5" y="10"/>
                          <a:pt x="5" y="10"/>
                        </a:cubicBezTo>
                        <a:cubicBezTo>
                          <a:pt x="5" y="8"/>
                          <a:pt x="5" y="7"/>
                          <a:pt x="3" y="5"/>
                        </a:cubicBezTo>
                        <a:cubicBezTo>
                          <a:pt x="2" y="4"/>
                          <a:pt x="1" y="4"/>
                          <a:pt x="1" y="3"/>
                        </a:cubicBezTo>
                        <a:cubicBezTo>
                          <a:pt x="0" y="0"/>
                          <a:pt x="4" y="1"/>
                          <a:pt x="6"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0" name="Freeform 8147">
                    <a:extLst>
                      <a:ext uri="{FF2B5EF4-FFF2-40B4-BE49-F238E27FC236}">
                        <a16:creationId xmlns:a16="http://schemas.microsoft.com/office/drawing/2014/main" id="{6DDB88F3-BFAA-4FAF-963C-AC70857EC15F}"/>
                      </a:ext>
                    </a:extLst>
                  </p:cNvPr>
                  <p:cNvSpPr/>
                  <p:nvPr/>
                </p:nvSpPr>
                <p:spPr bwMode="auto">
                  <a:xfrm>
                    <a:off x="3680" y="1794"/>
                    <a:ext cx="9" cy="3"/>
                  </a:xfrm>
                  <a:custGeom>
                    <a:avLst/>
                    <a:gdLst>
                      <a:gd name="T0" fmla="*/ 0 w 13"/>
                      <a:gd name="T1" fmla="*/ 1 h 4"/>
                      <a:gd name="T2" fmla="*/ 0 w 13"/>
                      <a:gd name="T3" fmla="*/ 0 h 4"/>
                      <a:gd name="T4" fmla="*/ 4 w 13"/>
                      <a:gd name="T5" fmla="*/ 2 h 4"/>
                      <a:gd name="T6" fmla="*/ 7 w 13"/>
                      <a:gd name="T7" fmla="*/ 3 h 4"/>
                      <a:gd name="T8" fmla="*/ 13 w 13"/>
                      <a:gd name="T9" fmla="*/ 1 h 4"/>
                      <a:gd name="T10" fmla="*/ 13 w 13"/>
                      <a:gd name="T11" fmla="*/ 1 h 4"/>
                      <a:gd name="T12" fmla="*/ 6 w 13"/>
                      <a:gd name="T13" fmla="*/ 4 h 4"/>
                      <a:gd name="T14" fmla="*/ 3 w 13"/>
                      <a:gd name="T15" fmla="*/ 2 h 4"/>
                      <a:gd name="T16" fmla="*/ 0 w 13"/>
                      <a:gd name="T17" fmla="*/ 1 h 4"/>
                      <a:gd name="T18" fmla="*/ 0 w 1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
                        <a:moveTo>
                          <a:pt x="0" y="1"/>
                        </a:moveTo>
                        <a:cubicBezTo>
                          <a:pt x="0" y="0"/>
                          <a:pt x="0" y="0"/>
                          <a:pt x="0" y="0"/>
                        </a:cubicBezTo>
                        <a:cubicBezTo>
                          <a:pt x="1" y="0"/>
                          <a:pt x="3" y="1"/>
                          <a:pt x="4" y="2"/>
                        </a:cubicBezTo>
                        <a:cubicBezTo>
                          <a:pt x="5" y="2"/>
                          <a:pt x="5" y="3"/>
                          <a:pt x="7" y="3"/>
                        </a:cubicBezTo>
                        <a:cubicBezTo>
                          <a:pt x="9" y="3"/>
                          <a:pt x="11" y="2"/>
                          <a:pt x="13" y="1"/>
                        </a:cubicBezTo>
                        <a:cubicBezTo>
                          <a:pt x="13" y="1"/>
                          <a:pt x="13" y="1"/>
                          <a:pt x="13" y="1"/>
                        </a:cubicBezTo>
                        <a:cubicBezTo>
                          <a:pt x="11" y="3"/>
                          <a:pt x="9" y="4"/>
                          <a:pt x="6" y="4"/>
                        </a:cubicBezTo>
                        <a:cubicBezTo>
                          <a:pt x="5" y="3"/>
                          <a:pt x="4" y="3"/>
                          <a:pt x="3" y="2"/>
                        </a:cubicBezTo>
                        <a:cubicBezTo>
                          <a:pt x="2" y="2"/>
                          <a:pt x="1" y="2"/>
                          <a:pt x="0" y="1"/>
                        </a:cubicBezTo>
                        <a:cubicBezTo>
                          <a:pt x="0" y="1"/>
                          <a:pt x="0"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1" name="Freeform 8148">
                    <a:extLst>
                      <a:ext uri="{FF2B5EF4-FFF2-40B4-BE49-F238E27FC236}">
                        <a16:creationId xmlns:a16="http://schemas.microsoft.com/office/drawing/2014/main" id="{A6EA6B15-DA7B-4D0E-99AE-8E4CAFDDA454}"/>
                      </a:ext>
                    </a:extLst>
                  </p:cNvPr>
                  <p:cNvSpPr/>
                  <p:nvPr/>
                </p:nvSpPr>
                <p:spPr bwMode="auto">
                  <a:xfrm>
                    <a:off x="3690" y="1799"/>
                    <a:ext cx="3" cy="8"/>
                  </a:xfrm>
                  <a:custGeom>
                    <a:avLst/>
                    <a:gdLst>
                      <a:gd name="T0" fmla="*/ 0 w 4"/>
                      <a:gd name="T1" fmla="*/ 10 h 11"/>
                      <a:gd name="T2" fmla="*/ 1 w 4"/>
                      <a:gd name="T3" fmla="*/ 6 h 11"/>
                      <a:gd name="T4" fmla="*/ 2 w 4"/>
                      <a:gd name="T5" fmla="*/ 0 h 11"/>
                      <a:gd name="T6" fmla="*/ 3 w 4"/>
                      <a:gd name="T7" fmla="*/ 0 h 11"/>
                      <a:gd name="T8" fmla="*/ 3 w 4"/>
                      <a:gd name="T9" fmla="*/ 5 h 11"/>
                      <a:gd name="T10" fmla="*/ 2 w 4"/>
                      <a:gd name="T11" fmla="*/ 9 h 11"/>
                      <a:gd name="T12" fmla="*/ 1 w 4"/>
                      <a:gd name="T13" fmla="*/ 11 h 11"/>
                      <a:gd name="T14" fmla="*/ 0 w 4"/>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0" y="10"/>
                        </a:moveTo>
                        <a:cubicBezTo>
                          <a:pt x="1" y="9"/>
                          <a:pt x="1" y="8"/>
                          <a:pt x="1" y="6"/>
                        </a:cubicBezTo>
                        <a:cubicBezTo>
                          <a:pt x="2" y="4"/>
                          <a:pt x="3" y="3"/>
                          <a:pt x="2" y="0"/>
                        </a:cubicBezTo>
                        <a:cubicBezTo>
                          <a:pt x="3" y="0"/>
                          <a:pt x="3" y="0"/>
                          <a:pt x="3" y="0"/>
                        </a:cubicBezTo>
                        <a:cubicBezTo>
                          <a:pt x="4" y="2"/>
                          <a:pt x="4" y="3"/>
                          <a:pt x="3" y="5"/>
                        </a:cubicBezTo>
                        <a:cubicBezTo>
                          <a:pt x="2" y="7"/>
                          <a:pt x="2" y="8"/>
                          <a:pt x="2" y="9"/>
                        </a:cubicBezTo>
                        <a:cubicBezTo>
                          <a:pt x="2" y="10"/>
                          <a:pt x="2" y="10"/>
                          <a:pt x="1" y="11"/>
                        </a:cubicBezTo>
                        <a:lnTo>
                          <a:pt x="0" y="1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2" name="Freeform 8149">
                    <a:extLst>
                      <a:ext uri="{FF2B5EF4-FFF2-40B4-BE49-F238E27FC236}">
                        <a16:creationId xmlns:a16="http://schemas.microsoft.com/office/drawing/2014/main" id="{171DEBF8-A464-46A8-BE00-72768EF3D245}"/>
                      </a:ext>
                    </a:extLst>
                  </p:cNvPr>
                  <p:cNvSpPr/>
                  <p:nvPr/>
                </p:nvSpPr>
                <p:spPr bwMode="auto">
                  <a:xfrm>
                    <a:off x="3679" y="1809"/>
                    <a:ext cx="13" cy="6"/>
                  </a:xfrm>
                  <a:custGeom>
                    <a:avLst/>
                    <a:gdLst>
                      <a:gd name="T0" fmla="*/ 0 w 17"/>
                      <a:gd name="T1" fmla="*/ 0 h 7"/>
                      <a:gd name="T2" fmla="*/ 4 w 17"/>
                      <a:gd name="T3" fmla="*/ 4 h 7"/>
                      <a:gd name="T4" fmla="*/ 10 w 17"/>
                      <a:gd name="T5" fmla="*/ 5 h 7"/>
                      <a:gd name="T6" fmla="*/ 17 w 17"/>
                      <a:gd name="T7" fmla="*/ 6 h 7"/>
                      <a:gd name="T8" fmla="*/ 17 w 17"/>
                      <a:gd name="T9" fmla="*/ 6 h 7"/>
                      <a:gd name="T10" fmla="*/ 13 w 17"/>
                      <a:gd name="T11" fmla="*/ 6 h 7"/>
                      <a:gd name="T12" fmla="*/ 5 w 17"/>
                      <a:gd name="T13" fmla="*/ 6 h 7"/>
                      <a:gd name="T14" fmla="*/ 0 w 1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0" y="0"/>
                        </a:moveTo>
                        <a:cubicBezTo>
                          <a:pt x="3" y="1"/>
                          <a:pt x="2" y="4"/>
                          <a:pt x="4" y="4"/>
                        </a:cubicBezTo>
                        <a:cubicBezTo>
                          <a:pt x="6" y="5"/>
                          <a:pt x="8" y="5"/>
                          <a:pt x="10" y="5"/>
                        </a:cubicBezTo>
                        <a:cubicBezTo>
                          <a:pt x="12" y="5"/>
                          <a:pt x="15" y="6"/>
                          <a:pt x="17" y="6"/>
                        </a:cubicBezTo>
                        <a:cubicBezTo>
                          <a:pt x="17" y="6"/>
                          <a:pt x="17" y="6"/>
                          <a:pt x="17" y="6"/>
                        </a:cubicBezTo>
                        <a:cubicBezTo>
                          <a:pt x="16" y="7"/>
                          <a:pt x="14" y="6"/>
                          <a:pt x="13" y="6"/>
                        </a:cubicBezTo>
                        <a:cubicBezTo>
                          <a:pt x="10" y="6"/>
                          <a:pt x="8" y="6"/>
                          <a:pt x="5" y="6"/>
                        </a:cubicBezTo>
                        <a:cubicBezTo>
                          <a:pt x="1" y="6"/>
                          <a:pt x="2" y="2"/>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3" name="Freeform 8150">
                    <a:extLst>
                      <a:ext uri="{FF2B5EF4-FFF2-40B4-BE49-F238E27FC236}">
                        <a16:creationId xmlns:a16="http://schemas.microsoft.com/office/drawing/2014/main" id="{A62AD46F-518F-4AEE-BE29-CB675ED1A57C}"/>
                      </a:ext>
                    </a:extLst>
                  </p:cNvPr>
                  <p:cNvSpPr/>
                  <p:nvPr/>
                </p:nvSpPr>
                <p:spPr bwMode="auto">
                  <a:xfrm>
                    <a:off x="3669" y="1818"/>
                    <a:ext cx="14" cy="1"/>
                  </a:xfrm>
                  <a:custGeom>
                    <a:avLst/>
                    <a:gdLst>
                      <a:gd name="T0" fmla="*/ 0 w 19"/>
                      <a:gd name="T1" fmla="*/ 1 h 2"/>
                      <a:gd name="T2" fmla="*/ 9 w 19"/>
                      <a:gd name="T3" fmla="*/ 0 h 2"/>
                      <a:gd name="T4" fmla="*/ 15 w 19"/>
                      <a:gd name="T5" fmla="*/ 1 h 2"/>
                      <a:gd name="T6" fmla="*/ 19 w 19"/>
                      <a:gd name="T7" fmla="*/ 0 h 2"/>
                      <a:gd name="T8" fmla="*/ 19 w 19"/>
                      <a:gd name="T9" fmla="*/ 0 h 2"/>
                      <a:gd name="T10" fmla="*/ 12 w 19"/>
                      <a:gd name="T11" fmla="*/ 1 h 2"/>
                      <a:gd name="T12" fmla="*/ 0 w 19"/>
                      <a:gd name="T13" fmla="*/ 1 h 2"/>
                      <a:gd name="T14" fmla="*/ 0 w 19"/>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
                        <a:moveTo>
                          <a:pt x="0" y="1"/>
                        </a:moveTo>
                        <a:cubicBezTo>
                          <a:pt x="3" y="0"/>
                          <a:pt x="6" y="0"/>
                          <a:pt x="9" y="0"/>
                        </a:cubicBezTo>
                        <a:cubicBezTo>
                          <a:pt x="11" y="0"/>
                          <a:pt x="13" y="1"/>
                          <a:pt x="15" y="1"/>
                        </a:cubicBezTo>
                        <a:cubicBezTo>
                          <a:pt x="16" y="0"/>
                          <a:pt x="18" y="0"/>
                          <a:pt x="19" y="0"/>
                        </a:cubicBezTo>
                        <a:cubicBezTo>
                          <a:pt x="19" y="0"/>
                          <a:pt x="19" y="0"/>
                          <a:pt x="19" y="0"/>
                        </a:cubicBezTo>
                        <a:cubicBezTo>
                          <a:pt x="17" y="1"/>
                          <a:pt x="15" y="2"/>
                          <a:pt x="12" y="1"/>
                        </a:cubicBezTo>
                        <a:cubicBezTo>
                          <a:pt x="8" y="1"/>
                          <a:pt x="4" y="1"/>
                          <a:pt x="0" y="1"/>
                        </a:cubicBezTo>
                        <a:cubicBezTo>
                          <a:pt x="0" y="1"/>
                          <a:pt x="0"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4" name="Freeform 8151">
                    <a:extLst>
                      <a:ext uri="{FF2B5EF4-FFF2-40B4-BE49-F238E27FC236}">
                        <a16:creationId xmlns:a16="http://schemas.microsoft.com/office/drawing/2014/main" id="{60C94EA8-38A6-4847-B67C-5D21844D4EA9}"/>
                      </a:ext>
                    </a:extLst>
                  </p:cNvPr>
                  <p:cNvSpPr/>
                  <p:nvPr/>
                </p:nvSpPr>
                <p:spPr bwMode="auto">
                  <a:xfrm>
                    <a:off x="3678" y="1821"/>
                    <a:ext cx="35" cy="6"/>
                  </a:xfrm>
                  <a:custGeom>
                    <a:avLst/>
                    <a:gdLst>
                      <a:gd name="T0" fmla="*/ 0 w 46"/>
                      <a:gd name="T1" fmla="*/ 0 h 8"/>
                      <a:gd name="T2" fmla="*/ 10 w 46"/>
                      <a:gd name="T3" fmla="*/ 5 h 8"/>
                      <a:gd name="T4" fmla="*/ 24 w 46"/>
                      <a:gd name="T5" fmla="*/ 4 h 8"/>
                      <a:gd name="T6" fmla="*/ 33 w 46"/>
                      <a:gd name="T7" fmla="*/ 4 h 8"/>
                      <a:gd name="T8" fmla="*/ 45 w 46"/>
                      <a:gd name="T9" fmla="*/ 7 h 8"/>
                      <a:gd name="T10" fmla="*/ 46 w 46"/>
                      <a:gd name="T11" fmla="*/ 7 h 8"/>
                      <a:gd name="T12" fmla="*/ 37 w 46"/>
                      <a:gd name="T13" fmla="*/ 6 h 8"/>
                      <a:gd name="T14" fmla="*/ 21 w 46"/>
                      <a:gd name="T15" fmla="*/ 7 h 8"/>
                      <a:gd name="T16" fmla="*/ 0 w 46"/>
                      <a:gd name="T17" fmla="*/ 1 h 8"/>
                      <a:gd name="T18" fmla="*/ 0 w 4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8">
                        <a:moveTo>
                          <a:pt x="0" y="0"/>
                        </a:moveTo>
                        <a:cubicBezTo>
                          <a:pt x="4" y="2"/>
                          <a:pt x="7" y="4"/>
                          <a:pt x="10" y="5"/>
                        </a:cubicBezTo>
                        <a:cubicBezTo>
                          <a:pt x="15" y="6"/>
                          <a:pt x="20" y="5"/>
                          <a:pt x="24" y="4"/>
                        </a:cubicBezTo>
                        <a:cubicBezTo>
                          <a:pt x="27" y="4"/>
                          <a:pt x="30" y="3"/>
                          <a:pt x="33" y="4"/>
                        </a:cubicBezTo>
                        <a:cubicBezTo>
                          <a:pt x="38" y="4"/>
                          <a:pt x="41" y="7"/>
                          <a:pt x="45" y="7"/>
                        </a:cubicBezTo>
                        <a:cubicBezTo>
                          <a:pt x="46" y="7"/>
                          <a:pt x="46" y="7"/>
                          <a:pt x="46" y="7"/>
                        </a:cubicBezTo>
                        <a:cubicBezTo>
                          <a:pt x="42" y="8"/>
                          <a:pt x="40" y="7"/>
                          <a:pt x="37" y="6"/>
                        </a:cubicBezTo>
                        <a:cubicBezTo>
                          <a:pt x="31" y="4"/>
                          <a:pt x="26" y="5"/>
                          <a:pt x="21" y="7"/>
                        </a:cubicBezTo>
                        <a:cubicBezTo>
                          <a:pt x="12" y="8"/>
                          <a:pt x="7" y="4"/>
                          <a:pt x="0" y="1"/>
                        </a:cubicBezTo>
                        <a:lnTo>
                          <a:pt x="0"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5" name="Freeform 8152">
                    <a:extLst>
                      <a:ext uri="{FF2B5EF4-FFF2-40B4-BE49-F238E27FC236}">
                        <a16:creationId xmlns:a16="http://schemas.microsoft.com/office/drawing/2014/main" id="{67E0B822-0DD5-4F29-88AF-38F851113F7F}"/>
                      </a:ext>
                    </a:extLst>
                  </p:cNvPr>
                  <p:cNvSpPr/>
                  <p:nvPr/>
                </p:nvSpPr>
                <p:spPr bwMode="auto">
                  <a:xfrm>
                    <a:off x="3650" y="1813"/>
                    <a:ext cx="12" cy="5"/>
                  </a:xfrm>
                  <a:custGeom>
                    <a:avLst/>
                    <a:gdLst>
                      <a:gd name="T0" fmla="*/ 1 w 16"/>
                      <a:gd name="T1" fmla="*/ 0 h 7"/>
                      <a:gd name="T2" fmla="*/ 6 w 16"/>
                      <a:gd name="T3" fmla="*/ 4 h 7"/>
                      <a:gd name="T4" fmla="*/ 16 w 16"/>
                      <a:gd name="T5" fmla="*/ 6 h 7"/>
                      <a:gd name="T6" fmla="*/ 16 w 16"/>
                      <a:gd name="T7" fmla="*/ 7 h 7"/>
                      <a:gd name="T8" fmla="*/ 0 w 16"/>
                      <a:gd name="T9" fmla="*/ 0 h 7"/>
                      <a:gd name="T10" fmla="*/ 1 w 16"/>
                      <a:gd name="T11" fmla="*/ 0 h 7"/>
                    </a:gdLst>
                    <a:ahLst/>
                    <a:cxnLst>
                      <a:cxn ang="0">
                        <a:pos x="T0" y="T1"/>
                      </a:cxn>
                      <a:cxn ang="0">
                        <a:pos x="T2" y="T3"/>
                      </a:cxn>
                      <a:cxn ang="0">
                        <a:pos x="T4" y="T5"/>
                      </a:cxn>
                      <a:cxn ang="0">
                        <a:pos x="T6" y="T7"/>
                      </a:cxn>
                      <a:cxn ang="0">
                        <a:pos x="T8" y="T9"/>
                      </a:cxn>
                      <a:cxn ang="0">
                        <a:pos x="T10" y="T11"/>
                      </a:cxn>
                    </a:cxnLst>
                    <a:rect l="0" t="0" r="r" b="b"/>
                    <a:pathLst>
                      <a:path w="16" h="7">
                        <a:moveTo>
                          <a:pt x="1" y="0"/>
                        </a:moveTo>
                        <a:cubicBezTo>
                          <a:pt x="2" y="1"/>
                          <a:pt x="4" y="3"/>
                          <a:pt x="6" y="4"/>
                        </a:cubicBezTo>
                        <a:cubicBezTo>
                          <a:pt x="9" y="5"/>
                          <a:pt x="13" y="6"/>
                          <a:pt x="16" y="6"/>
                        </a:cubicBezTo>
                        <a:cubicBezTo>
                          <a:pt x="16" y="7"/>
                          <a:pt x="16" y="7"/>
                          <a:pt x="16" y="7"/>
                        </a:cubicBezTo>
                        <a:cubicBezTo>
                          <a:pt x="9" y="7"/>
                          <a:pt x="3" y="5"/>
                          <a:pt x="0" y="0"/>
                        </a:cubicBezTo>
                        <a:lnTo>
                          <a:pt x="1"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6" name="Freeform 8153">
                    <a:extLst>
                      <a:ext uri="{FF2B5EF4-FFF2-40B4-BE49-F238E27FC236}">
                        <a16:creationId xmlns:a16="http://schemas.microsoft.com/office/drawing/2014/main" id="{A9B84028-440E-42E5-917D-F1C810886CE9}"/>
                      </a:ext>
                    </a:extLst>
                  </p:cNvPr>
                  <p:cNvSpPr/>
                  <p:nvPr/>
                </p:nvSpPr>
                <p:spPr bwMode="auto">
                  <a:xfrm>
                    <a:off x="3643" y="1823"/>
                    <a:ext cx="16" cy="10"/>
                  </a:xfrm>
                  <a:custGeom>
                    <a:avLst/>
                    <a:gdLst>
                      <a:gd name="T0" fmla="*/ 1 w 21"/>
                      <a:gd name="T1" fmla="*/ 4 h 14"/>
                      <a:gd name="T2" fmla="*/ 12 w 21"/>
                      <a:gd name="T3" fmla="*/ 3 h 14"/>
                      <a:gd name="T4" fmla="*/ 21 w 21"/>
                      <a:gd name="T5" fmla="*/ 9 h 14"/>
                      <a:gd name="T6" fmla="*/ 12 w 21"/>
                      <a:gd name="T7" fmla="*/ 11 h 14"/>
                      <a:gd name="T8" fmla="*/ 12 w 21"/>
                      <a:gd name="T9" fmla="*/ 10 h 14"/>
                      <a:gd name="T10" fmla="*/ 15 w 21"/>
                      <a:gd name="T11" fmla="*/ 10 h 14"/>
                      <a:gd name="T12" fmla="*/ 17 w 21"/>
                      <a:gd name="T13" fmla="*/ 10 h 14"/>
                      <a:gd name="T14" fmla="*/ 17 w 21"/>
                      <a:gd name="T15" fmla="*/ 6 h 14"/>
                      <a:gd name="T16" fmla="*/ 11 w 21"/>
                      <a:gd name="T17" fmla="*/ 4 h 14"/>
                      <a:gd name="T18" fmla="*/ 5 w 21"/>
                      <a:gd name="T19" fmla="*/ 3 h 14"/>
                      <a:gd name="T20" fmla="*/ 5 w 21"/>
                      <a:gd name="T21" fmla="*/ 9 h 14"/>
                      <a:gd name="T22" fmla="*/ 7 w 21"/>
                      <a:gd name="T23" fmla="*/ 14 h 14"/>
                      <a:gd name="T24" fmla="*/ 6 w 21"/>
                      <a:gd name="T25" fmla="*/ 14 h 14"/>
                      <a:gd name="T26" fmla="*/ 5 w 21"/>
                      <a:gd name="T27" fmla="*/ 10 h 14"/>
                      <a:gd name="T28" fmla="*/ 2 w 21"/>
                      <a:gd name="T29" fmla="*/ 7 h 14"/>
                      <a:gd name="T30" fmla="*/ 1 w 21"/>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4">
                        <a:moveTo>
                          <a:pt x="1" y="4"/>
                        </a:moveTo>
                        <a:cubicBezTo>
                          <a:pt x="3" y="0"/>
                          <a:pt x="10" y="2"/>
                          <a:pt x="12" y="3"/>
                        </a:cubicBezTo>
                        <a:cubicBezTo>
                          <a:pt x="16" y="4"/>
                          <a:pt x="20" y="6"/>
                          <a:pt x="21" y="9"/>
                        </a:cubicBezTo>
                        <a:cubicBezTo>
                          <a:pt x="21" y="12"/>
                          <a:pt x="14" y="11"/>
                          <a:pt x="12" y="11"/>
                        </a:cubicBezTo>
                        <a:cubicBezTo>
                          <a:pt x="12" y="10"/>
                          <a:pt x="12" y="10"/>
                          <a:pt x="12" y="10"/>
                        </a:cubicBezTo>
                        <a:cubicBezTo>
                          <a:pt x="13" y="10"/>
                          <a:pt x="14" y="10"/>
                          <a:pt x="15" y="10"/>
                        </a:cubicBezTo>
                        <a:cubicBezTo>
                          <a:pt x="16" y="10"/>
                          <a:pt x="17" y="10"/>
                          <a:pt x="17" y="10"/>
                        </a:cubicBezTo>
                        <a:cubicBezTo>
                          <a:pt x="21" y="10"/>
                          <a:pt x="18" y="7"/>
                          <a:pt x="17" y="6"/>
                        </a:cubicBezTo>
                        <a:cubicBezTo>
                          <a:pt x="15" y="5"/>
                          <a:pt x="13" y="4"/>
                          <a:pt x="11" y="4"/>
                        </a:cubicBezTo>
                        <a:cubicBezTo>
                          <a:pt x="9" y="3"/>
                          <a:pt x="7" y="3"/>
                          <a:pt x="5" y="3"/>
                        </a:cubicBezTo>
                        <a:cubicBezTo>
                          <a:pt x="0" y="3"/>
                          <a:pt x="4" y="7"/>
                          <a:pt x="5" y="9"/>
                        </a:cubicBezTo>
                        <a:cubicBezTo>
                          <a:pt x="7" y="10"/>
                          <a:pt x="7" y="12"/>
                          <a:pt x="7" y="14"/>
                        </a:cubicBezTo>
                        <a:cubicBezTo>
                          <a:pt x="6" y="14"/>
                          <a:pt x="6" y="14"/>
                          <a:pt x="6" y="14"/>
                        </a:cubicBezTo>
                        <a:cubicBezTo>
                          <a:pt x="6" y="13"/>
                          <a:pt x="6" y="11"/>
                          <a:pt x="5" y="10"/>
                        </a:cubicBezTo>
                        <a:cubicBezTo>
                          <a:pt x="4" y="9"/>
                          <a:pt x="3" y="8"/>
                          <a:pt x="2" y="7"/>
                        </a:cubicBezTo>
                        <a:cubicBezTo>
                          <a:pt x="1" y="6"/>
                          <a:pt x="1" y="5"/>
                          <a:pt x="1" y="4"/>
                        </a:cubicBezTo>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7" name="Freeform 8154">
                    <a:extLst>
                      <a:ext uri="{FF2B5EF4-FFF2-40B4-BE49-F238E27FC236}">
                        <a16:creationId xmlns:a16="http://schemas.microsoft.com/office/drawing/2014/main" id="{86ABFB03-B2B6-4C79-9624-3D6720AE6F25}"/>
                      </a:ext>
                    </a:extLst>
                  </p:cNvPr>
                  <p:cNvSpPr/>
                  <p:nvPr/>
                </p:nvSpPr>
                <p:spPr bwMode="auto">
                  <a:xfrm>
                    <a:off x="3664" y="1824"/>
                    <a:ext cx="6" cy="8"/>
                  </a:xfrm>
                  <a:custGeom>
                    <a:avLst/>
                    <a:gdLst>
                      <a:gd name="T0" fmla="*/ 2 w 8"/>
                      <a:gd name="T1" fmla="*/ 2 h 11"/>
                      <a:gd name="T2" fmla="*/ 8 w 8"/>
                      <a:gd name="T3" fmla="*/ 2 h 11"/>
                      <a:gd name="T4" fmla="*/ 7 w 8"/>
                      <a:gd name="T5" fmla="*/ 2 h 11"/>
                      <a:gd name="T6" fmla="*/ 3 w 8"/>
                      <a:gd name="T7" fmla="*/ 3 h 11"/>
                      <a:gd name="T8" fmla="*/ 3 w 8"/>
                      <a:gd name="T9" fmla="*/ 6 h 11"/>
                      <a:gd name="T10" fmla="*/ 4 w 8"/>
                      <a:gd name="T11" fmla="*/ 11 h 11"/>
                      <a:gd name="T12" fmla="*/ 4 w 8"/>
                      <a:gd name="T13" fmla="*/ 11 h 11"/>
                      <a:gd name="T14" fmla="*/ 2 w 8"/>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2" y="2"/>
                        </a:moveTo>
                        <a:cubicBezTo>
                          <a:pt x="2" y="0"/>
                          <a:pt x="7" y="0"/>
                          <a:pt x="8" y="2"/>
                        </a:cubicBezTo>
                        <a:cubicBezTo>
                          <a:pt x="8" y="2"/>
                          <a:pt x="7" y="3"/>
                          <a:pt x="7" y="2"/>
                        </a:cubicBezTo>
                        <a:cubicBezTo>
                          <a:pt x="5" y="1"/>
                          <a:pt x="3" y="2"/>
                          <a:pt x="3" y="3"/>
                        </a:cubicBezTo>
                        <a:cubicBezTo>
                          <a:pt x="2" y="4"/>
                          <a:pt x="3" y="5"/>
                          <a:pt x="3" y="6"/>
                        </a:cubicBezTo>
                        <a:cubicBezTo>
                          <a:pt x="3" y="7"/>
                          <a:pt x="3" y="9"/>
                          <a:pt x="4" y="11"/>
                        </a:cubicBezTo>
                        <a:cubicBezTo>
                          <a:pt x="4" y="11"/>
                          <a:pt x="4" y="11"/>
                          <a:pt x="4" y="11"/>
                        </a:cubicBezTo>
                        <a:cubicBezTo>
                          <a:pt x="2" y="9"/>
                          <a:pt x="0" y="5"/>
                          <a:pt x="2" y="2"/>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8" name="Freeform 8155">
                    <a:extLst>
                      <a:ext uri="{FF2B5EF4-FFF2-40B4-BE49-F238E27FC236}">
                        <a16:creationId xmlns:a16="http://schemas.microsoft.com/office/drawing/2014/main" id="{80FD4127-4533-4765-8C9A-7CAE5BC98856}"/>
                      </a:ext>
                    </a:extLst>
                  </p:cNvPr>
                  <p:cNvSpPr/>
                  <p:nvPr/>
                </p:nvSpPr>
                <p:spPr bwMode="auto">
                  <a:xfrm>
                    <a:off x="3676" y="1828"/>
                    <a:ext cx="10" cy="3"/>
                  </a:xfrm>
                  <a:custGeom>
                    <a:avLst/>
                    <a:gdLst>
                      <a:gd name="T0" fmla="*/ 0 w 14"/>
                      <a:gd name="T1" fmla="*/ 1 h 4"/>
                      <a:gd name="T2" fmla="*/ 5 w 14"/>
                      <a:gd name="T3" fmla="*/ 1 h 4"/>
                      <a:gd name="T4" fmla="*/ 14 w 14"/>
                      <a:gd name="T5" fmla="*/ 3 h 4"/>
                      <a:gd name="T6" fmla="*/ 14 w 14"/>
                      <a:gd name="T7" fmla="*/ 3 h 4"/>
                      <a:gd name="T8" fmla="*/ 0 w 14"/>
                      <a:gd name="T9" fmla="*/ 1 h 4"/>
                    </a:gdLst>
                    <a:ahLst/>
                    <a:cxnLst>
                      <a:cxn ang="0">
                        <a:pos x="T0" y="T1"/>
                      </a:cxn>
                      <a:cxn ang="0">
                        <a:pos x="T2" y="T3"/>
                      </a:cxn>
                      <a:cxn ang="0">
                        <a:pos x="T4" y="T5"/>
                      </a:cxn>
                      <a:cxn ang="0">
                        <a:pos x="T6" y="T7"/>
                      </a:cxn>
                      <a:cxn ang="0">
                        <a:pos x="T8" y="T9"/>
                      </a:cxn>
                    </a:cxnLst>
                    <a:rect l="0" t="0" r="r" b="b"/>
                    <a:pathLst>
                      <a:path w="14" h="4">
                        <a:moveTo>
                          <a:pt x="0" y="1"/>
                        </a:moveTo>
                        <a:cubicBezTo>
                          <a:pt x="2" y="0"/>
                          <a:pt x="3" y="0"/>
                          <a:pt x="5" y="1"/>
                        </a:cubicBezTo>
                        <a:cubicBezTo>
                          <a:pt x="8" y="2"/>
                          <a:pt x="11" y="3"/>
                          <a:pt x="14" y="3"/>
                        </a:cubicBezTo>
                        <a:cubicBezTo>
                          <a:pt x="14" y="3"/>
                          <a:pt x="14" y="3"/>
                          <a:pt x="14" y="3"/>
                        </a:cubicBezTo>
                        <a:cubicBezTo>
                          <a:pt x="10" y="4"/>
                          <a:pt x="4"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9" name="Freeform 8156">
                    <a:extLst>
                      <a:ext uri="{FF2B5EF4-FFF2-40B4-BE49-F238E27FC236}">
                        <a16:creationId xmlns:a16="http://schemas.microsoft.com/office/drawing/2014/main" id="{1A1C0A97-41F2-4679-BB71-B5BBA7E7B27B}"/>
                      </a:ext>
                    </a:extLst>
                  </p:cNvPr>
                  <p:cNvSpPr/>
                  <p:nvPr/>
                </p:nvSpPr>
                <p:spPr bwMode="auto">
                  <a:xfrm>
                    <a:off x="3685" y="1838"/>
                    <a:ext cx="12" cy="11"/>
                  </a:xfrm>
                  <a:custGeom>
                    <a:avLst/>
                    <a:gdLst>
                      <a:gd name="T0" fmla="*/ 4 w 16"/>
                      <a:gd name="T1" fmla="*/ 0 h 15"/>
                      <a:gd name="T2" fmla="*/ 10 w 16"/>
                      <a:gd name="T3" fmla="*/ 2 h 15"/>
                      <a:gd name="T4" fmla="*/ 15 w 16"/>
                      <a:gd name="T5" fmla="*/ 4 h 15"/>
                      <a:gd name="T6" fmla="*/ 15 w 16"/>
                      <a:gd name="T7" fmla="*/ 8 h 15"/>
                      <a:gd name="T8" fmla="*/ 15 w 16"/>
                      <a:gd name="T9" fmla="*/ 15 h 15"/>
                      <a:gd name="T10" fmla="*/ 15 w 16"/>
                      <a:gd name="T11" fmla="*/ 15 h 15"/>
                      <a:gd name="T12" fmla="*/ 14 w 16"/>
                      <a:gd name="T13" fmla="*/ 7 h 15"/>
                      <a:gd name="T14" fmla="*/ 6 w 16"/>
                      <a:gd name="T15" fmla="*/ 2 h 15"/>
                      <a:gd name="T16" fmla="*/ 2 w 16"/>
                      <a:gd name="T17" fmla="*/ 3 h 15"/>
                      <a:gd name="T18" fmla="*/ 4 w 16"/>
                      <a:gd name="T19" fmla="*/ 5 h 15"/>
                      <a:gd name="T20" fmla="*/ 6 w 16"/>
                      <a:gd name="T21" fmla="*/ 7 h 15"/>
                      <a:gd name="T22" fmla="*/ 10 w 16"/>
                      <a:gd name="T23" fmla="*/ 12 h 15"/>
                      <a:gd name="T24" fmla="*/ 10 w 16"/>
                      <a:gd name="T25" fmla="*/ 12 h 15"/>
                      <a:gd name="T26" fmla="*/ 1 w 16"/>
                      <a:gd name="T27" fmla="*/ 4 h 15"/>
                      <a:gd name="T28" fmla="*/ 4 w 16"/>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4" y="0"/>
                        </a:moveTo>
                        <a:cubicBezTo>
                          <a:pt x="6" y="0"/>
                          <a:pt x="9" y="1"/>
                          <a:pt x="10" y="2"/>
                        </a:cubicBezTo>
                        <a:cubicBezTo>
                          <a:pt x="12" y="2"/>
                          <a:pt x="14" y="3"/>
                          <a:pt x="15" y="4"/>
                        </a:cubicBezTo>
                        <a:cubicBezTo>
                          <a:pt x="16" y="5"/>
                          <a:pt x="15" y="7"/>
                          <a:pt x="15" y="8"/>
                        </a:cubicBezTo>
                        <a:cubicBezTo>
                          <a:pt x="15" y="11"/>
                          <a:pt x="16" y="13"/>
                          <a:pt x="15" y="15"/>
                        </a:cubicBezTo>
                        <a:cubicBezTo>
                          <a:pt x="15" y="15"/>
                          <a:pt x="15" y="15"/>
                          <a:pt x="15" y="15"/>
                        </a:cubicBezTo>
                        <a:cubicBezTo>
                          <a:pt x="15" y="12"/>
                          <a:pt x="14" y="10"/>
                          <a:pt x="14" y="7"/>
                        </a:cubicBezTo>
                        <a:cubicBezTo>
                          <a:pt x="15" y="3"/>
                          <a:pt x="10" y="3"/>
                          <a:pt x="6" y="2"/>
                        </a:cubicBezTo>
                        <a:cubicBezTo>
                          <a:pt x="4" y="1"/>
                          <a:pt x="3" y="1"/>
                          <a:pt x="2" y="3"/>
                        </a:cubicBezTo>
                        <a:cubicBezTo>
                          <a:pt x="2" y="4"/>
                          <a:pt x="3" y="4"/>
                          <a:pt x="4" y="5"/>
                        </a:cubicBezTo>
                        <a:cubicBezTo>
                          <a:pt x="5" y="5"/>
                          <a:pt x="6" y="6"/>
                          <a:pt x="6" y="7"/>
                        </a:cubicBezTo>
                        <a:cubicBezTo>
                          <a:pt x="8" y="8"/>
                          <a:pt x="10" y="10"/>
                          <a:pt x="10" y="12"/>
                        </a:cubicBezTo>
                        <a:cubicBezTo>
                          <a:pt x="11" y="12"/>
                          <a:pt x="10" y="12"/>
                          <a:pt x="10" y="12"/>
                        </a:cubicBezTo>
                        <a:cubicBezTo>
                          <a:pt x="8" y="9"/>
                          <a:pt x="3" y="7"/>
                          <a:pt x="1" y="4"/>
                        </a:cubicBezTo>
                        <a:cubicBezTo>
                          <a:pt x="0" y="2"/>
                          <a:pt x="1" y="0"/>
                          <a:pt x="4"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0" name="Freeform 8157">
                    <a:extLst>
                      <a:ext uri="{FF2B5EF4-FFF2-40B4-BE49-F238E27FC236}">
                        <a16:creationId xmlns:a16="http://schemas.microsoft.com/office/drawing/2014/main" id="{105CA9EE-B8EA-4743-B441-7A265EB61331}"/>
                      </a:ext>
                    </a:extLst>
                  </p:cNvPr>
                  <p:cNvSpPr/>
                  <p:nvPr/>
                </p:nvSpPr>
                <p:spPr bwMode="auto">
                  <a:xfrm>
                    <a:off x="3674" y="1842"/>
                    <a:ext cx="12" cy="12"/>
                  </a:xfrm>
                  <a:custGeom>
                    <a:avLst/>
                    <a:gdLst>
                      <a:gd name="T0" fmla="*/ 0 w 17"/>
                      <a:gd name="T1" fmla="*/ 0 h 16"/>
                      <a:gd name="T2" fmla="*/ 11 w 17"/>
                      <a:gd name="T3" fmla="*/ 7 h 16"/>
                      <a:gd name="T4" fmla="*/ 12 w 17"/>
                      <a:gd name="T5" fmla="*/ 16 h 16"/>
                      <a:gd name="T6" fmla="*/ 12 w 17"/>
                      <a:gd name="T7" fmla="*/ 15 h 16"/>
                      <a:gd name="T8" fmla="*/ 9 w 17"/>
                      <a:gd name="T9" fmla="*/ 7 h 16"/>
                      <a:gd name="T10" fmla="*/ 1 w 17"/>
                      <a:gd name="T11" fmla="*/ 0 h 16"/>
                      <a:gd name="T12" fmla="*/ 0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0" y="0"/>
                        </a:moveTo>
                        <a:cubicBezTo>
                          <a:pt x="6" y="0"/>
                          <a:pt x="9" y="4"/>
                          <a:pt x="11" y="7"/>
                        </a:cubicBezTo>
                        <a:cubicBezTo>
                          <a:pt x="15" y="10"/>
                          <a:pt x="17" y="13"/>
                          <a:pt x="12" y="16"/>
                        </a:cubicBezTo>
                        <a:cubicBezTo>
                          <a:pt x="12" y="15"/>
                          <a:pt x="12" y="15"/>
                          <a:pt x="12" y="15"/>
                        </a:cubicBezTo>
                        <a:cubicBezTo>
                          <a:pt x="16" y="12"/>
                          <a:pt x="12" y="10"/>
                          <a:pt x="9" y="7"/>
                        </a:cubicBezTo>
                        <a:cubicBezTo>
                          <a:pt x="7" y="4"/>
                          <a:pt x="5" y="1"/>
                          <a:pt x="1" y="0"/>
                        </a:cubicBezTo>
                        <a:cubicBezTo>
                          <a:pt x="0" y="0"/>
                          <a:pt x="0" y="0"/>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1" name="Freeform 8158">
                    <a:extLst>
                      <a:ext uri="{FF2B5EF4-FFF2-40B4-BE49-F238E27FC236}">
                        <a16:creationId xmlns:a16="http://schemas.microsoft.com/office/drawing/2014/main" id="{805C47B4-96B4-468F-A91D-0EB4358524AA}"/>
                      </a:ext>
                    </a:extLst>
                  </p:cNvPr>
                  <p:cNvSpPr/>
                  <p:nvPr/>
                </p:nvSpPr>
                <p:spPr bwMode="auto">
                  <a:xfrm>
                    <a:off x="3683" y="1862"/>
                    <a:ext cx="3" cy="2"/>
                  </a:xfrm>
                  <a:custGeom>
                    <a:avLst/>
                    <a:gdLst>
                      <a:gd name="T0" fmla="*/ 1 w 4"/>
                      <a:gd name="T1" fmla="*/ 1 h 3"/>
                      <a:gd name="T2" fmla="*/ 2 w 4"/>
                      <a:gd name="T3" fmla="*/ 2 h 3"/>
                      <a:gd name="T4" fmla="*/ 3 w 4"/>
                      <a:gd name="T5" fmla="*/ 1 h 3"/>
                      <a:gd name="T6" fmla="*/ 4 w 4"/>
                      <a:gd name="T7" fmla="*/ 0 h 3"/>
                      <a:gd name="T8" fmla="*/ 4 w 4"/>
                      <a:gd name="T9" fmla="*/ 0 h 3"/>
                      <a:gd name="T10" fmla="*/ 2 w 4"/>
                      <a:gd name="T11" fmla="*/ 2 h 3"/>
                      <a:gd name="T12" fmla="*/ 0 w 4"/>
                      <a:gd name="T13" fmla="*/ 1 h 3"/>
                      <a:gd name="T14" fmla="*/ 1 w 4"/>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1" y="1"/>
                        </a:moveTo>
                        <a:cubicBezTo>
                          <a:pt x="1" y="2"/>
                          <a:pt x="1" y="2"/>
                          <a:pt x="2" y="2"/>
                        </a:cubicBezTo>
                        <a:cubicBezTo>
                          <a:pt x="3" y="1"/>
                          <a:pt x="3" y="1"/>
                          <a:pt x="3" y="1"/>
                        </a:cubicBezTo>
                        <a:cubicBezTo>
                          <a:pt x="3" y="1"/>
                          <a:pt x="4" y="1"/>
                          <a:pt x="4" y="0"/>
                        </a:cubicBezTo>
                        <a:cubicBezTo>
                          <a:pt x="4" y="0"/>
                          <a:pt x="4" y="0"/>
                          <a:pt x="4" y="0"/>
                        </a:cubicBezTo>
                        <a:cubicBezTo>
                          <a:pt x="3" y="1"/>
                          <a:pt x="3" y="2"/>
                          <a:pt x="2" y="2"/>
                        </a:cubicBezTo>
                        <a:cubicBezTo>
                          <a:pt x="1" y="3"/>
                          <a:pt x="1" y="2"/>
                          <a:pt x="0" y="1"/>
                        </a:cubicBezTo>
                        <a:lnTo>
                          <a:pt x="1" y="1"/>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2" name="Freeform 8159">
                    <a:extLst>
                      <a:ext uri="{FF2B5EF4-FFF2-40B4-BE49-F238E27FC236}">
                        <a16:creationId xmlns:a16="http://schemas.microsoft.com/office/drawing/2014/main" id="{0561967A-AB1E-46CF-8277-A2AD852F1C81}"/>
                      </a:ext>
                    </a:extLst>
                  </p:cNvPr>
                  <p:cNvSpPr/>
                  <p:nvPr/>
                </p:nvSpPr>
                <p:spPr bwMode="auto">
                  <a:xfrm>
                    <a:off x="3705" y="1852"/>
                    <a:ext cx="11" cy="6"/>
                  </a:xfrm>
                  <a:custGeom>
                    <a:avLst/>
                    <a:gdLst>
                      <a:gd name="T0" fmla="*/ 1 w 14"/>
                      <a:gd name="T1" fmla="*/ 0 h 8"/>
                      <a:gd name="T2" fmla="*/ 14 w 14"/>
                      <a:gd name="T3" fmla="*/ 8 h 8"/>
                      <a:gd name="T4" fmla="*/ 14 w 14"/>
                      <a:gd name="T5" fmla="*/ 8 h 8"/>
                      <a:gd name="T6" fmla="*/ 0 w 14"/>
                      <a:gd name="T7" fmla="*/ 0 h 8"/>
                      <a:gd name="T8" fmla="*/ 1 w 14"/>
                      <a:gd name="T9" fmla="*/ 0 h 8"/>
                    </a:gdLst>
                    <a:ahLst/>
                    <a:cxnLst>
                      <a:cxn ang="0">
                        <a:pos x="T0" y="T1"/>
                      </a:cxn>
                      <a:cxn ang="0">
                        <a:pos x="T2" y="T3"/>
                      </a:cxn>
                      <a:cxn ang="0">
                        <a:pos x="T4" y="T5"/>
                      </a:cxn>
                      <a:cxn ang="0">
                        <a:pos x="T6" y="T7"/>
                      </a:cxn>
                      <a:cxn ang="0">
                        <a:pos x="T8" y="T9"/>
                      </a:cxn>
                    </a:cxnLst>
                    <a:rect l="0" t="0" r="r" b="b"/>
                    <a:pathLst>
                      <a:path w="14" h="8">
                        <a:moveTo>
                          <a:pt x="1" y="0"/>
                        </a:moveTo>
                        <a:cubicBezTo>
                          <a:pt x="5" y="3"/>
                          <a:pt x="8" y="7"/>
                          <a:pt x="14" y="8"/>
                        </a:cubicBezTo>
                        <a:cubicBezTo>
                          <a:pt x="14" y="8"/>
                          <a:pt x="14" y="8"/>
                          <a:pt x="14" y="8"/>
                        </a:cubicBezTo>
                        <a:cubicBezTo>
                          <a:pt x="8" y="8"/>
                          <a:pt x="3" y="4"/>
                          <a:pt x="0" y="0"/>
                        </a:cubicBezTo>
                        <a:lnTo>
                          <a:pt x="1"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3" name="Freeform 8160">
                    <a:extLst>
                      <a:ext uri="{FF2B5EF4-FFF2-40B4-BE49-F238E27FC236}">
                        <a16:creationId xmlns:a16="http://schemas.microsoft.com/office/drawing/2014/main" id="{7ED9D9B3-91A5-4D35-93ED-648333779E4F}"/>
                      </a:ext>
                    </a:extLst>
                  </p:cNvPr>
                  <p:cNvSpPr/>
                  <p:nvPr/>
                </p:nvSpPr>
                <p:spPr bwMode="auto">
                  <a:xfrm>
                    <a:off x="3696" y="1834"/>
                    <a:ext cx="14" cy="4"/>
                  </a:xfrm>
                  <a:custGeom>
                    <a:avLst/>
                    <a:gdLst>
                      <a:gd name="T0" fmla="*/ 0 w 18"/>
                      <a:gd name="T1" fmla="*/ 1 h 5"/>
                      <a:gd name="T2" fmla="*/ 6 w 18"/>
                      <a:gd name="T3" fmla="*/ 2 h 5"/>
                      <a:gd name="T4" fmla="*/ 12 w 18"/>
                      <a:gd name="T5" fmla="*/ 4 h 5"/>
                      <a:gd name="T6" fmla="*/ 18 w 18"/>
                      <a:gd name="T7" fmla="*/ 5 h 5"/>
                      <a:gd name="T8" fmla="*/ 18 w 18"/>
                      <a:gd name="T9" fmla="*/ 5 h 5"/>
                      <a:gd name="T10" fmla="*/ 11 w 18"/>
                      <a:gd name="T11" fmla="*/ 5 h 5"/>
                      <a:gd name="T12" fmla="*/ 9 w 18"/>
                      <a:gd name="T13" fmla="*/ 5 h 5"/>
                      <a:gd name="T14" fmla="*/ 0 w 18"/>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5">
                        <a:moveTo>
                          <a:pt x="0" y="1"/>
                        </a:moveTo>
                        <a:cubicBezTo>
                          <a:pt x="2" y="0"/>
                          <a:pt x="4" y="1"/>
                          <a:pt x="6" y="2"/>
                        </a:cubicBezTo>
                        <a:cubicBezTo>
                          <a:pt x="8" y="4"/>
                          <a:pt x="9" y="5"/>
                          <a:pt x="12" y="4"/>
                        </a:cubicBezTo>
                        <a:cubicBezTo>
                          <a:pt x="14" y="4"/>
                          <a:pt x="16" y="4"/>
                          <a:pt x="18" y="5"/>
                        </a:cubicBezTo>
                        <a:cubicBezTo>
                          <a:pt x="18" y="5"/>
                          <a:pt x="18" y="5"/>
                          <a:pt x="18" y="5"/>
                        </a:cubicBezTo>
                        <a:cubicBezTo>
                          <a:pt x="15" y="4"/>
                          <a:pt x="13" y="4"/>
                          <a:pt x="11" y="5"/>
                        </a:cubicBezTo>
                        <a:cubicBezTo>
                          <a:pt x="10" y="5"/>
                          <a:pt x="9" y="5"/>
                          <a:pt x="9" y="5"/>
                        </a:cubicBezTo>
                        <a:cubicBezTo>
                          <a:pt x="5" y="4"/>
                          <a:pt x="4"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4" name="Freeform 8161">
                    <a:extLst>
                      <a:ext uri="{FF2B5EF4-FFF2-40B4-BE49-F238E27FC236}">
                        <a16:creationId xmlns:a16="http://schemas.microsoft.com/office/drawing/2014/main" id="{84CFCC85-21CB-4524-9E9E-9F0744430425}"/>
                      </a:ext>
                    </a:extLst>
                  </p:cNvPr>
                  <p:cNvSpPr>
                    <a:spLocks noEditPoints="1"/>
                  </p:cNvSpPr>
                  <p:nvPr/>
                </p:nvSpPr>
                <p:spPr bwMode="auto">
                  <a:xfrm>
                    <a:off x="3711" y="1746"/>
                    <a:ext cx="20" cy="92"/>
                  </a:xfrm>
                  <a:custGeom>
                    <a:avLst/>
                    <a:gdLst>
                      <a:gd name="T0" fmla="*/ 5 w 26"/>
                      <a:gd name="T1" fmla="*/ 99 h 122"/>
                      <a:gd name="T2" fmla="*/ 7 w 26"/>
                      <a:gd name="T3" fmla="*/ 107 h 122"/>
                      <a:gd name="T4" fmla="*/ 13 w 26"/>
                      <a:gd name="T5" fmla="*/ 108 h 122"/>
                      <a:gd name="T6" fmla="*/ 9 w 26"/>
                      <a:gd name="T7" fmla="*/ 116 h 122"/>
                      <a:gd name="T8" fmla="*/ 11 w 26"/>
                      <a:gd name="T9" fmla="*/ 117 h 122"/>
                      <a:gd name="T10" fmla="*/ 7 w 26"/>
                      <a:gd name="T11" fmla="*/ 120 h 122"/>
                      <a:gd name="T12" fmla="*/ 14 w 26"/>
                      <a:gd name="T13" fmla="*/ 122 h 122"/>
                      <a:gd name="T14" fmla="*/ 21 w 26"/>
                      <a:gd name="T15" fmla="*/ 113 h 122"/>
                      <a:gd name="T16" fmla="*/ 17 w 26"/>
                      <a:gd name="T17" fmla="*/ 102 h 122"/>
                      <a:gd name="T18" fmla="*/ 11 w 26"/>
                      <a:gd name="T19" fmla="*/ 101 h 122"/>
                      <a:gd name="T20" fmla="*/ 11 w 26"/>
                      <a:gd name="T21" fmla="*/ 100 h 122"/>
                      <a:gd name="T22" fmla="*/ 3 w 26"/>
                      <a:gd name="T23" fmla="*/ 97 h 122"/>
                      <a:gd name="T24" fmla="*/ 15 w 26"/>
                      <a:gd name="T25" fmla="*/ 99 h 122"/>
                      <a:gd name="T26" fmla="*/ 3 w 26"/>
                      <a:gd name="T27" fmla="*/ 96 h 122"/>
                      <a:gd name="T28" fmla="*/ 22 w 26"/>
                      <a:gd name="T29" fmla="*/ 96 h 122"/>
                      <a:gd name="T30" fmla="*/ 18 w 26"/>
                      <a:gd name="T31" fmla="*/ 91 h 122"/>
                      <a:gd name="T32" fmla="*/ 8 w 26"/>
                      <a:gd name="T33" fmla="*/ 66 h 122"/>
                      <a:gd name="T34" fmla="*/ 22 w 26"/>
                      <a:gd name="T35" fmla="*/ 86 h 122"/>
                      <a:gd name="T36" fmla="*/ 20 w 26"/>
                      <a:gd name="T37" fmla="*/ 90 h 122"/>
                      <a:gd name="T38" fmla="*/ 20 w 26"/>
                      <a:gd name="T39" fmla="*/ 90 h 122"/>
                      <a:gd name="T40" fmla="*/ 25 w 26"/>
                      <a:gd name="T41" fmla="*/ 86 h 122"/>
                      <a:gd name="T42" fmla="*/ 6 w 26"/>
                      <a:gd name="T43" fmla="*/ 62 h 122"/>
                      <a:gd name="T44" fmla="*/ 18 w 26"/>
                      <a:gd name="T45" fmla="*/ 53 h 122"/>
                      <a:gd name="T46" fmla="*/ 16 w 26"/>
                      <a:gd name="T47" fmla="*/ 68 h 122"/>
                      <a:gd name="T48" fmla="*/ 11 w 26"/>
                      <a:gd name="T49" fmla="*/ 66 h 122"/>
                      <a:gd name="T50" fmla="*/ 20 w 26"/>
                      <a:gd name="T51" fmla="*/ 69 h 122"/>
                      <a:gd name="T52" fmla="*/ 20 w 26"/>
                      <a:gd name="T53" fmla="*/ 51 h 122"/>
                      <a:gd name="T54" fmla="*/ 14 w 26"/>
                      <a:gd name="T55" fmla="*/ 50 h 122"/>
                      <a:gd name="T56" fmla="*/ 21 w 26"/>
                      <a:gd name="T57" fmla="*/ 26 h 122"/>
                      <a:gd name="T58" fmla="*/ 15 w 26"/>
                      <a:gd name="T59" fmla="*/ 28 h 122"/>
                      <a:gd name="T60" fmla="*/ 24 w 26"/>
                      <a:gd name="T61" fmla="*/ 33 h 122"/>
                      <a:gd name="T62" fmla="*/ 20 w 26"/>
                      <a:gd name="T63" fmla="*/ 48 h 122"/>
                      <a:gd name="T64" fmla="*/ 17 w 26"/>
                      <a:gd name="T65" fmla="*/ 48 h 122"/>
                      <a:gd name="T66" fmla="*/ 15 w 26"/>
                      <a:gd name="T67" fmla="*/ 49 h 122"/>
                      <a:gd name="T68" fmla="*/ 18 w 26"/>
                      <a:gd name="T69" fmla="*/ 49 h 122"/>
                      <a:gd name="T70" fmla="*/ 24 w 26"/>
                      <a:gd name="T71" fmla="*/ 42 h 122"/>
                      <a:gd name="T72" fmla="*/ 21 w 26"/>
                      <a:gd name="T73" fmla="*/ 26 h 122"/>
                      <a:gd name="T74" fmla="*/ 5 w 26"/>
                      <a:gd name="T75" fmla="*/ 1 h 122"/>
                      <a:gd name="T76" fmla="*/ 17 w 26"/>
                      <a:gd name="T77" fmla="*/ 7 h 122"/>
                      <a:gd name="T78" fmla="*/ 20 w 26"/>
                      <a:gd name="T79" fmla="*/ 23 h 122"/>
                      <a:gd name="T80" fmla="*/ 19 w 26"/>
                      <a:gd name="T81" fmla="*/ 26 h 122"/>
                      <a:gd name="T82" fmla="*/ 23 w 26"/>
                      <a:gd name="T83" fmla="*/ 19 h 122"/>
                      <a:gd name="T84" fmla="*/ 15 w 26"/>
                      <a:gd name="T85" fmla="*/ 4 h 122"/>
                      <a:gd name="T86" fmla="*/ 13 w 26"/>
                      <a:gd name="T87" fmla="*/ 6 h 122"/>
                      <a:gd name="T88" fmla="*/ 0 w 26"/>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122">
                        <a:moveTo>
                          <a:pt x="3" y="97"/>
                        </a:moveTo>
                        <a:cubicBezTo>
                          <a:pt x="3" y="97"/>
                          <a:pt x="3" y="97"/>
                          <a:pt x="3" y="97"/>
                        </a:cubicBezTo>
                        <a:cubicBezTo>
                          <a:pt x="4" y="98"/>
                          <a:pt x="5" y="98"/>
                          <a:pt x="5" y="99"/>
                        </a:cubicBezTo>
                        <a:cubicBezTo>
                          <a:pt x="5" y="100"/>
                          <a:pt x="2" y="102"/>
                          <a:pt x="4" y="103"/>
                        </a:cubicBezTo>
                        <a:cubicBezTo>
                          <a:pt x="6" y="103"/>
                          <a:pt x="9" y="104"/>
                          <a:pt x="9" y="105"/>
                        </a:cubicBezTo>
                        <a:cubicBezTo>
                          <a:pt x="8" y="106"/>
                          <a:pt x="8" y="106"/>
                          <a:pt x="7" y="107"/>
                        </a:cubicBezTo>
                        <a:cubicBezTo>
                          <a:pt x="8" y="107"/>
                          <a:pt x="9" y="107"/>
                          <a:pt x="9" y="107"/>
                        </a:cubicBezTo>
                        <a:cubicBezTo>
                          <a:pt x="10" y="107"/>
                          <a:pt x="12" y="107"/>
                          <a:pt x="13" y="107"/>
                        </a:cubicBezTo>
                        <a:cubicBezTo>
                          <a:pt x="13" y="108"/>
                          <a:pt x="13" y="108"/>
                          <a:pt x="13" y="108"/>
                        </a:cubicBezTo>
                        <a:cubicBezTo>
                          <a:pt x="12" y="108"/>
                          <a:pt x="12" y="107"/>
                          <a:pt x="11" y="107"/>
                        </a:cubicBezTo>
                        <a:cubicBezTo>
                          <a:pt x="9" y="108"/>
                          <a:pt x="8" y="110"/>
                          <a:pt x="7" y="111"/>
                        </a:cubicBezTo>
                        <a:cubicBezTo>
                          <a:pt x="7" y="113"/>
                          <a:pt x="8" y="115"/>
                          <a:pt x="9" y="116"/>
                        </a:cubicBezTo>
                        <a:cubicBezTo>
                          <a:pt x="9" y="116"/>
                          <a:pt x="9" y="116"/>
                          <a:pt x="9" y="116"/>
                        </a:cubicBezTo>
                        <a:cubicBezTo>
                          <a:pt x="9" y="116"/>
                          <a:pt x="10" y="117"/>
                          <a:pt x="11" y="117"/>
                        </a:cubicBezTo>
                        <a:cubicBezTo>
                          <a:pt x="11" y="117"/>
                          <a:pt x="11" y="117"/>
                          <a:pt x="11" y="117"/>
                        </a:cubicBezTo>
                        <a:cubicBezTo>
                          <a:pt x="9" y="117"/>
                          <a:pt x="7" y="116"/>
                          <a:pt x="6" y="115"/>
                        </a:cubicBezTo>
                        <a:cubicBezTo>
                          <a:pt x="6" y="115"/>
                          <a:pt x="7" y="116"/>
                          <a:pt x="7" y="117"/>
                        </a:cubicBezTo>
                        <a:cubicBezTo>
                          <a:pt x="8" y="118"/>
                          <a:pt x="8" y="119"/>
                          <a:pt x="7" y="120"/>
                        </a:cubicBezTo>
                        <a:cubicBezTo>
                          <a:pt x="6" y="120"/>
                          <a:pt x="5" y="120"/>
                          <a:pt x="4" y="121"/>
                        </a:cubicBezTo>
                        <a:cubicBezTo>
                          <a:pt x="4" y="121"/>
                          <a:pt x="5" y="121"/>
                          <a:pt x="5" y="121"/>
                        </a:cubicBezTo>
                        <a:cubicBezTo>
                          <a:pt x="8" y="121"/>
                          <a:pt x="11" y="122"/>
                          <a:pt x="14" y="122"/>
                        </a:cubicBezTo>
                        <a:cubicBezTo>
                          <a:pt x="15" y="122"/>
                          <a:pt x="16" y="122"/>
                          <a:pt x="17" y="121"/>
                        </a:cubicBezTo>
                        <a:cubicBezTo>
                          <a:pt x="20" y="120"/>
                          <a:pt x="24" y="117"/>
                          <a:pt x="22" y="114"/>
                        </a:cubicBezTo>
                        <a:cubicBezTo>
                          <a:pt x="22" y="114"/>
                          <a:pt x="22" y="114"/>
                          <a:pt x="21" y="113"/>
                        </a:cubicBezTo>
                        <a:cubicBezTo>
                          <a:pt x="19" y="112"/>
                          <a:pt x="20" y="111"/>
                          <a:pt x="20" y="109"/>
                        </a:cubicBezTo>
                        <a:cubicBezTo>
                          <a:pt x="21" y="108"/>
                          <a:pt x="21" y="107"/>
                          <a:pt x="20" y="105"/>
                        </a:cubicBezTo>
                        <a:cubicBezTo>
                          <a:pt x="20" y="104"/>
                          <a:pt x="19" y="103"/>
                          <a:pt x="17" y="102"/>
                        </a:cubicBezTo>
                        <a:cubicBezTo>
                          <a:pt x="16" y="102"/>
                          <a:pt x="15" y="101"/>
                          <a:pt x="14" y="101"/>
                        </a:cubicBezTo>
                        <a:cubicBezTo>
                          <a:pt x="13" y="101"/>
                          <a:pt x="13" y="101"/>
                          <a:pt x="13" y="101"/>
                        </a:cubicBezTo>
                        <a:cubicBezTo>
                          <a:pt x="12" y="101"/>
                          <a:pt x="11" y="101"/>
                          <a:pt x="11" y="101"/>
                        </a:cubicBezTo>
                        <a:cubicBezTo>
                          <a:pt x="9" y="101"/>
                          <a:pt x="7" y="101"/>
                          <a:pt x="6" y="101"/>
                        </a:cubicBezTo>
                        <a:cubicBezTo>
                          <a:pt x="6" y="101"/>
                          <a:pt x="6" y="101"/>
                          <a:pt x="6" y="101"/>
                        </a:cubicBezTo>
                        <a:cubicBezTo>
                          <a:pt x="8" y="100"/>
                          <a:pt x="9" y="100"/>
                          <a:pt x="11" y="100"/>
                        </a:cubicBezTo>
                        <a:cubicBezTo>
                          <a:pt x="12" y="100"/>
                          <a:pt x="12" y="100"/>
                          <a:pt x="12" y="100"/>
                        </a:cubicBezTo>
                        <a:cubicBezTo>
                          <a:pt x="11" y="100"/>
                          <a:pt x="10" y="100"/>
                          <a:pt x="9" y="99"/>
                        </a:cubicBezTo>
                        <a:cubicBezTo>
                          <a:pt x="7" y="98"/>
                          <a:pt x="5" y="98"/>
                          <a:pt x="3" y="97"/>
                        </a:cubicBezTo>
                        <a:moveTo>
                          <a:pt x="11" y="89"/>
                        </a:moveTo>
                        <a:cubicBezTo>
                          <a:pt x="14" y="91"/>
                          <a:pt x="17" y="91"/>
                          <a:pt x="19" y="94"/>
                        </a:cubicBezTo>
                        <a:cubicBezTo>
                          <a:pt x="20" y="97"/>
                          <a:pt x="18" y="99"/>
                          <a:pt x="15" y="99"/>
                        </a:cubicBezTo>
                        <a:cubicBezTo>
                          <a:pt x="14" y="99"/>
                          <a:pt x="14" y="99"/>
                          <a:pt x="14" y="99"/>
                        </a:cubicBezTo>
                        <a:cubicBezTo>
                          <a:pt x="11" y="98"/>
                          <a:pt x="9" y="98"/>
                          <a:pt x="7" y="97"/>
                        </a:cubicBezTo>
                        <a:cubicBezTo>
                          <a:pt x="5" y="96"/>
                          <a:pt x="4" y="96"/>
                          <a:pt x="3" y="96"/>
                        </a:cubicBezTo>
                        <a:cubicBezTo>
                          <a:pt x="4" y="96"/>
                          <a:pt x="5" y="96"/>
                          <a:pt x="6" y="97"/>
                        </a:cubicBezTo>
                        <a:cubicBezTo>
                          <a:pt x="9" y="98"/>
                          <a:pt x="12" y="99"/>
                          <a:pt x="15" y="100"/>
                        </a:cubicBezTo>
                        <a:cubicBezTo>
                          <a:pt x="18" y="100"/>
                          <a:pt x="21" y="98"/>
                          <a:pt x="22" y="96"/>
                        </a:cubicBezTo>
                        <a:cubicBezTo>
                          <a:pt x="23" y="94"/>
                          <a:pt x="24" y="93"/>
                          <a:pt x="23" y="92"/>
                        </a:cubicBezTo>
                        <a:cubicBezTo>
                          <a:pt x="22" y="91"/>
                          <a:pt x="22" y="91"/>
                          <a:pt x="21" y="91"/>
                        </a:cubicBezTo>
                        <a:cubicBezTo>
                          <a:pt x="20" y="91"/>
                          <a:pt x="19" y="91"/>
                          <a:pt x="18" y="91"/>
                        </a:cubicBezTo>
                        <a:cubicBezTo>
                          <a:pt x="16" y="91"/>
                          <a:pt x="13" y="90"/>
                          <a:pt x="11" y="89"/>
                        </a:cubicBezTo>
                        <a:moveTo>
                          <a:pt x="6" y="62"/>
                        </a:moveTo>
                        <a:cubicBezTo>
                          <a:pt x="7" y="63"/>
                          <a:pt x="7" y="64"/>
                          <a:pt x="8" y="66"/>
                        </a:cubicBezTo>
                        <a:cubicBezTo>
                          <a:pt x="8" y="67"/>
                          <a:pt x="8" y="68"/>
                          <a:pt x="9" y="69"/>
                        </a:cubicBezTo>
                        <a:cubicBezTo>
                          <a:pt x="10" y="71"/>
                          <a:pt x="11" y="72"/>
                          <a:pt x="13" y="73"/>
                        </a:cubicBezTo>
                        <a:cubicBezTo>
                          <a:pt x="18" y="76"/>
                          <a:pt x="25" y="81"/>
                          <a:pt x="22" y="86"/>
                        </a:cubicBezTo>
                        <a:cubicBezTo>
                          <a:pt x="20" y="88"/>
                          <a:pt x="18" y="89"/>
                          <a:pt x="15" y="90"/>
                        </a:cubicBezTo>
                        <a:cubicBezTo>
                          <a:pt x="15" y="90"/>
                          <a:pt x="15" y="90"/>
                          <a:pt x="15" y="90"/>
                        </a:cubicBezTo>
                        <a:cubicBezTo>
                          <a:pt x="16" y="90"/>
                          <a:pt x="18" y="90"/>
                          <a:pt x="20" y="90"/>
                        </a:cubicBezTo>
                        <a:cubicBezTo>
                          <a:pt x="19" y="90"/>
                          <a:pt x="19" y="90"/>
                          <a:pt x="19" y="90"/>
                        </a:cubicBezTo>
                        <a:cubicBezTo>
                          <a:pt x="20" y="90"/>
                          <a:pt x="20" y="90"/>
                          <a:pt x="20" y="90"/>
                        </a:cubicBezTo>
                        <a:cubicBezTo>
                          <a:pt x="20" y="90"/>
                          <a:pt x="20" y="90"/>
                          <a:pt x="20" y="90"/>
                        </a:cubicBezTo>
                        <a:cubicBezTo>
                          <a:pt x="20" y="90"/>
                          <a:pt x="21" y="90"/>
                          <a:pt x="21" y="90"/>
                        </a:cubicBezTo>
                        <a:cubicBezTo>
                          <a:pt x="22" y="90"/>
                          <a:pt x="22" y="90"/>
                          <a:pt x="22" y="90"/>
                        </a:cubicBezTo>
                        <a:cubicBezTo>
                          <a:pt x="24" y="89"/>
                          <a:pt x="25" y="87"/>
                          <a:pt x="25" y="86"/>
                        </a:cubicBezTo>
                        <a:cubicBezTo>
                          <a:pt x="25" y="83"/>
                          <a:pt x="25" y="79"/>
                          <a:pt x="22" y="77"/>
                        </a:cubicBezTo>
                        <a:cubicBezTo>
                          <a:pt x="19" y="75"/>
                          <a:pt x="16" y="73"/>
                          <a:pt x="13" y="70"/>
                        </a:cubicBezTo>
                        <a:cubicBezTo>
                          <a:pt x="10" y="68"/>
                          <a:pt x="8" y="64"/>
                          <a:pt x="6" y="62"/>
                        </a:cubicBezTo>
                        <a:moveTo>
                          <a:pt x="11" y="49"/>
                        </a:moveTo>
                        <a:cubicBezTo>
                          <a:pt x="12" y="50"/>
                          <a:pt x="13" y="50"/>
                          <a:pt x="15" y="51"/>
                        </a:cubicBezTo>
                        <a:cubicBezTo>
                          <a:pt x="16" y="51"/>
                          <a:pt x="17" y="52"/>
                          <a:pt x="18" y="53"/>
                        </a:cubicBezTo>
                        <a:cubicBezTo>
                          <a:pt x="20" y="54"/>
                          <a:pt x="21" y="57"/>
                          <a:pt x="21" y="59"/>
                        </a:cubicBezTo>
                        <a:cubicBezTo>
                          <a:pt x="21" y="61"/>
                          <a:pt x="22" y="66"/>
                          <a:pt x="18" y="68"/>
                        </a:cubicBezTo>
                        <a:cubicBezTo>
                          <a:pt x="18" y="68"/>
                          <a:pt x="17" y="68"/>
                          <a:pt x="16" y="68"/>
                        </a:cubicBezTo>
                        <a:cubicBezTo>
                          <a:pt x="14" y="68"/>
                          <a:pt x="11" y="66"/>
                          <a:pt x="10" y="64"/>
                        </a:cubicBezTo>
                        <a:cubicBezTo>
                          <a:pt x="9" y="64"/>
                          <a:pt x="9" y="63"/>
                          <a:pt x="9" y="63"/>
                        </a:cubicBezTo>
                        <a:cubicBezTo>
                          <a:pt x="9" y="64"/>
                          <a:pt x="10" y="65"/>
                          <a:pt x="11" y="66"/>
                        </a:cubicBezTo>
                        <a:cubicBezTo>
                          <a:pt x="12" y="67"/>
                          <a:pt x="12" y="68"/>
                          <a:pt x="13" y="69"/>
                        </a:cubicBezTo>
                        <a:cubicBezTo>
                          <a:pt x="14" y="69"/>
                          <a:pt x="16" y="69"/>
                          <a:pt x="17" y="69"/>
                        </a:cubicBezTo>
                        <a:cubicBezTo>
                          <a:pt x="18" y="69"/>
                          <a:pt x="19" y="69"/>
                          <a:pt x="20" y="69"/>
                        </a:cubicBezTo>
                        <a:cubicBezTo>
                          <a:pt x="23" y="67"/>
                          <a:pt x="23" y="63"/>
                          <a:pt x="23" y="60"/>
                        </a:cubicBezTo>
                        <a:cubicBezTo>
                          <a:pt x="22" y="57"/>
                          <a:pt x="22" y="54"/>
                          <a:pt x="20" y="51"/>
                        </a:cubicBezTo>
                        <a:cubicBezTo>
                          <a:pt x="20" y="51"/>
                          <a:pt x="20" y="51"/>
                          <a:pt x="20" y="51"/>
                        </a:cubicBezTo>
                        <a:cubicBezTo>
                          <a:pt x="19" y="51"/>
                          <a:pt x="18" y="50"/>
                          <a:pt x="18" y="50"/>
                        </a:cubicBezTo>
                        <a:cubicBezTo>
                          <a:pt x="17" y="50"/>
                          <a:pt x="16" y="49"/>
                          <a:pt x="15" y="49"/>
                        </a:cubicBezTo>
                        <a:cubicBezTo>
                          <a:pt x="15" y="49"/>
                          <a:pt x="14" y="49"/>
                          <a:pt x="14" y="50"/>
                        </a:cubicBezTo>
                        <a:cubicBezTo>
                          <a:pt x="14" y="50"/>
                          <a:pt x="13" y="50"/>
                          <a:pt x="13" y="50"/>
                        </a:cubicBezTo>
                        <a:cubicBezTo>
                          <a:pt x="13" y="50"/>
                          <a:pt x="12" y="49"/>
                          <a:pt x="11" y="49"/>
                        </a:cubicBezTo>
                        <a:moveTo>
                          <a:pt x="21" y="26"/>
                        </a:moveTo>
                        <a:cubicBezTo>
                          <a:pt x="19" y="27"/>
                          <a:pt x="16" y="28"/>
                          <a:pt x="13" y="28"/>
                        </a:cubicBezTo>
                        <a:cubicBezTo>
                          <a:pt x="14" y="28"/>
                          <a:pt x="14" y="28"/>
                          <a:pt x="15" y="28"/>
                        </a:cubicBezTo>
                        <a:cubicBezTo>
                          <a:pt x="15" y="28"/>
                          <a:pt x="15" y="28"/>
                          <a:pt x="15" y="28"/>
                        </a:cubicBezTo>
                        <a:cubicBezTo>
                          <a:pt x="15" y="28"/>
                          <a:pt x="16" y="28"/>
                          <a:pt x="16" y="28"/>
                        </a:cubicBezTo>
                        <a:cubicBezTo>
                          <a:pt x="17" y="28"/>
                          <a:pt x="19" y="28"/>
                          <a:pt x="20" y="29"/>
                        </a:cubicBezTo>
                        <a:cubicBezTo>
                          <a:pt x="22" y="30"/>
                          <a:pt x="23" y="32"/>
                          <a:pt x="24" y="33"/>
                        </a:cubicBezTo>
                        <a:cubicBezTo>
                          <a:pt x="24" y="35"/>
                          <a:pt x="24" y="37"/>
                          <a:pt x="24" y="39"/>
                        </a:cubicBezTo>
                        <a:cubicBezTo>
                          <a:pt x="24" y="41"/>
                          <a:pt x="21" y="43"/>
                          <a:pt x="21" y="45"/>
                        </a:cubicBezTo>
                        <a:cubicBezTo>
                          <a:pt x="21" y="46"/>
                          <a:pt x="21" y="48"/>
                          <a:pt x="20" y="48"/>
                        </a:cubicBezTo>
                        <a:cubicBezTo>
                          <a:pt x="20" y="49"/>
                          <a:pt x="19" y="49"/>
                          <a:pt x="19" y="49"/>
                        </a:cubicBezTo>
                        <a:cubicBezTo>
                          <a:pt x="19" y="49"/>
                          <a:pt x="18" y="48"/>
                          <a:pt x="18" y="48"/>
                        </a:cubicBezTo>
                        <a:cubicBezTo>
                          <a:pt x="18" y="48"/>
                          <a:pt x="17" y="48"/>
                          <a:pt x="17" y="48"/>
                        </a:cubicBezTo>
                        <a:cubicBezTo>
                          <a:pt x="16" y="48"/>
                          <a:pt x="16" y="48"/>
                          <a:pt x="16" y="48"/>
                        </a:cubicBezTo>
                        <a:cubicBezTo>
                          <a:pt x="15" y="49"/>
                          <a:pt x="15" y="49"/>
                          <a:pt x="14" y="49"/>
                        </a:cubicBezTo>
                        <a:cubicBezTo>
                          <a:pt x="15" y="49"/>
                          <a:pt x="15" y="49"/>
                          <a:pt x="15" y="49"/>
                        </a:cubicBezTo>
                        <a:cubicBezTo>
                          <a:pt x="16" y="49"/>
                          <a:pt x="16" y="49"/>
                          <a:pt x="17" y="49"/>
                        </a:cubicBezTo>
                        <a:cubicBezTo>
                          <a:pt x="17" y="49"/>
                          <a:pt x="17" y="49"/>
                          <a:pt x="18" y="49"/>
                        </a:cubicBezTo>
                        <a:cubicBezTo>
                          <a:pt x="18" y="49"/>
                          <a:pt x="18" y="49"/>
                          <a:pt x="18" y="49"/>
                        </a:cubicBezTo>
                        <a:cubicBezTo>
                          <a:pt x="19" y="49"/>
                          <a:pt x="20" y="49"/>
                          <a:pt x="21" y="49"/>
                        </a:cubicBezTo>
                        <a:cubicBezTo>
                          <a:pt x="23" y="48"/>
                          <a:pt x="22" y="46"/>
                          <a:pt x="22" y="45"/>
                        </a:cubicBezTo>
                        <a:cubicBezTo>
                          <a:pt x="23" y="44"/>
                          <a:pt x="24" y="43"/>
                          <a:pt x="24" y="42"/>
                        </a:cubicBezTo>
                        <a:cubicBezTo>
                          <a:pt x="25" y="41"/>
                          <a:pt x="25" y="41"/>
                          <a:pt x="25" y="40"/>
                        </a:cubicBezTo>
                        <a:cubicBezTo>
                          <a:pt x="26" y="38"/>
                          <a:pt x="26" y="36"/>
                          <a:pt x="26" y="34"/>
                        </a:cubicBezTo>
                        <a:cubicBezTo>
                          <a:pt x="25" y="32"/>
                          <a:pt x="25" y="27"/>
                          <a:pt x="21" y="26"/>
                        </a:cubicBezTo>
                        <a:cubicBezTo>
                          <a:pt x="21" y="26"/>
                          <a:pt x="21" y="26"/>
                          <a:pt x="21" y="26"/>
                        </a:cubicBezTo>
                        <a:moveTo>
                          <a:pt x="0" y="0"/>
                        </a:moveTo>
                        <a:cubicBezTo>
                          <a:pt x="2" y="0"/>
                          <a:pt x="3" y="1"/>
                          <a:pt x="5" y="1"/>
                        </a:cubicBezTo>
                        <a:cubicBezTo>
                          <a:pt x="7" y="2"/>
                          <a:pt x="9" y="3"/>
                          <a:pt x="11" y="4"/>
                        </a:cubicBezTo>
                        <a:cubicBezTo>
                          <a:pt x="12" y="5"/>
                          <a:pt x="13" y="6"/>
                          <a:pt x="14" y="6"/>
                        </a:cubicBezTo>
                        <a:cubicBezTo>
                          <a:pt x="15" y="7"/>
                          <a:pt x="16" y="7"/>
                          <a:pt x="17" y="7"/>
                        </a:cubicBezTo>
                        <a:cubicBezTo>
                          <a:pt x="19" y="7"/>
                          <a:pt x="20" y="8"/>
                          <a:pt x="20" y="9"/>
                        </a:cubicBezTo>
                        <a:cubicBezTo>
                          <a:pt x="21" y="10"/>
                          <a:pt x="21" y="10"/>
                          <a:pt x="21" y="11"/>
                        </a:cubicBezTo>
                        <a:cubicBezTo>
                          <a:pt x="23" y="14"/>
                          <a:pt x="23" y="19"/>
                          <a:pt x="20" y="23"/>
                        </a:cubicBezTo>
                        <a:cubicBezTo>
                          <a:pt x="19" y="24"/>
                          <a:pt x="18" y="26"/>
                          <a:pt x="15" y="27"/>
                        </a:cubicBezTo>
                        <a:cubicBezTo>
                          <a:pt x="17" y="27"/>
                          <a:pt x="18" y="27"/>
                          <a:pt x="19" y="26"/>
                        </a:cubicBezTo>
                        <a:cubicBezTo>
                          <a:pt x="19" y="26"/>
                          <a:pt x="19" y="26"/>
                          <a:pt x="19" y="26"/>
                        </a:cubicBezTo>
                        <a:cubicBezTo>
                          <a:pt x="19" y="26"/>
                          <a:pt x="20" y="25"/>
                          <a:pt x="21" y="24"/>
                        </a:cubicBezTo>
                        <a:cubicBezTo>
                          <a:pt x="21" y="23"/>
                          <a:pt x="21" y="22"/>
                          <a:pt x="22" y="22"/>
                        </a:cubicBezTo>
                        <a:cubicBezTo>
                          <a:pt x="22" y="21"/>
                          <a:pt x="23" y="20"/>
                          <a:pt x="23" y="19"/>
                        </a:cubicBezTo>
                        <a:cubicBezTo>
                          <a:pt x="24" y="18"/>
                          <a:pt x="25" y="16"/>
                          <a:pt x="25" y="15"/>
                        </a:cubicBezTo>
                        <a:cubicBezTo>
                          <a:pt x="25" y="12"/>
                          <a:pt x="24" y="9"/>
                          <a:pt x="20" y="7"/>
                        </a:cubicBezTo>
                        <a:cubicBezTo>
                          <a:pt x="19" y="6"/>
                          <a:pt x="17" y="5"/>
                          <a:pt x="15" y="4"/>
                        </a:cubicBezTo>
                        <a:cubicBezTo>
                          <a:pt x="14" y="4"/>
                          <a:pt x="12" y="4"/>
                          <a:pt x="11" y="3"/>
                        </a:cubicBezTo>
                        <a:cubicBezTo>
                          <a:pt x="12" y="4"/>
                          <a:pt x="12" y="5"/>
                          <a:pt x="13" y="6"/>
                        </a:cubicBezTo>
                        <a:cubicBezTo>
                          <a:pt x="13" y="6"/>
                          <a:pt x="13" y="6"/>
                          <a:pt x="13" y="6"/>
                        </a:cubicBezTo>
                        <a:cubicBezTo>
                          <a:pt x="12" y="5"/>
                          <a:pt x="11" y="4"/>
                          <a:pt x="10" y="3"/>
                        </a:cubicBezTo>
                        <a:cubicBezTo>
                          <a:pt x="9" y="2"/>
                          <a:pt x="7" y="1"/>
                          <a:pt x="5" y="1"/>
                        </a:cubicBezTo>
                        <a:cubicBezTo>
                          <a:pt x="4" y="1"/>
                          <a:pt x="2" y="0"/>
                          <a:pt x="0" y="0"/>
                        </a:cubicBezTo>
                        <a:cubicBezTo>
                          <a:pt x="0" y="0"/>
                          <a:pt x="0" y="0"/>
                          <a:pt x="0"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5" name="Freeform 8162">
                    <a:extLst>
                      <a:ext uri="{FF2B5EF4-FFF2-40B4-BE49-F238E27FC236}">
                        <a16:creationId xmlns:a16="http://schemas.microsoft.com/office/drawing/2014/main" id="{6AF10934-3FE1-46FD-A493-52CBFA5BBB6B}"/>
                      </a:ext>
                    </a:extLst>
                  </p:cNvPr>
                  <p:cNvSpPr>
                    <a:spLocks noEditPoints="1"/>
                  </p:cNvSpPr>
                  <p:nvPr/>
                </p:nvSpPr>
                <p:spPr bwMode="auto">
                  <a:xfrm>
                    <a:off x="3711" y="1746"/>
                    <a:ext cx="7" cy="2"/>
                  </a:xfrm>
                  <a:custGeom>
                    <a:avLst/>
                    <a:gdLst>
                      <a:gd name="T0" fmla="*/ 9 w 9"/>
                      <a:gd name="T1" fmla="*/ 2 h 2"/>
                      <a:gd name="T2" fmla="*/ 9 w 9"/>
                      <a:gd name="T3" fmla="*/ 2 h 2"/>
                      <a:gd name="T4" fmla="*/ 9 w 9"/>
                      <a:gd name="T5" fmla="*/ 2 h 2"/>
                      <a:gd name="T6" fmla="*/ 9 w 9"/>
                      <a:gd name="T7" fmla="*/ 2 h 2"/>
                      <a:gd name="T8" fmla="*/ 0 w 9"/>
                      <a:gd name="T9" fmla="*/ 0 h 2"/>
                      <a:gd name="T10" fmla="*/ 5 w 9"/>
                      <a:gd name="T11" fmla="*/ 1 h 2"/>
                      <a:gd name="T12" fmla="*/ 4 w 9"/>
                      <a:gd name="T13" fmla="*/ 1 h 2"/>
                      <a:gd name="T14" fmla="*/ 4 w 9"/>
                      <a:gd name="T15" fmla="*/ 1 h 2"/>
                      <a:gd name="T16" fmla="*/ 2 w 9"/>
                      <a:gd name="T17" fmla="*/ 0 h 2"/>
                      <a:gd name="T18" fmla="*/ 0 w 9"/>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
                        <a:moveTo>
                          <a:pt x="9" y="2"/>
                        </a:moveTo>
                        <a:cubicBezTo>
                          <a:pt x="9" y="2"/>
                          <a:pt x="9" y="2"/>
                          <a:pt x="9" y="2"/>
                        </a:cubicBezTo>
                        <a:cubicBezTo>
                          <a:pt x="9" y="2"/>
                          <a:pt x="9" y="2"/>
                          <a:pt x="9" y="2"/>
                        </a:cubicBezTo>
                        <a:cubicBezTo>
                          <a:pt x="9" y="2"/>
                          <a:pt x="9" y="2"/>
                          <a:pt x="9" y="2"/>
                        </a:cubicBezTo>
                        <a:moveTo>
                          <a:pt x="0" y="0"/>
                        </a:moveTo>
                        <a:cubicBezTo>
                          <a:pt x="2" y="0"/>
                          <a:pt x="4" y="1"/>
                          <a:pt x="5" y="1"/>
                        </a:cubicBezTo>
                        <a:cubicBezTo>
                          <a:pt x="5" y="1"/>
                          <a:pt x="5" y="1"/>
                          <a:pt x="4" y="1"/>
                        </a:cubicBezTo>
                        <a:cubicBezTo>
                          <a:pt x="4" y="1"/>
                          <a:pt x="4" y="1"/>
                          <a:pt x="4" y="1"/>
                        </a:cubicBezTo>
                        <a:cubicBezTo>
                          <a:pt x="3" y="1"/>
                          <a:pt x="2" y="0"/>
                          <a:pt x="2" y="0"/>
                        </a:cubicBezTo>
                        <a:cubicBezTo>
                          <a:pt x="1" y="0"/>
                          <a:pt x="1"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6" name="Freeform 8163">
                    <a:extLst>
                      <a:ext uri="{FF2B5EF4-FFF2-40B4-BE49-F238E27FC236}">
                        <a16:creationId xmlns:a16="http://schemas.microsoft.com/office/drawing/2014/main" id="{0562EF54-18B2-4003-8BBB-E225DA6C3098}"/>
                      </a:ext>
                    </a:extLst>
                  </p:cNvPr>
                  <p:cNvSpPr/>
                  <p:nvPr/>
                </p:nvSpPr>
                <p:spPr bwMode="auto">
                  <a:xfrm>
                    <a:off x="3705" y="1817"/>
                    <a:ext cx="17" cy="5"/>
                  </a:xfrm>
                  <a:custGeom>
                    <a:avLst/>
                    <a:gdLst>
                      <a:gd name="T0" fmla="*/ 0 w 23"/>
                      <a:gd name="T1" fmla="*/ 0 h 7"/>
                      <a:gd name="T2" fmla="*/ 0 w 23"/>
                      <a:gd name="T3" fmla="*/ 0 h 7"/>
                      <a:gd name="T4" fmla="*/ 11 w 23"/>
                      <a:gd name="T5" fmla="*/ 3 h 7"/>
                      <a:gd name="T6" fmla="*/ 17 w 23"/>
                      <a:gd name="T7" fmla="*/ 5 h 7"/>
                      <a:gd name="T8" fmla="*/ 20 w 23"/>
                      <a:gd name="T9" fmla="*/ 6 h 7"/>
                      <a:gd name="T10" fmla="*/ 19 w 23"/>
                      <a:gd name="T11" fmla="*/ 6 h 7"/>
                      <a:gd name="T12" fmla="*/ 14 w 23"/>
                      <a:gd name="T13" fmla="*/ 7 h 7"/>
                      <a:gd name="T14" fmla="*/ 14 w 23"/>
                      <a:gd name="T15" fmla="*/ 7 h 7"/>
                      <a:gd name="T16" fmla="*/ 19 w 23"/>
                      <a:gd name="T17" fmla="*/ 7 h 7"/>
                      <a:gd name="T18" fmla="*/ 21 w 23"/>
                      <a:gd name="T19" fmla="*/ 7 h 7"/>
                      <a:gd name="T20" fmla="*/ 22 w 23"/>
                      <a:gd name="T21" fmla="*/ 7 h 7"/>
                      <a:gd name="T22" fmla="*/ 20 w 23"/>
                      <a:gd name="T23" fmla="*/ 6 h 7"/>
                      <a:gd name="T24" fmla="*/ 22 w 23"/>
                      <a:gd name="T25" fmla="*/ 6 h 7"/>
                      <a:gd name="T26" fmla="*/ 23 w 23"/>
                      <a:gd name="T27" fmla="*/ 6 h 7"/>
                      <a:gd name="T28" fmla="*/ 14 w 23"/>
                      <a:gd name="T29" fmla="*/ 3 h 7"/>
                      <a:gd name="T30" fmla="*/ 11 w 23"/>
                      <a:gd name="T31" fmla="*/ 2 h 7"/>
                      <a:gd name="T32" fmla="*/ 5 w 23"/>
                      <a:gd name="T33" fmla="*/ 1 h 7"/>
                      <a:gd name="T34" fmla="*/ 0 w 23"/>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7">
                        <a:moveTo>
                          <a:pt x="0" y="0"/>
                        </a:moveTo>
                        <a:cubicBezTo>
                          <a:pt x="0" y="0"/>
                          <a:pt x="0" y="0"/>
                          <a:pt x="0" y="0"/>
                        </a:cubicBezTo>
                        <a:cubicBezTo>
                          <a:pt x="4" y="1"/>
                          <a:pt x="8" y="1"/>
                          <a:pt x="11" y="3"/>
                        </a:cubicBezTo>
                        <a:cubicBezTo>
                          <a:pt x="13" y="4"/>
                          <a:pt x="15" y="4"/>
                          <a:pt x="17" y="5"/>
                        </a:cubicBezTo>
                        <a:cubicBezTo>
                          <a:pt x="18" y="6"/>
                          <a:pt x="19" y="6"/>
                          <a:pt x="20" y="6"/>
                        </a:cubicBezTo>
                        <a:cubicBezTo>
                          <a:pt x="19" y="6"/>
                          <a:pt x="19" y="6"/>
                          <a:pt x="19" y="6"/>
                        </a:cubicBezTo>
                        <a:cubicBezTo>
                          <a:pt x="17" y="6"/>
                          <a:pt x="16" y="6"/>
                          <a:pt x="14" y="7"/>
                        </a:cubicBezTo>
                        <a:cubicBezTo>
                          <a:pt x="14" y="7"/>
                          <a:pt x="14" y="7"/>
                          <a:pt x="14" y="7"/>
                        </a:cubicBezTo>
                        <a:cubicBezTo>
                          <a:pt x="15" y="7"/>
                          <a:pt x="17" y="7"/>
                          <a:pt x="19" y="7"/>
                        </a:cubicBezTo>
                        <a:cubicBezTo>
                          <a:pt x="19" y="7"/>
                          <a:pt x="20" y="7"/>
                          <a:pt x="21" y="7"/>
                        </a:cubicBezTo>
                        <a:cubicBezTo>
                          <a:pt x="21" y="7"/>
                          <a:pt x="21" y="7"/>
                          <a:pt x="22" y="7"/>
                        </a:cubicBezTo>
                        <a:cubicBezTo>
                          <a:pt x="21" y="7"/>
                          <a:pt x="20" y="6"/>
                          <a:pt x="20" y="6"/>
                        </a:cubicBezTo>
                        <a:cubicBezTo>
                          <a:pt x="21" y="6"/>
                          <a:pt x="22" y="6"/>
                          <a:pt x="22" y="6"/>
                        </a:cubicBezTo>
                        <a:cubicBezTo>
                          <a:pt x="23" y="6"/>
                          <a:pt x="23" y="6"/>
                          <a:pt x="23" y="6"/>
                        </a:cubicBezTo>
                        <a:cubicBezTo>
                          <a:pt x="20" y="5"/>
                          <a:pt x="17" y="4"/>
                          <a:pt x="14" y="3"/>
                        </a:cubicBezTo>
                        <a:cubicBezTo>
                          <a:pt x="13" y="2"/>
                          <a:pt x="12" y="2"/>
                          <a:pt x="11" y="2"/>
                        </a:cubicBezTo>
                        <a:cubicBezTo>
                          <a:pt x="9" y="1"/>
                          <a:pt x="7" y="1"/>
                          <a:pt x="5" y="1"/>
                        </a:cubicBezTo>
                        <a:cubicBezTo>
                          <a:pt x="4" y="0"/>
                          <a:pt x="2"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7" name="Freeform 8164">
                    <a:extLst>
                      <a:ext uri="{FF2B5EF4-FFF2-40B4-BE49-F238E27FC236}">
                        <a16:creationId xmlns:a16="http://schemas.microsoft.com/office/drawing/2014/main" id="{4C08690D-A982-4AD1-B20E-223FC5EAAA00}"/>
                      </a:ext>
                    </a:extLst>
                  </p:cNvPr>
                  <p:cNvSpPr>
                    <a:spLocks noEditPoints="1"/>
                  </p:cNvSpPr>
                  <p:nvPr/>
                </p:nvSpPr>
                <p:spPr bwMode="auto">
                  <a:xfrm>
                    <a:off x="3637" y="1749"/>
                    <a:ext cx="57" cy="73"/>
                  </a:xfrm>
                  <a:custGeom>
                    <a:avLst/>
                    <a:gdLst>
                      <a:gd name="T0" fmla="*/ 1 w 76"/>
                      <a:gd name="T1" fmla="*/ 80 h 98"/>
                      <a:gd name="T2" fmla="*/ 6 w 76"/>
                      <a:gd name="T3" fmla="*/ 97 h 98"/>
                      <a:gd name="T4" fmla="*/ 9 w 76"/>
                      <a:gd name="T5" fmla="*/ 96 h 98"/>
                      <a:gd name="T6" fmla="*/ 10 w 76"/>
                      <a:gd name="T7" fmla="*/ 87 h 98"/>
                      <a:gd name="T8" fmla="*/ 18 w 76"/>
                      <a:gd name="T9" fmla="*/ 81 h 98"/>
                      <a:gd name="T10" fmla="*/ 5 w 76"/>
                      <a:gd name="T11" fmla="*/ 77 h 98"/>
                      <a:gd name="T12" fmla="*/ 0 w 76"/>
                      <a:gd name="T13" fmla="*/ 71 h 98"/>
                      <a:gd name="T14" fmla="*/ 9 w 76"/>
                      <a:gd name="T15" fmla="*/ 77 h 98"/>
                      <a:gd name="T16" fmla="*/ 8 w 76"/>
                      <a:gd name="T17" fmla="*/ 65 h 98"/>
                      <a:gd name="T18" fmla="*/ 13 w 76"/>
                      <a:gd name="T19" fmla="*/ 64 h 98"/>
                      <a:gd name="T20" fmla="*/ 6 w 76"/>
                      <a:gd name="T21" fmla="*/ 62 h 98"/>
                      <a:gd name="T22" fmla="*/ 5 w 76"/>
                      <a:gd name="T23" fmla="*/ 56 h 98"/>
                      <a:gd name="T24" fmla="*/ 12 w 76"/>
                      <a:gd name="T25" fmla="*/ 63 h 98"/>
                      <a:gd name="T26" fmla="*/ 10 w 76"/>
                      <a:gd name="T27" fmla="*/ 55 h 98"/>
                      <a:gd name="T28" fmla="*/ 10 w 76"/>
                      <a:gd name="T29" fmla="*/ 50 h 98"/>
                      <a:gd name="T30" fmla="*/ 25 w 76"/>
                      <a:gd name="T31" fmla="*/ 42 h 98"/>
                      <a:gd name="T32" fmla="*/ 28 w 76"/>
                      <a:gd name="T33" fmla="*/ 43 h 98"/>
                      <a:gd name="T34" fmla="*/ 47 w 76"/>
                      <a:gd name="T35" fmla="*/ 38 h 98"/>
                      <a:gd name="T36" fmla="*/ 42 w 76"/>
                      <a:gd name="T37" fmla="*/ 39 h 98"/>
                      <a:gd name="T38" fmla="*/ 45 w 76"/>
                      <a:gd name="T39" fmla="*/ 39 h 98"/>
                      <a:gd name="T40" fmla="*/ 49 w 76"/>
                      <a:gd name="T41" fmla="*/ 38 h 98"/>
                      <a:gd name="T42" fmla="*/ 22 w 76"/>
                      <a:gd name="T43" fmla="*/ 35 h 98"/>
                      <a:gd name="T44" fmla="*/ 14 w 76"/>
                      <a:gd name="T45" fmla="*/ 52 h 98"/>
                      <a:gd name="T46" fmla="*/ 15 w 76"/>
                      <a:gd name="T47" fmla="*/ 48 h 98"/>
                      <a:gd name="T48" fmla="*/ 21 w 76"/>
                      <a:gd name="T49" fmla="*/ 47 h 98"/>
                      <a:gd name="T50" fmla="*/ 25 w 76"/>
                      <a:gd name="T51" fmla="*/ 41 h 98"/>
                      <a:gd name="T52" fmla="*/ 23 w 76"/>
                      <a:gd name="T53" fmla="*/ 35 h 98"/>
                      <a:gd name="T54" fmla="*/ 25 w 76"/>
                      <a:gd name="T55" fmla="*/ 31 h 98"/>
                      <a:gd name="T56" fmla="*/ 27 w 76"/>
                      <a:gd name="T57" fmla="*/ 38 h 98"/>
                      <a:gd name="T58" fmla="*/ 31 w 76"/>
                      <a:gd name="T59" fmla="*/ 36 h 98"/>
                      <a:gd name="T60" fmla="*/ 42 w 76"/>
                      <a:gd name="T61" fmla="*/ 39 h 98"/>
                      <a:gd name="T62" fmla="*/ 47 w 76"/>
                      <a:gd name="T63" fmla="*/ 37 h 98"/>
                      <a:gd name="T64" fmla="*/ 33 w 76"/>
                      <a:gd name="T65" fmla="*/ 23 h 98"/>
                      <a:gd name="T66" fmla="*/ 31 w 76"/>
                      <a:gd name="T67" fmla="*/ 22 h 98"/>
                      <a:gd name="T68" fmla="*/ 54 w 76"/>
                      <a:gd name="T69" fmla="*/ 18 h 98"/>
                      <a:gd name="T70" fmla="*/ 54 w 76"/>
                      <a:gd name="T71" fmla="*/ 9 h 98"/>
                      <a:gd name="T72" fmla="*/ 40 w 76"/>
                      <a:gd name="T73" fmla="*/ 17 h 98"/>
                      <a:gd name="T74" fmla="*/ 38 w 76"/>
                      <a:gd name="T75" fmla="*/ 35 h 98"/>
                      <a:gd name="T76" fmla="*/ 49 w 76"/>
                      <a:gd name="T77" fmla="*/ 36 h 98"/>
                      <a:gd name="T78" fmla="*/ 41 w 76"/>
                      <a:gd name="T79" fmla="*/ 20 h 98"/>
                      <a:gd name="T80" fmla="*/ 45 w 76"/>
                      <a:gd name="T81" fmla="*/ 19 h 98"/>
                      <a:gd name="T82" fmla="*/ 54 w 76"/>
                      <a:gd name="T83" fmla="*/ 23 h 98"/>
                      <a:gd name="T84" fmla="*/ 48 w 76"/>
                      <a:gd name="T85" fmla="*/ 18 h 98"/>
                      <a:gd name="T86" fmla="*/ 63 w 76"/>
                      <a:gd name="T87" fmla="*/ 13 h 98"/>
                      <a:gd name="T88" fmla="*/ 57 w 76"/>
                      <a:gd name="T89" fmla="*/ 8 h 98"/>
                      <a:gd name="T90" fmla="*/ 67 w 76"/>
                      <a:gd name="T91" fmla="*/ 4 h 98"/>
                      <a:gd name="T92" fmla="*/ 65 w 76"/>
                      <a:gd name="T93" fmla="*/ 14 h 98"/>
                      <a:gd name="T94" fmla="*/ 66 w 76"/>
                      <a:gd name="T95" fmla="*/ 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8">
                        <a:moveTo>
                          <a:pt x="5" y="77"/>
                        </a:moveTo>
                        <a:cubicBezTo>
                          <a:pt x="4" y="77"/>
                          <a:pt x="4" y="77"/>
                          <a:pt x="3" y="77"/>
                        </a:cubicBezTo>
                        <a:cubicBezTo>
                          <a:pt x="2" y="78"/>
                          <a:pt x="1" y="79"/>
                          <a:pt x="1" y="80"/>
                        </a:cubicBezTo>
                        <a:cubicBezTo>
                          <a:pt x="1" y="82"/>
                          <a:pt x="4" y="83"/>
                          <a:pt x="3" y="85"/>
                        </a:cubicBezTo>
                        <a:cubicBezTo>
                          <a:pt x="3" y="87"/>
                          <a:pt x="2" y="89"/>
                          <a:pt x="1" y="91"/>
                        </a:cubicBezTo>
                        <a:cubicBezTo>
                          <a:pt x="0" y="94"/>
                          <a:pt x="2" y="97"/>
                          <a:pt x="6" y="97"/>
                        </a:cubicBezTo>
                        <a:cubicBezTo>
                          <a:pt x="8" y="97"/>
                          <a:pt x="10" y="97"/>
                          <a:pt x="11" y="98"/>
                        </a:cubicBezTo>
                        <a:cubicBezTo>
                          <a:pt x="12" y="97"/>
                          <a:pt x="12" y="97"/>
                          <a:pt x="12" y="97"/>
                        </a:cubicBezTo>
                        <a:cubicBezTo>
                          <a:pt x="11" y="97"/>
                          <a:pt x="10" y="97"/>
                          <a:pt x="9" y="96"/>
                        </a:cubicBezTo>
                        <a:cubicBezTo>
                          <a:pt x="8" y="95"/>
                          <a:pt x="7" y="94"/>
                          <a:pt x="7" y="93"/>
                        </a:cubicBezTo>
                        <a:cubicBezTo>
                          <a:pt x="7" y="92"/>
                          <a:pt x="8" y="91"/>
                          <a:pt x="9" y="91"/>
                        </a:cubicBezTo>
                        <a:cubicBezTo>
                          <a:pt x="10" y="89"/>
                          <a:pt x="11" y="88"/>
                          <a:pt x="10" y="87"/>
                        </a:cubicBezTo>
                        <a:cubicBezTo>
                          <a:pt x="8" y="84"/>
                          <a:pt x="8" y="80"/>
                          <a:pt x="13" y="80"/>
                        </a:cubicBezTo>
                        <a:cubicBezTo>
                          <a:pt x="13" y="80"/>
                          <a:pt x="13" y="80"/>
                          <a:pt x="13" y="80"/>
                        </a:cubicBezTo>
                        <a:cubicBezTo>
                          <a:pt x="15" y="80"/>
                          <a:pt x="17" y="80"/>
                          <a:pt x="18" y="81"/>
                        </a:cubicBezTo>
                        <a:cubicBezTo>
                          <a:pt x="15" y="79"/>
                          <a:pt x="11" y="78"/>
                          <a:pt x="7" y="77"/>
                        </a:cubicBezTo>
                        <a:cubicBezTo>
                          <a:pt x="7" y="77"/>
                          <a:pt x="7" y="77"/>
                          <a:pt x="6" y="77"/>
                        </a:cubicBezTo>
                        <a:cubicBezTo>
                          <a:pt x="6" y="77"/>
                          <a:pt x="6" y="77"/>
                          <a:pt x="5" y="77"/>
                        </a:cubicBezTo>
                        <a:moveTo>
                          <a:pt x="6" y="62"/>
                        </a:moveTo>
                        <a:cubicBezTo>
                          <a:pt x="5" y="62"/>
                          <a:pt x="4" y="63"/>
                          <a:pt x="3" y="63"/>
                        </a:cubicBezTo>
                        <a:cubicBezTo>
                          <a:pt x="1" y="65"/>
                          <a:pt x="0" y="68"/>
                          <a:pt x="0" y="71"/>
                        </a:cubicBezTo>
                        <a:cubicBezTo>
                          <a:pt x="1" y="74"/>
                          <a:pt x="4" y="75"/>
                          <a:pt x="7" y="76"/>
                        </a:cubicBezTo>
                        <a:cubicBezTo>
                          <a:pt x="8" y="76"/>
                          <a:pt x="8" y="76"/>
                          <a:pt x="8" y="76"/>
                        </a:cubicBezTo>
                        <a:cubicBezTo>
                          <a:pt x="8" y="77"/>
                          <a:pt x="8" y="77"/>
                          <a:pt x="9" y="77"/>
                        </a:cubicBezTo>
                        <a:cubicBezTo>
                          <a:pt x="8" y="76"/>
                          <a:pt x="7" y="76"/>
                          <a:pt x="6" y="76"/>
                        </a:cubicBezTo>
                        <a:cubicBezTo>
                          <a:pt x="3" y="74"/>
                          <a:pt x="1" y="70"/>
                          <a:pt x="5" y="68"/>
                        </a:cubicBezTo>
                        <a:cubicBezTo>
                          <a:pt x="7" y="67"/>
                          <a:pt x="8" y="67"/>
                          <a:pt x="8" y="65"/>
                        </a:cubicBezTo>
                        <a:cubicBezTo>
                          <a:pt x="8" y="65"/>
                          <a:pt x="8" y="64"/>
                          <a:pt x="9" y="64"/>
                        </a:cubicBezTo>
                        <a:cubicBezTo>
                          <a:pt x="9" y="64"/>
                          <a:pt x="10" y="64"/>
                          <a:pt x="11" y="64"/>
                        </a:cubicBezTo>
                        <a:cubicBezTo>
                          <a:pt x="11" y="64"/>
                          <a:pt x="12" y="64"/>
                          <a:pt x="13" y="64"/>
                        </a:cubicBezTo>
                        <a:cubicBezTo>
                          <a:pt x="12" y="64"/>
                          <a:pt x="12" y="64"/>
                          <a:pt x="12" y="64"/>
                        </a:cubicBezTo>
                        <a:cubicBezTo>
                          <a:pt x="11" y="63"/>
                          <a:pt x="9" y="63"/>
                          <a:pt x="8" y="62"/>
                        </a:cubicBezTo>
                        <a:cubicBezTo>
                          <a:pt x="8" y="62"/>
                          <a:pt x="7" y="62"/>
                          <a:pt x="6" y="62"/>
                        </a:cubicBezTo>
                        <a:moveTo>
                          <a:pt x="9" y="50"/>
                        </a:moveTo>
                        <a:cubicBezTo>
                          <a:pt x="9" y="50"/>
                          <a:pt x="9" y="50"/>
                          <a:pt x="8" y="50"/>
                        </a:cubicBezTo>
                        <a:cubicBezTo>
                          <a:pt x="6" y="51"/>
                          <a:pt x="5" y="54"/>
                          <a:pt x="5" y="56"/>
                        </a:cubicBezTo>
                        <a:cubicBezTo>
                          <a:pt x="5" y="58"/>
                          <a:pt x="5" y="60"/>
                          <a:pt x="8" y="61"/>
                        </a:cubicBezTo>
                        <a:cubicBezTo>
                          <a:pt x="9" y="62"/>
                          <a:pt x="10" y="62"/>
                          <a:pt x="11" y="62"/>
                        </a:cubicBezTo>
                        <a:cubicBezTo>
                          <a:pt x="11" y="63"/>
                          <a:pt x="11" y="63"/>
                          <a:pt x="12" y="63"/>
                        </a:cubicBezTo>
                        <a:cubicBezTo>
                          <a:pt x="11" y="63"/>
                          <a:pt x="11" y="62"/>
                          <a:pt x="10" y="62"/>
                        </a:cubicBezTo>
                        <a:cubicBezTo>
                          <a:pt x="8" y="61"/>
                          <a:pt x="9" y="59"/>
                          <a:pt x="9" y="58"/>
                        </a:cubicBezTo>
                        <a:cubicBezTo>
                          <a:pt x="9" y="57"/>
                          <a:pt x="10" y="56"/>
                          <a:pt x="10" y="55"/>
                        </a:cubicBezTo>
                        <a:cubicBezTo>
                          <a:pt x="10" y="54"/>
                          <a:pt x="10" y="53"/>
                          <a:pt x="11" y="53"/>
                        </a:cubicBezTo>
                        <a:cubicBezTo>
                          <a:pt x="12" y="52"/>
                          <a:pt x="13" y="52"/>
                          <a:pt x="13" y="52"/>
                        </a:cubicBezTo>
                        <a:cubicBezTo>
                          <a:pt x="12" y="52"/>
                          <a:pt x="11" y="51"/>
                          <a:pt x="10" y="50"/>
                        </a:cubicBezTo>
                        <a:cubicBezTo>
                          <a:pt x="10" y="50"/>
                          <a:pt x="10" y="50"/>
                          <a:pt x="9" y="50"/>
                        </a:cubicBezTo>
                        <a:moveTo>
                          <a:pt x="27" y="39"/>
                        </a:moveTo>
                        <a:cubicBezTo>
                          <a:pt x="26" y="40"/>
                          <a:pt x="25" y="41"/>
                          <a:pt x="25" y="42"/>
                        </a:cubicBezTo>
                        <a:cubicBezTo>
                          <a:pt x="25" y="42"/>
                          <a:pt x="25" y="42"/>
                          <a:pt x="26" y="42"/>
                        </a:cubicBezTo>
                        <a:cubicBezTo>
                          <a:pt x="26" y="42"/>
                          <a:pt x="26" y="42"/>
                          <a:pt x="26" y="42"/>
                        </a:cubicBezTo>
                        <a:cubicBezTo>
                          <a:pt x="27" y="42"/>
                          <a:pt x="27" y="43"/>
                          <a:pt x="28" y="43"/>
                        </a:cubicBezTo>
                        <a:cubicBezTo>
                          <a:pt x="28" y="43"/>
                          <a:pt x="28" y="42"/>
                          <a:pt x="28" y="42"/>
                        </a:cubicBezTo>
                        <a:cubicBezTo>
                          <a:pt x="27" y="41"/>
                          <a:pt x="27" y="40"/>
                          <a:pt x="27" y="39"/>
                        </a:cubicBezTo>
                        <a:moveTo>
                          <a:pt x="47" y="38"/>
                        </a:moveTo>
                        <a:cubicBezTo>
                          <a:pt x="46" y="38"/>
                          <a:pt x="46" y="38"/>
                          <a:pt x="45" y="38"/>
                        </a:cubicBezTo>
                        <a:cubicBezTo>
                          <a:pt x="44" y="39"/>
                          <a:pt x="43" y="39"/>
                          <a:pt x="42" y="39"/>
                        </a:cubicBezTo>
                        <a:cubicBezTo>
                          <a:pt x="42" y="39"/>
                          <a:pt x="42" y="39"/>
                          <a:pt x="42" y="39"/>
                        </a:cubicBezTo>
                        <a:cubicBezTo>
                          <a:pt x="42" y="39"/>
                          <a:pt x="42" y="39"/>
                          <a:pt x="43" y="39"/>
                        </a:cubicBezTo>
                        <a:cubicBezTo>
                          <a:pt x="43" y="39"/>
                          <a:pt x="44" y="39"/>
                          <a:pt x="45" y="39"/>
                        </a:cubicBezTo>
                        <a:cubicBezTo>
                          <a:pt x="45" y="39"/>
                          <a:pt x="45" y="39"/>
                          <a:pt x="45" y="39"/>
                        </a:cubicBezTo>
                        <a:cubicBezTo>
                          <a:pt x="46" y="39"/>
                          <a:pt x="47" y="39"/>
                          <a:pt x="47" y="39"/>
                        </a:cubicBezTo>
                        <a:cubicBezTo>
                          <a:pt x="49" y="40"/>
                          <a:pt x="50" y="41"/>
                          <a:pt x="50" y="42"/>
                        </a:cubicBezTo>
                        <a:cubicBezTo>
                          <a:pt x="50" y="40"/>
                          <a:pt x="50" y="39"/>
                          <a:pt x="49" y="38"/>
                        </a:cubicBezTo>
                        <a:cubicBezTo>
                          <a:pt x="48" y="38"/>
                          <a:pt x="48" y="38"/>
                          <a:pt x="47" y="38"/>
                        </a:cubicBezTo>
                        <a:moveTo>
                          <a:pt x="23" y="35"/>
                        </a:moveTo>
                        <a:cubicBezTo>
                          <a:pt x="22" y="35"/>
                          <a:pt x="22" y="35"/>
                          <a:pt x="22" y="35"/>
                        </a:cubicBezTo>
                        <a:cubicBezTo>
                          <a:pt x="18" y="36"/>
                          <a:pt x="15" y="39"/>
                          <a:pt x="13" y="41"/>
                        </a:cubicBezTo>
                        <a:cubicBezTo>
                          <a:pt x="11" y="44"/>
                          <a:pt x="9" y="47"/>
                          <a:pt x="11" y="50"/>
                        </a:cubicBezTo>
                        <a:cubicBezTo>
                          <a:pt x="11" y="51"/>
                          <a:pt x="12" y="51"/>
                          <a:pt x="14" y="52"/>
                        </a:cubicBezTo>
                        <a:cubicBezTo>
                          <a:pt x="14" y="52"/>
                          <a:pt x="13" y="51"/>
                          <a:pt x="13" y="51"/>
                        </a:cubicBezTo>
                        <a:cubicBezTo>
                          <a:pt x="13" y="51"/>
                          <a:pt x="12" y="49"/>
                          <a:pt x="13" y="48"/>
                        </a:cubicBezTo>
                        <a:cubicBezTo>
                          <a:pt x="13" y="48"/>
                          <a:pt x="14" y="48"/>
                          <a:pt x="15" y="48"/>
                        </a:cubicBezTo>
                        <a:cubicBezTo>
                          <a:pt x="15" y="48"/>
                          <a:pt x="15" y="48"/>
                          <a:pt x="15" y="48"/>
                        </a:cubicBezTo>
                        <a:cubicBezTo>
                          <a:pt x="16" y="48"/>
                          <a:pt x="17" y="48"/>
                          <a:pt x="18" y="48"/>
                        </a:cubicBezTo>
                        <a:cubicBezTo>
                          <a:pt x="19" y="48"/>
                          <a:pt x="20" y="48"/>
                          <a:pt x="21" y="47"/>
                        </a:cubicBezTo>
                        <a:cubicBezTo>
                          <a:pt x="21" y="46"/>
                          <a:pt x="22" y="44"/>
                          <a:pt x="24" y="43"/>
                        </a:cubicBezTo>
                        <a:cubicBezTo>
                          <a:pt x="24" y="43"/>
                          <a:pt x="24" y="43"/>
                          <a:pt x="24" y="43"/>
                        </a:cubicBezTo>
                        <a:cubicBezTo>
                          <a:pt x="24" y="42"/>
                          <a:pt x="24" y="42"/>
                          <a:pt x="25" y="41"/>
                        </a:cubicBezTo>
                        <a:cubicBezTo>
                          <a:pt x="26" y="40"/>
                          <a:pt x="26" y="39"/>
                          <a:pt x="26" y="38"/>
                        </a:cubicBezTo>
                        <a:cubicBezTo>
                          <a:pt x="25" y="37"/>
                          <a:pt x="25" y="36"/>
                          <a:pt x="24" y="35"/>
                        </a:cubicBezTo>
                        <a:cubicBezTo>
                          <a:pt x="24" y="35"/>
                          <a:pt x="23" y="35"/>
                          <a:pt x="23" y="35"/>
                        </a:cubicBezTo>
                        <a:moveTo>
                          <a:pt x="31" y="22"/>
                        </a:moveTo>
                        <a:cubicBezTo>
                          <a:pt x="29" y="22"/>
                          <a:pt x="27" y="25"/>
                          <a:pt x="27" y="26"/>
                        </a:cubicBezTo>
                        <a:cubicBezTo>
                          <a:pt x="26" y="28"/>
                          <a:pt x="25" y="29"/>
                          <a:pt x="25" y="31"/>
                        </a:cubicBezTo>
                        <a:cubicBezTo>
                          <a:pt x="25" y="33"/>
                          <a:pt x="26" y="35"/>
                          <a:pt x="26" y="37"/>
                        </a:cubicBezTo>
                        <a:cubicBezTo>
                          <a:pt x="26" y="37"/>
                          <a:pt x="27" y="37"/>
                          <a:pt x="27" y="37"/>
                        </a:cubicBezTo>
                        <a:cubicBezTo>
                          <a:pt x="27" y="38"/>
                          <a:pt x="27" y="38"/>
                          <a:pt x="27" y="38"/>
                        </a:cubicBezTo>
                        <a:cubicBezTo>
                          <a:pt x="28" y="39"/>
                          <a:pt x="28" y="40"/>
                          <a:pt x="28" y="41"/>
                        </a:cubicBezTo>
                        <a:cubicBezTo>
                          <a:pt x="29" y="43"/>
                          <a:pt x="31" y="45"/>
                          <a:pt x="33" y="46"/>
                        </a:cubicBezTo>
                        <a:cubicBezTo>
                          <a:pt x="30" y="43"/>
                          <a:pt x="28" y="39"/>
                          <a:pt x="31" y="36"/>
                        </a:cubicBezTo>
                        <a:cubicBezTo>
                          <a:pt x="31" y="35"/>
                          <a:pt x="32" y="35"/>
                          <a:pt x="33" y="35"/>
                        </a:cubicBezTo>
                        <a:cubicBezTo>
                          <a:pt x="36" y="35"/>
                          <a:pt x="40" y="37"/>
                          <a:pt x="41" y="38"/>
                        </a:cubicBezTo>
                        <a:cubicBezTo>
                          <a:pt x="41" y="39"/>
                          <a:pt x="41" y="39"/>
                          <a:pt x="42" y="39"/>
                        </a:cubicBezTo>
                        <a:cubicBezTo>
                          <a:pt x="42" y="39"/>
                          <a:pt x="42" y="39"/>
                          <a:pt x="42" y="39"/>
                        </a:cubicBezTo>
                        <a:cubicBezTo>
                          <a:pt x="43" y="39"/>
                          <a:pt x="44" y="38"/>
                          <a:pt x="45" y="37"/>
                        </a:cubicBezTo>
                        <a:cubicBezTo>
                          <a:pt x="46" y="37"/>
                          <a:pt x="46" y="37"/>
                          <a:pt x="47" y="37"/>
                        </a:cubicBezTo>
                        <a:cubicBezTo>
                          <a:pt x="45" y="36"/>
                          <a:pt x="43" y="36"/>
                          <a:pt x="41" y="36"/>
                        </a:cubicBezTo>
                        <a:cubicBezTo>
                          <a:pt x="38" y="36"/>
                          <a:pt x="35" y="35"/>
                          <a:pt x="33" y="32"/>
                        </a:cubicBezTo>
                        <a:cubicBezTo>
                          <a:pt x="32" y="29"/>
                          <a:pt x="32" y="26"/>
                          <a:pt x="33" y="23"/>
                        </a:cubicBezTo>
                        <a:cubicBezTo>
                          <a:pt x="33" y="23"/>
                          <a:pt x="33" y="23"/>
                          <a:pt x="33" y="23"/>
                        </a:cubicBezTo>
                        <a:cubicBezTo>
                          <a:pt x="33" y="23"/>
                          <a:pt x="32" y="22"/>
                          <a:pt x="32" y="22"/>
                        </a:cubicBezTo>
                        <a:cubicBezTo>
                          <a:pt x="32" y="22"/>
                          <a:pt x="31" y="22"/>
                          <a:pt x="31" y="22"/>
                        </a:cubicBezTo>
                        <a:moveTo>
                          <a:pt x="54" y="18"/>
                        </a:moveTo>
                        <a:cubicBezTo>
                          <a:pt x="54" y="18"/>
                          <a:pt x="54" y="18"/>
                          <a:pt x="54" y="18"/>
                        </a:cubicBezTo>
                        <a:cubicBezTo>
                          <a:pt x="54" y="18"/>
                          <a:pt x="54" y="18"/>
                          <a:pt x="54" y="18"/>
                        </a:cubicBezTo>
                        <a:cubicBezTo>
                          <a:pt x="54" y="18"/>
                          <a:pt x="54" y="18"/>
                          <a:pt x="54" y="18"/>
                        </a:cubicBezTo>
                        <a:moveTo>
                          <a:pt x="57" y="8"/>
                        </a:moveTo>
                        <a:cubicBezTo>
                          <a:pt x="56" y="8"/>
                          <a:pt x="55" y="8"/>
                          <a:pt x="54" y="9"/>
                        </a:cubicBezTo>
                        <a:cubicBezTo>
                          <a:pt x="52" y="10"/>
                          <a:pt x="50" y="11"/>
                          <a:pt x="48" y="13"/>
                        </a:cubicBezTo>
                        <a:cubicBezTo>
                          <a:pt x="46" y="14"/>
                          <a:pt x="45" y="15"/>
                          <a:pt x="43" y="15"/>
                        </a:cubicBezTo>
                        <a:cubicBezTo>
                          <a:pt x="42" y="16"/>
                          <a:pt x="41" y="16"/>
                          <a:pt x="40" y="17"/>
                        </a:cubicBezTo>
                        <a:cubicBezTo>
                          <a:pt x="38" y="17"/>
                          <a:pt x="36" y="19"/>
                          <a:pt x="35" y="21"/>
                        </a:cubicBezTo>
                        <a:cubicBezTo>
                          <a:pt x="34" y="22"/>
                          <a:pt x="34" y="23"/>
                          <a:pt x="34" y="25"/>
                        </a:cubicBezTo>
                        <a:cubicBezTo>
                          <a:pt x="33" y="28"/>
                          <a:pt x="33" y="33"/>
                          <a:pt x="38" y="35"/>
                        </a:cubicBezTo>
                        <a:cubicBezTo>
                          <a:pt x="41" y="36"/>
                          <a:pt x="45" y="35"/>
                          <a:pt x="48" y="36"/>
                        </a:cubicBezTo>
                        <a:cubicBezTo>
                          <a:pt x="50" y="38"/>
                          <a:pt x="51" y="40"/>
                          <a:pt x="51" y="42"/>
                        </a:cubicBezTo>
                        <a:cubicBezTo>
                          <a:pt x="52" y="40"/>
                          <a:pt x="50" y="37"/>
                          <a:pt x="49" y="36"/>
                        </a:cubicBezTo>
                        <a:cubicBezTo>
                          <a:pt x="47" y="35"/>
                          <a:pt x="43" y="35"/>
                          <a:pt x="41" y="34"/>
                        </a:cubicBezTo>
                        <a:cubicBezTo>
                          <a:pt x="35" y="33"/>
                          <a:pt x="34" y="28"/>
                          <a:pt x="36" y="25"/>
                        </a:cubicBezTo>
                        <a:cubicBezTo>
                          <a:pt x="36" y="23"/>
                          <a:pt x="39" y="21"/>
                          <a:pt x="41" y="20"/>
                        </a:cubicBezTo>
                        <a:cubicBezTo>
                          <a:pt x="42" y="20"/>
                          <a:pt x="42" y="20"/>
                          <a:pt x="43" y="20"/>
                        </a:cubicBezTo>
                        <a:cubicBezTo>
                          <a:pt x="44" y="20"/>
                          <a:pt x="45" y="21"/>
                          <a:pt x="47" y="22"/>
                        </a:cubicBezTo>
                        <a:cubicBezTo>
                          <a:pt x="46" y="21"/>
                          <a:pt x="45" y="20"/>
                          <a:pt x="45" y="19"/>
                        </a:cubicBezTo>
                        <a:cubicBezTo>
                          <a:pt x="45" y="19"/>
                          <a:pt x="45" y="19"/>
                          <a:pt x="45" y="19"/>
                        </a:cubicBezTo>
                        <a:cubicBezTo>
                          <a:pt x="47" y="21"/>
                          <a:pt x="48" y="22"/>
                          <a:pt x="52" y="23"/>
                        </a:cubicBezTo>
                        <a:cubicBezTo>
                          <a:pt x="52" y="23"/>
                          <a:pt x="53" y="23"/>
                          <a:pt x="54" y="23"/>
                        </a:cubicBezTo>
                        <a:cubicBezTo>
                          <a:pt x="52" y="22"/>
                          <a:pt x="52" y="20"/>
                          <a:pt x="53" y="19"/>
                        </a:cubicBezTo>
                        <a:cubicBezTo>
                          <a:pt x="52" y="19"/>
                          <a:pt x="52" y="19"/>
                          <a:pt x="51" y="19"/>
                        </a:cubicBezTo>
                        <a:cubicBezTo>
                          <a:pt x="50" y="19"/>
                          <a:pt x="49" y="19"/>
                          <a:pt x="48" y="18"/>
                        </a:cubicBezTo>
                        <a:cubicBezTo>
                          <a:pt x="46" y="16"/>
                          <a:pt x="49" y="13"/>
                          <a:pt x="51" y="12"/>
                        </a:cubicBezTo>
                        <a:cubicBezTo>
                          <a:pt x="53" y="11"/>
                          <a:pt x="55" y="10"/>
                          <a:pt x="56" y="10"/>
                        </a:cubicBezTo>
                        <a:cubicBezTo>
                          <a:pt x="59" y="10"/>
                          <a:pt x="61" y="12"/>
                          <a:pt x="63" y="13"/>
                        </a:cubicBezTo>
                        <a:cubicBezTo>
                          <a:pt x="62" y="12"/>
                          <a:pt x="61" y="11"/>
                          <a:pt x="61" y="10"/>
                        </a:cubicBezTo>
                        <a:cubicBezTo>
                          <a:pt x="61" y="10"/>
                          <a:pt x="61" y="9"/>
                          <a:pt x="61" y="9"/>
                        </a:cubicBezTo>
                        <a:cubicBezTo>
                          <a:pt x="60" y="8"/>
                          <a:pt x="59" y="8"/>
                          <a:pt x="57" y="8"/>
                        </a:cubicBezTo>
                        <a:moveTo>
                          <a:pt x="76" y="0"/>
                        </a:moveTo>
                        <a:cubicBezTo>
                          <a:pt x="74" y="1"/>
                          <a:pt x="71" y="3"/>
                          <a:pt x="69" y="4"/>
                        </a:cubicBezTo>
                        <a:cubicBezTo>
                          <a:pt x="68" y="4"/>
                          <a:pt x="68" y="4"/>
                          <a:pt x="67" y="4"/>
                        </a:cubicBezTo>
                        <a:cubicBezTo>
                          <a:pt x="66" y="5"/>
                          <a:pt x="64" y="6"/>
                          <a:pt x="63" y="6"/>
                        </a:cubicBezTo>
                        <a:cubicBezTo>
                          <a:pt x="62" y="8"/>
                          <a:pt x="62" y="10"/>
                          <a:pt x="62" y="11"/>
                        </a:cubicBezTo>
                        <a:cubicBezTo>
                          <a:pt x="63" y="12"/>
                          <a:pt x="64" y="13"/>
                          <a:pt x="65" y="14"/>
                        </a:cubicBezTo>
                        <a:cubicBezTo>
                          <a:pt x="65" y="14"/>
                          <a:pt x="64" y="13"/>
                          <a:pt x="64" y="13"/>
                        </a:cubicBezTo>
                        <a:cubicBezTo>
                          <a:pt x="64" y="12"/>
                          <a:pt x="63" y="11"/>
                          <a:pt x="63" y="10"/>
                        </a:cubicBezTo>
                        <a:cubicBezTo>
                          <a:pt x="62" y="8"/>
                          <a:pt x="64" y="6"/>
                          <a:pt x="66" y="5"/>
                        </a:cubicBezTo>
                        <a:cubicBezTo>
                          <a:pt x="69" y="4"/>
                          <a:pt x="71" y="4"/>
                          <a:pt x="73" y="3"/>
                        </a:cubicBezTo>
                        <a:cubicBezTo>
                          <a:pt x="74" y="2"/>
                          <a:pt x="75" y="1"/>
                          <a:pt x="76"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8" name="Freeform 8165">
                    <a:extLst>
                      <a:ext uri="{FF2B5EF4-FFF2-40B4-BE49-F238E27FC236}">
                        <a16:creationId xmlns:a16="http://schemas.microsoft.com/office/drawing/2014/main" id="{6CCC478B-F425-4DBA-97A5-AC386E0A37BB}"/>
                      </a:ext>
                    </a:extLst>
                  </p:cNvPr>
                  <p:cNvSpPr/>
                  <p:nvPr/>
                </p:nvSpPr>
                <p:spPr bwMode="auto">
                  <a:xfrm>
                    <a:off x="3684" y="1749"/>
                    <a:ext cx="11" cy="4"/>
                  </a:xfrm>
                  <a:custGeom>
                    <a:avLst/>
                    <a:gdLst>
                      <a:gd name="T0" fmla="*/ 14 w 14"/>
                      <a:gd name="T1" fmla="*/ 0 h 6"/>
                      <a:gd name="T2" fmla="*/ 5 w 14"/>
                      <a:gd name="T3" fmla="*/ 4 h 6"/>
                      <a:gd name="T4" fmla="*/ 0 w 14"/>
                      <a:gd name="T5" fmla="*/ 6 h 6"/>
                      <a:gd name="T6" fmla="*/ 0 w 14"/>
                      <a:gd name="T7" fmla="*/ 6 h 6"/>
                      <a:gd name="T8" fmla="*/ 4 w 14"/>
                      <a:gd name="T9" fmla="*/ 4 h 6"/>
                      <a:gd name="T10" fmla="*/ 6 w 14"/>
                      <a:gd name="T11" fmla="*/ 4 h 6"/>
                      <a:gd name="T12" fmla="*/ 13 w 14"/>
                      <a:gd name="T13" fmla="*/ 0 h 6"/>
                      <a:gd name="T14" fmla="*/ 14 w 14"/>
                      <a:gd name="T15" fmla="*/ 0 h 6"/>
                      <a:gd name="T16" fmla="*/ 14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4" y="0"/>
                        </a:moveTo>
                        <a:cubicBezTo>
                          <a:pt x="11" y="1"/>
                          <a:pt x="8" y="2"/>
                          <a:pt x="5" y="4"/>
                        </a:cubicBezTo>
                        <a:cubicBezTo>
                          <a:pt x="4" y="4"/>
                          <a:pt x="2" y="5"/>
                          <a:pt x="0" y="6"/>
                        </a:cubicBezTo>
                        <a:cubicBezTo>
                          <a:pt x="0" y="6"/>
                          <a:pt x="0" y="6"/>
                          <a:pt x="0" y="6"/>
                        </a:cubicBezTo>
                        <a:cubicBezTo>
                          <a:pt x="1" y="6"/>
                          <a:pt x="3" y="5"/>
                          <a:pt x="4" y="4"/>
                        </a:cubicBezTo>
                        <a:cubicBezTo>
                          <a:pt x="5" y="4"/>
                          <a:pt x="5" y="4"/>
                          <a:pt x="6" y="4"/>
                        </a:cubicBezTo>
                        <a:cubicBezTo>
                          <a:pt x="8" y="3"/>
                          <a:pt x="11" y="1"/>
                          <a:pt x="13" y="0"/>
                        </a:cubicBezTo>
                        <a:cubicBezTo>
                          <a:pt x="14" y="0"/>
                          <a:pt x="14" y="0"/>
                          <a:pt x="14" y="0"/>
                        </a:cubicBezTo>
                        <a:cubicBezTo>
                          <a:pt x="14" y="0"/>
                          <a:pt x="14" y="0"/>
                          <a:pt x="14"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9" name="Freeform 8166">
                    <a:extLst>
                      <a:ext uri="{FF2B5EF4-FFF2-40B4-BE49-F238E27FC236}">
                        <a16:creationId xmlns:a16="http://schemas.microsoft.com/office/drawing/2014/main" id="{7A945E36-2E96-49B3-8719-A69B95E909CA}"/>
                      </a:ext>
                    </a:extLst>
                  </p:cNvPr>
                  <p:cNvSpPr/>
                  <p:nvPr/>
                </p:nvSpPr>
                <p:spPr bwMode="auto">
                  <a:xfrm>
                    <a:off x="3645" y="1786"/>
                    <a:ext cx="3" cy="4"/>
                  </a:xfrm>
                  <a:custGeom>
                    <a:avLst/>
                    <a:gdLst>
                      <a:gd name="T0" fmla="*/ 1 w 5"/>
                      <a:gd name="T1" fmla="*/ 0 h 5"/>
                      <a:gd name="T2" fmla="*/ 1 w 5"/>
                      <a:gd name="T3" fmla="*/ 0 h 5"/>
                      <a:gd name="T4" fmla="*/ 1 w 5"/>
                      <a:gd name="T5" fmla="*/ 0 h 5"/>
                      <a:gd name="T6" fmla="*/ 0 w 5"/>
                      <a:gd name="T7" fmla="*/ 0 h 5"/>
                      <a:gd name="T8" fmla="*/ 3 w 5"/>
                      <a:gd name="T9" fmla="*/ 2 h 5"/>
                      <a:gd name="T10" fmla="*/ 1 w 5"/>
                      <a:gd name="T11" fmla="*/ 3 h 5"/>
                      <a:gd name="T12" fmla="*/ 0 w 5"/>
                      <a:gd name="T13" fmla="*/ 5 h 5"/>
                      <a:gd name="T14" fmla="*/ 2 w 5"/>
                      <a:gd name="T15" fmla="*/ 3 h 5"/>
                      <a:gd name="T16" fmla="*/ 4 w 5"/>
                      <a:gd name="T17" fmla="*/ 3 h 5"/>
                      <a:gd name="T18" fmla="*/ 5 w 5"/>
                      <a:gd name="T19" fmla="*/ 3 h 5"/>
                      <a:gd name="T20" fmla="*/ 4 w 5"/>
                      <a:gd name="T21" fmla="*/ 2 h 5"/>
                      <a:gd name="T22" fmla="*/ 1 w 5"/>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1" y="0"/>
                        </a:moveTo>
                        <a:cubicBezTo>
                          <a:pt x="1" y="0"/>
                          <a:pt x="1" y="0"/>
                          <a:pt x="1" y="0"/>
                        </a:cubicBezTo>
                        <a:cubicBezTo>
                          <a:pt x="1" y="0"/>
                          <a:pt x="1" y="0"/>
                          <a:pt x="1" y="0"/>
                        </a:cubicBezTo>
                        <a:cubicBezTo>
                          <a:pt x="1" y="0"/>
                          <a:pt x="0" y="0"/>
                          <a:pt x="0" y="0"/>
                        </a:cubicBezTo>
                        <a:cubicBezTo>
                          <a:pt x="1" y="1"/>
                          <a:pt x="2" y="2"/>
                          <a:pt x="3" y="2"/>
                        </a:cubicBezTo>
                        <a:cubicBezTo>
                          <a:pt x="3" y="2"/>
                          <a:pt x="2" y="2"/>
                          <a:pt x="1" y="3"/>
                        </a:cubicBezTo>
                        <a:cubicBezTo>
                          <a:pt x="0" y="3"/>
                          <a:pt x="0" y="4"/>
                          <a:pt x="0" y="5"/>
                        </a:cubicBezTo>
                        <a:cubicBezTo>
                          <a:pt x="0" y="4"/>
                          <a:pt x="1" y="4"/>
                          <a:pt x="2" y="3"/>
                        </a:cubicBezTo>
                        <a:cubicBezTo>
                          <a:pt x="2" y="3"/>
                          <a:pt x="3" y="3"/>
                          <a:pt x="4" y="3"/>
                        </a:cubicBezTo>
                        <a:cubicBezTo>
                          <a:pt x="4" y="3"/>
                          <a:pt x="5" y="3"/>
                          <a:pt x="5" y="3"/>
                        </a:cubicBezTo>
                        <a:cubicBezTo>
                          <a:pt x="4" y="2"/>
                          <a:pt x="4" y="2"/>
                          <a:pt x="4" y="2"/>
                        </a:cubicBezTo>
                        <a:cubicBezTo>
                          <a:pt x="2" y="1"/>
                          <a:pt x="1" y="1"/>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0" name="Freeform 8167">
                    <a:extLst>
                      <a:ext uri="{FF2B5EF4-FFF2-40B4-BE49-F238E27FC236}">
                        <a16:creationId xmlns:a16="http://schemas.microsoft.com/office/drawing/2014/main" id="{B5C11C01-D850-4CD0-A4FD-A8E6C43919A4}"/>
                      </a:ext>
                    </a:extLst>
                  </p:cNvPr>
                  <p:cNvSpPr/>
                  <p:nvPr/>
                </p:nvSpPr>
                <p:spPr bwMode="auto">
                  <a:xfrm>
                    <a:off x="3642" y="1795"/>
                    <a:ext cx="6" cy="2"/>
                  </a:xfrm>
                  <a:custGeom>
                    <a:avLst/>
                    <a:gdLst>
                      <a:gd name="T0" fmla="*/ 1 w 9"/>
                      <a:gd name="T1" fmla="*/ 0 h 3"/>
                      <a:gd name="T2" fmla="*/ 0 w 9"/>
                      <a:gd name="T3" fmla="*/ 0 h 3"/>
                      <a:gd name="T4" fmla="*/ 2 w 9"/>
                      <a:gd name="T5" fmla="*/ 0 h 3"/>
                      <a:gd name="T6" fmla="*/ 6 w 9"/>
                      <a:gd name="T7" fmla="*/ 2 h 3"/>
                      <a:gd name="T8" fmla="*/ 7 w 9"/>
                      <a:gd name="T9" fmla="*/ 2 h 3"/>
                      <a:gd name="T10" fmla="*/ 8 w 9"/>
                      <a:gd name="T11" fmla="*/ 2 h 3"/>
                      <a:gd name="T12" fmla="*/ 9 w 9"/>
                      <a:gd name="T13" fmla="*/ 3 h 3"/>
                      <a:gd name="T14" fmla="*/ 6 w 9"/>
                      <a:gd name="T15" fmla="*/ 1 h 3"/>
                      <a:gd name="T16" fmla="*/ 5 w 9"/>
                      <a:gd name="T17" fmla="*/ 0 h 3"/>
                      <a:gd name="T18" fmla="*/ 6 w 9"/>
                      <a:gd name="T19" fmla="*/ 1 h 3"/>
                      <a:gd name="T20" fmla="*/ 6 w 9"/>
                      <a:gd name="T21" fmla="*/ 1 h 3"/>
                      <a:gd name="T22" fmla="*/ 1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1" y="0"/>
                        </a:moveTo>
                        <a:cubicBezTo>
                          <a:pt x="0" y="0"/>
                          <a:pt x="0" y="0"/>
                          <a:pt x="0" y="0"/>
                        </a:cubicBezTo>
                        <a:cubicBezTo>
                          <a:pt x="1" y="0"/>
                          <a:pt x="2" y="0"/>
                          <a:pt x="2" y="0"/>
                        </a:cubicBezTo>
                        <a:cubicBezTo>
                          <a:pt x="3" y="1"/>
                          <a:pt x="5" y="1"/>
                          <a:pt x="6" y="2"/>
                        </a:cubicBezTo>
                        <a:cubicBezTo>
                          <a:pt x="6" y="2"/>
                          <a:pt x="6" y="2"/>
                          <a:pt x="7" y="2"/>
                        </a:cubicBezTo>
                        <a:cubicBezTo>
                          <a:pt x="7" y="2"/>
                          <a:pt x="7" y="2"/>
                          <a:pt x="8" y="2"/>
                        </a:cubicBezTo>
                        <a:cubicBezTo>
                          <a:pt x="9" y="3"/>
                          <a:pt x="9" y="3"/>
                          <a:pt x="9" y="3"/>
                        </a:cubicBezTo>
                        <a:cubicBezTo>
                          <a:pt x="8" y="2"/>
                          <a:pt x="7" y="1"/>
                          <a:pt x="6" y="1"/>
                        </a:cubicBezTo>
                        <a:cubicBezTo>
                          <a:pt x="5" y="1"/>
                          <a:pt x="5" y="1"/>
                          <a:pt x="5" y="0"/>
                        </a:cubicBezTo>
                        <a:cubicBezTo>
                          <a:pt x="5" y="1"/>
                          <a:pt x="5" y="1"/>
                          <a:pt x="6" y="1"/>
                        </a:cubicBezTo>
                        <a:cubicBezTo>
                          <a:pt x="6" y="1"/>
                          <a:pt x="6" y="1"/>
                          <a:pt x="6" y="1"/>
                        </a:cubicBezTo>
                        <a:cubicBezTo>
                          <a:pt x="4" y="1"/>
                          <a:pt x="2" y="0"/>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1" name="Freeform 8168">
                    <a:extLst>
                      <a:ext uri="{FF2B5EF4-FFF2-40B4-BE49-F238E27FC236}">
                        <a16:creationId xmlns:a16="http://schemas.microsoft.com/office/drawing/2014/main" id="{53A19205-C57D-49D0-AE17-6C034D5FF1C3}"/>
                      </a:ext>
                    </a:extLst>
                  </p:cNvPr>
                  <p:cNvSpPr/>
                  <p:nvPr/>
                </p:nvSpPr>
                <p:spPr bwMode="auto">
                  <a:xfrm>
                    <a:off x="3642" y="1806"/>
                    <a:ext cx="9" cy="3"/>
                  </a:xfrm>
                  <a:custGeom>
                    <a:avLst/>
                    <a:gdLst>
                      <a:gd name="T0" fmla="*/ 1 w 12"/>
                      <a:gd name="T1" fmla="*/ 0 h 5"/>
                      <a:gd name="T2" fmla="*/ 2 w 12"/>
                      <a:gd name="T3" fmla="*/ 1 h 5"/>
                      <a:gd name="T4" fmla="*/ 1 w 12"/>
                      <a:gd name="T5" fmla="*/ 1 h 5"/>
                      <a:gd name="T6" fmla="*/ 0 w 12"/>
                      <a:gd name="T7" fmla="*/ 1 h 5"/>
                      <a:gd name="T8" fmla="*/ 11 w 12"/>
                      <a:gd name="T9" fmla="*/ 5 h 5"/>
                      <a:gd name="T10" fmla="*/ 12 w 12"/>
                      <a:gd name="T11" fmla="*/ 5 h 5"/>
                      <a:gd name="T12" fmla="*/ 12 w 12"/>
                      <a:gd name="T13" fmla="*/ 5 h 5"/>
                      <a:gd name="T14" fmla="*/ 11 w 12"/>
                      <a:gd name="T15" fmla="*/ 4 h 5"/>
                      <a:gd name="T16" fmla="*/ 6 w 12"/>
                      <a:gd name="T17" fmla="*/ 2 h 5"/>
                      <a:gd name="T18" fmla="*/ 2 w 12"/>
                      <a:gd name="T19" fmla="*/ 1 h 5"/>
                      <a:gd name="T20" fmla="*/ 1 w 1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1" y="0"/>
                        </a:moveTo>
                        <a:cubicBezTo>
                          <a:pt x="2" y="1"/>
                          <a:pt x="2" y="1"/>
                          <a:pt x="2" y="1"/>
                        </a:cubicBezTo>
                        <a:cubicBezTo>
                          <a:pt x="2" y="1"/>
                          <a:pt x="1" y="1"/>
                          <a:pt x="1" y="1"/>
                        </a:cubicBezTo>
                        <a:cubicBezTo>
                          <a:pt x="0" y="1"/>
                          <a:pt x="0" y="1"/>
                          <a:pt x="0" y="1"/>
                        </a:cubicBezTo>
                        <a:cubicBezTo>
                          <a:pt x="4" y="2"/>
                          <a:pt x="8" y="3"/>
                          <a:pt x="11" y="5"/>
                        </a:cubicBezTo>
                        <a:cubicBezTo>
                          <a:pt x="12" y="5"/>
                          <a:pt x="12" y="5"/>
                          <a:pt x="12" y="5"/>
                        </a:cubicBezTo>
                        <a:cubicBezTo>
                          <a:pt x="12" y="5"/>
                          <a:pt x="12" y="5"/>
                          <a:pt x="12" y="5"/>
                        </a:cubicBezTo>
                        <a:cubicBezTo>
                          <a:pt x="12" y="5"/>
                          <a:pt x="11" y="4"/>
                          <a:pt x="11" y="4"/>
                        </a:cubicBezTo>
                        <a:cubicBezTo>
                          <a:pt x="10" y="3"/>
                          <a:pt x="8" y="2"/>
                          <a:pt x="6" y="2"/>
                        </a:cubicBezTo>
                        <a:cubicBezTo>
                          <a:pt x="5" y="1"/>
                          <a:pt x="3" y="1"/>
                          <a:pt x="2" y="1"/>
                        </a:cubicBezTo>
                        <a:cubicBezTo>
                          <a:pt x="1" y="1"/>
                          <a:pt x="1" y="1"/>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2" name="Freeform 8169">
                    <a:extLst>
                      <a:ext uri="{FF2B5EF4-FFF2-40B4-BE49-F238E27FC236}">
                        <a16:creationId xmlns:a16="http://schemas.microsoft.com/office/drawing/2014/main" id="{C3C4F0B2-689F-4947-AB7A-A26BBEB0D6B3}"/>
                      </a:ext>
                    </a:extLst>
                  </p:cNvPr>
                  <p:cNvSpPr>
                    <a:spLocks noEditPoints="1"/>
                  </p:cNvSpPr>
                  <p:nvPr/>
                </p:nvSpPr>
                <p:spPr bwMode="auto">
                  <a:xfrm>
                    <a:off x="3635" y="1822"/>
                    <a:ext cx="95" cy="64"/>
                  </a:xfrm>
                  <a:custGeom>
                    <a:avLst/>
                    <a:gdLst>
                      <a:gd name="T0" fmla="*/ 67 w 127"/>
                      <a:gd name="T1" fmla="*/ 72 h 85"/>
                      <a:gd name="T2" fmla="*/ 61 w 127"/>
                      <a:gd name="T3" fmla="*/ 66 h 85"/>
                      <a:gd name="T4" fmla="*/ 46 w 127"/>
                      <a:gd name="T5" fmla="*/ 66 h 85"/>
                      <a:gd name="T6" fmla="*/ 71 w 127"/>
                      <a:gd name="T7" fmla="*/ 78 h 85"/>
                      <a:gd name="T8" fmla="*/ 82 w 127"/>
                      <a:gd name="T9" fmla="*/ 82 h 85"/>
                      <a:gd name="T10" fmla="*/ 108 w 127"/>
                      <a:gd name="T11" fmla="*/ 42 h 85"/>
                      <a:gd name="T12" fmla="*/ 111 w 127"/>
                      <a:gd name="T13" fmla="*/ 52 h 85"/>
                      <a:gd name="T14" fmla="*/ 121 w 127"/>
                      <a:gd name="T15" fmla="*/ 54 h 85"/>
                      <a:gd name="T16" fmla="*/ 118 w 127"/>
                      <a:gd name="T17" fmla="*/ 46 h 85"/>
                      <a:gd name="T18" fmla="*/ 115 w 127"/>
                      <a:gd name="T19" fmla="*/ 48 h 85"/>
                      <a:gd name="T20" fmla="*/ 23 w 127"/>
                      <a:gd name="T21" fmla="*/ 39 h 85"/>
                      <a:gd name="T22" fmla="*/ 29 w 127"/>
                      <a:gd name="T23" fmla="*/ 50 h 85"/>
                      <a:gd name="T24" fmla="*/ 41 w 127"/>
                      <a:gd name="T25" fmla="*/ 59 h 85"/>
                      <a:gd name="T26" fmla="*/ 42 w 127"/>
                      <a:gd name="T27" fmla="*/ 59 h 85"/>
                      <a:gd name="T28" fmla="*/ 42 w 127"/>
                      <a:gd name="T29" fmla="*/ 53 h 85"/>
                      <a:gd name="T30" fmla="*/ 38 w 127"/>
                      <a:gd name="T31" fmla="*/ 51 h 85"/>
                      <a:gd name="T32" fmla="*/ 37 w 127"/>
                      <a:gd name="T33" fmla="*/ 51 h 85"/>
                      <a:gd name="T34" fmla="*/ 33 w 127"/>
                      <a:gd name="T35" fmla="*/ 52 h 85"/>
                      <a:gd name="T36" fmla="*/ 31 w 127"/>
                      <a:gd name="T37" fmla="*/ 47 h 85"/>
                      <a:gd name="T38" fmla="*/ 35 w 127"/>
                      <a:gd name="T39" fmla="*/ 49 h 85"/>
                      <a:gd name="T40" fmla="*/ 41 w 127"/>
                      <a:gd name="T41" fmla="*/ 44 h 85"/>
                      <a:gd name="T42" fmla="*/ 44 w 127"/>
                      <a:gd name="T43" fmla="*/ 44 h 85"/>
                      <a:gd name="T44" fmla="*/ 37 w 127"/>
                      <a:gd name="T45" fmla="*/ 42 h 85"/>
                      <a:gd name="T46" fmla="*/ 29 w 127"/>
                      <a:gd name="T47" fmla="*/ 41 h 85"/>
                      <a:gd name="T48" fmla="*/ 27 w 127"/>
                      <a:gd name="T49" fmla="*/ 40 h 85"/>
                      <a:gd name="T50" fmla="*/ 119 w 127"/>
                      <a:gd name="T51" fmla="*/ 27 h 85"/>
                      <a:gd name="T52" fmla="*/ 115 w 127"/>
                      <a:gd name="T53" fmla="*/ 30 h 85"/>
                      <a:gd name="T54" fmla="*/ 105 w 127"/>
                      <a:gd name="T55" fmla="*/ 38 h 85"/>
                      <a:gd name="T56" fmla="*/ 116 w 127"/>
                      <a:gd name="T57" fmla="*/ 44 h 85"/>
                      <a:gd name="T58" fmla="*/ 126 w 127"/>
                      <a:gd name="T59" fmla="*/ 30 h 85"/>
                      <a:gd name="T60" fmla="*/ 109 w 127"/>
                      <a:gd name="T61" fmla="*/ 26 h 85"/>
                      <a:gd name="T62" fmla="*/ 112 w 127"/>
                      <a:gd name="T63" fmla="*/ 22 h 85"/>
                      <a:gd name="T64" fmla="*/ 117 w 127"/>
                      <a:gd name="T65" fmla="*/ 27 h 85"/>
                      <a:gd name="T66" fmla="*/ 120 w 127"/>
                      <a:gd name="T67" fmla="*/ 21 h 85"/>
                      <a:gd name="T68" fmla="*/ 102 w 127"/>
                      <a:gd name="T69" fmla="*/ 20 h 85"/>
                      <a:gd name="T70" fmla="*/ 11 w 127"/>
                      <a:gd name="T71" fmla="*/ 33 h 85"/>
                      <a:gd name="T72" fmla="*/ 19 w 127"/>
                      <a:gd name="T73" fmla="*/ 39 h 85"/>
                      <a:gd name="T74" fmla="*/ 27 w 127"/>
                      <a:gd name="T75" fmla="*/ 37 h 85"/>
                      <a:gd name="T76" fmla="*/ 46 w 127"/>
                      <a:gd name="T77" fmla="*/ 41 h 85"/>
                      <a:gd name="T78" fmla="*/ 25 w 127"/>
                      <a:gd name="T79" fmla="*/ 36 h 85"/>
                      <a:gd name="T80" fmla="*/ 33 w 127"/>
                      <a:gd name="T81" fmla="*/ 32 h 85"/>
                      <a:gd name="T82" fmla="*/ 29 w 127"/>
                      <a:gd name="T83" fmla="*/ 28 h 85"/>
                      <a:gd name="T84" fmla="*/ 22 w 127"/>
                      <a:gd name="T85" fmla="*/ 30 h 85"/>
                      <a:gd name="T86" fmla="*/ 20 w 127"/>
                      <a:gd name="T87" fmla="*/ 31 h 85"/>
                      <a:gd name="T88" fmla="*/ 21 w 127"/>
                      <a:gd name="T89" fmla="*/ 23 h 85"/>
                      <a:gd name="T90" fmla="*/ 8 w 127"/>
                      <a:gd name="T91" fmla="*/ 15 h 85"/>
                      <a:gd name="T92" fmla="*/ 9 w 127"/>
                      <a:gd name="T93" fmla="*/ 1 h 85"/>
                      <a:gd name="T94" fmla="*/ 1 w 127"/>
                      <a:gd name="T95" fmla="*/ 5 h 85"/>
                      <a:gd name="T96" fmla="*/ 4 w 127"/>
                      <a:gd name="T97" fmla="*/ 6 h 85"/>
                      <a:gd name="T98" fmla="*/ 21 w 127"/>
                      <a:gd name="T99" fmla="*/ 20 h 85"/>
                      <a:gd name="T100" fmla="*/ 9 w 127"/>
                      <a:gd name="T101" fmla="*/ 2 h 85"/>
                      <a:gd name="T102" fmla="*/ 18 w 127"/>
                      <a:gd name="T103" fmla="*/ 1 h 85"/>
                      <a:gd name="T104" fmla="*/ 16 w 127"/>
                      <a:gd name="T10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7" h="85">
                        <a:moveTo>
                          <a:pt x="64" y="60"/>
                        </a:moveTo>
                        <a:cubicBezTo>
                          <a:pt x="64" y="60"/>
                          <a:pt x="64" y="60"/>
                          <a:pt x="64" y="60"/>
                        </a:cubicBezTo>
                        <a:cubicBezTo>
                          <a:pt x="66" y="62"/>
                          <a:pt x="67" y="64"/>
                          <a:pt x="68" y="66"/>
                        </a:cubicBezTo>
                        <a:cubicBezTo>
                          <a:pt x="69" y="68"/>
                          <a:pt x="70" y="72"/>
                          <a:pt x="67" y="72"/>
                        </a:cubicBezTo>
                        <a:cubicBezTo>
                          <a:pt x="66" y="72"/>
                          <a:pt x="66" y="72"/>
                          <a:pt x="66" y="72"/>
                        </a:cubicBezTo>
                        <a:cubicBezTo>
                          <a:pt x="65" y="72"/>
                          <a:pt x="64" y="71"/>
                          <a:pt x="64" y="70"/>
                        </a:cubicBezTo>
                        <a:cubicBezTo>
                          <a:pt x="63" y="69"/>
                          <a:pt x="63" y="67"/>
                          <a:pt x="61" y="66"/>
                        </a:cubicBezTo>
                        <a:cubicBezTo>
                          <a:pt x="61" y="66"/>
                          <a:pt x="61" y="66"/>
                          <a:pt x="61" y="66"/>
                        </a:cubicBezTo>
                        <a:cubicBezTo>
                          <a:pt x="57" y="64"/>
                          <a:pt x="53" y="63"/>
                          <a:pt x="49" y="62"/>
                        </a:cubicBezTo>
                        <a:cubicBezTo>
                          <a:pt x="47" y="62"/>
                          <a:pt x="45" y="62"/>
                          <a:pt x="44" y="61"/>
                        </a:cubicBezTo>
                        <a:cubicBezTo>
                          <a:pt x="43" y="61"/>
                          <a:pt x="43" y="61"/>
                          <a:pt x="42" y="61"/>
                        </a:cubicBezTo>
                        <a:cubicBezTo>
                          <a:pt x="43" y="62"/>
                          <a:pt x="44" y="64"/>
                          <a:pt x="46" y="66"/>
                        </a:cubicBezTo>
                        <a:cubicBezTo>
                          <a:pt x="49" y="67"/>
                          <a:pt x="52" y="68"/>
                          <a:pt x="55" y="68"/>
                        </a:cubicBezTo>
                        <a:cubicBezTo>
                          <a:pt x="59" y="69"/>
                          <a:pt x="60" y="72"/>
                          <a:pt x="63" y="74"/>
                        </a:cubicBezTo>
                        <a:cubicBezTo>
                          <a:pt x="64" y="75"/>
                          <a:pt x="65" y="76"/>
                          <a:pt x="66" y="76"/>
                        </a:cubicBezTo>
                        <a:cubicBezTo>
                          <a:pt x="68" y="77"/>
                          <a:pt x="70" y="77"/>
                          <a:pt x="71" y="78"/>
                        </a:cubicBezTo>
                        <a:cubicBezTo>
                          <a:pt x="73" y="79"/>
                          <a:pt x="77" y="85"/>
                          <a:pt x="81" y="85"/>
                        </a:cubicBezTo>
                        <a:cubicBezTo>
                          <a:pt x="81" y="85"/>
                          <a:pt x="82" y="84"/>
                          <a:pt x="83" y="83"/>
                        </a:cubicBezTo>
                        <a:cubicBezTo>
                          <a:pt x="83" y="83"/>
                          <a:pt x="83" y="83"/>
                          <a:pt x="83" y="83"/>
                        </a:cubicBezTo>
                        <a:cubicBezTo>
                          <a:pt x="83" y="82"/>
                          <a:pt x="82" y="82"/>
                          <a:pt x="82" y="82"/>
                        </a:cubicBezTo>
                        <a:cubicBezTo>
                          <a:pt x="80" y="80"/>
                          <a:pt x="78" y="79"/>
                          <a:pt x="76" y="77"/>
                        </a:cubicBezTo>
                        <a:cubicBezTo>
                          <a:pt x="75" y="75"/>
                          <a:pt x="74" y="73"/>
                          <a:pt x="73" y="71"/>
                        </a:cubicBezTo>
                        <a:cubicBezTo>
                          <a:pt x="72" y="67"/>
                          <a:pt x="67" y="63"/>
                          <a:pt x="64" y="60"/>
                        </a:cubicBezTo>
                        <a:moveTo>
                          <a:pt x="108" y="42"/>
                        </a:moveTo>
                        <a:cubicBezTo>
                          <a:pt x="108" y="43"/>
                          <a:pt x="109" y="43"/>
                          <a:pt x="110" y="44"/>
                        </a:cubicBezTo>
                        <a:cubicBezTo>
                          <a:pt x="113" y="46"/>
                          <a:pt x="115" y="48"/>
                          <a:pt x="112" y="50"/>
                        </a:cubicBezTo>
                        <a:cubicBezTo>
                          <a:pt x="111" y="51"/>
                          <a:pt x="110" y="51"/>
                          <a:pt x="108" y="52"/>
                        </a:cubicBezTo>
                        <a:cubicBezTo>
                          <a:pt x="109" y="52"/>
                          <a:pt x="110" y="52"/>
                          <a:pt x="111" y="52"/>
                        </a:cubicBezTo>
                        <a:cubicBezTo>
                          <a:pt x="111" y="52"/>
                          <a:pt x="112" y="52"/>
                          <a:pt x="112" y="52"/>
                        </a:cubicBezTo>
                        <a:cubicBezTo>
                          <a:pt x="113" y="52"/>
                          <a:pt x="113" y="52"/>
                          <a:pt x="113" y="53"/>
                        </a:cubicBezTo>
                        <a:cubicBezTo>
                          <a:pt x="116" y="53"/>
                          <a:pt x="118" y="54"/>
                          <a:pt x="120" y="54"/>
                        </a:cubicBezTo>
                        <a:cubicBezTo>
                          <a:pt x="120" y="54"/>
                          <a:pt x="120" y="54"/>
                          <a:pt x="121" y="54"/>
                        </a:cubicBezTo>
                        <a:cubicBezTo>
                          <a:pt x="124" y="54"/>
                          <a:pt x="125" y="51"/>
                          <a:pt x="125" y="49"/>
                        </a:cubicBezTo>
                        <a:cubicBezTo>
                          <a:pt x="126" y="48"/>
                          <a:pt x="126" y="45"/>
                          <a:pt x="123" y="45"/>
                        </a:cubicBezTo>
                        <a:cubicBezTo>
                          <a:pt x="123" y="45"/>
                          <a:pt x="123" y="45"/>
                          <a:pt x="122" y="45"/>
                        </a:cubicBezTo>
                        <a:cubicBezTo>
                          <a:pt x="121" y="45"/>
                          <a:pt x="119" y="46"/>
                          <a:pt x="118" y="46"/>
                        </a:cubicBezTo>
                        <a:cubicBezTo>
                          <a:pt x="117" y="47"/>
                          <a:pt x="116" y="48"/>
                          <a:pt x="116" y="49"/>
                        </a:cubicBezTo>
                        <a:cubicBezTo>
                          <a:pt x="116" y="49"/>
                          <a:pt x="115" y="49"/>
                          <a:pt x="115" y="49"/>
                        </a:cubicBezTo>
                        <a:cubicBezTo>
                          <a:pt x="115" y="49"/>
                          <a:pt x="115" y="49"/>
                          <a:pt x="115" y="49"/>
                        </a:cubicBezTo>
                        <a:cubicBezTo>
                          <a:pt x="115" y="49"/>
                          <a:pt x="115" y="49"/>
                          <a:pt x="115" y="48"/>
                        </a:cubicBezTo>
                        <a:cubicBezTo>
                          <a:pt x="115" y="47"/>
                          <a:pt x="115" y="46"/>
                          <a:pt x="113" y="45"/>
                        </a:cubicBezTo>
                        <a:cubicBezTo>
                          <a:pt x="111" y="44"/>
                          <a:pt x="109" y="44"/>
                          <a:pt x="108" y="42"/>
                        </a:cubicBezTo>
                        <a:moveTo>
                          <a:pt x="24" y="39"/>
                        </a:moveTo>
                        <a:cubicBezTo>
                          <a:pt x="24" y="39"/>
                          <a:pt x="23" y="39"/>
                          <a:pt x="23" y="39"/>
                        </a:cubicBezTo>
                        <a:cubicBezTo>
                          <a:pt x="22" y="40"/>
                          <a:pt x="20" y="40"/>
                          <a:pt x="19" y="41"/>
                        </a:cubicBezTo>
                        <a:cubicBezTo>
                          <a:pt x="18" y="42"/>
                          <a:pt x="17" y="43"/>
                          <a:pt x="18" y="44"/>
                        </a:cubicBezTo>
                        <a:cubicBezTo>
                          <a:pt x="18" y="46"/>
                          <a:pt x="20" y="47"/>
                          <a:pt x="21" y="48"/>
                        </a:cubicBezTo>
                        <a:cubicBezTo>
                          <a:pt x="24" y="49"/>
                          <a:pt x="27" y="48"/>
                          <a:pt x="29" y="50"/>
                        </a:cubicBezTo>
                        <a:cubicBezTo>
                          <a:pt x="30" y="52"/>
                          <a:pt x="31" y="53"/>
                          <a:pt x="33" y="55"/>
                        </a:cubicBezTo>
                        <a:cubicBezTo>
                          <a:pt x="35" y="56"/>
                          <a:pt x="37" y="57"/>
                          <a:pt x="38" y="57"/>
                        </a:cubicBezTo>
                        <a:cubicBezTo>
                          <a:pt x="39" y="58"/>
                          <a:pt x="40" y="58"/>
                          <a:pt x="41" y="58"/>
                        </a:cubicBezTo>
                        <a:cubicBezTo>
                          <a:pt x="41" y="59"/>
                          <a:pt x="41" y="59"/>
                          <a:pt x="41" y="59"/>
                        </a:cubicBezTo>
                        <a:cubicBezTo>
                          <a:pt x="41" y="59"/>
                          <a:pt x="41" y="59"/>
                          <a:pt x="41" y="59"/>
                        </a:cubicBezTo>
                        <a:cubicBezTo>
                          <a:pt x="41" y="59"/>
                          <a:pt x="41" y="59"/>
                          <a:pt x="41" y="59"/>
                        </a:cubicBezTo>
                        <a:cubicBezTo>
                          <a:pt x="41" y="59"/>
                          <a:pt x="41" y="59"/>
                          <a:pt x="41" y="59"/>
                        </a:cubicBezTo>
                        <a:cubicBezTo>
                          <a:pt x="41" y="59"/>
                          <a:pt x="41" y="59"/>
                          <a:pt x="42" y="59"/>
                        </a:cubicBezTo>
                        <a:cubicBezTo>
                          <a:pt x="42" y="60"/>
                          <a:pt x="43" y="60"/>
                          <a:pt x="43" y="60"/>
                        </a:cubicBezTo>
                        <a:cubicBezTo>
                          <a:pt x="45" y="61"/>
                          <a:pt x="46" y="61"/>
                          <a:pt x="48" y="61"/>
                        </a:cubicBezTo>
                        <a:cubicBezTo>
                          <a:pt x="45" y="60"/>
                          <a:pt x="42" y="59"/>
                          <a:pt x="40" y="56"/>
                        </a:cubicBezTo>
                        <a:cubicBezTo>
                          <a:pt x="40" y="55"/>
                          <a:pt x="40" y="54"/>
                          <a:pt x="42" y="53"/>
                        </a:cubicBezTo>
                        <a:cubicBezTo>
                          <a:pt x="42" y="53"/>
                          <a:pt x="43" y="53"/>
                          <a:pt x="44" y="53"/>
                        </a:cubicBezTo>
                        <a:cubicBezTo>
                          <a:pt x="43" y="53"/>
                          <a:pt x="42" y="52"/>
                          <a:pt x="42" y="52"/>
                        </a:cubicBezTo>
                        <a:cubicBezTo>
                          <a:pt x="42" y="52"/>
                          <a:pt x="42" y="52"/>
                          <a:pt x="42" y="52"/>
                        </a:cubicBezTo>
                        <a:cubicBezTo>
                          <a:pt x="40" y="52"/>
                          <a:pt x="39" y="52"/>
                          <a:pt x="38" y="51"/>
                        </a:cubicBezTo>
                        <a:cubicBezTo>
                          <a:pt x="38" y="51"/>
                          <a:pt x="38" y="51"/>
                          <a:pt x="38" y="51"/>
                        </a:cubicBezTo>
                        <a:cubicBezTo>
                          <a:pt x="38" y="51"/>
                          <a:pt x="38" y="51"/>
                          <a:pt x="38" y="51"/>
                        </a:cubicBezTo>
                        <a:cubicBezTo>
                          <a:pt x="38" y="51"/>
                          <a:pt x="38" y="51"/>
                          <a:pt x="38" y="51"/>
                        </a:cubicBezTo>
                        <a:cubicBezTo>
                          <a:pt x="37" y="51"/>
                          <a:pt x="37" y="51"/>
                          <a:pt x="37" y="51"/>
                        </a:cubicBezTo>
                        <a:cubicBezTo>
                          <a:pt x="36" y="51"/>
                          <a:pt x="35" y="51"/>
                          <a:pt x="35" y="51"/>
                        </a:cubicBezTo>
                        <a:cubicBezTo>
                          <a:pt x="34" y="52"/>
                          <a:pt x="34" y="52"/>
                          <a:pt x="33" y="53"/>
                        </a:cubicBezTo>
                        <a:cubicBezTo>
                          <a:pt x="33" y="52"/>
                          <a:pt x="33" y="52"/>
                          <a:pt x="33" y="52"/>
                        </a:cubicBezTo>
                        <a:cubicBezTo>
                          <a:pt x="33" y="52"/>
                          <a:pt x="33" y="52"/>
                          <a:pt x="33" y="52"/>
                        </a:cubicBezTo>
                        <a:cubicBezTo>
                          <a:pt x="33" y="51"/>
                          <a:pt x="33" y="50"/>
                          <a:pt x="33" y="50"/>
                        </a:cubicBezTo>
                        <a:cubicBezTo>
                          <a:pt x="33" y="49"/>
                          <a:pt x="33" y="49"/>
                          <a:pt x="33" y="49"/>
                        </a:cubicBezTo>
                        <a:cubicBezTo>
                          <a:pt x="32" y="48"/>
                          <a:pt x="31" y="48"/>
                          <a:pt x="31" y="47"/>
                        </a:cubicBezTo>
                        <a:cubicBezTo>
                          <a:pt x="31" y="47"/>
                          <a:pt x="31" y="47"/>
                          <a:pt x="31" y="47"/>
                        </a:cubicBezTo>
                        <a:cubicBezTo>
                          <a:pt x="31" y="47"/>
                          <a:pt x="31" y="47"/>
                          <a:pt x="32" y="48"/>
                        </a:cubicBezTo>
                        <a:cubicBezTo>
                          <a:pt x="32" y="48"/>
                          <a:pt x="32" y="48"/>
                          <a:pt x="32" y="48"/>
                        </a:cubicBezTo>
                        <a:cubicBezTo>
                          <a:pt x="33" y="48"/>
                          <a:pt x="34" y="49"/>
                          <a:pt x="34" y="49"/>
                        </a:cubicBezTo>
                        <a:cubicBezTo>
                          <a:pt x="35" y="49"/>
                          <a:pt x="35" y="49"/>
                          <a:pt x="35" y="49"/>
                        </a:cubicBezTo>
                        <a:cubicBezTo>
                          <a:pt x="35" y="49"/>
                          <a:pt x="34" y="49"/>
                          <a:pt x="34" y="48"/>
                        </a:cubicBezTo>
                        <a:cubicBezTo>
                          <a:pt x="31" y="47"/>
                          <a:pt x="31" y="43"/>
                          <a:pt x="35" y="43"/>
                        </a:cubicBezTo>
                        <a:cubicBezTo>
                          <a:pt x="35" y="43"/>
                          <a:pt x="35" y="43"/>
                          <a:pt x="35" y="43"/>
                        </a:cubicBezTo>
                        <a:cubicBezTo>
                          <a:pt x="38" y="43"/>
                          <a:pt x="39" y="44"/>
                          <a:pt x="41" y="44"/>
                        </a:cubicBezTo>
                        <a:cubicBezTo>
                          <a:pt x="43" y="45"/>
                          <a:pt x="45" y="45"/>
                          <a:pt x="47" y="45"/>
                        </a:cubicBezTo>
                        <a:cubicBezTo>
                          <a:pt x="48" y="45"/>
                          <a:pt x="48" y="46"/>
                          <a:pt x="49" y="46"/>
                        </a:cubicBezTo>
                        <a:cubicBezTo>
                          <a:pt x="47" y="45"/>
                          <a:pt x="46" y="44"/>
                          <a:pt x="45" y="44"/>
                        </a:cubicBezTo>
                        <a:cubicBezTo>
                          <a:pt x="45" y="44"/>
                          <a:pt x="44" y="44"/>
                          <a:pt x="44" y="44"/>
                        </a:cubicBezTo>
                        <a:cubicBezTo>
                          <a:pt x="43" y="43"/>
                          <a:pt x="43" y="43"/>
                          <a:pt x="42" y="43"/>
                        </a:cubicBezTo>
                        <a:cubicBezTo>
                          <a:pt x="42" y="43"/>
                          <a:pt x="41" y="43"/>
                          <a:pt x="40" y="43"/>
                        </a:cubicBezTo>
                        <a:cubicBezTo>
                          <a:pt x="40" y="42"/>
                          <a:pt x="39" y="42"/>
                          <a:pt x="39" y="42"/>
                        </a:cubicBezTo>
                        <a:cubicBezTo>
                          <a:pt x="38" y="42"/>
                          <a:pt x="38" y="42"/>
                          <a:pt x="37" y="42"/>
                        </a:cubicBezTo>
                        <a:cubicBezTo>
                          <a:pt x="37" y="42"/>
                          <a:pt x="36" y="42"/>
                          <a:pt x="36" y="42"/>
                        </a:cubicBezTo>
                        <a:cubicBezTo>
                          <a:pt x="35" y="42"/>
                          <a:pt x="35" y="42"/>
                          <a:pt x="34" y="42"/>
                        </a:cubicBezTo>
                        <a:cubicBezTo>
                          <a:pt x="34" y="42"/>
                          <a:pt x="33" y="42"/>
                          <a:pt x="33" y="42"/>
                        </a:cubicBezTo>
                        <a:cubicBezTo>
                          <a:pt x="31" y="42"/>
                          <a:pt x="30" y="41"/>
                          <a:pt x="29" y="41"/>
                        </a:cubicBezTo>
                        <a:cubicBezTo>
                          <a:pt x="29" y="40"/>
                          <a:pt x="29" y="40"/>
                          <a:pt x="29" y="40"/>
                        </a:cubicBezTo>
                        <a:cubicBezTo>
                          <a:pt x="30" y="41"/>
                          <a:pt x="30" y="42"/>
                          <a:pt x="31" y="42"/>
                        </a:cubicBezTo>
                        <a:cubicBezTo>
                          <a:pt x="31" y="42"/>
                          <a:pt x="31" y="42"/>
                          <a:pt x="31" y="42"/>
                        </a:cubicBezTo>
                        <a:cubicBezTo>
                          <a:pt x="30" y="42"/>
                          <a:pt x="29" y="41"/>
                          <a:pt x="27" y="40"/>
                        </a:cubicBezTo>
                        <a:cubicBezTo>
                          <a:pt x="26" y="40"/>
                          <a:pt x="25" y="39"/>
                          <a:pt x="24" y="39"/>
                        </a:cubicBezTo>
                        <a:moveTo>
                          <a:pt x="119" y="27"/>
                        </a:moveTo>
                        <a:cubicBezTo>
                          <a:pt x="119" y="28"/>
                          <a:pt x="120" y="28"/>
                          <a:pt x="120" y="28"/>
                        </a:cubicBezTo>
                        <a:cubicBezTo>
                          <a:pt x="120" y="28"/>
                          <a:pt x="119" y="28"/>
                          <a:pt x="119" y="27"/>
                        </a:cubicBezTo>
                        <a:moveTo>
                          <a:pt x="108" y="25"/>
                        </a:moveTo>
                        <a:cubicBezTo>
                          <a:pt x="108" y="25"/>
                          <a:pt x="108" y="26"/>
                          <a:pt x="108" y="26"/>
                        </a:cubicBezTo>
                        <a:cubicBezTo>
                          <a:pt x="109" y="27"/>
                          <a:pt x="110" y="27"/>
                          <a:pt x="111" y="28"/>
                        </a:cubicBezTo>
                        <a:cubicBezTo>
                          <a:pt x="112" y="29"/>
                          <a:pt x="114" y="29"/>
                          <a:pt x="115" y="30"/>
                        </a:cubicBezTo>
                        <a:cubicBezTo>
                          <a:pt x="120" y="31"/>
                          <a:pt x="123" y="33"/>
                          <a:pt x="121" y="37"/>
                        </a:cubicBezTo>
                        <a:cubicBezTo>
                          <a:pt x="120" y="40"/>
                          <a:pt x="117" y="41"/>
                          <a:pt x="113" y="41"/>
                        </a:cubicBezTo>
                        <a:cubicBezTo>
                          <a:pt x="112" y="41"/>
                          <a:pt x="111" y="41"/>
                          <a:pt x="110" y="41"/>
                        </a:cubicBezTo>
                        <a:cubicBezTo>
                          <a:pt x="108" y="40"/>
                          <a:pt x="106" y="39"/>
                          <a:pt x="105" y="38"/>
                        </a:cubicBezTo>
                        <a:cubicBezTo>
                          <a:pt x="105" y="38"/>
                          <a:pt x="105" y="38"/>
                          <a:pt x="105" y="39"/>
                        </a:cubicBezTo>
                        <a:cubicBezTo>
                          <a:pt x="106" y="39"/>
                          <a:pt x="107" y="40"/>
                          <a:pt x="108" y="41"/>
                        </a:cubicBezTo>
                        <a:cubicBezTo>
                          <a:pt x="110" y="42"/>
                          <a:pt x="111" y="43"/>
                          <a:pt x="114" y="44"/>
                        </a:cubicBezTo>
                        <a:cubicBezTo>
                          <a:pt x="114" y="44"/>
                          <a:pt x="115" y="44"/>
                          <a:pt x="116" y="44"/>
                        </a:cubicBezTo>
                        <a:cubicBezTo>
                          <a:pt x="117" y="44"/>
                          <a:pt x="117" y="44"/>
                          <a:pt x="117" y="44"/>
                        </a:cubicBezTo>
                        <a:cubicBezTo>
                          <a:pt x="118" y="44"/>
                          <a:pt x="119" y="44"/>
                          <a:pt x="121" y="44"/>
                        </a:cubicBezTo>
                        <a:cubicBezTo>
                          <a:pt x="122" y="43"/>
                          <a:pt x="124" y="42"/>
                          <a:pt x="125" y="41"/>
                        </a:cubicBezTo>
                        <a:cubicBezTo>
                          <a:pt x="127" y="38"/>
                          <a:pt x="127" y="33"/>
                          <a:pt x="126" y="30"/>
                        </a:cubicBezTo>
                        <a:cubicBezTo>
                          <a:pt x="125" y="29"/>
                          <a:pt x="124" y="28"/>
                          <a:pt x="122" y="28"/>
                        </a:cubicBezTo>
                        <a:cubicBezTo>
                          <a:pt x="121" y="28"/>
                          <a:pt x="120" y="28"/>
                          <a:pt x="119" y="27"/>
                        </a:cubicBezTo>
                        <a:cubicBezTo>
                          <a:pt x="118" y="27"/>
                          <a:pt x="117" y="27"/>
                          <a:pt x="115" y="27"/>
                        </a:cubicBezTo>
                        <a:cubicBezTo>
                          <a:pt x="113" y="27"/>
                          <a:pt x="111" y="26"/>
                          <a:pt x="109" y="26"/>
                        </a:cubicBezTo>
                        <a:cubicBezTo>
                          <a:pt x="108" y="26"/>
                          <a:pt x="108" y="25"/>
                          <a:pt x="108" y="25"/>
                        </a:cubicBezTo>
                        <a:moveTo>
                          <a:pt x="102" y="20"/>
                        </a:moveTo>
                        <a:cubicBezTo>
                          <a:pt x="103" y="20"/>
                          <a:pt x="104" y="21"/>
                          <a:pt x="105" y="21"/>
                        </a:cubicBezTo>
                        <a:cubicBezTo>
                          <a:pt x="107" y="22"/>
                          <a:pt x="110" y="22"/>
                          <a:pt x="112" y="22"/>
                        </a:cubicBezTo>
                        <a:cubicBezTo>
                          <a:pt x="113" y="23"/>
                          <a:pt x="116" y="24"/>
                          <a:pt x="113" y="25"/>
                        </a:cubicBezTo>
                        <a:cubicBezTo>
                          <a:pt x="113" y="25"/>
                          <a:pt x="112" y="25"/>
                          <a:pt x="111" y="25"/>
                        </a:cubicBezTo>
                        <a:cubicBezTo>
                          <a:pt x="111" y="25"/>
                          <a:pt x="111" y="25"/>
                          <a:pt x="110" y="25"/>
                        </a:cubicBezTo>
                        <a:cubicBezTo>
                          <a:pt x="112" y="26"/>
                          <a:pt x="115" y="26"/>
                          <a:pt x="117" y="27"/>
                        </a:cubicBezTo>
                        <a:cubicBezTo>
                          <a:pt x="119" y="27"/>
                          <a:pt x="121" y="27"/>
                          <a:pt x="123" y="27"/>
                        </a:cubicBezTo>
                        <a:cubicBezTo>
                          <a:pt x="123" y="27"/>
                          <a:pt x="124" y="27"/>
                          <a:pt x="124" y="27"/>
                        </a:cubicBezTo>
                        <a:cubicBezTo>
                          <a:pt x="125" y="26"/>
                          <a:pt x="125" y="24"/>
                          <a:pt x="124" y="23"/>
                        </a:cubicBezTo>
                        <a:cubicBezTo>
                          <a:pt x="124" y="22"/>
                          <a:pt x="122" y="22"/>
                          <a:pt x="120" y="21"/>
                        </a:cubicBezTo>
                        <a:cubicBezTo>
                          <a:pt x="119" y="21"/>
                          <a:pt x="117" y="22"/>
                          <a:pt x="115" y="22"/>
                        </a:cubicBezTo>
                        <a:cubicBezTo>
                          <a:pt x="114" y="22"/>
                          <a:pt x="114" y="22"/>
                          <a:pt x="113" y="22"/>
                        </a:cubicBezTo>
                        <a:cubicBezTo>
                          <a:pt x="109" y="21"/>
                          <a:pt x="105" y="20"/>
                          <a:pt x="102" y="20"/>
                        </a:cubicBezTo>
                        <a:cubicBezTo>
                          <a:pt x="102" y="20"/>
                          <a:pt x="102" y="20"/>
                          <a:pt x="102" y="20"/>
                        </a:cubicBezTo>
                        <a:moveTo>
                          <a:pt x="7" y="15"/>
                        </a:moveTo>
                        <a:cubicBezTo>
                          <a:pt x="6" y="15"/>
                          <a:pt x="5" y="15"/>
                          <a:pt x="4" y="16"/>
                        </a:cubicBezTo>
                        <a:cubicBezTo>
                          <a:pt x="0" y="19"/>
                          <a:pt x="2" y="25"/>
                          <a:pt x="5" y="28"/>
                        </a:cubicBezTo>
                        <a:cubicBezTo>
                          <a:pt x="7" y="30"/>
                          <a:pt x="10" y="31"/>
                          <a:pt x="11" y="33"/>
                        </a:cubicBezTo>
                        <a:cubicBezTo>
                          <a:pt x="11" y="34"/>
                          <a:pt x="12" y="36"/>
                          <a:pt x="14" y="37"/>
                        </a:cubicBezTo>
                        <a:cubicBezTo>
                          <a:pt x="14" y="37"/>
                          <a:pt x="15" y="38"/>
                          <a:pt x="16" y="38"/>
                        </a:cubicBezTo>
                        <a:cubicBezTo>
                          <a:pt x="16" y="38"/>
                          <a:pt x="17" y="38"/>
                          <a:pt x="18" y="39"/>
                        </a:cubicBezTo>
                        <a:cubicBezTo>
                          <a:pt x="19" y="39"/>
                          <a:pt x="19" y="39"/>
                          <a:pt x="19" y="39"/>
                        </a:cubicBezTo>
                        <a:cubicBezTo>
                          <a:pt x="20" y="39"/>
                          <a:pt x="20" y="39"/>
                          <a:pt x="21" y="39"/>
                        </a:cubicBezTo>
                        <a:cubicBezTo>
                          <a:pt x="21" y="39"/>
                          <a:pt x="21" y="39"/>
                          <a:pt x="21" y="39"/>
                        </a:cubicBezTo>
                        <a:cubicBezTo>
                          <a:pt x="22" y="38"/>
                          <a:pt x="23" y="38"/>
                          <a:pt x="23" y="38"/>
                        </a:cubicBezTo>
                        <a:cubicBezTo>
                          <a:pt x="25" y="38"/>
                          <a:pt x="26" y="37"/>
                          <a:pt x="27" y="37"/>
                        </a:cubicBezTo>
                        <a:cubicBezTo>
                          <a:pt x="29" y="37"/>
                          <a:pt x="31" y="38"/>
                          <a:pt x="34" y="39"/>
                        </a:cubicBezTo>
                        <a:cubicBezTo>
                          <a:pt x="35" y="40"/>
                          <a:pt x="37" y="41"/>
                          <a:pt x="39" y="41"/>
                        </a:cubicBezTo>
                        <a:cubicBezTo>
                          <a:pt x="40" y="42"/>
                          <a:pt x="42" y="42"/>
                          <a:pt x="43" y="42"/>
                        </a:cubicBezTo>
                        <a:cubicBezTo>
                          <a:pt x="44" y="42"/>
                          <a:pt x="45" y="42"/>
                          <a:pt x="46" y="41"/>
                        </a:cubicBezTo>
                        <a:cubicBezTo>
                          <a:pt x="45" y="41"/>
                          <a:pt x="44" y="41"/>
                          <a:pt x="43" y="41"/>
                        </a:cubicBezTo>
                        <a:cubicBezTo>
                          <a:pt x="43" y="41"/>
                          <a:pt x="43" y="41"/>
                          <a:pt x="43" y="41"/>
                        </a:cubicBezTo>
                        <a:cubicBezTo>
                          <a:pt x="40" y="41"/>
                          <a:pt x="37" y="40"/>
                          <a:pt x="35" y="39"/>
                        </a:cubicBezTo>
                        <a:cubicBezTo>
                          <a:pt x="32" y="37"/>
                          <a:pt x="29" y="37"/>
                          <a:pt x="25" y="36"/>
                        </a:cubicBezTo>
                        <a:cubicBezTo>
                          <a:pt x="23" y="36"/>
                          <a:pt x="22" y="36"/>
                          <a:pt x="22" y="35"/>
                        </a:cubicBezTo>
                        <a:cubicBezTo>
                          <a:pt x="21" y="33"/>
                          <a:pt x="23" y="29"/>
                          <a:pt x="26" y="29"/>
                        </a:cubicBezTo>
                        <a:cubicBezTo>
                          <a:pt x="27" y="29"/>
                          <a:pt x="27" y="29"/>
                          <a:pt x="27" y="29"/>
                        </a:cubicBezTo>
                        <a:cubicBezTo>
                          <a:pt x="30" y="30"/>
                          <a:pt x="31" y="31"/>
                          <a:pt x="33" y="32"/>
                        </a:cubicBezTo>
                        <a:cubicBezTo>
                          <a:pt x="35" y="33"/>
                          <a:pt x="38" y="34"/>
                          <a:pt x="40" y="34"/>
                        </a:cubicBezTo>
                        <a:cubicBezTo>
                          <a:pt x="40" y="34"/>
                          <a:pt x="40" y="34"/>
                          <a:pt x="40" y="34"/>
                        </a:cubicBezTo>
                        <a:cubicBezTo>
                          <a:pt x="37" y="34"/>
                          <a:pt x="34" y="32"/>
                          <a:pt x="32" y="31"/>
                        </a:cubicBezTo>
                        <a:cubicBezTo>
                          <a:pt x="31" y="30"/>
                          <a:pt x="30" y="29"/>
                          <a:pt x="29" y="28"/>
                        </a:cubicBezTo>
                        <a:cubicBezTo>
                          <a:pt x="28" y="28"/>
                          <a:pt x="27" y="28"/>
                          <a:pt x="26" y="28"/>
                        </a:cubicBezTo>
                        <a:cubicBezTo>
                          <a:pt x="26" y="28"/>
                          <a:pt x="25" y="28"/>
                          <a:pt x="25" y="28"/>
                        </a:cubicBezTo>
                        <a:cubicBezTo>
                          <a:pt x="24" y="29"/>
                          <a:pt x="24" y="29"/>
                          <a:pt x="23" y="29"/>
                        </a:cubicBezTo>
                        <a:cubicBezTo>
                          <a:pt x="23" y="30"/>
                          <a:pt x="22" y="30"/>
                          <a:pt x="22" y="30"/>
                        </a:cubicBezTo>
                        <a:cubicBezTo>
                          <a:pt x="22" y="30"/>
                          <a:pt x="21" y="31"/>
                          <a:pt x="21" y="31"/>
                        </a:cubicBezTo>
                        <a:cubicBezTo>
                          <a:pt x="21" y="31"/>
                          <a:pt x="21" y="31"/>
                          <a:pt x="21" y="30"/>
                        </a:cubicBezTo>
                        <a:cubicBezTo>
                          <a:pt x="21" y="30"/>
                          <a:pt x="21" y="31"/>
                          <a:pt x="21" y="31"/>
                        </a:cubicBezTo>
                        <a:cubicBezTo>
                          <a:pt x="21" y="31"/>
                          <a:pt x="21" y="31"/>
                          <a:pt x="20" y="31"/>
                        </a:cubicBezTo>
                        <a:cubicBezTo>
                          <a:pt x="20" y="30"/>
                          <a:pt x="20" y="30"/>
                          <a:pt x="20" y="30"/>
                        </a:cubicBezTo>
                        <a:cubicBezTo>
                          <a:pt x="21" y="30"/>
                          <a:pt x="21" y="30"/>
                          <a:pt x="22" y="30"/>
                        </a:cubicBezTo>
                        <a:cubicBezTo>
                          <a:pt x="22" y="29"/>
                          <a:pt x="23" y="28"/>
                          <a:pt x="22" y="27"/>
                        </a:cubicBezTo>
                        <a:cubicBezTo>
                          <a:pt x="22" y="25"/>
                          <a:pt x="22" y="24"/>
                          <a:pt x="21" y="23"/>
                        </a:cubicBezTo>
                        <a:cubicBezTo>
                          <a:pt x="20" y="22"/>
                          <a:pt x="20" y="21"/>
                          <a:pt x="19" y="20"/>
                        </a:cubicBezTo>
                        <a:cubicBezTo>
                          <a:pt x="17" y="19"/>
                          <a:pt x="15" y="18"/>
                          <a:pt x="13" y="17"/>
                        </a:cubicBezTo>
                        <a:cubicBezTo>
                          <a:pt x="12" y="17"/>
                          <a:pt x="11" y="17"/>
                          <a:pt x="10" y="16"/>
                        </a:cubicBezTo>
                        <a:cubicBezTo>
                          <a:pt x="9" y="16"/>
                          <a:pt x="9" y="15"/>
                          <a:pt x="8" y="15"/>
                        </a:cubicBezTo>
                        <a:cubicBezTo>
                          <a:pt x="8" y="15"/>
                          <a:pt x="8" y="15"/>
                          <a:pt x="7" y="15"/>
                        </a:cubicBezTo>
                        <a:cubicBezTo>
                          <a:pt x="7" y="15"/>
                          <a:pt x="7" y="15"/>
                          <a:pt x="7" y="15"/>
                        </a:cubicBezTo>
                        <a:moveTo>
                          <a:pt x="16" y="0"/>
                        </a:moveTo>
                        <a:cubicBezTo>
                          <a:pt x="14" y="0"/>
                          <a:pt x="11" y="1"/>
                          <a:pt x="9" y="1"/>
                        </a:cubicBezTo>
                        <a:cubicBezTo>
                          <a:pt x="8" y="1"/>
                          <a:pt x="8" y="1"/>
                          <a:pt x="8" y="1"/>
                        </a:cubicBezTo>
                        <a:cubicBezTo>
                          <a:pt x="7" y="1"/>
                          <a:pt x="6" y="1"/>
                          <a:pt x="5" y="0"/>
                        </a:cubicBezTo>
                        <a:cubicBezTo>
                          <a:pt x="5" y="1"/>
                          <a:pt x="5" y="1"/>
                          <a:pt x="5" y="1"/>
                        </a:cubicBezTo>
                        <a:cubicBezTo>
                          <a:pt x="2" y="1"/>
                          <a:pt x="1" y="3"/>
                          <a:pt x="1" y="5"/>
                        </a:cubicBezTo>
                        <a:cubicBezTo>
                          <a:pt x="0" y="6"/>
                          <a:pt x="0" y="9"/>
                          <a:pt x="2" y="9"/>
                        </a:cubicBezTo>
                        <a:cubicBezTo>
                          <a:pt x="3" y="9"/>
                          <a:pt x="3" y="9"/>
                          <a:pt x="3" y="9"/>
                        </a:cubicBezTo>
                        <a:cubicBezTo>
                          <a:pt x="4" y="9"/>
                          <a:pt x="4" y="9"/>
                          <a:pt x="5" y="8"/>
                        </a:cubicBezTo>
                        <a:cubicBezTo>
                          <a:pt x="5" y="7"/>
                          <a:pt x="4" y="7"/>
                          <a:pt x="4" y="6"/>
                        </a:cubicBezTo>
                        <a:cubicBezTo>
                          <a:pt x="5" y="6"/>
                          <a:pt x="5" y="6"/>
                          <a:pt x="5" y="6"/>
                        </a:cubicBezTo>
                        <a:cubicBezTo>
                          <a:pt x="6" y="10"/>
                          <a:pt x="8" y="13"/>
                          <a:pt x="12" y="15"/>
                        </a:cubicBezTo>
                        <a:cubicBezTo>
                          <a:pt x="15" y="18"/>
                          <a:pt x="19" y="19"/>
                          <a:pt x="22" y="21"/>
                        </a:cubicBezTo>
                        <a:cubicBezTo>
                          <a:pt x="22" y="21"/>
                          <a:pt x="21" y="21"/>
                          <a:pt x="21" y="20"/>
                        </a:cubicBezTo>
                        <a:cubicBezTo>
                          <a:pt x="18" y="18"/>
                          <a:pt x="14" y="17"/>
                          <a:pt x="12" y="15"/>
                        </a:cubicBezTo>
                        <a:cubicBezTo>
                          <a:pt x="11" y="13"/>
                          <a:pt x="11" y="12"/>
                          <a:pt x="10" y="10"/>
                        </a:cubicBezTo>
                        <a:cubicBezTo>
                          <a:pt x="9" y="9"/>
                          <a:pt x="8" y="8"/>
                          <a:pt x="7" y="7"/>
                        </a:cubicBezTo>
                        <a:cubicBezTo>
                          <a:pt x="6" y="5"/>
                          <a:pt x="7" y="3"/>
                          <a:pt x="9" y="2"/>
                        </a:cubicBezTo>
                        <a:cubicBezTo>
                          <a:pt x="11" y="1"/>
                          <a:pt x="14" y="1"/>
                          <a:pt x="16" y="1"/>
                        </a:cubicBezTo>
                        <a:cubicBezTo>
                          <a:pt x="16" y="1"/>
                          <a:pt x="16" y="1"/>
                          <a:pt x="16" y="1"/>
                        </a:cubicBezTo>
                        <a:cubicBezTo>
                          <a:pt x="17" y="1"/>
                          <a:pt x="17" y="1"/>
                          <a:pt x="17" y="1"/>
                        </a:cubicBezTo>
                        <a:cubicBezTo>
                          <a:pt x="17" y="1"/>
                          <a:pt x="18" y="1"/>
                          <a:pt x="18" y="1"/>
                        </a:cubicBezTo>
                        <a:cubicBezTo>
                          <a:pt x="18" y="1"/>
                          <a:pt x="18" y="1"/>
                          <a:pt x="18" y="1"/>
                        </a:cubicBezTo>
                        <a:cubicBezTo>
                          <a:pt x="20" y="1"/>
                          <a:pt x="22" y="1"/>
                          <a:pt x="24" y="1"/>
                        </a:cubicBezTo>
                        <a:cubicBezTo>
                          <a:pt x="23" y="1"/>
                          <a:pt x="21" y="1"/>
                          <a:pt x="19" y="0"/>
                        </a:cubicBezTo>
                        <a:cubicBezTo>
                          <a:pt x="18" y="0"/>
                          <a:pt x="17" y="0"/>
                          <a:pt x="16"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3" name="Rectangle 8170">
                    <a:extLst>
                      <a:ext uri="{FF2B5EF4-FFF2-40B4-BE49-F238E27FC236}">
                        <a16:creationId xmlns:a16="http://schemas.microsoft.com/office/drawing/2014/main" id="{02E9FB3E-D94D-438A-AD92-A7CDE52A3647}"/>
                      </a:ext>
                    </a:extLst>
                  </p:cNvPr>
                  <p:cNvSpPr>
                    <a:spLocks noChangeArrowheads="1"/>
                  </p:cNvSpPr>
                  <p:nvPr/>
                </p:nvSpPr>
                <p:spPr bwMode="auto">
                  <a:xfrm>
                    <a:off x="3666" y="1866"/>
                    <a:ext cx="1" cy="1"/>
                  </a:xfrm>
                  <a:prstGeom prst="rect">
                    <a:avLst/>
                  </a:prstGeom>
                  <a:solidFill>
                    <a:srgbClr val="DB7D6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4" name="Freeform 8171">
                    <a:extLst>
                      <a:ext uri="{FF2B5EF4-FFF2-40B4-BE49-F238E27FC236}">
                        <a16:creationId xmlns:a16="http://schemas.microsoft.com/office/drawing/2014/main" id="{F507BBE0-D2E2-4068-BB0A-A7D9D76CA20F}"/>
                      </a:ext>
                    </a:extLst>
                  </p:cNvPr>
                  <p:cNvSpPr/>
                  <p:nvPr/>
                </p:nvSpPr>
                <p:spPr bwMode="auto">
                  <a:xfrm flipH="1">
                    <a:off x="3666" y="186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5" name="Freeform 8172">
                    <a:extLst>
                      <a:ext uri="{FF2B5EF4-FFF2-40B4-BE49-F238E27FC236}">
                        <a16:creationId xmlns:a16="http://schemas.microsoft.com/office/drawing/2014/main" id="{1D65A9DD-6039-44E6-8004-FF678DCAD1D6}"/>
                      </a:ext>
                    </a:extLst>
                  </p:cNvPr>
                  <p:cNvSpPr>
                    <a:spLocks noEditPoints="1"/>
                  </p:cNvSpPr>
                  <p:nvPr/>
                </p:nvSpPr>
                <p:spPr bwMode="auto">
                  <a:xfrm>
                    <a:off x="3683" y="1860"/>
                    <a:ext cx="44" cy="30"/>
                  </a:xfrm>
                  <a:custGeom>
                    <a:avLst/>
                    <a:gdLst>
                      <a:gd name="T0" fmla="*/ 43 w 58"/>
                      <a:gd name="T1" fmla="*/ 24 h 40"/>
                      <a:gd name="T2" fmla="*/ 39 w 58"/>
                      <a:gd name="T3" fmla="*/ 30 h 40"/>
                      <a:gd name="T4" fmla="*/ 42 w 58"/>
                      <a:gd name="T5" fmla="*/ 28 h 40"/>
                      <a:gd name="T6" fmla="*/ 38 w 58"/>
                      <a:gd name="T7" fmla="*/ 31 h 40"/>
                      <a:gd name="T8" fmla="*/ 43 w 58"/>
                      <a:gd name="T9" fmla="*/ 34 h 40"/>
                      <a:gd name="T10" fmla="*/ 39 w 58"/>
                      <a:gd name="T11" fmla="*/ 32 h 40"/>
                      <a:gd name="T12" fmla="*/ 39 w 58"/>
                      <a:gd name="T13" fmla="*/ 32 h 40"/>
                      <a:gd name="T14" fmla="*/ 35 w 58"/>
                      <a:gd name="T15" fmla="*/ 38 h 40"/>
                      <a:gd name="T16" fmla="*/ 28 w 58"/>
                      <a:gd name="T17" fmla="*/ 37 h 40"/>
                      <a:gd name="T18" fmla="*/ 22 w 58"/>
                      <a:gd name="T19" fmla="*/ 32 h 40"/>
                      <a:gd name="T20" fmla="*/ 17 w 58"/>
                      <a:gd name="T21" fmla="*/ 29 h 40"/>
                      <a:gd name="T22" fmla="*/ 13 w 58"/>
                      <a:gd name="T23" fmla="*/ 26 h 40"/>
                      <a:gd name="T24" fmla="*/ 17 w 58"/>
                      <a:gd name="T25" fmla="*/ 30 h 40"/>
                      <a:gd name="T26" fmla="*/ 21 w 58"/>
                      <a:gd name="T27" fmla="*/ 32 h 40"/>
                      <a:gd name="T28" fmla="*/ 23 w 58"/>
                      <a:gd name="T29" fmla="*/ 34 h 40"/>
                      <a:gd name="T30" fmla="*/ 28 w 58"/>
                      <a:gd name="T31" fmla="*/ 37 h 40"/>
                      <a:gd name="T32" fmla="*/ 34 w 58"/>
                      <a:gd name="T33" fmla="*/ 39 h 40"/>
                      <a:gd name="T34" fmla="*/ 43 w 58"/>
                      <a:gd name="T35" fmla="*/ 38 h 40"/>
                      <a:gd name="T36" fmla="*/ 44 w 58"/>
                      <a:gd name="T37" fmla="*/ 35 h 40"/>
                      <a:gd name="T38" fmla="*/ 52 w 58"/>
                      <a:gd name="T39" fmla="*/ 31 h 40"/>
                      <a:gd name="T40" fmla="*/ 48 w 58"/>
                      <a:gd name="T41" fmla="*/ 24 h 40"/>
                      <a:gd name="T42" fmla="*/ 40 w 58"/>
                      <a:gd name="T43" fmla="*/ 22 h 40"/>
                      <a:gd name="T44" fmla="*/ 28 w 58"/>
                      <a:gd name="T45" fmla="*/ 19 h 40"/>
                      <a:gd name="T46" fmla="*/ 22 w 58"/>
                      <a:gd name="T47" fmla="*/ 21 h 40"/>
                      <a:gd name="T48" fmla="*/ 22 w 58"/>
                      <a:gd name="T49" fmla="*/ 21 h 40"/>
                      <a:gd name="T50" fmla="*/ 30 w 58"/>
                      <a:gd name="T51" fmla="*/ 20 h 40"/>
                      <a:gd name="T52" fmla="*/ 35 w 58"/>
                      <a:gd name="T53" fmla="*/ 20 h 40"/>
                      <a:gd name="T54" fmla="*/ 33 w 58"/>
                      <a:gd name="T55" fmla="*/ 20 h 40"/>
                      <a:gd name="T56" fmla="*/ 30 w 58"/>
                      <a:gd name="T57" fmla="*/ 19 h 40"/>
                      <a:gd name="T58" fmla="*/ 22 w 58"/>
                      <a:gd name="T59" fmla="*/ 19 h 40"/>
                      <a:gd name="T60" fmla="*/ 22 w 58"/>
                      <a:gd name="T61" fmla="*/ 21 h 40"/>
                      <a:gd name="T62" fmla="*/ 25 w 58"/>
                      <a:gd name="T63" fmla="*/ 19 h 40"/>
                      <a:gd name="T64" fmla="*/ 22 w 58"/>
                      <a:gd name="T65" fmla="*/ 19 h 40"/>
                      <a:gd name="T66" fmla="*/ 46 w 58"/>
                      <a:gd name="T67" fmla="*/ 18 h 40"/>
                      <a:gd name="T68" fmla="*/ 43 w 58"/>
                      <a:gd name="T69" fmla="*/ 22 h 40"/>
                      <a:gd name="T70" fmla="*/ 43 w 58"/>
                      <a:gd name="T71" fmla="*/ 22 h 40"/>
                      <a:gd name="T72" fmla="*/ 45 w 58"/>
                      <a:gd name="T73" fmla="*/ 22 h 40"/>
                      <a:gd name="T74" fmla="*/ 49 w 58"/>
                      <a:gd name="T75" fmla="*/ 23 h 40"/>
                      <a:gd name="T76" fmla="*/ 52 w 58"/>
                      <a:gd name="T77" fmla="*/ 22 h 40"/>
                      <a:gd name="T78" fmla="*/ 47 w 58"/>
                      <a:gd name="T79" fmla="*/ 19 h 40"/>
                      <a:gd name="T80" fmla="*/ 0 w 58"/>
                      <a:gd name="T81" fmla="*/ 9 h 40"/>
                      <a:gd name="T82" fmla="*/ 3 w 58"/>
                      <a:gd name="T83" fmla="*/ 11 h 40"/>
                      <a:gd name="T84" fmla="*/ 8 w 58"/>
                      <a:gd name="T85" fmla="*/ 15 h 40"/>
                      <a:gd name="T86" fmla="*/ 10 w 58"/>
                      <a:gd name="T87" fmla="*/ 13 h 40"/>
                      <a:gd name="T88" fmla="*/ 9 w 58"/>
                      <a:gd name="T89" fmla="*/ 13 h 40"/>
                      <a:gd name="T90" fmla="*/ 5 w 58"/>
                      <a:gd name="T91" fmla="*/ 12 h 40"/>
                      <a:gd name="T92" fmla="*/ 37 w 58"/>
                      <a:gd name="T93" fmla="*/ 0 h 40"/>
                      <a:gd name="T94" fmla="*/ 33 w 58"/>
                      <a:gd name="T95" fmla="*/ 2 h 40"/>
                      <a:gd name="T96" fmla="*/ 25 w 58"/>
                      <a:gd name="T97" fmla="*/ 1 h 40"/>
                      <a:gd name="T98" fmla="*/ 30 w 58"/>
                      <a:gd name="T99" fmla="*/ 2 h 40"/>
                      <a:gd name="T100" fmla="*/ 44 w 58"/>
                      <a:gd name="T101" fmla="*/ 8 h 40"/>
                      <a:gd name="T102" fmla="*/ 46 w 58"/>
                      <a:gd name="T103" fmla="*/ 8 h 40"/>
                      <a:gd name="T104" fmla="*/ 51 w 58"/>
                      <a:gd name="T105" fmla="*/ 7 h 40"/>
                      <a:gd name="T106" fmla="*/ 49 w 58"/>
                      <a:gd name="T107" fmla="*/ 8 h 40"/>
                      <a:gd name="T108" fmla="*/ 46 w 58"/>
                      <a:gd name="T109" fmla="*/ 15 h 40"/>
                      <a:gd name="T110" fmla="*/ 46 w 58"/>
                      <a:gd name="T111" fmla="*/ 16 h 40"/>
                      <a:gd name="T112" fmla="*/ 46 w 58"/>
                      <a:gd name="T113" fmla="*/ 16 h 40"/>
                      <a:gd name="T114" fmla="*/ 53 w 58"/>
                      <a:gd name="T115" fmla="*/ 20 h 40"/>
                      <a:gd name="T116" fmla="*/ 58 w 58"/>
                      <a:gd name="T117" fmla="*/ 16 h 40"/>
                      <a:gd name="T118" fmla="*/ 58 w 58"/>
                      <a:gd name="T119" fmla="*/ 11 h 40"/>
                      <a:gd name="T120" fmla="*/ 51 w 58"/>
                      <a:gd name="T121" fmla="*/ 4 h 40"/>
                      <a:gd name="T122" fmla="*/ 37 w 58"/>
                      <a:gd name="T1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40">
                        <a:moveTo>
                          <a:pt x="40" y="22"/>
                        </a:moveTo>
                        <a:cubicBezTo>
                          <a:pt x="41" y="22"/>
                          <a:pt x="42" y="23"/>
                          <a:pt x="43" y="24"/>
                        </a:cubicBezTo>
                        <a:cubicBezTo>
                          <a:pt x="43" y="26"/>
                          <a:pt x="41" y="29"/>
                          <a:pt x="38" y="30"/>
                        </a:cubicBezTo>
                        <a:cubicBezTo>
                          <a:pt x="39" y="30"/>
                          <a:pt x="39" y="30"/>
                          <a:pt x="39" y="30"/>
                        </a:cubicBezTo>
                        <a:cubicBezTo>
                          <a:pt x="41" y="30"/>
                          <a:pt x="41" y="29"/>
                          <a:pt x="42" y="28"/>
                        </a:cubicBezTo>
                        <a:cubicBezTo>
                          <a:pt x="42" y="28"/>
                          <a:pt x="42" y="28"/>
                          <a:pt x="42" y="28"/>
                        </a:cubicBezTo>
                        <a:cubicBezTo>
                          <a:pt x="41" y="29"/>
                          <a:pt x="41" y="30"/>
                          <a:pt x="40" y="31"/>
                        </a:cubicBezTo>
                        <a:cubicBezTo>
                          <a:pt x="39" y="31"/>
                          <a:pt x="38" y="31"/>
                          <a:pt x="38" y="31"/>
                        </a:cubicBezTo>
                        <a:cubicBezTo>
                          <a:pt x="38" y="31"/>
                          <a:pt x="39" y="31"/>
                          <a:pt x="39" y="31"/>
                        </a:cubicBezTo>
                        <a:cubicBezTo>
                          <a:pt x="41" y="32"/>
                          <a:pt x="42" y="34"/>
                          <a:pt x="43" y="34"/>
                        </a:cubicBezTo>
                        <a:cubicBezTo>
                          <a:pt x="43" y="34"/>
                          <a:pt x="43" y="34"/>
                          <a:pt x="43" y="34"/>
                        </a:cubicBezTo>
                        <a:cubicBezTo>
                          <a:pt x="42" y="34"/>
                          <a:pt x="41" y="33"/>
                          <a:pt x="39" y="32"/>
                        </a:cubicBezTo>
                        <a:cubicBezTo>
                          <a:pt x="39" y="32"/>
                          <a:pt x="38" y="31"/>
                          <a:pt x="37" y="31"/>
                        </a:cubicBezTo>
                        <a:cubicBezTo>
                          <a:pt x="37" y="31"/>
                          <a:pt x="38" y="32"/>
                          <a:pt x="39" y="32"/>
                        </a:cubicBezTo>
                        <a:cubicBezTo>
                          <a:pt x="41" y="33"/>
                          <a:pt x="41" y="35"/>
                          <a:pt x="40" y="37"/>
                        </a:cubicBezTo>
                        <a:cubicBezTo>
                          <a:pt x="39" y="38"/>
                          <a:pt x="37" y="38"/>
                          <a:pt x="35" y="38"/>
                        </a:cubicBezTo>
                        <a:cubicBezTo>
                          <a:pt x="34" y="38"/>
                          <a:pt x="33" y="38"/>
                          <a:pt x="33" y="38"/>
                        </a:cubicBezTo>
                        <a:cubicBezTo>
                          <a:pt x="31" y="38"/>
                          <a:pt x="30" y="37"/>
                          <a:pt x="28" y="37"/>
                        </a:cubicBezTo>
                        <a:cubicBezTo>
                          <a:pt x="28" y="36"/>
                          <a:pt x="28" y="36"/>
                          <a:pt x="28" y="36"/>
                        </a:cubicBezTo>
                        <a:cubicBezTo>
                          <a:pt x="25" y="35"/>
                          <a:pt x="24" y="33"/>
                          <a:pt x="22" y="32"/>
                        </a:cubicBezTo>
                        <a:cubicBezTo>
                          <a:pt x="21" y="31"/>
                          <a:pt x="20" y="30"/>
                          <a:pt x="18" y="30"/>
                        </a:cubicBezTo>
                        <a:cubicBezTo>
                          <a:pt x="18" y="29"/>
                          <a:pt x="18" y="29"/>
                          <a:pt x="17" y="29"/>
                        </a:cubicBezTo>
                        <a:cubicBezTo>
                          <a:pt x="15" y="28"/>
                          <a:pt x="14" y="27"/>
                          <a:pt x="12" y="26"/>
                        </a:cubicBezTo>
                        <a:cubicBezTo>
                          <a:pt x="13" y="26"/>
                          <a:pt x="13" y="26"/>
                          <a:pt x="13" y="26"/>
                        </a:cubicBezTo>
                        <a:cubicBezTo>
                          <a:pt x="13" y="26"/>
                          <a:pt x="13" y="26"/>
                          <a:pt x="13" y="26"/>
                        </a:cubicBezTo>
                        <a:cubicBezTo>
                          <a:pt x="14" y="27"/>
                          <a:pt x="15" y="29"/>
                          <a:pt x="17" y="30"/>
                        </a:cubicBezTo>
                        <a:cubicBezTo>
                          <a:pt x="17" y="30"/>
                          <a:pt x="18" y="30"/>
                          <a:pt x="18" y="31"/>
                        </a:cubicBezTo>
                        <a:cubicBezTo>
                          <a:pt x="19" y="31"/>
                          <a:pt x="20" y="31"/>
                          <a:pt x="21" y="32"/>
                        </a:cubicBezTo>
                        <a:cubicBezTo>
                          <a:pt x="21" y="32"/>
                          <a:pt x="22" y="33"/>
                          <a:pt x="22" y="34"/>
                        </a:cubicBezTo>
                        <a:cubicBezTo>
                          <a:pt x="22" y="34"/>
                          <a:pt x="22" y="34"/>
                          <a:pt x="23" y="34"/>
                        </a:cubicBezTo>
                        <a:cubicBezTo>
                          <a:pt x="23" y="34"/>
                          <a:pt x="23" y="34"/>
                          <a:pt x="23" y="35"/>
                        </a:cubicBezTo>
                        <a:cubicBezTo>
                          <a:pt x="24" y="36"/>
                          <a:pt x="26" y="36"/>
                          <a:pt x="28" y="37"/>
                        </a:cubicBezTo>
                        <a:cubicBezTo>
                          <a:pt x="29" y="38"/>
                          <a:pt x="30" y="38"/>
                          <a:pt x="30" y="38"/>
                        </a:cubicBezTo>
                        <a:cubicBezTo>
                          <a:pt x="32" y="39"/>
                          <a:pt x="33" y="39"/>
                          <a:pt x="34" y="39"/>
                        </a:cubicBezTo>
                        <a:cubicBezTo>
                          <a:pt x="35" y="40"/>
                          <a:pt x="36" y="40"/>
                          <a:pt x="38" y="40"/>
                        </a:cubicBezTo>
                        <a:cubicBezTo>
                          <a:pt x="40" y="40"/>
                          <a:pt x="42" y="39"/>
                          <a:pt x="43" y="38"/>
                        </a:cubicBezTo>
                        <a:cubicBezTo>
                          <a:pt x="44" y="37"/>
                          <a:pt x="44" y="36"/>
                          <a:pt x="44" y="35"/>
                        </a:cubicBezTo>
                        <a:cubicBezTo>
                          <a:pt x="44" y="35"/>
                          <a:pt x="44" y="35"/>
                          <a:pt x="44" y="35"/>
                        </a:cubicBezTo>
                        <a:cubicBezTo>
                          <a:pt x="45" y="35"/>
                          <a:pt x="45" y="35"/>
                          <a:pt x="46" y="35"/>
                        </a:cubicBezTo>
                        <a:cubicBezTo>
                          <a:pt x="49" y="35"/>
                          <a:pt x="50" y="33"/>
                          <a:pt x="52" y="31"/>
                        </a:cubicBezTo>
                        <a:cubicBezTo>
                          <a:pt x="54" y="29"/>
                          <a:pt x="54" y="26"/>
                          <a:pt x="51" y="24"/>
                        </a:cubicBezTo>
                        <a:cubicBezTo>
                          <a:pt x="50" y="24"/>
                          <a:pt x="49" y="24"/>
                          <a:pt x="48" y="24"/>
                        </a:cubicBezTo>
                        <a:cubicBezTo>
                          <a:pt x="47" y="24"/>
                          <a:pt x="47" y="23"/>
                          <a:pt x="46" y="23"/>
                        </a:cubicBezTo>
                        <a:cubicBezTo>
                          <a:pt x="44" y="23"/>
                          <a:pt x="42" y="22"/>
                          <a:pt x="40" y="22"/>
                        </a:cubicBezTo>
                        <a:moveTo>
                          <a:pt x="29" y="19"/>
                        </a:moveTo>
                        <a:cubicBezTo>
                          <a:pt x="29" y="19"/>
                          <a:pt x="28" y="19"/>
                          <a:pt x="28" y="19"/>
                        </a:cubicBezTo>
                        <a:cubicBezTo>
                          <a:pt x="26" y="20"/>
                          <a:pt x="24" y="21"/>
                          <a:pt x="22" y="21"/>
                        </a:cubicBezTo>
                        <a:cubicBezTo>
                          <a:pt x="22" y="21"/>
                          <a:pt x="22" y="21"/>
                          <a:pt x="22" y="21"/>
                        </a:cubicBezTo>
                        <a:cubicBezTo>
                          <a:pt x="22" y="21"/>
                          <a:pt x="22" y="21"/>
                          <a:pt x="22" y="21"/>
                        </a:cubicBezTo>
                        <a:cubicBezTo>
                          <a:pt x="22" y="21"/>
                          <a:pt x="22" y="21"/>
                          <a:pt x="22" y="21"/>
                        </a:cubicBezTo>
                        <a:cubicBezTo>
                          <a:pt x="23" y="21"/>
                          <a:pt x="25" y="20"/>
                          <a:pt x="25" y="20"/>
                        </a:cubicBezTo>
                        <a:cubicBezTo>
                          <a:pt x="27" y="20"/>
                          <a:pt x="28" y="20"/>
                          <a:pt x="30" y="20"/>
                        </a:cubicBezTo>
                        <a:cubicBezTo>
                          <a:pt x="30" y="20"/>
                          <a:pt x="30" y="20"/>
                          <a:pt x="30" y="20"/>
                        </a:cubicBezTo>
                        <a:cubicBezTo>
                          <a:pt x="32" y="20"/>
                          <a:pt x="34" y="20"/>
                          <a:pt x="35" y="20"/>
                        </a:cubicBezTo>
                        <a:cubicBezTo>
                          <a:pt x="35" y="20"/>
                          <a:pt x="35" y="20"/>
                          <a:pt x="35" y="20"/>
                        </a:cubicBezTo>
                        <a:cubicBezTo>
                          <a:pt x="34" y="20"/>
                          <a:pt x="34" y="20"/>
                          <a:pt x="33" y="20"/>
                        </a:cubicBezTo>
                        <a:cubicBezTo>
                          <a:pt x="33" y="20"/>
                          <a:pt x="33" y="20"/>
                          <a:pt x="33" y="20"/>
                        </a:cubicBezTo>
                        <a:cubicBezTo>
                          <a:pt x="32" y="20"/>
                          <a:pt x="31" y="20"/>
                          <a:pt x="30" y="19"/>
                        </a:cubicBezTo>
                        <a:cubicBezTo>
                          <a:pt x="30" y="19"/>
                          <a:pt x="29" y="19"/>
                          <a:pt x="29" y="19"/>
                        </a:cubicBezTo>
                        <a:moveTo>
                          <a:pt x="22" y="19"/>
                        </a:moveTo>
                        <a:cubicBezTo>
                          <a:pt x="23" y="19"/>
                          <a:pt x="23" y="20"/>
                          <a:pt x="22" y="20"/>
                        </a:cubicBezTo>
                        <a:cubicBezTo>
                          <a:pt x="22" y="21"/>
                          <a:pt x="22" y="21"/>
                          <a:pt x="22" y="21"/>
                        </a:cubicBezTo>
                        <a:cubicBezTo>
                          <a:pt x="24" y="20"/>
                          <a:pt x="25" y="20"/>
                          <a:pt x="26" y="19"/>
                        </a:cubicBezTo>
                        <a:cubicBezTo>
                          <a:pt x="26" y="19"/>
                          <a:pt x="26" y="19"/>
                          <a:pt x="25" y="19"/>
                        </a:cubicBezTo>
                        <a:cubicBezTo>
                          <a:pt x="25" y="19"/>
                          <a:pt x="25" y="19"/>
                          <a:pt x="25" y="19"/>
                        </a:cubicBezTo>
                        <a:cubicBezTo>
                          <a:pt x="24" y="19"/>
                          <a:pt x="23" y="19"/>
                          <a:pt x="22" y="19"/>
                        </a:cubicBezTo>
                        <a:moveTo>
                          <a:pt x="46" y="18"/>
                        </a:moveTo>
                        <a:cubicBezTo>
                          <a:pt x="46" y="18"/>
                          <a:pt x="46" y="18"/>
                          <a:pt x="46" y="18"/>
                        </a:cubicBezTo>
                        <a:cubicBezTo>
                          <a:pt x="46" y="19"/>
                          <a:pt x="46" y="20"/>
                          <a:pt x="46" y="20"/>
                        </a:cubicBezTo>
                        <a:cubicBezTo>
                          <a:pt x="46" y="21"/>
                          <a:pt x="45" y="22"/>
                          <a:pt x="43" y="22"/>
                        </a:cubicBezTo>
                        <a:cubicBezTo>
                          <a:pt x="43" y="22"/>
                          <a:pt x="42" y="21"/>
                          <a:pt x="42" y="21"/>
                        </a:cubicBezTo>
                        <a:cubicBezTo>
                          <a:pt x="42" y="22"/>
                          <a:pt x="43" y="22"/>
                          <a:pt x="43" y="22"/>
                        </a:cubicBezTo>
                        <a:cubicBezTo>
                          <a:pt x="44" y="22"/>
                          <a:pt x="44" y="22"/>
                          <a:pt x="44" y="22"/>
                        </a:cubicBezTo>
                        <a:cubicBezTo>
                          <a:pt x="45" y="22"/>
                          <a:pt x="45" y="22"/>
                          <a:pt x="45" y="22"/>
                        </a:cubicBezTo>
                        <a:cubicBezTo>
                          <a:pt x="46" y="22"/>
                          <a:pt x="47" y="22"/>
                          <a:pt x="47" y="22"/>
                        </a:cubicBezTo>
                        <a:cubicBezTo>
                          <a:pt x="48" y="22"/>
                          <a:pt x="49" y="23"/>
                          <a:pt x="49" y="23"/>
                        </a:cubicBezTo>
                        <a:cubicBezTo>
                          <a:pt x="49" y="23"/>
                          <a:pt x="50" y="23"/>
                          <a:pt x="50" y="23"/>
                        </a:cubicBezTo>
                        <a:cubicBezTo>
                          <a:pt x="51" y="23"/>
                          <a:pt x="52" y="22"/>
                          <a:pt x="52" y="22"/>
                        </a:cubicBezTo>
                        <a:cubicBezTo>
                          <a:pt x="52" y="21"/>
                          <a:pt x="52" y="21"/>
                          <a:pt x="52" y="21"/>
                        </a:cubicBezTo>
                        <a:cubicBezTo>
                          <a:pt x="50" y="20"/>
                          <a:pt x="49" y="20"/>
                          <a:pt x="47" y="19"/>
                        </a:cubicBezTo>
                        <a:cubicBezTo>
                          <a:pt x="47" y="19"/>
                          <a:pt x="47" y="18"/>
                          <a:pt x="46" y="18"/>
                        </a:cubicBezTo>
                        <a:moveTo>
                          <a:pt x="0" y="9"/>
                        </a:moveTo>
                        <a:cubicBezTo>
                          <a:pt x="1" y="10"/>
                          <a:pt x="2" y="10"/>
                          <a:pt x="3" y="11"/>
                        </a:cubicBezTo>
                        <a:cubicBezTo>
                          <a:pt x="3" y="11"/>
                          <a:pt x="3" y="11"/>
                          <a:pt x="3" y="11"/>
                        </a:cubicBezTo>
                        <a:cubicBezTo>
                          <a:pt x="3" y="12"/>
                          <a:pt x="4" y="13"/>
                          <a:pt x="5" y="13"/>
                        </a:cubicBezTo>
                        <a:cubicBezTo>
                          <a:pt x="6" y="14"/>
                          <a:pt x="7" y="15"/>
                          <a:pt x="8" y="15"/>
                        </a:cubicBezTo>
                        <a:cubicBezTo>
                          <a:pt x="8" y="15"/>
                          <a:pt x="8" y="15"/>
                          <a:pt x="8" y="15"/>
                        </a:cubicBezTo>
                        <a:cubicBezTo>
                          <a:pt x="9" y="14"/>
                          <a:pt x="10" y="14"/>
                          <a:pt x="10" y="13"/>
                        </a:cubicBezTo>
                        <a:cubicBezTo>
                          <a:pt x="10" y="13"/>
                          <a:pt x="9" y="13"/>
                          <a:pt x="9" y="12"/>
                        </a:cubicBezTo>
                        <a:cubicBezTo>
                          <a:pt x="9" y="13"/>
                          <a:pt x="9" y="13"/>
                          <a:pt x="9" y="13"/>
                        </a:cubicBezTo>
                        <a:cubicBezTo>
                          <a:pt x="9" y="14"/>
                          <a:pt x="8" y="14"/>
                          <a:pt x="8" y="14"/>
                        </a:cubicBezTo>
                        <a:cubicBezTo>
                          <a:pt x="7" y="14"/>
                          <a:pt x="5" y="13"/>
                          <a:pt x="5" y="12"/>
                        </a:cubicBezTo>
                        <a:cubicBezTo>
                          <a:pt x="3" y="11"/>
                          <a:pt x="2" y="10"/>
                          <a:pt x="0" y="9"/>
                        </a:cubicBezTo>
                        <a:moveTo>
                          <a:pt x="37" y="0"/>
                        </a:moveTo>
                        <a:cubicBezTo>
                          <a:pt x="37" y="1"/>
                          <a:pt x="34" y="2"/>
                          <a:pt x="33" y="2"/>
                        </a:cubicBezTo>
                        <a:cubicBezTo>
                          <a:pt x="33" y="2"/>
                          <a:pt x="33" y="2"/>
                          <a:pt x="33" y="2"/>
                        </a:cubicBezTo>
                        <a:cubicBezTo>
                          <a:pt x="31" y="2"/>
                          <a:pt x="30" y="2"/>
                          <a:pt x="28" y="1"/>
                        </a:cubicBezTo>
                        <a:cubicBezTo>
                          <a:pt x="27" y="1"/>
                          <a:pt x="26" y="1"/>
                          <a:pt x="25" y="1"/>
                        </a:cubicBezTo>
                        <a:cubicBezTo>
                          <a:pt x="24" y="1"/>
                          <a:pt x="24" y="1"/>
                          <a:pt x="23" y="1"/>
                        </a:cubicBezTo>
                        <a:cubicBezTo>
                          <a:pt x="25" y="1"/>
                          <a:pt x="28" y="2"/>
                          <a:pt x="30" y="2"/>
                        </a:cubicBezTo>
                        <a:cubicBezTo>
                          <a:pt x="35" y="3"/>
                          <a:pt x="41" y="5"/>
                          <a:pt x="44" y="8"/>
                        </a:cubicBezTo>
                        <a:cubicBezTo>
                          <a:pt x="44" y="8"/>
                          <a:pt x="44" y="8"/>
                          <a:pt x="44" y="8"/>
                        </a:cubicBezTo>
                        <a:cubicBezTo>
                          <a:pt x="44" y="8"/>
                          <a:pt x="45" y="8"/>
                          <a:pt x="45" y="8"/>
                        </a:cubicBezTo>
                        <a:cubicBezTo>
                          <a:pt x="46" y="8"/>
                          <a:pt x="46" y="8"/>
                          <a:pt x="46" y="8"/>
                        </a:cubicBezTo>
                        <a:cubicBezTo>
                          <a:pt x="47" y="8"/>
                          <a:pt x="48" y="8"/>
                          <a:pt x="49" y="8"/>
                        </a:cubicBezTo>
                        <a:cubicBezTo>
                          <a:pt x="50" y="8"/>
                          <a:pt x="50" y="7"/>
                          <a:pt x="51" y="7"/>
                        </a:cubicBezTo>
                        <a:cubicBezTo>
                          <a:pt x="51" y="7"/>
                          <a:pt x="51" y="7"/>
                          <a:pt x="51" y="7"/>
                        </a:cubicBezTo>
                        <a:cubicBezTo>
                          <a:pt x="50" y="7"/>
                          <a:pt x="50" y="8"/>
                          <a:pt x="49" y="8"/>
                        </a:cubicBezTo>
                        <a:cubicBezTo>
                          <a:pt x="48" y="9"/>
                          <a:pt x="48" y="10"/>
                          <a:pt x="47" y="11"/>
                        </a:cubicBezTo>
                        <a:cubicBezTo>
                          <a:pt x="46" y="13"/>
                          <a:pt x="46" y="14"/>
                          <a:pt x="46" y="15"/>
                        </a:cubicBezTo>
                        <a:cubicBezTo>
                          <a:pt x="46" y="15"/>
                          <a:pt x="46" y="14"/>
                          <a:pt x="45" y="14"/>
                        </a:cubicBezTo>
                        <a:cubicBezTo>
                          <a:pt x="45" y="15"/>
                          <a:pt x="45" y="15"/>
                          <a:pt x="46" y="16"/>
                        </a:cubicBezTo>
                        <a:cubicBezTo>
                          <a:pt x="46" y="16"/>
                          <a:pt x="46" y="16"/>
                          <a:pt x="46" y="16"/>
                        </a:cubicBezTo>
                        <a:cubicBezTo>
                          <a:pt x="46" y="16"/>
                          <a:pt x="46" y="16"/>
                          <a:pt x="46" y="16"/>
                        </a:cubicBezTo>
                        <a:cubicBezTo>
                          <a:pt x="47" y="18"/>
                          <a:pt x="49" y="19"/>
                          <a:pt x="51" y="20"/>
                        </a:cubicBezTo>
                        <a:cubicBezTo>
                          <a:pt x="52" y="20"/>
                          <a:pt x="52" y="20"/>
                          <a:pt x="53" y="20"/>
                        </a:cubicBezTo>
                        <a:cubicBezTo>
                          <a:pt x="53" y="20"/>
                          <a:pt x="53" y="20"/>
                          <a:pt x="54" y="20"/>
                        </a:cubicBezTo>
                        <a:cubicBezTo>
                          <a:pt x="57" y="20"/>
                          <a:pt x="58" y="18"/>
                          <a:pt x="58" y="16"/>
                        </a:cubicBezTo>
                        <a:cubicBezTo>
                          <a:pt x="58" y="15"/>
                          <a:pt x="58" y="13"/>
                          <a:pt x="58" y="12"/>
                        </a:cubicBezTo>
                        <a:cubicBezTo>
                          <a:pt x="58" y="11"/>
                          <a:pt x="58" y="11"/>
                          <a:pt x="58" y="11"/>
                        </a:cubicBezTo>
                        <a:cubicBezTo>
                          <a:pt x="57" y="9"/>
                          <a:pt x="56" y="7"/>
                          <a:pt x="54" y="6"/>
                        </a:cubicBezTo>
                        <a:cubicBezTo>
                          <a:pt x="54" y="5"/>
                          <a:pt x="53" y="5"/>
                          <a:pt x="51" y="4"/>
                        </a:cubicBezTo>
                        <a:cubicBezTo>
                          <a:pt x="47" y="2"/>
                          <a:pt x="42" y="2"/>
                          <a:pt x="37" y="1"/>
                        </a:cubicBezTo>
                        <a:cubicBezTo>
                          <a:pt x="37" y="1"/>
                          <a:pt x="37" y="1"/>
                          <a:pt x="37"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6" name="Freeform 8173">
                    <a:extLst>
                      <a:ext uri="{FF2B5EF4-FFF2-40B4-BE49-F238E27FC236}">
                        <a16:creationId xmlns:a16="http://schemas.microsoft.com/office/drawing/2014/main" id="{7749FA0B-8919-4E05-A540-921F1E9022A7}"/>
                      </a:ext>
                    </a:extLst>
                  </p:cNvPr>
                  <p:cNvSpPr>
                    <a:spLocks noEditPoints="1"/>
                  </p:cNvSpPr>
                  <p:nvPr/>
                </p:nvSpPr>
                <p:spPr bwMode="auto">
                  <a:xfrm>
                    <a:off x="3639" y="1821"/>
                    <a:ext cx="88" cy="66"/>
                  </a:xfrm>
                  <a:custGeom>
                    <a:avLst/>
                    <a:gdLst>
                      <a:gd name="T0" fmla="*/ 83 w 118"/>
                      <a:gd name="T1" fmla="*/ 87 h 87"/>
                      <a:gd name="T2" fmla="*/ 102 w 118"/>
                      <a:gd name="T3" fmla="*/ 80 h 87"/>
                      <a:gd name="T4" fmla="*/ 98 w 118"/>
                      <a:gd name="T5" fmla="*/ 83 h 87"/>
                      <a:gd name="T6" fmla="*/ 97 w 118"/>
                      <a:gd name="T7" fmla="*/ 83 h 87"/>
                      <a:gd name="T8" fmla="*/ 103 w 118"/>
                      <a:gd name="T9" fmla="*/ 86 h 87"/>
                      <a:gd name="T10" fmla="*/ 100 w 118"/>
                      <a:gd name="T11" fmla="*/ 83 h 87"/>
                      <a:gd name="T12" fmla="*/ 106 w 118"/>
                      <a:gd name="T13" fmla="*/ 68 h 87"/>
                      <a:gd name="T14" fmla="*/ 112 w 118"/>
                      <a:gd name="T15" fmla="*/ 73 h 87"/>
                      <a:gd name="T16" fmla="*/ 111 w 118"/>
                      <a:gd name="T17" fmla="*/ 72 h 87"/>
                      <a:gd name="T18" fmla="*/ 105 w 118"/>
                      <a:gd name="T19" fmla="*/ 67 h 87"/>
                      <a:gd name="T20" fmla="*/ 105 w 118"/>
                      <a:gd name="T21" fmla="*/ 66 h 87"/>
                      <a:gd name="T22" fmla="*/ 58 w 118"/>
                      <a:gd name="T23" fmla="*/ 59 h 87"/>
                      <a:gd name="T24" fmla="*/ 71 w 118"/>
                      <a:gd name="T25" fmla="*/ 78 h 87"/>
                      <a:gd name="T26" fmla="*/ 78 w 118"/>
                      <a:gd name="T27" fmla="*/ 83 h 87"/>
                      <a:gd name="T28" fmla="*/ 73 w 118"/>
                      <a:gd name="T29" fmla="*/ 78 h 87"/>
                      <a:gd name="T30" fmla="*/ 71 w 118"/>
                      <a:gd name="T31" fmla="*/ 76 h 87"/>
                      <a:gd name="T32" fmla="*/ 69 w 118"/>
                      <a:gd name="T33" fmla="*/ 72 h 87"/>
                      <a:gd name="T34" fmla="*/ 63 w 118"/>
                      <a:gd name="T35" fmla="*/ 63 h 87"/>
                      <a:gd name="T36" fmla="*/ 111 w 118"/>
                      <a:gd name="T37" fmla="*/ 59 h 87"/>
                      <a:gd name="T38" fmla="*/ 109 w 118"/>
                      <a:gd name="T39" fmla="*/ 60 h 87"/>
                      <a:gd name="T40" fmla="*/ 83 w 118"/>
                      <a:gd name="T41" fmla="*/ 53 h 87"/>
                      <a:gd name="T42" fmla="*/ 89 w 118"/>
                      <a:gd name="T43" fmla="*/ 54 h 87"/>
                      <a:gd name="T44" fmla="*/ 104 w 118"/>
                      <a:gd name="T45" fmla="*/ 60 h 87"/>
                      <a:gd name="T46" fmla="*/ 83 w 118"/>
                      <a:gd name="T47" fmla="*/ 53 h 87"/>
                      <a:gd name="T48" fmla="*/ 97 w 118"/>
                      <a:gd name="T49" fmla="*/ 53 h 87"/>
                      <a:gd name="T50" fmla="*/ 107 w 118"/>
                      <a:gd name="T51" fmla="*/ 53 h 87"/>
                      <a:gd name="T52" fmla="*/ 103 w 118"/>
                      <a:gd name="T53" fmla="*/ 53 h 87"/>
                      <a:gd name="T54" fmla="*/ 96 w 118"/>
                      <a:gd name="T55" fmla="*/ 52 h 87"/>
                      <a:gd name="T56" fmla="*/ 28 w 118"/>
                      <a:gd name="T57" fmla="*/ 53 h 87"/>
                      <a:gd name="T58" fmla="*/ 30 w 118"/>
                      <a:gd name="T59" fmla="*/ 52 h 87"/>
                      <a:gd name="T60" fmla="*/ 33 w 118"/>
                      <a:gd name="T61" fmla="*/ 52 h 87"/>
                      <a:gd name="T62" fmla="*/ 39 w 118"/>
                      <a:gd name="T63" fmla="*/ 54 h 87"/>
                      <a:gd name="T64" fmla="*/ 36 w 118"/>
                      <a:gd name="T65" fmla="*/ 53 h 87"/>
                      <a:gd name="T66" fmla="*/ 31 w 118"/>
                      <a:gd name="T67" fmla="*/ 50 h 87"/>
                      <a:gd name="T68" fmla="*/ 26 w 118"/>
                      <a:gd name="T69" fmla="*/ 48 h 87"/>
                      <a:gd name="T70" fmla="*/ 26 w 118"/>
                      <a:gd name="T71" fmla="*/ 48 h 87"/>
                      <a:gd name="T72" fmla="*/ 101 w 118"/>
                      <a:gd name="T73" fmla="*/ 26 h 87"/>
                      <a:gd name="T74" fmla="*/ 110 w 118"/>
                      <a:gd name="T75" fmla="*/ 28 h 87"/>
                      <a:gd name="T76" fmla="*/ 114 w 118"/>
                      <a:gd name="T77" fmla="*/ 28 h 87"/>
                      <a:gd name="T78" fmla="*/ 118 w 118"/>
                      <a:gd name="T79" fmla="*/ 28 h 87"/>
                      <a:gd name="T80" fmla="*/ 101 w 118"/>
                      <a:gd name="T81" fmla="*/ 26 h 87"/>
                      <a:gd name="T82" fmla="*/ 110 w 118"/>
                      <a:gd name="T83" fmla="*/ 23 h 87"/>
                      <a:gd name="T84" fmla="*/ 114 w 118"/>
                      <a:gd name="T85" fmla="*/ 22 h 87"/>
                      <a:gd name="T86" fmla="*/ 102 w 118"/>
                      <a:gd name="T87" fmla="*/ 21 h 87"/>
                      <a:gd name="T88" fmla="*/ 97 w 118"/>
                      <a:gd name="T89" fmla="*/ 21 h 87"/>
                      <a:gd name="T90" fmla="*/ 108 w 118"/>
                      <a:gd name="T91" fmla="*/ 17 h 87"/>
                      <a:gd name="T92" fmla="*/ 104 w 118"/>
                      <a:gd name="T93" fmla="*/ 15 h 87"/>
                      <a:gd name="T94" fmla="*/ 104 w 118"/>
                      <a:gd name="T95" fmla="*/ 7 h 87"/>
                      <a:gd name="T96" fmla="*/ 109 w 118"/>
                      <a:gd name="T97" fmla="*/ 7 h 87"/>
                      <a:gd name="T98" fmla="*/ 110 w 118"/>
                      <a:gd name="T99" fmla="*/ 7 h 87"/>
                      <a:gd name="T100" fmla="*/ 9 w 118"/>
                      <a:gd name="T101" fmla="*/ 1 h 87"/>
                      <a:gd name="T102" fmla="*/ 4 w 118"/>
                      <a:gd name="T103" fmla="*/ 1 h 87"/>
                      <a:gd name="T104" fmla="*/ 0 w 118"/>
                      <a:gd name="T105" fmla="*/ 1 h 87"/>
                      <a:gd name="T106" fmla="*/ 11 w 118"/>
                      <a:gd name="T107" fmla="*/ 1 h 87"/>
                      <a:gd name="T108" fmla="*/ 20 w 118"/>
                      <a:gd name="T109" fmla="*/ 2 h 87"/>
                      <a:gd name="T110" fmla="*/ 10 w 118"/>
                      <a:gd name="T11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87">
                        <a:moveTo>
                          <a:pt x="82" y="86"/>
                        </a:moveTo>
                        <a:cubicBezTo>
                          <a:pt x="82" y="86"/>
                          <a:pt x="83" y="86"/>
                          <a:pt x="83" y="86"/>
                        </a:cubicBezTo>
                        <a:cubicBezTo>
                          <a:pt x="83" y="86"/>
                          <a:pt x="83" y="86"/>
                          <a:pt x="83" y="87"/>
                        </a:cubicBezTo>
                        <a:cubicBezTo>
                          <a:pt x="83" y="86"/>
                          <a:pt x="83" y="86"/>
                          <a:pt x="83" y="86"/>
                        </a:cubicBezTo>
                        <a:cubicBezTo>
                          <a:pt x="82" y="86"/>
                          <a:pt x="82" y="86"/>
                          <a:pt x="82" y="86"/>
                        </a:cubicBezTo>
                        <a:moveTo>
                          <a:pt x="102" y="80"/>
                        </a:moveTo>
                        <a:cubicBezTo>
                          <a:pt x="101" y="81"/>
                          <a:pt x="101" y="82"/>
                          <a:pt x="99" y="82"/>
                        </a:cubicBezTo>
                        <a:cubicBezTo>
                          <a:pt x="99" y="82"/>
                          <a:pt x="99" y="82"/>
                          <a:pt x="98" y="82"/>
                        </a:cubicBezTo>
                        <a:cubicBezTo>
                          <a:pt x="98" y="82"/>
                          <a:pt x="98" y="83"/>
                          <a:pt x="98" y="83"/>
                        </a:cubicBezTo>
                        <a:cubicBezTo>
                          <a:pt x="97" y="83"/>
                          <a:pt x="97" y="83"/>
                          <a:pt x="96" y="83"/>
                        </a:cubicBezTo>
                        <a:cubicBezTo>
                          <a:pt x="96" y="83"/>
                          <a:pt x="96" y="83"/>
                          <a:pt x="95" y="83"/>
                        </a:cubicBezTo>
                        <a:cubicBezTo>
                          <a:pt x="96" y="83"/>
                          <a:pt x="96" y="83"/>
                          <a:pt x="97" y="83"/>
                        </a:cubicBezTo>
                        <a:cubicBezTo>
                          <a:pt x="98" y="83"/>
                          <a:pt x="99" y="84"/>
                          <a:pt x="99" y="84"/>
                        </a:cubicBezTo>
                        <a:cubicBezTo>
                          <a:pt x="101" y="85"/>
                          <a:pt x="102" y="86"/>
                          <a:pt x="103" y="86"/>
                        </a:cubicBezTo>
                        <a:cubicBezTo>
                          <a:pt x="103" y="86"/>
                          <a:pt x="103" y="86"/>
                          <a:pt x="103" y="86"/>
                        </a:cubicBezTo>
                        <a:cubicBezTo>
                          <a:pt x="102" y="86"/>
                          <a:pt x="101" y="84"/>
                          <a:pt x="99" y="83"/>
                        </a:cubicBezTo>
                        <a:cubicBezTo>
                          <a:pt x="99" y="83"/>
                          <a:pt x="98" y="83"/>
                          <a:pt x="98" y="83"/>
                        </a:cubicBezTo>
                        <a:cubicBezTo>
                          <a:pt x="98" y="83"/>
                          <a:pt x="99" y="83"/>
                          <a:pt x="100" y="83"/>
                        </a:cubicBezTo>
                        <a:cubicBezTo>
                          <a:pt x="101" y="82"/>
                          <a:pt x="101" y="81"/>
                          <a:pt x="102" y="80"/>
                        </a:cubicBezTo>
                        <a:cubicBezTo>
                          <a:pt x="102" y="80"/>
                          <a:pt x="102" y="80"/>
                          <a:pt x="102" y="80"/>
                        </a:cubicBezTo>
                        <a:moveTo>
                          <a:pt x="106" y="68"/>
                        </a:moveTo>
                        <a:cubicBezTo>
                          <a:pt x="106" y="69"/>
                          <a:pt x="106" y="70"/>
                          <a:pt x="106" y="70"/>
                        </a:cubicBezTo>
                        <a:cubicBezTo>
                          <a:pt x="107" y="70"/>
                          <a:pt x="107" y="71"/>
                          <a:pt x="107" y="71"/>
                        </a:cubicBezTo>
                        <a:cubicBezTo>
                          <a:pt x="109" y="72"/>
                          <a:pt x="110" y="72"/>
                          <a:pt x="112" y="73"/>
                        </a:cubicBezTo>
                        <a:cubicBezTo>
                          <a:pt x="111" y="73"/>
                          <a:pt x="111" y="72"/>
                          <a:pt x="110" y="72"/>
                        </a:cubicBezTo>
                        <a:cubicBezTo>
                          <a:pt x="111" y="72"/>
                          <a:pt x="111" y="72"/>
                          <a:pt x="111" y="72"/>
                        </a:cubicBezTo>
                        <a:cubicBezTo>
                          <a:pt x="111" y="72"/>
                          <a:pt x="111" y="72"/>
                          <a:pt x="111" y="72"/>
                        </a:cubicBezTo>
                        <a:cubicBezTo>
                          <a:pt x="109" y="71"/>
                          <a:pt x="107" y="70"/>
                          <a:pt x="106" y="68"/>
                        </a:cubicBezTo>
                        <a:moveTo>
                          <a:pt x="104" y="62"/>
                        </a:moveTo>
                        <a:cubicBezTo>
                          <a:pt x="105" y="63"/>
                          <a:pt x="105" y="65"/>
                          <a:pt x="105" y="67"/>
                        </a:cubicBezTo>
                        <a:cubicBezTo>
                          <a:pt x="105" y="67"/>
                          <a:pt x="105" y="67"/>
                          <a:pt x="106" y="68"/>
                        </a:cubicBezTo>
                        <a:cubicBezTo>
                          <a:pt x="106" y="68"/>
                          <a:pt x="106" y="68"/>
                          <a:pt x="106" y="68"/>
                        </a:cubicBezTo>
                        <a:cubicBezTo>
                          <a:pt x="105" y="67"/>
                          <a:pt x="105" y="67"/>
                          <a:pt x="105" y="66"/>
                        </a:cubicBezTo>
                        <a:cubicBezTo>
                          <a:pt x="105" y="66"/>
                          <a:pt x="105" y="66"/>
                          <a:pt x="105" y="65"/>
                        </a:cubicBezTo>
                        <a:cubicBezTo>
                          <a:pt x="105" y="64"/>
                          <a:pt x="105" y="63"/>
                          <a:pt x="104" y="62"/>
                        </a:cubicBezTo>
                        <a:moveTo>
                          <a:pt x="58" y="59"/>
                        </a:moveTo>
                        <a:cubicBezTo>
                          <a:pt x="58" y="60"/>
                          <a:pt x="59" y="60"/>
                          <a:pt x="59" y="61"/>
                        </a:cubicBezTo>
                        <a:cubicBezTo>
                          <a:pt x="62" y="64"/>
                          <a:pt x="67" y="68"/>
                          <a:pt x="68" y="72"/>
                        </a:cubicBezTo>
                        <a:cubicBezTo>
                          <a:pt x="69" y="74"/>
                          <a:pt x="70" y="76"/>
                          <a:pt x="71" y="78"/>
                        </a:cubicBezTo>
                        <a:cubicBezTo>
                          <a:pt x="73" y="80"/>
                          <a:pt x="75" y="81"/>
                          <a:pt x="77" y="83"/>
                        </a:cubicBezTo>
                        <a:cubicBezTo>
                          <a:pt x="77" y="83"/>
                          <a:pt x="78" y="83"/>
                          <a:pt x="78" y="84"/>
                        </a:cubicBezTo>
                        <a:cubicBezTo>
                          <a:pt x="78" y="83"/>
                          <a:pt x="78" y="83"/>
                          <a:pt x="78" y="83"/>
                        </a:cubicBezTo>
                        <a:cubicBezTo>
                          <a:pt x="78" y="83"/>
                          <a:pt x="78" y="83"/>
                          <a:pt x="78" y="83"/>
                        </a:cubicBezTo>
                        <a:cubicBezTo>
                          <a:pt x="78" y="82"/>
                          <a:pt x="77" y="82"/>
                          <a:pt x="77" y="82"/>
                        </a:cubicBezTo>
                        <a:cubicBezTo>
                          <a:pt x="75" y="81"/>
                          <a:pt x="74" y="79"/>
                          <a:pt x="73" y="78"/>
                        </a:cubicBezTo>
                        <a:cubicBezTo>
                          <a:pt x="73" y="78"/>
                          <a:pt x="73" y="78"/>
                          <a:pt x="73" y="78"/>
                        </a:cubicBezTo>
                        <a:cubicBezTo>
                          <a:pt x="73" y="78"/>
                          <a:pt x="73" y="78"/>
                          <a:pt x="72" y="78"/>
                        </a:cubicBezTo>
                        <a:cubicBezTo>
                          <a:pt x="72" y="77"/>
                          <a:pt x="72" y="77"/>
                          <a:pt x="71" y="76"/>
                        </a:cubicBezTo>
                        <a:cubicBezTo>
                          <a:pt x="71" y="75"/>
                          <a:pt x="70" y="73"/>
                          <a:pt x="70" y="72"/>
                        </a:cubicBezTo>
                        <a:cubicBezTo>
                          <a:pt x="70" y="72"/>
                          <a:pt x="70" y="72"/>
                          <a:pt x="70" y="72"/>
                        </a:cubicBezTo>
                        <a:cubicBezTo>
                          <a:pt x="70" y="72"/>
                          <a:pt x="69" y="72"/>
                          <a:pt x="69" y="72"/>
                        </a:cubicBezTo>
                        <a:cubicBezTo>
                          <a:pt x="68" y="71"/>
                          <a:pt x="68" y="71"/>
                          <a:pt x="68" y="71"/>
                        </a:cubicBezTo>
                        <a:cubicBezTo>
                          <a:pt x="67" y="68"/>
                          <a:pt x="65" y="66"/>
                          <a:pt x="63" y="64"/>
                        </a:cubicBezTo>
                        <a:cubicBezTo>
                          <a:pt x="63" y="63"/>
                          <a:pt x="63" y="63"/>
                          <a:pt x="63" y="63"/>
                        </a:cubicBezTo>
                        <a:cubicBezTo>
                          <a:pt x="62" y="62"/>
                          <a:pt x="61" y="62"/>
                          <a:pt x="60" y="61"/>
                        </a:cubicBezTo>
                        <a:cubicBezTo>
                          <a:pt x="60" y="60"/>
                          <a:pt x="59" y="60"/>
                          <a:pt x="58" y="59"/>
                        </a:cubicBezTo>
                        <a:moveTo>
                          <a:pt x="111" y="59"/>
                        </a:moveTo>
                        <a:cubicBezTo>
                          <a:pt x="110" y="59"/>
                          <a:pt x="110" y="60"/>
                          <a:pt x="109" y="60"/>
                        </a:cubicBezTo>
                        <a:cubicBezTo>
                          <a:pt x="109" y="60"/>
                          <a:pt x="109" y="60"/>
                          <a:pt x="109" y="60"/>
                        </a:cubicBezTo>
                        <a:cubicBezTo>
                          <a:pt x="109" y="60"/>
                          <a:pt x="109" y="60"/>
                          <a:pt x="109" y="60"/>
                        </a:cubicBezTo>
                        <a:cubicBezTo>
                          <a:pt x="110" y="60"/>
                          <a:pt x="110" y="59"/>
                          <a:pt x="111" y="59"/>
                        </a:cubicBezTo>
                        <a:cubicBezTo>
                          <a:pt x="111" y="59"/>
                          <a:pt x="111" y="59"/>
                          <a:pt x="111" y="59"/>
                        </a:cubicBezTo>
                        <a:moveTo>
                          <a:pt x="83" y="53"/>
                        </a:moveTo>
                        <a:cubicBezTo>
                          <a:pt x="82" y="53"/>
                          <a:pt x="81" y="53"/>
                          <a:pt x="80" y="53"/>
                        </a:cubicBezTo>
                        <a:cubicBezTo>
                          <a:pt x="80" y="54"/>
                          <a:pt x="80" y="54"/>
                          <a:pt x="80" y="54"/>
                        </a:cubicBezTo>
                        <a:cubicBezTo>
                          <a:pt x="83" y="54"/>
                          <a:pt x="86" y="54"/>
                          <a:pt x="89" y="54"/>
                        </a:cubicBezTo>
                        <a:cubicBezTo>
                          <a:pt x="92" y="55"/>
                          <a:pt x="95" y="55"/>
                          <a:pt x="98" y="56"/>
                        </a:cubicBezTo>
                        <a:cubicBezTo>
                          <a:pt x="100" y="57"/>
                          <a:pt x="102" y="58"/>
                          <a:pt x="103" y="60"/>
                        </a:cubicBezTo>
                        <a:cubicBezTo>
                          <a:pt x="104" y="60"/>
                          <a:pt x="104" y="60"/>
                          <a:pt x="104" y="60"/>
                        </a:cubicBezTo>
                        <a:cubicBezTo>
                          <a:pt x="104" y="60"/>
                          <a:pt x="104" y="60"/>
                          <a:pt x="104" y="60"/>
                        </a:cubicBezTo>
                        <a:cubicBezTo>
                          <a:pt x="101" y="57"/>
                          <a:pt x="95" y="55"/>
                          <a:pt x="90" y="54"/>
                        </a:cubicBezTo>
                        <a:cubicBezTo>
                          <a:pt x="88" y="54"/>
                          <a:pt x="85" y="53"/>
                          <a:pt x="83" y="53"/>
                        </a:cubicBezTo>
                        <a:moveTo>
                          <a:pt x="96" y="52"/>
                        </a:moveTo>
                        <a:cubicBezTo>
                          <a:pt x="97" y="52"/>
                          <a:pt x="97" y="52"/>
                          <a:pt x="97" y="52"/>
                        </a:cubicBezTo>
                        <a:cubicBezTo>
                          <a:pt x="97" y="53"/>
                          <a:pt x="97" y="53"/>
                          <a:pt x="97" y="53"/>
                        </a:cubicBezTo>
                        <a:cubicBezTo>
                          <a:pt x="102" y="54"/>
                          <a:pt x="107" y="54"/>
                          <a:pt x="111" y="56"/>
                        </a:cubicBezTo>
                        <a:cubicBezTo>
                          <a:pt x="113" y="57"/>
                          <a:pt x="114" y="57"/>
                          <a:pt x="114" y="58"/>
                        </a:cubicBezTo>
                        <a:cubicBezTo>
                          <a:pt x="113" y="56"/>
                          <a:pt x="110" y="55"/>
                          <a:pt x="107" y="53"/>
                        </a:cubicBezTo>
                        <a:cubicBezTo>
                          <a:pt x="107" y="53"/>
                          <a:pt x="107" y="53"/>
                          <a:pt x="107" y="53"/>
                        </a:cubicBezTo>
                        <a:cubicBezTo>
                          <a:pt x="107" y="53"/>
                          <a:pt x="106" y="53"/>
                          <a:pt x="106" y="53"/>
                        </a:cubicBezTo>
                        <a:cubicBezTo>
                          <a:pt x="105" y="53"/>
                          <a:pt x="104" y="53"/>
                          <a:pt x="103" y="53"/>
                        </a:cubicBezTo>
                        <a:cubicBezTo>
                          <a:pt x="102" y="53"/>
                          <a:pt x="102" y="53"/>
                          <a:pt x="101" y="53"/>
                        </a:cubicBezTo>
                        <a:cubicBezTo>
                          <a:pt x="100" y="53"/>
                          <a:pt x="98" y="53"/>
                          <a:pt x="97" y="52"/>
                        </a:cubicBezTo>
                        <a:cubicBezTo>
                          <a:pt x="96" y="52"/>
                          <a:pt x="96" y="52"/>
                          <a:pt x="96" y="52"/>
                        </a:cubicBezTo>
                        <a:moveTo>
                          <a:pt x="30" y="52"/>
                        </a:moveTo>
                        <a:cubicBezTo>
                          <a:pt x="29" y="52"/>
                          <a:pt x="29" y="53"/>
                          <a:pt x="28" y="53"/>
                        </a:cubicBezTo>
                        <a:cubicBezTo>
                          <a:pt x="28" y="53"/>
                          <a:pt x="28" y="53"/>
                          <a:pt x="28" y="53"/>
                        </a:cubicBezTo>
                        <a:cubicBezTo>
                          <a:pt x="28" y="53"/>
                          <a:pt x="28" y="53"/>
                          <a:pt x="28" y="53"/>
                        </a:cubicBezTo>
                        <a:cubicBezTo>
                          <a:pt x="28" y="54"/>
                          <a:pt x="28" y="54"/>
                          <a:pt x="28" y="54"/>
                        </a:cubicBezTo>
                        <a:cubicBezTo>
                          <a:pt x="29" y="53"/>
                          <a:pt x="29" y="53"/>
                          <a:pt x="30" y="52"/>
                        </a:cubicBezTo>
                        <a:moveTo>
                          <a:pt x="33" y="52"/>
                        </a:moveTo>
                        <a:cubicBezTo>
                          <a:pt x="33" y="52"/>
                          <a:pt x="33" y="52"/>
                          <a:pt x="33" y="52"/>
                        </a:cubicBezTo>
                        <a:cubicBezTo>
                          <a:pt x="33" y="52"/>
                          <a:pt x="33" y="52"/>
                          <a:pt x="33" y="52"/>
                        </a:cubicBezTo>
                        <a:cubicBezTo>
                          <a:pt x="34" y="53"/>
                          <a:pt x="35" y="53"/>
                          <a:pt x="37" y="53"/>
                        </a:cubicBezTo>
                        <a:cubicBezTo>
                          <a:pt x="37" y="53"/>
                          <a:pt x="37" y="53"/>
                          <a:pt x="37" y="53"/>
                        </a:cubicBezTo>
                        <a:cubicBezTo>
                          <a:pt x="37" y="53"/>
                          <a:pt x="38" y="54"/>
                          <a:pt x="39" y="54"/>
                        </a:cubicBezTo>
                        <a:cubicBezTo>
                          <a:pt x="39" y="54"/>
                          <a:pt x="39" y="54"/>
                          <a:pt x="39" y="54"/>
                        </a:cubicBezTo>
                        <a:cubicBezTo>
                          <a:pt x="38" y="53"/>
                          <a:pt x="37" y="53"/>
                          <a:pt x="36" y="53"/>
                        </a:cubicBezTo>
                        <a:cubicBezTo>
                          <a:pt x="36" y="53"/>
                          <a:pt x="36" y="53"/>
                          <a:pt x="36" y="53"/>
                        </a:cubicBezTo>
                        <a:cubicBezTo>
                          <a:pt x="35" y="52"/>
                          <a:pt x="34" y="52"/>
                          <a:pt x="33" y="52"/>
                        </a:cubicBezTo>
                        <a:moveTo>
                          <a:pt x="29" y="50"/>
                        </a:moveTo>
                        <a:cubicBezTo>
                          <a:pt x="30" y="50"/>
                          <a:pt x="30" y="50"/>
                          <a:pt x="31" y="50"/>
                        </a:cubicBezTo>
                        <a:cubicBezTo>
                          <a:pt x="30" y="50"/>
                          <a:pt x="30" y="50"/>
                          <a:pt x="30" y="50"/>
                        </a:cubicBezTo>
                        <a:cubicBezTo>
                          <a:pt x="30" y="50"/>
                          <a:pt x="30" y="50"/>
                          <a:pt x="29" y="50"/>
                        </a:cubicBezTo>
                        <a:moveTo>
                          <a:pt x="26" y="48"/>
                        </a:moveTo>
                        <a:cubicBezTo>
                          <a:pt x="26" y="48"/>
                          <a:pt x="26" y="48"/>
                          <a:pt x="26" y="48"/>
                        </a:cubicBezTo>
                        <a:cubicBezTo>
                          <a:pt x="26" y="49"/>
                          <a:pt x="27" y="49"/>
                          <a:pt x="28" y="50"/>
                        </a:cubicBezTo>
                        <a:cubicBezTo>
                          <a:pt x="27" y="49"/>
                          <a:pt x="27" y="49"/>
                          <a:pt x="26" y="48"/>
                        </a:cubicBezTo>
                        <a:cubicBezTo>
                          <a:pt x="26" y="48"/>
                          <a:pt x="27" y="49"/>
                          <a:pt x="27" y="49"/>
                        </a:cubicBezTo>
                        <a:cubicBezTo>
                          <a:pt x="26" y="48"/>
                          <a:pt x="26" y="48"/>
                          <a:pt x="26" y="48"/>
                        </a:cubicBezTo>
                        <a:moveTo>
                          <a:pt x="101" y="26"/>
                        </a:moveTo>
                        <a:cubicBezTo>
                          <a:pt x="102" y="26"/>
                          <a:pt x="102" y="26"/>
                          <a:pt x="103" y="26"/>
                        </a:cubicBezTo>
                        <a:cubicBezTo>
                          <a:pt x="103" y="26"/>
                          <a:pt x="103" y="27"/>
                          <a:pt x="104" y="27"/>
                        </a:cubicBezTo>
                        <a:cubicBezTo>
                          <a:pt x="106" y="27"/>
                          <a:pt x="108" y="28"/>
                          <a:pt x="110" y="28"/>
                        </a:cubicBezTo>
                        <a:cubicBezTo>
                          <a:pt x="112" y="28"/>
                          <a:pt x="113" y="28"/>
                          <a:pt x="114" y="28"/>
                        </a:cubicBezTo>
                        <a:cubicBezTo>
                          <a:pt x="114" y="28"/>
                          <a:pt x="114" y="28"/>
                          <a:pt x="114" y="28"/>
                        </a:cubicBezTo>
                        <a:cubicBezTo>
                          <a:pt x="114" y="28"/>
                          <a:pt x="114" y="28"/>
                          <a:pt x="114" y="28"/>
                        </a:cubicBezTo>
                        <a:cubicBezTo>
                          <a:pt x="114" y="29"/>
                          <a:pt x="115" y="29"/>
                          <a:pt x="115" y="29"/>
                        </a:cubicBezTo>
                        <a:cubicBezTo>
                          <a:pt x="115" y="29"/>
                          <a:pt x="116" y="29"/>
                          <a:pt x="116" y="29"/>
                        </a:cubicBezTo>
                        <a:cubicBezTo>
                          <a:pt x="117" y="29"/>
                          <a:pt x="118" y="29"/>
                          <a:pt x="118" y="28"/>
                        </a:cubicBezTo>
                        <a:cubicBezTo>
                          <a:pt x="116" y="28"/>
                          <a:pt x="114" y="28"/>
                          <a:pt x="112" y="28"/>
                        </a:cubicBezTo>
                        <a:cubicBezTo>
                          <a:pt x="110" y="27"/>
                          <a:pt x="107" y="27"/>
                          <a:pt x="105" y="26"/>
                        </a:cubicBezTo>
                        <a:cubicBezTo>
                          <a:pt x="104" y="26"/>
                          <a:pt x="103" y="26"/>
                          <a:pt x="101" y="26"/>
                        </a:cubicBezTo>
                        <a:moveTo>
                          <a:pt x="97" y="21"/>
                        </a:moveTo>
                        <a:cubicBezTo>
                          <a:pt x="100" y="21"/>
                          <a:pt x="104" y="22"/>
                          <a:pt x="108" y="23"/>
                        </a:cubicBezTo>
                        <a:cubicBezTo>
                          <a:pt x="109" y="23"/>
                          <a:pt x="109" y="23"/>
                          <a:pt x="110" y="23"/>
                        </a:cubicBezTo>
                        <a:cubicBezTo>
                          <a:pt x="112" y="23"/>
                          <a:pt x="114" y="22"/>
                          <a:pt x="115" y="22"/>
                        </a:cubicBezTo>
                        <a:cubicBezTo>
                          <a:pt x="115" y="22"/>
                          <a:pt x="114" y="22"/>
                          <a:pt x="113" y="22"/>
                        </a:cubicBezTo>
                        <a:cubicBezTo>
                          <a:pt x="114" y="22"/>
                          <a:pt x="114" y="22"/>
                          <a:pt x="114" y="22"/>
                        </a:cubicBezTo>
                        <a:cubicBezTo>
                          <a:pt x="114" y="21"/>
                          <a:pt x="114" y="21"/>
                          <a:pt x="114" y="21"/>
                        </a:cubicBezTo>
                        <a:cubicBezTo>
                          <a:pt x="113" y="22"/>
                          <a:pt x="112" y="22"/>
                          <a:pt x="111" y="22"/>
                        </a:cubicBezTo>
                        <a:cubicBezTo>
                          <a:pt x="108" y="22"/>
                          <a:pt x="105" y="21"/>
                          <a:pt x="102" y="21"/>
                        </a:cubicBezTo>
                        <a:cubicBezTo>
                          <a:pt x="102" y="21"/>
                          <a:pt x="101" y="21"/>
                          <a:pt x="101" y="21"/>
                        </a:cubicBezTo>
                        <a:cubicBezTo>
                          <a:pt x="101" y="21"/>
                          <a:pt x="100" y="21"/>
                          <a:pt x="99" y="21"/>
                        </a:cubicBezTo>
                        <a:cubicBezTo>
                          <a:pt x="98" y="21"/>
                          <a:pt x="98" y="21"/>
                          <a:pt x="97" y="21"/>
                        </a:cubicBezTo>
                        <a:moveTo>
                          <a:pt x="102" y="14"/>
                        </a:moveTo>
                        <a:cubicBezTo>
                          <a:pt x="103" y="14"/>
                          <a:pt x="103" y="15"/>
                          <a:pt x="103" y="15"/>
                        </a:cubicBezTo>
                        <a:cubicBezTo>
                          <a:pt x="104" y="16"/>
                          <a:pt x="106" y="17"/>
                          <a:pt x="108" y="17"/>
                        </a:cubicBezTo>
                        <a:cubicBezTo>
                          <a:pt x="108" y="17"/>
                          <a:pt x="108" y="17"/>
                          <a:pt x="108" y="17"/>
                        </a:cubicBezTo>
                        <a:cubicBezTo>
                          <a:pt x="107" y="17"/>
                          <a:pt x="106" y="16"/>
                          <a:pt x="106" y="16"/>
                        </a:cubicBezTo>
                        <a:cubicBezTo>
                          <a:pt x="105" y="15"/>
                          <a:pt x="105" y="15"/>
                          <a:pt x="104" y="15"/>
                        </a:cubicBezTo>
                        <a:cubicBezTo>
                          <a:pt x="103" y="15"/>
                          <a:pt x="103" y="14"/>
                          <a:pt x="102" y="14"/>
                        </a:cubicBezTo>
                        <a:moveTo>
                          <a:pt x="106" y="7"/>
                        </a:moveTo>
                        <a:cubicBezTo>
                          <a:pt x="106" y="7"/>
                          <a:pt x="105" y="7"/>
                          <a:pt x="104" y="7"/>
                        </a:cubicBezTo>
                        <a:cubicBezTo>
                          <a:pt x="104" y="7"/>
                          <a:pt x="104" y="7"/>
                          <a:pt x="103" y="7"/>
                        </a:cubicBezTo>
                        <a:cubicBezTo>
                          <a:pt x="105" y="7"/>
                          <a:pt x="106" y="7"/>
                          <a:pt x="107" y="7"/>
                        </a:cubicBezTo>
                        <a:cubicBezTo>
                          <a:pt x="108" y="7"/>
                          <a:pt x="108" y="7"/>
                          <a:pt x="109" y="7"/>
                        </a:cubicBezTo>
                        <a:cubicBezTo>
                          <a:pt x="109" y="7"/>
                          <a:pt x="108" y="7"/>
                          <a:pt x="108" y="7"/>
                        </a:cubicBezTo>
                        <a:cubicBezTo>
                          <a:pt x="109" y="7"/>
                          <a:pt x="109" y="8"/>
                          <a:pt x="110" y="8"/>
                        </a:cubicBezTo>
                        <a:cubicBezTo>
                          <a:pt x="110" y="7"/>
                          <a:pt x="110" y="7"/>
                          <a:pt x="110" y="7"/>
                        </a:cubicBezTo>
                        <a:cubicBezTo>
                          <a:pt x="109" y="7"/>
                          <a:pt x="107" y="7"/>
                          <a:pt x="106" y="7"/>
                        </a:cubicBezTo>
                        <a:moveTo>
                          <a:pt x="10" y="0"/>
                        </a:moveTo>
                        <a:cubicBezTo>
                          <a:pt x="10" y="0"/>
                          <a:pt x="10" y="0"/>
                          <a:pt x="9" y="1"/>
                        </a:cubicBezTo>
                        <a:cubicBezTo>
                          <a:pt x="10" y="1"/>
                          <a:pt x="10" y="1"/>
                          <a:pt x="10" y="1"/>
                        </a:cubicBezTo>
                        <a:cubicBezTo>
                          <a:pt x="8" y="1"/>
                          <a:pt x="6" y="1"/>
                          <a:pt x="4" y="1"/>
                        </a:cubicBezTo>
                        <a:cubicBezTo>
                          <a:pt x="4" y="1"/>
                          <a:pt x="4" y="1"/>
                          <a:pt x="4" y="1"/>
                        </a:cubicBezTo>
                        <a:cubicBezTo>
                          <a:pt x="3" y="1"/>
                          <a:pt x="3" y="1"/>
                          <a:pt x="3" y="1"/>
                        </a:cubicBezTo>
                        <a:cubicBezTo>
                          <a:pt x="2" y="1"/>
                          <a:pt x="2" y="1"/>
                          <a:pt x="2" y="1"/>
                        </a:cubicBezTo>
                        <a:cubicBezTo>
                          <a:pt x="1" y="1"/>
                          <a:pt x="1" y="1"/>
                          <a:pt x="0" y="1"/>
                        </a:cubicBezTo>
                        <a:cubicBezTo>
                          <a:pt x="1" y="2"/>
                          <a:pt x="2" y="2"/>
                          <a:pt x="3" y="2"/>
                        </a:cubicBezTo>
                        <a:cubicBezTo>
                          <a:pt x="3" y="2"/>
                          <a:pt x="3" y="2"/>
                          <a:pt x="4" y="2"/>
                        </a:cubicBezTo>
                        <a:cubicBezTo>
                          <a:pt x="6" y="2"/>
                          <a:pt x="9" y="1"/>
                          <a:pt x="11" y="1"/>
                        </a:cubicBezTo>
                        <a:cubicBezTo>
                          <a:pt x="12" y="1"/>
                          <a:pt x="13" y="1"/>
                          <a:pt x="14" y="1"/>
                        </a:cubicBezTo>
                        <a:cubicBezTo>
                          <a:pt x="16" y="2"/>
                          <a:pt x="18" y="2"/>
                          <a:pt x="19" y="2"/>
                        </a:cubicBezTo>
                        <a:cubicBezTo>
                          <a:pt x="20" y="2"/>
                          <a:pt x="20" y="2"/>
                          <a:pt x="20" y="2"/>
                        </a:cubicBezTo>
                        <a:cubicBezTo>
                          <a:pt x="19" y="2"/>
                          <a:pt x="19" y="2"/>
                          <a:pt x="19" y="2"/>
                        </a:cubicBezTo>
                        <a:cubicBezTo>
                          <a:pt x="18" y="2"/>
                          <a:pt x="16" y="2"/>
                          <a:pt x="15" y="1"/>
                        </a:cubicBezTo>
                        <a:cubicBezTo>
                          <a:pt x="14" y="1"/>
                          <a:pt x="12" y="1"/>
                          <a:pt x="1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7" name="Freeform 8174">
                    <a:extLst>
                      <a:ext uri="{FF2B5EF4-FFF2-40B4-BE49-F238E27FC236}">
                        <a16:creationId xmlns:a16="http://schemas.microsoft.com/office/drawing/2014/main" id="{C4EFB124-4950-4BB0-A98A-39C058771319}"/>
                      </a:ext>
                    </a:extLst>
                  </p:cNvPr>
                  <p:cNvSpPr>
                    <a:spLocks noEditPoints="1"/>
                  </p:cNvSpPr>
                  <p:nvPr/>
                </p:nvSpPr>
                <p:spPr bwMode="auto">
                  <a:xfrm>
                    <a:off x="3638" y="1827"/>
                    <a:ext cx="27" cy="21"/>
                  </a:xfrm>
                  <a:custGeom>
                    <a:avLst/>
                    <a:gdLst>
                      <a:gd name="T0" fmla="*/ 18 w 36"/>
                      <a:gd name="T1" fmla="*/ 24 h 28"/>
                      <a:gd name="T2" fmla="*/ 16 w 36"/>
                      <a:gd name="T3" fmla="*/ 24 h 28"/>
                      <a:gd name="T4" fmla="*/ 16 w 36"/>
                      <a:gd name="T5" fmla="*/ 25 h 28"/>
                      <a:gd name="T6" fmla="*/ 17 w 36"/>
                      <a:gd name="T7" fmla="*/ 25 h 28"/>
                      <a:gd name="T8" fmla="*/ 17 w 36"/>
                      <a:gd name="T9" fmla="*/ 24 h 28"/>
                      <a:gd name="T10" fmla="*/ 18 w 36"/>
                      <a:gd name="T11" fmla="*/ 24 h 28"/>
                      <a:gd name="T12" fmla="*/ 19 w 36"/>
                      <a:gd name="T13" fmla="*/ 23 h 28"/>
                      <a:gd name="T14" fmla="*/ 18 w 36"/>
                      <a:gd name="T15" fmla="*/ 24 h 28"/>
                      <a:gd name="T16" fmla="*/ 19 w 36"/>
                      <a:gd name="T17" fmla="*/ 23 h 28"/>
                      <a:gd name="T18" fmla="*/ 25 w 36"/>
                      <a:gd name="T19" fmla="*/ 22 h 28"/>
                      <a:gd name="T20" fmla="*/ 28 w 36"/>
                      <a:gd name="T21" fmla="*/ 25 h 28"/>
                      <a:gd name="T22" fmla="*/ 36 w 36"/>
                      <a:gd name="T23" fmla="*/ 28 h 28"/>
                      <a:gd name="T24" fmla="*/ 25 w 36"/>
                      <a:gd name="T25" fmla="*/ 23 h 28"/>
                      <a:gd name="T26" fmla="*/ 25 w 36"/>
                      <a:gd name="T27" fmla="*/ 23 h 28"/>
                      <a:gd name="T28" fmla="*/ 25 w 36"/>
                      <a:gd name="T29" fmla="*/ 22 h 28"/>
                      <a:gd name="T30" fmla="*/ 1 w 36"/>
                      <a:gd name="T31" fmla="*/ 0 h 28"/>
                      <a:gd name="T32" fmla="*/ 0 w 36"/>
                      <a:gd name="T33" fmla="*/ 0 h 28"/>
                      <a:gd name="T34" fmla="*/ 1 w 36"/>
                      <a:gd name="T35" fmla="*/ 2 h 28"/>
                      <a:gd name="T36" fmla="*/ 1 w 36"/>
                      <a:gd name="T37" fmla="*/ 1 h 28"/>
                      <a:gd name="T38" fmla="*/ 4 w 36"/>
                      <a:gd name="T39" fmla="*/ 6 h 28"/>
                      <a:gd name="T40" fmla="*/ 5 w 36"/>
                      <a:gd name="T41" fmla="*/ 8 h 28"/>
                      <a:gd name="T42" fmla="*/ 6 w 36"/>
                      <a:gd name="T43" fmla="*/ 10 h 28"/>
                      <a:gd name="T44" fmla="*/ 3 w 36"/>
                      <a:gd name="T45" fmla="*/ 9 h 28"/>
                      <a:gd name="T46" fmla="*/ 4 w 36"/>
                      <a:gd name="T47" fmla="*/ 9 h 28"/>
                      <a:gd name="T48" fmla="*/ 6 w 36"/>
                      <a:gd name="T49" fmla="*/ 10 h 28"/>
                      <a:gd name="T50" fmla="*/ 9 w 36"/>
                      <a:gd name="T51" fmla="*/ 11 h 28"/>
                      <a:gd name="T52" fmla="*/ 15 w 36"/>
                      <a:gd name="T53" fmla="*/ 14 h 28"/>
                      <a:gd name="T54" fmla="*/ 12 w 36"/>
                      <a:gd name="T55" fmla="*/ 12 h 28"/>
                      <a:gd name="T56" fmla="*/ 19 w 36"/>
                      <a:gd name="T57" fmla="*/ 16 h 28"/>
                      <a:gd name="T58" fmla="*/ 20 w 36"/>
                      <a:gd name="T59" fmla="*/ 17 h 28"/>
                      <a:gd name="T60" fmla="*/ 18 w 36"/>
                      <a:gd name="T61" fmla="*/ 15 h 28"/>
                      <a:gd name="T62" fmla="*/ 8 w 36"/>
                      <a:gd name="T63" fmla="*/ 9 h 28"/>
                      <a:gd name="T64" fmla="*/ 1 w 36"/>
                      <a:gd name="T6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28">
                        <a:moveTo>
                          <a:pt x="18" y="24"/>
                        </a:moveTo>
                        <a:cubicBezTo>
                          <a:pt x="17" y="24"/>
                          <a:pt x="17" y="24"/>
                          <a:pt x="16" y="24"/>
                        </a:cubicBezTo>
                        <a:cubicBezTo>
                          <a:pt x="16" y="25"/>
                          <a:pt x="16" y="25"/>
                          <a:pt x="16" y="25"/>
                        </a:cubicBezTo>
                        <a:cubicBezTo>
                          <a:pt x="17" y="25"/>
                          <a:pt x="17" y="25"/>
                          <a:pt x="17" y="25"/>
                        </a:cubicBezTo>
                        <a:cubicBezTo>
                          <a:pt x="17" y="25"/>
                          <a:pt x="17" y="24"/>
                          <a:pt x="17" y="24"/>
                        </a:cubicBezTo>
                        <a:cubicBezTo>
                          <a:pt x="17" y="24"/>
                          <a:pt x="17" y="24"/>
                          <a:pt x="18" y="24"/>
                        </a:cubicBezTo>
                        <a:moveTo>
                          <a:pt x="19" y="23"/>
                        </a:moveTo>
                        <a:cubicBezTo>
                          <a:pt x="19" y="24"/>
                          <a:pt x="18" y="24"/>
                          <a:pt x="18" y="24"/>
                        </a:cubicBezTo>
                        <a:cubicBezTo>
                          <a:pt x="18" y="24"/>
                          <a:pt x="19" y="24"/>
                          <a:pt x="19" y="23"/>
                        </a:cubicBezTo>
                        <a:moveTo>
                          <a:pt x="25" y="22"/>
                        </a:moveTo>
                        <a:cubicBezTo>
                          <a:pt x="26" y="23"/>
                          <a:pt x="27" y="24"/>
                          <a:pt x="28" y="25"/>
                        </a:cubicBezTo>
                        <a:cubicBezTo>
                          <a:pt x="30" y="26"/>
                          <a:pt x="33" y="28"/>
                          <a:pt x="36" y="28"/>
                        </a:cubicBezTo>
                        <a:cubicBezTo>
                          <a:pt x="32" y="27"/>
                          <a:pt x="28" y="25"/>
                          <a:pt x="25" y="23"/>
                        </a:cubicBezTo>
                        <a:cubicBezTo>
                          <a:pt x="25" y="23"/>
                          <a:pt x="25" y="23"/>
                          <a:pt x="25" y="23"/>
                        </a:cubicBezTo>
                        <a:cubicBezTo>
                          <a:pt x="25" y="23"/>
                          <a:pt x="25" y="22"/>
                          <a:pt x="25" y="22"/>
                        </a:cubicBezTo>
                        <a:moveTo>
                          <a:pt x="1" y="0"/>
                        </a:moveTo>
                        <a:cubicBezTo>
                          <a:pt x="0" y="0"/>
                          <a:pt x="0" y="0"/>
                          <a:pt x="0" y="0"/>
                        </a:cubicBezTo>
                        <a:cubicBezTo>
                          <a:pt x="0" y="1"/>
                          <a:pt x="1" y="1"/>
                          <a:pt x="1" y="2"/>
                        </a:cubicBezTo>
                        <a:cubicBezTo>
                          <a:pt x="1" y="2"/>
                          <a:pt x="1" y="2"/>
                          <a:pt x="1" y="1"/>
                        </a:cubicBezTo>
                        <a:cubicBezTo>
                          <a:pt x="2" y="3"/>
                          <a:pt x="3" y="4"/>
                          <a:pt x="4" y="6"/>
                        </a:cubicBezTo>
                        <a:cubicBezTo>
                          <a:pt x="4" y="7"/>
                          <a:pt x="5" y="8"/>
                          <a:pt x="5" y="8"/>
                        </a:cubicBezTo>
                        <a:cubicBezTo>
                          <a:pt x="6" y="9"/>
                          <a:pt x="6" y="9"/>
                          <a:pt x="6" y="10"/>
                        </a:cubicBezTo>
                        <a:cubicBezTo>
                          <a:pt x="5" y="9"/>
                          <a:pt x="4" y="9"/>
                          <a:pt x="3" y="9"/>
                        </a:cubicBezTo>
                        <a:cubicBezTo>
                          <a:pt x="4" y="9"/>
                          <a:pt x="4" y="9"/>
                          <a:pt x="4" y="9"/>
                        </a:cubicBezTo>
                        <a:cubicBezTo>
                          <a:pt x="5" y="9"/>
                          <a:pt x="5" y="10"/>
                          <a:pt x="6" y="10"/>
                        </a:cubicBezTo>
                        <a:cubicBezTo>
                          <a:pt x="7" y="11"/>
                          <a:pt x="8" y="11"/>
                          <a:pt x="9" y="11"/>
                        </a:cubicBezTo>
                        <a:cubicBezTo>
                          <a:pt x="11" y="12"/>
                          <a:pt x="13" y="13"/>
                          <a:pt x="15" y="14"/>
                        </a:cubicBezTo>
                        <a:cubicBezTo>
                          <a:pt x="14" y="14"/>
                          <a:pt x="13" y="13"/>
                          <a:pt x="12" y="12"/>
                        </a:cubicBezTo>
                        <a:cubicBezTo>
                          <a:pt x="14" y="13"/>
                          <a:pt x="17" y="14"/>
                          <a:pt x="19" y="16"/>
                        </a:cubicBezTo>
                        <a:cubicBezTo>
                          <a:pt x="19" y="16"/>
                          <a:pt x="20" y="16"/>
                          <a:pt x="20" y="17"/>
                        </a:cubicBezTo>
                        <a:cubicBezTo>
                          <a:pt x="19" y="16"/>
                          <a:pt x="19" y="16"/>
                          <a:pt x="18" y="15"/>
                        </a:cubicBezTo>
                        <a:cubicBezTo>
                          <a:pt x="15" y="13"/>
                          <a:pt x="11" y="12"/>
                          <a:pt x="8" y="9"/>
                        </a:cubicBezTo>
                        <a:cubicBezTo>
                          <a:pt x="4" y="7"/>
                          <a:pt x="2" y="4"/>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8" name="Freeform 8175">
                    <a:extLst>
                      <a:ext uri="{FF2B5EF4-FFF2-40B4-BE49-F238E27FC236}">
                        <a16:creationId xmlns:a16="http://schemas.microsoft.com/office/drawing/2014/main" id="{441DF6D9-ADAC-4788-99B5-2F2716B52E14}"/>
                      </a:ext>
                    </a:extLst>
                  </p:cNvPr>
                  <p:cNvSpPr>
                    <a:spLocks noEditPoints="1"/>
                  </p:cNvSpPr>
                  <p:nvPr/>
                </p:nvSpPr>
                <p:spPr bwMode="auto">
                  <a:xfrm>
                    <a:off x="3651" y="1850"/>
                    <a:ext cx="21" cy="7"/>
                  </a:xfrm>
                  <a:custGeom>
                    <a:avLst/>
                    <a:gdLst>
                      <a:gd name="T0" fmla="*/ 24 w 28"/>
                      <a:gd name="T1" fmla="*/ 7 h 9"/>
                      <a:gd name="T2" fmla="*/ 28 w 28"/>
                      <a:gd name="T3" fmla="*/ 9 h 9"/>
                      <a:gd name="T4" fmla="*/ 28 w 28"/>
                      <a:gd name="T5" fmla="*/ 9 h 9"/>
                      <a:gd name="T6" fmla="*/ 26 w 28"/>
                      <a:gd name="T7" fmla="*/ 7 h 9"/>
                      <a:gd name="T8" fmla="*/ 24 w 28"/>
                      <a:gd name="T9" fmla="*/ 7 h 9"/>
                      <a:gd name="T10" fmla="*/ 18 w 28"/>
                      <a:gd name="T11" fmla="*/ 5 h 9"/>
                      <a:gd name="T12" fmla="*/ 19 w 28"/>
                      <a:gd name="T13" fmla="*/ 6 h 9"/>
                      <a:gd name="T14" fmla="*/ 21 w 28"/>
                      <a:gd name="T15" fmla="*/ 6 h 9"/>
                      <a:gd name="T16" fmla="*/ 18 w 28"/>
                      <a:gd name="T17" fmla="*/ 5 h 9"/>
                      <a:gd name="T18" fmla="*/ 2 w 28"/>
                      <a:gd name="T19" fmla="*/ 2 h 9"/>
                      <a:gd name="T20" fmla="*/ 2 w 28"/>
                      <a:gd name="T21" fmla="*/ 2 h 9"/>
                      <a:gd name="T22" fmla="*/ 3 w 28"/>
                      <a:gd name="T23" fmla="*/ 2 h 9"/>
                      <a:gd name="T24" fmla="*/ 6 w 28"/>
                      <a:gd name="T25" fmla="*/ 3 h 9"/>
                      <a:gd name="T26" fmla="*/ 10 w 28"/>
                      <a:gd name="T27" fmla="*/ 5 h 9"/>
                      <a:gd name="T28" fmla="*/ 10 w 28"/>
                      <a:gd name="T29" fmla="*/ 5 h 9"/>
                      <a:gd name="T30" fmla="*/ 8 w 28"/>
                      <a:gd name="T31" fmla="*/ 3 h 9"/>
                      <a:gd name="T32" fmla="*/ 2 w 28"/>
                      <a:gd name="T33" fmla="*/ 2 h 9"/>
                      <a:gd name="T34" fmla="*/ 6 w 28"/>
                      <a:gd name="T35" fmla="*/ 0 h 9"/>
                      <a:gd name="T36" fmla="*/ 2 w 28"/>
                      <a:gd name="T37" fmla="*/ 1 h 9"/>
                      <a:gd name="T38" fmla="*/ 0 w 28"/>
                      <a:gd name="T39" fmla="*/ 2 h 9"/>
                      <a:gd name="T40" fmla="*/ 1 w 28"/>
                      <a:gd name="T41" fmla="*/ 2 h 9"/>
                      <a:gd name="T42" fmla="*/ 2 w 28"/>
                      <a:gd name="T43" fmla="*/ 2 h 9"/>
                      <a:gd name="T44" fmla="*/ 1 w 28"/>
                      <a:gd name="T45" fmla="*/ 1 h 9"/>
                      <a:gd name="T46" fmla="*/ 6 w 28"/>
                      <a:gd name="T47" fmla="*/ 1 h 9"/>
                      <a:gd name="T48" fmla="*/ 9 w 28"/>
                      <a:gd name="T49" fmla="*/ 1 h 9"/>
                      <a:gd name="T50" fmla="*/ 16 w 28"/>
                      <a:gd name="T51" fmla="*/ 4 h 9"/>
                      <a:gd name="T52" fmla="*/ 22 w 28"/>
                      <a:gd name="T53" fmla="*/ 5 h 9"/>
                      <a:gd name="T54" fmla="*/ 23 w 28"/>
                      <a:gd name="T55" fmla="*/ 5 h 9"/>
                      <a:gd name="T56" fmla="*/ 27 w 28"/>
                      <a:gd name="T57" fmla="*/ 4 h 9"/>
                      <a:gd name="T58" fmla="*/ 26 w 28"/>
                      <a:gd name="T59" fmla="*/ 4 h 9"/>
                      <a:gd name="T60" fmla="*/ 25 w 28"/>
                      <a:gd name="T61" fmla="*/ 4 h 9"/>
                      <a:gd name="T62" fmla="*/ 22 w 28"/>
                      <a:gd name="T63" fmla="*/ 5 h 9"/>
                      <a:gd name="T64" fmla="*/ 18 w 28"/>
                      <a:gd name="T65" fmla="*/ 4 h 9"/>
                      <a:gd name="T66" fmla="*/ 13 w 28"/>
                      <a:gd name="T67" fmla="*/ 2 h 9"/>
                      <a:gd name="T68" fmla="*/ 6 w 28"/>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9">
                        <a:moveTo>
                          <a:pt x="24" y="7"/>
                        </a:moveTo>
                        <a:cubicBezTo>
                          <a:pt x="25" y="7"/>
                          <a:pt x="26" y="8"/>
                          <a:pt x="28" y="9"/>
                        </a:cubicBezTo>
                        <a:cubicBezTo>
                          <a:pt x="28" y="9"/>
                          <a:pt x="28" y="9"/>
                          <a:pt x="28" y="9"/>
                        </a:cubicBezTo>
                        <a:cubicBezTo>
                          <a:pt x="27" y="8"/>
                          <a:pt x="26" y="8"/>
                          <a:pt x="26" y="7"/>
                        </a:cubicBezTo>
                        <a:cubicBezTo>
                          <a:pt x="25" y="7"/>
                          <a:pt x="25" y="7"/>
                          <a:pt x="24" y="7"/>
                        </a:cubicBezTo>
                        <a:moveTo>
                          <a:pt x="18" y="5"/>
                        </a:moveTo>
                        <a:cubicBezTo>
                          <a:pt x="18" y="5"/>
                          <a:pt x="19" y="5"/>
                          <a:pt x="19" y="6"/>
                        </a:cubicBezTo>
                        <a:cubicBezTo>
                          <a:pt x="20" y="6"/>
                          <a:pt x="21" y="6"/>
                          <a:pt x="21" y="6"/>
                        </a:cubicBezTo>
                        <a:cubicBezTo>
                          <a:pt x="20" y="6"/>
                          <a:pt x="19" y="5"/>
                          <a:pt x="18" y="5"/>
                        </a:cubicBezTo>
                        <a:moveTo>
                          <a:pt x="2" y="2"/>
                        </a:moveTo>
                        <a:cubicBezTo>
                          <a:pt x="2" y="2"/>
                          <a:pt x="2" y="2"/>
                          <a:pt x="2" y="2"/>
                        </a:cubicBezTo>
                        <a:cubicBezTo>
                          <a:pt x="2" y="2"/>
                          <a:pt x="3" y="2"/>
                          <a:pt x="3" y="2"/>
                        </a:cubicBezTo>
                        <a:cubicBezTo>
                          <a:pt x="4" y="2"/>
                          <a:pt x="5" y="3"/>
                          <a:pt x="6" y="3"/>
                        </a:cubicBezTo>
                        <a:cubicBezTo>
                          <a:pt x="8" y="4"/>
                          <a:pt x="9" y="5"/>
                          <a:pt x="10" y="5"/>
                        </a:cubicBezTo>
                        <a:cubicBezTo>
                          <a:pt x="10" y="5"/>
                          <a:pt x="10" y="5"/>
                          <a:pt x="10" y="5"/>
                        </a:cubicBezTo>
                        <a:cubicBezTo>
                          <a:pt x="9" y="5"/>
                          <a:pt x="9" y="4"/>
                          <a:pt x="8" y="3"/>
                        </a:cubicBezTo>
                        <a:cubicBezTo>
                          <a:pt x="6" y="3"/>
                          <a:pt x="4" y="2"/>
                          <a:pt x="2" y="2"/>
                        </a:cubicBezTo>
                        <a:moveTo>
                          <a:pt x="6" y="0"/>
                        </a:moveTo>
                        <a:cubicBezTo>
                          <a:pt x="5" y="0"/>
                          <a:pt x="4" y="1"/>
                          <a:pt x="2" y="1"/>
                        </a:cubicBezTo>
                        <a:cubicBezTo>
                          <a:pt x="2" y="1"/>
                          <a:pt x="1" y="1"/>
                          <a:pt x="0" y="2"/>
                        </a:cubicBezTo>
                        <a:cubicBezTo>
                          <a:pt x="1" y="2"/>
                          <a:pt x="1" y="2"/>
                          <a:pt x="1" y="2"/>
                        </a:cubicBezTo>
                        <a:cubicBezTo>
                          <a:pt x="1" y="2"/>
                          <a:pt x="2" y="2"/>
                          <a:pt x="2" y="2"/>
                        </a:cubicBezTo>
                        <a:cubicBezTo>
                          <a:pt x="2" y="1"/>
                          <a:pt x="1" y="1"/>
                          <a:pt x="1" y="1"/>
                        </a:cubicBezTo>
                        <a:cubicBezTo>
                          <a:pt x="3" y="1"/>
                          <a:pt x="5" y="1"/>
                          <a:pt x="6" y="1"/>
                        </a:cubicBezTo>
                        <a:cubicBezTo>
                          <a:pt x="7" y="1"/>
                          <a:pt x="8" y="1"/>
                          <a:pt x="9" y="1"/>
                        </a:cubicBezTo>
                        <a:cubicBezTo>
                          <a:pt x="11" y="2"/>
                          <a:pt x="13" y="3"/>
                          <a:pt x="16" y="4"/>
                        </a:cubicBezTo>
                        <a:cubicBezTo>
                          <a:pt x="18" y="5"/>
                          <a:pt x="20" y="5"/>
                          <a:pt x="22" y="5"/>
                        </a:cubicBezTo>
                        <a:cubicBezTo>
                          <a:pt x="22" y="5"/>
                          <a:pt x="23" y="5"/>
                          <a:pt x="23" y="5"/>
                        </a:cubicBezTo>
                        <a:cubicBezTo>
                          <a:pt x="25" y="5"/>
                          <a:pt x="26" y="4"/>
                          <a:pt x="27" y="4"/>
                        </a:cubicBezTo>
                        <a:cubicBezTo>
                          <a:pt x="26" y="4"/>
                          <a:pt x="26" y="4"/>
                          <a:pt x="26" y="4"/>
                        </a:cubicBezTo>
                        <a:cubicBezTo>
                          <a:pt x="26" y="4"/>
                          <a:pt x="25" y="4"/>
                          <a:pt x="25" y="4"/>
                        </a:cubicBezTo>
                        <a:cubicBezTo>
                          <a:pt x="24" y="5"/>
                          <a:pt x="23" y="5"/>
                          <a:pt x="22" y="5"/>
                        </a:cubicBezTo>
                        <a:cubicBezTo>
                          <a:pt x="21" y="5"/>
                          <a:pt x="19" y="5"/>
                          <a:pt x="18" y="4"/>
                        </a:cubicBezTo>
                        <a:cubicBezTo>
                          <a:pt x="16" y="4"/>
                          <a:pt x="14" y="3"/>
                          <a:pt x="13" y="2"/>
                        </a:cubicBezTo>
                        <a:cubicBezTo>
                          <a:pt x="10" y="1"/>
                          <a:pt x="8" y="0"/>
                          <a:pt x="6"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9" name="Freeform 8176">
                    <a:extLst>
                      <a:ext uri="{FF2B5EF4-FFF2-40B4-BE49-F238E27FC236}">
                        <a16:creationId xmlns:a16="http://schemas.microsoft.com/office/drawing/2014/main" id="{38144108-F01A-48DF-8076-34387ABD4127}"/>
                      </a:ext>
                    </a:extLst>
                  </p:cNvPr>
                  <p:cNvSpPr>
                    <a:spLocks noEditPoints="1"/>
                  </p:cNvSpPr>
                  <p:nvPr/>
                </p:nvSpPr>
                <p:spPr bwMode="auto">
                  <a:xfrm>
                    <a:off x="3729" y="1757"/>
                    <a:ext cx="2" cy="6"/>
                  </a:xfrm>
                  <a:custGeom>
                    <a:avLst/>
                    <a:gdLst>
                      <a:gd name="T0" fmla="*/ 1 w 2"/>
                      <a:gd name="T1" fmla="*/ 5 h 8"/>
                      <a:gd name="T2" fmla="*/ 1 w 2"/>
                      <a:gd name="T3" fmla="*/ 5 h 8"/>
                      <a:gd name="T4" fmla="*/ 0 w 2"/>
                      <a:gd name="T5" fmla="*/ 6 h 8"/>
                      <a:gd name="T6" fmla="*/ 0 w 2"/>
                      <a:gd name="T7" fmla="*/ 7 h 8"/>
                      <a:gd name="T8" fmla="*/ 0 w 2"/>
                      <a:gd name="T9" fmla="*/ 8 h 8"/>
                      <a:gd name="T10" fmla="*/ 0 w 2"/>
                      <a:gd name="T11" fmla="*/ 7 h 8"/>
                      <a:gd name="T12" fmla="*/ 1 w 2"/>
                      <a:gd name="T13" fmla="*/ 5 h 8"/>
                      <a:gd name="T14" fmla="*/ 2 w 2"/>
                      <a:gd name="T15" fmla="*/ 0 h 8"/>
                      <a:gd name="T16" fmla="*/ 2 w 2"/>
                      <a:gd name="T17" fmla="*/ 1 h 8"/>
                      <a:gd name="T18" fmla="*/ 2 w 2"/>
                      <a:gd name="T19" fmla="*/ 2 h 8"/>
                      <a:gd name="T20" fmla="*/ 2 w 2"/>
                      <a:gd name="T21" fmla="*/ 2 h 8"/>
                      <a:gd name="T22" fmla="*/ 2 w 2"/>
                      <a:gd name="T23" fmla="*/ 2 h 8"/>
                      <a:gd name="T24" fmla="*/ 2 w 2"/>
                      <a:gd name="T25" fmla="*/ 1 h 8"/>
                      <a:gd name="T26" fmla="*/ 2 w 2"/>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8">
                        <a:moveTo>
                          <a:pt x="1" y="5"/>
                        </a:moveTo>
                        <a:cubicBezTo>
                          <a:pt x="1" y="5"/>
                          <a:pt x="1" y="5"/>
                          <a:pt x="1" y="5"/>
                        </a:cubicBezTo>
                        <a:cubicBezTo>
                          <a:pt x="0" y="6"/>
                          <a:pt x="0" y="6"/>
                          <a:pt x="0" y="6"/>
                        </a:cubicBezTo>
                        <a:cubicBezTo>
                          <a:pt x="0" y="6"/>
                          <a:pt x="0" y="6"/>
                          <a:pt x="0" y="7"/>
                        </a:cubicBezTo>
                        <a:cubicBezTo>
                          <a:pt x="0" y="7"/>
                          <a:pt x="0" y="7"/>
                          <a:pt x="0" y="8"/>
                        </a:cubicBezTo>
                        <a:cubicBezTo>
                          <a:pt x="0" y="8"/>
                          <a:pt x="0" y="7"/>
                          <a:pt x="0" y="7"/>
                        </a:cubicBezTo>
                        <a:cubicBezTo>
                          <a:pt x="0" y="6"/>
                          <a:pt x="1" y="5"/>
                          <a:pt x="1" y="5"/>
                        </a:cubicBezTo>
                        <a:moveTo>
                          <a:pt x="2" y="0"/>
                        </a:moveTo>
                        <a:cubicBezTo>
                          <a:pt x="2" y="0"/>
                          <a:pt x="2" y="1"/>
                          <a:pt x="2" y="1"/>
                        </a:cubicBezTo>
                        <a:cubicBezTo>
                          <a:pt x="2" y="1"/>
                          <a:pt x="2" y="2"/>
                          <a:pt x="2" y="2"/>
                        </a:cubicBezTo>
                        <a:cubicBezTo>
                          <a:pt x="2" y="2"/>
                          <a:pt x="2" y="2"/>
                          <a:pt x="2" y="2"/>
                        </a:cubicBezTo>
                        <a:cubicBezTo>
                          <a:pt x="2" y="2"/>
                          <a:pt x="2" y="2"/>
                          <a:pt x="2" y="2"/>
                        </a:cubicBezTo>
                        <a:cubicBezTo>
                          <a:pt x="2" y="2"/>
                          <a:pt x="2" y="2"/>
                          <a:pt x="2" y="1"/>
                        </a:cubicBezTo>
                        <a:cubicBezTo>
                          <a:pt x="2" y="1"/>
                          <a:pt x="2" y="1"/>
                          <a:pt x="2"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0" name="Freeform 8177">
                    <a:extLst>
                      <a:ext uri="{FF2B5EF4-FFF2-40B4-BE49-F238E27FC236}">
                        <a16:creationId xmlns:a16="http://schemas.microsoft.com/office/drawing/2014/main" id="{D29710BC-5202-4AE7-84CE-E54E567F66F8}"/>
                      </a:ext>
                    </a:extLst>
                  </p:cNvPr>
                  <p:cNvSpPr/>
                  <p:nvPr/>
                </p:nvSpPr>
                <p:spPr bwMode="auto">
                  <a:xfrm>
                    <a:off x="3729" y="1761"/>
                    <a:ext cx="1" cy="0"/>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1"/>
                          <a:pt x="1"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1" name="Freeform 8178">
                    <a:extLst>
                      <a:ext uri="{FF2B5EF4-FFF2-40B4-BE49-F238E27FC236}">
                        <a16:creationId xmlns:a16="http://schemas.microsoft.com/office/drawing/2014/main" id="{ED7F3B19-39FD-4BA5-ADE9-4043023197B7}"/>
                      </a:ext>
                    </a:extLst>
                  </p:cNvPr>
                  <p:cNvSpPr/>
                  <p:nvPr/>
                </p:nvSpPr>
                <p:spPr bwMode="auto">
                  <a:xfrm>
                    <a:off x="3728" y="1773"/>
                    <a:ext cx="3" cy="9"/>
                  </a:xfrm>
                  <a:custGeom>
                    <a:avLst/>
                    <a:gdLst>
                      <a:gd name="T0" fmla="*/ 4 w 4"/>
                      <a:gd name="T1" fmla="*/ 0 h 11"/>
                      <a:gd name="T2" fmla="*/ 4 w 4"/>
                      <a:gd name="T3" fmla="*/ 1 h 11"/>
                      <a:gd name="T4" fmla="*/ 4 w 4"/>
                      <a:gd name="T5" fmla="*/ 3 h 11"/>
                      <a:gd name="T6" fmla="*/ 1 w 4"/>
                      <a:gd name="T7" fmla="*/ 10 h 11"/>
                      <a:gd name="T8" fmla="*/ 0 w 4"/>
                      <a:gd name="T9" fmla="*/ 11 h 11"/>
                      <a:gd name="T10" fmla="*/ 0 w 4"/>
                      <a:gd name="T11" fmla="*/ 11 h 11"/>
                      <a:gd name="T12" fmla="*/ 1 w 4"/>
                      <a:gd name="T13" fmla="*/ 10 h 11"/>
                      <a:gd name="T14" fmla="*/ 4 w 4"/>
                      <a:gd name="T15" fmla="*/ 1 h 11"/>
                      <a:gd name="T16" fmla="*/ 4 w 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4" y="0"/>
                        </a:moveTo>
                        <a:cubicBezTo>
                          <a:pt x="4" y="1"/>
                          <a:pt x="4" y="1"/>
                          <a:pt x="4" y="1"/>
                        </a:cubicBezTo>
                        <a:cubicBezTo>
                          <a:pt x="4" y="2"/>
                          <a:pt x="4" y="2"/>
                          <a:pt x="4" y="3"/>
                        </a:cubicBezTo>
                        <a:cubicBezTo>
                          <a:pt x="3" y="5"/>
                          <a:pt x="2" y="8"/>
                          <a:pt x="1" y="10"/>
                        </a:cubicBezTo>
                        <a:cubicBezTo>
                          <a:pt x="0" y="10"/>
                          <a:pt x="0" y="11"/>
                          <a:pt x="0" y="11"/>
                        </a:cubicBezTo>
                        <a:cubicBezTo>
                          <a:pt x="0" y="11"/>
                          <a:pt x="0" y="11"/>
                          <a:pt x="0" y="11"/>
                        </a:cubicBezTo>
                        <a:cubicBezTo>
                          <a:pt x="0" y="11"/>
                          <a:pt x="1" y="10"/>
                          <a:pt x="1" y="10"/>
                        </a:cubicBezTo>
                        <a:cubicBezTo>
                          <a:pt x="2" y="7"/>
                          <a:pt x="4" y="4"/>
                          <a:pt x="4" y="1"/>
                        </a:cubicBezTo>
                        <a:cubicBezTo>
                          <a:pt x="4" y="1"/>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2" name="Freeform 8179">
                    <a:extLst>
                      <a:ext uri="{FF2B5EF4-FFF2-40B4-BE49-F238E27FC236}">
                        <a16:creationId xmlns:a16="http://schemas.microsoft.com/office/drawing/2014/main" id="{F40D0598-4697-4323-88F5-C8B281560CF2}"/>
                      </a:ext>
                    </a:extLst>
                  </p:cNvPr>
                  <p:cNvSpPr/>
                  <p:nvPr/>
                </p:nvSpPr>
                <p:spPr bwMode="auto">
                  <a:xfrm>
                    <a:off x="3728" y="1776"/>
                    <a:ext cx="3" cy="6"/>
                  </a:xfrm>
                  <a:custGeom>
                    <a:avLst/>
                    <a:gdLst>
                      <a:gd name="T0" fmla="*/ 4 w 4"/>
                      <a:gd name="T1" fmla="*/ 0 h 8"/>
                      <a:gd name="T2" fmla="*/ 1 w 4"/>
                      <a:gd name="T3" fmla="*/ 7 h 8"/>
                      <a:gd name="T4" fmla="*/ 0 w 4"/>
                      <a:gd name="T5" fmla="*/ 8 h 8"/>
                      <a:gd name="T6" fmla="*/ 0 w 4"/>
                      <a:gd name="T7" fmla="*/ 8 h 8"/>
                      <a:gd name="T8" fmla="*/ 1 w 4"/>
                      <a:gd name="T9" fmla="*/ 7 h 8"/>
                      <a:gd name="T10" fmla="*/ 4 w 4"/>
                      <a:gd name="T11" fmla="*/ 0 h 8"/>
                    </a:gdLst>
                    <a:ahLst/>
                    <a:cxnLst>
                      <a:cxn ang="0">
                        <a:pos x="T0" y="T1"/>
                      </a:cxn>
                      <a:cxn ang="0">
                        <a:pos x="T2" y="T3"/>
                      </a:cxn>
                      <a:cxn ang="0">
                        <a:pos x="T4" y="T5"/>
                      </a:cxn>
                      <a:cxn ang="0">
                        <a:pos x="T6" y="T7"/>
                      </a:cxn>
                      <a:cxn ang="0">
                        <a:pos x="T8" y="T9"/>
                      </a:cxn>
                      <a:cxn ang="0">
                        <a:pos x="T10" y="T11"/>
                      </a:cxn>
                    </a:cxnLst>
                    <a:rect l="0" t="0" r="r" b="b"/>
                    <a:pathLst>
                      <a:path w="4" h="8">
                        <a:moveTo>
                          <a:pt x="4" y="0"/>
                        </a:moveTo>
                        <a:cubicBezTo>
                          <a:pt x="3" y="2"/>
                          <a:pt x="2" y="4"/>
                          <a:pt x="1" y="7"/>
                        </a:cubicBezTo>
                        <a:cubicBezTo>
                          <a:pt x="0" y="7"/>
                          <a:pt x="0" y="8"/>
                          <a:pt x="0" y="8"/>
                        </a:cubicBezTo>
                        <a:cubicBezTo>
                          <a:pt x="0" y="8"/>
                          <a:pt x="0" y="8"/>
                          <a:pt x="0" y="8"/>
                        </a:cubicBezTo>
                        <a:cubicBezTo>
                          <a:pt x="0" y="8"/>
                          <a:pt x="0" y="7"/>
                          <a:pt x="1" y="7"/>
                        </a:cubicBezTo>
                        <a:cubicBezTo>
                          <a:pt x="2" y="5"/>
                          <a:pt x="3" y="2"/>
                          <a:pt x="4"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3" name="Freeform 8180">
                    <a:extLst>
                      <a:ext uri="{FF2B5EF4-FFF2-40B4-BE49-F238E27FC236}">
                        <a16:creationId xmlns:a16="http://schemas.microsoft.com/office/drawing/2014/main" id="{802E444F-B894-45A0-B009-E6D976CA44BF}"/>
                      </a:ext>
                    </a:extLst>
                  </p:cNvPr>
                  <p:cNvSpPr/>
                  <p:nvPr/>
                </p:nvSpPr>
                <p:spPr bwMode="auto">
                  <a:xfrm flipH="1">
                    <a:off x="3639" y="1792"/>
                    <a:ext cx="0" cy="2"/>
                  </a:xfrm>
                  <a:custGeom>
                    <a:avLst/>
                    <a:gdLst>
                      <a:gd name="T0" fmla="*/ 0 w 1"/>
                      <a:gd name="T1" fmla="*/ 0 h 2"/>
                      <a:gd name="T2" fmla="*/ 1 w 1"/>
                      <a:gd name="T3" fmla="*/ 2 h 2"/>
                      <a:gd name="T4" fmla="*/ 1 w 1"/>
                      <a:gd name="T5" fmla="*/ 2 h 2"/>
                      <a:gd name="T6" fmla="*/ 1 w 1"/>
                      <a:gd name="T7" fmla="*/ 2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1" y="1"/>
                          <a:pt x="1" y="2"/>
                        </a:cubicBezTo>
                        <a:cubicBezTo>
                          <a:pt x="1" y="2"/>
                          <a:pt x="1" y="2"/>
                          <a:pt x="1" y="2"/>
                        </a:cubicBezTo>
                        <a:cubicBezTo>
                          <a:pt x="1" y="2"/>
                          <a:pt x="1" y="2"/>
                          <a:pt x="1" y="2"/>
                        </a:cubicBezTo>
                        <a:cubicBezTo>
                          <a:pt x="1" y="2"/>
                          <a:pt x="1" y="2"/>
                          <a:pt x="1" y="2"/>
                        </a:cubicBezTo>
                        <a:cubicBezTo>
                          <a:pt x="1" y="1"/>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4" name="Freeform 8181">
                    <a:extLst>
                      <a:ext uri="{FF2B5EF4-FFF2-40B4-BE49-F238E27FC236}">
                        <a16:creationId xmlns:a16="http://schemas.microsoft.com/office/drawing/2014/main" id="{06FB209E-8215-4942-83FE-FEC13771FCEA}"/>
                      </a:ext>
                    </a:extLst>
                  </p:cNvPr>
                  <p:cNvSpPr/>
                  <p:nvPr/>
                </p:nvSpPr>
                <p:spPr bwMode="auto">
                  <a:xfrm flipH="1">
                    <a:off x="3639" y="1791"/>
                    <a:ext cx="0" cy="3"/>
                  </a:xfrm>
                  <a:custGeom>
                    <a:avLst/>
                    <a:gdLst>
                      <a:gd name="T0" fmla="*/ 0 w 1"/>
                      <a:gd name="T1" fmla="*/ 0 h 3"/>
                      <a:gd name="T2" fmla="*/ 0 w 1"/>
                      <a:gd name="T3" fmla="*/ 1 h 3"/>
                      <a:gd name="T4" fmla="*/ 1 w 1"/>
                      <a:gd name="T5" fmla="*/ 3 h 3"/>
                      <a:gd name="T6" fmla="*/ 1 w 1"/>
                      <a:gd name="T7" fmla="*/ 3 h 3"/>
                      <a:gd name="T8" fmla="*/ 1 w 1"/>
                      <a:gd name="T9" fmla="*/ 3 h 3"/>
                      <a:gd name="T10" fmla="*/ 1 w 1"/>
                      <a:gd name="T11" fmla="*/ 2 h 3"/>
                      <a:gd name="T12" fmla="*/ 0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0"/>
                        </a:moveTo>
                        <a:cubicBezTo>
                          <a:pt x="0" y="1"/>
                          <a:pt x="0" y="1"/>
                          <a:pt x="0" y="1"/>
                        </a:cubicBezTo>
                        <a:cubicBezTo>
                          <a:pt x="0" y="1"/>
                          <a:pt x="1" y="2"/>
                          <a:pt x="1" y="3"/>
                        </a:cubicBezTo>
                        <a:cubicBezTo>
                          <a:pt x="1" y="3"/>
                          <a:pt x="1" y="3"/>
                          <a:pt x="1" y="3"/>
                        </a:cubicBezTo>
                        <a:cubicBezTo>
                          <a:pt x="1" y="3"/>
                          <a:pt x="1" y="3"/>
                          <a:pt x="1" y="3"/>
                        </a:cubicBezTo>
                        <a:cubicBezTo>
                          <a:pt x="1" y="2"/>
                          <a:pt x="1" y="2"/>
                          <a:pt x="1" y="2"/>
                        </a:cubicBezTo>
                        <a:cubicBezTo>
                          <a:pt x="1" y="2"/>
                          <a:pt x="0" y="1"/>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5" name="Freeform 8182">
                    <a:extLst>
                      <a:ext uri="{FF2B5EF4-FFF2-40B4-BE49-F238E27FC236}">
                        <a16:creationId xmlns:a16="http://schemas.microsoft.com/office/drawing/2014/main" id="{8891298A-9F43-45F6-B36B-AD8E5E0F4BEE}"/>
                      </a:ext>
                    </a:extLst>
                  </p:cNvPr>
                  <p:cNvSpPr/>
                  <p:nvPr/>
                </p:nvSpPr>
                <p:spPr bwMode="auto">
                  <a:xfrm>
                    <a:off x="3725" y="1795"/>
                    <a:ext cx="6" cy="6"/>
                  </a:xfrm>
                  <a:custGeom>
                    <a:avLst/>
                    <a:gdLst>
                      <a:gd name="T0" fmla="*/ 7 w 7"/>
                      <a:gd name="T1" fmla="*/ 0 h 8"/>
                      <a:gd name="T2" fmla="*/ 6 w 7"/>
                      <a:gd name="T3" fmla="*/ 4 h 8"/>
                      <a:gd name="T4" fmla="*/ 5 w 7"/>
                      <a:gd name="T5" fmla="*/ 5 h 8"/>
                      <a:gd name="T6" fmla="*/ 1 w 7"/>
                      <a:gd name="T7" fmla="*/ 8 h 8"/>
                      <a:gd name="T8" fmla="*/ 0 w 7"/>
                      <a:gd name="T9" fmla="*/ 7 h 8"/>
                      <a:gd name="T10" fmla="*/ 0 w 7"/>
                      <a:gd name="T11" fmla="*/ 8 h 8"/>
                      <a:gd name="T12" fmla="*/ 1 w 7"/>
                      <a:gd name="T13" fmla="*/ 8 h 8"/>
                      <a:gd name="T14" fmla="*/ 6 w 7"/>
                      <a:gd name="T15" fmla="*/ 5 h 8"/>
                      <a:gd name="T16" fmla="*/ 7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0"/>
                        </a:moveTo>
                        <a:cubicBezTo>
                          <a:pt x="7" y="2"/>
                          <a:pt x="6" y="3"/>
                          <a:pt x="6" y="4"/>
                        </a:cubicBezTo>
                        <a:cubicBezTo>
                          <a:pt x="6" y="4"/>
                          <a:pt x="6" y="5"/>
                          <a:pt x="5" y="5"/>
                        </a:cubicBezTo>
                        <a:cubicBezTo>
                          <a:pt x="5" y="7"/>
                          <a:pt x="3" y="8"/>
                          <a:pt x="1" y="8"/>
                        </a:cubicBezTo>
                        <a:cubicBezTo>
                          <a:pt x="1" y="8"/>
                          <a:pt x="0" y="7"/>
                          <a:pt x="0" y="7"/>
                        </a:cubicBezTo>
                        <a:cubicBezTo>
                          <a:pt x="0" y="7"/>
                          <a:pt x="0" y="8"/>
                          <a:pt x="0" y="8"/>
                        </a:cubicBezTo>
                        <a:cubicBezTo>
                          <a:pt x="0" y="8"/>
                          <a:pt x="1" y="8"/>
                          <a:pt x="1" y="8"/>
                        </a:cubicBezTo>
                        <a:cubicBezTo>
                          <a:pt x="3" y="8"/>
                          <a:pt x="5" y="7"/>
                          <a:pt x="6" y="5"/>
                        </a:cubicBezTo>
                        <a:cubicBezTo>
                          <a:pt x="6" y="4"/>
                          <a:pt x="7" y="2"/>
                          <a:pt x="7"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6" name="Freeform 8183">
                    <a:extLst>
                      <a:ext uri="{FF2B5EF4-FFF2-40B4-BE49-F238E27FC236}">
                        <a16:creationId xmlns:a16="http://schemas.microsoft.com/office/drawing/2014/main" id="{B782A4B3-E72E-49F5-814E-2EC121C97727}"/>
                      </a:ext>
                    </a:extLst>
                  </p:cNvPr>
                  <p:cNvSpPr/>
                  <p:nvPr/>
                </p:nvSpPr>
                <p:spPr bwMode="auto">
                  <a:xfrm>
                    <a:off x="3725" y="1798"/>
                    <a:ext cx="5" cy="3"/>
                  </a:xfrm>
                  <a:custGeom>
                    <a:avLst/>
                    <a:gdLst>
                      <a:gd name="T0" fmla="*/ 7 w 7"/>
                      <a:gd name="T1" fmla="*/ 0 h 4"/>
                      <a:gd name="T2" fmla="*/ 7 w 7"/>
                      <a:gd name="T3" fmla="*/ 1 h 4"/>
                      <a:gd name="T4" fmla="*/ 2 w 7"/>
                      <a:gd name="T5" fmla="*/ 3 h 4"/>
                      <a:gd name="T6" fmla="*/ 0 w 7"/>
                      <a:gd name="T7" fmla="*/ 3 h 4"/>
                      <a:gd name="T8" fmla="*/ 1 w 7"/>
                      <a:gd name="T9" fmla="*/ 3 h 4"/>
                      <a:gd name="T10" fmla="*/ 2 w 7"/>
                      <a:gd name="T11" fmla="*/ 4 h 4"/>
                      <a:gd name="T12" fmla="*/ 6 w 7"/>
                      <a:gd name="T13" fmla="*/ 1 h 4"/>
                      <a:gd name="T14" fmla="*/ 7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0"/>
                        </a:moveTo>
                        <a:cubicBezTo>
                          <a:pt x="7" y="0"/>
                          <a:pt x="7" y="1"/>
                          <a:pt x="7" y="1"/>
                        </a:cubicBezTo>
                        <a:cubicBezTo>
                          <a:pt x="6" y="3"/>
                          <a:pt x="4" y="3"/>
                          <a:pt x="2" y="3"/>
                        </a:cubicBezTo>
                        <a:cubicBezTo>
                          <a:pt x="2" y="3"/>
                          <a:pt x="1" y="3"/>
                          <a:pt x="0" y="3"/>
                        </a:cubicBezTo>
                        <a:cubicBezTo>
                          <a:pt x="0" y="3"/>
                          <a:pt x="1" y="3"/>
                          <a:pt x="1" y="3"/>
                        </a:cubicBezTo>
                        <a:cubicBezTo>
                          <a:pt x="1" y="3"/>
                          <a:pt x="2" y="4"/>
                          <a:pt x="2" y="4"/>
                        </a:cubicBezTo>
                        <a:cubicBezTo>
                          <a:pt x="4" y="4"/>
                          <a:pt x="6" y="3"/>
                          <a:pt x="6" y="1"/>
                        </a:cubicBezTo>
                        <a:cubicBezTo>
                          <a:pt x="7" y="1"/>
                          <a:pt x="7" y="0"/>
                          <a:pt x="7"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7" name="Freeform 8184">
                    <a:extLst>
                      <a:ext uri="{FF2B5EF4-FFF2-40B4-BE49-F238E27FC236}">
                        <a16:creationId xmlns:a16="http://schemas.microsoft.com/office/drawing/2014/main" id="{8B112D72-9A9F-48FA-AB00-007BD70F0C6A}"/>
                      </a:ext>
                    </a:extLst>
                  </p:cNvPr>
                  <p:cNvSpPr>
                    <a:spLocks noEditPoints="1"/>
                  </p:cNvSpPr>
                  <p:nvPr/>
                </p:nvSpPr>
                <p:spPr bwMode="auto">
                  <a:xfrm>
                    <a:off x="3635" y="1800"/>
                    <a:ext cx="2" cy="5"/>
                  </a:xfrm>
                  <a:custGeom>
                    <a:avLst/>
                    <a:gdLst>
                      <a:gd name="T0" fmla="*/ 0 w 3"/>
                      <a:gd name="T1" fmla="*/ 3 h 6"/>
                      <a:gd name="T2" fmla="*/ 3 w 3"/>
                      <a:gd name="T3" fmla="*/ 6 h 6"/>
                      <a:gd name="T4" fmla="*/ 3 w 3"/>
                      <a:gd name="T5" fmla="*/ 6 h 6"/>
                      <a:gd name="T6" fmla="*/ 3 w 3"/>
                      <a:gd name="T7" fmla="*/ 6 h 6"/>
                      <a:gd name="T8" fmla="*/ 1 w 3"/>
                      <a:gd name="T9" fmla="*/ 4 h 6"/>
                      <a:gd name="T10" fmla="*/ 0 w 3"/>
                      <a:gd name="T11" fmla="*/ 3 h 6"/>
                      <a:gd name="T12" fmla="*/ 0 w 3"/>
                      <a:gd name="T13" fmla="*/ 0 h 6"/>
                      <a:gd name="T14" fmla="*/ 0 w 3"/>
                      <a:gd name="T15" fmla="*/ 2 h 6"/>
                      <a:gd name="T16" fmla="*/ 0 w 3"/>
                      <a:gd name="T17" fmla="*/ 2 h 6"/>
                      <a:gd name="T18" fmla="*/ 0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0" y="3"/>
                        </a:moveTo>
                        <a:cubicBezTo>
                          <a:pt x="1" y="4"/>
                          <a:pt x="2" y="5"/>
                          <a:pt x="3" y="6"/>
                        </a:cubicBezTo>
                        <a:cubicBezTo>
                          <a:pt x="3" y="6"/>
                          <a:pt x="3" y="6"/>
                          <a:pt x="3" y="6"/>
                        </a:cubicBezTo>
                        <a:cubicBezTo>
                          <a:pt x="3" y="6"/>
                          <a:pt x="3" y="6"/>
                          <a:pt x="3" y="6"/>
                        </a:cubicBezTo>
                        <a:cubicBezTo>
                          <a:pt x="2" y="6"/>
                          <a:pt x="2" y="5"/>
                          <a:pt x="1" y="4"/>
                        </a:cubicBezTo>
                        <a:cubicBezTo>
                          <a:pt x="1" y="4"/>
                          <a:pt x="1" y="3"/>
                          <a:pt x="0" y="3"/>
                        </a:cubicBezTo>
                        <a:moveTo>
                          <a:pt x="0" y="0"/>
                        </a:moveTo>
                        <a:cubicBezTo>
                          <a:pt x="0" y="1"/>
                          <a:pt x="0" y="2"/>
                          <a:pt x="0" y="2"/>
                        </a:cubicBezTo>
                        <a:cubicBezTo>
                          <a:pt x="0" y="2"/>
                          <a:pt x="0" y="2"/>
                          <a:pt x="0" y="2"/>
                        </a:cubicBezTo>
                        <a:cubicBezTo>
                          <a:pt x="0" y="1"/>
                          <a:pt x="0" y="1"/>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8" name="Freeform 8185">
                    <a:extLst>
                      <a:ext uri="{FF2B5EF4-FFF2-40B4-BE49-F238E27FC236}">
                        <a16:creationId xmlns:a16="http://schemas.microsoft.com/office/drawing/2014/main" id="{23182980-66A1-4441-BD58-D1924356D3D6}"/>
                      </a:ext>
                    </a:extLst>
                  </p:cNvPr>
                  <p:cNvSpPr/>
                  <p:nvPr/>
                </p:nvSpPr>
                <p:spPr bwMode="auto">
                  <a:xfrm>
                    <a:off x="3635" y="1802"/>
                    <a:ext cx="1" cy="1"/>
                  </a:xfrm>
                  <a:custGeom>
                    <a:avLst/>
                    <a:gdLst>
                      <a:gd name="T0" fmla="*/ 0 w 1"/>
                      <a:gd name="T1" fmla="*/ 0 h 2"/>
                      <a:gd name="T2" fmla="*/ 0 w 1"/>
                      <a:gd name="T3" fmla="*/ 0 h 2"/>
                      <a:gd name="T4" fmla="*/ 0 w 1"/>
                      <a:gd name="T5" fmla="*/ 1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0" y="1"/>
                        </a:cubicBezTo>
                        <a:cubicBezTo>
                          <a:pt x="1" y="1"/>
                          <a:pt x="1" y="2"/>
                          <a:pt x="1" y="2"/>
                        </a:cubicBezTo>
                        <a:cubicBezTo>
                          <a:pt x="1" y="1"/>
                          <a:pt x="0" y="1"/>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9" name="Freeform 8186">
                    <a:extLst>
                      <a:ext uri="{FF2B5EF4-FFF2-40B4-BE49-F238E27FC236}">
                        <a16:creationId xmlns:a16="http://schemas.microsoft.com/office/drawing/2014/main" id="{5254AA44-0A96-4B22-A620-4379ACCB193A}"/>
                      </a:ext>
                    </a:extLst>
                  </p:cNvPr>
                  <p:cNvSpPr>
                    <a:spLocks noEditPoints="1"/>
                  </p:cNvSpPr>
                  <p:nvPr/>
                </p:nvSpPr>
                <p:spPr bwMode="auto">
                  <a:xfrm>
                    <a:off x="3635" y="1800"/>
                    <a:ext cx="2" cy="5"/>
                  </a:xfrm>
                  <a:custGeom>
                    <a:avLst/>
                    <a:gdLst>
                      <a:gd name="T0" fmla="*/ 1 w 3"/>
                      <a:gd name="T1" fmla="*/ 4 h 6"/>
                      <a:gd name="T2" fmla="*/ 3 w 3"/>
                      <a:gd name="T3" fmla="*/ 6 h 6"/>
                      <a:gd name="T4" fmla="*/ 3 w 3"/>
                      <a:gd name="T5" fmla="*/ 6 h 6"/>
                      <a:gd name="T6" fmla="*/ 3 w 3"/>
                      <a:gd name="T7" fmla="*/ 6 h 6"/>
                      <a:gd name="T8" fmla="*/ 3 w 3"/>
                      <a:gd name="T9" fmla="*/ 6 h 6"/>
                      <a:gd name="T10" fmla="*/ 2 w 3"/>
                      <a:gd name="T11" fmla="*/ 5 h 6"/>
                      <a:gd name="T12" fmla="*/ 1 w 3"/>
                      <a:gd name="T13" fmla="*/ 4 h 6"/>
                      <a:gd name="T14" fmla="*/ 0 w 3"/>
                      <a:gd name="T15" fmla="*/ 0 h 6"/>
                      <a:gd name="T16" fmla="*/ 0 w 3"/>
                      <a:gd name="T17" fmla="*/ 0 h 6"/>
                      <a:gd name="T18" fmla="*/ 0 w 3"/>
                      <a:gd name="T19" fmla="*/ 2 h 6"/>
                      <a:gd name="T20" fmla="*/ 0 w 3"/>
                      <a:gd name="T21" fmla="*/ 2 h 6"/>
                      <a:gd name="T22" fmla="*/ 0 w 3"/>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4"/>
                        </a:moveTo>
                        <a:cubicBezTo>
                          <a:pt x="2" y="5"/>
                          <a:pt x="2" y="6"/>
                          <a:pt x="3" y="6"/>
                        </a:cubicBezTo>
                        <a:cubicBezTo>
                          <a:pt x="3" y="6"/>
                          <a:pt x="3" y="6"/>
                          <a:pt x="3" y="6"/>
                        </a:cubicBezTo>
                        <a:cubicBezTo>
                          <a:pt x="3" y="6"/>
                          <a:pt x="3" y="6"/>
                          <a:pt x="3" y="6"/>
                        </a:cubicBezTo>
                        <a:cubicBezTo>
                          <a:pt x="3" y="6"/>
                          <a:pt x="3" y="6"/>
                          <a:pt x="3" y="6"/>
                        </a:cubicBezTo>
                        <a:cubicBezTo>
                          <a:pt x="3" y="6"/>
                          <a:pt x="2" y="5"/>
                          <a:pt x="2" y="5"/>
                        </a:cubicBezTo>
                        <a:cubicBezTo>
                          <a:pt x="1" y="4"/>
                          <a:pt x="1" y="4"/>
                          <a:pt x="1" y="4"/>
                        </a:cubicBezTo>
                        <a:moveTo>
                          <a:pt x="0" y="0"/>
                        </a:moveTo>
                        <a:cubicBezTo>
                          <a:pt x="0" y="0"/>
                          <a:pt x="0" y="0"/>
                          <a:pt x="0" y="0"/>
                        </a:cubicBezTo>
                        <a:cubicBezTo>
                          <a:pt x="0" y="1"/>
                          <a:pt x="0" y="1"/>
                          <a:pt x="0" y="2"/>
                        </a:cubicBezTo>
                        <a:cubicBezTo>
                          <a:pt x="0" y="2"/>
                          <a:pt x="0" y="2"/>
                          <a:pt x="0" y="2"/>
                        </a:cubicBezTo>
                        <a:cubicBezTo>
                          <a:pt x="0" y="1"/>
                          <a:pt x="0" y="1"/>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0" name="Freeform 8187">
                    <a:extLst>
                      <a:ext uri="{FF2B5EF4-FFF2-40B4-BE49-F238E27FC236}">
                        <a16:creationId xmlns:a16="http://schemas.microsoft.com/office/drawing/2014/main" id="{4F3D3F42-9932-453E-BEB2-DA148FA96589}"/>
                      </a:ext>
                    </a:extLst>
                  </p:cNvPr>
                  <p:cNvSpPr/>
                  <p:nvPr/>
                </p:nvSpPr>
                <p:spPr bwMode="auto">
                  <a:xfrm>
                    <a:off x="3635" y="1802"/>
                    <a:ext cx="1" cy="2"/>
                  </a:xfrm>
                  <a:custGeom>
                    <a:avLst/>
                    <a:gdLst>
                      <a:gd name="T0" fmla="*/ 0 w 2"/>
                      <a:gd name="T1" fmla="*/ 0 h 3"/>
                      <a:gd name="T2" fmla="*/ 0 w 2"/>
                      <a:gd name="T3" fmla="*/ 0 h 3"/>
                      <a:gd name="T4" fmla="*/ 1 w 2"/>
                      <a:gd name="T5" fmla="*/ 2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0"/>
                          <a:pt x="0" y="0"/>
                          <a:pt x="0" y="0"/>
                        </a:cubicBezTo>
                        <a:cubicBezTo>
                          <a:pt x="0" y="1"/>
                          <a:pt x="1" y="1"/>
                          <a:pt x="1" y="2"/>
                        </a:cubicBezTo>
                        <a:cubicBezTo>
                          <a:pt x="1" y="2"/>
                          <a:pt x="1" y="2"/>
                          <a:pt x="2" y="3"/>
                        </a:cubicBezTo>
                        <a:cubicBezTo>
                          <a:pt x="1" y="2"/>
                          <a:pt x="0" y="1"/>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1" name="Freeform 8188">
                    <a:extLst>
                      <a:ext uri="{FF2B5EF4-FFF2-40B4-BE49-F238E27FC236}">
                        <a16:creationId xmlns:a16="http://schemas.microsoft.com/office/drawing/2014/main" id="{DC711D4F-E3CD-41F1-BB37-4F1300AD6494}"/>
                      </a:ext>
                    </a:extLst>
                  </p:cNvPr>
                  <p:cNvSpPr/>
                  <p:nvPr/>
                </p:nvSpPr>
                <p:spPr bwMode="auto">
                  <a:xfrm>
                    <a:off x="3635" y="1809"/>
                    <a:ext cx="1" cy="3"/>
                  </a:xfrm>
                  <a:custGeom>
                    <a:avLst/>
                    <a:gdLst>
                      <a:gd name="T0" fmla="*/ 0 w 1"/>
                      <a:gd name="T1" fmla="*/ 0 h 3"/>
                      <a:gd name="T2" fmla="*/ 0 w 1"/>
                      <a:gd name="T3" fmla="*/ 1 h 3"/>
                      <a:gd name="T4" fmla="*/ 1 w 1"/>
                      <a:gd name="T5" fmla="*/ 3 h 3"/>
                      <a:gd name="T6" fmla="*/ 0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0" y="1"/>
                        </a:cubicBezTo>
                        <a:cubicBezTo>
                          <a:pt x="0" y="2"/>
                          <a:pt x="1" y="3"/>
                          <a:pt x="1" y="3"/>
                        </a:cubicBezTo>
                        <a:cubicBezTo>
                          <a:pt x="1" y="3"/>
                          <a:pt x="0" y="2"/>
                          <a:pt x="0" y="1"/>
                        </a:cubicBezTo>
                        <a:cubicBezTo>
                          <a:pt x="0" y="1"/>
                          <a:pt x="0" y="0"/>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2" name="Freeform 8189">
                    <a:extLst>
                      <a:ext uri="{FF2B5EF4-FFF2-40B4-BE49-F238E27FC236}">
                        <a16:creationId xmlns:a16="http://schemas.microsoft.com/office/drawing/2014/main" id="{131B5A73-41ED-4077-B560-DEB804B50C44}"/>
                      </a:ext>
                    </a:extLst>
                  </p:cNvPr>
                  <p:cNvSpPr/>
                  <p:nvPr/>
                </p:nvSpPr>
                <p:spPr bwMode="auto">
                  <a:xfrm>
                    <a:off x="3635" y="1809"/>
                    <a:ext cx="1" cy="3"/>
                  </a:xfrm>
                  <a:custGeom>
                    <a:avLst/>
                    <a:gdLst>
                      <a:gd name="T0" fmla="*/ 0 w 1"/>
                      <a:gd name="T1" fmla="*/ 0 h 4"/>
                      <a:gd name="T2" fmla="*/ 0 w 1"/>
                      <a:gd name="T3" fmla="*/ 0 h 4"/>
                      <a:gd name="T4" fmla="*/ 0 w 1"/>
                      <a:gd name="T5" fmla="*/ 1 h 4"/>
                      <a:gd name="T6" fmla="*/ 1 w 1"/>
                      <a:gd name="T7" fmla="*/ 3 h 4"/>
                      <a:gd name="T8" fmla="*/ 1 w 1"/>
                      <a:gd name="T9" fmla="*/ 4 h 4"/>
                      <a:gd name="T10" fmla="*/ 0 w 1"/>
                      <a:gd name="T11" fmla="*/ 1 h 4"/>
                      <a:gd name="T12" fmla="*/ 0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0"/>
                        </a:moveTo>
                        <a:cubicBezTo>
                          <a:pt x="0" y="0"/>
                          <a:pt x="0" y="0"/>
                          <a:pt x="0" y="0"/>
                        </a:cubicBezTo>
                        <a:cubicBezTo>
                          <a:pt x="0" y="0"/>
                          <a:pt x="0" y="1"/>
                          <a:pt x="0" y="1"/>
                        </a:cubicBezTo>
                        <a:cubicBezTo>
                          <a:pt x="0" y="2"/>
                          <a:pt x="1" y="3"/>
                          <a:pt x="1" y="3"/>
                        </a:cubicBezTo>
                        <a:cubicBezTo>
                          <a:pt x="1" y="3"/>
                          <a:pt x="1" y="4"/>
                          <a:pt x="1" y="4"/>
                        </a:cubicBezTo>
                        <a:cubicBezTo>
                          <a:pt x="1" y="3"/>
                          <a:pt x="0" y="2"/>
                          <a:pt x="0" y="1"/>
                        </a:cubicBezTo>
                        <a:cubicBezTo>
                          <a:pt x="0" y="1"/>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3" name="Freeform 8190">
                    <a:extLst>
                      <a:ext uri="{FF2B5EF4-FFF2-40B4-BE49-F238E27FC236}">
                        <a16:creationId xmlns:a16="http://schemas.microsoft.com/office/drawing/2014/main" id="{D1EB102E-B1D3-483A-A4DA-86B64F51FDA7}"/>
                      </a:ext>
                    </a:extLst>
                  </p:cNvPr>
                  <p:cNvSpPr/>
                  <p:nvPr/>
                </p:nvSpPr>
                <p:spPr bwMode="auto">
                  <a:xfrm flipH="1">
                    <a:off x="3732" y="1812"/>
                    <a:ext cx="0" cy="1"/>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1"/>
                        </a:cubicBezTo>
                        <a:cubicBezTo>
                          <a:pt x="0" y="1"/>
                          <a:pt x="0" y="1"/>
                          <a:pt x="0" y="2"/>
                        </a:cubicBezTo>
                        <a:cubicBezTo>
                          <a:pt x="0" y="2"/>
                          <a:pt x="0" y="2"/>
                          <a:pt x="0" y="2"/>
                        </a:cubicBezTo>
                        <a:cubicBezTo>
                          <a:pt x="0" y="1"/>
                          <a:pt x="0" y="1"/>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4" name="Freeform 8191">
                    <a:extLst>
                      <a:ext uri="{FF2B5EF4-FFF2-40B4-BE49-F238E27FC236}">
                        <a16:creationId xmlns:a16="http://schemas.microsoft.com/office/drawing/2014/main" id="{7A86DB51-199E-4002-A21D-83BEBD861581}"/>
                      </a:ext>
                    </a:extLst>
                  </p:cNvPr>
                  <p:cNvSpPr/>
                  <p:nvPr/>
                </p:nvSpPr>
                <p:spPr bwMode="auto">
                  <a:xfrm flipH="1">
                    <a:off x="3732" y="1812"/>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5" name="Freeform 8192">
                    <a:extLst>
                      <a:ext uri="{FF2B5EF4-FFF2-40B4-BE49-F238E27FC236}">
                        <a16:creationId xmlns:a16="http://schemas.microsoft.com/office/drawing/2014/main" id="{24B66F94-6A1B-4452-8E77-F2B295795717}"/>
                      </a:ext>
                    </a:extLst>
                  </p:cNvPr>
                  <p:cNvSpPr/>
                  <p:nvPr/>
                </p:nvSpPr>
                <p:spPr bwMode="auto">
                  <a:xfrm>
                    <a:off x="3728" y="1815"/>
                    <a:ext cx="4" cy="6"/>
                  </a:xfrm>
                  <a:custGeom>
                    <a:avLst/>
                    <a:gdLst>
                      <a:gd name="T0" fmla="*/ 5 w 5"/>
                      <a:gd name="T1" fmla="*/ 0 h 8"/>
                      <a:gd name="T2" fmla="*/ 4 w 5"/>
                      <a:gd name="T3" fmla="*/ 2 h 8"/>
                      <a:gd name="T4" fmla="*/ 2 w 5"/>
                      <a:gd name="T5" fmla="*/ 6 h 8"/>
                      <a:gd name="T6" fmla="*/ 0 w 5"/>
                      <a:gd name="T7" fmla="*/ 8 h 8"/>
                      <a:gd name="T8" fmla="*/ 0 w 5"/>
                      <a:gd name="T9" fmla="*/ 8 h 8"/>
                      <a:gd name="T10" fmla="*/ 0 w 5"/>
                      <a:gd name="T11" fmla="*/ 8 h 8"/>
                      <a:gd name="T12" fmla="*/ 0 w 5"/>
                      <a:gd name="T13" fmla="*/ 8 h 8"/>
                      <a:gd name="T14" fmla="*/ 2 w 5"/>
                      <a:gd name="T15" fmla="*/ 6 h 8"/>
                      <a:gd name="T16" fmla="*/ 5 w 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5" y="0"/>
                        </a:moveTo>
                        <a:cubicBezTo>
                          <a:pt x="5" y="0"/>
                          <a:pt x="4" y="1"/>
                          <a:pt x="4" y="2"/>
                        </a:cubicBezTo>
                        <a:cubicBezTo>
                          <a:pt x="3" y="4"/>
                          <a:pt x="3" y="5"/>
                          <a:pt x="2" y="6"/>
                        </a:cubicBezTo>
                        <a:cubicBezTo>
                          <a:pt x="1" y="7"/>
                          <a:pt x="0" y="8"/>
                          <a:pt x="0" y="8"/>
                        </a:cubicBezTo>
                        <a:cubicBezTo>
                          <a:pt x="0" y="8"/>
                          <a:pt x="0" y="8"/>
                          <a:pt x="0" y="8"/>
                        </a:cubicBezTo>
                        <a:cubicBezTo>
                          <a:pt x="0" y="8"/>
                          <a:pt x="0" y="8"/>
                          <a:pt x="0" y="8"/>
                        </a:cubicBezTo>
                        <a:cubicBezTo>
                          <a:pt x="0" y="8"/>
                          <a:pt x="0" y="8"/>
                          <a:pt x="0" y="8"/>
                        </a:cubicBezTo>
                        <a:cubicBezTo>
                          <a:pt x="1" y="8"/>
                          <a:pt x="1" y="7"/>
                          <a:pt x="2" y="6"/>
                        </a:cubicBezTo>
                        <a:cubicBezTo>
                          <a:pt x="3" y="5"/>
                          <a:pt x="5" y="2"/>
                          <a:pt x="5"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6" name="Freeform 8193">
                    <a:extLst>
                      <a:ext uri="{FF2B5EF4-FFF2-40B4-BE49-F238E27FC236}">
                        <a16:creationId xmlns:a16="http://schemas.microsoft.com/office/drawing/2014/main" id="{1BE8B1CC-FD15-452E-9874-36A32744B650}"/>
                      </a:ext>
                    </a:extLst>
                  </p:cNvPr>
                  <p:cNvSpPr/>
                  <p:nvPr/>
                </p:nvSpPr>
                <p:spPr bwMode="auto">
                  <a:xfrm>
                    <a:off x="3726" y="1821"/>
                    <a:ext cx="2" cy="1"/>
                  </a:xfrm>
                  <a:custGeom>
                    <a:avLst/>
                    <a:gdLst>
                      <a:gd name="T0" fmla="*/ 3 w 3"/>
                      <a:gd name="T1" fmla="*/ 0 h 1"/>
                      <a:gd name="T2" fmla="*/ 3 w 3"/>
                      <a:gd name="T3" fmla="*/ 0 h 1"/>
                      <a:gd name="T4" fmla="*/ 3 w 3"/>
                      <a:gd name="T5" fmla="*/ 0 h 1"/>
                      <a:gd name="T6" fmla="*/ 0 w 3"/>
                      <a:gd name="T7" fmla="*/ 1 h 1"/>
                      <a:gd name="T8" fmla="*/ 0 w 3"/>
                      <a:gd name="T9" fmla="*/ 1 h 1"/>
                      <a:gd name="T10" fmla="*/ 3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3" y="0"/>
                          <a:pt x="3" y="0"/>
                          <a:pt x="3" y="0"/>
                        </a:cubicBezTo>
                        <a:cubicBezTo>
                          <a:pt x="3" y="0"/>
                          <a:pt x="3" y="0"/>
                          <a:pt x="3" y="0"/>
                        </a:cubicBezTo>
                        <a:cubicBezTo>
                          <a:pt x="2" y="1"/>
                          <a:pt x="1" y="1"/>
                          <a:pt x="0" y="1"/>
                        </a:cubicBezTo>
                        <a:cubicBezTo>
                          <a:pt x="0" y="1"/>
                          <a:pt x="0" y="1"/>
                          <a:pt x="0" y="1"/>
                        </a:cubicBezTo>
                        <a:cubicBezTo>
                          <a:pt x="1" y="1"/>
                          <a:pt x="2" y="1"/>
                          <a:pt x="3" y="0"/>
                        </a:cubicBezTo>
                        <a:cubicBezTo>
                          <a:pt x="3" y="0"/>
                          <a:pt x="3" y="0"/>
                          <a:pt x="3"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7" name="Freeform 8194">
                    <a:extLst>
                      <a:ext uri="{FF2B5EF4-FFF2-40B4-BE49-F238E27FC236}">
                        <a16:creationId xmlns:a16="http://schemas.microsoft.com/office/drawing/2014/main" id="{4D8B775C-2C63-4005-890C-F5FAE2DB7217}"/>
                      </a:ext>
                    </a:extLst>
                  </p:cNvPr>
                  <p:cNvSpPr/>
                  <p:nvPr/>
                </p:nvSpPr>
                <p:spPr bwMode="auto">
                  <a:xfrm>
                    <a:off x="3728" y="1817"/>
                    <a:ext cx="3" cy="4"/>
                  </a:xfrm>
                  <a:custGeom>
                    <a:avLst/>
                    <a:gdLst>
                      <a:gd name="T0" fmla="*/ 5 w 5"/>
                      <a:gd name="T1" fmla="*/ 0 h 6"/>
                      <a:gd name="T2" fmla="*/ 3 w 5"/>
                      <a:gd name="T3" fmla="*/ 4 h 6"/>
                      <a:gd name="T4" fmla="*/ 0 w 5"/>
                      <a:gd name="T5" fmla="*/ 6 h 6"/>
                      <a:gd name="T6" fmla="*/ 1 w 5"/>
                      <a:gd name="T7" fmla="*/ 6 h 6"/>
                      <a:gd name="T8" fmla="*/ 3 w 5"/>
                      <a:gd name="T9" fmla="*/ 4 h 6"/>
                      <a:gd name="T10" fmla="*/ 5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5" y="0"/>
                        </a:moveTo>
                        <a:cubicBezTo>
                          <a:pt x="4" y="2"/>
                          <a:pt x="4" y="3"/>
                          <a:pt x="3" y="4"/>
                        </a:cubicBezTo>
                        <a:cubicBezTo>
                          <a:pt x="2" y="5"/>
                          <a:pt x="1" y="6"/>
                          <a:pt x="0" y="6"/>
                        </a:cubicBezTo>
                        <a:cubicBezTo>
                          <a:pt x="0" y="6"/>
                          <a:pt x="0" y="6"/>
                          <a:pt x="1" y="6"/>
                        </a:cubicBezTo>
                        <a:cubicBezTo>
                          <a:pt x="1" y="6"/>
                          <a:pt x="2" y="5"/>
                          <a:pt x="3" y="4"/>
                        </a:cubicBezTo>
                        <a:cubicBezTo>
                          <a:pt x="4" y="3"/>
                          <a:pt x="4" y="2"/>
                          <a:pt x="5"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8" name="Freeform 8195">
                    <a:extLst>
                      <a:ext uri="{FF2B5EF4-FFF2-40B4-BE49-F238E27FC236}">
                        <a16:creationId xmlns:a16="http://schemas.microsoft.com/office/drawing/2014/main" id="{80157F29-BC97-46B2-B557-5AFC9F51D0BE}"/>
                      </a:ext>
                    </a:extLst>
                  </p:cNvPr>
                  <p:cNvSpPr/>
                  <p:nvPr/>
                </p:nvSpPr>
                <p:spPr bwMode="auto">
                  <a:xfrm>
                    <a:off x="3726" y="1821"/>
                    <a:ext cx="2" cy="1"/>
                  </a:xfrm>
                  <a:custGeom>
                    <a:avLst/>
                    <a:gdLst>
                      <a:gd name="T0" fmla="*/ 3 w 3"/>
                      <a:gd name="T1" fmla="*/ 0 h 1"/>
                      <a:gd name="T2" fmla="*/ 2 w 3"/>
                      <a:gd name="T3" fmla="*/ 0 h 1"/>
                      <a:gd name="T4" fmla="*/ 0 w 3"/>
                      <a:gd name="T5" fmla="*/ 1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2" y="0"/>
                          <a:pt x="2" y="0"/>
                        </a:cubicBezTo>
                        <a:cubicBezTo>
                          <a:pt x="2" y="1"/>
                          <a:pt x="1" y="1"/>
                          <a:pt x="0" y="1"/>
                        </a:cubicBezTo>
                        <a:cubicBezTo>
                          <a:pt x="0" y="1"/>
                          <a:pt x="0" y="1"/>
                          <a:pt x="0" y="1"/>
                        </a:cubicBezTo>
                        <a:cubicBezTo>
                          <a:pt x="1" y="1"/>
                          <a:pt x="2" y="1"/>
                          <a:pt x="3"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9" name="Freeform 8196">
                    <a:extLst>
                      <a:ext uri="{FF2B5EF4-FFF2-40B4-BE49-F238E27FC236}">
                        <a16:creationId xmlns:a16="http://schemas.microsoft.com/office/drawing/2014/main" id="{808404B0-411A-4D3B-85C5-21331BBA0402}"/>
                      </a:ext>
                    </a:extLst>
                  </p:cNvPr>
                  <p:cNvSpPr>
                    <a:spLocks noEditPoints="1"/>
                  </p:cNvSpPr>
                  <p:nvPr/>
                </p:nvSpPr>
                <p:spPr bwMode="auto">
                  <a:xfrm>
                    <a:off x="3634" y="1818"/>
                    <a:ext cx="2" cy="3"/>
                  </a:xfrm>
                  <a:custGeom>
                    <a:avLst/>
                    <a:gdLst>
                      <a:gd name="T0" fmla="*/ 0 w 2"/>
                      <a:gd name="T1" fmla="*/ 1 h 4"/>
                      <a:gd name="T2" fmla="*/ 2 w 2"/>
                      <a:gd name="T3" fmla="*/ 4 h 4"/>
                      <a:gd name="T4" fmla="*/ 2 w 2"/>
                      <a:gd name="T5" fmla="*/ 4 h 4"/>
                      <a:gd name="T6" fmla="*/ 2 w 2"/>
                      <a:gd name="T7" fmla="*/ 4 h 4"/>
                      <a:gd name="T8" fmla="*/ 1 w 2"/>
                      <a:gd name="T9" fmla="*/ 2 h 4"/>
                      <a:gd name="T10" fmla="*/ 0 w 2"/>
                      <a:gd name="T11" fmla="*/ 1 h 4"/>
                      <a:gd name="T12" fmla="*/ 0 w 2"/>
                      <a:gd name="T13" fmla="*/ 0 h 4"/>
                      <a:gd name="T14" fmla="*/ 0 w 2"/>
                      <a:gd name="T15" fmla="*/ 1 h 4"/>
                      <a:gd name="T16" fmla="*/ 0 w 2"/>
                      <a:gd name="T17" fmla="*/ 1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1"/>
                        </a:moveTo>
                        <a:cubicBezTo>
                          <a:pt x="1" y="2"/>
                          <a:pt x="1" y="3"/>
                          <a:pt x="2" y="4"/>
                        </a:cubicBezTo>
                        <a:cubicBezTo>
                          <a:pt x="2" y="4"/>
                          <a:pt x="2" y="4"/>
                          <a:pt x="2" y="4"/>
                        </a:cubicBezTo>
                        <a:cubicBezTo>
                          <a:pt x="2" y="4"/>
                          <a:pt x="2" y="4"/>
                          <a:pt x="2" y="4"/>
                        </a:cubicBezTo>
                        <a:cubicBezTo>
                          <a:pt x="1" y="3"/>
                          <a:pt x="1" y="2"/>
                          <a:pt x="1" y="2"/>
                        </a:cubicBezTo>
                        <a:cubicBezTo>
                          <a:pt x="0" y="2"/>
                          <a:pt x="0" y="1"/>
                          <a:pt x="0" y="1"/>
                        </a:cubicBezTo>
                        <a:moveTo>
                          <a:pt x="0" y="0"/>
                        </a:moveTo>
                        <a:cubicBezTo>
                          <a:pt x="0" y="0"/>
                          <a:pt x="0" y="0"/>
                          <a:pt x="0" y="1"/>
                        </a:cubicBezTo>
                        <a:cubicBezTo>
                          <a:pt x="0" y="1"/>
                          <a:pt x="0" y="1"/>
                          <a:pt x="0" y="1"/>
                        </a:cubicBezTo>
                        <a:cubicBezTo>
                          <a:pt x="0" y="0"/>
                          <a:pt x="0" y="0"/>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0" name="Freeform 8197">
                    <a:extLst>
                      <a:ext uri="{FF2B5EF4-FFF2-40B4-BE49-F238E27FC236}">
                        <a16:creationId xmlns:a16="http://schemas.microsoft.com/office/drawing/2014/main" id="{C409A27E-C8C1-4EC7-B3FE-F0C415CFEC6D}"/>
                      </a:ext>
                    </a:extLst>
                  </p:cNvPr>
                  <p:cNvSpPr/>
                  <p:nvPr/>
                </p:nvSpPr>
                <p:spPr bwMode="auto">
                  <a:xfrm>
                    <a:off x="3634" y="1819"/>
                    <a:ext cx="1" cy="1"/>
                  </a:xfrm>
                  <a:custGeom>
                    <a:avLst/>
                    <a:gdLst>
                      <a:gd name="T0" fmla="*/ 0 w 1"/>
                      <a:gd name="T1" fmla="*/ 0 h 1"/>
                      <a:gd name="T2" fmla="*/ 0 w 1"/>
                      <a:gd name="T3" fmla="*/ 0 h 1"/>
                      <a:gd name="T4" fmla="*/ 0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0" y="0"/>
                        </a:cubicBezTo>
                        <a:cubicBezTo>
                          <a:pt x="0" y="0"/>
                          <a:pt x="0" y="1"/>
                          <a:pt x="1" y="1"/>
                        </a:cubicBezTo>
                        <a:cubicBezTo>
                          <a:pt x="0" y="0"/>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1" name="Freeform 8198">
                    <a:extLst>
                      <a:ext uri="{FF2B5EF4-FFF2-40B4-BE49-F238E27FC236}">
                        <a16:creationId xmlns:a16="http://schemas.microsoft.com/office/drawing/2014/main" id="{54DD62A4-D749-4388-9C69-A0820519AE37}"/>
                      </a:ext>
                    </a:extLst>
                  </p:cNvPr>
                  <p:cNvSpPr>
                    <a:spLocks noEditPoints="1"/>
                  </p:cNvSpPr>
                  <p:nvPr/>
                </p:nvSpPr>
                <p:spPr bwMode="auto">
                  <a:xfrm>
                    <a:off x="3634" y="1818"/>
                    <a:ext cx="2" cy="3"/>
                  </a:xfrm>
                  <a:custGeom>
                    <a:avLst/>
                    <a:gdLst>
                      <a:gd name="T0" fmla="*/ 1 w 2"/>
                      <a:gd name="T1" fmla="*/ 3 h 5"/>
                      <a:gd name="T2" fmla="*/ 2 w 2"/>
                      <a:gd name="T3" fmla="*/ 5 h 5"/>
                      <a:gd name="T4" fmla="*/ 2 w 2"/>
                      <a:gd name="T5" fmla="*/ 5 h 5"/>
                      <a:gd name="T6" fmla="*/ 2 w 2"/>
                      <a:gd name="T7" fmla="*/ 5 h 5"/>
                      <a:gd name="T8" fmla="*/ 2 w 2"/>
                      <a:gd name="T9" fmla="*/ 5 h 5"/>
                      <a:gd name="T10" fmla="*/ 1 w 2"/>
                      <a:gd name="T11" fmla="*/ 3 h 5"/>
                      <a:gd name="T12" fmla="*/ 1 w 2"/>
                      <a:gd name="T13" fmla="*/ 3 h 5"/>
                      <a:gd name="T14" fmla="*/ 0 w 2"/>
                      <a:gd name="T15" fmla="*/ 0 h 5"/>
                      <a:gd name="T16" fmla="*/ 0 w 2"/>
                      <a:gd name="T17" fmla="*/ 1 h 5"/>
                      <a:gd name="T18" fmla="*/ 0 w 2"/>
                      <a:gd name="T19" fmla="*/ 2 h 5"/>
                      <a:gd name="T20" fmla="*/ 0 w 2"/>
                      <a:gd name="T21" fmla="*/ 2 h 5"/>
                      <a:gd name="T22" fmla="*/ 0 w 2"/>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3"/>
                        </a:moveTo>
                        <a:cubicBezTo>
                          <a:pt x="1" y="3"/>
                          <a:pt x="1" y="4"/>
                          <a:pt x="2" y="5"/>
                        </a:cubicBezTo>
                        <a:cubicBezTo>
                          <a:pt x="2" y="5"/>
                          <a:pt x="2" y="5"/>
                          <a:pt x="2" y="5"/>
                        </a:cubicBezTo>
                        <a:cubicBezTo>
                          <a:pt x="2" y="5"/>
                          <a:pt x="2" y="5"/>
                          <a:pt x="2" y="5"/>
                        </a:cubicBezTo>
                        <a:cubicBezTo>
                          <a:pt x="2" y="5"/>
                          <a:pt x="2" y="5"/>
                          <a:pt x="2" y="5"/>
                        </a:cubicBezTo>
                        <a:cubicBezTo>
                          <a:pt x="1" y="4"/>
                          <a:pt x="1" y="4"/>
                          <a:pt x="1" y="3"/>
                        </a:cubicBezTo>
                        <a:cubicBezTo>
                          <a:pt x="1" y="3"/>
                          <a:pt x="1" y="3"/>
                          <a:pt x="1" y="3"/>
                        </a:cubicBezTo>
                        <a:moveTo>
                          <a:pt x="0" y="0"/>
                        </a:moveTo>
                        <a:cubicBezTo>
                          <a:pt x="0" y="0"/>
                          <a:pt x="0" y="0"/>
                          <a:pt x="0" y="1"/>
                        </a:cubicBezTo>
                        <a:cubicBezTo>
                          <a:pt x="0" y="1"/>
                          <a:pt x="0" y="1"/>
                          <a:pt x="0" y="2"/>
                        </a:cubicBezTo>
                        <a:cubicBezTo>
                          <a:pt x="0" y="2"/>
                          <a:pt x="0" y="2"/>
                          <a:pt x="0" y="2"/>
                        </a:cubicBezTo>
                        <a:cubicBezTo>
                          <a:pt x="0" y="1"/>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2" name="Freeform 8199">
                    <a:extLst>
                      <a:ext uri="{FF2B5EF4-FFF2-40B4-BE49-F238E27FC236}">
                        <a16:creationId xmlns:a16="http://schemas.microsoft.com/office/drawing/2014/main" id="{402F4654-F9E3-4E20-982D-6DD6717767CB}"/>
                      </a:ext>
                    </a:extLst>
                  </p:cNvPr>
                  <p:cNvSpPr/>
                  <p:nvPr/>
                </p:nvSpPr>
                <p:spPr bwMode="auto">
                  <a:xfrm>
                    <a:off x="3634" y="1819"/>
                    <a:ext cx="1" cy="1"/>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1"/>
                          <a:pt x="1" y="1"/>
                          <a:pt x="1" y="1"/>
                        </a:cubicBezTo>
                        <a:cubicBezTo>
                          <a:pt x="1" y="1"/>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3" name="Freeform 8200">
                    <a:extLst>
                      <a:ext uri="{FF2B5EF4-FFF2-40B4-BE49-F238E27FC236}">
                        <a16:creationId xmlns:a16="http://schemas.microsoft.com/office/drawing/2014/main" id="{6BCBC039-A03E-49A1-8284-A4B04A857CD5}"/>
                      </a:ext>
                    </a:extLst>
                  </p:cNvPr>
                  <p:cNvSpPr>
                    <a:spLocks noEditPoints="1"/>
                  </p:cNvSpPr>
                  <p:nvPr/>
                </p:nvSpPr>
                <p:spPr bwMode="auto">
                  <a:xfrm>
                    <a:off x="3632" y="1827"/>
                    <a:ext cx="3" cy="6"/>
                  </a:xfrm>
                  <a:custGeom>
                    <a:avLst/>
                    <a:gdLst>
                      <a:gd name="T0" fmla="*/ 3 w 4"/>
                      <a:gd name="T1" fmla="*/ 6 h 9"/>
                      <a:gd name="T2" fmla="*/ 4 w 4"/>
                      <a:gd name="T3" fmla="*/ 9 h 9"/>
                      <a:gd name="T4" fmla="*/ 3 w 4"/>
                      <a:gd name="T5" fmla="*/ 6 h 9"/>
                      <a:gd name="T6" fmla="*/ 3 w 4"/>
                      <a:gd name="T7" fmla="*/ 6 h 9"/>
                      <a:gd name="T8" fmla="*/ 0 w 4"/>
                      <a:gd name="T9" fmla="*/ 0 h 9"/>
                      <a:gd name="T10" fmla="*/ 1 w 4"/>
                      <a:gd name="T11" fmla="*/ 4 h 9"/>
                      <a:gd name="T12" fmla="*/ 2 w 4"/>
                      <a:gd name="T13" fmla="*/ 4 h 9"/>
                      <a:gd name="T14" fmla="*/ 0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3" y="6"/>
                        </a:moveTo>
                        <a:cubicBezTo>
                          <a:pt x="3" y="7"/>
                          <a:pt x="4" y="8"/>
                          <a:pt x="4" y="9"/>
                        </a:cubicBezTo>
                        <a:cubicBezTo>
                          <a:pt x="4" y="8"/>
                          <a:pt x="3" y="7"/>
                          <a:pt x="3" y="6"/>
                        </a:cubicBezTo>
                        <a:cubicBezTo>
                          <a:pt x="3" y="6"/>
                          <a:pt x="3" y="6"/>
                          <a:pt x="3" y="6"/>
                        </a:cubicBezTo>
                        <a:moveTo>
                          <a:pt x="0" y="0"/>
                        </a:moveTo>
                        <a:cubicBezTo>
                          <a:pt x="0" y="2"/>
                          <a:pt x="1" y="3"/>
                          <a:pt x="1" y="4"/>
                        </a:cubicBezTo>
                        <a:cubicBezTo>
                          <a:pt x="2" y="4"/>
                          <a:pt x="2" y="4"/>
                          <a:pt x="2" y="4"/>
                        </a:cubicBezTo>
                        <a:cubicBezTo>
                          <a:pt x="1" y="3"/>
                          <a:pt x="0" y="2"/>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4" name="Freeform 8201">
                    <a:extLst>
                      <a:ext uri="{FF2B5EF4-FFF2-40B4-BE49-F238E27FC236}">
                        <a16:creationId xmlns:a16="http://schemas.microsoft.com/office/drawing/2014/main" id="{44BB58C4-1884-40DA-82D6-20D838A26939}"/>
                      </a:ext>
                    </a:extLst>
                  </p:cNvPr>
                  <p:cNvSpPr/>
                  <p:nvPr/>
                </p:nvSpPr>
                <p:spPr bwMode="auto">
                  <a:xfrm>
                    <a:off x="3633" y="1830"/>
                    <a:ext cx="1" cy="1"/>
                  </a:xfrm>
                  <a:custGeom>
                    <a:avLst/>
                    <a:gdLst>
                      <a:gd name="T0" fmla="*/ 1 w 2"/>
                      <a:gd name="T1" fmla="*/ 0 h 2"/>
                      <a:gd name="T2" fmla="*/ 0 w 2"/>
                      <a:gd name="T3" fmla="*/ 0 h 2"/>
                      <a:gd name="T4" fmla="*/ 1 w 2"/>
                      <a:gd name="T5" fmla="*/ 1 h 2"/>
                      <a:gd name="T6" fmla="*/ 2 w 2"/>
                      <a:gd name="T7" fmla="*/ 2 h 2"/>
                      <a:gd name="T8" fmla="*/ 2 w 2"/>
                      <a:gd name="T9" fmla="*/ 2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1" y="0"/>
                          <a:pt x="1" y="1"/>
                          <a:pt x="1" y="1"/>
                        </a:cubicBezTo>
                        <a:cubicBezTo>
                          <a:pt x="1" y="1"/>
                          <a:pt x="1" y="2"/>
                          <a:pt x="2" y="2"/>
                        </a:cubicBezTo>
                        <a:cubicBezTo>
                          <a:pt x="2" y="2"/>
                          <a:pt x="2" y="2"/>
                          <a:pt x="2" y="2"/>
                        </a:cubicBezTo>
                        <a:cubicBezTo>
                          <a:pt x="2" y="2"/>
                          <a:pt x="1" y="1"/>
                          <a:pt x="1" y="0"/>
                        </a:cubicBezTo>
                        <a:cubicBezTo>
                          <a:pt x="1" y="0"/>
                          <a:pt x="1" y="0"/>
                          <a:pt x="1"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5" name="Freeform 8202">
                    <a:extLst>
                      <a:ext uri="{FF2B5EF4-FFF2-40B4-BE49-F238E27FC236}">
                        <a16:creationId xmlns:a16="http://schemas.microsoft.com/office/drawing/2014/main" id="{72629419-7BFA-4B8B-9ADA-691AF337332C}"/>
                      </a:ext>
                    </a:extLst>
                  </p:cNvPr>
                  <p:cNvSpPr>
                    <a:spLocks noEditPoints="1"/>
                  </p:cNvSpPr>
                  <p:nvPr/>
                </p:nvSpPr>
                <p:spPr bwMode="auto">
                  <a:xfrm>
                    <a:off x="3632" y="1826"/>
                    <a:ext cx="3" cy="8"/>
                  </a:xfrm>
                  <a:custGeom>
                    <a:avLst/>
                    <a:gdLst>
                      <a:gd name="T0" fmla="*/ 3 w 4"/>
                      <a:gd name="T1" fmla="*/ 7 h 11"/>
                      <a:gd name="T2" fmla="*/ 4 w 4"/>
                      <a:gd name="T3" fmla="*/ 10 h 11"/>
                      <a:gd name="T4" fmla="*/ 4 w 4"/>
                      <a:gd name="T5" fmla="*/ 11 h 11"/>
                      <a:gd name="T6" fmla="*/ 3 w 4"/>
                      <a:gd name="T7" fmla="*/ 7 h 11"/>
                      <a:gd name="T8" fmla="*/ 3 w 4"/>
                      <a:gd name="T9" fmla="*/ 7 h 11"/>
                      <a:gd name="T10" fmla="*/ 0 w 4"/>
                      <a:gd name="T11" fmla="*/ 0 h 11"/>
                      <a:gd name="T12" fmla="*/ 0 w 4"/>
                      <a:gd name="T13" fmla="*/ 1 h 11"/>
                      <a:gd name="T14" fmla="*/ 2 w 4"/>
                      <a:gd name="T15" fmla="*/ 5 h 11"/>
                      <a:gd name="T16" fmla="*/ 2 w 4"/>
                      <a:gd name="T17" fmla="*/ 5 h 11"/>
                      <a:gd name="T18" fmla="*/ 2 w 4"/>
                      <a:gd name="T19" fmla="*/ 6 h 11"/>
                      <a:gd name="T20" fmla="*/ 2 w 4"/>
                      <a:gd name="T21" fmla="*/ 5 h 11"/>
                      <a:gd name="T22" fmla="*/ 0 w 4"/>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1">
                        <a:moveTo>
                          <a:pt x="3" y="7"/>
                        </a:moveTo>
                        <a:cubicBezTo>
                          <a:pt x="3" y="8"/>
                          <a:pt x="4" y="9"/>
                          <a:pt x="4" y="10"/>
                        </a:cubicBezTo>
                        <a:cubicBezTo>
                          <a:pt x="4" y="10"/>
                          <a:pt x="4" y="10"/>
                          <a:pt x="4" y="11"/>
                        </a:cubicBezTo>
                        <a:cubicBezTo>
                          <a:pt x="4" y="9"/>
                          <a:pt x="4" y="8"/>
                          <a:pt x="3" y="7"/>
                        </a:cubicBezTo>
                        <a:cubicBezTo>
                          <a:pt x="3" y="7"/>
                          <a:pt x="3" y="7"/>
                          <a:pt x="3" y="7"/>
                        </a:cubicBezTo>
                        <a:moveTo>
                          <a:pt x="0" y="0"/>
                        </a:moveTo>
                        <a:cubicBezTo>
                          <a:pt x="0" y="1"/>
                          <a:pt x="0" y="1"/>
                          <a:pt x="0" y="1"/>
                        </a:cubicBezTo>
                        <a:cubicBezTo>
                          <a:pt x="0" y="3"/>
                          <a:pt x="1" y="4"/>
                          <a:pt x="2" y="5"/>
                        </a:cubicBezTo>
                        <a:cubicBezTo>
                          <a:pt x="2" y="5"/>
                          <a:pt x="2" y="5"/>
                          <a:pt x="2" y="5"/>
                        </a:cubicBezTo>
                        <a:cubicBezTo>
                          <a:pt x="2" y="5"/>
                          <a:pt x="2" y="6"/>
                          <a:pt x="2" y="6"/>
                        </a:cubicBezTo>
                        <a:cubicBezTo>
                          <a:pt x="2" y="6"/>
                          <a:pt x="2" y="6"/>
                          <a:pt x="2" y="5"/>
                        </a:cubicBezTo>
                        <a:cubicBezTo>
                          <a:pt x="1" y="4"/>
                          <a:pt x="0" y="2"/>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6" name="Freeform 8203">
                    <a:extLst>
                      <a:ext uri="{FF2B5EF4-FFF2-40B4-BE49-F238E27FC236}">
                        <a16:creationId xmlns:a16="http://schemas.microsoft.com/office/drawing/2014/main" id="{8A767577-7CF8-444B-8CF8-D3437705C80E}"/>
                      </a:ext>
                    </a:extLst>
                  </p:cNvPr>
                  <p:cNvSpPr/>
                  <p:nvPr/>
                </p:nvSpPr>
                <p:spPr bwMode="auto">
                  <a:xfrm>
                    <a:off x="3633" y="1830"/>
                    <a:ext cx="1" cy="1"/>
                  </a:xfrm>
                  <a:custGeom>
                    <a:avLst/>
                    <a:gdLst>
                      <a:gd name="T0" fmla="*/ 0 w 1"/>
                      <a:gd name="T1" fmla="*/ 0 h 2"/>
                      <a:gd name="T2" fmla="*/ 0 w 1"/>
                      <a:gd name="T3" fmla="*/ 0 h 2"/>
                      <a:gd name="T4" fmla="*/ 0 w 1"/>
                      <a:gd name="T5" fmla="*/ 0 h 2"/>
                      <a:gd name="T6" fmla="*/ 1 w 1"/>
                      <a:gd name="T7" fmla="*/ 2 h 2"/>
                      <a:gd name="T8" fmla="*/ 1 w 1"/>
                      <a:gd name="T9" fmla="*/ 2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1"/>
                          <a:pt x="1" y="2"/>
                          <a:pt x="1" y="2"/>
                        </a:cubicBezTo>
                        <a:cubicBezTo>
                          <a:pt x="1" y="2"/>
                          <a:pt x="1" y="2"/>
                          <a:pt x="1" y="2"/>
                        </a:cubicBezTo>
                        <a:cubicBezTo>
                          <a:pt x="1" y="2"/>
                          <a:pt x="0" y="1"/>
                          <a:pt x="0" y="1"/>
                        </a:cubicBezTo>
                        <a:cubicBezTo>
                          <a:pt x="0" y="1"/>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7" name="Freeform 8204">
                    <a:extLst>
                      <a:ext uri="{FF2B5EF4-FFF2-40B4-BE49-F238E27FC236}">
                        <a16:creationId xmlns:a16="http://schemas.microsoft.com/office/drawing/2014/main" id="{0B6B0AAB-11F8-41D5-ADC9-BE2799D16457}"/>
                      </a:ext>
                    </a:extLst>
                  </p:cNvPr>
                  <p:cNvSpPr>
                    <a:spLocks noEditPoints="1"/>
                  </p:cNvSpPr>
                  <p:nvPr/>
                </p:nvSpPr>
                <p:spPr bwMode="auto">
                  <a:xfrm>
                    <a:off x="3728" y="1831"/>
                    <a:ext cx="3" cy="6"/>
                  </a:xfrm>
                  <a:custGeom>
                    <a:avLst/>
                    <a:gdLst>
                      <a:gd name="T0" fmla="*/ 0 w 4"/>
                      <a:gd name="T1" fmla="*/ 8 h 8"/>
                      <a:gd name="T2" fmla="*/ 0 w 4"/>
                      <a:gd name="T3" fmla="*/ 8 h 8"/>
                      <a:gd name="T4" fmla="*/ 0 w 4"/>
                      <a:gd name="T5" fmla="*/ 8 h 8"/>
                      <a:gd name="T6" fmla="*/ 0 w 4"/>
                      <a:gd name="T7" fmla="*/ 8 h 8"/>
                      <a:gd name="T8" fmla="*/ 4 w 4"/>
                      <a:gd name="T9" fmla="*/ 0 h 8"/>
                      <a:gd name="T10" fmla="*/ 4 w 4"/>
                      <a:gd name="T11" fmla="*/ 3 h 8"/>
                      <a:gd name="T12" fmla="*/ 4 w 4"/>
                      <a:gd name="T13" fmla="*/ 4 h 8"/>
                      <a:gd name="T14" fmla="*/ 4 w 4"/>
                      <a:gd name="T15" fmla="*/ 4 h 8"/>
                      <a:gd name="T16" fmla="*/ 4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8"/>
                        </a:moveTo>
                        <a:cubicBezTo>
                          <a:pt x="0" y="8"/>
                          <a:pt x="0" y="8"/>
                          <a:pt x="0" y="8"/>
                        </a:cubicBezTo>
                        <a:cubicBezTo>
                          <a:pt x="0" y="8"/>
                          <a:pt x="0" y="8"/>
                          <a:pt x="0" y="8"/>
                        </a:cubicBezTo>
                        <a:cubicBezTo>
                          <a:pt x="0" y="8"/>
                          <a:pt x="0" y="8"/>
                          <a:pt x="0" y="8"/>
                        </a:cubicBezTo>
                        <a:moveTo>
                          <a:pt x="4" y="0"/>
                        </a:moveTo>
                        <a:cubicBezTo>
                          <a:pt x="4" y="1"/>
                          <a:pt x="4" y="2"/>
                          <a:pt x="4" y="3"/>
                        </a:cubicBezTo>
                        <a:cubicBezTo>
                          <a:pt x="4" y="3"/>
                          <a:pt x="4" y="3"/>
                          <a:pt x="4" y="4"/>
                        </a:cubicBezTo>
                        <a:cubicBezTo>
                          <a:pt x="4" y="4"/>
                          <a:pt x="4" y="4"/>
                          <a:pt x="4" y="4"/>
                        </a:cubicBezTo>
                        <a:cubicBezTo>
                          <a:pt x="4" y="2"/>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8" name="Freeform 8205">
                    <a:extLst>
                      <a:ext uri="{FF2B5EF4-FFF2-40B4-BE49-F238E27FC236}">
                        <a16:creationId xmlns:a16="http://schemas.microsoft.com/office/drawing/2014/main" id="{9796B74B-3601-4F9E-B5C6-547A46476240}"/>
                      </a:ext>
                    </a:extLst>
                  </p:cNvPr>
                  <p:cNvSpPr/>
                  <p:nvPr/>
                </p:nvSpPr>
                <p:spPr bwMode="auto">
                  <a:xfrm>
                    <a:off x="3728" y="1834"/>
                    <a:ext cx="3" cy="3"/>
                  </a:xfrm>
                  <a:custGeom>
                    <a:avLst/>
                    <a:gdLst>
                      <a:gd name="T0" fmla="*/ 4 w 4"/>
                      <a:gd name="T1" fmla="*/ 0 h 4"/>
                      <a:gd name="T2" fmla="*/ 3 w 4"/>
                      <a:gd name="T3" fmla="*/ 0 h 4"/>
                      <a:gd name="T4" fmla="*/ 0 w 4"/>
                      <a:gd name="T5" fmla="*/ 4 h 4"/>
                      <a:gd name="T6" fmla="*/ 0 w 4"/>
                      <a:gd name="T7" fmla="*/ 4 h 4"/>
                      <a:gd name="T8" fmla="*/ 0 w 4"/>
                      <a:gd name="T9" fmla="*/ 4 h 4"/>
                      <a:gd name="T10" fmla="*/ 4 w 4"/>
                      <a:gd name="T11" fmla="*/ 0 h 4"/>
                      <a:gd name="T12" fmla="*/ 4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4" y="0"/>
                          <a:pt x="4" y="0"/>
                          <a:pt x="3" y="0"/>
                        </a:cubicBezTo>
                        <a:cubicBezTo>
                          <a:pt x="3" y="2"/>
                          <a:pt x="2" y="3"/>
                          <a:pt x="0" y="4"/>
                        </a:cubicBezTo>
                        <a:cubicBezTo>
                          <a:pt x="0" y="4"/>
                          <a:pt x="0" y="4"/>
                          <a:pt x="0" y="4"/>
                        </a:cubicBezTo>
                        <a:cubicBezTo>
                          <a:pt x="0" y="4"/>
                          <a:pt x="0" y="4"/>
                          <a:pt x="0" y="4"/>
                        </a:cubicBezTo>
                        <a:cubicBezTo>
                          <a:pt x="2" y="3"/>
                          <a:pt x="3" y="2"/>
                          <a:pt x="4" y="0"/>
                        </a:cubicBezTo>
                        <a:cubicBezTo>
                          <a:pt x="4" y="0"/>
                          <a:pt x="4" y="0"/>
                          <a:pt x="4" y="0"/>
                        </a:cubicBezTo>
                        <a:cubicBezTo>
                          <a:pt x="4" y="0"/>
                          <a:pt x="4" y="0"/>
                          <a:pt x="4"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9" name="Freeform 8206">
                    <a:extLst>
                      <a:ext uri="{FF2B5EF4-FFF2-40B4-BE49-F238E27FC236}">
                        <a16:creationId xmlns:a16="http://schemas.microsoft.com/office/drawing/2014/main" id="{27C509F6-9C50-4831-A359-B228A2B7C3D3}"/>
                      </a:ext>
                    </a:extLst>
                  </p:cNvPr>
                  <p:cNvSpPr/>
                  <p:nvPr/>
                </p:nvSpPr>
                <p:spPr bwMode="auto">
                  <a:xfrm>
                    <a:off x="3728" y="1834"/>
                    <a:ext cx="2" cy="3"/>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3" y="2"/>
                          <a:pt x="2" y="3"/>
                          <a:pt x="0" y="4"/>
                        </a:cubicBezTo>
                        <a:cubicBezTo>
                          <a:pt x="0" y="4"/>
                          <a:pt x="0" y="4"/>
                          <a:pt x="0" y="4"/>
                        </a:cubicBezTo>
                        <a:cubicBezTo>
                          <a:pt x="2" y="3"/>
                          <a:pt x="3" y="2"/>
                          <a:pt x="3"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0" name="Freeform 8207">
                    <a:extLst>
                      <a:ext uri="{FF2B5EF4-FFF2-40B4-BE49-F238E27FC236}">
                        <a16:creationId xmlns:a16="http://schemas.microsoft.com/office/drawing/2014/main" id="{0791DF01-551D-4D46-B346-5CAF17E707EC}"/>
                      </a:ext>
                    </a:extLst>
                  </p:cNvPr>
                  <p:cNvSpPr/>
                  <p:nvPr/>
                </p:nvSpPr>
                <p:spPr bwMode="auto">
                  <a:xfrm>
                    <a:off x="3634" y="1838"/>
                    <a:ext cx="10" cy="14"/>
                  </a:xfrm>
                  <a:custGeom>
                    <a:avLst/>
                    <a:gdLst>
                      <a:gd name="T0" fmla="*/ 0 w 13"/>
                      <a:gd name="T1" fmla="*/ 0 h 19"/>
                      <a:gd name="T2" fmla="*/ 5 w 13"/>
                      <a:gd name="T3" fmla="*/ 12 h 19"/>
                      <a:gd name="T4" fmla="*/ 13 w 13"/>
                      <a:gd name="T5" fmla="*/ 19 h 19"/>
                      <a:gd name="T6" fmla="*/ 13 w 13"/>
                      <a:gd name="T7" fmla="*/ 19 h 19"/>
                      <a:gd name="T8" fmla="*/ 12 w 13"/>
                      <a:gd name="T9" fmla="*/ 18 h 19"/>
                      <a:gd name="T10" fmla="*/ 5 w 13"/>
                      <a:gd name="T11" fmla="*/ 12 h 19"/>
                      <a:gd name="T12" fmla="*/ 0 w 13"/>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3" h="19">
                        <a:moveTo>
                          <a:pt x="0" y="0"/>
                        </a:moveTo>
                        <a:cubicBezTo>
                          <a:pt x="0" y="4"/>
                          <a:pt x="3" y="8"/>
                          <a:pt x="5" y="12"/>
                        </a:cubicBezTo>
                        <a:cubicBezTo>
                          <a:pt x="6" y="15"/>
                          <a:pt x="8" y="18"/>
                          <a:pt x="13" y="19"/>
                        </a:cubicBezTo>
                        <a:cubicBezTo>
                          <a:pt x="13" y="19"/>
                          <a:pt x="13" y="19"/>
                          <a:pt x="13" y="19"/>
                        </a:cubicBezTo>
                        <a:cubicBezTo>
                          <a:pt x="13" y="19"/>
                          <a:pt x="12" y="18"/>
                          <a:pt x="12" y="18"/>
                        </a:cubicBezTo>
                        <a:cubicBezTo>
                          <a:pt x="8" y="17"/>
                          <a:pt x="6" y="14"/>
                          <a:pt x="5" y="12"/>
                        </a:cubicBezTo>
                        <a:cubicBezTo>
                          <a:pt x="3" y="8"/>
                          <a:pt x="0" y="4"/>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1" name="Freeform 8208">
                    <a:extLst>
                      <a:ext uri="{FF2B5EF4-FFF2-40B4-BE49-F238E27FC236}">
                        <a16:creationId xmlns:a16="http://schemas.microsoft.com/office/drawing/2014/main" id="{49151A82-49DE-4459-A854-2FB783FFAC7F}"/>
                      </a:ext>
                    </a:extLst>
                  </p:cNvPr>
                  <p:cNvSpPr/>
                  <p:nvPr/>
                </p:nvSpPr>
                <p:spPr bwMode="auto">
                  <a:xfrm>
                    <a:off x="3643" y="1851"/>
                    <a:ext cx="2" cy="1"/>
                  </a:xfrm>
                  <a:custGeom>
                    <a:avLst/>
                    <a:gdLst>
                      <a:gd name="T0" fmla="*/ 0 w 2"/>
                      <a:gd name="T1" fmla="*/ 0 h 1"/>
                      <a:gd name="T2" fmla="*/ 1 w 2"/>
                      <a:gd name="T3" fmla="*/ 1 h 1"/>
                      <a:gd name="T4" fmla="*/ 2 w 2"/>
                      <a:gd name="T5" fmla="*/ 1 h 1"/>
                      <a:gd name="T6" fmla="*/ 2 w 2"/>
                      <a:gd name="T7" fmla="*/ 0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1" y="1"/>
                          <a:pt x="1" y="1"/>
                        </a:cubicBezTo>
                        <a:cubicBezTo>
                          <a:pt x="2" y="1"/>
                          <a:pt x="2" y="1"/>
                          <a:pt x="2" y="1"/>
                        </a:cubicBezTo>
                        <a:cubicBezTo>
                          <a:pt x="2" y="1"/>
                          <a:pt x="2" y="0"/>
                          <a:pt x="2" y="0"/>
                        </a:cubicBezTo>
                        <a:cubicBezTo>
                          <a:pt x="1" y="0"/>
                          <a:pt x="1" y="0"/>
                          <a:pt x="1" y="0"/>
                        </a:cubicBezTo>
                        <a:cubicBezTo>
                          <a:pt x="1" y="0"/>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2" name="Freeform 8209">
                    <a:extLst>
                      <a:ext uri="{FF2B5EF4-FFF2-40B4-BE49-F238E27FC236}">
                        <a16:creationId xmlns:a16="http://schemas.microsoft.com/office/drawing/2014/main" id="{E4A30A0A-AD93-4EDB-BD67-FC6F421DEA0C}"/>
                      </a:ext>
                    </a:extLst>
                  </p:cNvPr>
                  <p:cNvSpPr/>
                  <p:nvPr/>
                </p:nvSpPr>
                <p:spPr bwMode="auto">
                  <a:xfrm>
                    <a:off x="3634" y="1837"/>
                    <a:ext cx="9" cy="14"/>
                  </a:xfrm>
                  <a:custGeom>
                    <a:avLst/>
                    <a:gdLst>
                      <a:gd name="T0" fmla="*/ 0 w 12"/>
                      <a:gd name="T1" fmla="*/ 0 h 19"/>
                      <a:gd name="T2" fmla="*/ 0 w 12"/>
                      <a:gd name="T3" fmla="*/ 1 h 19"/>
                      <a:gd name="T4" fmla="*/ 0 w 12"/>
                      <a:gd name="T5" fmla="*/ 1 h 19"/>
                      <a:gd name="T6" fmla="*/ 5 w 12"/>
                      <a:gd name="T7" fmla="*/ 13 h 19"/>
                      <a:gd name="T8" fmla="*/ 12 w 12"/>
                      <a:gd name="T9" fmla="*/ 19 h 19"/>
                      <a:gd name="T10" fmla="*/ 11 w 12"/>
                      <a:gd name="T11" fmla="*/ 19 h 19"/>
                      <a:gd name="T12" fmla="*/ 11 w 12"/>
                      <a:gd name="T13" fmla="*/ 19 h 19"/>
                      <a:gd name="T14" fmla="*/ 5 w 12"/>
                      <a:gd name="T15" fmla="*/ 13 h 19"/>
                      <a:gd name="T16" fmla="*/ 0 w 12"/>
                      <a:gd name="T17" fmla="*/ 0 h 19"/>
                      <a:gd name="T18" fmla="*/ 0 w 12"/>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9">
                        <a:moveTo>
                          <a:pt x="0" y="0"/>
                        </a:moveTo>
                        <a:cubicBezTo>
                          <a:pt x="0" y="0"/>
                          <a:pt x="0" y="0"/>
                          <a:pt x="0" y="1"/>
                        </a:cubicBezTo>
                        <a:cubicBezTo>
                          <a:pt x="0" y="1"/>
                          <a:pt x="0" y="1"/>
                          <a:pt x="0" y="1"/>
                        </a:cubicBezTo>
                        <a:cubicBezTo>
                          <a:pt x="0" y="5"/>
                          <a:pt x="3" y="9"/>
                          <a:pt x="5" y="13"/>
                        </a:cubicBezTo>
                        <a:cubicBezTo>
                          <a:pt x="6" y="15"/>
                          <a:pt x="8" y="18"/>
                          <a:pt x="12" y="19"/>
                        </a:cubicBezTo>
                        <a:cubicBezTo>
                          <a:pt x="11" y="19"/>
                          <a:pt x="11" y="19"/>
                          <a:pt x="11" y="19"/>
                        </a:cubicBezTo>
                        <a:cubicBezTo>
                          <a:pt x="11" y="19"/>
                          <a:pt x="11" y="19"/>
                          <a:pt x="11" y="19"/>
                        </a:cubicBezTo>
                        <a:cubicBezTo>
                          <a:pt x="8" y="18"/>
                          <a:pt x="6" y="15"/>
                          <a:pt x="5" y="13"/>
                        </a:cubicBezTo>
                        <a:cubicBezTo>
                          <a:pt x="2" y="9"/>
                          <a:pt x="0" y="4"/>
                          <a:pt x="0" y="0"/>
                        </a:cubicBezTo>
                        <a:cubicBezTo>
                          <a:pt x="0" y="0"/>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3" name="Freeform 8210">
                    <a:extLst>
                      <a:ext uri="{FF2B5EF4-FFF2-40B4-BE49-F238E27FC236}">
                        <a16:creationId xmlns:a16="http://schemas.microsoft.com/office/drawing/2014/main" id="{704F127C-3304-41BA-871F-D9C15989CFAB}"/>
                      </a:ext>
                    </a:extLst>
                  </p:cNvPr>
                  <p:cNvSpPr/>
                  <p:nvPr/>
                </p:nvSpPr>
                <p:spPr bwMode="auto">
                  <a:xfrm>
                    <a:off x="3642" y="1851"/>
                    <a:ext cx="3" cy="1"/>
                  </a:xfrm>
                  <a:custGeom>
                    <a:avLst/>
                    <a:gdLst>
                      <a:gd name="T0" fmla="*/ 0 w 3"/>
                      <a:gd name="T1" fmla="*/ 0 h 1"/>
                      <a:gd name="T2" fmla="*/ 0 w 3"/>
                      <a:gd name="T3" fmla="*/ 0 h 1"/>
                      <a:gd name="T4" fmla="*/ 1 w 3"/>
                      <a:gd name="T5" fmla="*/ 0 h 1"/>
                      <a:gd name="T6" fmla="*/ 2 w 3"/>
                      <a:gd name="T7" fmla="*/ 0 h 1"/>
                      <a:gd name="T8" fmla="*/ 3 w 3"/>
                      <a:gd name="T9" fmla="*/ 0 h 1"/>
                      <a:gd name="T10" fmla="*/ 3 w 3"/>
                      <a:gd name="T11" fmla="*/ 1 h 1"/>
                      <a:gd name="T12" fmla="*/ 3 w 3"/>
                      <a:gd name="T13" fmla="*/ 1 h 1"/>
                      <a:gd name="T14" fmla="*/ 3 w 3"/>
                      <a:gd name="T15" fmla="*/ 0 h 1"/>
                      <a:gd name="T16" fmla="*/ 2 w 3"/>
                      <a:gd name="T17" fmla="*/ 0 h 1"/>
                      <a:gd name="T18" fmla="*/ 0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0"/>
                        </a:moveTo>
                        <a:cubicBezTo>
                          <a:pt x="0" y="0"/>
                          <a:pt x="0" y="0"/>
                          <a:pt x="0" y="0"/>
                        </a:cubicBezTo>
                        <a:cubicBezTo>
                          <a:pt x="0" y="0"/>
                          <a:pt x="0" y="0"/>
                          <a:pt x="1" y="0"/>
                        </a:cubicBezTo>
                        <a:cubicBezTo>
                          <a:pt x="1" y="0"/>
                          <a:pt x="2" y="0"/>
                          <a:pt x="2" y="0"/>
                        </a:cubicBezTo>
                        <a:cubicBezTo>
                          <a:pt x="3" y="0"/>
                          <a:pt x="3" y="0"/>
                          <a:pt x="3" y="0"/>
                        </a:cubicBezTo>
                        <a:cubicBezTo>
                          <a:pt x="3" y="0"/>
                          <a:pt x="3" y="1"/>
                          <a:pt x="3" y="1"/>
                        </a:cubicBezTo>
                        <a:cubicBezTo>
                          <a:pt x="3" y="1"/>
                          <a:pt x="3" y="1"/>
                          <a:pt x="3" y="1"/>
                        </a:cubicBezTo>
                        <a:cubicBezTo>
                          <a:pt x="3" y="1"/>
                          <a:pt x="3" y="0"/>
                          <a:pt x="3" y="0"/>
                        </a:cubicBezTo>
                        <a:cubicBezTo>
                          <a:pt x="2" y="0"/>
                          <a:pt x="2" y="0"/>
                          <a:pt x="2" y="0"/>
                        </a:cubicBezTo>
                        <a:cubicBezTo>
                          <a:pt x="1" y="0"/>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4" name="Freeform 8211">
                    <a:extLst>
                      <a:ext uri="{FF2B5EF4-FFF2-40B4-BE49-F238E27FC236}">
                        <a16:creationId xmlns:a16="http://schemas.microsoft.com/office/drawing/2014/main" id="{5720CD48-01CA-4301-8A14-03DD79875F0F}"/>
                      </a:ext>
                    </a:extLst>
                  </p:cNvPr>
                  <p:cNvSpPr>
                    <a:spLocks noEditPoints="1"/>
                  </p:cNvSpPr>
                  <p:nvPr/>
                </p:nvSpPr>
                <p:spPr bwMode="auto">
                  <a:xfrm>
                    <a:off x="3729" y="1850"/>
                    <a:ext cx="3" cy="5"/>
                  </a:xfrm>
                  <a:custGeom>
                    <a:avLst/>
                    <a:gdLst>
                      <a:gd name="T0" fmla="*/ 2 w 4"/>
                      <a:gd name="T1" fmla="*/ 6 h 7"/>
                      <a:gd name="T2" fmla="*/ 1 w 4"/>
                      <a:gd name="T3" fmla="*/ 6 h 7"/>
                      <a:gd name="T4" fmla="*/ 0 w 4"/>
                      <a:gd name="T5" fmla="*/ 6 h 7"/>
                      <a:gd name="T6" fmla="*/ 0 w 4"/>
                      <a:gd name="T7" fmla="*/ 7 h 7"/>
                      <a:gd name="T8" fmla="*/ 2 w 4"/>
                      <a:gd name="T9" fmla="*/ 6 h 7"/>
                      <a:gd name="T10" fmla="*/ 4 w 4"/>
                      <a:gd name="T11" fmla="*/ 0 h 7"/>
                      <a:gd name="T12" fmla="*/ 3 w 4"/>
                      <a:gd name="T13" fmla="*/ 2 h 7"/>
                      <a:gd name="T14" fmla="*/ 3 w 4"/>
                      <a:gd name="T15" fmla="*/ 3 h 7"/>
                      <a:gd name="T16" fmla="*/ 3 w 4"/>
                      <a:gd name="T17" fmla="*/ 3 h 7"/>
                      <a:gd name="T18" fmla="*/ 4 w 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2" y="6"/>
                        </a:moveTo>
                        <a:cubicBezTo>
                          <a:pt x="1" y="6"/>
                          <a:pt x="1" y="6"/>
                          <a:pt x="1" y="6"/>
                        </a:cubicBezTo>
                        <a:cubicBezTo>
                          <a:pt x="1" y="6"/>
                          <a:pt x="0" y="6"/>
                          <a:pt x="0" y="6"/>
                        </a:cubicBezTo>
                        <a:cubicBezTo>
                          <a:pt x="0" y="6"/>
                          <a:pt x="0" y="7"/>
                          <a:pt x="0" y="7"/>
                        </a:cubicBezTo>
                        <a:cubicBezTo>
                          <a:pt x="1" y="6"/>
                          <a:pt x="1" y="6"/>
                          <a:pt x="2" y="6"/>
                        </a:cubicBezTo>
                        <a:moveTo>
                          <a:pt x="4" y="0"/>
                        </a:moveTo>
                        <a:cubicBezTo>
                          <a:pt x="4" y="1"/>
                          <a:pt x="4" y="2"/>
                          <a:pt x="3" y="2"/>
                        </a:cubicBezTo>
                        <a:cubicBezTo>
                          <a:pt x="3" y="3"/>
                          <a:pt x="3" y="3"/>
                          <a:pt x="3" y="3"/>
                        </a:cubicBezTo>
                        <a:cubicBezTo>
                          <a:pt x="3" y="3"/>
                          <a:pt x="3" y="3"/>
                          <a:pt x="3" y="3"/>
                        </a:cubicBezTo>
                        <a:cubicBezTo>
                          <a:pt x="4" y="2"/>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5" name="Freeform 8212">
                    <a:extLst>
                      <a:ext uri="{FF2B5EF4-FFF2-40B4-BE49-F238E27FC236}">
                        <a16:creationId xmlns:a16="http://schemas.microsoft.com/office/drawing/2014/main" id="{0B245595-650D-42B2-80D4-9362CA313B11}"/>
                      </a:ext>
                    </a:extLst>
                  </p:cNvPr>
                  <p:cNvSpPr/>
                  <p:nvPr/>
                </p:nvSpPr>
                <p:spPr bwMode="auto">
                  <a:xfrm flipH="1">
                    <a:off x="3731" y="1851"/>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6" name="Freeform 8213">
                    <a:extLst>
                      <a:ext uri="{FF2B5EF4-FFF2-40B4-BE49-F238E27FC236}">
                        <a16:creationId xmlns:a16="http://schemas.microsoft.com/office/drawing/2014/main" id="{60432F94-DDF7-4CD2-BD0D-63B8312F7C2F}"/>
                      </a:ext>
                    </a:extLst>
                  </p:cNvPr>
                  <p:cNvSpPr/>
                  <p:nvPr/>
                </p:nvSpPr>
                <p:spPr bwMode="auto">
                  <a:xfrm>
                    <a:off x="3645" y="1854"/>
                    <a:ext cx="19" cy="12"/>
                  </a:xfrm>
                  <a:custGeom>
                    <a:avLst/>
                    <a:gdLst>
                      <a:gd name="T0" fmla="*/ 0 w 26"/>
                      <a:gd name="T1" fmla="*/ 0 h 17"/>
                      <a:gd name="T2" fmla="*/ 1 w 26"/>
                      <a:gd name="T3" fmla="*/ 4 h 17"/>
                      <a:gd name="T4" fmla="*/ 14 w 26"/>
                      <a:gd name="T5" fmla="*/ 11 h 17"/>
                      <a:gd name="T6" fmla="*/ 26 w 26"/>
                      <a:gd name="T7" fmla="*/ 17 h 17"/>
                      <a:gd name="T8" fmla="*/ 26 w 26"/>
                      <a:gd name="T9" fmla="*/ 17 h 17"/>
                      <a:gd name="T10" fmla="*/ 26 w 26"/>
                      <a:gd name="T11" fmla="*/ 17 h 17"/>
                      <a:gd name="T12" fmla="*/ 14 w 26"/>
                      <a:gd name="T13" fmla="*/ 11 h 17"/>
                      <a:gd name="T14" fmla="*/ 1 w 26"/>
                      <a:gd name="T15" fmla="*/ 4 h 17"/>
                      <a:gd name="T16" fmla="*/ 0 w 2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7">
                        <a:moveTo>
                          <a:pt x="0" y="0"/>
                        </a:moveTo>
                        <a:cubicBezTo>
                          <a:pt x="0" y="2"/>
                          <a:pt x="0" y="3"/>
                          <a:pt x="1" y="4"/>
                        </a:cubicBezTo>
                        <a:cubicBezTo>
                          <a:pt x="3" y="8"/>
                          <a:pt x="10" y="8"/>
                          <a:pt x="14" y="11"/>
                        </a:cubicBezTo>
                        <a:cubicBezTo>
                          <a:pt x="17" y="13"/>
                          <a:pt x="22" y="16"/>
                          <a:pt x="26" y="17"/>
                        </a:cubicBezTo>
                        <a:cubicBezTo>
                          <a:pt x="26" y="17"/>
                          <a:pt x="26" y="17"/>
                          <a:pt x="26" y="17"/>
                        </a:cubicBezTo>
                        <a:cubicBezTo>
                          <a:pt x="26" y="17"/>
                          <a:pt x="26" y="17"/>
                          <a:pt x="26" y="17"/>
                        </a:cubicBezTo>
                        <a:cubicBezTo>
                          <a:pt x="21" y="16"/>
                          <a:pt x="17" y="13"/>
                          <a:pt x="14" y="11"/>
                        </a:cubicBezTo>
                        <a:cubicBezTo>
                          <a:pt x="10" y="8"/>
                          <a:pt x="3" y="8"/>
                          <a:pt x="1" y="4"/>
                        </a:cubicBezTo>
                        <a:cubicBezTo>
                          <a:pt x="0" y="3"/>
                          <a:pt x="0" y="1"/>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7" name="Freeform 8214">
                    <a:extLst>
                      <a:ext uri="{FF2B5EF4-FFF2-40B4-BE49-F238E27FC236}">
                        <a16:creationId xmlns:a16="http://schemas.microsoft.com/office/drawing/2014/main" id="{02A1CF60-BD3D-4433-9F50-FF99990875EC}"/>
                      </a:ext>
                    </a:extLst>
                  </p:cNvPr>
                  <p:cNvSpPr>
                    <a:spLocks noEditPoints="1"/>
                  </p:cNvSpPr>
                  <p:nvPr/>
                </p:nvSpPr>
                <p:spPr bwMode="auto">
                  <a:xfrm>
                    <a:off x="3645" y="1853"/>
                    <a:ext cx="20" cy="13"/>
                  </a:xfrm>
                  <a:custGeom>
                    <a:avLst/>
                    <a:gdLst>
                      <a:gd name="T0" fmla="*/ 27 w 27"/>
                      <a:gd name="T1" fmla="*/ 18 h 18"/>
                      <a:gd name="T2" fmla="*/ 27 w 27"/>
                      <a:gd name="T3" fmla="*/ 18 h 18"/>
                      <a:gd name="T4" fmla="*/ 27 w 27"/>
                      <a:gd name="T5" fmla="*/ 18 h 18"/>
                      <a:gd name="T6" fmla="*/ 27 w 27"/>
                      <a:gd name="T7" fmla="*/ 18 h 18"/>
                      <a:gd name="T8" fmla="*/ 0 w 27"/>
                      <a:gd name="T9" fmla="*/ 0 h 18"/>
                      <a:gd name="T10" fmla="*/ 0 w 27"/>
                      <a:gd name="T11" fmla="*/ 1 h 18"/>
                      <a:gd name="T12" fmla="*/ 1 w 27"/>
                      <a:gd name="T13" fmla="*/ 5 h 18"/>
                      <a:gd name="T14" fmla="*/ 14 w 27"/>
                      <a:gd name="T15" fmla="*/ 12 h 18"/>
                      <a:gd name="T16" fmla="*/ 26 w 27"/>
                      <a:gd name="T17" fmla="*/ 18 h 18"/>
                      <a:gd name="T18" fmla="*/ 26 w 27"/>
                      <a:gd name="T19" fmla="*/ 18 h 18"/>
                      <a:gd name="T20" fmla="*/ 14 w 27"/>
                      <a:gd name="T21" fmla="*/ 12 h 18"/>
                      <a:gd name="T22" fmla="*/ 1 w 27"/>
                      <a:gd name="T23" fmla="*/ 5 h 18"/>
                      <a:gd name="T24" fmla="*/ 0 w 27"/>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8">
                        <a:moveTo>
                          <a:pt x="27" y="18"/>
                        </a:moveTo>
                        <a:cubicBezTo>
                          <a:pt x="27" y="18"/>
                          <a:pt x="27" y="18"/>
                          <a:pt x="27" y="18"/>
                        </a:cubicBezTo>
                        <a:cubicBezTo>
                          <a:pt x="27" y="18"/>
                          <a:pt x="27" y="18"/>
                          <a:pt x="27" y="18"/>
                        </a:cubicBezTo>
                        <a:cubicBezTo>
                          <a:pt x="27" y="18"/>
                          <a:pt x="27" y="18"/>
                          <a:pt x="27" y="18"/>
                        </a:cubicBezTo>
                        <a:moveTo>
                          <a:pt x="0" y="0"/>
                        </a:moveTo>
                        <a:cubicBezTo>
                          <a:pt x="0" y="1"/>
                          <a:pt x="0" y="1"/>
                          <a:pt x="0" y="1"/>
                        </a:cubicBezTo>
                        <a:cubicBezTo>
                          <a:pt x="0" y="2"/>
                          <a:pt x="0" y="4"/>
                          <a:pt x="1" y="5"/>
                        </a:cubicBezTo>
                        <a:cubicBezTo>
                          <a:pt x="3" y="9"/>
                          <a:pt x="10" y="9"/>
                          <a:pt x="14" y="12"/>
                        </a:cubicBezTo>
                        <a:cubicBezTo>
                          <a:pt x="17" y="14"/>
                          <a:pt x="21" y="17"/>
                          <a:pt x="26" y="18"/>
                        </a:cubicBezTo>
                        <a:cubicBezTo>
                          <a:pt x="26" y="18"/>
                          <a:pt x="26" y="18"/>
                          <a:pt x="26" y="18"/>
                        </a:cubicBezTo>
                        <a:cubicBezTo>
                          <a:pt x="21" y="17"/>
                          <a:pt x="17" y="14"/>
                          <a:pt x="14" y="12"/>
                        </a:cubicBezTo>
                        <a:cubicBezTo>
                          <a:pt x="10" y="9"/>
                          <a:pt x="3" y="9"/>
                          <a:pt x="1" y="5"/>
                        </a:cubicBezTo>
                        <a:cubicBezTo>
                          <a:pt x="0" y="4"/>
                          <a:pt x="0" y="2"/>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8" name="Freeform 8215">
                    <a:extLst>
                      <a:ext uri="{FF2B5EF4-FFF2-40B4-BE49-F238E27FC236}">
                        <a16:creationId xmlns:a16="http://schemas.microsoft.com/office/drawing/2014/main" id="{BBCD5E62-2D2A-422D-B96B-F57550961888}"/>
                      </a:ext>
                    </a:extLst>
                  </p:cNvPr>
                  <p:cNvSpPr/>
                  <p:nvPr/>
                </p:nvSpPr>
                <p:spPr bwMode="auto">
                  <a:xfrm>
                    <a:off x="3728" y="1857"/>
                    <a:ext cx="3" cy="6"/>
                  </a:xfrm>
                  <a:custGeom>
                    <a:avLst/>
                    <a:gdLst>
                      <a:gd name="T0" fmla="*/ 3 w 3"/>
                      <a:gd name="T1" fmla="*/ 0 h 8"/>
                      <a:gd name="T2" fmla="*/ 3 w 3"/>
                      <a:gd name="T3" fmla="*/ 1 h 8"/>
                      <a:gd name="T4" fmla="*/ 3 w 3"/>
                      <a:gd name="T5" fmla="*/ 2 h 8"/>
                      <a:gd name="T6" fmla="*/ 1 w 3"/>
                      <a:gd name="T7" fmla="*/ 6 h 8"/>
                      <a:gd name="T8" fmla="*/ 1 w 3"/>
                      <a:gd name="T9" fmla="*/ 6 h 8"/>
                      <a:gd name="T10" fmla="*/ 0 w 3"/>
                      <a:gd name="T11" fmla="*/ 8 h 8"/>
                      <a:gd name="T12" fmla="*/ 1 w 3"/>
                      <a:gd name="T13" fmla="*/ 6 h 8"/>
                      <a:gd name="T14" fmla="*/ 3 w 3"/>
                      <a:gd name="T15" fmla="*/ 2 h 8"/>
                      <a:gd name="T16" fmla="*/ 3 w 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3" y="0"/>
                        </a:moveTo>
                        <a:cubicBezTo>
                          <a:pt x="3" y="1"/>
                          <a:pt x="3" y="1"/>
                          <a:pt x="3" y="1"/>
                        </a:cubicBezTo>
                        <a:cubicBezTo>
                          <a:pt x="3" y="2"/>
                          <a:pt x="3" y="2"/>
                          <a:pt x="3" y="2"/>
                        </a:cubicBezTo>
                        <a:cubicBezTo>
                          <a:pt x="3" y="3"/>
                          <a:pt x="2" y="4"/>
                          <a:pt x="1" y="6"/>
                        </a:cubicBezTo>
                        <a:cubicBezTo>
                          <a:pt x="1" y="6"/>
                          <a:pt x="1" y="6"/>
                          <a:pt x="1" y="6"/>
                        </a:cubicBezTo>
                        <a:cubicBezTo>
                          <a:pt x="0" y="7"/>
                          <a:pt x="0" y="7"/>
                          <a:pt x="0" y="8"/>
                        </a:cubicBezTo>
                        <a:cubicBezTo>
                          <a:pt x="0" y="7"/>
                          <a:pt x="1" y="7"/>
                          <a:pt x="1" y="6"/>
                        </a:cubicBezTo>
                        <a:cubicBezTo>
                          <a:pt x="2" y="5"/>
                          <a:pt x="3" y="3"/>
                          <a:pt x="3" y="2"/>
                        </a:cubicBezTo>
                        <a:cubicBezTo>
                          <a:pt x="3" y="1"/>
                          <a:pt x="3" y="1"/>
                          <a:pt x="3"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9" name="Freeform 8216">
                    <a:extLst>
                      <a:ext uri="{FF2B5EF4-FFF2-40B4-BE49-F238E27FC236}">
                        <a16:creationId xmlns:a16="http://schemas.microsoft.com/office/drawing/2014/main" id="{6467B157-7BF8-47C3-A4AF-A8F7D7DDDC3A}"/>
                      </a:ext>
                    </a:extLst>
                  </p:cNvPr>
                  <p:cNvSpPr/>
                  <p:nvPr/>
                </p:nvSpPr>
                <p:spPr bwMode="auto">
                  <a:xfrm>
                    <a:off x="3729" y="1859"/>
                    <a:ext cx="2" cy="3"/>
                  </a:xfrm>
                  <a:custGeom>
                    <a:avLst/>
                    <a:gdLst>
                      <a:gd name="T0" fmla="*/ 2 w 2"/>
                      <a:gd name="T1" fmla="*/ 0 h 4"/>
                      <a:gd name="T2" fmla="*/ 0 w 2"/>
                      <a:gd name="T3" fmla="*/ 4 h 4"/>
                      <a:gd name="T4" fmla="*/ 0 w 2"/>
                      <a:gd name="T5" fmla="*/ 4 h 4"/>
                      <a:gd name="T6" fmla="*/ 0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2" y="1"/>
                          <a:pt x="1" y="2"/>
                          <a:pt x="0" y="4"/>
                        </a:cubicBezTo>
                        <a:cubicBezTo>
                          <a:pt x="0" y="4"/>
                          <a:pt x="0" y="4"/>
                          <a:pt x="0" y="4"/>
                        </a:cubicBezTo>
                        <a:cubicBezTo>
                          <a:pt x="0" y="4"/>
                          <a:pt x="0" y="4"/>
                          <a:pt x="0" y="4"/>
                        </a:cubicBezTo>
                        <a:cubicBezTo>
                          <a:pt x="1" y="2"/>
                          <a:pt x="2" y="1"/>
                          <a:pt x="2"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0" name="Freeform 8217">
                    <a:extLst>
                      <a:ext uri="{FF2B5EF4-FFF2-40B4-BE49-F238E27FC236}">
                        <a16:creationId xmlns:a16="http://schemas.microsoft.com/office/drawing/2014/main" id="{F23AE7B3-2BDA-4A18-A6D0-25E2C00541C2}"/>
                      </a:ext>
                    </a:extLst>
                  </p:cNvPr>
                  <p:cNvSpPr/>
                  <p:nvPr/>
                </p:nvSpPr>
                <p:spPr bwMode="auto">
                  <a:xfrm>
                    <a:off x="3728" y="1866"/>
                    <a:ext cx="1" cy="1"/>
                  </a:xfrm>
                  <a:custGeom>
                    <a:avLst/>
                    <a:gdLst>
                      <a:gd name="T0" fmla="*/ 2 w 2"/>
                      <a:gd name="T1" fmla="*/ 0 h 2"/>
                      <a:gd name="T2" fmla="*/ 2 w 2"/>
                      <a:gd name="T3" fmla="*/ 1 h 2"/>
                      <a:gd name="T4" fmla="*/ 0 w 2"/>
                      <a:gd name="T5" fmla="*/ 2 h 2"/>
                      <a:gd name="T6" fmla="*/ 0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0"/>
                          <a:pt x="2" y="0"/>
                          <a:pt x="2" y="1"/>
                        </a:cubicBezTo>
                        <a:cubicBezTo>
                          <a:pt x="1" y="1"/>
                          <a:pt x="1" y="2"/>
                          <a:pt x="0" y="2"/>
                        </a:cubicBezTo>
                        <a:cubicBezTo>
                          <a:pt x="0" y="2"/>
                          <a:pt x="0" y="2"/>
                          <a:pt x="0" y="2"/>
                        </a:cubicBezTo>
                        <a:cubicBezTo>
                          <a:pt x="1" y="2"/>
                          <a:pt x="2" y="1"/>
                          <a:pt x="2" y="0"/>
                        </a:cubicBezTo>
                        <a:cubicBezTo>
                          <a:pt x="2" y="0"/>
                          <a:pt x="2" y="0"/>
                          <a:pt x="2"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1" name="Freeform 8218">
                    <a:extLst>
                      <a:ext uri="{FF2B5EF4-FFF2-40B4-BE49-F238E27FC236}">
                        <a16:creationId xmlns:a16="http://schemas.microsoft.com/office/drawing/2014/main" id="{2C9E2E95-C6F6-4910-A398-6F89F4F6BC90}"/>
                      </a:ext>
                    </a:extLst>
                  </p:cNvPr>
                  <p:cNvSpPr/>
                  <p:nvPr/>
                </p:nvSpPr>
                <p:spPr bwMode="auto">
                  <a:xfrm>
                    <a:off x="3728" y="1866"/>
                    <a:ext cx="1" cy="1"/>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1"/>
                          <a:pt x="0" y="1"/>
                        </a:cubicBezTo>
                        <a:cubicBezTo>
                          <a:pt x="0" y="1"/>
                          <a:pt x="0" y="1"/>
                          <a:pt x="0" y="1"/>
                        </a:cubicBezTo>
                        <a:cubicBezTo>
                          <a:pt x="1" y="1"/>
                          <a:pt x="1" y="0"/>
                          <a:pt x="2"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2" name="Freeform 8219">
                    <a:extLst>
                      <a:ext uri="{FF2B5EF4-FFF2-40B4-BE49-F238E27FC236}">
                        <a16:creationId xmlns:a16="http://schemas.microsoft.com/office/drawing/2014/main" id="{D2D820FE-42A8-40DD-A14E-D79438B996BB}"/>
                      </a:ext>
                    </a:extLst>
                  </p:cNvPr>
                  <p:cNvSpPr>
                    <a:spLocks noEditPoints="1"/>
                  </p:cNvSpPr>
                  <p:nvPr/>
                </p:nvSpPr>
                <p:spPr bwMode="auto">
                  <a:xfrm>
                    <a:off x="3665" y="1869"/>
                    <a:ext cx="61" cy="22"/>
                  </a:xfrm>
                  <a:custGeom>
                    <a:avLst/>
                    <a:gdLst>
                      <a:gd name="T0" fmla="*/ 82 w 82"/>
                      <a:gd name="T1" fmla="*/ 14 h 29"/>
                      <a:gd name="T2" fmla="*/ 81 w 82"/>
                      <a:gd name="T3" fmla="*/ 16 h 29"/>
                      <a:gd name="T4" fmla="*/ 70 w 82"/>
                      <a:gd name="T5" fmla="*/ 27 h 29"/>
                      <a:gd name="T6" fmla="*/ 63 w 82"/>
                      <a:gd name="T7" fmla="*/ 29 h 29"/>
                      <a:gd name="T8" fmla="*/ 55 w 82"/>
                      <a:gd name="T9" fmla="*/ 27 h 29"/>
                      <a:gd name="T10" fmla="*/ 52 w 82"/>
                      <a:gd name="T11" fmla="*/ 26 h 29"/>
                      <a:gd name="T12" fmla="*/ 53 w 82"/>
                      <a:gd name="T13" fmla="*/ 26 h 29"/>
                      <a:gd name="T14" fmla="*/ 53 w 82"/>
                      <a:gd name="T15" fmla="*/ 26 h 29"/>
                      <a:gd name="T16" fmla="*/ 55 w 82"/>
                      <a:gd name="T17" fmla="*/ 27 h 29"/>
                      <a:gd name="T18" fmla="*/ 63 w 82"/>
                      <a:gd name="T19" fmla="*/ 29 h 29"/>
                      <a:gd name="T20" fmla="*/ 70 w 82"/>
                      <a:gd name="T21" fmla="*/ 27 h 29"/>
                      <a:gd name="T22" fmla="*/ 82 w 82"/>
                      <a:gd name="T23" fmla="*/ 14 h 29"/>
                      <a:gd name="T24" fmla="*/ 0 w 82"/>
                      <a:gd name="T25" fmla="*/ 0 h 29"/>
                      <a:gd name="T26" fmla="*/ 4 w 82"/>
                      <a:gd name="T27" fmla="*/ 4 h 29"/>
                      <a:gd name="T28" fmla="*/ 16 w 82"/>
                      <a:gd name="T29" fmla="*/ 9 h 29"/>
                      <a:gd name="T30" fmla="*/ 26 w 82"/>
                      <a:gd name="T31" fmla="*/ 16 h 29"/>
                      <a:gd name="T32" fmla="*/ 41 w 82"/>
                      <a:gd name="T33" fmla="*/ 25 h 29"/>
                      <a:gd name="T34" fmla="*/ 43 w 82"/>
                      <a:gd name="T35" fmla="*/ 25 h 29"/>
                      <a:gd name="T36" fmla="*/ 47 w 82"/>
                      <a:gd name="T37" fmla="*/ 24 h 29"/>
                      <a:gd name="T38" fmla="*/ 47 w 82"/>
                      <a:gd name="T39" fmla="*/ 24 h 29"/>
                      <a:gd name="T40" fmla="*/ 47 w 82"/>
                      <a:gd name="T41" fmla="*/ 23 h 29"/>
                      <a:gd name="T42" fmla="*/ 43 w 82"/>
                      <a:gd name="T43" fmla="*/ 25 h 29"/>
                      <a:gd name="T44" fmla="*/ 41 w 82"/>
                      <a:gd name="T45" fmla="*/ 25 h 29"/>
                      <a:gd name="T46" fmla="*/ 26 w 82"/>
                      <a:gd name="T47" fmla="*/ 15 h 29"/>
                      <a:gd name="T48" fmla="*/ 16 w 82"/>
                      <a:gd name="T49" fmla="*/ 9 h 29"/>
                      <a:gd name="T50" fmla="*/ 4 w 82"/>
                      <a:gd name="T51" fmla="*/ 4 h 29"/>
                      <a:gd name="T52" fmla="*/ 0 w 82"/>
                      <a:gd name="T5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28">
                        <a:moveTo>
                          <a:pt x="82" y="14"/>
                        </a:moveTo>
                        <a:cubicBezTo>
                          <a:pt x="82" y="15"/>
                          <a:pt x="82" y="15"/>
                          <a:pt x="81" y="16"/>
                        </a:cubicBezTo>
                        <a:cubicBezTo>
                          <a:pt x="80" y="20"/>
                          <a:pt x="74" y="25"/>
                          <a:pt x="70" y="27"/>
                        </a:cubicBezTo>
                        <a:cubicBezTo>
                          <a:pt x="67" y="28"/>
                          <a:pt x="65" y="29"/>
                          <a:pt x="63" y="29"/>
                        </a:cubicBezTo>
                        <a:cubicBezTo>
                          <a:pt x="60" y="29"/>
                          <a:pt x="58" y="28"/>
                          <a:pt x="55" y="27"/>
                        </a:cubicBezTo>
                        <a:cubicBezTo>
                          <a:pt x="54" y="26"/>
                          <a:pt x="53" y="26"/>
                          <a:pt x="52" y="26"/>
                        </a:cubicBezTo>
                        <a:cubicBezTo>
                          <a:pt x="53" y="26"/>
                          <a:pt x="53" y="26"/>
                          <a:pt x="53" y="26"/>
                        </a:cubicBezTo>
                        <a:cubicBezTo>
                          <a:pt x="53" y="26"/>
                          <a:pt x="53" y="26"/>
                          <a:pt x="53" y="26"/>
                        </a:cubicBezTo>
                        <a:cubicBezTo>
                          <a:pt x="54" y="26"/>
                          <a:pt x="55" y="27"/>
                          <a:pt x="55" y="27"/>
                        </a:cubicBezTo>
                        <a:cubicBezTo>
                          <a:pt x="58" y="28"/>
                          <a:pt x="60" y="29"/>
                          <a:pt x="63" y="29"/>
                        </a:cubicBezTo>
                        <a:cubicBezTo>
                          <a:pt x="65" y="29"/>
                          <a:pt x="67" y="28"/>
                          <a:pt x="70" y="27"/>
                        </a:cubicBezTo>
                        <a:cubicBezTo>
                          <a:pt x="74" y="25"/>
                          <a:pt x="82" y="19"/>
                          <a:pt x="82" y="14"/>
                        </a:cubicBezTo>
                        <a:moveTo>
                          <a:pt x="0" y="0"/>
                        </a:moveTo>
                        <a:cubicBezTo>
                          <a:pt x="0" y="2"/>
                          <a:pt x="2" y="3"/>
                          <a:pt x="4" y="4"/>
                        </a:cubicBezTo>
                        <a:cubicBezTo>
                          <a:pt x="8" y="6"/>
                          <a:pt x="12" y="8"/>
                          <a:pt x="16" y="9"/>
                        </a:cubicBezTo>
                        <a:cubicBezTo>
                          <a:pt x="20" y="11"/>
                          <a:pt x="23" y="13"/>
                          <a:pt x="26" y="16"/>
                        </a:cubicBezTo>
                        <a:cubicBezTo>
                          <a:pt x="30" y="19"/>
                          <a:pt x="34" y="25"/>
                          <a:pt x="41" y="25"/>
                        </a:cubicBezTo>
                        <a:cubicBezTo>
                          <a:pt x="42" y="25"/>
                          <a:pt x="42" y="25"/>
                          <a:pt x="43" y="25"/>
                        </a:cubicBezTo>
                        <a:cubicBezTo>
                          <a:pt x="44" y="25"/>
                          <a:pt x="46" y="24"/>
                          <a:pt x="47" y="24"/>
                        </a:cubicBezTo>
                        <a:cubicBezTo>
                          <a:pt x="47" y="24"/>
                          <a:pt x="47" y="24"/>
                          <a:pt x="47" y="24"/>
                        </a:cubicBezTo>
                        <a:cubicBezTo>
                          <a:pt x="47" y="24"/>
                          <a:pt x="47" y="23"/>
                          <a:pt x="47" y="23"/>
                        </a:cubicBezTo>
                        <a:cubicBezTo>
                          <a:pt x="46" y="24"/>
                          <a:pt x="44" y="24"/>
                          <a:pt x="43" y="25"/>
                        </a:cubicBezTo>
                        <a:cubicBezTo>
                          <a:pt x="42" y="25"/>
                          <a:pt x="42" y="25"/>
                          <a:pt x="41" y="25"/>
                        </a:cubicBezTo>
                        <a:cubicBezTo>
                          <a:pt x="34" y="25"/>
                          <a:pt x="30" y="19"/>
                          <a:pt x="26" y="15"/>
                        </a:cubicBezTo>
                        <a:cubicBezTo>
                          <a:pt x="23" y="13"/>
                          <a:pt x="20" y="11"/>
                          <a:pt x="16" y="9"/>
                        </a:cubicBezTo>
                        <a:cubicBezTo>
                          <a:pt x="12" y="7"/>
                          <a:pt x="8" y="6"/>
                          <a:pt x="4" y="4"/>
                        </a:cubicBezTo>
                        <a:cubicBezTo>
                          <a:pt x="2" y="3"/>
                          <a:pt x="0" y="2"/>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3" name="Freeform 8220">
                    <a:extLst>
                      <a:ext uri="{FF2B5EF4-FFF2-40B4-BE49-F238E27FC236}">
                        <a16:creationId xmlns:a16="http://schemas.microsoft.com/office/drawing/2014/main" id="{2A2A6172-0D92-4CC3-B4C6-A2E187978A68}"/>
                      </a:ext>
                    </a:extLst>
                  </p:cNvPr>
                  <p:cNvSpPr/>
                  <p:nvPr/>
                </p:nvSpPr>
                <p:spPr bwMode="auto">
                  <a:xfrm>
                    <a:off x="3700" y="1887"/>
                    <a:ext cx="4" cy="2"/>
                  </a:xfrm>
                  <a:custGeom>
                    <a:avLst/>
                    <a:gdLst>
                      <a:gd name="T0" fmla="*/ 0 w 6"/>
                      <a:gd name="T1" fmla="*/ 0 h 3"/>
                      <a:gd name="T2" fmla="*/ 0 w 6"/>
                      <a:gd name="T3" fmla="*/ 0 h 3"/>
                      <a:gd name="T4" fmla="*/ 0 w 6"/>
                      <a:gd name="T5" fmla="*/ 1 h 3"/>
                      <a:gd name="T6" fmla="*/ 0 w 6"/>
                      <a:gd name="T7" fmla="*/ 1 h 3"/>
                      <a:gd name="T8" fmla="*/ 0 w 6"/>
                      <a:gd name="T9" fmla="*/ 1 h 3"/>
                      <a:gd name="T10" fmla="*/ 1 w 6"/>
                      <a:gd name="T11" fmla="*/ 1 h 3"/>
                      <a:gd name="T12" fmla="*/ 6 w 6"/>
                      <a:gd name="T13" fmla="*/ 3 h 3"/>
                      <a:gd name="T14" fmla="*/ 6 w 6"/>
                      <a:gd name="T15" fmla="*/ 3 h 3"/>
                      <a:gd name="T16" fmla="*/ 5 w 6"/>
                      <a:gd name="T17" fmla="*/ 3 h 3"/>
                      <a:gd name="T18" fmla="*/ 1 w 6"/>
                      <a:gd name="T19" fmla="*/ 1 h 3"/>
                      <a:gd name="T20" fmla="*/ 0 w 6"/>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2" y="2"/>
                          <a:pt x="4" y="3"/>
                          <a:pt x="6" y="3"/>
                        </a:cubicBezTo>
                        <a:cubicBezTo>
                          <a:pt x="6" y="3"/>
                          <a:pt x="6" y="3"/>
                          <a:pt x="6" y="3"/>
                        </a:cubicBezTo>
                        <a:cubicBezTo>
                          <a:pt x="6" y="3"/>
                          <a:pt x="6" y="3"/>
                          <a:pt x="5" y="3"/>
                        </a:cubicBezTo>
                        <a:cubicBezTo>
                          <a:pt x="3" y="2"/>
                          <a:pt x="2" y="2"/>
                          <a:pt x="1" y="1"/>
                        </a:cubicBezTo>
                        <a:cubicBezTo>
                          <a:pt x="0" y="0"/>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4" name="Freeform 8221">
                    <a:extLst>
                      <a:ext uri="{FF2B5EF4-FFF2-40B4-BE49-F238E27FC236}">
                        <a16:creationId xmlns:a16="http://schemas.microsoft.com/office/drawing/2014/main" id="{34EE3F92-540C-4B51-813D-64F621AA0A1F}"/>
                      </a:ext>
                    </a:extLst>
                  </p:cNvPr>
                  <p:cNvSpPr>
                    <a:spLocks noEditPoints="1"/>
                  </p:cNvSpPr>
                  <p:nvPr/>
                </p:nvSpPr>
                <p:spPr bwMode="auto">
                  <a:xfrm>
                    <a:off x="3665" y="1869"/>
                    <a:ext cx="60" cy="22"/>
                  </a:xfrm>
                  <a:custGeom>
                    <a:avLst/>
                    <a:gdLst>
                      <a:gd name="T0" fmla="*/ 81 w 81"/>
                      <a:gd name="T1" fmla="*/ 17 h 30"/>
                      <a:gd name="T2" fmla="*/ 70 w 81"/>
                      <a:gd name="T3" fmla="*/ 28 h 30"/>
                      <a:gd name="T4" fmla="*/ 63 w 81"/>
                      <a:gd name="T5" fmla="*/ 30 h 30"/>
                      <a:gd name="T6" fmla="*/ 55 w 81"/>
                      <a:gd name="T7" fmla="*/ 28 h 30"/>
                      <a:gd name="T8" fmla="*/ 52 w 81"/>
                      <a:gd name="T9" fmla="*/ 26 h 30"/>
                      <a:gd name="T10" fmla="*/ 52 w 81"/>
                      <a:gd name="T11" fmla="*/ 27 h 30"/>
                      <a:gd name="T12" fmla="*/ 55 w 81"/>
                      <a:gd name="T13" fmla="*/ 28 h 30"/>
                      <a:gd name="T14" fmla="*/ 63 w 81"/>
                      <a:gd name="T15" fmla="*/ 30 h 30"/>
                      <a:gd name="T16" fmla="*/ 70 w 81"/>
                      <a:gd name="T17" fmla="*/ 28 h 30"/>
                      <a:gd name="T18" fmla="*/ 81 w 81"/>
                      <a:gd name="T19" fmla="*/ 17 h 30"/>
                      <a:gd name="T20" fmla="*/ 0 w 81"/>
                      <a:gd name="T21" fmla="*/ 0 h 30"/>
                      <a:gd name="T22" fmla="*/ 0 w 81"/>
                      <a:gd name="T23" fmla="*/ 1 h 30"/>
                      <a:gd name="T24" fmla="*/ 4 w 81"/>
                      <a:gd name="T25" fmla="*/ 5 h 30"/>
                      <a:gd name="T26" fmla="*/ 16 w 81"/>
                      <a:gd name="T27" fmla="*/ 10 h 30"/>
                      <a:gd name="T28" fmla="*/ 26 w 81"/>
                      <a:gd name="T29" fmla="*/ 16 h 30"/>
                      <a:gd name="T30" fmla="*/ 41 w 81"/>
                      <a:gd name="T31" fmla="*/ 26 h 30"/>
                      <a:gd name="T32" fmla="*/ 43 w 81"/>
                      <a:gd name="T33" fmla="*/ 26 h 30"/>
                      <a:gd name="T34" fmla="*/ 47 w 81"/>
                      <a:gd name="T35" fmla="*/ 24 h 30"/>
                      <a:gd name="T36" fmla="*/ 47 w 81"/>
                      <a:gd name="T37" fmla="*/ 24 h 30"/>
                      <a:gd name="T38" fmla="*/ 43 w 81"/>
                      <a:gd name="T39" fmla="*/ 26 h 30"/>
                      <a:gd name="T40" fmla="*/ 41 w 81"/>
                      <a:gd name="T41" fmla="*/ 26 h 30"/>
                      <a:gd name="T42" fmla="*/ 26 w 81"/>
                      <a:gd name="T43" fmla="*/ 16 h 30"/>
                      <a:gd name="T44" fmla="*/ 16 w 81"/>
                      <a:gd name="T45" fmla="*/ 10 h 30"/>
                      <a:gd name="T46" fmla="*/ 4 w 81"/>
                      <a:gd name="T47" fmla="*/ 5 h 30"/>
                      <a:gd name="T48" fmla="*/ 0 w 81"/>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30">
                        <a:moveTo>
                          <a:pt x="81" y="17"/>
                        </a:moveTo>
                        <a:cubicBezTo>
                          <a:pt x="80" y="21"/>
                          <a:pt x="74" y="26"/>
                          <a:pt x="70" y="28"/>
                        </a:cubicBezTo>
                        <a:cubicBezTo>
                          <a:pt x="67" y="29"/>
                          <a:pt x="65" y="30"/>
                          <a:pt x="63" y="30"/>
                        </a:cubicBezTo>
                        <a:cubicBezTo>
                          <a:pt x="60" y="30"/>
                          <a:pt x="58" y="29"/>
                          <a:pt x="55" y="28"/>
                        </a:cubicBezTo>
                        <a:cubicBezTo>
                          <a:pt x="54" y="27"/>
                          <a:pt x="53" y="27"/>
                          <a:pt x="52" y="26"/>
                        </a:cubicBezTo>
                        <a:cubicBezTo>
                          <a:pt x="52" y="27"/>
                          <a:pt x="52" y="27"/>
                          <a:pt x="52" y="27"/>
                        </a:cubicBezTo>
                        <a:cubicBezTo>
                          <a:pt x="53" y="27"/>
                          <a:pt x="54" y="27"/>
                          <a:pt x="55" y="28"/>
                        </a:cubicBezTo>
                        <a:cubicBezTo>
                          <a:pt x="58" y="29"/>
                          <a:pt x="60" y="30"/>
                          <a:pt x="63" y="30"/>
                        </a:cubicBezTo>
                        <a:cubicBezTo>
                          <a:pt x="65" y="30"/>
                          <a:pt x="67" y="29"/>
                          <a:pt x="70" y="28"/>
                        </a:cubicBezTo>
                        <a:cubicBezTo>
                          <a:pt x="74" y="26"/>
                          <a:pt x="80" y="21"/>
                          <a:pt x="81" y="17"/>
                        </a:cubicBezTo>
                        <a:moveTo>
                          <a:pt x="0" y="0"/>
                        </a:moveTo>
                        <a:cubicBezTo>
                          <a:pt x="0" y="1"/>
                          <a:pt x="0" y="1"/>
                          <a:pt x="0" y="1"/>
                        </a:cubicBezTo>
                        <a:cubicBezTo>
                          <a:pt x="0" y="3"/>
                          <a:pt x="2" y="4"/>
                          <a:pt x="4" y="5"/>
                        </a:cubicBezTo>
                        <a:cubicBezTo>
                          <a:pt x="8" y="7"/>
                          <a:pt x="12" y="8"/>
                          <a:pt x="16" y="10"/>
                        </a:cubicBezTo>
                        <a:cubicBezTo>
                          <a:pt x="20" y="12"/>
                          <a:pt x="23" y="14"/>
                          <a:pt x="26" y="16"/>
                        </a:cubicBezTo>
                        <a:cubicBezTo>
                          <a:pt x="30" y="20"/>
                          <a:pt x="34" y="26"/>
                          <a:pt x="41" y="26"/>
                        </a:cubicBezTo>
                        <a:cubicBezTo>
                          <a:pt x="42" y="26"/>
                          <a:pt x="42" y="26"/>
                          <a:pt x="43" y="26"/>
                        </a:cubicBezTo>
                        <a:cubicBezTo>
                          <a:pt x="44" y="25"/>
                          <a:pt x="46" y="25"/>
                          <a:pt x="47" y="24"/>
                        </a:cubicBezTo>
                        <a:cubicBezTo>
                          <a:pt x="47" y="24"/>
                          <a:pt x="47" y="24"/>
                          <a:pt x="47" y="24"/>
                        </a:cubicBezTo>
                        <a:cubicBezTo>
                          <a:pt x="46" y="25"/>
                          <a:pt x="44" y="25"/>
                          <a:pt x="43" y="26"/>
                        </a:cubicBezTo>
                        <a:cubicBezTo>
                          <a:pt x="42" y="26"/>
                          <a:pt x="42" y="26"/>
                          <a:pt x="41" y="26"/>
                        </a:cubicBezTo>
                        <a:cubicBezTo>
                          <a:pt x="34" y="26"/>
                          <a:pt x="30" y="20"/>
                          <a:pt x="26" y="16"/>
                        </a:cubicBezTo>
                        <a:cubicBezTo>
                          <a:pt x="23" y="14"/>
                          <a:pt x="20" y="11"/>
                          <a:pt x="16" y="10"/>
                        </a:cubicBezTo>
                        <a:cubicBezTo>
                          <a:pt x="12" y="8"/>
                          <a:pt x="8" y="7"/>
                          <a:pt x="4" y="5"/>
                        </a:cubicBezTo>
                        <a:cubicBezTo>
                          <a:pt x="2" y="4"/>
                          <a:pt x="0" y="3"/>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5" name="Freeform 8222">
                    <a:extLst>
                      <a:ext uri="{FF2B5EF4-FFF2-40B4-BE49-F238E27FC236}">
                        <a16:creationId xmlns:a16="http://schemas.microsoft.com/office/drawing/2014/main" id="{20AC8F25-D280-4982-97D3-36159B8960CA}"/>
                      </a:ext>
                    </a:extLst>
                  </p:cNvPr>
                  <p:cNvSpPr/>
                  <p:nvPr/>
                </p:nvSpPr>
                <p:spPr bwMode="auto">
                  <a:xfrm>
                    <a:off x="3700" y="1887"/>
                    <a:ext cx="4" cy="2"/>
                  </a:xfrm>
                  <a:custGeom>
                    <a:avLst/>
                    <a:gdLst>
                      <a:gd name="T0" fmla="*/ 0 w 5"/>
                      <a:gd name="T1" fmla="*/ 0 h 3"/>
                      <a:gd name="T2" fmla="*/ 0 w 5"/>
                      <a:gd name="T3" fmla="*/ 0 h 3"/>
                      <a:gd name="T4" fmla="*/ 0 w 5"/>
                      <a:gd name="T5" fmla="*/ 0 h 3"/>
                      <a:gd name="T6" fmla="*/ 0 w 5"/>
                      <a:gd name="T7" fmla="*/ 0 h 3"/>
                      <a:gd name="T8" fmla="*/ 1 w 5"/>
                      <a:gd name="T9" fmla="*/ 1 h 3"/>
                      <a:gd name="T10" fmla="*/ 5 w 5"/>
                      <a:gd name="T11" fmla="*/ 3 h 3"/>
                      <a:gd name="T12" fmla="*/ 5 w 5"/>
                      <a:gd name="T13" fmla="*/ 2 h 3"/>
                      <a:gd name="T14" fmla="*/ 1 w 5"/>
                      <a:gd name="T15" fmla="*/ 0 h 3"/>
                      <a:gd name="T16" fmla="*/ 0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0"/>
                        </a:moveTo>
                        <a:cubicBezTo>
                          <a:pt x="0" y="0"/>
                          <a:pt x="0" y="0"/>
                          <a:pt x="0" y="0"/>
                        </a:cubicBezTo>
                        <a:cubicBezTo>
                          <a:pt x="0" y="0"/>
                          <a:pt x="0" y="0"/>
                          <a:pt x="0" y="0"/>
                        </a:cubicBezTo>
                        <a:cubicBezTo>
                          <a:pt x="0" y="0"/>
                          <a:pt x="0" y="0"/>
                          <a:pt x="0" y="0"/>
                        </a:cubicBezTo>
                        <a:cubicBezTo>
                          <a:pt x="1" y="1"/>
                          <a:pt x="1" y="1"/>
                          <a:pt x="1" y="1"/>
                        </a:cubicBezTo>
                        <a:cubicBezTo>
                          <a:pt x="2" y="2"/>
                          <a:pt x="3" y="2"/>
                          <a:pt x="5" y="3"/>
                        </a:cubicBezTo>
                        <a:cubicBezTo>
                          <a:pt x="5" y="3"/>
                          <a:pt x="5" y="3"/>
                          <a:pt x="5" y="2"/>
                        </a:cubicBezTo>
                        <a:cubicBezTo>
                          <a:pt x="3" y="2"/>
                          <a:pt x="2" y="1"/>
                          <a:pt x="1" y="0"/>
                        </a:cubicBezTo>
                        <a:cubicBezTo>
                          <a:pt x="0" y="0"/>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6" name="Freeform 8223">
                    <a:extLst>
                      <a:ext uri="{FF2B5EF4-FFF2-40B4-BE49-F238E27FC236}">
                        <a16:creationId xmlns:a16="http://schemas.microsoft.com/office/drawing/2014/main" id="{90091C8F-4319-471D-B6FE-37DD52F288CD}"/>
                      </a:ext>
                    </a:extLst>
                  </p:cNvPr>
                  <p:cNvSpPr>
                    <a:spLocks noEditPoints="1"/>
                  </p:cNvSpPr>
                  <p:nvPr/>
                </p:nvSpPr>
                <p:spPr bwMode="auto">
                  <a:xfrm>
                    <a:off x="3725" y="1871"/>
                    <a:ext cx="3" cy="7"/>
                  </a:xfrm>
                  <a:custGeom>
                    <a:avLst/>
                    <a:gdLst>
                      <a:gd name="T0" fmla="*/ 0 w 4"/>
                      <a:gd name="T1" fmla="*/ 10 h 10"/>
                      <a:gd name="T2" fmla="*/ 0 w 4"/>
                      <a:gd name="T3" fmla="*/ 10 h 10"/>
                      <a:gd name="T4" fmla="*/ 0 w 4"/>
                      <a:gd name="T5" fmla="*/ 10 h 10"/>
                      <a:gd name="T6" fmla="*/ 0 w 4"/>
                      <a:gd name="T7" fmla="*/ 10 h 10"/>
                      <a:gd name="T8" fmla="*/ 0 w 4"/>
                      <a:gd name="T9" fmla="*/ 10 h 10"/>
                      <a:gd name="T10" fmla="*/ 0 w 4"/>
                      <a:gd name="T11" fmla="*/ 10 h 10"/>
                      <a:gd name="T12" fmla="*/ 4 w 4"/>
                      <a:gd name="T13" fmla="*/ 0 h 10"/>
                      <a:gd name="T14" fmla="*/ 4 w 4"/>
                      <a:gd name="T15" fmla="*/ 4 h 10"/>
                      <a:gd name="T16" fmla="*/ 4 w 4"/>
                      <a:gd name="T17" fmla="*/ 4 h 10"/>
                      <a:gd name="T18" fmla="*/ 4 w 4"/>
                      <a:gd name="T19" fmla="*/ 4 h 10"/>
                      <a:gd name="T20" fmla="*/ 4 w 4"/>
                      <a:gd name="T21" fmla="*/ 4 h 10"/>
                      <a:gd name="T22" fmla="*/ 3 w 4"/>
                      <a:gd name="T23" fmla="*/ 5 h 10"/>
                      <a:gd name="T24" fmla="*/ 4 w 4"/>
                      <a:gd name="T25" fmla="*/ 5 h 10"/>
                      <a:gd name="T26" fmla="*/ 4 w 4"/>
                      <a:gd name="T27" fmla="*/ 4 h 10"/>
                      <a:gd name="T28" fmla="*/ 4 w 4"/>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0">
                        <a:moveTo>
                          <a:pt x="0" y="10"/>
                        </a:move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moveTo>
                          <a:pt x="4" y="0"/>
                        </a:moveTo>
                        <a:cubicBezTo>
                          <a:pt x="4" y="1"/>
                          <a:pt x="4" y="3"/>
                          <a:pt x="4" y="4"/>
                        </a:cubicBezTo>
                        <a:cubicBezTo>
                          <a:pt x="4" y="4"/>
                          <a:pt x="4" y="4"/>
                          <a:pt x="4" y="4"/>
                        </a:cubicBezTo>
                        <a:cubicBezTo>
                          <a:pt x="4" y="4"/>
                          <a:pt x="4" y="4"/>
                          <a:pt x="4" y="4"/>
                        </a:cubicBezTo>
                        <a:cubicBezTo>
                          <a:pt x="4" y="4"/>
                          <a:pt x="4" y="4"/>
                          <a:pt x="4" y="4"/>
                        </a:cubicBezTo>
                        <a:cubicBezTo>
                          <a:pt x="3" y="4"/>
                          <a:pt x="3" y="4"/>
                          <a:pt x="3" y="5"/>
                        </a:cubicBezTo>
                        <a:cubicBezTo>
                          <a:pt x="4" y="5"/>
                          <a:pt x="4" y="5"/>
                          <a:pt x="4" y="5"/>
                        </a:cubicBezTo>
                        <a:cubicBezTo>
                          <a:pt x="4" y="4"/>
                          <a:pt x="4" y="4"/>
                          <a:pt x="4" y="4"/>
                        </a:cubicBezTo>
                        <a:cubicBezTo>
                          <a:pt x="4" y="3"/>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7" name="Freeform 8224">
                    <a:extLst>
                      <a:ext uri="{FF2B5EF4-FFF2-40B4-BE49-F238E27FC236}">
                        <a16:creationId xmlns:a16="http://schemas.microsoft.com/office/drawing/2014/main" id="{4BC9E908-0533-44FD-B15C-841AB034664D}"/>
                      </a:ext>
                    </a:extLst>
                  </p:cNvPr>
                  <p:cNvSpPr>
                    <a:spLocks noEditPoints="1"/>
                  </p:cNvSpPr>
                  <p:nvPr/>
                </p:nvSpPr>
                <p:spPr bwMode="auto">
                  <a:xfrm>
                    <a:off x="3725" y="1874"/>
                    <a:ext cx="3" cy="4"/>
                  </a:xfrm>
                  <a:custGeom>
                    <a:avLst/>
                    <a:gdLst>
                      <a:gd name="T0" fmla="*/ 0 w 4"/>
                      <a:gd name="T1" fmla="*/ 6 h 6"/>
                      <a:gd name="T2" fmla="*/ 0 w 4"/>
                      <a:gd name="T3" fmla="*/ 6 h 6"/>
                      <a:gd name="T4" fmla="*/ 0 w 4"/>
                      <a:gd name="T5" fmla="*/ 6 h 6"/>
                      <a:gd name="T6" fmla="*/ 0 w 4"/>
                      <a:gd name="T7" fmla="*/ 6 h 6"/>
                      <a:gd name="T8" fmla="*/ 0 w 4"/>
                      <a:gd name="T9" fmla="*/ 6 h 6"/>
                      <a:gd name="T10" fmla="*/ 4 w 4"/>
                      <a:gd name="T11" fmla="*/ 0 h 6"/>
                      <a:gd name="T12" fmla="*/ 3 w 4"/>
                      <a:gd name="T13" fmla="*/ 1 h 6"/>
                      <a:gd name="T14" fmla="*/ 3 w 4"/>
                      <a:gd name="T15" fmla="*/ 1 h 6"/>
                      <a:gd name="T16" fmla="*/ 4 w 4"/>
                      <a:gd name="T17" fmla="*/ 0 h 6"/>
                      <a:gd name="T18" fmla="*/ 4 w 4"/>
                      <a:gd name="T19" fmla="*/ 0 h 6"/>
                      <a:gd name="T20" fmla="*/ 4 w 4"/>
                      <a:gd name="T21" fmla="*/ 0 h 6"/>
                      <a:gd name="T22" fmla="*/ 4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6"/>
                        </a:moveTo>
                        <a:cubicBezTo>
                          <a:pt x="0" y="6"/>
                          <a:pt x="0" y="6"/>
                          <a:pt x="0" y="6"/>
                        </a:cubicBezTo>
                        <a:cubicBezTo>
                          <a:pt x="0" y="6"/>
                          <a:pt x="0" y="6"/>
                          <a:pt x="0" y="6"/>
                        </a:cubicBezTo>
                        <a:cubicBezTo>
                          <a:pt x="0" y="6"/>
                          <a:pt x="0" y="6"/>
                          <a:pt x="0" y="6"/>
                        </a:cubicBezTo>
                        <a:cubicBezTo>
                          <a:pt x="0" y="6"/>
                          <a:pt x="0" y="6"/>
                          <a:pt x="0" y="6"/>
                        </a:cubicBezTo>
                        <a:moveTo>
                          <a:pt x="4" y="0"/>
                        </a:moveTo>
                        <a:cubicBezTo>
                          <a:pt x="3" y="0"/>
                          <a:pt x="3" y="0"/>
                          <a:pt x="3" y="1"/>
                        </a:cubicBezTo>
                        <a:cubicBezTo>
                          <a:pt x="3" y="1"/>
                          <a:pt x="3" y="1"/>
                          <a:pt x="3" y="1"/>
                        </a:cubicBezTo>
                        <a:cubicBezTo>
                          <a:pt x="3" y="0"/>
                          <a:pt x="3" y="0"/>
                          <a:pt x="4" y="0"/>
                        </a:cubicBezTo>
                        <a:moveTo>
                          <a:pt x="4" y="0"/>
                        </a:moveTo>
                        <a:cubicBezTo>
                          <a:pt x="4" y="0"/>
                          <a:pt x="4" y="0"/>
                          <a:pt x="4" y="0"/>
                        </a:cubicBezTo>
                        <a:cubicBezTo>
                          <a:pt x="4" y="0"/>
                          <a:pt x="4" y="0"/>
                          <a:pt x="4"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8" name="Freeform 8225">
                    <a:extLst>
                      <a:ext uri="{FF2B5EF4-FFF2-40B4-BE49-F238E27FC236}">
                        <a16:creationId xmlns:a16="http://schemas.microsoft.com/office/drawing/2014/main" id="{EFA847B6-545F-466A-88E0-F6989B2B49B8}"/>
                      </a:ext>
                    </a:extLst>
                  </p:cNvPr>
                  <p:cNvSpPr>
                    <a:spLocks noEditPoints="1"/>
                  </p:cNvSpPr>
                  <p:nvPr/>
                </p:nvSpPr>
                <p:spPr bwMode="auto">
                  <a:xfrm>
                    <a:off x="3649" y="1837"/>
                    <a:ext cx="8" cy="8"/>
                  </a:xfrm>
                  <a:custGeom>
                    <a:avLst/>
                    <a:gdLst>
                      <a:gd name="T0" fmla="*/ 3 w 10"/>
                      <a:gd name="T1" fmla="*/ 10 h 11"/>
                      <a:gd name="T2" fmla="*/ 2 w 10"/>
                      <a:gd name="T3" fmla="*/ 10 h 11"/>
                      <a:gd name="T4" fmla="*/ 2 w 10"/>
                      <a:gd name="T5" fmla="*/ 11 h 11"/>
                      <a:gd name="T6" fmla="*/ 3 w 10"/>
                      <a:gd name="T7" fmla="*/ 10 h 11"/>
                      <a:gd name="T8" fmla="*/ 5 w 10"/>
                      <a:gd name="T9" fmla="*/ 4 h 11"/>
                      <a:gd name="T10" fmla="*/ 5 w 10"/>
                      <a:gd name="T11" fmla="*/ 7 h 11"/>
                      <a:gd name="T12" fmla="*/ 4 w 10"/>
                      <a:gd name="T13" fmla="*/ 9 h 11"/>
                      <a:gd name="T14" fmla="*/ 6 w 10"/>
                      <a:gd name="T15" fmla="*/ 8 h 11"/>
                      <a:gd name="T16" fmla="*/ 7 w 10"/>
                      <a:gd name="T17" fmla="*/ 8 h 11"/>
                      <a:gd name="T18" fmla="*/ 10 w 10"/>
                      <a:gd name="T19" fmla="*/ 8 h 11"/>
                      <a:gd name="T20" fmla="*/ 5 w 10"/>
                      <a:gd name="T21" fmla="*/ 4 h 11"/>
                      <a:gd name="T22" fmla="*/ 0 w 10"/>
                      <a:gd name="T23" fmla="*/ 0 h 11"/>
                      <a:gd name="T24" fmla="*/ 2 w 10"/>
                      <a:gd name="T25" fmla="*/ 3 h 11"/>
                      <a:gd name="T26" fmla="*/ 3 w 10"/>
                      <a:gd name="T27" fmla="*/ 7 h 11"/>
                      <a:gd name="T28" fmla="*/ 3 w 10"/>
                      <a:gd name="T29" fmla="*/ 10 h 11"/>
                      <a:gd name="T30" fmla="*/ 5 w 10"/>
                      <a:gd name="T31" fmla="*/ 7 h 11"/>
                      <a:gd name="T32" fmla="*/ 4 w 10"/>
                      <a:gd name="T33" fmla="*/ 3 h 11"/>
                      <a:gd name="T34" fmla="*/ 2 w 10"/>
                      <a:gd name="T35" fmla="*/ 2 h 11"/>
                      <a:gd name="T36" fmla="*/ 0 w 10"/>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1">
                        <a:moveTo>
                          <a:pt x="3" y="10"/>
                        </a:moveTo>
                        <a:cubicBezTo>
                          <a:pt x="3" y="10"/>
                          <a:pt x="2" y="10"/>
                          <a:pt x="2" y="10"/>
                        </a:cubicBezTo>
                        <a:cubicBezTo>
                          <a:pt x="2" y="11"/>
                          <a:pt x="2" y="11"/>
                          <a:pt x="2" y="11"/>
                        </a:cubicBezTo>
                        <a:cubicBezTo>
                          <a:pt x="2" y="11"/>
                          <a:pt x="3" y="10"/>
                          <a:pt x="3" y="10"/>
                        </a:cubicBezTo>
                        <a:moveTo>
                          <a:pt x="5" y="4"/>
                        </a:moveTo>
                        <a:cubicBezTo>
                          <a:pt x="6" y="5"/>
                          <a:pt x="6" y="7"/>
                          <a:pt x="5" y="7"/>
                        </a:cubicBezTo>
                        <a:cubicBezTo>
                          <a:pt x="5" y="8"/>
                          <a:pt x="5" y="9"/>
                          <a:pt x="4" y="9"/>
                        </a:cubicBezTo>
                        <a:cubicBezTo>
                          <a:pt x="5" y="9"/>
                          <a:pt x="5" y="9"/>
                          <a:pt x="6" y="8"/>
                        </a:cubicBezTo>
                        <a:cubicBezTo>
                          <a:pt x="6" y="8"/>
                          <a:pt x="7" y="8"/>
                          <a:pt x="7" y="8"/>
                        </a:cubicBezTo>
                        <a:cubicBezTo>
                          <a:pt x="8" y="8"/>
                          <a:pt x="9" y="8"/>
                          <a:pt x="10" y="8"/>
                        </a:cubicBezTo>
                        <a:cubicBezTo>
                          <a:pt x="8" y="7"/>
                          <a:pt x="7" y="6"/>
                          <a:pt x="5" y="4"/>
                        </a:cubicBezTo>
                        <a:moveTo>
                          <a:pt x="0" y="0"/>
                        </a:moveTo>
                        <a:cubicBezTo>
                          <a:pt x="1" y="1"/>
                          <a:pt x="1" y="2"/>
                          <a:pt x="2" y="3"/>
                        </a:cubicBezTo>
                        <a:cubicBezTo>
                          <a:pt x="3" y="4"/>
                          <a:pt x="3" y="5"/>
                          <a:pt x="3" y="7"/>
                        </a:cubicBezTo>
                        <a:cubicBezTo>
                          <a:pt x="4" y="8"/>
                          <a:pt x="3" y="9"/>
                          <a:pt x="3" y="10"/>
                        </a:cubicBezTo>
                        <a:cubicBezTo>
                          <a:pt x="4" y="9"/>
                          <a:pt x="5" y="8"/>
                          <a:pt x="5" y="7"/>
                        </a:cubicBezTo>
                        <a:cubicBezTo>
                          <a:pt x="5" y="6"/>
                          <a:pt x="5" y="4"/>
                          <a:pt x="4" y="3"/>
                        </a:cubicBezTo>
                        <a:cubicBezTo>
                          <a:pt x="3" y="3"/>
                          <a:pt x="3" y="2"/>
                          <a:pt x="2" y="2"/>
                        </a:cubicBezTo>
                        <a:cubicBezTo>
                          <a:pt x="2" y="1"/>
                          <a:pt x="1" y="1"/>
                          <a:pt x="0" y="0"/>
                        </a:cubicBezTo>
                      </a:path>
                    </a:pathLst>
                  </a:custGeom>
                  <a:solidFill>
                    <a:srgbClr val="E87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9" name="Freeform 8226">
                    <a:extLst>
                      <a:ext uri="{FF2B5EF4-FFF2-40B4-BE49-F238E27FC236}">
                        <a16:creationId xmlns:a16="http://schemas.microsoft.com/office/drawing/2014/main" id="{A8776309-ED82-4197-B313-9AEAFD05B6D5}"/>
                      </a:ext>
                    </a:extLst>
                  </p:cNvPr>
                  <p:cNvSpPr/>
                  <p:nvPr/>
                </p:nvSpPr>
                <p:spPr bwMode="auto">
                  <a:xfrm>
                    <a:off x="3647" y="1836"/>
                    <a:ext cx="10" cy="9"/>
                  </a:xfrm>
                  <a:custGeom>
                    <a:avLst/>
                    <a:gdLst>
                      <a:gd name="T0" fmla="*/ 0 w 13"/>
                      <a:gd name="T1" fmla="*/ 0 h 12"/>
                      <a:gd name="T2" fmla="*/ 3 w 13"/>
                      <a:gd name="T3" fmla="*/ 2 h 12"/>
                      <a:gd name="T4" fmla="*/ 5 w 13"/>
                      <a:gd name="T5" fmla="*/ 4 h 12"/>
                      <a:gd name="T6" fmla="*/ 7 w 13"/>
                      <a:gd name="T7" fmla="*/ 5 h 12"/>
                      <a:gd name="T8" fmla="*/ 8 w 13"/>
                      <a:gd name="T9" fmla="*/ 9 h 12"/>
                      <a:gd name="T10" fmla="*/ 6 w 13"/>
                      <a:gd name="T11" fmla="*/ 12 h 12"/>
                      <a:gd name="T12" fmla="*/ 5 w 13"/>
                      <a:gd name="T13" fmla="*/ 12 h 12"/>
                      <a:gd name="T14" fmla="*/ 6 w 13"/>
                      <a:gd name="T15" fmla="*/ 12 h 12"/>
                      <a:gd name="T16" fmla="*/ 7 w 13"/>
                      <a:gd name="T17" fmla="*/ 11 h 12"/>
                      <a:gd name="T18" fmla="*/ 8 w 13"/>
                      <a:gd name="T19" fmla="*/ 9 h 12"/>
                      <a:gd name="T20" fmla="*/ 8 w 13"/>
                      <a:gd name="T21" fmla="*/ 6 h 12"/>
                      <a:gd name="T22" fmla="*/ 13 w 13"/>
                      <a:gd name="T23" fmla="*/ 10 h 12"/>
                      <a:gd name="T24" fmla="*/ 13 w 13"/>
                      <a:gd name="T25" fmla="*/ 11 h 12"/>
                      <a:gd name="T26" fmla="*/ 13 w 13"/>
                      <a:gd name="T27" fmla="*/ 11 h 12"/>
                      <a:gd name="T28" fmla="*/ 13 w 13"/>
                      <a:gd name="T29" fmla="*/ 10 h 12"/>
                      <a:gd name="T30" fmla="*/ 8 w 13"/>
                      <a:gd name="T31" fmla="*/ 5 h 12"/>
                      <a:gd name="T32" fmla="*/ 7 w 13"/>
                      <a:gd name="T33" fmla="*/ 4 h 12"/>
                      <a:gd name="T34" fmla="*/ 0 w 13"/>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2">
                        <a:moveTo>
                          <a:pt x="0" y="0"/>
                        </a:moveTo>
                        <a:cubicBezTo>
                          <a:pt x="1" y="1"/>
                          <a:pt x="2" y="2"/>
                          <a:pt x="3" y="2"/>
                        </a:cubicBezTo>
                        <a:cubicBezTo>
                          <a:pt x="4" y="3"/>
                          <a:pt x="5" y="3"/>
                          <a:pt x="5" y="4"/>
                        </a:cubicBezTo>
                        <a:cubicBezTo>
                          <a:pt x="6" y="4"/>
                          <a:pt x="6" y="5"/>
                          <a:pt x="7" y="5"/>
                        </a:cubicBezTo>
                        <a:cubicBezTo>
                          <a:pt x="8" y="6"/>
                          <a:pt x="8" y="8"/>
                          <a:pt x="8" y="9"/>
                        </a:cubicBezTo>
                        <a:cubicBezTo>
                          <a:pt x="8" y="10"/>
                          <a:pt x="7" y="11"/>
                          <a:pt x="6" y="12"/>
                        </a:cubicBezTo>
                        <a:cubicBezTo>
                          <a:pt x="5" y="12"/>
                          <a:pt x="5" y="12"/>
                          <a:pt x="5" y="12"/>
                        </a:cubicBezTo>
                        <a:cubicBezTo>
                          <a:pt x="5" y="12"/>
                          <a:pt x="6" y="12"/>
                          <a:pt x="6" y="12"/>
                        </a:cubicBezTo>
                        <a:cubicBezTo>
                          <a:pt x="6" y="12"/>
                          <a:pt x="7" y="12"/>
                          <a:pt x="7" y="11"/>
                        </a:cubicBezTo>
                        <a:cubicBezTo>
                          <a:pt x="8" y="11"/>
                          <a:pt x="8" y="10"/>
                          <a:pt x="8" y="9"/>
                        </a:cubicBezTo>
                        <a:cubicBezTo>
                          <a:pt x="9" y="9"/>
                          <a:pt x="9" y="7"/>
                          <a:pt x="8" y="6"/>
                        </a:cubicBezTo>
                        <a:cubicBezTo>
                          <a:pt x="10" y="8"/>
                          <a:pt x="11" y="9"/>
                          <a:pt x="13" y="10"/>
                        </a:cubicBezTo>
                        <a:cubicBezTo>
                          <a:pt x="13" y="10"/>
                          <a:pt x="13" y="11"/>
                          <a:pt x="13" y="11"/>
                        </a:cubicBezTo>
                        <a:cubicBezTo>
                          <a:pt x="13" y="11"/>
                          <a:pt x="13" y="11"/>
                          <a:pt x="13" y="11"/>
                        </a:cubicBezTo>
                        <a:cubicBezTo>
                          <a:pt x="13" y="10"/>
                          <a:pt x="13" y="10"/>
                          <a:pt x="13" y="10"/>
                        </a:cubicBezTo>
                        <a:cubicBezTo>
                          <a:pt x="11" y="8"/>
                          <a:pt x="10" y="6"/>
                          <a:pt x="8" y="5"/>
                        </a:cubicBezTo>
                        <a:cubicBezTo>
                          <a:pt x="8" y="4"/>
                          <a:pt x="7" y="4"/>
                          <a:pt x="7" y="4"/>
                        </a:cubicBezTo>
                        <a:cubicBezTo>
                          <a:pt x="5" y="2"/>
                          <a:pt x="2" y="1"/>
                          <a:pt x="0" y="0"/>
                        </a:cubicBezTo>
                      </a:path>
                    </a:pathLst>
                  </a:custGeom>
                  <a:solidFill>
                    <a:srgbClr val="D65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0" name="Freeform 8227">
                    <a:extLst>
                      <a:ext uri="{FF2B5EF4-FFF2-40B4-BE49-F238E27FC236}">
                        <a16:creationId xmlns:a16="http://schemas.microsoft.com/office/drawing/2014/main" id="{FE91C0F6-D058-4282-9CBD-7C2B387CBCCD}"/>
                      </a:ext>
                    </a:extLst>
                  </p:cNvPr>
                  <p:cNvSpPr/>
                  <p:nvPr/>
                </p:nvSpPr>
                <p:spPr bwMode="auto">
                  <a:xfrm>
                    <a:off x="3718" y="1747"/>
                    <a:ext cx="13" cy="10"/>
                  </a:xfrm>
                  <a:custGeom>
                    <a:avLst/>
                    <a:gdLst>
                      <a:gd name="T0" fmla="*/ 0 w 17"/>
                      <a:gd name="T1" fmla="*/ 0 h 13"/>
                      <a:gd name="T2" fmla="*/ 0 w 17"/>
                      <a:gd name="T3" fmla="*/ 1 h 13"/>
                      <a:gd name="T4" fmla="*/ 7 w 17"/>
                      <a:gd name="T5" fmla="*/ 2 h 13"/>
                      <a:gd name="T6" fmla="*/ 16 w 17"/>
                      <a:gd name="T7" fmla="*/ 9 h 13"/>
                      <a:gd name="T8" fmla="*/ 17 w 17"/>
                      <a:gd name="T9" fmla="*/ 12 h 13"/>
                      <a:gd name="T10" fmla="*/ 17 w 17"/>
                      <a:gd name="T11" fmla="*/ 13 h 13"/>
                      <a:gd name="T12" fmla="*/ 16 w 17"/>
                      <a:gd name="T13" fmla="*/ 9 h 13"/>
                      <a:gd name="T14" fmla="*/ 7 w 17"/>
                      <a:gd name="T15" fmla="*/ 2 h 13"/>
                      <a:gd name="T16" fmla="*/ 0 w 17"/>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0" y="0"/>
                        </a:moveTo>
                        <a:cubicBezTo>
                          <a:pt x="0" y="0"/>
                          <a:pt x="0" y="1"/>
                          <a:pt x="0" y="1"/>
                        </a:cubicBezTo>
                        <a:cubicBezTo>
                          <a:pt x="2" y="1"/>
                          <a:pt x="5" y="2"/>
                          <a:pt x="7" y="2"/>
                        </a:cubicBezTo>
                        <a:cubicBezTo>
                          <a:pt x="11" y="3"/>
                          <a:pt x="15" y="6"/>
                          <a:pt x="16" y="9"/>
                        </a:cubicBezTo>
                        <a:cubicBezTo>
                          <a:pt x="17" y="10"/>
                          <a:pt x="17" y="11"/>
                          <a:pt x="17" y="12"/>
                        </a:cubicBezTo>
                        <a:cubicBezTo>
                          <a:pt x="17" y="12"/>
                          <a:pt x="17" y="13"/>
                          <a:pt x="17" y="13"/>
                        </a:cubicBezTo>
                        <a:cubicBezTo>
                          <a:pt x="17" y="12"/>
                          <a:pt x="17" y="10"/>
                          <a:pt x="16" y="9"/>
                        </a:cubicBezTo>
                        <a:cubicBezTo>
                          <a:pt x="15" y="6"/>
                          <a:pt x="11" y="3"/>
                          <a:pt x="7" y="2"/>
                        </a:cubicBezTo>
                        <a:cubicBezTo>
                          <a:pt x="5" y="1"/>
                          <a:pt x="2"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1" name="Freeform 8228">
                    <a:extLst>
                      <a:ext uri="{FF2B5EF4-FFF2-40B4-BE49-F238E27FC236}">
                        <a16:creationId xmlns:a16="http://schemas.microsoft.com/office/drawing/2014/main" id="{02537B1B-9D01-4FBA-B1C7-B26070507197}"/>
                      </a:ext>
                    </a:extLst>
                  </p:cNvPr>
                  <p:cNvSpPr/>
                  <p:nvPr/>
                </p:nvSpPr>
                <p:spPr bwMode="auto">
                  <a:xfrm>
                    <a:off x="3718" y="1748"/>
                    <a:ext cx="13" cy="8"/>
                  </a:xfrm>
                  <a:custGeom>
                    <a:avLst/>
                    <a:gdLst>
                      <a:gd name="T0" fmla="*/ 0 w 17"/>
                      <a:gd name="T1" fmla="*/ 0 h 11"/>
                      <a:gd name="T2" fmla="*/ 0 w 17"/>
                      <a:gd name="T3" fmla="*/ 0 h 11"/>
                      <a:gd name="T4" fmla="*/ 7 w 17"/>
                      <a:gd name="T5" fmla="*/ 1 h 11"/>
                      <a:gd name="T6" fmla="*/ 16 w 17"/>
                      <a:gd name="T7" fmla="*/ 8 h 11"/>
                      <a:gd name="T8" fmla="*/ 17 w 17"/>
                      <a:gd name="T9" fmla="*/ 11 h 11"/>
                      <a:gd name="T10" fmla="*/ 16 w 17"/>
                      <a:gd name="T11" fmla="*/ 8 h 11"/>
                      <a:gd name="T12" fmla="*/ 7 w 17"/>
                      <a:gd name="T13" fmla="*/ 1 h 11"/>
                      <a:gd name="T14" fmla="*/ 0 w 1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0" y="0"/>
                        </a:moveTo>
                        <a:cubicBezTo>
                          <a:pt x="0" y="0"/>
                          <a:pt x="0" y="0"/>
                          <a:pt x="0" y="0"/>
                        </a:cubicBezTo>
                        <a:cubicBezTo>
                          <a:pt x="3" y="0"/>
                          <a:pt x="5" y="1"/>
                          <a:pt x="7" y="1"/>
                        </a:cubicBezTo>
                        <a:cubicBezTo>
                          <a:pt x="11" y="3"/>
                          <a:pt x="15" y="5"/>
                          <a:pt x="16" y="8"/>
                        </a:cubicBezTo>
                        <a:cubicBezTo>
                          <a:pt x="17" y="9"/>
                          <a:pt x="17" y="10"/>
                          <a:pt x="17" y="11"/>
                        </a:cubicBezTo>
                        <a:cubicBezTo>
                          <a:pt x="17" y="10"/>
                          <a:pt x="17" y="9"/>
                          <a:pt x="16" y="8"/>
                        </a:cubicBezTo>
                        <a:cubicBezTo>
                          <a:pt x="15" y="5"/>
                          <a:pt x="11" y="2"/>
                          <a:pt x="7" y="1"/>
                        </a:cubicBezTo>
                        <a:cubicBezTo>
                          <a:pt x="5" y="1"/>
                          <a:pt x="2"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2" name="Freeform 8229">
                    <a:extLst>
                      <a:ext uri="{FF2B5EF4-FFF2-40B4-BE49-F238E27FC236}">
                        <a16:creationId xmlns:a16="http://schemas.microsoft.com/office/drawing/2014/main" id="{E2FB0BBB-36A2-4090-9947-32D60DE22050}"/>
                      </a:ext>
                    </a:extLst>
                  </p:cNvPr>
                  <p:cNvSpPr>
                    <a:spLocks noEditPoints="1"/>
                  </p:cNvSpPr>
                  <p:nvPr/>
                </p:nvSpPr>
                <p:spPr bwMode="auto">
                  <a:xfrm>
                    <a:off x="3639" y="1752"/>
                    <a:ext cx="44" cy="36"/>
                  </a:xfrm>
                  <a:custGeom>
                    <a:avLst/>
                    <a:gdLst>
                      <a:gd name="T0" fmla="*/ 30 w 59"/>
                      <a:gd name="T1" fmla="*/ 13 h 48"/>
                      <a:gd name="T2" fmla="*/ 25 w 59"/>
                      <a:gd name="T3" fmla="*/ 16 h 48"/>
                      <a:gd name="T4" fmla="*/ 19 w 59"/>
                      <a:gd name="T5" fmla="*/ 25 h 48"/>
                      <a:gd name="T6" fmla="*/ 8 w 59"/>
                      <a:gd name="T7" fmla="*/ 33 h 48"/>
                      <a:gd name="T8" fmla="*/ 2 w 59"/>
                      <a:gd name="T9" fmla="*/ 44 h 48"/>
                      <a:gd name="T10" fmla="*/ 0 w 59"/>
                      <a:gd name="T11" fmla="*/ 48 h 48"/>
                      <a:gd name="T12" fmla="*/ 2 w 59"/>
                      <a:gd name="T13" fmla="*/ 44 h 48"/>
                      <a:gd name="T14" fmla="*/ 8 w 59"/>
                      <a:gd name="T15" fmla="*/ 33 h 48"/>
                      <a:gd name="T16" fmla="*/ 19 w 59"/>
                      <a:gd name="T17" fmla="*/ 25 h 48"/>
                      <a:gd name="T18" fmla="*/ 25 w 59"/>
                      <a:gd name="T19" fmla="*/ 16 h 48"/>
                      <a:gd name="T20" fmla="*/ 30 w 59"/>
                      <a:gd name="T21" fmla="*/ 13 h 48"/>
                      <a:gd name="T22" fmla="*/ 32 w 59"/>
                      <a:gd name="T23" fmla="*/ 14 h 48"/>
                      <a:gd name="T24" fmla="*/ 32 w 59"/>
                      <a:gd name="T25" fmla="*/ 13 h 48"/>
                      <a:gd name="T26" fmla="*/ 30 w 59"/>
                      <a:gd name="T27" fmla="*/ 13 h 48"/>
                      <a:gd name="T28" fmla="*/ 56 w 59"/>
                      <a:gd name="T29" fmla="*/ 0 h 48"/>
                      <a:gd name="T30" fmla="*/ 55 w 59"/>
                      <a:gd name="T31" fmla="*/ 1 h 48"/>
                      <a:gd name="T32" fmla="*/ 44 w 59"/>
                      <a:gd name="T33" fmla="*/ 5 h 48"/>
                      <a:gd name="T34" fmla="*/ 35 w 59"/>
                      <a:gd name="T35" fmla="*/ 10 h 48"/>
                      <a:gd name="T36" fmla="*/ 35 w 59"/>
                      <a:gd name="T37" fmla="*/ 10 h 48"/>
                      <a:gd name="T38" fmla="*/ 44 w 59"/>
                      <a:gd name="T39" fmla="*/ 6 h 48"/>
                      <a:gd name="T40" fmla="*/ 55 w 59"/>
                      <a:gd name="T41" fmla="*/ 1 h 48"/>
                      <a:gd name="T42" fmla="*/ 56 w 59"/>
                      <a:gd name="T43" fmla="*/ 0 h 48"/>
                      <a:gd name="T44" fmla="*/ 59 w 59"/>
                      <a:gd name="T45" fmla="*/ 1 h 48"/>
                      <a:gd name="T46" fmla="*/ 59 w 59"/>
                      <a:gd name="T47" fmla="*/ 1 h 48"/>
                      <a:gd name="T48" fmla="*/ 56 w 59"/>
                      <a:gd name="T4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48">
                        <a:moveTo>
                          <a:pt x="30" y="13"/>
                        </a:moveTo>
                        <a:cubicBezTo>
                          <a:pt x="28" y="13"/>
                          <a:pt x="26" y="14"/>
                          <a:pt x="25" y="16"/>
                        </a:cubicBezTo>
                        <a:cubicBezTo>
                          <a:pt x="22" y="18"/>
                          <a:pt x="20" y="22"/>
                          <a:pt x="19" y="25"/>
                        </a:cubicBezTo>
                        <a:cubicBezTo>
                          <a:pt x="15" y="27"/>
                          <a:pt x="10" y="30"/>
                          <a:pt x="8" y="33"/>
                        </a:cubicBezTo>
                        <a:cubicBezTo>
                          <a:pt x="5" y="37"/>
                          <a:pt x="3" y="40"/>
                          <a:pt x="2" y="44"/>
                        </a:cubicBezTo>
                        <a:cubicBezTo>
                          <a:pt x="1" y="45"/>
                          <a:pt x="1" y="47"/>
                          <a:pt x="0" y="48"/>
                        </a:cubicBezTo>
                        <a:cubicBezTo>
                          <a:pt x="1" y="47"/>
                          <a:pt x="1" y="45"/>
                          <a:pt x="2" y="44"/>
                        </a:cubicBezTo>
                        <a:cubicBezTo>
                          <a:pt x="3" y="40"/>
                          <a:pt x="5" y="37"/>
                          <a:pt x="8" y="33"/>
                        </a:cubicBezTo>
                        <a:cubicBezTo>
                          <a:pt x="10" y="30"/>
                          <a:pt x="15" y="27"/>
                          <a:pt x="19" y="25"/>
                        </a:cubicBezTo>
                        <a:cubicBezTo>
                          <a:pt x="20" y="22"/>
                          <a:pt x="22" y="18"/>
                          <a:pt x="25" y="16"/>
                        </a:cubicBezTo>
                        <a:cubicBezTo>
                          <a:pt x="26" y="14"/>
                          <a:pt x="28" y="13"/>
                          <a:pt x="30" y="13"/>
                        </a:cubicBezTo>
                        <a:cubicBezTo>
                          <a:pt x="31" y="13"/>
                          <a:pt x="31" y="13"/>
                          <a:pt x="32" y="14"/>
                        </a:cubicBezTo>
                        <a:cubicBezTo>
                          <a:pt x="32" y="13"/>
                          <a:pt x="32" y="13"/>
                          <a:pt x="32" y="13"/>
                        </a:cubicBezTo>
                        <a:cubicBezTo>
                          <a:pt x="31" y="13"/>
                          <a:pt x="31" y="13"/>
                          <a:pt x="30" y="13"/>
                        </a:cubicBezTo>
                        <a:moveTo>
                          <a:pt x="56" y="0"/>
                        </a:moveTo>
                        <a:cubicBezTo>
                          <a:pt x="55" y="0"/>
                          <a:pt x="55" y="0"/>
                          <a:pt x="55" y="1"/>
                        </a:cubicBezTo>
                        <a:cubicBezTo>
                          <a:pt x="51" y="1"/>
                          <a:pt x="47" y="4"/>
                          <a:pt x="44" y="5"/>
                        </a:cubicBezTo>
                        <a:cubicBezTo>
                          <a:pt x="42" y="7"/>
                          <a:pt x="38" y="9"/>
                          <a:pt x="35" y="10"/>
                        </a:cubicBezTo>
                        <a:cubicBezTo>
                          <a:pt x="35" y="10"/>
                          <a:pt x="35" y="10"/>
                          <a:pt x="35" y="10"/>
                        </a:cubicBezTo>
                        <a:cubicBezTo>
                          <a:pt x="38" y="9"/>
                          <a:pt x="42" y="7"/>
                          <a:pt x="44" y="6"/>
                        </a:cubicBezTo>
                        <a:cubicBezTo>
                          <a:pt x="47" y="4"/>
                          <a:pt x="51" y="1"/>
                          <a:pt x="55" y="1"/>
                        </a:cubicBezTo>
                        <a:cubicBezTo>
                          <a:pt x="55" y="0"/>
                          <a:pt x="55" y="0"/>
                          <a:pt x="56" y="0"/>
                        </a:cubicBezTo>
                        <a:cubicBezTo>
                          <a:pt x="57" y="0"/>
                          <a:pt x="58" y="1"/>
                          <a:pt x="59" y="1"/>
                        </a:cubicBezTo>
                        <a:cubicBezTo>
                          <a:pt x="59" y="1"/>
                          <a:pt x="59" y="1"/>
                          <a:pt x="59" y="1"/>
                        </a:cubicBezTo>
                        <a:cubicBezTo>
                          <a:pt x="58" y="1"/>
                          <a:pt x="57" y="0"/>
                          <a:pt x="56"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3" name="Freeform 8230">
                    <a:extLst>
                      <a:ext uri="{FF2B5EF4-FFF2-40B4-BE49-F238E27FC236}">
                        <a16:creationId xmlns:a16="http://schemas.microsoft.com/office/drawing/2014/main" id="{00B5CA2D-1F98-4F33-A01A-B746A9E37E69}"/>
                      </a:ext>
                    </a:extLst>
                  </p:cNvPr>
                  <p:cNvSpPr>
                    <a:spLocks noEditPoints="1"/>
                  </p:cNvSpPr>
                  <p:nvPr/>
                </p:nvSpPr>
                <p:spPr bwMode="auto">
                  <a:xfrm>
                    <a:off x="3639" y="1752"/>
                    <a:ext cx="44" cy="39"/>
                  </a:xfrm>
                  <a:custGeom>
                    <a:avLst/>
                    <a:gdLst>
                      <a:gd name="T0" fmla="*/ 31 w 60"/>
                      <a:gd name="T1" fmla="*/ 13 h 52"/>
                      <a:gd name="T2" fmla="*/ 26 w 60"/>
                      <a:gd name="T3" fmla="*/ 16 h 52"/>
                      <a:gd name="T4" fmla="*/ 20 w 60"/>
                      <a:gd name="T5" fmla="*/ 25 h 52"/>
                      <a:gd name="T6" fmla="*/ 9 w 60"/>
                      <a:gd name="T7" fmla="*/ 33 h 52"/>
                      <a:gd name="T8" fmla="*/ 3 w 60"/>
                      <a:gd name="T9" fmla="*/ 44 h 52"/>
                      <a:gd name="T10" fmla="*/ 1 w 60"/>
                      <a:gd name="T11" fmla="*/ 48 h 52"/>
                      <a:gd name="T12" fmla="*/ 0 w 60"/>
                      <a:gd name="T13" fmla="*/ 52 h 52"/>
                      <a:gd name="T14" fmla="*/ 0 w 60"/>
                      <a:gd name="T15" fmla="*/ 52 h 52"/>
                      <a:gd name="T16" fmla="*/ 3 w 60"/>
                      <a:gd name="T17" fmla="*/ 44 h 52"/>
                      <a:gd name="T18" fmla="*/ 9 w 60"/>
                      <a:gd name="T19" fmla="*/ 33 h 52"/>
                      <a:gd name="T20" fmla="*/ 20 w 60"/>
                      <a:gd name="T21" fmla="*/ 26 h 52"/>
                      <a:gd name="T22" fmla="*/ 21 w 60"/>
                      <a:gd name="T23" fmla="*/ 24 h 52"/>
                      <a:gd name="T24" fmla="*/ 22 w 60"/>
                      <a:gd name="T25" fmla="*/ 21 h 52"/>
                      <a:gd name="T26" fmla="*/ 22 w 60"/>
                      <a:gd name="T27" fmla="*/ 21 h 52"/>
                      <a:gd name="T28" fmla="*/ 26 w 60"/>
                      <a:gd name="T29" fmla="*/ 16 h 52"/>
                      <a:gd name="T30" fmla="*/ 31 w 60"/>
                      <a:gd name="T31" fmla="*/ 14 h 52"/>
                      <a:gd name="T32" fmla="*/ 33 w 60"/>
                      <a:gd name="T33" fmla="*/ 14 h 52"/>
                      <a:gd name="T34" fmla="*/ 33 w 60"/>
                      <a:gd name="T35" fmla="*/ 14 h 52"/>
                      <a:gd name="T36" fmla="*/ 31 w 60"/>
                      <a:gd name="T37" fmla="*/ 13 h 52"/>
                      <a:gd name="T38" fmla="*/ 57 w 60"/>
                      <a:gd name="T39" fmla="*/ 0 h 52"/>
                      <a:gd name="T40" fmla="*/ 56 w 60"/>
                      <a:gd name="T41" fmla="*/ 1 h 52"/>
                      <a:gd name="T42" fmla="*/ 45 w 60"/>
                      <a:gd name="T43" fmla="*/ 6 h 52"/>
                      <a:gd name="T44" fmla="*/ 36 w 60"/>
                      <a:gd name="T45" fmla="*/ 10 h 52"/>
                      <a:gd name="T46" fmla="*/ 37 w 60"/>
                      <a:gd name="T47" fmla="*/ 11 h 52"/>
                      <a:gd name="T48" fmla="*/ 36 w 60"/>
                      <a:gd name="T49" fmla="*/ 11 h 52"/>
                      <a:gd name="T50" fmla="*/ 45 w 60"/>
                      <a:gd name="T51" fmla="*/ 6 h 52"/>
                      <a:gd name="T52" fmla="*/ 56 w 60"/>
                      <a:gd name="T53" fmla="*/ 1 h 52"/>
                      <a:gd name="T54" fmla="*/ 57 w 60"/>
                      <a:gd name="T55" fmla="*/ 1 h 52"/>
                      <a:gd name="T56" fmla="*/ 60 w 60"/>
                      <a:gd name="T57" fmla="*/ 1 h 52"/>
                      <a:gd name="T58" fmla="*/ 60 w 60"/>
                      <a:gd name="T59" fmla="*/ 1 h 52"/>
                      <a:gd name="T60" fmla="*/ 57 w 60"/>
                      <a:gd name="T6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52">
                        <a:moveTo>
                          <a:pt x="31" y="13"/>
                        </a:moveTo>
                        <a:cubicBezTo>
                          <a:pt x="29" y="13"/>
                          <a:pt x="27" y="14"/>
                          <a:pt x="26" y="16"/>
                        </a:cubicBezTo>
                        <a:cubicBezTo>
                          <a:pt x="23" y="18"/>
                          <a:pt x="21" y="22"/>
                          <a:pt x="20" y="25"/>
                        </a:cubicBezTo>
                        <a:cubicBezTo>
                          <a:pt x="16" y="27"/>
                          <a:pt x="11" y="30"/>
                          <a:pt x="9" y="33"/>
                        </a:cubicBezTo>
                        <a:cubicBezTo>
                          <a:pt x="6" y="37"/>
                          <a:pt x="4" y="40"/>
                          <a:pt x="3" y="44"/>
                        </a:cubicBezTo>
                        <a:cubicBezTo>
                          <a:pt x="2" y="45"/>
                          <a:pt x="2" y="47"/>
                          <a:pt x="1" y="48"/>
                        </a:cubicBezTo>
                        <a:cubicBezTo>
                          <a:pt x="1" y="49"/>
                          <a:pt x="0" y="51"/>
                          <a:pt x="0" y="52"/>
                        </a:cubicBezTo>
                        <a:cubicBezTo>
                          <a:pt x="0" y="52"/>
                          <a:pt x="0" y="52"/>
                          <a:pt x="0" y="52"/>
                        </a:cubicBezTo>
                        <a:cubicBezTo>
                          <a:pt x="0" y="50"/>
                          <a:pt x="2" y="46"/>
                          <a:pt x="3" y="44"/>
                        </a:cubicBezTo>
                        <a:cubicBezTo>
                          <a:pt x="4" y="41"/>
                          <a:pt x="6" y="37"/>
                          <a:pt x="9" y="33"/>
                        </a:cubicBezTo>
                        <a:cubicBezTo>
                          <a:pt x="11" y="30"/>
                          <a:pt x="16" y="28"/>
                          <a:pt x="20" y="26"/>
                        </a:cubicBezTo>
                        <a:cubicBezTo>
                          <a:pt x="21" y="25"/>
                          <a:pt x="21" y="24"/>
                          <a:pt x="21" y="24"/>
                        </a:cubicBezTo>
                        <a:cubicBezTo>
                          <a:pt x="21" y="23"/>
                          <a:pt x="21" y="22"/>
                          <a:pt x="22" y="21"/>
                        </a:cubicBezTo>
                        <a:cubicBezTo>
                          <a:pt x="22" y="21"/>
                          <a:pt x="22" y="21"/>
                          <a:pt x="22" y="21"/>
                        </a:cubicBezTo>
                        <a:cubicBezTo>
                          <a:pt x="23" y="19"/>
                          <a:pt x="24" y="18"/>
                          <a:pt x="26" y="16"/>
                        </a:cubicBezTo>
                        <a:cubicBezTo>
                          <a:pt x="27" y="15"/>
                          <a:pt x="29" y="14"/>
                          <a:pt x="31" y="14"/>
                        </a:cubicBezTo>
                        <a:cubicBezTo>
                          <a:pt x="32" y="14"/>
                          <a:pt x="32" y="14"/>
                          <a:pt x="33" y="14"/>
                        </a:cubicBezTo>
                        <a:cubicBezTo>
                          <a:pt x="33" y="14"/>
                          <a:pt x="33" y="14"/>
                          <a:pt x="33" y="14"/>
                        </a:cubicBezTo>
                        <a:cubicBezTo>
                          <a:pt x="32" y="13"/>
                          <a:pt x="32" y="13"/>
                          <a:pt x="31" y="13"/>
                        </a:cubicBezTo>
                        <a:moveTo>
                          <a:pt x="57" y="0"/>
                        </a:moveTo>
                        <a:cubicBezTo>
                          <a:pt x="56" y="0"/>
                          <a:pt x="56" y="0"/>
                          <a:pt x="56" y="1"/>
                        </a:cubicBezTo>
                        <a:cubicBezTo>
                          <a:pt x="52" y="1"/>
                          <a:pt x="48" y="4"/>
                          <a:pt x="45" y="6"/>
                        </a:cubicBezTo>
                        <a:cubicBezTo>
                          <a:pt x="43" y="7"/>
                          <a:pt x="39" y="9"/>
                          <a:pt x="36" y="10"/>
                        </a:cubicBezTo>
                        <a:cubicBezTo>
                          <a:pt x="37" y="11"/>
                          <a:pt x="37" y="11"/>
                          <a:pt x="37" y="11"/>
                        </a:cubicBezTo>
                        <a:cubicBezTo>
                          <a:pt x="36" y="11"/>
                          <a:pt x="36" y="11"/>
                          <a:pt x="36" y="11"/>
                        </a:cubicBezTo>
                        <a:cubicBezTo>
                          <a:pt x="39" y="9"/>
                          <a:pt x="43" y="8"/>
                          <a:pt x="45" y="6"/>
                        </a:cubicBezTo>
                        <a:cubicBezTo>
                          <a:pt x="48" y="4"/>
                          <a:pt x="52" y="2"/>
                          <a:pt x="56" y="1"/>
                        </a:cubicBezTo>
                        <a:cubicBezTo>
                          <a:pt x="56" y="1"/>
                          <a:pt x="56" y="1"/>
                          <a:pt x="57" y="1"/>
                        </a:cubicBezTo>
                        <a:cubicBezTo>
                          <a:pt x="58" y="1"/>
                          <a:pt x="59" y="1"/>
                          <a:pt x="60" y="1"/>
                        </a:cubicBezTo>
                        <a:cubicBezTo>
                          <a:pt x="60" y="1"/>
                          <a:pt x="60" y="1"/>
                          <a:pt x="60" y="1"/>
                        </a:cubicBezTo>
                        <a:cubicBezTo>
                          <a:pt x="59" y="1"/>
                          <a:pt x="58" y="0"/>
                          <a:pt x="57"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4" name="Freeform 8231">
                    <a:extLst>
                      <a:ext uri="{FF2B5EF4-FFF2-40B4-BE49-F238E27FC236}">
                        <a16:creationId xmlns:a16="http://schemas.microsoft.com/office/drawing/2014/main" id="{24201C6E-E9B5-478D-9DA1-089062E64C2C}"/>
                      </a:ext>
                    </a:extLst>
                  </p:cNvPr>
                  <p:cNvSpPr/>
                  <p:nvPr/>
                </p:nvSpPr>
                <p:spPr bwMode="auto">
                  <a:xfrm flipH="1">
                    <a:off x="3639" y="17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5" name="Freeform 8232">
                    <a:extLst>
                      <a:ext uri="{FF2B5EF4-FFF2-40B4-BE49-F238E27FC236}">
                        <a16:creationId xmlns:a16="http://schemas.microsoft.com/office/drawing/2014/main" id="{F90C886E-963A-44FE-A76A-2A8D9822D2EA}"/>
                      </a:ext>
                    </a:extLst>
                  </p:cNvPr>
                  <p:cNvSpPr/>
                  <p:nvPr/>
                </p:nvSpPr>
                <p:spPr bwMode="auto">
                  <a:xfrm>
                    <a:off x="3729" y="1763"/>
                    <a:ext cx="2" cy="10"/>
                  </a:xfrm>
                  <a:custGeom>
                    <a:avLst/>
                    <a:gdLst>
                      <a:gd name="T0" fmla="*/ 0 w 3"/>
                      <a:gd name="T1" fmla="*/ 0 h 14"/>
                      <a:gd name="T2" fmla="*/ 0 w 3"/>
                      <a:gd name="T3" fmla="*/ 0 h 14"/>
                      <a:gd name="T4" fmla="*/ 1 w 3"/>
                      <a:gd name="T5" fmla="*/ 4 h 14"/>
                      <a:gd name="T6" fmla="*/ 3 w 3"/>
                      <a:gd name="T7" fmla="*/ 13 h 14"/>
                      <a:gd name="T8" fmla="*/ 3 w 3"/>
                      <a:gd name="T9" fmla="*/ 14 h 14"/>
                      <a:gd name="T10" fmla="*/ 1 w 3"/>
                      <a:gd name="T11" fmla="*/ 3 h 14"/>
                      <a:gd name="T12" fmla="*/ 0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0" y="0"/>
                        </a:moveTo>
                        <a:cubicBezTo>
                          <a:pt x="0" y="0"/>
                          <a:pt x="0" y="0"/>
                          <a:pt x="0" y="0"/>
                        </a:cubicBezTo>
                        <a:cubicBezTo>
                          <a:pt x="0" y="1"/>
                          <a:pt x="0" y="3"/>
                          <a:pt x="1" y="4"/>
                        </a:cubicBezTo>
                        <a:cubicBezTo>
                          <a:pt x="2" y="7"/>
                          <a:pt x="3" y="10"/>
                          <a:pt x="3" y="13"/>
                        </a:cubicBezTo>
                        <a:cubicBezTo>
                          <a:pt x="3" y="13"/>
                          <a:pt x="3" y="14"/>
                          <a:pt x="3" y="14"/>
                        </a:cubicBezTo>
                        <a:cubicBezTo>
                          <a:pt x="3" y="10"/>
                          <a:pt x="2" y="7"/>
                          <a:pt x="1" y="3"/>
                        </a:cubicBezTo>
                        <a:cubicBezTo>
                          <a:pt x="0"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6" name="Freeform 8233">
                    <a:extLst>
                      <a:ext uri="{FF2B5EF4-FFF2-40B4-BE49-F238E27FC236}">
                        <a16:creationId xmlns:a16="http://schemas.microsoft.com/office/drawing/2014/main" id="{01B3DB30-4433-4898-B77A-06C1E54422AC}"/>
                      </a:ext>
                    </a:extLst>
                  </p:cNvPr>
                  <p:cNvSpPr/>
                  <p:nvPr/>
                </p:nvSpPr>
                <p:spPr bwMode="auto">
                  <a:xfrm>
                    <a:off x="3729" y="1763"/>
                    <a:ext cx="2" cy="10"/>
                  </a:xfrm>
                  <a:custGeom>
                    <a:avLst/>
                    <a:gdLst>
                      <a:gd name="T0" fmla="*/ 0 w 3"/>
                      <a:gd name="T1" fmla="*/ 0 h 13"/>
                      <a:gd name="T2" fmla="*/ 1 w 3"/>
                      <a:gd name="T3" fmla="*/ 4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2"/>
                          <a:pt x="0" y="3"/>
                          <a:pt x="1" y="4"/>
                        </a:cubicBezTo>
                        <a:cubicBezTo>
                          <a:pt x="2" y="7"/>
                          <a:pt x="3" y="10"/>
                          <a:pt x="3" y="13"/>
                        </a:cubicBezTo>
                        <a:cubicBezTo>
                          <a:pt x="3" y="10"/>
                          <a:pt x="2" y="7"/>
                          <a:pt x="1" y="4"/>
                        </a:cubicBezTo>
                        <a:cubicBezTo>
                          <a:pt x="0" y="3"/>
                          <a:pt x="0"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7" name="Freeform 8234">
                    <a:extLst>
                      <a:ext uri="{FF2B5EF4-FFF2-40B4-BE49-F238E27FC236}">
                        <a16:creationId xmlns:a16="http://schemas.microsoft.com/office/drawing/2014/main" id="{59CA15A7-6C09-456E-B4C2-85FFBABB6AEB}"/>
                      </a:ext>
                    </a:extLst>
                  </p:cNvPr>
                  <p:cNvSpPr>
                    <a:spLocks noEditPoints="1"/>
                  </p:cNvSpPr>
                  <p:nvPr/>
                </p:nvSpPr>
                <p:spPr bwMode="auto">
                  <a:xfrm>
                    <a:off x="3728" y="1784"/>
                    <a:ext cx="3" cy="11"/>
                  </a:xfrm>
                  <a:custGeom>
                    <a:avLst/>
                    <a:gdLst>
                      <a:gd name="T0" fmla="*/ 1 w 3"/>
                      <a:gd name="T1" fmla="*/ 7 h 15"/>
                      <a:gd name="T2" fmla="*/ 2 w 3"/>
                      <a:gd name="T3" fmla="*/ 9 h 15"/>
                      <a:gd name="T4" fmla="*/ 3 w 3"/>
                      <a:gd name="T5" fmla="*/ 14 h 15"/>
                      <a:gd name="T6" fmla="*/ 3 w 3"/>
                      <a:gd name="T7" fmla="*/ 15 h 15"/>
                      <a:gd name="T8" fmla="*/ 2 w 3"/>
                      <a:gd name="T9" fmla="*/ 9 h 15"/>
                      <a:gd name="T10" fmla="*/ 1 w 3"/>
                      <a:gd name="T11" fmla="*/ 7 h 15"/>
                      <a:gd name="T12" fmla="*/ 1 w 3"/>
                      <a:gd name="T13" fmla="*/ 7 h 15"/>
                      <a:gd name="T14" fmla="*/ 0 w 3"/>
                      <a:gd name="T15" fmla="*/ 0 h 15"/>
                      <a:gd name="T16" fmla="*/ 0 w 3"/>
                      <a:gd name="T17" fmla="*/ 0 h 15"/>
                      <a:gd name="T18" fmla="*/ 1 w 3"/>
                      <a:gd name="T19" fmla="*/ 3 h 15"/>
                      <a:gd name="T20" fmla="*/ 1 w 3"/>
                      <a:gd name="T21" fmla="*/ 3 h 15"/>
                      <a:gd name="T22" fmla="*/ 1 w 3"/>
                      <a:gd name="T23" fmla="*/ 3 h 15"/>
                      <a:gd name="T24" fmla="*/ 0 w 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5">
                        <a:moveTo>
                          <a:pt x="1" y="7"/>
                        </a:moveTo>
                        <a:cubicBezTo>
                          <a:pt x="2" y="8"/>
                          <a:pt x="2" y="8"/>
                          <a:pt x="2" y="9"/>
                        </a:cubicBezTo>
                        <a:cubicBezTo>
                          <a:pt x="2" y="10"/>
                          <a:pt x="2" y="12"/>
                          <a:pt x="3" y="14"/>
                        </a:cubicBezTo>
                        <a:cubicBezTo>
                          <a:pt x="3" y="14"/>
                          <a:pt x="3" y="15"/>
                          <a:pt x="3" y="15"/>
                        </a:cubicBezTo>
                        <a:cubicBezTo>
                          <a:pt x="3" y="13"/>
                          <a:pt x="2" y="11"/>
                          <a:pt x="2" y="9"/>
                        </a:cubicBezTo>
                        <a:cubicBezTo>
                          <a:pt x="2" y="8"/>
                          <a:pt x="2" y="8"/>
                          <a:pt x="1" y="7"/>
                        </a:cubicBezTo>
                        <a:cubicBezTo>
                          <a:pt x="1" y="7"/>
                          <a:pt x="1" y="7"/>
                          <a:pt x="1" y="7"/>
                        </a:cubicBezTo>
                        <a:moveTo>
                          <a:pt x="0" y="0"/>
                        </a:moveTo>
                        <a:cubicBezTo>
                          <a:pt x="0" y="0"/>
                          <a:pt x="0" y="0"/>
                          <a:pt x="0" y="0"/>
                        </a:cubicBezTo>
                        <a:cubicBezTo>
                          <a:pt x="0" y="1"/>
                          <a:pt x="0" y="2"/>
                          <a:pt x="1" y="3"/>
                        </a:cubicBezTo>
                        <a:cubicBezTo>
                          <a:pt x="1" y="3"/>
                          <a:pt x="1" y="3"/>
                          <a:pt x="1" y="3"/>
                        </a:cubicBezTo>
                        <a:cubicBezTo>
                          <a:pt x="1" y="3"/>
                          <a:pt x="1" y="3"/>
                          <a:pt x="1" y="3"/>
                        </a:cubicBezTo>
                        <a:cubicBezTo>
                          <a:pt x="0"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8" name="Freeform 8235">
                    <a:extLst>
                      <a:ext uri="{FF2B5EF4-FFF2-40B4-BE49-F238E27FC236}">
                        <a16:creationId xmlns:a16="http://schemas.microsoft.com/office/drawing/2014/main" id="{CFEE41F7-7C4B-4E58-A928-691E142E0224}"/>
                      </a:ext>
                    </a:extLst>
                  </p:cNvPr>
                  <p:cNvSpPr>
                    <a:spLocks noEditPoints="1"/>
                  </p:cNvSpPr>
                  <p:nvPr/>
                </p:nvSpPr>
                <p:spPr bwMode="auto">
                  <a:xfrm>
                    <a:off x="3728" y="1784"/>
                    <a:ext cx="3" cy="10"/>
                  </a:xfrm>
                  <a:custGeom>
                    <a:avLst/>
                    <a:gdLst>
                      <a:gd name="T0" fmla="*/ 1 w 3"/>
                      <a:gd name="T1" fmla="*/ 7 h 14"/>
                      <a:gd name="T2" fmla="*/ 2 w 3"/>
                      <a:gd name="T3" fmla="*/ 9 h 14"/>
                      <a:gd name="T4" fmla="*/ 3 w 3"/>
                      <a:gd name="T5" fmla="*/ 14 h 14"/>
                      <a:gd name="T6" fmla="*/ 2 w 3"/>
                      <a:gd name="T7" fmla="*/ 9 h 14"/>
                      <a:gd name="T8" fmla="*/ 1 w 3"/>
                      <a:gd name="T9" fmla="*/ 7 h 14"/>
                      <a:gd name="T10" fmla="*/ 1 w 3"/>
                      <a:gd name="T11" fmla="*/ 7 h 14"/>
                      <a:gd name="T12" fmla="*/ 0 w 3"/>
                      <a:gd name="T13" fmla="*/ 0 h 14"/>
                      <a:gd name="T14" fmla="*/ 0 w 3"/>
                      <a:gd name="T15" fmla="*/ 0 h 14"/>
                      <a:gd name="T16" fmla="*/ 0 w 3"/>
                      <a:gd name="T17" fmla="*/ 3 h 14"/>
                      <a:gd name="T18" fmla="*/ 1 w 3"/>
                      <a:gd name="T19" fmla="*/ 3 h 14"/>
                      <a:gd name="T20" fmla="*/ 0 w 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4">
                        <a:moveTo>
                          <a:pt x="1" y="7"/>
                        </a:moveTo>
                        <a:cubicBezTo>
                          <a:pt x="1" y="8"/>
                          <a:pt x="2" y="8"/>
                          <a:pt x="2" y="9"/>
                        </a:cubicBezTo>
                        <a:cubicBezTo>
                          <a:pt x="2" y="11"/>
                          <a:pt x="2" y="12"/>
                          <a:pt x="3" y="14"/>
                        </a:cubicBezTo>
                        <a:cubicBezTo>
                          <a:pt x="2" y="12"/>
                          <a:pt x="2" y="10"/>
                          <a:pt x="2" y="9"/>
                        </a:cubicBezTo>
                        <a:cubicBezTo>
                          <a:pt x="2" y="8"/>
                          <a:pt x="2" y="8"/>
                          <a:pt x="1" y="7"/>
                        </a:cubicBezTo>
                        <a:cubicBezTo>
                          <a:pt x="1" y="7"/>
                          <a:pt x="1" y="7"/>
                          <a:pt x="1" y="7"/>
                        </a:cubicBezTo>
                        <a:moveTo>
                          <a:pt x="0" y="0"/>
                        </a:moveTo>
                        <a:cubicBezTo>
                          <a:pt x="0" y="0"/>
                          <a:pt x="0" y="0"/>
                          <a:pt x="0" y="0"/>
                        </a:cubicBezTo>
                        <a:cubicBezTo>
                          <a:pt x="0" y="1"/>
                          <a:pt x="0" y="2"/>
                          <a:pt x="0" y="3"/>
                        </a:cubicBezTo>
                        <a:cubicBezTo>
                          <a:pt x="1" y="3"/>
                          <a:pt x="1" y="3"/>
                          <a:pt x="1" y="3"/>
                        </a:cubicBezTo>
                        <a:cubicBezTo>
                          <a:pt x="0" y="2"/>
                          <a:pt x="0"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9" name="Freeform 8236">
                    <a:extLst>
                      <a:ext uri="{FF2B5EF4-FFF2-40B4-BE49-F238E27FC236}">
                        <a16:creationId xmlns:a16="http://schemas.microsoft.com/office/drawing/2014/main" id="{DD612F8A-13DB-467C-A78D-D7B1B9175283}"/>
                      </a:ext>
                    </a:extLst>
                  </p:cNvPr>
                  <p:cNvSpPr/>
                  <p:nvPr/>
                </p:nvSpPr>
                <p:spPr bwMode="auto">
                  <a:xfrm>
                    <a:off x="3635" y="1794"/>
                    <a:ext cx="4" cy="5"/>
                  </a:xfrm>
                  <a:custGeom>
                    <a:avLst/>
                    <a:gdLst>
                      <a:gd name="T0" fmla="*/ 6 w 6"/>
                      <a:gd name="T1" fmla="*/ 0 h 7"/>
                      <a:gd name="T2" fmla="*/ 0 w 6"/>
                      <a:gd name="T3" fmla="*/ 6 h 7"/>
                      <a:gd name="T4" fmla="*/ 0 w 6"/>
                      <a:gd name="T5" fmla="*/ 7 h 7"/>
                      <a:gd name="T6" fmla="*/ 0 w 6"/>
                      <a:gd name="T7" fmla="*/ 6 h 7"/>
                      <a:gd name="T8" fmla="*/ 6 w 6"/>
                      <a:gd name="T9" fmla="*/ 0 h 7"/>
                      <a:gd name="T10" fmla="*/ 6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6" y="0"/>
                        </a:moveTo>
                        <a:cubicBezTo>
                          <a:pt x="3" y="1"/>
                          <a:pt x="1" y="4"/>
                          <a:pt x="0" y="6"/>
                        </a:cubicBezTo>
                        <a:cubicBezTo>
                          <a:pt x="0" y="6"/>
                          <a:pt x="0" y="7"/>
                          <a:pt x="0" y="7"/>
                        </a:cubicBezTo>
                        <a:cubicBezTo>
                          <a:pt x="0" y="7"/>
                          <a:pt x="0" y="7"/>
                          <a:pt x="0" y="6"/>
                        </a:cubicBezTo>
                        <a:cubicBezTo>
                          <a:pt x="1" y="4"/>
                          <a:pt x="3" y="1"/>
                          <a:pt x="6" y="0"/>
                        </a:cubicBezTo>
                        <a:cubicBezTo>
                          <a:pt x="6" y="0"/>
                          <a:pt x="6" y="0"/>
                          <a:pt x="6"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0" name="Freeform 8237">
                    <a:extLst>
                      <a:ext uri="{FF2B5EF4-FFF2-40B4-BE49-F238E27FC236}">
                        <a16:creationId xmlns:a16="http://schemas.microsoft.com/office/drawing/2014/main" id="{392476EE-E673-48A0-AFF2-8AFFDB1581E0}"/>
                      </a:ext>
                    </a:extLst>
                  </p:cNvPr>
                  <p:cNvSpPr/>
                  <p:nvPr/>
                </p:nvSpPr>
                <p:spPr bwMode="auto">
                  <a:xfrm flipH="1">
                    <a:off x="3639" y="179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1" name="Freeform 8238">
                    <a:extLst>
                      <a:ext uri="{FF2B5EF4-FFF2-40B4-BE49-F238E27FC236}">
                        <a16:creationId xmlns:a16="http://schemas.microsoft.com/office/drawing/2014/main" id="{E2BC416B-2C85-4B61-951A-77804D898CD6}"/>
                      </a:ext>
                    </a:extLst>
                  </p:cNvPr>
                  <p:cNvSpPr/>
                  <p:nvPr/>
                </p:nvSpPr>
                <p:spPr bwMode="auto">
                  <a:xfrm>
                    <a:off x="3635" y="1794"/>
                    <a:ext cx="4" cy="6"/>
                  </a:xfrm>
                  <a:custGeom>
                    <a:avLst/>
                    <a:gdLst>
                      <a:gd name="T0" fmla="*/ 6 w 6"/>
                      <a:gd name="T1" fmla="*/ 0 h 9"/>
                      <a:gd name="T2" fmla="*/ 0 w 6"/>
                      <a:gd name="T3" fmla="*/ 6 h 9"/>
                      <a:gd name="T4" fmla="*/ 0 w 6"/>
                      <a:gd name="T5" fmla="*/ 7 h 9"/>
                      <a:gd name="T6" fmla="*/ 0 w 6"/>
                      <a:gd name="T7" fmla="*/ 9 h 9"/>
                      <a:gd name="T8" fmla="*/ 0 w 6"/>
                      <a:gd name="T9" fmla="*/ 7 h 9"/>
                      <a:gd name="T10" fmla="*/ 6 w 6"/>
                      <a:gd name="T11" fmla="*/ 0 h 9"/>
                      <a:gd name="T12" fmla="*/ 6 w 6"/>
                      <a:gd name="T13" fmla="*/ 0 h 9"/>
                      <a:gd name="T14" fmla="*/ 6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6" y="0"/>
                        </a:moveTo>
                        <a:cubicBezTo>
                          <a:pt x="3" y="1"/>
                          <a:pt x="1" y="4"/>
                          <a:pt x="0" y="6"/>
                        </a:cubicBezTo>
                        <a:cubicBezTo>
                          <a:pt x="0" y="7"/>
                          <a:pt x="0" y="7"/>
                          <a:pt x="0" y="7"/>
                        </a:cubicBezTo>
                        <a:cubicBezTo>
                          <a:pt x="0" y="8"/>
                          <a:pt x="0" y="8"/>
                          <a:pt x="0" y="9"/>
                        </a:cubicBezTo>
                        <a:cubicBezTo>
                          <a:pt x="0" y="8"/>
                          <a:pt x="0" y="7"/>
                          <a:pt x="0" y="7"/>
                        </a:cubicBezTo>
                        <a:cubicBezTo>
                          <a:pt x="1" y="4"/>
                          <a:pt x="3" y="1"/>
                          <a:pt x="6" y="0"/>
                        </a:cubicBezTo>
                        <a:cubicBezTo>
                          <a:pt x="6" y="0"/>
                          <a:pt x="6" y="0"/>
                          <a:pt x="6" y="0"/>
                        </a:cubicBezTo>
                        <a:cubicBezTo>
                          <a:pt x="6" y="0"/>
                          <a:pt x="6" y="0"/>
                          <a:pt x="6"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2" name="Freeform 8239">
                    <a:extLst>
                      <a:ext uri="{FF2B5EF4-FFF2-40B4-BE49-F238E27FC236}">
                        <a16:creationId xmlns:a16="http://schemas.microsoft.com/office/drawing/2014/main" id="{63AF58BF-2C58-41AD-9021-EE8A3EC7B676}"/>
                      </a:ext>
                    </a:extLst>
                  </p:cNvPr>
                  <p:cNvSpPr/>
                  <p:nvPr/>
                </p:nvSpPr>
                <p:spPr bwMode="auto">
                  <a:xfrm flipH="1">
                    <a:off x="3639" y="179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3" name="Freeform 8240">
                    <a:extLst>
                      <a:ext uri="{FF2B5EF4-FFF2-40B4-BE49-F238E27FC236}">
                        <a16:creationId xmlns:a16="http://schemas.microsoft.com/office/drawing/2014/main" id="{2D8D100C-8D27-4FD8-B179-7FF732604A80}"/>
                      </a:ext>
                    </a:extLst>
                  </p:cNvPr>
                  <p:cNvSpPr/>
                  <p:nvPr/>
                </p:nvSpPr>
                <p:spPr bwMode="auto">
                  <a:xfrm>
                    <a:off x="3725" y="1801"/>
                    <a:ext cx="7" cy="11"/>
                  </a:xfrm>
                  <a:custGeom>
                    <a:avLst/>
                    <a:gdLst>
                      <a:gd name="T0" fmla="*/ 0 w 9"/>
                      <a:gd name="T1" fmla="*/ 0 h 14"/>
                      <a:gd name="T2" fmla="*/ 9 w 9"/>
                      <a:gd name="T3" fmla="*/ 14 h 14"/>
                      <a:gd name="T4" fmla="*/ 9 w 9"/>
                      <a:gd name="T5" fmla="*/ 14 h 14"/>
                      <a:gd name="T6" fmla="*/ 9 w 9"/>
                      <a:gd name="T7" fmla="*/ 14 h 14"/>
                      <a:gd name="T8" fmla="*/ 9 w 9"/>
                      <a:gd name="T9" fmla="*/ 14 h 14"/>
                      <a:gd name="T10" fmla="*/ 0 w 9"/>
                      <a:gd name="T11" fmla="*/ 0 h 14"/>
                      <a:gd name="T12" fmla="*/ 0 w 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0"/>
                        </a:moveTo>
                        <a:cubicBezTo>
                          <a:pt x="5" y="3"/>
                          <a:pt x="8" y="8"/>
                          <a:pt x="9" y="14"/>
                        </a:cubicBezTo>
                        <a:cubicBezTo>
                          <a:pt x="9" y="14"/>
                          <a:pt x="9" y="14"/>
                          <a:pt x="9" y="14"/>
                        </a:cubicBezTo>
                        <a:cubicBezTo>
                          <a:pt x="9" y="14"/>
                          <a:pt x="9" y="14"/>
                          <a:pt x="9" y="14"/>
                        </a:cubicBezTo>
                        <a:cubicBezTo>
                          <a:pt x="9" y="14"/>
                          <a:pt x="9" y="14"/>
                          <a:pt x="9" y="14"/>
                        </a:cubicBezTo>
                        <a:cubicBezTo>
                          <a:pt x="8" y="8"/>
                          <a:pt x="5" y="3"/>
                          <a:pt x="0" y="0"/>
                        </a:cubicBezTo>
                        <a:cubicBezTo>
                          <a:pt x="0" y="0"/>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4" name="Freeform 8241">
                    <a:extLst>
                      <a:ext uri="{FF2B5EF4-FFF2-40B4-BE49-F238E27FC236}">
                        <a16:creationId xmlns:a16="http://schemas.microsoft.com/office/drawing/2014/main" id="{113402FC-585D-4E77-8346-1F92245F38A1}"/>
                      </a:ext>
                    </a:extLst>
                  </p:cNvPr>
                  <p:cNvSpPr/>
                  <p:nvPr/>
                </p:nvSpPr>
                <p:spPr bwMode="auto">
                  <a:xfrm>
                    <a:off x="3725" y="1801"/>
                    <a:ext cx="7" cy="11"/>
                  </a:xfrm>
                  <a:custGeom>
                    <a:avLst/>
                    <a:gdLst>
                      <a:gd name="T0" fmla="*/ 0 w 9"/>
                      <a:gd name="T1" fmla="*/ 0 h 14"/>
                      <a:gd name="T2" fmla="*/ 0 w 9"/>
                      <a:gd name="T3" fmla="*/ 0 h 14"/>
                      <a:gd name="T4" fmla="*/ 9 w 9"/>
                      <a:gd name="T5" fmla="*/ 14 h 14"/>
                      <a:gd name="T6" fmla="*/ 0 w 9"/>
                      <a:gd name="T7" fmla="*/ 0 h 14"/>
                      <a:gd name="T8" fmla="*/ 0 w 9"/>
                      <a:gd name="T9" fmla="*/ 0 h 14"/>
                    </a:gdLst>
                    <a:ahLst/>
                    <a:cxnLst>
                      <a:cxn ang="0">
                        <a:pos x="T0" y="T1"/>
                      </a:cxn>
                      <a:cxn ang="0">
                        <a:pos x="T2" y="T3"/>
                      </a:cxn>
                      <a:cxn ang="0">
                        <a:pos x="T4" y="T5"/>
                      </a:cxn>
                      <a:cxn ang="0">
                        <a:pos x="T6" y="T7"/>
                      </a:cxn>
                      <a:cxn ang="0">
                        <a:pos x="T8" y="T9"/>
                      </a:cxn>
                    </a:cxnLst>
                    <a:rect l="0" t="0" r="r" b="b"/>
                    <a:pathLst>
                      <a:path w="9" h="14">
                        <a:moveTo>
                          <a:pt x="0" y="0"/>
                        </a:moveTo>
                        <a:cubicBezTo>
                          <a:pt x="0" y="0"/>
                          <a:pt x="0" y="0"/>
                          <a:pt x="0" y="0"/>
                        </a:cubicBezTo>
                        <a:cubicBezTo>
                          <a:pt x="5" y="3"/>
                          <a:pt x="8" y="8"/>
                          <a:pt x="9" y="14"/>
                        </a:cubicBezTo>
                        <a:cubicBezTo>
                          <a:pt x="8" y="8"/>
                          <a:pt x="5" y="3"/>
                          <a:pt x="0" y="0"/>
                        </a:cubicBezTo>
                        <a:cubicBezTo>
                          <a:pt x="0" y="0"/>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5" name="Freeform 8242">
                    <a:extLst>
                      <a:ext uri="{FF2B5EF4-FFF2-40B4-BE49-F238E27FC236}">
                        <a16:creationId xmlns:a16="http://schemas.microsoft.com/office/drawing/2014/main" id="{44CD802C-CE29-45EB-A51B-2FFAF30575FC}"/>
                      </a:ext>
                    </a:extLst>
                  </p:cNvPr>
                  <p:cNvSpPr/>
                  <p:nvPr/>
                </p:nvSpPr>
                <p:spPr bwMode="auto">
                  <a:xfrm>
                    <a:off x="3635" y="1805"/>
                    <a:ext cx="2" cy="4"/>
                  </a:xfrm>
                  <a:custGeom>
                    <a:avLst/>
                    <a:gdLst>
                      <a:gd name="T0" fmla="*/ 3 w 3"/>
                      <a:gd name="T1" fmla="*/ 0 h 5"/>
                      <a:gd name="T2" fmla="*/ 2 w 3"/>
                      <a:gd name="T3" fmla="*/ 1 h 5"/>
                      <a:gd name="T4" fmla="*/ 0 w 3"/>
                      <a:gd name="T5" fmla="*/ 4 h 5"/>
                      <a:gd name="T6" fmla="*/ 0 w 3"/>
                      <a:gd name="T7" fmla="*/ 5 h 5"/>
                      <a:gd name="T8" fmla="*/ 0 w 3"/>
                      <a:gd name="T9" fmla="*/ 4 h 5"/>
                      <a:gd name="T10" fmla="*/ 2 w 3"/>
                      <a:gd name="T11" fmla="*/ 1 h 5"/>
                      <a:gd name="T12" fmla="*/ 3 w 3"/>
                      <a:gd name="T13" fmla="*/ 0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cubicBezTo>
                          <a:pt x="3" y="0"/>
                          <a:pt x="2" y="1"/>
                          <a:pt x="2" y="1"/>
                        </a:cubicBezTo>
                        <a:cubicBezTo>
                          <a:pt x="1" y="2"/>
                          <a:pt x="0" y="3"/>
                          <a:pt x="0" y="4"/>
                        </a:cubicBezTo>
                        <a:cubicBezTo>
                          <a:pt x="0" y="5"/>
                          <a:pt x="0" y="5"/>
                          <a:pt x="0" y="5"/>
                        </a:cubicBezTo>
                        <a:cubicBezTo>
                          <a:pt x="0" y="5"/>
                          <a:pt x="0" y="5"/>
                          <a:pt x="0" y="4"/>
                        </a:cubicBezTo>
                        <a:cubicBezTo>
                          <a:pt x="0" y="3"/>
                          <a:pt x="1" y="2"/>
                          <a:pt x="2" y="1"/>
                        </a:cubicBezTo>
                        <a:cubicBezTo>
                          <a:pt x="2" y="1"/>
                          <a:pt x="3" y="0"/>
                          <a:pt x="3" y="0"/>
                        </a:cubicBezTo>
                        <a:cubicBezTo>
                          <a:pt x="3" y="0"/>
                          <a:pt x="3" y="0"/>
                          <a:pt x="3"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6" name="Freeform 8243">
                    <a:extLst>
                      <a:ext uri="{FF2B5EF4-FFF2-40B4-BE49-F238E27FC236}">
                        <a16:creationId xmlns:a16="http://schemas.microsoft.com/office/drawing/2014/main" id="{72FC6CDD-3D79-4412-898A-D0121B1EBC47}"/>
                      </a:ext>
                    </a:extLst>
                  </p:cNvPr>
                  <p:cNvSpPr>
                    <a:spLocks noEditPoints="1"/>
                  </p:cNvSpPr>
                  <p:nvPr/>
                </p:nvSpPr>
                <p:spPr bwMode="auto">
                  <a:xfrm>
                    <a:off x="3634" y="1805"/>
                    <a:ext cx="3" cy="13"/>
                  </a:xfrm>
                  <a:custGeom>
                    <a:avLst/>
                    <a:gdLst>
                      <a:gd name="T0" fmla="*/ 2 w 4"/>
                      <a:gd name="T1" fmla="*/ 10 h 17"/>
                      <a:gd name="T2" fmla="*/ 2 w 4"/>
                      <a:gd name="T3" fmla="*/ 10 h 17"/>
                      <a:gd name="T4" fmla="*/ 0 w 4"/>
                      <a:gd name="T5" fmla="*/ 17 h 17"/>
                      <a:gd name="T6" fmla="*/ 2 w 4"/>
                      <a:gd name="T7" fmla="*/ 10 h 17"/>
                      <a:gd name="T8" fmla="*/ 2 w 4"/>
                      <a:gd name="T9" fmla="*/ 10 h 17"/>
                      <a:gd name="T10" fmla="*/ 4 w 4"/>
                      <a:gd name="T11" fmla="*/ 0 h 17"/>
                      <a:gd name="T12" fmla="*/ 3 w 4"/>
                      <a:gd name="T13" fmla="*/ 1 h 17"/>
                      <a:gd name="T14" fmla="*/ 1 w 4"/>
                      <a:gd name="T15" fmla="*/ 4 h 17"/>
                      <a:gd name="T16" fmla="*/ 1 w 4"/>
                      <a:gd name="T17" fmla="*/ 5 h 17"/>
                      <a:gd name="T18" fmla="*/ 1 w 4"/>
                      <a:gd name="T19" fmla="*/ 6 h 17"/>
                      <a:gd name="T20" fmla="*/ 1 w 4"/>
                      <a:gd name="T21" fmla="*/ 5 h 17"/>
                      <a:gd name="T22" fmla="*/ 3 w 4"/>
                      <a:gd name="T23" fmla="*/ 1 h 17"/>
                      <a:gd name="T24" fmla="*/ 4 w 4"/>
                      <a:gd name="T25" fmla="*/ 0 h 17"/>
                      <a:gd name="T26" fmla="*/ 4 w 4"/>
                      <a:gd name="T27" fmla="*/ 0 h 17"/>
                      <a:gd name="T28" fmla="*/ 4 w 4"/>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7">
                        <a:moveTo>
                          <a:pt x="2" y="10"/>
                        </a:moveTo>
                        <a:cubicBezTo>
                          <a:pt x="2" y="10"/>
                          <a:pt x="2" y="10"/>
                          <a:pt x="2" y="10"/>
                        </a:cubicBezTo>
                        <a:cubicBezTo>
                          <a:pt x="1" y="12"/>
                          <a:pt x="0" y="15"/>
                          <a:pt x="0" y="17"/>
                        </a:cubicBezTo>
                        <a:cubicBezTo>
                          <a:pt x="0" y="15"/>
                          <a:pt x="1" y="12"/>
                          <a:pt x="2" y="10"/>
                        </a:cubicBezTo>
                        <a:cubicBezTo>
                          <a:pt x="2" y="10"/>
                          <a:pt x="2" y="10"/>
                          <a:pt x="2" y="10"/>
                        </a:cubicBezTo>
                        <a:moveTo>
                          <a:pt x="4" y="0"/>
                        </a:moveTo>
                        <a:cubicBezTo>
                          <a:pt x="4" y="0"/>
                          <a:pt x="3" y="1"/>
                          <a:pt x="3" y="1"/>
                        </a:cubicBezTo>
                        <a:cubicBezTo>
                          <a:pt x="2" y="2"/>
                          <a:pt x="1" y="3"/>
                          <a:pt x="1" y="4"/>
                        </a:cubicBezTo>
                        <a:cubicBezTo>
                          <a:pt x="1" y="5"/>
                          <a:pt x="1" y="5"/>
                          <a:pt x="1" y="5"/>
                        </a:cubicBezTo>
                        <a:cubicBezTo>
                          <a:pt x="1" y="5"/>
                          <a:pt x="1" y="6"/>
                          <a:pt x="1" y="6"/>
                        </a:cubicBezTo>
                        <a:cubicBezTo>
                          <a:pt x="1" y="5"/>
                          <a:pt x="1" y="5"/>
                          <a:pt x="1" y="5"/>
                        </a:cubicBezTo>
                        <a:cubicBezTo>
                          <a:pt x="1" y="4"/>
                          <a:pt x="2" y="2"/>
                          <a:pt x="3" y="1"/>
                        </a:cubicBezTo>
                        <a:cubicBezTo>
                          <a:pt x="3" y="1"/>
                          <a:pt x="4" y="1"/>
                          <a:pt x="4" y="0"/>
                        </a:cubicBezTo>
                        <a:cubicBezTo>
                          <a:pt x="4" y="0"/>
                          <a:pt x="4" y="0"/>
                          <a:pt x="4" y="0"/>
                        </a:cubicBezTo>
                        <a:cubicBezTo>
                          <a:pt x="4" y="0"/>
                          <a:pt x="4" y="0"/>
                          <a:pt x="4"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7" name="Freeform 8244">
                    <a:extLst>
                      <a:ext uri="{FF2B5EF4-FFF2-40B4-BE49-F238E27FC236}">
                        <a16:creationId xmlns:a16="http://schemas.microsoft.com/office/drawing/2014/main" id="{4888FD86-8410-434E-8EDB-2A8FA1B9A2AC}"/>
                      </a:ext>
                    </a:extLst>
                  </p:cNvPr>
                  <p:cNvSpPr/>
                  <p:nvPr/>
                </p:nvSpPr>
                <p:spPr bwMode="auto">
                  <a:xfrm>
                    <a:off x="3731" y="1814"/>
                    <a:ext cx="1" cy="1"/>
                  </a:xfrm>
                  <a:custGeom>
                    <a:avLst/>
                    <a:gdLst>
                      <a:gd name="T0" fmla="*/ 0 w 1"/>
                      <a:gd name="T1" fmla="*/ 0 h 2"/>
                      <a:gd name="T2" fmla="*/ 0 w 1"/>
                      <a:gd name="T3" fmla="*/ 0 h 2"/>
                      <a:gd name="T4" fmla="*/ 1 w 1"/>
                      <a:gd name="T5" fmla="*/ 1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1" y="1"/>
                        </a:cubicBezTo>
                        <a:cubicBezTo>
                          <a:pt x="1" y="1"/>
                          <a:pt x="1" y="2"/>
                          <a:pt x="1" y="2"/>
                        </a:cubicBezTo>
                        <a:cubicBezTo>
                          <a:pt x="1" y="1"/>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371" name="Group 8446">
                  <a:extLst>
                    <a:ext uri="{FF2B5EF4-FFF2-40B4-BE49-F238E27FC236}">
                      <a16:creationId xmlns:a16="http://schemas.microsoft.com/office/drawing/2014/main" id="{A8C55E74-2084-42FA-82A1-F6EFC4DA1912}"/>
                    </a:ext>
                  </a:extLst>
                </p:cNvPr>
                <p:cNvGrpSpPr/>
                <p:nvPr/>
              </p:nvGrpSpPr>
              <p:grpSpPr>
                <a:xfrm>
                  <a:off x="5765800" y="2774950"/>
                  <a:ext cx="290513" cy="639763"/>
                  <a:chOff x="3632" y="1748"/>
                  <a:chExt cx="183" cy="403"/>
                </a:xfrm>
              </p:grpSpPr>
              <p:sp>
                <p:nvSpPr>
                  <p:cNvPr id="378" name="Freeform 8246">
                    <a:extLst>
                      <a:ext uri="{FF2B5EF4-FFF2-40B4-BE49-F238E27FC236}">
                        <a16:creationId xmlns:a16="http://schemas.microsoft.com/office/drawing/2014/main" id="{B86DFAD8-4CEF-47D8-9A29-2529F92C2789}"/>
                      </a:ext>
                    </a:extLst>
                  </p:cNvPr>
                  <p:cNvSpPr/>
                  <p:nvPr/>
                </p:nvSpPr>
                <p:spPr bwMode="auto">
                  <a:xfrm>
                    <a:off x="3731" y="1814"/>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1" y="1"/>
                        </a:cubicBezTo>
                        <a:cubicBezTo>
                          <a:pt x="0" y="1"/>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9" name="Freeform 8247">
                    <a:extLst>
                      <a:ext uri="{FF2B5EF4-FFF2-40B4-BE49-F238E27FC236}">
                        <a16:creationId xmlns:a16="http://schemas.microsoft.com/office/drawing/2014/main" id="{64DFBFAC-1838-4283-8437-47F0B2A4DB88}"/>
                      </a:ext>
                    </a:extLst>
                  </p:cNvPr>
                  <p:cNvSpPr/>
                  <p:nvPr/>
                </p:nvSpPr>
                <p:spPr bwMode="auto">
                  <a:xfrm>
                    <a:off x="3633" y="1821"/>
                    <a:ext cx="3" cy="3"/>
                  </a:xfrm>
                  <a:custGeom>
                    <a:avLst/>
                    <a:gdLst>
                      <a:gd name="T0" fmla="*/ 4 w 4"/>
                      <a:gd name="T1" fmla="*/ 0 h 4"/>
                      <a:gd name="T2" fmla="*/ 0 w 4"/>
                      <a:gd name="T3" fmla="*/ 4 h 4"/>
                      <a:gd name="T4" fmla="*/ 0 w 4"/>
                      <a:gd name="T5" fmla="*/ 4 h 4"/>
                      <a:gd name="T6" fmla="*/ 0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cubicBezTo>
                          <a:pt x="2" y="0"/>
                          <a:pt x="0" y="1"/>
                          <a:pt x="0" y="4"/>
                        </a:cubicBezTo>
                        <a:cubicBezTo>
                          <a:pt x="0" y="4"/>
                          <a:pt x="0" y="4"/>
                          <a:pt x="0" y="4"/>
                        </a:cubicBezTo>
                        <a:cubicBezTo>
                          <a:pt x="0" y="4"/>
                          <a:pt x="0" y="4"/>
                          <a:pt x="0" y="4"/>
                        </a:cubicBezTo>
                        <a:cubicBezTo>
                          <a:pt x="0" y="2"/>
                          <a:pt x="2" y="0"/>
                          <a:pt x="4" y="0"/>
                        </a:cubicBezTo>
                        <a:cubicBezTo>
                          <a:pt x="4" y="0"/>
                          <a:pt x="4" y="0"/>
                          <a:pt x="4"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0" name="Freeform 8248">
                    <a:extLst>
                      <a:ext uri="{FF2B5EF4-FFF2-40B4-BE49-F238E27FC236}">
                        <a16:creationId xmlns:a16="http://schemas.microsoft.com/office/drawing/2014/main" id="{AC7C7099-4008-4D08-A9D7-C4A54399C7C7}"/>
                      </a:ext>
                    </a:extLst>
                  </p:cNvPr>
                  <p:cNvSpPr/>
                  <p:nvPr/>
                </p:nvSpPr>
                <p:spPr bwMode="auto">
                  <a:xfrm>
                    <a:off x="3632" y="1821"/>
                    <a:ext cx="4" cy="5"/>
                  </a:xfrm>
                  <a:custGeom>
                    <a:avLst/>
                    <a:gdLst>
                      <a:gd name="T0" fmla="*/ 5 w 5"/>
                      <a:gd name="T1" fmla="*/ 0 h 6"/>
                      <a:gd name="T2" fmla="*/ 1 w 5"/>
                      <a:gd name="T3" fmla="*/ 4 h 6"/>
                      <a:gd name="T4" fmla="*/ 1 w 5"/>
                      <a:gd name="T5" fmla="*/ 4 h 6"/>
                      <a:gd name="T6" fmla="*/ 0 w 5"/>
                      <a:gd name="T7" fmla="*/ 6 h 6"/>
                      <a:gd name="T8" fmla="*/ 1 w 5"/>
                      <a:gd name="T9" fmla="*/ 4 h 6"/>
                      <a:gd name="T10" fmla="*/ 5 w 5"/>
                      <a:gd name="T11" fmla="*/ 0 h 6"/>
                      <a:gd name="T12" fmla="*/ 5 w 5"/>
                      <a:gd name="T13" fmla="*/ 0 h 6"/>
                      <a:gd name="T14" fmla="*/ 5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0"/>
                        </a:moveTo>
                        <a:cubicBezTo>
                          <a:pt x="3" y="0"/>
                          <a:pt x="1" y="2"/>
                          <a:pt x="1" y="4"/>
                        </a:cubicBezTo>
                        <a:cubicBezTo>
                          <a:pt x="1" y="4"/>
                          <a:pt x="1" y="4"/>
                          <a:pt x="1" y="4"/>
                        </a:cubicBezTo>
                        <a:cubicBezTo>
                          <a:pt x="0" y="5"/>
                          <a:pt x="0" y="5"/>
                          <a:pt x="0" y="6"/>
                        </a:cubicBezTo>
                        <a:cubicBezTo>
                          <a:pt x="0" y="6"/>
                          <a:pt x="0" y="5"/>
                          <a:pt x="1" y="4"/>
                        </a:cubicBezTo>
                        <a:cubicBezTo>
                          <a:pt x="1" y="2"/>
                          <a:pt x="3" y="0"/>
                          <a:pt x="5" y="0"/>
                        </a:cubicBezTo>
                        <a:cubicBezTo>
                          <a:pt x="5" y="0"/>
                          <a:pt x="5" y="0"/>
                          <a:pt x="5" y="0"/>
                        </a:cubicBezTo>
                        <a:cubicBezTo>
                          <a:pt x="5" y="0"/>
                          <a:pt x="5" y="0"/>
                          <a:pt x="5"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1" name="Freeform 8249">
                    <a:extLst>
                      <a:ext uri="{FF2B5EF4-FFF2-40B4-BE49-F238E27FC236}">
                        <a16:creationId xmlns:a16="http://schemas.microsoft.com/office/drawing/2014/main" id="{864F2A51-B306-49A6-B67A-C997F0021DA3}"/>
                      </a:ext>
                    </a:extLst>
                  </p:cNvPr>
                  <p:cNvSpPr/>
                  <p:nvPr/>
                </p:nvSpPr>
                <p:spPr bwMode="auto">
                  <a:xfrm>
                    <a:off x="3726" y="1822"/>
                    <a:ext cx="5" cy="9"/>
                  </a:xfrm>
                  <a:custGeom>
                    <a:avLst/>
                    <a:gdLst>
                      <a:gd name="T0" fmla="*/ 0 w 6"/>
                      <a:gd name="T1" fmla="*/ 0 h 12"/>
                      <a:gd name="T2" fmla="*/ 0 w 6"/>
                      <a:gd name="T3" fmla="*/ 0 h 12"/>
                      <a:gd name="T4" fmla="*/ 6 w 6"/>
                      <a:gd name="T5" fmla="*/ 10 h 12"/>
                      <a:gd name="T6" fmla="*/ 6 w 6"/>
                      <a:gd name="T7" fmla="*/ 12 h 12"/>
                      <a:gd name="T8" fmla="*/ 0 w 6"/>
                      <a:gd name="T9" fmla="*/ 0 h 12"/>
                    </a:gdLst>
                    <a:ahLst/>
                    <a:cxnLst>
                      <a:cxn ang="0">
                        <a:pos x="T0" y="T1"/>
                      </a:cxn>
                      <a:cxn ang="0">
                        <a:pos x="T2" y="T3"/>
                      </a:cxn>
                      <a:cxn ang="0">
                        <a:pos x="T4" y="T5"/>
                      </a:cxn>
                      <a:cxn ang="0">
                        <a:pos x="T6" y="T7"/>
                      </a:cxn>
                      <a:cxn ang="0">
                        <a:pos x="T8" y="T9"/>
                      </a:cxn>
                    </a:cxnLst>
                    <a:rect l="0" t="0" r="r" b="b"/>
                    <a:pathLst>
                      <a:path w="6" h="12">
                        <a:moveTo>
                          <a:pt x="0" y="0"/>
                        </a:moveTo>
                        <a:cubicBezTo>
                          <a:pt x="0" y="0"/>
                          <a:pt x="0" y="0"/>
                          <a:pt x="0" y="0"/>
                        </a:cubicBezTo>
                        <a:cubicBezTo>
                          <a:pt x="4" y="2"/>
                          <a:pt x="5" y="6"/>
                          <a:pt x="6" y="10"/>
                        </a:cubicBezTo>
                        <a:cubicBezTo>
                          <a:pt x="6" y="11"/>
                          <a:pt x="6" y="11"/>
                          <a:pt x="6" y="12"/>
                        </a:cubicBezTo>
                        <a:cubicBezTo>
                          <a:pt x="6" y="8"/>
                          <a:pt x="5" y="3"/>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2" name="Oval 8250">
                    <a:extLst>
                      <a:ext uri="{FF2B5EF4-FFF2-40B4-BE49-F238E27FC236}">
                        <a16:creationId xmlns:a16="http://schemas.microsoft.com/office/drawing/2014/main" id="{FC575416-FB91-4846-8CEF-7A1461E1FE19}"/>
                      </a:ext>
                    </a:extLst>
                  </p:cNvPr>
                  <p:cNvSpPr>
                    <a:spLocks noChangeArrowheads="1"/>
                  </p:cNvSpPr>
                  <p:nvPr/>
                </p:nvSpPr>
                <p:spPr bwMode="auto">
                  <a:xfrm>
                    <a:off x="3726" y="1822"/>
                    <a:ext cx="1" cy="1"/>
                  </a:xfrm>
                  <a:prstGeom prst="ellipse">
                    <a:avLst/>
                  </a:pr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3" name="Freeform 8251">
                    <a:extLst>
                      <a:ext uri="{FF2B5EF4-FFF2-40B4-BE49-F238E27FC236}">
                        <a16:creationId xmlns:a16="http://schemas.microsoft.com/office/drawing/2014/main" id="{6B801B6B-0C47-4B68-BF0E-BDC7300A7F06}"/>
                      </a:ext>
                    </a:extLst>
                  </p:cNvPr>
                  <p:cNvSpPr/>
                  <p:nvPr/>
                </p:nvSpPr>
                <p:spPr bwMode="auto">
                  <a:xfrm>
                    <a:off x="3726" y="1822"/>
                    <a:ext cx="5" cy="8"/>
                  </a:xfrm>
                  <a:custGeom>
                    <a:avLst/>
                    <a:gdLst>
                      <a:gd name="T0" fmla="*/ 0 w 6"/>
                      <a:gd name="T1" fmla="*/ 0 h 10"/>
                      <a:gd name="T2" fmla="*/ 0 w 6"/>
                      <a:gd name="T3" fmla="*/ 0 h 10"/>
                      <a:gd name="T4" fmla="*/ 6 w 6"/>
                      <a:gd name="T5" fmla="*/ 10 h 10"/>
                      <a:gd name="T6" fmla="*/ 0 w 6"/>
                      <a:gd name="T7" fmla="*/ 0 h 10"/>
                    </a:gdLst>
                    <a:ahLst/>
                    <a:cxnLst>
                      <a:cxn ang="0">
                        <a:pos x="T0" y="T1"/>
                      </a:cxn>
                      <a:cxn ang="0">
                        <a:pos x="T2" y="T3"/>
                      </a:cxn>
                      <a:cxn ang="0">
                        <a:pos x="T4" y="T5"/>
                      </a:cxn>
                      <a:cxn ang="0">
                        <a:pos x="T6" y="T7"/>
                      </a:cxn>
                    </a:cxnLst>
                    <a:rect l="0" t="0" r="r" b="b"/>
                    <a:pathLst>
                      <a:path w="6" h="10">
                        <a:moveTo>
                          <a:pt x="0" y="0"/>
                        </a:moveTo>
                        <a:cubicBezTo>
                          <a:pt x="0" y="0"/>
                          <a:pt x="0" y="0"/>
                          <a:pt x="0" y="0"/>
                        </a:cubicBezTo>
                        <a:cubicBezTo>
                          <a:pt x="4" y="2"/>
                          <a:pt x="5" y="6"/>
                          <a:pt x="6" y="10"/>
                        </a:cubicBezTo>
                        <a:cubicBezTo>
                          <a:pt x="5" y="6"/>
                          <a:pt x="4" y="2"/>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4" name="Oval 8252">
                    <a:extLst>
                      <a:ext uri="{FF2B5EF4-FFF2-40B4-BE49-F238E27FC236}">
                        <a16:creationId xmlns:a16="http://schemas.microsoft.com/office/drawing/2014/main" id="{ED14E256-B607-4B41-9271-AA6F3A62940B}"/>
                      </a:ext>
                    </a:extLst>
                  </p:cNvPr>
                  <p:cNvSpPr>
                    <a:spLocks noChangeArrowheads="1"/>
                  </p:cNvSpPr>
                  <p:nvPr/>
                </p:nvSpPr>
                <p:spPr bwMode="auto">
                  <a:xfrm>
                    <a:off x="3726" y="1822"/>
                    <a:ext cx="1" cy="1"/>
                  </a:xfrm>
                  <a:prstGeom prst="ellipse">
                    <a:avLst/>
                  </a:pr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5" name="Freeform 8253">
                    <a:extLst>
                      <a:ext uri="{FF2B5EF4-FFF2-40B4-BE49-F238E27FC236}">
                        <a16:creationId xmlns:a16="http://schemas.microsoft.com/office/drawing/2014/main" id="{34E42AD3-D69B-46C7-8473-6C6009980339}"/>
                      </a:ext>
                    </a:extLst>
                  </p:cNvPr>
                  <p:cNvSpPr/>
                  <p:nvPr/>
                </p:nvSpPr>
                <p:spPr bwMode="auto">
                  <a:xfrm flipH="1">
                    <a:off x="3635" y="18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6" name="Freeform 8254">
                    <a:extLst>
                      <a:ext uri="{FF2B5EF4-FFF2-40B4-BE49-F238E27FC236}">
                        <a16:creationId xmlns:a16="http://schemas.microsoft.com/office/drawing/2014/main" id="{5FC5575D-52B1-4DA0-BC08-8A3C0494A226}"/>
                      </a:ext>
                    </a:extLst>
                  </p:cNvPr>
                  <p:cNvSpPr/>
                  <p:nvPr/>
                </p:nvSpPr>
                <p:spPr bwMode="auto">
                  <a:xfrm>
                    <a:off x="3634" y="1834"/>
                    <a:ext cx="1" cy="3"/>
                  </a:xfrm>
                  <a:custGeom>
                    <a:avLst/>
                    <a:gdLst>
                      <a:gd name="T0" fmla="*/ 1 w 1"/>
                      <a:gd name="T1" fmla="*/ 0 h 4"/>
                      <a:gd name="T2" fmla="*/ 1 w 1"/>
                      <a:gd name="T3" fmla="*/ 0 h 4"/>
                      <a:gd name="T4" fmla="*/ 1 w 1"/>
                      <a:gd name="T5" fmla="*/ 0 h 4"/>
                      <a:gd name="T6" fmla="*/ 1 w 1"/>
                      <a:gd name="T7" fmla="*/ 0 h 4"/>
                      <a:gd name="T8" fmla="*/ 1 w 1"/>
                      <a:gd name="T9" fmla="*/ 0 h 4"/>
                      <a:gd name="T10" fmla="*/ 1 w 1"/>
                      <a:gd name="T11" fmla="*/ 0 h 4"/>
                      <a:gd name="T12" fmla="*/ 0 w 1"/>
                      <a:gd name="T13" fmla="*/ 4 h 4"/>
                      <a:gd name="T14" fmla="*/ 1 w 1"/>
                      <a:gd name="T15" fmla="*/ 0 h 4"/>
                      <a:gd name="T16" fmla="*/ 1 w 1"/>
                      <a:gd name="T17" fmla="*/ 0 h 4"/>
                      <a:gd name="T18" fmla="*/ 1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2"/>
                          <a:pt x="0" y="3"/>
                          <a:pt x="0" y="4"/>
                        </a:cubicBezTo>
                        <a:cubicBezTo>
                          <a:pt x="0" y="3"/>
                          <a:pt x="0" y="2"/>
                          <a:pt x="1" y="0"/>
                        </a:cubicBezTo>
                        <a:cubicBezTo>
                          <a:pt x="1" y="0"/>
                          <a:pt x="1" y="0"/>
                          <a:pt x="1" y="0"/>
                        </a:cubicBezTo>
                        <a:cubicBezTo>
                          <a:pt x="1" y="0"/>
                          <a:pt x="1" y="0"/>
                          <a:pt x="1"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7" name="Freeform 8255">
                    <a:extLst>
                      <a:ext uri="{FF2B5EF4-FFF2-40B4-BE49-F238E27FC236}">
                        <a16:creationId xmlns:a16="http://schemas.microsoft.com/office/drawing/2014/main" id="{77A5786E-8731-47FC-870A-751F82870EE4}"/>
                      </a:ext>
                    </a:extLst>
                  </p:cNvPr>
                  <p:cNvSpPr>
                    <a:spLocks noEditPoints="1"/>
                  </p:cNvSpPr>
                  <p:nvPr/>
                </p:nvSpPr>
                <p:spPr bwMode="auto">
                  <a:xfrm>
                    <a:off x="3728" y="1837"/>
                    <a:ext cx="4" cy="13"/>
                  </a:xfrm>
                  <a:custGeom>
                    <a:avLst/>
                    <a:gdLst>
                      <a:gd name="T0" fmla="*/ 6 w 6"/>
                      <a:gd name="T1" fmla="*/ 17 h 17"/>
                      <a:gd name="T2" fmla="*/ 6 w 6"/>
                      <a:gd name="T3" fmla="*/ 17 h 17"/>
                      <a:gd name="T4" fmla="*/ 6 w 6"/>
                      <a:gd name="T5" fmla="*/ 17 h 17"/>
                      <a:gd name="T6" fmla="*/ 6 w 6"/>
                      <a:gd name="T7" fmla="*/ 17 h 17"/>
                      <a:gd name="T8" fmla="*/ 0 w 6"/>
                      <a:gd name="T9" fmla="*/ 0 h 17"/>
                      <a:gd name="T10" fmla="*/ 0 w 6"/>
                      <a:gd name="T11" fmla="*/ 0 h 17"/>
                      <a:gd name="T12" fmla="*/ 2 w 6"/>
                      <a:gd name="T13" fmla="*/ 1 h 17"/>
                      <a:gd name="T14" fmla="*/ 5 w 6"/>
                      <a:gd name="T15" fmla="*/ 8 h 17"/>
                      <a:gd name="T16" fmla="*/ 5 w 6"/>
                      <a:gd name="T17" fmla="*/ 11 h 17"/>
                      <a:gd name="T18" fmla="*/ 5 w 6"/>
                      <a:gd name="T19" fmla="*/ 11 h 17"/>
                      <a:gd name="T20" fmla="*/ 6 w 6"/>
                      <a:gd name="T21" fmla="*/ 15 h 17"/>
                      <a:gd name="T22" fmla="*/ 6 w 6"/>
                      <a:gd name="T23" fmla="*/ 15 h 17"/>
                      <a:gd name="T24" fmla="*/ 5 w 6"/>
                      <a:gd name="T25" fmla="*/ 11 h 17"/>
                      <a:gd name="T26" fmla="*/ 2 w 6"/>
                      <a:gd name="T27" fmla="*/ 1 h 17"/>
                      <a:gd name="T28" fmla="*/ 0 w 6"/>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7">
                        <a:moveTo>
                          <a:pt x="6" y="17"/>
                        </a:moveTo>
                        <a:cubicBezTo>
                          <a:pt x="6" y="17"/>
                          <a:pt x="6" y="17"/>
                          <a:pt x="6" y="17"/>
                        </a:cubicBezTo>
                        <a:cubicBezTo>
                          <a:pt x="6" y="17"/>
                          <a:pt x="6" y="17"/>
                          <a:pt x="6" y="17"/>
                        </a:cubicBezTo>
                        <a:cubicBezTo>
                          <a:pt x="6" y="17"/>
                          <a:pt x="6" y="17"/>
                          <a:pt x="6" y="17"/>
                        </a:cubicBezTo>
                        <a:moveTo>
                          <a:pt x="0" y="0"/>
                        </a:moveTo>
                        <a:cubicBezTo>
                          <a:pt x="0" y="0"/>
                          <a:pt x="0" y="0"/>
                          <a:pt x="0" y="0"/>
                        </a:cubicBezTo>
                        <a:cubicBezTo>
                          <a:pt x="1" y="0"/>
                          <a:pt x="1" y="1"/>
                          <a:pt x="2" y="1"/>
                        </a:cubicBezTo>
                        <a:cubicBezTo>
                          <a:pt x="4" y="3"/>
                          <a:pt x="5" y="5"/>
                          <a:pt x="5" y="8"/>
                        </a:cubicBezTo>
                        <a:cubicBezTo>
                          <a:pt x="5" y="9"/>
                          <a:pt x="5" y="10"/>
                          <a:pt x="5" y="11"/>
                        </a:cubicBezTo>
                        <a:cubicBezTo>
                          <a:pt x="5" y="11"/>
                          <a:pt x="5" y="11"/>
                          <a:pt x="5" y="11"/>
                        </a:cubicBezTo>
                        <a:cubicBezTo>
                          <a:pt x="5" y="12"/>
                          <a:pt x="5" y="13"/>
                          <a:pt x="6" y="15"/>
                        </a:cubicBezTo>
                        <a:cubicBezTo>
                          <a:pt x="6" y="15"/>
                          <a:pt x="6" y="15"/>
                          <a:pt x="6" y="15"/>
                        </a:cubicBezTo>
                        <a:cubicBezTo>
                          <a:pt x="5" y="13"/>
                          <a:pt x="5" y="12"/>
                          <a:pt x="5" y="11"/>
                        </a:cubicBezTo>
                        <a:cubicBezTo>
                          <a:pt x="5" y="8"/>
                          <a:pt x="5" y="3"/>
                          <a:pt x="2" y="1"/>
                        </a:cubicBezTo>
                        <a:cubicBezTo>
                          <a:pt x="1" y="1"/>
                          <a:pt x="1"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8" name="Freeform 8256">
                    <a:extLst>
                      <a:ext uri="{FF2B5EF4-FFF2-40B4-BE49-F238E27FC236}">
                        <a16:creationId xmlns:a16="http://schemas.microsoft.com/office/drawing/2014/main" id="{3E717386-4F0A-48AD-B4D6-DBDE967441AB}"/>
                      </a:ext>
                    </a:extLst>
                  </p:cNvPr>
                  <p:cNvSpPr/>
                  <p:nvPr/>
                </p:nvSpPr>
                <p:spPr bwMode="auto">
                  <a:xfrm flipH="1">
                    <a:off x="3732" y="1848"/>
                    <a:ext cx="0" cy="2"/>
                  </a:xfrm>
                  <a:custGeom>
                    <a:avLst/>
                    <a:gdLst>
                      <a:gd name="T0" fmla="*/ 0 h 2"/>
                      <a:gd name="T1" fmla="*/ 1 h 2"/>
                      <a:gd name="T2" fmla="*/ 2 h 2"/>
                      <a:gd name="T3" fmla="*/ 2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0"/>
                          <a:pt x="0" y="0"/>
                          <a:pt x="0" y="1"/>
                        </a:cubicBezTo>
                        <a:cubicBezTo>
                          <a:pt x="0" y="1"/>
                          <a:pt x="0" y="2"/>
                          <a:pt x="0" y="2"/>
                        </a:cubicBezTo>
                        <a:cubicBezTo>
                          <a:pt x="0" y="2"/>
                          <a:pt x="0" y="2"/>
                          <a:pt x="0" y="2"/>
                        </a:cubicBezTo>
                        <a:cubicBezTo>
                          <a:pt x="0" y="1"/>
                          <a:pt x="0" y="0"/>
                          <a:pt x="0" y="0"/>
                        </a:cubicBezTo>
                        <a:cubicBezTo>
                          <a:pt x="0" y="0"/>
                          <a:pt x="0" y="0"/>
                          <a:pt x="0" y="0"/>
                        </a:cubicBezTo>
                      </a:path>
                    </a:pathLst>
                  </a:cu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9" name="Freeform 8257">
                    <a:extLst>
                      <a:ext uri="{FF2B5EF4-FFF2-40B4-BE49-F238E27FC236}">
                        <a16:creationId xmlns:a16="http://schemas.microsoft.com/office/drawing/2014/main" id="{ADCC2481-5887-4575-9EE7-B767034F5AA3}"/>
                      </a:ext>
                    </a:extLst>
                  </p:cNvPr>
                  <p:cNvSpPr>
                    <a:spLocks noEditPoints="1"/>
                  </p:cNvSpPr>
                  <p:nvPr/>
                </p:nvSpPr>
                <p:spPr bwMode="auto">
                  <a:xfrm>
                    <a:off x="3728" y="1837"/>
                    <a:ext cx="4" cy="11"/>
                  </a:xfrm>
                  <a:custGeom>
                    <a:avLst/>
                    <a:gdLst>
                      <a:gd name="T0" fmla="*/ 5 w 6"/>
                      <a:gd name="T1" fmla="*/ 11 h 15"/>
                      <a:gd name="T2" fmla="*/ 6 w 6"/>
                      <a:gd name="T3" fmla="*/ 14 h 15"/>
                      <a:gd name="T4" fmla="*/ 6 w 6"/>
                      <a:gd name="T5" fmla="*/ 15 h 15"/>
                      <a:gd name="T6" fmla="*/ 5 w 6"/>
                      <a:gd name="T7" fmla="*/ 11 h 15"/>
                      <a:gd name="T8" fmla="*/ 0 w 6"/>
                      <a:gd name="T9" fmla="*/ 0 h 15"/>
                      <a:gd name="T10" fmla="*/ 0 w 6"/>
                      <a:gd name="T11" fmla="*/ 0 h 15"/>
                      <a:gd name="T12" fmla="*/ 2 w 6"/>
                      <a:gd name="T13" fmla="*/ 1 h 15"/>
                      <a:gd name="T14" fmla="*/ 5 w 6"/>
                      <a:gd name="T15" fmla="*/ 8 h 15"/>
                      <a:gd name="T16" fmla="*/ 2 w 6"/>
                      <a:gd name="T17" fmla="*/ 1 h 15"/>
                      <a:gd name="T18" fmla="*/ 0 w 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5">
                        <a:moveTo>
                          <a:pt x="5" y="11"/>
                        </a:moveTo>
                        <a:cubicBezTo>
                          <a:pt x="5" y="12"/>
                          <a:pt x="5" y="13"/>
                          <a:pt x="6" y="14"/>
                        </a:cubicBezTo>
                        <a:cubicBezTo>
                          <a:pt x="6" y="14"/>
                          <a:pt x="6" y="14"/>
                          <a:pt x="6" y="15"/>
                        </a:cubicBezTo>
                        <a:cubicBezTo>
                          <a:pt x="5" y="13"/>
                          <a:pt x="5" y="12"/>
                          <a:pt x="5" y="11"/>
                        </a:cubicBezTo>
                        <a:moveTo>
                          <a:pt x="0" y="0"/>
                        </a:moveTo>
                        <a:cubicBezTo>
                          <a:pt x="0" y="0"/>
                          <a:pt x="0" y="0"/>
                          <a:pt x="0" y="0"/>
                        </a:cubicBezTo>
                        <a:cubicBezTo>
                          <a:pt x="0" y="1"/>
                          <a:pt x="1" y="1"/>
                          <a:pt x="2" y="1"/>
                        </a:cubicBezTo>
                        <a:cubicBezTo>
                          <a:pt x="4" y="3"/>
                          <a:pt x="5" y="6"/>
                          <a:pt x="5" y="8"/>
                        </a:cubicBezTo>
                        <a:cubicBezTo>
                          <a:pt x="5" y="5"/>
                          <a:pt x="4" y="3"/>
                          <a:pt x="2" y="1"/>
                        </a:cubicBezTo>
                        <a:cubicBezTo>
                          <a:pt x="1" y="1"/>
                          <a:pt x="1"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0" name="Freeform 8258">
                    <a:extLst>
                      <a:ext uri="{FF2B5EF4-FFF2-40B4-BE49-F238E27FC236}">
                        <a16:creationId xmlns:a16="http://schemas.microsoft.com/office/drawing/2014/main" id="{557B1FB6-893D-4DF8-9C15-4BCFC7B31DBF}"/>
                      </a:ext>
                    </a:extLst>
                  </p:cNvPr>
                  <p:cNvSpPr/>
                  <p:nvPr/>
                </p:nvSpPr>
                <p:spPr bwMode="auto">
                  <a:xfrm flipH="1">
                    <a:off x="3732" y="1848"/>
                    <a:ext cx="0" cy="1"/>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0"/>
                          <a:pt x="0" y="0"/>
                          <a:pt x="0" y="0"/>
                        </a:cubicBezTo>
                      </a:path>
                    </a:pathLst>
                  </a:cu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1" name="Freeform 8259">
                    <a:extLst>
                      <a:ext uri="{FF2B5EF4-FFF2-40B4-BE49-F238E27FC236}">
                        <a16:creationId xmlns:a16="http://schemas.microsoft.com/office/drawing/2014/main" id="{A68714E6-2CE7-49A2-B8C7-6756AD04DB5B}"/>
                      </a:ext>
                    </a:extLst>
                  </p:cNvPr>
                  <p:cNvSpPr/>
                  <p:nvPr/>
                </p:nvSpPr>
                <p:spPr bwMode="auto">
                  <a:xfrm flipH="1">
                    <a:off x="3645" y="185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2" name="Oval 8260">
                    <a:extLst>
                      <a:ext uri="{FF2B5EF4-FFF2-40B4-BE49-F238E27FC236}">
                        <a16:creationId xmlns:a16="http://schemas.microsoft.com/office/drawing/2014/main" id="{9DFBFF78-52E9-4E60-9674-DD414D3DE4D5}"/>
                      </a:ext>
                    </a:extLst>
                  </p:cNvPr>
                  <p:cNvSpPr>
                    <a:spLocks noChangeArrowheads="1"/>
                  </p:cNvSpPr>
                  <p:nvPr/>
                </p:nvSpPr>
                <p:spPr bwMode="auto">
                  <a:xfrm>
                    <a:off x="3645" y="1852"/>
                    <a:ext cx="1" cy="1"/>
                  </a:xfrm>
                  <a:prstGeom prst="ellipse">
                    <a:avLst/>
                  </a:pr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3" name="Freeform 8261">
                    <a:extLst>
                      <a:ext uri="{FF2B5EF4-FFF2-40B4-BE49-F238E27FC236}">
                        <a16:creationId xmlns:a16="http://schemas.microsoft.com/office/drawing/2014/main" id="{E8B65600-DA8E-4355-92C3-F3BCBA21F48D}"/>
                      </a:ext>
                    </a:extLst>
                  </p:cNvPr>
                  <p:cNvSpPr/>
                  <p:nvPr/>
                </p:nvSpPr>
                <p:spPr bwMode="auto">
                  <a:xfrm>
                    <a:off x="3729" y="1855"/>
                    <a:ext cx="2" cy="2"/>
                  </a:xfrm>
                  <a:custGeom>
                    <a:avLst/>
                    <a:gdLst>
                      <a:gd name="T0" fmla="*/ 0 w 2"/>
                      <a:gd name="T1" fmla="*/ 0 h 3"/>
                      <a:gd name="T2" fmla="*/ 0 w 2"/>
                      <a:gd name="T3" fmla="*/ 0 h 3"/>
                      <a:gd name="T4" fmla="*/ 2 w 2"/>
                      <a:gd name="T5" fmla="*/ 3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0"/>
                          <a:pt x="0" y="0"/>
                          <a:pt x="0" y="0"/>
                        </a:cubicBezTo>
                        <a:cubicBezTo>
                          <a:pt x="2" y="0"/>
                          <a:pt x="2" y="1"/>
                          <a:pt x="2" y="3"/>
                        </a:cubicBezTo>
                        <a:cubicBezTo>
                          <a:pt x="2" y="3"/>
                          <a:pt x="2" y="3"/>
                          <a:pt x="2" y="3"/>
                        </a:cubicBezTo>
                        <a:cubicBezTo>
                          <a:pt x="2" y="2"/>
                          <a:pt x="2"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4" name="Freeform 8262">
                    <a:extLst>
                      <a:ext uri="{FF2B5EF4-FFF2-40B4-BE49-F238E27FC236}">
                        <a16:creationId xmlns:a16="http://schemas.microsoft.com/office/drawing/2014/main" id="{88636C92-8532-4313-AAC4-A35F18627A37}"/>
                      </a:ext>
                    </a:extLst>
                  </p:cNvPr>
                  <p:cNvSpPr/>
                  <p:nvPr/>
                </p:nvSpPr>
                <p:spPr bwMode="auto">
                  <a:xfrm>
                    <a:off x="3729" y="1855"/>
                    <a:ext cx="2" cy="2"/>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0" y="0"/>
                          <a:pt x="0" y="0"/>
                        </a:cubicBezTo>
                        <a:cubicBezTo>
                          <a:pt x="1" y="0"/>
                          <a:pt x="2" y="1"/>
                          <a:pt x="2" y="3"/>
                        </a:cubicBezTo>
                        <a:cubicBezTo>
                          <a:pt x="2" y="1"/>
                          <a:pt x="2"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5" name="Freeform 8263">
                    <a:extLst>
                      <a:ext uri="{FF2B5EF4-FFF2-40B4-BE49-F238E27FC236}">
                        <a16:creationId xmlns:a16="http://schemas.microsoft.com/office/drawing/2014/main" id="{77410D00-009A-4B08-A847-8B568C5FF603}"/>
                      </a:ext>
                    </a:extLst>
                  </p:cNvPr>
                  <p:cNvSpPr/>
                  <p:nvPr/>
                </p:nvSpPr>
                <p:spPr bwMode="auto">
                  <a:xfrm>
                    <a:off x="3728" y="1863"/>
                    <a:ext cx="1" cy="3"/>
                  </a:xfrm>
                  <a:custGeom>
                    <a:avLst/>
                    <a:gdLst>
                      <a:gd name="T0" fmla="*/ 0 w 1"/>
                      <a:gd name="T1" fmla="*/ 0 h 3"/>
                      <a:gd name="T2" fmla="*/ 0 w 1"/>
                      <a:gd name="T3" fmla="*/ 1 h 3"/>
                      <a:gd name="T4" fmla="*/ 1 w 1"/>
                      <a:gd name="T5" fmla="*/ 3 h 3"/>
                      <a:gd name="T6" fmla="*/ 1 w 1"/>
                      <a:gd name="T7" fmla="*/ 3 h 3"/>
                      <a:gd name="T8" fmla="*/ 1 w 1"/>
                      <a:gd name="T9" fmla="*/ 3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0"/>
                          <a:pt x="0" y="0"/>
                          <a:pt x="0" y="1"/>
                        </a:cubicBezTo>
                        <a:cubicBezTo>
                          <a:pt x="1" y="1"/>
                          <a:pt x="1" y="2"/>
                          <a:pt x="1" y="3"/>
                        </a:cubicBezTo>
                        <a:cubicBezTo>
                          <a:pt x="1" y="3"/>
                          <a:pt x="1" y="3"/>
                          <a:pt x="1" y="3"/>
                        </a:cubicBezTo>
                        <a:cubicBezTo>
                          <a:pt x="1" y="3"/>
                          <a:pt x="1" y="3"/>
                          <a:pt x="1" y="3"/>
                        </a:cubicBezTo>
                        <a:cubicBezTo>
                          <a:pt x="1"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6" name="Freeform 8264">
                    <a:extLst>
                      <a:ext uri="{FF2B5EF4-FFF2-40B4-BE49-F238E27FC236}">
                        <a16:creationId xmlns:a16="http://schemas.microsoft.com/office/drawing/2014/main" id="{1DCE904D-830B-4406-8700-00FD8CD11E4B}"/>
                      </a:ext>
                    </a:extLst>
                  </p:cNvPr>
                  <p:cNvSpPr/>
                  <p:nvPr/>
                </p:nvSpPr>
                <p:spPr bwMode="auto">
                  <a:xfrm>
                    <a:off x="3728" y="1864"/>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1" y="1"/>
                          <a:pt x="1" y="2"/>
                        </a:cubicBezTo>
                        <a:cubicBezTo>
                          <a:pt x="1" y="1"/>
                          <a:pt x="1"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7" name="Freeform 8265">
                    <a:extLst>
                      <a:ext uri="{FF2B5EF4-FFF2-40B4-BE49-F238E27FC236}">
                        <a16:creationId xmlns:a16="http://schemas.microsoft.com/office/drawing/2014/main" id="{A8D102CB-F49F-41DD-9904-FC248C4424BF}"/>
                      </a:ext>
                    </a:extLst>
                  </p:cNvPr>
                  <p:cNvSpPr/>
                  <p:nvPr/>
                </p:nvSpPr>
                <p:spPr bwMode="auto">
                  <a:xfrm flipH="1">
                    <a:off x="3665" y="186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8" name="Freeform 8266">
                    <a:extLst>
                      <a:ext uri="{FF2B5EF4-FFF2-40B4-BE49-F238E27FC236}">
                        <a16:creationId xmlns:a16="http://schemas.microsoft.com/office/drawing/2014/main" id="{FE6FAD0B-6341-45DB-A3D8-C6CE877095AD}"/>
                      </a:ext>
                    </a:extLst>
                  </p:cNvPr>
                  <p:cNvSpPr/>
                  <p:nvPr/>
                </p:nvSpPr>
                <p:spPr bwMode="auto">
                  <a:xfrm flipH="1">
                    <a:off x="3665" y="1866"/>
                    <a:ext cx="0" cy="3"/>
                  </a:xfrm>
                  <a:custGeom>
                    <a:avLst/>
                    <a:gdLst>
                      <a:gd name="T0" fmla="*/ 0 h 3"/>
                      <a:gd name="T1" fmla="*/ 1 h 3"/>
                      <a:gd name="T2" fmla="*/ 3 h 3"/>
                      <a:gd name="T3" fmla="*/ 3 h 3"/>
                      <a:gd name="T4" fmla="*/ 3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cubicBezTo>
                          <a:pt x="0" y="1"/>
                          <a:pt x="0" y="1"/>
                          <a:pt x="0" y="1"/>
                        </a:cubicBezTo>
                        <a:cubicBezTo>
                          <a:pt x="0" y="2"/>
                          <a:pt x="0" y="3"/>
                          <a:pt x="0" y="3"/>
                        </a:cubicBezTo>
                        <a:cubicBezTo>
                          <a:pt x="0" y="3"/>
                          <a:pt x="0" y="3"/>
                          <a:pt x="0" y="3"/>
                        </a:cubicBezTo>
                        <a:cubicBezTo>
                          <a:pt x="0" y="3"/>
                          <a:pt x="0" y="3"/>
                          <a:pt x="0" y="3"/>
                        </a:cubicBezTo>
                        <a:cubicBezTo>
                          <a:pt x="0" y="2"/>
                          <a:pt x="0" y="1"/>
                          <a:pt x="0" y="0"/>
                        </a:cubicBezTo>
                        <a:cubicBezTo>
                          <a:pt x="0" y="0"/>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9" name="Freeform 8267">
                    <a:extLst>
                      <a:ext uri="{FF2B5EF4-FFF2-40B4-BE49-F238E27FC236}">
                        <a16:creationId xmlns:a16="http://schemas.microsoft.com/office/drawing/2014/main" id="{7E5461CD-3309-454A-89A2-BAC9E11C791D}"/>
                      </a:ext>
                    </a:extLst>
                  </p:cNvPr>
                  <p:cNvSpPr/>
                  <p:nvPr/>
                </p:nvSpPr>
                <p:spPr bwMode="auto">
                  <a:xfrm>
                    <a:off x="3728" y="1867"/>
                    <a:ext cx="1" cy="4"/>
                  </a:xfrm>
                  <a:custGeom>
                    <a:avLst/>
                    <a:gdLst>
                      <a:gd name="T0" fmla="*/ 0 w 2"/>
                      <a:gd name="T1" fmla="*/ 0 h 5"/>
                      <a:gd name="T2" fmla="*/ 0 w 2"/>
                      <a:gd name="T3" fmla="*/ 0 h 5"/>
                      <a:gd name="T4" fmla="*/ 1 w 2"/>
                      <a:gd name="T5" fmla="*/ 3 h 5"/>
                      <a:gd name="T6" fmla="*/ 1 w 2"/>
                      <a:gd name="T7" fmla="*/ 3 h 5"/>
                      <a:gd name="T8" fmla="*/ 1 w 2"/>
                      <a:gd name="T9" fmla="*/ 3 h 5"/>
                      <a:gd name="T10" fmla="*/ 1 w 2"/>
                      <a:gd name="T11" fmla="*/ 4 h 5"/>
                      <a:gd name="T12" fmla="*/ 1 w 2"/>
                      <a:gd name="T13" fmla="*/ 5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1"/>
                          <a:pt x="1" y="2"/>
                          <a:pt x="1" y="3"/>
                        </a:cubicBezTo>
                        <a:cubicBezTo>
                          <a:pt x="1" y="3"/>
                          <a:pt x="1" y="3"/>
                          <a:pt x="1" y="3"/>
                        </a:cubicBezTo>
                        <a:cubicBezTo>
                          <a:pt x="1" y="3"/>
                          <a:pt x="1" y="3"/>
                          <a:pt x="1" y="3"/>
                        </a:cubicBezTo>
                        <a:cubicBezTo>
                          <a:pt x="1" y="4"/>
                          <a:pt x="1" y="4"/>
                          <a:pt x="1" y="4"/>
                        </a:cubicBezTo>
                        <a:cubicBezTo>
                          <a:pt x="1" y="4"/>
                          <a:pt x="1" y="5"/>
                          <a:pt x="1" y="5"/>
                        </a:cubicBezTo>
                        <a:cubicBezTo>
                          <a:pt x="2" y="3"/>
                          <a:pt x="1" y="2"/>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0" name="Freeform 8268">
                    <a:extLst>
                      <a:ext uri="{FF2B5EF4-FFF2-40B4-BE49-F238E27FC236}">
                        <a16:creationId xmlns:a16="http://schemas.microsoft.com/office/drawing/2014/main" id="{C75EEABF-7A08-40C5-BD0F-0F3951105EB2}"/>
                      </a:ext>
                    </a:extLst>
                  </p:cNvPr>
                  <p:cNvSpPr/>
                  <p:nvPr/>
                </p:nvSpPr>
                <p:spPr bwMode="auto">
                  <a:xfrm flipH="1">
                    <a:off x="3728" y="18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1" name="Freeform 8269">
                    <a:extLst>
                      <a:ext uri="{FF2B5EF4-FFF2-40B4-BE49-F238E27FC236}">
                        <a16:creationId xmlns:a16="http://schemas.microsoft.com/office/drawing/2014/main" id="{0E18EEC5-E9B8-4543-8EC2-142BA7F4203C}"/>
                      </a:ext>
                    </a:extLst>
                  </p:cNvPr>
                  <p:cNvSpPr>
                    <a:spLocks noEditPoints="1"/>
                  </p:cNvSpPr>
                  <p:nvPr/>
                </p:nvSpPr>
                <p:spPr bwMode="auto">
                  <a:xfrm flipH="1">
                    <a:off x="3728" y="1867"/>
                    <a:ext cx="0" cy="3"/>
                  </a:xfrm>
                  <a:custGeom>
                    <a:avLst/>
                    <a:gdLst>
                      <a:gd name="T0" fmla="*/ 1 w 1"/>
                      <a:gd name="T1" fmla="*/ 3 h 4"/>
                      <a:gd name="T2" fmla="*/ 1 w 1"/>
                      <a:gd name="T3" fmla="*/ 3 h 4"/>
                      <a:gd name="T4" fmla="*/ 1 w 1"/>
                      <a:gd name="T5" fmla="*/ 4 h 4"/>
                      <a:gd name="T6" fmla="*/ 1 w 1"/>
                      <a:gd name="T7" fmla="*/ 3 h 4"/>
                      <a:gd name="T8" fmla="*/ 0 w 1"/>
                      <a:gd name="T9" fmla="*/ 0 h 4"/>
                      <a:gd name="T10" fmla="*/ 0 w 1"/>
                      <a:gd name="T11" fmla="*/ 0 h 4"/>
                      <a:gd name="T12" fmla="*/ 1 w 1"/>
                      <a:gd name="T13" fmla="*/ 3 h 4"/>
                      <a:gd name="T14" fmla="*/ 1 w 1"/>
                      <a:gd name="T15" fmla="*/ 3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3"/>
                        </a:moveTo>
                        <a:cubicBezTo>
                          <a:pt x="1" y="3"/>
                          <a:pt x="1" y="3"/>
                          <a:pt x="1" y="3"/>
                        </a:cubicBezTo>
                        <a:cubicBezTo>
                          <a:pt x="1" y="4"/>
                          <a:pt x="1" y="4"/>
                          <a:pt x="1" y="4"/>
                        </a:cubicBezTo>
                        <a:cubicBezTo>
                          <a:pt x="1" y="4"/>
                          <a:pt x="1" y="4"/>
                          <a:pt x="1" y="3"/>
                        </a:cubicBezTo>
                        <a:moveTo>
                          <a:pt x="0" y="0"/>
                        </a:moveTo>
                        <a:cubicBezTo>
                          <a:pt x="0" y="0"/>
                          <a:pt x="0" y="0"/>
                          <a:pt x="0" y="0"/>
                        </a:cubicBezTo>
                        <a:cubicBezTo>
                          <a:pt x="1" y="1"/>
                          <a:pt x="1" y="2"/>
                          <a:pt x="1" y="3"/>
                        </a:cubicBezTo>
                        <a:cubicBezTo>
                          <a:pt x="1" y="3"/>
                          <a:pt x="1" y="3"/>
                          <a:pt x="1" y="3"/>
                        </a:cubicBezTo>
                        <a:cubicBezTo>
                          <a:pt x="1" y="2"/>
                          <a:pt x="1"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2" name="Oval 8270">
                    <a:extLst>
                      <a:ext uri="{FF2B5EF4-FFF2-40B4-BE49-F238E27FC236}">
                        <a16:creationId xmlns:a16="http://schemas.microsoft.com/office/drawing/2014/main" id="{FB4B614F-83D9-4F8F-BE3F-AF335B8B5DBD}"/>
                      </a:ext>
                    </a:extLst>
                  </p:cNvPr>
                  <p:cNvSpPr>
                    <a:spLocks noChangeArrowheads="1"/>
                  </p:cNvSpPr>
                  <p:nvPr/>
                </p:nvSpPr>
                <p:spPr bwMode="auto">
                  <a:xfrm>
                    <a:off x="3728" y="1869"/>
                    <a:ext cx="1" cy="1"/>
                  </a:xfrm>
                  <a:prstGeom prst="ellipse">
                    <a:avLst/>
                  </a:pr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3" name="Freeform 8271">
                    <a:extLst>
                      <a:ext uri="{FF2B5EF4-FFF2-40B4-BE49-F238E27FC236}">
                        <a16:creationId xmlns:a16="http://schemas.microsoft.com/office/drawing/2014/main" id="{8380759E-DA2B-4693-B27F-BD46F77B8105}"/>
                      </a:ext>
                    </a:extLst>
                  </p:cNvPr>
                  <p:cNvSpPr/>
                  <p:nvPr/>
                </p:nvSpPr>
                <p:spPr bwMode="auto">
                  <a:xfrm>
                    <a:off x="3725" y="1878"/>
                    <a:ext cx="1" cy="2"/>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4" name="Freeform 8272">
                    <a:extLst>
                      <a:ext uri="{FF2B5EF4-FFF2-40B4-BE49-F238E27FC236}">
                        <a16:creationId xmlns:a16="http://schemas.microsoft.com/office/drawing/2014/main" id="{78417AD0-40EA-40F3-A511-2A55A1B83B1A}"/>
                      </a:ext>
                    </a:extLst>
                  </p:cNvPr>
                  <p:cNvSpPr/>
                  <p:nvPr/>
                </p:nvSpPr>
                <p:spPr bwMode="auto">
                  <a:xfrm>
                    <a:off x="3725" y="1878"/>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1"/>
                          <a:pt x="0"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5" name="Freeform 8273">
                    <a:extLst>
                      <a:ext uri="{FF2B5EF4-FFF2-40B4-BE49-F238E27FC236}">
                        <a16:creationId xmlns:a16="http://schemas.microsoft.com/office/drawing/2014/main" id="{7235D127-6BF9-4277-92F5-41CB2593A604}"/>
                      </a:ext>
                    </a:extLst>
                  </p:cNvPr>
                  <p:cNvSpPr>
                    <a:spLocks noEditPoints="1"/>
                  </p:cNvSpPr>
                  <p:nvPr/>
                </p:nvSpPr>
                <p:spPr bwMode="auto">
                  <a:xfrm>
                    <a:off x="3729" y="1756"/>
                    <a:ext cx="2" cy="20"/>
                  </a:xfrm>
                  <a:custGeom>
                    <a:avLst/>
                    <a:gdLst>
                      <a:gd name="T0" fmla="*/ 3 w 3"/>
                      <a:gd name="T1" fmla="*/ 22 h 26"/>
                      <a:gd name="T2" fmla="*/ 3 w 3"/>
                      <a:gd name="T3" fmla="*/ 24 h 26"/>
                      <a:gd name="T4" fmla="*/ 3 w 3"/>
                      <a:gd name="T5" fmla="*/ 26 h 26"/>
                      <a:gd name="T6" fmla="*/ 3 w 3"/>
                      <a:gd name="T7" fmla="*/ 24 h 26"/>
                      <a:gd name="T8" fmla="*/ 3 w 3"/>
                      <a:gd name="T9" fmla="*/ 23 h 26"/>
                      <a:gd name="T10" fmla="*/ 3 w 3"/>
                      <a:gd name="T11" fmla="*/ 22 h 26"/>
                      <a:gd name="T12" fmla="*/ 0 w 3"/>
                      <a:gd name="T13" fmla="*/ 7 h 26"/>
                      <a:gd name="T14" fmla="*/ 0 w 3"/>
                      <a:gd name="T15" fmla="*/ 8 h 26"/>
                      <a:gd name="T16" fmla="*/ 0 w 3"/>
                      <a:gd name="T17" fmla="*/ 9 h 26"/>
                      <a:gd name="T18" fmla="*/ 0 w 3"/>
                      <a:gd name="T19" fmla="*/ 9 h 26"/>
                      <a:gd name="T20" fmla="*/ 0 w 3"/>
                      <a:gd name="T21" fmla="*/ 8 h 26"/>
                      <a:gd name="T22" fmla="*/ 0 w 3"/>
                      <a:gd name="T23" fmla="*/ 7 h 26"/>
                      <a:gd name="T24" fmla="*/ 2 w 3"/>
                      <a:gd name="T25" fmla="*/ 0 h 26"/>
                      <a:gd name="T26" fmla="*/ 2 w 3"/>
                      <a:gd name="T27" fmla="*/ 2 h 26"/>
                      <a:gd name="T28" fmla="*/ 2 w 3"/>
                      <a:gd name="T29" fmla="*/ 3 h 26"/>
                      <a:gd name="T30" fmla="*/ 2 w 3"/>
                      <a:gd name="T31" fmla="*/ 3 h 26"/>
                      <a:gd name="T32" fmla="*/ 2 w 3"/>
                      <a:gd name="T33" fmla="*/ 2 h 26"/>
                      <a:gd name="T34" fmla="*/ 2 w 3"/>
                      <a:gd name="T35" fmla="*/ 1 h 26"/>
                      <a:gd name="T36" fmla="*/ 2 w 3"/>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26">
                        <a:moveTo>
                          <a:pt x="3" y="22"/>
                        </a:moveTo>
                        <a:cubicBezTo>
                          <a:pt x="3" y="23"/>
                          <a:pt x="3" y="23"/>
                          <a:pt x="3" y="24"/>
                        </a:cubicBezTo>
                        <a:cubicBezTo>
                          <a:pt x="3" y="25"/>
                          <a:pt x="3" y="25"/>
                          <a:pt x="3" y="26"/>
                        </a:cubicBezTo>
                        <a:cubicBezTo>
                          <a:pt x="3" y="25"/>
                          <a:pt x="3" y="25"/>
                          <a:pt x="3" y="24"/>
                        </a:cubicBezTo>
                        <a:cubicBezTo>
                          <a:pt x="3" y="24"/>
                          <a:pt x="3" y="24"/>
                          <a:pt x="3" y="23"/>
                        </a:cubicBezTo>
                        <a:cubicBezTo>
                          <a:pt x="3" y="23"/>
                          <a:pt x="3" y="22"/>
                          <a:pt x="3" y="22"/>
                        </a:cubicBezTo>
                        <a:moveTo>
                          <a:pt x="0" y="7"/>
                        </a:moveTo>
                        <a:cubicBezTo>
                          <a:pt x="0" y="7"/>
                          <a:pt x="0" y="7"/>
                          <a:pt x="0" y="8"/>
                        </a:cubicBezTo>
                        <a:cubicBezTo>
                          <a:pt x="0" y="8"/>
                          <a:pt x="0" y="9"/>
                          <a:pt x="0" y="9"/>
                        </a:cubicBezTo>
                        <a:cubicBezTo>
                          <a:pt x="0" y="9"/>
                          <a:pt x="0" y="9"/>
                          <a:pt x="0" y="9"/>
                        </a:cubicBezTo>
                        <a:cubicBezTo>
                          <a:pt x="0" y="8"/>
                          <a:pt x="0" y="8"/>
                          <a:pt x="0" y="8"/>
                        </a:cubicBezTo>
                        <a:cubicBezTo>
                          <a:pt x="0" y="7"/>
                          <a:pt x="0" y="7"/>
                          <a:pt x="0" y="7"/>
                        </a:cubicBezTo>
                        <a:moveTo>
                          <a:pt x="2" y="0"/>
                        </a:moveTo>
                        <a:cubicBezTo>
                          <a:pt x="2" y="1"/>
                          <a:pt x="2" y="1"/>
                          <a:pt x="2" y="2"/>
                        </a:cubicBezTo>
                        <a:cubicBezTo>
                          <a:pt x="2" y="2"/>
                          <a:pt x="2" y="3"/>
                          <a:pt x="2" y="3"/>
                        </a:cubicBezTo>
                        <a:cubicBezTo>
                          <a:pt x="2" y="3"/>
                          <a:pt x="2" y="3"/>
                          <a:pt x="2" y="3"/>
                        </a:cubicBezTo>
                        <a:cubicBezTo>
                          <a:pt x="2" y="3"/>
                          <a:pt x="2" y="2"/>
                          <a:pt x="2" y="2"/>
                        </a:cubicBezTo>
                        <a:cubicBezTo>
                          <a:pt x="2" y="2"/>
                          <a:pt x="2" y="1"/>
                          <a:pt x="2" y="1"/>
                        </a:cubicBezTo>
                        <a:cubicBezTo>
                          <a:pt x="2" y="1"/>
                          <a:pt x="2" y="0"/>
                          <a:pt x="2" y="0"/>
                        </a:cubicBezTo>
                      </a:path>
                    </a:pathLst>
                  </a:custGeom>
                  <a:solidFill>
                    <a:srgbClr val="D76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6" name="Rectangle 8274">
                    <a:extLst>
                      <a:ext uri="{FF2B5EF4-FFF2-40B4-BE49-F238E27FC236}">
                        <a16:creationId xmlns:a16="http://schemas.microsoft.com/office/drawing/2014/main" id="{112557B3-2274-4812-8629-A9A7B5B1D6FD}"/>
                      </a:ext>
                    </a:extLst>
                  </p:cNvPr>
                  <p:cNvSpPr>
                    <a:spLocks noChangeArrowheads="1"/>
                  </p:cNvSpPr>
                  <p:nvPr/>
                </p:nvSpPr>
                <p:spPr bwMode="auto">
                  <a:xfrm>
                    <a:off x="3639" y="1794"/>
                    <a:ext cx="1" cy="1"/>
                  </a:xfrm>
                  <a:prstGeom prst="rect">
                    <a:avLst/>
                  </a:prstGeom>
                  <a:solidFill>
                    <a:srgbClr val="D65B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7" name="Rectangle 8275">
                    <a:extLst>
                      <a:ext uri="{FF2B5EF4-FFF2-40B4-BE49-F238E27FC236}">
                        <a16:creationId xmlns:a16="http://schemas.microsoft.com/office/drawing/2014/main" id="{BBB4373D-509D-462C-B4C7-4E3E5AA383FF}"/>
                      </a:ext>
                    </a:extLst>
                  </p:cNvPr>
                  <p:cNvSpPr>
                    <a:spLocks noChangeArrowheads="1"/>
                  </p:cNvSpPr>
                  <p:nvPr/>
                </p:nvSpPr>
                <p:spPr bwMode="auto">
                  <a:xfrm>
                    <a:off x="3639" y="1794"/>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8" name="Freeform 8276">
                    <a:extLst>
                      <a:ext uri="{FF2B5EF4-FFF2-40B4-BE49-F238E27FC236}">
                        <a16:creationId xmlns:a16="http://schemas.microsoft.com/office/drawing/2014/main" id="{40F3B478-A670-492A-AA38-70319776E620}"/>
                      </a:ext>
                    </a:extLst>
                  </p:cNvPr>
                  <p:cNvSpPr>
                    <a:spLocks noEditPoints="1"/>
                  </p:cNvSpPr>
                  <p:nvPr/>
                </p:nvSpPr>
                <p:spPr bwMode="auto">
                  <a:xfrm>
                    <a:off x="3636" y="1794"/>
                    <a:ext cx="96" cy="27"/>
                  </a:xfrm>
                  <a:custGeom>
                    <a:avLst/>
                    <a:gdLst>
                      <a:gd name="T0" fmla="*/ 0 w 129"/>
                      <a:gd name="T1" fmla="*/ 36 h 36"/>
                      <a:gd name="T2" fmla="*/ 0 w 129"/>
                      <a:gd name="T3" fmla="*/ 36 h 36"/>
                      <a:gd name="T4" fmla="*/ 0 w 129"/>
                      <a:gd name="T5" fmla="*/ 36 h 36"/>
                      <a:gd name="T6" fmla="*/ 0 w 129"/>
                      <a:gd name="T7" fmla="*/ 36 h 36"/>
                      <a:gd name="T8" fmla="*/ 0 w 129"/>
                      <a:gd name="T9" fmla="*/ 36 h 36"/>
                      <a:gd name="T10" fmla="*/ 129 w 129"/>
                      <a:gd name="T11" fmla="*/ 27 h 36"/>
                      <a:gd name="T12" fmla="*/ 128 w 129"/>
                      <a:gd name="T13" fmla="*/ 30 h 36"/>
                      <a:gd name="T14" fmla="*/ 129 w 129"/>
                      <a:gd name="T15" fmla="*/ 28 h 36"/>
                      <a:gd name="T16" fmla="*/ 129 w 129"/>
                      <a:gd name="T17" fmla="*/ 27 h 36"/>
                      <a:gd name="T18" fmla="*/ 129 w 129"/>
                      <a:gd name="T19" fmla="*/ 23 h 36"/>
                      <a:gd name="T20" fmla="*/ 129 w 129"/>
                      <a:gd name="T21" fmla="*/ 23 h 36"/>
                      <a:gd name="T22" fmla="*/ 129 w 129"/>
                      <a:gd name="T23" fmla="*/ 24 h 36"/>
                      <a:gd name="T24" fmla="*/ 129 w 129"/>
                      <a:gd name="T25" fmla="*/ 23 h 36"/>
                      <a:gd name="T26" fmla="*/ 129 w 129"/>
                      <a:gd name="T27" fmla="*/ 23 h 36"/>
                      <a:gd name="T28" fmla="*/ 129 w 129"/>
                      <a:gd name="T29" fmla="*/ 23 h 36"/>
                      <a:gd name="T30" fmla="*/ 2 w 129"/>
                      <a:gd name="T31" fmla="*/ 14 h 36"/>
                      <a:gd name="T32" fmla="*/ 2 w 129"/>
                      <a:gd name="T33" fmla="*/ 14 h 36"/>
                      <a:gd name="T34" fmla="*/ 2 w 129"/>
                      <a:gd name="T35" fmla="*/ 14 h 36"/>
                      <a:gd name="T36" fmla="*/ 2 w 129"/>
                      <a:gd name="T37" fmla="*/ 14 h 36"/>
                      <a:gd name="T38" fmla="*/ 2 w 129"/>
                      <a:gd name="T39" fmla="*/ 14 h 36"/>
                      <a:gd name="T40" fmla="*/ 119 w 129"/>
                      <a:gd name="T41" fmla="*/ 8 h 36"/>
                      <a:gd name="T42" fmla="*/ 120 w 129"/>
                      <a:gd name="T43" fmla="*/ 9 h 36"/>
                      <a:gd name="T44" fmla="*/ 120 w 129"/>
                      <a:gd name="T45" fmla="*/ 9 h 36"/>
                      <a:gd name="T46" fmla="*/ 120 w 129"/>
                      <a:gd name="T47" fmla="*/ 8 h 36"/>
                      <a:gd name="T48" fmla="*/ 119 w 129"/>
                      <a:gd name="T49" fmla="*/ 8 h 36"/>
                      <a:gd name="T50" fmla="*/ 127 w 129"/>
                      <a:gd name="T51" fmla="*/ 0 h 36"/>
                      <a:gd name="T52" fmla="*/ 126 w 129"/>
                      <a:gd name="T53" fmla="*/ 5 h 36"/>
                      <a:gd name="T54" fmla="*/ 127 w 129"/>
                      <a:gd name="T55" fmla="*/ 1 h 36"/>
                      <a:gd name="T56" fmla="*/ 127 w 129"/>
                      <a:gd name="T5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36">
                        <a:moveTo>
                          <a:pt x="0" y="36"/>
                        </a:moveTo>
                        <a:cubicBezTo>
                          <a:pt x="0" y="36"/>
                          <a:pt x="0" y="36"/>
                          <a:pt x="0" y="36"/>
                        </a:cubicBezTo>
                        <a:cubicBezTo>
                          <a:pt x="0" y="36"/>
                          <a:pt x="0" y="36"/>
                          <a:pt x="0" y="36"/>
                        </a:cubicBezTo>
                        <a:cubicBezTo>
                          <a:pt x="0" y="36"/>
                          <a:pt x="0" y="36"/>
                          <a:pt x="0" y="36"/>
                        </a:cubicBezTo>
                        <a:cubicBezTo>
                          <a:pt x="0" y="36"/>
                          <a:pt x="0" y="36"/>
                          <a:pt x="0" y="36"/>
                        </a:cubicBezTo>
                        <a:moveTo>
                          <a:pt x="129" y="27"/>
                        </a:moveTo>
                        <a:cubicBezTo>
                          <a:pt x="129" y="28"/>
                          <a:pt x="128" y="29"/>
                          <a:pt x="128" y="30"/>
                        </a:cubicBezTo>
                        <a:cubicBezTo>
                          <a:pt x="128" y="29"/>
                          <a:pt x="129" y="28"/>
                          <a:pt x="129" y="28"/>
                        </a:cubicBezTo>
                        <a:cubicBezTo>
                          <a:pt x="129" y="28"/>
                          <a:pt x="129" y="27"/>
                          <a:pt x="129" y="27"/>
                        </a:cubicBezTo>
                        <a:moveTo>
                          <a:pt x="129" y="23"/>
                        </a:moveTo>
                        <a:cubicBezTo>
                          <a:pt x="129" y="23"/>
                          <a:pt x="129" y="23"/>
                          <a:pt x="129" y="23"/>
                        </a:cubicBezTo>
                        <a:cubicBezTo>
                          <a:pt x="129" y="23"/>
                          <a:pt x="129" y="24"/>
                          <a:pt x="129" y="24"/>
                        </a:cubicBezTo>
                        <a:cubicBezTo>
                          <a:pt x="129" y="24"/>
                          <a:pt x="129" y="23"/>
                          <a:pt x="129" y="23"/>
                        </a:cubicBezTo>
                        <a:cubicBezTo>
                          <a:pt x="129" y="23"/>
                          <a:pt x="129" y="23"/>
                          <a:pt x="129" y="23"/>
                        </a:cubicBezTo>
                        <a:cubicBezTo>
                          <a:pt x="129" y="23"/>
                          <a:pt x="129" y="23"/>
                          <a:pt x="129" y="23"/>
                        </a:cubicBezTo>
                        <a:moveTo>
                          <a:pt x="2" y="14"/>
                        </a:moveTo>
                        <a:cubicBezTo>
                          <a:pt x="2" y="14"/>
                          <a:pt x="2" y="14"/>
                          <a:pt x="2" y="14"/>
                        </a:cubicBezTo>
                        <a:cubicBezTo>
                          <a:pt x="2" y="14"/>
                          <a:pt x="2" y="14"/>
                          <a:pt x="2" y="14"/>
                        </a:cubicBezTo>
                        <a:cubicBezTo>
                          <a:pt x="2" y="14"/>
                          <a:pt x="2" y="14"/>
                          <a:pt x="2" y="14"/>
                        </a:cubicBezTo>
                        <a:cubicBezTo>
                          <a:pt x="2" y="14"/>
                          <a:pt x="2" y="14"/>
                          <a:pt x="2" y="14"/>
                        </a:cubicBezTo>
                        <a:moveTo>
                          <a:pt x="119" y="8"/>
                        </a:moveTo>
                        <a:cubicBezTo>
                          <a:pt x="120" y="8"/>
                          <a:pt x="120" y="9"/>
                          <a:pt x="120" y="9"/>
                        </a:cubicBezTo>
                        <a:cubicBezTo>
                          <a:pt x="120" y="9"/>
                          <a:pt x="120" y="9"/>
                          <a:pt x="120" y="9"/>
                        </a:cubicBezTo>
                        <a:cubicBezTo>
                          <a:pt x="120" y="9"/>
                          <a:pt x="120" y="8"/>
                          <a:pt x="120" y="8"/>
                        </a:cubicBezTo>
                        <a:cubicBezTo>
                          <a:pt x="119" y="8"/>
                          <a:pt x="119" y="8"/>
                          <a:pt x="119" y="8"/>
                        </a:cubicBezTo>
                        <a:moveTo>
                          <a:pt x="127" y="0"/>
                        </a:moveTo>
                        <a:cubicBezTo>
                          <a:pt x="127" y="1"/>
                          <a:pt x="127" y="3"/>
                          <a:pt x="126" y="5"/>
                        </a:cubicBezTo>
                        <a:cubicBezTo>
                          <a:pt x="126" y="4"/>
                          <a:pt x="127" y="3"/>
                          <a:pt x="127" y="1"/>
                        </a:cubicBezTo>
                        <a:cubicBezTo>
                          <a:pt x="127" y="1"/>
                          <a:pt x="127" y="0"/>
                          <a:pt x="127" y="0"/>
                        </a:cubicBezTo>
                      </a:path>
                    </a:pathLst>
                  </a:custGeom>
                  <a:solidFill>
                    <a:srgbClr val="D76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9" name="Oval 8277">
                    <a:extLst>
                      <a:ext uri="{FF2B5EF4-FFF2-40B4-BE49-F238E27FC236}">
                        <a16:creationId xmlns:a16="http://schemas.microsoft.com/office/drawing/2014/main" id="{28F782C5-D848-4EF4-9EB3-3BF86D423AA0}"/>
                      </a:ext>
                    </a:extLst>
                  </p:cNvPr>
                  <p:cNvSpPr>
                    <a:spLocks noChangeArrowheads="1"/>
                  </p:cNvSpPr>
                  <p:nvPr/>
                </p:nvSpPr>
                <p:spPr bwMode="auto">
                  <a:xfrm>
                    <a:off x="3726" y="1822"/>
                    <a:ext cx="1" cy="1"/>
                  </a:xfrm>
                  <a:prstGeom prst="ellipse">
                    <a:avLst/>
                  </a:prstGeom>
                  <a:solidFill>
                    <a:srgbClr val="D65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0" name="Freeform 8278">
                    <a:extLst>
                      <a:ext uri="{FF2B5EF4-FFF2-40B4-BE49-F238E27FC236}">
                        <a16:creationId xmlns:a16="http://schemas.microsoft.com/office/drawing/2014/main" id="{F84B97FC-B6D0-4F34-9898-960CF61ADE8E}"/>
                      </a:ext>
                    </a:extLst>
                  </p:cNvPr>
                  <p:cNvSpPr>
                    <a:spLocks noEditPoints="1"/>
                  </p:cNvSpPr>
                  <p:nvPr/>
                </p:nvSpPr>
                <p:spPr bwMode="auto">
                  <a:xfrm>
                    <a:off x="3725" y="1830"/>
                    <a:ext cx="7" cy="51"/>
                  </a:xfrm>
                  <a:custGeom>
                    <a:avLst/>
                    <a:gdLst>
                      <a:gd name="T0" fmla="*/ 0 w 9"/>
                      <a:gd name="T1" fmla="*/ 69 h 69"/>
                      <a:gd name="T2" fmla="*/ 1 w 9"/>
                      <a:gd name="T3" fmla="*/ 67 h 69"/>
                      <a:gd name="T4" fmla="*/ 0 w 9"/>
                      <a:gd name="T5" fmla="*/ 65 h 69"/>
                      <a:gd name="T6" fmla="*/ 0 w 9"/>
                      <a:gd name="T7" fmla="*/ 65 h 69"/>
                      <a:gd name="T8" fmla="*/ 4 w 9"/>
                      <a:gd name="T9" fmla="*/ 59 h 69"/>
                      <a:gd name="T10" fmla="*/ 4 w 9"/>
                      <a:gd name="T11" fmla="*/ 59 h 69"/>
                      <a:gd name="T12" fmla="*/ 4 w 9"/>
                      <a:gd name="T13" fmla="*/ 59 h 69"/>
                      <a:gd name="T14" fmla="*/ 4 w 9"/>
                      <a:gd name="T15" fmla="*/ 59 h 69"/>
                      <a:gd name="T16" fmla="*/ 4 w 9"/>
                      <a:gd name="T17" fmla="*/ 54 h 69"/>
                      <a:gd name="T18" fmla="*/ 3 w 9"/>
                      <a:gd name="T19" fmla="*/ 50 h 69"/>
                      <a:gd name="T20" fmla="*/ 3 w 9"/>
                      <a:gd name="T21" fmla="*/ 50 h 69"/>
                      <a:gd name="T22" fmla="*/ 5 w 9"/>
                      <a:gd name="T23" fmla="*/ 48 h 69"/>
                      <a:gd name="T24" fmla="*/ 5 w 9"/>
                      <a:gd name="T25" fmla="*/ 49 h 69"/>
                      <a:gd name="T26" fmla="*/ 5 w 9"/>
                      <a:gd name="T27" fmla="*/ 48 h 69"/>
                      <a:gd name="T28" fmla="*/ 4 w 9"/>
                      <a:gd name="T29" fmla="*/ 46 h 69"/>
                      <a:gd name="T30" fmla="*/ 5 w 9"/>
                      <a:gd name="T31" fmla="*/ 43 h 69"/>
                      <a:gd name="T32" fmla="*/ 7 w 9"/>
                      <a:gd name="T33" fmla="*/ 38 h 69"/>
                      <a:gd name="T34" fmla="*/ 7 w 9"/>
                      <a:gd name="T35" fmla="*/ 38 h 69"/>
                      <a:gd name="T36" fmla="*/ 7 w 9"/>
                      <a:gd name="T37" fmla="*/ 37 h 69"/>
                      <a:gd name="T38" fmla="*/ 5 w 9"/>
                      <a:gd name="T39" fmla="*/ 34 h 69"/>
                      <a:gd name="T40" fmla="*/ 5 w 9"/>
                      <a:gd name="T41" fmla="*/ 34 h 69"/>
                      <a:gd name="T42" fmla="*/ 9 w 9"/>
                      <a:gd name="T43" fmla="*/ 27 h 69"/>
                      <a:gd name="T44" fmla="*/ 9 w 9"/>
                      <a:gd name="T45" fmla="*/ 27 h 69"/>
                      <a:gd name="T46" fmla="*/ 9 w 9"/>
                      <a:gd name="T47" fmla="*/ 27 h 69"/>
                      <a:gd name="T48" fmla="*/ 8 w 9"/>
                      <a:gd name="T49" fmla="*/ 21 h 69"/>
                      <a:gd name="T50" fmla="*/ 8 w 9"/>
                      <a:gd name="T51" fmla="*/ 21 h 69"/>
                      <a:gd name="T52" fmla="*/ 3 w 9"/>
                      <a:gd name="T53" fmla="*/ 10 h 69"/>
                      <a:gd name="T54" fmla="*/ 3 w 9"/>
                      <a:gd name="T55" fmla="*/ 10 h 69"/>
                      <a:gd name="T56" fmla="*/ 3 w 9"/>
                      <a:gd name="T57" fmla="*/ 10 h 69"/>
                      <a:gd name="T58" fmla="*/ 7 w 9"/>
                      <a:gd name="T59" fmla="*/ 5 h 69"/>
                      <a:gd name="T60" fmla="*/ 7 w 9"/>
                      <a:gd name="T61" fmla="*/ 6 h 69"/>
                      <a:gd name="T62" fmla="*/ 7 w 9"/>
                      <a:gd name="T63"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9">
                        <a:moveTo>
                          <a:pt x="1" y="67"/>
                        </a:moveTo>
                        <a:cubicBezTo>
                          <a:pt x="1" y="68"/>
                          <a:pt x="1" y="68"/>
                          <a:pt x="0" y="69"/>
                        </a:cubicBezTo>
                        <a:cubicBezTo>
                          <a:pt x="1" y="68"/>
                          <a:pt x="1" y="68"/>
                          <a:pt x="1" y="67"/>
                        </a:cubicBezTo>
                        <a:cubicBezTo>
                          <a:pt x="1" y="67"/>
                          <a:pt x="1" y="67"/>
                          <a:pt x="1" y="67"/>
                        </a:cubicBezTo>
                        <a:moveTo>
                          <a:pt x="0" y="65"/>
                        </a:moveTo>
                        <a:cubicBezTo>
                          <a:pt x="0" y="65"/>
                          <a:pt x="0" y="65"/>
                          <a:pt x="0" y="65"/>
                        </a:cubicBezTo>
                        <a:cubicBezTo>
                          <a:pt x="0" y="65"/>
                          <a:pt x="0" y="65"/>
                          <a:pt x="0" y="65"/>
                        </a:cubicBezTo>
                        <a:cubicBezTo>
                          <a:pt x="0" y="65"/>
                          <a:pt x="0" y="65"/>
                          <a:pt x="0" y="65"/>
                        </a:cubicBezTo>
                        <a:cubicBezTo>
                          <a:pt x="0" y="65"/>
                          <a:pt x="0" y="65"/>
                          <a:pt x="0" y="65"/>
                        </a:cubicBezTo>
                        <a:moveTo>
                          <a:pt x="4" y="59"/>
                        </a:moveTo>
                        <a:cubicBezTo>
                          <a:pt x="4" y="59"/>
                          <a:pt x="4" y="59"/>
                          <a:pt x="4" y="59"/>
                        </a:cubicBezTo>
                        <a:cubicBezTo>
                          <a:pt x="4" y="59"/>
                          <a:pt x="4" y="59"/>
                          <a:pt x="4" y="59"/>
                        </a:cubicBezTo>
                        <a:moveTo>
                          <a:pt x="4" y="54"/>
                        </a:moveTo>
                        <a:cubicBezTo>
                          <a:pt x="5" y="56"/>
                          <a:pt x="4" y="57"/>
                          <a:pt x="4" y="59"/>
                        </a:cubicBezTo>
                        <a:cubicBezTo>
                          <a:pt x="4" y="59"/>
                          <a:pt x="4" y="59"/>
                          <a:pt x="4" y="59"/>
                        </a:cubicBezTo>
                        <a:cubicBezTo>
                          <a:pt x="4" y="59"/>
                          <a:pt x="4" y="59"/>
                          <a:pt x="4" y="59"/>
                        </a:cubicBezTo>
                        <a:cubicBezTo>
                          <a:pt x="4" y="58"/>
                          <a:pt x="4" y="56"/>
                          <a:pt x="4" y="55"/>
                        </a:cubicBezTo>
                        <a:cubicBezTo>
                          <a:pt x="4" y="55"/>
                          <a:pt x="4" y="54"/>
                          <a:pt x="4" y="54"/>
                        </a:cubicBezTo>
                        <a:moveTo>
                          <a:pt x="3" y="50"/>
                        </a:moveTo>
                        <a:cubicBezTo>
                          <a:pt x="3" y="50"/>
                          <a:pt x="3" y="50"/>
                          <a:pt x="3" y="50"/>
                        </a:cubicBezTo>
                        <a:cubicBezTo>
                          <a:pt x="3" y="50"/>
                          <a:pt x="3" y="50"/>
                          <a:pt x="3" y="50"/>
                        </a:cubicBezTo>
                        <a:cubicBezTo>
                          <a:pt x="3" y="50"/>
                          <a:pt x="3" y="50"/>
                          <a:pt x="3" y="50"/>
                        </a:cubicBezTo>
                        <a:cubicBezTo>
                          <a:pt x="3" y="50"/>
                          <a:pt x="3" y="50"/>
                          <a:pt x="3" y="50"/>
                        </a:cubicBezTo>
                        <a:moveTo>
                          <a:pt x="5" y="48"/>
                        </a:moveTo>
                        <a:cubicBezTo>
                          <a:pt x="5" y="48"/>
                          <a:pt x="5" y="48"/>
                          <a:pt x="5" y="48"/>
                        </a:cubicBezTo>
                        <a:cubicBezTo>
                          <a:pt x="5" y="48"/>
                          <a:pt x="5" y="48"/>
                          <a:pt x="5" y="49"/>
                        </a:cubicBezTo>
                        <a:cubicBezTo>
                          <a:pt x="5" y="48"/>
                          <a:pt x="5" y="48"/>
                          <a:pt x="5" y="48"/>
                        </a:cubicBezTo>
                        <a:cubicBezTo>
                          <a:pt x="5" y="48"/>
                          <a:pt x="5" y="48"/>
                          <a:pt x="5" y="48"/>
                        </a:cubicBezTo>
                        <a:moveTo>
                          <a:pt x="5" y="43"/>
                        </a:moveTo>
                        <a:cubicBezTo>
                          <a:pt x="4" y="44"/>
                          <a:pt x="4" y="45"/>
                          <a:pt x="4" y="46"/>
                        </a:cubicBezTo>
                        <a:cubicBezTo>
                          <a:pt x="4" y="45"/>
                          <a:pt x="4" y="45"/>
                          <a:pt x="4" y="45"/>
                        </a:cubicBezTo>
                        <a:cubicBezTo>
                          <a:pt x="4" y="44"/>
                          <a:pt x="4" y="44"/>
                          <a:pt x="5" y="43"/>
                        </a:cubicBezTo>
                        <a:moveTo>
                          <a:pt x="7" y="37"/>
                        </a:moveTo>
                        <a:cubicBezTo>
                          <a:pt x="7" y="37"/>
                          <a:pt x="7" y="38"/>
                          <a:pt x="7" y="38"/>
                        </a:cubicBezTo>
                        <a:cubicBezTo>
                          <a:pt x="7" y="39"/>
                          <a:pt x="7" y="39"/>
                          <a:pt x="7" y="39"/>
                        </a:cubicBezTo>
                        <a:cubicBezTo>
                          <a:pt x="7" y="39"/>
                          <a:pt x="7" y="39"/>
                          <a:pt x="7" y="38"/>
                        </a:cubicBezTo>
                        <a:cubicBezTo>
                          <a:pt x="7" y="38"/>
                          <a:pt x="7" y="38"/>
                          <a:pt x="7" y="37"/>
                        </a:cubicBezTo>
                        <a:cubicBezTo>
                          <a:pt x="7" y="37"/>
                          <a:pt x="7" y="37"/>
                          <a:pt x="7" y="37"/>
                        </a:cubicBezTo>
                        <a:moveTo>
                          <a:pt x="5" y="33"/>
                        </a:moveTo>
                        <a:cubicBezTo>
                          <a:pt x="5" y="33"/>
                          <a:pt x="5" y="33"/>
                          <a:pt x="5" y="34"/>
                        </a:cubicBezTo>
                        <a:cubicBezTo>
                          <a:pt x="5" y="34"/>
                          <a:pt x="5" y="34"/>
                          <a:pt x="5" y="34"/>
                        </a:cubicBezTo>
                        <a:cubicBezTo>
                          <a:pt x="5" y="34"/>
                          <a:pt x="5" y="34"/>
                          <a:pt x="5" y="34"/>
                        </a:cubicBezTo>
                        <a:cubicBezTo>
                          <a:pt x="5" y="34"/>
                          <a:pt x="5" y="33"/>
                          <a:pt x="5" y="33"/>
                        </a:cubicBezTo>
                        <a:moveTo>
                          <a:pt x="9" y="27"/>
                        </a:moveTo>
                        <a:cubicBezTo>
                          <a:pt x="9" y="28"/>
                          <a:pt x="9" y="29"/>
                          <a:pt x="8" y="29"/>
                        </a:cubicBezTo>
                        <a:cubicBezTo>
                          <a:pt x="9" y="29"/>
                          <a:pt x="9" y="28"/>
                          <a:pt x="9" y="27"/>
                        </a:cubicBezTo>
                        <a:cubicBezTo>
                          <a:pt x="9" y="27"/>
                          <a:pt x="9" y="27"/>
                          <a:pt x="9" y="27"/>
                        </a:cubicBezTo>
                        <a:cubicBezTo>
                          <a:pt x="9" y="27"/>
                          <a:pt x="9" y="27"/>
                          <a:pt x="9" y="27"/>
                        </a:cubicBezTo>
                        <a:moveTo>
                          <a:pt x="8" y="18"/>
                        </a:moveTo>
                        <a:cubicBezTo>
                          <a:pt x="8" y="19"/>
                          <a:pt x="8" y="20"/>
                          <a:pt x="8" y="21"/>
                        </a:cubicBezTo>
                        <a:cubicBezTo>
                          <a:pt x="8" y="21"/>
                          <a:pt x="8" y="21"/>
                          <a:pt x="8" y="21"/>
                        </a:cubicBezTo>
                        <a:cubicBezTo>
                          <a:pt x="8" y="21"/>
                          <a:pt x="8" y="21"/>
                          <a:pt x="8" y="21"/>
                        </a:cubicBezTo>
                        <a:cubicBezTo>
                          <a:pt x="8" y="20"/>
                          <a:pt x="8" y="19"/>
                          <a:pt x="8" y="18"/>
                        </a:cubicBezTo>
                        <a:moveTo>
                          <a:pt x="3" y="10"/>
                        </a:moveTo>
                        <a:cubicBezTo>
                          <a:pt x="3" y="10"/>
                          <a:pt x="3" y="10"/>
                          <a:pt x="3" y="10"/>
                        </a:cubicBezTo>
                        <a:cubicBezTo>
                          <a:pt x="3" y="10"/>
                          <a:pt x="3" y="10"/>
                          <a:pt x="3" y="10"/>
                        </a:cubicBezTo>
                        <a:cubicBezTo>
                          <a:pt x="3" y="10"/>
                          <a:pt x="3" y="10"/>
                          <a:pt x="3" y="10"/>
                        </a:cubicBezTo>
                        <a:cubicBezTo>
                          <a:pt x="3" y="10"/>
                          <a:pt x="3" y="10"/>
                          <a:pt x="3" y="10"/>
                        </a:cubicBezTo>
                        <a:moveTo>
                          <a:pt x="7" y="0"/>
                        </a:moveTo>
                        <a:cubicBezTo>
                          <a:pt x="7" y="2"/>
                          <a:pt x="7" y="4"/>
                          <a:pt x="7" y="5"/>
                        </a:cubicBezTo>
                        <a:cubicBezTo>
                          <a:pt x="7" y="5"/>
                          <a:pt x="7" y="6"/>
                          <a:pt x="7" y="6"/>
                        </a:cubicBezTo>
                        <a:cubicBezTo>
                          <a:pt x="7" y="6"/>
                          <a:pt x="7" y="6"/>
                          <a:pt x="7" y="6"/>
                        </a:cubicBezTo>
                        <a:cubicBezTo>
                          <a:pt x="7" y="5"/>
                          <a:pt x="7" y="5"/>
                          <a:pt x="7" y="5"/>
                        </a:cubicBezTo>
                        <a:cubicBezTo>
                          <a:pt x="7" y="4"/>
                          <a:pt x="7" y="3"/>
                          <a:pt x="7" y="2"/>
                        </a:cubicBezTo>
                        <a:cubicBezTo>
                          <a:pt x="7" y="1"/>
                          <a:pt x="7" y="1"/>
                          <a:pt x="7" y="0"/>
                        </a:cubicBezTo>
                      </a:path>
                    </a:pathLst>
                  </a:custGeom>
                  <a:solidFill>
                    <a:srgbClr val="D76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1" name="Freeform 8279">
                    <a:extLst>
                      <a:ext uri="{FF2B5EF4-FFF2-40B4-BE49-F238E27FC236}">
                        <a16:creationId xmlns:a16="http://schemas.microsoft.com/office/drawing/2014/main" id="{0EA8F67E-28E5-4BF5-BDD4-059F79A842B0}"/>
                      </a:ext>
                    </a:extLst>
                  </p:cNvPr>
                  <p:cNvSpPr>
                    <a:spLocks noEditPoints="1"/>
                  </p:cNvSpPr>
                  <p:nvPr/>
                </p:nvSpPr>
                <p:spPr bwMode="auto">
                  <a:xfrm>
                    <a:off x="3728" y="1834"/>
                    <a:ext cx="4" cy="16"/>
                  </a:xfrm>
                  <a:custGeom>
                    <a:avLst/>
                    <a:gdLst>
                      <a:gd name="T0" fmla="*/ 6 w 6"/>
                      <a:gd name="T1" fmla="*/ 20 h 21"/>
                      <a:gd name="T2" fmla="*/ 6 w 6"/>
                      <a:gd name="T3" fmla="*/ 21 h 21"/>
                      <a:gd name="T4" fmla="*/ 6 w 6"/>
                      <a:gd name="T5" fmla="*/ 21 h 21"/>
                      <a:gd name="T6" fmla="*/ 6 w 6"/>
                      <a:gd name="T7" fmla="*/ 20 h 21"/>
                      <a:gd name="T8" fmla="*/ 0 w 6"/>
                      <a:gd name="T9" fmla="*/ 4 h 21"/>
                      <a:gd name="T10" fmla="*/ 0 w 6"/>
                      <a:gd name="T11" fmla="*/ 4 h 21"/>
                      <a:gd name="T12" fmla="*/ 0 w 6"/>
                      <a:gd name="T13" fmla="*/ 4 h 21"/>
                      <a:gd name="T14" fmla="*/ 0 w 6"/>
                      <a:gd name="T15" fmla="*/ 4 h 21"/>
                      <a:gd name="T16" fmla="*/ 0 w 6"/>
                      <a:gd name="T17" fmla="*/ 4 h 21"/>
                      <a:gd name="T18" fmla="*/ 4 w 6"/>
                      <a:gd name="T19" fmla="*/ 0 h 21"/>
                      <a:gd name="T20" fmla="*/ 3 w 6"/>
                      <a:gd name="T21" fmla="*/ 0 h 21"/>
                      <a:gd name="T22" fmla="*/ 4 w 6"/>
                      <a:gd name="T23" fmla="*/ 0 h 21"/>
                      <a:gd name="T24" fmla="*/ 4 w 6"/>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1">
                        <a:moveTo>
                          <a:pt x="6" y="20"/>
                        </a:moveTo>
                        <a:cubicBezTo>
                          <a:pt x="6" y="20"/>
                          <a:pt x="6" y="21"/>
                          <a:pt x="6" y="21"/>
                        </a:cubicBezTo>
                        <a:cubicBezTo>
                          <a:pt x="6" y="21"/>
                          <a:pt x="6" y="21"/>
                          <a:pt x="6" y="21"/>
                        </a:cubicBezTo>
                        <a:cubicBezTo>
                          <a:pt x="6" y="21"/>
                          <a:pt x="6" y="20"/>
                          <a:pt x="6" y="20"/>
                        </a:cubicBezTo>
                        <a:moveTo>
                          <a:pt x="0" y="4"/>
                        </a:moveTo>
                        <a:cubicBezTo>
                          <a:pt x="0" y="4"/>
                          <a:pt x="0" y="4"/>
                          <a:pt x="0" y="4"/>
                        </a:cubicBezTo>
                        <a:cubicBezTo>
                          <a:pt x="0" y="4"/>
                          <a:pt x="0" y="4"/>
                          <a:pt x="0" y="4"/>
                        </a:cubicBezTo>
                        <a:cubicBezTo>
                          <a:pt x="0" y="4"/>
                          <a:pt x="0" y="4"/>
                          <a:pt x="0" y="4"/>
                        </a:cubicBezTo>
                        <a:cubicBezTo>
                          <a:pt x="0" y="4"/>
                          <a:pt x="0" y="4"/>
                          <a:pt x="0" y="4"/>
                        </a:cubicBezTo>
                        <a:moveTo>
                          <a:pt x="4" y="0"/>
                        </a:moveTo>
                        <a:cubicBezTo>
                          <a:pt x="4" y="0"/>
                          <a:pt x="3" y="0"/>
                          <a:pt x="3" y="0"/>
                        </a:cubicBezTo>
                        <a:cubicBezTo>
                          <a:pt x="4" y="0"/>
                          <a:pt x="4" y="0"/>
                          <a:pt x="4" y="0"/>
                        </a:cubicBezTo>
                        <a:cubicBezTo>
                          <a:pt x="4" y="0"/>
                          <a:pt x="4" y="0"/>
                          <a:pt x="4" y="0"/>
                        </a:cubicBezTo>
                      </a:path>
                    </a:pathLst>
                  </a:custGeom>
                  <a:solidFill>
                    <a:srgbClr val="D65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2" name="Freeform 8280">
                    <a:extLst>
                      <a:ext uri="{FF2B5EF4-FFF2-40B4-BE49-F238E27FC236}">
                        <a16:creationId xmlns:a16="http://schemas.microsoft.com/office/drawing/2014/main" id="{09925335-BE9F-48EF-B1A8-22A64A7E8262}"/>
                      </a:ext>
                    </a:extLst>
                  </p:cNvPr>
                  <p:cNvSpPr>
                    <a:spLocks noEditPoints="1"/>
                  </p:cNvSpPr>
                  <p:nvPr/>
                </p:nvSpPr>
                <p:spPr bwMode="auto">
                  <a:xfrm>
                    <a:off x="3718" y="1748"/>
                    <a:ext cx="14" cy="89"/>
                  </a:xfrm>
                  <a:custGeom>
                    <a:avLst/>
                    <a:gdLst>
                      <a:gd name="T0" fmla="*/ 8 w 19"/>
                      <a:gd name="T1" fmla="*/ 100 h 119"/>
                      <a:gd name="T2" fmla="*/ 11 w 19"/>
                      <a:gd name="T3" fmla="*/ 107 h 119"/>
                      <a:gd name="T4" fmla="*/ 13 w 19"/>
                      <a:gd name="T5" fmla="*/ 112 h 119"/>
                      <a:gd name="T6" fmla="*/ 16 w 19"/>
                      <a:gd name="T7" fmla="*/ 114 h 119"/>
                      <a:gd name="T8" fmla="*/ 16 w 19"/>
                      <a:gd name="T9" fmla="*/ 114 h 119"/>
                      <a:gd name="T10" fmla="*/ 9 w 19"/>
                      <a:gd name="T11" fmla="*/ 99 h 119"/>
                      <a:gd name="T12" fmla="*/ 5 w 19"/>
                      <a:gd name="T13" fmla="*/ 99 h 119"/>
                      <a:gd name="T14" fmla="*/ 10 w 19"/>
                      <a:gd name="T15" fmla="*/ 88 h 119"/>
                      <a:gd name="T16" fmla="*/ 11 w 19"/>
                      <a:gd name="T17" fmla="*/ 88 h 119"/>
                      <a:gd name="T18" fmla="*/ 18 w 19"/>
                      <a:gd name="T19" fmla="*/ 88 h 119"/>
                      <a:gd name="T20" fmla="*/ 12 w 19"/>
                      <a:gd name="T21" fmla="*/ 89 h 119"/>
                      <a:gd name="T22" fmla="*/ 13 w 19"/>
                      <a:gd name="T23" fmla="*/ 94 h 119"/>
                      <a:gd name="T24" fmla="*/ 10 w 19"/>
                      <a:gd name="T25" fmla="*/ 99 h 119"/>
                      <a:gd name="T26" fmla="*/ 16 w 19"/>
                      <a:gd name="T27" fmla="*/ 96 h 119"/>
                      <a:gd name="T28" fmla="*/ 4 w 19"/>
                      <a:gd name="T29" fmla="*/ 68 h 119"/>
                      <a:gd name="T30" fmla="*/ 16 w 19"/>
                      <a:gd name="T31" fmla="*/ 84 h 119"/>
                      <a:gd name="T32" fmla="*/ 18 w 19"/>
                      <a:gd name="T33" fmla="*/ 87 h 119"/>
                      <a:gd name="T34" fmla="*/ 10 w 19"/>
                      <a:gd name="T35" fmla="*/ 71 h 119"/>
                      <a:gd name="T36" fmla="*/ 4 w 19"/>
                      <a:gd name="T37" fmla="*/ 68 h 119"/>
                      <a:gd name="T38" fmla="*/ 14 w 19"/>
                      <a:gd name="T39" fmla="*/ 58 h 119"/>
                      <a:gd name="T40" fmla="*/ 8 w 19"/>
                      <a:gd name="T41" fmla="*/ 67 h 119"/>
                      <a:gd name="T42" fmla="*/ 8 w 19"/>
                      <a:gd name="T43" fmla="*/ 70 h 119"/>
                      <a:gd name="T44" fmla="*/ 11 w 19"/>
                      <a:gd name="T45" fmla="*/ 70 h 119"/>
                      <a:gd name="T46" fmla="*/ 15 w 19"/>
                      <a:gd name="T47" fmla="*/ 58 h 119"/>
                      <a:gd name="T48" fmla="*/ 14 w 19"/>
                      <a:gd name="T49" fmla="*/ 52 h 119"/>
                      <a:gd name="T50" fmla="*/ 11 w 19"/>
                      <a:gd name="T51" fmla="*/ 49 h 119"/>
                      <a:gd name="T52" fmla="*/ 13 w 19"/>
                      <a:gd name="T53" fmla="*/ 49 h 119"/>
                      <a:gd name="T54" fmla="*/ 14 w 19"/>
                      <a:gd name="T55" fmla="*/ 50 h 119"/>
                      <a:gd name="T56" fmla="*/ 15 w 19"/>
                      <a:gd name="T57" fmla="*/ 19 h 119"/>
                      <a:gd name="T58" fmla="*/ 12 w 19"/>
                      <a:gd name="T59" fmla="*/ 23 h 119"/>
                      <a:gd name="T60" fmla="*/ 12 w 19"/>
                      <a:gd name="T61" fmla="*/ 24 h 119"/>
                      <a:gd name="T62" fmla="*/ 16 w 19"/>
                      <a:gd name="T63" fmla="*/ 38 h 119"/>
                      <a:gd name="T64" fmla="*/ 13 w 19"/>
                      <a:gd name="T65" fmla="*/ 43 h 119"/>
                      <a:gd name="T66" fmla="*/ 9 w 19"/>
                      <a:gd name="T67" fmla="*/ 47 h 119"/>
                      <a:gd name="T68" fmla="*/ 11 w 19"/>
                      <a:gd name="T69" fmla="*/ 49 h 119"/>
                      <a:gd name="T70" fmla="*/ 13 w 19"/>
                      <a:gd name="T71" fmla="*/ 46 h 119"/>
                      <a:gd name="T72" fmla="*/ 16 w 19"/>
                      <a:gd name="T73" fmla="*/ 41 h 119"/>
                      <a:gd name="T74" fmla="*/ 15 w 19"/>
                      <a:gd name="T75" fmla="*/ 24 h 119"/>
                      <a:gd name="T76" fmla="*/ 0 w 19"/>
                      <a:gd name="T77" fmla="*/ 0 h 119"/>
                      <a:gd name="T78" fmla="*/ 2 w 19"/>
                      <a:gd name="T79" fmla="*/ 1 h 119"/>
                      <a:gd name="T80" fmla="*/ 11 w 19"/>
                      <a:gd name="T81" fmla="*/ 5 h 119"/>
                      <a:gd name="T82" fmla="*/ 14 w 19"/>
                      <a:gd name="T83" fmla="*/ 17 h 119"/>
                      <a:gd name="T84" fmla="*/ 12 w 19"/>
                      <a:gd name="T85" fmla="*/ 22 h 119"/>
                      <a:gd name="T86" fmla="*/ 10 w 19"/>
                      <a:gd name="T87" fmla="*/ 24 h 119"/>
                      <a:gd name="T88" fmla="*/ 14 w 19"/>
                      <a:gd name="T89" fmla="*/ 19 h 119"/>
                      <a:gd name="T90" fmla="*/ 16 w 19"/>
                      <a:gd name="T91" fmla="*/ 13 h 119"/>
                      <a:gd name="T92" fmla="*/ 7 w 19"/>
                      <a:gd name="T93" fmla="*/ 2 h 119"/>
                      <a:gd name="T94" fmla="*/ 0 w 19"/>
                      <a:gd name="T9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119">
                        <a:moveTo>
                          <a:pt x="5" y="99"/>
                        </a:moveTo>
                        <a:cubicBezTo>
                          <a:pt x="6" y="99"/>
                          <a:pt x="7" y="100"/>
                          <a:pt x="8" y="100"/>
                        </a:cubicBezTo>
                        <a:cubicBezTo>
                          <a:pt x="10" y="101"/>
                          <a:pt x="11" y="102"/>
                          <a:pt x="11" y="103"/>
                        </a:cubicBezTo>
                        <a:cubicBezTo>
                          <a:pt x="12" y="105"/>
                          <a:pt x="12" y="106"/>
                          <a:pt x="11" y="107"/>
                        </a:cubicBezTo>
                        <a:cubicBezTo>
                          <a:pt x="11" y="109"/>
                          <a:pt x="10" y="110"/>
                          <a:pt x="12" y="111"/>
                        </a:cubicBezTo>
                        <a:cubicBezTo>
                          <a:pt x="13" y="112"/>
                          <a:pt x="13" y="112"/>
                          <a:pt x="13" y="112"/>
                        </a:cubicBezTo>
                        <a:cubicBezTo>
                          <a:pt x="15" y="115"/>
                          <a:pt x="11" y="118"/>
                          <a:pt x="8" y="119"/>
                        </a:cubicBezTo>
                        <a:cubicBezTo>
                          <a:pt x="12" y="119"/>
                          <a:pt x="15" y="117"/>
                          <a:pt x="16" y="114"/>
                        </a:cubicBezTo>
                        <a:cubicBezTo>
                          <a:pt x="16" y="114"/>
                          <a:pt x="16" y="114"/>
                          <a:pt x="16" y="114"/>
                        </a:cubicBezTo>
                        <a:cubicBezTo>
                          <a:pt x="16" y="114"/>
                          <a:pt x="16" y="114"/>
                          <a:pt x="16" y="114"/>
                        </a:cubicBezTo>
                        <a:cubicBezTo>
                          <a:pt x="17" y="110"/>
                          <a:pt x="17" y="102"/>
                          <a:pt x="11" y="99"/>
                        </a:cubicBezTo>
                        <a:cubicBezTo>
                          <a:pt x="10" y="99"/>
                          <a:pt x="10" y="99"/>
                          <a:pt x="9" y="99"/>
                        </a:cubicBezTo>
                        <a:cubicBezTo>
                          <a:pt x="9" y="99"/>
                          <a:pt x="8" y="99"/>
                          <a:pt x="8" y="99"/>
                        </a:cubicBezTo>
                        <a:cubicBezTo>
                          <a:pt x="7" y="99"/>
                          <a:pt x="6" y="99"/>
                          <a:pt x="5" y="99"/>
                        </a:cubicBezTo>
                        <a:moveTo>
                          <a:pt x="11" y="88"/>
                        </a:moveTo>
                        <a:cubicBezTo>
                          <a:pt x="10" y="88"/>
                          <a:pt x="10" y="88"/>
                          <a:pt x="10" y="88"/>
                        </a:cubicBezTo>
                        <a:cubicBezTo>
                          <a:pt x="10" y="88"/>
                          <a:pt x="10" y="88"/>
                          <a:pt x="11" y="88"/>
                        </a:cubicBezTo>
                        <a:cubicBezTo>
                          <a:pt x="11" y="88"/>
                          <a:pt x="11" y="88"/>
                          <a:pt x="11" y="88"/>
                        </a:cubicBezTo>
                        <a:cubicBezTo>
                          <a:pt x="11" y="88"/>
                          <a:pt x="11" y="88"/>
                          <a:pt x="11" y="88"/>
                        </a:cubicBezTo>
                        <a:moveTo>
                          <a:pt x="18" y="88"/>
                        </a:moveTo>
                        <a:cubicBezTo>
                          <a:pt x="16" y="89"/>
                          <a:pt x="15" y="89"/>
                          <a:pt x="13" y="89"/>
                        </a:cubicBezTo>
                        <a:cubicBezTo>
                          <a:pt x="13" y="89"/>
                          <a:pt x="13" y="89"/>
                          <a:pt x="12" y="89"/>
                        </a:cubicBezTo>
                        <a:cubicBezTo>
                          <a:pt x="13" y="89"/>
                          <a:pt x="13" y="89"/>
                          <a:pt x="14" y="90"/>
                        </a:cubicBezTo>
                        <a:cubicBezTo>
                          <a:pt x="15" y="91"/>
                          <a:pt x="14" y="92"/>
                          <a:pt x="13" y="94"/>
                        </a:cubicBezTo>
                        <a:cubicBezTo>
                          <a:pt x="12" y="96"/>
                          <a:pt x="9" y="98"/>
                          <a:pt x="6" y="98"/>
                        </a:cubicBezTo>
                        <a:cubicBezTo>
                          <a:pt x="7" y="98"/>
                          <a:pt x="9" y="99"/>
                          <a:pt x="10" y="99"/>
                        </a:cubicBezTo>
                        <a:cubicBezTo>
                          <a:pt x="11" y="99"/>
                          <a:pt x="11" y="99"/>
                          <a:pt x="12" y="98"/>
                        </a:cubicBezTo>
                        <a:cubicBezTo>
                          <a:pt x="13" y="98"/>
                          <a:pt x="15" y="97"/>
                          <a:pt x="16" y="96"/>
                        </a:cubicBezTo>
                        <a:cubicBezTo>
                          <a:pt x="17" y="94"/>
                          <a:pt x="19" y="90"/>
                          <a:pt x="18" y="88"/>
                        </a:cubicBezTo>
                        <a:moveTo>
                          <a:pt x="4" y="68"/>
                        </a:moveTo>
                        <a:cubicBezTo>
                          <a:pt x="7" y="71"/>
                          <a:pt x="10" y="73"/>
                          <a:pt x="13" y="75"/>
                        </a:cubicBezTo>
                        <a:cubicBezTo>
                          <a:pt x="16" y="77"/>
                          <a:pt x="16" y="81"/>
                          <a:pt x="16" y="84"/>
                        </a:cubicBezTo>
                        <a:cubicBezTo>
                          <a:pt x="16" y="85"/>
                          <a:pt x="15" y="87"/>
                          <a:pt x="13" y="88"/>
                        </a:cubicBezTo>
                        <a:cubicBezTo>
                          <a:pt x="15" y="88"/>
                          <a:pt x="17" y="88"/>
                          <a:pt x="18" y="87"/>
                        </a:cubicBezTo>
                        <a:cubicBezTo>
                          <a:pt x="18" y="87"/>
                          <a:pt x="18" y="86"/>
                          <a:pt x="18" y="85"/>
                        </a:cubicBezTo>
                        <a:cubicBezTo>
                          <a:pt x="18" y="79"/>
                          <a:pt x="15" y="75"/>
                          <a:pt x="10" y="71"/>
                        </a:cubicBezTo>
                        <a:cubicBezTo>
                          <a:pt x="9" y="71"/>
                          <a:pt x="9" y="71"/>
                          <a:pt x="9" y="71"/>
                        </a:cubicBezTo>
                        <a:cubicBezTo>
                          <a:pt x="7" y="70"/>
                          <a:pt x="6" y="69"/>
                          <a:pt x="4" y="68"/>
                        </a:cubicBezTo>
                        <a:moveTo>
                          <a:pt x="11" y="49"/>
                        </a:moveTo>
                        <a:cubicBezTo>
                          <a:pt x="13" y="52"/>
                          <a:pt x="13" y="55"/>
                          <a:pt x="14" y="58"/>
                        </a:cubicBezTo>
                        <a:cubicBezTo>
                          <a:pt x="14" y="61"/>
                          <a:pt x="14" y="65"/>
                          <a:pt x="11" y="67"/>
                        </a:cubicBezTo>
                        <a:cubicBezTo>
                          <a:pt x="10" y="67"/>
                          <a:pt x="9" y="67"/>
                          <a:pt x="8" y="67"/>
                        </a:cubicBezTo>
                        <a:cubicBezTo>
                          <a:pt x="7" y="67"/>
                          <a:pt x="5" y="67"/>
                          <a:pt x="4" y="67"/>
                        </a:cubicBezTo>
                        <a:cubicBezTo>
                          <a:pt x="6" y="68"/>
                          <a:pt x="7" y="69"/>
                          <a:pt x="8" y="70"/>
                        </a:cubicBezTo>
                        <a:cubicBezTo>
                          <a:pt x="10" y="70"/>
                          <a:pt x="10" y="70"/>
                          <a:pt x="10" y="70"/>
                        </a:cubicBezTo>
                        <a:cubicBezTo>
                          <a:pt x="10" y="70"/>
                          <a:pt x="11" y="70"/>
                          <a:pt x="11" y="70"/>
                        </a:cubicBezTo>
                        <a:cubicBezTo>
                          <a:pt x="13" y="70"/>
                          <a:pt x="14" y="69"/>
                          <a:pt x="15" y="68"/>
                        </a:cubicBezTo>
                        <a:cubicBezTo>
                          <a:pt x="17" y="65"/>
                          <a:pt x="16" y="61"/>
                          <a:pt x="15" y="58"/>
                        </a:cubicBezTo>
                        <a:cubicBezTo>
                          <a:pt x="15" y="57"/>
                          <a:pt x="15" y="57"/>
                          <a:pt x="15" y="57"/>
                        </a:cubicBezTo>
                        <a:cubicBezTo>
                          <a:pt x="15" y="56"/>
                          <a:pt x="15" y="54"/>
                          <a:pt x="14" y="52"/>
                        </a:cubicBezTo>
                        <a:cubicBezTo>
                          <a:pt x="14" y="52"/>
                          <a:pt x="14" y="52"/>
                          <a:pt x="14" y="52"/>
                        </a:cubicBezTo>
                        <a:cubicBezTo>
                          <a:pt x="14" y="51"/>
                          <a:pt x="12" y="50"/>
                          <a:pt x="11" y="49"/>
                        </a:cubicBezTo>
                        <a:moveTo>
                          <a:pt x="14" y="48"/>
                        </a:moveTo>
                        <a:cubicBezTo>
                          <a:pt x="13" y="49"/>
                          <a:pt x="13" y="49"/>
                          <a:pt x="13" y="49"/>
                        </a:cubicBezTo>
                        <a:cubicBezTo>
                          <a:pt x="12" y="49"/>
                          <a:pt x="12" y="49"/>
                          <a:pt x="12" y="49"/>
                        </a:cubicBezTo>
                        <a:cubicBezTo>
                          <a:pt x="13" y="50"/>
                          <a:pt x="13" y="50"/>
                          <a:pt x="14" y="50"/>
                        </a:cubicBezTo>
                        <a:cubicBezTo>
                          <a:pt x="14" y="50"/>
                          <a:pt x="14" y="49"/>
                          <a:pt x="14" y="48"/>
                        </a:cubicBezTo>
                        <a:moveTo>
                          <a:pt x="15" y="19"/>
                        </a:moveTo>
                        <a:cubicBezTo>
                          <a:pt x="15" y="19"/>
                          <a:pt x="15" y="19"/>
                          <a:pt x="15" y="19"/>
                        </a:cubicBezTo>
                        <a:cubicBezTo>
                          <a:pt x="14" y="21"/>
                          <a:pt x="14" y="22"/>
                          <a:pt x="12" y="23"/>
                        </a:cubicBezTo>
                        <a:cubicBezTo>
                          <a:pt x="12" y="24"/>
                          <a:pt x="12" y="24"/>
                          <a:pt x="12" y="24"/>
                        </a:cubicBezTo>
                        <a:cubicBezTo>
                          <a:pt x="12" y="24"/>
                          <a:pt x="12" y="24"/>
                          <a:pt x="12" y="24"/>
                        </a:cubicBezTo>
                        <a:cubicBezTo>
                          <a:pt x="16" y="25"/>
                          <a:pt x="16" y="30"/>
                          <a:pt x="17" y="32"/>
                        </a:cubicBezTo>
                        <a:cubicBezTo>
                          <a:pt x="17" y="34"/>
                          <a:pt x="17" y="36"/>
                          <a:pt x="16" y="38"/>
                        </a:cubicBezTo>
                        <a:cubicBezTo>
                          <a:pt x="16" y="39"/>
                          <a:pt x="16" y="39"/>
                          <a:pt x="15" y="40"/>
                        </a:cubicBezTo>
                        <a:cubicBezTo>
                          <a:pt x="15" y="41"/>
                          <a:pt x="14" y="42"/>
                          <a:pt x="13" y="43"/>
                        </a:cubicBezTo>
                        <a:cubicBezTo>
                          <a:pt x="13" y="44"/>
                          <a:pt x="14" y="46"/>
                          <a:pt x="12" y="47"/>
                        </a:cubicBezTo>
                        <a:cubicBezTo>
                          <a:pt x="11" y="47"/>
                          <a:pt x="10" y="47"/>
                          <a:pt x="9" y="47"/>
                        </a:cubicBezTo>
                        <a:cubicBezTo>
                          <a:pt x="9" y="47"/>
                          <a:pt x="9" y="47"/>
                          <a:pt x="9" y="47"/>
                        </a:cubicBezTo>
                        <a:cubicBezTo>
                          <a:pt x="10" y="48"/>
                          <a:pt x="10" y="48"/>
                          <a:pt x="11" y="49"/>
                        </a:cubicBezTo>
                        <a:cubicBezTo>
                          <a:pt x="11" y="49"/>
                          <a:pt x="12" y="49"/>
                          <a:pt x="12" y="49"/>
                        </a:cubicBezTo>
                        <a:cubicBezTo>
                          <a:pt x="13" y="49"/>
                          <a:pt x="13" y="48"/>
                          <a:pt x="13" y="46"/>
                        </a:cubicBezTo>
                        <a:cubicBezTo>
                          <a:pt x="14" y="46"/>
                          <a:pt x="14" y="45"/>
                          <a:pt x="14" y="44"/>
                        </a:cubicBezTo>
                        <a:cubicBezTo>
                          <a:pt x="15" y="43"/>
                          <a:pt x="15" y="42"/>
                          <a:pt x="16" y="41"/>
                        </a:cubicBezTo>
                        <a:cubicBezTo>
                          <a:pt x="17" y="39"/>
                          <a:pt x="18" y="37"/>
                          <a:pt x="18" y="35"/>
                        </a:cubicBezTo>
                        <a:cubicBezTo>
                          <a:pt x="18" y="31"/>
                          <a:pt x="17" y="27"/>
                          <a:pt x="15" y="24"/>
                        </a:cubicBezTo>
                        <a:cubicBezTo>
                          <a:pt x="15" y="22"/>
                          <a:pt x="15" y="21"/>
                          <a:pt x="15" y="19"/>
                        </a:cubicBezTo>
                        <a:moveTo>
                          <a:pt x="0" y="0"/>
                        </a:moveTo>
                        <a:cubicBezTo>
                          <a:pt x="0" y="0"/>
                          <a:pt x="1" y="0"/>
                          <a:pt x="1" y="0"/>
                        </a:cubicBezTo>
                        <a:cubicBezTo>
                          <a:pt x="1" y="1"/>
                          <a:pt x="2" y="1"/>
                          <a:pt x="2" y="1"/>
                        </a:cubicBezTo>
                        <a:cubicBezTo>
                          <a:pt x="3" y="2"/>
                          <a:pt x="5" y="2"/>
                          <a:pt x="6" y="2"/>
                        </a:cubicBezTo>
                        <a:cubicBezTo>
                          <a:pt x="8" y="3"/>
                          <a:pt x="10" y="4"/>
                          <a:pt x="11" y="5"/>
                        </a:cubicBezTo>
                        <a:cubicBezTo>
                          <a:pt x="15" y="7"/>
                          <a:pt x="16" y="10"/>
                          <a:pt x="16" y="13"/>
                        </a:cubicBezTo>
                        <a:cubicBezTo>
                          <a:pt x="16" y="14"/>
                          <a:pt x="15" y="16"/>
                          <a:pt x="14" y="17"/>
                        </a:cubicBezTo>
                        <a:cubicBezTo>
                          <a:pt x="14" y="18"/>
                          <a:pt x="13" y="19"/>
                          <a:pt x="13" y="20"/>
                        </a:cubicBezTo>
                        <a:cubicBezTo>
                          <a:pt x="12" y="20"/>
                          <a:pt x="12" y="21"/>
                          <a:pt x="12" y="22"/>
                        </a:cubicBezTo>
                        <a:cubicBezTo>
                          <a:pt x="11" y="23"/>
                          <a:pt x="10" y="24"/>
                          <a:pt x="10" y="24"/>
                        </a:cubicBezTo>
                        <a:cubicBezTo>
                          <a:pt x="10" y="24"/>
                          <a:pt x="10" y="24"/>
                          <a:pt x="10" y="24"/>
                        </a:cubicBezTo>
                        <a:cubicBezTo>
                          <a:pt x="10" y="24"/>
                          <a:pt x="11" y="24"/>
                          <a:pt x="11" y="23"/>
                        </a:cubicBezTo>
                        <a:cubicBezTo>
                          <a:pt x="13" y="22"/>
                          <a:pt x="13" y="20"/>
                          <a:pt x="14" y="19"/>
                        </a:cubicBezTo>
                        <a:cubicBezTo>
                          <a:pt x="14" y="18"/>
                          <a:pt x="15" y="17"/>
                          <a:pt x="16" y="16"/>
                        </a:cubicBezTo>
                        <a:cubicBezTo>
                          <a:pt x="16" y="15"/>
                          <a:pt x="16" y="14"/>
                          <a:pt x="16" y="13"/>
                        </a:cubicBezTo>
                        <a:cubicBezTo>
                          <a:pt x="17" y="11"/>
                          <a:pt x="16" y="9"/>
                          <a:pt x="16" y="8"/>
                        </a:cubicBezTo>
                        <a:cubicBezTo>
                          <a:pt x="15" y="5"/>
                          <a:pt x="11" y="3"/>
                          <a:pt x="7" y="2"/>
                        </a:cubicBezTo>
                        <a:cubicBezTo>
                          <a:pt x="7" y="1"/>
                          <a:pt x="7" y="1"/>
                          <a:pt x="6" y="1"/>
                        </a:cubicBezTo>
                        <a:cubicBezTo>
                          <a:pt x="4" y="1"/>
                          <a:pt x="2" y="0"/>
                          <a:pt x="0"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3" name="Freeform 8281">
                    <a:extLst>
                      <a:ext uri="{FF2B5EF4-FFF2-40B4-BE49-F238E27FC236}">
                        <a16:creationId xmlns:a16="http://schemas.microsoft.com/office/drawing/2014/main" id="{06A76CA6-E7BF-46F1-82E1-3B12B3D4FAD9}"/>
                      </a:ext>
                    </a:extLst>
                  </p:cNvPr>
                  <p:cNvSpPr>
                    <a:spLocks noEditPoints="1"/>
                  </p:cNvSpPr>
                  <p:nvPr/>
                </p:nvSpPr>
                <p:spPr bwMode="auto">
                  <a:xfrm>
                    <a:off x="3718" y="1748"/>
                    <a:ext cx="14" cy="86"/>
                  </a:xfrm>
                  <a:custGeom>
                    <a:avLst/>
                    <a:gdLst>
                      <a:gd name="T0" fmla="*/ 11 w 19"/>
                      <a:gd name="T1" fmla="*/ 99 h 115"/>
                      <a:gd name="T2" fmla="*/ 16 w 19"/>
                      <a:gd name="T3" fmla="*/ 114 h 115"/>
                      <a:gd name="T4" fmla="*/ 17 w 19"/>
                      <a:gd name="T5" fmla="*/ 114 h 115"/>
                      <a:gd name="T6" fmla="*/ 11 w 19"/>
                      <a:gd name="T7" fmla="*/ 99 h 115"/>
                      <a:gd name="T8" fmla="*/ 18 w 19"/>
                      <a:gd name="T9" fmla="*/ 88 h 115"/>
                      <a:gd name="T10" fmla="*/ 12 w 19"/>
                      <a:gd name="T11" fmla="*/ 98 h 115"/>
                      <a:gd name="T12" fmla="*/ 16 w 19"/>
                      <a:gd name="T13" fmla="*/ 96 h 115"/>
                      <a:gd name="T14" fmla="*/ 19 w 19"/>
                      <a:gd name="T15" fmla="*/ 89 h 115"/>
                      <a:gd name="T16" fmla="*/ 10 w 19"/>
                      <a:gd name="T17" fmla="*/ 71 h 115"/>
                      <a:gd name="T18" fmla="*/ 18 w 19"/>
                      <a:gd name="T19" fmla="*/ 85 h 115"/>
                      <a:gd name="T20" fmla="*/ 18 w 19"/>
                      <a:gd name="T21" fmla="*/ 87 h 115"/>
                      <a:gd name="T22" fmla="*/ 19 w 19"/>
                      <a:gd name="T23" fmla="*/ 86 h 115"/>
                      <a:gd name="T24" fmla="*/ 19 w 19"/>
                      <a:gd name="T25" fmla="*/ 85 h 115"/>
                      <a:gd name="T26" fmla="*/ 14 w 19"/>
                      <a:gd name="T27" fmla="*/ 52 h 115"/>
                      <a:gd name="T28" fmla="*/ 15 w 19"/>
                      <a:gd name="T29" fmla="*/ 58 h 115"/>
                      <a:gd name="T30" fmla="*/ 11 w 19"/>
                      <a:gd name="T31" fmla="*/ 70 h 115"/>
                      <a:gd name="T32" fmla="*/ 8 w 19"/>
                      <a:gd name="T33" fmla="*/ 70 h 115"/>
                      <a:gd name="T34" fmla="*/ 10 w 19"/>
                      <a:gd name="T35" fmla="*/ 71 h 115"/>
                      <a:gd name="T36" fmla="*/ 9 w 19"/>
                      <a:gd name="T37" fmla="*/ 70 h 115"/>
                      <a:gd name="T38" fmla="*/ 9 w 19"/>
                      <a:gd name="T39" fmla="*/ 70 h 115"/>
                      <a:gd name="T40" fmla="*/ 16 w 19"/>
                      <a:gd name="T41" fmla="*/ 68 h 115"/>
                      <a:gd name="T42" fmla="*/ 17 w 19"/>
                      <a:gd name="T43" fmla="*/ 62 h 115"/>
                      <a:gd name="T44" fmla="*/ 15 w 19"/>
                      <a:gd name="T45" fmla="*/ 55 h 115"/>
                      <a:gd name="T46" fmla="*/ 14 w 19"/>
                      <a:gd name="T47" fmla="*/ 48 h 115"/>
                      <a:gd name="T48" fmla="*/ 14 w 19"/>
                      <a:gd name="T49" fmla="*/ 50 h 115"/>
                      <a:gd name="T50" fmla="*/ 14 w 19"/>
                      <a:gd name="T51" fmla="*/ 48 h 115"/>
                      <a:gd name="T52" fmla="*/ 15 w 19"/>
                      <a:gd name="T53" fmla="*/ 19 h 115"/>
                      <a:gd name="T54" fmla="*/ 18 w 19"/>
                      <a:gd name="T55" fmla="*/ 35 h 115"/>
                      <a:gd name="T56" fmla="*/ 14 w 19"/>
                      <a:gd name="T57" fmla="*/ 44 h 115"/>
                      <a:gd name="T58" fmla="*/ 14 w 19"/>
                      <a:gd name="T59" fmla="*/ 45 h 115"/>
                      <a:gd name="T60" fmla="*/ 15 w 19"/>
                      <a:gd name="T61" fmla="*/ 44 h 115"/>
                      <a:gd name="T62" fmla="*/ 18 w 19"/>
                      <a:gd name="T63" fmla="*/ 35 h 115"/>
                      <a:gd name="T64" fmla="*/ 16 w 19"/>
                      <a:gd name="T65" fmla="*/ 24 h 115"/>
                      <a:gd name="T66" fmla="*/ 15 w 19"/>
                      <a:gd name="T67" fmla="*/ 19 h 115"/>
                      <a:gd name="T68" fmla="*/ 15 w 19"/>
                      <a:gd name="T69" fmla="*/ 17 h 115"/>
                      <a:gd name="T70" fmla="*/ 0 w 19"/>
                      <a:gd name="T71" fmla="*/ 0 h 115"/>
                      <a:gd name="T72" fmla="*/ 6 w 19"/>
                      <a:gd name="T73" fmla="*/ 1 h 115"/>
                      <a:gd name="T74" fmla="*/ 16 w 19"/>
                      <a:gd name="T75" fmla="*/ 8 h 115"/>
                      <a:gd name="T76" fmla="*/ 16 w 19"/>
                      <a:gd name="T77" fmla="*/ 16 h 115"/>
                      <a:gd name="T78" fmla="*/ 17 w 19"/>
                      <a:gd name="T79" fmla="*/ 13 h 115"/>
                      <a:gd name="T80" fmla="*/ 16 w 19"/>
                      <a:gd name="T81" fmla="*/ 8 h 115"/>
                      <a:gd name="T82" fmla="*/ 0 w 19"/>
                      <a:gd name="T8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 h="115">
                        <a:moveTo>
                          <a:pt x="11" y="99"/>
                        </a:moveTo>
                        <a:cubicBezTo>
                          <a:pt x="11" y="99"/>
                          <a:pt x="11" y="99"/>
                          <a:pt x="11" y="99"/>
                        </a:cubicBezTo>
                        <a:cubicBezTo>
                          <a:pt x="17" y="102"/>
                          <a:pt x="17" y="110"/>
                          <a:pt x="16" y="114"/>
                        </a:cubicBezTo>
                        <a:cubicBezTo>
                          <a:pt x="16" y="114"/>
                          <a:pt x="16" y="114"/>
                          <a:pt x="16" y="114"/>
                        </a:cubicBezTo>
                        <a:cubicBezTo>
                          <a:pt x="17" y="115"/>
                          <a:pt x="17" y="115"/>
                          <a:pt x="17" y="115"/>
                        </a:cubicBezTo>
                        <a:cubicBezTo>
                          <a:pt x="17" y="115"/>
                          <a:pt x="17" y="114"/>
                          <a:pt x="17" y="114"/>
                        </a:cubicBezTo>
                        <a:cubicBezTo>
                          <a:pt x="17" y="113"/>
                          <a:pt x="17" y="111"/>
                          <a:pt x="17" y="109"/>
                        </a:cubicBezTo>
                        <a:cubicBezTo>
                          <a:pt x="16" y="105"/>
                          <a:pt x="15" y="101"/>
                          <a:pt x="11" y="99"/>
                        </a:cubicBezTo>
                        <a:moveTo>
                          <a:pt x="18" y="88"/>
                        </a:moveTo>
                        <a:cubicBezTo>
                          <a:pt x="18" y="88"/>
                          <a:pt x="18" y="88"/>
                          <a:pt x="18" y="88"/>
                        </a:cubicBezTo>
                        <a:cubicBezTo>
                          <a:pt x="19" y="90"/>
                          <a:pt x="17" y="94"/>
                          <a:pt x="16" y="96"/>
                        </a:cubicBezTo>
                        <a:cubicBezTo>
                          <a:pt x="15" y="97"/>
                          <a:pt x="13" y="98"/>
                          <a:pt x="12" y="98"/>
                        </a:cubicBezTo>
                        <a:cubicBezTo>
                          <a:pt x="13" y="98"/>
                          <a:pt x="13" y="98"/>
                          <a:pt x="13" y="98"/>
                        </a:cubicBezTo>
                        <a:cubicBezTo>
                          <a:pt x="14" y="98"/>
                          <a:pt x="15" y="97"/>
                          <a:pt x="16" y="96"/>
                        </a:cubicBezTo>
                        <a:cubicBezTo>
                          <a:pt x="17" y="95"/>
                          <a:pt x="17" y="94"/>
                          <a:pt x="18" y="92"/>
                        </a:cubicBezTo>
                        <a:cubicBezTo>
                          <a:pt x="18" y="91"/>
                          <a:pt x="19" y="90"/>
                          <a:pt x="19" y="89"/>
                        </a:cubicBezTo>
                        <a:cubicBezTo>
                          <a:pt x="18" y="89"/>
                          <a:pt x="18" y="88"/>
                          <a:pt x="18" y="88"/>
                        </a:cubicBezTo>
                        <a:moveTo>
                          <a:pt x="10" y="71"/>
                        </a:moveTo>
                        <a:cubicBezTo>
                          <a:pt x="10" y="71"/>
                          <a:pt x="10" y="71"/>
                          <a:pt x="10" y="71"/>
                        </a:cubicBezTo>
                        <a:cubicBezTo>
                          <a:pt x="15" y="75"/>
                          <a:pt x="18" y="79"/>
                          <a:pt x="18" y="85"/>
                        </a:cubicBezTo>
                        <a:cubicBezTo>
                          <a:pt x="18" y="86"/>
                          <a:pt x="18" y="87"/>
                          <a:pt x="18" y="87"/>
                        </a:cubicBezTo>
                        <a:cubicBezTo>
                          <a:pt x="18" y="87"/>
                          <a:pt x="18" y="87"/>
                          <a:pt x="18" y="87"/>
                        </a:cubicBezTo>
                        <a:cubicBezTo>
                          <a:pt x="19" y="87"/>
                          <a:pt x="19" y="87"/>
                          <a:pt x="19" y="87"/>
                        </a:cubicBezTo>
                        <a:cubicBezTo>
                          <a:pt x="19" y="86"/>
                          <a:pt x="19" y="86"/>
                          <a:pt x="19" y="86"/>
                        </a:cubicBezTo>
                        <a:cubicBezTo>
                          <a:pt x="19" y="86"/>
                          <a:pt x="19" y="85"/>
                          <a:pt x="19" y="85"/>
                        </a:cubicBezTo>
                        <a:cubicBezTo>
                          <a:pt x="19" y="85"/>
                          <a:pt x="19" y="85"/>
                          <a:pt x="19" y="85"/>
                        </a:cubicBezTo>
                        <a:cubicBezTo>
                          <a:pt x="18" y="79"/>
                          <a:pt x="15" y="74"/>
                          <a:pt x="10" y="71"/>
                        </a:cubicBezTo>
                        <a:moveTo>
                          <a:pt x="14" y="52"/>
                        </a:moveTo>
                        <a:cubicBezTo>
                          <a:pt x="15" y="54"/>
                          <a:pt x="15" y="56"/>
                          <a:pt x="15" y="57"/>
                        </a:cubicBezTo>
                        <a:cubicBezTo>
                          <a:pt x="15" y="58"/>
                          <a:pt x="15" y="58"/>
                          <a:pt x="15" y="58"/>
                        </a:cubicBezTo>
                        <a:cubicBezTo>
                          <a:pt x="16" y="61"/>
                          <a:pt x="17" y="65"/>
                          <a:pt x="15" y="68"/>
                        </a:cubicBezTo>
                        <a:cubicBezTo>
                          <a:pt x="14" y="69"/>
                          <a:pt x="13" y="70"/>
                          <a:pt x="11" y="70"/>
                        </a:cubicBezTo>
                        <a:cubicBezTo>
                          <a:pt x="11" y="70"/>
                          <a:pt x="10" y="70"/>
                          <a:pt x="10" y="70"/>
                        </a:cubicBezTo>
                        <a:cubicBezTo>
                          <a:pt x="8" y="70"/>
                          <a:pt x="8" y="70"/>
                          <a:pt x="8" y="70"/>
                        </a:cubicBezTo>
                        <a:cubicBezTo>
                          <a:pt x="9" y="70"/>
                          <a:pt x="9" y="70"/>
                          <a:pt x="10" y="71"/>
                        </a:cubicBezTo>
                        <a:cubicBezTo>
                          <a:pt x="10" y="71"/>
                          <a:pt x="10" y="71"/>
                          <a:pt x="10" y="71"/>
                        </a:cubicBezTo>
                        <a:cubicBezTo>
                          <a:pt x="10" y="71"/>
                          <a:pt x="10" y="71"/>
                          <a:pt x="10" y="71"/>
                        </a:cubicBezTo>
                        <a:cubicBezTo>
                          <a:pt x="10" y="71"/>
                          <a:pt x="10" y="70"/>
                          <a:pt x="9" y="70"/>
                        </a:cubicBezTo>
                        <a:cubicBezTo>
                          <a:pt x="9" y="70"/>
                          <a:pt x="9" y="70"/>
                          <a:pt x="10" y="70"/>
                        </a:cubicBezTo>
                        <a:cubicBezTo>
                          <a:pt x="10" y="70"/>
                          <a:pt x="9" y="70"/>
                          <a:pt x="9" y="70"/>
                        </a:cubicBezTo>
                        <a:cubicBezTo>
                          <a:pt x="10" y="70"/>
                          <a:pt x="11" y="70"/>
                          <a:pt x="11" y="70"/>
                        </a:cubicBezTo>
                        <a:cubicBezTo>
                          <a:pt x="13" y="70"/>
                          <a:pt x="15" y="70"/>
                          <a:pt x="16" y="68"/>
                        </a:cubicBezTo>
                        <a:cubicBezTo>
                          <a:pt x="16" y="68"/>
                          <a:pt x="16" y="67"/>
                          <a:pt x="16" y="67"/>
                        </a:cubicBezTo>
                        <a:cubicBezTo>
                          <a:pt x="17" y="65"/>
                          <a:pt x="17" y="63"/>
                          <a:pt x="17" y="62"/>
                        </a:cubicBezTo>
                        <a:cubicBezTo>
                          <a:pt x="16" y="60"/>
                          <a:pt x="16" y="59"/>
                          <a:pt x="16" y="57"/>
                        </a:cubicBezTo>
                        <a:cubicBezTo>
                          <a:pt x="16" y="56"/>
                          <a:pt x="15" y="56"/>
                          <a:pt x="15" y="55"/>
                        </a:cubicBezTo>
                        <a:cubicBezTo>
                          <a:pt x="15" y="54"/>
                          <a:pt x="15" y="53"/>
                          <a:pt x="14" y="52"/>
                        </a:cubicBezTo>
                        <a:moveTo>
                          <a:pt x="14" y="48"/>
                        </a:moveTo>
                        <a:cubicBezTo>
                          <a:pt x="14" y="48"/>
                          <a:pt x="14" y="48"/>
                          <a:pt x="14" y="48"/>
                        </a:cubicBezTo>
                        <a:cubicBezTo>
                          <a:pt x="14" y="49"/>
                          <a:pt x="14" y="50"/>
                          <a:pt x="14" y="50"/>
                        </a:cubicBezTo>
                        <a:cubicBezTo>
                          <a:pt x="14" y="51"/>
                          <a:pt x="14" y="51"/>
                          <a:pt x="14" y="51"/>
                        </a:cubicBezTo>
                        <a:cubicBezTo>
                          <a:pt x="14" y="50"/>
                          <a:pt x="14" y="49"/>
                          <a:pt x="14" y="48"/>
                        </a:cubicBezTo>
                        <a:moveTo>
                          <a:pt x="15" y="17"/>
                        </a:moveTo>
                        <a:cubicBezTo>
                          <a:pt x="15" y="18"/>
                          <a:pt x="15" y="18"/>
                          <a:pt x="15" y="19"/>
                        </a:cubicBezTo>
                        <a:cubicBezTo>
                          <a:pt x="15" y="21"/>
                          <a:pt x="15" y="22"/>
                          <a:pt x="15" y="24"/>
                        </a:cubicBezTo>
                        <a:cubicBezTo>
                          <a:pt x="17" y="27"/>
                          <a:pt x="18" y="31"/>
                          <a:pt x="18" y="35"/>
                        </a:cubicBezTo>
                        <a:cubicBezTo>
                          <a:pt x="18" y="37"/>
                          <a:pt x="17" y="39"/>
                          <a:pt x="16" y="41"/>
                        </a:cubicBezTo>
                        <a:cubicBezTo>
                          <a:pt x="15" y="42"/>
                          <a:pt x="15" y="43"/>
                          <a:pt x="14" y="44"/>
                        </a:cubicBezTo>
                        <a:cubicBezTo>
                          <a:pt x="14" y="45"/>
                          <a:pt x="14" y="46"/>
                          <a:pt x="13" y="46"/>
                        </a:cubicBezTo>
                        <a:cubicBezTo>
                          <a:pt x="14" y="46"/>
                          <a:pt x="14" y="45"/>
                          <a:pt x="14" y="45"/>
                        </a:cubicBezTo>
                        <a:cubicBezTo>
                          <a:pt x="14" y="45"/>
                          <a:pt x="14" y="45"/>
                          <a:pt x="14" y="45"/>
                        </a:cubicBezTo>
                        <a:cubicBezTo>
                          <a:pt x="14" y="45"/>
                          <a:pt x="14" y="44"/>
                          <a:pt x="15" y="44"/>
                        </a:cubicBezTo>
                        <a:cubicBezTo>
                          <a:pt x="16" y="41"/>
                          <a:pt x="17" y="39"/>
                          <a:pt x="18" y="37"/>
                        </a:cubicBezTo>
                        <a:cubicBezTo>
                          <a:pt x="18" y="36"/>
                          <a:pt x="18" y="36"/>
                          <a:pt x="18" y="35"/>
                        </a:cubicBezTo>
                        <a:cubicBezTo>
                          <a:pt x="18" y="34"/>
                          <a:pt x="18" y="34"/>
                          <a:pt x="18" y="33"/>
                        </a:cubicBezTo>
                        <a:cubicBezTo>
                          <a:pt x="18" y="30"/>
                          <a:pt x="17" y="27"/>
                          <a:pt x="16" y="24"/>
                        </a:cubicBezTo>
                        <a:cubicBezTo>
                          <a:pt x="15" y="23"/>
                          <a:pt x="15" y="22"/>
                          <a:pt x="15" y="20"/>
                        </a:cubicBezTo>
                        <a:cubicBezTo>
                          <a:pt x="15" y="20"/>
                          <a:pt x="15" y="19"/>
                          <a:pt x="15" y="19"/>
                        </a:cubicBezTo>
                        <a:cubicBezTo>
                          <a:pt x="15" y="18"/>
                          <a:pt x="15" y="18"/>
                          <a:pt x="15" y="18"/>
                        </a:cubicBezTo>
                        <a:cubicBezTo>
                          <a:pt x="15" y="18"/>
                          <a:pt x="15" y="18"/>
                          <a:pt x="15" y="17"/>
                        </a:cubicBezTo>
                        <a:moveTo>
                          <a:pt x="0" y="0"/>
                        </a:moveTo>
                        <a:cubicBezTo>
                          <a:pt x="0" y="0"/>
                          <a:pt x="0" y="0"/>
                          <a:pt x="0" y="0"/>
                        </a:cubicBezTo>
                        <a:cubicBezTo>
                          <a:pt x="0" y="0"/>
                          <a:pt x="0" y="0"/>
                          <a:pt x="0" y="0"/>
                        </a:cubicBezTo>
                        <a:cubicBezTo>
                          <a:pt x="2" y="0"/>
                          <a:pt x="4" y="1"/>
                          <a:pt x="6" y="1"/>
                        </a:cubicBezTo>
                        <a:cubicBezTo>
                          <a:pt x="7" y="1"/>
                          <a:pt x="7" y="1"/>
                          <a:pt x="7" y="2"/>
                        </a:cubicBezTo>
                        <a:cubicBezTo>
                          <a:pt x="11" y="3"/>
                          <a:pt x="15" y="5"/>
                          <a:pt x="16" y="8"/>
                        </a:cubicBezTo>
                        <a:cubicBezTo>
                          <a:pt x="16" y="9"/>
                          <a:pt x="17" y="11"/>
                          <a:pt x="16" y="13"/>
                        </a:cubicBezTo>
                        <a:cubicBezTo>
                          <a:pt x="16" y="14"/>
                          <a:pt x="16" y="15"/>
                          <a:pt x="16" y="16"/>
                        </a:cubicBezTo>
                        <a:cubicBezTo>
                          <a:pt x="16" y="15"/>
                          <a:pt x="16" y="15"/>
                          <a:pt x="17" y="14"/>
                        </a:cubicBezTo>
                        <a:cubicBezTo>
                          <a:pt x="17" y="14"/>
                          <a:pt x="17" y="13"/>
                          <a:pt x="17" y="13"/>
                        </a:cubicBezTo>
                        <a:cubicBezTo>
                          <a:pt x="17" y="12"/>
                          <a:pt x="17" y="12"/>
                          <a:pt x="17" y="11"/>
                        </a:cubicBezTo>
                        <a:cubicBezTo>
                          <a:pt x="17" y="10"/>
                          <a:pt x="17" y="9"/>
                          <a:pt x="16" y="8"/>
                        </a:cubicBezTo>
                        <a:cubicBezTo>
                          <a:pt x="15" y="5"/>
                          <a:pt x="11" y="3"/>
                          <a:pt x="7" y="1"/>
                        </a:cubicBezTo>
                        <a:cubicBezTo>
                          <a:pt x="5" y="1"/>
                          <a:pt x="3" y="0"/>
                          <a:pt x="0"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4" name="Freeform 8282">
                    <a:extLst>
                      <a:ext uri="{FF2B5EF4-FFF2-40B4-BE49-F238E27FC236}">
                        <a16:creationId xmlns:a16="http://schemas.microsoft.com/office/drawing/2014/main" id="{05B8DB9B-15DE-4425-B189-7E7DDFFDB217}"/>
                      </a:ext>
                    </a:extLst>
                  </p:cNvPr>
                  <p:cNvSpPr/>
                  <p:nvPr/>
                </p:nvSpPr>
                <p:spPr bwMode="auto">
                  <a:xfrm>
                    <a:off x="3720" y="1821"/>
                    <a:ext cx="8" cy="1"/>
                  </a:xfrm>
                  <a:custGeom>
                    <a:avLst/>
                    <a:gdLst>
                      <a:gd name="T0" fmla="*/ 0 w 10"/>
                      <a:gd name="T1" fmla="*/ 0 h 1"/>
                      <a:gd name="T2" fmla="*/ 2 w 10"/>
                      <a:gd name="T3" fmla="*/ 1 h 1"/>
                      <a:gd name="T4" fmla="*/ 5 w 10"/>
                      <a:gd name="T5" fmla="*/ 1 h 1"/>
                      <a:gd name="T6" fmla="*/ 6 w 10"/>
                      <a:gd name="T7" fmla="*/ 1 h 1"/>
                      <a:gd name="T8" fmla="*/ 8 w 10"/>
                      <a:gd name="T9" fmla="*/ 1 h 1"/>
                      <a:gd name="T10" fmla="*/ 8 w 10"/>
                      <a:gd name="T11" fmla="*/ 1 h 1"/>
                      <a:gd name="T12" fmla="*/ 8 w 10"/>
                      <a:gd name="T13" fmla="*/ 1 h 1"/>
                      <a:gd name="T14" fmla="*/ 8 w 10"/>
                      <a:gd name="T15" fmla="*/ 1 h 1"/>
                      <a:gd name="T16" fmla="*/ 8 w 10"/>
                      <a:gd name="T17" fmla="*/ 1 h 1"/>
                      <a:gd name="T18" fmla="*/ 8 w 10"/>
                      <a:gd name="T19" fmla="*/ 1 h 1"/>
                      <a:gd name="T20" fmla="*/ 8 w 10"/>
                      <a:gd name="T21" fmla="*/ 1 h 1"/>
                      <a:gd name="T22" fmla="*/ 10 w 10"/>
                      <a:gd name="T23" fmla="*/ 0 h 1"/>
                      <a:gd name="T24" fmla="*/ 9 w 10"/>
                      <a:gd name="T25" fmla="*/ 0 h 1"/>
                      <a:gd name="T26" fmla="*/ 7 w 10"/>
                      <a:gd name="T27" fmla="*/ 1 h 1"/>
                      <a:gd name="T28" fmla="*/ 3 w 10"/>
                      <a:gd name="T29" fmla="*/ 0 h 1"/>
                      <a:gd name="T30" fmla="*/ 2 w 10"/>
                      <a:gd name="T31" fmla="*/ 0 h 1"/>
                      <a:gd name="T32" fmla="*/ 0 w 10"/>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
                        <a:moveTo>
                          <a:pt x="0" y="0"/>
                        </a:moveTo>
                        <a:cubicBezTo>
                          <a:pt x="0" y="0"/>
                          <a:pt x="1" y="1"/>
                          <a:pt x="2" y="1"/>
                        </a:cubicBezTo>
                        <a:cubicBezTo>
                          <a:pt x="3" y="1"/>
                          <a:pt x="4" y="1"/>
                          <a:pt x="5" y="1"/>
                        </a:cubicBezTo>
                        <a:cubicBezTo>
                          <a:pt x="5" y="1"/>
                          <a:pt x="6" y="1"/>
                          <a:pt x="6" y="1"/>
                        </a:cubicBezTo>
                        <a:cubicBezTo>
                          <a:pt x="7" y="1"/>
                          <a:pt x="7"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10" y="1"/>
                          <a:pt x="10" y="0"/>
                        </a:cubicBezTo>
                        <a:cubicBezTo>
                          <a:pt x="10" y="0"/>
                          <a:pt x="10" y="0"/>
                          <a:pt x="9" y="0"/>
                        </a:cubicBezTo>
                        <a:cubicBezTo>
                          <a:pt x="8" y="1"/>
                          <a:pt x="8" y="1"/>
                          <a:pt x="7" y="1"/>
                        </a:cubicBezTo>
                        <a:cubicBezTo>
                          <a:pt x="6" y="1"/>
                          <a:pt x="4" y="0"/>
                          <a:pt x="3" y="0"/>
                        </a:cubicBezTo>
                        <a:cubicBezTo>
                          <a:pt x="3" y="0"/>
                          <a:pt x="3" y="0"/>
                          <a:pt x="2" y="0"/>
                        </a:cubicBezTo>
                        <a:cubicBezTo>
                          <a:pt x="2" y="0"/>
                          <a:pt x="1"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5" name="Freeform 8283">
                    <a:extLst>
                      <a:ext uri="{FF2B5EF4-FFF2-40B4-BE49-F238E27FC236}">
                        <a16:creationId xmlns:a16="http://schemas.microsoft.com/office/drawing/2014/main" id="{37CE54F3-3108-44E3-A5EE-2A27BB8FC467}"/>
                      </a:ext>
                    </a:extLst>
                  </p:cNvPr>
                  <p:cNvSpPr>
                    <a:spLocks noEditPoints="1"/>
                  </p:cNvSpPr>
                  <p:nvPr/>
                </p:nvSpPr>
                <p:spPr bwMode="auto">
                  <a:xfrm>
                    <a:off x="3634" y="1753"/>
                    <a:ext cx="49" cy="69"/>
                  </a:xfrm>
                  <a:custGeom>
                    <a:avLst/>
                    <a:gdLst>
                      <a:gd name="T0" fmla="*/ 5 w 66"/>
                      <a:gd name="T1" fmla="*/ 69 h 92"/>
                      <a:gd name="T2" fmla="*/ 3 w 66"/>
                      <a:gd name="T3" fmla="*/ 70 h 92"/>
                      <a:gd name="T4" fmla="*/ 1 w 66"/>
                      <a:gd name="T5" fmla="*/ 76 h 92"/>
                      <a:gd name="T6" fmla="*/ 2 w 66"/>
                      <a:gd name="T7" fmla="*/ 79 h 92"/>
                      <a:gd name="T8" fmla="*/ 8 w 66"/>
                      <a:gd name="T9" fmla="*/ 92 h 92"/>
                      <a:gd name="T10" fmla="*/ 13 w 66"/>
                      <a:gd name="T11" fmla="*/ 92 h 92"/>
                      <a:gd name="T12" fmla="*/ 10 w 66"/>
                      <a:gd name="T13" fmla="*/ 91 h 92"/>
                      <a:gd name="T14" fmla="*/ 7 w 66"/>
                      <a:gd name="T15" fmla="*/ 79 h 92"/>
                      <a:gd name="T16" fmla="*/ 7 w 66"/>
                      <a:gd name="T17" fmla="*/ 71 h 92"/>
                      <a:gd name="T18" fmla="*/ 10 w 66"/>
                      <a:gd name="T19" fmla="*/ 71 h 92"/>
                      <a:gd name="T20" fmla="*/ 10 w 66"/>
                      <a:gd name="T21" fmla="*/ 71 h 92"/>
                      <a:gd name="T22" fmla="*/ 7 w 66"/>
                      <a:gd name="T23" fmla="*/ 55 h 92"/>
                      <a:gd name="T24" fmla="*/ 2 w 66"/>
                      <a:gd name="T25" fmla="*/ 60 h 92"/>
                      <a:gd name="T26" fmla="*/ 6 w 66"/>
                      <a:gd name="T27" fmla="*/ 69 h 92"/>
                      <a:gd name="T28" fmla="*/ 11 w 66"/>
                      <a:gd name="T29" fmla="*/ 70 h 92"/>
                      <a:gd name="T30" fmla="*/ 7 w 66"/>
                      <a:gd name="T31" fmla="*/ 57 h 92"/>
                      <a:gd name="T32" fmla="*/ 8 w 66"/>
                      <a:gd name="T33" fmla="*/ 56 h 92"/>
                      <a:gd name="T34" fmla="*/ 27 w 66"/>
                      <a:gd name="T35" fmla="*/ 24 h 92"/>
                      <a:gd name="T36" fmla="*/ 27 w 66"/>
                      <a:gd name="T37" fmla="*/ 25 h 92"/>
                      <a:gd name="T38" fmla="*/ 15 w 66"/>
                      <a:gd name="T39" fmla="*/ 32 h 92"/>
                      <a:gd name="T40" fmla="*/ 9 w 66"/>
                      <a:gd name="T41" fmla="*/ 45 h 92"/>
                      <a:gd name="T42" fmla="*/ 8 w 66"/>
                      <a:gd name="T43" fmla="*/ 54 h 92"/>
                      <a:gd name="T44" fmla="*/ 8 w 66"/>
                      <a:gd name="T45" fmla="*/ 54 h 92"/>
                      <a:gd name="T46" fmla="*/ 13 w 66"/>
                      <a:gd name="T47" fmla="*/ 56 h 92"/>
                      <a:gd name="T48" fmla="*/ 12 w 66"/>
                      <a:gd name="T49" fmla="*/ 55 h 92"/>
                      <a:gd name="T50" fmla="*/ 12 w 66"/>
                      <a:gd name="T51" fmla="*/ 44 h 92"/>
                      <a:gd name="T52" fmla="*/ 14 w 66"/>
                      <a:gd name="T53" fmla="*/ 44 h 92"/>
                      <a:gd name="T54" fmla="*/ 14 w 66"/>
                      <a:gd name="T55" fmla="*/ 43 h 92"/>
                      <a:gd name="T56" fmla="*/ 17 w 66"/>
                      <a:gd name="T57" fmla="*/ 35 h 92"/>
                      <a:gd name="T58" fmla="*/ 27 w 66"/>
                      <a:gd name="T59" fmla="*/ 29 h 92"/>
                      <a:gd name="T60" fmla="*/ 28 w 66"/>
                      <a:gd name="T61" fmla="*/ 28 h 92"/>
                      <a:gd name="T62" fmla="*/ 37 w 66"/>
                      <a:gd name="T63" fmla="*/ 13 h 92"/>
                      <a:gd name="T64" fmla="*/ 28 w 66"/>
                      <a:gd name="T65" fmla="*/ 22 h 92"/>
                      <a:gd name="T66" fmla="*/ 31 w 66"/>
                      <a:gd name="T67" fmla="*/ 31 h 92"/>
                      <a:gd name="T68" fmla="*/ 29 w 66"/>
                      <a:gd name="T69" fmla="*/ 25 h 92"/>
                      <a:gd name="T70" fmla="*/ 35 w 66"/>
                      <a:gd name="T71" fmla="*/ 16 h 92"/>
                      <a:gd name="T72" fmla="*/ 37 w 66"/>
                      <a:gd name="T73" fmla="*/ 17 h 92"/>
                      <a:gd name="T74" fmla="*/ 37 w 66"/>
                      <a:gd name="T75" fmla="*/ 13 h 92"/>
                      <a:gd name="T76" fmla="*/ 62 w 66"/>
                      <a:gd name="T77" fmla="*/ 0 h 92"/>
                      <a:gd name="T78" fmla="*/ 47 w 66"/>
                      <a:gd name="T79" fmla="*/ 8 h 92"/>
                      <a:gd name="T80" fmla="*/ 39 w 66"/>
                      <a:gd name="T81" fmla="*/ 13 h 92"/>
                      <a:gd name="T82" fmla="*/ 44 w 66"/>
                      <a:gd name="T83" fmla="*/ 11 h 92"/>
                      <a:gd name="T84" fmla="*/ 52 w 66"/>
                      <a:gd name="T85" fmla="*/ 7 h 92"/>
                      <a:gd name="T86" fmla="*/ 61 w 66"/>
                      <a:gd name="T87" fmla="*/ 2 h 92"/>
                      <a:gd name="T88" fmla="*/ 66 w 66"/>
                      <a:gd name="T8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92">
                        <a:moveTo>
                          <a:pt x="5" y="69"/>
                        </a:moveTo>
                        <a:cubicBezTo>
                          <a:pt x="5" y="69"/>
                          <a:pt x="5" y="69"/>
                          <a:pt x="5" y="69"/>
                        </a:cubicBezTo>
                        <a:cubicBezTo>
                          <a:pt x="4" y="70"/>
                          <a:pt x="4" y="70"/>
                          <a:pt x="4" y="70"/>
                        </a:cubicBezTo>
                        <a:cubicBezTo>
                          <a:pt x="4" y="70"/>
                          <a:pt x="4" y="70"/>
                          <a:pt x="3" y="70"/>
                        </a:cubicBezTo>
                        <a:cubicBezTo>
                          <a:pt x="2" y="71"/>
                          <a:pt x="1" y="72"/>
                          <a:pt x="1" y="74"/>
                        </a:cubicBezTo>
                        <a:cubicBezTo>
                          <a:pt x="1" y="74"/>
                          <a:pt x="1" y="75"/>
                          <a:pt x="1" y="76"/>
                        </a:cubicBezTo>
                        <a:cubicBezTo>
                          <a:pt x="2" y="77"/>
                          <a:pt x="2" y="77"/>
                          <a:pt x="2" y="77"/>
                        </a:cubicBezTo>
                        <a:cubicBezTo>
                          <a:pt x="2" y="78"/>
                          <a:pt x="3" y="78"/>
                          <a:pt x="2" y="79"/>
                        </a:cubicBezTo>
                        <a:cubicBezTo>
                          <a:pt x="0" y="83"/>
                          <a:pt x="0" y="86"/>
                          <a:pt x="1" y="89"/>
                        </a:cubicBezTo>
                        <a:cubicBezTo>
                          <a:pt x="2" y="91"/>
                          <a:pt x="5" y="92"/>
                          <a:pt x="8" y="92"/>
                        </a:cubicBezTo>
                        <a:cubicBezTo>
                          <a:pt x="8" y="92"/>
                          <a:pt x="9" y="92"/>
                          <a:pt x="9" y="92"/>
                        </a:cubicBezTo>
                        <a:cubicBezTo>
                          <a:pt x="11" y="92"/>
                          <a:pt x="12" y="92"/>
                          <a:pt x="13" y="92"/>
                        </a:cubicBezTo>
                        <a:cubicBezTo>
                          <a:pt x="14" y="92"/>
                          <a:pt x="15" y="92"/>
                          <a:pt x="15" y="92"/>
                        </a:cubicBezTo>
                        <a:cubicBezTo>
                          <a:pt x="14" y="91"/>
                          <a:pt x="12" y="91"/>
                          <a:pt x="10" y="91"/>
                        </a:cubicBezTo>
                        <a:cubicBezTo>
                          <a:pt x="6" y="91"/>
                          <a:pt x="4" y="88"/>
                          <a:pt x="5" y="85"/>
                        </a:cubicBezTo>
                        <a:cubicBezTo>
                          <a:pt x="6" y="83"/>
                          <a:pt x="7" y="81"/>
                          <a:pt x="7" y="79"/>
                        </a:cubicBezTo>
                        <a:cubicBezTo>
                          <a:pt x="8" y="77"/>
                          <a:pt x="5" y="76"/>
                          <a:pt x="5" y="74"/>
                        </a:cubicBezTo>
                        <a:cubicBezTo>
                          <a:pt x="5" y="73"/>
                          <a:pt x="6" y="72"/>
                          <a:pt x="7" y="71"/>
                        </a:cubicBezTo>
                        <a:cubicBezTo>
                          <a:pt x="8" y="71"/>
                          <a:pt x="8" y="71"/>
                          <a:pt x="9" y="71"/>
                        </a:cubicBezTo>
                        <a:cubicBezTo>
                          <a:pt x="10" y="71"/>
                          <a:pt x="10" y="71"/>
                          <a:pt x="10" y="71"/>
                        </a:cubicBezTo>
                        <a:cubicBezTo>
                          <a:pt x="11" y="71"/>
                          <a:pt x="11" y="71"/>
                          <a:pt x="11" y="71"/>
                        </a:cubicBezTo>
                        <a:cubicBezTo>
                          <a:pt x="11" y="71"/>
                          <a:pt x="10" y="71"/>
                          <a:pt x="10" y="71"/>
                        </a:cubicBezTo>
                        <a:cubicBezTo>
                          <a:pt x="8" y="71"/>
                          <a:pt x="6" y="70"/>
                          <a:pt x="5" y="69"/>
                        </a:cubicBezTo>
                        <a:moveTo>
                          <a:pt x="7" y="55"/>
                        </a:moveTo>
                        <a:cubicBezTo>
                          <a:pt x="7" y="55"/>
                          <a:pt x="7" y="55"/>
                          <a:pt x="7" y="55"/>
                        </a:cubicBezTo>
                        <a:cubicBezTo>
                          <a:pt x="5" y="55"/>
                          <a:pt x="3" y="57"/>
                          <a:pt x="2" y="60"/>
                        </a:cubicBezTo>
                        <a:cubicBezTo>
                          <a:pt x="1" y="62"/>
                          <a:pt x="1" y="64"/>
                          <a:pt x="2" y="65"/>
                        </a:cubicBezTo>
                        <a:cubicBezTo>
                          <a:pt x="2" y="67"/>
                          <a:pt x="4" y="68"/>
                          <a:pt x="6" y="69"/>
                        </a:cubicBezTo>
                        <a:cubicBezTo>
                          <a:pt x="8" y="70"/>
                          <a:pt x="10" y="70"/>
                          <a:pt x="12" y="70"/>
                        </a:cubicBezTo>
                        <a:cubicBezTo>
                          <a:pt x="12" y="70"/>
                          <a:pt x="12" y="70"/>
                          <a:pt x="11" y="70"/>
                        </a:cubicBezTo>
                        <a:cubicBezTo>
                          <a:pt x="8" y="69"/>
                          <a:pt x="5" y="68"/>
                          <a:pt x="4" y="65"/>
                        </a:cubicBezTo>
                        <a:cubicBezTo>
                          <a:pt x="4" y="62"/>
                          <a:pt x="5" y="59"/>
                          <a:pt x="7" y="57"/>
                        </a:cubicBezTo>
                        <a:cubicBezTo>
                          <a:pt x="8" y="57"/>
                          <a:pt x="9" y="56"/>
                          <a:pt x="10" y="56"/>
                        </a:cubicBezTo>
                        <a:cubicBezTo>
                          <a:pt x="10" y="56"/>
                          <a:pt x="9" y="56"/>
                          <a:pt x="8" y="56"/>
                        </a:cubicBezTo>
                        <a:cubicBezTo>
                          <a:pt x="8" y="55"/>
                          <a:pt x="7" y="55"/>
                          <a:pt x="7" y="55"/>
                        </a:cubicBezTo>
                        <a:moveTo>
                          <a:pt x="27" y="24"/>
                        </a:moveTo>
                        <a:cubicBezTo>
                          <a:pt x="27" y="24"/>
                          <a:pt x="27" y="24"/>
                          <a:pt x="27" y="24"/>
                        </a:cubicBezTo>
                        <a:cubicBezTo>
                          <a:pt x="27" y="25"/>
                          <a:pt x="27" y="25"/>
                          <a:pt x="27" y="25"/>
                        </a:cubicBezTo>
                        <a:cubicBezTo>
                          <a:pt x="27" y="25"/>
                          <a:pt x="27" y="25"/>
                          <a:pt x="27" y="25"/>
                        </a:cubicBezTo>
                        <a:cubicBezTo>
                          <a:pt x="23" y="26"/>
                          <a:pt x="18" y="29"/>
                          <a:pt x="15" y="32"/>
                        </a:cubicBezTo>
                        <a:cubicBezTo>
                          <a:pt x="12" y="36"/>
                          <a:pt x="10" y="40"/>
                          <a:pt x="9" y="43"/>
                        </a:cubicBezTo>
                        <a:cubicBezTo>
                          <a:pt x="9" y="44"/>
                          <a:pt x="9" y="44"/>
                          <a:pt x="9" y="45"/>
                        </a:cubicBezTo>
                        <a:cubicBezTo>
                          <a:pt x="7" y="47"/>
                          <a:pt x="6" y="51"/>
                          <a:pt x="7" y="53"/>
                        </a:cubicBezTo>
                        <a:cubicBezTo>
                          <a:pt x="8" y="54"/>
                          <a:pt x="8" y="54"/>
                          <a:pt x="8" y="54"/>
                        </a:cubicBezTo>
                        <a:cubicBezTo>
                          <a:pt x="8" y="54"/>
                          <a:pt x="8" y="54"/>
                          <a:pt x="8" y="54"/>
                        </a:cubicBezTo>
                        <a:cubicBezTo>
                          <a:pt x="8" y="54"/>
                          <a:pt x="8" y="54"/>
                          <a:pt x="8" y="54"/>
                        </a:cubicBezTo>
                        <a:cubicBezTo>
                          <a:pt x="8" y="55"/>
                          <a:pt x="8" y="55"/>
                          <a:pt x="8" y="55"/>
                        </a:cubicBezTo>
                        <a:cubicBezTo>
                          <a:pt x="9" y="56"/>
                          <a:pt x="12" y="56"/>
                          <a:pt x="13" y="56"/>
                        </a:cubicBezTo>
                        <a:cubicBezTo>
                          <a:pt x="13" y="56"/>
                          <a:pt x="14" y="56"/>
                          <a:pt x="15" y="56"/>
                        </a:cubicBezTo>
                        <a:cubicBezTo>
                          <a:pt x="14" y="56"/>
                          <a:pt x="13" y="56"/>
                          <a:pt x="12" y="55"/>
                        </a:cubicBezTo>
                        <a:cubicBezTo>
                          <a:pt x="9" y="54"/>
                          <a:pt x="9" y="52"/>
                          <a:pt x="9" y="50"/>
                        </a:cubicBezTo>
                        <a:cubicBezTo>
                          <a:pt x="9" y="48"/>
                          <a:pt x="10" y="45"/>
                          <a:pt x="12" y="44"/>
                        </a:cubicBezTo>
                        <a:cubicBezTo>
                          <a:pt x="13" y="44"/>
                          <a:pt x="13" y="44"/>
                          <a:pt x="13" y="44"/>
                        </a:cubicBezTo>
                        <a:cubicBezTo>
                          <a:pt x="14" y="44"/>
                          <a:pt x="14" y="44"/>
                          <a:pt x="14" y="44"/>
                        </a:cubicBezTo>
                        <a:cubicBezTo>
                          <a:pt x="14" y="44"/>
                          <a:pt x="14" y="43"/>
                          <a:pt x="14" y="43"/>
                        </a:cubicBezTo>
                        <a:cubicBezTo>
                          <a:pt x="14" y="43"/>
                          <a:pt x="14" y="43"/>
                          <a:pt x="14" y="43"/>
                        </a:cubicBezTo>
                        <a:cubicBezTo>
                          <a:pt x="14" y="43"/>
                          <a:pt x="14" y="43"/>
                          <a:pt x="15" y="44"/>
                        </a:cubicBezTo>
                        <a:cubicBezTo>
                          <a:pt x="13" y="41"/>
                          <a:pt x="15" y="38"/>
                          <a:pt x="17" y="35"/>
                        </a:cubicBezTo>
                        <a:cubicBezTo>
                          <a:pt x="19" y="33"/>
                          <a:pt x="22" y="30"/>
                          <a:pt x="26" y="29"/>
                        </a:cubicBezTo>
                        <a:cubicBezTo>
                          <a:pt x="26" y="29"/>
                          <a:pt x="26" y="29"/>
                          <a:pt x="27" y="29"/>
                        </a:cubicBezTo>
                        <a:cubicBezTo>
                          <a:pt x="27" y="29"/>
                          <a:pt x="28" y="29"/>
                          <a:pt x="28" y="29"/>
                        </a:cubicBezTo>
                        <a:cubicBezTo>
                          <a:pt x="28" y="29"/>
                          <a:pt x="28" y="29"/>
                          <a:pt x="28" y="28"/>
                        </a:cubicBezTo>
                        <a:cubicBezTo>
                          <a:pt x="27" y="27"/>
                          <a:pt x="27" y="26"/>
                          <a:pt x="27" y="24"/>
                        </a:cubicBezTo>
                        <a:moveTo>
                          <a:pt x="37" y="13"/>
                        </a:moveTo>
                        <a:cubicBezTo>
                          <a:pt x="36" y="13"/>
                          <a:pt x="34" y="14"/>
                          <a:pt x="32" y="15"/>
                        </a:cubicBezTo>
                        <a:cubicBezTo>
                          <a:pt x="30" y="17"/>
                          <a:pt x="29" y="19"/>
                          <a:pt x="28" y="22"/>
                        </a:cubicBezTo>
                        <a:cubicBezTo>
                          <a:pt x="27" y="24"/>
                          <a:pt x="28" y="26"/>
                          <a:pt x="29" y="28"/>
                        </a:cubicBezTo>
                        <a:cubicBezTo>
                          <a:pt x="29" y="29"/>
                          <a:pt x="30" y="30"/>
                          <a:pt x="31" y="31"/>
                        </a:cubicBezTo>
                        <a:cubicBezTo>
                          <a:pt x="31" y="31"/>
                          <a:pt x="30" y="31"/>
                          <a:pt x="30" y="31"/>
                        </a:cubicBezTo>
                        <a:cubicBezTo>
                          <a:pt x="30" y="29"/>
                          <a:pt x="29" y="27"/>
                          <a:pt x="29" y="25"/>
                        </a:cubicBezTo>
                        <a:cubicBezTo>
                          <a:pt x="29" y="23"/>
                          <a:pt x="30" y="22"/>
                          <a:pt x="31" y="20"/>
                        </a:cubicBezTo>
                        <a:cubicBezTo>
                          <a:pt x="31" y="19"/>
                          <a:pt x="33" y="16"/>
                          <a:pt x="35" y="16"/>
                        </a:cubicBezTo>
                        <a:cubicBezTo>
                          <a:pt x="35" y="16"/>
                          <a:pt x="36" y="16"/>
                          <a:pt x="36" y="16"/>
                        </a:cubicBezTo>
                        <a:cubicBezTo>
                          <a:pt x="36" y="16"/>
                          <a:pt x="37" y="17"/>
                          <a:pt x="37" y="17"/>
                        </a:cubicBezTo>
                        <a:cubicBezTo>
                          <a:pt x="37" y="16"/>
                          <a:pt x="38" y="14"/>
                          <a:pt x="39" y="13"/>
                        </a:cubicBezTo>
                        <a:cubicBezTo>
                          <a:pt x="38" y="13"/>
                          <a:pt x="38" y="13"/>
                          <a:pt x="37" y="13"/>
                        </a:cubicBezTo>
                        <a:moveTo>
                          <a:pt x="63" y="0"/>
                        </a:moveTo>
                        <a:cubicBezTo>
                          <a:pt x="62" y="0"/>
                          <a:pt x="62" y="0"/>
                          <a:pt x="62" y="0"/>
                        </a:cubicBezTo>
                        <a:cubicBezTo>
                          <a:pt x="58" y="1"/>
                          <a:pt x="55" y="3"/>
                          <a:pt x="52" y="5"/>
                        </a:cubicBezTo>
                        <a:cubicBezTo>
                          <a:pt x="50" y="6"/>
                          <a:pt x="48" y="7"/>
                          <a:pt x="47" y="8"/>
                        </a:cubicBezTo>
                        <a:cubicBezTo>
                          <a:pt x="45" y="9"/>
                          <a:pt x="43" y="9"/>
                          <a:pt x="41" y="11"/>
                        </a:cubicBezTo>
                        <a:cubicBezTo>
                          <a:pt x="41" y="11"/>
                          <a:pt x="40" y="12"/>
                          <a:pt x="39" y="13"/>
                        </a:cubicBezTo>
                        <a:cubicBezTo>
                          <a:pt x="39" y="14"/>
                          <a:pt x="39" y="14"/>
                          <a:pt x="39" y="15"/>
                        </a:cubicBezTo>
                        <a:cubicBezTo>
                          <a:pt x="40" y="13"/>
                          <a:pt x="42" y="11"/>
                          <a:pt x="44" y="11"/>
                        </a:cubicBezTo>
                        <a:cubicBezTo>
                          <a:pt x="45" y="10"/>
                          <a:pt x="46" y="10"/>
                          <a:pt x="47" y="9"/>
                        </a:cubicBezTo>
                        <a:cubicBezTo>
                          <a:pt x="49" y="9"/>
                          <a:pt x="50" y="8"/>
                          <a:pt x="52" y="7"/>
                        </a:cubicBezTo>
                        <a:cubicBezTo>
                          <a:pt x="54" y="5"/>
                          <a:pt x="56" y="4"/>
                          <a:pt x="58" y="3"/>
                        </a:cubicBezTo>
                        <a:cubicBezTo>
                          <a:pt x="59" y="2"/>
                          <a:pt x="60" y="2"/>
                          <a:pt x="61" y="2"/>
                        </a:cubicBezTo>
                        <a:cubicBezTo>
                          <a:pt x="63" y="2"/>
                          <a:pt x="64" y="2"/>
                          <a:pt x="65" y="3"/>
                        </a:cubicBezTo>
                        <a:cubicBezTo>
                          <a:pt x="65" y="2"/>
                          <a:pt x="65" y="1"/>
                          <a:pt x="66" y="1"/>
                        </a:cubicBezTo>
                        <a:cubicBezTo>
                          <a:pt x="65" y="0"/>
                          <a:pt x="64" y="0"/>
                          <a:pt x="63"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6" name="Freeform 8284">
                    <a:extLst>
                      <a:ext uri="{FF2B5EF4-FFF2-40B4-BE49-F238E27FC236}">
                        <a16:creationId xmlns:a16="http://schemas.microsoft.com/office/drawing/2014/main" id="{88E547A0-07BA-4A8F-8159-83CBBAE437B6}"/>
                      </a:ext>
                    </a:extLst>
                  </p:cNvPr>
                  <p:cNvSpPr>
                    <a:spLocks noEditPoints="1"/>
                  </p:cNvSpPr>
                  <p:nvPr/>
                </p:nvSpPr>
                <p:spPr bwMode="auto">
                  <a:xfrm>
                    <a:off x="3634" y="1753"/>
                    <a:ext cx="49" cy="67"/>
                  </a:xfrm>
                  <a:custGeom>
                    <a:avLst/>
                    <a:gdLst>
                      <a:gd name="T0" fmla="*/ 4 w 66"/>
                      <a:gd name="T1" fmla="*/ 69 h 89"/>
                      <a:gd name="T2" fmla="*/ 4 w 66"/>
                      <a:gd name="T3" fmla="*/ 69 h 89"/>
                      <a:gd name="T4" fmla="*/ 4 w 66"/>
                      <a:gd name="T5" fmla="*/ 69 h 89"/>
                      <a:gd name="T6" fmla="*/ 4 w 66"/>
                      <a:gd name="T7" fmla="*/ 69 h 89"/>
                      <a:gd name="T8" fmla="*/ 1 w 66"/>
                      <a:gd name="T9" fmla="*/ 74 h 89"/>
                      <a:gd name="T10" fmla="*/ 1 w 66"/>
                      <a:gd name="T11" fmla="*/ 76 h 89"/>
                      <a:gd name="T12" fmla="*/ 2 w 66"/>
                      <a:gd name="T13" fmla="*/ 79 h 89"/>
                      <a:gd name="T14" fmla="*/ 0 w 66"/>
                      <a:gd name="T15" fmla="*/ 88 h 89"/>
                      <a:gd name="T16" fmla="*/ 1 w 66"/>
                      <a:gd name="T17" fmla="*/ 89 h 89"/>
                      <a:gd name="T18" fmla="*/ 2 w 66"/>
                      <a:gd name="T19" fmla="*/ 77 h 89"/>
                      <a:gd name="T20" fmla="*/ 1 w 66"/>
                      <a:gd name="T21" fmla="*/ 74 h 89"/>
                      <a:gd name="T22" fmla="*/ 4 w 66"/>
                      <a:gd name="T23" fmla="*/ 70 h 89"/>
                      <a:gd name="T24" fmla="*/ 5 w 66"/>
                      <a:gd name="T25" fmla="*/ 69 h 89"/>
                      <a:gd name="T26" fmla="*/ 7 w 66"/>
                      <a:gd name="T27" fmla="*/ 54 h 89"/>
                      <a:gd name="T28" fmla="*/ 1 w 66"/>
                      <a:gd name="T29" fmla="*/ 61 h 89"/>
                      <a:gd name="T30" fmla="*/ 1 w 66"/>
                      <a:gd name="T31" fmla="*/ 65 h 89"/>
                      <a:gd name="T32" fmla="*/ 1 w 66"/>
                      <a:gd name="T33" fmla="*/ 65 h 89"/>
                      <a:gd name="T34" fmla="*/ 2 w 66"/>
                      <a:gd name="T35" fmla="*/ 60 h 89"/>
                      <a:gd name="T36" fmla="*/ 7 w 66"/>
                      <a:gd name="T37" fmla="*/ 55 h 89"/>
                      <a:gd name="T38" fmla="*/ 27 w 66"/>
                      <a:gd name="T39" fmla="*/ 23 h 89"/>
                      <a:gd name="T40" fmla="*/ 15 w 66"/>
                      <a:gd name="T41" fmla="*/ 32 h 89"/>
                      <a:gd name="T42" fmla="*/ 6 w 66"/>
                      <a:gd name="T43" fmla="*/ 51 h 89"/>
                      <a:gd name="T44" fmla="*/ 8 w 66"/>
                      <a:gd name="T45" fmla="*/ 54 h 89"/>
                      <a:gd name="T46" fmla="*/ 8 w 66"/>
                      <a:gd name="T47" fmla="*/ 54 h 89"/>
                      <a:gd name="T48" fmla="*/ 9 w 66"/>
                      <a:gd name="T49" fmla="*/ 45 h 89"/>
                      <a:gd name="T50" fmla="*/ 15 w 66"/>
                      <a:gd name="T51" fmla="*/ 32 h 89"/>
                      <a:gd name="T52" fmla="*/ 27 w 66"/>
                      <a:gd name="T53" fmla="*/ 25 h 89"/>
                      <a:gd name="T54" fmla="*/ 27 w 66"/>
                      <a:gd name="T55" fmla="*/ 24 h 89"/>
                      <a:gd name="T56" fmla="*/ 37 w 66"/>
                      <a:gd name="T57" fmla="*/ 13 h 89"/>
                      <a:gd name="T58" fmla="*/ 28 w 66"/>
                      <a:gd name="T59" fmla="*/ 20 h 89"/>
                      <a:gd name="T60" fmla="*/ 28 w 66"/>
                      <a:gd name="T61" fmla="*/ 22 h 89"/>
                      <a:gd name="T62" fmla="*/ 37 w 66"/>
                      <a:gd name="T63" fmla="*/ 13 h 89"/>
                      <a:gd name="T64" fmla="*/ 39 w 66"/>
                      <a:gd name="T65" fmla="*/ 13 h 89"/>
                      <a:gd name="T66" fmla="*/ 63 w 66"/>
                      <a:gd name="T67" fmla="*/ 0 h 89"/>
                      <a:gd name="T68" fmla="*/ 51 w 66"/>
                      <a:gd name="T69" fmla="*/ 5 h 89"/>
                      <a:gd name="T70" fmla="*/ 41 w 66"/>
                      <a:gd name="T71" fmla="*/ 11 h 89"/>
                      <a:gd name="T72" fmla="*/ 52 w 66"/>
                      <a:gd name="T73" fmla="*/ 5 h 89"/>
                      <a:gd name="T74" fmla="*/ 63 w 66"/>
                      <a:gd name="T75" fmla="*/ 0 h 89"/>
                      <a:gd name="T76" fmla="*/ 66 w 66"/>
                      <a:gd name="T7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89">
                        <a:moveTo>
                          <a:pt x="3" y="68"/>
                        </a:moveTo>
                        <a:cubicBezTo>
                          <a:pt x="3" y="68"/>
                          <a:pt x="4" y="69"/>
                          <a:pt x="4" y="69"/>
                        </a:cubicBezTo>
                        <a:cubicBezTo>
                          <a:pt x="4" y="69"/>
                          <a:pt x="4" y="69"/>
                          <a:pt x="4" y="69"/>
                        </a:cubicBezTo>
                        <a:cubicBezTo>
                          <a:pt x="4" y="69"/>
                          <a:pt x="4" y="69"/>
                          <a:pt x="4" y="69"/>
                        </a:cubicBezTo>
                        <a:cubicBezTo>
                          <a:pt x="4" y="69"/>
                          <a:pt x="4" y="69"/>
                          <a:pt x="4" y="69"/>
                        </a:cubicBezTo>
                        <a:cubicBezTo>
                          <a:pt x="4" y="69"/>
                          <a:pt x="4" y="69"/>
                          <a:pt x="4" y="69"/>
                        </a:cubicBezTo>
                        <a:cubicBezTo>
                          <a:pt x="4" y="69"/>
                          <a:pt x="4" y="69"/>
                          <a:pt x="4" y="69"/>
                        </a:cubicBezTo>
                        <a:cubicBezTo>
                          <a:pt x="4" y="69"/>
                          <a:pt x="4" y="69"/>
                          <a:pt x="4" y="69"/>
                        </a:cubicBezTo>
                        <a:cubicBezTo>
                          <a:pt x="4" y="70"/>
                          <a:pt x="3" y="70"/>
                          <a:pt x="3" y="70"/>
                        </a:cubicBezTo>
                        <a:cubicBezTo>
                          <a:pt x="2" y="71"/>
                          <a:pt x="1" y="73"/>
                          <a:pt x="1" y="74"/>
                        </a:cubicBezTo>
                        <a:cubicBezTo>
                          <a:pt x="1" y="74"/>
                          <a:pt x="1" y="74"/>
                          <a:pt x="1" y="75"/>
                        </a:cubicBezTo>
                        <a:cubicBezTo>
                          <a:pt x="1" y="75"/>
                          <a:pt x="1" y="76"/>
                          <a:pt x="1" y="76"/>
                        </a:cubicBezTo>
                        <a:cubicBezTo>
                          <a:pt x="1" y="77"/>
                          <a:pt x="2" y="78"/>
                          <a:pt x="2" y="79"/>
                        </a:cubicBezTo>
                        <a:cubicBezTo>
                          <a:pt x="2" y="79"/>
                          <a:pt x="2" y="79"/>
                          <a:pt x="2" y="79"/>
                        </a:cubicBezTo>
                        <a:cubicBezTo>
                          <a:pt x="1" y="81"/>
                          <a:pt x="0" y="84"/>
                          <a:pt x="0" y="86"/>
                        </a:cubicBezTo>
                        <a:cubicBezTo>
                          <a:pt x="0" y="86"/>
                          <a:pt x="0" y="87"/>
                          <a:pt x="0" y="88"/>
                        </a:cubicBezTo>
                        <a:cubicBezTo>
                          <a:pt x="0" y="88"/>
                          <a:pt x="0" y="88"/>
                          <a:pt x="0" y="88"/>
                        </a:cubicBezTo>
                        <a:cubicBezTo>
                          <a:pt x="1" y="88"/>
                          <a:pt x="1" y="88"/>
                          <a:pt x="1" y="89"/>
                        </a:cubicBezTo>
                        <a:cubicBezTo>
                          <a:pt x="0" y="86"/>
                          <a:pt x="0" y="83"/>
                          <a:pt x="2" y="79"/>
                        </a:cubicBezTo>
                        <a:cubicBezTo>
                          <a:pt x="3" y="78"/>
                          <a:pt x="2" y="78"/>
                          <a:pt x="2" y="77"/>
                        </a:cubicBezTo>
                        <a:cubicBezTo>
                          <a:pt x="1" y="76"/>
                          <a:pt x="1" y="76"/>
                          <a:pt x="1" y="76"/>
                        </a:cubicBezTo>
                        <a:cubicBezTo>
                          <a:pt x="1" y="75"/>
                          <a:pt x="1" y="74"/>
                          <a:pt x="1" y="74"/>
                        </a:cubicBezTo>
                        <a:cubicBezTo>
                          <a:pt x="1" y="72"/>
                          <a:pt x="2" y="71"/>
                          <a:pt x="3" y="70"/>
                        </a:cubicBezTo>
                        <a:cubicBezTo>
                          <a:pt x="4" y="70"/>
                          <a:pt x="4" y="70"/>
                          <a:pt x="4" y="70"/>
                        </a:cubicBezTo>
                        <a:cubicBezTo>
                          <a:pt x="5" y="69"/>
                          <a:pt x="5" y="69"/>
                          <a:pt x="5" y="69"/>
                        </a:cubicBezTo>
                        <a:cubicBezTo>
                          <a:pt x="5" y="69"/>
                          <a:pt x="5" y="69"/>
                          <a:pt x="5" y="69"/>
                        </a:cubicBezTo>
                        <a:cubicBezTo>
                          <a:pt x="4" y="69"/>
                          <a:pt x="3" y="68"/>
                          <a:pt x="3" y="68"/>
                        </a:cubicBezTo>
                        <a:moveTo>
                          <a:pt x="7" y="54"/>
                        </a:moveTo>
                        <a:cubicBezTo>
                          <a:pt x="7" y="54"/>
                          <a:pt x="7" y="54"/>
                          <a:pt x="7" y="54"/>
                        </a:cubicBezTo>
                        <a:cubicBezTo>
                          <a:pt x="4" y="55"/>
                          <a:pt x="2" y="58"/>
                          <a:pt x="1" y="61"/>
                        </a:cubicBezTo>
                        <a:cubicBezTo>
                          <a:pt x="1" y="61"/>
                          <a:pt x="1" y="62"/>
                          <a:pt x="1" y="63"/>
                        </a:cubicBezTo>
                        <a:cubicBezTo>
                          <a:pt x="1" y="64"/>
                          <a:pt x="1" y="64"/>
                          <a:pt x="1" y="65"/>
                        </a:cubicBezTo>
                        <a:cubicBezTo>
                          <a:pt x="1" y="65"/>
                          <a:pt x="1" y="65"/>
                          <a:pt x="1" y="65"/>
                        </a:cubicBezTo>
                        <a:cubicBezTo>
                          <a:pt x="1" y="65"/>
                          <a:pt x="1" y="65"/>
                          <a:pt x="1" y="65"/>
                        </a:cubicBezTo>
                        <a:cubicBezTo>
                          <a:pt x="1" y="65"/>
                          <a:pt x="2" y="65"/>
                          <a:pt x="2" y="65"/>
                        </a:cubicBezTo>
                        <a:cubicBezTo>
                          <a:pt x="1" y="64"/>
                          <a:pt x="1" y="62"/>
                          <a:pt x="2" y="60"/>
                        </a:cubicBezTo>
                        <a:cubicBezTo>
                          <a:pt x="3" y="57"/>
                          <a:pt x="5" y="55"/>
                          <a:pt x="7" y="55"/>
                        </a:cubicBezTo>
                        <a:cubicBezTo>
                          <a:pt x="7" y="55"/>
                          <a:pt x="7" y="55"/>
                          <a:pt x="7" y="55"/>
                        </a:cubicBezTo>
                        <a:cubicBezTo>
                          <a:pt x="7" y="54"/>
                          <a:pt x="7" y="54"/>
                          <a:pt x="7" y="54"/>
                        </a:cubicBezTo>
                        <a:moveTo>
                          <a:pt x="27" y="23"/>
                        </a:moveTo>
                        <a:cubicBezTo>
                          <a:pt x="27" y="23"/>
                          <a:pt x="27" y="24"/>
                          <a:pt x="26" y="25"/>
                        </a:cubicBezTo>
                        <a:cubicBezTo>
                          <a:pt x="22" y="27"/>
                          <a:pt x="17" y="29"/>
                          <a:pt x="15" y="32"/>
                        </a:cubicBezTo>
                        <a:cubicBezTo>
                          <a:pt x="12" y="36"/>
                          <a:pt x="10" y="40"/>
                          <a:pt x="9" y="43"/>
                        </a:cubicBezTo>
                        <a:cubicBezTo>
                          <a:pt x="8" y="45"/>
                          <a:pt x="6" y="49"/>
                          <a:pt x="6" y="51"/>
                        </a:cubicBezTo>
                        <a:cubicBezTo>
                          <a:pt x="6" y="51"/>
                          <a:pt x="6" y="51"/>
                          <a:pt x="6" y="51"/>
                        </a:cubicBezTo>
                        <a:cubicBezTo>
                          <a:pt x="7" y="52"/>
                          <a:pt x="7" y="54"/>
                          <a:pt x="8" y="54"/>
                        </a:cubicBezTo>
                        <a:cubicBezTo>
                          <a:pt x="8" y="54"/>
                          <a:pt x="8" y="54"/>
                          <a:pt x="8" y="54"/>
                        </a:cubicBezTo>
                        <a:cubicBezTo>
                          <a:pt x="8" y="54"/>
                          <a:pt x="8" y="54"/>
                          <a:pt x="8" y="54"/>
                        </a:cubicBezTo>
                        <a:cubicBezTo>
                          <a:pt x="7" y="53"/>
                          <a:pt x="7" y="53"/>
                          <a:pt x="7" y="53"/>
                        </a:cubicBezTo>
                        <a:cubicBezTo>
                          <a:pt x="6" y="51"/>
                          <a:pt x="7" y="47"/>
                          <a:pt x="9" y="45"/>
                        </a:cubicBezTo>
                        <a:cubicBezTo>
                          <a:pt x="9" y="44"/>
                          <a:pt x="9" y="44"/>
                          <a:pt x="9" y="43"/>
                        </a:cubicBezTo>
                        <a:cubicBezTo>
                          <a:pt x="10" y="40"/>
                          <a:pt x="12" y="36"/>
                          <a:pt x="15" y="32"/>
                        </a:cubicBezTo>
                        <a:cubicBezTo>
                          <a:pt x="18" y="29"/>
                          <a:pt x="23" y="26"/>
                          <a:pt x="27" y="25"/>
                        </a:cubicBezTo>
                        <a:cubicBezTo>
                          <a:pt x="27" y="25"/>
                          <a:pt x="27" y="25"/>
                          <a:pt x="27" y="25"/>
                        </a:cubicBezTo>
                        <a:cubicBezTo>
                          <a:pt x="27" y="24"/>
                          <a:pt x="27" y="24"/>
                          <a:pt x="27" y="24"/>
                        </a:cubicBezTo>
                        <a:cubicBezTo>
                          <a:pt x="27" y="24"/>
                          <a:pt x="27" y="24"/>
                          <a:pt x="27" y="24"/>
                        </a:cubicBezTo>
                        <a:cubicBezTo>
                          <a:pt x="27" y="24"/>
                          <a:pt x="27" y="23"/>
                          <a:pt x="27" y="23"/>
                        </a:cubicBezTo>
                        <a:moveTo>
                          <a:pt x="37" y="13"/>
                        </a:moveTo>
                        <a:cubicBezTo>
                          <a:pt x="35" y="13"/>
                          <a:pt x="33" y="14"/>
                          <a:pt x="32" y="15"/>
                        </a:cubicBezTo>
                        <a:cubicBezTo>
                          <a:pt x="30" y="17"/>
                          <a:pt x="29" y="18"/>
                          <a:pt x="28" y="20"/>
                        </a:cubicBezTo>
                        <a:cubicBezTo>
                          <a:pt x="28" y="20"/>
                          <a:pt x="28" y="20"/>
                          <a:pt x="28" y="20"/>
                        </a:cubicBezTo>
                        <a:cubicBezTo>
                          <a:pt x="28" y="21"/>
                          <a:pt x="28" y="21"/>
                          <a:pt x="28" y="22"/>
                        </a:cubicBezTo>
                        <a:cubicBezTo>
                          <a:pt x="29" y="19"/>
                          <a:pt x="30" y="17"/>
                          <a:pt x="32" y="15"/>
                        </a:cubicBezTo>
                        <a:cubicBezTo>
                          <a:pt x="34" y="14"/>
                          <a:pt x="36" y="13"/>
                          <a:pt x="37" y="13"/>
                        </a:cubicBezTo>
                        <a:cubicBezTo>
                          <a:pt x="38" y="13"/>
                          <a:pt x="38" y="13"/>
                          <a:pt x="39" y="13"/>
                        </a:cubicBezTo>
                        <a:cubicBezTo>
                          <a:pt x="39" y="13"/>
                          <a:pt x="39" y="13"/>
                          <a:pt x="39" y="13"/>
                        </a:cubicBezTo>
                        <a:cubicBezTo>
                          <a:pt x="38" y="13"/>
                          <a:pt x="38" y="13"/>
                          <a:pt x="37" y="13"/>
                        </a:cubicBezTo>
                        <a:moveTo>
                          <a:pt x="63" y="0"/>
                        </a:moveTo>
                        <a:cubicBezTo>
                          <a:pt x="62" y="0"/>
                          <a:pt x="62" y="0"/>
                          <a:pt x="62" y="0"/>
                        </a:cubicBezTo>
                        <a:cubicBezTo>
                          <a:pt x="58" y="1"/>
                          <a:pt x="54" y="3"/>
                          <a:pt x="51" y="5"/>
                        </a:cubicBezTo>
                        <a:cubicBezTo>
                          <a:pt x="49" y="7"/>
                          <a:pt x="45" y="8"/>
                          <a:pt x="42" y="10"/>
                        </a:cubicBezTo>
                        <a:cubicBezTo>
                          <a:pt x="42" y="10"/>
                          <a:pt x="42" y="10"/>
                          <a:pt x="41" y="11"/>
                        </a:cubicBezTo>
                        <a:cubicBezTo>
                          <a:pt x="43" y="9"/>
                          <a:pt x="45" y="9"/>
                          <a:pt x="47" y="8"/>
                        </a:cubicBezTo>
                        <a:cubicBezTo>
                          <a:pt x="48" y="7"/>
                          <a:pt x="50" y="6"/>
                          <a:pt x="52" y="5"/>
                        </a:cubicBezTo>
                        <a:cubicBezTo>
                          <a:pt x="55" y="3"/>
                          <a:pt x="58" y="1"/>
                          <a:pt x="62" y="0"/>
                        </a:cubicBezTo>
                        <a:cubicBezTo>
                          <a:pt x="62" y="0"/>
                          <a:pt x="62" y="0"/>
                          <a:pt x="63" y="0"/>
                        </a:cubicBezTo>
                        <a:cubicBezTo>
                          <a:pt x="64" y="0"/>
                          <a:pt x="65" y="0"/>
                          <a:pt x="66" y="1"/>
                        </a:cubicBezTo>
                        <a:cubicBezTo>
                          <a:pt x="66" y="0"/>
                          <a:pt x="66" y="0"/>
                          <a:pt x="66" y="0"/>
                        </a:cubicBezTo>
                        <a:cubicBezTo>
                          <a:pt x="65" y="0"/>
                          <a:pt x="64" y="0"/>
                          <a:pt x="63"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7" name="Freeform 8285">
                    <a:extLst>
                      <a:ext uri="{FF2B5EF4-FFF2-40B4-BE49-F238E27FC236}">
                        <a16:creationId xmlns:a16="http://schemas.microsoft.com/office/drawing/2014/main" id="{D775488A-06E2-4935-BC7C-28F072329B6C}"/>
                      </a:ext>
                    </a:extLst>
                  </p:cNvPr>
                  <p:cNvSpPr/>
                  <p:nvPr/>
                </p:nvSpPr>
                <p:spPr bwMode="auto">
                  <a:xfrm flipH="1">
                    <a:off x="3645" y="1785"/>
                    <a:ext cx="0" cy="1"/>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1"/>
                          <a:pt x="0" y="1"/>
                        </a:cubicBezTo>
                        <a:cubicBezTo>
                          <a:pt x="0" y="1"/>
                          <a:pt x="1" y="1"/>
                          <a:pt x="1" y="1"/>
                        </a:cubicBezTo>
                        <a:cubicBezTo>
                          <a:pt x="1" y="1"/>
                          <a:pt x="1" y="1"/>
                          <a:pt x="1" y="1"/>
                        </a:cubicBezTo>
                        <a:cubicBezTo>
                          <a:pt x="1" y="1"/>
                          <a:pt x="1" y="1"/>
                          <a:pt x="1" y="1"/>
                        </a:cubicBezTo>
                        <a:cubicBezTo>
                          <a:pt x="0" y="0"/>
                          <a:pt x="0"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8" name="Freeform 8286">
                    <a:extLst>
                      <a:ext uri="{FF2B5EF4-FFF2-40B4-BE49-F238E27FC236}">
                        <a16:creationId xmlns:a16="http://schemas.microsoft.com/office/drawing/2014/main" id="{CA825F7C-70E5-4E3B-9768-7E538CE83DC0}"/>
                      </a:ext>
                    </a:extLst>
                  </p:cNvPr>
                  <p:cNvSpPr/>
                  <p:nvPr/>
                </p:nvSpPr>
                <p:spPr bwMode="auto">
                  <a:xfrm>
                    <a:off x="3639" y="1791"/>
                    <a:ext cx="7" cy="5"/>
                  </a:xfrm>
                  <a:custGeom>
                    <a:avLst/>
                    <a:gdLst>
                      <a:gd name="T0" fmla="*/ 0 w 10"/>
                      <a:gd name="T1" fmla="*/ 0 h 6"/>
                      <a:gd name="T2" fmla="*/ 0 w 10"/>
                      <a:gd name="T3" fmla="*/ 0 h 6"/>
                      <a:gd name="T4" fmla="*/ 0 w 10"/>
                      <a:gd name="T5" fmla="*/ 0 h 6"/>
                      <a:gd name="T6" fmla="*/ 1 w 10"/>
                      <a:gd name="T7" fmla="*/ 2 h 6"/>
                      <a:gd name="T8" fmla="*/ 1 w 10"/>
                      <a:gd name="T9" fmla="*/ 3 h 6"/>
                      <a:gd name="T10" fmla="*/ 1 w 10"/>
                      <a:gd name="T11" fmla="*/ 3 h 6"/>
                      <a:gd name="T12" fmla="*/ 1 w 10"/>
                      <a:gd name="T13" fmla="*/ 3 h 6"/>
                      <a:gd name="T14" fmla="*/ 1 w 10"/>
                      <a:gd name="T15" fmla="*/ 3 h 6"/>
                      <a:gd name="T16" fmla="*/ 1 w 10"/>
                      <a:gd name="T17" fmla="*/ 3 h 6"/>
                      <a:gd name="T18" fmla="*/ 1 w 10"/>
                      <a:gd name="T19" fmla="*/ 3 h 6"/>
                      <a:gd name="T20" fmla="*/ 1 w 10"/>
                      <a:gd name="T21" fmla="*/ 4 h 6"/>
                      <a:gd name="T22" fmla="*/ 2 w 10"/>
                      <a:gd name="T23" fmla="*/ 5 h 6"/>
                      <a:gd name="T24" fmla="*/ 4 w 10"/>
                      <a:gd name="T25" fmla="*/ 5 h 6"/>
                      <a:gd name="T26" fmla="*/ 5 w 10"/>
                      <a:gd name="T27" fmla="*/ 5 h 6"/>
                      <a:gd name="T28" fmla="*/ 10 w 10"/>
                      <a:gd name="T29" fmla="*/ 6 h 6"/>
                      <a:gd name="T30" fmla="*/ 10 w 10"/>
                      <a:gd name="T31" fmla="*/ 6 h 6"/>
                      <a:gd name="T32" fmla="*/ 9 w 10"/>
                      <a:gd name="T33" fmla="*/ 5 h 6"/>
                      <a:gd name="T34" fmla="*/ 7 w 10"/>
                      <a:gd name="T35" fmla="*/ 5 h 6"/>
                      <a:gd name="T36" fmla="*/ 2 w 10"/>
                      <a:gd name="T37" fmla="*/ 4 h 6"/>
                      <a:gd name="T38" fmla="*/ 2 w 10"/>
                      <a:gd name="T39" fmla="*/ 3 h 6"/>
                      <a:gd name="T40" fmla="*/ 0 w 10"/>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6">
                        <a:moveTo>
                          <a:pt x="0" y="0"/>
                        </a:moveTo>
                        <a:cubicBezTo>
                          <a:pt x="0" y="0"/>
                          <a:pt x="0" y="0"/>
                          <a:pt x="0" y="0"/>
                        </a:cubicBezTo>
                        <a:cubicBezTo>
                          <a:pt x="0" y="0"/>
                          <a:pt x="0" y="0"/>
                          <a:pt x="0" y="0"/>
                        </a:cubicBezTo>
                        <a:cubicBezTo>
                          <a:pt x="0" y="1"/>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2" y="4"/>
                          <a:pt x="2" y="5"/>
                        </a:cubicBezTo>
                        <a:cubicBezTo>
                          <a:pt x="3" y="5"/>
                          <a:pt x="4" y="5"/>
                          <a:pt x="4" y="5"/>
                        </a:cubicBezTo>
                        <a:cubicBezTo>
                          <a:pt x="4" y="5"/>
                          <a:pt x="4" y="5"/>
                          <a:pt x="5" y="5"/>
                        </a:cubicBezTo>
                        <a:cubicBezTo>
                          <a:pt x="6" y="5"/>
                          <a:pt x="8" y="6"/>
                          <a:pt x="10" y="6"/>
                        </a:cubicBezTo>
                        <a:cubicBezTo>
                          <a:pt x="10" y="6"/>
                          <a:pt x="10" y="6"/>
                          <a:pt x="10" y="6"/>
                        </a:cubicBezTo>
                        <a:cubicBezTo>
                          <a:pt x="9" y="6"/>
                          <a:pt x="9" y="6"/>
                          <a:pt x="9" y="5"/>
                        </a:cubicBezTo>
                        <a:cubicBezTo>
                          <a:pt x="8" y="5"/>
                          <a:pt x="7" y="5"/>
                          <a:pt x="7" y="5"/>
                        </a:cubicBezTo>
                        <a:cubicBezTo>
                          <a:pt x="6" y="5"/>
                          <a:pt x="3" y="5"/>
                          <a:pt x="2" y="4"/>
                        </a:cubicBezTo>
                        <a:cubicBezTo>
                          <a:pt x="2" y="4"/>
                          <a:pt x="2" y="4"/>
                          <a:pt x="2" y="3"/>
                        </a:cubicBezTo>
                        <a:cubicBezTo>
                          <a:pt x="1" y="3"/>
                          <a:pt x="1" y="1"/>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9" name="Freeform 8287">
                    <a:extLst>
                      <a:ext uri="{FF2B5EF4-FFF2-40B4-BE49-F238E27FC236}">
                        <a16:creationId xmlns:a16="http://schemas.microsoft.com/office/drawing/2014/main" id="{DE698D93-578B-4ABD-8613-E4CB4AD6538C}"/>
                      </a:ext>
                    </a:extLst>
                  </p:cNvPr>
                  <p:cNvSpPr/>
                  <p:nvPr/>
                </p:nvSpPr>
                <p:spPr bwMode="auto">
                  <a:xfrm>
                    <a:off x="3635" y="1802"/>
                    <a:ext cx="9" cy="4"/>
                  </a:xfrm>
                  <a:custGeom>
                    <a:avLst/>
                    <a:gdLst>
                      <a:gd name="T0" fmla="*/ 0 w 12"/>
                      <a:gd name="T1" fmla="*/ 0 h 6"/>
                      <a:gd name="T2" fmla="*/ 0 w 12"/>
                      <a:gd name="T3" fmla="*/ 0 h 6"/>
                      <a:gd name="T4" fmla="*/ 0 w 12"/>
                      <a:gd name="T5" fmla="*/ 0 h 6"/>
                      <a:gd name="T6" fmla="*/ 2 w 12"/>
                      <a:gd name="T7" fmla="*/ 3 h 6"/>
                      <a:gd name="T8" fmla="*/ 4 w 12"/>
                      <a:gd name="T9" fmla="*/ 4 h 6"/>
                      <a:gd name="T10" fmla="*/ 9 w 12"/>
                      <a:gd name="T11" fmla="*/ 6 h 6"/>
                      <a:gd name="T12" fmla="*/ 10 w 12"/>
                      <a:gd name="T13" fmla="*/ 6 h 6"/>
                      <a:gd name="T14" fmla="*/ 11 w 12"/>
                      <a:gd name="T15" fmla="*/ 6 h 6"/>
                      <a:gd name="T16" fmla="*/ 12 w 12"/>
                      <a:gd name="T17" fmla="*/ 6 h 6"/>
                      <a:gd name="T18" fmla="*/ 11 w 12"/>
                      <a:gd name="T19" fmla="*/ 5 h 6"/>
                      <a:gd name="T20" fmla="*/ 5 w 12"/>
                      <a:gd name="T21" fmla="*/ 4 h 6"/>
                      <a:gd name="T22" fmla="*/ 1 w 12"/>
                      <a:gd name="T23" fmla="*/ 0 h 6"/>
                      <a:gd name="T24" fmla="*/ 0 w 12"/>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
                        <a:moveTo>
                          <a:pt x="0" y="0"/>
                        </a:moveTo>
                        <a:cubicBezTo>
                          <a:pt x="0" y="0"/>
                          <a:pt x="0" y="0"/>
                          <a:pt x="0" y="0"/>
                        </a:cubicBezTo>
                        <a:cubicBezTo>
                          <a:pt x="0" y="0"/>
                          <a:pt x="0" y="0"/>
                          <a:pt x="0" y="0"/>
                        </a:cubicBezTo>
                        <a:cubicBezTo>
                          <a:pt x="0" y="1"/>
                          <a:pt x="1" y="2"/>
                          <a:pt x="2" y="3"/>
                        </a:cubicBezTo>
                        <a:cubicBezTo>
                          <a:pt x="2" y="3"/>
                          <a:pt x="3" y="4"/>
                          <a:pt x="4" y="4"/>
                        </a:cubicBezTo>
                        <a:cubicBezTo>
                          <a:pt x="5" y="5"/>
                          <a:pt x="7" y="6"/>
                          <a:pt x="9" y="6"/>
                        </a:cubicBezTo>
                        <a:cubicBezTo>
                          <a:pt x="9" y="6"/>
                          <a:pt x="10" y="6"/>
                          <a:pt x="10" y="6"/>
                        </a:cubicBezTo>
                        <a:cubicBezTo>
                          <a:pt x="10" y="6"/>
                          <a:pt x="10" y="6"/>
                          <a:pt x="11" y="6"/>
                        </a:cubicBezTo>
                        <a:cubicBezTo>
                          <a:pt x="11" y="6"/>
                          <a:pt x="12" y="6"/>
                          <a:pt x="12" y="6"/>
                        </a:cubicBezTo>
                        <a:cubicBezTo>
                          <a:pt x="12" y="6"/>
                          <a:pt x="12" y="6"/>
                          <a:pt x="11" y="5"/>
                        </a:cubicBezTo>
                        <a:cubicBezTo>
                          <a:pt x="9" y="5"/>
                          <a:pt x="7" y="5"/>
                          <a:pt x="5" y="4"/>
                        </a:cubicBezTo>
                        <a:cubicBezTo>
                          <a:pt x="3" y="3"/>
                          <a:pt x="1" y="2"/>
                          <a:pt x="1" y="0"/>
                        </a:cubicBezTo>
                        <a:cubicBezTo>
                          <a:pt x="1" y="0"/>
                          <a:pt x="0"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0" name="Freeform 8288">
                    <a:extLst>
                      <a:ext uri="{FF2B5EF4-FFF2-40B4-BE49-F238E27FC236}">
                        <a16:creationId xmlns:a16="http://schemas.microsoft.com/office/drawing/2014/main" id="{A86F5B6B-DA99-494C-B430-89E8C8964159}"/>
                      </a:ext>
                    </a:extLst>
                  </p:cNvPr>
                  <p:cNvSpPr/>
                  <p:nvPr/>
                </p:nvSpPr>
                <p:spPr bwMode="auto">
                  <a:xfrm>
                    <a:off x="3632" y="1821"/>
                    <a:ext cx="10" cy="12"/>
                  </a:xfrm>
                  <a:custGeom>
                    <a:avLst/>
                    <a:gdLst>
                      <a:gd name="T0" fmla="*/ 5 w 13"/>
                      <a:gd name="T1" fmla="*/ 0 h 16"/>
                      <a:gd name="T2" fmla="*/ 6 w 13"/>
                      <a:gd name="T3" fmla="*/ 0 h 16"/>
                      <a:gd name="T4" fmla="*/ 5 w 13"/>
                      <a:gd name="T5" fmla="*/ 0 h 16"/>
                      <a:gd name="T6" fmla="*/ 1 w 13"/>
                      <a:gd name="T7" fmla="*/ 4 h 16"/>
                      <a:gd name="T8" fmla="*/ 2 w 13"/>
                      <a:gd name="T9" fmla="*/ 11 h 16"/>
                      <a:gd name="T10" fmla="*/ 3 w 13"/>
                      <a:gd name="T11" fmla="*/ 13 h 16"/>
                      <a:gd name="T12" fmla="*/ 6 w 13"/>
                      <a:gd name="T13" fmla="*/ 14 h 16"/>
                      <a:gd name="T14" fmla="*/ 11 w 13"/>
                      <a:gd name="T15" fmla="*/ 15 h 16"/>
                      <a:gd name="T16" fmla="*/ 13 w 13"/>
                      <a:gd name="T17" fmla="*/ 16 h 16"/>
                      <a:gd name="T18" fmla="*/ 9 w 13"/>
                      <a:gd name="T19" fmla="*/ 9 h 16"/>
                      <a:gd name="T20" fmla="*/ 7 w 13"/>
                      <a:gd name="T21" fmla="*/ 10 h 16"/>
                      <a:gd name="T22" fmla="*/ 6 w 13"/>
                      <a:gd name="T23" fmla="*/ 10 h 16"/>
                      <a:gd name="T24" fmla="*/ 5 w 13"/>
                      <a:gd name="T25" fmla="*/ 6 h 16"/>
                      <a:gd name="T26" fmla="*/ 9 w 13"/>
                      <a:gd name="T27" fmla="*/ 2 h 16"/>
                      <a:gd name="T28" fmla="*/ 9 w 13"/>
                      <a:gd name="T29" fmla="*/ 1 h 16"/>
                      <a:gd name="T30" fmla="*/ 5 w 13"/>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6">
                        <a:moveTo>
                          <a:pt x="5" y="0"/>
                        </a:moveTo>
                        <a:cubicBezTo>
                          <a:pt x="6" y="0"/>
                          <a:pt x="6" y="0"/>
                          <a:pt x="6" y="0"/>
                        </a:cubicBezTo>
                        <a:cubicBezTo>
                          <a:pt x="5" y="0"/>
                          <a:pt x="5" y="0"/>
                          <a:pt x="5" y="0"/>
                        </a:cubicBezTo>
                        <a:cubicBezTo>
                          <a:pt x="3" y="1"/>
                          <a:pt x="2" y="2"/>
                          <a:pt x="1" y="4"/>
                        </a:cubicBezTo>
                        <a:cubicBezTo>
                          <a:pt x="0" y="6"/>
                          <a:pt x="1" y="10"/>
                          <a:pt x="2" y="11"/>
                        </a:cubicBezTo>
                        <a:cubicBezTo>
                          <a:pt x="2" y="12"/>
                          <a:pt x="3" y="12"/>
                          <a:pt x="3" y="13"/>
                        </a:cubicBezTo>
                        <a:cubicBezTo>
                          <a:pt x="4" y="13"/>
                          <a:pt x="5" y="14"/>
                          <a:pt x="6" y="14"/>
                        </a:cubicBezTo>
                        <a:cubicBezTo>
                          <a:pt x="8" y="14"/>
                          <a:pt x="9" y="14"/>
                          <a:pt x="11" y="15"/>
                        </a:cubicBezTo>
                        <a:cubicBezTo>
                          <a:pt x="12" y="15"/>
                          <a:pt x="12" y="15"/>
                          <a:pt x="13" y="16"/>
                        </a:cubicBezTo>
                        <a:cubicBezTo>
                          <a:pt x="11" y="14"/>
                          <a:pt x="9" y="11"/>
                          <a:pt x="9" y="9"/>
                        </a:cubicBezTo>
                        <a:cubicBezTo>
                          <a:pt x="8" y="10"/>
                          <a:pt x="8" y="10"/>
                          <a:pt x="7" y="10"/>
                        </a:cubicBezTo>
                        <a:cubicBezTo>
                          <a:pt x="7" y="10"/>
                          <a:pt x="7" y="10"/>
                          <a:pt x="6" y="10"/>
                        </a:cubicBezTo>
                        <a:cubicBezTo>
                          <a:pt x="4" y="10"/>
                          <a:pt x="4" y="7"/>
                          <a:pt x="5" y="6"/>
                        </a:cubicBezTo>
                        <a:cubicBezTo>
                          <a:pt x="5" y="4"/>
                          <a:pt x="6" y="2"/>
                          <a:pt x="9" y="2"/>
                        </a:cubicBezTo>
                        <a:cubicBezTo>
                          <a:pt x="9" y="2"/>
                          <a:pt x="9" y="2"/>
                          <a:pt x="9" y="1"/>
                        </a:cubicBezTo>
                        <a:cubicBezTo>
                          <a:pt x="8" y="1"/>
                          <a:pt x="6" y="1"/>
                          <a:pt x="5"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1" name="Freeform 8289">
                    <a:extLst>
                      <a:ext uri="{FF2B5EF4-FFF2-40B4-BE49-F238E27FC236}">
                        <a16:creationId xmlns:a16="http://schemas.microsoft.com/office/drawing/2014/main" id="{942914FE-EF83-4FF4-9BE5-11D91DA8C0D2}"/>
                      </a:ext>
                    </a:extLst>
                  </p:cNvPr>
                  <p:cNvSpPr/>
                  <p:nvPr/>
                </p:nvSpPr>
                <p:spPr bwMode="auto">
                  <a:xfrm>
                    <a:off x="3632" y="1820"/>
                    <a:ext cx="4" cy="11"/>
                  </a:xfrm>
                  <a:custGeom>
                    <a:avLst/>
                    <a:gdLst>
                      <a:gd name="T0" fmla="*/ 4 w 6"/>
                      <a:gd name="T1" fmla="*/ 0 h 15"/>
                      <a:gd name="T2" fmla="*/ 5 w 6"/>
                      <a:gd name="T3" fmla="*/ 2 h 15"/>
                      <a:gd name="T4" fmla="*/ 5 w 6"/>
                      <a:gd name="T5" fmla="*/ 2 h 15"/>
                      <a:gd name="T6" fmla="*/ 5 w 6"/>
                      <a:gd name="T7" fmla="*/ 2 h 15"/>
                      <a:gd name="T8" fmla="*/ 5 w 6"/>
                      <a:gd name="T9" fmla="*/ 2 h 15"/>
                      <a:gd name="T10" fmla="*/ 5 w 6"/>
                      <a:gd name="T11" fmla="*/ 2 h 15"/>
                      <a:gd name="T12" fmla="*/ 5 w 6"/>
                      <a:gd name="T13" fmla="*/ 2 h 15"/>
                      <a:gd name="T14" fmla="*/ 5 w 6"/>
                      <a:gd name="T15" fmla="*/ 2 h 15"/>
                      <a:gd name="T16" fmla="*/ 1 w 6"/>
                      <a:gd name="T17" fmla="*/ 6 h 15"/>
                      <a:gd name="T18" fmla="*/ 0 w 6"/>
                      <a:gd name="T19" fmla="*/ 8 h 15"/>
                      <a:gd name="T20" fmla="*/ 2 w 6"/>
                      <a:gd name="T21" fmla="*/ 13 h 15"/>
                      <a:gd name="T22" fmla="*/ 2 w 6"/>
                      <a:gd name="T23" fmla="*/ 14 h 15"/>
                      <a:gd name="T24" fmla="*/ 3 w 6"/>
                      <a:gd name="T25" fmla="*/ 15 h 15"/>
                      <a:gd name="T26" fmla="*/ 2 w 6"/>
                      <a:gd name="T27" fmla="*/ 13 h 15"/>
                      <a:gd name="T28" fmla="*/ 1 w 6"/>
                      <a:gd name="T29" fmla="*/ 6 h 15"/>
                      <a:gd name="T30" fmla="*/ 5 w 6"/>
                      <a:gd name="T31" fmla="*/ 2 h 15"/>
                      <a:gd name="T32" fmla="*/ 6 w 6"/>
                      <a:gd name="T33" fmla="*/ 2 h 15"/>
                      <a:gd name="T34" fmla="*/ 5 w 6"/>
                      <a:gd name="T35" fmla="*/ 2 h 15"/>
                      <a:gd name="T36" fmla="*/ 4 w 6"/>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5">
                        <a:moveTo>
                          <a:pt x="4" y="0"/>
                        </a:moveTo>
                        <a:cubicBezTo>
                          <a:pt x="4" y="1"/>
                          <a:pt x="4" y="1"/>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3" y="2"/>
                          <a:pt x="1" y="4"/>
                          <a:pt x="1" y="6"/>
                        </a:cubicBezTo>
                        <a:cubicBezTo>
                          <a:pt x="0" y="7"/>
                          <a:pt x="0" y="8"/>
                          <a:pt x="0" y="8"/>
                        </a:cubicBezTo>
                        <a:cubicBezTo>
                          <a:pt x="0" y="10"/>
                          <a:pt x="1" y="12"/>
                          <a:pt x="2" y="13"/>
                        </a:cubicBezTo>
                        <a:cubicBezTo>
                          <a:pt x="2" y="14"/>
                          <a:pt x="2" y="14"/>
                          <a:pt x="2" y="14"/>
                        </a:cubicBezTo>
                        <a:cubicBezTo>
                          <a:pt x="2" y="14"/>
                          <a:pt x="3" y="14"/>
                          <a:pt x="3" y="15"/>
                        </a:cubicBezTo>
                        <a:cubicBezTo>
                          <a:pt x="3" y="14"/>
                          <a:pt x="2" y="14"/>
                          <a:pt x="2" y="13"/>
                        </a:cubicBezTo>
                        <a:cubicBezTo>
                          <a:pt x="1" y="12"/>
                          <a:pt x="0" y="8"/>
                          <a:pt x="1" y="6"/>
                        </a:cubicBezTo>
                        <a:cubicBezTo>
                          <a:pt x="2" y="4"/>
                          <a:pt x="3" y="3"/>
                          <a:pt x="5" y="2"/>
                        </a:cubicBezTo>
                        <a:cubicBezTo>
                          <a:pt x="6" y="2"/>
                          <a:pt x="6" y="2"/>
                          <a:pt x="6" y="2"/>
                        </a:cubicBezTo>
                        <a:cubicBezTo>
                          <a:pt x="5" y="2"/>
                          <a:pt x="5" y="2"/>
                          <a:pt x="5" y="2"/>
                        </a:cubicBezTo>
                        <a:cubicBezTo>
                          <a:pt x="5" y="1"/>
                          <a:pt x="4" y="1"/>
                          <a:pt x="4"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2" name="Freeform 8290">
                    <a:extLst>
                      <a:ext uri="{FF2B5EF4-FFF2-40B4-BE49-F238E27FC236}">
                        <a16:creationId xmlns:a16="http://schemas.microsoft.com/office/drawing/2014/main" id="{002F81C0-781E-4512-9F4A-61962EB273C6}"/>
                      </a:ext>
                    </a:extLst>
                  </p:cNvPr>
                  <p:cNvSpPr/>
                  <p:nvPr/>
                </p:nvSpPr>
                <p:spPr bwMode="auto">
                  <a:xfrm>
                    <a:off x="3634" y="1832"/>
                    <a:ext cx="17" cy="19"/>
                  </a:xfrm>
                  <a:custGeom>
                    <a:avLst/>
                    <a:gdLst>
                      <a:gd name="T0" fmla="*/ 1 w 22"/>
                      <a:gd name="T1" fmla="*/ 0 h 26"/>
                      <a:gd name="T2" fmla="*/ 1 w 22"/>
                      <a:gd name="T3" fmla="*/ 3 h 26"/>
                      <a:gd name="T4" fmla="*/ 1 w 22"/>
                      <a:gd name="T5" fmla="*/ 3 h 26"/>
                      <a:gd name="T6" fmla="*/ 1 w 22"/>
                      <a:gd name="T7" fmla="*/ 3 h 26"/>
                      <a:gd name="T8" fmla="*/ 0 w 22"/>
                      <a:gd name="T9" fmla="*/ 7 h 26"/>
                      <a:gd name="T10" fmla="*/ 5 w 22"/>
                      <a:gd name="T11" fmla="*/ 20 h 26"/>
                      <a:gd name="T12" fmla="*/ 6 w 22"/>
                      <a:gd name="T13" fmla="*/ 20 h 26"/>
                      <a:gd name="T14" fmla="*/ 11 w 22"/>
                      <a:gd name="T15" fmla="*/ 26 h 26"/>
                      <a:gd name="T16" fmla="*/ 14 w 22"/>
                      <a:gd name="T17" fmla="*/ 26 h 26"/>
                      <a:gd name="T18" fmla="*/ 15 w 22"/>
                      <a:gd name="T19" fmla="*/ 26 h 26"/>
                      <a:gd name="T20" fmla="*/ 15 w 22"/>
                      <a:gd name="T21" fmla="*/ 26 h 26"/>
                      <a:gd name="T22" fmla="*/ 15 w 22"/>
                      <a:gd name="T23" fmla="*/ 26 h 26"/>
                      <a:gd name="T24" fmla="*/ 16 w 22"/>
                      <a:gd name="T25" fmla="*/ 26 h 26"/>
                      <a:gd name="T26" fmla="*/ 17 w 22"/>
                      <a:gd name="T27" fmla="*/ 26 h 26"/>
                      <a:gd name="T28" fmla="*/ 17 w 22"/>
                      <a:gd name="T29" fmla="*/ 26 h 26"/>
                      <a:gd name="T30" fmla="*/ 18 w 22"/>
                      <a:gd name="T31" fmla="*/ 26 h 26"/>
                      <a:gd name="T32" fmla="*/ 22 w 22"/>
                      <a:gd name="T33" fmla="*/ 26 h 26"/>
                      <a:gd name="T34" fmla="*/ 22 w 22"/>
                      <a:gd name="T35" fmla="*/ 26 h 26"/>
                      <a:gd name="T36" fmla="*/ 20 w 22"/>
                      <a:gd name="T37" fmla="*/ 26 h 26"/>
                      <a:gd name="T38" fmla="*/ 19 w 22"/>
                      <a:gd name="T39" fmla="*/ 26 h 26"/>
                      <a:gd name="T40" fmla="*/ 17 w 22"/>
                      <a:gd name="T41" fmla="*/ 25 h 26"/>
                      <a:gd name="T42" fmla="*/ 15 w 22"/>
                      <a:gd name="T43" fmla="*/ 24 h 26"/>
                      <a:gd name="T44" fmla="*/ 12 w 22"/>
                      <a:gd name="T45" fmla="*/ 20 h 26"/>
                      <a:gd name="T46" fmla="*/ 6 w 22"/>
                      <a:gd name="T47" fmla="*/ 15 h 26"/>
                      <a:gd name="T48" fmla="*/ 5 w 22"/>
                      <a:gd name="T49" fmla="*/ 3 h 26"/>
                      <a:gd name="T50" fmla="*/ 8 w 22"/>
                      <a:gd name="T51" fmla="*/ 2 h 26"/>
                      <a:gd name="T52" fmla="*/ 8 w 22"/>
                      <a:gd name="T53" fmla="*/ 2 h 26"/>
                      <a:gd name="T54" fmla="*/ 5 w 22"/>
                      <a:gd name="T55" fmla="*/ 1 h 26"/>
                      <a:gd name="T56" fmla="*/ 1 w 22"/>
                      <a:gd name="T5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6">
                        <a:moveTo>
                          <a:pt x="1" y="0"/>
                        </a:moveTo>
                        <a:cubicBezTo>
                          <a:pt x="1" y="1"/>
                          <a:pt x="1" y="2"/>
                          <a:pt x="1" y="3"/>
                        </a:cubicBezTo>
                        <a:cubicBezTo>
                          <a:pt x="1" y="3"/>
                          <a:pt x="1" y="3"/>
                          <a:pt x="1" y="3"/>
                        </a:cubicBezTo>
                        <a:cubicBezTo>
                          <a:pt x="1" y="3"/>
                          <a:pt x="1" y="3"/>
                          <a:pt x="1" y="3"/>
                        </a:cubicBezTo>
                        <a:cubicBezTo>
                          <a:pt x="1" y="5"/>
                          <a:pt x="0" y="6"/>
                          <a:pt x="0" y="7"/>
                        </a:cubicBezTo>
                        <a:cubicBezTo>
                          <a:pt x="1" y="12"/>
                          <a:pt x="3" y="16"/>
                          <a:pt x="5" y="20"/>
                        </a:cubicBezTo>
                        <a:cubicBezTo>
                          <a:pt x="6" y="20"/>
                          <a:pt x="6" y="20"/>
                          <a:pt x="6" y="20"/>
                        </a:cubicBezTo>
                        <a:cubicBezTo>
                          <a:pt x="7" y="23"/>
                          <a:pt x="8" y="25"/>
                          <a:pt x="11" y="26"/>
                        </a:cubicBezTo>
                        <a:cubicBezTo>
                          <a:pt x="12" y="26"/>
                          <a:pt x="13" y="26"/>
                          <a:pt x="14" y="26"/>
                        </a:cubicBezTo>
                        <a:cubicBezTo>
                          <a:pt x="15" y="26"/>
                          <a:pt x="15" y="26"/>
                          <a:pt x="15" y="26"/>
                        </a:cubicBezTo>
                        <a:cubicBezTo>
                          <a:pt x="15" y="26"/>
                          <a:pt x="15" y="26"/>
                          <a:pt x="15" y="26"/>
                        </a:cubicBezTo>
                        <a:cubicBezTo>
                          <a:pt x="15" y="26"/>
                          <a:pt x="15" y="26"/>
                          <a:pt x="15" y="26"/>
                        </a:cubicBezTo>
                        <a:cubicBezTo>
                          <a:pt x="15" y="26"/>
                          <a:pt x="16" y="26"/>
                          <a:pt x="16" y="26"/>
                        </a:cubicBezTo>
                        <a:cubicBezTo>
                          <a:pt x="16" y="26"/>
                          <a:pt x="17" y="26"/>
                          <a:pt x="17" y="26"/>
                        </a:cubicBezTo>
                        <a:cubicBezTo>
                          <a:pt x="17" y="26"/>
                          <a:pt x="17" y="26"/>
                          <a:pt x="17" y="26"/>
                        </a:cubicBezTo>
                        <a:cubicBezTo>
                          <a:pt x="18" y="26"/>
                          <a:pt x="18" y="26"/>
                          <a:pt x="18" y="26"/>
                        </a:cubicBezTo>
                        <a:cubicBezTo>
                          <a:pt x="19" y="26"/>
                          <a:pt x="21" y="26"/>
                          <a:pt x="22" y="26"/>
                        </a:cubicBezTo>
                        <a:cubicBezTo>
                          <a:pt x="22" y="26"/>
                          <a:pt x="22" y="26"/>
                          <a:pt x="22" y="26"/>
                        </a:cubicBezTo>
                        <a:cubicBezTo>
                          <a:pt x="21" y="26"/>
                          <a:pt x="21" y="26"/>
                          <a:pt x="20" y="26"/>
                        </a:cubicBezTo>
                        <a:cubicBezTo>
                          <a:pt x="20" y="26"/>
                          <a:pt x="20" y="26"/>
                          <a:pt x="19" y="26"/>
                        </a:cubicBezTo>
                        <a:cubicBezTo>
                          <a:pt x="18" y="25"/>
                          <a:pt x="17" y="25"/>
                          <a:pt x="17" y="25"/>
                        </a:cubicBezTo>
                        <a:cubicBezTo>
                          <a:pt x="16" y="25"/>
                          <a:pt x="15" y="24"/>
                          <a:pt x="15" y="24"/>
                        </a:cubicBezTo>
                        <a:cubicBezTo>
                          <a:pt x="13" y="23"/>
                          <a:pt x="12" y="21"/>
                          <a:pt x="12" y="20"/>
                        </a:cubicBezTo>
                        <a:cubicBezTo>
                          <a:pt x="11" y="18"/>
                          <a:pt x="8" y="17"/>
                          <a:pt x="6" y="15"/>
                        </a:cubicBezTo>
                        <a:cubicBezTo>
                          <a:pt x="3" y="12"/>
                          <a:pt x="1" y="6"/>
                          <a:pt x="5" y="3"/>
                        </a:cubicBezTo>
                        <a:cubicBezTo>
                          <a:pt x="6" y="2"/>
                          <a:pt x="7" y="2"/>
                          <a:pt x="8" y="2"/>
                        </a:cubicBezTo>
                        <a:cubicBezTo>
                          <a:pt x="8" y="2"/>
                          <a:pt x="8" y="2"/>
                          <a:pt x="8" y="2"/>
                        </a:cubicBezTo>
                        <a:cubicBezTo>
                          <a:pt x="7" y="1"/>
                          <a:pt x="6" y="1"/>
                          <a:pt x="5" y="1"/>
                        </a:cubicBezTo>
                        <a:cubicBezTo>
                          <a:pt x="4" y="1"/>
                          <a:pt x="2" y="0"/>
                          <a:pt x="1"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3" name="Freeform 8291">
                    <a:extLst>
                      <a:ext uri="{FF2B5EF4-FFF2-40B4-BE49-F238E27FC236}">
                        <a16:creationId xmlns:a16="http://schemas.microsoft.com/office/drawing/2014/main" id="{84790FAF-3BA5-449F-9E98-AC298C66B423}"/>
                      </a:ext>
                    </a:extLst>
                  </p:cNvPr>
                  <p:cNvSpPr>
                    <a:spLocks noEditPoints="1"/>
                  </p:cNvSpPr>
                  <p:nvPr/>
                </p:nvSpPr>
                <p:spPr bwMode="auto">
                  <a:xfrm>
                    <a:off x="3634" y="1831"/>
                    <a:ext cx="11" cy="20"/>
                  </a:xfrm>
                  <a:custGeom>
                    <a:avLst/>
                    <a:gdLst>
                      <a:gd name="T0" fmla="*/ 15 w 15"/>
                      <a:gd name="T1" fmla="*/ 27 h 27"/>
                      <a:gd name="T2" fmla="*/ 14 w 15"/>
                      <a:gd name="T3" fmla="*/ 27 h 27"/>
                      <a:gd name="T4" fmla="*/ 15 w 15"/>
                      <a:gd name="T5" fmla="*/ 27 h 27"/>
                      <a:gd name="T6" fmla="*/ 15 w 15"/>
                      <a:gd name="T7" fmla="*/ 27 h 27"/>
                      <a:gd name="T8" fmla="*/ 0 w 15"/>
                      <a:gd name="T9" fmla="*/ 0 h 27"/>
                      <a:gd name="T10" fmla="*/ 1 w 15"/>
                      <a:gd name="T11" fmla="*/ 4 h 27"/>
                      <a:gd name="T12" fmla="*/ 1 w 15"/>
                      <a:gd name="T13" fmla="*/ 4 h 27"/>
                      <a:gd name="T14" fmla="*/ 1 w 15"/>
                      <a:gd name="T15" fmla="*/ 4 h 27"/>
                      <a:gd name="T16" fmla="*/ 0 w 15"/>
                      <a:gd name="T17" fmla="*/ 8 h 27"/>
                      <a:gd name="T18" fmla="*/ 0 w 15"/>
                      <a:gd name="T19" fmla="*/ 8 h 27"/>
                      <a:gd name="T20" fmla="*/ 5 w 15"/>
                      <a:gd name="T21" fmla="*/ 21 h 27"/>
                      <a:gd name="T22" fmla="*/ 11 w 15"/>
                      <a:gd name="T23" fmla="*/ 27 h 27"/>
                      <a:gd name="T24" fmla="*/ 11 w 15"/>
                      <a:gd name="T25" fmla="*/ 27 h 27"/>
                      <a:gd name="T26" fmla="*/ 11 w 15"/>
                      <a:gd name="T27" fmla="*/ 27 h 27"/>
                      <a:gd name="T28" fmla="*/ 6 w 15"/>
                      <a:gd name="T29" fmla="*/ 21 h 27"/>
                      <a:gd name="T30" fmla="*/ 5 w 15"/>
                      <a:gd name="T31" fmla="*/ 21 h 27"/>
                      <a:gd name="T32" fmla="*/ 0 w 15"/>
                      <a:gd name="T33" fmla="*/ 8 h 27"/>
                      <a:gd name="T34" fmla="*/ 1 w 15"/>
                      <a:gd name="T35" fmla="*/ 4 h 27"/>
                      <a:gd name="T36" fmla="*/ 1 w 15"/>
                      <a:gd name="T37" fmla="*/ 4 h 27"/>
                      <a:gd name="T38" fmla="*/ 1 w 15"/>
                      <a:gd name="T39" fmla="*/ 4 h 27"/>
                      <a:gd name="T40" fmla="*/ 1 w 15"/>
                      <a:gd name="T41" fmla="*/ 1 h 27"/>
                      <a:gd name="T42" fmla="*/ 0 w 15"/>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7">
                        <a:moveTo>
                          <a:pt x="15" y="27"/>
                        </a:moveTo>
                        <a:cubicBezTo>
                          <a:pt x="14" y="27"/>
                          <a:pt x="14" y="27"/>
                          <a:pt x="14" y="27"/>
                        </a:cubicBezTo>
                        <a:cubicBezTo>
                          <a:pt x="14" y="27"/>
                          <a:pt x="14" y="27"/>
                          <a:pt x="15" y="27"/>
                        </a:cubicBezTo>
                        <a:cubicBezTo>
                          <a:pt x="15" y="27"/>
                          <a:pt x="15" y="27"/>
                          <a:pt x="15" y="27"/>
                        </a:cubicBezTo>
                        <a:moveTo>
                          <a:pt x="0" y="0"/>
                        </a:moveTo>
                        <a:cubicBezTo>
                          <a:pt x="1" y="1"/>
                          <a:pt x="1" y="2"/>
                          <a:pt x="1" y="4"/>
                        </a:cubicBezTo>
                        <a:cubicBezTo>
                          <a:pt x="1" y="4"/>
                          <a:pt x="1" y="4"/>
                          <a:pt x="1" y="4"/>
                        </a:cubicBezTo>
                        <a:cubicBezTo>
                          <a:pt x="1" y="4"/>
                          <a:pt x="1" y="4"/>
                          <a:pt x="1" y="4"/>
                        </a:cubicBezTo>
                        <a:cubicBezTo>
                          <a:pt x="0" y="6"/>
                          <a:pt x="0" y="7"/>
                          <a:pt x="0" y="8"/>
                        </a:cubicBezTo>
                        <a:cubicBezTo>
                          <a:pt x="0" y="8"/>
                          <a:pt x="0" y="8"/>
                          <a:pt x="0" y="8"/>
                        </a:cubicBezTo>
                        <a:cubicBezTo>
                          <a:pt x="0" y="12"/>
                          <a:pt x="2" y="17"/>
                          <a:pt x="5" y="21"/>
                        </a:cubicBezTo>
                        <a:cubicBezTo>
                          <a:pt x="6" y="23"/>
                          <a:pt x="8" y="26"/>
                          <a:pt x="11" y="27"/>
                        </a:cubicBezTo>
                        <a:cubicBezTo>
                          <a:pt x="11" y="27"/>
                          <a:pt x="11" y="27"/>
                          <a:pt x="11" y="27"/>
                        </a:cubicBezTo>
                        <a:cubicBezTo>
                          <a:pt x="11" y="27"/>
                          <a:pt x="11" y="27"/>
                          <a:pt x="11" y="27"/>
                        </a:cubicBezTo>
                        <a:cubicBezTo>
                          <a:pt x="8" y="26"/>
                          <a:pt x="7" y="24"/>
                          <a:pt x="6" y="21"/>
                        </a:cubicBezTo>
                        <a:cubicBezTo>
                          <a:pt x="5" y="21"/>
                          <a:pt x="5" y="21"/>
                          <a:pt x="5" y="21"/>
                        </a:cubicBezTo>
                        <a:cubicBezTo>
                          <a:pt x="3" y="17"/>
                          <a:pt x="1" y="13"/>
                          <a:pt x="0" y="8"/>
                        </a:cubicBezTo>
                        <a:cubicBezTo>
                          <a:pt x="0" y="7"/>
                          <a:pt x="1" y="6"/>
                          <a:pt x="1" y="4"/>
                        </a:cubicBezTo>
                        <a:cubicBezTo>
                          <a:pt x="1" y="4"/>
                          <a:pt x="1" y="4"/>
                          <a:pt x="1" y="4"/>
                        </a:cubicBezTo>
                        <a:cubicBezTo>
                          <a:pt x="1" y="4"/>
                          <a:pt x="1" y="4"/>
                          <a:pt x="1" y="4"/>
                        </a:cubicBezTo>
                        <a:cubicBezTo>
                          <a:pt x="1" y="3"/>
                          <a:pt x="1" y="2"/>
                          <a:pt x="1" y="1"/>
                        </a:cubicBezTo>
                        <a:cubicBezTo>
                          <a:pt x="0" y="1"/>
                          <a:pt x="0" y="0"/>
                          <a:pt x="0"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4" name="Freeform 8292">
                    <a:extLst>
                      <a:ext uri="{FF2B5EF4-FFF2-40B4-BE49-F238E27FC236}">
                        <a16:creationId xmlns:a16="http://schemas.microsoft.com/office/drawing/2014/main" id="{F555A319-B495-49A2-B1D1-56B1257188DB}"/>
                      </a:ext>
                    </a:extLst>
                  </p:cNvPr>
                  <p:cNvSpPr/>
                  <p:nvPr/>
                </p:nvSpPr>
                <p:spPr bwMode="auto">
                  <a:xfrm>
                    <a:off x="3725" y="1837"/>
                    <a:ext cx="6" cy="10"/>
                  </a:xfrm>
                  <a:custGeom>
                    <a:avLst/>
                    <a:gdLst>
                      <a:gd name="T0" fmla="*/ 3 w 9"/>
                      <a:gd name="T1" fmla="*/ 0 h 13"/>
                      <a:gd name="T2" fmla="*/ 0 w 9"/>
                      <a:gd name="T3" fmla="*/ 1 h 13"/>
                      <a:gd name="T4" fmla="*/ 4 w 9"/>
                      <a:gd name="T5" fmla="*/ 3 h 13"/>
                      <a:gd name="T6" fmla="*/ 4 w 9"/>
                      <a:gd name="T7" fmla="*/ 7 h 13"/>
                      <a:gd name="T8" fmla="*/ 3 w 9"/>
                      <a:gd name="T9" fmla="*/ 7 h 13"/>
                      <a:gd name="T10" fmla="*/ 5 w 9"/>
                      <a:gd name="T11" fmla="*/ 8 h 13"/>
                      <a:gd name="T12" fmla="*/ 8 w 9"/>
                      <a:gd name="T13" fmla="*/ 12 h 13"/>
                      <a:gd name="T14" fmla="*/ 9 w 9"/>
                      <a:gd name="T15" fmla="*/ 13 h 13"/>
                      <a:gd name="T16" fmla="*/ 9 w 9"/>
                      <a:gd name="T17" fmla="*/ 11 h 13"/>
                      <a:gd name="T18" fmla="*/ 9 w 9"/>
                      <a:gd name="T19" fmla="*/ 9 h 13"/>
                      <a:gd name="T20" fmla="*/ 5 w 9"/>
                      <a:gd name="T21" fmla="*/ 1 h 13"/>
                      <a:gd name="T22" fmla="*/ 3 w 9"/>
                      <a:gd name="T23" fmla="*/ 0 h 13"/>
                      <a:gd name="T24" fmla="*/ 3 w 9"/>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3">
                        <a:moveTo>
                          <a:pt x="3" y="0"/>
                        </a:moveTo>
                        <a:cubicBezTo>
                          <a:pt x="2" y="1"/>
                          <a:pt x="1" y="1"/>
                          <a:pt x="0" y="1"/>
                        </a:cubicBezTo>
                        <a:cubicBezTo>
                          <a:pt x="2" y="2"/>
                          <a:pt x="4" y="2"/>
                          <a:pt x="4" y="3"/>
                        </a:cubicBezTo>
                        <a:cubicBezTo>
                          <a:pt x="5" y="4"/>
                          <a:pt x="5" y="6"/>
                          <a:pt x="4" y="7"/>
                        </a:cubicBezTo>
                        <a:cubicBezTo>
                          <a:pt x="4" y="7"/>
                          <a:pt x="3" y="7"/>
                          <a:pt x="3" y="7"/>
                        </a:cubicBezTo>
                        <a:cubicBezTo>
                          <a:pt x="4" y="8"/>
                          <a:pt x="4" y="8"/>
                          <a:pt x="5" y="8"/>
                        </a:cubicBezTo>
                        <a:cubicBezTo>
                          <a:pt x="6" y="9"/>
                          <a:pt x="7" y="10"/>
                          <a:pt x="8" y="12"/>
                        </a:cubicBezTo>
                        <a:cubicBezTo>
                          <a:pt x="8" y="12"/>
                          <a:pt x="9" y="13"/>
                          <a:pt x="9" y="13"/>
                        </a:cubicBezTo>
                        <a:cubicBezTo>
                          <a:pt x="9" y="12"/>
                          <a:pt x="9" y="12"/>
                          <a:pt x="9" y="11"/>
                        </a:cubicBezTo>
                        <a:cubicBezTo>
                          <a:pt x="9" y="11"/>
                          <a:pt x="9" y="10"/>
                          <a:pt x="9" y="9"/>
                        </a:cubicBezTo>
                        <a:cubicBezTo>
                          <a:pt x="8" y="7"/>
                          <a:pt x="8" y="3"/>
                          <a:pt x="5" y="1"/>
                        </a:cubicBezTo>
                        <a:cubicBezTo>
                          <a:pt x="5" y="1"/>
                          <a:pt x="4" y="1"/>
                          <a:pt x="3" y="0"/>
                        </a:cubicBezTo>
                        <a:cubicBezTo>
                          <a:pt x="3" y="0"/>
                          <a:pt x="3" y="0"/>
                          <a:pt x="3"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5" name="Freeform 8293">
                    <a:extLst>
                      <a:ext uri="{FF2B5EF4-FFF2-40B4-BE49-F238E27FC236}">
                        <a16:creationId xmlns:a16="http://schemas.microsoft.com/office/drawing/2014/main" id="{41B8D678-1B38-4116-98DC-15D5E8EF0E55}"/>
                      </a:ext>
                    </a:extLst>
                  </p:cNvPr>
                  <p:cNvSpPr/>
                  <p:nvPr/>
                </p:nvSpPr>
                <p:spPr bwMode="auto">
                  <a:xfrm>
                    <a:off x="3727" y="1837"/>
                    <a:ext cx="5" cy="11"/>
                  </a:xfrm>
                  <a:custGeom>
                    <a:avLst/>
                    <a:gdLst>
                      <a:gd name="T0" fmla="*/ 1 w 7"/>
                      <a:gd name="T1" fmla="*/ 0 h 14"/>
                      <a:gd name="T2" fmla="*/ 0 w 7"/>
                      <a:gd name="T3" fmla="*/ 0 h 14"/>
                      <a:gd name="T4" fmla="*/ 0 w 7"/>
                      <a:gd name="T5" fmla="*/ 0 h 14"/>
                      <a:gd name="T6" fmla="*/ 2 w 7"/>
                      <a:gd name="T7" fmla="*/ 1 h 14"/>
                      <a:gd name="T8" fmla="*/ 6 w 7"/>
                      <a:gd name="T9" fmla="*/ 9 h 14"/>
                      <a:gd name="T10" fmla="*/ 6 w 7"/>
                      <a:gd name="T11" fmla="*/ 11 h 14"/>
                      <a:gd name="T12" fmla="*/ 6 w 7"/>
                      <a:gd name="T13" fmla="*/ 13 h 14"/>
                      <a:gd name="T14" fmla="*/ 7 w 7"/>
                      <a:gd name="T15" fmla="*/ 14 h 14"/>
                      <a:gd name="T16" fmla="*/ 6 w 7"/>
                      <a:gd name="T17" fmla="*/ 11 h 14"/>
                      <a:gd name="T18" fmla="*/ 6 w 7"/>
                      <a:gd name="T19" fmla="*/ 11 h 14"/>
                      <a:gd name="T20" fmla="*/ 6 w 7"/>
                      <a:gd name="T21" fmla="*/ 8 h 14"/>
                      <a:gd name="T22" fmla="*/ 3 w 7"/>
                      <a:gd name="T23" fmla="*/ 1 h 14"/>
                      <a:gd name="T24" fmla="*/ 1 w 7"/>
                      <a:gd name="T25" fmla="*/ 0 h 14"/>
                      <a:gd name="T26" fmla="*/ 1 w 7"/>
                      <a:gd name="T27" fmla="*/ 0 h 14"/>
                      <a:gd name="T28" fmla="*/ 1 w 7"/>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4">
                        <a:moveTo>
                          <a:pt x="1" y="0"/>
                        </a:moveTo>
                        <a:cubicBezTo>
                          <a:pt x="1" y="0"/>
                          <a:pt x="1" y="0"/>
                          <a:pt x="0" y="0"/>
                        </a:cubicBezTo>
                        <a:cubicBezTo>
                          <a:pt x="0" y="0"/>
                          <a:pt x="0" y="0"/>
                          <a:pt x="0" y="0"/>
                        </a:cubicBezTo>
                        <a:cubicBezTo>
                          <a:pt x="1" y="1"/>
                          <a:pt x="2" y="1"/>
                          <a:pt x="2" y="1"/>
                        </a:cubicBezTo>
                        <a:cubicBezTo>
                          <a:pt x="5" y="3"/>
                          <a:pt x="5" y="7"/>
                          <a:pt x="6" y="9"/>
                        </a:cubicBezTo>
                        <a:cubicBezTo>
                          <a:pt x="6" y="10"/>
                          <a:pt x="6" y="11"/>
                          <a:pt x="6" y="11"/>
                        </a:cubicBezTo>
                        <a:cubicBezTo>
                          <a:pt x="6" y="12"/>
                          <a:pt x="6" y="12"/>
                          <a:pt x="6" y="13"/>
                        </a:cubicBezTo>
                        <a:cubicBezTo>
                          <a:pt x="6" y="14"/>
                          <a:pt x="6" y="14"/>
                          <a:pt x="7" y="14"/>
                        </a:cubicBezTo>
                        <a:cubicBezTo>
                          <a:pt x="6" y="13"/>
                          <a:pt x="6" y="12"/>
                          <a:pt x="6" y="11"/>
                        </a:cubicBezTo>
                        <a:cubicBezTo>
                          <a:pt x="6" y="11"/>
                          <a:pt x="6" y="11"/>
                          <a:pt x="6" y="11"/>
                        </a:cubicBezTo>
                        <a:cubicBezTo>
                          <a:pt x="6" y="10"/>
                          <a:pt x="6" y="9"/>
                          <a:pt x="6" y="8"/>
                        </a:cubicBezTo>
                        <a:cubicBezTo>
                          <a:pt x="6" y="6"/>
                          <a:pt x="5" y="3"/>
                          <a:pt x="3" y="1"/>
                        </a:cubicBezTo>
                        <a:cubicBezTo>
                          <a:pt x="2" y="1"/>
                          <a:pt x="1" y="1"/>
                          <a:pt x="1" y="0"/>
                        </a:cubicBezTo>
                        <a:cubicBezTo>
                          <a:pt x="1" y="0"/>
                          <a:pt x="1" y="0"/>
                          <a:pt x="1" y="0"/>
                        </a:cubicBezTo>
                        <a:cubicBezTo>
                          <a:pt x="1" y="0"/>
                          <a:pt x="1" y="0"/>
                          <a:pt x="1"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6" name="Freeform 8294">
                    <a:extLst>
                      <a:ext uri="{FF2B5EF4-FFF2-40B4-BE49-F238E27FC236}">
                        <a16:creationId xmlns:a16="http://schemas.microsoft.com/office/drawing/2014/main" id="{4CEE22BB-45AC-40B2-AE99-3FA927EEF115}"/>
                      </a:ext>
                    </a:extLst>
                  </p:cNvPr>
                  <p:cNvSpPr>
                    <a:spLocks noEditPoints="1"/>
                  </p:cNvSpPr>
                  <p:nvPr/>
                </p:nvSpPr>
                <p:spPr bwMode="auto">
                  <a:xfrm>
                    <a:off x="3719" y="1842"/>
                    <a:ext cx="12" cy="25"/>
                  </a:xfrm>
                  <a:custGeom>
                    <a:avLst/>
                    <a:gdLst>
                      <a:gd name="T0" fmla="*/ 14 w 17"/>
                      <a:gd name="T1" fmla="*/ 17 h 33"/>
                      <a:gd name="T2" fmla="*/ 9 w 17"/>
                      <a:gd name="T3" fmla="*/ 17 h 33"/>
                      <a:gd name="T4" fmla="*/ 9 w 17"/>
                      <a:gd name="T5" fmla="*/ 17 h 33"/>
                      <a:gd name="T6" fmla="*/ 6 w 17"/>
                      <a:gd name="T7" fmla="*/ 18 h 33"/>
                      <a:gd name="T8" fmla="*/ 6 w 17"/>
                      <a:gd name="T9" fmla="*/ 19 h 33"/>
                      <a:gd name="T10" fmla="*/ 10 w 17"/>
                      <a:gd name="T11" fmla="*/ 18 h 33"/>
                      <a:gd name="T12" fmla="*/ 11 w 17"/>
                      <a:gd name="T13" fmla="*/ 18 h 33"/>
                      <a:gd name="T14" fmla="*/ 13 w 17"/>
                      <a:gd name="T15" fmla="*/ 22 h 33"/>
                      <a:gd name="T16" fmla="*/ 9 w 17"/>
                      <a:gd name="T17" fmla="*/ 27 h 33"/>
                      <a:gd name="T18" fmla="*/ 8 w 17"/>
                      <a:gd name="T19" fmla="*/ 27 h 33"/>
                      <a:gd name="T20" fmla="*/ 1 w 17"/>
                      <a:gd name="T21" fmla="*/ 26 h 33"/>
                      <a:gd name="T22" fmla="*/ 0 w 17"/>
                      <a:gd name="T23" fmla="*/ 25 h 33"/>
                      <a:gd name="T24" fmla="*/ 6 w 17"/>
                      <a:gd name="T25" fmla="*/ 28 h 33"/>
                      <a:gd name="T26" fmla="*/ 12 w 17"/>
                      <a:gd name="T27" fmla="*/ 33 h 33"/>
                      <a:gd name="T28" fmla="*/ 12 w 17"/>
                      <a:gd name="T29" fmla="*/ 33 h 33"/>
                      <a:gd name="T30" fmla="*/ 13 w 17"/>
                      <a:gd name="T31" fmla="*/ 31 h 33"/>
                      <a:gd name="T32" fmla="*/ 13 w 17"/>
                      <a:gd name="T33" fmla="*/ 30 h 33"/>
                      <a:gd name="T34" fmla="*/ 14 w 17"/>
                      <a:gd name="T35" fmla="*/ 26 h 33"/>
                      <a:gd name="T36" fmla="*/ 14 w 17"/>
                      <a:gd name="T37" fmla="*/ 24 h 33"/>
                      <a:gd name="T38" fmla="*/ 16 w 17"/>
                      <a:gd name="T39" fmla="*/ 21 h 33"/>
                      <a:gd name="T40" fmla="*/ 14 w 17"/>
                      <a:gd name="T41" fmla="*/ 17 h 33"/>
                      <a:gd name="T42" fmla="*/ 7 w 17"/>
                      <a:gd name="T43" fmla="*/ 0 h 33"/>
                      <a:gd name="T44" fmla="*/ 10 w 17"/>
                      <a:gd name="T45" fmla="*/ 1 h 33"/>
                      <a:gd name="T46" fmla="*/ 14 w 17"/>
                      <a:gd name="T47" fmla="*/ 3 h 33"/>
                      <a:gd name="T48" fmla="*/ 13 w 17"/>
                      <a:gd name="T49" fmla="*/ 14 h 33"/>
                      <a:gd name="T50" fmla="*/ 9 w 17"/>
                      <a:gd name="T51" fmla="*/ 17 h 33"/>
                      <a:gd name="T52" fmla="*/ 11 w 17"/>
                      <a:gd name="T53" fmla="*/ 16 h 33"/>
                      <a:gd name="T54" fmla="*/ 16 w 17"/>
                      <a:gd name="T55" fmla="*/ 14 h 33"/>
                      <a:gd name="T56" fmla="*/ 17 w 17"/>
                      <a:gd name="T57" fmla="*/ 9 h 33"/>
                      <a:gd name="T58" fmla="*/ 15 w 17"/>
                      <a:gd name="T59" fmla="*/ 5 h 33"/>
                      <a:gd name="T60" fmla="*/ 10 w 17"/>
                      <a:gd name="T61" fmla="*/ 1 h 33"/>
                      <a:gd name="T62" fmla="*/ 8 w 17"/>
                      <a:gd name="T63" fmla="*/ 1 h 33"/>
                      <a:gd name="T64" fmla="*/ 7 w 17"/>
                      <a:gd name="T65" fmla="*/ 0 h 33"/>
                      <a:gd name="T66" fmla="*/ 7 w 17"/>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33">
                        <a:moveTo>
                          <a:pt x="14" y="17"/>
                        </a:moveTo>
                        <a:cubicBezTo>
                          <a:pt x="13" y="17"/>
                          <a:pt x="11" y="17"/>
                          <a:pt x="9" y="17"/>
                        </a:cubicBezTo>
                        <a:cubicBezTo>
                          <a:pt x="9" y="17"/>
                          <a:pt x="9" y="17"/>
                          <a:pt x="9" y="17"/>
                        </a:cubicBezTo>
                        <a:cubicBezTo>
                          <a:pt x="8" y="18"/>
                          <a:pt x="7" y="18"/>
                          <a:pt x="6" y="18"/>
                        </a:cubicBezTo>
                        <a:cubicBezTo>
                          <a:pt x="6" y="19"/>
                          <a:pt x="6" y="19"/>
                          <a:pt x="6" y="19"/>
                        </a:cubicBezTo>
                        <a:cubicBezTo>
                          <a:pt x="7" y="19"/>
                          <a:pt x="9" y="18"/>
                          <a:pt x="10" y="18"/>
                        </a:cubicBezTo>
                        <a:cubicBezTo>
                          <a:pt x="11" y="18"/>
                          <a:pt x="11" y="18"/>
                          <a:pt x="11" y="18"/>
                        </a:cubicBezTo>
                        <a:cubicBezTo>
                          <a:pt x="14" y="18"/>
                          <a:pt x="14" y="21"/>
                          <a:pt x="13" y="22"/>
                        </a:cubicBezTo>
                        <a:cubicBezTo>
                          <a:pt x="13" y="24"/>
                          <a:pt x="12" y="27"/>
                          <a:pt x="9" y="27"/>
                        </a:cubicBezTo>
                        <a:cubicBezTo>
                          <a:pt x="8" y="27"/>
                          <a:pt x="8" y="27"/>
                          <a:pt x="8" y="27"/>
                        </a:cubicBezTo>
                        <a:cubicBezTo>
                          <a:pt x="6" y="27"/>
                          <a:pt x="4" y="26"/>
                          <a:pt x="1" y="26"/>
                        </a:cubicBezTo>
                        <a:cubicBezTo>
                          <a:pt x="1" y="25"/>
                          <a:pt x="1" y="25"/>
                          <a:pt x="0" y="25"/>
                        </a:cubicBezTo>
                        <a:cubicBezTo>
                          <a:pt x="2" y="26"/>
                          <a:pt x="4" y="27"/>
                          <a:pt x="6" y="28"/>
                        </a:cubicBezTo>
                        <a:cubicBezTo>
                          <a:pt x="8" y="29"/>
                          <a:pt x="10" y="31"/>
                          <a:pt x="12" y="33"/>
                        </a:cubicBezTo>
                        <a:cubicBezTo>
                          <a:pt x="12" y="33"/>
                          <a:pt x="12" y="33"/>
                          <a:pt x="12" y="33"/>
                        </a:cubicBezTo>
                        <a:cubicBezTo>
                          <a:pt x="13" y="32"/>
                          <a:pt x="13" y="32"/>
                          <a:pt x="13" y="31"/>
                        </a:cubicBezTo>
                        <a:cubicBezTo>
                          <a:pt x="13" y="31"/>
                          <a:pt x="13" y="30"/>
                          <a:pt x="13" y="30"/>
                        </a:cubicBezTo>
                        <a:cubicBezTo>
                          <a:pt x="13" y="28"/>
                          <a:pt x="13" y="27"/>
                          <a:pt x="14" y="26"/>
                        </a:cubicBezTo>
                        <a:cubicBezTo>
                          <a:pt x="14" y="25"/>
                          <a:pt x="14" y="25"/>
                          <a:pt x="14" y="24"/>
                        </a:cubicBezTo>
                        <a:cubicBezTo>
                          <a:pt x="15" y="23"/>
                          <a:pt x="16" y="22"/>
                          <a:pt x="16" y="21"/>
                        </a:cubicBezTo>
                        <a:cubicBezTo>
                          <a:pt x="16" y="19"/>
                          <a:pt x="16" y="18"/>
                          <a:pt x="14" y="17"/>
                        </a:cubicBezTo>
                        <a:moveTo>
                          <a:pt x="7" y="0"/>
                        </a:moveTo>
                        <a:cubicBezTo>
                          <a:pt x="8" y="1"/>
                          <a:pt x="9" y="1"/>
                          <a:pt x="10" y="1"/>
                        </a:cubicBezTo>
                        <a:cubicBezTo>
                          <a:pt x="12" y="1"/>
                          <a:pt x="13" y="2"/>
                          <a:pt x="14" y="3"/>
                        </a:cubicBezTo>
                        <a:cubicBezTo>
                          <a:pt x="15" y="6"/>
                          <a:pt x="15" y="11"/>
                          <a:pt x="13" y="14"/>
                        </a:cubicBezTo>
                        <a:cubicBezTo>
                          <a:pt x="12" y="15"/>
                          <a:pt x="10" y="16"/>
                          <a:pt x="9" y="17"/>
                        </a:cubicBezTo>
                        <a:cubicBezTo>
                          <a:pt x="9" y="17"/>
                          <a:pt x="10" y="16"/>
                          <a:pt x="11" y="16"/>
                        </a:cubicBezTo>
                        <a:cubicBezTo>
                          <a:pt x="14" y="16"/>
                          <a:pt x="15" y="15"/>
                          <a:pt x="16" y="14"/>
                        </a:cubicBezTo>
                        <a:cubicBezTo>
                          <a:pt x="17" y="12"/>
                          <a:pt x="17" y="11"/>
                          <a:pt x="17" y="9"/>
                        </a:cubicBezTo>
                        <a:cubicBezTo>
                          <a:pt x="17" y="8"/>
                          <a:pt x="16" y="6"/>
                          <a:pt x="15" y="5"/>
                        </a:cubicBezTo>
                        <a:cubicBezTo>
                          <a:pt x="14" y="3"/>
                          <a:pt x="13" y="2"/>
                          <a:pt x="10" y="1"/>
                        </a:cubicBezTo>
                        <a:cubicBezTo>
                          <a:pt x="10" y="1"/>
                          <a:pt x="9" y="1"/>
                          <a:pt x="8" y="1"/>
                        </a:cubicBezTo>
                        <a:cubicBezTo>
                          <a:pt x="8" y="1"/>
                          <a:pt x="7" y="1"/>
                          <a:pt x="7" y="0"/>
                        </a:cubicBezTo>
                        <a:cubicBezTo>
                          <a:pt x="7" y="0"/>
                          <a:pt x="7" y="0"/>
                          <a:pt x="7"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7" name="Freeform 8295">
                    <a:extLst>
                      <a:ext uri="{FF2B5EF4-FFF2-40B4-BE49-F238E27FC236}">
                        <a16:creationId xmlns:a16="http://schemas.microsoft.com/office/drawing/2014/main" id="{6713515D-B18B-42F3-9534-D6D0C38776AD}"/>
                      </a:ext>
                    </a:extLst>
                  </p:cNvPr>
                  <p:cNvSpPr>
                    <a:spLocks noEditPoints="1"/>
                  </p:cNvSpPr>
                  <p:nvPr/>
                </p:nvSpPr>
                <p:spPr bwMode="auto">
                  <a:xfrm>
                    <a:off x="3728" y="1849"/>
                    <a:ext cx="4" cy="20"/>
                  </a:xfrm>
                  <a:custGeom>
                    <a:avLst/>
                    <a:gdLst>
                      <a:gd name="T0" fmla="*/ 2 w 6"/>
                      <a:gd name="T1" fmla="*/ 8 h 27"/>
                      <a:gd name="T2" fmla="*/ 2 w 6"/>
                      <a:gd name="T3" fmla="*/ 8 h 27"/>
                      <a:gd name="T4" fmla="*/ 4 w 6"/>
                      <a:gd name="T5" fmla="*/ 12 h 27"/>
                      <a:gd name="T6" fmla="*/ 2 w 6"/>
                      <a:gd name="T7" fmla="*/ 15 h 27"/>
                      <a:gd name="T8" fmla="*/ 2 w 6"/>
                      <a:gd name="T9" fmla="*/ 17 h 27"/>
                      <a:gd name="T10" fmla="*/ 1 w 6"/>
                      <a:gd name="T11" fmla="*/ 21 h 27"/>
                      <a:gd name="T12" fmla="*/ 1 w 6"/>
                      <a:gd name="T13" fmla="*/ 22 h 27"/>
                      <a:gd name="T14" fmla="*/ 0 w 6"/>
                      <a:gd name="T15" fmla="*/ 24 h 27"/>
                      <a:gd name="T16" fmla="*/ 0 w 6"/>
                      <a:gd name="T17" fmla="*/ 24 h 27"/>
                      <a:gd name="T18" fmla="*/ 1 w 6"/>
                      <a:gd name="T19" fmla="*/ 27 h 27"/>
                      <a:gd name="T20" fmla="*/ 0 w 6"/>
                      <a:gd name="T21" fmla="*/ 24 h 27"/>
                      <a:gd name="T22" fmla="*/ 0 w 6"/>
                      <a:gd name="T23" fmla="*/ 24 h 27"/>
                      <a:gd name="T24" fmla="*/ 0 w 6"/>
                      <a:gd name="T25" fmla="*/ 24 h 27"/>
                      <a:gd name="T26" fmla="*/ 0 w 6"/>
                      <a:gd name="T27" fmla="*/ 24 h 27"/>
                      <a:gd name="T28" fmla="*/ 0 w 6"/>
                      <a:gd name="T29" fmla="*/ 24 h 27"/>
                      <a:gd name="T30" fmla="*/ 2 w 6"/>
                      <a:gd name="T31" fmla="*/ 23 h 27"/>
                      <a:gd name="T32" fmla="*/ 2 w 6"/>
                      <a:gd name="T33" fmla="*/ 22 h 27"/>
                      <a:gd name="T34" fmla="*/ 2 w 6"/>
                      <a:gd name="T35" fmla="*/ 22 h 27"/>
                      <a:gd name="T36" fmla="*/ 1 w 6"/>
                      <a:gd name="T37" fmla="*/ 20 h 27"/>
                      <a:gd name="T38" fmla="*/ 2 w 6"/>
                      <a:gd name="T39" fmla="*/ 17 h 27"/>
                      <a:gd name="T40" fmla="*/ 2 w 6"/>
                      <a:gd name="T41" fmla="*/ 17 h 27"/>
                      <a:gd name="T42" fmla="*/ 4 w 6"/>
                      <a:gd name="T43" fmla="*/ 13 h 27"/>
                      <a:gd name="T44" fmla="*/ 4 w 6"/>
                      <a:gd name="T45" fmla="*/ 12 h 27"/>
                      <a:gd name="T46" fmla="*/ 4 w 6"/>
                      <a:gd name="T47" fmla="*/ 11 h 27"/>
                      <a:gd name="T48" fmla="*/ 2 w 6"/>
                      <a:gd name="T49" fmla="*/ 8 h 27"/>
                      <a:gd name="T50" fmla="*/ 2 w 6"/>
                      <a:gd name="T51" fmla="*/ 8 h 27"/>
                      <a:gd name="T52" fmla="*/ 2 w 6"/>
                      <a:gd name="T53" fmla="*/ 8 h 27"/>
                      <a:gd name="T54" fmla="*/ 5 w 6"/>
                      <a:gd name="T55" fmla="*/ 0 h 27"/>
                      <a:gd name="T56" fmla="*/ 4 w 6"/>
                      <a:gd name="T57" fmla="*/ 5 h 27"/>
                      <a:gd name="T58" fmla="*/ 5 w 6"/>
                      <a:gd name="T59" fmla="*/ 4 h 27"/>
                      <a:gd name="T60" fmla="*/ 5 w 6"/>
                      <a:gd name="T61" fmla="*/ 3 h 27"/>
                      <a:gd name="T62" fmla="*/ 6 w 6"/>
                      <a:gd name="T63" fmla="*/ 1 h 27"/>
                      <a:gd name="T64" fmla="*/ 5 w 6"/>
                      <a:gd name="T65" fmla="*/ 1 h 27"/>
                      <a:gd name="T66" fmla="*/ 5 w 6"/>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7">
                        <a:moveTo>
                          <a:pt x="2" y="8"/>
                        </a:moveTo>
                        <a:cubicBezTo>
                          <a:pt x="2" y="8"/>
                          <a:pt x="2" y="8"/>
                          <a:pt x="2" y="8"/>
                        </a:cubicBezTo>
                        <a:cubicBezTo>
                          <a:pt x="4" y="9"/>
                          <a:pt x="4" y="10"/>
                          <a:pt x="4" y="12"/>
                        </a:cubicBezTo>
                        <a:cubicBezTo>
                          <a:pt x="4" y="13"/>
                          <a:pt x="3" y="14"/>
                          <a:pt x="2" y="15"/>
                        </a:cubicBezTo>
                        <a:cubicBezTo>
                          <a:pt x="2" y="16"/>
                          <a:pt x="2" y="16"/>
                          <a:pt x="2" y="17"/>
                        </a:cubicBezTo>
                        <a:cubicBezTo>
                          <a:pt x="1" y="18"/>
                          <a:pt x="1" y="19"/>
                          <a:pt x="1" y="21"/>
                        </a:cubicBezTo>
                        <a:cubicBezTo>
                          <a:pt x="1" y="21"/>
                          <a:pt x="1" y="22"/>
                          <a:pt x="1" y="22"/>
                        </a:cubicBezTo>
                        <a:cubicBezTo>
                          <a:pt x="1" y="23"/>
                          <a:pt x="1" y="23"/>
                          <a:pt x="0" y="24"/>
                        </a:cubicBezTo>
                        <a:cubicBezTo>
                          <a:pt x="0" y="24"/>
                          <a:pt x="0" y="24"/>
                          <a:pt x="0" y="24"/>
                        </a:cubicBezTo>
                        <a:cubicBezTo>
                          <a:pt x="0" y="25"/>
                          <a:pt x="1" y="26"/>
                          <a:pt x="1" y="27"/>
                        </a:cubicBezTo>
                        <a:cubicBezTo>
                          <a:pt x="1" y="26"/>
                          <a:pt x="1" y="25"/>
                          <a:pt x="0" y="24"/>
                        </a:cubicBezTo>
                        <a:cubicBezTo>
                          <a:pt x="0" y="24"/>
                          <a:pt x="0" y="24"/>
                          <a:pt x="0" y="24"/>
                        </a:cubicBezTo>
                        <a:cubicBezTo>
                          <a:pt x="0" y="24"/>
                          <a:pt x="0" y="24"/>
                          <a:pt x="0" y="24"/>
                        </a:cubicBezTo>
                        <a:cubicBezTo>
                          <a:pt x="0" y="24"/>
                          <a:pt x="0" y="24"/>
                          <a:pt x="0" y="24"/>
                        </a:cubicBezTo>
                        <a:cubicBezTo>
                          <a:pt x="0" y="24"/>
                          <a:pt x="0" y="24"/>
                          <a:pt x="0" y="24"/>
                        </a:cubicBezTo>
                        <a:cubicBezTo>
                          <a:pt x="1" y="24"/>
                          <a:pt x="1" y="23"/>
                          <a:pt x="2" y="23"/>
                        </a:cubicBezTo>
                        <a:cubicBezTo>
                          <a:pt x="2" y="22"/>
                          <a:pt x="2" y="22"/>
                          <a:pt x="2" y="22"/>
                        </a:cubicBezTo>
                        <a:cubicBezTo>
                          <a:pt x="2" y="22"/>
                          <a:pt x="2" y="22"/>
                          <a:pt x="2" y="22"/>
                        </a:cubicBezTo>
                        <a:cubicBezTo>
                          <a:pt x="2" y="21"/>
                          <a:pt x="2" y="20"/>
                          <a:pt x="1" y="20"/>
                        </a:cubicBezTo>
                        <a:cubicBezTo>
                          <a:pt x="1" y="19"/>
                          <a:pt x="1" y="18"/>
                          <a:pt x="2" y="17"/>
                        </a:cubicBezTo>
                        <a:cubicBezTo>
                          <a:pt x="2" y="17"/>
                          <a:pt x="2" y="17"/>
                          <a:pt x="2" y="17"/>
                        </a:cubicBezTo>
                        <a:cubicBezTo>
                          <a:pt x="3" y="15"/>
                          <a:pt x="4" y="14"/>
                          <a:pt x="4" y="13"/>
                        </a:cubicBezTo>
                        <a:cubicBezTo>
                          <a:pt x="4" y="13"/>
                          <a:pt x="4" y="13"/>
                          <a:pt x="4" y="12"/>
                        </a:cubicBezTo>
                        <a:cubicBezTo>
                          <a:pt x="4" y="12"/>
                          <a:pt x="4" y="11"/>
                          <a:pt x="4" y="11"/>
                        </a:cubicBezTo>
                        <a:cubicBezTo>
                          <a:pt x="4" y="9"/>
                          <a:pt x="3" y="8"/>
                          <a:pt x="2" y="8"/>
                        </a:cubicBezTo>
                        <a:cubicBezTo>
                          <a:pt x="2" y="8"/>
                          <a:pt x="2" y="8"/>
                          <a:pt x="2" y="8"/>
                        </a:cubicBezTo>
                        <a:cubicBezTo>
                          <a:pt x="2" y="8"/>
                          <a:pt x="2" y="8"/>
                          <a:pt x="2" y="8"/>
                        </a:cubicBezTo>
                        <a:moveTo>
                          <a:pt x="5" y="0"/>
                        </a:moveTo>
                        <a:cubicBezTo>
                          <a:pt x="5" y="2"/>
                          <a:pt x="5" y="3"/>
                          <a:pt x="4" y="5"/>
                        </a:cubicBezTo>
                        <a:cubicBezTo>
                          <a:pt x="5" y="5"/>
                          <a:pt x="5" y="4"/>
                          <a:pt x="5" y="4"/>
                        </a:cubicBezTo>
                        <a:cubicBezTo>
                          <a:pt x="5" y="4"/>
                          <a:pt x="5" y="4"/>
                          <a:pt x="5" y="3"/>
                        </a:cubicBezTo>
                        <a:cubicBezTo>
                          <a:pt x="6" y="3"/>
                          <a:pt x="6" y="2"/>
                          <a:pt x="6" y="1"/>
                        </a:cubicBezTo>
                        <a:cubicBezTo>
                          <a:pt x="5" y="1"/>
                          <a:pt x="5" y="1"/>
                          <a:pt x="5" y="1"/>
                        </a:cubicBezTo>
                        <a:cubicBezTo>
                          <a:pt x="5" y="1"/>
                          <a:pt x="5" y="1"/>
                          <a:pt x="5"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8" name="Freeform 8296">
                    <a:extLst>
                      <a:ext uri="{FF2B5EF4-FFF2-40B4-BE49-F238E27FC236}">
                        <a16:creationId xmlns:a16="http://schemas.microsoft.com/office/drawing/2014/main" id="{2FC1ACA3-B2D7-49E0-B07F-A617386FC3DA}"/>
                      </a:ext>
                    </a:extLst>
                  </p:cNvPr>
                  <p:cNvSpPr>
                    <a:spLocks noEditPoints="1"/>
                  </p:cNvSpPr>
                  <p:nvPr/>
                </p:nvSpPr>
                <p:spPr bwMode="auto">
                  <a:xfrm>
                    <a:off x="3645" y="1851"/>
                    <a:ext cx="55" cy="36"/>
                  </a:xfrm>
                  <a:custGeom>
                    <a:avLst/>
                    <a:gdLst>
                      <a:gd name="T0" fmla="*/ 28 w 74"/>
                      <a:gd name="T1" fmla="*/ 20 h 48"/>
                      <a:gd name="T2" fmla="*/ 27 w 74"/>
                      <a:gd name="T3" fmla="*/ 23 h 48"/>
                      <a:gd name="T4" fmla="*/ 31 w 74"/>
                      <a:gd name="T5" fmla="*/ 28 h 48"/>
                      <a:gd name="T6" fmla="*/ 41 w 74"/>
                      <a:gd name="T7" fmla="*/ 32 h 48"/>
                      <a:gd name="T8" fmla="*/ 43 w 74"/>
                      <a:gd name="T9" fmla="*/ 33 h 48"/>
                      <a:gd name="T10" fmla="*/ 53 w 74"/>
                      <a:gd name="T11" fmla="*/ 39 h 48"/>
                      <a:gd name="T12" fmla="*/ 55 w 74"/>
                      <a:gd name="T13" fmla="*/ 41 h 48"/>
                      <a:gd name="T14" fmla="*/ 68 w 74"/>
                      <a:gd name="T15" fmla="*/ 48 h 48"/>
                      <a:gd name="T16" fmla="*/ 70 w 74"/>
                      <a:gd name="T17" fmla="*/ 48 h 48"/>
                      <a:gd name="T18" fmla="*/ 74 w 74"/>
                      <a:gd name="T19" fmla="*/ 47 h 48"/>
                      <a:gd name="T20" fmla="*/ 73 w 74"/>
                      <a:gd name="T21" fmla="*/ 45 h 48"/>
                      <a:gd name="T22" fmla="*/ 70 w 74"/>
                      <a:gd name="T23" fmla="*/ 44 h 48"/>
                      <a:gd name="T24" fmla="*/ 70 w 74"/>
                      <a:gd name="T25" fmla="*/ 44 h 48"/>
                      <a:gd name="T26" fmla="*/ 68 w 74"/>
                      <a:gd name="T27" fmla="*/ 46 h 48"/>
                      <a:gd name="T28" fmla="*/ 58 w 74"/>
                      <a:gd name="T29" fmla="*/ 39 h 48"/>
                      <a:gd name="T30" fmla="*/ 53 w 74"/>
                      <a:gd name="T31" fmla="*/ 37 h 48"/>
                      <a:gd name="T32" fmla="*/ 50 w 74"/>
                      <a:gd name="T33" fmla="*/ 35 h 48"/>
                      <a:gd name="T34" fmla="*/ 42 w 74"/>
                      <a:gd name="T35" fmla="*/ 29 h 48"/>
                      <a:gd name="T36" fmla="*/ 33 w 74"/>
                      <a:gd name="T37" fmla="*/ 27 h 48"/>
                      <a:gd name="T38" fmla="*/ 29 w 74"/>
                      <a:gd name="T39" fmla="*/ 22 h 48"/>
                      <a:gd name="T40" fmla="*/ 28 w 74"/>
                      <a:gd name="T41" fmla="*/ 21 h 48"/>
                      <a:gd name="T42" fmla="*/ 28 w 74"/>
                      <a:gd name="T43" fmla="*/ 20 h 48"/>
                      <a:gd name="T44" fmla="*/ 28 w 74"/>
                      <a:gd name="T45" fmla="*/ 20 h 48"/>
                      <a:gd name="T46" fmla="*/ 28 w 74"/>
                      <a:gd name="T47" fmla="*/ 20 h 48"/>
                      <a:gd name="T48" fmla="*/ 28 w 74"/>
                      <a:gd name="T49" fmla="*/ 20 h 48"/>
                      <a:gd name="T50" fmla="*/ 29 w 74"/>
                      <a:gd name="T51" fmla="*/ 20 h 48"/>
                      <a:gd name="T52" fmla="*/ 28 w 74"/>
                      <a:gd name="T53" fmla="*/ 20 h 48"/>
                      <a:gd name="T54" fmla="*/ 28 w 74"/>
                      <a:gd name="T55" fmla="*/ 20 h 48"/>
                      <a:gd name="T56" fmla="*/ 10 w 74"/>
                      <a:gd name="T57" fmla="*/ 0 h 48"/>
                      <a:gd name="T58" fmla="*/ 8 w 74"/>
                      <a:gd name="T59" fmla="*/ 1 h 48"/>
                      <a:gd name="T60" fmla="*/ 6 w 74"/>
                      <a:gd name="T61" fmla="*/ 1 h 48"/>
                      <a:gd name="T62" fmla="*/ 5 w 74"/>
                      <a:gd name="T63" fmla="*/ 1 h 48"/>
                      <a:gd name="T64" fmla="*/ 5 w 74"/>
                      <a:gd name="T65" fmla="*/ 1 h 48"/>
                      <a:gd name="T66" fmla="*/ 2 w 74"/>
                      <a:gd name="T67" fmla="*/ 1 h 48"/>
                      <a:gd name="T68" fmla="*/ 0 w 74"/>
                      <a:gd name="T69" fmla="*/ 1 h 48"/>
                      <a:gd name="T70" fmla="*/ 1 w 74"/>
                      <a:gd name="T71" fmla="*/ 7 h 48"/>
                      <a:gd name="T72" fmla="*/ 8 w 74"/>
                      <a:gd name="T73" fmla="*/ 11 h 48"/>
                      <a:gd name="T74" fmla="*/ 14 w 74"/>
                      <a:gd name="T75" fmla="*/ 13 h 48"/>
                      <a:gd name="T76" fmla="*/ 27 w 74"/>
                      <a:gd name="T77" fmla="*/ 20 h 48"/>
                      <a:gd name="T78" fmla="*/ 28 w 74"/>
                      <a:gd name="T79" fmla="*/ 20 h 48"/>
                      <a:gd name="T80" fmla="*/ 28 w 74"/>
                      <a:gd name="T81" fmla="*/ 19 h 48"/>
                      <a:gd name="T82" fmla="*/ 25 w 74"/>
                      <a:gd name="T83" fmla="*/ 18 h 48"/>
                      <a:gd name="T84" fmla="*/ 20 w 74"/>
                      <a:gd name="T85" fmla="*/ 16 h 48"/>
                      <a:gd name="T86" fmla="*/ 16 w 74"/>
                      <a:gd name="T87" fmla="*/ 11 h 48"/>
                      <a:gd name="T88" fmla="*/ 8 w 74"/>
                      <a:gd name="T89" fmla="*/ 9 h 48"/>
                      <a:gd name="T90" fmla="*/ 5 w 74"/>
                      <a:gd name="T91" fmla="*/ 5 h 48"/>
                      <a:gd name="T92" fmla="*/ 6 w 74"/>
                      <a:gd name="T93" fmla="*/ 2 h 48"/>
                      <a:gd name="T94" fmla="*/ 10 w 74"/>
                      <a:gd name="T9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48">
                        <a:moveTo>
                          <a:pt x="28" y="20"/>
                        </a:moveTo>
                        <a:cubicBezTo>
                          <a:pt x="27" y="21"/>
                          <a:pt x="27" y="22"/>
                          <a:pt x="27" y="23"/>
                        </a:cubicBezTo>
                        <a:cubicBezTo>
                          <a:pt x="27" y="26"/>
                          <a:pt x="29" y="27"/>
                          <a:pt x="31" y="28"/>
                        </a:cubicBezTo>
                        <a:cubicBezTo>
                          <a:pt x="35" y="29"/>
                          <a:pt x="38" y="31"/>
                          <a:pt x="41" y="32"/>
                        </a:cubicBezTo>
                        <a:cubicBezTo>
                          <a:pt x="43" y="33"/>
                          <a:pt x="43" y="33"/>
                          <a:pt x="43" y="33"/>
                        </a:cubicBezTo>
                        <a:cubicBezTo>
                          <a:pt x="47" y="34"/>
                          <a:pt x="50" y="36"/>
                          <a:pt x="53" y="39"/>
                        </a:cubicBezTo>
                        <a:cubicBezTo>
                          <a:pt x="54" y="40"/>
                          <a:pt x="54" y="40"/>
                          <a:pt x="55" y="41"/>
                        </a:cubicBezTo>
                        <a:cubicBezTo>
                          <a:pt x="58" y="44"/>
                          <a:pt x="62" y="48"/>
                          <a:pt x="68" y="48"/>
                        </a:cubicBezTo>
                        <a:cubicBezTo>
                          <a:pt x="69" y="48"/>
                          <a:pt x="69" y="48"/>
                          <a:pt x="70" y="48"/>
                        </a:cubicBezTo>
                        <a:cubicBezTo>
                          <a:pt x="71" y="48"/>
                          <a:pt x="73" y="48"/>
                          <a:pt x="74" y="47"/>
                        </a:cubicBezTo>
                        <a:cubicBezTo>
                          <a:pt x="74" y="46"/>
                          <a:pt x="73" y="46"/>
                          <a:pt x="73" y="45"/>
                        </a:cubicBezTo>
                        <a:cubicBezTo>
                          <a:pt x="72" y="45"/>
                          <a:pt x="71" y="44"/>
                          <a:pt x="70" y="44"/>
                        </a:cubicBezTo>
                        <a:cubicBezTo>
                          <a:pt x="70" y="44"/>
                          <a:pt x="70" y="44"/>
                          <a:pt x="70" y="44"/>
                        </a:cubicBezTo>
                        <a:cubicBezTo>
                          <a:pt x="69" y="45"/>
                          <a:pt x="68" y="46"/>
                          <a:pt x="68" y="46"/>
                        </a:cubicBezTo>
                        <a:cubicBezTo>
                          <a:pt x="64" y="46"/>
                          <a:pt x="60" y="40"/>
                          <a:pt x="58" y="39"/>
                        </a:cubicBezTo>
                        <a:cubicBezTo>
                          <a:pt x="57" y="38"/>
                          <a:pt x="55" y="38"/>
                          <a:pt x="53" y="37"/>
                        </a:cubicBezTo>
                        <a:cubicBezTo>
                          <a:pt x="52" y="37"/>
                          <a:pt x="51" y="36"/>
                          <a:pt x="50" y="35"/>
                        </a:cubicBezTo>
                        <a:cubicBezTo>
                          <a:pt x="47" y="33"/>
                          <a:pt x="46" y="30"/>
                          <a:pt x="42" y="29"/>
                        </a:cubicBezTo>
                        <a:cubicBezTo>
                          <a:pt x="39" y="29"/>
                          <a:pt x="36" y="28"/>
                          <a:pt x="33" y="27"/>
                        </a:cubicBezTo>
                        <a:cubicBezTo>
                          <a:pt x="31" y="25"/>
                          <a:pt x="30" y="23"/>
                          <a:pt x="29" y="22"/>
                        </a:cubicBezTo>
                        <a:cubicBezTo>
                          <a:pt x="29" y="21"/>
                          <a:pt x="29" y="21"/>
                          <a:pt x="28" y="21"/>
                        </a:cubicBezTo>
                        <a:cubicBezTo>
                          <a:pt x="28" y="21"/>
                          <a:pt x="28" y="21"/>
                          <a:pt x="28" y="20"/>
                        </a:cubicBezTo>
                        <a:moveTo>
                          <a:pt x="28" y="20"/>
                        </a:moveTo>
                        <a:cubicBezTo>
                          <a:pt x="28" y="20"/>
                          <a:pt x="28" y="20"/>
                          <a:pt x="28" y="20"/>
                        </a:cubicBezTo>
                        <a:cubicBezTo>
                          <a:pt x="28" y="20"/>
                          <a:pt x="28" y="20"/>
                          <a:pt x="28" y="20"/>
                        </a:cubicBezTo>
                        <a:cubicBezTo>
                          <a:pt x="28" y="20"/>
                          <a:pt x="28" y="20"/>
                          <a:pt x="29" y="20"/>
                        </a:cubicBezTo>
                        <a:cubicBezTo>
                          <a:pt x="28" y="20"/>
                          <a:pt x="28" y="20"/>
                          <a:pt x="28" y="20"/>
                        </a:cubicBezTo>
                        <a:cubicBezTo>
                          <a:pt x="28" y="20"/>
                          <a:pt x="28" y="20"/>
                          <a:pt x="28" y="20"/>
                        </a:cubicBezTo>
                        <a:moveTo>
                          <a:pt x="10" y="0"/>
                        </a:moveTo>
                        <a:cubicBezTo>
                          <a:pt x="9" y="0"/>
                          <a:pt x="9" y="1"/>
                          <a:pt x="8" y="1"/>
                        </a:cubicBezTo>
                        <a:cubicBezTo>
                          <a:pt x="7" y="1"/>
                          <a:pt x="6" y="1"/>
                          <a:pt x="6" y="1"/>
                        </a:cubicBezTo>
                        <a:cubicBezTo>
                          <a:pt x="5" y="1"/>
                          <a:pt x="5" y="1"/>
                          <a:pt x="5" y="1"/>
                        </a:cubicBezTo>
                        <a:cubicBezTo>
                          <a:pt x="5" y="1"/>
                          <a:pt x="5" y="1"/>
                          <a:pt x="5" y="1"/>
                        </a:cubicBezTo>
                        <a:cubicBezTo>
                          <a:pt x="4" y="1"/>
                          <a:pt x="3" y="1"/>
                          <a:pt x="2" y="1"/>
                        </a:cubicBezTo>
                        <a:cubicBezTo>
                          <a:pt x="1" y="1"/>
                          <a:pt x="1" y="1"/>
                          <a:pt x="0" y="1"/>
                        </a:cubicBezTo>
                        <a:cubicBezTo>
                          <a:pt x="0" y="3"/>
                          <a:pt x="0" y="5"/>
                          <a:pt x="1" y="7"/>
                        </a:cubicBezTo>
                        <a:cubicBezTo>
                          <a:pt x="3" y="9"/>
                          <a:pt x="5" y="10"/>
                          <a:pt x="8" y="11"/>
                        </a:cubicBezTo>
                        <a:cubicBezTo>
                          <a:pt x="10" y="11"/>
                          <a:pt x="13" y="12"/>
                          <a:pt x="14" y="13"/>
                        </a:cubicBezTo>
                        <a:cubicBezTo>
                          <a:pt x="17" y="16"/>
                          <a:pt x="23" y="19"/>
                          <a:pt x="27" y="20"/>
                        </a:cubicBezTo>
                        <a:cubicBezTo>
                          <a:pt x="28" y="20"/>
                          <a:pt x="28" y="20"/>
                          <a:pt x="28" y="20"/>
                        </a:cubicBezTo>
                        <a:cubicBezTo>
                          <a:pt x="28" y="19"/>
                          <a:pt x="28" y="19"/>
                          <a:pt x="28" y="19"/>
                        </a:cubicBezTo>
                        <a:cubicBezTo>
                          <a:pt x="27" y="19"/>
                          <a:pt x="26" y="19"/>
                          <a:pt x="25" y="18"/>
                        </a:cubicBezTo>
                        <a:cubicBezTo>
                          <a:pt x="24" y="18"/>
                          <a:pt x="22" y="17"/>
                          <a:pt x="20" y="16"/>
                        </a:cubicBezTo>
                        <a:cubicBezTo>
                          <a:pt x="18" y="14"/>
                          <a:pt x="17" y="13"/>
                          <a:pt x="16" y="11"/>
                        </a:cubicBezTo>
                        <a:cubicBezTo>
                          <a:pt x="14" y="9"/>
                          <a:pt x="11" y="10"/>
                          <a:pt x="8" y="9"/>
                        </a:cubicBezTo>
                        <a:cubicBezTo>
                          <a:pt x="7" y="8"/>
                          <a:pt x="5" y="7"/>
                          <a:pt x="5" y="5"/>
                        </a:cubicBezTo>
                        <a:cubicBezTo>
                          <a:pt x="4" y="4"/>
                          <a:pt x="5" y="3"/>
                          <a:pt x="6" y="2"/>
                        </a:cubicBezTo>
                        <a:cubicBezTo>
                          <a:pt x="7" y="1"/>
                          <a:pt x="9" y="1"/>
                          <a:pt x="10"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9" name="Freeform 8297">
                    <a:extLst>
                      <a:ext uri="{FF2B5EF4-FFF2-40B4-BE49-F238E27FC236}">
                        <a16:creationId xmlns:a16="http://schemas.microsoft.com/office/drawing/2014/main" id="{23FCF39C-AD64-4A45-B04F-9361ED4C3301}"/>
                      </a:ext>
                    </a:extLst>
                  </p:cNvPr>
                  <p:cNvSpPr>
                    <a:spLocks noEditPoints="1"/>
                  </p:cNvSpPr>
                  <p:nvPr/>
                </p:nvSpPr>
                <p:spPr bwMode="auto">
                  <a:xfrm>
                    <a:off x="3645" y="1852"/>
                    <a:ext cx="55" cy="36"/>
                  </a:xfrm>
                  <a:custGeom>
                    <a:avLst/>
                    <a:gdLst>
                      <a:gd name="T0" fmla="*/ 27 w 74"/>
                      <a:gd name="T1" fmla="*/ 19 h 48"/>
                      <a:gd name="T2" fmla="*/ 27 w 74"/>
                      <a:gd name="T3" fmla="*/ 22 h 48"/>
                      <a:gd name="T4" fmla="*/ 27 w 74"/>
                      <a:gd name="T5" fmla="*/ 22 h 48"/>
                      <a:gd name="T6" fmla="*/ 31 w 74"/>
                      <a:gd name="T7" fmla="*/ 27 h 48"/>
                      <a:gd name="T8" fmla="*/ 43 w 74"/>
                      <a:gd name="T9" fmla="*/ 32 h 48"/>
                      <a:gd name="T10" fmla="*/ 53 w 74"/>
                      <a:gd name="T11" fmla="*/ 38 h 48"/>
                      <a:gd name="T12" fmla="*/ 68 w 74"/>
                      <a:gd name="T13" fmla="*/ 48 h 48"/>
                      <a:gd name="T14" fmla="*/ 70 w 74"/>
                      <a:gd name="T15" fmla="*/ 48 h 48"/>
                      <a:gd name="T16" fmla="*/ 74 w 74"/>
                      <a:gd name="T17" fmla="*/ 46 h 48"/>
                      <a:gd name="T18" fmla="*/ 74 w 74"/>
                      <a:gd name="T19" fmla="*/ 46 h 48"/>
                      <a:gd name="T20" fmla="*/ 70 w 74"/>
                      <a:gd name="T21" fmla="*/ 47 h 48"/>
                      <a:gd name="T22" fmla="*/ 68 w 74"/>
                      <a:gd name="T23" fmla="*/ 47 h 48"/>
                      <a:gd name="T24" fmla="*/ 55 w 74"/>
                      <a:gd name="T25" fmla="*/ 40 h 48"/>
                      <a:gd name="T26" fmla="*/ 53 w 74"/>
                      <a:gd name="T27" fmla="*/ 38 h 48"/>
                      <a:gd name="T28" fmla="*/ 43 w 74"/>
                      <a:gd name="T29" fmla="*/ 32 h 48"/>
                      <a:gd name="T30" fmla="*/ 41 w 74"/>
                      <a:gd name="T31" fmla="*/ 31 h 48"/>
                      <a:gd name="T32" fmla="*/ 31 w 74"/>
                      <a:gd name="T33" fmla="*/ 27 h 48"/>
                      <a:gd name="T34" fmla="*/ 27 w 74"/>
                      <a:gd name="T35" fmla="*/ 22 h 48"/>
                      <a:gd name="T36" fmla="*/ 28 w 74"/>
                      <a:gd name="T37" fmla="*/ 19 h 48"/>
                      <a:gd name="T38" fmla="*/ 27 w 74"/>
                      <a:gd name="T39" fmla="*/ 19 h 48"/>
                      <a:gd name="T40" fmla="*/ 0 w 74"/>
                      <a:gd name="T41" fmla="*/ 0 h 48"/>
                      <a:gd name="T42" fmla="*/ 0 w 74"/>
                      <a:gd name="T43" fmla="*/ 1 h 48"/>
                      <a:gd name="T44" fmla="*/ 1 w 74"/>
                      <a:gd name="T45" fmla="*/ 6 h 48"/>
                      <a:gd name="T46" fmla="*/ 14 w 74"/>
                      <a:gd name="T47" fmla="*/ 13 h 48"/>
                      <a:gd name="T48" fmla="*/ 26 w 74"/>
                      <a:gd name="T49" fmla="*/ 19 h 48"/>
                      <a:gd name="T50" fmla="*/ 26 w 74"/>
                      <a:gd name="T51" fmla="*/ 18 h 48"/>
                      <a:gd name="T52" fmla="*/ 27 w 74"/>
                      <a:gd name="T53" fmla="*/ 19 h 48"/>
                      <a:gd name="T54" fmla="*/ 27 w 74"/>
                      <a:gd name="T55" fmla="*/ 19 h 48"/>
                      <a:gd name="T56" fmla="*/ 27 w 74"/>
                      <a:gd name="T57" fmla="*/ 19 h 48"/>
                      <a:gd name="T58" fmla="*/ 28 w 74"/>
                      <a:gd name="T59" fmla="*/ 19 h 48"/>
                      <a:gd name="T60" fmla="*/ 28 w 74"/>
                      <a:gd name="T61" fmla="*/ 19 h 48"/>
                      <a:gd name="T62" fmla="*/ 28 w 74"/>
                      <a:gd name="T63" fmla="*/ 19 h 48"/>
                      <a:gd name="T64" fmla="*/ 28 w 74"/>
                      <a:gd name="T65" fmla="*/ 19 h 48"/>
                      <a:gd name="T66" fmla="*/ 27 w 74"/>
                      <a:gd name="T67" fmla="*/ 19 h 48"/>
                      <a:gd name="T68" fmla="*/ 14 w 74"/>
                      <a:gd name="T69" fmla="*/ 12 h 48"/>
                      <a:gd name="T70" fmla="*/ 8 w 74"/>
                      <a:gd name="T71" fmla="*/ 10 h 48"/>
                      <a:gd name="T72" fmla="*/ 1 w 74"/>
                      <a:gd name="T73" fmla="*/ 6 h 48"/>
                      <a:gd name="T74" fmla="*/ 0 w 74"/>
                      <a:gd name="T75" fmla="*/ 0 h 48"/>
                      <a:gd name="T76" fmla="*/ 0 w 74"/>
                      <a:gd name="T7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 h="48">
                        <a:moveTo>
                          <a:pt x="27" y="19"/>
                        </a:moveTo>
                        <a:cubicBezTo>
                          <a:pt x="27" y="20"/>
                          <a:pt x="27" y="21"/>
                          <a:pt x="27" y="22"/>
                        </a:cubicBezTo>
                        <a:cubicBezTo>
                          <a:pt x="27" y="22"/>
                          <a:pt x="27" y="22"/>
                          <a:pt x="27" y="22"/>
                        </a:cubicBezTo>
                        <a:cubicBezTo>
                          <a:pt x="27" y="25"/>
                          <a:pt x="29" y="26"/>
                          <a:pt x="31" y="27"/>
                        </a:cubicBezTo>
                        <a:cubicBezTo>
                          <a:pt x="35" y="29"/>
                          <a:pt x="39" y="30"/>
                          <a:pt x="43" y="32"/>
                        </a:cubicBezTo>
                        <a:cubicBezTo>
                          <a:pt x="47" y="33"/>
                          <a:pt x="50" y="36"/>
                          <a:pt x="53" y="38"/>
                        </a:cubicBezTo>
                        <a:cubicBezTo>
                          <a:pt x="57" y="42"/>
                          <a:pt x="61" y="48"/>
                          <a:pt x="68" y="48"/>
                        </a:cubicBezTo>
                        <a:cubicBezTo>
                          <a:pt x="69" y="48"/>
                          <a:pt x="69" y="48"/>
                          <a:pt x="70" y="48"/>
                        </a:cubicBezTo>
                        <a:cubicBezTo>
                          <a:pt x="71" y="47"/>
                          <a:pt x="73" y="47"/>
                          <a:pt x="74" y="46"/>
                        </a:cubicBezTo>
                        <a:cubicBezTo>
                          <a:pt x="74" y="46"/>
                          <a:pt x="74" y="46"/>
                          <a:pt x="74" y="46"/>
                        </a:cubicBezTo>
                        <a:cubicBezTo>
                          <a:pt x="73" y="47"/>
                          <a:pt x="71" y="47"/>
                          <a:pt x="70" y="47"/>
                        </a:cubicBezTo>
                        <a:cubicBezTo>
                          <a:pt x="69" y="47"/>
                          <a:pt x="69" y="47"/>
                          <a:pt x="68" y="47"/>
                        </a:cubicBezTo>
                        <a:cubicBezTo>
                          <a:pt x="62" y="47"/>
                          <a:pt x="58" y="43"/>
                          <a:pt x="55" y="40"/>
                        </a:cubicBezTo>
                        <a:cubicBezTo>
                          <a:pt x="54" y="39"/>
                          <a:pt x="54" y="39"/>
                          <a:pt x="53" y="38"/>
                        </a:cubicBezTo>
                        <a:cubicBezTo>
                          <a:pt x="50" y="35"/>
                          <a:pt x="47" y="33"/>
                          <a:pt x="43" y="32"/>
                        </a:cubicBezTo>
                        <a:cubicBezTo>
                          <a:pt x="41" y="31"/>
                          <a:pt x="41" y="31"/>
                          <a:pt x="41" y="31"/>
                        </a:cubicBezTo>
                        <a:cubicBezTo>
                          <a:pt x="38" y="30"/>
                          <a:pt x="35" y="28"/>
                          <a:pt x="31" y="27"/>
                        </a:cubicBezTo>
                        <a:cubicBezTo>
                          <a:pt x="29" y="26"/>
                          <a:pt x="27" y="25"/>
                          <a:pt x="27" y="22"/>
                        </a:cubicBezTo>
                        <a:cubicBezTo>
                          <a:pt x="27" y="21"/>
                          <a:pt x="27" y="20"/>
                          <a:pt x="28" y="19"/>
                        </a:cubicBezTo>
                        <a:cubicBezTo>
                          <a:pt x="28" y="19"/>
                          <a:pt x="27" y="19"/>
                          <a:pt x="27" y="19"/>
                        </a:cubicBezTo>
                        <a:moveTo>
                          <a:pt x="0" y="0"/>
                        </a:moveTo>
                        <a:cubicBezTo>
                          <a:pt x="0" y="0"/>
                          <a:pt x="0" y="1"/>
                          <a:pt x="0" y="1"/>
                        </a:cubicBezTo>
                        <a:cubicBezTo>
                          <a:pt x="0" y="3"/>
                          <a:pt x="0" y="5"/>
                          <a:pt x="1" y="6"/>
                        </a:cubicBezTo>
                        <a:cubicBezTo>
                          <a:pt x="3" y="10"/>
                          <a:pt x="10" y="10"/>
                          <a:pt x="14" y="13"/>
                        </a:cubicBezTo>
                        <a:cubicBezTo>
                          <a:pt x="17" y="15"/>
                          <a:pt x="21" y="18"/>
                          <a:pt x="26" y="19"/>
                        </a:cubicBezTo>
                        <a:cubicBezTo>
                          <a:pt x="26" y="18"/>
                          <a:pt x="26" y="18"/>
                          <a:pt x="26" y="18"/>
                        </a:cubicBezTo>
                        <a:cubicBezTo>
                          <a:pt x="26"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3" y="18"/>
                          <a:pt x="17" y="15"/>
                          <a:pt x="14" y="12"/>
                        </a:cubicBezTo>
                        <a:cubicBezTo>
                          <a:pt x="13" y="11"/>
                          <a:pt x="10" y="10"/>
                          <a:pt x="8" y="10"/>
                        </a:cubicBezTo>
                        <a:cubicBezTo>
                          <a:pt x="5" y="9"/>
                          <a:pt x="3" y="8"/>
                          <a:pt x="1" y="6"/>
                        </a:cubicBezTo>
                        <a:cubicBezTo>
                          <a:pt x="0" y="4"/>
                          <a:pt x="0" y="2"/>
                          <a:pt x="0" y="0"/>
                        </a:cubicBezTo>
                        <a:cubicBezTo>
                          <a:pt x="0" y="0"/>
                          <a:pt x="0" y="0"/>
                          <a:pt x="0"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0" name="Freeform 8298">
                    <a:extLst>
                      <a:ext uri="{FF2B5EF4-FFF2-40B4-BE49-F238E27FC236}">
                        <a16:creationId xmlns:a16="http://schemas.microsoft.com/office/drawing/2014/main" id="{B2ED1367-2EB4-4917-923A-9C4391869F56}"/>
                      </a:ext>
                    </a:extLst>
                  </p:cNvPr>
                  <p:cNvSpPr>
                    <a:spLocks noEditPoints="1"/>
                  </p:cNvSpPr>
                  <p:nvPr/>
                </p:nvSpPr>
                <p:spPr bwMode="auto">
                  <a:xfrm>
                    <a:off x="3701" y="1865"/>
                    <a:ext cx="27" cy="25"/>
                  </a:xfrm>
                  <a:custGeom>
                    <a:avLst/>
                    <a:gdLst>
                      <a:gd name="T0" fmla="*/ 25 w 37"/>
                      <a:gd name="T1" fmla="*/ 18 h 34"/>
                      <a:gd name="T2" fmla="*/ 28 w 37"/>
                      <a:gd name="T3" fmla="*/ 18 h 34"/>
                      <a:gd name="T4" fmla="*/ 29 w 37"/>
                      <a:gd name="T5" fmla="*/ 25 h 34"/>
                      <a:gd name="T6" fmla="*/ 23 w 37"/>
                      <a:gd name="T7" fmla="*/ 29 h 34"/>
                      <a:gd name="T8" fmla="*/ 21 w 37"/>
                      <a:gd name="T9" fmla="*/ 29 h 34"/>
                      <a:gd name="T10" fmla="*/ 21 w 37"/>
                      <a:gd name="T11" fmla="*/ 29 h 34"/>
                      <a:gd name="T12" fmla="*/ 20 w 37"/>
                      <a:gd name="T13" fmla="*/ 32 h 34"/>
                      <a:gd name="T14" fmla="*/ 15 w 37"/>
                      <a:gd name="T15" fmla="*/ 34 h 34"/>
                      <a:gd name="T16" fmla="*/ 11 w 37"/>
                      <a:gd name="T17" fmla="*/ 33 h 34"/>
                      <a:gd name="T18" fmla="*/ 7 w 37"/>
                      <a:gd name="T19" fmla="*/ 32 h 34"/>
                      <a:gd name="T20" fmla="*/ 5 w 37"/>
                      <a:gd name="T21" fmla="*/ 31 h 34"/>
                      <a:gd name="T22" fmla="*/ 0 w 37"/>
                      <a:gd name="T23" fmla="*/ 29 h 34"/>
                      <a:gd name="T24" fmla="*/ 2 w 37"/>
                      <a:gd name="T25" fmla="*/ 30 h 34"/>
                      <a:gd name="T26" fmla="*/ 3 w 37"/>
                      <a:gd name="T27" fmla="*/ 31 h 34"/>
                      <a:gd name="T28" fmla="*/ 4 w 37"/>
                      <a:gd name="T29" fmla="*/ 31 h 34"/>
                      <a:gd name="T30" fmla="*/ 7 w 37"/>
                      <a:gd name="T31" fmla="*/ 32 h 34"/>
                      <a:gd name="T32" fmla="*/ 15 w 37"/>
                      <a:gd name="T33" fmla="*/ 34 h 34"/>
                      <a:gd name="T34" fmla="*/ 21 w 37"/>
                      <a:gd name="T35" fmla="*/ 33 h 34"/>
                      <a:gd name="T36" fmla="*/ 32 w 37"/>
                      <a:gd name="T37" fmla="*/ 18 h 34"/>
                      <a:gd name="T38" fmla="*/ 32 w 37"/>
                      <a:gd name="T39" fmla="*/ 18 h 34"/>
                      <a:gd name="T40" fmla="*/ 32 w 37"/>
                      <a:gd name="T41" fmla="*/ 18 h 34"/>
                      <a:gd name="T42" fmla="*/ 30 w 37"/>
                      <a:gd name="T43" fmla="*/ 18 h 34"/>
                      <a:gd name="T44" fmla="*/ 25 w 37"/>
                      <a:gd name="T45" fmla="*/ 18 h 34"/>
                      <a:gd name="T46" fmla="*/ 31 w 37"/>
                      <a:gd name="T47" fmla="*/ 0 h 34"/>
                      <a:gd name="T48" fmla="*/ 35 w 37"/>
                      <a:gd name="T49" fmla="*/ 5 h 34"/>
                      <a:gd name="T50" fmla="*/ 35 w 37"/>
                      <a:gd name="T51" fmla="*/ 6 h 34"/>
                      <a:gd name="T52" fmla="*/ 35 w 37"/>
                      <a:gd name="T53" fmla="*/ 10 h 34"/>
                      <a:gd name="T54" fmla="*/ 31 w 37"/>
                      <a:gd name="T55" fmla="*/ 14 h 34"/>
                      <a:gd name="T56" fmla="*/ 30 w 37"/>
                      <a:gd name="T57" fmla="*/ 14 h 34"/>
                      <a:gd name="T58" fmla="*/ 28 w 37"/>
                      <a:gd name="T59" fmla="*/ 14 h 34"/>
                      <a:gd name="T60" fmla="*/ 31 w 37"/>
                      <a:gd name="T61" fmla="*/ 15 h 34"/>
                      <a:gd name="T62" fmla="*/ 31 w 37"/>
                      <a:gd name="T63" fmla="*/ 15 h 34"/>
                      <a:gd name="T64" fmla="*/ 32 w 37"/>
                      <a:gd name="T65" fmla="*/ 15 h 34"/>
                      <a:gd name="T66" fmla="*/ 31 w 37"/>
                      <a:gd name="T67" fmla="*/ 15 h 34"/>
                      <a:gd name="T68" fmla="*/ 29 w 37"/>
                      <a:gd name="T69" fmla="*/ 15 h 34"/>
                      <a:gd name="T70" fmla="*/ 29 w 37"/>
                      <a:gd name="T71" fmla="*/ 16 h 34"/>
                      <a:gd name="T72" fmla="*/ 27 w 37"/>
                      <a:gd name="T73" fmla="*/ 17 h 34"/>
                      <a:gd name="T74" fmla="*/ 26 w 37"/>
                      <a:gd name="T75" fmla="*/ 17 h 34"/>
                      <a:gd name="T76" fmla="*/ 24 w 37"/>
                      <a:gd name="T77" fmla="*/ 16 h 34"/>
                      <a:gd name="T78" fmla="*/ 22 w 37"/>
                      <a:gd name="T79" fmla="*/ 16 h 34"/>
                      <a:gd name="T80" fmla="*/ 21 w 37"/>
                      <a:gd name="T81" fmla="*/ 16 h 34"/>
                      <a:gd name="T82" fmla="*/ 20 w 37"/>
                      <a:gd name="T83" fmla="*/ 16 h 34"/>
                      <a:gd name="T84" fmla="*/ 28 w 37"/>
                      <a:gd name="T85" fmla="*/ 17 h 34"/>
                      <a:gd name="T86" fmla="*/ 30 w 37"/>
                      <a:gd name="T87" fmla="*/ 17 h 34"/>
                      <a:gd name="T88" fmla="*/ 33 w 37"/>
                      <a:gd name="T89" fmla="*/ 17 h 34"/>
                      <a:gd name="T90" fmla="*/ 36 w 37"/>
                      <a:gd name="T91" fmla="*/ 12 h 34"/>
                      <a:gd name="T92" fmla="*/ 37 w 37"/>
                      <a:gd name="T93" fmla="*/ 6 h 34"/>
                      <a:gd name="T94" fmla="*/ 37 w 37"/>
                      <a:gd name="T95" fmla="*/ 6 h 34"/>
                      <a:gd name="T96" fmla="*/ 31 w 37"/>
                      <a:gd name="T9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34">
                        <a:moveTo>
                          <a:pt x="25" y="18"/>
                        </a:moveTo>
                        <a:cubicBezTo>
                          <a:pt x="26" y="18"/>
                          <a:pt x="27" y="18"/>
                          <a:pt x="28" y="18"/>
                        </a:cubicBezTo>
                        <a:cubicBezTo>
                          <a:pt x="31" y="20"/>
                          <a:pt x="31" y="23"/>
                          <a:pt x="29" y="25"/>
                        </a:cubicBezTo>
                        <a:cubicBezTo>
                          <a:pt x="27" y="27"/>
                          <a:pt x="26" y="29"/>
                          <a:pt x="23" y="29"/>
                        </a:cubicBezTo>
                        <a:cubicBezTo>
                          <a:pt x="22" y="29"/>
                          <a:pt x="22" y="29"/>
                          <a:pt x="21" y="29"/>
                        </a:cubicBezTo>
                        <a:cubicBezTo>
                          <a:pt x="21" y="29"/>
                          <a:pt x="21" y="29"/>
                          <a:pt x="21" y="29"/>
                        </a:cubicBezTo>
                        <a:cubicBezTo>
                          <a:pt x="21" y="30"/>
                          <a:pt x="21" y="31"/>
                          <a:pt x="20" y="32"/>
                        </a:cubicBezTo>
                        <a:cubicBezTo>
                          <a:pt x="19" y="33"/>
                          <a:pt x="17" y="34"/>
                          <a:pt x="15" y="34"/>
                        </a:cubicBezTo>
                        <a:cubicBezTo>
                          <a:pt x="13" y="34"/>
                          <a:pt x="12" y="34"/>
                          <a:pt x="11" y="33"/>
                        </a:cubicBezTo>
                        <a:cubicBezTo>
                          <a:pt x="10" y="33"/>
                          <a:pt x="9" y="33"/>
                          <a:pt x="7" y="32"/>
                        </a:cubicBezTo>
                        <a:cubicBezTo>
                          <a:pt x="7" y="32"/>
                          <a:pt x="6" y="32"/>
                          <a:pt x="5" y="31"/>
                        </a:cubicBezTo>
                        <a:cubicBezTo>
                          <a:pt x="3" y="30"/>
                          <a:pt x="1" y="30"/>
                          <a:pt x="0" y="29"/>
                        </a:cubicBezTo>
                        <a:cubicBezTo>
                          <a:pt x="0" y="29"/>
                          <a:pt x="1" y="30"/>
                          <a:pt x="2" y="30"/>
                        </a:cubicBezTo>
                        <a:cubicBezTo>
                          <a:pt x="2" y="30"/>
                          <a:pt x="2" y="31"/>
                          <a:pt x="3" y="31"/>
                        </a:cubicBezTo>
                        <a:cubicBezTo>
                          <a:pt x="3" y="31"/>
                          <a:pt x="4" y="31"/>
                          <a:pt x="4" y="31"/>
                        </a:cubicBezTo>
                        <a:cubicBezTo>
                          <a:pt x="5" y="32"/>
                          <a:pt x="6" y="32"/>
                          <a:pt x="7" y="32"/>
                        </a:cubicBezTo>
                        <a:cubicBezTo>
                          <a:pt x="10" y="34"/>
                          <a:pt x="13" y="34"/>
                          <a:pt x="15" y="34"/>
                        </a:cubicBezTo>
                        <a:cubicBezTo>
                          <a:pt x="17" y="34"/>
                          <a:pt x="19" y="34"/>
                          <a:pt x="21" y="33"/>
                        </a:cubicBezTo>
                        <a:cubicBezTo>
                          <a:pt x="26" y="31"/>
                          <a:pt x="36" y="23"/>
                          <a:pt x="32" y="18"/>
                        </a:cubicBezTo>
                        <a:cubicBezTo>
                          <a:pt x="32" y="18"/>
                          <a:pt x="32" y="18"/>
                          <a:pt x="32" y="18"/>
                        </a:cubicBezTo>
                        <a:cubicBezTo>
                          <a:pt x="32" y="18"/>
                          <a:pt x="32" y="18"/>
                          <a:pt x="32" y="18"/>
                        </a:cubicBezTo>
                        <a:cubicBezTo>
                          <a:pt x="32" y="18"/>
                          <a:pt x="31" y="18"/>
                          <a:pt x="30" y="18"/>
                        </a:cubicBezTo>
                        <a:cubicBezTo>
                          <a:pt x="28" y="18"/>
                          <a:pt x="26" y="18"/>
                          <a:pt x="25" y="18"/>
                        </a:cubicBezTo>
                        <a:moveTo>
                          <a:pt x="31" y="0"/>
                        </a:moveTo>
                        <a:cubicBezTo>
                          <a:pt x="33" y="1"/>
                          <a:pt x="34" y="3"/>
                          <a:pt x="35" y="5"/>
                        </a:cubicBezTo>
                        <a:cubicBezTo>
                          <a:pt x="35" y="6"/>
                          <a:pt x="35" y="6"/>
                          <a:pt x="35" y="6"/>
                        </a:cubicBezTo>
                        <a:cubicBezTo>
                          <a:pt x="35" y="7"/>
                          <a:pt x="35" y="9"/>
                          <a:pt x="35" y="10"/>
                        </a:cubicBezTo>
                        <a:cubicBezTo>
                          <a:pt x="35" y="12"/>
                          <a:pt x="34" y="14"/>
                          <a:pt x="31" y="14"/>
                        </a:cubicBezTo>
                        <a:cubicBezTo>
                          <a:pt x="30" y="14"/>
                          <a:pt x="30" y="14"/>
                          <a:pt x="30" y="14"/>
                        </a:cubicBezTo>
                        <a:cubicBezTo>
                          <a:pt x="29" y="14"/>
                          <a:pt x="29" y="14"/>
                          <a:pt x="28" y="14"/>
                        </a:cubicBezTo>
                        <a:cubicBezTo>
                          <a:pt x="29" y="14"/>
                          <a:pt x="30" y="15"/>
                          <a:pt x="31" y="15"/>
                        </a:cubicBezTo>
                        <a:cubicBezTo>
                          <a:pt x="31" y="15"/>
                          <a:pt x="31" y="15"/>
                          <a:pt x="31" y="15"/>
                        </a:cubicBezTo>
                        <a:cubicBezTo>
                          <a:pt x="32" y="15"/>
                          <a:pt x="32" y="15"/>
                          <a:pt x="32" y="15"/>
                        </a:cubicBezTo>
                        <a:cubicBezTo>
                          <a:pt x="31" y="15"/>
                          <a:pt x="31" y="15"/>
                          <a:pt x="31" y="15"/>
                        </a:cubicBezTo>
                        <a:cubicBezTo>
                          <a:pt x="30" y="15"/>
                          <a:pt x="29" y="15"/>
                          <a:pt x="29" y="15"/>
                        </a:cubicBezTo>
                        <a:cubicBezTo>
                          <a:pt x="29" y="15"/>
                          <a:pt x="29" y="15"/>
                          <a:pt x="29" y="16"/>
                        </a:cubicBezTo>
                        <a:cubicBezTo>
                          <a:pt x="29" y="16"/>
                          <a:pt x="28" y="17"/>
                          <a:pt x="27" y="17"/>
                        </a:cubicBezTo>
                        <a:cubicBezTo>
                          <a:pt x="27" y="17"/>
                          <a:pt x="26" y="17"/>
                          <a:pt x="26" y="17"/>
                        </a:cubicBezTo>
                        <a:cubicBezTo>
                          <a:pt x="26" y="17"/>
                          <a:pt x="25" y="16"/>
                          <a:pt x="24" y="16"/>
                        </a:cubicBezTo>
                        <a:cubicBezTo>
                          <a:pt x="24" y="16"/>
                          <a:pt x="23" y="16"/>
                          <a:pt x="22" y="16"/>
                        </a:cubicBezTo>
                        <a:cubicBezTo>
                          <a:pt x="22" y="16"/>
                          <a:pt x="22" y="16"/>
                          <a:pt x="21" y="16"/>
                        </a:cubicBezTo>
                        <a:cubicBezTo>
                          <a:pt x="21" y="16"/>
                          <a:pt x="21" y="16"/>
                          <a:pt x="20" y="16"/>
                        </a:cubicBezTo>
                        <a:cubicBezTo>
                          <a:pt x="23" y="17"/>
                          <a:pt x="26" y="17"/>
                          <a:pt x="28" y="17"/>
                        </a:cubicBezTo>
                        <a:cubicBezTo>
                          <a:pt x="29" y="17"/>
                          <a:pt x="29" y="17"/>
                          <a:pt x="30" y="17"/>
                        </a:cubicBezTo>
                        <a:cubicBezTo>
                          <a:pt x="31" y="17"/>
                          <a:pt x="33" y="17"/>
                          <a:pt x="33" y="17"/>
                        </a:cubicBezTo>
                        <a:cubicBezTo>
                          <a:pt x="35" y="15"/>
                          <a:pt x="36" y="13"/>
                          <a:pt x="36" y="12"/>
                        </a:cubicBezTo>
                        <a:cubicBezTo>
                          <a:pt x="37" y="10"/>
                          <a:pt x="37" y="8"/>
                          <a:pt x="37" y="6"/>
                        </a:cubicBezTo>
                        <a:cubicBezTo>
                          <a:pt x="37" y="6"/>
                          <a:pt x="37" y="6"/>
                          <a:pt x="37" y="6"/>
                        </a:cubicBezTo>
                        <a:cubicBezTo>
                          <a:pt x="36" y="4"/>
                          <a:pt x="34" y="2"/>
                          <a:pt x="31"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1" name="Freeform 8299">
                    <a:extLst>
                      <a:ext uri="{FF2B5EF4-FFF2-40B4-BE49-F238E27FC236}">
                        <a16:creationId xmlns:a16="http://schemas.microsoft.com/office/drawing/2014/main" id="{70EC8C35-EDCF-4963-AE1E-2FC35F65390A}"/>
                      </a:ext>
                    </a:extLst>
                  </p:cNvPr>
                  <p:cNvSpPr>
                    <a:spLocks noEditPoints="1"/>
                  </p:cNvSpPr>
                  <p:nvPr/>
                </p:nvSpPr>
                <p:spPr bwMode="auto">
                  <a:xfrm>
                    <a:off x="3703" y="1869"/>
                    <a:ext cx="26" cy="22"/>
                  </a:xfrm>
                  <a:custGeom>
                    <a:avLst/>
                    <a:gdLst>
                      <a:gd name="T0" fmla="*/ 30 w 35"/>
                      <a:gd name="T1" fmla="*/ 12 h 29"/>
                      <a:gd name="T2" fmla="*/ 29 w 35"/>
                      <a:gd name="T3" fmla="*/ 12 h 29"/>
                      <a:gd name="T4" fmla="*/ 29 w 35"/>
                      <a:gd name="T5" fmla="*/ 12 h 29"/>
                      <a:gd name="T6" fmla="*/ 29 w 35"/>
                      <a:gd name="T7" fmla="*/ 12 h 29"/>
                      <a:gd name="T8" fmla="*/ 18 w 35"/>
                      <a:gd name="T9" fmla="*/ 27 h 29"/>
                      <a:gd name="T10" fmla="*/ 12 w 35"/>
                      <a:gd name="T11" fmla="*/ 28 h 29"/>
                      <a:gd name="T12" fmla="*/ 4 w 35"/>
                      <a:gd name="T13" fmla="*/ 26 h 29"/>
                      <a:gd name="T14" fmla="*/ 1 w 35"/>
                      <a:gd name="T15" fmla="*/ 25 h 29"/>
                      <a:gd name="T16" fmla="*/ 0 w 35"/>
                      <a:gd name="T17" fmla="*/ 25 h 29"/>
                      <a:gd name="T18" fmla="*/ 1 w 35"/>
                      <a:gd name="T19" fmla="*/ 25 h 29"/>
                      <a:gd name="T20" fmla="*/ 4 w 35"/>
                      <a:gd name="T21" fmla="*/ 27 h 29"/>
                      <a:gd name="T22" fmla="*/ 12 w 35"/>
                      <a:gd name="T23" fmla="*/ 29 h 29"/>
                      <a:gd name="T24" fmla="*/ 19 w 35"/>
                      <a:gd name="T25" fmla="*/ 27 h 29"/>
                      <a:gd name="T26" fmla="*/ 30 w 35"/>
                      <a:gd name="T27" fmla="*/ 16 h 29"/>
                      <a:gd name="T28" fmla="*/ 31 w 35"/>
                      <a:gd name="T29" fmla="*/ 14 h 29"/>
                      <a:gd name="T30" fmla="*/ 30 w 35"/>
                      <a:gd name="T31" fmla="*/ 12 h 29"/>
                      <a:gd name="T32" fmla="*/ 30 w 35"/>
                      <a:gd name="T33" fmla="*/ 12 h 29"/>
                      <a:gd name="T34" fmla="*/ 30 w 35"/>
                      <a:gd name="T35" fmla="*/ 12 h 29"/>
                      <a:gd name="T36" fmla="*/ 30 w 35"/>
                      <a:gd name="T37" fmla="*/ 12 h 29"/>
                      <a:gd name="T38" fmla="*/ 30 w 35"/>
                      <a:gd name="T39" fmla="*/ 12 h 29"/>
                      <a:gd name="T40" fmla="*/ 30 w 35"/>
                      <a:gd name="T41" fmla="*/ 12 h 29"/>
                      <a:gd name="T42" fmla="*/ 34 w 35"/>
                      <a:gd name="T43" fmla="*/ 0 h 29"/>
                      <a:gd name="T44" fmla="*/ 34 w 35"/>
                      <a:gd name="T45" fmla="*/ 0 h 29"/>
                      <a:gd name="T46" fmla="*/ 33 w 35"/>
                      <a:gd name="T47" fmla="*/ 6 h 29"/>
                      <a:gd name="T48" fmla="*/ 30 w 35"/>
                      <a:gd name="T49" fmla="*/ 11 h 29"/>
                      <a:gd name="T50" fmla="*/ 31 w 35"/>
                      <a:gd name="T51" fmla="*/ 11 h 29"/>
                      <a:gd name="T52" fmla="*/ 33 w 35"/>
                      <a:gd name="T53" fmla="*/ 7 h 29"/>
                      <a:gd name="T54" fmla="*/ 33 w 35"/>
                      <a:gd name="T55" fmla="*/ 7 h 29"/>
                      <a:gd name="T56" fmla="*/ 34 w 35"/>
                      <a:gd name="T57" fmla="*/ 6 h 29"/>
                      <a:gd name="T58" fmla="*/ 34 w 35"/>
                      <a:gd name="T59" fmla="*/ 6 h 29"/>
                      <a:gd name="T60" fmla="*/ 34 w 35"/>
                      <a:gd name="T61" fmla="*/ 6 h 29"/>
                      <a:gd name="T62" fmla="*/ 34 w 35"/>
                      <a:gd name="T63" fmla="*/ 6 h 29"/>
                      <a:gd name="T64" fmla="*/ 34 w 35"/>
                      <a:gd name="T65" fmla="*/ 1 h 29"/>
                      <a:gd name="T66" fmla="*/ 34 w 35"/>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28">
                        <a:moveTo>
                          <a:pt x="30" y="12"/>
                        </a:moveTo>
                        <a:cubicBezTo>
                          <a:pt x="30" y="12"/>
                          <a:pt x="30" y="12"/>
                          <a:pt x="29" y="12"/>
                        </a:cubicBezTo>
                        <a:cubicBezTo>
                          <a:pt x="29" y="12"/>
                          <a:pt x="29" y="12"/>
                          <a:pt x="29" y="12"/>
                        </a:cubicBezTo>
                        <a:cubicBezTo>
                          <a:pt x="29" y="12"/>
                          <a:pt x="29" y="12"/>
                          <a:pt x="29" y="12"/>
                        </a:cubicBezTo>
                        <a:cubicBezTo>
                          <a:pt x="33" y="17"/>
                          <a:pt x="23" y="25"/>
                          <a:pt x="18" y="27"/>
                        </a:cubicBezTo>
                        <a:cubicBezTo>
                          <a:pt x="16" y="28"/>
                          <a:pt x="14" y="28"/>
                          <a:pt x="12" y="28"/>
                        </a:cubicBezTo>
                        <a:cubicBezTo>
                          <a:pt x="10" y="28"/>
                          <a:pt x="7" y="28"/>
                          <a:pt x="4" y="26"/>
                        </a:cubicBezTo>
                        <a:cubicBezTo>
                          <a:pt x="3" y="26"/>
                          <a:pt x="2" y="26"/>
                          <a:pt x="1" y="25"/>
                        </a:cubicBezTo>
                        <a:cubicBezTo>
                          <a:pt x="1" y="25"/>
                          <a:pt x="0" y="25"/>
                          <a:pt x="0" y="25"/>
                        </a:cubicBezTo>
                        <a:cubicBezTo>
                          <a:pt x="0" y="25"/>
                          <a:pt x="0" y="25"/>
                          <a:pt x="1" y="25"/>
                        </a:cubicBezTo>
                        <a:cubicBezTo>
                          <a:pt x="2" y="26"/>
                          <a:pt x="3" y="26"/>
                          <a:pt x="4" y="27"/>
                        </a:cubicBezTo>
                        <a:cubicBezTo>
                          <a:pt x="7" y="28"/>
                          <a:pt x="9" y="29"/>
                          <a:pt x="12" y="29"/>
                        </a:cubicBezTo>
                        <a:cubicBezTo>
                          <a:pt x="14" y="29"/>
                          <a:pt x="16" y="28"/>
                          <a:pt x="19" y="27"/>
                        </a:cubicBezTo>
                        <a:cubicBezTo>
                          <a:pt x="23" y="25"/>
                          <a:pt x="29" y="20"/>
                          <a:pt x="30" y="16"/>
                        </a:cubicBezTo>
                        <a:cubicBezTo>
                          <a:pt x="31" y="15"/>
                          <a:pt x="31" y="15"/>
                          <a:pt x="31" y="14"/>
                        </a:cubicBezTo>
                        <a:cubicBezTo>
                          <a:pt x="31" y="14"/>
                          <a:pt x="30" y="13"/>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moveTo>
                          <a:pt x="34" y="0"/>
                        </a:moveTo>
                        <a:cubicBezTo>
                          <a:pt x="34" y="0"/>
                          <a:pt x="34" y="0"/>
                          <a:pt x="34" y="0"/>
                        </a:cubicBezTo>
                        <a:cubicBezTo>
                          <a:pt x="34" y="2"/>
                          <a:pt x="34" y="4"/>
                          <a:pt x="33" y="6"/>
                        </a:cubicBezTo>
                        <a:cubicBezTo>
                          <a:pt x="33" y="7"/>
                          <a:pt x="32" y="9"/>
                          <a:pt x="30" y="11"/>
                        </a:cubicBezTo>
                        <a:cubicBezTo>
                          <a:pt x="31" y="11"/>
                          <a:pt x="31" y="11"/>
                          <a:pt x="31" y="11"/>
                        </a:cubicBezTo>
                        <a:cubicBezTo>
                          <a:pt x="32" y="10"/>
                          <a:pt x="33" y="8"/>
                          <a:pt x="33" y="7"/>
                        </a:cubicBezTo>
                        <a:cubicBezTo>
                          <a:pt x="33" y="7"/>
                          <a:pt x="33" y="7"/>
                          <a:pt x="33" y="7"/>
                        </a:cubicBezTo>
                        <a:cubicBezTo>
                          <a:pt x="33" y="6"/>
                          <a:pt x="33" y="6"/>
                          <a:pt x="34" y="6"/>
                        </a:cubicBezTo>
                        <a:cubicBezTo>
                          <a:pt x="34" y="6"/>
                          <a:pt x="34" y="6"/>
                          <a:pt x="34" y="6"/>
                        </a:cubicBezTo>
                        <a:cubicBezTo>
                          <a:pt x="34" y="6"/>
                          <a:pt x="34" y="6"/>
                          <a:pt x="34" y="6"/>
                        </a:cubicBezTo>
                        <a:cubicBezTo>
                          <a:pt x="34" y="6"/>
                          <a:pt x="34" y="6"/>
                          <a:pt x="34" y="6"/>
                        </a:cubicBezTo>
                        <a:cubicBezTo>
                          <a:pt x="34" y="4"/>
                          <a:pt x="35" y="3"/>
                          <a:pt x="34" y="1"/>
                        </a:cubicBezTo>
                        <a:cubicBezTo>
                          <a:pt x="34" y="1"/>
                          <a:pt x="34" y="1"/>
                          <a:pt x="34"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2" name="Freeform 8300">
                    <a:extLst>
                      <a:ext uri="{FF2B5EF4-FFF2-40B4-BE49-F238E27FC236}">
                        <a16:creationId xmlns:a16="http://schemas.microsoft.com/office/drawing/2014/main" id="{538DD05B-2F7A-4AA4-B8C3-BCFE5EDD90D6}"/>
                      </a:ext>
                    </a:extLst>
                  </p:cNvPr>
                  <p:cNvSpPr/>
                  <p:nvPr/>
                </p:nvSpPr>
                <p:spPr bwMode="auto">
                  <a:xfrm>
                    <a:off x="3697" y="1884"/>
                    <a:ext cx="3" cy="2"/>
                  </a:xfrm>
                  <a:custGeom>
                    <a:avLst/>
                    <a:gdLst>
                      <a:gd name="T0" fmla="*/ 0 w 4"/>
                      <a:gd name="T1" fmla="*/ 0 h 3"/>
                      <a:gd name="T2" fmla="*/ 4 w 4"/>
                      <a:gd name="T3" fmla="*/ 3 h 3"/>
                      <a:gd name="T4" fmla="*/ 3 w 4"/>
                      <a:gd name="T5" fmla="*/ 1 h 3"/>
                      <a:gd name="T6" fmla="*/ 0 w 4"/>
                      <a:gd name="T7" fmla="*/ 0 h 3"/>
                    </a:gdLst>
                    <a:ahLst/>
                    <a:cxnLst>
                      <a:cxn ang="0">
                        <a:pos x="T0" y="T1"/>
                      </a:cxn>
                      <a:cxn ang="0">
                        <a:pos x="T2" y="T3"/>
                      </a:cxn>
                      <a:cxn ang="0">
                        <a:pos x="T4" y="T5"/>
                      </a:cxn>
                      <a:cxn ang="0">
                        <a:pos x="T6" y="T7"/>
                      </a:cxn>
                    </a:cxnLst>
                    <a:rect l="0" t="0" r="r" b="b"/>
                    <a:pathLst>
                      <a:path w="4" h="3">
                        <a:moveTo>
                          <a:pt x="0" y="0"/>
                        </a:moveTo>
                        <a:cubicBezTo>
                          <a:pt x="2" y="0"/>
                          <a:pt x="3" y="1"/>
                          <a:pt x="4" y="3"/>
                        </a:cubicBezTo>
                        <a:cubicBezTo>
                          <a:pt x="4" y="2"/>
                          <a:pt x="3" y="1"/>
                          <a:pt x="3" y="1"/>
                        </a:cubicBezTo>
                        <a:cubicBezTo>
                          <a:pt x="2" y="0"/>
                          <a:pt x="1" y="0"/>
                          <a:pt x="0"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3" name="Freeform 8301">
                    <a:extLst>
                      <a:ext uri="{FF2B5EF4-FFF2-40B4-BE49-F238E27FC236}">
                        <a16:creationId xmlns:a16="http://schemas.microsoft.com/office/drawing/2014/main" id="{F82746B2-8FEC-43BD-9D6C-E587C1D0E932}"/>
                      </a:ext>
                    </a:extLst>
                  </p:cNvPr>
                  <p:cNvSpPr>
                    <a:spLocks noEditPoints="1"/>
                  </p:cNvSpPr>
                  <p:nvPr/>
                </p:nvSpPr>
                <p:spPr bwMode="auto">
                  <a:xfrm>
                    <a:off x="3634" y="1819"/>
                    <a:ext cx="98" cy="69"/>
                  </a:xfrm>
                  <a:custGeom>
                    <a:avLst/>
                    <a:gdLst>
                      <a:gd name="T0" fmla="*/ 84 w 131"/>
                      <a:gd name="T1" fmla="*/ 87 h 92"/>
                      <a:gd name="T2" fmla="*/ 88 w 131"/>
                      <a:gd name="T3" fmla="*/ 90 h 92"/>
                      <a:gd name="T4" fmla="*/ 88 w 131"/>
                      <a:gd name="T5" fmla="*/ 90 h 92"/>
                      <a:gd name="T6" fmla="*/ 93 w 131"/>
                      <a:gd name="T7" fmla="*/ 92 h 92"/>
                      <a:gd name="T8" fmla="*/ 91 w 131"/>
                      <a:gd name="T9" fmla="*/ 91 h 92"/>
                      <a:gd name="T10" fmla="*/ 89 w 131"/>
                      <a:gd name="T11" fmla="*/ 89 h 92"/>
                      <a:gd name="T12" fmla="*/ 84 w 131"/>
                      <a:gd name="T13" fmla="*/ 86 h 92"/>
                      <a:gd name="T14" fmla="*/ 117 w 131"/>
                      <a:gd name="T15" fmla="*/ 75 h 92"/>
                      <a:gd name="T16" fmla="*/ 118 w 131"/>
                      <a:gd name="T17" fmla="*/ 76 h 92"/>
                      <a:gd name="T18" fmla="*/ 121 w 131"/>
                      <a:gd name="T19" fmla="*/ 76 h 92"/>
                      <a:gd name="T20" fmla="*/ 120 w 131"/>
                      <a:gd name="T21" fmla="*/ 76 h 92"/>
                      <a:gd name="T22" fmla="*/ 117 w 131"/>
                      <a:gd name="T23" fmla="*/ 75 h 92"/>
                      <a:gd name="T24" fmla="*/ 120 w 131"/>
                      <a:gd name="T25" fmla="*/ 61 h 92"/>
                      <a:gd name="T26" fmla="*/ 126 w 131"/>
                      <a:gd name="T27" fmla="*/ 67 h 92"/>
                      <a:gd name="T28" fmla="*/ 126 w 131"/>
                      <a:gd name="T29" fmla="*/ 67 h 92"/>
                      <a:gd name="T30" fmla="*/ 119 w 131"/>
                      <a:gd name="T31" fmla="*/ 59 h 92"/>
                      <a:gd name="T32" fmla="*/ 113 w 131"/>
                      <a:gd name="T33" fmla="*/ 56 h 92"/>
                      <a:gd name="T34" fmla="*/ 120 w 131"/>
                      <a:gd name="T35" fmla="*/ 31 h 92"/>
                      <a:gd name="T36" fmla="*/ 120 w 131"/>
                      <a:gd name="T37" fmla="*/ 31 h 92"/>
                      <a:gd name="T38" fmla="*/ 122 w 131"/>
                      <a:gd name="T39" fmla="*/ 32 h 92"/>
                      <a:gd name="T40" fmla="*/ 123 w 131"/>
                      <a:gd name="T41" fmla="*/ 32 h 92"/>
                      <a:gd name="T42" fmla="*/ 130 w 131"/>
                      <a:gd name="T43" fmla="*/ 40 h 92"/>
                      <a:gd name="T44" fmla="*/ 131 w 131"/>
                      <a:gd name="T45" fmla="*/ 41 h 92"/>
                      <a:gd name="T46" fmla="*/ 131 w 131"/>
                      <a:gd name="T47" fmla="*/ 38 h 92"/>
                      <a:gd name="T48" fmla="*/ 129 w 131"/>
                      <a:gd name="T49" fmla="*/ 36 h 92"/>
                      <a:gd name="T50" fmla="*/ 124 w 131"/>
                      <a:gd name="T51" fmla="*/ 31 h 92"/>
                      <a:gd name="T52" fmla="*/ 120 w 131"/>
                      <a:gd name="T53" fmla="*/ 24 h 92"/>
                      <a:gd name="T54" fmla="*/ 119 w 131"/>
                      <a:gd name="T55" fmla="*/ 25 h 92"/>
                      <a:gd name="T56" fmla="*/ 124 w 131"/>
                      <a:gd name="T57" fmla="*/ 24 h 92"/>
                      <a:gd name="T58" fmla="*/ 125 w 131"/>
                      <a:gd name="T59" fmla="*/ 24 h 92"/>
                      <a:gd name="T60" fmla="*/ 125 w 131"/>
                      <a:gd name="T61" fmla="*/ 24 h 92"/>
                      <a:gd name="T62" fmla="*/ 129 w 131"/>
                      <a:gd name="T63" fmla="*/ 20 h 92"/>
                      <a:gd name="T64" fmla="*/ 128 w 131"/>
                      <a:gd name="T65" fmla="*/ 19 h 92"/>
                      <a:gd name="T66" fmla="*/ 0 w 131"/>
                      <a:gd name="T67" fmla="*/ 0 h 92"/>
                      <a:gd name="T68" fmla="*/ 2 w 131"/>
                      <a:gd name="T69" fmla="*/ 3 h 92"/>
                      <a:gd name="T70" fmla="*/ 8 w 131"/>
                      <a:gd name="T71" fmla="*/ 4 h 92"/>
                      <a:gd name="T72" fmla="*/ 10 w 131"/>
                      <a:gd name="T73" fmla="*/ 4 h 92"/>
                      <a:gd name="T74" fmla="*/ 16 w 131"/>
                      <a:gd name="T75" fmla="*/ 4 h 92"/>
                      <a:gd name="T76" fmla="*/ 13 w 131"/>
                      <a:gd name="T77" fmla="*/ 4 h 92"/>
                      <a:gd name="T78" fmla="*/ 8 w 131"/>
                      <a:gd name="T79" fmla="*/ 4 h 92"/>
                      <a:gd name="T80" fmla="*/ 0 w 131"/>
                      <a:gd name="T8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92">
                        <a:moveTo>
                          <a:pt x="84" y="86"/>
                        </a:moveTo>
                        <a:cubicBezTo>
                          <a:pt x="84" y="86"/>
                          <a:pt x="84" y="86"/>
                          <a:pt x="84" y="87"/>
                        </a:cubicBezTo>
                        <a:cubicBezTo>
                          <a:pt x="85" y="87"/>
                          <a:pt x="86" y="88"/>
                          <a:pt x="87" y="88"/>
                        </a:cubicBezTo>
                        <a:cubicBezTo>
                          <a:pt x="87" y="89"/>
                          <a:pt x="88" y="89"/>
                          <a:pt x="88" y="90"/>
                        </a:cubicBezTo>
                        <a:cubicBezTo>
                          <a:pt x="88" y="90"/>
                          <a:pt x="88" y="90"/>
                          <a:pt x="88" y="90"/>
                        </a:cubicBezTo>
                        <a:cubicBezTo>
                          <a:pt x="88" y="90"/>
                          <a:pt x="88" y="90"/>
                          <a:pt x="88" y="90"/>
                        </a:cubicBezTo>
                        <a:cubicBezTo>
                          <a:pt x="89" y="90"/>
                          <a:pt x="89" y="90"/>
                          <a:pt x="89" y="90"/>
                        </a:cubicBezTo>
                        <a:cubicBezTo>
                          <a:pt x="90" y="91"/>
                          <a:pt x="91" y="92"/>
                          <a:pt x="93" y="92"/>
                        </a:cubicBezTo>
                        <a:cubicBezTo>
                          <a:pt x="92" y="92"/>
                          <a:pt x="92" y="92"/>
                          <a:pt x="92" y="92"/>
                        </a:cubicBezTo>
                        <a:cubicBezTo>
                          <a:pt x="91" y="92"/>
                          <a:pt x="91" y="91"/>
                          <a:pt x="91" y="91"/>
                        </a:cubicBezTo>
                        <a:cubicBezTo>
                          <a:pt x="90" y="91"/>
                          <a:pt x="89" y="90"/>
                          <a:pt x="89" y="90"/>
                        </a:cubicBezTo>
                        <a:cubicBezTo>
                          <a:pt x="89" y="89"/>
                          <a:pt x="89" y="89"/>
                          <a:pt x="89" y="89"/>
                        </a:cubicBezTo>
                        <a:cubicBezTo>
                          <a:pt x="89" y="89"/>
                          <a:pt x="88" y="89"/>
                          <a:pt x="88" y="89"/>
                        </a:cubicBezTo>
                        <a:cubicBezTo>
                          <a:pt x="87" y="87"/>
                          <a:pt x="86" y="86"/>
                          <a:pt x="84" y="86"/>
                        </a:cubicBezTo>
                        <a:cubicBezTo>
                          <a:pt x="84" y="86"/>
                          <a:pt x="84" y="86"/>
                          <a:pt x="84" y="86"/>
                        </a:cubicBezTo>
                        <a:moveTo>
                          <a:pt x="117" y="75"/>
                        </a:moveTo>
                        <a:cubicBezTo>
                          <a:pt x="116" y="75"/>
                          <a:pt x="116" y="75"/>
                          <a:pt x="116" y="75"/>
                        </a:cubicBezTo>
                        <a:cubicBezTo>
                          <a:pt x="117" y="75"/>
                          <a:pt x="117" y="76"/>
                          <a:pt x="118" y="76"/>
                        </a:cubicBezTo>
                        <a:cubicBezTo>
                          <a:pt x="118" y="76"/>
                          <a:pt x="119" y="76"/>
                          <a:pt x="120" y="76"/>
                        </a:cubicBezTo>
                        <a:cubicBezTo>
                          <a:pt x="120" y="76"/>
                          <a:pt x="120" y="76"/>
                          <a:pt x="121" y="76"/>
                        </a:cubicBezTo>
                        <a:cubicBezTo>
                          <a:pt x="120" y="76"/>
                          <a:pt x="120" y="76"/>
                          <a:pt x="120" y="76"/>
                        </a:cubicBezTo>
                        <a:cubicBezTo>
                          <a:pt x="120" y="76"/>
                          <a:pt x="120" y="76"/>
                          <a:pt x="120" y="76"/>
                        </a:cubicBezTo>
                        <a:cubicBezTo>
                          <a:pt x="119" y="76"/>
                          <a:pt x="118" y="75"/>
                          <a:pt x="117" y="75"/>
                        </a:cubicBezTo>
                        <a:cubicBezTo>
                          <a:pt x="117" y="75"/>
                          <a:pt x="117" y="75"/>
                          <a:pt x="117" y="75"/>
                        </a:cubicBezTo>
                        <a:moveTo>
                          <a:pt x="113" y="56"/>
                        </a:moveTo>
                        <a:cubicBezTo>
                          <a:pt x="116" y="58"/>
                          <a:pt x="119" y="59"/>
                          <a:pt x="120" y="61"/>
                        </a:cubicBezTo>
                        <a:cubicBezTo>
                          <a:pt x="123" y="63"/>
                          <a:pt x="125" y="65"/>
                          <a:pt x="126" y="67"/>
                        </a:cubicBezTo>
                        <a:cubicBezTo>
                          <a:pt x="126" y="67"/>
                          <a:pt x="126" y="67"/>
                          <a:pt x="126" y="67"/>
                        </a:cubicBezTo>
                        <a:cubicBezTo>
                          <a:pt x="126" y="67"/>
                          <a:pt x="126" y="67"/>
                          <a:pt x="126" y="67"/>
                        </a:cubicBezTo>
                        <a:cubicBezTo>
                          <a:pt x="126" y="67"/>
                          <a:pt x="126" y="67"/>
                          <a:pt x="126" y="67"/>
                        </a:cubicBezTo>
                        <a:cubicBezTo>
                          <a:pt x="126" y="66"/>
                          <a:pt x="125" y="65"/>
                          <a:pt x="125" y="64"/>
                        </a:cubicBezTo>
                        <a:cubicBezTo>
                          <a:pt x="123" y="62"/>
                          <a:pt x="121" y="60"/>
                          <a:pt x="119" y="59"/>
                        </a:cubicBezTo>
                        <a:cubicBezTo>
                          <a:pt x="117" y="58"/>
                          <a:pt x="115" y="57"/>
                          <a:pt x="113" y="56"/>
                        </a:cubicBezTo>
                        <a:cubicBezTo>
                          <a:pt x="113" y="56"/>
                          <a:pt x="113" y="56"/>
                          <a:pt x="113" y="56"/>
                        </a:cubicBezTo>
                        <a:moveTo>
                          <a:pt x="120" y="31"/>
                        </a:moveTo>
                        <a:cubicBezTo>
                          <a:pt x="120" y="31"/>
                          <a:pt x="120" y="31"/>
                          <a:pt x="120" y="31"/>
                        </a:cubicBezTo>
                        <a:cubicBezTo>
                          <a:pt x="120" y="31"/>
                          <a:pt x="120" y="31"/>
                          <a:pt x="120" y="31"/>
                        </a:cubicBezTo>
                        <a:cubicBezTo>
                          <a:pt x="120" y="31"/>
                          <a:pt x="120" y="31"/>
                          <a:pt x="120" y="31"/>
                        </a:cubicBezTo>
                        <a:moveTo>
                          <a:pt x="124" y="31"/>
                        </a:moveTo>
                        <a:cubicBezTo>
                          <a:pt x="124" y="32"/>
                          <a:pt x="123" y="32"/>
                          <a:pt x="122" y="32"/>
                        </a:cubicBezTo>
                        <a:cubicBezTo>
                          <a:pt x="122" y="32"/>
                          <a:pt x="121" y="32"/>
                          <a:pt x="121" y="32"/>
                        </a:cubicBezTo>
                        <a:cubicBezTo>
                          <a:pt x="122" y="32"/>
                          <a:pt x="123" y="32"/>
                          <a:pt x="123" y="32"/>
                        </a:cubicBezTo>
                        <a:cubicBezTo>
                          <a:pt x="126" y="33"/>
                          <a:pt x="127" y="34"/>
                          <a:pt x="128" y="36"/>
                        </a:cubicBezTo>
                        <a:cubicBezTo>
                          <a:pt x="129" y="37"/>
                          <a:pt x="130" y="39"/>
                          <a:pt x="130" y="40"/>
                        </a:cubicBezTo>
                        <a:cubicBezTo>
                          <a:pt x="130" y="41"/>
                          <a:pt x="130" y="41"/>
                          <a:pt x="130" y="41"/>
                        </a:cubicBezTo>
                        <a:cubicBezTo>
                          <a:pt x="131" y="41"/>
                          <a:pt x="131" y="41"/>
                          <a:pt x="131" y="41"/>
                        </a:cubicBezTo>
                        <a:cubicBezTo>
                          <a:pt x="131" y="41"/>
                          <a:pt x="131" y="40"/>
                          <a:pt x="131" y="40"/>
                        </a:cubicBezTo>
                        <a:cubicBezTo>
                          <a:pt x="131" y="39"/>
                          <a:pt x="131" y="39"/>
                          <a:pt x="131" y="38"/>
                        </a:cubicBezTo>
                        <a:cubicBezTo>
                          <a:pt x="130" y="38"/>
                          <a:pt x="130" y="38"/>
                          <a:pt x="130" y="37"/>
                        </a:cubicBezTo>
                        <a:cubicBezTo>
                          <a:pt x="130" y="37"/>
                          <a:pt x="129" y="36"/>
                          <a:pt x="129" y="36"/>
                        </a:cubicBezTo>
                        <a:cubicBezTo>
                          <a:pt x="128" y="34"/>
                          <a:pt x="127" y="33"/>
                          <a:pt x="126" y="32"/>
                        </a:cubicBezTo>
                        <a:cubicBezTo>
                          <a:pt x="125" y="32"/>
                          <a:pt x="125" y="32"/>
                          <a:pt x="124" y="31"/>
                        </a:cubicBezTo>
                        <a:moveTo>
                          <a:pt x="128" y="19"/>
                        </a:moveTo>
                        <a:cubicBezTo>
                          <a:pt x="127" y="22"/>
                          <a:pt x="124" y="24"/>
                          <a:pt x="120" y="24"/>
                        </a:cubicBezTo>
                        <a:cubicBezTo>
                          <a:pt x="120" y="24"/>
                          <a:pt x="120" y="24"/>
                          <a:pt x="120" y="25"/>
                        </a:cubicBezTo>
                        <a:cubicBezTo>
                          <a:pt x="119" y="25"/>
                          <a:pt x="119" y="25"/>
                          <a:pt x="119" y="25"/>
                        </a:cubicBezTo>
                        <a:cubicBezTo>
                          <a:pt x="120" y="25"/>
                          <a:pt x="121" y="25"/>
                          <a:pt x="121" y="25"/>
                        </a:cubicBezTo>
                        <a:cubicBezTo>
                          <a:pt x="122" y="25"/>
                          <a:pt x="123" y="25"/>
                          <a:pt x="124" y="24"/>
                        </a:cubicBezTo>
                        <a:cubicBezTo>
                          <a:pt x="125" y="24"/>
                          <a:pt x="125" y="24"/>
                          <a:pt x="125" y="24"/>
                        </a:cubicBezTo>
                        <a:cubicBezTo>
                          <a:pt x="125" y="24"/>
                          <a:pt x="125" y="24"/>
                          <a:pt x="125" y="24"/>
                        </a:cubicBezTo>
                        <a:cubicBezTo>
                          <a:pt x="125" y="24"/>
                          <a:pt x="125" y="24"/>
                          <a:pt x="125" y="24"/>
                        </a:cubicBezTo>
                        <a:cubicBezTo>
                          <a:pt x="125" y="24"/>
                          <a:pt x="125" y="24"/>
                          <a:pt x="125" y="24"/>
                        </a:cubicBezTo>
                        <a:cubicBezTo>
                          <a:pt x="127" y="23"/>
                          <a:pt x="128" y="22"/>
                          <a:pt x="128" y="20"/>
                        </a:cubicBezTo>
                        <a:cubicBezTo>
                          <a:pt x="128" y="20"/>
                          <a:pt x="129" y="20"/>
                          <a:pt x="129" y="20"/>
                        </a:cubicBezTo>
                        <a:cubicBezTo>
                          <a:pt x="128" y="19"/>
                          <a:pt x="128" y="19"/>
                          <a:pt x="128" y="19"/>
                        </a:cubicBezTo>
                        <a:cubicBezTo>
                          <a:pt x="128" y="19"/>
                          <a:pt x="128" y="19"/>
                          <a:pt x="128" y="19"/>
                        </a:cubicBezTo>
                        <a:moveTo>
                          <a:pt x="0" y="0"/>
                        </a:moveTo>
                        <a:cubicBezTo>
                          <a:pt x="0" y="0"/>
                          <a:pt x="0" y="0"/>
                          <a:pt x="0" y="0"/>
                        </a:cubicBezTo>
                        <a:cubicBezTo>
                          <a:pt x="0" y="0"/>
                          <a:pt x="1" y="1"/>
                          <a:pt x="1" y="1"/>
                        </a:cubicBezTo>
                        <a:cubicBezTo>
                          <a:pt x="1" y="2"/>
                          <a:pt x="2" y="2"/>
                          <a:pt x="2" y="3"/>
                        </a:cubicBezTo>
                        <a:cubicBezTo>
                          <a:pt x="3" y="4"/>
                          <a:pt x="5" y="4"/>
                          <a:pt x="6" y="4"/>
                        </a:cubicBezTo>
                        <a:cubicBezTo>
                          <a:pt x="7" y="4"/>
                          <a:pt x="7" y="4"/>
                          <a:pt x="8" y="4"/>
                        </a:cubicBezTo>
                        <a:cubicBezTo>
                          <a:pt x="8" y="4"/>
                          <a:pt x="8" y="4"/>
                          <a:pt x="9" y="4"/>
                        </a:cubicBezTo>
                        <a:cubicBezTo>
                          <a:pt x="9" y="4"/>
                          <a:pt x="9" y="4"/>
                          <a:pt x="10" y="4"/>
                        </a:cubicBezTo>
                        <a:cubicBezTo>
                          <a:pt x="10" y="4"/>
                          <a:pt x="10" y="4"/>
                          <a:pt x="10" y="4"/>
                        </a:cubicBezTo>
                        <a:cubicBezTo>
                          <a:pt x="12" y="4"/>
                          <a:pt x="14" y="4"/>
                          <a:pt x="16" y="4"/>
                        </a:cubicBezTo>
                        <a:cubicBezTo>
                          <a:pt x="16" y="4"/>
                          <a:pt x="16" y="4"/>
                          <a:pt x="15" y="4"/>
                        </a:cubicBezTo>
                        <a:cubicBezTo>
                          <a:pt x="15" y="4"/>
                          <a:pt x="14" y="4"/>
                          <a:pt x="13" y="4"/>
                        </a:cubicBezTo>
                        <a:cubicBezTo>
                          <a:pt x="12" y="4"/>
                          <a:pt x="11" y="4"/>
                          <a:pt x="9" y="4"/>
                        </a:cubicBezTo>
                        <a:cubicBezTo>
                          <a:pt x="9" y="4"/>
                          <a:pt x="8" y="4"/>
                          <a:pt x="8" y="4"/>
                        </a:cubicBezTo>
                        <a:cubicBezTo>
                          <a:pt x="5" y="4"/>
                          <a:pt x="2" y="3"/>
                          <a:pt x="1" y="1"/>
                        </a:cubicBezTo>
                        <a:cubicBezTo>
                          <a:pt x="1" y="0"/>
                          <a:pt x="1"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4" name="Freeform 8302">
                    <a:extLst>
                      <a:ext uri="{FF2B5EF4-FFF2-40B4-BE49-F238E27FC236}">
                        <a16:creationId xmlns:a16="http://schemas.microsoft.com/office/drawing/2014/main" id="{321BEABA-8962-4DD6-885B-AF04B4E34259}"/>
                      </a:ext>
                    </a:extLst>
                  </p:cNvPr>
                  <p:cNvSpPr/>
                  <p:nvPr/>
                </p:nvSpPr>
                <p:spPr bwMode="auto">
                  <a:xfrm>
                    <a:off x="3633" y="1827"/>
                    <a:ext cx="9" cy="7"/>
                  </a:xfrm>
                  <a:custGeom>
                    <a:avLst/>
                    <a:gdLst>
                      <a:gd name="T0" fmla="*/ 7 w 12"/>
                      <a:gd name="T1" fmla="*/ 0 h 9"/>
                      <a:gd name="T2" fmla="*/ 7 w 12"/>
                      <a:gd name="T3" fmla="*/ 1 h 9"/>
                      <a:gd name="T4" fmla="*/ 11 w 12"/>
                      <a:gd name="T5" fmla="*/ 8 h 9"/>
                      <a:gd name="T6" fmla="*/ 9 w 12"/>
                      <a:gd name="T7" fmla="*/ 7 h 9"/>
                      <a:gd name="T8" fmla="*/ 4 w 12"/>
                      <a:gd name="T9" fmla="*/ 6 h 9"/>
                      <a:gd name="T10" fmla="*/ 1 w 12"/>
                      <a:gd name="T11" fmla="*/ 5 h 9"/>
                      <a:gd name="T12" fmla="*/ 0 w 12"/>
                      <a:gd name="T13" fmla="*/ 4 h 9"/>
                      <a:gd name="T14" fmla="*/ 1 w 12"/>
                      <a:gd name="T15" fmla="*/ 5 h 9"/>
                      <a:gd name="T16" fmla="*/ 2 w 12"/>
                      <a:gd name="T17" fmla="*/ 6 h 9"/>
                      <a:gd name="T18" fmla="*/ 6 w 12"/>
                      <a:gd name="T19" fmla="*/ 7 h 9"/>
                      <a:gd name="T20" fmla="*/ 9 w 12"/>
                      <a:gd name="T21" fmla="*/ 8 h 9"/>
                      <a:gd name="T22" fmla="*/ 12 w 12"/>
                      <a:gd name="T23" fmla="*/ 9 h 9"/>
                      <a:gd name="T24" fmla="*/ 11 w 12"/>
                      <a:gd name="T25" fmla="*/ 7 h 9"/>
                      <a:gd name="T26" fmla="*/ 10 w 12"/>
                      <a:gd name="T27" fmla="*/ 5 h 9"/>
                      <a:gd name="T28" fmla="*/ 7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7" y="0"/>
                        </a:moveTo>
                        <a:cubicBezTo>
                          <a:pt x="7" y="1"/>
                          <a:pt x="7" y="1"/>
                          <a:pt x="7" y="1"/>
                        </a:cubicBezTo>
                        <a:cubicBezTo>
                          <a:pt x="7" y="3"/>
                          <a:pt x="9" y="6"/>
                          <a:pt x="11" y="8"/>
                        </a:cubicBezTo>
                        <a:cubicBezTo>
                          <a:pt x="10" y="7"/>
                          <a:pt x="10" y="7"/>
                          <a:pt x="9" y="7"/>
                        </a:cubicBezTo>
                        <a:cubicBezTo>
                          <a:pt x="7" y="6"/>
                          <a:pt x="6" y="6"/>
                          <a:pt x="4" y="6"/>
                        </a:cubicBezTo>
                        <a:cubicBezTo>
                          <a:pt x="3" y="6"/>
                          <a:pt x="2" y="5"/>
                          <a:pt x="1" y="5"/>
                        </a:cubicBezTo>
                        <a:cubicBezTo>
                          <a:pt x="1" y="4"/>
                          <a:pt x="0" y="4"/>
                          <a:pt x="0" y="4"/>
                        </a:cubicBezTo>
                        <a:cubicBezTo>
                          <a:pt x="0" y="4"/>
                          <a:pt x="1" y="5"/>
                          <a:pt x="1" y="5"/>
                        </a:cubicBezTo>
                        <a:cubicBezTo>
                          <a:pt x="1" y="5"/>
                          <a:pt x="1" y="6"/>
                          <a:pt x="2" y="6"/>
                        </a:cubicBezTo>
                        <a:cubicBezTo>
                          <a:pt x="3" y="6"/>
                          <a:pt x="5" y="7"/>
                          <a:pt x="6" y="7"/>
                        </a:cubicBezTo>
                        <a:cubicBezTo>
                          <a:pt x="7" y="7"/>
                          <a:pt x="8" y="7"/>
                          <a:pt x="9" y="8"/>
                        </a:cubicBezTo>
                        <a:cubicBezTo>
                          <a:pt x="10" y="8"/>
                          <a:pt x="11" y="8"/>
                          <a:pt x="12" y="9"/>
                        </a:cubicBezTo>
                        <a:cubicBezTo>
                          <a:pt x="12" y="8"/>
                          <a:pt x="12" y="8"/>
                          <a:pt x="11" y="7"/>
                        </a:cubicBezTo>
                        <a:cubicBezTo>
                          <a:pt x="11" y="7"/>
                          <a:pt x="10" y="6"/>
                          <a:pt x="10" y="5"/>
                        </a:cubicBezTo>
                        <a:cubicBezTo>
                          <a:pt x="9" y="3"/>
                          <a:pt x="8" y="2"/>
                          <a:pt x="7"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5" name="Freeform 8303">
                    <a:extLst>
                      <a:ext uri="{FF2B5EF4-FFF2-40B4-BE49-F238E27FC236}">
                        <a16:creationId xmlns:a16="http://schemas.microsoft.com/office/drawing/2014/main" id="{DC60D65C-2648-4EB0-84E3-2E86EB36A7BD}"/>
                      </a:ext>
                    </a:extLst>
                  </p:cNvPr>
                  <p:cNvSpPr/>
                  <p:nvPr/>
                </p:nvSpPr>
                <p:spPr bwMode="auto">
                  <a:xfrm>
                    <a:off x="3642" y="1851"/>
                    <a:ext cx="10" cy="1"/>
                  </a:xfrm>
                  <a:custGeom>
                    <a:avLst/>
                    <a:gdLst>
                      <a:gd name="T0" fmla="*/ 12 w 13"/>
                      <a:gd name="T1" fmla="*/ 0 h 1"/>
                      <a:gd name="T2" fmla="*/ 11 w 13"/>
                      <a:gd name="T3" fmla="*/ 0 h 1"/>
                      <a:gd name="T4" fmla="*/ 7 w 13"/>
                      <a:gd name="T5" fmla="*/ 0 h 1"/>
                      <a:gd name="T6" fmla="*/ 6 w 13"/>
                      <a:gd name="T7" fmla="*/ 0 h 1"/>
                      <a:gd name="T8" fmla="*/ 6 w 13"/>
                      <a:gd name="T9" fmla="*/ 0 h 1"/>
                      <a:gd name="T10" fmla="*/ 5 w 13"/>
                      <a:gd name="T11" fmla="*/ 0 h 1"/>
                      <a:gd name="T12" fmla="*/ 4 w 13"/>
                      <a:gd name="T13" fmla="*/ 0 h 1"/>
                      <a:gd name="T14" fmla="*/ 4 w 13"/>
                      <a:gd name="T15" fmla="*/ 0 h 1"/>
                      <a:gd name="T16" fmla="*/ 3 w 13"/>
                      <a:gd name="T17" fmla="*/ 0 h 1"/>
                      <a:gd name="T18" fmla="*/ 0 w 13"/>
                      <a:gd name="T19" fmla="*/ 0 h 1"/>
                      <a:gd name="T20" fmla="*/ 0 w 13"/>
                      <a:gd name="T21" fmla="*/ 0 h 1"/>
                      <a:gd name="T22" fmla="*/ 0 w 13"/>
                      <a:gd name="T23" fmla="*/ 0 h 1"/>
                      <a:gd name="T24" fmla="*/ 2 w 13"/>
                      <a:gd name="T25" fmla="*/ 0 h 1"/>
                      <a:gd name="T26" fmla="*/ 3 w 13"/>
                      <a:gd name="T27" fmla="*/ 0 h 1"/>
                      <a:gd name="T28" fmla="*/ 3 w 13"/>
                      <a:gd name="T29" fmla="*/ 1 h 1"/>
                      <a:gd name="T30" fmla="*/ 3 w 13"/>
                      <a:gd name="T31" fmla="*/ 1 h 1"/>
                      <a:gd name="T32" fmla="*/ 3 w 13"/>
                      <a:gd name="T33" fmla="*/ 1 h 1"/>
                      <a:gd name="T34" fmla="*/ 3 w 13"/>
                      <a:gd name="T35" fmla="*/ 1 h 1"/>
                      <a:gd name="T36" fmla="*/ 5 w 13"/>
                      <a:gd name="T37" fmla="*/ 1 h 1"/>
                      <a:gd name="T38" fmla="*/ 8 w 13"/>
                      <a:gd name="T39" fmla="*/ 1 h 1"/>
                      <a:gd name="T40" fmla="*/ 8 w 13"/>
                      <a:gd name="T41" fmla="*/ 1 h 1"/>
                      <a:gd name="T42" fmla="*/ 9 w 13"/>
                      <a:gd name="T43" fmla="*/ 1 h 1"/>
                      <a:gd name="T44" fmla="*/ 11 w 13"/>
                      <a:gd name="T45" fmla="*/ 1 h 1"/>
                      <a:gd name="T46" fmla="*/ 13 w 13"/>
                      <a:gd name="T47" fmla="*/ 0 h 1"/>
                      <a:gd name="T48" fmla="*/ 13 w 13"/>
                      <a:gd name="T49" fmla="*/ 0 h 1"/>
                      <a:gd name="T50" fmla="*/ 13 w 13"/>
                      <a:gd name="T51" fmla="*/ 0 h 1"/>
                      <a:gd name="T52" fmla="*/ 12 w 13"/>
                      <a:gd name="T5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
                        <a:moveTo>
                          <a:pt x="12" y="0"/>
                        </a:moveTo>
                        <a:cubicBezTo>
                          <a:pt x="12" y="0"/>
                          <a:pt x="12" y="0"/>
                          <a:pt x="11" y="0"/>
                        </a:cubicBezTo>
                        <a:cubicBezTo>
                          <a:pt x="10" y="0"/>
                          <a:pt x="8" y="0"/>
                          <a:pt x="7" y="0"/>
                        </a:cubicBezTo>
                        <a:cubicBezTo>
                          <a:pt x="7" y="0"/>
                          <a:pt x="7" y="0"/>
                          <a:pt x="6" y="0"/>
                        </a:cubicBezTo>
                        <a:cubicBezTo>
                          <a:pt x="6" y="0"/>
                          <a:pt x="6" y="0"/>
                          <a:pt x="6" y="0"/>
                        </a:cubicBezTo>
                        <a:cubicBezTo>
                          <a:pt x="6" y="0"/>
                          <a:pt x="5" y="0"/>
                          <a:pt x="5" y="0"/>
                        </a:cubicBezTo>
                        <a:cubicBezTo>
                          <a:pt x="5" y="0"/>
                          <a:pt x="4" y="0"/>
                          <a:pt x="4" y="0"/>
                        </a:cubicBezTo>
                        <a:cubicBezTo>
                          <a:pt x="4" y="0"/>
                          <a:pt x="4" y="0"/>
                          <a:pt x="4" y="0"/>
                        </a:cubicBezTo>
                        <a:cubicBezTo>
                          <a:pt x="3" y="0"/>
                          <a:pt x="3" y="0"/>
                          <a:pt x="3" y="0"/>
                        </a:cubicBezTo>
                        <a:cubicBezTo>
                          <a:pt x="2" y="0"/>
                          <a:pt x="1" y="0"/>
                          <a:pt x="0" y="0"/>
                        </a:cubicBezTo>
                        <a:cubicBezTo>
                          <a:pt x="0" y="0"/>
                          <a:pt x="0" y="0"/>
                          <a:pt x="0" y="0"/>
                        </a:cubicBezTo>
                        <a:cubicBezTo>
                          <a:pt x="0" y="0"/>
                          <a:pt x="0" y="0"/>
                          <a:pt x="0" y="0"/>
                        </a:cubicBezTo>
                        <a:cubicBezTo>
                          <a:pt x="0" y="0"/>
                          <a:pt x="1" y="0"/>
                          <a:pt x="2" y="0"/>
                        </a:cubicBezTo>
                        <a:cubicBezTo>
                          <a:pt x="3" y="0"/>
                          <a:pt x="3" y="0"/>
                          <a:pt x="3" y="0"/>
                        </a:cubicBezTo>
                        <a:cubicBezTo>
                          <a:pt x="3" y="0"/>
                          <a:pt x="3" y="1"/>
                          <a:pt x="3" y="1"/>
                        </a:cubicBezTo>
                        <a:cubicBezTo>
                          <a:pt x="3" y="1"/>
                          <a:pt x="3" y="1"/>
                          <a:pt x="3" y="1"/>
                        </a:cubicBezTo>
                        <a:cubicBezTo>
                          <a:pt x="3" y="1"/>
                          <a:pt x="3" y="1"/>
                          <a:pt x="3" y="1"/>
                        </a:cubicBezTo>
                        <a:cubicBezTo>
                          <a:pt x="3" y="1"/>
                          <a:pt x="3" y="1"/>
                          <a:pt x="3" y="1"/>
                        </a:cubicBezTo>
                        <a:cubicBezTo>
                          <a:pt x="4" y="1"/>
                          <a:pt x="4" y="1"/>
                          <a:pt x="5" y="1"/>
                        </a:cubicBezTo>
                        <a:cubicBezTo>
                          <a:pt x="6" y="1"/>
                          <a:pt x="7" y="1"/>
                          <a:pt x="8" y="1"/>
                        </a:cubicBezTo>
                        <a:cubicBezTo>
                          <a:pt x="8" y="1"/>
                          <a:pt x="8" y="1"/>
                          <a:pt x="8" y="1"/>
                        </a:cubicBezTo>
                        <a:cubicBezTo>
                          <a:pt x="9" y="1"/>
                          <a:pt x="9" y="1"/>
                          <a:pt x="9" y="1"/>
                        </a:cubicBezTo>
                        <a:cubicBezTo>
                          <a:pt x="9" y="1"/>
                          <a:pt x="10" y="1"/>
                          <a:pt x="11" y="1"/>
                        </a:cubicBezTo>
                        <a:cubicBezTo>
                          <a:pt x="12" y="1"/>
                          <a:pt x="12" y="0"/>
                          <a:pt x="13" y="0"/>
                        </a:cubicBezTo>
                        <a:cubicBezTo>
                          <a:pt x="13" y="0"/>
                          <a:pt x="13" y="0"/>
                          <a:pt x="13" y="0"/>
                        </a:cubicBezTo>
                        <a:cubicBezTo>
                          <a:pt x="13" y="0"/>
                          <a:pt x="13" y="0"/>
                          <a:pt x="13" y="0"/>
                        </a:cubicBezTo>
                        <a:cubicBezTo>
                          <a:pt x="13" y="0"/>
                          <a:pt x="12" y="0"/>
                          <a:pt x="12"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6" name="Freeform 8304">
                    <a:extLst>
                      <a:ext uri="{FF2B5EF4-FFF2-40B4-BE49-F238E27FC236}">
                        <a16:creationId xmlns:a16="http://schemas.microsoft.com/office/drawing/2014/main" id="{DEED095A-8F45-462B-9828-1712A75BC93E}"/>
                      </a:ext>
                    </a:extLst>
                  </p:cNvPr>
                  <p:cNvSpPr/>
                  <p:nvPr/>
                </p:nvSpPr>
                <p:spPr bwMode="auto">
                  <a:xfrm>
                    <a:off x="3749" y="1762"/>
                    <a:ext cx="17" cy="9"/>
                  </a:xfrm>
                  <a:custGeom>
                    <a:avLst/>
                    <a:gdLst>
                      <a:gd name="T0" fmla="*/ 20 w 23"/>
                      <a:gd name="T1" fmla="*/ 8 h 12"/>
                      <a:gd name="T2" fmla="*/ 11 w 23"/>
                      <a:gd name="T3" fmla="*/ 5 h 12"/>
                      <a:gd name="T4" fmla="*/ 6 w 23"/>
                      <a:gd name="T5" fmla="*/ 1 h 12"/>
                      <a:gd name="T6" fmla="*/ 0 w 23"/>
                      <a:gd name="T7" fmla="*/ 2 h 12"/>
                      <a:gd name="T8" fmla="*/ 1 w 23"/>
                      <a:gd name="T9" fmla="*/ 2 h 12"/>
                      <a:gd name="T10" fmla="*/ 11 w 23"/>
                      <a:gd name="T11" fmla="*/ 7 h 12"/>
                      <a:gd name="T12" fmla="*/ 16 w 23"/>
                      <a:gd name="T13" fmla="*/ 8 h 12"/>
                      <a:gd name="T14" fmla="*/ 22 w 23"/>
                      <a:gd name="T15" fmla="*/ 12 h 12"/>
                      <a:gd name="T16" fmla="*/ 23 w 23"/>
                      <a:gd name="T17" fmla="*/ 12 h 12"/>
                      <a:gd name="T18" fmla="*/ 20 w 23"/>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20" y="8"/>
                        </a:moveTo>
                        <a:cubicBezTo>
                          <a:pt x="18" y="6"/>
                          <a:pt x="14" y="6"/>
                          <a:pt x="11" y="5"/>
                        </a:cubicBezTo>
                        <a:cubicBezTo>
                          <a:pt x="9" y="4"/>
                          <a:pt x="8" y="2"/>
                          <a:pt x="6" y="1"/>
                        </a:cubicBezTo>
                        <a:cubicBezTo>
                          <a:pt x="4" y="0"/>
                          <a:pt x="2" y="1"/>
                          <a:pt x="0" y="2"/>
                        </a:cubicBezTo>
                        <a:cubicBezTo>
                          <a:pt x="1" y="2"/>
                          <a:pt x="1" y="2"/>
                          <a:pt x="1" y="2"/>
                        </a:cubicBezTo>
                        <a:cubicBezTo>
                          <a:pt x="8" y="0"/>
                          <a:pt x="7" y="5"/>
                          <a:pt x="11" y="7"/>
                        </a:cubicBezTo>
                        <a:cubicBezTo>
                          <a:pt x="13" y="7"/>
                          <a:pt x="15" y="7"/>
                          <a:pt x="16" y="8"/>
                        </a:cubicBezTo>
                        <a:cubicBezTo>
                          <a:pt x="20" y="8"/>
                          <a:pt x="21" y="10"/>
                          <a:pt x="22" y="12"/>
                        </a:cubicBezTo>
                        <a:cubicBezTo>
                          <a:pt x="23" y="12"/>
                          <a:pt x="23" y="12"/>
                          <a:pt x="23" y="12"/>
                        </a:cubicBezTo>
                        <a:cubicBezTo>
                          <a:pt x="23" y="10"/>
                          <a:pt x="22" y="9"/>
                          <a:pt x="20" y="8"/>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7" name="Freeform 8305">
                    <a:extLst>
                      <a:ext uri="{FF2B5EF4-FFF2-40B4-BE49-F238E27FC236}">
                        <a16:creationId xmlns:a16="http://schemas.microsoft.com/office/drawing/2014/main" id="{7F1604E8-E5F2-45DB-9190-98EBEE0E3724}"/>
                      </a:ext>
                    </a:extLst>
                  </p:cNvPr>
                  <p:cNvSpPr/>
                  <p:nvPr/>
                </p:nvSpPr>
                <p:spPr bwMode="auto">
                  <a:xfrm>
                    <a:off x="3791" y="1788"/>
                    <a:ext cx="7" cy="7"/>
                  </a:xfrm>
                  <a:custGeom>
                    <a:avLst/>
                    <a:gdLst>
                      <a:gd name="T0" fmla="*/ 10 w 10"/>
                      <a:gd name="T1" fmla="*/ 9 h 10"/>
                      <a:gd name="T2" fmla="*/ 7 w 10"/>
                      <a:gd name="T3" fmla="*/ 7 h 10"/>
                      <a:gd name="T4" fmla="*/ 4 w 10"/>
                      <a:gd name="T5" fmla="*/ 6 h 10"/>
                      <a:gd name="T6" fmla="*/ 2 w 10"/>
                      <a:gd name="T7" fmla="*/ 0 h 10"/>
                      <a:gd name="T8" fmla="*/ 1 w 10"/>
                      <a:gd name="T9" fmla="*/ 0 h 10"/>
                      <a:gd name="T10" fmla="*/ 2 w 10"/>
                      <a:gd name="T11" fmla="*/ 6 h 10"/>
                      <a:gd name="T12" fmla="*/ 4 w 10"/>
                      <a:gd name="T13" fmla="*/ 7 h 10"/>
                      <a:gd name="T14" fmla="*/ 7 w 10"/>
                      <a:gd name="T15" fmla="*/ 8 h 10"/>
                      <a:gd name="T16" fmla="*/ 10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0" y="9"/>
                        </a:moveTo>
                        <a:cubicBezTo>
                          <a:pt x="9" y="9"/>
                          <a:pt x="8" y="7"/>
                          <a:pt x="7" y="7"/>
                        </a:cubicBezTo>
                        <a:cubicBezTo>
                          <a:pt x="6" y="6"/>
                          <a:pt x="5" y="6"/>
                          <a:pt x="4" y="6"/>
                        </a:cubicBezTo>
                        <a:cubicBezTo>
                          <a:pt x="1" y="5"/>
                          <a:pt x="1" y="3"/>
                          <a:pt x="2" y="0"/>
                        </a:cubicBezTo>
                        <a:cubicBezTo>
                          <a:pt x="1" y="0"/>
                          <a:pt x="1" y="0"/>
                          <a:pt x="1" y="0"/>
                        </a:cubicBezTo>
                        <a:cubicBezTo>
                          <a:pt x="0" y="2"/>
                          <a:pt x="0" y="5"/>
                          <a:pt x="2" y="6"/>
                        </a:cubicBezTo>
                        <a:cubicBezTo>
                          <a:pt x="3" y="7"/>
                          <a:pt x="3" y="7"/>
                          <a:pt x="4" y="7"/>
                        </a:cubicBezTo>
                        <a:cubicBezTo>
                          <a:pt x="6" y="7"/>
                          <a:pt x="6" y="8"/>
                          <a:pt x="7" y="8"/>
                        </a:cubicBezTo>
                        <a:cubicBezTo>
                          <a:pt x="8" y="9"/>
                          <a:pt x="9" y="10"/>
                          <a:pt x="10" y="9"/>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8" name="Freeform 8306">
                    <a:extLst>
                      <a:ext uri="{FF2B5EF4-FFF2-40B4-BE49-F238E27FC236}">
                        <a16:creationId xmlns:a16="http://schemas.microsoft.com/office/drawing/2014/main" id="{74A739AA-BE0D-4576-A1EC-675D8634D290}"/>
                      </a:ext>
                    </a:extLst>
                  </p:cNvPr>
                  <p:cNvSpPr/>
                  <p:nvPr/>
                </p:nvSpPr>
                <p:spPr bwMode="auto">
                  <a:xfrm flipH="1">
                    <a:off x="3792" y="17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9" name="Freeform 8307">
                    <a:extLst>
                      <a:ext uri="{FF2B5EF4-FFF2-40B4-BE49-F238E27FC236}">
                        <a16:creationId xmlns:a16="http://schemas.microsoft.com/office/drawing/2014/main" id="{5C568C0B-080E-45B4-8B7C-46ACE16AD43D}"/>
                      </a:ext>
                    </a:extLst>
                  </p:cNvPr>
                  <p:cNvSpPr/>
                  <p:nvPr/>
                </p:nvSpPr>
                <p:spPr bwMode="auto">
                  <a:xfrm>
                    <a:off x="3807" y="1785"/>
                    <a:ext cx="5" cy="6"/>
                  </a:xfrm>
                  <a:custGeom>
                    <a:avLst/>
                    <a:gdLst>
                      <a:gd name="T0" fmla="*/ 2 w 6"/>
                      <a:gd name="T1" fmla="*/ 0 h 8"/>
                      <a:gd name="T2" fmla="*/ 1 w 6"/>
                      <a:gd name="T3" fmla="*/ 0 h 8"/>
                      <a:gd name="T4" fmla="*/ 3 w 6"/>
                      <a:gd name="T5" fmla="*/ 2 h 8"/>
                      <a:gd name="T6" fmla="*/ 4 w 6"/>
                      <a:gd name="T7" fmla="*/ 3 h 8"/>
                      <a:gd name="T8" fmla="*/ 2 w 6"/>
                      <a:gd name="T9" fmla="*/ 4 h 8"/>
                      <a:gd name="T10" fmla="*/ 0 w 6"/>
                      <a:gd name="T11" fmla="*/ 8 h 8"/>
                      <a:gd name="T12" fmla="*/ 1 w 6"/>
                      <a:gd name="T13" fmla="*/ 8 h 8"/>
                      <a:gd name="T14" fmla="*/ 3 w 6"/>
                      <a:gd name="T15" fmla="*/ 5 h 8"/>
                      <a:gd name="T16" fmla="*/ 6 w 6"/>
                      <a:gd name="T17" fmla="*/ 3 h 8"/>
                      <a:gd name="T18" fmla="*/ 2 w 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0"/>
                        </a:moveTo>
                        <a:cubicBezTo>
                          <a:pt x="1" y="0"/>
                          <a:pt x="1" y="0"/>
                          <a:pt x="1" y="0"/>
                        </a:cubicBezTo>
                        <a:cubicBezTo>
                          <a:pt x="2" y="1"/>
                          <a:pt x="2" y="1"/>
                          <a:pt x="3" y="2"/>
                        </a:cubicBezTo>
                        <a:cubicBezTo>
                          <a:pt x="3" y="2"/>
                          <a:pt x="5" y="2"/>
                          <a:pt x="4" y="3"/>
                        </a:cubicBezTo>
                        <a:cubicBezTo>
                          <a:pt x="4" y="3"/>
                          <a:pt x="3" y="4"/>
                          <a:pt x="2" y="4"/>
                        </a:cubicBezTo>
                        <a:cubicBezTo>
                          <a:pt x="1" y="5"/>
                          <a:pt x="0" y="7"/>
                          <a:pt x="0" y="8"/>
                        </a:cubicBezTo>
                        <a:cubicBezTo>
                          <a:pt x="1" y="8"/>
                          <a:pt x="1" y="8"/>
                          <a:pt x="1" y="8"/>
                        </a:cubicBezTo>
                        <a:cubicBezTo>
                          <a:pt x="2" y="7"/>
                          <a:pt x="2" y="6"/>
                          <a:pt x="3" y="5"/>
                        </a:cubicBezTo>
                        <a:cubicBezTo>
                          <a:pt x="4" y="4"/>
                          <a:pt x="5" y="4"/>
                          <a:pt x="6" y="3"/>
                        </a:cubicBezTo>
                        <a:cubicBezTo>
                          <a:pt x="6" y="1"/>
                          <a:pt x="3" y="1"/>
                          <a:pt x="2"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0" name="Freeform 8308">
                    <a:extLst>
                      <a:ext uri="{FF2B5EF4-FFF2-40B4-BE49-F238E27FC236}">
                        <a16:creationId xmlns:a16="http://schemas.microsoft.com/office/drawing/2014/main" id="{48777204-0CC7-469B-B280-4F48B57C7161}"/>
                      </a:ext>
                    </a:extLst>
                  </p:cNvPr>
                  <p:cNvSpPr/>
                  <p:nvPr/>
                </p:nvSpPr>
                <p:spPr bwMode="auto">
                  <a:xfrm>
                    <a:off x="3785" y="1793"/>
                    <a:ext cx="30" cy="12"/>
                  </a:xfrm>
                  <a:custGeom>
                    <a:avLst/>
                    <a:gdLst>
                      <a:gd name="T0" fmla="*/ 41 w 41"/>
                      <a:gd name="T1" fmla="*/ 0 h 16"/>
                      <a:gd name="T2" fmla="*/ 31 w 41"/>
                      <a:gd name="T3" fmla="*/ 7 h 16"/>
                      <a:gd name="T4" fmla="*/ 17 w 41"/>
                      <a:gd name="T5" fmla="*/ 10 h 16"/>
                      <a:gd name="T6" fmla="*/ 5 w 41"/>
                      <a:gd name="T7" fmla="*/ 11 h 16"/>
                      <a:gd name="T8" fmla="*/ 0 w 41"/>
                      <a:gd name="T9" fmla="*/ 15 h 16"/>
                      <a:gd name="T10" fmla="*/ 0 w 41"/>
                      <a:gd name="T11" fmla="*/ 16 h 16"/>
                      <a:gd name="T12" fmla="*/ 3 w 41"/>
                      <a:gd name="T13" fmla="*/ 13 h 16"/>
                      <a:gd name="T14" fmla="*/ 12 w 41"/>
                      <a:gd name="T15" fmla="*/ 12 h 16"/>
                      <a:gd name="T16" fmla="*/ 24 w 41"/>
                      <a:gd name="T17" fmla="*/ 11 h 16"/>
                      <a:gd name="T18" fmla="*/ 41 w 4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6">
                        <a:moveTo>
                          <a:pt x="41" y="0"/>
                        </a:moveTo>
                        <a:cubicBezTo>
                          <a:pt x="37" y="2"/>
                          <a:pt x="35" y="5"/>
                          <a:pt x="31" y="7"/>
                        </a:cubicBezTo>
                        <a:cubicBezTo>
                          <a:pt x="26" y="8"/>
                          <a:pt x="22" y="10"/>
                          <a:pt x="17" y="10"/>
                        </a:cubicBezTo>
                        <a:cubicBezTo>
                          <a:pt x="13" y="10"/>
                          <a:pt x="9" y="9"/>
                          <a:pt x="5" y="11"/>
                        </a:cubicBezTo>
                        <a:cubicBezTo>
                          <a:pt x="2" y="11"/>
                          <a:pt x="1" y="14"/>
                          <a:pt x="0" y="15"/>
                        </a:cubicBezTo>
                        <a:cubicBezTo>
                          <a:pt x="0" y="16"/>
                          <a:pt x="0" y="16"/>
                          <a:pt x="0" y="16"/>
                        </a:cubicBezTo>
                        <a:cubicBezTo>
                          <a:pt x="1" y="15"/>
                          <a:pt x="2" y="14"/>
                          <a:pt x="3" y="13"/>
                        </a:cubicBezTo>
                        <a:cubicBezTo>
                          <a:pt x="6" y="11"/>
                          <a:pt x="9" y="11"/>
                          <a:pt x="12" y="12"/>
                        </a:cubicBezTo>
                        <a:cubicBezTo>
                          <a:pt x="16" y="12"/>
                          <a:pt x="20" y="12"/>
                          <a:pt x="24" y="11"/>
                        </a:cubicBezTo>
                        <a:cubicBezTo>
                          <a:pt x="31" y="9"/>
                          <a:pt x="38" y="5"/>
                          <a:pt x="41"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1" name="Freeform 8309">
                    <a:extLst>
                      <a:ext uri="{FF2B5EF4-FFF2-40B4-BE49-F238E27FC236}">
                        <a16:creationId xmlns:a16="http://schemas.microsoft.com/office/drawing/2014/main" id="{F0F33C58-C250-45FC-A420-8C3A45316A4E}"/>
                      </a:ext>
                    </a:extLst>
                  </p:cNvPr>
                  <p:cNvSpPr/>
                  <p:nvPr/>
                </p:nvSpPr>
                <p:spPr bwMode="auto">
                  <a:xfrm>
                    <a:off x="3743" y="1798"/>
                    <a:ext cx="22" cy="11"/>
                  </a:xfrm>
                  <a:custGeom>
                    <a:avLst/>
                    <a:gdLst>
                      <a:gd name="T0" fmla="*/ 30 w 30"/>
                      <a:gd name="T1" fmla="*/ 0 h 15"/>
                      <a:gd name="T2" fmla="*/ 20 w 30"/>
                      <a:gd name="T3" fmla="*/ 3 h 15"/>
                      <a:gd name="T4" fmla="*/ 17 w 30"/>
                      <a:gd name="T5" fmla="*/ 5 h 15"/>
                      <a:gd name="T6" fmla="*/ 9 w 30"/>
                      <a:gd name="T7" fmla="*/ 7 h 15"/>
                      <a:gd name="T8" fmla="*/ 3 w 30"/>
                      <a:gd name="T9" fmla="*/ 15 h 15"/>
                      <a:gd name="T10" fmla="*/ 3 w 30"/>
                      <a:gd name="T11" fmla="*/ 15 h 15"/>
                      <a:gd name="T12" fmla="*/ 9 w 30"/>
                      <a:gd name="T13" fmla="*/ 8 h 15"/>
                      <a:gd name="T14" fmla="*/ 15 w 30"/>
                      <a:gd name="T15" fmla="*/ 7 h 15"/>
                      <a:gd name="T16" fmla="*/ 20 w 30"/>
                      <a:gd name="T17" fmla="*/ 3 h 15"/>
                      <a:gd name="T18" fmla="*/ 30 w 30"/>
                      <a:gd name="T19" fmla="*/ 1 h 15"/>
                      <a:gd name="T20" fmla="*/ 30 w 30"/>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5">
                        <a:moveTo>
                          <a:pt x="30" y="0"/>
                        </a:moveTo>
                        <a:cubicBezTo>
                          <a:pt x="26" y="1"/>
                          <a:pt x="23" y="1"/>
                          <a:pt x="20" y="3"/>
                        </a:cubicBezTo>
                        <a:cubicBezTo>
                          <a:pt x="19" y="3"/>
                          <a:pt x="18" y="4"/>
                          <a:pt x="17" y="5"/>
                        </a:cubicBezTo>
                        <a:cubicBezTo>
                          <a:pt x="15" y="7"/>
                          <a:pt x="12" y="7"/>
                          <a:pt x="9" y="7"/>
                        </a:cubicBezTo>
                        <a:cubicBezTo>
                          <a:pt x="5" y="8"/>
                          <a:pt x="0" y="12"/>
                          <a:pt x="3" y="15"/>
                        </a:cubicBezTo>
                        <a:cubicBezTo>
                          <a:pt x="3" y="15"/>
                          <a:pt x="3" y="15"/>
                          <a:pt x="3" y="15"/>
                        </a:cubicBezTo>
                        <a:cubicBezTo>
                          <a:pt x="3" y="12"/>
                          <a:pt x="5" y="9"/>
                          <a:pt x="9" y="8"/>
                        </a:cubicBezTo>
                        <a:cubicBezTo>
                          <a:pt x="11" y="8"/>
                          <a:pt x="14" y="8"/>
                          <a:pt x="15" y="7"/>
                        </a:cubicBezTo>
                        <a:cubicBezTo>
                          <a:pt x="17" y="6"/>
                          <a:pt x="19" y="5"/>
                          <a:pt x="20" y="3"/>
                        </a:cubicBezTo>
                        <a:cubicBezTo>
                          <a:pt x="23" y="2"/>
                          <a:pt x="27" y="2"/>
                          <a:pt x="30" y="1"/>
                        </a:cubicBezTo>
                        <a:cubicBezTo>
                          <a:pt x="30" y="1"/>
                          <a:pt x="30" y="0"/>
                          <a:pt x="3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2" name="Freeform 8310">
                    <a:extLst>
                      <a:ext uri="{FF2B5EF4-FFF2-40B4-BE49-F238E27FC236}">
                        <a16:creationId xmlns:a16="http://schemas.microsoft.com/office/drawing/2014/main" id="{1C0485F5-0904-4A6F-BA36-64DE337DE326}"/>
                      </a:ext>
                    </a:extLst>
                  </p:cNvPr>
                  <p:cNvSpPr/>
                  <p:nvPr/>
                </p:nvSpPr>
                <p:spPr bwMode="auto">
                  <a:xfrm>
                    <a:off x="3773" y="1779"/>
                    <a:ext cx="6" cy="8"/>
                  </a:xfrm>
                  <a:custGeom>
                    <a:avLst/>
                    <a:gdLst>
                      <a:gd name="T0" fmla="*/ 1 w 7"/>
                      <a:gd name="T1" fmla="*/ 1 h 10"/>
                      <a:gd name="T2" fmla="*/ 1 w 7"/>
                      <a:gd name="T3" fmla="*/ 1 h 10"/>
                      <a:gd name="T4" fmla="*/ 5 w 7"/>
                      <a:gd name="T5" fmla="*/ 3 h 10"/>
                      <a:gd name="T6" fmla="*/ 2 w 7"/>
                      <a:gd name="T7" fmla="*/ 5 h 10"/>
                      <a:gd name="T8" fmla="*/ 1 w 7"/>
                      <a:gd name="T9" fmla="*/ 10 h 10"/>
                      <a:gd name="T10" fmla="*/ 2 w 7"/>
                      <a:gd name="T11" fmla="*/ 10 h 10"/>
                      <a:gd name="T12" fmla="*/ 4 w 7"/>
                      <a:gd name="T13" fmla="*/ 5 h 10"/>
                      <a:gd name="T14" fmla="*/ 7 w 7"/>
                      <a:gd name="T15" fmla="*/ 3 h 10"/>
                      <a:gd name="T16" fmla="*/ 1 w 7"/>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1" y="1"/>
                        </a:moveTo>
                        <a:cubicBezTo>
                          <a:pt x="1" y="1"/>
                          <a:pt x="1" y="1"/>
                          <a:pt x="1" y="1"/>
                        </a:cubicBezTo>
                        <a:cubicBezTo>
                          <a:pt x="2" y="1"/>
                          <a:pt x="6" y="1"/>
                          <a:pt x="5" y="3"/>
                        </a:cubicBezTo>
                        <a:cubicBezTo>
                          <a:pt x="4" y="4"/>
                          <a:pt x="3" y="4"/>
                          <a:pt x="2" y="5"/>
                        </a:cubicBezTo>
                        <a:cubicBezTo>
                          <a:pt x="0" y="7"/>
                          <a:pt x="0" y="9"/>
                          <a:pt x="1" y="10"/>
                        </a:cubicBezTo>
                        <a:cubicBezTo>
                          <a:pt x="2" y="10"/>
                          <a:pt x="2" y="10"/>
                          <a:pt x="2" y="10"/>
                        </a:cubicBezTo>
                        <a:cubicBezTo>
                          <a:pt x="2" y="8"/>
                          <a:pt x="2" y="7"/>
                          <a:pt x="4" y="5"/>
                        </a:cubicBezTo>
                        <a:cubicBezTo>
                          <a:pt x="5" y="4"/>
                          <a:pt x="6" y="4"/>
                          <a:pt x="7" y="3"/>
                        </a:cubicBezTo>
                        <a:cubicBezTo>
                          <a:pt x="7" y="0"/>
                          <a:pt x="3" y="1"/>
                          <a:pt x="1"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3" name="Freeform 8311">
                    <a:extLst>
                      <a:ext uri="{FF2B5EF4-FFF2-40B4-BE49-F238E27FC236}">
                        <a16:creationId xmlns:a16="http://schemas.microsoft.com/office/drawing/2014/main" id="{6A790D5F-97AF-4FC5-B7B9-20E8B42C8F15}"/>
                      </a:ext>
                    </a:extLst>
                  </p:cNvPr>
                  <p:cNvSpPr/>
                  <p:nvPr/>
                </p:nvSpPr>
                <p:spPr bwMode="auto">
                  <a:xfrm>
                    <a:off x="3776" y="1794"/>
                    <a:ext cx="9" cy="3"/>
                  </a:xfrm>
                  <a:custGeom>
                    <a:avLst/>
                    <a:gdLst>
                      <a:gd name="T0" fmla="*/ 13 w 13"/>
                      <a:gd name="T1" fmla="*/ 1 h 4"/>
                      <a:gd name="T2" fmla="*/ 13 w 13"/>
                      <a:gd name="T3" fmla="*/ 0 h 4"/>
                      <a:gd name="T4" fmla="*/ 9 w 13"/>
                      <a:gd name="T5" fmla="*/ 2 h 4"/>
                      <a:gd name="T6" fmla="*/ 6 w 13"/>
                      <a:gd name="T7" fmla="*/ 3 h 4"/>
                      <a:gd name="T8" fmla="*/ 0 w 13"/>
                      <a:gd name="T9" fmla="*/ 1 h 4"/>
                      <a:gd name="T10" fmla="*/ 0 w 13"/>
                      <a:gd name="T11" fmla="*/ 1 h 4"/>
                      <a:gd name="T12" fmla="*/ 7 w 13"/>
                      <a:gd name="T13" fmla="*/ 4 h 4"/>
                      <a:gd name="T14" fmla="*/ 10 w 13"/>
                      <a:gd name="T15" fmla="*/ 2 h 4"/>
                      <a:gd name="T16" fmla="*/ 13 w 13"/>
                      <a:gd name="T17" fmla="*/ 1 h 4"/>
                      <a:gd name="T18" fmla="*/ 13 w 1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
                        <a:moveTo>
                          <a:pt x="13" y="1"/>
                        </a:moveTo>
                        <a:cubicBezTo>
                          <a:pt x="13" y="0"/>
                          <a:pt x="13" y="0"/>
                          <a:pt x="13" y="0"/>
                        </a:cubicBezTo>
                        <a:cubicBezTo>
                          <a:pt x="12" y="0"/>
                          <a:pt x="10" y="1"/>
                          <a:pt x="9" y="2"/>
                        </a:cubicBezTo>
                        <a:cubicBezTo>
                          <a:pt x="8" y="2"/>
                          <a:pt x="8" y="3"/>
                          <a:pt x="6" y="3"/>
                        </a:cubicBezTo>
                        <a:cubicBezTo>
                          <a:pt x="4" y="3"/>
                          <a:pt x="2" y="2"/>
                          <a:pt x="0" y="1"/>
                        </a:cubicBezTo>
                        <a:cubicBezTo>
                          <a:pt x="0" y="1"/>
                          <a:pt x="0" y="1"/>
                          <a:pt x="0" y="1"/>
                        </a:cubicBezTo>
                        <a:cubicBezTo>
                          <a:pt x="2" y="3"/>
                          <a:pt x="4" y="4"/>
                          <a:pt x="7" y="4"/>
                        </a:cubicBezTo>
                        <a:cubicBezTo>
                          <a:pt x="8" y="3"/>
                          <a:pt x="9" y="3"/>
                          <a:pt x="10" y="2"/>
                        </a:cubicBezTo>
                        <a:cubicBezTo>
                          <a:pt x="11" y="2"/>
                          <a:pt x="12" y="2"/>
                          <a:pt x="13" y="1"/>
                        </a:cubicBezTo>
                        <a:cubicBezTo>
                          <a:pt x="13" y="1"/>
                          <a:pt x="13" y="1"/>
                          <a:pt x="13"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4" name="Freeform 8312">
                    <a:extLst>
                      <a:ext uri="{FF2B5EF4-FFF2-40B4-BE49-F238E27FC236}">
                        <a16:creationId xmlns:a16="http://schemas.microsoft.com/office/drawing/2014/main" id="{61460049-A891-45C8-A00B-AF2C699D3900}"/>
                      </a:ext>
                    </a:extLst>
                  </p:cNvPr>
                  <p:cNvSpPr/>
                  <p:nvPr/>
                </p:nvSpPr>
                <p:spPr bwMode="auto">
                  <a:xfrm>
                    <a:off x="3772" y="1799"/>
                    <a:ext cx="3" cy="8"/>
                  </a:xfrm>
                  <a:custGeom>
                    <a:avLst/>
                    <a:gdLst>
                      <a:gd name="T0" fmla="*/ 4 w 4"/>
                      <a:gd name="T1" fmla="*/ 10 h 11"/>
                      <a:gd name="T2" fmla="*/ 3 w 4"/>
                      <a:gd name="T3" fmla="*/ 6 h 11"/>
                      <a:gd name="T4" fmla="*/ 2 w 4"/>
                      <a:gd name="T5" fmla="*/ 0 h 11"/>
                      <a:gd name="T6" fmla="*/ 1 w 4"/>
                      <a:gd name="T7" fmla="*/ 0 h 11"/>
                      <a:gd name="T8" fmla="*/ 1 w 4"/>
                      <a:gd name="T9" fmla="*/ 5 h 11"/>
                      <a:gd name="T10" fmla="*/ 2 w 4"/>
                      <a:gd name="T11" fmla="*/ 9 h 11"/>
                      <a:gd name="T12" fmla="*/ 3 w 4"/>
                      <a:gd name="T13" fmla="*/ 11 h 11"/>
                      <a:gd name="T14" fmla="*/ 4 w 4"/>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4" y="10"/>
                        </a:moveTo>
                        <a:cubicBezTo>
                          <a:pt x="3" y="9"/>
                          <a:pt x="3" y="8"/>
                          <a:pt x="3" y="6"/>
                        </a:cubicBezTo>
                        <a:cubicBezTo>
                          <a:pt x="2" y="4"/>
                          <a:pt x="1" y="3"/>
                          <a:pt x="2" y="0"/>
                        </a:cubicBezTo>
                        <a:cubicBezTo>
                          <a:pt x="1" y="0"/>
                          <a:pt x="1" y="0"/>
                          <a:pt x="1" y="0"/>
                        </a:cubicBezTo>
                        <a:cubicBezTo>
                          <a:pt x="0" y="2"/>
                          <a:pt x="0" y="3"/>
                          <a:pt x="1" y="5"/>
                        </a:cubicBezTo>
                        <a:cubicBezTo>
                          <a:pt x="2" y="7"/>
                          <a:pt x="2" y="8"/>
                          <a:pt x="2" y="9"/>
                        </a:cubicBezTo>
                        <a:cubicBezTo>
                          <a:pt x="2" y="10"/>
                          <a:pt x="2" y="10"/>
                          <a:pt x="3" y="11"/>
                        </a:cubicBezTo>
                        <a:lnTo>
                          <a:pt x="4" y="1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5" name="Freeform 8313">
                    <a:extLst>
                      <a:ext uri="{FF2B5EF4-FFF2-40B4-BE49-F238E27FC236}">
                        <a16:creationId xmlns:a16="http://schemas.microsoft.com/office/drawing/2014/main" id="{77E1FB92-4A22-4171-972E-D9CDDC389E29}"/>
                      </a:ext>
                    </a:extLst>
                  </p:cNvPr>
                  <p:cNvSpPr/>
                  <p:nvPr/>
                </p:nvSpPr>
                <p:spPr bwMode="auto">
                  <a:xfrm>
                    <a:off x="3773" y="1809"/>
                    <a:ext cx="13" cy="6"/>
                  </a:xfrm>
                  <a:custGeom>
                    <a:avLst/>
                    <a:gdLst>
                      <a:gd name="T0" fmla="*/ 17 w 17"/>
                      <a:gd name="T1" fmla="*/ 0 h 7"/>
                      <a:gd name="T2" fmla="*/ 13 w 17"/>
                      <a:gd name="T3" fmla="*/ 4 h 7"/>
                      <a:gd name="T4" fmla="*/ 7 w 17"/>
                      <a:gd name="T5" fmla="*/ 5 h 7"/>
                      <a:gd name="T6" fmla="*/ 0 w 17"/>
                      <a:gd name="T7" fmla="*/ 6 h 7"/>
                      <a:gd name="T8" fmla="*/ 0 w 17"/>
                      <a:gd name="T9" fmla="*/ 6 h 7"/>
                      <a:gd name="T10" fmla="*/ 4 w 17"/>
                      <a:gd name="T11" fmla="*/ 6 h 7"/>
                      <a:gd name="T12" fmla="*/ 12 w 17"/>
                      <a:gd name="T13" fmla="*/ 6 h 7"/>
                      <a:gd name="T14" fmla="*/ 17 w 1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0"/>
                        </a:moveTo>
                        <a:cubicBezTo>
                          <a:pt x="14" y="1"/>
                          <a:pt x="15" y="4"/>
                          <a:pt x="13" y="4"/>
                        </a:cubicBezTo>
                        <a:cubicBezTo>
                          <a:pt x="11" y="5"/>
                          <a:pt x="9" y="5"/>
                          <a:pt x="7" y="5"/>
                        </a:cubicBezTo>
                        <a:cubicBezTo>
                          <a:pt x="5" y="5"/>
                          <a:pt x="2" y="6"/>
                          <a:pt x="0" y="6"/>
                        </a:cubicBezTo>
                        <a:cubicBezTo>
                          <a:pt x="0" y="6"/>
                          <a:pt x="0" y="6"/>
                          <a:pt x="0" y="6"/>
                        </a:cubicBezTo>
                        <a:cubicBezTo>
                          <a:pt x="1" y="7"/>
                          <a:pt x="3" y="6"/>
                          <a:pt x="4" y="6"/>
                        </a:cubicBezTo>
                        <a:cubicBezTo>
                          <a:pt x="7" y="6"/>
                          <a:pt x="9" y="6"/>
                          <a:pt x="12" y="6"/>
                        </a:cubicBezTo>
                        <a:cubicBezTo>
                          <a:pt x="16" y="6"/>
                          <a:pt x="15" y="2"/>
                          <a:pt x="17"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6" name="Freeform 8314">
                    <a:extLst>
                      <a:ext uri="{FF2B5EF4-FFF2-40B4-BE49-F238E27FC236}">
                        <a16:creationId xmlns:a16="http://schemas.microsoft.com/office/drawing/2014/main" id="{5B6FD51F-6AAE-4FAD-880A-131526F1318A}"/>
                      </a:ext>
                    </a:extLst>
                  </p:cNvPr>
                  <p:cNvSpPr/>
                  <p:nvPr/>
                </p:nvSpPr>
                <p:spPr bwMode="auto">
                  <a:xfrm>
                    <a:off x="3782" y="1818"/>
                    <a:ext cx="14" cy="1"/>
                  </a:xfrm>
                  <a:custGeom>
                    <a:avLst/>
                    <a:gdLst>
                      <a:gd name="T0" fmla="*/ 19 w 19"/>
                      <a:gd name="T1" fmla="*/ 1 h 2"/>
                      <a:gd name="T2" fmla="*/ 10 w 19"/>
                      <a:gd name="T3" fmla="*/ 0 h 2"/>
                      <a:gd name="T4" fmla="*/ 4 w 19"/>
                      <a:gd name="T5" fmla="*/ 1 h 2"/>
                      <a:gd name="T6" fmla="*/ 0 w 19"/>
                      <a:gd name="T7" fmla="*/ 0 h 2"/>
                      <a:gd name="T8" fmla="*/ 0 w 19"/>
                      <a:gd name="T9" fmla="*/ 0 h 2"/>
                      <a:gd name="T10" fmla="*/ 7 w 19"/>
                      <a:gd name="T11" fmla="*/ 1 h 2"/>
                      <a:gd name="T12" fmla="*/ 19 w 19"/>
                      <a:gd name="T13" fmla="*/ 1 h 2"/>
                      <a:gd name="T14" fmla="*/ 19 w 19"/>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
                        <a:moveTo>
                          <a:pt x="19" y="1"/>
                        </a:moveTo>
                        <a:cubicBezTo>
                          <a:pt x="16" y="0"/>
                          <a:pt x="13" y="0"/>
                          <a:pt x="10" y="0"/>
                        </a:cubicBezTo>
                        <a:cubicBezTo>
                          <a:pt x="8" y="0"/>
                          <a:pt x="6" y="1"/>
                          <a:pt x="4" y="1"/>
                        </a:cubicBezTo>
                        <a:cubicBezTo>
                          <a:pt x="3" y="0"/>
                          <a:pt x="1" y="0"/>
                          <a:pt x="0" y="0"/>
                        </a:cubicBezTo>
                        <a:cubicBezTo>
                          <a:pt x="0" y="0"/>
                          <a:pt x="0" y="0"/>
                          <a:pt x="0" y="0"/>
                        </a:cubicBezTo>
                        <a:cubicBezTo>
                          <a:pt x="2" y="1"/>
                          <a:pt x="4" y="2"/>
                          <a:pt x="7" y="1"/>
                        </a:cubicBezTo>
                        <a:cubicBezTo>
                          <a:pt x="11" y="1"/>
                          <a:pt x="15" y="1"/>
                          <a:pt x="19" y="1"/>
                        </a:cubicBezTo>
                        <a:cubicBezTo>
                          <a:pt x="19" y="1"/>
                          <a:pt x="19" y="1"/>
                          <a:pt x="19"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7" name="Freeform 8315">
                    <a:extLst>
                      <a:ext uri="{FF2B5EF4-FFF2-40B4-BE49-F238E27FC236}">
                        <a16:creationId xmlns:a16="http://schemas.microsoft.com/office/drawing/2014/main" id="{297E69A4-7316-4B6F-A8CE-C91706E5CAE6}"/>
                      </a:ext>
                    </a:extLst>
                  </p:cNvPr>
                  <p:cNvSpPr/>
                  <p:nvPr/>
                </p:nvSpPr>
                <p:spPr bwMode="auto">
                  <a:xfrm>
                    <a:off x="3752" y="1821"/>
                    <a:ext cx="35" cy="6"/>
                  </a:xfrm>
                  <a:custGeom>
                    <a:avLst/>
                    <a:gdLst>
                      <a:gd name="T0" fmla="*/ 46 w 46"/>
                      <a:gd name="T1" fmla="*/ 0 h 8"/>
                      <a:gd name="T2" fmla="*/ 36 w 46"/>
                      <a:gd name="T3" fmla="*/ 5 h 8"/>
                      <a:gd name="T4" fmla="*/ 22 w 46"/>
                      <a:gd name="T5" fmla="*/ 4 h 8"/>
                      <a:gd name="T6" fmla="*/ 13 w 46"/>
                      <a:gd name="T7" fmla="*/ 4 h 8"/>
                      <a:gd name="T8" fmla="*/ 1 w 46"/>
                      <a:gd name="T9" fmla="*/ 7 h 8"/>
                      <a:gd name="T10" fmla="*/ 0 w 46"/>
                      <a:gd name="T11" fmla="*/ 7 h 8"/>
                      <a:gd name="T12" fmla="*/ 9 w 46"/>
                      <a:gd name="T13" fmla="*/ 6 h 8"/>
                      <a:gd name="T14" fmla="*/ 25 w 46"/>
                      <a:gd name="T15" fmla="*/ 7 h 8"/>
                      <a:gd name="T16" fmla="*/ 46 w 46"/>
                      <a:gd name="T17" fmla="*/ 1 h 8"/>
                      <a:gd name="T18" fmla="*/ 46 w 4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8">
                        <a:moveTo>
                          <a:pt x="46" y="0"/>
                        </a:moveTo>
                        <a:cubicBezTo>
                          <a:pt x="42" y="2"/>
                          <a:pt x="39" y="4"/>
                          <a:pt x="36" y="5"/>
                        </a:cubicBezTo>
                        <a:cubicBezTo>
                          <a:pt x="31" y="6"/>
                          <a:pt x="26" y="5"/>
                          <a:pt x="22" y="4"/>
                        </a:cubicBezTo>
                        <a:cubicBezTo>
                          <a:pt x="19" y="4"/>
                          <a:pt x="16" y="3"/>
                          <a:pt x="13" y="4"/>
                        </a:cubicBezTo>
                        <a:cubicBezTo>
                          <a:pt x="8" y="4"/>
                          <a:pt x="6" y="7"/>
                          <a:pt x="1" y="7"/>
                        </a:cubicBezTo>
                        <a:cubicBezTo>
                          <a:pt x="0" y="7"/>
                          <a:pt x="0" y="7"/>
                          <a:pt x="0" y="7"/>
                        </a:cubicBezTo>
                        <a:cubicBezTo>
                          <a:pt x="4" y="8"/>
                          <a:pt x="6" y="7"/>
                          <a:pt x="9" y="6"/>
                        </a:cubicBezTo>
                        <a:cubicBezTo>
                          <a:pt x="15" y="4"/>
                          <a:pt x="20" y="5"/>
                          <a:pt x="25" y="7"/>
                        </a:cubicBezTo>
                        <a:cubicBezTo>
                          <a:pt x="34" y="8"/>
                          <a:pt x="39" y="4"/>
                          <a:pt x="46" y="1"/>
                        </a:cubicBezTo>
                        <a:lnTo>
                          <a:pt x="46"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8" name="Freeform 8316">
                    <a:extLst>
                      <a:ext uri="{FF2B5EF4-FFF2-40B4-BE49-F238E27FC236}">
                        <a16:creationId xmlns:a16="http://schemas.microsoft.com/office/drawing/2014/main" id="{7CDBC251-9A33-476C-B1A0-5E8D9CB805EB}"/>
                      </a:ext>
                    </a:extLst>
                  </p:cNvPr>
                  <p:cNvSpPr/>
                  <p:nvPr/>
                </p:nvSpPr>
                <p:spPr bwMode="auto">
                  <a:xfrm>
                    <a:off x="3803" y="1813"/>
                    <a:ext cx="12" cy="5"/>
                  </a:xfrm>
                  <a:custGeom>
                    <a:avLst/>
                    <a:gdLst>
                      <a:gd name="T0" fmla="*/ 15 w 16"/>
                      <a:gd name="T1" fmla="*/ 0 h 7"/>
                      <a:gd name="T2" fmla="*/ 10 w 16"/>
                      <a:gd name="T3" fmla="*/ 4 h 7"/>
                      <a:gd name="T4" fmla="*/ 0 w 16"/>
                      <a:gd name="T5" fmla="*/ 6 h 7"/>
                      <a:gd name="T6" fmla="*/ 0 w 16"/>
                      <a:gd name="T7" fmla="*/ 7 h 7"/>
                      <a:gd name="T8" fmla="*/ 16 w 16"/>
                      <a:gd name="T9" fmla="*/ 0 h 7"/>
                      <a:gd name="T10" fmla="*/ 15 w 16"/>
                      <a:gd name="T11" fmla="*/ 0 h 7"/>
                    </a:gdLst>
                    <a:ahLst/>
                    <a:cxnLst>
                      <a:cxn ang="0">
                        <a:pos x="T0" y="T1"/>
                      </a:cxn>
                      <a:cxn ang="0">
                        <a:pos x="T2" y="T3"/>
                      </a:cxn>
                      <a:cxn ang="0">
                        <a:pos x="T4" y="T5"/>
                      </a:cxn>
                      <a:cxn ang="0">
                        <a:pos x="T6" y="T7"/>
                      </a:cxn>
                      <a:cxn ang="0">
                        <a:pos x="T8" y="T9"/>
                      </a:cxn>
                      <a:cxn ang="0">
                        <a:pos x="T10" y="T11"/>
                      </a:cxn>
                    </a:cxnLst>
                    <a:rect l="0" t="0" r="r" b="b"/>
                    <a:pathLst>
                      <a:path w="16" h="7">
                        <a:moveTo>
                          <a:pt x="15" y="0"/>
                        </a:moveTo>
                        <a:cubicBezTo>
                          <a:pt x="14" y="1"/>
                          <a:pt x="12" y="3"/>
                          <a:pt x="10" y="4"/>
                        </a:cubicBezTo>
                        <a:cubicBezTo>
                          <a:pt x="7" y="5"/>
                          <a:pt x="4" y="6"/>
                          <a:pt x="0" y="6"/>
                        </a:cubicBezTo>
                        <a:cubicBezTo>
                          <a:pt x="0" y="7"/>
                          <a:pt x="0" y="7"/>
                          <a:pt x="0" y="7"/>
                        </a:cubicBezTo>
                        <a:cubicBezTo>
                          <a:pt x="7" y="7"/>
                          <a:pt x="13" y="5"/>
                          <a:pt x="16" y="0"/>
                        </a:cubicBezTo>
                        <a:lnTo>
                          <a:pt x="15"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9" name="Freeform 8317">
                    <a:extLst>
                      <a:ext uri="{FF2B5EF4-FFF2-40B4-BE49-F238E27FC236}">
                        <a16:creationId xmlns:a16="http://schemas.microsoft.com/office/drawing/2014/main" id="{5676BDD1-24BD-456B-943B-FFCB703461E7}"/>
                      </a:ext>
                    </a:extLst>
                  </p:cNvPr>
                  <p:cNvSpPr/>
                  <p:nvPr/>
                </p:nvSpPr>
                <p:spPr bwMode="auto">
                  <a:xfrm>
                    <a:off x="3795" y="1824"/>
                    <a:ext cx="6" cy="8"/>
                  </a:xfrm>
                  <a:custGeom>
                    <a:avLst/>
                    <a:gdLst>
                      <a:gd name="T0" fmla="*/ 6 w 8"/>
                      <a:gd name="T1" fmla="*/ 2 h 11"/>
                      <a:gd name="T2" fmla="*/ 0 w 8"/>
                      <a:gd name="T3" fmla="*/ 2 h 11"/>
                      <a:gd name="T4" fmla="*/ 1 w 8"/>
                      <a:gd name="T5" fmla="*/ 2 h 11"/>
                      <a:gd name="T6" fmla="*/ 5 w 8"/>
                      <a:gd name="T7" fmla="*/ 3 h 11"/>
                      <a:gd name="T8" fmla="*/ 5 w 8"/>
                      <a:gd name="T9" fmla="*/ 6 h 11"/>
                      <a:gd name="T10" fmla="*/ 4 w 8"/>
                      <a:gd name="T11" fmla="*/ 11 h 11"/>
                      <a:gd name="T12" fmla="*/ 4 w 8"/>
                      <a:gd name="T13" fmla="*/ 11 h 11"/>
                      <a:gd name="T14" fmla="*/ 6 w 8"/>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6" y="2"/>
                        </a:moveTo>
                        <a:cubicBezTo>
                          <a:pt x="6" y="0"/>
                          <a:pt x="1" y="0"/>
                          <a:pt x="0" y="2"/>
                        </a:cubicBezTo>
                        <a:cubicBezTo>
                          <a:pt x="0" y="2"/>
                          <a:pt x="1" y="3"/>
                          <a:pt x="1" y="2"/>
                        </a:cubicBezTo>
                        <a:cubicBezTo>
                          <a:pt x="3" y="1"/>
                          <a:pt x="5" y="2"/>
                          <a:pt x="5" y="3"/>
                        </a:cubicBezTo>
                        <a:cubicBezTo>
                          <a:pt x="6" y="4"/>
                          <a:pt x="6" y="5"/>
                          <a:pt x="5" y="6"/>
                        </a:cubicBezTo>
                        <a:cubicBezTo>
                          <a:pt x="5" y="7"/>
                          <a:pt x="5" y="9"/>
                          <a:pt x="4" y="11"/>
                        </a:cubicBezTo>
                        <a:cubicBezTo>
                          <a:pt x="4" y="11"/>
                          <a:pt x="4" y="11"/>
                          <a:pt x="4" y="11"/>
                        </a:cubicBezTo>
                        <a:cubicBezTo>
                          <a:pt x="6" y="9"/>
                          <a:pt x="8" y="5"/>
                          <a:pt x="6" y="2"/>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0" name="Freeform 8318">
                    <a:extLst>
                      <a:ext uri="{FF2B5EF4-FFF2-40B4-BE49-F238E27FC236}">
                        <a16:creationId xmlns:a16="http://schemas.microsoft.com/office/drawing/2014/main" id="{681CDFE7-D147-43E1-A149-2BAD53120CC5}"/>
                      </a:ext>
                    </a:extLst>
                  </p:cNvPr>
                  <p:cNvSpPr/>
                  <p:nvPr/>
                </p:nvSpPr>
                <p:spPr bwMode="auto">
                  <a:xfrm>
                    <a:off x="3779" y="1828"/>
                    <a:ext cx="10" cy="3"/>
                  </a:xfrm>
                  <a:custGeom>
                    <a:avLst/>
                    <a:gdLst>
                      <a:gd name="T0" fmla="*/ 14 w 14"/>
                      <a:gd name="T1" fmla="*/ 1 h 4"/>
                      <a:gd name="T2" fmla="*/ 9 w 14"/>
                      <a:gd name="T3" fmla="*/ 1 h 4"/>
                      <a:gd name="T4" fmla="*/ 0 w 14"/>
                      <a:gd name="T5" fmla="*/ 3 h 4"/>
                      <a:gd name="T6" fmla="*/ 0 w 14"/>
                      <a:gd name="T7" fmla="*/ 3 h 4"/>
                      <a:gd name="T8" fmla="*/ 14 w 14"/>
                      <a:gd name="T9" fmla="*/ 1 h 4"/>
                    </a:gdLst>
                    <a:ahLst/>
                    <a:cxnLst>
                      <a:cxn ang="0">
                        <a:pos x="T0" y="T1"/>
                      </a:cxn>
                      <a:cxn ang="0">
                        <a:pos x="T2" y="T3"/>
                      </a:cxn>
                      <a:cxn ang="0">
                        <a:pos x="T4" y="T5"/>
                      </a:cxn>
                      <a:cxn ang="0">
                        <a:pos x="T6" y="T7"/>
                      </a:cxn>
                      <a:cxn ang="0">
                        <a:pos x="T8" y="T9"/>
                      </a:cxn>
                    </a:cxnLst>
                    <a:rect l="0" t="0" r="r" b="b"/>
                    <a:pathLst>
                      <a:path w="14" h="4">
                        <a:moveTo>
                          <a:pt x="14" y="1"/>
                        </a:moveTo>
                        <a:cubicBezTo>
                          <a:pt x="12" y="0"/>
                          <a:pt x="11" y="0"/>
                          <a:pt x="9" y="1"/>
                        </a:cubicBezTo>
                        <a:cubicBezTo>
                          <a:pt x="6" y="2"/>
                          <a:pt x="3" y="3"/>
                          <a:pt x="0" y="3"/>
                        </a:cubicBezTo>
                        <a:cubicBezTo>
                          <a:pt x="0" y="3"/>
                          <a:pt x="0" y="3"/>
                          <a:pt x="0" y="3"/>
                        </a:cubicBezTo>
                        <a:cubicBezTo>
                          <a:pt x="4" y="4"/>
                          <a:pt x="10" y="1"/>
                          <a:pt x="14"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1" name="Freeform 8319">
                    <a:extLst>
                      <a:ext uri="{FF2B5EF4-FFF2-40B4-BE49-F238E27FC236}">
                        <a16:creationId xmlns:a16="http://schemas.microsoft.com/office/drawing/2014/main" id="{049F7218-115D-4627-8055-E623BAADC5AD}"/>
                      </a:ext>
                    </a:extLst>
                  </p:cNvPr>
                  <p:cNvSpPr/>
                  <p:nvPr/>
                </p:nvSpPr>
                <p:spPr bwMode="auto">
                  <a:xfrm>
                    <a:off x="3768" y="1838"/>
                    <a:ext cx="12" cy="11"/>
                  </a:xfrm>
                  <a:custGeom>
                    <a:avLst/>
                    <a:gdLst>
                      <a:gd name="T0" fmla="*/ 12 w 16"/>
                      <a:gd name="T1" fmla="*/ 0 h 15"/>
                      <a:gd name="T2" fmla="*/ 6 w 16"/>
                      <a:gd name="T3" fmla="*/ 2 h 15"/>
                      <a:gd name="T4" fmla="*/ 1 w 16"/>
                      <a:gd name="T5" fmla="*/ 4 h 15"/>
                      <a:gd name="T6" fmla="*/ 1 w 16"/>
                      <a:gd name="T7" fmla="*/ 8 h 15"/>
                      <a:gd name="T8" fmla="*/ 1 w 16"/>
                      <a:gd name="T9" fmla="*/ 15 h 15"/>
                      <a:gd name="T10" fmla="*/ 1 w 16"/>
                      <a:gd name="T11" fmla="*/ 15 h 15"/>
                      <a:gd name="T12" fmla="*/ 2 w 16"/>
                      <a:gd name="T13" fmla="*/ 7 h 15"/>
                      <a:gd name="T14" fmla="*/ 10 w 16"/>
                      <a:gd name="T15" fmla="*/ 2 h 15"/>
                      <a:gd name="T16" fmla="*/ 14 w 16"/>
                      <a:gd name="T17" fmla="*/ 3 h 15"/>
                      <a:gd name="T18" fmla="*/ 12 w 16"/>
                      <a:gd name="T19" fmla="*/ 5 h 15"/>
                      <a:gd name="T20" fmla="*/ 10 w 16"/>
                      <a:gd name="T21" fmla="*/ 7 h 15"/>
                      <a:gd name="T22" fmla="*/ 6 w 16"/>
                      <a:gd name="T23" fmla="*/ 12 h 15"/>
                      <a:gd name="T24" fmla="*/ 6 w 16"/>
                      <a:gd name="T25" fmla="*/ 12 h 15"/>
                      <a:gd name="T26" fmla="*/ 15 w 16"/>
                      <a:gd name="T27" fmla="*/ 4 h 15"/>
                      <a:gd name="T28" fmla="*/ 12 w 16"/>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12" y="0"/>
                        </a:moveTo>
                        <a:cubicBezTo>
                          <a:pt x="10" y="0"/>
                          <a:pt x="8" y="1"/>
                          <a:pt x="6" y="2"/>
                        </a:cubicBezTo>
                        <a:cubicBezTo>
                          <a:pt x="4" y="2"/>
                          <a:pt x="2" y="3"/>
                          <a:pt x="1" y="4"/>
                        </a:cubicBezTo>
                        <a:cubicBezTo>
                          <a:pt x="0" y="5"/>
                          <a:pt x="1" y="7"/>
                          <a:pt x="1" y="8"/>
                        </a:cubicBezTo>
                        <a:cubicBezTo>
                          <a:pt x="1" y="11"/>
                          <a:pt x="0" y="13"/>
                          <a:pt x="1" y="15"/>
                        </a:cubicBezTo>
                        <a:cubicBezTo>
                          <a:pt x="1" y="15"/>
                          <a:pt x="1" y="15"/>
                          <a:pt x="1" y="15"/>
                        </a:cubicBezTo>
                        <a:cubicBezTo>
                          <a:pt x="1" y="12"/>
                          <a:pt x="2" y="10"/>
                          <a:pt x="2" y="7"/>
                        </a:cubicBezTo>
                        <a:cubicBezTo>
                          <a:pt x="1" y="3"/>
                          <a:pt x="6" y="3"/>
                          <a:pt x="10" y="2"/>
                        </a:cubicBezTo>
                        <a:cubicBezTo>
                          <a:pt x="12" y="1"/>
                          <a:pt x="13" y="1"/>
                          <a:pt x="14" y="3"/>
                        </a:cubicBezTo>
                        <a:cubicBezTo>
                          <a:pt x="14" y="4"/>
                          <a:pt x="13" y="4"/>
                          <a:pt x="12" y="5"/>
                        </a:cubicBezTo>
                        <a:cubicBezTo>
                          <a:pt x="12" y="5"/>
                          <a:pt x="10" y="6"/>
                          <a:pt x="10" y="7"/>
                        </a:cubicBezTo>
                        <a:cubicBezTo>
                          <a:pt x="8" y="8"/>
                          <a:pt x="6" y="10"/>
                          <a:pt x="6" y="12"/>
                        </a:cubicBezTo>
                        <a:cubicBezTo>
                          <a:pt x="5" y="12"/>
                          <a:pt x="6" y="12"/>
                          <a:pt x="6" y="12"/>
                        </a:cubicBezTo>
                        <a:cubicBezTo>
                          <a:pt x="8" y="9"/>
                          <a:pt x="13" y="7"/>
                          <a:pt x="15" y="4"/>
                        </a:cubicBezTo>
                        <a:cubicBezTo>
                          <a:pt x="16" y="2"/>
                          <a:pt x="15" y="0"/>
                          <a:pt x="12"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2" name="Freeform 8320">
                    <a:extLst>
                      <a:ext uri="{FF2B5EF4-FFF2-40B4-BE49-F238E27FC236}">
                        <a16:creationId xmlns:a16="http://schemas.microsoft.com/office/drawing/2014/main" id="{2242E9A5-7A24-42B9-BBB0-DA396F8FD0A8}"/>
                      </a:ext>
                    </a:extLst>
                  </p:cNvPr>
                  <p:cNvSpPr/>
                  <p:nvPr/>
                </p:nvSpPr>
                <p:spPr bwMode="auto">
                  <a:xfrm>
                    <a:off x="3779" y="1842"/>
                    <a:ext cx="12" cy="12"/>
                  </a:xfrm>
                  <a:custGeom>
                    <a:avLst/>
                    <a:gdLst>
                      <a:gd name="T0" fmla="*/ 17 w 17"/>
                      <a:gd name="T1" fmla="*/ 0 h 16"/>
                      <a:gd name="T2" fmla="*/ 6 w 17"/>
                      <a:gd name="T3" fmla="*/ 7 h 16"/>
                      <a:gd name="T4" fmla="*/ 5 w 17"/>
                      <a:gd name="T5" fmla="*/ 16 h 16"/>
                      <a:gd name="T6" fmla="*/ 5 w 17"/>
                      <a:gd name="T7" fmla="*/ 15 h 16"/>
                      <a:gd name="T8" fmla="*/ 8 w 17"/>
                      <a:gd name="T9" fmla="*/ 7 h 16"/>
                      <a:gd name="T10" fmla="*/ 17 w 17"/>
                      <a:gd name="T11" fmla="*/ 0 h 16"/>
                      <a:gd name="T12" fmla="*/ 17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7" y="0"/>
                        </a:moveTo>
                        <a:cubicBezTo>
                          <a:pt x="11" y="0"/>
                          <a:pt x="8" y="4"/>
                          <a:pt x="6" y="7"/>
                        </a:cubicBezTo>
                        <a:cubicBezTo>
                          <a:pt x="2" y="10"/>
                          <a:pt x="0" y="13"/>
                          <a:pt x="5" y="16"/>
                        </a:cubicBezTo>
                        <a:cubicBezTo>
                          <a:pt x="5" y="15"/>
                          <a:pt x="5" y="15"/>
                          <a:pt x="5" y="15"/>
                        </a:cubicBezTo>
                        <a:cubicBezTo>
                          <a:pt x="1" y="12"/>
                          <a:pt x="5" y="10"/>
                          <a:pt x="8" y="7"/>
                        </a:cubicBezTo>
                        <a:cubicBezTo>
                          <a:pt x="10" y="4"/>
                          <a:pt x="12" y="1"/>
                          <a:pt x="17" y="0"/>
                        </a:cubicBezTo>
                        <a:cubicBezTo>
                          <a:pt x="17" y="0"/>
                          <a:pt x="17" y="0"/>
                          <a:pt x="17"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3" name="Freeform 8321">
                    <a:extLst>
                      <a:ext uri="{FF2B5EF4-FFF2-40B4-BE49-F238E27FC236}">
                        <a16:creationId xmlns:a16="http://schemas.microsoft.com/office/drawing/2014/main" id="{8EDE606C-CD93-47CF-BA54-1C140AAA1536}"/>
                      </a:ext>
                    </a:extLst>
                  </p:cNvPr>
                  <p:cNvSpPr/>
                  <p:nvPr/>
                </p:nvSpPr>
                <p:spPr bwMode="auto">
                  <a:xfrm>
                    <a:off x="3790" y="1852"/>
                    <a:ext cx="1" cy="4"/>
                  </a:xfrm>
                  <a:custGeom>
                    <a:avLst/>
                    <a:gdLst>
                      <a:gd name="T0" fmla="*/ 2 w 2"/>
                      <a:gd name="T1" fmla="*/ 0 h 5"/>
                      <a:gd name="T2" fmla="*/ 0 w 2"/>
                      <a:gd name="T3" fmla="*/ 5 h 5"/>
                      <a:gd name="T4" fmla="*/ 0 w 2"/>
                      <a:gd name="T5" fmla="*/ 5 h 5"/>
                      <a:gd name="T6" fmla="*/ 1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0" y="1"/>
                          <a:pt x="0" y="3"/>
                          <a:pt x="0" y="5"/>
                        </a:cubicBezTo>
                        <a:cubicBezTo>
                          <a:pt x="0" y="5"/>
                          <a:pt x="0" y="5"/>
                          <a:pt x="0" y="5"/>
                        </a:cubicBezTo>
                        <a:cubicBezTo>
                          <a:pt x="1" y="4"/>
                          <a:pt x="1" y="3"/>
                          <a:pt x="1" y="3"/>
                        </a:cubicBezTo>
                        <a:cubicBezTo>
                          <a:pt x="1" y="2"/>
                          <a:pt x="2" y="1"/>
                          <a:pt x="2"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4" name="Freeform 8322">
                    <a:extLst>
                      <a:ext uri="{FF2B5EF4-FFF2-40B4-BE49-F238E27FC236}">
                        <a16:creationId xmlns:a16="http://schemas.microsoft.com/office/drawing/2014/main" id="{7576E579-AD05-4992-B19A-4347685921D6}"/>
                      </a:ext>
                    </a:extLst>
                  </p:cNvPr>
                  <p:cNvSpPr/>
                  <p:nvPr/>
                </p:nvSpPr>
                <p:spPr bwMode="auto">
                  <a:xfrm>
                    <a:off x="3764" y="1875"/>
                    <a:ext cx="7" cy="3"/>
                  </a:xfrm>
                  <a:custGeom>
                    <a:avLst/>
                    <a:gdLst>
                      <a:gd name="T0" fmla="*/ 10 w 10"/>
                      <a:gd name="T1" fmla="*/ 0 h 4"/>
                      <a:gd name="T2" fmla="*/ 6 w 10"/>
                      <a:gd name="T3" fmla="*/ 2 h 4"/>
                      <a:gd name="T4" fmla="*/ 0 w 10"/>
                      <a:gd name="T5" fmla="*/ 3 h 4"/>
                      <a:gd name="T6" fmla="*/ 0 w 10"/>
                      <a:gd name="T7" fmla="*/ 4 h 4"/>
                      <a:gd name="T8" fmla="*/ 7 w 10"/>
                      <a:gd name="T9" fmla="*/ 3 h 4"/>
                      <a:gd name="T10" fmla="*/ 10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10" y="0"/>
                        </a:moveTo>
                        <a:cubicBezTo>
                          <a:pt x="9" y="1"/>
                          <a:pt x="7" y="2"/>
                          <a:pt x="6" y="2"/>
                        </a:cubicBezTo>
                        <a:cubicBezTo>
                          <a:pt x="4" y="3"/>
                          <a:pt x="2" y="3"/>
                          <a:pt x="0" y="3"/>
                        </a:cubicBezTo>
                        <a:cubicBezTo>
                          <a:pt x="0" y="4"/>
                          <a:pt x="0" y="4"/>
                          <a:pt x="0" y="4"/>
                        </a:cubicBezTo>
                        <a:cubicBezTo>
                          <a:pt x="3" y="3"/>
                          <a:pt x="5" y="3"/>
                          <a:pt x="7" y="3"/>
                        </a:cubicBezTo>
                        <a:cubicBezTo>
                          <a:pt x="8" y="2"/>
                          <a:pt x="10" y="1"/>
                          <a:pt x="1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5" name="Freeform 8323">
                    <a:extLst>
                      <a:ext uri="{FF2B5EF4-FFF2-40B4-BE49-F238E27FC236}">
                        <a16:creationId xmlns:a16="http://schemas.microsoft.com/office/drawing/2014/main" id="{88323947-12A9-4898-BA4D-160123E49272}"/>
                      </a:ext>
                    </a:extLst>
                  </p:cNvPr>
                  <p:cNvSpPr/>
                  <p:nvPr/>
                </p:nvSpPr>
                <p:spPr bwMode="auto">
                  <a:xfrm>
                    <a:off x="3779" y="1862"/>
                    <a:ext cx="3" cy="2"/>
                  </a:xfrm>
                  <a:custGeom>
                    <a:avLst/>
                    <a:gdLst>
                      <a:gd name="T0" fmla="*/ 3 w 4"/>
                      <a:gd name="T1" fmla="*/ 1 h 3"/>
                      <a:gd name="T2" fmla="*/ 2 w 4"/>
                      <a:gd name="T3" fmla="*/ 2 h 3"/>
                      <a:gd name="T4" fmla="*/ 1 w 4"/>
                      <a:gd name="T5" fmla="*/ 1 h 3"/>
                      <a:gd name="T6" fmla="*/ 0 w 4"/>
                      <a:gd name="T7" fmla="*/ 0 h 3"/>
                      <a:gd name="T8" fmla="*/ 0 w 4"/>
                      <a:gd name="T9" fmla="*/ 0 h 3"/>
                      <a:gd name="T10" fmla="*/ 2 w 4"/>
                      <a:gd name="T11" fmla="*/ 2 h 3"/>
                      <a:gd name="T12" fmla="*/ 4 w 4"/>
                      <a:gd name="T13" fmla="*/ 1 h 3"/>
                      <a:gd name="T14" fmla="*/ 3 w 4"/>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1"/>
                        </a:moveTo>
                        <a:cubicBezTo>
                          <a:pt x="3" y="2"/>
                          <a:pt x="3" y="2"/>
                          <a:pt x="2" y="2"/>
                        </a:cubicBezTo>
                        <a:cubicBezTo>
                          <a:pt x="1" y="1"/>
                          <a:pt x="1" y="1"/>
                          <a:pt x="1" y="1"/>
                        </a:cubicBezTo>
                        <a:cubicBezTo>
                          <a:pt x="1" y="1"/>
                          <a:pt x="0" y="1"/>
                          <a:pt x="0" y="0"/>
                        </a:cubicBezTo>
                        <a:cubicBezTo>
                          <a:pt x="0" y="0"/>
                          <a:pt x="0" y="0"/>
                          <a:pt x="0" y="0"/>
                        </a:cubicBezTo>
                        <a:cubicBezTo>
                          <a:pt x="1" y="1"/>
                          <a:pt x="1" y="2"/>
                          <a:pt x="2" y="2"/>
                        </a:cubicBezTo>
                        <a:cubicBezTo>
                          <a:pt x="3" y="3"/>
                          <a:pt x="3" y="2"/>
                          <a:pt x="4" y="1"/>
                        </a:cubicBezTo>
                        <a:lnTo>
                          <a:pt x="3" y="1"/>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6" name="Freeform 8324">
                    <a:extLst>
                      <a:ext uri="{FF2B5EF4-FFF2-40B4-BE49-F238E27FC236}">
                        <a16:creationId xmlns:a16="http://schemas.microsoft.com/office/drawing/2014/main" id="{004A83E1-0709-405C-B30D-DD56EFA472BC}"/>
                      </a:ext>
                    </a:extLst>
                  </p:cNvPr>
                  <p:cNvSpPr/>
                  <p:nvPr/>
                </p:nvSpPr>
                <p:spPr bwMode="auto">
                  <a:xfrm>
                    <a:off x="3749" y="1852"/>
                    <a:ext cx="11" cy="6"/>
                  </a:xfrm>
                  <a:custGeom>
                    <a:avLst/>
                    <a:gdLst>
                      <a:gd name="T0" fmla="*/ 13 w 14"/>
                      <a:gd name="T1" fmla="*/ 0 h 8"/>
                      <a:gd name="T2" fmla="*/ 0 w 14"/>
                      <a:gd name="T3" fmla="*/ 8 h 8"/>
                      <a:gd name="T4" fmla="*/ 0 w 14"/>
                      <a:gd name="T5" fmla="*/ 8 h 8"/>
                      <a:gd name="T6" fmla="*/ 14 w 14"/>
                      <a:gd name="T7" fmla="*/ 0 h 8"/>
                      <a:gd name="T8" fmla="*/ 13 w 14"/>
                      <a:gd name="T9" fmla="*/ 0 h 8"/>
                    </a:gdLst>
                    <a:ahLst/>
                    <a:cxnLst>
                      <a:cxn ang="0">
                        <a:pos x="T0" y="T1"/>
                      </a:cxn>
                      <a:cxn ang="0">
                        <a:pos x="T2" y="T3"/>
                      </a:cxn>
                      <a:cxn ang="0">
                        <a:pos x="T4" y="T5"/>
                      </a:cxn>
                      <a:cxn ang="0">
                        <a:pos x="T6" y="T7"/>
                      </a:cxn>
                      <a:cxn ang="0">
                        <a:pos x="T8" y="T9"/>
                      </a:cxn>
                    </a:cxnLst>
                    <a:rect l="0" t="0" r="r" b="b"/>
                    <a:pathLst>
                      <a:path w="14" h="8">
                        <a:moveTo>
                          <a:pt x="13" y="0"/>
                        </a:moveTo>
                        <a:cubicBezTo>
                          <a:pt x="10" y="3"/>
                          <a:pt x="6" y="7"/>
                          <a:pt x="0" y="8"/>
                        </a:cubicBezTo>
                        <a:cubicBezTo>
                          <a:pt x="0" y="8"/>
                          <a:pt x="0" y="8"/>
                          <a:pt x="0" y="8"/>
                        </a:cubicBezTo>
                        <a:cubicBezTo>
                          <a:pt x="6" y="8"/>
                          <a:pt x="11" y="4"/>
                          <a:pt x="14" y="0"/>
                        </a:cubicBezTo>
                        <a:lnTo>
                          <a:pt x="13"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7" name="Freeform 8325">
                    <a:extLst>
                      <a:ext uri="{FF2B5EF4-FFF2-40B4-BE49-F238E27FC236}">
                        <a16:creationId xmlns:a16="http://schemas.microsoft.com/office/drawing/2014/main" id="{569222CA-7F78-4B22-A3F9-3C0783911638}"/>
                      </a:ext>
                    </a:extLst>
                  </p:cNvPr>
                  <p:cNvSpPr/>
                  <p:nvPr/>
                </p:nvSpPr>
                <p:spPr bwMode="auto">
                  <a:xfrm>
                    <a:off x="3755" y="1834"/>
                    <a:ext cx="14" cy="4"/>
                  </a:xfrm>
                  <a:custGeom>
                    <a:avLst/>
                    <a:gdLst>
                      <a:gd name="T0" fmla="*/ 18 w 18"/>
                      <a:gd name="T1" fmla="*/ 1 h 5"/>
                      <a:gd name="T2" fmla="*/ 12 w 18"/>
                      <a:gd name="T3" fmla="*/ 2 h 5"/>
                      <a:gd name="T4" fmla="*/ 6 w 18"/>
                      <a:gd name="T5" fmla="*/ 4 h 5"/>
                      <a:gd name="T6" fmla="*/ 0 w 18"/>
                      <a:gd name="T7" fmla="*/ 5 h 5"/>
                      <a:gd name="T8" fmla="*/ 0 w 18"/>
                      <a:gd name="T9" fmla="*/ 5 h 5"/>
                      <a:gd name="T10" fmla="*/ 7 w 18"/>
                      <a:gd name="T11" fmla="*/ 5 h 5"/>
                      <a:gd name="T12" fmla="*/ 9 w 18"/>
                      <a:gd name="T13" fmla="*/ 5 h 5"/>
                      <a:gd name="T14" fmla="*/ 18 w 18"/>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5">
                        <a:moveTo>
                          <a:pt x="18" y="1"/>
                        </a:moveTo>
                        <a:cubicBezTo>
                          <a:pt x="16" y="0"/>
                          <a:pt x="14" y="1"/>
                          <a:pt x="12" y="2"/>
                        </a:cubicBezTo>
                        <a:cubicBezTo>
                          <a:pt x="10" y="4"/>
                          <a:pt x="9" y="5"/>
                          <a:pt x="6" y="4"/>
                        </a:cubicBezTo>
                        <a:cubicBezTo>
                          <a:pt x="4" y="4"/>
                          <a:pt x="2" y="4"/>
                          <a:pt x="0" y="5"/>
                        </a:cubicBezTo>
                        <a:cubicBezTo>
                          <a:pt x="0" y="5"/>
                          <a:pt x="0" y="5"/>
                          <a:pt x="0" y="5"/>
                        </a:cubicBezTo>
                        <a:cubicBezTo>
                          <a:pt x="3" y="4"/>
                          <a:pt x="5" y="4"/>
                          <a:pt x="7" y="5"/>
                        </a:cubicBezTo>
                        <a:cubicBezTo>
                          <a:pt x="8" y="5"/>
                          <a:pt x="9" y="5"/>
                          <a:pt x="9" y="5"/>
                        </a:cubicBezTo>
                        <a:cubicBezTo>
                          <a:pt x="13" y="4"/>
                          <a:pt x="14" y="1"/>
                          <a:pt x="18"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8" name="Freeform 8326">
                    <a:extLst>
                      <a:ext uri="{FF2B5EF4-FFF2-40B4-BE49-F238E27FC236}">
                        <a16:creationId xmlns:a16="http://schemas.microsoft.com/office/drawing/2014/main" id="{D39C711C-4BE0-494A-883E-302CBF5D2D56}"/>
                      </a:ext>
                    </a:extLst>
                  </p:cNvPr>
                  <p:cNvSpPr/>
                  <p:nvPr/>
                </p:nvSpPr>
                <p:spPr bwMode="auto">
                  <a:xfrm>
                    <a:off x="3739" y="2106"/>
                    <a:ext cx="64" cy="43"/>
                  </a:xfrm>
                  <a:custGeom>
                    <a:avLst/>
                    <a:gdLst>
                      <a:gd name="T0" fmla="*/ 84 w 86"/>
                      <a:gd name="T1" fmla="*/ 39 h 57"/>
                      <a:gd name="T2" fmla="*/ 39 w 86"/>
                      <a:gd name="T3" fmla="*/ 10 h 57"/>
                      <a:gd name="T4" fmla="*/ 0 w 86"/>
                      <a:gd name="T5" fmla="*/ 13 h 57"/>
                      <a:gd name="T6" fmla="*/ 3 w 86"/>
                      <a:gd name="T7" fmla="*/ 33 h 57"/>
                      <a:gd name="T8" fmla="*/ 25 w 86"/>
                      <a:gd name="T9" fmla="*/ 51 h 57"/>
                      <a:gd name="T10" fmla="*/ 69 w 86"/>
                      <a:gd name="T11" fmla="*/ 55 h 57"/>
                      <a:gd name="T12" fmla="*/ 84 w 86"/>
                      <a:gd name="T13" fmla="*/ 49 h 57"/>
                      <a:gd name="T14" fmla="*/ 84 w 86"/>
                      <a:gd name="T15" fmla="*/ 39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57">
                        <a:moveTo>
                          <a:pt x="84" y="39"/>
                        </a:moveTo>
                        <a:cubicBezTo>
                          <a:pt x="81" y="31"/>
                          <a:pt x="71" y="19"/>
                          <a:pt x="39" y="10"/>
                        </a:cubicBezTo>
                        <a:cubicBezTo>
                          <a:pt x="7" y="0"/>
                          <a:pt x="0" y="8"/>
                          <a:pt x="0" y="13"/>
                        </a:cubicBezTo>
                        <a:cubicBezTo>
                          <a:pt x="0" y="13"/>
                          <a:pt x="0" y="23"/>
                          <a:pt x="3" y="33"/>
                        </a:cubicBezTo>
                        <a:cubicBezTo>
                          <a:pt x="6" y="43"/>
                          <a:pt x="12" y="47"/>
                          <a:pt x="25" y="51"/>
                        </a:cubicBezTo>
                        <a:cubicBezTo>
                          <a:pt x="36" y="54"/>
                          <a:pt x="58" y="57"/>
                          <a:pt x="69" y="55"/>
                        </a:cubicBezTo>
                        <a:cubicBezTo>
                          <a:pt x="76" y="54"/>
                          <a:pt x="81" y="51"/>
                          <a:pt x="84" y="49"/>
                        </a:cubicBezTo>
                        <a:cubicBezTo>
                          <a:pt x="85" y="47"/>
                          <a:pt x="86" y="43"/>
                          <a:pt x="84" y="39"/>
                        </a:cubicBezTo>
                      </a:path>
                    </a:pathLst>
                  </a:custGeom>
                  <a:solidFill>
                    <a:srgbClr val="AE4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9" name="Freeform 8327">
                    <a:extLst>
                      <a:ext uri="{FF2B5EF4-FFF2-40B4-BE49-F238E27FC236}">
                        <a16:creationId xmlns:a16="http://schemas.microsoft.com/office/drawing/2014/main" id="{562EB6AB-FBE6-445A-8077-1F0D0F33B46E}"/>
                      </a:ext>
                    </a:extLst>
                  </p:cNvPr>
                  <p:cNvSpPr>
                    <a:spLocks noEditPoints="1"/>
                  </p:cNvSpPr>
                  <p:nvPr/>
                </p:nvSpPr>
                <p:spPr bwMode="auto">
                  <a:xfrm>
                    <a:off x="3739" y="2110"/>
                    <a:ext cx="65" cy="38"/>
                  </a:xfrm>
                  <a:custGeom>
                    <a:avLst/>
                    <a:gdLst>
                      <a:gd name="T0" fmla="*/ 63 w 87"/>
                      <a:gd name="T1" fmla="*/ 51 h 51"/>
                      <a:gd name="T2" fmla="*/ 24 w 87"/>
                      <a:gd name="T3" fmla="*/ 46 h 51"/>
                      <a:gd name="T4" fmla="*/ 3 w 87"/>
                      <a:gd name="T5" fmla="*/ 28 h 51"/>
                      <a:gd name="T6" fmla="*/ 0 w 87"/>
                      <a:gd name="T7" fmla="*/ 8 h 51"/>
                      <a:gd name="T8" fmla="*/ 14 w 87"/>
                      <a:gd name="T9" fmla="*/ 0 h 51"/>
                      <a:gd name="T10" fmla="*/ 39 w 87"/>
                      <a:gd name="T11" fmla="*/ 4 h 51"/>
                      <a:gd name="T12" fmla="*/ 85 w 87"/>
                      <a:gd name="T13" fmla="*/ 34 h 51"/>
                      <a:gd name="T14" fmla="*/ 84 w 87"/>
                      <a:gd name="T15" fmla="*/ 44 h 51"/>
                      <a:gd name="T16" fmla="*/ 84 w 87"/>
                      <a:gd name="T17" fmla="*/ 44 h 51"/>
                      <a:gd name="T18" fmla="*/ 69 w 87"/>
                      <a:gd name="T19" fmla="*/ 51 h 51"/>
                      <a:gd name="T20" fmla="*/ 63 w 87"/>
                      <a:gd name="T21" fmla="*/ 51 h 51"/>
                      <a:gd name="T22" fmla="*/ 14 w 87"/>
                      <a:gd name="T23" fmla="*/ 0 h 51"/>
                      <a:gd name="T24" fmla="*/ 0 w 87"/>
                      <a:gd name="T25" fmla="*/ 8 h 51"/>
                      <a:gd name="T26" fmla="*/ 3 w 87"/>
                      <a:gd name="T27" fmla="*/ 28 h 51"/>
                      <a:gd name="T28" fmla="*/ 25 w 87"/>
                      <a:gd name="T29" fmla="*/ 45 h 51"/>
                      <a:gd name="T30" fmla="*/ 63 w 87"/>
                      <a:gd name="T31" fmla="*/ 50 h 51"/>
                      <a:gd name="T32" fmla="*/ 69 w 87"/>
                      <a:gd name="T33" fmla="*/ 50 h 51"/>
                      <a:gd name="T34" fmla="*/ 84 w 87"/>
                      <a:gd name="T35" fmla="*/ 44 h 51"/>
                      <a:gd name="T36" fmla="*/ 84 w 87"/>
                      <a:gd name="T37" fmla="*/ 34 h 51"/>
                      <a:gd name="T38" fmla="*/ 39 w 87"/>
                      <a:gd name="T39" fmla="*/ 5 h 51"/>
                      <a:gd name="T40" fmla="*/ 14 w 87"/>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51">
                        <a:moveTo>
                          <a:pt x="63" y="51"/>
                        </a:moveTo>
                        <a:cubicBezTo>
                          <a:pt x="51" y="51"/>
                          <a:pt x="35" y="49"/>
                          <a:pt x="24" y="46"/>
                        </a:cubicBezTo>
                        <a:cubicBezTo>
                          <a:pt x="11" y="42"/>
                          <a:pt x="6" y="38"/>
                          <a:pt x="3" y="28"/>
                        </a:cubicBezTo>
                        <a:cubicBezTo>
                          <a:pt x="0" y="18"/>
                          <a:pt x="0" y="8"/>
                          <a:pt x="0" y="8"/>
                        </a:cubicBezTo>
                        <a:cubicBezTo>
                          <a:pt x="0" y="6"/>
                          <a:pt x="1" y="0"/>
                          <a:pt x="14" y="0"/>
                        </a:cubicBezTo>
                        <a:cubicBezTo>
                          <a:pt x="20" y="0"/>
                          <a:pt x="29" y="1"/>
                          <a:pt x="39" y="4"/>
                        </a:cubicBezTo>
                        <a:cubicBezTo>
                          <a:pt x="64" y="12"/>
                          <a:pt x="79" y="22"/>
                          <a:pt x="85" y="34"/>
                        </a:cubicBezTo>
                        <a:cubicBezTo>
                          <a:pt x="87" y="39"/>
                          <a:pt x="86" y="42"/>
                          <a:pt x="84" y="44"/>
                        </a:cubicBezTo>
                        <a:cubicBezTo>
                          <a:pt x="84" y="44"/>
                          <a:pt x="84" y="44"/>
                          <a:pt x="84" y="44"/>
                        </a:cubicBezTo>
                        <a:cubicBezTo>
                          <a:pt x="81" y="46"/>
                          <a:pt x="76" y="49"/>
                          <a:pt x="69" y="51"/>
                        </a:cubicBezTo>
                        <a:cubicBezTo>
                          <a:pt x="67" y="51"/>
                          <a:pt x="65" y="51"/>
                          <a:pt x="63" y="51"/>
                        </a:cubicBezTo>
                        <a:moveTo>
                          <a:pt x="14" y="0"/>
                        </a:moveTo>
                        <a:cubicBezTo>
                          <a:pt x="11" y="0"/>
                          <a:pt x="0" y="1"/>
                          <a:pt x="0" y="8"/>
                        </a:cubicBezTo>
                        <a:cubicBezTo>
                          <a:pt x="0" y="8"/>
                          <a:pt x="0" y="18"/>
                          <a:pt x="3" y="28"/>
                        </a:cubicBezTo>
                        <a:cubicBezTo>
                          <a:pt x="6" y="38"/>
                          <a:pt x="11" y="42"/>
                          <a:pt x="25" y="45"/>
                        </a:cubicBezTo>
                        <a:cubicBezTo>
                          <a:pt x="35" y="48"/>
                          <a:pt x="51" y="50"/>
                          <a:pt x="63" y="50"/>
                        </a:cubicBezTo>
                        <a:cubicBezTo>
                          <a:pt x="65" y="50"/>
                          <a:pt x="67" y="50"/>
                          <a:pt x="69" y="50"/>
                        </a:cubicBezTo>
                        <a:cubicBezTo>
                          <a:pt x="76" y="48"/>
                          <a:pt x="81" y="46"/>
                          <a:pt x="84" y="44"/>
                        </a:cubicBezTo>
                        <a:cubicBezTo>
                          <a:pt x="85" y="42"/>
                          <a:pt x="86" y="39"/>
                          <a:pt x="84" y="34"/>
                        </a:cubicBezTo>
                        <a:cubicBezTo>
                          <a:pt x="79" y="22"/>
                          <a:pt x="63" y="13"/>
                          <a:pt x="39" y="5"/>
                        </a:cubicBezTo>
                        <a:cubicBezTo>
                          <a:pt x="29" y="2"/>
                          <a:pt x="20" y="0"/>
                          <a:pt x="14" y="0"/>
                        </a:cubicBezTo>
                      </a:path>
                    </a:pathLst>
                  </a:custGeom>
                  <a:solidFill>
                    <a:srgbClr val="6F1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0" name="Freeform 8328">
                    <a:extLst>
                      <a:ext uri="{FF2B5EF4-FFF2-40B4-BE49-F238E27FC236}">
                        <a16:creationId xmlns:a16="http://schemas.microsoft.com/office/drawing/2014/main" id="{00D338E9-522F-49AD-B099-4DCA20191778}"/>
                      </a:ext>
                    </a:extLst>
                  </p:cNvPr>
                  <p:cNvSpPr/>
                  <p:nvPr/>
                </p:nvSpPr>
                <p:spPr bwMode="auto">
                  <a:xfrm>
                    <a:off x="3739" y="2110"/>
                    <a:ext cx="64" cy="38"/>
                  </a:xfrm>
                  <a:custGeom>
                    <a:avLst/>
                    <a:gdLst>
                      <a:gd name="T0" fmla="*/ 14 w 86"/>
                      <a:gd name="T1" fmla="*/ 0 h 50"/>
                      <a:gd name="T2" fmla="*/ 0 w 86"/>
                      <a:gd name="T3" fmla="*/ 8 h 50"/>
                      <a:gd name="T4" fmla="*/ 3 w 86"/>
                      <a:gd name="T5" fmla="*/ 28 h 50"/>
                      <a:gd name="T6" fmla="*/ 4 w 86"/>
                      <a:gd name="T7" fmla="*/ 31 h 50"/>
                      <a:gd name="T8" fmla="*/ 4 w 86"/>
                      <a:gd name="T9" fmla="*/ 28 h 50"/>
                      <a:gd name="T10" fmla="*/ 10 w 86"/>
                      <a:gd name="T11" fmla="*/ 18 h 50"/>
                      <a:gd name="T12" fmla="*/ 11 w 86"/>
                      <a:gd name="T13" fmla="*/ 17 h 50"/>
                      <a:gd name="T14" fmla="*/ 15 w 86"/>
                      <a:gd name="T15" fmla="*/ 18 h 50"/>
                      <a:gd name="T16" fmla="*/ 72 w 86"/>
                      <a:gd name="T17" fmla="*/ 42 h 50"/>
                      <a:gd name="T18" fmla="*/ 71 w 86"/>
                      <a:gd name="T19" fmla="*/ 49 h 50"/>
                      <a:gd name="T20" fmla="*/ 70 w 86"/>
                      <a:gd name="T21" fmla="*/ 50 h 50"/>
                      <a:gd name="T22" fmla="*/ 84 w 86"/>
                      <a:gd name="T23" fmla="*/ 44 h 50"/>
                      <a:gd name="T24" fmla="*/ 84 w 86"/>
                      <a:gd name="T25" fmla="*/ 34 h 50"/>
                      <a:gd name="T26" fmla="*/ 84 w 86"/>
                      <a:gd name="T27" fmla="*/ 34 h 50"/>
                      <a:gd name="T28" fmla="*/ 53 w 86"/>
                      <a:gd name="T29" fmla="*/ 10 h 50"/>
                      <a:gd name="T30" fmla="*/ 53 w 86"/>
                      <a:gd name="T31" fmla="*/ 10 h 50"/>
                      <a:gd name="T32" fmla="*/ 50 w 86"/>
                      <a:gd name="T33" fmla="*/ 9 h 50"/>
                      <a:gd name="T34" fmla="*/ 50 w 86"/>
                      <a:gd name="T35" fmla="*/ 9 h 50"/>
                      <a:gd name="T36" fmla="*/ 40 w 86"/>
                      <a:gd name="T37" fmla="*/ 5 h 50"/>
                      <a:gd name="T38" fmla="*/ 40 w 86"/>
                      <a:gd name="T39" fmla="*/ 5 h 50"/>
                      <a:gd name="T40" fmla="*/ 39 w 86"/>
                      <a:gd name="T41" fmla="*/ 5 h 50"/>
                      <a:gd name="T42" fmla="*/ 39 w 86"/>
                      <a:gd name="T43" fmla="*/ 5 h 50"/>
                      <a:gd name="T44" fmla="*/ 39 w 86"/>
                      <a:gd name="T45" fmla="*/ 5 h 50"/>
                      <a:gd name="T46" fmla="*/ 39 w 86"/>
                      <a:gd name="T47" fmla="*/ 5 h 50"/>
                      <a:gd name="T48" fmla="*/ 14 w 86"/>
                      <a:gd name="T4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50">
                        <a:moveTo>
                          <a:pt x="14" y="0"/>
                        </a:moveTo>
                        <a:cubicBezTo>
                          <a:pt x="11" y="0"/>
                          <a:pt x="0" y="1"/>
                          <a:pt x="0" y="8"/>
                        </a:cubicBezTo>
                        <a:cubicBezTo>
                          <a:pt x="0" y="8"/>
                          <a:pt x="0" y="18"/>
                          <a:pt x="3" y="28"/>
                        </a:cubicBezTo>
                        <a:cubicBezTo>
                          <a:pt x="4" y="29"/>
                          <a:pt x="4" y="30"/>
                          <a:pt x="4" y="31"/>
                        </a:cubicBezTo>
                        <a:cubicBezTo>
                          <a:pt x="4" y="30"/>
                          <a:pt x="4" y="29"/>
                          <a:pt x="4" y="28"/>
                        </a:cubicBezTo>
                        <a:cubicBezTo>
                          <a:pt x="4" y="24"/>
                          <a:pt x="5" y="19"/>
                          <a:pt x="10" y="18"/>
                        </a:cubicBezTo>
                        <a:cubicBezTo>
                          <a:pt x="10" y="17"/>
                          <a:pt x="10" y="17"/>
                          <a:pt x="11" y="17"/>
                        </a:cubicBezTo>
                        <a:cubicBezTo>
                          <a:pt x="12" y="17"/>
                          <a:pt x="14" y="18"/>
                          <a:pt x="15" y="18"/>
                        </a:cubicBezTo>
                        <a:cubicBezTo>
                          <a:pt x="20" y="18"/>
                          <a:pt x="62" y="29"/>
                          <a:pt x="72" y="42"/>
                        </a:cubicBezTo>
                        <a:cubicBezTo>
                          <a:pt x="74" y="44"/>
                          <a:pt x="74" y="47"/>
                          <a:pt x="71" y="49"/>
                        </a:cubicBezTo>
                        <a:cubicBezTo>
                          <a:pt x="71" y="49"/>
                          <a:pt x="70" y="50"/>
                          <a:pt x="70" y="50"/>
                        </a:cubicBezTo>
                        <a:cubicBezTo>
                          <a:pt x="76" y="48"/>
                          <a:pt x="81" y="46"/>
                          <a:pt x="84" y="44"/>
                        </a:cubicBezTo>
                        <a:cubicBezTo>
                          <a:pt x="85" y="42"/>
                          <a:pt x="86" y="39"/>
                          <a:pt x="84" y="34"/>
                        </a:cubicBezTo>
                        <a:cubicBezTo>
                          <a:pt x="84" y="34"/>
                          <a:pt x="84" y="34"/>
                          <a:pt x="84" y="34"/>
                        </a:cubicBezTo>
                        <a:cubicBezTo>
                          <a:pt x="80" y="25"/>
                          <a:pt x="69" y="17"/>
                          <a:pt x="53" y="10"/>
                        </a:cubicBezTo>
                        <a:cubicBezTo>
                          <a:pt x="53" y="10"/>
                          <a:pt x="53" y="10"/>
                          <a:pt x="53" y="10"/>
                        </a:cubicBezTo>
                        <a:cubicBezTo>
                          <a:pt x="52" y="10"/>
                          <a:pt x="51" y="9"/>
                          <a:pt x="50" y="9"/>
                        </a:cubicBezTo>
                        <a:cubicBezTo>
                          <a:pt x="50" y="9"/>
                          <a:pt x="50" y="9"/>
                          <a:pt x="50" y="9"/>
                        </a:cubicBezTo>
                        <a:cubicBezTo>
                          <a:pt x="47" y="8"/>
                          <a:pt x="43" y="6"/>
                          <a:pt x="40" y="5"/>
                        </a:cubicBezTo>
                        <a:cubicBezTo>
                          <a:pt x="40" y="5"/>
                          <a:pt x="40" y="5"/>
                          <a:pt x="40" y="5"/>
                        </a:cubicBezTo>
                        <a:cubicBezTo>
                          <a:pt x="40" y="5"/>
                          <a:pt x="39" y="5"/>
                          <a:pt x="39" y="5"/>
                        </a:cubicBezTo>
                        <a:cubicBezTo>
                          <a:pt x="39" y="5"/>
                          <a:pt x="39" y="5"/>
                          <a:pt x="39" y="5"/>
                        </a:cubicBezTo>
                        <a:cubicBezTo>
                          <a:pt x="39" y="5"/>
                          <a:pt x="39" y="5"/>
                          <a:pt x="39" y="5"/>
                        </a:cubicBezTo>
                        <a:cubicBezTo>
                          <a:pt x="39" y="5"/>
                          <a:pt x="39" y="5"/>
                          <a:pt x="39" y="5"/>
                        </a:cubicBezTo>
                        <a:cubicBezTo>
                          <a:pt x="29" y="2"/>
                          <a:pt x="20" y="0"/>
                          <a:pt x="14" y="0"/>
                        </a:cubicBezTo>
                      </a:path>
                    </a:pathLst>
                  </a:custGeom>
                  <a:solidFill>
                    <a:srgbClr val="96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1" name="Freeform 8329">
                    <a:extLst>
                      <a:ext uri="{FF2B5EF4-FFF2-40B4-BE49-F238E27FC236}">
                        <a16:creationId xmlns:a16="http://schemas.microsoft.com/office/drawing/2014/main" id="{906B8832-78E9-4BDA-8021-102D4A102F5B}"/>
                      </a:ext>
                    </a:extLst>
                  </p:cNvPr>
                  <p:cNvSpPr>
                    <a:spLocks noEditPoints="1"/>
                  </p:cNvSpPr>
                  <p:nvPr/>
                </p:nvSpPr>
                <p:spPr bwMode="auto">
                  <a:xfrm>
                    <a:off x="3768" y="2114"/>
                    <a:ext cx="35" cy="34"/>
                  </a:xfrm>
                  <a:custGeom>
                    <a:avLst/>
                    <a:gdLst>
                      <a:gd name="T0" fmla="*/ 45 w 47"/>
                      <a:gd name="T1" fmla="*/ 29 h 45"/>
                      <a:gd name="T2" fmla="*/ 45 w 47"/>
                      <a:gd name="T3" fmla="*/ 29 h 45"/>
                      <a:gd name="T4" fmla="*/ 45 w 47"/>
                      <a:gd name="T5" fmla="*/ 39 h 45"/>
                      <a:gd name="T6" fmla="*/ 31 w 47"/>
                      <a:gd name="T7" fmla="*/ 45 h 45"/>
                      <a:gd name="T8" fmla="*/ 30 w 47"/>
                      <a:gd name="T9" fmla="*/ 45 h 45"/>
                      <a:gd name="T10" fmla="*/ 31 w 47"/>
                      <a:gd name="T11" fmla="*/ 45 h 45"/>
                      <a:gd name="T12" fmla="*/ 45 w 47"/>
                      <a:gd name="T13" fmla="*/ 39 h 45"/>
                      <a:gd name="T14" fmla="*/ 45 w 47"/>
                      <a:gd name="T15" fmla="*/ 39 h 45"/>
                      <a:gd name="T16" fmla="*/ 45 w 47"/>
                      <a:gd name="T17" fmla="*/ 29 h 45"/>
                      <a:gd name="T18" fmla="*/ 45 w 47"/>
                      <a:gd name="T19" fmla="*/ 29 h 45"/>
                      <a:gd name="T20" fmla="*/ 1 w 47"/>
                      <a:gd name="T21" fmla="*/ 0 h 45"/>
                      <a:gd name="T22" fmla="*/ 1 w 47"/>
                      <a:gd name="T23" fmla="*/ 0 h 45"/>
                      <a:gd name="T24" fmla="*/ 1 w 47"/>
                      <a:gd name="T25" fmla="*/ 0 h 45"/>
                      <a:gd name="T26" fmla="*/ 0 w 47"/>
                      <a:gd name="T27" fmla="*/ 0 h 45"/>
                      <a:gd name="T28" fmla="*/ 0 w 47"/>
                      <a:gd name="T29" fmla="*/ 0 h 45"/>
                      <a:gd name="T30" fmla="*/ 0 w 47"/>
                      <a:gd name="T3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5">
                        <a:moveTo>
                          <a:pt x="45" y="29"/>
                        </a:moveTo>
                        <a:cubicBezTo>
                          <a:pt x="45" y="29"/>
                          <a:pt x="45" y="29"/>
                          <a:pt x="45" y="29"/>
                        </a:cubicBezTo>
                        <a:cubicBezTo>
                          <a:pt x="47" y="34"/>
                          <a:pt x="46" y="37"/>
                          <a:pt x="45" y="39"/>
                        </a:cubicBezTo>
                        <a:cubicBezTo>
                          <a:pt x="42" y="41"/>
                          <a:pt x="37" y="43"/>
                          <a:pt x="31" y="45"/>
                        </a:cubicBezTo>
                        <a:cubicBezTo>
                          <a:pt x="30" y="45"/>
                          <a:pt x="30" y="45"/>
                          <a:pt x="30" y="45"/>
                        </a:cubicBezTo>
                        <a:cubicBezTo>
                          <a:pt x="31" y="45"/>
                          <a:pt x="31" y="45"/>
                          <a:pt x="31" y="45"/>
                        </a:cubicBezTo>
                        <a:cubicBezTo>
                          <a:pt x="37" y="44"/>
                          <a:pt x="41" y="41"/>
                          <a:pt x="45" y="39"/>
                        </a:cubicBezTo>
                        <a:cubicBezTo>
                          <a:pt x="45" y="39"/>
                          <a:pt x="45" y="39"/>
                          <a:pt x="45" y="39"/>
                        </a:cubicBezTo>
                        <a:cubicBezTo>
                          <a:pt x="46" y="37"/>
                          <a:pt x="47" y="34"/>
                          <a:pt x="45" y="29"/>
                        </a:cubicBezTo>
                        <a:cubicBezTo>
                          <a:pt x="45" y="29"/>
                          <a:pt x="45" y="29"/>
                          <a:pt x="45" y="29"/>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path>
                    </a:pathLst>
                  </a:custGeom>
                  <a:solidFill>
                    <a:srgbClr val="611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2" name="Freeform 8330">
                    <a:extLst>
                      <a:ext uri="{FF2B5EF4-FFF2-40B4-BE49-F238E27FC236}">
                        <a16:creationId xmlns:a16="http://schemas.microsoft.com/office/drawing/2014/main" id="{A1613D24-83FC-4583-A825-1A0B61CF296B}"/>
                      </a:ext>
                    </a:extLst>
                  </p:cNvPr>
                  <p:cNvSpPr/>
                  <p:nvPr/>
                </p:nvSpPr>
                <p:spPr bwMode="auto">
                  <a:xfrm>
                    <a:off x="3737" y="2074"/>
                    <a:ext cx="54" cy="75"/>
                  </a:xfrm>
                  <a:custGeom>
                    <a:avLst/>
                    <a:gdLst>
                      <a:gd name="T0" fmla="*/ 51 w 71"/>
                      <a:gd name="T1" fmla="*/ 47 h 100"/>
                      <a:gd name="T2" fmla="*/ 19 w 71"/>
                      <a:gd name="T3" fmla="*/ 24 h 100"/>
                      <a:gd name="T4" fmla="*/ 4 w 71"/>
                      <a:gd name="T5" fmla="*/ 0 h 100"/>
                      <a:gd name="T6" fmla="*/ 4 w 71"/>
                      <a:gd name="T7" fmla="*/ 0 h 100"/>
                      <a:gd name="T8" fmla="*/ 2 w 71"/>
                      <a:gd name="T9" fmla="*/ 10 h 100"/>
                      <a:gd name="T10" fmla="*/ 2 w 71"/>
                      <a:gd name="T11" fmla="*/ 10 h 100"/>
                      <a:gd name="T12" fmla="*/ 0 w 71"/>
                      <a:gd name="T13" fmla="*/ 42 h 100"/>
                      <a:gd name="T14" fmla="*/ 1 w 71"/>
                      <a:gd name="T15" fmla="*/ 62 h 100"/>
                      <a:gd name="T16" fmla="*/ 4 w 71"/>
                      <a:gd name="T17" fmla="*/ 79 h 100"/>
                      <a:gd name="T18" fmla="*/ 52 w 71"/>
                      <a:gd name="T19" fmla="*/ 99 h 100"/>
                      <a:gd name="T20" fmla="*/ 71 w 71"/>
                      <a:gd name="T21" fmla="*/ 98 h 100"/>
                      <a:gd name="T22" fmla="*/ 27 w 71"/>
                      <a:gd name="T23" fmla="*/ 94 h 100"/>
                      <a:gd name="T24" fmla="*/ 5 w 71"/>
                      <a:gd name="T25" fmla="*/ 76 h 100"/>
                      <a:gd name="T26" fmla="*/ 2 w 71"/>
                      <a:gd name="T27" fmla="*/ 56 h 100"/>
                      <a:gd name="T28" fmla="*/ 41 w 71"/>
                      <a:gd name="T29" fmla="*/ 53 h 100"/>
                      <a:gd name="T30" fmla="*/ 53 w 71"/>
                      <a:gd name="T31" fmla="*/ 57 h 100"/>
                      <a:gd name="T32" fmla="*/ 51 w 71"/>
                      <a:gd name="T33"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00">
                        <a:moveTo>
                          <a:pt x="51" y="47"/>
                        </a:moveTo>
                        <a:cubicBezTo>
                          <a:pt x="49" y="39"/>
                          <a:pt x="35" y="37"/>
                          <a:pt x="19" y="24"/>
                        </a:cubicBezTo>
                        <a:cubicBezTo>
                          <a:pt x="4" y="11"/>
                          <a:pt x="4" y="0"/>
                          <a:pt x="4" y="0"/>
                        </a:cubicBezTo>
                        <a:cubicBezTo>
                          <a:pt x="4" y="0"/>
                          <a:pt x="4" y="0"/>
                          <a:pt x="4" y="0"/>
                        </a:cubicBezTo>
                        <a:cubicBezTo>
                          <a:pt x="4" y="3"/>
                          <a:pt x="3" y="7"/>
                          <a:pt x="2" y="10"/>
                        </a:cubicBezTo>
                        <a:cubicBezTo>
                          <a:pt x="2" y="10"/>
                          <a:pt x="2" y="10"/>
                          <a:pt x="2" y="10"/>
                        </a:cubicBezTo>
                        <a:cubicBezTo>
                          <a:pt x="1" y="16"/>
                          <a:pt x="0" y="29"/>
                          <a:pt x="0" y="42"/>
                        </a:cubicBezTo>
                        <a:cubicBezTo>
                          <a:pt x="0" y="49"/>
                          <a:pt x="0" y="56"/>
                          <a:pt x="1" y="62"/>
                        </a:cubicBezTo>
                        <a:cubicBezTo>
                          <a:pt x="1" y="69"/>
                          <a:pt x="3" y="74"/>
                          <a:pt x="4" y="79"/>
                        </a:cubicBezTo>
                        <a:cubicBezTo>
                          <a:pt x="12" y="98"/>
                          <a:pt x="30" y="97"/>
                          <a:pt x="52" y="99"/>
                        </a:cubicBezTo>
                        <a:cubicBezTo>
                          <a:pt x="59" y="100"/>
                          <a:pt x="66" y="100"/>
                          <a:pt x="71" y="98"/>
                        </a:cubicBezTo>
                        <a:cubicBezTo>
                          <a:pt x="60" y="100"/>
                          <a:pt x="38" y="97"/>
                          <a:pt x="27" y="94"/>
                        </a:cubicBezTo>
                        <a:cubicBezTo>
                          <a:pt x="14" y="90"/>
                          <a:pt x="8" y="86"/>
                          <a:pt x="5" y="76"/>
                        </a:cubicBezTo>
                        <a:cubicBezTo>
                          <a:pt x="2" y="66"/>
                          <a:pt x="2" y="56"/>
                          <a:pt x="2" y="56"/>
                        </a:cubicBezTo>
                        <a:cubicBezTo>
                          <a:pt x="2" y="51"/>
                          <a:pt x="9" y="43"/>
                          <a:pt x="41" y="53"/>
                        </a:cubicBezTo>
                        <a:cubicBezTo>
                          <a:pt x="45" y="54"/>
                          <a:pt x="49" y="55"/>
                          <a:pt x="53" y="57"/>
                        </a:cubicBezTo>
                        <a:cubicBezTo>
                          <a:pt x="53" y="53"/>
                          <a:pt x="52" y="50"/>
                          <a:pt x="51" y="47"/>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3" name="Freeform 8331">
                    <a:extLst>
                      <a:ext uri="{FF2B5EF4-FFF2-40B4-BE49-F238E27FC236}">
                        <a16:creationId xmlns:a16="http://schemas.microsoft.com/office/drawing/2014/main" id="{E71CF008-1486-46B0-929D-9A9D1FF936C7}"/>
                      </a:ext>
                    </a:extLst>
                  </p:cNvPr>
                  <p:cNvSpPr>
                    <a:spLocks noEditPoints="1"/>
                  </p:cNvSpPr>
                  <p:nvPr/>
                </p:nvSpPr>
                <p:spPr bwMode="auto">
                  <a:xfrm>
                    <a:off x="3737" y="2074"/>
                    <a:ext cx="54" cy="75"/>
                  </a:xfrm>
                  <a:custGeom>
                    <a:avLst/>
                    <a:gdLst>
                      <a:gd name="T0" fmla="*/ 60 w 73"/>
                      <a:gd name="T1" fmla="*/ 100 h 100"/>
                      <a:gd name="T2" fmla="*/ 53 w 73"/>
                      <a:gd name="T3" fmla="*/ 100 h 100"/>
                      <a:gd name="T4" fmla="*/ 44 w 73"/>
                      <a:gd name="T5" fmla="*/ 99 h 100"/>
                      <a:gd name="T6" fmla="*/ 5 w 73"/>
                      <a:gd name="T7" fmla="*/ 79 h 100"/>
                      <a:gd name="T8" fmla="*/ 1 w 73"/>
                      <a:gd name="T9" fmla="*/ 62 h 100"/>
                      <a:gd name="T10" fmla="*/ 0 w 73"/>
                      <a:gd name="T11" fmla="*/ 42 h 100"/>
                      <a:gd name="T12" fmla="*/ 3 w 73"/>
                      <a:gd name="T13" fmla="*/ 10 h 100"/>
                      <a:gd name="T14" fmla="*/ 5 w 73"/>
                      <a:gd name="T15" fmla="*/ 0 h 100"/>
                      <a:gd name="T16" fmla="*/ 5 w 73"/>
                      <a:gd name="T17" fmla="*/ 0 h 100"/>
                      <a:gd name="T18" fmla="*/ 6 w 73"/>
                      <a:gd name="T19" fmla="*/ 0 h 100"/>
                      <a:gd name="T20" fmla="*/ 6 w 73"/>
                      <a:gd name="T21" fmla="*/ 0 h 100"/>
                      <a:gd name="T22" fmla="*/ 7 w 73"/>
                      <a:gd name="T23" fmla="*/ 7 h 100"/>
                      <a:gd name="T24" fmla="*/ 21 w 73"/>
                      <a:gd name="T25" fmla="*/ 24 h 100"/>
                      <a:gd name="T26" fmla="*/ 39 w 73"/>
                      <a:gd name="T27" fmla="*/ 36 h 100"/>
                      <a:gd name="T28" fmla="*/ 53 w 73"/>
                      <a:gd name="T29" fmla="*/ 47 h 100"/>
                      <a:gd name="T30" fmla="*/ 54 w 73"/>
                      <a:gd name="T31" fmla="*/ 57 h 100"/>
                      <a:gd name="T32" fmla="*/ 54 w 73"/>
                      <a:gd name="T33" fmla="*/ 57 h 100"/>
                      <a:gd name="T34" fmla="*/ 53 w 73"/>
                      <a:gd name="T35" fmla="*/ 57 h 100"/>
                      <a:gd name="T36" fmla="*/ 42 w 73"/>
                      <a:gd name="T37" fmla="*/ 53 h 100"/>
                      <a:gd name="T38" fmla="*/ 17 w 73"/>
                      <a:gd name="T39" fmla="*/ 48 h 100"/>
                      <a:gd name="T40" fmla="*/ 3 w 73"/>
                      <a:gd name="T41" fmla="*/ 56 h 100"/>
                      <a:gd name="T42" fmla="*/ 6 w 73"/>
                      <a:gd name="T43" fmla="*/ 76 h 100"/>
                      <a:gd name="T44" fmla="*/ 28 w 73"/>
                      <a:gd name="T45" fmla="*/ 93 h 100"/>
                      <a:gd name="T46" fmla="*/ 66 w 73"/>
                      <a:gd name="T47" fmla="*/ 98 h 100"/>
                      <a:gd name="T48" fmla="*/ 72 w 73"/>
                      <a:gd name="T49" fmla="*/ 98 h 100"/>
                      <a:gd name="T50" fmla="*/ 73 w 73"/>
                      <a:gd name="T51" fmla="*/ 98 h 100"/>
                      <a:gd name="T52" fmla="*/ 72 w 73"/>
                      <a:gd name="T53" fmla="*/ 99 h 100"/>
                      <a:gd name="T54" fmla="*/ 60 w 73"/>
                      <a:gd name="T55" fmla="*/ 100 h 100"/>
                      <a:gd name="T56" fmla="*/ 5 w 73"/>
                      <a:gd name="T57" fmla="*/ 2 h 100"/>
                      <a:gd name="T58" fmla="*/ 4 w 73"/>
                      <a:gd name="T59" fmla="*/ 10 h 100"/>
                      <a:gd name="T60" fmla="*/ 1 w 73"/>
                      <a:gd name="T61" fmla="*/ 42 h 100"/>
                      <a:gd name="T62" fmla="*/ 2 w 73"/>
                      <a:gd name="T63" fmla="*/ 62 h 100"/>
                      <a:gd name="T64" fmla="*/ 6 w 73"/>
                      <a:gd name="T65" fmla="*/ 79 h 100"/>
                      <a:gd name="T66" fmla="*/ 44 w 73"/>
                      <a:gd name="T67" fmla="*/ 98 h 100"/>
                      <a:gd name="T68" fmla="*/ 53 w 73"/>
                      <a:gd name="T69" fmla="*/ 99 h 100"/>
                      <a:gd name="T70" fmla="*/ 67 w 73"/>
                      <a:gd name="T71" fmla="*/ 99 h 100"/>
                      <a:gd name="T72" fmla="*/ 27 w 73"/>
                      <a:gd name="T73" fmla="*/ 94 h 100"/>
                      <a:gd name="T74" fmla="*/ 6 w 73"/>
                      <a:gd name="T75" fmla="*/ 76 h 100"/>
                      <a:gd name="T76" fmla="*/ 3 w 73"/>
                      <a:gd name="T77" fmla="*/ 56 h 100"/>
                      <a:gd name="T78" fmla="*/ 17 w 73"/>
                      <a:gd name="T79" fmla="*/ 48 h 100"/>
                      <a:gd name="T80" fmla="*/ 42 w 73"/>
                      <a:gd name="T81" fmla="*/ 52 h 100"/>
                      <a:gd name="T82" fmla="*/ 53 w 73"/>
                      <a:gd name="T83" fmla="*/ 56 h 100"/>
                      <a:gd name="T84" fmla="*/ 52 w 73"/>
                      <a:gd name="T85" fmla="*/ 48 h 100"/>
                      <a:gd name="T86" fmla="*/ 39 w 73"/>
                      <a:gd name="T87" fmla="*/ 37 h 100"/>
                      <a:gd name="T88" fmla="*/ 20 w 73"/>
                      <a:gd name="T89" fmla="*/ 24 h 100"/>
                      <a:gd name="T90" fmla="*/ 5 w 73"/>
                      <a:gd name="T91"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100">
                        <a:moveTo>
                          <a:pt x="60" y="100"/>
                        </a:moveTo>
                        <a:cubicBezTo>
                          <a:pt x="58" y="100"/>
                          <a:pt x="56" y="100"/>
                          <a:pt x="53" y="100"/>
                        </a:cubicBezTo>
                        <a:cubicBezTo>
                          <a:pt x="50" y="99"/>
                          <a:pt x="47" y="99"/>
                          <a:pt x="44" y="99"/>
                        </a:cubicBezTo>
                        <a:cubicBezTo>
                          <a:pt x="26" y="97"/>
                          <a:pt x="12" y="96"/>
                          <a:pt x="5" y="79"/>
                        </a:cubicBezTo>
                        <a:cubicBezTo>
                          <a:pt x="3" y="75"/>
                          <a:pt x="2" y="69"/>
                          <a:pt x="1" y="62"/>
                        </a:cubicBezTo>
                        <a:cubicBezTo>
                          <a:pt x="1" y="56"/>
                          <a:pt x="0" y="50"/>
                          <a:pt x="0" y="42"/>
                        </a:cubicBezTo>
                        <a:cubicBezTo>
                          <a:pt x="0" y="29"/>
                          <a:pt x="2" y="16"/>
                          <a:pt x="3" y="10"/>
                        </a:cubicBezTo>
                        <a:cubicBezTo>
                          <a:pt x="4" y="6"/>
                          <a:pt x="5" y="3"/>
                          <a:pt x="5" y="0"/>
                        </a:cubicBezTo>
                        <a:cubicBezTo>
                          <a:pt x="5" y="0"/>
                          <a:pt x="5" y="0"/>
                          <a:pt x="5" y="0"/>
                        </a:cubicBezTo>
                        <a:cubicBezTo>
                          <a:pt x="6" y="0"/>
                          <a:pt x="6" y="0"/>
                          <a:pt x="6" y="0"/>
                        </a:cubicBezTo>
                        <a:cubicBezTo>
                          <a:pt x="6" y="0"/>
                          <a:pt x="6" y="0"/>
                          <a:pt x="6" y="0"/>
                        </a:cubicBezTo>
                        <a:cubicBezTo>
                          <a:pt x="6" y="0"/>
                          <a:pt x="6" y="3"/>
                          <a:pt x="7" y="7"/>
                        </a:cubicBezTo>
                        <a:cubicBezTo>
                          <a:pt x="9" y="11"/>
                          <a:pt x="13" y="17"/>
                          <a:pt x="21" y="24"/>
                        </a:cubicBezTo>
                        <a:cubicBezTo>
                          <a:pt x="27" y="29"/>
                          <a:pt x="34" y="33"/>
                          <a:pt x="39" y="36"/>
                        </a:cubicBezTo>
                        <a:cubicBezTo>
                          <a:pt x="46" y="40"/>
                          <a:pt x="51" y="43"/>
                          <a:pt x="53" y="47"/>
                        </a:cubicBezTo>
                        <a:cubicBezTo>
                          <a:pt x="54" y="50"/>
                          <a:pt x="54" y="53"/>
                          <a:pt x="54" y="57"/>
                        </a:cubicBezTo>
                        <a:cubicBezTo>
                          <a:pt x="54" y="57"/>
                          <a:pt x="54" y="57"/>
                          <a:pt x="54" y="57"/>
                        </a:cubicBezTo>
                        <a:cubicBezTo>
                          <a:pt x="53" y="57"/>
                          <a:pt x="53" y="57"/>
                          <a:pt x="53" y="57"/>
                        </a:cubicBezTo>
                        <a:cubicBezTo>
                          <a:pt x="50" y="56"/>
                          <a:pt x="46" y="54"/>
                          <a:pt x="42" y="53"/>
                        </a:cubicBezTo>
                        <a:cubicBezTo>
                          <a:pt x="32" y="50"/>
                          <a:pt x="23" y="48"/>
                          <a:pt x="17" y="48"/>
                        </a:cubicBezTo>
                        <a:cubicBezTo>
                          <a:pt x="14" y="48"/>
                          <a:pt x="3" y="49"/>
                          <a:pt x="3" y="56"/>
                        </a:cubicBezTo>
                        <a:cubicBezTo>
                          <a:pt x="3" y="56"/>
                          <a:pt x="3" y="66"/>
                          <a:pt x="6" y="76"/>
                        </a:cubicBezTo>
                        <a:cubicBezTo>
                          <a:pt x="9" y="86"/>
                          <a:pt x="14" y="90"/>
                          <a:pt x="28" y="93"/>
                        </a:cubicBezTo>
                        <a:cubicBezTo>
                          <a:pt x="38" y="96"/>
                          <a:pt x="54" y="98"/>
                          <a:pt x="66" y="98"/>
                        </a:cubicBezTo>
                        <a:cubicBezTo>
                          <a:pt x="68" y="98"/>
                          <a:pt x="70" y="98"/>
                          <a:pt x="72" y="98"/>
                        </a:cubicBezTo>
                        <a:cubicBezTo>
                          <a:pt x="73" y="98"/>
                          <a:pt x="73" y="98"/>
                          <a:pt x="73" y="98"/>
                        </a:cubicBezTo>
                        <a:cubicBezTo>
                          <a:pt x="72" y="99"/>
                          <a:pt x="72" y="99"/>
                          <a:pt x="72" y="99"/>
                        </a:cubicBezTo>
                        <a:cubicBezTo>
                          <a:pt x="68" y="100"/>
                          <a:pt x="64" y="100"/>
                          <a:pt x="60" y="100"/>
                        </a:cubicBezTo>
                        <a:moveTo>
                          <a:pt x="5" y="2"/>
                        </a:moveTo>
                        <a:cubicBezTo>
                          <a:pt x="5" y="5"/>
                          <a:pt x="4" y="7"/>
                          <a:pt x="4" y="10"/>
                        </a:cubicBezTo>
                        <a:cubicBezTo>
                          <a:pt x="2" y="16"/>
                          <a:pt x="1" y="29"/>
                          <a:pt x="1" y="42"/>
                        </a:cubicBezTo>
                        <a:cubicBezTo>
                          <a:pt x="1" y="50"/>
                          <a:pt x="1" y="56"/>
                          <a:pt x="2" y="62"/>
                        </a:cubicBezTo>
                        <a:cubicBezTo>
                          <a:pt x="3" y="69"/>
                          <a:pt x="4" y="75"/>
                          <a:pt x="6" y="79"/>
                        </a:cubicBezTo>
                        <a:cubicBezTo>
                          <a:pt x="12" y="95"/>
                          <a:pt x="26" y="96"/>
                          <a:pt x="44" y="98"/>
                        </a:cubicBezTo>
                        <a:cubicBezTo>
                          <a:pt x="47" y="98"/>
                          <a:pt x="50" y="99"/>
                          <a:pt x="53" y="99"/>
                        </a:cubicBezTo>
                        <a:cubicBezTo>
                          <a:pt x="58" y="99"/>
                          <a:pt x="62" y="99"/>
                          <a:pt x="67" y="99"/>
                        </a:cubicBezTo>
                        <a:cubicBezTo>
                          <a:pt x="56" y="99"/>
                          <a:pt x="38" y="97"/>
                          <a:pt x="27" y="94"/>
                        </a:cubicBezTo>
                        <a:cubicBezTo>
                          <a:pt x="14" y="90"/>
                          <a:pt x="9" y="86"/>
                          <a:pt x="6" y="76"/>
                        </a:cubicBezTo>
                        <a:cubicBezTo>
                          <a:pt x="3" y="66"/>
                          <a:pt x="3" y="56"/>
                          <a:pt x="3" y="56"/>
                        </a:cubicBezTo>
                        <a:cubicBezTo>
                          <a:pt x="3" y="54"/>
                          <a:pt x="4" y="48"/>
                          <a:pt x="17" y="48"/>
                        </a:cubicBezTo>
                        <a:cubicBezTo>
                          <a:pt x="23" y="48"/>
                          <a:pt x="32" y="49"/>
                          <a:pt x="42" y="52"/>
                        </a:cubicBezTo>
                        <a:cubicBezTo>
                          <a:pt x="46" y="54"/>
                          <a:pt x="50" y="55"/>
                          <a:pt x="53" y="56"/>
                        </a:cubicBezTo>
                        <a:cubicBezTo>
                          <a:pt x="53" y="53"/>
                          <a:pt x="53" y="50"/>
                          <a:pt x="52" y="48"/>
                        </a:cubicBezTo>
                        <a:cubicBezTo>
                          <a:pt x="51" y="43"/>
                          <a:pt x="46" y="40"/>
                          <a:pt x="39" y="37"/>
                        </a:cubicBezTo>
                        <a:cubicBezTo>
                          <a:pt x="34" y="34"/>
                          <a:pt x="27" y="30"/>
                          <a:pt x="20" y="24"/>
                        </a:cubicBezTo>
                        <a:cubicBezTo>
                          <a:pt x="9" y="15"/>
                          <a:pt x="6" y="6"/>
                          <a:pt x="5" y="2"/>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4" name="Freeform 8332">
                    <a:extLst>
                      <a:ext uri="{FF2B5EF4-FFF2-40B4-BE49-F238E27FC236}">
                        <a16:creationId xmlns:a16="http://schemas.microsoft.com/office/drawing/2014/main" id="{41EF9BDE-86E7-4720-95A6-EA36A67B037D}"/>
                      </a:ext>
                    </a:extLst>
                  </p:cNvPr>
                  <p:cNvSpPr/>
                  <p:nvPr/>
                </p:nvSpPr>
                <p:spPr bwMode="auto">
                  <a:xfrm>
                    <a:off x="3779" y="2081"/>
                    <a:ext cx="31" cy="62"/>
                  </a:xfrm>
                  <a:custGeom>
                    <a:avLst/>
                    <a:gdLst>
                      <a:gd name="T0" fmla="*/ 41 w 42"/>
                      <a:gd name="T1" fmla="*/ 39 h 83"/>
                      <a:gd name="T2" fmla="*/ 37 w 42"/>
                      <a:gd name="T3" fmla="*/ 13 h 83"/>
                      <a:gd name="T4" fmla="*/ 37 w 42"/>
                      <a:gd name="T5" fmla="*/ 13 h 83"/>
                      <a:gd name="T6" fmla="*/ 33 w 42"/>
                      <a:gd name="T7" fmla="*/ 0 h 83"/>
                      <a:gd name="T8" fmla="*/ 33 w 42"/>
                      <a:gd name="T9" fmla="*/ 0 h 83"/>
                      <a:gd name="T10" fmla="*/ 25 w 42"/>
                      <a:gd name="T11" fmla="*/ 28 h 83"/>
                      <a:gd name="T12" fmla="*/ 0 w 42"/>
                      <a:gd name="T13" fmla="*/ 49 h 83"/>
                      <a:gd name="T14" fmla="*/ 31 w 42"/>
                      <a:gd name="T15" fmla="*/ 73 h 83"/>
                      <a:gd name="T16" fmla="*/ 31 w 42"/>
                      <a:gd name="T17" fmla="*/ 83 h 83"/>
                      <a:gd name="T18" fmla="*/ 36 w 42"/>
                      <a:gd name="T19" fmla="*/ 78 h 83"/>
                      <a:gd name="T20" fmla="*/ 41 w 42"/>
                      <a:gd name="T21" fmla="*/ 3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39"/>
                        </a:moveTo>
                        <a:cubicBezTo>
                          <a:pt x="40" y="18"/>
                          <a:pt x="37" y="13"/>
                          <a:pt x="37" y="13"/>
                        </a:cubicBezTo>
                        <a:cubicBezTo>
                          <a:pt x="37" y="13"/>
                          <a:pt x="37" y="13"/>
                          <a:pt x="37" y="13"/>
                        </a:cubicBezTo>
                        <a:cubicBezTo>
                          <a:pt x="35" y="1"/>
                          <a:pt x="34" y="1"/>
                          <a:pt x="33" y="0"/>
                        </a:cubicBezTo>
                        <a:cubicBezTo>
                          <a:pt x="33" y="0"/>
                          <a:pt x="33" y="0"/>
                          <a:pt x="33" y="0"/>
                        </a:cubicBezTo>
                        <a:cubicBezTo>
                          <a:pt x="33" y="0"/>
                          <a:pt x="36" y="12"/>
                          <a:pt x="25" y="28"/>
                        </a:cubicBezTo>
                        <a:cubicBezTo>
                          <a:pt x="15" y="43"/>
                          <a:pt x="5" y="48"/>
                          <a:pt x="0" y="49"/>
                        </a:cubicBezTo>
                        <a:cubicBezTo>
                          <a:pt x="21" y="57"/>
                          <a:pt x="28" y="67"/>
                          <a:pt x="31" y="73"/>
                        </a:cubicBezTo>
                        <a:cubicBezTo>
                          <a:pt x="33" y="77"/>
                          <a:pt x="32" y="81"/>
                          <a:pt x="31" y="83"/>
                        </a:cubicBezTo>
                        <a:cubicBezTo>
                          <a:pt x="34" y="81"/>
                          <a:pt x="35" y="79"/>
                          <a:pt x="36" y="78"/>
                        </a:cubicBezTo>
                        <a:cubicBezTo>
                          <a:pt x="40" y="73"/>
                          <a:pt x="42" y="59"/>
                          <a:pt x="41" y="39"/>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5" name="Freeform 8333">
                    <a:extLst>
                      <a:ext uri="{FF2B5EF4-FFF2-40B4-BE49-F238E27FC236}">
                        <a16:creationId xmlns:a16="http://schemas.microsoft.com/office/drawing/2014/main" id="{A9290C10-524B-4B5E-A4CE-54500733A31B}"/>
                      </a:ext>
                    </a:extLst>
                  </p:cNvPr>
                  <p:cNvSpPr>
                    <a:spLocks noEditPoints="1"/>
                  </p:cNvSpPr>
                  <p:nvPr/>
                </p:nvSpPr>
                <p:spPr bwMode="auto">
                  <a:xfrm>
                    <a:off x="3779" y="2081"/>
                    <a:ext cx="31" cy="62"/>
                  </a:xfrm>
                  <a:custGeom>
                    <a:avLst/>
                    <a:gdLst>
                      <a:gd name="T0" fmla="*/ 31 w 42"/>
                      <a:gd name="T1" fmla="*/ 83 h 83"/>
                      <a:gd name="T2" fmla="*/ 31 w 42"/>
                      <a:gd name="T3" fmla="*/ 83 h 83"/>
                      <a:gd name="T4" fmla="*/ 31 w 42"/>
                      <a:gd name="T5" fmla="*/ 83 h 83"/>
                      <a:gd name="T6" fmla="*/ 31 w 42"/>
                      <a:gd name="T7" fmla="*/ 73 h 83"/>
                      <a:gd name="T8" fmla="*/ 0 w 42"/>
                      <a:gd name="T9" fmla="*/ 49 h 83"/>
                      <a:gd name="T10" fmla="*/ 0 w 42"/>
                      <a:gd name="T11" fmla="*/ 49 h 83"/>
                      <a:gd name="T12" fmla="*/ 0 w 42"/>
                      <a:gd name="T13" fmla="*/ 49 h 83"/>
                      <a:gd name="T14" fmla="*/ 25 w 42"/>
                      <a:gd name="T15" fmla="*/ 28 h 83"/>
                      <a:gd name="T16" fmla="*/ 33 w 42"/>
                      <a:gd name="T17" fmla="*/ 0 h 83"/>
                      <a:gd name="T18" fmla="*/ 33 w 42"/>
                      <a:gd name="T19" fmla="*/ 0 h 83"/>
                      <a:gd name="T20" fmla="*/ 33 w 42"/>
                      <a:gd name="T21" fmla="*/ 0 h 83"/>
                      <a:gd name="T22" fmla="*/ 33 w 42"/>
                      <a:gd name="T23" fmla="*/ 0 h 83"/>
                      <a:gd name="T24" fmla="*/ 34 w 42"/>
                      <a:gd name="T25" fmla="*/ 0 h 83"/>
                      <a:gd name="T26" fmla="*/ 37 w 42"/>
                      <a:gd name="T27" fmla="*/ 13 h 83"/>
                      <a:gd name="T28" fmla="*/ 37 w 42"/>
                      <a:gd name="T29" fmla="*/ 13 h 83"/>
                      <a:gd name="T30" fmla="*/ 41 w 42"/>
                      <a:gd name="T31" fmla="*/ 39 h 83"/>
                      <a:gd name="T32" fmla="*/ 37 w 42"/>
                      <a:gd name="T33" fmla="*/ 78 h 83"/>
                      <a:gd name="T34" fmla="*/ 31 w 42"/>
                      <a:gd name="T35" fmla="*/ 83 h 83"/>
                      <a:gd name="T36" fmla="*/ 31 w 42"/>
                      <a:gd name="T37" fmla="*/ 83 h 83"/>
                      <a:gd name="T38" fmla="*/ 1 w 42"/>
                      <a:gd name="T39" fmla="*/ 49 h 83"/>
                      <a:gd name="T40" fmla="*/ 32 w 42"/>
                      <a:gd name="T41" fmla="*/ 73 h 83"/>
                      <a:gd name="T42" fmla="*/ 32 w 42"/>
                      <a:gd name="T43" fmla="*/ 82 h 83"/>
                      <a:gd name="T44" fmla="*/ 36 w 42"/>
                      <a:gd name="T45" fmla="*/ 78 h 83"/>
                      <a:gd name="T46" fmla="*/ 41 w 42"/>
                      <a:gd name="T47" fmla="*/ 39 h 83"/>
                      <a:gd name="T48" fmla="*/ 36 w 42"/>
                      <a:gd name="T49" fmla="*/ 13 h 83"/>
                      <a:gd name="T50" fmla="*/ 36 w 42"/>
                      <a:gd name="T51" fmla="*/ 13 h 83"/>
                      <a:gd name="T52" fmla="*/ 36 w 42"/>
                      <a:gd name="T53" fmla="*/ 13 h 83"/>
                      <a:gd name="T54" fmla="*/ 34 w 42"/>
                      <a:gd name="T55" fmla="*/ 1 h 83"/>
                      <a:gd name="T56" fmla="*/ 25 w 42"/>
                      <a:gd name="T57" fmla="*/ 28 h 83"/>
                      <a:gd name="T58" fmla="*/ 1 w 42"/>
                      <a:gd name="T5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83">
                        <a:moveTo>
                          <a:pt x="31" y="83"/>
                        </a:moveTo>
                        <a:cubicBezTo>
                          <a:pt x="31" y="83"/>
                          <a:pt x="31" y="83"/>
                          <a:pt x="31" y="83"/>
                        </a:cubicBezTo>
                        <a:cubicBezTo>
                          <a:pt x="31" y="83"/>
                          <a:pt x="31" y="83"/>
                          <a:pt x="31" y="83"/>
                        </a:cubicBezTo>
                        <a:cubicBezTo>
                          <a:pt x="32" y="81"/>
                          <a:pt x="33" y="78"/>
                          <a:pt x="31" y="73"/>
                        </a:cubicBezTo>
                        <a:cubicBezTo>
                          <a:pt x="27" y="64"/>
                          <a:pt x="16" y="56"/>
                          <a:pt x="0" y="49"/>
                        </a:cubicBezTo>
                        <a:cubicBezTo>
                          <a:pt x="0" y="49"/>
                          <a:pt x="0" y="49"/>
                          <a:pt x="0" y="49"/>
                        </a:cubicBezTo>
                        <a:cubicBezTo>
                          <a:pt x="0" y="49"/>
                          <a:pt x="0" y="49"/>
                          <a:pt x="0" y="49"/>
                        </a:cubicBezTo>
                        <a:cubicBezTo>
                          <a:pt x="12" y="46"/>
                          <a:pt x="22" y="32"/>
                          <a:pt x="25" y="28"/>
                        </a:cubicBezTo>
                        <a:cubicBezTo>
                          <a:pt x="35" y="12"/>
                          <a:pt x="33" y="0"/>
                          <a:pt x="33" y="0"/>
                        </a:cubicBezTo>
                        <a:cubicBezTo>
                          <a:pt x="33" y="0"/>
                          <a:pt x="33" y="0"/>
                          <a:pt x="33" y="0"/>
                        </a:cubicBezTo>
                        <a:cubicBezTo>
                          <a:pt x="33" y="0"/>
                          <a:pt x="33" y="0"/>
                          <a:pt x="33" y="0"/>
                        </a:cubicBezTo>
                        <a:cubicBezTo>
                          <a:pt x="33" y="0"/>
                          <a:pt x="33" y="0"/>
                          <a:pt x="33" y="0"/>
                        </a:cubicBezTo>
                        <a:cubicBezTo>
                          <a:pt x="34" y="0"/>
                          <a:pt x="34" y="0"/>
                          <a:pt x="34" y="0"/>
                        </a:cubicBezTo>
                        <a:cubicBezTo>
                          <a:pt x="35" y="1"/>
                          <a:pt x="36" y="2"/>
                          <a:pt x="37" y="13"/>
                        </a:cubicBezTo>
                        <a:cubicBezTo>
                          <a:pt x="37" y="13"/>
                          <a:pt x="37" y="13"/>
                          <a:pt x="37" y="13"/>
                        </a:cubicBezTo>
                        <a:cubicBezTo>
                          <a:pt x="37" y="14"/>
                          <a:pt x="40" y="19"/>
                          <a:pt x="41" y="39"/>
                        </a:cubicBezTo>
                        <a:cubicBezTo>
                          <a:pt x="42" y="57"/>
                          <a:pt x="41" y="73"/>
                          <a:pt x="37" y="78"/>
                        </a:cubicBezTo>
                        <a:cubicBezTo>
                          <a:pt x="36" y="79"/>
                          <a:pt x="34" y="81"/>
                          <a:pt x="31" y="83"/>
                        </a:cubicBezTo>
                        <a:cubicBezTo>
                          <a:pt x="31" y="83"/>
                          <a:pt x="31" y="83"/>
                          <a:pt x="31" y="83"/>
                        </a:cubicBezTo>
                        <a:moveTo>
                          <a:pt x="1" y="49"/>
                        </a:moveTo>
                        <a:cubicBezTo>
                          <a:pt x="17" y="56"/>
                          <a:pt x="27" y="64"/>
                          <a:pt x="32" y="73"/>
                        </a:cubicBezTo>
                        <a:cubicBezTo>
                          <a:pt x="33" y="77"/>
                          <a:pt x="33" y="80"/>
                          <a:pt x="32" y="82"/>
                        </a:cubicBezTo>
                        <a:cubicBezTo>
                          <a:pt x="34" y="80"/>
                          <a:pt x="36" y="78"/>
                          <a:pt x="36" y="78"/>
                        </a:cubicBezTo>
                        <a:cubicBezTo>
                          <a:pt x="40" y="72"/>
                          <a:pt x="42" y="57"/>
                          <a:pt x="41" y="39"/>
                        </a:cubicBezTo>
                        <a:cubicBezTo>
                          <a:pt x="39" y="18"/>
                          <a:pt x="37" y="13"/>
                          <a:pt x="36" y="13"/>
                        </a:cubicBezTo>
                        <a:cubicBezTo>
                          <a:pt x="36" y="13"/>
                          <a:pt x="36" y="13"/>
                          <a:pt x="36" y="13"/>
                        </a:cubicBezTo>
                        <a:cubicBezTo>
                          <a:pt x="36" y="13"/>
                          <a:pt x="36" y="13"/>
                          <a:pt x="36" y="13"/>
                        </a:cubicBezTo>
                        <a:cubicBezTo>
                          <a:pt x="36" y="4"/>
                          <a:pt x="34" y="2"/>
                          <a:pt x="34" y="1"/>
                        </a:cubicBezTo>
                        <a:cubicBezTo>
                          <a:pt x="34" y="4"/>
                          <a:pt x="34" y="15"/>
                          <a:pt x="25" y="28"/>
                        </a:cubicBezTo>
                        <a:cubicBezTo>
                          <a:pt x="15" y="43"/>
                          <a:pt x="6" y="48"/>
                          <a:pt x="1" y="49"/>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6" name="Freeform 8334">
                    <a:extLst>
                      <a:ext uri="{FF2B5EF4-FFF2-40B4-BE49-F238E27FC236}">
                        <a16:creationId xmlns:a16="http://schemas.microsoft.com/office/drawing/2014/main" id="{DD5B75E1-E5B8-4837-934E-4E434497E959}"/>
                      </a:ext>
                    </a:extLst>
                  </p:cNvPr>
                  <p:cNvSpPr/>
                  <p:nvPr/>
                </p:nvSpPr>
                <p:spPr bwMode="auto">
                  <a:xfrm>
                    <a:off x="3740" y="2016"/>
                    <a:ext cx="66" cy="102"/>
                  </a:xfrm>
                  <a:custGeom>
                    <a:avLst/>
                    <a:gdLst>
                      <a:gd name="T0" fmla="*/ 76 w 87"/>
                      <a:gd name="T1" fmla="*/ 114 h 135"/>
                      <a:gd name="T2" fmla="*/ 84 w 87"/>
                      <a:gd name="T3" fmla="*/ 86 h 135"/>
                      <a:gd name="T4" fmla="*/ 84 w 87"/>
                      <a:gd name="T5" fmla="*/ 86 h 135"/>
                      <a:gd name="T6" fmla="*/ 84 w 87"/>
                      <a:gd name="T7" fmla="*/ 85 h 135"/>
                      <a:gd name="T8" fmla="*/ 84 w 87"/>
                      <a:gd name="T9" fmla="*/ 85 h 135"/>
                      <a:gd name="T10" fmla="*/ 68 w 87"/>
                      <a:gd name="T11" fmla="*/ 40 h 135"/>
                      <a:gd name="T12" fmla="*/ 34 w 87"/>
                      <a:gd name="T13" fmla="*/ 5 h 135"/>
                      <a:gd name="T14" fmla="*/ 8 w 87"/>
                      <a:gd name="T15" fmla="*/ 13 h 135"/>
                      <a:gd name="T16" fmla="*/ 4 w 87"/>
                      <a:gd name="T17" fmla="*/ 59 h 135"/>
                      <a:gd name="T18" fmla="*/ 0 w 87"/>
                      <a:gd name="T19" fmla="*/ 77 h 135"/>
                      <a:gd name="T20" fmla="*/ 0 w 87"/>
                      <a:gd name="T21" fmla="*/ 77 h 135"/>
                      <a:gd name="T22" fmla="*/ 15 w 87"/>
                      <a:gd name="T23" fmla="*/ 101 h 135"/>
                      <a:gd name="T24" fmla="*/ 47 w 87"/>
                      <a:gd name="T25" fmla="*/ 124 h 135"/>
                      <a:gd name="T26" fmla="*/ 49 w 87"/>
                      <a:gd name="T27" fmla="*/ 134 h 135"/>
                      <a:gd name="T28" fmla="*/ 51 w 87"/>
                      <a:gd name="T29" fmla="*/ 135 h 135"/>
                      <a:gd name="T30" fmla="*/ 76 w 87"/>
                      <a:gd name="T31" fmla="*/ 11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135">
                        <a:moveTo>
                          <a:pt x="76" y="114"/>
                        </a:moveTo>
                        <a:cubicBezTo>
                          <a:pt x="87" y="98"/>
                          <a:pt x="84" y="86"/>
                          <a:pt x="84" y="86"/>
                        </a:cubicBezTo>
                        <a:cubicBezTo>
                          <a:pt x="84" y="86"/>
                          <a:pt x="84" y="86"/>
                          <a:pt x="84" y="86"/>
                        </a:cubicBezTo>
                        <a:cubicBezTo>
                          <a:pt x="84" y="86"/>
                          <a:pt x="84" y="85"/>
                          <a:pt x="84" y="85"/>
                        </a:cubicBezTo>
                        <a:cubicBezTo>
                          <a:pt x="84" y="85"/>
                          <a:pt x="84" y="85"/>
                          <a:pt x="84" y="85"/>
                        </a:cubicBezTo>
                        <a:cubicBezTo>
                          <a:pt x="84" y="82"/>
                          <a:pt x="82" y="67"/>
                          <a:pt x="68" y="40"/>
                        </a:cubicBezTo>
                        <a:cubicBezTo>
                          <a:pt x="53" y="14"/>
                          <a:pt x="34" y="5"/>
                          <a:pt x="34" y="5"/>
                        </a:cubicBezTo>
                        <a:cubicBezTo>
                          <a:pt x="25" y="1"/>
                          <a:pt x="13" y="0"/>
                          <a:pt x="8" y="13"/>
                        </a:cubicBezTo>
                        <a:cubicBezTo>
                          <a:pt x="3" y="26"/>
                          <a:pt x="6" y="52"/>
                          <a:pt x="4" y="59"/>
                        </a:cubicBezTo>
                        <a:cubicBezTo>
                          <a:pt x="2" y="64"/>
                          <a:pt x="1" y="70"/>
                          <a:pt x="0" y="77"/>
                        </a:cubicBezTo>
                        <a:cubicBezTo>
                          <a:pt x="0" y="77"/>
                          <a:pt x="0" y="77"/>
                          <a:pt x="0" y="77"/>
                        </a:cubicBezTo>
                        <a:cubicBezTo>
                          <a:pt x="0" y="77"/>
                          <a:pt x="0" y="88"/>
                          <a:pt x="15" y="101"/>
                        </a:cubicBezTo>
                        <a:cubicBezTo>
                          <a:pt x="31" y="114"/>
                          <a:pt x="45" y="116"/>
                          <a:pt x="47" y="124"/>
                        </a:cubicBezTo>
                        <a:cubicBezTo>
                          <a:pt x="48" y="127"/>
                          <a:pt x="49" y="130"/>
                          <a:pt x="49" y="134"/>
                        </a:cubicBezTo>
                        <a:cubicBezTo>
                          <a:pt x="49" y="134"/>
                          <a:pt x="50" y="134"/>
                          <a:pt x="51" y="135"/>
                        </a:cubicBezTo>
                        <a:cubicBezTo>
                          <a:pt x="56" y="134"/>
                          <a:pt x="66" y="129"/>
                          <a:pt x="76" y="114"/>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7" name="Freeform 8335">
                    <a:extLst>
                      <a:ext uri="{FF2B5EF4-FFF2-40B4-BE49-F238E27FC236}">
                        <a16:creationId xmlns:a16="http://schemas.microsoft.com/office/drawing/2014/main" id="{4D061515-9E79-4CD1-AD8B-B6C2CC28113E}"/>
                      </a:ext>
                    </a:extLst>
                  </p:cNvPr>
                  <p:cNvSpPr>
                    <a:spLocks noEditPoints="1"/>
                  </p:cNvSpPr>
                  <p:nvPr/>
                </p:nvSpPr>
                <p:spPr bwMode="auto">
                  <a:xfrm>
                    <a:off x="3740" y="2018"/>
                    <a:ext cx="66" cy="100"/>
                  </a:xfrm>
                  <a:custGeom>
                    <a:avLst/>
                    <a:gdLst>
                      <a:gd name="T0" fmla="*/ 51 w 87"/>
                      <a:gd name="T1" fmla="*/ 133 h 133"/>
                      <a:gd name="T2" fmla="*/ 51 w 87"/>
                      <a:gd name="T3" fmla="*/ 133 h 133"/>
                      <a:gd name="T4" fmla="*/ 48 w 87"/>
                      <a:gd name="T5" fmla="*/ 132 h 133"/>
                      <a:gd name="T6" fmla="*/ 48 w 87"/>
                      <a:gd name="T7" fmla="*/ 132 h 133"/>
                      <a:gd name="T8" fmla="*/ 47 w 87"/>
                      <a:gd name="T9" fmla="*/ 123 h 133"/>
                      <a:gd name="T10" fmla="*/ 34 w 87"/>
                      <a:gd name="T11" fmla="*/ 112 h 133"/>
                      <a:gd name="T12" fmla="*/ 15 w 87"/>
                      <a:gd name="T13" fmla="*/ 99 h 133"/>
                      <a:gd name="T14" fmla="*/ 0 w 87"/>
                      <a:gd name="T15" fmla="*/ 75 h 133"/>
                      <a:gd name="T16" fmla="*/ 0 w 87"/>
                      <a:gd name="T17" fmla="*/ 75 h 133"/>
                      <a:gd name="T18" fmla="*/ 1 w 87"/>
                      <a:gd name="T19" fmla="*/ 70 h 133"/>
                      <a:gd name="T20" fmla="*/ 3 w 87"/>
                      <a:gd name="T21" fmla="*/ 57 h 133"/>
                      <a:gd name="T22" fmla="*/ 4 w 87"/>
                      <a:gd name="T23" fmla="*/ 41 h 133"/>
                      <a:gd name="T24" fmla="*/ 8 w 87"/>
                      <a:gd name="T25" fmla="*/ 11 h 133"/>
                      <a:gd name="T26" fmla="*/ 23 w 87"/>
                      <a:gd name="T27" fmla="*/ 0 h 133"/>
                      <a:gd name="T28" fmla="*/ 34 w 87"/>
                      <a:gd name="T29" fmla="*/ 2 h 133"/>
                      <a:gd name="T30" fmla="*/ 46 w 87"/>
                      <a:gd name="T31" fmla="*/ 10 h 133"/>
                      <a:gd name="T32" fmla="*/ 68 w 87"/>
                      <a:gd name="T33" fmla="*/ 38 h 133"/>
                      <a:gd name="T34" fmla="*/ 81 w 87"/>
                      <a:gd name="T35" fmla="*/ 69 h 133"/>
                      <a:gd name="T36" fmla="*/ 84 w 87"/>
                      <a:gd name="T37" fmla="*/ 83 h 133"/>
                      <a:gd name="T38" fmla="*/ 84 w 87"/>
                      <a:gd name="T39" fmla="*/ 83 h 133"/>
                      <a:gd name="T40" fmla="*/ 84 w 87"/>
                      <a:gd name="T41" fmla="*/ 84 h 133"/>
                      <a:gd name="T42" fmla="*/ 84 w 87"/>
                      <a:gd name="T43" fmla="*/ 84 h 133"/>
                      <a:gd name="T44" fmla="*/ 76 w 87"/>
                      <a:gd name="T45" fmla="*/ 112 h 133"/>
                      <a:gd name="T46" fmla="*/ 51 w 87"/>
                      <a:gd name="T47" fmla="*/ 133 h 133"/>
                      <a:gd name="T48" fmla="*/ 51 w 87"/>
                      <a:gd name="T49" fmla="*/ 133 h 133"/>
                      <a:gd name="T50" fmla="*/ 49 w 87"/>
                      <a:gd name="T51" fmla="*/ 132 h 133"/>
                      <a:gd name="T52" fmla="*/ 51 w 87"/>
                      <a:gd name="T53" fmla="*/ 132 h 133"/>
                      <a:gd name="T54" fmla="*/ 76 w 87"/>
                      <a:gd name="T55" fmla="*/ 112 h 133"/>
                      <a:gd name="T56" fmla="*/ 84 w 87"/>
                      <a:gd name="T57" fmla="*/ 84 h 133"/>
                      <a:gd name="T58" fmla="*/ 84 w 87"/>
                      <a:gd name="T59" fmla="*/ 83 h 133"/>
                      <a:gd name="T60" fmla="*/ 84 w 87"/>
                      <a:gd name="T61" fmla="*/ 83 h 133"/>
                      <a:gd name="T62" fmla="*/ 67 w 87"/>
                      <a:gd name="T63" fmla="*/ 39 h 133"/>
                      <a:gd name="T64" fmla="*/ 45 w 87"/>
                      <a:gd name="T65" fmla="*/ 11 h 133"/>
                      <a:gd name="T66" fmla="*/ 34 w 87"/>
                      <a:gd name="T67" fmla="*/ 3 h 133"/>
                      <a:gd name="T68" fmla="*/ 23 w 87"/>
                      <a:gd name="T69" fmla="*/ 0 h 133"/>
                      <a:gd name="T70" fmla="*/ 8 w 87"/>
                      <a:gd name="T71" fmla="*/ 11 h 133"/>
                      <a:gd name="T72" fmla="*/ 5 w 87"/>
                      <a:gd name="T73" fmla="*/ 41 h 133"/>
                      <a:gd name="T74" fmla="*/ 4 w 87"/>
                      <a:gd name="T75" fmla="*/ 57 h 133"/>
                      <a:gd name="T76" fmla="*/ 1 w 87"/>
                      <a:gd name="T77" fmla="*/ 71 h 133"/>
                      <a:gd name="T78" fmla="*/ 1 w 87"/>
                      <a:gd name="T79" fmla="*/ 75 h 133"/>
                      <a:gd name="T80" fmla="*/ 1 w 87"/>
                      <a:gd name="T81" fmla="*/ 75 h 133"/>
                      <a:gd name="T82" fmla="*/ 16 w 87"/>
                      <a:gd name="T83" fmla="*/ 99 h 133"/>
                      <a:gd name="T84" fmla="*/ 34 w 87"/>
                      <a:gd name="T85" fmla="*/ 111 h 133"/>
                      <a:gd name="T86" fmla="*/ 48 w 87"/>
                      <a:gd name="T87" fmla="*/ 122 h 133"/>
                      <a:gd name="T88" fmla="*/ 49 w 87"/>
                      <a:gd name="T89" fmla="*/ 1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133">
                        <a:moveTo>
                          <a:pt x="51" y="133"/>
                        </a:moveTo>
                        <a:cubicBezTo>
                          <a:pt x="51" y="133"/>
                          <a:pt x="51" y="133"/>
                          <a:pt x="51" y="133"/>
                        </a:cubicBezTo>
                        <a:cubicBezTo>
                          <a:pt x="50" y="133"/>
                          <a:pt x="49" y="132"/>
                          <a:pt x="48" y="132"/>
                        </a:cubicBezTo>
                        <a:cubicBezTo>
                          <a:pt x="48" y="132"/>
                          <a:pt x="48" y="132"/>
                          <a:pt x="48" y="132"/>
                        </a:cubicBezTo>
                        <a:cubicBezTo>
                          <a:pt x="48" y="128"/>
                          <a:pt x="48" y="125"/>
                          <a:pt x="47" y="123"/>
                        </a:cubicBezTo>
                        <a:cubicBezTo>
                          <a:pt x="46" y="118"/>
                          <a:pt x="41" y="115"/>
                          <a:pt x="34" y="112"/>
                        </a:cubicBezTo>
                        <a:cubicBezTo>
                          <a:pt x="29" y="109"/>
                          <a:pt x="22" y="105"/>
                          <a:pt x="15" y="99"/>
                        </a:cubicBezTo>
                        <a:cubicBezTo>
                          <a:pt x="0" y="87"/>
                          <a:pt x="0" y="76"/>
                          <a:pt x="0" y="75"/>
                        </a:cubicBezTo>
                        <a:cubicBezTo>
                          <a:pt x="0" y="75"/>
                          <a:pt x="0" y="75"/>
                          <a:pt x="0" y="75"/>
                        </a:cubicBezTo>
                        <a:cubicBezTo>
                          <a:pt x="0" y="74"/>
                          <a:pt x="1" y="72"/>
                          <a:pt x="1" y="70"/>
                        </a:cubicBezTo>
                        <a:cubicBezTo>
                          <a:pt x="1" y="65"/>
                          <a:pt x="2" y="61"/>
                          <a:pt x="3" y="57"/>
                        </a:cubicBezTo>
                        <a:cubicBezTo>
                          <a:pt x="4" y="54"/>
                          <a:pt x="4" y="48"/>
                          <a:pt x="4" y="41"/>
                        </a:cubicBezTo>
                        <a:cubicBezTo>
                          <a:pt x="5" y="31"/>
                          <a:pt x="5" y="19"/>
                          <a:pt x="8" y="11"/>
                        </a:cubicBezTo>
                        <a:cubicBezTo>
                          <a:pt x="11" y="2"/>
                          <a:pt x="18" y="0"/>
                          <a:pt x="23" y="0"/>
                        </a:cubicBezTo>
                        <a:cubicBezTo>
                          <a:pt x="26" y="0"/>
                          <a:pt x="30" y="1"/>
                          <a:pt x="34" y="2"/>
                        </a:cubicBezTo>
                        <a:cubicBezTo>
                          <a:pt x="34" y="3"/>
                          <a:pt x="39" y="5"/>
                          <a:pt x="46" y="10"/>
                        </a:cubicBezTo>
                        <a:cubicBezTo>
                          <a:pt x="52" y="16"/>
                          <a:pt x="60" y="25"/>
                          <a:pt x="68" y="38"/>
                        </a:cubicBezTo>
                        <a:cubicBezTo>
                          <a:pt x="74" y="50"/>
                          <a:pt x="79" y="60"/>
                          <a:pt x="81" y="69"/>
                        </a:cubicBezTo>
                        <a:cubicBezTo>
                          <a:pt x="84" y="78"/>
                          <a:pt x="84" y="82"/>
                          <a:pt x="84" y="83"/>
                        </a:cubicBezTo>
                        <a:cubicBezTo>
                          <a:pt x="84" y="83"/>
                          <a:pt x="84" y="83"/>
                          <a:pt x="84" y="83"/>
                        </a:cubicBezTo>
                        <a:cubicBezTo>
                          <a:pt x="84" y="83"/>
                          <a:pt x="84" y="83"/>
                          <a:pt x="84" y="84"/>
                        </a:cubicBezTo>
                        <a:cubicBezTo>
                          <a:pt x="84" y="84"/>
                          <a:pt x="84" y="84"/>
                          <a:pt x="84" y="84"/>
                        </a:cubicBezTo>
                        <a:cubicBezTo>
                          <a:pt x="85" y="85"/>
                          <a:pt x="87" y="97"/>
                          <a:pt x="76" y="112"/>
                        </a:cubicBezTo>
                        <a:cubicBezTo>
                          <a:pt x="65" y="129"/>
                          <a:pt x="55" y="132"/>
                          <a:pt x="51" y="133"/>
                        </a:cubicBezTo>
                        <a:cubicBezTo>
                          <a:pt x="51" y="133"/>
                          <a:pt x="51" y="133"/>
                          <a:pt x="51" y="133"/>
                        </a:cubicBezTo>
                        <a:moveTo>
                          <a:pt x="49" y="132"/>
                        </a:moveTo>
                        <a:cubicBezTo>
                          <a:pt x="50" y="132"/>
                          <a:pt x="50" y="132"/>
                          <a:pt x="51" y="132"/>
                        </a:cubicBezTo>
                        <a:cubicBezTo>
                          <a:pt x="63" y="130"/>
                          <a:pt x="73" y="116"/>
                          <a:pt x="76" y="112"/>
                        </a:cubicBezTo>
                        <a:cubicBezTo>
                          <a:pt x="86" y="96"/>
                          <a:pt x="84" y="85"/>
                          <a:pt x="84" y="84"/>
                        </a:cubicBezTo>
                        <a:cubicBezTo>
                          <a:pt x="84" y="84"/>
                          <a:pt x="84" y="83"/>
                          <a:pt x="84" y="83"/>
                        </a:cubicBezTo>
                        <a:cubicBezTo>
                          <a:pt x="84" y="83"/>
                          <a:pt x="84" y="83"/>
                          <a:pt x="84" y="83"/>
                        </a:cubicBezTo>
                        <a:cubicBezTo>
                          <a:pt x="84" y="83"/>
                          <a:pt x="83" y="68"/>
                          <a:pt x="67" y="39"/>
                        </a:cubicBezTo>
                        <a:cubicBezTo>
                          <a:pt x="60" y="25"/>
                          <a:pt x="51" y="16"/>
                          <a:pt x="45" y="11"/>
                        </a:cubicBezTo>
                        <a:cubicBezTo>
                          <a:pt x="39" y="5"/>
                          <a:pt x="34" y="3"/>
                          <a:pt x="34" y="3"/>
                        </a:cubicBezTo>
                        <a:cubicBezTo>
                          <a:pt x="30" y="1"/>
                          <a:pt x="26" y="0"/>
                          <a:pt x="23" y="0"/>
                        </a:cubicBezTo>
                        <a:cubicBezTo>
                          <a:pt x="18" y="0"/>
                          <a:pt x="11" y="2"/>
                          <a:pt x="8" y="11"/>
                        </a:cubicBezTo>
                        <a:cubicBezTo>
                          <a:pt x="5" y="19"/>
                          <a:pt x="5" y="31"/>
                          <a:pt x="5" y="41"/>
                        </a:cubicBezTo>
                        <a:cubicBezTo>
                          <a:pt x="5" y="48"/>
                          <a:pt x="5" y="54"/>
                          <a:pt x="4" y="57"/>
                        </a:cubicBezTo>
                        <a:cubicBezTo>
                          <a:pt x="3" y="61"/>
                          <a:pt x="2" y="65"/>
                          <a:pt x="1" y="71"/>
                        </a:cubicBezTo>
                        <a:cubicBezTo>
                          <a:pt x="1" y="72"/>
                          <a:pt x="1" y="74"/>
                          <a:pt x="1" y="75"/>
                        </a:cubicBezTo>
                        <a:cubicBezTo>
                          <a:pt x="1" y="75"/>
                          <a:pt x="1" y="75"/>
                          <a:pt x="1" y="75"/>
                        </a:cubicBezTo>
                        <a:cubicBezTo>
                          <a:pt x="1" y="75"/>
                          <a:pt x="1" y="86"/>
                          <a:pt x="16" y="99"/>
                        </a:cubicBezTo>
                        <a:cubicBezTo>
                          <a:pt x="22" y="104"/>
                          <a:pt x="29" y="108"/>
                          <a:pt x="34" y="111"/>
                        </a:cubicBezTo>
                        <a:cubicBezTo>
                          <a:pt x="41" y="115"/>
                          <a:pt x="46" y="118"/>
                          <a:pt x="48" y="122"/>
                        </a:cubicBezTo>
                        <a:cubicBezTo>
                          <a:pt x="49" y="125"/>
                          <a:pt x="49" y="128"/>
                          <a:pt x="49" y="132"/>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8" name="Freeform 8336">
                    <a:extLst>
                      <a:ext uri="{FF2B5EF4-FFF2-40B4-BE49-F238E27FC236}">
                        <a16:creationId xmlns:a16="http://schemas.microsoft.com/office/drawing/2014/main" id="{7FED79B5-7EA8-44CC-817E-2108A7A26FC2}"/>
                      </a:ext>
                    </a:extLst>
                  </p:cNvPr>
                  <p:cNvSpPr/>
                  <p:nvPr/>
                </p:nvSpPr>
                <p:spPr bwMode="auto">
                  <a:xfrm>
                    <a:off x="3662" y="2016"/>
                    <a:ext cx="64" cy="75"/>
                  </a:xfrm>
                  <a:custGeom>
                    <a:avLst/>
                    <a:gdLst>
                      <a:gd name="T0" fmla="*/ 9 w 86"/>
                      <a:gd name="T1" fmla="*/ 91 h 99"/>
                      <a:gd name="T2" fmla="*/ 29 w 86"/>
                      <a:gd name="T3" fmla="*/ 97 h 99"/>
                      <a:gd name="T4" fmla="*/ 63 w 86"/>
                      <a:gd name="T5" fmla="*/ 96 h 99"/>
                      <a:gd name="T6" fmla="*/ 86 w 86"/>
                      <a:gd name="T7" fmla="*/ 87 h 99"/>
                      <a:gd name="T8" fmla="*/ 86 w 86"/>
                      <a:gd name="T9" fmla="*/ 87 h 99"/>
                      <a:gd name="T10" fmla="*/ 80 w 86"/>
                      <a:gd name="T11" fmla="*/ 59 h 99"/>
                      <a:gd name="T12" fmla="*/ 76 w 86"/>
                      <a:gd name="T13" fmla="*/ 13 h 99"/>
                      <a:gd name="T14" fmla="*/ 50 w 86"/>
                      <a:gd name="T15" fmla="*/ 5 h 99"/>
                      <a:gd name="T16" fmla="*/ 16 w 86"/>
                      <a:gd name="T17" fmla="*/ 40 h 99"/>
                      <a:gd name="T18" fmla="*/ 0 w 86"/>
                      <a:gd name="T19" fmla="*/ 85 h 99"/>
                      <a:gd name="T20" fmla="*/ 0 w 86"/>
                      <a:gd name="T21" fmla="*/ 85 h 99"/>
                      <a:gd name="T22" fmla="*/ 9 w 86"/>
                      <a:gd name="T23" fmla="*/ 9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99">
                        <a:moveTo>
                          <a:pt x="9" y="91"/>
                        </a:moveTo>
                        <a:cubicBezTo>
                          <a:pt x="15" y="94"/>
                          <a:pt x="22" y="96"/>
                          <a:pt x="29" y="97"/>
                        </a:cubicBezTo>
                        <a:cubicBezTo>
                          <a:pt x="40" y="99"/>
                          <a:pt x="52" y="99"/>
                          <a:pt x="63" y="96"/>
                        </a:cubicBezTo>
                        <a:cubicBezTo>
                          <a:pt x="71" y="95"/>
                          <a:pt x="79" y="92"/>
                          <a:pt x="86" y="87"/>
                        </a:cubicBezTo>
                        <a:cubicBezTo>
                          <a:pt x="86" y="87"/>
                          <a:pt x="86" y="87"/>
                          <a:pt x="86" y="87"/>
                        </a:cubicBezTo>
                        <a:cubicBezTo>
                          <a:pt x="83" y="76"/>
                          <a:pt x="83" y="66"/>
                          <a:pt x="80" y="59"/>
                        </a:cubicBezTo>
                        <a:cubicBezTo>
                          <a:pt x="78" y="52"/>
                          <a:pt x="81" y="26"/>
                          <a:pt x="76" y="13"/>
                        </a:cubicBezTo>
                        <a:cubicBezTo>
                          <a:pt x="71" y="0"/>
                          <a:pt x="59" y="1"/>
                          <a:pt x="50" y="5"/>
                        </a:cubicBezTo>
                        <a:cubicBezTo>
                          <a:pt x="50" y="5"/>
                          <a:pt x="31" y="14"/>
                          <a:pt x="16" y="40"/>
                        </a:cubicBezTo>
                        <a:cubicBezTo>
                          <a:pt x="2" y="67"/>
                          <a:pt x="0" y="82"/>
                          <a:pt x="0" y="85"/>
                        </a:cubicBezTo>
                        <a:cubicBezTo>
                          <a:pt x="0" y="85"/>
                          <a:pt x="0" y="85"/>
                          <a:pt x="0" y="85"/>
                        </a:cubicBezTo>
                        <a:cubicBezTo>
                          <a:pt x="0" y="85"/>
                          <a:pt x="1" y="87"/>
                          <a:pt x="9" y="91"/>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9" name="Freeform 8337">
                    <a:extLst>
                      <a:ext uri="{FF2B5EF4-FFF2-40B4-BE49-F238E27FC236}">
                        <a16:creationId xmlns:a16="http://schemas.microsoft.com/office/drawing/2014/main" id="{B83B67B3-D30D-420B-9305-D54CB32916F5}"/>
                      </a:ext>
                    </a:extLst>
                  </p:cNvPr>
                  <p:cNvSpPr>
                    <a:spLocks noEditPoints="1"/>
                  </p:cNvSpPr>
                  <p:nvPr/>
                </p:nvSpPr>
                <p:spPr bwMode="auto">
                  <a:xfrm>
                    <a:off x="3662" y="2018"/>
                    <a:ext cx="64" cy="72"/>
                  </a:xfrm>
                  <a:custGeom>
                    <a:avLst/>
                    <a:gdLst>
                      <a:gd name="T0" fmla="*/ 45 w 86"/>
                      <a:gd name="T1" fmla="*/ 96 h 96"/>
                      <a:gd name="T2" fmla="*/ 29 w 86"/>
                      <a:gd name="T3" fmla="*/ 95 h 96"/>
                      <a:gd name="T4" fmla="*/ 9 w 86"/>
                      <a:gd name="T5" fmla="*/ 89 h 96"/>
                      <a:gd name="T6" fmla="*/ 0 w 86"/>
                      <a:gd name="T7" fmla="*/ 83 h 96"/>
                      <a:gd name="T8" fmla="*/ 0 w 86"/>
                      <a:gd name="T9" fmla="*/ 83 h 96"/>
                      <a:gd name="T10" fmla="*/ 16 w 86"/>
                      <a:gd name="T11" fmla="*/ 38 h 96"/>
                      <a:gd name="T12" fmla="*/ 38 w 86"/>
                      <a:gd name="T13" fmla="*/ 10 h 96"/>
                      <a:gd name="T14" fmla="*/ 50 w 86"/>
                      <a:gd name="T15" fmla="*/ 2 h 96"/>
                      <a:gd name="T16" fmla="*/ 61 w 86"/>
                      <a:gd name="T17" fmla="*/ 0 h 96"/>
                      <a:gd name="T18" fmla="*/ 76 w 86"/>
                      <a:gd name="T19" fmla="*/ 11 h 96"/>
                      <a:gd name="T20" fmla="*/ 80 w 86"/>
                      <a:gd name="T21" fmla="*/ 41 h 96"/>
                      <a:gd name="T22" fmla="*/ 81 w 86"/>
                      <a:gd name="T23" fmla="*/ 57 h 96"/>
                      <a:gd name="T24" fmla="*/ 83 w 86"/>
                      <a:gd name="T25" fmla="*/ 70 h 96"/>
                      <a:gd name="T26" fmla="*/ 86 w 86"/>
                      <a:gd name="T27" fmla="*/ 85 h 96"/>
                      <a:gd name="T28" fmla="*/ 86 w 86"/>
                      <a:gd name="T29" fmla="*/ 86 h 96"/>
                      <a:gd name="T30" fmla="*/ 63 w 86"/>
                      <a:gd name="T31" fmla="*/ 95 h 96"/>
                      <a:gd name="T32" fmla="*/ 45 w 86"/>
                      <a:gd name="T33" fmla="*/ 96 h 96"/>
                      <a:gd name="T34" fmla="*/ 61 w 86"/>
                      <a:gd name="T35" fmla="*/ 0 h 96"/>
                      <a:gd name="T36" fmla="*/ 50 w 86"/>
                      <a:gd name="T37" fmla="*/ 3 h 96"/>
                      <a:gd name="T38" fmla="*/ 39 w 86"/>
                      <a:gd name="T39" fmla="*/ 11 h 96"/>
                      <a:gd name="T40" fmla="*/ 17 w 86"/>
                      <a:gd name="T41" fmla="*/ 39 h 96"/>
                      <a:gd name="T42" fmla="*/ 0 w 86"/>
                      <a:gd name="T43" fmla="*/ 83 h 96"/>
                      <a:gd name="T44" fmla="*/ 0 w 86"/>
                      <a:gd name="T45" fmla="*/ 83 h 96"/>
                      <a:gd name="T46" fmla="*/ 9 w 86"/>
                      <a:gd name="T47" fmla="*/ 89 h 96"/>
                      <a:gd name="T48" fmla="*/ 29 w 86"/>
                      <a:gd name="T49" fmla="*/ 94 h 96"/>
                      <a:gd name="T50" fmla="*/ 63 w 86"/>
                      <a:gd name="T51" fmla="*/ 94 h 96"/>
                      <a:gd name="T52" fmla="*/ 85 w 86"/>
                      <a:gd name="T53" fmla="*/ 85 h 96"/>
                      <a:gd name="T54" fmla="*/ 83 w 86"/>
                      <a:gd name="T55" fmla="*/ 71 h 96"/>
                      <a:gd name="T56" fmla="*/ 80 w 86"/>
                      <a:gd name="T57" fmla="*/ 57 h 96"/>
                      <a:gd name="T58" fmla="*/ 79 w 86"/>
                      <a:gd name="T59" fmla="*/ 41 h 96"/>
                      <a:gd name="T60" fmla="*/ 76 w 86"/>
                      <a:gd name="T61" fmla="*/ 11 h 96"/>
                      <a:gd name="T62" fmla="*/ 61 w 86"/>
                      <a:gd name="T6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96">
                        <a:moveTo>
                          <a:pt x="45" y="96"/>
                        </a:moveTo>
                        <a:cubicBezTo>
                          <a:pt x="40" y="96"/>
                          <a:pt x="34" y="96"/>
                          <a:pt x="29" y="95"/>
                        </a:cubicBezTo>
                        <a:cubicBezTo>
                          <a:pt x="22" y="94"/>
                          <a:pt x="15" y="92"/>
                          <a:pt x="9" y="89"/>
                        </a:cubicBezTo>
                        <a:cubicBezTo>
                          <a:pt x="1" y="85"/>
                          <a:pt x="0" y="83"/>
                          <a:pt x="0" y="83"/>
                        </a:cubicBezTo>
                        <a:cubicBezTo>
                          <a:pt x="0" y="83"/>
                          <a:pt x="0" y="83"/>
                          <a:pt x="0" y="83"/>
                        </a:cubicBezTo>
                        <a:cubicBezTo>
                          <a:pt x="0" y="78"/>
                          <a:pt x="3" y="62"/>
                          <a:pt x="16" y="38"/>
                        </a:cubicBezTo>
                        <a:cubicBezTo>
                          <a:pt x="24" y="25"/>
                          <a:pt x="32" y="16"/>
                          <a:pt x="38" y="10"/>
                        </a:cubicBezTo>
                        <a:cubicBezTo>
                          <a:pt x="45" y="5"/>
                          <a:pt x="50" y="3"/>
                          <a:pt x="50" y="2"/>
                        </a:cubicBezTo>
                        <a:cubicBezTo>
                          <a:pt x="54" y="1"/>
                          <a:pt x="58" y="0"/>
                          <a:pt x="61" y="0"/>
                        </a:cubicBezTo>
                        <a:cubicBezTo>
                          <a:pt x="66" y="0"/>
                          <a:pt x="73" y="2"/>
                          <a:pt x="76" y="11"/>
                        </a:cubicBezTo>
                        <a:cubicBezTo>
                          <a:pt x="79" y="19"/>
                          <a:pt x="79" y="31"/>
                          <a:pt x="80" y="41"/>
                        </a:cubicBezTo>
                        <a:cubicBezTo>
                          <a:pt x="80" y="48"/>
                          <a:pt x="80" y="54"/>
                          <a:pt x="81" y="57"/>
                        </a:cubicBezTo>
                        <a:cubicBezTo>
                          <a:pt x="82" y="61"/>
                          <a:pt x="83" y="65"/>
                          <a:pt x="83" y="70"/>
                        </a:cubicBezTo>
                        <a:cubicBezTo>
                          <a:pt x="84" y="75"/>
                          <a:pt x="85" y="80"/>
                          <a:pt x="86" y="85"/>
                        </a:cubicBezTo>
                        <a:cubicBezTo>
                          <a:pt x="86" y="86"/>
                          <a:pt x="86" y="86"/>
                          <a:pt x="86" y="86"/>
                        </a:cubicBezTo>
                        <a:cubicBezTo>
                          <a:pt x="79" y="91"/>
                          <a:pt x="71" y="93"/>
                          <a:pt x="63" y="95"/>
                        </a:cubicBezTo>
                        <a:cubicBezTo>
                          <a:pt x="57" y="96"/>
                          <a:pt x="51" y="96"/>
                          <a:pt x="45" y="96"/>
                        </a:cubicBezTo>
                        <a:moveTo>
                          <a:pt x="61" y="0"/>
                        </a:moveTo>
                        <a:cubicBezTo>
                          <a:pt x="58" y="0"/>
                          <a:pt x="54" y="1"/>
                          <a:pt x="50" y="3"/>
                        </a:cubicBezTo>
                        <a:cubicBezTo>
                          <a:pt x="50" y="3"/>
                          <a:pt x="45" y="5"/>
                          <a:pt x="39" y="11"/>
                        </a:cubicBezTo>
                        <a:cubicBezTo>
                          <a:pt x="33" y="16"/>
                          <a:pt x="24" y="25"/>
                          <a:pt x="17" y="39"/>
                        </a:cubicBezTo>
                        <a:cubicBezTo>
                          <a:pt x="1" y="68"/>
                          <a:pt x="0" y="83"/>
                          <a:pt x="0" y="83"/>
                        </a:cubicBezTo>
                        <a:cubicBezTo>
                          <a:pt x="0" y="83"/>
                          <a:pt x="0" y="83"/>
                          <a:pt x="0" y="83"/>
                        </a:cubicBezTo>
                        <a:cubicBezTo>
                          <a:pt x="0" y="83"/>
                          <a:pt x="1" y="85"/>
                          <a:pt x="9" y="89"/>
                        </a:cubicBezTo>
                        <a:cubicBezTo>
                          <a:pt x="15" y="92"/>
                          <a:pt x="22" y="93"/>
                          <a:pt x="29" y="94"/>
                        </a:cubicBezTo>
                        <a:cubicBezTo>
                          <a:pt x="41" y="96"/>
                          <a:pt x="52" y="96"/>
                          <a:pt x="63" y="94"/>
                        </a:cubicBezTo>
                        <a:cubicBezTo>
                          <a:pt x="71" y="92"/>
                          <a:pt x="79" y="90"/>
                          <a:pt x="85" y="85"/>
                        </a:cubicBezTo>
                        <a:cubicBezTo>
                          <a:pt x="84" y="80"/>
                          <a:pt x="83" y="75"/>
                          <a:pt x="83" y="71"/>
                        </a:cubicBezTo>
                        <a:cubicBezTo>
                          <a:pt x="82" y="65"/>
                          <a:pt x="81" y="61"/>
                          <a:pt x="80" y="57"/>
                        </a:cubicBezTo>
                        <a:cubicBezTo>
                          <a:pt x="79" y="54"/>
                          <a:pt x="79" y="48"/>
                          <a:pt x="79" y="41"/>
                        </a:cubicBezTo>
                        <a:cubicBezTo>
                          <a:pt x="79" y="31"/>
                          <a:pt x="79" y="19"/>
                          <a:pt x="76" y="11"/>
                        </a:cubicBezTo>
                        <a:cubicBezTo>
                          <a:pt x="73" y="2"/>
                          <a:pt x="66" y="0"/>
                          <a:pt x="61" y="0"/>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0" name="Freeform 8338">
                    <a:extLst>
                      <a:ext uri="{FF2B5EF4-FFF2-40B4-BE49-F238E27FC236}">
                        <a16:creationId xmlns:a16="http://schemas.microsoft.com/office/drawing/2014/main" id="{371C33CF-04FA-45EB-B28C-701CC4E995AA}"/>
                      </a:ext>
                    </a:extLst>
                  </p:cNvPr>
                  <p:cNvSpPr/>
                  <p:nvPr/>
                </p:nvSpPr>
                <p:spPr bwMode="auto">
                  <a:xfrm>
                    <a:off x="3659" y="2106"/>
                    <a:ext cx="69" cy="42"/>
                  </a:xfrm>
                  <a:custGeom>
                    <a:avLst/>
                    <a:gdLst>
                      <a:gd name="T0" fmla="*/ 92 w 92"/>
                      <a:gd name="T1" fmla="*/ 0 h 56"/>
                      <a:gd name="T2" fmla="*/ 78 w 92"/>
                      <a:gd name="T3" fmla="*/ 24 h 56"/>
                      <a:gd name="T4" fmla="*/ 35 w 92"/>
                      <a:gd name="T5" fmla="*/ 33 h 56"/>
                      <a:gd name="T6" fmla="*/ 20 w 92"/>
                      <a:gd name="T7" fmla="*/ 37 h 56"/>
                      <a:gd name="T8" fmla="*/ 6 w 92"/>
                      <a:gd name="T9" fmla="*/ 41 h 56"/>
                      <a:gd name="T10" fmla="*/ 8 w 92"/>
                      <a:gd name="T11" fmla="*/ 49 h 56"/>
                      <a:gd name="T12" fmla="*/ 32 w 92"/>
                      <a:gd name="T13" fmla="*/ 56 h 56"/>
                      <a:gd name="T14" fmla="*/ 55 w 92"/>
                      <a:gd name="T15" fmla="*/ 54 h 56"/>
                      <a:gd name="T16" fmla="*/ 84 w 92"/>
                      <a:gd name="T17" fmla="*/ 41 h 56"/>
                      <a:gd name="T18" fmla="*/ 91 w 92"/>
                      <a:gd name="T19" fmla="*/ 20 h 56"/>
                      <a:gd name="T20" fmla="*/ 92 w 92"/>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56">
                        <a:moveTo>
                          <a:pt x="92" y="0"/>
                        </a:moveTo>
                        <a:cubicBezTo>
                          <a:pt x="91" y="6"/>
                          <a:pt x="88" y="18"/>
                          <a:pt x="78" y="24"/>
                        </a:cubicBezTo>
                        <a:cubicBezTo>
                          <a:pt x="65" y="31"/>
                          <a:pt x="44" y="34"/>
                          <a:pt x="35" y="33"/>
                        </a:cubicBezTo>
                        <a:cubicBezTo>
                          <a:pt x="27" y="32"/>
                          <a:pt x="25" y="35"/>
                          <a:pt x="20" y="37"/>
                        </a:cubicBezTo>
                        <a:cubicBezTo>
                          <a:pt x="15" y="40"/>
                          <a:pt x="8" y="41"/>
                          <a:pt x="6" y="41"/>
                        </a:cubicBezTo>
                        <a:cubicBezTo>
                          <a:pt x="3" y="41"/>
                          <a:pt x="0" y="44"/>
                          <a:pt x="8" y="49"/>
                        </a:cubicBezTo>
                        <a:cubicBezTo>
                          <a:pt x="15" y="54"/>
                          <a:pt x="26" y="56"/>
                          <a:pt x="32" y="56"/>
                        </a:cubicBezTo>
                        <a:cubicBezTo>
                          <a:pt x="38" y="55"/>
                          <a:pt x="47" y="54"/>
                          <a:pt x="55" y="54"/>
                        </a:cubicBezTo>
                        <a:cubicBezTo>
                          <a:pt x="62" y="53"/>
                          <a:pt x="77" y="51"/>
                          <a:pt x="84" y="41"/>
                        </a:cubicBezTo>
                        <a:cubicBezTo>
                          <a:pt x="88" y="35"/>
                          <a:pt x="90" y="26"/>
                          <a:pt x="91" y="20"/>
                        </a:cubicBezTo>
                        <a:cubicBezTo>
                          <a:pt x="92" y="14"/>
                          <a:pt x="92" y="7"/>
                          <a:pt x="92" y="0"/>
                        </a:cubicBezTo>
                      </a:path>
                    </a:pathLst>
                  </a:custGeom>
                  <a:solidFill>
                    <a:srgbClr val="AE4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1" name="Freeform 8339">
                    <a:extLst>
                      <a:ext uri="{FF2B5EF4-FFF2-40B4-BE49-F238E27FC236}">
                        <a16:creationId xmlns:a16="http://schemas.microsoft.com/office/drawing/2014/main" id="{B03EE75E-5B90-42DA-86B2-7A4DBE204B7D}"/>
                      </a:ext>
                    </a:extLst>
                  </p:cNvPr>
                  <p:cNvSpPr>
                    <a:spLocks noEditPoints="1"/>
                  </p:cNvSpPr>
                  <p:nvPr/>
                </p:nvSpPr>
                <p:spPr bwMode="auto">
                  <a:xfrm>
                    <a:off x="3660" y="2106"/>
                    <a:ext cx="68" cy="42"/>
                  </a:xfrm>
                  <a:custGeom>
                    <a:avLst/>
                    <a:gdLst>
                      <a:gd name="T0" fmla="*/ 29 w 91"/>
                      <a:gd name="T1" fmla="*/ 56 h 56"/>
                      <a:gd name="T2" fmla="*/ 6 w 91"/>
                      <a:gd name="T3" fmla="*/ 50 h 56"/>
                      <a:gd name="T4" fmla="*/ 1 w 91"/>
                      <a:gd name="T5" fmla="*/ 43 h 56"/>
                      <a:gd name="T6" fmla="*/ 4 w 91"/>
                      <a:gd name="T7" fmla="*/ 41 h 56"/>
                      <a:gd name="T8" fmla="*/ 17 w 91"/>
                      <a:gd name="T9" fmla="*/ 37 h 56"/>
                      <a:gd name="T10" fmla="*/ 20 w 91"/>
                      <a:gd name="T11" fmla="*/ 36 h 56"/>
                      <a:gd name="T12" fmla="*/ 30 w 91"/>
                      <a:gd name="T13" fmla="*/ 33 h 56"/>
                      <a:gd name="T14" fmla="*/ 33 w 91"/>
                      <a:gd name="T15" fmla="*/ 33 h 56"/>
                      <a:gd name="T16" fmla="*/ 37 w 91"/>
                      <a:gd name="T17" fmla="*/ 33 h 56"/>
                      <a:gd name="T18" fmla="*/ 76 w 91"/>
                      <a:gd name="T19" fmla="*/ 23 h 56"/>
                      <a:gd name="T20" fmla="*/ 90 w 91"/>
                      <a:gd name="T21" fmla="*/ 0 h 56"/>
                      <a:gd name="T22" fmla="*/ 90 w 91"/>
                      <a:gd name="T23" fmla="*/ 0 h 56"/>
                      <a:gd name="T24" fmla="*/ 91 w 91"/>
                      <a:gd name="T25" fmla="*/ 0 h 56"/>
                      <a:gd name="T26" fmla="*/ 90 w 91"/>
                      <a:gd name="T27" fmla="*/ 20 h 56"/>
                      <a:gd name="T28" fmla="*/ 82 w 91"/>
                      <a:gd name="T29" fmla="*/ 42 h 56"/>
                      <a:gd name="T30" fmla="*/ 53 w 91"/>
                      <a:gd name="T31" fmla="*/ 54 h 56"/>
                      <a:gd name="T32" fmla="*/ 41 w 91"/>
                      <a:gd name="T33" fmla="*/ 55 h 56"/>
                      <a:gd name="T34" fmla="*/ 30 w 91"/>
                      <a:gd name="T35" fmla="*/ 56 h 56"/>
                      <a:gd name="T36" fmla="*/ 29 w 91"/>
                      <a:gd name="T37" fmla="*/ 56 h 56"/>
                      <a:gd name="T38" fmla="*/ 30 w 91"/>
                      <a:gd name="T39" fmla="*/ 33 h 56"/>
                      <a:gd name="T40" fmla="*/ 21 w 91"/>
                      <a:gd name="T41" fmla="*/ 36 h 56"/>
                      <a:gd name="T42" fmla="*/ 18 w 91"/>
                      <a:gd name="T43" fmla="*/ 38 h 56"/>
                      <a:gd name="T44" fmla="*/ 4 w 91"/>
                      <a:gd name="T45" fmla="*/ 42 h 56"/>
                      <a:gd name="T46" fmla="*/ 1 w 91"/>
                      <a:gd name="T47" fmla="*/ 43 h 56"/>
                      <a:gd name="T48" fmla="*/ 6 w 91"/>
                      <a:gd name="T49" fmla="*/ 49 h 56"/>
                      <a:gd name="T50" fmla="*/ 29 w 91"/>
                      <a:gd name="T51" fmla="*/ 55 h 56"/>
                      <a:gd name="T52" fmla="*/ 30 w 91"/>
                      <a:gd name="T53" fmla="*/ 55 h 56"/>
                      <a:gd name="T54" fmla="*/ 41 w 91"/>
                      <a:gd name="T55" fmla="*/ 54 h 56"/>
                      <a:gd name="T56" fmla="*/ 53 w 91"/>
                      <a:gd name="T57" fmla="*/ 53 h 56"/>
                      <a:gd name="T58" fmla="*/ 81 w 91"/>
                      <a:gd name="T59" fmla="*/ 41 h 56"/>
                      <a:gd name="T60" fmla="*/ 89 w 91"/>
                      <a:gd name="T61" fmla="*/ 20 h 56"/>
                      <a:gd name="T62" fmla="*/ 90 w 91"/>
                      <a:gd name="T63" fmla="*/ 3 h 56"/>
                      <a:gd name="T64" fmla="*/ 76 w 91"/>
                      <a:gd name="T65" fmla="*/ 24 h 56"/>
                      <a:gd name="T66" fmla="*/ 37 w 91"/>
                      <a:gd name="T67" fmla="*/ 34 h 56"/>
                      <a:gd name="T68" fmla="*/ 33 w 91"/>
                      <a:gd name="T69" fmla="*/ 34 h 56"/>
                      <a:gd name="T70" fmla="*/ 30 w 91"/>
                      <a:gd name="T71"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 h="56">
                        <a:moveTo>
                          <a:pt x="29" y="56"/>
                        </a:moveTo>
                        <a:cubicBezTo>
                          <a:pt x="22" y="56"/>
                          <a:pt x="13" y="54"/>
                          <a:pt x="6" y="50"/>
                        </a:cubicBezTo>
                        <a:cubicBezTo>
                          <a:pt x="1" y="46"/>
                          <a:pt x="0" y="44"/>
                          <a:pt x="1" y="43"/>
                        </a:cubicBezTo>
                        <a:cubicBezTo>
                          <a:pt x="1" y="42"/>
                          <a:pt x="2" y="41"/>
                          <a:pt x="4" y="41"/>
                        </a:cubicBezTo>
                        <a:cubicBezTo>
                          <a:pt x="6" y="41"/>
                          <a:pt x="12" y="39"/>
                          <a:pt x="17" y="37"/>
                        </a:cubicBezTo>
                        <a:cubicBezTo>
                          <a:pt x="19" y="37"/>
                          <a:pt x="20" y="36"/>
                          <a:pt x="20" y="36"/>
                        </a:cubicBezTo>
                        <a:cubicBezTo>
                          <a:pt x="23" y="34"/>
                          <a:pt x="26" y="33"/>
                          <a:pt x="30" y="33"/>
                        </a:cubicBezTo>
                        <a:cubicBezTo>
                          <a:pt x="31" y="33"/>
                          <a:pt x="32" y="33"/>
                          <a:pt x="33" y="33"/>
                        </a:cubicBezTo>
                        <a:cubicBezTo>
                          <a:pt x="34" y="33"/>
                          <a:pt x="36" y="33"/>
                          <a:pt x="37" y="33"/>
                        </a:cubicBezTo>
                        <a:cubicBezTo>
                          <a:pt x="46" y="33"/>
                          <a:pt x="64" y="31"/>
                          <a:pt x="76" y="23"/>
                        </a:cubicBezTo>
                        <a:cubicBezTo>
                          <a:pt x="85" y="18"/>
                          <a:pt x="89" y="7"/>
                          <a:pt x="90" y="0"/>
                        </a:cubicBezTo>
                        <a:cubicBezTo>
                          <a:pt x="90" y="0"/>
                          <a:pt x="90" y="0"/>
                          <a:pt x="90" y="0"/>
                        </a:cubicBezTo>
                        <a:cubicBezTo>
                          <a:pt x="91" y="0"/>
                          <a:pt x="91" y="0"/>
                          <a:pt x="91" y="0"/>
                        </a:cubicBezTo>
                        <a:cubicBezTo>
                          <a:pt x="91" y="8"/>
                          <a:pt x="90" y="14"/>
                          <a:pt x="90" y="20"/>
                        </a:cubicBezTo>
                        <a:cubicBezTo>
                          <a:pt x="88" y="27"/>
                          <a:pt x="86" y="36"/>
                          <a:pt x="82" y="42"/>
                        </a:cubicBezTo>
                        <a:cubicBezTo>
                          <a:pt x="79" y="46"/>
                          <a:pt x="71" y="53"/>
                          <a:pt x="53" y="54"/>
                        </a:cubicBezTo>
                        <a:cubicBezTo>
                          <a:pt x="49" y="54"/>
                          <a:pt x="45" y="55"/>
                          <a:pt x="41" y="55"/>
                        </a:cubicBezTo>
                        <a:cubicBezTo>
                          <a:pt x="37" y="55"/>
                          <a:pt x="33" y="56"/>
                          <a:pt x="30" y="56"/>
                        </a:cubicBezTo>
                        <a:cubicBezTo>
                          <a:pt x="29" y="56"/>
                          <a:pt x="29" y="56"/>
                          <a:pt x="29" y="56"/>
                        </a:cubicBezTo>
                        <a:moveTo>
                          <a:pt x="30" y="33"/>
                        </a:moveTo>
                        <a:cubicBezTo>
                          <a:pt x="26" y="33"/>
                          <a:pt x="23" y="35"/>
                          <a:pt x="21" y="36"/>
                        </a:cubicBezTo>
                        <a:cubicBezTo>
                          <a:pt x="20" y="37"/>
                          <a:pt x="19" y="37"/>
                          <a:pt x="18" y="38"/>
                        </a:cubicBezTo>
                        <a:cubicBezTo>
                          <a:pt x="13" y="40"/>
                          <a:pt x="6" y="42"/>
                          <a:pt x="4" y="42"/>
                        </a:cubicBezTo>
                        <a:cubicBezTo>
                          <a:pt x="3" y="42"/>
                          <a:pt x="2" y="42"/>
                          <a:pt x="1" y="43"/>
                        </a:cubicBezTo>
                        <a:cubicBezTo>
                          <a:pt x="1" y="44"/>
                          <a:pt x="1" y="46"/>
                          <a:pt x="6" y="49"/>
                        </a:cubicBezTo>
                        <a:cubicBezTo>
                          <a:pt x="13" y="54"/>
                          <a:pt x="22" y="55"/>
                          <a:pt x="29" y="55"/>
                        </a:cubicBezTo>
                        <a:cubicBezTo>
                          <a:pt x="30" y="55"/>
                          <a:pt x="30" y="55"/>
                          <a:pt x="30" y="55"/>
                        </a:cubicBezTo>
                        <a:cubicBezTo>
                          <a:pt x="33" y="55"/>
                          <a:pt x="37" y="55"/>
                          <a:pt x="41" y="54"/>
                        </a:cubicBezTo>
                        <a:cubicBezTo>
                          <a:pt x="45" y="54"/>
                          <a:pt x="49" y="54"/>
                          <a:pt x="53" y="53"/>
                        </a:cubicBezTo>
                        <a:cubicBezTo>
                          <a:pt x="71" y="53"/>
                          <a:pt x="79" y="46"/>
                          <a:pt x="81" y="41"/>
                        </a:cubicBezTo>
                        <a:cubicBezTo>
                          <a:pt x="85" y="35"/>
                          <a:pt x="88" y="26"/>
                          <a:pt x="89" y="20"/>
                        </a:cubicBezTo>
                        <a:cubicBezTo>
                          <a:pt x="90" y="15"/>
                          <a:pt x="90" y="9"/>
                          <a:pt x="90" y="3"/>
                        </a:cubicBezTo>
                        <a:cubicBezTo>
                          <a:pt x="88" y="10"/>
                          <a:pt x="85" y="19"/>
                          <a:pt x="76" y="24"/>
                        </a:cubicBezTo>
                        <a:cubicBezTo>
                          <a:pt x="64" y="31"/>
                          <a:pt x="46" y="34"/>
                          <a:pt x="37" y="34"/>
                        </a:cubicBezTo>
                        <a:cubicBezTo>
                          <a:pt x="36" y="34"/>
                          <a:pt x="34" y="34"/>
                          <a:pt x="33" y="34"/>
                        </a:cubicBezTo>
                        <a:cubicBezTo>
                          <a:pt x="32" y="33"/>
                          <a:pt x="31" y="33"/>
                          <a:pt x="30" y="33"/>
                        </a:cubicBezTo>
                      </a:path>
                    </a:pathLst>
                  </a:custGeom>
                  <a:solidFill>
                    <a:srgbClr val="6F1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2" name="Freeform 8340">
                    <a:extLst>
                      <a:ext uri="{FF2B5EF4-FFF2-40B4-BE49-F238E27FC236}">
                        <a16:creationId xmlns:a16="http://schemas.microsoft.com/office/drawing/2014/main" id="{4DF2A09B-92E5-4107-8EAB-631B6AC90221}"/>
                      </a:ext>
                    </a:extLst>
                  </p:cNvPr>
                  <p:cNvSpPr/>
                  <p:nvPr/>
                </p:nvSpPr>
                <p:spPr bwMode="auto">
                  <a:xfrm>
                    <a:off x="3661" y="2108"/>
                    <a:ext cx="67" cy="37"/>
                  </a:xfrm>
                  <a:custGeom>
                    <a:avLst/>
                    <a:gdLst>
                      <a:gd name="T0" fmla="*/ 89 w 89"/>
                      <a:gd name="T1" fmla="*/ 0 h 49"/>
                      <a:gd name="T2" fmla="*/ 88 w 89"/>
                      <a:gd name="T3" fmla="*/ 4 h 49"/>
                      <a:gd name="T4" fmla="*/ 88 w 89"/>
                      <a:gd name="T5" fmla="*/ 4 h 49"/>
                      <a:gd name="T6" fmla="*/ 88 w 89"/>
                      <a:gd name="T7" fmla="*/ 4 h 49"/>
                      <a:gd name="T8" fmla="*/ 88 w 89"/>
                      <a:gd name="T9" fmla="*/ 4 h 49"/>
                      <a:gd name="T10" fmla="*/ 88 w 89"/>
                      <a:gd name="T11" fmla="*/ 4 h 49"/>
                      <a:gd name="T12" fmla="*/ 88 w 89"/>
                      <a:gd name="T13" fmla="*/ 4 h 49"/>
                      <a:gd name="T14" fmla="*/ 88 w 89"/>
                      <a:gd name="T15" fmla="*/ 4 h 49"/>
                      <a:gd name="T16" fmla="*/ 76 w 89"/>
                      <a:gd name="T17" fmla="*/ 20 h 49"/>
                      <a:gd name="T18" fmla="*/ 76 w 89"/>
                      <a:gd name="T19" fmla="*/ 20 h 49"/>
                      <a:gd name="T20" fmla="*/ 76 w 89"/>
                      <a:gd name="T21" fmla="*/ 21 h 49"/>
                      <a:gd name="T22" fmla="*/ 76 w 89"/>
                      <a:gd name="T23" fmla="*/ 21 h 49"/>
                      <a:gd name="T24" fmla="*/ 76 w 89"/>
                      <a:gd name="T25" fmla="*/ 21 h 49"/>
                      <a:gd name="T26" fmla="*/ 76 w 89"/>
                      <a:gd name="T27" fmla="*/ 21 h 49"/>
                      <a:gd name="T28" fmla="*/ 76 w 89"/>
                      <a:gd name="T29" fmla="*/ 21 h 49"/>
                      <a:gd name="T30" fmla="*/ 76 w 89"/>
                      <a:gd name="T31" fmla="*/ 21 h 49"/>
                      <a:gd name="T32" fmla="*/ 75 w 89"/>
                      <a:gd name="T33" fmla="*/ 21 h 49"/>
                      <a:gd name="T34" fmla="*/ 75 w 89"/>
                      <a:gd name="T35" fmla="*/ 21 h 49"/>
                      <a:gd name="T36" fmla="*/ 37 w 89"/>
                      <a:gd name="T37" fmla="*/ 31 h 49"/>
                      <a:gd name="T38" fmla="*/ 36 w 89"/>
                      <a:gd name="T39" fmla="*/ 31 h 49"/>
                      <a:gd name="T40" fmla="*/ 32 w 89"/>
                      <a:gd name="T41" fmla="*/ 31 h 49"/>
                      <a:gd name="T42" fmla="*/ 30 w 89"/>
                      <a:gd name="T43" fmla="*/ 30 h 49"/>
                      <a:gd name="T44" fmla="*/ 29 w 89"/>
                      <a:gd name="T45" fmla="*/ 30 h 49"/>
                      <a:gd name="T46" fmla="*/ 26 w 89"/>
                      <a:gd name="T47" fmla="*/ 31 h 49"/>
                      <a:gd name="T48" fmla="*/ 26 w 89"/>
                      <a:gd name="T49" fmla="*/ 31 h 49"/>
                      <a:gd name="T50" fmla="*/ 20 w 89"/>
                      <a:gd name="T51" fmla="*/ 33 h 49"/>
                      <a:gd name="T52" fmla="*/ 17 w 89"/>
                      <a:gd name="T53" fmla="*/ 34 h 49"/>
                      <a:gd name="T54" fmla="*/ 17 w 89"/>
                      <a:gd name="T55" fmla="*/ 35 h 49"/>
                      <a:gd name="T56" fmla="*/ 3 w 89"/>
                      <a:gd name="T57" fmla="*/ 39 h 49"/>
                      <a:gd name="T58" fmla="*/ 0 w 89"/>
                      <a:gd name="T59" fmla="*/ 40 h 49"/>
                      <a:gd name="T60" fmla="*/ 0 w 89"/>
                      <a:gd name="T61" fmla="*/ 41 h 49"/>
                      <a:gd name="T62" fmla="*/ 5 w 89"/>
                      <a:gd name="T63" fmla="*/ 46 h 49"/>
                      <a:gd name="T64" fmla="*/ 11 w 89"/>
                      <a:gd name="T65" fmla="*/ 49 h 49"/>
                      <a:gd name="T66" fmla="*/ 11 w 89"/>
                      <a:gd name="T67" fmla="*/ 47 h 49"/>
                      <a:gd name="T68" fmla="*/ 16 w 89"/>
                      <a:gd name="T69" fmla="*/ 44 h 49"/>
                      <a:gd name="T70" fmla="*/ 26 w 89"/>
                      <a:gd name="T71" fmla="*/ 43 h 49"/>
                      <a:gd name="T72" fmla="*/ 51 w 89"/>
                      <a:gd name="T73" fmla="*/ 40 h 49"/>
                      <a:gd name="T74" fmla="*/ 62 w 89"/>
                      <a:gd name="T75" fmla="*/ 37 h 49"/>
                      <a:gd name="T76" fmla="*/ 69 w 89"/>
                      <a:gd name="T77" fmla="*/ 34 h 49"/>
                      <a:gd name="T78" fmla="*/ 74 w 89"/>
                      <a:gd name="T79" fmla="*/ 33 h 49"/>
                      <a:gd name="T80" fmla="*/ 79 w 89"/>
                      <a:gd name="T81" fmla="*/ 35 h 49"/>
                      <a:gd name="T82" fmla="*/ 76 w 89"/>
                      <a:gd name="T83" fmla="*/ 42 h 49"/>
                      <a:gd name="T84" fmla="*/ 74 w 89"/>
                      <a:gd name="T85" fmla="*/ 45 h 49"/>
                      <a:gd name="T86" fmla="*/ 80 w 89"/>
                      <a:gd name="T87" fmla="*/ 38 h 49"/>
                      <a:gd name="T88" fmla="*/ 88 w 89"/>
                      <a:gd name="T89" fmla="*/ 17 h 49"/>
                      <a:gd name="T90" fmla="*/ 88 w 89"/>
                      <a:gd name="T91" fmla="*/ 17 h 49"/>
                      <a:gd name="T92" fmla="*/ 89 w 89"/>
                      <a:gd name="T9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49">
                        <a:moveTo>
                          <a:pt x="89" y="0"/>
                        </a:moveTo>
                        <a:cubicBezTo>
                          <a:pt x="89" y="1"/>
                          <a:pt x="88" y="3"/>
                          <a:pt x="88" y="4"/>
                        </a:cubicBezTo>
                        <a:cubicBezTo>
                          <a:pt x="88" y="4"/>
                          <a:pt x="88" y="4"/>
                          <a:pt x="88" y="4"/>
                        </a:cubicBezTo>
                        <a:cubicBezTo>
                          <a:pt x="88" y="4"/>
                          <a:pt x="88" y="4"/>
                          <a:pt x="88" y="4"/>
                        </a:cubicBezTo>
                        <a:cubicBezTo>
                          <a:pt x="88" y="4"/>
                          <a:pt x="88" y="4"/>
                          <a:pt x="88" y="4"/>
                        </a:cubicBezTo>
                        <a:cubicBezTo>
                          <a:pt x="88" y="4"/>
                          <a:pt x="88" y="4"/>
                          <a:pt x="88" y="4"/>
                        </a:cubicBezTo>
                        <a:cubicBezTo>
                          <a:pt x="88" y="4"/>
                          <a:pt x="88" y="4"/>
                          <a:pt x="88" y="4"/>
                        </a:cubicBezTo>
                        <a:cubicBezTo>
                          <a:pt x="88" y="4"/>
                          <a:pt x="88" y="4"/>
                          <a:pt x="88" y="4"/>
                        </a:cubicBezTo>
                        <a:cubicBezTo>
                          <a:pt x="86" y="10"/>
                          <a:pt x="82" y="17"/>
                          <a:pt x="76" y="20"/>
                        </a:cubicBezTo>
                        <a:cubicBezTo>
                          <a:pt x="76" y="20"/>
                          <a:pt x="76" y="20"/>
                          <a:pt x="76" y="20"/>
                        </a:cubicBezTo>
                        <a:cubicBezTo>
                          <a:pt x="76" y="20"/>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5" y="21"/>
                          <a:pt x="75" y="21"/>
                        </a:cubicBezTo>
                        <a:cubicBezTo>
                          <a:pt x="75" y="21"/>
                          <a:pt x="75" y="21"/>
                          <a:pt x="75" y="21"/>
                        </a:cubicBezTo>
                        <a:cubicBezTo>
                          <a:pt x="64" y="28"/>
                          <a:pt x="46" y="31"/>
                          <a:pt x="37" y="31"/>
                        </a:cubicBezTo>
                        <a:cubicBezTo>
                          <a:pt x="36" y="31"/>
                          <a:pt x="36" y="31"/>
                          <a:pt x="36" y="31"/>
                        </a:cubicBezTo>
                        <a:cubicBezTo>
                          <a:pt x="35" y="31"/>
                          <a:pt x="33" y="31"/>
                          <a:pt x="32" y="31"/>
                        </a:cubicBezTo>
                        <a:cubicBezTo>
                          <a:pt x="32" y="31"/>
                          <a:pt x="31" y="30"/>
                          <a:pt x="30" y="30"/>
                        </a:cubicBezTo>
                        <a:cubicBezTo>
                          <a:pt x="30" y="30"/>
                          <a:pt x="29" y="30"/>
                          <a:pt x="29" y="30"/>
                        </a:cubicBezTo>
                        <a:cubicBezTo>
                          <a:pt x="28" y="30"/>
                          <a:pt x="27" y="30"/>
                          <a:pt x="26" y="31"/>
                        </a:cubicBezTo>
                        <a:cubicBezTo>
                          <a:pt x="26" y="31"/>
                          <a:pt x="26" y="31"/>
                          <a:pt x="26" y="31"/>
                        </a:cubicBezTo>
                        <a:cubicBezTo>
                          <a:pt x="24" y="31"/>
                          <a:pt x="22" y="32"/>
                          <a:pt x="20" y="33"/>
                        </a:cubicBezTo>
                        <a:cubicBezTo>
                          <a:pt x="19" y="33"/>
                          <a:pt x="18" y="34"/>
                          <a:pt x="17" y="34"/>
                        </a:cubicBezTo>
                        <a:cubicBezTo>
                          <a:pt x="17" y="34"/>
                          <a:pt x="17" y="35"/>
                          <a:pt x="17" y="35"/>
                        </a:cubicBezTo>
                        <a:cubicBezTo>
                          <a:pt x="12" y="37"/>
                          <a:pt x="5" y="39"/>
                          <a:pt x="3" y="39"/>
                        </a:cubicBezTo>
                        <a:cubicBezTo>
                          <a:pt x="2" y="39"/>
                          <a:pt x="1" y="39"/>
                          <a:pt x="0" y="40"/>
                        </a:cubicBezTo>
                        <a:cubicBezTo>
                          <a:pt x="0" y="40"/>
                          <a:pt x="0" y="40"/>
                          <a:pt x="0" y="41"/>
                        </a:cubicBezTo>
                        <a:cubicBezTo>
                          <a:pt x="0" y="42"/>
                          <a:pt x="1" y="43"/>
                          <a:pt x="5" y="46"/>
                        </a:cubicBezTo>
                        <a:cubicBezTo>
                          <a:pt x="7" y="47"/>
                          <a:pt x="9" y="48"/>
                          <a:pt x="11" y="49"/>
                        </a:cubicBezTo>
                        <a:cubicBezTo>
                          <a:pt x="11" y="48"/>
                          <a:pt x="11" y="48"/>
                          <a:pt x="11" y="47"/>
                        </a:cubicBezTo>
                        <a:cubicBezTo>
                          <a:pt x="12" y="45"/>
                          <a:pt x="14" y="45"/>
                          <a:pt x="16" y="44"/>
                        </a:cubicBezTo>
                        <a:cubicBezTo>
                          <a:pt x="19" y="43"/>
                          <a:pt x="22" y="43"/>
                          <a:pt x="26" y="43"/>
                        </a:cubicBezTo>
                        <a:cubicBezTo>
                          <a:pt x="34" y="43"/>
                          <a:pt x="43" y="42"/>
                          <a:pt x="51" y="40"/>
                        </a:cubicBezTo>
                        <a:cubicBezTo>
                          <a:pt x="55" y="39"/>
                          <a:pt x="59" y="38"/>
                          <a:pt x="62" y="37"/>
                        </a:cubicBezTo>
                        <a:cubicBezTo>
                          <a:pt x="65" y="36"/>
                          <a:pt x="67" y="35"/>
                          <a:pt x="69" y="34"/>
                        </a:cubicBezTo>
                        <a:cubicBezTo>
                          <a:pt x="71" y="33"/>
                          <a:pt x="73" y="33"/>
                          <a:pt x="74" y="33"/>
                        </a:cubicBezTo>
                        <a:cubicBezTo>
                          <a:pt x="76" y="33"/>
                          <a:pt x="78" y="33"/>
                          <a:pt x="79" y="35"/>
                        </a:cubicBezTo>
                        <a:cubicBezTo>
                          <a:pt x="80" y="38"/>
                          <a:pt x="78" y="41"/>
                          <a:pt x="76" y="42"/>
                        </a:cubicBezTo>
                        <a:cubicBezTo>
                          <a:pt x="75" y="43"/>
                          <a:pt x="75" y="44"/>
                          <a:pt x="74" y="45"/>
                        </a:cubicBezTo>
                        <a:cubicBezTo>
                          <a:pt x="77" y="42"/>
                          <a:pt x="79" y="40"/>
                          <a:pt x="80" y="38"/>
                        </a:cubicBezTo>
                        <a:cubicBezTo>
                          <a:pt x="84" y="32"/>
                          <a:pt x="87" y="23"/>
                          <a:pt x="88" y="17"/>
                        </a:cubicBezTo>
                        <a:cubicBezTo>
                          <a:pt x="88" y="17"/>
                          <a:pt x="88" y="17"/>
                          <a:pt x="88" y="17"/>
                        </a:cubicBezTo>
                        <a:cubicBezTo>
                          <a:pt x="89" y="12"/>
                          <a:pt x="89" y="6"/>
                          <a:pt x="89" y="0"/>
                        </a:cubicBezTo>
                      </a:path>
                    </a:pathLst>
                  </a:custGeom>
                  <a:solidFill>
                    <a:srgbClr val="96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3" name="Freeform 8341">
                    <a:extLst>
                      <a:ext uri="{FF2B5EF4-FFF2-40B4-BE49-F238E27FC236}">
                        <a16:creationId xmlns:a16="http://schemas.microsoft.com/office/drawing/2014/main" id="{B2893C71-5AFA-4CD9-8891-03C98BEC4623}"/>
                      </a:ext>
                    </a:extLst>
                  </p:cNvPr>
                  <p:cNvSpPr>
                    <a:spLocks noEditPoints="1"/>
                  </p:cNvSpPr>
                  <p:nvPr/>
                </p:nvSpPr>
                <p:spPr bwMode="auto">
                  <a:xfrm>
                    <a:off x="3661" y="2107"/>
                    <a:ext cx="67" cy="32"/>
                  </a:xfrm>
                  <a:custGeom>
                    <a:avLst/>
                    <a:gdLst>
                      <a:gd name="T0" fmla="*/ 17 w 89"/>
                      <a:gd name="T1" fmla="*/ 35 h 42"/>
                      <a:gd name="T2" fmla="*/ 17 w 89"/>
                      <a:gd name="T3" fmla="*/ 36 h 42"/>
                      <a:gd name="T4" fmla="*/ 3 w 89"/>
                      <a:gd name="T5" fmla="*/ 40 h 42"/>
                      <a:gd name="T6" fmla="*/ 0 w 89"/>
                      <a:gd name="T7" fmla="*/ 41 h 42"/>
                      <a:gd name="T8" fmla="*/ 0 w 89"/>
                      <a:gd name="T9" fmla="*/ 42 h 42"/>
                      <a:gd name="T10" fmla="*/ 0 w 89"/>
                      <a:gd name="T11" fmla="*/ 41 h 42"/>
                      <a:gd name="T12" fmla="*/ 3 w 89"/>
                      <a:gd name="T13" fmla="*/ 40 h 42"/>
                      <a:gd name="T14" fmla="*/ 17 w 89"/>
                      <a:gd name="T15" fmla="*/ 36 h 42"/>
                      <a:gd name="T16" fmla="*/ 17 w 89"/>
                      <a:gd name="T17" fmla="*/ 35 h 42"/>
                      <a:gd name="T18" fmla="*/ 30 w 89"/>
                      <a:gd name="T19" fmla="*/ 31 h 42"/>
                      <a:gd name="T20" fmla="*/ 32 w 89"/>
                      <a:gd name="T21" fmla="*/ 32 h 42"/>
                      <a:gd name="T22" fmla="*/ 36 w 89"/>
                      <a:gd name="T23" fmla="*/ 32 h 42"/>
                      <a:gd name="T24" fmla="*/ 37 w 89"/>
                      <a:gd name="T25" fmla="*/ 32 h 42"/>
                      <a:gd name="T26" fmla="*/ 36 w 89"/>
                      <a:gd name="T27" fmla="*/ 32 h 42"/>
                      <a:gd name="T28" fmla="*/ 32 w 89"/>
                      <a:gd name="T29" fmla="*/ 32 h 42"/>
                      <a:gd name="T30" fmla="*/ 30 w 89"/>
                      <a:gd name="T31" fmla="*/ 31 h 42"/>
                      <a:gd name="T32" fmla="*/ 76 w 89"/>
                      <a:gd name="T33" fmla="*/ 22 h 42"/>
                      <a:gd name="T34" fmla="*/ 75 w 89"/>
                      <a:gd name="T35" fmla="*/ 22 h 42"/>
                      <a:gd name="T36" fmla="*/ 75 w 89"/>
                      <a:gd name="T37" fmla="*/ 22 h 42"/>
                      <a:gd name="T38" fmla="*/ 75 w 89"/>
                      <a:gd name="T39" fmla="*/ 22 h 42"/>
                      <a:gd name="T40" fmla="*/ 76 w 89"/>
                      <a:gd name="T41" fmla="*/ 22 h 42"/>
                      <a:gd name="T42" fmla="*/ 76 w 89"/>
                      <a:gd name="T43" fmla="*/ 22 h 42"/>
                      <a:gd name="T44" fmla="*/ 76 w 89"/>
                      <a:gd name="T45" fmla="*/ 22 h 42"/>
                      <a:gd name="T46" fmla="*/ 76 w 89"/>
                      <a:gd name="T47" fmla="*/ 22 h 42"/>
                      <a:gd name="T48" fmla="*/ 76 w 89"/>
                      <a:gd name="T49" fmla="*/ 22 h 42"/>
                      <a:gd name="T50" fmla="*/ 76 w 89"/>
                      <a:gd name="T51" fmla="*/ 22 h 42"/>
                      <a:gd name="T52" fmla="*/ 76 w 89"/>
                      <a:gd name="T53" fmla="*/ 22 h 42"/>
                      <a:gd name="T54" fmla="*/ 76 w 89"/>
                      <a:gd name="T55" fmla="*/ 21 h 42"/>
                      <a:gd name="T56" fmla="*/ 76 w 89"/>
                      <a:gd name="T57" fmla="*/ 22 h 42"/>
                      <a:gd name="T58" fmla="*/ 76 w 89"/>
                      <a:gd name="T59" fmla="*/ 21 h 42"/>
                      <a:gd name="T60" fmla="*/ 88 w 89"/>
                      <a:gd name="T61" fmla="*/ 5 h 42"/>
                      <a:gd name="T62" fmla="*/ 76 w 89"/>
                      <a:gd name="T63" fmla="*/ 21 h 42"/>
                      <a:gd name="T64" fmla="*/ 88 w 89"/>
                      <a:gd name="T65" fmla="*/ 5 h 42"/>
                      <a:gd name="T66" fmla="*/ 88 w 89"/>
                      <a:gd name="T67" fmla="*/ 5 h 42"/>
                      <a:gd name="T68" fmla="*/ 88 w 89"/>
                      <a:gd name="T69" fmla="*/ 5 h 42"/>
                      <a:gd name="T70" fmla="*/ 88 w 89"/>
                      <a:gd name="T71" fmla="*/ 5 h 42"/>
                      <a:gd name="T72" fmla="*/ 88 w 89"/>
                      <a:gd name="T73" fmla="*/ 5 h 42"/>
                      <a:gd name="T74" fmla="*/ 88 w 89"/>
                      <a:gd name="T75" fmla="*/ 5 h 42"/>
                      <a:gd name="T76" fmla="*/ 88 w 89"/>
                      <a:gd name="T77" fmla="*/ 5 h 42"/>
                      <a:gd name="T78" fmla="*/ 88 w 89"/>
                      <a:gd name="T79" fmla="*/ 5 h 42"/>
                      <a:gd name="T80" fmla="*/ 88 w 89"/>
                      <a:gd name="T81" fmla="*/ 5 h 42"/>
                      <a:gd name="T82" fmla="*/ 88 w 89"/>
                      <a:gd name="T83" fmla="*/ 5 h 42"/>
                      <a:gd name="T84" fmla="*/ 89 w 89"/>
                      <a:gd name="T85" fmla="*/ 0 h 42"/>
                      <a:gd name="T86" fmla="*/ 89 w 89"/>
                      <a:gd name="T87" fmla="*/ 1 h 42"/>
                      <a:gd name="T88" fmla="*/ 88 w 89"/>
                      <a:gd name="T89" fmla="*/ 18 h 42"/>
                      <a:gd name="T90" fmla="*/ 88 w 89"/>
                      <a:gd name="T91" fmla="*/ 18 h 42"/>
                      <a:gd name="T92" fmla="*/ 89 w 89"/>
                      <a:gd name="T9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42">
                        <a:moveTo>
                          <a:pt x="17" y="35"/>
                        </a:moveTo>
                        <a:cubicBezTo>
                          <a:pt x="17" y="35"/>
                          <a:pt x="17" y="36"/>
                          <a:pt x="17" y="36"/>
                        </a:cubicBezTo>
                        <a:cubicBezTo>
                          <a:pt x="12" y="38"/>
                          <a:pt x="5" y="40"/>
                          <a:pt x="3" y="40"/>
                        </a:cubicBezTo>
                        <a:cubicBezTo>
                          <a:pt x="2" y="40"/>
                          <a:pt x="1" y="40"/>
                          <a:pt x="0" y="41"/>
                        </a:cubicBezTo>
                        <a:cubicBezTo>
                          <a:pt x="0" y="41"/>
                          <a:pt x="0" y="41"/>
                          <a:pt x="0" y="42"/>
                        </a:cubicBezTo>
                        <a:cubicBezTo>
                          <a:pt x="0" y="41"/>
                          <a:pt x="0" y="41"/>
                          <a:pt x="0" y="41"/>
                        </a:cubicBezTo>
                        <a:cubicBezTo>
                          <a:pt x="1" y="40"/>
                          <a:pt x="2" y="40"/>
                          <a:pt x="3" y="40"/>
                        </a:cubicBezTo>
                        <a:cubicBezTo>
                          <a:pt x="5" y="40"/>
                          <a:pt x="12" y="38"/>
                          <a:pt x="17" y="36"/>
                        </a:cubicBezTo>
                        <a:cubicBezTo>
                          <a:pt x="17" y="36"/>
                          <a:pt x="17" y="35"/>
                          <a:pt x="17" y="35"/>
                        </a:cubicBezTo>
                        <a:moveTo>
                          <a:pt x="30" y="31"/>
                        </a:moveTo>
                        <a:cubicBezTo>
                          <a:pt x="31" y="31"/>
                          <a:pt x="32" y="32"/>
                          <a:pt x="32" y="32"/>
                        </a:cubicBezTo>
                        <a:cubicBezTo>
                          <a:pt x="33" y="32"/>
                          <a:pt x="35" y="32"/>
                          <a:pt x="36" y="32"/>
                        </a:cubicBezTo>
                        <a:cubicBezTo>
                          <a:pt x="36" y="32"/>
                          <a:pt x="36" y="32"/>
                          <a:pt x="37" y="32"/>
                        </a:cubicBezTo>
                        <a:cubicBezTo>
                          <a:pt x="36" y="32"/>
                          <a:pt x="36" y="32"/>
                          <a:pt x="36" y="32"/>
                        </a:cubicBezTo>
                        <a:cubicBezTo>
                          <a:pt x="35" y="32"/>
                          <a:pt x="33" y="32"/>
                          <a:pt x="32" y="32"/>
                        </a:cubicBezTo>
                        <a:cubicBezTo>
                          <a:pt x="32" y="32"/>
                          <a:pt x="31" y="31"/>
                          <a:pt x="30" y="31"/>
                        </a:cubicBezTo>
                        <a:moveTo>
                          <a:pt x="76" y="22"/>
                        </a:moveTo>
                        <a:cubicBezTo>
                          <a:pt x="76" y="22"/>
                          <a:pt x="75" y="22"/>
                          <a:pt x="75" y="22"/>
                        </a:cubicBezTo>
                        <a:cubicBezTo>
                          <a:pt x="75" y="22"/>
                          <a:pt x="75" y="22"/>
                          <a:pt x="75" y="22"/>
                        </a:cubicBezTo>
                        <a:cubicBezTo>
                          <a:pt x="75" y="22"/>
                          <a:pt x="75" y="22"/>
                          <a:pt x="75" y="22"/>
                        </a:cubicBezTo>
                        <a:cubicBezTo>
                          <a:pt x="75" y="22"/>
                          <a:pt x="76" y="22"/>
                          <a:pt x="76" y="22"/>
                        </a:cubicBezTo>
                        <a:moveTo>
                          <a:pt x="76" y="22"/>
                        </a:moveTo>
                        <a:cubicBezTo>
                          <a:pt x="76" y="22"/>
                          <a:pt x="76" y="22"/>
                          <a:pt x="76" y="22"/>
                        </a:cubicBezTo>
                        <a:cubicBezTo>
                          <a:pt x="76" y="22"/>
                          <a:pt x="76" y="22"/>
                          <a:pt x="76" y="22"/>
                        </a:cubicBezTo>
                        <a:moveTo>
                          <a:pt x="76" y="22"/>
                        </a:moveTo>
                        <a:cubicBezTo>
                          <a:pt x="76" y="22"/>
                          <a:pt x="76" y="22"/>
                          <a:pt x="76" y="22"/>
                        </a:cubicBezTo>
                        <a:cubicBezTo>
                          <a:pt x="76" y="22"/>
                          <a:pt x="76" y="22"/>
                          <a:pt x="76" y="22"/>
                        </a:cubicBezTo>
                        <a:moveTo>
                          <a:pt x="76" y="21"/>
                        </a:moveTo>
                        <a:cubicBezTo>
                          <a:pt x="76" y="21"/>
                          <a:pt x="76" y="22"/>
                          <a:pt x="76" y="22"/>
                        </a:cubicBezTo>
                        <a:cubicBezTo>
                          <a:pt x="76" y="22"/>
                          <a:pt x="76" y="21"/>
                          <a:pt x="76" y="21"/>
                        </a:cubicBezTo>
                        <a:moveTo>
                          <a:pt x="88" y="5"/>
                        </a:moveTo>
                        <a:cubicBezTo>
                          <a:pt x="86" y="11"/>
                          <a:pt x="82" y="18"/>
                          <a:pt x="76" y="21"/>
                        </a:cubicBezTo>
                        <a:cubicBezTo>
                          <a:pt x="82" y="18"/>
                          <a:pt x="86" y="11"/>
                          <a:pt x="88" y="5"/>
                        </a:cubicBezTo>
                        <a:moveTo>
                          <a:pt x="88" y="5"/>
                        </a:moveTo>
                        <a:cubicBezTo>
                          <a:pt x="88" y="5"/>
                          <a:pt x="88" y="5"/>
                          <a:pt x="88" y="5"/>
                        </a:cubicBezTo>
                        <a:cubicBezTo>
                          <a:pt x="88" y="5"/>
                          <a:pt x="88" y="5"/>
                          <a:pt x="88" y="5"/>
                        </a:cubicBezTo>
                        <a:moveTo>
                          <a:pt x="88" y="5"/>
                        </a:moveTo>
                        <a:cubicBezTo>
                          <a:pt x="88" y="5"/>
                          <a:pt x="88" y="5"/>
                          <a:pt x="88" y="5"/>
                        </a:cubicBezTo>
                        <a:cubicBezTo>
                          <a:pt x="88" y="5"/>
                          <a:pt x="88" y="5"/>
                          <a:pt x="88" y="5"/>
                        </a:cubicBezTo>
                        <a:moveTo>
                          <a:pt x="88" y="5"/>
                        </a:moveTo>
                        <a:cubicBezTo>
                          <a:pt x="88" y="5"/>
                          <a:pt x="88" y="5"/>
                          <a:pt x="88" y="5"/>
                        </a:cubicBezTo>
                        <a:cubicBezTo>
                          <a:pt x="88" y="5"/>
                          <a:pt x="88" y="5"/>
                          <a:pt x="88" y="5"/>
                        </a:cubicBezTo>
                        <a:moveTo>
                          <a:pt x="89" y="0"/>
                        </a:moveTo>
                        <a:cubicBezTo>
                          <a:pt x="89" y="0"/>
                          <a:pt x="89" y="1"/>
                          <a:pt x="89" y="1"/>
                        </a:cubicBezTo>
                        <a:cubicBezTo>
                          <a:pt x="89" y="7"/>
                          <a:pt x="89" y="13"/>
                          <a:pt x="88" y="18"/>
                        </a:cubicBezTo>
                        <a:cubicBezTo>
                          <a:pt x="88" y="18"/>
                          <a:pt x="88" y="18"/>
                          <a:pt x="88" y="18"/>
                        </a:cubicBezTo>
                        <a:cubicBezTo>
                          <a:pt x="89" y="12"/>
                          <a:pt x="89" y="6"/>
                          <a:pt x="89" y="0"/>
                        </a:cubicBezTo>
                      </a:path>
                    </a:pathLst>
                  </a:custGeom>
                  <a:solidFill>
                    <a:srgbClr val="611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4" name="Freeform 8342">
                    <a:extLst>
                      <a:ext uri="{FF2B5EF4-FFF2-40B4-BE49-F238E27FC236}">
                        <a16:creationId xmlns:a16="http://schemas.microsoft.com/office/drawing/2014/main" id="{4904DFCD-723E-4EF0-929B-A2CF5B1218B2}"/>
                      </a:ext>
                    </a:extLst>
                  </p:cNvPr>
                  <p:cNvSpPr/>
                  <p:nvPr/>
                </p:nvSpPr>
                <p:spPr bwMode="auto">
                  <a:xfrm>
                    <a:off x="3659" y="2079"/>
                    <a:ext cx="69" cy="52"/>
                  </a:xfrm>
                  <a:custGeom>
                    <a:avLst/>
                    <a:gdLst>
                      <a:gd name="T0" fmla="*/ 29 w 92"/>
                      <a:gd name="T1" fmla="*/ 68 h 69"/>
                      <a:gd name="T2" fmla="*/ 35 w 92"/>
                      <a:gd name="T3" fmla="*/ 68 h 69"/>
                      <a:gd name="T4" fmla="*/ 78 w 92"/>
                      <a:gd name="T5" fmla="*/ 59 h 69"/>
                      <a:gd name="T6" fmla="*/ 92 w 92"/>
                      <a:gd name="T7" fmla="*/ 35 h 69"/>
                      <a:gd name="T8" fmla="*/ 90 w 92"/>
                      <a:gd name="T9" fmla="*/ 3 h 69"/>
                      <a:gd name="T10" fmla="*/ 67 w 92"/>
                      <a:gd name="T11" fmla="*/ 12 h 69"/>
                      <a:gd name="T12" fmla="*/ 33 w 92"/>
                      <a:gd name="T13" fmla="*/ 13 h 69"/>
                      <a:gd name="T14" fmla="*/ 13 w 92"/>
                      <a:gd name="T15" fmla="*/ 7 h 69"/>
                      <a:gd name="T16" fmla="*/ 4 w 92"/>
                      <a:gd name="T17" fmla="*/ 1 h 69"/>
                      <a:gd name="T18" fmla="*/ 0 w 92"/>
                      <a:gd name="T19" fmla="*/ 15 h 69"/>
                      <a:gd name="T20" fmla="*/ 17 w 92"/>
                      <a:gd name="T21" fmla="*/ 45 h 69"/>
                      <a:gd name="T22" fmla="*/ 29 w 92"/>
                      <a:gd name="T23"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69">
                        <a:moveTo>
                          <a:pt x="29" y="68"/>
                        </a:moveTo>
                        <a:cubicBezTo>
                          <a:pt x="31" y="68"/>
                          <a:pt x="33" y="68"/>
                          <a:pt x="35" y="68"/>
                        </a:cubicBezTo>
                        <a:cubicBezTo>
                          <a:pt x="44" y="69"/>
                          <a:pt x="65" y="66"/>
                          <a:pt x="78" y="59"/>
                        </a:cubicBezTo>
                        <a:cubicBezTo>
                          <a:pt x="88" y="53"/>
                          <a:pt x="91" y="41"/>
                          <a:pt x="92" y="35"/>
                        </a:cubicBezTo>
                        <a:cubicBezTo>
                          <a:pt x="92" y="22"/>
                          <a:pt x="91" y="9"/>
                          <a:pt x="90" y="3"/>
                        </a:cubicBezTo>
                        <a:cubicBezTo>
                          <a:pt x="83" y="8"/>
                          <a:pt x="75" y="11"/>
                          <a:pt x="67" y="12"/>
                        </a:cubicBezTo>
                        <a:cubicBezTo>
                          <a:pt x="56" y="15"/>
                          <a:pt x="44" y="15"/>
                          <a:pt x="33" y="13"/>
                        </a:cubicBezTo>
                        <a:cubicBezTo>
                          <a:pt x="26" y="12"/>
                          <a:pt x="19" y="10"/>
                          <a:pt x="13" y="7"/>
                        </a:cubicBezTo>
                        <a:cubicBezTo>
                          <a:pt x="5" y="3"/>
                          <a:pt x="4" y="1"/>
                          <a:pt x="4" y="1"/>
                        </a:cubicBezTo>
                        <a:cubicBezTo>
                          <a:pt x="4" y="3"/>
                          <a:pt x="2" y="0"/>
                          <a:pt x="0" y="15"/>
                        </a:cubicBezTo>
                        <a:cubicBezTo>
                          <a:pt x="2" y="17"/>
                          <a:pt x="9" y="27"/>
                          <a:pt x="17" y="45"/>
                        </a:cubicBezTo>
                        <a:cubicBezTo>
                          <a:pt x="22" y="58"/>
                          <a:pt x="26" y="65"/>
                          <a:pt x="29" y="68"/>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5" name="Freeform 8343">
                    <a:extLst>
                      <a:ext uri="{FF2B5EF4-FFF2-40B4-BE49-F238E27FC236}">
                        <a16:creationId xmlns:a16="http://schemas.microsoft.com/office/drawing/2014/main" id="{3140B0D6-C886-4458-9E5C-F6FED4BECA7C}"/>
                      </a:ext>
                    </a:extLst>
                  </p:cNvPr>
                  <p:cNvSpPr>
                    <a:spLocks noEditPoints="1"/>
                  </p:cNvSpPr>
                  <p:nvPr/>
                </p:nvSpPr>
                <p:spPr bwMode="auto">
                  <a:xfrm>
                    <a:off x="3659" y="2079"/>
                    <a:ext cx="69" cy="52"/>
                  </a:xfrm>
                  <a:custGeom>
                    <a:avLst/>
                    <a:gdLst>
                      <a:gd name="T0" fmla="*/ 39 w 93"/>
                      <a:gd name="T1" fmla="*/ 69 h 69"/>
                      <a:gd name="T2" fmla="*/ 35 w 93"/>
                      <a:gd name="T3" fmla="*/ 69 h 69"/>
                      <a:gd name="T4" fmla="*/ 29 w 93"/>
                      <a:gd name="T5" fmla="*/ 69 h 69"/>
                      <a:gd name="T6" fmla="*/ 29 w 93"/>
                      <a:gd name="T7" fmla="*/ 69 h 69"/>
                      <a:gd name="T8" fmla="*/ 16 w 93"/>
                      <a:gd name="T9" fmla="*/ 45 h 69"/>
                      <a:gd name="T10" fmla="*/ 0 w 93"/>
                      <a:gd name="T11" fmla="*/ 15 h 69"/>
                      <a:gd name="T12" fmla="*/ 0 w 93"/>
                      <a:gd name="T13" fmla="*/ 15 h 69"/>
                      <a:gd name="T14" fmla="*/ 3 w 93"/>
                      <a:gd name="T15" fmla="*/ 2 h 69"/>
                      <a:gd name="T16" fmla="*/ 4 w 93"/>
                      <a:gd name="T17" fmla="*/ 1 h 69"/>
                      <a:gd name="T18" fmla="*/ 4 w 93"/>
                      <a:gd name="T19" fmla="*/ 0 h 69"/>
                      <a:gd name="T20" fmla="*/ 4 w 93"/>
                      <a:gd name="T21" fmla="*/ 1 h 69"/>
                      <a:gd name="T22" fmla="*/ 13 w 93"/>
                      <a:gd name="T23" fmla="*/ 7 h 69"/>
                      <a:gd name="T24" fmla="*/ 33 w 93"/>
                      <a:gd name="T25" fmla="*/ 12 h 69"/>
                      <a:gd name="T26" fmla="*/ 67 w 93"/>
                      <a:gd name="T27" fmla="*/ 12 h 69"/>
                      <a:gd name="T28" fmla="*/ 89 w 93"/>
                      <a:gd name="T29" fmla="*/ 3 h 69"/>
                      <a:gd name="T30" fmla="*/ 90 w 93"/>
                      <a:gd name="T31" fmla="*/ 3 h 69"/>
                      <a:gd name="T32" fmla="*/ 90 w 93"/>
                      <a:gd name="T33" fmla="*/ 3 h 69"/>
                      <a:gd name="T34" fmla="*/ 93 w 93"/>
                      <a:gd name="T35" fmla="*/ 35 h 69"/>
                      <a:gd name="T36" fmla="*/ 93 w 93"/>
                      <a:gd name="T37" fmla="*/ 35 h 69"/>
                      <a:gd name="T38" fmla="*/ 78 w 93"/>
                      <a:gd name="T39" fmla="*/ 59 h 69"/>
                      <a:gd name="T40" fmla="*/ 39 w 93"/>
                      <a:gd name="T41" fmla="*/ 69 h 69"/>
                      <a:gd name="T42" fmla="*/ 32 w 93"/>
                      <a:gd name="T43" fmla="*/ 68 h 69"/>
                      <a:gd name="T44" fmla="*/ 35 w 93"/>
                      <a:gd name="T45" fmla="*/ 68 h 69"/>
                      <a:gd name="T46" fmla="*/ 39 w 93"/>
                      <a:gd name="T47" fmla="*/ 68 h 69"/>
                      <a:gd name="T48" fmla="*/ 78 w 93"/>
                      <a:gd name="T49" fmla="*/ 58 h 69"/>
                      <a:gd name="T50" fmla="*/ 92 w 93"/>
                      <a:gd name="T51" fmla="*/ 35 h 69"/>
                      <a:gd name="T52" fmla="*/ 89 w 93"/>
                      <a:gd name="T53" fmla="*/ 4 h 69"/>
                      <a:gd name="T54" fmla="*/ 67 w 93"/>
                      <a:gd name="T55" fmla="*/ 13 h 69"/>
                      <a:gd name="T56" fmla="*/ 33 w 93"/>
                      <a:gd name="T57" fmla="*/ 13 h 69"/>
                      <a:gd name="T58" fmla="*/ 13 w 93"/>
                      <a:gd name="T59" fmla="*/ 7 h 69"/>
                      <a:gd name="T60" fmla="*/ 4 w 93"/>
                      <a:gd name="T61" fmla="*/ 2 h 69"/>
                      <a:gd name="T62" fmla="*/ 4 w 93"/>
                      <a:gd name="T63" fmla="*/ 2 h 69"/>
                      <a:gd name="T64" fmla="*/ 1 w 93"/>
                      <a:gd name="T65" fmla="*/ 15 h 69"/>
                      <a:gd name="T66" fmla="*/ 17 w 93"/>
                      <a:gd name="T67" fmla="*/ 45 h 69"/>
                      <a:gd name="T68" fmla="*/ 29 w 93"/>
                      <a:gd name="T69" fmla="*/ 68 h 69"/>
                      <a:gd name="T70" fmla="*/ 32 w 93"/>
                      <a:gd name="T7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69">
                        <a:moveTo>
                          <a:pt x="39" y="69"/>
                        </a:moveTo>
                        <a:cubicBezTo>
                          <a:pt x="38" y="69"/>
                          <a:pt x="36" y="69"/>
                          <a:pt x="35" y="69"/>
                        </a:cubicBezTo>
                        <a:cubicBezTo>
                          <a:pt x="33" y="68"/>
                          <a:pt x="31" y="68"/>
                          <a:pt x="29" y="69"/>
                        </a:cubicBezTo>
                        <a:cubicBezTo>
                          <a:pt x="29" y="69"/>
                          <a:pt x="29" y="69"/>
                          <a:pt x="29" y="69"/>
                        </a:cubicBezTo>
                        <a:cubicBezTo>
                          <a:pt x="26" y="65"/>
                          <a:pt x="22" y="59"/>
                          <a:pt x="16" y="45"/>
                        </a:cubicBezTo>
                        <a:cubicBezTo>
                          <a:pt x="9" y="27"/>
                          <a:pt x="1" y="17"/>
                          <a:pt x="0" y="15"/>
                        </a:cubicBezTo>
                        <a:cubicBezTo>
                          <a:pt x="0" y="15"/>
                          <a:pt x="0" y="15"/>
                          <a:pt x="0" y="15"/>
                        </a:cubicBezTo>
                        <a:cubicBezTo>
                          <a:pt x="1" y="4"/>
                          <a:pt x="2" y="3"/>
                          <a:pt x="3" y="2"/>
                        </a:cubicBezTo>
                        <a:cubicBezTo>
                          <a:pt x="4" y="2"/>
                          <a:pt x="4" y="1"/>
                          <a:pt x="4" y="1"/>
                        </a:cubicBezTo>
                        <a:cubicBezTo>
                          <a:pt x="4" y="0"/>
                          <a:pt x="4" y="0"/>
                          <a:pt x="4" y="0"/>
                        </a:cubicBezTo>
                        <a:cubicBezTo>
                          <a:pt x="4" y="1"/>
                          <a:pt x="4" y="1"/>
                          <a:pt x="4" y="1"/>
                        </a:cubicBezTo>
                        <a:cubicBezTo>
                          <a:pt x="4" y="1"/>
                          <a:pt x="5" y="3"/>
                          <a:pt x="13" y="7"/>
                        </a:cubicBezTo>
                        <a:cubicBezTo>
                          <a:pt x="19" y="10"/>
                          <a:pt x="26" y="11"/>
                          <a:pt x="33" y="12"/>
                        </a:cubicBezTo>
                        <a:cubicBezTo>
                          <a:pt x="45" y="14"/>
                          <a:pt x="56" y="14"/>
                          <a:pt x="67" y="12"/>
                        </a:cubicBezTo>
                        <a:cubicBezTo>
                          <a:pt x="75" y="10"/>
                          <a:pt x="83" y="8"/>
                          <a:pt x="89" y="3"/>
                        </a:cubicBezTo>
                        <a:cubicBezTo>
                          <a:pt x="90" y="3"/>
                          <a:pt x="90" y="3"/>
                          <a:pt x="90" y="3"/>
                        </a:cubicBezTo>
                        <a:cubicBezTo>
                          <a:pt x="90" y="3"/>
                          <a:pt x="90" y="3"/>
                          <a:pt x="90" y="3"/>
                        </a:cubicBezTo>
                        <a:cubicBezTo>
                          <a:pt x="91" y="9"/>
                          <a:pt x="93" y="22"/>
                          <a:pt x="93" y="35"/>
                        </a:cubicBezTo>
                        <a:cubicBezTo>
                          <a:pt x="93" y="35"/>
                          <a:pt x="93" y="35"/>
                          <a:pt x="93" y="35"/>
                        </a:cubicBezTo>
                        <a:cubicBezTo>
                          <a:pt x="91" y="42"/>
                          <a:pt x="88" y="53"/>
                          <a:pt x="78" y="59"/>
                        </a:cubicBezTo>
                        <a:cubicBezTo>
                          <a:pt x="66" y="66"/>
                          <a:pt x="48" y="69"/>
                          <a:pt x="39" y="69"/>
                        </a:cubicBezTo>
                        <a:moveTo>
                          <a:pt x="32" y="68"/>
                        </a:moveTo>
                        <a:cubicBezTo>
                          <a:pt x="33" y="68"/>
                          <a:pt x="34" y="68"/>
                          <a:pt x="35" y="68"/>
                        </a:cubicBezTo>
                        <a:cubicBezTo>
                          <a:pt x="36" y="68"/>
                          <a:pt x="38" y="68"/>
                          <a:pt x="39" y="68"/>
                        </a:cubicBezTo>
                        <a:cubicBezTo>
                          <a:pt x="48" y="68"/>
                          <a:pt x="66" y="66"/>
                          <a:pt x="78" y="58"/>
                        </a:cubicBezTo>
                        <a:cubicBezTo>
                          <a:pt x="87" y="53"/>
                          <a:pt x="91" y="42"/>
                          <a:pt x="92" y="35"/>
                        </a:cubicBezTo>
                        <a:cubicBezTo>
                          <a:pt x="92" y="22"/>
                          <a:pt x="91" y="10"/>
                          <a:pt x="89" y="4"/>
                        </a:cubicBezTo>
                        <a:cubicBezTo>
                          <a:pt x="83" y="9"/>
                          <a:pt x="75" y="11"/>
                          <a:pt x="67" y="13"/>
                        </a:cubicBezTo>
                        <a:cubicBezTo>
                          <a:pt x="56" y="15"/>
                          <a:pt x="45" y="15"/>
                          <a:pt x="33" y="13"/>
                        </a:cubicBezTo>
                        <a:cubicBezTo>
                          <a:pt x="26" y="12"/>
                          <a:pt x="19" y="10"/>
                          <a:pt x="13" y="7"/>
                        </a:cubicBezTo>
                        <a:cubicBezTo>
                          <a:pt x="7" y="5"/>
                          <a:pt x="5" y="3"/>
                          <a:pt x="4" y="2"/>
                        </a:cubicBezTo>
                        <a:cubicBezTo>
                          <a:pt x="4" y="2"/>
                          <a:pt x="4" y="2"/>
                          <a:pt x="4" y="2"/>
                        </a:cubicBezTo>
                        <a:cubicBezTo>
                          <a:pt x="3" y="3"/>
                          <a:pt x="2" y="4"/>
                          <a:pt x="1" y="15"/>
                        </a:cubicBezTo>
                        <a:cubicBezTo>
                          <a:pt x="2" y="17"/>
                          <a:pt x="10" y="27"/>
                          <a:pt x="17" y="45"/>
                        </a:cubicBezTo>
                        <a:cubicBezTo>
                          <a:pt x="23" y="59"/>
                          <a:pt x="26" y="65"/>
                          <a:pt x="29" y="68"/>
                        </a:cubicBezTo>
                        <a:cubicBezTo>
                          <a:pt x="30" y="68"/>
                          <a:pt x="31" y="68"/>
                          <a:pt x="32" y="68"/>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6" name="Freeform 8344">
                    <a:extLst>
                      <a:ext uri="{FF2B5EF4-FFF2-40B4-BE49-F238E27FC236}">
                        <a16:creationId xmlns:a16="http://schemas.microsoft.com/office/drawing/2014/main" id="{2AB042C2-8520-4CD4-8D2A-622877580169}"/>
                      </a:ext>
                    </a:extLst>
                  </p:cNvPr>
                  <p:cNvSpPr/>
                  <p:nvPr/>
                </p:nvSpPr>
                <p:spPr bwMode="auto">
                  <a:xfrm>
                    <a:off x="3655" y="2091"/>
                    <a:ext cx="72" cy="60"/>
                  </a:xfrm>
                  <a:custGeom>
                    <a:avLst/>
                    <a:gdLst>
                      <a:gd name="T0" fmla="*/ 60 w 96"/>
                      <a:gd name="T1" fmla="*/ 74 h 80"/>
                      <a:gd name="T2" fmla="*/ 37 w 96"/>
                      <a:gd name="T3" fmla="*/ 76 h 80"/>
                      <a:gd name="T4" fmla="*/ 13 w 96"/>
                      <a:gd name="T5" fmla="*/ 69 h 80"/>
                      <a:gd name="T6" fmla="*/ 11 w 96"/>
                      <a:gd name="T7" fmla="*/ 61 h 80"/>
                      <a:gd name="T8" fmla="*/ 25 w 96"/>
                      <a:gd name="T9" fmla="*/ 57 h 80"/>
                      <a:gd name="T10" fmla="*/ 34 w 96"/>
                      <a:gd name="T11" fmla="*/ 53 h 80"/>
                      <a:gd name="T12" fmla="*/ 22 w 96"/>
                      <a:gd name="T13" fmla="*/ 30 h 80"/>
                      <a:gd name="T14" fmla="*/ 5 w 96"/>
                      <a:gd name="T15" fmla="*/ 0 h 80"/>
                      <a:gd name="T16" fmla="*/ 5 w 96"/>
                      <a:gd name="T17" fmla="*/ 0 h 80"/>
                      <a:gd name="T18" fmla="*/ 1 w 96"/>
                      <a:gd name="T19" fmla="*/ 26 h 80"/>
                      <a:gd name="T20" fmla="*/ 6 w 96"/>
                      <a:gd name="T21" fmla="*/ 65 h 80"/>
                      <a:gd name="T22" fmla="*/ 45 w 96"/>
                      <a:gd name="T23" fmla="*/ 77 h 80"/>
                      <a:gd name="T24" fmla="*/ 93 w 96"/>
                      <a:gd name="T25" fmla="*/ 57 h 80"/>
                      <a:gd name="T26" fmla="*/ 96 w 96"/>
                      <a:gd name="T27" fmla="*/ 40 h 80"/>
                      <a:gd name="T28" fmla="*/ 89 w 96"/>
                      <a:gd name="T29" fmla="*/ 61 h 80"/>
                      <a:gd name="T30" fmla="*/ 60 w 96"/>
                      <a:gd name="T31" fmla="*/ 7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 h="80">
                        <a:moveTo>
                          <a:pt x="60" y="74"/>
                        </a:moveTo>
                        <a:cubicBezTo>
                          <a:pt x="52" y="74"/>
                          <a:pt x="43" y="75"/>
                          <a:pt x="37" y="76"/>
                        </a:cubicBezTo>
                        <a:cubicBezTo>
                          <a:pt x="31" y="76"/>
                          <a:pt x="20" y="74"/>
                          <a:pt x="13" y="69"/>
                        </a:cubicBezTo>
                        <a:cubicBezTo>
                          <a:pt x="5" y="64"/>
                          <a:pt x="8" y="61"/>
                          <a:pt x="11" y="61"/>
                        </a:cubicBezTo>
                        <a:cubicBezTo>
                          <a:pt x="13" y="61"/>
                          <a:pt x="20" y="60"/>
                          <a:pt x="25" y="57"/>
                        </a:cubicBezTo>
                        <a:cubicBezTo>
                          <a:pt x="28" y="56"/>
                          <a:pt x="30" y="54"/>
                          <a:pt x="34" y="53"/>
                        </a:cubicBezTo>
                        <a:cubicBezTo>
                          <a:pt x="31" y="50"/>
                          <a:pt x="27" y="43"/>
                          <a:pt x="22" y="30"/>
                        </a:cubicBezTo>
                        <a:cubicBezTo>
                          <a:pt x="14" y="12"/>
                          <a:pt x="7" y="2"/>
                          <a:pt x="5" y="0"/>
                        </a:cubicBezTo>
                        <a:cubicBezTo>
                          <a:pt x="5" y="0"/>
                          <a:pt x="5" y="0"/>
                          <a:pt x="5" y="0"/>
                        </a:cubicBezTo>
                        <a:cubicBezTo>
                          <a:pt x="5" y="0"/>
                          <a:pt x="2" y="5"/>
                          <a:pt x="1" y="26"/>
                        </a:cubicBezTo>
                        <a:cubicBezTo>
                          <a:pt x="0" y="46"/>
                          <a:pt x="2" y="60"/>
                          <a:pt x="6" y="65"/>
                        </a:cubicBezTo>
                        <a:cubicBezTo>
                          <a:pt x="9" y="70"/>
                          <a:pt x="22" y="80"/>
                          <a:pt x="45" y="77"/>
                        </a:cubicBezTo>
                        <a:cubicBezTo>
                          <a:pt x="67" y="75"/>
                          <a:pt x="85" y="76"/>
                          <a:pt x="93" y="57"/>
                        </a:cubicBezTo>
                        <a:cubicBezTo>
                          <a:pt x="94" y="52"/>
                          <a:pt x="96" y="47"/>
                          <a:pt x="96" y="40"/>
                        </a:cubicBezTo>
                        <a:cubicBezTo>
                          <a:pt x="95" y="46"/>
                          <a:pt x="93" y="55"/>
                          <a:pt x="89" y="61"/>
                        </a:cubicBezTo>
                        <a:cubicBezTo>
                          <a:pt x="82" y="71"/>
                          <a:pt x="67" y="73"/>
                          <a:pt x="60" y="74"/>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7" name="Freeform 8345">
                    <a:extLst>
                      <a:ext uri="{FF2B5EF4-FFF2-40B4-BE49-F238E27FC236}">
                        <a16:creationId xmlns:a16="http://schemas.microsoft.com/office/drawing/2014/main" id="{113E282B-24C4-42D5-A1CB-7F45B25B7BED}"/>
                      </a:ext>
                    </a:extLst>
                  </p:cNvPr>
                  <p:cNvSpPr>
                    <a:spLocks noEditPoints="1"/>
                  </p:cNvSpPr>
                  <p:nvPr/>
                </p:nvSpPr>
                <p:spPr bwMode="auto">
                  <a:xfrm>
                    <a:off x="3655" y="2091"/>
                    <a:ext cx="73" cy="58"/>
                  </a:xfrm>
                  <a:custGeom>
                    <a:avLst/>
                    <a:gdLst>
                      <a:gd name="T0" fmla="*/ 38 w 97"/>
                      <a:gd name="T1" fmla="*/ 78 h 78"/>
                      <a:gd name="T2" fmla="*/ 5 w 97"/>
                      <a:gd name="T3" fmla="*/ 65 h 78"/>
                      <a:gd name="T4" fmla="*/ 1 w 97"/>
                      <a:gd name="T5" fmla="*/ 26 h 78"/>
                      <a:gd name="T6" fmla="*/ 5 w 97"/>
                      <a:gd name="T7" fmla="*/ 0 h 78"/>
                      <a:gd name="T8" fmla="*/ 5 w 97"/>
                      <a:gd name="T9" fmla="*/ 0 h 78"/>
                      <a:gd name="T10" fmla="*/ 5 w 97"/>
                      <a:gd name="T11" fmla="*/ 0 h 78"/>
                      <a:gd name="T12" fmla="*/ 6 w 97"/>
                      <a:gd name="T13" fmla="*/ 0 h 78"/>
                      <a:gd name="T14" fmla="*/ 22 w 97"/>
                      <a:gd name="T15" fmla="*/ 30 h 78"/>
                      <a:gd name="T16" fmla="*/ 34 w 97"/>
                      <a:gd name="T17" fmla="*/ 53 h 78"/>
                      <a:gd name="T18" fmla="*/ 34 w 97"/>
                      <a:gd name="T19" fmla="*/ 53 h 78"/>
                      <a:gd name="T20" fmla="*/ 34 w 97"/>
                      <a:gd name="T21" fmla="*/ 54 h 78"/>
                      <a:gd name="T22" fmla="*/ 28 w 97"/>
                      <a:gd name="T23" fmla="*/ 56 h 78"/>
                      <a:gd name="T24" fmla="*/ 25 w 97"/>
                      <a:gd name="T25" fmla="*/ 58 h 78"/>
                      <a:gd name="T26" fmla="*/ 11 w 97"/>
                      <a:gd name="T27" fmla="*/ 62 h 78"/>
                      <a:gd name="T28" fmla="*/ 8 w 97"/>
                      <a:gd name="T29" fmla="*/ 63 h 78"/>
                      <a:gd name="T30" fmla="*/ 13 w 97"/>
                      <a:gd name="T31" fmla="*/ 69 h 78"/>
                      <a:gd name="T32" fmla="*/ 36 w 97"/>
                      <a:gd name="T33" fmla="*/ 75 h 78"/>
                      <a:gd name="T34" fmla="*/ 37 w 97"/>
                      <a:gd name="T35" fmla="*/ 75 h 78"/>
                      <a:gd name="T36" fmla="*/ 48 w 97"/>
                      <a:gd name="T37" fmla="*/ 74 h 78"/>
                      <a:gd name="T38" fmla="*/ 60 w 97"/>
                      <a:gd name="T39" fmla="*/ 73 h 78"/>
                      <a:gd name="T40" fmla="*/ 88 w 97"/>
                      <a:gd name="T41" fmla="*/ 61 h 78"/>
                      <a:gd name="T42" fmla="*/ 96 w 97"/>
                      <a:gd name="T43" fmla="*/ 40 h 78"/>
                      <a:gd name="T44" fmla="*/ 96 w 97"/>
                      <a:gd name="T45" fmla="*/ 40 h 78"/>
                      <a:gd name="T46" fmla="*/ 97 w 97"/>
                      <a:gd name="T47" fmla="*/ 40 h 78"/>
                      <a:gd name="T48" fmla="*/ 93 w 97"/>
                      <a:gd name="T49" fmla="*/ 57 h 78"/>
                      <a:gd name="T50" fmla="*/ 54 w 97"/>
                      <a:gd name="T51" fmla="*/ 77 h 78"/>
                      <a:gd name="T52" fmla="*/ 45 w 97"/>
                      <a:gd name="T53" fmla="*/ 78 h 78"/>
                      <a:gd name="T54" fmla="*/ 38 w 97"/>
                      <a:gd name="T55" fmla="*/ 78 h 78"/>
                      <a:gd name="T56" fmla="*/ 5 w 97"/>
                      <a:gd name="T57" fmla="*/ 1 h 78"/>
                      <a:gd name="T58" fmla="*/ 1 w 97"/>
                      <a:gd name="T59" fmla="*/ 26 h 78"/>
                      <a:gd name="T60" fmla="*/ 6 w 97"/>
                      <a:gd name="T61" fmla="*/ 65 h 78"/>
                      <a:gd name="T62" fmla="*/ 38 w 97"/>
                      <a:gd name="T63" fmla="*/ 77 h 78"/>
                      <a:gd name="T64" fmla="*/ 45 w 97"/>
                      <a:gd name="T65" fmla="*/ 77 h 78"/>
                      <a:gd name="T66" fmla="*/ 54 w 97"/>
                      <a:gd name="T67" fmla="*/ 76 h 78"/>
                      <a:gd name="T68" fmla="*/ 92 w 97"/>
                      <a:gd name="T69" fmla="*/ 57 h 78"/>
                      <a:gd name="T70" fmla="*/ 95 w 97"/>
                      <a:gd name="T71" fmla="*/ 46 h 78"/>
                      <a:gd name="T72" fmla="*/ 89 w 97"/>
                      <a:gd name="T73" fmla="*/ 62 h 78"/>
                      <a:gd name="T74" fmla="*/ 60 w 97"/>
                      <a:gd name="T75" fmla="*/ 74 h 78"/>
                      <a:gd name="T76" fmla="*/ 48 w 97"/>
                      <a:gd name="T77" fmla="*/ 75 h 78"/>
                      <a:gd name="T78" fmla="*/ 37 w 97"/>
                      <a:gd name="T79" fmla="*/ 76 h 78"/>
                      <a:gd name="T80" fmla="*/ 36 w 97"/>
                      <a:gd name="T81" fmla="*/ 76 h 78"/>
                      <a:gd name="T82" fmla="*/ 13 w 97"/>
                      <a:gd name="T83" fmla="*/ 70 h 78"/>
                      <a:gd name="T84" fmla="*/ 8 w 97"/>
                      <a:gd name="T85" fmla="*/ 63 h 78"/>
                      <a:gd name="T86" fmla="*/ 11 w 97"/>
                      <a:gd name="T87" fmla="*/ 61 h 78"/>
                      <a:gd name="T88" fmla="*/ 24 w 97"/>
                      <a:gd name="T89" fmla="*/ 57 h 78"/>
                      <a:gd name="T90" fmla="*/ 27 w 97"/>
                      <a:gd name="T91" fmla="*/ 56 h 78"/>
                      <a:gd name="T92" fmla="*/ 34 w 97"/>
                      <a:gd name="T93" fmla="*/ 53 h 78"/>
                      <a:gd name="T94" fmla="*/ 21 w 97"/>
                      <a:gd name="T95" fmla="*/ 30 h 78"/>
                      <a:gd name="T96" fmla="*/ 5 w 97"/>
                      <a:gd name="T9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78">
                        <a:moveTo>
                          <a:pt x="38" y="78"/>
                        </a:moveTo>
                        <a:cubicBezTo>
                          <a:pt x="20" y="78"/>
                          <a:pt x="9" y="70"/>
                          <a:pt x="5" y="65"/>
                        </a:cubicBezTo>
                        <a:cubicBezTo>
                          <a:pt x="1" y="60"/>
                          <a:pt x="0" y="44"/>
                          <a:pt x="1" y="26"/>
                        </a:cubicBezTo>
                        <a:cubicBezTo>
                          <a:pt x="2" y="6"/>
                          <a:pt x="5" y="1"/>
                          <a:pt x="5" y="0"/>
                        </a:cubicBezTo>
                        <a:cubicBezTo>
                          <a:pt x="5" y="0"/>
                          <a:pt x="5" y="0"/>
                          <a:pt x="5" y="0"/>
                        </a:cubicBezTo>
                        <a:cubicBezTo>
                          <a:pt x="5" y="0"/>
                          <a:pt x="5" y="0"/>
                          <a:pt x="5" y="0"/>
                        </a:cubicBezTo>
                        <a:cubicBezTo>
                          <a:pt x="6" y="0"/>
                          <a:pt x="6" y="0"/>
                          <a:pt x="6" y="0"/>
                        </a:cubicBezTo>
                        <a:cubicBezTo>
                          <a:pt x="7" y="2"/>
                          <a:pt x="14" y="12"/>
                          <a:pt x="22" y="30"/>
                        </a:cubicBezTo>
                        <a:cubicBezTo>
                          <a:pt x="28" y="44"/>
                          <a:pt x="31" y="50"/>
                          <a:pt x="34" y="53"/>
                        </a:cubicBezTo>
                        <a:cubicBezTo>
                          <a:pt x="34" y="53"/>
                          <a:pt x="34" y="53"/>
                          <a:pt x="34" y="53"/>
                        </a:cubicBezTo>
                        <a:cubicBezTo>
                          <a:pt x="34" y="54"/>
                          <a:pt x="34" y="54"/>
                          <a:pt x="34" y="54"/>
                        </a:cubicBezTo>
                        <a:cubicBezTo>
                          <a:pt x="32" y="54"/>
                          <a:pt x="30" y="55"/>
                          <a:pt x="28" y="56"/>
                        </a:cubicBezTo>
                        <a:cubicBezTo>
                          <a:pt x="27" y="57"/>
                          <a:pt x="26" y="57"/>
                          <a:pt x="25" y="58"/>
                        </a:cubicBezTo>
                        <a:cubicBezTo>
                          <a:pt x="20" y="60"/>
                          <a:pt x="13" y="62"/>
                          <a:pt x="11" y="62"/>
                        </a:cubicBezTo>
                        <a:cubicBezTo>
                          <a:pt x="10" y="62"/>
                          <a:pt x="9" y="62"/>
                          <a:pt x="8" y="63"/>
                        </a:cubicBezTo>
                        <a:cubicBezTo>
                          <a:pt x="8" y="64"/>
                          <a:pt x="8" y="66"/>
                          <a:pt x="13" y="69"/>
                        </a:cubicBezTo>
                        <a:cubicBezTo>
                          <a:pt x="20" y="74"/>
                          <a:pt x="29" y="75"/>
                          <a:pt x="36" y="75"/>
                        </a:cubicBezTo>
                        <a:cubicBezTo>
                          <a:pt x="37" y="75"/>
                          <a:pt x="37" y="75"/>
                          <a:pt x="37" y="75"/>
                        </a:cubicBezTo>
                        <a:cubicBezTo>
                          <a:pt x="40" y="75"/>
                          <a:pt x="44" y="75"/>
                          <a:pt x="48" y="74"/>
                        </a:cubicBezTo>
                        <a:cubicBezTo>
                          <a:pt x="52" y="74"/>
                          <a:pt x="56" y="74"/>
                          <a:pt x="60" y="73"/>
                        </a:cubicBezTo>
                        <a:cubicBezTo>
                          <a:pt x="78" y="73"/>
                          <a:pt x="86" y="66"/>
                          <a:pt x="88" y="61"/>
                        </a:cubicBezTo>
                        <a:cubicBezTo>
                          <a:pt x="92" y="55"/>
                          <a:pt x="95" y="46"/>
                          <a:pt x="96" y="40"/>
                        </a:cubicBezTo>
                        <a:cubicBezTo>
                          <a:pt x="96" y="40"/>
                          <a:pt x="96" y="40"/>
                          <a:pt x="96" y="40"/>
                        </a:cubicBezTo>
                        <a:cubicBezTo>
                          <a:pt x="97" y="40"/>
                          <a:pt x="97" y="40"/>
                          <a:pt x="97" y="40"/>
                        </a:cubicBezTo>
                        <a:cubicBezTo>
                          <a:pt x="96" y="47"/>
                          <a:pt x="95" y="53"/>
                          <a:pt x="93" y="57"/>
                        </a:cubicBezTo>
                        <a:cubicBezTo>
                          <a:pt x="86" y="74"/>
                          <a:pt x="72" y="75"/>
                          <a:pt x="54" y="77"/>
                        </a:cubicBezTo>
                        <a:cubicBezTo>
                          <a:pt x="51" y="77"/>
                          <a:pt x="48" y="77"/>
                          <a:pt x="45" y="78"/>
                        </a:cubicBezTo>
                        <a:cubicBezTo>
                          <a:pt x="42" y="78"/>
                          <a:pt x="40" y="78"/>
                          <a:pt x="38" y="78"/>
                        </a:cubicBezTo>
                        <a:moveTo>
                          <a:pt x="5" y="1"/>
                        </a:moveTo>
                        <a:cubicBezTo>
                          <a:pt x="5" y="2"/>
                          <a:pt x="2" y="8"/>
                          <a:pt x="1" y="26"/>
                        </a:cubicBezTo>
                        <a:cubicBezTo>
                          <a:pt x="0" y="44"/>
                          <a:pt x="2" y="59"/>
                          <a:pt x="6" y="65"/>
                        </a:cubicBezTo>
                        <a:cubicBezTo>
                          <a:pt x="9" y="69"/>
                          <a:pt x="20" y="77"/>
                          <a:pt x="38" y="77"/>
                        </a:cubicBezTo>
                        <a:cubicBezTo>
                          <a:pt x="40" y="77"/>
                          <a:pt x="42" y="77"/>
                          <a:pt x="45" y="77"/>
                        </a:cubicBezTo>
                        <a:cubicBezTo>
                          <a:pt x="48" y="77"/>
                          <a:pt x="51" y="76"/>
                          <a:pt x="54" y="76"/>
                        </a:cubicBezTo>
                        <a:cubicBezTo>
                          <a:pt x="72" y="74"/>
                          <a:pt x="86" y="73"/>
                          <a:pt x="92" y="57"/>
                        </a:cubicBezTo>
                        <a:cubicBezTo>
                          <a:pt x="94" y="54"/>
                          <a:pt x="95" y="50"/>
                          <a:pt x="95" y="46"/>
                        </a:cubicBezTo>
                        <a:cubicBezTo>
                          <a:pt x="94" y="51"/>
                          <a:pt x="92" y="57"/>
                          <a:pt x="89" y="62"/>
                        </a:cubicBezTo>
                        <a:cubicBezTo>
                          <a:pt x="86" y="66"/>
                          <a:pt x="78" y="73"/>
                          <a:pt x="60" y="74"/>
                        </a:cubicBezTo>
                        <a:cubicBezTo>
                          <a:pt x="56" y="74"/>
                          <a:pt x="52" y="75"/>
                          <a:pt x="48" y="75"/>
                        </a:cubicBezTo>
                        <a:cubicBezTo>
                          <a:pt x="44" y="75"/>
                          <a:pt x="40" y="76"/>
                          <a:pt x="37" y="76"/>
                        </a:cubicBezTo>
                        <a:cubicBezTo>
                          <a:pt x="36" y="76"/>
                          <a:pt x="36" y="76"/>
                          <a:pt x="36" y="76"/>
                        </a:cubicBezTo>
                        <a:cubicBezTo>
                          <a:pt x="29" y="76"/>
                          <a:pt x="20" y="74"/>
                          <a:pt x="13" y="70"/>
                        </a:cubicBezTo>
                        <a:cubicBezTo>
                          <a:pt x="8" y="66"/>
                          <a:pt x="7" y="64"/>
                          <a:pt x="8" y="63"/>
                        </a:cubicBezTo>
                        <a:cubicBezTo>
                          <a:pt x="8" y="62"/>
                          <a:pt x="9" y="61"/>
                          <a:pt x="11" y="61"/>
                        </a:cubicBezTo>
                        <a:cubicBezTo>
                          <a:pt x="13" y="61"/>
                          <a:pt x="19" y="59"/>
                          <a:pt x="24" y="57"/>
                        </a:cubicBezTo>
                        <a:cubicBezTo>
                          <a:pt x="26" y="57"/>
                          <a:pt x="27" y="56"/>
                          <a:pt x="27" y="56"/>
                        </a:cubicBezTo>
                        <a:cubicBezTo>
                          <a:pt x="29" y="55"/>
                          <a:pt x="31" y="54"/>
                          <a:pt x="34" y="53"/>
                        </a:cubicBezTo>
                        <a:cubicBezTo>
                          <a:pt x="30" y="50"/>
                          <a:pt x="27" y="43"/>
                          <a:pt x="21" y="30"/>
                        </a:cubicBezTo>
                        <a:cubicBezTo>
                          <a:pt x="14" y="13"/>
                          <a:pt x="7" y="3"/>
                          <a:pt x="5" y="1"/>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8" name="Freeform 8346">
                    <a:extLst>
                      <a:ext uri="{FF2B5EF4-FFF2-40B4-BE49-F238E27FC236}">
                        <a16:creationId xmlns:a16="http://schemas.microsoft.com/office/drawing/2014/main" id="{8DB0ACF4-772B-4ADA-A007-8E826FC56CE5}"/>
                      </a:ext>
                    </a:extLst>
                  </p:cNvPr>
                  <p:cNvSpPr>
                    <a:spLocks noEditPoints="1"/>
                  </p:cNvSpPr>
                  <p:nvPr/>
                </p:nvSpPr>
                <p:spPr bwMode="auto">
                  <a:xfrm>
                    <a:off x="3662" y="2018"/>
                    <a:ext cx="63" cy="72"/>
                  </a:xfrm>
                  <a:custGeom>
                    <a:avLst/>
                    <a:gdLst>
                      <a:gd name="T0" fmla="*/ 58 w 85"/>
                      <a:gd name="T1" fmla="*/ 94 h 96"/>
                      <a:gd name="T2" fmla="*/ 60 w 85"/>
                      <a:gd name="T3" fmla="*/ 94 h 96"/>
                      <a:gd name="T4" fmla="*/ 59 w 85"/>
                      <a:gd name="T5" fmla="*/ 93 h 96"/>
                      <a:gd name="T6" fmla="*/ 30 w 85"/>
                      <a:gd name="T7" fmla="*/ 93 h 96"/>
                      <a:gd name="T8" fmla="*/ 29 w 85"/>
                      <a:gd name="T9" fmla="*/ 94 h 96"/>
                      <a:gd name="T10" fmla="*/ 35 w 85"/>
                      <a:gd name="T11" fmla="*/ 90 h 96"/>
                      <a:gd name="T12" fmla="*/ 18 w 85"/>
                      <a:gd name="T13" fmla="*/ 91 h 96"/>
                      <a:gd name="T14" fmla="*/ 25 w 85"/>
                      <a:gd name="T15" fmla="*/ 94 h 96"/>
                      <a:gd name="T16" fmla="*/ 54 w 85"/>
                      <a:gd name="T17" fmla="*/ 82 h 96"/>
                      <a:gd name="T18" fmla="*/ 41 w 85"/>
                      <a:gd name="T19" fmla="*/ 88 h 96"/>
                      <a:gd name="T20" fmla="*/ 38 w 85"/>
                      <a:gd name="T21" fmla="*/ 96 h 96"/>
                      <a:gd name="T22" fmla="*/ 57 w 85"/>
                      <a:gd name="T23" fmla="*/ 95 h 96"/>
                      <a:gd name="T24" fmla="*/ 57 w 85"/>
                      <a:gd name="T25" fmla="*/ 91 h 96"/>
                      <a:gd name="T26" fmla="*/ 54 w 85"/>
                      <a:gd name="T27" fmla="*/ 82 h 96"/>
                      <a:gd name="T28" fmla="*/ 67 w 85"/>
                      <a:gd name="T29" fmla="*/ 60 h 96"/>
                      <a:gd name="T30" fmla="*/ 66 w 85"/>
                      <a:gd name="T31" fmla="*/ 60 h 96"/>
                      <a:gd name="T32" fmla="*/ 65 w 85"/>
                      <a:gd name="T33" fmla="*/ 62 h 96"/>
                      <a:gd name="T34" fmla="*/ 66 w 85"/>
                      <a:gd name="T35" fmla="*/ 63 h 96"/>
                      <a:gd name="T36" fmla="*/ 62 w 85"/>
                      <a:gd name="T37" fmla="*/ 66 h 96"/>
                      <a:gd name="T38" fmla="*/ 60 w 85"/>
                      <a:gd name="T39" fmla="*/ 68 h 96"/>
                      <a:gd name="T40" fmla="*/ 62 w 85"/>
                      <a:gd name="T41" fmla="*/ 69 h 96"/>
                      <a:gd name="T42" fmla="*/ 59 w 85"/>
                      <a:gd name="T43" fmla="*/ 71 h 96"/>
                      <a:gd name="T44" fmla="*/ 57 w 85"/>
                      <a:gd name="T45" fmla="*/ 71 h 96"/>
                      <a:gd name="T46" fmla="*/ 55 w 85"/>
                      <a:gd name="T47" fmla="*/ 82 h 96"/>
                      <a:gd name="T48" fmla="*/ 60 w 85"/>
                      <a:gd name="T49" fmla="*/ 92 h 96"/>
                      <a:gd name="T50" fmla="*/ 63 w 85"/>
                      <a:gd name="T51" fmla="*/ 94 h 96"/>
                      <a:gd name="T52" fmla="*/ 77 w 85"/>
                      <a:gd name="T53" fmla="*/ 90 h 96"/>
                      <a:gd name="T54" fmla="*/ 78 w 85"/>
                      <a:gd name="T55" fmla="*/ 90 h 96"/>
                      <a:gd name="T56" fmla="*/ 85 w 85"/>
                      <a:gd name="T57" fmla="*/ 85 h 96"/>
                      <a:gd name="T58" fmla="*/ 78 w 85"/>
                      <a:gd name="T59" fmla="*/ 79 h 96"/>
                      <a:gd name="T60" fmla="*/ 76 w 85"/>
                      <a:gd name="T61" fmla="*/ 77 h 96"/>
                      <a:gd name="T62" fmla="*/ 76 w 85"/>
                      <a:gd name="T63" fmla="*/ 79 h 96"/>
                      <a:gd name="T64" fmla="*/ 70 w 85"/>
                      <a:gd name="T65" fmla="*/ 67 h 96"/>
                      <a:gd name="T66" fmla="*/ 60 w 85"/>
                      <a:gd name="T67" fmla="*/ 0 h 96"/>
                      <a:gd name="T68" fmla="*/ 39 w 85"/>
                      <a:gd name="T69" fmla="*/ 11 h 96"/>
                      <a:gd name="T70" fmla="*/ 0 w 85"/>
                      <a:gd name="T71" fmla="*/ 83 h 96"/>
                      <a:gd name="T72" fmla="*/ 0 w 85"/>
                      <a:gd name="T73" fmla="*/ 83 h 96"/>
                      <a:gd name="T74" fmla="*/ 13 w 85"/>
                      <a:gd name="T75" fmla="*/ 91 h 96"/>
                      <a:gd name="T76" fmla="*/ 25 w 85"/>
                      <a:gd name="T77" fmla="*/ 89 h 96"/>
                      <a:gd name="T78" fmla="*/ 33 w 85"/>
                      <a:gd name="T79" fmla="*/ 88 h 96"/>
                      <a:gd name="T80" fmla="*/ 10 w 85"/>
                      <a:gd name="T81" fmla="*/ 57 h 96"/>
                      <a:gd name="T82" fmla="*/ 53 w 85"/>
                      <a:gd name="T83" fmla="*/ 6 h 96"/>
                      <a:gd name="T84" fmla="*/ 59 w 85"/>
                      <a:gd name="T85" fmla="*/ 28 h 96"/>
                      <a:gd name="T86" fmla="*/ 59 w 85"/>
                      <a:gd name="T87" fmla="*/ 27 h 96"/>
                      <a:gd name="T88" fmla="*/ 60 w 85"/>
                      <a:gd name="T89" fmla="*/ 30 h 96"/>
                      <a:gd name="T90" fmla="*/ 63 w 85"/>
                      <a:gd name="T91" fmla="*/ 28 h 96"/>
                      <a:gd name="T92" fmla="*/ 61 w 85"/>
                      <a:gd name="T93" fmla="*/ 30 h 96"/>
                      <a:gd name="T94" fmla="*/ 60 w 85"/>
                      <a:gd name="T95" fmla="*/ 30 h 96"/>
                      <a:gd name="T96" fmla="*/ 63 w 85"/>
                      <a:gd name="T97" fmla="*/ 28 h 96"/>
                      <a:gd name="T98" fmla="*/ 62 w 85"/>
                      <a:gd name="T99" fmla="*/ 30 h 96"/>
                      <a:gd name="T100" fmla="*/ 58 w 85"/>
                      <a:gd name="T101" fmla="*/ 34 h 96"/>
                      <a:gd name="T102" fmla="*/ 57 w 85"/>
                      <a:gd name="T103" fmla="*/ 45 h 96"/>
                      <a:gd name="T104" fmla="*/ 61 w 85"/>
                      <a:gd name="T105" fmla="*/ 46 h 96"/>
                      <a:gd name="T106" fmla="*/ 64 w 85"/>
                      <a:gd name="T107" fmla="*/ 45 h 96"/>
                      <a:gd name="T108" fmla="*/ 67 w 85"/>
                      <a:gd name="T109" fmla="*/ 43 h 96"/>
                      <a:gd name="T110" fmla="*/ 69 w 85"/>
                      <a:gd name="T111" fmla="*/ 41 h 96"/>
                      <a:gd name="T112" fmla="*/ 72 w 85"/>
                      <a:gd name="T113" fmla="*/ 35 h 96"/>
                      <a:gd name="T114" fmla="*/ 74 w 85"/>
                      <a:gd name="T115" fmla="*/ 16 h 96"/>
                      <a:gd name="T116" fmla="*/ 61 w 85"/>
                      <a:gd name="T117"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96">
                        <a:moveTo>
                          <a:pt x="59" y="93"/>
                        </a:moveTo>
                        <a:cubicBezTo>
                          <a:pt x="59" y="93"/>
                          <a:pt x="58" y="94"/>
                          <a:pt x="58" y="94"/>
                        </a:cubicBezTo>
                        <a:cubicBezTo>
                          <a:pt x="58" y="94"/>
                          <a:pt x="58" y="94"/>
                          <a:pt x="58" y="95"/>
                        </a:cubicBezTo>
                        <a:cubicBezTo>
                          <a:pt x="59" y="95"/>
                          <a:pt x="60" y="95"/>
                          <a:pt x="60" y="94"/>
                        </a:cubicBezTo>
                        <a:cubicBezTo>
                          <a:pt x="60" y="94"/>
                          <a:pt x="60" y="94"/>
                          <a:pt x="59" y="94"/>
                        </a:cubicBezTo>
                        <a:cubicBezTo>
                          <a:pt x="59" y="94"/>
                          <a:pt x="59" y="93"/>
                          <a:pt x="59" y="93"/>
                        </a:cubicBezTo>
                        <a:moveTo>
                          <a:pt x="35" y="90"/>
                        </a:moveTo>
                        <a:cubicBezTo>
                          <a:pt x="33" y="91"/>
                          <a:pt x="31" y="92"/>
                          <a:pt x="30" y="93"/>
                        </a:cubicBezTo>
                        <a:cubicBezTo>
                          <a:pt x="29" y="93"/>
                          <a:pt x="28" y="94"/>
                          <a:pt x="28" y="94"/>
                        </a:cubicBezTo>
                        <a:cubicBezTo>
                          <a:pt x="28" y="94"/>
                          <a:pt x="28" y="94"/>
                          <a:pt x="29" y="94"/>
                        </a:cubicBezTo>
                        <a:cubicBezTo>
                          <a:pt x="31" y="95"/>
                          <a:pt x="33" y="95"/>
                          <a:pt x="36" y="95"/>
                        </a:cubicBezTo>
                        <a:cubicBezTo>
                          <a:pt x="35" y="94"/>
                          <a:pt x="35" y="92"/>
                          <a:pt x="35" y="90"/>
                        </a:cubicBezTo>
                        <a:moveTo>
                          <a:pt x="30" y="90"/>
                        </a:moveTo>
                        <a:cubicBezTo>
                          <a:pt x="26" y="91"/>
                          <a:pt x="22" y="91"/>
                          <a:pt x="18" y="91"/>
                        </a:cubicBezTo>
                        <a:cubicBezTo>
                          <a:pt x="17" y="91"/>
                          <a:pt x="16" y="91"/>
                          <a:pt x="16" y="92"/>
                        </a:cubicBezTo>
                        <a:cubicBezTo>
                          <a:pt x="19" y="92"/>
                          <a:pt x="22" y="93"/>
                          <a:pt x="25" y="94"/>
                        </a:cubicBezTo>
                        <a:cubicBezTo>
                          <a:pt x="27" y="92"/>
                          <a:pt x="28" y="91"/>
                          <a:pt x="30" y="90"/>
                        </a:cubicBezTo>
                        <a:moveTo>
                          <a:pt x="54" y="82"/>
                        </a:moveTo>
                        <a:cubicBezTo>
                          <a:pt x="51" y="84"/>
                          <a:pt x="48" y="86"/>
                          <a:pt x="44" y="86"/>
                        </a:cubicBezTo>
                        <a:cubicBezTo>
                          <a:pt x="43" y="87"/>
                          <a:pt x="42" y="87"/>
                          <a:pt x="41" y="88"/>
                        </a:cubicBezTo>
                        <a:cubicBezTo>
                          <a:pt x="38" y="89"/>
                          <a:pt x="36" y="90"/>
                          <a:pt x="37" y="94"/>
                        </a:cubicBezTo>
                        <a:cubicBezTo>
                          <a:pt x="37" y="94"/>
                          <a:pt x="38" y="95"/>
                          <a:pt x="38" y="96"/>
                        </a:cubicBezTo>
                        <a:cubicBezTo>
                          <a:pt x="40" y="96"/>
                          <a:pt x="43" y="96"/>
                          <a:pt x="45" y="96"/>
                        </a:cubicBezTo>
                        <a:cubicBezTo>
                          <a:pt x="49" y="96"/>
                          <a:pt x="53" y="96"/>
                          <a:pt x="57" y="95"/>
                        </a:cubicBezTo>
                        <a:cubicBezTo>
                          <a:pt x="57" y="95"/>
                          <a:pt x="57" y="95"/>
                          <a:pt x="57" y="95"/>
                        </a:cubicBezTo>
                        <a:cubicBezTo>
                          <a:pt x="57" y="94"/>
                          <a:pt x="57" y="93"/>
                          <a:pt x="57" y="91"/>
                        </a:cubicBezTo>
                        <a:cubicBezTo>
                          <a:pt x="56" y="88"/>
                          <a:pt x="55" y="86"/>
                          <a:pt x="54" y="83"/>
                        </a:cubicBezTo>
                        <a:cubicBezTo>
                          <a:pt x="54" y="83"/>
                          <a:pt x="54" y="82"/>
                          <a:pt x="54" y="82"/>
                        </a:cubicBezTo>
                        <a:moveTo>
                          <a:pt x="68" y="59"/>
                        </a:moveTo>
                        <a:cubicBezTo>
                          <a:pt x="68" y="60"/>
                          <a:pt x="67" y="60"/>
                          <a:pt x="67" y="60"/>
                        </a:cubicBezTo>
                        <a:cubicBezTo>
                          <a:pt x="67" y="60"/>
                          <a:pt x="67" y="60"/>
                          <a:pt x="67" y="60"/>
                        </a:cubicBezTo>
                        <a:cubicBezTo>
                          <a:pt x="66" y="60"/>
                          <a:pt x="66" y="60"/>
                          <a:pt x="66" y="60"/>
                        </a:cubicBezTo>
                        <a:cubicBezTo>
                          <a:pt x="66" y="60"/>
                          <a:pt x="65" y="61"/>
                          <a:pt x="65" y="62"/>
                        </a:cubicBezTo>
                        <a:cubicBezTo>
                          <a:pt x="65" y="62"/>
                          <a:pt x="65" y="62"/>
                          <a:pt x="65" y="62"/>
                        </a:cubicBezTo>
                        <a:cubicBezTo>
                          <a:pt x="65" y="62"/>
                          <a:pt x="65" y="62"/>
                          <a:pt x="65" y="62"/>
                        </a:cubicBezTo>
                        <a:cubicBezTo>
                          <a:pt x="65" y="62"/>
                          <a:pt x="66" y="63"/>
                          <a:pt x="66" y="63"/>
                        </a:cubicBezTo>
                        <a:cubicBezTo>
                          <a:pt x="65" y="64"/>
                          <a:pt x="64" y="66"/>
                          <a:pt x="63" y="66"/>
                        </a:cubicBezTo>
                        <a:cubicBezTo>
                          <a:pt x="62" y="66"/>
                          <a:pt x="62" y="66"/>
                          <a:pt x="62" y="66"/>
                        </a:cubicBezTo>
                        <a:cubicBezTo>
                          <a:pt x="62" y="65"/>
                          <a:pt x="62" y="65"/>
                          <a:pt x="62" y="65"/>
                        </a:cubicBezTo>
                        <a:cubicBezTo>
                          <a:pt x="61" y="66"/>
                          <a:pt x="61" y="67"/>
                          <a:pt x="60" y="68"/>
                        </a:cubicBezTo>
                        <a:cubicBezTo>
                          <a:pt x="61" y="68"/>
                          <a:pt x="61" y="68"/>
                          <a:pt x="61" y="68"/>
                        </a:cubicBezTo>
                        <a:cubicBezTo>
                          <a:pt x="61" y="68"/>
                          <a:pt x="62" y="69"/>
                          <a:pt x="62" y="69"/>
                        </a:cubicBezTo>
                        <a:cubicBezTo>
                          <a:pt x="61" y="70"/>
                          <a:pt x="60" y="71"/>
                          <a:pt x="59" y="71"/>
                        </a:cubicBezTo>
                        <a:cubicBezTo>
                          <a:pt x="59" y="71"/>
                          <a:pt x="59" y="71"/>
                          <a:pt x="59" y="71"/>
                        </a:cubicBezTo>
                        <a:cubicBezTo>
                          <a:pt x="58" y="71"/>
                          <a:pt x="58" y="71"/>
                          <a:pt x="58" y="71"/>
                        </a:cubicBezTo>
                        <a:cubicBezTo>
                          <a:pt x="58" y="71"/>
                          <a:pt x="58" y="71"/>
                          <a:pt x="57" y="71"/>
                        </a:cubicBezTo>
                        <a:cubicBezTo>
                          <a:pt x="58" y="72"/>
                          <a:pt x="58" y="73"/>
                          <a:pt x="58" y="74"/>
                        </a:cubicBezTo>
                        <a:cubicBezTo>
                          <a:pt x="58" y="77"/>
                          <a:pt x="57" y="80"/>
                          <a:pt x="55" y="82"/>
                        </a:cubicBezTo>
                        <a:cubicBezTo>
                          <a:pt x="55" y="82"/>
                          <a:pt x="55" y="82"/>
                          <a:pt x="55" y="82"/>
                        </a:cubicBezTo>
                        <a:cubicBezTo>
                          <a:pt x="56" y="86"/>
                          <a:pt x="58" y="89"/>
                          <a:pt x="60" y="92"/>
                        </a:cubicBezTo>
                        <a:cubicBezTo>
                          <a:pt x="60" y="93"/>
                          <a:pt x="61" y="93"/>
                          <a:pt x="62" y="94"/>
                        </a:cubicBezTo>
                        <a:cubicBezTo>
                          <a:pt x="62" y="94"/>
                          <a:pt x="63" y="94"/>
                          <a:pt x="63" y="94"/>
                        </a:cubicBezTo>
                        <a:cubicBezTo>
                          <a:pt x="68" y="93"/>
                          <a:pt x="73" y="92"/>
                          <a:pt x="77" y="90"/>
                        </a:cubicBezTo>
                        <a:cubicBezTo>
                          <a:pt x="77" y="90"/>
                          <a:pt x="77" y="90"/>
                          <a:pt x="77" y="90"/>
                        </a:cubicBezTo>
                        <a:cubicBezTo>
                          <a:pt x="77" y="90"/>
                          <a:pt x="78" y="90"/>
                          <a:pt x="78" y="90"/>
                        </a:cubicBezTo>
                        <a:cubicBezTo>
                          <a:pt x="78" y="90"/>
                          <a:pt x="78" y="90"/>
                          <a:pt x="78" y="90"/>
                        </a:cubicBezTo>
                        <a:cubicBezTo>
                          <a:pt x="78" y="90"/>
                          <a:pt x="78" y="90"/>
                          <a:pt x="78" y="90"/>
                        </a:cubicBezTo>
                        <a:cubicBezTo>
                          <a:pt x="80" y="88"/>
                          <a:pt x="83" y="87"/>
                          <a:pt x="85" y="85"/>
                        </a:cubicBezTo>
                        <a:cubicBezTo>
                          <a:pt x="84" y="80"/>
                          <a:pt x="83" y="76"/>
                          <a:pt x="83" y="72"/>
                        </a:cubicBezTo>
                        <a:cubicBezTo>
                          <a:pt x="82" y="74"/>
                          <a:pt x="81" y="78"/>
                          <a:pt x="78" y="79"/>
                        </a:cubicBezTo>
                        <a:cubicBezTo>
                          <a:pt x="78" y="79"/>
                          <a:pt x="78" y="79"/>
                          <a:pt x="78" y="79"/>
                        </a:cubicBezTo>
                        <a:cubicBezTo>
                          <a:pt x="77" y="79"/>
                          <a:pt x="76" y="78"/>
                          <a:pt x="76" y="77"/>
                        </a:cubicBezTo>
                        <a:cubicBezTo>
                          <a:pt x="76" y="78"/>
                          <a:pt x="76" y="78"/>
                          <a:pt x="76" y="79"/>
                        </a:cubicBezTo>
                        <a:cubicBezTo>
                          <a:pt x="76" y="79"/>
                          <a:pt x="76" y="79"/>
                          <a:pt x="76" y="79"/>
                        </a:cubicBezTo>
                        <a:cubicBezTo>
                          <a:pt x="76" y="79"/>
                          <a:pt x="76" y="79"/>
                          <a:pt x="76" y="79"/>
                        </a:cubicBezTo>
                        <a:cubicBezTo>
                          <a:pt x="74" y="76"/>
                          <a:pt x="72" y="72"/>
                          <a:pt x="70" y="67"/>
                        </a:cubicBezTo>
                        <a:cubicBezTo>
                          <a:pt x="69" y="65"/>
                          <a:pt x="69" y="62"/>
                          <a:pt x="68" y="59"/>
                        </a:cubicBezTo>
                        <a:moveTo>
                          <a:pt x="60" y="0"/>
                        </a:moveTo>
                        <a:cubicBezTo>
                          <a:pt x="57" y="1"/>
                          <a:pt x="54" y="1"/>
                          <a:pt x="50" y="3"/>
                        </a:cubicBezTo>
                        <a:cubicBezTo>
                          <a:pt x="50" y="3"/>
                          <a:pt x="45" y="5"/>
                          <a:pt x="39" y="11"/>
                        </a:cubicBezTo>
                        <a:cubicBezTo>
                          <a:pt x="33" y="16"/>
                          <a:pt x="24" y="25"/>
                          <a:pt x="17" y="39"/>
                        </a:cubicBezTo>
                        <a:cubicBezTo>
                          <a:pt x="1" y="68"/>
                          <a:pt x="0" y="83"/>
                          <a:pt x="0" y="83"/>
                        </a:cubicBezTo>
                        <a:cubicBezTo>
                          <a:pt x="0" y="83"/>
                          <a:pt x="0" y="83"/>
                          <a:pt x="0" y="83"/>
                        </a:cubicBezTo>
                        <a:cubicBezTo>
                          <a:pt x="0" y="83"/>
                          <a:pt x="0" y="83"/>
                          <a:pt x="0" y="83"/>
                        </a:cubicBezTo>
                        <a:cubicBezTo>
                          <a:pt x="0" y="83"/>
                          <a:pt x="1" y="85"/>
                          <a:pt x="9" y="89"/>
                        </a:cubicBezTo>
                        <a:cubicBezTo>
                          <a:pt x="11" y="90"/>
                          <a:pt x="12" y="90"/>
                          <a:pt x="13" y="91"/>
                        </a:cubicBezTo>
                        <a:cubicBezTo>
                          <a:pt x="14" y="90"/>
                          <a:pt x="16" y="90"/>
                          <a:pt x="17" y="89"/>
                        </a:cubicBezTo>
                        <a:cubicBezTo>
                          <a:pt x="20" y="89"/>
                          <a:pt x="22" y="89"/>
                          <a:pt x="25" y="89"/>
                        </a:cubicBezTo>
                        <a:cubicBezTo>
                          <a:pt x="28" y="88"/>
                          <a:pt x="32" y="88"/>
                          <a:pt x="36" y="87"/>
                        </a:cubicBezTo>
                        <a:cubicBezTo>
                          <a:pt x="35" y="87"/>
                          <a:pt x="34" y="88"/>
                          <a:pt x="33" y="88"/>
                        </a:cubicBezTo>
                        <a:cubicBezTo>
                          <a:pt x="22" y="88"/>
                          <a:pt x="12" y="85"/>
                          <a:pt x="9" y="83"/>
                        </a:cubicBezTo>
                        <a:cubicBezTo>
                          <a:pt x="2" y="77"/>
                          <a:pt x="10" y="57"/>
                          <a:pt x="10" y="57"/>
                        </a:cubicBezTo>
                        <a:cubicBezTo>
                          <a:pt x="27" y="19"/>
                          <a:pt x="37" y="14"/>
                          <a:pt x="48" y="7"/>
                        </a:cubicBezTo>
                        <a:cubicBezTo>
                          <a:pt x="50" y="6"/>
                          <a:pt x="52" y="6"/>
                          <a:pt x="53" y="6"/>
                        </a:cubicBezTo>
                        <a:cubicBezTo>
                          <a:pt x="59" y="6"/>
                          <a:pt x="62" y="15"/>
                          <a:pt x="59" y="27"/>
                        </a:cubicBezTo>
                        <a:cubicBezTo>
                          <a:pt x="59" y="27"/>
                          <a:pt x="59" y="28"/>
                          <a:pt x="59" y="28"/>
                        </a:cubicBezTo>
                        <a:cubicBezTo>
                          <a:pt x="59" y="28"/>
                          <a:pt x="59" y="28"/>
                          <a:pt x="59" y="29"/>
                        </a:cubicBezTo>
                        <a:cubicBezTo>
                          <a:pt x="59" y="28"/>
                          <a:pt x="59" y="27"/>
                          <a:pt x="59" y="27"/>
                        </a:cubicBezTo>
                        <a:cubicBezTo>
                          <a:pt x="59" y="27"/>
                          <a:pt x="59" y="28"/>
                          <a:pt x="59" y="28"/>
                        </a:cubicBezTo>
                        <a:cubicBezTo>
                          <a:pt x="60" y="29"/>
                          <a:pt x="60" y="29"/>
                          <a:pt x="60" y="30"/>
                        </a:cubicBezTo>
                        <a:cubicBezTo>
                          <a:pt x="60" y="29"/>
                          <a:pt x="61" y="29"/>
                          <a:pt x="61" y="29"/>
                        </a:cubicBezTo>
                        <a:cubicBezTo>
                          <a:pt x="62" y="29"/>
                          <a:pt x="62" y="28"/>
                          <a:pt x="63" y="28"/>
                        </a:cubicBezTo>
                        <a:cubicBezTo>
                          <a:pt x="62" y="28"/>
                          <a:pt x="62" y="29"/>
                          <a:pt x="61" y="30"/>
                        </a:cubicBezTo>
                        <a:cubicBezTo>
                          <a:pt x="61" y="30"/>
                          <a:pt x="61" y="30"/>
                          <a:pt x="61" y="30"/>
                        </a:cubicBezTo>
                        <a:cubicBezTo>
                          <a:pt x="61" y="30"/>
                          <a:pt x="61" y="30"/>
                          <a:pt x="60" y="30"/>
                        </a:cubicBezTo>
                        <a:cubicBezTo>
                          <a:pt x="60" y="30"/>
                          <a:pt x="60" y="30"/>
                          <a:pt x="60" y="30"/>
                        </a:cubicBezTo>
                        <a:cubicBezTo>
                          <a:pt x="61" y="30"/>
                          <a:pt x="61" y="30"/>
                          <a:pt x="62" y="29"/>
                        </a:cubicBezTo>
                        <a:cubicBezTo>
                          <a:pt x="62" y="29"/>
                          <a:pt x="63" y="29"/>
                          <a:pt x="63" y="28"/>
                        </a:cubicBezTo>
                        <a:cubicBezTo>
                          <a:pt x="63" y="29"/>
                          <a:pt x="63" y="30"/>
                          <a:pt x="62" y="30"/>
                        </a:cubicBezTo>
                        <a:cubicBezTo>
                          <a:pt x="62" y="30"/>
                          <a:pt x="62" y="30"/>
                          <a:pt x="62" y="30"/>
                        </a:cubicBezTo>
                        <a:cubicBezTo>
                          <a:pt x="62" y="30"/>
                          <a:pt x="60" y="31"/>
                          <a:pt x="60" y="31"/>
                        </a:cubicBezTo>
                        <a:cubicBezTo>
                          <a:pt x="59" y="32"/>
                          <a:pt x="59" y="33"/>
                          <a:pt x="58" y="34"/>
                        </a:cubicBezTo>
                        <a:cubicBezTo>
                          <a:pt x="57" y="38"/>
                          <a:pt x="57" y="41"/>
                          <a:pt x="57" y="45"/>
                        </a:cubicBezTo>
                        <a:cubicBezTo>
                          <a:pt x="57" y="45"/>
                          <a:pt x="57" y="45"/>
                          <a:pt x="57" y="45"/>
                        </a:cubicBezTo>
                        <a:cubicBezTo>
                          <a:pt x="58" y="45"/>
                          <a:pt x="58" y="45"/>
                          <a:pt x="59" y="45"/>
                        </a:cubicBezTo>
                        <a:cubicBezTo>
                          <a:pt x="59" y="45"/>
                          <a:pt x="61" y="45"/>
                          <a:pt x="61" y="46"/>
                        </a:cubicBezTo>
                        <a:cubicBezTo>
                          <a:pt x="61" y="46"/>
                          <a:pt x="61" y="46"/>
                          <a:pt x="61" y="46"/>
                        </a:cubicBezTo>
                        <a:cubicBezTo>
                          <a:pt x="62" y="46"/>
                          <a:pt x="63" y="45"/>
                          <a:pt x="64" y="45"/>
                        </a:cubicBezTo>
                        <a:cubicBezTo>
                          <a:pt x="64" y="44"/>
                          <a:pt x="65" y="43"/>
                          <a:pt x="67" y="43"/>
                        </a:cubicBezTo>
                        <a:cubicBezTo>
                          <a:pt x="67" y="43"/>
                          <a:pt x="67" y="43"/>
                          <a:pt x="67" y="43"/>
                        </a:cubicBezTo>
                        <a:cubicBezTo>
                          <a:pt x="67" y="43"/>
                          <a:pt x="68" y="43"/>
                          <a:pt x="68" y="43"/>
                        </a:cubicBezTo>
                        <a:cubicBezTo>
                          <a:pt x="68" y="42"/>
                          <a:pt x="69" y="42"/>
                          <a:pt x="69" y="41"/>
                        </a:cubicBezTo>
                        <a:cubicBezTo>
                          <a:pt x="68" y="40"/>
                          <a:pt x="68" y="39"/>
                          <a:pt x="68" y="39"/>
                        </a:cubicBezTo>
                        <a:cubicBezTo>
                          <a:pt x="68" y="38"/>
                          <a:pt x="70" y="36"/>
                          <a:pt x="72" y="35"/>
                        </a:cubicBezTo>
                        <a:cubicBezTo>
                          <a:pt x="73" y="30"/>
                          <a:pt x="74" y="24"/>
                          <a:pt x="74" y="18"/>
                        </a:cubicBezTo>
                        <a:cubicBezTo>
                          <a:pt x="74" y="17"/>
                          <a:pt x="74" y="17"/>
                          <a:pt x="74" y="16"/>
                        </a:cubicBezTo>
                        <a:cubicBezTo>
                          <a:pt x="73" y="15"/>
                          <a:pt x="73" y="13"/>
                          <a:pt x="72" y="12"/>
                        </a:cubicBezTo>
                        <a:cubicBezTo>
                          <a:pt x="71" y="6"/>
                          <a:pt x="67" y="2"/>
                          <a:pt x="61" y="1"/>
                        </a:cubicBezTo>
                        <a:cubicBezTo>
                          <a:pt x="61" y="1"/>
                          <a:pt x="61" y="0"/>
                          <a:pt x="60"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9" name="Freeform 8347">
                    <a:extLst>
                      <a:ext uri="{FF2B5EF4-FFF2-40B4-BE49-F238E27FC236}">
                        <a16:creationId xmlns:a16="http://schemas.microsoft.com/office/drawing/2014/main" id="{2B6C0E28-3A88-4C74-BFEC-A7AD66476EAA}"/>
                      </a:ext>
                    </a:extLst>
                  </p:cNvPr>
                  <p:cNvSpPr>
                    <a:spLocks noEditPoints="1"/>
                  </p:cNvSpPr>
                  <p:nvPr/>
                </p:nvSpPr>
                <p:spPr bwMode="auto">
                  <a:xfrm>
                    <a:off x="3662" y="2018"/>
                    <a:ext cx="64" cy="67"/>
                  </a:xfrm>
                  <a:custGeom>
                    <a:avLst/>
                    <a:gdLst>
                      <a:gd name="T0" fmla="*/ 77 w 86"/>
                      <a:gd name="T1" fmla="*/ 90 h 90"/>
                      <a:gd name="T2" fmla="*/ 77 w 86"/>
                      <a:gd name="T3" fmla="*/ 90 h 90"/>
                      <a:gd name="T4" fmla="*/ 77 w 86"/>
                      <a:gd name="T5" fmla="*/ 90 h 90"/>
                      <a:gd name="T6" fmla="*/ 78 w 86"/>
                      <a:gd name="T7" fmla="*/ 90 h 90"/>
                      <a:gd name="T8" fmla="*/ 78 w 86"/>
                      <a:gd name="T9" fmla="*/ 90 h 90"/>
                      <a:gd name="T10" fmla="*/ 78 w 86"/>
                      <a:gd name="T11" fmla="*/ 90 h 90"/>
                      <a:gd name="T12" fmla="*/ 81 w 86"/>
                      <a:gd name="T13" fmla="*/ 59 h 90"/>
                      <a:gd name="T14" fmla="*/ 83 w 86"/>
                      <a:gd name="T15" fmla="*/ 71 h 90"/>
                      <a:gd name="T16" fmla="*/ 83 w 86"/>
                      <a:gd name="T17" fmla="*/ 72 h 90"/>
                      <a:gd name="T18" fmla="*/ 85 w 86"/>
                      <a:gd name="T19" fmla="*/ 85 h 90"/>
                      <a:gd name="T20" fmla="*/ 78 w 86"/>
                      <a:gd name="T21" fmla="*/ 90 h 90"/>
                      <a:gd name="T22" fmla="*/ 85 w 86"/>
                      <a:gd name="T23" fmla="*/ 85 h 90"/>
                      <a:gd name="T24" fmla="*/ 86 w 86"/>
                      <a:gd name="T25" fmla="*/ 85 h 90"/>
                      <a:gd name="T26" fmla="*/ 81 w 86"/>
                      <a:gd name="T27" fmla="*/ 59 h 90"/>
                      <a:gd name="T28" fmla="*/ 61 w 86"/>
                      <a:gd name="T29" fmla="*/ 0 h 90"/>
                      <a:gd name="T30" fmla="*/ 50 w 86"/>
                      <a:gd name="T31" fmla="*/ 3 h 90"/>
                      <a:gd name="T32" fmla="*/ 16 w 86"/>
                      <a:gd name="T33" fmla="*/ 38 h 90"/>
                      <a:gd name="T34" fmla="*/ 0 w 86"/>
                      <a:gd name="T35" fmla="*/ 82 h 90"/>
                      <a:gd name="T36" fmla="*/ 0 w 86"/>
                      <a:gd name="T37" fmla="*/ 82 h 90"/>
                      <a:gd name="T38" fmla="*/ 0 w 86"/>
                      <a:gd name="T39" fmla="*/ 83 h 90"/>
                      <a:gd name="T40" fmla="*/ 0 w 86"/>
                      <a:gd name="T41" fmla="*/ 83 h 90"/>
                      <a:gd name="T42" fmla="*/ 0 w 86"/>
                      <a:gd name="T43" fmla="*/ 83 h 90"/>
                      <a:gd name="T44" fmla="*/ 17 w 86"/>
                      <a:gd name="T45" fmla="*/ 39 h 90"/>
                      <a:gd name="T46" fmla="*/ 39 w 86"/>
                      <a:gd name="T47" fmla="*/ 11 h 90"/>
                      <a:gd name="T48" fmla="*/ 50 w 86"/>
                      <a:gd name="T49" fmla="*/ 3 h 90"/>
                      <a:gd name="T50" fmla="*/ 60 w 86"/>
                      <a:gd name="T51" fmla="*/ 0 h 90"/>
                      <a:gd name="T52" fmla="*/ 59 w 86"/>
                      <a:gd name="T53" fmla="*/ 0 h 90"/>
                      <a:gd name="T54" fmla="*/ 61 w 86"/>
                      <a:gd name="T5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90">
                        <a:moveTo>
                          <a:pt x="77" y="90"/>
                        </a:moveTo>
                        <a:cubicBezTo>
                          <a:pt x="77" y="90"/>
                          <a:pt x="77" y="90"/>
                          <a:pt x="77" y="90"/>
                        </a:cubicBezTo>
                        <a:cubicBezTo>
                          <a:pt x="77" y="90"/>
                          <a:pt x="77" y="90"/>
                          <a:pt x="77" y="90"/>
                        </a:cubicBezTo>
                        <a:moveTo>
                          <a:pt x="78" y="90"/>
                        </a:moveTo>
                        <a:cubicBezTo>
                          <a:pt x="78" y="90"/>
                          <a:pt x="78" y="90"/>
                          <a:pt x="78" y="90"/>
                        </a:cubicBezTo>
                        <a:cubicBezTo>
                          <a:pt x="78" y="90"/>
                          <a:pt x="78" y="90"/>
                          <a:pt x="78" y="90"/>
                        </a:cubicBezTo>
                        <a:moveTo>
                          <a:pt x="81" y="59"/>
                        </a:moveTo>
                        <a:cubicBezTo>
                          <a:pt x="82" y="62"/>
                          <a:pt x="82" y="66"/>
                          <a:pt x="83" y="71"/>
                        </a:cubicBezTo>
                        <a:cubicBezTo>
                          <a:pt x="83" y="71"/>
                          <a:pt x="83" y="71"/>
                          <a:pt x="83" y="72"/>
                        </a:cubicBezTo>
                        <a:cubicBezTo>
                          <a:pt x="83" y="76"/>
                          <a:pt x="84" y="80"/>
                          <a:pt x="85" y="85"/>
                        </a:cubicBezTo>
                        <a:cubicBezTo>
                          <a:pt x="83" y="87"/>
                          <a:pt x="80" y="88"/>
                          <a:pt x="78" y="90"/>
                        </a:cubicBezTo>
                        <a:cubicBezTo>
                          <a:pt x="80" y="88"/>
                          <a:pt x="83" y="87"/>
                          <a:pt x="85" y="85"/>
                        </a:cubicBezTo>
                        <a:cubicBezTo>
                          <a:pt x="86" y="85"/>
                          <a:pt x="86" y="85"/>
                          <a:pt x="86" y="85"/>
                        </a:cubicBezTo>
                        <a:cubicBezTo>
                          <a:pt x="83" y="75"/>
                          <a:pt x="83" y="66"/>
                          <a:pt x="81" y="59"/>
                        </a:cubicBezTo>
                        <a:moveTo>
                          <a:pt x="61" y="0"/>
                        </a:moveTo>
                        <a:cubicBezTo>
                          <a:pt x="57" y="0"/>
                          <a:pt x="53" y="1"/>
                          <a:pt x="50" y="3"/>
                        </a:cubicBezTo>
                        <a:cubicBezTo>
                          <a:pt x="50" y="3"/>
                          <a:pt x="31" y="12"/>
                          <a:pt x="16" y="38"/>
                        </a:cubicBezTo>
                        <a:cubicBezTo>
                          <a:pt x="2" y="64"/>
                          <a:pt x="0" y="79"/>
                          <a:pt x="0" y="82"/>
                        </a:cubicBezTo>
                        <a:cubicBezTo>
                          <a:pt x="0" y="82"/>
                          <a:pt x="0" y="82"/>
                          <a:pt x="0" y="82"/>
                        </a:cubicBezTo>
                        <a:cubicBezTo>
                          <a:pt x="0" y="83"/>
                          <a:pt x="0" y="83"/>
                          <a:pt x="0" y="83"/>
                        </a:cubicBezTo>
                        <a:cubicBezTo>
                          <a:pt x="0" y="83"/>
                          <a:pt x="0" y="83"/>
                          <a:pt x="0" y="83"/>
                        </a:cubicBezTo>
                        <a:cubicBezTo>
                          <a:pt x="0" y="83"/>
                          <a:pt x="0" y="83"/>
                          <a:pt x="0" y="83"/>
                        </a:cubicBezTo>
                        <a:cubicBezTo>
                          <a:pt x="0" y="83"/>
                          <a:pt x="1" y="68"/>
                          <a:pt x="17" y="39"/>
                        </a:cubicBezTo>
                        <a:cubicBezTo>
                          <a:pt x="24" y="25"/>
                          <a:pt x="33" y="16"/>
                          <a:pt x="39" y="11"/>
                        </a:cubicBezTo>
                        <a:cubicBezTo>
                          <a:pt x="45" y="5"/>
                          <a:pt x="50" y="3"/>
                          <a:pt x="50" y="3"/>
                        </a:cubicBezTo>
                        <a:cubicBezTo>
                          <a:pt x="54" y="1"/>
                          <a:pt x="57" y="1"/>
                          <a:pt x="60" y="0"/>
                        </a:cubicBezTo>
                        <a:cubicBezTo>
                          <a:pt x="60" y="0"/>
                          <a:pt x="59" y="0"/>
                          <a:pt x="59" y="0"/>
                        </a:cubicBezTo>
                        <a:cubicBezTo>
                          <a:pt x="60" y="0"/>
                          <a:pt x="60" y="0"/>
                          <a:pt x="61"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0" name="Freeform 8348">
                    <a:extLst>
                      <a:ext uri="{FF2B5EF4-FFF2-40B4-BE49-F238E27FC236}">
                        <a16:creationId xmlns:a16="http://schemas.microsoft.com/office/drawing/2014/main" id="{4B8BAE30-9B68-493A-B92D-1DF358607172}"/>
                      </a:ext>
                    </a:extLst>
                  </p:cNvPr>
                  <p:cNvSpPr/>
                  <p:nvPr/>
                </p:nvSpPr>
                <p:spPr bwMode="auto">
                  <a:xfrm>
                    <a:off x="3704" y="2058"/>
                    <a:ext cx="2" cy="3"/>
                  </a:xfrm>
                  <a:custGeom>
                    <a:avLst/>
                    <a:gdLst>
                      <a:gd name="T0" fmla="*/ 0 w 2"/>
                      <a:gd name="T1" fmla="*/ 0 h 3"/>
                      <a:gd name="T2" fmla="*/ 0 w 2"/>
                      <a:gd name="T3" fmla="*/ 3 h 3"/>
                      <a:gd name="T4" fmla="*/ 0 w 2"/>
                      <a:gd name="T5" fmla="*/ 3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2"/>
                          <a:pt x="0" y="3"/>
                        </a:cubicBezTo>
                        <a:cubicBezTo>
                          <a:pt x="0" y="3"/>
                          <a:pt x="0" y="3"/>
                          <a:pt x="0" y="3"/>
                        </a:cubicBezTo>
                        <a:cubicBezTo>
                          <a:pt x="1" y="3"/>
                          <a:pt x="1" y="3"/>
                          <a:pt x="1" y="3"/>
                        </a:cubicBezTo>
                        <a:cubicBezTo>
                          <a:pt x="1" y="2"/>
                          <a:pt x="2" y="1"/>
                          <a:pt x="2" y="1"/>
                        </a:cubicBezTo>
                        <a:cubicBezTo>
                          <a:pt x="2" y="1"/>
                          <a:pt x="2" y="1"/>
                          <a:pt x="1" y="1"/>
                        </a:cubicBezTo>
                        <a:cubicBezTo>
                          <a:pt x="1" y="0"/>
                          <a:pt x="0" y="0"/>
                          <a:pt x="0"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1" name="Freeform 8349">
                    <a:extLst>
                      <a:ext uri="{FF2B5EF4-FFF2-40B4-BE49-F238E27FC236}">
                        <a16:creationId xmlns:a16="http://schemas.microsoft.com/office/drawing/2014/main" id="{EC2F782E-5363-4A6F-B564-320E5AA8FC14}"/>
                      </a:ext>
                    </a:extLst>
                  </p:cNvPr>
                  <p:cNvSpPr>
                    <a:spLocks noEditPoints="1"/>
                  </p:cNvSpPr>
                  <p:nvPr/>
                </p:nvSpPr>
                <p:spPr bwMode="auto">
                  <a:xfrm flipH="1">
                    <a:off x="3722" y="2061"/>
                    <a:ext cx="0" cy="1"/>
                  </a:xfrm>
                  <a:custGeom>
                    <a:avLst/>
                    <a:gdLst>
                      <a:gd name="T0" fmla="*/ 1 w 1"/>
                      <a:gd name="T1" fmla="*/ 2 h 2"/>
                      <a:gd name="T2" fmla="*/ 1 w 1"/>
                      <a:gd name="T3" fmla="*/ 2 h 2"/>
                      <a:gd name="T4" fmla="*/ 1 w 1"/>
                      <a:gd name="T5" fmla="*/ 2 h 2"/>
                      <a:gd name="T6" fmla="*/ 1 w 1"/>
                      <a:gd name="T7" fmla="*/ 1 h 2"/>
                      <a:gd name="T8" fmla="*/ 1 w 1"/>
                      <a:gd name="T9" fmla="*/ 2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0 w 1"/>
                      <a:gd name="T43" fmla="*/ 0 h 2"/>
                      <a:gd name="T44" fmla="*/ 1 w 1"/>
                      <a:gd name="T45" fmla="*/ 1 h 2"/>
                      <a:gd name="T46" fmla="*/ 0 w 1"/>
                      <a:gd name="T47" fmla="*/ 0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2">
                        <a:moveTo>
                          <a:pt x="1" y="2"/>
                        </a:moveTo>
                        <a:cubicBezTo>
                          <a:pt x="1" y="2"/>
                          <a:pt x="1" y="2"/>
                          <a:pt x="1" y="2"/>
                        </a:cubicBezTo>
                        <a:cubicBezTo>
                          <a:pt x="1" y="2"/>
                          <a:pt x="1" y="2"/>
                          <a:pt x="1" y="2"/>
                        </a:cubicBezTo>
                        <a:moveTo>
                          <a:pt x="1" y="1"/>
                        </a:moveTo>
                        <a:cubicBezTo>
                          <a:pt x="1" y="2"/>
                          <a:pt x="1" y="2"/>
                          <a:pt x="1" y="2"/>
                        </a:cubicBezTo>
                        <a:cubicBezTo>
                          <a:pt x="1" y="2"/>
                          <a:pt x="1" y="2"/>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0" y="0"/>
                        </a:moveTo>
                        <a:cubicBezTo>
                          <a:pt x="1" y="0"/>
                          <a:pt x="1" y="0"/>
                          <a:pt x="1" y="1"/>
                        </a:cubicBezTo>
                        <a:cubicBezTo>
                          <a:pt x="1" y="0"/>
                          <a:pt x="1"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2" name="Freeform 8350">
                    <a:extLst>
                      <a:ext uri="{FF2B5EF4-FFF2-40B4-BE49-F238E27FC236}">
                        <a16:creationId xmlns:a16="http://schemas.microsoft.com/office/drawing/2014/main" id="{6C9493DF-4065-4723-89EE-9B8AEB6FF779}"/>
                      </a:ext>
                    </a:extLst>
                  </p:cNvPr>
                  <p:cNvSpPr>
                    <a:spLocks noEditPoints="1"/>
                  </p:cNvSpPr>
                  <p:nvPr/>
                </p:nvSpPr>
                <p:spPr bwMode="auto">
                  <a:xfrm>
                    <a:off x="3660" y="2081"/>
                    <a:ext cx="68" cy="49"/>
                  </a:xfrm>
                  <a:custGeom>
                    <a:avLst/>
                    <a:gdLst>
                      <a:gd name="T0" fmla="*/ 40 w 91"/>
                      <a:gd name="T1" fmla="*/ 16 h 66"/>
                      <a:gd name="T2" fmla="*/ 44 w 91"/>
                      <a:gd name="T3" fmla="*/ 16 h 66"/>
                      <a:gd name="T4" fmla="*/ 60 w 91"/>
                      <a:gd name="T5" fmla="*/ 12 h 66"/>
                      <a:gd name="T6" fmla="*/ 42 w 91"/>
                      <a:gd name="T7" fmla="*/ 12 h 66"/>
                      <a:gd name="T8" fmla="*/ 44 w 91"/>
                      <a:gd name="T9" fmla="*/ 15 h 66"/>
                      <a:gd name="T10" fmla="*/ 49 w 91"/>
                      <a:gd name="T11" fmla="*/ 16 h 66"/>
                      <a:gd name="T12" fmla="*/ 58 w 91"/>
                      <a:gd name="T13" fmla="*/ 20 h 66"/>
                      <a:gd name="T14" fmla="*/ 30 w 91"/>
                      <a:gd name="T15" fmla="*/ 11 h 66"/>
                      <a:gd name="T16" fmla="*/ 31 w 91"/>
                      <a:gd name="T17" fmla="*/ 15 h 66"/>
                      <a:gd name="T18" fmla="*/ 39 w 91"/>
                      <a:gd name="T19" fmla="*/ 15 h 66"/>
                      <a:gd name="T20" fmla="*/ 39 w 91"/>
                      <a:gd name="T21" fmla="*/ 12 h 66"/>
                      <a:gd name="T22" fmla="*/ 30 w 91"/>
                      <a:gd name="T23" fmla="*/ 11 h 66"/>
                      <a:gd name="T24" fmla="*/ 16 w 91"/>
                      <a:gd name="T25" fmla="*/ 9 h 66"/>
                      <a:gd name="T26" fmla="*/ 16 w 91"/>
                      <a:gd name="T27" fmla="*/ 9 h 66"/>
                      <a:gd name="T28" fmla="*/ 18 w 91"/>
                      <a:gd name="T29" fmla="*/ 10 h 66"/>
                      <a:gd name="T30" fmla="*/ 27 w 91"/>
                      <a:gd name="T31" fmla="*/ 10 h 66"/>
                      <a:gd name="T32" fmla="*/ 3 w 91"/>
                      <a:gd name="T33" fmla="*/ 0 h 66"/>
                      <a:gd name="T34" fmla="*/ 0 w 91"/>
                      <a:gd name="T35" fmla="*/ 13 h 66"/>
                      <a:gd name="T36" fmla="*/ 28 w 91"/>
                      <a:gd name="T37" fmla="*/ 66 h 66"/>
                      <a:gd name="T38" fmla="*/ 28 w 91"/>
                      <a:gd name="T39" fmla="*/ 66 h 66"/>
                      <a:gd name="T40" fmla="*/ 31 w 91"/>
                      <a:gd name="T41" fmla="*/ 66 h 66"/>
                      <a:gd name="T42" fmla="*/ 38 w 91"/>
                      <a:gd name="T43" fmla="*/ 66 h 66"/>
                      <a:gd name="T44" fmla="*/ 91 w 91"/>
                      <a:gd name="T45" fmla="*/ 33 h 66"/>
                      <a:gd name="T46" fmla="*/ 66 w 91"/>
                      <a:gd name="T47" fmla="*/ 11 h 66"/>
                      <a:gd name="T48" fmla="*/ 70 w 91"/>
                      <a:gd name="T49" fmla="*/ 13 h 66"/>
                      <a:gd name="T50" fmla="*/ 80 w 91"/>
                      <a:gd name="T51" fmla="*/ 18 h 66"/>
                      <a:gd name="T52" fmla="*/ 80 w 91"/>
                      <a:gd name="T53" fmla="*/ 18 h 66"/>
                      <a:gd name="T54" fmla="*/ 82 w 91"/>
                      <a:gd name="T55" fmla="*/ 22 h 66"/>
                      <a:gd name="T56" fmla="*/ 69 w 91"/>
                      <a:gd name="T57" fmla="*/ 14 h 66"/>
                      <a:gd name="T58" fmla="*/ 71 w 91"/>
                      <a:gd name="T59" fmla="*/ 16 h 66"/>
                      <a:gd name="T60" fmla="*/ 73 w 91"/>
                      <a:gd name="T61" fmla="*/ 26 h 66"/>
                      <a:gd name="T62" fmla="*/ 73 w 91"/>
                      <a:gd name="T63" fmla="*/ 26 h 66"/>
                      <a:gd name="T64" fmla="*/ 68 w 91"/>
                      <a:gd name="T65" fmla="*/ 14 h 66"/>
                      <a:gd name="T66" fmla="*/ 61 w 91"/>
                      <a:gd name="T67" fmla="*/ 11 h 66"/>
                      <a:gd name="T68" fmla="*/ 60 w 91"/>
                      <a:gd name="T69" fmla="*/ 23 h 66"/>
                      <a:gd name="T70" fmla="*/ 62 w 91"/>
                      <a:gd name="T71" fmla="*/ 27 h 66"/>
                      <a:gd name="T72" fmla="*/ 67 w 91"/>
                      <a:gd name="T73" fmla="*/ 37 h 66"/>
                      <a:gd name="T74" fmla="*/ 66 w 91"/>
                      <a:gd name="T75" fmla="*/ 39 h 66"/>
                      <a:gd name="T76" fmla="*/ 63 w 91"/>
                      <a:gd name="T77" fmla="*/ 29 h 66"/>
                      <a:gd name="T78" fmla="*/ 60 w 91"/>
                      <a:gd name="T79" fmla="*/ 26 h 66"/>
                      <a:gd name="T80" fmla="*/ 60 w 91"/>
                      <a:gd name="T81" fmla="*/ 36 h 66"/>
                      <a:gd name="T82" fmla="*/ 53 w 91"/>
                      <a:gd name="T83" fmla="*/ 52 h 66"/>
                      <a:gd name="T84" fmla="*/ 51 w 91"/>
                      <a:gd name="T85" fmla="*/ 50 h 66"/>
                      <a:gd name="T86" fmla="*/ 37 w 91"/>
                      <a:gd name="T87" fmla="*/ 53 h 66"/>
                      <a:gd name="T88" fmla="*/ 37 w 91"/>
                      <a:gd name="T89" fmla="*/ 53 h 66"/>
                      <a:gd name="T90" fmla="*/ 36 w 91"/>
                      <a:gd name="T91" fmla="*/ 53 h 66"/>
                      <a:gd name="T92" fmla="*/ 18 w 91"/>
                      <a:gd name="T93" fmla="*/ 41 h 66"/>
                      <a:gd name="T94" fmla="*/ 11 w 91"/>
                      <a:gd name="T95" fmla="*/ 26 h 66"/>
                      <a:gd name="T96" fmla="*/ 11 w 91"/>
                      <a:gd name="T97" fmla="*/ 26 h 66"/>
                      <a:gd name="T98" fmla="*/ 11 w 91"/>
                      <a:gd name="T99" fmla="*/ 26 h 66"/>
                      <a:gd name="T100" fmla="*/ 6 w 91"/>
                      <a:gd name="T101" fmla="*/ 17 h 66"/>
                      <a:gd name="T102" fmla="*/ 7 w 91"/>
                      <a:gd name="T103" fmla="*/ 6 h 66"/>
                      <a:gd name="T104" fmla="*/ 14 w 91"/>
                      <a:gd name="T105" fmla="*/ 8 h 66"/>
                      <a:gd name="T106" fmla="*/ 12 w 91"/>
                      <a:gd name="T10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66">
                        <a:moveTo>
                          <a:pt x="40" y="13"/>
                        </a:moveTo>
                        <a:cubicBezTo>
                          <a:pt x="40" y="13"/>
                          <a:pt x="40" y="15"/>
                          <a:pt x="40" y="16"/>
                        </a:cubicBezTo>
                        <a:cubicBezTo>
                          <a:pt x="41" y="16"/>
                          <a:pt x="42" y="16"/>
                          <a:pt x="43" y="16"/>
                        </a:cubicBezTo>
                        <a:cubicBezTo>
                          <a:pt x="43" y="16"/>
                          <a:pt x="44" y="16"/>
                          <a:pt x="44" y="16"/>
                        </a:cubicBezTo>
                        <a:cubicBezTo>
                          <a:pt x="43" y="15"/>
                          <a:pt x="42" y="14"/>
                          <a:pt x="40" y="13"/>
                        </a:cubicBezTo>
                        <a:moveTo>
                          <a:pt x="60" y="12"/>
                        </a:moveTo>
                        <a:cubicBezTo>
                          <a:pt x="56" y="12"/>
                          <a:pt x="52" y="12"/>
                          <a:pt x="48" y="12"/>
                        </a:cubicBezTo>
                        <a:cubicBezTo>
                          <a:pt x="46" y="12"/>
                          <a:pt x="44" y="12"/>
                          <a:pt x="42" y="12"/>
                        </a:cubicBezTo>
                        <a:cubicBezTo>
                          <a:pt x="42" y="12"/>
                          <a:pt x="42" y="12"/>
                          <a:pt x="42" y="12"/>
                        </a:cubicBezTo>
                        <a:cubicBezTo>
                          <a:pt x="43" y="13"/>
                          <a:pt x="44" y="14"/>
                          <a:pt x="44" y="15"/>
                        </a:cubicBezTo>
                        <a:cubicBezTo>
                          <a:pt x="45" y="15"/>
                          <a:pt x="45" y="16"/>
                          <a:pt x="45" y="16"/>
                        </a:cubicBezTo>
                        <a:cubicBezTo>
                          <a:pt x="47" y="16"/>
                          <a:pt x="48" y="16"/>
                          <a:pt x="49" y="16"/>
                        </a:cubicBezTo>
                        <a:cubicBezTo>
                          <a:pt x="49" y="16"/>
                          <a:pt x="49" y="16"/>
                          <a:pt x="50" y="16"/>
                        </a:cubicBezTo>
                        <a:cubicBezTo>
                          <a:pt x="53" y="16"/>
                          <a:pt x="56" y="18"/>
                          <a:pt x="58" y="20"/>
                        </a:cubicBezTo>
                        <a:cubicBezTo>
                          <a:pt x="59" y="17"/>
                          <a:pt x="60" y="15"/>
                          <a:pt x="60" y="12"/>
                        </a:cubicBezTo>
                        <a:moveTo>
                          <a:pt x="30" y="11"/>
                        </a:moveTo>
                        <a:cubicBezTo>
                          <a:pt x="29" y="12"/>
                          <a:pt x="28" y="13"/>
                          <a:pt x="27" y="14"/>
                        </a:cubicBezTo>
                        <a:cubicBezTo>
                          <a:pt x="28" y="14"/>
                          <a:pt x="30" y="15"/>
                          <a:pt x="31" y="15"/>
                        </a:cubicBezTo>
                        <a:cubicBezTo>
                          <a:pt x="34" y="16"/>
                          <a:pt x="36" y="16"/>
                          <a:pt x="39" y="16"/>
                        </a:cubicBezTo>
                        <a:cubicBezTo>
                          <a:pt x="39" y="16"/>
                          <a:pt x="39" y="15"/>
                          <a:pt x="39" y="15"/>
                        </a:cubicBezTo>
                        <a:cubicBezTo>
                          <a:pt x="39" y="15"/>
                          <a:pt x="39" y="14"/>
                          <a:pt x="39" y="14"/>
                        </a:cubicBezTo>
                        <a:cubicBezTo>
                          <a:pt x="39" y="13"/>
                          <a:pt x="39" y="13"/>
                          <a:pt x="39" y="12"/>
                        </a:cubicBezTo>
                        <a:cubicBezTo>
                          <a:pt x="36" y="12"/>
                          <a:pt x="34" y="11"/>
                          <a:pt x="32" y="11"/>
                        </a:cubicBezTo>
                        <a:cubicBezTo>
                          <a:pt x="31" y="11"/>
                          <a:pt x="31" y="11"/>
                          <a:pt x="30" y="11"/>
                        </a:cubicBezTo>
                        <a:moveTo>
                          <a:pt x="16" y="9"/>
                        </a:moveTo>
                        <a:cubicBezTo>
                          <a:pt x="16" y="9"/>
                          <a:pt x="16" y="9"/>
                          <a:pt x="16" y="9"/>
                        </a:cubicBezTo>
                        <a:cubicBezTo>
                          <a:pt x="16" y="9"/>
                          <a:pt x="16" y="9"/>
                          <a:pt x="16" y="9"/>
                        </a:cubicBezTo>
                        <a:cubicBezTo>
                          <a:pt x="16" y="9"/>
                          <a:pt x="16" y="9"/>
                          <a:pt x="16" y="9"/>
                        </a:cubicBezTo>
                        <a:moveTo>
                          <a:pt x="18" y="8"/>
                        </a:moveTo>
                        <a:cubicBezTo>
                          <a:pt x="18" y="8"/>
                          <a:pt x="18" y="9"/>
                          <a:pt x="18" y="10"/>
                        </a:cubicBezTo>
                        <a:cubicBezTo>
                          <a:pt x="20" y="11"/>
                          <a:pt x="23" y="12"/>
                          <a:pt x="25" y="13"/>
                        </a:cubicBezTo>
                        <a:cubicBezTo>
                          <a:pt x="26" y="12"/>
                          <a:pt x="27" y="11"/>
                          <a:pt x="27" y="10"/>
                        </a:cubicBezTo>
                        <a:cubicBezTo>
                          <a:pt x="24" y="10"/>
                          <a:pt x="21" y="9"/>
                          <a:pt x="18" y="8"/>
                        </a:cubicBezTo>
                        <a:moveTo>
                          <a:pt x="3" y="0"/>
                        </a:moveTo>
                        <a:cubicBezTo>
                          <a:pt x="3" y="0"/>
                          <a:pt x="3" y="0"/>
                          <a:pt x="3" y="0"/>
                        </a:cubicBezTo>
                        <a:cubicBezTo>
                          <a:pt x="2" y="1"/>
                          <a:pt x="1" y="2"/>
                          <a:pt x="0" y="13"/>
                        </a:cubicBezTo>
                        <a:cubicBezTo>
                          <a:pt x="1" y="15"/>
                          <a:pt x="9" y="25"/>
                          <a:pt x="16" y="43"/>
                        </a:cubicBezTo>
                        <a:cubicBezTo>
                          <a:pt x="22" y="56"/>
                          <a:pt x="25" y="62"/>
                          <a:pt x="28" y="66"/>
                        </a:cubicBezTo>
                        <a:cubicBezTo>
                          <a:pt x="28" y="66"/>
                          <a:pt x="28" y="66"/>
                          <a:pt x="28" y="66"/>
                        </a:cubicBezTo>
                        <a:cubicBezTo>
                          <a:pt x="28" y="66"/>
                          <a:pt x="28" y="66"/>
                          <a:pt x="28" y="66"/>
                        </a:cubicBezTo>
                        <a:cubicBezTo>
                          <a:pt x="28" y="66"/>
                          <a:pt x="28" y="66"/>
                          <a:pt x="28" y="66"/>
                        </a:cubicBezTo>
                        <a:cubicBezTo>
                          <a:pt x="29" y="66"/>
                          <a:pt x="30" y="66"/>
                          <a:pt x="31" y="66"/>
                        </a:cubicBezTo>
                        <a:cubicBezTo>
                          <a:pt x="32" y="66"/>
                          <a:pt x="33" y="66"/>
                          <a:pt x="34" y="66"/>
                        </a:cubicBezTo>
                        <a:cubicBezTo>
                          <a:pt x="35" y="66"/>
                          <a:pt x="37" y="66"/>
                          <a:pt x="38" y="66"/>
                        </a:cubicBezTo>
                        <a:cubicBezTo>
                          <a:pt x="47" y="66"/>
                          <a:pt x="65" y="64"/>
                          <a:pt x="77" y="56"/>
                        </a:cubicBezTo>
                        <a:cubicBezTo>
                          <a:pt x="86" y="51"/>
                          <a:pt x="90" y="40"/>
                          <a:pt x="91" y="33"/>
                        </a:cubicBezTo>
                        <a:cubicBezTo>
                          <a:pt x="91" y="20"/>
                          <a:pt x="90" y="8"/>
                          <a:pt x="88" y="2"/>
                        </a:cubicBezTo>
                        <a:cubicBezTo>
                          <a:pt x="82" y="7"/>
                          <a:pt x="74" y="9"/>
                          <a:pt x="66" y="11"/>
                        </a:cubicBezTo>
                        <a:cubicBezTo>
                          <a:pt x="66" y="11"/>
                          <a:pt x="66" y="11"/>
                          <a:pt x="66" y="11"/>
                        </a:cubicBezTo>
                        <a:cubicBezTo>
                          <a:pt x="67" y="12"/>
                          <a:pt x="68" y="12"/>
                          <a:pt x="70" y="13"/>
                        </a:cubicBezTo>
                        <a:cubicBezTo>
                          <a:pt x="72" y="13"/>
                          <a:pt x="73" y="14"/>
                          <a:pt x="75" y="15"/>
                        </a:cubicBezTo>
                        <a:cubicBezTo>
                          <a:pt x="77" y="16"/>
                          <a:pt x="79" y="17"/>
                          <a:pt x="80" y="18"/>
                        </a:cubicBezTo>
                        <a:cubicBezTo>
                          <a:pt x="80" y="18"/>
                          <a:pt x="80" y="18"/>
                          <a:pt x="80" y="18"/>
                        </a:cubicBezTo>
                        <a:cubicBezTo>
                          <a:pt x="80" y="18"/>
                          <a:pt x="80" y="18"/>
                          <a:pt x="80" y="18"/>
                        </a:cubicBezTo>
                        <a:cubicBezTo>
                          <a:pt x="81" y="19"/>
                          <a:pt x="81" y="20"/>
                          <a:pt x="82" y="21"/>
                        </a:cubicBezTo>
                        <a:cubicBezTo>
                          <a:pt x="82" y="21"/>
                          <a:pt x="82" y="21"/>
                          <a:pt x="82" y="22"/>
                        </a:cubicBezTo>
                        <a:cubicBezTo>
                          <a:pt x="79" y="19"/>
                          <a:pt x="76" y="17"/>
                          <a:pt x="73" y="15"/>
                        </a:cubicBezTo>
                        <a:cubicBezTo>
                          <a:pt x="71" y="15"/>
                          <a:pt x="70" y="14"/>
                          <a:pt x="69" y="14"/>
                        </a:cubicBezTo>
                        <a:cubicBezTo>
                          <a:pt x="69" y="14"/>
                          <a:pt x="70" y="14"/>
                          <a:pt x="70" y="15"/>
                        </a:cubicBezTo>
                        <a:cubicBezTo>
                          <a:pt x="70" y="15"/>
                          <a:pt x="70" y="15"/>
                          <a:pt x="71" y="16"/>
                        </a:cubicBezTo>
                        <a:cubicBezTo>
                          <a:pt x="71" y="17"/>
                          <a:pt x="72" y="18"/>
                          <a:pt x="73" y="20"/>
                        </a:cubicBezTo>
                        <a:cubicBezTo>
                          <a:pt x="73" y="22"/>
                          <a:pt x="74" y="24"/>
                          <a:pt x="73" y="26"/>
                        </a:cubicBezTo>
                        <a:cubicBezTo>
                          <a:pt x="73" y="26"/>
                          <a:pt x="73" y="25"/>
                          <a:pt x="73" y="24"/>
                        </a:cubicBezTo>
                        <a:cubicBezTo>
                          <a:pt x="73" y="25"/>
                          <a:pt x="73" y="25"/>
                          <a:pt x="73" y="26"/>
                        </a:cubicBezTo>
                        <a:cubicBezTo>
                          <a:pt x="73" y="22"/>
                          <a:pt x="71" y="18"/>
                          <a:pt x="69" y="15"/>
                        </a:cubicBezTo>
                        <a:cubicBezTo>
                          <a:pt x="68" y="15"/>
                          <a:pt x="68" y="14"/>
                          <a:pt x="68" y="14"/>
                        </a:cubicBezTo>
                        <a:cubicBezTo>
                          <a:pt x="67" y="13"/>
                          <a:pt x="65" y="12"/>
                          <a:pt x="64" y="11"/>
                        </a:cubicBezTo>
                        <a:cubicBezTo>
                          <a:pt x="63" y="11"/>
                          <a:pt x="62" y="11"/>
                          <a:pt x="61" y="11"/>
                        </a:cubicBezTo>
                        <a:cubicBezTo>
                          <a:pt x="61" y="14"/>
                          <a:pt x="61" y="17"/>
                          <a:pt x="60" y="20"/>
                        </a:cubicBezTo>
                        <a:cubicBezTo>
                          <a:pt x="60" y="21"/>
                          <a:pt x="60" y="22"/>
                          <a:pt x="60" y="23"/>
                        </a:cubicBezTo>
                        <a:cubicBezTo>
                          <a:pt x="60" y="24"/>
                          <a:pt x="61" y="24"/>
                          <a:pt x="61" y="25"/>
                        </a:cubicBezTo>
                        <a:cubicBezTo>
                          <a:pt x="62" y="26"/>
                          <a:pt x="62" y="26"/>
                          <a:pt x="62" y="27"/>
                        </a:cubicBezTo>
                        <a:cubicBezTo>
                          <a:pt x="64" y="28"/>
                          <a:pt x="65" y="29"/>
                          <a:pt x="65" y="31"/>
                        </a:cubicBezTo>
                        <a:cubicBezTo>
                          <a:pt x="66" y="33"/>
                          <a:pt x="67" y="35"/>
                          <a:pt x="67" y="37"/>
                        </a:cubicBezTo>
                        <a:cubicBezTo>
                          <a:pt x="66" y="38"/>
                          <a:pt x="66" y="39"/>
                          <a:pt x="66" y="40"/>
                        </a:cubicBezTo>
                        <a:cubicBezTo>
                          <a:pt x="66" y="40"/>
                          <a:pt x="66" y="39"/>
                          <a:pt x="66" y="39"/>
                        </a:cubicBezTo>
                        <a:cubicBezTo>
                          <a:pt x="66" y="39"/>
                          <a:pt x="66" y="39"/>
                          <a:pt x="66" y="40"/>
                        </a:cubicBezTo>
                        <a:cubicBezTo>
                          <a:pt x="66" y="36"/>
                          <a:pt x="65" y="32"/>
                          <a:pt x="63" y="29"/>
                        </a:cubicBezTo>
                        <a:cubicBezTo>
                          <a:pt x="62" y="29"/>
                          <a:pt x="62" y="28"/>
                          <a:pt x="62" y="28"/>
                        </a:cubicBezTo>
                        <a:cubicBezTo>
                          <a:pt x="61" y="27"/>
                          <a:pt x="61" y="26"/>
                          <a:pt x="60" y="26"/>
                        </a:cubicBezTo>
                        <a:cubicBezTo>
                          <a:pt x="60" y="25"/>
                          <a:pt x="59" y="25"/>
                          <a:pt x="59" y="25"/>
                        </a:cubicBezTo>
                        <a:cubicBezTo>
                          <a:pt x="60" y="28"/>
                          <a:pt x="61" y="32"/>
                          <a:pt x="60" y="36"/>
                        </a:cubicBezTo>
                        <a:cubicBezTo>
                          <a:pt x="59" y="42"/>
                          <a:pt x="57" y="47"/>
                          <a:pt x="52" y="49"/>
                        </a:cubicBezTo>
                        <a:cubicBezTo>
                          <a:pt x="52" y="50"/>
                          <a:pt x="53" y="51"/>
                          <a:pt x="53" y="52"/>
                        </a:cubicBezTo>
                        <a:cubicBezTo>
                          <a:pt x="53" y="52"/>
                          <a:pt x="53" y="51"/>
                          <a:pt x="53" y="51"/>
                        </a:cubicBezTo>
                        <a:cubicBezTo>
                          <a:pt x="52" y="51"/>
                          <a:pt x="52" y="50"/>
                          <a:pt x="51" y="50"/>
                        </a:cubicBezTo>
                        <a:cubicBezTo>
                          <a:pt x="50" y="50"/>
                          <a:pt x="49" y="50"/>
                          <a:pt x="48" y="51"/>
                        </a:cubicBezTo>
                        <a:cubicBezTo>
                          <a:pt x="44" y="52"/>
                          <a:pt x="40" y="52"/>
                          <a:pt x="37" y="53"/>
                        </a:cubicBezTo>
                        <a:cubicBezTo>
                          <a:pt x="37" y="53"/>
                          <a:pt x="37" y="54"/>
                          <a:pt x="37" y="54"/>
                        </a:cubicBezTo>
                        <a:cubicBezTo>
                          <a:pt x="37" y="54"/>
                          <a:pt x="37" y="53"/>
                          <a:pt x="37" y="53"/>
                        </a:cubicBezTo>
                        <a:cubicBezTo>
                          <a:pt x="36" y="53"/>
                          <a:pt x="36" y="53"/>
                          <a:pt x="36" y="54"/>
                        </a:cubicBezTo>
                        <a:cubicBezTo>
                          <a:pt x="36" y="53"/>
                          <a:pt x="36" y="53"/>
                          <a:pt x="36" y="53"/>
                        </a:cubicBezTo>
                        <a:cubicBezTo>
                          <a:pt x="35" y="53"/>
                          <a:pt x="34" y="53"/>
                          <a:pt x="33" y="53"/>
                        </a:cubicBezTo>
                        <a:cubicBezTo>
                          <a:pt x="26" y="53"/>
                          <a:pt x="22" y="50"/>
                          <a:pt x="18" y="41"/>
                        </a:cubicBezTo>
                        <a:cubicBezTo>
                          <a:pt x="17" y="38"/>
                          <a:pt x="16" y="35"/>
                          <a:pt x="14" y="32"/>
                        </a:cubicBezTo>
                        <a:cubicBezTo>
                          <a:pt x="13" y="30"/>
                          <a:pt x="12" y="28"/>
                          <a:pt x="11" y="26"/>
                        </a:cubicBezTo>
                        <a:cubicBezTo>
                          <a:pt x="11" y="27"/>
                          <a:pt x="11" y="27"/>
                          <a:pt x="11" y="27"/>
                        </a:cubicBezTo>
                        <a:cubicBezTo>
                          <a:pt x="11" y="27"/>
                          <a:pt x="11" y="26"/>
                          <a:pt x="11" y="26"/>
                        </a:cubicBezTo>
                        <a:cubicBezTo>
                          <a:pt x="11" y="26"/>
                          <a:pt x="11" y="26"/>
                          <a:pt x="11" y="26"/>
                        </a:cubicBezTo>
                        <a:cubicBezTo>
                          <a:pt x="11" y="26"/>
                          <a:pt x="11" y="26"/>
                          <a:pt x="11" y="26"/>
                        </a:cubicBezTo>
                        <a:cubicBezTo>
                          <a:pt x="11" y="26"/>
                          <a:pt x="11" y="26"/>
                          <a:pt x="11" y="26"/>
                        </a:cubicBezTo>
                        <a:cubicBezTo>
                          <a:pt x="9" y="23"/>
                          <a:pt x="8" y="20"/>
                          <a:pt x="6" y="17"/>
                        </a:cubicBezTo>
                        <a:cubicBezTo>
                          <a:pt x="5" y="15"/>
                          <a:pt x="1" y="8"/>
                          <a:pt x="5" y="6"/>
                        </a:cubicBezTo>
                        <a:cubicBezTo>
                          <a:pt x="6" y="6"/>
                          <a:pt x="6" y="6"/>
                          <a:pt x="7" y="6"/>
                        </a:cubicBezTo>
                        <a:cubicBezTo>
                          <a:pt x="7" y="6"/>
                          <a:pt x="7" y="6"/>
                          <a:pt x="7" y="6"/>
                        </a:cubicBezTo>
                        <a:cubicBezTo>
                          <a:pt x="10" y="6"/>
                          <a:pt x="12" y="7"/>
                          <a:pt x="14" y="8"/>
                        </a:cubicBezTo>
                        <a:cubicBezTo>
                          <a:pt x="15" y="8"/>
                          <a:pt x="15" y="8"/>
                          <a:pt x="16" y="7"/>
                        </a:cubicBezTo>
                        <a:cubicBezTo>
                          <a:pt x="14" y="7"/>
                          <a:pt x="13" y="6"/>
                          <a:pt x="12" y="5"/>
                        </a:cubicBezTo>
                        <a:cubicBezTo>
                          <a:pt x="6" y="3"/>
                          <a:pt x="4" y="1"/>
                          <a:pt x="3"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3" name="Freeform 8351">
                    <a:extLst>
                      <a:ext uri="{FF2B5EF4-FFF2-40B4-BE49-F238E27FC236}">
                        <a16:creationId xmlns:a16="http://schemas.microsoft.com/office/drawing/2014/main" id="{0DAB075D-05AF-4F65-922A-8A541FF39881}"/>
                      </a:ext>
                    </a:extLst>
                  </p:cNvPr>
                  <p:cNvSpPr>
                    <a:spLocks noEditPoints="1"/>
                  </p:cNvSpPr>
                  <p:nvPr/>
                </p:nvSpPr>
                <p:spPr bwMode="auto">
                  <a:xfrm>
                    <a:off x="3659" y="2079"/>
                    <a:ext cx="69" cy="51"/>
                  </a:xfrm>
                  <a:custGeom>
                    <a:avLst/>
                    <a:gdLst>
                      <a:gd name="T0" fmla="*/ 29 w 92"/>
                      <a:gd name="T1" fmla="*/ 68 h 68"/>
                      <a:gd name="T2" fmla="*/ 61 w 92"/>
                      <a:gd name="T3" fmla="*/ 13 h 68"/>
                      <a:gd name="T4" fmla="*/ 42 w 92"/>
                      <a:gd name="T5" fmla="*/ 14 h 68"/>
                      <a:gd name="T6" fmla="*/ 49 w 92"/>
                      <a:gd name="T7" fmla="*/ 14 h 68"/>
                      <a:gd name="T8" fmla="*/ 61 w 92"/>
                      <a:gd name="T9" fmla="*/ 13 h 68"/>
                      <a:gd name="T10" fmla="*/ 62 w 92"/>
                      <a:gd name="T11" fmla="*/ 13 h 68"/>
                      <a:gd name="T12" fmla="*/ 65 w 92"/>
                      <a:gd name="T13" fmla="*/ 13 h 68"/>
                      <a:gd name="T14" fmla="*/ 64 w 92"/>
                      <a:gd name="T15" fmla="*/ 12 h 68"/>
                      <a:gd name="T16" fmla="*/ 31 w 92"/>
                      <a:gd name="T17" fmla="*/ 13 h 68"/>
                      <a:gd name="T18" fmla="*/ 40 w 92"/>
                      <a:gd name="T19" fmla="*/ 14 h 68"/>
                      <a:gd name="T20" fmla="*/ 33 w 92"/>
                      <a:gd name="T21" fmla="*/ 12 h 68"/>
                      <a:gd name="T22" fmla="*/ 20 w 92"/>
                      <a:gd name="T23" fmla="*/ 10 h 68"/>
                      <a:gd name="T24" fmla="*/ 28 w 92"/>
                      <a:gd name="T25" fmla="*/ 12 h 68"/>
                      <a:gd name="T26" fmla="*/ 20 w 92"/>
                      <a:gd name="T27" fmla="*/ 10 h 68"/>
                      <a:gd name="T28" fmla="*/ 89 w 92"/>
                      <a:gd name="T29" fmla="*/ 3 h 68"/>
                      <a:gd name="T30" fmla="*/ 82 w 92"/>
                      <a:gd name="T31" fmla="*/ 8 h 68"/>
                      <a:gd name="T32" fmla="*/ 81 w 92"/>
                      <a:gd name="T33" fmla="*/ 8 h 68"/>
                      <a:gd name="T34" fmla="*/ 67 w 92"/>
                      <a:gd name="T35" fmla="*/ 12 h 68"/>
                      <a:gd name="T36" fmla="*/ 67 w 92"/>
                      <a:gd name="T37" fmla="*/ 13 h 68"/>
                      <a:gd name="T38" fmla="*/ 89 w 92"/>
                      <a:gd name="T39" fmla="*/ 4 h 68"/>
                      <a:gd name="T40" fmla="*/ 78 w 92"/>
                      <a:gd name="T41" fmla="*/ 58 h 68"/>
                      <a:gd name="T42" fmla="*/ 35 w 92"/>
                      <a:gd name="T43" fmla="*/ 68 h 68"/>
                      <a:gd name="T44" fmla="*/ 29 w 92"/>
                      <a:gd name="T45" fmla="*/ 68 h 68"/>
                      <a:gd name="T46" fmla="*/ 29 w 92"/>
                      <a:gd name="T47" fmla="*/ 68 h 68"/>
                      <a:gd name="T48" fmla="*/ 32 w 92"/>
                      <a:gd name="T49" fmla="*/ 68 h 68"/>
                      <a:gd name="T50" fmla="*/ 39 w 92"/>
                      <a:gd name="T51" fmla="*/ 68 h 68"/>
                      <a:gd name="T52" fmla="*/ 92 w 92"/>
                      <a:gd name="T53" fmla="*/ 35 h 68"/>
                      <a:gd name="T54" fmla="*/ 90 w 92"/>
                      <a:gd name="T55" fmla="*/ 3 h 68"/>
                      <a:gd name="T56" fmla="*/ 4 w 92"/>
                      <a:gd name="T57" fmla="*/ 1 h 68"/>
                      <a:gd name="T58" fmla="*/ 4 w 92"/>
                      <a:gd name="T59" fmla="*/ 1 h 68"/>
                      <a:gd name="T60" fmla="*/ 1 w 92"/>
                      <a:gd name="T61" fmla="*/ 15 h 68"/>
                      <a:gd name="T62" fmla="*/ 4 w 92"/>
                      <a:gd name="T63" fmla="*/ 2 h 68"/>
                      <a:gd name="T64" fmla="*/ 13 w 92"/>
                      <a:gd name="T65" fmla="*/ 7 h 68"/>
                      <a:gd name="T66" fmla="*/ 17 w 92"/>
                      <a:gd name="T67" fmla="*/ 9 h 68"/>
                      <a:gd name="T68" fmla="*/ 4 w 92"/>
                      <a:gd name="T69"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68">
                        <a:moveTo>
                          <a:pt x="29" y="68"/>
                        </a:moveTo>
                        <a:cubicBezTo>
                          <a:pt x="29" y="68"/>
                          <a:pt x="29" y="68"/>
                          <a:pt x="29" y="68"/>
                        </a:cubicBezTo>
                        <a:cubicBezTo>
                          <a:pt x="29" y="68"/>
                          <a:pt x="29" y="68"/>
                          <a:pt x="29" y="68"/>
                        </a:cubicBezTo>
                        <a:moveTo>
                          <a:pt x="61" y="13"/>
                        </a:moveTo>
                        <a:cubicBezTo>
                          <a:pt x="57" y="14"/>
                          <a:pt x="53" y="14"/>
                          <a:pt x="49" y="14"/>
                        </a:cubicBezTo>
                        <a:cubicBezTo>
                          <a:pt x="47" y="14"/>
                          <a:pt x="44" y="14"/>
                          <a:pt x="42" y="14"/>
                        </a:cubicBezTo>
                        <a:cubicBezTo>
                          <a:pt x="42" y="14"/>
                          <a:pt x="42" y="14"/>
                          <a:pt x="43" y="14"/>
                        </a:cubicBezTo>
                        <a:cubicBezTo>
                          <a:pt x="45" y="14"/>
                          <a:pt x="47" y="14"/>
                          <a:pt x="49" y="14"/>
                        </a:cubicBezTo>
                        <a:cubicBezTo>
                          <a:pt x="53" y="14"/>
                          <a:pt x="57" y="14"/>
                          <a:pt x="61" y="14"/>
                        </a:cubicBezTo>
                        <a:cubicBezTo>
                          <a:pt x="61" y="13"/>
                          <a:pt x="61" y="13"/>
                          <a:pt x="61" y="13"/>
                        </a:cubicBezTo>
                        <a:moveTo>
                          <a:pt x="64" y="12"/>
                        </a:moveTo>
                        <a:cubicBezTo>
                          <a:pt x="64" y="13"/>
                          <a:pt x="63" y="13"/>
                          <a:pt x="62" y="13"/>
                        </a:cubicBezTo>
                        <a:cubicBezTo>
                          <a:pt x="62" y="13"/>
                          <a:pt x="62" y="13"/>
                          <a:pt x="62" y="13"/>
                        </a:cubicBezTo>
                        <a:cubicBezTo>
                          <a:pt x="63" y="13"/>
                          <a:pt x="64" y="13"/>
                          <a:pt x="65" y="13"/>
                        </a:cubicBezTo>
                        <a:cubicBezTo>
                          <a:pt x="65" y="13"/>
                          <a:pt x="65" y="13"/>
                          <a:pt x="65" y="13"/>
                        </a:cubicBezTo>
                        <a:cubicBezTo>
                          <a:pt x="65" y="13"/>
                          <a:pt x="65" y="13"/>
                          <a:pt x="64" y="12"/>
                        </a:cubicBezTo>
                        <a:moveTo>
                          <a:pt x="32" y="12"/>
                        </a:moveTo>
                        <a:cubicBezTo>
                          <a:pt x="31" y="12"/>
                          <a:pt x="31" y="12"/>
                          <a:pt x="31" y="13"/>
                        </a:cubicBezTo>
                        <a:cubicBezTo>
                          <a:pt x="32" y="13"/>
                          <a:pt x="32" y="13"/>
                          <a:pt x="33" y="13"/>
                        </a:cubicBezTo>
                        <a:cubicBezTo>
                          <a:pt x="35" y="13"/>
                          <a:pt x="37" y="14"/>
                          <a:pt x="40" y="14"/>
                        </a:cubicBezTo>
                        <a:cubicBezTo>
                          <a:pt x="40" y="14"/>
                          <a:pt x="40" y="13"/>
                          <a:pt x="40" y="13"/>
                        </a:cubicBezTo>
                        <a:cubicBezTo>
                          <a:pt x="37" y="13"/>
                          <a:pt x="35" y="13"/>
                          <a:pt x="33" y="12"/>
                        </a:cubicBezTo>
                        <a:cubicBezTo>
                          <a:pt x="32" y="12"/>
                          <a:pt x="32" y="12"/>
                          <a:pt x="32" y="12"/>
                        </a:cubicBezTo>
                        <a:moveTo>
                          <a:pt x="20" y="10"/>
                        </a:moveTo>
                        <a:cubicBezTo>
                          <a:pt x="20" y="10"/>
                          <a:pt x="20" y="10"/>
                          <a:pt x="19" y="10"/>
                        </a:cubicBezTo>
                        <a:cubicBezTo>
                          <a:pt x="22" y="11"/>
                          <a:pt x="25" y="12"/>
                          <a:pt x="28" y="12"/>
                        </a:cubicBezTo>
                        <a:cubicBezTo>
                          <a:pt x="29" y="12"/>
                          <a:pt x="29" y="12"/>
                          <a:pt x="29" y="12"/>
                        </a:cubicBezTo>
                        <a:cubicBezTo>
                          <a:pt x="26" y="11"/>
                          <a:pt x="23" y="10"/>
                          <a:pt x="20" y="10"/>
                        </a:cubicBezTo>
                        <a:moveTo>
                          <a:pt x="90" y="3"/>
                        </a:moveTo>
                        <a:cubicBezTo>
                          <a:pt x="89" y="3"/>
                          <a:pt x="89" y="3"/>
                          <a:pt x="89" y="3"/>
                        </a:cubicBezTo>
                        <a:cubicBezTo>
                          <a:pt x="87" y="5"/>
                          <a:pt x="84" y="6"/>
                          <a:pt x="82" y="8"/>
                        </a:cubicBezTo>
                        <a:cubicBezTo>
                          <a:pt x="82" y="8"/>
                          <a:pt x="82" y="8"/>
                          <a:pt x="82" y="8"/>
                        </a:cubicBezTo>
                        <a:cubicBezTo>
                          <a:pt x="82" y="8"/>
                          <a:pt x="82" y="8"/>
                          <a:pt x="82" y="8"/>
                        </a:cubicBezTo>
                        <a:cubicBezTo>
                          <a:pt x="82" y="8"/>
                          <a:pt x="81" y="8"/>
                          <a:pt x="81" y="8"/>
                        </a:cubicBezTo>
                        <a:cubicBezTo>
                          <a:pt x="81" y="8"/>
                          <a:pt x="81" y="8"/>
                          <a:pt x="81" y="8"/>
                        </a:cubicBezTo>
                        <a:cubicBezTo>
                          <a:pt x="77" y="10"/>
                          <a:pt x="72" y="11"/>
                          <a:pt x="67" y="12"/>
                        </a:cubicBezTo>
                        <a:cubicBezTo>
                          <a:pt x="67" y="12"/>
                          <a:pt x="66" y="12"/>
                          <a:pt x="66" y="12"/>
                        </a:cubicBezTo>
                        <a:cubicBezTo>
                          <a:pt x="66" y="12"/>
                          <a:pt x="67" y="12"/>
                          <a:pt x="67" y="13"/>
                        </a:cubicBezTo>
                        <a:cubicBezTo>
                          <a:pt x="67" y="13"/>
                          <a:pt x="67" y="13"/>
                          <a:pt x="67" y="13"/>
                        </a:cubicBezTo>
                        <a:cubicBezTo>
                          <a:pt x="75" y="11"/>
                          <a:pt x="83" y="9"/>
                          <a:pt x="89" y="4"/>
                        </a:cubicBezTo>
                        <a:cubicBezTo>
                          <a:pt x="91" y="10"/>
                          <a:pt x="92" y="22"/>
                          <a:pt x="92" y="35"/>
                        </a:cubicBezTo>
                        <a:cubicBezTo>
                          <a:pt x="91" y="42"/>
                          <a:pt x="87" y="53"/>
                          <a:pt x="78" y="58"/>
                        </a:cubicBezTo>
                        <a:cubicBezTo>
                          <a:pt x="66" y="66"/>
                          <a:pt x="48" y="68"/>
                          <a:pt x="39" y="68"/>
                        </a:cubicBezTo>
                        <a:cubicBezTo>
                          <a:pt x="38" y="68"/>
                          <a:pt x="36" y="68"/>
                          <a:pt x="35" y="68"/>
                        </a:cubicBezTo>
                        <a:cubicBezTo>
                          <a:pt x="34" y="68"/>
                          <a:pt x="33" y="68"/>
                          <a:pt x="32" y="68"/>
                        </a:cubicBezTo>
                        <a:cubicBezTo>
                          <a:pt x="31" y="68"/>
                          <a:pt x="30" y="68"/>
                          <a:pt x="29" y="68"/>
                        </a:cubicBezTo>
                        <a:cubicBezTo>
                          <a:pt x="29" y="68"/>
                          <a:pt x="29" y="68"/>
                          <a:pt x="29" y="68"/>
                        </a:cubicBezTo>
                        <a:cubicBezTo>
                          <a:pt x="29" y="68"/>
                          <a:pt x="29" y="68"/>
                          <a:pt x="29" y="68"/>
                        </a:cubicBezTo>
                        <a:cubicBezTo>
                          <a:pt x="29" y="68"/>
                          <a:pt x="29" y="68"/>
                          <a:pt x="29" y="68"/>
                        </a:cubicBezTo>
                        <a:cubicBezTo>
                          <a:pt x="30" y="68"/>
                          <a:pt x="31" y="68"/>
                          <a:pt x="32" y="68"/>
                        </a:cubicBezTo>
                        <a:cubicBezTo>
                          <a:pt x="33" y="68"/>
                          <a:pt x="34" y="68"/>
                          <a:pt x="35" y="68"/>
                        </a:cubicBezTo>
                        <a:cubicBezTo>
                          <a:pt x="36" y="68"/>
                          <a:pt x="38" y="68"/>
                          <a:pt x="39" y="68"/>
                        </a:cubicBezTo>
                        <a:cubicBezTo>
                          <a:pt x="49" y="68"/>
                          <a:pt x="67" y="65"/>
                          <a:pt x="78" y="59"/>
                        </a:cubicBezTo>
                        <a:cubicBezTo>
                          <a:pt x="88" y="53"/>
                          <a:pt x="91" y="41"/>
                          <a:pt x="92" y="35"/>
                        </a:cubicBezTo>
                        <a:cubicBezTo>
                          <a:pt x="92" y="22"/>
                          <a:pt x="91" y="9"/>
                          <a:pt x="90" y="3"/>
                        </a:cubicBezTo>
                        <a:cubicBezTo>
                          <a:pt x="90" y="3"/>
                          <a:pt x="90" y="3"/>
                          <a:pt x="90" y="3"/>
                        </a:cubicBezTo>
                        <a:cubicBezTo>
                          <a:pt x="90" y="3"/>
                          <a:pt x="90" y="3"/>
                          <a:pt x="90" y="3"/>
                        </a:cubicBezTo>
                        <a:moveTo>
                          <a:pt x="4" y="1"/>
                        </a:moveTo>
                        <a:cubicBezTo>
                          <a:pt x="4" y="1"/>
                          <a:pt x="4" y="1"/>
                          <a:pt x="4" y="1"/>
                        </a:cubicBezTo>
                        <a:cubicBezTo>
                          <a:pt x="4" y="1"/>
                          <a:pt x="4" y="1"/>
                          <a:pt x="4" y="1"/>
                        </a:cubicBezTo>
                        <a:cubicBezTo>
                          <a:pt x="4" y="3"/>
                          <a:pt x="2" y="0"/>
                          <a:pt x="0" y="15"/>
                        </a:cubicBezTo>
                        <a:cubicBezTo>
                          <a:pt x="1" y="15"/>
                          <a:pt x="1" y="15"/>
                          <a:pt x="1" y="15"/>
                        </a:cubicBezTo>
                        <a:cubicBezTo>
                          <a:pt x="1" y="15"/>
                          <a:pt x="1" y="15"/>
                          <a:pt x="1" y="15"/>
                        </a:cubicBezTo>
                        <a:cubicBezTo>
                          <a:pt x="2" y="4"/>
                          <a:pt x="3" y="3"/>
                          <a:pt x="4" y="2"/>
                        </a:cubicBezTo>
                        <a:cubicBezTo>
                          <a:pt x="4" y="2"/>
                          <a:pt x="4" y="2"/>
                          <a:pt x="4" y="2"/>
                        </a:cubicBezTo>
                        <a:cubicBezTo>
                          <a:pt x="5" y="3"/>
                          <a:pt x="7" y="5"/>
                          <a:pt x="13" y="7"/>
                        </a:cubicBezTo>
                        <a:cubicBezTo>
                          <a:pt x="14" y="8"/>
                          <a:pt x="15" y="9"/>
                          <a:pt x="17" y="9"/>
                        </a:cubicBezTo>
                        <a:cubicBezTo>
                          <a:pt x="17" y="9"/>
                          <a:pt x="17" y="9"/>
                          <a:pt x="17" y="9"/>
                        </a:cubicBezTo>
                        <a:cubicBezTo>
                          <a:pt x="16" y="8"/>
                          <a:pt x="15" y="8"/>
                          <a:pt x="13" y="7"/>
                        </a:cubicBezTo>
                        <a:cubicBezTo>
                          <a:pt x="5" y="3"/>
                          <a:pt x="4" y="1"/>
                          <a:pt x="4" y="1"/>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4" name="Freeform 8352">
                    <a:extLst>
                      <a:ext uri="{FF2B5EF4-FFF2-40B4-BE49-F238E27FC236}">
                        <a16:creationId xmlns:a16="http://schemas.microsoft.com/office/drawing/2014/main" id="{559BEA4E-8582-46CF-BCEB-BB33068298F8}"/>
                      </a:ext>
                    </a:extLst>
                  </p:cNvPr>
                  <p:cNvSpPr>
                    <a:spLocks noEditPoints="1"/>
                  </p:cNvSpPr>
                  <p:nvPr/>
                </p:nvSpPr>
                <p:spPr bwMode="auto">
                  <a:xfrm>
                    <a:off x="3655" y="2091"/>
                    <a:ext cx="71" cy="57"/>
                  </a:xfrm>
                  <a:custGeom>
                    <a:avLst/>
                    <a:gdLst>
                      <a:gd name="T0" fmla="*/ 8 w 95"/>
                      <a:gd name="T1" fmla="*/ 56 h 76"/>
                      <a:gd name="T2" fmla="*/ 4 w 95"/>
                      <a:gd name="T3" fmla="*/ 53 h 76"/>
                      <a:gd name="T4" fmla="*/ 4 w 95"/>
                      <a:gd name="T5" fmla="*/ 11 h 76"/>
                      <a:gd name="T6" fmla="*/ 6 w 95"/>
                      <a:gd name="T7" fmla="*/ 8 h 76"/>
                      <a:gd name="T8" fmla="*/ 7 w 95"/>
                      <a:gd name="T9" fmla="*/ 8 h 76"/>
                      <a:gd name="T10" fmla="*/ 13 w 95"/>
                      <a:gd name="T11" fmla="*/ 33 h 76"/>
                      <a:gd name="T12" fmla="*/ 10 w 95"/>
                      <a:gd name="T13" fmla="*/ 55 h 76"/>
                      <a:gd name="T14" fmla="*/ 8 w 95"/>
                      <a:gd name="T15" fmla="*/ 56 h 76"/>
                      <a:gd name="T16" fmla="*/ 5 w 95"/>
                      <a:gd name="T17" fmla="*/ 0 h 76"/>
                      <a:gd name="T18" fmla="*/ 1 w 95"/>
                      <a:gd name="T19" fmla="*/ 25 h 76"/>
                      <a:gd name="T20" fmla="*/ 6 w 95"/>
                      <a:gd name="T21" fmla="*/ 64 h 76"/>
                      <a:gd name="T22" fmla="*/ 38 w 95"/>
                      <a:gd name="T23" fmla="*/ 76 h 76"/>
                      <a:gd name="T24" fmla="*/ 45 w 95"/>
                      <a:gd name="T25" fmla="*/ 76 h 76"/>
                      <a:gd name="T26" fmla="*/ 54 w 95"/>
                      <a:gd name="T27" fmla="*/ 75 h 76"/>
                      <a:gd name="T28" fmla="*/ 92 w 95"/>
                      <a:gd name="T29" fmla="*/ 56 h 76"/>
                      <a:gd name="T30" fmla="*/ 95 w 95"/>
                      <a:gd name="T31" fmla="*/ 45 h 76"/>
                      <a:gd name="T32" fmla="*/ 89 w 95"/>
                      <a:gd name="T33" fmla="*/ 61 h 76"/>
                      <a:gd name="T34" fmla="*/ 60 w 95"/>
                      <a:gd name="T35" fmla="*/ 73 h 76"/>
                      <a:gd name="T36" fmla="*/ 48 w 95"/>
                      <a:gd name="T37" fmla="*/ 74 h 76"/>
                      <a:gd name="T38" fmla="*/ 37 w 95"/>
                      <a:gd name="T39" fmla="*/ 75 h 76"/>
                      <a:gd name="T40" fmla="*/ 36 w 95"/>
                      <a:gd name="T41" fmla="*/ 75 h 76"/>
                      <a:gd name="T42" fmla="*/ 13 w 95"/>
                      <a:gd name="T43" fmla="*/ 69 h 76"/>
                      <a:gd name="T44" fmla="*/ 8 w 95"/>
                      <a:gd name="T45" fmla="*/ 62 h 76"/>
                      <a:gd name="T46" fmla="*/ 11 w 95"/>
                      <a:gd name="T47" fmla="*/ 60 h 76"/>
                      <a:gd name="T48" fmla="*/ 24 w 95"/>
                      <a:gd name="T49" fmla="*/ 56 h 76"/>
                      <a:gd name="T50" fmla="*/ 27 w 95"/>
                      <a:gd name="T51" fmla="*/ 55 h 76"/>
                      <a:gd name="T52" fmla="*/ 34 w 95"/>
                      <a:gd name="T53" fmla="*/ 52 h 76"/>
                      <a:gd name="T54" fmla="*/ 21 w 95"/>
                      <a:gd name="T55" fmla="*/ 29 h 76"/>
                      <a:gd name="T56" fmla="*/ 5 w 95"/>
                      <a:gd name="T5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5" h="76">
                        <a:moveTo>
                          <a:pt x="8" y="56"/>
                        </a:moveTo>
                        <a:cubicBezTo>
                          <a:pt x="5" y="56"/>
                          <a:pt x="4" y="53"/>
                          <a:pt x="4" y="53"/>
                        </a:cubicBezTo>
                        <a:cubicBezTo>
                          <a:pt x="1" y="43"/>
                          <a:pt x="3" y="16"/>
                          <a:pt x="4" y="11"/>
                        </a:cubicBezTo>
                        <a:cubicBezTo>
                          <a:pt x="4" y="8"/>
                          <a:pt x="5" y="8"/>
                          <a:pt x="6" y="8"/>
                        </a:cubicBezTo>
                        <a:cubicBezTo>
                          <a:pt x="6" y="8"/>
                          <a:pt x="7" y="8"/>
                          <a:pt x="7" y="8"/>
                        </a:cubicBezTo>
                        <a:cubicBezTo>
                          <a:pt x="10" y="11"/>
                          <a:pt x="12" y="20"/>
                          <a:pt x="13" y="33"/>
                        </a:cubicBezTo>
                        <a:cubicBezTo>
                          <a:pt x="15" y="45"/>
                          <a:pt x="14" y="54"/>
                          <a:pt x="10" y="55"/>
                        </a:cubicBezTo>
                        <a:cubicBezTo>
                          <a:pt x="9" y="56"/>
                          <a:pt x="9" y="56"/>
                          <a:pt x="8" y="56"/>
                        </a:cubicBezTo>
                        <a:moveTo>
                          <a:pt x="5" y="0"/>
                        </a:moveTo>
                        <a:cubicBezTo>
                          <a:pt x="5" y="1"/>
                          <a:pt x="2" y="7"/>
                          <a:pt x="1" y="25"/>
                        </a:cubicBezTo>
                        <a:cubicBezTo>
                          <a:pt x="0" y="43"/>
                          <a:pt x="2" y="58"/>
                          <a:pt x="6" y="64"/>
                        </a:cubicBezTo>
                        <a:cubicBezTo>
                          <a:pt x="9" y="68"/>
                          <a:pt x="20" y="76"/>
                          <a:pt x="38" y="76"/>
                        </a:cubicBezTo>
                        <a:cubicBezTo>
                          <a:pt x="40" y="76"/>
                          <a:pt x="42" y="76"/>
                          <a:pt x="45" y="76"/>
                        </a:cubicBezTo>
                        <a:cubicBezTo>
                          <a:pt x="48" y="76"/>
                          <a:pt x="51" y="75"/>
                          <a:pt x="54" y="75"/>
                        </a:cubicBezTo>
                        <a:cubicBezTo>
                          <a:pt x="72" y="73"/>
                          <a:pt x="86" y="72"/>
                          <a:pt x="92" y="56"/>
                        </a:cubicBezTo>
                        <a:cubicBezTo>
                          <a:pt x="94" y="53"/>
                          <a:pt x="95" y="49"/>
                          <a:pt x="95" y="45"/>
                        </a:cubicBezTo>
                        <a:cubicBezTo>
                          <a:pt x="94" y="50"/>
                          <a:pt x="92" y="56"/>
                          <a:pt x="89" y="61"/>
                        </a:cubicBezTo>
                        <a:cubicBezTo>
                          <a:pt x="86" y="65"/>
                          <a:pt x="78" y="72"/>
                          <a:pt x="60" y="73"/>
                        </a:cubicBezTo>
                        <a:cubicBezTo>
                          <a:pt x="56" y="73"/>
                          <a:pt x="52" y="74"/>
                          <a:pt x="48" y="74"/>
                        </a:cubicBezTo>
                        <a:cubicBezTo>
                          <a:pt x="44" y="74"/>
                          <a:pt x="40" y="75"/>
                          <a:pt x="37" y="75"/>
                        </a:cubicBezTo>
                        <a:cubicBezTo>
                          <a:pt x="36" y="75"/>
                          <a:pt x="36" y="75"/>
                          <a:pt x="36" y="75"/>
                        </a:cubicBezTo>
                        <a:cubicBezTo>
                          <a:pt x="29" y="75"/>
                          <a:pt x="20" y="73"/>
                          <a:pt x="13" y="69"/>
                        </a:cubicBezTo>
                        <a:cubicBezTo>
                          <a:pt x="8" y="65"/>
                          <a:pt x="7" y="63"/>
                          <a:pt x="8" y="62"/>
                        </a:cubicBezTo>
                        <a:cubicBezTo>
                          <a:pt x="8" y="61"/>
                          <a:pt x="9" y="60"/>
                          <a:pt x="11" y="60"/>
                        </a:cubicBezTo>
                        <a:cubicBezTo>
                          <a:pt x="13" y="60"/>
                          <a:pt x="19" y="58"/>
                          <a:pt x="24" y="56"/>
                        </a:cubicBezTo>
                        <a:cubicBezTo>
                          <a:pt x="26" y="56"/>
                          <a:pt x="27" y="55"/>
                          <a:pt x="27" y="55"/>
                        </a:cubicBezTo>
                        <a:cubicBezTo>
                          <a:pt x="29" y="54"/>
                          <a:pt x="31" y="53"/>
                          <a:pt x="34" y="52"/>
                        </a:cubicBezTo>
                        <a:cubicBezTo>
                          <a:pt x="30" y="49"/>
                          <a:pt x="27" y="42"/>
                          <a:pt x="21" y="29"/>
                        </a:cubicBezTo>
                        <a:cubicBezTo>
                          <a:pt x="14" y="12"/>
                          <a:pt x="7" y="2"/>
                          <a:pt x="5"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5" name="Freeform 8353">
                    <a:extLst>
                      <a:ext uri="{FF2B5EF4-FFF2-40B4-BE49-F238E27FC236}">
                        <a16:creationId xmlns:a16="http://schemas.microsoft.com/office/drawing/2014/main" id="{3BA39FA8-9C8E-442B-981C-A31CBD0BBC5E}"/>
                      </a:ext>
                    </a:extLst>
                  </p:cNvPr>
                  <p:cNvSpPr>
                    <a:spLocks noEditPoints="1"/>
                  </p:cNvSpPr>
                  <p:nvPr/>
                </p:nvSpPr>
                <p:spPr bwMode="auto">
                  <a:xfrm>
                    <a:off x="3655" y="2091"/>
                    <a:ext cx="72" cy="58"/>
                  </a:xfrm>
                  <a:custGeom>
                    <a:avLst/>
                    <a:gdLst>
                      <a:gd name="T0" fmla="*/ 38 w 96"/>
                      <a:gd name="T1" fmla="*/ 77 h 78"/>
                      <a:gd name="T2" fmla="*/ 6 w 96"/>
                      <a:gd name="T3" fmla="*/ 65 h 78"/>
                      <a:gd name="T4" fmla="*/ 1 w 96"/>
                      <a:gd name="T5" fmla="*/ 26 h 78"/>
                      <a:gd name="T6" fmla="*/ 5 w 96"/>
                      <a:gd name="T7" fmla="*/ 1 h 78"/>
                      <a:gd name="T8" fmla="*/ 21 w 96"/>
                      <a:gd name="T9" fmla="*/ 30 h 78"/>
                      <a:gd name="T10" fmla="*/ 34 w 96"/>
                      <a:gd name="T11" fmla="*/ 53 h 78"/>
                      <a:gd name="T12" fmla="*/ 27 w 96"/>
                      <a:gd name="T13" fmla="*/ 56 h 78"/>
                      <a:gd name="T14" fmla="*/ 24 w 96"/>
                      <a:gd name="T15" fmla="*/ 57 h 78"/>
                      <a:gd name="T16" fmla="*/ 11 w 96"/>
                      <a:gd name="T17" fmla="*/ 61 h 78"/>
                      <a:gd name="T18" fmla="*/ 8 w 96"/>
                      <a:gd name="T19" fmla="*/ 63 h 78"/>
                      <a:gd name="T20" fmla="*/ 13 w 96"/>
                      <a:gd name="T21" fmla="*/ 70 h 78"/>
                      <a:gd name="T22" fmla="*/ 36 w 96"/>
                      <a:gd name="T23" fmla="*/ 76 h 78"/>
                      <a:gd name="T24" fmla="*/ 37 w 96"/>
                      <a:gd name="T25" fmla="*/ 76 h 78"/>
                      <a:gd name="T26" fmla="*/ 48 w 96"/>
                      <a:gd name="T27" fmla="*/ 75 h 78"/>
                      <a:gd name="T28" fmla="*/ 60 w 96"/>
                      <a:gd name="T29" fmla="*/ 74 h 78"/>
                      <a:gd name="T30" fmla="*/ 89 w 96"/>
                      <a:gd name="T31" fmla="*/ 62 h 78"/>
                      <a:gd name="T32" fmla="*/ 95 w 96"/>
                      <a:gd name="T33" fmla="*/ 46 h 78"/>
                      <a:gd name="T34" fmla="*/ 92 w 96"/>
                      <a:gd name="T35" fmla="*/ 57 h 78"/>
                      <a:gd name="T36" fmla="*/ 54 w 96"/>
                      <a:gd name="T37" fmla="*/ 76 h 78"/>
                      <a:gd name="T38" fmla="*/ 45 w 96"/>
                      <a:gd name="T39" fmla="*/ 77 h 78"/>
                      <a:gd name="T40" fmla="*/ 38 w 96"/>
                      <a:gd name="T41" fmla="*/ 77 h 78"/>
                      <a:gd name="T42" fmla="*/ 5 w 96"/>
                      <a:gd name="T43" fmla="*/ 0 h 78"/>
                      <a:gd name="T44" fmla="*/ 5 w 96"/>
                      <a:gd name="T45" fmla="*/ 0 h 78"/>
                      <a:gd name="T46" fmla="*/ 5 w 96"/>
                      <a:gd name="T47" fmla="*/ 0 h 78"/>
                      <a:gd name="T48" fmla="*/ 1 w 96"/>
                      <a:gd name="T49" fmla="*/ 26 h 78"/>
                      <a:gd name="T50" fmla="*/ 6 w 96"/>
                      <a:gd name="T51" fmla="*/ 65 h 78"/>
                      <a:gd name="T52" fmla="*/ 38 w 96"/>
                      <a:gd name="T53" fmla="*/ 78 h 78"/>
                      <a:gd name="T54" fmla="*/ 45 w 96"/>
                      <a:gd name="T55" fmla="*/ 77 h 78"/>
                      <a:gd name="T56" fmla="*/ 93 w 96"/>
                      <a:gd name="T57" fmla="*/ 57 h 78"/>
                      <a:gd name="T58" fmla="*/ 96 w 96"/>
                      <a:gd name="T59" fmla="*/ 40 h 78"/>
                      <a:gd name="T60" fmla="*/ 89 w 96"/>
                      <a:gd name="T61" fmla="*/ 61 h 78"/>
                      <a:gd name="T62" fmla="*/ 60 w 96"/>
                      <a:gd name="T63" fmla="*/ 74 h 78"/>
                      <a:gd name="T64" fmla="*/ 37 w 96"/>
                      <a:gd name="T65" fmla="*/ 76 h 78"/>
                      <a:gd name="T66" fmla="*/ 36 w 96"/>
                      <a:gd name="T67" fmla="*/ 76 h 78"/>
                      <a:gd name="T68" fmla="*/ 13 w 96"/>
                      <a:gd name="T69" fmla="*/ 69 h 78"/>
                      <a:gd name="T70" fmla="*/ 11 w 96"/>
                      <a:gd name="T71" fmla="*/ 61 h 78"/>
                      <a:gd name="T72" fmla="*/ 25 w 96"/>
                      <a:gd name="T73" fmla="*/ 57 h 78"/>
                      <a:gd name="T74" fmla="*/ 34 w 96"/>
                      <a:gd name="T75" fmla="*/ 53 h 78"/>
                      <a:gd name="T76" fmla="*/ 34 w 96"/>
                      <a:gd name="T77" fmla="*/ 53 h 78"/>
                      <a:gd name="T78" fmla="*/ 34 w 96"/>
                      <a:gd name="T79" fmla="*/ 53 h 78"/>
                      <a:gd name="T80" fmla="*/ 34 w 96"/>
                      <a:gd name="T81" fmla="*/ 53 h 78"/>
                      <a:gd name="T82" fmla="*/ 34 w 96"/>
                      <a:gd name="T83" fmla="*/ 53 h 78"/>
                      <a:gd name="T84" fmla="*/ 34 w 96"/>
                      <a:gd name="T85" fmla="*/ 53 h 78"/>
                      <a:gd name="T86" fmla="*/ 22 w 96"/>
                      <a:gd name="T87" fmla="*/ 30 h 78"/>
                      <a:gd name="T88" fmla="*/ 6 w 96"/>
                      <a:gd name="T89" fmla="*/ 0 h 78"/>
                      <a:gd name="T90" fmla="*/ 6 w 96"/>
                      <a:gd name="T91" fmla="*/ 0 h 78"/>
                      <a:gd name="T92" fmla="*/ 5 w 96"/>
                      <a:gd name="T9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78">
                        <a:moveTo>
                          <a:pt x="38" y="77"/>
                        </a:moveTo>
                        <a:cubicBezTo>
                          <a:pt x="20" y="77"/>
                          <a:pt x="9" y="69"/>
                          <a:pt x="6" y="65"/>
                        </a:cubicBezTo>
                        <a:cubicBezTo>
                          <a:pt x="2" y="59"/>
                          <a:pt x="0" y="44"/>
                          <a:pt x="1" y="26"/>
                        </a:cubicBezTo>
                        <a:cubicBezTo>
                          <a:pt x="2" y="8"/>
                          <a:pt x="5" y="2"/>
                          <a:pt x="5" y="1"/>
                        </a:cubicBezTo>
                        <a:cubicBezTo>
                          <a:pt x="7" y="3"/>
                          <a:pt x="14" y="13"/>
                          <a:pt x="21" y="30"/>
                        </a:cubicBezTo>
                        <a:cubicBezTo>
                          <a:pt x="27" y="43"/>
                          <a:pt x="30" y="50"/>
                          <a:pt x="34" y="53"/>
                        </a:cubicBezTo>
                        <a:cubicBezTo>
                          <a:pt x="31" y="54"/>
                          <a:pt x="29" y="55"/>
                          <a:pt x="27" y="56"/>
                        </a:cubicBezTo>
                        <a:cubicBezTo>
                          <a:pt x="27" y="56"/>
                          <a:pt x="26" y="57"/>
                          <a:pt x="24" y="57"/>
                        </a:cubicBezTo>
                        <a:cubicBezTo>
                          <a:pt x="19" y="59"/>
                          <a:pt x="13" y="61"/>
                          <a:pt x="11" y="61"/>
                        </a:cubicBezTo>
                        <a:cubicBezTo>
                          <a:pt x="9" y="61"/>
                          <a:pt x="8" y="62"/>
                          <a:pt x="8" y="63"/>
                        </a:cubicBezTo>
                        <a:cubicBezTo>
                          <a:pt x="7" y="64"/>
                          <a:pt x="8" y="66"/>
                          <a:pt x="13" y="70"/>
                        </a:cubicBezTo>
                        <a:cubicBezTo>
                          <a:pt x="20" y="74"/>
                          <a:pt x="29" y="76"/>
                          <a:pt x="36" y="76"/>
                        </a:cubicBezTo>
                        <a:cubicBezTo>
                          <a:pt x="37" y="76"/>
                          <a:pt x="37" y="76"/>
                          <a:pt x="37" y="76"/>
                        </a:cubicBezTo>
                        <a:cubicBezTo>
                          <a:pt x="40" y="76"/>
                          <a:pt x="44" y="75"/>
                          <a:pt x="48" y="75"/>
                        </a:cubicBezTo>
                        <a:cubicBezTo>
                          <a:pt x="52" y="75"/>
                          <a:pt x="56" y="74"/>
                          <a:pt x="60" y="74"/>
                        </a:cubicBezTo>
                        <a:cubicBezTo>
                          <a:pt x="78" y="73"/>
                          <a:pt x="86" y="66"/>
                          <a:pt x="89" y="62"/>
                        </a:cubicBezTo>
                        <a:cubicBezTo>
                          <a:pt x="92" y="57"/>
                          <a:pt x="94" y="51"/>
                          <a:pt x="95" y="46"/>
                        </a:cubicBezTo>
                        <a:cubicBezTo>
                          <a:pt x="95" y="50"/>
                          <a:pt x="94" y="54"/>
                          <a:pt x="92" y="57"/>
                        </a:cubicBezTo>
                        <a:cubicBezTo>
                          <a:pt x="86" y="73"/>
                          <a:pt x="72" y="74"/>
                          <a:pt x="54" y="76"/>
                        </a:cubicBezTo>
                        <a:cubicBezTo>
                          <a:pt x="51" y="76"/>
                          <a:pt x="48" y="77"/>
                          <a:pt x="45" y="77"/>
                        </a:cubicBezTo>
                        <a:cubicBezTo>
                          <a:pt x="42" y="77"/>
                          <a:pt x="40" y="77"/>
                          <a:pt x="38" y="77"/>
                        </a:cubicBezTo>
                        <a:moveTo>
                          <a:pt x="5" y="0"/>
                        </a:moveTo>
                        <a:cubicBezTo>
                          <a:pt x="5" y="0"/>
                          <a:pt x="5" y="0"/>
                          <a:pt x="5" y="0"/>
                        </a:cubicBezTo>
                        <a:cubicBezTo>
                          <a:pt x="5" y="0"/>
                          <a:pt x="5" y="0"/>
                          <a:pt x="5" y="0"/>
                        </a:cubicBezTo>
                        <a:cubicBezTo>
                          <a:pt x="5" y="0"/>
                          <a:pt x="2" y="5"/>
                          <a:pt x="1" y="26"/>
                        </a:cubicBezTo>
                        <a:cubicBezTo>
                          <a:pt x="0" y="46"/>
                          <a:pt x="2" y="60"/>
                          <a:pt x="6" y="65"/>
                        </a:cubicBezTo>
                        <a:cubicBezTo>
                          <a:pt x="9" y="69"/>
                          <a:pt x="20" y="78"/>
                          <a:pt x="38" y="78"/>
                        </a:cubicBezTo>
                        <a:cubicBezTo>
                          <a:pt x="40" y="78"/>
                          <a:pt x="42" y="78"/>
                          <a:pt x="45" y="77"/>
                        </a:cubicBezTo>
                        <a:cubicBezTo>
                          <a:pt x="67" y="75"/>
                          <a:pt x="85" y="76"/>
                          <a:pt x="93" y="57"/>
                        </a:cubicBezTo>
                        <a:cubicBezTo>
                          <a:pt x="94" y="52"/>
                          <a:pt x="96" y="47"/>
                          <a:pt x="96" y="40"/>
                        </a:cubicBezTo>
                        <a:cubicBezTo>
                          <a:pt x="95" y="46"/>
                          <a:pt x="93" y="55"/>
                          <a:pt x="89" y="61"/>
                        </a:cubicBezTo>
                        <a:cubicBezTo>
                          <a:pt x="82" y="71"/>
                          <a:pt x="67" y="73"/>
                          <a:pt x="60" y="74"/>
                        </a:cubicBezTo>
                        <a:cubicBezTo>
                          <a:pt x="52" y="74"/>
                          <a:pt x="43" y="75"/>
                          <a:pt x="37" y="76"/>
                        </a:cubicBezTo>
                        <a:cubicBezTo>
                          <a:pt x="37" y="76"/>
                          <a:pt x="36" y="76"/>
                          <a:pt x="36" y="76"/>
                        </a:cubicBezTo>
                        <a:cubicBezTo>
                          <a:pt x="30" y="76"/>
                          <a:pt x="20" y="74"/>
                          <a:pt x="13" y="69"/>
                        </a:cubicBezTo>
                        <a:cubicBezTo>
                          <a:pt x="5" y="64"/>
                          <a:pt x="8" y="61"/>
                          <a:pt x="11" y="61"/>
                        </a:cubicBezTo>
                        <a:cubicBezTo>
                          <a:pt x="13" y="61"/>
                          <a:pt x="20" y="60"/>
                          <a:pt x="25" y="57"/>
                        </a:cubicBezTo>
                        <a:cubicBezTo>
                          <a:pt x="28" y="56"/>
                          <a:pt x="30" y="54"/>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1" y="49"/>
                          <a:pt x="28" y="43"/>
                          <a:pt x="22" y="30"/>
                        </a:cubicBezTo>
                        <a:cubicBezTo>
                          <a:pt x="15" y="12"/>
                          <a:pt x="7" y="2"/>
                          <a:pt x="6" y="0"/>
                        </a:cubicBezTo>
                        <a:cubicBezTo>
                          <a:pt x="6" y="0"/>
                          <a:pt x="6" y="0"/>
                          <a:pt x="6" y="0"/>
                        </a:cubicBezTo>
                        <a:cubicBezTo>
                          <a:pt x="5" y="0"/>
                          <a:pt x="5" y="0"/>
                          <a:pt x="5"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6" name="Freeform 8354">
                    <a:extLst>
                      <a:ext uri="{FF2B5EF4-FFF2-40B4-BE49-F238E27FC236}">
                        <a16:creationId xmlns:a16="http://schemas.microsoft.com/office/drawing/2014/main" id="{E1A9F07F-E449-4BE7-9D4E-BB272D151283}"/>
                      </a:ext>
                    </a:extLst>
                  </p:cNvPr>
                  <p:cNvSpPr/>
                  <p:nvPr/>
                </p:nvSpPr>
                <p:spPr bwMode="auto">
                  <a:xfrm>
                    <a:off x="3707" y="2018"/>
                    <a:ext cx="14" cy="22"/>
                  </a:xfrm>
                  <a:custGeom>
                    <a:avLst/>
                    <a:gdLst>
                      <a:gd name="T0" fmla="*/ 0 w 18"/>
                      <a:gd name="T1" fmla="*/ 0 h 30"/>
                      <a:gd name="T2" fmla="*/ 0 w 18"/>
                      <a:gd name="T3" fmla="*/ 0 h 30"/>
                      <a:gd name="T4" fmla="*/ 0 w 18"/>
                      <a:gd name="T5" fmla="*/ 0 h 30"/>
                      <a:gd name="T6" fmla="*/ 15 w 18"/>
                      <a:gd name="T7" fmla="*/ 11 h 30"/>
                      <a:gd name="T8" fmla="*/ 18 w 18"/>
                      <a:gd name="T9" fmla="*/ 30 h 30"/>
                      <a:gd name="T10" fmla="*/ 18 w 18"/>
                      <a:gd name="T11" fmla="*/ 30 h 30"/>
                      <a:gd name="T12" fmla="*/ 15 w 18"/>
                      <a:gd name="T13" fmla="*/ 11 h 30"/>
                      <a:gd name="T14" fmla="*/ 0 w 18"/>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0">
                        <a:moveTo>
                          <a:pt x="0" y="0"/>
                        </a:moveTo>
                        <a:cubicBezTo>
                          <a:pt x="0" y="0"/>
                          <a:pt x="0" y="0"/>
                          <a:pt x="0" y="0"/>
                        </a:cubicBezTo>
                        <a:cubicBezTo>
                          <a:pt x="0" y="0"/>
                          <a:pt x="0" y="0"/>
                          <a:pt x="0" y="0"/>
                        </a:cubicBezTo>
                        <a:cubicBezTo>
                          <a:pt x="6" y="0"/>
                          <a:pt x="12" y="3"/>
                          <a:pt x="15" y="11"/>
                        </a:cubicBezTo>
                        <a:cubicBezTo>
                          <a:pt x="17" y="16"/>
                          <a:pt x="18" y="23"/>
                          <a:pt x="18" y="30"/>
                        </a:cubicBezTo>
                        <a:cubicBezTo>
                          <a:pt x="18" y="30"/>
                          <a:pt x="18" y="30"/>
                          <a:pt x="18" y="30"/>
                        </a:cubicBezTo>
                        <a:cubicBezTo>
                          <a:pt x="18" y="23"/>
                          <a:pt x="17" y="16"/>
                          <a:pt x="15" y="11"/>
                        </a:cubicBezTo>
                        <a:cubicBezTo>
                          <a:pt x="12" y="3"/>
                          <a:pt x="6" y="0"/>
                          <a:pt x="0" y="0"/>
                        </a:cubicBezTo>
                      </a:path>
                    </a:pathLst>
                  </a:custGeom>
                  <a:solidFill>
                    <a:srgbClr val="91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7" name="Freeform 8355">
                    <a:extLst>
                      <a:ext uri="{FF2B5EF4-FFF2-40B4-BE49-F238E27FC236}">
                        <a16:creationId xmlns:a16="http://schemas.microsoft.com/office/drawing/2014/main" id="{0B91112A-C29E-4421-9C36-E22ED02DC972}"/>
                      </a:ext>
                    </a:extLst>
                  </p:cNvPr>
                  <p:cNvSpPr/>
                  <p:nvPr/>
                </p:nvSpPr>
                <p:spPr bwMode="auto">
                  <a:xfrm>
                    <a:off x="3707" y="2018"/>
                    <a:ext cx="14" cy="22"/>
                  </a:xfrm>
                  <a:custGeom>
                    <a:avLst/>
                    <a:gdLst>
                      <a:gd name="T0" fmla="*/ 1 w 19"/>
                      <a:gd name="T1" fmla="*/ 0 h 30"/>
                      <a:gd name="T2" fmla="*/ 0 w 19"/>
                      <a:gd name="T3" fmla="*/ 0 h 30"/>
                      <a:gd name="T4" fmla="*/ 1 w 19"/>
                      <a:gd name="T5" fmla="*/ 1 h 30"/>
                      <a:gd name="T6" fmla="*/ 12 w 19"/>
                      <a:gd name="T7" fmla="*/ 12 h 30"/>
                      <a:gd name="T8" fmla="*/ 14 w 19"/>
                      <a:gd name="T9" fmla="*/ 16 h 30"/>
                      <a:gd name="T10" fmla="*/ 12 w 19"/>
                      <a:gd name="T11" fmla="*/ 8 h 30"/>
                      <a:gd name="T12" fmla="*/ 8 w 19"/>
                      <a:gd name="T13" fmla="*/ 2 h 30"/>
                      <a:gd name="T14" fmla="*/ 8 w 19"/>
                      <a:gd name="T15" fmla="*/ 2 h 30"/>
                      <a:gd name="T16" fmla="*/ 17 w 19"/>
                      <a:gd name="T17" fmla="*/ 22 h 30"/>
                      <a:gd name="T18" fmla="*/ 16 w 19"/>
                      <a:gd name="T19" fmla="*/ 30 h 30"/>
                      <a:gd name="T20" fmla="*/ 18 w 19"/>
                      <a:gd name="T21" fmla="*/ 29 h 30"/>
                      <a:gd name="T22" fmla="*/ 19 w 19"/>
                      <a:gd name="T23" fmla="*/ 29 h 30"/>
                      <a:gd name="T24" fmla="*/ 19 w 19"/>
                      <a:gd name="T25" fmla="*/ 29 h 30"/>
                      <a:gd name="T26" fmla="*/ 16 w 19"/>
                      <a:gd name="T27" fmla="*/ 11 h 30"/>
                      <a:gd name="T28" fmla="*/ 1 w 19"/>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30">
                        <a:moveTo>
                          <a:pt x="1" y="0"/>
                        </a:moveTo>
                        <a:cubicBezTo>
                          <a:pt x="1" y="0"/>
                          <a:pt x="1" y="0"/>
                          <a:pt x="0" y="0"/>
                        </a:cubicBezTo>
                        <a:cubicBezTo>
                          <a:pt x="1" y="0"/>
                          <a:pt x="1" y="1"/>
                          <a:pt x="1" y="1"/>
                        </a:cubicBezTo>
                        <a:cubicBezTo>
                          <a:pt x="7" y="2"/>
                          <a:pt x="11" y="6"/>
                          <a:pt x="12" y="12"/>
                        </a:cubicBezTo>
                        <a:cubicBezTo>
                          <a:pt x="13" y="13"/>
                          <a:pt x="13" y="15"/>
                          <a:pt x="14" y="16"/>
                        </a:cubicBezTo>
                        <a:cubicBezTo>
                          <a:pt x="13" y="13"/>
                          <a:pt x="13" y="11"/>
                          <a:pt x="12" y="8"/>
                        </a:cubicBezTo>
                        <a:cubicBezTo>
                          <a:pt x="11" y="6"/>
                          <a:pt x="9" y="4"/>
                          <a:pt x="8" y="2"/>
                        </a:cubicBezTo>
                        <a:cubicBezTo>
                          <a:pt x="8" y="2"/>
                          <a:pt x="8" y="2"/>
                          <a:pt x="8" y="2"/>
                        </a:cubicBezTo>
                        <a:cubicBezTo>
                          <a:pt x="15" y="6"/>
                          <a:pt x="17" y="14"/>
                          <a:pt x="17" y="22"/>
                        </a:cubicBezTo>
                        <a:cubicBezTo>
                          <a:pt x="17" y="25"/>
                          <a:pt x="16" y="27"/>
                          <a:pt x="16" y="30"/>
                        </a:cubicBezTo>
                        <a:cubicBezTo>
                          <a:pt x="17" y="30"/>
                          <a:pt x="17" y="29"/>
                          <a:pt x="18" y="29"/>
                        </a:cubicBezTo>
                        <a:cubicBezTo>
                          <a:pt x="19" y="29"/>
                          <a:pt x="19" y="29"/>
                          <a:pt x="19" y="29"/>
                        </a:cubicBezTo>
                        <a:cubicBezTo>
                          <a:pt x="19" y="29"/>
                          <a:pt x="19" y="29"/>
                          <a:pt x="19" y="29"/>
                        </a:cubicBezTo>
                        <a:cubicBezTo>
                          <a:pt x="18" y="23"/>
                          <a:pt x="18" y="16"/>
                          <a:pt x="16" y="11"/>
                        </a:cubicBezTo>
                        <a:cubicBezTo>
                          <a:pt x="13" y="2"/>
                          <a:pt x="6" y="0"/>
                          <a:pt x="1" y="0"/>
                        </a:cubicBezTo>
                      </a:path>
                    </a:pathLst>
                  </a:custGeom>
                  <a:solidFill>
                    <a:srgbClr val="D63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8" name="Freeform 8356">
                    <a:extLst>
                      <a:ext uri="{FF2B5EF4-FFF2-40B4-BE49-F238E27FC236}">
                        <a16:creationId xmlns:a16="http://schemas.microsoft.com/office/drawing/2014/main" id="{CB4A19B2-B9E5-4E97-885C-DCA1242301D5}"/>
                      </a:ext>
                    </a:extLst>
                  </p:cNvPr>
                  <p:cNvSpPr/>
                  <p:nvPr/>
                </p:nvSpPr>
                <p:spPr bwMode="auto">
                  <a:xfrm>
                    <a:off x="3706" y="2018"/>
                    <a:ext cx="15" cy="22"/>
                  </a:xfrm>
                  <a:custGeom>
                    <a:avLst/>
                    <a:gdLst>
                      <a:gd name="T0" fmla="*/ 2 w 20"/>
                      <a:gd name="T1" fmla="*/ 0 h 30"/>
                      <a:gd name="T2" fmla="*/ 2 w 20"/>
                      <a:gd name="T3" fmla="*/ 0 h 30"/>
                      <a:gd name="T4" fmla="*/ 0 w 20"/>
                      <a:gd name="T5" fmla="*/ 0 h 30"/>
                      <a:gd name="T6" fmla="*/ 1 w 20"/>
                      <a:gd name="T7" fmla="*/ 0 h 30"/>
                      <a:gd name="T8" fmla="*/ 2 w 20"/>
                      <a:gd name="T9" fmla="*/ 0 h 30"/>
                      <a:gd name="T10" fmla="*/ 17 w 20"/>
                      <a:gd name="T11" fmla="*/ 11 h 30"/>
                      <a:gd name="T12" fmla="*/ 20 w 20"/>
                      <a:gd name="T13" fmla="*/ 29 h 30"/>
                      <a:gd name="T14" fmla="*/ 20 w 20"/>
                      <a:gd name="T15" fmla="*/ 30 h 30"/>
                      <a:gd name="T16" fmla="*/ 17 w 20"/>
                      <a:gd name="T17" fmla="*/ 11 h 30"/>
                      <a:gd name="T18" fmla="*/ 2 w 2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0">
                        <a:moveTo>
                          <a:pt x="2" y="0"/>
                        </a:moveTo>
                        <a:cubicBezTo>
                          <a:pt x="2" y="0"/>
                          <a:pt x="2" y="0"/>
                          <a:pt x="2" y="0"/>
                        </a:cubicBezTo>
                        <a:cubicBezTo>
                          <a:pt x="1" y="0"/>
                          <a:pt x="1" y="0"/>
                          <a:pt x="0" y="0"/>
                        </a:cubicBezTo>
                        <a:cubicBezTo>
                          <a:pt x="0" y="0"/>
                          <a:pt x="1" y="0"/>
                          <a:pt x="1" y="0"/>
                        </a:cubicBezTo>
                        <a:cubicBezTo>
                          <a:pt x="2" y="0"/>
                          <a:pt x="2" y="0"/>
                          <a:pt x="2" y="0"/>
                        </a:cubicBezTo>
                        <a:cubicBezTo>
                          <a:pt x="7" y="0"/>
                          <a:pt x="14" y="2"/>
                          <a:pt x="17" y="11"/>
                        </a:cubicBezTo>
                        <a:cubicBezTo>
                          <a:pt x="19" y="16"/>
                          <a:pt x="19" y="23"/>
                          <a:pt x="20" y="29"/>
                        </a:cubicBezTo>
                        <a:cubicBezTo>
                          <a:pt x="20" y="29"/>
                          <a:pt x="20" y="30"/>
                          <a:pt x="20" y="30"/>
                        </a:cubicBezTo>
                        <a:cubicBezTo>
                          <a:pt x="20" y="23"/>
                          <a:pt x="19" y="16"/>
                          <a:pt x="17" y="11"/>
                        </a:cubicBezTo>
                        <a:cubicBezTo>
                          <a:pt x="14" y="3"/>
                          <a:pt x="8" y="0"/>
                          <a:pt x="2" y="0"/>
                        </a:cubicBezTo>
                      </a:path>
                    </a:pathLst>
                  </a:custGeom>
                  <a:solidFill>
                    <a:srgbClr val="8E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9" name="Freeform 8357">
                    <a:extLst>
                      <a:ext uri="{FF2B5EF4-FFF2-40B4-BE49-F238E27FC236}">
                        <a16:creationId xmlns:a16="http://schemas.microsoft.com/office/drawing/2014/main" id="{E4875C79-B66D-4815-B5A9-4F27A5AE6862}"/>
                      </a:ext>
                    </a:extLst>
                  </p:cNvPr>
                  <p:cNvSpPr>
                    <a:spLocks noEditPoints="1"/>
                  </p:cNvSpPr>
                  <p:nvPr/>
                </p:nvSpPr>
                <p:spPr bwMode="auto">
                  <a:xfrm flipH="1">
                    <a:off x="3722" y="2061"/>
                    <a:ext cx="0" cy="1"/>
                  </a:xfrm>
                  <a:custGeom>
                    <a:avLst/>
                    <a:gdLst>
                      <a:gd name="T0" fmla="*/ 1 w 1"/>
                      <a:gd name="T1" fmla="*/ 2 h 2"/>
                      <a:gd name="T2" fmla="*/ 1 w 1"/>
                      <a:gd name="T3" fmla="*/ 2 h 2"/>
                      <a:gd name="T4" fmla="*/ 1 w 1"/>
                      <a:gd name="T5" fmla="*/ 2 h 2"/>
                      <a:gd name="T6" fmla="*/ 1 w 1"/>
                      <a:gd name="T7" fmla="*/ 2 h 2"/>
                      <a:gd name="T8" fmla="*/ 1 w 1"/>
                      <a:gd name="T9" fmla="*/ 2 h 2"/>
                      <a:gd name="T10" fmla="*/ 1 w 1"/>
                      <a:gd name="T11" fmla="*/ 2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2">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1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0" name="Freeform 8358">
                    <a:extLst>
                      <a:ext uri="{FF2B5EF4-FFF2-40B4-BE49-F238E27FC236}">
                        <a16:creationId xmlns:a16="http://schemas.microsoft.com/office/drawing/2014/main" id="{AFE28C5D-D12F-4591-AE1D-F3FB3365F837}"/>
                      </a:ext>
                    </a:extLst>
                  </p:cNvPr>
                  <p:cNvSpPr/>
                  <p:nvPr/>
                </p:nvSpPr>
                <p:spPr bwMode="auto">
                  <a:xfrm>
                    <a:off x="3716" y="2054"/>
                    <a:ext cx="8" cy="23"/>
                  </a:xfrm>
                  <a:custGeom>
                    <a:avLst/>
                    <a:gdLst>
                      <a:gd name="T0" fmla="*/ 6 w 10"/>
                      <a:gd name="T1" fmla="*/ 0 h 31"/>
                      <a:gd name="T2" fmla="*/ 4 w 10"/>
                      <a:gd name="T3" fmla="*/ 1 h 31"/>
                      <a:gd name="T4" fmla="*/ 3 w 10"/>
                      <a:gd name="T5" fmla="*/ 1 h 31"/>
                      <a:gd name="T6" fmla="*/ 3 w 10"/>
                      <a:gd name="T7" fmla="*/ 1 h 31"/>
                      <a:gd name="T8" fmla="*/ 1 w 10"/>
                      <a:gd name="T9" fmla="*/ 2 h 31"/>
                      <a:gd name="T10" fmla="*/ 2 w 10"/>
                      <a:gd name="T11" fmla="*/ 3 h 31"/>
                      <a:gd name="T12" fmla="*/ 2 w 10"/>
                      <a:gd name="T13" fmla="*/ 4 h 31"/>
                      <a:gd name="T14" fmla="*/ 0 w 10"/>
                      <a:gd name="T15" fmla="*/ 6 h 31"/>
                      <a:gd name="T16" fmla="*/ 0 w 10"/>
                      <a:gd name="T17" fmla="*/ 10 h 31"/>
                      <a:gd name="T18" fmla="*/ 0 w 10"/>
                      <a:gd name="T19" fmla="*/ 11 h 31"/>
                      <a:gd name="T20" fmla="*/ 1 w 10"/>
                      <a:gd name="T21" fmla="*/ 24 h 31"/>
                      <a:gd name="T22" fmla="*/ 3 w 10"/>
                      <a:gd name="T23" fmla="*/ 29 h 31"/>
                      <a:gd name="T24" fmla="*/ 5 w 10"/>
                      <a:gd name="T25" fmla="*/ 31 h 31"/>
                      <a:gd name="T26" fmla="*/ 5 w 10"/>
                      <a:gd name="T27" fmla="*/ 31 h 31"/>
                      <a:gd name="T28" fmla="*/ 10 w 10"/>
                      <a:gd name="T29" fmla="*/ 24 h 31"/>
                      <a:gd name="T30" fmla="*/ 10 w 10"/>
                      <a:gd name="T31" fmla="*/ 23 h 31"/>
                      <a:gd name="T32" fmla="*/ 7 w 10"/>
                      <a:gd name="T33" fmla="*/ 9 h 31"/>
                      <a:gd name="T34" fmla="*/ 6 w 10"/>
                      <a:gd name="T3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1">
                        <a:moveTo>
                          <a:pt x="6" y="0"/>
                        </a:moveTo>
                        <a:cubicBezTo>
                          <a:pt x="5" y="0"/>
                          <a:pt x="4" y="1"/>
                          <a:pt x="4" y="1"/>
                        </a:cubicBezTo>
                        <a:cubicBezTo>
                          <a:pt x="3" y="1"/>
                          <a:pt x="3" y="1"/>
                          <a:pt x="3" y="1"/>
                        </a:cubicBezTo>
                        <a:cubicBezTo>
                          <a:pt x="3" y="1"/>
                          <a:pt x="3" y="1"/>
                          <a:pt x="3" y="1"/>
                        </a:cubicBezTo>
                        <a:cubicBezTo>
                          <a:pt x="2" y="1"/>
                          <a:pt x="2" y="2"/>
                          <a:pt x="1" y="2"/>
                        </a:cubicBezTo>
                        <a:cubicBezTo>
                          <a:pt x="2" y="2"/>
                          <a:pt x="2" y="3"/>
                          <a:pt x="2" y="3"/>
                        </a:cubicBezTo>
                        <a:cubicBezTo>
                          <a:pt x="2" y="3"/>
                          <a:pt x="3" y="3"/>
                          <a:pt x="2" y="4"/>
                        </a:cubicBezTo>
                        <a:cubicBezTo>
                          <a:pt x="2" y="5"/>
                          <a:pt x="1" y="6"/>
                          <a:pt x="0" y="6"/>
                        </a:cubicBezTo>
                        <a:cubicBezTo>
                          <a:pt x="0" y="8"/>
                          <a:pt x="0" y="9"/>
                          <a:pt x="0" y="10"/>
                        </a:cubicBezTo>
                        <a:cubicBezTo>
                          <a:pt x="0" y="11"/>
                          <a:pt x="0" y="11"/>
                          <a:pt x="0" y="11"/>
                        </a:cubicBezTo>
                        <a:cubicBezTo>
                          <a:pt x="0" y="15"/>
                          <a:pt x="0" y="20"/>
                          <a:pt x="1" y="24"/>
                        </a:cubicBezTo>
                        <a:cubicBezTo>
                          <a:pt x="1" y="26"/>
                          <a:pt x="2" y="27"/>
                          <a:pt x="3" y="29"/>
                        </a:cubicBezTo>
                        <a:cubicBezTo>
                          <a:pt x="3" y="30"/>
                          <a:pt x="4" y="31"/>
                          <a:pt x="5" y="31"/>
                        </a:cubicBezTo>
                        <a:cubicBezTo>
                          <a:pt x="5" y="31"/>
                          <a:pt x="5" y="31"/>
                          <a:pt x="5" y="31"/>
                        </a:cubicBezTo>
                        <a:cubicBezTo>
                          <a:pt x="8" y="30"/>
                          <a:pt x="9" y="26"/>
                          <a:pt x="10" y="24"/>
                        </a:cubicBezTo>
                        <a:cubicBezTo>
                          <a:pt x="10" y="23"/>
                          <a:pt x="10" y="23"/>
                          <a:pt x="10" y="23"/>
                        </a:cubicBezTo>
                        <a:cubicBezTo>
                          <a:pt x="9" y="17"/>
                          <a:pt x="8" y="13"/>
                          <a:pt x="7" y="9"/>
                        </a:cubicBezTo>
                        <a:cubicBezTo>
                          <a:pt x="6" y="7"/>
                          <a:pt x="6" y="4"/>
                          <a:pt x="6" y="0"/>
                        </a:cubicBezTo>
                      </a:path>
                    </a:pathLst>
                  </a:custGeom>
                  <a:solidFill>
                    <a:srgbClr val="D63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1" name="Freeform 8359">
                    <a:extLst>
                      <a:ext uri="{FF2B5EF4-FFF2-40B4-BE49-F238E27FC236}">
                        <a16:creationId xmlns:a16="http://schemas.microsoft.com/office/drawing/2014/main" id="{AE100804-7FC4-490B-B1B8-643F34F4F11B}"/>
                      </a:ext>
                    </a:extLst>
                  </p:cNvPr>
                  <p:cNvSpPr/>
                  <p:nvPr/>
                </p:nvSpPr>
                <p:spPr bwMode="auto">
                  <a:xfrm>
                    <a:off x="3721" y="2054"/>
                    <a:ext cx="3" cy="18"/>
                  </a:xfrm>
                  <a:custGeom>
                    <a:avLst/>
                    <a:gdLst>
                      <a:gd name="T0" fmla="*/ 0 w 4"/>
                      <a:gd name="T1" fmla="*/ 0 h 24"/>
                      <a:gd name="T2" fmla="*/ 0 w 4"/>
                      <a:gd name="T3" fmla="*/ 0 h 24"/>
                      <a:gd name="T4" fmla="*/ 1 w 4"/>
                      <a:gd name="T5" fmla="*/ 9 h 24"/>
                      <a:gd name="T6" fmla="*/ 4 w 4"/>
                      <a:gd name="T7" fmla="*/ 23 h 24"/>
                      <a:gd name="T8" fmla="*/ 4 w 4"/>
                      <a:gd name="T9" fmla="*/ 24 h 24"/>
                      <a:gd name="T10" fmla="*/ 4 w 4"/>
                      <a:gd name="T11" fmla="*/ 23 h 24"/>
                      <a:gd name="T12" fmla="*/ 2 w 4"/>
                      <a:gd name="T13" fmla="*/ 11 h 24"/>
                      <a:gd name="T14" fmla="*/ 2 w 4"/>
                      <a:gd name="T15" fmla="*/ 11 h 24"/>
                      <a:gd name="T16" fmla="*/ 2 w 4"/>
                      <a:gd name="T17" fmla="*/ 11 h 24"/>
                      <a:gd name="T18" fmla="*/ 2 w 4"/>
                      <a:gd name="T19" fmla="*/ 11 h 24"/>
                      <a:gd name="T20" fmla="*/ 2 w 4"/>
                      <a:gd name="T21" fmla="*/ 10 h 24"/>
                      <a:gd name="T22" fmla="*/ 2 w 4"/>
                      <a:gd name="T23" fmla="*/ 10 h 24"/>
                      <a:gd name="T24" fmla="*/ 2 w 4"/>
                      <a:gd name="T25" fmla="*/ 10 h 24"/>
                      <a:gd name="T26" fmla="*/ 2 w 4"/>
                      <a:gd name="T27" fmla="*/ 10 h 24"/>
                      <a:gd name="T28" fmla="*/ 2 w 4"/>
                      <a:gd name="T29" fmla="*/ 10 h 24"/>
                      <a:gd name="T30" fmla="*/ 2 w 4"/>
                      <a:gd name="T31" fmla="*/ 10 h 24"/>
                      <a:gd name="T32" fmla="*/ 2 w 4"/>
                      <a:gd name="T33" fmla="*/ 10 h 24"/>
                      <a:gd name="T34" fmla="*/ 2 w 4"/>
                      <a:gd name="T35" fmla="*/ 10 h 24"/>
                      <a:gd name="T36" fmla="*/ 2 w 4"/>
                      <a:gd name="T37" fmla="*/ 10 h 24"/>
                      <a:gd name="T38" fmla="*/ 2 w 4"/>
                      <a:gd name="T39" fmla="*/ 10 h 24"/>
                      <a:gd name="T40" fmla="*/ 2 w 4"/>
                      <a:gd name="T41" fmla="*/ 10 h 24"/>
                      <a:gd name="T42" fmla="*/ 2 w 4"/>
                      <a:gd name="T43" fmla="*/ 10 h 24"/>
                      <a:gd name="T44" fmla="*/ 1 w 4"/>
                      <a:gd name="T45" fmla="*/ 9 h 24"/>
                      <a:gd name="T46" fmla="*/ 1 w 4"/>
                      <a:gd name="T47" fmla="*/ 9 h 24"/>
                      <a:gd name="T48" fmla="*/ 1 w 4"/>
                      <a:gd name="T49" fmla="*/ 9 h 24"/>
                      <a:gd name="T50" fmla="*/ 1 w 4"/>
                      <a:gd name="T51" fmla="*/ 9 h 24"/>
                      <a:gd name="T52" fmla="*/ 1 w 4"/>
                      <a:gd name="T53" fmla="*/ 9 h 24"/>
                      <a:gd name="T54" fmla="*/ 1 w 4"/>
                      <a:gd name="T55" fmla="*/ 9 h 24"/>
                      <a:gd name="T56" fmla="*/ 0 w 4"/>
                      <a:gd name="T5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4">
                        <a:moveTo>
                          <a:pt x="0" y="0"/>
                        </a:moveTo>
                        <a:cubicBezTo>
                          <a:pt x="0" y="0"/>
                          <a:pt x="0" y="0"/>
                          <a:pt x="0" y="0"/>
                        </a:cubicBezTo>
                        <a:cubicBezTo>
                          <a:pt x="0" y="4"/>
                          <a:pt x="0" y="7"/>
                          <a:pt x="1" y="9"/>
                        </a:cubicBezTo>
                        <a:cubicBezTo>
                          <a:pt x="2" y="13"/>
                          <a:pt x="3" y="17"/>
                          <a:pt x="4" y="23"/>
                        </a:cubicBezTo>
                        <a:cubicBezTo>
                          <a:pt x="4" y="23"/>
                          <a:pt x="4" y="23"/>
                          <a:pt x="4" y="24"/>
                        </a:cubicBezTo>
                        <a:cubicBezTo>
                          <a:pt x="4" y="23"/>
                          <a:pt x="4" y="23"/>
                          <a:pt x="4" y="23"/>
                        </a:cubicBezTo>
                        <a:cubicBezTo>
                          <a:pt x="3" y="18"/>
                          <a:pt x="3" y="14"/>
                          <a:pt x="2" y="11"/>
                        </a:cubicBezTo>
                        <a:cubicBezTo>
                          <a:pt x="2" y="11"/>
                          <a:pt x="2" y="11"/>
                          <a:pt x="2" y="11"/>
                        </a:cubicBezTo>
                        <a:cubicBezTo>
                          <a:pt x="2" y="11"/>
                          <a:pt x="2" y="11"/>
                          <a:pt x="2" y="11"/>
                        </a:cubicBezTo>
                        <a:cubicBezTo>
                          <a:pt x="2" y="11"/>
                          <a:pt x="2" y="11"/>
                          <a:pt x="2" y="11"/>
                        </a:cubicBezTo>
                        <a:cubicBezTo>
                          <a:pt x="2" y="11"/>
                          <a:pt x="2" y="11"/>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9"/>
                          <a:pt x="2"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7"/>
                          <a:pt x="1" y="4"/>
                          <a:pt x="0" y="0"/>
                        </a:cubicBezTo>
                      </a:path>
                    </a:pathLst>
                  </a:custGeom>
                  <a:solidFill>
                    <a:srgbClr val="8E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2" name="Freeform 8360">
                    <a:extLst>
                      <a:ext uri="{FF2B5EF4-FFF2-40B4-BE49-F238E27FC236}">
                        <a16:creationId xmlns:a16="http://schemas.microsoft.com/office/drawing/2014/main" id="{67089225-6189-458B-BF79-D0A40715EB30}"/>
                      </a:ext>
                    </a:extLst>
                  </p:cNvPr>
                  <p:cNvSpPr/>
                  <p:nvPr/>
                </p:nvSpPr>
                <p:spPr bwMode="auto">
                  <a:xfrm>
                    <a:off x="3674" y="2139"/>
                    <a:ext cx="43" cy="6"/>
                  </a:xfrm>
                  <a:custGeom>
                    <a:avLst/>
                    <a:gdLst>
                      <a:gd name="T0" fmla="*/ 58 w 58"/>
                      <a:gd name="T1" fmla="*/ 0 h 9"/>
                      <a:gd name="T2" fmla="*/ 41 w 58"/>
                      <a:gd name="T3" fmla="*/ 5 h 9"/>
                      <a:gd name="T4" fmla="*/ 8 w 58"/>
                      <a:gd name="T5" fmla="*/ 8 h 9"/>
                      <a:gd name="T6" fmla="*/ 0 w 58"/>
                      <a:gd name="T7" fmla="*/ 7 h 9"/>
                      <a:gd name="T8" fmla="*/ 13 w 58"/>
                      <a:gd name="T9" fmla="*/ 9 h 9"/>
                      <a:gd name="T10" fmla="*/ 35 w 58"/>
                      <a:gd name="T11" fmla="*/ 7 h 9"/>
                      <a:gd name="T12" fmla="*/ 58 w 5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7" h="9">
                        <a:moveTo>
                          <a:pt x="58" y="0"/>
                        </a:moveTo>
                        <a:cubicBezTo>
                          <a:pt x="58" y="0"/>
                          <a:pt x="50" y="3"/>
                          <a:pt x="41" y="5"/>
                        </a:cubicBezTo>
                        <a:cubicBezTo>
                          <a:pt x="33" y="7"/>
                          <a:pt x="18" y="8"/>
                          <a:pt x="8" y="8"/>
                        </a:cubicBezTo>
                        <a:cubicBezTo>
                          <a:pt x="5" y="8"/>
                          <a:pt x="2" y="8"/>
                          <a:pt x="0" y="7"/>
                        </a:cubicBezTo>
                        <a:cubicBezTo>
                          <a:pt x="0" y="7"/>
                          <a:pt x="3" y="9"/>
                          <a:pt x="13" y="9"/>
                        </a:cubicBezTo>
                        <a:cubicBezTo>
                          <a:pt x="18" y="9"/>
                          <a:pt x="25" y="9"/>
                          <a:pt x="35" y="7"/>
                        </a:cubicBezTo>
                        <a:cubicBezTo>
                          <a:pt x="41" y="7"/>
                          <a:pt x="54" y="4"/>
                          <a:pt x="58" y="0"/>
                        </a:cubicBezTo>
                      </a:path>
                    </a:pathLst>
                  </a:custGeom>
                  <a:solidFill>
                    <a:srgbClr val="EF8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3" name="Freeform 8361">
                    <a:extLst>
                      <a:ext uri="{FF2B5EF4-FFF2-40B4-BE49-F238E27FC236}">
                        <a16:creationId xmlns:a16="http://schemas.microsoft.com/office/drawing/2014/main" id="{92E2BD92-834E-4403-A89D-E82DD76464D7}"/>
                      </a:ext>
                    </a:extLst>
                  </p:cNvPr>
                  <p:cNvSpPr/>
                  <p:nvPr/>
                </p:nvSpPr>
                <p:spPr bwMode="auto">
                  <a:xfrm>
                    <a:off x="3657" y="2099"/>
                    <a:ext cx="4" cy="33"/>
                  </a:xfrm>
                  <a:custGeom>
                    <a:avLst/>
                    <a:gdLst>
                      <a:gd name="T0" fmla="*/ 4 w 6"/>
                      <a:gd name="T1" fmla="*/ 0 h 44"/>
                      <a:gd name="T2" fmla="*/ 3 w 6"/>
                      <a:gd name="T3" fmla="*/ 41 h 44"/>
                      <a:gd name="T4" fmla="*/ 6 w 6"/>
                      <a:gd name="T5" fmla="*/ 44 h 44"/>
                      <a:gd name="T6" fmla="*/ 4 w 6"/>
                      <a:gd name="T7" fmla="*/ 0 h 44"/>
                    </a:gdLst>
                    <a:ahLst/>
                    <a:cxnLst>
                      <a:cxn ang="0">
                        <a:pos x="T0" y="T1"/>
                      </a:cxn>
                      <a:cxn ang="0">
                        <a:pos x="T2" y="T3"/>
                      </a:cxn>
                      <a:cxn ang="0">
                        <a:pos x="T4" y="T5"/>
                      </a:cxn>
                      <a:cxn ang="0">
                        <a:pos x="T6" y="T7"/>
                      </a:cxn>
                    </a:cxnLst>
                    <a:rect l="0" t="0" r="r" b="b"/>
                    <a:pathLst>
                      <a:path w="6" h="44">
                        <a:moveTo>
                          <a:pt x="4" y="0"/>
                        </a:moveTo>
                        <a:cubicBezTo>
                          <a:pt x="4" y="0"/>
                          <a:pt x="0" y="17"/>
                          <a:pt x="3" y="41"/>
                        </a:cubicBezTo>
                        <a:cubicBezTo>
                          <a:pt x="3" y="41"/>
                          <a:pt x="4" y="44"/>
                          <a:pt x="6" y="44"/>
                        </a:cubicBezTo>
                        <a:cubicBezTo>
                          <a:pt x="6" y="44"/>
                          <a:pt x="3" y="34"/>
                          <a:pt x="4" y="0"/>
                        </a:cubicBezTo>
                      </a:path>
                    </a:pathLst>
                  </a:custGeom>
                  <a:solidFill>
                    <a:srgbClr val="F08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4" name="Freeform 8362">
                    <a:extLst>
                      <a:ext uri="{FF2B5EF4-FFF2-40B4-BE49-F238E27FC236}">
                        <a16:creationId xmlns:a16="http://schemas.microsoft.com/office/drawing/2014/main" id="{F878268C-B897-4A0E-9588-74C79670C981}"/>
                      </a:ext>
                    </a:extLst>
                  </p:cNvPr>
                  <p:cNvSpPr>
                    <a:spLocks noEditPoints="1"/>
                  </p:cNvSpPr>
                  <p:nvPr/>
                </p:nvSpPr>
                <p:spPr bwMode="auto">
                  <a:xfrm>
                    <a:off x="3737" y="2076"/>
                    <a:ext cx="50" cy="72"/>
                  </a:xfrm>
                  <a:custGeom>
                    <a:avLst/>
                    <a:gdLst>
                      <a:gd name="T0" fmla="*/ 12 w 66"/>
                      <a:gd name="T1" fmla="*/ 25 h 97"/>
                      <a:gd name="T2" fmla="*/ 12 w 66"/>
                      <a:gd name="T3" fmla="*/ 24 h 97"/>
                      <a:gd name="T4" fmla="*/ 12 w 66"/>
                      <a:gd name="T5" fmla="*/ 25 h 97"/>
                      <a:gd name="T6" fmla="*/ 28 w 66"/>
                      <a:gd name="T7" fmla="*/ 35 h 97"/>
                      <a:gd name="T8" fmla="*/ 31 w 66"/>
                      <a:gd name="T9" fmla="*/ 30 h 97"/>
                      <a:gd name="T10" fmla="*/ 20 w 66"/>
                      <a:gd name="T11" fmla="*/ 30 h 97"/>
                      <a:gd name="T12" fmla="*/ 20 w 66"/>
                      <a:gd name="T13" fmla="*/ 30 h 97"/>
                      <a:gd name="T14" fmla="*/ 20 w 66"/>
                      <a:gd name="T15" fmla="*/ 23 h 97"/>
                      <a:gd name="T16" fmla="*/ 19 w 66"/>
                      <a:gd name="T17" fmla="*/ 22 h 97"/>
                      <a:gd name="T18" fmla="*/ 4 w 66"/>
                      <a:gd name="T19" fmla="*/ 0 h 97"/>
                      <a:gd name="T20" fmla="*/ 0 w 66"/>
                      <a:gd name="T21" fmla="*/ 40 h 97"/>
                      <a:gd name="T22" fmla="*/ 5 w 66"/>
                      <a:gd name="T23" fmla="*/ 77 h 97"/>
                      <a:gd name="T24" fmla="*/ 52 w 66"/>
                      <a:gd name="T25" fmla="*/ 97 h 97"/>
                      <a:gd name="T26" fmla="*/ 66 w 66"/>
                      <a:gd name="T27" fmla="*/ 97 h 97"/>
                      <a:gd name="T28" fmla="*/ 26 w 66"/>
                      <a:gd name="T29" fmla="*/ 92 h 97"/>
                      <a:gd name="T30" fmla="*/ 2 w 66"/>
                      <a:gd name="T31" fmla="*/ 54 h 97"/>
                      <a:gd name="T32" fmla="*/ 41 w 66"/>
                      <a:gd name="T33" fmla="*/ 50 h 97"/>
                      <a:gd name="T34" fmla="*/ 52 w 66"/>
                      <a:gd name="T35" fmla="*/ 51 h 97"/>
                      <a:gd name="T36" fmla="*/ 52 w 66"/>
                      <a:gd name="T37" fmla="*/ 51 h 97"/>
                      <a:gd name="T38" fmla="*/ 52 w 66"/>
                      <a:gd name="T39" fmla="*/ 51 h 97"/>
                      <a:gd name="T40" fmla="*/ 52 w 66"/>
                      <a:gd name="T41" fmla="*/ 51 h 97"/>
                      <a:gd name="T42" fmla="*/ 52 w 66"/>
                      <a:gd name="T43" fmla="*/ 49 h 97"/>
                      <a:gd name="T44" fmla="*/ 51 w 66"/>
                      <a:gd name="T45" fmla="*/ 46 h 97"/>
                      <a:gd name="T46" fmla="*/ 44 w 66"/>
                      <a:gd name="T47" fmla="*/ 41 h 97"/>
                      <a:gd name="T48" fmla="*/ 44 w 66"/>
                      <a:gd name="T49" fmla="*/ 41 h 97"/>
                      <a:gd name="T50" fmla="*/ 42 w 66"/>
                      <a:gd name="T51" fmla="*/ 39 h 97"/>
                      <a:gd name="T52" fmla="*/ 38 w 66"/>
                      <a:gd name="T53" fmla="*/ 35 h 97"/>
                      <a:gd name="T54" fmla="*/ 31 w 66"/>
                      <a:gd name="T55" fmla="*/ 33 h 97"/>
                      <a:gd name="T56" fmla="*/ 38 w 66"/>
                      <a:gd name="T57" fmla="*/ 47 h 97"/>
                      <a:gd name="T58" fmla="*/ 12 w 66"/>
                      <a:gd name="T59" fmla="*/ 43 h 97"/>
                      <a:gd name="T60" fmla="*/ 8 w 66"/>
                      <a:gd name="T61" fmla="*/ 43 h 97"/>
                      <a:gd name="T62" fmla="*/ 5 w 66"/>
                      <a:gd name="T63" fmla="*/ 17 h 97"/>
                      <a:gd name="T64" fmla="*/ 11 w 66"/>
                      <a:gd name="T65" fmla="*/ 24 h 97"/>
                      <a:gd name="T66" fmla="*/ 13 w 66"/>
                      <a:gd name="T67" fmla="*/ 22 h 97"/>
                      <a:gd name="T68" fmla="*/ 5 w 66"/>
                      <a:gd name="T69" fmla="*/ 3 h 97"/>
                      <a:gd name="T70" fmla="*/ 5 w 66"/>
                      <a:gd name="T71"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97">
                        <a:moveTo>
                          <a:pt x="12" y="24"/>
                        </a:moveTo>
                        <a:cubicBezTo>
                          <a:pt x="12" y="25"/>
                          <a:pt x="12" y="25"/>
                          <a:pt x="12" y="25"/>
                        </a:cubicBezTo>
                        <a:cubicBezTo>
                          <a:pt x="12" y="25"/>
                          <a:pt x="12" y="25"/>
                          <a:pt x="12" y="25"/>
                        </a:cubicBezTo>
                        <a:cubicBezTo>
                          <a:pt x="12" y="25"/>
                          <a:pt x="12" y="25"/>
                          <a:pt x="12" y="24"/>
                        </a:cubicBezTo>
                        <a:moveTo>
                          <a:pt x="18" y="21"/>
                        </a:moveTo>
                        <a:cubicBezTo>
                          <a:pt x="15" y="22"/>
                          <a:pt x="14" y="23"/>
                          <a:pt x="12" y="25"/>
                        </a:cubicBezTo>
                        <a:cubicBezTo>
                          <a:pt x="15" y="29"/>
                          <a:pt x="19" y="33"/>
                          <a:pt x="26" y="35"/>
                        </a:cubicBezTo>
                        <a:cubicBezTo>
                          <a:pt x="27" y="35"/>
                          <a:pt x="27" y="35"/>
                          <a:pt x="28" y="35"/>
                        </a:cubicBezTo>
                        <a:cubicBezTo>
                          <a:pt x="28" y="35"/>
                          <a:pt x="28" y="35"/>
                          <a:pt x="28" y="35"/>
                        </a:cubicBezTo>
                        <a:cubicBezTo>
                          <a:pt x="28" y="33"/>
                          <a:pt x="29" y="32"/>
                          <a:pt x="31" y="30"/>
                        </a:cubicBezTo>
                        <a:cubicBezTo>
                          <a:pt x="28" y="29"/>
                          <a:pt x="25" y="27"/>
                          <a:pt x="22" y="24"/>
                        </a:cubicBezTo>
                        <a:cubicBezTo>
                          <a:pt x="21" y="26"/>
                          <a:pt x="21" y="28"/>
                          <a:pt x="20" y="30"/>
                        </a:cubicBezTo>
                        <a:cubicBezTo>
                          <a:pt x="20" y="29"/>
                          <a:pt x="20" y="28"/>
                          <a:pt x="20" y="27"/>
                        </a:cubicBezTo>
                        <a:cubicBezTo>
                          <a:pt x="20" y="28"/>
                          <a:pt x="20" y="29"/>
                          <a:pt x="20" y="30"/>
                        </a:cubicBezTo>
                        <a:cubicBezTo>
                          <a:pt x="19" y="28"/>
                          <a:pt x="20" y="26"/>
                          <a:pt x="20" y="24"/>
                        </a:cubicBezTo>
                        <a:cubicBezTo>
                          <a:pt x="20" y="24"/>
                          <a:pt x="20" y="23"/>
                          <a:pt x="20" y="23"/>
                        </a:cubicBezTo>
                        <a:cubicBezTo>
                          <a:pt x="20" y="23"/>
                          <a:pt x="20" y="22"/>
                          <a:pt x="19" y="22"/>
                        </a:cubicBezTo>
                        <a:cubicBezTo>
                          <a:pt x="19" y="22"/>
                          <a:pt x="19" y="22"/>
                          <a:pt x="19" y="22"/>
                        </a:cubicBezTo>
                        <a:cubicBezTo>
                          <a:pt x="19" y="22"/>
                          <a:pt x="18" y="21"/>
                          <a:pt x="18" y="21"/>
                        </a:cubicBezTo>
                        <a:moveTo>
                          <a:pt x="4" y="0"/>
                        </a:moveTo>
                        <a:cubicBezTo>
                          <a:pt x="4" y="3"/>
                          <a:pt x="3" y="5"/>
                          <a:pt x="3" y="8"/>
                        </a:cubicBezTo>
                        <a:cubicBezTo>
                          <a:pt x="1" y="14"/>
                          <a:pt x="0" y="27"/>
                          <a:pt x="0" y="40"/>
                        </a:cubicBezTo>
                        <a:cubicBezTo>
                          <a:pt x="0" y="48"/>
                          <a:pt x="0" y="54"/>
                          <a:pt x="1" y="60"/>
                        </a:cubicBezTo>
                        <a:cubicBezTo>
                          <a:pt x="2" y="67"/>
                          <a:pt x="3" y="73"/>
                          <a:pt x="5" y="77"/>
                        </a:cubicBezTo>
                        <a:cubicBezTo>
                          <a:pt x="11" y="93"/>
                          <a:pt x="25" y="94"/>
                          <a:pt x="43" y="96"/>
                        </a:cubicBezTo>
                        <a:cubicBezTo>
                          <a:pt x="46" y="96"/>
                          <a:pt x="49" y="97"/>
                          <a:pt x="52" y="97"/>
                        </a:cubicBezTo>
                        <a:cubicBezTo>
                          <a:pt x="55" y="97"/>
                          <a:pt x="57" y="97"/>
                          <a:pt x="59" y="97"/>
                        </a:cubicBezTo>
                        <a:cubicBezTo>
                          <a:pt x="61" y="97"/>
                          <a:pt x="64" y="97"/>
                          <a:pt x="66" y="97"/>
                        </a:cubicBezTo>
                        <a:cubicBezTo>
                          <a:pt x="65" y="97"/>
                          <a:pt x="65" y="97"/>
                          <a:pt x="65" y="97"/>
                        </a:cubicBezTo>
                        <a:cubicBezTo>
                          <a:pt x="53" y="97"/>
                          <a:pt x="37" y="95"/>
                          <a:pt x="26" y="92"/>
                        </a:cubicBezTo>
                        <a:cubicBezTo>
                          <a:pt x="13" y="88"/>
                          <a:pt x="8" y="84"/>
                          <a:pt x="5" y="74"/>
                        </a:cubicBezTo>
                        <a:cubicBezTo>
                          <a:pt x="2" y="64"/>
                          <a:pt x="2" y="54"/>
                          <a:pt x="2" y="54"/>
                        </a:cubicBezTo>
                        <a:cubicBezTo>
                          <a:pt x="2" y="52"/>
                          <a:pt x="3" y="46"/>
                          <a:pt x="16" y="46"/>
                        </a:cubicBezTo>
                        <a:cubicBezTo>
                          <a:pt x="22" y="46"/>
                          <a:pt x="31" y="47"/>
                          <a:pt x="41" y="50"/>
                        </a:cubicBezTo>
                        <a:cubicBezTo>
                          <a:pt x="45" y="52"/>
                          <a:pt x="49" y="53"/>
                          <a:pt x="52" y="54"/>
                        </a:cubicBezTo>
                        <a:cubicBezTo>
                          <a:pt x="52" y="53"/>
                          <a:pt x="52" y="52"/>
                          <a:pt x="52" y="51"/>
                        </a:cubicBezTo>
                        <a:cubicBezTo>
                          <a:pt x="52" y="51"/>
                          <a:pt x="52" y="51"/>
                          <a:pt x="52" y="51"/>
                        </a:cubicBezTo>
                        <a:cubicBezTo>
                          <a:pt x="52" y="51"/>
                          <a:pt x="52" y="51"/>
                          <a:pt x="52" y="51"/>
                        </a:cubicBezTo>
                        <a:cubicBezTo>
                          <a:pt x="52" y="51"/>
                          <a:pt x="52" y="51"/>
                          <a:pt x="52" y="51"/>
                        </a:cubicBezTo>
                        <a:cubicBezTo>
                          <a:pt x="52" y="51"/>
                          <a:pt x="52" y="51"/>
                          <a:pt x="52" y="51"/>
                        </a:cubicBezTo>
                        <a:cubicBezTo>
                          <a:pt x="52" y="51"/>
                          <a:pt x="52" y="51"/>
                          <a:pt x="52" y="51"/>
                        </a:cubicBezTo>
                        <a:cubicBezTo>
                          <a:pt x="52" y="51"/>
                          <a:pt x="52" y="51"/>
                          <a:pt x="52" y="51"/>
                        </a:cubicBezTo>
                        <a:cubicBezTo>
                          <a:pt x="52" y="50"/>
                          <a:pt x="52" y="49"/>
                          <a:pt x="52" y="49"/>
                        </a:cubicBezTo>
                        <a:cubicBezTo>
                          <a:pt x="52" y="49"/>
                          <a:pt x="52" y="49"/>
                          <a:pt x="52" y="49"/>
                        </a:cubicBezTo>
                        <a:cubicBezTo>
                          <a:pt x="52" y="49"/>
                          <a:pt x="52" y="49"/>
                          <a:pt x="52" y="49"/>
                        </a:cubicBezTo>
                        <a:cubicBezTo>
                          <a:pt x="52" y="48"/>
                          <a:pt x="52" y="46"/>
                          <a:pt x="51" y="46"/>
                        </a:cubicBezTo>
                        <a:cubicBezTo>
                          <a:pt x="50" y="42"/>
                          <a:pt x="47" y="40"/>
                          <a:pt x="43" y="38"/>
                        </a:cubicBezTo>
                        <a:cubicBezTo>
                          <a:pt x="44" y="39"/>
                          <a:pt x="44" y="40"/>
                          <a:pt x="44" y="41"/>
                        </a:cubicBezTo>
                        <a:cubicBezTo>
                          <a:pt x="44" y="40"/>
                          <a:pt x="44" y="40"/>
                          <a:pt x="43" y="40"/>
                        </a:cubicBezTo>
                        <a:cubicBezTo>
                          <a:pt x="43" y="40"/>
                          <a:pt x="44" y="40"/>
                          <a:pt x="44" y="41"/>
                        </a:cubicBezTo>
                        <a:cubicBezTo>
                          <a:pt x="43" y="40"/>
                          <a:pt x="43" y="39"/>
                          <a:pt x="42" y="39"/>
                        </a:cubicBezTo>
                        <a:cubicBezTo>
                          <a:pt x="42" y="39"/>
                          <a:pt x="42" y="39"/>
                          <a:pt x="42" y="39"/>
                        </a:cubicBezTo>
                        <a:cubicBezTo>
                          <a:pt x="42" y="38"/>
                          <a:pt x="42" y="37"/>
                          <a:pt x="41" y="36"/>
                        </a:cubicBezTo>
                        <a:cubicBezTo>
                          <a:pt x="40" y="36"/>
                          <a:pt x="39" y="35"/>
                          <a:pt x="38" y="35"/>
                        </a:cubicBezTo>
                        <a:cubicBezTo>
                          <a:pt x="36" y="34"/>
                          <a:pt x="34" y="33"/>
                          <a:pt x="32" y="31"/>
                        </a:cubicBezTo>
                        <a:cubicBezTo>
                          <a:pt x="32" y="32"/>
                          <a:pt x="31" y="33"/>
                          <a:pt x="31" y="33"/>
                        </a:cubicBezTo>
                        <a:cubicBezTo>
                          <a:pt x="30" y="34"/>
                          <a:pt x="30" y="35"/>
                          <a:pt x="29" y="36"/>
                        </a:cubicBezTo>
                        <a:cubicBezTo>
                          <a:pt x="40" y="40"/>
                          <a:pt x="42" y="47"/>
                          <a:pt x="38" y="47"/>
                        </a:cubicBezTo>
                        <a:cubicBezTo>
                          <a:pt x="38" y="47"/>
                          <a:pt x="38" y="47"/>
                          <a:pt x="37" y="46"/>
                        </a:cubicBezTo>
                        <a:cubicBezTo>
                          <a:pt x="32" y="44"/>
                          <a:pt x="18" y="43"/>
                          <a:pt x="12" y="43"/>
                        </a:cubicBezTo>
                        <a:cubicBezTo>
                          <a:pt x="11" y="43"/>
                          <a:pt x="11" y="43"/>
                          <a:pt x="10" y="43"/>
                        </a:cubicBezTo>
                        <a:cubicBezTo>
                          <a:pt x="9" y="43"/>
                          <a:pt x="8" y="43"/>
                          <a:pt x="8" y="43"/>
                        </a:cubicBezTo>
                        <a:cubicBezTo>
                          <a:pt x="4" y="43"/>
                          <a:pt x="2" y="42"/>
                          <a:pt x="3" y="33"/>
                        </a:cubicBezTo>
                        <a:cubicBezTo>
                          <a:pt x="3" y="23"/>
                          <a:pt x="5" y="17"/>
                          <a:pt x="5" y="17"/>
                        </a:cubicBezTo>
                        <a:cubicBezTo>
                          <a:pt x="5" y="16"/>
                          <a:pt x="5" y="16"/>
                          <a:pt x="5" y="16"/>
                        </a:cubicBezTo>
                        <a:cubicBezTo>
                          <a:pt x="6" y="16"/>
                          <a:pt x="8" y="20"/>
                          <a:pt x="11" y="24"/>
                        </a:cubicBezTo>
                        <a:cubicBezTo>
                          <a:pt x="11" y="24"/>
                          <a:pt x="11" y="24"/>
                          <a:pt x="11" y="24"/>
                        </a:cubicBezTo>
                        <a:cubicBezTo>
                          <a:pt x="12" y="24"/>
                          <a:pt x="12" y="23"/>
                          <a:pt x="13" y="22"/>
                        </a:cubicBezTo>
                        <a:cubicBezTo>
                          <a:pt x="14" y="21"/>
                          <a:pt x="15" y="20"/>
                          <a:pt x="16" y="20"/>
                        </a:cubicBezTo>
                        <a:cubicBezTo>
                          <a:pt x="9" y="13"/>
                          <a:pt x="6" y="7"/>
                          <a:pt x="5" y="3"/>
                        </a:cubicBezTo>
                        <a:cubicBezTo>
                          <a:pt x="5" y="3"/>
                          <a:pt x="5" y="3"/>
                          <a:pt x="5" y="3"/>
                        </a:cubicBezTo>
                        <a:cubicBezTo>
                          <a:pt x="5" y="3"/>
                          <a:pt x="5" y="3"/>
                          <a:pt x="5" y="3"/>
                        </a:cubicBezTo>
                        <a:cubicBezTo>
                          <a:pt x="5" y="2"/>
                          <a:pt x="4" y="1"/>
                          <a:pt x="4"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5" name="Freeform 8363">
                    <a:extLst>
                      <a:ext uri="{FF2B5EF4-FFF2-40B4-BE49-F238E27FC236}">
                        <a16:creationId xmlns:a16="http://schemas.microsoft.com/office/drawing/2014/main" id="{C5FBD8C0-D842-41A7-919F-7DAD74D58F52}"/>
                      </a:ext>
                    </a:extLst>
                  </p:cNvPr>
                  <p:cNvSpPr>
                    <a:spLocks noEditPoints="1"/>
                  </p:cNvSpPr>
                  <p:nvPr/>
                </p:nvSpPr>
                <p:spPr bwMode="auto">
                  <a:xfrm>
                    <a:off x="3737" y="2076"/>
                    <a:ext cx="54" cy="73"/>
                  </a:xfrm>
                  <a:custGeom>
                    <a:avLst/>
                    <a:gdLst>
                      <a:gd name="T0" fmla="*/ 52 w 71"/>
                      <a:gd name="T1" fmla="*/ 51 h 98"/>
                      <a:gd name="T2" fmla="*/ 52 w 71"/>
                      <a:gd name="T3" fmla="*/ 51 h 98"/>
                      <a:gd name="T4" fmla="*/ 52 w 71"/>
                      <a:gd name="T5" fmla="*/ 51 h 98"/>
                      <a:gd name="T6" fmla="*/ 52 w 71"/>
                      <a:gd name="T7" fmla="*/ 51 h 98"/>
                      <a:gd name="T8" fmla="*/ 52 w 71"/>
                      <a:gd name="T9" fmla="*/ 51 h 98"/>
                      <a:gd name="T10" fmla="*/ 52 w 71"/>
                      <a:gd name="T11" fmla="*/ 51 h 98"/>
                      <a:gd name="T12" fmla="*/ 52 w 71"/>
                      <a:gd name="T13" fmla="*/ 51 h 98"/>
                      <a:gd name="T14" fmla="*/ 52 w 71"/>
                      <a:gd name="T15" fmla="*/ 51 h 98"/>
                      <a:gd name="T16" fmla="*/ 52 w 71"/>
                      <a:gd name="T17" fmla="*/ 51 h 98"/>
                      <a:gd name="T18" fmla="*/ 52 w 71"/>
                      <a:gd name="T19" fmla="*/ 49 h 98"/>
                      <a:gd name="T20" fmla="*/ 52 w 71"/>
                      <a:gd name="T21" fmla="*/ 49 h 98"/>
                      <a:gd name="T22" fmla="*/ 52 w 71"/>
                      <a:gd name="T23" fmla="*/ 49 h 98"/>
                      <a:gd name="T24" fmla="*/ 43 w 71"/>
                      <a:gd name="T25" fmla="*/ 38 h 98"/>
                      <a:gd name="T26" fmla="*/ 43 w 71"/>
                      <a:gd name="T27" fmla="*/ 38 h 98"/>
                      <a:gd name="T28" fmla="*/ 51 w 71"/>
                      <a:gd name="T29" fmla="*/ 46 h 98"/>
                      <a:gd name="T30" fmla="*/ 52 w 71"/>
                      <a:gd name="T31" fmla="*/ 49 h 98"/>
                      <a:gd name="T32" fmla="*/ 51 w 71"/>
                      <a:gd name="T33" fmla="*/ 46 h 98"/>
                      <a:gd name="T34" fmla="*/ 43 w 71"/>
                      <a:gd name="T35" fmla="*/ 38 h 98"/>
                      <a:gd name="T36" fmla="*/ 5 w 71"/>
                      <a:gd name="T37" fmla="*/ 3 h 98"/>
                      <a:gd name="T38" fmla="*/ 5 w 71"/>
                      <a:gd name="T39" fmla="*/ 3 h 98"/>
                      <a:gd name="T40" fmla="*/ 5 w 71"/>
                      <a:gd name="T41" fmla="*/ 3 h 98"/>
                      <a:gd name="T42" fmla="*/ 4 w 71"/>
                      <a:gd name="T43" fmla="*/ 0 h 98"/>
                      <a:gd name="T44" fmla="*/ 2 w 71"/>
                      <a:gd name="T45" fmla="*/ 8 h 98"/>
                      <a:gd name="T46" fmla="*/ 2 w 71"/>
                      <a:gd name="T47" fmla="*/ 8 h 98"/>
                      <a:gd name="T48" fmla="*/ 0 w 71"/>
                      <a:gd name="T49" fmla="*/ 40 h 98"/>
                      <a:gd name="T50" fmla="*/ 1 w 71"/>
                      <a:gd name="T51" fmla="*/ 60 h 98"/>
                      <a:gd name="T52" fmla="*/ 4 w 71"/>
                      <a:gd name="T53" fmla="*/ 77 h 98"/>
                      <a:gd name="T54" fmla="*/ 52 w 71"/>
                      <a:gd name="T55" fmla="*/ 97 h 98"/>
                      <a:gd name="T56" fmla="*/ 59 w 71"/>
                      <a:gd name="T57" fmla="*/ 98 h 98"/>
                      <a:gd name="T58" fmla="*/ 71 w 71"/>
                      <a:gd name="T59" fmla="*/ 96 h 98"/>
                      <a:gd name="T60" fmla="*/ 65 w 71"/>
                      <a:gd name="T61" fmla="*/ 97 h 98"/>
                      <a:gd name="T62" fmla="*/ 27 w 71"/>
                      <a:gd name="T63" fmla="*/ 92 h 98"/>
                      <a:gd name="T64" fmla="*/ 5 w 71"/>
                      <a:gd name="T65" fmla="*/ 74 h 98"/>
                      <a:gd name="T66" fmla="*/ 2 w 71"/>
                      <a:gd name="T67" fmla="*/ 54 h 98"/>
                      <a:gd name="T68" fmla="*/ 16 w 71"/>
                      <a:gd name="T69" fmla="*/ 46 h 98"/>
                      <a:gd name="T70" fmla="*/ 41 w 71"/>
                      <a:gd name="T71" fmla="*/ 51 h 98"/>
                      <a:gd name="T72" fmla="*/ 52 w 71"/>
                      <a:gd name="T73" fmla="*/ 55 h 98"/>
                      <a:gd name="T74" fmla="*/ 52 w 71"/>
                      <a:gd name="T75" fmla="*/ 51 h 98"/>
                      <a:gd name="T76" fmla="*/ 52 w 71"/>
                      <a:gd name="T77" fmla="*/ 54 h 98"/>
                      <a:gd name="T78" fmla="*/ 41 w 71"/>
                      <a:gd name="T79" fmla="*/ 50 h 98"/>
                      <a:gd name="T80" fmla="*/ 16 w 71"/>
                      <a:gd name="T81" fmla="*/ 46 h 98"/>
                      <a:gd name="T82" fmla="*/ 2 w 71"/>
                      <a:gd name="T83" fmla="*/ 54 h 98"/>
                      <a:gd name="T84" fmla="*/ 5 w 71"/>
                      <a:gd name="T85" fmla="*/ 74 h 98"/>
                      <a:gd name="T86" fmla="*/ 26 w 71"/>
                      <a:gd name="T87" fmla="*/ 92 h 98"/>
                      <a:gd name="T88" fmla="*/ 65 w 71"/>
                      <a:gd name="T89" fmla="*/ 97 h 98"/>
                      <a:gd name="T90" fmla="*/ 66 w 71"/>
                      <a:gd name="T91" fmla="*/ 97 h 98"/>
                      <a:gd name="T92" fmla="*/ 59 w 71"/>
                      <a:gd name="T93" fmla="*/ 97 h 98"/>
                      <a:gd name="T94" fmla="*/ 52 w 71"/>
                      <a:gd name="T95" fmla="*/ 97 h 98"/>
                      <a:gd name="T96" fmla="*/ 43 w 71"/>
                      <a:gd name="T97" fmla="*/ 96 h 98"/>
                      <a:gd name="T98" fmla="*/ 5 w 71"/>
                      <a:gd name="T99" fmla="*/ 77 h 98"/>
                      <a:gd name="T100" fmla="*/ 1 w 71"/>
                      <a:gd name="T101" fmla="*/ 60 h 98"/>
                      <a:gd name="T102" fmla="*/ 0 w 71"/>
                      <a:gd name="T103" fmla="*/ 40 h 98"/>
                      <a:gd name="T104" fmla="*/ 3 w 71"/>
                      <a:gd name="T105" fmla="*/ 8 h 98"/>
                      <a:gd name="T106" fmla="*/ 4 w 71"/>
                      <a:gd name="T107" fmla="*/ 0 h 98"/>
                      <a:gd name="T108" fmla="*/ 5 w 71"/>
                      <a:gd name="T109" fmla="*/ 3 h 98"/>
                      <a:gd name="T110" fmla="*/ 4 w 71"/>
                      <a:gd name="T11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98">
                        <a:moveTo>
                          <a:pt x="52" y="51"/>
                        </a:moveTo>
                        <a:cubicBezTo>
                          <a:pt x="52" y="51"/>
                          <a:pt x="52" y="51"/>
                          <a:pt x="52" y="51"/>
                        </a:cubicBezTo>
                        <a:cubicBezTo>
                          <a:pt x="52" y="51"/>
                          <a:pt x="52" y="51"/>
                          <a:pt x="52" y="51"/>
                        </a:cubicBezTo>
                        <a:moveTo>
                          <a:pt x="52" y="51"/>
                        </a:moveTo>
                        <a:cubicBezTo>
                          <a:pt x="52" y="51"/>
                          <a:pt x="52" y="51"/>
                          <a:pt x="52" y="51"/>
                        </a:cubicBezTo>
                        <a:cubicBezTo>
                          <a:pt x="52" y="51"/>
                          <a:pt x="52" y="51"/>
                          <a:pt x="52" y="51"/>
                        </a:cubicBezTo>
                        <a:moveTo>
                          <a:pt x="52" y="51"/>
                        </a:moveTo>
                        <a:cubicBezTo>
                          <a:pt x="52" y="51"/>
                          <a:pt x="52" y="51"/>
                          <a:pt x="52" y="51"/>
                        </a:cubicBezTo>
                        <a:cubicBezTo>
                          <a:pt x="52" y="51"/>
                          <a:pt x="52" y="51"/>
                          <a:pt x="52" y="51"/>
                        </a:cubicBezTo>
                        <a:moveTo>
                          <a:pt x="52" y="49"/>
                        </a:moveTo>
                        <a:cubicBezTo>
                          <a:pt x="52" y="49"/>
                          <a:pt x="52" y="49"/>
                          <a:pt x="52" y="49"/>
                        </a:cubicBezTo>
                        <a:cubicBezTo>
                          <a:pt x="52" y="49"/>
                          <a:pt x="52" y="49"/>
                          <a:pt x="52" y="49"/>
                        </a:cubicBezTo>
                        <a:moveTo>
                          <a:pt x="43" y="38"/>
                        </a:moveTo>
                        <a:cubicBezTo>
                          <a:pt x="43" y="38"/>
                          <a:pt x="43" y="38"/>
                          <a:pt x="43" y="38"/>
                        </a:cubicBezTo>
                        <a:cubicBezTo>
                          <a:pt x="47" y="40"/>
                          <a:pt x="50" y="42"/>
                          <a:pt x="51" y="46"/>
                        </a:cubicBezTo>
                        <a:cubicBezTo>
                          <a:pt x="52" y="46"/>
                          <a:pt x="52" y="48"/>
                          <a:pt x="52" y="49"/>
                        </a:cubicBezTo>
                        <a:cubicBezTo>
                          <a:pt x="52" y="48"/>
                          <a:pt x="52" y="46"/>
                          <a:pt x="51" y="46"/>
                        </a:cubicBezTo>
                        <a:cubicBezTo>
                          <a:pt x="50" y="42"/>
                          <a:pt x="47" y="40"/>
                          <a:pt x="43" y="38"/>
                        </a:cubicBezTo>
                        <a:moveTo>
                          <a:pt x="5" y="3"/>
                        </a:moveTo>
                        <a:cubicBezTo>
                          <a:pt x="5" y="3"/>
                          <a:pt x="5" y="3"/>
                          <a:pt x="5" y="3"/>
                        </a:cubicBezTo>
                        <a:cubicBezTo>
                          <a:pt x="5" y="3"/>
                          <a:pt x="5" y="3"/>
                          <a:pt x="5" y="3"/>
                        </a:cubicBezTo>
                        <a:moveTo>
                          <a:pt x="4" y="0"/>
                        </a:moveTo>
                        <a:cubicBezTo>
                          <a:pt x="4" y="2"/>
                          <a:pt x="3" y="5"/>
                          <a:pt x="2" y="8"/>
                        </a:cubicBezTo>
                        <a:cubicBezTo>
                          <a:pt x="2" y="8"/>
                          <a:pt x="2" y="8"/>
                          <a:pt x="2" y="8"/>
                        </a:cubicBezTo>
                        <a:cubicBezTo>
                          <a:pt x="1" y="14"/>
                          <a:pt x="0" y="27"/>
                          <a:pt x="0" y="40"/>
                        </a:cubicBezTo>
                        <a:cubicBezTo>
                          <a:pt x="0" y="47"/>
                          <a:pt x="0" y="54"/>
                          <a:pt x="1" y="60"/>
                        </a:cubicBezTo>
                        <a:cubicBezTo>
                          <a:pt x="1" y="67"/>
                          <a:pt x="3" y="72"/>
                          <a:pt x="4" y="77"/>
                        </a:cubicBezTo>
                        <a:cubicBezTo>
                          <a:pt x="12" y="96"/>
                          <a:pt x="30" y="95"/>
                          <a:pt x="52" y="97"/>
                        </a:cubicBezTo>
                        <a:cubicBezTo>
                          <a:pt x="55" y="98"/>
                          <a:pt x="57" y="98"/>
                          <a:pt x="59" y="98"/>
                        </a:cubicBezTo>
                        <a:cubicBezTo>
                          <a:pt x="64" y="98"/>
                          <a:pt x="68" y="97"/>
                          <a:pt x="71" y="96"/>
                        </a:cubicBezTo>
                        <a:cubicBezTo>
                          <a:pt x="69" y="97"/>
                          <a:pt x="67" y="97"/>
                          <a:pt x="65" y="97"/>
                        </a:cubicBezTo>
                        <a:cubicBezTo>
                          <a:pt x="53" y="97"/>
                          <a:pt x="36" y="94"/>
                          <a:pt x="27" y="92"/>
                        </a:cubicBezTo>
                        <a:cubicBezTo>
                          <a:pt x="14" y="88"/>
                          <a:pt x="8" y="84"/>
                          <a:pt x="5" y="74"/>
                        </a:cubicBezTo>
                        <a:cubicBezTo>
                          <a:pt x="2" y="64"/>
                          <a:pt x="2" y="54"/>
                          <a:pt x="2" y="54"/>
                        </a:cubicBezTo>
                        <a:cubicBezTo>
                          <a:pt x="2" y="50"/>
                          <a:pt x="5" y="46"/>
                          <a:pt x="16" y="46"/>
                        </a:cubicBezTo>
                        <a:cubicBezTo>
                          <a:pt x="22" y="46"/>
                          <a:pt x="30" y="47"/>
                          <a:pt x="41" y="51"/>
                        </a:cubicBezTo>
                        <a:cubicBezTo>
                          <a:pt x="45" y="52"/>
                          <a:pt x="49" y="53"/>
                          <a:pt x="52" y="55"/>
                        </a:cubicBezTo>
                        <a:cubicBezTo>
                          <a:pt x="52" y="53"/>
                          <a:pt x="52" y="52"/>
                          <a:pt x="52" y="51"/>
                        </a:cubicBezTo>
                        <a:cubicBezTo>
                          <a:pt x="52" y="52"/>
                          <a:pt x="52" y="53"/>
                          <a:pt x="52" y="54"/>
                        </a:cubicBezTo>
                        <a:cubicBezTo>
                          <a:pt x="49" y="53"/>
                          <a:pt x="45" y="52"/>
                          <a:pt x="41" y="50"/>
                        </a:cubicBezTo>
                        <a:cubicBezTo>
                          <a:pt x="31" y="47"/>
                          <a:pt x="22" y="46"/>
                          <a:pt x="16" y="46"/>
                        </a:cubicBezTo>
                        <a:cubicBezTo>
                          <a:pt x="3" y="46"/>
                          <a:pt x="2" y="52"/>
                          <a:pt x="2" y="54"/>
                        </a:cubicBezTo>
                        <a:cubicBezTo>
                          <a:pt x="2" y="54"/>
                          <a:pt x="2" y="64"/>
                          <a:pt x="5" y="74"/>
                        </a:cubicBezTo>
                        <a:cubicBezTo>
                          <a:pt x="8" y="84"/>
                          <a:pt x="13" y="88"/>
                          <a:pt x="26" y="92"/>
                        </a:cubicBezTo>
                        <a:cubicBezTo>
                          <a:pt x="37" y="95"/>
                          <a:pt x="53" y="97"/>
                          <a:pt x="65" y="97"/>
                        </a:cubicBezTo>
                        <a:cubicBezTo>
                          <a:pt x="65" y="97"/>
                          <a:pt x="65" y="97"/>
                          <a:pt x="66" y="97"/>
                        </a:cubicBezTo>
                        <a:cubicBezTo>
                          <a:pt x="64" y="97"/>
                          <a:pt x="61" y="97"/>
                          <a:pt x="59" y="97"/>
                        </a:cubicBezTo>
                        <a:cubicBezTo>
                          <a:pt x="57" y="97"/>
                          <a:pt x="55" y="97"/>
                          <a:pt x="52" y="97"/>
                        </a:cubicBezTo>
                        <a:cubicBezTo>
                          <a:pt x="49" y="97"/>
                          <a:pt x="46" y="96"/>
                          <a:pt x="43" y="96"/>
                        </a:cubicBezTo>
                        <a:cubicBezTo>
                          <a:pt x="25" y="94"/>
                          <a:pt x="11" y="93"/>
                          <a:pt x="5" y="77"/>
                        </a:cubicBezTo>
                        <a:cubicBezTo>
                          <a:pt x="3" y="73"/>
                          <a:pt x="2" y="67"/>
                          <a:pt x="1" y="60"/>
                        </a:cubicBezTo>
                        <a:cubicBezTo>
                          <a:pt x="0" y="54"/>
                          <a:pt x="0" y="48"/>
                          <a:pt x="0" y="40"/>
                        </a:cubicBezTo>
                        <a:cubicBezTo>
                          <a:pt x="0" y="27"/>
                          <a:pt x="1" y="14"/>
                          <a:pt x="3" y="8"/>
                        </a:cubicBezTo>
                        <a:cubicBezTo>
                          <a:pt x="3" y="5"/>
                          <a:pt x="4" y="3"/>
                          <a:pt x="4" y="0"/>
                        </a:cubicBezTo>
                        <a:cubicBezTo>
                          <a:pt x="4" y="1"/>
                          <a:pt x="5" y="2"/>
                          <a:pt x="5" y="3"/>
                        </a:cubicBezTo>
                        <a:cubicBezTo>
                          <a:pt x="4" y="2"/>
                          <a:pt x="4" y="0"/>
                          <a:pt x="4"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6" name="Freeform 8364">
                    <a:extLst>
                      <a:ext uri="{FF2B5EF4-FFF2-40B4-BE49-F238E27FC236}">
                        <a16:creationId xmlns:a16="http://schemas.microsoft.com/office/drawing/2014/main" id="{3DD21FD9-AF19-46D7-96EF-ADC45A48F326}"/>
                      </a:ext>
                    </a:extLst>
                  </p:cNvPr>
                  <p:cNvSpPr>
                    <a:spLocks noEditPoints="1"/>
                  </p:cNvSpPr>
                  <p:nvPr/>
                </p:nvSpPr>
                <p:spPr bwMode="auto">
                  <a:xfrm>
                    <a:off x="3779" y="2082"/>
                    <a:ext cx="31" cy="60"/>
                  </a:xfrm>
                  <a:custGeom>
                    <a:avLst/>
                    <a:gdLst>
                      <a:gd name="T0" fmla="*/ 28 w 41"/>
                      <a:gd name="T1" fmla="*/ 59 h 81"/>
                      <a:gd name="T2" fmla="*/ 16 w 41"/>
                      <a:gd name="T3" fmla="*/ 54 h 81"/>
                      <a:gd name="T4" fmla="*/ 26 w 41"/>
                      <a:gd name="T5" fmla="*/ 31 h 81"/>
                      <a:gd name="T6" fmla="*/ 30 w 41"/>
                      <a:gd name="T7" fmla="*/ 29 h 81"/>
                      <a:gd name="T8" fmla="*/ 33 w 41"/>
                      <a:gd name="T9" fmla="*/ 32 h 81"/>
                      <a:gd name="T10" fmla="*/ 33 w 41"/>
                      <a:gd name="T11" fmla="*/ 53 h 81"/>
                      <a:gd name="T12" fmla="*/ 28 w 41"/>
                      <a:gd name="T13" fmla="*/ 59 h 81"/>
                      <a:gd name="T14" fmla="*/ 33 w 41"/>
                      <a:gd name="T15" fmla="*/ 0 h 81"/>
                      <a:gd name="T16" fmla="*/ 24 w 41"/>
                      <a:gd name="T17" fmla="*/ 27 h 81"/>
                      <a:gd name="T18" fmla="*/ 24 w 41"/>
                      <a:gd name="T19" fmla="*/ 27 h 81"/>
                      <a:gd name="T20" fmla="*/ 7 w 41"/>
                      <a:gd name="T21" fmla="*/ 45 h 81"/>
                      <a:gd name="T22" fmla="*/ 7 w 41"/>
                      <a:gd name="T23" fmla="*/ 45 h 81"/>
                      <a:gd name="T24" fmla="*/ 7 w 41"/>
                      <a:gd name="T25" fmla="*/ 45 h 81"/>
                      <a:gd name="T26" fmla="*/ 0 w 41"/>
                      <a:gd name="T27" fmla="*/ 48 h 81"/>
                      <a:gd name="T28" fmla="*/ 31 w 41"/>
                      <a:gd name="T29" fmla="*/ 72 h 81"/>
                      <a:gd name="T30" fmla="*/ 31 w 41"/>
                      <a:gd name="T31" fmla="*/ 81 h 81"/>
                      <a:gd name="T32" fmla="*/ 35 w 41"/>
                      <a:gd name="T33" fmla="*/ 77 h 81"/>
                      <a:gd name="T34" fmla="*/ 40 w 41"/>
                      <a:gd name="T35" fmla="*/ 38 h 81"/>
                      <a:gd name="T36" fmla="*/ 35 w 41"/>
                      <a:gd name="T37" fmla="*/ 12 h 81"/>
                      <a:gd name="T38" fmla="*/ 35 w 41"/>
                      <a:gd name="T39" fmla="*/ 12 h 81"/>
                      <a:gd name="T40" fmla="*/ 35 w 41"/>
                      <a:gd name="T41" fmla="*/ 12 h 81"/>
                      <a:gd name="T42" fmla="*/ 33 w 41"/>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81">
                        <a:moveTo>
                          <a:pt x="28" y="59"/>
                        </a:moveTo>
                        <a:cubicBezTo>
                          <a:pt x="24" y="59"/>
                          <a:pt x="20" y="56"/>
                          <a:pt x="16" y="54"/>
                        </a:cubicBezTo>
                        <a:cubicBezTo>
                          <a:pt x="4" y="46"/>
                          <a:pt x="18" y="42"/>
                          <a:pt x="26" y="31"/>
                        </a:cubicBezTo>
                        <a:cubicBezTo>
                          <a:pt x="28" y="29"/>
                          <a:pt x="29" y="29"/>
                          <a:pt x="30" y="29"/>
                        </a:cubicBezTo>
                        <a:cubicBezTo>
                          <a:pt x="32" y="29"/>
                          <a:pt x="33" y="32"/>
                          <a:pt x="33" y="32"/>
                        </a:cubicBezTo>
                        <a:cubicBezTo>
                          <a:pt x="34" y="36"/>
                          <a:pt x="35" y="43"/>
                          <a:pt x="33" y="53"/>
                        </a:cubicBezTo>
                        <a:cubicBezTo>
                          <a:pt x="32" y="57"/>
                          <a:pt x="30" y="59"/>
                          <a:pt x="28" y="59"/>
                        </a:cubicBezTo>
                        <a:moveTo>
                          <a:pt x="33" y="0"/>
                        </a:moveTo>
                        <a:cubicBezTo>
                          <a:pt x="33" y="3"/>
                          <a:pt x="33" y="14"/>
                          <a:pt x="24" y="27"/>
                        </a:cubicBezTo>
                        <a:cubicBezTo>
                          <a:pt x="24" y="27"/>
                          <a:pt x="24" y="27"/>
                          <a:pt x="24" y="27"/>
                        </a:cubicBezTo>
                        <a:cubicBezTo>
                          <a:pt x="18" y="37"/>
                          <a:pt x="12" y="42"/>
                          <a:pt x="7" y="45"/>
                        </a:cubicBezTo>
                        <a:cubicBezTo>
                          <a:pt x="7" y="45"/>
                          <a:pt x="7" y="45"/>
                          <a:pt x="7" y="45"/>
                        </a:cubicBezTo>
                        <a:cubicBezTo>
                          <a:pt x="7" y="45"/>
                          <a:pt x="7" y="45"/>
                          <a:pt x="7" y="45"/>
                        </a:cubicBezTo>
                        <a:cubicBezTo>
                          <a:pt x="4" y="47"/>
                          <a:pt x="2" y="47"/>
                          <a:pt x="0" y="48"/>
                        </a:cubicBezTo>
                        <a:cubicBezTo>
                          <a:pt x="16" y="55"/>
                          <a:pt x="26" y="63"/>
                          <a:pt x="31" y="72"/>
                        </a:cubicBezTo>
                        <a:cubicBezTo>
                          <a:pt x="32" y="76"/>
                          <a:pt x="32" y="79"/>
                          <a:pt x="31" y="81"/>
                        </a:cubicBezTo>
                        <a:cubicBezTo>
                          <a:pt x="33" y="79"/>
                          <a:pt x="35" y="77"/>
                          <a:pt x="35" y="77"/>
                        </a:cubicBezTo>
                        <a:cubicBezTo>
                          <a:pt x="39" y="71"/>
                          <a:pt x="41" y="56"/>
                          <a:pt x="40" y="38"/>
                        </a:cubicBezTo>
                        <a:cubicBezTo>
                          <a:pt x="38" y="17"/>
                          <a:pt x="36" y="12"/>
                          <a:pt x="35" y="12"/>
                        </a:cubicBezTo>
                        <a:cubicBezTo>
                          <a:pt x="35" y="12"/>
                          <a:pt x="35" y="12"/>
                          <a:pt x="35" y="12"/>
                        </a:cubicBezTo>
                        <a:cubicBezTo>
                          <a:pt x="35" y="12"/>
                          <a:pt x="35" y="12"/>
                          <a:pt x="35" y="12"/>
                        </a:cubicBezTo>
                        <a:cubicBezTo>
                          <a:pt x="35" y="3"/>
                          <a:pt x="33" y="1"/>
                          <a:pt x="33"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7" name="Freeform 8365">
                    <a:extLst>
                      <a:ext uri="{FF2B5EF4-FFF2-40B4-BE49-F238E27FC236}">
                        <a16:creationId xmlns:a16="http://schemas.microsoft.com/office/drawing/2014/main" id="{34D69B1F-2A15-42AE-B2B9-1539A96E5274}"/>
                      </a:ext>
                    </a:extLst>
                  </p:cNvPr>
                  <p:cNvSpPr>
                    <a:spLocks noEditPoints="1"/>
                  </p:cNvSpPr>
                  <p:nvPr/>
                </p:nvSpPr>
                <p:spPr bwMode="auto">
                  <a:xfrm>
                    <a:off x="3779" y="2081"/>
                    <a:ext cx="31" cy="62"/>
                  </a:xfrm>
                  <a:custGeom>
                    <a:avLst/>
                    <a:gdLst>
                      <a:gd name="T0" fmla="*/ 7 w 41"/>
                      <a:gd name="T1" fmla="*/ 46 h 83"/>
                      <a:gd name="T2" fmla="*/ 7 w 41"/>
                      <a:gd name="T3" fmla="*/ 46 h 83"/>
                      <a:gd name="T4" fmla="*/ 7 w 41"/>
                      <a:gd name="T5" fmla="*/ 46 h 83"/>
                      <a:gd name="T6" fmla="*/ 24 w 41"/>
                      <a:gd name="T7" fmla="*/ 28 h 83"/>
                      <a:gd name="T8" fmla="*/ 24 w 41"/>
                      <a:gd name="T9" fmla="*/ 28 h 83"/>
                      <a:gd name="T10" fmla="*/ 7 w 41"/>
                      <a:gd name="T11" fmla="*/ 46 h 83"/>
                      <a:gd name="T12" fmla="*/ 24 w 41"/>
                      <a:gd name="T13" fmla="*/ 28 h 83"/>
                      <a:gd name="T14" fmla="*/ 24 w 41"/>
                      <a:gd name="T15" fmla="*/ 28 h 83"/>
                      <a:gd name="T16" fmla="*/ 33 w 41"/>
                      <a:gd name="T17" fmla="*/ 0 h 83"/>
                      <a:gd name="T18" fmla="*/ 33 w 41"/>
                      <a:gd name="T19" fmla="*/ 1 h 83"/>
                      <a:gd name="T20" fmla="*/ 35 w 41"/>
                      <a:gd name="T21" fmla="*/ 13 h 83"/>
                      <a:gd name="T22" fmla="*/ 35 w 41"/>
                      <a:gd name="T23" fmla="*/ 13 h 83"/>
                      <a:gd name="T24" fmla="*/ 35 w 41"/>
                      <a:gd name="T25" fmla="*/ 13 h 83"/>
                      <a:gd name="T26" fmla="*/ 40 w 41"/>
                      <a:gd name="T27" fmla="*/ 39 h 83"/>
                      <a:gd name="T28" fmla="*/ 35 w 41"/>
                      <a:gd name="T29" fmla="*/ 78 h 83"/>
                      <a:gd name="T30" fmla="*/ 31 w 41"/>
                      <a:gd name="T31" fmla="*/ 82 h 83"/>
                      <a:gd name="T32" fmla="*/ 31 w 41"/>
                      <a:gd name="T33" fmla="*/ 73 h 83"/>
                      <a:gd name="T34" fmla="*/ 0 w 41"/>
                      <a:gd name="T35" fmla="*/ 49 h 83"/>
                      <a:gd name="T36" fmla="*/ 0 w 41"/>
                      <a:gd name="T37" fmla="*/ 49 h 83"/>
                      <a:gd name="T38" fmla="*/ 30 w 41"/>
                      <a:gd name="T39" fmla="*/ 73 h 83"/>
                      <a:gd name="T40" fmla="*/ 30 w 41"/>
                      <a:gd name="T41" fmla="*/ 83 h 83"/>
                      <a:gd name="T42" fmla="*/ 35 w 41"/>
                      <a:gd name="T43" fmla="*/ 78 h 83"/>
                      <a:gd name="T44" fmla="*/ 40 w 41"/>
                      <a:gd name="T45" fmla="*/ 39 h 83"/>
                      <a:gd name="T46" fmla="*/ 36 w 41"/>
                      <a:gd name="T47" fmla="*/ 13 h 83"/>
                      <a:gd name="T48" fmla="*/ 36 w 41"/>
                      <a:gd name="T49" fmla="*/ 13 h 83"/>
                      <a:gd name="T50" fmla="*/ 33 w 41"/>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83">
                        <a:moveTo>
                          <a:pt x="7" y="46"/>
                        </a:moveTo>
                        <a:cubicBezTo>
                          <a:pt x="7" y="46"/>
                          <a:pt x="7" y="46"/>
                          <a:pt x="7" y="46"/>
                        </a:cubicBezTo>
                        <a:cubicBezTo>
                          <a:pt x="7" y="46"/>
                          <a:pt x="7" y="46"/>
                          <a:pt x="7" y="46"/>
                        </a:cubicBezTo>
                        <a:moveTo>
                          <a:pt x="24" y="28"/>
                        </a:moveTo>
                        <a:cubicBezTo>
                          <a:pt x="24" y="28"/>
                          <a:pt x="24" y="28"/>
                          <a:pt x="24" y="28"/>
                        </a:cubicBezTo>
                        <a:cubicBezTo>
                          <a:pt x="18" y="38"/>
                          <a:pt x="12" y="43"/>
                          <a:pt x="7" y="46"/>
                        </a:cubicBezTo>
                        <a:cubicBezTo>
                          <a:pt x="12" y="43"/>
                          <a:pt x="18" y="38"/>
                          <a:pt x="24" y="28"/>
                        </a:cubicBezTo>
                        <a:cubicBezTo>
                          <a:pt x="24" y="28"/>
                          <a:pt x="24" y="28"/>
                          <a:pt x="24" y="28"/>
                        </a:cubicBezTo>
                        <a:moveTo>
                          <a:pt x="33" y="0"/>
                        </a:moveTo>
                        <a:cubicBezTo>
                          <a:pt x="33" y="0"/>
                          <a:pt x="33" y="1"/>
                          <a:pt x="33" y="1"/>
                        </a:cubicBezTo>
                        <a:cubicBezTo>
                          <a:pt x="33" y="2"/>
                          <a:pt x="35" y="4"/>
                          <a:pt x="35" y="13"/>
                        </a:cubicBezTo>
                        <a:cubicBezTo>
                          <a:pt x="35" y="13"/>
                          <a:pt x="35" y="13"/>
                          <a:pt x="35" y="13"/>
                        </a:cubicBezTo>
                        <a:cubicBezTo>
                          <a:pt x="35" y="13"/>
                          <a:pt x="35" y="13"/>
                          <a:pt x="35" y="13"/>
                        </a:cubicBezTo>
                        <a:cubicBezTo>
                          <a:pt x="36" y="13"/>
                          <a:pt x="38" y="18"/>
                          <a:pt x="40" y="39"/>
                        </a:cubicBezTo>
                        <a:cubicBezTo>
                          <a:pt x="41" y="57"/>
                          <a:pt x="39" y="72"/>
                          <a:pt x="35" y="78"/>
                        </a:cubicBezTo>
                        <a:cubicBezTo>
                          <a:pt x="35" y="78"/>
                          <a:pt x="33" y="80"/>
                          <a:pt x="31" y="82"/>
                        </a:cubicBezTo>
                        <a:cubicBezTo>
                          <a:pt x="32" y="80"/>
                          <a:pt x="32" y="77"/>
                          <a:pt x="31" y="73"/>
                        </a:cubicBezTo>
                        <a:cubicBezTo>
                          <a:pt x="26" y="64"/>
                          <a:pt x="16" y="56"/>
                          <a:pt x="0" y="49"/>
                        </a:cubicBezTo>
                        <a:cubicBezTo>
                          <a:pt x="0" y="49"/>
                          <a:pt x="0" y="49"/>
                          <a:pt x="0" y="49"/>
                        </a:cubicBezTo>
                        <a:cubicBezTo>
                          <a:pt x="20" y="57"/>
                          <a:pt x="27" y="67"/>
                          <a:pt x="30" y="73"/>
                        </a:cubicBezTo>
                        <a:cubicBezTo>
                          <a:pt x="32" y="77"/>
                          <a:pt x="31" y="81"/>
                          <a:pt x="30" y="83"/>
                        </a:cubicBezTo>
                        <a:cubicBezTo>
                          <a:pt x="33" y="81"/>
                          <a:pt x="34" y="79"/>
                          <a:pt x="35" y="78"/>
                        </a:cubicBezTo>
                        <a:cubicBezTo>
                          <a:pt x="39" y="73"/>
                          <a:pt x="41" y="59"/>
                          <a:pt x="40" y="39"/>
                        </a:cubicBezTo>
                        <a:cubicBezTo>
                          <a:pt x="39" y="18"/>
                          <a:pt x="36" y="13"/>
                          <a:pt x="36" y="13"/>
                        </a:cubicBezTo>
                        <a:cubicBezTo>
                          <a:pt x="36" y="13"/>
                          <a:pt x="36" y="13"/>
                          <a:pt x="36" y="13"/>
                        </a:cubicBezTo>
                        <a:cubicBezTo>
                          <a:pt x="35" y="3"/>
                          <a:pt x="33" y="1"/>
                          <a:pt x="33"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8" name="Freeform 8366">
                    <a:extLst>
                      <a:ext uri="{FF2B5EF4-FFF2-40B4-BE49-F238E27FC236}">
                        <a16:creationId xmlns:a16="http://schemas.microsoft.com/office/drawing/2014/main" id="{23AAA05F-7AFA-46DF-90F0-DF378A7F63A3}"/>
                      </a:ext>
                    </a:extLst>
                  </p:cNvPr>
                  <p:cNvSpPr>
                    <a:spLocks noEditPoints="1"/>
                  </p:cNvSpPr>
                  <p:nvPr/>
                </p:nvSpPr>
                <p:spPr bwMode="auto">
                  <a:xfrm>
                    <a:off x="3741" y="2018"/>
                    <a:ext cx="64" cy="99"/>
                  </a:xfrm>
                  <a:custGeom>
                    <a:avLst/>
                    <a:gdLst>
                      <a:gd name="T0" fmla="*/ 33 w 85"/>
                      <a:gd name="T1" fmla="*/ 111 h 132"/>
                      <a:gd name="T2" fmla="*/ 34 w 85"/>
                      <a:gd name="T3" fmla="*/ 110 h 132"/>
                      <a:gd name="T4" fmla="*/ 73 w 85"/>
                      <a:gd name="T5" fmla="*/ 114 h 132"/>
                      <a:gd name="T6" fmla="*/ 76 w 85"/>
                      <a:gd name="T7" fmla="*/ 106 h 132"/>
                      <a:gd name="T8" fmla="*/ 19 w 85"/>
                      <a:gd name="T9" fmla="*/ 95 h 132"/>
                      <a:gd name="T10" fmla="*/ 15 w 85"/>
                      <a:gd name="T11" fmla="*/ 99 h 132"/>
                      <a:gd name="T12" fmla="*/ 19 w 85"/>
                      <a:gd name="T13" fmla="*/ 95 h 132"/>
                      <a:gd name="T14" fmla="*/ 25 w 85"/>
                      <a:gd name="T15" fmla="*/ 92 h 132"/>
                      <a:gd name="T16" fmla="*/ 26 w 85"/>
                      <a:gd name="T17" fmla="*/ 107 h 132"/>
                      <a:gd name="T18" fmla="*/ 29 w 85"/>
                      <a:gd name="T19" fmla="*/ 101 h 132"/>
                      <a:gd name="T20" fmla="*/ 34 w 85"/>
                      <a:gd name="T21" fmla="*/ 108 h 132"/>
                      <a:gd name="T22" fmla="*/ 38 w 85"/>
                      <a:gd name="T23" fmla="*/ 109 h 132"/>
                      <a:gd name="T24" fmla="*/ 40 w 85"/>
                      <a:gd name="T25" fmla="*/ 109 h 132"/>
                      <a:gd name="T26" fmla="*/ 59 w 85"/>
                      <a:gd name="T27" fmla="*/ 121 h 132"/>
                      <a:gd name="T28" fmla="*/ 55 w 85"/>
                      <a:gd name="T29" fmla="*/ 122 h 132"/>
                      <a:gd name="T30" fmla="*/ 53 w 85"/>
                      <a:gd name="T31" fmla="*/ 120 h 132"/>
                      <a:gd name="T32" fmla="*/ 52 w 85"/>
                      <a:gd name="T33" fmla="*/ 116 h 132"/>
                      <a:gd name="T34" fmla="*/ 38 w 85"/>
                      <a:gd name="T35" fmla="*/ 114 h 132"/>
                      <a:gd name="T36" fmla="*/ 50 w 85"/>
                      <a:gd name="T37" fmla="*/ 132 h 132"/>
                      <a:gd name="T38" fmla="*/ 64 w 85"/>
                      <a:gd name="T39" fmla="*/ 101 h 132"/>
                      <a:gd name="T40" fmla="*/ 60 w 85"/>
                      <a:gd name="T41" fmla="*/ 108 h 132"/>
                      <a:gd name="T42" fmla="*/ 51 w 85"/>
                      <a:gd name="T43" fmla="*/ 101 h 132"/>
                      <a:gd name="T44" fmla="*/ 51 w 85"/>
                      <a:gd name="T45" fmla="*/ 102 h 132"/>
                      <a:gd name="T46" fmla="*/ 43 w 85"/>
                      <a:gd name="T47" fmla="*/ 102 h 132"/>
                      <a:gd name="T48" fmla="*/ 42 w 85"/>
                      <a:gd name="T49" fmla="*/ 98 h 132"/>
                      <a:gd name="T50" fmla="*/ 17 w 85"/>
                      <a:gd name="T51" fmla="*/ 60 h 132"/>
                      <a:gd name="T52" fmla="*/ 6 w 85"/>
                      <a:gd name="T53" fmla="*/ 79 h 132"/>
                      <a:gd name="T54" fmla="*/ 0 w 85"/>
                      <a:gd name="T55" fmla="*/ 75 h 132"/>
                      <a:gd name="T56" fmla="*/ 13 w 85"/>
                      <a:gd name="T57" fmla="*/ 96 h 132"/>
                      <a:gd name="T58" fmla="*/ 19 w 85"/>
                      <a:gd name="T59" fmla="*/ 68 h 132"/>
                      <a:gd name="T60" fmla="*/ 18 w 85"/>
                      <a:gd name="T61" fmla="*/ 62 h 132"/>
                      <a:gd name="T62" fmla="*/ 17 w 85"/>
                      <a:gd name="T63" fmla="*/ 60 h 132"/>
                      <a:gd name="T64" fmla="*/ 14 w 85"/>
                      <a:gd name="T65" fmla="*/ 36 h 132"/>
                      <a:gd name="T66" fmla="*/ 15 w 85"/>
                      <a:gd name="T67" fmla="*/ 43 h 132"/>
                      <a:gd name="T68" fmla="*/ 17 w 85"/>
                      <a:gd name="T69" fmla="*/ 43 h 132"/>
                      <a:gd name="T70" fmla="*/ 19 w 85"/>
                      <a:gd name="T71" fmla="*/ 18 h 132"/>
                      <a:gd name="T72" fmla="*/ 45 w 85"/>
                      <a:gd name="T73" fmla="*/ 21 h 132"/>
                      <a:gd name="T74" fmla="*/ 45 w 85"/>
                      <a:gd name="T75" fmla="*/ 21 h 132"/>
                      <a:gd name="T76" fmla="*/ 71 w 85"/>
                      <a:gd name="T77" fmla="*/ 87 h 132"/>
                      <a:gd name="T78" fmla="*/ 75 w 85"/>
                      <a:gd name="T79" fmla="*/ 92 h 132"/>
                      <a:gd name="T80" fmla="*/ 72 w 85"/>
                      <a:gd name="T81" fmla="*/ 95 h 132"/>
                      <a:gd name="T82" fmla="*/ 70 w 85"/>
                      <a:gd name="T83" fmla="*/ 89 h 132"/>
                      <a:gd name="T84" fmla="*/ 72 w 85"/>
                      <a:gd name="T85" fmla="*/ 103 h 132"/>
                      <a:gd name="T86" fmla="*/ 83 w 85"/>
                      <a:gd name="T87" fmla="*/ 83 h 132"/>
                      <a:gd name="T88" fmla="*/ 44 w 85"/>
                      <a:gd name="T89" fmla="*/ 1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 h="132">
                        <a:moveTo>
                          <a:pt x="30" y="104"/>
                        </a:moveTo>
                        <a:cubicBezTo>
                          <a:pt x="30" y="106"/>
                          <a:pt x="29" y="107"/>
                          <a:pt x="28" y="108"/>
                        </a:cubicBezTo>
                        <a:cubicBezTo>
                          <a:pt x="30" y="109"/>
                          <a:pt x="32" y="110"/>
                          <a:pt x="33" y="111"/>
                        </a:cubicBezTo>
                        <a:cubicBezTo>
                          <a:pt x="34" y="112"/>
                          <a:pt x="35" y="112"/>
                          <a:pt x="36" y="112"/>
                        </a:cubicBezTo>
                        <a:cubicBezTo>
                          <a:pt x="35" y="112"/>
                          <a:pt x="35" y="112"/>
                          <a:pt x="35" y="112"/>
                        </a:cubicBezTo>
                        <a:cubicBezTo>
                          <a:pt x="35" y="111"/>
                          <a:pt x="34" y="110"/>
                          <a:pt x="34" y="110"/>
                        </a:cubicBezTo>
                        <a:cubicBezTo>
                          <a:pt x="33" y="108"/>
                          <a:pt x="31" y="106"/>
                          <a:pt x="30" y="104"/>
                        </a:cubicBezTo>
                        <a:moveTo>
                          <a:pt x="69" y="103"/>
                        </a:moveTo>
                        <a:cubicBezTo>
                          <a:pt x="71" y="106"/>
                          <a:pt x="74" y="110"/>
                          <a:pt x="73" y="114"/>
                        </a:cubicBezTo>
                        <a:cubicBezTo>
                          <a:pt x="74" y="113"/>
                          <a:pt x="75" y="112"/>
                          <a:pt x="75" y="112"/>
                        </a:cubicBezTo>
                        <a:cubicBezTo>
                          <a:pt x="76" y="110"/>
                          <a:pt x="77" y="109"/>
                          <a:pt x="78" y="107"/>
                        </a:cubicBezTo>
                        <a:cubicBezTo>
                          <a:pt x="77" y="107"/>
                          <a:pt x="77" y="107"/>
                          <a:pt x="76" y="106"/>
                        </a:cubicBezTo>
                        <a:cubicBezTo>
                          <a:pt x="77" y="107"/>
                          <a:pt x="77" y="107"/>
                          <a:pt x="77" y="108"/>
                        </a:cubicBezTo>
                        <a:cubicBezTo>
                          <a:pt x="75" y="105"/>
                          <a:pt x="72" y="104"/>
                          <a:pt x="69" y="103"/>
                        </a:cubicBezTo>
                        <a:moveTo>
                          <a:pt x="19" y="95"/>
                        </a:moveTo>
                        <a:cubicBezTo>
                          <a:pt x="18" y="95"/>
                          <a:pt x="17" y="96"/>
                          <a:pt x="16" y="96"/>
                        </a:cubicBezTo>
                        <a:cubicBezTo>
                          <a:pt x="15" y="97"/>
                          <a:pt x="14" y="97"/>
                          <a:pt x="13" y="97"/>
                        </a:cubicBezTo>
                        <a:cubicBezTo>
                          <a:pt x="14" y="98"/>
                          <a:pt x="14" y="98"/>
                          <a:pt x="15" y="99"/>
                        </a:cubicBezTo>
                        <a:cubicBezTo>
                          <a:pt x="15" y="99"/>
                          <a:pt x="15" y="99"/>
                          <a:pt x="16" y="100"/>
                        </a:cubicBezTo>
                        <a:cubicBezTo>
                          <a:pt x="16" y="99"/>
                          <a:pt x="17" y="97"/>
                          <a:pt x="17" y="97"/>
                        </a:cubicBezTo>
                        <a:cubicBezTo>
                          <a:pt x="18" y="96"/>
                          <a:pt x="18" y="95"/>
                          <a:pt x="19" y="95"/>
                        </a:cubicBezTo>
                        <a:moveTo>
                          <a:pt x="27" y="90"/>
                        </a:moveTo>
                        <a:cubicBezTo>
                          <a:pt x="27" y="90"/>
                          <a:pt x="26" y="90"/>
                          <a:pt x="26" y="90"/>
                        </a:cubicBezTo>
                        <a:cubicBezTo>
                          <a:pt x="26" y="91"/>
                          <a:pt x="25" y="91"/>
                          <a:pt x="25" y="92"/>
                        </a:cubicBezTo>
                        <a:cubicBezTo>
                          <a:pt x="23" y="93"/>
                          <a:pt x="22" y="94"/>
                          <a:pt x="21" y="95"/>
                        </a:cubicBezTo>
                        <a:cubicBezTo>
                          <a:pt x="19" y="97"/>
                          <a:pt x="18" y="98"/>
                          <a:pt x="17" y="101"/>
                        </a:cubicBezTo>
                        <a:cubicBezTo>
                          <a:pt x="20" y="103"/>
                          <a:pt x="23" y="105"/>
                          <a:pt x="26" y="107"/>
                        </a:cubicBezTo>
                        <a:cubicBezTo>
                          <a:pt x="26" y="107"/>
                          <a:pt x="26" y="106"/>
                          <a:pt x="27" y="106"/>
                        </a:cubicBezTo>
                        <a:cubicBezTo>
                          <a:pt x="27" y="105"/>
                          <a:pt x="28" y="104"/>
                          <a:pt x="28" y="104"/>
                        </a:cubicBezTo>
                        <a:cubicBezTo>
                          <a:pt x="28" y="103"/>
                          <a:pt x="28" y="102"/>
                          <a:pt x="29" y="101"/>
                        </a:cubicBezTo>
                        <a:cubicBezTo>
                          <a:pt x="27" y="97"/>
                          <a:pt x="27" y="94"/>
                          <a:pt x="27" y="90"/>
                        </a:cubicBezTo>
                        <a:moveTo>
                          <a:pt x="29" y="89"/>
                        </a:moveTo>
                        <a:cubicBezTo>
                          <a:pt x="28" y="96"/>
                          <a:pt x="31" y="102"/>
                          <a:pt x="34" y="108"/>
                        </a:cubicBezTo>
                        <a:cubicBezTo>
                          <a:pt x="35" y="109"/>
                          <a:pt x="36" y="109"/>
                          <a:pt x="38" y="109"/>
                        </a:cubicBezTo>
                        <a:cubicBezTo>
                          <a:pt x="38" y="109"/>
                          <a:pt x="38" y="109"/>
                          <a:pt x="38" y="109"/>
                        </a:cubicBezTo>
                        <a:cubicBezTo>
                          <a:pt x="38" y="109"/>
                          <a:pt x="38" y="109"/>
                          <a:pt x="38" y="109"/>
                        </a:cubicBezTo>
                        <a:cubicBezTo>
                          <a:pt x="39" y="109"/>
                          <a:pt x="39" y="109"/>
                          <a:pt x="39" y="109"/>
                        </a:cubicBezTo>
                        <a:cubicBezTo>
                          <a:pt x="40" y="109"/>
                          <a:pt x="40" y="109"/>
                          <a:pt x="40" y="109"/>
                        </a:cubicBezTo>
                        <a:cubicBezTo>
                          <a:pt x="40" y="109"/>
                          <a:pt x="40" y="109"/>
                          <a:pt x="40" y="109"/>
                        </a:cubicBezTo>
                        <a:cubicBezTo>
                          <a:pt x="47" y="109"/>
                          <a:pt x="55" y="116"/>
                          <a:pt x="60" y="121"/>
                        </a:cubicBezTo>
                        <a:cubicBezTo>
                          <a:pt x="60" y="122"/>
                          <a:pt x="60" y="122"/>
                          <a:pt x="60" y="122"/>
                        </a:cubicBezTo>
                        <a:cubicBezTo>
                          <a:pt x="60" y="122"/>
                          <a:pt x="59" y="122"/>
                          <a:pt x="59" y="121"/>
                        </a:cubicBezTo>
                        <a:cubicBezTo>
                          <a:pt x="59" y="122"/>
                          <a:pt x="59" y="122"/>
                          <a:pt x="59" y="122"/>
                        </a:cubicBezTo>
                        <a:cubicBezTo>
                          <a:pt x="58" y="121"/>
                          <a:pt x="56" y="119"/>
                          <a:pt x="54" y="118"/>
                        </a:cubicBezTo>
                        <a:cubicBezTo>
                          <a:pt x="54" y="119"/>
                          <a:pt x="54" y="120"/>
                          <a:pt x="55" y="122"/>
                        </a:cubicBezTo>
                        <a:cubicBezTo>
                          <a:pt x="54" y="121"/>
                          <a:pt x="54" y="121"/>
                          <a:pt x="54" y="120"/>
                        </a:cubicBezTo>
                        <a:cubicBezTo>
                          <a:pt x="54" y="121"/>
                          <a:pt x="54" y="121"/>
                          <a:pt x="54" y="122"/>
                        </a:cubicBezTo>
                        <a:cubicBezTo>
                          <a:pt x="54" y="121"/>
                          <a:pt x="53" y="121"/>
                          <a:pt x="53" y="120"/>
                        </a:cubicBezTo>
                        <a:cubicBezTo>
                          <a:pt x="53" y="119"/>
                          <a:pt x="53" y="119"/>
                          <a:pt x="53" y="119"/>
                        </a:cubicBezTo>
                        <a:cubicBezTo>
                          <a:pt x="53" y="119"/>
                          <a:pt x="53" y="118"/>
                          <a:pt x="53" y="118"/>
                        </a:cubicBezTo>
                        <a:cubicBezTo>
                          <a:pt x="52" y="117"/>
                          <a:pt x="52" y="117"/>
                          <a:pt x="52" y="116"/>
                        </a:cubicBezTo>
                        <a:cubicBezTo>
                          <a:pt x="48" y="113"/>
                          <a:pt x="43" y="111"/>
                          <a:pt x="38" y="110"/>
                        </a:cubicBezTo>
                        <a:cubicBezTo>
                          <a:pt x="37" y="110"/>
                          <a:pt x="37" y="110"/>
                          <a:pt x="36" y="111"/>
                        </a:cubicBezTo>
                        <a:cubicBezTo>
                          <a:pt x="37" y="112"/>
                          <a:pt x="37" y="113"/>
                          <a:pt x="38" y="114"/>
                        </a:cubicBezTo>
                        <a:cubicBezTo>
                          <a:pt x="42" y="116"/>
                          <a:pt x="45" y="119"/>
                          <a:pt x="47" y="122"/>
                        </a:cubicBezTo>
                        <a:cubicBezTo>
                          <a:pt x="48" y="125"/>
                          <a:pt x="48" y="128"/>
                          <a:pt x="48" y="132"/>
                        </a:cubicBezTo>
                        <a:cubicBezTo>
                          <a:pt x="49" y="132"/>
                          <a:pt x="49" y="132"/>
                          <a:pt x="50" y="132"/>
                        </a:cubicBezTo>
                        <a:cubicBezTo>
                          <a:pt x="59" y="131"/>
                          <a:pt x="67" y="123"/>
                          <a:pt x="71" y="117"/>
                        </a:cubicBezTo>
                        <a:cubicBezTo>
                          <a:pt x="72" y="114"/>
                          <a:pt x="72" y="110"/>
                          <a:pt x="70" y="108"/>
                        </a:cubicBezTo>
                        <a:cubicBezTo>
                          <a:pt x="68" y="105"/>
                          <a:pt x="66" y="103"/>
                          <a:pt x="64" y="101"/>
                        </a:cubicBezTo>
                        <a:cubicBezTo>
                          <a:pt x="64" y="104"/>
                          <a:pt x="63" y="107"/>
                          <a:pt x="60" y="108"/>
                        </a:cubicBezTo>
                        <a:cubicBezTo>
                          <a:pt x="61" y="108"/>
                          <a:pt x="61" y="108"/>
                          <a:pt x="61" y="107"/>
                        </a:cubicBezTo>
                        <a:cubicBezTo>
                          <a:pt x="60" y="108"/>
                          <a:pt x="60" y="108"/>
                          <a:pt x="60" y="108"/>
                        </a:cubicBezTo>
                        <a:cubicBezTo>
                          <a:pt x="61" y="105"/>
                          <a:pt x="63" y="102"/>
                          <a:pt x="62" y="98"/>
                        </a:cubicBezTo>
                        <a:cubicBezTo>
                          <a:pt x="60" y="100"/>
                          <a:pt x="57" y="101"/>
                          <a:pt x="54" y="101"/>
                        </a:cubicBezTo>
                        <a:cubicBezTo>
                          <a:pt x="53" y="101"/>
                          <a:pt x="52" y="101"/>
                          <a:pt x="51" y="101"/>
                        </a:cubicBezTo>
                        <a:cubicBezTo>
                          <a:pt x="51" y="101"/>
                          <a:pt x="51" y="101"/>
                          <a:pt x="51" y="102"/>
                        </a:cubicBezTo>
                        <a:cubicBezTo>
                          <a:pt x="51" y="102"/>
                          <a:pt x="51" y="102"/>
                          <a:pt x="51" y="101"/>
                        </a:cubicBezTo>
                        <a:cubicBezTo>
                          <a:pt x="51" y="101"/>
                          <a:pt x="51" y="102"/>
                          <a:pt x="51" y="102"/>
                        </a:cubicBezTo>
                        <a:cubicBezTo>
                          <a:pt x="50" y="102"/>
                          <a:pt x="50" y="101"/>
                          <a:pt x="49" y="101"/>
                        </a:cubicBezTo>
                        <a:cubicBezTo>
                          <a:pt x="47" y="100"/>
                          <a:pt x="45" y="100"/>
                          <a:pt x="43" y="99"/>
                        </a:cubicBezTo>
                        <a:cubicBezTo>
                          <a:pt x="43" y="100"/>
                          <a:pt x="43" y="101"/>
                          <a:pt x="43" y="102"/>
                        </a:cubicBezTo>
                        <a:cubicBezTo>
                          <a:pt x="43" y="102"/>
                          <a:pt x="42" y="102"/>
                          <a:pt x="42" y="101"/>
                        </a:cubicBezTo>
                        <a:cubicBezTo>
                          <a:pt x="42" y="102"/>
                          <a:pt x="42" y="102"/>
                          <a:pt x="42" y="102"/>
                        </a:cubicBezTo>
                        <a:cubicBezTo>
                          <a:pt x="41" y="101"/>
                          <a:pt x="42" y="99"/>
                          <a:pt x="42" y="98"/>
                        </a:cubicBezTo>
                        <a:cubicBezTo>
                          <a:pt x="37" y="96"/>
                          <a:pt x="33" y="93"/>
                          <a:pt x="29" y="89"/>
                        </a:cubicBezTo>
                        <a:moveTo>
                          <a:pt x="17" y="60"/>
                        </a:moveTo>
                        <a:cubicBezTo>
                          <a:pt x="17" y="60"/>
                          <a:pt x="17" y="60"/>
                          <a:pt x="17" y="60"/>
                        </a:cubicBezTo>
                        <a:cubicBezTo>
                          <a:pt x="17" y="64"/>
                          <a:pt x="15" y="69"/>
                          <a:pt x="13" y="73"/>
                        </a:cubicBezTo>
                        <a:cubicBezTo>
                          <a:pt x="12" y="75"/>
                          <a:pt x="10" y="78"/>
                          <a:pt x="8" y="79"/>
                        </a:cubicBezTo>
                        <a:cubicBezTo>
                          <a:pt x="7" y="79"/>
                          <a:pt x="7" y="79"/>
                          <a:pt x="6" y="79"/>
                        </a:cubicBezTo>
                        <a:cubicBezTo>
                          <a:pt x="4" y="79"/>
                          <a:pt x="3" y="77"/>
                          <a:pt x="2" y="75"/>
                        </a:cubicBezTo>
                        <a:cubicBezTo>
                          <a:pt x="1" y="74"/>
                          <a:pt x="1" y="73"/>
                          <a:pt x="0" y="72"/>
                        </a:cubicBezTo>
                        <a:cubicBezTo>
                          <a:pt x="0" y="73"/>
                          <a:pt x="0" y="74"/>
                          <a:pt x="0" y="75"/>
                        </a:cubicBezTo>
                        <a:cubicBezTo>
                          <a:pt x="0" y="75"/>
                          <a:pt x="0" y="75"/>
                          <a:pt x="0" y="75"/>
                        </a:cubicBezTo>
                        <a:cubicBezTo>
                          <a:pt x="0" y="75"/>
                          <a:pt x="0" y="85"/>
                          <a:pt x="12" y="96"/>
                        </a:cubicBezTo>
                        <a:cubicBezTo>
                          <a:pt x="12" y="96"/>
                          <a:pt x="12" y="96"/>
                          <a:pt x="13" y="96"/>
                        </a:cubicBezTo>
                        <a:cubicBezTo>
                          <a:pt x="14" y="95"/>
                          <a:pt x="16" y="95"/>
                          <a:pt x="18" y="94"/>
                        </a:cubicBezTo>
                        <a:cubicBezTo>
                          <a:pt x="21" y="93"/>
                          <a:pt x="24" y="90"/>
                          <a:pt x="27" y="87"/>
                        </a:cubicBezTo>
                        <a:cubicBezTo>
                          <a:pt x="21" y="81"/>
                          <a:pt x="18" y="74"/>
                          <a:pt x="19" y="68"/>
                        </a:cubicBezTo>
                        <a:cubicBezTo>
                          <a:pt x="19" y="67"/>
                          <a:pt x="20" y="66"/>
                          <a:pt x="20" y="65"/>
                        </a:cubicBezTo>
                        <a:cubicBezTo>
                          <a:pt x="19" y="65"/>
                          <a:pt x="18" y="64"/>
                          <a:pt x="18" y="63"/>
                        </a:cubicBezTo>
                        <a:cubicBezTo>
                          <a:pt x="18" y="63"/>
                          <a:pt x="18" y="62"/>
                          <a:pt x="18" y="62"/>
                        </a:cubicBezTo>
                        <a:cubicBezTo>
                          <a:pt x="18" y="62"/>
                          <a:pt x="19" y="62"/>
                          <a:pt x="19" y="62"/>
                        </a:cubicBezTo>
                        <a:cubicBezTo>
                          <a:pt x="19" y="62"/>
                          <a:pt x="19" y="62"/>
                          <a:pt x="18" y="61"/>
                        </a:cubicBezTo>
                        <a:cubicBezTo>
                          <a:pt x="18" y="61"/>
                          <a:pt x="18" y="60"/>
                          <a:pt x="17" y="60"/>
                        </a:cubicBezTo>
                        <a:moveTo>
                          <a:pt x="22" y="0"/>
                        </a:moveTo>
                        <a:cubicBezTo>
                          <a:pt x="21" y="0"/>
                          <a:pt x="20" y="0"/>
                          <a:pt x="19" y="1"/>
                        </a:cubicBezTo>
                        <a:cubicBezTo>
                          <a:pt x="10" y="8"/>
                          <a:pt x="12" y="25"/>
                          <a:pt x="14" y="36"/>
                        </a:cubicBezTo>
                        <a:cubicBezTo>
                          <a:pt x="15" y="37"/>
                          <a:pt x="15" y="38"/>
                          <a:pt x="15" y="39"/>
                        </a:cubicBezTo>
                        <a:cubicBezTo>
                          <a:pt x="15" y="39"/>
                          <a:pt x="15" y="40"/>
                          <a:pt x="15" y="41"/>
                        </a:cubicBezTo>
                        <a:cubicBezTo>
                          <a:pt x="15" y="41"/>
                          <a:pt x="15" y="42"/>
                          <a:pt x="15" y="43"/>
                        </a:cubicBezTo>
                        <a:cubicBezTo>
                          <a:pt x="16" y="43"/>
                          <a:pt x="16" y="43"/>
                          <a:pt x="16" y="43"/>
                        </a:cubicBezTo>
                        <a:cubicBezTo>
                          <a:pt x="16" y="43"/>
                          <a:pt x="16" y="43"/>
                          <a:pt x="17" y="43"/>
                        </a:cubicBezTo>
                        <a:cubicBezTo>
                          <a:pt x="17" y="43"/>
                          <a:pt x="17" y="43"/>
                          <a:pt x="17" y="43"/>
                        </a:cubicBezTo>
                        <a:cubicBezTo>
                          <a:pt x="18" y="43"/>
                          <a:pt x="20" y="44"/>
                          <a:pt x="20" y="45"/>
                        </a:cubicBezTo>
                        <a:cubicBezTo>
                          <a:pt x="20" y="45"/>
                          <a:pt x="20" y="45"/>
                          <a:pt x="20" y="45"/>
                        </a:cubicBezTo>
                        <a:cubicBezTo>
                          <a:pt x="20" y="34"/>
                          <a:pt x="19" y="24"/>
                          <a:pt x="19" y="18"/>
                        </a:cubicBezTo>
                        <a:cubicBezTo>
                          <a:pt x="19" y="11"/>
                          <a:pt x="23" y="10"/>
                          <a:pt x="26" y="10"/>
                        </a:cubicBezTo>
                        <a:cubicBezTo>
                          <a:pt x="27" y="10"/>
                          <a:pt x="27" y="10"/>
                          <a:pt x="27" y="10"/>
                        </a:cubicBezTo>
                        <a:cubicBezTo>
                          <a:pt x="33" y="11"/>
                          <a:pt x="39" y="16"/>
                          <a:pt x="45" y="21"/>
                        </a:cubicBezTo>
                        <a:cubicBezTo>
                          <a:pt x="45" y="21"/>
                          <a:pt x="45" y="21"/>
                          <a:pt x="45" y="21"/>
                        </a:cubicBezTo>
                        <a:cubicBezTo>
                          <a:pt x="45" y="21"/>
                          <a:pt x="46" y="21"/>
                          <a:pt x="46" y="21"/>
                        </a:cubicBezTo>
                        <a:cubicBezTo>
                          <a:pt x="45" y="21"/>
                          <a:pt x="45" y="21"/>
                          <a:pt x="45" y="21"/>
                        </a:cubicBezTo>
                        <a:cubicBezTo>
                          <a:pt x="45" y="21"/>
                          <a:pt x="45" y="21"/>
                          <a:pt x="45" y="22"/>
                        </a:cubicBezTo>
                        <a:cubicBezTo>
                          <a:pt x="56" y="32"/>
                          <a:pt x="66" y="48"/>
                          <a:pt x="70" y="60"/>
                        </a:cubicBezTo>
                        <a:cubicBezTo>
                          <a:pt x="74" y="70"/>
                          <a:pt x="73" y="80"/>
                          <a:pt x="71" y="87"/>
                        </a:cubicBezTo>
                        <a:cubicBezTo>
                          <a:pt x="73" y="88"/>
                          <a:pt x="74" y="90"/>
                          <a:pt x="76" y="92"/>
                        </a:cubicBezTo>
                        <a:cubicBezTo>
                          <a:pt x="75" y="92"/>
                          <a:pt x="75" y="92"/>
                          <a:pt x="75" y="91"/>
                        </a:cubicBezTo>
                        <a:cubicBezTo>
                          <a:pt x="75" y="92"/>
                          <a:pt x="75" y="92"/>
                          <a:pt x="75" y="92"/>
                        </a:cubicBezTo>
                        <a:cubicBezTo>
                          <a:pt x="74" y="91"/>
                          <a:pt x="73" y="90"/>
                          <a:pt x="72" y="90"/>
                        </a:cubicBezTo>
                        <a:cubicBezTo>
                          <a:pt x="72" y="92"/>
                          <a:pt x="72" y="95"/>
                          <a:pt x="74" y="97"/>
                        </a:cubicBezTo>
                        <a:cubicBezTo>
                          <a:pt x="73" y="96"/>
                          <a:pt x="73" y="96"/>
                          <a:pt x="72" y="95"/>
                        </a:cubicBezTo>
                        <a:cubicBezTo>
                          <a:pt x="73" y="96"/>
                          <a:pt x="73" y="96"/>
                          <a:pt x="73" y="97"/>
                        </a:cubicBezTo>
                        <a:cubicBezTo>
                          <a:pt x="72" y="95"/>
                          <a:pt x="71" y="94"/>
                          <a:pt x="71" y="92"/>
                        </a:cubicBezTo>
                        <a:cubicBezTo>
                          <a:pt x="70" y="90"/>
                          <a:pt x="70" y="90"/>
                          <a:pt x="70" y="89"/>
                        </a:cubicBezTo>
                        <a:cubicBezTo>
                          <a:pt x="68" y="92"/>
                          <a:pt x="67" y="95"/>
                          <a:pt x="64" y="97"/>
                        </a:cubicBezTo>
                        <a:cubicBezTo>
                          <a:pt x="65" y="98"/>
                          <a:pt x="65" y="99"/>
                          <a:pt x="66" y="100"/>
                        </a:cubicBezTo>
                        <a:cubicBezTo>
                          <a:pt x="68" y="102"/>
                          <a:pt x="70" y="102"/>
                          <a:pt x="72" y="103"/>
                        </a:cubicBezTo>
                        <a:cubicBezTo>
                          <a:pt x="75" y="104"/>
                          <a:pt x="76" y="105"/>
                          <a:pt x="78" y="107"/>
                        </a:cubicBezTo>
                        <a:cubicBezTo>
                          <a:pt x="85" y="94"/>
                          <a:pt x="83" y="85"/>
                          <a:pt x="83" y="84"/>
                        </a:cubicBezTo>
                        <a:cubicBezTo>
                          <a:pt x="83" y="84"/>
                          <a:pt x="83" y="83"/>
                          <a:pt x="83" y="83"/>
                        </a:cubicBezTo>
                        <a:cubicBezTo>
                          <a:pt x="83" y="83"/>
                          <a:pt x="83" y="83"/>
                          <a:pt x="83" y="83"/>
                        </a:cubicBezTo>
                        <a:cubicBezTo>
                          <a:pt x="83" y="83"/>
                          <a:pt x="82" y="68"/>
                          <a:pt x="66" y="39"/>
                        </a:cubicBezTo>
                        <a:cubicBezTo>
                          <a:pt x="59" y="25"/>
                          <a:pt x="50" y="16"/>
                          <a:pt x="44" y="11"/>
                        </a:cubicBezTo>
                        <a:cubicBezTo>
                          <a:pt x="38" y="5"/>
                          <a:pt x="33" y="3"/>
                          <a:pt x="33" y="3"/>
                        </a:cubicBezTo>
                        <a:cubicBezTo>
                          <a:pt x="29" y="1"/>
                          <a:pt x="25" y="0"/>
                          <a:pt x="22"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9" name="Freeform 8367">
                    <a:extLst>
                      <a:ext uri="{FF2B5EF4-FFF2-40B4-BE49-F238E27FC236}">
                        <a16:creationId xmlns:a16="http://schemas.microsoft.com/office/drawing/2014/main" id="{C18EA214-B0A0-4E12-A301-C91CE0BAF206}"/>
                      </a:ext>
                    </a:extLst>
                  </p:cNvPr>
                  <p:cNvSpPr>
                    <a:spLocks noEditPoints="1"/>
                  </p:cNvSpPr>
                  <p:nvPr/>
                </p:nvSpPr>
                <p:spPr bwMode="auto">
                  <a:xfrm>
                    <a:off x="3740" y="2018"/>
                    <a:ext cx="65" cy="100"/>
                  </a:xfrm>
                  <a:custGeom>
                    <a:avLst/>
                    <a:gdLst>
                      <a:gd name="T0" fmla="*/ 28 w 86"/>
                      <a:gd name="T1" fmla="*/ 108 h 133"/>
                      <a:gd name="T2" fmla="*/ 37 w 86"/>
                      <a:gd name="T3" fmla="*/ 113 h 133"/>
                      <a:gd name="T4" fmla="*/ 34 w 86"/>
                      <a:gd name="T5" fmla="*/ 111 h 133"/>
                      <a:gd name="T6" fmla="*/ 18 w 86"/>
                      <a:gd name="T7" fmla="*/ 101 h 133"/>
                      <a:gd name="T8" fmla="*/ 27 w 86"/>
                      <a:gd name="T9" fmla="*/ 107 h 133"/>
                      <a:gd name="T10" fmla="*/ 18 w 86"/>
                      <a:gd name="T11" fmla="*/ 101 h 133"/>
                      <a:gd name="T12" fmla="*/ 14 w 86"/>
                      <a:gd name="T13" fmla="*/ 98 h 133"/>
                      <a:gd name="T14" fmla="*/ 15 w 86"/>
                      <a:gd name="T15" fmla="*/ 99 h 133"/>
                      <a:gd name="T16" fmla="*/ 17 w 86"/>
                      <a:gd name="T17" fmla="*/ 100 h 133"/>
                      <a:gd name="T18" fmla="*/ 14 w 86"/>
                      <a:gd name="T19" fmla="*/ 97 h 133"/>
                      <a:gd name="T20" fmla="*/ 0 w 86"/>
                      <a:gd name="T21" fmla="*/ 75 h 133"/>
                      <a:gd name="T22" fmla="*/ 1 w 86"/>
                      <a:gd name="T23" fmla="*/ 80 h 133"/>
                      <a:gd name="T24" fmla="*/ 1 w 86"/>
                      <a:gd name="T25" fmla="*/ 80 h 133"/>
                      <a:gd name="T26" fmla="*/ 13 w 86"/>
                      <a:gd name="T27" fmla="*/ 96 h 133"/>
                      <a:gd name="T28" fmla="*/ 1 w 86"/>
                      <a:gd name="T29" fmla="*/ 75 h 133"/>
                      <a:gd name="T30" fmla="*/ 1 w 86"/>
                      <a:gd name="T31" fmla="*/ 72 h 133"/>
                      <a:gd name="T32" fmla="*/ 3 w 86"/>
                      <a:gd name="T33" fmla="*/ 61 h 133"/>
                      <a:gd name="T34" fmla="*/ 3 w 86"/>
                      <a:gd name="T35" fmla="*/ 60 h 133"/>
                      <a:gd name="T36" fmla="*/ 3 w 86"/>
                      <a:gd name="T37" fmla="*/ 60 h 133"/>
                      <a:gd name="T38" fmla="*/ 3 w 86"/>
                      <a:gd name="T39" fmla="*/ 60 h 133"/>
                      <a:gd name="T40" fmla="*/ 3 w 86"/>
                      <a:gd name="T41" fmla="*/ 58 h 133"/>
                      <a:gd name="T42" fmla="*/ 3 w 86"/>
                      <a:gd name="T43" fmla="*/ 58 h 133"/>
                      <a:gd name="T44" fmla="*/ 3 w 86"/>
                      <a:gd name="T45" fmla="*/ 58 h 133"/>
                      <a:gd name="T46" fmla="*/ 4 w 86"/>
                      <a:gd name="T47" fmla="*/ 57 h 133"/>
                      <a:gd name="T48" fmla="*/ 4 w 86"/>
                      <a:gd name="T49" fmla="*/ 57 h 133"/>
                      <a:gd name="T50" fmla="*/ 8 w 86"/>
                      <a:gd name="T51" fmla="*/ 11 h 133"/>
                      <a:gd name="T52" fmla="*/ 23 w 86"/>
                      <a:gd name="T53" fmla="*/ 0 h 133"/>
                      <a:gd name="T54" fmla="*/ 21 w 86"/>
                      <a:gd name="T55" fmla="*/ 0 h 133"/>
                      <a:gd name="T56" fmla="*/ 21 w 86"/>
                      <a:gd name="T57" fmla="*/ 0 h 133"/>
                      <a:gd name="T58" fmla="*/ 23 w 86"/>
                      <a:gd name="T59" fmla="*/ 0 h 133"/>
                      <a:gd name="T60" fmla="*/ 45 w 86"/>
                      <a:gd name="T61" fmla="*/ 11 h 133"/>
                      <a:gd name="T62" fmla="*/ 84 w 86"/>
                      <a:gd name="T63" fmla="*/ 83 h 133"/>
                      <a:gd name="T64" fmla="*/ 84 w 86"/>
                      <a:gd name="T65" fmla="*/ 84 h 133"/>
                      <a:gd name="T66" fmla="*/ 79 w 86"/>
                      <a:gd name="T67" fmla="*/ 108 h 133"/>
                      <a:gd name="T68" fmla="*/ 76 w 86"/>
                      <a:gd name="T69" fmla="*/ 112 h 133"/>
                      <a:gd name="T70" fmla="*/ 73 w 86"/>
                      <a:gd name="T71" fmla="*/ 117 h 133"/>
                      <a:gd name="T72" fmla="*/ 72 w 86"/>
                      <a:gd name="T73" fmla="*/ 117 h 133"/>
                      <a:gd name="T74" fmla="*/ 51 w 86"/>
                      <a:gd name="T75" fmla="*/ 132 h 133"/>
                      <a:gd name="T76" fmla="*/ 48 w 86"/>
                      <a:gd name="T77" fmla="*/ 122 h 133"/>
                      <a:gd name="T78" fmla="*/ 39 w 86"/>
                      <a:gd name="T79" fmla="*/ 115 h 133"/>
                      <a:gd name="T80" fmla="*/ 48 w 86"/>
                      <a:gd name="T81" fmla="*/ 126 h 133"/>
                      <a:gd name="T82" fmla="*/ 48 w 86"/>
                      <a:gd name="T83" fmla="*/ 126 h 133"/>
                      <a:gd name="T84" fmla="*/ 48 w 86"/>
                      <a:gd name="T85" fmla="*/ 128 h 133"/>
                      <a:gd name="T86" fmla="*/ 48 w 86"/>
                      <a:gd name="T87" fmla="*/ 128 h 133"/>
                      <a:gd name="T88" fmla="*/ 48 w 86"/>
                      <a:gd name="T89" fmla="*/ 128 h 133"/>
                      <a:gd name="T90" fmla="*/ 48 w 86"/>
                      <a:gd name="T91" fmla="*/ 132 h 133"/>
                      <a:gd name="T92" fmla="*/ 51 w 86"/>
                      <a:gd name="T93" fmla="*/ 133 h 133"/>
                      <a:gd name="T94" fmla="*/ 52 w 86"/>
                      <a:gd name="T95" fmla="*/ 133 h 133"/>
                      <a:gd name="T96" fmla="*/ 59 w 86"/>
                      <a:gd name="T97" fmla="*/ 130 h 133"/>
                      <a:gd name="T98" fmla="*/ 76 w 86"/>
                      <a:gd name="T99" fmla="*/ 112 h 133"/>
                      <a:gd name="T100" fmla="*/ 85 w 86"/>
                      <a:gd name="T101" fmla="*/ 85 h 133"/>
                      <a:gd name="T102" fmla="*/ 84 w 86"/>
                      <a:gd name="T103" fmla="*/ 84 h 133"/>
                      <a:gd name="T104" fmla="*/ 84 w 86"/>
                      <a:gd name="T105" fmla="*/ 83 h 133"/>
                      <a:gd name="T106" fmla="*/ 34 w 86"/>
                      <a:gd name="T107" fmla="*/ 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133">
                        <a:moveTo>
                          <a:pt x="29" y="108"/>
                        </a:moveTo>
                        <a:cubicBezTo>
                          <a:pt x="28" y="108"/>
                          <a:pt x="28" y="108"/>
                          <a:pt x="28" y="108"/>
                        </a:cubicBezTo>
                        <a:cubicBezTo>
                          <a:pt x="30" y="110"/>
                          <a:pt x="32" y="111"/>
                          <a:pt x="34" y="112"/>
                        </a:cubicBezTo>
                        <a:cubicBezTo>
                          <a:pt x="35" y="112"/>
                          <a:pt x="36" y="113"/>
                          <a:pt x="37" y="113"/>
                        </a:cubicBezTo>
                        <a:cubicBezTo>
                          <a:pt x="37" y="113"/>
                          <a:pt x="37" y="113"/>
                          <a:pt x="37" y="112"/>
                        </a:cubicBezTo>
                        <a:cubicBezTo>
                          <a:pt x="36" y="112"/>
                          <a:pt x="35" y="112"/>
                          <a:pt x="34" y="111"/>
                        </a:cubicBezTo>
                        <a:cubicBezTo>
                          <a:pt x="33" y="110"/>
                          <a:pt x="31" y="109"/>
                          <a:pt x="29" y="108"/>
                        </a:cubicBezTo>
                        <a:moveTo>
                          <a:pt x="18" y="101"/>
                        </a:moveTo>
                        <a:cubicBezTo>
                          <a:pt x="18" y="101"/>
                          <a:pt x="18" y="101"/>
                          <a:pt x="18" y="101"/>
                        </a:cubicBezTo>
                        <a:cubicBezTo>
                          <a:pt x="21" y="104"/>
                          <a:pt x="24" y="106"/>
                          <a:pt x="27" y="107"/>
                        </a:cubicBezTo>
                        <a:cubicBezTo>
                          <a:pt x="27" y="107"/>
                          <a:pt x="27" y="107"/>
                          <a:pt x="27" y="107"/>
                        </a:cubicBezTo>
                        <a:cubicBezTo>
                          <a:pt x="24" y="105"/>
                          <a:pt x="21" y="103"/>
                          <a:pt x="18" y="101"/>
                        </a:cubicBezTo>
                        <a:moveTo>
                          <a:pt x="14" y="97"/>
                        </a:moveTo>
                        <a:cubicBezTo>
                          <a:pt x="14" y="98"/>
                          <a:pt x="14" y="98"/>
                          <a:pt x="14" y="98"/>
                        </a:cubicBezTo>
                        <a:cubicBezTo>
                          <a:pt x="14" y="98"/>
                          <a:pt x="15" y="99"/>
                          <a:pt x="15" y="99"/>
                        </a:cubicBezTo>
                        <a:cubicBezTo>
                          <a:pt x="15" y="99"/>
                          <a:pt x="15" y="99"/>
                          <a:pt x="15" y="99"/>
                        </a:cubicBezTo>
                        <a:cubicBezTo>
                          <a:pt x="16" y="99"/>
                          <a:pt x="16" y="100"/>
                          <a:pt x="16" y="100"/>
                        </a:cubicBezTo>
                        <a:cubicBezTo>
                          <a:pt x="17" y="100"/>
                          <a:pt x="17" y="100"/>
                          <a:pt x="17" y="100"/>
                        </a:cubicBezTo>
                        <a:cubicBezTo>
                          <a:pt x="16" y="99"/>
                          <a:pt x="16" y="99"/>
                          <a:pt x="16" y="99"/>
                        </a:cubicBezTo>
                        <a:cubicBezTo>
                          <a:pt x="15" y="98"/>
                          <a:pt x="15" y="98"/>
                          <a:pt x="14" y="97"/>
                        </a:cubicBezTo>
                        <a:moveTo>
                          <a:pt x="1" y="72"/>
                        </a:moveTo>
                        <a:cubicBezTo>
                          <a:pt x="1" y="73"/>
                          <a:pt x="0" y="74"/>
                          <a:pt x="0" y="75"/>
                        </a:cubicBezTo>
                        <a:cubicBezTo>
                          <a:pt x="0" y="76"/>
                          <a:pt x="0" y="76"/>
                          <a:pt x="0" y="77"/>
                        </a:cubicBezTo>
                        <a:cubicBezTo>
                          <a:pt x="0" y="77"/>
                          <a:pt x="0" y="79"/>
                          <a:pt x="1" y="80"/>
                        </a:cubicBezTo>
                        <a:cubicBezTo>
                          <a:pt x="1" y="80"/>
                          <a:pt x="1" y="80"/>
                          <a:pt x="1" y="80"/>
                        </a:cubicBezTo>
                        <a:cubicBezTo>
                          <a:pt x="1" y="80"/>
                          <a:pt x="1" y="80"/>
                          <a:pt x="1" y="80"/>
                        </a:cubicBezTo>
                        <a:cubicBezTo>
                          <a:pt x="2" y="84"/>
                          <a:pt x="5" y="90"/>
                          <a:pt x="12" y="97"/>
                        </a:cubicBezTo>
                        <a:cubicBezTo>
                          <a:pt x="13" y="96"/>
                          <a:pt x="13" y="96"/>
                          <a:pt x="13" y="96"/>
                        </a:cubicBezTo>
                        <a:cubicBezTo>
                          <a:pt x="1" y="85"/>
                          <a:pt x="1" y="75"/>
                          <a:pt x="1" y="75"/>
                        </a:cubicBezTo>
                        <a:cubicBezTo>
                          <a:pt x="1" y="75"/>
                          <a:pt x="1" y="75"/>
                          <a:pt x="1" y="75"/>
                        </a:cubicBezTo>
                        <a:cubicBezTo>
                          <a:pt x="1" y="74"/>
                          <a:pt x="1" y="73"/>
                          <a:pt x="1" y="72"/>
                        </a:cubicBezTo>
                        <a:cubicBezTo>
                          <a:pt x="1" y="72"/>
                          <a:pt x="1" y="72"/>
                          <a:pt x="1" y="72"/>
                        </a:cubicBezTo>
                        <a:moveTo>
                          <a:pt x="3" y="61"/>
                        </a:moveTo>
                        <a:cubicBezTo>
                          <a:pt x="3" y="61"/>
                          <a:pt x="3" y="61"/>
                          <a:pt x="3" y="61"/>
                        </a:cubicBezTo>
                        <a:cubicBezTo>
                          <a:pt x="3" y="61"/>
                          <a:pt x="3" y="61"/>
                          <a:pt x="3" y="61"/>
                        </a:cubicBezTo>
                        <a:moveTo>
                          <a:pt x="3" y="60"/>
                        </a:moveTo>
                        <a:cubicBezTo>
                          <a:pt x="3" y="60"/>
                          <a:pt x="3" y="60"/>
                          <a:pt x="3" y="60"/>
                        </a:cubicBezTo>
                        <a:cubicBezTo>
                          <a:pt x="3" y="60"/>
                          <a:pt x="3" y="60"/>
                          <a:pt x="3" y="60"/>
                        </a:cubicBezTo>
                        <a:moveTo>
                          <a:pt x="3" y="60"/>
                        </a:moveTo>
                        <a:cubicBezTo>
                          <a:pt x="3" y="60"/>
                          <a:pt x="3" y="60"/>
                          <a:pt x="3" y="60"/>
                        </a:cubicBezTo>
                        <a:cubicBezTo>
                          <a:pt x="3" y="60"/>
                          <a:pt x="3" y="60"/>
                          <a:pt x="3" y="60"/>
                        </a:cubicBezTo>
                        <a:moveTo>
                          <a:pt x="3" y="58"/>
                        </a:moveTo>
                        <a:cubicBezTo>
                          <a:pt x="3" y="58"/>
                          <a:pt x="3" y="59"/>
                          <a:pt x="3" y="60"/>
                        </a:cubicBezTo>
                        <a:cubicBezTo>
                          <a:pt x="3" y="59"/>
                          <a:pt x="3" y="58"/>
                          <a:pt x="3" y="58"/>
                        </a:cubicBezTo>
                        <a:moveTo>
                          <a:pt x="4" y="57"/>
                        </a:moveTo>
                        <a:cubicBezTo>
                          <a:pt x="4" y="57"/>
                          <a:pt x="3" y="58"/>
                          <a:pt x="3" y="58"/>
                        </a:cubicBezTo>
                        <a:cubicBezTo>
                          <a:pt x="3" y="58"/>
                          <a:pt x="4" y="57"/>
                          <a:pt x="4" y="57"/>
                        </a:cubicBezTo>
                        <a:moveTo>
                          <a:pt x="4" y="57"/>
                        </a:moveTo>
                        <a:cubicBezTo>
                          <a:pt x="4" y="57"/>
                          <a:pt x="4" y="57"/>
                          <a:pt x="4" y="57"/>
                        </a:cubicBezTo>
                        <a:cubicBezTo>
                          <a:pt x="4" y="57"/>
                          <a:pt x="4" y="57"/>
                          <a:pt x="4" y="57"/>
                        </a:cubicBezTo>
                        <a:moveTo>
                          <a:pt x="8" y="11"/>
                        </a:moveTo>
                        <a:cubicBezTo>
                          <a:pt x="8" y="11"/>
                          <a:pt x="8" y="11"/>
                          <a:pt x="8" y="11"/>
                        </a:cubicBezTo>
                        <a:cubicBezTo>
                          <a:pt x="8" y="11"/>
                          <a:pt x="8" y="11"/>
                          <a:pt x="8" y="11"/>
                        </a:cubicBezTo>
                        <a:moveTo>
                          <a:pt x="23" y="0"/>
                        </a:moveTo>
                        <a:cubicBezTo>
                          <a:pt x="20" y="0"/>
                          <a:pt x="17" y="1"/>
                          <a:pt x="14" y="3"/>
                        </a:cubicBezTo>
                        <a:cubicBezTo>
                          <a:pt x="16" y="1"/>
                          <a:pt x="18" y="0"/>
                          <a:pt x="21" y="0"/>
                        </a:cubicBezTo>
                        <a:cubicBezTo>
                          <a:pt x="21" y="0"/>
                          <a:pt x="21" y="0"/>
                          <a:pt x="21" y="0"/>
                        </a:cubicBezTo>
                        <a:cubicBezTo>
                          <a:pt x="21" y="0"/>
                          <a:pt x="21" y="0"/>
                          <a:pt x="21" y="0"/>
                        </a:cubicBezTo>
                        <a:cubicBezTo>
                          <a:pt x="21" y="0"/>
                          <a:pt x="21" y="0"/>
                          <a:pt x="20" y="1"/>
                        </a:cubicBezTo>
                        <a:cubicBezTo>
                          <a:pt x="21" y="0"/>
                          <a:pt x="22" y="0"/>
                          <a:pt x="23" y="0"/>
                        </a:cubicBezTo>
                        <a:cubicBezTo>
                          <a:pt x="26" y="0"/>
                          <a:pt x="30" y="1"/>
                          <a:pt x="34" y="3"/>
                        </a:cubicBezTo>
                        <a:cubicBezTo>
                          <a:pt x="34" y="3"/>
                          <a:pt x="39" y="5"/>
                          <a:pt x="45" y="11"/>
                        </a:cubicBezTo>
                        <a:cubicBezTo>
                          <a:pt x="51" y="16"/>
                          <a:pt x="60" y="25"/>
                          <a:pt x="67" y="39"/>
                        </a:cubicBezTo>
                        <a:cubicBezTo>
                          <a:pt x="83" y="68"/>
                          <a:pt x="84" y="83"/>
                          <a:pt x="84" y="83"/>
                        </a:cubicBezTo>
                        <a:cubicBezTo>
                          <a:pt x="84" y="83"/>
                          <a:pt x="84" y="83"/>
                          <a:pt x="84" y="83"/>
                        </a:cubicBezTo>
                        <a:cubicBezTo>
                          <a:pt x="84" y="83"/>
                          <a:pt x="84" y="84"/>
                          <a:pt x="84" y="84"/>
                        </a:cubicBezTo>
                        <a:cubicBezTo>
                          <a:pt x="84" y="85"/>
                          <a:pt x="86" y="94"/>
                          <a:pt x="79" y="107"/>
                        </a:cubicBezTo>
                        <a:cubicBezTo>
                          <a:pt x="79" y="107"/>
                          <a:pt x="79" y="107"/>
                          <a:pt x="79" y="108"/>
                        </a:cubicBezTo>
                        <a:cubicBezTo>
                          <a:pt x="79" y="108"/>
                          <a:pt x="79" y="107"/>
                          <a:pt x="79" y="107"/>
                        </a:cubicBezTo>
                        <a:cubicBezTo>
                          <a:pt x="78" y="109"/>
                          <a:pt x="77" y="110"/>
                          <a:pt x="76" y="112"/>
                        </a:cubicBezTo>
                        <a:cubicBezTo>
                          <a:pt x="76" y="112"/>
                          <a:pt x="75" y="113"/>
                          <a:pt x="74" y="114"/>
                        </a:cubicBezTo>
                        <a:cubicBezTo>
                          <a:pt x="74" y="115"/>
                          <a:pt x="74" y="116"/>
                          <a:pt x="73" y="117"/>
                        </a:cubicBezTo>
                        <a:cubicBezTo>
                          <a:pt x="73" y="116"/>
                          <a:pt x="73" y="116"/>
                          <a:pt x="73" y="116"/>
                        </a:cubicBezTo>
                        <a:cubicBezTo>
                          <a:pt x="73" y="116"/>
                          <a:pt x="73" y="116"/>
                          <a:pt x="72" y="117"/>
                        </a:cubicBezTo>
                        <a:cubicBezTo>
                          <a:pt x="72" y="117"/>
                          <a:pt x="72" y="117"/>
                          <a:pt x="72" y="117"/>
                        </a:cubicBezTo>
                        <a:cubicBezTo>
                          <a:pt x="68" y="123"/>
                          <a:pt x="60" y="131"/>
                          <a:pt x="51" y="132"/>
                        </a:cubicBezTo>
                        <a:cubicBezTo>
                          <a:pt x="50" y="132"/>
                          <a:pt x="50" y="132"/>
                          <a:pt x="49" y="132"/>
                        </a:cubicBezTo>
                        <a:cubicBezTo>
                          <a:pt x="49" y="128"/>
                          <a:pt x="49" y="125"/>
                          <a:pt x="48" y="122"/>
                        </a:cubicBezTo>
                        <a:cubicBezTo>
                          <a:pt x="46" y="119"/>
                          <a:pt x="43" y="116"/>
                          <a:pt x="39" y="114"/>
                        </a:cubicBezTo>
                        <a:cubicBezTo>
                          <a:pt x="39" y="114"/>
                          <a:pt x="39" y="114"/>
                          <a:pt x="39" y="115"/>
                        </a:cubicBezTo>
                        <a:cubicBezTo>
                          <a:pt x="43" y="117"/>
                          <a:pt x="46" y="119"/>
                          <a:pt x="47" y="123"/>
                        </a:cubicBezTo>
                        <a:cubicBezTo>
                          <a:pt x="48" y="123"/>
                          <a:pt x="48" y="125"/>
                          <a:pt x="48" y="126"/>
                        </a:cubicBezTo>
                        <a:cubicBezTo>
                          <a:pt x="48" y="126"/>
                          <a:pt x="48" y="126"/>
                          <a:pt x="48" y="126"/>
                        </a:cubicBezTo>
                        <a:cubicBezTo>
                          <a:pt x="48" y="126"/>
                          <a:pt x="48" y="126"/>
                          <a:pt x="48" y="126"/>
                        </a:cubicBezTo>
                        <a:cubicBezTo>
                          <a:pt x="48" y="126"/>
                          <a:pt x="48" y="127"/>
                          <a:pt x="48" y="128"/>
                        </a:cubicBezTo>
                        <a:cubicBezTo>
                          <a:pt x="48" y="128"/>
                          <a:pt x="48" y="128"/>
                          <a:pt x="48" y="128"/>
                        </a:cubicBezTo>
                        <a:cubicBezTo>
                          <a:pt x="48" y="128"/>
                          <a:pt x="48" y="128"/>
                          <a:pt x="48" y="128"/>
                        </a:cubicBezTo>
                        <a:cubicBezTo>
                          <a:pt x="48" y="128"/>
                          <a:pt x="48" y="128"/>
                          <a:pt x="48" y="128"/>
                        </a:cubicBezTo>
                        <a:cubicBezTo>
                          <a:pt x="48" y="128"/>
                          <a:pt x="48" y="128"/>
                          <a:pt x="48" y="128"/>
                        </a:cubicBezTo>
                        <a:cubicBezTo>
                          <a:pt x="48" y="128"/>
                          <a:pt x="48" y="128"/>
                          <a:pt x="48" y="128"/>
                        </a:cubicBezTo>
                        <a:cubicBezTo>
                          <a:pt x="48" y="128"/>
                          <a:pt x="48" y="128"/>
                          <a:pt x="48" y="128"/>
                        </a:cubicBezTo>
                        <a:cubicBezTo>
                          <a:pt x="48" y="129"/>
                          <a:pt x="48" y="130"/>
                          <a:pt x="48" y="132"/>
                        </a:cubicBezTo>
                        <a:cubicBezTo>
                          <a:pt x="48" y="132"/>
                          <a:pt x="48" y="132"/>
                          <a:pt x="49" y="132"/>
                        </a:cubicBezTo>
                        <a:cubicBezTo>
                          <a:pt x="49" y="132"/>
                          <a:pt x="50" y="132"/>
                          <a:pt x="51" y="133"/>
                        </a:cubicBezTo>
                        <a:cubicBezTo>
                          <a:pt x="51" y="133"/>
                          <a:pt x="52" y="133"/>
                          <a:pt x="52" y="133"/>
                        </a:cubicBezTo>
                        <a:cubicBezTo>
                          <a:pt x="52" y="133"/>
                          <a:pt x="52" y="133"/>
                          <a:pt x="52" y="133"/>
                        </a:cubicBezTo>
                        <a:cubicBezTo>
                          <a:pt x="54" y="132"/>
                          <a:pt x="56" y="132"/>
                          <a:pt x="59" y="130"/>
                        </a:cubicBezTo>
                        <a:cubicBezTo>
                          <a:pt x="59" y="130"/>
                          <a:pt x="59" y="130"/>
                          <a:pt x="59" y="130"/>
                        </a:cubicBezTo>
                        <a:cubicBezTo>
                          <a:pt x="59" y="130"/>
                          <a:pt x="59" y="130"/>
                          <a:pt x="59" y="130"/>
                        </a:cubicBezTo>
                        <a:cubicBezTo>
                          <a:pt x="64" y="127"/>
                          <a:pt x="70" y="122"/>
                          <a:pt x="76" y="112"/>
                        </a:cubicBezTo>
                        <a:cubicBezTo>
                          <a:pt x="76" y="112"/>
                          <a:pt x="76" y="112"/>
                          <a:pt x="76" y="112"/>
                        </a:cubicBezTo>
                        <a:cubicBezTo>
                          <a:pt x="85" y="99"/>
                          <a:pt x="85" y="88"/>
                          <a:pt x="85" y="85"/>
                        </a:cubicBezTo>
                        <a:cubicBezTo>
                          <a:pt x="85" y="85"/>
                          <a:pt x="85" y="84"/>
                          <a:pt x="85" y="84"/>
                        </a:cubicBezTo>
                        <a:cubicBezTo>
                          <a:pt x="84" y="84"/>
                          <a:pt x="84" y="84"/>
                          <a:pt x="84" y="84"/>
                        </a:cubicBezTo>
                        <a:cubicBezTo>
                          <a:pt x="84" y="84"/>
                          <a:pt x="84" y="83"/>
                          <a:pt x="84" y="83"/>
                        </a:cubicBezTo>
                        <a:cubicBezTo>
                          <a:pt x="84" y="83"/>
                          <a:pt x="84" y="83"/>
                          <a:pt x="84" y="83"/>
                        </a:cubicBezTo>
                        <a:cubicBezTo>
                          <a:pt x="84" y="80"/>
                          <a:pt x="82" y="65"/>
                          <a:pt x="68" y="38"/>
                        </a:cubicBezTo>
                        <a:cubicBezTo>
                          <a:pt x="53" y="12"/>
                          <a:pt x="34" y="3"/>
                          <a:pt x="34" y="3"/>
                        </a:cubicBezTo>
                        <a:cubicBezTo>
                          <a:pt x="31" y="1"/>
                          <a:pt x="27" y="0"/>
                          <a:pt x="23"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0" name="Freeform 8368">
                    <a:extLst>
                      <a:ext uri="{FF2B5EF4-FFF2-40B4-BE49-F238E27FC236}">
                        <a16:creationId xmlns:a16="http://schemas.microsoft.com/office/drawing/2014/main" id="{E28BD454-2DD8-46A8-B10C-B334081270FF}"/>
                      </a:ext>
                    </a:extLst>
                  </p:cNvPr>
                  <p:cNvSpPr>
                    <a:spLocks noEditPoints="1"/>
                  </p:cNvSpPr>
                  <p:nvPr/>
                </p:nvSpPr>
                <p:spPr bwMode="auto">
                  <a:xfrm>
                    <a:off x="3744" y="2020"/>
                    <a:ext cx="7" cy="21"/>
                  </a:xfrm>
                  <a:custGeom>
                    <a:avLst/>
                    <a:gdLst>
                      <a:gd name="T0" fmla="*/ 3 w 9"/>
                      <a:gd name="T1" fmla="*/ 8 h 28"/>
                      <a:gd name="T2" fmla="*/ 3 w 9"/>
                      <a:gd name="T3" fmla="*/ 8 h 28"/>
                      <a:gd name="T4" fmla="*/ 0 w 9"/>
                      <a:gd name="T5" fmla="*/ 28 h 28"/>
                      <a:gd name="T6" fmla="*/ 0 w 9"/>
                      <a:gd name="T7" fmla="*/ 28 h 28"/>
                      <a:gd name="T8" fmla="*/ 3 w 9"/>
                      <a:gd name="T9" fmla="*/ 8 h 28"/>
                      <a:gd name="T10" fmla="*/ 3 w 9"/>
                      <a:gd name="T11" fmla="*/ 8 h 28"/>
                      <a:gd name="T12" fmla="*/ 9 w 9"/>
                      <a:gd name="T13" fmla="*/ 0 h 28"/>
                      <a:gd name="T14" fmla="*/ 3 w 9"/>
                      <a:gd name="T15" fmla="*/ 8 h 28"/>
                      <a:gd name="T16" fmla="*/ 9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8"/>
                        </a:moveTo>
                        <a:cubicBezTo>
                          <a:pt x="3" y="8"/>
                          <a:pt x="3" y="8"/>
                          <a:pt x="3" y="8"/>
                        </a:cubicBezTo>
                        <a:cubicBezTo>
                          <a:pt x="1" y="13"/>
                          <a:pt x="0" y="20"/>
                          <a:pt x="0" y="28"/>
                        </a:cubicBezTo>
                        <a:cubicBezTo>
                          <a:pt x="0" y="28"/>
                          <a:pt x="0" y="28"/>
                          <a:pt x="0" y="28"/>
                        </a:cubicBezTo>
                        <a:cubicBezTo>
                          <a:pt x="0" y="20"/>
                          <a:pt x="1" y="13"/>
                          <a:pt x="3" y="8"/>
                        </a:cubicBezTo>
                        <a:cubicBezTo>
                          <a:pt x="3" y="8"/>
                          <a:pt x="3" y="8"/>
                          <a:pt x="3" y="8"/>
                        </a:cubicBezTo>
                        <a:moveTo>
                          <a:pt x="9" y="0"/>
                        </a:moveTo>
                        <a:cubicBezTo>
                          <a:pt x="7" y="1"/>
                          <a:pt x="4" y="4"/>
                          <a:pt x="3" y="8"/>
                        </a:cubicBezTo>
                        <a:cubicBezTo>
                          <a:pt x="4" y="4"/>
                          <a:pt x="7" y="1"/>
                          <a:pt x="9"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1" name="Freeform 8369">
                    <a:extLst>
                      <a:ext uri="{FF2B5EF4-FFF2-40B4-BE49-F238E27FC236}">
                        <a16:creationId xmlns:a16="http://schemas.microsoft.com/office/drawing/2014/main" id="{973E4930-4866-47E0-8EA3-E5928DEA5884}"/>
                      </a:ext>
                    </a:extLst>
                  </p:cNvPr>
                  <p:cNvSpPr>
                    <a:spLocks noEditPoints="1"/>
                  </p:cNvSpPr>
                  <p:nvPr/>
                </p:nvSpPr>
                <p:spPr bwMode="auto">
                  <a:xfrm>
                    <a:off x="3744" y="2019"/>
                    <a:ext cx="11" cy="31"/>
                  </a:xfrm>
                  <a:custGeom>
                    <a:avLst/>
                    <a:gdLst>
                      <a:gd name="T0" fmla="*/ 11 w 15"/>
                      <a:gd name="T1" fmla="*/ 40 h 42"/>
                      <a:gd name="T2" fmla="*/ 11 w 15"/>
                      <a:gd name="T3" fmla="*/ 41 h 42"/>
                      <a:gd name="T4" fmla="*/ 11 w 15"/>
                      <a:gd name="T5" fmla="*/ 42 h 42"/>
                      <a:gd name="T6" fmla="*/ 11 w 15"/>
                      <a:gd name="T7" fmla="*/ 40 h 42"/>
                      <a:gd name="T8" fmla="*/ 5 w 15"/>
                      <a:gd name="T9" fmla="*/ 34 h 42"/>
                      <a:gd name="T10" fmla="*/ 5 w 15"/>
                      <a:gd name="T11" fmla="*/ 34 h 42"/>
                      <a:gd name="T12" fmla="*/ 5 w 15"/>
                      <a:gd name="T13" fmla="*/ 34 h 42"/>
                      <a:gd name="T14" fmla="*/ 5 w 15"/>
                      <a:gd name="T15" fmla="*/ 34 h 42"/>
                      <a:gd name="T16" fmla="*/ 15 w 15"/>
                      <a:gd name="T17" fmla="*/ 0 h 42"/>
                      <a:gd name="T18" fmla="*/ 3 w 15"/>
                      <a:gd name="T19" fmla="*/ 10 h 42"/>
                      <a:gd name="T20" fmla="*/ 0 w 15"/>
                      <a:gd name="T21" fmla="*/ 29 h 42"/>
                      <a:gd name="T22" fmla="*/ 1 w 15"/>
                      <a:gd name="T23" fmla="*/ 28 h 42"/>
                      <a:gd name="T24" fmla="*/ 2 w 15"/>
                      <a:gd name="T25" fmla="*/ 28 h 42"/>
                      <a:gd name="T26" fmla="*/ 4 w 15"/>
                      <a:gd name="T27" fmla="*/ 29 h 42"/>
                      <a:gd name="T28" fmla="*/ 12 w 15"/>
                      <a:gd name="T29" fmla="*/ 1 h 42"/>
                      <a:gd name="T30" fmla="*/ 12 w 15"/>
                      <a:gd name="T31" fmla="*/ 1 h 42"/>
                      <a:gd name="T32" fmla="*/ 12 w 15"/>
                      <a:gd name="T33" fmla="*/ 1 h 42"/>
                      <a:gd name="T34" fmla="*/ 12 w 15"/>
                      <a:gd name="T35" fmla="*/ 1 h 42"/>
                      <a:gd name="T36" fmla="*/ 8 w 15"/>
                      <a:gd name="T37" fmla="*/ 7 h 42"/>
                      <a:gd name="T38" fmla="*/ 6 w 15"/>
                      <a:gd name="T39" fmla="*/ 17 h 42"/>
                      <a:gd name="T40" fmla="*/ 6 w 15"/>
                      <a:gd name="T41" fmla="*/ 17 h 42"/>
                      <a:gd name="T42" fmla="*/ 8 w 15"/>
                      <a:gd name="T43" fmla="*/ 34 h 42"/>
                      <a:gd name="T44" fmla="*/ 10 w 15"/>
                      <a:gd name="T45" fmla="*/ 35 h 42"/>
                      <a:gd name="T46" fmla="*/ 15 w 15"/>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42">
                        <a:moveTo>
                          <a:pt x="11" y="40"/>
                        </a:moveTo>
                        <a:cubicBezTo>
                          <a:pt x="11" y="40"/>
                          <a:pt x="11" y="40"/>
                          <a:pt x="11" y="41"/>
                        </a:cubicBezTo>
                        <a:cubicBezTo>
                          <a:pt x="11" y="41"/>
                          <a:pt x="11" y="41"/>
                          <a:pt x="11" y="42"/>
                        </a:cubicBezTo>
                        <a:cubicBezTo>
                          <a:pt x="11" y="41"/>
                          <a:pt x="11" y="40"/>
                          <a:pt x="11" y="40"/>
                        </a:cubicBezTo>
                        <a:moveTo>
                          <a:pt x="5" y="34"/>
                        </a:moveTo>
                        <a:cubicBezTo>
                          <a:pt x="5" y="34"/>
                          <a:pt x="5" y="34"/>
                          <a:pt x="5" y="34"/>
                        </a:cubicBezTo>
                        <a:cubicBezTo>
                          <a:pt x="5" y="34"/>
                          <a:pt x="5" y="34"/>
                          <a:pt x="5" y="34"/>
                        </a:cubicBezTo>
                        <a:cubicBezTo>
                          <a:pt x="5" y="34"/>
                          <a:pt x="5" y="34"/>
                          <a:pt x="5" y="34"/>
                        </a:cubicBezTo>
                        <a:moveTo>
                          <a:pt x="15" y="0"/>
                        </a:moveTo>
                        <a:cubicBezTo>
                          <a:pt x="11" y="0"/>
                          <a:pt x="6" y="3"/>
                          <a:pt x="3" y="10"/>
                        </a:cubicBezTo>
                        <a:cubicBezTo>
                          <a:pt x="1" y="15"/>
                          <a:pt x="1" y="22"/>
                          <a:pt x="0" y="29"/>
                        </a:cubicBezTo>
                        <a:cubicBezTo>
                          <a:pt x="0" y="29"/>
                          <a:pt x="1" y="29"/>
                          <a:pt x="1" y="28"/>
                        </a:cubicBezTo>
                        <a:cubicBezTo>
                          <a:pt x="2" y="28"/>
                          <a:pt x="2" y="28"/>
                          <a:pt x="2" y="28"/>
                        </a:cubicBezTo>
                        <a:cubicBezTo>
                          <a:pt x="2" y="28"/>
                          <a:pt x="3" y="29"/>
                          <a:pt x="4" y="29"/>
                        </a:cubicBezTo>
                        <a:cubicBezTo>
                          <a:pt x="2" y="19"/>
                          <a:pt x="2" y="6"/>
                          <a:pt x="12" y="1"/>
                        </a:cubicBezTo>
                        <a:cubicBezTo>
                          <a:pt x="12" y="1"/>
                          <a:pt x="12" y="1"/>
                          <a:pt x="12" y="1"/>
                        </a:cubicBezTo>
                        <a:cubicBezTo>
                          <a:pt x="12" y="1"/>
                          <a:pt x="12" y="1"/>
                          <a:pt x="12" y="1"/>
                        </a:cubicBezTo>
                        <a:cubicBezTo>
                          <a:pt x="12" y="1"/>
                          <a:pt x="12" y="1"/>
                          <a:pt x="12" y="1"/>
                        </a:cubicBezTo>
                        <a:cubicBezTo>
                          <a:pt x="10" y="3"/>
                          <a:pt x="9" y="5"/>
                          <a:pt x="8" y="7"/>
                        </a:cubicBezTo>
                        <a:cubicBezTo>
                          <a:pt x="7" y="10"/>
                          <a:pt x="6" y="13"/>
                          <a:pt x="6" y="17"/>
                        </a:cubicBezTo>
                        <a:cubicBezTo>
                          <a:pt x="6" y="17"/>
                          <a:pt x="6" y="17"/>
                          <a:pt x="6" y="17"/>
                        </a:cubicBezTo>
                        <a:cubicBezTo>
                          <a:pt x="6" y="23"/>
                          <a:pt x="7" y="29"/>
                          <a:pt x="8" y="34"/>
                        </a:cubicBezTo>
                        <a:cubicBezTo>
                          <a:pt x="9" y="35"/>
                          <a:pt x="10" y="35"/>
                          <a:pt x="10" y="35"/>
                        </a:cubicBezTo>
                        <a:cubicBezTo>
                          <a:pt x="8" y="24"/>
                          <a:pt x="6" y="7"/>
                          <a:pt x="15" y="0"/>
                        </a:cubicBezTo>
                      </a:path>
                    </a:pathLst>
                  </a:custGeom>
                  <a:solidFill>
                    <a:srgbClr val="D93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2" name="Freeform 8370">
                    <a:extLst>
                      <a:ext uri="{FF2B5EF4-FFF2-40B4-BE49-F238E27FC236}">
                        <a16:creationId xmlns:a16="http://schemas.microsoft.com/office/drawing/2014/main" id="{E87E3C5C-EB26-4972-BB6B-5C39EACC53C5}"/>
                      </a:ext>
                    </a:extLst>
                  </p:cNvPr>
                  <p:cNvSpPr/>
                  <p:nvPr/>
                </p:nvSpPr>
                <p:spPr bwMode="auto">
                  <a:xfrm>
                    <a:off x="3744" y="2018"/>
                    <a:ext cx="12" cy="23"/>
                  </a:xfrm>
                  <a:custGeom>
                    <a:avLst/>
                    <a:gdLst>
                      <a:gd name="T0" fmla="*/ 16 w 16"/>
                      <a:gd name="T1" fmla="*/ 0 h 31"/>
                      <a:gd name="T2" fmla="*/ 9 w 16"/>
                      <a:gd name="T3" fmla="*/ 3 h 31"/>
                      <a:gd name="T4" fmla="*/ 3 w 16"/>
                      <a:gd name="T5" fmla="*/ 11 h 31"/>
                      <a:gd name="T6" fmla="*/ 3 w 16"/>
                      <a:gd name="T7" fmla="*/ 11 h 31"/>
                      <a:gd name="T8" fmla="*/ 3 w 16"/>
                      <a:gd name="T9" fmla="*/ 11 h 31"/>
                      <a:gd name="T10" fmla="*/ 0 w 16"/>
                      <a:gd name="T11" fmla="*/ 31 h 31"/>
                      <a:gd name="T12" fmla="*/ 0 w 16"/>
                      <a:gd name="T13" fmla="*/ 31 h 31"/>
                      <a:gd name="T14" fmla="*/ 0 w 16"/>
                      <a:gd name="T15" fmla="*/ 30 h 31"/>
                      <a:gd name="T16" fmla="*/ 3 w 16"/>
                      <a:gd name="T17" fmla="*/ 11 h 31"/>
                      <a:gd name="T18" fmla="*/ 15 w 16"/>
                      <a:gd name="T19" fmla="*/ 1 h 31"/>
                      <a:gd name="T20" fmla="*/ 16 w 16"/>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1">
                        <a:moveTo>
                          <a:pt x="16" y="0"/>
                        </a:moveTo>
                        <a:cubicBezTo>
                          <a:pt x="13" y="0"/>
                          <a:pt x="11" y="1"/>
                          <a:pt x="9" y="3"/>
                        </a:cubicBezTo>
                        <a:cubicBezTo>
                          <a:pt x="7" y="4"/>
                          <a:pt x="4" y="7"/>
                          <a:pt x="3" y="11"/>
                        </a:cubicBezTo>
                        <a:cubicBezTo>
                          <a:pt x="3" y="11"/>
                          <a:pt x="3" y="11"/>
                          <a:pt x="3" y="11"/>
                        </a:cubicBezTo>
                        <a:cubicBezTo>
                          <a:pt x="3" y="11"/>
                          <a:pt x="3" y="11"/>
                          <a:pt x="3" y="11"/>
                        </a:cubicBezTo>
                        <a:cubicBezTo>
                          <a:pt x="1" y="16"/>
                          <a:pt x="0" y="23"/>
                          <a:pt x="0" y="31"/>
                        </a:cubicBezTo>
                        <a:cubicBezTo>
                          <a:pt x="0" y="31"/>
                          <a:pt x="0" y="31"/>
                          <a:pt x="0" y="31"/>
                        </a:cubicBezTo>
                        <a:cubicBezTo>
                          <a:pt x="0" y="30"/>
                          <a:pt x="0" y="30"/>
                          <a:pt x="0" y="30"/>
                        </a:cubicBezTo>
                        <a:cubicBezTo>
                          <a:pt x="1" y="23"/>
                          <a:pt x="1" y="16"/>
                          <a:pt x="3" y="11"/>
                        </a:cubicBezTo>
                        <a:cubicBezTo>
                          <a:pt x="6" y="4"/>
                          <a:pt x="11" y="1"/>
                          <a:pt x="15" y="1"/>
                        </a:cubicBezTo>
                        <a:cubicBezTo>
                          <a:pt x="16" y="0"/>
                          <a:pt x="16" y="0"/>
                          <a:pt x="16" y="0"/>
                        </a:cubicBezTo>
                      </a:path>
                    </a:pathLst>
                  </a:custGeom>
                  <a:solidFill>
                    <a:srgbClr val="8F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3" name="Freeform 8371">
                    <a:extLst>
                      <a:ext uri="{FF2B5EF4-FFF2-40B4-BE49-F238E27FC236}">
                        <a16:creationId xmlns:a16="http://schemas.microsoft.com/office/drawing/2014/main" id="{3F23F834-4CF5-4ED8-B350-8EC7E3B4AA02}"/>
                      </a:ext>
                    </a:extLst>
                  </p:cNvPr>
                  <p:cNvSpPr>
                    <a:spLocks noEditPoints="1"/>
                  </p:cNvSpPr>
                  <p:nvPr/>
                </p:nvSpPr>
                <p:spPr bwMode="auto">
                  <a:xfrm>
                    <a:off x="3741" y="2053"/>
                    <a:ext cx="3" cy="19"/>
                  </a:xfrm>
                  <a:custGeom>
                    <a:avLst/>
                    <a:gdLst>
                      <a:gd name="T0" fmla="*/ 2 w 4"/>
                      <a:gd name="T1" fmla="*/ 14 h 25"/>
                      <a:gd name="T2" fmla="*/ 0 w 4"/>
                      <a:gd name="T3" fmla="*/ 25 h 25"/>
                      <a:gd name="T4" fmla="*/ 0 w 4"/>
                      <a:gd name="T5" fmla="*/ 25 h 25"/>
                      <a:gd name="T6" fmla="*/ 2 w 4"/>
                      <a:gd name="T7" fmla="*/ 14 h 25"/>
                      <a:gd name="T8" fmla="*/ 2 w 4"/>
                      <a:gd name="T9" fmla="*/ 13 h 25"/>
                      <a:gd name="T10" fmla="*/ 2 w 4"/>
                      <a:gd name="T11" fmla="*/ 14 h 25"/>
                      <a:gd name="T12" fmla="*/ 2 w 4"/>
                      <a:gd name="T13" fmla="*/ 13 h 25"/>
                      <a:gd name="T14" fmla="*/ 2 w 4"/>
                      <a:gd name="T15" fmla="*/ 13 h 25"/>
                      <a:gd name="T16" fmla="*/ 2 w 4"/>
                      <a:gd name="T17" fmla="*/ 13 h 25"/>
                      <a:gd name="T18" fmla="*/ 2 w 4"/>
                      <a:gd name="T19" fmla="*/ 13 h 25"/>
                      <a:gd name="T20" fmla="*/ 2 w 4"/>
                      <a:gd name="T21" fmla="*/ 13 h 25"/>
                      <a:gd name="T22" fmla="*/ 2 w 4"/>
                      <a:gd name="T23" fmla="*/ 13 h 25"/>
                      <a:gd name="T24" fmla="*/ 2 w 4"/>
                      <a:gd name="T25" fmla="*/ 13 h 25"/>
                      <a:gd name="T26" fmla="*/ 2 w 4"/>
                      <a:gd name="T27" fmla="*/ 11 h 25"/>
                      <a:gd name="T28" fmla="*/ 2 w 4"/>
                      <a:gd name="T29" fmla="*/ 11 h 25"/>
                      <a:gd name="T30" fmla="*/ 2 w 4"/>
                      <a:gd name="T31" fmla="*/ 11 h 25"/>
                      <a:gd name="T32" fmla="*/ 3 w 4"/>
                      <a:gd name="T33" fmla="*/ 10 h 25"/>
                      <a:gd name="T34" fmla="*/ 3 w 4"/>
                      <a:gd name="T35" fmla="*/ 10 h 25"/>
                      <a:gd name="T36" fmla="*/ 3 w 4"/>
                      <a:gd name="T37" fmla="*/ 10 h 25"/>
                      <a:gd name="T38" fmla="*/ 4 w 4"/>
                      <a:gd name="T39" fmla="*/ 0 h 25"/>
                      <a:gd name="T40" fmla="*/ 3 w 4"/>
                      <a:gd name="T41" fmla="*/ 10 h 25"/>
                      <a:gd name="T42" fmla="*/ 3 w 4"/>
                      <a:gd name="T43" fmla="*/ 10 h 25"/>
                      <a:gd name="T44" fmla="*/ 3 w 4"/>
                      <a:gd name="T45" fmla="*/ 10 h 25"/>
                      <a:gd name="T46" fmla="*/ 4 w 4"/>
                      <a:gd name="T47" fmla="*/ 0 h 25"/>
                      <a:gd name="T48" fmla="*/ 4 w 4"/>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25">
                        <a:moveTo>
                          <a:pt x="2" y="14"/>
                        </a:moveTo>
                        <a:cubicBezTo>
                          <a:pt x="1" y="17"/>
                          <a:pt x="0" y="21"/>
                          <a:pt x="0" y="25"/>
                        </a:cubicBezTo>
                        <a:cubicBezTo>
                          <a:pt x="0" y="25"/>
                          <a:pt x="0" y="25"/>
                          <a:pt x="0" y="25"/>
                        </a:cubicBezTo>
                        <a:cubicBezTo>
                          <a:pt x="0" y="21"/>
                          <a:pt x="1" y="17"/>
                          <a:pt x="2" y="14"/>
                        </a:cubicBezTo>
                        <a:moveTo>
                          <a:pt x="2" y="13"/>
                        </a:moveTo>
                        <a:cubicBezTo>
                          <a:pt x="2" y="14"/>
                          <a:pt x="2" y="14"/>
                          <a:pt x="2" y="14"/>
                        </a:cubicBezTo>
                        <a:cubicBezTo>
                          <a:pt x="2" y="14"/>
                          <a:pt x="2" y="14"/>
                          <a:pt x="2" y="13"/>
                        </a:cubicBezTo>
                        <a:moveTo>
                          <a:pt x="2" y="13"/>
                        </a:moveTo>
                        <a:cubicBezTo>
                          <a:pt x="2" y="13"/>
                          <a:pt x="2" y="13"/>
                          <a:pt x="2" y="13"/>
                        </a:cubicBezTo>
                        <a:cubicBezTo>
                          <a:pt x="2" y="13"/>
                          <a:pt x="2" y="13"/>
                          <a:pt x="2" y="13"/>
                        </a:cubicBezTo>
                        <a:moveTo>
                          <a:pt x="2" y="13"/>
                        </a:moveTo>
                        <a:cubicBezTo>
                          <a:pt x="2" y="13"/>
                          <a:pt x="2" y="13"/>
                          <a:pt x="2" y="13"/>
                        </a:cubicBezTo>
                        <a:cubicBezTo>
                          <a:pt x="2" y="13"/>
                          <a:pt x="2" y="13"/>
                          <a:pt x="2" y="13"/>
                        </a:cubicBezTo>
                        <a:moveTo>
                          <a:pt x="2" y="11"/>
                        </a:moveTo>
                        <a:cubicBezTo>
                          <a:pt x="2" y="11"/>
                          <a:pt x="2" y="11"/>
                          <a:pt x="2" y="11"/>
                        </a:cubicBezTo>
                        <a:cubicBezTo>
                          <a:pt x="2" y="11"/>
                          <a:pt x="2" y="11"/>
                          <a:pt x="2" y="11"/>
                        </a:cubicBezTo>
                        <a:moveTo>
                          <a:pt x="3" y="10"/>
                        </a:moveTo>
                        <a:cubicBezTo>
                          <a:pt x="3" y="10"/>
                          <a:pt x="3" y="10"/>
                          <a:pt x="3" y="10"/>
                        </a:cubicBezTo>
                        <a:cubicBezTo>
                          <a:pt x="3" y="10"/>
                          <a:pt x="3" y="10"/>
                          <a:pt x="3" y="10"/>
                        </a:cubicBezTo>
                        <a:moveTo>
                          <a:pt x="4" y="0"/>
                        </a:moveTo>
                        <a:cubicBezTo>
                          <a:pt x="4" y="4"/>
                          <a:pt x="3" y="8"/>
                          <a:pt x="3" y="10"/>
                        </a:cubicBezTo>
                        <a:cubicBezTo>
                          <a:pt x="3" y="10"/>
                          <a:pt x="3" y="10"/>
                          <a:pt x="3" y="10"/>
                        </a:cubicBezTo>
                        <a:cubicBezTo>
                          <a:pt x="3" y="10"/>
                          <a:pt x="3" y="10"/>
                          <a:pt x="3" y="10"/>
                        </a:cubicBezTo>
                        <a:cubicBezTo>
                          <a:pt x="3" y="8"/>
                          <a:pt x="4" y="4"/>
                          <a:pt x="4" y="0"/>
                        </a:cubicBezTo>
                        <a:cubicBezTo>
                          <a:pt x="4" y="0"/>
                          <a:pt x="4" y="0"/>
                          <a:pt x="4"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4" name="Freeform 8372">
                    <a:extLst>
                      <a:ext uri="{FF2B5EF4-FFF2-40B4-BE49-F238E27FC236}">
                        <a16:creationId xmlns:a16="http://schemas.microsoft.com/office/drawing/2014/main" id="{671EA242-FB2E-4F0F-A0B4-31069B88E046}"/>
                      </a:ext>
                    </a:extLst>
                  </p:cNvPr>
                  <p:cNvSpPr/>
                  <p:nvPr/>
                </p:nvSpPr>
                <p:spPr bwMode="auto">
                  <a:xfrm>
                    <a:off x="3741" y="2054"/>
                    <a:ext cx="13" cy="23"/>
                  </a:xfrm>
                  <a:custGeom>
                    <a:avLst/>
                    <a:gdLst>
                      <a:gd name="T0" fmla="*/ 4 w 17"/>
                      <a:gd name="T1" fmla="*/ 0 h 31"/>
                      <a:gd name="T2" fmla="*/ 3 w 17"/>
                      <a:gd name="T3" fmla="*/ 9 h 31"/>
                      <a:gd name="T4" fmla="*/ 0 w 17"/>
                      <a:gd name="T5" fmla="*/ 23 h 31"/>
                      <a:gd name="T6" fmla="*/ 0 w 17"/>
                      <a:gd name="T7" fmla="*/ 24 h 31"/>
                      <a:gd name="T8" fmla="*/ 2 w 17"/>
                      <a:gd name="T9" fmla="*/ 27 h 31"/>
                      <a:gd name="T10" fmla="*/ 6 w 17"/>
                      <a:gd name="T11" fmla="*/ 31 h 31"/>
                      <a:gd name="T12" fmla="*/ 8 w 17"/>
                      <a:gd name="T13" fmla="*/ 31 h 31"/>
                      <a:gd name="T14" fmla="*/ 13 w 17"/>
                      <a:gd name="T15" fmla="*/ 25 h 31"/>
                      <a:gd name="T16" fmla="*/ 17 w 17"/>
                      <a:gd name="T17" fmla="*/ 12 h 31"/>
                      <a:gd name="T18" fmla="*/ 17 w 17"/>
                      <a:gd name="T19" fmla="*/ 12 h 31"/>
                      <a:gd name="T20" fmla="*/ 17 w 17"/>
                      <a:gd name="T21" fmla="*/ 12 h 31"/>
                      <a:gd name="T22" fmla="*/ 15 w 17"/>
                      <a:gd name="T23" fmla="*/ 12 h 31"/>
                      <a:gd name="T24" fmla="*/ 14 w 17"/>
                      <a:gd name="T25" fmla="*/ 19 h 31"/>
                      <a:gd name="T26" fmla="*/ 14 w 17"/>
                      <a:gd name="T27" fmla="*/ 19 h 31"/>
                      <a:gd name="T28" fmla="*/ 12 w 17"/>
                      <a:gd name="T29" fmla="*/ 24 h 31"/>
                      <a:gd name="T30" fmla="*/ 12 w 17"/>
                      <a:gd name="T31" fmla="*/ 24 h 31"/>
                      <a:gd name="T32" fmla="*/ 12 w 17"/>
                      <a:gd name="T33" fmla="*/ 24 h 31"/>
                      <a:gd name="T34" fmla="*/ 7 w 17"/>
                      <a:gd name="T35" fmla="*/ 31 h 31"/>
                      <a:gd name="T36" fmla="*/ 10 w 17"/>
                      <a:gd name="T37" fmla="*/ 24 h 31"/>
                      <a:gd name="T38" fmla="*/ 11 w 17"/>
                      <a:gd name="T39" fmla="*/ 11 h 31"/>
                      <a:gd name="T40" fmla="*/ 11 w 17"/>
                      <a:gd name="T41" fmla="*/ 6 h 31"/>
                      <a:gd name="T42" fmla="*/ 8 w 17"/>
                      <a:gd name="T43" fmla="*/ 4 h 31"/>
                      <a:gd name="T44" fmla="*/ 8 w 17"/>
                      <a:gd name="T45" fmla="*/ 3 h 31"/>
                      <a:gd name="T46" fmla="*/ 9 w 17"/>
                      <a:gd name="T47" fmla="*/ 2 h 31"/>
                      <a:gd name="T48" fmla="*/ 8 w 17"/>
                      <a:gd name="T49" fmla="*/ 1 h 31"/>
                      <a:gd name="T50" fmla="*/ 7 w 17"/>
                      <a:gd name="T51" fmla="*/ 1 h 31"/>
                      <a:gd name="T52" fmla="*/ 4 w 17"/>
                      <a:gd name="T5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31">
                        <a:moveTo>
                          <a:pt x="4" y="0"/>
                        </a:moveTo>
                        <a:cubicBezTo>
                          <a:pt x="4" y="4"/>
                          <a:pt x="4" y="7"/>
                          <a:pt x="3" y="9"/>
                        </a:cubicBezTo>
                        <a:cubicBezTo>
                          <a:pt x="2" y="13"/>
                          <a:pt x="1" y="17"/>
                          <a:pt x="0" y="23"/>
                        </a:cubicBezTo>
                        <a:cubicBezTo>
                          <a:pt x="0" y="23"/>
                          <a:pt x="0" y="24"/>
                          <a:pt x="0" y="24"/>
                        </a:cubicBezTo>
                        <a:cubicBezTo>
                          <a:pt x="1" y="25"/>
                          <a:pt x="1" y="26"/>
                          <a:pt x="2" y="27"/>
                        </a:cubicBezTo>
                        <a:cubicBezTo>
                          <a:pt x="3" y="29"/>
                          <a:pt x="4" y="31"/>
                          <a:pt x="6" y="31"/>
                        </a:cubicBezTo>
                        <a:cubicBezTo>
                          <a:pt x="7" y="31"/>
                          <a:pt x="7" y="31"/>
                          <a:pt x="8" y="31"/>
                        </a:cubicBezTo>
                        <a:cubicBezTo>
                          <a:pt x="10" y="30"/>
                          <a:pt x="12" y="27"/>
                          <a:pt x="13" y="25"/>
                        </a:cubicBezTo>
                        <a:cubicBezTo>
                          <a:pt x="15" y="21"/>
                          <a:pt x="17" y="16"/>
                          <a:pt x="17" y="12"/>
                        </a:cubicBezTo>
                        <a:cubicBezTo>
                          <a:pt x="17" y="12"/>
                          <a:pt x="17" y="12"/>
                          <a:pt x="17" y="12"/>
                        </a:cubicBezTo>
                        <a:cubicBezTo>
                          <a:pt x="17" y="12"/>
                          <a:pt x="17" y="12"/>
                          <a:pt x="17" y="12"/>
                        </a:cubicBezTo>
                        <a:cubicBezTo>
                          <a:pt x="16" y="12"/>
                          <a:pt x="16" y="12"/>
                          <a:pt x="15" y="12"/>
                        </a:cubicBezTo>
                        <a:cubicBezTo>
                          <a:pt x="15" y="14"/>
                          <a:pt x="15" y="17"/>
                          <a:pt x="14" y="19"/>
                        </a:cubicBezTo>
                        <a:cubicBezTo>
                          <a:pt x="14" y="19"/>
                          <a:pt x="14" y="19"/>
                          <a:pt x="14" y="19"/>
                        </a:cubicBezTo>
                        <a:cubicBezTo>
                          <a:pt x="13" y="21"/>
                          <a:pt x="12" y="23"/>
                          <a:pt x="12" y="24"/>
                        </a:cubicBezTo>
                        <a:cubicBezTo>
                          <a:pt x="12" y="24"/>
                          <a:pt x="12" y="24"/>
                          <a:pt x="12" y="24"/>
                        </a:cubicBezTo>
                        <a:cubicBezTo>
                          <a:pt x="12" y="24"/>
                          <a:pt x="12" y="24"/>
                          <a:pt x="12" y="24"/>
                        </a:cubicBezTo>
                        <a:cubicBezTo>
                          <a:pt x="10" y="27"/>
                          <a:pt x="9" y="29"/>
                          <a:pt x="7" y="31"/>
                        </a:cubicBezTo>
                        <a:cubicBezTo>
                          <a:pt x="8" y="29"/>
                          <a:pt x="9" y="26"/>
                          <a:pt x="10" y="24"/>
                        </a:cubicBezTo>
                        <a:cubicBezTo>
                          <a:pt x="11" y="20"/>
                          <a:pt x="11" y="15"/>
                          <a:pt x="11" y="11"/>
                        </a:cubicBezTo>
                        <a:cubicBezTo>
                          <a:pt x="11" y="10"/>
                          <a:pt x="11" y="8"/>
                          <a:pt x="11" y="6"/>
                        </a:cubicBezTo>
                        <a:cubicBezTo>
                          <a:pt x="10" y="6"/>
                          <a:pt x="8" y="5"/>
                          <a:pt x="8" y="4"/>
                        </a:cubicBezTo>
                        <a:cubicBezTo>
                          <a:pt x="8" y="3"/>
                          <a:pt x="8" y="3"/>
                          <a:pt x="8" y="3"/>
                        </a:cubicBezTo>
                        <a:cubicBezTo>
                          <a:pt x="9" y="3"/>
                          <a:pt x="9" y="2"/>
                          <a:pt x="9" y="2"/>
                        </a:cubicBezTo>
                        <a:cubicBezTo>
                          <a:pt x="9" y="2"/>
                          <a:pt x="8" y="1"/>
                          <a:pt x="8" y="1"/>
                        </a:cubicBezTo>
                        <a:cubicBezTo>
                          <a:pt x="7" y="1"/>
                          <a:pt x="7" y="1"/>
                          <a:pt x="7" y="1"/>
                        </a:cubicBezTo>
                        <a:cubicBezTo>
                          <a:pt x="6" y="1"/>
                          <a:pt x="5" y="0"/>
                          <a:pt x="4" y="0"/>
                        </a:cubicBezTo>
                      </a:path>
                    </a:pathLst>
                  </a:custGeom>
                  <a:solidFill>
                    <a:srgbClr val="D93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5" name="Freeform 8373">
                    <a:extLst>
                      <a:ext uri="{FF2B5EF4-FFF2-40B4-BE49-F238E27FC236}">
                        <a16:creationId xmlns:a16="http://schemas.microsoft.com/office/drawing/2014/main" id="{96CC3C5B-9539-4112-A2BD-C2C2976364EA}"/>
                      </a:ext>
                    </a:extLst>
                  </p:cNvPr>
                  <p:cNvSpPr>
                    <a:spLocks noEditPoints="1"/>
                  </p:cNvSpPr>
                  <p:nvPr/>
                </p:nvSpPr>
                <p:spPr bwMode="auto">
                  <a:xfrm>
                    <a:off x="3741" y="2052"/>
                    <a:ext cx="3" cy="20"/>
                  </a:xfrm>
                  <a:custGeom>
                    <a:avLst/>
                    <a:gdLst>
                      <a:gd name="T0" fmla="*/ 4 w 4"/>
                      <a:gd name="T1" fmla="*/ 2 h 27"/>
                      <a:gd name="T2" fmla="*/ 3 w 4"/>
                      <a:gd name="T3" fmla="*/ 12 h 27"/>
                      <a:gd name="T4" fmla="*/ 3 w 4"/>
                      <a:gd name="T5" fmla="*/ 12 h 27"/>
                      <a:gd name="T6" fmla="*/ 3 w 4"/>
                      <a:gd name="T7" fmla="*/ 12 h 27"/>
                      <a:gd name="T8" fmla="*/ 3 w 4"/>
                      <a:gd name="T9" fmla="*/ 12 h 27"/>
                      <a:gd name="T10" fmla="*/ 2 w 4"/>
                      <a:gd name="T11" fmla="*/ 13 h 27"/>
                      <a:gd name="T12" fmla="*/ 2 w 4"/>
                      <a:gd name="T13" fmla="*/ 13 h 27"/>
                      <a:gd name="T14" fmla="*/ 2 w 4"/>
                      <a:gd name="T15" fmla="*/ 15 h 27"/>
                      <a:gd name="T16" fmla="*/ 2 w 4"/>
                      <a:gd name="T17" fmla="*/ 15 h 27"/>
                      <a:gd name="T18" fmla="*/ 2 w 4"/>
                      <a:gd name="T19" fmla="*/ 15 h 27"/>
                      <a:gd name="T20" fmla="*/ 2 w 4"/>
                      <a:gd name="T21" fmla="*/ 15 h 27"/>
                      <a:gd name="T22" fmla="*/ 2 w 4"/>
                      <a:gd name="T23" fmla="*/ 15 h 27"/>
                      <a:gd name="T24" fmla="*/ 2 w 4"/>
                      <a:gd name="T25" fmla="*/ 16 h 27"/>
                      <a:gd name="T26" fmla="*/ 2 w 4"/>
                      <a:gd name="T27" fmla="*/ 16 h 27"/>
                      <a:gd name="T28" fmla="*/ 0 w 4"/>
                      <a:gd name="T29" fmla="*/ 27 h 27"/>
                      <a:gd name="T30" fmla="*/ 0 w 4"/>
                      <a:gd name="T31" fmla="*/ 27 h 27"/>
                      <a:gd name="T32" fmla="*/ 0 w 4"/>
                      <a:gd name="T33" fmla="*/ 26 h 27"/>
                      <a:gd name="T34" fmla="*/ 3 w 4"/>
                      <a:gd name="T35" fmla="*/ 12 h 27"/>
                      <a:gd name="T36" fmla="*/ 4 w 4"/>
                      <a:gd name="T37" fmla="*/ 3 h 27"/>
                      <a:gd name="T38" fmla="*/ 4 w 4"/>
                      <a:gd name="T39" fmla="*/ 2 h 27"/>
                      <a:gd name="T40" fmla="*/ 4 w 4"/>
                      <a:gd name="T41" fmla="*/ 0 h 27"/>
                      <a:gd name="T42" fmla="*/ 4 w 4"/>
                      <a:gd name="T43" fmla="*/ 0 h 27"/>
                      <a:gd name="T44" fmla="*/ 4 w 4"/>
                      <a:gd name="T45" fmla="*/ 0 h 27"/>
                      <a:gd name="T46" fmla="*/ 4 w 4"/>
                      <a:gd name="T4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27">
                        <a:moveTo>
                          <a:pt x="4" y="2"/>
                        </a:moveTo>
                        <a:cubicBezTo>
                          <a:pt x="4" y="6"/>
                          <a:pt x="3" y="10"/>
                          <a:pt x="3" y="12"/>
                        </a:cubicBezTo>
                        <a:cubicBezTo>
                          <a:pt x="3" y="12"/>
                          <a:pt x="3" y="12"/>
                          <a:pt x="3" y="12"/>
                        </a:cubicBezTo>
                        <a:cubicBezTo>
                          <a:pt x="3" y="12"/>
                          <a:pt x="3" y="12"/>
                          <a:pt x="3" y="12"/>
                        </a:cubicBezTo>
                        <a:cubicBezTo>
                          <a:pt x="3" y="12"/>
                          <a:pt x="3" y="12"/>
                          <a:pt x="3" y="12"/>
                        </a:cubicBezTo>
                        <a:cubicBezTo>
                          <a:pt x="3" y="12"/>
                          <a:pt x="2" y="13"/>
                          <a:pt x="2" y="13"/>
                        </a:cubicBezTo>
                        <a:cubicBezTo>
                          <a:pt x="2" y="13"/>
                          <a:pt x="2" y="13"/>
                          <a:pt x="2" y="13"/>
                        </a:cubicBezTo>
                        <a:cubicBezTo>
                          <a:pt x="2" y="13"/>
                          <a:pt x="2" y="14"/>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1" y="19"/>
                          <a:pt x="0" y="23"/>
                          <a:pt x="0" y="27"/>
                        </a:cubicBezTo>
                        <a:cubicBezTo>
                          <a:pt x="0" y="27"/>
                          <a:pt x="0" y="27"/>
                          <a:pt x="0" y="27"/>
                        </a:cubicBezTo>
                        <a:cubicBezTo>
                          <a:pt x="0" y="27"/>
                          <a:pt x="0" y="26"/>
                          <a:pt x="0" y="26"/>
                        </a:cubicBezTo>
                        <a:cubicBezTo>
                          <a:pt x="1" y="20"/>
                          <a:pt x="2" y="16"/>
                          <a:pt x="3" y="12"/>
                        </a:cubicBezTo>
                        <a:cubicBezTo>
                          <a:pt x="4" y="10"/>
                          <a:pt x="4" y="7"/>
                          <a:pt x="4" y="3"/>
                        </a:cubicBezTo>
                        <a:cubicBezTo>
                          <a:pt x="4" y="2"/>
                          <a:pt x="4" y="2"/>
                          <a:pt x="4" y="2"/>
                        </a:cubicBezTo>
                        <a:moveTo>
                          <a:pt x="4" y="0"/>
                        </a:moveTo>
                        <a:cubicBezTo>
                          <a:pt x="4" y="0"/>
                          <a:pt x="4" y="0"/>
                          <a:pt x="4" y="0"/>
                        </a:cubicBezTo>
                        <a:cubicBezTo>
                          <a:pt x="4" y="0"/>
                          <a:pt x="4" y="0"/>
                          <a:pt x="4" y="0"/>
                        </a:cubicBezTo>
                        <a:cubicBezTo>
                          <a:pt x="4" y="0"/>
                          <a:pt x="4" y="0"/>
                          <a:pt x="4" y="0"/>
                        </a:cubicBezTo>
                      </a:path>
                    </a:pathLst>
                  </a:custGeom>
                  <a:solidFill>
                    <a:srgbClr val="8F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6" name="Freeform 8374">
                    <a:extLst>
                      <a:ext uri="{FF2B5EF4-FFF2-40B4-BE49-F238E27FC236}">
                        <a16:creationId xmlns:a16="http://schemas.microsoft.com/office/drawing/2014/main" id="{B16412B8-7523-49F5-A44F-7A5CF49FF89D}"/>
                      </a:ext>
                    </a:extLst>
                  </p:cNvPr>
                  <p:cNvSpPr/>
                  <p:nvPr/>
                </p:nvSpPr>
                <p:spPr bwMode="auto">
                  <a:xfrm>
                    <a:off x="3744" y="2136"/>
                    <a:ext cx="44" cy="11"/>
                  </a:xfrm>
                  <a:custGeom>
                    <a:avLst/>
                    <a:gdLst>
                      <a:gd name="T0" fmla="*/ 0 w 59"/>
                      <a:gd name="T1" fmla="*/ 0 h 15"/>
                      <a:gd name="T2" fmla="*/ 18 w 59"/>
                      <a:gd name="T3" fmla="*/ 10 h 15"/>
                      <a:gd name="T4" fmla="*/ 53 w 59"/>
                      <a:gd name="T5" fmla="*/ 15 h 15"/>
                      <a:gd name="T6" fmla="*/ 59 w 59"/>
                      <a:gd name="T7" fmla="*/ 15 h 15"/>
                      <a:gd name="T8" fmla="*/ 26 w 59"/>
                      <a:gd name="T9" fmla="*/ 11 h 15"/>
                      <a:gd name="T10" fmla="*/ 0 w 59"/>
                      <a:gd name="T11" fmla="*/ 0 h 15"/>
                    </a:gdLst>
                    <a:ahLst/>
                    <a:cxnLst>
                      <a:cxn ang="0">
                        <a:pos x="T0" y="T1"/>
                      </a:cxn>
                      <a:cxn ang="0">
                        <a:pos x="T2" y="T3"/>
                      </a:cxn>
                      <a:cxn ang="0">
                        <a:pos x="T4" y="T5"/>
                      </a:cxn>
                      <a:cxn ang="0">
                        <a:pos x="T6" y="T7"/>
                      </a:cxn>
                      <a:cxn ang="0">
                        <a:pos x="T8" y="T9"/>
                      </a:cxn>
                      <a:cxn ang="0">
                        <a:pos x="T10" y="T11"/>
                      </a:cxn>
                    </a:cxnLst>
                    <a:rect l="0" t="0" r="r" b="b"/>
                    <a:pathLst>
                      <a:path w="59" h="15">
                        <a:moveTo>
                          <a:pt x="0" y="0"/>
                        </a:moveTo>
                        <a:cubicBezTo>
                          <a:pt x="0" y="0"/>
                          <a:pt x="4" y="7"/>
                          <a:pt x="18" y="10"/>
                        </a:cubicBezTo>
                        <a:cubicBezTo>
                          <a:pt x="29" y="13"/>
                          <a:pt x="43" y="15"/>
                          <a:pt x="53" y="15"/>
                        </a:cubicBezTo>
                        <a:cubicBezTo>
                          <a:pt x="55" y="15"/>
                          <a:pt x="57" y="15"/>
                          <a:pt x="59" y="15"/>
                        </a:cubicBezTo>
                        <a:cubicBezTo>
                          <a:pt x="59" y="15"/>
                          <a:pt x="42" y="15"/>
                          <a:pt x="26" y="11"/>
                        </a:cubicBezTo>
                        <a:cubicBezTo>
                          <a:pt x="10" y="7"/>
                          <a:pt x="4" y="4"/>
                          <a:pt x="0" y="0"/>
                        </a:cubicBezTo>
                      </a:path>
                    </a:pathLst>
                  </a:custGeom>
                  <a:solidFill>
                    <a:srgbClr val="EF8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7" name="Freeform 8375">
                    <a:extLst>
                      <a:ext uri="{FF2B5EF4-FFF2-40B4-BE49-F238E27FC236}">
                        <a16:creationId xmlns:a16="http://schemas.microsoft.com/office/drawing/2014/main" id="{FDA08A0D-3CF5-4A98-9439-99EB30FC7A4E}"/>
                      </a:ext>
                    </a:extLst>
                  </p:cNvPr>
                  <p:cNvSpPr/>
                  <p:nvPr/>
                </p:nvSpPr>
                <p:spPr bwMode="auto">
                  <a:xfrm>
                    <a:off x="3696" y="1961"/>
                    <a:ext cx="73" cy="115"/>
                  </a:xfrm>
                  <a:custGeom>
                    <a:avLst/>
                    <a:gdLst>
                      <a:gd name="T0" fmla="*/ 83 w 97"/>
                      <a:gd name="T1" fmla="*/ 129 h 154"/>
                      <a:gd name="T2" fmla="*/ 96 w 97"/>
                      <a:gd name="T3" fmla="*/ 123 h 154"/>
                      <a:gd name="T4" fmla="*/ 91 w 97"/>
                      <a:gd name="T5" fmla="*/ 122 h 154"/>
                      <a:gd name="T6" fmla="*/ 85 w 97"/>
                      <a:gd name="T7" fmla="*/ 122 h 154"/>
                      <a:gd name="T8" fmla="*/ 77 w 97"/>
                      <a:gd name="T9" fmla="*/ 121 h 154"/>
                      <a:gd name="T10" fmla="*/ 69 w 97"/>
                      <a:gd name="T11" fmla="*/ 112 h 154"/>
                      <a:gd name="T12" fmla="*/ 54 w 97"/>
                      <a:gd name="T13" fmla="*/ 95 h 154"/>
                      <a:gd name="T14" fmla="*/ 54 w 97"/>
                      <a:gd name="T15" fmla="*/ 92 h 154"/>
                      <a:gd name="T16" fmla="*/ 54 w 97"/>
                      <a:gd name="T17" fmla="*/ 92 h 154"/>
                      <a:gd name="T18" fmla="*/ 54 w 97"/>
                      <a:gd name="T19" fmla="*/ 0 h 154"/>
                      <a:gd name="T20" fmla="*/ 44 w 97"/>
                      <a:gd name="T21" fmla="*/ 0 h 154"/>
                      <a:gd name="T22" fmla="*/ 44 w 97"/>
                      <a:gd name="T23" fmla="*/ 95 h 154"/>
                      <a:gd name="T24" fmla="*/ 28 w 97"/>
                      <a:gd name="T25" fmla="*/ 113 h 154"/>
                      <a:gd name="T26" fmla="*/ 21 w 97"/>
                      <a:gd name="T27" fmla="*/ 121 h 154"/>
                      <a:gd name="T28" fmla="*/ 12 w 97"/>
                      <a:gd name="T29" fmla="*/ 122 h 154"/>
                      <a:gd name="T30" fmla="*/ 6 w 97"/>
                      <a:gd name="T31" fmla="*/ 122 h 154"/>
                      <a:gd name="T32" fmla="*/ 1 w 97"/>
                      <a:gd name="T33" fmla="*/ 123 h 154"/>
                      <a:gd name="T34" fmla="*/ 14 w 97"/>
                      <a:gd name="T35" fmla="*/ 129 h 154"/>
                      <a:gd name="T36" fmla="*/ 4 w 97"/>
                      <a:gd name="T37" fmla="*/ 147 h 154"/>
                      <a:gd name="T38" fmla="*/ 5 w 97"/>
                      <a:gd name="T39" fmla="*/ 153 h 154"/>
                      <a:gd name="T40" fmla="*/ 19 w 97"/>
                      <a:gd name="T41" fmla="*/ 137 h 154"/>
                      <a:gd name="T42" fmla="*/ 39 w 97"/>
                      <a:gd name="T43" fmla="*/ 116 h 154"/>
                      <a:gd name="T44" fmla="*/ 58 w 97"/>
                      <a:gd name="T45" fmla="*/ 116 h 154"/>
                      <a:gd name="T46" fmla="*/ 79 w 97"/>
                      <a:gd name="T47" fmla="*/ 137 h 154"/>
                      <a:gd name="T48" fmla="*/ 92 w 97"/>
                      <a:gd name="T49" fmla="*/ 153 h 154"/>
                      <a:gd name="T50" fmla="*/ 94 w 97"/>
                      <a:gd name="T51" fmla="*/ 147 h 154"/>
                      <a:gd name="T52" fmla="*/ 83 w 97"/>
                      <a:gd name="T53"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7" h="154">
                        <a:moveTo>
                          <a:pt x="83" y="129"/>
                        </a:moveTo>
                        <a:cubicBezTo>
                          <a:pt x="92" y="130"/>
                          <a:pt x="97" y="125"/>
                          <a:pt x="96" y="123"/>
                        </a:cubicBezTo>
                        <a:cubicBezTo>
                          <a:pt x="95" y="121"/>
                          <a:pt x="94" y="121"/>
                          <a:pt x="91" y="122"/>
                        </a:cubicBezTo>
                        <a:cubicBezTo>
                          <a:pt x="89" y="122"/>
                          <a:pt x="88" y="122"/>
                          <a:pt x="85" y="122"/>
                        </a:cubicBezTo>
                        <a:cubicBezTo>
                          <a:pt x="82" y="122"/>
                          <a:pt x="79" y="121"/>
                          <a:pt x="77" y="121"/>
                        </a:cubicBezTo>
                        <a:cubicBezTo>
                          <a:pt x="75" y="118"/>
                          <a:pt x="72" y="115"/>
                          <a:pt x="69" y="112"/>
                        </a:cubicBezTo>
                        <a:cubicBezTo>
                          <a:pt x="57" y="100"/>
                          <a:pt x="54" y="98"/>
                          <a:pt x="54" y="95"/>
                        </a:cubicBezTo>
                        <a:cubicBezTo>
                          <a:pt x="54" y="92"/>
                          <a:pt x="54" y="92"/>
                          <a:pt x="54" y="92"/>
                        </a:cubicBezTo>
                        <a:cubicBezTo>
                          <a:pt x="54" y="92"/>
                          <a:pt x="54" y="92"/>
                          <a:pt x="54" y="92"/>
                        </a:cubicBezTo>
                        <a:cubicBezTo>
                          <a:pt x="54" y="0"/>
                          <a:pt x="54" y="0"/>
                          <a:pt x="54" y="0"/>
                        </a:cubicBezTo>
                        <a:cubicBezTo>
                          <a:pt x="44" y="0"/>
                          <a:pt x="44" y="0"/>
                          <a:pt x="44" y="0"/>
                        </a:cubicBezTo>
                        <a:cubicBezTo>
                          <a:pt x="44" y="95"/>
                          <a:pt x="44" y="95"/>
                          <a:pt x="44" y="95"/>
                        </a:cubicBezTo>
                        <a:cubicBezTo>
                          <a:pt x="43" y="98"/>
                          <a:pt x="41" y="100"/>
                          <a:pt x="28" y="113"/>
                        </a:cubicBezTo>
                        <a:cubicBezTo>
                          <a:pt x="25" y="115"/>
                          <a:pt x="23" y="118"/>
                          <a:pt x="21" y="121"/>
                        </a:cubicBezTo>
                        <a:cubicBezTo>
                          <a:pt x="19" y="121"/>
                          <a:pt x="16" y="122"/>
                          <a:pt x="12" y="122"/>
                        </a:cubicBezTo>
                        <a:cubicBezTo>
                          <a:pt x="10" y="122"/>
                          <a:pt x="8" y="122"/>
                          <a:pt x="6" y="122"/>
                        </a:cubicBezTo>
                        <a:cubicBezTo>
                          <a:pt x="3" y="122"/>
                          <a:pt x="2" y="121"/>
                          <a:pt x="1" y="123"/>
                        </a:cubicBezTo>
                        <a:cubicBezTo>
                          <a:pt x="1" y="125"/>
                          <a:pt x="5" y="130"/>
                          <a:pt x="14" y="129"/>
                        </a:cubicBezTo>
                        <a:cubicBezTo>
                          <a:pt x="9" y="137"/>
                          <a:pt x="6" y="144"/>
                          <a:pt x="4" y="147"/>
                        </a:cubicBezTo>
                        <a:cubicBezTo>
                          <a:pt x="0" y="152"/>
                          <a:pt x="3" y="154"/>
                          <a:pt x="5" y="153"/>
                        </a:cubicBezTo>
                        <a:cubicBezTo>
                          <a:pt x="7" y="152"/>
                          <a:pt x="13" y="145"/>
                          <a:pt x="19" y="137"/>
                        </a:cubicBezTo>
                        <a:cubicBezTo>
                          <a:pt x="24" y="130"/>
                          <a:pt x="33" y="120"/>
                          <a:pt x="39" y="116"/>
                        </a:cubicBezTo>
                        <a:cubicBezTo>
                          <a:pt x="46" y="112"/>
                          <a:pt x="52" y="112"/>
                          <a:pt x="58" y="116"/>
                        </a:cubicBezTo>
                        <a:cubicBezTo>
                          <a:pt x="64" y="120"/>
                          <a:pt x="73" y="130"/>
                          <a:pt x="79" y="137"/>
                        </a:cubicBezTo>
                        <a:cubicBezTo>
                          <a:pt x="84" y="145"/>
                          <a:pt x="90" y="152"/>
                          <a:pt x="92" y="153"/>
                        </a:cubicBezTo>
                        <a:cubicBezTo>
                          <a:pt x="94" y="154"/>
                          <a:pt x="97" y="152"/>
                          <a:pt x="94" y="147"/>
                        </a:cubicBezTo>
                        <a:cubicBezTo>
                          <a:pt x="92" y="144"/>
                          <a:pt x="88" y="137"/>
                          <a:pt x="83" y="129"/>
                        </a:cubicBezTo>
                      </a:path>
                    </a:pathLst>
                  </a:custGeom>
                  <a:solidFill>
                    <a:srgbClr val="CA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8" name="Freeform 8376">
                    <a:extLst>
                      <a:ext uri="{FF2B5EF4-FFF2-40B4-BE49-F238E27FC236}">
                        <a16:creationId xmlns:a16="http://schemas.microsoft.com/office/drawing/2014/main" id="{B02DFA4A-C9FC-4168-B204-8683A19560E6}"/>
                      </a:ext>
                    </a:extLst>
                  </p:cNvPr>
                  <p:cNvSpPr/>
                  <p:nvPr/>
                </p:nvSpPr>
                <p:spPr bwMode="auto">
                  <a:xfrm>
                    <a:off x="3697" y="1961"/>
                    <a:ext cx="71" cy="115"/>
                  </a:xfrm>
                  <a:custGeom>
                    <a:avLst/>
                    <a:gdLst>
                      <a:gd name="T0" fmla="*/ 82 w 95"/>
                      <a:gd name="T1" fmla="*/ 129 h 153"/>
                      <a:gd name="T2" fmla="*/ 95 w 95"/>
                      <a:gd name="T3" fmla="*/ 125 h 153"/>
                      <a:gd name="T4" fmla="*/ 93 w 95"/>
                      <a:gd name="T5" fmla="*/ 121 h 153"/>
                      <a:gd name="T6" fmla="*/ 84 w 95"/>
                      <a:gd name="T7" fmla="*/ 122 h 153"/>
                      <a:gd name="T8" fmla="*/ 69 w 95"/>
                      <a:gd name="T9" fmla="*/ 112 h 153"/>
                      <a:gd name="T10" fmla="*/ 53 w 95"/>
                      <a:gd name="T11" fmla="*/ 95 h 153"/>
                      <a:gd name="T12" fmla="*/ 53 w 95"/>
                      <a:gd name="T13" fmla="*/ 92 h 153"/>
                      <a:gd name="T14" fmla="*/ 52 w 95"/>
                      <a:gd name="T15" fmla="*/ 0 h 153"/>
                      <a:gd name="T16" fmla="*/ 52 w 95"/>
                      <a:gd name="T17" fmla="*/ 92 h 153"/>
                      <a:gd name="T18" fmla="*/ 52 w 95"/>
                      <a:gd name="T19" fmla="*/ 95 h 153"/>
                      <a:gd name="T20" fmla="*/ 68 w 95"/>
                      <a:gd name="T21" fmla="*/ 113 h 153"/>
                      <a:gd name="T22" fmla="*/ 76 w 95"/>
                      <a:gd name="T23" fmla="*/ 121 h 153"/>
                      <a:gd name="T24" fmla="*/ 91 w 95"/>
                      <a:gd name="T25" fmla="*/ 122 h 153"/>
                      <a:gd name="T26" fmla="*/ 95 w 95"/>
                      <a:gd name="T27" fmla="*/ 123 h 153"/>
                      <a:gd name="T28" fmla="*/ 84 w 95"/>
                      <a:gd name="T29" fmla="*/ 129 h 153"/>
                      <a:gd name="T30" fmla="*/ 82 w 95"/>
                      <a:gd name="T31" fmla="*/ 129 h 153"/>
                      <a:gd name="T32" fmla="*/ 89 w 95"/>
                      <a:gd name="T33" fmla="*/ 142 h 153"/>
                      <a:gd name="T34" fmla="*/ 94 w 95"/>
                      <a:gd name="T35" fmla="*/ 152 h 153"/>
                      <a:gd name="T36" fmla="*/ 91 w 95"/>
                      <a:gd name="T37" fmla="*/ 153 h 153"/>
                      <a:gd name="T38" fmla="*/ 57 w 95"/>
                      <a:gd name="T39" fmla="*/ 116 h 153"/>
                      <a:gd name="T40" fmla="*/ 38 w 95"/>
                      <a:gd name="T41" fmla="*/ 116 h 153"/>
                      <a:gd name="T42" fmla="*/ 4 w 95"/>
                      <a:gd name="T43" fmla="*/ 153 h 153"/>
                      <a:gd name="T44" fmla="*/ 2 w 95"/>
                      <a:gd name="T45" fmla="*/ 152 h 153"/>
                      <a:gd name="T46" fmla="*/ 6 w 95"/>
                      <a:gd name="T47" fmla="*/ 142 h 153"/>
                      <a:gd name="T48" fmla="*/ 14 w 95"/>
                      <a:gd name="T49" fmla="*/ 129 h 153"/>
                      <a:gd name="T50" fmla="*/ 13 w 95"/>
                      <a:gd name="T51" fmla="*/ 129 h 153"/>
                      <a:gd name="T52" fmla="*/ 1 w 95"/>
                      <a:gd name="T53" fmla="*/ 125 h 153"/>
                      <a:gd name="T54" fmla="*/ 2 w 95"/>
                      <a:gd name="T55" fmla="*/ 122 h 153"/>
                      <a:gd name="T56" fmla="*/ 11 w 95"/>
                      <a:gd name="T57" fmla="*/ 123 h 153"/>
                      <a:gd name="T58" fmla="*/ 20 w 95"/>
                      <a:gd name="T59" fmla="*/ 121 h 153"/>
                      <a:gd name="T60" fmla="*/ 36 w 95"/>
                      <a:gd name="T61" fmla="*/ 104 h 153"/>
                      <a:gd name="T62" fmla="*/ 43 w 95"/>
                      <a:gd name="T63" fmla="*/ 95 h 153"/>
                      <a:gd name="T64" fmla="*/ 42 w 95"/>
                      <a:gd name="T65" fmla="*/ 0 h 153"/>
                      <a:gd name="T66" fmla="*/ 36 w 95"/>
                      <a:gd name="T67" fmla="*/ 103 h 153"/>
                      <a:gd name="T68" fmla="*/ 19 w 95"/>
                      <a:gd name="T69" fmla="*/ 121 h 153"/>
                      <a:gd name="T70" fmla="*/ 5 w 95"/>
                      <a:gd name="T71" fmla="*/ 122 h 153"/>
                      <a:gd name="T72" fmla="*/ 0 w 95"/>
                      <a:gd name="T73" fmla="*/ 123 h 153"/>
                      <a:gd name="T74" fmla="*/ 12 w 95"/>
                      <a:gd name="T75" fmla="*/ 130 h 153"/>
                      <a:gd name="T76" fmla="*/ 6 w 95"/>
                      <a:gd name="T77" fmla="*/ 141 h 153"/>
                      <a:gd name="T78" fmla="*/ 1 w 95"/>
                      <a:gd name="T79" fmla="*/ 152 h 153"/>
                      <a:gd name="T80" fmla="*/ 4 w 95"/>
                      <a:gd name="T81" fmla="*/ 153 h 153"/>
                      <a:gd name="T82" fmla="*/ 38 w 95"/>
                      <a:gd name="T83" fmla="*/ 116 h 153"/>
                      <a:gd name="T84" fmla="*/ 57 w 95"/>
                      <a:gd name="T85" fmla="*/ 116 h 153"/>
                      <a:gd name="T86" fmla="*/ 91 w 95"/>
                      <a:gd name="T87" fmla="*/ 153 h 153"/>
                      <a:gd name="T88" fmla="*/ 94 w 95"/>
                      <a:gd name="T89" fmla="*/ 152 h 153"/>
                      <a:gd name="T90" fmla="*/ 90 w 95"/>
                      <a:gd name="T91" fmla="*/ 14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5" h="153">
                        <a:moveTo>
                          <a:pt x="90" y="141"/>
                        </a:moveTo>
                        <a:cubicBezTo>
                          <a:pt x="88" y="138"/>
                          <a:pt x="85" y="134"/>
                          <a:pt x="82" y="129"/>
                        </a:cubicBezTo>
                        <a:cubicBezTo>
                          <a:pt x="83" y="129"/>
                          <a:pt x="83" y="129"/>
                          <a:pt x="84" y="129"/>
                        </a:cubicBezTo>
                        <a:cubicBezTo>
                          <a:pt x="91" y="129"/>
                          <a:pt x="94" y="126"/>
                          <a:pt x="95" y="125"/>
                        </a:cubicBezTo>
                        <a:cubicBezTo>
                          <a:pt x="95" y="124"/>
                          <a:pt x="95" y="123"/>
                          <a:pt x="95" y="123"/>
                        </a:cubicBezTo>
                        <a:cubicBezTo>
                          <a:pt x="95" y="122"/>
                          <a:pt x="94" y="121"/>
                          <a:pt x="93" y="121"/>
                        </a:cubicBezTo>
                        <a:cubicBezTo>
                          <a:pt x="92" y="121"/>
                          <a:pt x="92" y="121"/>
                          <a:pt x="91" y="121"/>
                        </a:cubicBezTo>
                        <a:cubicBezTo>
                          <a:pt x="89" y="122"/>
                          <a:pt x="87" y="122"/>
                          <a:pt x="84" y="122"/>
                        </a:cubicBezTo>
                        <a:cubicBezTo>
                          <a:pt x="81" y="122"/>
                          <a:pt x="78" y="121"/>
                          <a:pt x="76" y="120"/>
                        </a:cubicBezTo>
                        <a:cubicBezTo>
                          <a:pt x="74" y="117"/>
                          <a:pt x="71" y="115"/>
                          <a:pt x="69" y="112"/>
                        </a:cubicBezTo>
                        <a:cubicBezTo>
                          <a:pt x="65" y="108"/>
                          <a:pt x="61" y="105"/>
                          <a:pt x="59" y="103"/>
                        </a:cubicBezTo>
                        <a:cubicBezTo>
                          <a:pt x="55" y="98"/>
                          <a:pt x="53" y="97"/>
                          <a:pt x="53" y="95"/>
                        </a:cubicBezTo>
                        <a:cubicBezTo>
                          <a:pt x="53" y="92"/>
                          <a:pt x="53" y="92"/>
                          <a:pt x="53" y="92"/>
                        </a:cubicBezTo>
                        <a:cubicBezTo>
                          <a:pt x="53" y="92"/>
                          <a:pt x="53" y="92"/>
                          <a:pt x="53" y="92"/>
                        </a:cubicBezTo>
                        <a:cubicBezTo>
                          <a:pt x="53" y="0"/>
                          <a:pt x="53" y="0"/>
                          <a:pt x="53" y="0"/>
                        </a:cubicBezTo>
                        <a:cubicBezTo>
                          <a:pt x="52" y="0"/>
                          <a:pt x="52" y="0"/>
                          <a:pt x="52" y="0"/>
                        </a:cubicBezTo>
                        <a:cubicBezTo>
                          <a:pt x="52" y="92"/>
                          <a:pt x="52" y="92"/>
                          <a:pt x="52" y="92"/>
                        </a:cubicBezTo>
                        <a:cubicBezTo>
                          <a:pt x="52" y="92"/>
                          <a:pt x="52" y="92"/>
                          <a:pt x="52" y="92"/>
                        </a:cubicBezTo>
                        <a:cubicBezTo>
                          <a:pt x="52" y="95"/>
                          <a:pt x="52" y="95"/>
                          <a:pt x="52" y="95"/>
                        </a:cubicBezTo>
                        <a:cubicBezTo>
                          <a:pt x="52" y="95"/>
                          <a:pt x="52" y="95"/>
                          <a:pt x="52" y="95"/>
                        </a:cubicBezTo>
                        <a:cubicBezTo>
                          <a:pt x="53" y="98"/>
                          <a:pt x="54" y="99"/>
                          <a:pt x="59" y="103"/>
                        </a:cubicBezTo>
                        <a:cubicBezTo>
                          <a:pt x="61" y="106"/>
                          <a:pt x="64" y="109"/>
                          <a:pt x="68" y="113"/>
                        </a:cubicBezTo>
                        <a:cubicBezTo>
                          <a:pt x="71" y="115"/>
                          <a:pt x="73" y="118"/>
                          <a:pt x="76" y="121"/>
                        </a:cubicBezTo>
                        <a:cubicBezTo>
                          <a:pt x="76" y="121"/>
                          <a:pt x="76" y="121"/>
                          <a:pt x="76" y="121"/>
                        </a:cubicBezTo>
                        <a:cubicBezTo>
                          <a:pt x="77" y="122"/>
                          <a:pt x="80" y="122"/>
                          <a:pt x="84" y="123"/>
                        </a:cubicBezTo>
                        <a:cubicBezTo>
                          <a:pt x="87" y="123"/>
                          <a:pt x="89" y="122"/>
                          <a:pt x="91" y="122"/>
                        </a:cubicBezTo>
                        <a:cubicBezTo>
                          <a:pt x="92" y="122"/>
                          <a:pt x="93" y="122"/>
                          <a:pt x="93" y="122"/>
                        </a:cubicBezTo>
                        <a:cubicBezTo>
                          <a:pt x="94" y="122"/>
                          <a:pt x="94" y="122"/>
                          <a:pt x="95" y="123"/>
                        </a:cubicBezTo>
                        <a:cubicBezTo>
                          <a:pt x="95" y="123"/>
                          <a:pt x="95" y="124"/>
                          <a:pt x="94" y="125"/>
                        </a:cubicBezTo>
                        <a:cubicBezTo>
                          <a:pt x="93" y="127"/>
                          <a:pt x="89" y="129"/>
                          <a:pt x="84" y="129"/>
                        </a:cubicBezTo>
                        <a:cubicBezTo>
                          <a:pt x="83" y="129"/>
                          <a:pt x="82" y="129"/>
                          <a:pt x="82" y="129"/>
                        </a:cubicBezTo>
                        <a:cubicBezTo>
                          <a:pt x="82" y="129"/>
                          <a:pt x="82" y="129"/>
                          <a:pt x="82" y="129"/>
                        </a:cubicBezTo>
                        <a:cubicBezTo>
                          <a:pt x="82" y="129"/>
                          <a:pt x="82" y="129"/>
                          <a:pt x="82" y="129"/>
                        </a:cubicBezTo>
                        <a:cubicBezTo>
                          <a:pt x="85" y="134"/>
                          <a:pt x="87" y="138"/>
                          <a:pt x="89" y="142"/>
                        </a:cubicBezTo>
                        <a:cubicBezTo>
                          <a:pt x="91" y="144"/>
                          <a:pt x="92" y="146"/>
                          <a:pt x="92" y="147"/>
                        </a:cubicBezTo>
                        <a:cubicBezTo>
                          <a:pt x="94" y="150"/>
                          <a:pt x="94" y="151"/>
                          <a:pt x="94" y="152"/>
                        </a:cubicBezTo>
                        <a:cubicBezTo>
                          <a:pt x="93" y="152"/>
                          <a:pt x="93" y="153"/>
                          <a:pt x="92" y="153"/>
                        </a:cubicBezTo>
                        <a:cubicBezTo>
                          <a:pt x="91" y="153"/>
                          <a:pt x="91" y="153"/>
                          <a:pt x="91" y="153"/>
                        </a:cubicBezTo>
                        <a:cubicBezTo>
                          <a:pt x="89" y="152"/>
                          <a:pt x="84" y="145"/>
                          <a:pt x="78" y="137"/>
                        </a:cubicBezTo>
                        <a:cubicBezTo>
                          <a:pt x="72" y="129"/>
                          <a:pt x="64" y="120"/>
                          <a:pt x="57" y="116"/>
                        </a:cubicBezTo>
                        <a:cubicBezTo>
                          <a:pt x="54" y="114"/>
                          <a:pt x="51" y="113"/>
                          <a:pt x="48" y="113"/>
                        </a:cubicBezTo>
                        <a:cubicBezTo>
                          <a:pt x="44" y="113"/>
                          <a:pt x="41" y="114"/>
                          <a:pt x="38" y="116"/>
                        </a:cubicBezTo>
                        <a:cubicBezTo>
                          <a:pt x="32" y="120"/>
                          <a:pt x="23" y="129"/>
                          <a:pt x="17" y="137"/>
                        </a:cubicBezTo>
                        <a:cubicBezTo>
                          <a:pt x="12" y="145"/>
                          <a:pt x="6" y="152"/>
                          <a:pt x="4" y="153"/>
                        </a:cubicBezTo>
                        <a:cubicBezTo>
                          <a:pt x="3" y="153"/>
                          <a:pt x="3" y="153"/>
                          <a:pt x="3" y="153"/>
                        </a:cubicBezTo>
                        <a:cubicBezTo>
                          <a:pt x="3" y="153"/>
                          <a:pt x="2" y="152"/>
                          <a:pt x="2" y="152"/>
                        </a:cubicBezTo>
                        <a:cubicBezTo>
                          <a:pt x="1" y="151"/>
                          <a:pt x="1" y="150"/>
                          <a:pt x="3" y="147"/>
                        </a:cubicBezTo>
                        <a:cubicBezTo>
                          <a:pt x="4" y="146"/>
                          <a:pt x="5" y="144"/>
                          <a:pt x="6" y="142"/>
                        </a:cubicBezTo>
                        <a:cubicBezTo>
                          <a:pt x="8" y="138"/>
                          <a:pt x="11" y="134"/>
                          <a:pt x="14" y="129"/>
                        </a:cubicBezTo>
                        <a:cubicBezTo>
                          <a:pt x="14" y="129"/>
                          <a:pt x="14" y="129"/>
                          <a:pt x="14" y="129"/>
                        </a:cubicBezTo>
                        <a:cubicBezTo>
                          <a:pt x="13" y="129"/>
                          <a:pt x="13" y="129"/>
                          <a:pt x="13" y="129"/>
                        </a:cubicBezTo>
                        <a:cubicBezTo>
                          <a:pt x="13" y="129"/>
                          <a:pt x="13" y="129"/>
                          <a:pt x="13" y="129"/>
                        </a:cubicBezTo>
                        <a:cubicBezTo>
                          <a:pt x="13" y="129"/>
                          <a:pt x="12" y="129"/>
                          <a:pt x="12" y="129"/>
                        </a:cubicBezTo>
                        <a:cubicBezTo>
                          <a:pt x="6" y="129"/>
                          <a:pt x="3" y="127"/>
                          <a:pt x="1" y="125"/>
                        </a:cubicBezTo>
                        <a:cubicBezTo>
                          <a:pt x="1" y="124"/>
                          <a:pt x="0" y="124"/>
                          <a:pt x="1" y="123"/>
                        </a:cubicBezTo>
                        <a:cubicBezTo>
                          <a:pt x="1" y="122"/>
                          <a:pt x="1" y="122"/>
                          <a:pt x="2" y="122"/>
                        </a:cubicBezTo>
                        <a:cubicBezTo>
                          <a:pt x="3" y="122"/>
                          <a:pt x="4" y="122"/>
                          <a:pt x="4" y="122"/>
                        </a:cubicBezTo>
                        <a:cubicBezTo>
                          <a:pt x="6" y="122"/>
                          <a:pt x="8" y="123"/>
                          <a:pt x="11" y="123"/>
                        </a:cubicBezTo>
                        <a:cubicBezTo>
                          <a:pt x="15" y="122"/>
                          <a:pt x="18" y="122"/>
                          <a:pt x="20" y="121"/>
                        </a:cubicBezTo>
                        <a:cubicBezTo>
                          <a:pt x="20" y="121"/>
                          <a:pt x="20" y="121"/>
                          <a:pt x="20" y="121"/>
                        </a:cubicBezTo>
                        <a:cubicBezTo>
                          <a:pt x="22" y="118"/>
                          <a:pt x="25" y="115"/>
                          <a:pt x="27" y="113"/>
                        </a:cubicBezTo>
                        <a:cubicBezTo>
                          <a:pt x="31" y="109"/>
                          <a:pt x="34" y="106"/>
                          <a:pt x="36" y="104"/>
                        </a:cubicBezTo>
                        <a:cubicBezTo>
                          <a:pt x="41" y="99"/>
                          <a:pt x="43" y="98"/>
                          <a:pt x="43" y="95"/>
                        </a:cubicBezTo>
                        <a:cubicBezTo>
                          <a:pt x="43" y="95"/>
                          <a:pt x="43" y="95"/>
                          <a:pt x="43" y="95"/>
                        </a:cubicBezTo>
                        <a:cubicBezTo>
                          <a:pt x="43" y="0"/>
                          <a:pt x="43" y="0"/>
                          <a:pt x="43" y="0"/>
                        </a:cubicBezTo>
                        <a:cubicBezTo>
                          <a:pt x="42" y="0"/>
                          <a:pt x="42" y="0"/>
                          <a:pt x="42" y="0"/>
                        </a:cubicBezTo>
                        <a:cubicBezTo>
                          <a:pt x="42" y="95"/>
                          <a:pt x="42" y="95"/>
                          <a:pt x="42" y="95"/>
                        </a:cubicBezTo>
                        <a:cubicBezTo>
                          <a:pt x="42" y="97"/>
                          <a:pt x="41" y="99"/>
                          <a:pt x="36" y="103"/>
                        </a:cubicBezTo>
                        <a:cubicBezTo>
                          <a:pt x="34" y="105"/>
                          <a:pt x="31" y="108"/>
                          <a:pt x="27" y="112"/>
                        </a:cubicBezTo>
                        <a:cubicBezTo>
                          <a:pt x="24" y="115"/>
                          <a:pt x="22" y="118"/>
                          <a:pt x="19" y="121"/>
                        </a:cubicBezTo>
                        <a:cubicBezTo>
                          <a:pt x="18" y="121"/>
                          <a:pt x="15" y="122"/>
                          <a:pt x="11" y="122"/>
                        </a:cubicBezTo>
                        <a:cubicBezTo>
                          <a:pt x="8" y="122"/>
                          <a:pt x="6" y="122"/>
                          <a:pt x="5" y="122"/>
                        </a:cubicBezTo>
                        <a:cubicBezTo>
                          <a:pt x="4" y="121"/>
                          <a:pt x="3" y="121"/>
                          <a:pt x="2" y="121"/>
                        </a:cubicBezTo>
                        <a:cubicBezTo>
                          <a:pt x="1" y="121"/>
                          <a:pt x="0" y="122"/>
                          <a:pt x="0" y="123"/>
                        </a:cubicBezTo>
                        <a:cubicBezTo>
                          <a:pt x="0" y="124"/>
                          <a:pt x="0" y="125"/>
                          <a:pt x="1" y="126"/>
                        </a:cubicBezTo>
                        <a:cubicBezTo>
                          <a:pt x="1" y="126"/>
                          <a:pt x="4" y="130"/>
                          <a:pt x="12" y="130"/>
                        </a:cubicBezTo>
                        <a:cubicBezTo>
                          <a:pt x="12" y="130"/>
                          <a:pt x="13" y="130"/>
                          <a:pt x="13" y="129"/>
                        </a:cubicBezTo>
                        <a:cubicBezTo>
                          <a:pt x="10" y="134"/>
                          <a:pt x="8" y="138"/>
                          <a:pt x="6" y="141"/>
                        </a:cubicBezTo>
                        <a:cubicBezTo>
                          <a:pt x="4" y="144"/>
                          <a:pt x="3" y="145"/>
                          <a:pt x="2" y="147"/>
                        </a:cubicBezTo>
                        <a:cubicBezTo>
                          <a:pt x="0" y="149"/>
                          <a:pt x="1" y="151"/>
                          <a:pt x="1" y="152"/>
                        </a:cubicBezTo>
                        <a:cubicBezTo>
                          <a:pt x="1" y="153"/>
                          <a:pt x="2" y="153"/>
                          <a:pt x="3" y="153"/>
                        </a:cubicBezTo>
                        <a:cubicBezTo>
                          <a:pt x="4" y="153"/>
                          <a:pt x="4" y="153"/>
                          <a:pt x="4" y="153"/>
                        </a:cubicBezTo>
                        <a:cubicBezTo>
                          <a:pt x="6" y="153"/>
                          <a:pt x="11" y="147"/>
                          <a:pt x="18" y="138"/>
                        </a:cubicBezTo>
                        <a:cubicBezTo>
                          <a:pt x="24" y="130"/>
                          <a:pt x="32" y="120"/>
                          <a:pt x="38" y="116"/>
                        </a:cubicBezTo>
                        <a:cubicBezTo>
                          <a:pt x="41" y="114"/>
                          <a:pt x="45" y="113"/>
                          <a:pt x="48" y="113"/>
                        </a:cubicBezTo>
                        <a:cubicBezTo>
                          <a:pt x="51" y="113"/>
                          <a:pt x="54" y="114"/>
                          <a:pt x="57" y="116"/>
                        </a:cubicBezTo>
                        <a:cubicBezTo>
                          <a:pt x="63" y="120"/>
                          <a:pt x="72" y="130"/>
                          <a:pt x="77" y="137"/>
                        </a:cubicBezTo>
                        <a:cubicBezTo>
                          <a:pt x="84" y="146"/>
                          <a:pt x="89" y="153"/>
                          <a:pt x="91" y="153"/>
                        </a:cubicBezTo>
                        <a:cubicBezTo>
                          <a:pt x="92" y="153"/>
                          <a:pt x="92" y="153"/>
                          <a:pt x="92" y="153"/>
                        </a:cubicBezTo>
                        <a:cubicBezTo>
                          <a:pt x="93" y="153"/>
                          <a:pt x="94" y="153"/>
                          <a:pt x="94" y="152"/>
                        </a:cubicBezTo>
                        <a:cubicBezTo>
                          <a:pt x="95" y="151"/>
                          <a:pt x="95" y="149"/>
                          <a:pt x="93" y="146"/>
                        </a:cubicBezTo>
                        <a:cubicBezTo>
                          <a:pt x="92" y="145"/>
                          <a:pt x="91" y="143"/>
                          <a:pt x="90" y="141"/>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9" name="Rectangle 8377">
                    <a:extLst>
                      <a:ext uri="{FF2B5EF4-FFF2-40B4-BE49-F238E27FC236}">
                        <a16:creationId xmlns:a16="http://schemas.microsoft.com/office/drawing/2014/main" id="{BA4BBECB-5291-40D8-BE0E-D9B63342D955}"/>
                      </a:ext>
                    </a:extLst>
                  </p:cNvPr>
                  <p:cNvSpPr>
                    <a:spLocks noChangeArrowheads="1"/>
                  </p:cNvSpPr>
                  <p:nvPr/>
                </p:nvSpPr>
                <p:spPr bwMode="auto">
                  <a:xfrm>
                    <a:off x="3733" y="1966"/>
                    <a:ext cx="3" cy="1"/>
                  </a:xfrm>
                  <a:prstGeom prst="rect">
                    <a:avLst/>
                  </a:prstGeom>
                  <a:solidFill>
                    <a:srgbClr val="BC4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0" name="Rectangle 8378">
                    <a:extLst>
                      <a:ext uri="{FF2B5EF4-FFF2-40B4-BE49-F238E27FC236}">
                        <a16:creationId xmlns:a16="http://schemas.microsoft.com/office/drawing/2014/main" id="{C8EC8C1D-6028-4DE3-96CB-B776D05D2A39}"/>
                      </a:ext>
                    </a:extLst>
                  </p:cNvPr>
                  <p:cNvSpPr>
                    <a:spLocks noChangeArrowheads="1"/>
                  </p:cNvSpPr>
                  <p:nvPr/>
                </p:nvSpPr>
                <p:spPr bwMode="auto">
                  <a:xfrm>
                    <a:off x="3733" y="1966"/>
                    <a:ext cx="3"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1" name="Rectangle 8379">
                    <a:extLst>
                      <a:ext uri="{FF2B5EF4-FFF2-40B4-BE49-F238E27FC236}">
                        <a16:creationId xmlns:a16="http://schemas.microsoft.com/office/drawing/2014/main" id="{382249EC-ADEA-4B5B-AB2C-6FF971F63389}"/>
                      </a:ext>
                    </a:extLst>
                  </p:cNvPr>
                  <p:cNvSpPr>
                    <a:spLocks noChangeArrowheads="1"/>
                  </p:cNvSpPr>
                  <p:nvPr/>
                </p:nvSpPr>
                <p:spPr bwMode="auto">
                  <a:xfrm>
                    <a:off x="3736" y="1966"/>
                    <a:ext cx="1" cy="1"/>
                  </a:xfrm>
                  <a:prstGeom prst="rect">
                    <a:avLst/>
                  </a:prstGeom>
                  <a:solidFill>
                    <a:srgbClr val="8C26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2" name="Rectangle 8380">
                    <a:extLst>
                      <a:ext uri="{FF2B5EF4-FFF2-40B4-BE49-F238E27FC236}">
                        <a16:creationId xmlns:a16="http://schemas.microsoft.com/office/drawing/2014/main" id="{4D9EABE9-86B7-416A-9CE8-798F8B81B2FC}"/>
                      </a:ext>
                    </a:extLst>
                  </p:cNvPr>
                  <p:cNvSpPr>
                    <a:spLocks noChangeArrowheads="1"/>
                  </p:cNvSpPr>
                  <p:nvPr/>
                </p:nvSpPr>
                <p:spPr bwMode="auto">
                  <a:xfrm>
                    <a:off x="3736" y="1966"/>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3" name="Freeform 8381">
                    <a:extLst>
                      <a:ext uri="{FF2B5EF4-FFF2-40B4-BE49-F238E27FC236}">
                        <a16:creationId xmlns:a16="http://schemas.microsoft.com/office/drawing/2014/main" id="{F60EB5F1-8E5E-4042-A035-C80FF6161CD8}"/>
                      </a:ext>
                    </a:extLst>
                  </p:cNvPr>
                  <p:cNvSpPr>
                    <a:spLocks noEditPoints="1"/>
                  </p:cNvSpPr>
                  <p:nvPr/>
                </p:nvSpPr>
                <p:spPr bwMode="auto">
                  <a:xfrm>
                    <a:off x="3733" y="1971"/>
                    <a:ext cx="34" cy="104"/>
                  </a:xfrm>
                  <a:custGeom>
                    <a:avLst/>
                    <a:gdLst>
                      <a:gd name="T0" fmla="*/ 45 w 45"/>
                      <a:gd name="T1" fmla="*/ 138 h 138"/>
                      <a:gd name="T2" fmla="*/ 45 w 45"/>
                      <a:gd name="T3" fmla="*/ 138 h 138"/>
                      <a:gd name="T4" fmla="*/ 41 w 45"/>
                      <a:gd name="T5" fmla="*/ 131 h 138"/>
                      <a:gd name="T6" fmla="*/ 43 w 45"/>
                      <a:gd name="T7" fmla="*/ 132 h 138"/>
                      <a:gd name="T8" fmla="*/ 37 w 45"/>
                      <a:gd name="T9" fmla="*/ 125 h 138"/>
                      <a:gd name="T10" fmla="*/ 38 w 45"/>
                      <a:gd name="T11" fmla="*/ 127 h 138"/>
                      <a:gd name="T12" fmla="*/ 37 w 45"/>
                      <a:gd name="T13" fmla="*/ 125 h 138"/>
                      <a:gd name="T14" fmla="*/ 38 w 45"/>
                      <a:gd name="T15" fmla="*/ 124 h 138"/>
                      <a:gd name="T16" fmla="*/ 40 w 45"/>
                      <a:gd name="T17" fmla="*/ 126 h 138"/>
                      <a:gd name="T18" fmla="*/ 40 w 45"/>
                      <a:gd name="T19" fmla="*/ 125 h 138"/>
                      <a:gd name="T20" fmla="*/ 33 w 45"/>
                      <a:gd name="T21" fmla="*/ 119 h 138"/>
                      <a:gd name="T22" fmla="*/ 33 w 45"/>
                      <a:gd name="T23" fmla="*/ 119 h 138"/>
                      <a:gd name="T24" fmla="*/ 35 w 45"/>
                      <a:gd name="T25" fmla="*/ 117 h 138"/>
                      <a:gd name="T26" fmla="*/ 36 w 45"/>
                      <a:gd name="T27" fmla="*/ 120 h 138"/>
                      <a:gd name="T28" fmla="*/ 36 w 45"/>
                      <a:gd name="T29" fmla="*/ 119 h 138"/>
                      <a:gd name="T30" fmla="*/ 30 w 45"/>
                      <a:gd name="T31" fmla="*/ 110 h 138"/>
                      <a:gd name="T32" fmla="*/ 29 w 45"/>
                      <a:gd name="T33" fmla="*/ 115 h 138"/>
                      <a:gd name="T34" fmla="*/ 32 w 45"/>
                      <a:gd name="T35" fmla="*/ 112 h 138"/>
                      <a:gd name="T36" fmla="*/ 30 w 45"/>
                      <a:gd name="T37" fmla="*/ 110 h 138"/>
                      <a:gd name="T38" fmla="*/ 25 w 45"/>
                      <a:gd name="T39" fmla="*/ 105 h 138"/>
                      <a:gd name="T40" fmla="*/ 26 w 45"/>
                      <a:gd name="T41" fmla="*/ 106 h 138"/>
                      <a:gd name="T42" fmla="*/ 25 w 45"/>
                      <a:gd name="T43" fmla="*/ 104 h 138"/>
                      <a:gd name="T44" fmla="*/ 17 w 45"/>
                      <a:gd name="T45" fmla="*/ 101 h 138"/>
                      <a:gd name="T46" fmla="*/ 20 w 45"/>
                      <a:gd name="T47" fmla="*/ 101 h 138"/>
                      <a:gd name="T48" fmla="*/ 19 w 45"/>
                      <a:gd name="T49" fmla="*/ 98 h 138"/>
                      <a:gd name="T50" fmla="*/ 11 w 45"/>
                      <a:gd name="T51" fmla="*/ 96 h 138"/>
                      <a:gd name="T52" fmla="*/ 15 w 45"/>
                      <a:gd name="T53" fmla="*/ 93 h 138"/>
                      <a:gd name="T54" fmla="*/ 7 w 45"/>
                      <a:gd name="T55" fmla="*/ 85 h 138"/>
                      <a:gd name="T56" fmla="*/ 0 w 45"/>
                      <a:gd name="T57" fmla="*/ 85 h 138"/>
                      <a:gd name="T58" fmla="*/ 6 w 45"/>
                      <a:gd name="T59" fmla="*/ 91 h 138"/>
                      <a:gd name="T60" fmla="*/ 8 w 45"/>
                      <a:gd name="T61" fmla="*/ 87 h 138"/>
                      <a:gd name="T62" fmla="*/ 4 w 45"/>
                      <a:gd name="T63" fmla="*/ 78 h 138"/>
                      <a:gd name="T64" fmla="*/ 0 w 45"/>
                      <a:gd name="T65" fmla="*/ 79 h 138"/>
                      <a:gd name="T66" fmla="*/ 4 w 45"/>
                      <a:gd name="T67" fmla="*/ 78 h 138"/>
                      <a:gd name="T68" fmla="*/ 4 w 45"/>
                      <a:gd name="T69" fmla="*/ 78 h 138"/>
                      <a:gd name="T70" fmla="*/ 0 w 45"/>
                      <a:gd name="T71" fmla="*/ 70 h 138"/>
                      <a:gd name="T72" fmla="*/ 4 w 45"/>
                      <a:gd name="T73" fmla="*/ 71 h 138"/>
                      <a:gd name="T74" fmla="*/ 4 w 45"/>
                      <a:gd name="T75" fmla="*/ 62 h 138"/>
                      <a:gd name="T76" fmla="*/ 0 w 45"/>
                      <a:gd name="T77" fmla="*/ 63 h 138"/>
                      <a:gd name="T78" fmla="*/ 4 w 45"/>
                      <a:gd name="T79" fmla="*/ 62 h 138"/>
                      <a:gd name="T80" fmla="*/ 0 w 45"/>
                      <a:gd name="T81" fmla="*/ 54 h 138"/>
                      <a:gd name="T82" fmla="*/ 4 w 45"/>
                      <a:gd name="T83" fmla="*/ 56 h 138"/>
                      <a:gd name="T84" fmla="*/ 4 w 45"/>
                      <a:gd name="T85" fmla="*/ 47 h 138"/>
                      <a:gd name="T86" fmla="*/ 0 w 45"/>
                      <a:gd name="T87" fmla="*/ 48 h 138"/>
                      <a:gd name="T88" fmla="*/ 4 w 45"/>
                      <a:gd name="T89" fmla="*/ 47 h 138"/>
                      <a:gd name="T90" fmla="*/ 0 w 45"/>
                      <a:gd name="T91" fmla="*/ 39 h 138"/>
                      <a:gd name="T92" fmla="*/ 4 w 45"/>
                      <a:gd name="T93" fmla="*/ 40 h 138"/>
                      <a:gd name="T94" fmla="*/ 4 w 45"/>
                      <a:gd name="T95" fmla="*/ 31 h 138"/>
                      <a:gd name="T96" fmla="*/ 0 w 45"/>
                      <a:gd name="T97" fmla="*/ 32 h 138"/>
                      <a:gd name="T98" fmla="*/ 4 w 45"/>
                      <a:gd name="T99" fmla="*/ 31 h 138"/>
                      <a:gd name="T100" fmla="*/ 0 w 45"/>
                      <a:gd name="T101" fmla="*/ 23 h 138"/>
                      <a:gd name="T102" fmla="*/ 4 w 45"/>
                      <a:gd name="T103" fmla="*/ 25 h 138"/>
                      <a:gd name="T104" fmla="*/ 4 w 45"/>
                      <a:gd name="T105" fmla="*/ 16 h 138"/>
                      <a:gd name="T106" fmla="*/ 0 w 45"/>
                      <a:gd name="T107" fmla="*/ 17 h 138"/>
                      <a:gd name="T108" fmla="*/ 4 w 45"/>
                      <a:gd name="T109" fmla="*/ 16 h 138"/>
                      <a:gd name="T110" fmla="*/ 0 w 45"/>
                      <a:gd name="T111" fmla="*/ 8 h 138"/>
                      <a:gd name="T112" fmla="*/ 4 w 45"/>
                      <a:gd name="T113" fmla="*/ 9 h 138"/>
                      <a:gd name="T114" fmla="*/ 4 w 45"/>
                      <a:gd name="T115" fmla="*/ 0 h 138"/>
                      <a:gd name="T116" fmla="*/ 0 w 45"/>
                      <a:gd name="T117" fmla="*/ 1 h 138"/>
                      <a:gd name="T118" fmla="*/ 4 w 45"/>
                      <a:gd name="T11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 h="138">
                        <a:moveTo>
                          <a:pt x="45" y="138"/>
                        </a:moveTo>
                        <a:cubicBezTo>
                          <a:pt x="45" y="138"/>
                          <a:pt x="45" y="138"/>
                          <a:pt x="45" y="138"/>
                        </a:cubicBezTo>
                        <a:cubicBezTo>
                          <a:pt x="45" y="138"/>
                          <a:pt x="45" y="138"/>
                          <a:pt x="45" y="138"/>
                        </a:cubicBezTo>
                        <a:cubicBezTo>
                          <a:pt x="45" y="138"/>
                          <a:pt x="45" y="138"/>
                          <a:pt x="45" y="138"/>
                        </a:cubicBezTo>
                        <a:moveTo>
                          <a:pt x="42" y="130"/>
                        </a:moveTo>
                        <a:cubicBezTo>
                          <a:pt x="41" y="130"/>
                          <a:pt x="41" y="131"/>
                          <a:pt x="41" y="131"/>
                        </a:cubicBezTo>
                        <a:cubicBezTo>
                          <a:pt x="41" y="132"/>
                          <a:pt x="41" y="132"/>
                          <a:pt x="42" y="133"/>
                        </a:cubicBezTo>
                        <a:cubicBezTo>
                          <a:pt x="42" y="132"/>
                          <a:pt x="42" y="132"/>
                          <a:pt x="43" y="132"/>
                        </a:cubicBezTo>
                        <a:cubicBezTo>
                          <a:pt x="42" y="131"/>
                          <a:pt x="42" y="131"/>
                          <a:pt x="42" y="130"/>
                        </a:cubicBezTo>
                        <a:moveTo>
                          <a:pt x="37" y="125"/>
                        </a:moveTo>
                        <a:cubicBezTo>
                          <a:pt x="37" y="125"/>
                          <a:pt x="37" y="125"/>
                          <a:pt x="37" y="125"/>
                        </a:cubicBezTo>
                        <a:cubicBezTo>
                          <a:pt x="37" y="126"/>
                          <a:pt x="38" y="126"/>
                          <a:pt x="38" y="127"/>
                        </a:cubicBezTo>
                        <a:cubicBezTo>
                          <a:pt x="38" y="127"/>
                          <a:pt x="38" y="127"/>
                          <a:pt x="38" y="127"/>
                        </a:cubicBezTo>
                        <a:cubicBezTo>
                          <a:pt x="38" y="126"/>
                          <a:pt x="37" y="126"/>
                          <a:pt x="37" y="125"/>
                        </a:cubicBezTo>
                        <a:moveTo>
                          <a:pt x="39" y="123"/>
                        </a:moveTo>
                        <a:cubicBezTo>
                          <a:pt x="39" y="124"/>
                          <a:pt x="38" y="124"/>
                          <a:pt x="38" y="124"/>
                        </a:cubicBezTo>
                        <a:cubicBezTo>
                          <a:pt x="39" y="124"/>
                          <a:pt x="39" y="125"/>
                          <a:pt x="40" y="125"/>
                        </a:cubicBezTo>
                        <a:cubicBezTo>
                          <a:pt x="40" y="125"/>
                          <a:pt x="40" y="125"/>
                          <a:pt x="40" y="126"/>
                        </a:cubicBezTo>
                        <a:cubicBezTo>
                          <a:pt x="40" y="126"/>
                          <a:pt x="40" y="125"/>
                          <a:pt x="40" y="125"/>
                        </a:cubicBezTo>
                        <a:cubicBezTo>
                          <a:pt x="40" y="125"/>
                          <a:pt x="40" y="125"/>
                          <a:pt x="40" y="125"/>
                        </a:cubicBezTo>
                        <a:cubicBezTo>
                          <a:pt x="40" y="125"/>
                          <a:pt x="39" y="124"/>
                          <a:pt x="39" y="123"/>
                        </a:cubicBezTo>
                        <a:moveTo>
                          <a:pt x="33" y="119"/>
                        </a:moveTo>
                        <a:cubicBezTo>
                          <a:pt x="33" y="119"/>
                          <a:pt x="33" y="119"/>
                          <a:pt x="33" y="119"/>
                        </a:cubicBezTo>
                        <a:cubicBezTo>
                          <a:pt x="33" y="119"/>
                          <a:pt x="33" y="119"/>
                          <a:pt x="33" y="119"/>
                        </a:cubicBezTo>
                        <a:cubicBezTo>
                          <a:pt x="33" y="119"/>
                          <a:pt x="33" y="119"/>
                          <a:pt x="33" y="119"/>
                        </a:cubicBezTo>
                        <a:moveTo>
                          <a:pt x="35" y="117"/>
                        </a:moveTo>
                        <a:cubicBezTo>
                          <a:pt x="35" y="117"/>
                          <a:pt x="35" y="117"/>
                          <a:pt x="35" y="117"/>
                        </a:cubicBezTo>
                        <a:cubicBezTo>
                          <a:pt x="35" y="118"/>
                          <a:pt x="35" y="119"/>
                          <a:pt x="36" y="120"/>
                        </a:cubicBezTo>
                        <a:cubicBezTo>
                          <a:pt x="36" y="120"/>
                          <a:pt x="36" y="119"/>
                          <a:pt x="36" y="119"/>
                        </a:cubicBezTo>
                        <a:cubicBezTo>
                          <a:pt x="36" y="119"/>
                          <a:pt x="36" y="119"/>
                          <a:pt x="36" y="119"/>
                        </a:cubicBezTo>
                        <a:cubicBezTo>
                          <a:pt x="36" y="118"/>
                          <a:pt x="35" y="118"/>
                          <a:pt x="35" y="117"/>
                        </a:cubicBezTo>
                        <a:moveTo>
                          <a:pt x="30" y="110"/>
                        </a:moveTo>
                        <a:cubicBezTo>
                          <a:pt x="30" y="111"/>
                          <a:pt x="29" y="112"/>
                          <a:pt x="28" y="113"/>
                        </a:cubicBezTo>
                        <a:cubicBezTo>
                          <a:pt x="28" y="113"/>
                          <a:pt x="29" y="114"/>
                          <a:pt x="29" y="115"/>
                        </a:cubicBezTo>
                        <a:cubicBezTo>
                          <a:pt x="31" y="113"/>
                          <a:pt x="31" y="113"/>
                          <a:pt x="32" y="112"/>
                        </a:cubicBezTo>
                        <a:cubicBezTo>
                          <a:pt x="32" y="112"/>
                          <a:pt x="32" y="112"/>
                          <a:pt x="32" y="112"/>
                        </a:cubicBezTo>
                        <a:cubicBezTo>
                          <a:pt x="32" y="112"/>
                          <a:pt x="31" y="112"/>
                          <a:pt x="31" y="111"/>
                        </a:cubicBezTo>
                        <a:cubicBezTo>
                          <a:pt x="31" y="111"/>
                          <a:pt x="31" y="110"/>
                          <a:pt x="30" y="110"/>
                        </a:cubicBezTo>
                        <a:moveTo>
                          <a:pt x="25" y="104"/>
                        </a:moveTo>
                        <a:cubicBezTo>
                          <a:pt x="25" y="104"/>
                          <a:pt x="25" y="105"/>
                          <a:pt x="25" y="105"/>
                        </a:cubicBezTo>
                        <a:cubicBezTo>
                          <a:pt x="25" y="106"/>
                          <a:pt x="25" y="106"/>
                          <a:pt x="25" y="107"/>
                        </a:cubicBezTo>
                        <a:cubicBezTo>
                          <a:pt x="26" y="107"/>
                          <a:pt x="26" y="106"/>
                          <a:pt x="26" y="106"/>
                        </a:cubicBezTo>
                        <a:cubicBezTo>
                          <a:pt x="26" y="106"/>
                          <a:pt x="26" y="106"/>
                          <a:pt x="26" y="106"/>
                        </a:cubicBezTo>
                        <a:cubicBezTo>
                          <a:pt x="26" y="105"/>
                          <a:pt x="26" y="105"/>
                          <a:pt x="25" y="104"/>
                        </a:cubicBezTo>
                        <a:moveTo>
                          <a:pt x="19" y="98"/>
                        </a:moveTo>
                        <a:cubicBezTo>
                          <a:pt x="19" y="99"/>
                          <a:pt x="18" y="100"/>
                          <a:pt x="17" y="101"/>
                        </a:cubicBezTo>
                        <a:cubicBezTo>
                          <a:pt x="18" y="101"/>
                          <a:pt x="18" y="102"/>
                          <a:pt x="19" y="103"/>
                        </a:cubicBezTo>
                        <a:cubicBezTo>
                          <a:pt x="19" y="102"/>
                          <a:pt x="20" y="101"/>
                          <a:pt x="20" y="101"/>
                        </a:cubicBezTo>
                        <a:cubicBezTo>
                          <a:pt x="20" y="100"/>
                          <a:pt x="20" y="99"/>
                          <a:pt x="20" y="98"/>
                        </a:cubicBezTo>
                        <a:cubicBezTo>
                          <a:pt x="20" y="98"/>
                          <a:pt x="19" y="98"/>
                          <a:pt x="19" y="98"/>
                        </a:cubicBezTo>
                        <a:moveTo>
                          <a:pt x="13" y="92"/>
                        </a:moveTo>
                        <a:cubicBezTo>
                          <a:pt x="13" y="93"/>
                          <a:pt x="12" y="94"/>
                          <a:pt x="11" y="96"/>
                        </a:cubicBezTo>
                        <a:cubicBezTo>
                          <a:pt x="12" y="96"/>
                          <a:pt x="12" y="96"/>
                          <a:pt x="13" y="97"/>
                        </a:cubicBezTo>
                        <a:cubicBezTo>
                          <a:pt x="14" y="95"/>
                          <a:pt x="14" y="94"/>
                          <a:pt x="15" y="93"/>
                        </a:cubicBezTo>
                        <a:cubicBezTo>
                          <a:pt x="14" y="93"/>
                          <a:pt x="14" y="92"/>
                          <a:pt x="13" y="92"/>
                        </a:cubicBezTo>
                        <a:moveTo>
                          <a:pt x="7" y="85"/>
                        </a:moveTo>
                        <a:cubicBezTo>
                          <a:pt x="6" y="85"/>
                          <a:pt x="6" y="85"/>
                          <a:pt x="5" y="85"/>
                        </a:cubicBezTo>
                        <a:cubicBezTo>
                          <a:pt x="0" y="85"/>
                          <a:pt x="0" y="85"/>
                          <a:pt x="0" y="85"/>
                        </a:cubicBezTo>
                        <a:cubicBezTo>
                          <a:pt x="1" y="86"/>
                          <a:pt x="1" y="87"/>
                          <a:pt x="2" y="88"/>
                        </a:cubicBezTo>
                        <a:cubicBezTo>
                          <a:pt x="3" y="89"/>
                          <a:pt x="5" y="90"/>
                          <a:pt x="6" y="91"/>
                        </a:cubicBezTo>
                        <a:cubicBezTo>
                          <a:pt x="7" y="89"/>
                          <a:pt x="8" y="88"/>
                          <a:pt x="8" y="87"/>
                        </a:cubicBezTo>
                        <a:cubicBezTo>
                          <a:pt x="8" y="87"/>
                          <a:pt x="8" y="87"/>
                          <a:pt x="8" y="87"/>
                        </a:cubicBezTo>
                        <a:cubicBezTo>
                          <a:pt x="7" y="86"/>
                          <a:pt x="7" y="86"/>
                          <a:pt x="7" y="85"/>
                        </a:cubicBezTo>
                        <a:moveTo>
                          <a:pt x="4" y="78"/>
                        </a:moveTo>
                        <a:cubicBezTo>
                          <a:pt x="0" y="78"/>
                          <a:pt x="0" y="78"/>
                          <a:pt x="0" y="78"/>
                        </a:cubicBezTo>
                        <a:cubicBezTo>
                          <a:pt x="0" y="79"/>
                          <a:pt x="0" y="79"/>
                          <a:pt x="0" y="79"/>
                        </a:cubicBezTo>
                        <a:cubicBezTo>
                          <a:pt x="4" y="79"/>
                          <a:pt x="4" y="79"/>
                          <a:pt x="4" y="79"/>
                        </a:cubicBezTo>
                        <a:cubicBezTo>
                          <a:pt x="4" y="78"/>
                          <a:pt x="4" y="78"/>
                          <a:pt x="4" y="78"/>
                        </a:cubicBezTo>
                        <a:cubicBezTo>
                          <a:pt x="4" y="78"/>
                          <a:pt x="4" y="78"/>
                          <a:pt x="4" y="78"/>
                        </a:cubicBezTo>
                        <a:cubicBezTo>
                          <a:pt x="4" y="78"/>
                          <a:pt x="4" y="78"/>
                          <a:pt x="4" y="78"/>
                        </a:cubicBezTo>
                        <a:moveTo>
                          <a:pt x="4" y="70"/>
                        </a:moveTo>
                        <a:cubicBezTo>
                          <a:pt x="0" y="70"/>
                          <a:pt x="0" y="70"/>
                          <a:pt x="0" y="70"/>
                        </a:cubicBezTo>
                        <a:cubicBezTo>
                          <a:pt x="0" y="71"/>
                          <a:pt x="0" y="71"/>
                          <a:pt x="0" y="71"/>
                        </a:cubicBezTo>
                        <a:cubicBezTo>
                          <a:pt x="4" y="71"/>
                          <a:pt x="4" y="71"/>
                          <a:pt x="4" y="71"/>
                        </a:cubicBezTo>
                        <a:cubicBezTo>
                          <a:pt x="4" y="70"/>
                          <a:pt x="4" y="70"/>
                          <a:pt x="4" y="70"/>
                        </a:cubicBezTo>
                        <a:moveTo>
                          <a:pt x="4" y="62"/>
                        </a:moveTo>
                        <a:cubicBezTo>
                          <a:pt x="0" y="62"/>
                          <a:pt x="0" y="62"/>
                          <a:pt x="0" y="62"/>
                        </a:cubicBezTo>
                        <a:cubicBezTo>
                          <a:pt x="0" y="63"/>
                          <a:pt x="0" y="63"/>
                          <a:pt x="0" y="63"/>
                        </a:cubicBezTo>
                        <a:cubicBezTo>
                          <a:pt x="4" y="63"/>
                          <a:pt x="4" y="63"/>
                          <a:pt x="4" y="63"/>
                        </a:cubicBezTo>
                        <a:cubicBezTo>
                          <a:pt x="4" y="62"/>
                          <a:pt x="4" y="62"/>
                          <a:pt x="4" y="62"/>
                        </a:cubicBezTo>
                        <a:moveTo>
                          <a:pt x="4" y="54"/>
                        </a:moveTo>
                        <a:cubicBezTo>
                          <a:pt x="0" y="54"/>
                          <a:pt x="0" y="54"/>
                          <a:pt x="0" y="54"/>
                        </a:cubicBezTo>
                        <a:cubicBezTo>
                          <a:pt x="0" y="56"/>
                          <a:pt x="0" y="56"/>
                          <a:pt x="0" y="56"/>
                        </a:cubicBezTo>
                        <a:cubicBezTo>
                          <a:pt x="4" y="56"/>
                          <a:pt x="4" y="56"/>
                          <a:pt x="4" y="56"/>
                        </a:cubicBezTo>
                        <a:cubicBezTo>
                          <a:pt x="4" y="54"/>
                          <a:pt x="4" y="54"/>
                          <a:pt x="4" y="54"/>
                        </a:cubicBezTo>
                        <a:moveTo>
                          <a:pt x="4" y="47"/>
                        </a:moveTo>
                        <a:cubicBezTo>
                          <a:pt x="0" y="47"/>
                          <a:pt x="0" y="47"/>
                          <a:pt x="0" y="47"/>
                        </a:cubicBezTo>
                        <a:cubicBezTo>
                          <a:pt x="0" y="48"/>
                          <a:pt x="0" y="48"/>
                          <a:pt x="0" y="48"/>
                        </a:cubicBezTo>
                        <a:cubicBezTo>
                          <a:pt x="4" y="48"/>
                          <a:pt x="4" y="48"/>
                          <a:pt x="4" y="48"/>
                        </a:cubicBezTo>
                        <a:cubicBezTo>
                          <a:pt x="4" y="47"/>
                          <a:pt x="4" y="47"/>
                          <a:pt x="4" y="47"/>
                        </a:cubicBezTo>
                        <a:moveTo>
                          <a:pt x="4" y="39"/>
                        </a:moveTo>
                        <a:cubicBezTo>
                          <a:pt x="0" y="39"/>
                          <a:pt x="0" y="39"/>
                          <a:pt x="0" y="39"/>
                        </a:cubicBezTo>
                        <a:cubicBezTo>
                          <a:pt x="0" y="40"/>
                          <a:pt x="0" y="40"/>
                          <a:pt x="0" y="40"/>
                        </a:cubicBezTo>
                        <a:cubicBezTo>
                          <a:pt x="4" y="40"/>
                          <a:pt x="4" y="40"/>
                          <a:pt x="4" y="40"/>
                        </a:cubicBezTo>
                        <a:cubicBezTo>
                          <a:pt x="4" y="39"/>
                          <a:pt x="4" y="39"/>
                          <a:pt x="4" y="39"/>
                        </a:cubicBezTo>
                        <a:moveTo>
                          <a:pt x="4" y="31"/>
                        </a:moveTo>
                        <a:cubicBezTo>
                          <a:pt x="0" y="31"/>
                          <a:pt x="0" y="31"/>
                          <a:pt x="0" y="31"/>
                        </a:cubicBezTo>
                        <a:cubicBezTo>
                          <a:pt x="0" y="32"/>
                          <a:pt x="0" y="32"/>
                          <a:pt x="0" y="32"/>
                        </a:cubicBezTo>
                        <a:cubicBezTo>
                          <a:pt x="4" y="32"/>
                          <a:pt x="4" y="32"/>
                          <a:pt x="4" y="32"/>
                        </a:cubicBezTo>
                        <a:cubicBezTo>
                          <a:pt x="4" y="31"/>
                          <a:pt x="4" y="31"/>
                          <a:pt x="4" y="31"/>
                        </a:cubicBezTo>
                        <a:moveTo>
                          <a:pt x="4" y="23"/>
                        </a:moveTo>
                        <a:cubicBezTo>
                          <a:pt x="0" y="23"/>
                          <a:pt x="0" y="23"/>
                          <a:pt x="0" y="23"/>
                        </a:cubicBezTo>
                        <a:cubicBezTo>
                          <a:pt x="0" y="25"/>
                          <a:pt x="0" y="25"/>
                          <a:pt x="0" y="25"/>
                        </a:cubicBezTo>
                        <a:cubicBezTo>
                          <a:pt x="4" y="25"/>
                          <a:pt x="4" y="25"/>
                          <a:pt x="4" y="25"/>
                        </a:cubicBezTo>
                        <a:cubicBezTo>
                          <a:pt x="4" y="23"/>
                          <a:pt x="4" y="23"/>
                          <a:pt x="4" y="23"/>
                        </a:cubicBezTo>
                        <a:moveTo>
                          <a:pt x="4" y="16"/>
                        </a:moveTo>
                        <a:cubicBezTo>
                          <a:pt x="0" y="16"/>
                          <a:pt x="0" y="16"/>
                          <a:pt x="0" y="16"/>
                        </a:cubicBezTo>
                        <a:cubicBezTo>
                          <a:pt x="0" y="17"/>
                          <a:pt x="0" y="17"/>
                          <a:pt x="0" y="17"/>
                        </a:cubicBezTo>
                        <a:cubicBezTo>
                          <a:pt x="4" y="17"/>
                          <a:pt x="4" y="17"/>
                          <a:pt x="4" y="17"/>
                        </a:cubicBezTo>
                        <a:cubicBezTo>
                          <a:pt x="4" y="16"/>
                          <a:pt x="4" y="16"/>
                          <a:pt x="4" y="16"/>
                        </a:cubicBezTo>
                        <a:moveTo>
                          <a:pt x="4" y="8"/>
                        </a:moveTo>
                        <a:cubicBezTo>
                          <a:pt x="0" y="8"/>
                          <a:pt x="0" y="8"/>
                          <a:pt x="0" y="8"/>
                        </a:cubicBezTo>
                        <a:cubicBezTo>
                          <a:pt x="0" y="9"/>
                          <a:pt x="0" y="9"/>
                          <a:pt x="0" y="9"/>
                        </a:cubicBezTo>
                        <a:cubicBezTo>
                          <a:pt x="4" y="9"/>
                          <a:pt x="4" y="9"/>
                          <a:pt x="4" y="9"/>
                        </a:cubicBezTo>
                        <a:cubicBezTo>
                          <a:pt x="4" y="8"/>
                          <a:pt x="4" y="8"/>
                          <a:pt x="4" y="8"/>
                        </a:cubicBezTo>
                        <a:moveTo>
                          <a:pt x="4" y="0"/>
                        </a:moveTo>
                        <a:cubicBezTo>
                          <a:pt x="0" y="0"/>
                          <a:pt x="0" y="0"/>
                          <a:pt x="0" y="0"/>
                        </a:cubicBezTo>
                        <a:cubicBezTo>
                          <a:pt x="0" y="1"/>
                          <a:pt x="0" y="1"/>
                          <a:pt x="0" y="1"/>
                        </a:cubicBezTo>
                        <a:cubicBezTo>
                          <a:pt x="4" y="1"/>
                          <a:pt x="4" y="1"/>
                          <a:pt x="4" y="1"/>
                        </a:cubicBezTo>
                        <a:cubicBezTo>
                          <a:pt x="4" y="0"/>
                          <a:pt x="4" y="0"/>
                          <a:pt x="4" y="0"/>
                        </a:cubicBezTo>
                      </a:path>
                    </a:pathLst>
                  </a:custGeom>
                  <a:solidFill>
                    <a:srgbClr val="BC4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4" name="Freeform 8382">
                    <a:extLst>
                      <a:ext uri="{FF2B5EF4-FFF2-40B4-BE49-F238E27FC236}">
                        <a16:creationId xmlns:a16="http://schemas.microsoft.com/office/drawing/2014/main" id="{0E31E93E-B287-4099-AFA8-FF188D46B2D6}"/>
                      </a:ext>
                    </a:extLst>
                  </p:cNvPr>
                  <p:cNvSpPr>
                    <a:spLocks noEditPoints="1"/>
                  </p:cNvSpPr>
                  <p:nvPr/>
                </p:nvSpPr>
                <p:spPr bwMode="auto">
                  <a:xfrm>
                    <a:off x="3736" y="1971"/>
                    <a:ext cx="31" cy="105"/>
                  </a:xfrm>
                  <a:custGeom>
                    <a:avLst/>
                    <a:gdLst>
                      <a:gd name="T0" fmla="*/ 41 w 42"/>
                      <a:gd name="T1" fmla="*/ 138 h 139"/>
                      <a:gd name="T2" fmla="*/ 42 w 42"/>
                      <a:gd name="T3" fmla="*/ 138 h 139"/>
                      <a:gd name="T4" fmla="*/ 35 w 42"/>
                      <a:gd name="T5" fmla="*/ 123 h 139"/>
                      <a:gd name="T6" fmla="*/ 36 w 42"/>
                      <a:gd name="T7" fmla="*/ 125 h 139"/>
                      <a:gd name="T8" fmla="*/ 35 w 42"/>
                      <a:gd name="T9" fmla="*/ 123 h 139"/>
                      <a:gd name="T10" fmla="*/ 31 w 42"/>
                      <a:gd name="T11" fmla="*/ 117 h 139"/>
                      <a:gd name="T12" fmla="*/ 32 w 42"/>
                      <a:gd name="T13" fmla="*/ 119 h 139"/>
                      <a:gd name="T14" fmla="*/ 21 w 42"/>
                      <a:gd name="T15" fmla="*/ 104 h 139"/>
                      <a:gd name="T16" fmla="*/ 22 w 42"/>
                      <a:gd name="T17" fmla="*/ 106 h 139"/>
                      <a:gd name="T18" fmla="*/ 21 w 42"/>
                      <a:gd name="T19" fmla="*/ 104 h 139"/>
                      <a:gd name="T20" fmla="*/ 15 w 42"/>
                      <a:gd name="T21" fmla="*/ 98 h 139"/>
                      <a:gd name="T22" fmla="*/ 16 w 42"/>
                      <a:gd name="T23" fmla="*/ 98 h 139"/>
                      <a:gd name="T24" fmla="*/ 9 w 42"/>
                      <a:gd name="T25" fmla="*/ 91 h 139"/>
                      <a:gd name="T26" fmla="*/ 11 w 42"/>
                      <a:gd name="T27" fmla="*/ 93 h 139"/>
                      <a:gd name="T28" fmla="*/ 9 w 42"/>
                      <a:gd name="T29" fmla="*/ 91 h 139"/>
                      <a:gd name="T30" fmla="*/ 3 w 42"/>
                      <a:gd name="T31" fmla="*/ 85 h 139"/>
                      <a:gd name="T32" fmla="*/ 4 w 42"/>
                      <a:gd name="T33" fmla="*/ 87 h 139"/>
                      <a:gd name="T34" fmla="*/ 1 w 42"/>
                      <a:gd name="T35" fmla="*/ 78 h 139"/>
                      <a:gd name="T36" fmla="*/ 0 w 42"/>
                      <a:gd name="T37" fmla="*/ 78 h 139"/>
                      <a:gd name="T38" fmla="*/ 0 w 42"/>
                      <a:gd name="T39" fmla="*/ 79 h 139"/>
                      <a:gd name="T40" fmla="*/ 1 w 42"/>
                      <a:gd name="T41" fmla="*/ 78 h 139"/>
                      <a:gd name="T42" fmla="*/ 1 w 42"/>
                      <a:gd name="T43" fmla="*/ 78 h 139"/>
                      <a:gd name="T44" fmla="*/ 0 w 42"/>
                      <a:gd name="T45" fmla="*/ 70 h 139"/>
                      <a:gd name="T46" fmla="*/ 1 w 42"/>
                      <a:gd name="T47" fmla="*/ 71 h 139"/>
                      <a:gd name="T48" fmla="*/ 1 w 42"/>
                      <a:gd name="T49" fmla="*/ 62 h 139"/>
                      <a:gd name="T50" fmla="*/ 0 w 42"/>
                      <a:gd name="T51" fmla="*/ 63 h 139"/>
                      <a:gd name="T52" fmla="*/ 1 w 42"/>
                      <a:gd name="T53" fmla="*/ 62 h 139"/>
                      <a:gd name="T54" fmla="*/ 0 w 42"/>
                      <a:gd name="T55" fmla="*/ 54 h 139"/>
                      <a:gd name="T56" fmla="*/ 1 w 42"/>
                      <a:gd name="T57" fmla="*/ 56 h 139"/>
                      <a:gd name="T58" fmla="*/ 1 w 42"/>
                      <a:gd name="T59" fmla="*/ 47 h 139"/>
                      <a:gd name="T60" fmla="*/ 0 w 42"/>
                      <a:gd name="T61" fmla="*/ 48 h 139"/>
                      <a:gd name="T62" fmla="*/ 1 w 42"/>
                      <a:gd name="T63" fmla="*/ 47 h 139"/>
                      <a:gd name="T64" fmla="*/ 0 w 42"/>
                      <a:gd name="T65" fmla="*/ 39 h 139"/>
                      <a:gd name="T66" fmla="*/ 1 w 42"/>
                      <a:gd name="T67" fmla="*/ 40 h 139"/>
                      <a:gd name="T68" fmla="*/ 1 w 42"/>
                      <a:gd name="T69" fmla="*/ 31 h 139"/>
                      <a:gd name="T70" fmla="*/ 0 w 42"/>
                      <a:gd name="T71" fmla="*/ 32 h 139"/>
                      <a:gd name="T72" fmla="*/ 1 w 42"/>
                      <a:gd name="T73" fmla="*/ 31 h 139"/>
                      <a:gd name="T74" fmla="*/ 0 w 42"/>
                      <a:gd name="T75" fmla="*/ 23 h 139"/>
                      <a:gd name="T76" fmla="*/ 1 w 42"/>
                      <a:gd name="T77" fmla="*/ 25 h 139"/>
                      <a:gd name="T78" fmla="*/ 1 w 42"/>
                      <a:gd name="T79" fmla="*/ 16 h 139"/>
                      <a:gd name="T80" fmla="*/ 0 w 42"/>
                      <a:gd name="T81" fmla="*/ 17 h 139"/>
                      <a:gd name="T82" fmla="*/ 1 w 42"/>
                      <a:gd name="T83" fmla="*/ 16 h 139"/>
                      <a:gd name="T84" fmla="*/ 0 w 42"/>
                      <a:gd name="T85" fmla="*/ 8 h 139"/>
                      <a:gd name="T86" fmla="*/ 1 w 42"/>
                      <a:gd name="T87" fmla="*/ 9 h 139"/>
                      <a:gd name="T88" fmla="*/ 1 w 42"/>
                      <a:gd name="T89" fmla="*/ 0 h 139"/>
                      <a:gd name="T90" fmla="*/ 0 w 42"/>
                      <a:gd name="T91" fmla="*/ 1 h 139"/>
                      <a:gd name="T92" fmla="*/ 1 w 42"/>
                      <a:gd name="T9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139">
                        <a:moveTo>
                          <a:pt x="41" y="138"/>
                        </a:moveTo>
                        <a:cubicBezTo>
                          <a:pt x="41" y="138"/>
                          <a:pt x="41" y="138"/>
                          <a:pt x="41" y="138"/>
                        </a:cubicBezTo>
                        <a:cubicBezTo>
                          <a:pt x="41" y="138"/>
                          <a:pt x="41" y="138"/>
                          <a:pt x="41" y="139"/>
                        </a:cubicBezTo>
                        <a:cubicBezTo>
                          <a:pt x="41" y="139"/>
                          <a:pt x="42" y="138"/>
                          <a:pt x="42" y="138"/>
                        </a:cubicBezTo>
                        <a:cubicBezTo>
                          <a:pt x="42" y="138"/>
                          <a:pt x="41" y="138"/>
                          <a:pt x="41" y="138"/>
                        </a:cubicBezTo>
                        <a:moveTo>
                          <a:pt x="35" y="123"/>
                        </a:moveTo>
                        <a:cubicBezTo>
                          <a:pt x="35" y="123"/>
                          <a:pt x="35" y="123"/>
                          <a:pt x="35" y="123"/>
                        </a:cubicBezTo>
                        <a:cubicBezTo>
                          <a:pt x="35" y="124"/>
                          <a:pt x="36" y="125"/>
                          <a:pt x="36" y="125"/>
                        </a:cubicBezTo>
                        <a:cubicBezTo>
                          <a:pt x="36" y="125"/>
                          <a:pt x="36" y="125"/>
                          <a:pt x="36" y="125"/>
                        </a:cubicBezTo>
                        <a:cubicBezTo>
                          <a:pt x="36" y="124"/>
                          <a:pt x="35" y="124"/>
                          <a:pt x="35" y="123"/>
                        </a:cubicBezTo>
                        <a:moveTo>
                          <a:pt x="31" y="117"/>
                        </a:moveTo>
                        <a:cubicBezTo>
                          <a:pt x="31" y="117"/>
                          <a:pt x="31" y="117"/>
                          <a:pt x="31" y="117"/>
                        </a:cubicBezTo>
                        <a:cubicBezTo>
                          <a:pt x="31" y="118"/>
                          <a:pt x="32" y="118"/>
                          <a:pt x="32" y="119"/>
                        </a:cubicBezTo>
                        <a:cubicBezTo>
                          <a:pt x="32" y="119"/>
                          <a:pt x="32" y="119"/>
                          <a:pt x="32" y="119"/>
                        </a:cubicBezTo>
                        <a:cubicBezTo>
                          <a:pt x="32" y="118"/>
                          <a:pt x="31" y="118"/>
                          <a:pt x="31" y="117"/>
                        </a:cubicBezTo>
                        <a:moveTo>
                          <a:pt x="21" y="104"/>
                        </a:moveTo>
                        <a:cubicBezTo>
                          <a:pt x="21" y="104"/>
                          <a:pt x="21" y="104"/>
                          <a:pt x="21" y="104"/>
                        </a:cubicBezTo>
                        <a:cubicBezTo>
                          <a:pt x="22" y="105"/>
                          <a:pt x="22" y="105"/>
                          <a:pt x="22" y="106"/>
                        </a:cubicBezTo>
                        <a:cubicBezTo>
                          <a:pt x="22" y="105"/>
                          <a:pt x="23" y="105"/>
                          <a:pt x="23" y="105"/>
                        </a:cubicBezTo>
                        <a:cubicBezTo>
                          <a:pt x="22" y="105"/>
                          <a:pt x="22" y="104"/>
                          <a:pt x="21" y="104"/>
                        </a:cubicBezTo>
                        <a:moveTo>
                          <a:pt x="15" y="97"/>
                        </a:moveTo>
                        <a:cubicBezTo>
                          <a:pt x="15" y="97"/>
                          <a:pt x="15" y="98"/>
                          <a:pt x="15" y="98"/>
                        </a:cubicBezTo>
                        <a:cubicBezTo>
                          <a:pt x="15" y="98"/>
                          <a:pt x="16" y="98"/>
                          <a:pt x="16" y="98"/>
                        </a:cubicBezTo>
                        <a:cubicBezTo>
                          <a:pt x="16" y="98"/>
                          <a:pt x="16" y="98"/>
                          <a:pt x="16" y="98"/>
                        </a:cubicBezTo>
                        <a:cubicBezTo>
                          <a:pt x="16" y="98"/>
                          <a:pt x="15" y="97"/>
                          <a:pt x="15" y="97"/>
                        </a:cubicBezTo>
                        <a:moveTo>
                          <a:pt x="9" y="91"/>
                        </a:moveTo>
                        <a:cubicBezTo>
                          <a:pt x="9" y="91"/>
                          <a:pt x="9" y="92"/>
                          <a:pt x="9" y="92"/>
                        </a:cubicBezTo>
                        <a:cubicBezTo>
                          <a:pt x="10" y="92"/>
                          <a:pt x="10" y="93"/>
                          <a:pt x="11" y="93"/>
                        </a:cubicBezTo>
                        <a:cubicBezTo>
                          <a:pt x="11" y="93"/>
                          <a:pt x="11" y="93"/>
                          <a:pt x="11" y="93"/>
                        </a:cubicBezTo>
                        <a:cubicBezTo>
                          <a:pt x="10" y="92"/>
                          <a:pt x="10" y="92"/>
                          <a:pt x="9" y="91"/>
                        </a:cubicBezTo>
                        <a:moveTo>
                          <a:pt x="3" y="85"/>
                        </a:moveTo>
                        <a:cubicBezTo>
                          <a:pt x="3" y="85"/>
                          <a:pt x="3" y="85"/>
                          <a:pt x="3" y="85"/>
                        </a:cubicBezTo>
                        <a:cubicBezTo>
                          <a:pt x="3" y="86"/>
                          <a:pt x="3" y="86"/>
                          <a:pt x="4" y="87"/>
                        </a:cubicBezTo>
                        <a:cubicBezTo>
                          <a:pt x="4" y="87"/>
                          <a:pt x="4" y="87"/>
                          <a:pt x="4" y="87"/>
                        </a:cubicBezTo>
                        <a:cubicBezTo>
                          <a:pt x="4" y="86"/>
                          <a:pt x="3" y="85"/>
                          <a:pt x="3" y="85"/>
                        </a:cubicBezTo>
                        <a:moveTo>
                          <a:pt x="1" y="78"/>
                        </a:moveTo>
                        <a:cubicBezTo>
                          <a:pt x="0" y="78"/>
                          <a:pt x="0" y="78"/>
                          <a:pt x="0" y="78"/>
                        </a:cubicBezTo>
                        <a:cubicBezTo>
                          <a:pt x="0" y="78"/>
                          <a:pt x="0" y="78"/>
                          <a:pt x="0" y="78"/>
                        </a:cubicBezTo>
                        <a:cubicBezTo>
                          <a:pt x="0" y="78"/>
                          <a:pt x="0" y="78"/>
                          <a:pt x="0" y="78"/>
                        </a:cubicBezTo>
                        <a:cubicBezTo>
                          <a:pt x="0" y="79"/>
                          <a:pt x="0" y="79"/>
                          <a:pt x="0" y="79"/>
                        </a:cubicBezTo>
                        <a:cubicBezTo>
                          <a:pt x="1" y="79"/>
                          <a:pt x="1" y="79"/>
                          <a:pt x="1" y="79"/>
                        </a:cubicBezTo>
                        <a:cubicBezTo>
                          <a:pt x="1" y="78"/>
                          <a:pt x="1" y="78"/>
                          <a:pt x="1" y="78"/>
                        </a:cubicBezTo>
                        <a:cubicBezTo>
                          <a:pt x="1" y="78"/>
                          <a:pt x="1" y="78"/>
                          <a:pt x="1" y="78"/>
                        </a:cubicBezTo>
                        <a:cubicBezTo>
                          <a:pt x="1" y="78"/>
                          <a:pt x="1" y="78"/>
                          <a:pt x="1" y="78"/>
                        </a:cubicBezTo>
                        <a:moveTo>
                          <a:pt x="1" y="70"/>
                        </a:moveTo>
                        <a:cubicBezTo>
                          <a:pt x="0" y="70"/>
                          <a:pt x="0" y="70"/>
                          <a:pt x="0" y="70"/>
                        </a:cubicBezTo>
                        <a:cubicBezTo>
                          <a:pt x="0" y="71"/>
                          <a:pt x="0" y="71"/>
                          <a:pt x="0" y="71"/>
                        </a:cubicBezTo>
                        <a:cubicBezTo>
                          <a:pt x="1" y="71"/>
                          <a:pt x="1" y="71"/>
                          <a:pt x="1" y="71"/>
                        </a:cubicBezTo>
                        <a:cubicBezTo>
                          <a:pt x="1" y="70"/>
                          <a:pt x="1" y="70"/>
                          <a:pt x="1" y="70"/>
                        </a:cubicBezTo>
                        <a:moveTo>
                          <a:pt x="1" y="62"/>
                        </a:moveTo>
                        <a:cubicBezTo>
                          <a:pt x="0" y="62"/>
                          <a:pt x="0" y="62"/>
                          <a:pt x="0" y="62"/>
                        </a:cubicBezTo>
                        <a:cubicBezTo>
                          <a:pt x="0" y="63"/>
                          <a:pt x="0" y="63"/>
                          <a:pt x="0" y="63"/>
                        </a:cubicBezTo>
                        <a:cubicBezTo>
                          <a:pt x="1" y="63"/>
                          <a:pt x="1" y="63"/>
                          <a:pt x="1" y="63"/>
                        </a:cubicBezTo>
                        <a:cubicBezTo>
                          <a:pt x="1" y="62"/>
                          <a:pt x="1" y="62"/>
                          <a:pt x="1" y="62"/>
                        </a:cubicBezTo>
                        <a:moveTo>
                          <a:pt x="1" y="54"/>
                        </a:moveTo>
                        <a:cubicBezTo>
                          <a:pt x="0" y="54"/>
                          <a:pt x="0" y="54"/>
                          <a:pt x="0" y="54"/>
                        </a:cubicBezTo>
                        <a:cubicBezTo>
                          <a:pt x="0" y="56"/>
                          <a:pt x="0" y="56"/>
                          <a:pt x="0" y="56"/>
                        </a:cubicBezTo>
                        <a:cubicBezTo>
                          <a:pt x="1" y="56"/>
                          <a:pt x="1" y="56"/>
                          <a:pt x="1" y="56"/>
                        </a:cubicBezTo>
                        <a:cubicBezTo>
                          <a:pt x="1" y="54"/>
                          <a:pt x="1" y="54"/>
                          <a:pt x="1" y="54"/>
                        </a:cubicBezTo>
                        <a:moveTo>
                          <a:pt x="1" y="47"/>
                        </a:moveTo>
                        <a:cubicBezTo>
                          <a:pt x="0" y="47"/>
                          <a:pt x="0" y="47"/>
                          <a:pt x="0" y="47"/>
                        </a:cubicBezTo>
                        <a:cubicBezTo>
                          <a:pt x="0" y="48"/>
                          <a:pt x="0" y="48"/>
                          <a:pt x="0" y="48"/>
                        </a:cubicBezTo>
                        <a:cubicBezTo>
                          <a:pt x="1" y="48"/>
                          <a:pt x="1" y="48"/>
                          <a:pt x="1" y="48"/>
                        </a:cubicBezTo>
                        <a:cubicBezTo>
                          <a:pt x="1" y="47"/>
                          <a:pt x="1" y="47"/>
                          <a:pt x="1" y="47"/>
                        </a:cubicBezTo>
                        <a:moveTo>
                          <a:pt x="1" y="39"/>
                        </a:moveTo>
                        <a:cubicBezTo>
                          <a:pt x="0" y="39"/>
                          <a:pt x="0" y="39"/>
                          <a:pt x="0" y="39"/>
                        </a:cubicBezTo>
                        <a:cubicBezTo>
                          <a:pt x="0" y="40"/>
                          <a:pt x="0" y="40"/>
                          <a:pt x="0" y="40"/>
                        </a:cubicBezTo>
                        <a:cubicBezTo>
                          <a:pt x="1" y="40"/>
                          <a:pt x="1" y="40"/>
                          <a:pt x="1" y="40"/>
                        </a:cubicBezTo>
                        <a:cubicBezTo>
                          <a:pt x="1" y="39"/>
                          <a:pt x="1" y="39"/>
                          <a:pt x="1" y="39"/>
                        </a:cubicBezTo>
                        <a:moveTo>
                          <a:pt x="1" y="31"/>
                        </a:moveTo>
                        <a:cubicBezTo>
                          <a:pt x="0" y="31"/>
                          <a:pt x="0" y="31"/>
                          <a:pt x="0" y="31"/>
                        </a:cubicBezTo>
                        <a:cubicBezTo>
                          <a:pt x="0" y="32"/>
                          <a:pt x="0" y="32"/>
                          <a:pt x="0" y="32"/>
                        </a:cubicBezTo>
                        <a:cubicBezTo>
                          <a:pt x="1" y="32"/>
                          <a:pt x="1" y="32"/>
                          <a:pt x="1" y="32"/>
                        </a:cubicBezTo>
                        <a:cubicBezTo>
                          <a:pt x="1" y="31"/>
                          <a:pt x="1" y="31"/>
                          <a:pt x="1" y="31"/>
                        </a:cubicBezTo>
                        <a:moveTo>
                          <a:pt x="1" y="23"/>
                        </a:moveTo>
                        <a:cubicBezTo>
                          <a:pt x="0" y="23"/>
                          <a:pt x="0" y="23"/>
                          <a:pt x="0" y="23"/>
                        </a:cubicBezTo>
                        <a:cubicBezTo>
                          <a:pt x="0" y="25"/>
                          <a:pt x="0" y="25"/>
                          <a:pt x="0" y="25"/>
                        </a:cubicBezTo>
                        <a:cubicBezTo>
                          <a:pt x="1" y="25"/>
                          <a:pt x="1" y="25"/>
                          <a:pt x="1" y="25"/>
                        </a:cubicBezTo>
                        <a:cubicBezTo>
                          <a:pt x="1" y="23"/>
                          <a:pt x="1" y="23"/>
                          <a:pt x="1" y="23"/>
                        </a:cubicBezTo>
                        <a:moveTo>
                          <a:pt x="1" y="16"/>
                        </a:moveTo>
                        <a:cubicBezTo>
                          <a:pt x="0" y="16"/>
                          <a:pt x="0" y="16"/>
                          <a:pt x="0" y="16"/>
                        </a:cubicBezTo>
                        <a:cubicBezTo>
                          <a:pt x="0" y="17"/>
                          <a:pt x="0" y="17"/>
                          <a:pt x="0" y="17"/>
                        </a:cubicBezTo>
                        <a:cubicBezTo>
                          <a:pt x="1" y="17"/>
                          <a:pt x="1" y="17"/>
                          <a:pt x="1" y="17"/>
                        </a:cubicBezTo>
                        <a:cubicBezTo>
                          <a:pt x="1" y="16"/>
                          <a:pt x="1" y="16"/>
                          <a:pt x="1" y="16"/>
                        </a:cubicBezTo>
                        <a:moveTo>
                          <a:pt x="1" y="8"/>
                        </a:moveTo>
                        <a:cubicBezTo>
                          <a:pt x="0" y="8"/>
                          <a:pt x="0" y="8"/>
                          <a:pt x="0" y="8"/>
                        </a:cubicBezTo>
                        <a:cubicBezTo>
                          <a:pt x="0" y="9"/>
                          <a:pt x="0" y="9"/>
                          <a:pt x="0" y="9"/>
                        </a:cubicBezTo>
                        <a:cubicBezTo>
                          <a:pt x="1" y="9"/>
                          <a:pt x="1" y="9"/>
                          <a:pt x="1" y="9"/>
                        </a:cubicBezTo>
                        <a:cubicBezTo>
                          <a:pt x="1" y="8"/>
                          <a:pt x="1" y="8"/>
                          <a:pt x="1" y="8"/>
                        </a:cubicBezTo>
                        <a:moveTo>
                          <a:pt x="1" y="0"/>
                        </a:moveTo>
                        <a:cubicBezTo>
                          <a:pt x="0" y="0"/>
                          <a:pt x="0" y="0"/>
                          <a:pt x="0" y="0"/>
                        </a:cubicBezTo>
                        <a:cubicBezTo>
                          <a:pt x="0" y="1"/>
                          <a:pt x="0" y="1"/>
                          <a:pt x="0" y="1"/>
                        </a:cubicBezTo>
                        <a:cubicBezTo>
                          <a:pt x="1" y="1"/>
                          <a:pt x="1" y="1"/>
                          <a:pt x="1" y="1"/>
                        </a:cubicBezTo>
                        <a:cubicBezTo>
                          <a:pt x="1" y="0"/>
                          <a:pt x="1" y="0"/>
                          <a:pt x="1" y="0"/>
                        </a:cubicBezTo>
                      </a:path>
                    </a:pathLst>
                  </a:custGeom>
                  <a:solidFill>
                    <a:srgbClr val="8C2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5" name="Freeform 8383">
                    <a:extLst>
                      <a:ext uri="{FF2B5EF4-FFF2-40B4-BE49-F238E27FC236}">
                        <a16:creationId xmlns:a16="http://schemas.microsoft.com/office/drawing/2014/main" id="{63A79A4B-B4B1-4015-8DEA-2189214A3C61}"/>
                      </a:ext>
                    </a:extLst>
                  </p:cNvPr>
                  <p:cNvSpPr/>
                  <p:nvPr/>
                </p:nvSpPr>
                <p:spPr bwMode="auto">
                  <a:xfrm>
                    <a:off x="3726" y="1961"/>
                    <a:ext cx="13" cy="4"/>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6" name="Freeform 8384">
                    <a:extLst>
                      <a:ext uri="{FF2B5EF4-FFF2-40B4-BE49-F238E27FC236}">
                        <a16:creationId xmlns:a16="http://schemas.microsoft.com/office/drawing/2014/main" id="{72B003AE-5721-4C25-8F78-3EED71278E80}"/>
                      </a:ext>
                    </a:extLst>
                  </p:cNvPr>
                  <p:cNvSpPr>
                    <a:spLocks noEditPoints="1"/>
                  </p:cNvSpPr>
                  <p:nvPr/>
                </p:nvSpPr>
                <p:spPr bwMode="auto">
                  <a:xfrm>
                    <a:off x="3726" y="1961"/>
                    <a:ext cx="14" cy="5"/>
                  </a:xfrm>
                  <a:custGeom>
                    <a:avLst/>
                    <a:gdLst>
                      <a:gd name="T0" fmla="*/ 15 w 18"/>
                      <a:gd name="T1" fmla="*/ 0 h 7"/>
                      <a:gd name="T2" fmla="*/ 2 w 18"/>
                      <a:gd name="T3" fmla="*/ 0 h 7"/>
                      <a:gd name="T4" fmla="*/ 0 w 18"/>
                      <a:gd name="T5" fmla="*/ 3 h 7"/>
                      <a:gd name="T6" fmla="*/ 3 w 18"/>
                      <a:gd name="T7" fmla="*/ 7 h 7"/>
                      <a:gd name="T8" fmla="*/ 14 w 18"/>
                      <a:gd name="T9" fmla="*/ 7 h 7"/>
                      <a:gd name="T10" fmla="*/ 18 w 18"/>
                      <a:gd name="T11" fmla="*/ 3 h 7"/>
                      <a:gd name="T12" fmla="*/ 15 w 18"/>
                      <a:gd name="T13" fmla="*/ 0 h 7"/>
                      <a:gd name="T14" fmla="*/ 14 w 18"/>
                      <a:gd name="T15" fmla="*/ 6 h 7"/>
                      <a:gd name="T16" fmla="*/ 3 w 18"/>
                      <a:gd name="T17" fmla="*/ 6 h 7"/>
                      <a:gd name="T18" fmla="*/ 0 w 18"/>
                      <a:gd name="T19" fmla="*/ 3 h 7"/>
                      <a:gd name="T20" fmla="*/ 3 w 18"/>
                      <a:gd name="T21" fmla="*/ 1 h 7"/>
                      <a:gd name="T22" fmla="*/ 14 w 18"/>
                      <a:gd name="T23" fmla="*/ 1 h 7"/>
                      <a:gd name="T24" fmla="*/ 17 w 18"/>
                      <a:gd name="T25" fmla="*/ 3 h 7"/>
                      <a:gd name="T26" fmla="*/ 14 w 18"/>
                      <a:gd name="T2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5" y="0"/>
                        </a:moveTo>
                        <a:cubicBezTo>
                          <a:pt x="2" y="0"/>
                          <a:pt x="2" y="0"/>
                          <a:pt x="2" y="0"/>
                        </a:cubicBezTo>
                        <a:cubicBezTo>
                          <a:pt x="1" y="0"/>
                          <a:pt x="0" y="2"/>
                          <a:pt x="0" y="3"/>
                        </a:cubicBezTo>
                        <a:cubicBezTo>
                          <a:pt x="0" y="5"/>
                          <a:pt x="1" y="7"/>
                          <a:pt x="3" y="7"/>
                        </a:cubicBezTo>
                        <a:cubicBezTo>
                          <a:pt x="14" y="7"/>
                          <a:pt x="14" y="7"/>
                          <a:pt x="14" y="7"/>
                        </a:cubicBezTo>
                        <a:cubicBezTo>
                          <a:pt x="16" y="7"/>
                          <a:pt x="18" y="5"/>
                          <a:pt x="18" y="3"/>
                        </a:cubicBezTo>
                        <a:cubicBezTo>
                          <a:pt x="18" y="2"/>
                          <a:pt x="16" y="0"/>
                          <a:pt x="15" y="0"/>
                        </a:cubicBezTo>
                        <a:moveTo>
                          <a:pt x="14" y="6"/>
                        </a:moveTo>
                        <a:cubicBezTo>
                          <a:pt x="3" y="6"/>
                          <a:pt x="3" y="6"/>
                          <a:pt x="3" y="6"/>
                        </a:cubicBezTo>
                        <a:cubicBezTo>
                          <a:pt x="2" y="6"/>
                          <a:pt x="0" y="5"/>
                          <a:pt x="0" y="3"/>
                        </a:cubicBezTo>
                        <a:cubicBezTo>
                          <a:pt x="0" y="2"/>
                          <a:pt x="2" y="1"/>
                          <a:pt x="3" y="1"/>
                        </a:cubicBezTo>
                        <a:cubicBezTo>
                          <a:pt x="14" y="1"/>
                          <a:pt x="14" y="1"/>
                          <a:pt x="14" y="1"/>
                        </a:cubicBezTo>
                        <a:cubicBezTo>
                          <a:pt x="16" y="1"/>
                          <a:pt x="17" y="2"/>
                          <a:pt x="17" y="3"/>
                        </a:cubicBezTo>
                        <a:cubicBezTo>
                          <a:pt x="17" y="5"/>
                          <a:pt x="16" y="6"/>
                          <a:pt x="14" y="6"/>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7" name="Freeform 8385">
                    <a:extLst>
                      <a:ext uri="{FF2B5EF4-FFF2-40B4-BE49-F238E27FC236}">
                        <a16:creationId xmlns:a16="http://schemas.microsoft.com/office/drawing/2014/main" id="{C6CF2884-6095-4E2A-8A18-B8D27C1FF76B}"/>
                      </a:ext>
                    </a:extLst>
                  </p:cNvPr>
                  <p:cNvSpPr/>
                  <p:nvPr/>
                </p:nvSpPr>
                <p:spPr bwMode="auto">
                  <a:xfrm>
                    <a:off x="3726" y="1963"/>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2"/>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8" name="Freeform 8386">
                    <a:extLst>
                      <a:ext uri="{FF2B5EF4-FFF2-40B4-BE49-F238E27FC236}">
                        <a16:creationId xmlns:a16="http://schemas.microsoft.com/office/drawing/2014/main" id="{578AF4FA-F0E5-43A6-8D03-D1E3561BE0B6}"/>
                      </a:ext>
                    </a:extLst>
                  </p:cNvPr>
                  <p:cNvSpPr/>
                  <p:nvPr/>
                </p:nvSpPr>
                <p:spPr bwMode="auto">
                  <a:xfrm>
                    <a:off x="3726" y="1963"/>
                    <a:ext cx="13" cy="2"/>
                  </a:xfrm>
                  <a:custGeom>
                    <a:avLst/>
                    <a:gdLst>
                      <a:gd name="T0" fmla="*/ 0 w 17"/>
                      <a:gd name="T1" fmla="*/ 0 h 3"/>
                      <a:gd name="T2" fmla="*/ 0 w 17"/>
                      <a:gd name="T3" fmla="*/ 0 h 3"/>
                      <a:gd name="T4" fmla="*/ 3 w 17"/>
                      <a:gd name="T5" fmla="*/ 3 h 3"/>
                      <a:gd name="T6" fmla="*/ 14 w 17"/>
                      <a:gd name="T7" fmla="*/ 3 h 3"/>
                      <a:gd name="T8" fmla="*/ 17 w 17"/>
                      <a:gd name="T9" fmla="*/ 2 h 3"/>
                      <a:gd name="T10" fmla="*/ 16 w 17"/>
                      <a:gd name="T11" fmla="*/ 2 h 3"/>
                      <a:gd name="T12" fmla="*/ 16 w 17"/>
                      <a:gd name="T13" fmla="*/ 2 h 3"/>
                      <a:gd name="T14" fmla="*/ 16 w 17"/>
                      <a:gd name="T15" fmla="*/ 3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5" y="3"/>
                          <a:pt x="16" y="3"/>
                          <a:pt x="17" y="2"/>
                        </a:cubicBezTo>
                        <a:cubicBezTo>
                          <a:pt x="17" y="2"/>
                          <a:pt x="17" y="2"/>
                          <a:pt x="16" y="2"/>
                        </a:cubicBezTo>
                        <a:cubicBezTo>
                          <a:pt x="16" y="2"/>
                          <a:pt x="16" y="2"/>
                          <a:pt x="16" y="2"/>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2"/>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9" name="Freeform 8387">
                    <a:extLst>
                      <a:ext uri="{FF2B5EF4-FFF2-40B4-BE49-F238E27FC236}">
                        <a16:creationId xmlns:a16="http://schemas.microsoft.com/office/drawing/2014/main" id="{73A5ECB7-5B48-4878-A540-F8605B955C3F}"/>
                      </a:ext>
                    </a:extLst>
                  </p:cNvPr>
                  <p:cNvSpPr/>
                  <p:nvPr/>
                </p:nvSpPr>
                <p:spPr bwMode="auto">
                  <a:xfrm>
                    <a:off x="3727" y="1962"/>
                    <a:ext cx="6" cy="0"/>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0" name="Freeform 8388">
                    <a:extLst>
                      <a:ext uri="{FF2B5EF4-FFF2-40B4-BE49-F238E27FC236}">
                        <a16:creationId xmlns:a16="http://schemas.microsoft.com/office/drawing/2014/main" id="{92FD777E-3F01-4A7E-839B-C66619481A14}"/>
                      </a:ext>
                    </a:extLst>
                  </p:cNvPr>
                  <p:cNvSpPr/>
                  <p:nvPr/>
                </p:nvSpPr>
                <p:spPr bwMode="auto">
                  <a:xfrm>
                    <a:off x="3726" y="1967"/>
                    <a:ext cx="13" cy="4"/>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1" name="Freeform 8389">
                    <a:extLst>
                      <a:ext uri="{FF2B5EF4-FFF2-40B4-BE49-F238E27FC236}">
                        <a16:creationId xmlns:a16="http://schemas.microsoft.com/office/drawing/2014/main" id="{137554B0-0AD6-462D-800B-471A5A44BE4D}"/>
                      </a:ext>
                    </a:extLst>
                  </p:cNvPr>
                  <p:cNvSpPr>
                    <a:spLocks noEditPoints="1"/>
                  </p:cNvSpPr>
                  <p:nvPr/>
                </p:nvSpPr>
                <p:spPr bwMode="auto">
                  <a:xfrm>
                    <a:off x="3726" y="1967"/>
                    <a:ext cx="14" cy="4"/>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0 h 6"/>
                      <a:gd name="T16" fmla="*/ 0 w 18"/>
                      <a:gd name="T17" fmla="*/ 3 h 6"/>
                      <a:gd name="T18" fmla="*/ 3 w 18"/>
                      <a:gd name="T19" fmla="*/ 6 h 6"/>
                      <a:gd name="T20" fmla="*/ 14 w 18"/>
                      <a:gd name="T21" fmla="*/ 6 h 6"/>
                      <a:gd name="T22" fmla="*/ 17 w 18"/>
                      <a:gd name="T23" fmla="*/ 3 h 6"/>
                      <a:gd name="T24" fmla="*/ 14 w 18"/>
                      <a:gd name="T25" fmla="*/ 0 h 6"/>
                      <a:gd name="T26" fmla="*/ 3 w 1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0"/>
                        </a:moveTo>
                        <a:cubicBezTo>
                          <a:pt x="2" y="0"/>
                          <a:pt x="0" y="2"/>
                          <a:pt x="0" y="3"/>
                        </a:cubicBezTo>
                        <a:cubicBezTo>
                          <a:pt x="0" y="4"/>
                          <a:pt x="2" y="6"/>
                          <a:pt x="3" y="6"/>
                        </a:cubicBezTo>
                        <a:cubicBezTo>
                          <a:pt x="14" y="6"/>
                          <a:pt x="14" y="6"/>
                          <a:pt x="14" y="6"/>
                        </a:cubicBezTo>
                        <a:cubicBezTo>
                          <a:pt x="16" y="6"/>
                          <a:pt x="17" y="4"/>
                          <a:pt x="17" y="3"/>
                        </a:cubicBezTo>
                        <a:cubicBezTo>
                          <a:pt x="17" y="2"/>
                          <a:pt x="16" y="0"/>
                          <a:pt x="14" y="0"/>
                        </a:cubicBezTo>
                        <a:cubicBezTo>
                          <a:pt x="3" y="0"/>
                          <a:pt x="3" y="0"/>
                          <a:pt x="3" y="0"/>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2" name="Freeform 8390">
                    <a:extLst>
                      <a:ext uri="{FF2B5EF4-FFF2-40B4-BE49-F238E27FC236}">
                        <a16:creationId xmlns:a16="http://schemas.microsoft.com/office/drawing/2014/main" id="{01BDED22-7CFA-45EB-AF17-F664161476D2}"/>
                      </a:ext>
                    </a:extLst>
                  </p:cNvPr>
                  <p:cNvSpPr/>
                  <p:nvPr/>
                </p:nvSpPr>
                <p:spPr bwMode="auto">
                  <a:xfrm>
                    <a:off x="3726" y="1969"/>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1"/>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3" name="Freeform 8391">
                    <a:extLst>
                      <a:ext uri="{FF2B5EF4-FFF2-40B4-BE49-F238E27FC236}">
                        <a16:creationId xmlns:a16="http://schemas.microsoft.com/office/drawing/2014/main" id="{1A917C1B-6C60-44B1-B3AC-1696F39BF244}"/>
                      </a:ext>
                    </a:extLst>
                  </p:cNvPr>
                  <p:cNvSpPr/>
                  <p:nvPr/>
                </p:nvSpPr>
                <p:spPr bwMode="auto">
                  <a:xfrm>
                    <a:off x="3726" y="1969"/>
                    <a:ext cx="13" cy="2"/>
                  </a:xfrm>
                  <a:custGeom>
                    <a:avLst/>
                    <a:gdLst>
                      <a:gd name="T0" fmla="*/ 0 w 17"/>
                      <a:gd name="T1" fmla="*/ 0 h 3"/>
                      <a:gd name="T2" fmla="*/ 0 w 17"/>
                      <a:gd name="T3" fmla="*/ 0 h 3"/>
                      <a:gd name="T4" fmla="*/ 3 w 17"/>
                      <a:gd name="T5" fmla="*/ 3 h 3"/>
                      <a:gd name="T6" fmla="*/ 14 w 17"/>
                      <a:gd name="T7" fmla="*/ 3 h 3"/>
                      <a:gd name="T8" fmla="*/ 17 w 17"/>
                      <a:gd name="T9" fmla="*/ 1 h 3"/>
                      <a:gd name="T10" fmla="*/ 16 w 17"/>
                      <a:gd name="T11" fmla="*/ 2 h 3"/>
                      <a:gd name="T12" fmla="*/ 16 w 17"/>
                      <a:gd name="T13" fmla="*/ 2 h 3"/>
                      <a:gd name="T14" fmla="*/ 16 w 17"/>
                      <a:gd name="T15" fmla="*/ 2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6" y="3"/>
                          <a:pt x="17" y="2"/>
                          <a:pt x="17" y="1"/>
                        </a:cubicBezTo>
                        <a:cubicBezTo>
                          <a:pt x="17" y="1"/>
                          <a:pt x="17"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4" name="Freeform 8392">
                    <a:extLst>
                      <a:ext uri="{FF2B5EF4-FFF2-40B4-BE49-F238E27FC236}">
                        <a16:creationId xmlns:a16="http://schemas.microsoft.com/office/drawing/2014/main" id="{2941FDDD-2C4D-4C0D-812A-18E695A3EC28}"/>
                      </a:ext>
                    </a:extLst>
                  </p:cNvPr>
                  <p:cNvSpPr/>
                  <p:nvPr/>
                </p:nvSpPr>
                <p:spPr bwMode="auto">
                  <a:xfrm>
                    <a:off x="3727" y="1968"/>
                    <a:ext cx="6" cy="0"/>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5" name="Freeform 8393">
                    <a:extLst>
                      <a:ext uri="{FF2B5EF4-FFF2-40B4-BE49-F238E27FC236}">
                        <a16:creationId xmlns:a16="http://schemas.microsoft.com/office/drawing/2014/main" id="{647C254C-01DE-4E81-8AB6-EF2BEC8DEB3A}"/>
                      </a:ext>
                    </a:extLst>
                  </p:cNvPr>
                  <p:cNvSpPr/>
                  <p:nvPr/>
                </p:nvSpPr>
                <p:spPr bwMode="auto">
                  <a:xfrm>
                    <a:off x="3726" y="1973"/>
                    <a:ext cx="13" cy="4"/>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4"/>
                          <a:pt x="16" y="6"/>
                          <a:pt x="14" y="6"/>
                        </a:cubicBezTo>
                        <a:cubicBezTo>
                          <a:pt x="3" y="6"/>
                          <a:pt x="3" y="6"/>
                          <a:pt x="3" y="6"/>
                        </a:cubicBezTo>
                        <a:cubicBezTo>
                          <a:pt x="1" y="6"/>
                          <a:pt x="0" y="4"/>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6" name="Freeform 8394">
                    <a:extLst>
                      <a:ext uri="{FF2B5EF4-FFF2-40B4-BE49-F238E27FC236}">
                        <a16:creationId xmlns:a16="http://schemas.microsoft.com/office/drawing/2014/main" id="{4B8B60C5-7A4E-46C0-987C-AA2014627D5D}"/>
                      </a:ext>
                    </a:extLst>
                  </p:cNvPr>
                  <p:cNvSpPr>
                    <a:spLocks noEditPoints="1"/>
                  </p:cNvSpPr>
                  <p:nvPr/>
                </p:nvSpPr>
                <p:spPr bwMode="auto">
                  <a:xfrm>
                    <a:off x="3726" y="1972"/>
                    <a:ext cx="14" cy="5"/>
                  </a:xfrm>
                  <a:custGeom>
                    <a:avLst/>
                    <a:gdLst>
                      <a:gd name="T0" fmla="*/ 14 w 18"/>
                      <a:gd name="T1" fmla="*/ 7 h 7"/>
                      <a:gd name="T2" fmla="*/ 3 w 18"/>
                      <a:gd name="T3" fmla="*/ 7 h 7"/>
                      <a:gd name="T4" fmla="*/ 0 w 18"/>
                      <a:gd name="T5" fmla="*/ 4 h 7"/>
                      <a:gd name="T6" fmla="*/ 3 w 18"/>
                      <a:gd name="T7" fmla="*/ 0 h 7"/>
                      <a:gd name="T8" fmla="*/ 14 w 18"/>
                      <a:gd name="T9" fmla="*/ 0 h 7"/>
                      <a:gd name="T10" fmla="*/ 18 w 18"/>
                      <a:gd name="T11" fmla="*/ 4 h 7"/>
                      <a:gd name="T12" fmla="*/ 14 w 18"/>
                      <a:gd name="T13" fmla="*/ 7 h 7"/>
                      <a:gd name="T14" fmla="*/ 3 w 18"/>
                      <a:gd name="T15" fmla="*/ 1 h 7"/>
                      <a:gd name="T16" fmla="*/ 0 w 18"/>
                      <a:gd name="T17" fmla="*/ 4 h 7"/>
                      <a:gd name="T18" fmla="*/ 3 w 18"/>
                      <a:gd name="T19" fmla="*/ 6 h 7"/>
                      <a:gd name="T20" fmla="*/ 14 w 18"/>
                      <a:gd name="T21" fmla="*/ 6 h 7"/>
                      <a:gd name="T22" fmla="*/ 17 w 18"/>
                      <a:gd name="T23" fmla="*/ 4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6"/>
                          <a:pt x="0" y="4"/>
                        </a:cubicBezTo>
                        <a:cubicBezTo>
                          <a:pt x="0" y="2"/>
                          <a:pt x="1" y="0"/>
                          <a:pt x="3" y="0"/>
                        </a:cubicBezTo>
                        <a:cubicBezTo>
                          <a:pt x="14" y="0"/>
                          <a:pt x="14" y="0"/>
                          <a:pt x="14" y="0"/>
                        </a:cubicBezTo>
                        <a:cubicBezTo>
                          <a:pt x="16" y="0"/>
                          <a:pt x="18" y="2"/>
                          <a:pt x="18" y="4"/>
                        </a:cubicBezTo>
                        <a:cubicBezTo>
                          <a:pt x="18" y="6"/>
                          <a:pt x="16" y="7"/>
                          <a:pt x="14" y="7"/>
                        </a:cubicBezTo>
                        <a:moveTo>
                          <a:pt x="3" y="1"/>
                        </a:moveTo>
                        <a:cubicBezTo>
                          <a:pt x="2" y="1"/>
                          <a:pt x="0" y="2"/>
                          <a:pt x="0" y="4"/>
                        </a:cubicBezTo>
                        <a:cubicBezTo>
                          <a:pt x="0" y="5"/>
                          <a:pt x="2" y="6"/>
                          <a:pt x="3" y="6"/>
                        </a:cubicBezTo>
                        <a:cubicBezTo>
                          <a:pt x="14" y="6"/>
                          <a:pt x="14" y="6"/>
                          <a:pt x="14" y="6"/>
                        </a:cubicBezTo>
                        <a:cubicBezTo>
                          <a:pt x="16" y="6"/>
                          <a:pt x="17" y="5"/>
                          <a:pt x="17" y="4"/>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7" name="Freeform 8395">
                    <a:extLst>
                      <a:ext uri="{FF2B5EF4-FFF2-40B4-BE49-F238E27FC236}">
                        <a16:creationId xmlns:a16="http://schemas.microsoft.com/office/drawing/2014/main" id="{435E0F8A-8B8F-4FB4-BCCD-FE5B1DD2C12E}"/>
                      </a:ext>
                    </a:extLst>
                  </p:cNvPr>
                  <p:cNvSpPr/>
                  <p:nvPr/>
                </p:nvSpPr>
                <p:spPr bwMode="auto">
                  <a:xfrm>
                    <a:off x="3726" y="1975"/>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8" name="Freeform 8396">
                    <a:extLst>
                      <a:ext uri="{FF2B5EF4-FFF2-40B4-BE49-F238E27FC236}">
                        <a16:creationId xmlns:a16="http://schemas.microsoft.com/office/drawing/2014/main" id="{0BBD8D63-4F02-4C5E-A3FF-BDFE4323F435}"/>
                      </a:ext>
                    </a:extLst>
                  </p:cNvPr>
                  <p:cNvSpPr>
                    <a:spLocks noEditPoints="1"/>
                  </p:cNvSpPr>
                  <p:nvPr/>
                </p:nvSpPr>
                <p:spPr bwMode="auto">
                  <a:xfrm>
                    <a:off x="3726" y="1975"/>
                    <a:ext cx="13" cy="2"/>
                  </a:xfrm>
                  <a:custGeom>
                    <a:avLst/>
                    <a:gdLst>
                      <a:gd name="T0" fmla="*/ 16 w 17"/>
                      <a:gd name="T1" fmla="*/ 2 h 3"/>
                      <a:gd name="T2" fmla="*/ 16 w 17"/>
                      <a:gd name="T3" fmla="*/ 2 h 3"/>
                      <a:gd name="T4" fmla="*/ 15 w 17"/>
                      <a:gd name="T5" fmla="*/ 2 h 3"/>
                      <a:gd name="T6" fmla="*/ 15 w 17"/>
                      <a:gd name="T7" fmla="*/ 3 h 3"/>
                      <a:gd name="T8" fmla="*/ 15 w 17"/>
                      <a:gd name="T9" fmla="*/ 3 h 3"/>
                      <a:gd name="T10" fmla="*/ 16 w 17"/>
                      <a:gd name="T11" fmla="*/ 2 h 3"/>
                      <a:gd name="T12" fmla="*/ 17 w 17"/>
                      <a:gd name="T13" fmla="*/ 1 h 3"/>
                      <a:gd name="T14" fmla="*/ 16 w 17"/>
                      <a:gd name="T15" fmla="*/ 2 h 3"/>
                      <a:gd name="T16" fmla="*/ 16 w 17"/>
                      <a:gd name="T17" fmla="*/ 2 h 3"/>
                      <a:gd name="T18" fmla="*/ 16 w 17"/>
                      <a:gd name="T19" fmla="*/ 2 h 3"/>
                      <a:gd name="T20" fmla="*/ 17 w 17"/>
                      <a:gd name="T21" fmla="*/ 1 h 3"/>
                      <a:gd name="T22" fmla="*/ 0 w 17"/>
                      <a:gd name="T23" fmla="*/ 0 h 3"/>
                      <a:gd name="T24" fmla="*/ 0 w 17"/>
                      <a:gd name="T25" fmla="*/ 0 h 3"/>
                      <a:gd name="T26" fmla="*/ 3 w 17"/>
                      <a:gd name="T27" fmla="*/ 3 h 3"/>
                      <a:gd name="T28" fmla="*/ 14 w 17"/>
                      <a:gd name="T29" fmla="*/ 3 h 3"/>
                      <a:gd name="T30" fmla="*/ 15 w 17"/>
                      <a:gd name="T31" fmla="*/ 3 h 3"/>
                      <a:gd name="T32" fmla="*/ 14 w 17"/>
                      <a:gd name="T33" fmla="*/ 3 h 3"/>
                      <a:gd name="T34" fmla="*/ 9 w 17"/>
                      <a:gd name="T35" fmla="*/ 3 h 3"/>
                      <a:gd name="T36" fmla="*/ 9 w 17"/>
                      <a:gd name="T37" fmla="*/ 2 h 3"/>
                      <a:gd name="T38" fmla="*/ 3 w 17"/>
                      <a:gd name="T39" fmla="*/ 2 h 3"/>
                      <a:gd name="T40" fmla="*/ 0 w 17"/>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
                        <a:moveTo>
                          <a:pt x="16" y="2"/>
                        </a:moveTo>
                        <a:cubicBezTo>
                          <a:pt x="16" y="2"/>
                          <a:pt x="16" y="2"/>
                          <a:pt x="16" y="2"/>
                        </a:cubicBezTo>
                        <a:cubicBezTo>
                          <a:pt x="15" y="2"/>
                          <a:pt x="15" y="2"/>
                          <a:pt x="15" y="2"/>
                        </a:cubicBezTo>
                        <a:cubicBezTo>
                          <a:pt x="15" y="3"/>
                          <a:pt x="15" y="3"/>
                          <a:pt x="15" y="3"/>
                        </a:cubicBezTo>
                        <a:cubicBezTo>
                          <a:pt x="15" y="3"/>
                          <a:pt x="15" y="3"/>
                          <a:pt x="15" y="3"/>
                        </a:cubicBezTo>
                        <a:cubicBezTo>
                          <a:pt x="15" y="3"/>
                          <a:pt x="16" y="2"/>
                          <a:pt x="16" y="2"/>
                        </a:cubicBezTo>
                        <a:moveTo>
                          <a:pt x="17" y="1"/>
                        </a:moveTo>
                        <a:cubicBezTo>
                          <a:pt x="17" y="1"/>
                          <a:pt x="17" y="2"/>
                          <a:pt x="16" y="2"/>
                        </a:cubicBezTo>
                        <a:cubicBezTo>
                          <a:pt x="16" y="2"/>
                          <a:pt x="16" y="2"/>
                          <a:pt x="16" y="2"/>
                        </a:cubicBezTo>
                        <a:cubicBezTo>
                          <a:pt x="16" y="2"/>
                          <a:pt x="16" y="2"/>
                          <a:pt x="16" y="2"/>
                        </a:cubicBezTo>
                        <a:cubicBezTo>
                          <a:pt x="16" y="2"/>
                          <a:pt x="17" y="1"/>
                          <a:pt x="17" y="1"/>
                        </a:cubicBezTo>
                        <a:moveTo>
                          <a:pt x="0" y="0"/>
                        </a:moveTo>
                        <a:cubicBezTo>
                          <a:pt x="0" y="0"/>
                          <a:pt x="0" y="0"/>
                          <a:pt x="0" y="0"/>
                        </a:cubicBezTo>
                        <a:cubicBezTo>
                          <a:pt x="0" y="1"/>
                          <a:pt x="1" y="3"/>
                          <a:pt x="3" y="3"/>
                        </a:cubicBezTo>
                        <a:cubicBezTo>
                          <a:pt x="14" y="3"/>
                          <a:pt x="14" y="3"/>
                          <a:pt x="14" y="3"/>
                        </a:cubicBezTo>
                        <a:cubicBezTo>
                          <a:pt x="14" y="3"/>
                          <a:pt x="15" y="3"/>
                          <a:pt x="15" y="3"/>
                        </a:cubicBezTo>
                        <a:cubicBezTo>
                          <a:pt x="14" y="3"/>
                          <a:pt x="14" y="3"/>
                          <a:pt x="14" y="3"/>
                        </a:cubicBezTo>
                        <a:cubicBezTo>
                          <a:pt x="9" y="3"/>
                          <a:pt x="9" y="3"/>
                          <a:pt x="9" y="3"/>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9" name="Freeform 8397">
                    <a:extLst>
                      <a:ext uri="{FF2B5EF4-FFF2-40B4-BE49-F238E27FC236}">
                        <a16:creationId xmlns:a16="http://schemas.microsoft.com/office/drawing/2014/main" id="{55F7EDAB-EC95-40C8-960D-77267CC26A54}"/>
                      </a:ext>
                    </a:extLst>
                  </p:cNvPr>
                  <p:cNvSpPr/>
                  <p:nvPr/>
                </p:nvSpPr>
                <p:spPr bwMode="auto">
                  <a:xfrm>
                    <a:off x="3727" y="1974"/>
                    <a:ext cx="6" cy="0"/>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0" name="Freeform 8398">
                    <a:extLst>
                      <a:ext uri="{FF2B5EF4-FFF2-40B4-BE49-F238E27FC236}">
                        <a16:creationId xmlns:a16="http://schemas.microsoft.com/office/drawing/2014/main" id="{DF049B7D-6CFC-4D52-B5A2-DC677C8FA03F}"/>
                      </a:ext>
                    </a:extLst>
                  </p:cNvPr>
                  <p:cNvSpPr/>
                  <p:nvPr/>
                </p:nvSpPr>
                <p:spPr bwMode="auto">
                  <a:xfrm>
                    <a:off x="3726" y="1979"/>
                    <a:ext cx="13" cy="4"/>
                  </a:xfrm>
                  <a:custGeom>
                    <a:avLst/>
                    <a:gdLst>
                      <a:gd name="T0" fmla="*/ 17 w 17"/>
                      <a:gd name="T1" fmla="*/ 2 h 5"/>
                      <a:gd name="T2" fmla="*/ 14 w 17"/>
                      <a:gd name="T3" fmla="*/ 5 h 5"/>
                      <a:gd name="T4" fmla="*/ 3 w 17"/>
                      <a:gd name="T5" fmla="*/ 5 h 5"/>
                      <a:gd name="T6" fmla="*/ 0 w 17"/>
                      <a:gd name="T7" fmla="*/ 2 h 5"/>
                      <a:gd name="T8" fmla="*/ 3 w 17"/>
                      <a:gd name="T9" fmla="*/ 0 h 5"/>
                      <a:gd name="T10" fmla="*/ 14 w 17"/>
                      <a:gd name="T11" fmla="*/ 0 h 5"/>
                      <a:gd name="T12" fmla="*/ 17 w 1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17" y="2"/>
                        </a:moveTo>
                        <a:cubicBezTo>
                          <a:pt x="17" y="4"/>
                          <a:pt x="16" y="5"/>
                          <a:pt x="14" y="5"/>
                        </a:cubicBezTo>
                        <a:cubicBezTo>
                          <a:pt x="3" y="5"/>
                          <a:pt x="3" y="5"/>
                          <a:pt x="3" y="5"/>
                        </a:cubicBezTo>
                        <a:cubicBezTo>
                          <a:pt x="1" y="5"/>
                          <a:pt x="0" y="4"/>
                          <a:pt x="0" y="2"/>
                        </a:cubicBezTo>
                        <a:cubicBezTo>
                          <a:pt x="0" y="1"/>
                          <a:pt x="1" y="0"/>
                          <a:pt x="3" y="0"/>
                        </a:cubicBezTo>
                        <a:cubicBezTo>
                          <a:pt x="14" y="0"/>
                          <a:pt x="14" y="0"/>
                          <a:pt x="14" y="0"/>
                        </a:cubicBezTo>
                        <a:cubicBezTo>
                          <a:pt x="16" y="0"/>
                          <a:pt x="17" y="1"/>
                          <a:pt x="17" y="2"/>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1" name="Freeform 8399">
                    <a:extLst>
                      <a:ext uri="{FF2B5EF4-FFF2-40B4-BE49-F238E27FC236}">
                        <a16:creationId xmlns:a16="http://schemas.microsoft.com/office/drawing/2014/main" id="{5943F6DE-2DCB-4F8E-B390-07E195EF1462}"/>
                      </a:ext>
                    </a:extLst>
                  </p:cNvPr>
                  <p:cNvSpPr>
                    <a:spLocks noEditPoints="1"/>
                  </p:cNvSpPr>
                  <p:nvPr/>
                </p:nvSpPr>
                <p:spPr bwMode="auto">
                  <a:xfrm>
                    <a:off x="3726" y="1978"/>
                    <a:ext cx="14" cy="5"/>
                  </a:xfrm>
                  <a:custGeom>
                    <a:avLst/>
                    <a:gdLst>
                      <a:gd name="T0" fmla="*/ 14 w 18"/>
                      <a:gd name="T1" fmla="*/ 7 h 7"/>
                      <a:gd name="T2" fmla="*/ 3 w 18"/>
                      <a:gd name="T3" fmla="*/ 7 h 7"/>
                      <a:gd name="T4" fmla="*/ 0 w 18"/>
                      <a:gd name="T5" fmla="*/ 3 h 7"/>
                      <a:gd name="T6" fmla="*/ 3 w 18"/>
                      <a:gd name="T7" fmla="*/ 0 h 7"/>
                      <a:gd name="T8" fmla="*/ 14 w 18"/>
                      <a:gd name="T9" fmla="*/ 0 h 7"/>
                      <a:gd name="T10" fmla="*/ 18 w 18"/>
                      <a:gd name="T11" fmla="*/ 3 h 7"/>
                      <a:gd name="T12" fmla="*/ 14 w 18"/>
                      <a:gd name="T13" fmla="*/ 7 h 7"/>
                      <a:gd name="T14" fmla="*/ 3 w 18"/>
                      <a:gd name="T15" fmla="*/ 1 h 7"/>
                      <a:gd name="T16" fmla="*/ 0 w 18"/>
                      <a:gd name="T17" fmla="*/ 3 h 7"/>
                      <a:gd name="T18" fmla="*/ 3 w 18"/>
                      <a:gd name="T19" fmla="*/ 6 h 7"/>
                      <a:gd name="T20" fmla="*/ 14 w 18"/>
                      <a:gd name="T21" fmla="*/ 6 h 7"/>
                      <a:gd name="T22" fmla="*/ 17 w 18"/>
                      <a:gd name="T23" fmla="*/ 3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5"/>
                          <a:pt x="0" y="3"/>
                        </a:cubicBezTo>
                        <a:cubicBezTo>
                          <a:pt x="0" y="2"/>
                          <a:pt x="1" y="0"/>
                          <a:pt x="3" y="0"/>
                        </a:cubicBezTo>
                        <a:cubicBezTo>
                          <a:pt x="14" y="0"/>
                          <a:pt x="14" y="0"/>
                          <a:pt x="14" y="0"/>
                        </a:cubicBezTo>
                        <a:cubicBezTo>
                          <a:pt x="16" y="0"/>
                          <a:pt x="18" y="2"/>
                          <a:pt x="18" y="3"/>
                        </a:cubicBezTo>
                        <a:cubicBezTo>
                          <a:pt x="18" y="5"/>
                          <a:pt x="16" y="7"/>
                          <a:pt x="14" y="7"/>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2" name="Freeform 8400">
                    <a:extLst>
                      <a:ext uri="{FF2B5EF4-FFF2-40B4-BE49-F238E27FC236}">
                        <a16:creationId xmlns:a16="http://schemas.microsoft.com/office/drawing/2014/main" id="{F9DE9D51-DF65-4AF8-93AF-54E41B4CD90A}"/>
                      </a:ext>
                    </a:extLst>
                  </p:cNvPr>
                  <p:cNvSpPr/>
                  <p:nvPr/>
                </p:nvSpPr>
                <p:spPr bwMode="auto">
                  <a:xfrm>
                    <a:off x="3726" y="1981"/>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3" name="Freeform 8401">
                    <a:extLst>
                      <a:ext uri="{FF2B5EF4-FFF2-40B4-BE49-F238E27FC236}">
                        <a16:creationId xmlns:a16="http://schemas.microsoft.com/office/drawing/2014/main" id="{172BA4FF-0604-4133-9921-9CCBD54AEA0F}"/>
                      </a:ext>
                    </a:extLst>
                  </p:cNvPr>
                  <p:cNvSpPr>
                    <a:spLocks noEditPoints="1"/>
                  </p:cNvSpPr>
                  <p:nvPr/>
                </p:nvSpPr>
                <p:spPr bwMode="auto">
                  <a:xfrm>
                    <a:off x="3726" y="1981"/>
                    <a:ext cx="13" cy="2"/>
                  </a:xfrm>
                  <a:custGeom>
                    <a:avLst/>
                    <a:gdLst>
                      <a:gd name="T0" fmla="*/ 17 w 17"/>
                      <a:gd name="T1" fmla="*/ 0 h 2"/>
                      <a:gd name="T2" fmla="*/ 16 w 17"/>
                      <a:gd name="T3" fmla="*/ 2 h 2"/>
                      <a:gd name="T4" fmla="*/ 16 w 17"/>
                      <a:gd name="T5" fmla="*/ 2 h 2"/>
                      <a:gd name="T6" fmla="*/ 16 w 17"/>
                      <a:gd name="T7" fmla="*/ 2 h 2"/>
                      <a:gd name="T8" fmla="*/ 17 w 17"/>
                      <a:gd name="T9" fmla="*/ 0 h 2"/>
                      <a:gd name="T10" fmla="*/ 0 w 17"/>
                      <a:gd name="T11" fmla="*/ 0 h 2"/>
                      <a:gd name="T12" fmla="*/ 0 w 17"/>
                      <a:gd name="T13" fmla="*/ 0 h 2"/>
                      <a:gd name="T14" fmla="*/ 3 w 17"/>
                      <a:gd name="T15" fmla="*/ 2 h 2"/>
                      <a:gd name="T16" fmla="*/ 14 w 17"/>
                      <a:gd name="T17" fmla="*/ 2 h 2"/>
                      <a:gd name="T18" fmla="*/ 16 w 17"/>
                      <a:gd name="T19" fmla="*/ 2 h 2"/>
                      <a:gd name="T20" fmla="*/ 16 w 17"/>
                      <a:gd name="T21" fmla="*/ 2 h 2"/>
                      <a:gd name="T22" fmla="*/ 15 w 17"/>
                      <a:gd name="T23" fmla="*/ 2 h 2"/>
                      <a:gd name="T24" fmla="*/ 15 w 17"/>
                      <a:gd name="T25" fmla="*/ 2 h 2"/>
                      <a:gd name="T26" fmla="*/ 15 w 17"/>
                      <a:gd name="T27" fmla="*/ 2 h 2"/>
                      <a:gd name="T28" fmla="*/ 14 w 17"/>
                      <a:gd name="T29" fmla="*/ 2 h 2"/>
                      <a:gd name="T30" fmla="*/ 9 w 17"/>
                      <a:gd name="T31" fmla="*/ 2 h 2"/>
                      <a:gd name="T32" fmla="*/ 9 w 17"/>
                      <a:gd name="T33" fmla="*/ 2 h 2"/>
                      <a:gd name="T34" fmla="*/ 3 w 17"/>
                      <a:gd name="T35" fmla="*/ 2 h 2"/>
                      <a:gd name="T36" fmla="*/ 0 w 17"/>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
                        <a:moveTo>
                          <a:pt x="17" y="0"/>
                        </a:moveTo>
                        <a:cubicBezTo>
                          <a:pt x="17" y="1"/>
                          <a:pt x="17" y="1"/>
                          <a:pt x="16" y="2"/>
                        </a:cubicBezTo>
                        <a:cubicBezTo>
                          <a:pt x="16" y="2"/>
                          <a:pt x="16" y="2"/>
                          <a:pt x="16" y="2"/>
                        </a:cubicBezTo>
                        <a:cubicBezTo>
                          <a:pt x="16" y="2"/>
                          <a:pt x="16" y="2"/>
                          <a:pt x="16" y="2"/>
                        </a:cubicBezTo>
                        <a:cubicBezTo>
                          <a:pt x="16" y="2"/>
                          <a:pt x="17" y="1"/>
                          <a:pt x="17" y="0"/>
                        </a:cubicBezTo>
                        <a:moveTo>
                          <a:pt x="0" y="0"/>
                        </a:moveTo>
                        <a:cubicBezTo>
                          <a:pt x="0" y="0"/>
                          <a:pt x="0" y="0"/>
                          <a:pt x="0" y="0"/>
                        </a:cubicBezTo>
                        <a:cubicBezTo>
                          <a:pt x="0" y="1"/>
                          <a:pt x="1" y="2"/>
                          <a:pt x="3" y="2"/>
                        </a:cubicBezTo>
                        <a:cubicBezTo>
                          <a:pt x="14" y="2"/>
                          <a:pt x="14" y="2"/>
                          <a:pt x="14" y="2"/>
                        </a:cubicBezTo>
                        <a:cubicBezTo>
                          <a:pt x="15" y="2"/>
                          <a:pt x="15" y="2"/>
                          <a:pt x="16" y="2"/>
                        </a:cubicBezTo>
                        <a:cubicBezTo>
                          <a:pt x="16" y="2"/>
                          <a:pt x="16" y="2"/>
                          <a:pt x="16" y="2"/>
                        </a:cubicBezTo>
                        <a:cubicBezTo>
                          <a:pt x="15" y="2"/>
                          <a:pt x="15" y="2"/>
                          <a:pt x="15" y="2"/>
                        </a:cubicBezTo>
                        <a:cubicBezTo>
                          <a:pt x="15" y="2"/>
                          <a:pt x="15" y="2"/>
                          <a:pt x="15" y="2"/>
                        </a:cubicBezTo>
                        <a:cubicBezTo>
                          <a:pt x="15" y="2"/>
                          <a:pt x="15" y="2"/>
                          <a:pt x="15" y="2"/>
                        </a:cubicBezTo>
                        <a:cubicBezTo>
                          <a:pt x="14" y="2"/>
                          <a:pt x="14" y="2"/>
                          <a:pt x="14" y="2"/>
                        </a:cubicBezTo>
                        <a:cubicBezTo>
                          <a:pt x="9" y="2"/>
                          <a:pt x="9" y="2"/>
                          <a:pt x="9" y="2"/>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4" name="Freeform 8402">
                    <a:extLst>
                      <a:ext uri="{FF2B5EF4-FFF2-40B4-BE49-F238E27FC236}">
                        <a16:creationId xmlns:a16="http://schemas.microsoft.com/office/drawing/2014/main" id="{3615597D-BF88-4E7C-95BD-3DF4D14338AB}"/>
                      </a:ext>
                    </a:extLst>
                  </p:cNvPr>
                  <p:cNvSpPr/>
                  <p:nvPr/>
                </p:nvSpPr>
                <p:spPr bwMode="auto">
                  <a:xfrm>
                    <a:off x="3727" y="1979"/>
                    <a:ext cx="6" cy="1"/>
                  </a:xfrm>
                  <a:custGeom>
                    <a:avLst/>
                    <a:gdLst>
                      <a:gd name="T0" fmla="*/ 8 w 8"/>
                      <a:gd name="T1" fmla="*/ 0 h 2"/>
                      <a:gd name="T2" fmla="*/ 2 w 8"/>
                      <a:gd name="T3" fmla="*/ 0 h 2"/>
                      <a:gd name="T4" fmla="*/ 0 w 8"/>
                      <a:gd name="T5" fmla="*/ 2 h 2"/>
                      <a:gd name="T6" fmla="*/ 2 w 8"/>
                      <a:gd name="T7" fmla="*/ 1 h 2"/>
                      <a:gd name="T8" fmla="*/ 8 w 8"/>
                      <a:gd name="T9" fmla="*/ 0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0"/>
                          <a:pt x="0" y="2"/>
                          <a:pt x="0" y="2"/>
                        </a:cubicBezTo>
                        <a:cubicBezTo>
                          <a:pt x="1" y="1"/>
                          <a:pt x="2" y="1"/>
                          <a:pt x="2" y="1"/>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5" name="Freeform 8403">
                    <a:extLst>
                      <a:ext uri="{FF2B5EF4-FFF2-40B4-BE49-F238E27FC236}">
                        <a16:creationId xmlns:a16="http://schemas.microsoft.com/office/drawing/2014/main" id="{09F0FFAA-A0EF-4DE6-B764-4CBB21D083CD}"/>
                      </a:ext>
                    </a:extLst>
                  </p:cNvPr>
                  <p:cNvSpPr/>
                  <p:nvPr/>
                </p:nvSpPr>
                <p:spPr bwMode="auto">
                  <a:xfrm>
                    <a:off x="3726" y="1984"/>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6" name="Freeform 8404">
                    <a:extLst>
                      <a:ext uri="{FF2B5EF4-FFF2-40B4-BE49-F238E27FC236}">
                        <a16:creationId xmlns:a16="http://schemas.microsoft.com/office/drawing/2014/main" id="{E65966DD-8415-450D-8160-6443F7156CDF}"/>
                      </a:ext>
                    </a:extLst>
                  </p:cNvPr>
                  <p:cNvSpPr>
                    <a:spLocks noEditPoints="1"/>
                  </p:cNvSpPr>
                  <p:nvPr/>
                </p:nvSpPr>
                <p:spPr bwMode="auto">
                  <a:xfrm>
                    <a:off x="3726" y="1984"/>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1 h 6"/>
                      <a:gd name="T16" fmla="*/ 0 w 18"/>
                      <a:gd name="T17" fmla="*/ 3 h 6"/>
                      <a:gd name="T18" fmla="*/ 3 w 18"/>
                      <a:gd name="T19" fmla="*/ 6 h 6"/>
                      <a:gd name="T20" fmla="*/ 14 w 18"/>
                      <a:gd name="T21" fmla="*/ 6 h 6"/>
                      <a:gd name="T22" fmla="*/ 17 w 18"/>
                      <a:gd name="T23" fmla="*/ 3 h 6"/>
                      <a:gd name="T24" fmla="*/ 14 w 18"/>
                      <a:gd name="T25" fmla="*/ 1 h 6"/>
                      <a:gd name="T26" fmla="*/ 3 w 18"/>
                      <a:gd name="T2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7" name="Freeform 8405">
                    <a:extLst>
                      <a:ext uri="{FF2B5EF4-FFF2-40B4-BE49-F238E27FC236}">
                        <a16:creationId xmlns:a16="http://schemas.microsoft.com/office/drawing/2014/main" id="{0B772F31-8C23-45F5-9CC4-71CCE7302130}"/>
                      </a:ext>
                    </a:extLst>
                  </p:cNvPr>
                  <p:cNvSpPr/>
                  <p:nvPr/>
                </p:nvSpPr>
                <p:spPr bwMode="auto">
                  <a:xfrm>
                    <a:off x="3726" y="1986"/>
                    <a:ext cx="7" cy="3"/>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2"/>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8" name="Freeform 8406">
                    <a:extLst>
                      <a:ext uri="{FF2B5EF4-FFF2-40B4-BE49-F238E27FC236}">
                        <a16:creationId xmlns:a16="http://schemas.microsoft.com/office/drawing/2014/main" id="{0D1FB64F-E11B-4A06-B564-8E7391FF6A4E}"/>
                      </a:ext>
                    </a:extLst>
                  </p:cNvPr>
                  <p:cNvSpPr/>
                  <p:nvPr/>
                </p:nvSpPr>
                <p:spPr bwMode="auto">
                  <a:xfrm>
                    <a:off x="3726" y="1986"/>
                    <a:ext cx="13" cy="3"/>
                  </a:xfrm>
                  <a:custGeom>
                    <a:avLst/>
                    <a:gdLst>
                      <a:gd name="T0" fmla="*/ 0 w 17"/>
                      <a:gd name="T1" fmla="*/ 0 h 3"/>
                      <a:gd name="T2" fmla="*/ 0 w 17"/>
                      <a:gd name="T3" fmla="*/ 0 h 3"/>
                      <a:gd name="T4" fmla="*/ 3 w 17"/>
                      <a:gd name="T5" fmla="*/ 3 h 3"/>
                      <a:gd name="T6" fmla="*/ 14 w 17"/>
                      <a:gd name="T7" fmla="*/ 3 h 3"/>
                      <a:gd name="T8" fmla="*/ 17 w 17"/>
                      <a:gd name="T9" fmla="*/ 2 h 3"/>
                      <a:gd name="T10" fmla="*/ 16 w 17"/>
                      <a:gd name="T11" fmla="*/ 2 h 3"/>
                      <a:gd name="T12" fmla="*/ 16 w 17"/>
                      <a:gd name="T13" fmla="*/ 2 h 3"/>
                      <a:gd name="T14" fmla="*/ 16 w 17"/>
                      <a:gd name="T15" fmla="*/ 3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5" y="3"/>
                          <a:pt x="16" y="3"/>
                          <a:pt x="17" y="2"/>
                        </a:cubicBezTo>
                        <a:cubicBezTo>
                          <a:pt x="17" y="2"/>
                          <a:pt x="17" y="2"/>
                          <a:pt x="16" y="2"/>
                        </a:cubicBezTo>
                        <a:cubicBezTo>
                          <a:pt x="16" y="2"/>
                          <a:pt x="16" y="2"/>
                          <a:pt x="16" y="2"/>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2"/>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9" name="Freeform 8407">
                    <a:extLst>
                      <a:ext uri="{FF2B5EF4-FFF2-40B4-BE49-F238E27FC236}">
                        <a16:creationId xmlns:a16="http://schemas.microsoft.com/office/drawing/2014/main" id="{53D68431-B456-43ED-A9FB-C91DF42F76E6}"/>
                      </a:ext>
                    </a:extLst>
                  </p:cNvPr>
                  <p:cNvSpPr/>
                  <p:nvPr/>
                </p:nvSpPr>
                <p:spPr bwMode="auto">
                  <a:xfrm>
                    <a:off x="3727" y="1985"/>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0" name="Freeform 8408">
                    <a:extLst>
                      <a:ext uri="{FF2B5EF4-FFF2-40B4-BE49-F238E27FC236}">
                        <a16:creationId xmlns:a16="http://schemas.microsoft.com/office/drawing/2014/main" id="{DD4D6810-226B-4206-8B34-FF91DB9C222C}"/>
                      </a:ext>
                    </a:extLst>
                  </p:cNvPr>
                  <p:cNvSpPr/>
                  <p:nvPr/>
                </p:nvSpPr>
                <p:spPr bwMode="auto">
                  <a:xfrm>
                    <a:off x="3726" y="1990"/>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1" name="Freeform 8409">
                    <a:extLst>
                      <a:ext uri="{FF2B5EF4-FFF2-40B4-BE49-F238E27FC236}">
                        <a16:creationId xmlns:a16="http://schemas.microsoft.com/office/drawing/2014/main" id="{752C1BBD-EEDE-4AE6-B106-72C0A1203128}"/>
                      </a:ext>
                    </a:extLst>
                  </p:cNvPr>
                  <p:cNvSpPr>
                    <a:spLocks noEditPoints="1"/>
                  </p:cNvSpPr>
                  <p:nvPr/>
                </p:nvSpPr>
                <p:spPr bwMode="auto">
                  <a:xfrm>
                    <a:off x="3726" y="1990"/>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0 h 6"/>
                      <a:gd name="T16" fmla="*/ 0 w 18"/>
                      <a:gd name="T17" fmla="*/ 3 h 6"/>
                      <a:gd name="T18" fmla="*/ 3 w 18"/>
                      <a:gd name="T19" fmla="*/ 6 h 6"/>
                      <a:gd name="T20" fmla="*/ 14 w 18"/>
                      <a:gd name="T21" fmla="*/ 6 h 6"/>
                      <a:gd name="T22" fmla="*/ 17 w 18"/>
                      <a:gd name="T23" fmla="*/ 3 h 6"/>
                      <a:gd name="T24" fmla="*/ 14 w 18"/>
                      <a:gd name="T25" fmla="*/ 0 h 6"/>
                      <a:gd name="T26" fmla="*/ 3 w 1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0"/>
                        </a:moveTo>
                        <a:cubicBezTo>
                          <a:pt x="2" y="0"/>
                          <a:pt x="0" y="1"/>
                          <a:pt x="0" y="3"/>
                        </a:cubicBezTo>
                        <a:cubicBezTo>
                          <a:pt x="0" y="4"/>
                          <a:pt x="2" y="6"/>
                          <a:pt x="3" y="6"/>
                        </a:cubicBezTo>
                        <a:cubicBezTo>
                          <a:pt x="14" y="6"/>
                          <a:pt x="14" y="6"/>
                          <a:pt x="14" y="6"/>
                        </a:cubicBezTo>
                        <a:cubicBezTo>
                          <a:pt x="16" y="6"/>
                          <a:pt x="17" y="4"/>
                          <a:pt x="17" y="3"/>
                        </a:cubicBezTo>
                        <a:cubicBezTo>
                          <a:pt x="17" y="1"/>
                          <a:pt x="16" y="0"/>
                          <a:pt x="14" y="0"/>
                        </a:cubicBezTo>
                        <a:cubicBezTo>
                          <a:pt x="3" y="0"/>
                          <a:pt x="3" y="0"/>
                          <a:pt x="3" y="0"/>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2" name="Freeform 8410">
                    <a:extLst>
                      <a:ext uri="{FF2B5EF4-FFF2-40B4-BE49-F238E27FC236}">
                        <a16:creationId xmlns:a16="http://schemas.microsoft.com/office/drawing/2014/main" id="{49BA2F88-4622-4445-BD6A-B8EE3377CC20}"/>
                      </a:ext>
                    </a:extLst>
                  </p:cNvPr>
                  <p:cNvSpPr/>
                  <p:nvPr/>
                </p:nvSpPr>
                <p:spPr bwMode="auto">
                  <a:xfrm>
                    <a:off x="3726" y="1992"/>
                    <a:ext cx="7" cy="3"/>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1"/>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3" name="Freeform 8411">
                    <a:extLst>
                      <a:ext uri="{FF2B5EF4-FFF2-40B4-BE49-F238E27FC236}">
                        <a16:creationId xmlns:a16="http://schemas.microsoft.com/office/drawing/2014/main" id="{8CCC1C79-669B-4DC2-A66A-7E7090803B23}"/>
                      </a:ext>
                    </a:extLst>
                  </p:cNvPr>
                  <p:cNvSpPr/>
                  <p:nvPr/>
                </p:nvSpPr>
                <p:spPr bwMode="auto">
                  <a:xfrm>
                    <a:off x="3726" y="1992"/>
                    <a:ext cx="13" cy="3"/>
                  </a:xfrm>
                  <a:custGeom>
                    <a:avLst/>
                    <a:gdLst>
                      <a:gd name="T0" fmla="*/ 0 w 17"/>
                      <a:gd name="T1" fmla="*/ 0 h 3"/>
                      <a:gd name="T2" fmla="*/ 0 w 17"/>
                      <a:gd name="T3" fmla="*/ 0 h 3"/>
                      <a:gd name="T4" fmla="*/ 3 w 17"/>
                      <a:gd name="T5" fmla="*/ 3 h 3"/>
                      <a:gd name="T6" fmla="*/ 14 w 17"/>
                      <a:gd name="T7" fmla="*/ 3 h 3"/>
                      <a:gd name="T8" fmla="*/ 17 w 17"/>
                      <a:gd name="T9" fmla="*/ 1 h 3"/>
                      <a:gd name="T10" fmla="*/ 16 w 17"/>
                      <a:gd name="T11" fmla="*/ 2 h 3"/>
                      <a:gd name="T12" fmla="*/ 16 w 17"/>
                      <a:gd name="T13" fmla="*/ 2 h 3"/>
                      <a:gd name="T14" fmla="*/ 16 w 17"/>
                      <a:gd name="T15" fmla="*/ 2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6" y="3"/>
                          <a:pt x="17" y="2"/>
                          <a:pt x="17" y="1"/>
                        </a:cubicBezTo>
                        <a:cubicBezTo>
                          <a:pt x="17" y="1"/>
                          <a:pt x="17"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4" name="Freeform 8412">
                    <a:extLst>
                      <a:ext uri="{FF2B5EF4-FFF2-40B4-BE49-F238E27FC236}">
                        <a16:creationId xmlns:a16="http://schemas.microsoft.com/office/drawing/2014/main" id="{9931B58C-90F5-41E7-837A-5BBEC0F68D89}"/>
                      </a:ext>
                    </a:extLst>
                  </p:cNvPr>
                  <p:cNvSpPr/>
                  <p:nvPr/>
                </p:nvSpPr>
                <p:spPr bwMode="auto">
                  <a:xfrm>
                    <a:off x="3727" y="1991"/>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5" name="Freeform 8413">
                    <a:extLst>
                      <a:ext uri="{FF2B5EF4-FFF2-40B4-BE49-F238E27FC236}">
                        <a16:creationId xmlns:a16="http://schemas.microsoft.com/office/drawing/2014/main" id="{80641085-0D66-44B9-B702-1D05E000B86B}"/>
                      </a:ext>
                    </a:extLst>
                  </p:cNvPr>
                  <p:cNvSpPr/>
                  <p:nvPr/>
                </p:nvSpPr>
                <p:spPr bwMode="auto">
                  <a:xfrm>
                    <a:off x="3726" y="1996"/>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4"/>
                          <a:pt x="16" y="6"/>
                          <a:pt x="14" y="6"/>
                        </a:cubicBezTo>
                        <a:cubicBezTo>
                          <a:pt x="3" y="6"/>
                          <a:pt x="3" y="6"/>
                          <a:pt x="3" y="6"/>
                        </a:cubicBezTo>
                        <a:cubicBezTo>
                          <a:pt x="1" y="6"/>
                          <a:pt x="0" y="4"/>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6" name="Freeform 8414">
                    <a:extLst>
                      <a:ext uri="{FF2B5EF4-FFF2-40B4-BE49-F238E27FC236}">
                        <a16:creationId xmlns:a16="http://schemas.microsoft.com/office/drawing/2014/main" id="{45D8D49E-E3C8-4BDF-A317-561823143C52}"/>
                      </a:ext>
                    </a:extLst>
                  </p:cNvPr>
                  <p:cNvSpPr>
                    <a:spLocks noEditPoints="1"/>
                  </p:cNvSpPr>
                  <p:nvPr/>
                </p:nvSpPr>
                <p:spPr bwMode="auto">
                  <a:xfrm>
                    <a:off x="3726" y="1995"/>
                    <a:ext cx="14" cy="6"/>
                  </a:xfrm>
                  <a:custGeom>
                    <a:avLst/>
                    <a:gdLst>
                      <a:gd name="T0" fmla="*/ 14 w 18"/>
                      <a:gd name="T1" fmla="*/ 7 h 7"/>
                      <a:gd name="T2" fmla="*/ 3 w 18"/>
                      <a:gd name="T3" fmla="*/ 7 h 7"/>
                      <a:gd name="T4" fmla="*/ 0 w 18"/>
                      <a:gd name="T5" fmla="*/ 4 h 7"/>
                      <a:gd name="T6" fmla="*/ 3 w 18"/>
                      <a:gd name="T7" fmla="*/ 0 h 7"/>
                      <a:gd name="T8" fmla="*/ 14 w 18"/>
                      <a:gd name="T9" fmla="*/ 0 h 7"/>
                      <a:gd name="T10" fmla="*/ 18 w 18"/>
                      <a:gd name="T11" fmla="*/ 4 h 7"/>
                      <a:gd name="T12" fmla="*/ 14 w 18"/>
                      <a:gd name="T13" fmla="*/ 7 h 7"/>
                      <a:gd name="T14" fmla="*/ 3 w 18"/>
                      <a:gd name="T15" fmla="*/ 1 h 7"/>
                      <a:gd name="T16" fmla="*/ 0 w 18"/>
                      <a:gd name="T17" fmla="*/ 4 h 7"/>
                      <a:gd name="T18" fmla="*/ 3 w 18"/>
                      <a:gd name="T19" fmla="*/ 6 h 7"/>
                      <a:gd name="T20" fmla="*/ 14 w 18"/>
                      <a:gd name="T21" fmla="*/ 6 h 7"/>
                      <a:gd name="T22" fmla="*/ 17 w 18"/>
                      <a:gd name="T23" fmla="*/ 4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6"/>
                          <a:pt x="0" y="4"/>
                        </a:cubicBezTo>
                        <a:cubicBezTo>
                          <a:pt x="0" y="2"/>
                          <a:pt x="1" y="0"/>
                          <a:pt x="3" y="0"/>
                        </a:cubicBezTo>
                        <a:cubicBezTo>
                          <a:pt x="14" y="0"/>
                          <a:pt x="14" y="0"/>
                          <a:pt x="14" y="0"/>
                        </a:cubicBezTo>
                        <a:cubicBezTo>
                          <a:pt x="16" y="0"/>
                          <a:pt x="18" y="2"/>
                          <a:pt x="18" y="4"/>
                        </a:cubicBezTo>
                        <a:cubicBezTo>
                          <a:pt x="18" y="6"/>
                          <a:pt x="16" y="7"/>
                          <a:pt x="14" y="7"/>
                        </a:cubicBezTo>
                        <a:moveTo>
                          <a:pt x="3" y="1"/>
                        </a:moveTo>
                        <a:cubicBezTo>
                          <a:pt x="2" y="1"/>
                          <a:pt x="0" y="2"/>
                          <a:pt x="0" y="4"/>
                        </a:cubicBezTo>
                        <a:cubicBezTo>
                          <a:pt x="0" y="5"/>
                          <a:pt x="2" y="6"/>
                          <a:pt x="3" y="6"/>
                        </a:cubicBezTo>
                        <a:cubicBezTo>
                          <a:pt x="14" y="6"/>
                          <a:pt x="14" y="6"/>
                          <a:pt x="14" y="6"/>
                        </a:cubicBezTo>
                        <a:cubicBezTo>
                          <a:pt x="16" y="6"/>
                          <a:pt x="17" y="5"/>
                          <a:pt x="17" y="4"/>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7" name="Freeform 8415">
                    <a:extLst>
                      <a:ext uri="{FF2B5EF4-FFF2-40B4-BE49-F238E27FC236}">
                        <a16:creationId xmlns:a16="http://schemas.microsoft.com/office/drawing/2014/main" id="{13CFCA94-CF12-4D75-8ECB-CE0231A595D9}"/>
                      </a:ext>
                    </a:extLst>
                  </p:cNvPr>
                  <p:cNvSpPr/>
                  <p:nvPr/>
                </p:nvSpPr>
                <p:spPr bwMode="auto">
                  <a:xfrm>
                    <a:off x="3726" y="1998"/>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8" name="Freeform 8416">
                    <a:extLst>
                      <a:ext uri="{FF2B5EF4-FFF2-40B4-BE49-F238E27FC236}">
                        <a16:creationId xmlns:a16="http://schemas.microsoft.com/office/drawing/2014/main" id="{54B769C4-05D2-48EC-89D1-B916E6413103}"/>
                      </a:ext>
                    </a:extLst>
                  </p:cNvPr>
                  <p:cNvSpPr/>
                  <p:nvPr/>
                </p:nvSpPr>
                <p:spPr bwMode="auto">
                  <a:xfrm>
                    <a:off x="3726" y="1998"/>
                    <a:ext cx="13" cy="3"/>
                  </a:xfrm>
                  <a:custGeom>
                    <a:avLst/>
                    <a:gdLst>
                      <a:gd name="T0" fmla="*/ 0 w 17"/>
                      <a:gd name="T1" fmla="*/ 0 h 3"/>
                      <a:gd name="T2" fmla="*/ 0 w 17"/>
                      <a:gd name="T3" fmla="*/ 0 h 3"/>
                      <a:gd name="T4" fmla="*/ 3 w 17"/>
                      <a:gd name="T5" fmla="*/ 3 h 3"/>
                      <a:gd name="T6" fmla="*/ 14 w 17"/>
                      <a:gd name="T7" fmla="*/ 3 h 3"/>
                      <a:gd name="T8" fmla="*/ 17 w 17"/>
                      <a:gd name="T9" fmla="*/ 0 h 3"/>
                      <a:gd name="T10" fmla="*/ 16 w 17"/>
                      <a:gd name="T11" fmla="*/ 2 h 3"/>
                      <a:gd name="T12" fmla="*/ 16 w 17"/>
                      <a:gd name="T13" fmla="*/ 2 h 3"/>
                      <a:gd name="T14" fmla="*/ 16 w 17"/>
                      <a:gd name="T15" fmla="*/ 2 h 3"/>
                      <a:gd name="T16" fmla="*/ 16 w 17"/>
                      <a:gd name="T17" fmla="*/ 2 h 3"/>
                      <a:gd name="T18" fmla="*/ 15 w 17"/>
                      <a:gd name="T19" fmla="*/ 2 h 3"/>
                      <a:gd name="T20" fmla="*/ 15 w 17"/>
                      <a:gd name="T21" fmla="*/ 3 h 3"/>
                      <a:gd name="T22" fmla="*/ 15 w 17"/>
                      <a:gd name="T23" fmla="*/ 3 h 3"/>
                      <a:gd name="T24" fmla="*/ 14 w 17"/>
                      <a:gd name="T25" fmla="*/ 3 h 3"/>
                      <a:gd name="T26" fmla="*/ 9 w 17"/>
                      <a:gd name="T27" fmla="*/ 3 h 3"/>
                      <a:gd name="T28" fmla="*/ 9 w 17"/>
                      <a:gd name="T29" fmla="*/ 2 h 3"/>
                      <a:gd name="T30" fmla="*/ 3 w 17"/>
                      <a:gd name="T31" fmla="*/ 2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1"/>
                          <a:pt x="1" y="3"/>
                          <a:pt x="3" y="3"/>
                        </a:cubicBezTo>
                        <a:cubicBezTo>
                          <a:pt x="14" y="3"/>
                          <a:pt x="14" y="3"/>
                          <a:pt x="14" y="3"/>
                        </a:cubicBezTo>
                        <a:cubicBezTo>
                          <a:pt x="16" y="3"/>
                          <a:pt x="17" y="2"/>
                          <a:pt x="17" y="0"/>
                        </a:cubicBezTo>
                        <a:cubicBezTo>
                          <a:pt x="17" y="1"/>
                          <a:pt x="17" y="1"/>
                          <a:pt x="16" y="2"/>
                        </a:cubicBezTo>
                        <a:cubicBezTo>
                          <a:pt x="16" y="2"/>
                          <a:pt x="16" y="2"/>
                          <a:pt x="16" y="2"/>
                        </a:cubicBezTo>
                        <a:cubicBezTo>
                          <a:pt x="16" y="2"/>
                          <a:pt x="16" y="2"/>
                          <a:pt x="16" y="2"/>
                        </a:cubicBezTo>
                        <a:cubicBezTo>
                          <a:pt x="16" y="2"/>
                          <a:pt x="16" y="2"/>
                          <a:pt x="16" y="2"/>
                        </a:cubicBezTo>
                        <a:cubicBezTo>
                          <a:pt x="15" y="2"/>
                          <a:pt x="15" y="2"/>
                          <a:pt x="15" y="2"/>
                        </a:cubicBezTo>
                        <a:cubicBezTo>
                          <a:pt x="15" y="3"/>
                          <a:pt x="15" y="3"/>
                          <a:pt x="15" y="3"/>
                        </a:cubicBezTo>
                        <a:cubicBezTo>
                          <a:pt x="15" y="3"/>
                          <a:pt x="15" y="3"/>
                          <a:pt x="15" y="3"/>
                        </a:cubicBezTo>
                        <a:cubicBezTo>
                          <a:pt x="14" y="3"/>
                          <a:pt x="14" y="3"/>
                          <a:pt x="14" y="3"/>
                        </a:cubicBezTo>
                        <a:cubicBezTo>
                          <a:pt x="9" y="3"/>
                          <a:pt x="9" y="3"/>
                          <a:pt x="9" y="3"/>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9" name="Freeform 8417">
                    <a:extLst>
                      <a:ext uri="{FF2B5EF4-FFF2-40B4-BE49-F238E27FC236}">
                        <a16:creationId xmlns:a16="http://schemas.microsoft.com/office/drawing/2014/main" id="{28B355F7-0BD1-4015-B81C-98BA3817F0A8}"/>
                      </a:ext>
                    </a:extLst>
                  </p:cNvPr>
                  <p:cNvSpPr/>
                  <p:nvPr/>
                </p:nvSpPr>
                <p:spPr bwMode="auto">
                  <a:xfrm>
                    <a:off x="3727" y="1996"/>
                    <a:ext cx="6" cy="2"/>
                  </a:xfrm>
                  <a:custGeom>
                    <a:avLst/>
                    <a:gdLst>
                      <a:gd name="T0" fmla="*/ 8 w 8"/>
                      <a:gd name="T1" fmla="*/ 0 h 2"/>
                      <a:gd name="T2" fmla="*/ 2 w 8"/>
                      <a:gd name="T3" fmla="*/ 0 h 2"/>
                      <a:gd name="T4" fmla="*/ 0 w 8"/>
                      <a:gd name="T5" fmla="*/ 2 h 2"/>
                      <a:gd name="T6" fmla="*/ 2 w 8"/>
                      <a:gd name="T7" fmla="*/ 1 h 2"/>
                      <a:gd name="T8" fmla="*/ 8 w 8"/>
                      <a:gd name="T9" fmla="*/ 1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1"/>
                          <a:pt x="0" y="2"/>
                          <a:pt x="0" y="2"/>
                        </a:cubicBezTo>
                        <a:cubicBezTo>
                          <a:pt x="1" y="1"/>
                          <a:pt x="2" y="1"/>
                          <a:pt x="2" y="1"/>
                        </a:cubicBezTo>
                        <a:cubicBezTo>
                          <a:pt x="8" y="1"/>
                          <a:pt x="8" y="1"/>
                          <a:pt x="8" y="1"/>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0" name="Freeform 8418">
                    <a:extLst>
                      <a:ext uri="{FF2B5EF4-FFF2-40B4-BE49-F238E27FC236}">
                        <a16:creationId xmlns:a16="http://schemas.microsoft.com/office/drawing/2014/main" id="{3BF29113-76FF-4639-B814-503EF0751BCF}"/>
                      </a:ext>
                    </a:extLst>
                  </p:cNvPr>
                  <p:cNvSpPr/>
                  <p:nvPr/>
                </p:nvSpPr>
                <p:spPr bwMode="auto">
                  <a:xfrm>
                    <a:off x="3726" y="2001"/>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1" name="Freeform 8419">
                    <a:extLst>
                      <a:ext uri="{FF2B5EF4-FFF2-40B4-BE49-F238E27FC236}">
                        <a16:creationId xmlns:a16="http://schemas.microsoft.com/office/drawing/2014/main" id="{B610B5F4-D769-4D9D-8A58-E4C3290637D1}"/>
                      </a:ext>
                    </a:extLst>
                  </p:cNvPr>
                  <p:cNvSpPr>
                    <a:spLocks noEditPoints="1"/>
                  </p:cNvSpPr>
                  <p:nvPr/>
                </p:nvSpPr>
                <p:spPr bwMode="auto">
                  <a:xfrm>
                    <a:off x="3726" y="2001"/>
                    <a:ext cx="14" cy="6"/>
                  </a:xfrm>
                  <a:custGeom>
                    <a:avLst/>
                    <a:gdLst>
                      <a:gd name="T0" fmla="*/ 14 w 18"/>
                      <a:gd name="T1" fmla="*/ 7 h 7"/>
                      <a:gd name="T2" fmla="*/ 3 w 18"/>
                      <a:gd name="T3" fmla="*/ 7 h 7"/>
                      <a:gd name="T4" fmla="*/ 0 w 18"/>
                      <a:gd name="T5" fmla="*/ 3 h 7"/>
                      <a:gd name="T6" fmla="*/ 3 w 18"/>
                      <a:gd name="T7" fmla="*/ 0 h 7"/>
                      <a:gd name="T8" fmla="*/ 14 w 18"/>
                      <a:gd name="T9" fmla="*/ 0 h 7"/>
                      <a:gd name="T10" fmla="*/ 18 w 18"/>
                      <a:gd name="T11" fmla="*/ 3 h 7"/>
                      <a:gd name="T12" fmla="*/ 14 w 18"/>
                      <a:gd name="T13" fmla="*/ 7 h 7"/>
                      <a:gd name="T14" fmla="*/ 3 w 18"/>
                      <a:gd name="T15" fmla="*/ 1 h 7"/>
                      <a:gd name="T16" fmla="*/ 0 w 18"/>
                      <a:gd name="T17" fmla="*/ 3 h 7"/>
                      <a:gd name="T18" fmla="*/ 3 w 18"/>
                      <a:gd name="T19" fmla="*/ 6 h 7"/>
                      <a:gd name="T20" fmla="*/ 14 w 18"/>
                      <a:gd name="T21" fmla="*/ 6 h 7"/>
                      <a:gd name="T22" fmla="*/ 17 w 18"/>
                      <a:gd name="T23" fmla="*/ 3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5"/>
                          <a:pt x="0" y="3"/>
                        </a:cubicBezTo>
                        <a:cubicBezTo>
                          <a:pt x="0" y="2"/>
                          <a:pt x="1" y="0"/>
                          <a:pt x="3" y="0"/>
                        </a:cubicBezTo>
                        <a:cubicBezTo>
                          <a:pt x="14" y="0"/>
                          <a:pt x="14" y="0"/>
                          <a:pt x="14" y="0"/>
                        </a:cubicBezTo>
                        <a:cubicBezTo>
                          <a:pt x="16" y="0"/>
                          <a:pt x="18" y="2"/>
                          <a:pt x="18" y="3"/>
                        </a:cubicBezTo>
                        <a:cubicBezTo>
                          <a:pt x="18" y="5"/>
                          <a:pt x="16" y="7"/>
                          <a:pt x="14" y="7"/>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2" name="Freeform 8420">
                    <a:extLst>
                      <a:ext uri="{FF2B5EF4-FFF2-40B4-BE49-F238E27FC236}">
                        <a16:creationId xmlns:a16="http://schemas.microsoft.com/office/drawing/2014/main" id="{0D2C62B7-4802-4DB2-A74D-70565D3D8D68}"/>
                      </a:ext>
                    </a:extLst>
                  </p:cNvPr>
                  <p:cNvSpPr/>
                  <p:nvPr/>
                </p:nvSpPr>
                <p:spPr bwMode="auto">
                  <a:xfrm>
                    <a:off x="3726" y="2004"/>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3" name="Freeform 8421">
                    <a:extLst>
                      <a:ext uri="{FF2B5EF4-FFF2-40B4-BE49-F238E27FC236}">
                        <a16:creationId xmlns:a16="http://schemas.microsoft.com/office/drawing/2014/main" id="{20CBBBA6-E85B-4038-96BE-3CBBDD5769FF}"/>
                      </a:ext>
                    </a:extLst>
                  </p:cNvPr>
                  <p:cNvSpPr/>
                  <p:nvPr/>
                </p:nvSpPr>
                <p:spPr bwMode="auto">
                  <a:xfrm>
                    <a:off x="3726" y="2004"/>
                    <a:ext cx="13" cy="2"/>
                  </a:xfrm>
                  <a:custGeom>
                    <a:avLst/>
                    <a:gdLst>
                      <a:gd name="T0" fmla="*/ 0 w 17"/>
                      <a:gd name="T1" fmla="*/ 0 h 2"/>
                      <a:gd name="T2" fmla="*/ 0 w 17"/>
                      <a:gd name="T3" fmla="*/ 0 h 2"/>
                      <a:gd name="T4" fmla="*/ 3 w 17"/>
                      <a:gd name="T5" fmla="*/ 2 h 2"/>
                      <a:gd name="T6" fmla="*/ 14 w 17"/>
                      <a:gd name="T7" fmla="*/ 2 h 2"/>
                      <a:gd name="T8" fmla="*/ 17 w 17"/>
                      <a:gd name="T9" fmla="*/ 0 h 2"/>
                      <a:gd name="T10" fmla="*/ 16 w 17"/>
                      <a:gd name="T11" fmla="*/ 2 h 2"/>
                      <a:gd name="T12" fmla="*/ 16 w 17"/>
                      <a:gd name="T13" fmla="*/ 2 h 2"/>
                      <a:gd name="T14" fmla="*/ 16 w 17"/>
                      <a:gd name="T15" fmla="*/ 2 h 2"/>
                      <a:gd name="T16" fmla="*/ 16 w 17"/>
                      <a:gd name="T17" fmla="*/ 2 h 2"/>
                      <a:gd name="T18" fmla="*/ 15 w 17"/>
                      <a:gd name="T19" fmla="*/ 2 h 2"/>
                      <a:gd name="T20" fmla="*/ 15 w 17"/>
                      <a:gd name="T21" fmla="*/ 2 h 2"/>
                      <a:gd name="T22" fmla="*/ 15 w 17"/>
                      <a:gd name="T23" fmla="*/ 2 h 2"/>
                      <a:gd name="T24" fmla="*/ 14 w 17"/>
                      <a:gd name="T25" fmla="*/ 2 h 2"/>
                      <a:gd name="T26" fmla="*/ 9 w 17"/>
                      <a:gd name="T27" fmla="*/ 2 h 2"/>
                      <a:gd name="T28" fmla="*/ 9 w 17"/>
                      <a:gd name="T29" fmla="*/ 2 h 2"/>
                      <a:gd name="T30" fmla="*/ 3 w 17"/>
                      <a:gd name="T31" fmla="*/ 2 h 2"/>
                      <a:gd name="T32" fmla="*/ 0 w 17"/>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
                        <a:moveTo>
                          <a:pt x="0" y="0"/>
                        </a:moveTo>
                        <a:cubicBezTo>
                          <a:pt x="0" y="0"/>
                          <a:pt x="0" y="0"/>
                          <a:pt x="0" y="0"/>
                        </a:cubicBezTo>
                        <a:cubicBezTo>
                          <a:pt x="0" y="1"/>
                          <a:pt x="1" y="2"/>
                          <a:pt x="3" y="2"/>
                        </a:cubicBezTo>
                        <a:cubicBezTo>
                          <a:pt x="14" y="2"/>
                          <a:pt x="14" y="2"/>
                          <a:pt x="14" y="2"/>
                        </a:cubicBezTo>
                        <a:cubicBezTo>
                          <a:pt x="16" y="2"/>
                          <a:pt x="17" y="1"/>
                          <a:pt x="17" y="0"/>
                        </a:cubicBezTo>
                        <a:cubicBezTo>
                          <a:pt x="17" y="1"/>
                          <a:pt x="17" y="1"/>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4" y="2"/>
                          <a:pt x="14" y="2"/>
                          <a:pt x="14" y="2"/>
                        </a:cubicBezTo>
                        <a:cubicBezTo>
                          <a:pt x="9" y="2"/>
                          <a:pt x="9" y="2"/>
                          <a:pt x="9" y="2"/>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4" name="Freeform 8422">
                    <a:extLst>
                      <a:ext uri="{FF2B5EF4-FFF2-40B4-BE49-F238E27FC236}">
                        <a16:creationId xmlns:a16="http://schemas.microsoft.com/office/drawing/2014/main" id="{7DDB82A0-877A-41B1-BD1F-19D86774255A}"/>
                      </a:ext>
                    </a:extLst>
                  </p:cNvPr>
                  <p:cNvSpPr/>
                  <p:nvPr/>
                </p:nvSpPr>
                <p:spPr bwMode="auto">
                  <a:xfrm>
                    <a:off x="3727" y="2002"/>
                    <a:ext cx="6" cy="2"/>
                  </a:xfrm>
                  <a:custGeom>
                    <a:avLst/>
                    <a:gdLst>
                      <a:gd name="T0" fmla="*/ 8 w 8"/>
                      <a:gd name="T1" fmla="*/ 0 h 2"/>
                      <a:gd name="T2" fmla="*/ 2 w 8"/>
                      <a:gd name="T3" fmla="*/ 0 h 2"/>
                      <a:gd name="T4" fmla="*/ 0 w 8"/>
                      <a:gd name="T5" fmla="*/ 2 h 2"/>
                      <a:gd name="T6" fmla="*/ 2 w 8"/>
                      <a:gd name="T7" fmla="*/ 1 h 2"/>
                      <a:gd name="T8" fmla="*/ 8 w 8"/>
                      <a:gd name="T9" fmla="*/ 0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0"/>
                          <a:pt x="0" y="2"/>
                          <a:pt x="0" y="2"/>
                        </a:cubicBezTo>
                        <a:cubicBezTo>
                          <a:pt x="1" y="1"/>
                          <a:pt x="2" y="1"/>
                          <a:pt x="2" y="1"/>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5" name="Freeform 8423">
                    <a:extLst>
                      <a:ext uri="{FF2B5EF4-FFF2-40B4-BE49-F238E27FC236}">
                        <a16:creationId xmlns:a16="http://schemas.microsoft.com/office/drawing/2014/main" id="{F0EF05AE-9C0C-40A5-8D69-ED57F9CB8D29}"/>
                      </a:ext>
                    </a:extLst>
                  </p:cNvPr>
                  <p:cNvSpPr/>
                  <p:nvPr/>
                </p:nvSpPr>
                <p:spPr bwMode="auto">
                  <a:xfrm>
                    <a:off x="3726" y="2007"/>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6" name="Freeform 8424">
                    <a:extLst>
                      <a:ext uri="{FF2B5EF4-FFF2-40B4-BE49-F238E27FC236}">
                        <a16:creationId xmlns:a16="http://schemas.microsoft.com/office/drawing/2014/main" id="{C5F49303-1117-4793-82BA-CC88C93EC091}"/>
                      </a:ext>
                    </a:extLst>
                  </p:cNvPr>
                  <p:cNvSpPr>
                    <a:spLocks noEditPoints="1"/>
                  </p:cNvSpPr>
                  <p:nvPr/>
                </p:nvSpPr>
                <p:spPr bwMode="auto">
                  <a:xfrm>
                    <a:off x="3726" y="2007"/>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1 h 6"/>
                      <a:gd name="T16" fmla="*/ 0 w 18"/>
                      <a:gd name="T17" fmla="*/ 3 h 6"/>
                      <a:gd name="T18" fmla="*/ 3 w 18"/>
                      <a:gd name="T19" fmla="*/ 6 h 6"/>
                      <a:gd name="T20" fmla="*/ 14 w 18"/>
                      <a:gd name="T21" fmla="*/ 6 h 6"/>
                      <a:gd name="T22" fmla="*/ 17 w 18"/>
                      <a:gd name="T23" fmla="*/ 3 h 6"/>
                      <a:gd name="T24" fmla="*/ 14 w 18"/>
                      <a:gd name="T25" fmla="*/ 1 h 6"/>
                      <a:gd name="T26" fmla="*/ 3 w 18"/>
                      <a:gd name="T2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7" name="Freeform 8425">
                    <a:extLst>
                      <a:ext uri="{FF2B5EF4-FFF2-40B4-BE49-F238E27FC236}">
                        <a16:creationId xmlns:a16="http://schemas.microsoft.com/office/drawing/2014/main" id="{4FAED7ED-9C18-42DF-BB77-11673518416D}"/>
                      </a:ext>
                    </a:extLst>
                  </p:cNvPr>
                  <p:cNvSpPr/>
                  <p:nvPr/>
                </p:nvSpPr>
                <p:spPr bwMode="auto">
                  <a:xfrm>
                    <a:off x="3726" y="2010"/>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2"/>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8" name="Freeform 8426">
                    <a:extLst>
                      <a:ext uri="{FF2B5EF4-FFF2-40B4-BE49-F238E27FC236}">
                        <a16:creationId xmlns:a16="http://schemas.microsoft.com/office/drawing/2014/main" id="{63B0D65B-D3B6-4197-84D6-972DBD55E535}"/>
                      </a:ext>
                    </a:extLst>
                  </p:cNvPr>
                  <p:cNvSpPr>
                    <a:spLocks noEditPoints="1"/>
                  </p:cNvSpPr>
                  <p:nvPr/>
                </p:nvSpPr>
                <p:spPr bwMode="auto">
                  <a:xfrm>
                    <a:off x="3726" y="2010"/>
                    <a:ext cx="12" cy="2"/>
                  </a:xfrm>
                  <a:custGeom>
                    <a:avLst/>
                    <a:gdLst>
                      <a:gd name="T0" fmla="*/ 16 w 16"/>
                      <a:gd name="T1" fmla="*/ 2 h 3"/>
                      <a:gd name="T2" fmla="*/ 16 w 16"/>
                      <a:gd name="T3" fmla="*/ 2 h 3"/>
                      <a:gd name="T4" fmla="*/ 16 w 16"/>
                      <a:gd name="T5" fmla="*/ 2 h 3"/>
                      <a:gd name="T6" fmla="*/ 16 w 16"/>
                      <a:gd name="T7" fmla="*/ 3 h 3"/>
                      <a:gd name="T8" fmla="*/ 16 w 16"/>
                      <a:gd name="T9" fmla="*/ 2 h 3"/>
                      <a:gd name="T10" fmla="*/ 0 w 16"/>
                      <a:gd name="T11" fmla="*/ 0 h 3"/>
                      <a:gd name="T12" fmla="*/ 0 w 16"/>
                      <a:gd name="T13" fmla="*/ 0 h 3"/>
                      <a:gd name="T14" fmla="*/ 3 w 16"/>
                      <a:gd name="T15" fmla="*/ 3 h 3"/>
                      <a:gd name="T16" fmla="*/ 14 w 16"/>
                      <a:gd name="T17" fmla="*/ 3 h 3"/>
                      <a:gd name="T18" fmla="*/ 16 w 16"/>
                      <a:gd name="T19" fmla="*/ 3 h 3"/>
                      <a:gd name="T20" fmla="*/ 16 w 16"/>
                      <a:gd name="T21" fmla="*/ 3 h 3"/>
                      <a:gd name="T22" fmla="*/ 15 w 16"/>
                      <a:gd name="T23" fmla="*/ 3 h 3"/>
                      <a:gd name="T24" fmla="*/ 15 w 16"/>
                      <a:gd name="T25" fmla="*/ 3 h 3"/>
                      <a:gd name="T26" fmla="*/ 15 w 16"/>
                      <a:gd name="T27" fmla="*/ 3 h 3"/>
                      <a:gd name="T28" fmla="*/ 14 w 16"/>
                      <a:gd name="T29" fmla="*/ 3 h 3"/>
                      <a:gd name="T30" fmla="*/ 9 w 16"/>
                      <a:gd name="T31" fmla="*/ 3 h 3"/>
                      <a:gd name="T32" fmla="*/ 9 w 16"/>
                      <a:gd name="T33" fmla="*/ 3 h 3"/>
                      <a:gd name="T34" fmla="*/ 3 w 16"/>
                      <a:gd name="T35" fmla="*/ 3 h 3"/>
                      <a:gd name="T36" fmla="*/ 0 w 16"/>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
                        <a:moveTo>
                          <a:pt x="16" y="2"/>
                        </a:moveTo>
                        <a:cubicBezTo>
                          <a:pt x="16" y="2"/>
                          <a:pt x="16" y="2"/>
                          <a:pt x="16" y="2"/>
                        </a:cubicBezTo>
                        <a:cubicBezTo>
                          <a:pt x="16" y="2"/>
                          <a:pt x="16" y="2"/>
                          <a:pt x="16" y="2"/>
                        </a:cubicBezTo>
                        <a:cubicBezTo>
                          <a:pt x="16" y="3"/>
                          <a:pt x="16" y="3"/>
                          <a:pt x="16" y="3"/>
                        </a:cubicBezTo>
                        <a:cubicBezTo>
                          <a:pt x="16" y="3"/>
                          <a:pt x="16" y="2"/>
                          <a:pt x="16" y="2"/>
                        </a:cubicBezTo>
                        <a:moveTo>
                          <a:pt x="0" y="0"/>
                        </a:moveTo>
                        <a:cubicBezTo>
                          <a:pt x="0" y="0"/>
                          <a:pt x="0" y="0"/>
                          <a:pt x="0" y="0"/>
                        </a:cubicBezTo>
                        <a:cubicBezTo>
                          <a:pt x="0" y="2"/>
                          <a:pt x="1" y="3"/>
                          <a:pt x="3" y="3"/>
                        </a:cubicBezTo>
                        <a:cubicBezTo>
                          <a:pt x="14" y="3"/>
                          <a:pt x="14" y="3"/>
                          <a:pt x="14" y="3"/>
                        </a:cubicBezTo>
                        <a:cubicBezTo>
                          <a:pt x="15" y="3"/>
                          <a:pt x="15" y="3"/>
                          <a:pt x="16" y="3"/>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2"/>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9" name="Freeform 8427">
                    <a:extLst>
                      <a:ext uri="{FF2B5EF4-FFF2-40B4-BE49-F238E27FC236}">
                        <a16:creationId xmlns:a16="http://schemas.microsoft.com/office/drawing/2014/main" id="{5440B5A0-4489-4C31-ABF3-52B3BD21481A}"/>
                      </a:ext>
                    </a:extLst>
                  </p:cNvPr>
                  <p:cNvSpPr/>
                  <p:nvPr/>
                </p:nvSpPr>
                <p:spPr bwMode="auto">
                  <a:xfrm>
                    <a:off x="3727" y="2008"/>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0" name="Freeform 8428">
                    <a:extLst>
                      <a:ext uri="{FF2B5EF4-FFF2-40B4-BE49-F238E27FC236}">
                        <a16:creationId xmlns:a16="http://schemas.microsoft.com/office/drawing/2014/main" id="{64570A3C-1155-4C6D-989A-5F0188B17DC3}"/>
                      </a:ext>
                    </a:extLst>
                  </p:cNvPr>
                  <p:cNvSpPr/>
                  <p:nvPr/>
                </p:nvSpPr>
                <p:spPr bwMode="auto">
                  <a:xfrm>
                    <a:off x="3726" y="2013"/>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1" name="Freeform 8429">
                    <a:extLst>
                      <a:ext uri="{FF2B5EF4-FFF2-40B4-BE49-F238E27FC236}">
                        <a16:creationId xmlns:a16="http://schemas.microsoft.com/office/drawing/2014/main" id="{D3CD1DE9-6D92-43B2-B93D-949D17B15D78}"/>
                      </a:ext>
                    </a:extLst>
                  </p:cNvPr>
                  <p:cNvSpPr>
                    <a:spLocks noEditPoints="1"/>
                  </p:cNvSpPr>
                  <p:nvPr/>
                </p:nvSpPr>
                <p:spPr bwMode="auto">
                  <a:xfrm>
                    <a:off x="3726" y="2013"/>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0 h 6"/>
                      <a:gd name="T16" fmla="*/ 0 w 18"/>
                      <a:gd name="T17" fmla="*/ 3 h 6"/>
                      <a:gd name="T18" fmla="*/ 3 w 18"/>
                      <a:gd name="T19" fmla="*/ 6 h 6"/>
                      <a:gd name="T20" fmla="*/ 14 w 18"/>
                      <a:gd name="T21" fmla="*/ 6 h 6"/>
                      <a:gd name="T22" fmla="*/ 17 w 18"/>
                      <a:gd name="T23" fmla="*/ 3 h 6"/>
                      <a:gd name="T24" fmla="*/ 14 w 18"/>
                      <a:gd name="T25" fmla="*/ 0 h 6"/>
                      <a:gd name="T26" fmla="*/ 3 w 1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0"/>
                        </a:moveTo>
                        <a:cubicBezTo>
                          <a:pt x="2" y="0"/>
                          <a:pt x="0" y="1"/>
                          <a:pt x="0" y="3"/>
                        </a:cubicBezTo>
                        <a:cubicBezTo>
                          <a:pt x="0" y="4"/>
                          <a:pt x="2" y="6"/>
                          <a:pt x="3" y="6"/>
                        </a:cubicBezTo>
                        <a:cubicBezTo>
                          <a:pt x="14" y="6"/>
                          <a:pt x="14" y="6"/>
                          <a:pt x="14" y="6"/>
                        </a:cubicBezTo>
                        <a:cubicBezTo>
                          <a:pt x="16" y="6"/>
                          <a:pt x="17" y="4"/>
                          <a:pt x="17" y="3"/>
                        </a:cubicBezTo>
                        <a:cubicBezTo>
                          <a:pt x="17" y="1"/>
                          <a:pt x="16" y="0"/>
                          <a:pt x="14" y="0"/>
                        </a:cubicBezTo>
                        <a:cubicBezTo>
                          <a:pt x="3" y="0"/>
                          <a:pt x="3" y="0"/>
                          <a:pt x="3" y="0"/>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2" name="Freeform 8430">
                    <a:extLst>
                      <a:ext uri="{FF2B5EF4-FFF2-40B4-BE49-F238E27FC236}">
                        <a16:creationId xmlns:a16="http://schemas.microsoft.com/office/drawing/2014/main" id="{7EA67D28-0898-45FB-9516-92FBF3348206}"/>
                      </a:ext>
                    </a:extLst>
                  </p:cNvPr>
                  <p:cNvSpPr/>
                  <p:nvPr/>
                </p:nvSpPr>
                <p:spPr bwMode="auto">
                  <a:xfrm>
                    <a:off x="3726" y="2016"/>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1"/>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3" name="Freeform 8431">
                    <a:extLst>
                      <a:ext uri="{FF2B5EF4-FFF2-40B4-BE49-F238E27FC236}">
                        <a16:creationId xmlns:a16="http://schemas.microsoft.com/office/drawing/2014/main" id="{A2205A21-0412-42A5-9967-FFAE9A2F5398}"/>
                      </a:ext>
                    </a:extLst>
                  </p:cNvPr>
                  <p:cNvSpPr>
                    <a:spLocks noEditPoints="1"/>
                  </p:cNvSpPr>
                  <p:nvPr/>
                </p:nvSpPr>
                <p:spPr bwMode="auto">
                  <a:xfrm>
                    <a:off x="3726" y="2016"/>
                    <a:ext cx="13" cy="2"/>
                  </a:xfrm>
                  <a:custGeom>
                    <a:avLst/>
                    <a:gdLst>
                      <a:gd name="T0" fmla="*/ 17 w 17"/>
                      <a:gd name="T1" fmla="*/ 1 h 3"/>
                      <a:gd name="T2" fmla="*/ 17 w 17"/>
                      <a:gd name="T3" fmla="*/ 1 h 3"/>
                      <a:gd name="T4" fmla="*/ 17 w 17"/>
                      <a:gd name="T5" fmla="*/ 1 h 3"/>
                      <a:gd name="T6" fmla="*/ 0 w 17"/>
                      <a:gd name="T7" fmla="*/ 0 h 3"/>
                      <a:gd name="T8" fmla="*/ 0 w 17"/>
                      <a:gd name="T9" fmla="*/ 0 h 3"/>
                      <a:gd name="T10" fmla="*/ 3 w 17"/>
                      <a:gd name="T11" fmla="*/ 3 h 3"/>
                      <a:gd name="T12" fmla="*/ 14 w 17"/>
                      <a:gd name="T13" fmla="*/ 3 h 3"/>
                      <a:gd name="T14" fmla="*/ 17 w 17"/>
                      <a:gd name="T15" fmla="*/ 1 h 3"/>
                      <a:gd name="T16" fmla="*/ 16 w 17"/>
                      <a:gd name="T17" fmla="*/ 2 h 3"/>
                      <a:gd name="T18" fmla="*/ 16 w 17"/>
                      <a:gd name="T19" fmla="*/ 2 h 3"/>
                      <a:gd name="T20" fmla="*/ 16 w 17"/>
                      <a:gd name="T21" fmla="*/ 2 h 3"/>
                      <a:gd name="T22" fmla="*/ 16 w 17"/>
                      <a:gd name="T23" fmla="*/ 2 h 3"/>
                      <a:gd name="T24" fmla="*/ 15 w 17"/>
                      <a:gd name="T25" fmla="*/ 3 h 3"/>
                      <a:gd name="T26" fmla="*/ 15 w 17"/>
                      <a:gd name="T27" fmla="*/ 3 h 3"/>
                      <a:gd name="T28" fmla="*/ 15 w 17"/>
                      <a:gd name="T29" fmla="*/ 3 h 3"/>
                      <a:gd name="T30" fmla="*/ 14 w 17"/>
                      <a:gd name="T31" fmla="*/ 3 h 3"/>
                      <a:gd name="T32" fmla="*/ 9 w 17"/>
                      <a:gd name="T33" fmla="*/ 3 h 3"/>
                      <a:gd name="T34" fmla="*/ 9 w 17"/>
                      <a:gd name="T35" fmla="*/ 3 h 3"/>
                      <a:gd name="T36" fmla="*/ 3 w 17"/>
                      <a:gd name="T37" fmla="*/ 3 h 3"/>
                      <a:gd name="T38" fmla="*/ 0 w 17"/>
                      <a:gd name="T3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
                        <a:moveTo>
                          <a:pt x="17" y="1"/>
                        </a:moveTo>
                        <a:cubicBezTo>
                          <a:pt x="17" y="1"/>
                          <a:pt x="17" y="1"/>
                          <a:pt x="17" y="1"/>
                        </a:cubicBezTo>
                        <a:cubicBezTo>
                          <a:pt x="17" y="1"/>
                          <a:pt x="17" y="1"/>
                          <a:pt x="17" y="1"/>
                        </a:cubicBezTo>
                        <a:moveTo>
                          <a:pt x="0" y="0"/>
                        </a:moveTo>
                        <a:cubicBezTo>
                          <a:pt x="0" y="0"/>
                          <a:pt x="0" y="0"/>
                          <a:pt x="0" y="0"/>
                        </a:cubicBezTo>
                        <a:cubicBezTo>
                          <a:pt x="0" y="2"/>
                          <a:pt x="1" y="3"/>
                          <a:pt x="3" y="3"/>
                        </a:cubicBezTo>
                        <a:cubicBezTo>
                          <a:pt x="14" y="3"/>
                          <a:pt x="14" y="3"/>
                          <a:pt x="14" y="3"/>
                        </a:cubicBezTo>
                        <a:cubicBezTo>
                          <a:pt x="16" y="3"/>
                          <a:pt x="17" y="2"/>
                          <a:pt x="17" y="1"/>
                        </a:cubicBezTo>
                        <a:cubicBezTo>
                          <a:pt x="17" y="1"/>
                          <a:pt x="17" y="2"/>
                          <a:pt x="16" y="2"/>
                        </a:cubicBezTo>
                        <a:cubicBezTo>
                          <a:pt x="16" y="2"/>
                          <a:pt x="16" y="2"/>
                          <a:pt x="16" y="2"/>
                        </a:cubicBezTo>
                        <a:cubicBezTo>
                          <a:pt x="16" y="2"/>
                          <a:pt x="16" y="2"/>
                          <a:pt x="16" y="2"/>
                        </a:cubicBezTo>
                        <a:cubicBezTo>
                          <a:pt x="16" y="2"/>
                          <a:pt x="16" y="2"/>
                          <a:pt x="16" y="2"/>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4" name="Freeform 8432">
                    <a:extLst>
                      <a:ext uri="{FF2B5EF4-FFF2-40B4-BE49-F238E27FC236}">
                        <a16:creationId xmlns:a16="http://schemas.microsoft.com/office/drawing/2014/main" id="{67EA33D7-13FA-46BC-A2CF-CD2FDF1D64AF}"/>
                      </a:ext>
                    </a:extLst>
                  </p:cNvPr>
                  <p:cNvSpPr/>
                  <p:nvPr/>
                </p:nvSpPr>
                <p:spPr bwMode="auto">
                  <a:xfrm>
                    <a:off x="3727" y="2014"/>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5" name="Freeform 8433">
                    <a:extLst>
                      <a:ext uri="{FF2B5EF4-FFF2-40B4-BE49-F238E27FC236}">
                        <a16:creationId xmlns:a16="http://schemas.microsoft.com/office/drawing/2014/main" id="{299B2A82-00E9-4E29-8D0A-59F8A627613D}"/>
                      </a:ext>
                    </a:extLst>
                  </p:cNvPr>
                  <p:cNvSpPr/>
                  <p:nvPr/>
                </p:nvSpPr>
                <p:spPr bwMode="auto">
                  <a:xfrm>
                    <a:off x="3726" y="2019"/>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4"/>
                          <a:pt x="16" y="6"/>
                          <a:pt x="14" y="6"/>
                        </a:cubicBezTo>
                        <a:cubicBezTo>
                          <a:pt x="3" y="6"/>
                          <a:pt x="3" y="6"/>
                          <a:pt x="3" y="6"/>
                        </a:cubicBezTo>
                        <a:cubicBezTo>
                          <a:pt x="1" y="6"/>
                          <a:pt x="0" y="4"/>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6" name="Freeform 8434">
                    <a:extLst>
                      <a:ext uri="{FF2B5EF4-FFF2-40B4-BE49-F238E27FC236}">
                        <a16:creationId xmlns:a16="http://schemas.microsoft.com/office/drawing/2014/main" id="{EEB701DB-06C9-45D7-A58B-CB8AA017E662}"/>
                      </a:ext>
                    </a:extLst>
                  </p:cNvPr>
                  <p:cNvSpPr>
                    <a:spLocks noEditPoints="1"/>
                  </p:cNvSpPr>
                  <p:nvPr/>
                </p:nvSpPr>
                <p:spPr bwMode="auto">
                  <a:xfrm>
                    <a:off x="3726" y="2019"/>
                    <a:ext cx="14" cy="5"/>
                  </a:xfrm>
                  <a:custGeom>
                    <a:avLst/>
                    <a:gdLst>
                      <a:gd name="T0" fmla="*/ 14 w 18"/>
                      <a:gd name="T1" fmla="*/ 7 h 7"/>
                      <a:gd name="T2" fmla="*/ 3 w 18"/>
                      <a:gd name="T3" fmla="*/ 7 h 7"/>
                      <a:gd name="T4" fmla="*/ 0 w 18"/>
                      <a:gd name="T5" fmla="*/ 4 h 7"/>
                      <a:gd name="T6" fmla="*/ 3 w 18"/>
                      <a:gd name="T7" fmla="*/ 0 h 7"/>
                      <a:gd name="T8" fmla="*/ 14 w 18"/>
                      <a:gd name="T9" fmla="*/ 0 h 7"/>
                      <a:gd name="T10" fmla="*/ 18 w 18"/>
                      <a:gd name="T11" fmla="*/ 4 h 7"/>
                      <a:gd name="T12" fmla="*/ 14 w 18"/>
                      <a:gd name="T13" fmla="*/ 7 h 7"/>
                      <a:gd name="T14" fmla="*/ 3 w 18"/>
                      <a:gd name="T15" fmla="*/ 1 h 7"/>
                      <a:gd name="T16" fmla="*/ 0 w 18"/>
                      <a:gd name="T17" fmla="*/ 4 h 7"/>
                      <a:gd name="T18" fmla="*/ 3 w 18"/>
                      <a:gd name="T19" fmla="*/ 6 h 7"/>
                      <a:gd name="T20" fmla="*/ 14 w 18"/>
                      <a:gd name="T21" fmla="*/ 6 h 7"/>
                      <a:gd name="T22" fmla="*/ 17 w 18"/>
                      <a:gd name="T23" fmla="*/ 4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5"/>
                          <a:pt x="0" y="4"/>
                        </a:cubicBezTo>
                        <a:cubicBezTo>
                          <a:pt x="0" y="2"/>
                          <a:pt x="1" y="0"/>
                          <a:pt x="3" y="0"/>
                        </a:cubicBezTo>
                        <a:cubicBezTo>
                          <a:pt x="14" y="0"/>
                          <a:pt x="14" y="0"/>
                          <a:pt x="14" y="0"/>
                        </a:cubicBezTo>
                        <a:cubicBezTo>
                          <a:pt x="16" y="0"/>
                          <a:pt x="18" y="2"/>
                          <a:pt x="18" y="4"/>
                        </a:cubicBezTo>
                        <a:cubicBezTo>
                          <a:pt x="18" y="5"/>
                          <a:pt x="16" y="7"/>
                          <a:pt x="14" y="7"/>
                        </a:cubicBezTo>
                        <a:moveTo>
                          <a:pt x="3" y="1"/>
                        </a:moveTo>
                        <a:cubicBezTo>
                          <a:pt x="2" y="1"/>
                          <a:pt x="0" y="2"/>
                          <a:pt x="0" y="4"/>
                        </a:cubicBezTo>
                        <a:cubicBezTo>
                          <a:pt x="0" y="5"/>
                          <a:pt x="2" y="6"/>
                          <a:pt x="3" y="6"/>
                        </a:cubicBezTo>
                        <a:cubicBezTo>
                          <a:pt x="14" y="6"/>
                          <a:pt x="14" y="6"/>
                          <a:pt x="14" y="6"/>
                        </a:cubicBezTo>
                        <a:cubicBezTo>
                          <a:pt x="16" y="6"/>
                          <a:pt x="17" y="5"/>
                          <a:pt x="17" y="4"/>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7" name="Freeform 8435">
                    <a:extLst>
                      <a:ext uri="{FF2B5EF4-FFF2-40B4-BE49-F238E27FC236}">
                        <a16:creationId xmlns:a16="http://schemas.microsoft.com/office/drawing/2014/main" id="{F28CDB4F-143C-4919-A90D-7FC4ACBEE465}"/>
                      </a:ext>
                    </a:extLst>
                  </p:cNvPr>
                  <p:cNvSpPr/>
                  <p:nvPr/>
                </p:nvSpPr>
                <p:spPr bwMode="auto">
                  <a:xfrm>
                    <a:off x="3727" y="2019"/>
                    <a:ext cx="6" cy="2"/>
                  </a:xfrm>
                  <a:custGeom>
                    <a:avLst/>
                    <a:gdLst>
                      <a:gd name="T0" fmla="*/ 8 w 8"/>
                      <a:gd name="T1" fmla="*/ 0 h 2"/>
                      <a:gd name="T2" fmla="*/ 2 w 8"/>
                      <a:gd name="T3" fmla="*/ 0 h 2"/>
                      <a:gd name="T4" fmla="*/ 0 w 8"/>
                      <a:gd name="T5" fmla="*/ 2 h 2"/>
                      <a:gd name="T6" fmla="*/ 2 w 8"/>
                      <a:gd name="T7" fmla="*/ 1 h 2"/>
                      <a:gd name="T8" fmla="*/ 8 w 8"/>
                      <a:gd name="T9" fmla="*/ 1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1"/>
                          <a:pt x="0" y="2"/>
                          <a:pt x="0" y="2"/>
                        </a:cubicBezTo>
                        <a:cubicBezTo>
                          <a:pt x="1" y="1"/>
                          <a:pt x="2" y="1"/>
                          <a:pt x="2" y="1"/>
                        </a:cubicBezTo>
                        <a:cubicBezTo>
                          <a:pt x="8" y="1"/>
                          <a:pt x="8" y="1"/>
                          <a:pt x="8" y="1"/>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8" name="Freeform 8436">
                    <a:extLst>
                      <a:ext uri="{FF2B5EF4-FFF2-40B4-BE49-F238E27FC236}">
                        <a16:creationId xmlns:a16="http://schemas.microsoft.com/office/drawing/2014/main" id="{DF839176-4298-48C9-B6E8-4D4BCAA418D4}"/>
                      </a:ext>
                    </a:extLst>
                  </p:cNvPr>
                  <p:cNvSpPr/>
                  <p:nvPr/>
                </p:nvSpPr>
                <p:spPr bwMode="auto">
                  <a:xfrm>
                    <a:off x="3733" y="1962"/>
                    <a:ext cx="6" cy="1"/>
                  </a:xfrm>
                  <a:custGeom>
                    <a:avLst/>
                    <a:gdLst>
                      <a:gd name="T0" fmla="*/ 5 w 8"/>
                      <a:gd name="T1" fmla="*/ 0 h 2"/>
                      <a:gd name="T2" fmla="*/ 0 w 8"/>
                      <a:gd name="T3" fmla="*/ 0 h 2"/>
                      <a:gd name="T4" fmla="*/ 0 w 8"/>
                      <a:gd name="T5" fmla="*/ 0 h 2"/>
                      <a:gd name="T6" fmla="*/ 5 w 8"/>
                      <a:gd name="T7" fmla="*/ 0 h 2"/>
                      <a:gd name="T8" fmla="*/ 0 w 8"/>
                      <a:gd name="T9" fmla="*/ 0 h 2"/>
                      <a:gd name="T10" fmla="*/ 0 w 8"/>
                      <a:gd name="T11" fmla="*/ 2 h 2"/>
                      <a:gd name="T12" fmla="*/ 8 w 8"/>
                      <a:gd name="T13" fmla="*/ 2 h 2"/>
                      <a:gd name="T14" fmla="*/ 8 w 8"/>
                      <a:gd name="T15" fmla="*/ 2 h 2"/>
                      <a:gd name="T16" fmla="*/ 5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5" y="0"/>
                        </a:moveTo>
                        <a:cubicBezTo>
                          <a:pt x="0" y="0"/>
                          <a:pt x="0" y="0"/>
                          <a:pt x="0" y="0"/>
                        </a:cubicBezTo>
                        <a:cubicBezTo>
                          <a:pt x="0" y="0"/>
                          <a:pt x="0" y="0"/>
                          <a:pt x="0" y="0"/>
                        </a:cubicBezTo>
                        <a:cubicBezTo>
                          <a:pt x="5" y="0"/>
                          <a:pt x="5" y="0"/>
                          <a:pt x="5" y="0"/>
                        </a:cubicBezTo>
                        <a:cubicBezTo>
                          <a:pt x="0" y="0"/>
                          <a:pt x="0" y="0"/>
                          <a:pt x="0" y="0"/>
                        </a:cubicBezTo>
                        <a:cubicBezTo>
                          <a:pt x="0" y="2"/>
                          <a:pt x="0" y="2"/>
                          <a:pt x="0" y="2"/>
                        </a:cubicBezTo>
                        <a:cubicBezTo>
                          <a:pt x="8" y="2"/>
                          <a:pt x="8" y="2"/>
                          <a:pt x="8" y="2"/>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9" name="Freeform 8437">
                    <a:extLst>
                      <a:ext uri="{FF2B5EF4-FFF2-40B4-BE49-F238E27FC236}">
                        <a16:creationId xmlns:a16="http://schemas.microsoft.com/office/drawing/2014/main" id="{CA490370-CED4-4AF4-AF0E-834D22AAD44F}"/>
                      </a:ext>
                    </a:extLst>
                  </p:cNvPr>
                  <p:cNvSpPr/>
                  <p:nvPr/>
                </p:nvSpPr>
                <p:spPr bwMode="auto">
                  <a:xfrm>
                    <a:off x="3733" y="1961"/>
                    <a:ext cx="6" cy="4"/>
                  </a:xfrm>
                  <a:custGeom>
                    <a:avLst/>
                    <a:gdLst>
                      <a:gd name="T0" fmla="*/ 5 w 8"/>
                      <a:gd name="T1" fmla="*/ 0 h 5"/>
                      <a:gd name="T2" fmla="*/ 0 w 8"/>
                      <a:gd name="T3" fmla="*/ 0 h 5"/>
                      <a:gd name="T4" fmla="*/ 0 w 8"/>
                      <a:gd name="T5" fmla="*/ 1 h 5"/>
                      <a:gd name="T6" fmla="*/ 5 w 8"/>
                      <a:gd name="T7" fmla="*/ 1 h 5"/>
                      <a:gd name="T8" fmla="*/ 8 w 8"/>
                      <a:gd name="T9" fmla="*/ 3 h 5"/>
                      <a:gd name="T10" fmla="*/ 8 w 8"/>
                      <a:gd name="T11" fmla="*/ 3 h 5"/>
                      <a:gd name="T12" fmla="*/ 8 w 8"/>
                      <a:gd name="T13" fmla="*/ 3 h 5"/>
                      <a:gd name="T14" fmla="*/ 8 w 8"/>
                      <a:gd name="T15" fmla="*/ 3 h 5"/>
                      <a:gd name="T16" fmla="*/ 8 w 8"/>
                      <a:gd name="T17" fmla="*/ 5 h 5"/>
                      <a:gd name="T18" fmla="*/ 8 w 8"/>
                      <a:gd name="T19" fmla="*/ 3 h 5"/>
                      <a:gd name="T20" fmla="*/ 8 w 8"/>
                      <a:gd name="T21" fmla="*/ 3 h 5"/>
                      <a:gd name="T22" fmla="*/ 8 w 8"/>
                      <a:gd name="T23" fmla="*/ 3 h 5"/>
                      <a:gd name="T24" fmla="*/ 5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3"/>
                        </a:cubicBezTo>
                        <a:cubicBezTo>
                          <a:pt x="8" y="3"/>
                          <a:pt x="8" y="3"/>
                          <a:pt x="8" y="3"/>
                        </a:cubicBezTo>
                        <a:cubicBezTo>
                          <a:pt x="8" y="3"/>
                          <a:pt x="8" y="3"/>
                          <a:pt x="8" y="3"/>
                        </a:cubicBezTo>
                        <a:cubicBezTo>
                          <a:pt x="8" y="4"/>
                          <a:pt x="8" y="4"/>
                          <a:pt x="8" y="5"/>
                        </a:cubicBezTo>
                        <a:cubicBezTo>
                          <a:pt x="8" y="4"/>
                          <a:pt x="8" y="4"/>
                          <a:pt x="8" y="3"/>
                        </a:cubicBezTo>
                        <a:cubicBezTo>
                          <a:pt x="8" y="3"/>
                          <a:pt x="8" y="3"/>
                          <a:pt x="8" y="3"/>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0" name="Freeform 8438">
                    <a:extLst>
                      <a:ext uri="{FF2B5EF4-FFF2-40B4-BE49-F238E27FC236}">
                        <a16:creationId xmlns:a16="http://schemas.microsoft.com/office/drawing/2014/main" id="{D917BBA2-24CB-4C4E-ABAA-8B8451127105}"/>
                      </a:ext>
                    </a:extLst>
                  </p:cNvPr>
                  <p:cNvSpPr/>
                  <p:nvPr/>
                </p:nvSpPr>
                <p:spPr bwMode="auto">
                  <a:xfrm>
                    <a:off x="3733" y="1963"/>
                    <a:ext cx="6" cy="2"/>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2"/>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1" name="Freeform 8439">
                    <a:extLst>
                      <a:ext uri="{FF2B5EF4-FFF2-40B4-BE49-F238E27FC236}">
                        <a16:creationId xmlns:a16="http://schemas.microsoft.com/office/drawing/2014/main" id="{7900D8A8-7C92-41D0-9F0B-165B4E43ADAA}"/>
                      </a:ext>
                    </a:extLst>
                  </p:cNvPr>
                  <p:cNvSpPr/>
                  <p:nvPr/>
                </p:nvSpPr>
                <p:spPr bwMode="auto">
                  <a:xfrm>
                    <a:off x="3733" y="1963"/>
                    <a:ext cx="6" cy="2"/>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3 h 3"/>
                      <a:gd name="T22" fmla="*/ 7 w 8"/>
                      <a:gd name="T23" fmla="*/ 2 h 3"/>
                      <a:gd name="T24" fmla="*/ 7 w 8"/>
                      <a:gd name="T25" fmla="*/ 2 h 3"/>
                      <a:gd name="T26" fmla="*/ 8 w 8"/>
                      <a:gd name="T27" fmla="*/ 2 h 3"/>
                      <a:gd name="T28" fmla="*/ 8 w 8"/>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
                        <a:moveTo>
                          <a:pt x="8" y="0"/>
                        </a:moveTo>
                        <a:cubicBezTo>
                          <a:pt x="8" y="0"/>
                          <a:pt x="8" y="0"/>
                          <a:pt x="8" y="0"/>
                        </a:cubicBezTo>
                        <a:cubicBezTo>
                          <a:pt x="8" y="2"/>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2"/>
                          <a:pt x="7" y="2"/>
                          <a:pt x="7" y="2"/>
                        </a:cubicBezTo>
                        <a:cubicBezTo>
                          <a:pt x="7" y="2"/>
                          <a:pt x="7" y="2"/>
                          <a:pt x="7" y="2"/>
                        </a:cubicBezTo>
                        <a:cubicBezTo>
                          <a:pt x="8" y="2"/>
                          <a:pt x="8" y="2"/>
                          <a:pt x="8" y="2"/>
                        </a:cubicBezTo>
                        <a:cubicBezTo>
                          <a:pt x="8" y="1"/>
                          <a:pt x="8" y="1"/>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2" name="Rectangle 8440">
                    <a:extLst>
                      <a:ext uri="{FF2B5EF4-FFF2-40B4-BE49-F238E27FC236}">
                        <a16:creationId xmlns:a16="http://schemas.microsoft.com/office/drawing/2014/main" id="{8EFB21B0-39DA-491E-9E6F-4C4D2EC52556}"/>
                      </a:ext>
                    </a:extLst>
                  </p:cNvPr>
                  <p:cNvSpPr>
                    <a:spLocks noChangeArrowheads="1"/>
                  </p:cNvSpPr>
                  <p:nvPr/>
                </p:nvSpPr>
                <p:spPr bwMode="auto">
                  <a:xfrm>
                    <a:off x="3733" y="1962"/>
                    <a:ext cx="4" cy="1"/>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3" name="Freeform 8441">
                    <a:extLst>
                      <a:ext uri="{FF2B5EF4-FFF2-40B4-BE49-F238E27FC236}">
                        <a16:creationId xmlns:a16="http://schemas.microsoft.com/office/drawing/2014/main" id="{FFAB6F8F-7EFF-4D34-83E7-AE4723526A60}"/>
                      </a:ext>
                    </a:extLst>
                  </p:cNvPr>
                  <p:cNvSpPr/>
                  <p:nvPr/>
                </p:nvSpPr>
                <p:spPr bwMode="auto">
                  <a:xfrm>
                    <a:off x="3733" y="1962"/>
                    <a:ext cx="4"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4" name="Freeform 8442">
                    <a:extLst>
                      <a:ext uri="{FF2B5EF4-FFF2-40B4-BE49-F238E27FC236}">
                        <a16:creationId xmlns:a16="http://schemas.microsoft.com/office/drawing/2014/main" id="{F122E8EB-30DE-4A93-A397-7EF3BE372166}"/>
                      </a:ext>
                    </a:extLst>
                  </p:cNvPr>
                  <p:cNvSpPr/>
                  <p:nvPr/>
                </p:nvSpPr>
                <p:spPr bwMode="auto">
                  <a:xfrm>
                    <a:off x="3733" y="1967"/>
                    <a:ext cx="6" cy="2"/>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2"/>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5" name="Freeform 8443">
                    <a:extLst>
                      <a:ext uri="{FF2B5EF4-FFF2-40B4-BE49-F238E27FC236}">
                        <a16:creationId xmlns:a16="http://schemas.microsoft.com/office/drawing/2014/main" id="{A503130B-C674-4AA3-BDC0-DF097617A23C}"/>
                      </a:ext>
                    </a:extLst>
                  </p:cNvPr>
                  <p:cNvSpPr>
                    <a:spLocks noEditPoints="1"/>
                  </p:cNvSpPr>
                  <p:nvPr/>
                </p:nvSpPr>
                <p:spPr bwMode="auto">
                  <a:xfrm>
                    <a:off x="3733" y="1967"/>
                    <a:ext cx="6" cy="3"/>
                  </a:xfrm>
                  <a:custGeom>
                    <a:avLst/>
                    <a:gdLst>
                      <a:gd name="T0" fmla="*/ 8 w 8"/>
                      <a:gd name="T1" fmla="*/ 3 h 4"/>
                      <a:gd name="T2" fmla="*/ 8 w 8"/>
                      <a:gd name="T3" fmla="*/ 4 h 4"/>
                      <a:gd name="T4" fmla="*/ 8 w 8"/>
                      <a:gd name="T5" fmla="*/ 3 h 4"/>
                      <a:gd name="T6" fmla="*/ 5 w 8"/>
                      <a:gd name="T7" fmla="*/ 0 h 4"/>
                      <a:gd name="T8" fmla="*/ 0 w 8"/>
                      <a:gd name="T9" fmla="*/ 0 h 4"/>
                      <a:gd name="T10" fmla="*/ 0 w 8"/>
                      <a:gd name="T11" fmla="*/ 0 h 4"/>
                      <a:gd name="T12" fmla="*/ 5 w 8"/>
                      <a:gd name="T13" fmla="*/ 0 h 4"/>
                      <a:gd name="T14" fmla="*/ 8 w 8"/>
                      <a:gd name="T15" fmla="*/ 3 h 4"/>
                      <a:gd name="T16" fmla="*/ 8 w 8"/>
                      <a:gd name="T17" fmla="*/ 3 h 4"/>
                      <a:gd name="T18" fmla="*/ 8 w 8"/>
                      <a:gd name="T19" fmla="*/ 3 h 4"/>
                      <a:gd name="T20" fmla="*/ 8 w 8"/>
                      <a:gd name="T21" fmla="*/ 3 h 4"/>
                      <a:gd name="T22" fmla="*/ 8 w 8"/>
                      <a:gd name="T23" fmla="*/ 3 h 4"/>
                      <a:gd name="T24" fmla="*/ 5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3"/>
                        </a:moveTo>
                        <a:cubicBezTo>
                          <a:pt x="8" y="3"/>
                          <a:pt x="8" y="3"/>
                          <a:pt x="8" y="4"/>
                        </a:cubicBezTo>
                        <a:cubicBezTo>
                          <a:pt x="8" y="3"/>
                          <a:pt x="8" y="3"/>
                          <a:pt x="8" y="3"/>
                        </a:cubicBezTo>
                        <a:moveTo>
                          <a:pt x="5" y="0"/>
                        </a:moveTo>
                        <a:cubicBezTo>
                          <a:pt x="0" y="0"/>
                          <a:pt x="0" y="0"/>
                          <a:pt x="0" y="0"/>
                        </a:cubicBezTo>
                        <a:cubicBezTo>
                          <a:pt x="0" y="0"/>
                          <a:pt x="0" y="0"/>
                          <a:pt x="0" y="0"/>
                        </a:cubicBezTo>
                        <a:cubicBezTo>
                          <a:pt x="5" y="0"/>
                          <a:pt x="5" y="0"/>
                          <a:pt x="5" y="0"/>
                        </a:cubicBezTo>
                        <a:cubicBezTo>
                          <a:pt x="7" y="0"/>
                          <a:pt x="8" y="2"/>
                          <a:pt x="8" y="3"/>
                        </a:cubicBezTo>
                        <a:cubicBezTo>
                          <a:pt x="8" y="3"/>
                          <a:pt x="8" y="3"/>
                          <a:pt x="8" y="3"/>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6" name="Freeform 8444">
                    <a:extLst>
                      <a:ext uri="{FF2B5EF4-FFF2-40B4-BE49-F238E27FC236}">
                        <a16:creationId xmlns:a16="http://schemas.microsoft.com/office/drawing/2014/main" id="{0AFDBCF5-14D6-49C8-B388-0980BB8BDC9A}"/>
                      </a:ext>
                    </a:extLst>
                  </p:cNvPr>
                  <p:cNvSpPr/>
                  <p:nvPr/>
                </p:nvSpPr>
                <p:spPr bwMode="auto">
                  <a:xfrm>
                    <a:off x="3733" y="1969"/>
                    <a:ext cx="6" cy="2"/>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7" name="Freeform 8445">
                    <a:extLst>
                      <a:ext uri="{FF2B5EF4-FFF2-40B4-BE49-F238E27FC236}">
                        <a16:creationId xmlns:a16="http://schemas.microsoft.com/office/drawing/2014/main" id="{CCEA4749-A97D-4BBD-9B8C-28B3A53325F6}"/>
                      </a:ext>
                    </a:extLst>
                  </p:cNvPr>
                  <p:cNvSpPr/>
                  <p:nvPr/>
                </p:nvSpPr>
                <p:spPr bwMode="auto">
                  <a:xfrm>
                    <a:off x="3733" y="1969"/>
                    <a:ext cx="6" cy="2"/>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2 h 3"/>
                      <a:gd name="T22" fmla="*/ 7 w 8"/>
                      <a:gd name="T23" fmla="*/ 2 h 3"/>
                      <a:gd name="T24" fmla="*/ 7 w 8"/>
                      <a:gd name="T25" fmla="*/ 2 h 3"/>
                      <a:gd name="T26" fmla="*/ 8 w 8"/>
                      <a:gd name="T27" fmla="*/ 1 h 3"/>
                      <a:gd name="T28" fmla="*/ 8 w 8"/>
                      <a:gd name="T29" fmla="*/ 0 h 3"/>
                      <a:gd name="T30" fmla="*/ 8 w 8"/>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3">
                        <a:moveTo>
                          <a:pt x="8" y="0"/>
                        </a:moveTo>
                        <a:cubicBezTo>
                          <a:pt x="8" y="0"/>
                          <a:pt x="8" y="0"/>
                          <a:pt x="8" y="0"/>
                        </a:cubicBezTo>
                        <a:cubicBezTo>
                          <a:pt x="8" y="1"/>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2"/>
                          <a:pt x="7" y="2"/>
                          <a:pt x="7" y="2"/>
                        </a:cubicBezTo>
                        <a:cubicBezTo>
                          <a:pt x="7" y="2"/>
                          <a:pt x="7" y="2"/>
                          <a:pt x="7" y="2"/>
                        </a:cubicBezTo>
                        <a:cubicBezTo>
                          <a:pt x="7" y="2"/>
                          <a:pt x="7" y="2"/>
                          <a:pt x="7" y="2"/>
                        </a:cubicBezTo>
                        <a:cubicBezTo>
                          <a:pt x="8" y="2"/>
                          <a:pt x="8" y="1"/>
                          <a:pt x="8" y="1"/>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pic>
              <p:nvPicPr>
                <p:cNvPr id="372" name="Picture 9568">
                  <a:extLst>
                    <a:ext uri="{FF2B5EF4-FFF2-40B4-BE49-F238E27FC236}">
                      <a16:creationId xmlns:a16="http://schemas.microsoft.com/office/drawing/2014/main" id="{8C83CA7B-609D-4705-8954-6C9B69FC0599}"/>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5908675" y="4041775"/>
                  <a:ext cx="30163"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9569">
                  <a:extLst>
                    <a:ext uri="{FF2B5EF4-FFF2-40B4-BE49-F238E27FC236}">
                      <a16:creationId xmlns:a16="http://schemas.microsoft.com/office/drawing/2014/main" id="{0F67CC72-B27C-4A26-B4E8-EA2AAA663B22}"/>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986588" y="3716338"/>
                  <a:ext cx="173038"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9571">
                  <a:extLst>
                    <a:ext uri="{FF2B5EF4-FFF2-40B4-BE49-F238E27FC236}">
                      <a16:creationId xmlns:a16="http://schemas.microsoft.com/office/drawing/2014/main" id="{2D405436-F089-42DA-9E57-45466EE73D62}"/>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6850063" y="3913188"/>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9577">
                  <a:extLst>
                    <a:ext uri="{FF2B5EF4-FFF2-40B4-BE49-F238E27FC236}">
                      <a16:creationId xmlns:a16="http://schemas.microsoft.com/office/drawing/2014/main" id="{92F29314-B4A2-485C-906B-08B4114EC194}"/>
                    </a:ext>
                  </a:extLst>
                </p:cNvPr>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5810250" y="3206750"/>
                  <a:ext cx="225425"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9584">
                  <a:extLst>
                    <a:ext uri="{FF2B5EF4-FFF2-40B4-BE49-F238E27FC236}">
                      <a16:creationId xmlns:a16="http://schemas.microsoft.com/office/drawing/2014/main" id="{9306790E-3ECF-4C61-831F-A4981E59EBAC}"/>
                    </a:ext>
                  </a:extLst>
                </p:cNvPr>
                <p:cNvPicPr>
                  <a:picLocks noChangeAspect="1" noChangeArrowheads="1"/>
                </p:cNvPicPr>
                <p:nvPr/>
              </p:nvPicPr>
              <p:blipFill>
                <a:blip r:embed="rId7">
                  <a:extLst>
                    <a:ext uri="{28A0092B-C50C-407E-A947-70E740481C1C}">
                      <a14:useLocalDpi xmlns:a14="http://schemas.microsoft.com/office/drawing/2010/main" val="0"/>
                    </a:ext>
                  </a:extLst>
                </a:blip>
                <a:stretch>
                  <a:fillRect/>
                </a:stretch>
              </p:blipFill>
              <p:spPr bwMode="auto">
                <a:xfrm>
                  <a:off x="5794375" y="2770188"/>
                  <a:ext cx="290513" cy="233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7" name="Picture 9585">
                  <a:extLst>
                    <a:ext uri="{FF2B5EF4-FFF2-40B4-BE49-F238E27FC236}">
                      <a16:creationId xmlns:a16="http://schemas.microsoft.com/office/drawing/2014/main" id="{DDEB26F1-0411-4328-9925-CA98050C3E4C}"/>
                    </a:ext>
                  </a:extLst>
                </p:cNvPr>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6897688" y="2744788"/>
                  <a:ext cx="22225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978" name="Freeform: Shape 32">
            <a:extLst>
              <a:ext uri="{FF2B5EF4-FFF2-40B4-BE49-F238E27FC236}">
                <a16:creationId xmlns:a16="http://schemas.microsoft.com/office/drawing/2014/main" id="{5ACFD593-48F8-4023-BB6A-D4E081DB8363}"/>
              </a:ext>
            </a:extLst>
          </p:cNvPr>
          <p:cNvSpPr/>
          <p:nvPr/>
        </p:nvSpPr>
        <p:spPr>
          <a:xfrm rot="5400000">
            <a:off x="1326584" y="2376548"/>
            <a:ext cx="3627" cy="3685"/>
          </a:xfrm>
          <a:custGeom>
            <a:avLst/>
            <a:gdLst>
              <a:gd name="connsiteX0" fmla="*/ 7694 w 7978"/>
              <a:gd name="connsiteY0" fmla="*/ 8105 h 8104"/>
              <a:gd name="connsiteX1" fmla="*/ 85 w 7978"/>
              <a:gd name="connsiteY1" fmla="*/ 1733 h 8104"/>
              <a:gd name="connsiteX2" fmla="*/ 3794 w 7978"/>
              <a:gd name="connsiteY2" fmla="*/ 21 h 8104"/>
              <a:gd name="connsiteX3" fmla="*/ 7979 w 7978"/>
              <a:gd name="connsiteY3" fmla="*/ 7819 h 8104"/>
              <a:gd name="connsiteX4" fmla="*/ 7694 w 7978"/>
              <a:gd name="connsiteY4" fmla="*/ 8105 h 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8" h="8104">
                <a:moveTo>
                  <a:pt x="7694" y="8105"/>
                </a:moveTo>
                <a:cubicBezTo>
                  <a:pt x="3794" y="7534"/>
                  <a:pt x="-675" y="7534"/>
                  <a:pt x="85" y="1733"/>
                </a:cubicBezTo>
                <a:cubicBezTo>
                  <a:pt x="181" y="972"/>
                  <a:pt x="3699" y="-169"/>
                  <a:pt x="3794" y="21"/>
                </a:cubicBezTo>
                <a:cubicBezTo>
                  <a:pt x="5411" y="2494"/>
                  <a:pt x="6647" y="5156"/>
                  <a:pt x="7979" y="7819"/>
                </a:cubicBezTo>
                <a:cubicBezTo>
                  <a:pt x="7979" y="7914"/>
                  <a:pt x="7694" y="8105"/>
                  <a:pt x="7694" y="8105"/>
                </a:cubicBezTo>
                <a:close/>
              </a:path>
            </a:pathLst>
          </a:custGeom>
          <a:solidFill>
            <a:srgbClr val="FFFFFF"/>
          </a:solidFill>
          <a:ln w="9510" cap="flat">
            <a:noFill/>
            <a:prstDash val="solid"/>
            <a:miter/>
          </a:ln>
        </p:spPr>
        <p:txBody>
          <a:bodyPr rtlCol="0" anchor="ctr"/>
          <a:lstStyle/>
          <a:p>
            <a:endParaRPr lang="en-US">
              <a:cs typeface="B Nazanin" panose="00000400000000000000" pitchFamily="2" charset="-78"/>
            </a:endParaRPr>
          </a:p>
        </p:txBody>
      </p:sp>
      <p:grpSp>
        <p:nvGrpSpPr>
          <p:cNvPr id="1979" name="Group 41">
            <a:extLst>
              <a:ext uri="{FF2B5EF4-FFF2-40B4-BE49-F238E27FC236}">
                <a16:creationId xmlns:a16="http://schemas.microsoft.com/office/drawing/2014/main" id="{43AC1B6B-5590-4E6C-A714-8E9B4CF85D1E}"/>
              </a:ext>
            </a:extLst>
          </p:cNvPr>
          <p:cNvGrpSpPr/>
          <p:nvPr/>
        </p:nvGrpSpPr>
        <p:grpSpPr>
          <a:xfrm>
            <a:off x="8314376" y="1967345"/>
            <a:ext cx="2840856" cy="911409"/>
            <a:chOff x="4965552" y="1736224"/>
            <a:chExt cx="3484978" cy="911409"/>
          </a:xfrm>
        </p:grpSpPr>
        <p:sp>
          <p:nvSpPr>
            <p:cNvPr id="1980" name="TextBox 42">
              <a:extLst>
                <a:ext uri="{FF2B5EF4-FFF2-40B4-BE49-F238E27FC236}">
                  <a16:creationId xmlns:a16="http://schemas.microsoft.com/office/drawing/2014/main" id="{5EA4BCD9-116C-4922-9C0F-3E9EB520B10E}"/>
                </a:ext>
              </a:extLst>
            </p:cNvPr>
            <p:cNvSpPr txBox="1"/>
            <p:nvPr/>
          </p:nvSpPr>
          <p:spPr>
            <a:xfrm>
              <a:off x="4965552" y="2001302"/>
              <a:ext cx="348497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1981" name="TextBox 43">
              <a:extLst>
                <a:ext uri="{FF2B5EF4-FFF2-40B4-BE49-F238E27FC236}">
                  <a16:creationId xmlns:a16="http://schemas.microsoft.com/office/drawing/2014/main" id="{5732341A-634C-485A-8632-20DE488EF6E0}"/>
                </a:ext>
              </a:extLst>
            </p:cNvPr>
            <p:cNvSpPr txBox="1"/>
            <p:nvPr/>
          </p:nvSpPr>
          <p:spPr>
            <a:xfrm>
              <a:off x="4965552" y="1736224"/>
              <a:ext cx="3484978"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1982" name="Group 44">
            <a:extLst>
              <a:ext uri="{FF2B5EF4-FFF2-40B4-BE49-F238E27FC236}">
                <a16:creationId xmlns:a16="http://schemas.microsoft.com/office/drawing/2014/main" id="{3CE9240A-62FF-419D-9F82-2E8EF42CBC3D}"/>
              </a:ext>
            </a:extLst>
          </p:cNvPr>
          <p:cNvGrpSpPr/>
          <p:nvPr/>
        </p:nvGrpSpPr>
        <p:grpSpPr>
          <a:xfrm>
            <a:off x="8744752" y="3603413"/>
            <a:ext cx="2840856" cy="911409"/>
            <a:chOff x="4965552" y="1736224"/>
            <a:chExt cx="3484978" cy="911409"/>
          </a:xfrm>
        </p:grpSpPr>
        <p:sp>
          <p:nvSpPr>
            <p:cNvPr id="1983" name="TextBox 45">
              <a:extLst>
                <a:ext uri="{FF2B5EF4-FFF2-40B4-BE49-F238E27FC236}">
                  <a16:creationId xmlns:a16="http://schemas.microsoft.com/office/drawing/2014/main" id="{098535E9-5164-48AC-ACE8-A5E29BC7A9A6}"/>
                </a:ext>
              </a:extLst>
            </p:cNvPr>
            <p:cNvSpPr txBox="1"/>
            <p:nvPr/>
          </p:nvSpPr>
          <p:spPr>
            <a:xfrm>
              <a:off x="4965552" y="2001302"/>
              <a:ext cx="348497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1984" name="TextBox 46">
              <a:extLst>
                <a:ext uri="{FF2B5EF4-FFF2-40B4-BE49-F238E27FC236}">
                  <a16:creationId xmlns:a16="http://schemas.microsoft.com/office/drawing/2014/main" id="{5FF25EA2-434D-49D4-B6D4-FC9438111BC0}"/>
                </a:ext>
              </a:extLst>
            </p:cNvPr>
            <p:cNvSpPr txBox="1"/>
            <p:nvPr/>
          </p:nvSpPr>
          <p:spPr>
            <a:xfrm>
              <a:off x="4965552" y="1736224"/>
              <a:ext cx="3484978"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1985" name="Group 47">
            <a:extLst>
              <a:ext uri="{FF2B5EF4-FFF2-40B4-BE49-F238E27FC236}">
                <a16:creationId xmlns:a16="http://schemas.microsoft.com/office/drawing/2014/main" id="{5E340C46-3B3A-4ECC-B331-B802C124E313}"/>
              </a:ext>
            </a:extLst>
          </p:cNvPr>
          <p:cNvGrpSpPr/>
          <p:nvPr/>
        </p:nvGrpSpPr>
        <p:grpSpPr>
          <a:xfrm>
            <a:off x="8314376" y="5239481"/>
            <a:ext cx="2840856" cy="911409"/>
            <a:chOff x="4965552" y="1736224"/>
            <a:chExt cx="3484978" cy="911409"/>
          </a:xfrm>
        </p:grpSpPr>
        <p:sp>
          <p:nvSpPr>
            <p:cNvPr id="1986" name="TextBox 48">
              <a:extLst>
                <a:ext uri="{FF2B5EF4-FFF2-40B4-BE49-F238E27FC236}">
                  <a16:creationId xmlns:a16="http://schemas.microsoft.com/office/drawing/2014/main" id="{0AFA5275-DFBA-40E6-8E77-F65B53826685}"/>
                </a:ext>
              </a:extLst>
            </p:cNvPr>
            <p:cNvSpPr txBox="1"/>
            <p:nvPr/>
          </p:nvSpPr>
          <p:spPr>
            <a:xfrm>
              <a:off x="4965552" y="2001302"/>
              <a:ext cx="348497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1987" name="TextBox 49">
              <a:extLst>
                <a:ext uri="{FF2B5EF4-FFF2-40B4-BE49-F238E27FC236}">
                  <a16:creationId xmlns:a16="http://schemas.microsoft.com/office/drawing/2014/main" id="{38B6A9C4-AC77-4248-B292-33FEBA5B91B3}"/>
                </a:ext>
              </a:extLst>
            </p:cNvPr>
            <p:cNvSpPr txBox="1"/>
            <p:nvPr/>
          </p:nvSpPr>
          <p:spPr>
            <a:xfrm>
              <a:off x="4965552" y="1736224"/>
              <a:ext cx="3484978"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1988" name="Group 50">
            <a:extLst>
              <a:ext uri="{FF2B5EF4-FFF2-40B4-BE49-F238E27FC236}">
                <a16:creationId xmlns:a16="http://schemas.microsoft.com/office/drawing/2014/main" id="{FD4F8F3B-877A-48F4-B16F-40A32EE6255A}"/>
              </a:ext>
            </a:extLst>
          </p:cNvPr>
          <p:cNvGrpSpPr/>
          <p:nvPr/>
        </p:nvGrpSpPr>
        <p:grpSpPr>
          <a:xfrm flipH="1">
            <a:off x="1036768" y="1967345"/>
            <a:ext cx="2840856" cy="911409"/>
            <a:chOff x="4965552" y="1736224"/>
            <a:chExt cx="3484978" cy="911409"/>
          </a:xfrm>
        </p:grpSpPr>
        <p:sp>
          <p:nvSpPr>
            <p:cNvPr id="1989" name="TextBox 51">
              <a:extLst>
                <a:ext uri="{FF2B5EF4-FFF2-40B4-BE49-F238E27FC236}">
                  <a16:creationId xmlns:a16="http://schemas.microsoft.com/office/drawing/2014/main" id="{CE803B26-70D6-4A3D-8DC2-075D16DBFAD1}"/>
                </a:ext>
              </a:extLst>
            </p:cNvPr>
            <p:cNvSpPr txBox="1"/>
            <p:nvPr/>
          </p:nvSpPr>
          <p:spPr>
            <a:xfrm>
              <a:off x="4965552" y="2001302"/>
              <a:ext cx="348497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1990" name="TextBox 52">
              <a:extLst>
                <a:ext uri="{FF2B5EF4-FFF2-40B4-BE49-F238E27FC236}">
                  <a16:creationId xmlns:a16="http://schemas.microsoft.com/office/drawing/2014/main" id="{341270E1-B6AC-44C8-817C-2CE0D4327E94}"/>
                </a:ext>
              </a:extLst>
            </p:cNvPr>
            <p:cNvSpPr txBox="1"/>
            <p:nvPr/>
          </p:nvSpPr>
          <p:spPr>
            <a:xfrm>
              <a:off x="4965552" y="1736224"/>
              <a:ext cx="348497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1991" name="Group 53">
            <a:extLst>
              <a:ext uri="{FF2B5EF4-FFF2-40B4-BE49-F238E27FC236}">
                <a16:creationId xmlns:a16="http://schemas.microsoft.com/office/drawing/2014/main" id="{05342D66-9BD2-4B54-A3BD-7A2685E4CBC5}"/>
              </a:ext>
            </a:extLst>
          </p:cNvPr>
          <p:cNvGrpSpPr/>
          <p:nvPr/>
        </p:nvGrpSpPr>
        <p:grpSpPr>
          <a:xfrm flipH="1">
            <a:off x="606392" y="3603413"/>
            <a:ext cx="2840856" cy="911409"/>
            <a:chOff x="4965552" y="1736224"/>
            <a:chExt cx="3484978" cy="911409"/>
          </a:xfrm>
        </p:grpSpPr>
        <p:sp>
          <p:nvSpPr>
            <p:cNvPr id="1992" name="TextBox 54">
              <a:extLst>
                <a:ext uri="{FF2B5EF4-FFF2-40B4-BE49-F238E27FC236}">
                  <a16:creationId xmlns:a16="http://schemas.microsoft.com/office/drawing/2014/main" id="{D6EB04E6-327A-4C40-9C5B-14B988DD2B79}"/>
                </a:ext>
              </a:extLst>
            </p:cNvPr>
            <p:cNvSpPr txBox="1"/>
            <p:nvPr/>
          </p:nvSpPr>
          <p:spPr>
            <a:xfrm>
              <a:off x="4965552" y="2001302"/>
              <a:ext cx="348497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1993" name="TextBox 55">
              <a:extLst>
                <a:ext uri="{FF2B5EF4-FFF2-40B4-BE49-F238E27FC236}">
                  <a16:creationId xmlns:a16="http://schemas.microsoft.com/office/drawing/2014/main" id="{977F63E0-CDC1-4F52-B697-11D3406F4EB5}"/>
                </a:ext>
              </a:extLst>
            </p:cNvPr>
            <p:cNvSpPr txBox="1"/>
            <p:nvPr/>
          </p:nvSpPr>
          <p:spPr>
            <a:xfrm>
              <a:off x="4965552" y="1736224"/>
              <a:ext cx="348497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1994" name="Group 56">
            <a:extLst>
              <a:ext uri="{FF2B5EF4-FFF2-40B4-BE49-F238E27FC236}">
                <a16:creationId xmlns:a16="http://schemas.microsoft.com/office/drawing/2014/main" id="{2C8A7CD9-6A0D-41E4-9F1E-BDD50858B935}"/>
              </a:ext>
            </a:extLst>
          </p:cNvPr>
          <p:cNvGrpSpPr/>
          <p:nvPr/>
        </p:nvGrpSpPr>
        <p:grpSpPr>
          <a:xfrm flipH="1">
            <a:off x="1036768" y="5239481"/>
            <a:ext cx="2840856" cy="911409"/>
            <a:chOff x="4965552" y="1736224"/>
            <a:chExt cx="3484978" cy="911409"/>
          </a:xfrm>
        </p:grpSpPr>
        <p:sp>
          <p:nvSpPr>
            <p:cNvPr id="1995" name="TextBox 57">
              <a:extLst>
                <a:ext uri="{FF2B5EF4-FFF2-40B4-BE49-F238E27FC236}">
                  <a16:creationId xmlns:a16="http://schemas.microsoft.com/office/drawing/2014/main" id="{E045CD28-F63B-4933-8D87-51071ED4E9C9}"/>
                </a:ext>
              </a:extLst>
            </p:cNvPr>
            <p:cNvSpPr txBox="1"/>
            <p:nvPr/>
          </p:nvSpPr>
          <p:spPr>
            <a:xfrm>
              <a:off x="4965552" y="2001302"/>
              <a:ext cx="348497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1996" name="TextBox 58">
              <a:extLst>
                <a:ext uri="{FF2B5EF4-FFF2-40B4-BE49-F238E27FC236}">
                  <a16:creationId xmlns:a16="http://schemas.microsoft.com/office/drawing/2014/main" id="{A11947C4-9287-4CD9-A4A2-F8C7BD8E5B0A}"/>
                </a:ext>
              </a:extLst>
            </p:cNvPr>
            <p:cNvSpPr txBox="1"/>
            <p:nvPr/>
          </p:nvSpPr>
          <p:spPr>
            <a:xfrm>
              <a:off x="4965552" y="1736224"/>
              <a:ext cx="348497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1997" name="그룹 9">
            <a:extLst>
              <a:ext uri="{FF2B5EF4-FFF2-40B4-BE49-F238E27FC236}">
                <a16:creationId xmlns:a16="http://schemas.microsoft.com/office/drawing/2014/main" id="{4B7140F7-5889-48D8-805F-980C5CB719DC}"/>
              </a:ext>
            </a:extLst>
          </p:cNvPr>
          <p:cNvGrpSpPr/>
          <p:nvPr/>
        </p:nvGrpSpPr>
        <p:grpSpPr>
          <a:xfrm flipH="1">
            <a:off x="3731781" y="1703578"/>
            <a:ext cx="4734219" cy="4623159"/>
            <a:chOff x="924229" y="1606109"/>
            <a:chExt cx="4734219" cy="4623159"/>
          </a:xfrm>
        </p:grpSpPr>
        <p:sp>
          <p:nvSpPr>
            <p:cNvPr id="1998" name="Block Arc 60">
              <a:extLst>
                <a:ext uri="{FF2B5EF4-FFF2-40B4-BE49-F238E27FC236}">
                  <a16:creationId xmlns:a16="http://schemas.microsoft.com/office/drawing/2014/main" id="{35801336-DE08-4DE0-ACE8-63D802364486}"/>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1999" name="Oval 61">
              <a:extLst>
                <a:ext uri="{FF2B5EF4-FFF2-40B4-BE49-F238E27FC236}">
                  <a16:creationId xmlns:a16="http://schemas.microsoft.com/office/drawing/2014/main" id="{E219FD5E-C98B-4B04-8EC0-BDAA57140825}"/>
                </a:ext>
              </a:extLst>
            </p:cNvPr>
            <p:cNvSpPr/>
            <p:nvPr/>
          </p:nvSpPr>
          <p:spPr>
            <a:xfrm>
              <a:off x="4698452" y="2184323"/>
              <a:ext cx="288032" cy="2880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2000" name="Oval 62">
              <a:extLst>
                <a:ext uri="{FF2B5EF4-FFF2-40B4-BE49-F238E27FC236}">
                  <a16:creationId xmlns:a16="http://schemas.microsoft.com/office/drawing/2014/main" id="{68099B11-1E57-4DEC-BE99-6B1860AAA339}"/>
                </a:ext>
              </a:extLst>
            </p:cNvPr>
            <p:cNvSpPr/>
            <p:nvPr/>
          </p:nvSpPr>
          <p:spPr>
            <a:xfrm>
              <a:off x="5370416" y="3760400"/>
              <a:ext cx="288032" cy="2880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2001" name="Oval 63">
              <a:extLst>
                <a:ext uri="{FF2B5EF4-FFF2-40B4-BE49-F238E27FC236}">
                  <a16:creationId xmlns:a16="http://schemas.microsoft.com/office/drawing/2014/main" id="{EDB7031C-FE49-4515-BED2-C8633A8E6373}"/>
                </a:ext>
              </a:extLst>
            </p:cNvPr>
            <p:cNvSpPr/>
            <p:nvPr/>
          </p:nvSpPr>
          <p:spPr>
            <a:xfrm>
              <a:off x="4698454" y="5441589"/>
              <a:ext cx="288032" cy="2880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grpSp>
      <p:grpSp>
        <p:nvGrpSpPr>
          <p:cNvPr id="2002" name="그룹 9">
            <a:extLst>
              <a:ext uri="{FF2B5EF4-FFF2-40B4-BE49-F238E27FC236}">
                <a16:creationId xmlns:a16="http://schemas.microsoft.com/office/drawing/2014/main" id="{69DE4501-2A63-403B-AD14-E2C61284CE03}"/>
              </a:ext>
            </a:extLst>
          </p:cNvPr>
          <p:cNvGrpSpPr/>
          <p:nvPr/>
        </p:nvGrpSpPr>
        <p:grpSpPr>
          <a:xfrm>
            <a:off x="3731781" y="1756330"/>
            <a:ext cx="4734219" cy="4623159"/>
            <a:chOff x="924229" y="1606109"/>
            <a:chExt cx="4734219" cy="4623159"/>
          </a:xfrm>
        </p:grpSpPr>
        <p:sp>
          <p:nvSpPr>
            <p:cNvPr id="2003" name="Block Arc 65">
              <a:extLst>
                <a:ext uri="{FF2B5EF4-FFF2-40B4-BE49-F238E27FC236}">
                  <a16:creationId xmlns:a16="http://schemas.microsoft.com/office/drawing/2014/main" id="{DB93EAE5-8617-4B90-A878-89A74CD21190}"/>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2004" name="Oval 66">
              <a:extLst>
                <a:ext uri="{FF2B5EF4-FFF2-40B4-BE49-F238E27FC236}">
                  <a16:creationId xmlns:a16="http://schemas.microsoft.com/office/drawing/2014/main" id="{43D9571E-24EE-4E5C-8F2A-F0F6AF06A9DC}"/>
                </a:ext>
              </a:extLst>
            </p:cNvPr>
            <p:cNvSpPr/>
            <p:nvPr/>
          </p:nvSpPr>
          <p:spPr>
            <a:xfrm>
              <a:off x="4698452" y="2184323"/>
              <a:ext cx="288032" cy="2880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2005" name="Oval 67">
              <a:extLst>
                <a:ext uri="{FF2B5EF4-FFF2-40B4-BE49-F238E27FC236}">
                  <a16:creationId xmlns:a16="http://schemas.microsoft.com/office/drawing/2014/main" id="{703C4339-D93F-453C-B957-58ACB9E7FB48}"/>
                </a:ext>
              </a:extLst>
            </p:cNvPr>
            <p:cNvSpPr/>
            <p:nvPr/>
          </p:nvSpPr>
          <p:spPr>
            <a:xfrm>
              <a:off x="5370416" y="3760400"/>
              <a:ext cx="288032" cy="2880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2006" name="Oval 68">
              <a:extLst>
                <a:ext uri="{FF2B5EF4-FFF2-40B4-BE49-F238E27FC236}">
                  <a16:creationId xmlns:a16="http://schemas.microsoft.com/office/drawing/2014/main" id="{6A1E80F4-0EAC-4C1D-A568-B76788D11E8F}"/>
                </a:ext>
              </a:extLst>
            </p:cNvPr>
            <p:cNvSpPr/>
            <p:nvPr/>
          </p:nvSpPr>
          <p:spPr>
            <a:xfrm>
              <a:off x="4698454" y="5441589"/>
              <a:ext cx="288032" cy="2880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grpSp>
    </p:spTree>
    <p:extLst>
      <p:ext uri="{BB962C8B-B14F-4D97-AF65-F5344CB8AC3E}">
        <p14:creationId xmlns:p14="http://schemas.microsoft.com/office/powerpoint/2010/main" val="274032574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Sistema respiratorio durante el entrenamiento: lo que debes saber para  optimizar - La Bolsa del Corredor">
            <a:extLst>
              <a:ext uri="{FF2B5EF4-FFF2-40B4-BE49-F238E27FC236}">
                <a16:creationId xmlns:a16="http://schemas.microsoft.com/office/drawing/2014/main" id="{66FF6E20-FEA3-4081-8228-1C95852EE156}"/>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796834" y="0"/>
            <a:ext cx="11573691" cy="6886074"/>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upo 1">
            <a:extLst>
              <a:ext uri="{FF2B5EF4-FFF2-40B4-BE49-F238E27FC236}">
                <a16:creationId xmlns:a16="http://schemas.microsoft.com/office/drawing/2014/main" id="{8A06E5C8-A2F4-4F74-BFC1-F01EA2E41977}"/>
              </a:ext>
            </a:extLst>
          </p:cNvPr>
          <p:cNvGrpSpPr/>
          <p:nvPr/>
        </p:nvGrpSpPr>
        <p:grpSpPr>
          <a:xfrm>
            <a:off x="1648690" y="2915705"/>
            <a:ext cx="9008225" cy="1166282"/>
            <a:chOff x="0" y="4102100"/>
            <a:chExt cx="13144500" cy="1701800"/>
          </a:xfrm>
          <a:solidFill>
            <a:srgbClr val="EBAA9C"/>
          </a:solidFill>
        </p:grpSpPr>
        <p:sp>
          <p:nvSpPr>
            <p:cNvPr id="4" name="Rectangle 1">
              <a:extLst>
                <a:ext uri="{FF2B5EF4-FFF2-40B4-BE49-F238E27FC236}">
                  <a16:creationId xmlns:a16="http://schemas.microsoft.com/office/drawing/2014/main" id="{DB77E377-DC1C-429F-A86E-E9CB2983166B}"/>
                </a:ext>
              </a:extLst>
            </p:cNvPr>
            <p:cNvSpPr/>
            <p:nvPr/>
          </p:nvSpPr>
          <p:spPr bwMode="auto">
            <a:xfrm>
              <a:off x="0" y="4102100"/>
              <a:ext cx="13144500" cy="1701800"/>
            </a:xfrm>
            <a:prstGeom prst="rect">
              <a:avLst/>
            </a:prstGeom>
            <a:grp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eaLnBrk="1" hangingPunct="1"/>
              <a:endParaRPr lang="es-PE" altLang="es-PE">
                <a:cs typeface="B Nazanin" panose="00000400000000000000" pitchFamily="2" charset="-78"/>
              </a:endParaRPr>
            </a:p>
          </p:txBody>
        </p:sp>
        <p:sp>
          <p:nvSpPr>
            <p:cNvPr id="5" name="Rectangle 2">
              <a:extLst>
                <a:ext uri="{FF2B5EF4-FFF2-40B4-BE49-F238E27FC236}">
                  <a16:creationId xmlns:a16="http://schemas.microsoft.com/office/drawing/2014/main" id="{9C19B298-23F5-46FE-9E16-6150FDBE838D}"/>
                </a:ext>
              </a:extLst>
            </p:cNvPr>
            <p:cNvSpPr/>
            <p:nvPr/>
          </p:nvSpPr>
          <p:spPr bwMode="auto">
            <a:xfrm>
              <a:off x="1854199" y="4102100"/>
              <a:ext cx="9534525" cy="936624"/>
            </a:xfrm>
            <a:prstGeom prst="rect">
              <a:avLst/>
            </a:prstGeom>
            <a:grpFill/>
            <a:ln>
              <a:noFill/>
            </a:ln>
            <a:effectLst>
              <a:outerShdw blurRad="127000" algn="ctr" rotWithShape="0">
                <a:schemeClr val="bg2">
                  <a:alpha val="70000"/>
                </a:schemeClr>
              </a:outerShdw>
            </a:effectLst>
            <a:extLst>
              <a:ext uri="{91240B29-F687-4F45-9708-019B960494DF}">
                <a14:hiddenLine xmlns:a14="http://schemas.microsoft.com/office/drawing/2010/main" w="12700">
                  <a:solidFill>
                    <a:srgbClr val="000000"/>
                  </a:solidFill>
                  <a:miter lim="800000"/>
                  <a:headEnd/>
                  <a:tailEnd/>
                </a14:hiddenLine>
              </a:ext>
            </a:extLst>
          </p:spPr>
          <p:txBody>
            <a:bodyPr lIns="18062" tIns="18062" rIns="18062" bIns="18062"/>
            <a:lstStyle/>
            <a:p>
              <a:pPr algn="ctr">
                <a:defRPr/>
              </a:pPr>
              <a:r>
                <a:rPr lang="fa-IR" sz="6000" dirty="0">
                  <a:latin typeface="Aller Bold" charset="0"/>
                  <a:ea typeface="ＭＳ Ｐゴシック" charset="0"/>
                  <a:cs typeface="B Nazanin" panose="00000400000000000000" pitchFamily="2" charset="-78"/>
                  <a:sym typeface="Aller Bold" charset="0"/>
                </a:rPr>
                <a:t>قالب آناتومی</a:t>
              </a:r>
              <a:endParaRPr lang="en-US" sz="6000" dirty="0">
                <a:solidFill>
                  <a:schemeClr val="tx1"/>
                </a:solidFill>
                <a:latin typeface="Aller Bold" charset="0"/>
                <a:ea typeface="ＭＳ Ｐゴシック" charset="0"/>
                <a:cs typeface="B Nazanin" panose="00000400000000000000" pitchFamily="2" charset="-78"/>
                <a:sym typeface="Aller Bold" charset="0"/>
              </a:endParaRPr>
            </a:p>
          </p:txBody>
        </p:sp>
        <p:sp>
          <p:nvSpPr>
            <p:cNvPr id="6" name="Rectangle 3">
              <a:extLst>
                <a:ext uri="{FF2B5EF4-FFF2-40B4-BE49-F238E27FC236}">
                  <a16:creationId xmlns:a16="http://schemas.microsoft.com/office/drawing/2014/main" id="{9855A9DF-02AD-4621-B4F1-BEB838C5520A}"/>
                </a:ext>
              </a:extLst>
            </p:cNvPr>
            <p:cNvSpPr/>
            <p:nvPr/>
          </p:nvSpPr>
          <p:spPr bwMode="auto">
            <a:xfrm>
              <a:off x="1854200" y="5359400"/>
              <a:ext cx="9531350" cy="349250"/>
            </a:xfrm>
            <a:prstGeom prst="rect">
              <a:avLst/>
            </a:prstGeom>
            <a:solidFill>
              <a:srgbClr val="F8C95C"/>
            </a:solidFill>
            <a:ln>
              <a:noFill/>
            </a:ln>
            <a:effectLst>
              <a:outerShdw blurRad="254000" algn="ctr" rotWithShape="0">
                <a:srgbClr val="808080">
                  <a:alpha val="79999"/>
                </a:srgbClr>
              </a:outerShdw>
            </a:effectLst>
            <a:extLst>
              <a:ext uri="{91240B29-F687-4F45-9708-019B960494DF}">
                <a14:hiddenLine xmlns:a14="http://schemas.microsoft.com/office/drawing/2010/main" w="3175" cap="rnd">
                  <a:solidFill>
                    <a:srgbClr val="000000"/>
                  </a:solidFill>
                  <a:round/>
                  <a:headEnd/>
                  <a:tailEnd/>
                </a14:hiddenLine>
              </a:ext>
            </a:extLst>
          </p:spPr>
          <p:txBody>
            <a:bodyPr lIns="0" tIns="0" rIns="0" bIns="0"/>
            <a:lstStyle/>
            <a:p>
              <a:pPr algn="ctr">
                <a:defRPr/>
              </a:pPr>
              <a:r>
                <a:rPr lang="fa-IR" sz="1600" dirty="0">
                  <a:ea typeface="ＭＳ Ｐゴシック" charset="0"/>
                  <a:cs typeface="B Nazanin" panose="00000400000000000000" pitchFamily="2" charset="-78"/>
                  <a:sym typeface="Aller Light Italic" charset="0"/>
                </a:rPr>
                <a:t>مشتری بسیار مهم است، مشتری توسط مشتری دنبال خواهد شد.</a:t>
              </a:r>
              <a:endParaRPr lang="en-US" sz="1600" dirty="0">
                <a:solidFill>
                  <a:schemeClr val="tx1"/>
                </a:solidFill>
                <a:ea typeface="ＭＳ Ｐゴシック" charset="0"/>
                <a:cs typeface="B Nazanin" panose="00000400000000000000" pitchFamily="2" charset="-78"/>
                <a:sym typeface="Aller Light Italic" charset="0"/>
              </a:endParaRPr>
            </a:p>
          </p:txBody>
        </p:sp>
      </p:grpSp>
      <p:sp>
        <p:nvSpPr>
          <p:cNvPr id="11" name="Forma libre: forma 10">
            <a:extLst>
              <a:ext uri="{FF2B5EF4-FFF2-40B4-BE49-F238E27FC236}">
                <a16:creationId xmlns:a16="http://schemas.microsoft.com/office/drawing/2014/main" id="{D8C2F779-E322-4379-AFD7-919B1DE77911}"/>
              </a:ext>
            </a:extLst>
          </p:cNvPr>
          <p:cNvSpPr/>
          <p:nvPr/>
        </p:nvSpPr>
        <p:spPr>
          <a:xfrm>
            <a:off x="1489166" y="6387737"/>
            <a:ext cx="10384971" cy="52251"/>
          </a:xfrm>
          <a:custGeom>
            <a:avLst/>
            <a:gdLst>
              <a:gd name="connsiteX0" fmla="*/ 0 w 10384971"/>
              <a:gd name="connsiteY0" fmla="*/ 0 h 52251"/>
              <a:gd name="connsiteX1" fmla="*/ 10384971 w 10384971"/>
              <a:gd name="connsiteY1" fmla="*/ 52251 h 52251"/>
            </a:gdLst>
            <a:ahLst/>
            <a:cxnLst>
              <a:cxn ang="0">
                <a:pos x="connsiteX0" y="connsiteY0"/>
              </a:cxn>
              <a:cxn ang="0">
                <a:pos x="connsiteX1" y="connsiteY1"/>
              </a:cxn>
            </a:cxnLst>
            <a:rect l="l" t="t" r="r" b="b"/>
            <a:pathLst>
              <a:path w="10384971" h="52251">
                <a:moveTo>
                  <a:pt x="0" y="0"/>
                </a:moveTo>
                <a:lnTo>
                  <a:pt x="10384971" y="52251"/>
                </a:lnTo>
              </a:path>
            </a:pathLst>
          </a:custGeom>
          <a:noFill/>
          <a:ln w="38100">
            <a:solidFill>
              <a:srgbClr val="F8C9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400000000000000" pitchFamily="2" charset="-78"/>
            </a:endParaRPr>
          </a:p>
        </p:txBody>
      </p:sp>
      <p:sp>
        <p:nvSpPr>
          <p:cNvPr id="12" name="Freeform 5">
            <a:extLst>
              <a:ext uri="{FF2B5EF4-FFF2-40B4-BE49-F238E27FC236}">
                <a16:creationId xmlns:a16="http://schemas.microsoft.com/office/drawing/2014/main" id="{3FCC27E1-A649-48AF-82AA-5CF42F0B41CB}"/>
              </a:ext>
            </a:extLst>
          </p:cNvPr>
          <p:cNvSpPr/>
          <p:nvPr/>
        </p:nvSpPr>
        <p:spPr bwMode="auto">
          <a:xfrm>
            <a:off x="187843" y="6148388"/>
            <a:ext cx="4727348" cy="475570"/>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 name="Freeform 5">
            <a:extLst>
              <a:ext uri="{FF2B5EF4-FFF2-40B4-BE49-F238E27FC236}">
                <a16:creationId xmlns:a16="http://schemas.microsoft.com/office/drawing/2014/main" id="{60F0A3F6-BA34-4220-A2FF-D9BC5443FD82}"/>
              </a:ext>
            </a:extLst>
          </p:cNvPr>
          <p:cNvSpPr/>
          <p:nvPr/>
        </p:nvSpPr>
        <p:spPr bwMode="auto">
          <a:xfrm rot="10800000">
            <a:off x="206665" y="234040"/>
            <a:ext cx="11667472"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BAA9C"/>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400000000000000" pitchFamily="2" charset="-78"/>
            </a:endParaRPr>
          </a:p>
        </p:txBody>
      </p:sp>
      <p:sp>
        <p:nvSpPr>
          <p:cNvPr id="14" name="AutoShape 10">
            <a:extLst>
              <a:ext uri="{FF2B5EF4-FFF2-40B4-BE49-F238E27FC236}">
                <a16:creationId xmlns:a16="http://schemas.microsoft.com/office/drawing/2014/main" id="{98119067-607B-414A-A2B2-9B6EF7B91E54}"/>
              </a:ext>
            </a:extLst>
          </p:cNvPr>
          <p:cNvSpPr>
            <a:spLocks noChangeAspect="1" noChangeArrowheads="1" noTextEdit="1"/>
          </p:cNvSpPr>
          <p:nvPr/>
        </p:nvSpPr>
        <p:spPr bwMode="auto">
          <a:xfrm>
            <a:off x="476429" y="6261599"/>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 name="Freeform 13">
            <a:extLst>
              <a:ext uri="{FF2B5EF4-FFF2-40B4-BE49-F238E27FC236}">
                <a16:creationId xmlns:a16="http://schemas.microsoft.com/office/drawing/2014/main" id="{3C94FB5D-68FE-47A5-9B42-741C94D9E6BB}"/>
              </a:ext>
            </a:extLst>
          </p:cNvPr>
          <p:cNvSpPr>
            <a:spLocks noEditPoints="1"/>
          </p:cNvSpPr>
          <p:nvPr/>
        </p:nvSpPr>
        <p:spPr bwMode="auto">
          <a:xfrm>
            <a:off x="11449959" y="6174758"/>
            <a:ext cx="554199" cy="494945"/>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 name="AutoShape 10">
            <a:extLst>
              <a:ext uri="{FF2B5EF4-FFF2-40B4-BE49-F238E27FC236}">
                <a16:creationId xmlns:a16="http://schemas.microsoft.com/office/drawing/2014/main" id="{E04F1264-E9EF-4617-BF1B-C3D949703C5B}"/>
              </a:ext>
            </a:extLst>
          </p:cNvPr>
          <p:cNvSpPr>
            <a:spLocks noChangeAspect="1" noChangeArrowheads="1" noTextEdit="1"/>
          </p:cNvSpPr>
          <p:nvPr/>
        </p:nvSpPr>
        <p:spPr bwMode="auto">
          <a:xfrm>
            <a:off x="546100" y="6148388"/>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Tree>
    <p:extLst>
      <p:ext uri="{BB962C8B-B14F-4D97-AF65-F5344CB8AC3E}">
        <p14:creationId xmlns:p14="http://schemas.microsoft.com/office/powerpoint/2010/main" val="259934393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 name="Imagen 10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ítulo 1">
            <a:extLst>
              <a:ext uri="{FF2B5EF4-FFF2-40B4-BE49-F238E27FC236}">
                <a16:creationId xmlns:a16="http://schemas.microsoft.com/office/drawing/2014/main" id="{7351691A-D71B-4311-849D-FB3837FDE1B6}"/>
              </a:ext>
            </a:extLst>
          </p:cNvPr>
          <p:cNvSpPr>
            <a:spLocks noGrp="1"/>
          </p:cNvSpPr>
          <p:nvPr>
            <p:ph type="title" idx="4294967295"/>
          </p:nvPr>
        </p:nvSpPr>
        <p:spPr>
          <a:xfrm>
            <a:off x="355721" y="447666"/>
            <a:ext cx="8474075" cy="709612"/>
          </a:xfrm>
          <a:prstGeom prst="rect">
            <a:avLst/>
          </a:prstGeom>
        </p:spPr>
        <p:txBody>
          <a:bodyPr/>
          <a:lstStyle/>
          <a:p>
            <a:pPr algn="r" rtl="1"/>
            <a:r>
              <a:rPr lang="fa-IR" sz="2800" dirty="0">
                <a:solidFill>
                  <a:schemeClr val="bg1"/>
                </a:solidFill>
                <a:cs typeface="B Nazanin" panose="00000400000000000000" pitchFamily="2" charset="-78"/>
              </a:rPr>
              <a:t>دستگاه تنفسی</a:t>
            </a:r>
            <a:endParaRPr lang="es-PE" sz="2800" dirty="0">
              <a:solidFill>
                <a:schemeClr val="bg1"/>
              </a:solidFill>
              <a:cs typeface="B Nazanin" panose="00000400000000000000" pitchFamily="2" charset="-78"/>
            </a:endParaRPr>
          </a:p>
        </p:txBody>
      </p:sp>
      <p:sp>
        <p:nvSpPr>
          <p:cNvPr id="100" name="TextBox 30">
            <a:extLst>
              <a:ext uri="{FF2B5EF4-FFF2-40B4-BE49-F238E27FC236}">
                <a16:creationId xmlns:a16="http://schemas.microsoft.com/office/drawing/2014/main" id="{93EE22B1-B7CE-4B00-A6F4-7089A3979699}"/>
              </a:ext>
            </a:extLst>
          </p:cNvPr>
          <p:cNvSpPr txBox="1">
            <a:spLocks noChangeArrowheads="1"/>
          </p:cNvSpPr>
          <p:nvPr/>
        </p:nvSpPr>
        <p:spPr bwMode="auto">
          <a:xfrm>
            <a:off x="355721" y="3429000"/>
            <a:ext cx="3877004" cy="36702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just" rtl="1" eaLnBrk="0" hangingPunct="0">
              <a:lnSpc>
                <a:spcPct val="150000"/>
              </a:lnSpc>
            </a:pPr>
            <a:r>
              <a:rPr lang="fa-IR" altLang="es-MX" sz="1200" b="1" dirty="0">
                <a:solidFill>
                  <a:schemeClr val="bg1"/>
                </a:solidFill>
                <a:latin typeface="+mn-lt"/>
                <a:cs typeface="B Nazanin" panose="00000400000000000000" pitchFamily="2" charset="-78"/>
              </a:rPr>
              <a:t>مشتری بسیار مهم است، مشتری توسط مشتری دنبال خواهد شد. حتی قبل از انجام تکالیف، برخی از اهانت‌ها. خنده دار است یا خنده دار، که بازیکنان می توانند آرایش خود را در آن لبخند تزئین کنند. پریون وسیله نقلیه به عنوان سالاد و زمان. گاهی گرسنگی انتظار می رود و قبل از آن اولین چیزی است که در گلو قرار می گیرد.</a:t>
            </a:r>
          </a:p>
          <a:p>
            <a:pPr algn="just" rtl="1" eaLnBrk="0" hangingPunct="0">
              <a:lnSpc>
                <a:spcPct val="150000"/>
              </a:lnSpc>
            </a:pPr>
            <a:endParaRPr lang="fa-IR" altLang="es-MX" sz="1200" b="1" dirty="0">
              <a:solidFill>
                <a:schemeClr val="bg1"/>
              </a:solidFill>
              <a:latin typeface="+mn-lt"/>
              <a:cs typeface="B Nazanin" panose="00000400000000000000" pitchFamily="2" charset="-78"/>
            </a:endParaRPr>
          </a:p>
          <a:p>
            <a:pPr algn="just" rtl="1" eaLnBrk="0" hangingPunct="0">
              <a:lnSpc>
                <a:spcPct val="150000"/>
              </a:lnSpc>
            </a:pPr>
            <a:r>
              <a:rPr lang="fa-IR" altLang="es-MX" sz="1200" b="1" dirty="0">
                <a:solidFill>
                  <a:schemeClr val="bg1"/>
                </a:solidFill>
                <a:latin typeface="+mn-lt"/>
                <a:cs typeface="B Nazanin" panose="00000400000000000000" pitchFamily="2" charset="-78"/>
              </a:rPr>
              <a:t>مشتری بسیار مهم است، مشتری توسط مشتری دنبال خواهد شد. حتی قبل از انجام تکالیف، برخی از اهانت‌ها. خنده دار است یا خنده دار، که بازیکنان می توانند آرایش خود را در آن لبخند تزئین کنند. سبزیجات مانند سالاد و زمان. گاهی گرسنگی انتظار می رود و قبل از آن اولین چیزی است که در گلو قرار می گیرد.</a:t>
            </a:r>
          </a:p>
          <a:p>
            <a:pPr algn="just" rtl="1" eaLnBrk="0" hangingPunct="0">
              <a:lnSpc>
                <a:spcPct val="150000"/>
              </a:lnSpc>
            </a:pPr>
            <a:endParaRPr lang="fa-IR" altLang="es-MX" sz="1200" b="1" dirty="0">
              <a:solidFill>
                <a:schemeClr val="bg1"/>
              </a:solidFill>
              <a:latin typeface="+mn-lt"/>
              <a:cs typeface="B Nazanin" panose="00000400000000000000" pitchFamily="2" charset="-78"/>
            </a:endParaRPr>
          </a:p>
          <a:p>
            <a:pPr algn="just" rtl="1" eaLnBrk="0" hangingPunct="0">
              <a:lnSpc>
                <a:spcPct val="150000"/>
              </a:lnSpc>
            </a:pPr>
            <a:r>
              <a:rPr lang="fa-IR" altLang="es-MX" sz="1200" b="1" dirty="0">
                <a:solidFill>
                  <a:schemeClr val="bg1"/>
                </a:solidFill>
                <a:latin typeface="+mn-lt"/>
                <a:cs typeface="B Nazanin" panose="00000400000000000000" pitchFamily="2" charset="-78"/>
              </a:rPr>
              <a:t>.</a:t>
            </a:r>
            <a:endParaRPr lang="en-US" altLang="es-MX" sz="1200" dirty="0">
              <a:solidFill>
                <a:schemeClr val="bg1"/>
              </a:solidFill>
              <a:latin typeface="+mn-lt"/>
              <a:cs typeface="B Nazanin" panose="00000400000000000000" pitchFamily="2" charset="-78"/>
            </a:endParaRPr>
          </a:p>
        </p:txBody>
      </p:sp>
      <p:grpSp>
        <p:nvGrpSpPr>
          <p:cNvPr id="30" name="Grupo 29">
            <a:extLst>
              <a:ext uri="{FF2B5EF4-FFF2-40B4-BE49-F238E27FC236}">
                <a16:creationId xmlns:a16="http://schemas.microsoft.com/office/drawing/2014/main" id="{6D03CA50-B5EF-BD98-8933-A21C3C419231}"/>
              </a:ext>
            </a:extLst>
          </p:cNvPr>
          <p:cNvGrpSpPr/>
          <p:nvPr/>
        </p:nvGrpSpPr>
        <p:grpSpPr>
          <a:xfrm>
            <a:off x="9655175" y="209550"/>
            <a:ext cx="2336800" cy="2405063"/>
            <a:chOff x="9655175" y="209550"/>
            <a:chExt cx="2336800" cy="2405063"/>
          </a:xfrm>
        </p:grpSpPr>
        <p:sp>
          <p:nvSpPr>
            <p:cNvPr id="5" name="Freeform 5">
              <a:extLst>
                <a:ext uri="{FF2B5EF4-FFF2-40B4-BE49-F238E27FC236}">
                  <a16:creationId xmlns:a16="http://schemas.microsoft.com/office/drawing/2014/main" id="{9E14D5A1-00EA-504E-9BDE-88295FED3858}"/>
                </a:ext>
              </a:extLst>
            </p:cNvPr>
            <p:cNvSpPr/>
            <p:nvPr/>
          </p:nvSpPr>
          <p:spPr bwMode="auto">
            <a:xfrm flipH="1">
              <a:off x="10252075" y="14525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 name="Oval 6">
              <a:extLst>
                <a:ext uri="{FF2B5EF4-FFF2-40B4-BE49-F238E27FC236}">
                  <a16:creationId xmlns:a16="http://schemas.microsoft.com/office/drawing/2014/main" id="{A3761463-3B36-EE7C-43A5-0A1490F69293}"/>
                </a:ext>
              </a:extLst>
            </p:cNvPr>
            <p:cNvSpPr>
              <a:spLocks noChangeArrowheads="1"/>
            </p:cNvSpPr>
            <p:nvPr/>
          </p:nvSpPr>
          <p:spPr bwMode="auto">
            <a:xfrm>
              <a:off x="11509375" y="1150938"/>
              <a:ext cx="1588" cy="6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 name="Rectangle 7">
              <a:extLst>
                <a:ext uri="{FF2B5EF4-FFF2-40B4-BE49-F238E27FC236}">
                  <a16:creationId xmlns:a16="http://schemas.microsoft.com/office/drawing/2014/main" id="{6B6ECF86-4FE7-97B3-824F-3171B2D1E028}"/>
                </a:ext>
              </a:extLst>
            </p:cNvPr>
            <p:cNvSpPr>
              <a:spLocks noChangeArrowheads="1"/>
            </p:cNvSpPr>
            <p:nvPr/>
          </p:nvSpPr>
          <p:spPr bwMode="auto">
            <a:xfrm>
              <a:off x="11509375" y="1150938"/>
              <a:ext cx="1588"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 name="Freeform 8">
              <a:extLst>
                <a:ext uri="{FF2B5EF4-FFF2-40B4-BE49-F238E27FC236}">
                  <a16:creationId xmlns:a16="http://schemas.microsoft.com/office/drawing/2014/main" id="{5024FD71-FF7C-3100-1A8D-0572157037AB}"/>
                </a:ext>
              </a:extLst>
            </p:cNvPr>
            <p:cNvSpPr/>
            <p:nvPr/>
          </p:nvSpPr>
          <p:spPr bwMode="auto">
            <a:xfrm flipH="1">
              <a:off x="11445875" y="1095375"/>
              <a:ext cx="0" cy="31750"/>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2"/>
                    <a:pt x="0" y="4"/>
                    <a:pt x="0" y="5"/>
                  </a:cubicBezTo>
                  <a:cubicBezTo>
                    <a:pt x="0" y="4"/>
                    <a:pt x="0"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 name="Freeform 9">
              <a:extLst>
                <a:ext uri="{FF2B5EF4-FFF2-40B4-BE49-F238E27FC236}">
                  <a16:creationId xmlns:a16="http://schemas.microsoft.com/office/drawing/2014/main" id="{E290C7B4-4C1F-D63B-C9AC-52ADF0E35879}"/>
                </a:ext>
              </a:extLst>
            </p:cNvPr>
            <p:cNvSpPr/>
            <p:nvPr/>
          </p:nvSpPr>
          <p:spPr bwMode="auto">
            <a:xfrm>
              <a:off x="9761538" y="2270125"/>
              <a:ext cx="1270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 name="Freeform 10">
              <a:extLst>
                <a:ext uri="{FF2B5EF4-FFF2-40B4-BE49-F238E27FC236}">
                  <a16:creationId xmlns:a16="http://schemas.microsoft.com/office/drawing/2014/main" id="{5A0C3A09-3428-D0B7-1532-1AAC92E6F66C}"/>
                </a:ext>
              </a:extLst>
            </p:cNvPr>
            <p:cNvSpPr/>
            <p:nvPr/>
          </p:nvSpPr>
          <p:spPr bwMode="auto">
            <a:xfrm>
              <a:off x="10190163" y="2319338"/>
              <a:ext cx="11113" cy="6350"/>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 name="Freeform 11">
              <a:extLst>
                <a:ext uri="{FF2B5EF4-FFF2-40B4-BE49-F238E27FC236}">
                  <a16:creationId xmlns:a16="http://schemas.microsoft.com/office/drawing/2014/main" id="{5DE32AAA-F5BD-9CD6-DAFA-3D29A080FFA1}"/>
                </a:ext>
              </a:extLst>
            </p:cNvPr>
            <p:cNvSpPr/>
            <p:nvPr/>
          </p:nvSpPr>
          <p:spPr bwMode="auto">
            <a:xfrm>
              <a:off x="10534650" y="1728788"/>
              <a:ext cx="19050"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 name="Freeform 12">
              <a:extLst>
                <a:ext uri="{FF2B5EF4-FFF2-40B4-BE49-F238E27FC236}">
                  <a16:creationId xmlns:a16="http://schemas.microsoft.com/office/drawing/2014/main" id="{DDC9B1FF-E5C0-EF01-192F-0224D20599B5}"/>
                </a:ext>
              </a:extLst>
            </p:cNvPr>
            <p:cNvSpPr/>
            <p:nvPr/>
          </p:nvSpPr>
          <p:spPr bwMode="auto">
            <a:xfrm flipH="1">
              <a:off x="10226675" y="1006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 name="Freeform 13">
              <a:extLst>
                <a:ext uri="{FF2B5EF4-FFF2-40B4-BE49-F238E27FC236}">
                  <a16:creationId xmlns:a16="http://schemas.microsoft.com/office/drawing/2014/main" id="{9C55C07B-E41F-B6FA-E25B-63FE87AA805B}"/>
                </a:ext>
              </a:extLst>
            </p:cNvPr>
            <p:cNvSpPr/>
            <p:nvPr/>
          </p:nvSpPr>
          <p:spPr bwMode="auto">
            <a:xfrm>
              <a:off x="10145713" y="919163"/>
              <a:ext cx="80963" cy="87313"/>
            </a:xfrm>
            <a:custGeom>
              <a:avLst/>
              <a:gdLst>
                <a:gd name="T0" fmla="*/ 13 w 13"/>
                <a:gd name="T1" fmla="*/ 12 h 14"/>
                <a:gd name="T2" fmla="*/ 9 w 13"/>
                <a:gd name="T3" fmla="*/ 4 h 14"/>
                <a:gd name="T4" fmla="*/ 6 w 13"/>
                <a:gd name="T5" fmla="*/ 0 h 14"/>
                <a:gd name="T6" fmla="*/ 6 w 13"/>
                <a:gd name="T7" fmla="*/ 0 h 14"/>
                <a:gd name="T8" fmla="*/ 12 w 13"/>
                <a:gd name="T9" fmla="*/ 13 h 14"/>
                <a:gd name="T10" fmla="*/ 0 w 13"/>
                <a:gd name="T11" fmla="*/ 12 h 14"/>
                <a:gd name="T12" fmla="*/ 2 w 13"/>
                <a:gd name="T13" fmla="*/ 13 h 14"/>
                <a:gd name="T14" fmla="*/ 10 w 13"/>
                <a:gd name="T15" fmla="*/ 13 h 14"/>
                <a:gd name="T16" fmla="*/ 13 w 13"/>
                <a:gd name="T17" fmla="*/ 14 h 14"/>
                <a:gd name="T18" fmla="*/ 13 w 13"/>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13" y="12"/>
                  </a:moveTo>
                  <a:cubicBezTo>
                    <a:pt x="12" y="9"/>
                    <a:pt x="10" y="7"/>
                    <a:pt x="9" y="4"/>
                  </a:cubicBezTo>
                  <a:cubicBezTo>
                    <a:pt x="8" y="3"/>
                    <a:pt x="7" y="1"/>
                    <a:pt x="6" y="0"/>
                  </a:cubicBezTo>
                  <a:cubicBezTo>
                    <a:pt x="6" y="0"/>
                    <a:pt x="6" y="0"/>
                    <a:pt x="6" y="0"/>
                  </a:cubicBezTo>
                  <a:cubicBezTo>
                    <a:pt x="8" y="4"/>
                    <a:pt x="10" y="9"/>
                    <a:pt x="12" y="13"/>
                  </a:cubicBezTo>
                  <a:cubicBezTo>
                    <a:pt x="8" y="13"/>
                    <a:pt x="4" y="12"/>
                    <a:pt x="0" y="12"/>
                  </a:cubicBezTo>
                  <a:cubicBezTo>
                    <a:pt x="1" y="12"/>
                    <a:pt x="2" y="13"/>
                    <a:pt x="2" y="13"/>
                  </a:cubicBezTo>
                  <a:cubicBezTo>
                    <a:pt x="5" y="13"/>
                    <a:pt x="7" y="13"/>
                    <a:pt x="10" y="13"/>
                  </a:cubicBezTo>
                  <a:cubicBezTo>
                    <a:pt x="11" y="14"/>
                    <a:pt x="12" y="14"/>
                    <a:pt x="13" y="14"/>
                  </a:cubicBezTo>
                  <a:cubicBezTo>
                    <a:pt x="13" y="14"/>
                    <a:pt x="13" y="13"/>
                    <a:pt x="13"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 name="Freeform 14">
              <a:extLst>
                <a:ext uri="{FF2B5EF4-FFF2-40B4-BE49-F238E27FC236}">
                  <a16:creationId xmlns:a16="http://schemas.microsoft.com/office/drawing/2014/main" id="{3750FB79-AE23-88B8-7954-77ECF83DE2AB}"/>
                </a:ext>
              </a:extLst>
            </p:cNvPr>
            <p:cNvSpPr/>
            <p:nvPr/>
          </p:nvSpPr>
          <p:spPr bwMode="auto">
            <a:xfrm>
              <a:off x="10358438" y="800100"/>
              <a:ext cx="50800" cy="93663"/>
            </a:xfrm>
            <a:custGeom>
              <a:avLst/>
              <a:gdLst>
                <a:gd name="T0" fmla="*/ 3 w 8"/>
                <a:gd name="T1" fmla="*/ 13 h 15"/>
                <a:gd name="T2" fmla="*/ 5 w 8"/>
                <a:gd name="T3" fmla="*/ 9 h 15"/>
                <a:gd name="T4" fmla="*/ 8 w 8"/>
                <a:gd name="T5" fmla="*/ 0 h 15"/>
                <a:gd name="T6" fmla="*/ 3 w 8"/>
                <a:gd name="T7" fmla="*/ 12 h 15"/>
                <a:gd name="T8" fmla="*/ 0 w 8"/>
                <a:gd name="T9" fmla="*/ 10 h 15"/>
                <a:gd name="T10" fmla="*/ 2 w 8"/>
                <a:gd name="T11" fmla="*/ 15 h 15"/>
                <a:gd name="T12" fmla="*/ 3 w 8"/>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3" y="13"/>
                  </a:moveTo>
                  <a:cubicBezTo>
                    <a:pt x="3" y="12"/>
                    <a:pt x="4" y="10"/>
                    <a:pt x="5" y="9"/>
                  </a:cubicBezTo>
                  <a:cubicBezTo>
                    <a:pt x="6" y="6"/>
                    <a:pt x="7" y="3"/>
                    <a:pt x="8" y="0"/>
                  </a:cubicBezTo>
                  <a:cubicBezTo>
                    <a:pt x="5" y="3"/>
                    <a:pt x="4" y="8"/>
                    <a:pt x="3" y="12"/>
                  </a:cubicBezTo>
                  <a:cubicBezTo>
                    <a:pt x="2" y="11"/>
                    <a:pt x="1" y="11"/>
                    <a:pt x="0" y="10"/>
                  </a:cubicBezTo>
                  <a:cubicBezTo>
                    <a:pt x="2" y="11"/>
                    <a:pt x="2" y="13"/>
                    <a:pt x="2" y="15"/>
                  </a:cubicBezTo>
                  <a:cubicBezTo>
                    <a:pt x="2" y="14"/>
                    <a:pt x="3" y="14"/>
                    <a:pt x="3"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 name="Freeform 15">
              <a:extLst>
                <a:ext uri="{FF2B5EF4-FFF2-40B4-BE49-F238E27FC236}">
                  <a16:creationId xmlns:a16="http://schemas.microsoft.com/office/drawing/2014/main" id="{53C262E6-2687-D4C6-A3B6-40CB029383CE}"/>
                </a:ext>
              </a:extLst>
            </p:cNvPr>
            <p:cNvSpPr/>
            <p:nvPr/>
          </p:nvSpPr>
          <p:spPr bwMode="auto">
            <a:xfrm flipH="1">
              <a:off x="10371138" y="89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 name="Freeform 16">
              <a:extLst>
                <a:ext uri="{FF2B5EF4-FFF2-40B4-BE49-F238E27FC236}">
                  <a16:creationId xmlns:a16="http://schemas.microsoft.com/office/drawing/2014/main" id="{D5448304-7F2C-AE24-2031-87F9BD85DF03}"/>
                </a:ext>
              </a:extLst>
            </p:cNvPr>
            <p:cNvSpPr/>
            <p:nvPr/>
          </p:nvSpPr>
          <p:spPr bwMode="auto">
            <a:xfrm>
              <a:off x="10340975" y="893763"/>
              <a:ext cx="87313" cy="25400"/>
            </a:xfrm>
            <a:custGeom>
              <a:avLst/>
              <a:gdLst>
                <a:gd name="T0" fmla="*/ 5 w 14"/>
                <a:gd name="T1" fmla="*/ 3 h 4"/>
                <a:gd name="T2" fmla="*/ 14 w 14"/>
                <a:gd name="T3" fmla="*/ 2 h 4"/>
                <a:gd name="T4" fmla="*/ 5 w 14"/>
                <a:gd name="T5" fmla="*/ 3 h 4"/>
                <a:gd name="T6" fmla="*/ 5 w 14"/>
                <a:gd name="T7" fmla="*/ 0 h 4"/>
                <a:gd name="T8" fmla="*/ 4 w 14"/>
                <a:gd name="T9" fmla="*/ 0 h 4"/>
                <a:gd name="T10" fmla="*/ 0 w 14"/>
                <a:gd name="T11" fmla="*/ 3 h 4"/>
                <a:gd name="T12" fmla="*/ 0 w 14"/>
                <a:gd name="T13" fmla="*/ 4 h 4"/>
                <a:gd name="T14" fmla="*/ 2 w 14"/>
                <a:gd name="T15" fmla="*/ 4 h 4"/>
                <a:gd name="T16" fmla="*/ 5 w 1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5" y="3"/>
                  </a:moveTo>
                  <a:cubicBezTo>
                    <a:pt x="8" y="3"/>
                    <a:pt x="11" y="3"/>
                    <a:pt x="14" y="2"/>
                  </a:cubicBezTo>
                  <a:cubicBezTo>
                    <a:pt x="11" y="2"/>
                    <a:pt x="8" y="2"/>
                    <a:pt x="5" y="3"/>
                  </a:cubicBezTo>
                  <a:cubicBezTo>
                    <a:pt x="5" y="2"/>
                    <a:pt x="5" y="1"/>
                    <a:pt x="5" y="0"/>
                  </a:cubicBezTo>
                  <a:cubicBezTo>
                    <a:pt x="4" y="0"/>
                    <a:pt x="4" y="0"/>
                    <a:pt x="4" y="0"/>
                  </a:cubicBezTo>
                  <a:cubicBezTo>
                    <a:pt x="3" y="1"/>
                    <a:pt x="1" y="2"/>
                    <a:pt x="0" y="3"/>
                  </a:cubicBezTo>
                  <a:cubicBezTo>
                    <a:pt x="0" y="4"/>
                    <a:pt x="0" y="4"/>
                    <a:pt x="0" y="4"/>
                  </a:cubicBezTo>
                  <a:cubicBezTo>
                    <a:pt x="1" y="4"/>
                    <a:pt x="2" y="4"/>
                    <a:pt x="2" y="4"/>
                  </a:cubicBezTo>
                  <a:cubicBezTo>
                    <a:pt x="3" y="3"/>
                    <a:pt x="4" y="3"/>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 name="Freeform 17">
              <a:extLst>
                <a:ext uri="{FF2B5EF4-FFF2-40B4-BE49-F238E27FC236}">
                  <a16:creationId xmlns:a16="http://schemas.microsoft.com/office/drawing/2014/main" id="{D7BF6F0C-B845-BD90-D385-A097FE403AA0}"/>
                </a:ext>
              </a:extLst>
            </p:cNvPr>
            <p:cNvSpPr/>
            <p:nvPr/>
          </p:nvSpPr>
          <p:spPr bwMode="auto">
            <a:xfrm flipH="1">
              <a:off x="10371138" y="89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 name="Freeform 18">
              <a:extLst>
                <a:ext uri="{FF2B5EF4-FFF2-40B4-BE49-F238E27FC236}">
                  <a16:creationId xmlns:a16="http://schemas.microsoft.com/office/drawing/2014/main" id="{E4B6FF33-0E13-1D73-031D-A5CE92D918B9}"/>
                </a:ext>
              </a:extLst>
            </p:cNvPr>
            <p:cNvSpPr/>
            <p:nvPr/>
          </p:nvSpPr>
          <p:spPr bwMode="auto">
            <a:xfrm>
              <a:off x="10309225" y="1692275"/>
              <a:ext cx="25400" cy="55563"/>
            </a:xfrm>
            <a:custGeom>
              <a:avLst/>
              <a:gdLst>
                <a:gd name="T0" fmla="*/ 3 w 4"/>
                <a:gd name="T1" fmla="*/ 5 h 9"/>
                <a:gd name="T2" fmla="*/ 4 w 4"/>
                <a:gd name="T3" fmla="*/ 6 h 9"/>
                <a:gd name="T4" fmla="*/ 4 w 4"/>
                <a:gd name="T5" fmla="*/ 0 h 9"/>
                <a:gd name="T6" fmla="*/ 0 w 4"/>
                <a:gd name="T7" fmla="*/ 9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3" y="5"/>
                    <a:pt x="3" y="6"/>
                    <a:pt x="4" y="6"/>
                  </a:cubicBezTo>
                  <a:cubicBezTo>
                    <a:pt x="4" y="4"/>
                    <a:pt x="4" y="2"/>
                    <a:pt x="4" y="0"/>
                  </a:cubicBezTo>
                  <a:cubicBezTo>
                    <a:pt x="1" y="3"/>
                    <a:pt x="2" y="6"/>
                    <a:pt x="0" y="9"/>
                  </a:cubicBezTo>
                  <a:cubicBezTo>
                    <a:pt x="3" y="9"/>
                    <a:pt x="2" y="6"/>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 name="Freeform 19">
              <a:extLst>
                <a:ext uri="{FF2B5EF4-FFF2-40B4-BE49-F238E27FC236}">
                  <a16:creationId xmlns:a16="http://schemas.microsoft.com/office/drawing/2014/main" id="{651E8041-9445-F253-C229-100CF7C9BFFC}"/>
                </a:ext>
              </a:extLst>
            </p:cNvPr>
            <p:cNvSpPr/>
            <p:nvPr/>
          </p:nvSpPr>
          <p:spPr bwMode="auto">
            <a:xfrm>
              <a:off x="11671300" y="1427163"/>
              <a:ext cx="44450" cy="82550"/>
            </a:xfrm>
            <a:custGeom>
              <a:avLst/>
              <a:gdLst>
                <a:gd name="T0" fmla="*/ 7 w 7"/>
                <a:gd name="T1" fmla="*/ 0 h 13"/>
                <a:gd name="T2" fmla="*/ 2 w 7"/>
                <a:gd name="T3" fmla="*/ 9 h 13"/>
                <a:gd name="T4" fmla="*/ 0 w 7"/>
                <a:gd name="T5" fmla="*/ 13 h 13"/>
                <a:gd name="T6" fmla="*/ 4 w 7"/>
                <a:gd name="T7" fmla="*/ 6 h 13"/>
                <a:gd name="T8" fmla="*/ 7 w 7"/>
                <a:gd name="T9" fmla="*/ 0 h 13"/>
              </a:gdLst>
              <a:ahLst/>
              <a:cxnLst>
                <a:cxn ang="0">
                  <a:pos x="T0" y="T1"/>
                </a:cxn>
                <a:cxn ang="0">
                  <a:pos x="T2" y="T3"/>
                </a:cxn>
                <a:cxn ang="0">
                  <a:pos x="T4" y="T5"/>
                </a:cxn>
                <a:cxn ang="0">
                  <a:pos x="T6" y="T7"/>
                </a:cxn>
                <a:cxn ang="0">
                  <a:pos x="T8" y="T9"/>
                </a:cxn>
              </a:cxnLst>
              <a:rect l="0" t="0" r="r" b="b"/>
              <a:pathLst>
                <a:path w="7" h="13">
                  <a:moveTo>
                    <a:pt x="7" y="0"/>
                  </a:moveTo>
                  <a:cubicBezTo>
                    <a:pt x="5" y="3"/>
                    <a:pt x="3" y="6"/>
                    <a:pt x="2" y="9"/>
                  </a:cubicBezTo>
                  <a:cubicBezTo>
                    <a:pt x="1" y="10"/>
                    <a:pt x="0" y="11"/>
                    <a:pt x="0" y="13"/>
                  </a:cubicBezTo>
                  <a:cubicBezTo>
                    <a:pt x="1" y="10"/>
                    <a:pt x="3" y="8"/>
                    <a:pt x="4" y="6"/>
                  </a:cubicBezTo>
                  <a:cubicBezTo>
                    <a:pt x="5" y="4"/>
                    <a:pt x="6" y="3"/>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 name="Freeform 20">
              <a:extLst>
                <a:ext uri="{FF2B5EF4-FFF2-40B4-BE49-F238E27FC236}">
                  <a16:creationId xmlns:a16="http://schemas.microsoft.com/office/drawing/2014/main" id="{7ABBE321-D1C5-B847-E2F8-4897C61CC8D1}"/>
                </a:ext>
              </a:extLst>
            </p:cNvPr>
            <p:cNvSpPr/>
            <p:nvPr/>
          </p:nvSpPr>
          <p:spPr bwMode="auto">
            <a:xfrm>
              <a:off x="10315575" y="919163"/>
              <a:ext cx="25400" cy="25400"/>
            </a:xfrm>
            <a:custGeom>
              <a:avLst/>
              <a:gdLst>
                <a:gd name="T0" fmla="*/ 4 w 4"/>
                <a:gd name="T1" fmla="*/ 0 h 4"/>
                <a:gd name="T2" fmla="*/ 4 w 4"/>
                <a:gd name="T3" fmla="*/ 0 h 4"/>
                <a:gd name="T4" fmla="*/ 4 w 4"/>
                <a:gd name="T5" fmla="*/ 0 h 4"/>
                <a:gd name="T6" fmla="*/ 1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cubicBezTo>
                    <a:pt x="4" y="0"/>
                    <a:pt x="4" y="0"/>
                    <a:pt x="4" y="0"/>
                  </a:cubicBezTo>
                  <a:cubicBezTo>
                    <a:pt x="4" y="0"/>
                    <a:pt x="4" y="0"/>
                    <a:pt x="4" y="0"/>
                  </a:cubicBezTo>
                  <a:cubicBezTo>
                    <a:pt x="1" y="1"/>
                    <a:pt x="0" y="2"/>
                    <a:pt x="1" y="4"/>
                  </a:cubicBezTo>
                  <a:cubicBezTo>
                    <a:pt x="2" y="3"/>
                    <a:pt x="3" y="1"/>
                    <a:pt x="4" y="0"/>
                  </a:cubicBezTo>
                  <a:cubicBezTo>
                    <a:pt x="4" y="0"/>
                    <a:pt x="4"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 name="Freeform 21">
              <a:extLst>
                <a:ext uri="{FF2B5EF4-FFF2-40B4-BE49-F238E27FC236}">
                  <a16:creationId xmlns:a16="http://schemas.microsoft.com/office/drawing/2014/main" id="{C6E4EF4A-7C70-4D6E-5D8F-2966CC76B778}"/>
                </a:ext>
              </a:extLst>
            </p:cNvPr>
            <p:cNvSpPr>
              <a:spLocks noEditPoints="1"/>
            </p:cNvSpPr>
            <p:nvPr/>
          </p:nvSpPr>
          <p:spPr bwMode="auto">
            <a:xfrm>
              <a:off x="9655175" y="209550"/>
              <a:ext cx="2336800" cy="2405063"/>
            </a:xfrm>
            <a:custGeom>
              <a:avLst/>
              <a:gdLst>
                <a:gd name="T0" fmla="*/ 213 w 372"/>
                <a:gd name="T1" fmla="*/ 19 h 383"/>
                <a:gd name="T2" fmla="*/ 101 w 372"/>
                <a:gd name="T3" fmla="*/ 347 h 383"/>
                <a:gd name="T4" fmla="*/ 217 w 372"/>
                <a:gd name="T5" fmla="*/ 248 h 383"/>
                <a:gd name="T6" fmla="*/ 329 w 372"/>
                <a:gd name="T7" fmla="*/ 370 h 383"/>
                <a:gd name="T8" fmla="*/ 187 w 372"/>
                <a:gd name="T9" fmla="*/ 159 h 383"/>
                <a:gd name="T10" fmla="*/ 12 w 372"/>
                <a:gd name="T11" fmla="*/ 243 h 383"/>
                <a:gd name="T12" fmla="*/ 123 w 372"/>
                <a:gd name="T13" fmla="*/ 189 h 383"/>
                <a:gd name="T14" fmla="*/ 135 w 372"/>
                <a:gd name="T15" fmla="*/ 131 h 383"/>
                <a:gd name="T16" fmla="*/ 107 w 372"/>
                <a:gd name="T17" fmla="*/ 98 h 383"/>
                <a:gd name="T18" fmla="*/ 100 w 372"/>
                <a:gd name="T19" fmla="*/ 120 h 383"/>
                <a:gd name="T20" fmla="*/ 98 w 372"/>
                <a:gd name="T21" fmla="*/ 140 h 383"/>
                <a:gd name="T22" fmla="*/ 99 w 372"/>
                <a:gd name="T23" fmla="*/ 165 h 383"/>
                <a:gd name="T24" fmla="*/ 77 w 372"/>
                <a:gd name="T25" fmla="*/ 176 h 383"/>
                <a:gd name="T26" fmla="*/ 89 w 372"/>
                <a:gd name="T27" fmla="*/ 188 h 383"/>
                <a:gd name="T28" fmla="*/ 58 w 372"/>
                <a:gd name="T29" fmla="*/ 181 h 383"/>
                <a:gd name="T30" fmla="*/ 68 w 372"/>
                <a:gd name="T31" fmla="*/ 207 h 383"/>
                <a:gd name="T32" fmla="*/ 51 w 372"/>
                <a:gd name="T33" fmla="*/ 206 h 383"/>
                <a:gd name="T34" fmla="*/ 33 w 372"/>
                <a:gd name="T35" fmla="*/ 216 h 383"/>
                <a:gd name="T36" fmla="*/ 26 w 372"/>
                <a:gd name="T37" fmla="*/ 266 h 383"/>
                <a:gd name="T38" fmla="*/ 84 w 372"/>
                <a:gd name="T39" fmla="*/ 240 h 383"/>
                <a:gd name="T40" fmla="*/ 30 w 372"/>
                <a:gd name="T41" fmla="*/ 292 h 383"/>
                <a:gd name="T42" fmla="*/ 42 w 372"/>
                <a:gd name="T43" fmla="*/ 292 h 383"/>
                <a:gd name="T44" fmla="*/ 57 w 372"/>
                <a:gd name="T45" fmla="*/ 303 h 383"/>
                <a:gd name="T46" fmla="*/ 43 w 372"/>
                <a:gd name="T47" fmla="*/ 328 h 383"/>
                <a:gd name="T48" fmla="*/ 73 w 372"/>
                <a:gd name="T49" fmla="*/ 331 h 383"/>
                <a:gd name="T50" fmla="*/ 74 w 372"/>
                <a:gd name="T51" fmla="*/ 295 h 383"/>
                <a:gd name="T52" fmla="*/ 95 w 372"/>
                <a:gd name="T53" fmla="*/ 307 h 383"/>
                <a:gd name="T54" fmla="*/ 103 w 372"/>
                <a:gd name="T55" fmla="*/ 284 h 383"/>
                <a:gd name="T56" fmla="*/ 96 w 372"/>
                <a:gd name="T57" fmla="*/ 233 h 383"/>
                <a:gd name="T58" fmla="*/ 119 w 372"/>
                <a:gd name="T59" fmla="*/ 276 h 383"/>
                <a:gd name="T60" fmla="*/ 139 w 372"/>
                <a:gd name="T61" fmla="*/ 273 h 383"/>
                <a:gd name="T62" fmla="*/ 138 w 372"/>
                <a:gd name="T63" fmla="*/ 226 h 383"/>
                <a:gd name="T64" fmla="*/ 248 w 372"/>
                <a:gd name="T65" fmla="*/ 231 h 383"/>
                <a:gd name="T66" fmla="*/ 234 w 372"/>
                <a:gd name="T67" fmla="*/ 258 h 383"/>
                <a:gd name="T68" fmla="*/ 246 w 372"/>
                <a:gd name="T69" fmla="*/ 299 h 383"/>
                <a:gd name="T70" fmla="*/ 256 w 372"/>
                <a:gd name="T71" fmla="*/ 238 h 383"/>
                <a:gd name="T72" fmla="*/ 283 w 372"/>
                <a:gd name="T73" fmla="*/ 262 h 383"/>
                <a:gd name="T74" fmla="*/ 280 w 372"/>
                <a:gd name="T75" fmla="*/ 280 h 383"/>
                <a:gd name="T76" fmla="*/ 283 w 372"/>
                <a:gd name="T77" fmla="*/ 325 h 383"/>
                <a:gd name="T78" fmla="*/ 291 w 372"/>
                <a:gd name="T79" fmla="*/ 261 h 383"/>
                <a:gd name="T80" fmla="*/ 306 w 372"/>
                <a:gd name="T81" fmla="*/ 326 h 383"/>
                <a:gd name="T82" fmla="*/ 330 w 372"/>
                <a:gd name="T83" fmla="*/ 342 h 383"/>
                <a:gd name="T84" fmla="*/ 323 w 372"/>
                <a:gd name="T85" fmla="*/ 305 h 383"/>
                <a:gd name="T86" fmla="*/ 341 w 372"/>
                <a:gd name="T87" fmla="*/ 299 h 383"/>
                <a:gd name="T88" fmla="*/ 345 w 372"/>
                <a:gd name="T89" fmla="*/ 288 h 383"/>
                <a:gd name="T90" fmla="*/ 305 w 372"/>
                <a:gd name="T91" fmla="*/ 240 h 383"/>
                <a:gd name="T92" fmla="*/ 344 w 372"/>
                <a:gd name="T93" fmla="*/ 266 h 383"/>
                <a:gd name="T94" fmla="*/ 336 w 372"/>
                <a:gd name="T95" fmla="*/ 215 h 383"/>
                <a:gd name="T96" fmla="*/ 318 w 372"/>
                <a:gd name="T97" fmla="*/ 200 h 383"/>
                <a:gd name="T98" fmla="*/ 309 w 372"/>
                <a:gd name="T99" fmla="*/ 198 h 383"/>
                <a:gd name="T100" fmla="*/ 307 w 372"/>
                <a:gd name="T101" fmla="*/ 181 h 383"/>
                <a:gd name="T102" fmla="*/ 278 w 372"/>
                <a:gd name="T103" fmla="*/ 199 h 383"/>
                <a:gd name="T104" fmla="*/ 291 w 372"/>
                <a:gd name="T105" fmla="*/ 171 h 383"/>
                <a:gd name="T106" fmla="*/ 281 w 372"/>
                <a:gd name="T107" fmla="*/ 164 h 383"/>
                <a:gd name="T108" fmla="*/ 275 w 372"/>
                <a:gd name="T109" fmla="*/ 141 h 383"/>
                <a:gd name="T110" fmla="*/ 275 w 372"/>
                <a:gd name="T111" fmla="*/ 116 h 383"/>
                <a:gd name="T112" fmla="*/ 258 w 372"/>
                <a:gd name="T113" fmla="*/ 108 h 383"/>
                <a:gd name="T114" fmla="*/ 247 w 372"/>
                <a:gd name="T115" fmla="*/ 128 h 383"/>
                <a:gd name="T116" fmla="*/ 253 w 372"/>
                <a:gd name="T117" fmla="*/ 173 h 383"/>
                <a:gd name="T118" fmla="*/ 219 w 372"/>
                <a:gd name="T119" fmla="*/ 154 h 383"/>
                <a:gd name="T120" fmla="*/ 354 w 372"/>
                <a:gd name="T121" fmla="*/ 22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383">
                  <a:moveTo>
                    <a:pt x="370" y="335"/>
                  </a:moveTo>
                  <a:cubicBezTo>
                    <a:pt x="371" y="329"/>
                    <a:pt x="372" y="320"/>
                    <a:pt x="371" y="316"/>
                  </a:cubicBezTo>
                  <a:cubicBezTo>
                    <a:pt x="371" y="316"/>
                    <a:pt x="371" y="316"/>
                    <a:pt x="371" y="316"/>
                  </a:cubicBezTo>
                  <a:cubicBezTo>
                    <a:pt x="372" y="292"/>
                    <a:pt x="369" y="269"/>
                    <a:pt x="366" y="246"/>
                  </a:cubicBezTo>
                  <a:cubicBezTo>
                    <a:pt x="366" y="246"/>
                    <a:pt x="366" y="246"/>
                    <a:pt x="366" y="246"/>
                  </a:cubicBezTo>
                  <a:cubicBezTo>
                    <a:pt x="366" y="246"/>
                    <a:pt x="362" y="224"/>
                    <a:pt x="361" y="220"/>
                  </a:cubicBezTo>
                  <a:cubicBezTo>
                    <a:pt x="361" y="220"/>
                    <a:pt x="361" y="220"/>
                    <a:pt x="361" y="220"/>
                  </a:cubicBezTo>
                  <a:cubicBezTo>
                    <a:pt x="360" y="217"/>
                    <a:pt x="359" y="213"/>
                    <a:pt x="358" y="210"/>
                  </a:cubicBezTo>
                  <a:cubicBezTo>
                    <a:pt x="351" y="182"/>
                    <a:pt x="341" y="155"/>
                    <a:pt x="327" y="129"/>
                  </a:cubicBezTo>
                  <a:cubicBezTo>
                    <a:pt x="320" y="115"/>
                    <a:pt x="312" y="101"/>
                    <a:pt x="301" y="89"/>
                  </a:cubicBezTo>
                  <a:cubicBezTo>
                    <a:pt x="294" y="80"/>
                    <a:pt x="286" y="73"/>
                    <a:pt x="275" y="68"/>
                  </a:cubicBezTo>
                  <a:cubicBezTo>
                    <a:pt x="259" y="60"/>
                    <a:pt x="233" y="63"/>
                    <a:pt x="222" y="83"/>
                  </a:cubicBezTo>
                  <a:cubicBezTo>
                    <a:pt x="218" y="91"/>
                    <a:pt x="216" y="100"/>
                    <a:pt x="214" y="109"/>
                  </a:cubicBezTo>
                  <a:cubicBezTo>
                    <a:pt x="214" y="110"/>
                    <a:pt x="214" y="112"/>
                    <a:pt x="214" y="114"/>
                  </a:cubicBezTo>
                  <a:cubicBezTo>
                    <a:pt x="213" y="116"/>
                    <a:pt x="213" y="116"/>
                    <a:pt x="213" y="116"/>
                  </a:cubicBezTo>
                  <a:cubicBezTo>
                    <a:pt x="213" y="115"/>
                    <a:pt x="213" y="114"/>
                    <a:pt x="213" y="113"/>
                  </a:cubicBezTo>
                  <a:cubicBezTo>
                    <a:pt x="213" y="83"/>
                    <a:pt x="213" y="53"/>
                    <a:pt x="213" y="23"/>
                  </a:cubicBezTo>
                  <a:cubicBezTo>
                    <a:pt x="213" y="23"/>
                    <a:pt x="213" y="23"/>
                    <a:pt x="213" y="23"/>
                  </a:cubicBezTo>
                  <a:cubicBezTo>
                    <a:pt x="213" y="20"/>
                    <a:pt x="213" y="20"/>
                    <a:pt x="213" y="20"/>
                  </a:cubicBezTo>
                  <a:cubicBezTo>
                    <a:pt x="213" y="20"/>
                    <a:pt x="213" y="19"/>
                    <a:pt x="213" y="19"/>
                  </a:cubicBezTo>
                  <a:cubicBezTo>
                    <a:pt x="213" y="19"/>
                    <a:pt x="213" y="19"/>
                    <a:pt x="213" y="19"/>
                  </a:cubicBezTo>
                  <a:cubicBezTo>
                    <a:pt x="213" y="12"/>
                    <a:pt x="213" y="12"/>
                    <a:pt x="213" y="12"/>
                  </a:cubicBezTo>
                  <a:cubicBezTo>
                    <a:pt x="213" y="11"/>
                    <a:pt x="213" y="10"/>
                    <a:pt x="213" y="10"/>
                  </a:cubicBezTo>
                  <a:cubicBezTo>
                    <a:pt x="213" y="10"/>
                    <a:pt x="213" y="10"/>
                    <a:pt x="213" y="10"/>
                  </a:cubicBezTo>
                  <a:cubicBezTo>
                    <a:pt x="213" y="10"/>
                    <a:pt x="213" y="10"/>
                    <a:pt x="213" y="10"/>
                  </a:cubicBezTo>
                  <a:cubicBezTo>
                    <a:pt x="213" y="9"/>
                    <a:pt x="213" y="8"/>
                    <a:pt x="213" y="7"/>
                  </a:cubicBezTo>
                  <a:cubicBezTo>
                    <a:pt x="213" y="5"/>
                    <a:pt x="213" y="2"/>
                    <a:pt x="213" y="0"/>
                  </a:cubicBezTo>
                  <a:cubicBezTo>
                    <a:pt x="195" y="0"/>
                    <a:pt x="176" y="0"/>
                    <a:pt x="158" y="0"/>
                  </a:cubicBezTo>
                  <a:cubicBezTo>
                    <a:pt x="158" y="39"/>
                    <a:pt x="158" y="77"/>
                    <a:pt x="158" y="116"/>
                  </a:cubicBezTo>
                  <a:cubicBezTo>
                    <a:pt x="157" y="111"/>
                    <a:pt x="157" y="106"/>
                    <a:pt x="156" y="101"/>
                  </a:cubicBezTo>
                  <a:cubicBezTo>
                    <a:pt x="154" y="93"/>
                    <a:pt x="151" y="85"/>
                    <a:pt x="146" y="78"/>
                  </a:cubicBezTo>
                  <a:cubicBezTo>
                    <a:pt x="134" y="63"/>
                    <a:pt x="112" y="59"/>
                    <a:pt x="95" y="68"/>
                  </a:cubicBezTo>
                  <a:cubicBezTo>
                    <a:pt x="85" y="73"/>
                    <a:pt x="77" y="81"/>
                    <a:pt x="70" y="89"/>
                  </a:cubicBezTo>
                  <a:cubicBezTo>
                    <a:pt x="58" y="103"/>
                    <a:pt x="49" y="119"/>
                    <a:pt x="41" y="135"/>
                  </a:cubicBezTo>
                  <a:cubicBezTo>
                    <a:pt x="30" y="156"/>
                    <a:pt x="22" y="179"/>
                    <a:pt x="15" y="202"/>
                  </a:cubicBezTo>
                  <a:cubicBezTo>
                    <a:pt x="10" y="221"/>
                    <a:pt x="6" y="240"/>
                    <a:pt x="3" y="260"/>
                  </a:cubicBezTo>
                  <a:cubicBezTo>
                    <a:pt x="1" y="275"/>
                    <a:pt x="0" y="290"/>
                    <a:pt x="0" y="306"/>
                  </a:cubicBezTo>
                  <a:cubicBezTo>
                    <a:pt x="0" y="321"/>
                    <a:pt x="0" y="336"/>
                    <a:pt x="4" y="350"/>
                  </a:cubicBezTo>
                  <a:cubicBezTo>
                    <a:pt x="6" y="358"/>
                    <a:pt x="8" y="365"/>
                    <a:pt x="12" y="371"/>
                  </a:cubicBezTo>
                  <a:cubicBezTo>
                    <a:pt x="17" y="377"/>
                    <a:pt x="23" y="381"/>
                    <a:pt x="32" y="380"/>
                  </a:cubicBezTo>
                  <a:cubicBezTo>
                    <a:pt x="36" y="379"/>
                    <a:pt x="41" y="376"/>
                    <a:pt x="44" y="374"/>
                  </a:cubicBezTo>
                  <a:cubicBezTo>
                    <a:pt x="61" y="361"/>
                    <a:pt x="80" y="352"/>
                    <a:pt x="101" y="347"/>
                  </a:cubicBezTo>
                  <a:cubicBezTo>
                    <a:pt x="103" y="346"/>
                    <a:pt x="104" y="346"/>
                    <a:pt x="105" y="345"/>
                  </a:cubicBezTo>
                  <a:cubicBezTo>
                    <a:pt x="106" y="346"/>
                    <a:pt x="107" y="345"/>
                    <a:pt x="109" y="345"/>
                  </a:cubicBezTo>
                  <a:cubicBezTo>
                    <a:pt x="108" y="344"/>
                    <a:pt x="108" y="344"/>
                    <a:pt x="108" y="344"/>
                  </a:cubicBezTo>
                  <a:cubicBezTo>
                    <a:pt x="109" y="344"/>
                    <a:pt x="110" y="344"/>
                    <a:pt x="111" y="344"/>
                  </a:cubicBezTo>
                  <a:cubicBezTo>
                    <a:pt x="113" y="344"/>
                    <a:pt x="115" y="343"/>
                    <a:pt x="116" y="343"/>
                  </a:cubicBezTo>
                  <a:cubicBezTo>
                    <a:pt x="126" y="340"/>
                    <a:pt x="134" y="335"/>
                    <a:pt x="140" y="326"/>
                  </a:cubicBezTo>
                  <a:cubicBezTo>
                    <a:pt x="144" y="319"/>
                    <a:pt x="146" y="311"/>
                    <a:pt x="148" y="302"/>
                  </a:cubicBezTo>
                  <a:cubicBezTo>
                    <a:pt x="152" y="284"/>
                    <a:pt x="153" y="265"/>
                    <a:pt x="154" y="247"/>
                  </a:cubicBezTo>
                  <a:cubicBezTo>
                    <a:pt x="155" y="230"/>
                    <a:pt x="156" y="214"/>
                    <a:pt x="157" y="198"/>
                  </a:cubicBezTo>
                  <a:cubicBezTo>
                    <a:pt x="157" y="197"/>
                    <a:pt x="157" y="196"/>
                    <a:pt x="158" y="196"/>
                  </a:cubicBezTo>
                  <a:cubicBezTo>
                    <a:pt x="166" y="186"/>
                    <a:pt x="175" y="177"/>
                    <a:pt x="184" y="168"/>
                  </a:cubicBezTo>
                  <a:cubicBezTo>
                    <a:pt x="185" y="168"/>
                    <a:pt x="185" y="167"/>
                    <a:pt x="185" y="166"/>
                  </a:cubicBezTo>
                  <a:cubicBezTo>
                    <a:pt x="195" y="176"/>
                    <a:pt x="205" y="186"/>
                    <a:pt x="214" y="196"/>
                  </a:cubicBezTo>
                  <a:cubicBezTo>
                    <a:pt x="214" y="196"/>
                    <a:pt x="215" y="197"/>
                    <a:pt x="215" y="198"/>
                  </a:cubicBezTo>
                  <a:cubicBezTo>
                    <a:pt x="215" y="208"/>
                    <a:pt x="216" y="218"/>
                    <a:pt x="216" y="228"/>
                  </a:cubicBezTo>
                  <a:cubicBezTo>
                    <a:pt x="216" y="229"/>
                    <a:pt x="216" y="230"/>
                    <a:pt x="216" y="232"/>
                  </a:cubicBezTo>
                  <a:cubicBezTo>
                    <a:pt x="216" y="232"/>
                    <a:pt x="216" y="232"/>
                    <a:pt x="216" y="232"/>
                  </a:cubicBezTo>
                  <a:cubicBezTo>
                    <a:pt x="216" y="232"/>
                    <a:pt x="216" y="233"/>
                    <a:pt x="216" y="234"/>
                  </a:cubicBezTo>
                  <a:cubicBezTo>
                    <a:pt x="216" y="236"/>
                    <a:pt x="216" y="239"/>
                    <a:pt x="217" y="242"/>
                  </a:cubicBezTo>
                  <a:cubicBezTo>
                    <a:pt x="217" y="242"/>
                    <a:pt x="217" y="242"/>
                    <a:pt x="217" y="242"/>
                  </a:cubicBezTo>
                  <a:cubicBezTo>
                    <a:pt x="217" y="244"/>
                    <a:pt x="217" y="246"/>
                    <a:pt x="217" y="248"/>
                  </a:cubicBezTo>
                  <a:cubicBezTo>
                    <a:pt x="217" y="249"/>
                    <a:pt x="217" y="250"/>
                    <a:pt x="217" y="251"/>
                  </a:cubicBezTo>
                  <a:cubicBezTo>
                    <a:pt x="218" y="263"/>
                    <a:pt x="219" y="275"/>
                    <a:pt x="220" y="287"/>
                  </a:cubicBezTo>
                  <a:cubicBezTo>
                    <a:pt x="222" y="298"/>
                    <a:pt x="224" y="308"/>
                    <a:pt x="228" y="318"/>
                  </a:cubicBezTo>
                  <a:cubicBezTo>
                    <a:pt x="231" y="327"/>
                    <a:pt x="236" y="335"/>
                    <a:pt x="246" y="339"/>
                  </a:cubicBezTo>
                  <a:cubicBezTo>
                    <a:pt x="251" y="341"/>
                    <a:pt x="257" y="343"/>
                    <a:pt x="263" y="345"/>
                  </a:cubicBezTo>
                  <a:cubicBezTo>
                    <a:pt x="286" y="350"/>
                    <a:pt x="307" y="359"/>
                    <a:pt x="325" y="372"/>
                  </a:cubicBezTo>
                  <a:cubicBezTo>
                    <a:pt x="326" y="373"/>
                    <a:pt x="327" y="373"/>
                    <a:pt x="328" y="373"/>
                  </a:cubicBezTo>
                  <a:cubicBezTo>
                    <a:pt x="329" y="374"/>
                    <a:pt x="330" y="376"/>
                    <a:pt x="331" y="376"/>
                  </a:cubicBezTo>
                  <a:cubicBezTo>
                    <a:pt x="342" y="383"/>
                    <a:pt x="353" y="380"/>
                    <a:pt x="360" y="370"/>
                  </a:cubicBezTo>
                  <a:cubicBezTo>
                    <a:pt x="361" y="367"/>
                    <a:pt x="363" y="364"/>
                    <a:pt x="364" y="361"/>
                  </a:cubicBezTo>
                  <a:cubicBezTo>
                    <a:pt x="367" y="355"/>
                    <a:pt x="368" y="349"/>
                    <a:pt x="369" y="343"/>
                  </a:cubicBezTo>
                  <a:cubicBezTo>
                    <a:pt x="369" y="343"/>
                    <a:pt x="369" y="343"/>
                    <a:pt x="369" y="343"/>
                  </a:cubicBezTo>
                  <a:cubicBezTo>
                    <a:pt x="369" y="343"/>
                    <a:pt x="369" y="340"/>
                    <a:pt x="370" y="336"/>
                  </a:cubicBezTo>
                  <a:cubicBezTo>
                    <a:pt x="370" y="336"/>
                    <a:pt x="370" y="336"/>
                    <a:pt x="370" y="336"/>
                  </a:cubicBezTo>
                  <a:cubicBezTo>
                    <a:pt x="370" y="336"/>
                    <a:pt x="370" y="336"/>
                    <a:pt x="370" y="335"/>
                  </a:cubicBezTo>
                  <a:close/>
                  <a:moveTo>
                    <a:pt x="108" y="343"/>
                  </a:moveTo>
                  <a:cubicBezTo>
                    <a:pt x="107" y="343"/>
                    <a:pt x="107" y="343"/>
                    <a:pt x="106" y="342"/>
                  </a:cubicBezTo>
                  <a:cubicBezTo>
                    <a:pt x="108" y="342"/>
                    <a:pt x="109" y="341"/>
                    <a:pt x="110" y="340"/>
                  </a:cubicBezTo>
                  <a:cubicBezTo>
                    <a:pt x="109" y="342"/>
                    <a:pt x="109" y="343"/>
                    <a:pt x="108" y="343"/>
                  </a:cubicBezTo>
                  <a:close/>
                  <a:moveTo>
                    <a:pt x="330" y="373"/>
                  </a:moveTo>
                  <a:cubicBezTo>
                    <a:pt x="331" y="372"/>
                    <a:pt x="331" y="371"/>
                    <a:pt x="329" y="370"/>
                  </a:cubicBezTo>
                  <a:cubicBezTo>
                    <a:pt x="329" y="369"/>
                    <a:pt x="329" y="369"/>
                    <a:pt x="328" y="368"/>
                  </a:cubicBezTo>
                  <a:cubicBezTo>
                    <a:pt x="329" y="369"/>
                    <a:pt x="330" y="370"/>
                    <a:pt x="331" y="371"/>
                  </a:cubicBezTo>
                  <a:cubicBezTo>
                    <a:pt x="332" y="372"/>
                    <a:pt x="332" y="373"/>
                    <a:pt x="330" y="373"/>
                  </a:cubicBezTo>
                  <a:close/>
                  <a:moveTo>
                    <a:pt x="355" y="366"/>
                  </a:moveTo>
                  <a:cubicBezTo>
                    <a:pt x="352" y="371"/>
                    <a:pt x="348" y="375"/>
                    <a:pt x="341" y="374"/>
                  </a:cubicBezTo>
                  <a:cubicBezTo>
                    <a:pt x="339" y="373"/>
                    <a:pt x="336" y="372"/>
                    <a:pt x="334" y="371"/>
                  </a:cubicBezTo>
                  <a:cubicBezTo>
                    <a:pt x="332" y="370"/>
                    <a:pt x="330" y="369"/>
                    <a:pt x="328" y="368"/>
                  </a:cubicBezTo>
                  <a:cubicBezTo>
                    <a:pt x="328" y="368"/>
                    <a:pt x="328" y="368"/>
                    <a:pt x="328" y="368"/>
                  </a:cubicBezTo>
                  <a:cubicBezTo>
                    <a:pt x="328" y="368"/>
                    <a:pt x="327" y="368"/>
                    <a:pt x="327" y="367"/>
                  </a:cubicBezTo>
                  <a:cubicBezTo>
                    <a:pt x="325" y="366"/>
                    <a:pt x="324" y="365"/>
                    <a:pt x="323" y="363"/>
                  </a:cubicBezTo>
                  <a:cubicBezTo>
                    <a:pt x="306" y="352"/>
                    <a:pt x="287" y="345"/>
                    <a:pt x="267" y="340"/>
                  </a:cubicBezTo>
                  <a:cubicBezTo>
                    <a:pt x="262" y="339"/>
                    <a:pt x="256" y="337"/>
                    <a:pt x="251" y="335"/>
                  </a:cubicBezTo>
                  <a:cubicBezTo>
                    <a:pt x="241" y="331"/>
                    <a:pt x="236" y="324"/>
                    <a:pt x="233" y="315"/>
                  </a:cubicBezTo>
                  <a:cubicBezTo>
                    <a:pt x="228" y="303"/>
                    <a:pt x="227" y="290"/>
                    <a:pt x="226" y="278"/>
                  </a:cubicBezTo>
                  <a:cubicBezTo>
                    <a:pt x="225" y="267"/>
                    <a:pt x="224" y="257"/>
                    <a:pt x="223" y="246"/>
                  </a:cubicBezTo>
                  <a:cubicBezTo>
                    <a:pt x="223" y="246"/>
                    <a:pt x="223" y="246"/>
                    <a:pt x="223" y="246"/>
                  </a:cubicBezTo>
                  <a:cubicBezTo>
                    <a:pt x="223" y="246"/>
                    <a:pt x="222" y="233"/>
                    <a:pt x="222" y="231"/>
                  </a:cubicBezTo>
                  <a:cubicBezTo>
                    <a:pt x="222" y="231"/>
                    <a:pt x="222" y="231"/>
                    <a:pt x="222" y="231"/>
                  </a:cubicBezTo>
                  <a:cubicBezTo>
                    <a:pt x="222" y="219"/>
                    <a:pt x="221" y="208"/>
                    <a:pt x="221" y="196"/>
                  </a:cubicBezTo>
                  <a:cubicBezTo>
                    <a:pt x="221" y="195"/>
                    <a:pt x="220" y="194"/>
                    <a:pt x="219" y="193"/>
                  </a:cubicBezTo>
                  <a:cubicBezTo>
                    <a:pt x="209" y="182"/>
                    <a:pt x="198" y="171"/>
                    <a:pt x="187" y="159"/>
                  </a:cubicBezTo>
                  <a:cubicBezTo>
                    <a:pt x="187" y="159"/>
                    <a:pt x="186" y="159"/>
                    <a:pt x="185" y="158"/>
                  </a:cubicBezTo>
                  <a:cubicBezTo>
                    <a:pt x="184" y="159"/>
                    <a:pt x="183" y="161"/>
                    <a:pt x="182" y="162"/>
                  </a:cubicBezTo>
                  <a:cubicBezTo>
                    <a:pt x="172" y="172"/>
                    <a:pt x="162" y="183"/>
                    <a:pt x="152" y="193"/>
                  </a:cubicBezTo>
                  <a:cubicBezTo>
                    <a:pt x="151" y="194"/>
                    <a:pt x="150" y="195"/>
                    <a:pt x="150" y="196"/>
                  </a:cubicBezTo>
                  <a:cubicBezTo>
                    <a:pt x="150" y="201"/>
                    <a:pt x="150" y="206"/>
                    <a:pt x="150" y="211"/>
                  </a:cubicBezTo>
                  <a:cubicBezTo>
                    <a:pt x="149" y="235"/>
                    <a:pt x="148" y="258"/>
                    <a:pt x="145" y="281"/>
                  </a:cubicBezTo>
                  <a:cubicBezTo>
                    <a:pt x="144" y="293"/>
                    <a:pt x="142" y="305"/>
                    <a:pt x="137" y="317"/>
                  </a:cubicBezTo>
                  <a:cubicBezTo>
                    <a:pt x="134" y="326"/>
                    <a:pt x="128" y="332"/>
                    <a:pt x="119" y="336"/>
                  </a:cubicBezTo>
                  <a:cubicBezTo>
                    <a:pt x="118" y="336"/>
                    <a:pt x="117" y="336"/>
                    <a:pt x="116" y="337"/>
                  </a:cubicBezTo>
                  <a:cubicBezTo>
                    <a:pt x="117" y="338"/>
                    <a:pt x="117" y="338"/>
                    <a:pt x="118" y="339"/>
                  </a:cubicBezTo>
                  <a:cubicBezTo>
                    <a:pt x="118" y="339"/>
                    <a:pt x="118" y="340"/>
                    <a:pt x="117" y="340"/>
                  </a:cubicBezTo>
                  <a:cubicBezTo>
                    <a:pt x="117" y="339"/>
                    <a:pt x="117" y="338"/>
                    <a:pt x="116" y="338"/>
                  </a:cubicBezTo>
                  <a:cubicBezTo>
                    <a:pt x="115" y="338"/>
                    <a:pt x="114" y="337"/>
                    <a:pt x="114" y="337"/>
                  </a:cubicBezTo>
                  <a:cubicBezTo>
                    <a:pt x="111" y="338"/>
                    <a:pt x="108" y="339"/>
                    <a:pt x="105" y="340"/>
                  </a:cubicBezTo>
                  <a:cubicBezTo>
                    <a:pt x="84" y="344"/>
                    <a:pt x="65" y="352"/>
                    <a:pt x="47" y="364"/>
                  </a:cubicBezTo>
                  <a:cubicBezTo>
                    <a:pt x="44" y="367"/>
                    <a:pt x="40" y="370"/>
                    <a:pt x="36" y="372"/>
                  </a:cubicBezTo>
                  <a:cubicBezTo>
                    <a:pt x="29" y="376"/>
                    <a:pt x="23" y="374"/>
                    <a:pt x="18" y="369"/>
                  </a:cubicBezTo>
                  <a:cubicBezTo>
                    <a:pt x="16" y="366"/>
                    <a:pt x="14" y="363"/>
                    <a:pt x="13" y="359"/>
                  </a:cubicBezTo>
                  <a:cubicBezTo>
                    <a:pt x="9" y="349"/>
                    <a:pt x="8" y="338"/>
                    <a:pt x="7" y="326"/>
                  </a:cubicBezTo>
                  <a:cubicBezTo>
                    <a:pt x="6" y="313"/>
                    <a:pt x="6" y="300"/>
                    <a:pt x="7" y="287"/>
                  </a:cubicBezTo>
                  <a:cubicBezTo>
                    <a:pt x="8" y="272"/>
                    <a:pt x="10" y="258"/>
                    <a:pt x="12" y="243"/>
                  </a:cubicBezTo>
                  <a:cubicBezTo>
                    <a:pt x="16" y="219"/>
                    <a:pt x="23" y="195"/>
                    <a:pt x="32" y="172"/>
                  </a:cubicBezTo>
                  <a:cubicBezTo>
                    <a:pt x="39" y="151"/>
                    <a:pt x="48" y="131"/>
                    <a:pt x="60" y="112"/>
                  </a:cubicBezTo>
                  <a:cubicBezTo>
                    <a:pt x="68" y="100"/>
                    <a:pt x="77" y="88"/>
                    <a:pt x="88" y="79"/>
                  </a:cubicBezTo>
                  <a:cubicBezTo>
                    <a:pt x="96" y="73"/>
                    <a:pt x="105" y="69"/>
                    <a:pt x="115" y="69"/>
                  </a:cubicBezTo>
                  <a:cubicBezTo>
                    <a:pt x="128" y="70"/>
                    <a:pt x="138" y="75"/>
                    <a:pt x="144" y="86"/>
                  </a:cubicBezTo>
                  <a:cubicBezTo>
                    <a:pt x="149" y="96"/>
                    <a:pt x="151" y="106"/>
                    <a:pt x="151" y="116"/>
                  </a:cubicBezTo>
                  <a:cubicBezTo>
                    <a:pt x="152" y="128"/>
                    <a:pt x="152" y="140"/>
                    <a:pt x="152" y="152"/>
                  </a:cubicBezTo>
                  <a:cubicBezTo>
                    <a:pt x="152" y="153"/>
                    <a:pt x="152" y="153"/>
                    <a:pt x="152" y="154"/>
                  </a:cubicBezTo>
                  <a:cubicBezTo>
                    <a:pt x="153" y="154"/>
                    <a:pt x="153" y="154"/>
                    <a:pt x="153" y="154"/>
                  </a:cubicBezTo>
                  <a:cubicBezTo>
                    <a:pt x="156" y="150"/>
                    <a:pt x="159" y="146"/>
                    <a:pt x="162" y="142"/>
                  </a:cubicBezTo>
                  <a:cubicBezTo>
                    <a:pt x="164" y="139"/>
                    <a:pt x="165" y="136"/>
                    <a:pt x="164" y="133"/>
                  </a:cubicBezTo>
                  <a:cubicBezTo>
                    <a:pt x="164" y="128"/>
                    <a:pt x="164" y="123"/>
                    <a:pt x="164" y="119"/>
                  </a:cubicBezTo>
                  <a:cubicBezTo>
                    <a:pt x="164" y="81"/>
                    <a:pt x="164" y="44"/>
                    <a:pt x="164" y="7"/>
                  </a:cubicBezTo>
                  <a:cubicBezTo>
                    <a:pt x="164" y="6"/>
                    <a:pt x="165" y="6"/>
                    <a:pt x="165" y="5"/>
                  </a:cubicBezTo>
                  <a:cubicBezTo>
                    <a:pt x="166" y="5"/>
                    <a:pt x="167" y="5"/>
                    <a:pt x="168" y="5"/>
                  </a:cubicBezTo>
                  <a:cubicBezTo>
                    <a:pt x="170" y="5"/>
                    <a:pt x="170" y="6"/>
                    <a:pt x="170" y="8"/>
                  </a:cubicBezTo>
                  <a:cubicBezTo>
                    <a:pt x="170" y="25"/>
                    <a:pt x="170" y="42"/>
                    <a:pt x="170" y="60"/>
                  </a:cubicBezTo>
                  <a:cubicBezTo>
                    <a:pt x="170" y="84"/>
                    <a:pt x="170" y="108"/>
                    <a:pt x="170" y="132"/>
                  </a:cubicBezTo>
                  <a:cubicBezTo>
                    <a:pt x="170" y="137"/>
                    <a:pt x="169" y="142"/>
                    <a:pt x="166" y="146"/>
                  </a:cubicBezTo>
                  <a:cubicBezTo>
                    <a:pt x="161" y="153"/>
                    <a:pt x="156" y="159"/>
                    <a:pt x="150" y="165"/>
                  </a:cubicBezTo>
                  <a:cubicBezTo>
                    <a:pt x="141" y="173"/>
                    <a:pt x="133" y="181"/>
                    <a:pt x="123" y="189"/>
                  </a:cubicBezTo>
                  <a:cubicBezTo>
                    <a:pt x="121" y="190"/>
                    <a:pt x="118" y="191"/>
                    <a:pt x="116" y="192"/>
                  </a:cubicBezTo>
                  <a:cubicBezTo>
                    <a:pt x="113" y="192"/>
                    <a:pt x="112" y="191"/>
                    <a:pt x="111" y="189"/>
                  </a:cubicBezTo>
                  <a:cubicBezTo>
                    <a:pt x="110" y="183"/>
                    <a:pt x="112" y="179"/>
                    <a:pt x="117" y="175"/>
                  </a:cubicBezTo>
                  <a:cubicBezTo>
                    <a:pt x="118" y="174"/>
                    <a:pt x="119" y="173"/>
                    <a:pt x="120" y="172"/>
                  </a:cubicBezTo>
                  <a:cubicBezTo>
                    <a:pt x="119" y="172"/>
                    <a:pt x="119" y="172"/>
                    <a:pt x="119" y="172"/>
                  </a:cubicBezTo>
                  <a:cubicBezTo>
                    <a:pt x="117" y="173"/>
                    <a:pt x="115" y="175"/>
                    <a:pt x="113" y="177"/>
                  </a:cubicBezTo>
                  <a:cubicBezTo>
                    <a:pt x="111" y="179"/>
                    <a:pt x="110" y="181"/>
                    <a:pt x="109" y="183"/>
                  </a:cubicBezTo>
                  <a:cubicBezTo>
                    <a:pt x="109" y="180"/>
                    <a:pt x="109" y="177"/>
                    <a:pt x="109" y="173"/>
                  </a:cubicBezTo>
                  <a:cubicBezTo>
                    <a:pt x="109" y="172"/>
                    <a:pt x="109" y="170"/>
                    <a:pt x="110" y="169"/>
                  </a:cubicBezTo>
                  <a:cubicBezTo>
                    <a:pt x="113" y="165"/>
                    <a:pt x="117" y="162"/>
                    <a:pt x="122" y="160"/>
                  </a:cubicBezTo>
                  <a:cubicBezTo>
                    <a:pt x="125" y="159"/>
                    <a:pt x="129" y="159"/>
                    <a:pt x="132" y="158"/>
                  </a:cubicBezTo>
                  <a:cubicBezTo>
                    <a:pt x="134" y="157"/>
                    <a:pt x="136" y="156"/>
                    <a:pt x="138" y="156"/>
                  </a:cubicBezTo>
                  <a:cubicBezTo>
                    <a:pt x="138" y="155"/>
                    <a:pt x="138" y="155"/>
                    <a:pt x="137" y="155"/>
                  </a:cubicBezTo>
                  <a:cubicBezTo>
                    <a:pt x="133" y="157"/>
                    <a:pt x="129" y="158"/>
                    <a:pt x="124" y="159"/>
                  </a:cubicBezTo>
                  <a:cubicBezTo>
                    <a:pt x="123" y="159"/>
                    <a:pt x="122" y="159"/>
                    <a:pt x="121" y="160"/>
                  </a:cubicBezTo>
                  <a:cubicBezTo>
                    <a:pt x="117" y="162"/>
                    <a:pt x="113" y="164"/>
                    <a:pt x="110" y="167"/>
                  </a:cubicBezTo>
                  <a:cubicBezTo>
                    <a:pt x="110" y="166"/>
                    <a:pt x="110" y="166"/>
                    <a:pt x="110" y="165"/>
                  </a:cubicBezTo>
                  <a:cubicBezTo>
                    <a:pt x="111" y="159"/>
                    <a:pt x="113" y="154"/>
                    <a:pt x="118" y="150"/>
                  </a:cubicBezTo>
                  <a:cubicBezTo>
                    <a:pt x="120" y="148"/>
                    <a:pt x="122" y="146"/>
                    <a:pt x="124" y="143"/>
                  </a:cubicBezTo>
                  <a:cubicBezTo>
                    <a:pt x="126" y="140"/>
                    <a:pt x="128" y="137"/>
                    <a:pt x="131" y="135"/>
                  </a:cubicBezTo>
                  <a:cubicBezTo>
                    <a:pt x="132" y="134"/>
                    <a:pt x="133" y="132"/>
                    <a:pt x="135" y="131"/>
                  </a:cubicBezTo>
                  <a:cubicBezTo>
                    <a:pt x="135" y="131"/>
                    <a:pt x="134" y="131"/>
                    <a:pt x="134" y="131"/>
                  </a:cubicBezTo>
                  <a:cubicBezTo>
                    <a:pt x="132" y="133"/>
                    <a:pt x="130" y="135"/>
                    <a:pt x="128" y="137"/>
                  </a:cubicBezTo>
                  <a:cubicBezTo>
                    <a:pt x="128" y="134"/>
                    <a:pt x="128" y="132"/>
                    <a:pt x="128" y="130"/>
                  </a:cubicBezTo>
                  <a:cubicBezTo>
                    <a:pt x="128" y="130"/>
                    <a:pt x="128" y="130"/>
                    <a:pt x="128" y="130"/>
                  </a:cubicBezTo>
                  <a:cubicBezTo>
                    <a:pt x="128" y="130"/>
                    <a:pt x="128" y="131"/>
                    <a:pt x="128" y="132"/>
                  </a:cubicBezTo>
                  <a:cubicBezTo>
                    <a:pt x="125" y="129"/>
                    <a:pt x="123" y="126"/>
                    <a:pt x="120" y="123"/>
                  </a:cubicBezTo>
                  <a:cubicBezTo>
                    <a:pt x="122" y="126"/>
                    <a:pt x="124" y="129"/>
                    <a:pt x="127" y="132"/>
                  </a:cubicBezTo>
                  <a:cubicBezTo>
                    <a:pt x="127" y="133"/>
                    <a:pt x="127" y="133"/>
                    <a:pt x="127" y="134"/>
                  </a:cubicBezTo>
                  <a:cubicBezTo>
                    <a:pt x="126" y="137"/>
                    <a:pt x="125" y="140"/>
                    <a:pt x="122" y="143"/>
                  </a:cubicBezTo>
                  <a:cubicBezTo>
                    <a:pt x="122" y="138"/>
                    <a:pt x="119" y="136"/>
                    <a:pt x="116" y="133"/>
                  </a:cubicBezTo>
                  <a:cubicBezTo>
                    <a:pt x="117" y="135"/>
                    <a:pt x="119" y="137"/>
                    <a:pt x="120" y="139"/>
                  </a:cubicBezTo>
                  <a:cubicBezTo>
                    <a:pt x="121" y="140"/>
                    <a:pt x="122" y="143"/>
                    <a:pt x="121" y="145"/>
                  </a:cubicBezTo>
                  <a:cubicBezTo>
                    <a:pt x="118" y="148"/>
                    <a:pt x="115" y="150"/>
                    <a:pt x="112" y="154"/>
                  </a:cubicBezTo>
                  <a:cubicBezTo>
                    <a:pt x="112" y="145"/>
                    <a:pt x="109" y="138"/>
                    <a:pt x="107" y="130"/>
                  </a:cubicBezTo>
                  <a:cubicBezTo>
                    <a:pt x="106" y="126"/>
                    <a:pt x="106" y="121"/>
                    <a:pt x="106" y="117"/>
                  </a:cubicBezTo>
                  <a:cubicBezTo>
                    <a:pt x="106" y="117"/>
                    <a:pt x="106" y="117"/>
                    <a:pt x="106" y="117"/>
                  </a:cubicBezTo>
                  <a:cubicBezTo>
                    <a:pt x="106" y="117"/>
                    <a:pt x="106" y="117"/>
                    <a:pt x="106" y="117"/>
                  </a:cubicBezTo>
                  <a:cubicBezTo>
                    <a:pt x="106" y="117"/>
                    <a:pt x="106" y="117"/>
                    <a:pt x="106" y="117"/>
                  </a:cubicBezTo>
                  <a:cubicBezTo>
                    <a:pt x="105" y="116"/>
                    <a:pt x="104" y="115"/>
                    <a:pt x="104" y="115"/>
                  </a:cubicBezTo>
                  <a:cubicBezTo>
                    <a:pt x="106" y="114"/>
                    <a:pt x="106" y="112"/>
                    <a:pt x="106" y="110"/>
                  </a:cubicBezTo>
                  <a:cubicBezTo>
                    <a:pt x="107" y="106"/>
                    <a:pt x="107" y="102"/>
                    <a:pt x="107" y="98"/>
                  </a:cubicBezTo>
                  <a:cubicBezTo>
                    <a:pt x="107" y="95"/>
                    <a:pt x="108" y="93"/>
                    <a:pt x="110" y="90"/>
                  </a:cubicBezTo>
                  <a:cubicBezTo>
                    <a:pt x="112" y="89"/>
                    <a:pt x="113" y="87"/>
                    <a:pt x="114" y="85"/>
                  </a:cubicBezTo>
                  <a:cubicBezTo>
                    <a:pt x="114" y="85"/>
                    <a:pt x="114" y="85"/>
                    <a:pt x="114" y="85"/>
                  </a:cubicBezTo>
                  <a:cubicBezTo>
                    <a:pt x="112" y="88"/>
                    <a:pt x="110" y="90"/>
                    <a:pt x="108" y="93"/>
                  </a:cubicBezTo>
                  <a:cubicBezTo>
                    <a:pt x="107" y="90"/>
                    <a:pt x="106" y="88"/>
                    <a:pt x="105" y="85"/>
                  </a:cubicBezTo>
                  <a:cubicBezTo>
                    <a:pt x="105" y="85"/>
                    <a:pt x="104" y="85"/>
                    <a:pt x="104" y="85"/>
                  </a:cubicBezTo>
                  <a:cubicBezTo>
                    <a:pt x="106" y="91"/>
                    <a:pt x="107" y="98"/>
                    <a:pt x="105" y="104"/>
                  </a:cubicBezTo>
                  <a:cubicBezTo>
                    <a:pt x="102" y="102"/>
                    <a:pt x="101" y="99"/>
                    <a:pt x="101" y="96"/>
                  </a:cubicBezTo>
                  <a:cubicBezTo>
                    <a:pt x="101" y="95"/>
                    <a:pt x="101" y="94"/>
                    <a:pt x="102" y="92"/>
                  </a:cubicBezTo>
                  <a:cubicBezTo>
                    <a:pt x="102" y="90"/>
                    <a:pt x="102" y="88"/>
                    <a:pt x="102" y="86"/>
                  </a:cubicBezTo>
                  <a:cubicBezTo>
                    <a:pt x="102" y="86"/>
                    <a:pt x="101" y="87"/>
                    <a:pt x="101" y="87"/>
                  </a:cubicBezTo>
                  <a:cubicBezTo>
                    <a:pt x="101" y="91"/>
                    <a:pt x="101" y="95"/>
                    <a:pt x="100" y="100"/>
                  </a:cubicBezTo>
                  <a:cubicBezTo>
                    <a:pt x="98" y="98"/>
                    <a:pt x="96" y="96"/>
                    <a:pt x="93" y="94"/>
                  </a:cubicBezTo>
                  <a:cubicBezTo>
                    <a:pt x="93" y="95"/>
                    <a:pt x="93" y="95"/>
                    <a:pt x="93" y="95"/>
                  </a:cubicBezTo>
                  <a:cubicBezTo>
                    <a:pt x="95" y="97"/>
                    <a:pt x="96" y="98"/>
                    <a:pt x="98" y="100"/>
                  </a:cubicBezTo>
                  <a:cubicBezTo>
                    <a:pt x="95" y="103"/>
                    <a:pt x="91" y="105"/>
                    <a:pt x="87" y="105"/>
                  </a:cubicBezTo>
                  <a:cubicBezTo>
                    <a:pt x="92" y="106"/>
                    <a:pt x="95" y="103"/>
                    <a:pt x="98" y="101"/>
                  </a:cubicBezTo>
                  <a:cubicBezTo>
                    <a:pt x="103" y="103"/>
                    <a:pt x="105" y="106"/>
                    <a:pt x="104" y="111"/>
                  </a:cubicBezTo>
                  <a:cubicBezTo>
                    <a:pt x="103" y="114"/>
                    <a:pt x="104" y="118"/>
                    <a:pt x="103" y="121"/>
                  </a:cubicBezTo>
                  <a:cubicBezTo>
                    <a:pt x="103" y="122"/>
                    <a:pt x="103" y="122"/>
                    <a:pt x="103" y="122"/>
                  </a:cubicBezTo>
                  <a:cubicBezTo>
                    <a:pt x="102" y="121"/>
                    <a:pt x="101" y="121"/>
                    <a:pt x="100" y="120"/>
                  </a:cubicBezTo>
                  <a:cubicBezTo>
                    <a:pt x="100" y="120"/>
                    <a:pt x="100" y="121"/>
                    <a:pt x="101" y="121"/>
                  </a:cubicBezTo>
                  <a:cubicBezTo>
                    <a:pt x="102" y="123"/>
                    <a:pt x="103" y="124"/>
                    <a:pt x="104" y="127"/>
                  </a:cubicBezTo>
                  <a:cubicBezTo>
                    <a:pt x="104" y="129"/>
                    <a:pt x="105" y="131"/>
                    <a:pt x="105" y="134"/>
                  </a:cubicBezTo>
                  <a:cubicBezTo>
                    <a:pt x="105" y="135"/>
                    <a:pt x="106" y="136"/>
                    <a:pt x="106" y="138"/>
                  </a:cubicBezTo>
                  <a:cubicBezTo>
                    <a:pt x="105" y="137"/>
                    <a:pt x="104" y="136"/>
                    <a:pt x="103" y="136"/>
                  </a:cubicBezTo>
                  <a:cubicBezTo>
                    <a:pt x="101" y="135"/>
                    <a:pt x="101" y="133"/>
                    <a:pt x="101" y="131"/>
                  </a:cubicBezTo>
                  <a:cubicBezTo>
                    <a:pt x="101" y="130"/>
                    <a:pt x="100" y="128"/>
                    <a:pt x="100" y="127"/>
                  </a:cubicBezTo>
                  <a:cubicBezTo>
                    <a:pt x="100" y="127"/>
                    <a:pt x="100" y="127"/>
                    <a:pt x="100" y="127"/>
                  </a:cubicBezTo>
                  <a:cubicBezTo>
                    <a:pt x="100" y="129"/>
                    <a:pt x="100" y="131"/>
                    <a:pt x="100" y="133"/>
                  </a:cubicBezTo>
                  <a:cubicBezTo>
                    <a:pt x="100" y="133"/>
                    <a:pt x="100" y="133"/>
                    <a:pt x="100" y="133"/>
                  </a:cubicBezTo>
                  <a:cubicBezTo>
                    <a:pt x="99" y="133"/>
                    <a:pt x="98" y="132"/>
                    <a:pt x="98" y="132"/>
                  </a:cubicBezTo>
                  <a:cubicBezTo>
                    <a:pt x="97" y="131"/>
                    <a:pt x="96" y="131"/>
                    <a:pt x="95" y="130"/>
                  </a:cubicBezTo>
                  <a:cubicBezTo>
                    <a:pt x="95" y="131"/>
                    <a:pt x="96" y="132"/>
                    <a:pt x="96" y="133"/>
                  </a:cubicBezTo>
                  <a:cubicBezTo>
                    <a:pt x="94" y="134"/>
                    <a:pt x="93" y="134"/>
                    <a:pt x="91" y="135"/>
                  </a:cubicBezTo>
                  <a:cubicBezTo>
                    <a:pt x="91" y="135"/>
                    <a:pt x="91" y="135"/>
                    <a:pt x="91" y="136"/>
                  </a:cubicBezTo>
                  <a:cubicBezTo>
                    <a:pt x="93" y="135"/>
                    <a:pt x="94" y="134"/>
                    <a:pt x="96" y="134"/>
                  </a:cubicBezTo>
                  <a:cubicBezTo>
                    <a:pt x="96" y="134"/>
                    <a:pt x="97" y="133"/>
                    <a:pt x="98" y="134"/>
                  </a:cubicBezTo>
                  <a:cubicBezTo>
                    <a:pt x="99" y="135"/>
                    <a:pt x="101" y="136"/>
                    <a:pt x="102" y="137"/>
                  </a:cubicBezTo>
                  <a:cubicBezTo>
                    <a:pt x="99" y="139"/>
                    <a:pt x="96" y="141"/>
                    <a:pt x="93" y="143"/>
                  </a:cubicBezTo>
                  <a:cubicBezTo>
                    <a:pt x="93" y="143"/>
                    <a:pt x="93" y="143"/>
                    <a:pt x="93" y="143"/>
                  </a:cubicBezTo>
                  <a:cubicBezTo>
                    <a:pt x="95" y="142"/>
                    <a:pt x="97" y="141"/>
                    <a:pt x="98" y="140"/>
                  </a:cubicBezTo>
                  <a:cubicBezTo>
                    <a:pt x="102" y="137"/>
                    <a:pt x="105" y="138"/>
                    <a:pt x="107" y="142"/>
                  </a:cubicBezTo>
                  <a:cubicBezTo>
                    <a:pt x="107" y="143"/>
                    <a:pt x="108" y="143"/>
                    <a:pt x="108" y="144"/>
                  </a:cubicBezTo>
                  <a:cubicBezTo>
                    <a:pt x="109" y="150"/>
                    <a:pt x="109" y="156"/>
                    <a:pt x="107" y="163"/>
                  </a:cubicBezTo>
                  <a:cubicBezTo>
                    <a:pt x="107" y="165"/>
                    <a:pt x="106" y="167"/>
                    <a:pt x="106" y="169"/>
                  </a:cubicBezTo>
                  <a:cubicBezTo>
                    <a:pt x="104" y="167"/>
                    <a:pt x="103" y="165"/>
                    <a:pt x="101" y="163"/>
                  </a:cubicBezTo>
                  <a:cubicBezTo>
                    <a:pt x="99" y="161"/>
                    <a:pt x="97" y="159"/>
                    <a:pt x="98" y="156"/>
                  </a:cubicBezTo>
                  <a:cubicBezTo>
                    <a:pt x="98" y="156"/>
                    <a:pt x="98" y="156"/>
                    <a:pt x="98" y="156"/>
                  </a:cubicBezTo>
                  <a:cubicBezTo>
                    <a:pt x="97" y="157"/>
                    <a:pt x="97" y="158"/>
                    <a:pt x="97" y="159"/>
                  </a:cubicBezTo>
                  <a:cubicBezTo>
                    <a:pt x="91" y="155"/>
                    <a:pt x="85" y="150"/>
                    <a:pt x="87" y="142"/>
                  </a:cubicBezTo>
                  <a:cubicBezTo>
                    <a:pt x="86" y="142"/>
                    <a:pt x="86" y="142"/>
                    <a:pt x="86" y="142"/>
                  </a:cubicBezTo>
                  <a:cubicBezTo>
                    <a:pt x="86" y="145"/>
                    <a:pt x="86" y="147"/>
                    <a:pt x="86" y="149"/>
                  </a:cubicBezTo>
                  <a:cubicBezTo>
                    <a:pt x="84" y="148"/>
                    <a:pt x="81" y="146"/>
                    <a:pt x="78" y="144"/>
                  </a:cubicBezTo>
                  <a:cubicBezTo>
                    <a:pt x="78" y="144"/>
                    <a:pt x="78" y="144"/>
                    <a:pt x="77" y="144"/>
                  </a:cubicBezTo>
                  <a:cubicBezTo>
                    <a:pt x="84" y="147"/>
                    <a:pt x="87" y="152"/>
                    <a:pt x="91" y="156"/>
                  </a:cubicBezTo>
                  <a:cubicBezTo>
                    <a:pt x="89" y="156"/>
                    <a:pt x="88" y="156"/>
                    <a:pt x="87" y="156"/>
                  </a:cubicBezTo>
                  <a:cubicBezTo>
                    <a:pt x="85" y="156"/>
                    <a:pt x="84" y="155"/>
                    <a:pt x="83" y="155"/>
                  </a:cubicBezTo>
                  <a:cubicBezTo>
                    <a:pt x="83" y="155"/>
                    <a:pt x="83" y="156"/>
                    <a:pt x="83" y="156"/>
                  </a:cubicBezTo>
                  <a:cubicBezTo>
                    <a:pt x="90" y="156"/>
                    <a:pt x="96" y="159"/>
                    <a:pt x="100" y="165"/>
                  </a:cubicBezTo>
                  <a:cubicBezTo>
                    <a:pt x="96" y="164"/>
                    <a:pt x="92" y="164"/>
                    <a:pt x="89" y="163"/>
                  </a:cubicBezTo>
                  <a:cubicBezTo>
                    <a:pt x="90" y="164"/>
                    <a:pt x="91" y="164"/>
                    <a:pt x="92" y="164"/>
                  </a:cubicBezTo>
                  <a:cubicBezTo>
                    <a:pt x="94" y="165"/>
                    <a:pt x="97" y="165"/>
                    <a:pt x="99" y="165"/>
                  </a:cubicBezTo>
                  <a:cubicBezTo>
                    <a:pt x="100" y="165"/>
                    <a:pt x="102" y="166"/>
                    <a:pt x="102" y="167"/>
                  </a:cubicBezTo>
                  <a:cubicBezTo>
                    <a:pt x="107" y="172"/>
                    <a:pt x="105" y="177"/>
                    <a:pt x="105" y="183"/>
                  </a:cubicBezTo>
                  <a:cubicBezTo>
                    <a:pt x="102" y="181"/>
                    <a:pt x="98" y="179"/>
                    <a:pt x="95" y="177"/>
                  </a:cubicBezTo>
                  <a:cubicBezTo>
                    <a:pt x="93" y="176"/>
                    <a:pt x="92" y="175"/>
                    <a:pt x="91" y="174"/>
                  </a:cubicBezTo>
                  <a:cubicBezTo>
                    <a:pt x="91" y="174"/>
                    <a:pt x="90" y="175"/>
                    <a:pt x="90" y="174"/>
                  </a:cubicBezTo>
                  <a:cubicBezTo>
                    <a:pt x="85" y="172"/>
                    <a:pt x="80" y="170"/>
                    <a:pt x="77" y="166"/>
                  </a:cubicBezTo>
                  <a:cubicBezTo>
                    <a:pt x="75" y="164"/>
                    <a:pt x="74" y="162"/>
                    <a:pt x="75" y="160"/>
                  </a:cubicBezTo>
                  <a:cubicBezTo>
                    <a:pt x="76" y="157"/>
                    <a:pt x="76" y="153"/>
                    <a:pt x="77" y="150"/>
                  </a:cubicBezTo>
                  <a:cubicBezTo>
                    <a:pt x="77" y="150"/>
                    <a:pt x="77" y="150"/>
                    <a:pt x="76" y="150"/>
                  </a:cubicBezTo>
                  <a:cubicBezTo>
                    <a:pt x="76" y="154"/>
                    <a:pt x="75" y="158"/>
                    <a:pt x="74" y="162"/>
                  </a:cubicBezTo>
                  <a:cubicBezTo>
                    <a:pt x="74" y="162"/>
                    <a:pt x="73" y="162"/>
                    <a:pt x="73" y="162"/>
                  </a:cubicBezTo>
                  <a:cubicBezTo>
                    <a:pt x="72" y="158"/>
                    <a:pt x="71" y="154"/>
                    <a:pt x="70" y="150"/>
                  </a:cubicBezTo>
                  <a:cubicBezTo>
                    <a:pt x="70" y="150"/>
                    <a:pt x="70" y="150"/>
                    <a:pt x="70" y="150"/>
                  </a:cubicBezTo>
                  <a:cubicBezTo>
                    <a:pt x="70" y="152"/>
                    <a:pt x="71" y="154"/>
                    <a:pt x="71" y="156"/>
                  </a:cubicBezTo>
                  <a:cubicBezTo>
                    <a:pt x="67" y="152"/>
                    <a:pt x="61" y="151"/>
                    <a:pt x="57" y="149"/>
                  </a:cubicBezTo>
                  <a:cubicBezTo>
                    <a:pt x="60" y="151"/>
                    <a:pt x="62" y="152"/>
                    <a:pt x="65" y="153"/>
                  </a:cubicBezTo>
                  <a:cubicBezTo>
                    <a:pt x="68" y="155"/>
                    <a:pt x="70" y="156"/>
                    <a:pt x="71" y="159"/>
                  </a:cubicBezTo>
                  <a:cubicBezTo>
                    <a:pt x="73" y="164"/>
                    <a:pt x="76" y="168"/>
                    <a:pt x="81" y="171"/>
                  </a:cubicBezTo>
                  <a:cubicBezTo>
                    <a:pt x="81" y="172"/>
                    <a:pt x="82" y="172"/>
                    <a:pt x="82" y="172"/>
                  </a:cubicBezTo>
                  <a:cubicBezTo>
                    <a:pt x="80" y="174"/>
                    <a:pt x="78" y="175"/>
                    <a:pt x="77" y="176"/>
                  </a:cubicBezTo>
                  <a:cubicBezTo>
                    <a:pt x="77" y="176"/>
                    <a:pt x="77" y="176"/>
                    <a:pt x="77" y="176"/>
                  </a:cubicBezTo>
                  <a:cubicBezTo>
                    <a:pt x="78" y="176"/>
                    <a:pt x="78" y="175"/>
                    <a:pt x="79" y="175"/>
                  </a:cubicBezTo>
                  <a:cubicBezTo>
                    <a:pt x="82" y="173"/>
                    <a:pt x="84" y="173"/>
                    <a:pt x="87" y="175"/>
                  </a:cubicBezTo>
                  <a:cubicBezTo>
                    <a:pt x="88" y="176"/>
                    <a:pt x="90" y="176"/>
                    <a:pt x="92" y="177"/>
                  </a:cubicBezTo>
                  <a:cubicBezTo>
                    <a:pt x="94" y="178"/>
                    <a:pt x="96" y="179"/>
                    <a:pt x="98" y="180"/>
                  </a:cubicBezTo>
                  <a:cubicBezTo>
                    <a:pt x="95" y="181"/>
                    <a:pt x="93" y="181"/>
                    <a:pt x="91" y="182"/>
                  </a:cubicBezTo>
                  <a:cubicBezTo>
                    <a:pt x="89" y="184"/>
                    <a:pt x="86" y="185"/>
                    <a:pt x="83" y="184"/>
                  </a:cubicBezTo>
                  <a:cubicBezTo>
                    <a:pt x="85" y="185"/>
                    <a:pt x="87" y="185"/>
                    <a:pt x="89" y="184"/>
                  </a:cubicBezTo>
                  <a:cubicBezTo>
                    <a:pt x="90" y="184"/>
                    <a:pt x="91" y="183"/>
                    <a:pt x="92" y="183"/>
                  </a:cubicBezTo>
                  <a:cubicBezTo>
                    <a:pt x="98" y="180"/>
                    <a:pt x="104" y="182"/>
                    <a:pt x="106" y="188"/>
                  </a:cubicBezTo>
                  <a:cubicBezTo>
                    <a:pt x="108" y="192"/>
                    <a:pt x="110" y="195"/>
                    <a:pt x="117" y="195"/>
                  </a:cubicBezTo>
                  <a:cubicBezTo>
                    <a:pt x="116" y="196"/>
                    <a:pt x="115" y="197"/>
                    <a:pt x="115" y="197"/>
                  </a:cubicBezTo>
                  <a:cubicBezTo>
                    <a:pt x="110" y="203"/>
                    <a:pt x="105" y="210"/>
                    <a:pt x="99" y="216"/>
                  </a:cubicBezTo>
                  <a:cubicBezTo>
                    <a:pt x="98" y="218"/>
                    <a:pt x="96" y="218"/>
                    <a:pt x="95" y="216"/>
                  </a:cubicBezTo>
                  <a:cubicBezTo>
                    <a:pt x="94" y="215"/>
                    <a:pt x="94" y="214"/>
                    <a:pt x="93" y="213"/>
                  </a:cubicBezTo>
                  <a:cubicBezTo>
                    <a:pt x="93" y="211"/>
                    <a:pt x="93" y="209"/>
                    <a:pt x="93" y="207"/>
                  </a:cubicBezTo>
                  <a:cubicBezTo>
                    <a:pt x="92" y="204"/>
                    <a:pt x="92" y="200"/>
                    <a:pt x="95" y="198"/>
                  </a:cubicBezTo>
                  <a:cubicBezTo>
                    <a:pt x="94" y="198"/>
                    <a:pt x="94" y="198"/>
                    <a:pt x="93" y="199"/>
                  </a:cubicBezTo>
                  <a:cubicBezTo>
                    <a:pt x="94" y="195"/>
                    <a:pt x="94" y="192"/>
                    <a:pt x="95" y="189"/>
                  </a:cubicBezTo>
                  <a:cubicBezTo>
                    <a:pt x="95" y="189"/>
                    <a:pt x="95" y="189"/>
                    <a:pt x="95" y="189"/>
                  </a:cubicBezTo>
                  <a:cubicBezTo>
                    <a:pt x="94" y="190"/>
                    <a:pt x="94" y="190"/>
                    <a:pt x="94" y="191"/>
                  </a:cubicBezTo>
                  <a:cubicBezTo>
                    <a:pt x="92" y="190"/>
                    <a:pt x="91" y="189"/>
                    <a:pt x="89" y="188"/>
                  </a:cubicBezTo>
                  <a:cubicBezTo>
                    <a:pt x="89" y="188"/>
                    <a:pt x="89" y="188"/>
                    <a:pt x="89" y="188"/>
                  </a:cubicBezTo>
                  <a:cubicBezTo>
                    <a:pt x="91" y="189"/>
                    <a:pt x="93" y="190"/>
                    <a:pt x="93" y="192"/>
                  </a:cubicBezTo>
                  <a:cubicBezTo>
                    <a:pt x="92" y="195"/>
                    <a:pt x="92" y="197"/>
                    <a:pt x="91" y="200"/>
                  </a:cubicBezTo>
                  <a:cubicBezTo>
                    <a:pt x="90" y="199"/>
                    <a:pt x="90" y="198"/>
                    <a:pt x="89" y="197"/>
                  </a:cubicBezTo>
                  <a:cubicBezTo>
                    <a:pt x="86" y="192"/>
                    <a:pt x="81" y="189"/>
                    <a:pt x="75" y="186"/>
                  </a:cubicBezTo>
                  <a:cubicBezTo>
                    <a:pt x="71" y="184"/>
                    <a:pt x="68" y="177"/>
                    <a:pt x="68" y="173"/>
                  </a:cubicBezTo>
                  <a:cubicBezTo>
                    <a:pt x="69" y="171"/>
                    <a:pt x="69" y="169"/>
                    <a:pt x="70" y="168"/>
                  </a:cubicBezTo>
                  <a:cubicBezTo>
                    <a:pt x="70" y="168"/>
                    <a:pt x="70" y="168"/>
                    <a:pt x="70" y="168"/>
                  </a:cubicBezTo>
                  <a:cubicBezTo>
                    <a:pt x="69" y="170"/>
                    <a:pt x="68" y="172"/>
                    <a:pt x="67" y="173"/>
                  </a:cubicBezTo>
                  <a:cubicBezTo>
                    <a:pt x="65" y="169"/>
                    <a:pt x="63" y="164"/>
                    <a:pt x="61" y="160"/>
                  </a:cubicBezTo>
                  <a:cubicBezTo>
                    <a:pt x="61" y="160"/>
                    <a:pt x="61" y="160"/>
                    <a:pt x="61" y="160"/>
                  </a:cubicBezTo>
                  <a:cubicBezTo>
                    <a:pt x="61" y="162"/>
                    <a:pt x="62" y="163"/>
                    <a:pt x="63" y="166"/>
                  </a:cubicBezTo>
                  <a:cubicBezTo>
                    <a:pt x="60" y="163"/>
                    <a:pt x="57" y="162"/>
                    <a:pt x="54" y="161"/>
                  </a:cubicBezTo>
                  <a:cubicBezTo>
                    <a:pt x="55" y="162"/>
                    <a:pt x="55" y="162"/>
                    <a:pt x="56" y="162"/>
                  </a:cubicBezTo>
                  <a:cubicBezTo>
                    <a:pt x="60" y="164"/>
                    <a:pt x="64" y="166"/>
                    <a:pt x="65" y="171"/>
                  </a:cubicBezTo>
                  <a:cubicBezTo>
                    <a:pt x="66" y="174"/>
                    <a:pt x="67" y="178"/>
                    <a:pt x="69" y="181"/>
                  </a:cubicBezTo>
                  <a:cubicBezTo>
                    <a:pt x="69" y="182"/>
                    <a:pt x="69" y="182"/>
                    <a:pt x="69" y="183"/>
                  </a:cubicBezTo>
                  <a:cubicBezTo>
                    <a:pt x="67" y="181"/>
                    <a:pt x="65" y="180"/>
                    <a:pt x="63" y="179"/>
                  </a:cubicBezTo>
                  <a:cubicBezTo>
                    <a:pt x="63" y="179"/>
                    <a:pt x="63" y="179"/>
                    <a:pt x="63" y="179"/>
                  </a:cubicBezTo>
                  <a:cubicBezTo>
                    <a:pt x="63" y="180"/>
                    <a:pt x="64" y="180"/>
                    <a:pt x="64" y="181"/>
                  </a:cubicBezTo>
                  <a:cubicBezTo>
                    <a:pt x="62" y="181"/>
                    <a:pt x="60" y="181"/>
                    <a:pt x="58" y="181"/>
                  </a:cubicBezTo>
                  <a:cubicBezTo>
                    <a:pt x="53" y="181"/>
                    <a:pt x="50" y="178"/>
                    <a:pt x="50" y="174"/>
                  </a:cubicBezTo>
                  <a:cubicBezTo>
                    <a:pt x="50" y="172"/>
                    <a:pt x="50" y="171"/>
                    <a:pt x="50" y="169"/>
                  </a:cubicBezTo>
                  <a:cubicBezTo>
                    <a:pt x="50" y="169"/>
                    <a:pt x="50" y="169"/>
                    <a:pt x="49" y="169"/>
                  </a:cubicBezTo>
                  <a:cubicBezTo>
                    <a:pt x="49" y="171"/>
                    <a:pt x="49" y="173"/>
                    <a:pt x="49" y="176"/>
                  </a:cubicBezTo>
                  <a:cubicBezTo>
                    <a:pt x="49" y="175"/>
                    <a:pt x="49" y="175"/>
                    <a:pt x="48" y="174"/>
                  </a:cubicBezTo>
                  <a:cubicBezTo>
                    <a:pt x="49" y="176"/>
                    <a:pt x="49" y="178"/>
                    <a:pt x="50" y="179"/>
                  </a:cubicBezTo>
                  <a:cubicBezTo>
                    <a:pt x="47" y="179"/>
                    <a:pt x="44" y="179"/>
                    <a:pt x="42" y="181"/>
                  </a:cubicBezTo>
                  <a:cubicBezTo>
                    <a:pt x="45" y="179"/>
                    <a:pt x="48" y="179"/>
                    <a:pt x="51" y="180"/>
                  </a:cubicBezTo>
                  <a:cubicBezTo>
                    <a:pt x="54" y="182"/>
                    <a:pt x="56" y="183"/>
                    <a:pt x="59" y="182"/>
                  </a:cubicBezTo>
                  <a:cubicBezTo>
                    <a:pt x="64" y="182"/>
                    <a:pt x="68" y="184"/>
                    <a:pt x="72" y="187"/>
                  </a:cubicBezTo>
                  <a:cubicBezTo>
                    <a:pt x="76" y="190"/>
                    <a:pt x="80" y="192"/>
                    <a:pt x="83" y="195"/>
                  </a:cubicBezTo>
                  <a:cubicBezTo>
                    <a:pt x="85" y="196"/>
                    <a:pt x="86" y="198"/>
                    <a:pt x="88" y="200"/>
                  </a:cubicBezTo>
                  <a:cubicBezTo>
                    <a:pt x="82" y="199"/>
                    <a:pt x="77" y="199"/>
                    <a:pt x="72" y="198"/>
                  </a:cubicBezTo>
                  <a:cubicBezTo>
                    <a:pt x="69" y="198"/>
                    <a:pt x="67" y="197"/>
                    <a:pt x="66" y="194"/>
                  </a:cubicBezTo>
                  <a:cubicBezTo>
                    <a:pt x="65" y="193"/>
                    <a:pt x="64" y="191"/>
                    <a:pt x="64" y="190"/>
                  </a:cubicBezTo>
                  <a:cubicBezTo>
                    <a:pt x="64" y="190"/>
                    <a:pt x="63" y="190"/>
                    <a:pt x="63" y="190"/>
                  </a:cubicBezTo>
                  <a:cubicBezTo>
                    <a:pt x="65" y="193"/>
                    <a:pt x="66" y="195"/>
                    <a:pt x="67" y="198"/>
                  </a:cubicBezTo>
                  <a:cubicBezTo>
                    <a:pt x="66" y="198"/>
                    <a:pt x="64" y="198"/>
                    <a:pt x="62" y="198"/>
                  </a:cubicBezTo>
                  <a:cubicBezTo>
                    <a:pt x="62" y="198"/>
                    <a:pt x="62" y="198"/>
                    <a:pt x="62" y="198"/>
                  </a:cubicBezTo>
                  <a:cubicBezTo>
                    <a:pt x="66" y="199"/>
                    <a:pt x="71" y="199"/>
                    <a:pt x="76" y="200"/>
                  </a:cubicBezTo>
                  <a:cubicBezTo>
                    <a:pt x="70" y="203"/>
                    <a:pt x="68" y="204"/>
                    <a:pt x="68" y="207"/>
                  </a:cubicBezTo>
                  <a:cubicBezTo>
                    <a:pt x="71" y="202"/>
                    <a:pt x="76" y="199"/>
                    <a:pt x="83" y="201"/>
                  </a:cubicBezTo>
                  <a:cubicBezTo>
                    <a:pt x="89" y="202"/>
                    <a:pt x="89" y="202"/>
                    <a:pt x="89" y="208"/>
                  </a:cubicBezTo>
                  <a:cubicBezTo>
                    <a:pt x="90" y="213"/>
                    <a:pt x="90" y="218"/>
                    <a:pt x="96" y="221"/>
                  </a:cubicBezTo>
                  <a:cubicBezTo>
                    <a:pt x="94" y="223"/>
                    <a:pt x="93" y="224"/>
                    <a:pt x="92" y="226"/>
                  </a:cubicBezTo>
                  <a:cubicBezTo>
                    <a:pt x="88" y="231"/>
                    <a:pt x="88" y="231"/>
                    <a:pt x="88" y="231"/>
                  </a:cubicBezTo>
                  <a:cubicBezTo>
                    <a:pt x="84" y="232"/>
                    <a:pt x="81" y="233"/>
                    <a:pt x="77" y="234"/>
                  </a:cubicBezTo>
                  <a:cubicBezTo>
                    <a:pt x="73" y="235"/>
                    <a:pt x="70" y="233"/>
                    <a:pt x="68" y="230"/>
                  </a:cubicBezTo>
                  <a:cubicBezTo>
                    <a:pt x="67" y="228"/>
                    <a:pt x="67" y="227"/>
                    <a:pt x="66" y="226"/>
                  </a:cubicBezTo>
                  <a:cubicBezTo>
                    <a:pt x="66" y="225"/>
                    <a:pt x="66" y="225"/>
                    <a:pt x="65" y="224"/>
                  </a:cubicBezTo>
                  <a:cubicBezTo>
                    <a:pt x="64" y="228"/>
                    <a:pt x="65" y="232"/>
                    <a:pt x="68" y="235"/>
                  </a:cubicBezTo>
                  <a:cubicBezTo>
                    <a:pt x="62" y="234"/>
                    <a:pt x="57" y="232"/>
                    <a:pt x="54" y="228"/>
                  </a:cubicBezTo>
                  <a:cubicBezTo>
                    <a:pt x="53" y="225"/>
                    <a:pt x="53" y="222"/>
                    <a:pt x="53" y="220"/>
                  </a:cubicBezTo>
                  <a:cubicBezTo>
                    <a:pt x="53" y="219"/>
                    <a:pt x="53" y="218"/>
                    <a:pt x="54" y="218"/>
                  </a:cubicBezTo>
                  <a:cubicBezTo>
                    <a:pt x="56" y="217"/>
                    <a:pt x="58" y="216"/>
                    <a:pt x="59" y="216"/>
                  </a:cubicBezTo>
                  <a:cubicBezTo>
                    <a:pt x="57" y="215"/>
                    <a:pt x="55" y="216"/>
                    <a:pt x="52" y="218"/>
                  </a:cubicBezTo>
                  <a:cubicBezTo>
                    <a:pt x="52" y="215"/>
                    <a:pt x="52" y="213"/>
                    <a:pt x="53" y="211"/>
                  </a:cubicBezTo>
                  <a:cubicBezTo>
                    <a:pt x="54" y="208"/>
                    <a:pt x="57" y="208"/>
                    <a:pt x="60" y="208"/>
                  </a:cubicBezTo>
                  <a:cubicBezTo>
                    <a:pt x="57" y="207"/>
                    <a:pt x="55" y="208"/>
                    <a:pt x="52" y="210"/>
                  </a:cubicBezTo>
                  <a:cubicBezTo>
                    <a:pt x="52" y="206"/>
                    <a:pt x="53" y="203"/>
                    <a:pt x="53" y="200"/>
                  </a:cubicBezTo>
                  <a:cubicBezTo>
                    <a:pt x="53" y="200"/>
                    <a:pt x="53" y="200"/>
                    <a:pt x="53" y="200"/>
                  </a:cubicBezTo>
                  <a:cubicBezTo>
                    <a:pt x="52" y="202"/>
                    <a:pt x="52" y="204"/>
                    <a:pt x="51" y="206"/>
                  </a:cubicBezTo>
                  <a:cubicBezTo>
                    <a:pt x="49" y="204"/>
                    <a:pt x="48" y="202"/>
                    <a:pt x="46" y="199"/>
                  </a:cubicBezTo>
                  <a:cubicBezTo>
                    <a:pt x="46" y="199"/>
                    <a:pt x="46" y="200"/>
                    <a:pt x="46" y="200"/>
                  </a:cubicBezTo>
                  <a:cubicBezTo>
                    <a:pt x="46" y="201"/>
                    <a:pt x="47" y="202"/>
                    <a:pt x="48" y="203"/>
                  </a:cubicBezTo>
                  <a:cubicBezTo>
                    <a:pt x="50" y="206"/>
                    <a:pt x="51" y="208"/>
                    <a:pt x="51" y="211"/>
                  </a:cubicBezTo>
                  <a:cubicBezTo>
                    <a:pt x="51" y="215"/>
                    <a:pt x="51" y="218"/>
                    <a:pt x="51" y="221"/>
                  </a:cubicBezTo>
                  <a:cubicBezTo>
                    <a:pt x="51" y="221"/>
                    <a:pt x="51" y="222"/>
                    <a:pt x="51" y="222"/>
                  </a:cubicBezTo>
                  <a:cubicBezTo>
                    <a:pt x="51" y="222"/>
                    <a:pt x="51" y="222"/>
                    <a:pt x="51" y="222"/>
                  </a:cubicBezTo>
                  <a:cubicBezTo>
                    <a:pt x="46" y="213"/>
                    <a:pt x="42" y="203"/>
                    <a:pt x="40" y="192"/>
                  </a:cubicBezTo>
                  <a:cubicBezTo>
                    <a:pt x="40" y="195"/>
                    <a:pt x="40" y="198"/>
                    <a:pt x="40" y="201"/>
                  </a:cubicBezTo>
                  <a:cubicBezTo>
                    <a:pt x="37" y="200"/>
                    <a:pt x="36" y="197"/>
                    <a:pt x="35" y="194"/>
                  </a:cubicBezTo>
                  <a:cubicBezTo>
                    <a:pt x="34" y="197"/>
                    <a:pt x="36" y="199"/>
                    <a:pt x="37" y="201"/>
                  </a:cubicBezTo>
                  <a:cubicBezTo>
                    <a:pt x="33" y="202"/>
                    <a:pt x="30" y="204"/>
                    <a:pt x="29" y="207"/>
                  </a:cubicBezTo>
                  <a:cubicBezTo>
                    <a:pt x="29" y="206"/>
                    <a:pt x="30" y="205"/>
                    <a:pt x="30" y="205"/>
                  </a:cubicBezTo>
                  <a:cubicBezTo>
                    <a:pt x="32" y="203"/>
                    <a:pt x="35" y="202"/>
                    <a:pt x="38" y="202"/>
                  </a:cubicBezTo>
                  <a:cubicBezTo>
                    <a:pt x="39" y="202"/>
                    <a:pt x="41" y="203"/>
                    <a:pt x="41" y="204"/>
                  </a:cubicBezTo>
                  <a:cubicBezTo>
                    <a:pt x="42" y="207"/>
                    <a:pt x="43" y="210"/>
                    <a:pt x="43" y="213"/>
                  </a:cubicBezTo>
                  <a:cubicBezTo>
                    <a:pt x="39" y="212"/>
                    <a:pt x="36" y="212"/>
                    <a:pt x="32" y="212"/>
                  </a:cubicBezTo>
                  <a:cubicBezTo>
                    <a:pt x="32" y="212"/>
                    <a:pt x="32" y="212"/>
                    <a:pt x="32" y="212"/>
                  </a:cubicBezTo>
                  <a:cubicBezTo>
                    <a:pt x="34" y="213"/>
                    <a:pt x="36" y="213"/>
                    <a:pt x="39" y="213"/>
                  </a:cubicBezTo>
                  <a:cubicBezTo>
                    <a:pt x="34" y="215"/>
                    <a:pt x="34" y="215"/>
                    <a:pt x="33" y="217"/>
                  </a:cubicBezTo>
                  <a:cubicBezTo>
                    <a:pt x="33" y="216"/>
                    <a:pt x="33" y="216"/>
                    <a:pt x="33" y="216"/>
                  </a:cubicBezTo>
                  <a:cubicBezTo>
                    <a:pt x="33" y="216"/>
                    <a:pt x="34" y="216"/>
                    <a:pt x="34" y="216"/>
                  </a:cubicBezTo>
                  <a:cubicBezTo>
                    <a:pt x="37" y="214"/>
                    <a:pt x="40" y="214"/>
                    <a:pt x="43" y="215"/>
                  </a:cubicBezTo>
                  <a:cubicBezTo>
                    <a:pt x="45" y="215"/>
                    <a:pt x="45" y="218"/>
                    <a:pt x="46" y="219"/>
                  </a:cubicBezTo>
                  <a:cubicBezTo>
                    <a:pt x="47" y="221"/>
                    <a:pt x="47" y="223"/>
                    <a:pt x="48" y="225"/>
                  </a:cubicBezTo>
                  <a:cubicBezTo>
                    <a:pt x="43" y="224"/>
                    <a:pt x="39" y="225"/>
                    <a:pt x="37" y="229"/>
                  </a:cubicBezTo>
                  <a:cubicBezTo>
                    <a:pt x="39" y="228"/>
                    <a:pt x="40" y="227"/>
                    <a:pt x="41" y="226"/>
                  </a:cubicBezTo>
                  <a:cubicBezTo>
                    <a:pt x="44" y="224"/>
                    <a:pt x="48" y="224"/>
                    <a:pt x="50" y="227"/>
                  </a:cubicBezTo>
                  <a:cubicBezTo>
                    <a:pt x="51" y="229"/>
                    <a:pt x="52" y="230"/>
                    <a:pt x="53" y="231"/>
                  </a:cubicBezTo>
                  <a:cubicBezTo>
                    <a:pt x="55" y="233"/>
                    <a:pt x="58" y="235"/>
                    <a:pt x="60" y="237"/>
                  </a:cubicBezTo>
                  <a:cubicBezTo>
                    <a:pt x="52" y="239"/>
                    <a:pt x="46" y="244"/>
                    <a:pt x="40" y="250"/>
                  </a:cubicBezTo>
                  <a:cubicBezTo>
                    <a:pt x="39" y="251"/>
                    <a:pt x="38" y="251"/>
                    <a:pt x="36" y="250"/>
                  </a:cubicBezTo>
                  <a:cubicBezTo>
                    <a:pt x="35" y="249"/>
                    <a:pt x="35" y="248"/>
                    <a:pt x="34" y="247"/>
                  </a:cubicBezTo>
                  <a:cubicBezTo>
                    <a:pt x="33" y="246"/>
                    <a:pt x="32" y="244"/>
                    <a:pt x="30" y="242"/>
                  </a:cubicBezTo>
                  <a:cubicBezTo>
                    <a:pt x="29" y="240"/>
                    <a:pt x="27" y="239"/>
                    <a:pt x="24" y="239"/>
                  </a:cubicBezTo>
                  <a:cubicBezTo>
                    <a:pt x="28" y="240"/>
                    <a:pt x="30" y="243"/>
                    <a:pt x="31" y="245"/>
                  </a:cubicBezTo>
                  <a:cubicBezTo>
                    <a:pt x="33" y="248"/>
                    <a:pt x="34" y="251"/>
                    <a:pt x="37" y="253"/>
                  </a:cubicBezTo>
                  <a:cubicBezTo>
                    <a:pt x="35" y="255"/>
                    <a:pt x="33" y="258"/>
                    <a:pt x="31" y="260"/>
                  </a:cubicBezTo>
                  <a:cubicBezTo>
                    <a:pt x="30" y="261"/>
                    <a:pt x="30" y="261"/>
                    <a:pt x="29" y="261"/>
                  </a:cubicBezTo>
                  <a:cubicBezTo>
                    <a:pt x="24" y="262"/>
                    <a:pt x="20" y="263"/>
                    <a:pt x="15" y="261"/>
                  </a:cubicBezTo>
                  <a:cubicBezTo>
                    <a:pt x="20" y="263"/>
                    <a:pt x="24" y="262"/>
                    <a:pt x="29" y="262"/>
                  </a:cubicBezTo>
                  <a:cubicBezTo>
                    <a:pt x="28" y="264"/>
                    <a:pt x="27" y="265"/>
                    <a:pt x="26" y="266"/>
                  </a:cubicBezTo>
                  <a:cubicBezTo>
                    <a:pt x="27" y="266"/>
                    <a:pt x="27" y="266"/>
                    <a:pt x="27" y="266"/>
                  </a:cubicBezTo>
                  <a:cubicBezTo>
                    <a:pt x="28" y="265"/>
                    <a:pt x="29" y="264"/>
                    <a:pt x="31" y="263"/>
                  </a:cubicBezTo>
                  <a:cubicBezTo>
                    <a:pt x="29" y="270"/>
                    <a:pt x="30" y="275"/>
                    <a:pt x="33" y="277"/>
                  </a:cubicBezTo>
                  <a:cubicBezTo>
                    <a:pt x="28" y="270"/>
                    <a:pt x="31" y="262"/>
                    <a:pt x="34" y="260"/>
                  </a:cubicBezTo>
                  <a:cubicBezTo>
                    <a:pt x="34" y="262"/>
                    <a:pt x="35" y="264"/>
                    <a:pt x="35" y="266"/>
                  </a:cubicBezTo>
                  <a:cubicBezTo>
                    <a:pt x="35" y="265"/>
                    <a:pt x="35" y="263"/>
                    <a:pt x="35" y="261"/>
                  </a:cubicBezTo>
                  <a:cubicBezTo>
                    <a:pt x="34" y="260"/>
                    <a:pt x="34" y="259"/>
                    <a:pt x="36" y="258"/>
                  </a:cubicBezTo>
                  <a:cubicBezTo>
                    <a:pt x="40" y="254"/>
                    <a:pt x="44" y="251"/>
                    <a:pt x="48" y="247"/>
                  </a:cubicBezTo>
                  <a:cubicBezTo>
                    <a:pt x="48" y="247"/>
                    <a:pt x="49" y="246"/>
                    <a:pt x="49" y="246"/>
                  </a:cubicBezTo>
                  <a:cubicBezTo>
                    <a:pt x="48" y="250"/>
                    <a:pt x="52" y="255"/>
                    <a:pt x="49" y="260"/>
                  </a:cubicBezTo>
                  <a:cubicBezTo>
                    <a:pt x="50" y="259"/>
                    <a:pt x="50" y="258"/>
                    <a:pt x="51" y="257"/>
                  </a:cubicBezTo>
                  <a:cubicBezTo>
                    <a:pt x="51" y="258"/>
                    <a:pt x="52" y="259"/>
                    <a:pt x="52" y="260"/>
                  </a:cubicBezTo>
                  <a:cubicBezTo>
                    <a:pt x="52" y="260"/>
                    <a:pt x="52" y="259"/>
                    <a:pt x="52" y="259"/>
                  </a:cubicBezTo>
                  <a:cubicBezTo>
                    <a:pt x="52" y="257"/>
                    <a:pt x="51" y="255"/>
                    <a:pt x="51" y="252"/>
                  </a:cubicBezTo>
                  <a:cubicBezTo>
                    <a:pt x="52" y="254"/>
                    <a:pt x="53" y="255"/>
                    <a:pt x="54" y="256"/>
                  </a:cubicBezTo>
                  <a:cubicBezTo>
                    <a:pt x="54" y="255"/>
                    <a:pt x="53" y="255"/>
                    <a:pt x="53" y="254"/>
                  </a:cubicBezTo>
                  <a:cubicBezTo>
                    <a:pt x="49" y="251"/>
                    <a:pt x="50" y="244"/>
                    <a:pt x="55" y="242"/>
                  </a:cubicBezTo>
                  <a:cubicBezTo>
                    <a:pt x="57" y="241"/>
                    <a:pt x="59" y="240"/>
                    <a:pt x="61" y="240"/>
                  </a:cubicBezTo>
                  <a:cubicBezTo>
                    <a:pt x="62" y="240"/>
                    <a:pt x="63" y="240"/>
                    <a:pt x="63" y="240"/>
                  </a:cubicBezTo>
                  <a:cubicBezTo>
                    <a:pt x="68" y="240"/>
                    <a:pt x="72" y="241"/>
                    <a:pt x="77" y="241"/>
                  </a:cubicBezTo>
                  <a:cubicBezTo>
                    <a:pt x="79" y="241"/>
                    <a:pt x="81" y="241"/>
                    <a:pt x="84" y="240"/>
                  </a:cubicBezTo>
                  <a:cubicBezTo>
                    <a:pt x="84" y="241"/>
                    <a:pt x="84" y="241"/>
                    <a:pt x="84" y="241"/>
                  </a:cubicBezTo>
                  <a:cubicBezTo>
                    <a:pt x="81" y="246"/>
                    <a:pt x="79" y="250"/>
                    <a:pt x="77" y="254"/>
                  </a:cubicBezTo>
                  <a:cubicBezTo>
                    <a:pt x="75" y="259"/>
                    <a:pt x="74" y="263"/>
                    <a:pt x="72" y="268"/>
                  </a:cubicBezTo>
                  <a:cubicBezTo>
                    <a:pt x="69" y="273"/>
                    <a:pt x="61" y="276"/>
                    <a:pt x="56" y="275"/>
                  </a:cubicBezTo>
                  <a:cubicBezTo>
                    <a:pt x="53" y="274"/>
                    <a:pt x="52" y="273"/>
                    <a:pt x="52" y="271"/>
                  </a:cubicBezTo>
                  <a:cubicBezTo>
                    <a:pt x="52" y="270"/>
                    <a:pt x="53" y="268"/>
                    <a:pt x="53" y="267"/>
                  </a:cubicBezTo>
                  <a:cubicBezTo>
                    <a:pt x="53" y="267"/>
                    <a:pt x="53" y="267"/>
                    <a:pt x="52" y="267"/>
                  </a:cubicBezTo>
                  <a:cubicBezTo>
                    <a:pt x="52" y="269"/>
                    <a:pt x="52" y="270"/>
                    <a:pt x="51" y="272"/>
                  </a:cubicBezTo>
                  <a:cubicBezTo>
                    <a:pt x="50" y="271"/>
                    <a:pt x="48" y="269"/>
                    <a:pt x="47" y="267"/>
                  </a:cubicBezTo>
                  <a:cubicBezTo>
                    <a:pt x="44" y="265"/>
                    <a:pt x="42" y="265"/>
                    <a:pt x="40" y="265"/>
                  </a:cubicBezTo>
                  <a:cubicBezTo>
                    <a:pt x="43" y="266"/>
                    <a:pt x="45" y="267"/>
                    <a:pt x="47" y="269"/>
                  </a:cubicBezTo>
                  <a:cubicBezTo>
                    <a:pt x="45" y="270"/>
                    <a:pt x="44" y="270"/>
                    <a:pt x="43" y="271"/>
                  </a:cubicBezTo>
                  <a:cubicBezTo>
                    <a:pt x="43" y="271"/>
                    <a:pt x="43" y="271"/>
                    <a:pt x="43" y="271"/>
                  </a:cubicBezTo>
                  <a:cubicBezTo>
                    <a:pt x="43" y="271"/>
                    <a:pt x="44" y="270"/>
                    <a:pt x="45" y="270"/>
                  </a:cubicBezTo>
                  <a:cubicBezTo>
                    <a:pt x="46" y="270"/>
                    <a:pt x="47" y="270"/>
                    <a:pt x="48" y="271"/>
                  </a:cubicBezTo>
                  <a:cubicBezTo>
                    <a:pt x="50" y="273"/>
                    <a:pt x="53" y="275"/>
                    <a:pt x="55" y="277"/>
                  </a:cubicBezTo>
                  <a:cubicBezTo>
                    <a:pt x="50" y="278"/>
                    <a:pt x="46" y="281"/>
                    <a:pt x="42" y="284"/>
                  </a:cubicBezTo>
                  <a:cubicBezTo>
                    <a:pt x="40" y="286"/>
                    <a:pt x="38" y="288"/>
                    <a:pt x="36" y="290"/>
                  </a:cubicBezTo>
                  <a:cubicBezTo>
                    <a:pt x="34" y="293"/>
                    <a:pt x="33" y="293"/>
                    <a:pt x="30" y="291"/>
                  </a:cubicBezTo>
                  <a:cubicBezTo>
                    <a:pt x="27" y="289"/>
                    <a:pt x="26" y="286"/>
                    <a:pt x="26" y="282"/>
                  </a:cubicBezTo>
                  <a:cubicBezTo>
                    <a:pt x="25" y="286"/>
                    <a:pt x="27" y="289"/>
                    <a:pt x="30" y="292"/>
                  </a:cubicBezTo>
                  <a:cubicBezTo>
                    <a:pt x="28" y="292"/>
                    <a:pt x="26" y="291"/>
                    <a:pt x="24" y="291"/>
                  </a:cubicBezTo>
                  <a:cubicBezTo>
                    <a:pt x="20" y="291"/>
                    <a:pt x="18" y="294"/>
                    <a:pt x="18" y="297"/>
                  </a:cubicBezTo>
                  <a:cubicBezTo>
                    <a:pt x="20" y="293"/>
                    <a:pt x="21" y="293"/>
                    <a:pt x="24" y="293"/>
                  </a:cubicBezTo>
                  <a:cubicBezTo>
                    <a:pt x="20" y="296"/>
                    <a:pt x="18" y="299"/>
                    <a:pt x="18" y="302"/>
                  </a:cubicBezTo>
                  <a:cubicBezTo>
                    <a:pt x="19" y="300"/>
                    <a:pt x="19" y="299"/>
                    <a:pt x="20" y="298"/>
                  </a:cubicBezTo>
                  <a:cubicBezTo>
                    <a:pt x="23" y="293"/>
                    <a:pt x="27" y="292"/>
                    <a:pt x="32" y="294"/>
                  </a:cubicBezTo>
                  <a:cubicBezTo>
                    <a:pt x="29" y="298"/>
                    <a:pt x="25" y="301"/>
                    <a:pt x="23" y="305"/>
                  </a:cubicBezTo>
                  <a:cubicBezTo>
                    <a:pt x="21" y="309"/>
                    <a:pt x="21" y="314"/>
                    <a:pt x="20" y="318"/>
                  </a:cubicBezTo>
                  <a:cubicBezTo>
                    <a:pt x="20" y="317"/>
                    <a:pt x="21" y="316"/>
                    <a:pt x="21" y="315"/>
                  </a:cubicBezTo>
                  <a:cubicBezTo>
                    <a:pt x="21" y="312"/>
                    <a:pt x="22" y="309"/>
                    <a:pt x="22" y="306"/>
                  </a:cubicBezTo>
                  <a:cubicBezTo>
                    <a:pt x="23" y="304"/>
                    <a:pt x="24" y="302"/>
                    <a:pt x="27" y="301"/>
                  </a:cubicBezTo>
                  <a:cubicBezTo>
                    <a:pt x="28" y="306"/>
                    <a:pt x="28" y="307"/>
                    <a:pt x="30" y="308"/>
                  </a:cubicBezTo>
                  <a:cubicBezTo>
                    <a:pt x="29" y="307"/>
                    <a:pt x="29" y="307"/>
                    <a:pt x="29" y="306"/>
                  </a:cubicBezTo>
                  <a:cubicBezTo>
                    <a:pt x="29" y="306"/>
                    <a:pt x="30" y="306"/>
                    <a:pt x="30" y="306"/>
                  </a:cubicBezTo>
                  <a:cubicBezTo>
                    <a:pt x="31" y="308"/>
                    <a:pt x="31" y="311"/>
                    <a:pt x="32" y="314"/>
                  </a:cubicBezTo>
                  <a:cubicBezTo>
                    <a:pt x="32" y="311"/>
                    <a:pt x="32" y="307"/>
                    <a:pt x="29" y="304"/>
                  </a:cubicBezTo>
                  <a:cubicBezTo>
                    <a:pt x="28" y="303"/>
                    <a:pt x="29" y="300"/>
                    <a:pt x="30" y="299"/>
                  </a:cubicBezTo>
                  <a:cubicBezTo>
                    <a:pt x="35" y="294"/>
                    <a:pt x="40" y="290"/>
                    <a:pt x="46" y="285"/>
                  </a:cubicBezTo>
                  <a:cubicBezTo>
                    <a:pt x="46" y="285"/>
                    <a:pt x="46" y="285"/>
                    <a:pt x="47" y="284"/>
                  </a:cubicBezTo>
                  <a:cubicBezTo>
                    <a:pt x="46" y="286"/>
                    <a:pt x="46" y="287"/>
                    <a:pt x="45" y="288"/>
                  </a:cubicBezTo>
                  <a:cubicBezTo>
                    <a:pt x="44" y="289"/>
                    <a:pt x="43" y="291"/>
                    <a:pt x="42" y="292"/>
                  </a:cubicBezTo>
                  <a:cubicBezTo>
                    <a:pt x="40" y="294"/>
                    <a:pt x="38" y="296"/>
                    <a:pt x="38" y="299"/>
                  </a:cubicBezTo>
                  <a:cubicBezTo>
                    <a:pt x="37" y="302"/>
                    <a:pt x="37" y="305"/>
                    <a:pt x="37" y="309"/>
                  </a:cubicBezTo>
                  <a:cubicBezTo>
                    <a:pt x="39" y="304"/>
                    <a:pt x="37" y="297"/>
                    <a:pt x="42" y="293"/>
                  </a:cubicBezTo>
                  <a:cubicBezTo>
                    <a:pt x="42" y="295"/>
                    <a:pt x="41" y="298"/>
                    <a:pt x="40" y="301"/>
                  </a:cubicBezTo>
                  <a:cubicBezTo>
                    <a:pt x="41" y="301"/>
                    <a:pt x="41" y="301"/>
                    <a:pt x="41" y="301"/>
                  </a:cubicBezTo>
                  <a:cubicBezTo>
                    <a:pt x="41" y="300"/>
                    <a:pt x="42" y="299"/>
                    <a:pt x="42" y="297"/>
                  </a:cubicBezTo>
                  <a:cubicBezTo>
                    <a:pt x="43" y="299"/>
                    <a:pt x="43" y="300"/>
                    <a:pt x="44" y="302"/>
                  </a:cubicBezTo>
                  <a:cubicBezTo>
                    <a:pt x="43" y="296"/>
                    <a:pt x="43" y="293"/>
                    <a:pt x="45" y="291"/>
                  </a:cubicBezTo>
                  <a:cubicBezTo>
                    <a:pt x="46" y="293"/>
                    <a:pt x="47" y="296"/>
                    <a:pt x="48" y="298"/>
                  </a:cubicBezTo>
                  <a:cubicBezTo>
                    <a:pt x="48" y="298"/>
                    <a:pt x="48" y="298"/>
                    <a:pt x="48" y="298"/>
                  </a:cubicBezTo>
                  <a:cubicBezTo>
                    <a:pt x="45" y="293"/>
                    <a:pt x="46" y="288"/>
                    <a:pt x="50" y="283"/>
                  </a:cubicBezTo>
                  <a:cubicBezTo>
                    <a:pt x="51" y="282"/>
                    <a:pt x="52" y="281"/>
                    <a:pt x="53" y="281"/>
                  </a:cubicBezTo>
                  <a:cubicBezTo>
                    <a:pt x="58" y="279"/>
                    <a:pt x="63" y="277"/>
                    <a:pt x="68" y="276"/>
                  </a:cubicBezTo>
                  <a:cubicBezTo>
                    <a:pt x="68" y="276"/>
                    <a:pt x="68" y="276"/>
                    <a:pt x="68" y="276"/>
                  </a:cubicBezTo>
                  <a:cubicBezTo>
                    <a:pt x="65" y="283"/>
                    <a:pt x="62" y="290"/>
                    <a:pt x="60" y="297"/>
                  </a:cubicBezTo>
                  <a:cubicBezTo>
                    <a:pt x="59" y="301"/>
                    <a:pt x="56" y="303"/>
                    <a:pt x="53" y="304"/>
                  </a:cubicBezTo>
                  <a:cubicBezTo>
                    <a:pt x="52" y="304"/>
                    <a:pt x="52" y="304"/>
                    <a:pt x="51" y="304"/>
                  </a:cubicBezTo>
                  <a:cubicBezTo>
                    <a:pt x="49" y="305"/>
                    <a:pt x="48" y="306"/>
                    <a:pt x="46" y="306"/>
                  </a:cubicBezTo>
                  <a:cubicBezTo>
                    <a:pt x="46" y="306"/>
                    <a:pt x="46" y="306"/>
                    <a:pt x="46" y="307"/>
                  </a:cubicBezTo>
                  <a:cubicBezTo>
                    <a:pt x="50" y="305"/>
                    <a:pt x="53" y="304"/>
                    <a:pt x="57" y="303"/>
                  </a:cubicBezTo>
                  <a:cubicBezTo>
                    <a:pt x="57" y="303"/>
                    <a:pt x="57" y="303"/>
                    <a:pt x="57" y="303"/>
                  </a:cubicBezTo>
                  <a:cubicBezTo>
                    <a:pt x="55" y="306"/>
                    <a:pt x="53" y="310"/>
                    <a:pt x="50" y="313"/>
                  </a:cubicBezTo>
                  <a:cubicBezTo>
                    <a:pt x="50" y="314"/>
                    <a:pt x="49" y="314"/>
                    <a:pt x="48" y="315"/>
                  </a:cubicBezTo>
                  <a:cubicBezTo>
                    <a:pt x="45" y="316"/>
                    <a:pt x="43" y="316"/>
                    <a:pt x="41" y="317"/>
                  </a:cubicBezTo>
                  <a:cubicBezTo>
                    <a:pt x="41" y="317"/>
                    <a:pt x="41" y="318"/>
                    <a:pt x="41" y="318"/>
                  </a:cubicBezTo>
                  <a:cubicBezTo>
                    <a:pt x="43" y="317"/>
                    <a:pt x="45" y="316"/>
                    <a:pt x="48" y="315"/>
                  </a:cubicBezTo>
                  <a:cubicBezTo>
                    <a:pt x="45" y="318"/>
                    <a:pt x="43" y="321"/>
                    <a:pt x="40" y="323"/>
                  </a:cubicBezTo>
                  <a:cubicBezTo>
                    <a:pt x="40" y="324"/>
                    <a:pt x="39" y="324"/>
                    <a:pt x="39" y="324"/>
                  </a:cubicBezTo>
                  <a:cubicBezTo>
                    <a:pt x="36" y="324"/>
                    <a:pt x="33" y="324"/>
                    <a:pt x="30" y="325"/>
                  </a:cubicBezTo>
                  <a:cubicBezTo>
                    <a:pt x="26" y="326"/>
                    <a:pt x="23" y="327"/>
                    <a:pt x="19" y="328"/>
                  </a:cubicBezTo>
                  <a:cubicBezTo>
                    <a:pt x="21" y="328"/>
                    <a:pt x="23" y="327"/>
                    <a:pt x="25" y="327"/>
                  </a:cubicBezTo>
                  <a:cubicBezTo>
                    <a:pt x="27" y="327"/>
                    <a:pt x="29" y="325"/>
                    <a:pt x="32" y="325"/>
                  </a:cubicBezTo>
                  <a:cubicBezTo>
                    <a:pt x="34" y="324"/>
                    <a:pt x="37" y="324"/>
                    <a:pt x="39" y="324"/>
                  </a:cubicBezTo>
                  <a:cubicBezTo>
                    <a:pt x="39" y="324"/>
                    <a:pt x="39" y="324"/>
                    <a:pt x="39" y="325"/>
                  </a:cubicBezTo>
                  <a:cubicBezTo>
                    <a:pt x="37" y="327"/>
                    <a:pt x="34" y="330"/>
                    <a:pt x="31" y="333"/>
                  </a:cubicBezTo>
                  <a:cubicBezTo>
                    <a:pt x="32" y="333"/>
                    <a:pt x="32" y="333"/>
                    <a:pt x="32" y="333"/>
                  </a:cubicBezTo>
                  <a:cubicBezTo>
                    <a:pt x="36" y="329"/>
                    <a:pt x="40" y="325"/>
                    <a:pt x="44" y="321"/>
                  </a:cubicBezTo>
                  <a:cubicBezTo>
                    <a:pt x="43" y="328"/>
                    <a:pt x="42" y="335"/>
                    <a:pt x="41" y="342"/>
                  </a:cubicBezTo>
                  <a:cubicBezTo>
                    <a:pt x="41" y="342"/>
                    <a:pt x="41" y="342"/>
                    <a:pt x="41" y="342"/>
                  </a:cubicBezTo>
                  <a:cubicBezTo>
                    <a:pt x="42" y="339"/>
                    <a:pt x="42" y="336"/>
                    <a:pt x="43" y="333"/>
                  </a:cubicBezTo>
                  <a:cubicBezTo>
                    <a:pt x="45" y="336"/>
                    <a:pt x="46" y="339"/>
                    <a:pt x="48" y="342"/>
                  </a:cubicBezTo>
                  <a:cubicBezTo>
                    <a:pt x="47" y="337"/>
                    <a:pt x="43" y="333"/>
                    <a:pt x="43" y="328"/>
                  </a:cubicBezTo>
                  <a:cubicBezTo>
                    <a:pt x="44" y="323"/>
                    <a:pt x="46" y="318"/>
                    <a:pt x="51" y="315"/>
                  </a:cubicBezTo>
                  <a:cubicBezTo>
                    <a:pt x="51" y="321"/>
                    <a:pt x="52" y="326"/>
                    <a:pt x="52" y="331"/>
                  </a:cubicBezTo>
                  <a:cubicBezTo>
                    <a:pt x="52" y="329"/>
                    <a:pt x="52" y="327"/>
                    <a:pt x="53" y="324"/>
                  </a:cubicBezTo>
                  <a:cubicBezTo>
                    <a:pt x="53" y="324"/>
                    <a:pt x="53" y="324"/>
                    <a:pt x="53" y="324"/>
                  </a:cubicBezTo>
                  <a:cubicBezTo>
                    <a:pt x="54" y="328"/>
                    <a:pt x="55" y="332"/>
                    <a:pt x="57" y="335"/>
                  </a:cubicBezTo>
                  <a:cubicBezTo>
                    <a:pt x="56" y="331"/>
                    <a:pt x="55" y="327"/>
                    <a:pt x="53" y="322"/>
                  </a:cubicBezTo>
                  <a:cubicBezTo>
                    <a:pt x="51" y="319"/>
                    <a:pt x="50" y="315"/>
                    <a:pt x="54" y="311"/>
                  </a:cubicBezTo>
                  <a:cubicBezTo>
                    <a:pt x="55" y="310"/>
                    <a:pt x="56" y="308"/>
                    <a:pt x="57" y="307"/>
                  </a:cubicBezTo>
                  <a:cubicBezTo>
                    <a:pt x="58" y="304"/>
                    <a:pt x="60" y="301"/>
                    <a:pt x="62" y="298"/>
                  </a:cubicBezTo>
                  <a:cubicBezTo>
                    <a:pt x="63" y="303"/>
                    <a:pt x="66" y="308"/>
                    <a:pt x="64" y="314"/>
                  </a:cubicBezTo>
                  <a:cubicBezTo>
                    <a:pt x="64" y="313"/>
                    <a:pt x="65" y="312"/>
                    <a:pt x="65" y="311"/>
                  </a:cubicBezTo>
                  <a:cubicBezTo>
                    <a:pt x="69" y="318"/>
                    <a:pt x="67" y="324"/>
                    <a:pt x="61" y="329"/>
                  </a:cubicBezTo>
                  <a:cubicBezTo>
                    <a:pt x="63" y="328"/>
                    <a:pt x="64" y="327"/>
                    <a:pt x="65" y="326"/>
                  </a:cubicBezTo>
                  <a:cubicBezTo>
                    <a:pt x="66" y="330"/>
                    <a:pt x="66" y="333"/>
                    <a:pt x="66" y="336"/>
                  </a:cubicBezTo>
                  <a:cubicBezTo>
                    <a:pt x="67" y="333"/>
                    <a:pt x="66" y="330"/>
                    <a:pt x="66" y="327"/>
                  </a:cubicBezTo>
                  <a:cubicBezTo>
                    <a:pt x="67" y="324"/>
                    <a:pt x="68" y="321"/>
                    <a:pt x="69" y="318"/>
                  </a:cubicBezTo>
                  <a:cubicBezTo>
                    <a:pt x="73" y="323"/>
                    <a:pt x="73" y="323"/>
                    <a:pt x="73" y="329"/>
                  </a:cubicBezTo>
                  <a:cubicBezTo>
                    <a:pt x="73" y="329"/>
                    <a:pt x="72" y="330"/>
                    <a:pt x="72" y="331"/>
                  </a:cubicBezTo>
                  <a:cubicBezTo>
                    <a:pt x="73" y="333"/>
                    <a:pt x="73" y="334"/>
                    <a:pt x="73" y="336"/>
                  </a:cubicBezTo>
                  <a:cubicBezTo>
                    <a:pt x="73" y="336"/>
                    <a:pt x="73" y="336"/>
                    <a:pt x="73" y="336"/>
                  </a:cubicBezTo>
                  <a:cubicBezTo>
                    <a:pt x="73" y="334"/>
                    <a:pt x="73" y="333"/>
                    <a:pt x="73" y="331"/>
                  </a:cubicBezTo>
                  <a:cubicBezTo>
                    <a:pt x="77" y="333"/>
                    <a:pt x="81" y="334"/>
                    <a:pt x="85" y="336"/>
                  </a:cubicBezTo>
                  <a:cubicBezTo>
                    <a:pt x="84" y="335"/>
                    <a:pt x="83" y="334"/>
                    <a:pt x="81" y="334"/>
                  </a:cubicBezTo>
                  <a:cubicBezTo>
                    <a:pt x="79" y="332"/>
                    <a:pt x="77" y="332"/>
                    <a:pt x="75" y="331"/>
                  </a:cubicBezTo>
                  <a:cubicBezTo>
                    <a:pt x="74" y="331"/>
                    <a:pt x="73" y="330"/>
                    <a:pt x="73" y="329"/>
                  </a:cubicBezTo>
                  <a:cubicBezTo>
                    <a:pt x="73" y="328"/>
                    <a:pt x="74" y="326"/>
                    <a:pt x="74" y="324"/>
                  </a:cubicBezTo>
                  <a:cubicBezTo>
                    <a:pt x="75" y="324"/>
                    <a:pt x="75" y="325"/>
                    <a:pt x="76" y="325"/>
                  </a:cubicBezTo>
                  <a:cubicBezTo>
                    <a:pt x="76" y="326"/>
                    <a:pt x="77" y="326"/>
                    <a:pt x="78" y="326"/>
                  </a:cubicBezTo>
                  <a:cubicBezTo>
                    <a:pt x="74" y="322"/>
                    <a:pt x="69" y="318"/>
                    <a:pt x="68" y="311"/>
                  </a:cubicBezTo>
                  <a:cubicBezTo>
                    <a:pt x="71" y="313"/>
                    <a:pt x="75" y="314"/>
                    <a:pt x="78" y="315"/>
                  </a:cubicBezTo>
                  <a:cubicBezTo>
                    <a:pt x="77" y="314"/>
                    <a:pt x="76" y="314"/>
                    <a:pt x="75" y="313"/>
                  </a:cubicBezTo>
                  <a:cubicBezTo>
                    <a:pt x="73" y="313"/>
                    <a:pt x="71" y="312"/>
                    <a:pt x="70" y="311"/>
                  </a:cubicBezTo>
                  <a:cubicBezTo>
                    <a:pt x="68" y="311"/>
                    <a:pt x="67" y="310"/>
                    <a:pt x="67" y="309"/>
                  </a:cubicBezTo>
                  <a:cubicBezTo>
                    <a:pt x="66" y="306"/>
                    <a:pt x="65" y="303"/>
                    <a:pt x="64" y="300"/>
                  </a:cubicBezTo>
                  <a:cubicBezTo>
                    <a:pt x="64" y="298"/>
                    <a:pt x="63" y="295"/>
                    <a:pt x="64" y="293"/>
                  </a:cubicBezTo>
                  <a:cubicBezTo>
                    <a:pt x="68" y="285"/>
                    <a:pt x="72" y="277"/>
                    <a:pt x="76" y="269"/>
                  </a:cubicBezTo>
                  <a:cubicBezTo>
                    <a:pt x="77" y="266"/>
                    <a:pt x="79" y="263"/>
                    <a:pt x="81" y="259"/>
                  </a:cubicBezTo>
                  <a:cubicBezTo>
                    <a:pt x="81" y="261"/>
                    <a:pt x="81" y="261"/>
                    <a:pt x="82" y="262"/>
                  </a:cubicBezTo>
                  <a:cubicBezTo>
                    <a:pt x="83" y="266"/>
                    <a:pt x="83" y="270"/>
                    <a:pt x="82" y="274"/>
                  </a:cubicBezTo>
                  <a:cubicBezTo>
                    <a:pt x="81" y="279"/>
                    <a:pt x="80" y="284"/>
                    <a:pt x="77" y="289"/>
                  </a:cubicBezTo>
                  <a:cubicBezTo>
                    <a:pt x="76" y="290"/>
                    <a:pt x="75" y="293"/>
                    <a:pt x="74" y="295"/>
                  </a:cubicBezTo>
                  <a:cubicBezTo>
                    <a:pt x="74" y="295"/>
                    <a:pt x="74" y="295"/>
                    <a:pt x="74" y="295"/>
                  </a:cubicBezTo>
                  <a:cubicBezTo>
                    <a:pt x="76" y="292"/>
                    <a:pt x="78" y="289"/>
                    <a:pt x="80" y="287"/>
                  </a:cubicBezTo>
                  <a:cubicBezTo>
                    <a:pt x="80" y="287"/>
                    <a:pt x="80" y="287"/>
                    <a:pt x="80" y="287"/>
                  </a:cubicBezTo>
                  <a:cubicBezTo>
                    <a:pt x="80" y="289"/>
                    <a:pt x="81" y="290"/>
                    <a:pt x="81" y="292"/>
                  </a:cubicBezTo>
                  <a:cubicBezTo>
                    <a:pt x="80" y="288"/>
                    <a:pt x="81" y="285"/>
                    <a:pt x="82" y="282"/>
                  </a:cubicBezTo>
                  <a:cubicBezTo>
                    <a:pt x="83" y="281"/>
                    <a:pt x="83" y="280"/>
                    <a:pt x="83" y="279"/>
                  </a:cubicBezTo>
                  <a:cubicBezTo>
                    <a:pt x="83" y="277"/>
                    <a:pt x="84" y="274"/>
                    <a:pt x="84" y="272"/>
                  </a:cubicBezTo>
                  <a:cubicBezTo>
                    <a:pt x="86" y="275"/>
                    <a:pt x="88" y="279"/>
                    <a:pt x="89" y="282"/>
                  </a:cubicBezTo>
                  <a:cubicBezTo>
                    <a:pt x="89" y="282"/>
                    <a:pt x="89" y="283"/>
                    <a:pt x="89" y="283"/>
                  </a:cubicBezTo>
                  <a:cubicBezTo>
                    <a:pt x="89" y="288"/>
                    <a:pt x="88" y="293"/>
                    <a:pt x="84" y="296"/>
                  </a:cubicBezTo>
                  <a:cubicBezTo>
                    <a:pt x="82" y="299"/>
                    <a:pt x="81" y="301"/>
                    <a:pt x="79" y="303"/>
                  </a:cubicBezTo>
                  <a:cubicBezTo>
                    <a:pt x="79" y="303"/>
                    <a:pt x="79" y="303"/>
                    <a:pt x="79" y="303"/>
                  </a:cubicBezTo>
                  <a:cubicBezTo>
                    <a:pt x="81" y="301"/>
                    <a:pt x="83" y="299"/>
                    <a:pt x="85" y="297"/>
                  </a:cubicBezTo>
                  <a:cubicBezTo>
                    <a:pt x="83" y="306"/>
                    <a:pt x="83" y="308"/>
                    <a:pt x="85" y="314"/>
                  </a:cubicBezTo>
                  <a:cubicBezTo>
                    <a:pt x="86" y="318"/>
                    <a:pt x="87" y="321"/>
                    <a:pt x="88" y="325"/>
                  </a:cubicBezTo>
                  <a:cubicBezTo>
                    <a:pt x="88" y="325"/>
                    <a:pt x="88" y="325"/>
                    <a:pt x="88" y="325"/>
                  </a:cubicBezTo>
                  <a:cubicBezTo>
                    <a:pt x="88" y="322"/>
                    <a:pt x="87" y="319"/>
                    <a:pt x="87" y="316"/>
                  </a:cubicBezTo>
                  <a:cubicBezTo>
                    <a:pt x="89" y="319"/>
                    <a:pt x="91" y="321"/>
                    <a:pt x="94" y="324"/>
                  </a:cubicBezTo>
                  <a:cubicBezTo>
                    <a:pt x="92" y="321"/>
                    <a:pt x="90" y="319"/>
                    <a:pt x="88" y="317"/>
                  </a:cubicBezTo>
                  <a:cubicBezTo>
                    <a:pt x="85" y="313"/>
                    <a:pt x="84" y="308"/>
                    <a:pt x="85" y="304"/>
                  </a:cubicBezTo>
                  <a:cubicBezTo>
                    <a:pt x="86" y="298"/>
                    <a:pt x="89" y="292"/>
                    <a:pt x="91" y="286"/>
                  </a:cubicBezTo>
                  <a:cubicBezTo>
                    <a:pt x="94" y="293"/>
                    <a:pt x="95" y="300"/>
                    <a:pt x="95" y="307"/>
                  </a:cubicBezTo>
                  <a:cubicBezTo>
                    <a:pt x="95" y="306"/>
                    <a:pt x="96" y="306"/>
                    <a:pt x="96" y="304"/>
                  </a:cubicBezTo>
                  <a:cubicBezTo>
                    <a:pt x="97" y="307"/>
                    <a:pt x="98" y="308"/>
                    <a:pt x="99" y="310"/>
                  </a:cubicBezTo>
                  <a:cubicBezTo>
                    <a:pt x="100" y="312"/>
                    <a:pt x="101" y="314"/>
                    <a:pt x="101" y="315"/>
                  </a:cubicBezTo>
                  <a:cubicBezTo>
                    <a:pt x="102" y="317"/>
                    <a:pt x="102" y="319"/>
                    <a:pt x="103" y="321"/>
                  </a:cubicBezTo>
                  <a:cubicBezTo>
                    <a:pt x="103" y="317"/>
                    <a:pt x="101" y="313"/>
                    <a:pt x="99" y="310"/>
                  </a:cubicBezTo>
                  <a:cubicBezTo>
                    <a:pt x="96" y="305"/>
                    <a:pt x="96" y="300"/>
                    <a:pt x="97" y="295"/>
                  </a:cubicBezTo>
                  <a:cubicBezTo>
                    <a:pt x="101" y="300"/>
                    <a:pt x="105" y="305"/>
                    <a:pt x="107" y="312"/>
                  </a:cubicBezTo>
                  <a:cubicBezTo>
                    <a:pt x="107" y="311"/>
                    <a:pt x="107" y="310"/>
                    <a:pt x="106" y="308"/>
                  </a:cubicBezTo>
                  <a:cubicBezTo>
                    <a:pt x="109" y="310"/>
                    <a:pt x="111" y="312"/>
                    <a:pt x="113" y="313"/>
                  </a:cubicBezTo>
                  <a:cubicBezTo>
                    <a:pt x="112" y="311"/>
                    <a:pt x="110" y="310"/>
                    <a:pt x="108" y="309"/>
                  </a:cubicBezTo>
                  <a:cubicBezTo>
                    <a:pt x="107" y="308"/>
                    <a:pt x="106" y="307"/>
                    <a:pt x="106" y="306"/>
                  </a:cubicBezTo>
                  <a:cubicBezTo>
                    <a:pt x="104" y="303"/>
                    <a:pt x="102" y="300"/>
                    <a:pt x="100" y="297"/>
                  </a:cubicBezTo>
                  <a:cubicBezTo>
                    <a:pt x="98" y="294"/>
                    <a:pt x="96" y="291"/>
                    <a:pt x="95" y="289"/>
                  </a:cubicBezTo>
                  <a:cubicBezTo>
                    <a:pt x="93" y="284"/>
                    <a:pt x="91" y="279"/>
                    <a:pt x="89" y="275"/>
                  </a:cubicBezTo>
                  <a:cubicBezTo>
                    <a:pt x="89" y="274"/>
                    <a:pt x="89" y="273"/>
                    <a:pt x="88" y="272"/>
                  </a:cubicBezTo>
                  <a:cubicBezTo>
                    <a:pt x="90" y="272"/>
                    <a:pt x="91" y="272"/>
                    <a:pt x="93" y="273"/>
                  </a:cubicBezTo>
                  <a:cubicBezTo>
                    <a:pt x="97" y="275"/>
                    <a:pt x="99" y="278"/>
                    <a:pt x="101" y="281"/>
                  </a:cubicBezTo>
                  <a:cubicBezTo>
                    <a:pt x="102" y="282"/>
                    <a:pt x="102" y="283"/>
                    <a:pt x="102" y="284"/>
                  </a:cubicBezTo>
                  <a:cubicBezTo>
                    <a:pt x="102" y="286"/>
                    <a:pt x="102" y="288"/>
                    <a:pt x="102" y="291"/>
                  </a:cubicBezTo>
                  <a:cubicBezTo>
                    <a:pt x="102" y="293"/>
                    <a:pt x="102" y="296"/>
                    <a:pt x="104" y="298"/>
                  </a:cubicBezTo>
                  <a:cubicBezTo>
                    <a:pt x="102" y="294"/>
                    <a:pt x="102" y="289"/>
                    <a:pt x="103" y="284"/>
                  </a:cubicBezTo>
                  <a:cubicBezTo>
                    <a:pt x="105" y="287"/>
                    <a:pt x="106" y="289"/>
                    <a:pt x="107" y="291"/>
                  </a:cubicBezTo>
                  <a:cubicBezTo>
                    <a:pt x="108" y="293"/>
                    <a:pt x="110" y="296"/>
                    <a:pt x="111" y="298"/>
                  </a:cubicBezTo>
                  <a:cubicBezTo>
                    <a:pt x="107" y="290"/>
                    <a:pt x="105" y="281"/>
                    <a:pt x="98" y="275"/>
                  </a:cubicBezTo>
                  <a:cubicBezTo>
                    <a:pt x="101" y="274"/>
                    <a:pt x="104" y="274"/>
                    <a:pt x="107" y="274"/>
                  </a:cubicBezTo>
                  <a:cubicBezTo>
                    <a:pt x="107" y="274"/>
                    <a:pt x="107" y="274"/>
                    <a:pt x="107" y="274"/>
                  </a:cubicBezTo>
                  <a:cubicBezTo>
                    <a:pt x="106" y="274"/>
                    <a:pt x="105" y="274"/>
                    <a:pt x="105" y="274"/>
                  </a:cubicBezTo>
                  <a:cubicBezTo>
                    <a:pt x="101" y="274"/>
                    <a:pt x="98" y="274"/>
                    <a:pt x="94" y="272"/>
                  </a:cubicBezTo>
                  <a:cubicBezTo>
                    <a:pt x="93" y="271"/>
                    <a:pt x="91" y="271"/>
                    <a:pt x="89" y="270"/>
                  </a:cubicBezTo>
                  <a:cubicBezTo>
                    <a:pt x="88" y="270"/>
                    <a:pt x="87" y="270"/>
                    <a:pt x="87" y="269"/>
                  </a:cubicBezTo>
                  <a:cubicBezTo>
                    <a:pt x="87" y="268"/>
                    <a:pt x="86" y="266"/>
                    <a:pt x="86" y="264"/>
                  </a:cubicBezTo>
                  <a:cubicBezTo>
                    <a:pt x="85" y="263"/>
                    <a:pt x="86" y="262"/>
                    <a:pt x="88" y="262"/>
                  </a:cubicBezTo>
                  <a:cubicBezTo>
                    <a:pt x="90" y="262"/>
                    <a:pt x="92" y="263"/>
                    <a:pt x="94" y="264"/>
                  </a:cubicBezTo>
                  <a:cubicBezTo>
                    <a:pt x="95" y="265"/>
                    <a:pt x="96" y="267"/>
                    <a:pt x="97" y="268"/>
                  </a:cubicBezTo>
                  <a:cubicBezTo>
                    <a:pt x="95" y="264"/>
                    <a:pt x="92" y="262"/>
                    <a:pt x="88" y="261"/>
                  </a:cubicBezTo>
                  <a:cubicBezTo>
                    <a:pt x="91" y="259"/>
                    <a:pt x="94" y="258"/>
                    <a:pt x="98" y="258"/>
                  </a:cubicBezTo>
                  <a:cubicBezTo>
                    <a:pt x="94" y="257"/>
                    <a:pt x="92" y="257"/>
                    <a:pt x="85" y="261"/>
                  </a:cubicBezTo>
                  <a:cubicBezTo>
                    <a:pt x="85" y="261"/>
                    <a:pt x="85" y="260"/>
                    <a:pt x="85" y="260"/>
                  </a:cubicBezTo>
                  <a:cubicBezTo>
                    <a:pt x="84" y="257"/>
                    <a:pt x="84" y="253"/>
                    <a:pt x="87" y="250"/>
                  </a:cubicBezTo>
                  <a:cubicBezTo>
                    <a:pt x="87" y="250"/>
                    <a:pt x="88" y="249"/>
                    <a:pt x="88" y="248"/>
                  </a:cubicBezTo>
                  <a:cubicBezTo>
                    <a:pt x="93" y="242"/>
                    <a:pt x="93" y="242"/>
                    <a:pt x="93" y="242"/>
                  </a:cubicBezTo>
                  <a:cubicBezTo>
                    <a:pt x="96" y="233"/>
                    <a:pt x="96" y="233"/>
                    <a:pt x="96" y="233"/>
                  </a:cubicBezTo>
                  <a:cubicBezTo>
                    <a:pt x="96" y="233"/>
                    <a:pt x="96" y="233"/>
                    <a:pt x="96" y="233"/>
                  </a:cubicBezTo>
                  <a:cubicBezTo>
                    <a:pt x="104" y="226"/>
                    <a:pt x="108" y="228"/>
                    <a:pt x="108" y="228"/>
                  </a:cubicBezTo>
                  <a:cubicBezTo>
                    <a:pt x="109" y="230"/>
                    <a:pt x="111" y="232"/>
                    <a:pt x="113" y="234"/>
                  </a:cubicBezTo>
                  <a:cubicBezTo>
                    <a:pt x="112" y="234"/>
                    <a:pt x="111" y="235"/>
                    <a:pt x="111" y="235"/>
                  </a:cubicBezTo>
                  <a:cubicBezTo>
                    <a:pt x="111" y="235"/>
                    <a:pt x="111" y="235"/>
                    <a:pt x="111" y="236"/>
                  </a:cubicBezTo>
                  <a:cubicBezTo>
                    <a:pt x="112" y="236"/>
                    <a:pt x="113" y="236"/>
                    <a:pt x="114" y="236"/>
                  </a:cubicBezTo>
                  <a:cubicBezTo>
                    <a:pt x="117" y="239"/>
                    <a:pt x="118" y="242"/>
                    <a:pt x="118" y="242"/>
                  </a:cubicBezTo>
                  <a:cubicBezTo>
                    <a:pt x="119" y="244"/>
                    <a:pt x="121" y="247"/>
                    <a:pt x="122" y="249"/>
                  </a:cubicBezTo>
                  <a:cubicBezTo>
                    <a:pt x="123" y="251"/>
                    <a:pt x="123" y="252"/>
                    <a:pt x="121" y="253"/>
                  </a:cubicBezTo>
                  <a:cubicBezTo>
                    <a:pt x="117" y="255"/>
                    <a:pt x="113" y="257"/>
                    <a:pt x="109" y="260"/>
                  </a:cubicBezTo>
                  <a:cubicBezTo>
                    <a:pt x="108" y="260"/>
                    <a:pt x="107" y="261"/>
                    <a:pt x="106" y="261"/>
                  </a:cubicBezTo>
                  <a:cubicBezTo>
                    <a:pt x="106" y="261"/>
                    <a:pt x="106" y="262"/>
                    <a:pt x="106" y="262"/>
                  </a:cubicBezTo>
                  <a:cubicBezTo>
                    <a:pt x="108" y="261"/>
                    <a:pt x="111" y="260"/>
                    <a:pt x="113" y="259"/>
                  </a:cubicBezTo>
                  <a:cubicBezTo>
                    <a:pt x="111" y="265"/>
                    <a:pt x="111" y="269"/>
                    <a:pt x="113" y="273"/>
                  </a:cubicBezTo>
                  <a:cubicBezTo>
                    <a:pt x="112" y="271"/>
                    <a:pt x="112" y="268"/>
                    <a:pt x="112" y="266"/>
                  </a:cubicBezTo>
                  <a:cubicBezTo>
                    <a:pt x="112" y="263"/>
                    <a:pt x="113" y="260"/>
                    <a:pt x="115" y="258"/>
                  </a:cubicBezTo>
                  <a:cubicBezTo>
                    <a:pt x="118" y="257"/>
                    <a:pt x="121" y="255"/>
                    <a:pt x="123" y="254"/>
                  </a:cubicBezTo>
                  <a:cubicBezTo>
                    <a:pt x="124" y="254"/>
                    <a:pt x="124" y="255"/>
                    <a:pt x="124" y="256"/>
                  </a:cubicBezTo>
                  <a:cubicBezTo>
                    <a:pt x="124" y="259"/>
                    <a:pt x="124" y="263"/>
                    <a:pt x="124" y="267"/>
                  </a:cubicBezTo>
                  <a:cubicBezTo>
                    <a:pt x="124" y="268"/>
                    <a:pt x="123" y="269"/>
                    <a:pt x="123" y="270"/>
                  </a:cubicBezTo>
                  <a:cubicBezTo>
                    <a:pt x="121" y="272"/>
                    <a:pt x="120" y="274"/>
                    <a:pt x="119" y="276"/>
                  </a:cubicBezTo>
                  <a:cubicBezTo>
                    <a:pt x="117" y="280"/>
                    <a:pt x="118" y="284"/>
                    <a:pt x="119" y="288"/>
                  </a:cubicBezTo>
                  <a:cubicBezTo>
                    <a:pt x="120" y="296"/>
                    <a:pt x="123" y="304"/>
                    <a:pt x="121" y="312"/>
                  </a:cubicBezTo>
                  <a:cubicBezTo>
                    <a:pt x="123" y="307"/>
                    <a:pt x="123" y="302"/>
                    <a:pt x="122" y="296"/>
                  </a:cubicBezTo>
                  <a:cubicBezTo>
                    <a:pt x="124" y="299"/>
                    <a:pt x="126" y="301"/>
                    <a:pt x="127" y="303"/>
                  </a:cubicBezTo>
                  <a:cubicBezTo>
                    <a:pt x="129" y="304"/>
                    <a:pt x="130" y="307"/>
                    <a:pt x="130" y="309"/>
                  </a:cubicBezTo>
                  <a:cubicBezTo>
                    <a:pt x="130" y="310"/>
                    <a:pt x="129" y="312"/>
                    <a:pt x="129" y="313"/>
                  </a:cubicBezTo>
                  <a:cubicBezTo>
                    <a:pt x="130" y="312"/>
                    <a:pt x="130" y="311"/>
                    <a:pt x="130" y="309"/>
                  </a:cubicBezTo>
                  <a:cubicBezTo>
                    <a:pt x="131" y="306"/>
                    <a:pt x="130" y="304"/>
                    <a:pt x="128" y="302"/>
                  </a:cubicBezTo>
                  <a:cubicBezTo>
                    <a:pt x="126" y="299"/>
                    <a:pt x="123" y="297"/>
                    <a:pt x="122" y="294"/>
                  </a:cubicBezTo>
                  <a:cubicBezTo>
                    <a:pt x="120" y="289"/>
                    <a:pt x="119" y="283"/>
                    <a:pt x="120" y="278"/>
                  </a:cubicBezTo>
                  <a:cubicBezTo>
                    <a:pt x="120" y="276"/>
                    <a:pt x="121" y="273"/>
                    <a:pt x="123" y="272"/>
                  </a:cubicBezTo>
                  <a:cubicBezTo>
                    <a:pt x="123" y="272"/>
                    <a:pt x="124" y="272"/>
                    <a:pt x="124" y="272"/>
                  </a:cubicBezTo>
                  <a:cubicBezTo>
                    <a:pt x="123" y="276"/>
                    <a:pt x="122" y="280"/>
                    <a:pt x="121" y="284"/>
                  </a:cubicBezTo>
                  <a:cubicBezTo>
                    <a:pt x="125" y="278"/>
                    <a:pt x="126" y="272"/>
                    <a:pt x="127" y="266"/>
                  </a:cubicBezTo>
                  <a:cubicBezTo>
                    <a:pt x="132" y="278"/>
                    <a:pt x="134" y="291"/>
                    <a:pt x="135" y="305"/>
                  </a:cubicBezTo>
                  <a:cubicBezTo>
                    <a:pt x="135" y="305"/>
                    <a:pt x="135" y="305"/>
                    <a:pt x="135" y="305"/>
                  </a:cubicBezTo>
                  <a:cubicBezTo>
                    <a:pt x="135" y="298"/>
                    <a:pt x="134" y="292"/>
                    <a:pt x="134" y="285"/>
                  </a:cubicBezTo>
                  <a:cubicBezTo>
                    <a:pt x="134" y="285"/>
                    <a:pt x="135" y="286"/>
                    <a:pt x="135" y="286"/>
                  </a:cubicBezTo>
                  <a:cubicBezTo>
                    <a:pt x="132" y="282"/>
                    <a:pt x="132" y="276"/>
                    <a:pt x="131" y="272"/>
                  </a:cubicBezTo>
                  <a:cubicBezTo>
                    <a:pt x="134" y="274"/>
                    <a:pt x="137" y="274"/>
                    <a:pt x="140" y="273"/>
                  </a:cubicBezTo>
                  <a:cubicBezTo>
                    <a:pt x="140" y="273"/>
                    <a:pt x="139" y="273"/>
                    <a:pt x="139" y="273"/>
                  </a:cubicBezTo>
                  <a:cubicBezTo>
                    <a:pt x="136" y="274"/>
                    <a:pt x="131" y="272"/>
                    <a:pt x="130" y="269"/>
                  </a:cubicBezTo>
                  <a:cubicBezTo>
                    <a:pt x="127" y="263"/>
                    <a:pt x="127" y="256"/>
                    <a:pt x="126" y="250"/>
                  </a:cubicBezTo>
                  <a:cubicBezTo>
                    <a:pt x="128" y="250"/>
                    <a:pt x="130" y="250"/>
                    <a:pt x="131" y="250"/>
                  </a:cubicBezTo>
                  <a:cubicBezTo>
                    <a:pt x="133" y="251"/>
                    <a:pt x="134" y="252"/>
                    <a:pt x="136" y="254"/>
                  </a:cubicBezTo>
                  <a:cubicBezTo>
                    <a:pt x="137" y="255"/>
                    <a:pt x="137" y="257"/>
                    <a:pt x="138" y="258"/>
                  </a:cubicBezTo>
                  <a:cubicBezTo>
                    <a:pt x="137" y="254"/>
                    <a:pt x="135" y="251"/>
                    <a:pt x="132" y="249"/>
                  </a:cubicBezTo>
                  <a:cubicBezTo>
                    <a:pt x="133" y="248"/>
                    <a:pt x="135" y="247"/>
                    <a:pt x="136" y="246"/>
                  </a:cubicBezTo>
                  <a:cubicBezTo>
                    <a:pt x="137" y="244"/>
                    <a:pt x="138" y="242"/>
                    <a:pt x="140" y="242"/>
                  </a:cubicBezTo>
                  <a:cubicBezTo>
                    <a:pt x="140" y="242"/>
                    <a:pt x="139" y="242"/>
                    <a:pt x="138" y="242"/>
                  </a:cubicBezTo>
                  <a:cubicBezTo>
                    <a:pt x="139" y="241"/>
                    <a:pt x="139" y="240"/>
                    <a:pt x="139" y="239"/>
                  </a:cubicBezTo>
                  <a:cubicBezTo>
                    <a:pt x="138" y="241"/>
                    <a:pt x="137" y="243"/>
                    <a:pt x="135" y="244"/>
                  </a:cubicBezTo>
                  <a:cubicBezTo>
                    <a:pt x="134" y="246"/>
                    <a:pt x="132" y="247"/>
                    <a:pt x="130" y="248"/>
                  </a:cubicBezTo>
                  <a:cubicBezTo>
                    <a:pt x="128" y="249"/>
                    <a:pt x="125" y="248"/>
                    <a:pt x="125" y="247"/>
                  </a:cubicBezTo>
                  <a:cubicBezTo>
                    <a:pt x="123" y="245"/>
                    <a:pt x="122" y="242"/>
                    <a:pt x="120" y="240"/>
                  </a:cubicBezTo>
                  <a:cubicBezTo>
                    <a:pt x="119" y="238"/>
                    <a:pt x="119" y="236"/>
                    <a:pt x="121" y="234"/>
                  </a:cubicBezTo>
                  <a:cubicBezTo>
                    <a:pt x="123" y="232"/>
                    <a:pt x="128" y="231"/>
                    <a:pt x="131" y="232"/>
                  </a:cubicBezTo>
                  <a:cubicBezTo>
                    <a:pt x="133" y="233"/>
                    <a:pt x="134" y="234"/>
                    <a:pt x="135" y="234"/>
                  </a:cubicBezTo>
                  <a:cubicBezTo>
                    <a:pt x="135" y="234"/>
                    <a:pt x="135" y="234"/>
                    <a:pt x="135" y="234"/>
                  </a:cubicBezTo>
                  <a:cubicBezTo>
                    <a:pt x="133" y="233"/>
                    <a:pt x="131" y="232"/>
                    <a:pt x="130" y="231"/>
                  </a:cubicBezTo>
                  <a:cubicBezTo>
                    <a:pt x="132" y="230"/>
                    <a:pt x="135" y="228"/>
                    <a:pt x="138" y="227"/>
                  </a:cubicBezTo>
                  <a:cubicBezTo>
                    <a:pt x="138" y="227"/>
                    <a:pt x="138" y="227"/>
                    <a:pt x="138" y="226"/>
                  </a:cubicBezTo>
                  <a:cubicBezTo>
                    <a:pt x="136" y="227"/>
                    <a:pt x="134" y="228"/>
                    <a:pt x="132" y="229"/>
                  </a:cubicBezTo>
                  <a:cubicBezTo>
                    <a:pt x="133" y="228"/>
                    <a:pt x="133" y="226"/>
                    <a:pt x="134" y="225"/>
                  </a:cubicBezTo>
                  <a:cubicBezTo>
                    <a:pt x="132" y="228"/>
                    <a:pt x="128" y="230"/>
                    <a:pt x="124" y="231"/>
                  </a:cubicBezTo>
                  <a:cubicBezTo>
                    <a:pt x="124" y="230"/>
                    <a:pt x="124" y="230"/>
                    <a:pt x="124" y="229"/>
                  </a:cubicBezTo>
                  <a:cubicBezTo>
                    <a:pt x="123" y="231"/>
                    <a:pt x="121" y="233"/>
                    <a:pt x="119" y="235"/>
                  </a:cubicBezTo>
                  <a:cubicBezTo>
                    <a:pt x="118" y="235"/>
                    <a:pt x="118" y="235"/>
                    <a:pt x="117" y="236"/>
                  </a:cubicBezTo>
                  <a:cubicBezTo>
                    <a:pt x="114" y="233"/>
                    <a:pt x="109" y="225"/>
                    <a:pt x="109" y="225"/>
                  </a:cubicBezTo>
                  <a:cubicBezTo>
                    <a:pt x="109" y="221"/>
                    <a:pt x="109" y="221"/>
                    <a:pt x="112" y="219"/>
                  </a:cubicBezTo>
                  <a:cubicBezTo>
                    <a:pt x="117" y="214"/>
                    <a:pt x="123" y="209"/>
                    <a:pt x="129" y="205"/>
                  </a:cubicBezTo>
                  <a:cubicBezTo>
                    <a:pt x="134" y="201"/>
                    <a:pt x="139" y="198"/>
                    <a:pt x="143" y="194"/>
                  </a:cubicBezTo>
                  <a:cubicBezTo>
                    <a:pt x="156" y="181"/>
                    <a:pt x="168" y="169"/>
                    <a:pt x="180" y="156"/>
                  </a:cubicBezTo>
                  <a:cubicBezTo>
                    <a:pt x="182" y="154"/>
                    <a:pt x="184" y="152"/>
                    <a:pt x="186" y="151"/>
                  </a:cubicBezTo>
                  <a:cubicBezTo>
                    <a:pt x="186" y="151"/>
                    <a:pt x="187" y="152"/>
                    <a:pt x="188" y="153"/>
                  </a:cubicBezTo>
                  <a:cubicBezTo>
                    <a:pt x="200" y="165"/>
                    <a:pt x="212" y="177"/>
                    <a:pt x="223" y="190"/>
                  </a:cubicBezTo>
                  <a:cubicBezTo>
                    <a:pt x="228" y="194"/>
                    <a:pt x="232" y="198"/>
                    <a:pt x="237" y="201"/>
                  </a:cubicBezTo>
                  <a:cubicBezTo>
                    <a:pt x="245" y="207"/>
                    <a:pt x="252" y="213"/>
                    <a:pt x="260" y="219"/>
                  </a:cubicBezTo>
                  <a:cubicBezTo>
                    <a:pt x="263" y="221"/>
                    <a:pt x="263" y="223"/>
                    <a:pt x="261" y="226"/>
                  </a:cubicBezTo>
                  <a:cubicBezTo>
                    <a:pt x="259" y="229"/>
                    <a:pt x="256" y="232"/>
                    <a:pt x="253" y="235"/>
                  </a:cubicBezTo>
                  <a:cubicBezTo>
                    <a:pt x="250" y="232"/>
                    <a:pt x="247" y="229"/>
                    <a:pt x="244" y="226"/>
                  </a:cubicBezTo>
                  <a:cubicBezTo>
                    <a:pt x="244" y="226"/>
                    <a:pt x="244" y="226"/>
                    <a:pt x="243" y="226"/>
                  </a:cubicBezTo>
                  <a:cubicBezTo>
                    <a:pt x="245" y="227"/>
                    <a:pt x="246" y="229"/>
                    <a:pt x="248" y="231"/>
                  </a:cubicBezTo>
                  <a:cubicBezTo>
                    <a:pt x="243" y="230"/>
                    <a:pt x="239" y="229"/>
                    <a:pt x="237" y="225"/>
                  </a:cubicBezTo>
                  <a:cubicBezTo>
                    <a:pt x="237" y="225"/>
                    <a:pt x="237" y="225"/>
                    <a:pt x="237" y="225"/>
                  </a:cubicBezTo>
                  <a:cubicBezTo>
                    <a:pt x="238" y="226"/>
                    <a:pt x="239" y="228"/>
                    <a:pt x="240" y="229"/>
                  </a:cubicBezTo>
                  <a:cubicBezTo>
                    <a:pt x="239" y="229"/>
                    <a:pt x="239" y="229"/>
                    <a:pt x="238" y="229"/>
                  </a:cubicBezTo>
                  <a:cubicBezTo>
                    <a:pt x="238" y="229"/>
                    <a:pt x="238" y="229"/>
                    <a:pt x="238" y="229"/>
                  </a:cubicBezTo>
                  <a:cubicBezTo>
                    <a:pt x="240" y="230"/>
                    <a:pt x="241" y="230"/>
                    <a:pt x="242" y="231"/>
                  </a:cubicBezTo>
                  <a:cubicBezTo>
                    <a:pt x="240" y="232"/>
                    <a:pt x="238" y="233"/>
                    <a:pt x="236" y="234"/>
                  </a:cubicBezTo>
                  <a:cubicBezTo>
                    <a:pt x="236" y="234"/>
                    <a:pt x="236" y="234"/>
                    <a:pt x="237" y="234"/>
                  </a:cubicBezTo>
                  <a:cubicBezTo>
                    <a:pt x="240" y="231"/>
                    <a:pt x="244" y="231"/>
                    <a:pt x="248" y="233"/>
                  </a:cubicBezTo>
                  <a:cubicBezTo>
                    <a:pt x="251" y="234"/>
                    <a:pt x="252" y="237"/>
                    <a:pt x="251" y="240"/>
                  </a:cubicBezTo>
                  <a:cubicBezTo>
                    <a:pt x="249" y="242"/>
                    <a:pt x="248" y="245"/>
                    <a:pt x="247" y="247"/>
                  </a:cubicBezTo>
                  <a:cubicBezTo>
                    <a:pt x="246" y="247"/>
                    <a:pt x="246" y="248"/>
                    <a:pt x="245" y="248"/>
                  </a:cubicBezTo>
                  <a:cubicBezTo>
                    <a:pt x="242" y="249"/>
                    <a:pt x="240" y="248"/>
                    <a:pt x="238" y="247"/>
                  </a:cubicBezTo>
                  <a:cubicBezTo>
                    <a:pt x="237" y="246"/>
                    <a:pt x="236" y="244"/>
                    <a:pt x="235" y="243"/>
                  </a:cubicBezTo>
                  <a:cubicBezTo>
                    <a:pt x="234" y="242"/>
                    <a:pt x="233" y="240"/>
                    <a:pt x="232" y="239"/>
                  </a:cubicBezTo>
                  <a:cubicBezTo>
                    <a:pt x="232" y="239"/>
                    <a:pt x="232" y="239"/>
                    <a:pt x="232" y="239"/>
                  </a:cubicBezTo>
                  <a:cubicBezTo>
                    <a:pt x="232" y="240"/>
                    <a:pt x="233" y="241"/>
                    <a:pt x="233" y="242"/>
                  </a:cubicBezTo>
                  <a:cubicBezTo>
                    <a:pt x="231" y="242"/>
                    <a:pt x="230" y="242"/>
                    <a:pt x="228" y="242"/>
                  </a:cubicBezTo>
                  <a:cubicBezTo>
                    <a:pt x="230" y="242"/>
                    <a:pt x="232" y="242"/>
                    <a:pt x="234" y="243"/>
                  </a:cubicBezTo>
                  <a:cubicBezTo>
                    <a:pt x="236" y="245"/>
                    <a:pt x="237" y="248"/>
                    <a:pt x="239" y="250"/>
                  </a:cubicBezTo>
                  <a:cubicBezTo>
                    <a:pt x="235" y="252"/>
                    <a:pt x="233" y="255"/>
                    <a:pt x="234" y="258"/>
                  </a:cubicBezTo>
                  <a:cubicBezTo>
                    <a:pt x="236" y="251"/>
                    <a:pt x="238" y="249"/>
                    <a:pt x="245" y="250"/>
                  </a:cubicBezTo>
                  <a:cubicBezTo>
                    <a:pt x="245" y="252"/>
                    <a:pt x="245" y="253"/>
                    <a:pt x="245" y="255"/>
                  </a:cubicBezTo>
                  <a:cubicBezTo>
                    <a:pt x="245" y="259"/>
                    <a:pt x="243" y="264"/>
                    <a:pt x="242" y="268"/>
                  </a:cubicBezTo>
                  <a:cubicBezTo>
                    <a:pt x="241" y="271"/>
                    <a:pt x="238" y="273"/>
                    <a:pt x="235" y="273"/>
                  </a:cubicBezTo>
                  <a:cubicBezTo>
                    <a:pt x="234" y="273"/>
                    <a:pt x="233" y="273"/>
                    <a:pt x="233" y="274"/>
                  </a:cubicBezTo>
                  <a:cubicBezTo>
                    <a:pt x="233" y="274"/>
                    <a:pt x="233" y="274"/>
                    <a:pt x="233" y="274"/>
                  </a:cubicBezTo>
                  <a:cubicBezTo>
                    <a:pt x="235" y="273"/>
                    <a:pt x="238" y="273"/>
                    <a:pt x="240" y="272"/>
                  </a:cubicBezTo>
                  <a:cubicBezTo>
                    <a:pt x="239" y="277"/>
                    <a:pt x="239" y="283"/>
                    <a:pt x="234" y="288"/>
                  </a:cubicBezTo>
                  <a:cubicBezTo>
                    <a:pt x="234" y="288"/>
                    <a:pt x="234" y="288"/>
                    <a:pt x="234" y="288"/>
                  </a:cubicBezTo>
                  <a:cubicBezTo>
                    <a:pt x="235" y="287"/>
                    <a:pt x="236" y="286"/>
                    <a:pt x="237" y="285"/>
                  </a:cubicBezTo>
                  <a:cubicBezTo>
                    <a:pt x="237" y="287"/>
                    <a:pt x="237" y="289"/>
                    <a:pt x="237" y="292"/>
                  </a:cubicBezTo>
                  <a:cubicBezTo>
                    <a:pt x="236" y="294"/>
                    <a:pt x="236" y="296"/>
                    <a:pt x="236" y="298"/>
                  </a:cubicBezTo>
                  <a:cubicBezTo>
                    <a:pt x="236" y="300"/>
                    <a:pt x="236" y="302"/>
                    <a:pt x="236" y="304"/>
                  </a:cubicBezTo>
                  <a:cubicBezTo>
                    <a:pt x="238" y="291"/>
                    <a:pt x="239" y="278"/>
                    <a:pt x="244" y="266"/>
                  </a:cubicBezTo>
                  <a:cubicBezTo>
                    <a:pt x="245" y="269"/>
                    <a:pt x="246" y="272"/>
                    <a:pt x="246" y="275"/>
                  </a:cubicBezTo>
                  <a:cubicBezTo>
                    <a:pt x="247" y="278"/>
                    <a:pt x="248" y="281"/>
                    <a:pt x="250" y="284"/>
                  </a:cubicBezTo>
                  <a:cubicBezTo>
                    <a:pt x="249" y="280"/>
                    <a:pt x="248" y="276"/>
                    <a:pt x="247" y="272"/>
                  </a:cubicBezTo>
                  <a:cubicBezTo>
                    <a:pt x="248" y="272"/>
                    <a:pt x="248" y="272"/>
                    <a:pt x="248" y="272"/>
                  </a:cubicBezTo>
                  <a:cubicBezTo>
                    <a:pt x="248" y="272"/>
                    <a:pt x="249" y="273"/>
                    <a:pt x="249" y="274"/>
                  </a:cubicBezTo>
                  <a:cubicBezTo>
                    <a:pt x="251" y="277"/>
                    <a:pt x="252" y="280"/>
                    <a:pt x="251" y="284"/>
                  </a:cubicBezTo>
                  <a:cubicBezTo>
                    <a:pt x="251" y="289"/>
                    <a:pt x="250" y="295"/>
                    <a:pt x="246" y="299"/>
                  </a:cubicBezTo>
                  <a:cubicBezTo>
                    <a:pt x="245" y="300"/>
                    <a:pt x="244" y="301"/>
                    <a:pt x="243" y="302"/>
                  </a:cubicBezTo>
                  <a:cubicBezTo>
                    <a:pt x="241" y="305"/>
                    <a:pt x="240" y="309"/>
                    <a:pt x="242" y="314"/>
                  </a:cubicBezTo>
                  <a:cubicBezTo>
                    <a:pt x="242" y="313"/>
                    <a:pt x="242" y="313"/>
                    <a:pt x="242" y="312"/>
                  </a:cubicBezTo>
                  <a:cubicBezTo>
                    <a:pt x="241" y="309"/>
                    <a:pt x="241" y="306"/>
                    <a:pt x="243" y="304"/>
                  </a:cubicBezTo>
                  <a:cubicBezTo>
                    <a:pt x="245" y="301"/>
                    <a:pt x="247" y="299"/>
                    <a:pt x="249" y="296"/>
                  </a:cubicBezTo>
                  <a:cubicBezTo>
                    <a:pt x="248" y="302"/>
                    <a:pt x="248" y="307"/>
                    <a:pt x="251" y="312"/>
                  </a:cubicBezTo>
                  <a:cubicBezTo>
                    <a:pt x="249" y="306"/>
                    <a:pt x="249" y="301"/>
                    <a:pt x="251" y="295"/>
                  </a:cubicBezTo>
                  <a:cubicBezTo>
                    <a:pt x="251" y="291"/>
                    <a:pt x="252" y="287"/>
                    <a:pt x="253" y="282"/>
                  </a:cubicBezTo>
                  <a:cubicBezTo>
                    <a:pt x="253" y="277"/>
                    <a:pt x="252" y="273"/>
                    <a:pt x="248" y="270"/>
                  </a:cubicBezTo>
                  <a:cubicBezTo>
                    <a:pt x="248" y="269"/>
                    <a:pt x="247" y="269"/>
                    <a:pt x="247" y="268"/>
                  </a:cubicBezTo>
                  <a:cubicBezTo>
                    <a:pt x="247" y="264"/>
                    <a:pt x="247" y="259"/>
                    <a:pt x="248" y="253"/>
                  </a:cubicBezTo>
                  <a:cubicBezTo>
                    <a:pt x="250" y="255"/>
                    <a:pt x="251" y="256"/>
                    <a:pt x="253" y="257"/>
                  </a:cubicBezTo>
                  <a:cubicBezTo>
                    <a:pt x="258" y="259"/>
                    <a:pt x="259" y="262"/>
                    <a:pt x="259" y="266"/>
                  </a:cubicBezTo>
                  <a:cubicBezTo>
                    <a:pt x="259" y="269"/>
                    <a:pt x="258" y="272"/>
                    <a:pt x="258" y="274"/>
                  </a:cubicBezTo>
                  <a:cubicBezTo>
                    <a:pt x="259" y="272"/>
                    <a:pt x="260" y="269"/>
                    <a:pt x="260" y="267"/>
                  </a:cubicBezTo>
                  <a:cubicBezTo>
                    <a:pt x="260" y="264"/>
                    <a:pt x="259" y="262"/>
                    <a:pt x="258" y="259"/>
                  </a:cubicBezTo>
                  <a:cubicBezTo>
                    <a:pt x="260" y="260"/>
                    <a:pt x="263" y="261"/>
                    <a:pt x="265" y="262"/>
                  </a:cubicBezTo>
                  <a:cubicBezTo>
                    <a:pt x="265" y="261"/>
                    <a:pt x="264" y="261"/>
                    <a:pt x="263" y="260"/>
                  </a:cubicBezTo>
                  <a:cubicBezTo>
                    <a:pt x="259" y="258"/>
                    <a:pt x="254" y="255"/>
                    <a:pt x="250" y="253"/>
                  </a:cubicBezTo>
                  <a:cubicBezTo>
                    <a:pt x="248" y="252"/>
                    <a:pt x="248" y="251"/>
                    <a:pt x="249" y="250"/>
                  </a:cubicBezTo>
                  <a:cubicBezTo>
                    <a:pt x="251" y="246"/>
                    <a:pt x="254" y="242"/>
                    <a:pt x="256" y="238"/>
                  </a:cubicBezTo>
                  <a:cubicBezTo>
                    <a:pt x="257" y="236"/>
                    <a:pt x="259" y="236"/>
                    <a:pt x="260" y="236"/>
                  </a:cubicBezTo>
                  <a:cubicBezTo>
                    <a:pt x="262" y="237"/>
                    <a:pt x="264" y="238"/>
                    <a:pt x="263" y="240"/>
                  </a:cubicBezTo>
                  <a:cubicBezTo>
                    <a:pt x="263" y="241"/>
                    <a:pt x="263" y="243"/>
                    <a:pt x="262" y="245"/>
                  </a:cubicBezTo>
                  <a:cubicBezTo>
                    <a:pt x="261" y="247"/>
                    <a:pt x="260" y="248"/>
                    <a:pt x="259" y="250"/>
                  </a:cubicBezTo>
                  <a:cubicBezTo>
                    <a:pt x="259" y="250"/>
                    <a:pt x="259" y="250"/>
                    <a:pt x="259" y="250"/>
                  </a:cubicBezTo>
                  <a:cubicBezTo>
                    <a:pt x="261" y="247"/>
                    <a:pt x="263" y="244"/>
                    <a:pt x="265" y="241"/>
                  </a:cubicBezTo>
                  <a:cubicBezTo>
                    <a:pt x="265" y="243"/>
                    <a:pt x="265" y="245"/>
                    <a:pt x="265" y="248"/>
                  </a:cubicBezTo>
                  <a:cubicBezTo>
                    <a:pt x="266" y="246"/>
                    <a:pt x="266" y="245"/>
                    <a:pt x="266" y="245"/>
                  </a:cubicBezTo>
                  <a:cubicBezTo>
                    <a:pt x="267" y="246"/>
                    <a:pt x="269" y="247"/>
                    <a:pt x="270" y="249"/>
                  </a:cubicBezTo>
                  <a:cubicBezTo>
                    <a:pt x="268" y="246"/>
                    <a:pt x="267" y="244"/>
                    <a:pt x="266" y="242"/>
                  </a:cubicBezTo>
                  <a:cubicBezTo>
                    <a:pt x="265" y="238"/>
                    <a:pt x="264" y="235"/>
                    <a:pt x="259" y="234"/>
                  </a:cubicBezTo>
                  <a:cubicBezTo>
                    <a:pt x="261" y="231"/>
                    <a:pt x="263" y="228"/>
                    <a:pt x="266" y="225"/>
                  </a:cubicBezTo>
                  <a:cubicBezTo>
                    <a:pt x="267" y="225"/>
                    <a:pt x="268" y="226"/>
                    <a:pt x="268" y="227"/>
                  </a:cubicBezTo>
                  <a:cubicBezTo>
                    <a:pt x="274" y="236"/>
                    <a:pt x="280" y="244"/>
                    <a:pt x="286" y="253"/>
                  </a:cubicBezTo>
                  <a:cubicBezTo>
                    <a:pt x="287" y="255"/>
                    <a:pt x="287" y="258"/>
                    <a:pt x="286" y="261"/>
                  </a:cubicBezTo>
                  <a:cubicBezTo>
                    <a:pt x="284" y="260"/>
                    <a:pt x="282" y="259"/>
                    <a:pt x="280" y="258"/>
                  </a:cubicBezTo>
                  <a:cubicBezTo>
                    <a:pt x="278" y="257"/>
                    <a:pt x="276" y="257"/>
                    <a:pt x="274" y="258"/>
                  </a:cubicBezTo>
                  <a:cubicBezTo>
                    <a:pt x="277" y="258"/>
                    <a:pt x="280" y="259"/>
                    <a:pt x="283" y="261"/>
                  </a:cubicBezTo>
                  <a:cubicBezTo>
                    <a:pt x="279" y="262"/>
                    <a:pt x="277" y="264"/>
                    <a:pt x="275" y="267"/>
                  </a:cubicBezTo>
                  <a:cubicBezTo>
                    <a:pt x="276" y="266"/>
                    <a:pt x="277" y="265"/>
                    <a:pt x="278" y="264"/>
                  </a:cubicBezTo>
                  <a:cubicBezTo>
                    <a:pt x="279" y="263"/>
                    <a:pt x="281" y="262"/>
                    <a:pt x="283" y="262"/>
                  </a:cubicBezTo>
                  <a:cubicBezTo>
                    <a:pt x="285" y="262"/>
                    <a:pt x="286" y="263"/>
                    <a:pt x="286" y="264"/>
                  </a:cubicBezTo>
                  <a:cubicBezTo>
                    <a:pt x="285" y="266"/>
                    <a:pt x="285" y="268"/>
                    <a:pt x="284" y="269"/>
                  </a:cubicBezTo>
                  <a:cubicBezTo>
                    <a:pt x="284" y="270"/>
                    <a:pt x="283" y="270"/>
                    <a:pt x="282" y="270"/>
                  </a:cubicBezTo>
                  <a:cubicBezTo>
                    <a:pt x="280" y="271"/>
                    <a:pt x="278" y="272"/>
                    <a:pt x="275" y="273"/>
                  </a:cubicBezTo>
                  <a:cubicBezTo>
                    <a:pt x="275" y="273"/>
                    <a:pt x="274" y="274"/>
                    <a:pt x="273" y="274"/>
                  </a:cubicBezTo>
                  <a:cubicBezTo>
                    <a:pt x="270" y="274"/>
                    <a:pt x="267" y="274"/>
                    <a:pt x="265" y="274"/>
                  </a:cubicBezTo>
                  <a:cubicBezTo>
                    <a:pt x="265" y="274"/>
                    <a:pt x="265" y="274"/>
                    <a:pt x="265" y="274"/>
                  </a:cubicBezTo>
                  <a:cubicBezTo>
                    <a:pt x="267" y="274"/>
                    <a:pt x="270" y="274"/>
                    <a:pt x="273" y="274"/>
                  </a:cubicBezTo>
                  <a:cubicBezTo>
                    <a:pt x="271" y="277"/>
                    <a:pt x="269" y="279"/>
                    <a:pt x="268" y="282"/>
                  </a:cubicBezTo>
                  <a:cubicBezTo>
                    <a:pt x="266" y="284"/>
                    <a:pt x="265" y="287"/>
                    <a:pt x="264" y="289"/>
                  </a:cubicBezTo>
                  <a:cubicBezTo>
                    <a:pt x="262" y="292"/>
                    <a:pt x="261" y="294"/>
                    <a:pt x="260" y="297"/>
                  </a:cubicBezTo>
                  <a:cubicBezTo>
                    <a:pt x="260" y="297"/>
                    <a:pt x="260" y="297"/>
                    <a:pt x="260" y="297"/>
                  </a:cubicBezTo>
                  <a:cubicBezTo>
                    <a:pt x="263" y="293"/>
                    <a:pt x="265" y="289"/>
                    <a:pt x="268" y="284"/>
                  </a:cubicBezTo>
                  <a:cubicBezTo>
                    <a:pt x="268" y="285"/>
                    <a:pt x="269" y="286"/>
                    <a:pt x="269" y="287"/>
                  </a:cubicBezTo>
                  <a:cubicBezTo>
                    <a:pt x="269" y="290"/>
                    <a:pt x="268" y="293"/>
                    <a:pt x="268" y="296"/>
                  </a:cubicBezTo>
                  <a:cubicBezTo>
                    <a:pt x="269" y="293"/>
                    <a:pt x="269" y="290"/>
                    <a:pt x="269" y="287"/>
                  </a:cubicBezTo>
                  <a:cubicBezTo>
                    <a:pt x="269" y="285"/>
                    <a:pt x="269" y="283"/>
                    <a:pt x="269" y="282"/>
                  </a:cubicBezTo>
                  <a:cubicBezTo>
                    <a:pt x="271" y="279"/>
                    <a:pt x="274" y="275"/>
                    <a:pt x="277" y="273"/>
                  </a:cubicBezTo>
                  <a:cubicBezTo>
                    <a:pt x="279" y="273"/>
                    <a:pt x="281" y="272"/>
                    <a:pt x="283" y="272"/>
                  </a:cubicBezTo>
                  <a:cubicBezTo>
                    <a:pt x="283" y="272"/>
                    <a:pt x="283" y="272"/>
                    <a:pt x="283" y="272"/>
                  </a:cubicBezTo>
                  <a:cubicBezTo>
                    <a:pt x="282" y="275"/>
                    <a:pt x="281" y="277"/>
                    <a:pt x="280" y="280"/>
                  </a:cubicBezTo>
                  <a:cubicBezTo>
                    <a:pt x="277" y="285"/>
                    <a:pt x="276" y="291"/>
                    <a:pt x="272" y="296"/>
                  </a:cubicBezTo>
                  <a:cubicBezTo>
                    <a:pt x="269" y="299"/>
                    <a:pt x="268" y="302"/>
                    <a:pt x="266" y="305"/>
                  </a:cubicBezTo>
                  <a:cubicBezTo>
                    <a:pt x="265" y="306"/>
                    <a:pt x="264" y="308"/>
                    <a:pt x="263" y="309"/>
                  </a:cubicBezTo>
                  <a:cubicBezTo>
                    <a:pt x="262" y="310"/>
                    <a:pt x="260" y="311"/>
                    <a:pt x="258" y="312"/>
                  </a:cubicBezTo>
                  <a:cubicBezTo>
                    <a:pt x="258" y="312"/>
                    <a:pt x="259" y="313"/>
                    <a:pt x="259" y="313"/>
                  </a:cubicBezTo>
                  <a:cubicBezTo>
                    <a:pt x="261" y="311"/>
                    <a:pt x="263" y="310"/>
                    <a:pt x="265" y="308"/>
                  </a:cubicBezTo>
                  <a:cubicBezTo>
                    <a:pt x="265" y="310"/>
                    <a:pt x="265" y="311"/>
                    <a:pt x="265" y="312"/>
                  </a:cubicBezTo>
                  <a:cubicBezTo>
                    <a:pt x="266" y="305"/>
                    <a:pt x="270" y="300"/>
                    <a:pt x="275" y="295"/>
                  </a:cubicBezTo>
                  <a:cubicBezTo>
                    <a:pt x="275" y="299"/>
                    <a:pt x="276" y="303"/>
                    <a:pt x="274" y="306"/>
                  </a:cubicBezTo>
                  <a:cubicBezTo>
                    <a:pt x="272" y="308"/>
                    <a:pt x="271" y="311"/>
                    <a:pt x="270" y="313"/>
                  </a:cubicBezTo>
                  <a:cubicBezTo>
                    <a:pt x="268" y="316"/>
                    <a:pt x="268" y="319"/>
                    <a:pt x="269" y="321"/>
                  </a:cubicBezTo>
                  <a:cubicBezTo>
                    <a:pt x="268" y="315"/>
                    <a:pt x="273" y="310"/>
                    <a:pt x="275" y="305"/>
                  </a:cubicBezTo>
                  <a:cubicBezTo>
                    <a:pt x="276" y="306"/>
                    <a:pt x="276" y="306"/>
                    <a:pt x="276" y="308"/>
                  </a:cubicBezTo>
                  <a:cubicBezTo>
                    <a:pt x="277" y="304"/>
                    <a:pt x="277" y="300"/>
                    <a:pt x="277" y="296"/>
                  </a:cubicBezTo>
                  <a:cubicBezTo>
                    <a:pt x="277" y="293"/>
                    <a:pt x="279" y="289"/>
                    <a:pt x="280" y="286"/>
                  </a:cubicBezTo>
                  <a:cubicBezTo>
                    <a:pt x="282" y="290"/>
                    <a:pt x="283" y="294"/>
                    <a:pt x="285" y="298"/>
                  </a:cubicBezTo>
                  <a:cubicBezTo>
                    <a:pt x="288" y="305"/>
                    <a:pt x="287" y="313"/>
                    <a:pt x="281" y="319"/>
                  </a:cubicBezTo>
                  <a:cubicBezTo>
                    <a:pt x="280" y="320"/>
                    <a:pt x="279" y="321"/>
                    <a:pt x="279" y="322"/>
                  </a:cubicBezTo>
                  <a:cubicBezTo>
                    <a:pt x="279" y="322"/>
                    <a:pt x="279" y="322"/>
                    <a:pt x="279" y="322"/>
                  </a:cubicBezTo>
                  <a:cubicBezTo>
                    <a:pt x="281" y="320"/>
                    <a:pt x="282" y="318"/>
                    <a:pt x="284" y="316"/>
                  </a:cubicBezTo>
                  <a:cubicBezTo>
                    <a:pt x="284" y="319"/>
                    <a:pt x="283" y="322"/>
                    <a:pt x="283" y="325"/>
                  </a:cubicBezTo>
                  <a:cubicBezTo>
                    <a:pt x="284" y="322"/>
                    <a:pt x="284" y="319"/>
                    <a:pt x="286" y="316"/>
                  </a:cubicBezTo>
                  <a:cubicBezTo>
                    <a:pt x="288" y="310"/>
                    <a:pt x="289" y="303"/>
                    <a:pt x="286" y="297"/>
                  </a:cubicBezTo>
                  <a:cubicBezTo>
                    <a:pt x="287" y="298"/>
                    <a:pt x="288" y="299"/>
                    <a:pt x="289" y="300"/>
                  </a:cubicBezTo>
                  <a:cubicBezTo>
                    <a:pt x="291" y="302"/>
                    <a:pt x="292" y="303"/>
                    <a:pt x="293" y="304"/>
                  </a:cubicBezTo>
                  <a:cubicBezTo>
                    <a:pt x="288" y="299"/>
                    <a:pt x="284" y="293"/>
                    <a:pt x="282" y="286"/>
                  </a:cubicBezTo>
                  <a:cubicBezTo>
                    <a:pt x="282" y="285"/>
                    <a:pt x="282" y="283"/>
                    <a:pt x="282" y="282"/>
                  </a:cubicBezTo>
                  <a:cubicBezTo>
                    <a:pt x="283" y="279"/>
                    <a:pt x="285" y="275"/>
                    <a:pt x="287" y="272"/>
                  </a:cubicBezTo>
                  <a:cubicBezTo>
                    <a:pt x="287" y="273"/>
                    <a:pt x="287" y="273"/>
                    <a:pt x="287" y="274"/>
                  </a:cubicBezTo>
                  <a:cubicBezTo>
                    <a:pt x="288" y="277"/>
                    <a:pt x="288" y="280"/>
                    <a:pt x="289" y="283"/>
                  </a:cubicBezTo>
                  <a:cubicBezTo>
                    <a:pt x="290" y="285"/>
                    <a:pt x="290" y="287"/>
                    <a:pt x="290" y="289"/>
                  </a:cubicBezTo>
                  <a:cubicBezTo>
                    <a:pt x="290" y="290"/>
                    <a:pt x="290" y="291"/>
                    <a:pt x="290" y="291"/>
                  </a:cubicBezTo>
                  <a:cubicBezTo>
                    <a:pt x="290" y="291"/>
                    <a:pt x="290" y="291"/>
                    <a:pt x="290" y="291"/>
                  </a:cubicBezTo>
                  <a:cubicBezTo>
                    <a:pt x="291" y="290"/>
                    <a:pt x="291" y="288"/>
                    <a:pt x="291" y="287"/>
                  </a:cubicBezTo>
                  <a:cubicBezTo>
                    <a:pt x="291" y="287"/>
                    <a:pt x="291" y="287"/>
                    <a:pt x="292" y="287"/>
                  </a:cubicBezTo>
                  <a:cubicBezTo>
                    <a:pt x="293" y="289"/>
                    <a:pt x="295" y="292"/>
                    <a:pt x="297" y="295"/>
                  </a:cubicBezTo>
                  <a:cubicBezTo>
                    <a:pt x="296" y="293"/>
                    <a:pt x="296" y="291"/>
                    <a:pt x="294" y="289"/>
                  </a:cubicBezTo>
                  <a:cubicBezTo>
                    <a:pt x="292" y="286"/>
                    <a:pt x="290" y="282"/>
                    <a:pt x="290" y="278"/>
                  </a:cubicBezTo>
                  <a:cubicBezTo>
                    <a:pt x="289" y="275"/>
                    <a:pt x="289" y="272"/>
                    <a:pt x="288" y="269"/>
                  </a:cubicBezTo>
                  <a:cubicBezTo>
                    <a:pt x="288" y="269"/>
                    <a:pt x="288" y="268"/>
                    <a:pt x="288" y="268"/>
                  </a:cubicBezTo>
                  <a:cubicBezTo>
                    <a:pt x="289" y="265"/>
                    <a:pt x="289" y="263"/>
                    <a:pt x="290" y="260"/>
                  </a:cubicBezTo>
                  <a:cubicBezTo>
                    <a:pt x="290" y="261"/>
                    <a:pt x="291" y="261"/>
                    <a:pt x="291" y="261"/>
                  </a:cubicBezTo>
                  <a:cubicBezTo>
                    <a:pt x="297" y="271"/>
                    <a:pt x="301" y="281"/>
                    <a:pt x="306" y="291"/>
                  </a:cubicBezTo>
                  <a:cubicBezTo>
                    <a:pt x="308" y="294"/>
                    <a:pt x="308" y="297"/>
                    <a:pt x="307" y="300"/>
                  </a:cubicBezTo>
                  <a:cubicBezTo>
                    <a:pt x="307" y="302"/>
                    <a:pt x="306" y="303"/>
                    <a:pt x="306" y="305"/>
                  </a:cubicBezTo>
                  <a:cubicBezTo>
                    <a:pt x="305" y="310"/>
                    <a:pt x="302" y="312"/>
                    <a:pt x="297" y="313"/>
                  </a:cubicBezTo>
                  <a:cubicBezTo>
                    <a:pt x="296" y="313"/>
                    <a:pt x="294" y="314"/>
                    <a:pt x="293" y="315"/>
                  </a:cubicBezTo>
                  <a:cubicBezTo>
                    <a:pt x="293" y="315"/>
                    <a:pt x="293" y="315"/>
                    <a:pt x="293" y="315"/>
                  </a:cubicBezTo>
                  <a:cubicBezTo>
                    <a:pt x="296" y="314"/>
                    <a:pt x="300" y="313"/>
                    <a:pt x="304" y="311"/>
                  </a:cubicBezTo>
                  <a:cubicBezTo>
                    <a:pt x="302" y="318"/>
                    <a:pt x="297" y="322"/>
                    <a:pt x="293" y="327"/>
                  </a:cubicBezTo>
                  <a:cubicBezTo>
                    <a:pt x="295" y="326"/>
                    <a:pt x="296" y="325"/>
                    <a:pt x="298" y="323"/>
                  </a:cubicBezTo>
                  <a:cubicBezTo>
                    <a:pt x="298" y="325"/>
                    <a:pt x="298" y="327"/>
                    <a:pt x="298" y="328"/>
                  </a:cubicBezTo>
                  <a:cubicBezTo>
                    <a:pt x="298" y="330"/>
                    <a:pt x="297" y="331"/>
                    <a:pt x="296" y="331"/>
                  </a:cubicBezTo>
                  <a:cubicBezTo>
                    <a:pt x="294" y="332"/>
                    <a:pt x="291" y="333"/>
                    <a:pt x="288" y="334"/>
                  </a:cubicBezTo>
                  <a:cubicBezTo>
                    <a:pt x="287" y="335"/>
                    <a:pt x="286" y="335"/>
                    <a:pt x="285" y="336"/>
                  </a:cubicBezTo>
                  <a:cubicBezTo>
                    <a:pt x="289" y="334"/>
                    <a:pt x="294" y="333"/>
                    <a:pt x="298" y="331"/>
                  </a:cubicBezTo>
                  <a:cubicBezTo>
                    <a:pt x="298" y="333"/>
                    <a:pt x="298" y="336"/>
                    <a:pt x="297" y="338"/>
                  </a:cubicBezTo>
                  <a:cubicBezTo>
                    <a:pt x="298" y="336"/>
                    <a:pt x="298" y="335"/>
                    <a:pt x="299" y="334"/>
                  </a:cubicBezTo>
                  <a:cubicBezTo>
                    <a:pt x="299" y="331"/>
                    <a:pt x="299" y="329"/>
                    <a:pt x="298" y="327"/>
                  </a:cubicBezTo>
                  <a:cubicBezTo>
                    <a:pt x="298" y="323"/>
                    <a:pt x="300" y="321"/>
                    <a:pt x="302" y="318"/>
                  </a:cubicBezTo>
                  <a:cubicBezTo>
                    <a:pt x="305" y="324"/>
                    <a:pt x="306" y="331"/>
                    <a:pt x="304" y="337"/>
                  </a:cubicBezTo>
                  <a:cubicBezTo>
                    <a:pt x="304" y="337"/>
                    <a:pt x="304" y="337"/>
                    <a:pt x="305" y="337"/>
                  </a:cubicBezTo>
                  <a:cubicBezTo>
                    <a:pt x="305" y="333"/>
                    <a:pt x="305" y="330"/>
                    <a:pt x="306" y="326"/>
                  </a:cubicBezTo>
                  <a:cubicBezTo>
                    <a:pt x="307" y="327"/>
                    <a:pt x="309" y="328"/>
                    <a:pt x="310" y="330"/>
                  </a:cubicBezTo>
                  <a:cubicBezTo>
                    <a:pt x="302" y="322"/>
                    <a:pt x="303" y="316"/>
                    <a:pt x="306" y="311"/>
                  </a:cubicBezTo>
                  <a:cubicBezTo>
                    <a:pt x="307" y="312"/>
                    <a:pt x="307" y="312"/>
                    <a:pt x="307" y="313"/>
                  </a:cubicBezTo>
                  <a:cubicBezTo>
                    <a:pt x="307" y="313"/>
                    <a:pt x="307" y="313"/>
                    <a:pt x="307" y="314"/>
                  </a:cubicBezTo>
                  <a:cubicBezTo>
                    <a:pt x="306" y="308"/>
                    <a:pt x="308" y="303"/>
                    <a:pt x="309" y="298"/>
                  </a:cubicBezTo>
                  <a:cubicBezTo>
                    <a:pt x="312" y="303"/>
                    <a:pt x="315" y="307"/>
                    <a:pt x="318" y="311"/>
                  </a:cubicBezTo>
                  <a:cubicBezTo>
                    <a:pt x="321" y="315"/>
                    <a:pt x="320" y="318"/>
                    <a:pt x="319" y="322"/>
                  </a:cubicBezTo>
                  <a:cubicBezTo>
                    <a:pt x="316" y="327"/>
                    <a:pt x="315" y="333"/>
                    <a:pt x="313" y="339"/>
                  </a:cubicBezTo>
                  <a:cubicBezTo>
                    <a:pt x="315" y="334"/>
                    <a:pt x="317" y="329"/>
                    <a:pt x="318" y="324"/>
                  </a:cubicBezTo>
                  <a:cubicBezTo>
                    <a:pt x="318" y="324"/>
                    <a:pt x="319" y="324"/>
                    <a:pt x="319" y="324"/>
                  </a:cubicBezTo>
                  <a:cubicBezTo>
                    <a:pt x="319" y="326"/>
                    <a:pt x="319" y="328"/>
                    <a:pt x="319" y="331"/>
                  </a:cubicBezTo>
                  <a:cubicBezTo>
                    <a:pt x="319" y="325"/>
                    <a:pt x="320" y="320"/>
                    <a:pt x="321" y="315"/>
                  </a:cubicBezTo>
                  <a:cubicBezTo>
                    <a:pt x="321" y="315"/>
                    <a:pt x="321" y="315"/>
                    <a:pt x="321" y="315"/>
                  </a:cubicBezTo>
                  <a:cubicBezTo>
                    <a:pt x="323" y="317"/>
                    <a:pt x="325" y="319"/>
                    <a:pt x="326" y="321"/>
                  </a:cubicBezTo>
                  <a:cubicBezTo>
                    <a:pt x="328" y="327"/>
                    <a:pt x="329" y="332"/>
                    <a:pt x="325" y="337"/>
                  </a:cubicBezTo>
                  <a:cubicBezTo>
                    <a:pt x="324" y="338"/>
                    <a:pt x="324" y="339"/>
                    <a:pt x="324" y="340"/>
                  </a:cubicBezTo>
                  <a:cubicBezTo>
                    <a:pt x="323" y="341"/>
                    <a:pt x="323" y="342"/>
                    <a:pt x="322" y="343"/>
                  </a:cubicBezTo>
                  <a:cubicBezTo>
                    <a:pt x="322" y="343"/>
                    <a:pt x="322" y="343"/>
                    <a:pt x="322" y="344"/>
                  </a:cubicBezTo>
                  <a:cubicBezTo>
                    <a:pt x="324" y="340"/>
                    <a:pt x="326" y="336"/>
                    <a:pt x="328" y="333"/>
                  </a:cubicBezTo>
                  <a:cubicBezTo>
                    <a:pt x="329" y="336"/>
                    <a:pt x="329" y="339"/>
                    <a:pt x="330" y="342"/>
                  </a:cubicBezTo>
                  <a:cubicBezTo>
                    <a:pt x="330" y="342"/>
                    <a:pt x="330" y="342"/>
                    <a:pt x="330" y="342"/>
                  </a:cubicBezTo>
                  <a:cubicBezTo>
                    <a:pt x="329" y="335"/>
                    <a:pt x="328" y="328"/>
                    <a:pt x="327" y="322"/>
                  </a:cubicBezTo>
                  <a:cubicBezTo>
                    <a:pt x="327" y="322"/>
                    <a:pt x="327" y="321"/>
                    <a:pt x="328" y="321"/>
                  </a:cubicBezTo>
                  <a:cubicBezTo>
                    <a:pt x="332" y="326"/>
                    <a:pt x="337" y="331"/>
                    <a:pt x="342" y="336"/>
                  </a:cubicBezTo>
                  <a:cubicBezTo>
                    <a:pt x="342" y="336"/>
                    <a:pt x="342" y="336"/>
                    <a:pt x="342" y="336"/>
                  </a:cubicBezTo>
                  <a:cubicBezTo>
                    <a:pt x="339" y="332"/>
                    <a:pt x="335" y="328"/>
                    <a:pt x="332" y="324"/>
                  </a:cubicBezTo>
                  <a:cubicBezTo>
                    <a:pt x="333" y="324"/>
                    <a:pt x="333" y="324"/>
                    <a:pt x="334" y="324"/>
                  </a:cubicBezTo>
                  <a:cubicBezTo>
                    <a:pt x="338" y="325"/>
                    <a:pt x="342" y="326"/>
                    <a:pt x="346" y="327"/>
                  </a:cubicBezTo>
                  <a:cubicBezTo>
                    <a:pt x="348" y="327"/>
                    <a:pt x="351" y="328"/>
                    <a:pt x="354" y="328"/>
                  </a:cubicBezTo>
                  <a:cubicBezTo>
                    <a:pt x="354" y="328"/>
                    <a:pt x="354" y="328"/>
                    <a:pt x="354" y="327"/>
                  </a:cubicBezTo>
                  <a:cubicBezTo>
                    <a:pt x="350" y="328"/>
                    <a:pt x="346" y="326"/>
                    <a:pt x="342" y="325"/>
                  </a:cubicBezTo>
                  <a:cubicBezTo>
                    <a:pt x="340" y="324"/>
                    <a:pt x="337" y="324"/>
                    <a:pt x="334" y="324"/>
                  </a:cubicBezTo>
                  <a:cubicBezTo>
                    <a:pt x="332" y="324"/>
                    <a:pt x="330" y="323"/>
                    <a:pt x="329" y="321"/>
                  </a:cubicBezTo>
                  <a:cubicBezTo>
                    <a:pt x="327" y="319"/>
                    <a:pt x="325" y="318"/>
                    <a:pt x="323" y="316"/>
                  </a:cubicBezTo>
                  <a:cubicBezTo>
                    <a:pt x="323" y="316"/>
                    <a:pt x="323" y="316"/>
                    <a:pt x="324" y="315"/>
                  </a:cubicBezTo>
                  <a:cubicBezTo>
                    <a:pt x="326" y="316"/>
                    <a:pt x="328" y="317"/>
                    <a:pt x="330" y="317"/>
                  </a:cubicBezTo>
                  <a:cubicBezTo>
                    <a:pt x="329" y="317"/>
                    <a:pt x="329" y="317"/>
                    <a:pt x="328" y="316"/>
                  </a:cubicBezTo>
                  <a:cubicBezTo>
                    <a:pt x="323" y="315"/>
                    <a:pt x="320" y="313"/>
                    <a:pt x="318" y="309"/>
                  </a:cubicBezTo>
                  <a:cubicBezTo>
                    <a:pt x="317" y="307"/>
                    <a:pt x="315" y="305"/>
                    <a:pt x="314" y="303"/>
                  </a:cubicBezTo>
                  <a:cubicBezTo>
                    <a:pt x="314" y="303"/>
                    <a:pt x="314" y="303"/>
                    <a:pt x="315" y="303"/>
                  </a:cubicBezTo>
                  <a:cubicBezTo>
                    <a:pt x="318" y="304"/>
                    <a:pt x="322" y="305"/>
                    <a:pt x="326" y="307"/>
                  </a:cubicBezTo>
                  <a:cubicBezTo>
                    <a:pt x="325" y="306"/>
                    <a:pt x="324" y="306"/>
                    <a:pt x="323" y="305"/>
                  </a:cubicBezTo>
                  <a:cubicBezTo>
                    <a:pt x="321" y="305"/>
                    <a:pt x="319" y="304"/>
                    <a:pt x="317" y="303"/>
                  </a:cubicBezTo>
                  <a:cubicBezTo>
                    <a:pt x="315" y="302"/>
                    <a:pt x="313" y="301"/>
                    <a:pt x="312" y="298"/>
                  </a:cubicBezTo>
                  <a:cubicBezTo>
                    <a:pt x="309" y="292"/>
                    <a:pt x="306" y="285"/>
                    <a:pt x="304" y="279"/>
                  </a:cubicBezTo>
                  <a:cubicBezTo>
                    <a:pt x="303" y="278"/>
                    <a:pt x="303" y="277"/>
                    <a:pt x="303" y="276"/>
                  </a:cubicBezTo>
                  <a:cubicBezTo>
                    <a:pt x="307" y="277"/>
                    <a:pt x="311" y="279"/>
                    <a:pt x="316" y="280"/>
                  </a:cubicBezTo>
                  <a:cubicBezTo>
                    <a:pt x="322" y="281"/>
                    <a:pt x="327" y="290"/>
                    <a:pt x="324" y="295"/>
                  </a:cubicBezTo>
                  <a:cubicBezTo>
                    <a:pt x="324" y="295"/>
                    <a:pt x="324" y="295"/>
                    <a:pt x="324" y="295"/>
                  </a:cubicBezTo>
                  <a:cubicBezTo>
                    <a:pt x="324" y="295"/>
                    <a:pt x="325" y="296"/>
                    <a:pt x="325" y="296"/>
                  </a:cubicBezTo>
                  <a:cubicBezTo>
                    <a:pt x="325" y="294"/>
                    <a:pt x="325" y="292"/>
                    <a:pt x="326" y="291"/>
                  </a:cubicBezTo>
                  <a:cubicBezTo>
                    <a:pt x="329" y="295"/>
                    <a:pt x="329" y="299"/>
                    <a:pt x="326" y="303"/>
                  </a:cubicBezTo>
                  <a:cubicBezTo>
                    <a:pt x="326" y="303"/>
                    <a:pt x="326" y="303"/>
                    <a:pt x="327" y="303"/>
                  </a:cubicBezTo>
                  <a:cubicBezTo>
                    <a:pt x="327" y="301"/>
                    <a:pt x="328" y="299"/>
                    <a:pt x="329" y="297"/>
                  </a:cubicBezTo>
                  <a:cubicBezTo>
                    <a:pt x="330" y="299"/>
                    <a:pt x="330" y="300"/>
                    <a:pt x="330" y="301"/>
                  </a:cubicBezTo>
                  <a:cubicBezTo>
                    <a:pt x="330" y="301"/>
                    <a:pt x="331" y="301"/>
                    <a:pt x="331" y="301"/>
                  </a:cubicBezTo>
                  <a:cubicBezTo>
                    <a:pt x="330" y="298"/>
                    <a:pt x="329" y="296"/>
                    <a:pt x="329" y="293"/>
                  </a:cubicBezTo>
                  <a:cubicBezTo>
                    <a:pt x="334" y="297"/>
                    <a:pt x="332" y="303"/>
                    <a:pt x="334" y="308"/>
                  </a:cubicBezTo>
                  <a:cubicBezTo>
                    <a:pt x="334" y="305"/>
                    <a:pt x="334" y="302"/>
                    <a:pt x="333" y="299"/>
                  </a:cubicBezTo>
                  <a:cubicBezTo>
                    <a:pt x="333" y="297"/>
                    <a:pt x="332" y="294"/>
                    <a:pt x="329" y="292"/>
                  </a:cubicBezTo>
                  <a:cubicBezTo>
                    <a:pt x="327" y="290"/>
                    <a:pt x="326" y="287"/>
                    <a:pt x="324" y="285"/>
                  </a:cubicBezTo>
                  <a:cubicBezTo>
                    <a:pt x="325" y="285"/>
                    <a:pt x="325" y="285"/>
                    <a:pt x="325" y="285"/>
                  </a:cubicBezTo>
                  <a:cubicBezTo>
                    <a:pt x="330" y="289"/>
                    <a:pt x="336" y="294"/>
                    <a:pt x="341" y="299"/>
                  </a:cubicBezTo>
                  <a:cubicBezTo>
                    <a:pt x="342" y="300"/>
                    <a:pt x="343" y="303"/>
                    <a:pt x="342" y="304"/>
                  </a:cubicBezTo>
                  <a:cubicBezTo>
                    <a:pt x="339" y="307"/>
                    <a:pt x="339" y="311"/>
                    <a:pt x="339" y="315"/>
                  </a:cubicBezTo>
                  <a:cubicBezTo>
                    <a:pt x="340" y="312"/>
                    <a:pt x="340" y="309"/>
                    <a:pt x="342" y="306"/>
                  </a:cubicBezTo>
                  <a:cubicBezTo>
                    <a:pt x="342" y="307"/>
                    <a:pt x="342" y="307"/>
                    <a:pt x="342" y="308"/>
                  </a:cubicBezTo>
                  <a:cubicBezTo>
                    <a:pt x="344" y="306"/>
                    <a:pt x="344" y="303"/>
                    <a:pt x="344" y="301"/>
                  </a:cubicBezTo>
                  <a:cubicBezTo>
                    <a:pt x="344" y="301"/>
                    <a:pt x="345" y="301"/>
                    <a:pt x="345" y="301"/>
                  </a:cubicBezTo>
                  <a:cubicBezTo>
                    <a:pt x="348" y="303"/>
                    <a:pt x="349" y="306"/>
                    <a:pt x="350" y="310"/>
                  </a:cubicBezTo>
                  <a:cubicBezTo>
                    <a:pt x="350" y="312"/>
                    <a:pt x="350" y="315"/>
                    <a:pt x="351" y="318"/>
                  </a:cubicBezTo>
                  <a:cubicBezTo>
                    <a:pt x="351" y="315"/>
                    <a:pt x="351" y="313"/>
                    <a:pt x="350" y="310"/>
                  </a:cubicBezTo>
                  <a:cubicBezTo>
                    <a:pt x="350" y="306"/>
                    <a:pt x="348" y="303"/>
                    <a:pt x="345" y="300"/>
                  </a:cubicBezTo>
                  <a:cubicBezTo>
                    <a:pt x="342" y="298"/>
                    <a:pt x="341" y="296"/>
                    <a:pt x="338" y="294"/>
                  </a:cubicBezTo>
                  <a:cubicBezTo>
                    <a:pt x="340" y="294"/>
                    <a:pt x="342" y="294"/>
                    <a:pt x="343" y="293"/>
                  </a:cubicBezTo>
                  <a:cubicBezTo>
                    <a:pt x="346" y="292"/>
                    <a:pt x="348" y="294"/>
                    <a:pt x="350" y="296"/>
                  </a:cubicBezTo>
                  <a:cubicBezTo>
                    <a:pt x="351" y="297"/>
                    <a:pt x="351" y="299"/>
                    <a:pt x="352" y="300"/>
                  </a:cubicBezTo>
                  <a:cubicBezTo>
                    <a:pt x="353" y="302"/>
                    <a:pt x="354" y="303"/>
                    <a:pt x="354" y="305"/>
                  </a:cubicBezTo>
                  <a:cubicBezTo>
                    <a:pt x="354" y="302"/>
                    <a:pt x="353" y="300"/>
                    <a:pt x="352" y="298"/>
                  </a:cubicBezTo>
                  <a:cubicBezTo>
                    <a:pt x="351" y="296"/>
                    <a:pt x="349" y="295"/>
                    <a:pt x="348" y="293"/>
                  </a:cubicBezTo>
                  <a:cubicBezTo>
                    <a:pt x="351" y="293"/>
                    <a:pt x="352" y="295"/>
                    <a:pt x="353" y="297"/>
                  </a:cubicBezTo>
                  <a:cubicBezTo>
                    <a:pt x="353" y="294"/>
                    <a:pt x="352" y="292"/>
                    <a:pt x="349" y="292"/>
                  </a:cubicBezTo>
                  <a:cubicBezTo>
                    <a:pt x="347" y="291"/>
                    <a:pt x="344" y="292"/>
                    <a:pt x="342" y="292"/>
                  </a:cubicBezTo>
                  <a:cubicBezTo>
                    <a:pt x="343" y="290"/>
                    <a:pt x="344" y="289"/>
                    <a:pt x="345" y="288"/>
                  </a:cubicBezTo>
                  <a:cubicBezTo>
                    <a:pt x="345" y="288"/>
                    <a:pt x="344" y="288"/>
                    <a:pt x="344" y="288"/>
                  </a:cubicBezTo>
                  <a:cubicBezTo>
                    <a:pt x="344" y="288"/>
                    <a:pt x="344" y="288"/>
                    <a:pt x="344" y="288"/>
                  </a:cubicBezTo>
                  <a:cubicBezTo>
                    <a:pt x="340" y="293"/>
                    <a:pt x="338" y="293"/>
                    <a:pt x="334" y="289"/>
                  </a:cubicBezTo>
                  <a:cubicBezTo>
                    <a:pt x="330" y="286"/>
                    <a:pt x="326" y="283"/>
                    <a:pt x="322" y="280"/>
                  </a:cubicBezTo>
                  <a:cubicBezTo>
                    <a:pt x="321" y="278"/>
                    <a:pt x="318" y="278"/>
                    <a:pt x="316" y="277"/>
                  </a:cubicBezTo>
                  <a:cubicBezTo>
                    <a:pt x="318" y="275"/>
                    <a:pt x="321" y="274"/>
                    <a:pt x="322" y="272"/>
                  </a:cubicBezTo>
                  <a:cubicBezTo>
                    <a:pt x="324" y="270"/>
                    <a:pt x="325" y="270"/>
                    <a:pt x="327" y="271"/>
                  </a:cubicBezTo>
                  <a:cubicBezTo>
                    <a:pt x="328" y="271"/>
                    <a:pt x="328" y="271"/>
                    <a:pt x="329" y="271"/>
                  </a:cubicBezTo>
                  <a:cubicBezTo>
                    <a:pt x="329" y="271"/>
                    <a:pt x="329" y="271"/>
                    <a:pt x="329" y="271"/>
                  </a:cubicBezTo>
                  <a:cubicBezTo>
                    <a:pt x="328" y="270"/>
                    <a:pt x="326" y="270"/>
                    <a:pt x="324" y="269"/>
                  </a:cubicBezTo>
                  <a:cubicBezTo>
                    <a:pt x="326" y="268"/>
                    <a:pt x="328" y="266"/>
                    <a:pt x="330" y="265"/>
                  </a:cubicBezTo>
                  <a:cubicBezTo>
                    <a:pt x="325" y="265"/>
                    <a:pt x="323" y="269"/>
                    <a:pt x="320" y="272"/>
                  </a:cubicBezTo>
                  <a:cubicBezTo>
                    <a:pt x="319" y="271"/>
                    <a:pt x="319" y="269"/>
                    <a:pt x="319" y="267"/>
                  </a:cubicBezTo>
                  <a:cubicBezTo>
                    <a:pt x="319" y="267"/>
                    <a:pt x="318" y="267"/>
                    <a:pt x="318" y="267"/>
                  </a:cubicBezTo>
                  <a:cubicBezTo>
                    <a:pt x="318" y="268"/>
                    <a:pt x="319" y="268"/>
                    <a:pt x="319" y="269"/>
                  </a:cubicBezTo>
                  <a:cubicBezTo>
                    <a:pt x="320" y="273"/>
                    <a:pt x="318" y="275"/>
                    <a:pt x="314" y="275"/>
                  </a:cubicBezTo>
                  <a:cubicBezTo>
                    <a:pt x="308" y="276"/>
                    <a:pt x="302" y="272"/>
                    <a:pt x="299" y="267"/>
                  </a:cubicBezTo>
                  <a:cubicBezTo>
                    <a:pt x="296" y="261"/>
                    <a:pt x="294" y="254"/>
                    <a:pt x="291" y="247"/>
                  </a:cubicBezTo>
                  <a:cubicBezTo>
                    <a:pt x="289" y="245"/>
                    <a:pt x="288" y="243"/>
                    <a:pt x="287" y="240"/>
                  </a:cubicBezTo>
                  <a:cubicBezTo>
                    <a:pt x="288" y="240"/>
                    <a:pt x="290" y="240"/>
                    <a:pt x="291" y="241"/>
                  </a:cubicBezTo>
                  <a:cubicBezTo>
                    <a:pt x="296" y="241"/>
                    <a:pt x="301" y="242"/>
                    <a:pt x="305" y="240"/>
                  </a:cubicBezTo>
                  <a:cubicBezTo>
                    <a:pt x="309" y="239"/>
                    <a:pt x="311" y="240"/>
                    <a:pt x="314" y="241"/>
                  </a:cubicBezTo>
                  <a:cubicBezTo>
                    <a:pt x="315" y="242"/>
                    <a:pt x="315" y="242"/>
                    <a:pt x="316" y="242"/>
                  </a:cubicBezTo>
                  <a:cubicBezTo>
                    <a:pt x="321" y="244"/>
                    <a:pt x="322" y="251"/>
                    <a:pt x="319" y="254"/>
                  </a:cubicBezTo>
                  <a:cubicBezTo>
                    <a:pt x="318" y="254"/>
                    <a:pt x="317" y="255"/>
                    <a:pt x="317" y="256"/>
                  </a:cubicBezTo>
                  <a:cubicBezTo>
                    <a:pt x="317" y="256"/>
                    <a:pt x="317" y="256"/>
                    <a:pt x="317" y="256"/>
                  </a:cubicBezTo>
                  <a:cubicBezTo>
                    <a:pt x="318" y="255"/>
                    <a:pt x="319" y="254"/>
                    <a:pt x="321" y="252"/>
                  </a:cubicBezTo>
                  <a:cubicBezTo>
                    <a:pt x="320" y="255"/>
                    <a:pt x="319" y="257"/>
                    <a:pt x="319" y="259"/>
                  </a:cubicBezTo>
                  <a:cubicBezTo>
                    <a:pt x="319" y="259"/>
                    <a:pt x="319" y="259"/>
                    <a:pt x="319" y="259"/>
                  </a:cubicBezTo>
                  <a:cubicBezTo>
                    <a:pt x="320" y="259"/>
                    <a:pt x="320" y="258"/>
                    <a:pt x="320" y="257"/>
                  </a:cubicBezTo>
                  <a:cubicBezTo>
                    <a:pt x="321" y="258"/>
                    <a:pt x="322" y="259"/>
                    <a:pt x="322" y="260"/>
                  </a:cubicBezTo>
                  <a:cubicBezTo>
                    <a:pt x="322" y="258"/>
                    <a:pt x="321" y="256"/>
                    <a:pt x="321" y="255"/>
                  </a:cubicBezTo>
                  <a:cubicBezTo>
                    <a:pt x="321" y="252"/>
                    <a:pt x="322" y="249"/>
                    <a:pt x="322" y="246"/>
                  </a:cubicBezTo>
                  <a:cubicBezTo>
                    <a:pt x="322" y="246"/>
                    <a:pt x="322" y="246"/>
                    <a:pt x="322" y="246"/>
                  </a:cubicBezTo>
                  <a:cubicBezTo>
                    <a:pt x="327" y="250"/>
                    <a:pt x="332" y="255"/>
                    <a:pt x="336" y="259"/>
                  </a:cubicBezTo>
                  <a:cubicBezTo>
                    <a:pt x="337" y="259"/>
                    <a:pt x="337" y="260"/>
                    <a:pt x="337" y="261"/>
                  </a:cubicBezTo>
                  <a:cubicBezTo>
                    <a:pt x="336" y="263"/>
                    <a:pt x="335" y="265"/>
                    <a:pt x="335" y="268"/>
                  </a:cubicBezTo>
                  <a:cubicBezTo>
                    <a:pt x="335" y="268"/>
                    <a:pt x="335" y="268"/>
                    <a:pt x="335" y="268"/>
                  </a:cubicBezTo>
                  <a:cubicBezTo>
                    <a:pt x="336" y="265"/>
                    <a:pt x="337" y="263"/>
                    <a:pt x="338" y="260"/>
                  </a:cubicBezTo>
                  <a:cubicBezTo>
                    <a:pt x="342" y="266"/>
                    <a:pt x="342" y="271"/>
                    <a:pt x="339" y="277"/>
                  </a:cubicBezTo>
                  <a:cubicBezTo>
                    <a:pt x="342" y="273"/>
                    <a:pt x="342" y="268"/>
                    <a:pt x="340" y="263"/>
                  </a:cubicBezTo>
                  <a:cubicBezTo>
                    <a:pt x="342" y="264"/>
                    <a:pt x="343" y="265"/>
                    <a:pt x="344" y="266"/>
                  </a:cubicBezTo>
                  <a:cubicBezTo>
                    <a:pt x="344" y="266"/>
                    <a:pt x="344" y="266"/>
                    <a:pt x="345" y="266"/>
                  </a:cubicBezTo>
                  <a:cubicBezTo>
                    <a:pt x="344" y="265"/>
                    <a:pt x="343" y="264"/>
                    <a:pt x="342" y="262"/>
                  </a:cubicBezTo>
                  <a:cubicBezTo>
                    <a:pt x="346" y="262"/>
                    <a:pt x="350" y="262"/>
                    <a:pt x="354" y="262"/>
                  </a:cubicBezTo>
                  <a:cubicBezTo>
                    <a:pt x="354" y="262"/>
                    <a:pt x="354" y="262"/>
                    <a:pt x="353" y="262"/>
                  </a:cubicBezTo>
                  <a:cubicBezTo>
                    <a:pt x="350" y="262"/>
                    <a:pt x="346" y="261"/>
                    <a:pt x="342" y="261"/>
                  </a:cubicBezTo>
                  <a:cubicBezTo>
                    <a:pt x="342" y="261"/>
                    <a:pt x="341" y="261"/>
                    <a:pt x="341" y="261"/>
                  </a:cubicBezTo>
                  <a:cubicBezTo>
                    <a:pt x="338" y="258"/>
                    <a:pt x="336" y="255"/>
                    <a:pt x="334" y="253"/>
                  </a:cubicBezTo>
                  <a:cubicBezTo>
                    <a:pt x="338" y="250"/>
                    <a:pt x="340" y="246"/>
                    <a:pt x="339" y="245"/>
                  </a:cubicBezTo>
                  <a:cubicBezTo>
                    <a:pt x="338" y="246"/>
                    <a:pt x="338" y="247"/>
                    <a:pt x="337" y="247"/>
                  </a:cubicBezTo>
                  <a:cubicBezTo>
                    <a:pt x="337" y="248"/>
                    <a:pt x="336" y="249"/>
                    <a:pt x="335" y="249"/>
                  </a:cubicBezTo>
                  <a:cubicBezTo>
                    <a:pt x="334" y="251"/>
                    <a:pt x="333" y="251"/>
                    <a:pt x="331" y="250"/>
                  </a:cubicBezTo>
                  <a:cubicBezTo>
                    <a:pt x="325" y="244"/>
                    <a:pt x="319" y="239"/>
                    <a:pt x="311" y="237"/>
                  </a:cubicBezTo>
                  <a:cubicBezTo>
                    <a:pt x="311" y="237"/>
                    <a:pt x="311" y="237"/>
                    <a:pt x="310" y="236"/>
                  </a:cubicBezTo>
                  <a:cubicBezTo>
                    <a:pt x="315" y="234"/>
                    <a:pt x="318" y="231"/>
                    <a:pt x="321" y="228"/>
                  </a:cubicBezTo>
                  <a:cubicBezTo>
                    <a:pt x="323" y="224"/>
                    <a:pt x="327" y="224"/>
                    <a:pt x="331" y="227"/>
                  </a:cubicBezTo>
                  <a:cubicBezTo>
                    <a:pt x="332" y="227"/>
                    <a:pt x="332" y="228"/>
                    <a:pt x="333" y="229"/>
                  </a:cubicBezTo>
                  <a:cubicBezTo>
                    <a:pt x="333" y="229"/>
                    <a:pt x="334" y="229"/>
                    <a:pt x="334" y="229"/>
                  </a:cubicBezTo>
                  <a:cubicBezTo>
                    <a:pt x="331" y="226"/>
                    <a:pt x="328" y="223"/>
                    <a:pt x="323" y="225"/>
                  </a:cubicBezTo>
                  <a:cubicBezTo>
                    <a:pt x="324" y="222"/>
                    <a:pt x="325" y="219"/>
                    <a:pt x="326" y="217"/>
                  </a:cubicBezTo>
                  <a:cubicBezTo>
                    <a:pt x="327" y="215"/>
                    <a:pt x="328" y="214"/>
                    <a:pt x="329" y="214"/>
                  </a:cubicBezTo>
                  <a:cubicBezTo>
                    <a:pt x="332" y="214"/>
                    <a:pt x="334" y="215"/>
                    <a:pt x="336" y="215"/>
                  </a:cubicBezTo>
                  <a:cubicBezTo>
                    <a:pt x="338" y="216"/>
                    <a:pt x="339" y="218"/>
                    <a:pt x="340" y="220"/>
                  </a:cubicBezTo>
                  <a:cubicBezTo>
                    <a:pt x="340" y="215"/>
                    <a:pt x="336" y="214"/>
                    <a:pt x="333" y="213"/>
                  </a:cubicBezTo>
                  <a:cubicBezTo>
                    <a:pt x="335" y="213"/>
                    <a:pt x="337" y="213"/>
                    <a:pt x="340" y="212"/>
                  </a:cubicBezTo>
                  <a:cubicBezTo>
                    <a:pt x="340" y="212"/>
                    <a:pt x="340" y="212"/>
                    <a:pt x="340" y="212"/>
                  </a:cubicBezTo>
                  <a:cubicBezTo>
                    <a:pt x="336" y="212"/>
                    <a:pt x="332" y="212"/>
                    <a:pt x="328" y="213"/>
                  </a:cubicBezTo>
                  <a:cubicBezTo>
                    <a:pt x="328" y="210"/>
                    <a:pt x="329" y="208"/>
                    <a:pt x="330" y="205"/>
                  </a:cubicBezTo>
                  <a:cubicBezTo>
                    <a:pt x="330" y="203"/>
                    <a:pt x="332" y="202"/>
                    <a:pt x="334" y="202"/>
                  </a:cubicBezTo>
                  <a:cubicBezTo>
                    <a:pt x="336" y="202"/>
                    <a:pt x="338" y="203"/>
                    <a:pt x="339" y="204"/>
                  </a:cubicBezTo>
                  <a:cubicBezTo>
                    <a:pt x="341" y="204"/>
                    <a:pt x="341" y="205"/>
                    <a:pt x="342" y="206"/>
                  </a:cubicBezTo>
                  <a:cubicBezTo>
                    <a:pt x="341" y="203"/>
                    <a:pt x="338" y="202"/>
                    <a:pt x="334" y="201"/>
                  </a:cubicBezTo>
                  <a:cubicBezTo>
                    <a:pt x="336" y="199"/>
                    <a:pt x="337" y="197"/>
                    <a:pt x="336" y="194"/>
                  </a:cubicBezTo>
                  <a:cubicBezTo>
                    <a:pt x="335" y="197"/>
                    <a:pt x="334" y="200"/>
                    <a:pt x="331" y="201"/>
                  </a:cubicBezTo>
                  <a:cubicBezTo>
                    <a:pt x="331" y="198"/>
                    <a:pt x="331" y="195"/>
                    <a:pt x="331" y="192"/>
                  </a:cubicBezTo>
                  <a:cubicBezTo>
                    <a:pt x="329" y="203"/>
                    <a:pt x="325" y="213"/>
                    <a:pt x="321" y="222"/>
                  </a:cubicBezTo>
                  <a:cubicBezTo>
                    <a:pt x="321" y="217"/>
                    <a:pt x="321" y="212"/>
                    <a:pt x="321" y="207"/>
                  </a:cubicBezTo>
                  <a:cubicBezTo>
                    <a:pt x="321" y="207"/>
                    <a:pt x="321" y="207"/>
                    <a:pt x="321" y="207"/>
                  </a:cubicBezTo>
                  <a:cubicBezTo>
                    <a:pt x="321" y="207"/>
                    <a:pt x="321" y="207"/>
                    <a:pt x="321" y="207"/>
                  </a:cubicBezTo>
                  <a:cubicBezTo>
                    <a:pt x="321" y="207"/>
                    <a:pt x="321" y="207"/>
                    <a:pt x="321" y="207"/>
                  </a:cubicBezTo>
                  <a:cubicBezTo>
                    <a:pt x="320" y="206"/>
                    <a:pt x="320" y="205"/>
                    <a:pt x="320" y="205"/>
                  </a:cubicBezTo>
                  <a:cubicBezTo>
                    <a:pt x="319" y="204"/>
                    <a:pt x="319" y="203"/>
                    <a:pt x="319" y="202"/>
                  </a:cubicBezTo>
                  <a:cubicBezTo>
                    <a:pt x="319" y="202"/>
                    <a:pt x="319" y="201"/>
                    <a:pt x="318" y="200"/>
                  </a:cubicBezTo>
                  <a:cubicBezTo>
                    <a:pt x="319" y="203"/>
                    <a:pt x="319" y="207"/>
                    <a:pt x="319" y="210"/>
                  </a:cubicBezTo>
                  <a:cubicBezTo>
                    <a:pt x="315" y="207"/>
                    <a:pt x="314" y="207"/>
                    <a:pt x="311" y="208"/>
                  </a:cubicBezTo>
                  <a:cubicBezTo>
                    <a:pt x="319" y="208"/>
                    <a:pt x="320" y="211"/>
                    <a:pt x="319" y="218"/>
                  </a:cubicBezTo>
                  <a:cubicBezTo>
                    <a:pt x="314" y="215"/>
                    <a:pt x="313" y="215"/>
                    <a:pt x="311" y="216"/>
                  </a:cubicBezTo>
                  <a:cubicBezTo>
                    <a:pt x="312" y="216"/>
                    <a:pt x="313" y="216"/>
                    <a:pt x="313" y="216"/>
                  </a:cubicBezTo>
                  <a:cubicBezTo>
                    <a:pt x="317" y="217"/>
                    <a:pt x="319" y="219"/>
                    <a:pt x="318" y="222"/>
                  </a:cubicBezTo>
                  <a:cubicBezTo>
                    <a:pt x="318" y="223"/>
                    <a:pt x="318" y="224"/>
                    <a:pt x="318" y="225"/>
                  </a:cubicBezTo>
                  <a:cubicBezTo>
                    <a:pt x="317" y="230"/>
                    <a:pt x="310" y="235"/>
                    <a:pt x="304" y="234"/>
                  </a:cubicBezTo>
                  <a:cubicBezTo>
                    <a:pt x="307" y="230"/>
                    <a:pt x="307" y="227"/>
                    <a:pt x="306" y="225"/>
                  </a:cubicBezTo>
                  <a:cubicBezTo>
                    <a:pt x="305" y="226"/>
                    <a:pt x="305" y="227"/>
                    <a:pt x="304" y="228"/>
                  </a:cubicBezTo>
                  <a:cubicBezTo>
                    <a:pt x="302" y="233"/>
                    <a:pt x="299" y="235"/>
                    <a:pt x="294" y="234"/>
                  </a:cubicBezTo>
                  <a:cubicBezTo>
                    <a:pt x="290" y="233"/>
                    <a:pt x="287" y="232"/>
                    <a:pt x="283" y="231"/>
                  </a:cubicBezTo>
                  <a:cubicBezTo>
                    <a:pt x="282" y="230"/>
                    <a:pt x="282" y="230"/>
                    <a:pt x="281" y="230"/>
                  </a:cubicBezTo>
                  <a:cubicBezTo>
                    <a:pt x="279" y="227"/>
                    <a:pt x="277" y="224"/>
                    <a:pt x="276" y="221"/>
                  </a:cubicBezTo>
                  <a:cubicBezTo>
                    <a:pt x="280" y="218"/>
                    <a:pt x="280" y="217"/>
                    <a:pt x="281" y="212"/>
                  </a:cubicBezTo>
                  <a:cubicBezTo>
                    <a:pt x="281" y="211"/>
                    <a:pt x="282" y="209"/>
                    <a:pt x="282" y="208"/>
                  </a:cubicBezTo>
                  <a:cubicBezTo>
                    <a:pt x="283" y="202"/>
                    <a:pt x="281" y="203"/>
                    <a:pt x="288" y="201"/>
                  </a:cubicBezTo>
                  <a:cubicBezTo>
                    <a:pt x="293" y="200"/>
                    <a:pt x="297" y="200"/>
                    <a:pt x="301" y="204"/>
                  </a:cubicBezTo>
                  <a:cubicBezTo>
                    <a:pt x="304" y="206"/>
                    <a:pt x="305" y="209"/>
                    <a:pt x="305" y="213"/>
                  </a:cubicBezTo>
                  <a:cubicBezTo>
                    <a:pt x="305" y="206"/>
                    <a:pt x="302" y="202"/>
                    <a:pt x="296" y="200"/>
                  </a:cubicBezTo>
                  <a:cubicBezTo>
                    <a:pt x="300" y="199"/>
                    <a:pt x="305" y="199"/>
                    <a:pt x="309" y="198"/>
                  </a:cubicBezTo>
                  <a:cubicBezTo>
                    <a:pt x="309" y="198"/>
                    <a:pt x="309" y="198"/>
                    <a:pt x="309" y="198"/>
                  </a:cubicBezTo>
                  <a:cubicBezTo>
                    <a:pt x="308" y="198"/>
                    <a:pt x="306" y="198"/>
                    <a:pt x="303" y="198"/>
                  </a:cubicBezTo>
                  <a:cubicBezTo>
                    <a:pt x="306" y="196"/>
                    <a:pt x="307" y="193"/>
                    <a:pt x="307" y="190"/>
                  </a:cubicBezTo>
                  <a:cubicBezTo>
                    <a:pt x="307" y="190"/>
                    <a:pt x="307" y="191"/>
                    <a:pt x="307" y="192"/>
                  </a:cubicBezTo>
                  <a:cubicBezTo>
                    <a:pt x="305" y="197"/>
                    <a:pt x="303" y="198"/>
                    <a:pt x="298" y="198"/>
                  </a:cubicBezTo>
                  <a:cubicBezTo>
                    <a:pt x="297" y="198"/>
                    <a:pt x="297" y="198"/>
                    <a:pt x="297" y="198"/>
                  </a:cubicBezTo>
                  <a:cubicBezTo>
                    <a:pt x="292" y="199"/>
                    <a:pt x="288" y="199"/>
                    <a:pt x="284" y="200"/>
                  </a:cubicBezTo>
                  <a:cubicBezTo>
                    <a:pt x="284" y="199"/>
                    <a:pt x="285" y="198"/>
                    <a:pt x="286" y="197"/>
                  </a:cubicBezTo>
                  <a:cubicBezTo>
                    <a:pt x="289" y="193"/>
                    <a:pt x="294" y="191"/>
                    <a:pt x="298" y="188"/>
                  </a:cubicBezTo>
                  <a:cubicBezTo>
                    <a:pt x="302" y="184"/>
                    <a:pt x="308" y="182"/>
                    <a:pt x="314" y="182"/>
                  </a:cubicBezTo>
                  <a:cubicBezTo>
                    <a:pt x="316" y="182"/>
                    <a:pt x="317" y="181"/>
                    <a:pt x="319" y="181"/>
                  </a:cubicBezTo>
                  <a:cubicBezTo>
                    <a:pt x="321" y="181"/>
                    <a:pt x="322" y="180"/>
                    <a:pt x="324" y="180"/>
                  </a:cubicBezTo>
                  <a:cubicBezTo>
                    <a:pt x="325" y="180"/>
                    <a:pt x="326" y="180"/>
                    <a:pt x="328" y="180"/>
                  </a:cubicBezTo>
                  <a:cubicBezTo>
                    <a:pt x="328" y="180"/>
                    <a:pt x="328" y="180"/>
                    <a:pt x="328" y="180"/>
                  </a:cubicBezTo>
                  <a:cubicBezTo>
                    <a:pt x="326" y="179"/>
                    <a:pt x="324" y="179"/>
                    <a:pt x="322" y="179"/>
                  </a:cubicBezTo>
                  <a:cubicBezTo>
                    <a:pt x="322" y="178"/>
                    <a:pt x="322" y="176"/>
                    <a:pt x="323" y="174"/>
                  </a:cubicBezTo>
                  <a:cubicBezTo>
                    <a:pt x="322" y="175"/>
                    <a:pt x="322" y="175"/>
                    <a:pt x="322" y="175"/>
                  </a:cubicBezTo>
                  <a:cubicBezTo>
                    <a:pt x="322" y="173"/>
                    <a:pt x="322" y="170"/>
                    <a:pt x="322" y="168"/>
                  </a:cubicBezTo>
                  <a:cubicBezTo>
                    <a:pt x="321" y="170"/>
                    <a:pt x="322" y="172"/>
                    <a:pt x="321" y="174"/>
                  </a:cubicBezTo>
                  <a:cubicBezTo>
                    <a:pt x="321" y="177"/>
                    <a:pt x="320" y="180"/>
                    <a:pt x="316" y="181"/>
                  </a:cubicBezTo>
                  <a:cubicBezTo>
                    <a:pt x="313" y="181"/>
                    <a:pt x="310" y="181"/>
                    <a:pt x="307" y="181"/>
                  </a:cubicBezTo>
                  <a:cubicBezTo>
                    <a:pt x="307" y="180"/>
                    <a:pt x="308" y="180"/>
                    <a:pt x="309" y="179"/>
                  </a:cubicBezTo>
                  <a:cubicBezTo>
                    <a:pt x="308" y="179"/>
                    <a:pt x="308" y="179"/>
                    <a:pt x="308" y="179"/>
                  </a:cubicBezTo>
                  <a:cubicBezTo>
                    <a:pt x="306" y="180"/>
                    <a:pt x="304" y="181"/>
                    <a:pt x="302" y="183"/>
                  </a:cubicBezTo>
                  <a:cubicBezTo>
                    <a:pt x="304" y="178"/>
                    <a:pt x="305" y="174"/>
                    <a:pt x="307" y="170"/>
                  </a:cubicBezTo>
                  <a:cubicBezTo>
                    <a:pt x="308" y="167"/>
                    <a:pt x="310" y="165"/>
                    <a:pt x="312" y="164"/>
                  </a:cubicBezTo>
                  <a:cubicBezTo>
                    <a:pt x="315" y="162"/>
                    <a:pt x="317" y="162"/>
                    <a:pt x="319" y="161"/>
                  </a:cubicBezTo>
                  <a:cubicBezTo>
                    <a:pt x="315" y="161"/>
                    <a:pt x="312" y="163"/>
                    <a:pt x="308" y="165"/>
                  </a:cubicBezTo>
                  <a:cubicBezTo>
                    <a:pt x="309" y="163"/>
                    <a:pt x="310" y="162"/>
                    <a:pt x="310" y="160"/>
                  </a:cubicBezTo>
                  <a:cubicBezTo>
                    <a:pt x="309" y="162"/>
                    <a:pt x="308" y="164"/>
                    <a:pt x="307" y="166"/>
                  </a:cubicBezTo>
                  <a:cubicBezTo>
                    <a:pt x="306" y="169"/>
                    <a:pt x="305" y="171"/>
                    <a:pt x="304" y="174"/>
                  </a:cubicBezTo>
                  <a:cubicBezTo>
                    <a:pt x="303" y="172"/>
                    <a:pt x="302" y="170"/>
                    <a:pt x="302" y="168"/>
                  </a:cubicBezTo>
                  <a:cubicBezTo>
                    <a:pt x="301" y="168"/>
                    <a:pt x="301" y="168"/>
                    <a:pt x="301" y="168"/>
                  </a:cubicBezTo>
                  <a:cubicBezTo>
                    <a:pt x="301" y="168"/>
                    <a:pt x="302" y="169"/>
                    <a:pt x="302" y="169"/>
                  </a:cubicBezTo>
                  <a:cubicBezTo>
                    <a:pt x="304" y="175"/>
                    <a:pt x="302" y="183"/>
                    <a:pt x="296" y="186"/>
                  </a:cubicBezTo>
                  <a:cubicBezTo>
                    <a:pt x="290" y="190"/>
                    <a:pt x="284" y="193"/>
                    <a:pt x="281" y="198"/>
                  </a:cubicBezTo>
                  <a:cubicBezTo>
                    <a:pt x="281" y="199"/>
                    <a:pt x="281" y="199"/>
                    <a:pt x="280" y="200"/>
                  </a:cubicBezTo>
                  <a:cubicBezTo>
                    <a:pt x="280" y="196"/>
                    <a:pt x="277" y="193"/>
                    <a:pt x="280" y="189"/>
                  </a:cubicBezTo>
                  <a:cubicBezTo>
                    <a:pt x="279" y="190"/>
                    <a:pt x="278" y="190"/>
                    <a:pt x="278" y="191"/>
                  </a:cubicBezTo>
                  <a:cubicBezTo>
                    <a:pt x="277" y="190"/>
                    <a:pt x="277" y="189"/>
                    <a:pt x="276" y="189"/>
                  </a:cubicBezTo>
                  <a:cubicBezTo>
                    <a:pt x="276" y="189"/>
                    <a:pt x="276" y="189"/>
                    <a:pt x="276" y="189"/>
                  </a:cubicBezTo>
                  <a:cubicBezTo>
                    <a:pt x="277" y="192"/>
                    <a:pt x="278" y="195"/>
                    <a:pt x="278" y="199"/>
                  </a:cubicBezTo>
                  <a:cubicBezTo>
                    <a:pt x="275" y="197"/>
                    <a:pt x="272" y="195"/>
                    <a:pt x="269" y="196"/>
                  </a:cubicBezTo>
                  <a:cubicBezTo>
                    <a:pt x="270" y="196"/>
                    <a:pt x="272" y="196"/>
                    <a:pt x="273" y="197"/>
                  </a:cubicBezTo>
                  <a:cubicBezTo>
                    <a:pt x="276" y="198"/>
                    <a:pt x="278" y="199"/>
                    <a:pt x="279" y="202"/>
                  </a:cubicBezTo>
                  <a:cubicBezTo>
                    <a:pt x="279" y="206"/>
                    <a:pt x="278" y="210"/>
                    <a:pt x="277" y="214"/>
                  </a:cubicBezTo>
                  <a:cubicBezTo>
                    <a:pt x="277" y="215"/>
                    <a:pt x="276" y="216"/>
                    <a:pt x="275" y="217"/>
                  </a:cubicBezTo>
                  <a:cubicBezTo>
                    <a:pt x="274" y="218"/>
                    <a:pt x="273" y="218"/>
                    <a:pt x="272" y="217"/>
                  </a:cubicBezTo>
                  <a:cubicBezTo>
                    <a:pt x="267" y="210"/>
                    <a:pt x="261" y="203"/>
                    <a:pt x="255" y="196"/>
                  </a:cubicBezTo>
                  <a:cubicBezTo>
                    <a:pt x="255" y="196"/>
                    <a:pt x="255" y="196"/>
                    <a:pt x="255" y="195"/>
                  </a:cubicBezTo>
                  <a:cubicBezTo>
                    <a:pt x="260" y="195"/>
                    <a:pt x="263" y="193"/>
                    <a:pt x="264" y="189"/>
                  </a:cubicBezTo>
                  <a:cubicBezTo>
                    <a:pt x="265" y="187"/>
                    <a:pt x="267" y="185"/>
                    <a:pt x="269" y="183"/>
                  </a:cubicBezTo>
                  <a:cubicBezTo>
                    <a:pt x="272" y="180"/>
                    <a:pt x="274" y="180"/>
                    <a:pt x="278" y="182"/>
                  </a:cubicBezTo>
                  <a:cubicBezTo>
                    <a:pt x="279" y="183"/>
                    <a:pt x="281" y="183"/>
                    <a:pt x="282" y="184"/>
                  </a:cubicBezTo>
                  <a:cubicBezTo>
                    <a:pt x="282" y="184"/>
                    <a:pt x="282" y="184"/>
                    <a:pt x="282" y="183"/>
                  </a:cubicBezTo>
                  <a:cubicBezTo>
                    <a:pt x="279" y="182"/>
                    <a:pt x="276" y="181"/>
                    <a:pt x="274" y="180"/>
                  </a:cubicBezTo>
                  <a:cubicBezTo>
                    <a:pt x="274" y="180"/>
                    <a:pt x="274" y="180"/>
                    <a:pt x="274" y="179"/>
                  </a:cubicBezTo>
                  <a:cubicBezTo>
                    <a:pt x="278" y="177"/>
                    <a:pt x="283" y="175"/>
                    <a:pt x="287" y="173"/>
                  </a:cubicBezTo>
                  <a:cubicBezTo>
                    <a:pt x="287" y="173"/>
                    <a:pt x="288" y="173"/>
                    <a:pt x="289" y="174"/>
                  </a:cubicBezTo>
                  <a:cubicBezTo>
                    <a:pt x="291" y="174"/>
                    <a:pt x="292" y="175"/>
                    <a:pt x="294" y="176"/>
                  </a:cubicBezTo>
                  <a:cubicBezTo>
                    <a:pt x="294" y="176"/>
                    <a:pt x="294" y="176"/>
                    <a:pt x="294" y="175"/>
                  </a:cubicBezTo>
                  <a:cubicBezTo>
                    <a:pt x="292" y="174"/>
                    <a:pt x="291" y="173"/>
                    <a:pt x="289" y="172"/>
                  </a:cubicBezTo>
                  <a:cubicBezTo>
                    <a:pt x="290" y="172"/>
                    <a:pt x="291" y="171"/>
                    <a:pt x="291" y="171"/>
                  </a:cubicBezTo>
                  <a:cubicBezTo>
                    <a:pt x="295" y="168"/>
                    <a:pt x="298" y="165"/>
                    <a:pt x="299" y="160"/>
                  </a:cubicBezTo>
                  <a:cubicBezTo>
                    <a:pt x="300" y="157"/>
                    <a:pt x="302" y="155"/>
                    <a:pt x="305" y="154"/>
                  </a:cubicBezTo>
                  <a:cubicBezTo>
                    <a:pt x="307" y="152"/>
                    <a:pt x="310" y="151"/>
                    <a:pt x="312" y="150"/>
                  </a:cubicBezTo>
                  <a:cubicBezTo>
                    <a:pt x="312" y="150"/>
                    <a:pt x="313" y="150"/>
                    <a:pt x="313" y="150"/>
                  </a:cubicBezTo>
                  <a:cubicBezTo>
                    <a:pt x="313" y="150"/>
                    <a:pt x="314" y="149"/>
                    <a:pt x="314" y="149"/>
                  </a:cubicBezTo>
                  <a:cubicBezTo>
                    <a:pt x="314" y="149"/>
                    <a:pt x="314" y="149"/>
                    <a:pt x="314" y="149"/>
                  </a:cubicBezTo>
                  <a:cubicBezTo>
                    <a:pt x="309" y="151"/>
                    <a:pt x="305" y="153"/>
                    <a:pt x="300" y="156"/>
                  </a:cubicBezTo>
                  <a:cubicBezTo>
                    <a:pt x="301" y="154"/>
                    <a:pt x="301" y="153"/>
                    <a:pt x="301" y="151"/>
                  </a:cubicBezTo>
                  <a:cubicBezTo>
                    <a:pt x="299" y="154"/>
                    <a:pt x="300" y="158"/>
                    <a:pt x="297" y="161"/>
                  </a:cubicBezTo>
                  <a:cubicBezTo>
                    <a:pt x="296" y="158"/>
                    <a:pt x="296" y="155"/>
                    <a:pt x="295" y="151"/>
                  </a:cubicBezTo>
                  <a:cubicBezTo>
                    <a:pt x="296" y="155"/>
                    <a:pt x="296" y="158"/>
                    <a:pt x="297" y="162"/>
                  </a:cubicBezTo>
                  <a:cubicBezTo>
                    <a:pt x="297" y="162"/>
                    <a:pt x="297" y="163"/>
                    <a:pt x="296" y="164"/>
                  </a:cubicBezTo>
                  <a:cubicBezTo>
                    <a:pt x="293" y="169"/>
                    <a:pt x="287" y="172"/>
                    <a:pt x="280" y="175"/>
                  </a:cubicBezTo>
                  <a:cubicBezTo>
                    <a:pt x="281" y="173"/>
                    <a:pt x="281" y="171"/>
                    <a:pt x="281" y="170"/>
                  </a:cubicBezTo>
                  <a:cubicBezTo>
                    <a:pt x="281" y="173"/>
                    <a:pt x="279" y="176"/>
                    <a:pt x="276" y="177"/>
                  </a:cubicBezTo>
                  <a:cubicBezTo>
                    <a:pt x="272" y="179"/>
                    <a:pt x="269" y="181"/>
                    <a:pt x="266" y="183"/>
                  </a:cubicBezTo>
                  <a:cubicBezTo>
                    <a:pt x="266" y="180"/>
                    <a:pt x="266" y="177"/>
                    <a:pt x="266" y="175"/>
                  </a:cubicBezTo>
                  <a:cubicBezTo>
                    <a:pt x="266" y="171"/>
                    <a:pt x="267" y="168"/>
                    <a:pt x="270" y="166"/>
                  </a:cubicBezTo>
                  <a:cubicBezTo>
                    <a:pt x="271" y="165"/>
                    <a:pt x="274" y="165"/>
                    <a:pt x="276" y="165"/>
                  </a:cubicBezTo>
                  <a:cubicBezTo>
                    <a:pt x="276" y="165"/>
                    <a:pt x="277" y="165"/>
                    <a:pt x="277" y="165"/>
                  </a:cubicBezTo>
                  <a:cubicBezTo>
                    <a:pt x="279" y="164"/>
                    <a:pt x="280" y="164"/>
                    <a:pt x="281" y="164"/>
                  </a:cubicBezTo>
                  <a:cubicBezTo>
                    <a:pt x="281" y="164"/>
                    <a:pt x="281" y="164"/>
                    <a:pt x="281" y="164"/>
                  </a:cubicBezTo>
                  <a:cubicBezTo>
                    <a:pt x="278" y="164"/>
                    <a:pt x="275" y="164"/>
                    <a:pt x="271" y="164"/>
                  </a:cubicBezTo>
                  <a:cubicBezTo>
                    <a:pt x="275" y="159"/>
                    <a:pt x="280" y="156"/>
                    <a:pt x="287" y="156"/>
                  </a:cubicBezTo>
                  <a:cubicBezTo>
                    <a:pt x="287" y="156"/>
                    <a:pt x="287" y="156"/>
                    <a:pt x="287" y="155"/>
                  </a:cubicBezTo>
                  <a:cubicBezTo>
                    <a:pt x="285" y="156"/>
                    <a:pt x="283" y="156"/>
                    <a:pt x="280" y="156"/>
                  </a:cubicBezTo>
                  <a:cubicBezTo>
                    <a:pt x="282" y="155"/>
                    <a:pt x="283" y="153"/>
                    <a:pt x="284" y="152"/>
                  </a:cubicBezTo>
                  <a:cubicBezTo>
                    <a:pt x="285" y="150"/>
                    <a:pt x="287" y="149"/>
                    <a:pt x="288" y="148"/>
                  </a:cubicBezTo>
                  <a:cubicBezTo>
                    <a:pt x="290" y="147"/>
                    <a:pt x="291" y="146"/>
                    <a:pt x="293" y="145"/>
                  </a:cubicBezTo>
                  <a:cubicBezTo>
                    <a:pt x="293" y="144"/>
                    <a:pt x="293" y="144"/>
                    <a:pt x="292" y="144"/>
                  </a:cubicBezTo>
                  <a:cubicBezTo>
                    <a:pt x="290" y="146"/>
                    <a:pt x="287" y="148"/>
                    <a:pt x="285" y="149"/>
                  </a:cubicBezTo>
                  <a:cubicBezTo>
                    <a:pt x="285" y="148"/>
                    <a:pt x="285" y="147"/>
                    <a:pt x="285" y="146"/>
                  </a:cubicBezTo>
                  <a:cubicBezTo>
                    <a:pt x="284" y="152"/>
                    <a:pt x="279" y="156"/>
                    <a:pt x="274" y="159"/>
                  </a:cubicBezTo>
                  <a:cubicBezTo>
                    <a:pt x="274" y="158"/>
                    <a:pt x="273" y="156"/>
                    <a:pt x="272" y="154"/>
                  </a:cubicBezTo>
                  <a:cubicBezTo>
                    <a:pt x="272" y="154"/>
                    <a:pt x="272" y="154"/>
                    <a:pt x="272" y="154"/>
                  </a:cubicBezTo>
                  <a:cubicBezTo>
                    <a:pt x="274" y="158"/>
                    <a:pt x="274" y="159"/>
                    <a:pt x="270" y="163"/>
                  </a:cubicBezTo>
                  <a:cubicBezTo>
                    <a:pt x="269" y="165"/>
                    <a:pt x="267" y="167"/>
                    <a:pt x="265" y="169"/>
                  </a:cubicBezTo>
                  <a:cubicBezTo>
                    <a:pt x="265" y="166"/>
                    <a:pt x="264" y="163"/>
                    <a:pt x="263" y="160"/>
                  </a:cubicBezTo>
                  <a:cubicBezTo>
                    <a:pt x="263" y="157"/>
                    <a:pt x="263" y="153"/>
                    <a:pt x="263" y="150"/>
                  </a:cubicBezTo>
                  <a:cubicBezTo>
                    <a:pt x="263" y="147"/>
                    <a:pt x="263" y="144"/>
                    <a:pt x="265" y="141"/>
                  </a:cubicBezTo>
                  <a:cubicBezTo>
                    <a:pt x="267" y="138"/>
                    <a:pt x="269" y="137"/>
                    <a:pt x="272" y="139"/>
                  </a:cubicBezTo>
                  <a:cubicBezTo>
                    <a:pt x="273" y="140"/>
                    <a:pt x="274" y="140"/>
                    <a:pt x="275" y="141"/>
                  </a:cubicBezTo>
                  <a:cubicBezTo>
                    <a:pt x="274" y="140"/>
                    <a:pt x="273" y="139"/>
                    <a:pt x="272" y="139"/>
                  </a:cubicBezTo>
                  <a:cubicBezTo>
                    <a:pt x="271" y="138"/>
                    <a:pt x="270" y="138"/>
                    <a:pt x="268" y="137"/>
                  </a:cubicBezTo>
                  <a:cubicBezTo>
                    <a:pt x="270" y="136"/>
                    <a:pt x="271" y="135"/>
                    <a:pt x="272" y="134"/>
                  </a:cubicBezTo>
                  <a:cubicBezTo>
                    <a:pt x="273" y="133"/>
                    <a:pt x="274" y="133"/>
                    <a:pt x="276" y="134"/>
                  </a:cubicBezTo>
                  <a:cubicBezTo>
                    <a:pt x="280" y="136"/>
                    <a:pt x="285" y="136"/>
                    <a:pt x="288" y="133"/>
                  </a:cubicBezTo>
                  <a:cubicBezTo>
                    <a:pt x="283" y="136"/>
                    <a:pt x="279" y="135"/>
                    <a:pt x="275" y="133"/>
                  </a:cubicBezTo>
                  <a:cubicBezTo>
                    <a:pt x="275" y="132"/>
                    <a:pt x="276" y="132"/>
                    <a:pt x="276" y="131"/>
                  </a:cubicBezTo>
                  <a:cubicBezTo>
                    <a:pt x="279" y="128"/>
                    <a:pt x="283" y="126"/>
                    <a:pt x="288" y="126"/>
                  </a:cubicBezTo>
                  <a:cubicBezTo>
                    <a:pt x="289" y="126"/>
                    <a:pt x="291" y="125"/>
                    <a:pt x="293" y="125"/>
                  </a:cubicBezTo>
                  <a:cubicBezTo>
                    <a:pt x="293" y="125"/>
                    <a:pt x="293" y="125"/>
                    <a:pt x="293" y="125"/>
                  </a:cubicBezTo>
                  <a:cubicBezTo>
                    <a:pt x="289" y="125"/>
                    <a:pt x="285" y="126"/>
                    <a:pt x="281" y="126"/>
                  </a:cubicBezTo>
                  <a:cubicBezTo>
                    <a:pt x="284" y="121"/>
                    <a:pt x="286" y="117"/>
                    <a:pt x="288" y="113"/>
                  </a:cubicBezTo>
                  <a:cubicBezTo>
                    <a:pt x="287" y="113"/>
                    <a:pt x="287" y="113"/>
                    <a:pt x="287" y="113"/>
                  </a:cubicBezTo>
                  <a:cubicBezTo>
                    <a:pt x="283" y="120"/>
                    <a:pt x="280" y="128"/>
                    <a:pt x="271" y="133"/>
                  </a:cubicBezTo>
                  <a:cubicBezTo>
                    <a:pt x="270" y="130"/>
                    <a:pt x="271" y="128"/>
                    <a:pt x="272" y="125"/>
                  </a:cubicBezTo>
                  <a:cubicBezTo>
                    <a:pt x="271" y="127"/>
                    <a:pt x="270" y="130"/>
                    <a:pt x="270" y="132"/>
                  </a:cubicBezTo>
                  <a:cubicBezTo>
                    <a:pt x="270" y="133"/>
                    <a:pt x="270" y="134"/>
                    <a:pt x="269" y="135"/>
                  </a:cubicBezTo>
                  <a:cubicBezTo>
                    <a:pt x="268" y="136"/>
                    <a:pt x="267" y="136"/>
                    <a:pt x="265" y="138"/>
                  </a:cubicBezTo>
                  <a:cubicBezTo>
                    <a:pt x="266" y="134"/>
                    <a:pt x="267" y="132"/>
                    <a:pt x="267" y="129"/>
                  </a:cubicBezTo>
                  <a:cubicBezTo>
                    <a:pt x="267" y="124"/>
                    <a:pt x="270" y="121"/>
                    <a:pt x="273" y="118"/>
                  </a:cubicBezTo>
                  <a:cubicBezTo>
                    <a:pt x="274" y="118"/>
                    <a:pt x="275" y="117"/>
                    <a:pt x="275" y="116"/>
                  </a:cubicBezTo>
                  <a:cubicBezTo>
                    <a:pt x="276" y="116"/>
                    <a:pt x="276" y="116"/>
                    <a:pt x="276" y="115"/>
                  </a:cubicBezTo>
                  <a:cubicBezTo>
                    <a:pt x="273" y="118"/>
                    <a:pt x="271" y="120"/>
                    <a:pt x="268" y="122"/>
                  </a:cubicBezTo>
                  <a:cubicBezTo>
                    <a:pt x="268" y="120"/>
                    <a:pt x="268" y="118"/>
                    <a:pt x="268" y="116"/>
                  </a:cubicBezTo>
                  <a:cubicBezTo>
                    <a:pt x="268" y="114"/>
                    <a:pt x="268" y="112"/>
                    <a:pt x="267" y="111"/>
                  </a:cubicBezTo>
                  <a:cubicBezTo>
                    <a:pt x="266" y="106"/>
                    <a:pt x="268" y="103"/>
                    <a:pt x="273" y="101"/>
                  </a:cubicBezTo>
                  <a:cubicBezTo>
                    <a:pt x="279" y="105"/>
                    <a:pt x="283" y="106"/>
                    <a:pt x="287" y="104"/>
                  </a:cubicBezTo>
                  <a:cubicBezTo>
                    <a:pt x="281" y="105"/>
                    <a:pt x="277" y="104"/>
                    <a:pt x="273" y="100"/>
                  </a:cubicBezTo>
                  <a:cubicBezTo>
                    <a:pt x="275" y="98"/>
                    <a:pt x="277" y="97"/>
                    <a:pt x="278" y="94"/>
                  </a:cubicBezTo>
                  <a:cubicBezTo>
                    <a:pt x="275" y="96"/>
                    <a:pt x="273" y="98"/>
                    <a:pt x="271" y="100"/>
                  </a:cubicBezTo>
                  <a:cubicBezTo>
                    <a:pt x="270" y="96"/>
                    <a:pt x="270" y="92"/>
                    <a:pt x="270" y="88"/>
                  </a:cubicBezTo>
                  <a:cubicBezTo>
                    <a:pt x="270" y="90"/>
                    <a:pt x="270" y="92"/>
                    <a:pt x="270" y="93"/>
                  </a:cubicBezTo>
                  <a:cubicBezTo>
                    <a:pt x="270" y="97"/>
                    <a:pt x="271" y="101"/>
                    <a:pt x="266" y="104"/>
                  </a:cubicBezTo>
                  <a:cubicBezTo>
                    <a:pt x="265" y="98"/>
                    <a:pt x="265" y="91"/>
                    <a:pt x="267" y="85"/>
                  </a:cubicBezTo>
                  <a:cubicBezTo>
                    <a:pt x="267" y="85"/>
                    <a:pt x="267" y="85"/>
                    <a:pt x="266" y="85"/>
                  </a:cubicBezTo>
                  <a:cubicBezTo>
                    <a:pt x="266" y="88"/>
                    <a:pt x="265" y="90"/>
                    <a:pt x="264" y="93"/>
                  </a:cubicBezTo>
                  <a:cubicBezTo>
                    <a:pt x="262" y="91"/>
                    <a:pt x="260" y="88"/>
                    <a:pt x="258" y="86"/>
                  </a:cubicBezTo>
                  <a:cubicBezTo>
                    <a:pt x="259" y="88"/>
                    <a:pt x="260" y="89"/>
                    <a:pt x="261" y="91"/>
                  </a:cubicBezTo>
                  <a:cubicBezTo>
                    <a:pt x="262" y="93"/>
                    <a:pt x="263" y="94"/>
                    <a:pt x="264" y="96"/>
                  </a:cubicBezTo>
                  <a:cubicBezTo>
                    <a:pt x="264" y="100"/>
                    <a:pt x="264" y="104"/>
                    <a:pt x="265" y="108"/>
                  </a:cubicBezTo>
                  <a:cubicBezTo>
                    <a:pt x="265" y="110"/>
                    <a:pt x="265" y="112"/>
                    <a:pt x="266" y="115"/>
                  </a:cubicBezTo>
                  <a:cubicBezTo>
                    <a:pt x="262" y="113"/>
                    <a:pt x="259" y="111"/>
                    <a:pt x="258" y="108"/>
                  </a:cubicBezTo>
                  <a:cubicBezTo>
                    <a:pt x="257" y="107"/>
                    <a:pt x="257" y="106"/>
                    <a:pt x="258" y="105"/>
                  </a:cubicBezTo>
                  <a:cubicBezTo>
                    <a:pt x="261" y="103"/>
                    <a:pt x="262" y="99"/>
                    <a:pt x="260" y="96"/>
                  </a:cubicBezTo>
                  <a:cubicBezTo>
                    <a:pt x="261" y="100"/>
                    <a:pt x="261" y="103"/>
                    <a:pt x="257" y="106"/>
                  </a:cubicBezTo>
                  <a:cubicBezTo>
                    <a:pt x="255" y="102"/>
                    <a:pt x="254" y="97"/>
                    <a:pt x="251" y="94"/>
                  </a:cubicBezTo>
                  <a:cubicBezTo>
                    <a:pt x="253" y="100"/>
                    <a:pt x="255" y="106"/>
                    <a:pt x="258" y="112"/>
                  </a:cubicBezTo>
                  <a:cubicBezTo>
                    <a:pt x="254" y="111"/>
                    <a:pt x="251" y="111"/>
                    <a:pt x="247" y="111"/>
                  </a:cubicBezTo>
                  <a:cubicBezTo>
                    <a:pt x="248" y="111"/>
                    <a:pt x="248" y="111"/>
                    <a:pt x="249" y="111"/>
                  </a:cubicBezTo>
                  <a:cubicBezTo>
                    <a:pt x="251" y="112"/>
                    <a:pt x="254" y="112"/>
                    <a:pt x="257" y="112"/>
                  </a:cubicBezTo>
                  <a:cubicBezTo>
                    <a:pt x="261" y="112"/>
                    <a:pt x="263" y="115"/>
                    <a:pt x="265" y="117"/>
                  </a:cubicBezTo>
                  <a:cubicBezTo>
                    <a:pt x="266" y="117"/>
                    <a:pt x="266" y="118"/>
                    <a:pt x="266" y="119"/>
                  </a:cubicBezTo>
                  <a:cubicBezTo>
                    <a:pt x="265" y="122"/>
                    <a:pt x="265" y="126"/>
                    <a:pt x="264" y="129"/>
                  </a:cubicBezTo>
                  <a:cubicBezTo>
                    <a:pt x="263" y="136"/>
                    <a:pt x="261" y="142"/>
                    <a:pt x="260" y="148"/>
                  </a:cubicBezTo>
                  <a:cubicBezTo>
                    <a:pt x="259" y="150"/>
                    <a:pt x="259" y="151"/>
                    <a:pt x="259" y="153"/>
                  </a:cubicBezTo>
                  <a:cubicBezTo>
                    <a:pt x="257" y="151"/>
                    <a:pt x="254" y="148"/>
                    <a:pt x="252" y="146"/>
                  </a:cubicBezTo>
                  <a:cubicBezTo>
                    <a:pt x="250" y="145"/>
                    <a:pt x="250" y="143"/>
                    <a:pt x="250" y="141"/>
                  </a:cubicBezTo>
                  <a:cubicBezTo>
                    <a:pt x="251" y="139"/>
                    <a:pt x="252" y="138"/>
                    <a:pt x="252" y="136"/>
                  </a:cubicBezTo>
                  <a:cubicBezTo>
                    <a:pt x="252" y="136"/>
                    <a:pt x="252" y="136"/>
                    <a:pt x="252" y="136"/>
                  </a:cubicBezTo>
                  <a:cubicBezTo>
                    <a:pt x="251" y="138"/>
                    <a:pt x="250" y="141"/>
                    <a:pt x="249" y="143"/>
                  </a:cubicBezTo>
                  <a:cubicBezTo>
                    <a:pt x="247" y="140"/>
                    <a:pt x="246" y="138"/>
                    <a:pt x="244" y="135"/>
                  </a:cubicBezTo>
                  <a:cubicBezTo>
                    <a:pt x="244" y="134"/>
                    <a:pt x="244" y="133"/>
                    <a:pt x="245" y="132"/>
                  </a:cubicBezTo>
                  <a:cubicBezTo>
                    <a:pt x="245" y="131"/>
                    <a:pt x="246" y="129"/>
                    <a:pt x="247" y="128"/>
                  </a:cubicBezTo>
                  <a:cubicBezTo>
                    <a:pt x="247" y="128"/>
                    <a:pt x="247" y="128"/>
                    <a:pt x="247" y="127"/>
                  </a:cubicBezTo>
                  <a:cubicBezTo>
                    <a:pt x="246" y="129"/>
                    <a:pt x="245" y="130"/>
                    <a:pt x="244" y="132"/>
                  </a:cubicBezTo>
                  <a:cubicBezTo>
                    <a:pt x="243" y="131"/>
                    <a:pt x="243" y="130"/>
                    <a:pt x="243" y="129"/>
                  </a:cubicBezTo>
                  <a:cubicBezTo>
                    <a:pt x="243" y="129"/>
                    <a:pt x="243" y="129"/>
                    <a:pt x="243" y="129"/>
                  </a:cubicBezTo>
                  <a:cubicBezTo>
                    <a:pt x="243" y="132"/>
                    <a:pt x="243" y="134"/>
                    <a:pt x="244" y="137"/>
                  </a:cubicBezTo>
                  <a:cubicBezTo>
                    <a:pt x="241" y="135"/>
                    <a:pt x="239" y="133"/>
                    <a:pt x="237" y="132"/>
                  </a:cubicBezTo>
                  <a:cubicBezTo>
                    <a:pt x="238" y="133"/>
                    <a:pt x="240" y="135"/>
                    <a:pt x="242" y="137"/>
                  </a:cubicBezTo>
                  <a:cubicBezTo>
                    <a:pt x="243" y="138"/>
                    <a:pt x="244" y="138"/>
                    <a:pt x="245" y="140"/>
                  </a:cubicBezTo>
                  <a:cubicBezTo>
                    <a:pt x="248" y="143"/>
                    <a:pt x="250" y="146"/>
                    <a:pt x="253" y="149"/>
                  </a:cubicBezTo>
                  <a:cubicBezTo>
                    <a:pt x="259" y="154"/>
                    <a:pt x="261" y="160"/>
                    <a:pt x="261" y="167"/>
                  </a:cubicBezTo>
                  <a:cubicBezTo>
                    <a:pt x="255" y="163"/>
                    <a:pt x="249" y="158"/>
                    <a:pt x="243" y="154"/>
                  </a:cubicBezTo>
                  <a:cubicBezTo>
                    <a:pt x="244" y="156"/>
                    <a:pt x="246" y="158"/>
                    <a:pt x="247" y="159"/>
                  </a:cubicBezTo>
                  <a:cubicBezTo>
                    <a:pt x="240" y="157"/>
                    <a:pt x="232" y="157"/>
                    <a:pt x="227" y="150"/>
                  </a:cubicBezTo>
                  <a:cubicBezTo>
                    <a:pt x="228" y="152"/>
                    <a:pt x="230" y="154"/>
                    <a:pt x="233" y="155"/>
                  </a:cubicBezTo>
                  <a:cubicBezTo>
                    <a:pt x="237" y="157"/>
                    <a:pt x="241" y="158"/>
                    <a:pt x="245" y="159"/>
                  </a:cubicBezTo>
                  <a:cubicBezTo>
                    <a:pt x="250" y="160"/>
                    <a:pt x="254" y="162"/>
                    <a:pt x="258" y="165"/>
                  </a:cubicBezTo>
                  <a:cubicBezTo>
                    <a:pt x="260" y="166"/>
                    <a:pt x="262" y="168"/>
                    <a:pt x="262" y="170"/>
                  </a:cubicBezTo>
                  <a:cubicBezTo>
                    <a:pt x="262" y="174"/>
                    <a:pt x="262" y="177"/>
                    <a:pt x="262" y="181"/>
                  </a:cubicBezTo>
                  <a:cubicBezTo>
                    <a:pt x="262" y="182"/>
                    <a:pt x="262" y="182"/>
                    <a:pt x="262" y="184"/>
                  </a:cubicBezTo>
                  <a:cubicBezTo>
                    <a:pt x="260" y="177"/>
                    <a:pt x="255" y="173"/>
                    <a:pt x="252" y="172"/>
                  </a:cubicBezTo>
                  <a:cubicBezTo>
                    <a:pt x="252" y="173"/>
                    <a:pt x="252" y="173"/>
                    <a:pt x="253" y="173"/>
                  </a:cubicBezTo>
                  <a:cubicBezTo>
                    <a:pt x="253" y="173"/>
                    <a:pt x="253" y="174"/>
                    <a:pt x="254" y="174"/>
                  </a:cubicBezTo>
                  <a:cubicBezTo>
                    <a:pt x="258" y="178"/>
                    <a:pt x="261" y="183"/>
                    <a:pt x="260" y="189"/>
                  </a:cubicBezTo>
                  <a:cubicBezTo>
                    <a:pt x="259" y="191"/>
                    <a:pt x="258" y="192"/>
                    <a:pt x="256" y="192"/>
                  </a:cubicBezTo>
                  <a:cubicBezTo>
                    <a:pt x="253" y="191"/>
                    <a:pt x="250" y="190"/>
                    <a:pt x="249" y="189"/>
                  </a:cubicBezTo>
                  <a:cubicBezTo>
                    <a:pt x="240" y="182"/>
                    <a:pt x="232" y="175"/>
                    <a:pt x="224" y="167"/>
                  </a:cubicBezTo>
                  <a:cubicBezTo>
                    <a:pt x="217" y="161"/>
                    <a:pt x="210" y="153"/>
                    <a:pt x="204" y="145"/>
                  </a:cubicBezTo>
                  <a:cubicBezTo>
                    <a:pt x="202" y="142"/>
                    <a:pt x="201" y="138"/>
                    <a:pt x="201" y="134"/>
                  </a:cubicBezTo>
                  <a:cubicBezTo>
                    <a:pt x="201" y="118"/>
                    <a:pt x="201" y="103"/>
                    <a:pt x="201" y="87"/>
                  </a:cubicBezTo>
                  <a:cubicBezTo>
                    <a:pt x="201" y="68"/>
                    <a:pt x="201" y="49"/>
                    <a:pt x="201" y="31"/>
                  </a:cubicBezTo>
                  <a:cubicBezTo>
                    <a:pt x="201" y="23"/>
                    <a:pt x="201" y="15"/>
                    <a:pt x="201" y="7"/>
                  </a:cubicBezTo>
                  <a:cubicBezTo>
                    <a:pt x="201" y="6"/>
                    <a:pt x="201" y="5"/>
                    <a:pt x="203" y="5"/>
                  </a:cubicBezTo>
                  <a:cubicBezTo>
                    <a:pt x="204" y="5"/>
                    <a:pt x="204" y="5"/>
                    <a:pt x="205" y="5"/>
                  </a:cubicBezTo>
                  <a:cubicBezTo>
                    <a:pt x="206" y="5"/>
                    <a:pt x="207" y="6"/>
                    <a:pt x="207" y="7"/>
                  </a:cubicBezTo>
                  <a:cubicBezTo>
                    <a:pt x="207" y="8"/>
                    <a:pt x="207" y="9"/>
                    <a:pt x="207" y="10"/>
                  </a:cubicBezTo>
                  <a:cubicBezTo>
                    <a:pt x="207" y="10"/>
                    <a:pt x="207" y="10"/>
                    <a:pt x="207" y="10"/>
                  </a:cubicBezTo>
                  <a:cubicBezTo>
                    <a:pt x="207" y="10"/>
                    <a:pt x="207" y="10"/>
                    <a:pt x="207" y="10"/>
                  </a:cubicBezTo>
                  <a:cubicBezTo>
                    <a:pt x="207" y="17"/>
                    <a:pt x="207" y="23"/>
                    <a:pt x="207" y="30"/>
                  </a:cubicBezTo>
                  <a:cubicBezTo>
                    <a:pt x="207" y="35"/>
                    <a:pt x="207" y="40"/>
                    <a:pt x="207" y="45"/>
                  </a:cubicBezTo>
                  <a:cubicBezTo>
                    <a:pt x="207" y="75"/>
                    <a:pt x="207" y="105"/>
                    <a:pt x="207" y="135"/>
                  </a:cubicBezTo>
                  <a:cubicBezTo>
                    <a:pt x="207" y="135"/>
                    <a:pt x="207" y="136"/>
                    <a:pt x="207" y="137"/>
                  </a:cubicBezTo>
                  <a:cubicBezTo>
                    <a:pt x="209" y="144"/>
                    <a:pt x="214" y="149"/>
                    <a:pt x="219" y="154"/>
                  </a:cubicBezTo>
                  <a:cubicBezTo>
                    <a:pt x="219" y="154"/>
                    <a:pt x="219" y="154"/>
                    <a:pt x="219" y="153"/>
                  </a:cubicBezTo>
                  <a:cubicBezTo>
                    <a:pt x="219" y="148"/>
                    <a:pt x="219" y="142"/>
                    <a:pt x="219" y="136"/>
                  </a:cubicBezTo>
                  <a:cubicBezTo>
                    <a:pt x="219" y="136"/>
                    <a:pt x="219" y="136"/>
                    <a:pt x="219" y="136"/>
                  </a:cubicBezTo>
                  <a:cubicBezTo>
                    <a:pt x="219" y="136"/>
                    <a:pt x="219" y="136"/>
                    <a:pt x="219" y="136"/>
                  </a:cubicBezTo>
                  <a:cubicBezTo>
                    <a:pt x="219" y="135"/>
                    <a:pt x="219" y="134"/>
                    <a:pt x="219" y="133"/>
                  </a:cubicBezTo>
                  <a:cubicBezTo>
                    <a:pt x="219" y="133"/>
                    <a:pt x="219" y="133"/>
                    <a:pt x="219" y="133"/>
                  </a:cubicBezTo>
                  <a:cubicBezTo>
                    <a:pt x="219" y="131"/>
                    <a:pt x="219" y="128"/>
                    <a:pt x="219" y="125"/>
                  </a:cubicBezTo>
                  <a:cubicBezTo>
                    <a:pt x="219" y="124"/>
                    <a:pt x="219" y="123"/>
                    <a:pt x="219" y="121"/>
                  </a:cubicBezTo>
                  <a:cubicBezTo>
                    <a:pt x="220" y="113"/>
                    <a:pt x="221" y="106"/>
                    <a:pt x="221" y="106"/>
                  </a:cubicBezTo>
                  <a:cubicBezTo>
                    <a:pt x="222" y="100"/>
                    <a:pt x="224" y="94"/>
                    <a:pt x="227" y="88"/>
                  </a:cubicBezTo>
                  <a:cubicBezTo>
                    <a:pt x="230" y="81"/>
                    <a:pt x="235" y="75"/>
                    <a:pt x="242" y="72"/>
                  </a:cubicBezTo>
                  <a:cubicBezTo>
                    <a:pt x="254" y="67"/>
                    <a:pt x="266" y="69"/>
                    <a:pt x="277" y="75"/>
                  </a:cubicBezTo>
                  <a:cubicBezTo>
                    <a:pt x="286" y="81"/>
                    <a:pt x="293" y="88"/>
                    <a:pt x="300" y="96"/>
                  </a:cubicBezTo>
                  <a:cubicBezTo>
                    <a:pt x="310" y="109"/>
                    <a:pt x="318" y="123"/>
                    <a:pt x="325" y="138"/>
                  </a:cubicBezTo>
                  <a:cubicBezTo>
                    <a:pt x="325" y="138"/>
                    <a:pt x="327" y="139"/>
                    <a:pt x="327" y="140"/>
                  </a:cubicBezTo>
                  <a:cubicBezTo>
                    <a:pt x="327" y="143"/>
                    <a:pt x="328" y="143"/>
                    <a:pt x="331" y="143"/>
                  </a:cubicBezTo>
                  <a:cubicBezTo>
                    <a:pt x="330" y="143"/>
                    <a:pt x="329" y="144"/>
                    <a:pt x="328" y="144"/>
                  </a:cubicBezTo>
                  <a:cubicBezTo>
                    <a:pt x="331" y="151"/>
                    <a:pt x="334" y="158"/>
                    <a:pt x="337" y="165"/>
                  </a:cubicBezTo>
                  <a:cubicBezTo>
                    <a:pt x="341" y="176"/>
                    <a:pt x="345" y="187"/>
                    <a:pt x="348" y="199"/>
                  </a:cubicBezTo>
                  <a:cubicBezTo>
                    <a:pt x="351" y="206"/>
                    <a:pt x="352" y="213"/>
                    <a:pt x="354" y="220"/>
                  </a:cubicBezTo>
                  <a:cubicBezTo>
                    <a:pt x="354" y="220"/>
                    <a:pt x="354" y="220"/>
                    <a:pt x="354" y="220"/>
                  </a:cubicBezTo>
                  <a:cubicBezTo>
                    <a:pt x="360" y="249"/>
                    <a:pt x="360" y="249"/>
                    <a:pt x="360" y="249"/>
                  </a:cubicBezTo>
                  <a:cubicBezTo>
                    <a:pt x="360" y="249"/>
                    <a:pt x="360" y="249"/>
                    <a:pt x="360" y="249"/>
                  </a:cubicBezTo>
                  <a:cubicBezTo>
                    <a:pt x="361" y="257"/>
                    <a:pt x="362" y="265"/>
                    <a:pt x="363" y="273"/>
                  </a:cubicBezTo>
                  <a:cubicBezTo>
                    <a:pt x="365" y="294"/>
                    <a:pt x="366" y="316"/>
                    <a:pt x="363" y="337"/>
                  </a:cubicBezTo>
                  <a:cubicBezTo>
                    <a:pt x="363" y="338"/>
                    <a:pt x="363" y="338"/>
                    <a:pt x="363" y="339"/>
                  </a:cubicBezTo>
                  <a:cubicBezTo>
                    <a:pt x="363" y="340"/>
                    <a:pt x="363" y="341"/>
                    <a:pt x="363" y="342"/>
                  </a:cubicBezTo>
                  <a:cubicBezTo>
                    <a:pt x="362" y="344"/>
                    <a:pt x="362" y="345"/>
                    <a:pt x="362" y="346"/>
                  </a:cubicBezTo>
                  <a:cubicBezTo>
                    <a:pt x="362" y="348"/>
                    <a:pt x="361" y="350"/>
                    <a:pt x="361" y="352"/>
                  </a:cubicBezTo>
                  <a:cubicBezTo>
                    <a:pt x="360" y="353"/>
                    <a:pt x="360" y="355"/>
                    <a:pt x="359" y="356"/>
                  </a:cubicBezTo>
                  <a:cubicBezTo>
                    <a:pt x="358" y="360"/>
                    <a:pt x="357" y="363"/>
                    <a:pt x="355" y="3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 name="Freeform 22">
              <a:extLst>
                <a:ext uri="{FF2B5EF4-FFF2-40B4-BE49-F238E27FC236}">
                  <a16:creationId xmlns:a16="http://schemas.microsoft.com/office/drawing/2014/main" id="{EABA7D27-F0CD-80B5-FF87-2212788E1454}"/>
                </a:ext>
              </a:extLst>
            </p:cNvPr>
            <p:cNvSpPr/>
            <p:nvPr/>
          </p:nvSpPr>
          <p:spPr bwMode="auto">
            <a:xfrm flipH="1">
              <a:off x="10226675" y="1006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 name="Freeform 23">
              <a:extLst>
                <a:ext uri="{FF2B5EF4-FFF2-40B4-BE49-F238E27FC236}">
                  <a16:creationId xmlns:a16="http://schemas.microsoft.com/office/drawing/2014/main" id="{7AE3D881-C5BA-A70E-208E-926FBE37E53B}"/>
                </a:ext>
              </a:extLst>
            </p:cNvPr>
            <p:cNvSpPr/>
            <p:nvPr/>
          </p:nvSpPr>
          <p:spPr bwMode="auto">
            <a:xfrm>
              <a:off x="10226675" y="1006475"/>
              <a:ext cx="25400" cy="19050"/>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3"/>
                    <a:pt x="4" y="3"/>
                  </a:cubicBezTo>
                  <a:cubicBezTo>
                    <a:pt x="4" y="1"/>
                    <a:pt x="2"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 name="Oval 24">
              <a:extLst>
                <a:ext uri="{FF2B5EF4-FFF2-40B4-BE49-F238E27FC236}">
                  <a16:creationId xmlns:a16="http://schemas.microsoft.com/office/drawing/2014/main" id="{F8D0B866-3E84-0D3F-DD57-B243FAB03F09}"/>
                </a:ext>
              </a:extLst>
            </p:cNvPr>
            <p:cNvSpPr>
              <a:spLocks noChangeArrowheads="1"/>
            </p:cNvSpPr>
            <p:nvPr/>
          </p:nvSpPr>
          <p:spPr bwMode="auto">
            <a:xfrm>
              <a:off x="10252075" y="1025525"/>
              <a:ext cx="1588" cy="15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 name="Freeform 25">
              <a:extLst>
                <a:ext uri="{FF2B5EF4-FFF2-40B4-BE49-F238E27FC236}">
                  <a16:creationId xmlns:a16="http://schemas.microsoft.com/office/drawing/2014/main" id="{EAA86008-27EB-34B8-868A-596C2D0AEF81}"/>
                </a:ext>
              </a:extLst>
            </p:cNvPr>
            <p:cNvSpPr/>
            <p:nvPr/>
          </p:nvSpPr>
          <p:spPr bwMode="auto">
            <a:xfrm>
              <a:off x="10440988" y="1597025"/>
              <a:ext cx="25400" cy="50800"/>
            </a:xfrm>
            <a:custGeom>
              <a:avLst/>
              <a:gdLst>
                <a:gd name="T0" fmla="*/ 3 w 4"/>
                <a:gd name="T1" fmla="*/ 0 h 8"/>
                <a:gd name="T2" fmla="*/ 0 w 4"/>
                <a:gd name="T3" fmla="*/ 7 h 8"/>
                <a:gd name="T4" fmla="*/ 0 w 4"/>
                <a:gd name="T5" fmla="*/ 8 h 8"/>
                <a:gd name="T6" fmla="*/ 3 w 4"/>
                <a:gd name="T7" fmla="*/ 0 h 8"/>
              </a:gdLst>
              <a:ahLst/>
              <a:cxnLst>
                <a:cxn ang="0">
                  <a:pos x="T0" y="T1"/>
                </a:cxn>
                <a:cxn ang="0">
                  <a:pos x="T2" y="T3"/>
                </a:cxn>
                <a:cxn ang="0">
                  <a:pos x="T4" y="T5"/>
                </a:cxn>
                <a:cxn ang="0">
                  <a:pos x="T6" y="T7"/>
                </a:cxn>
              </a:cxnLst>
              <a:rect l="0" t="0" r="r" b="b"/>
              <a:pathLst>
                <a:path w="4" h="8">
                  <a:moveTo>
                    <a:pt x="3" y="0"/>
                  </a:moveTo>
                  <a:cubicBezTo>
                    <a:pt x="3" y="3"/>
                    <a:pt x="2" y="5"/>
                    <a:pt x="0" y="7"/>
                  </a:cubicBezTo>
                  <a:cubicBezTo>
                    <a:pt x="0" y="7"/>
                    <a:pt x="0" y="8"/>
                    <a:pt x="0" y="8"/>
                  </a:cubicBezTo>
                  <a:cubicBezTo>
                    <a:pt x="2" y="6"/>
                    <a:pt x="4" y="3"/>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 name="Freeform 26">
              <a:extLst>
                <a:ext uri="{FF2B5EF4-FFF2-40B4-BE49-F238E27FC236}">
                  <a16:creationId xmlns:a16="http://schemas.microsoft.com/office/drawing/2014/main" id="{B53B0476-2FCE-C8FA-52DD-4E1B32EE4F63}"/>
                </a:ext>
              </a:extLst>
            </p:cNvPr>
            <p:cNvSpPr/>
            <p:nvPr/>
          </p:nvSpPr>
          <p:spPr bwMode="auto">
            <a:xfrm>
              <a:off x="10434638" y="1647825"/>
              <a:ext cx="6350"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 name="Freeform 27">
              <a:extLst>
                <a:ext uri="{FF2B5EF4-FFF2-40B4-BE49-F238E27FC236}">
                  <a16:creationId xmlns:a16="http://schemas.microsoft.com/office/drawing/2014/main" id="{D5BE1E08-6DC9-6B13-C7CE-09A19E0D3E8F}"/>
                </a:ext>
              </a:extLst>
            </p:cNvPr>
            <p:cNvSpPr/>
            <p:nvPr/>
          </p:nvSpPr>
          <p:spPr bwMode="auto">
            <a:xfrm>
              <a:off x="10345738" y="812800"/>
              <a:ext cx="6350" cy="36513"/>
            </a:xfrm>
            <a:custGeom>
              <a:avLst/>
              <a:gdLst>
                <a:gd name="T0" fmla="*/ 0 w 1"/>
                <a:gd name="T1" fmla="*/ 1 h 6"/>
                <a:gd name="T2" fmla="*/ 0 w 1"/>
                <a:gd name="T3" fmla="*/ 6 h 6"/>
                <a:gd name="T4" fmla="*/ 1 w 1"/>
                <a:gd name="T5" fmla="*/ 6 h 6"/>
                <a:gd name="T6" fmla="*/ 1 w 1"/>
                <a:gd name="T7" fmla="*/ 0 h 6"/>
                <a:gd name="T8" fmla="*/ 0 w 1"/>
                <a:gd name="T9" fmla="*/ 1 h 6"/>
              </a:gdLst>
              <a:ahLst/>
              <a:cxnLst>
                <a:cxn ang="0">
                  <a:pos x="T0" y="T1"/>
                </a:cxn>
                <a:cxn ang="0">
                  <a:pos x="T2" y="T3"/>
                </a:cxn>
                <a:cxn ang="0">
                  <a:pos x="T4" y="T5"/>
                </a:cxn>
                <a:cxn ang="0">
                  <a:pos x="T6" y="T7"/>
                </a:cxn>
                <a:cxn ang="0">
                  <a:pos x="T8" y="T9"/>
                </a:cxn>
              </a:cxnLst>
              <a:rect l="0" t="0" r="r" b="b"/>
              <a:pathLst>
                <a:path w="1" h="6">
                  <a:moveTo>
                    <a:pt x="0" y="1"/>
                  </a:moveTo>
                  <a:cubicBezTo>
                    <a:pt x="0" y="2"/>
                    <a:pt x="0" y="4"/>
                    <a:pt x="0" y="6"/>
                  </a:cubicBezTo>
                  <a:cubicBezTo>
                    <a:pt x="1" y="6"/>
                    <a:pt x="1" y="6"/>
                    <a:pt x="1" y="6"/>
                  </a:cubicBezTo>
                  <a:cubicBezTo>
                    <a:pt x="1" y="4"/>
                    <a:pt x="1" y="2"/>
                    <a:pt x="1" y="0"/>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 name="Freeform 28">
              <a:extLst>
                <a:ext uri="{FF2B5EF4-FFF2-40B4-BE49-F238E27FC236}">
                  <a16:creationId xmlns:a16="http://schemas.microsoft.com/office/drawing/2014/main" id="{43ABD2BA-2E18-3EF1-EBA7-87DE21E9BE35}"/>
                </a:ext>
              </a:extLst>
            </p:cNvPr>
            <p:cNvSpPr/>
            <p:nvPr/>
          </p:nvSpPr>
          <p:spPr bwMode="auto">
            <a:xfrm>
              <a:off x="10252075" y="1439863"/>
              <a:ext cx="44450" cy="12700"/>
            </a:xfrm>
            <a:custGeom>
              <a:avLst/>
              <a:gdLst>
                <a:gd name="T0" fmla="*/ 0 w 7"/>
                <a:gd name="T1" fmla="*/ 2 h 2"/>
                <a:gd name="T2" fmla="*/ 7 w 7"/>
                <a:gd name="T3" fmla="*/ 0 h 2"/>
                <a:gd name="T4" fmla="*/ 0 w 7"/>
                <a:gd name="T5" fmla="*/ 2 h 2"/>
              </a:gdLst>
              <a:ahLst/>
              <a:cxnLst>
                <a:cxn ang="0">
                  <a:pos x="T0" y="T1"/>
                </a:cxn>
                <a:cxn ang="0">
                  <a:pos x="T2" y="T3"/>
                </a:cxn>
                <a:cxn ang="0">
                  <a:pos x="T4" y="T5"/>
                </a:cxn>
              </a:cxnLst>
              <a:rect l="0" t="0" r="r" b="b"/>
              <a:pathLst>
                <a:path w="7" h="2">
                  <a:moveTo>
                    <a:pt x="0" y="2"/>
                  </a:moveTo>
                  <a:cubicBezTo>
                    <a:pt x="3" y="1"/>
                    <a:pt x="5" y="0"/>
                    <a:pt x="7" y="0"/>
                  </a:cubicBezTo>
                  <a:cubicBezTo>
                    <a:pt x="5" y="0"/>
                    <a:pt x="2" y="0"/>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 name="Freeform 29">
              <a:extLst>
                <a:ext uri="{FF2B5EF4-FFF2-40B4-BE49-F238E27FC236}">
                  <a16:creationId xmlns:a16="http://schemas.microsoft.com/office/drawing/2014/main" id="{0D1537DF-3E11-984A-328D-5331DA45ABF2}"/>
                </a:ext>
              </a:extLst>
            </p:cNvPr>
            <p:cNvSpPr/>
            <p:nvPr/>
          </p:nvSpPr>
          <p:spPr bwMode="auto">
            <a:xfrm flipH="1">
              <a:off x="10252075" y="14525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spTree>
    <p:extLst>
      <p:ext uri="{BB962C8B-B14F-4D97-AF65-F5344CB8AC3E}">
        <p14:creationId xmlns:p14="http://schemas.microsoft.com/office/powerpoint/2010/main" val="127690391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7B5576D-94B9-4658-BE38-EA479870B86C}"/>
              </a:ext>
            </a:extLst>
          </p:cNvPr>
          <p:cNvSpPr>
            <a:spLocks noGrp="1"/>
          </p:cNvSpPr>
          <p:nvPr>
            <p:ph type="title" idx="4294967295"/>
          </p:nvPr>
        </p:nvSpPr>
        <p:spPr>
          <a:xfrm>
            <a:off x="458618" y="369362"/>
            <a:ext cx="8474075" cy="708025"/>
          </a:xfrm>
          <a:prstGeom prst="rect">
            <a:avLst/>
          </a:prstGeom>
        </p:spPr>
        <p:txBody>
          <a:bodyPr/>
          <a:lstStyle/>
          <a:p>
            <a:pPr algn="r" rtl="1"/>
            <a:r>
              <a:rPr lang="fa-IR" dirty="0">
                <a:solidFill>
                  <a:srgbClr val="E9475A"/>
                </a:solidFill>
                <a:cs typeface="B Nazanin" panose="00000400000000000000" pitchFamily="2" charset="-78"/>
              </a:rPr>
              <a:t>سبک اینفوگرافیک</a:t>
            </a:r>
            <a:endParaRPr lang="es-PE" dirty="0">
              <a:solidFill>
                <a:srgbClr val="E9475A"/>
              </a:solidFill>
              <a:cs typeface="B Nazanin" panose="00000400000000000000" pitchFamily="2" charset="-78"/>
            </a:endParaRPr>
          </a:p>
        </p:txBody>
      </p:sp>
      <p:grpSp>
        <p:nvGrpSpPr>
          <p:cNvPr id="62" name="Group 2">
            <a:extLst>
              <a:ext uri="{FF2B5EF4-FFF2-40B4-BE49-F238E27FC236}">
                <a16:creationId xmlns:a16="http://schemas.microsoft.com/office/drawing/2014/main" id="{B8D95B7B-9F5E-44CE-90A7-6461EAB452FF}"/>
              </a:ext>
            </a:extLst>
          </p:cNvPr>
          <p:cNvGrpSpPr/>
          <p:nvPr/>
        </p:nvGrpSpPr>
        <p:grpSpPr>
          <a:xfrm>
            <a:off x="261257" y="1919656"/>
            <a:ext cx="3181657" cy="979255"/>
            <a:chOff x="0" y="1814684"/>
            <a:chExt cx="3326507" cy="1023837"/>
          </a:xfrm>
        </p:grpSpPr>
        <p:sp>
          <p:nvSpPr>
            <p:cNvPr id="63" name="Rectangle 3">
              <a:extLst>
                <a:ext uri="{FF2B5EF4-FFF2-40B4-BE49-F238E27FC236}">
                  <a16:creationId xmlns:a16="http://schemas.microsoft.com/office/drawing/2014/main" id="{3B659D75-2CF2-4B3B-B65D-7C60B2B20EFC}"/>
                </a:ext>
              </a:extLst>
            </p:cNvPr>
            <p:cNvSpPr/>
            <p:nvPr userDrawn="1"/>
          </p:nvSpPr>
          <p:spPr>
            <a:xfrm>
              <a:off x="0" y="1814684"/>
              <a:ext cx="2823587" cy="504881"/>
            </a:xfrm>
            <a:prstGeom prst="rect">
              <a:avLst/>
            </a:prstGeom>
            <a:solidFill>
              <a:srgbClr val="AFAFAF">
                <a:lumMod val="40000"/>
                <a:lumOff val="6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64" name="Rectangle 4">
              <a:extLst>
                <a:ext uri="{FF2B5EF4-FFF2-40B4-BE49-F238E27FC236}">
                  <a16:creationId xmlns:a16="http://schemas.microsoft.com/office/drawing/2014/main" id="{54212FFD-61AC-48EF-92C2-DBEE93C078DD}"/>
                </a:ext>
              </a:extLst>
            </p:cNvPr>
            <p:cNvSpPr/>
            <p:nvPr userDrawn="1"/>
          </p:nvSpPr>
          <p:spPr>
            <a:xfrm>
              <a:off x="0" y="2319566"/>
              <a:ext cx="2823587" cy="504881"/>
            </a:xfrm>
            <a:prstGeom prst="rect">
              <a:avLst/>
            </a:prstGeom>
            <a:solidFill>
              <a:srgbClr val="AFAFAF">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65" name="Oval 5">
              <a:extLst>
                <a:ext uri="{FF2B5EF4-FFF2-40B4-BE49-F238E27FC236}">
                  <a16:creationId xmlns:a16="http://schemas.microsoft.com/office/drawing/2014/main" id="{CC195278-FC43-43EB-9B6F-23E35A2185A1}"/>
                </a:ext>
              </a:extLst>
            </p:cNvPr>
            <p:cNvSpPr/>
            <p:nvPr/>
          </p:nvSpPr>
          <p:spPr>
            <a:xfrm>
              <a:off x="2320667" y="1832681"/>
              <a:ext cx="1005840" cy="1005840"/>
            </a:xfrm>
            <a:prstGeom prst="ellipse">
              <a:avLst/>
            </a:prstGeom>
            <a:solidFill>
              <a:srgbClr val="AFAFAF">
                <a:lumMod val="60000"/>
                <a:lumOff val="40000"/>
              </a:srgbClr>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66" name="Oval 6">
              <a:extLst>
                <a:ext uri="{FF2B5EF4-FFF2-40B4-BE49-F238E27FC236}">
                  <a16:creationId xmlns:a16="http://schemas.microsoft.com/office/drawing/2014/main" id="{D5585CC5-2187-4893-B56C-881815BB1C3B}"/>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grpSp>
      <p:grpSp>
        <p:nvGrpSpPr>
          <p:cNvPr id="67" name="Group 7">
            <a:extLst>
              <a:ext uri="{FF2B5EF4-FFF2-40B4-BE49-F238E27FC236}">
                <a16:creationId xmlns:a16="http://schemas.microsoft.com/office/drawing/2014/main" id="{0A683DD5-B7AF-4C08-8C5B-620105779523}"/>
              </a:ext>
            </a:extLst>
          </p:cNvPr>
          <p:cNvGrpSpPr/>
          <p:nvPr/>
        </p:nvGrpSpPr>
        <p:grpSpPr>
          <a:xfrm>
            <a:off x="261257" y="3324435"/>
            <a:ext cx="3181657" cy="979255"/>
            <a:chOff x="0" y="1814684"/>
            <a:chExt cx="3326507" cy="1023837"/>
          </a:xfrm>
        </p:grpSpPr>
        <p:sp>
          <p:nvSpPr>
            <p:cNvPr id="68" name="Rectangle 8">
              <a:extLst>
                <a:ext uri="{FF2B5EF4-FFF2-40B4-BE49-F238E27FC236}">
                  <a16:creationId xmlns:a16="http://schemas.microsoft.com/office/drawing/2014/main" id="{0E0C3505-5E94-4D99-8C3F-8811EED3AFB2}"/>
                </a:ext>
              </a:extLst>
            </p:cNvPr>
            <p:cNvSpPr/>
            <p:nvPr userDrawn="1"/>
          </p:nvSpPr>
          <p:spPr>
            <a:xfrm>
              <a:off x="0" y="1814684"/>
              <a:ext cx="2823587" cy="504881"/>
            </a:xfrm>
            <a:prstGeom prst="rect">
              <a:avLst/>
            </a:prstGeom>
            <a:solidFill>
              <a:srgbClr val="AFAFAF">
                <a:lumMod val="40000"/>
                <a:lumOff val="6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69" name="Rectangle 9">
              <a:extLst>
                <a:ext uri="{FF2B5EF4-FFF2-40B4-BE49-F238E27FC236}">
                  <a16:creationId xmlns:a16="http://schemas.microsoft.com/office/drawing/2014/main" id="{BF0C52C9-AE73-4DFA-8D8B-0CF182506911}"/>
                </a:ext>
              </a:extLst>
            </p:cNvPr>
            <p:cNvSpPr/>
            <p:nvPr userDrawn="1"/>
          </p:nvSpPr>
          <p:spPr>
            <a:xfrm>
              <a:off x="0" y="2319566"/>
              <a:ext cx="2823587" cy="504881"/>
            </a:xfrm>
            <a:prstGeom prst="rect">
              <a:avLst/>
            </a:prstGeom>
            <a:solidFill>
              <a:srgbClr val="AFAFAF">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70" name="Oval 10">
              <a:extLst>
                <a:ext uri="{FF2B5EF4-FFF2-40B4-BE49-F238E27FC236}">
                  <a16:creationId xmlns:a16="http://schemas.microsoft.com/office/drawing/2014/main" id="{8D044DDA-8911-404A-BB3B-EA2C5C036198}"/>
                </a:ext>
              </a:extLst>
            </p:cNvPr>
            <p:cNvSpPr/>
            <p:nvPr/>
          </p:nvSpPr>
          <p:spPr>
            <a:xfrm>
              <a:off x="2320667" y="1832681"/>
              <a:ext cx="1005840" cy="1005840"/>
            </a:xfrm>
            <a:prstGeom prst="ellipse">
              <a:avLst/>
            </a:prstGeom>
            <a:solidFill>
              <a:srgbClr val="AFAFAF">
                <a:lumMod val="60000"/>
                <a:lumOff val="40000"/>
              </a:srgbClr>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71" name="Oval 11">
              <a:extLst>
                <a:ext uri="{FF2B5EF4-FFF2-40B4-BE49-F238E27FC236}">
                  <a16:creationId xmlns:a16="http://schemas.microsoft.com/office/drawing/2014/main" id="{ED1DBA43-7EA9-4DD0-B173-B72929656CD3}"/>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grpSp>
      <p:grpSp>
        <p:nvGrpSpPr>
          <p:cNvPr id="72" name="Group 12">
            <a:extLst>
              <a:ext uri="{FF2B5EF4-FFF2-40B4-BE49-F238E27FC236}">
                <a16:creationId xmlns:a16="http://schemas.microsoft.com/office/drawing/2014/main" id="{5445130F-B025-4383-B5D3-E81CE98F686E}"/>
              </a:ext>
            </a:extLst>
          </p:cNvPr>
          <p:cNvGrpSpPr/>
          <p:nvPr/>
        </p:nvGrpSpPr>
        <p:grpSpPr>
          <a:xfrm>
            <a:off x="261257" y="4729214"/>
            <a:ext cx="3181657" cy="979255"/>
            <a:chOff x="0" y="1814684"/>
            <a:chExt cx="3326507" cy="1023837"/>
          </a:xfrm>
        </p:grpSpPr>
        <p:sp>
          <p:nvSpPr>
            <p:cNvPr id="73" name="Rectangle 13">
              <a:extLst>
                <a:ext uri="{FF2B5EF4-FFF2-40B4-BE49-F238E27FC236}">
                  <a16:creationId xmlns:a16="http://schemas.microsoft.com/office/drawing/2014/main" id="{D97FB46E-DC89-479E-9A86-FFBF0DA5C5B2}"/>
                </a:ext>
              </a:extLst>
            </p:cNvPr>
            <p:cNvSpPr/>
            <p:nvPr userDrawn="1"/>
          </p:nvSpPr>
          <p:spPr>
            <a:xfrm>
              <a:off x="0" y="1814684"/>
              <a:ext cx="2823587" cy="504881"/>
            </a:xfrm>
            <a:prstGeom prst="rect">
              <a:avLst/>
            </a:prstGeom>
            <a:solidFill>
              <a:srgbClr val="AFAFAF">
                <a:lumMod val="40000"/>
                <a:lumOff val="6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74" name="Rectangle 14">
              <a:extLst>
                <a:ext uri="{FF2B5EF4-FFF2-40B4-BE49-F238E27FC236}">
                  <a16:creationId xmlns:a16="http://schemas.microsoft.com/office/drawing/2014/main" id="{AF6FA493-EB70-46B0-BA2C-30B90E66237A}"/>
                </a:ext>
              </a:extLst>
            </p:cNvPr>
            <p:cNvSpPr/>
            <p:nvPr userDrawn="1"/>
          </p:nvSpPr>
          <p:spPr>
            <a:xfrm>
              <a:off x="0" y="2319566"/>
              <a:ext cx="2823587" cy="504881"/>
            </a:xfrm>
            <a:prstGeom prst="rect">
              <a:avLst/>
            </a:prstGeom>
            <a:solidFill>
              <a:srgbClr val="AFAFAF">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75" name="Oval 15">
              <a:extLst>
                <a:ext uri="{FF2B5EF4-FFF2-40B4-BE49-F238E27FC236}">
                  <a16:creationId xmlns:a16="http://schemas.microsoft.com/office/drawing/2014/main" id="{7DF1F087-5D6B-4BD4-828D-61451C3F1C96}"/>
                </a:ext>
              </a:extLst>
            </p:cNvPr>
            <p:cNvSpPr/>
            <p:nvPr/>
          </p:nvSpPr>
          <p:spPr>
            <a:xfrm>
              <a:off x="2320667" y="1832681"/>
              <a:ext cx="1005840" cy="1005840"/>
            </a:xfrm>
            <a:prstGeom prst="ellipse">
              <a:avLst/>
            </a:prstGeom>
            <a:solidFill>
              <a:srgbClr val="AFAFAF">
                <a:lumMod val="60000"/>
                <a:lumOff val="40000"/>
              </a:srgbClr>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76" name="Oval 16">
              <a:extLst>
                <a:ext uri="{FF2B5EF4-FFF2-40B4-BE49-F238E27FC236}">
                  <a16:creationId xmlns:a16="http://schemas.microsoft.com/office/drawing/2014/main" id="{349DF9FC-CA22-4702-90EA-11A9427A8437}"/>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grpSp>
      <p:grpSp>
        <p:nvGrpSpPr>
          <p:cNvPr id="77" name="Group 17">
            <a:extLst>
              <a:ext uri="{FF2B5EF4-FFF2-40B4-BE49-F238E27FC236}">
                <a16:creationId xmlns:a16="http://schemas.microsoft.com/office/drawing/2014/main" id="{C635AD66-F3D7-40EA-95A4-BD52C8248BAE}"/>
              </a:ext>
            </a:extLst>
          </p:cNvPr>
          <p:cNvGrpSpPr/>
          <p:nvPr/>
        </p:nvGrpSpPr>
        <p:grpSpPr>
          <a:xfrm flipH="1">
            <a:off x="8740711" y="1919656"/>
            <a:ext cx="3181657" cy="979255"/>
            <a:chOff x="0" y="1814684"/>
            <a:chExt cx="3326507" cy="1023837"/>
          </a:xfrm>
        </p:grpSpPr>
        <p:sp>
          <p:nvSpPr>
            <p:cNvPr id="78" name="Rectangle 18">
              <a:extLst>
                <a:ext uri="{FF2B5EF4-FFF2-40B4-BE49-F238E27FC236}">
                  <a16:creationId xmlns:a16="http://schemas.microsoft.com/office/drawing/2014/main" id="{48B24415-8715-46A9-B12C-58AC25F7D956}"/>
                </a:ext>
              </a:extLst>
            </p:cNvPr>
            <p:cNvSpPr/>
            <p:nvPr userDrawn="1"/>
          </p:nvSpPr>
          <p:spPr>
            <a:xfrm>
              <a:off x="0" y="1814684"/>
              <a:ext cx="2823587" cy="504881"/>
            </a:xfrm>
            <a:prstGeom prst="rect">
              <a:avLst/>
            </a:prstGeom>
            <a:solidFill>
              <a:srgbClr val="EF5E42">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79" name="Rectangle 19">
              <a:extLst>
                <a:ext uri="{FF2B5EF4-FFF2-40B4-BE49-F238E27FC236}">
                  <a16:creationId xmlns:a16="http://schemas.microsoft.com/office/drawing/2014/main" id="{0A9005E1-1E0D-403B-BF46-E7161E901643}"/>
                </a:ext>
              </a:extLst>
            </p:cNvPr>
            <p:cNvSpPr/>
            <p:nvPr userDrawn="1"/>
          </p:nvSpPr>
          <p:spPr>
            <a:xfrm>
              <a:off x="0" y="2319566"/>
              <a:ext cx="2823587" cy="504881"/>
            </a:xfrm>
            <a:prstGeom prst="rect">
              <a:avLst/>
            </a:prstGeom>
            <a:solidFill>
              <a:srgbClr val="EF5E42"/>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80" name="Oval 20">
              <a:extLst>
                <a:ext uri="{FF2B5EF4-FFF2-40B4-BE49-F238E27FC236}">
                  <a16:creationId xmlns:a16="http://schemas.microsoft.com/office/drawing/2014/main" id="{33C6689E-AA2F-4576-A16D-946B03616009}"/>
                </a:ext>
              </a:extLst>
            </p:cNvPr>
            <p:cNvSpPr/>
            <p:nvPr/>
          </p:nvSpPr>
          <p:spPr>
            <a:xfrm>
              <a:off x="2320667" y="1832681"/>
              <a:ext cx="1005840" cy="1005840"/>
            </a:xfrm>
            <a:prstGeom prst="ellipse">
              <a:avLst/>
            </a:prstGeom>
            <a:solidFill>
              <a:srgbClr val="EF5E42"/>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81" name="Oval 21">
              <a:extLst>
                <a:ext uri="{FF2B5EF4-FFF2-40B4-BE49-F238E27FC236}">
                  <a16:creationId xmlns:a16="http://schemas.microsoft.com/office/drawing/2014/main" id="{F374FE62-58C9-44A6-83E1-13CFBB994B38}"/>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grpSp>
      <p:grpSp>
        <p:nvGrpSpPr>
          <p:cNvPr id="82" name="Group 22">
            <a:extLst>
              <a:ext uri="{FF2B5EF4-FFF2-40B4-BE49-F238E27FC236}">
                <a16:creationId xmlns:a16="http://schemas.microsoft.com/office/drawing/2014/main" id="{88262916-2293-467A-8E19-C5907D780706}"/>
              </a:ext>
            </a:extLst>
          </p:cNvPr>
          <p:cNvGrpSpPr/>
          <p:nvPr/>
        </p:nvGrpSpPr>
        <p:grpSpPr>
          <a:xfrm flipH="1">
            <a:off x="8740709" y="3324435"/>
            <a:ext cx="3181657" cy="979255"/>
            <a:chOff x="0" y="1814684"/>
            <a:chExt cx="3326507" cy="1023837"/>
          </a:xfrm>
        </p:grpSpPr>
        <p:sp>
          <p:nvSpPr>
            <p:cNvPr id="83" name="Rectangle 23">
              <a:extLst>
                <a:ext uri="{FF2B5EF4-FFF2-40B4-BE49-F238E27FC236}">
                  <a16:creationId xmlns:a16="http://schemas.microsoft.com/office/drawing/2014/main" id="{29E3AB22-16E8-485E-8560-96DDDF2A4193}"/>
                </a:ext>
              </a:extLst>
            </p:cNvPr>
            <p:cNvSpPr/>
            <p:nvPr userDrawn="1"/>
          </p:nvSpPr>
          <p:spPr>
            <a:xfrm>
              <a:off x="0" y="1814684"/>
              <a:ext cx="2823587" cy="504881"/>
            </a:xfrm>
            <a:prstGeom prst="rect">
              <a:avLst/>
            </a:prstGeom>
            <a:solidFill>
              <a:srgbClr val="EF5E42">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84" name="Rectangle 24">
              <a:extLst>
                <a:ext uri="{FF2B5EF4-FFF2-40B4-BE49-F238E27FC236}">
                  <a16:creationId xmlns:a16="http://schemas.microsoft.com/office/drawing/2014/main" id="{0D7C0500-B637-4991-8FA1-3F24A69B6625}"/>
                </a:ext>
              </a:extLst>
            </p:cNvPr>
            <p:cNvSpPr/>
            <p:nvPr userDrawn="1"/>
          </p:nvSpPr>
          <p:spPr>
            <a:xfrm>
              <a:off x="0" y="2319566"/>
              <a:ext cx="2823587" cy="504881"/>
            </a:xfrm>
            <a:prstGeom prst="rect">
              <a:avLst/>
            </a:prstGeom>
            <a:solidFill>
              <a:srgbClr val="EF5E42"/>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85" name="Oval 25">
              <a:extLst>
                <a:ext uri="{FF2B5EF4-FFF2-40B4-BE49-F238E27FC236}">
                  <a16:creationId xmlns:a16="http://schemas.microsoft.com/office/drawing/2014/main" id="{B4E8418B-07A3-4C4F-900C-0BE350231937}"/>
                </a:ext>
              </a:extLst>
            </p:cNvPr>
            <p:cNvSpPr/>
            <p:nvPr/>
          </p:nvSpPr>
          <p:spPr>
            <a:xfrm>
              <a:off x="2320667" y="1832681"/>
              <a:ext cx="1005840" cy="1005840"/>
            </a:xfrm>
            <a:prstGeom prst="ellipse">
              <a:avLst/>
            </a:prstGeom>
            <a:solidFill>
              <a:srgbClr val="EF5E42"/>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86" name="Oval 26">
              <a:extLst>
                <a:ext uri="{FF2B5EF4-FFF2-40B4-BE49-F238E27FC236}">
                  <a16:creationId xmlns:a16="http://schemas.microsoft.com/office/drawing/2014/main" id="{6F87F38C-9808-44A3-8D9B-AB2ACB4F3221}"/>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grpSp>
      <p:grpSp>
        <p:nvGrpSpPr>
          <p:cNvPr id="87" name="Group 27">
            <a:extLst>
              <a:ext uri="{FF2B5EF4-FFF2-40B4-BE49-F238E27FC236}">
                <a16:creationId xmlns:a16="http://schemas.microsoft.com/office/drawing/2014/main" id="{0BC0B577-5512-42BA-94BA-2EB76821A7ED}"/>
              </a:ext>
            </a:extLst>
          </p:cNvPr>
          <p:cNvGrpSpPr/>
          <p:nvPr/>
        </p:nvGrpSpPr>
        <p:grpSpPr>
          <a:xfrm flipH="1">
            <a:off x="8740707" y="4729214"/>
            <a:ext cx="3181657" cy="979255"/>
            <a:chOff x="0" y="1814684"/>
            <a:chExt cx="3326507" cy="1023837"/>
          </a:xfrm>
        </p:grpSpPr>
        <p:sp>
          <p:nvSpPr>
            <p:cNvPr id="88" name="Rectangle 28">
              <a:extLst>
                <a:ext uri="{FF2B5EF4-FFF2-40B4-BE49-F238E27FC236}">
                  <a16:creationId xmlns:a16="http://schemas.microsoft.com/office/drawing/2014/main" id="{320C3F53-4BA3-4238-B801-8642BE64F281}"/>
                </a:ext>
              </a:extLst>
            </p:cNvPr>
            <p:cNvSpPr/>
            <p:nvPr userDrawn="1"/>
          </p:nvSpPr>
          <p:spPr>
            <a:xfrm>
              <a:off x="0" y="1814684"/>
              <a:ext cx="2823587" cy="504881"/>
            </a:xfrm>
            <a:prstGeom prst="rect">
              <a:avLst/>
            </a:prstGeom>
            <a:solidFill>
              <a:srgbClr val="EF5E42">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89" name="Rectangle 29">
              <a:extLst>
                <a:ext uri="{FF2B5EF4-FFF2-40B4-BE49-F238E27FC236}">
                  <a16:creationId xmlns:a16="http://schemas.microsoft.com/office/drawing/2014/main" id="{4F3B67B3-8187-4932-8851-ED164B632706}"/>
                </a:ext>
              </a:extLst>
            </p:cNvPr>
            <p:cNvSpPr/>
            <p:nvPr userDrawn="1"/>
          </p:nvSpPr>
          <p:spPr>
            <a:xfrm>
              <a:off x="0" y="2319566"/>
              <a:ext cx="2823587" cy="504881"/>
            </a:xfrm>
            <a:prstGeom prst="rect">
              <a:avLst/>
            </a:prstGeom>
            <a:solidFill>
              <a:srgbClr val="EF5E42"/>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90" name="Oval 30">
              <a:extLst>
                <a:ext uri="{FF2B5EF4-FFF2-40B4-BE49-F238E27FC236}">
                  <a16:creationId xmlns:a16="http://schemas.microsoft.com/office/drawing/2014/main" id="{5B4AA23F-1F2E-45E5-9218-DC23F83117BA}"/>
                </a:ext>
              </a:extLst>
            </p:cNvPr>
            <p:cNvSpPr/>
            <p:nvPr/>
          </p:nvSpPr>
          <p:spPr>
            <a:xfrm>
              <a:off x="2320667" y="1832681"/>
              <a:ext cx="1005840" cy="1005840"/>
            </a:xfrm>
            <a:prstGeom prst="ellipse">
              <a:avLst/>
            </a:prstGeom>
            <a:solidFill>
              <a:srgbClr val="EF5E42"/>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91" name="Oval 31">
              <a:extLst>
                <a:ext uri="{FF2B5EF4-FFF2-40B4-BE49-F238E27FC236}">
                  <a16:creationId xmlns:a16="http://schemas.microsoft.com/office/drawing/2014/main" id="{A26B58F1-CA7A-4816-86C0-0A7930E49435}"/>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grpSp>
      <p:grpSp>
        <p:nvGrpSpPr>
          <p:cNvPr id="92" name="Group 38">
            <a:extLst>
              <a:ext uri="{FF2B5EF4-FFF2-40B4-BE49-F238E27FC236}">
                <a16:creationId xmlns:a16="http://schemas.microsoft.com/office/drawing/2014/main" id="{E6E80C82-384D-414E-BC6A-A89F8EF11CAC}"/>
              </a:ext>
            </a:extLst>
          </p:cNvPr>
          <p:cNvGrpSpPr/>
          <p:nvPr/>
        </p:nvGrpSpPr>
        <p:grpSpPr>
          <a:xfrm>
            <a:off x="3604858" y="1998878"/>
            <a:ext cx="2481244" cy="848955"/>
            <a:chOff x="2113657" y="4283314"/>
            <a:chExt cx="3647460" cy="887605"/>
          </a:xfrm>
        </p:grpSpPr>
        <p:sp>
          <p:nvSpPr>
            <p:cNvPr id="93" name="TextBox 39">
              <a:extLst>
                <a:ext uri="{FF2B5EF4-FFF2-40B4-BE49-F238E27FC236}">
                  <a16:creationId xmlns:a16="http://schemas.microsoft.com/office/drawing/2014/main" id="{2201A5B0-C707-46C8-BD70-28CD59A82EB6}"/>
                </a:ext>
              </a:extLst>
            </p:cNvPr>
            <p:cNvSpPr txBox="1"/>
            <p:nvPr/>
          </p:nvSpPr>
          <p:spPr>
            <a:xfrm>
              <a:off x="2113657" y="4495163"/>
              <a:ext cx="3647456" cy="675756"/>
            </a:xfrm>
            <a:prstGeom prst="rect">
              <a:avLst/>
            </a:prstGeom>
            <a:noFill/>
          </p:spPr>
          <p:txBody>
            <a:bodyPr wrap="square" rtlCol="0">
              <a:spAutoFit/>
            </a:bodyPr>
            <a:lstStyle/>
            <a:p>
              <a:pPr algn="r" rtl="1"/>
              <a:r>
                <a:rPr lang="fa-IR" altLang="ko-KR" sz="1200" dirty="0">
                  <a:solidFill>
                    <a:prstClr val="black">
                      <a:lumMod val="75000"/>
                      <a:lumOff val="25000"/>
                    </a:prst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prstClr val="black">
                    <a:lumMod val="75000"/>
                    <a:lumOff val="25000"/>
                  </a:prstClr>
                </a:solidFill>
                <a:cs typeface="B Nazanin" panose="00000400000000000000" pitchFamily="2" charset="-78"/>
              </a:endParaRPr>
            </a:p>
          </p:txBody>
        </p:sp>
        <p:sp>
          <p:nvSpPr>
            <p:cNvPr id="94" name="TextBox 40">
              <a:extLst>
                <a:ext uri="{FF2B5EF4-FFF2-40B4-BE49-F238E27FC236}">
                  <a16:creationId xmlns:a16="http://schemas.microsoft.com/office/drawing/2014/main" id="{10EA46E8-7882-4FE9-B083-A9D5C7363325}"/>
                </a:ext>
              </a:extLst>
            </p:cNvPr>
            <p:cNvSpPr txBox="1"/>
            <p:nvPr/>
          </p:nvSpPr>
          <p:spPr>
            <a:xfrm>
              <a:off x="2113658" y="4283314"/>
              <a:ext cx="3647459" cy="289610"/>
            </a:xfrm>
            <a:prstGeom prst="rect">
              <a:avLst/>
            </a:prstGeom>
            <a:noFill/>
          </p:spPr>
          <p:txBody>
            <a:bodyPr wrap="square" rtlCol="0">
              <a:spAutoFit/>
            </a:bodyPr>
            <a:lstStyle/>
            <a:p>
              <a:pPr algn="r" rtl="1"/>
              <a:r>
                <a:rPr lang="fa-IR" altLang="ko-KR" sz="1200" b="1" dirty="0">
                  <a:solidFill>
                    <a:prstClr val="black">
                      <a:lumMod val="75000"/>
                      <a:lumOff val="25000"/>
                    </a:prstClr>
                  </a:solidFill>
                  <a:cs typeface="B Nazanin" panose="00000400000000000000" pitchFamily="2" charset="-78"/>
                </a:rPr>
                <a:t>متن شما در اینجا</a:t>
              </a:r>
              <a:endParaRPr lang="ko-KR" altLang="en-US" sz="1200" b="1" dirty="0">
                <a:solidFill>
                  <a:prstClr val="black">
                    <a:lumMod val="75000"/>
                    <a:lumOff val="25000"/>
                  </a:prstClr>
                </a:solidFill>
                <a:cs typeface="B Nazanin" panose="00000400000000000000" pitchFamily="2" charset="-78"/>
              </a:endParaRPr>
            </a:p>
          </p:txBody>
        </p:sp>
      </p:grpSp>
      <p:grpSp>
        <p:nvGrpSpPr>
          <p:cNvPr id="95" name="Group 41">
            <a:extLst>
              <a:ext uri="{FF2B5EF4-FFF2-40B4-BE49-F238E27FC236}">
                <a16:creationId xmlns:a16="http://schemas.microsoft.com/office/drawing/2014/main" id="{E32DD602-ABB5-4B85-9103-D7294B86AA95}"/>
              </a:ext>
            </a:extLst>
          </p:cNvPr>
          <p:cNvGrpSpPr/>
          <p:nvPr/>
        </p:nvGrpSpPr>
        <p:grpSpPr>
          <a:xfrm>
            <a:off x="6118295" y="1998878"/>
            <a:ext cx="2481244" cy="848955"/>
            <a:chOff x="2113657" y="4283314"/>
            <a:chExt cx="3647460" cy="887605"/>
          </a:xfrm>
        </p:grpSpPr>
        <p:sp>
          <p:nvSpPr>
            <p:cNvPr id="96" name="TextBox 42">
              <a:extLst>
                <a:ext uri="{FF2B5EF4-FFF2-40B4-BE49-F238E27FC236}">
                  <a16:creationId xmlns:a16="http://schemas.microsoft.com/office/drawing/2014/main" id="{F36C2FF4-1D6C-4586-964E-8FB913BBEEF0}"/>
                </a:ext>
              </a:extLst>
            </p:cNvPr>
            <p:cNvSpPr txBox="1"/>
            <p:nvPr/>
          </p:nvSpPr>
          <p:spPr>
            <a:xfrm>
              <a:off x="2113657" y="4495163"/>
              <a:ext cx="3647456" cy="675756"/>
            </a:xfrm>
            <a:prstGeom prst="rect">
              <a:avLst/>
            </a:prstGeom>
            <a:noFill/>
          </p:spPr>
          <p:txBody>
            <a:bodyPr wrap="square" rtlCol="0">
              <a:spAutoFit/>
            </a:bodyPr>
            <a:lstStyle/>
            <a:p>
              <a:pPr algn="r"/>
              <a:r>
                <a:rPr lang="fa-IR" altLang="ko-KR" sz="1200" dirty="0">
                  <a:solidFill>
                    <a:prstClr val="black">
                      <a:lumMod val="75000"/>
                      <a:lumOff val="25000"/>
                    </a:prst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prstClr val="black">
                    <a:lumMod val="75000"/>
                    <a:lumOff val="25000"/>
                  </a:prstClr>
                </a:solidFill>
                <a:cs typeface="B Nazanin" panose="00000400000000000000" pitchFamily="2" charset="-78"/>
              </a:endParaRPr>
            </a:p>
          </p:txBody>
        </p:sp>
        <p:sp>
          <p:nvSpPr>
            <p:cNvPr id="97" name="TextBox 43">
              <a:extLst>
                <a:ext uri="{FF2B5EF4-FFF2-40B4-BE49-F238E27FC236}">
                  <a16:creationId xmlns:a16="http://schemas.microsoft.com/office/drawing/2014/main" id="{23E3CDAD-26CC-4E16-B9EC-1A1910A16036}"/>
                </a:ext>
              </a:extLst>
            </p:cNvPr>
            <p:cNvSpPr txBox="1"/>
            <p:nvPr/>
          </p:nvSpPr>
          <p:spPr>
            <a:xfrm>
              <a:off x="2113658" y="4283314"/>
              <a:ext cx="3647459" cy="289610"/>
            </a:xfrm>
            <a:prstGeom prst="rect">
              <a:avLst/>
            </a:prstGeom>
            <a:noFill/>
          </p:spPr>
          <p:txBody>
            <a:bodyPr wrap="square" rtlCol="0">
              <a:spAutoFit/>
            </a:bodyPr>
            <a:lstStyle/>
            <a:p>
              <a:pPr algn="r"/>
              <a:r>
                <a:rPr lang="fa-IR" altLang="ko-KR" sz="1200" b="1" dirty="0">
                  <a:solidFill>
                    <a:prstClr val="black">
                      <a:lumMod val="75000"/>
                      <a:lumOff val="25000"/>
                    </a:prstClr>
                  </a:solidFill>
                  <a:cs typeface="B Nazanin" panose="00000400000000000000" pitchFamily="2" charset="-78"/>
                </a:rPr>
                <a:t>متن شما در اینجا</a:t>
              </a:r>
              <a:endParaRPr lang="ko-KR" altLang="en-US" sz="1200" b="1" dirty="0">
                <a:solidFill>
                  <a:prstClr val="black">
                    <a:lumMod val="75000"/>
                    <a:lumOff val="25000"/>
                  </a:prstClr>
                </a:solidFill>
                <a:cs typeface="B Nazanin" panose="00000400000000000000" pitchFamily="2" charset="-78"/>
              </a:endParaRPr>
            </a:p>
          </p:txBody>
        </p:sp>
      </p:grpSp>
      <p:grpSp>
        <p:nvGrpSpPr>
          <p:cNvPr id="98" name="Group 44">
            <a:extLst>
              <a:ext uri="{FF2B5EF4-FFF2-40B4-BE49-F238E27FC236}">
                <a16:creationId xmlns:a16="http://schemas.microsoft.com/office/drawing/2014/main" id="{E89DAB4E-D515-475C-8F0A-94C994C471E7}"/>
              </a:ext>
            </a:extLst>
          </p:cNvPr>
          <p:cNvGrpSpPr/>
          <p:nvPr/>
        </p:nvGrpSpPr>
        <p:grpSpPr>
          <a:xfrm>
            <a:off x="3604858" y="3403657"/>
            <a:ext cx="2481244" cy="848955"/>
            <a:chOff x="2113657" y="4283314"/>
            <a:chExt cx="3647460" cy="887605"/>
          </a:xfrm>
        </p:grpSpPr>
        <p:sp>
          <p:nvSpPr>
            <p:cNvPr id="99" name="TextBox 45">
              <a:extLst>
                <a:ext uri="{FF2B5EF4-FFF2-40B4-BE49-F238E27FC236}">
                  <a16:creationId xmlns:a16="http://schemas.microsoft.com/office/drawing/2014/main" id="{684303CC-44EA-4465-AA46-F672DC9143E4}"/>
                </a:ext>
              </a:extLst>
            </p:cNvPr>
            <p:cNvSpPr txBox="1"/>
            <p:nvPr/>
          </p:nvSpPr>
          <p:spPr>
            <a:xfrm>
              <a:off x="2113657" y="4495163"/>
              <a:ext cx="3647456" cy="675756"/>
            </a:xfrm>
            <a:prstGeom prst="rect">
              <a:avLst/>
            </a:prstGeom>
            <a:noFill/>
          </p:spPr>
          <p:txBody>
            <a:bodyPr wrap="square" rtlCol="0">
              <a:spAutoFit/>
            </a:bodyPr>
            <a:lstStyle/>
            <a:p>
              <a:pPr algn="r" rtl="1"/>
              <a:r>
                <a:rPr lang="fa-IR" altLang="ko-KR" sz="1200" dirty="0">
                  <a:solidFill>
                    <a:prstClr val="black">
                      <a:lumMod val="75000"/>
                      <a:lumOff val="25000"/>
                    </a:prst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prstClr val="black">
                    <a:lumMod val="75000"/>
                    <a:lumOff val="25000"/>
                  </a:prstClr>
                </a:solidFill>
                <a:cs typeface="B Nazanin" panose="00000400000000000000" pitchFamily="2" charset="-78"/>
              </a:endParaRPr>
            </a:p>
          </p:txBody>
        </p:sp>
        <p:sp>
          <p:nvSpPr>
            <p:cNvPr id="100" name="TextBox 46">
              <a:extLst>
                <a:ext uri="{FF2B5EF4-FFF2-40B4-BE49-F238E27FC236}">
                  <a16:creationId xmlns:a16="http://schemas.microsoft.com/office/drawing/2014/main" id="{A3ED9B00-A578-4055-9AF8-E8AD579319FB}"/>
                </a:ext>
              </a:extLst>
            </p:cNvPr>
            <p:cNvSpPr txBox="1"/>
            <p:nvPr/>
          </p:nvSpPr>
          <p:spPr>
            <a:xfrm>
              <a:off x="2113658" y="4283314"/>
              <a:ext cx="3647459" cy="289610"/>
            </a:xfrm>
            <a:prstGeom prst="rect">
              <a:avLst/>
            </a:prstGeom>
            <a:noFill/>
          </p:spPr>
          <p:txBody>
            <a:bodyPr wrap="square" rtlCol="0">
              <a:spAutoFit/>
            </a:bodyPr>
            <a:lstStyle/>
            <a:p>
              <a:pPr algn="r" rtl="1"/>
              <a:r>
                <a:rPr lang="fa-IR" altLang="ko-KR" sz="1200" b="1" dirty="0">
                  <a:solidFill>
                    <a:prstClr val="black">
                      <a:lumMod val="75000"/>
                      <a:lumOff val="25000"/>
                    </a:prstClr>
                  </a:solidFill>
                  <a:cs typeface="B Nazanin" panose="00000400000000000000" pitchFamily="2" charset="-78"/>
                </a:rPr>
                <a:t>متن شما در اینجا</a:t>
              </a:r>
              <a:endParaRPr lang="ko-KR" altLang="en-US" sz="1200" b="1" dirty="0">
                <a:solidFill>
                  <a:prstClr val="black">
                    <a:lumMod val="75000"/>
                    <a:lumOff val="25000"/>
                  </a:prstClr>
                </a:solidFill>
                <a:cs typeface="B Nazanin" panose="00000400000000000000" pitchFamily="2" charset="-78"/>
              </a:endParaRPr>
            </a:p>
          </p:txBody>
        </p:sp>
      </p:grpSp>
      <p:grpSp>
        <p:nvGrpSpPr>
          <p:cNvPr id="101" name="Group 47">
            <a:extLst>
              <a:ext uri="{FF2B5EF4-FFF2-40B4-BE49-F238E27FC236}">
                <a16:creationId xmlns:a16="http://schemas.microsoft.com/office/drawing/2014/main" id="{0B9A2C0A-6D94-49FC-9DE1-FA0499921708}"/>
              </a:ext>
            </a:extLst>
          </p:cNvPr>
          <p:cNvGrpSpPr/>
          <p:nvPr/>
        </p:nvGrpSpPr>
        <p:grpSpPr>
          <a:xfrm>
            <a:off x="6118295" y="3403657"/>
            <a:ext cx="2481244" cy="848955"/>
            <a:chOff x="2113657" y="4283314"/>
            <a:chExt cx="3647460" cy="887605"/>
          </a:xfrm>
        </p:grpSpPr>
        <p:sp>
          <p:nvSpPr>
            <p:cNvPr id="102" name="TextBox 48">
              <a:extLst>
                <a:ext uri="{FF2B5EF4-FFF2-40B4-BE49-F238E27FC236}">
                  <a16:creationId xmlns:a16="http://schemas.microsoft.com/office/drawing/2014/main" id="{CDA1687A-63D2-49CF-A6A6-D84CD4AC33BA}"/>
                </a:ext>
              </a:extLst>
            </p:cNvPr>
            <p:cNvSpPr txBox="1"/>
            <p:nvPr/>
          </p:nvSpPr>
          <p:spPr>
            <a:xfrm>
              <a:off x="2113657" y="4495163"/>
              <a:ext cx="3647456" cy="675756"/>
            </a:xfrm>
            <a:prstGeom prst="rect">
              <a:avLst/>
            </a:prstGeom>
            <a:noFill/>
          </p:spPr>
          <p:txBody>
            <a:bodyPr wrap="square" rtlCol="0">
              <a:spAutoFit/>
            </a:bodyPr>
            <a:lstStyle/>
            <a:p>
              <a:pPr algn="r"/>
              <a:r>
                <a:rPr lang="fa-IR" altLang="ko-KR" sz="1200" dirty="0">
                  <a:solidFill>
                    <a:prstClr val="black">
                      <a:lumMod val="75000"/>
                      <a:lumOff val="25000"/>
                    </a:prst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prstClr val="black">
                    <a:lumMod val="75000"/>
                    <a:lumOff val="25000"/>
                  </a:prstClr>
                </a:solidFill>
                <a:cs typeface="B Nazanin" panose="00000400000000000000" pitchFamily="2" charset="-78"/>
              </a:endParaRPr>
            </a:p>
          </p:txBody>
        </p:sp>
        <p:sp>
          <p:nvSpPr>
            <p:cNvPr id="103" name="TextBox 49">
              <a:extLst>
                <a:ext uri="{FF2B5EF4-FFF2-40B4-BE49-F238E27FC236}">
                  <a16:creationId xmlns:a16="http://schemas.microsoft.com/office/drawing/2014/main" id="{BD7F21F7-9D00-4D6C-B60F-4B7C0A7081C7}"/>
                </a:ext>
              </a:extLst>
            </p:cNvPr>
            <p:cNvSpPr txBox="1"/>
            <p:nvPr/>
          </p:nvSpPr>
          <p:spPr>
            <a:xfrm>
              <a:off x="2113658" y="4283314"/>
              <a:ext cx="3647459" cy="289610"/>
            </a:xfrm>
            <a:prstGeom prst="rect">
              <a:avLst/>
            </a:prstGeom>
            <a:noFill/>
          </p:spPr>
          <p:txBody>
            <a:bodyPr wrap="square" rtlCol="0">
              <a:spAutoFit/>
            </a:bodyPr>
            <a:lstStyle/>
            <a:p>
              <a:pPr algn="r"/>
              <a:r>
                <a:rPr lang="fa-IR" altLang="ko-KR" sz="1200" b="1" dirty="0">
                  <a:solidFill>
                    <a:prstClr val="black">
                      <a:lumMod val="75000"/>
                      <a:lumOff val="25000"/>
                    </a:prstClr>
                  </a:solidFill>
                  <a:cs typeface="B Nazanin" panose="00000400000000000000" pitchFamily="2" charset="-78"/>
                </a:rPr>
                <a:t>متن شما در اینجا</a:t>
              </a:r>
              <a:endParaRPr lang="ko-KR" altLang="en-US" sz="1200" b="1" dirty="0">
                <a:solidFill>
                  <a:prstClr val="black">
                    <a:lumMod val="75000"/>
                    <a:lumOff val="25000"/>
                  </a:prstClr>
                </a:solidFill>
                <a:cs typeface="B Nazanin" panose="00000400000000000000" pitchFamily="2" charset="-78"/>
              </a:endParaRPr>
            </a:p>
          </p:txBody>
        </p:sp>
      </p:grpSp>
      <p:grpSp>
        <p:nvGrpSpPr>
          <p:cNvPr id="104" name="Group 50">
            <a:extLst>
              <a:ext uri="{FF2B5EF4-FFF2-40B4-BE49-F238E27FC236}">
                <a16:creationId xmlns:a16="http://schemas.microsoft.com/office/drawing/2014/main" id="{61A0006B-2E28-43CA-80BE-1D68CFAFA526}"/>
              </a:ext>
            </a:extLst>
          </p:cNvPr>
          <p:cNvGrpSpPr/>
          <p:nvPr/>
        </p:nvGrpSpPr>
        <p:grpSpPr>
          <a:xfrm>
            <a:off x="3604858" y="4808437"/>
            <a:ext cx="2481244" cy="848955"/>
            <a:chOff x="2113657" y="4283314"/>
            <a:chExt cx="3647460" cy="887605"/>
          </a:xfrm>
        </p:grpSpPr>
        <p:sp>
          <p:nvSpPr>
            <p:cNvPr id="105" name="TextBox 51">
              <a:extLst>
                <a:ext uri="{FF2B5EF4-FFF2-40B4-BE49-F238E27FC236}">
                  <a16:creationId xmlns:a16="http://schemas.microsoft.com/office/drawing/2014/main" id="{38B1F7FB-CA58-4083-BEE7-179935337445}"/>
                </a:ext>
              </a:extLst>
            </p:cNvPr>
            <p:cNvSpPr txBox="1"/>
            <p:nvPr/>
          </p:nvSpPr>
          <p:spPr>
            <a:xfrm>
              <a:off x="2113657" y="4495163"/>
              <a:ext cx="3647456" cy="675756"/>
            </a:xfrm>
            <a:prstGeom prst="rect">
              <a:avLst/>
            </a:prstGeom>
            <a:noFill/>
          </p:spPr>
          <p:txBody>
            <a:bodyPr wrap="square" rtlCol="0">
              <a:spAutoFit/>
            </a:bodyPr>
            <a:lstStyle/>
            <a:p>
              <a:pPr algn="r" rtl="1"/>
              <a:r>
                <a:rPr lang="fa-IR" altLang="ko-KR" sz="1200" dirty="0">
                  <a:solidFill>
                    <a:prstClr val="black">
                      <a:lumMod val="75000"/>
                      <a:lumOff val="25000"/>
                    </a:prst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prstClr val="black">
                    <a:lumMod val="75000"/>
                    <a:lumOff val="25000"/>
                  </a:prstClr>
                </a:solidFill>
                <a:cs typeface="B Nazanin" panose="00000400000000000000" pitchFamily="2" charset="-78"/>
              </a:endParaRPr>
            </a:p>
          </p:txBody>
        </p:sp>
        <p:sp>
          <p:nvSpPr>
            <p:cNvPr id="106" name="TextBox 52">
              <a:extLst>
                <a:ext uri="{FF2B5EF4-FFF2-40B4-BE49-F238E27FC236}">
                  <a16:creationId xmlns:a16="http://schemas.microsoft.com/office/drawing/2014/main" id="{B06D2735-F020-4CBB-9B57-C3E1F6B10B89}"/>
                </a:ext>
              </a:extLst>
            </p:cNvPr>
            <p:cNvSpPr txBox="1"/>
            <p:nvPr/>
          </p:nvSpPr>
          <p:spPr>
            <a:xfrm>
              <a:off x="2113658" y="4283314"/>
              <a:ext cx="3647459" cy="289610"/>
            </a:xfrm>
            <a:prstGeom prst="rect">
              <a:avLst/>
            </a:prstGeom>
            <a:noFill/>
          </p:spPr>
          <p:txBody>
            <a:bodyPr wrap="square" rtlCol="0">
              <a:spAutoFit/>
            </a:bodyPr>
            <a:lstStyle/>
            <a:p>
              <a:pPr algn="r" rtl="1"/>
              <a:r>
                <a:rPr lang="fa-IR" altLang="ko-KR" sz="1200" b="1" dirty="0">
                  <a:solidFill>
                    <a:prstClr val="black">
                      <a:lumMod val="75000"/>
                      <a:lumOff val="25000"/>
                    </a:prstClr>
                  </a:solidFill>
                  <a:cs typeface="B Nazanin" panose="00000400000000000000" pitchFamily="2" charset="-78"/>
                </a:rPr>
                <a:t>متن شما در اینجا</a:t>
              </a:r>
              <a:endParaRPr lang="ko-KR" altLang="en-US" sz="1200" b="1" dirty="0">
                <a:solidFill>
                  <a:prstClr val="black">
                    <a:lumMod val="75000"/>
                    <a:lumOff val="25000"/>
                  </a:prstClr>
                </a:solidFill>
                <a:cs typeface="B Nazanin" panose="00000400000000000000" pitchFamily="2" charset="-78"/>
              </a:endParaRPr>
            </a:p>
          </p:txBody>
        </p:sp>
      </p:grpSp>
      <p:grpSp>
        <p:nvGrpSpPr>
          <p:cNvPr id="107" name="Group 53">
            <a:extLst>
              <a:ext uri="{FF2B5EF4-FFF2-40B4-BE49-F238E27FC236}">
                <a16:creationId xmlns:a16="http://schemas.microsoft.com/office/drawing/2014/main" id="{65AF1483-4A90-4DE8-82A3-E2813CBBA857}"/>
              </a:ext>
            </a:extLst>
          </p:cNvPr>
          <p:cNvGrpSpPr/>
          <p:nvPr/>
        </p:nvGrpSpPr>
        <p:grpSpPr>
          <a:xfrm>
            <a:off x="6118295" y="4808437"/>
            <a:ext cx="2481244" cy="848955"/>
            <a:chOff x="2113657" y="4283314"/>
            <a:chExt cx="3647460" cy="887605"/>
          </a:xfrm>
        </p:grpSpPr>
        <p:sp>
          <p:nvSpPr>
            <p:cNvPr id="108" name="TextBox 54">
              <a:extLst>
                <a:ext uri="{FF2B5EF4-FFF2-40B4-BE49-F238E27FC236}">
                  <a16:creationId xmlns:a16="http://schemas.microsoft.com/office/drawing/2014/main" id="{15774800-D871-4A35-82FB-D0AAFB54D862}"/>
                </a:ext>
              </a:extLst>
            </p:cNvPr>
            <p:cNvSpPr txBox="1"/>
            <p:nvPr/>
          </p:nvSpPr>
          <p:spPr>
            <a:xfrm>
              <a:off x="2113657" y="4495163"/>
              <a:ext cx="3647456" cy="675756"/>
            </a:xfrm>
            <a:prstGeom prst="rect">
              <a:avLst/>
            </a:prstGeom>
            <a:noFill/>
          </p:spPr>
          <p:txBody>
            <a:bodyPr wrap="square" rtlCol="0">
              <a:spAutoFit/>
            </a:bodyPr>
            <a:lstStyle/>
            <a:p>
              <a:pPr algn="r"/>
              <a:r>
                <a:rPr lang="fa-IR" altLang="ko-KR" sz="1200" dirty="0">
                  <a:solidFill>
                    <a:prstClr val="black">
                      <a:lumMod val="75000"/>
                      <a:lumOff val="25000"/>
                    </a:prst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prstClr val="black">
                    <a:lumMod val="75000"/>
                    <a:lumOff val="25000"/>
                  </a:prstClr>
                </a:solidFill>
                <a:cs typeface="B Nazanin" panose="00000400000000000000" pitchFamily="2" charset="-78"/>
              </a:endParaRPr>
            </a:p>
          </p:txBody>
        </p:sp>
        <p:sp>
          <p:nvSpPr>
            <p:cNvPr id="109" name="TextBox 55">
              <a:extLst>
                <a:ext uri="{FF2B5EF4-FFF2-40B4-BE49-F238E27FC236}">
                  <a16:creationId xmlns:a16="http://schemas.microsoft.com/office/drawing/2014/main" id="{D4BCB091-CBA3-4EAC-BDF8-A2AA275BAF4B}"/>
                </a:ext>
              </a:extLst>
            </p:cNvPr>
            <p:cNvSpPr txBox="1"/>
            <p:nvPr/>
          </p:nvSpPr>
          <p:spPr>
            <a:xfrm>
              <a:off x="2113658" y="4283314"/>
              <a:ext cx="3647459" cy="289610"/>
            </a:xfrm>
            <a:prstGeom prst="rect">
              <a:avLst/>
            </a:prstGeom>
            <a:noFill/>
          </p:spPr>
          <p:txBody>
            <a:bodyPr wrap="square" rtlCol="0">
              <a:spAutoFit/>
            </a:bodyPr>
            <a:lstStyle/>
            <a:p>
              <a:pPr algn="r"/>
              <a:r>
                <a:rPr lang="fa-IR" altLang="ko-KR" sz="1200" b="1" dirty="0">
                  <a:solidFill>
                    <a:prstClr val="black">
                      <a:lumMod val="75000"/>
                      <a:lumOff val="25000"/>
                    </a:prstClr>
                  </a:solidFill>
                  <a:cs typeface="B Nazanin" panose="00000400000000000000" pitchFamily="2" charset="-78"/>
                </a:rPr>
                <a:t>متن شما در اینجا</a:t>
              </a:r>
              <a:endParaRPr lang="ko-KR" altLang="en-US" sz="1200" b="1" dirty="0">
                <a:solidFill>
                  <a:prstClr val="black">
                    <a:lumMod val="75000"/>
                    <a:lumOff val="25000"/>
                  </a:prstClr>
                </a:solidFill>
                <a:cs typeface="B Nazanin" panose="00000400000000000000" pitchFamily="2" charset="-78"/>
              </a:endParaRPr>
            </a:p>
          </p:txBody>
        </p:sp>
      </p:grpSp>
      <p:grpSp>
        <p:nvGrpSpPr>
          <p:cNvPr id="110" name="Group 102">
            <a:extLst>
              <a:ext uri="{FF2B5EF4-FFF2-40B4-BE49-F238E27FC236}">
                <a16:creationId xmlns:a16="http://schemas.microsoft.com/office/drawing/2014/main" id="{5ABEA5F8-03AB-42CC-9B8C-377282E9C3B6}"/>
              </a:ext>
            </a:extLst>
          </p:cNvPr>
          <p:cNvGrpSpPr>
            <a:grpSpLocks noChangeAspect="1"/>
          </p:cNvGrpSpPr>
          <p:nvPr/>
        </p:nvGrpSpPr>
        <p:grpSpPr>
          <a:xfrm>
            <a:off x="2838310" y="3572243"/>
            <a:ext cx="311550" cy="506742"/>
            <a:chOff x="2071598" y="2060848"/>
            <a:chExt cx="1917605" cy="3137144"/>
          </a:xfrm>
          <a:solidFill>
            <a:srgbClr val="7D7D7D"/>
          </a:solidFill>
        </p:grpSpPr>
        <p:sp>
          <p:nvSpPr>
            <p:cNvPr id="111" name="Freeform 103">
              <a:extLst>
                <a:ext uri="{FF2B5EF4-FFF2-40B4-BE49-F238E27FC236}">
                  <a16:creationId xmlns:a16="http://schemas.microsoft.com/office/drawing/2014/main" id="{C16F1398-AAE3-4F8C-B9F2-D57CE18EF7DE}"/>
                </a:ext>
              </a:extLst>
            </p:cNvPr>
            <p:cNvSpPr/>
            <p:nvPr/>
          </p:nvSpPr>
          <p:spPr>
            <a:xfrm>
              <a:off x="2483768" y="2060848"/>
              <a:ext cx="1505435" cy="1015754"/>
            </a:xfrm>
            <a:custGeom>
              <a:avLst/>
              <a:gdLst>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112" name="Freeform 104">
              <a:extLst>
                <a:ext uri="{FF2B5EF4-FFF2-40B4-BE49-F238E27FC236}">
                  <a16:creationId xmlns:a16="http://schemas.microsoft.com/office/drawing/2014/main" id="{81F9D13A-B080-4D2C-A11A-203E50D69BB2}"/>
                </a:ext>
              </a:extLst>
            </p:cNvPr>
            <p:cNvSpPr/>
            <p:nvPr/>
          </p:nvSpPr>
          <p:spPr>
            <a:xfrm rot="21253757">
              <a:off x="2170737" y="2710023"/>
              <a:ext cx="1505435" cy="1015754"/>
            </a:xfrm>
            <a:custGeom>
              <a:avLst/>
              <a:gdLst>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113" name="Freeform 105">
              <a:extLst>
                <a:ext uri="{FF2B5EF4-FFF2-40B4-BE49-F238E27FC236}">
                  <a16:creationId xmlns:a16="http://schemas.microsoft.com/office/drawing/2014/main" id="{313D68DB-237F-4900-BFA2-0C75F18ECDEF}"/>
                </a:ext>
              </a:extLst>
            </p:cNvPr>
            <p:cNvSpPr/>
            <p:nvPr/>
          </p:nvSpPr>
          <p:spPr>
            <a:xfrm rot="20634644">
              <a:off x="2071598" y="3466865"/>
              <a:ext cx="1505435" cy="1015754"/>
            </a:xfrm>
            <a:custGeom>
              <a:avLst/>
              <a:gdLst>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114" name="Freeform 106">
              <a:extLst>
                <a:ext uri="{FF2B5EF4-FFF2-40B4-BE49-F238E27FC236}">
                  <a16:creationId xmlns:a16="http://schemas.microsoft.com/office/drawing/2014/main" id="{3B6558AA-E0E2-48E4-9D1A-D99B85D256B8}"/>
                </a:ext>
              </a:extLst>
            </p:cNvPr>
            <p:cNvSpPr/>
            <p:nvPr/>
          </p:nvSpPr>
          <p:spPr>
            <a:xfrm rot="19632933">
              <a:off x="2257651" y="4182238"/>
              <a:ext cx="1505435" cy="1015754"/>
            </a:xfrm>
            <a:custGeom>
              <a:avLst/>
              <a:gdLst>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grpSp>
      <p:sp>
        <p:nvSpPr>
          <p:cNvPr id="115" name="Freeform 107">
            <a:extLst>
              <a:ext uri="{FF2B5EF4-FFF2-40B4-BE49-F238E27FC236}">
                <a16:creationId xmlns:a16="http://schemas.microsoft.com/office/drawing/2014/main" id="{9EC4622A-F77B-469E-B031-13F3195F939F}"/>
              </a:ext>
            </a:extLst>
          </p:cNvPr>
          <p:cNvSpPr>
            <a:spLocks noChangeAspect="1"/>
          </p:cNvSpPr>
          <p:nvPr/>
        </p:nvSpPr>
        <p:spPr>
          <a:xfrm>
            <a:off x="2905275" y="4989351"/>
            <a:ext cx="162496" cy="506742"/>
          </a:xfrm>
          <a:custGeom>
            <a:avLst/>
            <a:gdLst>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 name="connsiteX22" fmla="*/ 244140 w 785142"/>
              <a:gd name="connsiteY22"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116" name="Rectangle 19">
            <a:extLst>
              <a:ext uri="{FF2B5EF4-FFF2-40B4-BE49-F238E27FC236}">
                <a16:creationId xmlns:a16="http://schemas.microsoft.com/office/drawing/2014/main" id="{196A51C2-E70A-4361-8B81-2812F9528F5E}"/>
              </a:ext>
            </a:extLst>
          </p:cNvPr>
          <p:cNvSpPr/>
          <p:nvPr/>
        </p:nvSpPr>
        <p:spPr>
          <a:xfrm>
            <a:off x="2797664" y="2166131"/>
            <a:ext cx="430167" cy="472843"/>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117" name="Freeform 114">
            <a:extLst>
              <a:ext uri="{FF2B5EF4-FFF2-40B4-BE49-F238E27FC236}">
                <a16:creationId xmlns:a16="http://schemas.microsoft.com/office/drawing/2014/main" id="{6DF14635-BB41-471D-9539-0E752411A10A}"/>
              </a:ext>
            </a:extLst>
          </p:cNvPr>
          <p:cNvSpPr>
            <a:spLocks noChangeAspect="1"/>
          </p:cNvSpPr>
          <p:nvPr/>
        </p:nvSpPr>
        <p:spPr>
          <a:xfrm>
            <a:off x="8958999" y="3574189"/>
            <a:ext cx="525457" cy="50674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ko-KR" altLang="en-US" sz="2700" b="0" i="0" u="none" strike="noStrike" kern="0" cap="none" spc="0" normalizeH="0" baseline="0" noProof="0">
              <a:ln>
                <a:noFill/>
              </a:ln>
              <a:solidFill>
                <a:prstClr val="white"/>
              </a:solidFill>
              <a:effectLst/>
              <a:uLnTx/>
              <a:uFillTx/>
              <a:latin typeface="Arial"/>
              <a:cs typeface="B Nazanin" panose="00000400000000000000" pitchFamily="2" charset="-78"/>
            </a:endParaRPr>
          </a:p>
        </p:txBody>
      </p:sp>
      <p:sp>
        <p:nvSpPr>
          <p:cNvPr id="118" name="Freeform: Shape 64">
            <a:extLst>
              <a:ext uri="{FF2B5EF4-FFF2-40B4-BE49-F238E27FC236}">
                <a16:creationId xmlns:a16="http://schemas.microsoft.com/office/drawing/2014/main" id="{F8452952-2440-4CC7-85FB-C23810957CA8}"/>
              </a:ext>
            </a:extLst>
          </p:cNvPr>
          <p:cNvSpPr/>
          <p:nvPr/>
        </p:nvSpPr>
        <p:spPr>
          <a:xfrm>
            <a:off x="9006649" y="2186034"/>
            <a:ext cx="562062" cy="406116"/>
          </a:xfrm>
          <a:custGeom>
            <a:avLst/>
            <a:gdLst>
              <a:gd name="connsiteX0" fmla="*/ 913808 w 977685"/>
              <a:gd name="connsiteY0" fmla="*/ 669555 h 706423"/>
              <a:gd name="connsiteX1" fmla="*/ 936250 w 977685"/>
              <a:gd name="connsiteY1" fmla="*/ 670865 h 706423"/>
              <a:gd name="connsiteX2" fmla="*/ 939775 w 977685"/>
              <a:gd name="connsiteY2" fmla="*/ 671150 h 706423"/>
              <a:gd name="connsiteX3" fmla="*/ 977684 w 977685"/>
              <a:gd name="connsiteY3" fmla="*/ 687629 h 706423"/>
              <a:gd name="connsiteX4" fmla="*/ 939203 w 977685"/>
              <a:gd name="connsiteY4" fmla="*/ 706012 h 706423"/>
              <a:gd name="connsiteX5" fmla="*/ 902151 w 977685"/>
              <a:gd name="connsiteY5" fmla="*/ 686676 h 706423"/>
              <a:gd name="connsiteX6" fmla="*/ 913808 w 977685"/>
              <a:gd name="connsiteY6" fmla="*/ 669555 h 706423"/>
              <a:gd name="connsiteX7" fmla="*/ 822046 w 977685"/>
              <a:gd name="connsiteY7" fmla="*/ 653720 h 706423"/>
              <a:gd name="connsiteX8" fmla="*/ 863385 w 977685"/>
              <a:gd name="connsiteY8" fmla="*/ 658006 h 706423"/>
              <a:gd name="connsiteX9" fmla="*/ 881959 w 977685"/>
              <a:gd name="connsiteY9" fmla="*/ 669817 h 706423"/>
              <a:gd name="connsiteX10" fmla="*/ 866433 w 977685"/>
              <a:gd name="connsiteY10" fmla="*/ 690105 h 706423"/>
              <a:gd name="connsiteX11" fmla="*/ 806616 w 977685"/>
              <a:gd name="connsiteY11" fmla="*/ 698868 h 706423"/>
              <a:gd name="connsiteX12" fmla="*/ 785280 w 977685"/>
              <a:gd name="connsiteY12" fmla="*/ 684485 h 706423"/>
              <a:gd name="connsiteX13" fmla="*/ 822046 w 977685"/>
              <a:gd name="connsiteY13" fmla="*/ 653720 h 706423"/>
              <a:gd name="connsiteX14" fmla="*/ 647327 w 977685"/>
              <a:gd name="connsiteY14" fmla="*/ 575199 h 706423"/>
              <a:gd name="connsiteX15" fmla="*/ 660693 w 977685"/>
              <a:gd name="connsiteY15" fmla="*/ 582949 h 706423"/>
              <a:gd name="connsiteX16" fmla="*/ 760896 w 977685"/>
              <a:gd name="connsiteY16" fmla="*/ 628764 h 706423"/>
              <a:gd name="connsiteX17" fmla="*/ 772516 w 977685"/>
              <a:gd name="connsiteY17" fmla="*/ 643147 h 706423"/>
              <a:gd name="connsiteX18" fmla="*/ 710699 w 977685"/>
              <a:gd name="connsiteY18" fmla="*/ 689248 h 706423"/>
              <a:gd name="connsiteX19" fmla="*/ 613449 w 977685"/>
              <a:gd name="connsiteY19" fmla="*/ 677341 h 706423"/>
              <a:gd name="connsiteX20" fmla="*/ 577158 w 977685"/>
              <a:gd name="connsiteY20" fmla="*/ 662387 h 706423"/>
              <a:gd name="connsiteX21" fmla="*/ 598971 w 977685"/>
              <a:gd name="connsiteY21" fmla="*/ 634288 h 706423"/>
              <a:gd name="connsiteX22" fmla="*/ 623926 w 977685"/>
              <a:gd name="connsiteY22" fmla="*/ 597903 h 706423"/>
              <a:gd name="connsiteX23" fmla="*/ 647327 w 977685"/>
              <a:gd name="connsiteY23" fmla="*/ 575199 h 706423"/>
              <a:gd name="connsiteX24" fmla="*/ 66619 w 977685"/>
              <a:gd name="connsiteY24" fmla="*/ 542848 h 706423"/>
              <a:gd name="connsiteX25" fmla="*/ 71572 w 977685"/>
              <a:gd name="connsiteY25" fmla="*/ 543039 h 706423"/>
              <a:gd name="connsiteX26" fmla="*/ 132437 w 977685"/>
              <a:gd name="connsiteY26" fmla="*/ 585235 h 706423"/>
              <a:gd name="connsiteX27" fmla="*/ 155868 w 977685"/>
              <a:gd name="connsiteY27" fmla="*/ 583711 h 706423"/>
              <a:gd name="connsiteX28" fmla="*/ 156725 w 977685"/>
              <a:gd name="connsiteY28" fmla="*/ 583425 h 706423"/>
              <a:gd name="connsiteX29" fmla="*/ 201588 w 977685"/>
              <a:gd name="connsiteY29" fmla="*/ 574948 h 706423"/>
              <a:gd name="connsiteX30" fmla="*/ 250451 w 977685"/>
              <a:gd name="connsiteY30" fmla="*/ 582472 h 706423"/>
              <a:gd name="connsiteX31" fmla="*/ 281217 w 977685"/>
              <a:gd name="connsiteY31" fmla="*/ 600856 h 706423"/>
              <a:gd name="connsiteX32" fmla="*/ 332938 w 977685"/>
              <a:gd name="connsiteY32" fmla="*/ 623811 h 706423"/>
              <a:gd name="connsiteX33" fmla="*/ 284456 w 977685"/>
              <a:gd name="connsiteY33" fmla="*/ 659625 h 706423"/>
              <a:gd name="connsiteX34" fmla="*/ 196540 w 977685"/>
              <a:gd name="connsiteY34" fmla="*/ 664483 h 706423"/>
              <a:gd name="connsiteX35" fmla="*/ 123769 w 977685"/>
              <a:gd name="connsiteY35" fmla="*/ 700963 h 706423"/>
              <a:gd name="connsiteX36" fmla="*/ 27566 w 977685"/>
              <a:gd name="connsiteY36" fmla="*/ 681818 h 706423"/>
              <a:gd name="connsiteX37" fmla="*/ 9659 w 977685"/>
              <a:gd name="connsiteY37" fmla="*/ 577138 h 706423"/>
              <a:gd name="connsiteX38" fmla="*/ 66619 w 977685"/>
              <a:gd name="connsiteY38" fmla="*/ 542848 h 706423"/>
              <a:gd name="connsiteX39" fmla="*/ 536260 w 977685"/>
              <a:gd name="connsiteY39" fmla="*/ 539170 h 706423"/>
              <a:gd name="connsiteX40" fmla="*/ 576015 w 977685"/>
              <a:gd name="connsiteY40" fmla="*/ 558565 h 706423"/>
              <a:gd name="connsiteX41" fmla="*/ 573157 w 977685"/>
              <a:gd name="connsiteY41" fmla="*/ 614668 h 706423"/>
              <a:gd name="connsiteX42" fmla="*/ 544963 w 977685"/>
              <a:gd name="connsiteY42" fmla="*/ 641242 h 706423"/>
              <a:gd name="connsiteX43" fmla="*/ 528295 w 977685"/>
              <a:gd name="connsiteY43" fmla="*/ 651815 h 706423"/>
              <a:gd name="connsiteX44" fmla="*/ 445427 w 977685"/>
              <a:gd name="connsiteY44" fmla="*/ 642385 h 706423"/>
              <a:gd name="connsiteX45" fmla="*/ 437902 w 977685"/>
              <a:gd name="connsiteY45" fmla="*/ 635241 h 706423"/>
              <a:gd name="connsiteX46" fmla="*/ 495148 w 977685"/>
              <a:gd name="connsiteY46" fmla="*/ 557136 h 706423"/>
              <a:gd name="connsiteX47" fmla="*/ 536260 w 977685"/>
              <a:gd name="connsiteY47" fmla="*/ 539170 h 706423"/>
              <a:gd name="connsiteX48" fmla="*/ 415996 w 977685"/>
              <a:gd name="connsiteY48" fmla="*/ 478559 h 706423"/>
              <a:gd name="connsiteX49" fmla="*/ 480384 w 977685"/>
              <a:gd name="connsiteY49" fmla="*/ 535419 h 706423"/>
              <a:gd name="connsiteX50" fmla="*/ 427806 w 977685"/>
              <a:gd name="connsiteY50" fmla="*/ 605904 h 706423"/>
              <a:gd name="connsiteX51" fmla="*/ 376752 w 977685"/>
              <a:gd name="connsiteY51" fmla="*/ 602761 h 706423"/>
              <a:gd name="connsiteX52" fmla="*/ 372942 w 977685"/>
              <a:gd name="connsiteY52" fmla="*/ 522846 h 706423"/>
              <a:gd name="connsiteX53" fmla="*/ 395230 w 977685"/>
              <a:gd name="connsiteY53" fmla="*/ 485698 h 706423"/>
              <a:gd name="connsiteX54" fmla="*/ 415996 w 977685"/>
              <a:gd name="connsiteY54" fmla="*/ 478559 h 706423"/>
              <a:gd name="connsiteX55" fmla="*/ 295135 w 977685"/>
              <a:gd name="connsiteY55" fmla="*/ 385579 h 706423"/>
              <a:gd name="connsiteX56" fmla="*/ 315888 w 977685"/>
              <a:gd name="connsiteY56" fmla="*/ 413308 h 706423"/>
              <a:gd name="connsiteX57" fmla="*/ 324174 w 977685"/>
              <a:gd name="connsiteY57" fmla="*/ 428739 h 706423"/>
              <a:gd name="connsiteX58" fmla="*/ 340367 w 977685"/>
              <a:gd name="connsiteY58" fmla="*/ 441788 h 706423"/>
              <a:gd name="connsiteX59" fmla="*/ 349701 w 977685"/>
              <a:gd name="connsiteY59" fmla="*/ 506272 h 706423"/>
              <a:gd name="connsiteX60" fmla="*/ 333128 w 977685"/>
              <a:gd name="connsiteY60" fmla="*/ 532657 h 706423"/>
              <a:gd name="connsiteX61" fmla="*/ 272644 w 977685"/>
              <a:gd name="connsiteY61" fmla="*/ 569709 h 706423"/>
              <a:gd name="connsiteX62" fmla="*/ 154725 w 977685"/>
              <a:gd name="connsiteY62" fmla="*/ 558279 h 706423"/>
              <a:gd name="connsiteX63" fmla="*/ 145866 w 977685"/>
              <a:gd name="connsiteY63" fmla="*/ 556183 h 706423"/>
              <a:gd name="connsiteX64" fmla="*/ 132341 w 977685"/>
              <a:gd name="connsiteY64" fmla="*/ 515321 h 706423"/>
              <a:gd name="connsiteX65" fmla="*/ 170250 w 977685"/>
              <a:gd name="connsiteY65" fmla="*/ 495985 h 706423"/>
              <a:gd name="connsiteX66" fmla="*/ 203874 w 977685"/>
              <a:gd name="connsiteY66" fmla="*/ 493033 h 706423"/>
              <a:gd name="connsiteX67" fmla="*/ 268739 w 977685"/>
              <a:gd name="connsiteY67" fmla="*/ 410641 h 706423"/>
              <a:gd name="connsiteX68" fmla="*/ 295135 w 977685"/>
              <a:gd name="connsiteY68" fmla="*/ 385579 h 706423"/>
              <a:gd name="connsiteX69" fmla="*/ 177084 w 977685"/>
              <a:gd name="connsiteY69" fmla="*/ 138 h 706423"/>
              <a:gd name="connsiteX70" fmla="*/ 213398 w 977685"/>
              <a:gd name="connsiteY70" fmla="*/ 5734 h 706423"/>
              <a:gd name="connsiteX71" fmla="*/ 224066 w 977685"/>
              <a:gd name="connsiteY71" fmla="*/ 33642 h 706423"/>
              <a:gd name="connsiteX72" fmla="*/ 264166 w 977685"/>
              <a:gd name="connsiteY72" fmla="*/ 309200 h 706423"/>
              <a:gd name="connsiteX73" fmla="*/ 238258 w 977685"/>
              <a:gd name="connsiteY73" fmla="*/ 390067 h 706423"/>
              <a:gd name="connsiteX74" fmla="*/ 189490 w 977685"/>
              <a:gd name="connsiteY74" fmla="*/ 450551 h 706423"/>
              <a:gd name="connsiteX75" fmla="*/ 106528 w 977685"/>
              <a:gd name="connsiteY75" fmla="*/ 471792 h 706423"/>
              <a:gd name="connsiteX76" fmla="*/ 103384 w 977685"/>
              <a:gd name="connsiteY76" fmla="*/ 468649 h 706423"/>
              <a:gd name="connsiteX77" fmla="*/ 110909 w 977685"/>
              <a:gd name="connsiteY77" fmla="*/ 342728 h 706423"/>
              <a:gd name="connsiteX78" fmla="*/ 118624 w 977685"/>
              <a:gd name="connsiteY78" fmla="*/ 272243 h 706423"/>
              <a:gd name="connsiteX79" fmla="*/ 119767 w 977685"/>
              <a:gd name="connsiteY79" fmla="*/ 56692 h 706423"/>
              <a:gd name="connsiteX80" fmla="*/ 141199 w 977685"/>
              <a:gd name="connsiteY80" fmla="*/ 8972 h 706423"/>
              <a:gd name="connsiteX81" fmla="*/ 177084 w 977685"/>
              <a:gd name="connsiteY81" fmla="*/ 138 h 70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977685" h="706423">
                <a:moveTo>
                  <a:pt x="913808" y="669555"/>
                </a:moveTo>
                <a:cubicBezTo>
                  <a:pt x="920749" y="668936"/>
                  <a:pt x="929488" y="671389"/>
                  <a:pt x="936250" y="670865"/>
                </a:cubicBezTo>
                <a:cubicBezTo>
                  <a:pt x="937393" y="670769"/>
                  <a:pt x="938632" y="670960"/>
                  <a:pt x="939775" y="671150"/>
                </a:cubicBezTo>
                <a:cubicBezTo>
                  <a:pt x="954157" y="674008"/>
                  <a:pt x="977875" y="670579"/>
                  <a:pt x="977684" y="687629"/>
                </a:cubicBezTo>
                <a:cubicBezTo>
                  <a:pt x="977398" y="708298"/>
                  <a:pt x="951586" y="699725"/>
                  <a:pt x="939203" y="706012"/>
                </a:cubicBezTo>
                <a:cubicBezTo>
                  <a:pt x="922630" y="704774"/>
                  <a:pt x="902818" y="707917"/>
                  <a:pt x="902151" y="686676"/>
                </a:cubicBezTo>
                <a:cubicBezTo>
                  <a:pt x="901723" y="673865"/>
                  <a:pt x="906866" y="670174"/>
                  <a:pt x="913808" y="669555"/>
                </a:cubicBezTo>
                <a:close/>
                <a:moveTo>
                  <a:pt x="822046" y="653720"/>
                </a:moveTo>
                <a:cubicBezTo>
                  <a:pt x="835858" y="656101"/>
                  <a:pt x="849002" y="660197"/>
                  <a:pt x="863385" y="658006"/>
                </a:cubicBezTo>
                <a:cubicBezTo>
                  <a:pt x="872148" y="656768"/>
                  <a:pt x="880530" y="660006"/>
                  <a:pt x="881959" y="669817"/>
                </a:cubicBezTo>
                <a:cubicBezTo>
                  <a:pt x="883578" y="680961"/>
                  <a:pt x="876625" y="688200"/>
                  <a:pt x="866433" y="690105"/>
                </a:cubicBezTo>
                <a:cubicBezTo>
                  <a:pt x="846811" y="693725"/>
                  <a:pt x="826904" y="696011"/>
                  <a:pt x="806616" y="698868"/>
                </a:cubicBezTo>
                <a:cubicBezTo>
                  <a:pt x="796996" y="698011"/>
                  <a:pt x="781565" y="700487"/>
                  <a:pt x="785280" y="684485"/>
                </a:cubicBezTo>
                <a:cubicBezTo>
                  <a:pt x="789280" y="667055"/>
                  <a:pt x="800806" y="650195"/>
                  <a:pt x="822046" y="653720"/>
                </a:cubicBezTo>
                <a:close/>
                <a:moveTo>
                  <a:pt x="647327" y="575199"/>
                </a:moveTo>
                <a:cubicBezTo>
                  <a:pt x="651382" y="576418"/>
                  <a:pt x="655859" y="578972"/>
                  <a:pt x="660693" y="582949"/>
                </a:cubicBezTo>
                <a:cubicBezTo>
                  <a:pt x="690220" y="607333"/>
                  <a:pt x="720224" y="629240"/>
                  <a:pt x="760896" y="628764"/>
                </a:cubicBezTo>
                <a:cubicBezTo>
                  <a:pt x="768897" y="628669"/>
                  <a:pt x="773373" y="634574"/>
                  <a:pt x="772516" y="643147"/>
                </a:cubicBezTo>
                <a:cubicBezTo>
                  <a:pt x="772802" y="679151"/>
                  <a:pt x="743751" y="702011"/>
                  <a:pt x="710699" y="689248"/>
                </a:cubicBezTo>
                <a:cubicBezTo>
                  <a:pt x="678790" y="676865"/>
                  <a:pt x="646310" y="677913"/>
                  <a:pt x="613449" y="677341"/>
                </a:cubicBezTo>
                <a:cubicBezTo>
                  <a:pt x="599733" y="677056"/>
                  <a:pt x="582302" y="678865"/>
                  <a:pt x="577158" y="662387"/>
                </a:cubicBezTo>
                <a:cubicBezTo>
                  <a:pt x="572110" y="646385"/>
                  <a:pt x="588874" y="641051"/>
                  <a:pt x="598971" y="634288"/>
                </a:cubicBezTo>
                <a:cubicBezTo>
                  <a:pt x="612496" y="625240"/>
                  <a:pt x="621259" y="614572"/>
                  <a:pt x="623926" y="597903"/>
                </a:cubicBezTo>
                <a:cubicBezTo>
                  <a:pt x="626784" y="579901"/>
                  <a:pt x="635160" y="571543"/>
                  <a:pt x="647327" y="575199"/>
                </a:cubicBezTo>
                <a:close/>
                <a:moveTo>
                  <a:pt x="66619" y="542848"/>
                </a:moveTo>
                <a:cubicBezTo>
                  <a:pt x="68048" y="542753"/>
                  <a:pt x="70238" y="542848"/>
                  <a:pt x="71572" y="543039"/>
                </a:cubicBezTo>
                <a:cubicBezTo>
                  <a:pt x="104623" y="549040"/>
                  <a:pt x="113863" y="566947"/>
                  <a:pt x="132437" y="585235"/>
                </a:cubicBezTo>
                <a:cubicBezTo>
                  <a:pt x="139485" y="590854"/>
                  <a:pt x="153582" y="584949"/>
                  <a:pt x="155868" y="583711"/>
                </a:cubicBezTo>
                <a:cubicBezTo>
                  <a:pt x="156154" y="583615"/>
                  <a:pt x="156440" y="583520"/>
                  <a:pt x="156725" y="583425"/>
                </a:cubicBezTo>
                <a:cubicBezTo>
                  <a:pt x="178347" y="575138"/>
                  <a:pt x="181300" y="575805"/>
                  <a:pt x="201588" y="574948"/>
                </a:cubicBezTo>
                <a:cubicBezTo>
                  <a:pt x="218257" y="574281"/>
                  <a:pt x="234545" y="576281"/>
                  <a:pt x="250451" y="582472"/>
                </a:cubicBezTo>
                <a:cubicBezTo>
                  <a:pt x="260929" y="586568"/>
                  <a:pt x="271216" y="592474"/>
                  <a:pt x="281217" y="600856"/>
                </a:cubicBezTo>
                <a:cubicBezTo>
                  <a:pt x="299315" y="611905"/>
                  <a:pt x="326747" y="600094"/>
                  <a:pt x="332938" y="623811"/>
                </a:cubicBezTo>
                <a:cubicBezTo>
                  <a:pt x="340939" y="654577"/>
                  <a:pt x="315126" y="658006"/>
                  <a:pt x="284456" y="659625"/>
                </a:cubicBezTo>
                <a:cubicBezTo>
                  <a:pt x="284456" y="659625"/>
                  <a:pt x="227115" y="664197"/>
                  <a:pt x="196540" y="664483"/>
                </a:cubicBezTo>
                <a:cubicBezTo>
                  <a:pt x="172346" y="676675"/>
                  <a:pt x="148534" y="689914"/>
                  <a:pt x="123769" y="700963"/>
                </a:cubicBezTo>
                <a:cubicBezTo>
                  <a:pt x="95384" y="713536"/>
                  <a:pt x="48140" y="703249"/>
                  <a:pt x="27566" y="681818"/>
                </a:cubicBezTo>
                <a:cubicBezTo>
                  <a:pt x="-1009" y="652005"/>
                  <a:pt x="-8057" y="611905"/>
                  <a:pt x="9659" y="577138"/>
                </a:cubicBezTo>
                <a:cubicBezTo>
                  <a:pt x="21565" y="553707"/>
                  <a:pt x="42616" y="544658"/>
                  <a:pt x="66619" y="542848"/>
                </a:cubicBezTo>
                <a:close/>
                <a:moveTo>
                  <a:pt x="536260" y="539170"/>
                </a:moveTo>
                <a:cubicBezTo>
                  <a:pt x="549869" y="538062"/>
                  <a:pt x="563252" y="543182"/>
                  <a:pt x="576015" y="558565"/>
                </a:cubicBezTo>
                <a:cubicBezTo>
                  <a:pt x="591160" y="576758"/>
                  <a:pt x="602209" y="596665"/>
                  <a:pt x="573157" y="614668"/>
                </a:cubicBezTo>
                <a:cubicBezTo>
                  <a:pt x="562394" y="621335"/>
                  <a:pt x="554012" y="632003"/>
                  <a:pt x="544963" y="641242"/>
                </a:cubicBezTo>
                <a:cubicBezTo>
                  <a:pt x="540010" y="646290"/>
                  <a:pt x="532867" y="655720"/>
                  <a:pt x="528295" y="651815"/>
                </a:cubicBezTo>
                <a:cubicBezTo>
                  <a:pt x="502196" y="629812"/>
                  <a:pt x="473335" y="642576"/>
                  <a:pt x="445427" y="642385"/>
                </a:cubicBezTo>
                <a:cubicBezTo>
                  <a:pt x="442855" y="642385"/>
                  <a:pt x="434283" y="639718"/>
                  <a:pt x="437902" y="635241"/>
                </a:cubicBezTo>
                <a:cubicBezTo>
                  <a:pt x="457333" y="609524"/>
                  <a:pt x="471526" y="579806"/>
                  <a:pt x="495148" y="557136"/>
                </a:cubicBezTo>
                <a:cubicBezTo>
                  <a:pt x="508816" y="547611"/>
                  <a:pt x="522651" y="540277"/>
                  <a:pt x="536260" y="539170"/>
                </a:cubicBezTo>
                <a:close/>
                <a:moveTo>
                  <a:pt x="415996" y="478559"/>
                </a:moveTo>
                <a:cubicBezTo>
                  <a:pt x="446005" y="482430"/>
                  <a:pt x="494672" y="514845"/>
                  <a:pt x="480384" y="535419"/>
                </a:cubicBezTo>
                <a:cubicBezTo>
                  <a:pt x="454000" y="552183"/>
                  <a:pt x="447427" y="583806"/>
                  <a:pt x="427806" y="605904"/>
                </a:cubicBezTo>
                <a:cubicBezTo>
                  <a:pt x="406279" y="630192"/>
                  <a:pt x="393897" y="630478"/>
                  <a:pt x="376752" y="602761"/>
                </a:cubicBezTo>
                <a:cubicBezTo>
                  <a:pt x="360940" y="577138"/>
                  <a:pt x="354940" y="550849"/>
                  <a:pt x="372942" y="522846"/>
                </a:cubicBezTo>
                <a:cubicBezTo>
                  <a:pt x="381895" y="509035"/>
                  <a:pt x="386848" y="505129"/>
                  <a:pt x="395230" y="485698"/>
                </a:cubicBezTo>
                <a:cubicBezTo>
                  <a:pt x="398064" y="479150"/>
                  <a:pt x="405994" y="477269"/>
                  <a:pt x="415996" y="478559"/>
                </a:cubicBezTo>
                <a:close/>
                <a:moveTo>
                  <a:pt x="295135" y="385579"/>
                </a:moveTo>
                <a:cubicBezTo>
                  <a:pt x="301672" y="385900"/>
                  <a:pt x="307268" y="395020"/>
                  <a:pt x="315888" y="413308"/>
                </a:cubicBezTo>
                <a:cubicBezTo>
                  <a:pt x="318364" y="418547"/>
                  <a:pt x="321412" y="423595"/>
                  <a:pt x="324174" y="428739"/>
                </a:cubicBezTo>
                <a:cubicBezTo>
                  <a:pt x="329508" y="433120"/>
                  <a:pt x="334461" y="438264"/>
                  <a:pt x="340367" y="441788"/>
                </a:cubicBezTo>
                <a:cubicBezTo>
                  <a:pt x="377038" y="463981"/>
                  <a:pt x="378562" y="472935"/>
                  <a:pt x="349701" y="506272"/>
                </a:cubicBezTo>
                <a:cubicBezTo>
                  <a:pt x="342748" y="514273"/>
                  <a:pt x="333985" y="521608"/>
                  <a:pt x="333128" y="532657"/>
                </a:cubicBezTo>
                <a:cubicBezTo>
                  <a:pt x="329794" y="573233"/>
                  <a:pt x="303029" y="576186"/>
                  <a:pt x="272644" y="569709"/>
                </a:cubicBezTo>
                <a:cubicBezTo>
                  <a:pt x="231210" y="560851"/>
                  <a:pt x="200254" y="558946"/>
                  <a:pt x="154725" y="558279"/>
                </a:cubicBezTo>
                <a:cubicBezTo>
                  <a:pt x="154725" y="558279"/>
                  <a:pt x="148724" y="557231"/>
                  <a:pt x="145866" y="556183"/>
                </a:cubicBezTo>
                <a:cubicBezTo>
                  <a:pt x="127864" y="547039"/>
                  <a:pt x="125483" y="533323"/>
                  <a:pt x="132341" y="515321"/>
                </a:cubicBezTo>
                <a:cubicBezTo>
                  <a:pt x="139104" y="497414"/>
                  <a:pt x="155296" y="495509"/>
                  <a:pt x="170250" y="495985"/>
                </a:cubicBezTo>
                <a:cubicBezTo>
                  <a:pt x="181871" y="496366"/>
                  <a:pt x="193110" y="501129"/>
                  <a:pt x="203874" y="493033"/>
                </a:cubicBezTo>
                <a:cubicBezTo>
                  <a:pt x="225591" y="465601"/>
                  <a:pt x="248070" y="438835"/>
                  <a:pt x="268739" y="410641"/>
                </a:cubicBezTo>
                <a:cubicBezTo>
                  <a:pt x="281122" y="393735"/>
                  <a:pt x="288599" y="385257"/>
                  <a:pt x="295135" y="385579"/>
                </a:cubicBezTo>
                <a:close/>
                <a:moveTo>
                  <a:pt x="177084" y="138"/>
                </a:moveTo>
                <a:cubicBezTo>
                  <a:pt x="189181" y="-529"/>
                  <a:pt x="201349" y="1210"/>
                  <a:pt x="213398" y="5734"/>
                </a:cubicBezTo>
                <a:cubicBezTo>
                  <a:pt x="224923" y="10115"/>
                  <a:pt x="224923" y="23164"/>
                  <a:pt x="224066" y="33642"/>
                </a:cubicBezTo>
                <a:cubicBezTo>
                  <a:pt x="216732" y="128511"/>
                  <a:pt x="239592" y="218998"/>
                  <a:pt x="264166" y="309200"/>
                </a:cubicBezTo>
                <a:cubicBezTo>
                  <a:pt x="273215" y="342252"/>
                  <a:pt x="256261" y="366350"/>
                  <a:pt x="238258" y="390067"/>
                </a:cubicBezTo>
                <a:cubicBezTo>
                  <a:pt x="222637" y="410737"/>
                  <a:pt x="205778" y="430453"/>
                  <a:pt x="189490" y="450551"/>
                </a:cubicBezTo>
                <a:cubicBezTo>
                  <a:pt x="167488" y="481507"/>
                  <a:pt x="138627" y="483222"/>
                  <a:pt x="106528" y="471792"/>
                </a:cubicBezTo>
                <a:cubicBezTo>
                  <a:pt x="105385" y="470649"/>
                  <a:pt x="104432" y="469696"/>
                  <a:pt x="103384" y="468649"/>
                </a:cubicBezTo>
                <a:cubicBezTo>
                  <a:pt x="88906" y="425691"/>
                  <a:pt x="104813" y="384448"/>
                  <a:pt x="110909" y="342728"/>
                </a:cubicBezTo>
                <a:cubicBezTo>
                  <a:pt x="113481" y="319201"/>
                  <a:pt x="116053" y="295770"/>
                  <a:pt x="118624" y="272243"/>
                </a:cubicBezTo>
                <a:cubicBezTo>
                  <a:pt x="128054" y="200425"/>
                  <a:pt x="128816" y="128606"/>
                  <a:pt x="119767" y="56692"/>
                </a:cubicBezTo>
                <a:cubicBezTo>
                  <a:pt x="117291" y="36976"/>
                  <a:pt x="119958" y="18211"/>
                  <a:pt x="141199" y="8972"/>
                </a:cubicBezTo>
                <a:cubicBezTo>
                  <a:pt x="152962" y="3876"/>
                  <a:pt x="164988" y="804"/>
                  <a:pt x="177084" y="138"/>
                </a:cubicBezTo>
                <a:close/>
              </a:path>
            </a:pathLst>
          </a:custGeom>
          <a:solidFill>
            <a:srgbClr val="EF5E42"/>
          </a:solidFill>
          <a:ln w="9525" cap="flat">
            <a:noFill/>
            <a:prstDash val="solid"/>
            <a:miter/>
          </a:ln>
        </p:spPr>
        <p:txBody>
          <a:bodyPr rtlCol="0" anchor="ctr"/>
          <a:lstStyle/>
          <a:p>
            <a:pPr marL="0" marR="0" lvl="0" indent="0"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black"/>
              </a:solidFill>
              <a:effectLst/>
              <a:uLnTx/>
              <a:uFillTx/>
              <a:cs typeface="B Nazanin" panose="00000400000000000000" pitchFamily="2" charset="-78"/>
            </a:endParaRPr>
          </a:p>
        </p:txBody>
      </p:sp>
      <p:sp>
        <p:nvSpPr>
          <p:cNvPr id="119" name="Freeform: Shape 65">
            <a:extLst>
              <a:ext uri="{FF2B5EF4-FFF2-40B4-BE49-F238E27FC236}">
                <a16:creationId xmlns:a16="http://schemas.microsoft.com/office/drawing/2014/main" id="{6FF62CFE-2D2B-4DE1-A399-EB13B0263981}"/>
              </a:ext>
            </a:extLst>
          </p:cNvPr>
          <p:cNvSpPr/>
          <p:nvPr/>
        </p:nvSpPr>
        <p:spPr>
          <a:xfrm>
            <a:off x="9056609" y="4931712"/>
            <a:ext cx="303549" cy="643030"/>
          </a:xfrm>
          <a:custGeom>
            <a:avLst/>
            <a:gdLst>
              <a:gd name="connsiteX0" fmla="*/ 204169 w 518715"/>
              <a:gd name="connsiteY0" fmla="*/ 780837 h 1098830"/>
              <a:gd name="connsiteX1" fmla="*/ 224790 w 518715"/>
              <a:gd name="connsiteY1" fmla="*/ 790207 h 1098830"/>
              <a:gd name="connsiteX2" fmla="*/ 291179 w 518715"/>
              <a:gd name="connsiteY2" fmla="*/ 803732 h 1098830"/>
              <a:gd name="connsiteX3" fmla="*/ 337470 w 518715"/>
              <a:gd name="connsiteY3" fmla="*/ 822973 h 1098830"/>
              <a:gd name="connsiteX4" fmla="*/ 402431 w 518715"/>
              <a:gd name="connsiteY4" fmla="*/ 808876 h 1098830"/>
              <a:gd name="connsiteX5" fmla="*/ 415671 w 518715"/>
              <a:gd name="connsiteY5" fmla="*/ 811352 h 1098830"/>
              <a:gd name="connsiteX6" fmla="*/ 419195 w 518715"/>
              <a:gd name="connsiteY6" fmla="*/ 848690 h 1098830"/>
              <a:gd name="connsiteX7" fmla="*/ 394335 w 518715"/>
              <a:gd name="connsiteY7" fmla="*/ 1000709 h 1098830"/>
              <a:gd name="connsiteX8" fmla="*/ 394049 w 518715"/>
              <a:gd name="connsiteY8" fmla="*/ 1093102 h 1098830"/>
              <a:gd name="connsiteX9" fmla="*/ 361664 w 518715"/>
              <a:gd name="connsiteY9" fmla="*/ 1089292 h 1098830"/>
              <a:gd name="connsiteX10" fmla="*/ 353949 w 518715"/>
              <a:gd name="connsiteY10" fmla="*/ 1082148 h 1098830"/>
              <a:gd name="connsiteX11" fmla="*/ 346805 w 518715"/>
              <a:gd name="connsiteY11" fmla="*/ 1018997 h 1098830"/>
              <a:gd name="connsiteX12" fmla="*/ 348234 w 518715"/>
              <a:gd name="connsiteY12" fmla="*/ 1004900 h 1098830"/>
              <a:gd name="connsiteX13" fmla="*/ 351186 w 518715"/>
              <a:gd name="connsiteY13" fmla="*/ 909936 h 1098830"/>
              <a:gd name="connsiteX14" fmla="*/ 345376 w 518715"/>
              <a:gd name="connsiteY14" fmla="*/ 871836 h 1098830"/>
              <a:gd name="connsiteX15" fmla="*/ 340137 w 518715"/>
              <a:gd name="connsiteY15" fmla="*/ 853643 h 1098830"/>
              <a:gd name="connsiteX16" fmla="*/ 337280 w 518715"/>
              <a:gd name="connsiteY16" fmla="*/ 843737 h 1098830"/>
              <a:gd name="connsiteX17" fmla="*/ 293751 w 518715"/>
              <a:gd name="connsiteY17" fmla="*/ 941654 h 1098830"/>
              <a:gd name="connsiteX18" fmla="*/ 287750 w 518715"/>
              <a:gd name="connsiteY18" fmla="*/ 979088 h 1098830"/>
              <a:gd name="connsiteX19" fmla="*/ 286893 w 518715"/>
              <a:gd name="connsiteY19" fmla="*/ 987565 h 1098830"/>
              <a:gd name="connsiteX20" fmla="*/ 284321 w 518715"/>
              <a:gd name="connsiteY20" fmla="*/ 1072909 h 1098830"/>
              <a:gd name="connsiteX21" fmla="*/ 273462 w 518715"/>
              <a:gd name="connsiteY21" fmla="*/ 1078719 h 1098830"/>
              <a:gd name="connsiteX22" fmla="*/ 210312 w 518715"/>
              <a:gd name="connsiteY22" fmla="*/ 1029951 h 1098830"/>
              <a:gd name="connsiteX23" fmla="*/ 202025 w 518715"/>
              <a:gd name="connsiteY23" fmla="*/ 907841 h 1098830"/>
              <a:gd name="connsiteX24" fmla="*/ 183546 w 518715"/>
              <a:gd name="connsiteY24" fmla="*/ 881266 h 1098830"/>
              <a:gd name="connsiteX25" fmla="*/ 160020 w 518715"/>
              <a:gd name="connsiteY25" fmla="*/ 827164 h 1098830"/>
              <a:gd name="connsiteX26" fmla="*/ 181832 w 518715"/>
              <a:gd name="connsiteY26" fmla="*/ 785540 h 1098830"/>
              <a:gd name="connsiteX27" fmla="*/ 204169 w 518715"/>
              <a:gd name="connsiteY27" fmla="*/ 780837 h 1098830"/>
              <a:gd name="connsiteX28" fmla="*/ 143922 w 518715"/>
              <a:gd name="connsiteY28" fmla="*/ 726770 h 1098830"/>
              <a:gd name="connsiteX29" fmla="*/ 169163 w 518715"/>
              <a:gd name="connsiteY29" fmla="*/ 754583 h 1098830"/>
              <a:gd name="connsiteX30" fmla="*/ 138969 w 518715"/>
              <a:gd name="connsiteY30" fmla="*/ 788873 h 1098830"/>
              <a:gd name="connsiteX31" fmla="*/ 118109 w 518715"/>
              <a:gd name="connsiteY31" fmla="*/ 760679 h 1098830"/>
              <a:gd name="connsiteX32" fmla="*/ 143922 w 518715"/>
              <a:gd name="connsiteY32" fmla="*/ 726770 h 1098830"/>
              <a:gd name="connsiteX33" fmla="*/ 408289 w 518715"/>
              <a:gd name="connsiteY33" fmla="*/ 701493 h 1098830"/>
              <a:gd name="connsiteX34" fmla="*/ 422529 w 518715"/>
              <a:gd name="connsiteY34" fmla="*/ 701528 h 1098830"/>
              <a:gd name="connsiteX35" fmla="*/ 415575 w 518715"/>
              <a:gd name="connsiteY35" fmla="*/ 765632 h 1098830"/>
              <a:gd name="connsiteX36" fmla="*/ 399478 w 518715"/>
              <a:gd name="connsiteY36" fmla="*/ 777728 h 1098830"/>
              <a:gd name="connsiteX37" fmla="*/ 376523 w 518715"/>
              <a:gd name="connsiteY37" fmla="*/ 774585 h 1098830"/>
              <a:gd name="connsiteX38" fmla="*/ 398907 w 518715"/>
              <a:gd name="connsiteY38" fmla="*/ 706100 h 1098830"/>
              <a:gd name="connsiteX39" fmla="*/ 408289 w 518715"/>
              <a:gd name="connsiteY39" fmla="*/ 701493 h 1098830"/>
              <a:gd name="connsiteX40" fmla="*/ 242411 w 518715"/>
              <a:gd name="connsiteY40" fmla="*/ 688718 h 1098830"/>
              <a:gd name="connsiteX41" fmla="*/ 267081 w 518715"/>
              <a:gd name="connsiteY41" fmla="*/ 710292 h 1098830"/>
              <a:gd name="connsiteX42" fmla="*/ 277939 w 518715"/>
              <a:gd name="connsiteY42" fmla="*/ 753154 h 1098830"/>
              <a:gd name="connsiteX43" fmla="*/ 257175 w 518715"/>
              <a:gd name="connsiteY43" fmla="*/ 780586 h 1098830"/>
              <a:gd name="connsiteX44" fmla="*/ 194786 w 518715"/>
              <a:gd name="connsiteY44" fmla="*/ 742391 h 1098830"/>
              <a:gd name="connsiteX45" fmla="*/ 210026 w 518715"/>
              <a:gd name="connsiteY45" fmla="*/ 695147 h 1098830"/>
              <a:gd name="connsiteX46" fmla="*/ 242411 w 518715"/>
              <a:gd name="connsiteY46" fmla="*/ 688718 h 1098830"/>
              <a:gd name="connsiteX47" fmla="*/ 340840 w 518715"/>
              <a:gd name="connsiteY47" fmla="*/ 672490 h 1098830"/>
              <a:gd name="connsiteX48" fmla="*/ 357568 w 518715"/>
              <a:gd name="connsiteY48" fmla="*/ 681336 h 1098830"/>
              <a:gd name="connsiteX49" fmla="*/ 353472 w 518715"/>
              <a:gd name="connsiteY49" fmla="*/ 748011 h 1098830"/>
              <a:gd name="connsiteX50" fmla="*/ 316420 w 518715"/>
              <a:gd name="connsiteY50" fmla="*/ 776776 h 1098830"/>
              <a:gd name="connsiteX51" fmla="*/ 298227 w 518715"/>
              <a:gd name="connsiteY51" fmla="*/ 734866 h 1098830"/>
              <a:gd name="connsiteX52" fmla="*/ 321754 w 518715"/>
              <a:gd name="connsiteY52" fmla="*/ 676573 h 1098830"/>
              <a:gd name="connsiteX53" fmla="*/ 340840 w 518715"/>
              <a:gd name="connsiteY53" fmla="*/ 672490 h 1098830"/>
              <a:gd name="connsiteX54" fmla="*/ 88975 w 518715"/>
              <a:gd name="connsiteY54" fmla="*/ 556713 h 1098830"/>
              <a:gd name="connsiteX55" fmla="*/ 110204 w 518715"/>
              <a:gd name="connsiteY55" fmla="*/ 586848 h 1098830"/>
              <a:gd name="connsiteX56" fmla="*/ 123920 w 518715"/>
              <a:gd name="connsiteY56" fmla="*/ 630091 h 1098830"/>
              <a:gd name="connsiteX57" fmla="*/ 131254 w 518715"/>
              <a:gd name="connsiteY57" fmla="*/ 649618 h 1098830"/>
              <a:gd name="connsiteX58" fmla="*/ 131540 w 518715"/>
              <a:gd name="connsiteY58" fmla="*/ 650094 h 1098830"/>
              <a:gd name="connsiteX59" fmla="*/ 108489 w 518715"/>
              <a:gd name="connsiteY59" fmla="*/ 721627 h 1098830"/>
              <a:gd name="connsiteX60" fmla="*/ 92868 w 518715"/>
              <a:gd name="connsiteY60" fmla="*/ 710006 h 1098830"/>
              <a:gd name="connsiteX61" fmla="*/ 60674 w 518715"/>
              <a:gd name="connsiteY61" fmla="*/ 619804 h 1098830"/>
              <a:gd name="connsiteX62" fmla="*/ 55816 w 518715"/>
              <a:gd name="connsiteY62" fmla="*/ 569512 h 1098830"/>
              <a:gd name="connsiteX63" fmla="*/ 88975 w 518715"/>
              <a:gd name="connsiteY63" fmla="*/ 556713 h 1098830"/>
              <a:gd name="connsiteX64" fmla="*/ 43339 w 518715"/>
              <a:gd name="connsiteY64" fmla="*/ 426542 h 1098830"/>
              <a:gd name="connsiteX65" fmla="*/ 64198 w 518715"/>
              <a:gd name="connsiteY65" fmla="*/ 499123 h 1098830"/>
              <a:gd name="connsiteX66" fmla="*/ 55054 w 518715"/>
              <a:gd name="connsiteY66" fmla="*/ 545509 h 1098830"/>
              <a:gd name="connsiteX67" fmla="*/ 35052 w 518715"/>
              <a:gd name="connsiteY67" fmla="*/ 531031 h 1098830"/>
              <a:gd name="connsiteX68" fmla="*/ 15621 w 518715"/>
              <a:gd name="connsiteY68" fmla="*/ 458736 h 1098830"/>
              <a:gd name="connsiteX69" fmla="*/ 43339 w 518715"/>
              <a:gd name="connsiteY69" fmla="*/ 426542 h 1098830"/>
              <a:gd name="connsiteX70" fmla="*/ 181927 w 518715"/>
              <a:gd name="connsiteY70" fmla="*/ 419588 h 1098830"/>
              <a:gd name="connsiteX71" fmla="*/ 209549 w 518715"/>
              <a:gd name="connsiteY71" fmla="*/ 451973 h 1098830"/>
              <a:gd name="connsiteX72" fmla="*/ 230981 w 518715"/>
              <a:gd name="connsiteY72" fmla="*/ 594372 h 1098830"/>
              <a:gd name="connsiteX73" fmla="*/ 235934 w 518715"/>
              <a:gd name="connsiteY73" fmla="*/ 622280 h 1098830"/>
              <a:gd name="connsiteX74" fmla="*/ 185642 w 518715"/>
              <a:gd name="connsiteY74" fmla="*/ 676382 h 1098830"/>
              <a:gd name="connsiteX75" fmla="*/ 167925 w 518715"/>
              <a:gd name="connsiteY75" fmla="*/ 650379 h 1098830"/>
              <a:gd name="connsiteX76" fmla="*/ 172973 w 518715"/>
              <a:gd name="connsiteY76" fmla="*/ 594086 h 1098830"/>
              <a:gd name="connsiteX77" fmla="*/ 170306 w 518715"/>
              <a:gd name="connsiteY77" fmla="*/ 568940 h 1098830"/>
              <a:gd name="connsiteX78" fmla="*/ 153161 w 518715"/>
              <a:gd name="connsiteY78" fmla="*/ 508838 h 1098830"/>
              <a:gd name="connsiteX79" fmla="*/ 144589 w 518715"/>
              <a:gd name="connsiteY79" fmla="*/ 444734 h 1098830"/>
              <a:gd name="connsiteX80" fmla="*/ 181927 w 518715"/>
              <a:gd name="connsiteY80" fmla="*/ 419588 h 1098830"/>
              <a:gd name="connsiteX81" fmla="*/ 390239 w 518715"/>
              <a:gd name="connsiteY81" fmla="*/ 414160 h 1098830"/>
              <a:gd name="connsiteX82" fmla="*/ 408146 w 518715"/>
              <a:gd name="connsiteY82" fmla="*/ 451879 h 1098830"/>
              <a:gd name="connsiteX83" fmla="*/ 394049 w 518715"/>
              <a:gd name="connsiteY83" fmla="*/ 588658 h 1098830"/>
              <a:gd name="connsiteX84" fmla="*/ 394335 w 518715"/>
              <a:gd name="connsiteY84" fmla="*/ 631140 h 1098830"/>
              <a:gd name="connsiteX85" fmla="*/ 423291 w 518715"/>
              <a:gd name="connsiteY85" fmla="*/ 574847 h 1098830"/>
              <a:gd name="connsiteX86" fmla="*/ 439388 w 518715"/>
              <a:gd name="connsiteY86" fmla="*/ 513506 h 1098830"/>
              <a:gd name="connsiteX87" fmla="*/ 461962 w 518715"/>
              <a:gd name="connsiteY87" fmla="*/ 500361 h 1098830"/>
              <a:gd name="connsiteX88" fmla="*/ 476059 w 518715"/>
              <a:gd name="connsiteY88" fmla="*/ 521888 h 1098830"/>
              <a:gd name="connsiteX89" fmla="*/ 447579 w 518715"/>
              <a:gd name="connsiteY89" fmla="*/ 664191 h 1098830"/>
              <a:gd name="connsiteX90" fmla="*/ 422529 w 518715"/>
              <a:gd name="connsiteY90" fmla="*/ 680574 h 1098830"/>
              <a:gd name="connsiteX91" fmla="*/ 412337 w 518715"/>
              <a:gd name="connsiteY91" fmla="*/ 679336 h 1098830"/>
              <a:gd name="connsiteX92" fmla="*/ 393477 w 518715"/>
              <a:gd name="connsiteY92" fmla="*/ 660857 h 1098830"/>
              <a:gd name="connsiteX93" fmla="*/ 373475 w 518715"/>
              <a:gd name="connsiteY93" fmla="*/ 644094 h 1098830"/>
              <a:gd name="connsiteX94" fmla="*/ 338328 w 518715"/>
              <a:gd name="connsiteY94" fmla="*/ 593706 h 1098830"/>
              <a:gd name="connsiteX95" fmla="*/ 338899 w 518715"/>
              <a:gd name="connsiteY95" fmla="*/ 590087 h 1098830"/>
              <a:gd name="connsiteX96" fmla="*/ 344328 w 518715"/>
              <a:gd name="connsiteY96" fmla="*/ 558845 h 1098830"/>
              <a:gd name="connsiteX97" fmla="*/ 350805 w 518715"/>
              <a:gd name="connsiteY97" fmla="*/ 477977 h 1098830"/>
              <a:gd name="connsiteX98" fmla="*/ 354615 w 518715"/>
              <a:gd name="connsiteY98" fmla="*/ 443211 h 1098830"/>
              <a:gd name="connsiteX99" fmla="*/ 390239 w 518715"/>
              <a:gd name="connsiteY99" fmla="*/ 414160 h 1098830"/>
              <a:gd name="connsiteX100" fmla="*/ 286892 w 518715"/>
              <a:gd name="connsiteY100" fmla="*/ 395205 h 1098830"/>
              <a:gd name="connsiteX101" fmla="*/ 309371 w 518715"/>
              <a:gd name="connsiteY101" fmla="*/ 415779 h 1098830"/>
              <a:gd name="connsiteX102" fmla="*/ 315848 w 518715"/>
              <a:gd name="connsiteY102" fmla="*/ 479977 h 1098830"/>
              <a:gd name="connsiteX103" fmla="*/ 312133 w 518715"/>
              <a:gd name="connsiteY103" fmla="*/ 583895 h 1098830"/>
              <a:gd name="connsiteX104" fmla="*/ 312419 w 518715"/>
              <a:gd name="connsiteY104" fmla="*/ 587039 h 1098830"/>
              <a:gd name="connsiteX105" fmla="*/ 314610 w 518715"/>
              <a:gd name="connsiteY105" fmla="*/ 632187 h 1098830"/>
              <a:gd name="connsiteX106" fmla="*/ 287178 w 518715"/>
              <a:gd name="connsiteY106" fmla="*/ 644569 h 1098830"/>
              <a:gd name="connsiteX107" fmla="*/ 252697 w 518715"/>
              <a:gd name="connsiteY107" fmla="*/ 618185 h 1098830"/>
              <a:gd name="connsiteX108" fmla="*/ 259555 w 518715"/>
              <a:gd name="connsiteY108" fmla="*/ 580371 h 1098830"/>
              <a:gd name="connsiteX109" fmla="*/ 259555 w 518715"/>
              <a:gd name="connsiteY109" fmla="*/ 566941 h 1098830"/>
              <a:gd name="connsiteX110" fmla="*/ 259460 w 518715"/>
              <a:gd name="connsiteY110" fmla="*/ 516077 h 1098830"/>
              <a:gd name="connsiteX111" fmla="*/ 252126 w 518715"/>
              <a:gd name="connsiteY111" fmla="*/ 408826 h 1098830"/>
              <a:gd name="connsiteX112" fmla="*/ 265651 w 518715"/>
              <a:gd name="connsiteY112" fmla="*/ 401110 h 1098830"/>
              <a:gd name="connsiteX113" fmla="*/ 286892 w 518715"/>
              <a:gd name="connsiteY113" fmla="*/ 395205 h 1098830"/>
              <a:gd name="connsiteX114" fmla="*/ 501110 w 518715"/>
              <a:gd name="connsiteY114" fmla="*/ 349675 h 1098830"/>
              <a:gd name="connsiteX115" fmla="*/ 507491 w 518715"/>
              <a:gd name="connsiteY115" fmla="*/ 374440 h 1098830"/>
              <a:gd name="connsiteX116" fmla="*/ 495871 w 518715"/>
              <a:gd name="connsiteY116" fmla="*/ 461023 h 1098830"/>
              <a:gd name="connsiteX117" fmla="*/ 480536 w 518715"/>
              <a:gd name="connsiteY117" fmla="*/ 484835 h 1098830"/>
              <a:gd name="connsiteX118" fmla="*/ 451770 w 518715"/>
              <a:gd name="connsiteY118" fmla="*/ 450164 h 1098830"/>
              <a:gd name="connsiteX119" fmla="*/ 471963 w 518715"/>
              <a:gd name="connsiteY119" fmla="*/ 368630 h 1098830"/>
              <a:gd name="connsiteX120" fmla="*/ 501110 w 518715"/>
              <a:gd name="connsiteY120" fmla="*/ 349675 h 1098830"/>
              <a:gd name="connsiteX121" fmla="*/ 13620 w 518715"/>
              <a:gd name="connsiteY121" fmla="*/ 332149 h 1098830"/>
              <a:gd name="connsiteX122" fmla="*/ 31337 w 518715"/>
              <a:gd name="connsiteY122" fmla="*/ 372821 h 1098830"/>
              <a:gd name="connsiteX123" fmla="*/ 26955 w 518715"/>
              <a:gd name="connsiteY123" fmla="*/ 401205 h 1098830"/>
              <a:gd name="connsiteX124" fmla="*/ 8763 w 518715"/>
              <a:gd name="connsiteY124" fmla="*/ 397967 h 1098830"/>
              <a:gd name="connsiteX125" fmla="*/ 0 w 518715"/>
              <a:gd name="connsiteY125" fmla="*/ 339102 h 1098830"/>
              <a:gd name="connsiteX126" fmla="*/ 13620 w 518715"/>
              <a:gd name="connsiteY126" fmla="*/ 332149 h 1098830"/>
              <a:gd name="connsiteX127" fmla="*/ 503682 w 518715"/>
              <a:gd name="connsiteY127" fmla="*/ 254521 h 1098830"/>
              <a:gd name="connsiteX128" fmla="*/ 518350 w 518715"/>
              <a:gd name="connsiteY128" fmla="*/ 305956 h 1098830"/>
              <a:gd name="connsiteX129" fmla="*/ 502920 w 518715"/>
              <a:gd name="connsiteY129" fmla="*/ 332340 h 1098830"/>
              <a:gd name="connsiteX130" fmla="*/ 486632 w 518715"/>
              <a:gd name="connsiteY130" fmla="*/ 304432 h 1098830"/>
              <a:gd name="connsiteX131" fmla="*/ 503682 w 518715"/>
              <a:gd name="connsiteY131" fmla="*/ 254521 h 1098830"/>
              <a:gd name="connsiteX132" fmla="*/ 369093 w 518715"/>
              <a:gd name="connsiteY132" fmla="*/ 238995 h 1098830"/>
              <a:gd name="connsiteX133" fmla="*/ 403288 w 518715"/>
              <a:gd name="connsiteY133" fmla="*/ 241472 h 1098830"/>
              <a:gd name="connsiteX134" fmla="*/ 405479 w 518715"/>
              <a:gd name="connsiteY134" fmla="*/ 267284 h 1098830"/>
              <a:gd name="connsiteX135" fmla="*/ 408146 w 518715"/>
              <a:gd name="connsiteY135" fmla="*/ 361677 h 1098830"/>
              <a:gd name="connsiteX136" fmla="*/ 386143 w 518715"/>
              <a:gd name="connsiteY136" fmla="*/ 394443 h 1098830"/>
              <a:gd name="connsiteX137" fmla="*/ 357187 w 518715"/>
              <a:gd name="connsiteY137" fmla="*/ 362058 h 1098830"/>
              <a:gd name="connsiteX138" fmla="*/ 363188 w 518715"/>
              <a:gd name="connsiteY138" fmla="*/ 263855 h 1098830"/>
              <a:gd name="connsiteX139" fmla="*/ 369093 w 518715"/>
              <a:gd name="connsiteY139" fmla="*/ 238995 h 1098830"/>
              <a:gd name="connsiteX140" fmla="*/ 150459 w 518715"/>
              <a:gd name="connsiteY140" fmla="*/ 229267 h 1098830"/>
              <a:gd name="connsiteX141" fmla="*/ 174497 w 518715"/>
              <a:gd name="connsiteY141" fmla="*/ 237756 h 1098830"/>
              <a:gd name="connsiteX142" fmla="*/ 181736 w 518715"/>
              <a:gd name="connsiteY142" fmla="*/ 357867 h 1098830"/>
              <a:gd name="connsiteX143" fmla="*/ 179260 w 518715"/>
              <a:gd name="connsiteY143" fmla="*/ 396824 h 1098830"/>
              <a:gd name="connsiteX144" fmla="*/ 145160 w 518715"/>
              <a:gd name="connsiteY144" fmla="*/ 399681 h 1098830"/>
              <a:gd name="connsiteX145" fmla="*/ 131825 w 518715"/>
              <a:gd name="connsiteY145" fmla="*/ 362820 h 1098830"/>
              <a:gd name="connsiteX146" fmla="*/ 131540 w 518715"/>
              <a:gd name="connsiteY146" fmla="*/ 309575 h 1098830"/>
              <a:gd name="connsiteX147" fmla="*/ 125348 w 518715"/>
              <a:gd name="connsiteY147" fmla="*/ 254520 h 1098830"/>
              <a:gd name="connsiteX148" fmla="*/ 129063 w 518715"/>
              <a:gd name="connsiteY148" fmla="*/ 238137 h 1098830"/>
              <a:gd name="connsiteX149" fmla="*/ 150459 w 518715"/>
              <a:gd name="connsiteY149" fmla="*/ 229267 h 1098830"/>
              <a:gd name="connsiteX150" fmla="*/ 289179 w 518715"/>
              <a:gd name="connsiteY150" fmla="*/ 198609 h 1098830"/>
              <a:gd name="connsiteX151" fmla="*/ 313087 w 518715"/>
              <a:gd name="connsiteY151" fmla="*/ 221850 h 1098830"/>
              <a:gd name="connsiteX152" fmla="*/ 316039 w 518715"/>
              <a:gd name="connsiteY152" fmla="*/ 366249 h 1098830"/>
              <a:gd name="connsiteX153" fmla="*/ 286893 w 518715"/>
              <a:gd name="connsiteY153" fmla="*/ 382536 h 1098830"/>
              <a:gd name="connsiteX154" fmla="*/ 259270 w 518715"/>
              <a:gd name="connsiteY154" fmla="*/ 378250 h 1098830"/>
              <a:gd name="connsiteX155" fmla="*/ 253936 w 518715"/>
              <a:gd name="connsiteY155" fmla="*/ 366630 h 1098830"/>
              <a:gd name="connsiteX156" fmla="*/ 262604 w 518715"/>
              <a:gd name="connsiteY156" fmla="*/ 219278 h 1098830"/>
              <a:gd name="connsiteX157" fmla="*/ 289179 w 518715"/>
              <a:gd name="connsiteY157" fmla="*/ 198609 h 1098830"/>
              <a:gd name="connsiteX158" fmla="*/ 503395 w 518715"/>
              <a:gd name="connsiteY158" fmla="*/ 179082 h 1098830"/>
              <a:gd name="connsiteX159" fmla="*/ 514444 w 518715"/>
              <a:gd name="connsiteY159" fmla="*/ 229946 h 1098830"/>
              <a:gd name="connsiteX160" fmla="*/ 495680 w 518715"/>
              <a:gd name="connsiteY160" fmla="*/ 231756 h 1098830"/>
              <a:gd name="connsiteX161" fmla="*/ 503395 w 518715"/>
              <a:gd name="connsiteY161" fmla="*/ 179082 h 1098830"/>
              <a:gd name="connsiteX162" fmla="*/ 139446 w 518715"/>
              <a:gd name="connsiteY162" fmla="*/ 129838 h 1098830"/>
              <a:gd name="connsiteX163" fmla="*/ 156400 w 518715"/>
              <a:gd name="connsiteY163" fmla="*/ 152889 h 1098830"/>
              <a:gd name="connsiteX164" fmla="*/ 156496 w 518715"/>
              <a:gd name="connsiteY164" fmla="*/ 168319 h 1098830"/>
              <a:gd name="connsiteX165" fmla="*/ 157734 w 518715"/>
              <a:gd name="connsiteY165" fmla="*/ 179463 h 1098830"/>
              <a:gd name="connsiteX166" fmla="*/ 151733 w 518715"/>
              <a:gd name="connsiteY166" fmla="*/ 219754 h 1098830"/>
              <a:gd name="connsiteX167" fmla="*/ 136303 w 518715"/>
              <a:gd name="connsiteY167" fmla="*/ 218992 h 1098830"/>
              <a:gd name="connsiteX168" fmla="*/ 124873 w 518715"/>
              <a:gd name="connsiteY168" fmla="*/ 193084 h 1098830"/>
              <a:gd name="connsiteX169" fmla="*/ 125444 w 518715"/>
              <a:gd name="connsiteY169" fmla="*/ 150507 h 1098830"/>
              <a:gd name="connsiteX170" fmla="*/ 139446 w 518715"/>
              <a:gd name="connsiteY170" fmla="*/ 129838 h 1098830"/>
              <a:gd name="connsiteX171" fmla="*/ 387572 w 518715"/>
              <a:gd name="connsiteY171" fmla="*/ 123457 h 1098830"/>
              <a:gd name="connsiteX172" fmla="*/ 399859 w 518715"/>
              <a:gd name="connsiteY172" fmla="*/ 137935 h 1098830"/>
              <a:gd name="connsiteX173" fmla="*/ 404146 w 518715"/>
              <a:gd name="connsiteY173" fmla="*/ 190418 h 1098830"/>
              <a:gd name="connsiteX174" fmla="*/ 384238 w 518715"/>
              <a:gd name="connsiteY174" fmla="*/ 215659 h 1098830"/>
              <a:gd name="connsiteX175" fmla="*/ 368808 w 518715"/>
              <a:gd name="connsiteY175" fmla="*/ 189942 h 1098830"/>
              <a:gd name="connsiteX176" fmla="*/ 374713 w 518715"/>
              <a:gd name="connsiteY176" fmla="*/ 137649 h 1098830"/>
              <a:gd name="connsiteX177" fmla="*/ 387572 w 518715"/>
              <a:gd name="connsiteY177" fmla="*/ 123457 h 1098830"/>
              <a:gd name="connsiteX178" fmla="*/ 284607 w 518715"/>
              <a:gd name="connsiteY178" fmla="*/ 91357 h 1098830"/>
              <a:gd name="connsiteX179" fmla="*/ 301752 w 518715"/>
              <a:gd name="connsiteY179" fmla="*/ 143078 h 1098830"/>
              <a:gd name="connsiteX180" fmla="*/ 287274 w 518715"/>
              <a:gd name="connsiteY180" fmla="*/ 178606 h 1098830"/>
              <a:gd name="connsiteX181" fmla="*/ 267367 w 518715"/>
              <a:gd name="connsiteY181" fmla="*/ 136410 h 1098830"/>
              <a:gd name="connsiteX182" fmla="*/ 284607 w 518715"/>
              <a:gd name="connsiteY182" fmla="*/ 91357 h 1098830"/>
              <a:gd name="connsiteX183" fmla="*/ 137208 w 518715"/>
              <a:gd name="connsiteY183" fmla="*/ 40982 h 1098830"/>
              <a:gd name="connsiteX184" fmla="*/ 142684 w 518715"/>
              <a:gd name="connsiteY184" fmla="*/ 44399 h 1098830"/>
              <a:gd name="connsiteX185" fmla="*/ 145637 w 518715"/>
              <a:gd name="connsiteY185" fmla="*/ 109931 h 1098830"/>
              <a:gd name="connsiteX186" fmla="*/ 124968 w 518715"/>
              <a:gd name="connsiteY186" fmla="*/ 109454 h 1098830"/>
              <a:gd name="connsiteX187" fmla="*/ 121920 w 518715"/>
              <a:gd name="connsiteY187" fmla="*/ 91071 h 1098830"/>
              <a:gd name="connsiteX188" fmla="*/ 132874 w 518715"/>
              <a:gd name="connsiteY188" fmla="*/ 41636 h 1098830"/>
              <a:gd name="connsiteX189" fmla="*/ 137208 w 518715"/>
              <a:gd name="connsiteY189" fmla="*/ 40982 h 1098830"/>
              <a:gd name="connsiteX190" fmla="*/ 383666 w 518715"/>
              <a:gd name="connsiteY190" fmla="*/ 39922 h 1098830"/>
              <a:gd name="connsiteX191" fmla="*/ 392524 w 518715"/>
              <a:gd name="connsiteY191" fmla="*/ 69450 h 1098830"/>
              <a:gd name="connsiteX192" fmla="*/ 380618 w 518715"/>
              <a:gd name="connsiteY192" fmla="*/ 99168 h 1098830"/>
              <a:gd name="connsiteX193" fmla="*/ 368617 w 518715"/>
              <a:gd name="connsiteY193" fmla="*/ 82499 h 1098830"/>
              <a:gd name="connsiteX194" fmla="*/ 383666 w 518715"/>
              <a:gd name="connsiteY194" fmla="*/ 39922 h 1098830"/>
              <a:gd name="connsiteX195" fmla="*/ 285655 w 518715"/>
              <a:gd name="connsiteY195" fmla="*/ 13 h 1098830"/>
              <a:gd name="connsiteX196" fmla="*/ 298132 w 518715"/>
              <a:gd name="connsiteY196" fmla="*/ 39256 h 1098830"/>
              <a:gd name="connsiteX197" fmla="*/ 301657 w 518715"/>
              <a:gd name="connsiteY197" fmla="*/ 59639 h 1098830"/>
              <a:gd name="connsiteX198" fmla="*/ 270986 w 518715"/>
              <a:gd name="connsiteY198" fmla="*/ 57734 h 1098830"/>
              <a:gd name="connsiteX199" fmla="*/ 271653 w 518715"/>
              <a:gd name="connsiteY199" fmla="*/ 36779 h 1098830"/>
              <a:gd name="connsiteX200" fmla="*/ 285655 w 518715"/>
              <a:gd name="connsiteY200" fmla="*/ 13 h 109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518715" h="1098830">
                <a:moveTo>
                  <a:pt x="204169" y="780837"/>
                </a:moveTo>
                <a:cubicBezTo>
                  <a:pt x="211408" y="781801"/>
                  <a:pt x="218361" y="785111"/>
                  <a:pt x="224790" y="790207"/>
                </a:cubicBezTo>
                <a:cubicBezTo>
                  <a:pt x="244887" y="806114"/>
                  <a:pt x="263556" y="818115"/>
                  <a:pt x="291179" y="803732"/>
                </a:cubicBezTo>
                <a:cubicBezTo>
                  <a:pt x="310419" y="793731"/>
                  <a:pt x="321659" y="816877"/>
                  <a:pt x="337470" y="822973"/>
                </a:cubicBezTo>
                <a:cubicBezTo>
                  <a:pt x="358425" y="814591"/>
                  <a:pt x="380238" y="810495"/>
                  <a:pt x="402431" y="808876"/>
                </a:cubicBezTo>
                <a:cubicBezTo>
                  <a:pt x="406812" y="808495"/>
                  <a:pt x="411099" y="808019"/>
                  <a:pt x="415671" y="811352"/>
                </a:cubicBezTo>
                <a:cubicBezTo>
                  <a:pt x="424148" y="824211"/>
                  <a:pt x="424148" y="835165"/>
                  <a:pt x="419195" y="848690"/>
                </a:cubicBezTo>
                <a:cubicBezTo>
                  <a:pt x="401288" y="897839"/>
                  <a:pt x="402336" y="950036"/>
                  <a:pt x="394335" y="1000709"/>
                </a:cubicBezTo>
                <a:cubicBezTo>
                  <a:pt x="392334" y="1028618"/>
                  <a:pt x="402812" y="1076338"/>
                  <a:pt x="394049" y="1093102"/>
                </a:cubicBezTo>
                <a:cubicBezTo>
                  <a:pt x="387858" y="1102246"/>
                  <a:pt x="371379" y="1100055"/>
                  <a:pt x="361664" y="1089292"/>
                </a:cubicBezTo>
                <a:cubicBezTo>
                  <a:pt x="361664" y="1087482"/>
                  <a:pt x="354234" y="1083958"/>
                  <a:pt x="353949" y="1082148"/>
                </a:cubicBezTo>
                <a:cubicBezTo>
                  <a:pt x="324707" y="1067480"/>
                  <a:pt x="344043" y="1040619"/>
                  <a:pt x="346805" y="1018997"/>
                </a:cubicBezTo>
                <a:cubicBezTo>
                  <a:pt x="347472" y="1014235"/>
                  <a:pt x="347757" y="1009568"/>
                  <a:pt x="348234" y="1004900"/>
                </a:cubicBezTo>
                <a:cubicBezTo>
                  <a:pt x="351282" y="973182"/>
                  <a:pt x="351377" y="941654"/>
                  <a:pt x="351186" y="909936"/>
                </a:cubicBezTo>
                <a:cubicBezTo>
                  <a:pt x="351091" y="897268"/>
                  <a:pt x="347376" y="884504"/>
                  <a:pt x="345376" y="871836"/>
                </a:cubicBezTo>
                <a:cubicBezTo>
                  <a:pt x="343566" y="865740"/>
                  <a:pt x="341852" y="859739"/>
                  <a:pt x="340137" y="853643"/>
                </a:cubicBezTo>
                <a:cubicBezTo>
                  <a:pt x="339185" y="850310"/>
                  <a:pt x="338232" y="847071"/>
                  <a:pt x="337280" y="843737"/>
                </a:cubicBezTo>
                <a:cubicBezTo>
                  <a:pt x="308038" y="869836"/>
                  <a:pt x="292417" y="901554"/>
                  <a:pt x="293751" y="941654"/>
                </a:cubicBezTo>
                <a:cubicBezTo>
                  <a:pt x="294227" y="954037"/>
                  <a:pt x="289845" y="966610"/>
                  <a:pt x="287750" y="979088"/>
                </a:cubicBezTo>
                <a:cubicBezTo>
                  <a:pt x="287369" y="983374"/>
                  <a:pt x="287369" y="983374"/>
                  <a:pt x="286893" y="987565"/>
                </a:cubicBezTo>
                <a:cubicBezTo>
                  <a:pt x="284892" y="1020807"/>
                  <a:pt x="304419" y="1050335"/>
                  <a:pt x="284321" y="1072909"/>
                </a:cubicBezTo>
                <a:cubicBezTo>
                  <a:pt x="282797" y="1074814"/>
                  <a:pt x="277653" y="1077481"/>
                  <a:pt x="273462" y="1078719"/>
                </a:cubicBezTo>
                <a:cubicBezTo>
                  <a:pt x="217836" y="1095293"/>
                  <a:pt x="207930" y="1087673"/>
                  <a:pt x="210312" y="1029951"/>
                </a:cubicBezTo>
                <a:cubicBezTo>
                  <a:pt x="211455" y="1007663"/>
                  <a:pt x="213645" y="946988"/>
                  <a:pt x="202025" y="907841"/>
                </a:cubicBezTo>
                <a:cubicBezTo>
                  <a:pt x="198691" y="900316"/>
                  <a:pt x="190214" y="888505"/>
                  <a:pt x="183546" y="881266"/>
                </a:cubicBezTo>
                <a:cubicBezTo>
                  <a:pt x="173545" y="866312"/>
                  <a:pt x="159162" y="850310"/>
                  <a:pt x="160020" y="827164"/>
                </a:cubicBezTo>
                <a:cubicBezTo>
                  <a:pt x="160782" y="809257"/>
                  <a:pt x="165925" y="794588"/>
                  <a:pt x="181832" y="785540"/>
                </a:cubicBezTo>
                <a:cubicBezTo>
                  <a:pt x="189405" y="781254"/>
                  <a:pt x="196930" y="779872"/>
                  <a:pt x="204169" y="780837"/>
                </a:cubicBezTo>
                <a:close/>
                <a:moveTo>
                  <a:pt x="143922" y="726770"/>
                </a:moveTo>
                <a:cubicBezTo>
                  <a:pt x="159067" y="727436"/>
                  <a:pt x="170783" y="738581"/>
                  <a:pt x="169163" y="754583"/>
                </a:cubicBezTo>
                <a:cubicBezTo>
                  <a:pt x="167354" y="771632"/>
                  <a:pt x="155924" y="786968"/>
                  <a:pt x="138969" y="788873"/>
                </a:cubicBezTo>
                <a:cubicBezTo>
                  <a:pt x="118776" y="791159"/>
                  <a:pt x="115157" y="772109"/>
                  <a:pt x="118109" y="760679"/>
                </a:cubicBezTo>
                <a:cubicBezTo>
                  <a:pt x="121538" y="743153"/>
                  <a:pt x="124015" y="725912"/>
                  <a:pt x="143922" y="726770"/>
                </a:cubicBezTo>
                <a:close/>
                <a:moveTo>
                  <a:pt x="408289" y="701493"/>
                </a:moveTo>
                <a:cubicBezTo>
                  <a:pt x="412504" y="700028"/>
                  <a:pt x="417528" y="699338"/>
                  <a:pt x="422529" y="701528"/>
                </a:cubicBezTo>
                <a:cubicBezTo>
                  <a:pt x="440721" y="712768"/>
                  <a:pt x="423767" y="744867"/>
                  <a:pt x="415575" y="765632"/>
                </a:cubicBezTo>
                <a:cubicBezTo>
                  <a:pt x="411575" y="772585"/>
                  <a:pt x="405098" y="774871"/>
                  <a:pt x="399478" y="777728"/>
                </a:cubicBezTo>
                <a:cubicBezTo>
                  <a:pt x="392525" y="781348"/>
                  <a:pt x="385000" y="781824"/>
                  <a:pt x="376523" y="774585"/>
                </a:cubicBezTo>
                <a:cubicBezTo>
                  <a:pt x="366522" y="766108"/>
                  <a:pt x="383952" y="713625"/>
                  <a:pt x="398907" y="706100"/>
                </a:cubicBezTo>
                <a:cubicBezTo>
                  <a:pt x="400669" y="705196"/>
                  <a:pt x="404074" y="702957"/>
                  <a:pt x="408289" y="701493"/>
                </a:cubicBezTo>
                <a:close/>
                <a:moveTo>
                  <a:pt x="242411" y="688718"/>
                </a:moveTo>
                <a:cubicBezTo>
                  <a:pt x="252317" y="690742"/>
                  <a:pt x="260937" y="697433"/>
                  <a:pt x="267081" y="710292"/>
                </a:cubicBezTo>
                <a:cubicBezTo>
                  <a:pt x="273558" y="723817"/>
                  <a:pt x="274796" y="740010"/>
                  <a:pt x="277939" y="753154"/>
                </a:cubicBezTo>
                <a:cubicBezTo>
                  <a:pt x="282225" y="772680"/>
                  <a:pt x="272415" y="785634"/>
                  <a:pt x="257175" y="780586"/>
                </a:cubicBezTo>
                <a:cubicBezTo>
                  <a:pt x="234219" y="772966"/>
                  <a:pt x="209359" y="762870"/>
                  <a:pt x="194786" y="742391"/>
                </a:cubicBezTo>
                <a:cubicBezTo>
                  <a:pt x="181356" y="723531"/>
                  <a:pt x="190500" y="705243"/>
                  <a:pt x="210026" y="695147"/>
                </a:cubicBezTo>
                <a:cubicBezTo>
                  <a:pt x="221313" y="689337"/>
                  <a:pt x="232505" y="686693"/>
                  <a:pt x="242411" y="688718"/>
                </a:cubicBezTo>
                <a:close/>
                <a:moveTo>
                  <a:pt x="340840" y="672490"/>
                </a:moveTo>
                <a:cubicBezTo>
                  <a:pt x="347162" y="672978"/>
                  <a:pt x="353092" y="675621"/>
                  <a:pt x="357568" y="681336"/>
                </a:cubicBezTo>
                <a:cubicBezTo>
                  <a:pt x="375189" y="703910"/>
                  <a:pt x="359759" y="726198"/>
                  <a:pt x="353472" y="748011"/>
                </a:cubicBezTo>
                <a:cubicBezTo>
                  <a:pt x="348234" y="766108"/>
                  <a:pt x="338994" y="781539"/>
                  <a:pt x="316420" y="776776"/>
                </a:cubicBezTo>
                <a:cubicBezTo>
                  <a:pt x="295179" y="772299"/>
                  <a:pt x="297656" y="754583"/>
                  <a:pt x="298227" y="734866"/>
                </a:cubicBezTo>
                <a:cubicBezTo>
                  <a:pt x="298132" y="709815"/>
                  <a:pt x="295846" y="688956"/>
                  <a:pt x="321754" y="676573"/>
                </a:cubicBezTo>
                <a:cubicBezTo>
                  <a:pt x="327803" y="673668"/>
                  <a:pt x="334518" y="672001"/>
                  <a:pt x="340840" y="672490"/>
                </a:cubicBezTo>
                <a:close/>
                <a:moveTo>
                  <a:pt x="88975" y="556713"/>
                </a:moveTo>
                <a:cubicBezTo>
                  <a:pt x="98203" y="559678"/>
                  <a:pt x="105442" y="569798"/>
                  <a:pt x="110204" y="586848"/>
                </a:cubicBezTo>
                <a:cubicBezTo>
                  <a:pt x="114300" y="601421"/>
                  <a:pt x="119348" y="615709"/>
                  <a:pt x="123920" y="630091"/>
                </a:cubicBezTo>
                <a:cubicBezTo>
                  <a:pt x="126301" y="636664"/>
                  <a:pt x="127920" y="643617"/>
                  <a:pt x="131254" y="649618"/>
                </a:cubicBezTo>
                <a:cubicBezTo>
                  <a:pt x="131349" y="649808"/>
                  <a:pt x="131445" y="649903"/>
                  <a:pt x="131540" y="650094"/>
                </a:cubicBezTo>
                <a:cubicBezTo>
                  <a:pt x="161163" y="703434"/>
                  <a:pt x="160020" y="707434"/>
                  <a:pt x="108489" y="721627"/>
                </a:cubicBezTo>
                <a:cubicBezTo>
                  <a:pt x="98107" y="724484"/>
                  <a:pt x="92868" y="710006"/>
                  <a:pt x="92868" y="710006"/>
                </a:cubicBezTo>
                <a:cubicBezTo>
                  <a:pt x="87915" y="687622"/>
                  <a:pt x="71437" y="639235"/>
                  <a:pt x="60674" y="619804"/>
                </a:cubicBezTo>
                <a:cubicBezTo>
                  <a:pt x="55245" y="610184"/>
                  <a:pt x="39814" y="584086"/>
                  <a:pt x="55816" y="569512"/>
                </a:cubicBezTo>
                <a:cubicBezTo>
                  <a:pt x="68532" y="557940"/>
                  <a:pt x="79748" y="553748"/>
                  <a:pt x="88975" y="556713"/>
                </a:cubicBezTo>
                <a:close/>
                <a:moveTo>
                  <a:pt x="43339" y="426542"/>
                </a:moveTo>
                <a:cubicBezTo>
                  <a:pt x="60674" y="430542"/>
                  <a:pt x="48768" y="470738"/>
                  <a:pt x="64198" y="499123"/>
                </a:cubicBezTo>
                <a:cubicBezTo>
                  <a:pt x="82486" y="532746"/>
                  <a:pt x="84296" y="541223"/>
                  <a:pt x="55054" y="545509"/>
                </a:cubicBezTo>
                <a:cubicBezTo>
                  <a:pt x="45244" y="548748"/>
                  <a:pt x="35433" y="551700"/>
                  <a:pt x="35052" y="531031"/>
                </a:cubicBezTo>
                <a:cubicBezTo>
                  <a:pt x="26003" y="479977"/>
                  <a:pt x="24955" y="491693"/>
                  <a:pt x="15621" y="458736"/>
                </a:cubicBezTo>
                <a:cubicBezTo>
                  <a:pt x="9620" y="437686"/>
                  <a:pt x="17145" y="424161"/>
                  <a:pt x="43339" y="426542"/>
                </a:cubicBezTo>
                <a:close/>
                <a:moveTo>
                  <a:pt x="181927" y="419588"/>
                </a:moveTo>
                <a:cubicBezTo>
                  <a:pt x="199643" y="421874"/>
                  <a:pt x="208978" y="435495"/>
                  <a:pt x="209549" y="451973"/>
                </a:cubicBezTo>
                <a:cubicBezTo>
                  <a:pt x="209740" y="480263"/>
                  <a:pt x="224027" y="575132"/>
                  <a:pt x="230981" y="594372"/>
                </a:cubicBezTo>
                <a:cubicBezTo>
                  <a:pt x="231552" y="597992"/>
                  <a:pt x="234981" y="616565"/>
                  <a:pt x="235934" y="622280"/>
                </a:cubicBezTo>
                <a:cubicBezTo>
                  <a:pt x="241934" y="658666"/>
                  <a:pt x="241458" y="672382"/>
                  <a:pt x="185642" y="676382"/>
                </a:cubicBezTo>
                <a:cubicBezTo>
                  <a:pt x="170021" y="677525"/>
                  <a:pt x="167449" y="662476"/>
                  <a:pt x="167925" y="650379"/>
                </a:cubicBezTo>
                <a:cubicBezTo>
                  <a:pt x="168687" y="631615"/>
                  <a:pt x="171545" y="612851"/>
                  <a:pt x="172973" y="594086"/>
                </a:cubicBezTo>
                <a:cubicBezTo>
                  <a:pt x="173640" y="585323"/>
                  <a:pt x="172878" y="576846"/>
                  <a:pt x="170306" y="568940"/>
                </a:cubicBezTo>
                <a:cubicBezTo>
                  <a:pt x="168211" y="562559"/>
                  <a:pt x="158591" y="522363"/>
                  <a:pt x="153161" y="508838"/>
                </a:cubicBezTo>
                <a:cubicBezTo>
                  <a:pt x="142589" y="488549"/>
                  <a:pt x="140207" y="460070"/>
                  <a:pt x="144589" y="444734"/>
                </a:cubicBezTo>
                <a:cubicBezTo>
                  <a:pt x="150875" y="427208"/>
                  <a:pt x="163353" y="417302"/>
                  <a:pt x="181927" y="419588"/>
                </a:cubicBezTo>
                <a:close/>
                <a:moveTo>
                  <a:pt x="390239" y="414160"/>
                </a:moveTo>
                <a:cubicBezTo>
                  <a:pt x="409860" y="417113"/>
                  <a:pt x="406812" y="437020"/>
                  <a:pt x="408146" y="451879"/>
                </a:cubicBezTo>
                <a:cubicBezTo>
                  <a:pt x="412242" y="498266"/>
                  <a:pt x="387096" y="541700"/>
                  <a:pt x="394049" y="588658"/>
                </a:cubicBezTo>
                <a:cubicBezTo>
                  <a:pt x="395763" y="600088"/>
                  <a:pt x="394335" y="611899"/>
                  <a:pt x="394335" y="631140"/>
                </a:cubicBezTo>
                <a:cubicBezTo>
                  <a:pt x="416147" y="612851"/>
                  <a:pt x="419004" y="593516"/>
                  <a:pt x="423291" y="574847"/>
                </a:cubicBezTo>
                <a:cubicBezTo>
                  <a:pt x="428053" y="554273"/>
                  <a:pt x="428053" y="532365"/>
                  <a:pt x="439388" y="513506"/>
                </a:cubicBezTo>
                <a:cubicBezTo>
                  <a:pt x="444436" y="505028"/>
                  <a:pt x="450818" y="497694"/>
                  <a:pt x="461962" y="500361"/>
                </a:cubicBezTo>
                <a:cubicBezTo>
                  <a:pt x="472821" y="502933"/>
                  <a:pt x="477964" y="512172"/>
                  <a:pt x="476059" y="521888"/>
                </a:cubicBezTo>
                <a:cubicBezTo>
                  <a:pt x="467296" y="569417"/>
                  <a:pt x="457676" y="616852"/>
                  <a:pt x="447579" y="664191"/>
                </a:cubicBezTo>
                <a:cubicBezTo>
                  <a:pt x="444912" y="676478"/>
                  <a:pt x="433197" y="678669"/>
                  <a:pt x="422529" y="680574"/>
                </a:cubicBezTo>
                <a:cubicBezTo>
                  <a:pt x="419004" y="680384"/>
                  <a:pt x="415575" y="680003"/>
                  <a:pt x="412337" y="679336"/>
                </a:cubicBezTo>
                <a:cubicBezTo>
                  <a:pt x="403193" y="677431"/>
                  <a:pt x="395859" y="672954"/>
                  <a:pt x="393477" y="660857"/>
                </a:cubicBezTo>
                <a:cubicBezTo>
                  <a:pt x="391287" y="650094"/>
                  <a:pt x="383190" y="643713"/>
                  <a:pt x="373475" y="644094"/>
                </a:cubicBezTo>
                <a:cubicBezTo>
                  <a:pt x="332422" y="645713"/>
                  <a:pt x="334518" y="620376"/>
                  <a:pt x="338328" y="593706"/>
                </a:cubicBezTo>
                <a:cubicBezTo>
                  <a:pt x="338518" y="592468"/>
                  <a:pt x="338709" y="591325"/>
                  <a:pt x="338899" y="590087"/>
                </a:cubicBezTo>
                <a:cubicBezTo>
                  <a:pt x="340423" y="579609"/>
                  <a:pt x="342519" y="569227"/>
                  <a:pt x="344328" y="558845"/>
                </a:cubicBezTo>
                <a:cubicBezTo>
                  <a:pt x="353091" y="532461"/>
                  <a:pt x="351567" y="505124"/>
                  <a:pt x="350805" y="477977"/>
                </a:cubicBezTo>
                <a:cubicBezTo>
                  <a:pt x="350424" y="466166"/>
                  <a:pt x="349281" y="454641"/>
                  <a:pt x="354615" y="443211"/>
                </a:cubicBezTo>
                <a:cubicBezTo>
                  <a:pt x="361950" y="427400"/>
                  <a:pt x="371665" y="411398"/>
                  <a:pt x="390239" y="414160"/>
                </a:cubicBezTo>
                <a:close/>
                <a:moveTo>
                  <a:pt x="286892" y="395205"/>
                </a:moveTo>
                <a:cubicBezTo>
                  <a:pt x="300513" y="395205"/>
                  <a:pt x="306799" y="409016"/>
                  <a:pt x="309371" y="415779"/>
                </a:cubicBezTo>
                <a:cubicBezTo>
                  <a:pt x="319849" y="436353"/>
                  <a:pt x="318706" y="459689"/>
                  <a:pt x="315848" y="479977"/>
                </a:cubicBezTo>
                <a:cubicBezTo>
                  <a:pt x="315848" y="479977"/>
                  <a:pt x="308609" y="549034"/>
                  <a:pt x="312133" y="583895"/>
                </a:cubicBezTo>
                <a:cubicBezTo>
                  <a:pt x="312228" y="584943"/>
                  <a:pt x="312324" y="585991"/>
                  <a:pt x="312419" y="587039"/>
                </a:cubicBezTo>
                <a:cubicBezTo>
                  <a:pt x="313848" y="602088"/>
                  <a:pt x="315848" y="617328"/>
                  <a:pt x="314610" y="632187"/>
                </a:cubicBezTo>
                <a:cubicBezTo>
                  <a:pt x="313086" y="649999"/>
                  <a:pt x="301751" y="652380"/>
                  <a:pt x="287178" y="644569"/>
                </a:cubicBezTo>
                <a:cubicBezTo>
                  <a:pt x="258698" y="658190"/>
                  <a:pt x="248697" y="647046"/>
                  <a:pt x="252697" y="618185"/>
                </a:cubicBezTo>
                <a:cubicBezTo>
                  <a:pt x="254412" y="605517"/>
                  <a:pt x="257269" y="592944"/>
                  <a:pt x="259555" y="580371"/>
                </a:cubicBezTo>
                <a:cubicBezTo>
                  <a:pt x="259555" y="575894"/>
                  <a:pt x="259555" y="571418"/>
                  <a:pt x="259555" y="566941"/>
                </a:cubicBezTo>
                <a:cubicBezTo>
                  <a:pt x="259555" y="549986"/>
                  <a:pt x="259460" y="533032"/>
                  <a:pt x="259460" y="516077"/>
                </a:cubicBezTo>
                <a:cubicBezTo>
                  <a:pt x="260317" y="500742"/>
                  <a:pt x="237076" y="413779"/>
                  <a:pt x="252126" y="408826"/>
                </a:cubicBezTo>
                <a:cubicBezTo>
                  <a:pt x="256507" y="405778"/>
                  <a:pt x="260984" y="403206"/>
                  <a:pt x="265651" y="401110"/>
                </a:cubicBezTo>
                <a:cubicBezTo>
                  <a:pt x="272414" y="397967"/>
                  <a:pt x="279463" y="395205"/>
                  <a:pt x="286892" y="395205"/>
                </a:cubicBezTo>
                <a:close/>
                <a:moveTo>
                  <a:pt x="501110" y="349675"/>
                </a:moveTo>
                <a:cubicBezTo>
                  <a:pt x="518826" y="352628"/>
                  <a:pt x="510158" y="365201"/>
                  <a:pt x="507491" y="374440"/>
                </a:cubicBezTo>
                <a:cubicBezTo>
                  <a:pt x="499490" y="402825"/>
                  <a:pt x="492823" y="431305"/>
                  <a:pt x="495871" y="461023"/>
                </a:cubicBezTo>
                <a:cubicBezTo>
                  <a:pt x="497300" y="474739"/>
                  <a:pt x="494442" y="484454"/>
                  <a:pt x="480536" y="484835"/>
                </a:cubicBezTo>
                <a:cubicBezTo>
                  <a:pt x="458152" y="481978"/>
                  <a:pt x="439388" y="478834"/>
                  <a:pt x="451770" y="450164"/>
                </a:cubicBezTo>
                <a:cubicBezTo>
                  <a:pt x="463010" y="424161"/>
                  <a:pt x="472344" y="397586"/>
                  <a:pt x="471963" y="368630"/>
                </a:cubicBezTo>
                <a:cubicBezTo>
                  <a:pt x="471582" y="346723"/>
                  <a:pt x="487108" y="347389"/>
                  <a:pt x="501110" y="349675"/>
                </a:cubicBezTo>
                <a:close/>
                <a:moveTo>
                  <a:pt x="13620" y="332149"/>
                </a:moveTo>
                <a:cubicBezTo>
                  <a:pt x="29146" y="343293"/>
                  <a:pt x="24003" y="358724"/>
                  <a:pt x="31337" y="372821"/>
                </a:cubicBezTo>
                <a:cubicBezTo>
                  <a:pt x="36480" y="382727"/>
                  <a:pt x="37719" y="393585"/>
                  <a:pt x="26955" y="401205"/>
                </a:cubicBezTo>
                <a:cubicBezTo>
                  <a:pt x="20383" y="405872"/>
                  <a:pt x="12001" y="405396"/>
                  <a:pt x="8763" y="397967"/>
                </a:cubicBezTo>
                <a:cubicBezTo>
                  <a:pt x="285" y="378155"/>
                  <a:pt x="190" y="360057"/>
                  <a:pt x="0" y="339102"/>
                </a:cubicBezTo>
                <a:cubicBezTo>
                  <a:pt x="-96" y="332435"/>
                  <a:pt x="9810" y="330149"/>
                  <a:pt x="13620" y="332149"/>
                </a:cubicBezTo>
                <a:close/>
                <a:moveTo>
                  <a:pt x="503682" y="254521"/>
                </a:moveTo>
                <a:cubicBezTo>
                  <a:pt x="525970" y="255092"/>
                  <a:pt x="516255" y="287287"/>
                  <a:pt x="518350" y="305956"/>
                </a:cubicBezTo>
                <a:cubicBezTo>
                  <a:pt x="519779" y="318910"/>
                  <a:pt x="517207" y="331578"/>
                  <a:pt x="502920" y="332340"/>
                </a:cubicBezTo>
                <a:cubicBezTo>
                  <a:pt x="486346" y="333197"/>
                  <a:pt x="487299" y="318243"/>
                  <a:pt x="486632" y="304432"/>
                </a:cubicBezTo>
                <a:cubicBezTo>
                  <a:pt x="486632" y="299288"/>
                  <a:pt x="484917" y="254044"/>
                  <a:pt x="503682" y="254521"/>
                </a:cubicBezTo>
                <a:close/>
                <a:moveTo>
                  <a:pt x="369093" y="238995"/>
                </a:moveTo>
                <a:cubicBezTo>
                  <a:pt x="380142" y="234709"/>
                  <a:pt x="393191" y="235471"/>
                  <a:pt x="403288" y="241472"/>
                </a:cubicBezTo>
                <a:cubicBezTo>
                  <a:pt x="413670" y="247663"/>
                  <a:pt x="406812" y="258331"/>
                  <a:pt x="405479" y="267284"/>
                </a:cubicBezTo>
                <a:cubicBezTo>
                  <a:pt x="400716" y="298907"/>
                  <a:pt x="396716" y="330911"/>
                  <a:pt x="408146" y="361677"/>
                </a:cubicBezTo>
                <a:cubicBezTo>
                  <a:pt x="417861" y="387585"/>
                  <a:pt x="405193" y="393491"/>
                  <a:pt x="386143" y="394443"/>
                </a:cubicBezTo>
                <a:cubicBezTo>
                  <a:pt x="361187" y="394919"/>
                  <a:pt x="349186" y="386061"/>
                  <a:pt x="357187" y="362058"/>
                </a:cubicBezTo>
                <a:cubicBezTo>
                  <a:pt x="367855" y="329768"/>
                  <a:pt x="366807" y="296907"/>
                  <a:pt x="363188" y="263855"/>
                </a:cubicBezTo>
                <a:cubicBezTo>
                  <a:pt x="362235" y="254711"/>
                  <a:pt x="357377" y="243567"/>
                  <a:pt x="369093" y="238995"/>
                </a:cubicBezTo>
                <a:close/>
                <a:moveTo>
                  <a:pt x="150459" y="229267"/>
                </a:moveTo>
                <a:cubicBezTo>
                  <a:pt x="158591" y="228231"/>
                  <a:pt x="167163" y="230088"/>
                  <a:pt x="174497" y="237756"/>
                </a:cubicBezTo>
                <a:cubicBezTo>
                  <a:pt x="181736" y="252425"/>
                  <a:pt x="170973" y="318243"/>
                  <a:pt x="181736" y="357867"/>
                </a:cubicBezTo>
                <a:cubicBezTo>
                  <a:pt x="185356" y="371106"/>
                  <a:pt x="194309" y="385680"/>
                  <a:pt x="179260" y="396824"/>
                </a:cubicBezTo>
                <a:cubicBezTo>
                  <a:pt x="169354" y="404158"/>
                  <a:pt x="156209" y="404063"/>
                  <a:pt x="145160" y="399681"/>
                </a:cubicBezTo>
                <a:cubicBezTo>
                  <a:pt x="128015" y="392919"/>
                  <a:pt x="132111" y="376536"/>
                  <a:pt x="131825" y="362820"/>
                </a:cubicBezTo>
                <a:cubicBezTo>
                  <a:pt x="131444" y="345008"/>
                  <a:pt x="131635" y="327292"/>
                  <a:pt x="131540" y="309575"/>
                </a:cubicBezTo>
                <a:cubicBezTo>
                  <a:pt x="131349" y="307384"/>
                  <a:pt x="126206" y="273951"/>
                  <a:pt x="125348" y="254520"/>
                </a:cubicBezTo>
                <a:cubicBezTo>
                  <a:pt x="125348" y="254520"/>
                  <a:pt x="124777" y="241185"/>
                  <a:pt x="129063" y="238137"/>
                </a:cubicBezTo>
                <a:cubicBezTo>
                  <a:pt x="134635" y="234232"/>
                  <a:pt x="142327" y="230303"/>
                  <a:pt x="150459" y="229267"/>
                </a:cubicBezTo>
                <a:close/>
                <a:moveTo>
                  <a:pt x="289179" y="198609"/>
                </a:moveTo>
                <a:cubicBezTo>
                  <a:pt x="306514" y="198132"/>
                  <a:pt x="316706" y="200895"/>
                  <a:pt x="313087" y="221850"/>
                </a:cubicBezTo>
                <a:cubicBezTo>
                  <a:pt x="304800" y="270046"/>
                  <a:pt x="306419" y="318243"/>
                  <a:pt x="316039" y="366249"/>
                </a:cubicBezTo>
                <a:cubicBezTo>
                  <a:pt x="317944" y="374440"/>
                  <a:pt x="297180" y="380155"/>
                  <a:pt x="286893" y="382536"/>
                </a:cubicBezTo>
                <a:cubicBezTo>
                  <a:pt x="280702" y="384060"/>
                  <a:pt x="267271" y="381393"/>
                  <a:pt x="259270" y="378250"/>
                </a:cubicBezTo>
                <a:cubicBezTo>
                  <a:pt x="255365" y="376726"/>
                  <a:pt x="253174" y="370821"/>
                  <a:pt x="253936" y="366630"/>
                </a:cubicBezTo>
                <a:cubicBezTo>
                  <a:pt x="258223" y="342817"/>
                  <a:pt x="270891" y="263474"/>
                  <a:pt x="262604" y="219278"/>
                </a:cubicBezTo>
                <a:cubicBezTo>
                  <a:pt x="258318" y="196894"/>
                  <a:pt x="274129" y="199085"/>
                  <a:pt x="289179" y="198609"/>
                </a:cubicBezTo>
                <a:close/>
                <a:moveTo>
                  <a:pt x="503395" y="179082"/>
                </a:moveTo>
                <a:cubicBezTo>
                  <a:pt x="515206" y="174891"/>
                  <a:pt x="522826" y="205562"/>
                  <a:pt x="514444" y="229946"/>
                </a:cubicBezTo>
                <a:cubicBezTo>
                  <a:pt x="513778" y="232041"/>
                  <a:pt x="496633" y="233375"/>
                  <a:pt x="495680" y="231756"/>
                </a:cubicBezTo>
                <a:cubicBezTo>
                  <a:pt x="483583" y="210515"/>
                  <a:pt x="492061" y="181464"/>
                  <a:pt x="503395" y="179082"/>
                </a:cubicBezTo>
                <a:close/>
                <a:moveTo>
                  <a:pt x="139446" y="129838"/>
                </a:moveTo>
                <a:cubicBezTo>
                  <a:pt x="152686" y="129362"/>
                  <a:pt x="155734" y="144126"/>
                  <a:pt x="156400" y="152889"/>
                </a:cubicBezTo>
                <a:cubicBezTo>
                  <a:pt x="156877" y="158604"/>
                  <a:pt x="156686" y="163176"/>
                  <a:pt x="156496" y="168319"/>
                </a:cubicBezTo>
                <a:cubicBezTo>
                  <a:pt x="156400" y="172034"/>
                  <a:pt x="156781" y="175844"/>
                  <a:pt x="157734" y="179463"/>
                </a:cubicBezTo>
                <a:cubicBezTo>
                  <a:pt x="160782" y="190894"/>
                  <a:pt x="166878" y="219659"/>
                  <a:pt x="151733" y="219754"/>
                </a:cubicBezTo>
                <a:cubicBezTo>
                  <a:pt x="149447" y="219754"/>
                  <a:pt x="138017" y="219469"/>
                  <a:pt x="136303" y="218992"/>
                </a:cubicBezTo>
                <a:cubicBezTo>
                  <a:pt x="125349" y="216040"/>
                  <a:pt x="125063" y="204133"/>
                  <a:pt x="124873" y="193084"/>
                </a:cubicBezTo>
                <a:cubicBezTo>
                  <a:pt x="124873" y="191560"/>
                  <a:pt x="124587" y="163176"/>
                  <a:pt x="125444" y="150507"/>
                </a:cubicBezTo>
                <a:cubicBezTo>
                  <a:pt x="126111" y="141363"/>
                  <a:pt x="127730" y="130314"/>
                  <a:pt x="139446" y="129838"/>
                </a:cubicBezTo>
                <a:close/>
                <a:moveTo>
                  <a:pt x="387572" y="123457"/>
                </a:moveTo>
                <a:cubicBezTo>
                  <a:pt x="396335" y="123552"/>
                  <a:pt x="399097" y="130886"/>
                  <a:pt x="399859" y="137935"/>
                </a:cubicBezTo>
                <a:cubicBezTo>
                  <a:pt x="401764" y="155366"/>
                  <a:pt x="402717" y="172892"/>
                  <a:pt x="404146" y="190418"/>
                </a:cubicBezTo>
                <a:cubicBezTo>
                  <a:pt x="406527" y="205848"/>
                  <a:pt x="400907" y="216516"/>
                  <a:pt x="384238" y="215659"/>
                </a:cubicBezTo>
                <a:cubicBezTo>
                  <a:pt x="368236" y="214802"/>
                  <a:pt x="367188" y="202895"/>
                  <a:pt x="368808" y="189942"/>
                </a:cubicBezTo>
                <a:cubicBezTo>
                  <a:pt x="370999" y="172511"/>
                  <a:pt x="372332" y="154985"/>
                  <a:pt x="374713" y="137649"/>
                </a:cubicBezTo>
                <a:cubicBezTo>
                  <a:pt x="375666" y="130696"/>
                  <a:pt x="378714" y="123457"/>
                  <a:pt x="387572" y="123457"/>
                </a:cubicBezTo>
                <a:close/>
                <a:moveTo>
                  <a:pt x="284607" y="91357"/>
                </a:moveTo>
                <a:cubicBezTo>
                  <a:pt x="317754" y="96310"/>
                  <a:pt x="301942" y="128505"/>
                  <a:pt x="301752" y="143078"/>
                </a:cubicBezTo>
                <a:cubicBezTo>
                  <a:pt x="302990" y="159080"/>
                  <a:pt x="302514" y="180702"/>
                  <a:pt x="287274" y="178606"/>
                </a:cubicBezTo>
                <a:cubicBezTo>
                  <a:pt x="261747" y="175082"/>
                  <a:pt x="266414" y="153079"/>
                  <a:pt x="267367" y="136410"/>
                </a:cubicBezTo>
                <a:cubicBezTo>
                  <a:pt x="268224" y="119456"/>
                  <a:pt x="260032" y="87738"/>
                  <a:pt x="284607" y="91357"/>
                </a:cubicBezTo>
                <a:close/>
                <a:moveTo>
                  <a:pt x="137208" y="40982"/>
                </a:moveTo>
                <a:cubicBezTo>
                  <a:pt x="139255" y="41232"/>
                  <a:pt x="141494" y="42160"/>
                  <a:pt x="142684" y="44399"/>
                </a:cubicBezTo>
                <a:cubicBezTo>
                  <a:pt x="153733" y="65163"/>
                  <a:pt x="154972" y="86213"/>
                  <a:pt x="145637" y="109931"/>
                </a:cubicBezTo>
                <a:cubicBezTo>
                  <a:pt x="142589" y="113550"/>
                  <a:pt x="129064" y="115360"/>
                  <a:pt x="124968" y="109454"/>
                </a:cubicBezTo>
                <a:cubicBezTo>
                  <a:pt x="124873" y="107168"/>
                  <a:pt x="121634" y="93357"/>
                  <a:pt x="121920" y="91071"/>
                </a:cubicBezTo>
                <a:cubicBezTo>
                  <a:pt x="124111" y="70688"/>
                  <a:pt x="117348" y="60115"/>
                  <a:pt x="132874" y="41636"/>
                </a:cubicBezTo>
                <a:cubicBezTo>
                  <a:pt x="133303" y="41160"/>
                  <a:pt x="135160" y="40731"/>
                  <a:pt x="137208" y="40982"/>
                </a:cubicBezTo>
                <a:close/>
                <a:moveTo>
                  <a:pt x="383666" y="39922"/>
                </a:moveTo>
                <a:cubicBezTo>
                  <a:pt x="399287" y="40113"/>
                  <a:pt x="392524" y="59639"/>
                  <a:pt x="392524" y="69450"/>
                </a:cubicBezTo>
                <a:cubicBezTo>
                  <a:pt x="393858" y="87357"/>
                  <a:pt x="399192" y="96120"/>
                  <a:pt x="380618" y="99168"/>
                </a:cubicBezTo>
                <a:cubicBezTo>
                  <a:pt x="370045" y="100787"/>
                  <a:pt x="366045" y="90786"/>
                  <a:pt x="368617" y="82499"/>
                </a:cubicBezTo>
                <a:cubicBezTo>
                  <a:pt x="373093" y="67640"/>
                  <a:pt x="365759" y="39636"/>
                  <a:pt x="383666" y="39922"/>
                </a:cubicBezTo>
                <a:close/>
                <a:moveTo>
                  <a:pt x="285655" y="13"/>
                </a:moveTo>
                <a:cubicBezTo>
                  <a:pt x="300704" y="584"/>
                  <a:pt x="295846" y="24778"/>
                  <a:pt x="298132" y="39256"/>
                </a:cubicBezTo>
                <a:cubicBezTo>
                  <a:pt x="299180" y="45923"/>
                  <a:pt x="300609" y="52781"/>
                  <a:pt x="301657" y="59639"/>
                </a:cubicBezTo>
                <a:cubicBezTo>
                  <a:pt x="303657" y="69641"/>
                  <a:pt x="270986" y="69641"/>
                  <a:pt x="270986" y="57734"/>
                </a:cubicBezTo>
                <a:cubicBezTo>
                  <a:pt x="270986" y="57734"/>
                  <a:pt x="270700" y="46590"/>
                  <a:pt x="271653" y="36779"/>
                </a:cubicBezTo>
                <a:cubicBezTo>
                  <a:pt x="272986" y="22873"/>
                  <a:pt x="267081" y="-654"/>
                  <a:pt x="285655" y="13"/>
                </a:cubicBezTo>
                <a:close/>
              </a:path>
            </a:pathLst>
          </a:custGeom>
          <a:solidFill>
            <a:srgbClr val="EF5E42"/>
          </a:solidFill>
          <a:ln w="9525" cap="flat">
            <a:noFill/>
            <a:prstDash val="solid"/>
            <a:miter/>
          </a:ln>
        </p:spPr>
        <p:txBody>
          <a:bodyPr rtlCol="0" anchor="ctr"/>
          <a:lstStyle/>
          <a:p>
            <a:pPr marL="0" marR="0" lvl="0" indent="0" defTabSz="914400" eaLnBrk="1" fontAlgn="auto"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prstClr val="black"/>
              </a:solidFill>
              <a:effectLst/>
              <a:uLnTx/>
              <a:uFillTx/>
              <a:cs typeface="B Nazanin" panose="00000400000000000000" pitchFamily="2" charset="-78"/>
            </a:endParaRPr>
          </a:p>
        </p:txBody>
      </p:sp>
    </p:spTree>
    <p:extLst>
      <p:ext uri="{BB962C8B-B14F-4D97-AF65-F5344CB8AC3E}">
        <p14:creationId xmlns:p14="http://schemas.microsoft.com/office/powerpoint/2010/main" val="315969348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19E22D4-2F61-4FBA-8296-0C3CE1349737}"/>
              </a:ext>
            </a:extLst>
          </p:cNvPr>
          <p:cNvSpPr>
            <a:spLocks noGrp="1"/>
          </p:cNvSpPr>
          <p:nvPr>
            <p:ph type="title" idx="4294967295"/>
          </p:nvPr>
        </p:nvSpPr>
        <p:spPr>
          <a:xfrm>
            <a:off x="1547591" y="271567"/>
            <a:ext cx="9008350" cy="709613"/>
          </a:xfrm>
          <a:prstGeom prst="rect">
            <a:avLst/>
          </a:prstGeom>
        </p:spPr>
        <p:txBody>
          <a:bodyPr/>
          <a:lstStyle/>
          <a:p>
            <a:pPr algn="r" rtl="1"/>
            <a:r>
              <a:rPr lang="fa-IR" dirty="0">
                <a:solidFill>
                  <a:srgbClr val="E9475A"/>
                </a:solidFill>
                <a:cs typeface="B Nazanin" panose="00000400000000000000" pitchFamily="2" charset="-78"/>
              </a:rPr>
              <a:t>آناتومی برونشیل ها</a:t>
            </a:r>
            <a:endParaRPr lang="es-PE" dirty="0">
              <a:solidFill>
                <a:srgbClr val="E9475A"/>
              </a:solidFill>
              <a:cs typeface="B Nazanin" panose="00000400000000000000" pitchFamily="2" charset="-78"/>
            </a:endParaRPr>
          </a:p>
        </p:txBody>
      </p:sp>
      <p:sp>
        <p:nvSpPr>
          <p:cNvPr id="30" name="Title 20">
            <a:extLst>
              <a:ext uri="{FF2B5EF4-FFF2-40B4-BE49-F238E27FC236}">
                <a16:creationId xmlns:a16="http://schemas.microsoft.com/office/drawing/2014/main" id="{EA086E8F-667C-48BD-945B-A06D97B50BD2}"/>
              </a:ext>
            </a:extLst>
          </p:cNvPr>
          <p:cNvSpPr txBox="1"/>
          <p:nvPr/>
        </p:nvSpPr>
        <p:spPr bwMode="auto">
          <a:xfrm>
            <a:off x="5659439" y="1053300"/>
            <a:ext cx="1270000"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صلبیه</a:t>
            </a:r>
            <a:endParaRPr lang="en-US" altLang="es-MX" sz="1200" dirty="0">
              <a:latin typeface="+mn-lt"/>
              <a:cs typeface="B Nazanin" panose="00000400000000000000" pitchFamily="2" charset="-78"/>
            </a:endParaRPr>
          </a:p>
        </p:txBody>
      </p:sp>
      <p:sp>
        <p:nvSpPr>
          <p:cNvPr id="31" name="Title 20">
            <a:extLst>
              <a:ext uri="{FF2B5EF4-FFF2-40B4-BE49-F238E27FC236}">
                <a16:creationId xmlns:a16="http://schemas.microsoft.com/office/drawing/2014/main" id="{CDA52FD5-6C7B-476D-9898-CF74BA9C503C}"/>
              </a:ext>
            </a:extLst>
          </p:cNvPr>
          <p:cNvSpPr txBox="1"/>
          <p:nvPr/>
        </p:nvSpPr>
        <p:spPr bwMode="auto">
          <a:xfrm>
            <a:off x="6507164" y="1435094"/>
            <a:ext cx="1270000"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مشیمیه</a:t>
            </a:r>
            <a:endParaRPr lang="en-US" altLang="es-MX" sz="1200" dirty="0">
              <a:latin typeface="+mn-lt"/>
              <a:cs typeface="B Nazanin" panose="00000400000000000000" pitchFamily="2" charset="-78"/>
            </a:endParaRPr>
          </a:p>
        </p:txBody>
      </p:sp>
      <p:sp>
        <p:nvSpPr>
          <p:cNvPr id="32" name="Title 20">
            <a:extLst>
              <a:ext uri="{FF2B5EF4-FFF2-40B4-BE49-F238E27FC236}">
                <a16:creationId xmlns:a16="http://schemas.microsoft.com/office/drawing/2014/main" id="{EEEFD700-F4DE-49C4-9BBA-ED2F9FC399DF}"/>
              </a:ext>
            </a:extLst>
          </p:cNvPr>
          <p:cNvSpPr txBox="1"/>
          <p:nvPr/>
        </p:nvSpPr>
        <p:spPr bwMode="auto">
          <a:xfrm>
            <a:off x="7775576" y="2595558"/>
            <a:ext cx="1973261"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گودال مرکزی</a:t>
            </a:r>
            <a:endParaRPr lang="en-US" altLang="es-MX" sz="1200" dirty="0">
              <a:latin typeface="+mn-lt"/>
              <a:cs typeface="B Nazanin" panose="00000400000000000000" pitchFamily="2" charset="-78"/>
            </a:endParaRPr>
          </a:p>
        </p:txBody>
      </p:sp>
      <p:sp>
        <p:nvSpPr>
          <p:cNvPr id="33" name="Title 20">
            <a:extLst>
              <a:ext uri="{FF2B5EF4-FFF2-40B4-BE49-F238E27FC236}">
                <a16:creationId xmlns:a16="http://schemas.microsoft.com/office/drawing/2014/main" id="{9D0458AA-6041-4807-A580-3E53B6F27F6F}"/>
              </a:ext>
            </a:extLst>
          </p:cNvPr>
          <p:cNvSpPr txBox="1"/>
          <p:nvPr/>
        </p:nvSpPr>
        <p:spPr bwMode="auto">
          <a:xfrm>
            <a:off x="7181057" y="1969290"/>
            <a:ext cx="1270000"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شبکیه چشم</a:t>
            </a:r>
            <a:endParaRPr lang="en-US" altLang="es-MX" sz="1200" dirty="0">
              <a:latin typeface="+mn-lt"/>
              <a:cs typeface="B Nazanin" panose="00000400000000000000" pitchFamily="2" charset="-78"/>
            </a:endParaRPr>
          </a:p>
        </p:txBody>
      </p:sp>
      <p:sp>
        <p:nvSpPr>
          <p:cNvPr id="34" name="Title 20">
            <a:extLst>
              <a:ext uri="{FF2B5EF4-FFF2-40B4-BE49-F238E27FC236}">
                <a16:creationId xmlns:a16="http://schemas.microsoft.com/office/drawing/2014/main" id="{C528DE95-3A40-4BE0-B3F0-45C379A206D3}"/>
              </a:ext>
            </a:extLst>
          </p:cNvPr>
          <p:cNvSpPr txBox="1"/>
          <p:nvPr/>
        </p:nvSpPr>
        <p:spPr bwMode="auto">
          <a:xfrm>
            <a:off x="8091489" y="3208331"/>
            <a:ext cx="1973261"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دیسک نوری</a:t>
            </a:r>
            <a:endParaRPr lang="en-US" altLang="es-MX" sz="1200" dirty="0">
              <a:latin typeface="+mn-lt"/>
              <a:cs typeface="B Nazanin" panose="00000400000000000000" pitchFamily="2" charset="-78"/>
            </a:endParaRPr>
          </a:p>
        </p:txBody>
      </p:sp>
      <p:sp>
        <p:nvSpPr>
          <p:cNvPr id="35" name="Title 20">
            <a:extLst>
              <a:ext uri="{FF2B5EF4-FFF2-40B4-BE49-F238E27FC236}">
                <a16:creationId xmlns:a16="http://schemas.microsoft.com/office/drawing/2014/main" id="{18F95F0C-74C3-48DD-B783-C500398FFEB6}"/>
              </a:ext>
            </a:extLst>
          </p:cNvPr>
          <p:cNvSpPr txBox="1"/>
          <p:nvPr/>
        </p:nvSpPr>
        <p:spPr bwMode="auto">
          <a:xfrm>
            <a:off x="4081464" y="5798336"/>
            <a:ext cx="1973261"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بدن زجاجیه</a:t>
            </a:r>
            <a:endParaRPr lang="en-US" altLang="es-MX" sz="1200" dirty="0">
              <a:latin typeface="+mn-lt"/>
              <a:cs typeface="B Nazanin" panose="00000400000000000000" pitchFamily="2" charset="-78"/>
            </a:endParaRPr>
          </a:p>
        </p:txBody>
      </p:sp>
      <p:sp>
        <p:nvSpPr>
          <p:cNvPr id="36" name="Title 20">
            <a:extLst>
              <a:ext uri="{FF2B5EF4-FFF2-40B4-BE49-F238E27FC236}">
                <a16:creationId xmlns:a16="http://schemas.microsoft.com/office/drawing/2014/main" id="{7111E1E7-314E-4BF9-A3C2-0074A9A98B45}"/>
              </a:ext>
            </a:extLst>
          </p:cNvPr>
          <p:cNvSpPr txBox="1"/>
          <p:nvPr/>
        </p:nvSpPr>
        <p:spPr bwMode="auto">
          <a:xfrm>
            <a:off x="6872289" y="5443531"/>
            <a:ext cx="1973261"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عصب باصره</a:t>
            </a:r>
            <a:endParaRPr lang="en-US" altLang="es-MX" sz="1200" dirty="0">
              <a:latin typeface="+mn-lt"/>
              <a:cs typeface="B Nazanin" panose="00000400000000000000" pitchFamily="2" charset="-78"/>
            </a:endParaRPr>
          </a:p>
        </p:txBody>
      </p:sp>
      <p:sp>
        <p:nvSpPr>
          <p:cNvPr id="37" name="Title 20">
            <a:extLst>
              <a:ext uri="{FF2B5EF4-FFF2-40B4-BE49-F238E27FC236}">
                <a16:creationId xmlns:a16="http://schemas.microsoft.com/office/drawing/2014/main" id="{90E83C46-DA7C-4BB6-B785-78EAEA5CAE89}"/>
              </a:ext>
            </a:extLst>
          </p:cNvPr>
          <p:cNvSpPr txBox="1"/>
          <p:nvPr/>
        </p:nvSpPr>
        <p:spPr bwMode="auto">
          <a:xfrm>
            <a:off x="2572447" y="5430443"/>
            <a:ext cx="2605628"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رباط معلق</a:t>
            </a:r>
            <a:endParaRPr lang="en-US" altLang="es-MX" sz="1200" dirty="0">
              <a:latin typeface="+mn-lt"/>
              <a:cs typeface="B Nazanin" panose="00000400000000000000" pitchFamily="2" charset="-78"/>
            </a:endParaRPr>
          </a:p>
        </p:txBody>
      </p:sp>
      <p:sp>
        <p:nvSpPr>
          <p:cNvPr id="38" name="Title 20">
            <a:extLst>
              <a:ext uri="{FF2B5EF4-FFF2-40B4-BE49-F238E27FC236}">
                <a16:creationId xmlns:a16="http://schemas.microsoft.com/office/drawing/2014/main" id="{41004F71-7A1B-4049-94A0-909B5549E14A}"/>
              </a:ext>
            </a:extLst>
          </p:cNvPr>
          <p:cNvSpPr txBox="1"/>
          <p:nvPr/>
        </p:nvSpPr>
        <p:spPr bwMode="auto">
          <a:xfrm>
            <a:off x="1688312" y="4108849"/>
            <a:ext cx="1973261"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عنبیه</a:t>
            </a:r>
            <a:endParaRPr lang="en-US" altLang="es-MX" sz="1200" dirty="0">
              <a:latin typeface="+mn-lt"/>
              <a:cs typeface="B Nazanin" panose="00000400000000000000" pitchFamily="2" charset="-78"/>
            </a:endParaRPr>
          </a:p>
        </p:txBody>
      </p:sp>
      <p:sp>
        <p:nvSpPr>
          <p:cNvPr id="39" name="Title 20">
            <a:extLst>
              <a:ext uri="{FF2B5EF4-FFF2-40B4-BE49-F238E27FC236}">
                <a16:creationId xmlns:a16="http://schemas.microsoft.com/office/drawing/2014/main" id="{66750FC6-1559-422A-909D-B31902B01B8C}"/>
              </a:ext>
            </a:extLst>
          </p:cNvPr>
          <p:cNvSpPr txBox="1"/>
          <p:nvPr/>
        </p:nvSpPr>
        <p:spPr bwMode="auto">
          <a:xfrm>
            <a:off x="2018512" y="4554143"/>
            <a:ext cx="1973261"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شاگرد</a:t>
            </a:r>
            <a:endParaRPr lang="en-US" altLang="es-MX" sz="1200" dirty="0">
              <a:latin typeface="+mn-lt"/>
              <a:cs typeface="B Nazanin" panose="00000400000000000000" pitchFamily="2" charset="-78"/>
            </a:endParaRPr>
          </a:p>
        </p:txBody>
      </p:sp>
      <p:sp>
        <p:nvSpPr>
          <p:cNvPr id="40" name="Title 20">
            <a:extLst>
              <a:ext uri="{FF2B5EF4-FFF2-40B4-BE49-F238E27FC236}">
                <a16:creationId xmlns:a16="http://schemas.microsoft.com/office/drawing/2014/main" id="{3AAC607D-D3FF-4BBD-B005-A13077F62F63}"/>
              </a:ext>
            </a:extLst>
          </p:cNvPr>
          <p:cNvSpPr txBox="1"/>
          <p:nvPr/>
        </p:nvSpPr>
        <p:spPr bwMode="auto">
          <a:xfrm>
            <a:off x="2360887" y="5124040"/>
            <a:ext cx="1973261"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بدن آبی</a:t>
            </a:r>
            <a:endParaRPr lang="en-US" altLang="es-MX" sz="1200" dirty="0">
              <a:latin typeface="+mn-lt"/>
              <a:cs typeface="B Nazanin" panose="00000400000000000000" pitchFamily="2" charset="-78"/>
            </a:endParaRPr>
          </a:p>
        </p:txBody>
      </p:sp>
      <p:sp>
        <p:nvSpPr>
          <p:cNvPr id="41" name="Title 20">
            <a:extLst>
              <a:ext uri="{FF2B5EF4-FFF2-40B4-BE49-F238E27FC236}">
                <a16:creationId xmlns:a16="http://schemas.microsoft.com/office/drawing/2014/main" id="{828F2975-C6D8-4500-943A-B6CC6F38D571}"/>
              </a:ext>
            </a:extLst>
          </p:cNvPr>
          <p:cNvSpPr txBox="1"/>
          <p:nvPr/>
        </p:nvSpPr>
        <p:spPr bwMode="auto">
          <a:xfrm>
            <a:off x="1615284" y="2993208"/>
            <a:ext cx="1973261"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قرنیه</a:t>
            </a:r>
            <a:endParaRPr lang="en-US" altLang="es-MX" sz="1200" dirty="0">
              <a:latin typeface="+mn-lt"/>
              <a:cs typeface="B Nazanin" panose="00000400000000000000" pitchFamily="2" charset="-78"/>
            </a:endParaRPr>
          </a:p>
        </p:txBody>
      </p:sp>
      <p:sp>
        <p:nvSpPr>
          <p:cNvPr id="42" name="Title 20">
            <a:extLst>
              <a:ext uri="{FF2B5EF4-FFF2-40B4-BE49-F238E27FC236}">
                <a16:creationId xmlns:a16="http://schemas.microsoft.com/office/drawing/2014/main" id="{39A8C0B5-001C-44CA-9D82-7CC107EA1727}"/>
              </a:ext>
            </a:extLst>
          </p:cNvPr>
          <p:cNvSpPr txBox="1"/>
          <p:nvPr/>
        </p:nvSpPr>
        <p:spPr bwMode="auto">
          <a:xfrm>
            <a:off x="2526508" y="1772860"/>
            <a:ext cx="1973261"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لنز</a:t>
            </a:r>
            <a:endParaRPr lang="en-US" altLang="es-MX" sz="1200" dirty="0">
              <a:latin typeface="+mn-lt"/>
              <a:cs typeface="B Nazanin" panose="00000400000000000000" pitchFamily="2" charset="-78"/>
            </a:endParaRPr>
          </a:p>
        </p:txBody>
      </p:sp>
      <p:sp>
        <p:nvSpPr>
          <p:cNvPr id="43" name="Title 20">
            <a:extLst>
              <a:ext uri="{FF2B5EF4-FFF2-40B4-BE49-F238E27FC236}">
                <a16:creationId xmlns:a16="http://schemas.microsoft.com/office/drawing/2014/main" id="{C49B8C23-3A8C-4AB9-A000-9E1177C7C07C}"/>
              </a:ext>
            </a:extLst>
          </p:cNvPr>
          <p:cNvSpPr txBox="1"/>
          <p:nvPr/>
        </p:nvSpPr>
        <p:spPr bwMode="auto">
          <a:xfrm>
            <a:off x="3335339" y="845728"/>
            <a:ext cx="1973261" cy="22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fa-IR" altLang="es-MX" sz="1200" dirty="0">
                <a:latin typeface="+mn-lt"/>
                <a:cs typeface="B Nazanin" panose="00000400000000000000" pitchFamily="2" charset="-78"/>
              </a:rPr>
              <a:t>بدن مژگانی</a:t>
            </a:r>
            <a:endParaRPr lang="en-US" altLang="es-MX" sz="1200" dirty="0">
              <a:latin typeface="+mn-lt"/>
              <a:cs typeface="B Nazanin" panose="00000400000000000000" pitchFamily="2" charset="-78"/>
            </a:endParaRPr>
          </a:p>
        </p:txBody>
      </p:sp>
      <p:cxnSp>
        <p:nvCxnSpPr>
          <p:cNvPr id="44" name="Conector recto 43">
            <a:extLst>
              <a:ext uri="{FF2B5EF4-FFF2-40B4-BE49-F238E27FC236}">
                <a16:creationId xmlns:a16="http://schemas.microsoft.com/office/drawing/2014/main" id="{2D81533F-0A38-4A7A-99C7-945142975521}"/>
              </a:ext>
            </a:extLst>
          </p:cNvPr>
          <p:cNvCxnSpPr/>
          <p:nvPr/>
        </p:nvCxnSpPr>
        <p:spPr>
          <a:xfrm flipH="1" flipV="1">
            <a:off x="4385869" y="1273970"/>
            <a:ext cx="11334" cy="1153144"/>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5" name="Conector recto 44">
            <a:extLst>
              <a:ext uri="{FF2B5EF4-FFF2-40B4-BE49-F238E27FC236}">
                <a16:creationId xmlns:a16="http://schemas.microsoft.com/office/drawing/2014/main" id="{A1FA08CE-61E8-4891-81DA-35EE15F807AF}"/>
              </a:ext>
            </a:extLst>
          </p:cNvPr>
          <p:cNvCxnSpPr/>
          <p:nvPr/>
        </p:nvCxnSpPr>
        <p:spPr>
          <a:xfrm flipH="1" flipV="1">
            <a:off x="3426706" y="2115434"/>
            <a:ext cx="842815" cy="108527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6" name="Conector recto 45">
            <a:extLst>
              <a:ext uri="{FF2B5EF4-FFF2-40B4-BE49-F238E27FC236}">
                <a16:creationId xmlns:a16="http://schemas.microsoft.com/office/drawing/2014/main" id="{726BDFAF-5DCD-40DD-B541-1A84F777AF48}"/>
              </a:ext>
            </a:extLst>
          </p:cNvPr>
          <p:cNvCxnSpPr/>
          <p:nvPr/>
        </p:nvCxnSpPr>
        <p:spPr>
          <a:xfrm flipH="1" flipV="1">
            <a:off x="2755181" y="3171910"/>
            <a:ext cx="700727" cy="14388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0" name="Conector recto 49">
            <a:extLst>
              <a:ext uri="{FF2B5EF4-FFF2-40B4-BE49-F238E27FC236}">
                <a16:creationId xmlns:a16="http://schemas.microsoft.com/office/drawing/2014/main" id="{5FE3D21A-C9D9-4B98-9AD6-3115975451EA}"/>
              </a:ext>
            </a:extLst>
          </p:cNvPr>
          <p:cNvCxnSpPr>
            <a:endCxn id="38" idx="0"/>
          </p:cNvCxnSpPr>
          <p:nvPr/>
        </p:nvCxnSpPr>
        <p:spPr>
          <a:xfrm flipH="1">
            <a:off x="2674943" y="3632838"/>
            <a:ext cx="1085208" cy="47601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1" name="Conector recto 50">
            <a:extLst>
              <a:ext uri="{FF2B5EF4-FFF2-40B4-BE49-F238E27FC236}">
                <a16:creationId xmlns:a16="http://schemas.microsoft.com/office/drawing/2014/main" id="{C808753F-3F4B-4B0D-A7B2-684C85DBED4D}"/>
              </a:ext>
            </a:extLst>
          </p:cNvPr>
          <p:cNvCxnSpPr>
            <a:endCxn id="39" idx="0"/>
          </p:cNvCxnSpPr>
          <p:nvPr/>
        </p:nvCxnSpPr>
        <p:spPr>
          <a:xfrm flipH="1">
            <a:off x="3005143" y="3658670"/>
            <a:ext cx="907252" cy="89547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2" name="Conector recto 51">
            <a:extLst>
              <a:ext uri="{FF2B5EF4-FFF2-40B4-BE49-F238E27FC236}">
                <a16:creationId xmlns:a16="http://schemas.microsoft.com/office/drawing/2014/main" id="{E18F1AD3-A369-49D3-AD0B-77B0B462D9FE}"/>
              </a:ext>
            </a:extLst>
          </p:cNvPr>
          <p:cNvCxnSpPr/>
          <p:nvPr/>
        </p:nvCxnSpPr>
        <p:spPr>
          <a:xfrm flipH="1">
            <a:off x="3479053" y="3961324"/>
            <a:ext cx="318719" cy="118612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3" name="Conector recto 52">
            <a:extLst>
              <a:ext uri="{FF2B5EF4-FFF2-40B4-BE49-F238E27FC236}">
                <a16:creationId xmlns:a16="http://schemas.microsoft.com/office/drawing/2014/main" id="{D5B2CFC3-27E3-4CC6-8626-97BD7D46220F}"/>
              </a:ext>
            </a:extLst>
          </p:cNvPr>
          <p:cNvCxnSpPr/>
          <p:nvPr/>
        </p:nvCxnSpPr>
        <p:spPr>
          <a:xfrm flipH="1">
            <a:off x="4088781" y="4329518"/>
            <a:ext cx="228345" cy="104535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4" name="Conector recto 53">
            <a:extLst>
              <a:ext uri="{FF2B5EF4-FFF2-40B4-BE49-F238E27FC236}">
                <a16:creationId xmlns:a16="http://schemas.microsoft.com/office/drawing/2014/main" id="{E2BBFDDC-1D41-4E34-ACA3-BD5D43C11116}"/>
              </a:ext>
            </a:extLst>
          </p:cNvPr>
          <p:cNvCxnSpPr/>
          <p:nvPr/>
        </p:nvCxnSpPr>
        <p:spPr>
          <a:xfrm flipH="1">
            <a:off x="4977865" y="4955508"/>
            <a:ext cx="365661" cy="68566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5" name="Conector recto 54">
            <a:extLst>
              <a:ext uri="{FF2B5EF4-FFF2-40B4-BE49-F238E27FC236}">
                <a16:creationId xmlns:a16="http://schemas.microsoft.com/office/drawing/2014/main" id="{7FB31216-5B96-4FB1-ABEF-824B9F9EDD09}"/>
              </a:ext>
            </a:extLst>
          </p:cNvPr>
          <p:cNvCxnSpPr/>
          <p:nvPr/>
        </p:nvCxnSpPr>
        <p:spPr>
          <a:xfrm flipH="1" flipV="1">
            <a:off x="7645290" y="4417704"/>
            <a:ext cx="17041" cy="968684"/>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6" name="Conector recto 55">
            <a:extLst>
              <a:ext uri="{FF2B5EF4-FFF2-40B4-BE49-F238E27FC236}">
                <a16:creationId xmlns:a16="http://schemas.microsoft.com/office/drawing/2014/main" id="{2B76EBDB-B534-4C97-8756-7B62A632C3FC}"/>
              </a:ext>
            </a:extLst>
          </p:cNvPr>
          <p:cNvCxnSpPr/>
          <p:nvPr/>
        </p:nvCxnSpPr>
        <p:spPr>
          <a:xfrm flipV="1">
            <a:off x="7357159" y="3364196"/>
            <a:ext cx="1135062" cy="42247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7" name="Conector recto 56">
            <a:extLst>
              <a:ext uri="{FF2B5EF4-FFF2-40B4-BE49-F238E27FC236}">
                <a16:creationId xmlns:a16="http://schemas.microsoft.com/office/drawing/2014/main" id="{51A0F7E3-6DC7-453F-AAFA-284D71BADDB6}"/>
              </a:ext>
            </a:extLst>
          </p:cNvPr>
          <p:cNvCxnSpPr/>
          <p:nvPr/>
        </p:nvCxnSpPr>
        <p:spPr>
          <a:xfrm flipV="1">
            <a:off x="7256353" y="2755801"/>
            <a:ext cx="1006586" cy="82877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8" name="Conector recto 57">
            <a:extLst>
              <a:ext uri="{FF2B5EF4-FFF2-40B4-BE49-F238E27FC236}">
                <a16:creationId xmlns:a16="http://schemas.microsoft.com/office/drawing/2014/main" id="{D0478358-616A-4711-A127-A775C60AA37F}"/>
              </a:ext>
            </a:extLst>
          </p:cNvPr>
          <p:cNvCxnSpPr/>
          <p:nvPr/>
        </p:nvCxnSpPr>
        <p:spPr>
          <a:xfrm flipV="1">
            <a:off x="7166654" y="2207599"/>
            <a:ext cx="506073" cy="41221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9" name="Conector recto 58">
            <a:extLst>
              <a:ext uri="{FF2B5EF4-FFF2-40B4-BE49-F238E27FC236}">
                <a16:creationId xmlns:a16="http://schemas.microsoft.com/office/drawing/2014/main" id="{1D4A13BA-A4E6-4D92-A2EA-70A07762469B}"/>
              </a:ext>
            </a:extLst>
          </p:cNvPr>
          <p:cNvCxnSpPr/>
          <p:nvPr/>
        </p:nvCxnSpPr>
        <p:spPr>
          <a:xfrm flipV="1">
            <a:off x="6785485" y="1703654"/>
            <a:ext cx="356679" cy="3461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0" name="Conector recto 59">
            <a:extLst>
              <a:ext uri="{FF2B5EF4-FFF2-40B4-BE49-F238E27FC236}">
                <a16:creationId xmlns:a16="http://schemas.microsoft.com/office/drawing/2014/main" id="{D906E7C8-3C0C-4829-8ECB-88747D6916E5}"/>
              </a:ext>
            </a:extLst>
          </p:cNvPr>
          <p:cNvCxnSpPr>
            <a:endCxn id="30" idx="2"/>
          </p:cNvCxnSpPr>
          <p:nvPr/>
        </p:nvCxnSpPr>
        <p:spPr>
          <a:xfrm flipV="1">
            <a:off x="6213391" y="1279516"/>
            <a:ext cx="81048" cy="33741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938" name="Grupo 937">
            <a:extLst>
              <a:ext uri="{FF2B5EF4-FFF2-40B4-BE49-F238E27FC236}">
                <a16:creationId xmlns:a16="http://schemas.microsoft.com/office/drawing/2014/main" id="{0A0E18A6-7225-CE43-C4A6-0A0B189F4129}"/>
              </a:ext>
            </a:extLst>
          </p:cNvPr>
          <p:cNvGrpSpPr/>
          <p:nvPr/>
        </p:nvGrpSpPr>
        <p:grpSpPr>
          <a:xfrm>
            <a:off x="3455907" y="1896849"/>
            <a:ext cx="4473734" cy="3478213"/>
            <a:chOff x="3455907" y="1896849"/>
            <a:chExt cx="4473734" cy="3478213"/>
          </a:xfrm>
        </p:grpSpPr>
        <p:grpSp>
          <p:nvGrpSpPr>
            <p:cNvPr id="330" name="Group 502">
              <a:extLst>
                <a:ext uri="{FF2B5EF4-FFF2-40B4-BE49-F238E27FC236}">
                  <a16:creationId xmlns:a16="http://schemas.microsoft.com/office/drawing/2014/main" id="{D79B2393-8F1B-DB1D-28AC-D331B49FED28}"/>
                </a:ext>
              </a:extLst>
            </p:cNvPr>
            <p:cNvGrpSpPr/>
            <p:nvPr/>
          </p:nvGrpSpPr>
          <p:grpSpPr>
            <a:xfrm rot="2424775">
              <a:off x="3617991" y="1896849"/>
              <a:ext cx="4311650" cy="3478213"/>
              <a:chOff x="2279" y="1200"/>
              <a:chExt cx="2716" cy="2191"/>
            </a:xfrm>
          </p:grpSpPr>
          <p:sp>
            <p:nvSpPr>
              <p:cNvPr id="424" name="Freeform 302">
                <a:extLst>
                  <a:ext uri="{FF2B5EF4-FFF2-40B4-BE49-F238E27FC236}">
                    <a16:creationId xmlns:a16="http://schemas.microsoft.com/office/drawing/2014/main" id="{5F74882D-4FAB-1D71-D161-32FE2D7BE9E0}"/>
                  </a:ext>
                </a:extLst>
              </p:cNvPr>
              <p:cNvSpPr/>
              <p:nvPr/>
            </p:nvSpPr>
            <p:spPr bwMode="auto">
              <a:xfrm>
                <a:off x="3549" y="1418"/>
                <a:ext cx="579" cy="882"/>
              </a:xfrm>
              <a:custGeom>
                <a:avLst/>
                <a:gdLst>
                  <a:gd name="T0" fmla="*/ 87 w 125"/>
                  <a:gd name="T1" fmla="*/ 78 h 190"/>
                  <a:gd name="T2" fmla="*/ 90 w 125"/>
                  <a:gd name="T3" fmla="*/ 120 h 190"/>
                  <a:gd name="T4" fmla="*/ 124 w 125"/>
                  <a:gd name="T5" fmla="*/ 149 h 190"/>
                  <a:gd name="T6" fmla="*/ 116 w 125"/>
                  <a:gd name="T7" fmla="*/ 156 h 190"/>
                  <a:gd name="T8" fmla="*/ 104 w 125"/>
                  <a:gd name="T9" fmla="*/ 150 h 190"/>
                  <a:gd name="T10" fmla="*/ 76 w 125"/>
                  <a:gd name="T11" fmla="*/ 137 h 190"/>
                  <a:gd name="T12" fmla="*/ 60 w 125"/>
                  <a:gd name="T13" fmla="*/ 148 h 190"/>
                  <a:gd name="T14" fmla="*/ 29 w 125"/>
                  <a:gd name="T15" fmla="*/ 181 h 190"/>
                  <a:gd name="T16" fmla="*/ 16 w 125"/>
                  <a:gd name="T17" fmla="*/ 189 h 190"/>
                  <a:gd name="T18" fmla="*/ 12 w 125"/>
                  <a:gd name="T19" fmla="*/ 190 h 190"/>
                  <a:gd name="T20" fmla="*/ 1 w 125"/>
                  <a:gd name="T21" fmla="*/ 172 h 190"/>
                  <a:gd name="T22" fmla="*/ 8 w 125"/>
                  <a:gd name="T23" fmla="*/ 162 h 190"/>
                  <a:gd name="T24" fmla="*/ 14 w 125"/>
                  <a:gd name="T25" fmla="*/ 156 h 190"/>
                  <a:gd name="T26" fmla="*/ 38 w 125"/>
                  <a:gd name="T27" fmla="*/ 148 h 190"/>
                  <a:gd name="T28" fmla="*/ 33 w 125"/>
                  <a:gd name="T29" fmla="*/ 129 h 190"/>
                  <a:gd name="T30" fmla="*/ 48 w 125"/>
                  <a:gd name="T31" fmla="*/ 98 h 190"/>
                  <a:gd name="T32" fmla="*/ 48 w 125"/>
                  <a:gd name="T33" fmla="*/ 72 h 190"/>
                  <a:gd name="T34" fmla="*/ 51 w 125"/>
                  <a:gd name="T35" fmla="*/ 66 h 190"/>
                  <a:gd name="T36" fmla="*/ 51 w 125"/>
                  <a:gd name="T37" fmla="*/ 56 h 190"/>
                  <a:gd name="T38" fmla="*/ 50 w 125"/>
                  <a:gd name="T39" fmla="*/ 49 h 190"/>
                  <a:gd name="T40" fmla="*/ 33 w 125"/>
                  <a:gd name="T41" fmla="*/ 19 h 190"/>
                  <a:gd name="T42" fmla="*/ 16 w 125"/>
                  <a:gd name="T43" fmla="*/ 13 h 190"/>
                  <a:gd name="T44" fmla="*/ 16 w 125"/>
                  <a:gd name="T45" fmla="*/ 9 h 190"/>
                  <a:gd name="T46" fmla="*/ 28 w 125"/>
                  <a:gd name="T47" fmla="*/ 3 h 190"/>
                  <a:gd name="T48" fmla="*/ 46 w 125"/>
                  <a:gd name="T49" fmla="*/ 9 h 190"/>
                  <a:gd name="T50" fmla="*/ 57 w 125"/>
                  <a:gd name="T51" fmla="*/ 31 h 190"/>
                  <a:gd name="T52" fmla="*/ 65 w 125"/>
                  <a:gd name="T53" fmla="*/ 37 h 190"/>
                  <a:gd name="T54" fmla="*/ 75 w 125"/>
                  <a:gd name="T55" fmla="*/ 54 h 190"/>
                  <a:gd name="T56" fmla="*/ 78 w 125"/>
                  <a:gd name="T57" fmla="*/ 68 h 190"/>
                  <a:gd name="T58" fmla="*/ 79 w 125"/>
                  <a:gd name="T59" fmla="*/ 76 h 190"/>
                  <a:gd name="T60" fmla="*/ 87 w 125"/>
                  <a:gd name="T61" fmla="*/ 71 h 190"/>
                  <a:gd name="T62" fmla="*/ 87 w 125"/>
                  <a:gd name="T63" fmla="*/ 7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90">
                    <a:moveTo>
                      <a:pt x="87" y="78"/>
                    </a:moveTo>
                    <a:cubicBezTo>
                      <a:pt x="75" y="92"/>
                      <a:pt x="79" y="111"/>
                      <a:pt x="90" y="120"/>
                    </a:cubicBezTo>
                    <a:cubicBezTo>
                      <a:pt x="101" y="130"/>
                      <a:pt x="114" y="137"/>
                      <a:pt x="124" y="149"/>
                    </a:cubicBezTo>
                    <a:cubicBezTo>
                      <a:pt x="125" y="155"/>
                      <a:pt x="120" y="154"/>
                      <a:pt x="116" y="156"/>
                    </a:cubicBezTo>
                    <a:cubicBezTo>
                      <a:pt x="111" y="157"/>
                      <a:pt x="106" y="156"/>
                      <a:pt x="104" y="150"/>
                    </a:cubicBezTo>
                    <a:cubicBezTo>
                      <a:pt x="98" y="138"/>
                      <a:pt x="88" y="133"/>
                      <a:pt x="76" y="137"/>
                    </a:cubicBezTo>
                    <a:cubicBezTo>
                      <a:pt x="69" y="138"/>
                      <a:pt x="65" y="144"/>
                      <a:pt x="60" y="148"/>
                    </a:cubicBezTo>
                    <a:cubicBezTo>
                      <a:pt x="45" y="155"/>
                      <a:pt x="36" y="167"/>
                      <a:pt x="29" y="181"/>
                    </a:cubicBezTo>
                    <a:cubicBezTo>
                      <a:pt x="23" y="181"/>
                      <a:pt x="21" y="187"/>
                      <a:pt x="16" y="189"/>
                    </a:cubicBezTo>
                    <a:cubicBezTo>
                      <a:pt x="14" y="189"/>
                      <a:pt x="13" y="190"/>
                      <a:pt x="12" y="190"/>
                    </a:cubicBezTo>
                    <a:cubicBezTo>
                      <a:pt x="5" y="186"/>
                      <a:pt x="2" y="180"/>
                      <a:pt x="1" y="172"/>
                    </a:cubicBezTo>
                    <a:cubicBezTo>
                      <a:pt x="0" y="167"/>
                      <a:pt x="5" y="165"/>
                      <a:pt x="8" y="162"/>
                    </a:cubicBezTo>
                    <a:cubicBezTo>
                      <a:pt x="10" y="160"/>
                      <a:pt x="13" y="158"/>
                      <a:pt x="14" y="156"/>
                    </a:cubicBezTo>
                    <a:cubicBezTo>
                      <a:pt x="20" y="146"/>
                      <a:pt x="27" y="142"/>
                      <a:pt x="38" y="148"/>
                    </a:cubicBezTo>
                    <a:cubicBezTo>
                      <a:pt x="35" y="141"/>
                      <a:pt x="28" y="137"/>
                      <a:pt x="33" y="129"/>
                    </a:cubicBezTo>
                    <a:cubicBezTo>
                      <a:pt x="40" y="120"/>
                      <a:pt x="45" y="109"/>
                      <a:pt x="48" y="98"/>
                    </a:cubicBezTo>
                    <a:cubicBezTo>
                      <a:pt x="51" y="90"/>
                      <a:pt x="57" y="81"/>
                      <a:pt x="48" y="72"/>
                    </a:cubicBezTo>
                    <a:cubicBezTo>
                      <a:pt x="48" y="69"/>
                      <a:pt x="49" y="68"/>
                      <a:pt x="51" y="66"/>
                    </a:cubicBezTo>
                    <a:cubicBezTo>
                      <a:pt x="54" y="62"/>
                      <a:pt x="56" y="60"/>
                      <a:pt x="51" y="56"/>
                    </a:cubicBezTo>
                    <a:cubicBezTo>
                      <a:pt x="49" y="54"/>
                      <a:pt x="49" y="52"/>
                      <a:pt x="50" y="49"/>
                    </a:cubicBezTo>
                    <a:cubicBezTo>
                      <a:pt x="51" y="35"/>
                      <a:pt x="43" y="27"/>
                      <a:pt x="33" y="19"/>
                    </a:cubicBezTo>
                    <a:cubicBezTo>
                      <a:pt x="28" y="16"/>
                      <a:pt x="22" y="16"/>
                      <a:pt x="16" y="13"/>
                    </a:cubicBezTo>
                    <a:cubicBezTo>
                      <a:pt x="15" y="12"/>
                      <a:pt x="15" y="11"/>
                      <a:pt x="16" y="9"/>
                    </a:cubicBezTo>
                    <a:cubicBezTo>
                      <a:pt x="19" y="6"/>
                      <a:pt x="23" y="4"/>
                      <a:pt x="28" y="3"/>
                    </a:cubicBezTo>
                    <a:cubicBezTo>
                      <a:pt x="36" y="0"/>
                      <a:pt x="41" y="2"/>
                      <a:pt x="46" y="9"/>
                    </a:cubicBezTo>
                    <a:cubicBezTo>
                      <a:pt x="51" y="16"/>
                      <a:pt x="58" y="21"/>
                      <a:pt x="57" y="31"/>
                    </a:cubicBezTo>
                    <a:cubicBezTo>
                      <a:pt x="57" y="35"/>
                      <a:pt x="62" y="35"/>
                      <a:pt x="65" y="37"/>
                    </a:cubicBezTo>
                    <a:cubicBezTo>
                      <a:pt x="71" y="41"/>
                      <a:pt x="80" y="43"/>
                      <a:pt x="75" y="54"/>
                    </a:cubicBezTo>
                    <a:cubicBezTo>
                      <a:pt x="72" y="59"/>
                      <a:pt x="78" y="63"/>
                      <a:pt x="78" y="68"/>
                    </a:cubicBezTo>
                    <a:cubicBezTo>
                      <a:pt x="79" y="71"/>
                      <a:pt x="79" y="73"/>
                      <a:pt x="79" y="76"/>
                    </a:cubicBezTo>
                    <a:cubicBezTo>
                      <a:pt x="82" y="74"/>
                      <a:pt x="83" y="69"/>
                      <a:pt x="87" y="71"/>
                    </a:cubicBezTo>
                    <a:cubicBezTo>
                      <a:pt x="90" y="73"/>
                      <a:pt x="88" y="76"/>
                      <a:pt x="87" y="78"/>
                    </a:cubicBezTo>
                    <a:close/>
                  </a:path>
                </a:pathLst>
              </a:custGeom>
              <a:solidFill>
                <a:srgbClr val="F1B2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5" name="Freeform 303">
                <a:extLst>
                  <a:ext uri="{FF2B5EF4-FFF2-40B4-BE49-F238E27FC236}">
                    <a16:creationId xmlns:a16="http://schemas.microsoft.com/office/drawing/2014/main" id="{82CE4E4E-230F-6476-8FAA-2DC25DBFB2A6}"/>
                  </a:ext>
                </a:extLst>
              </p:cNvPr>
              <p:cNvSpPr/>
              <p:nvPr/>
            </p:nvSpPr>
            <p:spPr bwMode="auto">
              <a:xfrm>
                <a:off x="3294" y="1200"/>
                <a:ext cx="672" cy="543"/>
              </a:xfrm>
              <a:custGeom>
                <a:avLst/>
                <a:gdLst>
                  <a:gd name="T0" fmla="*/ 132 w 145"/>
                  <a:gd name="T1" fmla="*/ 116 h 117"/>
                  <a:gd name="T2" fmla="*/ 126 w 145"/>
                  <a:gd name="T3" fmla="*/ 105 h 117"/>
                  <a:gd name="T4" fmla="*/ 125 w 145"/>
                  <a:gd name="T5" fmla="*/ 100 h 117"/>
                  <a:gd name="T6" fmla="*/ 116 w 145"/>
                  <a:gd name="T7" fmla="*/ 86 h 117"/>
                  <a:gd name="T8" fmla="*/ 109 w 145"/>
                  <a:gd name="T9" fmla="*/ 78 h 117"/>
                  <a:gd name="T10" fmla="*/ 97 w 145"/>
                  <a:gd name="T11" fmla="*/ 56 h 117"/>
                  <a:gd name="T12" fmla="*/ 75 w 145"/>
                  <a:gd name="T13" fmla="*/ 56 h 117"/>
                  <a:gd name="T14" fmla="*/ 71 w 145"/>
                  <a:gd name="T15" fmla="*/ 56 h 117"/>
                  <a:gd name="T16" fmla="*/ 62 w 145"/>
                  <a:gd name="T17" fmla="*/ 60 h 117"/>
                  <a:gd name="T18" fmla="*/ 59 w 145"/>
                  <a:gd name="T19" fmla="*/ 60 h 117"/>
                  <a:gd name="T20" fmla="*/ 46 w 145"/>
                  <a:gd name="T21" fmla="*/ 61 h 117"/>
                  <a:gd name="T22" fmla="*/ 37 w 145"/>
                  <a:gd name="T23" fmla="*/ 64 h 117"/>
                  <a:gd name="T24" fmla="*/ 22 w 145"/>
                  <a:gd name="T25" fmla="*/ 76 h 117"/>
                  <a:gd name="T26" fmla="*/ 19 w 145"/>
                  <a:gd name="T27" fmla="*/ 79 h 117"/>
                  <a:gd name="T28" fmla="*/ 14 w 145"/>
                  <a:gd name="T29" fmla="*/ 79 h 117"/>
                  <a:gd name="T30" fmla="*/ 3 w 145"/>
                  <a:gd name="T31" fmla="*/ 77 h 117"/>
                  <a:gd name="T32" fmla="*/ 4 w 145"/>
                  <a:gd name="T33" fmla="*/ 69 h 117"/>
                  <a:gd name="T34" fmla="*/ 4 w 145"/>
                  <a:gd name="T35" fmla="*/ 66 h 117"/>
                  <a:gd name="T36" fmla="*/ 5 w 145"/>
                  <a:gd name="T37" fmla="*/ 64 h 117"/>
                  <a:gd name="T38" fmla="*/ 21 w 145"/>
                  <a:gd name="T39" fmla="*/ 62 h 117"/>
                  <a:gd name="T40" fmla="*/ 56 w 145"/>
                  <a:gd name="T41" fmla="*/ 50 h 117"/>
                  <a:gd name="T42" fmla="*/ 59 w 145"/>
                  <a:gd name="T43" fmla="*/ 41 h 117"/>
                  <a:gd name="T44" fmla="*/ 63 w 145"/>
                  <a:gd name="T45" fmla="*/ 25 h 117"/>
                  <a:gd name="T46" fmla="*/ 46 w 145"/>
                  <a:gd name="T47" fmla="*/ 9 h 117"/>
                  <a:gd name="T48" fmla="*/ 67 w 145"/>
                  <a:gd name="T49" fmla="*/ 7 h 117"/>
                  <a:gd name="T50" fmla="*/ 121 w 145"/>
                  <a:gd name="T51" fmla="*/ 75 h 117"/>
                  <a:gd name="T52" fmla="*/ 144 w 145"/>
                  <a:gd name="T53" fmla="*/ 88 h 117"/>
                  <a:gd name="T54" fmla="*/ 144 w 145"/>
                  <a:gd name="T55" fmla="*/ 92 h 117"/>
                  <a:gd name="T56" fmla="*/ 136 w 145"/>
                  <a:gd name="T57" fmla="*/ 112 h 117"/>
                  <a:gd name="T58" fmla="*/ 132 w 145"/>
                  <a:gd name="T5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17">
                    <a:moveTo>
                      <a:pt x="132" y="116"/>
                    </a:moveTo>
                    <a:cubicBezTo>
                      <a:pt x="130" y="113"/>
                      <a:pt x="128" y="109"/>
                      <a:pt x="126" y="105"/>
                    </a:cubicBezTo>
                    <a:cubicBezTo>
                      <a:pt x="126" y="103"/>
                      <a:pt x="125" y="101"/>
                      <a:pt x="125" y="100"/>
                    </a:cubicBezTo>
                    <a:cubicBezTo>
                      <a:pt x="127" y="92"/>
                      <a:pt x="125" y="88"/>
                      <a:pt x="116" y="86"/>
                    </a:cubicBezTo>
                    <a:cubicBezTo>
                      <a:pt x="113" y="85"/>
                      <a:pt x="107" y="84"/>
                      <a:pt x="109" y="78"/>
                    </a:cubicBezTo>
                    <a:cubicBezTo>
                      <a:pt x="113" y="66"/>
                      <a:pt x="102" y="63"/>
                      <a:pt x="97" y="56"/>
                    </a:cubicBezTo>
                    <a:cubicBezTo>
                      <a:pt x="91" y="45"/>
                      <a:pt x="83" y="53"/>
                      <a:pt x="75" y="56"/>
                    </a:cubicBezTo>
                    <a:cubicBezTo>
                      <a:pt x="74" y="56"/>
                      <a:pt x="73" y="56"/>
                      <a:pt x="71" y="56"/>
                    </a:cubicBezTo>
                    <a:cubicBezTo>
                      <a:pt x="69" y="58"/>
                      <a:pt x="65" y="59"/>
                      <a:pt x="62" y="60"/>
                    </a:cubicBezTo>
                    <a:cubicBezTo>
                      <a:pt x="61" y="60"/>
                      <a:pt x="60" y="60"/>
                      <a:pt x="59" y="60"/>
                    </a:cubicBezTo>
                    <a:cubicBezTo>
                      <a:pt x="54" y="58"/>
                      <a:pt x="50" y="58"/>
                      <a:pt x="46" y="61"/>
                    </a:cubicBezTo>
                    <a:cubicBezTo>
                      <a:pt x="43" y="63"/>
                      <a:pt x="40" y="64"/>
                      <a:pt x="37" y="64"/>
                    </a:cubicBezTo>
                    <a:cubicBezTo>
                      <a:pt x="30" y="65"/>
                      <a:pt x="24" y="67"/>
                      <a:pt x="22" y="76"/>
                    </a:cubicBezTo>
                    <a:cubicBezTo>
                      <a:pt x="22" y="78"/>
                      <a:pt x="20" y="79"/>
                      <a:pt x="19" y="79"/>
                    </a:cubicBezTo>
                    <a:cubicBezTo>
                      <a:pt x="17" y="78"/>
                      <a:pt x="15" y="78"/>
                      <a:pt x="14" y="79"/>
                    </a:cubicBezTo>
                    <a:cubicBezTo>
                      <a:pt x="10" y="79"/>
                      <a:pt x="6" y="79"/>
                      <a:pt x="3" y="77"/>
                    </a:cubicBezTo>
                    <a:cubicBezTo>
                      <a:pt x="0" y="74"/>
                      <a:pt x="0" y="71"/>
                      <a:pt x="4" y="69"/>
                    </a:cubicBezTo>
                    <a:cubicBezTo>
                      <a:pt x="7" y="68"/>
                      <a:pt x="5" y="67"/>
                      <a:pt x="4" y="66"/>
                    </a:cubicBezTo>
                    <a:cubicBezTo>
                      <a:pt x="4" y="65"/>
                      <a:pt x="4" y="64"/>
                      <a:pt x="5" y="64"/>
                    </a:cubicBezTo>
                    <a:cubicBezTo>
                      <a:pt x="11" y="65"/>
                      <a:pt x="16" y="64"/>
                      <a:pt x="21" y="62"/>
                    </a:cubicBezTo>
                    <a:cubicBezTo>
                      <a:pt x="33" y="57"/>
                      <a:pt x="44" y="53"/>
                      <a:pt x="56" y="50"/>
                    </a:cubicBezTo>
                    <a:cubicBezTo>
                      <a:pt x="63" y="48"/>
                      <a:pt x="61" y="45"/>
                      <a:pt x="59" y="41"/>
                    </a:cubicBezTo>
                    <a:cubicBezTo>
                      <a:pt x="71" y="38"/>
                      <a:pt x="72" y="34"/>
                      <a:pt x="63" y="25"/>
                    </a:cubicBezTo>
                    <a:cubicBezTo>
                      <a:pt x="58" y="19"/>
                      <a:pt x="54" y="12"/>
                      <a:pt x="46" y="9"/>
                    </a:cubicBezTo>
                    <a:cubicBezTo>
                      <a:pt x="53" y="1"/>
                      <a:pt x="60" y="0"/>
                      <a:pt x="67" y="7"/>
                    </a:cubicBezTo>
                    <a:cubicBezTo>
                      <a:pt x="88" y="28"/>
                      <a:pt x="108" y="48"/>
                      <a:pt x="121" y="75"/>
                    </a:cubicBezTo>
                    <a:cubicBezTo>
                      <a:pt x="125" y="84"/>
                      <a:pt x="133" y="91"/>
                      <a:pt x="144" y="88"/>
                    </a:cubicBezTo>
                    <a:cubicBezTo>
                      <a:pt x="145" y="90"/>
                      <a:pt x="144" y="91"/>
                      <a:pt x="144" y="92"/>
                    </a:cubicBezTo>
                    <a:cubicBezTo>
                      <a:pt x="142" y="99"/>
                      <a:pt x="133" y="103"/>
                      <a:pt x="136" y="112"/>
                    </a:cubicBezTo>
                    <a:cubicBezTo>
                      <a:pt x="136" y="114"/>
                      <a:pt x="136" y="117"/>
                      <a:pt x="132" y="116"/>
                    </a:cubicBezTo>
                    <a:close/>
                  </a:path>
                </a:pathLst>
              </a:custGeom>
              <a:solidFill>
                <a:srgbClr val="F2B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6" name="Freeform 304">
                <a:extLst>
                  <a:ext uri="{FF2B5EF4-FFF2-40B4-BE49-F238E27FC236}">
                    <a16:creationId xmlns:a16="http://schemas.microsoft.com/office/drawing/2014/main" id="{9042B34E-DE93-854B-D178-FBB3514D2A11}"/>
                  </a:ext>
                </a:extLst>
              </p:cNvPr>
              <p:cNvSpPr/>
              <p:nvPr/>
            </p:nvSpPr>
            <p:spPr bwMode="auto">
              <a:xfrm>
                <a:off x="2367" y="2393"/>
                <a:ext cx="501" cy="329"/>
              </a:xfrm>
              <a:custGeom>
                <a:avLst/>
                <a:gdLst>
                  <a:gd name="T0" fmla="*/ 97 w 108"/>
                  <a:gd name="T1" fmla="*/ 4 h 71"/>
                  <a:gd name="T2" fmla="*/ 107 w 108"/>
                  <a:gd name="T3" fmla="*/ 7 h 71"/>
                  <a:gd name="T4" fmla="*/ 108 w 108"/>
                  <a:gd name="T5" fmla="*/ 9 h 71"/>
                  <a:gd name="T6" fmla="*/ 97 w 108"/>
                  <a:gd name="T7" fmla="*/ 23 h 71"/>
                  <a:gd name="T8" fmla="*/ 95 w 108"/>
                  <a:gd name="T9" fmla="*/ 22 h 71"/>
                  <a:gd name="T10" fmla="*/ 78 w 108"/>
                  <a:gd name="T11" fmla="*/ 14 h 71"/>
                  <a:gd name="T12" fmla="*/ 64 w 108"/>
                  <a:gd name="T13" fmla="*/ 24 h 71"/>
                  <a:gd name="T14" fmla="*/ 61 w 108"/>
                  <a:gd name="T15" fmla="*/ 25 h 71"/>
                  <a:gd name="T16" fmla="*/ 40 w 108"/>
                  <a:gd name="T17" fmla="*/ 28 h 71"/>
                  <a:gd name="T18" fmla="*/ 48 w 108"/>
                  <a:gd name="T19" fmla="*/ 28 h 71"/>
                  <a:gd name="T20" fmla="*/ 57 w 108"/>
                  <a:gd name="T21" fmla="*/ 35 h 71"/>
                  <a:gd name="T22" fmla="*/ 52 w 108"/>
                  <a:gd name="T23" fmla="*/ 45 h 71"/>
                  <a:gd name="T24" fmla="*/ 27 w 108"/>
                  <a:gd name="T25" fmla="*/ 50 h 71"/>
                  <a:gd name="T26" fmla="*/ 19 w 108"/>
                  <a:gd name="T27" fmla="*/ 66 h 71"/>
                  <a:gd name="T28" fmla="*/ 14 w 108"/>
                  <a:gd name="T29" fmla="*/ 71 h 71"/>
                  <a:gd name="T30" fmla="*/ 10 w 108"/>
                  <a:gd name="T31" fmla="*/ 67 h 71"/>
                  <a:gd name="T32" fmla="*/ 9 w 108"/>
                  <a:gd name="T33" fmla="*/ 64 h 71"/>
                  <a:gd name="T34" fmla="*/ 4 w 108"/>
                  <a:gd name="T35" fmla="*/ 58 h 71"/>
                  <a:gd name="T36" fmla="*/ 0 w 108"/>
                  <a:gd name="T37" fmla="*/ 56 h 71"/>
                  <a:gd name="T38" fmla="*/ 21 w 108"/>
                  <a:gd name="T39" fmla="*/ 29 h 71"/>
                  <a:gd name="T40" fmla="*/ 58 w 108"/>
                  <a:gd name="T41" fmla="*/ 13 h 71"/>
                  <a:gd name="T42" fmla="*/ 97 w 108"/>
                  <a:gd name="T4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71">
                    <a:moveTo>
                      <a:pt x="97" y="4"/>
                    </a:moveTo>
                    <a:cubicBezTo>
                      <a:pt x="100" y="5"/>
                      <a:pt x="103" y="8"/>
                      <a:pt x="107" y="7"/>
                    </a:cubicBezTo>
                    <a:cubicBezTo>
                      <a:pt x="107" y="8"/>
                      <a:pt x="107" y="8"/>
                      <a:pt x="108" y="9"/>
                    </a:cubicBezTo>
                    <a:cubicBezTo>
                      <a:pt x="108" y="16"/>
                      <a:pt x="104" y="20"/>
                      <a:pt x="97" y="23"/>
                    </a:cubicBezTo>
                    <a:cubicBezTo>
                      <a:pt x="96" y="23"/>
                      <a:pt x="96" y="22"/>
                      <a:pt x="95" y="22"/>
                    </a:cubicBezTo>
                    <a:cubicBezTo>
                      <a:pt x="90" y="19"/>
                      <a:pt x="84" y="15"/>
                      <a:pt x="78" y="14"/>
                    </a:cubicBezTo>
                    <a:cubicBezTo>
                      <a:pt x="70" y="12"/>
                      <a:pt x="70" y="23"/>
                      <a:pt x="64" y="24"/>
                    </a:cubicBezTo>
                    <a:cubicBezTo>
                      <a:pt x="63" y="25"/>
                      <a:pt x="62" y="25"/>
                      <a:pt x="61" y="25"/>
                    </a:cubicBezTo>
                    <a:cubicBezTo>
                      <a:pt x="54" y="24"/>
                      <a:pt x="46" y="24"/>
                      <a:pt x="40" y="28"/>
                    </a:cubicBezTo>
                    <a:cubicBezTo>
                      <a:pt x="42" y="28"/>
                      <a:pt x="45" y="27"/>
                      <a:pt x="48" y="28"/>
                    </a:cubicBezTo>
                    <a:cubicBezTo>
                      <a:pt x="53" y="28"/>
                      <a:pt x="56" y="31"/>
                      <a:pt x="57" y="35"/>
                    </a:cubicBezTo>
                    <a:cubicBezTo>
                      <a:pt x="57" y="40"/>
                      <a:pt x="60" y="45"/>
                      <a:pt x="52" y="45"/>
                    </a:cubicBezTo>
                    <a:cubicBezTo>
                      <a:pt x="43" y="43"/>
                      <a:pt x="35" y="44"/>
                      <a:pt x="27" y="50"/>
                    </a:cubicBezTo>
                    <a:cubicBezTo>
                      <a:pt x="21" y="54"/>
                      <a:pt x="18" y="59"/>
                      <a:pt x="19" y="66"/>
                    </a:cubicBezTo>
                    <a:cubicBezTo>
                      <a:pt x="18" y="69"/>
                      <a:pt x="17" y="71"/>
                      <a:pt x="14" y="71"/>
                    </a:cubicBezTo>
                    <a:cubicBezTo>
                      <a:pt x="12" y="71"/>
                      <a:pt x="11" y="69"/>
                      <a:pt x="10" y="67"/>
                    </a:cubicBezTo>
                    <a:cubicBezTo>
                      <a:pt x="10" y="66"/>
                      <a:pt x="9" y="65"/>
                      <a:pt x="9" y="64"/>
                    </a:cubicBezTo>
                    <a:cubicBezTo>
                      <a:pt x="9" y="61"/>
                      <a:pt x="9" y="57"/>
                      <a:pt x="4" y="58"/>
                    </a:cubicBezTo>
                    <a:cubicBezTo>
                      <a:pt x="2" y="58"/>
                      <a:pt x="1" y="58"/>
                      <a:pt x="0" y="56"/>
                    </a:cubicBezTo>
                    <a:cubicBezTo>
                      <a:pt x="12" y="51"/>
                      <a:pt x="16" y="41"/>
                      <a:pt x="21" y="29"/>
                    </a:cubicBezTo>
                    <a:cubicBezTo>
                      <a:pt x="27" y="16"/>
                      <a:pt x="42" y="10"/>
                      <a:pt x="58" y="13"/>
                    </a:cubicBezTo>
                    <a:cubicBezTo>
                      <a:pt x="69" y="4"/>
                      <a:pt x="82" y="0"/>
                      <a:pt x="97" y="4"/>
                    </a:cubicBezTo>
                    <a:close/>
                  </a:path>
                </a:pathLst>
              </a:custGeom>
              <a:solidFill>
                <a:srgbClr val="EA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7" name="Freeform 305">
                <a:extLst>
                  <a:ext uri="{FF2B5EF4-FFF2-40B4-BE49-F238E27FC236}">
                    <a16:creationId xmlns:a16="http://schemas.microsoft.com/office/drawing/2014/main" id="{41502979-66B0-6E52-05AE-B6AF6FFC84E9}"/>
                  </a:ext>
                </a:extLst>
              </p:cNvPr>
              <p:cNvSpPr/>
              <p:nvPr/>
            </p:nvSpPr>
            <p:spPr bwMode="auto">
              <a:xfrm>
                <a:off x="3062" y="2379"/>
                <a:ext cx="362" cy="227"/>
              </a:xfrm>
              <a:custGeom>
                <a:avLst/>
                <a:gdLst>
                  <a:gd name="T0" fmla="*/ 2 w 78"/>
                  <a:gd name="T1" fmla="*/ 24 h 49"/>
                  <a:gd name="T2" fmla="*/ 13 w 78"/>
                  <a:gd name="T3" fmla="*/ 27 h 49"/>
                  <a:gd name="T4" fmla="*/ 22 w 78"/>
                  <a:gd name="T5" fmla="*/ 21 h 49"/>
                  <a:gd name="T6" fmla="*/ 46 w 78"/>
                  <a:gd name="T7" fmla="*/ 8 h 49"/>
                  <a:gd name="T8" fmla="*/ 55 w 78"/>
                  <a:gd name="T9" fmla="*/ 3 h 49"/>
                  <a:gd name="T10" fmla="*/ 68 w 78"/>
                  <a:gd name="T11" fmla="*/ 4 h 49"/>
                  <a:gd name="T12" fmla="*/ 65 w 78"/>
                  <a:gd name="T13" fmla="*/ 15 h 49"/>
                  <a:gd name="T14" fmla="*/ 78 w 78"/>
                  <a:gd name="T15" fmla="*/ 17 h 49"/>
                  <a:gd name="T16" fmla="*/ 74 w 78"/>
                  <a:gd name="T17" fmla="*/ 29 h 49"/>
                  <a:gd name="T18" fmla="*/ 71 w 78"/>
                  <a:gd name="T19" fmla="*/ 30 h 49"/>
                  <a:gd name="T20" fmla="*/ 54 w 78"/>
                  <a:gd name="T21" fmla="*/ 34 h 49"/>
                  <a:gd name="T22" fmla="*/ 48 w 78"/>
                  <a:gd name="T23" fmla="*/ 33 h 49"/>
                  <a:gd name="T24" fmla="*/ 35 w 78"/>
                  <a:gd name="T25" fmla="*/ 39 h 49"/>
                  <a:gd name="T26" fmla="*/ 34 w 78"/>
                  <a:gd name="T27" fmla="*/ 48 h 49"/>
                  <a:gd name="T28" fmla="*/ 29 w 78"/>
                  <a:gd name="T29" fmla="*/ 49 h 49"/>
                  <a:gd name="T30" fmla="*/ 16 w 78"/>
                  <a:gd name="T31" fmla="*/ 46 h 49"/>
                  <a:gd name="T32" fmla="*/ 6 w 78"/>
                  <a:gd name="T33" fmla="*/ 40 h 49"/>
                  <a:gd name="T34" fmla="*/ 0 w 78"/>
                  <a:gd name="T35" fmla="*/ 28 h 49"/>
                  <a:gd name="T36" fmla="*/ 2 w 78"/>
                  <a:gd name="T37"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49">
                    <a:moveTo>
                      <a:pt x="2" y="24"/>
                    </a:moveTo>
                    <a:cubicBezTo>
                      <a:pt x="5" y="29"/>
                      <a:pt x="8" y="31"/>
                      <a:pt x="13" y="27"/>
                    </a:cubicBezTo>
                    <a:cubicBezTo>
                      <a:pt x="16" y="24"/>
                      <a:pt x="19" y="23"/>
                      <a:pt x="22" y="21"/>
                    </a:cubicBezTo>
                    <a:cubicBezTo>
                      <a:pt x="31" y="18"/>
                      <a:pt x="38" y="13"/>
                      <a:pt x="46" y="8"/>
                    </a:cubicBezTo>
                    <a:cubicBezTo>
                      <a:pt x="49" y="6"/>
                      <a:pt x="52" y="4"/>
                      <a:pt x="55" y="3"/>
                    </a:cubicBezTo>
                    <a:cubicBezTo>
                      <a:pt x="60" y="0"/>
                      <a:pt x="65" y="0"/>
                      <a:pt x="68" y="4"/>
                    </a:cubicBezTo>
                    <a:cubicBezTo>
                      <a:pt x="73" y="9"/>
                      <a:pt x="68" y="12"/>
                      <a:pt x="65" y="15"/>
                    </a:cubicBezTo>
                    <a:cubicBezTo>
                      <a:pt x="70" y="10"/>
                      <a:pt x="74" y="9"/>
                      <a:pt x="78" y="17"/>
                    </a:cubicBezTo>
                    <a:cubicBezTo>
                      <a:pt x="77" y="21"/>
                      <a:pt x="75" y="25"/>
                      <a:pt x="74" y="29"/>
                    </a:cubicBezTo>
                    <a:cubicBezTo>
                      <a:pt x="73" y="30"/>
                      <a:pt x="72" y="30"/>
                      <a:pt x="71" y="30"/>
                    </a:cubicBezTo>
                    <a:cubicBezTo>
                      <a:pt x="66" y="32"/>
                      <a:pt x="58" y="26"/>
                      <a:pt x="54" y="34"/>
                    </a:cubicBezTo>
                    <a:cubicBezTo>
                      <a:pt x="53" y="35"/>
                      <a:pt x="50" y="34"/>
                      <a:pt x="48" y="33"/>
                    </a:cubicBezTo>
                    <a:cubicBezTo>
                      <a:pt x="43" y="33"/>
                      <a:pt x="41" y="39"/>
                      <a:pt x="35" y="39"/>
                    </a:cubicBezTo>
                    <a:cubicBezTo>
                      <a:pt x="32" y="40"/>
                      <a:pt x="37" y="45"/>
                      <a:pt x="34" y="48"/>
                    </a:cubicBezTo>
                    <a:cubicBezTo>
                      <a:pt x="33" y="49"/>
                      <a:pt x="31" y="49"/>
                      <a:pt x="29" y="49"/>
                    </a:cubicBezTo>
                    <a:cubicBezTo>
                      <a:pt x="24" y="49"/>
                      <a:pt x="21" y="43"/>
                      <a:pt x="16" y="46"/>
                    </a:cubicBezTo>
                    <a:cubicBezTo>
                      <a:pt x="11" y="46"/>
                      <a:pt x="9" y="42"/>
                      <a:pt x="6" y="40"/>
                    </a:cubicBezTo>
                    <a:cubicBezTo>
                      <a:pt x="3" y="36"/>
                      <a:pt x="0" y="33"/>
                      <a:pt x="0" y="28"/>
                    </a:cubicBezTo>
                    <a:cubicBezTo>
                      <a:pt x="0" y="27"/>
                      <a:pt x="1" y="25"/>
                      <a:pt x="2" y="24"/>
                    </a:cubicBezTo>
                    <a:close/>
                  </a:path>
                </a:pathLst>
              </a:custGeom>
              <a:solidFill>
                <a:srgbClr val="F0A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8" name="Freeform 306">
                <a:extLst>
                  <a:ext uri="{FF2B5EF4-FFF2-40B4-BE49-F238E27FC236}">
                    <a16:creationId xmlns:a16="http://schemas.microsoft.com/office/drawing/2014/main" id="{223D8E99-274F-924C-7340-0BEB47960D64}"/>
                  </a:ext>
                </a:extLst>
              </p:cNvPr>
              <p:cNvSpPr/>
              <p:nvPr/>
            </p:nvSpPr>
            <p:spPr bwMode="auto">
              <a:xfrm>
                <a:off x="3730" y="2045"/>
                <a:ext cx="468" cy="297"/>
              </a:xfrm>
              <a:custGeom>
                <a:avLst/>
                <a:gdLst>
                  <a:gd name="T0" fmla="*/ 20 w 101"/>
                  <a:gd name="T1" fmla="*/ 12 h 64"/>
                  <a:gd name="T2" fmla="*/ 36 w 101"/>
                  <a:gd name="T3" fmla="*/ 0 h 64"/>
                  <a:gd name="T4" fmla="*/ 49 w 101"/>
                  <a:gd name="T5" fmla="*/ 7 h 64"/>
                  <a:gd name="T6" fmla="*/ 52 w 101"/>
                  <a:gd name="T7" fmla="*/ 12 h 64"/>
                  <a:gd name="T8" fmla="*/ 36 w 101"/>
                  <a:gd name="T9" fmla="*/ 13 h 64"/>
                  <a:gd name="T10" fmla="*/ 28 w 101"/>
                  <a:gd name="T11" fmla="*/ 16 h 64"/>
                  <a:gd name="T12" fmla="*/ 35 w 101"/>
                  <a:gd name="T13" fmla="*/ 22 h 64"/>
                  <a:gd name="T14" fmla="*/ 39 w 101"/>
                  <a:gd name="T15" fmla="*/ 22 h 64"/>
                  <a:gd name="T16" fmla="*/ 52 w 101"/>
                  <a:gd name="T17" fmla="*/ 12 h 64"/>
                  <a:gd name="T18" fmla="*/ 59 w 101"/>
                  <a:gd name="T19" fmla="*/ 12 h 64"/>
                  <a:gd name="T20" fmla="*/ 75 w 101"/>
                  <a:gd name="T21" fmla="*/ 29 h 64"/>
                  <a:gd name="T22" fmla="*/ 89 w 101"/>
                  <a:gd name="T23" fmla="*/ 36 h 64"/>
                  <a:gd name="T24" fmla="*/ 99 w 101"/>
                  <a:gd name="T25" fmla="*/ 49 h 64"/>
                  <a:gd name="T26" fmla="*/ 95 w 101"/>
                  <a:gd name="T27" fmla="*/ 56 h 64"/>
                  <a:gd name="T28" fmla="*/ 83 w 101"/>
                  <a:gd name="T29" fmla="*/ 63 h 64"/>
                  <a:gd name="T30" fmla="*/ 73 w 101"/>
                  <a:gd name="T31" fmla="*/ 51 h 64"/>
                  <a:gd name="T32" fmla="*/ 48 w 101"/>
                  <a:gd name="T33" fmla="*/ 32 h 64"/>
                  <a:gd name="T34" fmla="*/ 16 w 101"/>
                  <a:gd name="T35" fmla="*/ 34 h 64"/>
                  <a:gd name="T36" fmla="*/ 5 w 101"/>
                  <a:gd name="T37" fmla="*/ 38 h 64"/>
                  <a:gd name="T38" fmla="*/ 6 w 101"/>
                  <a:gd name="T39" fmla="*/ 27 h 64"/>
                  <a:gd name="T40" fmla="*/ 20 w 101"/>
                  <a:gd name="T4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4">
                    <a:moveTo>
                      <a:pt x="20" y="12"/>
                    </a:moveTo>
                    <a:cubicBezTo>
                      <a:pt x="24" y="6"/>
                      <a:pt x="28" y="0"/>
                      <a:pt x="36" y="0"/>
                    </a:cubicBezTo>
                    <a:cubicBezTo>
                      <a:pt x="40" y="3"/>
                      <a:pt x="44" y="4"/>
                      <a:pt x="49" y="7"/>
                    </a:cubicBezTo>
                    <a:cubicBezTo>
                      <a:pt x="51" y="8"/>
                      <a:pt x="54" y="8"/>
                      <a:pt x="52" y="12"/>
                    </a:cubicBezTo>
                    <a:cubicBezTo>
                      <a:pt x="47" y="16"/>
                      <a:pt x="42" y="13"/>
                      <a:pt x="36" y="13"/>
                    </a:cubicBezTo>
                    <a:cubicBezTo>
                      <a:pt x="33" y="13"/>
                      <a:pt x="29" y="12"/>
                      <a:pt x="28" y="16"/>
                    </a:cubicBezTo>
                    <a:cubicBezTo>
                      <a:pt x="27" y="20"/>
                      <a:pt x="32" y="21"/>
                      <a:pt x="35" y="22"/>
                    </a:cubicBezTo>
                    <a:cubicBezTo>
                      <a:pt x="36" y="22"/>
                      <a:pt x="38" y="22"/>
                      <a:pt x="39" y="22"/>
                    </a:cubicBezTo>
                    <a:cubicBezTo>
                      <a:pt x="51" y="24"/>
                      <a:pt x="51" y="24"/>
                      <a:pt x="52" y="12"/>
                    </a:cubicBezTo>
                    <a:cubicBezTo>
                      <a:pt x="55" y="9"/>
                      <a:pt x="59" y="10"/>
                      <a:pt x="59" y="12"/>
                    </a:cubicBezTo>
                    <a:cubicBezTo>
                      <a:pt x="61" y="22"/>
                      <a:pt x="70" y="23"/>
                      <a:pt x="75" y="29"/>
                    </a:cubicBezTo>
                    <a:cubicBezTo>
                      <a:pt x="79" y="33"/>
                      <a:pt x="83" y="37"/>
                      <a:pt x="89" y="36"/>
                    </a:cubicBezTo>
                    <a:cubicBezTo>
                      <a:pt x="95" y="39"/>
                      <a:pt x="96" y="45"/>
                      <a:pt x="99" y="49"/>
                    </a:cubicBezTo>
                    <a:cubicBezTo>
                      <a:pt x="101" y="50"/>
                      <a:pt x="97" y="54"/>
                      <a:pt x="95" y="56"/>
                    </a:cubicBezTo>
                    <a:cubicBezTo>
                      <a:pt x="91" y="58"/>
                      <a:pt x="89" y="64"/>
                      <a:pt x="83" y="63"/>
                    </a:cubicBezTo>
                    <a:cubicBezTo>
                      <a:pt x="79" y="60"/>
                      <a:pt x="76" y="55"/>
                      <a:pt x="73" y="51"/>
                    </a:cubicBezTo>
                    <a:cubicBezTo>
                      <a:pt x="66" y="43"/>
                      <a:pt x="60" y="34"/>
                      <a:pt x="48" y="32"/>
                    </a:cubicBezTo>
                    <a:cubicBezTo>
                      <a:pt x="37" y="27"/>
                      <a:pt x="26" y="24"/>
                      <a:pt x="16" y="34"/>
                    </a:cubicBezTo>
                    <a:cubicBezTo>
                      <a:pt x="12" y="34"/>
                      <a:pt x="10" y="40"/>
                      <a:pt x="5" y="38"/>
                    </a:cubicBezTo>
                    <a:cubicBezTo>
                      <a:pt x="0" y="34"/>
                      <a:pt x="3" y="30"/>
                      <a:pt x="6" y="27"/>
                    </a:cubicBezTo>
                    <a:cubicBezTo>
                      <a:pt x="10" y="21"/>
                      <a:pt x="15" y="16"/>
                      <a:pt x="20" y="12"/>
                    </a:cubicBezTo>
                    <a:close/>
                  </a:path>
                </a:pathLst>
              </a:custGeom>
              <a:solidFill>
                <a:srgbClr val="CA8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9" name="Freeform 307">
                <a:extLst>
                  <a:ext uri="{FF2B5EF4-FFF2-40B4-BE49-F238E27FC236}">
                    <a16:creationId xmlns:a16="http://schemas.microsoft.com/office/drawing/2014/main" id="{AC934EAA-02C7-102C-5094-818FEC03DC4F}"/>
                  </a:ext>
                </a:extLst>
              </p:cNvPr>
              <p:cNvSpPr/>
              <p:nvPr/>
            </p:nvSpPr>
            <p:spPr bwMode="auto">
              <a:xfrm>
                <a:off x="3164" y="2012"/>
                <a:ext cx="589" cy="469"/>
              </a:xfrm>
              <a:custGeom>
                <a:avLst/>
                <a:gdLst>
                  <a:gd name="T0" fmla="*/ 55 w 127"/>
                  <a:gd name="T1" fmla="*/ 96 h 101"/>
                  <a:gd name="T2" fmla="*/ 45 w 127"/>
                  <a:gd name="T3" fmla="*/ 95 h 101"/>
                  <a:gd name="T4" fmla="*/ 38 w 127"/>
                  <a:gd name="T5" fmla="*/ 97 h 101"/>
                  <a:gd name="T6" fmla="*/ 41 w 127"/>
                  <a:gd name="T7" fmla="*/ 93 h 101"/>
                  <a:gd name="T8" fmla="*/ 45 w 127"/>
                  <a:gd name="T9" fmla="*/ 85 h 101"/>
                  <a:gd name="T10" fmla="*/ 34 w 127"/>
                  <a:gd name="T11" fmla="*/ 83 h 101"/>
                  <a:gd name="T12" fmla="*/ 5 w 127"/>
                  <a:gd name="T13" fmla="*/ 100 h 101"/>
                  <a:gd name="T14" fmla="*/ 0 w 127"/>
                  <a:gd name="T15" fmla="*/ 100 h 101"/>
                  <a:gd name="T16" fmla="*/ 52 w 127"/>
                  <a:gd name="T17" fmla="*/ 65 h 101"/>
                  <a:gd name="T18" fmla="*/ 115 w 127"/>
                  <a:gd name="T19" fmla="*/ 0 h 101"/>
                  <a:gd name="T20" fmla="*/ 118 w 127"/>
                  <a:gd name="T21" fmla="*/ 2 h 101"/>
                  <a:gd name="T22" fmla="*/ 123 w 127"/>
                  <a:gd name="T23" fmla="*/ 16 h 101"/>
                  <a:gd name="T24" fmla="*/ 126 w 127"/>
                  <a:gd name="T25" fmla="*/ 21 h 101"/>
                  <a:gd name="T26" fmla="*/ 121 w 127"/>
                  <a:gd name="T27" fmla="*/ 22 h 101"/>
                  <a:gd name="T28" fmla="*/ 98 w 127"/>
                  <a:gd name="T29" fmla="*/ 31 h 101"/>
                  <a:gd name="T30" fmla="*/ 85 w 127"/>
                  <a:gd name="T31" fmla="*/ 45 h 101"/>
                  <a:gd name="T32" fmla="*/ 67 w 127"/>
                  <a:gd name="T33" fmla="*/ 61 h 101"/>
                  <a:gd name="T34" fmla="*/ 62 w 127"/>
                  <a:gd name="T35" fmla="*/ 78 h 101"/>
                  <a:gd name="T36" fmla="*/ 63 w 127"/>
                  <a:gd name="T37" fmla="*/ 90 h 101"/>
                  <a:gd name="T38" fmla="*/ 55 w 127"/>
                  <a:gd name="T39"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100">
                    <a:moveTo>
                      <a:pt x="55" y="96"/>
                    </a:moveTo>
                    <a:cubicBezTo>
                      <a:pt x="52" y="93"/>
                      <a:pt x="49" y="89"/>
                      <a:pt x="45" y="95"/>
                    </a:cubicBezTo>
                    <a:cubicBezTo>
                      <a:pt x="44" y="98"/>
                      <a:pt x="41" y="98"/>
                      <a:pt x="38" y="97"/>
                    </a:cubicBezTo>
                    <a:cubicBezTo>
                      <a:pt x="38" y="94"/>
                      <a:pt x="41" y="94"/>
                      <a:pt x="41" y="93"/>
                    </a:cubicBezTo>
                    <a:cubicBezTo>
                      <a:pt x="43" y="90"/>
                      <a:pt x="49" y="89"/>
                      <a:pt x="45" y="85"/>
                    </a:cubicBezTo>
                    <a:cubicBezTo>
                      <a:pt x="43" y="82"/>
                      <a:pt x="39" y="82"/>
                      <a:pt x="34" y="83"/>
                    </a:cubicBezTo>
                    <a:cubicBezTo>
                      <a:pt x="24" y="88"/>
                      <a:pt x="16" y="97"/>
                      <a:pt x="5" y="100"/>
                    </a:cubicBezTo>
                    <a:cubicBezTo>
                      <a:pt x="3" y="101"/>
                      <a:pt x="2" y="100"/>
                      <a:pt x="0" y="100"/>
                    </a:cubicBezTo>
                    <a:cubicBezTo>
                      <a:pt x="17" y="88"/>
                      <a:pt x="35" y="77"/>
                      <a:pt x="52" y="65"/>
                    </a:cubicBezTo>
                    <a:cubicBezTo>
                      <a:pt x="77" y="47"/>
                      <a:pt x="98" y="25"/>
                      <a:pt x="115" y="0"/>
                    </a:cubicBezTo>
                    <a:cubicBezTo>
                      <a:pt x="117" y="0"/>
                      <a:pt x="117" y="1"/>
                      <a:pt x="118" y="2"/>
                    </a:cubicBezTo>
                    <a:cubicBezTo>
                      <a:pt x="114" y="9"/>
                      <a:pt x="119" y="13"/>
                      <a:pt x="123" y="16"/>
                    </a:cubicBezTo>
                    <a:cubicBezTo>
                      <a:pt x="125" y="17"/>
                      <a:pt x="127" y="18"/>
                      <a:pt x="126" y="21"/>
                    </a:cubicBezTo>
                    <a:cubicBezTo>
                      <a:pt x="125" y="23"/>
                      <a:pt x="123" y="23"/>
                      <a:pt x="121" y="22"/>
                    </a:cubicBezTo>
                    <a:cubicBezTo>
                      <a:pt x="110" y="17"/>
                      <a:pt x="103" y="20"/>
                      <a:pt x="98" y="31"/>
                    </a:cubicBezTo>
                    <a:cubicBezTo>
                      <a:pt x="95" y="36"/>
                      <a:pt x="86" y="37"/>
                      <a:pt x="85" y="45"/>
                    </a:cubicBezTo>
                    <a:cubicBezTo>
                      <a:pt x="82" y="53"/>
                      <a:pt x="74" y="57"/>
                      <a:pt x="67" y="61"/>
                    </a:cubicBezTo>
                    <a:cubicBezTo>
                      <a:pt x="60" y="66"/>
                      <a:pt x="58" y="71"/>
                      <a:pt x="62" y="78"/>
                    </a:cubicBezTo>
                    <a:cubicBezTo>
                      <a:pt x="65" y="82"/>
                      <a:pt x="65" y="86"/>
                      <a:pt x="63" y="90"/>
                    </a:cubicBezTo>
                    <a:cubicBezTo>
                      <a:pt x="61" y="93"/>
                      <a:pt x="59" y="96"/>
                      <a:pt x="55" y="96"/>
                    </a:cubicBezTo>
                    <a:close/>
                  </a:path>
                </a:pathLst>
              </a:custGeom>
              <a:solidFill>
                <a:srgbClr val="EFB7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0" name="Freeform 308">
                <a:extLst>
                  <a:ext uri="{FF2B5EF4-FFF2-40B4-BE49-F238E27FC236}">
                    <a16:creationId xmlns:a16="http://schemas.microsoft.com/office/drawing/2014/main" id="{D07E3017-7AF1-C200-9D72-EA97FA660ABC}"/>
                  </a:ext>
                </a:extLst>
              </p:cNvPr>
              <p:cNvSpPr/>
              <p:nvPr/>
            </p:nvSpPr>
            <p:spPr bwMode="auto">
              <a:xfrm>
                <a:off x="3169" y="2486"/>
                <a:ext cx="297" cy="464"/>
              </a:xfrm>
              <a:custGeom>
                <a:avLst/>
                <a:gdLst>
                  <a:gd name="T0" fmla="*/ 5 w 64"/>
                  <a:gd name="T1" fmla="*/ 24 h 100"/>
                  <a:gd name="T2" fmla="*/ 11 w 64"/>
                  <a:gd name="T3" fmla="*/ 24 h 100"/>
                  <a:gd name="T4" fmla="*/ 20 w 64"/>
                  <a:gd name="T5" fmla="*/ 26 h 100"/>
                  <a:gd name="T6" fmla="*/ 28 w 64"/>
                  <a:gd name="T7" fmla="*/ 21 h 100"/>
                  <a:gd name="T8" fmla="*/ 24 w 64"/>
                  <a:gd name="T9" fmla="*/ 15 h 100"/>
                  <a:gd name="T10" fmla="*/ 25 w 64"/>
                  <a:gd name="T11" fmla="*/ 8 h 100"/>
                  <a:gd name="T12" fmla="*/ 31 w 64"/>
                  <a:gd name="T13" fmla="*/ 5 h 100"/>
                  <a:gd name="T14" fmla="*/ 35 w 64"/>
                  <a:gd name="T15" fmla="*/ 3 h 100"/>
                  <a:gd name="T16" fmla="*/ 48 w 64"/>
                  <a:gd name="T17" fmla="*/ 6 h 100"/>
                  <a:gd name="T18" fmla="*/ 55 w 64"/>
                  <a:gd name="T19" fmla="*/ 3 h 100"/>
                  <a:gd name="T20" fmla="*/ 61 w 64"/>
                  <a:gd name="T21" fmla="*/ 1 h 100"/>
                  <a:gd name="T22" fmla="*/ 61 w 64"/>
                  <a:gd name="T23" fmla="*/ 8 h 100"/>
                  <a:gd name="T24" fmla="*/ 22 w 64"/>
                  <a:gd name="T25" fmla="*/ 35 h 100"/>
                  <a:gd name="T26" fmla="*/ 20 w 64"/>
                  <a:gd name="T27" fmla="*/ 46 h 100"/>
                  <a:gd name="T28" fmla="*/ 27 w 64"/>
                  <a:gd name="T29" fmla="*/ 76 h 100"/>
                  <a:gd name="T30" fmla="*/ 25 w 64"/>
                  <a:gd name="T31" fmla="*/ 93 h 100"/>
                  <a:gd name="T32" fmla="*/ 21 w 64"/>
                  <a:gd name="T33" fmla="*/ 99 h 100"/>
                  <a:gd name="T34" fmla="*/ 20 w 64"/>
                  <a:gd name="T35" fmla="*/ 98 h 100"/>
                  <a:gd name="T36" fmla="*/ 9 w 64"/>
                  <a:gd name="T37" fmla="*/ 60 h 100"/>
                  <a:gd name="T38" fmla="*/ 9 w 64"/>
                  <a:gd name="T39" fmla="*/ 57 h 100"/>
                  <a:gd name="T40" fmla="*/ 10 w 64"/>
                  <a:gd name="T41" fmla="*/ 55 h 100"/>
                  <a:gd name="T42" fmla="*/ 5 w 64"/>
                  <a:gd name="T43" fmla="*/ 40 h 100"/>
                  <a:gd name="T44" fmla="*/ 1 w 64"/>
                  <a:gd name="T45" fmla="*/ 34 h 100"/>
                  <a:gd name="T46" fmla="*/ 5 w 64"/>
                  <a:gd name="T47" fmla="*/ 2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100">
                    <a:moveTo>
                      <a:pt x="5" y="24"/>
                    </a:moveTo>
                    <a:cubicBezTo>
                      <a:pt x="7" y="24"/>
                      <a:pt x="9" y="24"/>
                      <a:pt x="11" y="24"/>
                    </a:cubicBezTo>
                    <a:cubicBezTo>
                      <a:pt x="14" y="23"/>
                      <a:pt x="17" y="26"/>
                      <a:pt x="20" y="26"/>
                    </a:cubicBezTo>
                    <a:cubicBezTo>
                      <a:pt x="24" y="26"/>
                      <a:pt x="26" y="24"/>
                      <a:pt x="28" y="21"/>
                    </a:cubicBezTo>
                    <a:cubicBezTo>
                      <a:pt x="29" y="18"/>
                      <a:pt x="26" y="16"/>
                      <a:pt x="24" y="15"/>
                    </a:cubicBezTo>
                    <a:cubicBezTo>
                      <a:pt x="20" y="12"/>
                      <a:pt x="19" y="9"/>
                      <a:pt x="25" y="8"/>
                    </a:cubicBezTo>
                    <a:cubicBezTo>
                      <a:pt x="31" y="10"/>
                      <a:pt x="31" y="10"/>
                      <a:pt x="31" y="5"/>
                    </a:cubicBezTo>
                    <a:cubicBezTo>
                      <a:pt x="30" y="1"/>
                      <a:pt x="32" y="2"/>
                      <a:pt x="35" y="3"/>
                    </a:cubicBezTo>
                    <a:cubicBezTo>
                      <a:pt x="39" y="5"/>
                      <a:pt x="43" y="5"/>
                      <a:pt x="48" y="6"/>
                    </a:cubicBezTo>
                    <a:cubicBezTo>
                      <a:pt x="52" y="11"/>
                      <a:pt x="52" y="4"/>
                      <a:pt x="55" y="3"/>
                    </a:cubicBezTo>
                    <a:cubicBezTo>
                      <a:pt x="57" y="3"/>
                      <a:pt x="58" y="0"/>
                      <a:pt x="61" y="1"/>
                    </a:cubicBezTo>
                    <a:cubicBezTo>
                      <a:pt x="64" y="3"/>
                      <a:pt x="61" y="6"/>
                      <a:pt x="61" y="8"/>
                    </a:cubicBezTo>
                    <a:cubicBezTo>
                      <a:pt x="49" y="18"/>
                      <a:pt x="35" y="25"/>
                      <a:pt x="22" y="35"/>
                    </a:cubicBezTo>
                    <a:cubicBezTo>
                      <a:pt x="18" y="38"/>
                      <a:pt x="14" y="40"/>
                      <a:pt x="20" y="46"/>
                    </a:cubicBezTo>
                    <a:cubicBezTo>
                      <a:pt x="30" y="54"/>
                      <a:pt x="33" y="64"/>
                      <a:pt x="27" y="76"/>
                    </a:cubicBezTo>
                    <a:cubicBezTo>
                      <a:pt x="24" y="82"/>
                      <a:pt x="26" y="88"/>
                      <a:pt x="25" y="93"/>
                    </a:cubicBezTo>
                    <a:cubicBezTo>
                      <a:pt x="23" y="95"/>
                      <a:pt x="27" y="100"/>
                      <a:pt x="21" y="99"/>
                    </a:cubicBezTo>
                    <a:cubicBezTo>
                      <a:pt x="20" y="99"/>
                      <a:pt x="20" y="98"/>
                      <a:pt x="20" y="98"/>
                    </a:cubicBezTo>
                    <a:cubicBezTo>
                      <a:pt x="23" y="83"/>
                      <a:pt x="17" y="72"/>
                      <a:pt x="9" y="60"/>
                    </a:cubicBezTo>
                    <a:cubicBezTo>
                      <a:pt x="9" y="59"/>
                      <a:pt x="9" y="58"/>
                      <a:pt x="9" y="57"/>
                    </a:cubicBezTo>
                    <a:cubicBezTo>
                      <a:pt x="9" y="56"/>
                      <a:pt x="9" y="56"/>
                      <a:pt x="10" y="55"/>
                    </a:cubicBezTo>
                    <a:cubicBezTo>
                      <a:pt x="12" y="48"/>
                      <a:pt x="7" y="45"/>
                      <a:pt x="5" y="40"/>
                    </a:cubicBezTo>
                    <a:cubicBezTo>
                      <a:pt x="3" y="38"/>
                      <a:pt x="0" y="37"/>
                      <a:pt x="1" y="34"/>
                    </a:cubicBezTo>
                    <a:cubicBezTo>
                      <a:pt x="5" y="32"/>
                      <a:pt x="5" y="28"/>
                      <a:pt x="5" y="24"/>
                    </a:cubicBezTo>
                    <a:close/>
                  </a:path>
                </a:pathLst>
              </a:custGeom>
              <a:solidFill>
                <a:srgbClr val="E3AF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1" name="Freeform 309">
                <a:extLst>
                  <a:ext uri="{FF2B5EF4-FFF2-40B4-BE49-F238E27FC236}">
                    <a16:creationId xmlns:a16="http://schemas.microsoft.com/office/drawing/2014/main" id="{3BBBD69D-EE4E-6843-FC7B-BC970DEC7ED8}"/>
                  </a:ext>
                </a:extLst>
              </p:cNvPr>
              <p:cNvSpPr/>
              <p:nvPr/>
            </p:nvSpPr>
            <p:spPr bwMode="auto">
              <a:xfrm>
                <a:off x="3892" y="1669"/>
                <a:ext cx="593" cy="255"/>
              </a:xfrm>
              <a:custGeom>
                <a:avLst/>
                <a:gdLst>
                  <a:gd name="T0" fmla="*/ 3 w 128"/>
                  <a:gd name="T1" fmla="*/ 15 h 55"/>
                  <a:gd name="T2" fmla="*/ 5 w 128"/>
                  <a:gd name="T3" fmla="*/ 10 h 55"/>
                  <a:gd name="T4" fmla="*/ 13 w 128"/>
                  <a:gd name="T5" fmla="*/ 6 h 55"/>
                  <a:gd name="T6" fmla="*/ 15 w 128"/>
                  <a:gd name="T7" fmla="*/ 8 h 55"/>
                  <a:gd name="T8" fmla="*/ 28 w 128"/>
                  <a:gd name="T9" fmla="*/ 11 h 55"/>
                  <a:gd name="T10" fmla="*/ 104 w 128"/>
                  <a:gd name="T11" fmla="*/ 8 h 55"/>
                  <a:gd name="T12" fmla="*/ 108 w 128"/>
                  <a:gd name="T13" fmla="*/ 11 h 55"/>
                  <a:gd name="T14" fmla="*/ 112 w 128"/>
                  <a:gd name="T15" fmla="*/ 1 h 55"/>
                  <a:gd name="T16" fmla="*/ 119 w 128"/>
                  <a:gd name="T17" fmla="*/ 2 h 55"/>
                  <a:gd name="T18" fmla="*/ 120 w 128"/>
                  <a:gd name="T19" fmla="*/ 5 h 55"/>
                  <a:gd name="T20" fmla="*/ 119 w 128"/>
                  <a:gd name="T21" fmla="*/ 11 h 55"/>
                  <a:gd name="T22" fmla="*/ 125 w 128"/>
                  <a:gd name="T23" fmla="*/ 15 h 55"/>
                  <a:gd name="T24" fmla="*/ 128 w 128"/>
                  <a:gd name="T25" fmla="*/ 22 h 55"/>
                  <a:gd name="T26" fmla="*/ 119 w 128"/>
                  <a:gd name="T27" fmla="*/ 34 h 55"/>
                  <a:gd name="T28" fmla="*/ 122 w 128"/>
                  <a:gd name="T29" fmla="*/ 51 h 55"/>
                  <a:gd name="T30" fmla="*/ 120 w 128"/>
                  <a:gd name="T31" fmla="*/ 53 h 55"/>
                  <a:gd name="T32" fmla="*/ 113 w 128"/>
                  <a:gd name="T33" fmla="*/ 54 h 55"/>
                  <a:gd name="T34" fmla="*/ 109 w 128"/>
                  <a:gd name="T35" fmla="*/ 44 h 55"/>
                  <a:gd name="T36" fmla="*/ 105 w 128"/>
                  <a:gd name="T37" fmla="*/ 26 h 55"/>
                  <a:gd name="T38" fmla="*/ 99 w 128"/>
                  <a:gd name="T39" fmla="*/ 16 h 55"/>
                  <a:gd name="T40" fmla="*/ 13 w 128"/>
                  <a:gd name="T41" fmla="*/ 24 h 55"/>
                  <a:gd name="T42" fmla="*/ 12 w 128"/>
                  <a:gd name="T43" fmla="*/ 18 h 55"/>
                  <a:gd name="T44" fmla="*/ 3 w 128"/>
                  <a:gd name="T45" fmla="*/ 27 h 55"/>
                  <a:gd name="T46" fmla="*/ 3 w 128"/>
                  <a:gd name="T47"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55">
                    <a:moveTo>
                      <a:pt x="3" y="15"/>
                    </a:moveTo>
                    <a:cubicBezTo>
                      <a:pt x="6" y="14"/>
                      <a:pt x="5" y="12"/>
                      <a:pt x="5" y="10"/>
                    </a:cubicBezTo>
                    <a:cubicBezTo>
                      <a:pt x="7" y="6"/>
                      <a:pt x="9" y="5"/>
                      <a:pt x="13" y="6"/>
                    </a:cubicBezTo>
                    <a:cubicBezTo>
                      <a:pt x="13" y="7"/>
                      <a:pt x="14" y="7"/>
                      <a:pt x="15" y="8"/>
                    </a:cubicBezTo>
                    <a:cubicBezTo>
                      <a:pt x="18" y="14"/>
                      <a:pt x="22" y="13"/>
                      <a:pt x="28" y="11"/>
                    </a:cubicBezTo>
                    <a:cubicBezTo>
                      <a:pt x="53" y="4"/>
                      <a:pt x="78" y="2"/>
                      <a:pt x="104" y="8"/>
                    </a:cubicBezTo>
                    <a:cubicBezTo>
                      <a:pt x="106" y="9"/>
                      <a:pt x="106" y="11"/>
                      <a:pt x="108" y="11"/>
                    </a:cubicBezTo>
                    <a:cubicBezTo>
                      <a:pt x="107" y="7"/>
                      <a:pt x="108" y="3"/>
                      <a:pt x="112" y="1"/>
                    </a:cubicBezTo>
                    <a:cubicBezTo>
                      <a:pt x="114" y="0"/>
                      <a:pt x="117" y="1"/>
                      <a:pt x="119" y="2"/>
                    </a:cubicBezTo>
                    <a:cubicBezTo>
                      <a:pt x="119" y="3"/>
                      <a:pt x="120" y="4"/>
                      <a:pt x="120" y="5"/>
                    </a:cubicBezTo>
                    <a:cubicBezTo>
                      <a:pt x="120" y="7"/>
                      <a:pt x="120" y="9"/>
                      <a:pt x="119" y="11"/>
                    </a:cubicBezTo>
                    <a:cubicBezTo>
                      <a:pt x="117" y="18"/>
                      <a:pt x="122" y="16"/>
                      <a:pt x="125" y="15"/>
                    </a:cubicBezTo>
                    <a:cubicBezTo>
                      <a:pt x="127" y="17"/>
                      <a:pt x="128" y="19"/>
                      <a:pt x="128" y="22"/>
                    </a:cubicBezTo>
                    <a:cubicBezTo>
                      <a:pt x="128" y="28"/>
                      <a:pt x="121" y="29"/>
                      <a:pt x="119" y="34"/>
                    </a:cubicBezTo>
                    <a:cubicBezTo>
                      <a:pt x="115" y="41"/>
                      <a:pt x="123" y="45"/>
                      <a:pt x="122" y="51"/>
                    </a:cubicBezTo>
                    <a:cubicBezTo>
                      <a:pt x="121" y="52"/>
                      <a:pt x="121" y="53"/>
                      <a:pt x="120" y="53"/>
                    </a:cubicBezTo>
                    <a:cubicBezTo>
                      <a:pt x="118" y="54"/>
                      <a:pt x="116" y="55"/>
                      <a:pt x="113" y="54"/>
                    </a:cubicBezTo>
                    <a:cubicBezTo>
                      <a:pt x="115" y="50"/>
                      <a:pt x="113" y="47"/>
                      <a:pt x="109" y="44"/>
                    </a:cubicBezTo>
                    <a:cubicBezTo>
                      <a:pt x="104" y="39"/>
                      <a:pt x="101" y="33"/>
                      <a:pt x="105" y="26"/>
                    </a:cubicBezTo>
                    <a:cubicBezTo>
                      <a:pt x="109" y="18"/>
                      <a:pt x="104" y="17"/>
                      <a:pt x="99" y="16"/>
                    </a:cubicBezTo>
                    <a:cubicBezTo>
                      <a:pt x="69" y="8"/>
                      <a:pt x="41" y="12"/>
                      <a:pt x="13" y="24"/>
                    </a:cubicBezTo>
                    <a:cubicBezTo>
                      <a:pt x="13" y="22"/>
                      <a:pt x="13" y="20"/>
                      <a:pt x="12" y="18"/>
                    </a:cubicBezTo>
                    <a:cubicBezTo>
                      <a:pt x="8" y="20"/>
                      <a:pt x="9" y="26"/>
                      <a:pt x="3" y="27"/>
                    </a:cubicBezTo>
                    <a:cubicBezTo>
                      <a:pt x="3" y="23"/>
                      <a:pt x="0" y="19"/>
                      <a:pt x="3" y="15"/>
                    </a:cubicBezTo>
                    <a:close/>
                  </a:path>
                </a:pathLst>
              </a:custGeom>
              <a:solidFill>
                <a:srgbClr val="CA8F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2" name="Freeform 310">
                <a:extLst>
                  <a:ext uri="{FF2B5EF4-FFF2-40B4-BE49-F238E27FC236}">
                    <a16:creationId xmlns:a16="http://schemas.microsoft.com/office/drawing/2014/main" id="{17B28DC7-B43C-FF3C-9EAB-16A4F06DE563}"/>
                  </a:ext>
                </a:extLst>
              </p:cNvPr>
              <p:cNvSpPr/>
              <p:nvPr/>
            </p:nvSpPr>
            <p:spPr bwMode="auto">
              <a:xfrm>
                <a:off x="4411" y="1845"/>
                <a:ext cx="264" cy="214"/>
              </a:xfrm>
              <a:custGeom>
                <a:avLst/>
                <a:gdLst>
                  <a:gd name="T0" fmla="*/ 1 w 57"/>
                  <a:gd name="T1" fmla="*/ 16 h 46"/>
                  <a:gd name="T2" fmla="*/ 7 w 57"/>
                  <a:gd name="T3" fmla="*/ 14 h 46"/>
                  <a:gd name="T4" fmla="*/ 14 w 57"/>
                  <a:gd name="T5" fmla="*/ 19 h 46"/>
                  <a:gd name="T6" fmla="*/ 23 w 57"/>
                  <a:gd name="T7" fmla="*/ 30 h 46"/>
                  <a:gd name="T8" fmla="*/ 12 w 57"/>
                  <a:gd name="T9" fmla="*/ 17 h 46"/>
                  <a:gd name="T10" fmla="*/ 19 w 57"/>
                  <a:gd name="T11" fmla="*/ 3 h 46"/>
                  <a:gd name="T12" fmla="*/ 35 w 57"/>
                  <a:gd name="T13" fmla="*/ 4 h 46"/>
                  <a:gd name="T14" fmla="*/ 43 w 57"/>
                  <a:gd name="T15" fmla="*/ 20 h 46"/>
                  <a:gd name="T16" fmla="*/ 54 w 57"/>
                  <a:gd name="T17" fmla="*/ 19 h 46"/>
                  <a:gd name="T18" fmla="*/ 52 w 57"/>
                  <a:gd name="T19" fmla="*/ 31 h 46"/>
                  <a:gd name="T20" fmla="*/ 44 w 57"/>
                  <a:gd name="T21" fmla="*/ 37 h 46"/>
                  <a:gd name="T22" fmla="*/ 31 w 57"/>
                  <a:gd name="T23" fmla="*/ 39 h 46"/>
                  <a:gd name="T24" fmla="*/ 23 w 57"/>
                  <a:gd name="T25" fmla="*/ 44 h 46"/>
                  <a:gd name="T26" fmla="*/ 10 w 57"/>
                  <a:gd name="T27" fmla="*/ 34 h 46"/>
                  <a:gd name="T28" fmla="*/ 1 w 57"/>
                  <a:gd name="T29"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6">
                    <a:moveTo>
                      <a:pt x="1" y="16"/>
                    </a:moveTo>
                    <a:cubicBezTo>
                      <a:pt x="3" y="15"/>
                      <a:pt x="5" y="15"/>
                      <a:pt x="7" y="14"/>
                    </a:cubicBezTo>
                    <a:cubicBezTo>
                      <a:pt x="9" y="16"/>
                      <a:pt x="12" y="16"/>
                      <a:pt x="14" y="19"/>
                    </a:cubicBezTo>
                    <a:cubicBezTo>
                      <a:pt x="17" y="22"/>
                      <a:pt x="19" y="27"/>
                      <a:pt x="23" y="30"/>
                    </a:cubicBezTo>
                    <a:cubicBezTo>
                      <a:pt x="19" y="26"/>
                      <a:pt x="16" y="21"/>
                      <a:pt x="12" y="17"/>
                    </a:cubicBezTo>
                    <a:cubicBezTo>
                      <a:pt x="9" y="10"/>
                      <a:pt x="14" y="6"/>
                      <a:pt x="19" y="3"/>
                    </a:cubicBezTo>
                    <a:cubicBezTo>
                      <a:pt x="24" y="0"/>
                      <a:pt x="30" y="0"/>
                      <a:pt x="35" y="4"/>
                    </a:cubicBezTo>
                    <a:cubicBezTo>
                      <a:pt x="40" y="8"/>
                      <a:pt x="43" y="13"/>
                      <a:pt x="43" y="20"/>
                    </a:cubicBezTo>
                    <a:cubicBezTo>
                      <a:pt x="46" y="18"/>
                      <a:pt x="50" y="17"/>
                      <a:pt x="54" y="19"/>
                    </a:cubicBezTo>
                    <a:cubicBezTo>
                      <a:pt x="57" y="24"/>
                      <a:pt x="54" y="27"/>
                      <a:pt x="52" y="31"/>
                    </a:cubicBezTo>
                    <a:cubicBezTo>
                      <a:pt x="49" y="33"/>
                      <a:pt x="47" y="36"/>
                      <a:pt x="44" y="37"/>
                    </a:cubicBezTo>
                    <a:cubicBezTo>
                      <a:pt x="39" y="35"/>
                      <a:pt x="35" y="34"/>
                      <a:pt x="31" y="39"/>
                    </a:cubicBezTo>
                    <a:cubicBezTo>
                      <a:pt x="25" y="36"/>
                      <a:pt x="28" y="46"/>
                      <a:pt x="23" y="44"/>
                    </a:cubicBezTo>
                    <a:cubicBezTo>
                      <a:pt x="20" y="40"/>
                      <a:pt x="16" y="36"/>
                      <a:pt x="10" y="34"/>
                    </a:cubicBezTo>
                    <a:cubicBezTo>
                      <a:pt x="2" y="31"/>
                      <a:pt x="0" y="24"/>
                      <a:pt x="1" y="16"/>
                    </a:cubicBezTo>
                    <a:close/>
                  </a:path>
                </a:pathLst>
              </a:custGeom>
              <a:solidFill>
                <a:srgbClr val="C778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3" name="Freeform 311">
                <a:extLst>
                  <a:ext uri="{FF2B5EF4-FFF2-40B4-BE49-F238E27FC236}">
                    <a16:creationId xmlns:a16="http://schemas.microsoft.com/office/drawing/2014/main" id="{D33E9846-1511-E35E-DBD9-234A579DBE30}"/>
                  </a:ext>
                </a:extLst>
              </p:cNvPr>
              <p:cNvSpPr/>
              <p:nvPr/>
            </p:nvSpPr>
            <p:spPr bwMode="auto">
              <a:xfrm>
                <a:off x="2279" y="2653"/>
                <a:ext cx="278" cy="626"/>
              </a:xfrm>
              <a:custGeom>
                <a:avLst/>
                <a:gdLst>
                  <a:gd name="T0" fmla="*/ 19 w 60"/>
                  <a:gd name="T1" fmla="*/ 0 h 135"/>
                  <a:gd name="T2" fmla="*/ 22 w 60"/>
                  <a:gd name="T3" fmla="*/ 0 h 135"/>
                  <a:gd name="T4" fmla="*/ 18 w 60"/>
                  <a:gd name="T5" fmla="*/ 14 h 135"/>
                  <a:gd name="T6" fmla="*/ 15 w 60"/>
                  <a:gd name="T7" fmla="*/ 28 h 135"/>
                  <a:gd name="T8" fmla="*/ 20 w 60"/>
                  <a:gd name="T9" fmla="*/ 44 h 135"/>
                  <a:gd name="T10" fmla="*/ 11 w 60"/>
                  <a:gd name="T11" fmla="*/ 65 h 135"/>
                  <a:gd name="T12" fmla="*/ 21 w 60"/>
                  <a:gd name="T13" fmla="*/ 84 h 135"/>
                  <a:gd name="T14" fmla="*/ 24 w 60"/>
                  <a:gd name="T15" fmla="*/ 87 h 135"/>
                  <a:gd name="T16" fmla="*/ 28 w 60"/>
                  <a:gd name="T17" fmla="*/ 96 h 135"/>
                  <a:gd name="T18" fmla="*/ 33 w 60"/>
                  <a:gd name="T19" fmla="*/ 104 h 135"/>
                  <a:gd name="T20" fmla="*/ 49 w 60"/>
                  <a:gd name="T21" fmla="*/ 120 h 135"/>
                  <a:gd name="T22" fmla="*/ 60 w 60"/>
                  <a:gd name="T23" fmla="*/ 133 h 135"/>
                  <a:gd name="T24" fmla="*/ 58 w 60"/>
                  <a:gd name="T25" fmla="*/ 135 h 135"/>
                  <a:gd name="T26" fmla="*/ 45 w 60"/>
                  <a:gd name="T27" fmla="*/ 131 h 135"/>
                  <a:gd name="T28" fmla="*/ 22 w 60"/>
                  <a:gd name="T29" fmla="*/ 103 h 135"/>
                  <a:gd name="T30" fmla="*/ 16 w 60"/>
                  <a:gd name="T31" fmla="*/ 91 h 135"/>
                  <a:gd name="T32" fmla="*/ 10 w 60"/>
                  <a:gd name="T33" fmla="*/ 50 h 135"/>
                  <a:gd name="T34" fmla="*/ 12 w 60"/>
                  <a:gd name="T35" fmla="*/ 38 h 135"/>
                  <a:gd name="T36" fmla="*/ 19 w 60"/>
                  <a:gd name="T3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35">
                    <a:moveTo>
                      <a:pt x="19" y="0"/>
                    </a:moveTo>
                    <a:cubicBezTo>
                      <a:pt x="20" y="0"/>
                      <a:pt x="21" y="0"/>
                      <a:pt x="22" y="0"/>
                    </a:cubicBezTo>
                    <a:cubicBezTo>
                      <a:pt x="23" y="6"/>
                      <a:pt x="20" y="10"/>
                      <a:pt x="18" y="14"/>
                    </a:cubicBezTo>
                    <a:cubicBezTo>
                      <a:pt x="15" y="19"/>
                      <a:pt x="14" y="23"/>
                      <a:pt x="15" y="28"/>
                    </a:cubicBezTo>
                    <a:cubicBezTo>
                      <a:pt x="16" y="34"/>
                      <a:pt x="22" y="38"/>
                      <a:pt x="20" y="44"/>
                    </a:cubicBezTo>
                    <a:cubicBezTo>
                      <a:pt x="18" y="52"/>
                      <a:pt x="13" y="58"/>
                      <a:pt x="11" y="65"/>
                    </a:cubicBezTo>
                    <a:cubicBezTo>
                      <a:pt x="11" y="73"/>
                      <a:pt x="15" y="79"/>
                      <a:pt x="21" y="84"/>
                    </a:cubicBezTo>
                    <a:cubicBezTo>
                      <a:pt x="22" y="85"/>
                      <a:pt x="23" y="86"/>
                      <a:pt x="24" y="87"/>
                    </a:cubicBezTo>
                    <a:cubicBezTo>
                      <a:pt x="26" y="90"/>
                      <a:pt x="27" y="93"/>
                      <a:pt x="28" y="96"/>
                    </a:cubicBezTo>
                    <a:cubicBezTo>
                      <a:pt x="28" y="100"/>
                      <a:pt x="30" y="102"/>
                      <a:pt x="33" y="104"/>
                    </a:cubicBezTo>
                    <a:cubicBezTo>
                      <a:pt x="36" y="112"/>
                      <a:pt x="42" y="117"/>
                      <a:pt x="49" y="120"/>
                    </a:cubicBezTo>
                    <a:cubicBezTo>
                      <a:pt x="55" y="123"/>
                      <a:pt x="60" y="125"/>
                      <a:pt x="60" y="133"/>
                    </a:cubicBezTo>
                    <a:cubicBezTo>
                      <a:pt x="60" y="134"/>
                      <a:pt x="59" y="134"/>
                      <a:pt x="58" y="135"/>
                    </a:cubicBezTo>
                    <a:cubicBezTo>
                      <a:pt x="55" y="131"/>
                      <a:pt x="50" y="132"/>
                      <a:pt x="45" y="131"/>
                    </a:cubicBezTo>
                    <a:cubicBezTo>
                      <a:pt x="31" y="127"/>
                      <a:pt x="23" y="117"/>
                      <a:pt x="22" y="103"/>
                    </a:cubicBezTo>
                    <a:cubicBezTo>
                      <a:pt x="22" y="98"/>
                      <a:pt x="21" y="95"/>
                      <a:pt x="16" y="91"/>
                    </a:cubicBezTo>
                    <a:cubicBezTo>
                      <a:pt x="3" y="82"/>
                      <a:pt x="0" y="64"/>
                      <a:pt x="10" y="50"/>
                    </a:cubicBezTo>
                    <a:cubicBezTo>
                      <a:pt x="12" y="47"/>
                      <a:pt x="15" y="43"/>
                      <a:pt x="12" y="38"/>
                    </a:cubicBezTo>
                    <a:cubicBezTo>
                      <a:pt x="5" y="23"/>
                      <a:pt x="8" y="12"/>
                      <a:pt x="19" y="0"/>
                    </a:cubicBezTo>
                    <a:close/>
                  </a:path>
                </a:pathLst>
              </a:custGeom>
              <a:solidFill>
                <a:srgbClr val="E7B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4" name="Freeform 312">
                <a:extLst>
                  <a:ext uri="{FF2B5EF4-FFF2-40B4-BE49-F238E27FC236}">
                    <a16:creationId xmlns:a16="http://schemas.microsoft.com/office/drawing/2014/main" id="{1CEB185A-2D13-4FFF-64F8-179BE22A636A}"/>
                  </a:ext>
                </a:extLst>
              </p:cNvPr>
              <p:cNvSpPr/>
              <p:nvPr/>
            </p:nvSpPr>
            <p:spPr bwMode="auto">
              <a:xfrm>
                <a:off x="4059" y="2110"/>
                <a:ext cx="260" cy="213"/>
              </a:xfrm>
              <a:custGeom>
                <a:avLst/>
                <a:gdLst>
                  <a:gd name="T0" fmla="*/ 22 w 56"/>
                  <a:gd name="T1" fmla="*/ 40 h 46"/>
                  <a:gd name="T2" fmla="*/ 26 w 56"/>
                  <a:gd name="T3" fmla="*/ 33 h 46"/>
                  <a:gd name="T4" fmla="*/ 18 w 56"/>
                  <a:gd name="T5" fmla="*/ 31 h 46"/>
                  <a:gd name="T6" fmla="*/ 18 w 56"/>
                  <a:gd name="T7" fmla="*/ 24 h 46"/>
                  <a:gd name="T8" fmla="*/ 9 w 56"/>
                  <a:gd name="T9" fmla="*/ 18 h 46"/>
                  <a:gd name="T10" fmla="*/ 6 w 56"/>
                  <a:gd name="T11" fmla="*/ 4 h 46"/>
                  <a:gd name="T12" fmla="*/ 14 w 56"/>
                  <a:gd name="T13" fmla="*/ 0 h 46"/>
                  <a:gd name="T14" fmla="*/ 36 w 56"/>
                  <a:gd name="T15" fmla="*/ 21 h 46"/>
                  <a:gd name="T16" fmla="*/ 56 w 56"/>
                  <a:gd name="T17" fmla="*/ 29 h 46"/>
                  <a:gd name="T18" fmla="*/ 51 w 56"/>
                  <a:gd name="T19" fmla="*/ 33 h 46"/>
                  <a:gd name="T20" fmla="*/ 44 w 56"/>
                  <a:gd name="T21" fmla="*/ 45 h 46"/>
                  <a:gd name="T22" fmla="*/ 38 w 56"/>
                  <a:gd name="T23" fmla="*/ 45 h 46"/>
                  <a:gd name="T24" fmla="*/ 27 w 56"/>
                  <a:gd name="T25" fmla="*/ 46 h 46"/>
                  <a:gd name="T26" fmla="*/ 22 w 56"/>
                  <a:gd name="T2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46">
                    <a:moveTo>
                      <a:pt x="22" y="40"/>
                    </a:moveTo>
                    <a:cubicBezTo>
                      <a:pt x="25" y="39"/>
                      <a:pt x="28" y="36"/>
                      <a:pt x="26" y="33"/>
                    </a:cubicBezTo>
                    <a:cubicBezTo>
                      <a:pt x="25" y="32"/>
                      <a:pt x="20" y="32"/>
                      <a:pt x="18" y="31"/>
                    </a:cubicBezTo>
                    <a:cubicBezTo>
                      <a:pt x="14" y="28"/>
                      <a:pt x="28" y="27"/>
                      <a:pt x="18" y="24"/>
                    </a:cubicBezTo>
                    <a:cubicBezTo>
                      <a:pt x="15" y="22"/>
                      <a:pt x="12" y="20"/>
                      <a:pt x="9" y="18"/>
                    </a:cubicBezTo>
                    <a:cubicBezTo>
                      <a:pt x="0" y="13"/>
                      <a:pt x="0" y="12"/>
                      <a:pt x="6" y="4"/>
                    </a:cubicBezTo>
                    <a:cubicBezTo>
                      <a:pt x="10" y="4"/>
                      <a:pt x="13" y="4"/>
                      <a:pt x="14" y="0"/>
                    </a:cubicBezTo>
                    <a:cubicBezTo>
                      <a:pt x="22" y="6"/>
                      <a:pt x="31" y="12"/>
                      <a:pt x="36" y="21"/>
                    </a:cubicBezTo>
                    <a:cubicBezTo>
                      <a:pt x="41" y="28"/>
                      <a:pt x="49" y="29"/>
                      <a:pt x="56" y="29"/>
                    </a:cubicBezTo>
                    <a:cubicBezTo>
                      <a:pt x="56" y="32"/>
                      <a:pt x="53" y="32"/>
                      <a:pt x="51" y="33"/>
                    </a:cubicBezTo>
                    <a:cubicBezTo>
                      <a:pt x="44" y="35"/>
                      <a:pt x="49" y="42"/>
                      <a:pt x="44" y="45"/>
                    </a:cubicBezTo>
                    <a:cubicBezTo>
                      <a:pt x="42" y="46"/>
                      <a:pt x="40" y="45"/>
                      <a:pt x="38" y="45"/>
                    </a:cubicBezTo>
                    <a:cubicBezTo>
                      <a:pt x="35" y="45"/>
                      <a:pt x="31" y="46"/>
                      <a:pt x="27" y="46"/>
                    </a:cubicBezTo>
                    <a:cubicBezTo>
                      <a:pt x="24" y="46"/>
                      <a:pt x="20" y="46"/>
                      <a:pt x="22" y="40"/>
                    </a:cubicBezTo>
                    <a:close/>
                  </a:path>
                </a:pathLst>
              </a:custGeom>
              <a:solidFill>
                <a:srgbClr val="EDA9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5" name="Freeform 313">
                <a:extLst>
                  <a:ext uri="{FF2B5EF4-FFF2-40B4-BE49-F238E27FC236}">
                    <a16:creationId xmlns:a16="http://schemas.microsoft.com/office/drawing/2014/main" id="{1244D8A5-1425-AE29-3921-34453719D750}"/>
                  </a:ext>
                </a:extLst>
              </p:cNvPr>
              <p:cNvSpPr/>
              <p:nvPr/>
            </p:nvSpPr>
            <p:spPr bwMode="auto">
              <a:xfrm>
                <a:off x="4110" y="2732"/>
                <a:ext cx="352" cy="209"/>
              </a:xfrm>
              <a:custGeom>
                <a:avLst/>
                <a:gdLst>
                  <a:gd name="T0" fmla="*/ 56 w 76"/>
                  <a:gd name="T1" fmla="*/ 38 h 45"/>
                  <a:gd name="T2" fmla="*/ 21 w 76"/>
                  <a:gd name="T3" fmla="*/ 28 h 45"/>
                  <a:gd name="T4" fmla="*/ 1 w 76"/>
                  <a:gd name="T5" fmla="*/ 18 h 45"/>
                  <a:gd name="T6" fmla="*/ 4 w 76"/>
                  <a:gd name="T7" fmla="*/ 13 h 45"/>
                  <a:gd name="T8" fmla="*/ 2 w 76"/>
                  <a:gd name="T9" fmla="*/ 3 h 45"/>
                  <a:gd name="T10" fmla="*/ 11 w 76"/>
                  <a:gd name="T11" fmla="*/ 3 h 45"/>
                  <a:gd name="T12" fmla="*/ 24 w 76"/>
                  <a:gd name="T13" fmla="*/ 7 h 45"/>
                  <a:gd name="T14" fmla="*/ 36 w 76"/>
                  <a:gd name="T15" fmla="*/ 19 h 45"/>
                  <a:gd name="T16" fmla="*/ 30 w 76"/>
                  <a:gd name="T17" fmla="*/ 28 h 45"/>
                  <a:gd name="T18" fmla="*/ 37 w 76"/>
                  <a:gd name="T19" fmla="*/ 30 h 45"/>
                  <a:gd name="T20" fmla="*/ 36 w 76"/>
                  <a:gd name="T21" fmla="*/ 23 h 45"/>
                  <a:gd name="T22" fmla="*/ 44 w 76"/>
                  <a:gd name="T23" fmla="*/ 24 h 45"/>
                  <a:gd name="T24" fmla="*/ 51 w 76"/>
                  <a:gd name="T25" fmla="*/ 31 h 45"/>
                  <a:gd name="T26" fmla="*/ 67 w 76"/>
                  <a:gd name="T27" fmla="*/ 28 h 45"/>
                  <a:gd name="T28" fmla="*/ 75 w 76"/>
                  <a:gd name="T29" fmla="*/ 26 h 45"/>
                  <a:gd name="T30" fmla="*/ 73 w 76"/>
                  <a:gd name="T31" fmla="*/ 33 h 45"/>
                  <a:gd name="T32" fmla="*/ 56 w 76"/>
                  <a:gd name="T33"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45">
                    <a:moveTo>
                      <a:pt x="56" y="38"/>
                    </a:moveTo>
                    <a:cubicBezTo>
                      <a:pt x="37" y="45"/>
                      <a:pt x="34" y="45"/>
                      <a:pt x="21" y="28"/>
                    </a:cubicBezTo>
                    <a:cubicBezTo>
                      <a:pt x="15" y="21"/>
                      <a:pt x="6" y="24"/>
                      <a:pt x="1" y="18"/>
                    </a:cubicBezTo>
                    <a:cubicBezTo>
                      <a:pt x="0" y="15"/>
                      <a:pt x="7" y="16"/>
                      <a:pt x="4" y="13"/>
                    </a:cubicBezTo>
                    <a:cubicBezTo>
                      <a:pt x="3" y="10"/>
                      <a:pt x="2" y="7"/>
                      <a:pt x="2" y="3"/>
                    </a:cubicBezTo>
                    <a:cubicBezTo>
                      <a:pt x="5" y="0"/>
                      <a:pt x="8" y="1"/>
                      <a:pt x="11" y="3"/>
                    </a:cubicBezTo>
                    <a:cubicBezTo>
                      <a:pt x="14" y="7"/>
                      <a:pt x="19" y="9"/>
                      <a:pt x="24" y="7"/>
                    </a:cubicBezTo>
                    <a:cubicBezTo>
                      <a:pt x="35" y="8"/>
                      <a:pt x="35" y="9"/>
                      <a:pt x="36" y="19"/>
                    </a:cubicBezTo>
                    <a:cubicBezTo>
                      <a:pt x="35" y="23"/>
                      <a:pt x="30" y="24"/>
                      <a:pt x="30" y="28"/>
                    </a:cubicBezTo>
                    <a:cubicBezTo>
                      <a:pt x="32" y="32"/>
                      <a:pt x="33" y="36"/>
                      <a:pt x="37" y="30"/>
                    </a:cubicBezTo>
                    <a:cubicBezTo>
                      <a:pt x="36" y="27"/>
                      <a:pt x="36" y="25"/>
                      <a:pt x="36" y="23"/>
                    </a:cubicBezTo>
                    <a:cubicBezTo>
                      <a:pt x="40" y="19"/>
                      <a:pt x="42" y="22"/>
                      <a:pt x="44" y="24"/>
                    </a:cubicBezTo>
                    <a:cubicBezTo>
                      <a:pt x="46" y="27"/>
                      <a:pt x="48" y="30"/>
                      <a:pt x="51" y="31"/>
                    </a:cubicBezTo>
                    <a:cubicBezTo>
                      <a:pt x="57" y="32"/>
                      <a:pt x="62" y="32"/>
                      <a:pt x="67" y="28"/>
                    </a:cubicBezTo>
                    <a:cubicBezTo>
                      <a:pt x="69" y="27"/>
                      <a:pt x="71" y="25"/>
                      <a:pt x="75" y="26"/>
                    </a:cubicBezTo>
                    <a:cubicBezTo>
                      <a:pt x="76" y="29"/>
                      <a:pt x="75" y="31"/>
                      <a:pt x="73" y="33"/>
                    </a:cubicBezTo>
                    <a:cubicBezTo>
                      <a:pt x="68" y="37"/>
                      <a:pt x="63" y="41"/>
                      <a:pt x="56" y="38"/>
                    </a:cubicBezTo>
                    <a:close/>
                  </a:path>
                </a:pathLst>
              </a:custGeom>
              <a:solidFill>
                <a:srgbClr val="D99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6" name="Freeform 314">
                <a:extLst>
                  <a:ext uri="{FF2B5EF4-FFF2-40B4-BE49-F238E27FC236}">
                    <a16:creationId xmlns:a16="http://schemas.microsoft.com/office/drawing/2014/main" id="{9D208268-908F-5917-A92B-378E21ED3316}"/>
                  </a:ext>
                </a:extLst>
              </p:cNvPr>
              <p:cNvSpPr/>
              <p:nvPr/>
            </p:nvSpPr>
            <p:spPr bwMode="auto">
              <a:xfrm>
                <a:off x="3382" y="1497"/>
                <a:ext cx="450" cy="256"/>
              </a:xfrm>
              <a:custGeom>
                <a:avLst/>
                <a:gdLst>
                  <a:gd name="T0" fmla="*/ 71 w 97"/>
                  <a:gd name="T1" fmla="*/ 0 h 55"/>
                  <a:gd name="T2" fmla="*/ 89 w 97"/>
                  <a:gd name="T3" fmla="*/ 23 h 55"/>
                  <a:gd name="T4" fmla="*/ 89 w 97"/>
                  <a:gd name="T5" fmla="*/ 37 h 55"/>
                  <a:gd name="T6" fmla="*/ 85 w 97"/>
                  <a:gd name="T7" fmla="*/ 54 h 55"/>
                  <a:gd name="T8" fmla="*/ 83 w 97"/>
                  <a:gd name="T9" fmla="*/ 55 h 55"/>
                  <a:gd name="T10" fmla="*/ 83 w 97"/>
                  <a:gd name="T11" fmla="*/ 54 h 55"/>
                  <a:gd name="T12" fmla="*/ 33 w 97"/>
                  <a:gd name="T13" fmla="*/ 21 h 55"/>
                  <a:gd name="T14" fmla="*/ 12 w 97"/>
                  <a:gd name="T15" fmla="*/ 29 h 55"/>
                  <a:gd name="T16" fmla="*/ 3 w 97"/>
                  <a:gd name="T17" fmla="*/ 25 h 55"/>
                  <a:gd name="T18" fmla="*/ 1 w 97"/>
                  <a:gd name="T19" fmla="*/ 18 h 55"/>
                  <a:gd name="T20" fmla="*/ 6 w 97"/>
                  <a:gd name="T21" fmla="*/ 15 h 55"/>
                  <a:gd name="T22" fmla="*/ 20 w 97"/>
                  <a:gd name="T23" fmla="*/ 17 h 55"/>
                  <a:gd name="T24" fmla="*/ 42 w 97"/>
                  <a:gd name="T25" fmla="*/ 13 h 55"/>
                  <a:gd name="T26" fmla="*/ 70 w 97"/>
                  <a:gd name="T27" fmla="*/ 16 h 55"/>
                  <a:gd name="T28" fmla="*/ 77 w 97"/>
                  <a:gd name="T29" fmla="*/ 20 h 55"/>
                  <a:gd name="T30" fmla="*/ 71 w 97"/>
                  <a:gd name="T31" fmla="*/ 9 h 55"/>
                  <a:gd name="T32" fmla="*/ 71 w 97"/>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55">
                    <a:moveTo>
                      <a:pt x="71" y="0"/>
                    </a:moveTo>
                    <a:cubicBezTo>
                      <a:pt x="81" y="4"/>
                      <a:pt x="82" y="16"/>
                      <a:pt x="89" y="23"/>
                    </a:cubicBezTo>
                    <a:cubicBezTo>
                      <a:pt x="91" y="25"/>
                      <a:pt x="85" y="33"/>
                      <a:pt x="89" y="37"/>
                    </a:cubicBezTo>
                    <a:cubicBezTo>
                      <a:pt x="97" y="45"/>
                      <a:pt x="89" y="49"/>
                      <a:pt x="85" y="54"/>
                    </a:cubicBezTo>
                    <a:cubicBezTo>
                      <a:pt x="84" y="55"/>
                      <a:pt x="84" y="55"/>
                      <a:pt x="83" y="55"/>
                    </a:cubicBezTo>
                    <a:cubicBezTo>
                      <a:pt x="83" y="54"/>
                      <a:pt x="83" y="54"/>
                      <a:pt x="83" y="54"/>
                    </a:cubicBezTo>
                    <a:cubicBezTo>
                      <a:pt x="77" y="22"/>
                      <a:pt x="64" y="13"/>
                      <a:pt x="33" y="21"/>
                    </a:cubicBezTo>
                    <a:cubicBezTo>
                      <a:pt x="26" y="23"/>
                      <a:pt x="19" y="26"/>
                      <a:pt x="12" y="29"/>
                    </a:cubicBezTo>
                    <a:cubicBezTo>
                      <a:pt x="9" y="28"/>
                      <a:pt x="6" y="27"/>
                      <a:pt x="3" y="25"/>
                    </a:cubicBezTo>
                    <a:cubicBezTo>
                      <a:pt x="1" y="23"/>
                      <a:pt x="0" y="21"/>
                      <a:pt x="1" y="18"/>
                    </a:cubicBezTo>
                    <a:cubicBezTo>
                      <a:pt x="2" y="16"/>
                      <a:pt x="3" y="15"/>
                      <a:pt x="6" y="15"/>
                    </a:cubicBezTo>
                    <a:cubicBezTo>
                      <a:pt x="10" y="20"/>
                      <a:pt x="15" y="20"/>
                      <a:pt x="20" y="17"/>
                    </a:cubicBezTo>
                    <a:cubicBezTo>
                      <a:pt x="27" y="14"/>
                      <a:pt x="34" y="14"/>
                      <a:pt x="42" y="13"/>
                    </a:cubicBezTo>
                    <a:cubicBezTo>
                      <a:pt x="51" y="13"/>
                      <a:pt x="61" y="10"/>
                      <a:pt x="70" y="16"/>
                    </a:cubicBezTo>
                    <a:cubicBezTo>
                      <a:pt x="72" y="17"/>
                      <a:pt x="74" y="19"/>
                      <a:pt x="77" y="20"/>
                    </a:cubicBezTo>
                    <a:cubicBezTo>
                      <a:pt x="75" y="16"/>
                      <a:pt x="74" y="12"/>
                      <a:pt x="71" y="9"/>
                    </a:cubicBezTo>
                    <a:cubicBezTo>
                      <a:pt x="70" y="6"/>
                      <a:pt x="68" y="3"/>
                      <a:pt x="71" y="0"/>
                    </a:cubicBezTo>
                    <a:close/>
                  </a:path>
                </a:pathLst>
              </a:custGeom>
              <a:solidFill>
                <a:srgbClr val="D19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7" name="Freeform 315">
                <a:extLst>
                  <a:ext uri="{FF2B5EF4-FFF2-40B4-BE49-F238E27FC236}">
                    <a16:creationId xmlns:a16="http://schemas.microsoft.com/office/drawing/2014/main" id="{0A4A4F8B-A713-6077-1849-23D13AC43F45}"/>
                  </a:ext>
                </a:extLst>
              </p:cNvPr>
              <p:cNvSpPr/>
              <p:nvPr/>
            </p:nvSpPr>
            <p:spPr bwMode="auto">
              <a:xfrm>
                <a:off x="3387" y="2189"/>
                <a:ext cx="417" cy="357"/>
              </a:xfrm>
              <a:custGeom>
                <a:avLst/>
                <a:gdLst>
                  <a:gd name="T0" fmla="*/ 14 w 90"/>
                  <a:gd name="T1" fmla="*/ 72 h 77"/>
                  <a:gd name="T2" fmla="*/ 13 w 90"/>
                  <a:gd name="T3" fmla="*/ 66 h 77"/>
                  <a:gd name="T4" fmla="*/ 4 w 90"/>
                  <a:gd name="T5" fmla="*/ 73 h 77"/>
                  <a:gd name="T6" fmla="*/ 0 w 90"/>
                  <a:gd name="T7" fmla="*/ 75 h 77"/>
                  <a:gd name="T8" fmla="*/ 1 w 90"/>
                  <a:gd name="T9" fmla="*/ 70 h 77"/>
                  <a:gd name="T10" fmla="*/ 3 w 90"/>
                  <a:gd name="T11" fmla="*/ 70 h 77"/>
                  <a:gd name="T12" fmla="*/ 13 w 90"/>
                  <a:gd name="T13" fmla="*/ 61 h 77"/>
                  <a:gd name="T14" fmla="*/ 43 w 90"/>
                  <a:gd name="T15" fmla="*/ 41 h 77"/>
                  <a:gd name="T16" fmla="*/ 49 w 90"/>
                  <a:gd name="T17" fmla="*/ 21 h 77"/>
                  <a:gd name="T18" fmla="*/ 63 w 90"/>
                  <a:gd name="T19" fmla="*/ 15 h 77"/>
                  <a:gd name="T20" fmla="*/ 80 w 90"/>
                  <a:gd name="T21" fmla="*/ 7 h 77"/>
                  <a:gd name="T22" fmla="*/ 90 w 90"/>
                  <a:gd name="T23" fmla="*/ 3 h 77"/>
                  <a:gd name="T24" fmla="*/ 21 w 90"/>
                  <a:gd name="T25" fmla="*/ 66 h 77"/>
                  <a:gd name="T26" fmla="*/ 14 w 90"/>
                  <a:gd name="T27" fmla="*/ 7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7">
                    <a:moveTo>
                      <a:pt x="14" y="72"/>
                    </a:moveTo>
                    <a:cubicBezTo>
                      <a:pt x="14" y="70"/>
                      <a:pt x="13" y="68"/>
                      <a:pt x="13" y="66"/>
                    </a:cubicBezTo>
                    <a:cubicBezTo>
                      <a:pt x="10" y="69"/>
                      <a:pt x="7" y="71"/>
                      <a:pt x="4" y="73"/>
                    </a:cubicBezTo>
                    <a:cubicBezTo>
                      <a:pt x="3" y="74"/>
                      <a:pt x="2" y="77"/>
                      <a:pt x="0" y="75"/>
                    </a:cubicBezTo>
                    <a:cubicBezTo>
                      <a:pt x="0" y="74"/>
                      <a:pt x="0" y="72"/>
                      <a:pt x="1" y="70"/>
                    </a:cubicBezTo>
                    <a:cubicBezTo>
                      <a:pt x="1" y="70"/>
                      <a:pt x="2" y="70"/>
                      <a:pt x="3" y="70"/>
                    </a:cubicBezTo>
                    <a:cubicBezTo>
                      <a:pt x="5" y="65"/>
                      <a:pt x="8" y="62"/>
                      <a:pt x="13" y="61"/>
                    </a:cubicBezTo>
                    <a:cubicBezTo>
                      <a:pt x="25" y="57"/>
                      <a:pt x="34" y="48"/>
                      <a:pt x="43" y="41"/>
                    </a:cubicBezTo>
                    <a:cubicBezTo>
                      <a:pt x="50" y="36"/>
                      <a:pt x="55" y="30"/>
                      <a:pt x="49" y="21"/>
                    </a:cubicBezTo>
                    <a:cubicBezTo>
                      <a:pt x="54" y="20"/>
                      <a:pt x="57" y="13"/>
                      <a:pt x="63" y="15"/>
                    </a:cubicBezTo>
                    <a:cubicBezTo>
                      <a:pt x="70" y="14"/>
                      <a:pt x="75" y="11"/>
                      <a:pt x="80" y="7"/>
                    </a:cubicBezTo>
                    <a:cubicBezTo>
                      <a:pt x="83" y="6"/>
                      <a:pt x="85" y="0"/>
                      <a:pt x="90" y="3"/>
                    </a:cubicBezTo>
                    <a:cubicBezTo>
                      <a:pt x="70" y="27"/>
                      <a:pt x="49" y="50"/>
                      <a:pt x="21" y="66"/>
                    </a:cubicBezTo>
                    <a:cubicBezTo>
                      <a:pt x="19" y="67"/>
                      <a:pt x="17" y="70"/>
                      <a:pt x="14" y="72"/>
                    </a:cubicBezTo>
                    <a:close/>
                  </a:path>
                </a:pathLst>
              </a:custGeom>
              <a:solidFill>
                <a:srgbClr val="D99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8" name="Freeform 316">
                <a:extLst>
                  <a:ext uri="{FF2B5EF4-FFF2-40B4-BE49-F238E27FC236}">
                    <a16:creationId xmlns:a16="http://schemas.microsoft.com/office/drawing/2014/main" id="{C17738BF-ADAB-4DF4-54D2-E98B6FCCC94D}"/>
                  </a:ext>
                </a:extLst>
              </p:cNvPr>
              <p:cNvSpPr/>
              <p:nvPr/>
            </p:nvSpPr>
            <p:spPr bwMode="auto">
              <a:xfrm>
                <a:off x="3971" y="1544"/>
                <a:ext cx="505" cy="144"/>
              </a:xfrm>
              <a:custGeom>
                <a:avLst/>
                <a:gdLst>
                  <a:gd name="T0" fmla="*/ 102 w 109"/>
                  <a:gd name="T1" fmla="*/ 30 h 31"/>
                  <a:gd name="T2" fmla="*/ 96 w 109"/>
                  <a:gd name="T3" fmla="*/ 28 h 31"/>
                  <a:gd name="T4" fmla="*/ 96 w 109"/>
                  <a:gd name="T5" fmla="*/ 23 h 31"/>
                  <a:gd name="T6" fmla="*/ 93 w 109"/>
                  <a:gd name="T7" fmla="*/ 19 h 31"/>
                  <a:gd name="T8" fmla="*/ 81 w 109"/>
                  <a:gd name="T9" fmla="*/ 15 h 31"/>
                  <a:gd name="T10" fmla="*/ 52 w 109"/>
                  <a:gd name="T11" fmla="*/ 12 h 31"/>
                  <a:gd name="T12" fmla="*/ 40 w 109"/>
                  <a:gd name="T13" fmla="*/ 14 h 31"/>
                  <a:gd name="T14" fmla="*/ 32 w 109"/>
                  <a:gd name="T15" fmla="*/ 16 h 31"/>
                  <a:gd name="T16" fmla="*/ 0 w 109"/>
                  <a:gd name="T17" fmla="*/ 14 h 31"/>
                  <a:gd name="T18" fmla="*/ 95 w 109"/>
                  <a:gd name="T19" fmla="*/ 9 h 31"/>
                  <a:gd name="T20" fmla="*/ 108 w 109"/>
                  <a:gd name="T21" fmla="*/ 10 h 31"/>
                  <a:gd name="T22" fmla="*/ 109 w 109"/>
                  <a:gd name="T23" fmla="*/ 12 h 31"/>
                  <a:gd name="T24" fmla="*/ 109 w 109"/>
                  <a:gd name="T25" fmla="*/ 21 h 31"/>
                  <a:gd name="T26" fmla="*/ 102 w 109"/>
                  <a:gd name="T27"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31">
                    <a:moveTo>
                      <a:pt x="102" y="30"/>
                    </a:moveTo>
                    <a:cubicBezTo>
                      <a:pt x="100" y="30"/>
                      <a:pt x="97" y="31"/>
                      <a:pt x="96" y="28"/>
                    </a:cubicBezTo>
                    <a:cubicBezTo>
                      <a:pt x="94" y="26"/>
                      <a:pt x="95" y="25"/>
                      <a:pt x="96" y="23"/>
                    </a:cubicBezTo>
                    <a:cubicBezTo>
                      <a:pt x="98" y="20"/>
                      <a:pt x="96" y="19"/>
                      <a:pt x="93" y="19"/>
                    </a:cubicBezTo>
                    <a:cubicBezTo>
                      <a:pt x="89" y="18"/>
                      <a:pt x="85" y="17"/>
                      <a:pt x="81" y="15"/>
                    </a:cubicBezTo>
                    <a:cubicBezTo>
                      <a:pt x="72" y="11"/>
                      <a:pt x="62" y="8"/>
                      <a:pt x="52" y="12"/>
                    </a:cubicBezTo>
                    <a:cubicBezTo>
                      <a:pt x="48" y="15"/>
                      <a:pt x="44" y="15"/>
                      <a:pt x="40" y="14"/>
                    </a:cubicBezTo>
                    <a:cubicBezTo>
                      <a:pt x="37" y="13"/>
                      <a:pt x="35" y="13"/>
                      <a:pt x="32" y="16"/>
                    </a:cubicBezTo>
                    <a:cubicBezTo>
                      <a:pt x="24" y="22"/>
                      <a:pt x="9" y="21"/>
                      <a:pt x="0" y="14"/>
                    </a:cubicBezTo>
                    <a:cubicBezTo>
                      <a:pt x="31" y="3"/>
                      <a:pt x="63" y="0"/>
                      <a:pt x="95" y="9"/>
                    </a:cubicBezTo>
                    <a:cubicBezTo>
                      <a:pt x="99" y="11"/>
                      <a:pt x="104" y="13"/>
                      <a:pt x="108" y="10"/>
                    </a:cubicBezTo>
                    <a:cubicBezTo>
                      <a:pt x="109" y="10"/>
                      <a:pt x="109" y="11"/>
                      <a:pt x="109" y="12"/>
                    </a:cubicBezTo>
                    <a:cubicBezTo>
                      <a:pt x="109" y="15"/>
                      <a:pt x="109" y="18"/>
                      <a:pt x="109" y="21"/>
                    </a:cubicBezTo>
                    <a:cubicBezTo>
                      <a:pt x="108" y="25"/>
                      <a:pt x="106" y="29"/>
                      <a:pt x="102" y="30"/>
                    </a:cubicBezTo>
                    <a:close/>
                  </a:path>
                </a:pathLst>
              </a:custGeom>
              <a:solidFill>
                <a:srgbClr val="ECB5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9" name="Freeform 317">
                <a:extLst>
                  <a:ext uri="{FF2B5EF4-FFF2-40B4-BE49-F238E27FC236}">
                    <a16:creationId xmlns:a16="http://schemas.microsoft.com/office/drawing/2014/main" id="{FC4183AE-0B47-92A4-DB32-E8DD301ACE12}"/>
                  </a:ext>
                </a:extLst>
              </p:cNvPr>
              <p:cNvSpPr/>
              <p:nvPr/>
            </p:nvSpPr>
            <p:spPr bwMode="auto">
              <a:xfrm>
                <a:off x="4022" y="2518"/>
                <a:ext cx="153" cy="232"/>
              </a:xfrm>
              <a:custGeom>
                <a:avLst/>
                <a:gdLst>
                  <a:gd name="T0" fmla="*/ 30 w 33"/>
                  <a:gd name="T1" fmla="*/ 50 h 50"/>
                  <a:gd name="T2" fmla="*/ 22 w 33"/>
                  <a:gd name="T3" fmla="*/ 50 h 50"/>
                  <a:gd name="T4" fmla="*/ 12 w 33"/>
                  <a:gd name="T5" fmla="*/ 45 h 50"/>
                  <a:gd name="T6" fmla="*/ 12 w 33"/>
                  <a:gd name="T7" fmla="*/ 43 h 50"/>
                  <a:gd name="T8" fmla="*/ 2 w 33"/>
                  <a:gd name="T9" fmla="*/ 19 h 50"/>
                  <a:gd name="T10" fmla="*/ 6 w 33"/>
                  <a:gd name="T11" fmla="*/ 1 h 50"/>
                  <a:gd name="T12" fmla="*/ 9 w 33"/>
                  <a:gd name="T13" fmla="*/ 2 h 50"/>
                  <a:gd name="T14" fmla="*/ 12 w 33"/>
                  <a:gd name="T15" fmla="*/ 2 h 50"/>
                  <a:gd name="T16" fmla="*/ 20 w 33"/>
                  <a:gd name="T17" fmla="*/ 3 h 50"/>
                  <a:gd name="T18" fmla="*/ 25 w 33"/>
                  <a:gd name="T19" fmla="*/ 1 h 50"/>
                  <a:gd name="T20" fmla="*/ 27 w 33"/>
                  <a:gd name="T21" fmla="*/ 12 h 50"/>
                  <a:gd name="T22" fmla="*/ 21 w 33"/>
                  <a:gd name="T23" fmla="*/ 16 h 50"/>
                  <a:gd name="T24" fmla="*/ 23 w 33"/>
                  <a:gd name="T25" fmla="*/ 37 h 50"/>
                  <a:gd name="T26" fmla="*/ 30 w 33"/>
                  <a:gd name="T27" fmla="*/ 40 h 50"/>
                  <a:gd name="T28" fmla="*/ 30 w 33"/>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0">
                    <a:moveTo>
                      <a:pt x="30" y="50"/>
                    </a:moveTo>
                    <a:cubicBezTo>
                      <a:pt x="27" y="50"/>
                      <a:pt x="25" y="48"/>
                      <a:pt x="22" y="50"/>
                    </a:cubicBezTo>
                    <a:cubicBezTo>
                      <a:pt x="19" y="48"/>
                      <a:pt x="15" y="48"/>
                      <a:pt x="12" y="45"/>
                    </a:cubicBezTo>
                    <a:cubicBezTo>
                      <a:pt x="12" y="44"/>
                      <a:pt x="12" y="44"/>
                      <a:pt x="12" y="43"/>
                    </a:cubicBezTo>
                    <a:cubicBezTo>
                      <a:pt x="6" y="36"/>
                      <a:pt x="3" y="27"/>
                      <a:pt x="2" y="19"/>
                    </a:cubicBezTo>
                    <a:cubicBezTo>
                      <a:pt x="0" y="12"/>
                      <a:pt x="1" y="6"/>
                      <a:pt x="6" y="1"/>
                    </a:cubicBezTo>
                    <a:cubicBezTo>
                      <a:pt x="7" y="0"/>
                      <a:pt x="8" y="1"/>
                      <a:pt x="9" y="2"/>
                    </a:cubicBezTo>
                    <a:cubicBezTo>
                      <a:pt x="10" y="4"/>
                      <a:pt x="10" y="6"/>
                      <a:pt x="12" y="2"/>
                    </a:cubicBezTo>
                    <a:cubicBezTo>
                      <a:pt x="15" y="2"/>
                      <a:pt x="17" y="4"/>
                      <a:pt x="20" y="3"/>
                    </a:cubicBezTo>
                    <a:cubicBezTo>
                      <a:pt x="21" y="2"/>
                      <a:pt x="23" y="1"/>
                      <a:pt x="25" y="1"/>
                    </a:cubicBezTo>
                    <a:cubicBezTo>
                      <a:pt x="32" y="3"/>
                      <a:pt x="32" y="7"/>
                      <a:pt x="27" y="12"/>
                    </a:cubicBezTo>
                    <a:cubicBezTo>
                      <a:pt x="26" y="14"/>
                      <a:pt x="23" y="15"/>
                      <a:pt x="21" y="16"/>
                    </a:cubicBezTo>
                    <a:cubicBezTo>
                      <a:pt x="14" y="24"/>
                      <a:pt x="14" y="25"/>
                      <a:pt x="23" y="37"/>
                    </a:cubicBezTo>
                    <a:cubicBezTo>
                      <a:pt x="24" y="41"/>
                      <a:pt x="28" y="38"/>
                      <a:pt x="30" y="40"/>
                    </a:cubicBezTo>
                    <a:cubicBezTo>
                      <a:pt x="32" y="43"/>
                      <a:pt x="33" y="46"/>
                      <a:pt x="30" y="50"/>
                    </a:cubicBezTo>
                    <a:close/>
                  </a:path>
                </a:pathLst>
              </a:custGeom>
              <a:solidFill>
                <a:srgbClr val="D39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0" name="Freeform 318">
                <a:extLst>
                  <a:ext uri="{FF2B5EF4-FFF2-40B4-BE49-F238E27FC236}">
                    <a16:creationId xmlns:a16="http://schemas.microsoft.com/office/drawing/2014/main" id="{098B6D4E-7327-996E-0CA8-C14D54C8E882}"/>
                  </a:ext>
                </a:extLst>
              </p:cNvPr>
              <p:cNvSpPr/>
              <p:nvPr/>
            </p:nvSpPr>
            <p:spPr bwMode="auto">
              <a:xfrm>
                <a:off x="4601" y="2541"/>
                <a:ext cx="144" cy="228"/>
              </a:xfrm>
              <a:custGeom>
                <a:avLst/>
                <a:gdLst>
                  <a:gd name="T0" fmla="*/ 31 w 31"/>
                  <a:gd name="T1" fmla="*/ 18 h 49"/>
                  <a:gd name="T2" fmla="*/ 23 w 31"/>
                  <a:gd name="T3" fmla="*/ 41 h 49"/>
                  <a:gd name="T4" fmla="*/ 21 w 31"/>
                  <a:gd name="T5" fmla="*/ 49 h 49"/>
                  <a:gd name="T6" fmla="*/ 20 w 31"/>
                  <a:gd name="T7" fmla="*/ 48 h 49"/>
                  <a:gd name="T8" fmla="*/ 12 w 31"/>
                  <a:gd name="T9" fmla="*/ 40 h 49"/>
                  <a:gd name="T10" fmla="*/ 3 w 31"/>
                  <a:gd name="T11" fmla="*/ 30 h 49"/>
                  <a:gd name="T12" fmla="*/ 3 w 31"/>
                  <a:gd name="T13" fmla="*/ 12 h 49"/>
                  <a:gd name="T14" fmla="*/ 2 w 31"/>
                  <a:gd name="T15" fmla="*/ 3 h 49"/>
                  <a:gd name="T16" fmla="*/ 12 w 31"/>
                  <a:gd name="T17" fmla="*/ 0 h 49"/>
                  <a:gd name="T18" fmla="*/ 24 w 31"/>
                  <a:gd name="T19" fmla="*/ 10 h 49"/>
                  <a:gd name="T20" fmla="*/ 30 w 31"/>
                  <a:gd name="T21" fmla="*/ 17 h 49"/>
                  <a:gd name="T22" fmla="*/ 31 w 31"/>
                  <a:gd name="T2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9">
                    <a:moveTo>
                      <a:pt x="31" y="18"/>
                    </a:moveTo>
                    <a:cubicBezTo>
                      <a:pt x="24" y="25"/>
                      <a:pt x="22" y="32"/>
                      <a:pt x="23" y="41"/>
                    </a:cubicBezTo>
                    <a:cubicBezTo>
                      <a:pt x="23" y="44"/>
                      <a:pt x="23" y="47"/>
                      <a:pt x="21" y="49"/>
                    </a:cubicBezTo>
                    <a:cubicBezTo>
                      <a:pt x="21" y="49"/>
                      <a:pt x="20" y="48"/>
                      <a:pt x="20" y="48"/>
                    </a:cubicBezTo>
                    <a:cubicBezTo>
                      <a:pt x="18" y="45"/>
                      <a:pt x="19" y="38"/>
                      <a:pt x="12" y="40"/>
                    </a:cubicBezTo>
                    <a:cubicBezTo>
                      <a:pt x="5" y="40"/>
                      <a:pt x="1" y="38"/>
                      <a:pt x="3" y="30"/>
                    </a:cubicBezTo>
                    <a:cubicBezTo>
                      <a:pt x="7" y="24"/>
                      <a:pt x="9" y="19"/>
                      <a:pt x="3" y="12"/>
                    </a:cubicBezTo>
                    <a:cubicBezTo>
                      <a:pt x="1" y="10"/>
                      <a:pt x="0" y="7"/>
                      <a:pt x="2" y="3"/>
                    </a:cubicBezTo>
                    <a:cubicBezTo>
                      <a:pt x="5" y="1"/>
                      <a:pt x="8" y="0"/>
                      <a:pt x="12" y="0"/>
                    </a:cubicBezTo>
                    <a:cubicBezTo>
                      <a:pt x="19" y="0"/>
                      <a:pt x="22" y="5"/>
                      <a:pt x="24" y="10"/>
                    </a:cubicBezTo>
                    <a:cubicBezTo>
                      <a:pt x="26" y="12"/>
                      <a:pt x="29" y="14"/>
                      <a:pt x="30" y="17"/>
                    </a:cubicBezTo>
                    <a:cubicBezTo>
                      <a:pt x="31" y="17"/>
                      <a:pt x="31" y="18"/>
                      <a:pt x="31" y="18"/>
                    </a:cubicBezTo>
                    <a:close/>
                  </a:path>
                </a:pathLst>
              </a:custGeom>
              <a:solidFill>
                <a:srgbClr val="ECB1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1" name="Freeform 319">
                <a:extLst>
                  <a:ext uri="{FF2B5EF4-FFF2-40B4-BE49-F238E27FC236}">
                    <a16:creationId xmlns:a16="http://schemas.microsoft.com/office/drawing/2014/main" id="{B03355A1-8EE9-A122-21C9-BABAB419C858}"/>
                  </a:ext>
                </a:extLst>
              </p:cNvPr>
              <p:cNvSpPr/>
              <p:nvPr/>
            </p:nvSpPr>
            <p:spPr bwMode="auto">
              <a:xfrm>
                <a:off x="3484" y="1237"/>
                <a:ext cx="149" cy="172"/>
              </a:xfrm>
              <a:custGeom>
                <a:avLst/>
                <a:gdLst>
                  <a:gd name="T0" fmla="*/ 5 w 32"/>
                  <a:gd name="T1" fmla="*/ 1 h 37"/>
                  <a:gd name="T2" fmla="*/ 18 w 32"/>
                  <a:gd name="T3" fmla="*/ 9 h 37"/>
                  <a:gd name="T4" fmla="*/ 27 w 32"/>
                  <a:gd name="T5" fmla="*/ 17 h 37"/>
                  <a:gd name="T6" fmla="*/ 29 w 32"/>
                  <a:gd name="T7" fmla="*/ 34 h 37"/>
                  <a:gd name="T8" fmla="*/ 18 w 32"/>
                  <a:gd name="T9" fmla="*/ 33 h 37"/>
                  <a:gd name="T10" fmla="*/ 5 w 32"/>
                  <a:gd name="T11" fmla="*/ 19 h 37"/>
                  <a:gd name="T12" fmla="*/ 5 w 32"/>
                  <a:gd name="T13" fmla="*/ 1 h 37"/>
                </a:gdLst>
                <a:ahLst/>
                <a:cxnLst>
                  <a:cxn ang="0">
                    <a:pos x="T0" y="T1"/>
                  </a:cxn>
                  <a:cxn ang="0">
                    <a:pos x="T2" y="T3"/>
                  </a:cxn>
                  <a:cxn ang="0">
                    <a:pos x="T4" y="T5"/>
                  </a:cxn>
                  <a:cxn ang="0">
                    <a:pos x="T6" y="T7"/>
                  </a:cxn>
                  <a:cxn ang="0">
                    <a:pos x="T8" y="T9"/>
                  </a:cxn>
                  <a:cxn ang="0">
                    <a:pos x="T10" y="T11"/>
                  </a:cxn>
                  <a:cxn ang="0">
                    <a:pos x="T12" y="T13"/>
                  </a:cxn>
                </a:cxnLst>
                <a:rect l="0" t="0" r="r" b="b"/>
                <a:pathLst>
                  <a:path w="32" h="37">
                    <a:moveTo>
                      <a:pt x="5" y="1"/>
                    </a:moveTo>
                    <a:cubicBezTo>
                      <a:pt x="11" y="1"/>
                      <a:pt x="17" y="0"/>
                      <a:pt x="18" y="9"/>
                    </a:cubicBezTo>
                    <a:cubicBezTo>
                      <a:pt x="18" y="11"/>
                      <a:pt x="24" y="13"/>
                      <a:pt x="27" y="17"/>
                    </a:cubicBezTo>
                    <a:cubicBezTo>
                      <a:pt x="29" y="20"/>
                      <a:pt x="32" y="30"/>
                      <a:pt x="29" y="34"/>
                    </a:cubicBezTo>
                    <a:cubicBezTo>
                      <a:pt x="25" y="37"/>
                      <a:pt x="22" y="33"/>
                      <a:pt x="18" y="33"/>
                    </a:cubicBezTo>
                    <a:cubicBezTo>
                      <a:pt x="14" y="28"/>
                      <a:pt x="9" y="24"/>
                      <a:pt x="5" y="19"/>
                    </a:cubicBezTo>
                    <a:cubicBezTo>
                      <a:pt x="0" y="13"/>
                      <a:pt x="2" y="7"/>
                      <a:pt x="5" y="1"/>
                    </a:cubicBezTo>
                    <a:close/>
                  </a:path>
                </a:pathLst>
              </a:custGeom>
              <a:solidFill>
                <a:srgbClr val="E2B2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2" name="Freeform 320">
                <a:extLst>
                  <a:ext uri="{FF2B5EF4-FFF2-40B4-BE49-F238E27FC236}">
                    <a16:creationId xmlns:a16="http://schemas.microsoft.com/office/drawing/2014/main" id="{FEB4162F-DF86-6CE8-13D3-27AF873F3FCC}"/>
                  </a:ext>
                </a:extLst>
              </p:cNvPr>
              <p:cNvSpPr/>
              <p:nvPr/>
            </p:nvSpPr>
            <p:spPr bwMode="auto">
              <a:xfrm>
                <a:off x="3137" y="1748"/>
                <a:ext cx="301" cy="269"/>
              </a:xfrm>
              <a:custGeom>
                <a:avLst/>
                <a:gdLst>
                  <a:gd name="T0" fmla="*/ 61 w 65"/>
                  <a:gd name="T1" fmla="*/ 0 h 58"/>
                  <a:gd name="T2" fmla="*/ 54 w 65"/>
                  <a:gd name="T3" fmla="*/ 23 h 58"/>
                  <a:gd name="T4" fmla="*/ 49 w 65"/>
                  <a:gd name="T5" fmla="*/ 28 h 58"/>
                  <a:gd name="T6" fmla="*/ 48 w 65"/>
                  <a:gd name="T7" fmla="*/ 33 h 58"/>
                  <a:gd name="T8" fmla="*/ 39 w 65"/>
                  <a:gd name="T9" fmla="*/ 41 h 58"/>
                  <a:gd name="T10" fmla="*/ 6 w 65"/>
                  <a:gd name="T11" fmla="*/ 48 h 58"/>
                  <a:gd name="T12" fmla="*/ 12 w 65"/>
                  <a:gd name="T13" fmla="*/ 34 h 58"/>
                  <a:gd name="T14" fmla="*/ 32 w 65"/>
                  <a:gd name="T15" fmla="*/ 33 h 58"/>
                  <a:gd name="T16" fmla="*/ 35 w 65"/>
                  <a:gd name="T17" fmla="*/ 30 h 58"/>
                  <a:gd name="T18" fmla="*/ 40 w 65"/>
                  <a:gd name="T19" fmla="*/ 17 h 58"/>
                  <a:gd name="T20" fmla="*/ 57 w 65"/>
                  <a:gd name="T21" fmla="*/ 9 h 58"/>
                  <a:gd name="T22" fmla="*/ 61 w 65"/>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57">
                    <a:moveTo>
                      <a:pt x="61" y="0"/>
                    </a:moveTo>
                    <a:cubicBezTo>
                      <a:pt x="65" y="10"/>
                      <a:pt x="63" y="18"/>
                      <a:pt x="54" y="23"/>
                    </a:cubicBezTo>
                    <a:cubicBezTo>
                      <a:pt x="51" y="24"/>
                      <a:pt x="50" y="26"/>
                      <a:pt x="49" y="28"/>
                    </a:cubicBezTo>
                    <a:cubicBezTo>
                      <a:pt x="49" y="30"/>
                      <a:pt x="48" y="31"/>
                      <a:pt x="48" y="33"/>
                    </a:cubicBezTo>
                    <a:cubicBezTo>
                      <a:pt x="46" y="37"/>
                      <a:pt x="43" y="42"/>
                      <a:pt x="39" y="41"/>
                    </a:cubicBezTo>
                    <a:cubicBezTo>
                      <a:pt x="26" y="38"/>
                      <a:pt x="19" y="58"/>
                      <a:pt x="6" y="48"/>
                    </a:cubicBezTo>
                    <a:cubicBezTo>
                      <a:pt x="5" y="42"/>
                      <a:pt x="0" y="34"/>
                      <a:pt x="12" y="34"/>
                    </a:cubicBezTo>
                    <a:cubicBezTo>
                      <a:pt x="19" y="42"/>
                      <a:pt x="25" y="33"/>
                      <a:pt x="32" y="33"/>
                    </a:cubicBezTo>
                    <a:cubicBezTo>
                      <a:pt x="33" y="32"/>
                      <a:pt x="38" y="34"/>
                      <a:pt x="35" y="30"/>
                    </a:cubicBezTo>
                    <a:cubicBezTo>
                      <a:pt x="30" y="23"/>
                      <a:pt x="34" y="20"/>
                      <a:pt x="40" y="17"/>
                    </a:cubicBezTo>
                    <a:cubicBezTo>
                      <a:pt x="48" y="19"/>
                      <a:pt x="53" y="14"/>
                      <a:pt x="57" y="9"/>
                    </a:cubicBezTo>
                    <a:cubicBezTo>
                      <a:pt x="59" y="6"/>
                      <a:pt x="58" y="2"/>
                      <a:pt x="61" y="0"/>
                    </a:cubicBezTo>
                    <a:close/>
                  </a:path>
                </a:pathLst>
              </a:custGeom>
              <a:solidFill>
                <a:srgbClr val="DA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3" name="Freeform 321">
                <a:extLst>
                  <a:ext uri="{FF2B5EF4-FFF2-40B4-BE49-F238E27FC236}">
                    <a16:creationId xmlns:a16="http://schemas.microsoft.com/office/drawing/2014/main" id="{5A2739B2-420A-2361-BB20-C87A07BFDBD2}"/>
                  </a:ext>
                </a:extLst>
              </p:cNvPr>
              <p:cNvSpPr/>
              <p:nvPr/>
            </p:nvSpPr>
            <p:spPr bwMode="auto">
              <a:xfrm>
                <a:off x="4332" y="2221"/>
                <a:ext cx="329" cy="144"/>
              </a:xfrm>
              <a:custGeom>
                <a:avLst/>
                <a:gdLst>
                  <a:gd name="T0" fmla="*/ 0 w 71"/>
                  <a:gd name="T1" fmla="*/ 4 h 31"/>
                  <a:gd name="T2" fmla="*/ 0 w 71"/>
                  <a:gd name="T3" fmla="*/ 3 h 31"/>
                  <a:gd name="T4" fmla="*/ 57 w 71"/>
                  <a:gd name="T5" fmla="*/ 18 h 31"/>
                  <a:gd name="T6" fmla="*/ 69 w 71"/>
                  <a:gd name="T7" fmla="*/ 25 h 31"/>
                  <a:gd name="T8" fmla="*/ 62 w 71"/>
                  <a:gd name="T9" fmla="*/ 31 h 31"/>
                  <a:gd name="T10" fmla="*/ 46 w 71"/>
                  <a:gd name="T11" fmla="*/ 21 h 31"/>
                  <a:gd name="T12" fmla="*/ 36 w 71"/>
                  <a:gd name="T13" fmla="*/ 20 h 31"/>
                  <a:gd name="T14" fmla="*/ 27 w 71"/>
                  <a:gd name="T15" fmla="*/ 12 h 31"/>
                  <a:gd name="T16" fmla="*/ 11 w 71"/>
                  <a:gd name="T17" fmla="*/ 13 h 31"/>
                  <a:gd name="T18" fmla="*/ 0 w 71"/>
                  <a:gd name="T1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31">
                    <a:moveTo>
                      <a:pt x="0" y="4"/>
                    </a:moveTo>
                    <a:cubicBezTo>
                      <a:pt x="0" y="4"/>
                      <a:pt x="0" y="3"/>
                      <a:pt x="0" y="3"/>
                    </a:cubicBezTo>
                    <a:cubicBezTo>
                      <a:pt x="21" y="2"/>
                      <a:pt x="42" y="0"/>
                      <a:pt x="57" y="18"/>
                    </a:cubicBezTo>
                    <a:cubicBezTo>
                      <a:pt x="60" y="22"/>
                      <a:pt x="64" y="23"/>
                      <a:pt x="69" y="25"/>
                    </a:cubicBezTo>
                    <a:cubicBezTo>
                      <a:pt x="71" y="31"/>
                      <a:pt x="64" y="29"/>
                      <a:pt x="62" y="31"/>
                    </a:cubicBezTo>
                    <a:cubicBezTo>
                      <a:pt x="55" y="31"/>
                      <a:pt x="52" y="23"/>
                      <a:pt x="46" y="21"/>
                    </a:cubicBezTo>
                    <a:cubicBezTo>
                      <a:pt x="43" y="14"/>
                      <a:pt x="39" y="22"/>
                      <a:pt x="36" y="20"/>
                    </a:cubicBezTo>
                    <a:cubicBezTo>
                      <a:pt x="31" y="20"/>
                      <a:pt x="27" y="18"/>
                      <a:pt x="27" y="12"/>
                    </a:cubicBezTo>
                    <a:cubicBezTo>
                      <a:pt x="22" y="21"/>
                      <a:pt x="16" y="18"/>
                      <a:pt x="11" y="13"/>
                    </a:cubicBezTo>
                    <a:cubicBezTo>
                      <a:pt x="8" y="9"/>
                      <a:pt x="1" y="11"/>
                      <a:pt x="0" y="4"/>
                    </a:cubicBezTo>
                    <a:close/>
                  </a:path>
                </a:pathLst>
              </a:custGeom>
              <a:solidFill>
                <a:srgbClr val="EDB4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4" name="Freeform 322">
                <a:extLst>
                  <a:ext uri="{FF2B5EF4-FFF2-40B4-BE49-F238E27FC236}">
                    <a16:creationId xmlns:a16="http://schemas.microsoft.com/office/drawing/2014/main" id="{7749A0DC-2626-3EFC-A959-4DA57570D0B4}"/>
                  </a:ext>
                </a:extLst>
              </p:cNvPr>
              <p:cNvSpPr/>
              <p:nvPr/>
            </p:nvSpPr>
            <p:spPr bwMode="auto">
              <a:xfrm>
                <a:off x="4453" y="2671"/>
                <a:ext cx="171" cy="270"/>
              </a:xfrm>
              <a:custGeom>
                <a:avLst/>
                <a:gdLst>
                  <a:gd name="T0" fmla="*/ 16 w 37"/>
                  <a:gd name="T1" fmla="*/ 51 h 58"/>
                  <a:gd name="T2" fmla="*/ 0 w 37"/>
                  <a:gd name="T3" fmla="*/ 52 h 58"/>
                  <a:gd name="T4" fmla="*/ 5 w 37"/>
                  <a:gd name="T5" fmla="*/ 44 h 58"/>
                  <a:gd name="T6" fmla="*/ 4 w 37"/>
                  <a:gd name="T7" fmla="*/ 34 h 58"/>
                  <a:gd name="T8" fmla="*/ 10 w 37"/>
                  <a:gd name="T9" fmla="*/ 30 h 58"/>
                  <a:gd name="T10" fmla="*/ 18 w 37"/>
                  <a:gd name="T11" fmla="*/ 29 h 58"/>
                  <a:gd name="T12" fmla="*/ 22 w 37"/>
                  <a:gd name="T13" fmla="*/ 16 h 58"/>
                  <a:gd name="T14" fmla="*/ 20 w 37"/>
                  <a:gd name="T15" fmla="*/ 2 h 58"/>
                  <a:gd name="T16" fmla="*/ 29 w 37"/>
                  <a:gd name="T17" fmla="*/ 3 h 58"/>
                  <a:gd name="T18" fmla="*/ 36 w 37"/>
                  <a:gd name="T19" fmla="*/ 19 h 58"/>
                  <a:gd name="T20" fmla="*/ 28 w 37"/>
                  <a:gd name="T21" fmla="*/ 39 h 58"/>
                  <a:gd name="T22" fmla="*/ 16 w 37"/>
                  <a:gd name="T23"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57">
                    <a:moveTo>
                      <a:pt x="16" y="51"/>
                    </a:moveTo>
                    <a:cubicBezTo>
                      <a:pt x="11" y="55"/>
                      <a:pt x="5" y="58"/>
                      <a:pt x="0" y="52"/>
                    </a:cubicBezTo>
                    <a:cubicBezTo>
                      <a:pt x="0" y="48"/>
                      <a:pt x="3" y="47"/>
                      <a:pt x="5" y="44"/>
                    </a:cubicBezTo>
                    <a:cubicBezTo>
                      <a:pt x="10" y="40"/>
                      <a:pt x="4" y="37"/>
                      <a:pt x="4" y="34"/>
                    </a:cubicBezTo>
                    <a:cubicBezTo>
                      <a:pt x="5" y="31"/>
                      <a:pt x="7" y="31"/>
                      <a:pt x="10" y="30"/>
                    </a:cubicBezTo>
                    <a:cubicBezTo>
                      <a:pt x="13" y="30"/>
                      <a:pt x="16" y="30"/>
                      <a:pt x="18" y="29"/>
                    </a:cubicBezTo>
                    <a:cubicBezTo>
                      <a:pt x="26" y="26"/>
                      <a:pt x="27" y="22"/>
                      <a:pt x="22" y="16"/>
                    </a:cubicBezTo>
                    <a:cubicBezTo>
                      <a:pt x="18" y="11"/>
                      <a:pt x="16" y="7"/>
                      <a:pt x="20" y="2"/>
                    </a:cubicBezTo>
                    <a:cubicBezTo>
                      <a:pt x="24" y="0"/>
                      <a:pt x="26" y="1"/>
                      <a:pt x="29" y="3"/>
                    </a:cubicBezTo>
                    <a:cubicBezTo>
                      <a:pt x="34" y="7"/>
                      <a:pt x="37" y="13"/>
                      <a:pt x="36" y="19"/>
                    </a:cubicBezTo>
                    <a:cubicBezTo>
                      <a:pt x="36" y="27"/>
                      <a:pt x="29" y="32"/>
                      <a:pt x="28" y="39"/>
                    </a:cubicBezTo>
                    <a:cubicBezTo>
                      <a:pt x="26" y="45"/>
                      <a:pt x="20" y="47"/>
                      <a:pt x="16" y="51"/>
                    </a:cubicBezTo>
                    <a:close/>
                  </a:path>
                </a:pathLst>
              </a:custGeom>
              <a:solidFill>
                <a:srgbClr val="EF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5" name="Freeform 323">
                <a:extLst>
                  <a:ext uri="{FF2B5EF4-FFF2-40B4-BE49-F238E27FC236}">
                    <a16:creationId xmlns:a16="http://schemas.microsoft.com/office/drawing/2014/main" id="{03679CAE-5266-80F4-3D8E-060FFA1ECB97}"/>
                  </a:ext>
                </a:extLst>
              </p:cNvPr>
              <p:cNvSpPr/>
              <p:nvPr/>
            </p:nvSpPr>
            <p:spPr bwMode="auto">
              <a:xfrm>
                <a:off x="2947" y="1423"/>
                <a:ext cx="203" cy="158"/>
              </a:xfrm>
              <a:custGeom>
                <a:avLst/>
                <a:gdLst>
                  <a:gd name="T0" fmla="*/ 0 w 44"/>
                  <a:gd name="T1" fmla="*/ 28 h 34"/>
                  <a:gd name="T2" fmla="*/ 4 w 44"/>
                  <a:gd name="T3" fmla="*/ 20 h 34"/>
                  <a:gd name="T4" fmla="*/ 7 w 44"/>
                  <a:gd name="T5" fmla="*/ 14 h 34"/>
                  <a:gd name="T6" fmla="*/ 39 w 44"/>
                  <a:gd name="T7" fmla="*/ 0 h 34"/>
                  <a:gd name="T8" fmla="*/ 43 w 44"/>
                  <a:gd name="T9" fmla="*/ 6 h 34"/>
                  <a:gd name="T10" fmla="*/ 32 w 44"/>
                  <a:gd name="T11" fmla="*/ 11 h 34"/>
                  <a:gd name="T12" fmla="*/ 34 w 44"/>
                  <a:gd name="T13" fmla="*/ 16 h 34"/>
                  <a:gd name="T14" fmla="*/ 34 w 44"/>
                  <a:gd name="T15" fmla="*/ 20 h 34"/>
                  <a:gd name="T16" fmla="*/ 18 w 44"/>
                  <a:gd name="T17" fmla="*/ 31 h 34"/>
                  <a:gd name="T18" fmla="*/ 12 w 44"/>
                  <a:gd name="T19" fmla="*/ 31 h 34"/>
                  <a:gd name="T20" fmla="*/ 0 w 44"/>
                  <a:gd name="T2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
                    <a:moveTo>
                      <a:pt x="0" y="28"/>
                    </a:moveTo>
                    <a:cubicBezTo>
                      <a:pt x="2" y="25"/>
                      <a:pt x="4" y="23"/>
                      <a:pt x="4" y="20"/>
                    </a:cubicBezTo>
                    <a:cubicBezTo>
                      <a:pt x="5" y="18"/>
                      <a:pt x="5" y="15"/>
                      <a:pt x="7" y="14"/>
                    </a:cubicBezTo>
                    <a:cubicBezTo>
                      <a:pt x="17" y="8"/>
                      <a:pt x="28" y="4"/>
                      <a:pt x="39" y="0"/>
                    </a:cubicBezTo>
                    <a:cubicBezTo>
                      <a:pt x="42" y="1"/>
                      <a:pt x="44" y="2"/>
                      <a:pt x="43" y="6"/>
                    </a:cubicBezTo>
                    <a:cubicBezTo>
                      <a:pt x="40" y="9"/>
                      <a:pt x="35" y="7"/>
                      <a:pt x="32" y="11"/>
                    </a:cubicBezTo>
                    <a:cubicBezTo>
                      <a:pt x="31" y="13"/>
                      <a:pt x="28" y="15"/>
                      <a:pt x="34" y="16"/>
                    </a:cubicBezTo>
                    <a:cubicBezTo>
                      <a:pt x="34" y="18"/>
                      <a:pt x="34" y="19"/>
                      <a:pt x="34" y="20"/>
                    </a:cubicBezTo>
                    <a:cubicBezTo>
                      <a:pt x="32" y="29"/>
                      <a:pt x="24" y="28"/>
                      <a:pt x="18" y="31"/>
                    </a:cubicBezTo>
                    <a:cubicBezTo>
                      <a:pt x="16" y="29"/>
                      <a:pt x="14" y="31"/>
                      <a:pt x="12" y="31"/>
                    </a:cubicBezTo>
                    <a:cubicBezTo>
                      <a:pt x="9" y="28"/>
                      <a:pt x="3" y="34"/>
                      <a:pt x="0" y="28"/>
                    </a:cubicBezTo>
                    <a:close/>
                  </a:path>
                </a:pathLst>
              </a:custGeom>
              <a:solidFill>
                <a:srgbClr val="D8A4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6" name="Freeform 324">
                <a:extLst>
                  <a:ext uri="{FF2B5EF4-FFF2-40B4-BE49-F238E27FC236}">
                    <a16:creationId xmlns:a16="http://schemas.microsoft.com/office/drawing/2014/main" id="{B9585988-B153-7065-119D-614F823124C4}"/>
                  </a:ext>
                </a:extLst>
              </p:cNvPr>
              <p:cNvSpPr/>
              <p:nvPr/>
            </p:nvSpPr>
            <p:spPr bwMode="auto">
              <a:xfrm>
                <a:off x="4675" y="1525"/>
                <a:ext cx="232" cy="125"/>
              </a:xfrm>
              <a:custGeom>
                <a:avLst/>
                <a:gdLst>
                  <a:gd name="T0" fmla="*/ 38 w 50"/>
                  <a:gd name="T1" fmla="*/ 4 h 27"/>
                  <a:gd name="T2" fmla="*/ 47 w 50"/>
                  <a:gd name="T3" fmla="*/ 14 h 27"/>
                  <a:gd name="T4" fmla="*/ 48 w 50"/>
                  <a:gd name="T5" fmla="*/ 26 h 27"/>
                  <a:gd name="T6" fmla="*/ 46 w 50"/>
                  <a:gd name="T7" fmla="*/ 27 h 27"/>
                  <a:gd name="T8" fmla="*/ 38 w 50"/>
                  <a:gd name="T9" fmla="*/ 18 h 27"/>
                  <a:gd name="T10" fmla="*/ 34 w 50"/>
                  <a:gd name="T11" fmla="*/ 19 h 27"/>
                  <a:gd name="T12" fmla="*/ 6 w 50"/>
                  <a:gd name="T13" fmla="*/ 18 h 27"/>
                  <a:gd name="T14" fmla="*/ 0 w 50"/>
                  <a:gd name="T15" fmla="*/ 11 h 27"/>
                  <a:gd name="T16" fmla="*/ 9 w 50"/>
                  <a:gd name="T17" fmla="*/ 1 h 27"/>
                  <a:gd name="T18" fmla="*/ 38 w 50"/>
                  <a:gd name="T1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7">
                    <a:moveTo>
                      <a:pt x="38" y="4"/>
                    </a:moveTo>
                    <a:cubicBezTo>
                      <a:pt x="41" y="7"/>
                      <a:pt x="42" y="13"/>
                      <a:pt x="47" y="14"/>
                    </a:cubicBezTo>
                    <a:cubicBezTo>
                      <a:pt x="49" y="18"/>
                      <a:pt x="50" y="22"/>
                      <a:pt x="48" y="26"/>
                    </a:cubicBezTo>
                    <a:cubicBezTo>
                      <a:pt x="48" y="26"/>
                      <a:pt x="47" y="27"/>
                      <a:pt x="46" y="27"/>
                    </a:cubicBezTo>
                    <a:cubicBezTo>
                      <a:pt x="41" y="26"/>
                      <a:pt x="40" y="22"/>
                      <a:pt x="38" y="18"/>
                    </a:cubicBezTo>
                    <a:cubicBezTo>
                      <a:pt x="36" y="11"/>
                      <a:pt x="35" y="17"/>
                      <a:pt x="34" y="19"/>
                    </a:cubicBezTo>
                    <a:cubicBezTo>
                      <a:pt x="24" y="24"/>
                      <a:pt x="15" y="22"/>
                      <a:pt x="6" y="18"/>
                    </a:cubicBezTo>
                    <a:cubicBezTo>
                      <a:pt x="4" y="16"/>
                      <a:pt x="1" y="14"/>
                      <a:pt x="0" y="11"/>
                    </a:cubicBezTo>
                    <a:cubicBezTo>
                      <a:pt x="0" y="5"/>
                      <a:pt x="4" y="3"/>
                      <a:pt x="9" y="1"/>
                    </a:cubicBezTo>
                    <a:cubicBezTo>
                      <a:pt x="18" y="3"/>
                      <a:pt x="28" y="0"/>
                      <a:pt x="38" y="4"/>
                    </a:cubicBezTo>
                    <a:close/>
                  </a:path>
                </a:pathLst>
              </a:custGeom>
              <a:solidFill>
                <a:srgbClr val="EEB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7" name="Freeform 325">
                <a:extLst>
                  <a:ext uri="{FF2B5EF4-FFF2-40B4-BE49-F238E27FC236}">
                    <a16:creationId xmlns:a16="http://schemas.microsoft.com/office/drawing/2014/main" id="{3097876D-B443-4BDF-DE22-B9451FFEC464}"/>
                  </a:ext>
                </a:extLst>
              </p:cNvPr>
              <p:cNvSpPr/>
              <p:nvPr/>
            </p:nvSpPr>
            <p:spPr bwMode="auto">
              <a:xfrm>
                <a:off x="2998" y="3173"/>
                <a:ext cx="194" cy="139"/>
              </a:xfrm>
              <a:custGeom>
                <a:avLst/>
                <a:gdLst>
                  <a:gd name="T0" fmla="*/ 42 w 42"/>
                  <a:gd name="T1" fmla="*/ 0 h 30"/>
                  <a:gd name="T2" fmla="*/ 1 w 42"/>
                  <a:gd name="T3" fmla="*/ 30 h 30"/>
                  <a:gd name="T4" fmla="*/ 1 w 42"/>
                  <a:gd name="T5" fmla="*/ 28 h 30"/>
                  <a:gd name="T6" fmla="*/ 8 w 42"/>
                  <a:gd name="T7" fmla="*/ 21 h 30"/>
                  <a:gd name="T8" fmla="*/ 10 w 42"/>
                  <a:gd name="T9" fmla="*/ 17 h 30"/>
                  <a:gd name="T10" fmla="*/ 8 w 42"/>
                  <a:gd name="T11" fmla="*/ 5 h 30"/>
                  <a:gd name="T12" fmla="*/ 21 w 42"/>
                  <a:gd name="T13" fmla="*/ 1 h 30"/>
                  <a:gd name="T14" fmla="*/ 42 w 42"/>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0">
                    <a:moveTo>
                      <a:pt x="42" y="0"/>
                    </a:moveTo>
                    <a:cubicBezTo>
                      <a:pt x="34" y="17"/>
                      <a:pt x="21" y="28"/>
                      <a:pt x="1" y="30"/>
                    </a:cubicBezTo>
                    <a:cubicBezTo>
                      <a:pt x="1" y="29"/>
                      <a:pt x="0" y="29"/>
                      <a:pt x="1" y="28"/>
                    </a:cubicBezTo>
                    <a:cubicBezTo>
                      <a:pt x="2" y="24"/>
                      <a:pt x="5" y="23"/>
                      <a:pt x="8" y="21"/>
                    </a:cubicBezTo>
                    <a:cubicBezTo>
                      <a:pt x="9" y="20"/>
                      <a:pt x="12" y="19"/>
                      <a:pt x="10" y="17"/>
                    </a:cubicBezTo>
                    <a:cubicBezTo>
                      <a:pt x="6" y="14"/>
                      <a:pt x="4" y="10"/>
                      <a:pt x="8" y="5"/>
                    </a:cubicBezTo>
                    <a:cubicBezTo>
                      <a:pt x="11" y="1"/>
                      <a:pt x="16" y="0"/>
                      <a:pt x="21" y="1"/>
                    </a:cubicBezTo>
                    <a:cubicBezTo>
                      <a:pt x="28" y="9"/>
                      <a:pt x="35" y="0"/>
                      <a:pt x="42" y="0"/>
                    </a:cubicBezTo>
                    <a:close/>
                  </a:path>
                </a:pathLst>
              </a:custGeom>
              <a:solidFill>
                <a:srgbClr val="DFC0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8" name="Freeform 326">
                <a:extLst>
                  <a:ext uri="{FF2B5EF4-FFF2-40B4-BE49-F238E27FC236}">
                    <a16:creationId xmlns:a16="http://schemas.microsoft.com/office/drawing/2014/main" id="{90BAA253-C988-1B5B-801B-82A408CDC230}"/>
                  </a:ext>
                </a:extLst>
              </p:cNvPr>
              <p:cNvSpPr/>
              <p:nvPr/>
            </p:nvSpPr>
            <p:spPr bwMode="auto">
              <a:xfrm>
                <a:off x="3090" y="1418"/>
                <a:ext cx="227" cy="126"/>
              </a:xfrm>
              <a:custGeom>
                <a:avLst/>
                <a:gdLst>
                  <a:gd name="T0" fmla="*/ 2 w 49"/>
                  <a:gd name="T1" fmla="*/ 21 h 27"/>
                  <a:gd name="T2" fmla="*/ 2 w 49"/>
                  <a:gd name="T3" fmla="*/ 17 h 27"/>
                  <a:gd name="T4" fmla="*/ 5 w 49"/>
                  <a:gd name="T5" fmla="*/ 10 h 27"/>
                  <a:gd name="T6" fmla="*/ 12 w 49"/>
                  <a:gd name="T7" fmla="*/ 7 h 27"/>
                  <a:gd name="T8" fmla="*/ 8 w 49"/>
                  <a:gd name="T9" fmla="*/ 1 h 27"/>
                  <a:gd name="T10" fmla="*/ 20 w 49"/>
                  <a:gd name="T11" fmla="*/ 4 h 27"/>
                  <a:gd name="T12" fmla="*/ 28 w 49"/>
                  <a:gd name="T13" fmla="*/ 6 h 27"/>
                  <a:gd name="T14" fmla="*/ 49 w 49"/>
                  <a:gd name="T15" fmla="*/ 17 h 27"/>
                  <a:gd name="T16" fmla="*/ 48 w 49"/>
                  <a:gd name="T17" fmla="*/ 17 h 27"/>
                  <a:gd name="T18" fmla="*/ 40 w 49"/>
                  <a:gd name="T19" fmla="*/ 13 h 27"/>
                  <a:gd name="T20" fmla="*/ 28 w 49"/>
                  <a:gd name="T21" fmla="*/ 19 h 27"/>
                  <a:gd name="T22" fmla="*/ 25 w 49"/>
                  <a:gd name="T23" fmla="*/ 26 h 27"/>
                  <a:gd name="T24" fmla="*/ 7 w 49"/>
                  <a:gd name="T25" fmla="*/ 25 h 27"/>
                  <a:gd name="T26" fmla="*/ 2 w 49"/>
                  <a:gd name="T27"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27">
                    <a:moveTo>
                      <a:pt x="2" y="21"/>
                    </a:moveTo>
                    <a:cubicBezTo>
                      <a:pt x="2" y="19"/>
                      <a:pt x="2" y="18"/>
                      <a:pt x="2" y="17"/>
                    </a:cubicBezTo>
                    <a:cubicBezTo>
                      <a:pt x="0" y="13"/>
                      <a:pt x="3" y="12"/>
                      <a:pt x="5" y="10"/>
                    </a:cubicBezTo>
                    <a:cubicBezTo>
                      <a:pt x="7" y="8"/>
                      <a:pt x="10" y="9"/>
                      <a:pt x="12" y="7"/>
                    </a:cubicBezTo>
                    <a:cubicBezTo>
                      <a:pt x="11" y="5"/>
                      <a:pt x="9" y="3"/>
                      <a:pt x="8" y="1"/>
                    </a:cubicBezTo>
                    <a:cubicBezTo>
                      <a:pt x="13" y="0"/>
                      <a:pt x="17" y="2"/>
                      <a:pt x="20" y="4"/>
                    </a:cubicBezTo>
                    <a:cubicBezTo>
                      <a:pt x="23" y="6"/>
                      <a:pt x="25" y="6"/>
                      <a:pt x="28" y="6"/>
                    </a:cubicBezTo>
                    <a:cubicBezTo>
                      <a:pt x="38" y="2"/>
                      <a:pt x="45" y="7"/>
                      <a:pt x="49" y="17"/>
                    </a:cubicBezTo>
                    <a:cubicBezTo>
                      <a:pt x="49" y="17"/>
                      <a:pt x="48" y="17"/>
                      <a:pt x="48" y="17"/>
                    </a:cubicBezTo>
                    <a:cubicBezTo>
                      <a:pt x="45" y="18"/>
                      <a:pt x="43" y="15"/>
                      <a:pt x="40" y="13"/>
                    </a:cubicBezTo>
                    <a:cubicBezTo>
                      <a:pt x="33" y="8"/>
                      <a:pt x="29" y="10"/>
                      <a:pt x="28" y="19"/>
                    </a:cubicBezTo>
                    <a:cubicBezTo>
                      <a:pt x="28" y="22"/>
                      <a:pt x="28" y="24"/>
                      <a:pt x="25" y="26"/>
                    </a:cubicBezTo>
                    <a:cubicBezTo>
                      <a:pt x="19" y="27"/>
                      <a:pt x="13" y="25"/>
                      <a:pt x="7" y="25"/>
                    </a:cubicBezTo>
                    <a:cubicBezTo>
                      <a:pt x="5" y="24"/>
                      <a:pt x="3" y="23"/>
                      <a:pt x="2" y="21"/>
                    </a:cubicBezTo>
                    <a:close/>
                  </a:path>
                </a:pathLst>
              </a:custGeom>
              <a:solidFill>
                <a:srgbClr val="F0A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9" name="Freeform 327">
                <a:extLst>
                  <a:ext uri="{FF2B5EF4-FFF2-40B4-BE49-F238E27FC236}">
                    <a16:creationId xmlns:a16="http://schemas.microsoft.com/office/drawing/2014/main" id="{E9DA65A2-1D01-EDEF-C0CA-BB8297992FD6}"/>
                  </a:ext>
                </a:extLst>
              </p:cNvPr>
              <p:cNvSpPr/>
              <p:nvPr/>
            </p:nvSpPr>
            <p:spPr bwMode="auto">
              <a:xfrm>
                <a:off x="2886" y="2402"/>
                <a:ext cx="186" cy="126"/>
              </a:xfrm>
              <a:custGeom>
                <a:avLst/>
                <a:gdLst>
                  <a:gd name="T0" fmla="*/ 40 w 40"/>
                  <a:gd name="T1" fmla="*/ 19 h 27"/>
                  <a:gd name="T2" fmla="*/ 40 w 40"/>
                  <a:gd name="T3" fmla="*/ 24 h 27"/>
                  <a:gd name="T4" fmla="*/ 25 w 40"/>
                  <a:gd name="T5" fmla="*/ 27 h 27"/>
                  <a:gd name="T6" fmla="*/ 23 w 40"/>
                  <a:gd name="T7" fmla="*/ 27 h 27"/>
                  <a:gd name="T8" fmla="*/ 8 w 40"/>
                  <a:gd name="T9" fmla="*/ 25 h 27"/>
                  <a:gd name="T10" fmla="*/ 3 w 40"/>
                  <a:gd name="T11" fmla="*/ 26 h 27"/>
                  <a:gd name="T12" fmla="*/ 1 w 40"/>
                  <a:gd name="T13" fmla="*/ 22 h 27"/>
                  <a:gd name="T14" fmla="*/ 10 w 40"/>
                  <a:gd name="T15" fmla="*/ 8 h 27"/>
                  <a:gd name="T16" fmla="*/ 12 w 40"/>
                  <a:gd name="T17" fmla="*/ 3 h 27"/>
                  <a:gd name="T18" fmla="*/ 31 w 40"/>
                  <a:gd name="T19" fmla="*/ 6 h 27"/>
                  <a:gd name="T20" fmla="*/ 40 w 40"/>
                  <a:gd name="T2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7">
                    <a:moveTo>
                      <a:pt x="40" y="19"/>
                    </a:moveTo>
                    <a:cubicBezTo>
                      <a:pt x="40" y="21"/>
                      <a:pt x="40" y="22"/>
                      <a:pt x="40" y="24"/>
                    </a:cubicBezTo>
                    <a:cubicBezTo>
                      <a:pt x="35" y="24"/>
                      <a:pt x="29" y="20"/>
                      <a:pt x="25" y="27"/>
                    </a:cubicBezTo>
                    <a:cubicBezTo>
                      <a:pt x="25" y="27"/>
                      <a:pt x="24" y="27"/>
                      <a:pt x="23" y="27"/>
                    </a:cubicBezTo>
                    <a:cubicBezTo>
                      <a:pt x="18" y="22"/>
                      <a:pt x="14" y="20"/>
                      <a:pt x="8" y="25"/>
                    </a:cubicBezTo>
                    <a:cubicBezTo>
                      <a:pt x="7" y="27"/>
                      <a:pt x="5" y="27"/>
                      <a:pt x="3" y="26"/>
                    </a:cubicBezTo>
                    <a:cubicBezTo>
                      <a:pt x="2" y="25"/>
                      <a:pt x="1" y="24"/>
                      <a:pt x="1" y="22"/>
                    </a:cubicBezTo>
                    <a:cubicBezTo>
                      <a:pt x="0" y="15"/>
                      <a:pt x="7" y="12"/>
                      <a:pt x="10" y="8"/>
                    </a:cubicBezTo>
                    <a:cubicBezTo>
                      <a:pt x="10" y="6"/>
                      <a:pt x="10" y="4"/>
                      <a:pt x="12" y="3"/>
                    </a:cubicBezTo>
                    <a:cubicBezTo>
                      <a:pt x="19" y="0"/>
                      <a:pt x="25" y="6"/>
                      <a:pt x="31" y="6"/>
                    </a:cubicBezTo>
                    <a:cubicBezTo>
                      <a:pt x="34" y="10"/>
                      <a:pt x="40" y="13"/>
                      <a:pt x="40" y="19"/>
                    </a:cubicBezTo>
                    <a:close/>
                  </a:path>
                </a:pathLst>
              </a:custGeom>
              <a:solidFill>
                <a:srgbClr val="F2A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0" name="Freeform 328">
                <a:extLst>
                  <a:ext uri="{FF2B5EF4-FFF2-40B4-BE49-F238E27FC236}">
                    <a16:creationId xmlns:a16="http://schemas.microsoft.com/office/drawing/2014/main" id="{9A5671CE-C936-1E79-C127-46FFE789B67E}"/>
                  </a:ext>
                </a:extLst>
              </p:cNvPr>
              <p:cNvSpPr/>
              <p:nvPr/>
            </p:nvSpPr>
            <p:spPr bwMode="auto">
              <a:xfrm>
                <a:off x="2548" y="3238"/>
                <a:ext cx="246" cy="153"/>
              </a:xfrm>
              <a:custGeom>
                <a:avLst/>
                <a:gdLst>
                  <a:gd name="T0" fmla="*/ 52 w 53"/>
                  <a:gd name="T1" fmla="*/ 21 h 33"/>
                  <a:gd name="T2" fmla="*/ 40 w 53"/>
                  <a:gd name="T3" fmla="*/ 26 h 33"/>
                  <a:gd name="T4" fmla="*/ 0 w 53"/>
                  <a:gd name="T5" fmla="*/ 9 h 33"/>
                  <a:gd name="T6" fmla="*/ 1 w 53"/>
                  <a:gd name="T7" fmla="*/ 8 h 33"/>
                  <a:gd name="T8" fmla="*/ 15 w 53"/>
                  <a:gd name="T9" fmla="*/ 8 h 33"/>
                  <a:gd name="T10" fmla="*/ 48 w 53"/>
                  <a:gd name="T11" fmla="*/ 15 h 33"/>
                  <a:gd name="T12" fmla="*/ 52 w 53"/>
                  <a:gd name="T13" fmla="*/ 19 h 33"/>
                  <a:gd name="T14" fmla="*/ 52 w 53"/>
                  <a:gd name="T15" fmla="*/ 2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3">
                    <a:moveTo>
                      <a:pt x="52" y="21"/>
                    </a:moveTo>
                    <a:cubicBezTo>
                      <a:pt x="46" y="19"/>
                      <a:pt x="44" y="24"/>
                      <a:pt x="40" y="26"/>
                    </a:cubicBezTo>
                    <a:cubicBezTo>
                      <a:pt x="24" y="33"/>
                      <a:pt x="6" y="26"/>
                      <a:pt x="0" y="9"/>
                    </a:cubicBezTo>
                    <a:cubicBezTo>
                      <a:pt x="0" y="9"/>
                      <a:pt x="1" y="8"/>
                      <a:pt x="1" y="8"/>
                    </a:cubicBezTo>
                    <a:cubicBezTo>
                      <a:pt x="8" y="0"/>
                      <a:pt x="8" y="0"/>
                      <a:pt x="15" y="8"/>
                    </a:cubicBezTo>
                    <a:cubicBezTo>
                      <a:pt x="24" y="21"/>
                      <a:pt x="28" y="22"/>
                      <a:pt x="48" y="15"/>
                    </a:cubicBezTo>
                    <a:cubicBezTo>
                      <a:pt x="51" y="15"/>
                      <a:pt x="53" y="16"/>
                      <a:pt x="52" y="19"/>
                    </a:cubicBezTo>
                    <a:cubicBezTo>
                      <a:pt x="52" y="20"/>
                      <a:pt x="52" y="20"/>
                      <a:pt x="52" y="21"/>
                    </a:cubicBezTo>
                    <a:close/>
                  </a:path>
                </a:pathLst>
              </a:custGeom>
              <a:solidFill>
                <a:srgbClr val="E7B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1" name="Freeform 329">
                <a:extLst>
                  <a:ext uri="{FF2B5EF4-FFF2-40B4-BE49-F238E27FC236}">
                    <a16:creationId xmlns:a16="http://schemas.microsoft.com/office/drawing/2014/main" id="{95052FD3-DAA8-8B11-E5DF-63431E565720}"/>
                  </a:ext>
                </a:extLst>
              </p:cNvPr>
              <p:cNvSpPr/>
              <p:nvPr/>
            </p:nvSpPr>
            <p:spPr bwMode="auto">
              <a:xfrm>
                <a:off x="4045" y="2296"/>
                <a:ext cx="209" cy="227"/>
              </a:xfrm>
              <a:custGeom>
                <a:avLst/>
                <a:gdLst>
                  <a:gd name="T0" fmla="*/ 25 w 45"/>
                  <a:gd name="T1" fmla="*/ 0 h 49"/>
                  <a:gd name="T2" fmla="*/ 31 w 45"/>
                  <a:gd name="T3" fmla="*/ 4 h 49"/>
                  <a:gd name="T4" fmla="*/ 43 w 45"/>
                  <a:gd name="T5" fmla="*/ 2 h 49"/>
                  <a:gd name="T6" fmla="*/ 35 w 45"/>
                  <a:gd name="T7" fmla="*/ 10 h 49"/>
                  <a:gd name="T8" fmla="*/ 24 w 45"/>
                  <a:gd name="T9" fmla="*/ 24 h 49"/>
                  <a:gd name="T10" fmla="*/ 12 w 45"/>
                  <a:gd name="T11" fmla="*/ 41 h 49"/>
                  <a:gd name="T12" fmla="*/ 7 w 45"/>
                  <a:gd name="T13" fmla="*/ 49 h 49"/>
                  <a:gd name="T14" fmla="*/ 6 w 45"/>
                  <a:gd name="T15" fmla="*/ 33 h 49"/>
                  <a:gd name="T16" fmla="*/ 9 w 45"/>
                  <a:gd name="T17" fmla="*/ 22 h 49"/>
                  <a:gd name="T18" fmla="*/ 15 w 45"/>
                  <a:gd name="T19" fmla="*/ 11 h 49"/>
                  <a:gd name="T20" fmla="*/ 15 w 45"/>
                  <a:gd name="T21" fmla="*/ 8 h 49"/>
                  <a:gd name="T22" fmla="*/ 25 w 45"/>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9">
                    <a:moveTo>
                      <a:pt x="25" y="0"/>
                    </a:moveTo>
                    <a:cubicBezTo>
                      <a:pt x="25" y="4"/>
                      <a:pt x="28" y="5"/>
                      <a:pt x="31" y="4"/>
                    </a:cubicBezTo>
                    <a:cubicBezTo>
                      <a:pt x="35" y="2"/>
                      <a:pt x="39" y="2"/>
                      <a:pt x="43" y="2"/>
                    </a:cubicBezTo>
                    <a:cubicBezTo>
                      <a:pt x="45" y="10"/>
                      <a:pt x="38" y="8"/>
                      <a:pt x="35" y="10"/>
                    </a:cubicBezTo>
                    <a:cubicBezTo>
                      <a:pt x="29" y="13"/>
                      <a:pt x="23" y="16"/>
                      <a:pt x="24" y="24"/>
                    </a:cubicBezTo>
                    <a:cubicBezTo>
                      <a:pt x="18" y="28"/>
                      <a:pt x="15" y="34"/>
                      <a:pt x="12" y="41"/>
                    </a:cubicBezTo>
                    <a:cubicBezTo>
                      <a:pt x="11" y="44"/>
                      <a:pt x="11" y="48"/>
                      <a:pt x="7" y="49"/>
                    </a:cubicBezTo>
                    <a:cubicBezTo>
                      <a:pt x="0" y="45"/>
                      <a:pt x="3" y="38"/>
                      <a:pt x="6" y="33"/>
                    </a:cubicBezTo>
                    <a:cubicBezTo>
                      <a:pt x="8" y="30"/>
                      <a:pt x="8" y="26"/>
                      <a:pt x="9" y="22"/>
                    </a:cubicBezTo>
                    <a:cubicBezTo>
                      <a:pt x="9" y="17"/>
                      <a:pt x="15" y="16"/>
                      <a:pt x="15" y="11"/>
                    </a:cubicBezTo>
                    <a:cubicBezTo>
                      <a:pt x="14" y="10"/>
                      <a:pt x="14" y="9"/>
                      <a:pt x="15" y="8"/>
                    </a:cubicBezTo>
                    <a:cubicBezTo>
                      <a:pt x="20" y="8"/>
                      <a:pt x="21" y="1"/>
                      <a:pt x="25" y="0"/>
                    </a:cubicBezTo>
                    <a:close/>
                  </a:path>
                </a:pathLst>
              </a:custGeom>
              <a:solidFill>
                <a:srgbClr val="D598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2" name="Freeform 330">
                <a:extLst>
                  <a:ext uri="{FF2B5EF4-FFF2-40B4-BE49-F238E27FC236}">
                    <a16:creationId xmlns:a16="http://schemas.microsoft.com/office/drawing/2014/main" id="{3486204B-2CED-015D-2A1B-3C7B78AEDB3C}"/>
                  </a:ext>
                </a:extLst>
              </p:cNvPr>
              <p:cNvSpPr/>
              <p:nvPr/>
            </p:nvSpPr>
            <p:spPr bwMode="auto">
              <a:xfrm>
                <a:off x="4532" y="1999"/>
                <a:ext cx="269" cy="102"/>
              </a:xfrm>
              <a:custGeom>
                <a:avLst/>
                <a:gdLst>
                  <a:gd name="T0" fmla="*/ 58 w 58"/>
                  <a:gd name="T1" fmla="*/ 13 h 22"/>
                  <a:gd name="T2" fmla="*/ 26 w 58"/>
                  <a:gd name="T3" fmla="*/ 20 h 22"/>
                  <a:gd name="T4" fmla="*/ 0 w 58"/>
                  <a:gd name="T5" fmla="*/ 13 h 22"/>
                  <a:gd name="T6" fmla="*/ 5 w 58"/>
                  <a:gd name="T7" fmla="*/ 11 h 22"/>
                  <a:gd name="T8" fmla="*/ 18 w 58"/>
                  <a:gd name="T9" fmla="*/ 10 h 22"/>
                  <a:gd name="T10" fmla="*/ 22 w 58"/>
                  <a:gd name="T11" fmla="*/ 5 h 22"/>
                  <a:gd name="T12" fmla="*/ 27 w 58"/>
                  <a:gd name="T13" fmla="*/ 3 h 22"/>
                  <a:gd name="T14" fmla="*/ 33 w 58"/>
                  <a:gd name="T15" fmla="*/ 3 h 22"/>
                  <a:gd name="T16" fmla="*/ 44 w 58"/>
                  <a:gd name="T17" fmla="*/ 1 h 22"/>
                  <a:gd name="T18" fmla="*/ 44 w 58"/>
                  <a:gd name="T19" fmla="*/ 6 h 22"/>
                  <a:gd name="T20" fmla="*/ 46 w 58"/>
                  <a:gd name="T21" fmla="*/ 9 h 22"/>
                  <a:gd name="T22" fmla="*/ 58 w 58"/>
                  <a:gd name="T23" fmla="*/ 11 h 22"/>
                  <a:gd name="T24" fmla="*/ 58 w 58"/>
                  <a:gd name="T25" fmla="*/ 12 h 22"/>
                  <a:gd name="T26" fmla="*/ 58 w 58"/>
                  <a:gd name="T2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2">
                    <a:moveTo>
                      <a:pt x="58" y="13"/>
                    </a:moveTo>
                    <a:cubicBezTo>
                      <a:pt x="48" y="18"/>
                      <a:pt x="38" y="22"/>
                      <a:pt x="26" y="20"/>
                    </a:cubicBezTo>
                    <a:cubicBezTo>
                      <a:pt x="17" y="18"/>
                      <a:pt x="8" y="17"/>
                      <a:pt x="0" y="13"/>
                    </a:cubicBezTo>
                    <a:cubicBezTo>
                      <a:pt x="1" y="12"/>
                      <a:pt x="3" y="11"/>
                      <a:pt x="5" y="11"/>
                    </a:cubicBezTo>
                    <a:cubicBezTo>
                      <a:pt x="9" y="11"/>
                      <a:pt x="14" y="11"/>
                      <a:pt x="18" y="10"/>
                    </a:cubicBezTo>
                    <a:cubicBezTo>
                      <a:pt x="22" y="10"/>
                      <a:pt x="23" y="9"/>
                      <a:pt x="22" y="5"/>
                    </a:cubicBezTo>
                    <a:cubicBezTo>
                      <a:pt x="23" y="3"/>
                      <a:pt x="25" y="3"/>
                      <a:pt x="27" y="3"/>
                    </a:cubicBezTo>
                    <a:cubicBezTo>
                      <a:pt x="29" y="3"/>
                      <a:pt x="31" y="3"/>
                      <a:pt x="33" y="3"/>
                    </a:cubicBezTo>
                    <a:cubicBezTo>
                      <a:pt x="37" y="3"/>
                      <a:pt x="40" y="0"/>
                      <a:pt x="44" y="1"/>
                    </a:cubicBezTo>
                    <a:cubicBezTo>
                      <a:pt x="46" y="2"/>
                      <a:pt x="45" y="4"/>
                      <a:pt x="44" y="6"/>
                    </a:cubicBezTo>
                    <a:cubicBezTo>
                      <a:pt x="43" y="8"/>
                      <a:pt x="44" y="9"/>
                      <a:pt x="46" y="9"/>
                    </a:cubicBezTo>
                    <a:cubicBezTo>
                      <a:pt x="50" y="10"/>
                      <a:pt x="54" y="10"/>
                      <a:pt x="58" y="11"/>
                    </a:cubicBezTo>
                    <a:cubicBezTo>
                      <a:pt x="58" y="11"/>
                      <a:pt x="58" y="12"/>
                      <a:pt x="58" y="12"/>
                    </a:cubicBezTo>
                    <a:cubicBezTo>
                      <a:pt x="58" y="13"/>
                      <a:pt x="58" y="13"/>
                      <a:pt x="58" y="13"/>
                    </a:cubicBezTo>
                    <a:close/>
                  </a:path>
                </a:pathLst>
              </a:custGeom>
              <a:solidFill>
                <a:srgbClr val="D8A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3" name="Freeform 331">
                <a:extLst>
                  <a:ext uri="{FF2B5EF4-FFF2-40B4-BE49-F238E27FC236}">
                    <a16:creationId xmlns:a16="http://schemas.microsoft.com/office/drawing/2014/main" id="{2857C5A6-5B13-C6C7-392D-683AF36ACAE3}"/>
                  </a:ext>
                </a:extLst>
              </p:cNvPr>
              <p:cNvSpPr/>
              <p:nvPr/>
            </p:nvSpPr>
            <p:spPr bwMode="auto">
              <a:xfrm>
                <a:off x="2882" y="1562"/>
                <a:ext cx="120" cy="223"/>
              </a:xfrm>
              <a:custGeom>
                <a:avLst/>
                <a:gdLst>
                  <a:gd name="T0" fmla="*/ 6 w 26"/>
                  <a:gd name="T1" fmla="*/ 48 h 48"/>
                  <a:gd name="T2" fmla="*/ 1 w 26"/>
                  <a:gd name="T3" fmla="*/ 36 h 48"/>
                  <a:gd name="T4" fmla="*/ 4 w 26"/>
                  <a:gd name="T5" fmla="*/ 9 h 48"/>
                  <a:gd name="T6" fmla="*/ 10 w 26"/>
                  <a:gd name="T7" fmla="*/ 0 h 48"/>
                  <a:gd name="T8" fmla="*/ 12 w 26"/>
                  <a:gd name="T9" fmla="*/ 2 h 48"/>
                  <a:gd name="T10" fmla="*/ 16 w 26"/>
                  <a:gd name="T11" fmla="*/ 7 h 48"/>
                  <a:gd name="T12" fmla="*/ 25 w 26"/>
                  <a:gd name="T13" fmla="*/ 10 h 48"/>
                  <a:gd name="T14" fmla="*/ 22 w 26"/>
                  <a:gd name="T15" fmla="*/ 17 h 48"/>
                  <a:gd name="T16" fmla="*/ 18 w 26"/>
                  <a:gd name="T17" fmla="*/ 29 h 48"/>
                  <a:gd name="T18" fmla="*/ 17 w 26"/>
                  <a:gd name="T19" fmla="*/ 38 h 48"/>
                  <a:gd name="T20" fmla="*/ 15 w 26"/>
                  <a:gd name="T21" fmla="*/ 39 h 48"/>
                  <a:gd name="T22" fmla="*/ 9 w 26"/>
                  <a:gd name="T23" fmla="*/ 36 h 48"/>
                  <a:gd name="T24" fmla="*/ 6 w 26"/>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48">
                    <a:moveTo>
                      <a:pt x="6" y="48"/>
                    </a:moveTo>
                    <a:cubicBezTo>
                      <a:pt x="1" y="46"/>
                      <a:pt x="0" y="39"/>
                      <a:pt x="1" y="36"/>
                    </a:cubicBezTo>
                    <a:cubicBezTo>
                      <a:pt x="5" y="27"/>
                      <a:pt x="4" y="18"/>
                      <a:pt x="4" y="9"/>
                    </a:cubicBezTo>
                    <a:cubicBezTo>
                      <a:pt x="4" y="5"/>
                      <a:pt x="6" y="2"/>
                      <a:pt x="10" y="0"/>
                    </a:cubicBezTo>
                    <a:cubicBezTo>
                      <a:pt x="11" y="0"/>
                      <a:pt x="11" y="1"/>
                      <a:pt x="12" y="2"/>
                    </a:cubicBezTo>
                    <a:cubicBezTo>
                      <a:pt x="12" y="4"/>
                      <a:pt x="11" y="8"/>
                      <a:pt x="16" y="7"/>
                    </a:cubicBezTo>
                    <a:cubicBezTo>
                      <a:pt x="19" y="6"/>
                      <a:pt x="23" y="6"/>
                      <a:pt x="25" y="10"/>
                    </a:cubicBezTo>
                    <a:cubicBezTo>
                      <a:pt x="26" y="13"/>
                      <a:pt x="24" y="16"/>
                      <a:pt x="22" y="17"/>
                    </a:cubicBezTo>
                    <a:cubicBezTo>
                      <a:pt x="17" y="20"/>
                      <a:pt x="14" y="24"/>
                      <a:pt x="18" y="29"/>
                    </a:cubicBezTo>
                    <a:cubicBezTo>
                      <a:pt x="19" y="32"/>
                      <a:pt x="19" y="35"/>
                      <a:pt x="17" y="38"/>
                    </a:cubicBezTo>
                    <a:cubicBezTo>
                      <a:pt x="17" y="39"/>
                      <a:pt x="16" y="39"/>
                      <a:pt x="15" y="39"/>
                    </a:cubicBezTo>
                    <a:cubicBezTo>
                      <a:pt x="12" y="40"/>
                      <a:pt x="11" y="36"/>
                      <a:pt x="9" y="36"/>
                    </a:cubicBezTo>
                    <a:cubicBezTo>
                      <a:pt x="6" y="40"/>
                      <a:pt x="10" y="45"/>
                      <a:pt x="6" y="48"/>
                    </a:cubicBezTo>
                    <a:close/>
                  </a:path>
                </a:pathLst>
              </a:custGeom>
              <a:solidFill>
                <a:srgbClr val="ED92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4" name="Freeform 332">
                <a:extLst>
                  <a:ext uri="{FF2B5EF4-FFF2-40B4-BE49-F238E27FC236}">
                    <a16:creationId xmlns:a16="http://schemas.microsoft.com/office/drawing/2014/main" id="{4294AF30-0242-C9F8-1825-67C5D747AB55}"/>
                  </a:ext>
                </a:extLst>
              </p:cNvPr>
              <p:cNvSpPr/>
              <p:nvPr/>
            </p:nvSpPr>
            <p:spPr bwMode="auto">
              <a:xfrm>
                <a:off x="4814" y="1632"/>
                <a:ext cx="181" cy="186"/>
              </a:xfrm>
              <a:custGeom>
                <a:avLst/>
                <a:gdLst>
                  <a:gd name="T0" fmla="*/ 30 w 39"/>
                  <a:gd name="T1" fmla="*/ 17 h 40"/>
                  <a:gd name="T2" fmla="*/ 38 w 39"/>
                  <a:gd name="T3" fmla="*/ 36 h 40"/>
                  <a:gd name="T4" fmla="*/ 29 w 39"/>
                  <a:gd name="T5" fmla="*/ 34 h 40"/>
                  <a:gd name="T6" fmla="*/ 17 w 39"/>
                  <a:gd name="T7" fmla="*/ 33 h 40"/>
                  <a:gd name="T8" fmla="*/ 9 w 39"/>
                  <a:gd name="T9" fmla="*/ 34 h 40"/>
                  <a:gd name="T10" fmla="*/ 2 w 39"/>
                  <a:gd name="T11" fmla="*/ 22 h 40"/>
                  <a:gd name="T12" fmla="*/ 9 w 39"/>
                  <a:gd name="T13" fmla="*/ 17 h 40"/>
                  <a:gd name="T14" fmla="*/ 20 w 39"/>
                  <a:gd name="T15" fmla="*/ 21 h 40"/>
                  <a:gd name="T16" fmla="*/ 21 w 39"/>
                  <a:gd name="T17" fmla="*/ 12 h 40"/>
                  <a:gd name="T18" fmla="*/ 17 w 39"/>
                  <a:gd name="T19" fmla="*/ 3 h 40"/>
                  <a:gd name="T20" fmla="*/ 18 w 39"/>
                  <a:gd name="T21" fmla="*/ 3 h 40"/>
                  <a:gd name="T22" fmla="*/ 28 w 39"/>
                  <a:gd name="T23" fmla="*/ 10 h 40"/>
                  <a:gd name="T24" fmla="*/ 30 w 39"/>
                  <a:gd name="T25"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30" y="17"/>
                    </a:moveTo>
                    <a:cubicBezTo>
                      <a:pt x="36" y="22"/>
                      <a:pt x="39" y="28"/>
                      <a:pt x="38" y="36"/>
                    </a:cubicBezTo>
                    <a:cubicBezTo>
                      <a:pt x="34" y="40"/>
                      <a:pt x="31" y="38"/>
                      <a:pt x="29" y="34"/>
                    </a:cubicBezTo>
                    <a:cubicBezTo>
                      <a:pt x="26" y="29"/>
                      <a:pt x="22" y="29"/>
                      <a:pt x="17" y="33"/>
                    </a:cubicBezTo>
                    <a:cubicBezTo>
                      <a:pt x="15" y="34"/>
                      <a:pt x="12" y="35"/>
                      <a:pt x="9" y="34"/>
                    </a:cubicBezTo>
                    <a:cubicBezTo>
                      <a:pt x="4" y="32"/>
                      <a:pt x="0" y="28"/>
                      <a:pt x="2" y="22"/>
                    </a:cubicBezTo>
                    <a:cubicBezTo>
                      <a:pt x="3" y="19"/>
                      <a:pt x="6" y="17"/>
                      <a:pt x="9" y="17"/>
                    </a:cubicBezTo>
                    <a:cubicBezTo>
                      <a:pt x="13" y="16"/>
                      <a:pt x="15" y="22"/>
                      <a:pt x="20" y="21"/>
                    </a:cubicBezTo>
                    <a:cubicBezTo>
                      <a:pt x="25" y="19"/>
                      <a:pt x="23" y="15"/>
                      <a:pt x="21" y="12"/>
                    </a:cubicBezTo>
                    <a:cubicBezTo>
                      <a:pt x="20" y="9"/>
                      <a:pt x="16" y="7"/>
                      <a:pt x="17" y="3"/>
                    </a:cubicBezTo>
                    <a:cubicBezTo>
                      <a:pt x="18" y="3"/>
                      <a:pt x="18" y="3"/>
                      <a:pt x="18" y="3"/>
                    </a:cubicBezTo>
                    <a:cubicBezTo>
                      <a:pt x="25" y="0"/>
                      <a:pt x="27" y="4"/>
                      <a:pt x="28" y="10"/>
                    </a:cubicBezTo>
                    <a:cubicBezTo>
                      <a:pt x="29" y="12"/>
                      <a:pt x="28" y="15"/>
                      <a:pt x="30" y="17"/>
                    </a:cubicBezTo>
                    <a:close/>
                  </a:path>
                </a:pathLst>
              </a:custGeom>
              <a:solidFill>
                <a:srgbClr val="F0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5" name="Freeform 333">
                <a:extLst>
                  <a:ext uri="{FF2B5EF4-FFF2-40B4-BE49-F238E27FC236}">
                    <a16:creationId xmlns:a16="http://schemas.microsoft.com/office/drawing/2014/main" id="{A36FDB71-2C49-B23E-F88A-707C01209C9B}"/>
                  </a:ext>
                </a:extLst>
              </p:cNvPr>
              <p:cNvSpPr/>
              <p:nvPr/>
            </p:nvSpPr>
            <p:spPr bwMode="auto">
              <a:xfrm>
                <a:off x="4564" y="1493"/>
                <a:ext cx="288" cy="79"/>
              </a:xfrm>
              <a:custGeom>
                <a:avLst/>
                <a:gdLst>
                  <a:gd name="T0" fmla="*/ 62 w 62"/>
                  <a:gd name="T1" fmla="*/ 11 h 17"/>
                  <a:gd name="T2" fmla="*/ 29 w 62"/>
                  <a:gd name="T3" fmla="*/ 11 h 17"/>
                  <a:gd name="T4" fmla="*/ 9 w 62"/>
                  <a:gd name="T5" fmla="*/ 17 h 17"/>
                  <a:gd name="T6" fmla="*/ 2 w 62"/>
                  <a:gd name="T7" fmla="*/ 9 h 17"/>
                  <a:gd name="T8" fmla="*/ 12 w 62"/>
                  <a:gd name="T9" fmla="*/ 4 h 17"/>
                  <a:gd name="T10" fmla="*/ 25 w 62"/>
                  <a:gd name="T11" fmla="*/ 2 h 17"/>
                  <a:gd name="T12" fmla="*/ 51 w 62"/>
                  <a:gd name="T13" fmla="*/ 6 h 17"/>
                  <a:gd name="T14" fmla="*/ 62 w 62"/>
                  <a:gd name="T15" fmla="*/ 1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7">
                    <a:moveTo>
                      <a:pt x="62" y="11"/>
                    </a:moveTo>
                    <a:cubicBezTo>
                      <a:pt x="51" y="11"/>
                      <a:pt x="40" y="11"/>
                      <a:pt x="29" y="11"/>
                    </a:cubicBezTo>
                    <a:cubicBezTo>
                      <a:pt x="23" y="16"/>
                      <a:pt x="16" y="14"/>
                      <a:pt x="9" y="17"/>
                    </a:cubicBezTo>
                    <a:cubicBezTo>
                      <a:pt x="5" y="16"/>
                      <a:pt x="0" y="16"/>
                      <a:pt x="2" y="9"/>
                    </a:cubicBezTo>
                    <a:cubicBezTo>
                      <a:pt x="6" y="9"/>
                      <a:pt x="9" y="7"/>
                      <a:pt x="12" y="4"/>
                    </a:cubicBezTo>
                    <a:cubicBezTo>
                      <a:pt x="16" y="1"/>
                      <a:pt x="21" y="0"/>
                      <a:pt x="25" y="2"/>
                    </a:cubicBezTo>
                    <a:cubicBezTo>
                      <a:pt x="34" y="5"/>
                      <a:pt x="42" y="6"/>
                      <a:pt x="51" y="6"/>
                    </a:cubicBezTo>
                    <a:cubicBezTo>
                      <a:pt x="55" y="5"/>
                      <a:pt x="59" y="7"/>
                      <a:pt x="62" y="11"/>
                    </a:cubicBezTo>
                    <a:close/>
                  </a:path>
                </a:pathLst>
              </a:custGeom>
              <a:solidFill>
                <a:srgbClr val="E1B5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6" name="Freeform 334">
                <a:extLst>
                  <a:ext uri="{FF2B5EF4-FFF2-40B4-BE49-F238E27FC236}">
                    <a16:creationId xmlns:a16="http://schemas.microsoft.com/office/drawing/2014/main" id="{241DF4CF-1483-EC10-41BB-FD88215069E4}"/>
                  </a:ext>
                </a:extLst>
              </p:cNvPr>
              <p:cNvSpPr/>
              <p:nvPr/>
            </p:nvSpPr>
            <p:spPr bwMode="auto">
              <a:xfrm>
                <a:off x="3697" y="1748"/>
                <a:ext cx="121" cy="274"/>
              </a:xfrm>
              <a:custGeom>
                <a:avLst/>
                <a:gdLst>
                  <a:gd name="T0" fmla="*/ 15 w 26"/>
                  <a:gd name="T1" fmla="*/ 1 h 59"/>
                  <a:gd name="T2" fmla="*/ 17 w 26"/>
                  <a:gd name="T3" fmla="*/ 0 h 59"/>
                  <a:gd name="T4" fmla="*/ 26 w 26"/>
                  <a:gd name="T5" fmla="*/ 13 h 59"/>
                  <a:gd name="T6" fmla="*/ 22 w 26"/>
                  <a:gd name="T7" fmla="*/ 22 h 59"/>
                  <a:gd name="T8" fmla="*/ 21 w 26"/>
                  <a:gd name="T9" fmla="*/ 26 h 59"/>
                  <a:gd name="T10" fmla="*/ 5 w 26"/>
                  <a:gd name="T11" fmla="*/ 56 h 59"/>
                  <a:gd name="T12" fmla="*/ 3 w 26"/>
                  <a:gd name="T13" fmla="*/ 59 h 59"/>
                  <a:gd name="T14" fmla="*/ 0 w 26"/>
                  <a:gd name="T15" fmla="*/ 57 h 59"/>
                  <a:gd name="T16" fmla="*/ 15 w 26"/>
                  <a:gd name="T17"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9">
                    <a:moveTo>
                      <a:pt x="15" y="1"/>
                    </a:moveTo>
                    <a:cubicBezTo>
                      <a:pt x="15" y="1"/>
                      <a:pt x="16" y="0"/>
                      <a:pt x="17" y="0"/>
                    </a:cubicBezTo>
                    <a:cubicBezTo>
                      <a:pt x="23" y="3"/>
                      <a:pt x="21" y="10"/>
                      <a:pt x="26" y="13"/>
                    </a:cubicBezTo>
                    <a:cubicBezTo>
                      <a:pt x="24" y="16"/>
                      <a:pt x="12" y="14"/>
                      <a:pt x="22" y="22"/>
                    </a:cubicBezTo>
                    <a:cubicBezTo>
                      <a:pt x="23" y="23"/>
                      <a:pt x="23" y="25"/>
                      <a:pt x="21" y="26"/>
                    </a:cubicBezTo>
                    <a:cubicBezTo>
                      <a:pt x="11" y="34"/>
                      <a:pt x="13" y="48"/>
                      <a:pt x="5" y="56"/>
                    </a:cubicBezTo>
                    <a:cubicBezTo>
                      <a:pt x="4" y="57"/>
                      <a:pt x="3" y="58"/>
                      <a:pt x="3" y="59"/>
                    </a:cubicBezTo>
                    <a:cubicBezTo>
                      <a:pt x="2" y="58"/>
                      <a:pt x="1" y="58"/>
                      <a:pt x="0" y="57"/>
                    </a:cubicBezTo>
                    <a:cubicBezTo>
                      <a:pt x="11" y="40"/>
                      <a:pt x="14" y="20"/>
                      <a:pt x="15" y="1"/>
                    </a:cubicBezTo>
                    <a:close/>
                  </a:path>
                </a:pathLst>
              </a:custGeom>
              <a:solidFill>
                <a:srgbClr val="DCA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7" name="Freeform 335">
                <a:extLst>
                  <a:ext uri="{FF2B5EF4-FFF2-40B4-BE49-F238E27FC236}">
                    <a16:creationId xmlns:a16="http://schemas.microsoft.com/office/drawing/2014/main" id="{F432C717-EAD3-10D4-2428-431D14E901BE}"/>
                  </a:ext>
                </a:extLst>
              </p:cNvPr>
              <p:cNvSpPr/>
              <p:nvPr/>
            </p:nvSpPr>
            <p:spPr bwMode="auto">
              <a:xfrm>
                <a:off x="4615" y="2337"/>
                <a:ext cx="167" cy="288"/>
              </a:xfrm>
              <a:custGeom>
                <a:avLst/>
                <a:gdLst>
                  <a:gd name="T0" fmla="*/ 2 w 36"/>
                  <a:gd name="T1" fmla="*/ 5 h 62"/>
                  <a:gd name="T2" fmla="*/ 8 w 36"/>
                  <a:gd name="T3" fmla="*/ 0 h 62"/>
                  <a:gd name="T4" fmla="*/ 18 w 36"/>
                  <a:gd name="T5" fmla="*/ 19 h 62"/>
                  <a:gd name="T6" fmla="*/ 24 w 36"/>
                  <a:gd name="T7" fmla="*/ 36 h 62"/>
                  <a:gd name="T8" fmla="*/ 28 w 36"/>
                  <a:gd name="T9" fmla="*/ 62 h 62"/>
                  <a:gd name="T10" fmla="*/ 27 w 36"/>
                  <a:gd name="T11" fmla="*/ 62 h 62"/>
                  <a:gd name="T12" fmla="*/ 3 w 36"/>
                  <a:gd name="T13" fmla="*/ 19 h 62"/>
                  <a:gd name="T14" fmla="*/ 10 w 36"/>
                  <a:gd name="T15" fmla="*/ 12 h 62"/>
                  <a:gd name="T16" fmla="*/ 3 w 36"/>
                  <a:gd name="T17" fmla="*/ 8 h 62"/>
                  <a:gd name="T18" fmla="*/ 2 w 36"/>
                  <a:gd name="T19"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62">
                    <a:moveTo>
                      <a:pt x="2" y="5"/>
                    </a:moveTo>
                    <a:cubicBezTo>
                      <a:pt x="0" y="0"/>
                      <a:pt x="8" y="4"/>
                      <a:pt x="8" y="0"/>
                    </a:cubicBezTo>
                    <a:cubicBezTo>
                      <a:pt x="15" y="4"/>
                      <a:pt x="19" y="10"/>
                      <a:pt x="18" y="19"/>
                    </a:cubicBezTo>
                    <a:cubicBezTo>
                      <a:pt x="18" y="25"/>
                      <a:pt x="20" y="31"/>
                      <a:pt x="24" y="36"/>
                    </a:cubicBezTo>
                    <a:cubicBezTo>
                      <a:pt x="30" y="44"/>
                      <a:pt x="36" y="52"/>
                      <a:pt x="28" y="62"/>
                    </a:cubicBezTo>
                    <a:cubicBezTo>
                      <a:pt x="28" y="62"/>
                      <a:pt x="27" y="62"/>
                      <a:pt x="27" y="62"/>
                    </a:cubicBezTo>
                    <a:cubicBezTo>
                      <a:pt x="26" y="44"/>
                      <a:pt x="15" y="31"/>
                      <a:pt x="3" y="19"/>
                    </a:cubicBezTo>
                    <a:cubicBezTo>
                      <a:pt x="3" y="15"/>
                      <a:pt x="7" y="14"/>
                      <a:pt x="10" y="12"/>
                    </a:cubicBezTo>
                    <a:cubicBezTo>
                      <a:pt x="8" y="10"/>
                      <a:pt x="5" y="10"/>
                      <a:pt x="3" y="8"/>
                    </a:cubicBezTo>
                    <a:cubicBezTo>
                      <a:pt x="3" y="7"/>
                      <a:pt x="2" y="6"/>
                      <a:pt x="2" y="5"/>
                    </a:cubicBezTo>
                    <a:close/>
                  </a:path>
                </a:pathLst>
              </a:custGeom>
              <a:solidFill>
                <a:srgbClr val="F1C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8" name="Freeform 336">
                <a:extLst>
                  <a:ext uri="{FF2B5EF4-FFF2-40B4-BE49-F238E27FC236}">
                    <a16:creationId xmlns:a16="http://schemas.microsoft.com/office/drawing/2014/main" id="{F4019974-02BB-B337-BE5E-13B178F4531F}"/>
                  </a:ext>
                </a:extLst>
              </p:cNvPr>
              <p:cNvSpPr/>
              <p:nvPr/>
            </p:nvSpPr>
            <p:spPr bwMode="auto">
              <a:xfrm>
                <a:off x="4893" y="1743"/>
                <a:ext cx="98" cy="209"/>
              </a:xfrm>
              <a:custGeom>
                <a:avLst/>
                <a:gdLst>
                  <a:gd name="T0" fmla="*/ 0 w 21"/>
                  <a:gd name="T1" fmla="*/ 8 h 45"/>
                  <a:gd name="T2" fmla="*/ 13 w 21"/>
                  <a:gd name="T3" fmla="*/ 7 h 45"/>
                  <a:gd name="T4" fmla="*/ 21 w 21"/>
                  <a:gd name="T5" fmla="*/ 12 h 45"/>
                  <a:gd name="T6" fmla="*/ 21 w 21"/>
                  <a:gd name="T7" fmla="*/ 13 h 45"/>
                  <a:gd name="T8" fmla="*/ 11 w 21"/>
                  <a:gd name="T9" fmla="*/ 45 h 45"/>
                  <a:gd name="T10" fmla="*/ 9 w 21"/>
                  <a:gd name="T11" fmla="*/ 42 h 45"/>
                  <a:gd name="T12" fmla="*/ 4 w 21"/>
                  <a:gd name="T13" fmla="*/ 31 h 45"/>
                  <a:gd name="T14" fmla="*/ 2 w 21"/>
                  <a:gd name="T15" fmla="*/ 29 h 45"/>
                  <a:gd name="T16" fmla="*/ 1 w 21"/>
                  <a:gd name="T17" fmla="*/ 9 h 45"/>
                  <a:gd name="T18" fmla="*/ 0 w 21"/>
                  <a:gd name="T19"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5">
                    <a:moveTo>
                      <a:pt x="0" y="8"/>
                    </a:moveTo>
                    <a:cubicBezTo>
                      <a:pt x="4" y="1"/>
                      <a:pt x="8" y="0"/>
                      <a:pt x="13" y="7"/>
                    </a:cubicBezTo>
                    <a:cubicBezTo>
                      <a:pt x="15" y="11"/>
                      <a:pt x="16" y="14"/>
                      <a:pt x="21" y="12"/>
                    </a:cubicBezTo>
                    <a:cubicBezTo>
                      <a:pt x="21" y="12"/>
                      <a:pt x="21" y="12"/>
                      <a:pt x="21" y="13"/>
                    </a:cubicBezTo>
                    <a:cubicBezTo>
                      <a:pt x="14" y="22"/>
                      <a:pt x="13" y="34"/>
                      <a:pt x="11" y="45"/>
                    </a:cubicBezTo>
                    <a:cubicBezTo>
                      <a:pt x="10" y="44"/>
                      <a:pt x="9" y="43"/>
                      <a:pt x="9" y="42"/>
                    </a:cubicBezTo>
                    <a:cubicBezTo>
                      <a:pt x="7" y="39"/>
                      <a:pt x="10" y="33"/>
                      <a:pt x="4" y="31"/>
                    </a:cubicBezTo>
                    <a:cubicBezTo>
                      <a:pt x="3" y="31"/>
                      <a:pt x="2" y="30"/>
                      <a:pt x="2" y="29"/>
                    </a:cubicBezTo>
                    <a:cubicBezTo>
                      <a:pt x="3" y="23"/>
                      <a:pt x="9" y="15"/>
                      <a:pt x="1" y="9"/>
                    </a:cubicBezTo>
                    <a:cubicBezTo>
                      <a:pt x="1" y="9"/>
                      <a:pt x="0" y="8"/>
                      <a:pt x="0" y="8"/>
                    </a:cubicBezTo>
                    <a:close/>
                  </a:path>
                </a:pathLst>
              </a:custGeom>
              <a:solidFill>
                <a:srgbClr val="EDBD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9" name="Freeform 337">
                <a:extLst>
                  <a:ext uri="{FF2B5EF4-FFF2-40B4-BE49-F238E27FC236}">
                    <a16:creationId xmlns:a16="http://schemas.microsoft.com/office/drawing/2014/main" id="{6D4A127B-0C4D-EF9E-825D-1A73D5CFFE70}"/>
                  </a:ext>
                </a:extLst>
              </p:cNvPr>
              <p:cNvSpPr/>
              <p:nvPr/>
            </p:nvSpPr>
            <p:spPr bwMode="auto">
              <a:xfrm>
                <a:off x="3925" y="1586"/>
                <a:ext cx="227" cy="120"/>
              </a:xfrm>
              <a:custGeom>
                <a:avLst/>
                <a:gdLst>
                  <a:gd name="T0" fmla="*/ 10 w 49"/>
                  <a:gd name="T1" fmla="*/ 5 h 26"/>
                  <a:gd name="T2" fmla="*/ 36 w 49"/>
                  <a:gd name="T3" fmla="*/ 8 h 26"/>
                  <a:gd name="T4" fmla="*/ 41 w 49"/>
                  <a:gd name="T5" fmla="*/ 4 h 26"/>
                  <a:gd name="T6" fmla="*/ 49 w 49"/>
                  <a:gd name="T7" fmla="*/ 3 h 26"/>
                  <a:gd name="T8" fmla="*/ 43 w 49"/>
                  <a:gd name="T9" fmla="*/ 13 h 26"/>
                  <a:gd name="T10" fmla="*/ 41 w 49"/>
                  <a:gd name="T11" fmla="*/ 14 h 26"/>
                  <a:gd name="T12" fmla="*/ 6 w 49"/>
                  <a:gd name="T13" fmla="*/ 26 h 26"/>
                  <a:gd name="T14" fmla="*/ 6 w 49"/>
                  <a:gd name="T15" fmla="*/ 25 h 26"/>
                  <a:gd name="T16" fmla="*/ 7 w 49"/>
                  <a:gd name="T17" fmla="*/ 7 h 26"/>
                  <a:gd name="T18" fmla="*/ 8 w 49"/>
                  <a:gd name="T19" fmla="*/ 5 h 26"/>
                  <a:gd name="T20" fmla="*/ 10 w 49"/>
                  <a:gd name="T2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26">
                    <a:moveTo>
                      <a:pt x="10" y="5"/>
                    </a:moveTo>
                    <a:cubicBezTo>
                      <a:pt x="18" y="10"/>
                      <a:pt x="28" y="6"/>
                      <a:pt x="36" y="8"/>
                    </a:cubicBezTo>
                    <a:cubicBezTo>
                      <a:pt x="38" y="9"/>
                      <a:pt x="40" y="6"/>
                      <a:pt x="41" y="4"/>
                    </a:cubicBezTo>
                    <a:cubicBezTo>
                      <a:pt x="43" y="0"/>
                      <a:pt x="46" y="0"/>
                      <a:pt x="49" y="3"/>
                    </a:cubicBezTo>
                    <a:cubicBezTo>
                      <a:pt x="47" y="6"/>
                      <a:pt x="46" y="10"/>
                      <a:pt x="43" y="13"/>
                    </a:cubicBezTo>
                    <a:cubicBezTo>
                      <a:pt x="42" y="14"/>
                      <a:pt x="42" y="14"/>
                      <a:pt x="41" y="14"/>
                    </a:cubicBezTo>
                    <a:cubicBezTo>
                      <a:pt x="28" y="13"/>
                      <a:pt x="16" y="16"/>
                      <a:pt x="6" y="26"/>
                    </a:cubicBezTo>
                    <a:cubicBezTo>
                      <a:pt x="6" y="25"/>
                      <a:pt x="6" y="25"/>
                      <a:pt x="6" y="25"/>
                    </a:cubicBezTo>
                    <a:cubicBezTo>
                      <a:pt x="0" y="19"/>
                      <a:pt x="8" y="13"/>
                      <a:pt x="7" y="7"/>
                    </a:cubicBezTo>
                    <a:cubicBezTo>
                      <a:pt x="7" y="6"/>
                      <a:pt x="8" y="6"/>
                      <a:pt x="8" y="5"/>
                    </a:cubicBezTo>
                    <a:cubicBezTo>
                      <a:pt x="9" y="5"/>
                      <a:pt x="10" y="5"/>
                      <a:pt x="10" y="5"/>
                    </a:cubicBezTo>
                    <a:close/>
                  </a:path>
                </a:pathLst>
              </a:custGeom>
              <a:solidFill>
                <a:srgbClr val="E19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0" name="Freeform 338">
                <a:extLst>
                  <a:ext uri="{FF2B5EF4-FFF2-40B4-BE49-F238E27FC236}">
                    <a16:creationId xmlns:a16="http://schemas.microsoft.com/office/drawing/2014/main" id="{2CB2368D-BB9A-0B2F-1DF7-4F464FCF169B}"/>
                  </a:ext>
                </a:extLst>
              </p:cNvPr>
              <p:cNvSpPr/>
              <p:nvPr/>
            </p:nvSpPr>
            <p:spPr bwMode="auto">
              <a:xfrm>
                <a:off x="2933" y="1739"/>
                <a:ext cx="111" cy="167"/>
              </a:xfrm>
              <a:custGeom>
                <a:avLst/>
                <a:gdLst>
                  <a:gd name="T0" fmla="*/ 13 w 24"/>
                  <a:gd name="T1" fmla="*/ 35 h 36"/>
                  <a:gd name="T2" fmla="*/ 11 w 24"/>
                  <a:gd name="T3" fmla="*/ 35 h 36"/>
                  <a:gd name="T4" fmla="*/ 0 w 24"/>
                  <a:gd name="T5" fmla="*/ 9 h 36"/>
                  <a:gd name="T6" fmla="*/ 1 w 24"/>
                  <a:gd name="T7" fmla="*/ 6 h 36"/>
                  <a:gd name="T8" fmla="*/ 13 w 24"/>
                  <a:gd name="T9" fmla="*/ 8 h 36"/>
                  <a:gd name="T10" fmla="*/ 19 w 24"/>
                  <a:gd name="T11" fmla="*/ 34 h 36"/>
                  <a:gd name="T12" fmla="*/ 13 w 24"/>
                  <a:gd name="T13" fmla="*/ 35 h 36"/>
                </a:gdLst>
                <a:ahLst/>
                <a:cxnLst>
                  <a:cxn ang="0">
                    <a:pos x="T0" y="T1"/>
                  </a:cxn>
                  <a:cxn ang="0">
                    <a:pos x="T2" y="T3"/>
                  </a:cxn>
                  <a:cxn ang="0">
                    <a:pos x="T4" y="T5"/>
                  </a:cxn>
                  <a:cxn ang="0">
                    <a:pos x="T6" y="T7"/>
                  </a:cxn>
                  <a:cxn ang="0">
                    <a:pos x="T8" y="T9"/>
                  </a:cxn>
                  <a:cxn ang="0">
                    <a:pos x="T10" y="T11"/>
                  </a:cxn>
                  <a:cxn ang="0">
                    <a:pos x="T12" y="T13"/>
                  </a:cxn>
                </a:cxnLst>
                <a:rect l="0" t="0" r="r" b="b"/>
                <a:pathLst>
                  <a:path w="24" h="36">
                    <a:moveTo>
                      <a:pt x="13" y="35"/>
                    </a:moveTo>
                    <a:cubicBezTo>
                      <a:pt x="13" y="35"/>
                      <a:pt x="12" y="35"/>
                      <a:pt x="11" y="35"/>
                    </a:cubicBezTo>
                    <a:cubicBezTo>
                      <a:pt x="5" y="28"/>
                      <a:pt x="1" y="19"/>
                      <a:pt x="0" y="9"/>
                    </a:cubicBezTo>
                    <a:cubicBezTo>
                      <a:pt x="0" y="8"/>
                      <a:pt x="0" y="7"/>
                      <a:pt x="1" y="6"/>
                    </a:cubicBezTo>
                    <a:cubicBezTo>
                      <a:pt x="6" y="0"/>
                      <a:pt x="9" y="3"/>
                      <a:pt x="13" y="8"/>
                    </a:cubicBezTo>
                    <a:cubicBezTo>
                      <a:pt x="16" y="16"/>
                      <a:pt x="24" y="24"/>
                      <a:pt x="19" y="34"/>
                    </a:cubicBezTo>
                    <a:cubicBezTo>
                      <a:pt x="17" y="36"/>
                      <a:pt x="15" y="36"/>
                      <a:pt x="13" y="35"/>
                    </a:cubicBez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1" name="Freeform 339">
                <a:extLst>
                  <a:ext uri="{FF2B5EF4-FFF2-40B4-BE49-F238E27FC236}">
                    <a16:creationId xmlns:a16="http://schemas.microsoft.com/office/drawing/2014/main" id="{D4EF0A24-736D-B0E6-BE1E-9CA34B2A3C09}"/>
                  </a:ext>
                </a:extLst>
              </p:cNvPr>
              <p:cNvSpPr/>
              <p:nvPr/>
            </p:nvSpPr>
            <p:spPr bwMode="auto">
              <a:xfrm>
                <a:off x="4796" y="1934"/>
                <a:ext cx="148" cy="125"/>
              </a:xfrm>
              <a:custGeom>
                <a:avLst/>
                <a:gdLst>
                  <a:gd name="T0" fmla="*/ 31 w 32"/>
                  <a:gd name="T1" fmla="*/ 1 h 27"/>
                  <a:gd name="T2" fmla="*/ 32 w 32"/>
                  <a:gd name="T3" fmla="*/ 4 h 27"/>
                  <a:gd name="T4" fmla="*/ 1 w 32"/>
                  <a:gd name="T5" fmla="*/ 27 h 27"/>
                  <a:gd name="T6" fmla="*/ 1 w 32"/>
                  <a:gd name="T7" fmla="*/ 26 h 27"/>
                  <a:gd name="T8" fmla="*/ 8 w 32"/>
                  <a:gd name="T9" fmla="*/ 14 h 27"/>
                  <a:gd name="T10" fmla="*/ 21 w 32"/>
                  <a:gd name="T11" fmla="*/ 1 h 27"/>
                  <a:gd name="T12" fmla="*/ 31 w 32"/>
                  <a:gd name="T13" fmla="*/ 1 h 27"/>
                </a:gdLst>
                <a:ahLst/>
                <a:cxnLst>
                  <a:cxn ang="0">
                    <a:pos x="T0" y="T1"/>
                  </a:cxn>
                  <a:cxn ang="0">
                    <a:pos x="T2" y="T3"/>
                  </a:cxn>
                  <a:cxn ang="0">
                    <a:pos x="T4" y="T5"/>
                  </a:cxn>
                  <a:cxn ang="0">
                    <a:pos x="T6" y="T7"/>
                  </a:cxn>
                  <a:cxn ang="0">
                    <a:pos x="T8" y="T9"/>
                  </a:cxn>
                  <a:cxn ang="0">
                    <a:pos x="T10" y="T11"/>
                  </a:cxn>
                  <a:cxn ang="0">
                    <a:pos x="T12" y="T13"/>
                  </a:cxn>
                </a:cxnLst>
                <a:rect l="0" t="0" r="r" b="b"/>
                <a:pathLst>
                  <a:path w="32" h="27">
                    <a:moveTo>
                      <a:pt x="31" y="1"/>
                    </a:moveTo>
                    <a:cubicBezTo>
                      <a:pt x="32" y="2"/>
                      <a:pt x="32" y="3"/>
                      <a:pt x="32" y="4"/>
                    </a:cubicBezTo>
                    <a:cubicBezTo>
                      <a:pt x="21" y="11"/>
                      <a:pt x="17" y="26"/>
                      <a:pt x="1" y="27"/>
                    </a:cubicBezTo>
                    <a:cubicBezTo>
                      <a:pt x="1" y="26"/>
                      <a:pt x="1" y="26"/>
                      <a:pt x="1" y="26"/>
                    </a:cubicBezTo>
                    <a:cubicBezTo>
                      <a:pt x="0" y="20"/>
                      <a:pt x="6" y="18"/>
                      <a:pt x="8" y="14"/>
                    </a:cubicBezTo>
                    <a:cubicBezTo>
                      <a:pt x="12" y="9"/>
                      <a:pt x="15" y="4"/>
                      <a:pt x="21" y="1"/>
                    </a:cubicBezTo>
                    <a:cubicBezTo>
                      <a:pt x="25" y="1"/>
                      <a:pt x="28" y="0"/>
                      <a:pt x="31" y="1"/>
                    </a:cubicBezTo>
                    <a:close/>
                  </a:path>
                </a:pathLst>
              </a:custGeom>
              <a:solidFill>
                <a:srgbClr val="D4AD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2" name="Freeform 340">
                <a:extLst>
                  <a:ext uri="{FF2B5EF4-FFF2-40B4-BE49-F238E27FC236}">
                    <a16:creationId xmlns:a16="http://schemas.microsoft.com/office/drawing/2014/main" id="{52CE11D0-C95F-D505-BEC6-02968E4C2D2B}"/>
                  </a:ext>
                </a:extLst>
              </p:cNvPr>
              <p:cNvSpPr/>
              <p:nvPr/>
            </p:nvSpPr>
            <p:spPr bwMode="auto">
              <a:xfrm>
                <a:off x="4490" y="1534"/>
                <a:ext cx="158" cy="89"/>
              </a:xfrm>
              <a:custGeom>
                <a:avLst/>
                <a:gdLst>
                  <a:gd name="T0" fmla="*/ 18 w 34"/>
                  <a:gd name="T1" fmla="*/ 0 h 19"/>
                  <a:gd name="T2" fmla="*/ 27 w 34"/>
                  <a:gd name="T3" fmla="*/ 6 h 19"/>
                  <a:gd name="T4" fmla="*/ 34 w 34"/>
                  <a:gd name="T5" fmla="*/ 10 h 19"/>
                  <a:gd name="T6" fmla="*/ 5 w 34"/>
                  <a:gd name="T7" fmla="*/ 17 h 19"/>
                  <a:gd name="T8" fmla="*/ 5 w 34"/>
                  <a:gd name="T9" fmla="*/ 14 h 19"/>
                  <a:gd name="T10" fmla="*/ 0 w 34"/>
                  <a:gd name="T11" fmla="*/ 8 h 19"/>
                  <a:gd name="T12" fmla="*/ 18 w 3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4" h="19">
                    <a:moveTo>
                      <a:pt x="18" y="0"/>
                    </a:moveTo>
                    <a:cubicBezTo>
                      <a:pt x="19" y="6"/>
                      <a:pt x="23" y="6"/>
                      <a:pt x="27" y="6"/>
                    </a:cubicBezTo>
                    <a:cubicBezTo>
                      <a:pt x="31" y="4"/>
                      <a:pt x="33" y="6"/>
                      <a:pt x="34" y="10"/>
                    </a:cubicBezTo>
                    <a:cubicBezTo>
                      <a:pt x="26" y="19"/>
                      <a:pt x="16" y="19"/>
                      <a:pt x="5" y="17"/>
                    </a:cubicBezTo>
                    <a:cubicBezTo>
                      <a:pt x="5" y="16"/>
                      <a:pt x="5" y="15"/>
                      <a:pt x="5" y="14"/>
                    </a:cubicBezTo>
                    <a:cubicBezTo>
                      <a:pt x="10" y="7"/>
                      <a:pt x="1" y="11"/>
                      <a:pt x="0" y="8"/>
                    </a:cubicBezTo>
                    <a:cubicBezTo>
                      <a:pt x="5" y="2"/>
                      <a:pt x="12" y="3"/>
                      <a:pt x="18" y="0"/>
                    </a:cubicBezTo>
                    <a:close/>
                  </a:path>
                </a:pathLst>
              </a:custGeom>
              <a:solidFill>
                <a:srgbClr val="F0B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3" name="Freeform 341">
                <a:extLst>
                  <a:ext uri="{FF2B5EF4-FFF2-40B4-BE49-F238E27FC236}">
                    <a16:creationId xmlns:a16="http://schemas.microsoft.com/office/drawing/2014/main" id="{5F297F18-256C-5A4D-DF28-218FA7D2CC33}"/>
                  </a:ext>
                </a:extLst>
              </p:cNvPr>
              <p:cNvSpPr/>
              <p:nvPr/>
            </p:nvSpPr>
            <p:spPr bwMode="auto">
              <a:xfrm>
                <a:off x="3354" y="1609"/>
                <a:ext cx="88" cy="130"/>
              </a:xfrm>
              <a:custGeom>
                <a:avLst/>
                <a:gdLst>
                  <a:gd name="T0" fmla="*/ 10 w 19"/>
                  <a:gd name="T1" fmla="*/ 0 h 28"/>
                  <a:gd name="T2" fmla="*/ 18 w 19"/>
                  <a:gd name="T3" fmla="*/ 5 h 28"/>
                  <a:gd name="T4" fmla="*/ 14 w 19"/>
                  <a:gd name="T5" fmla="*/ 27 h 28"/>
                  <a:gd name="T6" fmla="*/ 12 w 19"/>
                  <a:gd name="T7" fmla="*/ 27 h 28"/>
                  <a:gd name="T8" fmla="*/ 5 w 19"/>
                  <a:gd name="T9" fmla="*/ 15 h 28"/>
                  <a:gd name="T10" fmla="*/ 3 w 19"/>
                  <a:gd name="T11" fmla="*/ 2 h 28"/>
                  <a:gd name="T12" fmla="*/ 10 w 1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9" h="28">
                    <a:moveTo>
                      <a:pt x="10" y="0"/>
                    </a:moveTo>
                    <a:cubicBezTo>
                      <a:pt x="13" y="0"/>
                      <a:pt x="16" y="2"/>
                      <a:pt x="18" y="5"/>
                    </a:cubicBezTo>
                    <a:cubicBezTo>
                      <a:pt x="19" y="12"/>
                      <a:pt x="19" y="20"/>
                      <a:pt x="14" y="27"/>
                    </a:cubicBezTo>
                    <a:cubicBezTo>
                      <a:pt x="14" y="27"/>
                      <a:pt x="13" y="28"/>
                      <a:pt x="12" y="27"/>
                    </a:cubicBezTo>
                    <a:cubicBezTo>
                      <a:pt x="10" y="23"/>
                      <a:pt x="10" y="18"/>
                      <a:pt x="5" y="15"/>
                    </a:cubicBezTo>
                    <a:cubicBezTo>
                      <a:pt x="0" y="13"/>
                      <a:pt x="2" y="7"/>
                      <a:pt x="3" y="2"/>
                    </a:cubicBezTo>
                    <a:cubicBezTo>
                      <a:pt x="5" y="0"/>
                      <a:pt x="7" y="0"/>
                      <a:pt x="10" y="0"/>
                    </a:cubicBezTo>
                    <a:close/>
                  </a:path>
                </a:pathLst>
              </a:custGeom>
              <a:solidFill>
                <a:srgbClr val="EEA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4" name="Freeform 342">
                <a:extLst>
                  <a:ext uri="{FF2B5EF4-FFF2-40B4-BE49-F238E27FC236}">
                    <a16:creationId xmlns:a16="http://schemas.microsoft.com/office/drawing/2014/main" id="{27576805-29BC-BEEB-B2E8-EFA5FD13FBD2}"/>
                  </a:ext>
                </a:extLst>
              </p:cNvPr>
              <p:cNvSpPr/>
              <p:nvPr/>
            </p:nvSpPr>
            <p:spPr bwMode="auto">
              <a:xfrm>
                <a:off x="3095" y="3057"/>
                <a:ext cx="144" cy="171"/>
              </a:xfrm>
              <a:custGeom>
                <a:avLst/>
                <a:gdLst>
                  <a:gd name="T0" fmla="*/ 21 w 31"/>
                  <a:gd name="T1" fmla="*/ 25 h 37"/>
                  <a:gd name="T2" fmla="*/ 1 w 31"/>
                  <a:gd name="T3" fmla="*/ 27 h 37"/>
                  <a:gd name="T4" fmla="*/ 2 w 31"/>
                  <a:gd name="T5" fmla="*/ 24 h 37"/>
                  <a:gd name="T6" fmla="*/ 16 w 31"/>
                  <a:gd name="T7" fmla="*/ 14 h 37"/>
                  <a:gd name="T8" fmla="*/ 23 w 31"/>
                  <a:gd name="T9" fmla="*/ 0 h 37"/>
                  <a:gd name="T10" fmla="*/ 30 w 31"/>
                  <a:gd name="T11" fmla="*/ 5 h 37"/>
                  <a:gd name="T12" fmla="*/ 29 w 31"/>
                  <a:gd name="T13" fmla="*/ 11 h 37"/>
                  <a:gd name="T14" fmla="*/ 21 w 31"/>
                  <a:gd name="T15" fmla="*/ 2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7">
                    <a:moveTo>
                      <a:pt x="21" y="25"/>
                    </a:moveTo>
                    <a:cubicBezTo>
                      <a:pt x="15" y="29"/>
                      <a:pt x="9" y="37"/>
                      <a:pt x="1" y="27"/>
                    </a:cubicBezTo>
                    <a:cubicBezTo>
                      <a:pt x="0" y="25"/>
                      <a:pt x="1" y="24"/>
                      <a:pt x="2" y="24"/>
                    </a:cubicBezTo>
                    <a:cubicBezTo>
                      <a:pt x="9" y="24"/>
                      <a:pt x="15" y="24"/>
                      <a:pt x="16" y="14"/>
                    </a:cubicBezTo>
                    <a:cubicBezTo>
                      <a:pt x="17" y="10"/>
                      <a:pt x="20" y="5"/>
                      <a:pt x="23" y="0"/>
                    </a:cubicBezTo>
                    <a:cubicBezTo>
                      <a:pt x="27" y="0"/>
                      <a:pt x="28" y="2"/>
                      <a:pt x="30" y="5"/>
                    </a:cubicBezTo>
                    <a:cubicBezTo>
                      <a:pt x="31" y="7"/>
                      <a:pt x="31" y="9"/>
                      <a:pt x="29" y="11"/>
                    </a:cubicBezTo>
                    <a:cubicBezTo>
                      <a:pt x="24" y="14"/>
                      <a:pt x="24" y="21"/>
                      <a:pt x="21" y="25"/>
                    </a:cubicBezTo>
                    <a:close/>
                  </a:path>
                </a:pathLst>
              </a:custGeom>
              <a:solidFill>
                <a:srgbClr val="EDA6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5" name="Freeform 343">
                <a:extLst>
                  <a:ext uri="{FF2B5EF4-FFF2-40B4-BE49-F238E27FC236}">
                    <a16:creationId xmlns:a16="http://schemas.microsoft.com/office/drawing/2014/main" id="{1AE2A0F2-0B01-2C93-42B7-628B175E3871}"/>
                  </a:ext>
                </a:extLst>
              </p:cNvPr>
              <p:cNvSpPr/>
              <p:nvPr/>
            </p:nvSpPr>
            <p:spPr bwMode="auto">
              <a:xfrm>
                <a:off x="3952" y="2184"/>
                <a:ext cx="163" cy="163"/>
              </a:xfrm>
              <a:custGeom>
                <a:avLst/>
                <a:gdLst>
                  <a:gd name="T0" fmla="*/ 35 w 35"/>
                  <a:gd name="T1" fmla="*/ 32 h 35"/>
                  <a:gd name="T2" fmla="*/ 35 w 35"/>
                  <a:gd name="T3" fmla="*/ 35 h 35"/>
                  <a:gd name="T4" fmla="*/ 0 w 35"/>
                  <a:gd name="T5" fmla="*/ 2 h 35"/>
                  <a:gd name="T6" fmla="*/ 10 w 35"/>
                  <a:gd name="T7" fmla="*/ 2 h 35"/>
                  <a:gd name="T8" fmla="*/ 14 w 35"/>
                  <a:gd name="T9" fmla="*/ 3 h 35"/>
                  <a:gd name="T10" fmla="*/ 35 w 35"/>
                  <a:gd name="T11" fmla="*/ 32 h 35"/>
                </a:gdLst>
                <a:ahLst/>
                <a:cxnLst>
                  <a:cxn ang="0">
                    <a:pos x="T0" y="T1"/>
                  </a:cxn>
                  <a:cxn ang="0">
                    <a:pos x="T2" y="T3"/>
                  </a:cxn>
                  <a:cxn ang="0">
                    <a:pos x="T4" y="T5"/>
                  </a:cxn>
                  <a:cxn ang="0">
                    <a:pos x="T6" y="T7"/>
                  </a:cxn>
                  <a:cxn ang="0">
                    <a:pos x="T8" y="T9"/>
                  </a:cxn>
                  <a:cxn ang="0">
                    <a:pos x="T10" y="T11"/>
                  </a:cxn>
                </a:cxnLst>
                <a:rect l="0" t="0" r="r" b="b"/>
                <a:pathLst>
                  <a:path w="35" h="35">
                    <a:moveTo>
                      <a:pt x="35" y="32"/>
                    </a:moveTo>
                    <a:cubicBezTo>
                      <a:pt x="35" y="33"/>
                      <a:pt x="35" y="34"/>
                      <a:pt x="35" y="35"/>
                    </a:cubicBezTo>
                    <a:cubicBezTo>
                      <a:pt x="24" y="23"/>
                      <a:pt x="13" y="12"/>
                      <a:pt x="0" y="2"/>
                    </a:cubicBezTo>
                    <a:cubicBezTo>
                      <a:pt x="3" y="1"/>
                      <a:pt x="6" y="5"/>
                      <a:pt x="10" y="2"/>
                    </a:cubicBezTo>
                    <a:cubicBezTo>
                      <a:pt x="12" y="0"/>
                      <a:pt x="14" y="1"/>
                      <a:pt x="14" y="3"/>
                    </a:cubicBezTo>
                    <a:cubicBezTo>
                      <a:pt x="19" y="15"/>
                      <a:pt x="30" y="21"/>
                      <a:pt x="35" y="32"/>
                    </a:cubicBezTo>
                    <a:close/>
                  </a:path>
                </a:pathLst>
              </a:custGeom>
              <a:solidFill>
                <a:srgbClr val="D6B1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6" name="Freeform 344">
                <a:extLst>
                  <a:ext uri="{FF2B5EF4-FFF2-40B4-BE49-F238E27FC236}">
                    <a16:creationId xmlns:a16="http://schemas.microsoft.com/office/drawing/2014/main" id="{2667BFE8-DC8E-B236-3415-FB163857C84A}"/>
                  </a:ext>
                </a:extLst>
              </p:cNvPr>
              <p:cNvSpPr/>
              <p:nvPr/>
            </p:nvSpPr>
            <p:spPr bwMode="auto">
              <a:xfrm>
                <a:off x="2789" y="3289"/>
                <a:ext cx="213" cy="102"/>
              </a:xfrm>
              <a:custGeom>
                <a:avLst/>
                <a:gdLst>
                  <a:gd name="T0" fmla="*/ 46 w 46"/>
                  <a:gd name="T1" fmla="*/ 3 h 22"/>
                  <a:gd name="T2" fmla="*/ 46 w 46"/>
                  <a:gd name="T3" fmla="*/ 5 h 22"/>
                  <a:gd name="T4" fmla="*/ 30 w 46"/>
                  <a:gd name="T5" fmla="*/ 18 h 22"/>
                  <a:gd name="T6" fmla="*/ 0 w 46"/>
                  <a:gd name="T7" fmla="*/ 10 h 22"/>
                  <a:gd name="T8" fmla="*/ 0 w 46"/>
                  <a:gd name="T9" fmla="*/ 9 h 22"/>
                  <a:gd name="T10" fmla="*/ 16 w 46"/>
                  <a:gd name="T11" fmla="*/ 9 h 22"/>
                  <a:gd name="T12" fmla="*/ 19 w 46"/>
                  <a:gd name="T13" fmla="*/ 11 h 22"/>
                  <a:gd name="T14" fmla="*/ 35 w 46"/>
                  <a:gd name="T15" fmla="*/ 9 h 22"/>
                  <a:gd name="T16" fmla="*/ 46 w 46"/>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3"/>
                    </a:moveTo>
                    <a:cubicBezTo>
                      <a:pt x="46" y="4"/>
                      <a:pt x="46" y="5"/>
                      <a:pt x="46" y="5"/>
                    </a:cubicBezTo>
                    <a:cubicBezTo>
                      <a:pt x="41" y="9"/>
                      <a:pt x="37" y="16"/>
                      <a:pt x="30" y="18"/>
                    </a:cubicBezTo>
                    <a:cubicBezTo>
                      <a:pt x="18" y="22"/>
                      <a:pt x="8" y="17"/>
                      <a:pt x="0" y="10"/>
                    </a:cubicBezTo>
                    <a:cubicBezTo>
                      <a:pt x="0" y="10"/>
                      <a:pt x="0" y="9"/>
                      <a:pt x="0" y="9"/>
                    </a:cubicBezTo>
                    <a:cubicBezTo>
                      <a:pt x="5" y="3"/>
                      <a:pt x="11" y="8"/>
                      <a:pt x="16" y="9"/>
                    </a:cubicBezTo>
                    <a:cubicBezTo>
                      <a:pt x="17" y="10"/>
                      <a:pt x="18" y="10"/>
                      <a:pt x="19" y="11"/>
                    </a:cubicBezTo>
                    <a:cubicBezTo>
                      <a:pt x="25" y="15"/>
                      <a:pt x="30" y="13"/>
                      <a:pt x="35" y="9"/>
                    </a:cubicBezTo>
                    <a:cubicBezTo>
                      <a:pt x="38" y="6"/>
                      <a:pt x="40" y="0"/>
                      <a:pt x="46" y="3"/>
                    </a:cubicBezTo>
                    <a:close/>
                  </a:path>
                </a:pathLst>
              </a:custGeom>
              <a:solidFill>
                <a:srgbClr val="E7B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7" name="Freeform 345">
                <a:extLst>
                  <a:ext uri="{FF2B5EF4-FFF2-40B4-BE49-F238E27FC236}">
                    <a16:creationId xmlns:a16="http://schemas.microsoft.com/office/drawing/2014/main" id="{34F69845-8BE3-4B6B-137C-E4E22CE72985}"/>
                  </a:ext>
                </a:extLst>
              </p:cNvPr>
              <p:cNvSpPr/>
              <p:nvPr/>
            </p:nvSpPr>
            <p:spPr bwMode="auto">
              <a:xfrm>
                <a:off x="3229" y="2917"/>
                <a:ext cx="74" cy="191"/>
              </a:xfrm>
              <a:custGeom>
                <a:avLst/>
                <a:gdLst>
                  <a:gd name="T0" fmla="*/ 0 w 16"/>
                  <a:gd name="T1" fmla="*/ 41 h 41"/>
                  <a:gd name="T2" fmla="*/ 0 w 16"/>
                  <a:gd name="T3" fmla="*/ 35 h 41"/>
                  <a:gd name="T4" fmla="*/ 6 w 16"/>
                  <a:gd name="T5" fmla="*/ 10 h 41"/>
                  <a:gd name="T6" fmla="*/ 8 w 16"/>
                  <a:gd name="T7" fmla="*/ 6 h 41"/>
                  <a:gd name="T8" fmla="*/ 12 w 16"/>
                  <a:gd name="T9" fmla="*/ 0 h 41"/>
                  <a:gd name="T10" fmla="*/ 12 w 16"/>
                  <a:gd name="T11" fmla="*/ 26 h 41"/>
                  <a:gd name="T12" fmla="*/ 0 w 16"/>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6" h="41">
                    <a:moveTo>
                      <a:pt x="0" y="41"/>
                    </a:moveTo>
                    <a:cubicBezTo>
                      <a:pt x="0" y="39"/>
                      <a:pt x="0" y="37"/>
                      <a:pt x="0" y="35"/>
                    </a:cubicBezTo>
                    <a:cubicBezTo>
                      <a:pt x="0" y="26"/>
                      <a:pt x="7" y="19"/>
                      <a:pt x="6" y="10"/>
                    </a:cubicBezTo>
                    <a:cubicBezTo>
                      <a:pt x="6" y="9"/>
                      <a:pt x="7" y="7"/>
                      <a:pt x="8" y="6"/>
                    </a:cubicBezTo>
                    <a:cubicBezTo>
                      <a:pt x="10" y="4"/>
                      <a:pt x="11" y="2"/>
                      <a:pt x="12" y="0"/>
                    </a:cubicBezTo>
                    <a:cubicBezTo>
                      <a:pt x="12" y="9"/>
                      <a:pt x="16" y="17"/>
                      <a:pt x="12" y="26"/>
                    </a:cubicBezTo>
                    <a:cubicBezTo>
                      <a:pt x="9" y="32"/>
                      <a:pt x="6" y="37"/>
                      <a:pt x="0" y="41"/>
                    </a:cubicBezTo>
                    <a:close/>
                  </a:path>
                </a:pathLst>
              </a:custGeom>
              <a:solidFill>
                <a:srgbClr val="EB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8" name="Freeform 346">
                <a:extLst>
                  <a:ext uri="{FF2B5EF4-FFF2-40B4-BE49-F238E27FC236}">
                    <a16:creationId xmlns:a16="http://schemas.microsoft.com/office/drawing/2014/main" id="{B26F1270-2455-24C9-BB05-BF800BB20C7A}"/>
                  </a:ext>
                </a:extLst>
              </p:cNvPr>
              <p:cNvSpPr/>
              <p:nvPr/>
            </p:nvSpPr>
            <p:spPr bwMode="auto">
              <a:xfrm>
                <a:off x="4272" y="2240"/>
                <a:ext cx="116" cy="69"/>
              </a:xfrm>
              <a:custGeom>
                <a:avLst/>
                <a:gdLst>
                  <a:gd name="T0" fmla="*/ 13 w 25"/>
                  <a:gd name="T1" fmla="*/ 0 h 15"/>
                  <a:gd name="T2" fmla="*/ 25 w 25"/>
                  <a:gd name="T3" fmla="*/ 8 h 15"/>
                  <a:gd name="T4" fmla="*/ 20 w 25"/>
                  <a:gd name="T5" fmla="*/ 14 h 15"/>
                  <a:gd name="T6" fmla="*/ 14 w 25"/>
                  <a:gd name="T7" fmla="*/ 15 h 15"/>
                  <a:gd name="T8" fmla="*/ 5 w 25"/>
                  <a:gd name="T9" fmla="*/ 12 h 15"/>
                  <a:gd name="T10" fmla="*/ 5 w 25"/>
                  <a:gd name="T11" fmla="*/ 4 h 15"/>
                  <a:gd name="T12" fmla="*/ 10 w 25"/>
                  <a:gd name="T13" fmla="*/ 1 h 15"/>
                  <a:gd name="T14" fmla="*/ 13 w 25"/>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13" y="0"/>
                    </a:moveTo>
                    <a:cubicBezTo>
                      <a:pt x="16" y="4"/>
                      <a:pt x="24" y="1"/>
                      <a:pt x="25" y="8"/>
                    </a:cubicBezTo>
                    <a:cubicBezTo>
                      <a:pt x="25" y="12"/>
                      <a:pt x="23" y="13"/>
                      <a:pt x="20" y="14"/>
                    </a:cubicBezTo>
                    <a:cubicBezTo>
                      <a:pt x="18" y="14"/>
                      <a:pt x="16" y="15"/>
                      <a:pt x="14" y="15"/>
                    </a:cubicBezTo>
                    <a:cubicBezTo>
                      <a:pt x="11" y="15"/>
                      <a:pt x="7" y="14"/>
                      <a:pt x="5" y="12"/>
                    </a:cubicBezTo>
                    <a:cubicBezTo>
                      <a:pt x="1" y="10"/>
                      <a:pt x="0" y="7"/>
                      <a:pt x="5" y="4"/>
                    </a:cubicBezTo>
                    <a:cubicBezTo>
                      <a:pt x="6" y="3"/>
                      <a:pt x="8" y="2"/>
                      <a:pt x="10" y="1"/>
                    </a:cubicBezTo>
                    <a:cubicBezTo>
                      <a:pt x="11" y="0"/>
                      <a:pt x="12" y="0"/>
                      <a:pt x="13" y="0"/>
                    </a:cubicBezTo>
                    <a:close/>
                  </a:path>
                </a:pathLst>
              </a:custGeom>
              <a:solidFill>
                <a:srgbClr val="DF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9" name="Freeform 347">
                <a:extLst>
                  <a:ext uri="{FF2B5EF4-FFF2-40B4-BE49-F238E27FC236}">
                    <a16:creationId xmlns:a16="http://schemas.microsoft.com/office/drawing/2014/main" id="{8B146AFA-1E66-FE44-32ED-494BFDA8CFA7}"/>
                  </a:ext>
                </a:extLst>
              </p:cNvPr>
              <p:cNvSpPr/>
              <p:nvPr/>
            </p:nvSpPr>
            <p:spPr bwMode="auto">
              <a:xfrm>
                <a:off x="4527" y="2778"/>
                <a:ext cx="162" cy="130"/>
              </a:xfrm>
              <a:custGeom>
                <a:avLst/>
                <a:gdLst>
                  <a:gd name="T0" fmla="*/ 0 w 35"/>
                  <a:gd name="T1" fmla="*/ 28 h 28"/>
                  <a:gd name="T2" fmla="*/ 10 w 35"/>
                  <a:gd name="T3" fmla="*/ 16 h 28"/>
                  <a:gd name="T4" fmla="*/ 35 w 35"/>
                  <a:gd name="T5" fmla="*/ 4 h 28"/>
                  <a:gd name="T6" fmla="*/ 0 w 35"/>
                  <a:gd name="T7" fmla="*/ 28 h 28"/>
                </a:gdLst>
                <a:ahLst/>
                <a:cxnLst>
                  <a:cxn ang="0">
                    <a:pos x="T0" y="T1"/>
                  </a:cxn>
                  <a:cxn ang="0">
                    <a:pos x="T2" y="T3"/>
                  </a:cxn>
                  <a:cxn ang="0">
                    <a:pos x="T4" y="T5"/>
                  </a:cxn>
                  <a:cxn ang="0">
                    <a:pos x="T6" y="T7"/>
                  </a:cxn>
                </a:cxnLst>
                <a:rect l="0" t="0" r="r" b="b"/>
                <a:pathLst>
                  <a:path w="35" h="28">
                    <a:moveTo>
                      <a:pt x="0" y="28"/>
                    </a:moveTo>
                    <a:cubicBezTo>
                      <a:pt x="4" y="24"/>
                      <a:pt x="7" y="20"/>
                      <a:pt x="10" y="16"/>
                    </a:cubicBezTo>
                    <a:cubicBezTo>
                      <a:pt x="19" y="3"/>
                      <a:pt x="24" y="0"/>
                      <a:pt x="35" y="4"/>
                    </a:cubicBezTo>
                    <a:cubicBezTo>
                      <a:pt x="24" y="13"/>
                      <a:pt x="14" y="22"/>
                      <a:pt x="0" y="28"/>
                    </a:cubicBezTo>
                    <a:close/>
                  </a:path>
                </a:pathLst>
              </a:custGeom>
              <a:solidFill>
                <a:srgbClr val="E0C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0" name="Freeform 348">
                <a:extLst>
                  <a:ext uri="{FF2B5EF4-FFF2-40B4-BE49-F238E27FC236}">
                    <a16:creationId xmlns:a16="http://schemas.microsoft.com/office/drawing/2014/main" id="{4304CC7F-9AD7-2648-AABD-A7631445A4F0}"/>
                  </a:ext>
                </a:extLst>
              </p:cNvPr>
              <p:cNvSpPr/>
              <p:nvPr/>
            </p:nvSpPr>
            <p:spPr bwMode="auto">
              <a:xfrm>
                <a:off x="2636" y="2374"/>
                <a:ext cx="181" cy="93"/>
              </a:xfrm>
              <a:custGeom>
                <a:avLst/>
                <a:gdLst>
                  <a:gd name="T0" fmla="*/ 39 w 39"/>
                  <a:gd name="T1" fmla="*/ 8 h 20"/>
                  <a:gd name="T2" fmla="*/ 4 w 39"/>
                  <a:gd name="T3" fmla="*/ 18 h 20"/>
                  <a:gd name="T4" fmla="*/ 0 w 39"/>
                  <a:gd name="T5" fmla="*/ 17 h 20"/>
                  <a:gd name="T6" fmla="*/ 39 w 39"/>
                  <a:gd name="T7" fmla="*/ 8 h 20"/>
                </a:gdLst>
                <a:ahLst/>
                <a:cxnLst>
                  <a:cxn ang="0">
                    <a:pos x="T0" y="T1"/>
                  </a:cxn>
                  <a:cxn ang="0">
                    <a:pos x="T2" y="T3"/>
                  </a:cxn>
                  <a:cxn ang="0">
                    <a:pos x="T4" y="T5"/>
                  </a:cxn>
                  <a:cxn ang="0">
                    <a:pos x="T6" y="T7"/>
                  </a:cxn>
                </a:cxnLst>
                <a:rect l="0" t="0" r="r" b="b"/>
                <a:pathLst>
                  <a:path w="39" h="20">
                    <a:moveTo>
                      <a:pt x="39" y="8"/>
                    </a:moveTo>
                    <a:cubicBezTo>
                      <a:pt x="27" y="11"/>
                      <a:pt x="13" y="6"/>
                      <a:pt x="4" y="18"/>
                    </a:cubicBezTo>
                    <a:cubicBezTo>
                      <a:pt x="3" y="20"/>
                      <a:pt x="1" y="19"/>
                      <a:pt x="0" y="17"/>
                    </a:cubicBezTo>
                    <a:cubicBezTo>
                      <a:pt x="8" y="4"/>
                      <a:pt x="25" y="0"/>
                      <a:pt x="39" y="8"/>
                    </a:cubicBezTo>
                    <a:close/>
                  </a:path>
                </a:pathLst>
              </a:custGeom>
              <a:solidFill>
                <a:srgbClr val="EED6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1" name="Freeform 349">
                <a:extLst>
                  <a:ext uri="{FF2B5EF4-FFF2-40B4-BE49-F238E27FC236}">
                    <a16:creationId xmlns:a16="http://schemas.microsoft.com/office/drawing/2014/main" id="{F056A734-36F1-F698-534D-C3BD7CDFCA03}"/>
                  </a:ext>
                </a:extLst>
              </p:cNvPr>
              <p:cNvSpPr/>
              <p:nvPr/>
            </p:nvSpPr>
            <p:spPr bwMode="auto">
              <a:xfrm>
                <a:off x="2919" y="1780"/>
                <a:ext cx="65" cy="121"/>
              </a:xfrm>
              <a:custGeom>
                <a:avLst/>
                <a:gdLst>
                  <a:gd name="T0" fmla="*/ 4 w 14"/>
                  <a:gd name="T1" fmla="*/ 0 h 26"/>
                  <a:gd name="T2" fmla="*/ 14 w 14"/>
                  <a:gd name="T3" fmla="*/ 26 h 26"/>
                  <a:gd name="T4" fmla="*/ 0 w 14"/>
                  <a:gd name="T5" fmla="*/ 4 h 26"/>
                  <a:gd name="T6" fmla="*/ 4 w 14"/>
                  <a:gd name="T7" fmla="*/ 0 h 26"/>
                </a:gdLst>
                <a:ahLst/>
                <a:cxnLst>
                  <a:cxn ang="0">
                    <a:pos x="T0" y="T1"/>
                  </a:cxn>
                  <a:cxn ang="0">
                    <a:pos x="T2" y="T3"/>
                  </a:cxn>
                  <a:cxn ang="0">
                    <a:pos x="T4" y="T5"/>
                  </a:cxn>
                  <a:cxn ang="0">
                    <a:pos x="T6" y="T7"/>
                  </a:cxn>
                </a:cxnLst>
                <a:rect l="0" t="0" r="r" b="b"/>
                <a:pathLst>
                  <a:path w="14" h="26">
                    <a:moveTo>
                      <a:pt x="4" y="0"/>
                    </a:moveTo>
                    <a:cubicBezTo>
                      <a:pt x="5" y="9"/>
                      <a:pt x="13" y="16"/>
                      <a:pt x="14" y="26"/>
                    </a:cubicBezTo>
                    <a:cubicBezTo>
                      <a:pt x="1" y="24"/>
                      <a:pt x="1" y="14"/>
                      <a:pt x="0" y="4"/>
                    </a:cubicBezTo>
                    <a:cubicBezTo>
                      <a:pt x="1" y="2"/>
                      <a:pt x="2" y="0"/>
                      <a:pt x="4" y="0"/>
                    </a:cubicBezTo>
                    <a:close/>
                  </a:path>
                </a:pathLst>
              </a:custGeom>
              <a:solidFill>
                <a:srgbClr val="E5A7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2" name="Freeform 350">
                <a:extLst>
                  <a:ext uri="{FF2B5EF4-FFF2-40B4-BE49-F238E27FC236}">
                    <a16:creationId xmlns:a16="http://schemas.microsoft.com/office/drawing/2014/main" id="{2AE19CBC-4F4D-61A5-46AE-B2030FF174C6}"/>
                  </a:ext>
                </a:extLst>
              </p:cNvPr>
              <p:cNvSpPr/>
              <p:nvPr/>
            </p:nvSpPr>
            <p:spPr bwMode="auto">
              <a:xfrm>
                <a:off x="4564" y="2760"/>
                <a:ext cx="135" cy="92"/>
              </a:xfrm>
              <a:custGeom>
                <a:avLst/>
                <a:gdLst>
                  <a:gd name="T0" fmla="*/ 27 w 29"/>
                  <a:gd name="T1" fmla="*/ 8 h 20"/>
                  <a:gd name="T2" fmla="*/ 7 w 29"/>
                  <a:gd name="T3" fmla="*/ 19 h 20"/>
                  <a:gd name="T4" fmla="*/ 2 w 29"/>
                  <a:gd name="T5" fmla="*/ 20 h 20"/>
                  <a:gd name="T6" fmla="*/ 4 w 29"/>
                  <a:gd name="T7" fmla="*/ 13 h 20"/>
                  <a:gd name="T8" fmla="*/ 10 w 29"/>
                  <a:gd name="T9" fmla="*/ 2 h 20"/>
                  <a:gd name="T10" fmla="*/ 19 w 29"/>
                  <a:gd name="T11" fmla="*/ 2 h 20"/>
                  <a:gd name="T12" fmla="*/ 28 w 29"/>
                  <a:gd name="T13" fmla="*/ 2 h 20"/>
                  <a:gd name="T14" fmla="*/ 29 w 29"/>
                  <a:gd name="T15" fmla="*/ 2 h 20"/>
                  <a:gd name="T16" fmla="*/ 27 w 29"/>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0">
                    <a:moveTo>
                      <a:pt x="27" y="8"/>
                    </a:moveTo>
                    <a:cubicBezTo>
                      <a:pt x="18" y="9"/>
                      <a:pt x="10" y="8"/>
                      <a:pt x="7" y="19"/>
                    </a:cubicBezTo>
                    <a:cubicBezTo>
                      <a:pt x="7" y="20"/>
                      <a:pt x="4" y="20"/>
                      <a:pt x="2" y="20"/>
                    </a:cubicBezTo>
                    <a:cubicBezTo>
                      <a:pt x="0" y="17"/>
                      <a:pt x="1" y="15"/>
                      <a:pt x="4" y="13"/>
                    </a:cubicBezTo>
                    <a:cubicBezTo>
                      <a:pt x="7" y="10"/>
                      <a:pt x="8" y="5"/>
                      <a:pt x="10" y="2"/>
                    </a:cubicBezTo>
                    <a:cubicBezTo>
                      <a:pt x="13" y="3"/>
                      <a:pt x="16" y="3"/>
                      <a:pt x="19" y="2"/>
                    </a:cubicBezTo>
                    <a:cubicBezTo>
                      <a:pt x="22" y="1"/>
                      <a:pt x="25" y="0"/>
                      <a:pt x="28" y="2"/>
                    </a:cubicBezTo>
                    <a:cubicBezTo>
                      <a:pt x="28" y="2"/>
                      <a:pt x="29" y="2"/>
                      <a:pt x="29" y="2"/>
                    </a:cubicBezTo>
                    <a:cubicBezTo>
                      <a:pt x="28" y="4"/>
                      <a:pt x="27" y="6"/>
                      <a:pt x="27" y="8"/>
                    </a:cubicBezTo>
                    <a:close/>
                  </a:path>
                </a:pathLst>
              </a:custGeom>
              <a:solidFill>
                <a:srgbClr val="D39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3" name="Freeform 351">
                <a:extLst>
                  <a:ext uri="{FF2B5EF4-FFF2-40B4-BE49-F238E27FC236}">
                    <a16:creationId xmlns:a16="http://schemas.microsoft.com/office/drawing/2014/main" id="{D6C47CFB-0A6B-AA23-CBB4-5766695E2425}"/>
                  </a:ext>
                </a:extLst>
              </p:cNvPr>
              <p:cNvSpPr/>
              <p:nvPr/>
            </p:nvSpPr>
            <p:spPr bwMode="auto">
              <a:xfrm>
                <a:off x="2863" y="2388"/>
                <a:ext cx="167" cy="61"/>
              </a:xfrm>
              <a:custGeom>
                <a:avLst/>
                <a:gdLst>
                  <a:gd name="T0" fmla="*/ 36 w 36"/>
                  <a:gd name="T1" fmla="*/ 9 h 13"/>
                  <a:gd name="T2" fmla="*/ 16 w 36"/>
                  <a:gd name="T3" fmla="*/ 7 h 13"/>
                  <a:gd name="T4" fmla="*/ 0 w 36"/>
                  <a:gd name="T5" fmla="*/ 9 h 13"/>
                  <a:gd name="T6" fmla="*/ 0 w 36"/>
                  <a:gd name="T7" fmla="*/ 8 h 13"/>
                  <a:gd name="T8" fmla="*/ 36 w 36"/>
                  <a:gd name="T9" fmla="*/ 9 h 13"/>
                </a:gdLst>
                <a:ahLst/>
                <a:cxnLst>
                  <a:cxn ang="0">
                    <a:pos x="T0" y="T1"/>
                  </a:cxn>
                  <a:cxn ang="0">
                    <a:pos x="T2" y="T3"/>
                  </a:cxn>
                  <a:cxn ang="0">
                    <a:pos x="T4" y="T5"/>
                  </a:cxn>
                  <a:cxn ang="0">
                    <a:pos x="T6" y="T7"/>
                  </a:cxn>
                  <a:cxn ang="0">
                    <a:pos x="T8" y="T9"/>
                  </a:cxn>
                </a:cxnLst>
                <a:rect l="0" t="0" r="r" b="b"/>
                <a:pathLst>
                  <a:path w="36" h="13">
                    <a:moveTo>
                      <a:pt x="36" y="9"/>
                    </a:moveTo>
                    <a:cubicBezTo>
                      <a:pt x="29" y="13"/>
                      <a:pt x="23" y="6"/>
                      <a:pt x="16" y="7"/>
                    </a:cubicBezTo>
                    <a:cubicBezTo>
                      <a:pt x="11" y="10"/>
                      <a:pt x="6" y="12"/>
                      <a:pt x="0" y="9"/>
                    </a:cubicBezTo>
                    <a:cubicBezTo>
                      <a:pt x="0" y="9"/>
                      <a:pt x="0" y="8"/>
                      <a:pt x="0" y="8"/>
                    </a:cubicBezTo>
                    <a:cubicBezTo>
                      <a:pt x="11" y="0"/>
                      <a:pt x="25" y="0"/>
                      <a:pt x="36" y="9"/>
                    </a:cubicBezTo>
                    <a:close/>
                  </a:path>
                </a:pathLst>
              </a:custGeom>
              <a:solidFill>
                <a:srgbClr val="EFBA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4" name="Freeform 352">
                <a:extLst>
                  <a:ext uri="{FF2B5EF4-FFF2-40B4-BE49-F238E27FC236}">
                    <a16:creationId xmlns:a16="http://schemas.microsoft.com/office/drawing/2014/main" id="{E1762BFD-3962-75B9-47B2-405270EED301}"/>
                  </a:ext>
                </a:extLst>
              </p:cNvPr>
              <p:cNvSpPr/>
              <p:nvPr/>
            </p:nvSpPr>
            <p:spPr bwMode="auto">
              <a:xfrm>
                <a:off x="4045" y="2398"/>
                <a:ext cx="56" cy="148"/>
              </a:xfrm>
              <a:custGeom>
                <a:avLst/>
                <a:gdLst>
                  <a:gd name="T0" fmla="*/ 9 w 12"/>
                  <a:gd name="T1" fmla="*/ 0 h 32"/>
                  <a:gd name="T2" fmla="*/ 8 w 12"/>
                  <a:gd name="T3" fmla="*/ 13 h 32"/>
                  <a:gd name="T4" fmla="*/ 7 w 12"/>
                  <a:gd name="T5" fmla="*/ 27 h 32"/>
                  <a:gd name="T6" fmla="*/ 7 w 12"/>
                  <a:gd name="T7" fmla="*/ 28 h 32"/>
                  <a:gd name="T8" fmla="*/ 7 w 12"/>
                  <a:gd name="T9" fmla="*/ 29 h 32"/>
                  <a:gd name="T10" fmla="*/ 1 w 12"/>
                  <a:gd name="T11" fmla="*/ 27 h 32"/>
                  <a:gd name="T12" fmla="*/ 9 w 1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2" h="32">
                    <a:moveTo>
                      <a:pt x="9" y="0"/>
                    </a:moveTo>
                    <a:cubicBezTo>
                      <a:pt x="11" y="5"/>
                      <a:pt x="12" y="8"/>
                      <a:pt x="8" y="13"/>
                    </a:cubicBezTo>
                    <a:cubicBezTo>
                      <a:pt x="4" y="16"/>
                      <a:pt x="4" y="22"/>
                      <a:pt x="7" y="27"/>
                    </a:cubicBezTo>
                    <a:cubicBezTo>
                      <a:pt x="7" y="27"/>
                      <a:pt x="7" y="28"/>
                      <a:pt x="7" y="28"/>
                    </a:cubicBezTo>
                    <a:cubicBezTo>
                      <a:pt x="7" y="29"/>
                      <a:pt x="7" y="29"/>
                      <a:pt x="7" y="29"/>
                    </a:cubicBezTo>
                    <a:cubicBezTo>
                      <a:pt x="5" y="32"/>
                      <a:pt x="5" y="32"/>
                      <a:pt x="1" y="27"/>
                    </a:cubicBezTo>
                    <a:cubicBezTo>
                      <a:pt x="0" y="17"/>
                      <a:pt x="3" y="8"/>
                      <a:pt x="9" y="0"/>
                    </a:cubicBezTo>
                    <a:close/>
                  </a:path>
                </a:pathLst>
              </a:custGeom>
              <a:solidFill>
                <a:srgbClr val="DAB1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5" name="Freeform 353">
                <a:extLst>
                  <a:ext uri="{FF2B5EF4-FFF2-40B4-BE49-F238E27FC236}">
                    <a16:creationId xmlns:a16="http://schemas.microsoft.com/office/drawing/2014/main" id="{B1CA04B1-3061-43ED-9B50-9D697AA8B13A}"/>
                  </a:ext>
                </a:extLst>
              </p:cNvPr>
              <p:cNvSpPr/>
              <p:nvPr/>
            </p:nvSpPr>
            <p:spPr bwMode="auto">
              <a:xfrm>
                <a:off x="2993" y="1887"/>
                <a:ext cx="162" cy="88"/>
              </a:xfrm>
              <a:custGeom>
                <a:avLst/>
                <a:gdLst>
                  <a:gd name="T0" fmla="*/ 0 w 35"/>
                  <a:gd name="T1" fmla="*/ 3 h 19"/>
                  <a:gd name="T2" fmla="*/ 4 w 35"/>
                  <a:gd name="T3" fmla="*/ 1 h 19"/>
                  <a:gd name="T4" fmla="*/ 10 w 35"/>
                  <a:gd name="T5" fmla="*/ 4 h 19"/>
                  <a:gd name="T6" fmla="*/ 24 w 35"/>
                  <a:gd name="T7" fmla="*/ 9 h 19"/>
                  <a:gd name="T8" fmla="*/ 33 w 35"/>
                  <a:gd name="T9" fmla="*/ 16 h 19"/>
                  <a:gd name="T10" fmla="*/ 5 w 35"/>
                  <a:gd name="T11" fmla="*/ 7 h 19"/>
                  <a:gd name="T12" fmla="*/ 0 w 35"/>
                  <a:gd name="T13" fmla="*/ 3 h 19"/>
                </a:gdLst>
                <a:ahLst/>
                <a:cxnLst>
                  <a:cxn ang="0">
                    <a:pos x="T0" y="T1"/>
                  </a:cxn>
                  <a:cxn ang="0">
                    <a:pos x="T2" y="T3"/>
                  </a:cxn>
                  <a:cxn ang="0">
                    <a:pos x="T4" y="T5"/>
                  </a:cxn>
                  <a:cxn ang="0">
                    <a:pos x="T6" y="T7"/>
                  </a:cxn>
                  <a:cxn ang="0">
                    <a:pos x="T8" y="T9"/>
                  </a:cxn>
                  <a:cxn ang="0">
                    <a:pos x="T10" y="T11"/>
                  </a:cxn>
                  <a:cxn ang="0">
                    <a:pos x="T12" y="T13"/>
                  </a:cxn>
                </a:cxnLst>
                <a:rect l="0" t="0" r="r" b="b"/>
                <a:pathLst>
                  <a:path w="35" h="19">
                    <a:moveTo>
                      <a:pt x="0" y="3"/>
                    </a:moveTo>
                    <a:cubicBezTo>
                      <a:pt x="2" y="2"/>
                      <a:pt x="3" y="2"/>
                      <a:pt x="4" y="1"/>
                    </a:cubicBezTo>
                    <a:cubicBezTo>
                      <a:pt x="8" y="0"/>
                      <a:pt x="8" y="3"/>
                      <a:pt x="10" y="4"/>
                    </a:cubicBezTo>
                    <a:cubicBezTo>
                      <a:pt x="13" y="10"/>
                      <a:pt x="18" y="11"/>
                      <a:pt x="24" y="9"/>
                    </a:cubicBezTo>
                    <a:cubicBezTo>
                      <a:pt x="28" y="10"/>
                      <a:pt x="35" y="6"/>
                      <a:pt x="33" y="16"/>
                    </a:cubicBezTo>
                    <a:cubicBezTo>
                      <a:pt x="21" y="19"/>
                      <a:pt x="11" y="19"/>
                      <a:pt x="5" y="7"/>
                    </a:cubicBezTo>
                    <a:cubicBezTo>
                      <a:pt x="4" y="5"/>
                      <a:pt x="2" y="4"/>
                      <a:pt x="0" y="3"/>
                    </a:cubicBezTo>
                    <a:close/>
                  </a:path>
                </a:pathLst>
              </a:custGeom>
              <a:solidFill>
                <a:srgbClr val="D3AB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6" name="Freeform 354">
                <a:extLst>
                  <a:ext uri="{FF2B5EF4-FFF2-40B4-BE49-F238E27FC236}">
                    <a16:creationId xmlns:a16="http://schemas.microsoft.com/office/drawing/2014/main" id="{26158B6C-47A6-C09A-0873-CDC1C52EE76F}"/>
                  </a:ext>
                </a:extLst>
              </p:cNvPr>
              <p:cNvSpPr/>
              <p:nvPr/>
            </p:nvSpPr>
            <p:spPr bwMode="auto">
              <a:xfrm>
                <a:off x="3067" y="1883"/>
                <a:ext cx="130" cy="88"/>
              </a:xfrm>
              <a:custGeom>
                <a:avLst/>
                <a:gdLst>
                  <a:gd name="T0" fmla="*/ 17 w 28"/>
                  <a:gd name="T1" fmla="*/ 17 h 19"/>
                  <a:gd name="T2" fmla="*/ 5 w 28"/>
                  <a:gd name="T3" fmla="*/ 12 h 19"/>
                  <a:gd name="T4" fmla="*/ 0 w 28"/>
                  <a:gd name="T5" fmla="*/ 9 h 19"/>
                  <a:gd name="T6" fmla="*/ 1 w 28"/>
                  <a:gd name="T7" fmla="*/ 7 h 19"/>
                  <a:gd name="T8" fmla="*/ 21 w 28"/>
                  <a:gd name="T9" fmla="*/ 2 h 19"/>
                  <a:gd name="T10" fmla="*/ 28 w 28"/>
                  <a:gd name="T11" fmla="*/ 2 h 19"/>
                  <a:gd name="T12" fmla="*/ 27 w 28"/>
                  <a:gd name="T13" fmla="*/ 6 h 19"/>
                  <a:gd name="T14" fmla="*/ 23 w 28"/>
                  <a:gd name="T15" fmla="*/ 16 h 19"/>
                  <a:gd name="T16" fmla="*/ 21 w 28"/>
                  <a:gd name="T17" fmla="*/ 19 h 19"/>
                  <a:gd name="T18" fmla="*/ 17 w 28"/>
                  <a:gd name="T19"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9">
                    <a:moveTo>
                      <a:pt x="17" y="17"/>
                    </a:moveTo>
                    <a:cubicBezTo>
                      <a:pt x="15" y="8"/>
                      <a:pt x="9" y="14"/>
                      <a:pt x="5" y="12"/>
                    </a:cubicBezTo>
                    <a:cubicBezTo>
                      <a:pt x="2" y="14"/>
                      <a:pt x="0" y="13"/>
                      <a:pt x="0" y="9"/>
                    </a:cubicBezTo>
                    <a:cubicBezTo>
                      <a:pt x="0" y="8"/>
                      <a:pt x="0" y="8"/>
                      <a:pt x="1" y="7"/>
                    </a:cubicBezTo>
                    <a:cubicBezTo>
                      <a:pt x="7" y="5"/>
                      <a:pt x="15" y="9"/>
                      <a:pt x="21" y="2"/>
                    </a:cubicBezTo>
                    <a:cubicBezTo>
                      <a:pt x="23" y="1"/>
                      <a:pt x="25" y="0"/>
                      <a:pt x="28" y="2"/>
                    </a:cubicBezTo>
                    <a:cubicBezTo>
                      <a:pt x="28" y="4"/>
                      <a:pt x="28" y="5"/>
                      <a:pt x="27" y="6"/>
                    </a:cubicBezTo>
                    <a:cubicBezTo>
                      <a:pt x="22" y="8"/>
                      <a:pt x="17" y="10"/>
                      <a:pt x="23" y="16"/>
                    </a:cubicBezTo>
                    <a:cubicBezTo>
                      <a:pt x="25" y="18"/>
                      <a:pt x="22" y="18"/>
                      <a:pt x="21" y="19"/>
                    </a:cubicBezTo>
                    <a:cubicBezTo>
                      <a:pt x="19" y="18"/>
                      <a:pt x="18" y="17"/>
                      <a:pt x="17" y="17"/>
                    </a:cubicBezTo>
                    <a:close/>
                  </a:path>
                </a:pathLst>
              </a:custGeom>
              <a:solidFill>
                <a:srgbClr val="BD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7" name="Freeform 355">
                <a:extLst>
                  <a:ext uri="{FF2B5EF4-FFF2-40B4-BE49-F238E27FC236}">
                    <a16:creationId xmlns:a16="http://schemas.microsoft.com/office/drawing/2014/main" id="{A5F08CCC-CB2E-87EE-240C-9B173E922C5F}"/>
                  </a:ext>
                </a:extLst>
              </p:cNvPr>
              <p:cNvSpPr/>
              <p:nvPr/>
            </p:nvSpPr>
            <p:spPr bwMode="auto">
              <a:xfrm>
                <a:off x="4879" y="1590"/>
                <a:ext cx="74" cy="121"/>
              </a:xfrm>
              <a:custGeom>
                <a:avLst/>
                <a:gdLst>
                  <a:gd name="T0" fmla="*/ 16 w 16"/>
                  <a:gd name="T1" fmla="*/ 26 h 26"/>
                  <a:gd name="T2" fmla="*/ 4 w 16"/>
                  <a:gd name="T3" fmla="*/ 12 h 26"/>
                  <a:gd name="T4" fmla="*/ 3 w 16"/>
                  <a:gd name="T5" fmla="*/ 0 h 26"/>
                  <a:gd name="T6" fmla="*/ 16 w 16"/>
                  <a:gd name="T7" fmla="*/ 26 h 26"/>
                </a:gdLst>
                <a:ahLst/>
                <a:cxnLst>
                  <a:cxn ang="0">
                    <a:pos x="T0" y="T1"/>
                  </a:cxn>
                  <a:cxn ang="0">
                    <a:pos x="T2" y="T3"/>
                  </a:cxn>
                  <a:cxn ang="0">
                    <a:pos x="T4" y="T5"/>
                  </a:cxn>
                  <a:cxn ang="0">
                    <a:pos x="T6" y="T7"/>
                  </a:cxn>
                </a:cxnLst>
                <a:rect l="0" t="0" r="r" b="b"/>
                <a:pathLst>
                  <a:path w="16" h="26">
                    <a:moveTo>
                      <a:pt x="16" y="26"/>
                    </a:moveTo>
                    <a:cubicBezTo>
                      <a:pt x="12" y="21"/>
                      <a:pt x="14" y="11"/>
                      <a:pt x="4" y="12"/>
                    </a:cubicBezTo>
                    <a:cubicBezTo>
                      <a:pt x="4" y="8"/>
                      <a:pt x="0" y="4"/>
                      <a:pt x="3" y="0"/>
                    </a:cubicBezTo>
                    <a:cubicBezTo>
                      <a:pt x="16" y="5"/>
                      <a:pt x="15" y="16"/>
                      <a:pt x="16" y="26"/>
                    </a:cubicBezTo>
                    <a:close/>
                  </a:path>
                </a:pathLst>
              </a:custGeom>
              <a:solidFill>
                <a:srgbClr val="F6CF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8" name="Freeform 356">
                <a:extLst>
                  <a:ext uri="{FF2B5EF4-FFF2-40B4-BE49-F238E27FC236}">
                    <a16:creationId xmlns:a16="http://schemas.microsoft.com/office/drawing/2014/main" id="{DDF2F1BC-27B2-A8E1-FEF9-4DC0986163EB}"/>
                  </a:ext>
                </a:extLst>
              </p:cNvPr>
              <p:cNvSpPr/>
              <p:nvPr/>
            </p:nvSpPr>
            <p:spPr bwMode="auto">
              <a:xfrm>
                <a:off x="2900" y="1711"/>
                <a:ext cx="51" cy="88"/>
              </a:xfrm>
              <a:custGeom>
                <a:avLst/>
                <a:gdLst>
                  <a:gd name="T0" fmla="*/ 8 w 11"/>
                  <a:gd name="T1" fmla="*/ 15 h 19"/>
                  <a:gd name="T2" fmla="*/ 4 w 11"/>
                  <a:gd name="T3" fmla="*/ 19 h 19"/>
                  <a:gd name="T4" fmla="*/ 2 w 11"/>
                  <a:gd name="T5" fmla="*/ 16 h 19"/>
                  <a:gd name="T6" fmla="*/ 3 w 11"/>
                  <a:gd name="T7" fmla="*/ 0 h 19"/>
                  <a:gd name="T8" fmla="*/ 10 w 11"/>
                  <a:gd name="T9" fmla="*/ 6 h 19"/>
                  <a:gd name="T10" fmla="*/ 8 w 11"/>
                  <a:gd name="T11" fmla="*/ 14 h 19"/>
                  <a:gd name="T12" fmla="*/ 8 w 11"/>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11" h="19">
                    <a:moveTo>
                      <a:pt x="8" y="15"/>
                    </a:moveTo>
                    <a:cubicBezTo>
                      <a:pt x="8" y="17"/>
                      <a:pt x="7" y="19"/>
                      <a:pt x="4" y="19"/>
                    </a:cubicBezTo>
                    <a:cubicBezTo>
                      <a:pt x="3" y="18"/>
                      <a:pt x="3" y="17"/>
                      <a:pt x="2" y="16"/>
                    </a:cubicBezTo>
                    <a:cubicBezTo>
                      <a:pt x="2" y="11"/>
                      <a:pt x="0" y="5"/>
                      <a:pt x="3" y="0"/>
                    </a:cubicBezTo>
                    <a:cubicBezTo>
                      <a:pt x="7" y="1"/>
                      <a:pt x="8" y="4"/>
                      <a:pt x="10" y="6"/>
                    </a:cubicBezTo>
                    <a:cubicBezTo>
                      <a:pt x="11" y="9"/>
                      <a:pt x="7" y="11"/>
                      <a:pt x="8" y="14"/>
                    </a:cubicBezTo>
                    <a:lnTo>
                      <a:pt x="8" y="15"/>
                    </a:lnTo>
                    <a:close/>
                  </a:path>
                </a:pathLst>
              </a:custGeom>
              <a:solidFill>
                <a:srgbClr val="CE7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9" name="Freeform 357">
                <a:extLst>
                  <a:ext uri="{FF2B5EF4-FFF2-40B4-BE49-F238E27FC236}">
                    <a16:creationId xmlns:a16="http://schemas.microsoft.com/office/drawing/2014/main" id="{43C2A26C-8136-9800-B293-76DC31A831BD}"/>
                  </a:ext>
                </a:extLst>
              </p:cNvPr>
              <p:cNvSpPr/>
              <p:nvPr/>
            </p:nvSpPr>
            <p:spPr bwMode="auto">
              <a:xfrm>
                <a:off x="4369" y="2871"/>
                <a:ext cx="112" cy="56"/>
              </a:xfrm>
              <a:custGeom>
                <a:avLst/>
                <a:gdLst>
                  <a:gd name="T0" fmla="*/ 24 w 24"/>
                  <a:gd name="T1" fmla="*/ 2 h 12"/>
                  <a:gd name="T2" fmla="*/ 18 w 24"/>
                  <a:gd name="T3" fmla="*/ 9 h 12"/>
                  <a:gd name="T4" fmla="*/ 0 w 24"/>
                  <a:gd name="T5" fmla="*/ 8 h 12"/>
                  <a:gd name="T6" fmla="*/ 16 w 24"/>
                  <a:gd name="T7" fmla="*/ 2 h 12"/>
                  <a:gd name="T8" fmla="*/ 24 w 24"/>
                  <a:gd name="T9" fmla="*/ 2 h 12"/>
                </a:gdLst>
                <a:ahLst/>
                <a:cxnLst>
                  <a:cxn ang="0">
                    <a:pos x="T0" y="T1"/>
                  </a:cxn>
                  <a:cxn ang="0">
                    <a:pos x="T2" y="T3"/>
                  </a:cxn>
                  <a:cxn ang="0">
                    <a:pos x="T4" y="T5"/>
                  </a:cxn>
                  <a:cxn ang="0">
                    <a:pos x="T6" y="T7"/>
                  </a:cxn>
                  <a:cxn ang="0">
                    <a:pos x="T8" y="T9"/>
                  </a:cxn>
                </a:cxnLst>
                <a:rect l="0" t="0" r="r" b="b"/>
                <a:pathLst>
                  <a:path w="24" h="12">
                    <a:moveTo>
                      <a:pt x="24" y="2"/>
                    </a:moveTo>
                    <a:cubicBezTo>
                      <a:pt x="24" y="6"/>
                      <a:pt x="20" y="7"/>
                      <a:pt x="18" y="9"/>
                    </a:cubicBezTo>
                    <a:cubicBezTo>
                      <a:pt x="12" y="9"/>
                      <a:pt x="6" y="12"/>
                      <a:pt x="0" y="8"/>
                    </a:cubicBezTo>
                    <a:cubicBezTo>
                      <a:pt x="7" y="10"/>
                      <a:pt x="11" y="4"/>
                      <a:pt x="16" y="2"/>
                    </a:cubicBezTo>
                    <a:cubicBezTo>
                      <a:pt x="19" y="0"/>
                      <a:pt x="22" y="0"/>
                      <a:pt x="24" y="2"/>
                    </a:cubicBezTo>
                    <a:close/>
                  </a:path>
                </a:pathLst>
              </a:custGeom>
              <a:solidFill>
                <a:srgbClr val="CA99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0" name="Freeform 358">
                <a:extLst>
                  <a:ext uri="{FF2B5EF4-FFF2-40B4-BE49-F238E27FC236}">
                    <a16:creationId xmlns:a16="http://schemas.microsoft.com/office/drawing/2014/main" id="{B39F6181-774C-9058-514E-8FDF17DE44E9}"/>
                  </a:ext>
                </a:extLst>
              </p:cNvPr>
              <p:cNvSpPr/>
              <p:nvPr/>
            </p:nvSpPr>
            <p:spPr bwMode="auto">
              <a:xfrm>
                <a:off x="4471" y="1553"/>
                <a:ext cx="79" cy="60"/>
              </a:xfrm>
              <a:custGeom>
                <a:avLst/>
                <a:gdLst>
                  <a:gd name="T0" fmla="*/ 4 w 17"/>
                  <a:gd name="T1" fmla="*/ 4 h 13"/>
                  <a:gd name="T2" fmla="*/ 7 w 17"/>
                  <a:gd name="T3" fmla="*/ 3 h 13"/>
                  <a:gd name="T4" fmla="*/ 15 w 17"/>
                  <a:gd name="T5" fmla="*/ 3 h 13"/>
                  <a:gd name="T6" fmla="*/ 11 w 17"/>
                  <a:gd name="T7" fmla="*/ 10 h 13"/>
                  <a:gd name="T8" fmla="*/ 0 w 17"/>
                  <a:gd name="T9" fmla="*/ 10 h 13"/>
                  <a:gd name="T10" fmla="*/ 0 w 17"/>
                  <a:gd name="T11" fmla="*/ 8 h 13"/>
                  <a:gd name="T12" fmla="*/ 4 w 17"/>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17" h="13">
                    <a:moveTo>
                      <a:pt x="4" y="4"/>
                    </a:moveTo>
                    <a:cubicBezTo>
                      <a:pt x="5" y="4"/>
                      <a:pt x="6" y="4"/>
                      <a:pt x="7" y="3"/>
                    </a:cubicBezTo>
                    <a:cubicBezTo>
                      <a:pt x="10" y="2"/>
                      <a:pt x="13" y="0"/>
                      <a:pt x="15" y="3"/>
                    </a:cubicBezTo>
                    <a:cubicBezTo>
                      <a:pt x="17" y="7"/>
                      <a:pt x="13" y="8"/>
                      <a:pt x="11" y="10"/>
                    </a:cubicBezTo>
                    <a:cubicBezTo>
                      <a:pt x="7" y="11"/>
                      <a:pt x="4" y="13"/>
                      <a:pt x="0" y="10"/>
                    </a:cubicBezTo>
                    <a:cubicBezTo>
                      <a:pt x="0" y="9"/>
                      <a:pt x="0" y="9"/>
                      <a:pt x="0" y="8"/>
                    </a:cubicBezTo>
                    <a:cubicBezTo>
                      <a:pt x="1" y="6"/>
                      <a:pt x="3" y="5"/>
                      <a:pt x="4" y="4"/>
                    </a:cubicBezTo>
                    <a:close/>
                  </a:path>
                </a:pathLst>
              </a:custGeom>
              <a:solidFill>
                <a:srgbClr val="D1A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1" name="Freeform 359">
                <a:extLst>
                  <a:ext uri="{FF2B5EF4-FFF2-40B4-BE49-F238E27FC236}">
                    <a16:creationId xmlns:a16="http://schemas.microsoft.com/office/drawing/2014/main" id="{57CC6369-8699-CBBD-4344-8B8B97CA9853}"/>
                  </a:ext>
                </a:extLst>
              </p:cNvPr>
              <p:cNvSpPr/>
              <p:nvPr/>
            </p:nvSpPr>
            <p:spPr bwMode="auto">
              <a:xfrm>
                <a:off x="4059" y="2718"/>
                <a:ext cx="79" cy="97"/>
              </a:xfrm>
              <a:custGeom>
                <a:avLst/>
                <a:gdLst>
                  <a:gd name="T0" fmla="*/ 16 w 17"/>
                  <a:gd name="T1" fmla="*/ 17 h 21"/>
                  <a:gd name="T2" fmla="*/ 12 w 17"/>
                  <a:gd name="T3" fmla="*/ 21 h 21"/>
                  <a:gd name="T4" fmla="*/ 4 w 17"/>
                  <a:gd name="T5" fmla="*/ 0 h 21"/>
                  <a:gd name="T6" fmla="*/ 4 w 17"/>
                  <a:gd name="T7" fmla="*/ 1 h 21"/>
                  <a:gd name="T8" fmla="*/ 16 w 17"/>
                  <a:gd name="T9" fmla="*/ 17 h 21"/>
                </a:gdLst>
                <a:ahLst/>
                <a:cxnLst>
                  <a:cxn ang="0">
                    <a:pos x="T0" y="T1"/>
                  </a:cxn>
                  <a:cxn ang="0">
                    <a:pos x="T2" y="T3"/>
                  </a:cxn>
                  <a:cxn ang="0">
                    <a:pos x="T4" y="T5"/>
                  </a:cxn>
                  <a:cxn ang="0">
                    <a:pos x="T6" y="T7"/>
                  </a:cxn>
                  <a:cxn ang="0">
                    <a:pos x="T8" y="T9"/>
                  </a:cxn>
                </a:cxnLst>
                <a:rect l="0" t="0" r="r" b="b"/>
                <a:pathLst>
                  <a:path w="17" h="21">
                    <a:moveTo>
                      <a:pt x="16" y="17"/>
                    </a:moveTo>
                    <a:cubicBezTo>
                      <a:pt x="17" y="20"/>
                      <a:pt x="14" y="19"/>
                      <a:pt x="12" y="21"/>
                    </a:cubicBezTo>
                    <a:cubicBezTo>
                      <a:pt x="6" y="15"/>
                      <a:pt x="0" y="10"/>
                      <a:pt x="4" y="0"/>
                    </a:cubicBezTo>
                    <a:cubicBezTo>
                      <a:pt x="4" y="1"/>
                      <a:pt x="4" y="1"/>
                      <a:pt x="4" y="1"/>
                    </a:cubicBezTo>
                    <a:cubicBezTo>
                      <a:pt x="7" y="7"/>
                      <a:pt x="13" y="11"/>
                      <a:pt x="16" y="17"/>
                    </a:cubicBezTo>
                    <a:close/>
                  </a:path>
                </a:pathLst>
              </a:custGeom>
              <a:solidFill>
                <a:srgbClr val="D39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2" name="Freeform 360">
                <a:extLst>
                  <a:ext uri="{FF2B5EF4-FFF2-40B4-BE49-F238E27FC236}">
                    <a16:creationId xmlns:a16="http://schemas.microsoft.com/office/drawing/2014/main" id="{E6883044-3EDF-3653-2D38-35EE5984D48E}"/>
                  </a:ext>
                </a:extLst>
              </p:cNvPr>
              <p:cNvSpPr/>
              <p:nvPr/>
            </p:nvSpPr>
            <p:spPr bwMode="auto">
              <a:xfrm>
                <a:off x="2928" y="1539"/>
                <a:ext cx="74" cy="60"/>
              </a:xfrm>
              <a:custGeom>
                <a:avLst/>
                <a:gdLst>
                  <a:gd name="T0" fmla="*/ 0 w 16"/>
                  <a:gd name="T1" fmla="*/ 7 h 13"/>
                  <a:gd name="T2" fmla="*/ 0 w 16"/>
                  <a:gd name="T3" fmla="*/ 5 h 13"/>
                  <a:gd name="T4" fmla="*/ 4 w 16"/>
                  <a:gd name="T5" fmla="*/ 3 h 13"/>
                  <a:gd name="T6" fmla="*/ 11 w 16"/>
                  <a:gd name="T7" fmla="*/ 3 h 13"/>
                  <a:gd name="T8" fmla="*/ 16 w 16"/>
                  <a:gd name="T9" fmla="*/ 5 h 13"/>
                  <a:gd name="T10" fmla="*/ 0 w 16"/>
                  <a:gd name="T11" fmla="*/ 7 h 13"/>
                </a:gdLst>
                <a:ahLst/>
                <a:cxnLst>
                  <a:cxn ang="0">
                    <a:pos x="T0" y="T1"/>
                  </a:cxn>
                  <a:cxn ang="0">
                    <a:pos x="T2" y="T3"/>
                  </a:cxn>
                  <a:cxn ang="0">
                    <a:pos x="T4" y="T5"/>
                  </a:cxn>
                  <a:cxn ang="0">
                    <a:pos x="T6" y="T7"/>
                  </a:cxn>
                  <a:cxn ang="0">
                    <a:pos x="T8" y="T9"/>
                  </a:cxn>
                  <a:cxn ang="0">
                    <a:pos x="T10" y="T11"/>
                  </a:cxn>
                </a:cxnLst>
                <a:rect l="0" t="0" r="r" b="b"/>
                <a:pathLst>
                  <a:path w="16" h="13">
                    <a:moveTo>
                      <a:pt x="0" y="7"/>
                    </a:moveTo>
                    <a:cubicBezTo>
                      <a:pt x="0" y="6"/>
                      <a:pt x="0" y="6"/>
                      <a:pt x="0" y="5"/>
                    </a:cubicBezTo>
                    <a:cubicBezTo>
                      <a:pt x="1" y="3"/>
                      <a:pt x="2" y="3"/>
                      <a:pt x="4" y="3"/>
                    </a:cubicBezTo>
                    <a:cubicBezTo>
                      <a:pt x="6" y="4"/>
                      <a:pt x="8" y="5"/>
                      <a:pt x="11" y="3"/>
                    </a:cubicBezTo>
                    <a:cubicBezTo>
                      <a:pt x="13" y="0"/>
                      <a:pt x="15" y="3"/>
                      <a:pt x="16" y="5"/>
                    </a:cubicBezTo>
                    <a:cubicBezTo>
                      <a:pt x="12" y="13"/>
                      <a:pt x="6" y="10"/>
                      <a:pt x="0" y="7"/>
                    </a:cubicBezTo>
                    <a:close/>
                  </a:path>
                </a:pathLst>
              </a:custGeom>
              <a:solidFill>
                <a:srgbClr val="E791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3" name="Freeform 361">
                <a:extLst>
                  <a:ext uri="{FF2B5EF4-FFF2-40B4-BE49-F238E27FC236}">
                    <a16:creationId xmlns:a16="http://schemas.microsoft.com/office/drawing/2014/main" id="{7D868AF3-537A-8089-765F-55E14639B883}"/>
                  </a:ext>
                </a:extLst>
              </p:cNvPr>
              <p:cNvSpPr/>
              <p:nvPr/>
            </p:nvSpPr>
            <p:spPr bwMode="auto">
              <a:xfrm>
                <a:off x="4518" y="2008"/>
                <a:ext cx="55" cy="51"/>
              </a:xfrm>
              <a:custGeom>
                <a:avLst/>
                <a:gdLst>
                  <a:gd name="T0" fmla="*/ 9 w 12"/>
                  <a:gd name="T1" fmla="*/ 11 h 11"/>
                  <a:gd name="T2" fmla="*/ 3 w 12"/>
                  <a:gd name="T3" fmla="*/ 11 h 11"/>
                  <a:gd name="T4" fmla="*/ 0 w 12"/>
                  <a:gd name="T5" fmla="*/ 9 h 11"/>
                  <a:gd name="T6" fmla="*/ 8 w 12"/>
                  <a:gd name="T7" fmla="*/ 3 h 11"/>
                  <a:gd name="T8" fmla="*/ 10 w 12"/>
                  <a:gd name="T9" fmla="*/ 4 h 11"/>
                  <a:gd name="T10" fmla="*/ 9 w 12"/>
                  <a:gd name="T11" fmla="*/ 11 h 11"/>
                </a:gdLst>
                <a:ahLst/>
                <a:cxnLst>
                  <a:cxn ang="0">
                    <a:pos x="T0" y="T1"/>
                  </a:cxn>
                  <a:cxn ang="0">
                    <a:pos x="T2" y="T3"/>
                  </a:cxn>
                  <a:cxn ang="0">
                    <a:pos x="T4" y="T5"/>
                  </a:cxn>
                  <a:cxn ang="0">
                    <a:pos x="T6" y="T7"/>
                  </a:cxn>
                  <a:cxn ang="0">
                    <a:pos x="T8" y="T9"/>
                  </a:cxn>
                  <a:cxn ang="0">
                    <a:pos x="T10" y="T11"/>
                  </a:cxn>
                </a:cxnLst>
                <a:rect l="0" t="0" r="r" b="b"/>
                <a:pathLst>
                  <a:path w="12" h="11">
                    <a:moveTo>
                      <a:pt x="9" y="11"/>
                    </a:moveTo>
                    <a:cubicBezTo>
                      <a:pt x="7" y="11"/>
                      <a:pt x="5" y="11"/>
                      <a:pt x="3" y="11"/>
                    </a:cubicBezTo>
                    <a:cubicBezTo>
                      <a:pt x="2" y="11"/>
                      <a:pt x="1" y="10"/>
                      <a:pt x="0" y="9"/>
                    </a:cubicBezTo>
                    <a:cubicBezTo>
                      <a:pt x="3" y="7"/>
                      <a:pt x="2" y="0"/>
                      <a:pt x="8" y="3"/>
                    </a:cubicBezTo>
                    <a:cubicBezTo>
                      <a:pt x="9" y="4"/>
                      <a:pt x="9" y="4"/>
                      <a:pt x="10" y="4"/>
                    </a:cubicBezTo>
                    <a:cubicBezTo>
                      <a:pt x="12" y="7"/>
                      <a:pt x="12" y="9"/>
                      <a:pt x="9" y="11"/>
                    </a:cubicBezTo>
                    <a:close/>
                  </a:path>
                </a:pathLst>
              </a:custGeom>
              <a:solidFill>
                <a:srgbClr val="DC9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4" name="Freeform 362">
                <a:extLst>
                  <a:ext uri="{FF2B5EF4-FFF2-40B4-BE49-F238E27FC236}">
                    <a16:creationId xmlns:a16="http://schemas.microsoft.com/office/drawing/2014/main" id="{BE15C97E-D781-9551-7660-FF5EC4DEFBD5}"/>
                  </a:ext>
                </a:extLst>
              </p:cNvPr>
              <p:cNvSpPr/>
              <p:nvPr/>
            </p:nvSpPr>
            <p:spPr bwMode="auto">
              <a:xfrm>
                <a:off x="3382" y="1729"/>
                <a:ext cx="42" cy="70"/>
              </a:xfrm>
              <a:custGeom>
                <a:avLst/>
                <a:gdLst>
                  <a:gd name="T0" fmla="*/ 6 w 9"/>
                  <a:gd name="T1" fmla="*/ 0 h 15"/>
                  <a:gd name="T2" fmla="*/ 8 w 9"/>
                  <a:gd name="T3" fmla="*/ 1 h 15"/>
                  <a:gd name="T4" fmla="*/ 8 w 9"/>
                  <a:gd name="T5" fmla="*/ 4 h 15"/>
                  <a:gd name="T6" fmla="*/ 6 w 9"/>
                  <a:gd name="T7" fmla="*/ 15 h 15"/>
                  <a:gd name="T8" fmla="*/ 0 w 9"/>
                  <a:gd name="T9" fmla="*/ 7 h 15"/>
                  <a:gd name="T10" fmla="*/ 3 w 9"/>
                  <a:gd name="T11" fmla="*/ 0 h 15"/>
                  <a:gd name="T12" fmla="*/ 6 w 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9" h="15">
                    <a:moveTo>
                      <a:pt x="6" y="0"/>
                    </a:moveTo>
                    <a:cubicBezTo>
                      <a:pt x="7" y="0"/>
                      <a:pt x="8" y="1"/>
                      <a:pt x="8" y="1"/>
                    </a:cubicBezTo>
                    <a:cubicBezTo>
                      <a:pt x="8" y="2"/>
                      <a:pt x="8" y="3"/>
                      <a:pt x="8" y="4"/>
                    </a:cubicBezTo>
                    <a:cubicBezTo>
                      <a:pt x="7" y="7"/>
                      <a:pt x="9" y="12"/>
                      <a:pt x="6" y="15"/>
                    </a:cubicBezTo>
                    <a:cubicBezTo>
                      <a:pt x="2" y="13"/>
                      <a:pt x="1" y="10"/>
                      <a:pt x="0" y="7"/>
                    </a:cubicBezTo>
                    <a:cubicBezTo>
                      <a:pt x="0" y="4"/>
                      <a:pt x="1" y="2"/>
                      <a:pt x="3" y="0"/>
                    </a:cubicBezTo>
                    <a:cubicBezTo>
                      <a:pt x="4" y="0"/>
                      <a:pt x="5" y="0"/>
                      <a:pt x="6" y="0"/>
                    </a:cubicBezTo>
                    <a:close/>
                  </a:path>
                </a:pathLst>
              </a:custGeom>
              <a:solidFill>
                <a:srgbClr val="D8A2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5" name="Freeform 363">
                <a:extLst>
                  <a:ext uri="{FF2B5EF4-FFF2-40B4-BE49-F238E27FC236}">
                    <a16:creationId xmlns:a16="http://schemas.microsoft.com/office/drawing/2014/main" id="{4D44D167-A8E5-5001-760F-41CDFE44597A}"/>
                  </a:ext>
                </a:extLst>
              </p:cNvPr>
              <p:cNvSpPr/>
              <p:nvPr/>
            </p:nvSpPr>
            <p:spPr bwMode="auto">
              <a:xfrm>
                <a:off x="3419" y="2221"/>
                <a:ext cx="195" cy="214"/>
              </a:xfrm>
              <a:custGeom>
                <a:avLst/>
                <a:gdLst>
                  <a:gd name="T0" fmla="*/ 6 w 42"/>
                  <a:gd name="T1" fmla="*/ 45 h 46"/>
                  <a:gd name="T2" fmla="*/ 2 w 42"/>
                  <a:gd name="T3" fmla="*/ 27 h 46"/>
                  <a:gd name="T4" fmla="*/ 4 w 42"/>
                  <a:gd name="T5" fmla="*/ 19 h 46"/>
                  <a:gd name="T6" fmla="*/ 30 w 42"/>
                  <a:gd name="T7" fmla="*/ 0 h 46"/>
                  <a:gd name="T8" fmla="*/ 40 w 42"/>
                  <a:gd name="T9" fmla="*/ 16 h 46"/>
                  <a:gd name="T10" fmla="*/ 35 w 42"/>
                  <a:gd name="T11" fmla="*/ 25 h 46"/>
                  <a:gd name="T12" fmla="*/ 10 w 42"/>
                  <a:gd name="T13" fmla="*/ 45 h 46"/>
                  <a:gd name="T14" fmla="*/ 6 w 42"/>
                  <a:gd name="T15" fmla="*/ 45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6">
                    <a:moveTo>
                      <a:pt x="6" y="45"/>
                    </a:moveTo>
                    <a:cubicBezTo>
                      <a:pt x="11" y="38"/>
                      <a:pt x="4" y="33"/>
                      <a:pt x="2" y="27"/>
                    </a:cubicBezTo>
                    <a:cubicBezTo>
                      <a:pt x="0" y="23"/>
                      <a:pt x="1" y="21"/>
                      <a:pt x="4" y="19"/>
                    </a:cubicBezTo>
                    <a:cubicBezTo>
                      <a:pt x="13" y="13"/>
                      <a:pt x="21" y="6"/>
                      <a:pt x="30" y="0"/>
                    </a:cubicBezTo>
                    <a:cubicBezTo>
                      <a:pt x="33" y="6"/>
                      <a:pt x="36" y="12"/>
                      <a:pt x="40" y="16"/>
                    </a:cubicBezTo>
                    <a:cubicBezTo>
                      <a:pt x="42" y="21"/>
                      <a:pt x="38" y="23"/>
                      <a:pt x="35" y="25"/>
                    </a:cubicBezTo>
                    <a:cubicBezTo>
                      <a:pt x="27" y="32"/>
                      <a:pt x="17" y="36"/>
                      <a:pt x="10" y="45"/>
                    </a:cubicBezTo>
                    <a:cubicBezTo>
                      <a:pt x="9" y="46"/>
                      <a:pt x="7" y="46"/>
                      <a:pt x="6" y="45"/>
                    </a:cubicBezTo>
                    <a:close/>
                  </a:path>
                </a:pathLst>
              </a:custGeom>
              <a:solidFill>
                <a:srgbClr val="F1A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6" name="Freeform 364">
                <a:extLst>
                  <a:ext uri="{FF2B5EF4-FFF2-40B4-BE49-F238E27FC236}">
                    <a16:creationId xmlns:a16="http://schemas.microsoft.com/office/drawing/2014/main" id="{79C9DABC-F8B3-DC41-15DD-801C802A5E57}"/>
                  </a:ext>
                </a:extLst>
              </p:cNvPr>
              <p:cNvSpPr/>
              <p:nvPr/>
            </p:nvSpPr>
            <p:spPr bwMode="auto">
              <a:xfrm>
                <a:off x="3396" y="2286"/>
                <a:ext cx="260" cy="228"/>
              </a:xfrm>
              <a:custGeom>
                <a:avLst/>
                <a:gdLst>
                  <a:gd name="T0" fmla="*/ 11 w 56"/>
                  <a:gd name="T1" fmla="*/ 31 h 49"/>
                  <a:gd name="T2" fmla="*/ 12 w 56"/>
                  <a:gd name="T3" fmla="*/ 31 h 49"/>
                  <a:gd name="T4" fmla="*/ 30 w 56"/>
                  <a:gd name="T5" fmla="*/ 15 h 49"/>
                  <a:gd name="T6" fmla="*/ 45 w 56"/>
                  <a:gd name="T7" fmla="*/ 2 h 49"/>
                  <a:gd name="T8" fmla="*/ 47 w 56"/>
                  <a:gd name="T9" fmla="*/ 0 h 49"/>
                  <a:gd name="T10" fmla="*/ 48 w 56"/>
                  <a:gd name="T11" fmla="*/ 17 h 49"/>
                  <a:gd name="T12" fmla="*/ 13 w 56"/>
                  <a:gd name="T13" fmla="*/ 41 h 49"/>
                  <a:gd name="T14" fmla="*/ 1 w 56"/>
                  <a:gd name="T15" fmla="*/ 49 h 49"/>
                  <a:gd name="T16" fmla="*/ 5 w 56"/>
                  <a:gd name="T17" fmla="*/ 37 h 49"/>
                  <a:gd name="T18" fmla="*/ 11 w 56"/>
                  <a:gd name="T19"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9">
                    <a:moveTo>
                      <a:pt x="11" y="31"/>
                    </a:moveTo>
                    <a:cubicBezTo>
                      <a:pt x="11" y="31"/>
                      <a:pt x="12" y="31"/>
                      <a:pt x="12" y="31"/>
                    </a:cubicBezTo>
                    <a:cubicBezTo>
                      <a:pt x="14" y="21"/>
                      <a:pt x="24" y="21"/>
                      <a:pt x="30" y="15"/>
                    </a:cubicBezTo>
                    <a:cubicBezTo>
                      <a:pt x="34" y="10"/>
                      <a:pt x="42" y="9"/>
                      <a:pt x="45" y="2"/>
                    </a:cubicBezTo>
                    <a:cubicBezTo>
                      <a:pt x="46" y="2"/>
                      <a:pt x="47" y="1"/>
                      <a:pt x="47" y="0"/>
                    </a:cubicBezTo>
                    <a:cubicBezTo>
                      <a:pt x="56" y="8"/>
                      <a:pt x="56" y="10"/>
                      <a:pt x="48" y="17"/>
                    </a:cubicBezTo>
                    <a:cubicBezTo>
                      <a:pt x="37" y="27"/>
                      <a:pt x="27" y="36"/>
                      <a:pt x="13" y="41"/>
                    </a:cubicBezTo>
                    <a:cubicBezTo>
                      <a:pt x="9" y="43"/>
                      <a:pt x="5" y="46"/>
                      <a:pt x="1" y="49"/>
                    </a:cubicBezTo>
                    <a:cubicBezTo>
                      <a:pt x="0" y="44"/>
                      <a:pt x="0" y="40"/>
                      <a:pt x="5" y="37"/>
                    </a:cubicBezTo>
                    <a:cubicBezTo>
                      <a:pt x="7" y="35"/>
                      <a:pt x="9" y="33"/>
                      <a:pt x="11" y="31"/>
                    </a:cubicBezTo>
                    <a:close/>
                  </a:path>
                </a:pathLst>
              </a:custGeom>
              <a:solidFill>
                <a:srgbClr val="DF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7" name="Freeform 365">
                <a:extLst>
                  <a:ext uri="{FF2B5EF4-FFF2-40B4-BE49-F238E27FC236}">
                    <a16:creationId xmlns:a16="http://schemas.microsoft.com/office/drawing/2014/main" id="{F2EB40F8-31D0-F5C5-DB27-E3D8A0A92C29}"/>
                  </a:ext>
                </a:extLst>
              </p:cNvPr>
              <p:cNvSpPr/>
              <p:nvPr/>
            </p:nvSpPr>
            <p:spPr bwMode="auto">
              <a:xfrm>
                <a:off x="3883" y="2012"/>
                <a:ext cx="259" cy="219"/>
              </a:xfrm>
              <a:custGeom>
                <a:avLst/>
                <a:gdLst>
                  <a:gd name="T0" fmla="*/ 44 w 56"/>
                  <a:gd name="T1" fmla="*/ 25 h 47"/>
                  <a:gd name="T2" fmla="*/ 51 w 56"/>
                  <a:gd name="T3" fmla="*/ 38 h 47"/>
                  <a:gd name="T4" fmla="*/ 56 w 56"/>
                  <a:gd name="T5" fmla="*/ 45 h 47"/>
                  <a:gd name="T6" fmla="*/ 43 w 56"/>
                  <a:gd name="T7" fmla="*/ 39 h 47"/>
                  <a:gd name="T8" fmla="*/ 41 w 56"/>
                  <a:gd name="T9" fmla="*/ 37 h 47"/>
                  <a:gd name="T10" fmla="*/ 24 w 56"/>
                  <a:gd name="T11" fmla="*/ 20 h 47"/>
                  <a:gd name="T12" fmla="*/ 20 w 56"/>
                  <a:gd name="T13" fmla="*/ 19 h 47"/>
                  <a:gd name="T14" fmla="*/ 19 w 56"/>
                  <a:gd name="T15" fmla="*/ 19 h 47"/>
                  <a:gd name="T16" fmla="*/ 5 w 56"/>
                  <a:gd name="T17" fmla="*/ 12 h 47"/>
                  <a:gd name="T18" fmla="*/ 3 w 56"/>
                  <a:gd name="T19" fmla="*/ 7 h 47"/>
                  <a:gd name="T20" fmla="*/ 14 w 56"/>
                  <a:gd name="T21" fmla="*/ 3 h 47"/>
                  <a:gd name="T22" fmla="*/ 33 w 56"/>
                  <a:gd name="T23" fmla="*/ 15 h 47"/>
                  <a:gd name="T24" fmla="*/ 34 w 56"/>
                  <a:gd name="T25" fmla="*/ 19 h 47"/>
                  <a:gd name="T26" fmla="*/ 44 w 56"/>
                  <a:gd name="T27"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47">
                    <a:moveTo>
                      <a:pt x="44" y="25"/>
                    </a:moveTo>
                    <a:cubicBezTo>
                      <a:pt x="41" y="32"/>
                      <a:pt x="41" y="37"/>
                      <a:pt x="51" y="38"/>
                    </a:cubicBezTo>
                    <a:cubicBezTo>
                      <a:pt x="53" y="38"/>
                      <a:pt x="56" y="41"/>
                      <a:pt x="56" y="45"/>
                    </a:cubicBezTo>
                    <a:cubicBezTo>
                      <a:pt x="51" y="46"/>
                      <a:pt x="45" y="47"/>
                      <a:pt x="43" y="39"/>
                    </a:cubicBezTo>
                    <a:cubicBezTo>
                      <a:pt x="43" y="38"/>
                      <a:pt x="42" y="38"/>
                      <a:pt x="41" y="37"/>
                    </a:cubicBezTo>
                    <a:cubicBezTo>
                      <a:pt x="35" y="32"/>
                      <a:pt x="24" y="31"/>
                      <a:pt x="24" y="20"/>
                    </a:cubicBezTo>
                    <a:cubicBezTo>
                      <a:pt x="24" y="19"/>
                      <a:pt x="21" y="19"/>
                      <a:pt x="20" y="19"/>
                    </a:cubicBezTo>
                    <a:cubicBezTo>
                      <a:pt x="19" y="19"/>
                      <a:pt x="19" y="19"/>
                      <a:pt x="19" y="19"/>
                    </a:cubicBezTo>
                    <a:cubicBezTo>
                      <a:pt x="16" y="14"/>
                      <a:pt x="10" y="14"/>
                      <a:pt x="5" y="12"/>
                    </a:cubicBezTo>
                    <a:cubicBezTo>
                      <a:pt x="0" y="11"/>
                      <a:pt x="3" y="9"/>
                      <a:pt x="3" y="7"/>
                    </a:cubicBezTo>
                    <a:cubicBezTo>
                      <a:pt x="7" y="7"/>
                      <a:pt x="11" y="0"/>
                      <a:pt x="14" y="3"/>
                    </a:cubicBezTo>
                    <a:cubicBezTo>
                      <a:pt x="19" y="8"/>
                      <a:pt x="28" y="9"/>
                      <a:pt x="33" y="15"/>
                    </a:cubicBezTo>
                    <a:cubicBezTo>
                      <a:pt x="34" y="16"/>
                      <a:pt x="35" y="17"/>
                      <a:pt x="34" y="19"/>
                    </a:cubicBezTo>
                    <a:cubicBezTo>
                      <a:pt x="33" y="27"/>
                      <a:pt x="38" y="28"/>
                      <a:pt x="44" y="25"/>
                    </a:cubicBezTo>
                    <a:close/>
                  </a:path>
                </a:pathLst>
              </a:custGeom>
              <a:solidFill>
                <a:srgbClr val="E39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8" name="Freeform 366">
                <a:extLst>
                  <a:ext uri="{FF2B5EF4-FFF2-40B4-BE49-F238E27FC236}">
                    <a16:creationId xmlns:a16="http://schemas.microsoft.com/office/drawing/2014/main" id="{2FC4A9BE-77C1-DB1F-1E06-1C7596D917A4}"/>
                  </a:ext>
                </a:extLst>
              </p:cNvPr>
              <p:cNvSpPr/>
              <p:nvPr/>
            </p:nvSpPr>
            <p:spPr bwMode="auto">
              <a:xfrm>
                <a:off x="3679" y="2101"/>
                <a:ext cx="144" cy="171"/>
              </a:xfrm>
              <a:custGeom>
                <a:avLst/>
                <a:gdLst>
                  <a:gd name="T0" fmla="*/ 17 w 31"/>
                  <a:gd name="T1" fmla="*/ 26 h 37"/>
                  <a:gd name="T2" fmla="*/ 0 w 31"/>
                  <a:gd name="T3" fmla="*/ 34 h 37"/>
                  <a:gd name="T4" fmla="*/ 31 w 31"/>
                  <a:gd name="T5" fmla="*/ 0 h 37"/>
                  <a:gd name="T6" fmla="*/ 22 w 31"/>
                  <a:gd name="T7" fmla="*/ 12 h 37"/>
                  <a:gd name="T8" fmla="*/ 17 w 31"/>
                  <a:gd name="T9" fmla="*/ 26 h 37"/>
                </a:gdLst>
                <a:ahLst/>
                <a:cxnLst>
                  <a:cxn ang="0">
                    <a:pos x="T0" y="T1"/>
                  </a:cxn>
                  <a:cxn ang="0">
                    <a:pos x="T2" y="T3"/>
                  </a:cxn>
                  <a:cxn ang="0">
                    <a:pos x="T4" y="T5"/>
                  </a:cxn>
                  <a:cxn ang="0">
                    <a:pos x="T6" y="T7"/>
                  </a:cxn>
                  <a:cxn ang="0">
                    <a:pos x="T8" y="T9"/>
                  </a:cxn>
                </a:cxnLst>
                <a:rect l="0" t="0" r="r" b="b"/>
                <a:pathLst>
                  <a:path w="31" h="37">
                    <a:moveTo>
                      <a:pt x="17" y="26"/>
                    </a:moveTo>
                    <a:cubicBezTo>
                      <a:pt x="14" y="34"/>
                      <a:pt x="9" y="37"/>
                      <a:pt x="0" y="34"/>
                    </a:cubicBezTo>
                    <a:cubicBezTo>
                      <a:pt x="5" y="17"/>
                      <a:pt x="15" y="6"/>
                      <a:pt x="31" y="0"/>
                    </a:cubicBezTo>
                    <a:cubicBezTo>
                      <a:pt x="29" y="5"/>
                      <a:pt x="26" y="9"/>
                      <a:pt x="22" y="12"/>
                    </a:cubicBezTo>
                    <a:cubicBezTo>
                      <a:pt x="18" y="16"/>
                      <a:pt x="13" y="20"/>
                      <a:pt x="17" y="26"/>
                    </a:cubicBezTo>
                    <a:close/>
                  </a:path>
                </a:pathLst>
              </a:custGeom>
              <a:solidFill>
                <a:srgbClr val="DE8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9" name="Freeform 367">
                <a:extLst>
                  <a:ext uri="{FF2B5EF4-FFF2-40B4-BE49-F238E27FC236}">
                    <a16:creationId xmlns:a16="http://schemas.microsoft.com/office/drawing/2014/main" id="{528CAD92-0623-82B4-CAB2-1BAD29D74041}"/>
                  </a:ext>
                </a:extLst>
              </p:cNvPr>
              <p:cNvSpPr/>
              <p:nvPr/>
            </p:nvSpPr>
            <p:spPr bwMode="auto">
              <a:xfrm>
                <a:off x="3544" y="1470"/>
                <a:ext cx="228" cy="143"/>
              </a:xfrm>
              <a:custGeom>
                <a:avLst/>
                <a:gdLst>
                  <a:gd name="T0" fmla="*/ 36 w 49"/>
                  <a:gd name="T1" fmla="*/ 6 h 31"/>
                  <a:gd name="T2" fmla="*/ 43 w 49"/>
                  <a:gd name="T3" fmla="*/ 23 h 31"/>
                  <a:gd name="T4" fmla="*/ 46 w 49"/>
                  <a:gd name="T5" fmla="*/ 29 h 31"/>
                  <a:gd name="T6" fmla="*/ 38 w 49"/>
                  <a:gd name="T7" fmla="*/ 27 h 31"/>
                  <a:gd name="T8" fmla="*/ 36 w 49"/>
                  <a:gd name="T9" fmla="*/ 24 h 31"/>
                  <a:gd name="T10" fmla="*/ 6 w 49"/>
                  <a:gd name="T11" fmla="*/ 8 h 31"/>
                  <a:gd name="T12" fmla="*/ 7 w 49"/>
                  <a:gd name="T13" fmla="*/ 2 h 31"/>
                  <a:gd name="T14" fmla="*/ 7 w 49"/>
                  <a:gd name="T15" fmla="*/ 2 h 31"/>
                  <a:gd name="T16" fmla="*/ 17 w 49"/>
                  <a:gd name="T17" fmla="*/ 2 h 31"/>
                  <a:gd name="T18" fmla="*/ 36 w 49"/>
                  <a:gd name="T1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1">
                    <a:moveTo>
                      <a:pt x="36" y="6"/>
                    </a:moveTo>
                    <a:cubicBezTo>
                      <a:pt x="35" y="13"/>
                      <a:pt x="42" y="17"/>
                      <a:pt x="43" y="23"/>
                    </a:cubicBezTo>
                    <a:cubicBezTo>
                      <a:pt x="44" y="25"/>
                      <a:pt x="49" y="26"/>
                      <a:pt x="46" y="29"/>
                    </a:cubicBezTo>
                    <a:cubicBezTo>
                      <a:pt x="43" y="31"/>
                      <a:pt x="40" y="30"/>
                      <a:pt x="38" y="27"/>
                    </a:cubicBezTo>
                    <a:cubicBezTo>
                      <a:pt x="37" y="26"/>
                      <a:pt x="36" y="25"/>
                      <a:pt x="36" y="24"/>
                    </a:cubicBezTo>
                    <a:cubicBezTo>
                      <a:pt x="30" y="11"/>
                      <a:pt x="19" y="7"/>
                      <a:pt x="6" y="8"/>
                    </a:cubicBezTo>
                    <a:cubicBezTo>
                      <a:pt x="0" y="5"/>
                      <a:pt x="4" y="3"/>
                      <a:pt x="7" y="2"/>
                    </a:cubicBezTo>
                    <a:cubicBezTo>
                      <a:pt x="7" y="2"/>
                      <a:pt x="7" y="2"/>
                      <a:pt x="7" y="2"/>
                    </a:cubicBezTo>
                    <a:cubicBezTo>
                      <a:pt x="11" y="1"/>
                      <a:pt x="14" y="0"/>
                      <a:pt x="17" y="2"/>
                    </a:cubicBezTo>
                    <a:cubicBezTo>
                      <a:pt x="24" y="1"/>
                      <a:pt x="30" y="4"/>
                      <a:pt x="36" y="6"/>
                    </a:cubicBezTo>
                    <a:close/>
                  </a:path>
                </a:pathLst>
              </a:custGeom>
              <a:solidFill>
                <a:srgbClr val="D08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0" name="Freeform 368">
                <a:extLst>
                  <a:ext uri="{FF2B5EF4-FFF2-40B4-BE49-F238E27FC236}">
                    <a16:creationId xmlns:a16="http://schemas.microsoft.com/office/drawing/2014/main" id="{2E2A1B8F-64C6-A4F4-0AE0-226957B6E8A7}"/>
                  </a:ext>
                </a:extLst>
              </p:cNvPr>
              <p:cNvSpPr/>
              <p:nvPr/>
            </p:nvSpPr>
            <p:spPr bwMode="auto">
              <a:xfrm>
                <a:off x="3577" y="1456"/>
                <a:ext cx="46" cy="32"/>
              </a:xfrm>
              <a:custGeom>
                <a:avLst/>
                <a:gdLst>
                  <a:gd name="T0" fmla="*/ 10 w 10"/>
                  <a:gd name="T1" fmla="*/ 5 h 7"/>
                  <a:gd name="T2" fmla="*/ 0 w 10"/>
                  <a:gd name="T3" fmla="*/ 5 h 7"/>
                  <a:gd name="T4" fmla="*/ 10 w 10"/>
                  <a:gd name="T5" fmla="*/ 1 h 7"/>
                  <a:gd name="T6" fmla="*/ 10 w 10"/>
                  <a:gd name="T7" fmla="*/ 5 h 7"/>
                </a:gdLst>
                <a:ahLst/>
                <a:cxnLst>
                  <a:cxn ang="0">
                    <a:pos x="T0" y="T1"/>
                  </a:cxn>
                  <a:cxn ang="0">
                    <a:pos x="T2" y="T3"/>
                  </a:cxn>
                  <a:cxn ang="0">
                    <a:pos x="T4" y="T5"/>
                  </a:cxn>
                  <a:cxn ang="0">
                    <a:pos x="T6" y="T7"/>
                  </a:cxn>
                </a:cxnLst>
                <a:rect l="0" t="0" r="r" b="b"/>
                <a:pathLst>
                  <a:path w="10" h="7">
                    <a:moveTo>
                      <a:pt x="10" y="5"/>
                    </a:moveTo>
                    <a:cubicBezTo>
                      <a:pt x="7" y="7"/>
                      <a:pt x="4" y="7"/>
                      <a:pt x="0" y="5"/>
                    </a:cubicBezTo>
                    <a:cubicBezTo>
                      <a:pt x="2" y="0"/>
                      <a:pt x="6" y="1"/>
                      <a:pt x="10" y="1"/>
                    </a:cubicBezTo>
                    <a:cubicBezTo>
                      <a:pt x="10" y="2"/>
                      <a:pt x="10" y="3"/>
                      <a:pt x="10" y="5"/>
                    </a:cubicBezTo>
                    <a:close/>
                  </a:path>
                </a:pathLst>
              </a:custGeom>
              <a:solidFill>
                <a:srgbClr val="EEA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1" name="Freeform 369">
                <a:extLst>
                  <a:ext uri="{FF2B5EF4-FFF2-40B4-BE49-F238E27FC236}">
                    <a16:creationId xmlns:a16="http://schemas.microsoft.com/office/drawing/2014/main" id="{359D2EFE-88A3-3AA3-1C09-D63ACCB7F938}"/>
                  </a:ext>
                </a:extLst>
              </p:cNvPr>
              <p:cNvSpPr/>
              <p:nvPr/>
            </p:nvSpPr>
            <p:spPr bwMode="auto">
              <a:xfrm>
                <a:off x="3368" y="1451"/>
                <a:ext cx="209" cy="130"/>
              </a:xfrm>
              <a:custGeom>
                <a:avLst/>
                <a:gdLst>
                  <a:gd name="T0" fmla="*/ 45 w 45"/>
                  <a:gd name="T1" fmla="*/ 6 h 28"/>
                  <a:gd name="T2" fmla="*/ 43 w 45"/>
                  <a:gd name="T3" fmla="*/ 12 h 28"/>
                  <a:gd name="T4" fmla="*/ 42 w 45"/>
                  <a:gd name="T5" fmla="*/ 13 h 28"/>
                  <a:gd name="T6" fmla="*/ 19 w 45"/>
                  <a:gd name="T7" fmla="*/ 22 h 28"/>
                  <a:gd name="T8" fmla="*/ 8 w 45"/>
                  <a:gd name="T9" fmla="*/ 26 h 28"/>
                  <a:gd name="T10" fmla="*/ 5 w 45"/>
                  <a:gd name="T11" fmla="*/ 28 h 28"/>
                  <a:gd name="T12" fmla="*/ 1 w 45"/>
                  <a:gd name="T13" fmla="*/ 24 h 28"/>
                  <a:gd name="T14" fmla="*/ 4 w 45"/>
                  <a:gd name="T15" fmla="*/ 21 h 28"/>
                  <a:gd name="T16" fmla="*/ 20 w 45"/>
                  <a:gd name="T17" fmla="*/ 8 h 28"/>
                  <a:gd name="T18" fmla="*/ 28 w 45"/>
                  <a:gd name="T19" fmla="*/ 5 h 28"/>
                  <a:gd name="T20" fmla="*/ 45 w 45"/>
                  <a:gd name="T2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8">
                    <a:moveTo>
                      <a:pt x="45" y="6"/>
                    </a:moveTo>
                    <a:cubicBezTo>
                      <a:pt x="44" y="7"/>
                      <a:pt x="41" y="9"/>
                      <a:pt x="43" y="12"/>
                    </a:cubicBezTo>
                    <a:cubicBezTo>
                      <a:pt x="43" y="12"/>
                      <a:pt x="43" y="12"/>
                      <a:pt x="42" y="13"/>
                    </a:cubicBezTo>
                    <a:cubicBezTo>
                      <a:pt x="33" y="12"/>
                      <a:pt x="26" y="18"/>
                      <a:pt x="19" y="22"/>
                    </a:cubicBezTo>
                    <a:cubicBezTo>
                      <a:pt x="16" y="24"/>
                      <a:pt x="12" y="26"/>
                      <a:pt x="8" y="26"/>
                    </a:cubicBezTo>
                    <a:cubicBezTo>
                      <a:pt x="7" y="27"/>
                      <a:pt x="6" y="27"/>
                      <a:pt x="5" y="28"/>
                    </a:cubicBezTo>
                    <a:cubicBezTo>
                      <a:pt x="1" y="28"/>
                      <a:pt x="0" y="27"/>
                      <a:pt x="1" y="24"/>
                    </a:cubicBezTo>
                    <a:cubicBezTo>
                      <a:pt x="3" y="24"/>
                      <a:pt x="4" y="23"/>
                      <a:pt x="4" y="21"/>
                    </a:cubicBezTo>
                    <a:cubicBezTo>
                      <a:pt x="4" y="10"/>
                      <a:pt x="12" y="9"/>
                      <a:pt x="20" y="8"/>
                    </a:cubicBezTo>
                    <a:cubicBezTo>
                      <a:pt x="23" y="7"/>
                      <a:pt x="26" y="6"/>
                      <a:pt x="28" y="5"/>
                    </a:cubicBezTo>
                    <a:cubicBezTo>
                      <a:pt x="34" y="0"/>
                      <a:pt x="40" y="0"/>
                      <a:pt x="45" y="6"/>
                    </a:cubicBezTo>
                    <a:close/>
                  </a:path>
                </a:pathLst>
              </a:custGeom>
              <a:solidFill>
                <a:srgbClr val="EEA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2" name="Freeform 370">
                <a:extLst>
                  <a:ext uri="{FF2B5EF4-FFF2-40B4-BE49-F238E27FC236}">
                    <a16:creationId xmlns:a16="http://schemas.microsoft.com/office/drawing/2014/main" id="{896D6AD3-3697-9AD3-6EA2-FE3C9867E99A}"/>
                  </a:ext>
                </a:extLst>
              </p:cNvPr>
              <p:cNvSpPr/>
              <p:nvPr/>
            </p:nvSpPr>
            <p:spPr bwMode="auto">
              <a:xfrm>
                <a:off x="3192" y="1451"/>
                <a:ext cx="153" cy="107"/>
              </a:xfrm>
              <a:custGeom>
                <a:avLst/>
                <a:gdLst>
                  <a:gd name="T0" fmla="*/ 4 w 33"/>
                  <a:gd name="T1" fmla="*/ 18 h 23"/>
                  <a:gd name="T2" fmla="*/ 13 w 33"/>
                  <a:gd name="T3" fmla="*/ 0 h 23"/>
                  <a:gd name="T4" fmla="*/ 26 w 33"/>
                  <a:gd name="T5" fmla="*/ 10 h 23"/>
                  <a:gd name="T6" fmla="*/ 33 w 33"/>
                  <a:gd name="T7" fmla="*/ 17 h 23"/>
                  <a:gd name="T8" fmla="*/ 24 w 33"/>
                  <a:gd name="T9" fmla="*/ 22 h 23"/>
                  <a:gd name="T10" fmla="*/ 23 w 33"/>
                  <a:gd name="T11" fmla="*/ 23 h 23"/>
                  <a:gd name="T12" fmla="*/ 17 w 33"/>
                  <a:gd name="T13" fmla="*/ 14 h 23"/>
                  <a:gd name="T14" fmla="*/ 9 w 33"/>
                  <a:gd name="T15" fmla="*/ 15 h 23"/>
                  <a:gd name="T16" fmla="*/ 4 w 33"/>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3">
                    <a:moveTo>
                      <a:pt x="4" y="18"/>
                    </a:moveTo>
                    <a:cubicBezTo>
                      <a:pt x="4" y="10"/>
                      <a:pt x="0" y="1"/>
                      <a:pt x="13" y="0"/>
                    </a:cubicBezTo>
                    <a:cubicBezTo>
                      <a:pt x="19" y="0"/>
                      <a:pt x="21" y="7"/>
                      <a:pt x="26" y="10"/>
                    </a:cubicBezTo>
                    <a:cubicBezTo>
                      <a:pt x="28" y="12"/>
                      <a:pt x="32" y="13"/>
                      <a:pt x="33" y="17"/>
                    </a:cubicBezTo>
                    <a:cubicBezTo>
                      <a:pt x="30" y="17"/>
                      <a:pt x="23" y="14"/>
                      <a:pt x="24" y="22"/>
                    </a:cubicBezTo>
                    <a:cubicBezTo>
                      <a:pt x="24" y="22"/>
                      <a:pt x="24" y="22"/>
                      <a:pt x="23" y="23"/>
                    </a:cubicBezTo>
                    <a:cubicBezTo>
                      <a:pt x="17" y="23"/>
                      <a:pt x="17" y="18"/>
                      <a:pt x="17" y="14"/>
                    </a:cubicBezTo>
                    <a:cubicBezTo>
                      <a:pt x="14" y="12"/>
                      <a:pt x="11" y="7"/>
                      <a:pt x="9" y="15"/>
                    </a:cubicBezTo>
                    <a:cubicBezTo>
                      <a:pt x="9" y="18"/>
                      <a:pt x="7" y="20"/>
                      <a:pt x="4" y="18"/>
                    </a:cubicBezTo>
                    <a:close/>
                  </a:path>
                </a:pathLst>
              </a:custGeom>
              <a:solidFill>
                <a:srgbClr val="EDA3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3" name="Freeform 371">
                <a:extLst>
                  <a:ext uri="{FF2B5EF4-FFF2-40B4-BE49-F238E27FC236}">
                    <a16:creationId xmlns:a16="http://schemas.microsoft.com/office/drawing/2014/main" id="{30CF0181-9A48-4EDE-5CA2-9DC93212F5AA}"/>
                  </a:ext>
                </a:extLst>
              </p:cNvPr>
              <p:cNvSpPr/>
              <p:nvPr/>
            </p:nvSpPr>
            <p:spPr bwMode="auto">
              <a:xfrm>
                <a:off x="3906" y="1618"/>
                <a:ext cx="70" cy="97"/>
              </a:xfrm>
              <a:custGeom>
                <a:avLst/>
                <a:gdLst>
                  <a:gd name="T0" fmla="*/ 11 w 15"/>
                  <a:gd name="T1" fmla="*/ 0 h 21"/>
                  <a:gd name="T2" fmla="*/ 11 w 15"/>
                  <a:gd name="T3" fmla="*/ 7 h 21"/>
                  <a:gd name="T4" fmla="*/ 10 w 15"/>
                  <a:gd name="T5" fmla="*/ 18 h 21"/>
                  <a:gd name="T6" fmla="*/ 2 w 15"/>
                  <a:gd name="T7" fmla="*/ 21 h 21"/>
                  <a:gd name="T8" fmla="*/ 6 w 15"/>
                  <a:gd name="T9" fmla="*/ 8 h 21"/>
                  <a:gd name="T10" fmla="*/ 11 w 15"/>
                  <a:gd name="T11" fmla="*/ 0 h 21"/>
                </a:gdLst>
                <a:ahLst/>
                <a:cxnLst>
                  <a:cxn ang="0">
                    <a:pos x="T0" y="T1"/>
                  </a:cxn>
                  <a:cxn ang="0">
                    <a:pos x="T2" y="T3"/>
                  </a:cxn>
                  <a:cxn ang="0">
                    <a:pos x="T4" y="T5"/>
                  </a:cxn>
                  <a:cxn ang="0">
                    <a:pos x="T6" y="T7"/>
                  </a:cxn>
                  <a:cxn ang="0">
                    <a:pos x="T8" y="T9"/>
                  </a:cxn>
                  <a:cxn ang="0">
                    <a:pos x="T10" y="T11"/>
                  </a:cxn>
                </a:cxnLst>
                <a:rect l="0" t="0" r="r" b="b"/>
                <a:pathLst>
                  <a:path w="15" h="21">
                    <a:moveTo>
                      <a:pt x="11" y="0"/>
                    </a:moveTo>
                    <a:cubicBezTo>
                      <a:pt x="15" y="3"/>
                      <a:pt x="11" y="5"/>
                      <a:pt x="11" y="7"/>
                    </a:cubicBezTo>
                    <a:cubicBezTo>
                      <a:pt x="10" y="11"/>
                      <a:pt x="9" y="15"/>
                      <a:pt x="10" y="18"/>
                    </a:cubicBezTo>
                    <a:cubicBezTo>
                      <a:pt x="8" y="19"/>
                      <a:pt x="5" y="20"/>
                      <a:pt x="2" y="21"/>
                    </a:cubicBezTo>
                    <a:cubicBezTo>
                      <a:pt x="1" y="16"/>
                      <a:pt x="0" y="10"/>
                      <a:pt x="6" y="8"/>
                    </a:cubicBezTo>
                    <a:cubicBezTo>
                      <a:pt x="11" y="7"/>
                      <a:pt x="4" y="0"/>
                      <a:pt x="11" y="0"/>
                    </a:cubicBezTo>
                    <a:close/>
                  </a:path>
                </a:pathLst>
              </a:custGeom>
              <a:solidFill>
                <a:srgbClr val="F1B2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4" name="Freeform 372">
                <a:extLst>
                  <a:ext uri="{FF2B5EF4-FFF2-40B4-BE49-F238E27FC236}">
                    <a16:creationId xmlns:a16="http://schemas.microsoft.com/office/drawing/2014/main" id="{73DAAF0C-0B3E-C926-D7FC-8EFC5910D90E}"/>
                  </a:ext>
                </a:extLst>
              </p:cNvPr>
              <p:cNvSpPr/>
              <p:nvPr/>
            </p:nvSpPr>
            <p:spPr bwMode="auto">
              <a:xfrm>
                <a:off x="3350" y="1553"/>
                <a:ext cx="51" cy="65"/>
              </a:xfrm>
              <a:custGeom>
                <a:avLst/>
                <a:gdLst>
                  <a:gd name="T0" fmla="*/ 5 w 11"/>
                  <a:gd name="T1" fmla="*/ 2 h 14"/>
                  <a:gd name="T2" fmla="*/ 9 w 11"/>
                  <a:gd name="T3" fmla="*/ 6 h 14"/>
                  <a:gd name="T4" fmla="*/ 11 w 11"/>
                  <a:gd name="T5" fmla="*/ 12 h 14"/>
                  <a:gd name="T6" fmla="*/ 5 w 11"/>
                  <a:gd name="T7" fmla="*/ 14 h 14"/>
                  <a:gd name="T8" fmla="*/ 1 w 11"/>
                  <a:gd name="T9" fmla="*/ 11 h 14"/>
                  <a:gd name="T10" fmla="*/ 0 w 11"/>
                  <a:gd name="T11" fmla="*/ 9 h 14"/>
                  <a:gd name="T12" fmla="*/ 2 w 11"/>
                  <a:gd name="T13" fmla="*/ 2 h 14"/>
                  <a:gd name="T14" fmla="*/ 5 w 11"/>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5" y="2"/>
                    </a:moveTo>
                    <a:cubicBezTo>
                      <a:pt x="6" y="3"/>
                      <a:pt x="7" y="5"/>
                      <a:pt x="9" y="6"/>
                    </a:cubicBezTo>
                    <a:cubicBezTo>
                      <a:pt x="9" y="8"/>
                      <a:pt x="10" y="10"/>
                      <a:pt x="11" y="12"/>
                    </a:cubicBezTo>
                    <a:cubicBezTo>
                      <a:pt x="9" y="14"/>
                      <a:pt x="7" y="14"/>
                      <a:pt x="5" y="14"/>
                    </a:cubicBezTo>
                    <a:cubicBezTo>
                      <a:pt x="3" y="14"/>
                      <a:pt x="2" y="13"/>
                      <a:pt x="1" y="11"/>
                    </a:cubicBezTo>
                    <a:cubicBezTo>
                      <a:pt x="1" y="11"/>
                      <a:pt x="1" y="10"/>
                      <a:pt x="0" y="9"/>
                    </a:cubicBezTo>
                    <a:cubicBezTo>
                      <a:pt x="0" y="6"/>
                      <a:pt x="0" y="4"/>
                      <a:pt x="2" y="2"/>
                    </a:cubicBezTo>
                    <a:cubicBezTo>
                      <a:pt x="3" y="0"/>
                      <a:pt x="4" y="1"/>
                      <a:pt x="5" y="2"/>
                    </a:cubicBezTo>
                    <a:close/>
                  </a:path>
                </a:pathLst>
              </a:custGeom>
              <a:solidFill>
                <a:srgbClr val="C17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5" name="Freeform 373">
                <a:extLst>
                  <a:ext uri="{FF2B5EF4-FFF2-40B4-BE49-F238E27FC236}">
                    <a16:creationId xmlns:a16="http://schemas.microsoft.com/office/drawing/2014/main" id="{EEEB489F-D9E3-BA90-D9EB-A880BBE0D9C4}"/>
                  </a:ext>
                </a:extLst>
              </p:cNvPr>
              <p:cNvSpPr/>
              <p:nvPr/>
            </p:nvSpPr>
            <p:spPr bwMode="auto">
              <a:xfrm>
                <a:off x="3303" y="1548"/>
                <a:ext cx="56" cy="51"/>
              </a:xfrm>
              <a:custGeom>
                <a:avLst/>
                <a:gdLst>
                  <a:gd name="T0" fmla="*/ 12 w 12"/>
                  <a:gd name="T1" fmla="*/ 3 h 11"/>
                  <a:gd name="T2" fmla="*/ 12 w 12"/>
                  <a:gd name="T3" fmla="*/ 11 h 11"/>
                  <a:gd name="T4" fmla="*/ 0 w 12"/>
                  <a:gd name="T5" fmla="*/ 1 h 11"/>
                  <a:gd name="T6" fmla="*/ 0 w 12"/>
                  <a:gd name="T7" fmla="*/ 1 h 11"/>
                  <a:gd name="T8" fmla="*/ 12 w 12"/>
                  <a:gd name="T9" fmla="*/ 3 h 11"/>
                </a:gdLst>
                <a:ahLst/>
                <a:cxnLst>
                  <a:cxn ang="0">
                    <a:pos x="T0" y="T1"/>
                  </a:cxn>
                  <a:cxn ang="0">
                    <a:pos x="T2" y="T3"/>
                  </a:cxn>
                  <a:cxn ang="0">
                    <a:pos x="T4" y="T5"/>
                  </a:cxn>
                  <a:cxn ang="0">
                    <a:pos x="T6" y="T7"/>
                  </a:cxn>
                  <a:cxn ang="0">
                    <a:pos x="T8" y="T9"/>
                  </a:cxn>
                </a:cxnLst>
                <a:rect l="0" t="0" r="r" b="b"/>
                <a:pathLst>
                  <a:path w="12" h="11">
                    <a:moveTo>
                      <a:pt x="12" y="3"/>
                    </a:moveTo>
                    <a:cubicBezTo>
                      <a:pt x="12" y="5"/>
                      <a:pt x="12" y="8"/>
                      <a:pt x="12" y="11"/>
                    </a:cubicBezTo>
                    <a:cubicBezTo>
                      <a:pt x="7" y="9"/>
                      <a:pt x="3" y="6"/>
                      <a:pt x="0" y="1"/>
                    </a:cubicBezTo>
                    <a:cubicBezTo>
                      <a:pt x="0" y="1"/>
                      <a:pt x="0" y="1"/>
                      <a:pt x="0" y="1"/>
                    </a:cubicBezTo>
                    <a:cubicBezTo>
                      <a:pt x="4" y="1"/>
                      <a:pt x="9" y="0"/>
                      <a:pt x="12" y="3"/>
                    </a:cubicBezTo>
                    <a:close/>
                  </a:path>
                </a:pathLst>
              </a:custGeom>
              <a:solidFill>
                <a:srgbClr val="EDA3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6" name="Freeform 374">
                <a:extLst>
                  <a:ext uri="{FF2B5EF4-FFF2-40B4-BE49-F238E27FC236}">
                    <a16:creationId xmlns:a16="http://schemas.microsoft.com/office/drawing/2014/main" id="{F00E9086-F3CC-C5AA-4637-92299B6A85E5}"/>
                  </a:ext>
                </a:extLst>
              </p:cNvPr>
              <p:cNvSpPr/>
              <p:nvPr/>
            </p:nvSpPr>
            <p:spPr bwMode="auto">
              <a:xfrm>
                <a:off x="2432" y="2569"/>
                <a:ext cx="195" cy="158"/>
              </a:xfrm>
              <a:custGeom>
                <a:avLst/>
                <a:gdLst>
                  <a:gd name="T0" fmla="*/ 4 w 42"/>
                  <a:gd name="T1" fmla="*/ 28 h 34"/>
                  <a:gd name="T2" fmla="*/ 6 w 42"/>
                  <a:gd name="T3" fmla="*/ 15 h 34"/>
                  <a:gd name="T4" fmla="*/ 38 w 42"/>
                  <a:gd name="T5" fmla="*/ 6 h 34"/>
                  <a:gd name="T6" fmla="*/ 30 w 42"/>
                  <a:gd name="T7" fmla="*/ 26 h 34"/>
                  <a:gd name="T8" fmla="*/ 19 w 42"/>
                  <a:gd name="T9" fmla="*/ 33 h 34"/>
                  <a:gd name="T10" fmla="*/ 16 w 42"/>
                  <a:gd name="T11" fmla="*/ 34 h 34"/>
                  <a:gd name="T12" fmla="*/ 4 w 42"/>
                  <a:gd name="T13" fmla="*/ 28 h 34"/>
                </a:gdLst>
                <a:ahLst/>
                <a:cxnLst>
                  <a:cxn ang="0">
                    <a:pos x="T0" y="T1"/>
                  </a:cxn>
                  <a:cxn ang="0">
                    <a:pos x="T2" y="T3"/>
                  </a:cxn>
                  <a:cxn ang="0">
                    <a:pos x="T4" y="T5"/>
                  </a:cxn>
                  <a:cxn ang="0">
                    <a:pos x="T6" y="T7"/>
                  </a:cxn>
                  <a:cxn ang="0">
                    <a:pos x="T8" y="T9"/>
                  </a:cxn>
                  <a:cxn ang="0">
                    <a:pos x="T10" y="T11"/>
                  </a:cxn>
                  <a:cxn ang="0">
                    <a:pos x="T12" y="T13"/>
                  </a:cxn>
                </a:cxnLst>
                <a:rect l="0" t="0" r="r" b="b"/>
                <a:pathLst>
                  <a:path w="42" h="34">
                    <a:moveTo>
                      <a:pt x="4" y="28"/>
                    </a:moveTo>
                    <a:cubicBezTo>
                      <a:pt x="0" y="23"/>
                      <a:pt x="1" y="19"/>
                      <a:pt x="6" y="15"/>
                    </a:cubicBezTo>
                    <a:cubicBezTo>
                      <a:pt x="18" y="4"/>
                      <a:pt x="24" y="0"/>
                      <a:pt x="38" y="6"/>
                    </a:cubicBezTo>
                    <a:cubicBezTo>
                      <a:pt x="42" y="19"/>
                      <a:pt x="41" y="21"/>
                      <a:pt x="30" y="26"/>
                    </a:cubicBezTo>
                    <a:cubicBezTo>
                      <a:pt x="25" y="27"/>
                      <a:pt x="23" y="31"/>
                      <a:pt x="19" y="33"/>
                    </a:cubicBezTo>
                    <a:cubicBezTo>
                      <a:pt x="18" y="33"/>
                      <a:pt x="17" y="34"/>
                      <a:pt x="16" y="34"/>
                    </a:cubicBezTo>
                    <a:cubicBezTo>
                      <a:pt x="11" y="33"/>
                      <a:pt x="7" y="32"/>
                      <a:pt x="4" y="28"/>
                    </a:cubicBezTo>
                    <a:close/>
                  </a:path>
                </a:pathLst>
              </a:custGeom>
              <a:solidFill>
                <a:srgbClr val="D4A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7" name="Freeform 375">
                <a:extLst>
                  <a:ext uri="{FF2B5EF4-FFF2-40B4-BE49-F238E27FC236}">
                    <a16:creationId xmlns:a16="http://schemas.microsoft.com/office/drawing/2014/main" id="{826BFF7B-4AED-B547-E5D9-6CA218C27D25}"/>
                  </a:ext>
                </a:extLst>
              </p:cNvPr>
              <p:cNvSpPr/>
              <p:nvPr/>
            </p:nvSpPr>
            <p:spPr bwMode="auto">
              <a:xfrm>
                <a:off x="2580" y="2477"/>
                <a:ext cx="255" cy="106"/>
              </a:xfrm>
              <a:custGeom>
                <a:avLst/>
                <a:gdLst>
                  <a:gd name="T0" fmla="*/ 10 w 55"/>
                  <a:gd name="T1" fmla="*/ 18 h 23"/>
                  <a:gd name="T2" fmla="*/ 2 w 55"/>
                  <a:gd name="T3" fmla="*/ 12 h 23"/>
                  <a:gd name="T4" fmla="*/ 7 w 55"/>
                  <a:gd name="T5" fmla="*/ 7 h 23"/>
                  <a:gd name="T6" fmla="*/ 16 w 55"/>
                  <a:gd name="T7" fmla="*/ 6 h 23"/>
                  <a:gd name="T8" fmla="*/ 16 w 55"/>
                  <a:gd name="T9" fmla="*/ 6 h 23"/>
                  <a:gd name="T10" fmla="*/ 46 w 55"/>
                  <a:gd name="T11" fmla="*/ 3 h 23"/>
                  <a:gd name="T12" fmla="*/ 51 w 55"/>
                  <a:gd name="T13" fmla="*/ 5 h 23"/>
                  <a:gd name="T14" fmla="*/ 55 w 55"/>
                  <a:gd name="T15" fmla="*/ 8 h 23"/>
                  <a:gd name="T16" fmla="*/ 50 w 55"/>
                  <a:gd name="T17" fmla="*/ 12 h 23"/>
                  <a:gd name="T18" fmla="*/ 19 w 55"/>
                  <a:gd name="T19" fmla="*/ 23 h 23"/>
                  <a:gd name="T20" fmla="*/ 10 w 55"/>
                  <a:gd name="T2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23">
                    <a:moveTo>
                      <a:pt x="10" y="18"/>
                    </a:moveTo>
                    <a:cubicBezTo>
                      <a:pt x="7" y="16"/>
                      <a:pt x="7" y="12"/>
                      <a:pt x="2" y="12"/>
                    </a:cubicBezTo>
                    <a:cubicBezTo>
                      <a:pt x="0" y="6"/>
                      <a:pt x="4" y="7"/>
                      <a:pt x="7" y="7"/>
                    </a:cubicBezTo>
                    <a:cubicBezTo>
                      <a:pt x="10" y="7"/>
                      <a:pt x="13" y="9"/>
                      <a:pt x="16" y="6"/>
                    </a:cubicBezTo>
                    <a:cubicBezTo>
                      <a:pt x="16" y="6"/>
                      <a:pt x="16" y="6"/>
                      <a:pt x="16" y="6"/>
                    </a:cubicBezTo>
                    <a:cubicBezTo>
                      <a:pt x="26" y="0"/>
                      <a:pt x="36" y="1"/>
                      <a:pt x="46" y="3"/>
                    </a:cubicBezTo>
                    <a:cubicBezTo>
                      <a:pt x="48" y="4"/>
                      <a:pt x="49" y="4"/>
                      <a:pt x="51" y="5"/>
                    </a:cubicBezTo>
                    <a:cubicBezTo>
                      <a:pt x="53" y="5"/>
                      <a:pt x="55" y="6"/>
                      <a:pt x="55" y="8"/>
                    </a:cubicBezTo>
                    <a:cubicBezTo>
                      <a:pt x="55" y="12"/>
                      <a:pt x="52" y="12"/>
                      <a:pt x="50" y="12"/>
                    </a:cubicBezTo>
                    <a:cubicBezTo>
                      <a:pt x="38" y="11"/>
                      <a:pt x="29" y="17"/>
                      <a:pt x="19" y="23"/>
                    </a:cubicBezTo>
                    <a:cubicBezTo>
                      <a:pt x="15" y="23"/>
                      <a:pt x="13" y="21"/>
                      <a:pt x="10" y="18"/>
                    </a:cubicBezTo>
                    <a:close/>
                  </a:path>
                </a:pathLst>
              </a:custGeom>
              <a:solidFill>
                <a:srgbClr val="B666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8" name="Freeform 376">
                <a:extLst>
                  <a:ext uri="{FF2B5EF4-FFF2-40B4-BE49-F238E27FC236}">
                    <a16:creationId xmlns:a16="http://schemas.microsoft.com/office/drawing/2014/main" id="{7BEB676B-419B-3A8E-4A13-73332649F109}"/>
                  </a:ext>
                </a:extLst>
              </p:cNvPr>
              <p:cNvSpPr/>
              <p:nvPr/>
            </p:nvSpPr>
            <p:spPr bwMode="auto">
              <a:xfrm>
                <a:off x="2515" y="2555"/>
                <a:ext cx="163" cy="172"/>
              </a:xfrm>
              <a:custGeom>
                <a:avLst/>
                <a:gdLst>
                  <a:gd name="T0" fmla="*/ 24 w 35"/>
                  <a:gd name="T1" fmla="*/ 1 h 37"/>
                  <a:gd name="T2" fmla="*/ 32 w 35"/>
                  <a:gd name="T3" fmla="*/ 5 h 37"/>
                  <a:gd name="T4" fmla="*/ 32 w 35"/>
                  <a:gd name="T5" fmla="*/ 26 h 37"/>
                  <a:gd name="T6" fmla="*/ 29 w 35"/>
                  <a:gd name="T7" fmla="*/ 31 h 37"/>
                  <a:gd name="T8" fmla="*/ 2 w 35"/>
                  <a:gd name="T9" fmla="*/ 37 h 37"/>
                  <a:gd name="T10" fmla="*/ 0 w 35"/>
                  <a:gd name="T11" fmla="*/ 35 h 37"/>
                  <a:gd name="T12" fmla="*/ 7 w 35"/>
                  <a:gd name="T13" fmla="*/ 28 h 37"/>
                  <a:gd name="T14" fmla="*/ 20 w 35"/>
                  <a:gd name="T15" fmla="*/ 9 h 37"/>
                  <a:gd name="T16" fmla="*/ 24 w 35"/>
                  <a:gd name="T17"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7">
                    <a:moveTo>
                      <a:pt x="24" y="1"/>
                    </a:moveTo>
                    <a:cubicBezTo>
                      <a:pt x="28" y="0"/>
                      <a:pt x="30" y="3"/>
                      <a:pt x="32" y="5"/>
                    </a:cubicBezTo>
                    <a:cubicBezTo>
                      <a:pt x="35" y="12"/>
                      <a:pt x="29" y="19"/>
                      <a:pt x="32" y="26"/>
                    </a:cubicBezTo>
                    <a:cubicBezTo>
                      <a:pt x="32" y="28"/>
                      <a:pt x="31" y="30"/>
                      <a:pt x="29" y="31"/>
                    </a:cubicBezTo>
                    <a:cubicBezTo>
                      <a:pt x="19" y="31"/>
                      <a:pt x="11" y="36"/>
                      <a:pt x="2" y="37"/>
                    </a:cubicBezTo>
                    <a:cubicBezTo>
                      <a:pt x="1" y="37"/>
                      <a:pt x="0" y="36"/>
                      <a:pt x="0" y="35"/>
                    </a:cubicBezTo>
                    <a:cubicBezTo>
                      <a:pt x="2" y="33"/>
                      <a:pt x="5" y="28"/>
                      <a:pt x="7" y="28"/>
                    </a:cubicBezTo>
                    <a:cubicBezTo>
                      <a:pt x="19" y="26"/>
                      <a:pt x="21" y="19"/>
                      <a:pt x="20" y="9"/>
                    </a:cubicBezTo>
                    <a:cubicBezTo>
                      <a:pt x="27" y="9"/>
                      <a:pt x="21" y="3"/>
                      <a:pt x="24" y="1"/>
                    </a:cubicBezTo>
                    <a:close/>
                  </a:path>
                </a:pathLst>
              </a:custGeom>
              <a:solidFill>
                <a:srgbClr val="B48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9" name="Freeform 377">
                <a:extLst>
                  <a:ext uri="{FF2B5EF4-FFF2-40B4-BE49-F238E27FC236}">
                    <a16:creationId xmlns:a16="http://schemas.microsoft.com/office/drawing/2014/main" id="{64DDD776-8423-7138-226F-417090A04C2C}"/>
                  </a:ext>
                </a:extLst>
              </p:cNvPr>
              <p:cNvSpPr/>
              <p:nvPr/>
            </p:nvSpPr>
            <p:spPr bwMode="auto">
              <a:xfrm>
                <a:off x="2789" y="2416"/>
                <a:ext cx="158" cy="149"/>
              </a:xfrm>
              <a:custGeom>
                <a:avLst/>
                <a:gdLst>
                  <a:gd name="T0" fmla="*/ 4 w 34"/>
                  <a:gd name="T1" fmla="*/ 23 h 32"/>
                  <a:gd name="T2" fmla="*/ 8 w 34"/>
                  <a:gd name="T3" fmla="*/ 21 h 32"/>
                  <a:gd name="T4" fmla="*/ 0 w 34"/>
                  <a:gd name="T5" fmla="*/ 19 h 32"/>
                  <a:gd name="T6" fmla="*/ 6 w 34"/>
                  <a:gd name="T7" fmla="*/ 17 h 32"/>
                  <a:gd name="T8" fmla="*/ 16 w 34"/>
                  <a:gd name="T9" fmla="*/ 3 h 32"/>
                  <a:gd name="T10" fmla="*/ 32 w 34"/>
                  <a:gd name="T11" fmla="*/ 1 h 32"/>
                  <a:gd name="T12" fmla="*/ 34 w 34"/>
                  <a:gd name="T13" fmla="*/ 5 h 32"/>
                  <a:gd name="T14" fmla="*/ 25 w 34"/>
                  <a:gd name="T15" fmla="*/ 8 h 32"/>
                  <a:gd name="T16" fmla="*/ 24 w 34"/>
                  <a:gd name="T17" fmla="*/ 19 h 32"/>
                  <a:gd name="T18" fmla="*/ 24 w 34"/>
                  <a:gd name="T19" fmla="*/ 23 h 32"/>
                  <a:gd name="T20" fmla="*/ 25 w 34"/>
                  <a:gd name="T21" fmla="*/ 28 h 32"/>
                  <a:gd name="T22" fmla="*/ 15 w 34"/>
                  <a:gd name="T23" fmla="*/ 29 h 32"/>
                  <a:gd name="T24" fmla="*/ 12 w 34"/>
                  <a:gd name="T25" fmla="*/ 28 h 32"/>
                  <a:gd name="T26" fmla="*/ 4 w 34"/>
                  <a:gd name="T2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2">
                    <a:moveTo>
                      <a:pt x="4" y="23"/>
                    </a:moveTo>
                    <a:cubicBezTo>
                      <a:pt x="5" y="23"/>
                      <a:pt x="9" y="24"/>
                      <a:pt x="8" y="21"/>
                    </a:cubicBezTo>
                    <a:cubicBezTo>
                      <a:pt x="7" y="17"/>
                      <a:pt x="3" y="20"/>
                      <a:pt x="0" y="19"/>
                    </a:cubicBezTo>
                    <a:cubicBezTo>
                      <a:pt x="0" y="14"/>
                      <a:pt x="3" y="16"/>
                      <a:pt x="6" y="17"/>
                    </a:cubicBezTo>
                    <a:cubicBezTo>
                      <a:pt x="11" y="13"/>
                      <a:pt x="14" y="9"/>
                      <a:pt x="16" y="3"/>
                    </a:cubicBezTo>
                    <a:cubicBezTo>
                      <a:pt x="22" y="2"/>
                      <a:pt x="27" y="0"/>
                      <a:pt x="32" y="1"/>
                    </a:cubicBezTo>
                    <a:cubicBezTo>
                      <a:pt x="33" y="2"/>
                      <a:pt x="33" y="3"/>
                      <a:pt x="34" y="5"/>
                    </a:cubicBezTo>
                    <a:cubicBezTo>
                      <a:pt x="32" y="7"/>
                      <a:pt x="28" y="7"/>
                      <a:pt x="25" y="8"/>
                    </a:cubicBezTo>
                    <a:cubicBezTo>
                      <a:pt x="18" y="11"/>
                      <a:pt x="18" y="14"/>
                      <a:pt x="24" y="19"/>
                    </a:cubicBezTo>
                    <a:cubicBezTo>
                      <a:pt x="24" y="20"/>
                      <a:pt x="24" y="22"/>
                      <a:pt x="24" y="23"/>
                    </a:cubicBezTo>
                    <a:cubicBezTo>
                      <a:pt x="26" y="24"/>
                      <a:pt x="26" y="26"/>
                      <a:pt x="25" y="28"/>
                    </a:cubicBezTo>
                    <a:cubicBezTo>
                      <a:pt x="22" y="32"/>
                      <a:pt x="19" y="28"/>
                      <a:pt x="15" y="29"/>
                    </a:cubicBezTo>
                    <a:cubicBezTo>
                      <a:pt x="14" y="29"/>
                      <a:pt x="13" y="29"/>
                      <a:pt x="12" y="28"/>
                    </a:cubicBezTo>
                    <a:cubicBezTo>
                      <a:pt x="9" y="27"/>
                      <a:pt x="5" y="28"/>
                      <a:pt x="4" y="23"/>
                    </a:cubicBezTo>
                    <a:close/>
                  </a:path>
                </a:pathLst>
              </a:custGeom>
              <a:solidFill>
                <a:srgbClr val="D195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0" name="Freeform 378">
                <a:extLst>
                  <a:ext uri="{FF2B5EF4-FFF2-40B4-BE49-F238E27FC236}">
                    <a16:creationId xmlns:a16="http://schemas.microsoft.com/office/drawing/2014/main" id="{68246147-4DFF-8286-D1F1-ED81AF7AE1D4}"/>
                  </a:ext>
                </a:extLst>
              </p:cNvPr>
              <p:cNvSpPr/>
              <p:nvPr/>
            </p:nvSpPr>
            <p:spPr bwMode="auto">
              <a:xfrm>
                <a:off x="2655" y="2435"/>
                <a:ext cx="162" cy="69"/>
              </a:xfrm>
              <a:custGeom>
                <a:avLst/>
                <a:gdLst>
                  <a:gd name="T0" fmla="*/ 35 w 35"/>
                  <a:gd name="T1" fmla="*/ 13 h 15"/>
                  <a:gd name="T2" fmla="*/ 29 w 35"/>
                  <a:gd name="T3" fmla="*/ 15 h 15"/>
                  <a:gd name="T4" fmla="*/ 0 w 35"/>
                  <a:gd name="T5" fmla="*/ 15 h 15"/>
                  <a:gd name="T6" fmla="*/ 3 w 35"/>
                  <a:gd name="T7" fmla="*/ 12 h 15"/>
                  <a:gd name="T8" fmla="*/ 14 w 35"/>
                  <a:gd name="T9" fmla="*/ 1 h 15"/>
                  <a:gd name="T10" fmla="*/ 35 w 35"/>
                  <a:gd name="T11" fmla="*/ 13 h 15"/>
                </a:gdLst>
                <a:ahLst/>
                <a:cxnLst>
                  <a:cxn ang="0">
                    <a:pos x="T0" y="T1"/>
                  </a:cxn>
                  <a:cxn ang="0">
                    <a:pos x="T2" y="T3"/>
                  </a:cxn>
                  <a:cxn ang="0">
                    <a:pos x="T4" y="T5"/>
                  </a:cxn>
                  <a:cxn ang="0">
                    <a:pos x="T6" y="T7"/>
                  </a:cxn>
                  <a:cxn ang="0">
                    <a:pos x="T8" y="T9"/>
                  </a:cxn>
                  <a:cxn ang="0">
                    <a:pos x="T10" y="T11"/>
                  </a:cxn>
                </a:cxnLst>
                <a:rect l="0" t="0" r="r" b="b"/>
                <a:pathLst>
                  <a:path w="35" h="15">
                    <a:moveTo>
                      <a:pt x="35" y="13"/>
                    </a:moveTo>
                    <a:cubicBezTo>
                      <a:pt x="33" y="13"/>
                      <a:pt x="30" y="12"/>
                      <a:pt x="29" y="15"/>
                    </a:cubicBezTo>
                    <a:cubicBezTo>
                      <a:pt x="19" y="12"/>
                      <a:pt x="10" y="13"/>
                      <a:pt x="0" y="15"/>
                    </a:cubicBezTo>
                    <a:cubicBezTo>
                      <a:pt x="1" y="14"/>
                      <a:pt x="2" y="12"/>
                      <a:pt x="3" y="12"/>
                    </a:cubicBezTo>
                    <a:cubicBezTo>
                      <a:pt x="8" y="10"/>
                      <a:pt x="7" y="0"/>
                      <a:pt x="14" y="1"/>
                    </a:cubicBezTo>
                    <a:cubicBezTo>
                      <a:pt x="21" y="3"/>
                      <a:pt x="29" y="6"/>
                      <a:pt x="35" y="13"/>
                    </a:cubicBezTo>
                    <a:close/>
                  </a:path>
                </a:pathLst>
              </a:custGeom>
              <a:solidFill>
                <a:srgbClr val="E69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1" name="Freeform 379">
                <a:extLst>
                  <a:ext uri="{FF2B5EF4-FFF2-40B4-BE49-F238E27FC236}">
                    <a16:creationId xmlns:a16="http://schemas.microsoft.com/office/drawing/2014/main" id="{0B0B9581-5CA1-4D96-9010-83761B1944EB}"/>
                  </a:ext>
                </a:extLst>
              </p:cNvPr>
              <p:cNvSpPr/>
              <p:nvPr/>
            </p:nvSpPr>
            <p:spPr bwMode="auto">
              <a:xfrm>
                <a:off x="2344" y="2671"/>
                <a:ext cx="79" cy="130"/>
              </a:xfrm>
              <a:custGeom>
                <a:avLst/>
                <a:gdLst>
                  <a:gd name="T0" fmla="*/ 16 w 17"/>
                  <a:gd name="T1" fmla="*/ 5 h 28"/>
                  <a:gd name="T2" fmla="*/ 16 w 17"/>
                  <a:gd name="T3" fmla="*/ 7 h 28"/>
                  <a:gd name="T4" fmla="*/ 12 w 17"/>
                  <a:gd name="T5" fmla="*/ 23 h 28"/>
                  <a:gd name="T6" fmla="*/ 8 w 17"/>
                  <a:gd name="T7" fmla="*/ 28 h 28"/>
                  <a:gd name="T8" fmla="*/ 5 w 17"/>
                  <a:gd name="T9" fmla="*/ 27 h 28"/>
                  <a:gd name="T10" fmla="*/ 7 w 17"/>
                  <a:gd name="T11" fmla="*/ 3 h 28"/>
                  <a:gd name="T12" fmla="*/ 16 w 17"/>
                  <a:gd name="T13" fmla="*/ 5 h 28"/>
                </a:gdLst>
                <a:ahLst/>
                <a:cxnLst>
                  <a:cxn ang="0">
                    <a:pos x="T0" y="T1"/>
                  </a:cxn>
                  <a:cxn ang="0">
                    <a:pos x="T2" y="T3"/>
                  </a:cxn>
                  <a:cxn ang="0">
                    <a:pos x="T4" y="T5"/>
                  </a:cxn>
                  <a:cxn ang="0">
                    <a:pos x="T6" y="T7"/>
                  </a:cxn>
                  <a:cxn ang="0">
                    <a:pos x="T8" y="T9"/>
                  </a:cxn>
                  <a:cxn ang="0">
                    <a:pos x="T10" y="T11"/>
                  </a:cxn>
                  <a:cxn ang="0">
                    <a:pos x="T12" y="T13"/>
                  </a:cxn>
                </a:cxnLst>
                <a:rect l="0" t="0" r="r" b="b"/>
                <a:pathLst>
                  <a:path w="17" h="28">
                    <a:moveTo>
                      <a:pt x="16" y="5"/>
                    </a:moveTo>
                    <a:cubicBezTo>
                      <a:pt x="16" y="5"/>
                      <a:pt x="16" y="6"/>
                      <a:pt x="16" y="7"/>
                    </a:cubicBezTo>
                    <a:cubicBezTo>
                      <a:pt x="17" y="13"/>
                      <a:pt x="15" y="18"/>
                      <a:pt x="12" y="23"/>
                    </a:cubicBezTo>
                    <a:cubicBezTo>
                      <a:pt x="11" y="25"/>
                      <a:pt x="10" y="27"/>
                      <a:pt x="8" y="28"/>
                    </a:cubicBezTo>
                    <a:cubicBezTo>
                      <a:pt x="7" y="28"/>
                      <a:pt x="6" y="28"/>
                      <a:pt x="5" y="27"/>
                    </a:cubicBezTo>
                    <a:cubicBezTo>
                      <a:pt x="0" y="20"/>
                      <a:pt x="1" y="9"/>
                      <a:pt x="7" y="3"/>
                    </a:cubicBezTo>
                    <a:cubicBezTo>
                      <a:pt x="11" y="0"/>
                      <a:pt x="14" y="2"/>
                      <a:pt x="16" y="5"/>
                    </a:cubicBezTo>
                    <a:close/>
                  </a:path>
                </a:pathLst>
              </a:custGeom>
              <a:solidFill>
                <a:srgbClr val="DD60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2" name="Freeform 380">
                <a:extLst>
                  <a:ext uri="{FF2B5EF4-FFF2-40B4-BE49-F238E27FC236}">
                    <a16:creationId xmlns:a16="http://schemas.microsoft.com/office/drawing/2014/main" id="{8334AD67-961E-917C-66E4-684FDA7F649B}"/>
                  </a:ext>
                </a:extLst>
              </p:cNvPr>
              <p:cNvSpPr/>
              <p:nvPr/>
            </p:nvSpPr>
            <p:spPr bwMode="auto">
              <a:xfrm>
                <a:off x="2330" y="2630"/>
                <a:ext cx="107" cy="185"/>
              </a:xfrm>
              <a:custGeom>
                <a:avLst/>
                <a:gdLst>
                  <a:gd name="T0" fmla="*/ 19 w 23"/>
                  <a:gd name="T1" fmla="*/ 14 h 40"/>
                  <a:gd name="T2" fmla="*/ 6 w 23"/>
                  <a:gd name="T3" fmla="*/ 29 h 40"/>
                  <a:gd name="T4" fmla="*/ 9 w 23"/>
                  <a:gd name="T5" fmla="*/ 36 h 40"/>
                  <a:gd name="T6" fmla="*/ 1 w 23"/>
                  <a:gd name="T7" fmla="*/ 34 h 40"/>
                  <a:gd name="T8" fmla="*/ 11 w 23"/>
                  <a:gd name="T9" fmla="*/ 5 h 40"/>
                  <a:gd name="T10" fmla="*/ 19 w 23"/>
                  <a:gd name="T11" fmla="*/ 14 h 40"/>
                </a:gdLst>
                <a:ahLst/>
                <a:cxnLst>
                  <a:cxn ang="0">
                    <a:pos x="T0" y="T1"/>
                  </a:cxn>
                  <a:cxn ang="0">
                    <a:pos x="T2" y="T3"/>
                  </a:cxn>
                  <a:cxn ang="0">
                    <a:pos x="T4" y="T5"/>
                  </a:cxn>
                  <a:cxn ang="0">
                    <a:pos x="T6" y="T7"/>
                  </a:cxn>
                  <a:cxn ang="0">
                    <a:pos x="T8" y="T9"/>
                  </a:cxn>
                  <a:cxn ang="0">
                    <a:pos x="T10" y="T11"/>
                  </a:cxn>
                </a:cxnLst>
                <a:rect l="0" t="0" r="r" b="b"/>
                <a:pathLst>
                  <a:path w="23" h="40">
                    <a:moveTo>
                      <a:pt x="19" y="14"/>
                    </a:moveTo>
                    <a:cubicBezTo>
                      <a:pt x="11" y="12"/>
                      <a:pt x="4" y="20"/>
                      <a:pt x="6" y="29"/>
                    </a:cubicBezTo>
                    <a:cubicBezTo>
                      <a:pt x="7" y="31"/>
                      <a:pt x="7" y="34"/>
                      <a:pt x="9" y="36"/>
                    </a:cubicBezTo>
                    <a:cubicBezTo>
                      <a:pt x="6" y="40"/>
                      <a:pt x="6" y="40"/>
                      <a:pt x="1" y="34"/>
                    </a:cubicBezTo>
                    <a:cubicBezTo>
                      <a:pt x="0" y="22"/>
                      <a:pt x="7" y="14"/>
                      <a:pt x="11" y="5"/>
                    </a:cubicBezTo>
                    <a:cubicBezTo>
                      <a:pt x="23" y="0"/>
                      <a:pt x="19" y="9"/>
                      <a:pt x="19" y="14"/>
                    </a:cubicBezTo>
                    <a:close/>
                  </a:path>
                </a:pathLst>
              </a:custGeom>
              <a:solidFill>
                <a:srgbClr val="ED8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3" name="Freeform 381">
                <a:extLst>
                  <a:ext uri="{FF2B5EF4-FFF2-40B4-BE49-F238E27FC236}">
                    <a16:creationId xmlns:a16="http://schemas.microsoft.com/office/drawing/2014/main" id="{AE11EBC0-37E5-332D-E696-DEDC645E6DE7}"/>
                  </a:ext>
                </a:extLst>
              </p:cNvPr>
              <p:cNvSpPr/>
              <p:nvPr/>
            </p:nvSpPr>
            <p:spPr bwMode="auto">
              <a:xfrm>
                <a:off x="2395" y="2704"/>
                <a:ext cx="130" cy="93"/>
              </a:xfrm>
              <a:custGeom>
                <a:avLst/>
                <a:gdLst>
                  <a:gd name="T0" fmla="*/ 0 w 28"/>
                  <a:gd name="T1" fmla="*/ 16 h 20"/>
                  <a:gd name="T2" fmla="*/ 5 w 28"/>
                  <a:gd name="T3" fmla="*/ 0 h 20"/>
                  <a:gd name="T4" fmla="*/ 8 w 28"/>
                  <a:gd name="T5" fmla="*/ 3 h 20"/>
                  <a:gd name="T6" fmla="*/ 24 w 28"/>
                  <a:gd name="T7" fmla="*/ 4 h 20"/>
                  <a:gd name="T8" fmla="*/ 26 w 28"/>
                  <a:gd name="T9" fmla="*/ 3 h 20"/>
                  <a:gd name="T10" fmla="*/ 28 w 28"/>
                  <a:gd name="T11" fmla="*/ 4 h 20"/>
                  <a:gd name="T12" fmla="*/ 20 w 28"/>
                  <a:gd name="T13" fmla="*/ 19 h 20"/>
                  <a:gd name="T14" fmla="*/ 9 w 28"/>
                  <a:gd name="T15" fmla="*/ 17 h 20"/>
                  <a:gd name="T16" fmla="*/ 0 w 28"/>
                  <a:gd name="T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0">
                    <a:moveTo>
                      <a:pt x="0" y="16"/>
                    </a:moveTo>
                    <a:cubicBezTo>
                      <a:pt x="2" y="11"/>
                      <a:pt x="3" y="5"/>
                      <a:pt x="5" y="0"/>
                    </a:cubicBezTo>
                    <a:cubicBezTo>
                      <a:pt x="6" y="1"/>
                      <a:pt x="7" y="2"/>
                      <a:pt x="8" y="3"/>
                    </a:cubicBezTo>
                    <a:cubicBezTo>
                      <a:pt x="13" y="9"/>
                      <a:pt x="18" y="6"/>
                      <a:pt x="24" y="4"/>
                    </a:cubicBezTo>
                    <a:cubicBezTo>
                      <a:pt x="24" y="4"/>
                      <a:pt x="25" y="3"/>
                      <a:pt x="26" y="3"/>
                    </a:cubicBezTo>
                    <a:cubicBezTo>
                      <a:pt x="26" y="3"/>
                      <a:pt x="27" y="4"/>
                      <a:pt x="28" y="4"/>
                    </a:cubicBezTo>
                    <a:cubicBezTo>
                      <a:pt x="27" y="10"/>
                      <a:pt x="24" y="14"/>
                      <a:pt x="20" y="19"/>
                    </a:cubicBezTo>
                    <a:cubicBezTo>
                      <a:pt x="16" y="20"/>
                      <a:pt x="13" y="17"/>
                      <a:pt x="9" y="17"/>
                    </a:cubicBezTo>
                    <a:cubicBezTo>
                      <a:pt x="6" y="16"/>
                      <a:pt x="3" y="18"/>
                      <a:pt x="0" y="16"/>
                    </a:cubicBezTo>
                    <a:close/>
                  </a:path>
                </a:pathLst>
              </a:custGeom>
              <a:solidFill>
                <a:srgbClr val="B65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4" name="Freeform 382">
                <a:extLst>
                  <a:ext uri="{FF2B5EF4-FFF2-40B4-BE49-F238E27FC236}">
                    <a16:creationId xmlns:a16="http://schemas.microsoft.com/office/drawing/2014/main" id="{888F4F76-00CD-01E6-587D-6FF4A11D162E}"/>
                  </a:ext>
                </a:extLst>
              </p:cNvPr>
              <p:cNvSpPr/>
              <p:nvPr/>
            </p:nvSpPr>
            <p:spPr bwMode="auto">
              <a:xfrm>
                <a:off x="2511" y="2481"/>
                <a:ext cx="144" cy="56"/>
              </a:xfrm>
              <a:custGeom>
                <a:avLst/>
                <a:gdLst>
                  <a:gd name="T0" fmla="*/ 31 w 31"/>
                  <a:gd name="T1" fmla="*/ 5 h 12"/>
                  <a:gd name="T2" fmla="*/ 22 w 31"/>
                  <a:gd name="T3" fmla="*/ 8 h 12"/>
                  <a:gd name="T4" fmla="*/ 17 w 31"/>
                  <a:gd name="T5" fmla="*/ 11 h 12"/>
                  <a:gd name="T6" fmla="*/ 0 w 31"/>
                  <a:gd name="T7" fmla="*/ 9 h 12"/>
                  <a:gd name="T8" fmla="*/ 31 w 31"/>
                  <a:gd name="T9" fmla="*/ 5 h 12"/>
                </a:gdLst>
                <a:ahLst/>
                <a:cxnLst>
                  <a:cxn ang="0">
                    <a:pos x="T0" y="T1"/>
                  </a:cxn>
                  <a:cxn ang="0">
                    <a:pos x="T2" y="T3"/>
                  </a:cxn>
                  <a:cxn ang="0">
                    <a:pos x="T4" y="T5"/>
                  </a:cxn>
                  <a:cxn ang="0">
                    <a:pos x="T6" y="T7"/>
                  </a:cxn>
                  <a:cxn ang="0">
                    <a:pos x="T8" y="T9"/>
                  </a:cxn>
                </a:cxnLst>
                <a:rect l="0" t="0" r="r" b="b"/>
                <a:pathLst>
                  <a:path w="31" h="12">
                    <a:moveTo>
                      <a:pt x="31" y="5"/>
                    </a:moveTo>
                    <a:cubicBezTo>
                      <a:pt x="29" y="9"/>
                      <a:pt x="26" y="10"/>
                      <a:pt x="22" y="8"/>
                    </a:cubicBezTo>
                    <a:cubicBezTo>
                      <a:pt x="20" y="7"/>
                      <a:pt x="17" y="7"/>
                      <a:pt x="17" y="11"/>
                    </a:cubicBezTo>
                    <a:cubicBezTo>
                      <a:pt x="12" y="11"/>
                      <a:pt x="7" y="12"/>
                      <a:pt x="0" y="9"/>
                    </a:cubicBezTo>
                    <a:cubicBezTo>
                      <a:pt x="11" y="4"/>
                      <a:pt x="21" y="0"/>
                      <a:pt x="31" y="5"/>
                    </a:cubicBezTo>
                    <a:close/>
                  </a:path>
                </a:pathLst>
              </a:custGeom>
              <a:solidFill>
                <a:srgbClr val="C89B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5" name="Freeform 383">
                <a:extLst>
                  <a:ext uri="{FF2B5EF4-FFF2-40B4-BE49-F238E27FC236}">
                    <a16:creationId xmlns:a16="http://schemas.microsoft.com/office/drawing/2014/main" id="{10DD65BD-9418-0FE6-59BB-593170149399}"/>
                  </a:ext>
                </a:extLst>
              </p:cNvPr>
              <p:cNvSpPr/>
              <p:nvPr/>
            </p:nvSpPr>
            <p:spPr bwMode="auto">
              <a:xfrm>
                <a:off x="2432" y="2699"/>
                <a:ext cx="74" cy="61"/>
              </a:xfrm>
              <a:custGeom>
                <a:avLst/>
                <a:gdLst>
                  <a:gd name="T0" fmla="*/ 16 w 16"/>
                  <a:gd name="T1" fmla="*/ 5 h 13"/>
                  <a:gd name="T2" fmla="*/ 0 w 16"/>
                  <a:gd name="T3" fmla="*/ 4 h 13"/>
                  <a:gd name="T4" fmla="*/ 4 w 16"/>
                  <a:gd name="T5" fmla="*/ 0 h 13"/>
                  <a:gd name="T6" fmla="*/ 16 w 16"/>
                  <a:gd name="T7" fmla="*/ 5 h 13"/>
                </a:gdLst>
                <a:ahLst/>
                <a:cxnLst>
                  <a:cxn ang="0">
                    <a:pos x="T0" y="T1"/>
                  </a:cxn>
                  <a:cxn ang="0">
                    <a:pos x="T2" y="T3"/>
                  </a:cxn>
                  <a:cxn ang="0">
                    <a:pos x="T4" y="T5"/>
                  </a:cxn>
                  <a:cxn ang="0">
                    <a:pos x="T6" y="T7"/>
                  </a:cxn>
                </a:cxnLst>
                <a:rect l="0" t="0" r="r" b="b"/>
                <a:pathLst>
                  <a:path w="16" h="13">
                    <a:moveTo>
                      <a:pt x="16" y="5"/>
                    </a:moveTo>
                    <a:cubicBezTo>
                      <a:pt x="8" y="13"/>
                      <a:pt x="4" y="13"/>
                      <a:pt x="0" y="4"/>
                    </a:cubicBezTo>
                    <a:cubicBezTo>
                      <a:pt x="2" y="4"/>
                      <a:pt x="3" y="2"/>
                      <a:pt x="4" y="0"/>
                    </a:cubicBezTo>
                    <a:cubicBezTo>
                      <a:pt x="8" y="1"/>
                      <a:pt x="12" y="2"/>
                      <a:pt x="16" y="5"/>
                    </a:cubicBezTo>
                    <a:close/>
                  </a:path>
                </a:pathLst>
              </a:custGeom>
              <a:solidFill>
                <a:srgbClr val="DE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6" name="Freeform 384">
                <a:extLst>
                  <a:ext uri="{FF2B5EF4-FFF2-40B4-BE49-F238E27FC236}">
                    <a16:creationId xmlns:a16="http://schemas.microsoft.com/office/drawing/2014/main" id="{DA0D03F1-C404-8DD6-1593-18027E8DED63}"/>
                  </a:ext>
                </a:extLst>
              </p:cNvPr>
              <p:cNvSpPr/>
              <p:nvPr/>
            </p:nvSpPr>
            <p:spPr bwMode="auto">
              <a:xfrm>
                <a:off x="2951" y="2463"/>
                <a:ext cx="218" cy="371"/>
              </a:xfrm>
              <a:custGeom>
                <a:avLst/>
                <a:gdLst>
                  <a:gd name="T0" fmla="*/ 11 w 47"/>
                  <a:gd name="T1" fmla="*/ 13 h 80"/>
                  <a:gd name="T2" fmla="*/ 26 w 47"/>
                  <a:gd name="T3" fmla="*/ 11 h 80"/>
                  <a:gd name="T4" fmla="*/ 32 w 47"/>
                  <a:gd name="T5" fmla="*/ 21 h 80"/>
                  <a:gd name="T6" fmla="*/ 22 w 47"/>
                  <a:gd name="T7" fmla="*/ 34 h 80"/>
                  <a:gd name="T8" fmla="*/ 20 w 47"/>
                  <a:gd name="T9" fmla="*/ 46 h 80"/>
                  <a:gd name="T10" fmla="*/ 31 w 47"/>
                  <a:gd name="T11" fmla="*/ 45 h 80"/>
                  <a:gd name="T12" fmla="*/ 40 w 47"/>
                  <a:gd name="T13" fmla="*/ 43 h 80"/>
                  <a:gd name="T14" fmla="*/ 47 w 47"/>
                  <a:gd name="T15" fmla="*/ 61 h 80"/>
                  <a:gd name="T16" fmla="*/ 44 w 47"/>
                  <a:gd name="T17" fmla="*/ 74 h 80"/>
                  <a:gd name="T18" fmla="*/ 38 w 47"/>
                  <a:gd name="T19" fmla="*/ 79 h 80"/>
                  <a:gd name="T20" fmla="*/ 29 w 47"/>
                  <a:gd name="T21" fmla="*/ 73 h 80"/>
                  <a:gd name="T22" fmla="*/ 21 w 47"/>
                  <a:gd name="T23" fmla="*/ 64 h 80"/>
                  <a:gd name="T24" fmla="*/ 16 w 47"/>
                  <a:gd name="T25" fmla="*/ 61 h 80"/>
                  <a:gd name="T26" fmla="*/ 2 w 47"/>
                  <a:gd name="T27" fmla="*/ 46 h 80"/>
                  <a:gd name="T28" fmla="*/ 0 w 47"/>
                  <a:gd name="T29" fmla="*/ 38 h 80"/>
                  <a:gd name="T30" fmla="*/ 2 w 47"/>
                  <a:gd name="T31" fmla="*/ 34 h 80"/>
                  <a:gd name="T32" fmla="*/ 13 w 47"/>
                  <a:gd name="T33" fmla="*/ 30 h 80"/>
                  <a:gd name="T34" fmla="*/ 13 w 47"/>
                  <a:gd name="T35" fmla="*/ 27 h 80"/>
                  <a:gd name="T36" fmla="*/ 11 w 47"/>
                  <a:gd name="T37"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80">
                    <a:moveTo>
                      <a:pt x="11" y="13"/>
                    </a:moveTo>
                    <a:cubicBezTo>
                      <a:pt x="14" y="0"/>
                      <a:pt x="20" y="8"/>
                      <a:pt x="26" y="11"/>
                    </a:cubicBezTo>
                    <a:cubicBezTo>
                      <a:pt x="28" y="14"/>
                      <a:pt x="30" y="18"/>
                      <a:pt x="32" y="21"/>
                    </a:cubicBezTo>
                    <a:cubicBezTo>
                      <a:pt x="30" y="27"/>
                      <a:pt x="25" y="29"/>
                      <a:pt x="22" y="34"/>
                    </a:cubicBezTo>
                    <a:cubicBezTo>
                      <a:pt x="18" y="38"/>
                      <a:pt x="17" y="42"/>
                      <a:pt x="20" y="46"/>
                    </a:cubicBezTo>
                    <a:cubicBezTo>
                      <a:pt x="24" y="51"/>
                      <a:pt x="27" y="46"/>
                      <a:pt x="31" y="45"/>
                    </a:cubicBezTo>
                    <a:cubicBezTo>
                      <a:pt x="34" y="43"/>
                      <a:pt x="36" y="42"/>
                      <a:pt x="40" y="43"/>
                    </a:cubicBezTo>
                    <a:cubicBezTo>
                      <a:pt x="46" y="47"/>
                      <a:pt x="47" y="54"/>
                      <a:pt x="47" y="61"/>
                    </a:cubicBezTo>
                    <a:cubicBezTo>
                      <a:pt x="47" y="66"/>
                      <a:pt x="46" y="70"/>
                      <a:pt x="44" y="74"/>
                    </a:cubicBezTo>
                    <a:cubicBezTo>
                      <a:pt x="42" y="76"/>
                      <a:pt x="41" y="78"/>
                      <a:pt x="38" y="79"/>
                    </a:cubicBezTo>
                    <a:cubicBezTo>
                      <a:pt x="33" y="80"/>
                      <a:pt x="29" y="79"/>
                      <a:pt x="29" y="73"/>
                    </a:cubicBezTo>
                    <a:cubicBezTo>
                      <a:pt x="30" y="67"/>
                      <a:pt x="27" y="65"/>
                      <a:pt x="21" y="64"/>
                    </a:cubicBezTo>
                    <a:cubicBezTo>
                      <a:pt x="20" y="63"/>
                      <a:pt x="18" y="62"/>
                      <a:pt x="16" y="61"/>
                    </a:cubicBezTo>
                    <a:cubicBezTo>
                      <a:pt x="7" y="60"/>
                      <a:pt x="2" y="55"/>
                      <a:pt x="2" y="46"/>
                    </a:cubicBezTo>
                    <a:cubicBezTo>
                      <a:pt x="2" y="43"/>
                      <a:pt x="1" y="41"/>
                      <a:pt x="0" y="38"/>
                    </a:cubicBezTo>
                    <a:cubicBezTo>
                      <a:pt x="0" y="37"/>
                      <a:pt x="1" y="35"/>
                      <a:pt x="2" y="34"/>
                    </a:cubicBezTo>
                    <a:cubicBezTo>
                      <a:pt x="5" y="31"/>
                      <a:pt x="9" y="31"/>
                      <a:pt x="13" y="30"/>
                    </a:cubicBezTo>
                    <a:cubicBezTo>
                      <a:pt x="16" y="30"/>
                      <a:pt x="13" y="28"/>
                      <a:pt x="13" y="27"/>
                    </a:cubicBezTo>
                    <a:cubicBezTo>
                      <a:pt x="13" y="22"/>
                      <a:pt x="10" y="18"/>
                      <a:pt x="11" y="13"/>
                    </a:cubicBezTo>
                    <a:close/>
                  </a:path>
                </a:pathLst>
              </a:custGeom>
              <a:solidFill>
                <a:srgbClr val="EF8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7" name="Freeform 385">
                <a:extLst>
                  <a:ext uri="{FF2B5EF4-FFF2-40B4-BE49-F238E27FC236}">
                    <a16:creationId xmlns:a16="http://schemas.microsoft.com/office/drawing/2014/main" id="{D350F037-938B-BE30-D81E-19DFD13DB922}"/>
                  </a:ext>
                </a:extLst>
              </p:cNvPr>
              <p:cNvSpPr/>
              <p:nvPr/>
            </p:nvSpPr>
            <p:spPr bwMode="auto">
              <a:xfrm>
                <a:off x="3053" y="2560"/>
                <a:ext cx="190" cy="190"/>
              </a:xfrm>
              <a:custGeom>
                <a:avLst/>
                <a:gdLst>
                  <a:gd name="T0" fmla="*/ 22 w 41"/>
                  <a:gd name="T1" fmla="*/ 41 h 41"/>
                  <a:gd name="T2" fmla="*/ 16 w 41"/>
                  <a:gd name="T3" fmla="*/ 22 h 41"/>
                  <a:gd name="T4" fmla="*/ 0 w 41"/>
                  <a:gd name="T5" fmla="*/ 12 h 41"/>
                  <a:gd name="T6" fmla="*/ 10 w 41"/>
                  <a:gd name="T7" fmla="*/ 0 h 41"/>
                  <a:gd name="T8" fmla="*/ 17 w 41"/>
                  <a:gd name="T9" fmla="*/ 6 h 41"/>
                  <a:gd name="T10" fmla="*/ 26 w 41"/>
                  <a:gd name="T11" fmla="*/ 18 h 41"/>
                  <a:gd name="T12" fmla="*/ 39 w 41"/>
                  <a:gd name="T13" fmla="*/ 34 h 41"/>
                  <a:gd name="T14" fmla="*/ 36 w 41"/>
                  <a:gd name="T15" fmla="*/ 39 h 41"/>
                  <a:gd name="T16" fmla="*/ 30 w 41"/>
                  <a:gd name="T17" fmla="*/ 38 h 41"/>
                  <a:gd name="T18" fmla="*/ 24 w 41"/>
                  <a:gd name="T19" fmla="*/ 41 h 41"/>
                  <a:gd name="T20" fmla="*/ 22 w 41"/>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1">
                    <a:moveTo>
                      <a:pt x="22" y="41"/>
                    </a:moveTo>
                    <a:cubicBezTo>
                      <a:pt x="22" y="34"/>
                      <a:pt x="22" y="27"/>
                      <a:pt x="16" y="22"/>
                    </a:cubicBezTo>
                    <a:cubicBezTo>
                      <a:pt x="10" y="19"/>
                      <a:pt x="4" y="17"/>
                      <a:pt x="0" y="12"/>
                    </a:cubicBezTo>
                    <a:cubicBezTo>
                      <a:pt x="1" y="7"/>
                      <a:pt x="5" y="3"/>
                      <a:pt x="10" y="0"/>
                    </a:cubicBezTo>
                    <a:cubicBezTo>
                      <a:pt x="12" y="2"/>
                      <a:pt x="15" y="4"/>
                      <a:pt x="17" y="6"/>
                    </a:cubicBezTo>
                    <a:cubicBezTo>
                      <a:pt x="23" y="8"/>
                      <a:pt x="28" y="11"/>
                      <a:pt x="26" y="18"/>
                    </a:cubicBezTo>
                    <a:cubicBezTo>
                      <a:pt x="34" y="21"/>
                      <a:pt x="34" y="29"/>
                      <a:pt x="39" y="34"/>
                    </a:cubicBezTo>
                    <a:cubicBezTo>
                      <a:pt x="41" y="36"/>
                      <a:pt x="38" y="37"/>
                      <a:pt x="36" y="39"/>
                    </a:cubicBezTo>
                    <a:cubicBezTo>
                      <a:pt x="34" y="39"/>
                      <a:pt x="32" y="39"/>
                      <a:pt x="30" y="38"/>
                    </a:cubicBezTo>
                    <a:cubicBezTo>
                      <a:pt x="25" y="33"/>
                      <a:pt x="26" y="38"/>
                      <a:pt x="24" y="41"/>
                    </a:cubicBezTo>
                    <a:cubicBezTo>
                      <a:pt x="24" y="41"/>
                      <a:pt x="23" y="41"/>
                      <a:pt x="22" y="41"/>
                    </a:cubicBezTo>
                    <a:close/>
                  </a:path>
                </a:pathLst>
              </a:custGeom>
              <a:solidFill>
                <a:srgbClr val="CC9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8" name="Freeform 386">
                <a:extLst>
                  <a:ext uri="{FF2B5EF4-FFF2-40B4-BE49-F238E27FC236}">
                    <a16:creationId xmlns:a16="http://schemas.microsoft.com/office/drawing/2014/main" id="{84DBDC92-A99B-7430-2F62-82D3C1644F83}"/>
                  </a:ext>
                </a:extLst>
              </p:cNvPr>
              <p:cNvSpPr/>
              <p:nvPr/>
            </p:nvSpPr>
            <p:spPr bwMode="auto">
              <a:xfrm>
                <a:off x="3197" y="2514"/>
                <a:ext cx="120" cy="111"/>
              </a:xfrm>
              <a:custGeom>
                <a:avLst/>
                <a:gdLst>
                  <a:gd name="T0" fmla="*/ 19 w 26"/>
                  <a:gd name="T1" fmla="*/ 2 h 24"/>
                  <a:gd name="T2" fmla="*/ 19 w 26"/>
                  <a:gd name="T3" fmla="*/ 7 h 24"/>
                  <a:gd name="T4" fmla="*/ 25 w 26"/>
                  <a:gd name="T5" fmla="*/ 14 h 24"/>
                  <a:gd name="T6" fmla="*/ 17 w 26"/>
                  <a:gd name="T7" fmla="*/ 23 h 24"/>
                  <a:gd name="T8" fmla="*/ 5 w 26"/>
                  <a:gd name="T9" fmla="*/ 18 h 24"/>
                  <a:gd name="T10" fmla="*/ 0 w 26"/>
                  <a:gd name="T11" fmla="*/ 9 h 24"/>
                  <a:gd name="T12" fmla="*/ 16 w 26"/>
                  <a:gd name="T13" fmla="*/ 0 h 24"/>
                  <a:gd name="T14" fmla="*/ 19 w 26"/>
                  <a:gd name="T15" fmla="*/ 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4">
                    <a:moveTo>
                      <a:pt x="19" y="2"/>
                    </a:moveTo>
                    <a:cubicBezTo>
                      <a:pt x="19" y="4"/>
                      <a:pt x="14" y="5"/>
                      <a:pt x="19" y="7"/>
                    </a:cubicBezTo>
                    <a:cubicBezTo>
                      <a:pt x="22" y="8"/>
                      <a:pt x="26" y="8"/>
                      <a:pt x="25" y="14"/>
                    </a:cubicBezTo>
                    <a:cubicBezTo>
                      <a:pt x="24" y="19"/>
                      <a:pt x="20" y="22"/>
                      <a:pt x="17" y="23"/>
                    </a:cubicBezTo>
                    <a:cubicBezTo>
                      <a:pt x="13" y="23"/>
                      <a:pt x="7" y="24"/>
                      <a:pt x="5" y="18"/>
                    </a:cubicBezTo>
                    <a:cubicBezTo>
                      <a:pt x="5" y="14"/>
                      <a:pt x="2" y="13"/>
                      <a:pt x="0" y="9"/>
                    </a:cubicBezTo>
                    <a:cubicBezTo>
                      <a:pt x="6" y="7"/>
                      <a:pt x="13" y="7"/>
                      <a:pt x="16" y="0"/>
                    </a:cubicBezTo>
                    <a:cubicBezTo>
                      <a:pt x="17" y="1"/>
                      <a:pt x="18" y="1"/>
                      <a:pt x="19" y="2"/>
                    </a:cubicBezTo>
                    <a:close/>
                  </a:path>
                </a:pathLst>
              </a:custGeom>
              <a:solidFill>
                <a:srgbClr val="D688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9" name="Freeform 387">
                <a:extLst>
                  <a:ext uri="{FF2B5EF4-FFF2-40B4-BE49-F238E27FC236}">
                    <a16:creationId xmlns:a16="http://schemas.microsoft.com/office/drawing/2014/main" id="{17D86095-3DA2-FBBA-701F-9BF55C5A5660}"/>
                  </a:ext>
                </a:extLst>
              </p:cNvPr>
              <p:cNvSpPr/>
              <p:nvPr/>
            </p:nvSpPr>
            <p:spPr bwMode="auto">
              <a:xfrm>
                <a:off x="3132" y="2541"/>
                <a:ext cx="83" cy="112"/>
              </a:xfrm>
              <a:custGeom>
                <a:avLst/>
                <a:gdLst>
                  <a:gd name="T0" fmla="*/ 9 w 18"/>
                  <a:gd name="T1" fmla="*/ 22 h 24"/>
                  <a:gd name="T2" fmla="*/ 0 w 18"/>
                  <a:gd name="T3" fmla="*/ 10 h 24"/>
                  <a:gd name="T4" fmla="*/ 13 w 18"/>
                  <a:gd name="T5" fmla="*/ 12 h 24"/>
                  <a:gd name="T6" fmla="*/ 17 w 18"/>
                  <a:gd name="T7" fmla="*/ 20 h 24"/>
                  <a:gd name="T8" fmla="*/ 9 w 18"/>
                  <a:gd name="T9" fmla="*/ 22 h 24"/>
                </a:gdLst>
                <a:ahLst/>
                <a:cxnLst>
                  <a:cxn ang="0">
                    <a:pos x="T0" y="T1"/>
                  </a:cxn>
                  <a:cxn ang="0">
                    <a:pos x="T2" y="T3"/>
                  </a:cxn>
                  <a:cxn ang="0">
                    <a:pos x="T4" y="T5"/>
                  </a:cxn>
                  <a:cxn ang="0">
                    <a:pos x="T6" y="T7"/>
                  </a:cxn>
                  <a:cxn ang="0">
                    <a:pos x="T8" y="T9"/>
                  </a:cxn>
                </a:cxnLst>
                <a:rect l="0" t="0" r="r" b="b"/>
                <a:pathLst>
                  <a:path w="18" h="24">
                    <a:moveTo>
                      <a:pt x="9" y="22"/>
                    </a:moveTo>
                    <a:cubicBezTo>
                      <a:pt x="9" y="17"/>
                      <a:pt x="3" y="15"/>
                      <a:pt x="0" y="10"/>
                    </a:cubicBezTo>
                    <a:cubicBezTo>
                      <a:pt x="6" y="0"/>
                      <a:pt x="9" y="12"/>
                      <a:pt x="13" y="12"/>
                    </a:cubicBezTo>
                    <a:cubicBezTo>
                      <a:pt x="15" y="14"/>
                      <a:pt x="18" y="16"/>
                      <a:pt x="17" y="20"/>
                    </a:cubicBezTo>
                    <a:cubicBezTo>
                      <a:pt x="15" y="24"/>
                      <a:pt x="12" y="22"/>
                      <a:pt x="9" y="22"/>
                    </a:cubicBezTo>
                    <a:close/>
                  </a:path>
                </a:pathLst>
              </a:custGeom>
              <a:solidFill>
                <a:srgbClr val="F8CE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0" name="Freeform 388">
                <a:extLst>
                  <a:ext uri="{FF2B5EF4-FFF2-40B4-BE49-F238E27FC236}">
                    <a16:creationId xmlns:a16="http://schemas.microsoft.com/office/drawing/2014/main" id="{4800763E-D44C-7796-65A8-D932EAEA736B}"/>
                  </a:ext>
                </a:extLst>
              </p:cNvPr>
              <p:cNvSpPr/>
              <p:nvPr/>
            </p:nvSpPr>
            <p:spPr bwMode="auto">
              <a:xfrm>
                <a:off x="3841" y="2087"/>
                <a:ext cx="144" cy="97"/>
              </a:xfrm>
              <a:custGeom>
                <a:avLst/>
                <a:gdLst>
                  <a:gd name="T0" fmla="*/ 29 w 31"/>
                  <a:gd name="T1" fmla="*/ 3 h 21"/>
                  <a:gd name="T2" fmla="*/ 29 w 31"/>
                  <a:gd name="T3" fmla="*/ 16 h 21"/>
                  <a:gd name="T4" fmla="*/ 23 w 31"/>
                  <a:gd name="T5" fmla="*/ 18 h 21"/>
                  <a:gd name="T6" fmla="*/ 12 w 31"/>
                  <a:gd name="T7" fmla="*/ 15 h 21"/>
                  <a:gd name="T8" fmla="*/ 0 w 31"/>
                  <a:gd name="T9" fmla="*/ 7 h 21"/>
                  <a:gd name="T10" fmla="*/ 11 w 31"/>
                  <a:gd name="T11" fmla="*/ 1 h 21"/>
                  <a:gd name="T12" fmla="*/ 28 w 31"/>
                  <a:gd name="T13" fmla="*/ 3 h 21"/>
                  <a:gd name="T14" fmla="*/ 29 w 31"/>
                  <a:gd name="T15" fmla="*/ 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1">
                    <a:moveTo>
                      <a:pt x="29" y="3"/>
                    </a:moveTo>
                    <a:cubicBezTo>
                      <a:pt x="31" y="7"/>
                      <a:pt x="31" y="11"/>
                      <a:pt x="29" y="16"/>
                    </a:cubicBezTo>
                    <a:cubicBezTo>
                      <a:pt x="28" y="20"/>
                      <a:pt x="26" y="21"/>
                      <a:pt x="23" y="18"/>
                    </a:cubicBezTo>
                    <a:cubicBezTo>
                      <a:pt x="20" y="16"/>
                      <a:pt x="16" y="15"/>
                      <a:pt x="12" y="15"/>
                    </a:cubicBezTo>
                    <a:cubicBezTo>
                      <a:pt x="7" y="16"/>
                      <a:pt x="1" y="14"/>
                      <a:pt x="0" y="7"/>
                    </a:cubicBezTo>
                    <a:cubicBezTo>
                      <a:pt x="0" y="0"/>
                      <a:pt x="7" y="1"/>
                      <a:pt x="11" y="1"/>
                    </a:cubicBezTo>
                    <a:cubicBezTo>
                      <a:pt x="16" y="0"/>
                      <a:pt x="22" y="4"/>
                      <a:pt x="28" y="3"/>
                    </a:cubicBezTo>
                    <a:cubicBezTo>
                      <a:pt x="28" y="3"/>
                      <a:pt x="29" y="3"/>
                      <a:pt x="29" y="3"/>
                    </a:cubicBezTo>
                    <a:close/>
                  </a:path>
                </a:pathLst>
              </a:custGeom>
              <a:solidFill>
                <a:srgbClr val="BC6F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1" name="Freeform 389">
                <a:extLst>
                  <a:ext uri="{FF2B5EF4-FFF2-40B4-BE49-F238E27FC236}">
                    <a16:creationId xmlns:a16="http://schemas.microsoft.com/office/drawing/2014/main" id="{6E7F9A3D-2E88-1D49-46B6-9D930CBEA564}"/>
                  </a:ext>
                </a:extLst>
              </p:cNvPr>
              <p:cNvSpPr/>
              <p:nvPr/>
            </p:nvSpPr>
            <p:spPr bwMode="auto">
              <a:xfrm>
                <a:off x="3174" y="2741"/>
                <a:ext cx="116" cy="251"/>
              </a:xfrm>
              <a:custGeom>
                <a:avLst/>
                <a:gdLst>
                  <a:gd name="T0" fmla="*/ 20 w 25"/>
                  <a:gd name="T1" fmla="*/ 44 h 54"/>
                  <a:gd name="T2" fmla="*/ 20 w 25"/>
                  <a:gd name="T3" fmla="*/ 48 h 54"/>
                  <a:gd name="T4" fmla="*/ 3 w 25"/>
                  <a:gd name="T5" fmla="*/ 45 h 54"/>
                  <a:gd name="T6" fmla="*/ 4 w 25"/>
                  <a:gd name="T7" fmla="*/ 41 h 54"/>
                  <a:gd name="T8" fmla="*/ 4 w 25"/>
                  <a:gd name="T9" fmla="*/ 22 h 54"/>
                  <a:gd name="T10" fmla="*/ 0 w 25"/>
                  <a:gd name="T11" fmla="*/ 12 h 54"/>
                  <a:gd name="T12" fmla="*/ 10 w 25"/>
                  <a:gd name="T13" fmla="*/ 4 h 54"/>
                  <a:gd name="T14" fmla="*/ 10 w 25"/>
                  <a:gd name="T15" fmla="*/ 6 h 54"/>
                  <a:gd name="T16" fmla="*/ 20 w 25"/>
                  <a:gd name="T1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4">
                    <a:moveTo>
                      <a:pt x="20" y="44"/>
                    </a:moveTo>
                    <a:cubicBezTo>
                      <a:pt x="20" y="46"/>
                      <a:pt x="20" y="47"/>
                      <a:pt x="20" y="48"/>
                    </a:cubicBezTo>
                    <a:cubicBezTo>
                      <a:pt x="13" y="54"/>
                      <a:pt x="10" y="53"/>
                      <a:pt x="3" y="45"/>
                    </a:cubicBezTo>
                    <a:cubicBezTo>
                      <a:pt x="3" y="44"/>
                      <a:pt x="4" y="42"/>
                      <a:pt x="4" y="41"/>
                    </a:cubicBezTo>
                    <a:cubicBezTo>
                      <a:pt x="12" y="31"/>
                      <a:pt x="12" y="31"/>
                      <a:pt x="4" y="22"/>
                    </a:cubicBezTo>
                    <a:cubicBezTo>
                      <a:pt x="1" y="19"/>
                      <a:pt x="0" y="16"/>
                      <a:pt x="0" y="12"/>
                    </a:cubicBezTo>
                    <a:cubicBezTo>
                      <a:pt x="2" y="8"/>
                      <a:pt x="1" y="0"/>
                      <a:pt x="10" y="4"/>
                    </a:cubicBezTo>
                    <a:cubicBezTo>
                      <a:pt x="10" y="4"/>
                      <a:pt x="10" y="5"/>
                      <a:pt x="10" y="6"/>
                    </a:cubicBezTo>
                    <a:cubicBezTo>
                      <a:pt x="21" y="17"/>
                      <a:pt x="25" y="29"/>
                      <a:pt x="20" y="44"/>
                    </a:cubicBezTo>
                    <a:close/>
                  </a:path>
                </a:pathLst>
              </a:custGeom>
              <a:solidFill>
                <a:srgbClr val="F29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2" name="Freeform 390">
                <a:extLst>
                  <a:ext uri="{FF2B5EF4-FFF2-40B4-BE49-F238E27FC236}">
                    <a16:creationId xmlns:a16="http://schemas.microsoft.com/office/drawing/2014/main" id="{0F4D6E33-B2EC-432B-774F-488B7214FEEC}"/>
                  </a:ext>
                </a:extLst>
              </p:cNvPr>
              <p:cNvSpPr/>
              <p:nvPr/>
            </p:nvSpPr>
            <p:spPr bwMode="auto">
              <a:xfrm>
                <a:off x="3164" y="2713"/>
                <a:ext cx="56" cy="42"/>
              </a:xfrm>
              <a:custGeom>
                <a:avLst/>
                <a:gdLst>
                  <a:gd name="T0" fmla="*/ 0 w 12"/>
                  <a:gd name="T1" fmla="*/ 8 h 9"/>
                  <a:gd name="T2" fmla="*/ 12 w 12"/>
                  <a:gd name="T3" fmla="*/ 6 h 9"/>
                  <a:gd name="T4" fmla="*/ 12 w 12"/>
                  <a:gd name="T5" fmla="*/ 8 h 9"/>
                  <a:gd name="T6" fmla="*/ 2 w 12"/>
                  <a:gd name="T7" fmla="*/ 9 h 9"/>
                  <a:gd name="T8" fmla="*/ 0 w 12"/>
                  <a:gd name="T9" fmla="*/ 8 h 9"/>
                </a:gdLst>
                <a:ahLst/>
                <a:cxnLst>
                  <a:cxn ang="0">
                    <a:pos x="T0" y="T1"/>
                  </a:cxn>
                  <a:cxn ang="0">
                    <a:pos x="T2" y="T3"/>
                  </a:cxn>
                  <a:cxn ang="0">
                    <a:pos x="T4" y="T5"/>
                  </a:cxn>
                  <a:cxn ang="0">
                    <a:pos x="T6" y="T7"/>
                  </a:cxn>
                  <a:cxn ang="0">
                    <a:pos x="T8" y="T9"/>
                  </a:cxn>
                </a:cxnLst>
                <a:rect l="0" t="0" r="r" b="b"/>
                <a:pathLst>
                  <a:path w="12" h="9">
                    <a:moveTo>
                      <a:pt x="0" y="8"/>
                    </a:moveTo>
                    <a:cubicBezTo>
                      <a:pt x="1" y="0"/>
                      <a:pt x="1" y="0"/>
                      <a:pt x="12" y="6"/>
                    </a:cubicBezTo>
                    <a:cubicBezTo>
                      <a:pt x="12" y="6"/>
                      <a:pt x="12" y="7"/>
                      <a:pt x="12" y="8"/>
                    </a:cubicBezTo>
                    <a:cubicBezTo>
                      <a:pt x="9" y="9"/>
                      <a:pt x="6" y="9"/>
                      <a:pt x="2" y="9"/>
                    </a:cubicBezTo>
                    <a:cubicBezTo>
                      <a:pt x="1" y="9"/>
                      <a:pt x="0" y="9"/>
                      <a:pt x="0" y="8"/>
                    </a:cubicBezTo>
                    <a:close/>
                  </a:path>
                </a:pathLst>
              </a:custGeom>
              <a:solidFill>
                <a:srgbClr val="A56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3" name="Freeform 391">
                <a:extLst>
                  <a:ext uri="{FF2B5EF4-FFF2-40B4-BE49-F238E27FC236}">
                    <a16:creationId xmlns:a16="http://schemas.microsoft.com/office/drawing/2014/main" id="{F7D8FEF8-C520-4139-B90E-AF9A7EB5E4CD}"/>
                  </a:ext>
                </a:extLst>
              </p:cNvPr>
              <p:cNvSpPr/>
              <p:nvPr/>
            </p:nvSpPr>
            <p:spPr bwMode="auto">
              <a:xfrm>
                <a:off x="3141" y="2750"/>
                <a:ext cx="79" cy="56"/>
              </a:xfrm>
              <a:custGeom>
                <a:avLst/>
                <a:gdLst>
                  <a:gd name="T0" fmla="*/ 7 w 17"/>
                  <a:gd name="T1" fmla="*/ 0 h 12"/>
                  <a:gd name="T2" fmla="*/ 17 w 17"/>
                  <a:gd name="T3" fmla="*/ 0 h 12"/>
                  <a:gd name="T4" fmla="*/ 17 w 17"/>
                  <a:gd name="T5" fmla="*/ 2 h 12"/>
                  <a:gd name="T6" fmla="*/ 9 w 17"/>
                  <a:gd name="T7" fmla="*/ 12 h 12"/>
                  <a:gd name="T8" fmla="*/ 7 w 17"/>
                  <a:gd name="T9" fmla="*/ 0 h 12"/>
                </a:gdLst>
                <a:ahLst/>
                <a:cxnLst>
                  <a:cxn ang="0">
                    <a:pos x="T0" y="T1"/>
                  </a:cxn>
                  <a:cxn ang="0">
                    <a:pos x="T2" y="T3"/>
                  </a:cxn>
                  <a:cxn ang="0">
                    <a:pos x="T4" y="T5"/>
                  </a:cxn>
                  <a:cxn ang="0">
                    <a:pos x="T6" y="T7"/>
                  </a:cxn>
                  <a:cxn ang="0">
                    <a:pos x="T8" y="T9"/>
                  </a:cxn>
                </a:cxnLst>
                <a:rect l="0" t="0" r="r" b="b"/>
                <a:pathLst>
                  <a:path w="17" h="12">
                    <a:moveTo>
                      <a:pt x="7" y="0"/>
                    </a:moveTo>
                    <a:cubicBezTo>
                      <a:pt x="10" y="0"/>
                      <a:pt x="14" y="0"/>
                      <a:pt x="17" y="0"/>
                    </a:cubicBezTo>
                    <a:cubicBezTo>
                      <a:pt x="17" y="0"/>
                      <a:pt x="17" y="1"/>
                      <a:pt x="17" y="2"/>
                    </a:cubicBezTo>
                    <a:cubicBezTo>
                      <a:pt x="9" y="1"/>
                      <a:pt x="12" y="9"/>
                      <a:pt x="9" y="12"/>
                    </a:cubicBezTo>
                    <a:cubicBezTo>
                      <a:pt x="0" y="9"/>
                      <a:pt x="6" y="4"/>
                      <a:pt x="7" y="0"/>
                    </a:cubicBezTo>
                    <a:close/>
                  </a:path>
                </a:pathLst>
              </a:custGeom>
              <a:solidFill>
                <a:srgbClr val="EF8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4" name="Freeform 392">
                <a:extLst>
                  <a:ext uri="{FF2B5EF4-FFF2-40B4-BE49-F238E27FC236}">
                    <a16:creationId xmlns:a16="http://schemas.microsoft.com/office/drawing/2014/main" id="{5F52EEEF-A670-241B-8184-EC8688522F64}"/>
                  </a:ext>
                </a:extLst>
              </p:cNvPr>
              <p:cNvSpPr/>
              <p:nvPr/>
            </p:nvSpPr>
            <p:spPr bwMode="auto">
              <a:xfrm>
                <a:off x="3952" y="1609"/>
                <a:ext cx="478" cy="144"/>
              </a:xfrm>
              <a:custGeom>
                <a:avLst/>
                <a:gdLst>
                  <a:gd name="T0" fmla="*/ 0 w 103"/>
                  <a:gd name="T1" fmla="*/ 21 h 31"/>
                  <a:gd name="T2" fmla="*/ 26 w 103"/>
                  <a:gd name="T3" fmla="*/ 8 h 31"/>
                  <a:gd name="T4" fmla="*/ 37 w 103"/>
                  <a:gd name="T5" fmla="*/ 6 h 31"/>
                  <a:gd name="T6" fmla="*/ 63 w 103"/>
                  <a:gd name="T7" fmla="*/ 2 h 31"/>
                  <a:gd name="T8" fmla="*/ 77 w 103"/>
                  <a:gd name="T9" fmla="*/ 3 h 31"/>
                  <a:gd name="T10" fmla="*/ 80 w 103"/>
                  <a:gd name="T11" fmla="*/ 3 h 31"/>
                  <a:gd name="T12" fmla="*/ 101 w 103"/>
                  <a:gd name="T13" fmla="*/ 6 h 31"/>
                  <a:gd name="T14" fmla="*/ 102 w 103"/>
                  <a:gd name="T15" fmla="*/ 10 h 31"/>
                  <a:gd name="T16" fmla="*/ 100 w 103"/>
                  <a:gd name="T17" fmla="*/ 14 h 31"/>
                  <a:gd name="T18" fmla="*/ 96 w 103"/>
                  <a:gd name="T19" fmla="*/ 26 h 31"/>
                  <a:gd name="T20" fmla="*/ 69 w 103"/>
                  <a:gd name="T21" fmla="*/ 20 h 31"/>
                  <a:gd name="T22" fmla="*/ 11 w 103"/>
                  <a:gd name="T23" fmla="*/ 28 h 31"/>
                  <a:gd name="T24" fmla="*/ 0 w 103"/>
                  <a:gd name="T25" fmla="*/ 2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31">
                    <a:moveTo>
                      <a:pt x="0" y="21"/>
                    </a:moveTo>
                    <a:cubicBezTo>
                      <a:pt x="7" y="13"/>
                      <a:pt x="13" y="2"/>
                      <a:pt x="26" y="8"/>
                    </a:cubicBezTo>
                    <a:cubicBezTo>
                      <a:pt x="30" y="9"/>
                      <a:pt x="34" y="8"/>
                      <a:pt x="37" y="6"/>
                    </a:cubicBezTo>
                    <a:cubicBezTo>
                      <a:pt x="45" y="1"/>
                      <a:pt x="54" y="0"/>
                      <a:pt x="63" y="2"/>
                    </a:cubicBezTo>
                    <a:cubicBezTo>
                      <a:pt x="68" y="3"/>
                      <a:pt x="72" y="3"/>
                      <a:pt x="77" y="3"/>
                    </a:cubicBezTo>
                    <a:cubicBezTo>
                      <a:pt x="78" y="3"/>
                      <a:pt x="79" y="3"/>
                      <a:pt x="80" y="3"/>
                    </a:cubicBezTo>
                    <a:cubicBezTo>
                      <a:pt x="87" y="4"/>
                      <a:pt x="93" y="8"/>
                      <a:pt x="101" y="6"/>
                    </a:cubicBezTo>
                    <a:cubicBezTo>
                      <a:pt x="103" y="6"/>
                      <a:pt x="103" y="8"/>
                      <a:pt x="102" y="10"/>
                    </a:cubicBezTo>
                    <a:cubicBezTo>
                      <a:pt x="101" y="11"/>
                      <a:pt x="100" y="13"/>
                      <a:pt x="100" y="14"/>
                    </a:cubicBezTo>
                    <a:cubicBezTo>
                      <a:pt x="97" y="18"/>
                      <a:pt x="97" y="22"/>
                      <a:pt x="96" y="26"/>
                    </a:cubicBezTo>
                    <a:cubicBezTo>
                      <a:pt x="87" y="24"/>
                      <a:pt x="78" y="19"/>
                      <a:pt x="69" y="20"/>
                    </a:cubicBezTo>
                    <a:cubicBezTo>
                      <a:pt x="50" y="21"/>
                      <a:pt x="30" y="19"/>
                      <a:pt x="11" y="28"/>
                    </a:cubicBezTo>
                    <a:cubicBezTo>
                      <a:pt x="7" y="31"/>
                      <a:pt x="0" y="26"/>
                      <a:pt x="0" y="21"/>
                    </a:cubicBezTo>
                    <a:close/>
                  </a:path>
                </a:pathLst>
              </a:custGeom>
              <a:solidFill>
                <a:srgbClr val="C26B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5" name="Freeform 393">
                <a:extLst>
                  <a:ext uri="{FF2B5EF4-FFF2-40B4-BE49-F238E27FC236}">
                    <a16:creationId xmlns:a16="http://schemas.microsoft.com/office/drawing/2014/main" id="{CAA18968-CFE5-BF22-2722-DF3430A23C02}"/>
                  </a:ext>
                </a:extLst>
              </p:cNvPr>
              <p:cNvSpPr/>
              <p:nvPr/>
            </p:nvSpPr>
            <p:spPr bwMode="auto">
              <a:xfrm>
                <a:off x="4411" y="1688"/>
                <a:ext cx="306" cy="227"/>
              </a:xfrm>
              <a:custGeom>
                <a:avLst/>
                <a:gdLst>
                  <a:gd name="T0" fmla="*/ 9 w 66"/>
                  <a:gd name="T1" fmla="*/ 48 h 49"/>
                  <a:gd name="T2" fmla="*/ 2 w 66"/>
                  <a:gd name="T3" fmla="*/ 34 h 49"/>
                  <a:gd name="T4" fmla="*/ 5 w 66"/>
                  <a:gd name="T5" fmla="*/ 30 h 49"/>
                  <a:gd name="T6" fmla="*/ 16 w 66"/>
                  <a:gd name="T7" fmla="*/ 29 h 49"/>
                  <a:gd name="T8" fmla="*/ 34 w 66"/>
                  <a:gd name="T9" fmla="*/ 13 h 49"/>
                  <a:gd name="T10" fmla="*/ 34 w 66"/>
                  <a:gd name="T11" fmla="*/ 3 h 49"/>
                  <a:gd name="T12" fmla="*/ 37 w 66"/>
                  <a:gd name="T13" fmla="*/ 1 h 49"/>
                  <a:gd name="T14" fmla="*/ 44 w 66"/>
                  <a:gd name="T15" fmla="*/ 1 h 49"/>
                  <a:gd name="T16" fmla="*/ 58 w 66"/>
                  <a:gd name="T17" fmla="*/ 5 h 49"/>
                  <a:gd name="T18" fmla="*/ 62 w 66"/>
                  <a:gd name="T19" fmla="*/ 7 h 49"/>
                  <a:gd name="T20" fmla="*/ 65 w 66"/>
                  <a:gd name="T21" fmla="*/ 16 h 49"/>
                  <a:gd name="T22" fmla="*/ 65 w 66"/>
                  <a:gd name="T23" fmla="*/ 21 h 49"/>
                  <a:gd name="T24" fmla="*/ 63 w 66"/>
                  <a:gd name="T25" fmla="*/ 23 h 49"/>
                  <a:gd name="T26" fmla="*/ 60 w 66"/>
                  <a:gd name="T27" fmla="*/ 23 h 49"/>
                  <a:gd name="T28" fmla="*/ 54 w 66"/>
                  <a:gd name="T29" fmla="*/ 20 h 49"/>
                  <a:gd name="T30" fmla="*/ 39 w 66"/>
                  <a:gd name="T31" fmla="*/ 27 h 49"/>
                  <a:gd name="T32" fmla="*/ 23 w 66"/>
                  <a:gd name="T33" fmla="*/ 36 h 49"/>
                  <a:gd name="T34" fmla="*/ 13 w 66"/>
                  <a:gd name="T35" fmla="*/ 43 h 49"/>
                  <a:gd name="T36" fmla="*/ 9 w 66"/>
                  <a:gd name="T37"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49">
                    <a:moveTo>
                      <a:pt x="9" y="48"/>
                    </a:moveTo>
                    <a:cubicBezTo>
                      <a:pt x="6" y="44"/>
                      <a:pt x="6" y="38"/>
                      <a:pt x="2" y="34"/>
                    </a:cubicBezTo>
                    <a:cubicBezTo>
                      <a:pt x="0" y="31"/>
                      <a:pt x="2" y="30"/>
                      <a:pt x="5" y="30"/>
                    </a:cubicBezTo>
                    <a:cubicBezTo>
                      <a:pt x="9" y="33"/>
                      <a:pt x="13" y="32"/>
                      <a:pt x="16" y="29"/>
                    </a:cubicBezTo>
                    <a:cubicBezTo>
                      <a:pt x="22" y="23"/>
                      <a:pt x="31" y="22"/>
                      <a:pt x="34" y="13"/>
                    </a:cubicBezTo>
                    <a:cubicBezTo>
                      <a:pt x="35" y="9"/>
                      <a:pt x="32" y="6"/>
                      <a:pt x="34" y="3"/>
                    </a:cubicBezTo>
                    <a:cubicBezTo>
                      <a:pt x="35" y="2"/>
                      <a:pt x="36" y="1"/>
                      <a:pt x="37" y="1"/>
                    </a:cubicBezTo>
                    <a:cubicBezTo>
                      <a:pt x="40" y="1"/>
                      <a:pt x="42" y="0"/>
                      <a:pt x="44" y="1"/>
                    </a:cubicBezTo>
                    <a:cubicBezTo>
                      <a:pt x="47" y="9"/>
                      <a:pt x="52" y="7"/>
                      <a:pt x="58" y="5"/>
                    </a:cubicBezTo>
                    <a:cubicBezTo>
                      <a:pt x="60" y="4"/>
                      <a:pt x="61" y="5"/>
                      <a:pt x="62" y="7"/>
                    </a:cubicBezTo>
                    <a:cubicBezTo>
                      <a:pt x="64" y="10"/>
                      <a:pt x="62" y="13"/>
                      <a:pt x="65" y="16"/>
                    </a:cubicBezTo>
                    <a:cubicBezTo>
                      <a:pt x="66" y="17"/>
                      <a:pt x="66" y="19"/>
                      <a:pt x="65" y="21"/>
                    </a:cubicBezTo>
                    <a:cubicBezTo>
                      <a:pt x="64" y="22"/>
                      <a:pt x="64" y="22"/>
                      <a:pt x="63" y="23"/>
                    </a:cubicBezTo>
                    <a:cubicBezTo>
                      <a:pt x="62" y="23"/>
                      <a:pt x="61" y="23"/>
                      <a:pt x="60" y="23"/>
                    </a:cubicBezTo>
                    <a:cubicBezTo>
                      <a:pt x="58" y="22"/>
                      <a:pt x="56" y="20"/>
                      <a:pt x="54" y="20"/>
                    </a:cubicBezTo>
                    <a:cubicBezTo>
                      <a:pt x="47" y="19"/>
                      <a:pt x="41" y="19"/>
                      <a:pt x="39" y="27"/>
                    </a:cubicBezTo>
                    <a:cubicBezTo>
                      <a:pt x="35" y="33"/>
                      <a:pt x="30" y="37"/>
                      <a:pt x="23" y="36"/>
                    </a:cubicBezTo>
                    <a:cubicBezTo>
                      <a:pt x="18" y="35"/>
                      <a:pt x="16" y="40"/>
                      <a:pt x="13" y="43"/>
                    </a:cubicBezTo>
                    <a:cubicBezTo>
                      <a:pt x="12" y="44"/>
                      <a:pt x="14" y="49"/>
                      <a:pt x="9" y="48"/>
                    </a:cubicBezTo>
                    <a:close/>
                  </a:path>
                </a:pathLst>
              </a:custGeom>
              <a:solidFill>
                <a:srgbClr val="C778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6" name="Freeform 394">
                <a:extLst>
                  <a:ext uri="{FF2B5EF4-FFF2-40B4-BE49-F238E27FC236}">
                    <a16:creationId xmlns:a16="http://schemas.microsoft.com/office/drawing/2014/main" id="{92F96D76-96A3-734F-3663-46D1AF09A77A}"/>
                  </a:ext>
                </a:extLst>
              </p:cNvPr>
              <p:cNvSpPr/>
              <p:nvPr/>
            </p:nvSpPr>
            <p:spPr bwMode="auto">
              <a:xfrm>
                <a:off x="4434" y="1706"/>
                <a:ext cx="144" cy="153"/>
              </a:xfrm>
              <a:custGeom>
                <a:avLst/>
                <a:gdLst>
                  <a:gd name="T0" fmla="*/ 30 w 31"/>
                  <a:gd name="T1" fmla="*/ 8 h 33"/>
                  <a:gd name="T2" fmla="*/ 26 w 31"/>
                  <a:gd name="T3" fmla="*/ 18 h 33"/>
                  <a:gd name="T4" fmla="*/ 10 w 31"/>
                  <a:gd name="T5" fmla="*/ 29 h 33"/>
                  <a:gd name="T6" fmla="*/ 0 w 31"/>
                  <a:gd name="T7" fmla="*/ 26 h 33"/>
                  <a:gd name="T8" fmla="*/ 10 w 31"/>
                  <a:gd name="T9" fmla="*/ 14 h 33"/>
                  <a:gd name="T10" fmla="*/ 21 w 31"/>
                  <a:gd name="T11" fmla="*/ 1 h 33"/>
                  <a:gd name="T12" fmla="*/ 30 w 31"/>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1" h="33">
                    <a:moveTo>
                      <a:pt x="30" y="8"/>
                    </a:moveTo>
                    <a:cubicBezTo>
                      <a:pt x="31" y="12"/>
                      <a:pt x="30" y="16"/>
                      <a:pt x="26" y="18"/>
                    </a:cubicBezTo>
                    <a:cubicBezTo>
                      <a:pt x="20" y="21"/>
                      <a:pt x="15" y="25"/>
                      <a:pt x="10" y="29"/>
                    </a:cubicBezTo>
                    <a:cubicBezTo>
                      <a:pt x="5" y="33"/>
                      <a:pt x="2" y="33"/>
                      <a:pt x="0" y="26"/>
                    </a:cubicBezTo>
                    <a:cubicBezTo>
                      <a:pt x="1" y="20"/>
                      <a:pt x="8" y="19"/>
                      <a:pt x="10" y="14"/>
                    </a:cubicBezTo>
                    <a:cubicBezTo>
                      <a:pt x="11" y="7"/>
                      <a:pt x="14" y="3"/>
                      <a:pt x="21" y="1"/>
                    </a:cubicBezTo>
                    <a:cubicBezTo>
                      <a:pt x="26" y="0"/>
                      <a:pt x="28" y="4"/>
                      <a:pt x="30" y="8"/>
                    </a:cubicBezTo>
                    <a:close/>
                  </a:path>
                </a:pathLst>
              </a:custGeom>
              <a:solidFill>
                <a:srgbClr val="E06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7" name="Freeform 395">
                <a:extLst>
                  <a:ext uri="{FF2B5EF4-FFF2-40B4-BE49-F238E27FC236}">
                    <a16:creationId xmlns:a16="http://schemas.microsoft.com/office/drawing/2014/main" id="{77253D44-78F7-BB3F-77F1-35CF065A3817}"/>
                  </a:ext>
                </a:extLst>
              </p:cNvPr>
              <p:cNvSpPr/>
              <p:nvPr/>
            </p:nvSpPr>
            <p:spPr bwMode="auto">
              <a:xfrm>
                <a:off x="4425" y="1637"/>
                <a:ext cx="176" cy="139"/>
              </a:xfrm>
              <a:custGeom>
                <a:avLst/>
                <a:gdLst>
                  <a:gd name="T0" fmla="*/ 35 w 38"/>
                  <a:gd name="T1" fmla="*/ 14 h 30"/>
                  <a:gd name="T2" fmla="*/ 30 w 38"/>
                  <a:gd name="T3" fmla="*/ 14 h 30"/>
                  <a:gd name="T4" fmla="*/ 10 w 38"/>
                  <a:gd name="T5" fmla="*/ 22 h 30"/>
                  <a:gd name="T6" fmla="*/ 4 w 38"/>
                  <a:gd name="T7" fmla="*/ 28 h 30"/>
                  <a:gd name="T8" fmla="*/ 2 w 38"/>
                  <a:gd name="T9" fmla="*/ 20 h 30"/>
                  <a:gd name="T10" fmla="*/ 4 w 38"/>
                  <a:gd name="T11" fmla="*/ 12 h 30"/>
                  <a:gd name="T12" fmla="*/ 12 w 38"/>
                  <a:gd name="T13" fmla="*/ 9 h 30"/>
                  <a:gd name="T14" fmla="*/ 25 w 38"/>
                  <a:gd name="T15" fmla="*/ 1 h 30"/>
                  <a:gd name="T16" fmla="*/ 38 w 38"/>
                  <a:gd name="T17" fmla="*/ 8 h 30"/>
                  <a:gd name="T18" fmla="*/ 35 w 38"/>
                  <a:gd name="T1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0">
                    <a:moveTo>
                      <a:pt x="35" y="14"/>
                    </a:moveTo>
                    <a:cubicBezTo>
                      <a:pt x="33" y="14"/>
                      <a:pt x="32" y="14"/>
                      <a:pt x="30" y="14"/>
                    </a:cubicBezTo>
                    <a:cubicBezTo>
                      <a:pt x="22" y="13"/>
                      <a:pt x="17" y="19"/>
                      <a:pt x="10" y="22"/>
                    </a:cubicBezTo>
                    <a:cubicBezTo>
                      <a:pt x="7" y="24"/>
                      <a:pt x="9" y="30"/>
                      <a:pt x="4" y="28"/>
                    </a:cubicBezTo>
                    <a:cubicBezTo>
                      <a:pt x="0" y="26"/>
                      <a:pt x="1" y="23"/>
                      <a:pt x="2" y="20"/>
                    </a:cubicBezTo>
                    <a:cubicBezTo>
                      <a:pt x="3" y="17"/>
                      <a:pt x="1" y="14"/>
                      <a:pt x="4" y="12"/>
                    </a:cubicBezTo>
                    <a:cubicBezTo>
                      <a:pt x="7" y="12"/>
                      <a:pt x="9" y="8"/>
                      <a:pt x="12" y="9"/>
                    </a:cubicBezTo>
                    <a:cubicBezTo>
                      <a:pt x="17" y="8"/>
                      <a:pt x="19" y="2"/>
                      <a:pt x="25" y="1"/>
                    </a:cubicBezTo>
                    <a:cubicBezTo>
                      <a:pt x="31" y="1"/>
                      <a:pt x="36" y="0"/>
                      <a:pt x="38" y="8"/>
                    </a:cubicBezTo>
                    <a:cubicBezTo>
                      <a:pt x="38" y="11"/>
                      <a:pt x="36" y="12"/>
                      <a:pt x="35" y="14"/>
                    </a:cubicBezTo>
                    <a:close/>
                  </a:path>
                </a:pathLst>
              </a:custGeom>
              <a:solidFill>
                <a:srgbClr val="C05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8" name="Freeform 396">
                <a:extLst>
                  <a:ext uri="{FF2B5EF4-FFF2-40B4-BE49-F238E27FC236}">
                    <a16:creationId xmlns:a16="http://schemas.microsoft.com/office/drawing/2014/main" id="{F7F5AE43-B810-6404-C337-077E2E608308}"/>
                  </a:ext>
                </a:extLst>
              </p:cNvPr>
              <p:cNvSpPr/>
              <p:nvPr/>
            </p:nvSpPr>
            <p:spPr bwMode="auto">
              <a:xfrm>
                <a:off x="4444" y="1804"/>
                <a:ext cx="236" cy="167"/>
              </a:xfrm>
              <a:custGeom>
                <a:avLst/>
                <a:gdLst>
                  <a:gd name="T0" fmla="*/ 2 w 51"/>
                  <a:gd name="T1" fmla="*/ 23 h 36"/>
                  <a:gd name="T2" fmla="*/ 21 w 51"/>
                  <a:gd name="T3" fmla="*/ 8 h 36"/>
                  <a:gd name="T4" fmla="*/ 31 w 51"/>
                  <a:gd name="T5" fmla="*/ 1 h 36"/>
                  <a:gd name="T6" fmla="*/ 33 w 51"/>
                  <a:gd name="T7" fmla="*/ 1 h 36"/>
                  <a:gd name="T8" fmla="*/ 34 w 51"/>
                  <a:gd name="T9" fmla="*/ 5 h 36"/>
                  <a:gd name="T10" fmla="*/ 47 w 51"/>
                  <a:gd name="T11" fmla="*/ 26 h 36"/>
                  <a:gd name="T12" fmla="*/ 47 w 51"/>
                  <a:gd name="T13" fmla="*/ 29 h 36"/>
                  <a:gd name="T14" fmla="*/ 34 w 51"/>
                  <a:gd name="T15" fmla="*/ 36 h 36"/>
                  <a:gd name="T16" fmla="*/ 31 w 51"/>
                  <a:gd name="T17" fmla="*/ 21 h 36"/>
                  <a:gd name="T18" fmla="*/ 20 w 51"/>
                  <a:gd name="T19" fmla="*/ 13 h 36"/>
                  <a:gd name="T20" fmla="*/ 6 w 51"/>
                  <a:gd name="T21" fmla="*/ 27 h 36"/>
                  <a:gd name="T22" fmla="*/ 6 w 51"/>
                  <a:gd name="T23" fmla="*/ 27 h 36"/>
                  <a:gd name="T24" fmla="*/ 0 w 51"/>
                  <a:gd name="T25" fmla="*/ 23 h 36"/>
                  <a:gd name="T26" fmla="*/ 2 w 51"/>
                  <a:gd name="T2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36">
                    <a:moveTo>
                      <a:pt x="2" y="23"/>
                    </a:moveTo>
                    <a:cubicBezTo>
                      <a:pt x="6" y="15"/>
                      <a:pt x="9" y="6"/>
                      <a:pt x="21" y="8"/>
                    </a:cubicBezTo>
                    <a:cubicBezTo>
                      <a:pt x="26" y="9"/>
                      <a:pt x="26" y="2"/>
                      <a:pt x="31" y="1"/>
                    </a:cubicBezTo>
                    <a:cubicBezTo>
                      <a:pt x="31" y="0"/>
                      <a:pt x="32" y="0"/>
                      <a:pt x="33" y="1"/>
                    </a:cubicBezTo>
                    <a:cubicBezTo>
                      <a:pt x="34" y="2"/>
                      <a:pt x="34" y="4"/>
                      <a:pt x="34" y="5"/>
                    </a:cubicBezTo>
                    <a:cubicBezTo>
                      <a:pt x="34" y="17"/>
                      <a:pt x="35" y="20"/>
                      <a:pt x="47" y="26"/>
                    </a:cubicBezTo>
                    <a:cubicBezTo>
                      <a:pt x="49" y="27"/>
                      <a:pt x="51" y="29"/>
                      <a:pt x="47" y="29"/>
                    </a:cubicBezTo>
                    <a:cubicBezTo>
                      <a:pt x="41" y="28"/>
                      <a:pt x="36" y="30"/>
                      <a:pt x="34" y="36"/>
                    </a:cubicBezTo>
                    <a:cubicBezTo>
                      <a:pt x="33" y="31"/>
                      <a:pt x="35" y="26"/>
                      <a:pt x="31" y="21"/>
                    </a:cubicBezTo>
                    <a:cubicBezTo>
                      <a:pt x="28" y="17"/>
                      <a:pt x="27" y="12"/>
                      <a:pt x="20" y="13"/>
                    </a:cubicBezTo>
                    <a:cubicBezTo>
                      <a:pt x="11" y="13"/>
                      <a:pt x="7" y="16"/>
                      <a:pt x="6" y="27"/>
                    </a:cubicBezTo>
                    <a:cubicBezTo>
                      <a:pt x="6" y="27"/>
                      <a:pt x="6" y="27"/>
                      <a:pt x="6" y="27"/>
                    </a:cubicBezTo>
                    <a:cubicBezTo>
                      <a:pt x="3" y="27"/>
                      <a:pt x="0" y="27"/>
                      <a:pt x="0" y="23"/>
                    </a:cubicBezTo>
                    <a:cubicBezTo>
                      <a:pt x="1" y="23"/>
                      <a:pt x="1" y="23"/>
                      <a:pt x="2" y="23"/>
                    </a:cubicBezTo>
                    <a:close/>
                  </a:path>
                </a:pathLst>
              </a:custGeom>
              <a:solidFill>
                <a:srgbClr val="9C5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9" name="Freeform 397">
                <a:extLst>
                  <a:ext uri="{FF2B5EF4-FFF2-40B4-BE49-F238E27FC236}">
                    <a16:creationId xmlns:a16="http://schemas.microsoft.com/office/drawing/2014/main" id="{DD674202-D81C-74EC-CF9D-5B248B630743}"/>
                  </a:ext>
                </a:extLst>
              </p:cNvPr>
              <p:cNvSpPr/>
              <p:nvPr/>
            </p:nvSpPr>
            <p:spPr bwMode="auto">
              <a:xfrm>
                <a:off x="4471" y="1683"/>
                <a:ext cx="126" cy="88"/>
              </a:xfrm>
              <a:custGeom>
                <a:avLst/>
                <a:gdLst>
                  <a:gd name="T0" fmla="*/ 0 w 27"/>
                  <a:gd name="T1" fmla="*/ 12 h 19"/>
                  <a:gd name="T2" fmla="*/ 20 w 27"/>
                  <a:gd name="T3" fmla="*/ 4 h 19"/>
                  <a:gd name="T4" fmla="*/ 22 w 27"/>
                  <a:gd name="T5" fmla="*/ 13 h 19"/>
                  <a:gd name="T6" fmla="*/ 2 w 27"/>
                  <a:gd name="T7" fmla="*/ 19 h 19"/>
                  <a:gd name="T8" fmla="*/ 0 w 27"/>
                  <a:gd name="T9" fmla="*/ 12 h 19"/>
                </a:gdLst>
                <a:ahLst/>
                <a:cxnLst>
                  <a:cxn ang="0">
                    <a:pos x="T0" y="T1"/>
                  </a:cxn>
                  <a:cxn ang="0">
                    <a:pos x="T2" y="T3"/>
                  </a:cxn>
                  <a:cxn ang="0">
                    <a:pos x="T4" y="T5"/>
                  </a:cxn>
                  <a:cxn ang="0">
                    <a:pos x="T6" y="T7"/>
                  </a:cxn>
                  <a:cxn ang="0">
                    <a:pos x="T8" y="T9"/>
                  </a:cxn>
                </a:cxnLst>
                <a:rect l="0" t="0" r="r" b="b"/>
                <a:pathLst>
                  <a:path w="27" h="19">
                    <a:moveTo>
                      <a:pt x="0" y="12"/>
                    </a:moveTo>
                    <a:cubicBezTo>
                      <a:pt x="5" y="5"/>
                      <a:pt x="11" y="0"/>
                      <a:pt x="20" y="4"/>
                    </a:cubicBezTo>
                    <a:cubicBezTo>
                      <a:pt x="21" y="7"/>
                      <a:pt x="27" y="9"/>
                      <a:pt x="22" y="13"/>
                    </a:cubicBezTo>
                    <a:cubicBezTo>
                      <a:pt x="13" y="4"/>
                      <a:pt x="7" y="11"/>
                      <a:pt x="2" y="19"/>
                    </a:cubicBezTo>
                    <a:cubicBezTo>
                      <a:pt x="0" y="17"/>
                      <a:pt x="0" y="15"/>
                      <a:pt x="0" y="12"/>
                    </a:cubicBezTo>
                    <a:close/>
                  </a:path>
                </a:pathLst>
              </a:custGeom>
              <a:solidFill>
                <a:srgbClr val="ED94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0" name="Freeform 398">
                <a:extLst>
                  <a:ext uri="{FF2B5EF4-FFF2-40B4-BE49-F238E27FC236}">
                    <a16:creationId xmlns:a16="http://schemas.microsoft.com/office/drawing/2014/main" id="{CDBAB1DB-399F-5B9C-F5D1-E5D29683FB6A}"/>
                  </a:ext>
                </a:extLst>
              </p:cNvPr>
              <p:cNvSpPr/>
              <p:nvPr/>
            </p:nvSpPr>
            <p:spPr bwMode="auto">
              <a:xfrm>
                <a:off x="4444" y="1627"/>
                <a:ext cx="65" cy="84"/>
              </a:xfrm>
              <a:custGeom>
                <a:avLst/>
                <a:gdLst>
                  <a:gd name="T0" fmla="*/ 8 w 14"/>
                  <a:gd name="T1" fmla="*/ 13 h 18"/>
                  <a:gd name="T2" fmla="*/ 2 w 14"/>
                  <a:gd name="T3" fmla="*/ 15 h 18"/>
                  <a:gd name="T4" fmla="*/ 0 w 14"/>
                  <a:gd name="T5" fmla="*/ 14 h 18"/>
                  <a:gd name="T6" fmla="*/ 0 w 14"/>
                  <a:gd name="T7" fmla="*/ 12 h 18"/>
                  <a:gd name="T8" fmla="*/ 6 w 14"/>
                  <a:gd name="T9" fmla="*/ 2 h 18"/>
                  <a:gd name="T10" fmla="*/ 13 w 14"/>
                  <a:gd name="T11" fmla="*/ 6 h 18"/>
                  <a:gd name="T12" fmla="*/ 8 w 14"/>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8" y="13"/>
                    </a:moveTo>
                    <a:cubicBezTo>
                      <a:pt x="6" y="12"/>
                      <a:pt x="4" y="13"/>
                      <a:pt x="2" y="15"/>
                    </a:cubicBezTo>
                    <a:cubicBezTo>
                      <a:pt x="1" y="18"/>
                      <a:pt x="0" y="16"/>
                      <a:pt x="0" y="14"/>
                    </a:cubicBezTo>
                    <a:cubicBezTo>
                      <a:pt x="0" y="14"/>
                      <a:pt x="0" y="13"/>
                      <a:pt x="0" y="12"/>
                    </a:cubicBezTo>
                    <a:cubicBezTo>
                      <a:pt x="2" y="9"/>
                      <a:pt x="4" y="5"/>
                      <a:pt x="6" y="2"/>
                    </a:cubicBezTo>
                    <a:cubicBezTo>
                      <a:pt x="10" y="0"/>
                      <a:pt x="12" y="2"/>
                      <a:pt x="13" y="6"/>
                    </a:cubicBezTo>
                    <a:cubicBezTo>
                      <a:pt x="14" y="9"/>
                      <a:pt x="13" y="12"/>
                      <a:pt x="8" y="13"/>
                    </a:cubicBezTo>
                    <a:close/>
                  </a:path>
                </a:pathLst>
              </a:custGeom>
              <a:solidFill>
                <a:srgbClr val="EC8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1" name="Freeform 399">
                <a:extLst>
                  <a:ext uri="{FF2B5EF4-FFF2-40B4-BE49-F238E27FC236}">
                    <a16:creationId xmlns:a16="http://schemas.microsoft.com/office/drawing/2014/main" id="{EE6C4690-1AAD-3647-5921-AD7ABBE829B4}"/>
                  </a:ext>
                </a:extLst>
              </p:cNvPr>
              <p:cNvSpPr/>
              <p:nvPr/>
            </p:nvSpPr>
            <p:spPr bwMode="auto">
              <a:xfrm>
                <a:off x="4629" y="1901"/>
                <a:ext cx="102" cy="121"/>
              </a:xfrm>
              <a:custGeom>
                <a:avLst/>
                <a:gdLst>
                  <a:gd name="T0" fmla="*/ 7 w 22"/>
                  <a:gd name="T1" fmla="*/ 8 h 26"/>
                  <a:gd name="T2" fmla="*/ 6 w 22"/>
                  <a:gd name="T3" fmla="*/ 6 h 26"/>
                  <a:gd name="T4" fmla="*/ 7 w 22"/>
                  <a:gd name="T5" fmla="*/ 3 h 26"/>
                  <a:gd name="T6" fmla="*/ 19 w 22"/>
                  <a:gd name="T7" fmla="*/ 2 h 26"/>
                  <a:gd name="T8" fmla="*/ 20 w 22"/>
                  <a:gd name="T9" fmla="*/ 7 h 26"/>
                  <a:gd name="T10" fmla="*/ 13 w 22"/>
                  <a:gd name="T11" fmla="*/ 26 h 26"/>
                  <a:gd name="T12" fmla="*/ 7 w 22"/>
                  <a:gd name="T13" fmla="*/ 26 h 26"/>
                  <a:gd name="T14" fmla="*/ 3 w 22"/>
                  <a:gd name="T15" fmla="*/ 18 h 26"/>
                  <a:gd name="T16" fmla="*/ 7 w 22"/>
                  <a:gd name="T1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6">
                    <a:moveTo>
                      <a:pt x="7" y="8"/>
                    </a:moveTo>
                    <a:cubicBezTo>
                      <a:pt x="8" y="7"/>
                      <a:pt x="8" y="7"/>
                      <a:pt x="6" y="6"/>
                    </a:cubicBezTo>
                    <a:cubicBezTo>
                      <a:pt x="6" y="5"/>
                      <a:pt x="6" y="4"/>
                      <a:pt x="7" y="3"/>
                    </a:cubicBezTo>
                    <a:cubicBezTo>
                      <a:pt x="11" y="1"/>
                      <a:pt x="15" y="0"/>
                      <a:pt x="19" y="2"/>
                    </a:cubicBezTo>
                    <a:cubicBezTo>
                      <a:pt x="20" y="3"/>
                      <a:pt x="21" y="5"/>
                      <a:pt x="20" y="7"/>
                    </a:cubicBezTo>
                    <a:cubicBezTo>
                      <a:pt x="18" y="13"/>
                      <a:pt x="22" y="22"/>
                      <a:pt x="13" y="26"/>
                    </a:cubicBezTo>
                    <a:cubicBezTo>
                      <a:pt x="11" y="26"/>
                      <a:pt x="9" y="26"/>
                      <a:pt x="7" y="26"/>
                    </a:cubicBezTo>
                    <a:cubicBezTo>
                      <a:pt x="4" y="24"/>
                      <a:pt x="0" y="23"/>
                      <a:pt x="3" y="18"/>
                    </a:cubicBezTo>
                    <a:cubicBezTo>
                      <a:pt x="4" y="15"/>
                      <a:pt x="8" y="13"/>
                      <a:pt x="7" y="8"/>
                    </a:cubicBezTo>
                    <a:close/>
                  </a:path>
                </a:pathLst>
              </a:custGeom>
              <a:solidFill>
                <a:srgbClr val="DF5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2" name="Freeform 400">
                <a:extLst>
                  <a:ext uri="{FF2B5EF4-FFF2-40B4-BE49-F238E27FC236}">
                    <a16:creationId xmlns:a16="http://schemas.microsoft.com/office/drawing/2014/main" id="{6613D094-C698-9205-500A-9E005F387DBA}"/>
                  </a:ext>
                </a:extLst>
              </p:cNvPr>
              <p:cNvSpPr/>
              <p:nvPr/>
            </p:nvSpPr>
            <p:spPr bwMode="auto">
              <a:xfrm>
                <a:off x="4555" y="1985"/>
                <a:ext cx="74" cy="65"/>
              </a:xfrm>
              <a:custGeom>
                <a:avLst/>
                <a:gdLst>
                  <a:gd name="T0" fmla="*/ 0 w 16"/>
                  <a:gd name="T1" fmla="*/ 8 h 14"/>
                  <a:gd name="T2" fmla="*/ 5 w 16"/>
                  <a:gd name="T3" fmla="*/ 2 h 14"/>
                  <a:gd name="T4" fmla="*/ 12 w 16"/>
                  <a:gd name="T5" fmla="*/ 7 h 14"/>
                  <a:gd name="T6" fmla="*/ 16 w 16"/>
                  <a:gd name="T7" fmla="*/ 9 h 14"/>
                  <a:gd name="T8" fmla="*/ 9 w 16"/>
                  <a:gd name="T9" fmla="*/ 13 h 14"/>
                  <a:gd name="T10" fmla="*/ 0 w 16"/>
                  <a:gd name="T11" fmla="*/ 8 h 14"/>
                </a:gdLst>
                <a:ahLst/>
                <a:cxnLst>
                  <a:cxn ang="0">
                    <a:pos x="T0" y="T1"/>
                  </a:cxn>
                  <a:cxn ang="0">
                    <a:pos x="T2" y="T3"/>
                  </a:cxn>
                  <a:cxn ang="0">
                    <a:pos x="T4" y="T5"/>
                  </a:cxn>
                  <a:cxn ang="0">
                    <a:pos x="T6" y="T7"/>
                  </a:cxn>
                  <a:cxn ang="0">
                    <a:pos x="T8" y="T9"/>
                  </a:cxn>
                  <a:cxn ang="0">
                    <a:pos x="T10" y="T11"/>
                  </a:cxn>
                </a:cxnLst>
                <a:rect l="0" t="0" r="r" b="b"/>
                <a:pathLst>
                  <a:path w="16" h="14">
                    <a:moveTo>
                      <a:pt x="0" y="8"/>
                    </a:moveTo>
                    <a:cubicBezTo>
                      <a:pt x="0" y="5"/>
                      <a:pt x="1" y="3"/>
                      <a:pt x="5" y="2"/>
                    </a:cubicBezTo>
                    <a:cubicBezTo>
                      <a:pt x="10" y="0"/>
                      <a:pt x="10" y="5"/>
                      <a:pt x="12" y="7"/>
                    </a:cubicBezTo>
                    <a:cubicBezTo>
                      <a:pt x="14" y="7"/>
                      <a:pt x="15" y="8"/>
                      <a:pt x="16" y="9"/>
                    </a:cubicBezTo>
                    <a:cubicBezTo>
                      <a:pt x="15" y="14"/>
                      <a:pt x="12" y="14"/>
                      <a:pt x="9" y="13"/>
                    </a:cubicBezTo>
                    <a:cubicBezTo>
                      <a:pt x="6" y="12"/>
                      <a:pt x="3" y="10"/>
                      <a:pt x="0" y="8"/>
                    </a:cubicBezTo>
                    <a:close/>
                  </a:path>
                </a:pathLst>
              </a:custGeom>
              <a:solidFill>
                <a:srgbClr val="AB5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3" name="Freeform 401">
                <a:extLst>
                  <a:ext uri="{FF2B5EF4-FFF2-40B4-BE49-F238E27FC236}">
                    <a16:creationId xmlns:a16="http://schemas.microsoft.com/office/drawing/2014/main" id="{AA11A68E-CFCE-2E69-E41F-BC57FA7262C0}"/>
                  </a:ext>
                </a:extLst>
              </p:cNvPr>
              <p:cNvSpPr/>
              <p:nvPr/>
            </p:nvSpPr>
            <p:spPr bwMode="auto">
              <a:xfrm>
                <a:off x="4471" y="1929"/>
                <a:ext cx="70" cy="60"/>
              </a:xfrm>
              <a:custGeom>
                <a:avLst/>
                <a:gdLst>
                  <a:gd name="T0" fmla="*/ 0 w 15"/>
                  <a:gd name="T1" fmla="*/ 0 h 13"/>
                  <a:gd name="T2" fmla="*/ 15 w 15"/>
                  <a:gd name="T3" fmla="*/ 13 h 13"/>
                  <a:gd name="T4" fmla="*/ 0 w 15"/>
                  <a:gd name="T5" fmla="*/ 0 h 13"/>
                </a:gdLst>
                <a:ahLst/>
                <a:cxnLst>
                  <a:cxn ang="0">
                    <a:pos x="T0" y="T1"/>
                  </a:cxn>
                  <a:cxn ang="0">
                    <a:pos x="T2" y="T3"/>
                  </a:cxn>
                  <a:cxn ang="0">
                    <a:pos x="T4" y="T5"/>
                  </a:cxn>
                </a:cxnLst>
                <a:rect l="0" t="0" r="r" b="b"/>
                <a:pathLst>
                  <a:path w="15" h="13">
                    <a:moveTo>
                      <a:pt x="0" y="0"/>
                    </a:moveTo>
                    <a:cubicBezTo>
                      <a:pt x="9" y="0"/>
                      <a:pt x="8" y="11"/>
                      <a:pt x="15" y="13"/>
                    </a:cubicBezTo>
                    <a:cubicBezTo>
                      <a:pt x="6" y="13"/>
                      <a:pt x="2" y="8"/>
                      <a:pt x="0" y="0"/>
                    </a:cubicBezTo>
                    <a:close/>
                  </a:path>
                </a:pathLst>
              </a:custGeom>
              <a:solidFill>
                <a:srgbClr val="E497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4" name="Freeform 402">
                <a:extLst>
                  <a:ext uri="{FF2B5EF4-FFF2-40B4-BE49-F238E27FC236}">
                    <a16:creationId xmlns:a16="http://schemas.microsoft.com/office/drawing/2014/main" id="{705E865A-AA17-2A3E-36F6-32AEE6786AE9}"/>
                  </a:ext>
                </a:extLst>
              </p:cNvPr>
              <p:cNvSpPr/>
              <p:nvPr/>
            </p:nvSpPr>
            <p:spPr bwMode="auto">
              <a:xfrm>
                <a:off x="4611" y="1985"/>
                <a:ext cx="50" cy="41"/>
              </a:xfrm>
              <a:custGeom>
                <a:avLst/>
                <a:gdLst>
                  <a:gd name="T0" fmla="*/ 2 w 11"/>
                  <a:gd name="T1" fmla="*/ 9 h 9"/>
                  <a:gd name="T2" fmla="*/ 0 w 11"/>
                  <a:gd name="T3" fmla="*/ 7 h 9"/>
                  <a:gd name="T4" fmla="*/ 7 w 11"/>
                  <a:gd name="T5" fmla="*/ 0 h 9"/>
                  <a:gd name="T6" fmla="*/ 11 w 11"/>
                  <a:gd name="T7" fmla="*/ 8 h 9"/>
                  <a:gd name="T8" fmla="*/ 5 w 11"/>
                  <a:gd name="T9" fmla="*/ 9 h 9"/>
                  <a:gd name="T10" fmla="*/ 2 w 11"/>
                  <a:gd name="T11" fmla="*/ 9 h 9"/>
                </a:gdLst>
                <a:ahLst/>
                <a:cxnLst>
                  <a:cxn ang="0">
                    <a:pos x="T0" y="T1"/>
                  </a:cxn>
                  <a:cxn ang="0">
                    <a:pos x="T2" y="T3"/>
                  </a:cxn>
                  <a:cxn ang="0">
                    <a:pos x="T4" y="T5"/>
                  </a:cxn>
                  <a:cxn ang="0">
                    <a:pos x="T6" y="T7"/>
                  </a:cxn>
                  <a:cxn ang="0">
                    <a:pos x="T8" y="T9"/>
                  </a:cxn>
                  <a:cxn ang="0">
                    <a:pos x="T10" y="T11"/>
                  </a:cxn>
                </a:cxnLst>
                <a:rect l="0" t="0" r="r" b="b"/>
                <a:pathLst>
                  <a:path w="11" h="9">
                    <a:moveTo>
                      <a:pt x="2" y="9"/>
                    </a:moveTo>
                    <a:cubicBezTo>
                      <a:pt x="2" y="8"/>
                      <a:pt x="1" y="7"/>
                      <a:pt x="0" y="7"/>
                    </a:cubicBezTo>
                    <a:cubicBezTo>
                      <a:pt x="2" y="4"/>
                      <a:pt x="4" y="2"/>
                      <a:pt x="7" y="0"/>
                    </a:cubicBezTo>
                    <a:cubicBezTo>
                      <a:pt x="6" y="4"/>
                      <a:pt x="10" y="6"/>
                      <a:pt x="11" y="8"/>
                    </a:cubicBezTo>
                    <a:cubicBezTo>
                      <a:pt x="9" y="8"/>
                      <a:pt x="7" y="8"/>
                      <a:pt x="5" y="9"/>
                    </a:cubicBezTo>
                    <a:cubicBezTo>
                      <a:pt x="4" y="9"/>
                      <a:pt x="3" y="9"/>
                      <a:pt x="2" y="9"/>
                    </a:cubicBezTo>
                    <a:close/>
                  </a:path>
                </a:pathLst>
              </a:custGeom>
              <a:solidFill>
                <a:srgbClr val="E47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5" name="Freeform 403">
                <a:extLst>
                  <a:ext uri="{FF2B5EF4-FFF2-40B4-BE49-F238E27FC236}">
                    <a16:creationId xmlns:a16="http://schemas.microsoft.com/office/drawing/2014/main" id="{C76A54EA-AABE-3BC8-DBC1-BCF5D84CF6A4}"/>
                  </a:ext>
                </a:extLst>
              </p:cNvPr>
              <p:cNvSpPr/>
              <p:nvPr/>
            </p:nvSpPr>
            <p:spPr bwMode="auto">
              <a:xfrm>
                <a:off x="2409" y="3108"/>
                <a:ext cx="222" cy="190"/>
              </a:xfrm>
              <a:custGeom>
                <a:avLst/>
                <a:gdLst>
                  <a:gd name="T0" fmla="*/ 43 w 48"/>
                  <a:gd name="T1" fmla="*/ 36 h 41"/>
                  <a:gd name="T2" fmla="*/ 36 w 48"/>
                  <a:gd name="T3" fmla="*/ 32 h 41"/>
                  <a:gd name="T4" fmla="*/ 36 w 48"/>
                  <a:gd name="T5" fmla="*/ 41 h 41"/>
                  <a:gd name="T6" fmla="*/ 31 w 48"/>
                  <a:gd name="T7" fmla="*/ 36 h 41"/>
                  <a:gd name="T8" fmla="*/ 24 w 48"/>
                  <a:gd name="T9" fmla="*/ 26 h 41"/>
                  <a:gd name="T10" fmla="*/ 5 w 48"/>
                  <a:gd name="T11" fmla="*/ 15 h 41"/>
                  <a:gd name="T12" fmla="*/ 5 w 48"/>
                  <a:gd name="T13" fmla="*/ 6 h 41"/>
                  <a:gd name="T14" fmla="*/ 12 w 48"/>
                  <a:gd name="T15" fmla="*/ 2 h 41"/>
                  <a:gd name="T16" fmla="*/ 32 w 48"/>
                  <a:gd name="T17" fmla="*/ 22 h 41"/>
                  <a:gd name="T18" fmla="*/ 33 w 48"/>
                  <a:gd name="T19" fmla="*/ 22 h 41"/>
                  <a:gd name="T20" fmla="*/ 47 w 48"/>
                  <a:gd name="T21" fmla="*/ 29 h 41"/>
                  <a:gd name="T22" fmla="*/ 43 w 48"/>
                  <a:gd name="T23"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1">
                    <a:moveTo>
                      <a:pt x="43" y="36"/>
                    </a:moveTo>
                    <a:cubicBezTo>
                      <a:pt x="41" y="35"/>
                      <a:pt x="40" y="31"/>
                      <a:pt x="36" y="32"/>
                    </a:cubicBezTo>
                    <a:cubicBezTo>
                      <a:pt x="33" y="35"/>
                      <a:pt x="37" y="38"/>
                      <a:pt x="36" y="41"/>
                    </a:cubicBezTo>
                    <a:cubicBezTo>
                      <a:pt x="34" y="40"/>
                      <a:pt x="33" y="38"/>
                      <a:pt x="31" y="36"/>
                    </a:cubicBezTo>
                    <a:cubicBezTo>
                      <a:pt x="31" y="31"/>
                      <a:pt x="28" y="27"/>
                      <a:pt x="24" y="26"/>
                    </a:cubicBezTo>
                    <a:cubicBezTo>
                      <a:pt x="16" y="26"/>
                      <a:pt x="13" y="18"/>
                      <a:pt x="5" y="15"/>
                    </a:cubicBezTo>
                    <a:cubicBezTo>
                      <a:pt x="0" y="14"/>
                      <a:pt x="6" y="9"/>
                      <a:pt x="5" y="6"/>
                    </a:cubicBezTo>
                    <a:cubicBezTo>
                      <a:pt x="5" y="1"/>
                      <a:pt x="7" y="0"/>
                      <a:pt x="12" y="2"/>
                    </a:cubicBezTo>
                    <a:cubicBezTo>
                      <a:pt x="14" y="13"/>
                      <a:pt x="28" y="13"/>
                      <a:pt x="32" y="22"/>
                    </a:cubicBezTo>
                    <a:cubicBezTo>
                      <a:pt x="32" y="23"/>
                      <a:pt x="33" y="23"/>
                      <a:pt x="33" y="22"/>
                    </a:cubicBezTo>
                    <a:cubicBezTo>
                      <a:pt x="42" y="16"/>
                      <a:pt x="43" y="25"/>
                      <a:pt x="47" y="29"/>
                    </a:cubicBezTo>
                    <a:cubicBezTo>
                      <a:pt x="47" y="32"/>
                      <a:pt x="48" y="36"/>
                      <a:pt x="43" y="36"/>
                    </a:cubicBezTo>
                    <a:close/>
                  </a:path>
                </a:pathLst>
              </a:custGeom>
              <a:solidFill>
                <a:srgbClr val="D5A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6" name="Freeform 404">
                <a:extLst>
                  <a:ext uri="{FF2B5EF4-FFF2-40B4-BE49-F238E27FC236}">
                    <a16:creationId xmlns:a16="http://schemas.microsoft.com/office/drawing/2014/main" id="{DCB0DF2B-0CAD-D2FB-ED99-546097F9E10B}"/>
                  </a:ext>
                </a:extLst>
              </p:cNvPr>
              <p:cNvSpPr/>
              <p:nvPr/>
            </p:nvSpPr>
            <p:spPr bwMode="auto">
              <a:xfrm>
                <a:off x="2316" y="2862"/>
                <a:ext cx="107" cy="167"/>
              </a:xfrm>
              <a:custGeom>
                <a:avLst/>
                <a:gdLst>
                  <a:gd name="T0" fmla="*/ 0 w 23"/>
                  <a:gd name="T1" fmla="*/ 20 h 36"/>
                  <a:gd name="T2" fmla="*/ 10 w 23"/>
                  <a:gd name="T3" fmla="*/ 0 h 36"/>
                  <a:gd name="T4" fmla="*/ 11 w 23"/>
                  <a:gd name="T5" fmla="*/ 1 h 36"/>
                  <a:gd name="T6" fmla="*/ 17 w 23"/>
                  <a:gd name="T7" fmla="*/ 21 h 36"/>
                  <a:gd name="T8" fmla="*/ 20 w 23"/>
                  <a:gd name="T9" fmla="*/ 26 h 36"/>
                  <a:gd name="T10" fmla="*/ 19 w 23"/>
                  <a:gd name="T11" fmla="*/ 36 h 36"/>
                  <a:gd name="T12" fmla="*/ 15 w 23"/>
                  <a:gd name="T13" fmla="*/ 36 h 36"/>
                  <a:gd name="T14" fmla="*/ 0 w 23"/>
                  <a:gd name="T15" fmla="*/ 2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6">
                    <a:moveTo>
                      <a:pt x="0" y="20"/>
                    </a:moveTo>
                    <a:cubicBezTo>
                      <a:pt x="2" y="13"/>
                      <a:pt x="6" y="7"/>
                      <a:pt x="10" y="0"/>
                    </a:cubicBezTo>
                    <a:cubicBezTo>
                      <a:pt x="11" y="0"/>
                      <a:pt x="11" y="1"/>
                      <a:pt x="11" y="1"/>
                    </a:cubicBezTo>
                    <a:cubicBezTo>
                      <a:pt x="15" y="7"/>
                      <a:pt x="10" y="16"/>
                      <a:pt x="17" y="21"/>
                    </a:cubicBezTo>
                    <a:cubicBezTo>
                      <a:pt x="18" y="22"/>
                      <a:pt x="20" y="24"/>
                      <a:pt x="20" y="26"/>
                    </a:cubicBezTo>
                    <a:cubicBezTo>
                      <a:pt x="21" y="29"/>
                      <a:pt x="23" y="33"/>
                      <a:pt x="19" y="36"/>
                    </a:cubicBezTo>
                    <a:cubicBezTo>
                      <a:pt x="18" y="36"/>
                      <a:pt x="16" y="36"/>
                      <a:pt x="15" y="36"/>
                    </a:cubicBezTo>
                    <a:cubicBezTo>
                      <a:pt x="8" y="33"/>
                      <a:pt x="6" y="25"/>
                      <a:pt x="0" y="20"/>
                    </a:cubicBezTo>
                    <a:close/>
                  </a:path>
                </a:pathLst>
              </a:custGeom>
              <a:solidFill>
                <a:srgbClr val="F1A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7" name="Freeform 405">
                <a:extLst>
                  <a:ext uri="{FF2B5EF4-FFF2-40B4-BE49-F238E27FC236}">
                    <a16:creationId xmlns:a16="http://schemas.microsoft.com/office/drawing/2014/main" id="{384EE3B4-70F1-4466-8139-DB6FEACA7CA2}"/>
                  </a:ext>
                </a:extLst>
              </p:cNvPr>
              <p:cNvSpPr/>
              <p:nvPr/>
            </p:nvSpPr>
            <p:spPr bwMode="auto">
              <a:xfrm>
                <a:off x="2381" y="3047"/>
                <a:ext cx="111" cy="102"/>
              </a:xfrm>
              <a:custGeom>
                <a:avLst/>
                <a:gdLst>
                  <a:gd name="T0" fmla="*/ 17 w 24"/>
                  <a:gd name="T1" fmla="*/ 17 h 22"/>
                  <a:gd name="T2" fmla="*/ 11 w 24"/>
                  <a:gd name="T3" fmla="*/ 19 h 22"/>
                  <a:gd name="T4" fmla="*/ 5 w 24"/>
                  <a:gd name="T5" fmla="*/ 10 h 22"/>
                  <a:gd name="T6" fmla="*/ 12 w 24"/>
                  <a:gd name="T7" fmla="*/ 1 h 22"/>
                  <a:gd name="T8" fmla="*/ 17 w 24"/>
                  <a:gd name="T9" fmla="*/ 2 h 22"/>
                  <a:gd name="T10" fmla="*/ 17 w 24"/>
                  <a:gd name="T11" fmla="*/ 17 h 22"/>
                </a:gdLst>
                <a:ahLst/>
                <a:cxnLst>
                  <a:cxn ang="0">
                    <a:pos x="T0" y="T1"/>
                  </a:cxn>
                  <a:cxn ang="0">
                    <a:pos x="T2" y="T3"/>
                  </a:cxn>
                  <a:cxn ang="0">
                    <a:pos x="T4" y="T5"/>
                  </a:cxn>
                  <a:cxn ang="0">
                    <a:pos x="T6" y="T7"/>
                  </a:cxn>
                  <a:cxn ang="0">
                    <a:pos x="T8" y="T9"/>
                  </a:cxn>
                  <a:cxn ang="0">
                    <a:pos x="T10" y="T11"/>
                  </a:cxn>
                </a:cxnLst>
                <a:rect l="0" t="0" r="r" b="b"/>
                <a:pathLst>
                  <a:path w="24" h="22">
                    <a:moveTo>
                      <a:pt x="17" y="17"/>
                    </a:moveTo>
                    <a:cubicBezTo>
                      <a:pt x="13" y="13"/>
                      <a:pt x="12" y="17"/>
                      <a:pt x="11" y="19"/>
                    </a:cubicBezTo>
                    <a:cubicBezTo>
                      <a:pt x="0" y="22"/>
                      <a:pt x="6" y="13"/>
                      <a:pt x="5" y="10"/>
                    </a:cubicBezTo>
                    <a:cubicBezTo>
                      <a:pt x="2" y="3"/>
                      <a:pt x="7" y="2"/>
                      <a:pt x="12" y="1"/>
                    </a:cubicBezTo>
                    <a:cubicBezTo>
                      <a:pt x="14" y="0"/>
                      <a:pt x="15" y="1"/>
                      <a:pt x="17" y="2"/>
                    </a:cubicBezTo>
                    <a:cubicBezTo>
                      <a:pt x="24" y="11"/>
                      <a:pt x="24" y="13"/>
                      <a:pt x="17" y="17"/>
                    </a:cubicBezTo>
                    <a:close/>
                  </a:path>
                </a:pathLst>
              </a:custGeom>
              <a:solidFill>
                <a:srgbClr val="D77F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8" name="Freeform 406">
                <a:extLst>
                  <a:ext uri="{FF2B5EF4-FFF2-40B4-BE49-F238E27FC236}">
                    <a16:creationId xmlns:a16="http://schemas.microsoft.com/office/drawing/2014/main" id="{E5D4FB35-D9B2-A9CF-C377-CEE849B81C7D}"/>
                  </a:ext>
                </a:extLst>
              </p:cNvPr>
              <p:cNvSpPr/>
              <p:nvPr/>
            </p:nvSpPr>
            <p:spPr bwMode="auto">
              <a:xfrm>
                <a:off x="2381" y="2945"/>
                <a:ext cx="116" cy="149"/>
              </a:xfrm>
              <a:custGeom>
                <a:avLst/>
                <a:gdLst>
                  <a:gd name="T0" fmla="*/ 12 w 25"/>
                  <a:gd name="T1" fmla="*/ 25 h 32"/>
                  <a:gd name="T2" fmla="*/ 5 w 25"/>
                  <a:gd name="T3" fmla="*/ 32 h 32"/>
                  <a:gd name="T4" fmla="*/ 0 w 25"/>
                  <a:gd name="T5" fmla="*/ 25 h 32"/>
                  <a:gd name="T6" fmla="*/ 8 w 25"/>
                  <a:gd name="T7" fmla="*/ 17 h 32"/>
                  <a:gd name="T8" fmla="*/ 11 w 25"/>
                  <a:gd name="T9" fmla="*/ 9 h 32"/>
                  <a:gd name="T10" fmla="*/ 12 w 25"/>
                  <a:gd name="T11" fmla="*/ 2 h 32"/>
                  <a:gd name="T12" fmla="*/ 18 w 25"/>
                  <a:gd name="T13" fmla="*/ 1 h 32"/>
                  <a:gd name="T14" fmla="*/ 23 w 25"/>
                  <a:gd name="T15" fmla="*/ 18 h 32"/>
                  <a:gd name="T16" fmla="*/ 12 w 25"/>
                  <a:gd name="T17"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2">
                    <a:moveTo>
                      <a:pt x="12" y="25"/>
                    </a:moveTo>
                    <a:cubicBezTo>
                      <a:pt x="8" y="25"/>
                      <a:pt x="4" y="27"/>
                      <a:pt x="5" y="32"/>
                    </a:cubicBezTo>
                    <a:cubicBezTo>
                      <a:pt x="3" y="30"/>
                      <a:pt x="2" y="27"/>
                      <a:pt x="0" y="25"/>
                    </a:cubicBezTo>
                    <a:cubicBezTo>
                      <a:pt x="2" y="21"/>
                      <a:pt x="5" y="20"/>
                      <a:pt x="8" y="17"/>
                    </a:cubicBezTo>
                    <a:cubicBezTo>
                      <a:pt x="13" y="16"/>
                      <a:pt x="13" y="13"/>
                      <a:pt x="11" y="9"/>
                    </a:cubicBezTo>
                    <a:cubicBezTo>
                      <a:pt x="10" y="7"/>
                      <a:pt x="10" y="4"/>
                      <a:pt x="12" y="2"/>
                    </a:cubicBezTo>
                    <a:cubicBezTo>
                      <a:pt x="14" y="0"/>
                      <a:pt x="16" y="0"/>
                      <a:pt x="18" y="1"/>
                    </a:cubicBezTo>
                    <a:cubicBezTo>
                      <a:pt x="24" y="6"/>
                      <a:pt x="25" y="11"/>
                      <a:pt x="23" y="18"/>
                    </a:cubicBezTo>
                    <a:cubicBezTo>
                      <a:pt x="21" y="23"/>
                      <a:pt x="15" y="21"/>
                      <a:pt x="12" y="25"/>
                    </a:cubicBezTo>
                    <a:close/>
                  </a:path>
                </a:pathLst>
              </a:custGeom>
              <a:solidFill>
                <a:srgbClr val="C18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9" name="Freeform 407">
                <a:extLst>
                  <a:ext uri="{FF2B5EF4-FFF2-40B4-BE49-F238E27FC236}">
                    <a16:creationId xmlns:a16="http://schemas.microsoft.com/office/drawing/2014/main" id="{4B1CCC97-1BC0-FD7F-1496-CDA3950C9446}"/>
                  </a:ext>
                </a:extLst>
              </p:cNvPr>
              <p:cNvSpPr/>
              <p:nvPr/>
            </p:nvSpPr>
            <p:spPr bwMode="auto">
              <a:xfrm>
                <a:off x="2316" y="2945"/>
                <a:ext cx="74" cy="102"/>
              </a:xfrm>
              <a:custGeom>
                <a:avLst/>
                <a:gdLst>
                  <a:gd name="T0" fmla="*/ 0 w 16"/>
                  <a:gd name="T1" fmla="*/ 2 h 22"/>
                  <a:gd name="T2" fmla="*/ 7 w 16"/>
                  <a:gd name="T3" fmla="*/ 7 h 22"/>
                  <a:gd name="T4" fmla="*/ 14 w 16"/>
                  <a:gd name="T5" fmla="*/ 16 h 22"/>
                  <a:gd name="T6" fmla="*/ 12 w 16"/>
                  <a:gd name="T7" fmla="*/ 22 h 22"/>
                  <a:gd name="T8" fmla="*/ 0 w 16"/>
                  <a:gd name="T9" fmla="*/ 2 h 22"/>
                </a:gdLst>
                <a:ahLst/>
                <a:cxnLst>
                  <a:cxn ang="0">
                    <a:pos x="T0" y="T1"/>
                  </a:cxn>
                  <a:cxn ang="0">
                    <a:pos x="T2" y="T3"/>
                  </a:cxn>
                  <a:cxn ang="0">
                    <a:pos x="T4" y="T5"/>
                  </a:cxn>
                  <a:cxn ang="0">
                    <a:pos x="T6" y="T7"/>
                  </a:cxn>
                  <a:cxn ang="0">
                    <a:pos x="T8" y="T9"/>
                  </a:cxn>
                </a:cxnLst>
                <a:rect l="0" t="0" r="r" b="b"/>
                <a:pathLst>
                  <a:path w="16" h="22">
                    <a:moveTo>
                      <a:pt x="0" y="2"/>
                    </a:moveTo>
                    <a:cubicBezTo>
                      <a:pt x="5" y="0"/>
                      <a:pt x="5" y="5"/>
                      <a:pt x="7" y="7"/>
                    </a:cubicBezTo>
                    <a:cubicBezTo>
                      <a:pt x="9" y="10"/>
                      <a:pt x="12" y="13"/>
                      <a:pt x="14" y="16"/>
                    </a:cubicBezTo>
                    <a:cubicBezTo>
                      <a:pt x="16" y="19"/>
                      <a:pt x="15" y="21"/>
                      <a:pt x="12" y="22"/>
                    </a:cubicBezTo>
                    <a:cubicBezTo>
                      <a:pt x="3" y="19"/>
                      <a:pt x="2" y="11"/>
                      <a:pt x="0" y="2"/>
                    </a:cubicBezTo>
                    <a:close/>
                  </a:path>
                </a:pathLst>
              </a:custGeom>
              <a:solidFill>
                <a:srgbClr val="D37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0" name="Freeform 408">
                <a:extLst>
                  <a:ext uri="{FF2B5EF4-FFF2-40B4-BE49-F238E27FC236}">
                    <a16:creationId xmlns:a16="http://schemas.microsoft.com/office/drawing/2014/main" id="{9B9DA284-5FAC-318C-8A3A-1A6AD59F61F6}"/>
                  </a:ext>
                </a:extLst>
              </p:cNvPr>
              <p:cNvSpPr/>
              <p:nvPr/>
            </p:nvSpPr>
            <p:spPr bwMode="auto">
              <a:xfrm>
                <a:off x="2335" y="2787"/>
                <a:ext cx="65" cy="75"/>
              </a:xfrm>
              <a:custGeom>
                <a:avLst/>
                <a:gdLst>
                  <a:gd name="T0" fmla="*/ 0 w 14"/>
                  <a:gd name="T1" fmla="*/ 0 h 16"/>
                  <a:gd name="T2" fmla="*/ 8 w 14"/>
                  <a:gd name="T3" fmla="*/ 2 h 16"/>
                  <a:gd name="T4" fmla="*/ 10 w 14"/>
                  <a:gd name="T5" fmla="*/ 2 h 16"/>
                  <a:gd name="T6" fmla="*/ 9 w 14"/>
                  <a:gd name="T7" fmla="*/ 15 h 16"/>
                  <a:gd name="T8" fmla="*/ 6 w 14"/>
                  <a:gd name="T9" fmla="*/ 16 h 16"/>
                  <a:gd name="T10" fmla="*/ 6 w 14"/>
                  <a:gd name="T11" fmla="*/ 16 h 16"/>
                  <a:gd name="T12" fmla="*/ 0 w 1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0" y="0"/>
                    </a:moveTo>
                    <a:cubicBezTo>
                      <a:pt x="3" y="0"/>
                      <a:pt x="4" y="6"/>
                      <a:pt x="8" y="2"/>
                    </a:cubicBezTo>
                    <a:cubicBezTo>
                      <a:pt x="9" y="2"/>
                      <a:pt x="10" y="2"/>
                      <a:pt x="10" y="2"/>
                    </a:cubicBezTo>
                    <a:cubicBezTo>
                      <a:pt x="14" y="6"/>
                      <a:pt x="12" y="11"/>
                      <a:pt x="9" y="15"/>
                    </a:cubicBezTo>
                    <a:cubicBezTo>
                      <a:pt x="9" y="16"/>
                      <a:pt x="8" y="16"/>
                      <a:pt x="6" y="16"/>
                    </a:cubicBezTo>
                    <a:cubicBezTo>
                      <a:pt x="6" y="16"/>
                      <a:pt x="6" y="16"/>
                      <a:pt x="6" y="16"/>
                    </a:cubicBezTo>
                    <a:cubicBezTo>
                      <a:pt x="9" y="9"/>
                      <a:pt x="0" y="6"/>
                      <a:pt x="0" y="0"/>
                    </a:cubicBezTo>
                    <a:close/>
                  </a:path>
                </a:pathLst>
              </a:custGeom>
              <a:solidFill>
                <a:srgbClr val="F1A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1" name="Freeform 409">
                <a:extLst>
                  <a:ext uri="{FF2B5EF4-FFF2-40B4-BE49-F238E27FC236}">
                    <a16:creationId xmlns:a16="http://schemas.microsoft.com/office/drawing/2014/main" id="{17D0568A-8026-C07D-7DE0-8ACD813636F0}"/>
                  </a:ext>
                </a:extLst>
              </p:cNvPr>
              <p:cNvSpPr/>
              <p:nvPr/>
            </p:nvSpPr>
            <p:spPr bwMode="auto">
              <a:xfrm>
                <a:off x="2372" y="3019"/>
                <a:ext cx="46" cy="42"/>
              </a:xfrm>
              <a:custGeom>
                <a:avLst/>
                <a:gdLst>
                  <a:gd name="T0" fmla="*/ 0 w 10"/>
                  <a:gd name="T1" fmla="*/ 6 h 9"/>
                  <a:gd name="T2" fmla="*/ 2 w 10"/>
                  <a:gd name="T3" fmla="*/ 0 h 9"/>
                  <a:gd name="T4" fmla="*/ 6 w 10"/>
                  <a:gd name="T5" fmla="*/ 1 h 9"/>
                  <a:gd name="T6" fmla="*/ 10 w 10"/>
                  <a:gd name="T7" fmla="*/ 3 h 9"/>
                  <a:gd name="T8" fmla="*/ 2 w 10"/>
                  <a:gd name="T9" fmla="*/ 9 h 9"/>
                  <a:gd name="T10" fmla="*/ 0 w 10"/>
                  <a:gd name="T11" fmla="*/ 6 h 9"/>
                </a:gdLst>
                <a:ahLst/>
                <a:cxnLst>
                  <a:cxn ang="0">
                    <a:pos x="T0" y="T1"/>
                  </a:cxn>
                  <a:cxn ang="0">
                    <a:pos x="T2" y="T3"/>
                  </a:cxn>
                  <a:cxn ang="0">
                    <a:pos x="T4" y="T5"/>
                  </a:cxn>
                  <a:cxn ang="0">
                    <a:pos x="T6" y="T7"/>
                  </a:cxn>
                  <a:cxn ang="0">
                    <a:pos x="T8" y="T9"/>
                  </a:cxn>
                  <a:cxn ang="0">
                    <a:pos x="T10" y="T11"/>
                  </a:cxn>
                </a:cxnLst>
                <a:rect l="0" t="0" r="r" b="b"/>
                <a:pathLst>
                  <a:path w="10" h="9">
                    <a:moveTo>
                      <a:pt x="0" y="6"/>
                    </a:moveTo>
                    <a:cubicBezTo>
                      <a:pt x="1" y="4"/>
                      <a:pt x="2" y="2"/>
                      <a:pt x="2" y="0"/>
                    </a:cubicBezTo>
                    <a:cubicBezTo>
                      <a:pt x="4" y="0"/>
                      <a:pt x="5" y="1"/>
                      <a:pt x="6" y="1"/>
                    </a:cubicBezTo>
                    <a:cubicBezTo>
                      <a:pt x="7" y="2"/>
                      <a:pt x="9" y="1"/>
                      <a:pt x="10" y="3"/>
                    </a:cubicBezTo>
                    <a:cubicBezTo>
                      <a:pt x="9" y="6"/>
                      <a:pt x="6" y="8"/>
                      <a:pt x="2" y="9"/>
                    </a:cubicBezTo>
                    <a:cubicBezTo>
                      <a:pt x="2" y="8"/>
                      <a:pt x="1" y="7"/>
                      <a:pt x="0" y="6"/>
                    </a:cubicBezTo>
                    <a:close/>
                  </a:path>
                </a:pathLst>
              </a:custGeom>
              <a:solidFill>
                <a:srgbClr val="9D6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2" name="Freeform 410">
                <a:extLst>
                  <a:ext uri="{FF2B5EF4-FFF2-40B4-BE49-F238E27FC236}">
                    <a16:creationId xmlns:a16="http://schemas.microsoft.com/office/drawing/2014/main" id="{22A77D82-32EB-65B5-1158-FB403BB890AD}"/>
                  </a:ext>
                </a:extLst>
              </p:cNvPr>
              <p:cNvSpPr/>
              <p:nvPr/>
            </p:nvSpPr>
            <p:spPr bwMode="auto">
              <a:xfrm>
                <a:off x="4170" y="2305"/>
                <a:ext cx="162" cy="111"/>
              </a:xfrm>
              <a:custGeom>
                <a:avLst/>
                <a:gdLst>
                  <a:gd name="T0" fmla="*/ 8 w 35"/>
                  <a:gd name="T1" fmla="*/ 6 h 24"/>
                  <a:gd name="T2" fmla="*/ 16 w 35"/>
                  <a:gd name="T3" fmla="*/ 0 h 24"/>
                  <a:gd name="T4" fmla="*/ 20 w 35"/>
                  <a:gd name="T5" fmla="*/ 2 h 24"/>
                  <a:gd name="T6" fmla="*/ 28 w 35"/>
                  <a:gd name="T7" fmla="*/ 3 h 24"/>
                  <a:gd name="T8" fmla="*/ 35 w 35"/>
                  <a:gd name="T9" fmla="*/ 11 h 24"/>
                  <a:gd name="T10" fmla="*/ 1 w 35"/>
                  <a:gd name="T11" fmla="*/ 17 h 24"/>
                  <a:gd name="T12" fmla="*/ 8 w 35"/>
                  <a:gd name="T13" fmla="*/ 6 h 24"/>
                </a:gdLst>
                <a:ahLst/>
                <a:cxnLst>
                  <a:cxn ang="0">
                    <a:pos x="T0" y="T1"/>
                  </a:cxn>
                  <a:cxn ang="0">
                    <a:pos x="T2" y="T3"/>
                  </a:cxn>
                  <a:cxn ang="0">
                    <a:pos x="T4" y="T5"/>
                  </a:cxn>
                  <a:cxn ang="0">
                    <a:pos x="T6" y="T7"/>
                  </a:cxn>
                  <a:cxn ang="0">
                    <a:pos x="T8" y="T9"/>
                  </a:cxn>
                  <a:cxn ang="0">
                    <a:pos x="T10" y="T11"/>
                  </a:cxn>
                  <a:cxn ang="0">
                    <a:pos x="T12" y="T13"/>
                  </a:cxn>
                </a:cxnLst>
                <a:rect l="0" t="0" r="r" b="b"/>
                <a:pathLst>
                  <a:path w="35" h="24">
                    <a:moveTo>
                      <a:pt x="8" y="6"/>
                    </a:moveTo>
                    <a:cubicBezTo>
                      <a:pt x="11" y="5"/>
                      <a:pt x="16" y="6"/>
                      <a:pt x="16" y="0"/>
                    </a:cubicBezTo>
                    <a:cubicBezTo>
                      <a:pt x="18" y="1"/>
                      <a:pt x="19" y="2"/>
                      <a:pt x="20" y="2"/>
                    </a:cubicBezTo>
                    <a:cubicBezTo>
                      <a:pt x="23" y="2"/>
                      <a:pt x="25" y="2"/>
                      <a:pt x="28" y="3"/>
                    </a:cubicBezTo>
                    <a:cubicBezTo>
                      <a:pt x="32" y="4"/>
                      <a:pt x="35" y="6"/>
                      <a:pt x="35" y="11"/>
                    </a:cubicBezTo>
                    <a:cubicBezTo>
                      <a:pt x="25" y="22"/>
                      <a:pt x="11" y="24"/>
                      <a:pt x="1" y="17"/>
                    </a:cubicBezTo>
                    <a:cubicBezTo>
                      <a:pt x="0" y="11"/>
                      <a:pt x="5" y="9"/>
                      <a:pt x="8" y="6"/>
                    </a:cubicBezTo>
                    <a:close/>
                  </a:path>
                </a:pathLst>
              </a:custGeom>
              <a:solidFill>
                <a:srgbClr val="EFA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3" name="Freeform 411">
                <a:extLst>
                  <a:ext uri="{FF2B5EF4-FFF2-40B4-BE49-F238E27FC236}">
                    <a16:creationId xmlns:a16="http://schemas.microsoft.com/office/drawing/2014/main" id="{F0636D4B-65C1-3D44-3C55-4A1A4FD7BC6D}"/>
                  </a:ext>
                </a:extLst>
              </p:cNvPr>
              <p:cNvSpPr/>
              <p:nvPr/>
            </p:nvSpPr>
            <p:spPr bwMode="auto">
              <a:xfrm>
                <a:off x="4263" y="2240"/>
                <a:ext cx="79" cy="88"/>
              </a:xfrm>
              <a:custGeom>
                <a:avLst/>
                <a:gdLst>
                  <a:gd name="T0" fmla="*/ 7 w 17"/>
                  <a:gd name="T1" fmla="*/ 18 h 19"/>
                  <a:gd name="T2" fmla="*/ 0 w 17"/>
                  <a:gd name="T3" fmla="*/ 16 h 19"/>
                  <a:gd name="T4" fmla="*/ 2 w 17"/>
                  <a:gd name="T5" fmla="*/ 5 h 19"/>
                  <a:gd name="T6" fmla="*/ 7 w 17"/>
                  <a:gd name="T7" fmla="*/ 4 h 19"/>
                  <a:gd name="T8" fmla="*/ 17 w 17"/>
                  <a:gd name="T9" fmla="*/ 12 h 19"/>
                  <a:gd name="T10" fmla="*/ 12 w 17"/>
                  <a:gd name="T11" fmla="*/ 17 h 19"/>
                  <a:gd name="T12" fmla="*/ 7 w 1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7" y="18"/>
                    </a:moveTo>
                    <a:cubicBezTo>
                      <a:pt x="4" y="18"/>
                      <a:pt x="2" y="19"/>
                      <a:pt x="0" y="16"/>
                    </a:cubicBezTo>
                    <a:cubicBezTo>
                      <a:pt x="1" y="12"/>
                      <a:pt x="1" y="9"/>
                      <a:pt x="2" y="5"/>
                    </a:cubicBezTo>
                    <a:cubicBezTo>
                      <a:pt x="2" y="0"/>
                      <a:pt x="5" y="4"/>
                      <a:pt x="7" y="4"/>
                    </a:cubicBezTo>
                    <a:cubicBezTo>
                      <a:pt x="3" y="15"/>
                      <a:pt x="12" y="11"/>
                      <a:pt x="17" y="12"/>
                    </a:cubicBezTo>
                    <a:cubicBezTo>
                      <a:pt x="17" y="16"/>
                      <a:pt x="14" y="16"/>
                      <a:pt x="12" y="17"/>
                    </a:cubicBezTo>
                    <a:cubicBezTo>
                      <a:pt x="10" y="18"/>
                      <a:pt x="8" y="17"/>
                      <a:pt x="7" y="18"/>
                    </a:cubicBezTo>
                    <a:close/>
                  </a:path>
                </a:pathLst>
              </a:custGeom>
              <a:solidFill>
                <a:srgbClr val="D598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4" name="Freeform 412">
                <a:extLst>
                  <a:ext uri="{FF2B5EF4-FFF2-40B4-BE49-F238E27FC236}">
                    <a16:creationId xmlns:a16="http://schemas.microsoft.com/office/drawing/2014/main" id="{9E5E521F-3AC9-2FC2-90C0-1E4B8C6CBE0A}"/>
                  </a:ext>
                </a:extLst>
              </p:cNvPr>
              <p:cNvSpPr/>
              <p:nvPr/>
            </p:nvSpPr>
            <p:spPr bwMode="auto">
              <a:xfrm>
                <a:off x="4314" y="2764"/>
                <a:ext cx="153" cy="144"/>
              </a:xfrm>
              <a:custGeom>
                <a:avLst/>
                <a:gdLst>
                  <a:gd name="T0" fmla="*/ 30 w 33"/>
                  <a:gd name="T1" fmla="*/ 19 h 31"/>
                  <a:gd name="T2" fmla="*/ 6 w 33"/>
                  <a:gd name="T3" fmla="*/ 25 h 31"/>
                  <a:gd name="T4" fmla="*/ 2 w 33"/>
                  <a:gd name="T5" fmla="*/ 14 h 31"/>
                  <a:gd name="T6" fmla="*/ 6 w 33"/>
                  <a:gd name="T7" fmla="*/ 7 h 31"/>
                  <a:gd name="T8" fmla="*/ 5 w 33"/>
                  <a:gd name="T9" fmla="*/ 1 h 31"/>
                  <a:gd name="T10" fmla="*/ 18 w 33"/>
                  <a:gd name="T11" fmla="*/ 1 h 31"/>
                  <a:gd name="T12" fmla="*/ 32 w 33"/>
                  <a:gd name="T13" fmla="*/ 13 h 31"/>
                  <a:gd name="T14" fmla="*/ 33 w 33"/>
                  <a:gd name="T15" fmla="*/ 15 h 31"/>
                  <a:gd name="T16" fmla="*/ 30 w 33"/>
                  <a:gd name="T17"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1">
                    <a:moveTo>
                      <a:pt x="30" y="19"/>
                    </a:moveTo>
                    <a:cubicBezTo>
                      <a:pt x="23" y="24"/>
                      <a:pt x="16" y="31"/>
                      <a:pt x="6" y="25"/>
                    </a:cubicBezTo>
                    <a:cubicBezTo>
                      <a:pt x="2" y="22"/>
                      <a:pt x="1" y="18"/>
                      <a:pt x="2" y="14"/>
                    </a:cubicBezTo>
                    <a:cubicBezTo>
                      <a:pt x="2" y="11"/>
                      <a:pt x="4" y="9"/>
                      <a:pt x="6" y="7"/>
                    </a:cubicBezTo>
                    <a:cubicBezTo>
                      <a:pt x="7" y="5"/>
                      <a:pt x="0" y="4"/>
                      <a:pt x="5" y="1"/>
                    </a:cubicBezTo>
                    <a:cubicBezTo>
                      <a:pt x="9" y="0"/>
                      <a:pt x="14" y="0"/>
                      <a:pt x="18" y="1"/>
                    </a:cubicBezTo>
                    <a:cubicBezTo>
                      <a:pt x="25" y="2"/>
                      <a:pt x="28" y="8"/>
                      <a:pt x="32" y="13"/>
                    </a:cubicBezTo>
                    <a:cubicBezTo>
                      <a:pt x="32" y="14"/>
                      <a:pt x="33" y="14"/>
                      <a:pt x="33" y="15"/>
                    </a:cubicBezTo>
                    <a:cubicBezTo>
                      <a:pt x="33" y="17"/>
                      <a:pt x="33" y="19"/>
                      <a:pt x="30" y="19"/>
                    </a:cubicBezTo>
                    <a:close/>
                  </a:path>
                </a:pathLst>
              </a:custGeom>
              <a:solidFill>
                <a:srgbClr val="E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5" name="Freeform 413">
                <a:extLst>
                  <a:ext uri="{FF2B5EF4-FFF2-40B4-BE49-F238E27FC236}">
                    <a16:creationId xmlns:a16="http://schemas.microsoft.com/office/drawing/2014/main" id="{8E61F658-4290-DA34-F0EE-E070A3C75EFE}"/>
                  </a:ext>
                </a:extLst>
              </p:cNvPr>
              <p:cNvSpPr/>
              <p:nvPr/>
            </p:nvSpPr>
            <p:spPr bwMode="auto">
              <a:xfrm>
                <a:off x="4152" y="2667"/>
                <a:ext cx="102" cy="125"/>
              </a:xfrm>
              <a:custGeom>
                <a:avLst/>
                <a:gdLst>
                  <a:gd name="T0" fmla="*/ 2 w 22"/>
                  <a:gd name="T1" fmla="*/ 18 h 27"/>
                  <a:gd name="T2" fmla="*/ 0 w 22"/>
                  <a:gd name="T3" fmla="*/ 8 h 27"/>
                  <a:gd name="T4" fmla="*/ 22 w 22"/>
                  <a:gd name="T5" fmla="*/ 12 h 27"/>
                  <a:gd name="T6" fmla="*/ 12 w 22"/>
                  <a:gd name="T7" fmla="*/ 24 h 27"/>
                  <a:gd name="T8" fmla="*/ 2 w 22"/>
                  <a:gd name="T9" fmla="*/ 18 h 27"/>
                </a:gdLst>
                <a:ahLst/>
                <a:cxnLst>
                  <a:cxn ang="0">
                    <a:pos x="T0" y="T1"/>
                  </a:cxn>
                  <a:cxn ang="0">
                    <a:pos x="T2" y="T3"/>
                  </a:cxn>
                  <a:cxn ang="0">
                    <a:pos x="T4" y="T5"/>
                  </a:cxn>
                  <a:cxn ang="0">
                    <a:pos x="T6" y="T7"/>
                  </a:cxn>
                  <a:cxn ang="0">
                    <a:pos x="T8" y="T9"/>
                  </a:cxn>
                </a:cxnLst>
                <a:rect l="0" t="0" r="r" b="b"/>
                <a:pathLst>
                  <a:path w="22" h="27">
                    <a:moveTo>
                      <a:pt x="2" y="18"/>
                    </a:moveTo>
                    <a:cubicBezTo>
                      <a:pt x="2" y="14"/>
                      <a:pt x="2" y="11"/>
                      <a:pt x="0" y="8"/>
                    </a:cubicBezTo>
                    <a:cubicBezTo>
                      <a:pt x="8" y="0"/>
                      <a:pt x="17" y="1"/>
                      <a:pt x="22" y="12"/>
                    </a:cubicBezTo>
                    <a:cubicBezTo>
                      <a:pt x="20" y="17"/>
                      <a:pt x="15" y="19"/>
                      <a:pt x="12" y="24"/>
                    </a:cubicBezTo>
                    <a:cubicBezTo>
                      <a:pt x="6" y="27"/>
                      <a:pt x="4" y="23"/>
                      <a:pt x="2" y="18"/>
                    </a:cubicBezTo>
                    <a:close/>
                  </a:path>
                </a:pathLst>
              </a:custGeom>
              <a:solidFill>
                <a:srgbClr val="D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6" name="Freeform 414">
                <a:extLst>
                  <a:ext uri="{FF2B5EF4-FFF2-40B4-BE49-F238E27FC236}">
                    <a16:creationId xmlns:a16="http://schemas.microsoft.com/office/drawing/2014/main" id="{09D71784-D21A-ACFC-638E-664B935CF4FE}"/>
                  </a:ext>
                </a:extLst>
              </p:cNvPr>
              <p:cNvSpPr/>
              <p:nvPr/>
            </p:nvSpPr>
            <p:spPr bwMode="auto">
              <a:xfrm>
                <a:off x="4207" y="2722"/>
                <a:ext cx="144" cy="130"/>
              </a:xfrm>
              <a:custGeom>
                <a:avLst/>
                <a:gdLst>
                  <a:gd name="T0" fmla="*/ 0 w 31"/>
                  <a:gd name="T1" fmla="*/ 12 h 28"/>
                  <a:gd name="T2" fmla="*/ 8 w 31"/>
                  <a:gd name="T3" fmla="*/ 2 h 28"/>
                  <a:gd name="T4" fmla="*/ 13 w 31"/>
                  <a:gd name="T5" fmla="*/ 4 h 28"/>
                  <a:gd name="T6" fmla="*/ 18 w 31"/>
                  <a:gd name="T7" fmla="*/ 14 h 28"/>
                  <a:gd name="T8" fmla="*/ 31 w 31"/>
                  <a:gd name="T9" fmla="*/ 16 h 28"/>
                  <a:gd name="T10" fmla="*/ 27 w 31"/>
                  <a:gd name="T11" fmla="*/ 22 h 28"/>
                  <a:gd name="T12" fmla="*/ 22 w 31"/>
                  <a:gd name="T13" fmla="*/ 28 h 28"/>
                  <a:gd name="T14" fmla="*/ 16 w 31"/>
                  <a:gd name="T15" fmla="*/ 26 h 28"/>
                  <a:gd name="T16" fmla="*/ 13 w 31"/>
                  <a:gd name="T17" fmla="*/ 24 h 28"/>
                  <a:gd name="T18" fmla="*/ 0 w 31"/>
                  <a:gd name="T1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8">
                    <a:moveTo>
                      <a:pt x="0" y="12"/>
                    </a:moveTo>
                    <a:cubicBezTo>
                      <a:pt x="0" y="6"/>
                      <a:pt x="3" y="2"/>
                      <a:pt x="8" y="2"/>
                    </a:cubicBezTo>
                    <a:cubicBezTo>
                      <a:pt x="11" y="0"/>
                      <a:pt x="12" y="2"/>
                      <a:pt x="13" y="4"/>
                    </a:cubicBezTo>
                    <a:cubicBezTo>
                      <a:pt x="16" y="6"/>
                      <a:pt x="18" y="10"/>
                      <a:pt x="18" y="14"/>
                    </a:cubicBezTo>
                    <a:cubicBezTo>
                      <a:pt x="23" y="10"/>
                      <a:pt x="26" y="15"/>
                      <a:pt x="31" y="16"/>
                    </a:cubicBezTo>
                    <a:cubicBezTo>
                      <a:pt x="29" y="18"/>
                      <a:pt x="28" y="20"/>
                      <a:pt x="27" y="22"/>
                    </a:cubicBezTo>
                    <a:cubicBezTo>
                      <a:pt x="25" y="24"/>
                      <a:pt x="26" y="27"/>
                      <a:pt x="22" y="28"/>
                    </a:cubicBezTo>
                    <a:cubicBezTo>
                      <a:pt x="20" y="27"/>
                      <a:pt x="20" y="22"/>
                      <a:pt x="16" y="26"/>
                    </a:cubicBezTo>
                    <a:cubicBezTo>
                      <a:pt x="14" y="27"/>
                      <a:pt x="13" y="26"/>
                      <a:pt x="13" y="24"/>
                    </a:cubicBezTo>
                    <a:cubicBezTo>
                      <a:pt x="14" y="14"/>
                      <a:pt x="10" y="10"/>
                      <a:pt x="0" y="12"/>
                    </a:cubicBezTo>
                    <a:close/>
                  </a:path>
                </a:pathLst>
              </a:custGeom>
              <a:solidFill>
                <a:srgbClr val="C48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7" name="Freeform 415">
                <a:extLst>
                  <a:ext uri="{FF2B5EF4-FFF2-40B4-BE49-F238E27FC236}">
                    <a16:creationId xmlns:a16="http://schemas.microsoft.com/office/drawing/2014/main" id="{DAB74BA8-5134-AD03-4319-246CEEF0F9AE}"/>
                  </a:ext>
                </a:extLst>
              </p:cNvPr>
              <p:cNvSpPr/>
              <p:nvPr/>
            </p:nvSpPr>
            <p:spPr bwMode="auto">
              <a:xfrm>
                <a:off x="4073" y="2718"/>
                <a:ext cx="60" cy="79"/>
              </a:xfrm>
              <a:custGeom>
                <a:avLst/>
                <a:gdLst>
                  <a:gd name="T0" fmla="*/ 13 w 13"/>
                  <a:gd name="T1" fmla="*/ 17 h 17"/>
                  <a:gd name="T2" fmla="*/ 1 w 13"/>
                  <a:gd name="T3" fmla="*/ 1 h 17"/>
                  <a:gd name="T4" fmla="*/ 11 w 13"/>
                  <a:gd name="T5" fmla="*/ 7 h 17"/>
                  <a:gd name="T6" fmla="*/ 13 w 13"/>
                  <a:gd name="T7" fmla="*/ 17 h 17"/>
                </a:gdLst>
                <a:ahLst/>
                <a:cxnLst>
                  <a:cxn ang="0">
                    <a:pos x="T0" y="T1"/>
                  </a:cxn>
                  <a:cxn ang="0">
                    <a:pos x="T2" y="T3"/>
                  </a:cxn>
                  <a:cxn ang="0">
                    <a:pos x="T4" y="T5"/>
                  </a:cxn>
                  <a:cxn ang="0">
                    <a:pos x="T6" y="T7"/>
                  </a:cxn>
                </a:cxnLst>
                <a:rect l="0" t="0" r="r" b="b"/>
                <a:pathLst>
                  <a:path w="13" h="17">
                    <a:moveTo>
                      <a:pt x="13" y="17"/>
                    </a:moveTo>
                    <a:cubicBezTo>
                      <a:pt x="7" y="13"/>
                      <a:pt x="0" y="10"/>
                      <a:pt x="1" y="1"/>
                    </a:cubicBezTo>
                    <a:cubicBezTo>
                      <a:pt x="4" y="4"/>
                      <a:pt x="11" y="0"/>
                      <a:pt x="11" y="7"/>
                    </a:cubicBezTo>
                    <a:cubicBezTo>
                      <a:pt x="12" y="10"/>
                      <a:pt x="13" y="13"/>
                      <a:pt x="13" y="17"/>
                    </a:cubicBezTo>
                    <a:close/>
                  </a:path>
                </a:pathLst>
              </a:custGeom>
              <a:solidFill>
                <a:srgbClr val="C96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8" name="Freeform 416">
                <a:extLst>
                  <a:ext uri="{FF2B5EF4-FFF2-40B4-BE49-F238E27FC236}">
                    <a16:creationId xmlns:a16="http://schemas.microsoft.com/office/drawing/2014/main" id="{648C0CFB-D160-7ECF-3596-9629F479B17A}"/>
                  </a:ext>
                </a:extLst>
              </p:cNvPr>
              <p:cNvSpPr/>
              <p:nvPr/>
            </p:nvSpPr>
            <p:spPr bwMode="auto">
              <a:xfrm>
                <a:off x="4444" y="2829"/>
                <a:ext cx="69" cy="51"/>
              </a:xfrm>
              <a:custGeom>
                <a:avLst/>
                <a:gdLst>
                  <a:gd name="T0" fmla="*/ 2 w 15"/>
                  <a:gd name="T1" fmla="*/ 5 h 11"/>
                  <a:gd name="T2" fmla="*/ 4 w 15"/>
                  <a:gd name="T3" fmla="*/ 1 h 11"/>
                  <a:gd name="T4" fmla="*/ 6 w 15"/>
                  <a:gd name="T5" fmla="*/ 1 h 11"/>
                  <a:gd name="T6" fmla="*/ 8 w 15"/>
                  <a:gd name="T7" fmla="*/ 11 h 11"/>
                  <a:gd name="T8" fmla="*/ 0 w 15"/>
                  <a:gd name="T9" fmla="*/ 11 h 11"/>
                  <a:gd name="T10" fmla="*/ 2 w 15"/>
                  <a:gd name="T11" fmla="*/ 5 h 11"/>
                </a:gdLst>
                <a:ahLst/>
                <a:cxnLst>
                  <a:cxn ang="0">
                    <a:pos x="T0" y="T1"/>
                  </a:cxn>
                  <a:cxn ang="0">
                    <a:pos x="T2" y="T3"/>
                  </a:cxn>
                  <a:cxn ang="0">
                    <a:pos x="T4" y="T5"/>
                  </a:cxn>
                  <a:cxn ang="0">
                    <a:pos x="T6" y="T7"/>
                  </a:cxn>
                  <a:cxn ang="0">
                    <a:pos x="T8" y="T9"/>
                  </a:cxn>
                  <a:cxn ang="0">
                    <a:pos x="T10" y="T11"/>
                  </a:cxn>
                </a:cxnLst>
                <a:rect l="0" t="0" r="r" b="b"/>
                <a:pathLst>
                  <a:path w="15" h="11">
                    <a:moveTo>
                      <a:pt x="2" y="5"/>
                    </a:moveTo>
                    <a:cubicBezTo>
                      <a:pt x="3" y="4"/>
                      <a:pt x="4" y="2"/>
                      <a:pt x="4" y="1"/>
                    </a:cubicBezTo>
                    <a:cubicBezTo>
                      <a:pt x="5" y="0"/>
                      <a:pt x="5" y="0"/>
                      <a:pt x="6" y="1"/>
                    </a:cubicBezTo>
                    <a:cubicBezTo>
                      <a:pt x="14" y="3"/>
                      <a:pt x="15" y="6"/>
                      <a:pt x="8" y="11"/>
                    </a:cubicBezTo>
                    <a:cubicBezTo>
                      <a:pt x="5" y="11"/>
                      <a:pt x="3" y="11"/>
                      <a:pt x="0" y="11"/>
                    </a:cubicBezTo>
                    <a:cubicBezTo>
                      <a:pt x="1" y="9"/>
                      <a:pt x="2" y="7"/>
                      <a:pt x="2" y="5"/>
                    </a:cubicBezTo>
                    <a:close/>
                  </a:path>
                </a:pathLst>
              </a:custGeom>
              <a:solidFill>
                <a:srgbClr val="BD5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9" name="Freeform 417">
                <a:extLst>
                  <a:ext uri="{FF2B5EF4-FFF2-40B4-BE49-F238E27FC236}">
                    <a16:creationId xmlns:a16="http://schemas.microsoft.com/office/drawing/2014/main" id="{8E84BF9C-BB8D-9E67-CC13-F0AFB54C3688}"/>
                  </a:ext>
                </a:extLst>
              </p:cNvPr>
              <p:cNvSpPr/>
              <p:nvPr/>
            </p:nvSpPr>
            <p:spPr bwMode="auto">
              <a:xfrm>
                <a:off x="4226" y="2829"/>
                <a:ext cx="69" cy="65"/>
              </a:xfrm>
              <a:custGeom>
                <a:avLst/>
                <a:gdLst>
                  <a:gd name="T0" fmla="*/ 9 w 15"/>
                  <a:gd name="T1" fmla="*/ 1 h 14"/>
                  <a:gd name="T2" fmla="*/ 12 w 15"/>
                  <a:gd name="T3" fmla="*/ 3 h 14"/>
                  <a:gd name="T4" fmla="*/ 14 w 15"/>
                  <a:gd name="T5" fmla="*/ 9 h 14"/>
                  <a:gd name="T6" fmla="*/ 9 w 15"/>
                  <a:gd name="T7" fmla="*/ 12 h 14"/>
                  <a:gd name="T8" fmla="*/ 2 w 15"/>
                  <a:gd name="T9" fmla="*/ 7 h 14"/>
                  <a:gd name="T10" fmla="*/ 9 w 15"/>
                  <a:gd name="T11" fmla="*/ 1 h 14"/>
                </a:gdLst>
                <a:ahLst/>
                <a:cxnLst>
                  <a:cxn ang="0">
                    <a:pos x="T0" y="T1"/>
                  </a:cxn>
                  <a:cxn ang="0">
                    <a:pos x="T2" y="T3"/>
                  </a:cxn>
                  <a:cxn ang="0">
                    <a:pos x="T4" y="T5"/>
                  </a:cxn>
                  <a:cxn ang="0">
                    <a:pos x="T6" y="T7"/>
                  </a:cxn>
                  <a:cxn ang="0">
                    <a:pos x="T8" y="T9"/>
                  </a:cxn>
                  <a:cxn ang="0">
                    <a:pos x="T10" y="T11"/>
                  </a:cxn>
                </a:cxnLst>
                <a:rect l="0" t="0" r="r" b="b"/>
                <a:pathLst>
                  <a:path w="15" h="14">
                    <a:moveTo>
                      <a:pt x="9" y="1"/>
                    </a:moveTo>
                    <a:cubicBezTo>
                      <a:pt x="10" y="2"/>
                      <a:pt x="11" y="2"/>
                      <a:pt x="12" y="3"/>
                    </a:cubicBezTo>
                    <a:cubicBezTo>
                      <a:pt x="13" y="5"/>
                      <a:pt x="14" y="7"/>
                      <a:pt x="14" y="9"/>
                    </a:cubicBezTo>
                    <a:cubicBezTo>
                      <a:pt x="15" y="14"/>
                      <a:pt x="11" y="12"/>
                      <a:pt x="9" y="12"/>
                    </a:cubicBezTo>
                    <a:cubicBezTo>
                      <a:pt x="6" y="11"/>
                      <a:pt x="5" y="8"/>
                      <a:pt x="2" y="7"/>
                    </a:cubicBezTo>
                    <a:cubicBezTo>
                      <a:pt x="0" y="0"/>
                      <a:pt x="7" y="4"/>
                      <a:pt x="9" y="1"/>
                    </a:cubicBezTo>
                    <a:close/>
                  </a:path>
                </a:pathLst>
              </a:custGeom>
              <a:solidFill>
                <a:srgbClr val="B26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0" name="Freeform 418">
                <a:extLst>
                  <a:ext uri="{FF2B5EF4-FFF2-40B4-BE49-F238E27FC236}">
                    <a16:creationId xmlns:a16="http://schemas.microsoft.com/office/drawing/2014/main" id="{9C3EF192-A49B-1063-5818-EDB290F5CFCC}"/>
                  </a:ext>
                </a:extLst>
              </p:cNvPr>
              <p:cNvSpPr/>
              <p:nvPr/>
            </p:nvSpPr>
            <p:spPr bwMode="auto">
              <a:xfrm>
                <a:off x="4235" y="2857"/>
                <a:ext cx="74" cy="46"/>
              </a:xfrm>
              <a:custGeom>
                <a:avLst/>
                <a:gdLst>
                  <a:gd name="T0" fmla="*/ 0 w 16"/>
                  <a:gd name="T1" fmla="*/ 1 h 10"/>
                  <a:gd name="T2" fmla="*/ 12 w 16"/>
                  <a:gd name="T3" fmla="*/ 3 h 10"/>
                  <a:gd name="T4" fmla="*/ 9 w 16"/>
                  <a:gd name="T5" fmla="*/ 8 h 10"/>
                  <a:gd name="T6" fmla="*/ 3 w 16"/>
                  <a:gd name="T7" fmla="*/ 7 h 10"/>
                  <a:gd name="T8" fmla="*/ 0 w 16"/>
                  <a:gd name="T9" fmla="*/ 1 h 10"/>
                </a:gdLst>
                <a:ahLst/>
                <a:cxnLst>
                  <a:cxn ang="0">
                    <a:pos x="T0" y="T1"/>
                  </a:cxn>
                  <a:cxn ang="0">
                    <a:pos x="T2" y="T3"/>
                  </a:cxn>
                  <a:cxn ang="0">
                    <a:pos x="T4" y="T5"/>
                  </a:cxn>
                  <a:cxn ang="0">
                    <a:pos x="T6" y="T7"/>
                  </a:cxn>
                  <a:cxn ang="0">
                    <a:pos x="T8" y="T9"/>
                  </a:cxn>
                </a:cxnLst>
                <a:rect l="0" t="0" r="r" b="b"/>
                <a:pathLst>
                  <a:path w="16" h="10">
                    <a:moveTo>
                      <a:pt x="0" y="1"/>
                    </a:moveTo>
                    <a:cubicBezTo>
                      <a:pt x="5" y="0"/>
                      <a:pt x="8" y="7"/>
                      <a:pt x="12" y="3"/>
                    </a:cubicBezTo>
                    <a:cubicBezTo>
                      <a:pt x="16" y="8"/>
                      <a:pt x="11" y="7"/>
                      <a:pt x="9" y="8"/>
                    </a:cubicBezTo>
                    <a:cubicBezTo>
                      <a:pt x="7" y="10"/>
                      <a:pt x="4" y="10"/>
                      <a:pt x="3" y="7"/>
                    </a:cubicBezTo>
                    <a:cubicBezTo>
                      <a:pt x="2" y="5"/>
                      <a:pt x="1" y="3"/>
                      <a:pt x="0" y="1"/>
                    </a:cubicBezTo>
                    <a:close/>
                  </a:path>
                </a:pathLst>
              </a:custGeom>
              <a:solidFill>
                <a:srgbClr val="DF86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1" name="Freeform 419">
                <a:extLst>
                  <a:ext uri="{FF2B5EF4-FFF2-40B4-BE49-F238E27FC236}">
                    <a16:creationId xmlns:a16="http://schemas.microsoft.com/office/drawing/2014/main" id="{147FEFCB-7EAC-54E0-5500-2AB378787F0E}"/>
                  </a:ext>
                </a:extLst>
              </p:cNvPr>
              <p:cNvSpPr/>
              <p:nvPr/>
            </p:nvSpPr>
            <p:spPr bwMode="auto">
              <a:xfrm>
                <a:off x="4309" y="2825"/>
                <a:ext cx="33" cy="55"/>
              </a:xfrm>
              <a:custGeom>
                <a:avLst/>
                <a:gdLst>
                  <a:gd name="T0" fmla="*/ 0 w 7"/>
                  <a:gd name="T1" fmla="*/ 6 h 12"/>
                  <a:gd name="T2" fmla="*/ 5 w 7"/>
                  <a:gd name="T3" fmla="*/ 0 h 12"/>
                  <a:gd name="T4" fmla="*/ 7 w 7"/>
                  <a:gd name="T5" fmla="*/ 12 h 12"/>
                  <a:gd name="T6" fmla="*/ 0 w 7"/>
                  <a:gd name="T7" fmla="*/ 6 h 12"/>
                </a:gdLst>
                <a:ahLst/>
                <a:cxnLst>
                  <a:cxn ang="0">
                    <a:pos x="T0" y="T1"/>
                  </a:cxn>
                  <a:cxn ang="0">
                    <a:pos x="T2" y="T3"/>
                  </a:cxn>
                  <a:cxn ang="0">
                    <a:pos x="T4" y="T5"/>
                  </a:cxn>
                  <a:cxn ang="0">
                    <a:pos x="T6" y="T7"/>
                  </a:cxn>
                </a:cxnLst>
                <a:rect l="0" t="0" r="r" b="b"/>
                <a:pathLst>
                  <a:path w="7" h="12">
                    <a:moveTo>
                      <a:pt x="0" y="6"/>
                    </a:moveTo>
                    <a:cubicBezTo>
                      <a:pt x="2" y="4"/>
                      <a:pt x="3" y="2"/>
                      <a:pt x="5" y="0"/>
                    </a:cubicBezTo>
                    <a:cubicBezTo>
                      <a:pt x="4" y="4"/>
                      <a:pt x="6" y="8"/>
                      <a:pt x="7" y="12"/>
                    </a:cubicBezTo>
                    <a:cubicBezTo>
                      <a:pt x="3" y="12"/>
                      <a:pt x="1" y="10"/>
                      <a:pt x="0" y="6"/>
                    </a:cubicBezTo>
                    <a:close/>
                  </a:path>
                </a:pathLst>
              </a:custGeom>
              <a:solidFill>
                <a:srgbClr val="DF86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2" name="Freeform 420">
                <a:extLst>
                  <a:ext uri="{FF2B5EF4-FFF2-40B4-BE49-F238E27FC236}">
                    <a16:creationId xmlns:a16="http://schemas.microsoft.com/office/drawing/2014/main" id="{AA162D02-F2B8-D7C5-62CC-B28CF1EBDE64}"/>
                  </a:ext>
                </a:extLst>
              </p:cNvPr>
              <p:cNvSpPr/>
              <p:nvPr/>
            </p:nvSpPr>
            <p:spPr bwMode="auto">
              <a:xfrm>
                <a:off x="3535" y="1483"/>
                <a:ext cx="186" cy="98"/>
              </a:xfrm>
              <a:custGeom>
                <a:avLst/>
                <a:gdLst>
                  <a:gd name="T0" fmla="*/ 7 w 40"/>
                  <a:gd name="T1" fmla="*/ 5 h 21"/>
                  <a:gd name="T2" fmla="*/ 28 w 40"/>
                  <a:gd name="T3" fmla="*/ 3 h 21"/>
                  <a:gd name="T4" fmla="*/ 30 w 40"/>
                  <a:gd name="T5" fmla="*/ 6 h 21"/>
                  <a:gd name="T6" fmla="*/ 31 w 40"/>
                  <a:gd name="T7" fmla="*/ 9 h 21"/>
                  <a:gd name="T8" fmla="*/ 38 w 40"/>
                  <a:gd name="T9" fmla="*/ 21 h 21"/>
                  <a:gd name="T10" fmla="*/ 7 w 40"/>
                  <a:gd name="T11" fmla="*/ 19 h 21"/>
                  <a:gd name="T12" fmla="*/ 0 w 40"/>
                  <a:gd name="T13" fmla="*/ 12 h 21"/>
                  <a:gd name="T14" fmla="*/ 7 w 40"/>
                  <a:gd name="T15" fmla="*/ 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1">
                    <a:moveTo>
                      <a:pt x="7" y="5"/>
                    </a:moveTo>
                    <a:cubicBezTo>
                      <a:pt x="14" y="0"/>
                      <a:pt x="21" y="5"/>
                      <a:pt x="28" y="3"/>
                    </a:cubicBezTo>
                    <a:cubicBezTo>
                      <a:pt x="30" y="3"/>
                      <a:pt x="32" y="5"/>
                      <a:pt x="30" y="6"/>
                    </a:cubicBezTo>
                    <a:cubicBezTo>
                      <a:pt x="24" y="10"/>
                      <a:pt x="30" y="8"/>
                      <a:pt x="31" y="9"/>
                    </a:cubicBezTo>
                    <a:cubicBezTo>
                      <a:pt x="36" y="12"/>
                      <a:pt x="40" y="17"/>
                      <a:pt x="38" y="21"/>
                    </a:cubicBezTo>
                    <a:cubicBezTo>
                      <a:pt x="28" y="16"/>
                      <a:pt x="17" y="20"/>
                      <a:pt x="7" y="19"/>
                    </a:cubicBezTo>
                    <a:cubicBezTo>
                      <a:pt x="4" y="17"/>
                      <a:pt x="0" y="16"/>
                      <a:pt x="0" y="12"/>
                    </a:cubicBezTo>
                    <a:cubicBezTo>
                      <a:pt x="0" y="7"/>
                      <a:pt x="4" y="7"/>
                      <a:pt x="7" y="5"/>
                    </a:cubicBezTo>
                    <a:close/>
                  </a:path>
                </a:pathLst>
              </a:custGeom>
              <a:solidFill>
                <a:srgbClr val="BF6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3" name="Freeform 421">
                <a:extLst>
                  <a:ext uri="{FF2B5EF4-FFF2-40B4-BE49-F238E27FC236}">
                    <a16:creationId xmlns:a16="http://schemas.microsoft.com/office/drawing/2014/main" id="{8FD0BBA1-1914-7187-A7B3-DC73E23B10DB}"/>
                  </a:ext>
                </a:extLst>
              </p:cNvPr>
              <p:cNvSpPr/>
              <p:nvPr/>
            </p:nvSpPr>
            <p:spPr bwMode="auto">
              <a:xfrm>
                <a:off x="3405" y="1493"/>
                <a:ext cx="163" cy="111"/>
              </a:xfrm>
              <a:custGeom>
                <a:avLst/>
                <a:gdLst>
                  <a:gd name="T0" fmla="*/ 35 w 35"/>
                  <a:gd name="T1" fmla="*/ 3 h 24"/>
                  <a:gd name="T2" fmla="*/ 35 w 35"/>
                  <a:gd name="T3" fmla="*/ 17 h 24"/>
                  <a:gd name="T4" fmla="*/ 10 w 35"/>
                  <a:gd name="T5" fmla="*/ 22 h 24"/>
                  <a:gd name="T6" fmla="*/ 0 w 35"/>
                  <a:gd name="T7" fmla="*/ 17 h 24"/>
                  <a:gd name="T8" fmla="*/ 35 w 35"/>
                  <a:gd name="T9" fmla="*/ 3 h 24"/>
                </a:gdLst>
                <a:ahLst/>
                <a:cxnLst>
                  <a:cxn ang="0">
                    <a:pos x="T0" y="T1"/>
                  </a:cxn>
                  <a:cxn ang="0">
                    <a:pos x="T2" y="T3"/>
                  </a:cxn>
                  <a:cxn ang="0">
                    <a:pos x="T4" y="T5"/>
                  </a:cxn>
                  <a:cxn ang="0">
                    <a:pos x="T6" y="T7"/>
                  </a:cxn>
                  <a:cxn ang="0">
                    <a:pos x="T8" y="T9"/>
                  </a:cxn>
                </a:cxnLst>
                <a:rect l="0" t="0" r="r" b="b"/>
                <a:pathLst>
                  <a:path w="35" h="24">
                    <a:moveTo>
                      <a:pt x="35" y="3"/>
                    </a:moveTo>
                    <a:cubicBezTo>
                      <a:pt x="28" y="7"/>
                      <a:pt x="29" y="12"/>
                      <a:pt x="35" y="17"/>
                    </a:cubicBezTo>
                    <a:cubicBezTo>
                      <a:pt x="26" y="16"/>
                      <a:pt x="18" y="20"/>
                      <a:pt x="10" y="22"/>
                    </a:cubicBezTo>
                    <a:cubicBezTo>
                      <a:pt x="3" y="24"/>
                      <a:pt x="2" y="22"/>
                      <a:pt x="0" y="17"/>
                    </a:cubicBezTo>
                    <a:cubicBezTo>
                      <a:pt x="12" y="11"/>
                      <a:pt x="21" y="0"/>
                      <a:pt x="35" y="3"/>
                    </a:cubicBezTo>
                    <a:close/>
                  </a:path>
                </a:pathLst>
              </a:custGeom>
              <a:solidFill>
                <a:srgbClr val="D47D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4" name="Freeform 422">
                <a:extLst>
                  <a:ext uri="{FF2B5EF4-FFF2-40B4-BE49-F238E27FC236}">
                    <a16:creationId xmlns:a16="http://schemas.microsoft.com/office/drawing/2014/main" id="{B2595548-D9AF-AC36-154A-21BE41AE3E42}"/>
                  </a:ext>
                </a:extLst>
              </p:cNvPr>
              <p:cNvSpPr/>
              <p:nvPr/>
            </p:nvSpPr>
            <p:spPr bwMode="auto">
              <a:xfrm>
                <a:off x="4119" y="1586"/>
                <a:ext cx="204" cy="55"/>
              </a:xfrm>
              <a:custGeom>
                <a:avLst/>
                <a:gdLst>
                  <a:gd name="T0" fmla="*/ 44 w 44"/>
                  <a:gd name="T1" fmla="*/ 9 h 12"/>
                  <a:gd name="T2" fmla="*/ 35 w 44"/>
                  <a:gd name="T3" fmla="*/ 11 h 12"/>
                  <a:gd name="T4" fmla="*/ 1 w 44"/>
                  <a:gd name="T5" fmla="*/ 11 h 12"/>
                  <a:gd name="T6" fmla="*/ 7 w 44"/>
                  <a:gd name="T7" fmla="*/ 3 h 12"/>
                  <a:gd name="T8" fmla="*/ 19 w 44"/>
                  <a:gd name="T9" fmla="*/ 1 h 12"/>
                  <a:gd name="T10" fmla="*/ 44 w 44"/>
                  <a:gd name="T11" fmla="*/ 9 h 12"/>
                </a:gdLst>
                <a:ahLst/>
                <a:cxnLst>
                  <a:cxn ang="0">
                    <a:pos x="T0" y="T1"/>
                  </a:cxn>
                  <a:cxn ang="0">
                    <a:pos x="T2" y="T3"/>
                  </a:cxn>
                  <a:cxn ang="0">
                    <a:pos x="T4" y="T5"/>
                  </a:cxn>
                  <a:cxn ang="0">
                    <a:pos x="T6" y="T7"/>
                  </a:cxn>
                  <a:cxn ang="0">
                    <a:pos x="T8" y="T9"/>
                  </a:cxn>
                  <a:cxn ang="0">
                    <a:pos x="T10" y="T11"/>
                  </a:cxn>
                </a:cxnLst>
                <a:rect l="0" t="0" r="r" b="b"/>
                <a:pathLst>
                  <a:path w="44" h="12">
                    <a:moveTo>
                      <a:pt x="44" y="9"/>
                    </a:moveTo>
                    <a:cubicBezTo>
                      <a:pt x="41" y="12"/>
                      <a:pt x="38" y="12"/>
                      <a:pt x="35" y="11"/>
                    </a:cubicBezTo>
                    <a:cubicBezTo>
                      <a:pt x="24" y="8"/>
                      <a:pt x="12" y="10"/>
                      <a:pt x="1" y="11"/>
                    </a:cubicBezTo>
                    <a:cubicBezTo>
                      <a:pt x="3" y="8"/>
                      <a:pt x="0" y="2"/>
                      <a:pt x="7" y="3"/>
                    </a:cubicBezTo>
                    <a:cubicBezTo>
                      <a:pt x="11" y="3"/>
                      <a:pt x="16" y="4"/>
                      <a:pt x="19" y="1"/>
                    </a:cubicBezTo>
                    <a:cubicBezTo>
                      <a:pt x="26" y="0"/>
                      <a:pt x="37" y="3"/>
                      <a:pt x="44" y="9"/>
                    </a:cubicBezTo>
                    <a:close/>
                  </a:path>
                </a:pathLst>
              </a:custGeom>
              <a:solidFill>
                <a:srgbClr val="D47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5" name="Freeform 423">
                <a:extLst>
                  <a:ext uri="{FF2B5EF4-FFF2-40B4-BE49-F238E27FC236}">
                    <a16:creationId xmlns:a16="http://schemas.microsoft.com/office/drawing/2014/main" id="{FCCAB720-8599-5E9D-25BF-E2853A545033}"/>
                  </a:ext>
                </a:extLst>
              </p:cNvPr>
              <p:cNvSpPr/>
              <p:nvPr/>
            </p:nvSpPr>
            <p:spPr bwMode="auto">
              <a:xfrm>
                <a:off x="4453" y="1581"/>
                <a:ext cx="171" cy="116"/>
              </a:xfrm>
              <a:custGeom>
                <a:avLst/>
                <a:gdLst>
                  <a:gd name="T0" fmla="*/ 6 w 37"/>
                  <a:gd name="T1" fmla="*/ 23 h 25"/>
                  <a:gd name="T2" fmla="*/ 4 w 37"/>
                  <a:gd name="T3" fmla="*/ 12 h 25"/>
                  <a:gd name="T4" fmla="*/ 4 w 37"/>
                  <a:gd name="T5" fmla="*/ 4 h 25"/>
                  <a:gd name="T6" fmla="*/ 15 w 37"/>
                  <a:gd name="T7" fmla="*/ 4 h 25"/>
                  <a:gd name="T8" fmla="*/ 14 w 37"/>
                  <a:gd name="T9" fmla="*/ 6 h 25"/>
                  <a:gd name="T10" fmla="*/ 19 w 37"/>
                  <a:gd name="T11" fmla="*/ 8 h 25"/>
                  <a:gd name="T12" fmla="*/ 33 w 37"/>
                  <a:gd name="T13" fmla="*/ 13 h 25"/>
                  <a:gd name="T14" fmla="*/ 31 w 37"/>
                  <a:gd name="T15" fmla="*/ 20 h 25"/>
                  <a:gd name="T16" fmla="*/ 12 w 37"/>
                  <a:gd name="T17" fmla="*/ 21 h 25"/>
                  <a:gd name="T18" fmla="*/ 6 w 37"/>
                  <a:gd name="T1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25">
                    <a:moveTo>
                      <a:pt x="6" y="23"/>
                    </a:moveTo>
                    <a:cubicBezTo>
                      <a:pt x="12" y="18"/>
                      <a:pt x="10" y="15"/>
                      <a:pt x="4" y="12"/>
                    </a:cubicBezTo>
                    <a:cubicBezTo>
                      <a:pt x="0" y="9"/>
                      <a:pt x="3" y="7"/>
                      <a:pt x="4" y="4"/>
                    </a:cubicBezTo>
                    <a:cubicBezTo>
                      <a:pt x="8" y="6"/>
                      <a:pt x="11" y="0"/>
                      <a:pt x="15" y="4"/>
                    </a:cubicBezTo>
                    <a:cubicBezTo>
                      <a:pt x="14" y="5"/>
                      <a:pt x="14" y="5"/>
                      <a:pt x="14" y="6"/>
                    </a:cubicBezTo>
                    <a:cubicBezTo>
                      <a:pt x="14" y="11"/>
                      <a:pt x="17" y="10"/>
                      <a:pt x="19" y="8"/>
                    </a:cubicBezTo>
                    <a:cubicBezTo>
                      <a:pt x="25" y="5"/>
                      <a:pt x="29" y="9"/>
                      <a:pt x="33" y="13"/>
                    </a:cubicBezTo>
                    <a:cubicBezTo>
                      <a:pt x="37" y="16"/>
                      <a:pt x="35" y="19"/>
                      <a:pt x="31" y="20"/>
                    </a:cubicBezTo>
                    <a:cubicBezTo>
                      <a:pt x="25" y="13"/>
                      <a:pt x="17" y="13"/>
                      <a:pt x="12" y="21"/>
                    </a:cubicBezTo>
                    <a:cubicBezTo>
                      <a:pt x="10" y="25"/>
                      <a:pt x="9" y="25"/>
                      <a:pt x="6" y="23"/>
                    </a:cubicBezTo>
                    <a:close/>
                  </a:path>
                </a:pathLst>
              </a:custGeom>
              <a:solidFill>
                <a:srgbClr val="C87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6" name="Freeform 424">
                <a:extLst>
                  <a:ext uri="{FF2B5EF4-FFF2-40B4-BE49-F238E27FC236}">
                    <a16:creationId xmlns:a16="http://schemas.microsoft.com/office/drawing/2014/main" id="{21E6651C-F2D0-6677-7324-DC838613AB79}"/>
                  </a:ext>
                </a:extLst>
              </p:cNvPr>
              <p:cNvSpPr/>
              <p:nvPr/>
            </p:nvSpPr>
            <p:spPr bwMode="auto">
              <a:xfrm>
                <a:off x="4207" y="1558"/>
                <a:ext cx="144" cy="69"/>
              </a:xfrm>
              <a:custGeom>
                <a:avLst/>
                <a:gdLst>
                  <a:gd name="T0" fmla="*/ 25 w 31"/>
                  <a:gd name="T1" fmla="*/ 15 h 15"/>
                  <a:gd name="T2" fmla="*/ 13 w 31"/>
                  <a:gd name="T3" fmla="*/ 14 h 15"/>
                  <a:gd name="T4" fmla="*/ 9 w 31"/>
                  <a:gd name="T5" fmla="*/ 12 h 15"/>
                  <a:gd name="T6" fmla="*/ 0 w 31"/>
                  <a:gd name="T7" fmla="*/ 7 h 15"/>
                  <a:gd name="T8" fmla="*/ 16 w 31"/>
                  <a:gd name="T9" fmla="*/ 5 h 15"/>
                  <a:gd name="T10" fmla="*/ 31 w 31"/>
                  <a:gd name="T11" fmla="*/ 11 h 15"/>
                  <a:gd name="T12" fmla="*/ 25 w 31"/>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31" h="15">
                    <a:moveTo>
                      <a:pt x="25" y="15"/>
                    </a:moveTo>
                    <a:cubicBezTo>
                      <a:pt x="21" y="15"/>
                      <a:pt x="17" y="10"/>
                      <a:pt x="13" y="14"/>
                    </a:cubicBezTo>
                    <a:cubicBezTo>
                      <a:pt x="12" y="15"/>
                      <a:pt x="9" y="14"/>
                      <a:pt x="9" y="12"/>
                    </a:cubicBezTo>
                    <a:cubicBezTo>
                      <a:pt x="10" y="4"/>
                      <a:pt x="4" y="8"/>
                      <a:pt x="0" y="7"/>
                    </a:cubicBezTo>
                    <a:cubicBezTo>
                      <a:pt x="5" y="0"/>
                      <a:pt x="11" y="6"/>
                      <a:pt x="16" y="5"/>
                    </a:cubicBezTo>
                    <a:cubicBezTo>
                      <a:pt x="21" y="5"/>
                      <a:pt x="27" y="7"/>
                      <a:pt x="31" y="11"/>
                    </a:cubicBezTo>
                    <a:cubicBezTo>
                      <a:pt x="30" y="15"/>
                      <a:pt x="26" y="13"/>
                      <a:pt x="25" y="15"/>
                    </a:cubicBezTo>
                    <a:close/>
                  </a:path>
                </a:pathLst>
              </a:custGeom>
              <a:solidFill>
                <a:srgbClr val="E494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7" name="Freeform 425">
                <a:extLst>
                  <a:ext uri="{FF2B5EF4-FFF2-40B4-BE49-F238E27FC236}">
                    <a16:creationId xmlns:a16="http://schemas.microsoft.com/office/drawing/2014/main" id="{7FE20102-5E92-E6E0-74B6-D1A9E24F879D}"/>
                  </a:ext>
                </a:extLst>
              </p:cNvPr>
              <p:cNvSpPr/>
              <p:nvPr/>
            </p:nvSpPr>
            <p:spPr bwMode="auto">
              <a:xfrm>
                <a:off x="4323" y="1609"/>
                <a:ext cx="130" cy="55"/>
              </a:xfrm>
              <a:custGeom>
                <a:avLst/>
                <a:gdLst>
                  <a:gd name="T0" fmla="*/ 0 w 28"/>
                  <a:gd name="T1" fmla="*/ 4 h 12"/>
                  <a:gd name="T2" fmla="*/ 6 w 28"/>
                  <a:gd name="T3" fmla="*/ 0 h 12"/>
                  <a:gd name="T4" fmla="*/ 21 w 28"/>
                  <a:gd name="T5" fmla="*/ 3 h 12"/>
                  <a:gd name="T6" fmla="*/ 22 w 28"/>
                  <a:gd name="T7" fmla="*/ 10 h 12"/>
                  <a:gd name="T8" fmla="*/ 21 w 28"/>
                  <a:gd name="T9" fmla="*/ 8 h 12"/>
                  <a:gd name="T10" fmla="*/ 0 w 28"/>
                  <a:gd name="T11" fmla="*/ 4 h 12"/>
                </a:gdLst>
                <a:ahLst/>
                <a:cxnLst>
                  <a:cxn ang="0">
                    <a:pos x="T0" y="T1"/>
                  </a:cxn>
                  <a:cxn ang="0">
                    <a:pos x="T2" y="T3"/>
                  </a:cxn>
                  <a:cxn ang="0">
                    <a:pos x="T4" y="T5"/>
                  </a:cxn>
                  <a:cxn ang="0">
                    <a:pos x="T6" y="T7"/>
                  </a:cxn>
                  <a:cxn ang="0">
                    <a:pos x="T8" y="T9"/>
                  </a:cxn>
                  <a:cxn ang="0">
                    <a:pos x="T10" y="T11"/>
                  </a:cxn>
                </a:cxnLst>
                <a:rect l="0" t="0" r="r" b="b"/>
                <a:pathLst>
                  <a:path w="28" h="12">
                    <a:moveTo>
                      <a:pt x="0" y="4"/>
                    </a:moveTo>
                    <a:cubicBezTo>
                      <a:pt x="2" y="3"/>
                      <a:pt x="4" y="1"/>
                      <a:pt x="6" y="0"/>
                    </a:cubicBezTo>
                    <a:cubicBezTo>
                      <a:pt x="11" y="1"/>
                      <a:pt x="16" y="2"/>
                      <a:pt x="21" y="3"/>
                    </a:cubicBezTo>
                    <a:cubicBezTo>
                      <a:pt x="26" y="4"/>
                      <a:pt x="28" y="7"/>
                      <a:pt x="22" y="10"/>
                    </a:cubicBezTo>
                    <a:cubicBezTo>
                      <a:pt x="22" y="9"/>
                      <a:pt x="21" y="8"/>
                      <a:pt x="21" y="8"/>
                    </a:cubicBezTo>
                    <a:cubicBezTo>
                      <a:pt x="13" y="12"/>
                      <a:pt x="7" y="7"/>
                      <a:pt x="0" y="4"/>
                    </a:cubicBezTo>
                    <a:close/>
                  </a:path>
                </a:pathLst>
              </a:custGeom>
              <a:solidFill>
                <a:srgbClr val="D47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8" name="Freeform 426">
                <a:extLst>
                  <a:ext uri="{FF2B5EF4-FFF2-40B4-BE49-F238E27FC236}">
                    <a16:creationId xmlns:a16="http://schemas.microsoft.com/office/drawing/2014/main" id="{0B45217C-CF86-129A-05D8-2DF80C1A5309}"/>
                  </a:ext>
                </a:extLst>
              </p:cNvPr>
              <p:cNvSpPr/>
              <p:nvPr/>
            </p:nvSpPr>
            <p:spPr bwMode="auto">
              <a:xfrm>
                <a:off x="4119" y="2555"/>
                <a:ext cx="241" cy="265"/>
              </a:xfrm>
              <a:custGeom>
                <a:avLst/>
                <a:gdLst>
                  <a:gd name="T0" fmla="*/ 50 w 52"/>
                  <a:gd name="T1" fmla="*/ 52 h 57"/>
                  <a:gd name="T2" fmla="*/ 34 w 52"/>
                  <a:gd name="T3" fmla="*/ 57 h 57"/>
                  <a:gd name="T4" fmla="*/ 27 w 52"/>
                  <a:gd name="T5" fmla="*/ 38 h 57"/>
                  <a:gd name="T6" fmla="*/ 7 w 52"/>
                  <a:gd name="T7" fmla="*/ 32 h 57"/>
                  <a:gd name="T8" fmla="*/ 1 w 52"/>
                  <a:gd name="T9" fmla="*/ 29 h 57"/>
                  <a:gd name="T10" fmla="*/ 7 w 52"/>
                  <a:gd name="T11" fmla="*/ 22 h 57"/>
                  <a:gd name="T12" fmla="*/ 10 w 52"/>
                  <a:gd name="T13" fmla="*/ 22 h 57"/>
                  <a:gd name="T14" fmla="*/ 28 w 52"/>
                  <a:gd name="T15" fmla="*/ 7 h 57"/>
                  <a:gd name="T16" fmla="*/ 30 w 52"/>
                  <a:gd name="T17" fmla="*/ 1 h 57"/>
                  <a:gd name="T18" fmla="*/ 35 w 52"/>
                  <a:gd name="T19" fmla="*/ 4 h 57"/>
                  <a:gd name="T20" fmla="*/ 50 w 52"/>
                  <a:gd name="T21" fmla="*/ 13 h 57"/>
                  <a:gd name="T22" fmla="*/ 44 w 52"/>
                  <a:gd name="T23" fmla="*/ 17 h 57"/>
                  <a:gd name="T24" fmla="*/ 39 w 52"/>
                  <a:gd name="T25" fmla="*/ 42 h 57"/>
                  <a:gd name="T26" fmla="*/ 44 w 52"/>
                  <a:gd name="T27" fmla="*/ 46 h 57"/>
                  <a:gd name="T28" fmla="*/ 46 w 52"/>
                  <a:gd name="T29" fmla="*/ 48 h 57"/>
                  <a:gd name="T30" fmla="*/ 50 w 52"/>
                  <a:gd name="T31" fmla="*/ 50 h 57"/>
                  <a:gd name="T32" fmla="*/ 52 w 52"/>
                  <a:gd name="T33" fmla="*/ 51 h 57"/>
                  <a:gd name="T34" fmla="*/ 50 w 52"/>
                  <a:gd name="T35" fmla="*/ 5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7">
                    <a:moveTo>
                      <a:pt x="50" y="52"/>
                    </a:moveTo>
                    <a:cubicBezTo>
                      <a:pt x="44" y="52"/>
                      <a:pt x="38" y="48"/>
                      <a:pt x="34" y="57"/>
                    </a:cubicBezTo>
                    <a:cubicBezTo>
                      <a:pt x="36" y="49"/>
                      <a:pt x="33" y="42"/>
                      <a:pt x="27" y="38"/>
                    </a:cubicBezTo>
                    <a:cubicBezTo>
                      <a:pt x="23" y="29"/>
                      <a:pt x="19" y="27"/>
                      <a:pt x="7" y="32"/>
                    </a:cubicBezTo>
                    <a:cubicBezTo>
                      <a:pt x="4" y="34"/>
                      <a:pt x="0" y="36"/>
                      <a:pt x="1" y="29"/>
                    </a:cubicBezTo>
                    <a:cubicBezTo>
                      <a:pt x="0" y="25"/>
                      <a:pt x="3" y="23"/>
                      <a:pt x="7" y="22"/>
                    </a:cubicBezTo>
                    <a:cubicBezTo>
                      <a:pt x="8" y="22"/>
                      <a:pt x="9" y="22"/>
                      <a:pt x="10" y="22"/>
                    </a:cubicBezTo>
                    <a:cubicBezTo>
                      <a:pt x="23" y="23"/>
                      <a:pt x="27" y="20"/>
                      <a:pt x="28" y="7"/>
                    </a:cubicBezTo>
                    <a:cubicBezTo>
                      <a:pt x="29" y="5"/>
                      <a:pt x="28" y="2"/>
                      <a:pt x="30" y="1"/>
                    </a:cubicBezTo>
                    <a:cubicBezTo>
                      <a:pt x="32" y="0"/>
                      <a:pt x="34" y="2"/>
                      <a:pt x="35" y="4"/>
                    </a:cubicBezTo>
                    <a:cubicBezTo>
                      <a:pt x="39" y="10"/>
                      <a:pt x="47" y="7"/>
                      <a:pt x="50" y="13"/>
                    </a:cubicBezTo>
                    <a:cubicBezTo>
                      <a:pt x="50" y="16"/>
                      <a:pt x="47" y="16"/>
                      <a:pt x="44" y="17"/>
                    </a:cubicBezTo>
                    <a:cubicBezTo>
                      <a:pt x="30" y="22"/>
                      <a:pt x="28" y="32"/>
                      <a:pt x="39" y="42"/>
                    </a:cubicBezTo>
                    <a:cubicBezTo>
                      <a:pt x="40" y="44"/>
                      <a:pt x="42" y="45"/>
                      <a:pt x="44" y="46"/>
                    </a:cubicBezTo>
                    <a:cubicBezTo>
                      <a:pt x="45" y="46"/>
                      <a:pt x="45" y="47"/>
                      <a:pt x="46" y="48"/>
                    </a:cubicBezTo>
                    <a:cubicBezTo>
                      <a:pt x="47" y="49"/>
                      <a:pt x="49" y="49"/>
                      <a:pt x="50" y="50"/>
                    </a:cubicBezTo>
                    <a:cubicBezTo>
                      <a:pt x="51" y="50"/>
                      <a:pt x="51" y="50"/>
                      <a:pt x="52" y="51"/>
                    </a:cubicBezTo>
                    <a:cubicBezTo>
                      <a:pt x="51" y="51"/>
                      <a:pt x="50" y="52"/>
                      <a:pt x="50" y="52"/>
                    </a:cubicBezTo>
                    <a:close/>
                  </a:path>
                </a:pathLst>
              </a:custGeom>
              <a:solidFill>
                <a:srgbClr val="A36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9" name="Freeform 427">
                <a:extLst>
                  <a:ext uri="{FF2B5EF4-FFF2-40B4-BE49-F238E27FC236}">
                    <a16:creationId xmlns:a16="http://schemas.microsoft.com/office/drawing/2014/main" id="{FC68A6DE-9B21-B713-7D5B-8332A6D8EE65}"/>
                  </a:ext>
                </a:extLst>
              </p:cNvPr>
              <p:cNvSpPr/>
              <p:nvPr/>
            </p:nvSpPr>
            <p:spPr bwMode="auto">
              <a:xfrm>
                <a:off x="4101" y="2467"/>
                <a:ext cx="157" cy="200"/>
              </a:xfrm>
              <a:custGeom>
                <a:avLst/>
                <a:gdLst>
                  <a:gd name="T0" fmla="*/ 13 w 34"/>
                  <a:gd name="T1" fmla="*/ 43 h 43"/>
                  <a:gd name="T2" fmla="*/ 11 w 34"/>
                  <a:gd name="T3" fmla="*/ 42 h 43"/>
                  <a:gd name="T4" fmla="*/ 3 w 34"/>
                  <a:gd name="T5" fmla="*/ 27 h 43"/>
                  <a:gd name="T6" fmla="*/ 9 w 34"/>
                  <a:gd name="T7" fmla="*/ 21 h 43"/>
                  <a:gd name="T8" fmla="*/ 6 w 34"/>
                  <a:gd name="T9" fmla="*/ 14 h 43"/>
                  <a:gd name="T10" fmla="*/ 31 w 34"/>
                  <a:gd name="T11" fmla="*/ 8 h 43"/>
                  <a:gd name="T12" fmla="*/ 28 w 34"/>
                  <a:gd name="T13" fmla="*/ 22 h 43"/>
                  <a:gd name="T14" fmla="*/ 16 w 34"/>
                  <a:gd name="T15" fmla="*/ 25 h 43"/>
                  <a:gd name="T16" fmla="*/ 25 w 34"/>
                  <a:gd name="T17" fmla="*/ 32 h 43"/>
                  <a:gd name="T18" fmla="*/ 13 w 34"/>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43">
                    <a:moveTo>
                      <a:pt x="13" y="43"/>
                    </a:moveTo>
                    <a:cubicBezTo>
                      <a:pt x="12" y="42"/>
                      <a:pt x="12" y="42"/>
                      <a:pt x="11" y="42"/>
                    </a:cubicBezTo>
                    <a:cubicBezTo>
                      <a:pt x="5" y="39"/>
                      <a:pt x="0" y="35"/>
                      <a:pt x="3" y="27"/>
                    </a:cubicBezTo>
                    <a:cubicBezTo>
                      <a:pt x="5" y="25"/>
                      <a:pt x="7" y="23"/>
                      <a:pt x="9" y="21"/>
                    </a:cubicBezTo>
                    <a:cubicBezTo>
                      <a:pt x="14" y="16"/>
                      <a:pt x="11" y="14"/>
                      <a:pt x="6" y="14"/>
                    </a:cubicBezTo>
                    <a:cubicBezTo>
                      <a:pt x="9" y="2"/>
                      <a:pt x="20" y="0"/>
                      <a:pt x="31" y="8"/>
                    </a:cubicBezTo>
                    <a:cubicBezTo>
                      <a:pt x="34" y="13"/>
                      <a:pt x="34" y="18"/>
                      <a:pt x="28" y="22"/>
                    </a:cubicBezTo>
                    <a:cubicBezTo>
                      <a:pt x="24" y="24"/>
                      <a:pt x="18" y="15"/>
                      <a:pt x="16" y="25"/>
                    </a:cubicBezTo>
                    <a:cubicBezTo>
                      <a:pt x="14" y="32"/>
                      <a:pt x="23" y="28"/>
                      <a:pt x="25" y="32"/>
                    </a:cubicBezTo>
                    <a:cubicBezTo>
                      <a:pt x="24" y="38"/>
                      <a:pt x="18" y="40"/>
                      <a:pt x="13" y="43"/>
                    </a:cubicBezTo>
                    <a:close/>
                  </a:path>
                </a:pathLst>
              </a:custGeom>
              <a:solidFill>
                <a:srgbClr val="EA80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0" name="Freeform 428">
                <a:extLst>
                  <a:ext uri="{FF2B5EF4-FFF2-40B4-BE49-F238E27FC236}">
                    <a16:creationId xmlns:a16="http://schemas.microsoft.com/office/drawing/2014/main" id="{820486D6-C900-21BC-7A8A-CB00B7489DF4}"/>
                  </a:ext>
                </a:extLst>
              </p:cNvPr>
              <p:cNvSpPr/>
              <p:nvPr/>
            </p:nvSpPr>
            <p:spPr bwMode="auto">
              <a:xfrm>
                <a:off x="4077" y="2393"/>
                <a:ext cx="191" cy="172"/>
              </a:xfrm>
              <a:custGeom>
                <a:avLst/>
                <a:gdLst>
                  <a:gd name="T0" fmla="*/ 0 w 41"/>
                  <a:gd name="T1" fmla="*/ 30 h 37"/>
                  <a:gd name="T2" fmla="*/ 0 w 41"/>
                  <a:gd name="T3" fmla="*/ 28 h 37"/>
                  <a:gd name="T4" fmla="*/ 5 w 41"/>
                  <a:gd name="T5" fmla="*/ 14 h 37"/>
                  <a:gd name="T6" fmla="*/ 16 w 41"/>
                  <a:gd name="T7" fmla="*/ 2 h 37"/>
                  <a:gd name="T8" fmla="*/ 20 w 41"/>
                  <a:gd name="T9" fmla="*/ 1 h 37"/>
                  <a:gd name="T10" fmla="*/ 31 w 41"/>
                  <a:gd name="T11" fmla="*/ 6 h 37"/>
                  <a:gd name="T12" fmla="*/ 41 w 41"/>
                  <a:gd name="T13" fmla="*/ 12 h 37"/>
                  <a:gd name="T14" fmla="*/ 30 w 41"/>
                  <a:gd name="T15" fmla="*/ 18 h 37"/>
                  <a:gd name="T16" fmla="*/ 8 w 41"/>
                  <a:gd name="T17" fmla="*/ 32 h 37"/>
                  <a:gd name="T18" fmla="*/ 0 w 41"/>
                  <a:gd name="T19"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0" y="30"/>
                    </a:moveTo>
                    <a:cubicBezTo>
                      <a:pt x="0" y="29"/>
                      <a:pt x="0" y="29"/>
                      <a:pt x="0" y="28"/>
                    </a:cubicBezTo>
                    <a:cubicBezTo>
                      <a:pt x="2" y="24"/>
                      <a:pt x="4" y="19"/>
                      <a:pt x="5" y="14"/>
                    </a:cubicBezTo>
                    <a:cubicBezTo>
                      <a:pt x="7" y="8"/>
                      <a:pt x="11" y="4"/>
                      <a:pt x="16" y="2"/>
                    </a:cubicBezTo>
                    <a:cubicBezTo>
                      <a:pt x="17" y="0"/>
                      <a:pt x="18" y="0"/>
                      <a:pt x="20" y="1"/>
                    </a:cubicBezTo>
                    <a:cubicBezTo>
                      <a:pt x="23" y="3"/>
                      <a:pt x="27" y="6"/>
                      <a:pt x="31" y="6"/>
                    </a:cubicBezTo>
                    <a:cubicBezTo>
                      <a:pt x="35" y="6"/>
                      <a:pt x="39" y="8"/>
                      <a:pt x="41" y="12"/>
                    </a:cubicBezTo>
                    <a:cubicBezTo>
                      <a:pt x="39" y="18"/>
                      <a:pt x="34" y="19"/>
                      <a:pt x="30" y="18"/>
                    </a:cubicBezTo>
                    <a:cubicBezTo>
                      <a:pt x="17" y="14"/>
                      <a:pt x="13" y="24"/>
                      <a:pt x="8" y="32"/>
                    </a:cubicBezTo>
                    <a:cubicBezTo>
                      <a:pt x="4" y="37"/>
                      <a:pt x="2" y="31"/>
                      <a:pt x="0" y="30"/>
                    </a:cubicBezTo>
                    <a:close/>
                  </a:path>
                </a:pathLst>
              </a:custGeom>
              <a:solidFill>
                <a:srgbClr val="DA6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1" name="Freeform 429">
                <a:extLst>
                  <a:ext uri="{FF2B5EF4-FFF2-40B4-BE49-F238E27FC236}">
                    <a16:creationId xmlns:a16="http://schemas.microsoft.com/office/drawing/2014/main" id="{95704FFB-27D8-7C89-F727-1E5A21E9DBCF}"/>
                  </a:ext>
                </a:extLst>
              </p:cNvPr>
              <p:cNvSpPr/>
              <p:nvPr/>
            </p:nvSpPr>
            <p:spPr bwMode="auto">
              <a:xfrm>
                <a:off x="4110" y="2444"/>
                <a:ext cx="176" cy="97"/>
              </a:xfrm>
              <a:custGeom>
                <a:avLst/>
                <a:gdLst>
                  <a:gd name="T0" fmla="*/ 1 w 38"/>
                  <a:gd name="T1" fmla="*/ 21 h 21"/>
                  <a:gd name="T2" fmla="*/ 10 w 38"/>
                  <a:gd name="T3" fmla="*/ 2 h 21"/>
                  <a:gd name="T4" fmla="*/ 16 w 38"/>
                  <a:gd name="T5" fmla="*/ 3 h 21"/>
                  <a:gd name="T6" fmla="*/ 33 w 38"/>
                  <a:gd name="T7" fmla="*/ 1 h 21"/>
                  <a:gd name="T8" fmla="*/ 37 w 38"/>
                  <a:gd name="T9" fmla="*/ 0 h 21"/>
                  <a:gd name="T10" fmla="*/ 38 w 38"/>
                  <a:gd name="T11" fmla="*/ 3 h 21"/>
                  <a:gd name="T12" fmla="*/ 27 w 38"/>
                  <a:gd name="T13" fmla="*/ 15 h 21"/>
                  <a:gd name="T14" fmla="*/ 4 w 38"/>
                  <a:gd name="T15" fmla="*/ 19 h 21"/>
                  <a:gd name="T16" fmla="*/ 1 w 38"/>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1">
                    <a:moveTo>
                      <a:pt x="1" y="21"/>
                    </a:moveTo>
                    <a:cubicBezTo>
                      <a:pt x="0" y="13"/>
                      <a:pt x="10" y="10"/>
                      <a:pt x="10" y="2"/>
                    </a:cubicBezTo>
                    <a:cubicBezTo>
                      <a:pt x="11" y="0"/>
                      <a:pt x="14" y="2"/>
                      <a:pt x="16" y="3"/>
                    </a:cubicBezTo>
                    <a:cubicBezTo>
                      <a:pt x="22" y="6"/>
                      <a:pt x="28" y="6"/>
                      <a:pt x="33" y="1"/>
                    </a:cubicBezTo>
                    <a:cubicBezTo>
                      <a:pt x="35" y="0"/>
                      <a:pt x="36" y="0"/>
                      <a:pt x="37" y="0"/>
                    </a:cubicBezTo>
                    <a:cubicBezTo>
                      <a:pt x="38" y="1"/>
                      <a:pt x="38" y="2"/>
                      <a:pt x="38" y="3"/>
                    </a:cubicBezTo>
                    <a:cubicBezTo>
                      <a:pt x="36" y="8"/>
                      <a:pt x="35" y="14"/>
                      <a:pt x="27" y="15"/>
                    </a:cubicBezTo>
                    <a:cubicBezTo>
                      <a:pt x="18" y="8"/>
                      <a:pt x="11" y="9"/>
                      <a:pt x="4" y="19"/>
                    </a:cubicBezTo>
                    <a:cubicBezTo>
                      <a:pt x="3" y="19"/>
                      <a:pt x="2" y="20"/>
                      <a:pt x="1" y="21"/>
                    </a:cubicBezTo>
                    <a:close/>
                  </a:path>
                </a:pathLst>
              </a:custGeom>
              <a:solidFill>
                <a:srgbClr val="B354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2" name="Freeform 430">
                <a:extLst>
                  <a:ext uri="{FF2B5EF4-FFF2-40B4-BE49-F238E27FC236}">
                    <a16:creationId xmlns:a16="http://schemas.microsoft.com/office/drawing/2014/main" id="{675D4348-7298-A3BC-14D0-40C440114CE9}"/>
                  </a:ext>
                </a:extLst>
              </p:cNvPr>
              <p:cNvSpPr/>
              <p:nvPr/>
            </p:nvSpPr>
            <p:spPr bwMode="auto">
              <a:xfrm>
                <a:off x="4064" y="2593"/>
                <a:ext cx="88" cy="97"/>
              </a:xfrm>
              <a:custGeom>
                <a:avLst/>
                <a:gdLst>
                  <a:gd name="T0" fmla="*/ 11 w 19"/>
                  <a:gd name="T1" fmla="*/ 0 h 21"/>
                  <a:gd name="T2" fmla="*/ 19 w 19"/>
                  <a:gd name="T3" fmla="*/ 15 h 21"/>
                  <a:gd name="T4" fmla="*/ 13 w 19"/>
                  <a:gd name="T5" fmla="*/ 21 h 21"/>
                  <a:gd name="T6" fmla="*/ 11 w 19"/>
                  <a:gd name="T7" fmla="*/ 0 h 21"/>
                </a:gdLst>
                <a:ahLst/>
                <a:cxnLst>
                  <a:cxn ang="0">
                    <a:pos x="T0" y="T1"/>
                  </a:cxn>
                  <a:cxn ang="0">
                    <a:pos x="T2" y="T3"/>
                  </a:cxn>
                  <a:cxn ang="0">
                    <a:pos x="T4" y="T5"/>
                  </a:cxn>
                  <a:cxn ang="0">
                    <a:pos x="T6" y="T7"/>
                  </a:cxn>
                </a:cxnLst>
                <a:rect l="0" t="0" r="r" b="b"/>
                <a:pathLst>
                  <a:path w="19" h="21">
                    <a:moveTo>
                      <a:pt x="11" y="0"/>
                    </a:moveTo>
                    <a:cubicBezTo>
                      <a:pt x="11" y="6"/>
                      <a:pt x="16" y="10"/>
                      <a:pt x="19" y="15"/>
                    </a:cubicBezTo>
                    <a:cubicBezTo>
                      <a:pt x="17" y="17"/>
                      <a:pt x="15" y="19"/>
                      <a:pt x="13" y="21"/>
                    </a:cubicBezTo>
                    <a:cubicBezTo>
                      <a:pt x="1" y="12"/>
                      <a:pt x="0" y="6"/>
                      <a:pt x="11" y="0"/>
                    </a:cubicBezTo>
                    <a:close/>
                  </a:path>
                </a:pathLst>
              </a:custGeom>
              <a:solidFill>
                <a:srgbClr val="D56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3" name="Freeform 431">
                <a:extLst>
                  <a:ext uri="{FF2B5EF4-FFF2-40B4-BE49-F238E27FC236}">
                    <a16:creationId xmlns:a16="http://schemas.microsoft.com/office/drawing/2014/main" id="{2E68DAA2-E609-A1A8-A213-39BC36D7D7D5}"/>
                  </a:ext>
                </a:extLst>
              </p:cNvPr>
              <p:cNvSpPr/>
              <p:nvPr/>
            </p:nvSpPr>
            <p:spPr bwMode="auto">
              <a:xfrm>
                <a:off x="4541" y="2370"/>
                <a:ext cx="204" cy="236"/>
              </a:xfrm>
              <a:custGeom>
                <a:avLst/>
                <a:gdLst>
                  <a:gd name="T0" fmla="*/ 36 w 44"/>
                  <a:gd name="T1" fmla="*/ 49 h 51"/>
                  <a:gd name="T2" fmla="*/ 26 w 44"/>
                  <a:gd name="T3" fmla="*/ 39 h 51"/>
                  <a:gd name="T4" fmla="*/ 3 w 44"/>
                  <a:gd name="T5" fmla="*/ 20 h 51"/>
                  <a:gd name="T6" fmla="*/ 1 w 44"/>
                  <a:gd name="T7" fmla="*/ 9 h 51"/>
                  <a:gd name="T8" fmla="*/ 11 w 44"/>
                  <a:gd name="T9" fmla="*/ 1 h 51"/>
                  <a:gd name="T10" fmla="*/ 29 w 44"/>
                  <a:gd name="T11" fmla="*/ 26 h 51"/>
                  <a:gd name="T12" fmla="*/ 41 w 44"/>
                  <a:gd name="T13" fmla="*/ 39 h 51"/>
                  <a:gd name="T14" fmla="*/ 42 w 44"/>
                  <a:gd name="T15" fmla="*/ 49 h 51"/>
                  <a:gd name="T16" fmla="*/ 36 w 44"/>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1">
                    <a:moveTo>
                      <a:pt x="36" y="49"/>
                    </a:moveTo>
                    <a:cubicBezTo>
                      <a:pt x="34" y="44"/>
                      <a:pt x="32" y="40"/>
                      <a:pt x="26" y="39"/>
                    </a:cubicBezTo>
                    <a:cubicBezTo>
                      <a:pt x="14" y="37"/>
                      <a:pt x="9" y="28"/>
                      <a:pt x="3" y="20"/>
                    </a:cubicBezTo>
                    <a:cubicBezTo>
                      <a:pt x="0" y="17"/>
                      <a:pt x="0" y="13"/>
                      <a:pt x="1" y="9"/>
                    </a:cubicBezTo>
                    <a:cubicBezTo>
                      <a:pt x="2" y="4"/>
                      <a:pt x="5" y="0"/>
                      <a:pt x="11" y="1"/>
                    </a:cubicBezTo>
                    <a:cubicBezTo>
                      <a:pt x="17" y="10"/>
                      <a:pt x="25" y="17"/>
                      <a:pt x="29" y="26"/>
                    </a:cubicBezTo>
                    <a:cubicBezTo>
                      <a:pt x="32" y="32"/>
                      <a:pt x="38" y="34"/>
                      <a:pt x="41" y="39"/>
                    </a:cubicBezTo>
                    <a:cubicBezTo>
                      <a:pt x="43" y="43"/>
                      <a:pt x="44" y="46"/>
                      <a:pt x="42" y="49"/>
                    </a:cubicBezTo>
                    <a:cubicBezTo>
                      <a:pt x="41" y="51"/>
                      <a:pt x="38" y="51"/>
                      <a:pt x="36" y="49"/>
                    </a:cubicBezTo>
                    <a:close/>
                  </a:path>
                </a:pathLst>
              </a:custGeom>
              <a:solidFill>
                <a:srgbClr val="EA7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4" name="Freeform 432">
                <a:extLst>
                  <a:ext uri="{FF2B5EF4-FFF2-40B4-BE49-F238E27FC236}">
                    <a16:creationId xmlns:a16="http://schemas.microsoft.com/office/drawing/2014/main" id="{7211E780-C270-26AD-0504-3FEB9F0C9DC0}"/>
                  </a:ext>
                </a:extLst>
              </p:cNvPr>
              <p:cNvSpPr/>
              <p:nvPr/>
            </p:nvSpPr>
            <p:spPr bwMode="auto">
              <a:xfrm>
                <a:off x="4536" y="2314"/>
                <a:ext cx="218" cy="311"/>
              </a:xfrm>
              <a:custGeom>
                <a:avLst/>
                <a:gdLst>
                  <a:gd name="T0" fmla="*/ 37 w 47"/>
                  <a:gd name="T1" fmla="*/ 61 h 67"/>
                  <a:gd name="T2" fmla="*/ 43 w 47"/>
                  <a:gd name="T3" fmla="*/ 58 h 67"/>
                  <a:gd name="T4" fmla="*/ 38 w 47"/>
                  <a:gd name="T5" fmla="*/ 50 h 67"/>
                  <a:gd name="T6" fmla="*/ 12 w 47"/>
                  <a:gd name="T7" fmla="*/ 14 h 67"/>
                  <a:gd name="T8" fmla="*/ 2 w 47"/>
                  <a:gd name="T9" fmla="*/ 8 h 67"/>
                  <a:gd name="T10" fmla="*/ 0 w 47"/>
                  <a:gd name="T11" fmla="*/ 3 h 67"/>
                  <a:gd name="T12" fmla="*/ 2 w 47"/>
                  <a:gd name="T13" fmla="*/ 0 h 67"/>
                  <a:gd name="T14" fmla="*/ 14 w 47"/>
                  <a:gd name="T15" fmla="*/ 8 h 67"/>
                  <a:gd name="T16" fmla="*/ 19 w 47"/>
                  <a:gd name="T17" fmla="*/ 10 h 67"/>
                  <a:gd name="T18" fmla="*/ 21 w 47"/>
                  <a:gd name="T19" fmla="*/ 10 h 67"/>
                  <a:gd name="T20" fmla="*/ 21 w 47"/>
                  <a:gd name="T21" fmla="*/ 23 h 67"/>
                  <a:gd name="T22" fmla="*/ 37 w 47"/>
                  <a:gd name="T23" fmla="*/ 39 h 67"/>
                  <a:gd name="T24" fmla="*/ 44 w 47"/>
                  <a:gd name="T25" fmla="*/ 67 h 67"/>
                  <a:gd name="T26" fmla="*/ 37 w 47"/>
                  <a:gd name="T27"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7">
                    <a:moveTo>
                      <a:pt x="37" y="61"/>
                    </a:moveTo>
                    <a:cubicBezTo>
                      <a:pt x="39" y="61"/>
                      <a:pt x="42" y="61"/>
                      <a:pt x="43" y="58"/>
                    </a:cubicBezTo>
                    <a:cubicBezTo>
                      <a:pt x="43" y="54"/>
                      <a:pt x="41" y="52"/>
                      <a:pt x="38" y="50"/>
                    </a:cubicBezTo>
                    <a:cubicBezTo>
                      <a:pt x="26" y="41"/>
                      <a:pt x="20" y="27"/>
                      <a:pt x="12" y="14"/>
                    </a:cubicBezTo>
                    <a:cubicBezTo>
                      <a:pt x="9" y="12"/>
                      <a:pt x="5" y="12"/>
                      <a:pt x="2" y="8"/>
                    </a:cubicBezTo>
                    <a:cubicBezTo>
                      <a:pt x="1" y="7"/>
                      <a:pt x="0" y="5"/>
                      <a:pt x="0" y="3"/>
                    </a:cubicBezTo>
                    <a:cubicBezTo>
                      <a:pt x="0" y="2"/>
                      <a:pt x="1" y="1"/>
                      <a:pt x="2" y="0"/>
                    </a:cubicBezTo>
                    <a:cubicBezTo>
                      <a:pt x="7" y="1"/>
                      <a:pt x="13" y="1"/>
                      <a:pt x="14" y="8"/>
                    </a:cubicBezTo>
                    <a:cubicBezTo>
                      <a:pt x="14" y="10"/>
                      <a:pt x="17" y="10"/>
                      <a:pt x="19" y="10"/>
                    </a:cubicBezTo>
                    <a:cubicBezTo>
                      <a:pt x="19" y="10"/>
                      <a:pt x="20" y="10"/>
                      <a:pt x="21" y="10"/>
                    </a:cubicBezTo>
                    <a:cubicBezTo>
                      <a:pt x="22" y="15"/>
                      <a:pt x="23" y="19"/>
                      <a:pt x="21" y="23"/>
                    </a:cubicBezTo>
                    <a:cubicBezTo>
                      <a:pt x="26" y="28"/>
                      <a:pt x="32" y="33"/>
                      <a:pt x="37" y="39"/>
                    </a:cubicBezTo>
                    <a:cubicBezTo>
                      <a:pt x="43" y="48"/>
                      <a:pt x="47" y="56"/>
                      <a:pt x="44" y="67"/>
                    </a:cubicBezTo>
                    <a:cubicBezTo>
                      <a:pt x="41" y="66"/>
                      <a:pt x="39" y="63"/>
                      <a:pt x="37" y="61"/>
                    </a:cubicBezTo>
                    <a:close/>
                  </a:path>
                </a:pathLst>
              </a:custGeom>
              <a:solidFill>
                <a:srgbClr val="F2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5" name="Freeform 433">
                <a:extLst>
                  <a:ext uri="{FF2B5EF4-FFF2-40B4-BE49-F238E27FC236}">
                    <a16:creationId xmlns:a16="http://schemas.microsoft.com/office/drawing/2014/main" id="{68E05F64-F217-BB34-3AD9-1E08FDD6A426}"/>
                  </a:ext>
                </a:extLst>
              </p:cNvPr>
              <p:cNvSpPr/>
              <p:nvPr/>
            </p:nvSpPr>
            <p:spPr bwMode="auto">
              <a:xfrm>
                <a:off x="4573" y="2634"/>
                <a:ext cx="112" cy="163"/>
              </a:xfrm>
              <a:custGeom>
                <a:avLst/>
                <a:gdLst>
                  <a:gd name="T0" fmla="*/ 17 w 24"/>
                  <a:gd name="T1" fmla="*/ 31 h 35"/>
                  <a:gd name="T2" fmla="*/ 8 w 24"/>
                  <a:gd name="T3" fmla="*/ 29 h 35"/>
                  <a:gd name="T4" fmla="*/ 2 w 24"/>
                  <a:gd name="T5" fmla="*/ 13 h 35"/>
                  <a:gd name="T6" fmla="*/ 6 w 24"/>
                  <a:gd name="T7" fmla="*/ 0 h 35"/>
                  <a:gd name="T8" fmla="*/ 11 w 24"/>
                  <a:gd name="T9" fmla="*/ 10 h 35"/>
                  <a:gd name="T10" fmla="*/ 19 w 24"/>
                  <a:gd name="T11" fmla="*/ 18 h 35"/>
                  <a:gd name="T12" fmla="*/ 17 w 24"/>
                  <a:gd name="T13" fmla="*/ 31 h 35"/>
                </a:gdLst>
                <a:ahLst/>
                <a:cxnLst>
                  <a:cxn ang="0">
                    <a:pos x="T0" y="T1"/>
                  </a:cxn>
                  <a:cxn ang="0">
                    <a:pos x="T2" y="T3"/>
                  </a:cxn>
                  <a:cxn ang="0">
                    <a:pos x="T4" y="T5"/>
                  </a:cxn>
                  <a:cxn ang="0">
                    <a:pos x="T6" y="T7"/>
                  </a:cxn>
                  <a:cxn ang="0">
                    <a:pos x="T8" y="T9"/>
                  </a:cxn>
                  <a:cxn ang="0">
                    <a:pos x="T10" y="T11"/>
                  </a:cxn>
                  <a:cxn ang="0">
                    <a:pos x="T12" y="T13"/>
                  </a:cxn>
                </a:cxnLst>
                <a:rect l="0" t="0" r="r" b="b"/>
                <a:pathLst>
                  <a:path w="24" h="35">
                    <a:moveTo>
                      <a:pt x="17" y="31"/>
                    </a:moveTo>
                    <a:cubicBezTo>
                      <a:pt x="13" y="32"/>
                      <a:pt x="10" y="35"/>
                      <a:pt x="8" y="29"/>
                    </a:cubicBezTo>
                    <a:cubicBezTo>
                      <a:pt x="9" y="22"/>
                      <a:pt x="6" y="17"/>
                      <a:pt x="2" y="13"/>
                    </a:cubicBezTo>
                    <a:cubicBezTo>
                      <a:pt x="0" y="7"/>
                      <a:pt x="0" y="3"/>
                      <a:pt x="6" y="0"/>
                    </a:cubicBezTo>
                    <a:cubicBezTo>
                      <a:pt x="13" y="1"/>
                      <a:pt x="12" y="6"/>
                      <a:pt x="11" y="10"/>
                    </a:cubicBezTo>
                    <a:cubicBezTo>
                      <a:pt x="8" y="18"/>
                      <a:pt x="13" y="18"/>
                      <a:pt x="19" y="18"/>
                    </a:cubicBezTo>
                    <a:cubicBezTo>
                      <a:pt x="24" y="23"/>
                      <a:pt x="18" y="27"/>
                      <a:pt x="17" y="31"/>
                    </a:cubicBezTo>
                    <a:close/>
                  </a:path>
                </a:pathLst>
              </a:custGeom>
              <a:solidFill>
                <a:srgbClr val="C48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6" name="Freeform 434">
                <a:extLst>
                  <a:ext uri="{FF2B5EF4-FFF2-40B4-BE49-F238E27FC236}">
                    <a16:creationId xmlns:a16="http://schemas.microsoft.com/office/drawing/2014/main" id="{17E9D966-EDE6-005F-2026-923C6CC9DD97}"/>
                  </a:ext>
                </a:extLst>
              </p:cNvPr>
              <p:cNvSpPr/>
              <p:nvPr/>
            </p:nvSpPr>
            <p:spPr bwMode="auto">
              <a:xfrm>
                <a:off x="4536" y="2458"/>
                <a:ext cx="125" cy="107"/>
              </a:xfrm>
              <a:custGeom>
                <a:avLst/>
                <a:gdLst>
                  <a:gd name="T0" fmla="*/ 6 w 27"/>
                  <a:gd name="T1" fmla="*/ 0 h 23"/>
                  <a:gd name="T2" fmla="*/ 27 w 27"/>
                  <a:gd name="T3" fmla="*/ 20 h 23"/>
                  <a:gd name="T4" fmla="*/ 17 w 27"/>
                  <a:gd name="T5" fmla="*/ 22 h 23"/>
                  <a:gd name="T6" fmla="*/ 14 w 27"/>
                  <a:gd name="T7" fmla="*/ 23 h 23"/>
                  <a:gd name="T8" fmla="*/ 9 w 27"/>
                  <a:gd name="T9" fmla="*/ 17 h 23"/>
                  <a:gd name="T10" fmla="*/ 0 w 27"/>
                  <a:gd name="T11" fmla="*/ 6 h 23"/>
                  <a:gd name="T12" fmla="*/ 6 w 2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6" y="0"/>
                    </a:moveTo>
                    <a:cubicBezTo>
                      <a:pt x="11" y="8"/>
                      <a:pt x="18" y="15"/>
                      <a:pt x="27" y="20"/>
                    </a:cubicBezTo>
                    <a:cubicBezTo>
                      <a:pt x="23" y="19"/>
                      <a:pt x="20" y="21"/>
                      <a:pt x="17" y="22"/>
                    </a:cubicBezTo>
                    <a:cubicBezTo>
                      <a:pt x="16" y="23"/>
                      <a:pt x="15" y="23"/>
                      <a:pt x="14" y="23"/>
                    </a:cubicBezTo>
                    <a:cubicBezTo>
                      <a:pt x="12" y="21"/>
                      <a:pt x="11" y="19"/>
                      <a:pt x="9" y="17"/>
                    </a:cubicBezTo>
                    <a:cubicBezTo>
                      <a:pt x="6" y="13"/>
                      <a:pt x="1" y="11"/>
                      <a:pt x="0" y="6"/>
                    </a:cubicBezTo>
                    <a:cubicBezTo>
                      <a:pt x="1" y="3"/>
                      <a:pt x="3" y="1"/>
                      <a:pt x="6" y="0"/>
                    </a:cubicBezTo>
                    <a:close/>
                  </a:path>
                </a:pathLst>
              </a:custGeom>
              <a:solidFill>
                <a:srgbClr val="C06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7" name="Freeform 435">
                <a:extLst>
                  <a:ext uri="{FF2B5EF4-FFF2-40B4-BE49-F238E27FC236}">
                    <a16:creationId xmlns:a16="http://schemas.microsoft.com/office/drawing/2014/main" id="{861FC745-4902-7EE0-2A90-05BF64B60CC0}"/>
                  </a:ext>
                </a:extLst>
              </p:cNvPr>
              <p:cNvSpPr/>
              <p:nvPr/>
            </p:nvSpPr>
            <p:spPr bwMode="auto">
              <a:xfrm>
                <a:off x="4587" y="2560"/>
                <a:ext cx="74" cy="121"/>
              </a:xfrm>
              <a:custGeom>
                <a:avLst/>
                <a:gdLst>
                  <a:gd name="T0" fmla="*/ 3 w 16"/>
                  <a:gd name="T1" fmla="*/ 0 h 26"/>
                  <a:gd name="T2" fmla="*/ 6 w 16"/>
                  <a:gd name="T3" fmla="*/ 0 h 26"/>
                  <a:gd name="T4" fmla="*/ 8 w 16"/>
                  <a:gd name="T5" fmla="*/ 8 h 26"/>
                  <a:gd name="T6" fmla="*/ 8 w 16"/>
                  <a:gd name="T7" fmla="*/ 26 h 26"/>
                  <a:gd name="T8" fmla="*/ 4 w 16"/>
                  <a:gd name="T9" fmla="*/ 16 h 26"/>
                  <a:gd name="T10" fmla="*/ 0 w 16"/>
                  <a:gd name="T11" fmla="*/ 12 h 26"/>
                  <a:gd name="T12" fmla="*/ 3 w 1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6" h="26">
                    <a:moveTo>
                      <a:pt x="3" y="0"/>
                    </a:moveTo>
                    <a:cubicBezTo>
                      <a:pt x="4" y="0"/>
                      <a:pt x="5" y="0"/>
                      <a:pt x="6" y="0"/>
                    </a:cubicBezTo>
                    <a:cubicBezTo>
                      <a:pt x="6" y="3"/>
                      <a:pt x="6" y="6"/>
                      <a:pt x="8" y="8"/>
                    </a:cubicBezTo>
                    <a:cubicBezTo>
                      <a:pt x="16" y="14"/>
                      <a:pt x="14" y="20"/>
                      <a:pt x="8" y="26"/>
                    </a:cubicBezTo>
                    <a:cubicBezTo>
                      <a:pt x="6" y="23"/>
                      <a:pt x="8" y="18"/>
                      <a:pt x="4" y="16"/>
                    </a:cubicBezTo>
                    <a:cubicBezTo>
                      <a:pt x="2" y="15"/>
                      <a:pt x="1" y="14"/>
                      <a:pt x="0" y="12"/>
                    </a:cubicBezTo>
                    <a:cubicBezTo>
                      <a:pt x="0" y="7"/>
                      <a:pt x="0" y="4"/>
                      <a:pt x="3" y="0"/>
                    </a:cubicBezTo>
                    <a:close/>
                  </a:path>
                </a:pathLst>
              </a:custGeom>
              <a:solidFill>
                <a:srgbClr val="E38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8" name="Freeform 436">
                <a:extLst>
                  <a:ext uri="{FF2B5EF4-FFF2-40B4-BE49-F238E27FC236}">
                    <a16:creationId xmlns:a16="http://schemas.microsoft.com/office/drawing/2014/main" id="{3F91CCCD-E5A9-8318-D665-86672F42AEDF}"/>
                  </a:ext>
                </a:extLst>
              </p:cNvPr>
              <p:cNvSpPr/>
              <p:nvPr/>
            </p:nvSpPr>
            <p:spPr bwMode="auto">
              <a:xfrm>
                <a:off x="4643" y="2704"/>
                <a:ext cx="69" cy="74"/>
              </a:xfrm>
              <a:custGeom>
                <a:avLst/>
                <a:gdLst>
                  <a:gd name="T0" fmla="*/ 2 w 15"/>
                  <a:gd name="T1" fmla="*/ 16 h 16"/>
                  <a:gd name="T2" fmla="*/ 4 w 15"/>
                  <a:gd name="T3" fmla="*/ 3 h 16"/>
                  <a:gd name="T4" fmla="*/ 11 w 15"/>
                  <a:gd name="T5" fmla="*/ 14 h 16"/>
                  <a:gd name="T6" fmla="*/ 2 w 15"/>
                  <a:gd name="T7" fmla="*/ 16 h 16"/>
                </a:gdLst>
                <a:ahLst/>
                <a:cxnLst>
                  <a:cxn ang="0">
                    <a:pos x="T0" y="T1"/>
                  </a:cxn>
                  <a:cxn ang="0">
                    <a:pos x="T2" y="T3"/>
                  </a:cxn>
                  <a:cxn ang="0">
                    <a:pos x="T4" y="T5"/>
                  </a:cxn>
                  <a:cxn ang="0">
                    <a:pos x="T6" y="T7"/>
                  </a:cxn>
                </a:cxnLst>
                <a:rect l="0" t="0" r="r" b="b"/>
                <a:pathLst>
                  <a:path w="15" h="16">
                    <a:moveTo>
                      <a:pt x="2" y="16"/>
                    </a:moveTo>
                    <a:cubicBezTo>
                      <a:pt x="0" y="11"/>
                      <a:pt x="5" y="8"/>
                      <a:pt x="4" y="3"/>
                    </a:cubicBezTo>
                    <a:cubicBezTo>
                      <a:pt x="15" y="0"/>
                      <a:pt x="11" y="8"/>
                      <a:pt x="11" y="14"/>
                    </a:cubicBezTo>
                    <a:cubicBezTo>
                      <a:pt x="8" y="16"/>
                      <a:pt x="5" y="16"/>
                      <a:pt x="2" y="16"/>
                    </a:cubicBezTo>
                    <a:close/>
                  </a:path>
                </a:pathLst>
              </a:custGeom>
              <a:solidFill>
                <a:srgbClr val="EB7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9" name="Freeform 437">
                <a:extLst>
                  <a:ext uri="{FF2B5EF4-FFF2-40B4-BE49-F238E27FC236}">
                    <a16:creationId xmlns:a16="http://schemas.microsoft.com/office/drawing/2014/main" id="{B030E2C6-696D-0EF3-31D3-D717A079CE57}"/>
                  </a:ext>
                </a:extLst>
              </p:cNvPr>
              <p:cNvSpPr/>
              <p:nvPr/>
            </p:nvSpPr>
            <p:spPr bwMode="auto">
              <a:xfrm>
                <a:off x="3215" y="1683"/>
                <a:ext cx="144" cy="237"/>
              </a:xfrm>
              <a:custGeom>
                <a:avLst/>
                <a:gdLst>
                  <a:gd name="T0" fmla="*/ 24 w 31"/>
                  <a:gd name="T1" fmla="*/ 33 h 51"/>
                  <a:gd name="T2" fmla="*/ 18 w 31"/>
                  <a:gd name="T3" fmla="*/ 40 h 51"/>
                  <a:gd name="T4" fmla="*/ 27 w 31"/>
                  <a:gd name="T5" fmla="*/ 45 h 51"/>
                  <a:gd name="T6" fmla="*/ 15 w 31"/>
                  <a:gd name="T7" fmla="*/ 49 h 51"/>
                  <a:gd name="T8" fmla="*/ 8 w 31"/>
                  <a:gd name="T9" fmla="*/ 39 h 51"/>
                  <a:gd name="T10" fmla="*/ 10 w 31"/>
                  <a:gd name="T11" fmla="*/ 34 h 51"/>
                  <a:gd name="T12" fmla="*/ 3 w 31"/>
                  <a:gd name="T13" fmla="*/ 15 h 51"/>
                  <a:gd name="T14" fmla="*/ 1 w 31"/>
                  <a:gd name="T15" fmla="*/ 13 h 51"/>
                  <a:gd name="T16" fmla="*/ 4 w 31"/>
                  <a:gd name="T17" fmla="*/ 5 h 51"/>
                  <a:gd name="T18" fmla="*/ 10 w 31"/>
                  <a:gd name="T19" fmla="*/ 0 h 51"/>
                  <a:gd name="T20" fmla="*/ 13 w 31"/>
                  <a:gd name="T21" fmla="*/ 4 h 51"/>
                  <a:gd name="T22" fmla="*/ 25 w 31"/>
                  <a:gd name="T23" fmla="*/ 19 h 51"/>
                  <a:gd name="T24" fmla="*/ 24 w 31"/>
                  <a:gd name="T25"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51">
                    <a:moveTo>
                      <a:pt x="24" y="33"/>
                    </a:moveTo>
                    <a:cubicBezTo>
                      <a:pt x="21" y="34"/>
                      <a:pt x="17" y="36"/>
                      <a:pt x="18" y="40"/>
                    </a:cubicBezTo>
                    <a:cubicBezTo>
                      <a:pt x="18" y="45"/>
                      <a:pt x="23" y="42"/>
                      <a:pt x="27" y="45"/>
                    </a:cubicBezTo>
                    <a:cubicBezTo>
                      <a:pt x="23" y="46"/>
                      <a:pt x="20" y="51"/>
                      <a:pt x="15" y="49"/>
                    </a:cubicBezTo>
                    <a:cubicBezTo>
                      <a:pt x="13" y="46"/>
                      <a:pt x="10" y="43"/>
                      <a:pt x="8" y="39"/>
                    </a:cubicBezTo>
                    <a:cubicBezTo>
                      <a:pt x="8" y="37"/>
                      <a:pt x="9" y="35"/>
                      <a:pt x="10" y="34"/>
                    </a:cubicBezTo>
                    <a:cubicBezTo>
                      <a:pt x="14" y="24"/>
                      <a:pt x="13" y="21"/>
                      <a:pt x="3" y="15"/>
                    </a:cubicBezTo>
                    <a:cubicBezTo>
                      <a:pt x="3" y="14"/>
                      <a:pt x="2" y="14"/>
                      <a:pt x="1" y="13"/>
                    </a:cubicBezTo>
                    <a:cubicBezTo>
                      <a:pt x="0" y="9"/>
                      <a:pt x="4" y="8"/>
                      <a:pt x="4" y="5"/>
                    </a:cubicBezTo>
                    <a:cubicBezTo>
                      <a:pt x="5" y="2"/>
                      <a:pt x="7" y="0"/>
                      <a:pt x="10" y="0"/>
                    </a:cubicBezTo>
                    <a:cubicBezTo>
                      <a:pt x="12" y="0"/>
                      <a:pt x="13" y="2"/>
                      <a:pt x="13" y="4"/>
                    </a:cubicBezTo>
                    <a:cubicBezTo>
                      <a:pt x="15" y="10"/>
                      <a:pt x="17" y="17"/>
                      <a:pt x="25" y="19"/>
                    </a:cubicBezTo>
                    <a:cubicBezTo>
                      <a:pt x="31" y="24"/>
                      <a:pt x="27" y="28"/>
                      <a:pt x="24" y="33"/>
                    </a:cubicBezTo>
                    <a:close/>
                  </a:path>
                </a:pathLst>
              </a:custGeom>
              <a:solidFill>
                <a:srgbClr val="B46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0" name="Freeform 438">
                <a:extLst>
                  <a:ext uri="{FF2B5EF4-FFF2-40B4-BE49-F238E27FC236}">
                    <a16:creationId xmlns:a16="http://schemas.microsoft.com/office/drawing/2014/main" id="{6D1B6C18-61A3-754F-DDC2-82F68D6B63CB}"/>
                  </a:ext>
                </a:extLst>
              </p:cNvPr>
              <p:cNvSpPr/>
              <p:nvPr/>
            </p:nvSpPr>
            <p:spPr bwMode="auto">
              <a:xfrm>
                <a:off x="3188" y="1845"/>
                <a:ext cx="102" cy="102"/>
              </a:xfrm>
              <a:custGeom>
                <a:avLst/>
                <a:gdLst>
                  <a:gd name="T0" fmla="*/ 15 w 22"/>
                  <a:gd name="T1" fmla="*/ 4 h 22"/>
                  <a:gd name="T2" fmla="*/ 21 w 22"/>
                  <a:gd name="T3" fmla="*/ 14 h 22"/>
                  <a:gd name="T4" fmla="*/ 12 w 22"/>
                  <a:gd name="T5" fmla="*/ 18 h 22"/>
                  <a:gd name="T6" fmla="*/ 1 w 22"/>
                  <a:gd name="T7" fmla="*/ 14 h 22"/>
                  <a:gd name="T8" fmla="*/ 1 w 22"/>
                  <a:gd name="T9" fmla="*/ 10 h 22"/>
                  <a:gd name="T10" fmla="*/ 2 w 22"/>
                  <a:gd name="T11" fmla="*/ 6 h 22"/>
                  <a:gd name="T12" fmla="*/ 15 w 22"/>
                  <a:gd name="T13" fmla="*/ 4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15" y="4"/>
                    </a:moveTo>
                    <a:cubicBezTo>
                      <a:pt x="19" y="6"/>
                      <a:pt x="22" y="9"/>
                      <a:pt x="21" y="14"/>
                    </a:cubicBezTo>
                    <a:cubicBezTo>
                      <a:pt x="18" y="14"/>
                      <a:pt x="15" y="16"/>
                      <a:pt x="12" y="18"/>
                    </a:cubicBezTo>
                    <a:cubicBezTo>
                      <a:pt x="7" y="22"/>
                      <a:pt x="3" y="21"/>
                      <a:pt x="1" y="14"/>
                    </a:cubicBezTo>
                    <a:cubicBezTo>
                      <a:pt x="1" y="13"/>
                      <a:pt x="1" y="12"/>
                      <a:pt x="1" y="10"/>
                    </a:cubicBezTo>
                    <a:cubicBezTo>
                      <a:pt x="0" y="8"/>
                      <a:pt x="1" y="7"/>
                      <a:pt x="2" y="6"/>
                    </a:cubicBezTo>
                    <a:cubicBezTo>
                      <a:pt x="6" y="2"/>
                      <a:pt x="10" y="0"/>
                      <a:pt x="15" y="4"/>
                    </a:cubicBezTo>
                    <a:close/>
                  </a:path>
                </a:pathLst>
              </a:custGeom>
              <a:solidFill>
                <a:srgbClr val="E669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1" name="Freeform 439">
                <a:extLst>
                  <a:ext uri="{FF2B5EF4-FFF2-40B4-BE49-F238E27FC236}">
                    <a16:creationId xmlns:a16="http://schemas.microsoft.com/office/drawing/2014/main" id="{E2DAC729-A2DD-DA05-E900-127675874847}"/>
                  </a:ext>
                </a:extLst>
              </p:cNvPr>
              <p:cNvSpPr/>
              <p:nvPr/>
            </p:nvSpPr>
            <p:spPr bwMode="auto">
              <a:xfrm>
                <a:off x="3317" y="1753"/>
                <a:ext cx="93" cy="111"/>
              </a:xfrm>
              <a:custGeom>
                <a:avLst/>
                <a:gdLst>
                  <a:gd name="T0" fmla="*/ 2 w 20"/>
                  <a:gd name="T1" fmla="*/ 18 h 24"/>
                  <a:gd name="T2" fmla="*/ 1 w 20"/>
                  <a:gd name="T3" fmla="*/ 5 h 24"/>
                  <a:gd name="T4" fmla="*/ 7 w 20"/>
                  <a:gd name="T5" fmla="*/ 0 h 24"/>
                  <a:gd name="T6" fmla="*/ 16 w 20"/>
                  <a:gd name="T7" fmla="*/ 2 h 24"/>
                  <a:gd name="T8" fmla="*/ 20 w 20"/>
                  <a:gd name="T9" fmla="*/ 10 h 24"/>
                  <a:gd name="T10" fmla="*/ 11 w 20"/>
                  <a:gd name="T11" fmla="*/ 19 h 24"/>
                  <a:gd name="T12" fmla="*/ 2 w 20"/>
                  <a:gd name="T13" fmla="*/ 18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2" y="18"/>
                    </a:moveTo>
                    <a:cubicBezTo>
                      <a:pt x="0" y="13"/>
                      <a:pt x="8" y="9"/>
                      <a:pt x="1" y="5"/>
                    </a:cubicBezTo>
                    <a:cubicBezTo>
                      <a:pt x="1" y="1"/>
                      <a:pt x="4" y="0"/>
                      <a:pt x="7" y="0"/>
                    </a:cubicBezTo>
                    <a:cubicBezTo>
                      <a:pt x="10" y="1"/>
                      <a:pt x="13" y="2"/>
                      <a:pt x="16" y="2"/>
                    </a:cubicBezTo>
                    <a:cubicBezTo>
                      <a:pt x="17" y="4"/>
                      <a:pt x="18" y="7"/>
                      <a:pt x="20" y="10"/>
                    </a:cubicBezTo>
                    <a:cubicBezTo>
                      <a:pt x="18" y="14"/>
                      <a:pt x="13" y="15"/>
                      <a:pt x="11" y="19"/>
                    </a:cubicBezTo>
                    <a:cubicBezTo>
                      <a:pt x="8" y="24"/>
                      <a:pt x="5" y="17"/>
                      <a:pt x="2" y="18"/>
                    </a:cubicBezTo>
                    <a:close/>
                  </a:path>
                </a:pathLst>
              </a:custGeom>
              <a:solidFill>
                <a:srgbClr val="E57B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2" name="Freeform 440">
                <a:extLst>
                  <a:ext uri="{FF2B5EF4-FFF2-40B4-BE49-F238E27FC236}">
                    <a16:creationId xmlns:a16="http://schemas.microsoft.com/office/drawing/2014/main" id="{CB0BBA50-AA21-2546-6A6D-0BC26A21786E}"/>
                  </a:ext>
                </a:extLst>
              </p:cNvPr>
              <p:cNvSpPr/>
              <p:nvPr/>
            </p:nvSpPr>
            <p:spPr bwMode="auto">
              <a:xfrm>
                <a:off x="4369" y="2244"/>
                <a:ext cx="177" cy="112"/>
              </a:xfrm>
              <a:custGeom>
                <a:avLst/>
                <a:gdLst>
                  <a:gd name="T0" fmla="*/ 36 w 38"/>
                  <a:gd name="T1" fmla="*/ 17 h 24"/>
                  <a:gd name="T2" fmla="*/ 38 w 38"/>
                  <a:gd name="T3" fmla="*/ 21 h 24"/>
                  <a:gd name="T4" fmla="*/ 30 w 38"/>
                  <a:gd name="T5" fmla="*/ 22 h 24"/>
                  <a:gd name="T6" fmla="*/ 12 w 38"/>
                  <a:gd name="T7" fmla="*/ 17 h 24"/>
                  <a:gd name="T8" fmla="*/ 0 w 38"/>
                  <a:gd name="T9" fmla="*/ 11 h 24"/>
                  <a:gd name="T10" fmla="*/ 4 w 38"/>
                  <a:gd name="T11" fmla="*/ 7 h 24"/>
                  <a:gd name="T12" fmla="*/ 25 w 38"/>
                  <a:gd name="T13" fmla="*/ 0 h 24"/>
                  <a:gd name="T14" fmla="*/ 28 w 38"/>
                  <a:gd name="T15" fmla="*/ 13 h 24"/>
                  <a:gd name="T16" fmla="*/ 36 w 38"/>
                  <a:gd name="T1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4">
                    <a:moveTo>
                      <a:pt x="36" y="17"/>
                    </a:moveTo>
                    <a:cubicBezTo>
                      <a:pt x="37" y="19"/>
                      <a:pt x="38" y="20"/>
                      <a:pt x="38" y="21"/>
                    </a:cubicBezTo>
                    <a:cubicBezTo>
                      <a:pt x="36" y="24"/>
                      <a:pt x="33" y="22"/>
                      <a:pt x="30" y="22"/>
                    </a:cubicBezTo>
                    <a:cubicBezTo>
                      <a:pt x="24" y="19"/>
                      <a:pt x="18" y="18"/>
                      <a:pt x="12" y="17"/>
                    </a:cubicBezTo>
                    <a:cubicBezTo>
                      <a:pt x="8" y="15"/>
                      <a:pt x="2" y="17"/>
                      <a:pt x="0" y="11"/>
                    </a:cubicBezTo>
                    <a:cubicBezTo>
                      <a:pt x="1" y="10"/>
                      <a:pt x="2" y="9"/>
                      <a:pt x="4" y="7"/>
                    </a:cubicBezTo>
                    <a:cubicBezTo>
                      <a:pt x="13" y="17"/>
                      <a:pt x="16" y="3"/>
                      <a:pt x="25" y="0"/>
                    </a:cubicBezTo>
                    <a:cubicBezTo>
                      <a:pt x="21" y="8"/>
                      <a:pt x="18" y="14"/>
                      <a:pt x="28" y="13"/>
                    </a:cubicBezTo>
                    <a:cubicBezTo>
                      <a:pt x="31" y="15"/>
                      <a:pt x="36" y="11"/>
                      <a:pt x="36" y="17"/>
                    </a:cubicBezTo>
                    <a:close/>
                  </a:path>
                </a:pathLst>
              </a:custGeom>
              <a:solidFill>
                <a:srgbClr val="D6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3" name="Freeform 441">
                <a:extLst>
                  <a:ext uri="{FF2B5EF4-FFF2-40B4-BE49-F238E27FC236}">
                    <a16:creationId xmlns:a16="http://schemas.microsoft.com/office/drawing/2014/main" id="{BA971F48-13BF-AAEF-F023-9A20E4B29EAD}"/>
                  </a:ext>
                </a:extLst>
              </p:cNvPr>
              <p:cNvSpPr/>
              <p:nvPr/>
            </p:nvSpPr>
            <p:spPr bwMode="auto">
              <a:xfrm>
                <a:off x="4499" y="2277"/>
                <a:ext cx="61" cy="46"/>
              </a:xfrm>
              <a:custGeom>
                <a:avLst/>
                <a:gdLst>
                  <a:gd name="T0" fmla="*/ 8 w 13"/>
                  <a:gd name="T1" fmla="*/ 10 h 10"/>
                  <a:gd name="T2" fmla="*/ 0 w 13"/>
                  <a:gd name="T3" fmla="*/ 6 h 10"/>
                  <a:gd name="T4" fmla="*/ 10 w 13"/>
                  <a:gd name="T5" fmla="*/ 0 h 10"/>
                  <a:gd name="T6" fmla="*/ 10 w 13"/>
                  <a:gd name="T7" fmla="*/ 8 h 10"/>
                  <a:gd name="T8" fmla="*/ 8 w 13"/>
                  <a:gd name="T9" fmla="*/ 10 h 10"/>
                </a:gdLst>
                <a:ahLst/>
                <a:cxnLst>
                  <a:cxn ang="0">
                    <a:pos x="T0" y="T1"/>
                  </a:cxn>
                  <a:cxn ang="0">
                    <a:pos x="T2" y="T3"/>
                  </a:cxn>
                  <a:cxn ang="0">
                    <a:pos x="T4" y="T5"/>
                  </a:cxn>
                  <a:cxn ang="0">
                    <a:pos x="T6" y="T7"/>
                  </a:cxn>
                  <a:cxn ang="0">
                    <a:pos x="T8" y="T9"/>
                  </a:cxn>
                </a:cxnLst>
                <a:rect l="0" t="0" r="r" b="b"/>
                <a:pathLst>
                  <a:path w="13" h="10">
                    <a:moveTo>
                      <a:pt x="8" y="10"/>
                    </a:moveTo>
                    <a:cubicBezTo>
                      <a:pt x="7" y="7"/>
                      <a:pt x="2" y="10"/>
                      <a:pt x="0" y="6"/>
                    </a:cubicBezTo>
                    <a:cubicBezTo>
                      <a:pt x="4" y="4"/>
                      <a:pt x="8" y="4"/>
                      <a:pt x="10" y="0"/>
                    </a:cubicBezTo>
                    <a:cubicBezTo>
                      <a:pt x="13" y="4"/>
                      <a:pt x="10" y="6"/>
                      <a:pt x="10" y="8"/>
                    </a:cubicBezTo>
                    <a:cubicBezTo>
                      <a:pt x="10" y="9"/>
                      <a:pt x="9" y="10"/>
                      <a:pt x="8" y="10"/>
                    </a:cubicBezTo>
                    <a:close/>
                  </a:path>
                </a:pathLst>
              </a:custGeom>
              <a:solidFill>
                <a:srgbClr val="EEA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4" name="Freeform 442">
                <a:extLst>
                  <a:ext uri="{FF2B5EF4-FFF2-40B4-BE49-F238E27FC236}">
                    <a16:creationId xmlns:a16="http://schemas.microsoft.com/office/drawing/2014/main" id="{24C0443E-797F-D257-B510-D0854E63E222}"/>
                  </a:ext>
                </a:extLst>
              </p:cNvPr>
              <p:cNvSpPr/>
              <p:nvPr/>
            </p:nvSpPr>
            <p:spPr bwMode="auto">
              <a:xfrm>
                <a:off x="4490" y="2681"/>
                <a:ext cx="107" cy="144"/>
              </a:xfrm>
              <a:custGeom>
                <a:avLst/>
                <a:gdLst>
                  <a:gd name="T0" fmla="*/ 12 w 23"/>
                  <a:gd name="T1" fmla="*/ 0 h 31"/>
                  <a:gd name="T2" fmla="*/ 19 w 23"/>
                  <a:gd name="T3" fmla="*/ 14 h 31"/>
                  <a:gd name="T4" fmla="*/ 15 w 23"/>
                  <a:gd name="T5" fmla="*/ 28 h 31"/>
                  <a:gd name="T6" fmla="*/ 2 w 23"/>
                  <a:gd name="T7" fmla="*/ 31 h 31"/>
                  <a:gd name="T8" fmla="*/ 0 w 23"/>
                  <a:gd name="T9" fmla="*/ 15 h 31"/>
                  <a:gd name="T10" fmla="*/ 10 w 23"/>
                  <a:gd name="T11" fmla="*/ 1 h 31"/>
                  <a:gd name="T12" fmla="*/ 12 w 23"/>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3" h="31">
                    <a:moveTo>
                      <a:pt x="12" y="0"/>
                    </a:moveTo>
                    <a:cubicBezTo>
                      <a:pt x="12" y="6"/>
                      <a:pt x="12" y="11"/>
                      <a:pt x="19" y="14"/>
                    </a:cubicBezTo>
                    <a:cubicBezTo>
                      <a:pt x="23" y="16"/>
                      <a:pt x="21" y="25"/>
                      <a:pt x="15" y="28"/>
                    </a:cubicBezTo>
                    <a:cubicBezTo>
                      <a:pt x="11" y="30"/>
                      <a:pt x="7" y="31"/>
                      <a:pt x="2" y="31"/>
                    </a:cubicBezTo>
                    <a:cubicBezTo>
                      <a:pt x="2" y="25"/>
                      <a:pt x="1" y="20"/>
                      <a:pt x="0" y="15"/>
                    </a:cubicBezTo>
                    <a:cubicBezTo>
                      <a:pt x="2" y="9"/>
                      <a:pt x="3" y="3"/>
                      <a:pt x="10" y="1"/>
                    </a:cubicBezTo>
                    <a:cubicBezTo>
                      <a:pt x="11" y="0"/>
                      <a:pt x="11" y="0"/>
                      <a:pt x="12" y="0"/>
                    </a:cubicBezTo>
                    <a:close/>
                  </a:path>
                </a:pathLst>
              </a:custGeom>
              <a:solidFill>
                <a:srgbClr val="EC82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5" name="Freeform 443">
                <a:extLst>
                  <a:ext uri="{FF2B5EF4-FFF2-40B4-BE49-F238E27FC236}">
                    <a16:creationId xmlns:a16="http://schemas.microsoft.com/office/drawing/2014/main" id="{39F75F72-994B-52B0-986C-63575746FB45}"/>
                  </a:ext>
                </a:extLst>
              </p:cNvPr>
              <p:cNvSpPr/>
              <p:nvPr/>
            </p:nvSpPr>
            <p:spPr bwMode="auto">
              <a:xfrm>
                <a:off x="4425" y="2741"/>
                <a:ext cx="93" cy="93"/>
              </a:xfrm>
              <a:custGeom>
                <a:avLst/>
                <a:gdLst>
                  <a:gd name="T0" fmla="*/ 14 w 20"/>
                  <a:gd name="T1" fmla="*/ 2 h 20"/>
                  <a:gd name="T2" fmla="*/ 16 w 20"/>
                  <a:gd name="T3" fmla="*/ 18 h 20"/>
                  <a:gd name="T4" fmla="*/ 10 w 20"/>
                  <a:gd name="T5" fmla="*/ 20 h 20"/>
                  <a:gd name="T6" fmla="*/ 8 w 20"/>
                  <a:gd name="T7" fmla="*/ 20 h 20"/>
                  <a:gd name="T8" fmla="*/ 8 w 20"/>
                  <a:gd name="T9" fmla="*/ 20 h 20"/>
                  <a:gd name="T10" fmla="*/ 8 w 20"/>
                  <a:gd name="T11" fmla="*/ 0 h 20"/>
                  <a:gd name="T12" fmla="*/ 14 w 20"/>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20" h="20">
                    <a:moveTo>
                      <a:pt x="14" y="2"/>
                    </a:moveTo>
                    <a:cubicBezTo>
                      <a:pt x="19" y="7"/>
                      <a:pt x="20" y="12"/>
                      <a:pt x="16" y="18"/>
                    </a:cubicBezTo>
                    <a:cubicBezTo>
                      <a:pt x="14" y="18"/>
                      <a:pt x="12" y="17"/>
                      <a:pt x="10" y="20"/>
                    </a:cubicBezTo>
                    <a:cubicBezTo>
                      <a:pt x="9" y="20"/>
                      <a:pt x="9" y="20"/>
                      <a:pt x="8" y="20"/>
                    </a:cubicBezTo>
                    <a:cubicBezTo>
                      <a:pt x="8" y="20"/>
                      <a:pt x="8" y="20"/>
                      <a:pt x="8" y="20"/>
                    </a:cubicBezTo>
                    <a:cubicBezTo>
                      <a:pt x="0" y="8"/>
                      <a:pt x="0" y="6"/>
                      <a:pt x="8" y="0"/>
                    </a:cubicBezTo>
                    <a:cubicBezTo>
                      <a:pt x="10" y="0"/>
                      <a:pt x="13" y="0"/>
                      <a:pt x="14" y="2"/>
                    </a:cubicBezTo>
                    <a:close/>
                  </a:path>
                </a:pathLst>
              </a:custGeom>
              <a:solidFill>
                <a:srgbClr val="D292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6" name="Freeform 444">
                <a:extLst>
                  <a:ext uri="{FF2B5EF4-FFF2-40B4-BE49-F238E27FC236}">
                    <a16:creationId xmlns:a16="http://schemas.microsoft.com/office/drawing/2014/main" id="{9A3C47A2-CCE5-812D-84ED-4BB8631CE55B}"/>
                  </a:ext>
                </a:extLst>
              </p:cNvPr>
              <p:cNvSpPr/>
              <p:nvPr/>
            </p:nvSpPr>
            <p:spPr bwMode="auto">
              <a:xfrm>
                <a:off x="4532" y="2616"/>
                <a:ext cx="74" cy="79"/>
              </a:xfrm>
              <a:custGeom>
                <a:avLst/>
                <a:gdLst>
                  <a:gd name="T0" fmla="*/ 3 w 16"/>
                  <a:gd name="T1" fmla="*/ 14 h 17"/>
                  <a:gd name="T2" fmla="*/ 1 w 16"/>
                  <a:gd name="T3" fmla="*/ 15 h 17"/>
                  <a:gd name="T4" fmla="*/ 1 w 16"/>
                  <a:gd name="T5" fmla="*/ 14 h 17"/>
                  <a:gd name="T6" fmla="*/ 0 w 16"/>
                  <a:gd name="T7" fmla="*/ 11 h 17"/>
                  <a:gd name="T8" fmla="*/ 2 w 16"/>
                  <a:gd name="T9" fmla="*/ 9 h 17"/>
                  <a:gd name="T10" fmla="*/ 13 w 16"/>
                  <a:gd name="T11" fmla="*/ 0 h 17"/>
                  <a:gd name="T12" fmla="*/ 16 w 16"/>
                  <a:gd name="T13" fmla="*/ 4 h 17"/>
                  <a:gd name="T14" fmla="*/ 11 w 16"/>
                  <a:gd name="T15" fmla="*/ 17 h 17"/>
                  <a:gd name="T16" fmla="*/ 3 w 16"/>
                  <a:gd name="T1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3" y="14"/>
                    </a:moveTo>
                    <a:cubicBezTo>
                      <a:pt x="3" y="14"/>
                      <a:pt x="2" y="14"/>
                      <a:pt x="1" y="15"/>
                    </a:cubicBezTo>
                    <a:cubicBezTo>
                      <a:pt x="1" y="14"/>
                      <a:pt x="1" y="14"/>
                      <a:pt x="1" y="14"/>
                    </a:cubicBezTo>
                    <a:cubicBezTo>
                      <a:pt x="0" y="13"/>
                      <a:pt x="0" y="12"/>
                      <a:pt x="0" y="11"/>
                    </a:cubicBezTo>
                    <a:cubicBezTo>
                      <a:pt x="1" y="10"/>
                      <a:pt x="1" y="9"/>
                      <a:pt x="2" y="9"/>
                    </a:cubicBezTo>
                    <a:cubicBezTo>
                      <a:pt x="6" y="7"/>
                      <a:pt x="8" y="1"/>
                      <a:pt x="13" y="0"/>
                    </a:cubicBezTo>
                    <a:cubicBezTo>
                      <a:pt x="15" y="1"/>
                      <a:pt x="16" y="2"/>
                      <a:pt x="16" y="4"/>
                    </a:cubicBezTo>
                    <a:cubicBezTo>
                      <a:pt x="12" y="8"/>
                      <a:pt x="12" y="12"/>
                      <a:pt x="11" y="17"/>
                    </a:cubicBezTo>
                    <a:cubicBezTo>
                      <a:pt x="9" y="15"/>
                      <a:pt x="6" y="14"/>
                      <a:pt x="3" y="14"/>
                    </a:cubicBezTo>
                    <a:close/>
                  </a:path>
                </a:pathLst>
              </a:custGeom>
              <a:solidFill>
                <a:srgbClr val="B55F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7" name="Freeform 445">
                <a:extLst>
                  <a:ext uri="{FF2B5EF4-FFF2-40B4-BE49-F238E27FC236}">
                    <a16:creationId xmlns:a16="http://schemas.microsoft.com/office/drawing/2014/main" id="{E381D1F9-EF0F-3DA3-4043-2D24624FE4E6}"/>
                  </a:ext>
                </a:extLst>
              </p:cNvPr>
              <p:cNvSpPr/>
              <p:nvPr/>
            </p:nvSpPr>
            <p:spPr bwMode="auto">
              <a:xfrm>
                <a:off x="2993" y="1516"/>
                <a:ext cx="125" cy="158"/>
              </a:xfrm>
              <a:custGeom>
                <a:avLst/>
                <a:gdLst>
                  <a:gd name="T0" fmla="*/ 23 w 27"/>
                  <a:gd name="T1" fmla="*/ 0 h 34"/>
                  <a:gd name="T2" fmla="*/ 27 w 27"/>
                  <a:gd name="T3" fmla="*/ 2 h 34"/>
                  <a:gd name="T4" fmla="*/ 25 w 27"/>
                  <a:gd name="T5" fmla="*/ 11 h 34"/>
                  <a:gd name="T6" fmla="*/ 19 w 27"/>
                  <a:gd name="T7" fmla="*/ 20 h 34"/>
                  <a:gd name="T8" fmla="*/ 18 w 27"/>
                  <a:gd name="T9" fmla="*/ 22 h 34"/>
                  <a:gd name="T10" fmla="*/ 13 w 27"/>
                  <a:gd name="T11" fmla="*/ 32 h 34"/>
                  <a:gd name="T12" fmla="*/ 3 w 27"/>
                  <a:gd name="T13" fmla="*/ 27 h 34"/>
                  <a:gd name="T14" fmla="*/ 1 w 27"/>
                  <a:gd name="T15" fmla="*/ 20 h 34"/>
                  <a:gd name="T16" fmla="*/ 7 w 27"/>
                  <a:gd name="T17" fmla="*/ 10 h 34"/>
                  <a:gd name="T18" fmla="*/ 23 w 2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4">
                    <a:moveTo>
                      <a:pt x="23" y="0"/>
                    </a:moveTo>
                    <a:cubicBezTo>
                      <a:pt x="24" y="0"/>
                      <a:pt x="26" y="1"/>
                      <a:pt x="27" y="2"/>
                    </a:cubicBezTo>
                    <a:cubicBezTo>
                      <a:pt x="26" y="5"/>
                      <a:pt x="26" y="8"/>
                      <a:pt x="25" y="11"/>
                    </a:cubicBezTo>
                    <a:cubicBezTo>
                      <a:pt x="22" y="13"/>
                      <a:pt x="18" y="15"/>
                      <a:pt x="19" y="20"/>
                    </a:cubicBezTo>
                    <a:cubicBezTo>
                      <a:pt x="19" y="21"/>
                      <a:pt x="19" y="21"/>
                      <a:pt x="18" y="22"/>
                    </a:cubicBezTo>
                    <a:cubicBezTo>
                      <a:pt x="15" y="25"/>
                      <a:pt x="17" y="30"/>
                      <a:pt x="13" y="32"/>
                    </a:cubicBezTo>
                    <a:cubicBezTo>
                      <a:pt x="8" y="34"/>
                      <a:pt x="8" y="26"/>
                      <a:pt x="3" y="27"/>
                    </a:cubicBezTo>
                    <a:cubicBezTo>
                      <a:pt x="0" y="25"/>
                      <a:pt x="1" y="23"/>
                      <a:pt x="1" y="20"/>
                    </a:cubicBezTo>
                    <a:cubicBezTo>
                      <a:pt x="0" y="15"/>
                      <a:pt x="3" y="12"/>
                      <a:pt x="7" y="10"/>
                    </a:cubicBezTo>
                    <a:cubicBezTo>
                      <a:pt x="11" y="4"/>
                      <a:pt x="21" y="8"/>
                      <a:pt x="23" y="0"/>
                    </a:cubicBezTo>
                    <a:close/>
                  </a:path>
                </a:pathLst>
              </a:custGeom>
              <a:solidFill>
                <a:srgbClr val="E791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8" name="Freeform 446">
                <a:extLst>
                  <a:ext uri="{FF2B5EF4-FFF2-40B4-BE49-F238E27FC236}">
                    <a16:creationId xmlns:a16="http://schemas.microsoft.com/office/drawing/2014/main" id="{D48F1F24-0F14-6971-9F52-00CCCCF54F1D}"/>
                  </a:ext>
                </a:extLst>
              </p:cNvPr>
              <p:cNvSpPr/>
              <p:nvPr/>
            </p:nvSpPr>
            <p:spPr bwMode="auto">
              <a:xfrm>
                <a:off x="2914" y="1553"/>
                <a:ext cx="111" cy="70"/>
              </a:xfrm>
              <a:custGeom>
                <a:avLst/>
                <a:gdLst>
                  <a:gd name="T0" fmla="*/ 24 w 24"/>
                  <a:gd name="T1" fmla="*/ 2 h 15"/>
                  <a:gd name="T2" fmla="*/ 19 w 24"/>
                  <a:gd name="T3" fmla="*/ 12 h 15"/>
                  <a:gd name="T4" fmla="*/ 17 w 24"/>
                  <a:gd name="T5" fmla="*/ 12 h 15"/>
                  <a:gd name="T6" fmla="*/ 10 w 24"/>
                  <a:gd name="T7" fmla="*/ 11 h 15"/>
                  <a:gd name="T8" fmla="*/ 2 w 24"/>
                  <a:gd name="T9" fmla="*/ 12 h 15"/>
                  <a:gd name="T10" fmla="*/ 3 w 24"/>
                  <a:gd name="T11" fmla="*/ 4 h 15"/>
                  <a:gd name="T12" fmla="*/ 19 w 24"/>
                  <a:gd name="T13" fmla="*/ 2 h 15"/>
                  <a:gd name="T14" fmla="*/ 24 w 24"/>
                  <a:gd name="T15" fmla="*/ 2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5">
                    <a:moveTo>
                      <a:pt x="24" y="2"/>
                    </a:moveTo>
                    <a:cubicBezTo>
                      <a:pt x="21" y="5"/>
                      <a:pt x="19" y="8"/>
                      <a:pt x="19" y="12"/>
                    </a:cubicBezTo>
                    <a:cubicBezTo>
                      <a:pt x="19" y="13"/>
                      <a:pt x="18" y="13"/>
                      <a:pt x="17" y="12"/>
                    </a:cubicBezTo>
                    <a:cubicBezTo>
                      <a:pt x="15" y="11"/>
                      <a:pt x="13" y="10"/>
                      <a:pt x="10" y="11"/>
                    </a:cubicBezTo>
                    <a:cubicBezTo>
                      <a:pt x="7" y="12"/>
                      <a:pt x="5" y="15"/>
                      <a:pt x="2" y="12"/>
                    </a:cubicBezTo>
                    <a:cubicBezTo>
                      <a:pt x="0" y="10"/>
                      <a:pt x="4" y="7"/>
                      <a:pt x="3" y="4"/>
                    </a:cubicBezTo>
                    <a:cubicBezTo>
                      <a:pt x="9" y="3"/>
                      <a:pt x="15" y="7"/>
                      <a:pt x="19" y="2"/>
                    </a:cubicBezTo>
                    <a:cubicBezTo>
                      <a:pt x="21" y="2"/>
                      <a:pt x="22" y="0"/>
                      <a:pt x="24" y="2"/>
                    </a:cubicBezTo>
                    <a:close/>
                  </a:path>
                </a:pathLst>
              </a:custGeom>
              <a:solidFill>
                <a:srgbClr val="CF6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9" name="Freeform 447">
                <a:extLst>
                  <a:ext uri="{FF2B5EF4-FFF2-40B4-BE49-F238E27FC236}">
                    <a16:creationId xmlns:a16="http://schemas.microsoft.com/office/drawing/2014/main" id="{F3467E8F-003D-07A5-A431-58C0DC7736AD}"/>
                  </a:ext>
                </a:extLst>
              </p:cNvPr>
              <p:cNvSpPr/>
              <p:nvPr/>
            </p:nvSpPr>
            <p:spPr bwMode="auto">
              <a:xfrm>
                <a:off x="3090" y="1442"/>
                <a:ext cx="60" cy="37"/>
              </a:xfrm>
              <a:custGeom>
                <a:avLst/>
                <a:gdLst>
                  <a:gd name="T0" fmla="*/ 12 w 13"/>
                  <a:gd name="T1" fmla="*/ 2 h 8"/>
                  <a:gd name="T2" fmla="*/ 6 w 13"/>
                  <a:gd name="T3" fmla="*/ 6 h 8"/>
                  <a:gd name="T4" fmla="*/ 0 w 13"/>
                  <a:gd name="T5" fmla="*/ 5 h 8"/>
                  <a:gd name="T6" fmla="*/ 12 w 13"/>
                  <a:gd name="T7" fmla="*/ 2 h 8"/>
                </a:gdLst>
                <a:ahLst/>
                <a:cxnLst>
                  <a:cxn ang="0">
                    <a:pos x="T0" y="T1"/>
                  </a:cxn>
                  <a:cxn ang="0">
                    <a:pos x="T2" y="T3"/>
                  </a:cxn>
                  <a:cxn ang="0">
                    <a:pos x="T4" y="T5"/>
                  </a:cxn>
                  <a:cxn ang="0">
                    <a:pos x="T6" y="T7"/>
                  </a:cxn>
                </a:cxnLst>
                <a:rect l="0" t="0" r="r" b="b"/>
                <a:pathLst>
                  <a:path w="13" h="8">
                    <a:moveTo>
                      <a:pt x="12" y="2"/>
                    </a:moveTo>
                    <a:cubicBezTo>
                      <a:pt x="13" y="7"/>
                      <a:pt x="9" y="5"/>
                      <a:pt x="6" y="6"/>
                    </a:cubicBezTo>
                    <a:cubicBezTo>
                      <a:pt x="4" y="7"/>
                      <a:pt x="2" y="8"/>
                      <a:pt x="0" y="5"/>
                    </a:cubicBezTo>
                    <a:cubicBezTo>
                      <a:pt x="3" y="0"/>
                      <a:pt x="8" y="2"/>
                      <a:pt x="12" y="2"/>
                    </a:cubicBezTo>
                    <a:close/>
                  </a:path>
                </a:pathLst>
              </a:custGeom>
              <a:solidFill>
                <a:srgbClr val="DA8E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0" name="Freeform 448">
                <a:extLst>
                  <a:ext uri="{FF2B5EF4-FFF2-40B4-BE49-F238E27FC236}">
                    <a16:creationId xmlns:a16="http://schemas.microsoft.com/office/drawing/2014/main" id="{44F19ACA-74B1-207C-F723-1EBA77FDA3C6}"/>
                  </a:ext>
                </a:extLst>
              </p:cNvPr>
              <p:cNvSpPr/>
              <p:nvPr/>
            </p:nvSpPr>
            <p:spPr bwMode="auto">
              <a:xfrm>
                <a:off x="3067" y="1465"/>
                <a:ext cx="51" cy="46"/>
              </a:xfrm>
              <a:custGeom>
                <a:avLst/>
                <a:gdLst>
                  <a:gd name="T0" fmla="*/ 5 w 11"/>
                  <a:gd name="T1" fmla="*/ 0 h 10"/>
                  <a:gd name="T2" fmla="*/ 11 w 11"/>
                  <a:gd name="T3" fmla="*/ 1 h 10"/>
                  <a:gd name="T4" fmla="*/ 7 w 11"/>
                  <a:gd name="T5" fmla="*/ 7 h 10"/>
                  <a:gd name="T6" fmla="*/ 3 w 11"/>
                  <a:gd name="T7" fmla="*/ 8 h 10"/>
                  <a:gd name="T8" fmla="*/ 5 w 11"/>
                  <a:gd name="T9" fmla="*/ 0 h 10"/>
                </a:gdLst>
                <a:ahLst/>
                <a:cxnLst>
                  <a:cxn ang="0">
                    <a:pos x="T0" y="T1"/>
                  </a:cxn>
                  <a:cxn ang="0">
                    <a:pos x="T2" y="T3"/>
                  </a:cxn>
                  <a:cxn ang="0">
                    <a:pos x="T4" y="T5"/>
                  </a:cxn>
                  <a:cxn ang="0">
                    <a:pos x="T6" y="T7"/>
                  </a:cxn>
                  <a:cxn ang="0">
                    <a:pos x="T8" y="T9"/>
                  </a:cxn>
                </a:cxnLst>
                <a:rect l="0" t="0" r="r" b="b"/>
                <a:pathLst>
                  <a:path w="11" h="10">
                    <a:moveTo>
                      <a:pt x="5" y="0"/>
                    </a:moveTo>
                    <a:cubicBezTo>
                      <a:pt x="7" y="0"/>
                      <a:pt x="9" y="1"/>
                      <a:pt x="11" y="1"/>
                    </a:cubicBezTo>
                    <a:cubicBezTo>
                      <a:pt x="10" y="3"/>
                      <a:pt x="8" y="5"/>
                      <a:pt x="7" y="7"/>
                    </a:cubicBezTo>
                    <a:cubicBezTo>
                      <a:pt x="5" y="7"/>
                      <a:pt x="4" y="10"/>
                      <a:pt x="3" y="8"/>
                    </a:cubicBezTo>
                    <a:cubicBezTo>
                      <a:pt x="2" y="6"/>
                      <a:pt x="0" y="2"/>
                      <a:pt x="5" y="0"/>
                    </a:cubicBezTo>
                    <a:close/>
                  </a:path>
                </a:pathLst>
              </a:custGeom>
              <a:solidFill>
                <a:srgbClr val="A56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1" name="Freeform 449">
                <a:extLst>
                  <a:ext uri="{FF2B5EF4-FFF2-40B4-BE49-F238E27FC236}">
                    <a16:creationId xmlns:a16="http://schemas.microsoft.com/office/drawing/2014/main" id="{86748855-8FA4-D5CE-2F93-81CFB4639B72}"/>
                  </a:ext>
                </a:extLst>
              </p:cNvPr>
              <p:cNvSpPr/>
              <p:nvPr/>
            </p:nvSpPr>
            <p:spPr bwMode="auto">
              <a:xfrm>
                <a:off x="4810" y="1572"/>
                <a:ext cx="125" cy="171"/>
              </a:xfrm>
              <a:custGeom>
                <a:avLst/>
                <a:gdLst>
                  <a:gd name="T0" fmla="*/ 18 w 27"/>
                  <a:gd name="T1" fmla="*/ 16 h 37"/>
                  <a:gd name="T2" fmla="*/ 27 w 27"/>
                  <a:gd name="T3" fmla="*/ 30 h 37"/>
                  <a:gd name="T4" fmla="*/ 20 w 27"/>
                  <a:gd name="T5" fmla="*/ 36 h 37"/>
                  <a:gd name="T6" fmla="*/ 4 w 27"/>
                  <a:gd name="T7" fmla="*/ 13 h 37"/>
                  <a:gd name="T8" fmla="*/ 4 w 27"/>
                  <a:gd name="T9" fmla="*/ 8 h 37"/>
                  <a:gd name="T10" fmla="*/ 5 w 27"/>
                  <a:gd name="T11" fmla="*/ 1 h 37"/>
                  <a:gd name="T12" fmla="*/ 12 w 27"/>
                  <a:gd name="T13" fmla="*/ 6 h 37"/>
                  <a:gd name="T14" fmla="*/ 18 w 27"/>
                  <a:gd name="T15" fmla="*/ 16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7">
                    <a:moveTo>
                      <a:pt x="18" y="16"/>
                    </a:moveTo>
                    <a:cubicBezTo>
                      <a:pt x="21" y="21"/>
                      <a:pt x="27" y="23"/>
                      <a:pt x="27" y="30"/>
                    </a:cubicBezTo>
                    <a:cubicBezTo>
                      <a:pt x="26" y="35"/>
                      <a:pt x="25" y="37"/>
                      <a:pt x="20" y="36"/>
                    </a:cubicBezTo>
                    <a:cubicBezTo>
                      <a:pt x="14" y="29"/>
                      <a:pt x="3" y="25"/>
                      <a:pt x="4" y="13"/>
                    </a:cubicBezTo>
                    <a:cubicBezTo>
                      <a:pt x="4" y="11"/>
                      <a:pt x="4" y="10"/>
                      <a:pt x="4" y="8"/>
                    </a:cubicBezTo>
                    <a:cubicBezTo>
                      <a:pt x="3" y="5"/>
                      <a:pt x="0" y="2"/>
                      <a:pt x="5" y="1"/>
                    </a:cubicBezTo>
                    <a:cubicBezTo>
                      <a:pt x="9" y="0"/>
                      <a:pt x="11" y="3"/>
                      <a:pt x="12" y="6"/>
                    </a:cubicBezTo>
                    <a:cubicBezTo>
                      <a:pt x="12" y="11"/>
                      <a:pt x="14" y="15"/>
                      <a:pt x="18" y="16"/>
                    </a:cubicBezTo>
                    <a:close/>
                  </a:path>
                </a:pathLst>
              </a:custGeom>
              <a:solidFill>
                <a:srgbClr val="EC8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2" name="Freeform 450">
                <a:extLst>
                  <a:ext uri="{FF2B5EF4-FFF2-40B4-BE49-F238E27FC236}">
                    <a16:creationId xmlns:a16="http://schemas.microsoft.com/office/drawing/2014/main" id="{09B3FF97-8C15-1532-6E0F-AB31E910723C}"/>
                  </a:ext>
                </a:extLst>
              </p:cNvPr>
              <p:cNvSpPr/>
              <p:nvPr/>
            </p:nvSpPr>
            <p:spPr bwMode="auto">
              <a:xfrm>
                <a:off x="4680" y="1599"/>
                <a:ext cx="158" cy="75"/>
              </a:xfrm>
              <a:custGeom>
                <a:avLst/>
                <a:gdLst>
                  <a:gd name="T0" fmla="*/ 32 w 34"/>
                  <a:gd name="T1" fmla="*/ 2 h 16"/>
                  <a:gd name="T2" fmla="*/ 34 w 34"/>
                  <a:gd name="T3" fmla="*/ 6 h 16"/>
                  <a:gd name="T4" fmla="*/ 13 w 34"/>
                  <a:gd name="T5" fmla="*/ 11 h 16"/>
                  <a:gd name="T6" fmla="*/ 1 w 34"/>
                  <a:gd name="T7" fmla="*/ 6 h 16"/>
                  <a:gd name="T8" fmla="*/ 6 w 34"/>
                  <a:gd name="T9" fmla="*/ 0 h 16"/>
                  <a:gd name="T10" fmla="*/ 32 w 34"/>
                  <a:gd name="T11" fmla="*/ 2 h 16"/>
                </a:gdLst>
                <a:ahLst/>
                <a:cxnLst>
                  <a:cxn ang="0">
                    <a:pos x="T0" y="T1"/>
                  </a:cxn>
                  <a:cxn ang="0">
                    <a:pos x="T2" y="T3"/>
                  </a:cxn>
                  <a:cxn ang="0">
                    <a:pos x="T4" y="T5"/>
                  </a:cxn>
                  <a:cxn ang="0">
                    <a:pos x="T6" y="T7"/>
                  </a:cxn>
                  <a:cxn ang="0">
                    <a:pos x="T8" y="T9"/>
                  </a:cxn>
                  <a:cxn ang="0">
                    <a:pos x="T10" y="T11"/>
                  </a:cxn>
                </a:cxnLst>
                <a:rect l="0" t="0" r="r" b="b"/>
                <a:pathLst>
                  <a:path w="34" h="16">
                    <a:moveTo>
                      <a:pt x="32" y="2"/>
                    </a:moveTo>
                    <a:cubicBezTo>
                      <a:pt x="34" y="3"/>
                      <a:pt x="34" y="4"/>
                      <a:pt x="34" y="6"/>
                    </a:cubicBezTo>
                    <a:cubicBezTo>
                      <a:pt x="26" y="16"/>
                      <a:pt x="25" y="16"/>
                      <a:pt x="13" y="11"/>
                    </a:cubicBezTo>
                    <a:cubicBezTo>
                      <a:pt x="9" y="9"/>
                      <a:pt x="5" y="8"/>
                      <a:pt x="1" y="6"/>
                    </a:cubicBezTo>
                    <a:cubicBezTo>
                      <a:pt x="0" y="2"/>
                      <a:pt x="1" y="0"/>
                      <a:pt x="6" y="0"/>
                    </a:cubicBezTo>
                    <a:cubicBezTo>
                      <a:pt x="14" y="4"/>
                      <a:pt x="23" y="4"/>
                      <a:pt x="32" y="2"/>
                    </a:cubicBezTo>
                    <a:close/>
                  </a:path>
                </a:pathLst>
              </a:custGeom>
              <a:solidFill>
                <a:srgbClr val="E68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3" name="Freeform 451">
                <a:extLst>
                  <a:ext uri="{FF2B5EF4-FFF2-40B4-BE49-F238E27FC236}">
                    <a16:creationId xmlns:a16="http://schemas.microsoft.com/office/drawing/2014/main" id="{41FE9DD6-A387-2152-86C3-9034CB345578}"/>
                  </a:ext>
                </a:extLst>
              </p:cNvPr>
              <p:cNvSpPr/>
              <p:nvPr/>
            </p:nvSpPr>
            <p:spPr bwMode="auto">
              <a:xfrm>
                <a:off x="4615" y="1534"/>
                <a:ext cx="93" cy="103"/>
              </a:xfrm>
              <a:custGeom>
                <a:avLst/>
                <a:gdLst>
                  <a:gd name="T0" fmla="*/ 6 w 20"/>
                  <a:gd name="T1" fmla="*/ 10 h 22"/>
                  <a:gd name="T2" fmla="*/ 0 w 20"/>
                  <a:gd name="T3" fmla="*/ 6 h 22"/>
                  <a:gd name="T4" fmla="*/ 18 w 20"/>
                  <a:gd name="T5" fmla="*/ 2 h 22"/>
                  <a:gd name="T6" fmla="*/ 13 w 20"/>
                  <a:gd name="T7" fmla="*/ 10 h 22"/>
                  <a:gd name="T8" fmla="*/ 14 w 20"/>
                  <a:gd name="T9" fmla="*/ 19 h 22"/>
                  <a:gd name="T10" fmla="*/ 13 w 20"/>
                  <a:gd name="T11" fmla="*/ 21 h 22"/>
                  <a:gd name="T12" fmla="*/ 6 w 20"/>
                  <a:gd name="T13" fmla="*/ 10 h 22"/>
                </a:gdLst>
                <a:ahLst/>
                <a:cxnLst>
                  <a:cxn ang="0">
                    <a:pos x="T0" y="T1"/>
                  </a:cxn>
                  <a:cxn ang="0">
                    <a:pos x="T2" y="T3"/>
                  </a:cxn>
                  <a:cxn ang="0">
                    <a:pos x="T4" y="T5"/>
                  </a:cxn>
                  <a:cxn ang="0">
                    <a:pos x="T6" y="T7"/>
                  </a:cxn>
                  <a:cxn ang="0">
                    <a:pos x="T8" y="T9"/>
                  </a:cxn>
                  <a:cxn ang="0">
                    <a:pos x="T10" y="T11"/>
                  </a:cxn>
                  <a:cxn ang="0">
                    <a:pos x="T12" y="T13"/>
                  </a:cxn>
                </a:cxnLst>
                <a:rect l="0" t="0" r="r" b="b"/>
                <a:pathLst>
                  <a:path w="20" h="22">
                    <a:moveTo>
                      <a:pt x="6" y="10"/>
                    </a:moveTo>
                    <a:cubicBezTo>
                      <a:pt x="5" y="8"/>
                      <a:pt x="3" y="6"/>
                      <a:pt x="0" y="6"/>
                    </a:cubicBezTo>
                    <a:cubicBezTo>
                      <a:pt x="5" y="0"/>
                      <a:pt x="12" y="4"/>
                      <a:pt x="18" y="2"/>
                    </a:cubicBezTo>
                    <a:cubicBezTo>
                      <a:pt x="20" y="6"/>
                      <a:pt x="13" y="6"/>
                      <a:pt x="13" y="10"/>
                    </a:cubicBezTo>
                    <a:cubicBezTo>
                      <a:pt x="15" y="13"/>
                      <a:pt x="14" y="16"/>
                      <a:pt x="14" y="19"/>
                    </a:cubicBezTo>
                    <a:cubicBezTo>
                      <a:pt x="14" y="20"/>
                      <a:pt x="14" y="21"/>
                      <a:pt x="13" y="21"/>
                    </a:cubicBezTo>
                    <a:cubicBezTo>
                      <a:pt x="3" y="22"/>
                      <a:pt x="8" y="14"/>
                      <a:pt x="6" y="10"/>
                    </a:cubicBezTo>
                    <a:close/>
                  </a:path>
                </a:pathLst>
              </a:custGeom>
              <a:solidFill>
                <a:srgbClr val="A06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4" name="Freeform 452">
                <a:extLst>
                  <a:ext uri="{FF2B5EF4-FFF2-40B4-BE49-F238E27FC236}">
                    <a16:creationId xmlns:a16="http://schemas.microsoft.com/office/drawing/2014/main" id="{D178F059-FE72-9DAD-9D70-9719C20FCB9B}"/>
                  </a:ext>
                </a:extLst>
              </p:cNvPr>
              <p:cNvSpPr/>
              <p:nvPr/>
            </p:nvSpPr>
            <p:spPr bwMode="auto">
              <a:xfrm>
                <a:off x="4661" y="1581"/>
                <a:ext cx="47" cy="51"/>
              </a:xfrm>
              <a:custGeom>
                <a:avLst/>
                <a:gdLst>
                  <a:gd name="T0" fmla="*/ 4 w 10"/>
                  <a:gd name="T1" fmla="*/ 10 h 11"/>
                  <a:gd name="T2" fmla="*/ 4 w 10"/>
                  <a:gd name="T3" fmla="*/ 0 h 11"/>
                  <a:gd name="T4" fmla="*/ 10 w 10"/>
                  <a:gd name="T5" fmla="*/ 4 h 11"/>
                  <a:gd name="T6" fmla="*/ 6 w 10"/>
                  <a:gd name="T7" fmla="*/ 10 h 11"/>
                  <a:gd name="T8" fmla="*/ 4 w 10"/>
                  <a:gd name="T9" fmla="*/ 10 h 11"/>
                </a:gdLst>
                <a:ahLst/>
                <a:cxnLst>
                  <a:cxn ang="0">
                    <a:pos x="T0" y="T1"/>
                  </a:cxn>
                  <a:cxn ang="0">
                    <a:pos x="T2" y="T3"/>
                  </a:cxn>
                  <a:cxn ang="0">
                    <a:pos x="T4" y="T5"/>
                  </a:cxn>
                  <a:cxn ang="0">
                    <a:pos x="T6" y="T7"/>
                  </a:cxn>
                  <a:cxn ang="0">
                    <a:pos x="T8" y="T9"/>
                  </a:cxn>
                </a:cxnLst>
                <a:rect l="0" t="0" r="r" b="b"/>
                <a:pathLst>
                  <a:path w="10" h="11">
                    <a:moveTo>
                      <a:pt x="4" y="10"/>
                    </a:moveTo>
                    <a:cubicBezTo>
                      <a:pt x="2" y="7"/>
                      <a:pt x="0" y="3"/>
                      <a:pt x="4" y="0"/>
                    </a:cubicBezTo>
                    <a:cubicBezTo>
                      <a:pt x="7" y="0"/>
                      <a:pt x="9" y="1"/>
                      <a:pt x="10" y="4"/>
                    </a:cubicBezTo>
                    <a:cubicBezTo>
                      <a:pt x="7" y="5"/>
                      <a:pt x="6" y="7"/>
                      <a:pt x="6" y="10"/>
                    </a:cubicBezTo>
                    <a:cubicBezTo>
                      <a:pt x="5" y="11"/>
                      <a:pt x="4" y="11"/>
                      <a:pt x="4" y="10"/>
                    </a:cubicBezTo>
                    <a:close/>
                  </a:path>
                </a:pathLst>
              </a:custGeom>
              <a:solidFill>
                <a:srgbClr val="D99D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5" name="Freeform 453">
                <a:extLst>
                  <a:ext uri="{FF2B5EF4-FFF2-40B4-BE49-F238E27FC236}">
                    <a16:creationId xmlns:a16="http://schemas.microsoft.com/office/drawing/2014/main" id="{DD2882D6-5247-F781-0308-EEE0FCFC1504}"/>
                  </a:ext>
                </a:extLst>
              </p:cNvPr>
              <p:cNvSpPr/>
              <p:nvPr/>
            </p:nvSpPr>
            <p:spPr bwMode="auto">
              <a:xfrm>
                <a:off x="2974" y="3149"/>
                <a:ext cx="139" cy="130"/>
              </a:xfrm>
              <a:custGeom>
                <a:avLst/>
                <a:gdLst>
                  <a:gd name="T0" fmla="*/ 29 w 30"/>
                  <a:gd name="T1" fmla="*/ 5 h 28"/>
                  <a:gd name="T2" fmla="*/ 27 w 30"/>
                  <a:gd name="T3" fmla="*/ 7 h 28"/>
                  <a:gd name="T4" fmla="*/ 22 w 30"/>
                  <a:gd name="T5" fmla="*/ 8 h 28"/>
                  <a:gd name="T6" fmla="*/ 13 w 30"/>
                  <a:gd name="T7" fmla="*/ 15 h 28"/>
                  <a:gd name="T8" fmla="*/ 21 w 30"/>
                  <a:gd name="T9" fmla="*/ 22 h 28"/>
                  <a:gd name="T10" fmla="*/ 13 w 30"/>
                  <a:gd name="T11" fmla="*/ 28 h 28"/>
                  <a:gd name="T12" fmla="*/ 5 w 30"/>
                  <a:gd name="T13" fmla="*/ 26 h 28"/>
                  <a:gd name="T14" fmla="*/ 0 w 30"/>
                  <a:gd name="T15" fmla="*/ 19 h 28"/>
                  <a:gd name="T16" fmla="*/ 7 w 30"/>
                  <a:gd name="T17" fmla="*/ 4 h 28"/>
                  <a:gd name="T18" fmla="*/ 24 w 30"/>
                  <a:gd name="T19" fmla="*/ 0 h 28"/>
                  <a:gd name="T20" fmla="*/ 27 w 30"/>
                  <a:gd name="T21" fmla="*/ 0 h 28"/>
                  <a:gd name="T22" fmla="*/ 29 w 30"/>
                  <a:gd name="T2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29" y="5"/>
                    </a:moveTo>
                    <a:cubicBezTo>
                      <a:pt x="28" y="6"/>
                      <a:pt x="27" y="6"/>
                      <a:pt x="27" y="7"/>
                    </a:cubicBezTo>
                    <a:cubicBezTo>
                      <a:pt x="25" y="7"/>
                      <a:pt x="23" y="7"/>
                      <a:pt x="22" y="8"/>
                    </a:cubicBezTo>
                    <a:cubicBezTo>
                      <a:pt x="18" y="9"/>
                      <a:pt x="14" y="10"/>
                      <a:pt x="13" y="15"/>
                    </a:cubicBezTo>
                    <a:cubicBezTo>
                      <a:pt x="12" y="21"/>
                      <a:pt x="18" y="20"/>
                      <a:pt x="21" y="22"/>
                    </a:cubicBezTo>
                    <a:cubicBezTo>
                      <a:pt x="18" y="25"/>
                      <a:pt x="16" y="27"/>
                      <a:pt x="13" y="28"/>
                    </a:cubicBezTo>
                    <a:cubicBezTo>
                      <a:pt x="10" y="26"/>
                      <a:pt x="8" y="25"/>
                      <a:pt x="5" y="26"/>
                    </a:cubicBezTo>
                    <a:cubicBezTo>
                      <a:pt x="2" y="24"/>
                      <a:pt x="1" y="22"/>
                      <a:pt x="0" y="19"/>
                    </a:cubicBezTo>
                    <a:cubicBezTo>
                      <a:pt x="0" y="13"/>
                      <a:pt x="3" y="9"/>
                      <a:pt x="7" y="4"/>
                    </a:cubicBezTo>
                    <a:cubicBezTo>
                      <a:pt x="12" y="1"/>
                      <a:pt x="18" y="0"/>
                      <a:pt x="24" y="0"/>
                    </a:cubicBezTo>
                    <a:cubicBezTo>
                      <a:pt x="25" y="0"/>
                      <a:pt x="26" y="0"/>
                      <a:pt x="27" y="0"/>
                    </a:cubicBezTo>
                    <a:cubicBezTo>
                      <a:pt x="28" y="1"/>
                      <a:pt x="30" y="3"/>
                      <a:pt x="29" y="5"/>
                    </a:cubicBezTo>
                    <a:close/>
                  </a:path>
                </a:pathLst>
              </a:custGeom>
              <a:solidFill>
                <a:srgbClr val="C88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6" name="Freeform 454">
                <a:extLst>
                  <a:ext uri="{FF2B5EF4-FFF2-40B4-BE49-F238E27FC236}">
                    <a16:creationId xmlns:a16="http://schemas.microsoft.com/office/drawing/2014/main" id="{09548E01-5B06-FDDE-F531-5AFE44BBED1D}"/>
                  </a:ext>
                </a:extLst>
              </p:cNvPr>
              <p:cNvSpPr/>
              <p:nvPr/>
            </p:nvSpPr>
            <p:spPr bwMode="auto">
              <a:xfrm>
                <a:off x="2872" y="3261"/>
                <a:ext cx="163" cy="116"/>
              </a:xfrm>
              <a:custGeom>
                <a:avLst/>
                <a:gdLst>
                  <a:gd name="T0" fmla="*/ 26 w 35"/>
                  <a:gd name="T1" fmla="*/ 1 h 25"/>
                  <a:gd name="T2" fmla="*/ 35 w 35"/>
                  <a:gd name="T3" fmla="*/ 4 h 25"/>
                  <a:gd name="T4" fmla="*/ 28 w 35"/>
                  <a:gd name="T5" fmla="*/ 9 h 25"/>
                  <a:gd name="T6" fmla="*/ 17 w 35"/>
                  <a:gd name="T7" fmla="*/ 18 h 25"/>
                  <a:gd name="T8" fmla="*/ 0 w 35"/>
                  <a:gd name="T9" fmla="*/ 18 h 25"/>
                  <a:gd name="T10" fmla="*/ 21 w 35"/>
                  <a:gd name="T11" fmla="*/ 4 h 25"/>
                  <a:gd name="T12" fmla="*/ 26 w 35"/>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35" h="25">
                    <a:moveTo>
                      <a:pt x="26" y="1"/>
                    </a:moveTo>
                    <a:cubicBezTo>
                      <a:pt x="30" y="0"/>
                      <a:pt x="33" y="1"/>
                      <a:pt x="35" y="4"/>
                    </a:cubicBezTo>
                    <a:cubicBezTo>
                      <a:pt x="33" y="5"/>
                      <a:pt x="30" y="7"/>
                      <a:pt x="28" y="9"/>
                    </a:cubicBezTo>
                    <a:cubicBezTo>
                      <a:pt x="23" y="10"/>
                      <a:pt x="21" y="15"/>
                      <a:pt x="17" y="18"/>
                    </a:cubicBezTo>
                    <a:cubicBezTo>
                      <a:pt x="11" y="22"/>
                      <a:pt x="5" y="25"/>
                      <a:pt x="0" y="18"/>
                    </a:cubicBezTo>
                    <a:cubicBezTo>
                      <a:pt x="9" y="17"/>
                      <a:pt x="15" y="11"/>
                      <a:pt x="21" y="4"/>
                    </a:cubicBezTo>
                    <a:cubicBezTo>
                      <a:pt x="22" y="3"/>
                      <a:pt x="24" y="0"/>
                      <a:pt x="26" y="1"/>
                    </a:cubicBezTo>
                    <a:close/>
                  </a:path>
                </a:pathLst>
              </a:custGeom>
              <a:solidFill>
                <a:srgbClr val="ED9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7" name="Freeform 455">
                <a:extLst>
                  <a:ext uri="{FF2B5EF4-FFF2-40B4-BE49-F238E27FC236}">
                    <a16:creationId xmlns:a16="http://schemas.microsoft.com/office/drawing/2014/main" id="{F91532DC-4843-2F9D-1BC3-828595DF017A}"/>
                  </a:ext>
                </a:extLst>
              </p:cNvPr>
              <p:cNvSpPr/>
              <p:nvPr/>
            </p:nvSpPr>
            <p:spPr bwMode="auto">
              <a:xfrm>
                <a:off x="3095" y="1483"/>
                <a:ext cx="190" cy="103"/>
              </a:xfrm>
              <a:custGeom>
                <a:avLst/>
                <a:gdLst>
                  <a:gd name="T0" fmla="*/ 3 w 41"/>
                  <a:gd name="T1" fmla="*/ 17 h 22"/>
                  <a:gd name="T2" fmla="*/ 5 w 41"/>
                  <a:gd name="T3" fmla="*/ 9 h 22"/>
                  <a:gd name="T4" fmla="*/ 25 w 41"/>
                  <a:gd name="T5" fmla="*/ 11 h 22"/>
                  <a:gd name="T6" fmla="*/ 28 w 41"/>
                  <a:gd name="T7" fmla="*/ 0 h 22"/>
                  <a:gd name="T8" fmla="*/ 41 w 41"/>
                  <a:gd name="T9" fmla="*/ 7 h 22"/>
                  <a:gd name="T10" fmla="*/ 34 w 41"/>
                  <a:gd name="T11" fmla="*/ 20 h 22"/>
                  <a:gd name="T12" fmla="*/ 32 w 41"/>
                  <a:gd name="T13" fmla="*/ 21 h 22"/>
                  <a:gd name="T14" fmla="*/ 19 w 41"/>
                  <a:gd name="T15" fmla="*/ 20 h 22"/>
                  <a:gd name="T16" fmla="*/ 7 w 41"/>
                  <a:gd name="T17" fmla="*/ 20 h 22"/>
                  <a:gd name="T18" fmla="*/ 3 w 41"/>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2">
                    <a:moveTo>
                      <a:pt x="3" y="17"/>
                    </a:moveTo>
                    <a:cubicBezTo>
                      <a:pt x="0" y="13"/>
                      <a:pt x="1" y="10"/>
                      <a:pt x="5" y="9"/>
                    </a:cubicBezTo>
                    <a:cubicBezTo>
                      <a:pt x="12" y="9"/>
                      <a:pt x="18" y="10"/>
                      <a:pt x="25" y="11"/>
                    </a:cubicBezTo>
                    <a:cubicBezTo>
                      <a:pt x="29" y="7"/>
                      <a:pt x="29" y="7"/>
                      <a:pt x="28" y="0"/>
                    </a:cubicBezTo>
                    <a:cubicBezTo>
                      <a:pt x="33" y="1"/>
                      <a:pt x="38" y="1"/>
                      <a:pt x="41" y="7"/>
                    </a:cubicBezTo>
                    <a:cubicBezTo>
                      <a:pt x="35" y="9"/>
                      <a:pt x="36" y="15"/>
                      <a:pt x="34" y="20"/>
                    </a:cubicBezTo>
                    <a:cubicBezTo>
                      <a:pt x="34" y="21"/>
                      <a:pt x="33" y="21"/>
                      <a:pt x="32" y="21"/>
                    </a:cubicBezTo>
                    <a:cubicBezTo>
                      <a:pt x="29" y="13"/>
                      <a:pt x="24" y="21"/>
                      <a:pt x="19" y="20"/>
                    </a:cubicBezTo>
                    <a:cubicBezTo>
                      <a:pt x="15" y="22"/>
                      <a:pt x="11" y="20"/>
                      <a:pt x="7" y="20"/>
                    </a:cubicBezTo>
                    <a:cubicBezTo>
                      <a:pt x="5" y="20"/>
                      <a:pt x="3" y="19"/>
                      <a:pt x="3" y="17"/>
                    </a:cubicBezTo>
                    <a:close/>
                  </a:path>
                </a:pathLst>
              </a:custGeom>
              <a:solidFill>
                <a:srgbClr val="D66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8" name="Freeform 456">
                <a:extLst>
                  <a:ext uri="{FF2B5EF4-FFF2-40B4-BE49-F238E27FC236}">
                    <a16:creationId xmlns:a16="http://schemas.microsoft.com/office/drawing/2014/main" id="{124DD2CE-922A-8DC4-4F0F-3268D3338A51}"/>
                  </a:ext>
                </a:extLst>
              </p:cNvPr>
              <p:cNvSpPr/>
              <p:nvPr/>
            </p:nvSpPr>
            <p:spPr bwMode="auto">
              <a:xfrm>
                <a:off x="2909" y="2523"/>
                <a:ext cx="116" cy="79"/>
              </a:xfrm>
              <a:custGeom>
                <a:avLst/>
                <a:gdLst>
                  <a:gd name="T0" fmla="*/ 20 w 25"/>
                  <a:gd name="T1" fmla="*/ 0 h 17"/>
                  <a:gd name="T2" fmla="*/ 24 w 25"/>
                  <a:gd name="T3" fmla="*/ 14 h 17"/>
                  <a:gd name="T4" fmla="*/ 0 w 25"/>
                  <a:gd name="T5" fmla="*/ 8 h 17"/>
                  <a:gd name="T6" fmla="*/ 11 w 25"/>
                  <a:gd name="T7" fmla="*/ 0 h 17"/>
                  <a:gd name="T8" fmla="*/ 18 w 25"/>
                  <a:gd name="T9" fmla="*/ 0 h 17"/>
                  <a:gd name="T10" fmla="*/ 20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20" y="0"/>
                    </a:moveTo>
                    <a:cubicBezTo>
                      <a:pt x="23" y="4"/>
                      <a:pt x="25" y="9"/>
                      <a:pt x="24" y="14"/>
                    </a:cubicBezTo>
                    <a:cubicBezTo>
                      <a:pt x="15" y="17"/>
                      <a:pt x="8" y="12"/>
                      <a:pt x="0" y="8"/>
                    </a:cubicBezTo>
                    <a:cubicBezTo>
                      <a:pt x="0" y="1"/>
                      <a:pt x="5" y="0"/>
                      <a:pt x="11" y="0"/>
                    </a:cubicBezTo>
                    <a:cubicBezTo>
                      <a:pt x="13" y="0"/>
                      <a:pt x="16" y="2"/>
                      <a:pt x="18" y="0"/>
                    </a:cubicBezTo>
                    <a:cubicBezTo>
                      <a:pt x="19" y="0"/>
                      <a:pt x="20" y="0"/>
                      <a:pt x="20" y="0"/>
                    </a:cubicBezTo>
                    <a:close/>
                  </a:path>
                </a:pathLst>
              </a:custGeom>
              <a:solidFill>
                <a:srgbClr val="EE7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9" name="Freeform 457">
                <a:extLst>
                  <a:ext uri="{FF2B5EF4-FFF2-40B4-BE49-F238E27FC236}">
                    <a16:creationId xmlns:a16="http://schemas.microsoft.com/office/drawing/2014/main" id="{07573D1A-8B2A-B7AA-4AF0-D5DE0A2441B3}"/>
                  </a:ext>
                </a:extLst>
              </p:cNvPr>
              <p:cNvSpPr/>
              <p:nvPr/>
            </p:nvSpPr>
            <p:spPr bwMode="auto">
              <a:xfrm>
                <a:off x="2900" y="2477"/>
                <a:ext cx="93" cy="78"/>
              </a:xfrm>
              <a:custGeom>
                <a:avLst/>
                <a:gdLst>
                  <a:gd name="T0" fmla="*/ 20 w 20"/>
                  <a:gd name="T1" fmla="*/ 10 h 17"/>
                  <a:gd name="T2" fmla="*/ 16 w 20"/>
                  <a:gd name="T3" fmla="*/ 13 h 17"/>
                  <a:gd name="T4" fmla="*/ 2 w 20"/>
                  <a:gd name="T5" fmla="*/ 16 h 17"/>
                  <a:gd name="T6" fmla="*/ 0 w 20"/>
                  <a:gd name="T7" fmla="*/ 16 h 17"/>
                  <a:gd name="T8" fmla="*/ 0 w 20"/>
                  <a:gd name="T9" fmla="*/ 10 h 17"/>
                  <a:gd name="T10" fmla="*/ 5 w 20"/>
                  <a:gd name="T11" fmla="*/ 7 h 17"/>
                  <a:gd name="T12" fmla="*/ 20 w 20"/>
                  <a:gd name="T13" fmla="*/ 10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20" y="10"/>
                    </a:moveTo>
                    <a:cubicBezTo>
                      <a:pt x="19" y="12"/>
                      <a:pt x="18" y="14"/>
                      <a:pt x="16" y="13"/>
                    </a:cubicBezTo>
                    <a:cubicBezTo>
                      <a:pt x="10" y="9"/>
                      <a:pt x="7" y="15"/>
                      <a:pt x="2" y="16"/>
                    </a:cubicBezTo>
                    <a:cubicBezTo>
                      <a:pt x="1" y="17"/>
                      <a:pt x="1" y="17"/>
                      <a:pt x="0" y="16"/>
                    </a:cubicBezTo>
                    <a:cubicBezTo>
                      <a:pt x="0" y="14"/>
                      <a:pt x="0" y="12"/>
                      <a:pt x="0" y="10"/>
                    </a:cubicBezTo>
                    <a:cubicBezTo>
                      <a:pt x="2" y="9"/>
                      <a:pt x="3" y="8"/>
                      <a:pt x="5" y="7"/>
                    </a:cubicBezTo>
                    <a:cubicBezTo>
                      <a:pt x="14" y="0"/>
                      <a:pt x="15" y="0"/>
                      <a:pt x="20" y="10"/>
                    </a:cubicBezTo>
                    <a:close/>
                  </a:path>
                </a:pathLst>
              </a:custGeom>
              <a:solidFill>
                <a:srgbClr val="EF8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0" name="Freeform 458">
                <a:extLst>
                  <a:ext uri="{FF2B5EF4-FFF2-40B4-BE49-F238E27FC236}">
                    <a16:creationId xmlns:a16="http://schemas.microsoft.com/office/drawing/2014/main" id="{FB02804E-9E4F-6203-3C0C-5B8C6AB2FB53}"/>
                  </a:ext>
                </a:extLst>
              </p:cNvPr>
              <p:cNvSpPr/>
              <p:nvPr/>
            </p:nvSpPr>
            <p:spPr bwMode="auto">
              <a:xfrm>
                <a:off x="2849" y="2435"/>
                <a:ext cx="98" cy="79"/>
              </a:xfrm>
              <a:custGeom>
                <a:avLst/>
                <a:gdLst>
                  <a:gd name="T0" fmla="*/ 11 w 21"/>
                  <a:gd name="T1" fmla="*/ 15 h 17"/>
                  <a:gd name="T2" fmla="*/ 2 w 21"/>
                  <a:gd name="T3" fmla="*/ 12 h 17"/>
                  <a:gd name="T4" fmla="*/ 6 w 21"/>
                  <a:gd name="T5" fmla="*/ 5 h 17"/>
                  <a:gd name="T6" fmla="*/ 21 w 21"/>
                  <a:gd name="T7" fmla="*/ 1 h 17"/>
                  <a:gd name="T8" fmla="*/ 11 w 21"/>
                  <a:gd name="T9" fmla="*/ 15 h 17"/>
                </a:gdLst>
                <a:ahLst/>
                <a:cxnLst>
                  <a:cxn ang="0">
                    <a:pos x="T0" y="T1"/>
                  </a:cxn>
                  <a:cxn ang="0">
                    <a:pos x="T2" y="T3"/>
                  </a:cxn>
                  <a:cxn ang="0">
                    <a:pos x="T4" y="T5"/>
                  </a:cxn>
                  <a:cxn ang="0">
                    <a:pos x="T6" y="T7"/>
                  </a:cxn>
                  <a:cxn ang="0">
                    <a:pos x="T8" y="T9"/>
                  </a:cxn>
                </a:cxnLst>
                <a:rect l="0" t="0" r="r" b="b"/>
                <a:pathLst>
                  <a:path w="21" h="17">
                    <a:moveTo>
                      <a:pt x="11" y="15"/>
                    </a:moveTo>
                    <a:cubicBezTo>
                      <a:pt x="7" y="17"/>
                      <a:pt x="3" y="16"/>
                      <a:pt x="2" y="12"/>
                    </a:cubicBezTo>
                    <a:cubicBezTo>
                      <a:pt x="0" y="8"/>
                      <a:pt x="4" y="7"/>
                      <a:pt x="6" y="5"/>
                    </a:cubicBezTo>
                    <a:cubicBezTo>
                      <a:pt x="10" y="1"/>
                      <a:pt x="16" y="0"/>
                      <a:pt x="21" y="1"/>
                    </a:cubicBezTo>
                    <a:cubicBezTo>
                      <a:pt x="21" y="7"/>
                      <a:pt x="9" y="6"/>
                      <a:pt x="11" y="15"/>
                    </a:cubicBezTo>
                    <a:close/>
                  </a:path>
                </a:pathLst>
              </a:custGeom>
              <a:solidFill>
                <a:srgbClr val="ECB7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1" name="Freeform 459">
                <a:extLst>
                  <a:ext uri="{FF2B5EF4-FFF2-40B4-BE49-F238E27FC236}">
                    <a16:creationId xmlns:a16="http://schemas.microsoft.com/office/drawing/2014/main" id="{69BEBDEF-9CCB-2D3B-12C6-EB1AF4D953F3}"/>
                  </a:ext>
                </a:extLst>
              </p:cNvPr>
              <p:cNvSpPr/>
              <p:nvPr/>
            </p:nvSpPr>
            <p:spPr bwMode="auto">
              <a:xfrm>
                <a:off x="2608" y="3173"/>
                <a:ext cx="209" cy="181"/>
              </a:xfrm>
              <a:custGeom>
                <a:avLst/>
                <a:gdLst>
                  <a:gd name="T0" fmla="*/ 0 w 45"/>
                  <a:gd name="T1" fmla="*/ 22 h 39"/>
                  <a:gd name="T2" fmla="*/ 2 w 45"/>
                  <a:gd name="T3" fmla="*/ 14 h 39"/>
                  <a:gd name="T4" fmla="*/ 4 w 45"/>
                  <a:gd name="T5" fmla="*/ 4 h 39"/>
                  <a:gd name="T6" fmla="*/ 6 w 45"/>
                  <a:gd name="T7" fmla="*/ 2 h 39"/>
                  <a:gd name="T8" fmla="*/ 18 w 45"/>
                  <a:gd name="T9" fmla="*/ 1 h 39"/>
                  <a:gd name="T10" fmla="*/ 43 w 45"/>
                  <a:gd name="T11" fmla="*/ 20 h 39"/>
                  <a:gd name="T12" fmla="*/ 35 w 45"/>
                  <a:gd name="T13" fmla="*/ 30 h 39"/>
                  <a:gd name="T14" fmla="*/ 0 w 45"/>
                  <a:gd name="T15" fmla="*/ 2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9">
                    <a:moveTo>
                      <a:pt x="0" y="22"/>
                    </a:moveTo>
                    <a:cubicBezTo>
                      <a:pt x="3" y="20"/>
                      <a:pt x="2" y="17"/>
                      <a:pt x="2" y="14"/>
                    </a:cubicBezTo>
                    <a:cubicBezTo>
                      <a:pt x="2" y="11"/>
                      <a:pt x="1" y="7"/>
                      <a:pt x="4" y="4"/>
                    </a:cubicBezTo>
                    <a:cubicBezTo>
                      <a:pt x="4" y="3"/>
                      <a:pt x="5" y="3"/>
                      <a:pt x="6" y="2"/>
                    </a:cubicBezTo>
                    <a:cubicBezTo>
                      <a:pt x="10" y="1"/>
                      <a:pt x="14" y="0"/>
                      <a:pt x="18" y="1"/>
                    </a:cubicBezTo>
                    <a:cubicBezTo>
                      <a:pt x="30" y="3"/>
                      <a:pt x="35" y="14"/>
                      <a:pt x="43" y="20"/>
                    </a:cubicBezTo>
                    <a:cubicBezTo>
                      <a:pt x="45" y="28"/>
                      <a:pt x="39" y="28"/>
                      <a:pt x="35" y="30"/>
                    </a:cubicBezTo>
                    <a:cubicBezTo>
                      <a:pt x="16" y="39"/>
                      <a:pt x="4" y="35"/>
                      <a:pt x="0" y="22"/>
                    </a:cubicBezTo>
                    <a:close/>
                  </a:path>
                </a:pathLst>
              </a:custGeom>
              <a:solidFill>
                <a:srgbClr val="EA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2" name="Freeform 460">
                <a:extLst>
                  <a:ext uri="{FF2B5EF4-FFF2-40B4-BE49-F238E27FC236}">
                    <a16:creationId xmlns:a16="http://schemas.microsoft.com/office/drawing/2014/main" id="{AF1319E7-320A-D6B7-9906-60C3065EB448}"/>
                  </a:ext>
                </a:extLst>
              </p:cNvPr>
              <p:cNvSpPr/>
              <p:nvPr/>
            </p:nvSpPr>
            <p:spPr bwMode="auto">
              <a:xfrm>
                <a:off x="2729" y="3140"/>
                <a:ext cx="139" cy="204"/>
              </a:xfrm>
              <a:custGeom>
                <a:avLst/>
                <a:gdLst>
                  <a:gd name="T0" fmla="*/ 9 w 30"/>
                  <a:gd name="T1" fmla="*/ 37 h 44"/>
                  <a:gd name="T2" fmla="*/ 17 w 30"/>
                  <a:gd name="T3" fmla="*/ 27 h 44"/>
                  <a:gd name="T4" fmla="*/ 4 w 30"/>
                  <a:gd name="T5" fmla="*/ 4 h 44"/>
                  <a:gd name="T6" fmla="*/ 23 w 30"/>
                  <a:gd name="T7" fmla="*/ 12 h 44"/>
                  <a:gd name="T8" fmla="*/ 23 w 30"/>
                  <a:gd name="T9" fmla="*/ 27 h 44"/>
                  <a:gd name="T10" fmla="*/ 25 w 30"/>
                  <a:gd name="T11" fmla="*/ 36 h 44"/>
                  <a:gd name="T12" fmla="*/ 29 w 30"/>
                  <a:gd name="T13" fmla="*/ 44 h 44"/>
                  <a:gd name="T14" fmla="*/ 13 w 30"/>
                  <a:gd name="T15" fmla="*/ 41 h 44"/>
                  <a:gd name="T16" fmla="*/ 9 w 30"/>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4">
                    <a:moveTo>
                      <a:pt x="9" y="37"/>
                    </a:moveTo>
                    <a:cubicBezTo>
                      <a:pt x="10" y="33"/>
                      <a:pt x="17" y="33"/>
                      <a:pt x="17" y="27"/>
                    </a:cubicBezTo>
                    <a:cubicBezTo>
                      <a:pt x="10" y="21"/>
                      <a:pt x="0" y="16"/>
                      <a:pt x="4" y="4"/>
                    </a:cubicBezTo>
                    <a:cubicBezTo>
                      <a:pt x="12" y="0"/>
                      <a:pt x="16" y="1"/>
                      <a:pt x="23" y="12"/>
                    </a:cubicBezTo>
                    <a:cubicBezTo>
                      <a:pt x="25" y="17"/>
                      <a:pt x="26" y="22"/>
                      <a:pt x="23" y="27"/>
                    </a:cubicBezTo>
                    <a:cubicBezTo>
                      <a:pt x="21" y="31"/>
                      <a:pt x="19" y="34"/>
                      <a:pt x="25" y="36"/>
                    </a:cubicBezTo>
                    <a:cubicBezTo>
                      <a:pt x="28" y="38"/>
                      <a:pt x="30" y="40"/>
                      <a:pt x="29" y="44"/>
                    </a:cubicBezTo>
                    <a:cubicBezTo>
                      <a:pt x="24" y="44"/>
                      <a:pt x="19" y="37"/>
                      <a:pt x="13" y="41"/>
                    </a:cubicBezTo>
                    <a:cubicBezTo>
                      <a:pt x="13" y="39"/>
                      <a:pt x="11" y="37"/>
                      <a:pt x="9" y="37"/>
                    </a:cubicBezTo>
                    <a:close/>
                  </a:path>
                </a:pathLst>
              </a:custGeom>
              <a:solidFill>
                <a:srgbClr val="DCA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3" name="Freeform 461">
                <a:extLst>
                  <a:ext uri="{FF2B5EF4-FFF2-40B4-BE49-F238E27FC236}">
                    <a16:creationId xmlns:a16="http://schemas.microsoft.com/office/drawing/2014/main" id="{E68C20E8-5CDB-6893-9DDE-85269EC8DEE4}"/>
                  </a:ext>
                </a:extLst>
              </p:cNvPr>
              <p:cNvSpPr/>
              <p:nvPr/>
            </p:nvSpPr>
            <p:spPr bwMode="auto">
              <a:xfrm>
                <a:off x="4138" y="2333"/>
                <a:ext cx="69" cy="69"/>
              </a:xfrm>
              <a:custGeom>
                <a:avLst/>
                <a:gdLst>
                  <a:gd name="T0" fmla="*/ 7 w 15"/>
                  <a:gd name="T1" fmla="*/ 14 h 15"/>
                  <a:gd name="T2" fmla="*/ 3 w 15"/>
                  <a:gd name="T3" fmla="*/ 15 h 15"/>
                  <a:gd name="T4" fmla="*/ 15 w 15"/>
                  <a:gd name="T5" fmla="*/ 0 h 15"/>
                  <a:gd name="T6" fmla="*/ 9 w 15"/>
                  <a:gd name="T7" fmla="*/ 10 h 15"/>
                  <a:gd name="T8" fmla="*/ 7 w 15"/>
                  <a:gd name="T9" fmla="*/ 14 h 15"/>
                </a:gdLst>
                <a:ahLst/>
                <a:cxnLst>
                  <a:cxn ang="0">
                    <a:pos x="T0" y="T1"/>
                  </a:cxn>
                  <a:cxn ang="0">
                    <a:pos x="T2" y="T3"/>
                  </a:cxn>
                  <a:cxn ang="0">
                    <a:pos x="T4" y="T5"/>
                  </a:cxn>
                  <a:cxn ang="0">
                    <a:pos x="T6" y="T7"/>
                  </a:cxn>
                  <a:cxn ang="0">
                    <a:pos x="T8" y="T9"/>
                  </a:cxn>
                </a:cxnLst>
                <a:rect l="0" t="0" r="r" b="b"/>
                <a:pathLst>
                  <a:path w="15" h="15">
                    <a:moveTo>
                      <a:pt x="7" y="14"/>
                    </a:moveTo>
                    <a:cubicBezTo>
                      <a:pt x="6" y="14"/>
                      <a:pt x="4" y="15"/>
                      <a:pt x="3" y="15"/>
                    </a:cubicBezTo>
                    <a:cubicBezTo>
                      <a:pt x="0" y="3"/>
                      <a:pt x="9" y="3"/>
                      <a:pt x="15" y="0"/>
                    </a:cubicBezTo>
                    <a:cubicBezTo>
                      <a:pt x="14" y="4"/>
                      <a:pt x="9" y="6"/>
                      <a:pt x="9" y="10"/>
                    </a:cubicBezTo>
                    <a:cubicBezTo>
                      <a:pt x="8" y="12"/>
                      <a:pt x="9" y="14"/>
                      <a:pt x="7" y="14"/>
                    </a:cubicBezTo>
                    <a:close/>
                  </a:path>
                </a:pathLst>
              </a:custGeom>
              <a:solidFill>
                <a:srgbClr val="BC7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4" name="Freeform 462">
                <a:extLst>
                  <a:ext uri="{FF2B5EF4-FFF2-40B4-BE49-F238E27FC236}">
                    <a16:creationId xmlns:a16="http://schemas.microsoft.com/office/drawing/2014/main" id="{48014EF6-4C14-3051-BB71-A2FA5060BD20}"/>
                  </a:ext>
                </a:extLst>
              </p:cNvPr>
              <p:cNvSpPr/>
              <p:nvPr/>
            </p:nvSpPr>
            <p:spPr bwMode="auto">
              <a:xfrm>
                <a:off x="4745" y="1934"/>
                <a:ext cx="120" cy="134"/>
              </a:xfrm>
              <a:custGeom>
                <a:avLst/>
                <a:gdLst>
                  <a:gd name="T0" fmla="*/ 20 w 26"/>
                  <a:gd name="T1" fmla="*/ 15 h 29"/>
                  <a:gd name="T2" fmla="*/ 12 w 26"/>
                  <a:gd name="T3" fmla="*/ 26 h 29"/>
                  <a:gd name="T4" fmla="*/ 0 w 26"/>
                  <a:gd name="T5" fmla="*/ 25 h 29"/>
                  <a:gd name="T6" fmla="*/ 5 w 26"/>
                  <a:gd name="T7" fmla="*/ 9 h 29"/>
                  <a:gd name="T8" fmla="*/ 9 w 26"/>
                  <a:gd name="T9" fmla="*/ 5 h 29"/>
                  <a:gd name="T10" fmla="*/ 24 w 26"/>
                  <a:gd name="T11" fmla="*/ 1 h 29"/>
                  <a:gd name="T12" fmla="*/ 25 w 26"/>
                  <a:gd name="T13" fmla="*/ 3 h 29"/>
                  <a:gd name="T14" fmla="*/ 20 w 26"/>
                  <a:gd name="T15" fmla="*/ 15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8">
                    <a:moveTo>
                      <a:pt x="20" y="15"/>
                    </a:moveTo>
                    <a:cubicBezTo>
                      <a:pt x="18" y="19"/>
                      <a:pt x="15" y="22"/>
                      <a:pt x="12" y="26"/>
                    </a:cubicBezTo>
                    <a:cubicBezTo>
                      <a:pt x="8" y="29"/>
                      <a:pt x="4" y="25"/>
                      <a:pt x="0" y="25"/>
                    </a:cubicBezTo>
                    <a:cubicBezTo>
                      <a:pt x="0" y="19"/>
                      <a:pt x="6" y="15"/>
                      <a:pt x="5" y="9"/>
                    </a:cubicBezTo>
                    <a:cubicBezTo>
                      <a:pt x="6" y="7"/>
                      <a:pt x="7" y="6"/>
                      <a:pt x="9" y="5"/>
                    </a:cubicBezTo>
                    <a:cubicBezTo>
                      <a:pt x="14" y="4"/>
                      <a:pt x="18" y="0"/>
                      <a:pt x="24" y="1"/>
                    </a:cubicBezTo>
                    <a:cubicBezTo>
                      <a:pt x="25" y="1"/>
                      <a:pt x="25" y="2"/>
                      <a:pt x="25" y="3"/>
                    </a:cubicBezTo>
                    <a:cubicBezTo>
                      <a:pt x="26" y="8"/>
                      <a:pt x="20" y="10"/>
                      <a:pt x="20" y="15"/>
                    </a:cubicBezTo>
                    <a:close/>
                  </a:path>
                </a:pathLst>
              </a:custGeom>
              <a:solidFill>
                <a:srgbClr val="EB8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5" name="Freeform 463">
                <a:extLst>
                  <a:ext uri="{FF2B5EF4-FFF2-40B4-BE49-F238E27FC236}">
                    <a16:creationId xmlns:a16="http://schemas.microsoft.com/office/drawing/2014/main" id="{C2F7E5E6-3178-FC5F-BB2B-4D54199FF58C}"/>
                  </a:ext>
                </a:extLst>
              </p:cNvPr>
              <p:cNvSpPr/>
              <p:nvPr/>
            </p:nvSpPr>
            <p:spPr bwMode="auto">
              <a:xfrm>
                <a:off x="4689" y="1924"/>
                <a:ext cx="74" cy="102"/>
              </a:xfrm>
              <a:custGeom>
                <a:avLst/>
                <a:gdLst>
                  <a:gd name="T0" fmla="*/ 0 w 16"/>
                  <a:gd name="T1" fmla="*/ 21 h 22"/>
                  <a:gd name="T2" fmla="*/ 6 w 16"/>
                  <a:gd name="T3" fmla="*/ 1 h 22"/>
                  <a:gd name="T4" fmla="*/ 13 w 16"/>
                  <a:gd name="T5" fmla="*/ 4 h 22"/>
                  <a:gd name="T6" fmla="*/ 15 w 16"/>
                  <a:gd name="T7" fmla="*/ 12 h 22"/>
                  <a:gd name="T8" fmla="*/ 10 w 16"/>
                  <a:gd name="T9" fmla="*/ 18 h 22"/>
                  <a:gd name="T10" fmla="*/ 0 w 16"/>
                  <a:gd name="T11" fmla="*/ 21 h 22"/>
                </a:gdLst>
                <a:ahLst/>
                <a:cxnLst>
                  <a:cxn ang="0">
                    <a:pos x="T0" y="T1"/>
                  </a:cxn>
                  <a:cxn ang="0">
                    <a:pos x="T2" y="T3"/>
                  </a:cxn>
                  <a:cxn ang="0">
                    <a:pos x="T4" y="T5"/>
                  </a:cxn>
                  <a:cxn ang="0">
                    <a:pos x="T6" y="T7"/>
                  </a:cxn>
                  <a:cxn ang="0">
                    <a:pos x="T8" y="T9"/>
                  </a:cxn>
                  <a:cxn ang="0">
                    <a:pos x="T10" y="T11"/>
                  </a:cxn>
                </a:cxnLst>
                <a:rect l="0" t="0" r="r" b="b"/>
                <a:pathLst>
                  <a:path w="16" h="22">
                    <a:moveTo>
                      <a:pt x="0" y="21"/>
                    </a:moveTo>
                    <a:cubicBezTo>
                      <a:pt x="7" y="16"/>
                      <a:pt x="1" y="7"/>
                      <a:pt x="6" y="1"/>
                    </a:cubicBezTo>
                    <a:cubicBezTo>
                      <a:pt x="9" y="0"/>
                      <a:pt x="11" y="2"/>
                      <a:pt x="13" y="4"/>
                    </a:cubicBezTo>
                    <a:cubicBezTo>
                      <a:pt x="16" y="6"/>
                      <a:pt x="13" y="10"/>
                      <a:pt x="15" y="12"/>
                    </a:cubicBezTo>
                    <a:cubicBezTo>
                      <a:pt x="15" y="15"/>
                      <a:pt x="14" y="18"/>
                      <a:pt x="10" y="18"/>
                    </a:cubicBezTo>
                    <a:cubicBezTo>
                      <a:pt x="7" y="19"/>
                      <a:pt x="4" y="22"/>
                      <a:pt x="0" y="21"/>
                    </a:cubicBezTo>
                    <a:close/>
                  </a:path>
                </a:pathLst>
              </a:custGeom>
              <a:solidFill>
                <a:srgbClr val="E47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6" name="Freeform 464">
                <a:extLst>
                  <a:ext uri="{FF2B5EF4-FFF2-40B4-BE49-F238E27FC236}">
                    <a16:creationId xmlns:a16="http://schemas.microsoft.com/office/drawing/2014/main" id="{39FC6211-B92E-3D60-B8FF-1B3FA1D85C39}"/>
                  </a:ext>
                </a:extLst>
              </p:cNvPr>
              <p:cNvSpPr/>
              <p:nvPr/>
            </p:nvSpPr>
            <p:spPr bwMode="auto">
              <a:xfrm>
                <a:off x="4671" y="1971"/>
                <a:ext cx="130" cy="79"/>
              </a:xfrm>
              <a:custGeom>
                <a:avLst/>
                <a:gdLst>
                  <a:gd name="T0" fmla="*/ 14 w 28"/>
                  <a:gd name="T1" fmla="*/ 8 h 17"/>
                  <a:gd name="T2" fmla="*/ 18 w 28"/>
                  <a:gd name="T3" fmla="*/ 1 h 17"/>
                  <a:gd name="T4" fmla="*/ 22 w 28"/>
                  <a:gd name="T5" fmla="*/ 1 h 17"/>
                  <a:gd name="T6" fmla="*/ 16 w 28"/>
                  <a:gd name="T7" fmla="*/ 17 h 17"/>
                  <a:gd name="T8" fmla="*/ 14 w 28"/>
                  <a:gd name="T9" fmla="*/ 8 h 17"/>
                </a:gdLst>
                <a:ahLst/>
                <a:cxnLst>
                  <a:cxn ang="0">
                    <a:pos x="T0" y="T1"/>
                  </a:cxn>
                  <a:cxn ang="0">
                    <a:pos x="T2" y="T3"/>
                  </a:cxn>
                  <a:cxn ang="0">
                    <a:pos x="T4" y="T5"/>
                  </a:cxn>
                  <a:cxn ang="0">
                    <a:pos x="T6" y="T7"/>
                  </a:cxn>
                  <a:cxn ang="0">
                    <a:pos x="T8" y="T9"/>
                  </a:cxn>
                </a:cxnLst>
                <a:rect l="0" t="0" r="r" b="b"/>
                <a:pathLst>
                  <a:path w="28" h="17">
                    <a:moveTo>
                      <a:pt x="14" y="8"/>
                    </a:moveTo>
                    <a:cubicBezTo>
                      <a:pt x="17" y="6"/>
                      <a:pt x="18" y="4"/>
                      <a:pt x="18" y="1"/>
                    </a:cubicBezTo>
                    <a:cubicBezTo>
                      <a:pt x="19" y="0"/>
                      <a:pt x="21" y="0"/>
                      <a:pt x="22" y="1"/>
                    </a:cubicBezTo>
                    <a:cubicBezTo>
                      <a:pt x="28" y="9"/>
                      <a:pt x="18" y="12"/>
                      <a:pt x="16" y="17"/>
                    </a:cubicBezTo>
                    <a:cubicBezTo>
                      <a:pt x="0" y="16"/>
                      <a:pt x="18" y="10"/>
                      <a:pt x="14" y="8"/>
                    </a:cubicBezTo>
                    <a:close/>
                  </a:path>
                </a:pathLst>
              </a:custGeom>
              <a:solidFill>
                <a:srgbClr val="B76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7" name="Freeform 465">
                <a:extLst>
                  <a:ext uri="{FF2B5EF4-FFF2-40B4-BE49-F238E27FC236}">
                    <a16:creationId xmlns:a16="http://schemas.microsoft.com/office/drawing/2014/main" id="{2C080DCF-AB2C-3C5C-9A29-64C6F715AE29}"/>
                  </a:ext>
                </a:extLst>
              </p:cNvPr>
              <p:cNvSpPr/>
              <p:nvPr/>
            </p:nvSpPr>
            <p:spPr bwMode="auto">
              <a:xfrm>
                <a:off x="4555" y="2022"/>
                <a:ext cx="106" cy="42"/>
              </a:xfrm>
              <a:custGeom>
                <a:avLst/>
                <a:gdLst>
                  <a:gd name="T0" fmla="*/ 14 w 23"/>
                  <a:gd name="T1" fmla="*/ 1 h 9"/>
                  <a:gd name="T2" fmla="*/ 17 w 23"/>
                  <a:gd name="T3" fmla="*/ 1 h 9"/>
                  <a:gd name="T4" fmla="*/ 16 w 23"/>
                  <a:gd name="T5" fmla="*/ 7 h 9"/>
                  <a:gd name="T6" fmla="*/ 1 w 23"/>
                  <a:gd name="T7" fmla="*/ 8 h 9"/>
                  <a:gd name="T8" fmla="*/ 0 w 23"/>
                  <a:gd name="T9" fmla="*/ 0 h 9"/>
                  <a:gd name="T10" fmla="*/ 10 w 23"/>
                  <a:gd name="T11" fmla="*/ 3 h 9"/>
                  <a:gd name="T12" fmla="*/ 14 w 2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3" h="9">
                    <a:moveTo>
                      <a:pt x="14" y="1"/>
                    </a:moveTo>
                    <a:cubicBezTo>
                      <a:pt x="15" y="1"/>
                      <a:pt x="16" y="1"/>
                      <a:pt x="17" y="1"/>
                    </a:cubicBezTo>
                    <a:cubicBezTo>
                      <a:pt x="18" y="3"/>
                      <a:pt x="23" y="5"/>
                      <a:pt x="16" y="7"/>
                    </a:cubicBezTo>
                    <a:cubicBezTo>
                      <a:pt x="11" y="9"/>
                      <a:pt x="6" y="8"/>
                      <a:pt x="1" y="8"/>
                    </a:cubicBezTo>
                    <a:cubicBezTo>
                      <a:pt x="2" y="5"/>
                      <a:pt x="2" y="3"/>
                      <a:pt x="0" y="0"/>
                    </a:cubicBezTo>
                    <a:cubicBezTo>
                      <a:pt x="4" y="0"/>
                      <a:pt x="7" y="0"/>
                      <a:pt x="10" y="3"/>
                    </a:cubicBezTo>
                    <a:cubicBezTo>
                      <a:pt x="12" y="5"/>
                      <a:pt x="14" y="4"/>
                      <a:pt x="14" y="1"/>
                    </a:cubicBezTo>
                    <a:close/>
                  </a:path>
                </a:pathLst>
              </a:custGeom>
              <a:solidFill>
                <a:srgbClr val="C97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8" name="Freeform 466">
                <a:extLst>
                  <a:ext uri="{FF2B5EF4-FFF2-40B4-BE49-F238E27FC236}">
                    <a16:creationId xmlns:a16="http://schemas.microsoft.com/office/drawing/2014/main" id="{EB7CFA76-CF54-B59B-ED93-ABF748F61F06}"/>
                  </a:ext>
                </a:extLst>
              </p:cNvPr>
              <p:cNvSpPr/>
              <p:nvPr/>
            </p:nvSpPr>
            <p:spPr bwMode="auto">
              <a:xfrm>
                <a:off x="4666" y="2040"/>
                <a:ext cx="33" cy="37"/>
              </a:xfrm>
              <a:custGeom>
                <a:avLst/>
                <a:gdLst>
                  <a:gd name="T0" fmla="*/ 5 w 7"/>
                  <a:gd name="T1" fmla="*/ 0 h 8"/>
                  <a:gd name="T2" fmla="*/ 3 w 7"/>
                  <a:gd name="T3" fmla="*/ 8 h 8"/>
                  <a:gd name="T4" fmla="*/ 0 w 7"/>
                  <a:gd name="T5" fmla="*/ 7 h 8"/>
                  <a:gd name="T6" fmla="*/ 5 w 7"/>
                  <a:gd name="T7" fmla="*/ 0 h 8"/>
                </a:gdLst>
                <a:ahLst/>
                <a:cxnLst>
                  <a:cxn ang="0">
                    <a:pos x="T0" y="T1"/>
                  </a:cxn>
                  <a:cxn ang="0">
                    <a:pos x="T2" y="T3"/>
                  </a:cxn>
                  <a:cxn ang="0">
                    <a:pos x="T4" y="T5"/>
                  </a:cxn>
                  <a:cxn ang="0">
                    <a:pos x="T6" y="T7"/>
                  </a:cxn>
                </a:cxnLst>
                <a:rect l="0" t="0" r="r" b="b"/>
                <a:pathLst>
                  <a:path w="7" h="8">
                    <a:moveTo>
                      <a:pt x="5" y="0"/>
                    </a:moveTo>
                    <a:cubicBezTo>
                      <a:pt x="6" y="4"/>
                      <a:pt x="7" y="7"/>
                      <a:pt x="3" y="8"/>
                    </a:cubicBezTo>
                    <a:cubicBezTo>
                      <a:pt x="2" y="8"/>
                      <a:pt x="0" y="8"/>
                      <a:pt x="0" y="7"/>
                    </a:cubicBezTo>
                    <a:cubicBezTo>
                      <a:pt x="0" y="4"/>
                      <a:pt x="2" y="2"/>
                      <a:pt x="5" y="0"/>
                    </a:cubicBezTo>
                    <a:close/>
                  </a:path>
                </a:pathLst>
              </a:custGeom>
              <a:solidFill>
                <a:srgbClr val="A47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9" name="Freeform 467">
                <a:extLst>
                  <a:ext uri="{FF2B5EF4-FFF2-40B4-BE49-F238E27FC236}">
                    <a16:creationId xmlns:a16="http://schemas.microsoft.com/office/drawing/2014/main" id="{D02F48C7-A7EA-5A1B-2D36-BD1AABACE551}"/>
                  </a:ext>
                </a:extLst>
              </p:cNvPr>
              <p:cNvSpPr/>
              <p:nvPr/>
            </p:nvSpPr>
            <p:spPr bwMode="auto">
              <a:xfrm>
                <a:off x="2923" y="1650"/>
                <a:ext cx="158" cy="214"/>
              </a:xfrm>
              <a:custGeom>
                <a:avLst/>
                <a:gdLst>
                  <a:gd name="T0" fmla="*/ 3 w 34"/>
                  <a:gd name="T1" fmla="*/ 27 h 46"/>
                  <a:gd name="T2" fmla="*/ 5 w 34"/>
                  <a:gd name="T3" fmla="*/ 19 h 46"/>
                  <a:gd name="T4" fmla="*/ 7 w 34"/>
                  <a:gd name="T5" fmla="*/ 19 h 46"/>
                  <a:gd name="T6" fmla="*/ 13 w 34"/>
                  <a:gd name="T7" fmla="*/ 9 h 46"/>
                  <a:gd name="T8" fmla="*/ 19 w 34"/>
                  <a:gd name="T9" fmla="*/ 0 h 46"/>
                  <a:gd name="T10" fmla="*/ 28 w 34"/>
                  <a:gd name="T11" fmla="*/ 7 h 46"/>
                  <a:gd name="T12" fmla="*/ 28 w 34"/>
                  <a:gd name="T13" fmla="*/ 32 h 46"/>
                  <a:gd name="T14" fmla="*/ 34 w 34"/>
                  <a:gd name="T15" fmla="*/ 35 h 46"/>
                  <a:gd name="T16" fmla="*/ 34 w 34"/>
                  <a:gd name="T17" fmla="*/ 38 h 46"/>
                  <a:gd name="T18" fmla="*/ 25 w 34"/>
                  <a:gd name="T19" fmla="*/ 46 h 46"/>
                  <a:gd name="T20" fmla="*/ 13 w 34"/>
                  <a:gd name="T21" fmla="*/ 28 h 46"/>
                  <a:gd name="T22" fmla="*/ 3 w 34"/>
                  <a:gd name="T23"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6">
                    <a:moveTo>
                      <a:pt x="3" y="27"/>
                    </a:moveTo>
                    <a:cubicBezTo>
                      <a:pt x="0" y="24"/>
                      <a:pt x="3" y="22"/>
                      <a:pt x="5" y="19"/>
                    </a:cubicBezTo>
                    <a:cubicBezTo>
                      <a:pt x="6" y="19"/>
                      <a:pt x="7" y="19"/>
                      <a:pt x="7" y="19"/>
                    </a:cubicBezTo>
                    <a:cubicBezTo>
                      <a:pt x="11" y="17"/>
                      <a:pt x="12" y="14"/>
                      <a:pt x="13" y="9"/>
                    </a:cubicBezTo>
                    <a:cubicBezTo>
                      <a:pt x="14" y="6"/>
                      <a:pt x="15" y="2"/>
                      <a:pt x="19" y="0"/>
                    </a:cubicBezTo>
                    <a:cubicBezTo>
                      <a:pt x="23" y="1"/>
                      <a:pt x="26" y="4"/>
                      <a:pt x="28" y="7"/>
                    </a:cubicBezTo>
                    <a:cubicBezTo>
                      <a:pt x="18" y="20"/>
                      <a:pt x="18" y="21"/>
                      <a:pt x="28" y="32"/>
                    </a:cubicBezTo>
                    <a:cubicBezTo>
                      <a:pt x="30" y="33"/>
                      <a:pt x="32" y="34"/>
                      <a:pt x="34" y="35"/>
                    </a:cubicBezTo>
                    <a:cubicBezTo>
                      <a:pt x="34" y="36"/>
                      <a:pt x="34" y="37"/>
                      <a:pt x="34" y="38"/>
                    </a:cubicBezTo>
                    <a:cubicBezTo>
                      <a:pt x="30" y="40"/>
                      <a:pt x="28" y="44"/>
                      <a:pt x="25" y="46"/>
                    </a:cubicBezTo>
                    <a:cubicBezTo>
                      <a:pt x="19" y="42"/>
                      <a:pt x="19" y="33"/>
                      <a:pt x="13" y="28"/>
                    </a:cubicBezTo>
                    <a:cubicBezTo>
                      <a:pt x="10" y="23"/>
                      <a:pt x="7" y="22"/>
                      <a:pt x="3" y="27"/>
                    </a:cubicBezTo>
                    <a:close/>
                  </a:path>
                </a:pathLst>
              </a:custGeom>
              <a:solidFill>
                <a:srgbClr val="B16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0" name="Freeform 468">
                <a:extLst>
                  <a:ext uri="{FF2B5EF4-FFF2-40B4-BE49-F238E27FC236}">
                    <a16:creationId xmlns:a16="http://schemas.microsoft.com/office/drawing/2014/main" id="{5F25F744-CBF8-3590-15D1-800EAA563381}"/>
                  </a:ext>
                </a:extLst>
              </p:cNvPr>
              <p:cNvSpPr/>
              <p:nvPr/>
            </p:nvSpPr>
            <p:spPr bwMode="auto">
              <a:xfrm>
                <a:off x="2956" y="1609"/>
                <a:ext cx="65" cy="134"/>
              </a:xfrm>
              <a:custGeom>
                <a:avLst/>
                <a:gdLst>
                  <a:gd name="T0" fmla="*/ 12 w 14"/>
                  <a:gd name="T1" fmla="*/ 10 h 29"/>
                  <a:gd name="T2" fmla="*/ 8 w 14"/>
                  <a:gd name="T3" fmla="*/ 21 h 29"/>
                  <a:gd name="T4" fmla="*/ 0 w 14"/>
                  <a:gd name="T5" fmla="*/ 28 h 29"/>
                  <a:gd name="T6" fmla="*/ 0 w 14"/>
                  <a:gd name="T7" fmla="*/ 18 h 29"/>
                  <a:gd name="T8" fmla="*/ 4 w 14"/>
                  <a:gd name="T9" fmla="*/ 6 h 29"/>
                  <a:gd name="T10" fmla="*/ 8 w 14"/>
                  <a:gd name="T11" fmla="*/ 0 h 29"/>
                  <a:gd name="T12" fmla="*/ 10 w 14"/>
                  <a:gd name="T13" fmla="*/ 0 h 29"/>
                  <a:gd name="T14" fmla="*/ 12 w 14"/>
                  <a:gd name="T15" fmla="*/ 6 h 29"/>
                  <a:gd name="T16" fmla="*/ 12 w 14"/>
                  <a:gd name="T1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8">
                    <a:moveTo>
                      <a:pt x="12" y="10"/>
                    </a:moveTo>
                    <a:cubicBezTo>
                      <a:pt x="10" y="13"/>
                      <a:pt x="9" y="17"/>
                      <a:pt x="8" y="21"/>
                    </a:cubicBezTo>
                    <a:cubicBezTo>
                      <a:pt x="8" y="27"/>
                      <a:pt x="5" y="29"/>
                      <a:pt x="0" y="28"/>
                    </a:cubicBezTo>
                    <a:cubicBezTo>
                      <a:pt x="0" y="25"/>
                      <a:pt x="0" y="22"/>
                      <a:pt x="0" y="18"/>
                    </a:cubicBezTo>
                    <a:cubicBezTo>
                      <a:pt x="3" y="15"/>
                      <a:pt x="3" y="10"/>
                      <a:pt x="4" y="6"/>
                    </a:cubicBezTo>
                    <a:cubicBezTo>
                      <a:pt x="6" y="4"/>
                      <a:pt x="7" y="2"/>
                      <a:pt x="8" y="0"/>
                    </a:cubicBezTo>
                    <a:cubicBezTo>
                      <a:pt x="9" y="0"/>
                      <a:pt x="10" y="0"/>
                      <a:pt x="10" y="0"/>
                    </a:cubicBezTo>
                    <a:cubicBezTo>
                      <a:pt x="11" y="2"/>
                      <a:pt x="10" y="5"/>
                      <a:pt x="12" y="6"/>
                    </a:cubicBezTo>
                    <a:cubicBezTo>
                      <a:pt x="14" y="8"/>
                      <a:pt x="14" y="9"/>
                      <a:pt x="12" y="10"/>
                    </a:cubicBezTo>
                    <a:close/>
                  </a:path>
                </a:pathLst>
              </a:custGeom>
              <a:solidFill>
                <a:srgbClr val="CA8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1" name="Freeform 469">
                <a:extLst>
                  <a:ext uri="{FF2B5EF4-FFF2-40B4-BE49-F238E27FC236}">
                    <a16:creationId xmlns:a16="http://schemas.microsoft.com/office/drawing/2014/main" id="{6D8101A2-3B00-069B-0D06-950521925DB6}"/>
                  </a:ext>
                </a:extLst>
              </p:cNvPr>
              <p:cNvSpPr/>
              <p:nvPr/>
            </p:nvSpPr>
            <p:spPr bwMode="auto">
              <a:xfrm>
                <a:off x="2933" y="1637"/>
                <a:ext cx="60" cy="55"/>
              </a:xfrm>
              <a:custGeom>
                <a:avLst/>
                <a:gdLst>
                  <a:gd name="T0" fmla="*/ 9 w 13"/>
                  <a:gd name="T1" fmla="*/ 0 h 12"/>
                  <a:gd name="T2" fmla="*/ 5 w 13"/>
                  <a:gd name="T3" fmla="*/ 12 h 12"/>
                  <a:gd name="T4" fmla="*/ 9 w 13"/>
                  <a:gd name="T5" fmla="*/ 0 h 12"/>
                </a:gdLst>
                <a:ahLst/>
                <a:cxnLst>
                  <a:cxn ang="0">
                    <a:pos x="T0" y="T1"/>
                  </a:cxn>
                  <a:cxn ang="0">
                    <a:pos x="T2" y="T3"/>
                  </a:cxn>
                  <a:cxn ang="0">
                    <a:pos x="T4" y="T5"/>
                  </a:cxn>
                </a:cxnLst>
                <a:rect l="0" t="0" r="r" b="b"/>
                <a:pathLst>
                  <a:path w="13" h="12">
                    <a:moveTo>
                      <a:pt x="9" y="0"/>
                    </a:moveTo>
                    <a:cubicBezTo>
                      <a:pt x="12" y="6"/>
                      <a:pt x="13" y="11"/>
                      <a:pt x="5" y="12"/>
                    </a:cubicBezTo>
                    <a:cubicBezTo>
                      <a:pt x="0" y="7"/>
                      <a:pt x="1" y="4"/>
                      <a:pt x="9" y="0"/>
                    </a:cubicBezTo>
                    <a:close/>
                  </a:path>
                </a:pathLst>
              </a:custGeom>
              <a:solidFill>
                <a:srgbClr val="EA7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2" name="Freeform 470">
                <a:extLst>
                  <a:ext uri="{FF2B5EF4-FFF2-40B4-BE49-F238E27FC236}">
                    <a16:creationId xmlns:a16="http://schemas.microsoft.com/office/drawing/2014/main" id="{514721C8-5974-EF7E-795F-85A64E98E096}"/>
                  </a:ext>
                </a:extLst>
              </p:cNvPr>
              <p:cNvSpPr/>
              <p:nvPr/>
            </p:nvSpPr>
            <p:spPr bwMode="auto">
              <a:xfrm>
                <a:off x="4675" y="1618"/>
                <a:ext cx="241" cy="130"/>
              </a:xfrm>
              <a:custGeom>
                <a:avLst/>
                <a:gdLst>
                  <a:gd name="T0" fmla="*/ 1 w 52"/>
                  <a:gd name="T1" fmla="*/ 2 h 28"/>
                  <a:gd name="T2" fmla="*/ 3 w 52"/>
                  <a:gd name="T3" fmla="*/ 2 h 28"/>
                  <a:gd name="T4" fmla="*/ 12 w 52"/>
                  <a:gd name="T5" fmla="*/ 3 h 28"/>
                  <a:gd name="T6" fmla="*/ 35 w 52"/>
                  <a:gd name="T7" fmla="*/ 2 h 28"/>
                  <a:gd name="T8" fmla="*/ 45 w 52"/>
                  <a:gd name="T9" fmla="*/ 19 h 28"/>
                  <a:gd name="T10" fmla="*/ 49 w 52"/>
                  <a:gd name="T11" fmla="*/ 26 h 28"/>
                  <a:gd name="T12" fmla="*/ 40 w 52"/>
                  <a:gd name="T13" fmla="*/ 20 h 28"/>
                  <a:gd name="T14" fmla="*/ 25 w 52"/>
                  <a:gd name="T15" fmla="*/ 15 h 28"/>
                  <a:gd name="T16" fmla="*/ 12 w 52"/>
                  <a:gd name="T17" fmla="*/ 15 h 28"/>
                  <a:gd name="T18" fmla="*/ 2 w 52"/>
                  <a:gd name="T19" fmla="*/ 7 h 28"/>
                  <a:gd name="T20" fmla="*/ 1 w 52"/>
                  <a:gd name="T2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8">
                    <a:moveTo>
                      <a:pt x="1" y="2"/>
                    </a:moveTo>
                    <a:cubicBezTo>
                      <a:pt x="1" y="2"/>
                      <a:pt x="2" y="2"/>
                      <a:pt x="3" y="2"/>
                    </a:cubicBezTo>
                    <a:cubicBezTo>
                      <a:pt x="6" y="0"/>
                      <a:pt x="9" y="1"/>
                      <a:pt x="12" y="3"/>
                    </a:cubicBezTo>
                    <a:cubicBezTo>
                      <a:pt x="20" y="8"/>
                      <a:pt x="28" y="10"/>
                      <a:pt x="35" y="2"/>
                    </a:cubicBezTo>
                    <a:cubicBezTo>
                      <a:pt x="34" y="10"/>
                      <a:pt x="39" y="14"/>
                      <a:pt x="45" y="19"/>
                    </a:cubicBezTo>
                    <a:cubicBezTo>
                      <a:pt x="47" y="20"/>
                      <a:pt x="52" y="21"/>
                      <a:pt x="49" y="26"/>
                    </a:cubicBezTo>
                    <a:cubicBezTo>
                      <a:pt x="44" y="28"/>
                      <a:pt x="42" y="23"/>
                      <a:pt x="40" y="20"/>
                    </a:cubicBezTo>
                    <a:cubicBezTo>
                      <a:pt x="34" y="19"/>
                      <a:pt x="31" y="14"/>
                      <a:pt x="25" y="15"/>
                    </a:cubicBezTo>
                    <a:cubicBezTo>
                      <a:pt x="21" y="14"/>
                      <a:pt x="17" y="19"/>
                      <a:pt x="12" y="15"/>
                    </a:cubicBezTo>
                    <a:cubicBezTo>
                      <a:pt x="10" y="11"/>
                      <a:pt x="6" y="9"/>
                      <a:pt x="2" y="7"/>
                    </a:cubicBezTo>
                    <a:cubicBezTo>
                      <a:pt x="1" y="6"/>
                      <a:pt x="0" y="4"/>
                      <a:pt x="1" y="2"/>
                    </a:cubicBezTo>
                    <a:close/>
                  </a:path>
                </a:pathLst>
              </a:custGeom>
              <a:solidFill>
                <a:srgbClr val="C06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3" name="Freeform 471">
                <a:extLst>
                  <a:ext uri="{FF2B5EF4-FFF2-40B4-BE49-F238E27FC236}">
                    <a16:creationId xmlns:a16="http://schemas.microsoft.com/office/drawing/2014/main" id="{D6367350-E65A-4A5A-9103-59021F6A2E6A}"/>
                  </a:ext>
                </a:extLst>
              </p:cNvPr>
              <p:cNvSpPr/>
              <p:nvPr/>
            </p:nvSpPr>
            <p:spPr bwMode="auto">
              <a:xfrm>
                <a:off x="4814" y="1776"/>
                <a:ext cx="121" cy="227"/>
              </a:xfrm>
              <a:custGeom>
                <a:avLst/>
                <a:gdLst>
                  <a:gd name="T0" fmla="*/ 5 w 26"/>
                  <a:gd name="T1" fmla="*/ 49 h 49"/>
                  <a:gd name="T2" fmla="*/ 9 w 26"/>
                  <a:gd name="T3" fmla="*/ 38 h 49"/>
                  <a:gd name="T4" fmla="*/ 7 w 26"/>
                  <a:gd name="T5" fmla="*/ 16 h 49"/>
                  <a:gd name="T6" fmla="*/ 6 w 26"/>
                  <a:gd name="T7" fmla="*/ 8 h 49"/>
                  <a:gd name="T8" fmla="*/ 10 w 26"/>
                  <a:gd name="T9" fmla="*/ 3 h 49"/>
                  <a:gd name="T10" fmla="*/ 17 w 26"/>
                  <a:gd name="T11" fmla="*/ 1 h 49"/>
                  <a:gd name="T12" fmla="*/ 17 w 26"/>
                  <a:gd name="T13" fmla="*/ 1 h 49"/>
                  <a:gd name="T14" fmla="*/ 20 w 26"/>
                  <a:gd name="T15" fmla="*/ 23 h 49"/>
                  <a:gd name="T16" fmla="*/ 21 w 26"/>
                  <a:gd name="T17" fmla="*/ 23 h 49"/>
                  <a:gd name="T18" fmla="*/ 18 w 26"/>
                  <a:gd name="T19" fmla="*/ 37 h 49"/>
                  <a:gd name="T20" fmla="*/ 5 w 26"/>
                  <a:gd name="T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5" y="49"/>
                    </a:moveTo>
                    <a:cubicBezTo>
                      <a:pt x="0" y="43"/>
                      <a:pt x="8" y="41"/>
                      <a:pt x="9" y="38"/>
                    </a:cubicBezTo>
                    <a:cubicBezTo>
                      <a:pt x="13" y="30"/>
                      <a:pt x="11" y="23"/>
                      <a:pt x="7" y="16"/>
                    </a:cubicBezTo>
                    <a:cubicBezTo>
                      <a:pt x="6" y="14"/>
                      <a:pt x="7" y="11"/>
                      <a:pt x="6" y="8"/>
                    </a:cubicBezTo>
                    <a:cubicBezTo>
                      <a:pt x="7" y="6"/>
                      <a:pt x="7" y="4"/>
                      <a:pt x="10" y="3"/>
                    </a:cubicBezTo>
                    <a:cubicBezTo>
                      <a:pt x="12" y="1"/>
                      <a:pt x="14" y="0"/>
                      <a:pt x="17" y="1"/>
                    </a:cubicBezTo>
                    <a:cubicBezTo>
                      <a:pt x="17" y="1"/>
                      <a:pt x="17" y="1"/>
                      <a:pt x="17" y="1"/>
                    </a:cubicBezTo>
                    <a:cubicBezTo>
                      <a:pt x="18" y="8"/>
                      <a:pt x="16" y="16"/>
                      <a:pt x="20" y="23"/>
                    </a:cubicBezTo>
                    <a:cubicBezTo>
                      <a:pt x="20" y="23"/>
                      <a:pt x="21" y="23"/>
                      <a:pt x="21" y="23"/>
                    </a:cubicBezTo>
                    <a:cubicBezTo>
                      <a:pt x="26" y="27"/>
                      <a:pt x="26" y="30"/>
                      <a:pt x="18" y="37"/>
                    </a:cubicBezTo>
                    <a:cubicBezTo>
                      <a:pt x="12" y="40"/>
                      <a:pt x="9" y="45"/>
                      <a:pt x="5" y="49"/>
                    </a:cubicBezTo>
                    <a:close/>
                  </a:path>
                </a:pathLst>
              </a:custGeom>
              <a:solidFill>
                <a:srgbClr val="BE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4" name="Freeform 472">
                <a:extLst>
                  <a:ext uri="{FF2B5EF4-FFF2-40B4-BE49-F238E27FC236}">
                    <a16:creationId xmlns:a16="http://schemas.microsoft.com/office/drawing/2014/main" id="{D0FF9757-8A30-361A-8533-E8D62809F368}"/>
                  </a:ext>
                </a:extLst>
              </p:cNvPr>
              <p:cNvSpPr/>
              <p:nvPr/>
            </p:nvSpPr>
            <p:spPr bwMode="auto">
              <a:xfrm>
                <a:off x="4763" y="1702"/>
                <a:ext cx="98" cy="120"/>
              </a:xfrm>
              <a:custGeom>
                <a:avLst/>
                <a:gdLst>
                  <a:gd name="T0" fmla="*/ 21 w 21"/>
                  <a:gd name="T1" fmla="*/ 19 h 26"/>
                  <a:gd name="T2" fmla="*/ 18 w 21"/>
                  <a:gd name="T3" fmla="*/ 24 h 26"/>
                  <a:gd name="T4" fmla="*/ 16 w 21"/>
                  <a:gd name="T5" fmla="*/ 26 h 26"/>
                  <a:gd name="T6" fmla="*/ 0 w 21"/>
                  <a:gd name="T7" fmla="*/ 8 h 26"/>
                  <a:gd name="T8" fmla="*/ 5 w 21"/>
                  <a:gd name="T9" fmla="*/ 1 h 26"/>
                  <a:gd name="T10" fmla="*/ 14 w 21"/>
                  <a:gd name="T11" fmla="*/ 6 h 26"/>
                  <a:gd name="T12" fmla="*/ 21 w 21"/>
                  <a:gd name="T13" fmla="*/ 19 h 26"/>
                </a:gdLst>
                <a:ahLst/>
                <a:cxnLst>
                  <a:cxn ang="0">
                    <a:pos x="T0" y="T1"/>
                  </a:cxn>
                  <a:cxn ang="0">
                    <a:pos x="T2" y="T3"/>
                  </a:cxn>
                  <a:cxn ang="0">
                    <a:pos x="T4" y="T5"/>
                  </a:cxn>
                  <a:cxn ang="0">
                    <a:pos x="T6" y="T7"/>
                  </a:cxn>
                  <a:cxn ang="0">
                    <a:pos x="T8" y="T9"/>
                  </a:cxn>
                  <a:cxn ang="0">
                    <a:pos x="T10" y="T11"/>
                  </a:cxn>
                  <a:cxn ang="0">
                    <a:pos x="T12" y="T13"/>
                  </a:cxn>
                </a:cxnLst>
                <a:rect l="0" t="0" r="r" b="b"/>
                <a:pathLst>
                  <a:path w="21" h="26">
                    <a:moveTo>
                      <a:pt x="21" y="19"/>
                    </a:moveTo>
                    <a:cubicBezTo>
                      <a:pt x="20" y="21"/>
                      <a:pt x="19" y="23"/>
                      <a:pt x="18" y="24"/>
                    </a:cubicBezTo>
                    <a:cubicBezTo>
                      <a:pt x="17" y="25"/>
                      <a:pt x="17" y="26"/>
                      <a:pt x="16" y="26"/>
                    </a:cubicBezTo>
                    <a:cubicBezTo>
                      <a:pt x="5" y="25"/>
                      <a:pt x="5" y="14"/>
                      <a:pt x="0" y="8"/>
                    </a:cubicBezTo>
                    <a:cubicBezTo>
                      <a:pt x="0" y="5"/>
                      <a:pt x="2" y="2"/>
                      <a:pt x="5" y="1"/>
                    </a:cubicBezTo>
                    <a:cubicBezTo>
                      <a:pt x="9" y="1"/>
                      <a:pt x="14" y="0"/>
                      <a:pt x="14" y="6"/>
                    </a:cubicBezTo>
                    <a:cubicBezTo>
                      <a:pt x="12" y="13"/>
                      <a:pt x="18" y="15"/>
                      <a:pt x="21" y="19"/>
                    </a:cubicBezTo>
                    <a:close/>
                  </a:path>
                </a:pathLst>
              </a:custGeom>
              <a:solidFill>
                <a:srgbClr val="DDA2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5" name="Freeform 473">
                <a:extLst>
                  <a:ext uri="{FF2B5EF4-FFF2-40B4-BE49-F238E27FC236}">
                    <a16:creationId xmlns:a16="http://schemas.microsoft.com/office/drawing/2014/main" id="{56886C06-DA5C-46C1-E27B-B5FC90FCB9A8}"/>
                  </a:ext>
                </a:extLst>
              </p:cNvPr>
              <p:cNvSpPr/>
              <p:nvPr/>
            </p:nvSpPr>
            <p:spPr bwMode="auto">
              <a:xfrm>
                <a:off x="4759" y="1674"/>
                <a:ext cx="102" cy="55"/>
              </a:xfrm>
              <a:custGeom>
                <a:avLst/>
                <a:gdLst>
                  <a:gd name="T0" fmla="*/ 15 w 22"/>
                  <a:gd name="T1" fmla="*/ 12 h 12"/>
                  <a:gd name="T2" fmla="*/ 5 w 22"/>
                  <a:gd name="T3" fmla="*/ 8 h 12"/>
                  <a:gd name="T4" fmla="*/ 1 w 22"/>
                  <a:gd name="T5" fmla="*/ 5 h 12"/>
                  <a:gd name="T6" fmla="*/ 7 w 22"/>
                  <a:gd name="T7" fmla="*/ 0 h 12"/>
                  <a:gd name="T8" fmla="*/ 22 w 22"/>
                  <a:gd name="T9" fmla="*/ 8 h 12"/>
                  <a:gd name="T10" fmla="*/ 15 w 22"/>
                  <a:gd name="T11" fmla="*/ 12 h 12"/>
                </a:gdLst>
                <a:ahLst/>
                <a:cxnLst>
                  <a:cxn ang="0">
                    <a:pos x="T0" y="T1"/>
                  </a:cxn>
                  <a:cxn ang="0">
                    <a:pos x="T2" y="T3"/>
                  </a:cxn>
                  <a:cxn ang="0">
                    <a:pos x="T4" y="T5"/>
                  </a:cxn>
                  <a:cxn ang="0">
                    <a:pos x="T6" y="T7"/>
                  </a:cxn>
                  <a:cxn ang="0">
                    <a:pos x="T8" y="T9"/>
                  </a:cxn>
                  <a:cxn ang="0">
                    <a:pos x="T10" y="T11"/>
                  </a:cxn>
                </a:cxnLst>
                <a:rect l="0" t="0" r="r" b="b"/>
                <a:pathLst>
                  <a:path w="22" h="12">
                    <a:moveTo>
                      <a:pt x="15" y="12"/>
                    </a:moveTo>
                    <a:cubicBezTo>
                      <a:pt x="13" y="9"/>
                      <a:pt x="9" y="8"/>
                      <a:pt x="5" y="8"/>
                    </a:cubicBezTo>
                    <a:cubicBezTo>
                      <a:pt x="1" y="10"/>
                      <a:pt x="0" y="8"/>
                      <a:pt x="1" y="5"/>
                    </a:cubicBezTo>
                    <a:cubicBezTo>
                      <a:pt x="2" y="2"/>
                      <a:pt x="5" y="2"/>
                      <a:pt x="7" y="0"/>
                    </a:cubicBezTo>
                    <a:cubicBezTo>
                      <a:pt x="14" y="0"/>
                      <a:pt x="18" y="3"/>
                      <a:pt x="22" y="8"/>
                    </a:cubicBezTo>
                    <a:cubicBezTo>
                      <a:pt x="19" y="10"/>
                      <a:pt x="17" y="11"/>
                      <a:pt x="15" y="12"/>
                    </a:cubicBezTo>
                    <a:close/>
                  </a:path>
                </a:pathLst>
              </a:custGeom>
              <a:solidFill>
                <a:srgbClr val="F2C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6" name="Freeform 474">
                <a:extLst>
                  <a:ext uri="{FF2B5EF4-FFF2-40B4-BE49-F238E27FC236}">
                    <a16:creationId xmlns:a16="http://schemas.microsoft.com/office/drawing/2014/main" id="{3BFFE330-7BB0-7E23-626A-999609257D37}"/>
                  </a:ext>
                </a:extLst>
              </p:cNvPr>
              <p:cNvSpPr/>
              <p:nvPr/>
            </p:nvSpPr>
            <p:spPr bwMode="auto">
              <a:xfrm>
                <a:off x="4615" y="2361"/>
                <a:ext cx="65" cy="64"/>
              </a:xfrm>
              <a:custGeom>
                <a:avLst/>
                <a:gdLst>
                  <a:gd name="T0" fmla="*/ 4 w 14"/>
                  <a:gd name="T1" fmla="*/ 13 h 14"/>
                  <a:gd name="T2" fmla="*/ 4 w 14"/>
                  <a:gd name="T3" fmla="*/ 0 h 14"/>
                  <a:gd name="T4" fmla="*/ 8 w 14"/>
                  <a:gd name="T5" fmla="*/ 3 h 14"/>
                  <a:gd name="T6" fmla="*/ 13 w 14"/>
                  <a:gd name="T7" fmla="*/ 10 h 14"/>
                  <a:gd name="T8" fmla="*/ 7 w 14"/>
                  <a:gd name="T9" fmla="*/ 10 h 14"/>
                  <a:gd name="T10" fmla="*/ 4 w 14"/>
                  <a:gd name="T11" fmla="*/ 13 h 14"/>
                </a:gdLst>
                <a:ahLst/>
                <a:cxnLst>
                  <a:cxn ang="0">
                    <a:pos x="T0" y="T1"/>
                  </a:cxn>
                  <a:cxn ang="0">
                    <a:pos x="T2" y="T3"/>
                  </a:cxn>
                  <a:cxn ang="0">
                    <a:pos x="T4" y="T5"/>
                  </a:cxn>
                  <a:cxn ang="0">
                    <a:pos x="T6" y="T7"/>
                  </a:cxn>
                  <a:cxn ang="0">
                    <a:pos x="T8" y="T9"/>
                  </a:cxn>
                  <a:cxn ang="0">
                    <a:pos x="T10" y="T11"/>
                  </a:cxn>
                </a:cxnLst>
                <a:rect l="0" t="0" r="r" b="b"/>
                <a:pathLst>
                  <a:path w="14" h="14">
                    <a:moveTo>
                      <a:pt x="4" y="13"/>
                    </a:moveTo>
                    <a:cubicBezTo>
                      <a:pt x="4" y="9"/>
                      <a:pt x="0" y="5"/>
                      <a:pt x="4" y="0"/>
                    </a:cubicBezTo>
                    <a:cubicBezTo>
                      <a:pt x="5" y="1"/>
                      <a:pt x="6" y="2"/>
                      <a:pt x="8" y="3"/>
                    </a:cubicBezTo>
                    <a:cubicBezTo>
                      <a:pt x="10" y="5"/>
                      <a:pt x="14" y="6"/>
                      <a:pt x="13" y="10"/>
                    </a:cubicBezTo>
                    <a:cubicBezTo>
                      <a:pt x="12" y="14"/>
                      <a:pt x="9" y="7"/>
                      <a:pt x="7" y="10"/>
                    </a:cubicBezTo>
                    <a:cubicBezTo>
                      <a:pt x="6" y="11"/>
                      <a:pt x="5" y="12"/>
                      <a:pt x="4" y="13"/>
                    </a:cubicBezTo>
                    <a:close/>
                  </a:path>
                </a:pathLst>
              </a:custGeom>
              <a:solidFill>
                <a:srgbClr val="EDB4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7" name="Freeform 475">
                <a:extLst>
                  <a:ext uri="{FF2B5EF4-FFF2-40B4-BE49-F238E27FC236}">
                    <a16:creationId xmlns:a16="http://schemas.microsoft.com/office/drawing/2014/main" id="{BA4E7CCB-F4FF-8F7C-7BFF-34989A022BD7}"/>
                  </a:ext>
                </a:extLst>
              </p:cNvPr>
              <p:cNvSpPr/>
              <p:nvPr/>
            </p:nvSpPr>
            <p:spPr bwMode="auto">
              <a:xfrm>
                <a:off x="4875" y="1780"/>
                <a:ext cx="65" cy="103"/>
              </a:xfrm>
              <a:custGeom>
                <a:avLst/>
                <a:gdLst>
                  <a:gd name="T0" fmla="*/ 7 w 14"/>
                  <a:gd name="T1" fmla="*/ 22 h 22"/>
                  <a:gd name="T2" fmla="*/ 4 w 14"/>
                  <a:gd name="T3" fmla="*/ 0 h 22"/>
                  <a:gd name="T4" fmla="*/ 7 w 14"/>
                  <a:gd name="T5" fmla="*/ 22 h 22"/>
                </a:gdLst>
                <a:ahLst/>
                <a:cxnLst>
                  <a:cxn ang="0">
                    <a:pos x="T0" y="T1"/>
                  </a:cxn>
                  <a:cxn ang="0">
                    <a:pos x="T2" y="T3"/>
                  </a:cxn>
                  <a:cxn ang="0">
                    <a:pos x="T4" y="T5"/>
                  </a:cxn>
                </a:cxnLst>
                <a:rect l="0" t="0" r="r" b="b"/>
                <a:pathLst>
                  <a:path w="14" h="22">
                    <a:moveTo>
                      <a:pt x="7" y="22"/>
                    </a:moveTo>
                    <a:cubicBezTo>
                      <a:pt x="1" y="19"/>
                      <a:pt x="0" y="7"/>
                      <a:pt x="4" y="0"/>
                    </a:cubicBezTo>
                    <a:cubicBezTo>
                      <a:pt x="14" y="5"/>
                      <a:pt x="14" y="8"/>
                      <a:pt x="7" y="22"/>
                    </a:cubicBezTo>
                    <a:close/>
                  </a:path>
                </a:pathLst>
              </a:custGeom>
              <a:solidFill>
                <a:srgbClr val="D99E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8" name="Freeform 476">
                <a:extLst>
                  <a:ext uri="{FF2B5EF4-FFF2-40B4-BE49-F238E27FC236}">
                    <a16:creationId xmlns:a16="http://schemas.microsoft.com/office/drawing/2014/main" id="{E3BFFF69-2F6D-549A-6772-E37DF4280A94}"/>
                  </a:ext>
                </a:extLst>
              </p:cNvPr>
              <p:cNvSpPr/>
              <p:nvPr/>
            </p:nvSpPr>
            <p:spPr bwMode="auto">
              <a:xfrm>
                <a:off x="4898" y="1883"/>
                <a:ext cx="46" cy="64"/>
              </a:xfrm>
              <a:custGeom>
                <a:avLst/>
                <a:gdLst>
                  <a:gd name="T0" fmla="*/ 0 w 10"/>
                  <a:gd name="T1" fmla="*/ 14 h 14"/>
                  <a:gd name="T2" fmla="*/ 3 w 10"/>
                  <a:gd name="T3" fmla="*/ 0 h 14"/>
                  <a:gd name="T4" fmla="*/ 9 w 10"/>
                  <a:gd name="T5" fmla="*/ 12 h 14"/>
                  <a:gd name="T6" fmla="*/ 0 w 10"/>
                  <a:gd name="T7" fmla="*/ 14 h 14"/>
                </a:gdLst>
                <a:ahLst/>
                <a:cxnLst>
                  <a:cxn ang="0">
                    <a:pos x="T0" y="T1"/>
                  </a:cxn>
                  <a:cxn ang="0">
                    <a:pos x="T2" y="T3"/>
                  </a:cxn>
                  <a:cxn ang="0">
                    <a:pos x="T4" y="T5"/>
                  </a:cxn>
                  <a:cxn ang="0">
                    <a:pos x="T6" y="T7"/>
                  </a:cxn>
                </a:cxnLst>
                <a:rect l="0" t="0" r="r" b="b"/>
                <a:pathLst>
                  <a:path w="10" h="14">
                    <a:moveTo>
                      <a:pt x="0" y="14"/>
                    </a:moveTo>
                    <a:cubicBezTo>
                      <a:pt x="2" y="9"/>
                      <a:pt x="7" y="6"/>
                      <a:pt x="3" y="0"/>
                    </a:cubicBezTo>
                    <a:cubicBezTo>
                      <a:pt x="10" y="0"/>
                      <a:pt x="10" y="0"/>
                      <a:pt x="9" y="12"/>
                    </a:cubicBezTo>
                    <a:cubicBezTo>
                      <a:pt x="7" y="14"/>
                      <a:pt x="3" y="14"/>
                      <a:pt x="0" y="14"/>
                    </a:cubicBezTo>
                    <a:close/>
                  </a:path>
                </a:pathLst>
              </a:custGeom>
              <a:solidFill>
                <a:srgbClr val="E68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9" name="Freeform 477">
                <a:extLst>
                  <a:ext uri="{FF2B5EF4-FFF2-40B4-BE49-F238E27FC236}">
                    <a16:creationId xmlns:a16="http://schemas.microsoft.com/office/drawing/2014/main" id="{C8C9954E-556A-D9FB-E3F0-73D5F07F7F93}"/>
                  </a:ext>
                </a:extLst>
              </p:cNvPr>
              <p:cNvSpPr/>
              <p:nvPr/>
            </p:nvSpPr>
            <p:spPr bwMode="auto">
              <a:xfrm>
                <a:off x="2984" y="1780"/>
                <a:ext cx="88" cy="154"/>
              </a:xfrm>
              <a:custGeom>
                <a:avLst/>
                <a:gdLst>
                  <a:gd name="T0" fmla="*/ 0 w 19"/>
                  <a:gd name="T1" fmla="*/ 0 h 33"/>
                  <a:gd name="T2" fmla="*/ 12 w 19"/>
                  <a:gd name="T3" fmla="*/ 18 h 33"/>
                  <a:gd name="T4" fmla="*/ 19 w 19"/>
                  <a:gd name="T5" fmla="*/ 30 h 33"/>
                  <a:gd name="T6" fmla="*/ 19 w 19"/>
                  <a:gd name="T7" fmla="*/ 30 h 33"/>
                  <a:gd name="T8" fmla="*/ 10 w 19"/>
                  <a:gd name="T9" fmla="*/ 28 h 33"/>
                  <a:gd name="T10" fmla="*/ 6 w 19"/>
                  <a:gd name="T11" fmla="*/ 24 h 33"/>
                  <a:gd name="T12" fmla="*/ 0 w 19"/>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19" h="33">
                    <a:moveTo>
                      <a:pt x="0" y="0"/>
                    </a:moveTo>
                    <a:cubicBezTo>
                      <a:pt x="9" y="3"/>
                      <a:pt x="7" y="13"/>
                      <a:pt x="12" y="18"/>
                    </a:cubicBezTo>
                    <a:cubicBezTo>
                      <a:pt x="16" y="21"/>
                      <a:pt x="19" y="25"/>
                      <a:pt x="19" y="30"/>
                    </a:cubicBezTo>
                    <a:cubicBezTo>
                      <a:pt x="19" y="30"/>
                      <a:pt x="19" y="30"/>
                      <a:pt x="19" y="30"/>
                    </a:cubicBezTo>
                    <a:cubicBezTo>
                      <a:pt x="15" y="33"/>
                      <a:pt x="13" y="30"/>
                      <a:pt x="10" y="28"/>
                    </a:cubicBezTo>
                    <a:cubicBezTo>
                      <a:pt x="9" y="27"/>
                      <a:pt x="8" y="25"/>
                      <a:pt x="6" y="24"/>
                    </a:cubicBezTo>
                    <a:cubicBezTo>
                      <a:pt x="9" y="15"/>
                      <a:pt x="2" y="8"/>
                      <a:pt x="0" y="0"/>
                    </a:cubicBezTo>
                    <a:close/>
                  </a:path>
                </a:pathLst>
              </a:custGeom>
              <a:solidFill>
                <a:srgbClr val="BD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0" name="Freeform 478">
                <a:extLst>
                  <a:ext uri="{FF2B5EF4-FFF2-40B4-BE49-F238E27FC236}">
                    <a16:creationId xmlns:a16="http://schemas.microsoft.com/office/drawing/2014/main" id="{A64867DF-FE25-8BE6-C355-D2C4AF3A1A85}"/>
                  </a:ext>
                </a:extLst>
              </p:cNvPr>
              <p:cNvSpPr/>
              <p:nvPr/>
            </p:nvSpPr>
            <p:spPr bwMode="auto">
              <a:xfrm>
                <a:off x="4509" y="1581"/>
                <a:ext cx="180" cy="121"/>
              </a:xfrm>
              <a:custGeom>
                <a:avLst/>
                <a:gdLst>
                  <a:gd name="T0" fmla="*/ 37 w 39"/>
                  <a:gd name="T1" fmla="*/ 10 h 26"/>
                  <a:gd name="T2" fmla="*/ 39 w 39"/>
                  <a:gd name="T3" fmla="*/ 14 h 26"/>
                  <a:gd name="T4" fmla="*/ 37 w 39"/>
                  <a:gd name="T5" fmla="*/ 16 h 26"/>
                  <a:gd name="T6" fmla="*/ 22 w 39"/>
                  <a:gd name="T7" fmla="*/ 24 h 26"/>
                  <a:gd name="T8" fmla="*/ 17 w 39"/>
                  <a:gd name="T9" fmla="*/ 26 h 26"/>
                  <a:gd name="T10" fmla="*/ 19 w 39"/>
                  <a:gd name="T11" fmla="*/ 20 h 26"/>
                  <a:gd name="T12" fmla="*/ 20 w 39"/>
                  <a:gd name="T13" fmla="*/ 15 h 26"/>
                  <a:gd name="T14" fmla="*/ 9 w 39"/>
                  <a:gd name="T15" fmla="*/ 10 h 26"/>
                  <a:gd name="T16" fmla="*/ 2 w 39"/>
                  <a:gd name="T17" fmla="*/ 6 h 26"/>
                  <a:gd name="T18" fmla="*/ 29 w 39"/>
                  <a:gd name="T19" fmla="*/ 0 h 26"/>
                  <a:gd name="T20" fmla="*/ 37 w 39"/>
                  <a:gd name="T2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6">
                    <a:moveTo>
                      <a:pt x="37" y="10"/>
                    </a:moveTo>
                    <a:cubicBezTo>
                      <a:pt x="38" y="11"/>
                      <a:pt x="38" y="12"/>
                      <a:pt x="39" y="14"/>
                    </a:cubicBezTo>
                    <a:cubicBezTo>
                      <a:pt x="39" y="15"/>
                      <a:pt x="38" y="15"/>
                      <a:pt x="37" y="16"/>
                    </a:cubicBezTo>
                    <a:cubicBezTo>
                      <a:pt x="31" y="17"/>
                      <a:pt x="26" y="20"/>
                      <a:pt x="22" y="24"/>
                    </a:cubicBezTo>
                    <a:cubicBezTo>
                      <a:pt x="20" y="25"/>
                      <a:pt x="19" y="26"/>
                      <a:pt x="17" y="26"/>
                    </a:cubicBezTo>
                    <a:cubicBezTo>
                      <a:pt x="17" y="24"/>
                      <a:pt x="18" y="22"/>
                      <a:pt x="19" y="20"/>
                    </a:cubicBezTo>
                    <a:cubicBezTo>
                      <a:pt x="20" y="19"/>
                      <a:pt x="23" y="15"/>
                      <a:pt x="20" y="15"/>
                    </a:cubicBezTo>
                    <a:cubicBezTo>
                      <a:pt x="16" y="15"/>
                      <a:pt x="15" y="6"/>
                      <a:pt x="9" y="10"/>
                    </a:cubicBezTo>
                    <a:cubicBezTo>
                      <a:pt x="5" y="13"/>
                      <a:pt x="0" y="14"/>
                      <a:pt x="2" y="6"/>
                    </a:cubicBezTo>
                    <a:cubicBezTo>
                      <a:pt x="11" y="5"/>
                      <a:pt x="21" y="5"/>
                      <a:pt x="29" y="0"/>
                    </a:cubicBezTo>
                    <a:cubicBezTo>
                      <a:pt x="33" y="2"/>
                      <a:pt x="28" y="11"/>
                      <a:pt x="37" y="10"/>
                    </a:cubicBezTo>
                    <a:close/>
                  </a:path>
                </a:pathLst>
              </a:custGeom>
              <a:solidFill>
                <a:srgbClr val="D99D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1" name="Freeform 479">
                <a:extLst>
                  <a:ext uri="{FF2B5EF4-FFF2-40B4-BE49-F238E27FC236}">
                    <a16:creationId xmlns:a16="http://schemas.microsoft.com/office/drawing/2014/main" id="{D234318D-1758-F117-F254-7F44FFC7DDA5}"/>
                  </a:ext>
                </a:extLst>
              </p:cNvPr>
              <p:cNvSpPr/>
              <p:nvPr/>
            </p:nvSpPr>
            <p:spPr bwMode="auto">
              <a:xfrm>
                <a:off x="3248" y="1567"/>
                <a:ext cx="181" cy="162"/>
              </a:xfrm>
              <a:custGeom>
                <a:avLst/>
                <a:gdLst>
                  <a:gd name="T0" fmla="*/ 25 w 39"/>
                  <a:gd name="T1" fmla="*/ 9 h 35"/>
                  <a:gd name="T2" fmla="*/ 27 w 39"/>
                  <a:gd name="T3" fmla="*/ 11 h 35"/>
                  <a:gd name="T4" fmla="*/ 34 w 39"/>
                  <a:gd name="T5" fmla="*/ 25 h 35"/>
                  <a:gd name="T6" fmla="*/ 35 w 39"/>
                  <a:gd name="T7" fmla="*/ 35 h 35"/>
                  <a:gd name="T8" fmla="*/ 33 w 39"/>
                  <a:gd name="T9" fmla="*/ 35 h 35"/>
                  <a:gd name="T10" fmla="*/ 25 w 39"/>
                  <a:gd name="T11" fmla="*/ 28 h 35"/>
                  <a:gd name="T12" fmla="*/ 23 w 39"/>
                  <a:gd name="T13" fmla="*/ 25 h 35"/>
                  <a:gd name="T14" fmla="*/ 15 w 39"/>
                  <a:gd name="T15" fmla="*/ 18 h 35"/>
                  <a:gd name="T16" fmla="*/ 13 w 39"/>
                  <a:gd name="T17" fmla="*/ 16 h 35"/>
                  <a:gd name="T18" fmla="*/ 0 w 39"/>
                  <a:gd name="T19" fmla="*/ 3 h 35"/>
                  <a:gd name="T20" fmla="*/ 1 w 39"/>
                  <a:gd name="T21" fmla="*/ 3 h 35"/>
                  <a:gd name="T22" fmla="*/ 25 w 39"/>
                  <a:gd name="T23"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5">
                    <a:moveTo>
                      <a:pt x="25" y="9"/>
                    </a:moveTo>
                    <a:cubicBezTo>
                      <a:pt x="25" y="10"/>
                      <a:pt x="26" y="10"/>
                      <a:pt x="27" y="11"/>
                    </a:cubicBezTo>
                    <a:cubicBezTo>
                      <a:pt x="29" y="16"/>
                      <a:pt x="25" y="23"/>
                      <a:pt x="34" y="25"/>
                    </a:cubicBezTo>
                    <a:cubicBezTo>
                      <a:pt x="39" y="26"/>
                      <a:pt x="37" y="32"/>
                      <a:pt x="35" y="35"/>
                    </a:cubicBezTo>
                    <a:cubicBezTo>
                      <a:pt x="34" y="35"/>
                      <a:pt x="33" y="35"/>
                      <a:pt x="33" y="35"/>
                    </a:cubicBezTo>
                    <a:cubicBezTo>
                      <a:pt x="29" y="34"/>
                      <a:pt x="28" y="30"/>
                      <a:pt x="25" y="28"/>
                    </a:cubicBezTo>
                    <a:cubicBezTo>
                      <a:pt x="25" y="27"/>
                      <a:pt x="24" y="26"/>
                      <a:pt x="23" y="25"/>
                    </a:cubicBezTo>
                    <a:cubicBezTo>
                      <a:pt x="21" y="22"/>
                      <a:pt x="18" y="20"/>
                      <a:pt x="15" y="18"/>
                    </a:cubicBezTo>
                    <a:cubicBezTo>
                      <a:pt x="14" y="18"/>
                      <a:pt x="14" y="17"/>
                      <a:pt x="13" y="16"/>
                    </a:cubicBezTo>
                    <a:cubicBezTo>
                      <a:pt x="10" y="11"/>
                      <a:pt x="0" y="12"/>
                      <a:pt x="0" y="3"/>
                    </a:cubicBezTo>
                    <a:cubicBezTo>
                      <a:pt x="1" y="3"/>
                      <a:pt x="1" y="3"/>
                      <a:pt x="1" y="3"/>
                    </a:cubicBezTo>
                    <a:cubicBezTo>
                      <a:pt x="10" y="0"/>
                      <a:pt x="18" y="3"/>
                      <a:pt x="25" y="9"/>
                    </a:cubicBezTo>
                    <a:close/>
                  </a:path>
                </a:pathLst>
              </a:custGeom>
              <a:solidFill>
                <a:srgbClr val="DE6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2" name="Freeform 480">
                <a:extLst>
                  <a:ext uri="{FF2B5EF4-FFF2-40B4-BE49-F238E27FC236}">
                    <a16:creationId xmlns:a16="http://schemas.microsoft.com/office/drawing/2014/main" id="{5D415470-2366-30B1-224B-3A5FA2C6E334}"/>
                  </a:ext>
                </a:extLst>
              </p:cNvPr>
              <p:cNvSpPr/>
              <p:nvPr/>
            </p:nvSpPr>
            <p:spPr bwMode="auto">
              <a:xfrm>
                <a:off x="3146" y="2941"/>
                <a:ext cx="125" cy="139"/>
              </a:xfrm>
              <a:custGeom>
                <a:avLst/>
                <a:gdLst>
                  <a:gd name="T0" fmla="*/ 10 w 27"/>
                  <a:gd name="T1" fmla="*/ 1 h 30"/>
                  <a:gd name="T2" fmla="*/ 26 w 27"/>
                  <a:gd name="T3" fmla="*/ 5 h 30"/>
                  <a:gd name="T4" fmla="*/ 18 w 27"/>
                  <a:gd name="T5" fmla="*/ 30 h 30"/>
                  <a:gd name="T6" fmla="*/ 12 w 27"/>
                  <a:gd name="T7" fmla="*/ 26 h 30"/>
                  <a:gd name="T8" fmla="*/ 1 w 27"/>
                  <a:gd name="T9" fmla="*/ 21 h 30"/>
                  <a:gd name="T10" fmla="*/ 3 w 27"/>
                  <a:gd name="T11" fmla="*/ 17 h 30"/>
                  <a:gd name="T12" fmla="*/ 10 w 27"/>
                  <a:gd name="T13" fmla="*/ 17 h 30"/>
                  <a:gd name="T14" fmla="*/ 3 w 27"/>
                  <a:gd name="T15" fmla="*/ 13 h 30"/>
                  <a:gd name="T16" fmla="*/ 3 w 27"/>
                  <a:gd name="T17" fmla="*/ 3 h 30"/>
                  <a:gd name="T18" fmla="*/ 10 w 27"/>
                  <a:gd name="T1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0">
                    <a:moveTo>
                      <a:pt x="10" y="1"/>
                    </a:moveTo>
                    <a:cubicBezTo>
                      <a:pt x="15" y="6"/>
                      <a:pt x="19" y="9"/>
                      <a:pt x="26" y="5"/>
                    </a:cubicBezTo>
                    <a:cubicBezTo>
                      <a:pt x="27" y="15"/>
                      <a:pt x="23" y="22"/>
                      <a:pt x="18" y="30"/>
                    </a:cubicBezTo>
                    <a:cubicBezTo>
                      <a:pt x="15" y="30"/>
                      <a:pt x="14" y="27"/>
                      <a:pt x="12" y="26"/>
                    </a:cubicBezTo>
                    <a:cubicBezTo>
                      <a:pt x="8" y="25"/>
                      <a:pt x="3" y="27"/>
                      <a:pt x="1" y="21"/>
                    </a:cubicBezTo>
                    <a:cubicBezTo>
                      <a:pt x="0" y="19"/>
                      <a:pt x="1" y="18"/>
                      <a:pt x="3" y="17"/>
                    </a:cubicBezTo>
                    <a:cubicBezTo>
                      <a:pt x="5" y="16"/>
                      <a:pt x="7" y="16"/>
                      <a:pt x="10" y="17"/>
                    </a:cubicBezTo>
                    <a:cubicBezTo>
                      <a:pt x="8" y="15"/>
                      <a:pt x="4" y="16"/>
                      <a:pt x="3" y="13"/>
                    </a:cubicBezTo>
                    <a:cubicBezTo>
                      <a:pt x="1" y="10"/>
                      <a:pt x="1" y="6"/>
                      <a:pt x="3" y="3"/>
                    </a:cubicBezTo>
                    <a:cubicBezTo>
                      <a:pt x="5" y="0"/>
                      <a:pt x="7" y="0"/>
                      <a:pt x="10" y="1"/>
                    </a:cubicBezTo>
                    <a:close/>
                  </a:path>
                </a:pathLst>
              </a:custGeom>
              <a:solidFill>
                <a:srgbClr val="DA9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3" name="Freeform 481">
                <a:extLst>
                  <a:ext uri="{FF2B5EF4-FFF2-40B4-BE49-F238E27FC236}">
                    <a16:creationId xmlns:a16="http://schemas.microsoft.com/office/drawing/2014/main" id="{93357CEE-6B1B-DEC8-7152-1C45B03979AF}"/>
                  </a:ext>
                </a:extLst>
              </p:cNvPr>
              <p:cNvSpPr/>
              <p:nvPr/>
            </p:nvSpPr>
            <p:spPr bwMode="auto">
              <a:xfrm>
                <a:off x="3099" y="3029"/>
                <a:ext cx="107" cy="176"/>
              </a:xfrm>
              <a:custGeom>
                <a:avLst/>
                <a:gdLst>
                  <a:gd name="T0" fmla="*/ 12 w 23"/>
                  <a:gd name="T1" fmla="*/ 2 h 38"/>
                  <a:gd name="T2" fmla="*/ 22 w 23"/>
                  <a:gd name="T3" fmla="*/ 7 h 38"/>
                  <a:gd name="T4" fmla="*/ 14 w 23"/>
                  <a:gd name="T5" fmla="*/ 31 h 38"/>
                  <a:gd name="T6" fmla="*/ 2 w 23"/>
                  <a:gd name="T7" fmla="*/ 31 h 38"/>
                  <a:gd name="T8" fmla="*/ 0 w 23"/>
                  <a:gd name="T9" fmla="*/ 27 h 38"/>
                  <a:gd name="T10" fmla="*/ 2 w 23"/>
                  <a:gd name="T11" fmla="*/ 24 h 38"/>
                  <a:gd name="T12" fmla="*/ 1 w 23"/>
                  <a:gd name="T13" fmla="*/ 11 h 38"/>
                  <a:gd name="T14" fmla="*/ 12 w 23"/>
                  <a:gd name="T15" fmla="*/ 2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8">
                    <a:moveTo>
                      <a:pt x="12" y="2"/>
                    </a:moveTo>
                    <a:cubicBezTo>
                      <a:pt x="14" y="6"/>
                      <a:pt x="21" y="0"/>
                      <a:pt x="22" y="7"/>
                    </a:cubicBezTo>
                    <a:cubicBezTo>
                      <a:pt x="23" y="16"/>
                      <a:pt x="16" y="23"/>
                      <a:pt x="14" y="31"/>
                    </a:cubicBezTo>
                    <a:cubicBezTo>
                      <a:pt x="12" y="38"/>
                      <a:pt x="6" y="29"/>
                      <a:pt x="2" y="31"/>
                    </a:cubicBezTo>
                    <a:cubicBezTo>
                      <a:pt x="1" y="30"/>
                      <a:pt x="0" y="28"/>
                      <a:pt x="0" y="27"/>
                    </a:cubicBezTo>
                    <a:cubicBezTo>
                      <a:pt x="0" y="26"/>
                      <a:pt x="1" y="25"/>
                      <a:pt x="2" y="24"/>
                    </a:cubicBezTo>
                    <a:cubicBezTo>
                      <a:pt x="10" y="17"/>
                      <a:pt x="10" y="17"/>
                      <a:pt x="1" y="11"/>
                    </a:cubicBezTo>
                    <a:cubicBezTo>
                      <a:pt x="2" y="4"/>
                      <a:pt x="6" y="2"/>
                      <a:pt x="12" y="2"/>
                    </a:cubicBezTo>
                    <a:close/>
                  </a:path>
                </a:pathLst>
              </a:custGeom>
              <a:solidFill>
                <a:srgbClr val="EF8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4" name="Freeform 482">
                <a:extLst>
                  <a:ext uri="{FF2B5EF4-FFF2-40B4-BE49-F238E27FC236}">
                    <a16:creationId xmlns:a16="http://schemas.microsoft.com/office/drawing/2014/main" id="{45C6460B-FFA0-B45F-AEA2-2F2F12C5C6C4}"/>
                  </a:ext>
                </a:extLst>
              </p:cNvPr>
              <p:cNvSpPr/>
              <p:nvPr/>
            </p:nvSpPr>
            <p:spPr bwMode="auto">
              <a:xfrm>
                <a:off x="2840" y="3238"/>
                <a:ext cx="153" cy="130"/>
              </a:xfrm>
              <a:custGeom>
                <a:avLst/>
                <a:gdLst>
                  <a:gd name="T0" fmla="*/ 5 w 33"/>
                  <a:gd name="T1" fmla="*/ 23 h 28"/>
                  <a:gd name="T2" fmla="*/ 1 w 33"/>
                  <a:gd name="T3" fmla="*/ 17 h 28"/>
                  <a:gd name="T4" fmla="*/ 1 w 33"/>
                  <a:gd name="T5" fmla="*/ 16 h 28"/>
                  <a:gd name="T6" fmla="*/ 6 w 33"/>
                  <a:gd name="T7" fmla="*/ 9 h 28"/>
                  <a:gd name="T8" fmla="*/ 1 w 33"/>
                  <a:gd name="T9" fmla="*/ 6 h 28"/>
                  <a:gd name="T10" fmla="*/ 29 w 33"/>
                  <a:gd name="T11" fmla="*/ 0 h 28"/>
                  <a:gd name="T12" fmla="*/ 33 w 33"/>
                  <a:gd name="T13" fmla="*/ 6 h 28"/>
                  <a:gd name="T14" fmla="*/ 21 w 33"/>
                  <a:gd name="T15" fmla="*/ 21 h 28"/>
                  <a:gd name="T16" fmla="*/ 7 w 33"/>
                  <a:gd name="T17" fmla="*/ 23 h 28"/>
                  <a:gd name="T18" fmla="*/ 5 w 33"/>
                  <a:gd name="T19"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8">
                    <a:moveTo>
                      <a:pt x="5" y="23"/>
                    </a:moveTo>
                    <a:cubicBezTo>
                      <a:pt x="4" y="21"/>
                      <a:pt x="2" y="19"/>
                      <a:pt x="1" y="17"/>
                    </a:cubicBezTo>
                    <a:cubicBezTo>
                      <a:pt x="1" y="15"/>
                      <a:pt x="1" y="17"/>
                      <a:pt x="1" y="16"/>
                    </a:cubicBezTo>
                    <a:cubicBezTo>
                      <a:pt x="1" y="12"/>
                      <a:pt x="2" y="10"/>
                      <a:pt x="6" y="9"/>
                    </a:cubicBezTo>
                    <a:cubicBezTo>
                      <a:pt x="4" y="9"/>
                      <a:pt x="0" y="11"/>
                      <a:pt x="1" y="6"/>
                    </a:cubicBezTo>
                    <a:cubicBezTo>
                      <a:pt x="11" y="4"/>
                      <a:pt x="19" y="0"/>
                      <a:pt x="29" y="0"/>
                    </a:cubicBezTo>
                    <a:cubicBezTo>
                      <a:pt x="32" y="1"/>
                      <a:pt x="33" y="3"/>
                      <a:pt x="33" y="6"/>
                    </a:cubicBezTo>
                    <a:cubicBezTo>
                      <a:pt x="30" y="12"/>
                      <a:pt x="24" y="15"/>
                      <a:pt x="21" y="21"/>
                    </a:cubicBezTo>
                    <a:cubicBezTo>
                      <a:pt x="17" y="28"/>
                      <a:pt x="11" y="20"/>
                      <a:pt x="7" y="23"/>
                    </a:cubicBezTo>
                    <a:cubicBezTo>
                      <a:pt x="6" y="23"/>
                      <a:pt x="6" y="23"/>
                      <a:pt x="5" y="23"/>
                    </a:cubicBezTo>
                    <a:close/>
                  </a:path>
                </a:pathLst>
              </a:custGeom>
              <a:solidFill>
                <a:srgbClr val="EB76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5" name="Freeform 483">
                <a:extLst>
                  <a:ext uri="{FF2B5EF4-FFF2-40B4-BE49-F238E27FC236}">
                    <a16:creationId xmlns:a16="http://schemas.microsoft.com/office/drawing/2014/main" id="{7A26A219-FA82-D466-BF14-6B2ED335D80A}"/>
                  </a:ext>
                </a:extLst>
              </p:cNvPr>
              <p:cNvSpPr/>
              <p:nvPr/>
            </p:nvSpPr>
            <p:spPr bwMode="auto">
              <a:xfrm>
                <a:off x="4314" y="2296"/>
                <a:ext cx="111" cy="51"/>
              </a:xfrm>
              <a:custGeom>
                <a:avLst/>
                <a:gdLst>
                  <a:gd name="T0" fmla="*/ 12 w 24"/>
                  <a:gd name="T1" fmla="*/ 0 h 11"/>
                  <a:gd name="T2" fmla="*/ 24 w 24"/>
                  <a:gd name="T3" fmla="*/ 4 h 11"/>
                  <a:gd name="T4" fmla="*/ 15 w 24"/>
                  <a:gd name="T5" fmla="*/ 9 h 11"/>
                  <a:gd name="T6" fmla="*/ 0 w 24"/>
                  <a:gd name="T7" fmla="*/ 4 h 11"/>
                  <a:gd name="T8" fmla="*/ 6 w 24"/>
                  <a:gd name="T9" fmla="*/ 0 h 11"/>
                  <a:gd name="T10" fmla="*/ 12 w 24"/>
                  <a:gd name="T11" fmla="*/ 0 h 11"/>
                </a:gdLst>
                <a:ahLst/>
                <a:cxnLst>
                  <a:cxn ang="0">
                    <a:pos x="T0" y="T1"/>
                  </a:cxn>
                  <a:cxn ang="0">
                    <a:pos x="T2" y="T3"/>
                  </a:cxn>
                  <a:cxn ang="0">
                    <a:pos x="T4" y="T5"/>
                  </a:cxn>
                  <a:cxn ang="0">
                    <a:pos x="T6" y="T7"/>
                  </a:cxn>
                  <a:cxn ang="0">
                    <a:pos x="T8" y="T9"/>
                  </a:cxn>
                  <a:cxn ang="0">
                    <a:pos x="T10" y="T11"/>
                  </a:cxn>
                </a:cxnLst>
                <a:rect l="0" t="0" r="r" b="b"/>
                <a:pathLst>
                  <a:path w="24" h="11">
                    <a:moveTo>
                      <a:pt x="12" y="0"/>
                    </a:moveTo>
                    <a:cubicBezTo>
                      <a:pt x="15" y="4"/>
                      <a:pt x="21" y="0"/>
                      <a:pt x="24" y="4"/>
                    </a:cubicBezTo>
                    <a:cubicBezTo>
                      <a:pt x="22" y="8"/>
                      <a:pt x="19" y="9"/>
                      <a:pt x="15" y="9"/>
                    </a:cubicBezTo>
                    <a:cubicBezTo>
                      <a:pt x="10" y="8"/>
                      <a:pt x="3" y="11"/>
                      <a:pt x="0" y="4"/>
                    </a:cubicBezTo>
                    <a:cubicBezTo>
                      <a:pt x="2" y="3"/>
                      <a:pt x="4" y="2"/>
                      <a:pt x="6" y="0"/>
                    </a:cubicBezTo>
                    <a:cubicBezTo>
                      <a:pt x="8" y="0"/>
                      <a:pt x="10" y="0"/>
                      <a:pt x="12" y="0"/>
                    </a:cubicBezTo>
                    <a:close/>
                  </a:path>
                </a:pathLst>
              </a:custGeom>
              <a:solidFill>
                <a:srgbClr val="BA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6" name="Freeform 484">
                <a:extLst>
                  <a:ext uri="{FF2B5EF4-FFF2-40B4-BE49-F238E27FC236}">
                    <a16:creationId xmlns:a16="http://schemas.microsoft.com/office/drawing/2014/main" id="{1B3EA4A4-AF75-04BD-2CF3-8E9BA7347757}"/>
                  </a:ext>
                </a:extLst>
              </p:cNvPr>
              <p:cNvSpPr/>
              <p:nvPr/>
            </p:nvSpPr>
            <p:spPr bwMode="auto">
              <a:xfrm>
                <a:off x="3030" y="1910"/>
                <a:ext cx="60" cy="42"/>
              </a:xfrm>
              <a:custGeom>
                <a:avLst/>
                <a:gdLst>
                  <a:gd name="T0" fmla="*/ 0 w 13"/>
                  <a:gd name="T1" fmla="*/ 0 h 9"/>
                  <a:gd name="T2" fmla="*/ 9 w 13"/>
                  <a:gd name="T3" fmla="*/ 2 h 9"/>
                  <a:gd name="T4" fmla="*/ 13 w 13"/>
                  <a:gd name="T5" fmla="*/ 6 h 9"/>
                  <a:gd name="T6" fmla="*/ 0 w 13"/>
                  <a:gd name="T7" fmla="*/ 0 h 9"/>
                </a:gdLst>
                <a:ahLst/>
                <a:cxnLst>
                  <a:cxn ang="0">
                    <a:pos x="T0" y="T1"/>
                  </a:cxn>
                  <a:cxn ang="0">
                    <a:pos x="T2" y="T3"/>
                  </a:cxn>
                  <a:cxn ang="0">
                    <a:pos x="T4" y="T5"/>
                  </a:cxn>
                  <a:cxn ang="0">
                    <a:pos x="T6" y="T7"/>
                  </a:cxn>
                </a:cxnLst>
                <a:rect l="0" t="0" r="r" b="b"/>
                <a:pathLst>
                  <a:path w="13" h="9">
                    <a:moveTo>
                      <a:pt x="0" y="0"/>
                    </a:moveTo>
                    <a:cubicBezTo>
                      <a:pt x="3" y="1"/>
                      <a:pt x="6" y="1"/>
                      <a:pt x="9" y="2"/>
                    </a:cubicBezTo>
                    <a:cubicBezTo>
                      <a:pt x="9" y="5"/>
                      <a:pt x="10" y="6"/>
                      <a:pt x="13" y="6"/>
                    </a:cubicBezTo>
                    <a:cubicBezTo>
                      <a:pt x="6" y="9"/>
                      <a:pt x="2" y="6"/>
                      <a:pt x="0" y="0"/>
                    </a:cubicBez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7" name="Freeform 485">
                <a:extLst>
                  <a:ext uri="{FF2B5EF4-FFF2-40B4-BE49-F238E27FC236}">
                    <a16:creationId xmlns:a16="http://schemas.microsoft.com/office/drawing/2014/main" id="{823D2217-798F-77BE-259F-6AD641D4A60C}"/>
                  </a:ext>
                </a:extLst>
              </p:cNvPr>
              <p:cNvSpPr/>
              <p:nvPr/>
            </p:nvSpPr>
            <p:spPr bwMode="auto">
              <a:xfrm>
                <a:off x="3039" y="1822"/>
                <a:ext cx="125" cy="121"/>
              </a:xfrm>
              <a:custGeom>
                <a:avLst/>
                <a:gdLst>
                  <a:gd name="T0" fmla="*/ 7 w 27"/>
                  <a:gd name="T1" fmla="*/ 21 h 26"/>
                  <a:gd name="T2" fmla="*/ 0 w 27"/>
                  <a:gd name="T3" fmla="*/ 9 h 26"/>
                  <a:gd name="T4" fmla="*/ 9 w 27"/>
                  <a:gd name="T5" fmla="*/ 1 h 26"/>
                  <a:gd name="T6" fmla="*/ 10 w 27"/>
                  <a:gd name="T7" fmla="*/ 2 h 26"/>
                  <a:gd name="T8" fmla="*/ 23 w 27"/>
                  <a:gd name="T9" fmla="*/ 15 h 26"/>
                  <a:gd name="T10" fmla="*/ 27 w 27"/>
                  <a:gd name="T11" fmla="*/ 17 h 26"/>
                  <a:gd name="T12" fmla="*/ 7 w 27"/>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7" y="21"/>
                    </a:moveTo>
                    <a:cubicBezTo>
                      <a:pt x="4" y="17"/>
                      <a:pt x="1" y="14"/>
                      <a:pt x="0" y="9"/>
                    </a:cubicBezTo>
                    <a:cubicBezTo>
                      <a:pt x="0" y="3"/>
                      <a:pt x="3" y="0"/>
                      <a:pt x="9" y="1"/>
                    </a:cubicBezTo>
                    <a:cubicBezTo>
                      <a:pt x="9" y="1"/>
                      <a:pt x="9" y="1"/>
                      <a:pt x="10" y="2"/>
                    </a:cubicBezTo>
                    <a:cubicBezTo>
                      <a:pt x="11" y="14"/>
                      <a:pt x="11" y="14"/>
                      <a:pt x="23" y="15"/>
                    </a:cubicBezTo>
                    <a:cubicBezTo>
                      <a:pt x="25" y="15"/>
                      <a:pt x="26" y="16"/>
                      <a:pt x="27" y="17"/>
                    </a:cubicBezTo>
                    <a:cubicBezTo>
                      <a:pt x="22" y="26"/>
                      <a:pt x="14" y="21"/>
                      <a:pt x="7" y="21"/>
                    </a:cubicBez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8" name="Freeform 486">
                <a:extLst>
                  <a:ext uri="{FF2B5EF4-FFF2-40B4-BE49-F238E27FC236}">
                    <a16:creationId xmlns:a16="http://schemas.microsoft.com/office/drawing/2014/main" id="{A70966EA-838C-C22C-70B1-B825E7F25E3E}"/>
                  </a:ext>
                </a:extLst>
              </p:cNvPr>
              <p:cNvSpPr/>
              <p:nvPr/>
            </p:nvSpPr>
            <p:spPr bwMode="auto">
              <a:xfrm>
                <a:off x="3141" y="1850"/>
                <a:ext cx="70" cy="51"/>
              </a:xfrm>
              <a:custGeom>
                <a:avLst/>
                <a:gdLst>
                  <a:gd name="T0" fmla="*/ 5 w 15"/>
                  <a:gd name="T1" fmla="*/ 11 h 11"/>
                  <a:gd name="T2" fmla="*/ 1 w 15"/>
                  <a:gd name="T3" fmla="*/ 11 h 11"/>
                  <a:gd name="T4" fmla="*/ 8 w 15"/>
                  <a:gd name="T5" fmla="*/ 0 h 11"/>
                  <a:gd name="T6" fmla="*/ 13 w 15"/>
                  <a:gd name="T7" fmla="*/ 7 h 11"/>
                  <a:gd name="T8" fmla="*/ 11 w 15"/>
                  <a:gd name="T9" fmla="*/ 9 h 11"/>
                  <a:gd name="T10" fmla="*/ 5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5" y="11"/>
                    </a:moveTo>
                    <a:cubicBezTo>
                      <a:pt x="4" y="11"/>
                      <a:pt x="2" y="11"/>
                      <a:pt x="1" y="11"/>
                    </a:cubicBezTo>
                    <a:cubicBezTo>
                      <a:pt x="0" y="6"/>
                      <a:pt x="4" y="3"/>
                      <a:pt x="8" y="0"/>
                    </a:cubicBezTo>
                    <a:cubicBezTo>
                      <a:pt x="12" y="1"/>
                      <a:pt x="15" y="1"/>
                      <a:pt x="13" y="7"/>
                    </a:cubicBezTo>
                    <a:cubicBezTo>
                      <a:pt x="12" y="7"/>
                      <a:pt x="12" y="8"/>
                      <a:pt x="11" y="9"/>
                    </a:cubicBezTo>
                    <a:cubicBezTo>
                      <a:pt x="9" y="10"/>
                      <a:pt x="7" y="10"/>
                      <a:pt x="5" y="11"/>
                    </a:cubicBezTo>
                    <a:close/>
                  </a:path>
                </a:pathLst>
              </a:custGeom>
              <a:solidFill>
                <a:srgbClr val="D07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9" name="Freeform 487">
                <a:extLst>
                  <a:ext uri="{FF2B5EF4-FFF2-40B4-BE49-F238E27FC236}">
                    <a16:creationId xmlns:a16="http://schemas.microsoft.com/office/drawing/2014/main" id="{0BA362CD-0240-EB63-F982-B33BE9326BB8}"/>
                  </a:ext>
                </a:extLst>
              </p:cNvPr>
              <p:cNvSpPr/>
              <p:nvPr/>
            </p:nvSpPr>
            <p:spPr bwMode="auto">
              <a:xfrm>
                <a:off x="3350" y="1692"/>
                <a:ext cx="51" cy="93"/>
              </a:xfrm>
              <a:custGeom>
                <a:avLst/>
                <a:gdLst>
                  <a:gd name="T0" fmla="*/ 5 w 11"/>
                  <a:gd name="T1" fmla="*/ 0 h 20"/>
                  <a:gd name="T2" fmla="*/ 11 w 11"/>
                  <a:gd name="T3" fmla="*/ 8 h 20"/>
                  <a:gd name="T4" fmla="*/ 9 w 11"/>
                  <a:gd name="T5" fmla="*/ 15 h 20"/>
                  <a:gd name="T6" fmla="*/ 0 w 11"/>
                  <a:gd name="T7" fmla="*/ 14 h 20"/>
                  <a:gd name="T8" fmla="*/ 5 w 11"/>
                  <a:gd name="T9" fmla="*/ 0 h 20"/>
                </a:gdLst>
                <a:ahLst/>
                <a:cxnLst>
                  <a:cxn ang="0">
                    <a:pos x="T0" y="T1"/>
                  </a:cxn>
                  <a:cxn ang="0">
                    <a:pos x="T2" y="T3"/>
                  </a:cxn>
                  <a:cxn ang="0">
                    <a:pos x="T4" y="T5"/>
                  </a:cxn>
                  <a:cxn ang="0">
                    <a:pos x="T6" y="T7"/>
                  </a:cxn>
                  <a:cxn ang="0">
                    <a:pos x="T8" y="T9"/>
                  </a:cxn>
                </a:cxnLst>
                <a:rect l="0" t="0" r="r" b="b"/>
                <a:pathLst>
                  <a:path w="11" h="20">
                    <a:moveTo>
                      <a:pt x="5" y="0"/>
                    </a:moveTo>
                    <a:cubicBezTo>
                      <a:pt x="8" y="2"/>
                      <a:pt x="9" y="5"/>
                      <a:pt x="11" y="8"/>
                    </a:cubicBezTo>
                    <a:cubicBezTo>
                      <a:pt x="10" y="10"/>
                      <a:pt x="9" y="12"/>
                      <a:pt x="9" y="15"/>
                    </a:cubicBezTo>
                    <a:cubicBezTo>
                      <a:pt x="6" y="20"/>
                      <a:pt x="3" y="16"/>
                      <a:pt x="0" y="14"/>
                    </a:cubicBezTo>
                    <a:cubicBezTo>
                      <a:pt x="0" y="9"/>
                      <a:pt x="1" y="5"/>
                      <a:pt x="5" y="0"/>
                    </a:cubicBezTo>
                    <a:close/>
                  </a:path>
                </a:pathLst>
              </a:custGeom>
              <a:solidFill>
                <a:srgbClr val="BC7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0" name="Freeform 488">
                <a:extLst>
                  <a:ext uri="{FF2B5EF4-FFF2-40B4-BE49-F238E27FC236}">
                    <a16:creationId xmlns:a16="http://schemas.microsoft.com/office/drawing/2014/main" id="{EB3423C1-3990-F863-CC5D-162781FEDD10}"/>
                  </a:ext>
                </a:extLst>
              </p:cNvPr>
              <p:cNvSpPr/>
              <p:nvPr/>
            </p:nvSpPr>
            <p:spPr bwMode="auto">
              <a:xfrm>
                <a:off x="3234" y="1516"/>
                <a:ext cx="130" cy="93"/>
              </a:xfrm>
              <a:custGeom>
                <a:avLst/>
                <a:gdLst>
                  <a:gd name="T0" fmla="*/ 28 w 28"/>
                  <a:gd name="T1" fmla="*/ 20 h 20"/>
                  <a:gd name="T2" fmla="*/ 4 w 28"/>
                  <a:gd name="T3" fmla="*/ 14 h 20"/>
                  <a:gd name="T4" fmla="*/ 11 w 28"/>
                  <a:gd name="T5" fmla="*/ 0 h 20"/>
                  <a:gd name="T6" fmla="*/ 15 w 28"/>
                  <a:gd name="T7" fmla="*/ 8 h 20"/>
                  <a:gd name="T8" fmla="*/ 27 w 28"/>
                  <a:gd name="T9" fmla="*/ 18 h 20"/>
                  <a:gd name="T10" fmla="*/ 28 w 28"/>
                  <a:gd name="T11" fmla="*/ 20 h 20"/>
                </a:gdLst>
                <a:ahLst/>
                <a:cxnLst>
                  <a:cxn ang="0">
                    <a:pos x="T0" y="T1"/>
                  </a:cxn>
                  <a:cxn ang="0">
                    <a:pos x="T2" y="T3"/>
                  </a:cxn>
                  <a:cxn ang="0">
                    <a:pos x="T4" y="T5"/>
                  </a:cxn>
                  <a:cxn ang="0">
                    <a:pos x="T6" y="T7"/>
                  </a:cxn>
                  <a:cxn ang="0">
                    <a:pos x="T8" y="T9"/>
                  </a:cxn>
                  <a:cxn ang="0">
                    <a:pos x="T10" y="T11"/>
                  </a:cxn>
                </a:cxnLst>
                <a:rect l="0" t="0" r="r" b="b"/>
                <a:pathLst>
                  <a:path w="28" h="20">
                    <a:moveTo>
                      <a:pt x="28" y="20"/>
                    </a:moveTo>
                    <a:cubicBezTo>
                      <a:pt x="20" y="16"/>
                      <a:pt x="12" y="16"/>
                      <a:pt x="4" y="14"/>
                    </a:cubicBezTo>
                    <a:cubicBezTo>
                      <a:pt x="4" y="8"/>
                      <a:pt x="0" y="0"/>
                      <a:pt x="11" y="0"/>
                    </a:cubicBezTo>
                    <a:cubicBezTo>
                      <a:pt x="9" y="4"/>
                      <a:pt x="10" y="7"/>
                      <a:pt x="15" y="8"/>
                    </a:cubicBezTo>
                    <a:cubicBezTo>
                      <a:pt x="21" y="9"/>
                      <a:pt x="25" y="13"/>
                      <a:pt x="27" y="18"/>
                    </a:cubicBezTo>
                    <a:cubicBezTo>
                      <a:pt x="27" y="19"/>
                      <a:pt x="28" y="19"/>
                      <a:pt x="28" y="20"/>
                    </a:cubicBezTo>
                    <a:close/>
                  </a:path>
                </a:pathLst>
              </a:custGeom>
              <a:solidFill>
                <a:srgbClr val="EF8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1" name="Freeform 489">
                <a:extLst>
                  <a:ext uri="{FF2B5EF4-FFF2-40B4-BE49-F238E27FC236}">
                    <a16:creationId xmlns:a16="http://schemas.microsoft.com/office/drawing/2014/main" id="{ACE7F9EA-B7FA-A706-F34B-029EA97EA2B8}"/>
                  </a:ext>
                </a:extLst>
              </p:cNvPr>
              <p:cNvSpPr/>
              <p:nvPr/>
            </p:nvSpPr>
            <p:spPr bwMode="auto">
              <a:xfrm>
                <a:off x="2631" y="2514"/>
                <a:ext cx="223" cy="171"/>
              </a:xfrm>
              <a:custGeom>
                <a:avLst/>
                <a:gdLst>
                  <a:gd name="T0" fmla="*/ 38 w 48"/>
                  <a:gd name="T1" fmla="*/ 2 h 37"/>
                  <a:gd name="T2" fmla="*/ 48 w 48"/>
                  <a:gd name="T3" fmla="*/ 6 h 37"/>
                  <a:gd name="T4" fmla="*/ 41 w 48"/>
                  <a:gd name="T5" fmla="*/ 11 h 37"/>
                  <a:gd name="T6" fmla="*/ 30 w 48"/>
                  <a:gd name="T7" fmla="*/ 12 h 37"/>
                  <a:gd name="T8" fmla="*/ 27 w 48"/>
                  <a:gd name="T9" fmla="*/ 17 h 37"/>
                  <a:gd name="T10" fmla="*/ 17 w 48"/>
                  <a:gd name="T11" fmla="*/ 34 h 37"/>
                  <a:gd name="T12" fmla="*/ 5 w 48"/>
                  <a:gd name="T13" fmla="*/ 35 h 37"/>
                  <a:gd name="T14" fmla="*/ 7 w 48"/>
                  <a:gd name="T15" fmla="*/ 14 h 37"/>
                  <a:gd name="T16" fmla="*/ 38 w 48"/>
                  <a:gd name="T1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7">
                    <a:moveTo>
                      <a:pt x="38" y="2"/>
                    </a:moveTo>
                    <a:cubicBezTo>
                      <a:pt x="41" y="4"/>
                      <a:pt x="44" y="5"/>
                      <a:pt x="48" y="6"/>
                    </a:cubicBezTo>
                    <a:cubicBezTo>
                      <a:pt x="48" y="12"/>
                      <a:pt x="44" y="11"/>
                      <a:pt x="41" y="11"/>
                    </a:cubicBezTo>
                    <a:cubicBezTo>
                      <a:pt x="37" y="11"/>
                      <a:pt x="34" y="11"/>
                      <a:pt x="30" y="12"/>
                    </a:cubicBezTo>
                    <a:cubicBezTo>
                      <a:pt x="27" y="13"/>
                      <a:pt x="26" y="14"/>
                      <a:pt x="27" y="17"/>
                    </a:cubicBezTo>
                    <a:cubicBezTo>
                      <a:pt x="31" y="28"/>
                      <a:pt x="25" y="32"/>
                      <a:pt x="17" y="34"/>
                    </a:cubicBezTo>
                    <a:cubicBezTo>
                      <a:pt x="13" y="35"/>
                      <a:pt x="9" y="37"/>
                      <a:pt x="5" y="35"/>
                    </a:cubicBezTo>
                    <a:cubicBezTo>
                      <a:pt x="0" y="27"/>
                      <a:pt x="6" y="21"/>
                      <a:pt x="7" y="14"/>
                    </a:cubicBezTo>
                    <a:cubicBezTo>
                      <a:pt x="16" y="6"/>
                      <a:pt x="25" y="0"/>
                      <a:pt x="38" y="2"/>
                    </a:cubicBezTo>
                    <a:close/>
                  </a:path>
                </a:pathLst>
              </a:custGeom>
              <a:solidFill>
                <a:srgbClr val="EAA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2" name="Freeform 490">
                <a:extLst>
                  <a:ext uri="{FF2B5EF4-FFF2-40B4-BE49-F238E27FC236}">
                    <a16:creationId xmlns:a16="http://schemas.microsoft.com/office/drawing/2014/main" id="{B7E3D0C7-1AB3-AC9A-F537-1C08F458E28C}"/>
                  </a:ext>
                </a:extLst>
              </p:cNvPr>
              <p:cNvSpPr/>
              <p:nvPr/>
            </p:nvSpPr>
            <p:spPr bwMode="auto">
              <a:xfrm>
                <a:off x="2465" y="2681"/>
                <a:ext cx="185" cy="274"/>
              </a:xfrm>
              <a:custGeom>
                <a:avLst/>
                <a:gdLst>
                  <a:gd name="T0" fmla="*/ 5 w 40"/>
                  <a:gd name="T1" fmla="*/ 23 h 59"/>
                  <a:gd name="T2" fmla="*/ 13 w 40"/>
                  <a:gd name="T3" fmla="*/ 9 h 59"/>
                  <a:gd name="T4" fmla="*/ 39 w 40"/>
                  <a:gd name="T5" fmla="*/ 3 h 59"/>
                  <a:gd name="T6" fmla="*/ 39 w 40"/>
                  <a:gd name="T7" fmla="*/ 5 h 59"/>
                  <a:gd name="T8" fmla="*/ 37 w 40"/>
                  <a:gd name="T9" fmla="*/ 7 h 59"/>
                  <a:gd name="T10" fmla="*/ 13 w 40"/>
                  <a:gd name="T11" fmla="*/ 42 h 59"/>
                  <a:gd name="T12" fmla="*/ 26 w 40"/>
                  <a:gd name="T13" fmla="*/ 45 h 59"/>
                  <a:gd name="T14" fmla="*/ 22 w 40"/>
                  <a:gd name="T15" fmla="*/ 59 h 59"/>
                  <a:gd name="T16" fmla="*/ 0 w 40"/>
                  <a:gd name="T17" fmla="*/ 31 h 59"/>
                  <a:gd name="T18" fmla="*/ 5 w 40"/>
                  <a:gd name="T19" fmla="*/ 2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9">
                    <a:moveTo>
                      <a:pt x="5" y="23"/>
                    </a:moveTo>
                    <a:cubicBezTo>
                      <a:pt x="6" y="17"/>
                      <a:pt x="9" y="13"/>
                      <a:pt x="13" y="9"/>
                    </a:cubicBezTo>
                    <a:cubicBezTo>
                      <a:pt x="22" y="5"/>
                      <a:pt x="29" y="0"/>
                      <a:pt x="39" y="3"/>
                    </a:cubicBezTo>
                    <a:cubicBezTo>
                      <a:pt x="40" y="3"/>
                      <a:pt x="40" y="4"/>
                      <a:pt x="39" y="5"/>
                    </a:cubicBezTo>
                    <a:cubicBezTo>
                      <a:pt x="39" y="6"/>
                      <a:pt x="38" y="7"/>
                      <a:pt x="37" y="7"/>
                    </a:cubicBezTo>
                    <a:cubicBezTo>
                      <a:pt x="17" y="10"/>
                      <a:pt x="11" y="23"/>
                      <a:pt x="13" y="42"/>
                    </a:cubicBezTo>
                    <a:cubicBezTo>
                      <a:pt x="19" y="38"/>
                      <a:pt x="23" y="38"/>
                      <a:pt x="26" y="45"/>
                    </a:cubicBezTo>
                    <a:cubicBezTo>
                      <a:pt x="26" y="50"/>
                      <a:pt x="28" y="55"/>
                      <a:pt x="22" y="59"/>
                    </a:cubicBezTo>
                    <a:cubicBezTo>
                      <a:pt x="9" y="58"/>
                      <a:pt x="2" y="48"/>
                      <a:pt x="0" y="31"/>
                    </a:cubicBezTo>
                    <a:cubicBezTo>
                      <a:pt x="1" y="28"/>
                      <a:pt x="2" y="25"/>
                      <a:pt x="5" y="23"/>
                    </a:cubicBezTo>
                    <a:close/>
                  </a:path>
                </a:pathLst>
              </a:custGeom>
              <a:solidFill>
                <a:srgbClr val="EB9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3" name="Freeform 491">
                <a:extLst>
                  <a:ext uri="{FF2B5EF4-FFF2-40B4-BE49-F238E27FC236}">
                    <a16:creationId xmlns:a16="http://schemas.microsoft.com/office/drawing/2014/main" id="{3E9461B3-0CF8-D3A1-349B-7A0DAA4BE3F8}"/>
                  </a:ext>
                </a:extLst>
              </p:cNvPr>
              <p:cNvSpPr/>
              <p:nvPr/>
            </p:nvSpPr>
            <p:spPr bwMode="auto">
              <a:xfrm>
                <a:off x="2645" y="2662"/>
                <a:ext cx="246" cy="98"/>
              </a:xfrm>
              <a:custGeom>
                <a:avLst/>
                <a:gdLst>
                  <a:gd name="T0" fmla="*/ 0 w 53"/>
                  <a:gd name="T1" fmla="*/ 9 h 21"/>
                  <a:gd name="T2" fmla="*/ 0 w 53"/>
                  <a:gd name="T3" fmla="*/ 7 h 21"/>
                  <a:gd name="T4" fmla="*/ 2 w 53"/>
                  <a:gd name="T5" fmla="*/ 3 h 21"/>
                  <a:gd name="T6" fmla="*/ 14 w 53"/>
                  <a:gd name="T7" fmla="*/ 0 h 21"/>
                  <a:gd name="T8" fmla="*/ 17 w 53"/>
                  <a:gd name="T9" fmla="*/ 2 h 21"/>
                  <a:gd name="T10" fmla="*/ 50 w 53"/>
                  <a:gd name="T11" fmla="*/ 9 h 21"/>
                  <a:gd name="T12" fmla="*/ 49 w 53"/>
                  <a:gd name="T13" fmla="*/ 15 h 21"/>
                  <a:gd name="T14" fmla="*/ 46 w 53"/>
                  <a:gd name="T15" fmla="*/ 16 h 21"/>
                  <a:gd name="T16" fmla="*/ 35 w 53"/>
                  <a:gd name="T17" fmla="*/ 20 h 21"/>
                  <a:gd name="T18" fmla="*/ 30 w 53"/>
                  <a:gd name="T19" fmla="*/ 20 h 21"/>
                  <a:gd name="T20" fmla="*/ 13 w 53"/>
                  <a:gd name="T21" fmla="*/ 21 h 21"/>
                  <a:gd name="T22" fmla="*/ 9 w 53"/>
                  <a:gd name="T23" fmla="*/ 20 h 21"/>
                  <a:gd name="T24" fmla="*/ 0 w 53"/>
                  <a:gd name="T2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0" y="9"/>
                    </a:moveTo>
                    <a:cubicBezTo>
                      <a:pt x="0" y="8"/>
                      <a:pt x="0" y="7"/>
                      <a:pt x="0" y="7"/>
                    </a:cubicBezTo>
                    <a:cubicBezTo>
                      <a:pt x="2" y="6"/>
                      <a:pt x="2" y="4"/>
                      <a:pt x="2" y="3"/>
                    </a:cubicBezTo>
                    <a:cubicBezTo>
                      <a:pt x="6" y="2"/>
                      <a:pt x="10" y="0"/>
                      <a:pt x="14" y="0"/>
                    </a:cubicBezTo>
                    <a:cubicBezTo>
                      <a:pt x="15" y="1"/>
                      <a:pt x="16" y="1"/>
                      <a:pt x="17" y="2"/>
                    </a:cubicBezTo>
                    <a:cubicBezTo>
                      <a:pt x="27" y="8"/>
                      <a:pt x="39" y="8"/>
                      <a:pt x="50" y="9"/>
                    </a:cubicBezTo>
                    <a:cubicBezTo>
                      <a:pt x="53" y="12"/>
                      <a:pt x="51" y="13"/>
                      <a:pt x="49" y="15"/>
                    </a:cubicBezTo>
                    <a:cubicBezTo>
                      <a:pt x="48" y="15"/>
                      <a:pt x="47" y="16"/>
                      <a:pt x="46" y="16"/>
                    </a:cubicBezTo>
                    <a:cubicBezTo>
                      <a:pt x="42" y="17"/>
                      <a:pt x="38" y="18"/>
                      <a:pt x="35" y="20"/>
                    </a:cubicBezTo>
                    <a:cubicBezTo>
                      <a:pt x="33" y="20"/>
                      <a:pt x="32" y="21"/>
                      <a:pt x="30" y="20"/>
                    </a:cubicBezTo>
                    <a:cubicBezTo>
                      <a:pt x="25" y="20"/>
                      <a:pt x="19" y="17"/>
                      <a:pt x="13" y="21"/>
                    </a:cubicBezTo>
                    <a:cubicBezTo>
                      <a:pt x="11" y="21"/>
                      <a:pt x="10" y="21"/>
                      <a:pt x="9" y="20"/>
                    </a:cubicBezTo>
                    <a:cubicBezTo>
                      <a:pt x="7" y="16"/>
                      <a:pt x="3" y="12"/>
                      <a:pt x="0" y="9"/>
                    </a:cubicBezTo>
                    <a:close/>
                  </a:path>
                </a:pathLst>
              </a:custGeom>
              <a:solidFill>
                <a:srgbClr val="D96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4" name="Freeform 492">
                <a:extLst>
                  <a:ext uri="{FF2B5EF4-FFF2-40B4-BE49-F238E27FC236}">
                    <a16:creationId xmlns:a16="http://schemas.microsoft.com/office/drawing/2014/main" id="{0D1DD808-B81B-5219-CBF9-C5FC445EDD2A}"/>
                  </a:ext>
                </a:extLst>
              </p:cNvPr>
              <p:cNvSpPr/>
              <p:nvPr/>
            </p:nvSpPr>
            <p:spPr bwMode="auto">
              <a:xfrm>
                <a:off x="2710" y="2541"/>
                <a:ext cx="186" cy="149"/>
              </a:xfrm>
              <a:custGeom>
                <a:avLst/>
                <a:gdLst>
                  <a:gd name="T0" fmla="*/ 1 w 40"/>
                  <a:gd name="T1" fmla="*/ 28 h 32"/>
                  <a:gd name="T2" fmla="*/ 0 w 40"/>
                  <a:gd name="T3" fmla="*/ 26 h 32"/>
                  <a:gd name="T4" fmla="*/ 6 w 40"/>
                  <a:gd name="T5" fmla="*/ 11 h 32"/>
                  <a:gd name="T6" fmla="*/ 9 w 40"/>
                  <a:gd name="T7" fmla="*/ 4 h 32"/>
                  <a:gd name="T8" fmla="*/ 25 w 40"/>
                  <a:gd name="T9" fmla="*/ 2 h 32"/>
                  <a:gd name="T10" fmla="*/ 31 w 40"/>
                  <a:gd name="T11" fmla="*/ 0 h 32"/>
                  <a:gd name="T12" fmla="*/ 33 w 40"/>
                  <a:gd name="T13" fmla="*/ 0 h 32"/>
                  <a:gd name="T14" fmla="*/ 40 w 40"/>
                  <a:gd name="T15" fmla="*/ 9 h 32"/>
                  <a:gd name="T16" fmla="*/ 38 w 40"/>
                  <a:gd name="T17" fmla="*/ 22 h 32"/>
                  <a:gd name="T18" fmla="*/ 26 w 40"/>
                  <a:gd name="T19" fmla="*/ 28 h 32"/>
                  <a:gd name="T20" fmla="*/ 11 w 40"/>
                  <a:gd name="T21" fmla="*/ 29 h 32"/>
                  <a:gd name="T22" fmla="*/ 1 w 40"/>
                  <a:gd name="T2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2">
                    <a:moveTo>
                      <a:pt x="1" y="28"/>
                    </a:moveTo>
                    <a:cubicBezTo>
                      <a:pt x="1" y="28"/>
                      <a:pt x="0" y="27"/>
                      <a:pt x="0" y="26"/>
                    </a:cubicBezTo>
                    <a:cubicBezTo>
                      <a:pt x="7" y="23"/>
                      <a:pt x="15" y="20"/>
                      <a:pt x="6" y="11"/>
                    </a:cubicBezTo>
                    <a:cubicBezTo>
                      <a:pt x="3" y="8"/>
                      <a:pt x="6" y="5"/>
                      <a:pt x="9" y="4"/>
                    </a:cubicBezTo>
                    <a:cubicBezTo>
                      <a:pt x="15" y="3"/>
                      <a:pt x="20" y="1"/>
                      <a:pt x="25" y="2"/>
                    </a:cubicBezTo>
                    <a:cubicBezTo>
                      <a:pt x="28" y="3"/>
                      <a:pt x="30" y="3"/>
                      <a:pt x="31" y="0"/>
                    </a:cubicBezTo>
                    <a:cubicBezTo>
                      <a:pt x="32" y="0"/>
                      <a:pt x="32" y="0"/>
                      <a:pt x="33" y="0"/>
                    </a:cubicBezTo>
                    <a:cubicBezTo>
                      <a:pt x="36" y="2"/>
                      <a:pt x="40" y="4"/>
                      <a:pt x="40" y="9"/>
                    </a:cubicBezTo>
                    <a:cubicBezTo>
                      <a:pt x="39" y="13"/>
                      <a:pt x="39" y="18"/>
                      <a:pt x="38" y="22"/>
                    </a:cubicBezTo>
                    <a:cubicBezTo>
                      <a:pt x="37" y="29"/>
                      <a:pt x="31" y="32"/>
                      <a:pt x="26" y="28"/>
                    </a:cubicBezTo>
                    <a:cubicBezTo>
                      <a:pt x="20" y="25"/>
                      <a:pt x="16" y="24"/>
                      <a:pt x="11" y="29"/>
                    </a:cubicBezTo>
                    <a:cubicBezTo>
                      <a:pt x="8" y="31"/>
                      <a:pt x="4" y="30"/>
                      <a:pt x="1" y="28"/>
                    </a:cubicBezTo>
                    <a:close/>
                  </a:path>
                </a:pathLst>
              </a:custGeom>
              <a:solidFill>
                <a:srgbClr val="F295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5" name="Freeform 493">
                <a:extLst>
                  <a:ext uri="{FF2B5EF4-FFF2-40B4-BE49-F238E27FC236}">
                    <a16:creationId xmlns:a16="http://schemas.microsoft.com/office/drawing/2014/main" id="{F4DF2A30-A141-FF84-ADE1-BB894FE3E322}"/>
                  </a:ext>
                </a:extLst>
              </p:cNvPr>
              <p:cNvSpPr/>
              <p:nvPr/>
            </p:nvSpPr>
            <p:spPr bwMode="auto">
              <a:xfrm>
                <a:off x="2863" y="2528"/>
                <a:ext cx="162" cy="102"/>
              </a:xfrm>
              <a:custGeom>
                <a:avLst/>
                <a:gdLst>
                  <a:gd name="T0" fmla="*/ 6 w 35"/>
                  <a:gd name="T1" fmla="*/ 11 h 22"/>
                  <a:gd name="T2" fmla="*/ 0 w 35"/>
                  <a:gd name="T3" fmla="*/ 3 h 22"/>
                  <a:gd name="T4" fmla="*/ 8 w 35"/>
                  <a:gd name="T5" fmla="*/ 5 h 22"/>
                  <a:gd name="T6" fmla="*/ 10 w 35"/>
                  <a:gd name="T7" fmla="*/ 5 h 22"/>
                  <a:gd name="T8" fmla="*/ 34 w 35"/>
                  <a:gd name="T9" fmla="*/ 13 h 22"/>
                  <a:gd name="T10" fmla="*/ 22 w 35"/>
                  <a:gd name="T11" fmla="*/ 21 h 22"/>
                  <a:gd name="T12" fmla="*/ 10 w 35"/>
                  <a:gd name="T13" fmla="*/ 16 h 22"/>
                  <a:gd name="T14" fmla="*/ 6 w 35"/>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2">
                    <a:moveTo>
                      <a:pt x="6" y="11"/>
                    </a:moveTo>
                    <a:cubicBezTo>
                      <a:pt x="4" y="8"/>
                      <a:pt x="2" y="6"/>
                      <a:pt x="0" y="3"/>
                    </a:cubicBezTo>
                    <a:cubicBezTo>
                      <a:pt x="3" y="0"/>
                      <a:pt x="5" y="7"/>
                      <a:pt x="8" y="5"/>
                    </a:cubicBezTo>
                    <a:cubicBezTo>
                      <a:pt x="9" y="5"/>
                      <a:pt x="10" y="5"/>
                      <a:pt x="10" y="5"/>
                    </a:cubicBezTo>
                    <a:cubicBezTo>
                      <a:pt x="18" y="9"/>
                      <a:pt x="26" y="11"/>
                      <a:pt x="34" y="13"/>
                    </a:cubicBezTo>
                    <a:cubicBezTo>
                      <a:pt x="35" y="22"/>
                      <a:pt x="26" y="17"/>
                      <a:pt x="22" y="21"/>
                    </a:cubicBezTo>
                    <a:cubicBezTo>
                      <a:pt x="18" y="19"/>
                      <a:pt x="14" y="17"/>
                      <a:pt x="10" y="16"/>
                    </a:cubicBezTo>
                    <a:cubicBezTo>
                      <a:pt x="7" y="16"/>
                      <a:pt x="7" y="13"/>
                      <a:pt x="6" y="11"/>
                    </a:cubicBezTo>
                    <a:close/>
                  </a:path>
                </a:pathLst>
              </a:custGeom>
              <a:solidFill>
                <a:srgbClr val="D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6" name="Freeform 494">
                <a:extLst>
                  <a:ext uri="{FF2B5EF4-FFF2-40B4-BE49-F238E27FC236}">
                    <a16:creationId xmlns:a16="http://schemas.microsoft.com/office/drawing/2014/main" id="{E8CD6814-3A96-DE9B-9C79-E0784406C3E3}"/>
                  </a:ext>
                </a:extLst>
              </p:cNvPr>
              <p:cNvSpPr/>
              <p:nvPr/>
            </p:nvSpPr>
            <p:spPr bwMode="auto">
              <a:xfrm>
                <a:off x="2372" y="2764"/>
                <a:ext cx="106" cy="112"/>
              </a:xfrm>
              <a:custGeom>
                <a:avLst/>
                <a:gdLst>
                  <a:gd name="T0" fmla="*/ 0 w 23"/>
                  <a:gd name="T1" fmla="*/ 21 h 24"/>
                  <a:gd name="T2" fmla="*/ 2 w 23"/>
                  <a:gd name="T3" fmla="*/ 7 h 24"/>
                  <a:gd name="T4" fmla="*/ 5 w 23"/>
                  <a:gd name="T5" fmla="*/ 3 h 24"/>
                  <a:gd name="T6" fmla="*/ 15 w 23"/>
                  <a:gd name="T7" fmla="*/ 1 h 24"/>
                  <a:gd name="T8" fmla="*/ 14 w 23"/>
                  <a:gd name="T9" fmla="*/ 20 h 24"/>
                  <a:gd name="T10" fmla="*/ 1 w 23"/>
                  <a:gd name="T11" fmla="*/ 22 h 24"/>
                  <a:gd name="T12" fmla="*/ 0 w 23"/>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0" y="21"/>
                    </a:moveTo>
                    <a:cubicBezTo>
                      <a:pt x="0" y="16"/>
                      <a:pt x="3" y="12"/>
                      <a:pt x="2" y="7"/>
                    </a:cubicBezTo>
                    <a:cubicBezTo>
                      <a:pt x="3" y="5"/>
                      <a:pt x="4" y="4"/>
                      <a:pt x="5" y="3"/>
                    </a:cubicBezTo>
                    <a:cubicBezTo>
                      <a:pt x="8" y="2"/>
                      <a:pt x="11" y="0"/>
                      <a:pt x="15" y="1"/>
                    </a:cubicBezTo>
                    <a:cubicBezTo>
                      <a:pt x="23" y="8"/>
                      <a:pt x="17" y="14"/>
                      <a:pt x="14" y="20"/>
                    </a:cubicBezTo>
                    <a:cubicBezTo>
                      <a:pt x="10" y="24"/>
                      <a:pt x="6" y="22"/>
                      <a:pt x="1" y="22"/>
                    </a:cubicBezTo>
                    <a:cubicBezTo>
                      <a:pt x="1" y="21"/>
                      <a:pt x="1" y="21"/>
                      <a:pt x="0" y="21"/>
                    </a:cubicBezTo>
                    <a:close/>
                  </a:path>
                </a:pathLst>
              </a:custGeom>
              <a:solidFill>
                <a:srgbClr val="ED8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7" name="Freeform 495">
                <a:extLst>
                  <a:ext uri="{FF2B5EF4-FFF2-40B4-BE49-F238E27FC236}">
                    <a16:creationId xmlns:a16="http://schemas.microsoft.com/office/drawing/2014/main" id="{257BA38E-743D-989F-D91C-CA66B47B7C0C}"/>
                  </a:ext>
                </a:extLst>
              </p:cNvPr>
              <p:cNvSpPr/>
              <p:nvPr/>
            </p:nvSpPr>
            <p:spPr bwMode="auto">
              <a:xfrm>
                <a:off x="2423" y="2764"/>
                <a:ext cx="69" cy="153"/>
              </a:xfrm>
              <a:custGeom>
                <a:avLst/>
                <a:gdLst>
                  <a:gd name="T0" fmla="*/ 2 w 15"/>
                  <a:gd name="T1" fmla="*/ 21 h 33"/>
                  <a:gd name="T2" fmla="*/ 4 w 15"/>
                  <a:gd name="T3" fmla="*/ 1 h 33"/>
                  <a:gd name="T4" fmla="*/ 14 w 15"/>
                  <a:gd name="T5" fmla="*/ 5 h 33"/>
                  <a:gd name="T6" fmla="*/ 12 w 15"/>
                  <a:gd name="T7" fmla="*/ 13 h 33"/>
                  <a:gd name="T8" fmla="*/ 10 w 15"/>
                  <a:gd name="T9" fmla="*/ 33 h 33"/>
                  <a:gd name="T10" fmla="*/ 2 w 15"/>
                  <a:gd name="T11" fmla="*/ 21 h 33"/>
                </a:gdLst>
                <a:ahLst/>
                <a:cxnLst>
                  <a:cxn ang="0">
                    <a:pos x="T0" y="T1"/>
                  </a:cxn>
                  <a:cxn ang="0">
                    <a:pos x="T2" y="T3"/>
                  </a:cxn>
                  <a:cxn ang="0">
                    <a:pos x="T4" y="T5"/>
                  </a:cxn>
                  <a:cxn ang="0">
                    <a:pos x="T6" y="T7"/>
                  </a:cxn>
                  <a:cxn ang="0">
                    <a:pos x="T8" y="T9"/>
                  </a:cxn>
                  <a:cxn ang="0">
                    <a:pos x="T10" y="T11"/>
                  </a:cxn>
                </a:cxnLst>
                <a:rect l="0" t="0" r="r" b="b"/>
                <a:pathLst>
                  <a:path w="15" h="33">
                    <a:moveTo>
                      <a:pt x="2" y="21"/>
                    </a:moveTo>
                    <a:cubicBezTo>
                      <a:pt x="1" y="14"/>
                      <a:pt x="10" y="8"/>
                      <a:pt x="4" y="1"/>
                    </a:cubicBezTo>
                    <a:cubicBezTo>
                      <a:pt x="8" y="0"/>
                      <a:pt x="10" y="6"/>
                      <a:pt x="14" y="5"/>
                    </a:cubicBezTo>
                    <a:cubicBezTo>
                      <a:pt x="13" y="7"/>
                      <a:pt x="12" y="10"/>
                      <a:pt x="12" y="13"/>
                    </a:cubicBezTo>
                    <a:cubicBezTo>
                      <a:pt x="8" y="19"/>
                      <a:pt x="15" y="26"/>
                      <a:pt x="10" y="33"/>
                    </a:cubicBezTo>
                    <a:cubicBezTo>
                      <a:pt x="2" y="32"/>
                      <a:pt x="0" y="30"/>
                      <a:pt x="2" y="21"/>
                    </a:cubicBezTo>
                    <a:close/>
                  </a:path>
                </a:pathLst>
              </a:custGeom>
              <a:solidFill>
                <a:srgbClr val="D98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8" name="Freeform 496">
                <a:extLst>
                  <a:ext uri="{FF2B5EF4-FFF2-40B4-BE49-F238E27FC236}">
                    <a16:creationId xmlns:a16="http://schemas.microsoft.com/office/drawing/2014/main" id="{84E63E87-3AAB-E327-E76D-915F12D5EC31}"/>
                  </a:ext>
                </a:extLst>
              </p:cNvPr>
              <p:cNvSpPr/>
              <p:nvPr/>
            </p:nvSpPr>
            <p:spPr bwMode="auto">
              <a:xfrm>
                <a:off x="2909" y="2634"/>
                <a:ext cx="218" cy="232"/>
              </a:xfrm>
              <a:custGeom>
                <a:avLst/>
                <a:gdLst>
                  <a:gd name="T0" fmla="*/ 10 w 47"/>
                  <a:gd name="T1" fmla="*/ 0 h 50"/>
                  <a:gd name="T2" fmla="*/ 14 w 47"/>
                  <a:gd name="T3" fmla="*/ 6 h 50"/>
                  <a:gd name="T4" fmla="*/ 33 w 47"/>
                  <a:gd name="T5" fmla="*/ 24 h 50"/>
                  <a:gd name="T6" fmla="*/ 41 w 47"/>
                  <a:gd name="T7" fmla="*/ 35 h 50"/>
                  <a:gd name="T8" fmla="*/ 47 w 47"/>
                  <a:gd name="T9" fmla="*/ 41 h 50"/>
                  <a:gd name="T10" fmla="*/ 44 w 47"/>
                  <a:gd name="T11" fmla="*/ 46 h 50"/>
                  <a:gd name="T12" fmla="*/ 4 w 47"/>
                  <a:gd name="T13" fmla="*/ 25 h 50"/>
                  <a:gd name="T14" fmla="*/ 2 w 47"/>
                  <a:gd name="T15" fmla="*/ 7 h 50"/>
                  <a:gd name="T16" fmla="*/ 10 w 47"/>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0">
                    <a:moveTo>
                      <a:pt x="10" y="0"/>
                    </a:moveTo>
                    <a:cubicBezTo>
                      <a:pt x="12" y="2"/>
                      <a:pt x="14" y="4"/>
                      <a:pt x="14" y="6"/>
                    </a:cubicBezTo>
                    <a:cubicBezTo>
                      <a:pt x="11" y="22"/>
                      <a:pt x="24" y="22"/>
                      <a:pt x="33" y="24"/>
                    </a:cubicBezTo>
                    <a:cubicBezTo>
                      <a:pt x="39" y="26"/>
                      <a:pt x="44" y="27"/>
                      <a:pt x="41" y="35"/>
                    </a:cubicBezTo>
                    <a:cubicBezTo>
                      <a:pt x="38" y="42"/>
                      <a:pt x="44" y="40"/>
                      <a:pt x="47" y="41"/>
                    </a:cubicBezTo>
                    <a:cubicBezTo>
                      <a:pt x="47" y="44"/>
                      <a:pt x="46" y="45"/>
                      <a:pt x="44" y="46"/>
                    </a:cubicBezTo>
                    <a:cubicBezTo>
                      <a:pt x="25" y="50"/>
                      <a:pt x="15" y="37"/>
                      <a:pt x="4" y="25"/>
                    </a:cubicBezTo>
                    <a:cubicBezTo>
                      <a:pt x="1" y="19"/>
                      <a:pt x="0" y="14"/>
                      <a:pt x="2" y="7"/>
                    </a:cubicBezTo>
                    <a:cubicBezTo>
                      <a:pt x="3" y="3"/>
                      <a:pt x="5" y="0"/>
                      <a:pt x="10" y="0"/>
                    </a:cubicBezTo>
                    <a:close/>
                  </a:path>
                </a:pathLst>
              </a:custGeom>
              <a:solidFill>
                <a:srgbClr val="EB6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9" name="Freeform 497">
                <a:extLst>
                  <a:ext uri="{FF2B5EF4-FFF2-40B4-BE49-F238E27FC236}">
                    <a16:creationId xmlns:a16="http://schemas.microsoft.com/office/drawing/2014/main" id="{1DF44B05-1C4D-422B-9C6D-71D0F0AB9900}"/>
                  </a:ext>
                </a:extLst>
              </p:cNvPr>
              <p:cNvSpPr/>
              <p:nvPr/>
            </p:nvSpPr>
            <p:spPr bwMode="auto">
              <a:xfrm>
                <a:off x="3132" y="2750"/>
                <a:ext cx="120" cy="205"/>
              </a:xfrm>
              <a:custGeom>
                <a:avLst/>
                <a:gdLst>
                  <a:gd name="T0" fmla="*/ 13 w 26"/>
                  <a:gd name="T1" fmla="*/ 42 h 44"/>
                  <a:gd name="T2" fmla="*/ 7 w 26"/>
                  <a:gd name="T3" fmla="*/ 42 h 44"/>
                  <a:gd name="T4" fmla="*/ 6 w 26"/>
                  <a:gd name="T5" fmla="*/ 41 h 44"/>
                  <a:gd name="T6" fmla="*/ 0 w 26"/>
                  <a:gd name="T7" fmla="*/ 26 h 44"/>
                  <a:gd name="T8" fmla="*/ 3 w 26"/>
                  <a:gd name="T9" fmla="*/ 12 h 44"/>
                  <a:gd name="T10" fmla="*/ 5 w 26"/>
                  <a:gd name="T11" fmla="*/ 0 h 44"/>
                  <a:gd name="T12" fmla="*/ 7 w 26"/>
                  <a:gd name="T13" fmla="*/ 0 h 44"/>
                  <a:gd name="T14" fmla="*/ 9 w 26"/>
                  <a:gd name="T15" fmla="*/ 0 h 44"/>
                  <a:gd name="T16" fmla="*/ 11 w 26"/>
                  <a:gd name="T17" fmla="*/ 12 h 44"/>
                  <a:gd name="T18" fmla="*/ 14 w 26"/>
                  <a:gd name="T19" fmla="*/ 18 h 44"/>
                  <a:gd name="T20" fmla="*/ 13 w 26"/>
                  <a:gd name="T21"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4">
                    <a:moveTo>
                      <a:pt x="13" y="42"/>
                    </a:moveTo>
                    <a:cubicBezTo>
                      <a:pt x="11" y="43"/>
                      <a:pt x="9" y="44"/>
                      <a:pt x="7" y="42"/>
                    </a:cubicBezTo>
                    <a:cubicBezTo>
                      <a:pt x="7" y="42"/>
                      <a:pt x="6" y="42"/>
                      <a:pt x="6" y="41"/>
                    </a:cubicBezTo>
                    <a:cubicBezTo>
                      <a:pt x="4" y="36"/>
                      <a:pt x="0" y="32"/>
                      <a:pt x="0" y="26"/>
                    </a:cubicBezTo>
                    <a:cubicBezTo>
                      <a:pt x="3" y="22"/>
                      <a:pt x="4" y="17"/>
                      <a:pt x="3" y="12"/>
                    </a:cubicBezTo>
                    <a:cubicBezTo>
                      <a:pt x="4" y="8"/>
                      <a:pt x="6" y="4"/>
                      <a:pt x="5" y="0"/>
                    </a:cubicBezTo>
                    <a:cubicBezTo>
                      <a:pt x="6" y="0"/>
                      <a:pt x="6" y="0"/>
                      <a:pt x="7" y="0"/>
                    </a:cubicBezTo>
                    <a:cubicBezTo>
                      <a:pt x="7" y="0"/>
                      <a:pt x="8" y="0"/>
                      <a:pt x="9" y="0"/>
                    </a:cubicBezTo>
                    <a:cubicBezTo>
                      <a:pt x="10" y="4"/>
                      <a:pt x="5" y="9"/>
                      <a:pt x="11" y="12"/>
                    </a:cubicBezTo>
                    <a:cubicBezTo>
                      <a:pt x="11" y="14"/>
                      <a:pt x="12" y="16"/>
                      <a:pt x="14" y="18"/>
                    </a:cubicBezTo>
                    <a:cubicBezTo>
                      <a:pt x="26" y="29"/>
                      <a:pt x="26" y="32"/>
                      <a:pt x="13" y="42"/>
                    </a:cubicBezTo>
                    <a:close/>
                  </a:path>
                </a:pathLst>
              </a:custGeom>
              <a:solidFill>
                <a:srgbClr val="EB6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0" name="Freeform 498">
                <a:extLst>
                  <a:ext uri="{FF2B5EF4-FFF2-40B4-BE49-F238E27FC236}">
                    <a16:creationId xmlns:a16="http://schemas.microsoft.com/office/drawing/2014/main" id="{7415AA11-224A-2CBD-DBDC-27D4D54373F4}"/>
                  </a:ext>
                </a:extLst>
              </p:cNvPr>
              <p:cNvSpPr/>
              <p:nvPr/>
            </p:nvSpPr>
            <p:spPr bwMode="auto">
              <a:xfrm>
                <a:off x="3021" y="2611"/>
                <a:ext cx="106" cy="93"/>
              </a:xfrm>
              <a:custGeom>
                <a:avLst/>
                <a:gdLst>
                  <a:gd name="T0" fmla="*/ 7 w 23"/>
                  <a:gd name="T1" fmla="*/ 1 h 20"/>
                  <a:gd name="T2" fmla="*/ 23 w 23"/>
                  <a:gd name="T3" fmla="*/ 11 h 20"/>
                  <a:gd name="T4" fmla="*/ 14 w 23"/>
                  <a:gd name="T5" fmla="*/ 17 h 20"/>
                  <a:gd name="T6" fmla="*/ 5 w 23"/>
                  <a:gd name="T7" fmla="*/ 19 h 20"/>
                  <a:gd name="T8" fmla="*/ 1 w 23"/>
                  <a:gd name="T9" fmla="*/ 9 h 20"/>
                  <a:gd name="T10" fmla="*/ 7 w 23"/>
                  <a:gd name="T11" fmla="*/ 1 h 20"/>
                </a:gdLst>
                <a:ahLst/>
                <a:cxnLst>
                  <a:cxn ang="0">
                    <a:pos x="T0" y="T1"/>
                  </a:cxn>
                  <a:cxn ang="0">
                    <a:pos x="T2" y="T3"/>
                  </a:cxn>
                  <a:cxn ang="0">
                    <a:pos x="T4" y="T5"/>
                  </a:cxn>
                  <a:cxn ang="0">
                    <a:pos x="T6" y="T7"/>
                  </a:cxn>
                  <a:cxn ang="0">
                    <a:pos x="T8" y="T9"/>
                  </a:cxn>
                  <a:cxn ang="0">
                    <a:pos x="T10" y="T11"/>
                  </a:cxn>
                </a:cxnLst>
                <a:rect l="0" t="0" r="r" b="b"/>
                <a:pathLst>
                  <a:path w="23" h="20">
                    <a:moveTo>
                      <a:pt x="7" y="1"/>
                    </a:moveTo>
                    <a:cubicBezTo>
                      <a:pt x="13" y="2"/>
                      <a:pt x="19" y="5"/>
                      <a:pt x="23" y="11"/>
                    </a:cubicBezTo>
                    <a:cubicBezTo>
                      <a:pt x="20" y="13"/>
                      <a:pt x="17" y="15"/>
                      <a:pt x="14" y="17"/>
                    </a:cubicBezTo>
                    <a:cubicBezTo>
                      <a:pt x="11" y="19"/>
                      <a:pt x="8" y="20"/>
                      <a:pt x="5" y="19"/>
                    </a:cubicBezTo>
                    <a:cubicBezTo>
                      <a:pt x="2" y="16"/>
                      <a:pt x="0" y="13"/>
                      <a:pt x="1" y="9"/>
                    </a:cubicBezTo>
                    <a:cubicBezTo>
                      <a:pt x="2" y="6"/>
                      <a:pt x="0" y="0"/>
                      <a:pt x="7" y="1"/>
                    </a:cubicBezTo>
                    <a:close/>
                  </a:path>
                </a:pathLst>
              </a:custGeom>
              <a:solidFill>
                <a:srgbClr val="F5A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1" name="Freeform 499">
                <a:extLst>
                  <a:ext uri="{FF2B5EF4-FFF2-40B4-BE49-F238E27FC236}">
                    <a16:creationId xmlns:a16="http://schemas.microsoft.com/office/drawing/2014/main" id="{28BABE2B-DE90-BFBF-21F1-0DBECE7F7605}"/>
                  </a:ext>
                </a:extLst>
              </p:cNvPr>
              <p:cNvSpPr/>
              <p:nvPr/>
            </p:nvSpPr>
            <p:spPr bwMode="auto">
              <a:xfrm>
                <a:off x="2863" y="2597"/>
                <a:ext cx="102" cy="172"/>
              </a:xfrm>
              <a:custGeom>
                <a:avLst/>
                <a:gdLst>
                  <a:gd name="T0" fmla="*/ 20 w 22"/>
                  <a:gd name="T1" fmla="*/ 8 h 37"/>
                  <a:gd name="T2" fmla="*/ 16 w 22"/>
                  <a:gd name="T3" fmla="*/ 33 h 37"/>
                  <a:gd name="T4" fmla="*/ 13 w 22"/>
                  <a:gd name="T5" fmla="*/ 37 h 37"/>
                  <a:gd name="T6" fmla="*/ 0 w 22"/>
                  <a:gd name="T7" fmla="*/ 29 h 37"/>
                  <a:gd name="T8" fmla="*/ 4 w 22"/>
                  <a:gd name="T9" fmla="*/ 25 h 37"/>
                  <a:gd name="T10" fmla="*/ 10 w 22"/>
                  <a:gd name="T11" fmla="*/ 0 h 37"/>
                  <a:gd name="T12" fmla="*/ 22 w 22"/>
                  <a:gd name="T13" fmla="*/ 6 h 37"/>
                  <a:gd name="T14" fmla="*/ 20 w 22"/>
                  <a:gd name="T15" fmla="*/ 8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7">
                    <a:moveTo>
                      <a:pt x="20" y="8"/>
                    </a:moveTo>
                    <a:cubicBezTo>
                      <a:pt x="10" y="15"/>
                      <a:pt x="14" y="24"/>
                      <a:pt x="16" y="33"/>
                    </a:cubicBezTo>
                    <a:cubicBezTo>
                      <a:pt x="15" y="34"/>
                      <a:pt x="16" y="37"/>
                      <a:pt x="13" y="37"/>
                    </a:cubicBezTo>
                    <a:cubicBezTo>
                      <a:pt x="9" y="34"/>
                      <a:pt x="6" y="30"/>
                      <a:pt x="0" y="29"/>
                    </a:cubicBezTo>
                    <a:cubicBezTo>
                      <a:pt x="1" y="27"/>
                      <a:pt x="3" y="26"/>
                      <a:pt x="4" y="25"/>
                    </a:cubicBezTo>
                    <a:cubicBezTo>
                      <a:pt x="7" y="17"/>
                      <a:pt x="10" y="9"/>
                      <a:pt x="10" y="0"/>
                    </a:cubicBezTo>
                    <a:cubicBezTo>
                      <a:pt x="15" y="0"/>
                      <a:pt x="20" y="0"/>
                      <a:pt x="22" y="6"/>
                    </a:cubicBezTo>
                    <a:cubicBezTo>
                      <a:pt x="21" y="7"/>
                      <a:pt x="21" y="8"/>
                      <a:pt x="20" y="8"/>
                    </a:cubicBezTo>
                    <a:close/>
                  </a:path>
                </a:pathLst>
              </a:custGeom>
              <a:solidFill>
                <a:srgbClr val="C04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2" name="Freeform 500">
                <a:extLst>
                  <a:ext uri="{FF2B5EF4-FFF2-40B4-BE49-F238E27FC236}">
                    <a16:creationId xmlns:a16="http://schemas.microsoft.com/office/drawing/2014/main" id="{123ECC33-A68F-F892-0F69-A1D3279806B6}"/>
                  </a:ext>
                </a:extLst>
              </p:cNvPr>
              <p:cNvSpPr/>
              <p:nvPr/>
            </p:nvSpPr>
            <p:spPr bwMode="auto">
              <a:xfrm>
                <a:off x="3109" y="2806"/>
                <a:ext cx="55" cy="70"/>
              </a:xfrm>
              <a:custGeom>
                <a:avLst/>
                <a:gdLst>
                  <a:gd name="T0" fmla="*/ 8 w 12"/>
                  <a:gd name="T1" fmla="*/ 0 h 15"/>
                  <a:gd name="T2" fmla="*/ 6 w 12"/>
                  <a:gd name="T3" fmla="*/ 14 h 15"/>
                  <a:gd name="T4" fmla="*/ 2 w 12"/>
                  <a:gd name="T5" fmla="*/ 13 h 15"/>
                  <a:gd name="T6" fmla="*/ 2 w 12"/>
                  <a:gd name="T7" fmla="*/ 8 h 15"/>
                  <a:gd name="T8" fmla="*/ 4 w 12"/>
                  <a:gd name="T9" fmla="*/ 4 h 15"/>
                  <a:gd name="T10" fmla="*/ 8 w 12"/>
                  <a:gd name="T11" fmla="*/ 0 h 15"/>
                </a:gdLst>
                <a:ahLst/>
                <a:cxnLst>
                  <a:cxn ang="0">
                    <a:pos x="T0" y="T1"/>
                  </a:cxn>
                  <a:cxn ang="0">
                    <a:pos x="T2" y="T3"/>
                  </a:cxn>
                  <a:cxn ang="0">
                    <a:pos x="T4" y="T5"/>
                  </a:cxn>
                  <a:cxn ang="0">
                    <a:pos x="T6" y="T7"/>
                  </a:cxn>
                  <a:cxn ang="0">
                    <a:pos x="T8" y="T9"/>
                  </a:cxn>
                  <a:cxn ang="0">
                    <a:pos x="T10" y="T11"/>
                  </a:cxn>
                </a:cxnLst>
                <a:rect l="0" t="0" r="r" b="b"/>
                <a:pathLst>
                  <a:path w="12" h="15">
                    <a:moveTo>
                      <a:pt x="8" y="0"/>
                    </a:moveTo>
                    <a:cubicBezTo>
                      <a:pt x="12" y="5"/>
                      <a:pt x="12" y="10"/>
                      <a:pt x="6" y="14"/>
                    </a:cubicBezTo>
                    <a:cubicBezTo>
                      <a:pt x="4" y="15"/>
                      <a:pt x="3" y="14"/>
                      <a:pt x="2" y="13"/>
                    </a:cubicBezTo>
                    <a:cubicBezTo>
                      <a:pt x="1" y="11"/>
                      <a:pt x="0" y="10"/>
                      <a:pt x="2" y="8"/>
                    </a:cubicBezTo>
                    <a:cubicBezTo>
                      <a:pt x="2" y="7"/>
                      <a:pt x="3" y="5"/>
                      <a:pt x="4" y="4"/>
                    </a:cubicBezTo>
                    <a:cubicBezTo>
                      <a:pt x="5" y="3"/>
                      <a:pt x="7" y="1"/>
                      <a:pt x="8" y="0"/>
                    </a:cubicBezTo>
                    <a:close/>
                  </a:path>
                </a:pathLst>
              </a:custGeom>
              <a:solidFill>
                <a:srgbClr val="C53C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3" name="Freeform 501">
                <a:extLst>
                  <a:ext uri="{FF2B5EF4-FFF2-40B4-BE49-F238E27FC236}">
                    <a16:creationId xmlns:a16="http://schemas.microsoft.com/office/drawing/2014/main" id="{7FBB60D5-2A6C-6B8E-BD8E-7B3196640E02}"/>
                  </a:ext>
                </a:extLst>
              </p:cNvPr>
              <p:cNvSpPr/>
              <p:nvPr/>
            </p:nvSpPr>
            <p:spPr bwMode="auto">
              <a:xfrm>
                <a:off x="4620" y="1790"/>
                <a:ext cx="143" cy="130"/>
              </a:xfrm>
              <a:custGeom>
                <a:avLst/>
                <a:gdLst>
                  <a:gd name="T0" fmla="*/ 21 w 31"/>
                  <a:gd name="T1" fmla="*/ 26 h 28"/>
                  <a:gd name="T2" fmla="*/ 9 w 31"/>
                  <a:gd name="T3" fmla="*/ 28 h 28"/>
                  <a:gd name="T4" fmla="*/ 0 w 31"/>
                  <a:gd name="T5" fmla="*/ 17 h 28"/>
                  <a:gd name="T6" fmla="*/ 10 w 31"/>
                  <a:gd name="T7" fmla="*/ 5 h 28"/>
                  <a:gd name="T8" fmla="*/ 17 w 31"/>
                  <a:gd name="T9" fmla="*/ 0 h 28"/>
                  <a:gd name="T10" fmla="*/ 19 w 31"/>
                  <a:gd name="T11" fmla="*/ 0 h 28"/>
                  <a:gd name="T12" fmla="*/ 28 w 31"/>
                  <a:gd name="T13" fmla="*/ 20 h 28"/>
                  <a:gd name="T14" fmla="*/ 21 w 31"/>
                  <a:gd name="T15" fmla="*/ 26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8">
                    <a:moveTo>
                      <a:pt x="21" y="26"/>
                    </a:moveTo>
                    <a:cubicBezTo>
                      <a:pt x="17" y="28"/>
                      <a:pt x="13" y="28"/>
                      <a:pt x="9" y="28"/>
                    </a:cubicBezTo>
                    <a:cubicBezTo>
                      <a:pt x="1" y="28"/>
                      <a:pt x="0" y="23"/>
                      <a:pt x="0" y="17"/>
                    </a:cubicBezTo>
                    <a:cubicBezTo>
                      <a:pt x="0" y="11"/>
                      <a:pt x="3" y="6"/>
                      <a:pt x="10" y="5"/>
                    </a:cubicBezTo>
                    <a:cubicBezTo>
                      <a:pt x="14" y="6"/>
                      <a:pt x="17" y="5"/>
                      <a:pt x="17" y="0"/>
                    </a:cubicBezTo>
                    <a:cubicBezTo>
                      <a:pt x="18" y="0"/>
                      <a:pt x="18" y="0"/>
                      <a:pt x="19" y="0"/>
                    </a:cubicBezTo>
                    <a:cubicBezTo>
                      <a:pt x="28" y="3"/>
                      <a:pt x="31" y="8"/>
                      <a:pt x="28" y="20"/>
                    </a:cubicBezTo>
                    <a:cubicBezTo>
                      <a:pt x="27" y="23"/>
                      <a:pt x="26" y="27"/>
                      <a:pt x="21" y="26"/>
                    </a:cubicBezTo>
                    <a:close/>
                  </a:path>
                </a:pathLst>
              </a:custGeom>
              <a:solidFill>
                <a:srgbClr val="E77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
          <p:nvSpPr>
            <p:cNvPr id="331" name="Freeform 503">
              <a:extLst>
                <a:ext uri="{FF2B5EF4-FFF2-40B4-BE49-F238E27FC236}">
                  <a16:creationId xmlns:a16="http://schemas.microsoft.com/office/drawing/2014/main" id="{396A739F-52B4-D118-FFB3-A72D6D0731C9}"/>
                </a:ext>
              </a:extLst>
            </p:cNvPr>
            <p:cNvSpPr/>
            <p:nvPr/>
          </p:nvSpPr>
          <p:spPr bwMode="auto">
            <a:xfrm rot="2424775">
              <a:off x="7353778" y="4005342"/>
              <a:ext cx="184150" cy="250825"/>
            </a:xfrm>
            <a:custGeom>
              <a:avLst/>
              <a:gdLst>
                <a:gd name="T0" fmla="*/ 21 w 25"/>
                <a:gd name="T1" fmla="*/ 12 h 34"/>
                <a:gd name="T2" fmla="*/ 11 w 25"/>
                <a:gd name="T3" fmla="*/ 16 h 34"/>
                <a:gd name="T4" fmla="*/ 17 w 25"/>
                <a:gd name="T5" fmla="*/ 32 h 34"/>
                <a:gd name="T6" fmla="*/ 16 w 25"/>
                <a:gd name="T7" fmla="*/ 34 h 34"/>
                <a:gd name="T8" fmla="*/ 3 w 25"/>
                <a:gd name="T9" fmla="*/ 8 h 34"/>
                <a:gd name="T10" fmla="*/ 19 w 25"/>
                <a:gd name="T11" fmla="*/ 0 h 34"/>
                <a:gd name="T12" fmla="*/ 23 w 25"/>
                <a:gd name="T13" fmla="*/ 3 h 34"/>
                <a:gd name="T14" fmla="*/ 22 w 25"/>
                <a:gd name="T15" fmla="*/ 7 h 34"/>
                <a:gd name="T16" fmla="*/ 21 w 25"/>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4">
                  <a:moveTo>
                    <a:pt x="21" y="12"/>
                  </a:moveTo>
                  <a:cubicBezTo>
                    <a:pt x="17" y="12"/>
                    <a:pt x="12" y="11"/>
                    <a:pt x="11" y="16"/>
                  </a:cubicBezTo>
                  <a:cubicBezTo>
                    <a:pt x="10" y="22"/>
                    <a:pt x="9" y="29"/>
                    <a:pt x="17" y="32"/>
                  </a:cubicBezTo>
                  <a:cubicBezTo>
                    <a:pt x="17" y="33"/>
                    <a:pt x="17" y="33"/>
                    <a:pt x="16" y="34"/>
                  </a:cubicBezTo>
                  <a:cubicBezTo>
                    <a:pt x="3" y="31"/>
                    <a:pt x="0" y="24"/>
                    <a:pt x="3" y="8"/>
                  </a:cubicBezTo>
                  <a:cubicBezTo>
                    <a:pt x="5" y="0"/>
                    <a:pt x="14" y="3"/>
                    <a:pt x="19" y="0"/>
                  </a:cubicBezTo>
                  <a:cubicBezTo>
                    <a:pt x="20" y="1"/>
                    <a:pt x="21" y="2"/>
                    <a:pt x="23" y="3"/>
                  </a:cubicBezTo>
                  <a:cubicBezTo>
                    <a:pt x="23" y="4"/>
                    <a:pt x="19" y="5"/>
                    <a:pt x="22" y="7"/>
                  </a:cubicBezTo>
                  <a:cubicBezTo>
                    <a:pt x="25" y="8"/>
                    <a:pt x="23" y="10"/>
                    <a:pt x="21" y="12"/>
                  </a:cubicBezTo>
                  <a:close/>
                </a:path>
              </a:pathLst>
            </a:custGeom>
            <a:solidFill>
              <a:srgbClr val="CA8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2" name="Freeform 504">
              <a:extLst>
                <a:ext uri="{FF2B5EF4-FFF2-40B4-BE49-F238E27FC236}">
                  <a16:creationId xmlns:a16="http://schemas.microsoft.com/office/drawing/2014/main" id="{597738B3-7B44-6296-DB02-C3268D6E3CE5}"/>
                </a:ext>
              </a:extLst>
            </p:cNvPr>
            <p:cNvSpPr/>
            <p:nvPr/>
          </p:nvSpPr>
          <p:spPr bwMode="auto">
            <a:xfrm rot="2424775">
              <a:off x="7533365" y="4115295"/>
              <a:ext cx="242888" cy="242888"/>
            </a:xfrm>
            <a:custGeom>
              <a:avLst/>
              <a:gdLst>
                <a:gd name="T0" fmla="*/ 8 w 33"/>
                <a:gd name="T1" fmla="*/ 31 h 33"/>
                <a:gd name="T2" fmla="*/ 0 w 33"/>
                <a:gd name="T3" fmla="*/ 11 h 33"/>
                <a:gd name="T4" fmla="*/ 0 w 33"/>
                <a:gd name="T5" fmla="*/ 4 h 33"/>
                <a:gd name="T6" fmla="*/ 4 w 33"/>
                <a:gd name="T7" fmla="*/ 0 h 33"/>
                <a:gd name="T8" fmla="*/ 9 w 33"/>
                <a:gd name="T9" fmla="*/ 7 h 33"/>
                <a:gd name="T10" fmla="*/ 18 w 33"/>
                <a:gd name="T11" fmla="*/ 17 h 33"/>
                <a:gd name="T12" fmla="*/ 28 w 33"/>
                <a:gd name="T13" fmla="*/ 17 h 33"/>
                <a:gd name="T14" fmla="*/ 30 w 33"/>
                <a:gd name="T15" fmla="*/ 16 h 33"/>
                <a:gd name="T16" fmla="*/ 30 w 33"/>
                <a:gd name="T17" fmla="*/ 23 h 33"/>
                <a:gd name="T18" fmla="*/ 26 w 33"/>
                <a:gd name="T19" fmla="*/ 25 h 33"/>
                <a:gd name="T20" fmla="*/ 24 w 33"/>
                <a:gd name="T21" fmla="*/ 25 h 33"/>
                <a:gd name="T22" fmla="*/ 9 w 33"/>
                <a:gd name="T23" fmla="*/ 33 h 33"/>
                <a:gd name="T24" fmla="*/ 8 w 33"/>
                <a:gd name="T25"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8" y="31"/>
                  </a:moveTo>
                  <a:cubicBezTo>
                    <a:pt x="10" y="22"/>
                    <a:pt x="7" y="15"/>
                    <a:pt x="0" y="11"/>
                  </a:cubicBezTo>
                  <a:cubicBezTo>
                    <a:pt x="0" y="9"/>
                    <a:pt x="0" y="7"/>
                    <a:pt x="0" y="4"/>
                  </a:cubicBezTo>
                  <a:cubicBezTo>
                    <a:pt x="0" y="2"/>
                    <a:pt x="1" y="0"/>
                    <a:pt x="4" y="0"/>
                  </a:cubicBezTo>
                  <a:cubicBezTo>
                    <a:pt x="8" y="1"/>
                    <a:pt x="8" y="4"/>
                    <a:pt x="9" y="7"/>
                  </a:cubicBezTo>
                  <a:cubicBezTo>
                    <a:pt x="11" y="11"/>
                    <a:pt x="12" y="16"/>
                    <a:pt x="18" y="17"/>
                  </a:cubicBezTo>
                  <a:cubicBezTo>
                    <a:pt x="21" y="16"/>
                    <a:pt x="25" y="19"/>
                    <a:pt x="28" y="17"/>
                  </a:cubicBezTo>
                  <a:cubicBezTo>
                    <a:pt x="29" y="17"/>
                    <a:pt x="30" y="17"/>
                    <a:pt x="30" y="16"/>
                  </a:cubicBezTo>
                  <a:cubicBezTo>
                    <a:pt x="33" y="18"/>
                    <a:pt x="33" y="21"/>
                    <a:pt x="30" y="23"/>
                  </a:cubicBezTo>
                  <a:cubicBezTo>
                    <a:pt x="29" y="24"/>
                    <a:pt x="28" y="25"/>
                    <a:pt x="26" y="25"/>
                  </a:cubicBezTo>
                  <a:cubicBezTo>
                    <a:pt x="26" y="25"/>
                    <a:pt x="25" y="25"/>
                    <a:pt x="24" y="25"/>
                  </a:cubicBezTo>
                  <a:cubicBezTo>
                    <a:pt x="17" y="24"/>
                    <a:pt x="14" y="30"/>
                    <a:pt x="9" y="33"/>
                  </a:cubicBezTo>
                  <a:cubicBezTo>
                    <a:pt x="8" y="33"/>
                    <a:pt x="7" y="32"/>
                    <a:pt x="8" y="31"/>
                  </a:cubicBezTo>
                  <a:close/>
                </a:path>
              </a:pathLst>
            </a:custGeom>
            <a:solidFill>
              <a:srgbClr val="BA45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3" name="Freeform 505">
              <a:extLst>
                <a:ext uri="{FF2B5EF4-FFF2-40B4-BE49-F238E27FC236}">
                  <a16:creationId xmlns:a16="http://schemas.microsoft.com/office/drawing/2014/main" id="{71F4A289-B4BB-7163-CCEF-F5B36FCD1562}"/>
                </a:ext>
              </a:extLst>
            </p:cNvPr>
            <p:cNvSpPr/>
            <p:nvPr/>
          </p:nvSpPr>
          <p:spPr bwMode="auto">
            <a:xfrm rot="2424775">
              <a:off x="7552495" y="3874200"/>
              <a:ext cx="131763" cy="139700"/>
            </a:xfrm>
            <a:custGeom>
              <a:avLst/>
              <a:gdLst>
                <a:gd name="T0" fmla="*/ 1 w 18"/>
                <a:gd name="T1" fmla="*/ 10 h 19"/>
                <a:gd name="T2" fmla="*/ 16 w 18"/>
                <a:gd name="T3" fmla="*/ 0 h 19"/>
                <a:gd name="T4" fmla="*/ 16 w 18"/>
                <a:gd name="T5" fmla="*/ 14 h 19"/>
                <a:gd name="T6" fmla="*/ 5 w 18"/>
                <a:gd name="T7" fmla="*/ 18 h 19"/>
                <a:gd name="T8" fmla="*/ 1 w 18"/>
                <a:gd name="T9" fmla="*/ 10 h 19"/>
              </a:gdLst>
              <a:ahLst/>
              <a:cxnLst>
                <a:cxn ang="0">
                  <a:pos x="T0" y="T1"/>
                </a:cxn>
                <a:cxn ang="0">
                  <a:pos x="T2" y="T3"/>
                </a:cxn>
                <a:cxn ang="0">
                  <a:pos x="T4" y="T5"/>
                </a:cxn>
                <a:cxn ang="0">
                  <a:pos x="T6" y="T7"/>
                </a:cxn>
                <a:cxn ang="0">
                  <a:pos x="T8" y="T9"/>
                </a:cxn>
              </a:cxnLst>
              <a:rect l="0" t="0" r="r" b="b"/>
              <a:pathLst>
                <a:path w="18" h="19">
                  <a:moveTo>
                    <a:pt x="1" y="10"/>
                  </a:moveTo>
                  <a:cubicBezTo>
                    <a:pt x="1" y="0"/>
                    <a:pt x="10" y="2"/>
                    <a:pt x="16" y="0"/>
                  </a:cubicBezTo>
                  <a:cubicBezTo>
                    <a:pt x="18" y="5"/>
                    <a:pt x="17" y="9"/>
                    <a:pt x="16" y="14"/>
                  </a:cubicBezTo>
                  <a:cubicBezTo>
                    <a:pt x="14" y="19"/>
                    <a:pt x="9" y="19"/>
                    <a:pt x="5" y="18"/>
                  </a:cubicBezTo>
                  <a:cubicBezTo>
                    <a:pt x="0" y="17"/>
                    <a:pt x="2" y="13"/>
                    <a:pt x="1" y="10"/>
                  </a:cubicBezTo>
                  <a:close/>
                </a:path>
              </a:pathLst>
            </a:custGeom>
            <a:solidFill>
              <a:srgbClr val="EC7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4" name="Freeform 506">
              <a:extLst>
                <a:ext uri="{FF2B5EF4-FFF2-40B4-BE49-F238E27FC236}">
                  <a16:creationId xmlns:a16="http://schemas.microsoft.com/office/drawing/2014/main" id="{2616C4D6-C528-876A-08B4-748A312AE1A6}"/>
                </a:ext>
              </a:extLst>
            </p:cNvPr>
            <p:cNvSpPr/>
            <p:nvPr/>
          </p:nvSpPr>
          <p:spPr bwMode="auto">
            <a:xfrm rot="2424775">
              <a:off x="7635338" y="3937412"/>
              <a:ext cx="117475" cy="131763"/>
            </a:xfrm>
            <a:custGeom>
              <a:avLst/>
              <a:gdLst>
                <a:gd name="T0" fmla="*/ 2 w 16"/>
                <a:gd name="T1" fmla="*/ 14 h 18"/>
                <a:gd name="T2" fmla="*/ 2 w 16"/>
                <a:gd name="T3" fmla="*/ 0 h 18"/>
                <a:gd name="T4" fmla="*/ 4 w 16"/>
                <a:gd name="T5" fmla="*/ 0 h 18"/>
                <a:gd name="T6" fmla="*/ 14 w 16"/>
                <a:gd name="T7" fmla="*/ 8 h 18"/>
                <a:gd name="T8" fmla="*/ 6 w 16"/>
                <a:gd name="T9" fmla="*/ 17 h 18"/>
                <a:gd name="T10" fmla="*/ 2 w 16"/>
                <a:gd name="T11" fmla="*/ 14 h 18"/>
              </a:gdLst>
              <a:ahLst/>
              <a:cxnLst>
                <a:cxn ang="0">
                  <a:pos x="T0" y="T1"/>
                </a:cxn>
                <a:cxn ang="0">
                  <a:pos x="T2" y="T3"/>
                </a:cxn>
                <a:cxn ang="0">
                  <a:pos x="T4" y="T5"/>
                </a:cxn>
                <a:cxn ang="0">
                  <a:pos x="T6" y="T7"/>
                </a:cxn>
                <a:cxn ang="0">
                  <a:pos x="T8" y="T9"/>
                </a:cxn>
                <a:cxn ang="0">
                  <a:pos x="T10" y="T11"/>
                </a:cxn>
              </a:cxnLst>
              <a:rect l="0" t="0" r="r" b="b"/>
              <a:pathLst>
                <a:path w="16" h="18">
                  <a:moveTo>
                    <a:pt x="2" y="14"/>
                  </a:moveTo>
                  <a:cubicBezTo>
                    <a:pt x="0" y="9"/>
                    <a:pt x="0" y="5"/>
                    <a:pt x="2" y="0"/>
                  </a:cubicBezTo>
                  <a:cubicBezTo>
                    <a:pt x="2" y="0"/>
                    <a:pt x="3" y="0"/>
                    <a:pt x="4" y="0"/>
                  </a:cubicBezTo>
                  <a:cubicBezTo>
                    <a:pt x="9" y="1"/>
                    <a:pt x="13" y="3"/>
                    <a:pt x="14" y="8"/>
                  </a:cubicBezTo>
                  <a:cubicBezTo>
                    <a:pt x="16" y="15"/>
                    <a:pt x="13" y="18"/>
                    <a:pt x="6" y="17"/>
                  </a:cubicBezTo>
                  <a:cubicBezTo>
                    <a:pt x="5" y="16"/>
                    <a:pt x="3" y="15"/>
                    <a:pt x="2" y="14"/>
                  </a:cubicBezTo>
                  <a:close/>
                </a:path>
              </a:pathLst>
            </a:custGeom>
            <a:solidFill>
              <a:srgbClr val="F3B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5" name="Freeform 507">
              <a:extLst>
                <a:ext uri="{FF2B5EF4-FFF2-40B4-BE49-F238E27FC236}">
                  <a16:creationId xmlns:a16="http://schemas.microsoft.com/office/drawing/2014/main" id="{D96D0BC4-64AF-DC34-EF38-EA551872EF0B}"/>
                </a:ext>
              </a:extLst>
            </p:cNvPr>
            <p:cNvSpPr/>
            <p:nvPr/>
          </p:nvSpPr>
          <p:spPr bwMode="auto">
            <a:xfrm rot="2424775">
              <a:off x="7580809" y="3972794"/>
              <a:ext cx="212725" cy="155575"/>
            </a:xfrm>
            <a:custGeom>
              <a:avLst/>
              <a:gdLst>
                <a:gd name="T0" fmla="*/ 9 w 29"/>
                <a:gd name="T1" fmla="*/ 13 h 21"/>
                <a:gd name="T2" fmla="*/ 17 w 29"/>
                <a:gd name="T3" fmla="*/ 4 h 21"/>
                <a:gd name="T4" fmla="*/ 29 w 29"/>
                <a:gd name="T5" fmla="*/ 2 h 21"/>
                <a:gd name="T6" fmla="*/ 27 w 29"/>
                <a:gd name="T7" fmla="*/ 10 h 21"/>
                <a:gd name="T8" fmla="*/ 23 w 29"/>
                <a:gd name="T9" fmla="*/ 16 h 21"/>
                <a:gd name="T10" fmla="*/ 22 w 29"/>
                <a:gd name="T11" fmla="*/ 17 h 21"/>
                <a:gd name="T12" fmla="*/ 15 w 29"/>
                <a:gd name="T13" fmla="*/ 16 h 21"/>
                <a:gd name="T14" fmla="*/ 11 w 29"/>
                <a:gd name="T15" fmla="*/ 20 h 21"/>
                <a:gd name="T16" fmla="*/ 9 w 29"/>
                <a:gd name="T1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1">
                  <a:moveTo>
                    <a:pt x="9" y="13"/>
                  </a:moveTo>
                  <a:cubicBezTo>
                    <a:pt x="14" y="12"/>
                    <a:pt x="16" y="9"/>
                    <a:pt x="17" y="4"/>
                  </a:cubicBezTo>
                  <a:cubicBezTo>
                    <a:pt x="22" y="8"/>
                    <a:pt x="25" y="0"/>
                    <a:pt x="29" y="2"/>
                  </a:cubicBezTo>
                  <a:cubicBezTo>
                    <a:pt x="24" y="7"/>
                    <a:pt x="23" y="7"/>
                    <a:pt x="27" y="10"/>
                  </a:cubicBezTo>
                  <a:cubicBezTo>
                    <a:pt x="26" y="12"/>
                    <a:pt x="24" y="14"/>
                    <a:pt x="23" y="16"/>
                  </a:cubicBezTo>
                  <a:cubicBezTo>
                    <a:pt x="23" y="17"/>
                    <a:pt x="22" y="17"/>
                    <a:pt x="22" y="17"/>
                  </a:cubicBezTo>
                  <a:cubicBezTo>
                    <a:pt x="20" y="18"/>
                    <a:pt x="18" y="15"/>
                    <a:pt x="15" y="16"/>
                  </a:cubicBezTo>
                  <a:cubicBezTo>
                    <a:pt x="14" y="18"/>
                    <a:pt x="12" y="19"/>
                    <a:pt x="11" y="20"/>
                  </a:cubicBezTo>
                  <a:cubicBezTo>
                    <a:pt x="0" y="21"/>
                    <a:pt x="10" y="15"/>
                    <a:pt x="9" y="13"/>
                  </a:cubicBezTo>
                  <a:close/>
                </a:path>
              </a:pathLst>
            </a:custGeom>
            <a:solidFill>
              <a:srgbClr val="CA8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6" name="Freeform 508">
              <a:extLst>
                <a:ext uri="{FF2B5EF4-FFF2-40B4-BE49-F238E27FC236}">
                  <a16:creationId xmlns:a16="http://schemas.microsoft.com/office/drawing/2014/main" id="{DC24467E-2F5B-FA98-FC36-4B1A026BE0B4}"/>
                </a:ext>
              </a:extLst>
            </p:cNvPr>
            <p:cNvSpPr/>
            <p:nvPr/>
          </p:nvSpPr>
          <p:spPr bwMode="auto">
            <a:xfrm rot="2424775">
              <a:off x="7445977" y="3964179"/>
              <a:ext cx="133350" cy="117475"/>
            </a:xfrm>
            <a:custGeom>
              <a:avLst/>
              <a:gdLst>
                <a:gd name="T0" fmla="*/ 18 w 18"/>
                <a:gd name="T1" fmla="*/ 8 h 16"/>
                <a:gd name="T2" fmla="*/ 2 w 18"/>
                <a:gd name="T3" fmla="*/ 16 h 16"/>
                <a:gd name="T4" fmla="*/ 0 w 18"/>
                <a:gd name="T5" fmla="*/ 16 h 16"/>
                <a:gd name="T6" fmla="*/ 18 w 18"/>
                <a:gd name="T7" fmla="*/ 8 h 16"/>
              </a:gdLst>
              <a:ahLst/>
              <a:cxnLst>
                <a:cxn ang="0">
                  <a:pos x="T0" y="T1"/>
                </a:cxn>
                <a:cxn ang="0">
                  <a:pos x="T2" y="T3"/>
                </a:cxn>
                <a:cxn ang="0">
                  <a:pos x="T4" y="T5"/>
                </a:cxn>
                <a:cxn ang="0">
                  <a:pos x="T6" y="T7"/>
                </a:cxn>
              </a:cxnLst>
              <a:rect l="0" t="0" r="r" b="b"/>
              <a:pathLst>
                <a:path w="18" h="16">
                  <a:moveTo>
                    <a:pt x="18" y="8"/>
                  </a:moveTo>
                  <a:cubicBezTo>
                    <a:pt x="14" y="14"/>
                    <a:pt x="6" y="11"/>
                    <a:pt x="2" y="16"/>
                  </a:cubicBezTo>
                  <a:cubicBezTo>
                    <a:pt x="1" y="16"/>
                    <a:pt x="0" y="16"/>
                    <a:pt x="0" y="16"/>
                  </a:cubicBezTo>
                  <a:cubicBezTo>
                    <a:pt x="0" y="0"/>
                    <a:pt x="11" y="9"/>
                    <a:pt x="18" y="8"/>
                  </a:cubicBezTo>
                  <a:close/>
                </a:path>
              </a:pathLst>
            </a:custGeom>
            <a:solidFill>
              <a:srgbClr val="AA5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7" name="Freeform 509">
              <a:extLst>
                <a:ext uri="{FF2B5EF4-FFF2-40B4-BE49-F238E27FC236}">
                  <a16:creationId xmlns:a16="http://schemas.microsoft.com/office/drawing/2014/main" id="{0C727A4E-68A9-4BC5-A199-DFD181BB44EA}"/>
                </a:ext>
              </a:extLst>
            </p:cNvPr>
            <p:cNvSpPr/>
            <p:nvPr/>
          </p:nvSpPr>
          <p:spPr bwMode="auto">
            <a:xfrm rot="2424775">
              <a:off x="7492121" y="4089002"/>
              <a:ext cx="103188" cy="66675"/>
            </a:xfrm>
            <a:custGeom>
              <a:avLst/>
              <a:gdLst>
                <a:gd name="T0" fmla="*/ 6 w 14"/>
                <a:gd name="T1" fmla="*/ 9 h 9"/>
                <a:gd name="T2" fmla="*/ 8 w 14"/>
                <a:gd name="T3" fmla="*/ 0 h 9"/>
                <a:gd name="T4" fmla="*/ 10 w 14"/>
                <a:gd name="T5" fmla="*/ 1 h 9"/>
                <a:gd name="T6" fmla="*/ 6 w 14"/>
                <a:gd name="T7" fmla="*/ 9 h 9"/>
              </a:gdLst>
              <a:ahLst/>
              <a:cxnLst>
                <a:cxn ang="0">
                  <a:pos x="T0" y="T1"/>
                </a:cxn>
                <a:cxn ang="0">
                  <a:pos x="T2" y="T3"/>
                </a:cxn>
                <a:cxn ang="0">
                  <a:pos x="T4" y="T5"/>
                </a:cxn>
                <a:cxn ang="0">
                  <a:pos x="T6" y="T7"/>
                </a:cxn>
              </a:cxnLst>
              <a:rect l="0" t="0" r="r" b="b"/>
              <a:pathLst>
                <a:path w="14" h="9">
                  <a:moveTo>
                    <a:pt x="6" y="9"/>
                  </a:moveTo>
                  <a:cubicBezTo>
                    <a:pt x="11" y="7"/>
                    <a:pt x="0" y="1"/>
                    <a:pt x="8" y="0"/>
                  </a:cubicBezTo>
                  <a:cubicBezTo>
                    <a:pt x="9" y="0"/>
                    <a:pt x="9" y="1"/>
                    <a:pt x="10" y="1"/>
                  </a:cubicBezTo>
                  <a:cubicBezTo>
                    <a:pt x="14" y="6"/>
                    <a:pt x="14" y="9"/>
                    <a:pt x="6" y="9"/>
                  </a:cubicBezTo>
                  <a:close/>
                </a:path>
              </a:pathLst>
            </a:custGeom>
            <a:solidFill>
              <a:srgbClr val="F6C0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8" name="Freeform 510">
              <a:extLst>
                <a:ext uri="{FF2B5EF4-FFF2-40B4-BE49-F238E27FC236}">
                  <a16:creationId xmlns:a16="http://schemas.microsoft.com/office/drawing/2014/main" id="{CD69A831-90E7-AC08-5185-EBE0E6599710}"/>
                </a:ext>
              </a:extLst>
            </p:cNvPr>
            <p:cNvSpPr/>
            <p:nvPr/>
          </p:nvSpPr>
          <p:spPr bwMode="auto">
            <a:xfrm rot="2424775">
              <a:off x="7461160" y="4262980"/>
              <a:ext cx="80963" cy="101600"/>
            </a:xfrm>
            <a:custGeom>
              <a:avLst/>
              <a:gdLst>
                <a:gd name="T0" fmla="*/ 6 w 11"/>
                <a:gd name="T1" fmla="*/ 0 h 14"/>
                <a:gd name="T2" fmla="*/ 8 w 11"/>
                <a:gd name="T3" fmla="*/ 2 h 14"/>
                <a:gd name="T4" fmla="*/ 11 w 11"/>
                <a:gd name="T5" fmla="*/ 4 h 14"/>
                <a:gd name="T6" fmla="*/ 6 w 11"/>
                <a:gd name="T7" fmla="*/ 14 h 14"/>
                <a:gd name="T8" fmla="*/ 0 w 11"/>
                <a:gd name="T9" fmla="*/ 10 h 14"/>
                <a:gd name="T10" fmla="*/ 0 w 11"/>
                <a:gd name="T11" fmla="*/ 6 h 14"/>
                <a:gd name="T12" fmla="*/ 6 w 1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6" y="0"/>
                  </a:moveTo>
                  <a:cubicBezTo>
                    <a:pt x="7" y="0"/>
                    <a:pt x="7" y="1"/>
                    <a:pt x="8" y="2"/>
                  </a:cubicBezTo>
                  <a:cubicBezTo>
                    <a:pt x="10" y="2"/>
                    <a:pt x="11" y="3"/>
                    <a:pt x="11" y="4"/>
                  </a:cubicBezTo>
                  <a:cubicBezTo>
                    <a:pt x="9" y="8"/>
                    <a:pt x="9" y="11"/>
                    <a:pt x="6" y="14"/>
                  </a:cubicBezTo>
                  <a:cubicBezTo>
                    <a:pt x="4" y="13"/>
                    <a:pt x="2" y="11"/>
                    <a:pt x="0" y="10"/>
                  </a:cubicBezTo>
                  <a:cubicBezTo>
                    <a:pt x="0" y="9"/>
                    <a:pt x="0" y="7"/>
                    <a:pt x="0" y="6"/>
                  </a:cubicBezTo>
                  <a:cubicBezTo>
                    <a:pt x="2" y="4"/>
                    <a:pt x="4" y="2"/>
                    <a:pt x="6" y="0"/>
                  </a:cubicBezTo>
                  <a:close/>
                </a:path>
              </a:pathLst>
            </a:custGeom>
            <a:solidFill>
              <a:srgbClr val="AE5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9" name="Freeform 511">
              <a:extLst>
                <a:ext uri="{FF2B5EF4-FFF2-40B4-BE49-F238E27FC236}">
                  <a16:creationId xmlns:a16="http://schemas.microsoft.com/office/drawing/2014/main" id="{6865FA85-0EA6-B023-D591-4BA66506D4AC}"/>
                </a:ext>
              </a:extLst>
            </p:cNvPr>
            <p:cNvSpPr/>
            <p:nvPr/>
          </p:nvSpPr>
          <p:spPr bwMode="auto">
            <a:xfrm rot="2424775">
              <a:off x="3455907" y="3346516"/>
              <a:ext cx="279400" cy="361950"/>
            </a:xfrm>
            <a:custGeom>
              <a:avLst/>
              <a:gdLst>
                <a:gd name="T0" fmla="*/ 36 w 38"/>
                <a:gd name="T1" fmla="*/ 37 h 49"/>
                <a:gd name="T2" fmla="*/ 34 w 38"/>
                <a:gd name="T3" fmla="*/ 47 h 49"/>
                <a:gd name="T4" fmla="*/ 21 w 38"/>
                <a:gd name="T5" fmla="*/ 49 h 49"/>
                <a:gd name="T6" fmla="*/ 0 w 38"/>
                <a:gd name="T7" fmla="*/ 23 h 49"/>
                <a:gd name="T8" fmla="*/ 0 w 38"/>
                <a:gd name="T9" fmla="*/ 9 h 49"/>
                <a:gd name="T10" fmla="*/ 5 w 38"/>
                <a:gd name="T11" fmla="*/ 2 h 49"/>
                <a:gd name="T12" fmla="*/ 8 w 38"/>
                <a:gd name="T13" fmla="*/ 0 h 49"/>
                <a:gd name="T14" fmla="*/ 10 w 38"/>
                <a:gd name="T15" fmla="*/ 3 h 49"/>
                <a:gd name="T16" fmla="*/ 27 w 38"/>
                <a:gd name="T17" fmla="*/ 33 h 49"/>
                <a:gd name="T18" fmla="*/ 36 w 38"/>
                <a:gd name="T19"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9">
                  <a:moveTo>
                    <a:pt x="36" y="37"/>
                  </a:moveTo>
                  <a:cubicBezTo>
                    <a:pt x="36" y="40"/>
                    <a:pt x="38" y="44"/>
                    <a:pt x="34" y="47"/>
                  </a:cubicBezTo>
                  <a:cubicBezTo>
                    <a:pt x="30" y="47"/>
                    <a:pt x="28" y="33"/>
                    <a:pt x="21" y="49"/>
                  </a:cubicBezTo>
                  <a:cubicBezTo>
                    <a:pt x="19" y="33"/>
                    <a:pt x="0" y="37"/>
                    <a:pt x="0" y="23"/>
                  </a:cubicBezTo>
                  <a:cubicBezTo>
                    <a:pt x="7" y="18"/>
                    <a:pt x="1" y="14"/>
                    <a:pt x="0" y="9"/>
                  </a:cubicBezTo>
                  <a:cubicBezTo>
                    <a:pt x="3" y="8"/>
                    <a:pt x="5" y="6"/>
                    <a:pt x="5" y="2"/>
                  </a:cubicBezTo>
                  <a:cubicBezTo>
                    <a:pt x="5" y="1"/>
                    <a:pt x="6" y="0"/>
                    <a:pt x="8" y="0"/>
                  </a:cubicBezTo>
                  <a:cubicBezTo>
                    <a:pt x="9" y="1"/>
                    <a:pt x="9" y="2"/>
                    <a:pt x="10" y="3"/>
                  </a:cubicBezTo>
                  <a:cubicBezTo>
                    <a:pt x="9" y="16"/>
                    <a:pt x="14" y="27"/>
                    <a:pt x="27" y="33"/>
                  </a:cubicBezTo>
                  <a:cubicBezTo>
                    <a:pt x="30" y="35"/>
                    <a:pt x="34" y="34"/>
                    <a:pt x="36" y="37"/>
                  </a:cubicBezTo>
                  <a:close/>
                </a:path>
              </a:pathLst>
            </a:custGeom>
            <a:solidFill>
              <a:srgbClr val="C18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0" name="Freeform 512">
              <a:extLst>
                <a:ext uri="{FF2B5EF4-FFF2-40B4-BE49-F238E27FC236}">
                  <a16:creationId xmlns:a16="http://schemas.microsoft.com/office/drawing/2014/main" id="{5DAC0BD1-8E0E-ED15-043E-1D78770EEDC5}"/>
                </a:ext>
              </a:extLst>
            </p:cNvPr>
            <p:cNvSpPr/>
            <p:nvPr/>
          </p:nvSpPr>
          <p:spPr bwMode="auto">
            <a:xfrm rot="2424775">
              <a:off x="3529582" y="3197773"/>
              <a:ext cx="103188" cy="103188"/>
            </a:xfrm>
            <a:custGeom>
              <a:avLst/>
              <a:gdLst>
                <a:gd name="T0" fmla="*/ 5 w 14"/>
                <a:gd name="T1" fmla="*/ 13 h 14"/>
                <a:gd name="T2" fmla="*/ 1 w 14"/>
                <a:gd name="T3" fmla="*/ 11 h 14"/>
                <a:gd name="T4" fmla="*/ 2 w 14"/>
                <a:gd name="T5" fmla="*/ 2 h 14"/>
                <a:gd name="T6" fmla="*/ 10 w 14"/>
                <a:gd name="T7" fmla="*/ 4 h 14"/>
                <a:gd name="T8" fmla="*/ 13 w 14"/>
                <a:gd name="T9" fmla="*/ 10 h 14"/>
                <a:gd name="T10" fmla="*/ 5 w 14"/>
                <a:gd name="T11" fmla="*/ 13 h 14"/>
              </a:gdLst>
              <a:ahLst/>
              <a:cxnLst>
                <a:cxn ang="0">
                  <a:pos x="T0" y="T1"/>
                </a:cxn>
                <a:cxn ang="0">
                  <a:pos x="T2" y="T3"/>
                </a:cxn>
                <a:cxn ang="0">
                  <a:pos x="T4" y="T5"/>
                </a:cxn>
                <a:cxn ang="0">
                  <a:pos x="T6" y="T7"/>
                </a:cxn>
                <a:cxn ang="0">
                  <a:pos x="T8" y="T9"/>
                </a:cxn>
                <a:cxn ang="0">
                  <a:pos x="T10" y="T11"/>
                </a:cxn>
              </a:cxnLst>
              <a:rect l="0" t="0" r="r" b="b"/>
              <a:pathLst>
                <a:path w="14" h="14">
                  <a:moveTo>
                    <a:pt x="5" y="13"/>
                  </a:moveTo>
                  <a:cubicBezTo>
                    <a:pt x="4" y="12"/>
                    <a:pt x="2" y="12"/>
                    <a:pt x="1" y="11"/>
                  </a:cubicBezTo>
                  <a:cubicBezTo>
                    <a:pt x="4" y="8"/>
                    <a:pt x="0" y="5"/>
                    <a:pt x="2" y="2"/>
                  </a:cubicBezTo>
                  <a:cubicBezTo>
                    <a:pt x="5" y="0"/>
                    <a:pt x="7" y="2"/>
                    <a:pt x="10" y="4"/>
                  </a:cubicBezTo>
                  <a:cubicBezTo>
                    <a:pt x="12" y="6"/>
                    <a:pt x="14" y="7"/>
                    <a:pt x="13" y="10"/>
                  </a:cubicBezTo>
                  <a:cubicBezTo>
                    <a:pt x="12" y="14"/>
                    <a:pt x="8" y="12"/>
                    <a:pt x="5" y="13"/>
                  </a:cubicBezTo>
                  <a:close/>
                </a:path>
              </a:pathLst>
            </a:custGeom>
            <a:solidFill>
              <a:srgbClr val="D4A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1" name="Freeform 513">
              <a:extLst>
                <a:ext uri="{FF2B5EF4-FFF2-40B4-BE49-F238E27FC236}">
                  <a16:creationId xmlns:a16="http://schemas.microsoft.com/office/drawing/2014/main" id="{0B74C614-B21E-2A15-348A-42F34235D8D7}"/>
                </a:ext>
              </a:extLst>
            </p:cNvPr>
            <p:cNvSpPr/>
            <p:nvPr/>
          </p:nvSpPr>
          <p:spPr bwMode="auto">
            <a:xfrm rot="2424775">
              <a:off x="3588588" y="3010558"/>
              <a:ext cx="65088" cy="168275"/>
            </a:xfrm>
            <a:custGeom>
              <a:avLst/>
              <a:gdLst>
                <a:gd name="T0" fmla="*/ 0 w 9"/>
                <a:gd name="T1" fmla="*/ 0 h 23"/>
                <a:gd name="T2" fmla="*/ 2 w 9"/>
                <a:gd name="T3" fmla="*/ 0 h 23"/>
                <a:gd name="T4" fmla="*/ 3 w 9"/>
                <a:gd name="T5" fmla="*/ 0 h 23"/>
                <a:gd name="T6" fmla="*/ 6 w 9"/>
                <a:gd name="T7" fmla="*/ 7 h 23"/>
                <a:gd name="T8" fmla="*/ 9 w 9"/>
                <a:gd name="T9" fmla="*/ 20 h 23"/>
                <a:gd name="T10" fmla="*/ 6 w 9"/>
                <a:gd name="T11" fmla="*/ 22 h 23"/>
                <a:gd name="T12" fmla="*/ 0 w 9"/>
                <a:gd name="T13" fmla="*/ 13 h 23"/>
                <a:gd name="T14" fmla="*/ 0 w 9"/>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3">
                  <a:moveTo>
                    <a:pt x="0" y="0"/>
                  </a:moveTo>
                  <a:cubicBezTo>
                    <a:pt x="1" y="0"/>
                    <a:pt x="2" y="0"/>
                    <a:pt x="2" y="0"/>
                  </a:cubicBezTo>
                  <a:cubicBezTo>
                    <a:pt x="2" y="0"/>
                    <a:pt x="3" y="0"/>
                    <a:pt x="3" y="0"/>
                  </a:cubicBezTo>
                  <a:cubicBezTo>
                    <a:pt x="6" y="1"/>
                    <a:pt x="7" y="4"/>
                    <a:pt x="6" y="7"/>
                  </a:cubicBezTo>
                  <a:cubicBezTo>
                    <a:pt x="5" y="12"/>
                    <a:pt x="7" y="16"/>
                    <a:pt x="9" y="20"/>
                  </a:cubicBezTo>
                  <a:cubicBezTo>
                    <a:pt x="9" y="22"/>
                    <a:pt x="8" y="23"/>
                    <a:pt x="6" y="22"/>
                  </a:cubicBezTo>
                  <a:cubicBezTo>
                    <a:pt x="0" y="22"/>
                    <a:pt x="0" y="17"/>
                    <a:pt x="0" y="13"/>
                  </a:cubicBezTo>
                  <a:cubicBezTo>
                    <a:pt x="0" y="9"/>
                    <a:pt x="0" y="4"/>
                    <a:pt x="0" y="0"/>
                  </a:cubicBezTo>
                  <a:close/>
                </a:path>
              </a:pathLst>
            </a:custGeom>
            <a:solidFill>
              <a:srgbClr val="ED8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2" name="Freeform 514">
              <a:extLst>
                <a:ext uri="{FF2B5EF4-FFF2-40B4-BE49-F238E27FC236}">
                  <a16:creationId xmlns:a16="http://schemas.microsoft.com/office/drawing/2014/main" id="{C41D9C18-21F6-0A47-12BB-8EDB3308F6BC}"/>
                </a:ext>
              </a:extLst>
            </p:cNvPr>
            <p:cNvSpPr/>
            <p:nvPr/>
          </p:nvSpPr>
          <p:spPr bwMode="auto">
            <a:xfrm rot="2424775">
              <a:off x="3564269" y="3154988"/>
              <a:ext cx="80963" cy="74613"/>
            </a:xfrm>
            <a:custGeom>
              <a:avLst/>
              <a:gdLst>
                <a:gd name="T0" fmla="*/ 0 w 11"/>
                <a:gd name="T1" fmla="*/ 4 h 10"/>
                <a:gd name="T2" fmla="*/ 2 w 11"/>
                <a:gd name="T3" fmla="*/ 2 h 10"/>
                <a:gd name="T4" fmla="*/ 11 w 11"/>
                <a:gd name="T5" fmla="*/ 2 h 10"/>
                <a:gd name="T6" fmla="*/ 11 w 11"/>
                <a:gd name="T7" fmla="*/ 10 h 10"/>
                <a:gd name="T8" fmla="*/ 3 w 11"/>
                <a:gd name="T9" fmla="*/ 8 h 10"/>
                <a:gd name="T10" fmla="*/ 0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0" y="4"/>
                  </a:moveTo>
                  <a:cubicBezTo>
                    <a:pt x="1" y="4"/>
                    <a:pt x="2" y="3"/>
                    <a:pt x="2" y="2"/>
                  </a:cubicBezTo>
                  <a:cubicBezTo>
                    <a:pt x="5" y="0"/>
                    <a:pt x="8" y="0"/>
                    <a:pt x="11" y="2"/>
                  </a:cubicBezTo>
                  <a:cubicBezTo>
                    <a:pt x="11" y="5"/>
                    <a:pt x="11" y="8"/>
                    <a:pt x="11" y="10"/>
                  </a:cubicBezTo>
                  <a:cubicBezTo>
                    <a:pt x="8" y="10"/>
                    <a:pt x="5" y="9"/>
                    <a:pt x="3" y="8"/>
                  </a:cubicBezTo>
                  <a:cubicBezTo>
                    <a:pt x="2" y="7"/>
                    <a:pt x="1" y="6"/>
                    <a:pt x="0" y="4"/>
                  </a:cubicBezTo>
                  <a:close/>
                </a:path>
              </a:pathLst>
            </a:custGeom>
            <a:solidFill>
              <a:srgbClr val="E39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3" name="Freeform 515">
              <a:extLst>
                <a:ext uri="{FF2B5EF4-FFF2-40B4-BE49-F238E27FC236}">
                  <a16:creationId xmlns:a16="http://schemas.microsoft.com/office/drawing/2014/main" id="{A7C87347-E22C-8B73-8131-F218BE44371E}"/>
                </a:ext>
              </a:extLst>
            </p:cNvPr>
            <p:cNvSpPr/>
            <p:nvPr/>
          </p:nvSpPr>
          <p:spPr bwMode="auto">
            <a:xfrm rot="2424775">
              <a:off x="3532784" y="3296274"/>
              <a:ext cx="88900" cy="74613"/>
            </a:xfrm>
            <a:custGeom>
              <a:avLst/>
              <a:gdLst>
                <a:gd name="T0" fmla="*/ 12 w 12"/>
                <a:gd name="T1" fmla="*/ 2 h 10"/>
                <a:gd name="T2" fmla="*/ 6 w 12"/>
                <a:gd name="T3" fmla="*/ 8 h 10"/>
                <a:gd name="T4" fmla="*/ 1 w 12"/>
                <a:gd name="T5" fmla="*/ 8 h 10"/>
                <a:gd name="T6" fmla="*/ 10 w 12"/>
                <a:gd name="T7" fmla="*/ 1 h 10"/>
                <a:gd name="T8" fmla="*/ 12 w 12"/>
                <a:gd name="T9" fmla="*/ 2 h 10"/>
              </a:gdLst>
              <a:ahLst/>
              <a:cxnLst>
                <a:cxn ang="0">
                  <a:pos x="T0" y="T1"/>
                </a:cxn>
                <a:cxn ang="0">
                  <a:pos x="T2" y="T3"/>
                </a:cxn>
                <a:cxn ang="0">
                  <a:pos x="T4" y="T5"/>
                </a:cxn>
                <a:cxn ang="0">
                  <a:pos x="T6" y="T7"/>
                </a:cxn>
                <a:cxn ang="0">
                  <a:pos x="T8" y="T9"/>
                </a:cxn>
              </a:cxnLst>
              <a:rect l="0" t="0" r="r" b="b"/>
              <a:pathLst>
                <a:path w="12" h="10">
                  <a:moveTo>
                    <a:pt x="12" y="2"/>
                  </a:moveTo>
                  <a:cubicBezTo>
                    <a:pt x="12" y="6"/>
                    <a:pt x="12" y="10"/>
                    <a:pt x="6" y="8"/>
                  </a:cubicBezTo>
                  <a:cubicBezTo>
                    <a:pt x="4" y="8"/>
                    <a:pt x="3" y="8"/>
                    <a:pt x="1" y="8"/>
                  </a:cubicBezTo>
                  <a:cubicBezTo>
                    <a:pt x="0" y="0"/>
                    <a:pt x="9" y="6"/>
                    <a:pt x="10" y="1"/>
                  </a:cubicBezTo>
                  <a:cubicBezTo>
                    <a:pt x="10" y="1"/>
                    <a:pt x="11" y="1"/>
                    <a:pt x="12" y="2"/>
                  </a:cubicBezTo>
                  <a:close/>
                </a:path>
              </a:pathLst>
            </a:custGeom>
            <a:solidFill>
              <a:srgbClr val="A55A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4" name="Freeform 516">
              <a:extLst>
                <a:ext uri="{FF2B5EF4-FFF2-40B4-BE49-F238E27FC236}">
                  <a16:creationId xmlns:a16="http://schemas.microsoft.com/office/drawing/2014/main" id="{46E6F42A-B288-BF11-2442-FD2F37EDA7A1}"/>
                </a:ext>
              </a:extLst>
            </p:cNvPr>
            <p:cNvSpPr/>
            <p:nvPr/>
          </p:nvSpPr>
          <p:spPr bwMode="auto">
            <a:xfrm rot="2424775">
              <a:off x="3687308" y="3057531"/>
              <a:ext cx="522288" cy="485775"/>
            </a:xfrm>
            <a:custGeom>
              <a:avLst/>
              <a:gdLst>
                <a:gd name="T0" fmla="*/ 6 w 71"/>
                <a:gd name="T1" fmla="*/ 66 h 66"/>
                <a:gd name="T2" fmla="*/ 4 w 71"/>
                <a:gd name="T3" fmla="*/ 65 h 66"/>
                <a:gd name="T4" fmla="*/ 2 w 71"/>
                <a:gd name="T5" fmla="*/ 50 h 66"/>
                <a:gd name="T6" fmla="*/ 2 w 71"/>
                <a:gd name="T7" fmla="*/ 41 h 66"/>
                <a:gd name="T8" fmla="*/ 4 w 71"/>
                <a:gd name="T9" fmla="*/ 21 h 66"/>
                <a:gd name="T10" fmla="*/ 24 w 71"/>
                <a:gd name="T11" fmla="*/ 47 h 66"/>
                <a:gd name="T12" fmla="*/ 52 w 71"/>
                <a:gd name="T13" fmla="*/ 23 h 66"/>
                <a:gd name="T14" fmla="*/ 53 w 71"/>
                <a:gd name="T15" fmla="*/ 11 h 66"/>
                <a:gd name="T16" fmla="*/ 53 w 71"/>
                <a:gd name="T17" fmla="*/ 7 h 66"/>
                <a:gd name="T18" fmla="*/ 56 w 71"/>
                <a:gd name="T19" fmla="*/ 2 h 66"/>
                <a:gd name="T20" fmla="*/ 71 w 71"/>
                <a:gd name="T21" fmla="*/ 5 h 66"/>
                <a:gd name="T22" fmla="*/ 65 w 71"/>
                <a:gd name="T23" fmla="*/ 9 h 66"/>
                <a:gd name="T24" fmla="*/ 62 w 71"/>
                <a:gd name="T25" fmla="*/ 12 h 66"/>
                <a:gd name="T26" fmla="*/ 65 w 71"/>
                <a:gd name="T27" fmla="*/ 14 h 66"/>
                <a:gd name="T28" fmla="*/ 54 w 71"/>
                <a:gd name="T29" fmla="*/ 43 h 66"/>
                <a:gd name="T30" fmla="*/ 44 w 71"/>
                <a:gd name="T31" fmla="*/ 50 h 66"/>
                <a:gd name="T32" fmla="*/ 41 w 71"/>
                <a:gd name="T33" fmla="*/ 52 h 66"/>
                <a:gd name="T34" fmla="*/ 7 w 71"/>
                <a:gd name="T35" fmla="*/ 63 h 66"/>
                <a:gd name="T36" fmla="*/ 6 w 71"/>
                <a:gd name="T3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66">
                  <a:moveTo>
                    <a:pt x="6" y="66"/>
                  </a:moveTo>
                  <a:cubicBezTo>
                    <a:pt x="5" y="66"/>
                    <a:pt x="4" y="65"/>
                    <a:pt x="4" y="65"/>
                  </a:cubicBezTo>
                  <a:cubicBezTo>
                    <a:pt x="6" y="60"/>
                    <a:pt x="5" y="55"/>
                    <a:pt x="2" y="50"/>
                  </a:cubicBezTo>
                  <a:cubicBezTo>
                    <a:pt x="1" y="47"/>
                    <a:pt x="0" y="44"/>
                    <a:pt x="2" y="41"/>
                  </a:cubicBezTo>
                  <a:cubicBezTo>
                    <a:pt x="3" y="35"/>
                    <a:pt x="0" y="27"/>
                    <a:pt x="4" y="21"/>
                  </a:cubicBezTo>
                  <a:cubicBezTo>
                    <a:pt x="5" y="36"/>
                    <a:pt x="12" y="45"/>
                    <a:pt x="24" y="47"/>
                  </a:cubicBezTo>
                  <a:cubicBezTo>
                    <a:pt x="37" y="44"/>
                    <a:pt x="46" y="35"/>
                    <a:pt x="52" y="23"/>
                  </a:cubicBezTo>
                  <a:cubicBezTo>
                    <a:pt x="53" y="19"/>
                    <a:pt x="55" y="15"/>
                    <a:pt x="53" y="11"/>
                  </a:cubicBezTo>
                  <a:cubicBezTo>
                    <a:pt x="53" y="9"/>
                    <a:pt x="52" y="8"/>
                    <a:pt x="53" y="7"/>
                  </a:cubicBezTo>
                  <a:cubicBezTo>
                    <a:pt x="53" y="4"/>
                    <a:pt x="52" y="0"/>
                    <a:pt x="56" y="2"/>
                  </a:cubicBezTo>
                  <a:cubicBezTo>
                    <a:pt x="61" y="3"/>
                    <a:pt x="66" y="1"/>
                    <a:pt x="71" y="5"/>
                  </a:cubicBezTo>
                  <a:cubicBezTo>
                    <a:pt x="71" y="9"/>
                    <a:pt x="67" y="8"/>
                    <a:pt x="65" y="9"/>
                  </a:cubicBezTo>
                  <a:cubicBezTo>
                    <a:pt x="64" y="9"/>
                    <a:pt x="61" y="9"/>
                    <a:pt x="62" y="12"/>
                  </a:cubicBezTo>
                  <a:cubicBezTo>
                    <a:pt x="63" y="13"/>
                    <a:pt x="65" y="12"/>
                    <a:pt x="65" y="14"/>
                  </a:cubicBezTo>
                  <a:cubicBezTo>
                    <a:pt x="62" y="24"/>
                    <a:pt x="57" y="32"/>
                    <a:pt x="54" y="43"/>
                  </a:cubicBezTo>
                  <a:cubicBezTo>
                    <a:pt x="50" y="45"/>
                    <a:pt x="46" y="46"/>
                    <a:pt x="44" y="50"/>
                  </a:cubicBezTo>
                  <a:cubicBezTo>
                    <a:pt x="43" y="51"/>
                    <a:pt x="42" y="51"/>
                    <a:pt x="41" y="52"/>
                  </a:cubicBezTo>
                  <a:cubicBezTo>
                    <a:pt x="29" y="54"/>
                    <a:pt x="16" y="53"/>
                    <a:pt x="7" y="63"/>
                  </a:cubicBezTo>
                  <a:cubicBezTo>
                    <a:pt x="7" y="64"/>
                    <a:pt x="6" y="65"/>
                    <a:pt x="6" y="66"/>
                  </a:cubicBezTo>
                  <a:close/>
                </a:path>
              </a:pathLst>
            </a:custGeom>
            <a:solidFill>
              <a:srgbClr val="BA7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5" name="Freeform 517">
              <a:extLst>
                <a:ext uri="{FF2B5EF4-FFF2-40B4-BE49-F238E27FC236}">
                  <a16:creationId xmlns:a16="http://schemas.microsoft.com/office/drawing/2014/main" id="{385F295B-9151-9170-236D-47A751F2897A}"/>
                </a:ext>
              </a:extLst>
            </p:cNvPr>
            <p:cNvSpPr/>
            <p:nvPr/>
          </p:nvSpPr>
          <p:spPr bwMode="auto">
            <a:xfrm rot="2424775">
              <a:off x="3591053" y="3035399"/>
              <a:ext cx="184150" cy="176213"/>
            </a:xfrm>
            <a:custGeom>
              <a:avLst/>
              <a:gdLst>
                <a:gd name="T0" fmla="*/ 22 w 25"/>
                <a:gd name="T1" fmla="*/ 15 h 24"/>
                <a:gd name="T2" fmla="*/ 22 w 25"/>
                <a:gd name="T3" fmla="*/ 24 h 24"/>
                <a:gd name="T4" fmla="*/ 16 w 25"/>
                <a:gd name="T5" fmla="*/ 23 h 24"/>
                <a:gd name="T6" fmla="*/ 7 w 25"/>
                <a:gd name="T7" fmla="*/ 23 h 24"/>
                <a:gd name="T8" fmla="*/ 3 w 25"/>
                <a:gd name="T9" fmla="*/ 10 h 24"/>
                <a:gd name="T10" fmla="*/ 2 w 25"/>
                <a:gd name="T11" fmla="*/ 3 h 24"/>
                <a:gd name="T12" fmla="*/ 14 w 25"/>
                <a:gd name="T13" fmla="*/ 3 h 24"/>
                <a:gd name="T14" fmla="*/ 22 w 25"/>
                <a:gd name="T15" fmla="*/ 15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4">
                  <a:moveTo>
                    <a:pt x="22" y="15"/>
                  </a:moveTo>
                  <a:cubicBezTo>
                    <a:pt x="23" y="18"/>
                    <a:pt x="25" y="21"/>
                    <a:pt x="22" y="24"/>
                  </a:cubicBezTo>
                  <a:cubicBezTo>
                    <a:pt x="20" y="24"/>
                    <a:pt x="18" y="23"/>
                    <a:pt x="16" y="23"/>
                  </a:cubicBezTo>
                  <a:cubicBezTo>
                    <a:pt x="13" y="23"/>
                    <a:pt x="10" y="23"/>
                    <a:pt x="7" y="23"/>
                  </a:cubicBezTo>
                  <a:cubicBezTo>
                    <a:pt x="2" y="20"/>
                    <a:pt x="0" y="16"/>
                    <a:pt x="3" y="10"/>
                  </a:cubicBezTo>
                  <a:cubicBezTo>
                    <a:pt x="4" y="8"/>
                    <a:pt x="2" y="5"/>
                    <a:pt x="2" y="3"/>
                  </a:cubicBezTo>
                  <a:cubicBezTo>
                    <a:pt x="5" y="0"/>
                    <a:pt x="10" y="2"/>
                    <a:pt x="14" y="3"/>
                  </a:cubicBezTo>
                  <a:cubicBezTo>
                    <a:pt x="13" y="9"/>
                    <a:pt x="17" y="12"/>
                    <a:pt x="22" y="15"/>
                  </a:cubicBezTo>
                  <a:close/>
                </a:path>
              </a:pathLst>
            </a:custGeom>
            <a:solidFill>
              <a:srgbClr val="EC72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6" name="Freeform 518">
              <a:extLst>
                <a:ext uri="{FF2B5EF4-FFF2-40B4-BE49-F238E27FC236}">
                  <a16:creationId xmlns:a16="http://schemas.microsoft.com/office/drawing/2014/main" id="{FE304F14-DFD5-DE7B-03C6-81913A22C8E5}"/>
                </a:ext>
              </a:extLst>
            </p:cNvPr>
            <p:cNvSpPr/>
            <p:nvPr/>
          </p:nvSpPr>
          <p:spPr bwMode="auto">
            <a:xfrm rot="2424775">
              <a:off x="6269026" y="4323509"/>
              <a:ext cx="287338" cy="177800"/>
            </a:xfrm>
            <a:custGeom>
              <a:avLst/>
              <a:gdLst>
                <a:gd name="T0" fmla="*/ 0 w 39"/>
                <a:gd name="T1" fmla="*/ 10 h 24"/>
                <a:gd name="T2" fmla="*/ 2 w 39"/>
                <a:gd name="T3" fmla="*/ 6 h 24"/>
                <a:gd name="T4" fmla="*/ 35 w 39"/>
                <a:gd name="T5" fmla="*/ 1 h 24"/>
                <a:gd name="T6" fmla="*/ 39 w 39"/>
                <a:gd name="T7" fmla="*/ 6 h 24"/>
                <a:gd name="T8" fmla="*/ 38 w 39"/>
                <a:gd name="T9" fmla="*/ 16 h 24"/>
                <a:gd name="T10" fmla="*/ 25 w 39"/>
                <a:gd name="T11" fmla="*/ 21 h 24"/>
                <a:gd name="T12" fmla="*/ 20 w 39"/>
                <a:gd name="T13" fmla="*/ 21 h 24"/>
                <a:gd name="T14" fmla="*/ 6 w 39"/>
                <a:gd name="T15" fmla="*/ 17 h 24"/>
                <a:gd name="T16" fmla="*/ 0 w 39"/>
                <a:gd name="T1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4">
                  <a:moveTo>
                    <a:pt x="0" y="10"/>
                  </a:moveTo>
                  <a:cubicBezTo>
                    <a:pt x="0" y="9"/>
                    <a:pt x="1" y="7"/>
                    <a:pt x="2" y="6"/>
                  </a:cubicBezTo>
                  <a:cubicBezTo>
                    <a:pt x="14" y="11"/>
                    <a:pt x="24" y="6"/>
                    <a:pt x="35" y="1"/>
                  </a:cubicBezTo>
                  <a:cubicBezTo>
                    <a:pt x="39" y="0"/>
                    <a:pt x="38" y="4"/>
                    <a:pt x="39" y="6"/>
                  </a:cubicBezTo>
                  <a:cubicBezTo>
                    <a:pt x="39" y="10"/>
                    <a:pt x="39" y="13"/>
                    <a:pt x="38" y="16"/>
                  </a:cubicBezTo>
                  <a:cubicBezTo>
                    <a:pt x="34" y="20"/>
                    <a:pt x="31" y="24"/>
                    <a:pt x="25" y="21"/>
                  </a:cubicBezTo>
                  <a:cubicBezTo>
                    <a:pt x="23" y="21"/>
                    <a:pt x="22" y="21"/>
                    <a:pt x="20" y="21"/>
                  </a:cubicBezTo>
                  <a:cubicBezTo>
                    <a:pt x="15" y="20"/>
                    <a:pt x="12" y="15"/>
                    <a:pt x="6" y="17"/>
                  </a:cubicBezTo>
                  <a:cubicBezTo>
                    <a:pt x="3" y="18"/>
                    <a:pt x="0" y="14"/>
                    <a:pt x="0" y="10"/>
                  </a:cubicBezTo>
                  <a:close/>
                </a:path>
              </a:pathLst>
            </a:custGeom>
            <a:solidFill>
              <a:srgbClr val="CC9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7" name="Freeform 519">
              <a:extLst>
                <a:ext uri="{FF2B5EF4-FFF2-40B4-BE49-F238E27FC236}">
                  <a16:creationId xmlns:a16="http://schemas.microsoft.com/office/drawing/2014/main" id="{7684AAF2-C8FC-411A-F595-EDE8DDFB3CBF}"/>
                </a:ext>
              </a:extLst>
            </p:cNvPr>
            <p:cNvSpPr/>
            <p:nvPr/>
          </p:nvSpPr>
          <p:spPr bwMode="auto">
            <a:xfrm rot="2424775">
              <a:off x="6494415" y="4369346"/>
              <a:ext cx="147638" cy="117475"/>
            </a:xfrm>
            <a:custGeom>
              <a:avLst/>
              <a:gdLst>
                <a:gd name="T0" fmla="*/ 10 w 20"/>
                <a:gd name="T1" fmla="*/ 15 h 16"/>
                <a:gd name="T2" fmla="*/ 8 w 20"/>
                <a:gd name="T3" fmla="*/ 9 h 16"/>
                <a:gd name="T4" fmla="*/ 0 w 20"/>
                <a:gd name="T5" fmla="*/ 2 h 16"/>
                <a:gd name="T6" fmla="*/ 4 w 20"/>
                <a:gd name="T7" fmla="*/ 0 h 16"/>
                <a:gd name="T8" fmla="*/ 20 w 20"/>
                <a:gd name="T9" fmla="*/ 4 h 16"/>
                <a:gd name="T10" fmla="*/ 17 w 20"/>
                <a:gd name="T11" fmla="*/ 9 h 16"/>
                <a:gd name="T12" fmla="*/ 15 w 20"/>
                <a:gd name="T13" fmla="*/ 12 h 16"/>
                <a:gd name="T14" fmla="*/ 10 w 20"/>
                <a:gd name="T15" fmla="*/ 15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6">
                  <a:moveTo>
                    <a:pt x="10" y="15"/>
                  </a:moveTo>
                  <a:cubicBezTo>
                    <a:pt x="9" y="13"/>
                    <a:pt x="11" y="10"/>
                    <a:pt x="8" y="9"/>
                  </a:cubicBezTo>
                  <a:cubicBezTo>
                    <a:pt x="5" y="6"/>
                    <a:pt x="3" y="3"/>
                    <a:pt x="0" y="2"/>
                  </a:cubicBezTo>
                  <a:cubicBezTo>
                    <a:pt x="0" y="0"/>
                    <a:pt x="2" y="0"/>
                    <a:pt x="4" y="0"/>
                  </a:cubicBezTo>
                  <a:cubicBezTo>
                    <a:pt x="8" y="4"/>
                    <a:pt x="15" y="0"/>
                    <a:pt x="20" y="4"/>
                  </a:cubicBezTo>
                  <a:cubicBezTo>
                    <a:pt x="20" y="6"/>
                    <a:pt x="18" y="8"/>
                    <a:pt x="17" y="9"/>
                  </a:cubicBezTo>
                  <a:cubicBezTo>
                    <a:pt x="16" y="10"/>
                    <a:pt x="15" y="11"/>
                    <a:pt x="15" y="12"/>
                  </a:cubicBezTo>
                  <a:cubicBezTo>
                    <a:pt x="13" y="13"/>
                    <a:pt x="12" y="16"/>
                    <a:pt x="10" y="15"/>
                  </a:cubicBezTo>
                  <a:close/>
                </a:path>
              </a:pathLst>
            </a:custGeom>
            <a:solidFill>
              <a:srgbClr val="9157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8" name="Freeform 520">
              <a:extLst>
                <a:ext uri="{FF2B5EF4-FFF2-40B4-BE49-F238E27FC236}">
                  <a16:creationId xmlns:a16="http://schemas.microsoft.com/office/drawing/2014/main" id="{FB658F95-91B5-E8A5-5C76-4AE1E55871AF}"/>
                </a:ext>
              </a:extLst>
            </p:cNvPr>
            <p:cNvSpPr/>
            <p:nvPr/>
          </p:nvSpPr>
          <p:spPr bwMode="auto">
            <a:xfrm rot="2424775">
              <a:off x="6132168" y="4756003"/>
              <a:ext cx="271463" cy="265113"/>
            </a:xfrm>
            <a:custGeom>
              <a:avLst/>
              <a:gdLst>
                <a:gd name="T0" fmla="*/ 7 w 37"/>
                <a:gd name="T1" fmla="*/ 36 h 36"/>
                <a:gd name="T2" fmla="*/ 5 w 37"/>
                <a:gd name="T3" fmla="*/ 36 h 36"/>
                <a:gd name="T4" fmla="*/ 1 w 37"/>
                <a:gd name="T5" fmla="*/ 25 h 36"/>
                <a:gd name="T6" fmla="*/ 6 w 37"/>
                <a:gd name="T7" fmla="*/ 23 h 36"/>
                <a:gd name="T8" fmla="*/ 14 w 37"/>
                <a:gd name="T9" fmla="*/ 14 h 36"/>
                <a:gd name="T10" fmla="*/ 15 w 37"/>
                <a:gd name="T11" fmla="*/ 3 h 36"/>
                <a:gd name="T12" fmla="*/ 20 w 37"/>
                <a:gd name="T13" fmla="*/ 0 h 36"/>
                <a:gd name="T14" fmla="*/ 33 w 37"/>
                <a:gd name="T15" fmla="*/ 25 h 36"/>
                <a:gd name="T16" fmla="*/ 23 w 37"/>
                <a:gd name="T17" fmla="*/ 36 h 36"/>
                <a:gd name="T18" fmla="*/ 7 w 37"/>
                <a:gd name="T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7" y="36"/>
                  </a:moveTo>
                  <a:cubicBezTo>
                    <a:pt x="6" y="36"/>
                    <a:pt x="5" y="36"/>
                    <a:pt x="5" y="36"/>
                  </a:cubicBezTo>
                  <a:cubicBezTo>
                    <a:pt x="2" y="33"/>
                    <a:pt x="0" y="29"/>
                    <a:pt x="1" y="25"/>
                  </a:cubicBezTo>
                  <a:cubicBezTo>
                    <a:pt x="2" y="23"/>
                    <a:pt x="4" y="23"/>
                    <a:pt x="6" y="23"/>
                  </a:cubicBezTo>
                  <a:cubicBezTo>
                    <a:pt x="15" y="24"/>
                    <a:pt x="16" y="24"/>
                    <a:pt x="14" y="14"/>
                  </a:cubicBezTo>
                  <a:cubicBezTo>
                    <a:pt x="15" y="10"/>
                    <a:pt x="14" y="6"/>
                    <a:pt x="15" y="3"/>
                  </a:cubicBezTo>
                  <a:cubicBezTo>
                    <a:pt x="16" y="1"/>
                    <a:pt x="18" y="0"/>
                    <a:pt x="20" y="0"/>
                  </a:cubicBezTo>
                  <a:cubicBezTo>
                    <a:pt x="33" y="6"/>
                    <a:pt x="37" y="14"/>
                    <a:pt x="33" y="25"/>
                  </a:cubicBezTo>
                  <a:cubicBezTo>
                    <a:pt x="30" y="29"/>
                    <a:pt x="28" y="35"/>
                    <a:pt x="23" y="36"/>
                  </a:cubicBezTo>
                  <a:cubicBezTo>
                    <a:pt x="17" y="36"/>
                    <a:pt x="12" y="36"/>
                    <a:pt x="7" y="36"/>
                  </a:cubicBezTo>
                  <a:close/>
                </a:path>
              </a:pathLst>
            </a:custGeom>
            <a:solidFill>
              <a:srgbClr val="EF8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9" name="Freeform 521">
              <a:extLst>
                <a:ext uri="{FF2B5EF4-FFF2-40B4-BE49-F238E27FC236}">
                  <a16:creationId xmlns:a16="http://schemas.microsoft.com/office/drawing/2014/main" id="{B7E74A99-F2BB-7A59-B7AD-EA0C3D4EE091}"/>
                </a:ext>
              </a:extLst>
            </p:cNvPr>
            <p:cNvSpPr/>
            <p:nvPr/>
          </p:nvSpPr>
          <p:spPr bwMode="auto">
            <a:xfrm rot="2424775">
              <a:off x="6194015" y="4960579"/>
              <a:ext cx="95250" cy="169863"/>
            </a:xfrm>
            <a:custGeom>
              <a:avLst/>
              <a:gdLst>
                <a:gd name="T0" fmla="*/ 0 w 13"/>
                <a:gd name="T1" fmla="*/ 11 h 23"/>
                <a:gd name="T2" fmla="*/ 8 w 13"/>
                <a:gd name="T3" fmla="*/ 0 h 23"/>
                <a:gd name="T4" fmla="*/ 12 w 13"/>
                <a:gd name="T5" fmla="*/ 2 h 23"/>
                <a:gd name="T6" fmla="*/ 12 w 13"/>
                <a:gd name="T7" fmla="*/ 5 h 23"/>
                <a:gd name="T8" fmla="*/ 12 w 13"/>
                <a:gd name="T9" fmla="*/ 23 h 23"/>
                <a:gd name="T10" fmla="*/ 0 w 13"/>
                <a:gd name="T11" fmla="*/ 11 h 23"/>
              </a:gdLst>
              <a:ahLst/>
              <a:cxnLst>
                <a:cxn ang="0">
                  <a:pos x="T0" y="T1"/>
                </a:cxn>
                <a:cxn ang="0">
                  <a:pos x="T2" y="T3"/>
                </a:cxn>
                <a:cxn ang="0">
                  <a:pos x="T4" y="T5"/>
                </a:cxn>
                <a:cxn ang="0">
                  <a:pos x="T6" y="T7"/>
                </a:cxn>
                <a:cxn ang="0">
                  <a:pos x="T8" y="T9"/>
                </a:cxn>
                <a:cxn ang="0">
                  <a:pos x="T10" y="T11"/>
                </a:cxn>
              </a:cxnLst>
              <a:rect l="0" t="0" r="r" b="b"/>
              <a:pathLst>
                <a:path w="13" h="23">
                  <a:moveTo>
                    <a:pt x="0" y="11"/>
                  </a:moveTo>
                  <a:cubicBezTo>
                    <a:pt x="2" y="7"/>
                    <a:pt x="5" y="4"/>
                    <a:pt x="8" y="0"/>
                  </a:cubicBezTo>
                  <a:cubicBezTo>
                    <a:pt x="10" y="0"/>
                    <a:pt x="11" y="1"/>
                    <a:pt x="12" y="2"/>
                  </a:cubicBezTo>
                  <a:cubicBezTo>
                    <a:pt x="13" y="3"/>
                    <a:pt x="13" y="4"/>
                    <a:pt x="12" y="5"/>
                  </a:cubicBezTo>
                  <a:cubicBezTo>
                    <a:pt x="3" y="11"/>
                    <a:pt x="12" y="17"/>
                    <a:pt x="12" y="23"/>
                  </a:cubicBezTo>
                  <a:cubicBezTo>
                    <a:pt x="6" y="20"/>
                    <a:pt x="5" y="13"/>
                    <a:pt x="0" y="11"/>
                  </a:cubicBezTo>
                  <a:close/>
                </a:path>
              </a:pathLst>
            </a:custGeom>
            <a:solidFill>
              <a:srgbClr val="BC5E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0" name="Freeform 522">
              <a:extLst>
                <a:ext uri="{FF2B5EF4-FFF2-40B4-BE49-F238E27FC236}">
                  <a16:creationId xmlns:a16="http://schemas.microsoft.com/office/drawing/2014/main" id="{1EC70DBD-A4B3-1579-E4F7-236F18978C72}"/>
                </a:ext>
              </a:extLst>
            </p:cNvPr>
            <p:cNvSpPr/>
            <p:nvPr/>
          </p:nvSpPr>
          <p:spPr bwMode="auto">
            <a:xfrm rot="2424775">
              <a:off x="6047477" y="4511985"/>
              <a:ext cx="595313" cy="390525"/>
            </a:xfrm>
            <a:custGeom>
              <a:avLst/>
              <a:gdLst>
                <a:gd name="T0" fmla="*/ 49 w 81"/>
                <a:gd name="T1" fmla="*/ 35 h 53"/>
                <a:gd name="T2" fmla="*/ 45 w 81"/>
                <a:gd name="T3" fmla="*/ 37 h 53"/>
                <a:gd name="T4" fmla="*/ 41 w 81"/>
                <a:gd name="T5" fmla="*/ 35 h 53"/>
                <a:gd name="T6" fmla="*/ 22 w 81"/>
                <a:gd name="T7" fmla="*/ 24 h 53"/>
                <a:gd name="T8" fmla="*/ 15 w 81"/>
                <a:gd name="T9" fmla="*/ 45 h 53"/>
                <a:gd name="T10" fmla="*/ 0 w 81"/>
                <a:gd name="T11" fmla="*/ 46 h 53"/>
                <a:gd name="T12" fmla="*/ 12 w 81"/>
                <a:gd name="T13" fmla="*/ 35 h 53"/>
                <a:gd name="T14" fmla="*/ 14 w 81"/>
                <a:gd name="T15" fmla="*/ 25 h 53"/>
                <a:gd name="T16" fmla="*/ 16 w 81"/>
                <a:gd name="T17" fmla="*/ 13 h 53"/>
                <a:gd name="T18" fmla="*/ 26 w 81"/>
                <a:gd name="T19" fmla="*/ 0 h 53"/>
                <a:gd name="T20" fmla="*/ 30 w 81"/>
                <a:gd name="T21" fmla="*/ 3 h 53"/>
                <a:gd name="T22" fmla="*/ 29 w 81"/>
                <a:gd name="T23" fmla="*/ 11 h 53"/>
                <a:gd name="T24" fmla="*/ 30 w 81"/>
                <a:gd name="T25" fmla="*/ 21 h 53"/>
                <a:gd name="T26" fmla="*/ 42 w 81"/>
                <a:gd name="T27" fmla="*/ 15 h 53"/>
                <a:gd name="T28" fmla="*/ 44 w 81"/>
                <a:gd name="T29" fmla="*/ 14 h 53"/>
                <a:gd name="T30" fmla="*/ 58 w 81"/>
                <a:gd name="T31" fmla="*/ 11 h 53"/>
                <a:gd name="T32" fmla="*/ 66 w 81"/>
                <a:gd name="T33" fmla="*/ 11 h 53"/>
                <a:gd name="T34" fmla="*/ 76 w 81"/>
                <a:gd name="T35" fmla="*/ 18 h 53"/>
                <a:gd name="T36" fmla="*/ 78 w 81"/>
                <a:gd name="T37" fmla="*/ 20 h 53"/>
                <a:gd name="T38" fmla="*/ 78 w 81"/>
                <a:gd name="T39" fmla="*/ 25 h 53"/>
                <a:gd name="T40" fmla="*/ 78 w 81"/>
                <a:gd name="T41" fmla="*/ 43 h 53"/>
                <a:gd name="T42" fmla="*/ 81 w 81"/>
                <a:gd name="T43" fmla="*/ 46 h 53"/>
                <a:gd name="T44" fmla="*/ 81 w 81"/>
                <a:gd name="T45" fmla="*/ 47 h 53"/>
                <a:gd name="T46" fmla="*/ 57 w 81"/>
                <a:gd name="T47" fmla="*/ 32 h 53"/>
                <a:gd name="T48" fmla="*/ 56 w 81"/>
                <a:gd name="T49" fmla="*/ 27 h 53"/>
                <a:gd name="T50" fmla="*/ 52 w 81"/>
                <a:gd name="T51" fmla="*/ 31 h 53"/>
                <a:gd name="T52" fmla="*/ 49 w 81"/>
                <a:gd name="T53" fmla="*/ 3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52">
                  <a:moveTo>
                    <a:pt x="49" y="35"/>
                  </a:moveTo>
                  <a:cubicBezTo>
                    <a:pt x="48" y="37"/>
                    <a:pt x="47" y="37"/>
                    <a:pt x="45" y="37"/>
                  </a:cubicBezTo>
                  <a:cubicBezTo>
                    <a:pt x="43" y="39"/>
                    <a:pt x="41" y="39"/>
                    <a:pt x="41" y="35"/>
                  </a:cubicBezTo>
                  <a:cubicBezTo>
                    <a:pt x="34" y="32"/>
                    <a:pt x="25" y="34"/>
                    <a:pt x="22" y="24"/>
                  </a:cubicBezTo>
                  <a:cubicBezTo>
                    <a:pt x="24" y="33"/>
                    <a:pt x="21" y="40"/>
                    <a:pt x="15" y="45"/>
                  </a:cubicBezTo>
                  <a:cubicBezTo>
                    <a:pt x="11" y="49"/>
                    <a:pt x="5" y="49"/>
                    <a:pt x="0" y="46"/>
                  </a:cubicBezTo>
                  <a:cubicBezTo>
                    <a:pt x="2" y="40"/>
                    <a:pt x="8" y="38"/>
                    <a:pt x="12" y="35"/>
                  </a:cubicBezTo>
                  <a:cubicBezTo>
                    <a:pt x="13" y="32"/>
                    <a:pt x="13" y="28"/>
                    <a:pt x="14" y="25"/>
                  </a:cubicBezTo>
                  <a:cubicBezTo>
                    <a:pt x="16" y="21"/>
                    <a:pt x="20" y="18"/>
                    <a:pt x="16" y="13"/>
                  </a:cubicBezTo>
                  <a:cubicBezTo>
                    <a:pt x="22" y="10"/>
                    <a:pt x="22" y="4"/>
                    <a:pt x="26" y="0"/>
                  </a:cubicBezTo>
                  <a:cubicBezTo>
                    <a:pt x="28" y="1"/>
                    <a:pt x="29" y="2"/>
                    <a:pt x="30" y="3"/>
                  </a:cubicBezTo>
                  <a:cubicBezTo>
                    <a:pt x="30" y="6"/>
                    <a:pt x="29" y="8"/>
                    <a:pt x="29" y="11"/>
                  </a:cubicBezTo>
                  <a:cubicBezTo>
                    <a:pt x="29" y="14"/>
                    <a:pt x="26" y="19"/>
                    <a:pt x="30" y="21"/>
                  </a:cubicBezTo>
                  <a:cubicBezTo>
                    <a:pt x="35" y="23"/>
                    <a:pt x="39" y="20"/>
                    <a:pt x="42" y="15"/>
                  </a:cubicBezTo>
                  <a:cubicBezTo>
                    <a:pt x="42" y="15"/>
                    <a:pt x="43" y="14"/>
                    <a:pt x="44" y="14"/>
                  </a:cubicBezTo>
                  <a:cubicBezTo>
                    <a:pt x="50" y="16"/>
                    <a:pt x="54" y="15"/>
                    <a:pt x="58" y="11"/>
                  </a:cubicBezTo>
                  <a:cubicBezTo>
                    <a:pt x="61" y="10"/>
                    <a:pt x="63" y="10"/>
                    <a:pt x="66" y="11"/>
                  </a:cubicBezTo>
                  <a:cubicBezTo>
                    <a:pt x="68" y="15"/>
                    <a:pt x="72" y="17"/>
                    <a:pt x="76" y="18"/>
                  </a:cubicBezTo>
                  <a:cubicBezTo>
                    <a:pt x="77" y="18"/>
                    <a:pt x="78" y="19"/>
                    <a:pt x="78" y="20"/>
                  </a:cubicBezTo>
                  <a:cubicBezTo>
                    <a:pt x="79" y="22"/>
                    <a:pt x="79" y="23"/>
                    <a:pt x="78" y="25"/>
                  </a:cubicBezTo>
                  <a:cubicBezTo>
                    <a:pt x="68" y="35"/>
                    <a:pt x="68" y="37"/>
                    <a:pt x="78" y="43"/>
                  </a:cubicBezTo>
                  <a:cubicBezTo>
                    <a:pt x="79" y="44"/>
                    <a:pt x="81" y="44"/>
                    <a:pt x="81" y="46"/>
                  </a:cubicBezTo>
                  <a:cubicBezTo>
                    <a:pt x="81" y="46"/>
                    <a:pt x="81" y="47"/>
                    <a:pt x="81" y="47"/>
                  </a:cubicBezTo>
                  <a:cubicBezTo>
                    <a:pt x="68" y="53"/>
                    <a:pt x="60" y="48"/>
                    <a:pt x="57" y="32"/>
                  </a:cubicBezTo>
                  <a:cubicBezTo>
                    <a:pt x="56" y="30"/>
                    <a:pt x="59" y="28"/>
                    <a:pt x="56" y="27"/>
                  </a:cubicBezTo>
                  <a:cubicBezTo>
                    <a:pt x="55" y="27"/>
                    <a:pt x="54" y="30"/>
                    <a:pt x="52" y="31"/>
                  </a:cubicBezTo>
                  <a:cubicBezTo>
                    <a:pt x="52" y="33"/>
                    <a:pt x="50" y="34"/>
                    <a:pt x="49" y="35"/>
                  </a:cubicBezTo>
                  <a:close/>
                </a:path>
              </a:pathLst>
            </a:custGeom>
            <a:solidFill>
              <a:srgbClr val="D4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1" name="Freeform 523">
              <a:extLst>
                <a:ext uri="{FF2B5EF4-FFF2-40B4-BE49-F238E27FC236}">
                  <a16:creationId xmlns:a16="http://schemas.microsoft.com/office/drawing/2014/main" id="{848DEB34-62F4-B1A0-16D2-D3245B3D5047}"/>
                </a:ext>
              </a:extLst>
            </p:cNvPr>
            <p:cNvSpPr/>
            <p:nvPr/>
          </p:nvSpPr>
          <p:spPr bwMode="auto">
            <a:xfrm rot="2424775">
              <a:off x="6080055" y="4699185"/>
              <a:ext cx="220663" cy="257175"/>
            </a:xfrm>
            <a:custGeom>
              <a:avLst/>
              <a:gdLst>
                <a:gd name="T0" fmla="*/ 21 w 30"/>
                <a:gd name="T1" fmla="*/ 0 h 35"/>
                <a:gd name="T2" fmla="*/ 25 w 30"/>
                <a:gd name="T3" fmla="*/ 2 h 35"/>
                <a:gd name="T4" fmla="*/ 25 w 30"/>
                <a:gd name="T5" fmla="*/ 12 h 35"/>
                <a:gd name="T6" fmla="*/ 13 w 30"/>
                <a:gd name="T7" fmla="*/ 23 h 35"/>
                <a:gd name="T8" fmla="*/ 15 w 30"/>
                <a:gd name="T9" fmla="*/ 35 h 35"/>
                <a:gd name="T10" fmla="*/ 1 w 30"/>
                <a:gd name="T11" fmla="*/ 16 h 35"/>
                <a:gd name="T12" fmla="*/ 13 w 30"/>
                <a:gd name="T13" fmla="*/ 2 h 35"/>
                <a:gd name="T14" fmla="*/ 21 w 30"/>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5">
                  <a:moveTo>
                    <a:pt x="21" y="0"/>
                  </a:moveTo>
                  <a:cubicBezTo>
                    <a:pt x="22" y="2"/>
                    <a:pt x="23" y="2"/>
                    <a:pt x="25" y="2"/>
                  </a:cubicBezTo>
                  <a:cubicBezTo>
                    <a:pt x="30" y="6"/>
                    <a:pt x="27" y="9"/>
                    <a:pt x="25" y="12"/>
                  </a:cubicBezTo>
                  <a:cubicBezTo>
                    <a:pt x="20" y="14"/>
                    <a:pt x="13" y="14"/>
                    <a:pt x="13" y="23"/>
                  </a:cubicBezTo>
                  <a:cubicBezTo>
                    <a:pt x="12" y="27"/>
                    <a:pt x="14" y="31"/>
                    <a:pt x="15" y="35"/>
                  </a:cubicBezTo>
                  <a:cubicBezTo>
                    <a:pt x="6" y="32"/>
                    <a:pt x="0" y="26"/>
                    <a:pt x="1" y="16"/>
                  </a:cubicBezTo>
                  <a:cubicBezTo>
                    <a:pt x="1" y="8"/>
                    <a:pt x="4" y="2"/>
                    <a:pt x="13" y="2"/>
                  </a:cubicBezTo>
                  <a:cubicBezTo>
                    <a:pt x="16" y="2"/>
                    <a:pt x="18" y="1"/>
                    <a:pt x="21" y="0"/>
                  </a:cubicBezTo>
                  <a:close/>
                </a:path>
              </a:pathLst>
            </a:custGeom>
            <a:solidFill>
              <a:srgbClr val="D095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2" name="Freeform 524">
              <a:extLst>
                <a:ext uri="{FF2B5EF4-FFF2-40B4-BE49-F238E27FC236}">
                  <a16:creationId xmlns:a16="http://schemas.microsoft.com/office/drawing/2014/main" id="{C0B98EE6-25E6-FC5A-30AB-06943159E6F7}"/>
                </a:ext>
              </a:extLst>
            </p:cNvPr>
            <p:cNvSpPr/>
            <p:nvPr/>
          </p:nvSpPr>
          <p:spPr bwMode="auto">
            <a:xfrm rot="2424775">
              <a:off x="6088586" y="4481915"/>
              <a:ext cx="139700" cy="161925"/>
            </a:xfrm>
            <a:custGeom>
              <a:avLst/>
              <a:gdLst>
                <a:gd name="T0" fmla="*/ 15 w 19"/>
                <a:gd name="T1" fmla="*/ 8 h 22"/>
                <a:gd name="T2" fmla="*/ 13 w 19"/>
                <a:gd name="T3" fmla="*/ 18 h 22"/>
                <a:gd name="T4" fmla="*/ 1 w 19"/>
                <a:gd name="T5" fmla="*/ 14 h 22"/>
                <a:gd name="T6" fmla="*/ 6 w 19"/>
                <a:gd name="T7" fmla="*/ 3 h 22"/>
                <a:gd name="T8" fmla="*/ 15 w 19"/>
                <a:gd name="T9" fmla="*/ 8 h 22"/>
              </a:gdLst>
              <a:ahLst/>
              <a:cxnLst>
                <a:cxn ang="0">
                  <a:pos x="T0" y="T1"/>
                </a:cxn>
                <a:cxn ang="0">
                  <a:pos x="T2" y="T3"/>
                </a:cxn>
                <a:cxn ang="0">
                  <a:pos x="T4" y="T5"/>
                </a:cxn>
                <a:cxn ang="0">
                  <a:pos x="T6" y="T7"/>
                </a:cxn>
                <a:cxn ang="0">
                  <a:pos x="T8" y="T9"/>
                </a:cxn>
              </a:cxnLst>
              <a:rect l="0" t="0" r="r" b="b"/>
              <a:pathLst>
                <a:path w="19" h="22">
                  <a:moveTo>
                    <a:pt x="15" y="8"/>
                  </a:moveTo>
                  <a:cubicBezTo>
                    <a:pt x="18" y="12"/>
                    <a:pt x="19" y="16"/>
                    <a:pt x="13" y="18"/>
                  </a:cubicBezTo>
                  <a:cubicBezTo>
                    <a:pt x="9" y="17"/>
                    <a:pt x="2" y="22"/>
                    <a:pt x="1" y="14"/>
                  </a:cubicBezTo>
                  <a:cubicBezTo>
                    <a:pt x="0" y="10"/>
                    <a:pt x="1" y="5"/>
                    <a:pt x="6" y="3"/>
                  </a:cubicBezTo>
                  <a:cubicBezTo>
                    <a:pt x="11" y="0"/>
                    <a:pt x="12" y="6"/>
                    <a:pt x="15" y="8"/>
                  </a:cubicBezTo>
                  <a:close/>
                </a:path>
              </a:pathLst>
            </a:custGeom>
            <a:solidFill>
              <a:srgbClr val="EA6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3" name="Freeform 525">
              <a:extLst>
                <a:ext uri="{FF2B5EF4-FFF2-40B4-BE49-F238E27FC236}">
                  <a16:creationId xmlns:a16="http://schemas.microsoft.com/office/drawing/2014/main" id="{AFAF4542-FD32-ED8C-CCC7-09400F4307BF}"/>
                </a:ext>
              </a:extLst>
            </p:cNvPr>
            <p:cNvSpPr/>
            <p:nvPr/>
          </p:nvSpPr>
          <p:spPr bwMode="auto">
            <a:xfrm rot="2424775">
              <a:off x="6342358" y="4499846"/>
              <a:ext cx="236538" cy="177800"/>
            </a:xfrm>
            <a:custGeom>
              <a:avLst/>
              <a:gdLst>
                <a:gd name="T0" fmla="*/ 3 w 32"/>
                <a:gd name="T1" fmla="*/ 11 h 24"/>
                <a:gd name="T2" fmla="*/ 0 w 32"/>
                <a:gd name="T3" fmla="*/ 8 h 24"/>
                <a:gd name="T4" fmla="*/ 1 w 32"/>
                <a:gd name="T5" fmla="*/ 7 h 24"/>
                <a:gd name="T6" fmla="*/ 13 w 32"/>
                <a:gd name="T7" fmla="*/ 3 h 24"/>
                <a:gd name="T8" fmla="*/ 32 w 32"/>
                <a:gd name="T9" fmla="*/ 12 h 24"/>
                <a:gd name="T10" fmla="*/ 19 w 32"/>
                <a:gd name="T11" fmla="*/ 23 h 24"/>
                <a:gd name="T12" fmla="*/ 17 w 32"/>
                <a:gd name="T13" fmla="*/ 23 h 24"/>
                <a:gd name="T14" fmla="*/ 14 w 32"/>
                <a:gd name="T15" fmla="*/ 22 h 24"/>
                <a:gd name="T16" fmla="*/ 3 w 3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3" y="11"/>
                  </a:moveTo>
                  <a:cubicBezTo>
                    <a:pt x="2" y="10"/>
                    <a:pt x="1" y="9"/>
                    <a:pt x="0" y="8"/>
                  </a:cubicBezTo>
                  <a:cubicBezTo>
                    <a:pt x="0" y="8"/>
                    <a:pt x="1" y="7"/>
                    <a:pt x="1" y="7"/>
                  </a:cubicBezTo>
                  <a:cubicBezTo>
                    <a:pt x="6" y="8"/>
                    <a:pt x="8" y="3"/>
                    <a:pt x="13" y="3"/>
                  </a:cubicBezTo>
                  <a:cubicBezTo>
                    <a:pt x="22" y="0"/>
                    <a:pt x="27" y="2"/>
                    <a:pt x="32" y="12"/>
                  </a:cubicBezTo>
                  <a:cubicBezTo>
                    <a:pt x="28" y="16"/>
                    <a:pt x="19" y="15"/>
                    <a:pt x="19" y="23"/>
                  </a:cubicBezTo>
                  <a:cubicBezTo>
                    <a:pt x="18" y="23"/>
                    <a:pt x="17" y="23"/>
                    <a:pt x="17" y="23"/>
                  </a:cubicBezTo>
                  <a:cubicBezTo>
                    <a:pt x="15" y="24"/>
                    <a:pt x="14" y="23"/>
                    <a:pt x="14" y="22"/>
                  </a:cubicBezTo>
                  <a:cubicBezTo>
                    <a:pt x="14" y="14"/>
                    <a:pt x="9" y="12"/>
                    <a:pt x="3" y="11"/>
                  </a:cubicBezTo>
                  <a:close/>
                </a:path>
              </a:pathLst>
            </a:custGeom>
            <a:solidFill>
              <a:srgbClr val="EE99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4" name="Freeform 526">
              <a:extLst>
                <a:ext uri="{FF2B5EF4-FFF2-40B4-BE49-F238E27FC236}">
                  <a16:creationId xmlns:a16="http://schemas.microsoft.com/office/drawing/2014/main" id="{13CD7E06-D386-3211-3842-51B7BDC14BFE}"/>
                </a:ext>
              </a:extLst>
            </p:cNvPr>
            <p:cNvSpPr/>
            <p:nvPr/>
          </p:nvSpPr>
          <p:spPr bwMode="auto">
            <a:xfrm rot="2424775">
              <a:off x="6721224" y="4602182"/>
              <a:ext cx="139700" cy="139700"/>
            </a:xfrm>
            <a:custGeom>
              <a:avLst/>
              <a:gdLst>
                <a:gd name="T0" fmla="*/ 1 w 19"/>
                <a:gd name="T1" fmla="*/ 0 h 19"/>
                <a:gd name="T2" fmla="*/ 9 w 19"/>
                <a:gd name="T3" fmla="*/ 2 h 19"/>
                <a:gd name="T4" fmla="*/ 19 w 19"/>
                <a:gd name="T5" fmla="*/ 10 h 19"/>
                <a:gd name="T6" fmla="*/ 11 w 19"/>
                <a:gd name="T7" fmla="*/ 19 h 19"/>
                <a:gd name="T8" fmla="*/ 9 w 19"/>
                <a:gd name="T9" fmla="*/ 19 h 19"/>
                <a:gd name="T10" fmla="*/ 6 w 19"/>
                <a:gd name="T11" fmla="*/ 14 h 19"/>
                <a:gd name="T12" fmla="*/ 1 w 1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 y="0"/>
                  </a:moveTo>
                  <a:cubicBezTo>
                    <a:pt x="4" y="1"/>
                    <a:pt x="7" y="2"/>
                    <a:pt x="9" y="2"/>
                  </a:cubicBezTo>
                  <a:cubicBezTo>
                    <a:pt x="12" y="6"/>
                    <a:pt x="18" y="5"/>
                    <a:pt x="19" y="10"/>
                  </a:cubicBezTo>
                  <a:cubicBezTo>
                    <a:pt x="14" y="10"/>
                    <a:pt x="11" y="13"/>
                    <a:pt x="11" y="19"/>
                  </a:cubicBezTo>
                  <a:cubicBezTo>
                    <a:pt x="10" y="19"/>
                    <a:pt x="9" y="19"/>
                    <a:pt x="9" y="19"/>
                  </a:cubicBezTo>
                  <a:cubicBezTo>
                    <a:pt x="7" y="17"/>
                    <a:pt x="6" y="16"/>
                    <a:pt x="6" y="14"/>
                  </a:cubicBezTo>
                  <a:cubicBezTo>
                    <a:pt x="5" y="9"/>
                    <a:pt x="0" y="6"/>
                    <a:pt x="1" y="0"/>
                  </a:cubicBezTo>
                  <a:close/>
                </a:path>
              </a:pathLst>
            </a:custGeom>
            <a:solidFill>
              <a:srgbClr val="CD6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5" name="Freeform 527">
              <a:extLst>
                <a:ext uri="{FF2B5EF4-FFF2-40B4-BE49-F238E27FC236}">
                  <a16:creationId xmlns:a16="http://schemas.microsoft.com/office/drawing/2014/main" id="{5B4F015B-8CB9-34FC-40D9-328336F973C0}"/>
                </a:ext>
              </a:extLst>
            </p:cNvPr>
            <p:cNvSpPr/>
            <p:nvPr/>
          </p:nvSpPr>
          <p:spPr bwMode="auto">
            <a:xfrm rot="2424775">
              <a:off x="6654787" y="4701070"/>
              <a:ext cx="87313" cy="103188"/>
            </a:xfrm>
            <a:custGeom>
              <a:avLst/>
              <a:gdLst>
                <a:gd name="T0" fmla="*/ 8 w 12"/>
                <a:gd name="T1" fmla="*/ 0 h 14"/>
                <a:gd name="T2" fmla="*/ 10 w 12"/>
                <a:gd name="T3" fmla="*/ 0 h 14"/>
                <a:gd name="T4" fmla="*/ 12 w 12"/>
                <a:gd name="T5" fmla="*/ 8 h 14"/>
                <a:gd name="T6" fmla="*/ 6 w 12"/>
                <a:gd name="T7" fmla="*/ 14 h 14"/>
                <a:gd name="T8" fmla="*/ 4 w 12"/>
                <a:gd name="T9" fmla="*/ 14 h 14"/>
                <a:gd name="T10" fmla="*/ 3 w 12"/>
                <a:gd name="T11" fmla="*/ 5 h 14"/>
                <a:gd name="T12" fmla="*/ 8 w 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8" y="0"/>
                  </a:moveTo>
                  <a:cubicBezTo>
                    <a:pt x="9" y="0"/>
                    <a:pt x="10" y="0"/>
                    <a:pt x="10" y="0"/>
                  </a:cubicBezTo>
                  <a:cubicBezTo>
                    <a:pt x="10" y="3"/>
                    <a:pt x="8" y="6"/>
                    <a:pt x="12" y="8"/>
                  </a:cubicBezTo>
                  <a:cubicBezTo>
                    <a:pt x="11" y="11"/>
                    <a:pt x="10" y="14"/>
                    <a:pt x="6" y="14"/>
                  </a:cubicBezTo>
                  <a:cubicBezTo>
                    <a:pt x="5" y="14"/>
                    <a:pt x="4" y="14"/>
                    <a:pt x="4" y="14"/>
                  </a:cubicBezTo>
                  <a:cubicBezTo>
                    <a:pt x="0" y="11"/>
                    <a:pt x="2" y="8"/>
                    <a:pt x="3" y="5"/>
                  </a:cubicBezTo>
                  <a:cubicBezTo>
                    <a:pt x="4" y="3"/>
                    <a:pt x="5" y="0"/>
                    <a:pt x="8" y="0"/>
                  </a:cubicBezTo>
                  <a:close/>
                </a:path>
              </a:pathLst>
            </a:custGeom>
            <a:solidFill>
              <a:srgbClr val="A737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6" name="Freeform 528">
              <a:extLst>
                <a:ext uri="{FF2B5EF4-FFF2-40B4-BE49-F238E27FC236}">
                  <a16:creationId xmlns:a16="http://schemas.microsoft.com/office/drawing/2014/main" id="{38F77DC8-BAAF-B094-7538-6A17CE49A608}"/>
                </a:ext>
              </a:extLst>
            </p:cNvPr>
            <p:cNvSpPr/>
            <p:nvPr/>
          </p:nvSpPr>
          <p:spPr bwMode="auto">
            <a:xfrm rot="2424775">
              <a:off x="6506798" y="4833067"/>
              <a:ext cx="147638" cy="228600"/>
            </a:xfrm>
            <a:custGeom>
              <a:avLst/>
              <a:gdLst>
                <a:gd name="T0" fmla="*/ 1 w 20"/>
                <a:gd name="T1" fmla="*/ 10 h 31"/>
                <a:gd name="T2" fmla="*/ 1 w 20"/>
                <a:gd name="T3" fmla="*/ 4 h 31"/>
                <a:gd name="T4" fmla="*/ 16 w 20"/>
                <a:gd name="T5" fmla="*/ 2 h 31"/>
                <a:gd name="T6" fmla="*/ 19 w 20"/>
                <a:gd name="T7" fmla="*/ 8 h 31"/>
                <a:gd name="T8" fmla="*/ 17 w 20"/>
                <a:gd name="T9" fmla="*/ 20 h 31"/>
                <a:gd name="T10" fmla="*/ 5 w 20"/>
                <a:gd name="T11" fmla="*/ 31 h 31"/>
                <a:gd name="T12" fmla="*/ 1 w 20"/>
                <a:gd name="T13" fmla="*/ 30 h 31"/>
                <a:gd name="T14" fmla="*/ 1 w 20"/>
                <a:gd name="T15" fmla="*/ 1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1">
                  <a:moveTo>
                    <a:pt x="1" y="10"/>
                  </a:moveTo>
                  <a:cubicBezTo>
                    <a:pt x="1" y="8"/>
                    <a:pt x="1" y="6"/>
                    <a:pt x="1" y="4"/>
                  </a:cubicBezTo>
                  <a:cubicBezTo>
                    <a:pt x="6" y="0"/>
                    <a:pt x="11" y="1"/>
                    <a:pt x="16" y="2"/>
                  </a:cubicBezTo>
                  <a:cubicBezTo>
                    <a:pt x="17" y="4"/>
                    <a:pt x="18" y="6"/>
                    <a:pt x="19" y="8"/>
                  </a:cubicBezTo>
                  <a:cubicBezTo>
                    <a:pt x="20" y="12"/>
                    <a:pt x="18" y="16"/>
                    <a:pt x="17" y="20"/>
                  </a:cubicBezTo>
                  <a:cubicBezTo>
                    <a:pt x="14" y="24"/>
                    <a:pt x="12" y="30"/>
                    <a:pt x="5" y="31"/>
                  </a:cubicBezTo>
                  <a:cubicBezTo>
                    <a:pt x="4" y="30"/>
                    <a:pt x="3" y="30"/>
                    <a:pt x="1" y="30"/>
                  </a:cubicBezTo>
                  <a:cubicBezTo>
                    <a:pt x="0" y="24"/>
                    <a:pt x="7" y="17"/>
                    <a:pt x="1" y="10"/>
                  </a:cubicBezTo>
                  <a:close/>
                </a:path>
              </a:pathLst>
            </a:custGeom>
            <a:solidFill>
              <a:srgbClr val="ECA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7" name="Freeform 529">
              <a:extLst>
                <a:ext uri="{FF2B5EF4-FFF2-40B4-BE49-F238E27FC236}">
                  <a16:creationId xmlns:a16="http://schemas.microsoft.com/office/drawing/2014/main" id="{8FC27F3A-B02C-32E5-E43D-1E758C5FCA98}"/>
                </a:ext>
              </a:extLst>
            </p:cNvPr>
            <p:cNvSpPr/>
            <p:nvPr/>
          </p:nvSpPr>
          <p:spPr bwMode="auto">
            <a:xfrm rot="2424775">
              <a:off x="6572127" y="4779335"/>
              <a:ext cx="139700" cy="111125"/>
            </a:xfrm>
            <a:custGeom>
              <a:avLst/>
              <a:gdLst>
                <a:gd name="T0" fmla="*/ 19 w 19"/>
                <a:gd name="T1" fmla="*/ 11 h 15"/>
                <a:gd name="T2" fmla="*/ 4 w 19"/>
                <a:gd name="T3" fmla="*/ 13 h 15"/>
                <a:gd name="T4" fmla="*/ 4 w 19"/>
                <a:gd name="T5" fmla="*/ 13 h 15"/>
                <a:gd name="T6" fmla="*/ 2 w 19"/>
                <a:gd name="T7" fmla="*/ 1 h 15"/>
                <a:gd name="T8" fmla="*/ 6 w 19"/>
                <a:gd name="T9" fmla="*/ 1 h 15"/>
                <a:gd name="T10" fmla="*/ 8 w 19"/>
                <a:gd name="T11" fmla="*/ 1 h 15"/>
                <a:gd name="T12" fmla="*/ 19 w 19"/>
                <a:gd name="T13" fmla="*/ 11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19" y="11"/>
                  </a:moveTo>
                  <a:cubicBezTo>
                    <a:pt x="14" y="15"/>
                    <a:pt x="9" y="12"/>
                    <a:pt x="4" y="13"/>
                  </a:cubicBezTo>
                  <a:cubicBezTo>
                    <a:pt x="4" y="13"/>
                    <a:pt x="4" y="13"/>
                    <a:pt x="4" y="13"/>
                  </a:cubicBezTo>
                  <a:cubicBezTo>
                    <a:pt x="1" y="9"/>
                    <a:pt x="0" y="5"/>
                    <a:pt x="2" y="1"/>
                  </a:cubicBezTo>
                  <a:cubicBezTo>
                    <a:pt x="3" y="0"/>
                    <a:pt x="5" y="0"/>
                    <a:pt x="6" y="1"/>
                  </a:cubicBezTo>
                  <a:cubicBezTo>
                    <a:pt x="7" y="1"/>
                    <a:pt x="8" y="1"/>
                    <a:pt x="8" y="1"/>
                  </a:cubicBezTo>
                  <a:cubicBezTo>
                    <a:pt x="12" y="4"/>
                    <a:pt x="16" y="6"/>
                    <a:pt x="19" y="11"/>
                  </a:cubicBezTo>
                  <a:close/>
                </a:path>
              </a:pathLst>
            </a:custGeom>
            <a:solidFill>
              <a:srgbClr val="F6C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8" name="Freeform 530">
              <a:extLst>
                <a:ext uri="{FF2B5EF4-FFF2-40B4-BE49-F238E27FC236}">
                  <a16:creationId xmlns:a16="http://schemas.microsoft.com/office/drawing/2014/main" id="{F7F80E25-3DD6-24B7-F121-E0529DFADEDF}"/>
                </a:ext>
              </a:extLst>
            </p:cNvPr>
            <p:cNvSpPr/>
            <p:nvPr/>
          </p:nvSpPr>
          <p:spPr bwMode="auto">
            <a:xfrm rot="2424775">
              <a:off x="5615343" y="2243554"/>
              <a:ext cx="390525" cy="234950"/>
            </a:xfrm>
            <a:custGeom>
              <a:avLst/>
              <a:gdLst>
                <a:gd name="T0" fmla="*/ 0 w 53"/>
                <a:gd name="T1" fmla="*/ 13 h 32"/>
                <a:gd name="T2" fmla="*/ 0 w 53"/>
                <a:gd name="T3" fmla="*/ 9 h 32"/>
                <a:gd name="T4" fmla="*/ 8 w 53"/>
                <a:gd name="T5" fmla="*/ 14 h 32"/>
                <a:gd name="T6" fmla="*/ 15 w 53"/>
                <a:gd name="T7" fmla="*/ 3 h 32"/>
                <a:gd name="T8" fmla="*/ 27 w 53"/>
                <a:gd name="T9" fmla="*/ 0 h 32"/>
                <a:gd name="T10" fmla="*/ 30 w 53"/>
                <a:gd name="T11" fmla="*/ 0 h 32"/>
                <a:gd name="T12" fmla="*/ 44 w 53"/>
                <a:gd name="T13" fmla="*/ 8 h 32"/>
                <a:gd name="T14" fmla="*/ 53 w 53"/>
                <a:gd name="T15" fmla="*/ 19 h 32"/>
                <a:gd name="T16" fmla="*/ 49 w 53"/>
                <a:gd name="T17" fmla="*/ 25 h 32"/>
                <a:gd name="T18" fmla="*/ 25 w 53"/>
                <a:gd name="T19" fmla="*/ 20 h 32"/>
                <a:gd name="T20" fmla="*/ 20 w 53"/>
                <a:gd name="T21" fmla="*/ 16 h 32"/>
                <a:gd name="T22" fmla="*/ 17 w 53"/>
                <a:gd name="T23" fmla="*/ 21 h 32"/>
                <a:gd name="T24" fmla="*/ 8 w 53"/>
                <a:gd name="T25" fmla="*/ 19 h 32"/>
                <a:gd name="T26" fmla="*/ 0 w 53"/>
                <a:gd name="T27"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32">
                  <a:moveTo>
                    <a:pt x="0" y="13"/>
                  </a:moveTo>
                  <a:cubicBezTo>
                    <a:pt x="0" y="12"/>
                    <a:pt x="0" y="11"/>
                    <a:pt x="0" y="9"/>
                  </a:cubicBezTo>
                  <a:cubicBezTo>
                    <a:pt x="5" y="7"/>
                    <a:pt x="5" y="14"/>
                    <a:pt x="8" y="14"/>
                  </a:cubicBezTo>
                  <a:cubicBezTo>
                    <a:pt x="11" y="11"/>
                    <a:pt x="7" y="4"/>
                    <a:pt x="15" y="3"/>
                  </a:cubicBezTo>
                  <a:cubicBezTo>
                    <a:pt x="19" y="2"/>
                    <a:pt x="23" y="0"/>
                    <a:pt x="27" y="0"/>
                  </a:cubicBezTo>
                  <a:cubicBezTo>
                    <a:pt x="28" y="0"/>
                    <a:pt x="29" y="0"/>
                    <a:pt x="30" y="0"/>
                  </a:cubicBezTo>
                  <a:cubicBezTo>
                    <a:pt x="34" y="4"/>
                    <a:pt x="41" y="2"/>
                    <a:pt x="44" y="8"/>
                  </a:cubicBezTo>
                  <a:cubicBezTo>
                    <a:pt x="44" y="14"/>
                    <a:pt x="51" y="15"/>
                    <a:pt x="53" y="19"/>
                  </a:cubicBezTo>
                  <a:cubicBezTo>
                    <a:pt x="52" y="21"/>
                    <a:pt x="50" y="23"/>
                    <a:pt x="49" y="25"/>
                  </a:cubicBezTo>
                  <a:cubicBezTo>
                    <a:pt x="38" y="32"/>
                    <a:pt x="33" y="31"/>
                    <a:pt x="25" y="20"/>
                  </a:cubicBezTo>
                  <a:cubicBezTo>
                    <a:pt x="24" y="18"/>
                    <a:pt x="24" y="16"/>
                    <a:pt x="20" y="16"/>
                  </a:cubicBezTo>
                  <a:cubicBezTo>
                    <a:pt x="17" y="16"/>
                    <a:pt x="21" y="21"/>
                    <a:pt x="17" y="21"/>
                  </a:cubicBezTo>
                  <a:cubicBezTo>
                    <a:pt x="14" y="22"/>
                    <a:pt x="11" y="22"/>
                    <a:pt x="8" y="19"/>
                  </a:cubicBezTo>
                  <a:cubicBezTo>
                    <a:pt x="6" y="17"/>
                    <a:pt x="3" y="15"/>
                    <a:pt x="0" y="13"/>
                  </a:cubicBezTo>
                  <a:close/>
                </a:path>
              </a:pathLst>
            </a:custGeom>
            <a:solidFill>
              <a:srgbClr val="D18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9" name="Freeform 531">
              <a:extLst>
                <a:ext uri="{FF2B5EF4-FFF2-40B4-BE49-F238E27FC236}">
                  <a16:creationId xmlns:a16="http://schemas.microsoft.com/office/drawing/2014/main" id="{8E1A7769-36E4-E22A-1A08-DE27FCDAB0A6}"/>
                </a:ext>
              </a:extLst>
            </p:cNvPr>
            <p:cNvSpPr/>
            <p:nvPr/>
          </p:nvSpPr>
          <p:spPr bwMode="auto">
            <a:xfrm rot="2424775">
              <a:off x="5618377" y="2320617"/>
              <a:ext cx="301625" cy="339725"/>
            </a:xfrm>
            <a:custGeom>
              <a:avLst/>
              <a:gdLst>
                <a:gd name="T0" fmla="*/ 6 w 41"/>
                <a:gd name="T1" fmla="*/ 9 h 46"/>
                <a:gd name="T2" fmla="*/ 9 w 41"/>
                <a:gd name="T3" fmla="*/ 0 h 46"/>
                <a:gd name="T4" fmla="*/ 19 w 41"/>
                <a:gd name="T5" fmla="*/ 15 h 46"/>
                <a:gd name="T6" fmla="*/ 36 w 41"/>
                <a:gd name="T7" fmla="*/ 15 h 46"/>
                <a:gd name="T8" fmla="*/ 32 w 41"/>
                <a:gd name="T9" fmla="*/ 21 h 46"/>
                <a:gd name="T10" fmla="*/ 20 w 41"/>
                <a:gd name="T11" fmla="*/ 32 h 46"/>
                <a:gd name="T12" fmla="*/ 20 w 41"/>
                <a:gd name="T13" fmla="*/ 46 h 46"/>
                <a:gd name="T14" fmla="*/ 2 w 41"/>
                <a:gd name="T15" fmla="*/ 40 h 46"/>
                <a:gd name="T16" fmla="*/ 2 w 41"/>
                <a:gd name="T17" fmla="*/ 40 h 46"/>
                <a:gd name="T18" fmla="*/ 2 w 41"/>
                <a:gd name="T19" fmla="*/ 38 h 46"/>
                <a:gd name="T20" fmla="*/ 6 w 41"/>
                <a:gd name="T21" fmla="*/ 34 h 46"/>
                <a:gd name="T22" fmla="*/ 9 w 41"/>
                <a:gd name="T23" fmla="*/ 15 h 46"/>
                <a:gd name="T24" fmla="*/ 6 w 41"/>
                <a:gd name="T25"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6">
                  <a:moveTo>
                    <a:pt x="6" y="9"/>
                  </a:moveTo>
                  <a:cubicBezTo>
                    <a:pt x="0" y="3"/>
                    <a:pt x="10" y="4"/>
                    <a:pt x="9" y="0"/>
                  </a:cubicBezTo>
                  <a:cubicBezTo>
                    <a:pt x="13" y="5"/>
                    <a:pt x="14" y="11"/>
                    <a:pt x="19" y="15"/>
                  </a:cubicBezTo>
                  <a:cubicBezTo>
                    <a:pt x="24" y="20"/>
                    <a:pt x="30" y="15"/>
                    <a:pt x="36" y="15"/>
                  </a:cubicBezTo>
                  <a:cubicBezTo>
                    <a:pt x="41" y="21"/>
                    <a:pt x="32" y="18"/>
                    <a:pt x="32" y="21"/>
                  </a:cubicBezTo>
                  <a:cubicBezTo>
                    <a:pt x="28" y="25"/>
                    <a:pt x="21" y="26"/>
                    <a:pt x="20" y="32"/>
                  </a:cubicBezTo>
                  <a:cubicBezTo>
                    <a:pt x="17" y="37"/>
                    <a:pt x="24" y="42"/>
                    <a:pt x="20" y="46"/>
                  </a:cubicBezTo>
                  <a:cubicBezTo>
                    <a:pt x="14" y="45"/>
                    <a:pt x="8" y="43"/>
                    <a:pt x="2" y="40"/>
                  </a:cubicBezTo>
                  <a:cubicBezTo>
                    <a:pt x="2" y="40"/>
                    <a:pt x="2" y="40"/>
                    <a:pt x="2" y="40"/>
                  </a:cubicBezTo>
                  <a:cubicBezTo>
                    <a:pt x="2" y="39"/>
                    <a:pt x="2" y="38"/>
                    <a:pt x="2" y="38"/>
                  </a:cubicBezTo>
                  <a:cubicBezTo>
                    <a:pt x="3" y="36"/>
                    <a:pt x="5" y="35"/>
                    <a:pt x="6" y="34"/>
                  </a:cubicBezTo>
                  <a:cubicBezTo>
                    <a:pt x="14" y="28"/>
                    <a:pt x="15" y="24"/>
                    <a:pt x="9" y="15"/>
                  </a:cubicBezTo>
                  <a:cubicBezTo>
                    <a:pt x="8" y="13"/>
                    <a:pt x="6" y="12"/>
                    <a:pt x="6" y="9"/>
                  </a:cubicBezTo>
                  <a:close/>
                </a:path>
              </a:pathLst>
            </a:custGeom>
            <a:solidFill>
              <a:srgbClr val="BD4E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0" name="Freeform 532">
              <a:extLst>
                <a:ext uri="{FF2B5EF4-FFF2-40B4-BE49-F238E27FC236}">
                  <a16:creationId xmlns:a16="http://schemas.microsoft.com/office/drawing/2014/main" id="{99E3423C-5598-D2BC-F697-C154B7BA08FB}"/>
                </a:ext>
              </a:extLst>
            </p:cNvPr>
            <p:cNvSpPr/>
            <p:nvPr/>
          </p:nvSpPr>
          <p:spPr bwMode="auto">
            <a:xfrm rot="2424775">
              <a:off x="5901820" y="2534247"/>
              <a:ext cx="161925" cy="169863"/>
            </a:xfrm>
            <a:custGeom>
              <a:avLst/>
              <a:gdLst>
                <a:gd name="T0" fmla="*/ 22 w 22"/>
                <a:gd name="T1" fmla="*/ 5 h 23"/>
                <a:gd name="T2" fmla="*/ 17 w 22"/>
                <a:gd name="T3" fmla="*/ 19 h 23"/>
                <a:gd name="T4" fmla="*/ 11 w 22"/>
                <a:gd name="T5" fmla="*/ 23 h 23"/>
                <a:gd name="T6" fmla="*/ 0 w 22"/>
                <a:gd name="T7" fmla="*/ 7 h 23"/>
                <a:gd name="T8" fmla="*/ 9 w 22"/>
                <a:gd name="T9" fmla="*/ 0 h 23"/>
                <a:gd name="T10" fmla="*/ 20 w 22"/>
                <a:gd name="T11" fmla="*/ 3 h 23"/>
                <a:gd name="T12" fmla="*/ 22 w 22"/>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2" h="23">
                  <a:moveTo>
                    <a:pt x="22" y="5"/>
                  </a:moveTo>
                  <a:cubicBezTo>
                    <a:pt x="22" y="11"/>
                    <a:pt x="20" y="15"/>
                    <a:pt x="17" y="19"/>
                  </a:cubicBezTo>
                  <a:cubicBezTo>
                    <a:pt x="15" y="20"/>
                    <a:pt x="13" y="21"/>
                    <a:pt x="11" y="23"/>
                  </a:cubicBezTo>
                  <a:cubicBezTo>
                    <a:pt x="2" y="22"/>
                    <a:pt x="1" y="15"/>
                    <a:pt x="0" y="7"/>
                  </a:cubicBezTo>
                  <a:cubicBezTo>
                    <a:pt x="1" y="3"/>
                    <a:pt x="5" y="2"/>
                    <a:pt x="9" y="0"/>
                  </a:cubicBezTo>
                  <a:cubicBezTo>
                    <a:pt x="13" y="0"/>
                    <a:pt x="16" y="2"/>
                    <a:pt x="20" y="3"/>
                  </a:cubicBezTo>
                  <a:cubicBezTo>
                    <a:pt x="21" y="4"/>
                    <a:pt x="21" y="5"/>
                    <a:pt x="22" y="5"/>
                  </a:cubicBezTo>
                  <a:close/>
                </a:path>
              </a:pathLst>
            </a:custGeom>
            <a:solidFill>
              <a:srgbClr val="D78F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1" name="Freeform 533">
              <a:extLst>
                <a:ext uri="{FF2B5EF4-FFF2-40B4-BE49-F238E27FC236}">
                  <a16:creationId xmlns:a16="http://schemas.microsoft.com/office/drawing/2014/main" id="{072943FD-CD5A-0887-19E0-4E9A9A604F08}"/>
                </a:ext>
              </a:extLst>
            </p:cNvPr>
            <p:cNvSpPr/>
            <p:nvPr/>
          </p:nvSpPr>
          <p:spPr bwMode="auto">
            <a:xfrm rot="2424775">
              <a:off x="5679280" y="2506788"/>
              <a:ext cx="192088" cy="190500"/>
            </a:xfrm>
            <a:custGeom>
              <a:avLst/>
              <a:gdLst>
                <a:gd name="T0" fmla="*/ 0 w 26"/>
                <a:gd name="T1" fmla="*/ 10 h 26"/>
                <a:gd name="T2" fmla="*/ 14 w 26"/>
                <a:gd name="T3" fmla="*/ 0 h 26"/>
                <a:gd name="T4" fmla="*/ 16 w 26"/>
                <a:gd name="T5" fmla="*/ 0 h 26"/>
                <a:gd name="T6" fmla="*/ 19 w 26"/>
                <a:gd name="T7" fmla="*/ 6 h 26"/>
                <a:gd name="T8" fmla="*/ 25 w 26"/>
                <a:gd name="T9" fmla="*/ 16 h 26"/>
                <a:gd name="T10" fmla="*/ 15 w 26"/>
                <a:gd name="T11" fmla="*/ 25 h 26"/>
                <a:gd name="T12" fmla="*/ 10 w 26"/>
                <a:gd name="T13" fmla="*/ 25 h 26"/>
                <a:gd name="T14" fmla="*/ 8 w 26"/>
                <a:gd name="T15" fmla="*/ 20 h 26"/>
                <a:gd name="T16" fmla="*/ 0 w 26"/>
                <a:gd name="T1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0" y="10"/>
                  </a:moveTo>
                  <a:cubicBezTo>
                    <a:pt x="2" y="3"/>
                    <a:pt x="7" y="0"/>
                    <a:pt x="14" y="0"/>
                  </a:cubicBezTo>
                  <a:cubicBezTo>
                    <a:pt x="15" y="0"/>
                    <a:pt x="15" y="0"/>
                    <a:pt x="16" y="0"/>
                  </a:cubicBezTo>
                  <a:cubicBezTo>
                    <a:pt x="17" y="3"/>
                    <a:pt x="16" y="5"/>
                    <a:pt x="19" y="6"/>
                  </a:cubicBezTo>
                  <a:cubicBezTo>
                    <a:pt x="24" y="8"/>
                    <a:pt x="26" y="11"/>
                    <a:pt x="25" y="16"/>
                  </a:cubicBezTo>
                  <a:cubicBezTo>
                    <a:pt x="24" y="22"/>
                    <a:pt x="20" y="25"/>
                    <a:pt x="15" y="25"/>
                  </a:cubicBezTo>
                  <a:cubicBezTo>
                    <a:pt x="13" y="25"/>
                    <a:pt x="11" y="26"/>
                    <a:pt x="10" y="25"/>
                  </a:cubicBezTo>
                  <a:cubicBezTo>
                    <a:pt x="8" y="24"/>
                    <a:pt x="7" y="22"/>
                    <a:pt x="8" y="20"/>
                  </a:cubicBezTo>
                  <a:cubicBezTo>
                    <a:pt x="9" y="13"/>
                    <a:pt x="6" y="11"/>
                    <a:pt x="0" y="10"/>
                  </a:cubicBezTo>
                  <a:close/>
                </a:path>
              </a:pathLst>
            </a:custGeom>
            <a:solidFill>
              <a:srgbClr val="E46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2" name="Freeform 534">
              <a:extLst>
                <a:ext uri="{FF2B5EF4-FFF2-40B4-BE49-F238E27FC236}">
                  <a16:creationId xmlns:a16="http://schemas.microsoft.com/office/drawing/2014/main" id="{D332382B-59B3-55AD-CAA3-1A2FE5F91CD9}"/>
                </a:ext>
              </a:extLst>
            </p:cNvPr>
            <p:cNvSpPr/>
            <p:nvPr/>
          </p:nvSpPr>
          <p:spPr bwMode="auto">
            <a:xfrm rot="2424775">
              <a:off x="5688381" y="2525914"/>
              <a:ext cx="204788" cy="228600"/>
            </a:xfrm>
            <a:custGeom>
              <a:avLst/>
              <a:gdLst>
                <a:gd name="T0" fmla="*/ 6 w 28"/>
                <a:gd name="T1" fmla="*/ 25 h 31"/>
                <a:gd name="T2" fmla="*/ 12 w 28"/>
                <a:gd name="T3" fmla="*/ 23 h 31"/>
                <a:gd name="T4" fmla="*/ 20 w 28"/>
                <a:gd name="T5" fmla="*/ 15 h 31"/>
                <a:gd name="T6" fmla="*/ 12 w 28"/>
                <a:gd name="T7" fmla="*/ 7 h 31"/>
                <a:gd name="T8" fmla="*/ 7 w 28"/>
                <a:gd name="T9" fmla="*/ 6 h 31"/>
                <a:gd name="T10" fmla="*/ 12 w 28"/>
                <a:gd name="T11" fmla="*/ 0 h 31"/>
                <a:gd name="T12" fmla="*/ 18 w 28"/>
                <a:gd name="T13" fmla="*/ 27 h 31"/>
                <a:gd name="T14" fmla="*/ 6 w 28"/>
                <a:gd name="T15" fmla="*/ 31 h 31"/>
                <a:gd name="T16" fmla="*/ 0 w 28"/>
                <a:gd name="T17" fmla="*/ 25 h 31"/>
                <a:gd name="T18" fmla="*/ 0 w 28"/>
                <a:gd name="T19" fmla="*/ 23 h 31"/>
                <a:gd name="T20" fmla="*/ 6 w 28"/>
                <a:gd name="T2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1">
                  <a:moveTo>
                    <a:pt x="6" y="25"/>
                  </a:moveTo>
                  <a:cubicBezTo>
                    <a:pt x="8" y="24"/>
                    <a:pt x="10" y="23"/>
                    <a:pt x="12" y="23"/>
                  </a:cubicBezTo>
                  <a:cubicBezTo>
                    <a:pt x="17" y="22"/>
                    <a:pt x="19" y="19"/>
                    <a:pt x="20" y="15"/>
                  </a:cubicBezTo>
                  <a:cubicBezTo>
                    <a:pt x="20" y="10"/>
                    <a:pt x="16" y="9"/>
                    <a:pt x="12" y="7"/>
                  </a:cubicBezTo>
                  <a:cubicBezTo>
                    <a:pt x="10" y="7"/>
                    <a:pt x="9" y="6"/>
                    <a:pt x="7" y="6"/>
                  </a:cubicBezTo>
                  <a:cubicBezTo>
                    <a:pt x="6" y="2"/>
                    <a:pt x="12" y="3"/>
                    <a:pt x="12" y="0"/>
                  </a:cubicBezTo>
                  <a:cubicBezTo>
                    <a:pt x="25" y="4"/>
                    <a:pt x="28" y="13"/>
                    <a:pt x="18" y="27"/>
                  </a:cubicBezTo>
                  <a:cubicBezTo>
                    <a:pt x="14" y="27"/>
                    <a:pt x="9" y="26"/>
                    <a:pt x="6" y="31"/>
                  </a:cubicBezTo>
                  <a:cubicBezTo>
                    <a:pt x="6" y="27"/>
                    <a:pt x="3" y="26"/>
                    <a:pt x="0" y="25"/>
                  </a:cubicBezTo>
                  <a:cubicBezTo>
                    <a:pt x="0" y="24"/>
                    <a:pt x="0" y="24"/>
                    <a:pt x="0" y="23"/>
                  </a:cubicBezTo>
                  <a:cubicBezTo>
                    <a:pt x="3" y="20"/>
                    <a:pt x="4" y="23"/>
                    <a:pt x="6" y="25"/>
                  </a:cubicBezTo>
                  <a:close/>
                </a:path>
              </a:pathLst>
            </a:custGeom>
            <a:solidFill>
              <a:srgbClr val="EB8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3" name="Freeform 535">
              <a:extLst>
                <a:ext uri="{FF2B5EF4-FFF2-40B4-BE49-F238E27FC236}">
                  <a16:creationId xmlns:a16="http://schemas.microsoft.com/office/drawing/2014/main" id="{BB752022-CABD-3C56-05FA-CAE4817CF740}"/>
                </a:ext>
              </a:extLst>
            </p:cNvPr>
            <p:cNvSpPr/>
            <p:nvPr/>
          </p:nvSpPr>
          <p:spPr bwMode="auto">
            <a:xfrm rot="2424775">
              <a:off x="5885139" y="2395121"/>
              <a:ext cx="192088" cy="155575"/>
            </a:xfrm>
            <a:custGeom>
              <a:avLst/>
              <a:gdLst>
                <a:gd name="T0" fmla="*/ 24 w 26"/>
                <a:gd name="T1" fmla="*/ 15 h 21"/>
                <a:gd name="T2" fmla="*/ 15 w 26"/>
                <a:gd name="T3" fmla="*/ 21 h 21"/>
                <a:gd name="T4" fmla="*/ 12 w 26"/>
                <a:gd name="T5" fmla="*/ 17 h 21"/>
                <a:gd name="T6" fmla="*/ 2 w 26"/>
                <a:gd name="T7" fmla="*/ 7 h 21"/>
                <a:gd name="T8" fmla="*/ 10 w 26"/>
                <a:gd name="T9" fmla="*/ 0 h 21"/>
                <a:gd name="T10" fmla="*/ 24 w 26"/>
                <a:gd name="T11" fmla="*/ 7 h 21"/>
                <a:gd name="T12" fmla="*/ 24 w 26"/>
                <a:gd name="T13" fmla="*/ 9 h 21"/>
                <a:gd name="T14" fmla="*/ 24 w 26"/>
                <a:gd name="T15" fmla="*/ 1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1">
                  <a:moveTo>
                    <a:pt x="24" y="15"/>
                  </a:moveTo>
                  <a:cubicBezTo>
                    <a:pt x="21" y="17"/>
                    <a:pt x="18" y="19"/>
                    <a:pt x="15" y="21"/>
                  </a:cubicBezTo>
                  <a:cubicBezTo>
                    <a:pt x="14" y="20"/>
                    <a:pt x="14" y="18"/>
                    <a:pt x="12" y="17"/>
                  </a:cubicBezTo>
                  <a:cubicBezTo>
                    <a:pt x="8" y="15"/>
                    <a:pt x="0" y="15"/>
                    <a:pt x="2" y="7"/>
                  </a:cubicBezTo>
                  <a:cubicBezTo>
                    <a:pt x="4" y="4"/>
                    <a:pt x="7" y="3"/>
                    <a:pt x="10" y="0"/>
                  </a:cubicBezTo>
                  <a:cubicBezTo>
                    <a:pt x="14" y="4"/>
                    <a:pt x="19" y="5"/>
                    <a:pt x="24" y="7"/>
                  </a:cubicBezTo>
                  <a:cubicBezTo>
                    <a:pt x="24" y="8"/>
                    <a:pt x="24" y="9"/>
                    <a:pt x="24" y="9"/>
                  </a:cubicBezTo>
                  <a:cubicBezTo>
                    <a:pt x="26" y="11"/>
                    <a:pt x="26" y="13"/>
                    <a:pt x="24" y="15"/>
                  </a:cubicBezTo>
                  <a:close/>
                </a:path>
              </a:pathLst>
            </a:custGeom>
            <a:solidFill>
              <a:srgbClr val="E88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4" name="Freeform 536">
              <a:extLst>
                <a:ext uri="{FF2B5EF4-FFF2-40B4-BE49-F238E27FC236}">
                  <a16:creationId xmlns:a16="http://schemas.microsoft.com/office/drawing/2014/main" id="{67866ABA-8F7B-E8D7-B57C-DC7B80735D98}"/>
                </a:ext>
              </a:extLst>
            </p:cNvPr>
            <p:cNvSpPr/>
            <p:nvPr/>
          </p:nvSpPr>
          <p:spPr bwMode="auto">
            <a:xfrm rot="2424775">
              <a:off x="6539634" y="4467448"/>
              <a:ext cx="279400" cy="206375"/>
            </a:xfrm>
            <a:custGeom>
              <a:avLst/>
              <a:gdLst>
                <a:gd name="T0" fmla="*/ 31 w 38"/>
                <a:gd name="T1" fmla="*/ 5 h 28"/>
                <a:gd name="T2" fmla="*/ 38 w 38"/>
                <a:gd name="T3" fmla="*/ 19 h 28"/>
                <a:gd name="T4" fmla="*/ 35 w 38"/>
                <a:gd name="T5" fmla="*/ 24 h 28"/>
                <a:gd name="T6" fmla="*/ 7 w 38"/>
                <a:gd name="T7" fmla="*/ 21 h 28"/>
                <a:gd name="T8" fmla="*/ 1 w 38"/>
                <a:gd name="T9" fmla="*/ 9 h 28"/>
                <a:gd name="T10" fmla="*/ 5 w 38"/>
                <a:gd name="T11" fmla="*/ 5 h 28"/>
                <a:gd name="T12" fmla="*/ 13 w 38"/>
                <a:gd name="T13" fmla="*/ 1 h 28"/>
                <a:gd name="T14" fmla="*/ 31 w 38"/>
                <a:gd name="T15" fmla="*/ 5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8">
                  <a:moveTo>
                    <a:pt x="31" y="5"/>
                  </a:moveTo>
                  <a:cubicBezTo>
                    <a:pt x="33" y="10"/>
                    <a:pt x="38" y="14"/>
                    <a:pt x="38" y="19"/>
                  </a:cubicBezTo>
                  <a:cubicBezTo>
                    <a:pt x="38" y="22"/>
                    <a:pt x="37" y="24"/>
                    <a:pt x="35" y="24"/>
                  </a:cubicBezTo>
                  <a:cubicBezTo>
                    <a:pt x="26" y="21"/>
                    <a:pt x="16" y="28"/>
                    <a:pt x="7" y="21"/>
                  </a:cubicBezTo>
                  <a:cubicBezTo>
                    <a:pt x="6" y="16"/>
                    <a:pt x="0" y="15"/>
                    <a:pt x="1" y="9"/>
                  </a:cubicBezTo>
                  <a:cubicBezTo>
                    <a:pt x="2" y="8"/>
                    <a:pt x="3" y="6"/>
                    <a:pt x="5" y="5"/>
                  </a:cubicBezTo>
                  <a:cubicBezTo>
                    <a:pt x="7" y="4"/>
                    <a:pt x="10" y="2"/>
                    <a:pt x="13" y="1"/>
                  </a:cubicBezTo>
                  <a:cubicBezTo>
                    <a:pt x="19" y="0"/>
                    <a:pt x="25" y="2"/>
                    <a:pt x="31" y="5"/>
                  </a:cubicBezTo>
                  <a:close/>
                </a:path>
              </a:pathLst>
            </a:custGeom>
            <a:solidFill>
              <a:srgbClr val="EEA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5" name="Freeform 537">
              <a:extLst>
                <a:ext uri="{FF2B5EF4-FFF2-40B4-BE49-F238E27FC236}">
                  <a16:creationId xmlns:a16="http://schemas.microsoft.com/office/drawing/2014/main" id="{2BDD957B-6670-031B-0942-19E7BBBE6565}"/>
                </a:ext>
              </a:extLst>
            </p:cNvPr>
            <p:cNvSpPr/>
            <p:nvPr/>
          </p:nvSpPr>
          <p:spPr bwMode="auto">
            <a:xfrm rot="2424775">
              <a:off x="6324738" y="4975983"/>
              <a:ext cx="117475" cy="109538"/>
            </a:xfrm>
            <a:custGeom>
              <a:avLst/>
              <a:gdLst>
                <a:gd name="T0" fmla="*/ 0 w 16"/>
                <a:gd name="T1" fmla="*/ 15 h 15"/>
                <a:gd name="T2" fmla="*/ 0 w 16"/>
                <a:gd name="T3" fmla="*/ 12 h 15"/>
                <a:gd name="T4" fmla="*/ 16 w 16"/>
                <a:gd name="T5" fmla="*/ 0 h 15"/>
                <a:gd name="T6" fmla="*/ 16 w 16"/>
                <a:gd name="T7" fmla="*/ 1 h 15"/>
                <a:gd name="T8" fmla="*/ 6 w 16"/>
                <a:gd name="T9" fmla="*/ 15 h 15"/>
                <a:gd name="T10" fmla="*/ 0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0" y="15"/>
                  </a:moveTo>
                  <a:cubicBezTo>
                    <a:pt x="0" y="14"/>
                    <a:pt x="0" y="13"/>
                    <a:pt x="0" y="12"/>
                  </a:cubicBezTo>
                  <a:cubicBezTo>
                    <a:pt x="1" y="3"/>
                    <a:pt x="3" y="1"/>
                    <a:pt x="16" y="0"/>
                  </a:cubicBezTo>
                  <a:cubicBezTo>
                    <a:pt x="16" y="0"/>
                    <a:pt x="16" y="1"/>
                    <a:pt x="16" y="1"/>
                  </a:cubicBezTo>
                  <a:cubicBezTo>
                    <a:pt x="13" y="5"/>
                    <a:pt x="10" y="10"/>
                    <a:pt x="6" y="15"/>
                  </a:cubicBezTo>
                  <a:cubicBezTo>
                    <a:pt x="4" y="15"/>
                    <a:pt x="2" y="15"/>
                    <a:pt x="0" y="15"/>
                  </a:cubicBezTo>
                  <a:close/>
                </a:path>
              </a:pathLst>
            </a:custGeom>
            <a:solidFill>
              <a:srgbClr val="DA64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6" name="Freeform 538">
              <a:extLst>
                <a:ext uri="{FF2B5EF4-FFF2-40B4-BE49-F238E27FC236}">
                  <a16:creationId xmlns:a16="http://schemas.microsoft.com/office/drawing/2014/main" id="{3498DDC0-920D-24E0-39CF-B502659E9536}"/>
                </a:ext>
              </a:extLst>
            </p:cNvPr>
            <p:cNvSpPr/>
            <p:nvPr/>
          </p:nvSpPr>
          <p:spPr bwMode="auto">
            <a:xfrm rot="2424775">
              <a:off x="6280970" y="4790011"/>
              <a:ext cx="234950" cy="265113"/>
            </a:xfrm>
            <a:custGeom>
              <a:avLst/>
              <a:gdLst>
                <a:gd name="T0" fmla="*/ 32 w 32"/>
                <a:gd name="T1" fmla="*/ 23 h 36"/>
                <a:gd name="T2" fmla="*/ 16 w 32"/>
                <a:gd name="T3" fmla="*/ 35 h 36"/>
                <a:gd name="T4" fmla="*/ 12 w 32"/>
                <a:gd name="T5" fmla="*/ 33 h 36"/>
                <a:gd name="T6" fmla="*/ 0 w 32"/>
                <a:gd name="T7" fmla="*/ 9 h 36"/>
                <a:gd name="T8" fmla="*/ 2 w 32"/>
                <a:gd name="T9" fmla="*/ 5 h 36"/>
                <a:gd name="T10" fmla="*/ 10 w 32"/>
                <a:gd name="T11" fmla="*/ 3 h 36"/>
                <a:gd name="T12" fmla="*/ 32 w 32"/>
                <a:gd name="T13" fmla="*/ 21 h 36"/>
                <a:gd name="T14" fmla="*/ 32 w 32"/>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32" y="23"/>
                  </a:moveTo>
                  <a:cubicBezTo>
                    <a:pt x="26" y="26"/>
                    <a:pt x="18" y="27"/>
                    <a:pt x="16" y="35"/>
                  </a:cubicBezTo>
                  <a:cubicBezTo>
                    <a:pt x="14" y="36"/>
                    <a:pt x="13" y="35"/>
                    <a:pt x="12" y="33"/>
                  </a:cubicBezTo>
                  <a:cubicBezTo>
                    <a:pt x="17" y="21"/>
                    <a:pt x="8" y="16"/>
                    <a:pt x="0" y="9"/>
                  </a:cubicBezTo>
                  <a:cubicBezTo>
                    <a:pt x="0" y="8"/>
                    <a:pt x="0" y="6"/>
                    <a:pt x="2" y="5"/>
                  </a:cubicBezTo>
                  <a:cubicBezTo>
                    <a:pt x="4" y="2"/>
                    <a:pt x="6" y="0"/>
                    <a:pt x="10" y="3"/>
                  </a:cubicBezTo>
                  <a:cubicBezTo>
                    <a:pt x="11" y="18"/>
                    <a:pt x="15" y="21"/>
                    <a:pt x="32" y="21"/>
                  </a:cubicBezTo>
                  <a:cubicBezTo>
                    <a:pt x="32" y="22"/>
                    <a:pt x="32" y="23"/>
                    <a:pt x="32" y="23"/>
                  </a:cubicBezTo>
                  <a:close/>
                </a:path>
              </a:pathLst>
            </a:custGeom>
            <a:solidFill>
              <a:srgbClr val="C04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7" name="Freeform 539">
              <a:extLst>
                <a:ext uri="{FF2B5EF4-FFF2-40B4-BE49-F238E27FC236}">
                  <a16:creationId xmlns:a16="http://schemas.microsoft.com/office/drawing/2014/main" id="{33F9FFC1-A64D-DD3D-23C7-19840D44ECC3}"/>
                </a:ext>
              </a:extLst>
            </p:cNvPr>
            <p:cNvSpPr/>
            <p:nvPr/>
          </p:nvSpPr>
          <p:spPr bwMode="auto">
            <a:xfrm rot="2424775">
              <a:off x="5754244" y="2177434"/>
              <a:ext cx="169863" cy="96838"/>
            </a:xfrm>
            <a:custGeom>
              <a:avLst/>
              <a:gdLst>
                <a:gd name="T0" fmla="*/ 21 w 23"/>
                <a:gd name="T1" fmla="*/ 8 h 13"/>
                <a:gd name="T2" fmla="*/ 9 w 23"/>
                <a:gd name="T3" fmla="*/ 10 h 13"/>
                <a:gd name="T4" fmla="*/ 15 w 23"/>
                <a:gd name="T5" fmla="*/ 0 h 13"/>
                <a:gd name="T6" fmla="*/ 19 w 23"/>
                <a:gd name="T7" fmla="*/ 2 h 13"/>
                <a:gd name="T8" fmla="*/ 21 w 23"/>
                <a:gd name="T9" fmla="*/ 8 h 13"/>
              </a:gdLst>
              <a:ahLst/>
              <a:cxnLst>
                <a:cxn ang="0">
                  <a:pos x="T0" y="T1"/>
                </a:cxn>
                <a:cxn ang="0">
                  <a:pos x="T2" y="T3"/>
                </a:cxn>
                <a:cxn ang="0">
                  <a:pos x="T4" y="T5"/>
                </a:cxn>
                <a:cxn ang="0">
                  <a:pos x="T6" y="T7"/>
                </a:cxn>
                <a:cxn ang="0">
                  <a:pos x="T8" y="T9"/>
                </a:cxn>
              </a:cxnLst>
              <a:rect l="0" t="0" r="r" b="b"/>
              <a:pathLst>
                <a:path w="23" h="13">
                  <a:moveTo>
                    <a:pt x="21" y="8"/>
                  </a:moveTo>
                  <a:cubicBezTo>
                    <a:pt x="17" y="9"/>
                    <a:pt x="13" y="13"/>
                    <a:pt x="9" y="10"/>
                  </a:cubicBezTo>
                  <a:cubicBezTo>
                    <a:pt x="0" y="0"/>
                    <a:pt x="12" y="3"/>
                    <a:pt x="15" y="0"/>
                  </a:cubicBezTo>
                  <a:cubicBezTo>
                    <a:pt x="16" y="1"/>
                    <a:pt x="17" y="1"/>
                    <a:pt x="19" y="2"/>
                  </a:cubicBezTo>
                  <a:cubicBezTo>
                    <a:pt x="22" y="3"/>
                    <a:pt x="23" y="5"/>
                    <a:pt x="21" y="8"/>
                  </a:cubicBezTo>
                  <a:close/>
                </a:path>
              </a:pathLst>
            </a:custGeom>
            <a:solidFill>
              <a:srgbClr val="F3B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8" name="Freeform 540">
              <a:extLst>
                <a:ext uri="{FF2B5EF4-FFF2-40B4-BE49-F238E27FC236}">
                  <a16:creationId xmlns:a16="http://schemas.microsoft.com/office/drawing/2014/main" id="{E83088A5-C0E7-5B25-534B-6C5CBB5B1DB9}"/>
                </a:ext>
              </a:extLst>
            </p:cNvPr>
            <p:cNvSpPr/>
            <p:nvPr/>
          </p:nvSpPr>
          <p:spPr bwMode="auto">
            <a:xfrm rot="2424775">
              <a:off x="3870432" y="3754442"/>
              <a:ext cx="331788" cy="384175"/>
            </a:xfrm>
            <a:custGeom>
              <a:avLst/>
              <a:gdLst>
                <a:gd name="T0" fmla="*/ 32 w 45"/>
                <a:gd name="T1" fmla="*/ 44 h 52"/>
                <a:gd name="T2" fmla="*/ 4 w 45"/>
                <a:gd name="T3" fmla="*/ 51 h 52"/>
                <a:gd name="T4" fmla="*/ 0 w 45"/>
                <a:gd name="T5" fmla="*/ 50 h 52"/>
                <a:gd name="T6" fmla="*/ 0 w 45"/>
                <a:gd name="T7" fmla="*/ 36 h 52"/>
                <a:gd name="T8" fmla="*/ 7 w 45"/>
                <a:gd name="T9" fmla="*/ 37 h 52"/>
                <a:gd name="T10" fmla="*/ 28 w 45"/>
                <a:gd name="T11" fmla="*/ 32 h 52"/>
                <a:gd name="T12" fmla="*/ 23 w 45"/>
                <a:gd name="T13" fmla="*/ 21 h 52"/>
                <a:gd name="T14" fmla="*/ 14 w 45"/>
                <a:gd name="T15" fmla="*/ 9 h 52"/>
                <a:gd name="T16" fmla="*/ 15 w 45"/>
                <a:gd name="T17" fmla="*/ 3 h 52"/>
                <a:gd name="T18" fmla="*/ 22 w 45"/>
                <a:gd name="T19" fmla="*/ 0 h 52"/>
                <a:gd name="T20" fmla="*/ 40 w 45"/>
                <a:gd name="T21" fmla="*/ 15 h 52"/>
                <a:gd name="T22" fmla="*/ 40 w 45"/>
                <a:gd name="T23" fmla="*/ 30 h 52"/>
                <a:gd name="T24" fmla="*/ 32 w 45"/>
                <a:gd name="T25"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52">
                  <a:moveTo>
                    <a:pt x="32" y="44"/>
                  </a:moveTo>
                  <a:cubicBezTo>
                    <a:pt x="23" y="48"/>
                    <a:pt x="14" y="52"/>
                    <a:pt x="4" y="51"/>
                  </a:cubicBezTo>
                  <a:cubicBezTo>
                    <a:pt x="2" y="52"/>
                    <a:pt x="1" y="51"/>
                    <a:pt x="0" y="50"/>
                  </a:cubicBezTo>
                  <a:cubicBezTo>
                    <a:pt x="3" y="45"/>
                    <a:pt x="2" y="41"/>
                    <a:pt x="0" y="36"/>
                  </a:cubicBezTo>
                  <a:cubicBezTo>
                    <a:pt x="2" y="34"/>
                    <a:pt x="5" y="35"/>
                    <a:pt x="7" y="37"/>
                  </a:cubicBezTo>
                  <a:cubicBezTo>
                    <a:pt x="16" y="44"/>
                    <a:pt x="24" y="42"/>
                    <a:pt x="28" y="32"/>
                  </a:cubicBezTo>
                  <a:cubicBezTo>
                    <a:pt x="30" y="26"/>
                    <a:pt x="31" y="22"/>
                    <a:pt x="23" y="21"/>
                  </a:cubicBezTo>
                  <a:cubicBezTo>
                    <a:pt x="17" y="20"/>
                    <a:pt x="15" y="15"/>
                    <a:pt x="14" y="9"/>
                  </a:cubicBezTo>
                  <a:cubicBezTo>
                    <a:pt x="14" y="7"/>
                    <a:pt x="14" y="5"/>
                    <a:pt x="15" y="3"/>
                  </a:cubicBezTo>
                  <a:cubicBezTo>
                    <a:pt x="16" y="0"/>
                    <a:pt x="19" y="0"/>
                    <a:pt x="22" y="0"/>
                  </a:cubicBezTo>
                  <a:cubicBezTo>
                    <a:pt x="30" y="3"/>
                    <a:pt x="35" y="9"/>
                    <a:pt x="40" y="15"/>
                  </a:cubicBezTo>
                  <a:cubicBezTo>
                    <a:pt x="43" y="20"/>
                    <a:pt x="45" y="25"/>
                    <a:pt x="40" y="30"/>
                  </a:cubicBezTo>
                  <a:cubicBezTo>
                    <a:pt x="37" y="35"/>
                    <a:pt x="35" y="39"/>
                    <a:pt x="32" y="44"/>
                  </a:cubicBezTo>
                  <a:close/>
                </a:path>
              </a:pathLst>
            </a:custGeom>
            <a:solidFill>
              <a:srgbClr val="F09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9" name="Freeform 541">
              <a:extLst>
                <a:ext uri="{FF2B5EF4-FFF2-40B4-BE49-F238E27FC236}">
                  <a16:creationId xmlns:a16="http://schemas.microsoft.com/office/drawing/2014/main" id="{C4178A73-53DA-7B61-9DC0-57C301F97A95}"/>
                </a:ext>
              </a:extLst>
            </p:cNvPr>
            <p:cNvSpPr/>
            <p:nvPr/>
          </p:nvSpPr>
          <p:spPr bwMode="auto">
            <a:xfrm rot="2424775">
              <a:off x="4071911" y="3748517"/>
              <a:ext cx="293688" cy="339725"/>
            </a:xfrm>
            <a:custGeom>
              <a:avLst/>
              <a:gdLst>
                <a:gd name="T0" fmla="*/ 21 w 40"/>
                <a:gd name="T1" fmla="*/ 46 h 46"/>
                <a:gd name="T2" fmla="*/ 3 w 40"/>
                <a:gd name="T3" fmla="*/ 18 h 46"/>
                <a:gd name="T4" fmla="*/ 0 w 40"/>
                <a:gd name="T5" fmla="*/ 11 h 46"/>
                <a:gd name="T6" fmla="*/ 6 w 40"/>
                <a:gd name="T7" fmla="*/ 2 h 46"/>
                <a:gd name="T8" fmla="*/ 10 w 40"/>
                <a:gd name="T9" fmla="*/ 1 h 46"/>
                <a:gd name="T10" fmla="*/ 14 w 40"/>
                <a:gd name="T11" fmla="*/ 7 h 46"/>
                <a:gd name="T12" fmla="*/ 20 w 40"/>
                <a:gd name="T13" fmla="*/ 26 h 46"/>
                <a:gd name="T14" fmla="*/ 33 w 40"/>
                <a:gd name="T15" fmla="*/ 28 h 46"/>
                <a:gd name="T16" fmla="*/ 38 w 40"/>
                <a:gd name="T17" fmla="*/ 29 h 46"/>
                <a:gd name="T18" fmla="*/ 38 w 40"/>
                <a:gd name="T19" fmla="*/ 42 h 46"/>
                <a:gd name="T20" fmla="*/ 21 w 40"/>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6">
                  <a:moveTo>
                    <a:pt x="21" y="46"/>
                  </a:moveTo>
                  <a:cubicBezTo>
                    <a:pt x="24" y="31"/>
                    <a:pt x="11" y="26"/>
                    <a:pt x="3" y="18"/>
                  </a:cubicBezTo>
                  <a:cubicBezTo>
                    <a:pt x="3" y="15"/>
                    <a:pt x="1" y="13"/>
                    <a:pt x="0" y="11"/>
                  </a:cubicBezTo>
                  <a:cubicBezTo>
                    <a:pt x="1" y="7"/>
                    <a:pt x="4" y="5"/>
                    <a:pt x="6" y="2"/>
                  </a:cubicBezTo>
                  <a:cubicBezTo>
                    <a:pt x="7" y="1"/>
                    <a:pt x="9" y="0"/>
                    <a:pt x="10" y="1"/>
                  </a:cubicBezTo>
                  <a:cubicBezTo>
                    <a:pt x="13" y="2"/>
                    <a:pt x="13" y="4"/>
                    <a:pt x="14" y="7"/>
                  </a:cubicBezTo>
                  <a:cubicBezTo>
                    <a:pt x="12" y="14"/>
                    <a:pt x="13" y="21"/>
                    <a:pt x="20" y="26"/>
                  </a:cubicBezTo>
                  <a:cubicBezTo>
                    <a:pt x="24" y="29"/>
                    <a:pt x="28" y="30"/>
                    <a:pt x="33" y="28"/>
                  </a:cubicBezTo>
                  <a:cubicBezTo>
                    <a:pt x="34" y="28"/>
                    <a:pt x="36" y="28"/>
                    <a:pt x="38" y="29"/>
                  </a:cubicBezTo>
                  <a:cubicBezTo>
                    <a:pt x="40" y="34"/>
                    <a:pt x="38" y="38"/>
                    <a:pt x="38" y="42"/>
                  </a:cubicBezTo>
                  <a:cubicBezTo>
                    <a:pt x="32" y="43"/>
                    <a:pt x="27" y="45"/>
                    <a:pt x="21" y="46"/>
                  </a:cubicBezTo>
                  <a:close/>
                </a:path>
              </a:pathLst>
            </a:custGeom>
            <a:solidFill>
              <a:srgbClr val="B56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0" name="Freeform 542">
              <a:extLst>
                <a:ext uri="{FF2B5EF4-FFF2-40B4-BE49-F238E27FC236}">
                  <a16:creationId xmlns:a16="http://schemas.microsoft.com/office/drawing/2014/main" id="{1A11ABD0-7041-1B7A-4DB2-9D9ACB1E7B0F}"/>
                </a:ext>
              </a:extLst>
            </p:cNvPr>
            <p:cNvSpPr/>
            <p:nvPr/>
          </p:nvSpPr>
          <p:spPr bwMode="auto">
            <a:xfrm rot="2424775">
              <a:off x="4226247" y="4019270"/>
              <a:ext cx="131763" cy="125413"/>
            </a:xfrm>
            <a:custGeom>
              <a:avLst/>
              <a:gdLst>
                <a:gd name="T0" fmla="*/ 5 w 18"/>
                <a:gd name="T1" fmla="*/ 17 h 17"/>
                <a:gd name="T2" fmla="*/ 4 w 18"/>
                <a:gd name="T3" fmla="*/ 4 h 17"/>
                <a:gd name="T4" fmla="*/ 9 w 18"/>
                <a:gd name="T5" fmla="*/ 1 h 17"/>
                <a:gd name="T6" fmla="*/ 17 w 18"/>
                <a:gd name="T7" fmla="*/ 5 h 17"/>
                <a:gd name="T8" fmla="*/ 7 w 18"/>
                <a:gd name="T9" fmla="*/ 17 h 17"/>
                <a:gd name="T10" fmla="*/ 5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5" y="17"/>
                  </a:moveTo>
                  <a:cubicBezTo>
                    <a:pt x="0" y="13"/>
                    <a:pt x="5" y="9"/>
                    <a:pt x="4" y="4"/>
                  </a:cubicBezTo>
                  <a:cubicBezTo>
                    <a:pt x="5" y="1"/>
                    <a:pt x="6" y="1"/>
                    <a:pt x="9" y="1"/>
                  </a:cubicBezTo>
                  <a:cubicBezTo>
                    <a:pt x="12" y="1"/>
                    <a:pt x="17" y="0"/>
                    <a:pt x="17" y="5"/>
                  </a:cubicBezTo>
                  <a:cubicBezTo>
                    <a:pt x="18" y="13"/>
                    <a:pt x="12" y="15"/>
                    <a:pt x="7" y="17"/>
                  </a:cubicBezTo>
                  <a:cubicBezTo>
                    <a:pt x="6" y="17"/>
                    <a:pt x="5" y="17"/>
                    <a:pt x="5" y="17"/>
                  </a:cubicBezTo>
                  <a:close/>
                </a:path>
              </a:pathLst>
            </a:custGeom>
            <a:solidFill>
              <a:srgbClr val="DC6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1" name="Freeform 543">
              <a:extLst>
                <a:ext uri="{FF2B5EF4-FFF2-40B4-BE49-F238E27FC236}">
                  <a16:creationId xmlns:a16="http://schemas.microsoft.com/office/drawing/2014/main" id="{C11F77E9-EAD0-A677-F1F1-663D9618648A}"/>
                </a:ext>
              </a:extLst>
            </p:cNvPr>
            <p:cNvSpPr/>
            <p:nvPr/>
          </p:nvSpPr>
          <p:spPr bwMode="auto">
            <a:xfrm rot="2424775">
              <a:off x="5921583" y="2285800"/>
              <a:ext cx="214313" cy="184150"/>
            </a:xfrm>
            <a:custGeom>
              <a:avLst/>
              <a:gdLst>
                <a:gd name="T0" fmla="*/ 29 w 29"/>
                <a:gd name="T1" fmla="*/ 23 h 25"/>
                <a:gd name="T2" fmla="*/ 15 w 29"/>
                <a:gd name="T3" fmla="*/ 17 h 25"/>
                <a:gd name="T4" fmla="*/ 1 w 29"/>
                <a:gd name="T5" fmla="*/ 12 h 25"/>
                <a:gd name="T6" fmla="*/ 1 w 29"/>
                <a:gd name="T7" fmla="*/ 9 h 25"/>
                <a:gd name="T8" fmla="*/ 15 w 29"/>
                <a:gd name="T9" fmla="*/ 11 h 25"/>
                <a:gd name="T10" fmla="*/ 29 w 29"/>
                <a:gd name="T11" fmla="*/ 23 h 25"/>
              </a:gdLst>
              <a:ahLst/>
              <a:cxnLst>
                <a:cxn ang="0">
                  <a:pos x="T0" y="T1"/>
                </a:cxn>
                <a:cxn ang="0">
                  <a:pos x="T2" y="T3"/>
                </a:cxn>
                <a:cxn ang="0">
                  <a:pos x="T4" y="T5"/>
                </a:cxn>
                <a:cxn ang="0">
                  <a:pos x="T6" y="T7"/>
                </a:cxn>
                <a:cxn ang="0">
                  <a:pos x="T8" y="T9"/>
                </a:cxn>
                <a:cxn ang="0">
                  <a:pos x="T10" y="T11"/>
                </a:cxn>
              </a:cxnLst>
              <a:rect l="0" t="0" r="r" b="b"/>
              <a:pathLst>
                <a:path w="28" h="25">
                  <a:moveTo>
                    <a:pt x="29" y="23"/>
                  </a:moveTo>
                  <a:cubicBezTo>
                    <a:pt x="23" y="25"/>
                    <a:pt x="17" y="25"/>
                    <a:pt x="15" y="17"/>
                  </a:cubicBezTo>
                  <a:cubicBezTo>
                    <a:pt x="10" y="16"/>
                    <a:pt x="6" y="14"/>
                    <a:pt x="1" y="12"/>
                  </a:cubicBezTo>
                  <a:cubicBezTo>
                    <a:pt x="0" y="11"/>
                    <a:pt x="0" y="10"/>
                    <a:pt x="1" y="9"/>
                  </a:cubicBezTo>
                  <a:cubicBezTo>
                    <a:pt x="6" y="8"/>
                    <a:pt x="12" y="0"/>
                    <a:pt x="15" y="11"/>
                  </a:cubicBezTo>
                  <a:cubicBezTo>
                    <a:pt x="17" y="18"/>
                    <a:pt x="27" y="17"/>
                    <a:pt x="29" y="23"/>
                  </a:cubicBezTo>
                  <a:close/>
                </a:path>
              </a:pathLst>
            </a:custGeom>
            <a:solidFill>
              <a:srgbClr val="A85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2" name="Freeform 544">
              <a:extLst>
                <a:ext uri="{FF2B5EF4-FFF2-40B4-BE49-F238E27FC236}">
                  <a16:creationId xmlns:a16="http://schemas.microsoft.com/office/drawing/2014/main" id="{0C2A8D08-59EB-8038-174F-E8B6C5F53F5C}"/>
                </a:ext>
              </a:extLst>
            </p:cNvPr>
            <p:cNvSpPr/>
            <p:nvPr/>
          </p:nvSpPr>
          <p:spPr bwMode="auto">
            <a:xfrm rot="2424775">
              <a:off x="5884678" y="2240710"/>
              <a:ext cx="88900" cy="65088"/>
            </a:xfrm>
            <a:custGeom>
              <a:avLst/>
              <a:gdLst>
                <a:gd name="T0" fmla="*/ 12 w 12"/>
                <a:gd name="T1" fmla="*/ 3 h 9"/>
                <a:gd name="T2" fmla="*/ 12 w 12"/>
                <a:gd name="T3" fmla="*/ 5 h 9"/>
                <a:gd name="T4" fmla="*/ 4 w 12"/>
                <a:gd name="T5" fmla="*/ 9 h 9"/>
                <a:gd name="T6" fmla="*/ 2 w 12"/>
                <a:gd name="T7" fmla="*/ 9 h 9"/>
                <a:gd name="T8" fmla="*/ 0 w 12"/>
                <a:gd name="T9" fmla="*/ 3 h 9"/>
                <a:gd name="T10" fmla="*/ 12 w 12"/>
                <a:gd name="T11" fmla="*/ 3 h 9"/>
              </a:gdLst>
              <a:ahLst/>
              <a:cxnLst>
                <a:cxn ang="0">
                  <a:pos x="T0" y="T1"/>
                </a:cxn>
                <a:cxn ang="0">
                  <a:pos x="T2" y="T3"/>
                </a:cxn>
                <a:cxn ang="0">
                  <a:pos x="T4" y="T5"/>
                </a:cxn>
                <a:cxn ang="0">
                  <a:pos x="T6" y="T7"/>
                </a:cxn>
                <a:cxn ang="0">
                  <a:pos x="T8" y="T9"/>
                </a:cxn>
                <a:cxn ang="0">
                  <a:pos x="T10" y="T11"/>
                </a:cxn>
              </a:cxnLst>
              <a:rect l="0" t="0" r="r" b="b"/>
              <a:pathLst>
                <a:path w="12" h="9">
                  <a:moveTo>
                    <a:pt x="12" y="3"/>
                  </a:moveTo>
                  <a:cubicBezTo>
                    <a:pt x="12" y="4"/>
                    <a:pt x="12" y="4"/>
                    <a:pt x="12" y="5"/>
                  </a:cubicBezTo>
                  <a:cubicBezTo>
                    <a:pt x="10" y="8"/>
                    <a:pt x="7" y="9"/>
                    <a:pt x="4" y="9"/>
                  </a:cubicBezTo>
                  <a:cubicBezTo>
                    <a:pt x="3" y="9"/>
                    <a:pt x="2" y="9"/>
                    <a:pt x="2" y="9"/>
                  </a:cubicBezTo>
                  <a:cubicBezTo>
                    <a:pt x="2" y="7"/>
                    <a:pt x="1" y="5"/>
                    <a:pt x="0" y="3"/>
                  </a:cubicBezTo>
                  <a:cubicBezTo>
                    <a:pt x="4" y="0"/>
                    <a:pt x="8" y="4"/>
                    <a:pt x="12" y="3"/>
                  </a:cubicBezTo>
                  <a:close/>
                </a:path>
              </a:pathLst>
            </a:custGeom>
            <a:solidFill>
              <a:srgbClr val="9C4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3" name="Freeform 545">
              <a:extLst>
                <a:ext uri="{FF2B5EF4-FFF2-40B4-BE49-F238E27FC236}">
                  <a16:creationId xmlns:a16="http://schemas.microsoft.com/office/drawing/2014/main" id="{D74246B7-718D-7DD9-DB24-584FE6ADC68C}"/>
                </a:ext>
              </a:extLst>
            </p:cNvPr>
            <p:cNvSpPr/>
            <p:nvPr/>
          </p:nvSpPr>
          <p:spPr bwMode="auto">
            <a:xfrm rot="2424775">
              <a:off x="3582972" y="3379856"/>
              <a:ext cx="331788" cy="354013"/>
            </a:xfrm>
            <a:custGeom>
              <a:avLst/>
              <a:gdLst>
                <a:gd name="T0" fmla="*/ 35 w 45"/>
                <a:gd name="T1" fmla="*/ 45 h 48"/>
                <a:gd name="T2" fmla="*/ 23 w 45"/>
                <a:gd name="T3" fmla="*/ 47 h 48"/>
                <a:gd name="T4" fmla="*/ 15 w 45"/>
                <a:gd name="T5" fmla="*/ 37 h 48"/>
                <a:gd name="T6" fmla="*/ 1 w 45"/>
                <a:gd name="T7" fmla="*/ 28 h 48"/>
                <a:gd name="T8" fmla="*/ 5 w 45"/>
                <a:gd name="T9" fmla="*/ 15 h 48"/>
                <a:gd name="T10" fmla="*/ 29 w 45"/>
                <a:gd name="T11" fmla="*/ 0 h 48"/>
                <a:gd name="T12" fmla="*/ 35 w 45"/>
                <a:gd name="T13" fmla="*/ 6 h 48"/>
                <a:gd name="T14" fmla="*/ 45 w 45"/>
                <a:gd name="T15" fmla="*/ 33 h 48"/>
                <a:gd name="T16" fmla="*/ 35 w 45"/>
                <a:gd name="T1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8">
                  <a:moveTo>
                    <a:pt x="35" y="45"/>
                  </a:moveTo>
                  <a:cubicBezTo>
                    <a:pt x="31" y="46"/>
                    <a:pt x="27" y="48"/>
                    <a:pt x="23" y="47"/>
                  </a:cubicBezTo>
                  <a:cubicBezTo>
                    <a:pt x="24" y="41"/>
                    <a:pt x="21" y="38"/>
                    <a:pt x="15" y="37"/>
                  </a:cubicBezTo>
                  <a:cubicBezTo>
                    <a:pt x="10" y="36"/>
                    <a:pt x="4" y="34"/>
                    <a:pt x="1" y="28"/>
                  </a:cubicBezTo>
                  <a:cubicBezTo>
                    <a:pt x="0" y="23"/>
                    <a:pt x="0" y="19"/>
                    <a:pt x="5" y="15"/>
                  </a:cubicBezTo>
                  <a:cubicBezTo>
                    <a:pt x="15" y="13"/>
                    <a:pt x="23" y="7"/>
                    <a:pt x="29" y="0"/>
                  </a:cubicBezTo>
                  <a:cubicBezTo>
                    <a:pt x="33" y="0"/>
                    <a:pt x="35" y="2"/>
                    <a:pt x="35" y="6"/>
                  </a:cubicBezTo>
                  <a:cubicBezTo>
                    <a:pt x="35" y="16"/>
                    <a:pt x="41" y="24"/>
                    <a:pt x="45" y="33"/>
                  </a:cubicBezTo>
                  <a:cubicBezTo>
                    <a:pt x="45" y="40"/>
                    <a:pt x="42" y="44"/>
                    <a:pt x="35" y="45"/>
                  </a:cubicBezTo>
                  <a:close/>
                </a:path>
              </a:pathLst>
            </a:custGeom>
            <a:solidFill>
              <a:srgbClr val="EE8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4" name="Freeform 546">
              <a:extLst>
                <a:ext uri="{FF2B5EF4-FFF2-40B4-BE49-F238E27FC236}">
                  <a16:creationId xmlns:a16="http://schemas.microsoft.com/office/drawing/2014/main" id="{C1F5C602-80A4-BC56-B675-2081A70F61E8}"/>
                </a:ext>
              </a:extLst>
            </p:cNvPr>
            <p:cNvSpPr/>
            <p:nvPr/>
          </p:nvSpPr>
          <p:spPr bwMode="auto">
            <a:xfrm rot="2424775">
              <a:off x="3528466" y="3527948"/>
              <a:ext cx="206375" cy="139700"/>
            </a:xfrm>
            <a:custGeom>
              <a:avLst/>
              <a:gdLst>
                <a:gd name="T0" fmla="*/ 3 w 28"/>
                <a:gd name="T1" fmla="*/ 0 h 19"/>
                <a:gd name="T2" fmla="*/ 28 w 28"/>
                <a:gd name="T3" fmla="*/ 8 h 19"/>
                <a:gd name="T4" fmla="*/ 23 w 28"/>
                <a:gd name="T5" fmla="*/ 18 h 19"/>
                <a:gd name="T6" fmla="*/ 21 w 28"/>
                <a:gd name="T7" fmla="*/ 18 h 19"/>
                <a:gd name="T8" fmla="*/ 11 w 28"/>
                <a:gd name="T9" fmla="*/ 16 h 19"/>
                <a:gd name="T10" fmla="*/ 3 w 28"/>
                <a:gd name="T11" fmla="*/ 0 h 19"/>
              </a:gdLst>
              <a:ahLst/>
              <a:cxnLst>
                <a:cxn ang="0">
                  <a:pos x="T0" y="T1"/>
                </a:cxn>
                <a:cxn ang="0">
                  <a:pos x="T2" y="T3"/>
                </a:cxn>
                <a:cxn ang="0">
                  <a:pos x="T4" y="T5"/>
                </a:cxn>
                <a:cxn ang="0">
                  <a:pos x="T6" y="T7"/>
                </a:cxn>
                <a:cxn ang="0">
                  <a:pos x="T8" y="T9"/>
                </a:cxn>
                <a:cxn ang="0">
                  <a:pos x="T10" y="T11"/>
                </a:cxn>
              </a:cxnLst>
              <a:rect l="0" t="0" r="r" b="b"/>
              <a:pathLst>
                <a:path w="28" h="19">
                  <a:moveTo>
                    <a:pt x="3" y="0"/>
                  </a:moveTo>
                  <a:cubicBezTo>
                    <a:pt x="10" y="5"/>
                    <a:pt x="18" y="8"/>
                    <a:pt x="28" y="8"/>
                  </a:cubicBezTo>
                  <a:cubicBezTo>
                    <a:pt x="27" y="12"/>
                    <a:pt x="22" y="14"/>
                    <a:pt x="23" y="18"/>
                  </a:cubicBezTo>
                  <a:cubicBezTo>
                    <a:pt x="23" y="18"/>
                    <a:pt x="22" y="18"/>
                    <a:pt x="21" y="18"/>
                  </a:cubicBezTo>
                  <a:cubicBezTo>
                    <a:pt x="18" y="18"/>
                    <a:pt x="14" y="19"/>
                    <a:pt x="11" y="16"/>
                  </a:cubicBezTo>
                  <a:cubicBezTo>
                    <a:pt x="9" y="10"/>
                    <a:pt x="0" y="8"/>
                    <a:pt x="3" y="0"/>
                  </a:cubicBezTo>
                  <a:close/>
                </a:path>
              </a:pathLst>
            </a:custGeom>
            <a:solidFill>
              <a:srgbClr val="EF9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5" name="Freeform 547">
              <a:extLst>
                <a:ext uri="{FF2B5EF4-FFF2-40B4-BE49-F238E27FC236}">
                  <a16:creationId xmlns:a16="http://schemas.microsoft.com/office/drawing/2014/main" id="{51B8AF60-9B78-B24B-5C1E-4D008E2FC365}"/>
                </a:ext>
              </a:extLst>
            </p:cNvPr>
            <p:cNvSpPr/>
            <p:nvPr/>
          </p:nvSpPr>
          <p:spPr bwMode="auto">
            <a:xfrm rot="2424775">
              <a:off x="3690762" y="3680507"/>
              <a:ext cx="182563" cy="242888"/>
            </a:xfrm>
            <a:custGeom>
              <a:avLst/>
              <a:gdLst>
                <a:gd name="T0" fmla="*/ 0 w 25"/>
                <a:gd name="T1" fmla="*/ 15 h 33"/>
                <a:gd name="T2" fmla="*/ 9 w 25"/>
                <a:gd name="T3" fmla="*/ 3 h 33"/>
                <a:gd name="T4" fmla="*/ 13 w 25"/>
                <a:gd name="T5" fmla="*/ 0 h 33"/>
                <a:gd name="T6" fmla="*/ 16 w 25"/>
                <a:gd name="T7" fmla="*/ 3 h 33"/>
                <a:gd name="T8" fmla="*/ 16 w 25"/>
                <a:gd name="T9" fmla="*/ 5 h 33"/>
                <a:gd name="T10" fmla="*/ 13 w 25"/>
                <a:gd name="T11" fmla="*/ 11 h 33"/>
                <a:gd name="T12" fmla="*/ 25 w 25"/>
                <a:gd name="T13" fmla="*/ 33 h 33"/>
                <a:gd name="T14" fmla="*/ 15 w 25"/>
                <a:gd name="T15" fmla="*/ 26 h 33"/>
                <a:gd name="T16" fmla="*/ 0 w 25"/>
                <a:gd name="T17"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0" y="15"/>
                  </a:moveTo>
                  <a:cubicBezTo>
                    <a:pt x="4" y="12"/>
                    <a:pt x="8" y="9"/>
                    <a:pt x="9" y="3"/>
                  </a:cubicBezTo>
                  <a:cubicBezTo>
                    <a:pt x="9" y="1"/>
                    <a:pt x="11" y="0"/>
                    <a:pt x="13" y="0"/>
                  </a:cubicBezTo>
                  <a:cubicBezTo>
                    <a:pt x="14" y="1"/>
                    <a:pt x="15" y="2"/>
                    <a:pt x="16" y="3"/>
                  </a:cubicBezTo>
                  <a:cubicBezTo>
                    <a:pt x="16" y="4"/>
                    <a:pt x="16" y="5"/>
                    <a:pt x="16" y="5"/>
                  </a:cubicBezTo>
                  <a:cubicBezTo>
                    <a:pt x="15" y="8"/>
                    <a:pt x="13" y="9"/>
                    <a:pt x="13" y="11"/>
                  </a:cubicBezTo>
                  <a:cubicBezTo>
                    <a:pt x="11" y="21"/>
                    <a:pt x="20" y="26"/>
                    <a:pt x="25" y="33"/>
                  </a:cubicBezTo>
                  <a:cubicBezTo>
                    <a:pt x="20" y="33"/>
                    <a:pt x="18" y="29"/>
                    <a:pt x="15" y="26"/>
                  </a:cubicBezTo>
                  <a:cubicBezTo>
                    <a:pt x="11" y="22"/>
                    <a:pt x="6" y="18"/>
                    <a:pt x="0" y="15"/>
                  </a:cubicBezTo>
                  <a:close/>
                </a:path>
              </a:pathLst>
            </a:custGeom>
            <a:solidFill>
              <a:srgbClr val="BD5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6" name="Freeform 548">
              <a:extLst>
                <a:ext uri="{FF2B5EF4-FFF2-40B4-BE49-F238E27FC236}">
                  <a16:creationId xmlns:a16="http://schemas.microsoft.com/office/drawing/2014/main" id="{7FCDC8E5-04A1-6F66-07B0-5360F6DB7E73}"/>
                </a:ext>
              </a:extLst>
            </p:cNvPr>
            <p:cNvSpPr/>
            <p:nvPr/>
          </p:nvSpPr>
          <p:spPr bwMode="auto">
            <a:xfrm rot="2424775">
              <a:off x="3786294" y="3728236"/>
              <a:ext cx="234950" cy="192088"/>
            </a:xfrm>
            <a:custGeom>
              <a:avLst/>
              <a:gdLst>
                <a:gd name="T0" fmla="*/ 2 w 32"/>
                <a:gd name="T1" fmla="*/ 16 h 26"/>
                <a:gd name="T2" fmla="*/ 4 w 32"/>
                <a:gd name="T3" fmla="*/ 10 h 26"/>
                <a:gd name="T4" fmla="*/ 16 w 32"/>
                <a:gd name="T5" fmla="*/ 5 h 26"/>
                <a:gd name="T6" fmla="*/ 29 w 32"/>
                <a:gd name="T7" fmla="*/ 4 h 26"/>
                <a:gd name="T8" fmla="*/ 29 w 32"/>
                <a:gd name="T9" fmla="*/ 19 h 26"/>
                <a:gd name="T10" fmla="*/ 24 w 32"/>
                <a:gd name="T11" fmla="*/ 26 h 26"/>
                <a:gd name="T12" fmla="*/ 18 w 32"/>
                <a:gd name="T13" fmla="*/ 24 h 26"/>
                <a:gd name="T14" fmla="*/ 2 w 32"/>
                <a:gd name="T15" fmla="*/ 1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2" y="16"/>
                  </a:moveTo>
                  <a:cubicBezTo>
                    <a:pt x="0" y="13"/>
                    <a:pt x="4" y="12"/>
                    <a:pt x="4" y="10"/>
                  </a:cubicBezTo>
                  <a:cubicBezTo>
                    <a:pt x="7" y="7"/>
                    <a:pt x="11" y="6"/>
                    <a:pt x="16" y="5"/>
                  </a:cubicBezTo>
                  <a:cubicBezTo>
                    <a:pt x="20" y="4"/>
                    <a:pt x="25" y="0"/>
                    <a:pt x="29" y="4"/>
                  </a:cubicBezTo>
                  <a:cubicBezTo>
                    <a:pt x="32" y="9"/>
                    <a:pt x="30" y="14"/>
                    <a:pt x="29" y="19"/>
                  </a:cubicBezTo>
                  <a:cubicBezTo>
                    <a:pt x="28" y="21"/>
                    <a:pt x="27" y="24"/>
                    <a:pt x="24" y="26"/>
                  </a:cubicBezTo>
                  <a:cubicBezTo>
                    <a:pt x="22" y="25"/>
                    <a:pt x="20" y="25"/>
                    <a:pt x="18" y="24"/>
                  </a:cubicBezTo>
                  <a:cubicBezTo>
                    <a:pt x="14" y="18"/>
                    <a:pt x="11" y="12"/>
                    <a:pt x="2" y="16"/>
                  </a:cubicBezTo>
                  <a:close/>
                </a:path>
              </a:pathLst>
            </a:custGeom>
            <a:solidFill>
              <a:srgbClr val="E187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7" name="Freeform 549">
              <a:extLst>
                <a:ext uri="{FF2B5EF4-FFF2-40B4-BE49-F238E27FC236}">
                  <a16:creationId xmlns:a16="http://schemas.microsoft.com/office/drawing/2014/main" id="{398C7DE4-1FB0-7A9A-16AA-C78EE694F0DF}"/>
                </a:ext>
              </a:extLst>
            </p:cNvPr>
            <p:cNvSpPr/>
            <p:nvPr/>
          </p:nvSpPr>
          <p:spPr bwMode="auto">
            <a:xfrm rot="2424775">
              <a:off x="3718078" y="3982529"/>
              <a:ext cx="147638" cy="80963"/>
            </a:xfrm>
            <a:custGeom>
              <a:avLst/>
              <a:gdLst>
                <a:gd name="T0" fmla="*/ 6 w 20"/>
                <a:gd name="T1" fmla="*/ 0 h 11"/>
                <a:gd name="T2" fmla="*/ 10 w 20"/>
                <a:gd name="T3" fmla="*/ 1 h 11"/>
                <a:gd name="T4" fmla="*/ 10 w 20"/>
                <a:gd name="T5" fmla="*/ 11 h 11"/>
                <a:gd name="T6" fmla="*/ 6 w 20"/>
                <a:gd name="T7" fmla="*/ 0 h 11"/>
              </a:gdLst>
              <a:ahLst/>
              <a:cxnLst>
                <a:cxn ang="0">
                  <a:pos x="T0" y="T1"/>
                </a:cxn>
                <a:cxn ang="0">
                  <a:pos x="T2" y="T3"/>
                </a:cxn>
                <a:cxn ang="0">
                  <a:pos x="T4" y="T5"/>
                </a:cxn>
                <a:cxn ang="0">
                  <a:pos x="T6" y="T7"/>
                </a:cxn>
              </a:cxnLst>
              <a:rect l="0" t="0" r="r" b="b"/>
              <a:pathLst>
                <a:path w="20" h="11">
                  <a:moveTo>
                    <a:pt x="6" y="0"/>
                  </a:moveTo>
                  <a:cubicBezTo>
                    <a:pt x="7" y="0"/>
                    <a:pt x="9" y="0"/>
                    <a:pt x="10" y="1"/>
                  </a:cubicBezTo>
                  <a:cubicBezTo>
                    <a:pt x="20" y="4"/>
                    <a:pt x="10" y="7"/>
                    <a:pt x="10" y="11"/>
                  </a:cubicBezTo>
                  <a:cubicBezTo>
                    <a:pt x="0" y="11"/>
                    <a:pt x="2" y="6"/>
                    <a:pt x="6" y="0"/>
                  </a:cubicBezTo>
                  <a:close/>
                </a:path>
              </a:pathLst>
            </a:custGeom>
            <a:solidFill>
              <a:srgbClr val="AA6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8" name="Freeform 550">
              <a:extLst>
                <a:ext uri="{FF2B5EF4-FFF2-40B4-BE49-F238E27FC236}">
                  <a16:creationId xmlns:a16="http://schemas.microsoft.com/office/drawing/2014/main" id="{BCF2EC42-2F38-A486-BDEF-5415A0BF2941}"/>
                </a:ext>
              </a:extLst>
            </p:cNvPr>
            <p:cNvSpPr/>
            <p:nvPr/>
          </p:nvSpPr>
          <p:spPr bwMode="auto">
            <a:xfrm rot="2424775">
              <a:off x="7548539" y="4297335"/>
              <a:ext cx="139700" cy="192088"/>
            </a:xfrm>
            <a:custGeom>
              <a:avLst/>
              <a:gdLst>
                <a:gd name="T0" fmla="*/ 7 w 19"/>
                <a:gd name="T1" fmla="*/ 0 h 26"/>
                <a:gd name="T2" fmla="*/ 9 w 19"/>
                <a:gd name="T3" fmla="*/ 0 h 26"/>
                <a:gd name="T4" fmla="*/ 16 w 19"/>
                <a:gd name="T5" fmla="*/ 9 h 26"/>
                <a:gd name="T6" fmla="*/ 15 w 19"/>
                <a:gd name="T7" fmla="*/ 20 h 26"/>
                <a:gd name="T8" fmla="*/ 1 w 19"/>
                <a:gd name="T9" fmla="*/ 26 h 26"/>
                <a:gd name="T10" fmla="*/ 2 w 19"/>
                <a:gd name="T11" fmla="*/ 18 h 26"/>
                <a:gd name="T12" fmla="*/ 3 w 19"/>
                <a:gd name="T13" fmla="*/ 8 h 26"/>
                <a:gd name="T14" fmla="*/ 7 w 19"/>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
                  <a:moveTo>
                    <a:pt x="7" y="0"/>
                  </a:moveTo>
                  <a:cubicBezTo>
                    <a:pt x="8" y="0"/>
                    <a:pt x="9" y="0"/>
                    <a:pt x="9" y="0"/>
                  </a:cubicBezTo>
                  <a:cubicBezTo>
                    <a:pt x="12" y="3"/>
                    <a:pt x="13" y="6"/>
                    <a:pt x="16" y="9"/>
                  </a:cubicBezTo>
                  <a:cubicBezTo>
                    <a:pt x="19" y="12"/>
                    <a:pt x="19" y="16"/>
                    <a:pt x="15" y="20"/>
                  </a:cubicBezTo>
                  <a:cubicBezTo>
                    <a:pt x="11" y="22"/>
                    <a:pt x="6" y="26"/>
                    <a:pt x="1" y="26"/>
                  </a:cubicBezTo>
                  <a:cubicBezTo>
                    <a:pt x="0" y="23"/>
                    <a:pt x="1" y="20"/>
                    <a:pt x="2" y="18"/>
                  </a:cubicBezTo>
                  <a:cubicBezTo>
                    <a:pt x="6" y="15"/>
                    <a:pt x="6" y="12"/>
                    <a:pt x="3" y="8"/>
                  </a:cubicBezTo>
                  <a:cubicBezTo>
                    <a:pt x="1" y="4"/>
                    <a:pt x="2" y="1"/>
                    <a:pt x="7" y="0"/>
                  </a:cubicBezTo>
                  <a:close/>
                </a:path>
              </a:pathLst>
            </a:custGeom>
            <a:solidFill>
              <a:srgbClr val="EB7D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9" name="Freeform 551">
              <a:extLst>
                <a:ext uri="{FF2B5EF4-FFF2-40B4-BE49-F238E27FC236}">
                  <a16:creationId xmlns:a16="http://schemas.microsoft.com/office/drawing/2014/main" id="{A11182AB-9126-CAA6-E54D-36293A31A0A6}"/>
                </a:ext>
              </a:extLst>
            </p:cNvPr>
            <p:cNvSpPr/>
            <p:nvPr/>
          </p:nvSpPr>
          <p:spPr bwMode="auto">
            <a:xfrm rot="2424775">
              <a:off x="7468896" y="4296718"/>
              <a:ext cx="111125" cy="139700"/>
            </a:xfrm>
            <a:custGeom>
              <a:avLst/>
              <a:gdLst>
                <a:gd name="T0" fmla="*/ 13 w 15"/>
                <a:gd name="T1" fmla="*/ 9 h 19"/>
                <a:gd name="T2" fmla="*/ 11 w 15"/>
                <a:gd name="T3" fmla="*/ 17 h 19"/>
                <a:gd name="T4" fmla="*/ 7 w 15"/>
                <a:gd name="T5" fmla="*/ 19 h 19"/>
                <a:gd name="T6" fmla="*/ 3 w 15"/>
                <a:gd name="T7" fmla="*/ 19 h 19"/>
                <a:gd name="T8" fmla="*/ 1 w 15"/>
                <a:gd name="T9" fmla="*/ 13 h 19"/>
                <a:gd name="T10" fmla="*/ 5 w 15"/>
                <a:gd name="T11" fmla="*/ 3 h 19"/>
                <a:gd name="T12" fmla="*/ 13 w 15"/>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3" y="9"/>
                  </a:moveTo>
                  <a:cubicBezTo>
                    <a:pt x="13" y="12"/>
                    <a:pt x="13" y="15"/>
                    <a:pt x="11" y="17"/>
                  </a:cubicBezTo>
                  <a:cubicBezTo>
                    <a:pt x="9" y="17"/>
                    <a:pt x="8" y="18"/>
                    <a:pt x="7" y="19"/>
                  </a:cubicBezTo>
                  <a:cubicBezTo>
                    <a:pt x="6" y="19"/>
                    <a:pt x="4" y="19"/>
                    <a:pt x="3" y="19"/>
                  </a:cubicBezTo>
                  <a:cubicBezTo>
                    <a:pt x="2" y="17"/>
                    <a:pt x="2" y="15"/>
                    <a:pt x="1" y="13"/>
                  </a:cubicBezTo>
                  <a:cubicBezTo>
                    <a:pt x="1" y="9"/>
                    <a:pt x="0" y="5"/>
                    <a:pt x="5" y="3"/>
                  </a:cubicBezTo>
                  <a:cubicBezTo>
                    <a:pt x="11" y="0"/>
                    <a:pt x="15" y="2"/>
                    <a:pt x="13" y="9"/>
                  </a:cubicBezTo>
                  <a:close/>
                </a:path>
              </a:pathLst>
            </a:custGeom>
            <a:solidFill>
              <a:srgbClr val="C480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0" name="Freeform 552">
              <a:extLst>
                <a:ext uri="{FF2B5EF4-FFF2-40B4-BE49-F238E27FC236}">
                  <a16:creationId xmlns:a16="http://schemas.microsoft.com/office/drawing/2014/main" id="{B06090F6-9B48-AFB0-802D-C5A183AA1A12}"/>
                </a:ext>
              </a:extLst>
            </p:cNvPr>
            <p:cNvSpPr/>
            <p:nvPr/>
          </p:nvSpPr>
          <p:spPr bwMode="auto">
            <a:xfrm rot="2424775">
              <a:off x="7608710" y="4332920"/>
              <a:ext cx="111125" cy="169863"/>
            </a:xfrm>
            <a:custGeom>
              <a:avLst/>
              <a:gdLst>
                <a:gd name="T0" fmla="*/ 6 w 15"/>
                <a:gd name="T1" fmla="*/ 20 h 23"/>
                <a:gd name="T2" fmla="*/ 4 w 15"/>
                <a:gd name="T3" fmla="*/ 9 h 23"/>
                <a:gd name="T4" fmla="*/ 0 w 15"/>
                <a:gd name="T5" fmla="*/ 0 h 23"/>
                <a:gd name="T6" fmla="*/ 4 w 15"/>
                <a:gd name="T7" fmla="*/ 0 h 23"/>
                <a:gd name="T8" fmla="*/ 6 w 15"/>
                <a:gd name="T9" fmla="*/ 23 h 23"/>
                <a:gd name="T10" fmla="*/ 6 w 15"/>
                <a:gd name="T11" fmla="*/ 20 h 23"/>
              </a:gdLst>
              <a:ahLst/>
              <a:cxnLst>
                <a:cxn ang="0">
                  <a:pos x="T0" y="T1"/>
                </a:cxn>
                <a:cxn ang="0">
                  <a:pos x="T2" y="T3"/>
                </a:cxn>
                <a:cxn ang="0">
                  <a:pos x="T4" y="T5"/>
                </a:cxn>
                <a:cxn ang="0">
                  <a:pos x="T6" y="T7"/>
                </a:cxn>
                <a:cxn ang="0">
                  <a:pos x="T8" y="T9"/>
                </a:cxn>
                <a:cxn ang="0">
                  <a:pos x="T10" y="T11"/>
                </a:cxn>
              </a:cxnLst>
              <a:rect l="0" t="0" r="r" b="b"/>
              <a:pathLst>
                <a:path w="15" h="23">
                  <a:moveTo>
                    <a:pt x="6" y="20"/>
                  </a:moveTo>
                  <a:cubicBezTo>
                    <a:pt x="7" y="16"/>
                    <a:pt x="10" y="12"/>
                    <a:pt x="4" y="9"/>
                  </a:cubicBezTo>
                  <a:cubicBezTo>
                    <a:pt x="0" y="8"/>
                    <a:pt x="0" y="3"/>
                    <a:pt x="0" y="0"/>
                  </a:cubicBezTo>
                  <a:cubicBezTo>
                    <a:pt x="2" y="0"/>
                    <a:pt x="3" y="0"/>
                    <a:pt x="4" y="0"/>
                  </a:cubicBezTo>
                  <a:cubicBezTo>
                    <a:pt x="10" y="7"/>
                    <a:pt x="15" y="14"/>
                    <a:pt x="6" y="23"/>
                  </a:cubicBezTo>
                  <a:cubicBezTo>
                    <a:pt x="6" y="22"/>
                    <a:pt x="6" y="21"/>
                    <a:pt x="6" y="20"/>
                  </a:cubicBezTo>
                  <a:close/>
                </a:path>
              </a:pathLst>
            </a:custGeom>
            <a:solidFill>
              <a:srgbClr val="F1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1" name="Freeform 553">
              <a:extLst>
                <a:ext uri="{FF2B5EF4-FFF2-40B4-BE49-F238E27FC236}">
                  <a16:creationId xmlns:a16="http://schemas.microsoft.com/office/drawing/2014/main" id="{158CF95F-0D3C-6E5D-AC5D-47506308BA1F}"/>
                </a:ext>
              </a:extLst>
            </p:cNvPr>
            <p:cNvSpPr/>
            <p:nvPr/>
          </p:nvSpPr>
          <p:spPr bwMode="auto">
            <a:xfrm rot="2424775">
              <a:off x="5546293" y="2333664"/>
              <a:ext cx="234950" cy="184150"/>
            </a:xfrm>
            <a:custGeom>
              <a:avLst/>
              <a:gdLst>
                <a:gd name="T0" fmla="*/ 22 w 32"/>
                <a:gd name="T1" fmla="*/ 0 h 25"/>
                <a:gd name="T2" fmla="*/ 14 w 32"/>
                <a:gd name="T3" fmla="*/ 25 h 25"/>
                <a:gd name="T4" fmla="*/ 8 w 32"/>
                <a:gd name="T5" fmla="*/ 23 h 25"/>
                <a:gd name="T6" fmla="*/ 22 w 32"/>
                <a:gd name="T7" fmla="*/ 0 h 25"/>
              </a:gdLst>
              <a:ahLst/>
              <a:cxnLst>
                <a:cxn ang="0">
                  <a:pos x="T0" y="T1"/>
                </a:cxn>
                <a:cxn ang="0">
                  <a:pos x="T2" y="T3"/>
                </a:cxn>
                <a:cxn ang="0">
                  <a:pos x="T4" y="T5"/>
                </a:cxn>
                <a:cxn ang="0">
                  <a:pos x="T6" y="T7"/>
                </a:cxn>
              </a:cxnLst>
              <a:rect l="0" t="0" r="r" b="b"/>
              <a:pathLst>
                <a:path w="32" h="25">
                  <a:moveTo>
                    <a:pt x="22" y="0"/>
                  </a:moveTo>
                  <a:cubicBezTo>
                    <a:pt x="32" y="10"/>
                    <a:pt x="29" y="20"/>
                    <a:pt x="14" y="25"/>
                  </a:cubicBezTo>
                  <a:cubicBezTo>
                    <a:pt x="12" y="24"/>
                    <a:pt x="9" y="25"/>
                    <a:pt x="8" y="23"/>
                  </a:cubicBezTo>
                  <a:cubicBezTo>
                    <a:pt x="0" y="8"/>
                    <a:pt x="3" y="4"/>
                    <a:pt x="22" y="0"/>
                  </a:cubicBezTo>
                  <a:close/>
                </a:path>
              </a:pathLst>
            </a:custGeom>
            <a:solidFill>
              <a:srgbClr val="E4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2" name="Freeform 554">
              <a:extLst>
                <a:ext uri="{FF2B5EF4-FFF2-40B4-BE49-F238E27FC236}">
                  <a16:creationId xmlns:a16="http://schemas.microsoft.com/office/drawing/2014/main" id="{B3C08B91-493B-3725-808A-F8B8A14E80C1}"/>
                </a:ext>
              </a:extLst>
            </p:cNvPr>
            <p:cNvSpPr/>
            <p:nvPr/>
          </p:nvSpPr>
          <p:spPr bwMode="auto">
            <a:xfrm rot="2424775">
              <a:off x="5530782" y="2270915"/>
              <a:ext cx="206375" cy="198438"/>
            </a:xfrm>
            <a:custGeom>
              <a:avLst/>
              <a:gdLst>
                <a:gd name="T0" fmla="*/ 28 w 28"/>
                <a:gd name="T1" fmla="*/ 4 h 27"/>
                <a:gd name="T2" fmla="*/ 26 w 28"/>
                <a:gd name="T3" fmla="*/ 7 h 27"/>
                <a:gd name="T4" fmla="*/ 14 w 28"/>
                <a:gd name="T5" fmla="*/ 27 h 27"/>
                <a:gd name="T6" fmla="*/ 13 w 28"/>
                <a:gd name="T7" fmla="*/ 0 h 27"/>
                <a:gd name="T8" fmla="*/ 24 w 28"/>
                <a:gd name="T9" fmla="*/ 0 h 27"/>
                <a:gd name="T10" fmla="*/ 28 w 28"/>
                <a:gd name="T11" fmla="*/ 4 h 27"/>
              </a:gdLst>
              <a:ahLst/>
              <a:cxnLst>
                <a:cxn ang="0">
                  <a:pos x="T0" y="T1"/>
                </a:cxn>
                <a:cxn ang="0">
                  <a:pos x="T2" y="T3"/>
                </a:cxn>
                <a:cxn ang="0">
                  <a:pos x="T4" y="T5"/>
                </a:cxn>
                <a:cxn ang="0">
                  <a:pos x="T6" y="T7"/>
                </a:cxn>
                <a:cxn ang="0">
                  <a:pos x="T8" y="T9"/>
                </a:cxn>
                <a:cxn ang="0">
                  <a:pos x="T10" y="T11"/>
                </a:cxn>
              </a:cxnLst>
              <a:rect l="0" t="0" r="r" b="b"/>
              <a:pathLst>
                <a:path w="28" h="27">
                  <a:moveTo>
                    <a:pt x="28" y="4"/>
                  </a:moveTo>
                  <a:cubicBezTo>
                    <a:pt x="27" y="5"/>
                    <a:pt x="26" y="7"/>
                    <a:pt x="26" y="7"/>
                  </a:cubicBezTo>
                  <a:cubicBezTo>
                    <a:pt x="11" y="7"/>
                    <a:pt x="11" y="16"/>
                    <a:pt x="14" y="27"/>
                  </a:cubicBezTo>
                  <a:cubicBezTo>
                    <a:pt x="0" y="17"/>
                    <a:pt x="0" y="7"/>
                    <a:pt x="13" y="0"/>
                  </a:cubicBezTo>
                  <a:cubicBezTo>
                    <a:pt x="17" y="0"/>
                    <a:pt x="20" y="0"/>
                    <a:pt x="24" y="0"/>
                  </a:cubicBezTo>
                  <a:cubicBezTo>
                    <a:pt x="25" y="1"/>
                    <a:pt x="26" y="3"/>
                    <a:pt x="28" y="4"/>
                  </a:cubicBezTo>
                  <a:close/>
                </a:path>
              </a:pathLst>
            </a:custGeom>
            <a:solidFill>
              <a:srgbClr val="E49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3" name="Freeform 555">
              <a:extLst>
                <a:ext uri="{FF2B5EF4-FFF2-40B4-BE49-F238E27FC236}">
                  <a16:creationId xmlns:a16="http://schemas.microsoft.com/office/drawing/2014/main" id="{00F3D151-8DE8-2393-F222-F111D93C650F}"/>
                </a:ext>
              </a:extLst>
            </p:cNvPr>
            <p:cNvSpPr/>
            <p:nvPr/>
          </p:nvSpPr>
          <p:spPr bwMode="auto">
            <a:xfrm rot="2424775">
              <a:off x="7613850" y="4131479"/>
              <a:ext cx="155575" cy="146050"/>
            </a:xfrm>
            <a:custGeom>
              <a:avLst/>
              <a:gdLst>
                <a:gd name="T0" fmla="*/ 21 w 21"/>
                <a:gd name="T1" fmla="*/ 17 h 20"/>
                <a:gd name="T2" fmla="*/ 9 w 21"/>
                <a:gd name="T3" fmla="*/ 19 h 20"/>
                <a:gd name="T4" fmla="*/ 5 w 21"/>
                <a:gd name="T5" fmla="*/ 1 h 20"/>
                <a:gd name="T6" fmla="*/ 5 w 21"/>
                <a:gd name="T7" fmla="*/ 0 h 20"/>
                <a:gd name="T8" fmla="*/ 14 w 21"/>
                <a:gd name="T9" fmla="*/ 11 h 20"/>
                <a:gd name="T10" fmla="*/ 21 w 21"/>
                <a:gd name="T11" fmla="*/ 17 h 20"/>
              </a:gdLst>
              <a:ahLst/>
              <a:cxnLst>
                <a:cxn ang="0">
                  <a:pos x="T0" y="T1"/>
                </a:cxn>
                <a:cxn ang="0">
                  <a:pos x="T2" y="T3"/>
                </a:cxn>
                <a:cxn ang="0">
                  <a:pos x="T4" y="T5"/>
                </a:cxn>
                <a:cxn ang="0">
                  <a:pos x="T6" y="T7"/>
                </a:cxn>
                <a:cxn ang="0">
                  <a:pos x="T8" y="T9"/>
                </a:cxn>
                <a:cxn ang="0">
                  <a:pos x="T10" y="T11"/>
                </a:cxn>
              </a:cxnLst>
              <a:rect l="0" t="0" r="r" b="b"/>
              <a:pathLst>
                <a:path w="21" h="20">
                  <a:moveTo>
                    <a:pt x="21" y="17"/>
                  </a:moveTo>
                  <a:cubicBezTo>
                    <a:pt x="18" y="20"/>
                    <a:pt x="13" y="18"/>
                    <a:pt x="9" y="19"/>
                  </a:cubicBezTo>
                  <a:cubicBezTo>
                    <a:pt x="3" y="14"/>
                    <a:pt x="0" y="8"/>
                    <a:pt x="5" y="1"/>
                  </a:cubicBezTo>
                  <a:cubicBezTo>
                    <a:pt x="5" y="1"/>
                    <a:pt x="5" y="0"/>
                    <a:pt x="5" y="0"/>
                  </a:cubicBezTo>
                  <a:cubicBezTo>
                    <a:pt x="9" y="3"/>
                    <a:pt x="12" y="6"/>
                    <a:pt x="14" y="11"/>
                  </a:cubicBezTo>
                  <a:cubicBezTo>
                    <a:pt x="15" y="14"/>
                    <a:pt x="17" y="17"/>
                    <a:pt x="21" y="17"/>
                  </a:cubicBezTo>
                  <a:close/>
                </a:path>
              </a:pathLst>
            </a:custGeom>
            <a:solidFill>
              <a:srgbClr val="C686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4" name="Freeform 556">
              <a:extLst>
                <a:ext uri="{FF2B5EF4-FFF2-40B4-BE49-F238E27FC236}">
                  <a16:creationId xmlns:a16="http://schemas.microsoft.com/office/drawing/2014/main" id="{B096013C-3C2E-10F5-E43A-9061E22151CF}"/>
                </a:ext>
              </a:extLst>
            </p:cNvPr>
            <p:cNvSpPr/>
            <p:nvPr/>
          </p:nvSpPr>
          <p:spPr bwMode="auto">
            <a:xfrm rot="2424775">
              <a:off x="6012160" y="2533087"/>
              <a:ext cx="80963" cy="88900"/>
            </a:xfrm>
            <a:custGeom>
              <a:avLst/>
              <a:gdLst>
                <a:gd name="T0" fmla="*/ 0 w 11"/>
                <a:gd name="T1" fmla="*/ 6 h 12"/>
                <a:gd name="T2" fmla="*/ 0 w 11"/>
                <a:gd name="T3" fmla="*/ 0 h 12"/>
                <a:gd name="T4" fmla="*/ 11 w 11"/>
                <a:gd name="T5" fmla="*/ 8 h 12"/>
                <a:gd name="T6" fmla="*/ 0 w 11"/>
                <a:gd name="T7" fmla="*/ 6 h 12"/>
              </a:gdLst>
              <a:ahLst/>
              <a:cxnLst>
                <a:cxn ang="0">
                  <a:pos x="T0" y="T1"/>
                </a:cxn>
                <a:cxn ang="0">
                  <a:pos x="T2" y="T3"/>
                </a:cxn>
                <a:cxn ang="0">
                  <a:pos x="T4" y="T5"/>
                </a:cxn>
                <a:cxn ang="0">
                  <a:pos x="T6" y="T7"/>
                </a:cxn>
              </a:cxnLst>
              <a:rect l="0" t="0" r="r" b="b"/>
              <a:pathLst>
                <a:path w="11" h="12">
                  <a:moveTo>
                    <a:pt x="0" y="6"/>
                  </a:moveTo>
                  <a:cubicBezTo>
                    <a:pt x="0" y="4"/>
                    <a:pt x="0" y="2"/>
                    <a:pt x="0" y="0"/>
                  </a:cubicBezTo>
                  <a:cubicBezTo>
                    <a:pt x="6" y="0"/>
                    <a:pt x="10" y="3"/>
                    <a:pt x="11" y="8"/>
                  </a:cubicBezTo>
                  <a:cubicBezTo>
                    <a:pt x="7" y="12"/>
                    <a:pt x="4" y="7"/>
                    <a:pt x="0" y="6"/>
                  </a:cubicBezTo>
                  <a:close/>
                </a:path>
              </a:pathLst>
            </a:custGeom>
            <a:solidFill>
              <a:srgbClr val="F5AD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5" name="Freeform 557">
              <a:extLst>
                <a:ext uri="{FF2B5EF4-FFF2-40B4-BE49-F238E27FC236}">
                  <a16:creationId xmlns:a16="http://schemas.microsoft.com/office/drawing/2014/main" id="{18A51320-73BE-04E6-8586-2979BB8F81A0}"/>
                </a:ext>
              </a:extLst>
            </p:cNvPr>
            <p:cNvSpPr/>
            <p:nvPr/>
          </p:nvSpPr>
          <p:spPr bwMode="auto">
            <a:xfrm rot="2424775">
              <a:off x="4301923" y="3764537"/>
              <a:ext cx="212725" cy="330200"/>
            </a:xfrm>
            <a:custGeom>
              <a:avLst/>
              <a:gdLst>
                <a:gd name="T0" fmla="*/ 16 w 29"/>
                <a:gd name="T1" fmla="*/ 41 h 45"/>
                <a:gd name="T2" fmla="*/ 11 w 29"/>
                <a:gd name="T3" fmla="*/ 44 h 45"/>
                <a:gd name="T4" fmla="*/ 6 w 29"/>
                <a:gd name="T5" fmla="*/ 45 h 45"/>
                <a:gd name="T6" fmla="*/ 3 w 29"/>
                <a:gd name="T7" fmla="*/ 40 h 45"/>
                <a:gd name="T8" fmla="*/ 11 w 29"/>
                <a:gd name="T9" fmla="*/ 30 h 45"/>
                <a:gd name="T10" fmla="*/ 9 w 29"/>
                <a:gd name="T11" fmla="*/ 9 h 45"/>
                <a:gd name="T12" fmla="*/ 14 w 29"/>
                <a:gd name="T13" fmla="*/ 1 h 45"/>
                <a:gd name="T14" fmla="*/ 23 w 29"/>
                <a:gd name="T15" fmla="*/ 5 h 45"/>
                <a:gd name="T16" fmla="*/ 28 w 29"/>
                <a:gd name="T17" fmla="*/ 12 h 45"/>
                <a:gd name="T18" fmla="*/ 28 w 29"/>
                <a:gd name="T19" fmla="*/ 12 h 45"/>
                <a:gd name="T20" fmla="*/ 28 w 29"/>
                <a:gd name="T21" fmla="*/ 25 h 45"/>
                <a:gd name="T22" fmla="*/ 28 w 29"/>
                <a:gd name="T23" fmla="*/ 28 h 45"/>
                <a:gd name="T24" fmla="*/ 26 w 29"/>
                <a:gd name="T25" fmla="*/ 32 h 45"/>
                <a:gd name="T26" fmla="*/ 16 w 29"/>
                <a:gd name="T27"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5">
                  <a:moveTo>
                    <a:pt x="16" y="41"/>
                  </a:moveTo>
                  <a:cubicBezTo>
                    <a:pt x="14" y="42"/>
                    <a:pt x="13" y="43"/>
                    <a:pt x="11" y="44"/>
                  </a:cubicBezTo>
                  <a:cubicBezTo>
                    <a:pt x="10" y="44"/>
                    <a:pt x="8" y="45"/>
                    <a:pt x="6" y="45"/>
                  </a:cubicBezTo>
                  <a:cubicBezTo>
                    <a:pt x="1" y="44"/>
                    <a:pt x="0" y="43"/>
                    <a:pt x="3" y="40"/>
                  </a:cubicBezTo>
                  <a:cubicBezTo>
                    <a:pt x="5" y="36"/>
                    <a:pt x="9" y="33"/>
                    <a:pt x="11" y="30"/>
                  </a:cubicBezTo>
                  <a:cubicBezTo>
                    <a:pt x="15" y="22"/>
                    <a:pt x="16" y="15"/>
                    <a:pt x="9" y="9"/>
                  </a:cubicBezTo>
                  <a:cubicBezTo>
                    <a:pt x="8" y="5"/>
                    <a:pt x="10" y="2"/>
                    <a:pt x="14" y="1"/>
                  </a:cubicBezTo>
                  <a:cubicBezTo>
                    <a:pt x="18" y="0"/>
                    <a:pt x="21" y="2"/>
                    <a:pt x="23" y="5"/>
                  </a:cubicBezTo>
                  <a:cubicBezTo>
                    <a:pt x="26" y="7"/>
                    <a:pt x="26" y="10"/>
                    <a:pt x="28" y="12"/>
                  </a:cubicBezTo>
                  <a:cubicBezTo>
                    <a:pt x="28" y="12"/>
                    <a:pt x="28" y="12"/>
                    <a:pt x="28" y="12"/>
                  </a:cubicBezTo>
                  <a:cubicBezTo>
                    <a:pt x="28" y="16"/>
                    <a:pt x="28" y="20"/>
                    <a:pt x="28" y="25"/>
                  </a:cubicBezTo>
                  <a:cubicBezTo>
                    <a:pt x="29" y="26"/>
                    <a:pt x="29" y="27"/>
                    <a:pt x="28" y="28"/>
                  </a:cubicBezTo>
                  <a:cubicBezTo>
                    <a:pt x="27" y="30"/>
                    <a:pt x="26" y="31"/>
                    <a:pt x="26" y="32"/>
                  </a:cubicBezTo>
                  <a:cubicBezTo>
                    <a:pt x="22" y="35"/>
                    <a:pt x="18" y="36"/>
                    <a:pt x="16" y="41"/>
                  </a:cubicBezTo>
                  <a:close/>
                </a:path>
              </a:pathLst>
            </a:custGeom>
            <a:solidFill>
              <a:srgbClr val="EDB0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6" name="Freeform 558">
              <a:extLst>
                <a:ext uri="{FF2B5EF4-FFF2-40B4-BE49-F238E27FC236}">
                  <a16:creationId xmlns:a16="http://schemas.microsoft.com/office/drawing/2014/main" id="{CAD3BCEE-02CE-BC79-A6AA-4E5F49562EDD}"/>
                </a:ext>
              </a:extLst>
            </p:cNvPr>
            <p:cNvSpPr/>
            <p:nvPr/>
          </p:nvSpPr>
          <p:spPr bwMode="auto">
            <a:xfrm rot="2424775">
              <a:off x="4455285" y="4007448"/>
              <a:ext cx="74613" cy="65088"/>
            </a:xfrm>
            <a:custGeom>
              <a:avLst/>
              <a:gdLst>
                <a:gd name="T0" fmla="*/ 0 w 10"/>
                <a:gd name="T1" fmla="*/ 6 h 9"/>
                <a:gd name="T2" fmla="*/ 0 w 10"/>
                <a:gd name="T3" fmla="*/ 3 h 9"/>
                <a:gd name="T4" fmla="*/ 10 w 10"/>
                <a:gd name="T5" fmla="*/ 9 h 9"/>
                <a:gd name="T6" fmla="*/ 0 w 10"/>
                <a:gd name="T7" fmla="*/ 6 h 9"/>
              </a:gdLst>
              <a:ahLst/>
              <a:cxnLst>
                <a:cxn ang="0">
                  <a:pos x="T0" y="T1"/>
                </a:cxn>
                <a:cxn ang="0">
                  <a:pos x="T2" y="T3"/>
                </a:cxn>
                <a:cxn ang="0">
                  <a:pos x="T4" y="T5"/>
                </a:cxn>
                <a:cxn ang="0">
                  <a:pos x="T6" y="T7"/>
                </a:cxn>
              </a:cxnLst>
              <a:rect l="0" t="0" r="r" b="b"/>
              <a:pathLst>
                <a:path w="10" h="9">
                  <a:moveTo>
                    <a:pt x="0" y="6"/>
                  </a:moveTo>
                  <a:cubicBezTo>
                    <a:pt x="0" y="5"/>
                    <a:pt x="0" y="4"/>
                    <a:pt x="0" y="3"/>
                  </a:cubicBezTo>
                  <a:cubicBezTo>
                    <a:pt x="4" y="3"/>
                    <a:pt x="10" y="0"/>
                    <a:pt x="10" y="9"/>
                  </a:cubicBezTo>
                  <a:cubicBezTo>
                    <a:pt x="6" y="8"/>
                    <a:pt x="3" y="7"/>
                    <a:pt x="0" y="6"/>
                  </a:cubicBezTo>
                  <a:close/>
                </a:path>
              </a:pathLst>
            </a:custGeom>
            <a:solidFill>
              <a:srgbClr val="B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7" name="Freeform 559">
              <a:extLst>
                <a:ext uri="{FF2B5EF4-FFF2-40B4-BE49-F238E27FC236}">
                  <a16:creationId xmlns:a16="http://schemas.microsoft.com/office/drawing/2014/main" id="{9EA0DC63-0CD9-BDF1-79E9-C81BC177CE33}"/>
                </a:ext>
              </a:extLst>
            </p:cNvPr>
            <p:cNvSpPr/>
            <p:nvPr/>
          </p:nvSpPr>
          <p:spPr bwMode="auto">
            <a:xfrm rot="2424775">
              <a:off x="5510728" y="2510567"/>
              <a:ext cx="169863" cy="139700"/>
            </a:xfrm>
            <a:custGeom>
              <a:avLst/>
              <a:gdLst>
                <a:gd name="T0" fmla="*/ 3 w 23"/>
                <a:gd name="T1" fmla="*/ 2 h 19"/>
                <a:gd name="T2" fmla="*/ 21 w 23"/>
                <a:gd name="T3" fmla="*/ 8 h 19"/>
                <a:gd name="T4" fmla="*/ 23 w 23"/>
                <a:gd name="T5" fmla="*/ 8 h 19"/>
                <a:gd name="T6" fmla="*/ 23 w 23"/>
                <a:gd name="T7" fmla="*/ 8 h 19"/>
                <a:gd name="T8" fmla="*/ 17 w 23"/>
                <a:gd name="T9" fmla="*/ 18 h 19"/>
                <a:gd name="T10" fmla="*/ 3 w 23"/>
                <a:gd name="T11" fmla="*/ 2 h 19"/>
              </a:gdLst>
              <a:ahLst/>
              <a:cxnLst>
                <a:cxn ang="0">
                  <a:pos x="T0" y="T1"/>
                </a:cxn>
                <a:cxn ang="0">
                  <a:pos x="T2" y="T3"/>
                </a:cxn>
                <a:cxn ang="0">
                  <a:pos x="T4" y="T5"/>
                </a:cxn>
                <a:cxn ang="0">
                  <a:pos x="T6" y="T7"/>
                </a:cxn>
                <a:cxn ang="0">
                  <a:pos x="T8" y="T9"/>
                </a:cxn>
                <a:cxn ang="0">
                  <a:pos x="T10" y="T11"/>
                </a:cxn>
              </a:cxnLst>
              <a:rect l="0" t="0" r="r" b="b"/>
              <a:pathLst>
                <a:path w="23" h="19">
                  <a:moveTo>
                    <a:pt x="3" y="2"/>
                  </a:moveTo>
                  <a:cubicBezTo>
                    <a:pt x="10" y="0"/>
                    <a:pt x="16" y="3"/>
                    <a:pt x="21" y="8"/>
                  </a:cubicBezTo>
                  <a:cubicBezTo>
                    <a:pt x="22" y="7"/>
                    <a:pt x="22" y="7"/>
                    <a:pt x="23" y="8"/>
                  </a:cubicBezTo>
                  <a:cubicBezTo>
                    <a:pt x="23" y="8"/>
                    <a:pt x="23" y="8"/>
                    <a:pt x="23" y="8"/>
                  </a:cubicBezTo>
                  <a:cubicBezTo>
                    <a:pt x="23" y="12"/>
                    <a:pt x="19" y="14"/>
                    <a:pt x="17" y="18"/>
                  </a:cubicBezTo>
                  <a:cubicBezTo>
                    <a:pt x="1" y="19"/>
                    <a:pt x="0" y="18"/>
                    <a:pt x="3" y="2"/>
                  </a:cubicBezTo>
                  <a:close/>
                </a:path>
              </a:pathLst>
            </a:custGeom>
            <a:solidFill>
              <a:srgbClr val="E85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8" name="Freeform 560">
              <a:extLst>
                <a:ext uri="{FF2B5EF4-FFF2-40B4-BE49-F238E27FC236}">
                  <a16:creationId xmlns:a16="http://schemas.microsoft.com/office/drawing/2014/main" id="{29FC6515-1EF6-25E0-035C-6C8B3A8BE78E}"/>
                </a:ext>
              </a:extLst>
            </p:cNvPr>
            <p:cNvSpPr/>
            <p:nvPr/>
          </p:nvSpPr>
          <p:spPr bwMode="auto">
            <a:xfrm rot="2424775">
              <a:off x="3846150" y="3022806"/>
              <a:ext cx="295275" cy="323850"/>
            </a:xfrm>
            <a:custGeom>
              <a:avLst/>
              <a:gdLst>
                <a:gd name="T0" fmla="*/ 30 w 40"/>
                <a:gd name="T1" fmla="*/ 0 h 44"/>
                <a:gd name="T2" fmla="*/ 40 w 40"/>
                <a:gd name="T3" fmla="*/ 10 h 44"/>
                <a:gd name="T4" fmla="*/ 28 w 40"/>
                <a:gd name="T5" fmla="*/ 16 h 44"/>
                <a:gd name="T6" fmla="*/ 20 w 40"/>
                <a:gd name="T7" fmla="*/ 26 h 44"/>
                <a:gd name="T8" fmla="*/ 23 w 40"/>
                <a:gd name="T9" fmla="*/ 34 h 44"/>
                <a:gd name="T10" fmla="*/ 23 w 40"/>
                <a:gd name="T11" fmla="*/ 42 h 44"/>
                <a:gd name="T12" fmla="*/ 16 w 40"/>
                <a:gd name="T13" fmla="*/ 40 h 44"/>
                <a:gd name="T14" fmla="*/ 1 w 40"/>
                <a:gd name="T15" fmla="*/ 44 h 44"/>
                <a:gd name="T16" fmla="*/ 5 w 40"/>
                <a:gd name="T17" fmla="*/ 13 h 44"/>
                <a:gd name="T18" fmla="*/ 30 w 40"/>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4">
                  <a:moveTo>
                    <a:pt x="30" y="0"/>
                  </a:moveTo>
                  <a:cubicBezTo>
                    <a:pt x="36" y="0"/>
                    <a:pt x="38" y="5"/>
                    <a:pt x="40" y="10"/>
                  </a:cubicBezTo>
                  <a:cubicBezTo>
                    <a:pt x="38" y="16"/>
                    <a:pt x="33" y="16"/>
                    <a:pt x="28" y="16"/>
                  </a:cubicBezTo>
                  <a:cubicBezTo>
                    <a:pt x="22" y="17"/>
                    <a:pt x="18" y="19"/>
                    <a:pt x="20" y="26"/>
                  </a:cubicBezTo>
                  <a:cubicBezTo>
                    <a:pt x="21" y="29"/>
                    <a:pt x="22" y="32"/>
                    <a:pt x="23" y="34"/>
                  </a:cubicBezTo>
                  <a:cubicBezTo>
                    <a:pt x="24" y="37"/>
                    <a:pt x="26" y="39"/>
                    <a:pt x="23" y="42"/>
                  </a:cubicBezTo>
                  <a:cubicBezTo>
                    <a:pt x="20" y="44"/>
                    <a:pt x="18" y="42"/>
                    <a:pt x="16" y="40"/>
                  </a:cubicBezTo>
                  <a:cubicBezTo>
                    <a:pt x="11" y="33"/>
                    <a:pt x="7" y="37"/>
                    <a:pt x="1" y="44"/>
                  </a:cubicBezTo>
                  <a:cubicBezTo>
                    <a:pt x="2" y="31"/>
                    <a:pt x="0" y="22"/>
                    <a:pt x="5" y="13"/>
                  </a:cubicBezTo>
                  <a:cubicBezTo>
                    <a:pt x="10" y="3"/>
                    <a:pt x="20" y="1"/>
                    <a:pt x="30" y="0"/>
                  </a:cubicBezTo>
                  <a:close/>
                </a:path>
              </a:pathLst>
            </a:custGeom>
            <a:solidFill>
              <a:srgbClr val="F08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9" name="Freeform 561">
              <a:extLst>
                <a:ext uri="{FF2B5EF4-FFF2-40B4-BE49-F238E27FC236}">
                  <a16:creationId xmlns:a16="http://schemas.microsoft.com/office/drawing/2014/main" id="{7B558AD9-8D0A-6D0D-AE72-BF3264D25AA1}"/>
                </a:ext>
              </a:extLst>
            </p:cNvPr>
            <p:cNvSpPr/>
            <p:nvPr/>
          </p:nvSpPr>
          <p:spPr bwMode="auto">
            <a:xfrm rot="2424775">
              <a:off x="3863691" y="3159326"/>
              <a:ext cx="273050" cy="295275"/>
            </a:xfrm>
            <a:custGeom>
              <a:avLst/>
              <a:gdLst>
                <a:gd name="T0" fmla="*/ 3 w 37"/>
                <a:gd name="T1" fmla="*/ 26 h 40"/>
                <a:gd name="T2" fmla="*/ 9 w 37"/>
                <a:gd name="T3" fmla="*/ 26 h 40"/>
                <a:gd name="T4" fmla="*/ 7 w 37"/>
                <a:gd name="T5" fmla="*/ 20 h 40"/>
                <a:gd name="T6" fmla="*/ 5 w 37"/>
                <a:gd name="T7" fmla="*/ 12 h 40"/>
                <a:gd name="T8" fmla="*/ 12 w 37"/>
                <a:gd name="T9" fmla="*/ 11 h 40"/>
                <a:gd name="T10" fmla="*/ 29 w 37"/>
                <a:gd name="T11" fmla="*/ 3 h 40"/>
                <a:gd name="T12" fmla="*/ 32 w 37"/>
                <a:gd name="T13" fmla="*/ 0 h 40"/>
                <a:gd name="T14" fmla="*/ 28 w 37"/>
                <a:gd name="T15" fmla="*/ 21 h 40"/>
                <a:gd name="T16" fmla="*/ 1 w 37"/>
                <a:gd name="T17" fmla="*/ 38 h 40"/>
                <a:gd name="T18" fmla="*/ 3 w 37"/>
                <a:gd name="T1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0">
                  <a:moveTo>
                    <a:pt x="3" y="26"/>
                  </a:moveTo>
                  <a:cubicBezTo>
                    <a:pt x="5" y="26"/>
                    <a:pt x="8" y="28"/>
                    <a:pt x="9" y="26"/>
                  </a:cubicBezTo>
                  <a:cubicBezTo>
                    <a:pt x="11" y="24"/>
                    <a:pt x="8" y="22"/>
                    <a:pt x="7" y="20"/>
                  </a:cubicBezTo>
                  <a:cubicBezTo>
                    <a:pt x="6" y="18"/>
                    <a:pt x="5" y="15"/>
                    <a:pt x="5" y="12"/>
                  </a:cubicBezTo>
                  <a:cubicBezTo>
                    <a:pt x="7" y="10"/>
                    <a:pt x="9" y="10"/>
                    <a:pt x="12" y="11"/>
                  </a:cubicBezTo>
                  <a:cubicBezTo>
                    <a:pt x="23" y="15"/>
                    <a:pt x="24" y="14"/>
                    <a:pt x="29" y="3"/>
                  </a:cubicBezTo>
                  <a:cubicBezTo>
                    <a:pt x="30" y="1"/>
                    <a:pt x="30" y="0"/>
                    <a:pt x="32" y="0"/>
                  </a:cubicBezTo>
                  <a:cubicBezTo>
                    <a:pt x="37" y="8"/>
                    <a:pt x="32" y="15"/>
                    <a:pt x="28" y="21"/>
                  </a:cubicBezTo>
                  <a:cubicBezTo>
                    <a:pt x="22" y="30"/>
                    <a:pt x="15" y="40"/>
                    <a:pt x="1" y="38"/>
                  </a:cubicBezTo>
                  <a:cubicBezTo>
                    <a:pt x="4" y="35"/>
                    <a:pt x="0" y="30"/>
                    <a:pt x="3" y="26"/>
                  </a:cubicBezTo>
                  <a:close/>
                </a:path>
              </a:pathLst>
            </a:custGeom>
            <a:solidFill>
              <a:srgbClr val="D59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0" name="Freeform 562">
              <a:extLst>
                <a:ext uri="{FF2B5EF4-FFF2-40B4-BE49-F238E27FC236}">
                  <a16:creationId xmlns:a16="http://schemas.microsoft.com/office/drawing/2014/main" id="{17FA2E84-38D1-6B49-5964-A201E3B46B41}"/>
                </a:ext>
              </a:extLst>
            </p:cNvPr>
            <p:cNvSpPr/>
            <p:nvPr/>
          </p:nvSpPr>
          <p:spPr bwMode="auto">
            <a:xfrm rot="2424775">
              <a:off x="4255750" y="3113016"/>
              <a:ext cx="338138" cy="220663"/>
            </a:xfrm>
            <a:custGeom>
              <a:avLst/>
              <a:gdLst>
                <a:gd name="T0" fmla="*/ 42 w 46"/>
                <a:gd name="T1" fmla="*/ 4 h 30"/>
                <a:gd name="T2" fmla="*/ 36 w 46"/>
                <a:gd name="T3" fmla="*/ 29 h 30"/>
                <a:gd name="T4" fmla="*/ 0 w 46"/>
                <a:gd name="T5" fmla="*/ 20 h 30"/>
                <a:gd name="T6" fmla="*/ 13 w 46"/>
                <a:gd name="T7" fmla="*/ 15 h 30"/>
                <a:gd name="T8" fmla="*/ 23 w 46"/>
                <a:gd name="T9" fmla="*/ 17 h 30"/>
                <a:gd name="T10" fmla="*/ 31 w 46"/>
                <a:gd name="T11" fmla="*/ 19 h 30"/>
                <a:gd name="T12" fmla="*/ 35 w 46"/>
                <a:gd name="T13" fmla="*/ 11 h 30"/>
                <a:gd name="T14" fmla="*/ 38 w 46"/>
                <a:gd name="T15" fmla="*/ 0 h 30"/>
                <a:gd name="T16" fmla="*/ 42 w 46"/>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0">
                  <a:moveTo>
                    <a:pt x="42" y="4"/>
                  </a:moveTo>
                  <a:cubicBezTo>
                    <a:pt x="46" y="14"/>
                    <a:pt x="43" y="22"/>
                    <a:pt x="36" y="29"/>
                  </a:cubicBezTo>
                  <a:cubicBezTo>
                    <a:pt x="23" y="29"/>
                    <a:pt x="10" y="30"/>
                    <a:pt x="0" y="20"/>
                  </a:cubicBezTo>
                  <a:cubicBezTo>
                    <a:pt x="5" y="20"/>
                    <a:pt x="9" y="21"/>
                    <a:pt x="13" y="15"/>
                  </a:cubicBezTo>
                  <a:cubicBezTo>
                    <a:pt x="16" y="10"/>
                    <a:pt x="20" y="15"/>
                    <a:pt x="23" y="17"/>
                  </a:cubicBezTo>
                  <a:cubicBezTo>
                    <a:pt x="26" y="19"/>
                    <a:pt x="28" y="22"/>
                    <a:pt x="31" y="19"/>
                  </a:cubicBezTo>
                  <a:cubicBezTo>
                    <a:pt x="34" y="17"/>
                    <a:pt x="36" y="14"/>
                    <a:pt x="35" y="11"/>
                  </a:cubicBezTo>
                  <a:cubicBezTo>
                    <a:pt x="33" y="6"/>
                    <a:pt x="36" y="3"/>
                    <a:pt x="38" y="0"/>
                  </a:cubicBezTo>
                  <a:cubicBezTo>
                    <a:pt x="39" y="1"/>
                    <a:pt x="41" y="3"/>
                    <a:pt x="42" y="4"/>
                  </a:cubicBezTo>
                  <a:close/>
                </a:path>
              </a:pathLst>
            </a:custGeom>
            <a:solidFill>
              <a:srgbClr val="EE79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1" name="Freeform 563">
              <a:extLst>
                <a:ext uri="{FF2B5EF4-FFF2-40B4-BE49-F238E27FC236}">
                  <a16:creationId xmlns:a16="http://schemas.microsoft.com/office/drawing/2014/main" id="{685FDBCF-704B-C99E-D9F0-CAB3FCB084A2}"/>
                </a:ext>
              </a:extLst>
            </p:cNvPr>
            <p:cNvSpPr/>
            <p:nvPr/>
          </p:nvSpPr>
          <p:spPr bwMode="auto">
            <a:xfrm rot="2424775">
              <a:off x="4077557" y="3310482"/>
              <a:ext cx="500063" cy="279400"/>
            </a:xfrm>
            <a:custGeom>
              <a:avLst/>
              <a:gdLst>
                <a:gd name="T0" fmla="*/ 11 w 68"/>
                <a:gd name="T1" fmla="*/ 17 h 38"/>
                <a:gd name="T2" fmla="*/ 6 w 68"/>
                <a:gd name="T3" fmla="*/ 19 h 38"/>
                <a:gd name="T4" fmla="*/ 17 w 68"/>
                <a:gd name="T5" fmla="*/ 9 h 38"/>
                <a:gd name="T6" fmla="*/ 21 w 68"/>
                <a:gd name="T7" fmla="*/ 8 h 38"/>
                <a:gd name="T8" fmla="*/ 33 w 68"/>
                <a:gd name="T9" fmla="*/ 5 h 38"/>
                <a:gd name="T10" fmla="*/ 33 w 68"/>
                <a:gd name="T11" fmla="*/ 5 h 38"/>
                <a:gd name="T12" fmla="*/ 47 w 68"/>
                <a:gd name="T13" fmla="*/ 13 h 38"/>
                <a:gd name="T14" fmla="*/ 68 w 68"/>
                <a:gd name="T15" fmla="*/ 33 h 38"/>
                <a:gd name="T16" fmla="*/ 57 w 68"/>
                <a:gd name="T17" fmla="*/ 38 h 38"/>
                <a:gd name="T18" fmla="*/ 46 w 68"/>
                <a:gd name="T19" fmla="*/ 23 h 38"/>
                <a:gd name="T20" fmla="*/ 27 w 68"/>
                <a:gd name="T21" fmla="*/ 15 h 38"/>
                <a:gd name="T22" fmla="*/ 11 w 68"/>
                <a:gd name="T23"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8">
                  <a:moveTo>
                    <a:pt x="11" y="17"/>
                  </a:moveTo>
                  <a:cubicBezTo>
                    <a:pt x="9" y="18"/>
                    <a:pt x="7" y="19"/>
                    <a:pt x="6" y="19"/>
                  </a:cubicBezTo>
                  <a:cubicBezTo>
                    <a:pt x="0" y="6"/>
                    <a:pt x="13" y="12"/>
                    <a:pt x="17" y="9"/>
                  </a:cubicBezTo>
                  <a:cubicBezTo>
                    <a:pt x="18" y="9"/>
                    <a:pt x="19" y="9"/>
                    <a:pt x="21" y="8"/>
                  </a:cubicBezTo>
                  <a:cubicBezTo>
                    <a:pt x="24" y="6"/>
                    <a:pt x="30" y="8"/>
                    <a:pt x="33" y="5"/>
                  </a:cubicBezTo>
                  <a:cubicBezTo>
                    <a:pt x="33" y="5"/>
                    <a:pt x="33" y="5"/>
                    <a:pt x="33" y="5"/>
                  </a:cubicBezTo>
                  <a:cubicBezTo>
                    <a:pt x="42" y="0"/>
                    <a:pt x="44" y="8"/>
                    <a:pt x="47" y="13"/>
                  </a:cubicBezTo>
                  <a:cubicBezTo>
                    <a:pt x="55" y="18"/>
                    <a:pt x="63" y="24"/>
                    <a:pt x="68" y="33"/>
                  </a:cubicBezTo>
                  <a:cubicBezTo>
                    <a:pt x="65" y="36"/>
                    <a:pt x="62" y="38"/>
                    <a:pt x="57" y="38"/>
                  </a:cubicBezTo>
                  <a:cubicBezTo>
                    <a:pt x="51" y="35"/>
                    <a:pt x="53" y="26"/>
                    <a:pt x="46" y="23"/>
                  </a:cubicBezTo>
                  <a:cubicBezTo>
                    <a:pt x="40" y="17"/>
                    <a:pt x="34" y="14"/>
                    <a:pt x="27" y="15"/>
                  </a:cubicBezTo>
                  <a:cubicBezTo>
                    <a:pt x="21" y="15"/>
                    <a:pt x="17" y="20"/>
                    <a:pt x="11" y="17"/>
                  </a:cubicBezTo>
                  <a:close/>
                </a:path>
              </a:pathLst>
            </a:custGeom>
            <a:solidFill>
              <a:srgbClr val="A14E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2" name="Freeform 564">
              <a:extLst>
                <a:ext uri="{FF2B5EF4-FFF2-40B4-BE49-F238E27FC236}">
                  <a16:creationId xmlns:a16="http://schemas.microsoft.com/office/drawing/2014/main" id="{72A472AE-2A46-031A-4B11-CB0993CAB89D}"/>
                </a:ext>
              </a:extLst>
            </p:cNvPr>
            <p:cNvSpPr/>
            <p:nvPr/>
          </p:nvSpPr>
          <p:spPr bwMode="auto">
            <a:xfrm rot="2424775">
              <a:off x="3928253" y="3139488"/>
              <a:ext cx="236538" cy="169863"/>
            </a:xfrm>
            <a:custGeom>
              <a:avLst/>
              <a:gdLst>
                <a:gd name="T0" fmla="*/ 32 w 32"/>
                <a:gd name="T1" fmla="*/ 4 h 23"/>
                <a:gd name="T2" fmla="*/ 10 w 32"/>
                <a:gd name="T3" fmla="*/ 17 h 23"/>
                <a:gd name="T4" fmla="*/ 5 w 32"/>
                <a:gd name="T5" fmla="*/ 16 h 23"/>
                <a:gd name="T6" fmla="*/ 13 w 32"/>
                <a:gd name="T7" fmla="*/ 4 h 23"/>
                <a:gd name="T8" fmla="*/ 27 w 32"/>
                <a:gd name="T9" fmla="*/ 0 h 23"/>
                <a:gd name="T10" fmla="*/ 30 w 32"/>
                <a:gd name="T11" fmla="*/ 2 h 23"/>
                <a:gd name="T12" fmla="*/ 32 w 32"/>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32" y="4"/>
                  </a:moveTo>
                  <a:cubicBezTo>
                    <a:pt x="30" y="19"/>
                    <a:pt x="23" y="23"/>
                    <a:pt x="10" y="17"/>
                  </a:cubicBezTo>
                  <a:cubicBezTo>
                    <a:pt x="9" y="16"/>
                    <a:pt x="7" y="16"/>
                    <a:pt x="5" y="16"/>
                  </a:cubicBezTo>
                  <a:cubicBezTo>
                    <a:pt x="0" y="7"/>
                    <a:pt x="5" y="5"/>
                    <a:pt x="13" y="4"/>
                  </a:cubicBezTo>
                  <a:cubicBezTo>
                    <a:pt x="18" y="3"/>
                    <a:pt x="23" y="4"/>
                    <a:pt x="27" y="0"/>
                  </a:cubicBezTo>
                  <a:cubicBezTo>
                    <a:pt x="28" y="0"/>
                    <a:pt x="29" y="1"/>
                    <a:pt x="30" y="2"/>
                  </a:cubicBezTo>
                  <a:cubicBezTo>
                    <a:pt x="30" y="2"/>
                    <a:pt x="31" y="3"/>
                    <a:pt x="32" y="4"/>
                  </a:cubicBezTo>
                  <a:close/>
                </a:path>
              </a:pathLst>
            </a:custGeom>
            <a:solidFill>
              <a:srgbClr val="F0C2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3" name="Freeform 565">
              <a:extLst>
                <a:ext uri="{FF2B5EF4-FFF2-40B4-BE49-F238E27FC236}">
                  <a16:creationId xmlns:a16="http://schemas.microsoft.com/office/drawing/2014/main" id="{41707E57-4EE6-F009-F44D-88AE3720B4C5}"/>
                </a:ext>
              </a:extLst>
            </p:cNvPr>
            <p:cNvSpPr/>
            <p:nvPr/>
          </p:nvSpPr>
          <p:spPr bwMode="auto">
            <a:xfrm rot="2424775">
              <a:off x="4299430" y="3318127"/>
              <a:ext cx="88900" cy="66675"/>
            </a:xfrm>
            <a:custGeom>
              <a:avLst/>
              <a:gdLst>
                <a:gd name="T0" fmla="*/ 12 w 12"/>
                <a:gd name="T1" fmla="*/ 2 h 9"/>
                <a:gd name="T2" fmla="*/ 0 w 12"/>
                <a:gd name="T3" fmla="*/ 5 h 9"/>
                <a:gd name="T4" fmla="*/ 12 w 12"/>
                <a:gd name="T5" fmla="*/ 2 h 9"/>
              </a:gdLst>
              <a:ahLst/>
              <a:cxnLst>
                <a:cxn ang="0">
                  <a:pos x="T0" y="T1"/>
                </a:cxn>
                <a:cxn ang="0">
                  <a:pos x="T2" y="T3"/>
                </a:cxn>
                <a:cxn ang="0">
                  <a:pos x="T4" y="T5"/>
                </a:cxn>
              </a:cxnLst>
              <a:rect l="0" t="0" r="r" b="b"/>
              <a:pathLst>
                <a:path w="12" h="9">
                  <a:moveTo>
                    <a:pt x="12" y="2"/>
                  </a:moveTo>
                  <a:cubicBezTo>
                    <a:pt x="10" y="9"/>
                    <a:pt x="4" y="4"/>
                    <a:pt x="0" y="5"/>
                  </a:cubicBezTo>
                  <a:cubicBezTo>
                    <a:pt x="3" y="0"/>
                    <a:pt x="8" y="2"/>
                    <a:pt x="12" y="2"/>
                  </a:cubicBezTo>
                  <a:close/>
                </a:path>
              </a:pathLst>
            </a:custGeom>
            <a:solidFill>
              <a:srgbClr val="C04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4" name="Freeform 566">
              <a:extLst>
                <a:ext uri="{FF2B5EF4-FFF2-40B4-BE49-F238E27FC236}">
                  <a16:creationId xmlns:a16="http://schemas.microsoft.com/office/drawing/2014/main" id="{5774E206-C75E-7B0A-808F-00A1F9C17360}"/>
                </a:ext>
              </a:extLst>
            </p:cNvPr>
            <p:cNvSpPr/>
            <p:nvPr/>
          </p:nvSpPr>
          <p:spPr bwMode="auto">
            <a:xfrm rot="2424775">
              <a:off x="4346559" y="3534175"/>
              <a:ext cx="315913" cy="200025"/>
            </a:xfrm>
            <a:custGeom>
              <a:avLst/>
              <a:gdLst>
                <a:gd name="T0" fmla="*/ 20 w 43"/>
                <a:gd name="T1" fmla="*/ 24 h 27"/>
                <a:gd name="T2" fmla="*/ 0 w 43"/>
                <a:gd name="T3" fmla="*/ 4 h 27"/>
                <a:gd name="T4" fmla="*/ 2 w 43"/>
                <a:gd name="T5" fmla="*/ 0 h 27"/>
                <a:gd name="T6" fmla="*/ 41 w 43"/>
                <a:gd name="T7" fmla="*/ 20 h 27"/>
                <a:gd name="T8" fmla="*/ 43 w 43"/>
                <a:gd name="T9" fmla="*/ 24 h 27"/>
                <a:gd name="T10" fmla="*/ 35 w 43"/>
                <a:gd name="T11" fmla="*/ 27 h 27"/>
                <a:gd name="T12" fmla="*/ 21 w 43"/>
                <a:gd name="T13" fmla="*/ 25 h 27"/>
                <a:gd name="T14" fmla="*/ 20 w 43"/>
                <a:gd name="T15" fmla="*/ 24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7">
                  <a:moveTo>
                    <a:pt x="20" y="24"/>
                  </a:moveTo>
                  <a:cubicBezTo>
                    <a:pt x="12" y="19"/>
                    <a:pt x="6" y="11"/>
                    <a:pt x="0" y="4"/>
                  </a:cubicBezTo>
                  <a:cubicBezTo>
                    <a:pt x="0" y="2"/>
                    <a:pt x="1" y="1"/>
                    <a:pt x="2" y="0"/>
                  </a:cubicBezTo>
                  <a:cubicBezTo>
                    <a:pt x="13" y="9"/>
                    <a:pt x="23" y="23"/>
                    <a:pt x="41" y="20"/>
                  </a:cubicBezTo>
                  <a:cubicBezTo>
                    <a:pt x="41" y="21"/>
                    <a:pt x="42" y="23"/>
                    <a:pt x="43" y="24"/>
                  </a:cubicBezTo>
                  <a:cubicBezTo>
                    <a:pt x="40" y="26"/>
                    <a:pt x="38" y="26"/>
                    <a:pt x="35" y="27"/>
                  </a:cubicBezTo>
                  <a:cubicBezTo>
                    <a:pt x="30" y="27"/>
                    <a:pt x="26" y="27"/>
                    <a:pt x="21" y="25"/>
                  </a:cubicBezTo>
                  <a:cubicBezTo>
                    <a:pt x="21" y="25"/>
                    <a:pt x="21" y="24"/>
                    <a:pt x="20" y="24"/>
                  </a:cubicBezTo>
                  <a:close/>
                </a:path>
              </a:pathLst>
            </a:custGeom>
            <a:solidFill>
              <a:srgbClr val="C66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5" name="Freeform 567">
              <a:extLst>
                <a:ext uri="{FF2B5EF4-FFF2-40B4-BE49-F238E27FC236}">
                  <a16:creationId xmlns:a16="http://schemas.microsoft.com/office/drawing/2014/main" id="{06CD47D1-FE1A-FB9F-5E8D-188790D1DBC8}"/>
                </a:ext>
              </a:extLst>
            </p:cNvPr>
            <p:cNvSpPr/>
            <p:nvPr/>
          </p:nvSpPr>
          <p:spPr bwMode="auto">
            <a:xfrm rot="2424775">
              <a:off x="4364601" y="3740234"/>
              <a:ext cx="227013" cy="168275"/>
            </a:xfrm>
            <a:custGeom>
              <a:avLst/>
              <a:gdLst>
                <a:gd name="T0" fmla="*/ 15 w 31"/>
                <a:gd name="T1" fmla="*/ 0 h 23"/>
                <a:gd name="T2" fmla="*/ 23 w 31"/>
                <a:gd name="T3" fmla="*/ 0 h 23"/>
                <a:gd name="T4" fmla="*/ 25 w 31"/>
                <a:gd name="T5" fmla="*/ 2 h 23"/>
                <a:gd name="T6" fmla="*/ 31 w 31"/>
                <a:gd name="T7" fmla="*/ 18 h 23"/>
                <a:gd name="T8" fmla="*/ 25 w 31"/>
                <a:gd name="T9" fmla="*/ 12 h 23"/>
                <a:gd name="T10" fmla="*/ 13 w 31"/>
                <a:gd name="T11" fmla="*/ 16 h 23"/>
                <a:gd name="T12" fmla="*/ 4 w 31"/>
                <a:gd name="T13" fmla="*/ 23 h 23"/>
                <a:gd name="T14" fmla="*/ 2 w 31"/>
                <a:gd name="T15" fmla="*/ 22 h 23"/>
                <a:gd name="T16" fmla="*/ 15 w 31"/>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3">
                  <a:moveTo>
                    <a:pt x="15" y="0"/>
                  </a:moveTo>
                  <a:cubicBezTo>
                    <a:pt x="17" y="0"/>
                    <a:pt x="20" y="0"/>
                    <a:pt x="23" y="0"/>
                  </a:cubicBezTo>
                  <a:cubicBezTo>
                    <a:pt x="23" y="1"/>
                    <a:pt x="24" y="1"/>
                    <a:pt x="25" y="2"/>
                  </a:cubicBezTo>
                  <a:cubicBezTo>
                    <a:pt x="27" y="7"/>
                    <a:pt x="31" y="12"/>
                    <a:pt x="31" y="18"/>
                  </a:cubicBezTo>
                  <a:cubicBezTo>
                    <a:pt x="28" y="17"/>
                    <a:pt x="27" y="14"/>
                    <a:pt x="25" y="12"/>
                  </a:cubicBezTo>
                  <a:cubicBezTo>
                    <a:pt x="18" y="6"/>
                    <a:pt x="14" y="7"/>
                    <a:pt x="13" y="16"/>
                  </a:cubicBezTo>
                  <a:cubicBezTo>
                    <a:pt x="11" y="20"/>
                    <a:pt x="8" y="22"/>
                    <a:pt x="4" y="23"/>
                  </a:cubicBezTo>
                  <a:cubicBezTo>
                    <a:pt x="3" y="23"/>
                    <a:pt x="2" y="23"/>
                    <a:pt x="2" y="22"/>
                  </a:cubicBezTo>
                  <a:cubicBezTo>
                    <a:pt x="0" y="11"/>
                    <a:pt x="9" y="6"/>
                    <a:pt x="15" y="0"/>
                  </a:cubicBezTo>
                  <a:close/>
                </a:path>
              </a:pathLst>
            </a:custGeom>
            <a:solidFill>
              <a:srgbClr val="F197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6" name="Freeform 568">
              <a:extLst>
                <a:ext uri="{FF2B5EF4-FFF2-40B4-BE49-F238E27FC236}">
                  <a16:creationId xmlns:a16="http://schemas.microsoft.com/office/drawing/2014/main" id="{DC91A4B6-B3CD-4BAB-D99D-FCF159FD66CA}"/>
                </a:ext>
              </a:extLst>
            </p:cNvPr>
            <p:cNvSpPr/>
            <p:nvPr/>
          </p:nvSpPr>
          <p:spPr bwMode="auto">
            <a:xfrm rot="2424775">
              <a:off x="7529750" y="4264788"/>
              <a:ext cx="139700" cy="139700"/>
            </a:xfrm>
            <a:custGeom>
              <a:avLst/>
              <a:gdLst>
                <a:gd name="T0" fmla="*/ 10 w 19"/>
                <a:gd name="T1" fmla="*/ 19 h 19"/>
                <a:gd name="T2" fmla="*/ 2 w 19"/>
                <a:gd name="T3" fmla="*/ 13 h 19"/>
                <a:gd name="T4" fmla="*/ 0 w 19"/>
                <a:gd name="T5" fmla="*/ 11 h 19"/>
                <a:gd name="T6" fmla="*/ 14 w 19"/>
                <a:gd name="T7" fmla="*/ 1 h 19"/>
                <a:gd name="T8" fmla="*/ 14 w 19"/>
                <a:gd name="T9" fmla="*/ 11 h 19"/>
                <a:gd name="T10" fmla="*/ 10 w 19"/>
                <a:gd name="T11" fmla="*/ 19 h 19"/>
              </a:gdLst>
              <a:ahLst/>
              <a:cxnLst>
                <a:cxn ang="0">
                  <a:pos x="T0" y="T1"/>
                </a:cxn>
                <a:cxn ang="0">
                  <a:pos x="T2" y="T3"/>
                </a:cxn>
                <a:cxn ang="0">
                  <a:pos x="T4" y="T5"/>
                </a:cxn>
                <a:cxn ang="0">
                  <a:pos x="T6" y="T7"/>
                </a:cxn>
                <a:cxn ang="0">
                  <a:pos x="T8" y="T9"/>
                </a:cxn>
                <a:cxn ang="0">
                  <a:pos x="T10" y="T11"/>
                </a:cxn>
              </a:cxnLst>
              <a:rect l="0" t="0" r="r" b="b"/>
              <a:pathLst>
                <a:path w="19" h="19">
                  <a:moveTo>
                    <a:pt x="10" y="19"/>
                  </a:moveTo>
                  <a:cubicBezTo>
                    <a:pt x="10" y="14"/>
                    <a:pt x="6" y="13"/>
                    <a:pt x="2" y="13"/>
                  </a:cubicBezTo>
                  <a:cubicBezTo>
                    <a:pt x="1" y="12"/>
                    <a:pt x="1" y="12"/>
                    <a:pt x="0" y="11"/>
                  </a:cubicBezTo>
                  <a:cubicBezTo>
                    <a:pt x="1" y="2"/>
                    <a:pt x="7" y="0"/>
                    <a:pt x="14" y="1"/>
                  </a:cubicBezTo>
                  <a:cubicBezTo>
                    <a:pt x="10" y="4"/>
                    <a:pt x="10" y="7"/>
                    <a:pt x="14" y="11"/>
                  </a:cubicBezTo>
                  <a:cubicBezTo>
                    <a:pt x="19" y="16"/>
                    <a:pt x="16" y="18"/>
                    <a:pt x="10" y="19"/>
                  </a:cubicBezTo>
                  <a:close/>
                </a:path>
              </a:pathLst>
            </a:custGeom>
            <a:solidFill>
              <a:srgbClr val="DC6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7" name="Freeform 569">
              <a:extLst>
                <a:ext uri="{FF2B5EF4-FFF2-40B4-BE49-F238E27FC236}">
                  <a16:creationId xmlns:a16="http://schemas.microsoft.com/office/drawing/2014/main" id="{8A765ABF-5132-A65D-6C13-CE27511FBB80}"/>
                </a:ext>
              </a:extLst>
            </p:cNvPr>
            <p:cNvSpPr/>
            <p:nvPr/>
          </p:nvSpPr>
          <p:spPr bwMode="auto">
            <a:xfrm rot="2424775">
              <a:off x="7614145" y="4076643"/>
              <a:ext cx="88900" cy="161925"/>
            </a:xfrm>
            <a:custGeom>
              <a:avLst/>
              <a:gdLst>
                <a:gd name="T0" fmla="*/ 8 w 12"/>
                <a:gd name="T1" fmla="*/ 4 h 22"/>
                <a:gd name="T2" fmla="*/ 12 w 12"/>
                <a:gd name="T3" fmla="*/ 22 h 22"/>
                <a:gd name="T4" fmla="*/ 2 w 12"/>
                <a:gd name="T5" fmla="*/ 10 h 22"/>
                <a:gd name="T6" fmla="*/ 0 w 12"/>
                <a:gd name="T7" fmla="*/ 3 h 22"/>
                <a:gd name="T8" fmla="*/ 8 w 12"/>
                <a:gd name="T9" fmla="*/ 4 h 22"/>
              </a:gdLst>
              <a:ahLst/>
              <a:cxnLst>
                <a:cxn ang="0">
                  <a:pos x="T0" y="T1"/>
                </a:cxn>
                <a:cxn ang="0">
                  <a:pos x="T2" y="T3"/>
                </a:cxn>
                <a:cxn ang="0">
                  <a:pos x="T4" y="T5"/>
                </a:cxn>
                <a:cxn ang="0">
                  <a:pos x="T6" y="T7"/>
                </a:cxn>
                <a:cxn ang="0">
                  <a:pos x="T8" y="T9"/>
                </a:cxn>
              </a:cxnLst>
              <a:rect l="0" t="0" r="r" b="b"/>
              <a:pathLst>
                <a:path w="12" h="22">
                  <a:moveTo>
                    <a:pt x="8" y="4"/>
                  </a:moveTo>
                  <a:cubicBezTo>
                    <a:pt x="8" y="10"/>
                    <a:pt x="8" y="16"/>
                    <a:pt x="12" y="22"/>
                  </a:cubicBezTo>
                  <a:cubicBezTo>
                    <a:pt x="5" y="21"/>
                    <a:pt x="4" y="14"/>
                    <a:pt x="2" y="10"/>
                  </a:cubicBezTo>
                  <a:cubicBezTo>
                    <a:pt x="1" y="8"/>
                    <a:pt x="2" y="5"/>
                    <a:pt x="0" y="3"/>
                  </a:cubicBezTo>
                  <a:cubicBezTo>
                    <a:pt x="3" y="0"/>
                    <a:pt x="5" y="2"/>
                    <a:pt x="8" y="4"/>
                  </a:cubicBezTo>
                  <a:close/>
                </a:path>
              </a:pathLst>
            </a:custGeom>
            <a:solidFill>
              <a:srgbClr val="C86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8" name="Freeform 570">
              <a:extLst>
                <a:ext uri="{FF2B5EF4-FFF2-40B4-BE49-F238E27FC236}">
                  <a16:creationId xmlns:a16="http://schemas.microsoft.com/office/drawing/2014/main" id="{7C2D19C7-610F-3B8E-A0A7-AEB23805204B}"/>
                </a:ext>
              </a:extLst>
            </p:cNvPr>
            <p:cNvSpPr/>
            <p:nvPr/>
          </p:nvSpPr>
          <p:spPr bwMode="auto">
            <a:xfrm rot="2424775">
              <a:off x="3628620" y="3324845"/>
              <a:ext cx="273050" cy="153988"/>
            </a:xfrm>
            <a:custGeom>
              <a:avLst/>
              <a:gdLst>
                <a:gd name="T0" fmla="*/ 37 w 37"/>
                <a:gd name="T1" fmla="*/ 4 h 21"/>
                <a:gd name="T2" fmla="*/ 15 w 37"/>
                <a:gd name="T3" fmla="*/ 20 h 21"/>
                <a:gd name="T4" fmla="*/ 1 w 37"/>
                <a:gd name="T5" fmla="*/ 17 h 21"/>
                <a:gd name="T6" fmla="*/ 0 w 37"/>
                <a:gd name="T7" fmla="*/ 14 h 21"/>
                <a:gd name="T8" fmla="*/ 16 w 37"/>
                <a:gd name="T9" fmla="*/ 2 h 21"/>
                <a:gd name="T10" fmla="*/ 35 w 37"/>
                <a:gd name="T11" fmla="*/ 0 h 21"/>
                <a:gd name="T12" fmla="*/ 37 w 37"/>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37" h="21">
                  <a:moveTo>
                    <a:pt x="37" y="4"/>
                  </a:moveTo>
                  <a:cubicBezTo>
                    <a:pt x="33" y="15"/>
                    <a:pt x="25" y="18"/>
                    <a:pt x="15" y="20"/>
                  </a:cubicBezTo>
                  <a:cubicBezTo>
                    <a:pt x="11" y="18"/>
                    <a:pt x="5" y="21"/>
                    <a:pt x="1" y="17"/>
                  </a:cubicBezTo>
                  <a:cubicBezTo>
                    <a:pt x="1" y="16"/>
                    <a:pt x="1" y="15"/>
                    <a:pt x="0" y="14"/>
                  </a:cubicBezTo>
                  <a:cubicBezTo>
                    <a:pt x="3" y="6"/>
                    <a:pt x="9" y="3"/>
                    <a:pt x="16" y="2"/>
                  </a:cubicBezTo>
                  <a:cubicBezTo>
                    <a:pt x="23" y="2"/>
                    <a:pt x="29" y="1"/>
                    <a:pt x="35" y="0"/>
                  </a:cubicBezTo>
                  <a:cubicBezTo>
                    <a:pt x="36" y="1"/>
                    <a:pt x="37" y="3"/>
                    <a:pt x="37" y="4"/>
                  </a:cubicBezTo>
                  <a:close/>
                </a:path>
              </a:pathLst>
            </a:custGeom>
            <a:solidFill>
              <a:srgbClr val="D8A7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9" name="Freeform 571">
              <a:extLst>
                <a:ext uri="{FF2B5EF4-FFF2-40B4-BE49-F238E27FC236}">
                  <a16:creationId xmlns:a16="http://schemas.microsoft.com/office/drawing/2014/main" id="{AE4325EA-0442-FE64-B1A3-5205731047EF}"/>
                </a:ext>
              </a:extLst>
            </p:cNvPr>
            <p:cNvSpPr/>
            <p:nvPr/>
          </p:nvSpPr>
          <p:spPr bwMode="auto">
            <a:xfrm rot="2424775">
              <a:off x="3532068" y="3363546"/>
              <a:ext cx="161925" cy="242888"/>
            </a:xfrm>
            <a:custGeom>
              <a:avLst/>
              <a:gdLst>
                <a:gd name="T0" fmla="*/ 2 w 22"/>
                <a:gd name="T1" fmla="*/ 1 h 33"/>
                <a:gd name="T2" fmla="*/ 13 w 22"/>
                <a:gd name="T3" fmla="*/ 1 h 33"/>
                <a:gd name="T4" fmla="*/ 16 w 22"/>
                <a:gd name="T5" fmla="*/ 4 h 33"/>
                <a:gd name="T6" fmla="*/ 12 w 22"/>
                <a:gd name="T7" fmla="*/ 17 h 33"/>
                <a:gd name="T8" fmla="*/ 20 w 22"/>
                <a:gd name="T9" fmla="*/ 33 h 33"/>
                <a:gd name="T10" fmla="*/ 2 w 22"/>
                <a:gd name="T11" fmla="*/ 1 h 33"/>
              </a:gdLst>
              <a:ahLst/>
              <a:cxnLst>
                <a:cxn ang="0">
                  <a:pos x="T0" y="T1"/>
                </a:cxn>
                <a:cxn ang="0">
                  <a:pos x="T2" y="T3"/>
                </a:cxn>
                <a:cxn ang="0">
                  <a:pos x="T4" y="T5"/>
                </a:cxn>
                <a:cxn ang="0">
                  <a:pos x="T6" y="T7"/>
                </a:cxn>
                <a:cxn ang="0">
                  <a:pos x="T8" y="T9"/>
                </a:cxn>
                <a:cxn ang="0">
                  <a:pos x="T10" y="T11"/>
                </a:cxn>
              </a:cxnLst>
              <a:rect l="0" t="0" r="r" b="b"/>
              <a:pathLst>
                <a:path w="22" h="33">
                  <a:moveTo>
                    <a:pt x="2" y="1"/>
                  </a:moveTo>
                  <a:cubicBezTo>
                    <a:pt x="6" y="0"/>
                    <a:pt x="9" y="2"/>
                    <a:pt x="13" y="1"/>
                  </a:cubicBezTo>
                  <a:cubicBezTo>
                    <a:pt x="16" y="0"/>
                    <a:pt x="17" y="1"/>
                    <a:pt x="16" y="4"/>
                  </a:cubicBezTo>
                  <a:cubicBezTo>
                    <a:pt x="11" y="7"/>
                    <a:pt x="12" y="12"/>
                    <a:pt x="12" y="17"/>
                  </a:cubicBezTo>
                  <a:cubicBezTo>
                    <a:pt x="12" y="23"/>
                    <a:pt x="22" y="26"/>
                    <a:pt x="20" y="33"/>
                  </a:cubicBezTo>
                  <a:cubicBezTo>
                    <a:pt x="6" y="27"/>
                    <a:pt x="0" y="16"/>
                    <a:pt x="2" y="1"/>
                  </a:cubicBezTo>
                  <a:close/>
                </a:path>
              </a:pathLst>
            </a:custGeom>
            <a:solidFill>
              <a:srgbClr val="EFB3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0" name="Freeform 572">
              <a:extLst>
                <a:ext uri="{FF2B5EF4-FFF2-40B4-BE49-F238E27FC236}">
                  <a16:creationId xmlns:a16="http://schemas.microsoft.com/office/drawing/2014/main" id="{5C481657-DF2D-1522-EA77-307B5C45DD70}"/>
                </a:ext>
              </a:extLst>
            </p:cNvPr>
            <p:cNvSpPr/>
            <p:nvPr/>
          </p:nvSpPr>
          <p:spPr bwMode="auto">
            <a:xfrm rot="2424775">
              <a:off x="3947781" y="3312393"/>
              <a:ext cx="404813" cy="457200"/>
            </a:xfrm>
            <a:custGeom>
              <a:avLst/>
              <a:gdLst>
                <a:gd name="T0" fmla="*/ 15 w 55"/>
                <a:gd name="T1" fmla="*/ 4 h 62"/>
                <a:gd name="T2" fmla="*/ 31 w 55"/>
                <a:gd name="T3" fmla="*/ 0 h 62"/>
                <a:gd name="T4" fmla="*/ 20 w 55"/>
                <a:gd name="T5" fmla="*/ 12 h 62"/>
                <a:gd name="T6" fmla="*/ 37 w 55"/>
                <a:gd name="T7" fmla="*/ 17 h 62"/>
                <a:gd name="T8" fmla="*/ 47 w 55"/>
                <a:gd name="T9" fmla="*/ 37 h 62"/>
                <a:gd name="T10" fmla="*/ 55 w 55"/>
                <a:gd name="T11" fmla="*/ 44 h 62"/>
                <a:gd name="T12" fmla="*/ 49 w 55"/>
                <a:gd name="T13" fmla="*/ 52 h 62"/>
                <a:gd name="T14" fmla="*/ 21 w 55"/>
                <a:gd name="T15" fmla="*/ 60 h 62"/>
                <a:gd name="T16" fmla="*/ 1 w 55"/>
                <a:gd name="T17" fmla="*/ 40 h 62"/>
                <a:gd name="T18" fmla="*/ 2 w 55"/>
                <a:gd name="T19" fmla="*/ 34 h 62"/>
                <a:gd name="T20" fmla="*/ 15 w 55"/>
                <a:gd name="T2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62">
                  <a:moveTo>
                    <a:pt x="15" y="4"/>
                  </a:moveTo>
                  <a:cubicBezTo>
                    <a:pt x="20" y="2"/>
                    <a:pt x="25" y="0"/>
                    <a:pt x="31" y="0"/>
                  </a:cubicBezTo>
                  <a:cubicBezTo>
                    <a:pt x="32" y="8"/>
                    <a:pt x="21" y="5"/>
                    <a:pt x="20" y="12"/>
                  </a:cubicBezTo>
                  <a:cubicBezTo>
                    <a:pt x="25" y="16"/>
                    <a:pt x="32" y="14"/>
                    <a:pt x="37" y="17"/>
                  </a:cubicBezTo>
                  <a:cubicBezTo>
                    <a:pt x="35" y="27"/>
                    <a:pt x="41" y="32"/>
                    <a:pt x="47" y="37"/>
                  </a:cubicBezTo>
                  <a:cubicBezTo>
                    <a:pt x="50" y="40"/>
                    <a:pt x="54" y="41"/>
                    <a:pt x="55" y="44"/>
                  </a:cubicBezTo>
                  <a:cubicBezTo>
                    <a:pt x="53" y="47"/>
                    <a:pt x="51" y="50"/>
                    <a:pt x="49" y="52"/>
                  </a:cubicBezTo>
                  <a:cubicBezTo>
                    <a:pt x="41" y="62"/>
                    <a:pt x="31" y="62"/>
                    <a:pt x="21" y="60"/>
                  </a:cubicBezTo>
                  <a:cubicBezTo>
                    <a:pt x="10" y="58"/>
                    <a:pt x="4" y="50"/>
                    <a:pt x="1" y="40"/>
                  </a:cubicBezTo>
                  <a:cubicBezTo>
                    <a:pt x="0" y="38"/>
                    <a:pt x="1" y="36"/>
                    <a:pt x="2" y="34"/>
                  </a:cubicBezTo>
                  <a:cubicBezTo>
                    <a:pt x="4" y="23"/>
                    <a:pt x="8" y="13"/>
                    <a:pt x="15" y="4"/>
                  </a:cubicBezTo>
                  <a:close/>
                </a:path>
              </a:pathLst>
            </a:custGeom>
            <a:solidFill>
              <a:srgbClr val="E08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1" name="Freeform 573">
              <a:extLst>
                <a:ext uri="{FF2B5EF4-FFF2-40B4-BE49-F238E27FC236}">
                  <a16:creationId xmlns:a16="http://schemas.microsoft.com/office/drawing/2014/main" id="{65E356B2-7A32-3AAC-E11C-B56D571C999C}"/>
                </a:ext>
              </a:extLst>
            </p:cNvPr>
            <p:cNvSpPr/>
            <p:nvPr/>
          </p:nvSpPr>
          <p:spPr bwMode="auto">
            <a:xfrm rot="2424775">
              <a:off x="3792985" y="3481098"/>
              <a:ext cx="449263" cy="338138"/>
            </a:xfrm>
            <a:custGeom>
              <a:avLst/>
              <a:gdLst>
                <a:gd name="T0" fmla="*/ 9 w 61"/>
                <a:gd name="T1" fmla="*/ 3 h 46"/>
                <a:gd name="T2" fmla="*/ 56 w 61"/>
                <a:gd name="T3" fmla="*/ 21 h 46"/>
                <a:gd name="T4" fmla="*/ 58 w 61"/>
                <a:gd name="T5" fmla="*/ 28 h 46"/>
                <a:gd name="T6" fmla="*/ 52 w 61"/>
                <a:gd name="T7" fmla="*/ 30 h 46"/>
                <a:gd name="T8" fmla="*/ 22 w 61"/>
                <a:gd name="T9" fmla="*/ 46 h 46"/>
                <a:gd name="T10" fmla="*/ 19 w 61"/>
                <a:gd name="T11" fmla="*/ 44 h 46"/>
                <a:gd name="T12" fmla="*/ 1 w 61"/>
                <a:gd name="T13" fmla="*/ 9 h 46"/>
                <a:gd name="T14" fmla="*/ 9 w 61"/>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46">
                  <a:moveTo>
                    <a:pt x="9" y="3"/>
                  </a:moveTo>
                  <a:cubicBezTo>
                    <a:pt x="13" y="25"/>
                    <a:pt x="31" y="35"/>
                    <a:pt x="56" y="21"/>
                  </a:cubicBezTo>
                  <a:cubicBezTo>
                    <a:pt x="61" y="22"/>
                    <a:pt x="61" y="24"/>
                    <a:pt x="58" y="28"/>
                  </a:cubicBezTo>
                  <a:cubicBezTo>
                    <a:pt x="56" y="28"/>
                    <a:pt x="53" y="27"/>
                    <a:pt x="52" y="30"/>
                  </a:cubicBezTo>
                  <a:cubicBezTo>
                    <a:pt x="41" y="34"/>
                    <a:pt x="32" y="40"/>
                    <a:pt x="22" y="46"/>
                  </a:cubicBezTo>
                  <a:cubicBezTo>
                    <a:pt x="21" y="45"/>
                    <a:pt x="20" y="44"/>
                    <a:pt x="19" y="44"/>
                  </a:cubicBezTo>
                  <a:cubicBezTo>
                    <a:pt x="20" y="29"/>
                    <a:pt x="10" y="20"/>
                    <a:pt x="1" y="9"/>
                  </a:cubicBezTo>
                  <a:cubicBezTo>
                    <a:pt x="0" y="1"/>
                    <a:pt x="3" y="0"/>
                    <a:pt x="9" y="3"/>
                  </a:cubicBezTo>
                  <a:close/>
                </a:path>
              </a:pathLst>
            </a:custGeom>
            <a:solidFill>
              <a:srgbClr val="C14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2" name="Freeform 574">
              <a:extLst>
                <a:ext uri="{FF2B5EF4-FFF2-40B4-BE49-F238E27FC236}">
                  <a16:creationId xmlns:a16="http://schemas.microsoft.com/office/drawing/2014/main" id="{6B589424-C72C-7BDF-F8A1-E5443C27D9F3}"/>
                </a:ext>
              </a:extLst>
            </p:cNvPr>
            <p:cNvSpPr/>
            <p:nvPr/>
          </p:nvSpPr>
          <p:spPr bwMode="auto">
            <a:xfrm rot="2424775">
              <a:off x="3797409" y="3451825"/>
              <a:ext cx="190500" cy="271463"/>
            </a:xfrm>
            <a:custGeom>
              <a:avLst/>
              <a:gdLst>
                <a:gd name="T0" fmla="*/ 2 w 26"/>
                <a:gd name="T1" fmla="*/ 0 h 37"/>
                <a:gd name="T2" fmla="*/ 10 w 26"/>
                <a:gd name="T3" fmla="*/ 5 h 37"/>
                <a:gd name="T4" fmla="*/ 20 w 26"/>
                <a:gd name="T5" fmla="*/ 18 h 37"/>
                <a:gd name="T6" fmla="*/ 20 w 26"/>
                <a:gd name="T7" fmla="*/ 35 h 37"/>
                <a:gd name="T8" fmla="*/ 17 w 26"/>
                <a:gd name="T9" fmla="*/ 37 h 37"/>
                <a:gd name="T10" fmla="*/ 6 w 26"/>
                <a:gd name="T11" fmla="*/ 12 h 37"/>
                <a:gd name="T12" fmla="*/ 2 w 26"/>
                <a:gd name="T13" fmla="*/ 4 h 37"/>
                <a:gd name="T14" fmla="*/ 0 w 26"/>
                <a:gd name="T15" fmla="*/ 0 h 37"/>
                <a:gd name="T16" fmla="*/ 2 w 26"/>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7">
                  <a:moveTo>
                    <a:pt x="2" y="0"/>
                  </a:moveTo>
                  <a:cubicBezTo>
                    <a:pt x="6" y="0"/>
                    <a:pt x="8" y="2"/>
                    <a:pt x="10" y="5"/>
                  </a:cubicBezTo>
                  <a:cubicBezTo>
                    <a:pt x="12" y="9"/>
                    <a:pt x="15" y="14"/>
                    <a:pt x="20" y="18"/>
                  </a:cubicBezTo>
                  <a:cubicBezTo>
                    <a:pt x="26" y="23"/>
                    <a:pt x="20" y="29"/>
                    <a:pt x="20" y="35"/>
                  </a:cubicBezTo>
                  <a:cubicBezTo>
                    <a:pt x="19" y="35"/>
                    <a:pt x="18" y="36"/>
                    <a:pt x="17" y="37"/>
                  </a:cubicBezTo>
                  <a:cubicBezTo>
                    <a:pt x="10" y="30"/>
                    <a:pt x="7" y="22"/>
                    <a:pt x="6" y="12"/>
                  </a:cubicBezTo>
                  <a:cubicBezTo>
                    <a:pt x="5" y="9"/>
                    <a:pt x="6" y="6"/>
                    <a:pt x="2" y="4"/>
                  </a:cubicBezTo>
                  <a:cubicBezTo>
                    <a:pt x="2" y="3"/>
                    <a:pt x="1" y="2"/>
                    <a:pt x="0" y="0"/>
                  </a:cubicBezTo>
                  <a:cubicBezTo>
                    <a:pt x="1" y="0"/>
                    <a:pt x="2" y="0"/>
                    <a:pt x="2" y="0"/>
                  </a:cubicBezTo>
                  <a:close/>
                </a:path>
              </a:pathLst>
            </a:custGeom>
            <a:solidFill>
              <a:srgbClr val="E96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3" name="Freeform 575">
              <a:extLst>
                <a:ext uri="{FF2B5EF4-FFF2-40B4-BE49-F238E27FC236}">
                  <a16:creationId xmlns:a16="http://schemas.microsoft.com/office/drawing/2014/main" id="{F3870FA8-DF33-F0C7-B585-EC028ABBB535}"/>
                </a:ext>
              </a:extLst>
            </p:cNvPr>
            <p:cNvSpPr/>
            <p:nvPr/>
          </p:nvSpPr>
          <p:spPr bwMode="auto">
            <a:xfrm rot="2424775">
              <a:off x="6444345" y="4516018"/>
              <a:ext cx="301625" cy="228600"/>
            </a:xfrm>
            <a:custGeom>
              <a:avLst/>
              <a:gdLst>
                <a:gd name="T0" fmla="*/ 40 w 41"/>
                <a:gd name="T1" fmla="*/ 26 h 31"/>
                <a:gd name="T2" fmla="*/ 36 w 41"/>
                <a:gd name="T3" fmla="*/ 26 h 31"/>
                <a:gd name="T4" fmla="*/ 26 w 41"/>
                <a:gd name="T5" fmla="*/ 30 h 31"/>
                <a:gd name="T6" fmla="*/ 20 w 41"/>
                <a:gd name="T7" fmla="*/ 30 h 31"/>
                <a:gd name="T8" fmla="*/ 18 w 41"/>
                <a:gd name="T9" fmla="*/ 24 h 31"/>
                <a:gd name="T10" fmla="*/ 0 w 41"/>
                <a:gd name="T11" fmla="*/ 14 h 31"/>
                <a:gd name="T12" fmla="*/ 0 w 41"/>
                <a:gd name="T13" fmla="*/ 4 h 31"/>
                <a:gd name="T14" fmla="*/ 4 w 41"/>
                <a:gd name="T15" fmla="*/ 0 h 31"/>
                <a:gd name="T16" fmla="*/ 12 w 41"/>
                <a:gd name="T17" fmla="*/ 9 h 31"/>
                <a:gd name="T18" fmla="*/ 41 w 41"/>
                <a:gd name="T19" fmla="*/ 18 h 31"/>
                <a:gd name="T20" fmla="*/ 40 w 41"/>
                <a:gd name="T21"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1">
                  <a:moveTo>
                    <a:pt x="40" y="26"/>
                  </a:moveTo>
                  <a:cubicBezTo>
                    <a:pt x="39" y="26"/>
                    <a:pt x="38" y="26"/>
                    <a:pt x="36" y="26"/>
                  </a:cubicBezTo>
                  <a:cubicBezTo>
                    <a:pt x="33" y="28"/>
                    <a:pt x="30" y="30"/>
                    <a:pt x="26" y="30"/>
                  </a:cubicBezTo>
                  <a:cubicBezTo>
                    <a:pt x="24" y="31"/>
                    <a:pt x="22" y="31"/>
                    <a:pt x="20" y="30"/>
                  </a:cubicBezTo>
                  <a:cubicBezTo>
                    <a:pt x="18" y="28"/>
                    <a:pt x="17" y="27"/>
                    <a:pt x="18" y="24"/>
                  </a:cubicBezTo>
                  <a:cubicBezTo>
                    <a:pt x="13" y="18"/>
                    <a:pt x="8" y="13"/>
                    <a:pt x="0" y="14"/>
                  </a:cubicBezTo>
                  <a:cubicBezTo>
                    <a:pt x="0" y="10"/>
                    <a:pt x="0" y="7"/>
                    <a:pt x="0" y="4"/>
                  </a:cubicBezTo>
                  <a:cubicBezTo>
                    <a:pt x="1" y="2"/>
                    <a:pt x="2" y="1"/>
                    <a:pt x="4" y="0"/>
                  </a:cubicBezTo>
                  <a:cubicBezTo>
                    <a:pt x="7" y="3"/>
                    <a:pt x="7" y="8"/>
                    <a:pt x="12" y="9"/>
                  </a:cubicBezTo>
                  <a:cubicBezTo>
                    <a:pt x="21" y="14"/>
                    <a:pt x="30" y="19"/>
                    <a:pt x="41" y="18"/>
                  </a:cubicBezTo>
                  <a:cubicBezTo>
                    <a:pt x="40" y="21"/>
                    <a:pt x="38" y="23"/>
                    <a:pt x="40" y="26"/>
                  </a:cubicBezTo>
                  <a:close/>
                </a:path>
              </a:pathLst>
            </a:custGeom>
            <a:solidFill>
              <a:srgbClr val="BD5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4" name="Freeform 576">
              <a:extLst>
                <a:ext uri="{FF2B5EF4-FFF2-40B4-BE49-F238E27FC236}">
                  <a16:creationId xmlns:a16="http://schemas.microsoft.com/office/drawing/2014/main" id="{A8DF943E-E5CA-F495-658C-64D7D5EF2599}"/>
                </a:ext>
              </a:extLst>
            </p:cNvPr>
            <p:cNvSpPr/>
            <p:nvPr/>
          </p:nvSpPr>
          <p:spPr bwMode="auto">
            <a:xfrm rot="2424775">
              <a:off x="6508885" y="4444511"/>
              <a:ext cx="111125" cy="125413"/>
            </a:xfrm>
            <a:custGeom>
              <a:avLst/>
              <a:gdLst>
                <a:gd name="T0" fmla="*/ 13 w 15"/>
                <a:gd name="T1" fmla="*/ 12 h 17"/>
                <a:gd name="T2" fmla="*/ 5 w 15"/>
                <a:gd name="T3" fmla="*/ 3 h 17"/>
                <a:gd name="T4" fmla="*/ 7 w 15"/>
                <a:gd name="T5" fmla="*/ 0 h 17"/>
                <a:gd name="T6" fmla="*/ 15 w 15"/>
                <a:gd name="T7" fmla="*/ 10 h 17"/>
                <a:gd name="T8" fmla="*/ 13 w 15"/>
                <a:gd name="T9" fmla="*/ 12 h 17"/>
              </a:gdLst>
              <a:ahLst/>
              <a:cxnLst>
                <a:cxn ang="0">
                  <a:pos x="T0" y="T1"/>
                </a:cxn>
                <a:cxn ang="0">
                  <a:pos x="T2" y="T3"/>
                </a:cxn>
                <a:cxn ang="0">
                  <a:pos x="T4" y="T5"/>
                </a:cxn>
                <a:cxn ang="0">
                  <a:pos x="T6" y="T7"/>
                </a:cxn>
                <a:cxn ang="0">
                  <a:pos x="T8" y="T9"/>
                </a:cxn>
              </a:cxnLst>
              <a:rect l="0" t="0" r="r" b="b"/>
              <a:pathLst>
                <a:path w="15" h="17">
                  <a:moveTo>
                    <a:pt x="13" y="12"/>
                  </a:moveTo>
                  <a:cubicBezTo>
                    <a:pt x="0" y="17"/>
                    <a:pt x="6" y="7"/>
                    <a:pt x="5" y="3"/>
                  </a:cubicBezTo>
                  <a:cubicBezTo>
                    <a:pt x="5" y="2"/>
                    <a:pt x="6" y="1"/>
                    <a:pt x="7" y="0"/>
                  </a:cubicBezTo>
                  <a:cubicBezTo>
                    <a:pt x="10" y="3"/>
                    <a:pt x="13" y="6"/>
                    <a:pt x="15" y="10"/>
                  </a:cubicBezTo>
                  <a:cubicBezTo>
                    <a:pt x="15" y="11"/>
                    <a:pt x="14" y="12"/>
                    <a:pt x="13" y="12"/>
                  </a:cubicBezTo>
                  <a:close/>
                </a:path>
              </a:pathLst>
            </a:custGeom>
            <a:solidFill>
              <a:srgbClr val="D28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5" name="Freeform 577">
              <a:extLst>
                <a:ext uri="{FF2B5EF4-FFF2-40B4-BE49-F238E27FC236}">
                  <a16:creationId xmlns:a16="http://schemas.microsoft.com/office/drawing/2014/main" id="{A3CFD818-6C3D-97D4-CABC-29CDC5CEEDA5}"/>
                </a:ext>
              </a:extLst>
            </p:cNvPr>
            <p:cNvSpPr/>
            <p:nvPr/>
          </p:nvSpPr>
          <p:spPr bwMode="auto">
            <a:xfrm rot="2424775">
              <a:off x="6129202" y="4800574"/>
              <a:ext cx="153988" cy="139700"/>
            </a:xfrm>
            <a:custGeom>
              <a:avLst/>
              <a:gdLst>
                <a:gd name="T0" fmla="*/ 3 w 21"/>
                <a:gd name="T1" fmla="*/ 12 h 19"/>
                <a:gd name="T2" fmla="*/ 15 w 21"/>
                <a:gd name="T3" fmla="*/ 1 h 19"/>
                <a:gd name="T4" fmla="*/ 16 w 21"/>
                <a:gd name="T5" fmla="*/ 13 h 19"/>
                <a:gd name="T6" fmla="*/ 3 w 21"/>
                <a:gd name="T7" fmla="*/ 12 h 19"/>
              </a:gdLst>
              <a:ahLst/>
              <a:cxnLst>
                <a:cxn ang="0">
                  <a:pos x="T0" y="T1"/>
                </a:cxn>
                <a:cxn ang="0">
                  <a:pos x="T2" y="T3"/>
                </a:cxn>
                <a:cxn ang="0">
                  <a:pos x="T4" y="T5"/>
                </a:cxn>
                <a:cxn ang="0">
                  <a:pos x="T6" y="T7"/>
                </a:cxn>
              </a:cxnLst>
              <a:rect l="0" t="0" r="r" b="b"/>
              <a:pathLst>
                <a:path w="21" h="19">
                  <a:moveTo>
                    <a:pt x="3" y="12"/>
                  </a:moveTo>
                  <a:cubicBezTo>
                    <a:pt x="0" y="1"/>
                    <a:pt x="2" y="0"/>
                    <a:pt x="15" y="1"/>
                  </a:cubicBezTo>
                  <a:cubicBezTo>
                    <a:pt x="21" y="5"/>
                    <a:pt x="19" y="9"/>
                    <a:pt x="16" y="13"/>
                  </a:cubicBezTo>
                  <a:cubicBezTo>
                    <a:pt x="11" y="19"/>
                    <a:pt x="7" y="14"/>
                    <a:pt x="3" y="12"/>
                  </a:cubicBezTo>
                  <a:close/>
                </a:path>
              </a:pathLst>
            </a:custGeom>
            <a:solidFill>
              <a:srgbClr val="E77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6" name="Freeform 578">
              <a:extLst>
                <a:ext uri="{FF2B5EF4-FFF2-40B4-BE49-F238E27FC236}">
                  <a16:creationId xmlns:a16="http://schemas.microsoft.com/office/drawing/2014/main" id="{5DADCBFC-1299-8AD1-54D3-354DB5287FC5}"/>
                </a:ext>
              </a:extLst>
            </p:cNvPr>
            <p:cNvSpPr/>
            <p:nvPr/>
          </p:nvSpPr>
          <p:spPr bwMode="auto">
            <a:xfrm rot="2424775">
              <a:off x="6293783" y="4502726"/>
              <a:ext cx="153988" cy="192088"/>
            </a:xfrm>
            <a:custGeom>
              <a:avLst/>
              <a:gdLst>
                <a:gd name="T0" fmla="*/ 6 w 21"/>
                <a:gd name="T1" fmla="*/ 3 h 26"/>
                <a:gd name="T2" fmla="*/ 11 w 21"/>
                <a:gd name="T3" fmla="*/ 2 h 26"/>
                <a:gd name="T4" fmla="*/ 18 w 21"/>
                <a:gd name="T5" fmla="*/ 8 h 26"/>
                <a:gd name="T6" fmla="*/ 20 w 21"/>
                <a:gd name="T7" fmla="*/ 15 h 26"/>
                <a:gd name="T8" fmla="*/ 7 w 21"/>
                <a:gd name="T9" fmla="*/ 24 h 26"/>
                <a:gd name="T10" fmla="*/ 3 w 21"/>
                <a:gd name="T11" fmla="*/ 14 h 26"/>
                <a:gd name="T12" fmla="*/ 6 w 21"/>
                <a:gd name="T13" fmla="*/ 3 h 26"/>
              </a:gdLst>
              <a:ahLst/>
              <a:cxnLst>
                <a:cxn ang="0">
                  <a:pos x="T0" y="T1"/>
                </a:cxn>
                <a:cxn ang="0">
                  <a:pos x="T2" y="T3"/>
                </a:cxn>
                <a:cxn ang="0">
                  <a:pos x="T4" y="T5"/>
                </a:cxn>
                <a:cxn ang="0">
                  <a:pos x="T6" y="T7"/>
                </a:cxn>
                <a:cxn ang="0">
                  <a:pos x="T8" y="T9"/>
                </a:cxn>
                <a:cxn ang="0">
                  <a:pos x="T10" y="T11"/>
                </a:cxn>
                <a:cxn ang="0">
                  <a:pos x="T12" y="T13"/>
                </a:cxn>
              </a:cxnLst>
              <a:rect l="0" t="0" r="r" b="b"/>
              <a:pathLst>
                <a:path w="21" h="26">
                  <a:moveTo>
                    <a:pt x="6" y="3"/>
                  </a:moveTo>
                  <a:cubicBezTo>
                    <a:pt x="8" y="3"/>
                    <a:pt x="10" y="2"/>
                    <a:pt x="11" y="2"/>
                  </a:cubicBezTo>
                  <a:cubicBezTo>
                    <a:pt x="17" y="0"/>
                    <a:pt x="20" y="1"/>
                    <a:pt x="18" y="8"/>
                  </a:cubicBezTo>
                  <a:cubicBezTo>
                    <a:pt x="17" y="10"/>
                    <a:pt x="17" y="13"/>
                    <a:pt x="20" y="15"/>
                  </a:cubicBezTo>
                  <a:cubicBezTo>
                    <a:pt x="21" y="26"/>
                    <a:pt x="12" y="24"/>
                    <a:pt x="7" y="24"/>
                  </a:cubicBezTo>
                  <a:cubicBezTo>
                    <a:pt x="0" y="24"/>
                    <a:pt x="2" y="18"/>
                    <a:pt x="3" y="14"/>
                  </a:cubicBezTo>
                  <a:cubicBezTo>
                    <a:pt x="4" y="10"/>
                    <a:pt x="5" y="6"/>
                    <a:pt x="6" y="3"/>
                  </a:cubicBezTo>
                  <a:close/>
                </a:path>
              </a:pathLst>
            </a:custGeom>
            <a:solidFill>
              <a:srgbClr val="EC6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7" name="Freeform 579">
              <a:extLst>
                <a:ext uri="{FF2B5EF4-FFF2-40B4-BE49-F238E27FC236}">
                  <a16:creationId xmlns:a16="http://schemas.microsoft.com/office/drawing/2014/main" id="{B5B794CB-D251-B4DA-CB13-8A858CD2FEEC}"/>
                </a:ext>
              </a:extLst>
            </p:cNvPr>
            <p:cNvSpPr/>
            <p:nvPr/>
          </p:nvSpPr>
          <p:spPr bwMode="auto">
            <a:xfrm rot="2424775">
              <a:off x="6439273" y="4864879"/>
              <a:ext cx="161925" cy="147638"/>
            </a:xfrm>
            <a:custGeom>
              <a:avLst/>
              <a:gdLst>
                <a:gd name="T0" fmla="*/ 9 w 22"/>
                <a:gd name="T1" fmla="*/ 0 h 20"/>
                <a:gd name="T2" fmla="*/ 9 w 22"/>
                <a:gd name="T3" fmla="*/ 20 h 20"/>
                <a:gd name="T4" fmla="*/ 0 w 22"/>
                <a:gd name="T5" fmla="*/ 12 h 20"/>
                <a:gd name="T6" fmla="*/ 9 w 22"/>
                <a:gd name="T7" fmla="*/ 0 h 20"/>
              </a:gdLst>
              <a:ahLst/>
              <a:cxnLst>
                <a:cxn ang="0">
                  <a:pos x="T0" y="T1"/>
                </a:cxn>
                <a:cxn ang="0">
                  <a:pos x="T2" y="T3"/>
                </a:cxn>
                <a:cxn ang="0">
                  <a:pos x="T4" y="T5"/>
                </a:cxn>
                <a:cxn ang="0">
                  <a:pos x="T6" y="T7"/>
                </a:cxn>
              </a:cxnLst>
              <a:rect l="0" t="0" r="r" b="b"/>
              <a:pathLst>
                <a:path w="22" h="20">
                  <a:moveTo>
                    <a:pt x="9" y="0"/>
                  </a:moveTo>
                  <a:cubicBezTo>
                    <a:pt x="22" y="7"/>
                    <a:pt x="10" y="14"/>
                    <a:pt x="9" y="20"/>
                  </a:cubicBezTo>
                  <a:cubicBezTo>
                    <a:pt x="4" y="19"/>
                    <a:pt x="0" y="17"/>
                    <a:pt x="0" y="12"/>
                  </a:cubicBezTo>
                  <a:cubicBezTo>
                    <a:pt x="0" y="6"/>
                    <a:pt x="2" y="1"/>
                    <a:pt x="9" y="0"/>
                  </a:cubicBezTo>
                  <a:close/>
                </a:path>
              </a:pathLst>
            </a:custGeom>
            <a:solidFill>
              <a:srgbClr val="CEA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8" name="Freeform 580">
              <a:extLst>
                <a:ext uri="{FF2B5EF4-FFF2-40B4-BE49-F238E27FC236}">
                  <a16:creationId xmlns:a16="http://schemas.microsoft.com/office/drawing/2014/main" id="{02913DCB-E1FD-35D8-BA89-0EA08E7B653E}"/>
                </a:ext>
              </a:extLst>
            </p:cNvPr>
            <p:cNvSpPr/>
            <p:nvPr/>
          </p:nvSpPr>
          <p:spPr bwMode="auto">
            <a:xfrm rot="2424775">
              <a:off x="6406768" y="4622727"/>
              <a:ext cx="117475" cy="123825"/>
            </a:xfrm>
            <a:custGeom>
              <a:avLst/>
              <a:gdLst>
                <a:gd name="T0" fmla="*/ 14 w 16"/>
                <a:gd name="T1" fmla="*/ 0 h 17"/>
                <a:gd name="T2" fmla="*/ 16 w 16"/>
                <a:gd name="T3" fmla="*/ 6 h 17"/>
                <a:gd name="T4" fmla="*/ 2 w 16"/>
                <a:gd name="T5" fmla="*/ 10 h 17"/>
                <a:gd name="T6" fmla="*/ 14 w 16"/>
                <a:gd name="T7" fmla="*/ 0 h 17"/>
              </a:gdLst>
              <a:ahLst/>
              <a:cxnLst>
                <a:cxn ang="0">
                  <a:pos x="T0" y="T1"/>
                </a:cxn>
                <a:cxn ang="0">
                  <a:pos x="T2" y="T3"/>
                </a:cxn>
                <a:cxn ang="0">
                  <a:pos x="T4" y="T5"/>
                </a:cxn>
                <a:cxn ang="0">
                  <a:pos x="T6" y="T7"/>
                </a:cxn>
              </a:cxnLst>
              <a:rect l="0" t="0" r="r" b="b"/>
              <a:pathLst>
                <a:path w="16" h="17">
                  <a:moveTo>
                    <a:pt x="14" y="0"/>
                  </a:moveTo>
                  <a:cubicBezTo>
                    <a:pt x="15" y="2"/>
                    <a:pt x="15" y="4"/>
                    <a:pt x="16" y="6"/>
                  </a:cubicBezTo>
                  <a:cubicBezTo>
                    <a:pt x="13" y="12"/>
                    <a:pt x="9" y="17"/>
                    <a:pt x="2" y="10"/>
                  </a:cubicBezTo>
                  <a:cubicBezTo>
                    <a:pt x="0" y="0"/>
                    <a:pt x="0" y="0"/>
                    <a:pt x="14" y="0"/>
                  </a:cubicBezTo>
                  <a:close/>
                </a:path>
              </a:pathLst>
            </a:custGeom>
            <a:solidFill>
              <a:srgbClr val="F1BF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9" name="Freeform 581">
              <a:extLst>
                <a:ext uri="{FF2B5EF4-FFF2-40B4-BE49-F238E27FC236}">
                  <a16:creationId xmlns:a16="http://schemas.microsoft.com/office/drawing/2014/main" id="{40FBF936-E427-72E4-DAF8-3EB960FB20E1}"/>
                </a:ext>
              </a:extLst>
            </p:cNvPr>
            <p:cNvSpPr/>
            <p:nvPr/>
          </p:nvSpPr>
          <p:spPr bwMode="auto">
            <a:xfrm rot="2424775">
              <a:off x="6533465" y="4732727"/>
              <a:ext cx="88900" cy="95250"/>
            </a:xfrm>
            <a:custGeom>
              <a:avLst/>
              <a:gdLst>
                <a:gd name="T0" fmla="*/ 0 w 12"/>
                <a:gd name="T1" fmla="*/ 4 h 13"/>
                <a:gd name="T2" fmla="*/ 10 w 12"/>
                <a:gd name="T3" fmla="*/ 0 h 13"/>
                <a:gd name="T4" fmla="*/ 12 w 12"/>
                <a:gd name="T5" fmla="*/ 12 h 13"/>
                <a:gd name="T6" fmla="*/ 0 w 12"/>
                <a:gd name="T7" fmla="*/ 4 h 13"/>
              </a:gdLst>
              <a:ahLst/>
              <a:cxnLst>
                <a:cxn ang="0">
                  <a:pos x="T0" y="T1"/>
                </a:cxn>
                <a:cxn ang="0">
                  <a:pos x="T2" y="T3"/>
                </a:cxn>
                <a:cxn ang="0">
                  <a:pos x="T4" y="T5"/>
                </a:cxn>
                <a:cxn ang="0">
                  <a:pos x="T6" y="T7"/>
                </a:cxn>
              </a:cxnLst>
              <a:rect l="0" t="0" r="r" b="b"/>
              <a:pathLst>
                <a:path w="12" h="13">
                  <a:moveTo>
                    <a:pt x="0" y="4"/>
                  </a:moveTo>
                  <a:cubicBezTo>
                    <a:pt x="3" y="1"/>
                    <a:pt x="6" y="0"/>
                    <a:pt x="10" y="0"/>
                  </a:cubicBezTo>
                  <a:cubicBezTo>
                    <a:pt x="11" y="4"/>
                    <a:pt x="12" y="8"/>
                    <a:pt x="12" y="12"/>
                  </a:cubicBezTo>
                  <a:cubicBezTo>
                    <a:pt x="6" y="12"/>
                    <a:pt x="0" y="13"/>
                    <a:pt x="0" y="4"/>
                  </a:cubicBezTo>
                  <a:close/>
                </a:path>
              </a:pathLst>
            </a:custGeom>
            <a:solidFill>
              <a:srgbClr val="E2A8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0" name="Freeform 582">
              <a:extLst>
                <a:ext uri="{FF2B5EF4-FFF2-40B4-BE49-F238E27FC236}">
                  <a16:creationId xmlns:a16="http://schemas.microsoft.com/office/drawing/2014/main" id="{74D0BFD9-4CB9-FCA4-72FE-185107683C7B}"/>
                </a:ext>
              </a:extLst>
            </p:cNvPr>
            <p:cNvSpPr/>
            <p:nvPr/>
          </p:nvSpPr>
          <p:spPr bwMode="auto">
            <a:xfrm rot="2424775">
              <a:off x="6396155" y="4744476"/>
              <a:ext cx="80963" cy="73025"/>
            </a:xfrm>
            <a:custGeom>
              <a:avLst/>
              <a:gdLst>
                <a:gd name="T0" fmla="*/ 8 w 11"/>
                <a:gd name="T1" fmla="*/ 8 h 10"/>
                <a:gd name="T2" fmla="*/ 0 w 11"/>
                <a:gd name="T3" fmla="*/ 10 h 10"/>
                <a:gd name="T4" fmla="*/ 3 w 11"/>
                <a:gd name="T5" fmla="*/ 4 h 10"/>
                <a:gd name="T6" fmla="*/ 8 w 11"/>
                <a:gd name="T7" fmla="*/ 2 h 10"/>
                <a:gd name="T8" fmla="*/ 8 w 11"/>
                <a:gd name="T9" fmla="*/ 8 h 10"/>
              </a:gdLst>
              <a:ahLst/>
              <a:cxnLst>
                <a:cxn ang="0">
                  <a:pos x="T0" y="T1"/>
                </a:cxn>
                <a:cxn ang="0">
                  <a:pos x="T2" y="T3"/>
                </a:cxn>
                <a:cxn ang="0">
                  <a:pos x="T4" y="T5"/>
                </a:cxn>
                <a:cxn ang="0">
                  <a:pos x="T6" y="T7"/>
                </a:cxn>
                <a:cxn ang="0">
                  <a:pos x="T8" y="T9"/>
                </a:cxn>
              </a:cxnLst>
              <a:rect l="0" t="0" r="r" b="b"/>
              <a:pathLst>
                <a:path w="11" h="10">
                  <a:moveTo>
                    <a:pt x="8" y="8"/>
                  </a:moveTo>
                  <a:cubicBezTo>
                    <a:pt x="5" y="9"/>
                    <a:pt x="3" y="9"/>
                    <a:pt x="0" y="10"/>
                  </a:cubicBezTo>
                  <a:cubicBezTo>
                    <a:pt x="0" y="8"/>
                    <a:pt x="1" y="6"/>
                    <a:pt x="3" y="4"/>
                  </a:cubicBezTo>
                  <a:cubicBezTo>
                    <a:pt x="4" y="3"/>
                    <a:pt x="5" y="0"/>
                    <a:pt x="8" y="2"/>
                  </a:cubicBezTo>
                  <a:cubicBezTo>
                    <a:pt x="11" y="4"/>
                    <a:pt x="9" y="6"/>
                    <a:pt x="8" y="8"/>
                  </a:cubicBezTo>
                  <a:close/>
                </a:path>
              </a:pathLst>
            </a:custGeom>
            <a:solidFill>
              <a:srgbClr val="B66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1" name="Freeform 583">
              <a:extLst>
                <a:ext uri="{FF2B5EF4-FFF2-40B4-BE49-F238E27FC236}">
                  <a16:creationId xmlns:a16="http://schemas.microsoft.com/office/drawing/2014/main" id="{ED784E60-B5BF-6A1D-5415-4C02EC7A67F1}"/>
                </a:ext>
              </a:extLst>
            </p:cNvPr>
            <p:cNvSpPr/>
            <p:nvPr/>
          </p:nvSpPr>
          <p:spPr bwMode="auto">
            <a:xfrm rot="2424775">
              <a:off x="6528366" y="4591635"/>
              <a:ext cx="236538" cy="125413"/>
            </a:xfrm>
            <a:custGeom>
              <a:avLst/>
              <a:gdLst>
                <a:gd name="T0" fmla="*/ 0 w 32"/>
                <a:gd name="T1" fmla="*/ 4 h 17"/>
                <a:gd name="T2" fmla="*/ 2 w 32"/>
                <a:gd name="T3" fmla="*/ 2 h 17"/>
                <a:gd name="T4" fmla="*/ 17 w 32"/>
                <a:gd name="T5" fmla="*/ 2 h 17"/>
                <a:gd name="T6" fmla="*/ 22 w 32"/>
                <a:gd name="T7" fmla="*/ 4 h 17"/>
                <a:gd name="T8" fmla="*/ 31 w 32"/>
                <a:gd name="T9" fmla="*/ 2 h 17"/>
                <a:gd name="T10" fmla="*/ 32 w 32"/>
                <a:gd name="T11" fmla="*/ 7 h 17"/>
                <a:gd name="T12" fmla="*/ 29 w 32"/>
                <a:gd name="T13" fmla="*/ 13 h 17"/>
                <a:gd name="T14" fmla="*/ 0 w 32"/>
                <a:gd name="T15" fmla="*/ 4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7">
                  <a:moveTo>
                    <a:pt x="0" y="4"/>
                  </a:moveTo>
                  <a:cubicBezTo>
                    <a:pt x="1" y="4"/>
                    <a:pt x="1" y="3"/>
                    <a:pt x="2" y="2"/>
                  </a:cubicBezTo>
                  <a:cubicBezTo>
                    <a:pt x="7" y="3"/>
                    <a:pt x="12" y="10"/>
                    <a:pt x="17" y="2"/>
                  </a:cubicBezTo>
                  <a:cubicBezTo>
                    <a:pt x="18" y="0"/>
                    <a:pt x="20" y="3"/>
                    <a:pt x="22" y="4"/>
                  </a:cubicBezTo>
                  <a:cubicBezTo>
                    <a:pt x="25" y="7"/>
                    <a:pt x="28" y="7"/>
                    <a:pt x="31" y="2"/>
                  </a:cubicBezTo>
                  <a:cubicBezTo>
                    <a:pt x="31" y="4"/>
                    <a:pt x="32" y="5"/>
                    <a:pt x="32" y="7"/>
                  </a:cubicBezTo>
                  <a:cubicBezTo>
                    <a:pt x="31" y="9"/>
                    <a:pt x="30" y="11"/>
                    <a:pt x="29" y="13"/>
                  </a:cubicBezTo>
                  <a:cubicBezTo>
                    <a:pt x="18" y="17"/>
                    <a:pt x="8" y="15"/>
                    <a:pt x="0" y="4"/>
                  </a:cubicBezTo>
                  <a:close/>
                </a:path>
              </a:pathLst>
            </a:custGeom>
            <a:solidFill>
              <a:srgbClr val="EA7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2" name="Freeform 584">
              <a:extLst>
                <a:ext uri="{FF2B5EF4-FFF2-40B4-BE49-F238E27FC236}">
                  <a16:creationId xmlns:a16="http://schemas.microsoft.com/office/drawing/2014/main" id="{691F0311-5347-67A8-836B-30F4264052A7}"/>
                </a:ext>
              </a:extLst>
            </p:cNvPr>
            <p:cNvSpPr/>
            <p:nvPr/>
          </p:nvSpPr>
          <p:spPr bwMode="auto">
            <a:xfrm rot="2424775">
              <a:off x="5867541" y="2308894"/>
              <a:ext cx="161925" cy="88900"/>
            </a:xfrm>
            <a:custGeom>
              <a:avLst/>
              <a:gdLst>
                <a:gd name="T0" fmla="*/ 0 w 22"/>
                <a:gd name="T1" fmla="*/ 4 h 12"/>
                <a:gd name="T2" fmla="*/ 8 w 22"/>
                <a:gd name="T3" fmla="*/ 0 h 12"/>
                <a:gd name="T4" fmla="*/ 22 w 22"/>
                <a:gd name="T5" fmla="*/ 6 h 12"/>
                <a:gd name="T6" fmla="*/ 14 w 22"/>
                <a:gd name="T7" fmla="*/ 12 h 12"/>
                <a:gd name="T8" fmla="*/ 0 w 22"/>
                <a:gd name="T9" fmla="*/ 4 h 12"/>
              </a:gdLst>
              <a:ahLst/>
              <a:cxnLst>
                <a:cxn ang="0">
                  <a:pos x="T0" y="T1"/>
                </a:cxn>
                <a:cxn ang="0">
                  <a:pos x="T2" y="T3"/>
                </a:cxn>
                <a:cxn ang="0">
                  <a:pos x="T4" y="T5"/>
                </a:cxn>
                <a:cxn ang="0">
                  <a:pos x="T6" y="T7"/>
                </a:cxn>
                <a:cxn ang="0">
                  <a:pos x="T8" y="T9"/>
                </a:cxn>
              </a:cxnLst>
              <a:rect l="0" t="0" r="r" b="b"/>
              <a:pathLst>
                <a:path w="22" h="12">
                  <a:moveTo>
                    <a:pt x="0" y="4"/>
                  </a:moveTo>
                  <a:cubicBezTo>
                    <a:pt x="2" y="1"/>
                    <a:pt x="5" y="1"/>
                    <a:pt x="8" y="0"/>
                  </a:cubicBezTo>
                  <a:cubicBezTo>
                    <a:pt x="14" y="0"/>
                    <a:pt x="19" y="1"/>
                    <a:pt x="22" y="6"/>
                  </a:cubicBezTo>
                  <a:cubicBezTo>
                    <a:pt x="22" y="11"/>
                    <a:pt x="18" y="12"/>
                    <a:pt x="14" y="12"/>
                  </a:cubicBezTo>
                  <a:cubicBezTo>
                    <a:pt x="12" y="5"/>
                    <a:pt x="2" y="12"/>
                    <a:pt x="0" y="4"/>
                  </a:cubicBezTo>
                  <a:close/>
                </a:path>
              </a:pathLst>
            </a:custGeom>
            <a:solidFill>
              <a:srgbClr val="F1B6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3" name="Freeform 585">
              <a:extLst>
                <a:ext uri="{FF2B5EF4-FFF2-40B4-BE49-F238E27FC236}">
                  <a16:creationId xmlns:a16="http://schemas.microsoft.com/office/drawing/2014/main" id="{C28E8DFC-688D-62E6-077A-6BE34E365CC6}"/>
                </a:ext>
              </a:extLst>
            </p:cNvPr>
            <p:cNvSpPr/>
            <p:nvPr/>
          </p:nvSpPr>
          <p:spPr bwMode="auto">
            <a:xfrm rot="2424775">
              <a:off x="5645026" y="2507002"/>
              <a:ext cx="125413" cy="133350"/>
            </a:xfrm>
            <a:custGeom>
              <a:avLst/>
              <a:gdLst>
                <a:gd name="T0" fmla="*/ 9 w 17"/>
                <a:gd name="T1" fmla="*/ 18 h 18"/>
                <a:gd name="T2" fmla="*/ 7 w 17"/>
                <a:gd name="T3" fmla="*/ 18 h 18"/>
                <a:gd name="T4" fmla="*/ 5 w 17"/>
                <a:gd name="T5" fmla="*/ 3 h 18"/>
                <a:gd name="T6" fmla="*/ 15 w 17"/>
                <a:gd name="T7" fmla="*/ 11 h 18"/>
                <a:gd name="T8" fmla="*/ 15 w 17"/>
                <a:gd name="T9" fmla="*/ 18 h 18"/>
                <a:gd name="T10" fmla="*/ 9 w 17"/>
                <a:gd name="T11" fmla="*/ 18 h 18"/>
              </a:gdLst>
              <a:ahLst/>
              <a:cxnLst>
                <a:cxn ang="0">
                  <a:pos x="T0" y="T1"/>
                </a:cxn>
                <a:cxn ang="0">
                  <a:pos x="T2" y="T3"/>
                </a:cxn>
                <a:cxn ang="0">
                  <a:pos x="T4" y="T5"/>
                </a:cxn>
                <a:cxn ang="0">
                  <a:pos x="T6" y="T7"/>
                </a:cxn>
                <a:cxn ang="0">
                  <a:pos x="T8" y="T9"/>
                </a:cxn>
                <a:cxn ang="0">
                  <a:pos x="T10" y="T11"/>
                </a:cxn>
              </a:cxnLst>
              <a:rect l="0" t="0" r="r" b="b"/>
              <a:pathLst>
                <a:path w="17" h="18">
                  <a:moveTo>
                    <a:pt x="9" y="18"/>
                  </a:moveTo>
                  <a:cubicBezTo>
                    <a:pt x="8" y="18"/>
                    <a:pt x="8" y="18"/>
                    <a:pt x="7" y="18"/>
                  </a:cubicBezTo>
                  <a:cubicBezTo>
                    <a:pt x="7" y="13"/>
                    <a:pt x="0" y="9"/>
                    <a:pt x="5" y="3"/>
                  </a:cubicBezTo>
                  <a:cubicBezTo>
                    <a:pt x="13" y="0"/>
                    <a:pt x="17" y="1"/>
                    <a:pt x="15" y="11"/>
                  </a:cubicBezTo>
                  <a:cubicBezTo>
                    <a:pt x="15" y="13"/>
                    <a:pt x="15" y="16"/>
                    <a:pt x="15" y="18"/>
                  </a:cubicBezTo>
                  <a:cubicBezTo>
                    <a:pt x="13" y="17"/>
                    <a:pt x="11" y="15"/>
                    <a:pt x="9" y="18"/>
                  </a:cubicBezTo>
                  <a:close/>
                </a:path>
              </a:pathLst>
            </a:custGeom>
            <a:solidFill>
              <a:srgbClr val="D07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4" name="Freeform 586">
              <a:extLst>
                <a:ext uri="{FF2B5EF4-FFF2-40B4-BE49-F238E27FC236}">
                  <a16:creationId xmlns:a16="http://schemas.microsoft.com/office/drawing/2014/main" id="{668BFFE3-E1F8-D0C4-0BEB-CF33D05858F2}"/>
                </a:ext>
              </a:extLst>
            </p:cNvPr>
            <p:cNvSpPr/>
            <p:nvPr/>
          </p:nvSpPr>
          <p:spPr bwMode="auto">
            <a:xfrm rot="2424775">
              <a:off x="6680049" y="4552819"/>
              <a:ext cx="88900" cy="66675"/>
            </a:xfrm>
            <a:custGeom>
              <a:avLst/>
              <a:gdLst>
                <a:gd name="T0" fmla="*/ 5 w 12"/>
                <a:gd name="T1" fmla="*/ 8 h 9"/>
                <a:gd name="T2" fmla="*/ 1 w 12"/>
                <a:gd name="T3" fmla="*/ 6 h 9"/>
                <a:gd name="T4" fmla="*/ 6 w 12"/>
                <a:gd name="T5" fmla="*/ 1 h 9"/>
                <a:gd name="T6" fmla="*/ 11 w 12"/>
                <a:gd name="T7" fmla="*/ 5 h 9"/>
                <a:gd name="T8" fmla="*/ 5 w 12"/>
                <a:gd name="T9" fmla="*/ 8 h 9"/>
              </a:gdLst>
              <a:ahLst/>
              <a:cxnLst>
                <a:cxn ang="0">
                  <a:pos x="T0" y="T1"/>
                </a:cxn>
                <a:cxn ang="0">
                  <a:pos x="T2" y="T3"/>
                </a:cxn>
                <a:cxn ang="0">
                  <a:pos x="T4" y="T5"/>
                </a:cxn>
                <a:cxn ang="0">
                  <a:pos x="T6" y="T7"/>
                </a:cxn>
                <a:cxn ang="0">
                  <a:pos x="T8" y="T9"/>
                </a:cxn>
              </a:cxnLst>
              <a:rect l="0" t="0" r="r" b="b"/>
              <a:pathLst>
                <a:path w="12" h="9">
                  <a:moveTo>
                    <a:pt x="5" y="8"/>
                  </a:moveTo>
                  <a:cubicBezTo>
                    <a:pt x="3" y="8"/>
                    <a:pt x="0" y="9"/>
                    <a:pt x="1" y="6"/>
                  </a:cubicBezTo>
                  <a:cubicBezTo>
                    <a:pt x="2" y="3"/>
                    <a:pt x="3" y="0"/>
                    <a:pt x="6" y="1"/>
                  </a:cubicBezTo>
                  <a:cubicBezTo>
                    <a:pt x="7" y="1"/>
                    <a:pt x="12" y="2"/>
                    <a:pt x="11" y="5"/>
                  </a:cubicBezTo>
                  <a:cubicBezTo>
                    <a:pt x="11" y="8"/>
                    <a:pt x="8" y="8"/>
                    <a:pt x="5" y="8"/>
                  </a:cubicBezTo>
                  <a:close/>
                </a:path>
              </a:pathLst>
            </a:custGeom>
            <a:solidFill>
              <a:srgbClr val="FACD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5" name="Freeform 587">
              <a:extLst>
                <a:ext uri="{FF2B5EF4-FFF2-40B4-BE49-F238E27FC236}">
                  <a16:creationId xmlns:a16="http://schemas.microsoft.com/office/drawing/2014/main" id="{036F9038-BD2F-9B6F-EB6E-BBBE4C21FEE9}"/>
                </a:ext>
              </a:extLst>
            </p:cNvPr>
            <p:cNvSpPr/>
            <p:nvPr/>
          </p:nvSpPr>
          <p:spPr bwMode="auto">
            <a:xfrm rot="2424775">
              <a:off x="3859032" y="3783109"/>
              <a:ext cx="271463" cy="287338"/>
            </a:xfrm>
            <a:custGeom>
              <a:avLst/>
              <a:gdLst>
                <a:gd name="T0" fmla="*/ 8 w 37"/>
                <a:gd name="T1" fmla="*/ 30 h 39"/>
                <a:gd name="T2" fmla="*/ 10 w 37"/>
                <a:gd name="T3" fmla="*/ 22 h 39"/>
                <a:gd name="T4" fmla="*/ 11 w 37"/>
                <a:gd name="T5" fmla="*/ 9 h 39"/>
                <a:gd name="T6" fmla="*/ 0 w 37"/>
                <a:gd name="T7" fmla="*/ 12 h 39"/>
                <a:gd name="T8" fmla="*/ 18 w 37"/>
                <a:gd name="T9" fmla="*/ 2 h 39"/>
                <a:gd name="T10" fmla="*/ 29 w 37"/>
                <a:gd name="T11" fmla="*/ 10 h 39"/>
                <a:gd name="T12" fmla="*/ 33 w 37"/>
                <a:gd name="T13" fmla="*/ 13 h 39"/>
                <a:gd name="T14" fmla="*/ 28 w 37"/>
                <a:gd name="T15" fmla="*/ 33 h 39"/>
                <a:gd name="T16" fmla="*/ 9 w 37"/>
                <a:gd name="T17" fmla="*/ 34 h 39"/>
                <a:gd name="T18" fmla="*/ 8 w 37"/>
                <a:gd name="T1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9">
                  <a:moveTo>
                    <a:pt x="8" y="30"/>
                  </a:moveTo>
                  <a:cubicBezTo>
                    <a:pt x="8" y="27"/>
                    <a:pt x="8" y="25"/>
                    <a:pt x="10" y="22"/>
                  </a:cubicBezTo>
                  <a:cubicBezTo>
                    <a:pt x="12" y="18"/>
                    <a:pt x="14" y="13"/>
                    <a:pt x="11" y="9"/>
                  </a:cubicBezTo>
                  <a:cubicBezTo>
                    <a:pt x="7" y="5"/>
                    <a:pt x="4" y="13"/>
                    <a:pt x="0" y="12"/>
                  </a:cubicBezTo>
                  <a:cubicBezTo>
                    <a:pt x="1" y="0"/>
                    <a:pt x="11" y="3"/>
                    <a:pt x="18" y="2"/>
                  </a:cubicBezTo>
                  <a:cubicBezTo>
                    <a:pt x="20" y="7"/>
                    <a:pt x="21" y="13"/>
                    <a:pt x="29" y="10"/>
                  </a:cubicBezTo>
                  <a:cubicBezTo>
                    <a:pt x="30" y="10"/>
                    <a:pt x="33" y="11"/>
                    <a:pt x="33" y="13"/>
                  </a:cubicBezTo>
                  <a:cubicBezTo>
                    <a:pt x="37" y="21"/>
                    <a:pt x="33" y="28"/>
                    <a:pt x="28" y="33"/>
                  </a:cubicBezTo>
                  <a:cubicBezTo>
                    <a:pt x="23" y="37"/>
                    <a:pt x="16" y="39"/>
                    <a:pt x="9" y="34"/>
                  </a:cubicBezTo>
                  <a:cubicBezTo>
                    <a:pt x="8" y="33"/>
                    <a:pt x="8" y="31"/>
                    <a:pt x="8" y="30"/>
                  </a:cubicBezTo>
                  <a:close/>
                </a:path>
              </a:pathLst>
            </a:custGeom>
            <a:solidFill>
              <a:srgbClr val="EF7B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6" name="Freeform 588">
              <a:extLst>
                <a:ext uri="{FF2B5EF4-FFF2-40B4-BE49-F238E27FC236}">
                  <a16:creationId xmlns:a16="http://schemas.microsoft.com/office/drawing/2014/main" id="{0A938360-F498-09E8-0D41-8A99B5DA6B47}"/>
                </a:ext>
              </a:extLst>
            </p:cNvPr>
            <p:cNvSpPr/>
            <p:nvPr/>
          </p:nvSpPr>
          <p:spPr bwMode="auto">
            <a:xfrm rot="2424775">
              <a:off x="3867388" y="3704605"/>
              <a:ext cx="220663" cy="131763"/>
            </a:xfrm>
            <a:custGeom>
              <a:avLst/>
              <a:gdLst>
                <a:gd name="T0" fmla="*/ 30 w 30"/>
                <a:gd name="T1" fmla="*/ 6 h 18"/>
                <a:gd name="T2" fmla="*/ 12 w 30"/>
                <a:gd name="T3" fmla="*/ 16 h 18"/>
                <a:gd name="T4" fmla="*/ 0 w 30"/>
                <a:gd name="T5" fmla="*/ 18 h 18"/>
                <a:gd name="T6" fmla="*/ 0 w 30"/>
                <a:gd name="T7" fmla="*/ 16 h 18"/>
                <a:gd name="T8" fmla="*/ 30 w 30"/>
                <a:gd name="T9" fmla="*/ 0 h 18"/>
                <a:gd name="T10" fmla="*/ 30 w 30"/>
                <a:gd name="T11" fmla="*/ 6 h 18"/>
              </a:gdLst>
              <a:ahLst/>
              <a:cxnLst>
                <a:cxn ang="0">
                  <a:pos x="T0" y="T1"/>
                </a:cxn>
                <a:cxn ang="0">
                  <a:pos x="T2" y="T3"/>
                </a:cxn>
                <a:cxn ang="0">
                  <a:pos x="T4" y="T5"/>
                </a:cxn>
                <a:cxn ang="0">
                  <a:pos x="T6" y="T7"/>
                </a:cxn>
                <a:cxn ang="0">
                  <a:pos x="T8" y="T9"/>
                </a:cxn>
                <a:cxn ang="0">
                  <a:pos x="T10" y="T11"/>
                </a:cxn>
              </a:cxnLst>
              <a:rect l="0" t="0" r="r" b="b"/>
              <a:pathLst>
                <a:path w="30" h="18">
                  <a:moveTo>
                    <a:pt x="30" y="6"/>
                  </a:moveTo>
                  <a:cubicBezTo>
                    <a:pt x="25" y="11"/>
                    <a:pt x="15" y="7"/>
                    <a:pt x="12" y="16"/>
                  </a:cubicBezTo>
                  <a:cubicBezTo>
                    <a:pt x="8" y="17"/>
                    <a:pt x="4" y="17"/>
                    <a:pt x="0" y="18"/>
                  </a:cubicBezTo>
                  <a:cubicBezTo>
                    <a:pt x="0" y="17"/>
                    <a:pt x="0" y="16"/>
                    <a:pt x="0" y="16"/>
                  </a:cubicBezTo>
                  <a:cubicBezTo>
                    <a:pt x="7" y="6"/>
                    <a:pt x="17" y="0"/>
                    <a:pt x="30" y="0"/>
                  </a:cubicBezTo>
                  <a:cubicBezTo>
                    <a:pt x="30" y="2"/>
                    <a:pt x="30" y="4"/>
                    <a:pt x="30" y="6"/>
                  </a:cubicBezTo>
                  <a:close/>
                </a:path>
              </a:pathLst>
            </a:custGeom>
            <a:solidFill>
              <a:srgbClr val="E66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7" name="Freeform 589">
              <a:extLst>
                <a:ext uri="{FF2B5EF4-FFF2-40B4-BE49-F238E27FC236}">
                  <a16:creationId xmlns:a16="http://schemas.microsoft.com/office/drawing/2014/main" id="{34BC0033-6C38-8759-CB3B-BB052FD5AAF6}"/>
                </a:ext>
              </a:extLst>
            </p:cNvPr>
            <p:cNvSpPr/>
            <p:nvPr/>
          </p:nvSpPr>
          <p:spPr bwMode="auto">
            <a:xfrm rot="2424775">
              <a:off x="4156644" y="3477803"/>
              <a:ext cx="265113" cy="265113"/>
            </a:xfrm>
            <a:custGeom>
              <a:avLst/>
              <a:gdLst>
                <a:gd name="T0" fmla="*/ 25 w 36"/>
                <a:gd name="T1" fmla="*/ 36 h 36"/>
                <a:gd name="T2" fmla="*/ 5 w 36"/>
                <a:gd name="T3" fmla="*/ 19 h 36"/>
                <a:gd name="T4" fmla="*/ 7 w 36"/>
                <a:gd name="T5" fmla="*/ 10 h 36"/>
                <a:gd name="T6" fmla="*/ 21 w 36"/>
                <a:gd name="T7" fmla="*/ 0 h 36"/>
                <a:gd name="T8" fmla="*/ 31 w 36"/>
                <a:gd name="T9" fmla="*/ 16 h 36"/>
                <a:gd name="T10" fmla="*/ 27 w 36"/>
                <a:gd name="T11" fmla="*/ 34 h 36"/>
                <a:gd name="T12" fmla="*/ 25 w 36"/>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6" h="36">
                  <a:moveTo>
                    <a:pt x="25" y="36"/>
                  </a:moveTo>
                  <a:cubicBezTo>
                    <a:pt x="16" y="33"/>
                    <a:pt x="10" y="27"/>
                    <a:pt x="5" y="19"/>
                  </a:cubicBezTo>
                  <a:cubicBezTo>
                    <a:pt x="0" y="14"/>
                    <a:pt x="3" y="12"/>
                    <a:pt x="7" y="10"/>
                  </a:cubicBezTo>
                  <a:cubicBezTo>
                    <a:pt x="13" y="9"/>
                    <a:pt x="19" y="7"/>
                    <a:pt x="21" y="0"/>
                  </a:cubicBezTo>
                  <a:cubicBezTo>
                    <a:pt x="29" y="3"/>
                    <a:pt x="28" y="11"/>
                    <a:pt x="31" y="16"/>
                  </a:cubicBezTo>
                  <a:cubicBezTo>
                    <a:pt x="36" y="24"/>
                    <a:pt x="32" y="29"/>
                    <a:pt x="27" y="34"/>
                  </a:cubicBezTo>
                  <a:cubicBezTo>
                    <a:pt x="26" y="35"/>
                    <a:pt x="26" y="36"/>
                    <a:pt x="25" y="36"/>
                  </a:cubicBezTo>
                  <a:close/>
                </a:path>
              </a:pathLst>
            </a:custGeom>
            <a:solidFill>
              <a:srgbClr val="EE81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8" name="Freeform 590">
              <a:extLst>
                <a:ext uri="{FF2B5EF4-FFF2-40B4-BE49-F238E27FC236}">
                  <a16:creationId xmlns:a16="http://schemas.microsoft.com/office/drawing/2014/main" id="{BFDA04EC-A2B3-D820-708B-9B8841DF1D6F}"/>
                </a:ext>
              </a:extLst>
            </p:cNvPr>
            <p:cNvSpPr/>
            <p:nvPr/>
          </p:nvSpPr>
          <p:spPr bwMode="auto">
            <a:xfrm rot="2424775">
              <a:off x="4198894" y="3772764"/>
              <a:ext cx="228600" cy="287338"/>
            </a:xfrm>
            <a:custGeom>
              <a:avLst/>
              <a:gdLst>
                <a:gd name="T0" fmla="*/ 14 w 31"/>
                <a:gd name="T1" fmla="*/ 6 h 39"/>
                <a:gd name="T2" fmla="*/ 22 w 31"/>
                <a:gd name="T3" fmla="*/ 0 h 39"/>
                <a:gd name="T4" fmla="*/ 27 w 31"/>
                <a:gd name="T5" fmla="*/ 16 h 39"/>
                <a:gd name="T6" fmla="*/ 16 w 31"/>
                <a:gd name="T7" fmla="*/ 31 h 39"/>
                <a:gd name="T8" fmla="*/ 18 w 31"/>
                <a:gd name="T9" fmla="*/ 35 h 39"/>
                <a:gd name="T10" fmla="*/ 5 w 31"/>
                <a:gd name="T11" fmla="*/ 33 h 39"/>
                <a:gd name="T12" fmla="*/ 4 w 31"/>
                <a:gd name="T13" fmla="*/ 22 h 39"/>
                <a:gd name="T14" fmla="*/ 14 w 31"/>
                <a:gd name="T15" fmla="*/ 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9">
                  <a:moveTo>
                    <a:pt x="14" y="6"/>
                  </a:moveTo>
                  <a:cubicBezTo>
                    <a:pt x="15" y="3"/>
                    <a:pt x="19" y="2"/>
                    <a:pt x="22" y="0"/>
                  </a:cubicBezTo>
                  <a:cubicBezTo>
                    <a:pt x="31" y="4"/>
                    <a:pt x="31" y="8"/>
                    <a:pt x="27" y="16"/>
                  </a:cubicBezTo>
                  <a:cubicBezTo>
                    <a:pt x="24" y="22"/>
                    <a:pt x="22" y="27"/>
                    <a:pt x="16" y="31"/>
                  </a:cubicBezTo>
                  <a:cubicBezTo>
                    <a:pt x="14" y="33"/>
                    <a:pt x="15" y="35"/>
                    <a:pt x="18" y="35"/>
                  </a:cubicBezTo>
                  <a:cubicBezTo>
                    <a:pt x="13" y="39"/>
                    <a:pt x="9" y="36"/>
                    <a:pt x="5" y="33"/>
                  </a:cubicBezTo>
                  <a:cubicBezTo>
                    <a:pt x="3" y="29"/>
                    <a:pt x="0" y="26"/>
                    <a:pt x="4" y="22"/>
                  </a:cubicBezTo>
                  <a:cubicBezTo>
                    <a:pt x="8" y="18"/>
                    <a:pt x="10" y="12"/>
                    <a:pt x="14" y="6"/>
                  </a:cubicBezTo>
                  <a:close/>
                </a:path>
              </a:pathLst>
            </a:custGeom>
            <a:solidFill>
              <a:srgbClr val="DEA8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9" name="Freeform 591">
              <a:extLst>
                <a:ext uri="{FF2B5EF4-FFF2-40B4-BE49-F238E27FC236}">
                  <a16:creationId xmlns:a16="http://schemas.microsoft.com/office/drawing/2014/main" id="{AC4079BB-2C2E-EE6F-81DB-1AF50139AAEF}"/>
                </a:ext>
              </a:extLst>
            </p:cNvPr>
            <p:cNvSpPr/>
            <p:nvPr/>
          </p:nvSpPr>
          <p:spPr bwMode="auto">
            <a:xfrm rot="2424775">
              <a:off x="4174709" y="3762154"/>
              <a:ext cx="147638" cy="198438"/>
            </a:xfrm>
            <a:custGeom>
              <a:avLst/>
              <a:gdLst>
                <a:gd name="T0" fmla="*/ 20 w 20"/>
                <a:gd name="T1" fmla="*/ 0 h 27"/>
                <a:gd name="T2" fmla="*/ 14 w 20"/>
                <a:gd name="T3" fmla="*/ 15 h 27"/>
                <a:gd name="T4" fmla="*/ 11 w 20"/>
                <a:gd name="T5" fmla="*/ 27 h 27"/>
                <a:gd name="T6" fmla="*/ 3 w 20"/>
                <a:gd name="T7" fmla="*/ 6 h 27"/>
                <a:gd name="T8" fmla="*/ 8 w 20"/>
                <a:gd name="T9" fmla="*/ 3 h 27"/>
                <a:gd name="T10" fmla="*/ 18 w 20"/>
                <a:gd name="T11" fmla="*/ 0 h 27"/>
                <a:gd name="T12" fmla="*/ 20 w 20"/>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20" h="27">
                  <a:moveTo>
                    <a:pt x="20" y="0"/>
                  </a:moveTo>
                  <a:cubicBezTo>
                    <a:pt x="20" y="6"/>
                    <a:pt x="19" y="12"/>
                    <a:pt x="14" y="15"/>
                  </a:cubicBezTo>
                  <a:cubicBezTo>
                    <a:pt x="9" y="18"/>
                    <a:pt x="10" y="22"/>
                    <a:pt x="11" y="27"/>
                  </a:cubicBezTo>
                  <a:cubicBezTo>
                    <a:pt x="3" y="22"/>
                    <a:pt x="0" y="15"/>
                    <a:pt x="3" y="6"/>
                  </a:cubicBezTo>
                  <a:cubicBezTo>
                    <a:pt x="4" y="5"/>
                    <a:pt x="5" y="3"/>
                    <a:pt x="8" y="3"/>
                  </a:cubicBezTo>
                  <a:cubicBezTo>
                    <a:pt x="11" y="4"/>
                    <a:pt x="14" y="1"/>
                    <a:pt x="18" y="0"/>
                  </a:cubicBezTo>
                  <a:cubicBezTo>
                    <a:pt x="18" y="0"/>
                    <a:pt x="19" y="0"/>
                    <a:pt x="20" y="0"/>
                  </a:cubicBezTo>
                  <a:close/>
                </a:path>
              </a:pathLst>
            </a:custGeom>
            <a:solidFill>
              <a:srgbClr val="D39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0" name="Freeform 592">
              <a:extLst>
                <a:ext uri="{FF2B5EF4-FFF2-40B4-BE49-F238E27FC236}">
                  <a16:creationId xmlns:a16="http://schemas.microsoft.com/office/drawing/2014/main" id="{D6399488-EAAC-BBE5-870D-9909DDE577E7}"/>
                </a:ext>
              </a:extLst>
            </p:cNvPr>
            <p:cNvSpPr/>
            <p:nvPr/>
          </p:nvSpPr>
          <p:spPr bwMode="auto">
            <a:xfrm rot="2424775">
              <a:off x="4291030" y="3621665"/>
              <a:ext cx="103188" cy="214313"/>
            </a:xfrm>
            <a:custGeom>
              <a:avLst/>
              <a:gdLst>
                <a:gd name="T0" fmla="*/ 6 w 14"/>
                <a:gd name="T1" fmla="*/ 27 h 29"/>
                <a:gd name="T2" fmla="*/ 2 w 14"/>
                <a:gd name="T3" fmla="*/ 29 h 29"/>
                <a:gd name="T4" fmla="*/ 0 w 14"/>
                <a:gd name="T5" fmla="*/ 23 h 29"/>
                <a:gd name="T6" fmla="*/ 4 w 14"/>
                <a:gd name="T7" fmla="*/ 5 h 29"/>
                <a:gd name="T8" fmla="*/ 14 w 14"/>
                <a:gd name="T9" fmla="*/ 1 h 29"/>
                <a:gd name="T10" fmla="*/ 14 w 14"/>
                <a:gd name="T11" fmla="*/ 1 h 29"/>
                <a:gd name="T12" fmla="*/ 6 w 14"/>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14" h="28">
                  <a:moveTo>
                    <a:pt x="6" y="27"/>
                  </a:moveTo>
                  <a:cubicBezTo>
                    <a:pt x="5" y="28"/>
                    <a:pt x="4" y="29"/>
                    <a:pt x="2" y="29"/>
                  </a:cubicBezTo>
                  <a:cubicBezTo>
                    <a:pt x="2" y="27"/>
                    <a:pt x="3" y="25"/>
                    <a:pt x="0" y="23"/>
                  </a:cubicBezTo>
                  <a:cubicBezTo>
                    <a:pt x="1" y="17"/>
                    <a:pt x="5" y="12"/>
                    <a:pt x="4" y="5"/>
                  </a:cubicBezTo>
                  <a:cubicBezTo>
                    <a:pt x="7" y="3"/>
                    <a:pt x="10" y="0"/>
                    <a:pt x="14" y="1"/>
                  </a:cubicBezTo>
                  <a:cubicBezTo>
                    <a:pt x="14" y="1"/>
                    <a:pt x="14" y="1"/>
                    <a:pt x="14" y="1"/>
                  </a:cubicBezTo>
                  <a:cubicBezTo>
                    <a:pt x="11" y="10"/>
                    <a:pt x="13" y="20"/>
                    <a:pt x="6" y="27"/>
                  </a:cubicBezTo>
                  <a:close/>
                </a:path>
              </a:pathLst>
            </a:custGeom>
            <a:solidFill>
              <a:srgbClr val="D67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1" name="Freeform 593">
              <a:extLst>
                <a:ext uri="{FF2B5EF4-FFF2-40B4-BE49-F238E27FC236}">
                  <a16:creationId xmlns:a16="http://schemas.microsoft.com/office/drawing/2014/main" id="{74D808E9-EDF0-66E6-C2A1-06556BB38917}"/>
                </a:ext>
              </a:extLst>
            </p:cNvPr>
            <p:cNvSpPr/>
            <p:nvPr/>
          </p:nvSpPr>
          <p:spPr bwMode="auto">
            <a:xfrm rot="2424775">
              <a:off x="4150765" y="3361714"/>
              <a:ext cx="265113" cy="168275"/>
            </a:xfrm>
            <a:custGeom>
              <a:avLst/>
              <a:gdLst>
                <a:gd name="T0" fmla="*/ 36 w 36"/>
                <a:gd name="T1" fmla="*/ 10 h 23"/>
                <a:gd name="T2" fmla="*/ 22 w 36"/>
                <a:gd name="T3" fmla="*/ 20 h 23"/>
                <a:gd name="T4" fmla="*/ 6 w 36"/>
                <a:gd name="T5" fmla="*/ 18 h 23"/>
                <a:gd name="T6" fmla="*/ 0 w 36"/>
                <a:gd name="T7" fmla="*/ 14 h 23"/>
                <a:gd name="T8" fmla="*/ 4 w 36"/>
                <a:gd name="T9" fmla="*/ 9 h 23"/>
                <a:gd name="T10" fmla="*/ 16 w 36"/>
                <a:gd name="T11" fmla="*/ 2 h 23"/>
                <a:gd name="T12" fmla="*/ 36 w 36"/>
                <a:gd name="T13" fmla="*/ 10 h 23"/>
              </a:gdLst>
              <a:ahLst/>
              <a:cxnLst>
                <a:cxn ang="0">
                  <a:pos x="T0" y="T1"/>
                </a:cxn>
                <a:cxn ang="0">
                  <a:pos x="T2" y="T3"/>
                </a:cxn>
                <a:cxn ang="0">
                  <a:pos x="T4" y="T5"/>
                </a:cxn>
                <a:cxn ang="0">
                  <a:pos x="T6" y="T7"/>
                </a:cxn>
                <a:cxn ang="0">
                  <a:pos x="T8" y="T9"/>
                </a:cxn>
                <a:cxn ang="0">
                  <a:pos x="T10" y="T11"/>
                </a:cxn>
                <a:cxn ang="0">
                  <a:pos x="T12" y="T13"/>
                </a:cxn>
              </a:cxnLst>
              <a:rect l="0" t="0" r="r" b="b"/>
              <a:pathLst>
                <a:path w="36" h="23">
                  <a:moveTo>
                    <a:pt x="36" y="10"/>
                  </a:moveTo>
                  <a:cubicBezTo>
                    <a:pt x="36" y="22"/>
                    <a:pt x="34" y="23"/>
                    <a:pt x="22" y="20"/>
                  </a:cubicBezTo>
                  <a:cubicBezTo>
                    <a:pt x="17" y="19"/>
                    <a:pt x="11" y="19"/>
                    <a:pt x="6" y="18"/>
                  </a:cubicBezTo>
                  <a:cubicBezTo>
                    <a:pt x="4" y="18"/>
                    <a:pt x="1" y="17"/>
                    <a:pt x="0" y="14"/>
                  </a:cubicBezTo>
                  <a:cubicBezTo>
                    <a:pt x="0" y="12"/>
                    <a:pt x="2" y="10"/>
                    <a:pt x="4" y="9"/>
                  </a:cubicBezTo>
                  <a:cubicBezTo>
                    <a:pt x="7" y="6"/>
                    <a:pt x="13" y="7"/>
                    <a:pt x="16" y="2"/>
                  </a:cubicBezTo>
                  <a:cubicBezTo>
                    <a:pt x="24" y="0"/>
                    <a:pt x="31" y="4"/>
                    <a:pt x="36" y="10"/>
                  </a:cubicBezTo>
                  <a:close/>
                </a:path>
              </a:pathLst>
            </a:custGeom>
            <a:solidFill>
              <a:srgbClr val="E9B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2" name="Freeform 594">
              <a:extLst>
                <a:ext uri="{FF2B5EF4-FFF2-40B4-BE49-F238E27FC236}">
                  <a16:creationId xmlns:a16="http://schemas.microsoft.com/office/drawing/2014/main" id="{2B212FFA-10E1-E9A2-613D-3D1AFEAA68BF}"/>
                </a:ext>
              </a:extLst>
            </p:cNvPr>
            <p:cNvSpPr/>
            <p:nvPr/>
          </p:nvSpPr>
          <p:spPr bwMode="auto">
            <a:xfrm rot="2424775">
              <a:off x="4300342" y="3673346"/>
              <a:ext cx="176213" cy="228600"/>
            </a:xfrm>
            <a:custGeom>
              <a:avLst/>
              <a:gdLst>
                <a:gd name="T0" fmla="*/ 1 w 24"/>
                <a:gd name="T1" fmla="*/ 26 h 31"/>
                <a:gd name="T2" fmla="*/ 9 w 24"/>
                <a:gd name="T3" fmla="*/ 0 h 31"/>
                <a:gd name="T4" fmla="*/ 24 w 24"/>
                <a:gd name="T5" fmla="*/ 0 h 31"/>
                <a:gd name="T6" fmla="*/ 16 w 24"/>
                <a:gd name="T7" fmla="*/ 11 h 31"/>
                <a:gd name="T8" fmla="*/ 12 w 24"/>
                <a:gd name="T9" fmla="*/ 22 h 31"/>
                <a:gd name="T10" fmla="*/ 1 w 24"/>
                <a:gd name="T11" fmla="*/ 26 h 31"/>
              </a:gdLst>
              <a:ahLst/>
              <a:cxnLst>
                <a:cxn ang="0">
                  <a:pos x="T0" y="T1"/>
                </a:cxn>
                <a:cxn ang="0">
                  <a:pos x="T2" y="T3"/>
                </a:cxn>
                <a:cxn ang="0">
                  <a:pos x="T4" y="T5"/>
                </a:cxn>
                <a:cxn ang="0">
                  <a:pos x="T6" y="T7"/>
                </a:cxn>
                <a:cxn ang="0">
                  <a:pos x="T8" y="T9"/>
                </a:cxn>
                <a:cxn ang="0">
                  <a:pos x="T10" y="T11"/>
                </a:cxn>
              </a:cxnLst>
              <a:rect l="0" t="0" r="r" b="b"/>
              <a:pathLst>
                <a:path w="24" h="31">
                  <a:moveTo>
                    <a:pt x="1" y="26"/>
                  </a:moveTo>
                  <a:cubicBezTo>
                    <a:pt x="5" y="18"/>
                    <a:pt x="0" y="7"/>
                    <a:pt x="9" y="0"/>
                  </a:cubicBezTo>
                  <a:cubicBezTo>
                    <a:pt x="14" y="0"/>
                    <a:pt x="19" y="0"/>
                    <a:pt x="24" y="0"/>
                  </a:cubicBezTo>
                  <a:cubicBezTo>
                    <a:pt x="23" y="5"/>
                    <a:pt x="18" y="8"/>
                    <a:pt x="16" y="11"/>
                  </a:cubicBezTo>
                  <a:cubicBezTo>
                    <a:pt x="13" y="14"/>
                    <a:pt x="11" y="18"/>
                    <a:pt x="12" y="22"/>
                  </a:cubicBezTo>
                  <a:cubicBezTo>
                    <a:pt x="9" y="26"/>
                    <a:pt x="7" y="31"/>
                    <a:pt x="1" y="26"/>
                  </a:cubicBezTo>
                  <a:close/>
                </a:path>
              </a:pathLst>
            </a:custGeom>
            <a:solidFill>
              <a:srgbClr val="EE8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3" name="Freeform 595">
              <a:extLst>
                <a:ext uri="{FF2B5EF4-FFF2-40B4-BE49-F238E27FC236}">
                  <a16:creationId xmlns:a16="http://schemas.microsoft.com/office/drawing/2014/main" id="{601E5F1E-25D6-E7DA-C3DB-32A859635BE9}"/>
                </a:ext>
              </a:extLst>
            </p:cNvPr>
            <p:cNvSpPr/>
            <p:nvPr/>
          </p:nvSpPr>
          <p:spPr bwMode="auto">
            <a:xfrm rot="2424775">
              <a:off x="3973730" y="3509280"/>
              <a:ext cx="287338" cy="228600"/>
            </a:xfrm>
            <a:custGeom>
              <a:avLst/>
              <a:gdLst>
                <a:gd name="T0" fmla="*/ 1 w 39"/>
                <a:gd name="T1" fmla="*/ 12 h 31"/>
                <a:gd name="T2" fmla="*/ 6 w 39"/>
                <a:gd name="T3" fmla="*/ 2 h 31"/>
                <a:gd name="T4" fmla="*/ 21 w 39"/>
                <a:gd name="T5" fmla="*/ 4 h 31"/>
                <a:gd name="T6" fmla="*/ 27 w 39"/>
                <a:gd name="T7" fmla="*/ 12 h 31"/>
                <a:gd name="T8" fmla="*/ 34 w 39"/>
                <a:gd name="T9" fmla="*/ 22 h 31"/>
                <a:gd name="T10" fmla="*/ 12 w 39"/>
                <a:gd name="T11" fmla="*/ 29 h 31"/>
                <a:gd name="T12" fmla="*/ 1 w 39"/>
                <a:gd name="T13" fmla="*/ 12 h 31"/>
              </a:gdLst>
              <a:ahLst/>
              <a:cxnLst>
                <a:cxn ang="0">
                  <a:pos x="T0" y="T1"/>
                </a:cxn>
                <a:cxn ang="0">
                  <a:pos x="T2" y="T3"/>
                </a:cxn>
                <a:cxn ang="0">
                  <a:pos x="T4" y="T5"/>
                </a:cxn>
                <a:cxn ang="0">
                  <a:pos x="T6" y="T7"/>
                </a:cxn>
                <a:cxn ang="0">
                  <a:pos x="T8" y="T9"/>
                </a:cxn>
                <a:cxn ang="0">
                  <a:pos x="T10" y="T11"/>
                </a:cxn>
                <a:cxn ang="0">
                  <a:pos x="T12" y="T13"/>
                </a:cxn>
              </a:cxnLst>
              <a:rect l="0" t="0" r="r" b="b"/>
              <a:pathLst>
                <a:path w="39" h="31">
                  <a:moveTo>
                    <a:pt x="1" y="12"/>
                  </a:moveTo>
                  <a:cubicBezTo>
                    <a:pt x="0" y="8"/>
                    <a:pt x="1" y="4"/>
                    <a:pt x="6" y="2"/>
                  </a:cubicBezTo>
                  <a:cubicBezTo>
                    <a:pt x="11" y="0"/>
                    <a:pt x="16" y="0"/>
                    <a:pt x="21" y="4"/>
                  </a:cubicBezTo>
                  <a:cubicBezTo>
                    <a:pt x="23" y="7"/>
                    <a:pt x="25" y="9"/>
                    <a:pt x="27" y="12"/>
                  </a:cubicBezTo>
                  <a:cubicBezTo>
                    <a:pt x="29" y="16"/>
                    <a:pt x="39" y="17"/>
                    <a:pt x="34" y="22"/>
                  </a:cubicBezTo>
                  <a:cubicBezTo>
                    <a:pt x="29" y="28"/>
                    <a:pt x="20" y="31"/>
                    <a:pt x="12" y="29"/>
                  </a:cubicBezTo>
                  <a:cubicBezTo>
                    <a:pt x="5" y="27"/>
                    <a:pt x="0" y="21"/>
                    <a:pt x="1" y="12"/>
                  </a:cubicBezTo>
                  <a:close/>
                </a:path>
              </a:pathLst>
            </a:custGeom>
            <a:solidFill>
              <a:srgbClr val="D6A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Tree>
    <p:extLst>
      <p:ext uri="{BB962C8B-B14F-4D97-AF65-F5344CB8AC3E}">
        <p14:creationId xmlns:p14="http://schemas.microsoft.com/office/powerpoint/2010/main" val="19928163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E4BC3EF-08DE-4FF7-A385-5258A0AE740B}"/>
              </a:ext>
            </a:extLst>
          </p:cNvPr>
          <p:cNvSpPr>
            <a:spLocks noGrp="1"/>
          </p:cNvSpPr>
          <p:nvPr>
            <p:ph type="title" idx="4294967295"/>
          </p:nvPr>
        </p:nvSpPr>
        <p:spPr>
          <a:xfrm>
            <a:off x="679269" y="547157"/>
            <a:ext cx="9339942" cy="709612"/>
          </a:xfrm>
          <a:prstGeom prst="rect">
            <a:avLst/>
          </a:prstGeom>
        </p:spPr>
        <p:txBody>
          <a:bodyPr/>
          <a:lstStyle/>
          <a:p>
            <a:pPr algn="r" rtl="1"/>
            <a:r>
              <a:rPr lang="fa-IR" dirty="0">
                <a:solidFill>
                  <a:srgbClr val="E9475A"/>
                </a:solidFill>
                <a:cs typeface="B Nazanin" panose="00000400000000000000" pitchFamily="2" charset="-78"/>
              </a:rPr>
              <a:t>در مورد موضوع خود توضیح دهید</a:t>
            </a:r>
            <a:endParaRPr lang="es-PE" dirty="0">
              <a:solidFill>
                <a:srgbClr val="E9475A"/>
              </a:solidFill>
              <a:cs typeface="B Nazanin" panose="00000400000000000000" pitchFamily="2" charset="-78"/>
            </a:endParaRPr>
          </a:p>
        </p:txBody>
      </p:sp>
      <p:sp>
        <p:nvSpPr>
          <p:cNvPr id="6" name="TextBox 6">
            <a:extLst>
              <a:ext uri="{FF2B5EF4-FFF2-40B4-BE49-F238E27FC236}">
                <a16:creationId xmlns:a16="http://schemas.microsoft.com/office/drawing/2014/main" id="{15C34620-C110-4442-B75E-031D27B695EF}"/>
              </a:ext>
            </a:extLst>
          </p:cNvPr>
          <p:cNvSpPr txBox="1"/>
          <p:nvPr/>
        </p:nvSpPr>
        <p:spPr>
          <a:xfrm>
            <a:off x="1175023" y="1993374"/>
            <a:ext cx="3357788" cy="3936142"/>
          </a:xfrm>
          <a:prstGeom prst="rect">
            <a:avLst/>
          </a:prstGeom>
          <a:noFill/>
        </p:spPr>
        <p:txBody>
          <a:bodyPr wrap="square" rtlCol="0">
            <a:spAutoFit/>
          </a:bodyPr>
          <a:lstStyle/>
          <a:p>
            <a:pPr algn="r" rtl="1">
              <a:lnSpc>
                <a:spcPct val="150000"/>
              </a:lnSpc>
            </a:pPr>
            <a:r>
              <a:rPr lang="fa-IR" sz="1200" b="1" dirty="0">
                <a:cs typeface="B Nazanin" panose="00000400000000000000" pitchFamily="2" charset="-78"/>
              </a:rPr>
              <a:t>عنوان/عنوان فرعی شما در اینجا:</a:t>
            </a:r>
          </a:p>
          <a:p>
            <a:pPr algn="r" rtl="1">
              <a:lnSpc>
                <a:spcPct val="150000"/>
              </a:lnSpc>
            </a:pPr>
            <a:endParaRPr lang="fa-IR" sz="1200" b="1" dirty="0">
              <a:cs typeface="B Nazanin" panose="00000400000000000000" pitchFamily="2" charset="-78"/>
            </a:endParaRPr>
          </a:p>
          <a:p>
            <a:pPr algn="r" rtl="1">
              <a:lnSpc>
                <a:spcPct val="150000"/>
              </a:lnSpc>
            </a:pPr>
            <a:r>
              <a:rPr lang="fa-IR" sz="1200" b="1" dirty="0">
                <a:cs typeface="B Nazanin" panose="00000400000000000000" pitchFamily="2" charset="-78"/>
              </a:rPr>
              <a:t>مشتری بسیار مهم است، مشتری توسط مشتری دنبال خواهد شد. تا زمانی که بسیار سرگرم کننده است. </a:t>
            </a:r>
            <a:r>
              <a:rPr lang="en-US" sz="1200" b="1" dirty="0" err="1">
                <a:cs typeface="B Nazanin" panose="00000400000000000000" pitchFamily="2" charset="-78"/>
              </a:rPr>
              <a:t>Curabitur</a:t>
            </a:r>
            <a:r>
              <a:rPr lang="en-US" sz="1200" b="1" dirty="0">
                <a:cs typeface="B Nazanin" panose="00000400000000000000" pitchFamily="2" charset="-78"/>
              </a:rPr>
              <a:t> </a:t>
            </a:r>
            <a:r>
              <a:rPr lang="en-US" sz="1200" b="1" dirty="0" err="1">
                <a:cs typeface="B Nazanin" panose="00000400000000000000" pitchFamily="2" charset="-78"/>
              </a:rPr>
              <a:t>sagittis</a:t>
            </a:r>
            <a:r>
              <a:rPr lang="en-US" sz="1200" b="1" dirty="0">
                <a:cs typeface="B Nazanin" panose="00000400000000000000" pitchFamily="2" charset="-78"/>
              </a:rPr>
              <a:t> </a:t>
            </a:r>
            <a:r>
              <a:rPr lang="en-US" sz="1200" b="1" dirty="0" err="1">
                <a:cs typeface="B Nazanin" panose="00000400000000000000" pitchFamily="2" charset="-78"/>
              </a:rPr>
              <a:t>lacus</a:t>
            </a:r>
            <a:r>
              <a:rPr lang="en-US" sz="1200" b="1" dirty="0">
                <a:cs typeface="B Nazanin" panose="00000400000000000000" pitchFamily="2" charset="-78"/>
              </a:rPr>
              <a:t> </a:t>
            </a:r>
            <a:r>
              <a:rPr lang="en-US" sz="1200" b="1" dirty="0" err="1">
                <a:cs typeface="B Nazanin" panose="00000400000000000000" pitchFamily="2" charset="-78"/>
              </a:rPr>
              <a:t>sapien</a:t>
            </a:r>
            <a:r>
              <a:rPr lang="en-US" sz="1200" b="1" dirty="0">
                <a:cs typeface="B Nazanin" panose="00000400000000000000" pitchFamily="2" charset="-78"/>
              </a:rPr>
              <a:t>، </a:t>
            </a:r>
            <a:r>
              <a:rPr lang="fa-IR" sz="1200" b="1" dirty="0">
                <a:cs typeface="B Nazanin" panose="00000400000000000000" pitchFamily="2" charset="-78"/>
              </a:rPr>
              <a:t>اما بزرگترین </a:t>
            </a:r>
            <a:r>
              <a:rPr lang="en-US" sz="1200" b="1" dirty="0" err="1">
                <a:cs typeface="B Nazanin" panose="00000400000000000000" pitchFamily="2" charset="-78"/>
              </a:rPr>
              <a:t>Rhoncus</a:t>
            </a:r>
            <a:r>
              <a:rPr lang="en-US" sz="1200" b="1" dirty="0">
                <a:cs typeface="B Nazanin" panose="00000400000000000000" pitchFamily="2" charset="-78"/>
              </a:rPr>
              <a:t> </a:t>
            </a:r>
            <a:r>
              <a:rPr lang="fa-IR" sz="1200" b="1" dirty="0">
                <a:cs typeface="B Nazanin" panose="00000400000000000000" pitchFamily="2" charset="-78"/>
              </a:rPr>
              <a:t>و </a:t>
            </a:r>
            <a:r>
              <a:rPr lang="en-US" sz="1200" b="1" dirty="0" err="1">
                <a:cs typeface="B Nazanin" panose="00000400000000000000" pitchFamily="2" charset="-78"/>
              </a:rPr>
              <a:t>Aenean</a:t>
            </a:r>
            <a:r>
              <a:rPr lang="en-US" sz="1200" b="1" dirty="0">
                <a:cs typeface="B Nazanin" panose="00000400000000000000" pitchFamily="2" charset="-78"/>
              </a:rPr>
              <a:t> fermentum </a:t>
            </a:r>
            <a:r>
              <a:rPr lang="en-US" sz="1200" b="1" dirty="0" err="1">
                <a:cs typeface="B Nazanin" panose="00000400000000000000" pitchFamily="2" charset="-78"/>
              </a:rPr>
              <a:t>consequet</a:t>
            </a:r>
            <a:r>
              <a:rPr lang="en-US" sz="1200" b="1" dirty="0">
                <a:cs typeface="B Nazanin" panose="00000400000000000000" pitchFamily="2" charset="-78"/>
              </a:rPr>
              <a:t> </a:t>
            </a:r>
            <a:r>
              <a:rPr lang="en-US" sz="1200" b="1" dirty="0" err="1">
                <a:cs typeface="B Nazanin" panose="00000400000000000000" pitchFamily="2" charset="-78"/>
              </a:rPr>
              <a:t>mauris</a:t>
            </a:r>
            <a:r>
              <a:rPr lang="en-US" sz="1200" b="1" dirty="0">
                <a:cs typeface="B Nazanin" panose="00000400000000000000" pitchFamily="2" charset="-78"/>
              </a:rPr>
              <a:t>، </a:t>
            </a:r>
            <a:r>
              <a:rPr lang="fa-IR" sz="1200" b="1" dirty="0">
                <a:cs typeface="B Nazanin" panose="00000400000000000000" pitchFamily="2" charset="-78"/>
              </a:rPr>
              <a:t>اما بازیکنان آن را دنبال خواهند کرد.</a:t>
            </a:r>
          </a:p>
          <a:p>
            <a:pPr algn="r" rtl="1">
              <a:lnSpc>
                <a:spcPct val="150000"/>
              </a:lnSpc>
            </a:pPr>
            <a:r>
              <a:rPr lang="fa-IR" sz="1200" b="1" dirty="0">
                <a:cs typeface="B Nazanin" panose="00000400000000000000" pitchFamily="2" charset="-78"/>
              </a:rPr>
              <a:t>برخی از اهداف همیشه به سمت کسی با فلش نشانه می روند. همه در ابتدا به یک کارمند نیاز دارند. اما حتی اگر قرار بود بازیکنان یک لایه بگذارند، کامیون ها آنها را جلوی آنها می گذاشتند. مقداری میل بود، یک چیز خوب از دروازه مؤلف، از ملک عزاداری</a:t>
            </a:r>
          </a:p>
          <a:p>
            <a:pPr algn="r" rtl="1">
              <a:lnSpc>
                <a:spcPct val="150000"/>
              </a:lnSpc>
            </a:pPr>
            <a:r>
              <a:rPr lang="fa-IR" sz="1200" b="1" dirty="0">
                <a:cs typeface="B Nazanin" panose="00000400000000000000" pitchFamily="2" charset="-78"/>
              </a:rPr>
              <a:t>برخی از مردم چیزهای زیادی می خواهند، دروازه بان به اعضای زیادی نیاز دارد.</a:t>
            </a:r>
            <a:endParaRPr lang="en-US" sz="1200" dirty="0">
              <a:cs typeface="B Nazanin" panose="00000400000000000000" pitchFamily="2" charset="-78"/>
            </a:endParaRPr>
          </a:p>
        </p:txBody>
      </p:sp>
      <p:sp>
        <p:nvSpPr>
          <p:cNvPr id="7" name="TextBox 30">
            <a:extLst>
              <a:ext uri="{FF2B5EF4-FFF2-40B4-BE49-F238E27FC236}">
                <a16:creationId xmlns:a16="http://schemas.microsoft.com/office/drawing/2014/main" id="{93EE22B1-B7CE-4B00-A6F4-7089A3979699}"/>
              </a:ext>
            </a:extLst>
          </p:cNvPr>
          <p:cNvSpPr txBox="1">
            <a:spLocks noChangeArrowheads="1"/>
          </p:cNvSpPr>
          <p:nvPr/>
        </p:nvSpPr>
        <p:spPr bwMode="auto">
          <a:xfrm rot="20810561">
            <a:off x="6746806" y="2053241"/>
            <a:ext cx="273082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eaLnBrk="0" hangingPunct="0"/>
            <a:r>
              <a:rPr lang="fa-IR" altLang="es-MX" sz="1200" b="1" dirty="0">
                <a:latin typeface="+mn-lt"/>
                <a:cs typeface="B Nazanin" panose="00000400000000000000" pitchFamily="2" charset="-78"/>
              </a:rPr>
              <a:t>مراقبت از بیمار بسیار حائز اهمیت است، او به دنبال انتردم آدیپیسینگ و گرسنگی مورد انتظار و قبل از او اولین در گلو خواهد بود.</a:t>
            </a:r>
          </a:p>
          <a:p>
            <a:pPr algn="ctr" eaLnBrk="0" hangingPunct="0"/>
            <a:endParaRPr lang="fa-IR" altLang="es-MX" sz="1200" b="1" dirty="0">
              <a:latin typeface="+mn-lt"/>
              <a:cs typeface="B Nazanin" panose="00000400000000000000" pitchFamily="2" charset="-78"/>
            </a:endParaRPr>
          </a:p>
          <a:p>
            <a:pPr algn="ctr" eaLnBrk="0" hangingPunct="0"/>
            <a:endParaRPr lang="fa-IR" altLang="es-MX" sz="1200" b="1" dirty="0">
              <a:latin typeface="+mn-lt"/>
              <a:cs typeface="B Nazanin" panose="00000400000000000000" pitchFamily="2" charset="-78"/>
            </a:endParaRPr>
          </a:p>
          <a:p>
            <a:pPr algn="ctr" eaLnBrk="0" hangingPunct="0"/>
            <a:r>
              <a:rPr lang="fa-IR" altLang="es-MX" sz="1200" b="1" dirty="0">
                <a:latin typeface="+mn-lt"/>
                <a:cs typeface="B Nazanin" panose="00000400000000000000" pitchFamily="2" charset="-78"/>
              </a:rPr>
              <a:t>.</a:t>
            </a:r>
            <a:endParaRPr lang="en-US" altLang="es-MX" sz="1200" dirty="0">
              <a:latin typeface="+mn-lt"/>
              <a:cs typeface="B Nazanin" panose="00000400000000000000" pitchFamily="2" charset="-78"/>
            </a:endParaRPr>
          </a:p>
        </p:txBody>
      </p:sp>
      <p:sp>
        <p:nvSpPr>
          <p:cNvPr id="11" name="Freeform 8">
            <a:extLst>
              <a:ext uri="{FF2B5EF4-FFF2-40B4-BE49-F238E27FC236}">
                <a16:creationId xmlns:a16="http://schemas.microsoft.com/office/drawing/2014/main" id="{D9272DAB-FE4B-F082-FAB4-5C518F7BFCD1}"/>
              </a:ext>
            </a:extLst>
          </p:cNvPr>
          <p:cNvSpPr/>
          <p:nvPr/>
        </p:nvSpPr>
        <p:spPr bwMode="auto">
          <a:xfrm flipH="1">
            <a:off x="7453803" y="3919538"/>
            <a:ext cx="3383593" cy="2078038"/>
          </a:xfrm>
          <a:custGeom>
            <a:avLst/>
            <a:gdLst>
              <a:gd name="T0" fmla="*/ 346 w 378"/>
              <a:gd name="T1" fmla="*/ 57 h 260"/>
              <a:gd name="T2" fmla="*/ 332 w 378"/>
              <a:gd name="T3" fmla="*/ 20 h 260"/>
              <a:gd name="T4" fmla="*/ 323 w 378"/>
              <a:gd name="T5" fmla="*/ 0 h 260"/>
              <a:gd name="T6" fmla="*/ 336 w 378"/>
              <a:gd name="T7" fmla="*/ 25 h 260"/>
              <a:gd name="T8" fmla="*/ 360 w 378"/>
              <a:gd name="T9" fmla="*/ 97 h 260"/>
              <a:gd name="T10" fmla="*/ 371 w 378"/>
              <a:gd name="T11" fmla="*/ 140 h 260"/>
              <a:gd name="T12" fmla="*/ 355 w 378"/>
              <a:gd name="T13" fmla="*/ 200 h 260"/>
              <a:gd name="T14" fmla="*/ 309 w 378"/>
              <a:gd name="T15" fmla="*/ 215 h 260"/>
              <a:gd name="T16" fmla="*/ 265 w 378"/>
              <a:gd name="T17" fmla="*/ 203 h 260"/>
              <a:gd name="T18" fmla="*/ 221 w 378"/>
              <a:gd name="T19" fmla="*/ 194 h 260"/>
              <a:gd name="T20" fmla="*/ 184 w 378"/>
              <a:gd name="T21" fmla="*/ 176 h 260"/>
              <a:gd name="T22" fmla="*/ 179 w 378"/>
              <a:gd name="T23" fmla="*/ 177 h 260"/>
              <a:gd name="T24" fmla="*/ 146 w 378"/>
              <a:gd name="T25" fmla="*/ 206 h 260"/>
              <a:gd name="T26" fmla="*/ 102 w 378"/>
              <a:gd name="T27" fmla="*/ 231 h 260"/>
              <a:gd name="T28" fmla="*/ 67 w 378"/>
              <a:gd name="T29" fmla="*/ 251 h 260"/>
              <a:gd name="T30" fmla="*/ 8 w 378"/>
              <a:gd name="T31" fmla="*/ 240 h 260"/>
              <a:gd name="T32" fmla="*/ 0 w 378"/>
              <a:gd name="T33" fmla="*/ 231 h 260"/>
              <a:gd name="T34" fmla="*/ 8 w 378"/>
              <a:gd name="T35" fmla="*/ 238 h 260"/>
              <a:gd name="T36" fmla="*/ 66 w 378"/>
              <a:gd name="T37" fmla="*/ 243 h 260"/>
              <a:gd name="T38" fmla="*/ 98 w 378"/>
              <a:gd name="T39" fmla="*/ 224 h 260"/>
              <a:gd name="T40" fmla="*/ 145 w 378"/>
              <a:gd name="T41" fmla="*/ 198 h 260"/>
              <a:gd name="T42" fmla="*/ 175 w 378"/>
              <a:gd name="T43" fmla="*/ 170 h 260"/>
              <a:gd name="T44" fmla="*/ 178 w 378"/>
              <a:gd name="T45" fmla="*/ 169 h 260"/>
              <a:gd name="T46" fmla="*/ 219 w 378"/>
              <a:gd name="T47" fmla="*/ 188 h 260"/>
              <a:gd name="T48" fmla="*/ 231 w 378"/>
              <a:gd name="T49" fmla="*/ 190 h 260"/>
              <a:gd name="T50" fmla="*/ 235 w 378"/>
              <a:gd name="T51" fmla="*/ 190 h 260"/>
              <a:gd name="T52" fmla="*/ 269 w 378"/>
              <a:gd name="T53" fmla="*/ 198 h 260"/>
              <a:gd name="T54" fmla="*/ 313 w 378"/>
              <a:gd name="T55" fmla="*/ 207 h 260"/>
              <a:gd name="T56" fmla="*/ 354 w 378"/>
              <a:gd name="T57" fmla="*/ 187 h 260"/>
              <a:gd name="T58" fmla="*/ 368 w 378"/>
              <a:gd name="T59" fmla="*/ 155 h 260"/>
              <a:gd name="T60" fmla="*/ 366 w 378"/>
              <a:gd name="T61" fmla="*/ 138 h 260"/>
              <a:gd name="T62" fmla="*/ 346 w 378"/>
              <a:gd name="T63" fmla="*/ 62 h 260"/>
              <a:gd name="T64" fmla="*/ 346 w 378"/>
              <a:gd name="T65" fmla="*/ 5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8" h="260">
                <a:moveTo>
                  <a:pt x="346" y="57"/>
                </a:moveTo>
                <a:cubicBezTo>
                  <a:pt x="342" y="44"/>
                  <a:pt x="337" y="32"/>
                  <a:pt x="332" y="20"/>
                </a:cubicBezTo>
                <a:cubicBezTo>
                  <a:pt x="329" y="14"/>
                  <a:pt x="326" y="7"/>
                  <a:pt x="323" y="0"/>
                </a:cubicBezTo>
                <a:cubicBezTo>
                  <a:pt x="329" y="7"/>
                  <a:pt x="332" y="16"/>
                  <a:pt x="336" y="25"/>
                </a:cubicBezTo>
                <a:cubicBezTo>
                  <a:pt x="346" y="48"/>
                  <a:pt x="355" y="72"/>
                  <a:pt x="360" y="97"/>
                </a:cubicBezTo>
                <a:cubicBezTo>
                  <a:pt x="363" y="112"/>
                  <a:pt x="367" y="126"/>
                  <a:pt x="371" y="140"/>
                </a:cubicBezTo>
                <a:cubicBezTo>
                  <a:pt x="378" y="164"/>
                  <a:pt x="371" y="183"/>
                  <a:pt x="355" y="200"/>
                </a:cubicBezTo>
                <a:cubicBezTo>
                  <a:pt x="342" y="214"/>
                  <a:pt x="326" y="217"/>
                  <a:pt x="309" y="215"/>
                </a:cubicBezTo>
                <a:cubicBezTo>
                  <a:pt x="294" y="212"/>
                  <a:pt x="279" y="208"/>
                  <a:pt x="265" y="203"/>
                </a:cubicBezTo>
                <a:cubicBezTo>
                  <a:pt x="251" y="199"/>
                  <a:pt x="235" y="196"/>
                  <a:pt x="221" y="194"/>
                </a:cubicBezTo>
                <a:cubicBezTo>
                  <a:pt x="207" y="191"/>
                  <a:pt x="194" y="187"/>
                  <a:pt x="184" y="176"/>
                </a:cubicBezTo>
                <a:cubicBezTo>
                  <a:pt x="182" y="175"/>
                  <a:pt x="181" y="174"/>
                  <a:pt x="179" y="177"/>
                </a:cubicBezTo>
                <a:cubicBezTo>
                  <a:pt x="172" y="191"/>
                  <a:pt x="159" y="198"/>
                  <a:pt x="146" y="206"/>
                </a:cubicBezTo>
                <a:cubicBezTo>
                  <a:pt x="131" y="214"/>
                  <a:pt x="115" y="221"/>
                  <a:pt x="102" y="231"/>
                </a:cubicBezTo>
                <a:cubicBezTo>
                  <a:pt x="91" y="239"/>
                  <a:pt x="79" y="246"/>
                  <a:pt x="67" y="251"/>
                </a:cubicBezTo>
                <a:cubicBezTo>
                  <a:pt x="45" y="260"/>
                  <a:pt x="25" y="255"/>
                  <a:pt x="8" y="240"/>
                </a:cubicBezTo>
                <a:cubicBezTo>
                  <a:pt x="5" y="237"/>
                  <a:pt x="3" y="234"/>
                  <a:pt x="0" y="231"/>
                </a:cubicBezTo>
                <a:cubicBezTo>
                  <a:pt x="4" y="232"/>
                  <a:pt x="6" y="236"/>
                  <a:pt x="8" y="238"/>
                </a:cubicBezTo>
                <a:cubicBezTo>
                  <a:pt x="27" y="251"/>
                  <a:pt x="46" y="252"/>
                  <a:pt x="66" y="243"/>
                </a:cubicBezTo>
                <a:cubicBezTo>
                  <a:pt x="77" y="238"/>
                  <a:pt x="88" y="232"/>
                  <a:pt x="98" y="224"/>
                </a:cubicBezTo>
                <a:cubicBezTo>
                  <a:pt x="112" y="213"/>
                  <a:pt x="129" y="206"/>
                  <a:pt x="145" y="198"/>
                </a:cubicBezTo>
                <a:cubicBezTo>
                  <a:pt x="157" y="191"/>
                  <a:pt x="168" y="183"/>
                  <a:pt x="175" y="170"/>
                </a:cubicBezTo>
                <a:cubicBezTo>
                  <a:pt x="175" y="168"/>
                  <a:pt x="176" y="167"/>
                  <a:pt x="178" y="169"/>
                </a:cubicBezTo>
                <a:cubicBezTo>
                  <a:pt x="189" y="181"/>
                  <a:pt x="204" y="185"/>
                  <a:pt x="219" y="188"/>
                </a:cubicBezTo>
                <a:cubicBezTo>
                  <a:pt x="223" y="188"/>
                  <a:pt x="227" y="189"/>
                  <a:pt x="231" y="190"/>
                </a:cubicBezTo>
                <a:cubicBezTo>
                  <a:pt x="232" y="189"/>
                  <a:pt x="233" y="189"/>
                  <a:pt x="235" y="190"/>
                </a:cubicBezTo>
                <a:cubicBezTo>
                  <a:pt x="246" y="192"/>
                  <a:pt x="258" y="194"/>
                  <a:pt x="269" y="198"/>
                </a:cubicBezTo>
                <a:cubicBezTo>
                  <a:pt x="283" y="203"/>
                  <a:pt x="298" y="207"/>
                  <a:pt x="313" y="207"/>
                </a:cubicBezTo>
                <a:cubicBezTo>
                  <a:pt x="330" y="207"/>
                  <a:pt x="344" y="200"/>
                  <a:pt x="354" y="187"/>
                </a:cubicBezTo>
                <a:cubicBezTo>
                  <a:pt x="361" y="177"/>
                  <a:pt x="366" y="167"/>
                  <a:pt x="368" y="155"/>
                </a:cubicBezTo>
                <a:cubicBezTo>
                  <a:pt x="368" y="149"/>
                  <a:pt x="368" y="143"/>
                  <a:pt x="366" y="138"/>
                </a:cubicBezTo>
                <a:cubicBezTo>
                  <a:pt x="358" y="113"/>
                  <a:pt x="354" y="87"/>
                  <a:pt x="346" y="62"/>
                </a:cubicBezTo>
                <a:cubicBezTo>
                  <a:pt x="345" y="60"/>
                  <a:pt x="345" y="58"/>
                  <a:pt x="346" y="57"/>
                </a:cubicBezTo>
                <a:close/>
              </a:path>
            </a:pathLst>
          </a:custGeom>
          <a:solidFill>
            <a:srgbClr val="B8B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 name="Freeform 9">
            <a:extLst>
              <a:ext uri="{FF2B5EF4-FFF2-40B4-BE49-F238E27FC236}">
                <a16:creationId xmlns:a16="http://schemas.microsoft.com/office/drawing/2014/main" id="{8155BA52-9F1C-068A-9BB1-09DC74C17E28}"/>
              </a:ext>
            </a:extLst>
          </p:cNvPr>
          <p:cNvSpPr/>
          <p:nvPr/>
        </p:nvSpPr>
        <p:spPr bwMode="auto">
          <a:xfrm flipH="1">
            <a:off x="5985149" y="2112963"/>
            <a:ext cx="2363003" cy="1519238"/>
          </a:xfrm>
          <a:custGeom>
            <a:avLst/>
            <a:gdLst>
              <a:gd name="T0" fmla="*/ 10 w 264"/>
              <a:gd name="T1" fmla="*/ 171 h 190"/>
              <a:gd name="T2" fmla="*/ 0 w 264"/>
              <a:gd name="T3" fmla="*/ 166 h 190"/>
              <a:gd name="T4" fmla="*/ 0 w 264"/>
              <a:gd name="T5" fmla="*/ 164 h 190"/>
              <a:gd name="T6" fmla="*/ 2 w 264"/>
              <a:gd name="T7" fmla="*/ 163 h 190"/>
              <a:gd name="T8" fmla="*/ 10 w 264"/>
              <a:gd name="T9" fmla="*/ 165 h 190"/>
              <a:gd name="T10" fmla="*/ 90 w 264"/>
              <a:gd name="T11" fmla="*/ 179 h 190"/>
              <a:gd name="T12" fmla="*/ 143 w 264"/>
              <a:gd name="T13" fmla="*/ 180 h 190"/>
              <a:gd name="T14" fmla="*/ 146 w 264"/>
              <a:gd name="T15" fmla="*/ 180 h 190"/>
              <a:gd name="T16" fmla="*/ 155 w 264"/>
              <a:gd name="T17" fmla="*/ 177 h 190"/>
              <a:gd name="T18" fmla="*/ 218 w 264"/>
              <a:gd name="T19" fmla="*/ 149 h 190"/>
              <a:gd name="T20" fmla="*/ 241 w 264"/>
              <a:gd name="T21" fmla="*/ 119 h 190"/>
              <a:gd name="T22" fmla="*/ 254 w 264"/>
              <a:gd name="T23" fmla="*/ 28 h 190"/>
              <a:gd name="T24" fmla="*/ 249 w 264"/>
              <a:gd name="T25" fmla="*/ 12 h 190"/>
              <a:gd name="T26" fmla="*/ 248 w 264"/>
              <a:gd name="T27" fmla="*/ 6 h 190"/>
              <a:gd name="T28" fmla="*/ 247 w 264"/>
              <a:gd name="T29" fmla="*/ 0 h 190"/>
              <a:gd name="T30" fmla="*/ 263 w 264"/>
              <a:gd name="T31" fmla="*/ 65 h 190"/>
              <a:gd name="T32" fmla="*/ 234 w 264"/>
              <a:gd name="T33" fmla="*/ 145 h 190"/>
              <a:gd name="T34" fmla="*/ 173 w 264"/>
              <a:gd name="T35" fmla="*/ 183 h 190"/>
              <a:gd name="T36" fmla="*/ 84 w 264"/>
              <a:gd name="T37" fmla="*/ 184 h 190"/>
              <a:gd name="T38" fmla="*/ 10 w 264"/>
              <a:gd name="T39" fmla="*/ 17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4" h="190">
                <a:moveTo>
                  <a:pt x="10" y="171"/>
                </a:moveTo>
                <a:cubicBezTo>
                  <a:pt x="7" y="169"/>
                  <a:pt x="2" y="170"/>
                  <a:pt x="0" y="166"/>
                </a:cubicBezTo>
                <a:cubicBezTo>
                  <a:pt x="0" y="165"/>
                  <a:pt x="0" y="165"/>
                  <a:pt x="0" y="164"/>
                </a:cubicBezTo>
                <a:cubicBezTo>
                  <a:pt x="0" y="163"/>
                  <a:pt x="1" y="163"/>
                  <a:pt x="2" y="163"/>
                </a:cubicBezTo>
                <a:cubicBezTo>
                  <a:pt x="4" y="164"/>
                  <a:pt x="7" y="164"/>
                  <a:pt x="10" y="165"/>
                </a:cubicBezTo>
                <a:cubicBezTo>
                  <a:pt x="36" y="171"/>
                  <a:pt x="63" y="176"/>
                  <a:pt x="90" y="179"/>
                </a:cubicBezTo>
                <a:cubicBezTo>
                  <a:pt x="108" y="181"/>
                  <a:pt x="126" y="181"/>
                  <a:pt x="143" y="180"/>
                </a:cubicBezTo>
                <a:cubicBezTo>
                  <a:pt x="144" y="180"/>
                  <a:pt x="145" y="180"/>
                  <a:pt x="146" y="180"/>
                </a:cubicBezTo>
                <a:cubicBezTo>
                  <a:pt x="148" y="177"/>
                  <a:pt x="152" y="178"/>
                  <a:pt x="155" y="177"/>
                </a:cubicBezTo>
                <a:cubicBezTo>
                  <a:pt x="179" y="174"/>
                  <a:pt x="200" y="165"/>
                  <a:pt x="218" y="149"/>
                </a:cubicBezTo>
                <a:cubicBezTo>
                  <a:pt x="228" y="140"/>
                  <a:pt x="235" y="130"/>
                  <a:pt x="241" y="119"/>
                </a:cubicBezTo>
                <a:cubicBezTo>
                  <a:pt x="255" y="90"/>
                  <a:pt x="260" y="60"/>
                  <a:pt x="254" y="28"/>
                </a:cubicBezTo>
                <a:cubicBezTo>
                  <a:pt x="253" y="23"/>
                  <a:pt x="251" y="17"/>
                  <a:pt x="249" y="12"/>
                </a:cubicBezTo>
                <a:cubicBezTo>
                  <a:pt x="249" y="10"/>
                  <a:pt x="248" y="8"/>
                  <a:pt x="248" y="6"/>
                </a:cubicBezTo>
                <a:cubicBezTo>
                  <a:pt x="248" y="3"/>
                  <a:pt x="245" y="2"/>
                  <a:pt x="247" y="0"/>
                </a:cubicBezTo>
                <a:cubicBezTo>
                  <a:pt x="259" y="20"/>
                  <a:pt x="264" y="42"/>
                  <a:pt x="263" y="65"/>
                </a:cubicBezTo>
                <a:cubicBezTo>
                  <a:pt x="261" y="94"/>
                  <a:pt x="253" y="122"/>
                  <a:pt x="234" y="145"/>
                </a:cubicBezTo>
                <a:cubicBezTo>
                  <a:pt x="219" y="165"/>
                  <a:pt x="197" y="177"/>
                  <a:pt x="173" y="183"/>
                </a:cubicBezTo>
                <a:cubicBezTo>
                  <a:pt x="143" y="190"/>
                  <a:pt x="114" y="188"/>
                  <a:pt x="84" y="184"/>
                </a:cubicBezTo>
                <a:cubicBezTo>
                  <a:pt x="59" y="181"/>
                  <a:pt x="35" y="175"/>
                  <a:pt x="10" y="171"/>
                </a:cubicBezTo>
                <a:close/>
              </a:path>
            </a:pathLst>
          </a:custGeom>
          <a:solidFill>
            <a:srgbClr val="B8B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nvGrpSpPr>
          <p:cNvPr id="45" name="Grupo 44">
            <a:extLst>
              <a:ext uri="{FF2B5EF4-FFF2-40B4-BE49-F238E27FC236}">
                <a16:creationId xmlns:a16="http://schemas.microsoft.com/office/drawing/2014/main" id="{1BC74180-B224-A24E-C5B0-EF5C270A0F8E}"/>
              </a:ext>
            </a:extLst>
          </p:cNvPr>
          <p:cNvGrpSpPr/>
          <p:nvPr/>
        </p:nvGrpSpPr>
        <p:grpSpPr>
          <a:xfrm>
            <a:off x="6020710" y="1296987"/>
            <a:ext cx="4996267" cy="4629151"/>
            <a:chOff x="6020710" y="1296987"/>
            <a:chExt cx="4996267" cy="4629151"/>
          </a:xfrm>
        </p:grpSpPr>
        <p:sp>
          <p:nvSpPr>
            <p:cNvPr id="8" name="Freeform 5">
              <a:extLst>
                <a:ext uri="{FF2B5EF4-FFF2-40B4-BE49-F238E27FC236}">
                  <a16:creationId xmlns:a16="http://schemas.microsoft.com/office/drawing/2014/main" id="{C2B29820-46E7-75FC-1984-0493E02C0D4D}"/>
                </a:ext>
              </a:extLst>
            </p:cNvPr>
            <p:cNvSpPr/>
            <p:nvPr/>
          </p:nvSpPr>
          <p:spPr bwMode="auto">
            <a:xfrm flipH="1">
              <a:off x="6109610" y="1296987"/>
              <a:ext cx="4907367" cy="4149725"/>
            </a:xfrm>
            <a:custGeom>
              <a:avLst/>
              <a:gdLst>
                <a:gd name="T0" fmla="*/ 1 w 548"/>
                <a:gd name="T1" fmla="*/ 439 h 519"/>
                <a:gd name="T2" fmla="*/ 30 w 548"/>
                <a:gd name="T3" fmla="*/ 313 h 519"/>
                <a:gd name="T4" fmla="*/ 104 w 548"/>
                <a:gd name="T5" fmla="*/ 234 h 519"/>
                <a:gd name="T6" fmla="*/ 149 w 548"/>
                <a:gd name="T7" fmla="*/ 192 h 519"/>
                <a:gd name="T8" fmla="*/ 138 w 548"/>
                <a:gd name="T9" fmla="*/ 110 h 519"/>
                <a:gd name="T10" fmla="*/ 213 w 548"/>
                <a:gd name="T11" fmla="*/ 10 h 519"/>
                <a:gd name="T12" fmla="*/ 339 w 548"/>
                <a:gd name="T13" fmla="*/ 8 h 519"/>
                <a:gd name="T14" fmla="*/ 426 w 548"/>
                <a:gd name="T15" fmla="*/ 28 h 519"/>
                <a:gd name="T16" fmla="*/ 507 w 548"/>
                <a:gd name="T17" fmla="*/ 62 h 519"/>
                <a:gd name="T18" fmla="*/ 532 w 548"/>
                <a:gd name="T19" fmla="*/ 89 h 519"/>
                <a:gd name="T20" fmla="*/ 545 w 548"/>
                <a:gd name="T21" fmla="*/ 102 h 519"/>
                <a:gd name="T22" fmla="*/ 539 w 548"/>
                <a:gd name="T23" fmla="*/ 105 h 519"/>
                <a:gd name="T24" fmla="*/ 531 w 548"/>
                <a:gd name="T25" fmla="*/ 114 h 519"/>
                <a:gd name="T26" fmla="*/ 528 w 548"/>
                <a:gd name="T27" fmla="*/ 128 h 519"/>
                <a:gd name="T28" fmla="*/ 467 w 548"/>
                <a:gd name="T29" fmla="*/ 68 h 519"/>
                <a:gd name="T30" fmla="*/ 358 w 548"/>
                <a:gd name="T31" fmla="*/ 36 h 519"/>
                <a:gd name="T32" fmla="*/ 267 w 548"/>
                <a:gd name="T33" fmla="*/ 27 h 519"/>
                <a:gd name="T34" fmla="*/ 166 w 548"/>
                <a:gd name="T35" fmla="*/ 101 h 519"/>
                <a:gd name="T36" fmla="*/ 226 w 548"/>
                <a:gd name="T37" fmla="*/ 216 h 519"/>
                <a:gd name="T38" fmla="*/ 245 w 548"/>
                <a:gd name="T39" fmla="*/ 225 h 519"/>
                <a:gd name="T40" fmla="*/ 242 w 548"/>
                <a:gd name="T41" fmla="*/ 256 h 519"/>
                <a:gd name="T42" fmla="*/ 207 w 548"/>
                <a:gd name="T43" fmla="*/ 245 h 519"/>
                <a:gd name="T44" fmla="*/ 191 w 548"/>
                <a:gd name="T45" fmla="*/ 279 h 519"/>
                <a:gd name="T46" fmla="*/ 200 w 548"/>
                <a:gd name="T47" fmla="*/ 304 h 519"/>
                <a:gd name="T48" fmla="*/ 181 w 548"/>
                <a:gd name="T49" fmla="*/ 313 h 519"/>
                <a:gd name="T50" fmla="*/ 177 w 548"/>
                <a:gd name="T51" fmla="*/ 253 h 519"/>
                <a:gd name="T52" fmla="*/ 148 w 548"/>
                <a:gd name="T53" fmla="*/ 219 h 519"/>
                <a:gd name="T54" fmla="*/ 152 w 548"/>
                <a:gd name="T55" fmla="*/ 289 h 519"/>
                <a:gd name="T56" fmla="*/ 150 w 548"/>
                <a:gd name="T57" fmla="*/ 324 h 519"/>
                <a:gd name="T58" fmla="*/ 138 w 548"/>
                <a:gd name="T59" fmla="*/ 302 h 519"/>
                <a:gd name="T60" fmla="*/ 133 w 548"/>
                <a:gd name="T61" fmla="*/ 266 h 519"/>
                <a:gd name="T62" fmla="*/ 65 w 548"/>
                <a:gd name="T63" fmla="*/ 304 h 519"/>
                <a:gd name="T64" fmla="*/ 27 w 548"/>
                <a:gd name="T65" fmla="*/ 446 h 519"/>
                <a:gd name="T66" fmla="*/ 29 w 548"/>
                <a:gd name="T67" fmla="*/ 516 h 519"/>
                <a:gd name="T68" fmla="*/ 17 w 548"/>
                <a:gd name="T69" fmla="*/ 512 h 519"/>
                <a:gd name="T70" fmla="*/ 23 w 548"/>
                <a:gd name="T71" fmla="*/ 497 h 519"/>
                <a:gd name="T72" fmla="*/ 15 w 548"/>
                <a:gd name="T73" fmla="*/ 500 h 519"/>
                <a:gd name="T74" fmla="*/ 5 w 548"/>
                <a:gd name="T75" fmla="*/ 496 h 519"/>
                <a:gd name="T76" fmla="*/ 2 w 548"/>
                <a:gd name="T77" fmla="*/ 46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8" h="519">
                  <a:moveTo>
                    <a:pt x="2" y="467"/>
                  </a:moveTo>
                  <a:cubicBezTo>
                    <a:pt x="0" y="458"/>
                    <a:pt x="0" y="448"/>
                    <a:pt x="1" y="439"/>
                  </a:cubicBezTo>
                  <a:cubicBezTo>
                    <a:pt x="3" y="411"/>
                    <a:pt x="4" y="384"/>
                    <a:pt x="13" y="357"/>
                  </a:cubicBezTo>
                  <a:cubicBezTo>
                    <a:pt x="18" y="342"/>
                    <a:pt x="22" y="327"/>
                    <a:pt x="30" y="313"/>
                  </a:cubicBezTo>
                  <a:cubicBezTo>
                    <a:pt x="40" y="293"/>
                    <a:pt x="52" y="274"/>
                    <a:pt x="68" y="258"/>
                  </a:cubicBezTo>
                  <a:cubicBezTo>
                    <a:pt x="79" y="248"/>
                    <a:pt x="90" y="240"/>
                    <a:pt x="104" y="234"/>
                  </a:cubicBezTo>
                  <a:cubicBezTo>
                    <a:pt x="111" y="231"/>
                    <a:pt x="116" y="226"/>
                    <a:pt x="118" y="219"/>
                  </a:cubicBezTo>
                  <a:cubicBezTo>
                    <a:pt x="123" y="203"/>
                    <a:pt x="133" y="194"/>
                    <a:pt x="149" y="192"/>
                  </a:cubicBezTo>
                  <a:cubicBezTo>
                    <a:pt x="153" y="191"/>
                    <a:pt x="155" y="191"/>
                    <a:pt x="152" y="186"/>
                  </a:cubicBezTo>
                  <a:cubicBezTo>
                    <a:pt x="138" y="162"/>
                    <a:pt x="135" y="136"/>
                    <a:pt x="138" y="110"/>
                  </a:cubicBezTo>
                  <a:cubicBezTo>
                    <a:pt x="142" y="78"/>
                    <a:pt x="156" y="50"/>
                    <a:pt x="180" y="29"/>
                  </a:cubicBezTo>
                  <a:cubicBezTo>
                    <a:pt x="190" y="21"/>
                    <a:pt x="201" y="15"/>
                    <a:pt x="213" y="10"/>
                  </a:cubicBezTo>
                  <a:cubicBezTo>
                    <a:pt x="237" y="1"/>
                    <a:pt x="261" y="0"/>
                    <a:pt x="286" y="2"/>
                  </a:cubicBezTo>
                  <a:cubicBezTo>
                    <a:pt x="304" y="3"/>
                    <a:pt x="321" y="5"/>
                    <a:pt x="339" y="8"/>
                  </a:cubicBezTo>
                  <a:cubicBezTo>
                    <a:pt x="352" y="10"/>
                    <a:pt x="365" y="11"/>
                    <a:pt x="378" y="14"/>
                  </a:cubicBezTo>
                  <a:cubicBezTo>
                    <a:pt x="394" y="18"/>
                    <a:pt x="410" y="23"/>
                    <a:pt x="426" y="28"/>
                  </a:cubicBezTo>
                  <a:cubicBezTo>
                    <a:pt x="440" y="32"/>
                    <a:pt x="456" y="35"/>
                    <a:pt x="470" y="41"/>
                  </a:cubicBezTo>
                  <a:cubicBezTo>
                    <a:pt x="483" y="47"/>
                    <a:pt x="495" y="53"/>
                    <a:pt x="507" y="62"/>
                  </a:cubicBezTo>
                  <a:cubicBezTo>
                    <a:pt x="515" y="69"/>
                    <a:pt x="523" y="77"/>
                    <a:pt x="530" y="85"/>
                  </a:cubicBezTo>
                  <a:cubicBezTo>
                    <a:pt x="531" y="86"/>
                    <a:pt x="532" y="87"/>
                    <a:pt x="532" y="89"/>
                  </a:cubicBezTo>
                  <a:cubicBezTo>
                    <a:pt x="532" y="91"/>
                    <a:pt x="533" y="93"/>
                    <a:pt x="535" y="93"/>
                  </a:cubicBezTo>
                  <a:cubicBezTo>
                    <a:pt x="541" y="92"/>
                    <a:pt x="542" y="98"/>
                    <a:pt x="545" y="102"/>
                  </a:cubicBezTo>
                  <a:cubicBezTo>
                    <a:pt x="544" y="104"/>
                    <a:pt x="548" y="106"/>
                    <a:pt x="546" y="108"/>
                  </a:cubicBezTo>
                  <a:cubicBezTo>
                    <a:pt x="543" y="109"/>
                    <a:pt x="541" y="107"/>
                    <a:pt x="539" y="105"/>
                  </a:cubicBezTo>
                  <a:cubicBezTo>
                    <a:pt x="534" y="102"/>
                    <a:pt x="529" y="104"/>
                    <a:pt x="528" y="110"/>
                  </a:cubicBezTo>
                  <a:cubicBezTo>
                    <a:pt x="528" y="112"/>
                    <a:pt x="528" y="113"/>
                    <a:pt x="531" y="114"/>
                  </a:cubicBezTo>
                  <a:cubicBezTo>
                    <a:pt x="535" y="114"/>
                    <a:pt x="536" y="116"/>
                    <a:pt x="533" y="119"/>
                  </a:cubicBezTo>
                  <a:cubicBezTo>
                    <a:pt x="531" y="121"/>
                    <a:pt x="532" y="126"/>
                    <a:pt x="528" y="128"/>
                  </a:cubicBezTo>
                  <a:cubicBezTo>
                    <a:pt x="526" y="127"/>
                    <a:pt x="525" y="125"/>
                    <a:pt x="525" y="123"/>
                  </a:cubicBezTo>
                  <a:cubicBezTo>
                    <a:pt x="514" y="96"/>
                    <a:pt x="493" y="79"/>
                    <a:pt x="467" y="68"/>
                  </a:cubicBezTo>
                  <a:cubicBezTo>
                    <a:pt x="449" y="60"/>
                    <a:pt x="429" y="56"/>
                    <a:pt x="409" y="50"/>
                  </a:cubicBezTo>
                  <a:cubicBezTo>
                    <a:pt x="392" y="44"/>
                    <a:pt x="375" y="39"/>
                    <a:pt x="358" y="36"/>
                  </a:cubicBezTo>
                  <a:cubicBezTo>
                    <a:pt x="341" y="34"/>
                    <a:pt x="324" y="32"/>
                    <a:pt x="308" y="30"/>
                  </a:cubicBezTo>
                  <a:cubicBezTo>
                    <a:pt x="294" y="29"/>
                    <a:pt x="281" y="26"/>
                    <a:pt x="267" y="27"/>
                  </a:cubicBezTo>
                  <a:cubicBezTo>
                    <a:pt x="250" y="27"/>
                    <a:pt x="232" y="30"/>
                    <a:pt x="216" y="37"/>
                  </a:cubicBezTo>
                  <a:cubicBezTo>
                    <a:pt x="189" y="50"/>
                    <a:pt x="173" y="73"/>
                    <a:pt x="166" y="101"/>
                  </a:cubicBezTo>
                  <a:cubicBezTo>
                    <a:pt x="158" y="132"/>
                    <a:pt x="164" y="161"/>
                    <a:pt x="183" y="186"/>
                  </a:cubicBezTo>
                  <a:cubicBezTo>
                    <a:pt x="194" y="200"/>
                    <a:pt x="209" y="209"/>
                    <a:pt x="226" y="216"/>
                  </a:cubicBezTo>
                  <a:cubicBezTo>
                    <a:pt x="230" y="218"/>
                    <a:pt x="235" y="220"/>
                    <a:pt x="240" y="222"/>
                  </a:cubicBezTo>
                  <a:cubicBezTo>
                    <a:pt x="242" y="223"/>
                    <a:pt x="244" y="223"/>
                    <a:pt x="245" y="225"/>
                  </a:cubicBezTo>
                  <a:cubicBezTo>
                    <a:pt x="250" y="235"/>
                    <a:pt x="250" y="245"/>
                    <a:pt x="247" y="255"/>
                  </a:cubicBezTo>
                  <a:cubicBezTo>
                    <a:pt x="247" y="258"/>
                    <a:pt x="244" y="258"/>
                    <a:pt x="242" y="256"/>
                  </a:cubicBezTo>
                  <a:cubicBezTo>
                    <a:pt x="237" y="254"/>
                    <a:pt x="233" y="252"/>
                    <a:pt x="228" y="250"/>
                  </a:cubicBezTo>
                  <a:cubicBezTo>
                    <a:pt x="221" y="248"/>
                    <a:pt x="214" y="245"/>
                    <a:pt x="207" y="245"/>
                  </a:cubicBezTo>
                  <a:cubicBezTo>
                    <a:pt x="198" y="244"/>
                    <a:pt x="193" y="247"/>
                    <a:pt x="190" y="256"/>
                  </a:cubicBezTo>
                  <a:cubicBezTo>
                    <a:pt x="188" y="264"/>
                    <a:pt x="189" y="271"/>
                    <a:pt x="191" y="279"/>
                  </a:cubicBezTo>
                  <a:cubicBezTo>
                    <a:pt x="193" y="286"/>
                    <a:pt x="195" y="292"/>
                    <a:pt x="198" y="299"/>
                  </a:cubicBezTo>
                  <a:cubicBezTo>
                    <a:pt x="198" y="301"/>
                    <a:pt x="199" y="302"/>
                    <a:pt x="200" y="304"/>
                  </a:cubicBezTo>
                  <a:cubicBezTo>
                    <a:pt x="201" y="311"/>
                    <a:pt x="200" y="315"/>
                    <a:pt x="196" y="317"/>
                  </a:cubicBezTo>
                  <a:cubicBezTo>
                    <a:pt x="191" y="319"/>
                    <a:pt x="184" y="318"/>
                    <a:pt x="181" y="313"/>
                  </a:cubicBezTo>
                  <a:cubicBezTo>
                    <a:pt x="177" y="307"/>
                    <a:pt x="176" y="300"/>
                    <a:pt x="177" y="294"/>
                  </a:cubicBezTo>
                  <a:cubicBezTo>
                    <a:pt x="178" y="280"/>
                    <a:pt x="180" y="267"/>
                    <a:pt x="177" y="253"/>
                  </a:cubicBezTo>
                  <a:cubicBezTo>
                    <a:pt x="176" y="245"/>
                    <a:pt x="174" y="236"/>
                    <a:pt x="171" y="228"/>
                  </a:cubicBezTo>
                  <a:cubicBezTo>
                    <a:pt x="167" y="215"/>
                    <a:pt x="158" y="215"/>
                    <a:pt x="148" y="219"/>
                  </a:cubicBezTo>
                  <a:cubicBezTo>
                    <a:pt x="144" y="221"/>
                    <a:pt x="143" y="226"/>
                    <a:pt x="142" y="230"/>
                  </a:cubicBezTo>
                  <a:cubicBezTo>
                    <a:pt x="142" y="250"/>
                    <a:pt x="144" y="270"/>
                    <a:pt x="152" y="289"/>
                  </a:cubicBezTo>
                  <a:cubicBezTo>
                    <a:pt x="155" y="294"/>
                    <a:pt x="157" y="299"/>
                    <a:pt x="158" y="305"/>
                  </a:cubicBezTo>
                  <a:cubicBezTo>
                    <a:pt x="160" y="314"/>
                    <a:pt x="157" y="321"/>
                    <a:pt x="150" y="324"/>
                  </a:cubicBezTo>
                  <a:cubicBezTo>
                    <a:pt x="144" y="326"/>
                    <a:pt x="139" y="324"/>
                    <a:pt x="138" y="318"/>
                  </a:cubicBezTo>
                  <a:cubicBezTo>
                    <a:pt x="137" y="312"/>
                    <a:pt x="137" y="307"/>
                    <a:pt x="138" y="302"/>
                  </a:cubicBezTo>
                  <a:cubicBezTo>
                    <a:pt x="139" y="293"/>
                    <a:pt x="139" y="283"/>
                    <a:pt x="136" y="274"/>
                  </a:cubicBezTo>
                  <a:cubicBezTo>
                    <a:pt x="135" y="271"/>
                    <a:pt x="134" y="269"/>
                    <a:pt x="133" y="266"/>
                  </a:cubicBezTo>
                  <a:cubicBezTo>
                    <a:pt x="127" y="256"/>
                    <a:pt x="120" y="254"/>
                    <a:pt x="110" y="260"/>
                  </a:cubicBezTo>
                  <a:cubicBezTo>
                    <a:pt x="91" y="270"/>
                    <a:pt x="76" y="286"/>
                    <a:pt x="65" y="304"/>
                  </a:cubicBezTo>
                  <a:cubicBezTo>
                    <a:pt x="45" y="337"/>
                    <a:pt x="33" y="372"/>
                    <a:pt x="29" y="410"/>
                  </a:cubicBezTo>
                  <a:cubicBezTo>
                    <a:pt x="28" y="422"/>
                    <a:pt x="27" y="434"/>
                    <a:pt x="27" y="446"/>
                  </a:cubicBezTo>
                  <a:cubicBezTo>
                    <a:pt x="26" y="457"/>
                    <a:pt x="28" y="468"/>
                    <a:pt x="29" y="479"/>
                  </a:cubicBezTo>
                  <a:cubicBezTo>
                    <a:pt x="30" y="491"/>
                    <a:pt x="29" y="503"/>
                    <a:pt x="29" y="516"/>
                  </a:cubicBezTo>
                  <a:cubicBezTo>
                    <a:pt x="29" y="517"/>
                    <a:pt x="29" y="517"/>
                    <a:pt x="28" y="518"/>
                  </a:cubicBezTo>
                  <a:cubicBezTo>
                    <a:pt x="24" y="519"/>
                    <a:pt x="18" y="516"/>
                    <a:pt x="17" y="512"/>
                  </a:cubicBezTo>
                  <a:cubicBezTo>
                    <a:pt x="15" y="509"/>
                    <a:pt x="16" y="505"/>
                    <a:pt x="19" y="505"/>
                  </a:cubicBezTo>
                  <a:cubicBezTo>
                    <a:pt x="25" y="504"/>
                    <a:pt x="24" y="500"/>
                    <a:pt x="23" y="497"/>
                  </a:cubicBezTo>
                  <a:cubicBezTo>
                    <a:pt x="22" y="496"/>
                    <a:pt x="22" y="495"/>
                    <a:pt x="21" y="494"/>
                  </a:cubicBezTo>
                  <a:cubicBezTo>
                    <a:pt x="19" y="495"/>
                    <a:pt x="17" y="497"/>
                    <a:pt x="15" y="500"/>
                  </a:cubicBezTo>
                  <a:cubicBezTo>
                    <a:pt x="13" y="501"/>
                    <a:pt x="11" y="504"/>
                    <a:pt x="8" y="503"/>
                  </a:cubicBezTo>
                  <a:cubicBezTo>
                    <a:pt x="5" y="502"/>
                    <a:pt x="5" y="499"/>
                    <a:pt x="5" y="496"/>
                  </a:cubicBezTo>
                  <a:cubicBezTo>
                    <a:pt x="5" y="489"/>
                    <a:pt x="4" y="481"/>
                    <a:pt x="3" y="474"/>
                  </a:cubicBezTo>
                  <a:cubicBezTo>
                    <a:pt x="3" y="472"/>
                    <a:pt x="3" y="469"/>
                    <a:pt x="2" y="467"/>
                  </a:cubicBezTo>
                  <a:close/>
                </a:path>
              </a:pathLst>
            </a:custGeom>
            <a:solidFill>
              <a:srgbClr val="EFE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 name="Freeform 6">
              <a:extLst>
                <a:ext uri="{FF2B5EF4-FFF2-40B4-BE49-F238E27FC236}">
                  <a16:creationId xmlns:a16="http://schemas.microsoft.com/office/drawing/2014/main" id="{3640C753-6997-AB1E-DC67-EF2009BA736C}"/>
                </a:ext>
              </a:extLst>
            </p:cNvPr>
            <p:cNvSpPr/>
            <p:nvPr/>
          </p:nvSpPr>
          <p:spPr bwMode="auto">
            <a:xfrm flipH="1">
              <a:off x="8501064" y="4111625"/>
              <a:ext cx="2498134" cy="1814513"/>
            </a:xfrm>
            <a:custGeom>
              <a:avLst/>
              <a:gdLst>
                <a:gd name="T0" fmla="*/ 0 w 279"/>
                <a:gd name="T1" fmla="*/ 115 h 227"/>
                <a:gd name="T2" fmla="*/ 3 w 279"/>
                <a:gd name="T3" fmla="*/ 124 h 227"/>
                <a:gd name="T4" fmla="*/ 4 w 279"/>
                <a:gd name="T5" fmla="*/ 144 h 227"/>
                <a:gd name="T6" fmla="*/ 7 w 279"/>
                <a:gd name="T7" fmla="*/ 150 h 227"/>
                <a:gd name="T8" fmla="*/ 12 w 279"/>
                <a:gd name="T9" fmla="*/ 147 h 227"/>
                <a:gd name="T10" fmla="*/ 21 w 279"/>
                <a:gd name="T11" fmla="*/ 139 h 227"/>
                <a:gd name="T12" fmla="*/ 23 w 279"/>
                <a:gd name="T13" fmla="*/ 146 h 227"/>
                <a:gd name="T14" fmla="*/ 18 w 279"/>
                <a:gd name="T15" fmla="*/ 153 h 227"/>
                <a:gd name="T16" fmla="*/ 15 w 279"/>
                <a:gd name="T17" fmla="*/ 156 h 227"/>
                <a:gd name="T18" fmla="*/ 17 w 279"/>
                <a:gd name="T19" fmla="*/ 161 h 227"/>
                <a:gd name="T20" fmla="*/ 26 w 279"/>
                <a:gd name="T21" fmla="*/ 166 h 227"/>
                <a:gd name="T22" fmla="*/ 28 w 279"/>
                <a:gd name="T23" fmla="*/ 174 h 227"/>
                <a:gd name="T24" fmla="*/ 36 w 279"/>
                <a:gd name="T25" fmla="*/ 188 h 227"/>
                <a:gd name="T26" fmla="*/ 79 w 279"/>
                <a:gd name="T27" fmla="*/ 193 h 227"/>
                <a:gd name="T28" fmla="*/ 102 w 279"/>
                <a:gd name="T29" fmla="*/ 178 h 227"/>
                <a:gd name="T30" fmla="*/ 144 w 279"/>
                <a:gd name="T31" fmla="*/ 154 h 227"/>
                <a:gd name="T32" fmla="*/ 149 w 279"/>
                <a:gd name="T33" fmla="*/ 151 h 227"/>
                <a:gd name="T34" fmla="*/ 172 w 279"/>
                <a:gd name="T35" fmla="*/ 101 h 227"/>
                <a:gd name="T36" fmla="*/ 156 w 279"/>
                <a:gd name="T37" fmla="*/ 66 h 227"/>
                <a:gd name="T38" fmla="*/ 147 w 279"/>
                <a:gd name="T39" fmla="*/ 36 h 227"/>
                <a:gd name="T40" fmla="*/ 158 w 279"/>
                <a:gd name="T41" fmla="*/ 15 h 227"/>
                <a:gd name="T42" fmla="*/ 170 w 279"/>
                <a:gd name="T43" fmla="*/ 3 h 227"/>
                <a:gd name="T44" fmla="*/ 176 w 279"/>
                <a:gd name="T45" fmla="*/ 2 h 227"/>
                <a:gd name="T46" fmla="*/ 191 w 279"/>
                <a:gd name="T47" fmla="*/ 10 h 227"/>
                <a:gd name="T48" fmla="*/ 210 w 279"/>
                <a:gd name="T49" fmla="*/ 37 h 227"/>
                <a:gd name="T50" fmla="*/ 205 w 279"/>
                <a:gd name="T51" fmla="*/ 77 h 227"/>
                <a:gd name="T52" fmla="*/ 203 w 279"/>
                <a:gd name="T53" fmla="*/ 102 h 227"/>
                <a:gd name="T54" fmla="*/ 234 w 279"/>
                <a:gd name="T55" fmla="*/ 137 h 227"/>
                <a:gd name="T56" fmla="*/ 275 w 279"/>
                <a:gd name="T57" fmla="*/ 145 h 227"/>
                <a:gd name="T58" fmla="*/ 279 w 279"/>
                <a:gd name="T59" fmla="*/ 148 h 227"/>
                <a:gd name="T60" fmla="*/ 274 w 279"/>
                <a:gd name="T61" fmla="*/ 149 h 227"/>
                <a:gd name="T62" fmla="*/ 264 w 279"/>
                <a:gd name="T63" fmla="*/ 154 h 227"/>
                <a:gd name="T64" fmla="*/ 260 w 279"/>
                <a:gd name="T65" fmla="*/ 156 h 227"/>
                <a:gd name="T66" fmla="*/ 259 w 279"/>
                <a:gd name="T67" fmla="*/ 152 h 227"/>
                <a:gd name="T68" fmla="*/ 252 w 279"/>
                <a:gd name="T69" fmla="*/ 147 h 227"/>
                <a:gd name="T70" fmla="*/ 244 w 279"/>
                <a:gd name="T71" fmla="*/ 146 h 227"/>
                <a:gd name="T72" fmla="*/ 236 w 279"/>
                <a:gd name="T73" fmla="*/ 151 h 227"/>
                <a:gd name="T74" fmla="*/ 233 w 279"/>
                <a:gd name="T75" fmla="*/ 154 h 227"/>
                <a:gd name="T76" fmla="*/ 229 w 279"/>
                <a:gd name="T77" fmla="*/ 150 h 227"/>
                <a:gd name="T78" fmla="*/ 214 w 279"/>
                <a:gd name="T79" fmla="*/ 146 h 227"/>
                <a:gd name="T80" fmla="*/ 214 w 279"/>
                <a:gd name="T81" fmla="*/ 151 h 227"/>
                <a:gd name="T82" fmla="*/ 224 w 279"/>
                <a:gd name="T83" fmla="*/ 153 h 227"/>
                <a:gd name="T84" fmla="*/ 227 w 279"/>
                <a:gd name="T85" fmla="*/ 154 h 227"/>
                <a:gd name="T86" fmla="*/ 237 w 279"/>
                <a:gd name="T87" fmla="*/ 159 h 227"/>
                <a:gd name="T88" fmla="*/ 246 w 279"/>
                <a:gd name="T89" fmla="*/ 161 h 227"/>
                <a:gd name="T90" fmla="*/ 249 w 279"/>
                <a:gd name="T91" fmla="*/ 166 h 227"/>
                <a:gd name="T92" fmla="*/ 247 w 279"/>
                <a:gd name="T93" fmla="*/ 167 h 227"/>
                <a:gd name="T94" fmla="*/ 210 w 279"/>
                <a:gd name="T95" fmla="*/ 157 h 227"/>
                <a:gd name="T96" fmla="*/ 198 w 279"/>
                <a:gd name="T97" fmla="*/ 148 h 227"/>
                <a:gd name="T98" fmla="*/ 192 w 279"/>
                <a:gd name="T99" fmla="*/ 150 h 227"/>
                <a:gd name="T100" fmla="*/ 170 w 279"/>
                <a:gd name="T101" fmla="*/ 171 h 227"/>
                <a:gd name="T102" fmla="*/ 100 w 279"/>
                <a:gd name="T103" fmla="*/ 212 h 227"/>
                <a:gd name="T104" fmla="*/ 58 w 279"/>
                <a:gd name="T105" fmla="*/ 226 h 227"/>
                <a:gd name="T106" fmla="*/ 24 w 279"/>
                <a:gd name="T107" fmla="*/ 213 h 227"/>
                <a:gd name="T108" fmla="*/ 18 w 279"/>
                <a:gd name="T109" fmla="*/ 207 h 227"/>
                <a:gd name="T110" fmla="*/ 2 w 279"/>
                <a:gd name="T111" fmla="*/ 177 h 227"/>
                <a:gd name="T112" fmla="*/ 1 w 279"/>
                <a:gd name="T113" fmla="*/ 162 h 227"/>
                <a:gd name="T114" fmla="*/ 0 w 279"/>
                <a:gd name="T115" fmla="*/ 11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 h="226">
                  <a:moveTo>
                    <a:pt x="0" y="115"/>
                  </a:moveTo>
                  <a:cubicBezTo>
                    <a:pt x="2" y="118"/>
                    <a:pt x="3" y="121"/>
                    <a:pt x="3" y="124"/>
                  </a:cubicBezTo>
                  <a:cubicBezTo>
                    <a:pt x="4" y="130"/>
                    <a:pt x="4" y="137"/>
                    <a:pt x="4" y="144"/>
                  </a:cubicBezTo>
                  <a:cubicBezTo>
                    <a:pt x="4" y="146"/>
                    <a:pt x="4" y="149"/>
                    <a:pt x="7" y="150"/>
                  </a:cubicBezTo>
                  <a:cubicBezTo>
                    <a:pt x="9" y="151"/>
                    <a:pt x="10" y="148"/>
                    <a:pt x="12" y="147"/>
                  </a:cubicBezTo>
                  <a:cubicBezTo>
                    <a:pt x="14" y="143"/>
                    <a:pt x="17" y="141"/>
                    <a:pt x="21" y="139"/>
                  </a:cubicBezTo>
                  <a:cubicBezTo>
                    <a:pt x="22" y="141"/>
                    <a:pt x="22" y="143"/>
                    <a:pt x="23" y="146"/>
                  </a:cubicBezTo>
                  <a:cubicBezTo>
                    <a:pt x="24" y="150"/>
                    <a:pt x="26" y="154"/>
                    <a:pt x="18" y="153"/>
                  </a:cubicBezTo>
                  <a:cubicBezTo>
                    <a:pt x="16" y="153"/>
                    <a:pt x="16" y="155"/>
                    <a:pt x="15" y="156"/>
                  </a:cubicBezTo>
                  <a:cubicBezTo>
                    <a:pt x="15" y="158"/>
                    <a:pt x="15" y="161"/>
                    <a:pt x="17" y="161"/>
                  </a:cubicBezTo>
                  <a:cubicBezTo>
                    <a:pt x="20" y="163"/>
                    <a:pt x="22" y="166"/>
                    <a:pt x="26" y="166"/>
                  </a:cubicBezTo>
                  <a:cubicBezTo>
                    <a:pt x="28" y="169"/>
                    <a:pt x="28" y="172"/>
                    <a:pt x="28" y="174"/>
                  </a:cubicBezTo>
                  <a:cubicBezTo>
                    <a:pt x="29" y="180"/>
                    <a:pt x="32" y="184"/>
                    <a:pt x="36" y="188"/>
                  </a:cubicBezTo>
                  <a:cubicBezTo>
                    <a:pt x="51" y="201"/>
                    <a:pt x="61" y="202"/>
                    <a:pt x="79" y="193"/>
                  </a:cubicBezTo>
                  <a:cubicBezTo>
                    <a:pt x="87" y="189"/>
                    <a:pt x="95" y="184"/>
                    <a:pt x="102" y="178"/>
                  </a:cubicBezTo>
                  <a:cubicBezTo>
                    <a:pt x="115" y="168"/>
                    <a:pt x="130" y="163"/>
                    <a:pt x="144" y="154"/>
                  </a:cubicBezTo>
                  <a:cubicBezTo>
                    <a:pt x="146" y="153"/>
                    <a:pt x="148" y="152"/>
                    <a:pt x="149" y="151"/>
                  </a:cubicBezTo>
                  <a:cubicBezTo>
                    <a:pt x="173" y="142"/>
                    <a:pt x="177" y="122"/>
                    <a:pt x="172" y="101"/>
                  </a:cubicBezTo>
                  <a:cubicBezTo>
                    <a:pt x="169" y="88"/>
                    <a:pt x="162" y="78"/>
                    <a:pt x="156" y="66"/>
                  </a:cubicBezTo>
                  <a:cubicBezTo>
                    <a:pt x="151" y="57"/>
                    <a:pt x="147" y="47"/>
                    <a:pt x="147" y="36"/>
                  </a:cubicBezTo>
                  <a:cubicBezTo>
                    <a:pt x="147" y="27"/>
                    <a:pt x="150" y="20"/>
                    <a:pt x="158" y="15"/>
                  </a:cubicBezTo>
                  <a:cubicBezTo>
                    <a:pt x="162" y="12"/>
                    <a:pt x="167" y="9"/>
                    <a:pt x="170" y="3"/>
                  </a:cubicBezTo>
                  <a:cubicBezTo>
                    <a:pt x="172" y="1"/>
                    <a:pt x="174" y="0"/>
                    <a:pt x="176" y="2"/>
                  </a:cubicBezTo>
                  <a:cubicBezTo>
                    <a:pt x="181" y="7"/>
                    <a:pt x="186" y="9"/>
                    <a:pt x="191" y="10"/>
                  </a:cubicBezTo>
                  <a:cubicBezTo>
                    <a:pt x="202" y="13"/>
                    <a:pt x="209" y="24"/>
                    <a:pt x="210" y="37"/>
                  </a:cubicBezTo>
                  <a:cubicBezTo>
                    <a:pt x="211" y="50"/>
                    <a:pt x="207" y="63"/>
                    <a:pt x="205" y="77"/>
                  </a:cubicBezTo>
                  <a:cubicBezTo>
                    <a:pt x="203" y="85"/>
                    <a:pt x="202" y="93"/>
                    <a:pt x="203" y="102"/>
                  </a:cubicBezTo>
                  <a:cubicBezTo>
                    <a:pt x="205" y="120"/>
                    <a:pt x="216" y="133"/>
                    <a:pt x="234" y="137"/>
                  </a:cubicBezTo>
                  <a:cubicBezTo>
                    <a:pt x="248" y="139"/>
                    <a:pt x="262" y="143"/>
                    <a:pt x="275" y="145"/>
                  </a:cubicBezTo>
                  <a:cubicBezTo>
                    <a:pt x="277" y="145"/>
                    <a:pt x="279" y="145"/>
                    <a:pt x="279" y="148"/>
                  </a:cubicBezTo>
                  <a:cubicBezTo>
                    <a:pt x="278" y="149"/>
                    <a:pt x="276" y="149"/>
                    <a:pt x="274" y="149"/>
                  </a:cubicBezTo>
                  <a:cubicBezTo>
                    <a:pt x="270" y="149"/>
                    <a:pt x="267" y="151"/>
                    <a:pt x="264" y="154"/>
                  </a:cubicBezTo>
                  <a:cubicBezTo>
                    <a:pt x="263" y="155"/>
                    <a:pt x="262" y="156"/>
                    <a:pt x="260" y="156"/>
                  </a:cubicBezTo>
                  <a:cubicBezTo>
                    <a:pt x="259" y="155"/>
                    <a:pt x="259" y="154"/>
                    <a:pt x="259" y="152"/>
                  </a:cubicBezTo>
                  <a:cubicBezTo>
                    <a:pt x="259" y="148"/>
                    <a:pt x="255" y="147"/>
                    <a:pt x="252" y="147"/>
                  </a:cubicBezTo>
                  <a:cubicBezTo>
                    <a:pt x="249" y="147"/>
                    <a:pt x="247" y="147"/>
                    <a:pt x="244" y="146"/>
                  </a:cubicBezTo>
                  <a:cubicBezTo>
                    <a:pt x="240" y="145"/>
                    <a:pt x="236" y="145"/>
                    <a:pt x="236" y="151"/>
                  </a:cubicBezTo>
                  <a:cubicBezTo>
                    <a:pt x="236" y="152"/>
                    <a:pt x="235" y="154"/>
                    <a:pt x="233" y="154"/>
                  </a:cubicBezTo>
                  <a:cubicBezTo>
                    <a:pt x="230" y="154"/>
                    <a:pt x="230" y="152"/>
                    <a:pt x="229" y="150"/>
                  </a:cubicBezTo>
                  <a:cubicBezTo>
                    <a:pt x="226" y="142"/>
                    <a:pt x="219" y="141"/>
                    <a:pt x="214" y="146"/>
                  </a:cubicBezTo>
                  <a:cubicBezTo>
                    <a:pt x="211" y="149"/>
                    <a:pt x="212" y="150"/>
                    <a:pt x="214" y="151"/>
                  </a:cubicBezTo>
                  <a:cubicBezTo>
                    <a:pt x="218" y="151"/>
                    <a:pt x="220" y="154"/>
                    <a:pt x="224" y="153"/>
                  </a:cubicBezTo>
                  <a:cubicBezTo>
                    <a:pt x="225" y="153"/>
                    <a:pt x="226" y="153"/>
                    <a:pt x="227" y="154"/>
                  </a:cubicBezTo>
                  <a:cubicBezTo>
                    <a:pt x="229" y="159"/>
                    <a:pt x="233" y="159"/>
                    <a:pt x="237" y="159"/>
                  </a:cubicBezTo>
                  <a:cubicBezTo>
                    <a:pt x="240" y="160"/>
                    <a:pt x="243" y="160"/>
                    <a:pt x="246" y="161"/>
                  </a:cubicBezTo>
                  <a:cubicBezTo>
                    <a:pt x="248" y="162"/>
                    <a:pt x="250" y="163"/>
                    <a:pt x="249" y="166"/>
                  </a:cubicBezTo>
                  <a:cubicBezTo>
                    <a:pt x="248" y="167"/>
                    <a:pt x="247" y="167"/>
                    <a:pt x="247" y="167"/>
                  </a:cubicBezTo>
                  <a:cubicBezTo>
                    <a:pt x="234" y="164"/>
                    <a:pt x="221" y="163"/>
                    <a:pt x="210" y="157"/>
                  </a:cubicBezTo>
                  <a:cubicBezTo>
                    <a:pt x="205" y="155"/>
                    <a:pt x="202" y="151"/>
                    <a:pt x="198" y="148"/>
                  </a:cubicBezTo>
                  <a:cubicBezTo>
                    <a:pt x="195" y="146"/>
                    <a:pt x="194" y="147"/>
                    <a:pt x="192" y="150"/>
                  </a:cubicBezTo>
                  <a:cubicBezTo>
                    <a:pt x="187" y="159"/>
                    <a:pt x="179" y="166"/>
                    <a:pt x="170" y="171"/>
                  </a:cubicBezTo>
                  <a:cubicBezTo>
                    <a:pt x="146" y="184"/>
                    <a:pt x="122" y="197"/>
                    <a:pt x="100" y="212"/>
                  </a:cubicBezTo>
                  <a:cubicBezTo>
                    <a:pt x="87" y="221"/>
                    <a:pt x="73" y="227"/>
                    <a:pt x="58" y="226"/>
                  </a:cubicBezTo>
                  <a:cubicBezTo>
                    <a:pt x="44" y="226"/>
                    <a:pt x="33" y="221"/>
                    <a:pt x="24" y="213"/>
                  </a:cubicBezTo>
                  <a:cubicBezTo>
                    <a:pt x="22" y="211"/>
                    <a:pt x="20" y="209"/>
                    <a:pt x="18" y="207"/>
                  </a:cubicBezTo>
                  <a:cubicBezTo>
                    <a:pt x="9" y="199"/>
                    <a:pt x="5" y="189"/>
                    <a:pt x="2" y="177"/>
                  </a:cubicBezTo>
                  <a:cubicBezTo>
                    <a:pt x="1" y="172"/>
                    <a:pt x="1" y="167"/>
                    <a:pt x="1" y="162"/>
                  </a:cubicBezTo>
                  <a:cubicBezTo>
                    <a:pt x="2" y="146"/>
                    <a:pt x="0" y="131"/>
                    <a:pt x="0" y="115"/>
                  </a:cubicBezTo>
                  <a:close/>
                </a:path>
              </a:pathLst>
            </a:cu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 name="Freeform 7">
              <a:extLst>
                <a:ext uri="{FF2B5EF4-FFF2-40B4-BE49-F238E27FC236}">
                  <a16:creationId xmlns:a16="http://schemas.microsoft.com/office/drawing/2014/main" id="{DE642B1F-CDE8-4405-A639-423DB0AF5C2E}"/>
                </a:ext>
              </a:extLst>
            </p:cNvPr>
            <p:cNvSpPr/>
            <p:nvPr/>
          </p:nvSpPr>
          <p:spPr bwMode="auto">
            <a:xfrm flipH="1">
              <a:off x="6870609" y="3184525"/>
              <a:ext cx="1810036" cy="1317625"/>
            </a:xfrm>
            <a:custGeom>
              <a:avLst/>
              <a:gdLst>
                <a:gd name="T0" fmla="*/ 47 w 202"/>
                <a:gd name="T1" fmla="*/ 37 h 165"/>
                <a:gd name="T2" fmla="*/ 46 w 202"/>
                <a:gd name="T3" fmla="*/ 40 h 165"/>
                <a:gd name="T4" fmla="*/ 71 w 202"/>
                <a:gd name="T5" fmla="*/ 74 h 165"/>
                <a:gd name="T6" fmla="*/ 82 w 202"/>
                <a:gd name="T7" fmla="*/ 92 h 165"/>
                <a:gd name="T8" fmla="*/ 105 w 202"/>
                <a:gd name="T9" fmla="*/ 145 h 165"/>
                <a:gd name="T10" fmla="*/ 105 w 202"/>
                <a:gd name="T11" fmla="*/ 149 h 165"/>
                <a:gd name="T12" fmla="*/ 96 w 202"/>
                <a:gd name="T13" fmla="*/ 140 h 165"/>
                <a:gd name="T14" fmla="*/ 94 w 202"/>
                <a:gd name="T15" fmla="*/ 134 h 165"/>
                <a:gd name="T16" fmla="*/ 87 w 202"/>
                <a:gd name="T17" fmla="*/ 131 h 165"/>
                <a:gd name="T18" fmla="*/ 83 w 202"/>
                <a:gd name="T19" fmla="*/ 145 h 165"/>
                <a:gd name="T20" fmla="*/ 87 w 202"/>
                <a:gd name="T21" fmla="*/ 159 h 165"/>
                <a:gd name="T22" fmla="*/ 85 w 202"/>
                <a:gd name="T23" fmla="*/ 165 h 165"/>
                <a:gd name="T24" fmla="*/ 82 w 202"/>
                <a:gd name="T25" fmla="*/ 161 h 165"/>
                <a:gd name="T26" fmla="*/ 25 w 202"/>
                <a:gd name="T27" fmla="*/ 57 h 165"/>
                <a:gd name="T28" fmla="*/ 6 w 202"/>
                <a:gd name="T29" fmla="*/ 39 h 165"/>
                <a:gd name="T30" fmla="*/ 2 w 202"/>
                <a:gd name="T31" fmla="*/ 35 h 165"/>
                <a:gd name="T32" fmla="*/ 2 w 202"/>
                <a:gd name="T33" fmla="*/ 29 h 165"/>
                <a:gd name="T34" fmla="*/ 21 w 202"/>
                <a:gd name="T35" fmla="*/ 4 h 165"/>
                <a:gd name="T36" fmla="*/ 30 w 202"/>
                <a:gd name="T37" fmla="*/ 1 h 165"/>
                <a:gd name="T38" fmla="*/ 89 w 202"/>
                <a:gd name="T39" fmla="*/ 13 h 165"/>
                <a:gd name="T40" fmla="*/ 142 w 202"/>
                <a:gd name="T41" fmla="*/ 20 h 165"/>
                <a:gd name="T42" fmla="*/ 196 w 202"/>
                <a:gd name="T43" fmla="*/ 18 h 165"/>
                <a:gd name="T44" fmla="*/ 200 w 202"/>
                <a:gd name="T45" fmla="*/ 18 h 165"/>
                <a:gd name="T46" fmla="*/ 198 w 202"/>
                <a:gd name="T47" fmla="*/ 25 h 165"/>
                <a:gd name="T48" fmla="*/ 188 w 202"/>
                <a:gd name="T49" fmla="*/ 34 h 165"/>
                <a:gd name="T50" fmla="*/ 183 w 202"/>
                <a:gd name="T51" fmla="*/ 47 h 165"/>
                <a:gd name="T52" fmla="*/ 175 w 202"/>
                <a:gd name="T53" fmla="*/ 48 h 165"/>
                <a:gd name="T54" fmla="*/ 68 w 202"/>
                <a:gd name="T55" fmla="*/ 37 h 165"/>
                <a:gd name="T56" fmla="*/ 45 w 202"/>
                <a:gd name="T57" fmla="*/ 32 h 165"/>
                <a:gd name="T58" fmla="*/ 41 w 202"/>
                <a:gd name="T59" fmla="*/ 32 h 165"/>
                <a:gd name="T60" fmla="*/ 47 w 202"/>
                <a:gd name="T61" fmla="*/ 3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1" h="165">
                  <a:moveTo>
                    <a:pt x="47" y="37"/>
                  </a:moveTo>
                  <a:cubicBezTo>
                    <a:pt x="44" y="37"/>
                    <a:pt x="44" y="38"/>
                    <a:pt x="46" y="40"/>
                  </a:cubicBezTo>
                  <a:cubicBezTo>
                    <a:pt x="54" y="52"/>
                    <a:pt x="63" y="63"/>
                    <a:pt x="71" y="74"/>
                  </a:cubicBezTo>
                  <a:cubicBezTo>
                    <a:pt x="76" y="79"/>
                    <a:pt x="81" y="85"/>
                    <a:pt x="82" y="92"/>
                  </a:cubicBezTo>
                  <a:cubicBezTo>
                    <a:pt x="91" y="109"/>
                    <a:pt x="98" y="127"/>
                    <a:pt x="105" y="145"/>
                  </a:cubicBezTo>
                  <a:cubicBezTo>
                    <a:pt x="105" y="146"/>
                    <a:pt x="106" y="148"/>
                    <a:pt x="105" y="149"/>
                  </a:cubicBezTo>
                  <a:cubicBezTo>
                    <a:pt x="99" y="149"/>
                    <a:pt x="98" y="144"/>
                    <a:pt x="96" y="140"/>
                  </a:cubicBezTo>
                  <a:cubicBezTo>
                    <a:pt x="95" y="138"/>
                    <a:pt x="95" y="136"/>
                    <a:pt x="94" y="134"/>
                  </a:cubicBezTo>
                  <a:cubicBezTo>
                    <a:pt x="94" y="129"/>
                    <a:pt x="91" y="128"/>
                    <a:pt x="87" y="131"/>
                  </a:cubicBezTo>
                  <a:cubicBezTo>
                    <a:pt x="82" y="134"/>
                    <a:pt x="81" y="139"/>
                    <a:pt x="83" y="145"/>
                  </a:cubicBezTo>
                  <a:cubicBezTo>
                    <a:pt x="85" y="149"/>
                    <a:pt x="86" y="154"/>
                    <a:pt x="87" y="159"/>
                  </a:cubicBezTo>
                  <a:cubicBezTo>
                    <a:pt x="88" y="161"/>
                    <a:pt x="89" y="164"/>
                    <a:pt x="85" y="165"/>
                  </a:cubicBezTo>
                  <a:cubicBezTo>
                    <a:pt x="83" y="165"/>
                    <a:pt x="82" y="163"/>
                    <a:pt x="82" y="161"/>
                  </a:cubicBezTo>
                  <a:cubicBezTo>
                    <a:pt x="70" y="123"/>
                    <a:pt x="52" y="88"/>
                    <a:pt x="25" y="57"/>
                  </a:cubicBezTo>
                  <a:cubicBezTo>
                    <a:pt x="20" y="50"/>
                    <a:pt x="12" y="45"/>
                    <a:pt x="6" y="39"/>
                  </a:cubicBezTo>
                  <a:cubicBezTo>
                    <a:pt x="5" y="38"/>
                    <a:pt x="3" y="37"/>
                    <a:pt x="2" y="35"/>
                  </a:cubicBezTo>
                  <a:cubicBezTo>
                    <a:pt x="0" y="33"/>
                    <a:pt x="0" y="31"/>
                    <a:pt x="2" y="29"/>
                  </a:cubicBezTo>
                  <a:cubicBezTo>
                    <a:pt x="10" y="22"/>
                    <a:pt x="17" y="14"/>
                    <a:pt x="21" y="4"/>
                  </a:cubicBezTo>
                  <a:cubicBezTo>
                    <a:pt x="23" y="0"/>
                    <a:pt x="26" y="0"/>
                    <a:pt x="30" y="1"/>
                  </a:cubicBezTo>
                  <a:cubicBezTo>
                    <a:pt x="49" y="5"/>
                    <a:pt x="69" y="9"/>
                    <a:pt x="89" y="13"/>
                  </a:cubicBezTo>
                  <a:cubicBezTo>
                    <a:pt x="106" y="16"/>
                    <a:pt x="124" y="19"/>
                    <a:pt x="142" y="20"/>
                  </a:cubicBezTo>
                  <a:cubicBezTo>
                    <a:pt x="160" y="22"/>
                    <a:pt x="178" y="21"/>
                    <a:pt x="196" y="18"/>
                  </a:cubicBezTo>
                  <a:cubicBezTo>
                    <a:pt x="198" y="17"/>
                    <a:pt x="199" y="17"/>
                    <a:pt x="200" y="18"/>
                  </a:cubicBezTo>
                  <a:cubicBezTo>
                    <a:pt x="202" y="21"/>
                    <a:pt x="200" y="23"/>
                    <a:pt x="198" y="25"/>
                  </a:cubicBezTo>
                  <a:cubicBezTo>
                    <a:pt x="194" y="27"/>
                    <a:pt x="191" y="31"/>
                    <a:pt x="188" y="34"/>
                  </a:cubicBezTo>
                  <a:cubicBezTo>
                    <a:pt x="183" y="37"/>
                    <a:pt x="185" y="42"/>
                    <a:pt x="183" y="47"/>
                  </a:cubicBezTo>
                  <a:cubicBezTo>
                    <a:pt x="181" y="49"/>
                    <a:pt x="178" y="48"/>
                    <a:pt x="175" y="48"/>
                  </a:cubicBezTo>
                  <a:cubicBezTo>
                    <a:pt x="139" y="49"/>
                    <a:pt x="103" y="45"/>
                    <a:pt x="68" y="37"/>
                  </a:cubicBezTo>
                  <a:cubicBezTo>
                    <a:pt x="60" y="35"/>
                    <a:pt x="53" y="34"/>
                    <a:pt x="45" y="32"/>
                  </a:cubicBezTo>
                  <a:cubicBezTo>
                    <a:pt x="44" y="32"/>
                    <a:pt x="42" y="31"/>
                    <a:pt x="41" y="32"/>
                  </a:cubicBezTo>
                  <a:cubicBezTo>
                    <a:pt x="42" y="35"/>
                    <a:pt x="46" y="33"/>
                    <a:pt x="47" y="37"/>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 name="Freeform 11">
              <a:extLst>
                <a:ext uri="{FF2B5EF4-FFF2-40B4-BE49-F238E27FC236}">
                  <a16:creationId xmlns:a16="http://schemas.microsoft.com/office/drawing/2014/main" id="{B59004E5-A00B-443D-D984-F576B2599919}"/>
                </a:ext>
              </a:extLst>
            </p:cNvPr>
            <p:cNvSpPr/>
            <p:nvPr/>
          </p:nvSpPr>
          <p:spPr bwMode="auto">
            <a:xfrm flipH="1">
              <a:off x="6020710" y="2105025"/>
              <a:ext cx="1038370" cy="1446213"/>
            </a:xfrm>
            <a:custGeom>
              <a:avLst/>
              <a:gdLst>
                <a:gd name="T0" fmla="*/ 19 w 116"/>
                <a:gd name="T1" fmla="*/ 154 h 181"/>
                <a:gd name="T2" fmla="*/ 58 w 116"/>
                <a:gd name="T3" fmla="*/ 134 h 181"/>
                <a:gd name="T4" fmla="*/ 88 w 116"/>
                <a:gd name="T5" fmla="*/ 75 h 181"/>
                <a:gd name="T6" fmla="*/ 86 w 116"/>
                <a:gd name="T7" fmla="*/ 27 h 181"/>
                <a:gd name="T8" fmla="*/ 91 w 116"/>
                <a:gd name="T9" fmla="*/ 16 h 181"/>
                <a:gd name="T10" fmla="*/ 91 w 116"/>
                <a:gd name="T11" fmla="*/ 14 h 181"/>
                <a:gd name="T12" fmla="*/ 89 w 116"/>
                <a:gd name="T13" fmla="*/ 13 h 181"/>
                <a:gd name="T14" fmla="*/ 85 w 116"/>
                <a:gd name="T15" fmla="*/ 9 h 181"/>
                <a:gd name="T16" fmla="*/ 96 w 116"/>
                <a:gd name="T17" fmla="*/ 1 h 181"/>
                <a:gd name="T18" fmla="*/ 101 w 116"/>
                <a:gd name="T19" fmla="*/ 6 h 181"/>
                <a:gd name="T20" fmla="*/ 104 w 116"/>
                <a:gd name="T21" fmla="*/ 7 h 181"/>
                <a:gd name="T22" fmla="*/ 113 w 116"/>
                <a:gd name="T23" fmla="*/ 39 h 181"/>
                <a:gd name="T24" fmla="*/ 92 w 116"/>
                <a:gd name="T25" fmla="*/ 131 h 181"/>
                <a:gd name="T26" fmla="*/ 19 w 116"/>
                <a:gd name="T27" fmla="*/ 178 h 181"/>
                <a:gd name="T28" fmla="*/ 2 w 116"/>
                <a:gd name="T29" fmla="*/ 181 h 181"/>
                <a:gd name="T30" fmla="*/ 8 w 116"/>
                <a:gd name="T31" fmla="*/ 165 h 181"/>
                <a:gd name="T32" fmla="*/ 19 w 116"/>
                <a:gd name="T33" fmla="*/ 15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81">
                  <a:moveTo>
                    <a:pt x="19" y="154"/>
                  </a:moveTo>
                  <a:cubicBezTo>
                    <a:pt x="33" y="149"/>
                    <a:pt x="47" y="144"/>
                    <a:pt x="58" y="134"/>
                  </a:cubicBezTo>
                  <a:cubicBezTo>
                    <a:pt x="75" y="118"/>
                    <a:pt x="83" y="98"/>
                    <a:pt x="88" y="75"/>
                  </a:cubicBezTo>
                  <a:cubicBezTo>
                    <a:pt x="91" y="59"/>
                    <a:pt x="90" y="43"/>
                    <a:pt x="86" y="27"/>
                  </a:cubicBezTo>
                  <a:cubicBezTo>
                    <a:pt x="88" y="23"/>
                    <a:pt x="87" y="19"/>
                    <a:pt x="91" y="16"/>
                  </a:cubicBezTo>
                  <a:cubicBezTo>
                    <a:pt x="92" y="16"/>
                    <a:pt x="92" y="15"/>
                    <a:pt x="91" y="14"/>
                  </a:cubicBezTo>
                  <a:cubicBezTo>
                    <a:pt x="91" y="13"/>
                    <a:pt x="90" y="13"/>
                    <a:pt x="89" y="13"/>
                  </a:cubicBezTo>
                  <a:cubicBezTo>
                    <a:pt x="83" y="16"/>
                    <a:pt x="84" y="13"/>
                    <a:pt x="85" y="9"/>
                  </a:cubicBezTo>
                  <a:cubicBezTo>
                    <a:pt x="86" y="2"/>
                    <a:pt x="89" y="0"/>
                    <a:pt x="96" y="1"/>
                  </a:cubicBezTo>
                  <a:cubicBezTo>
                    <a:pt x="98" y="2"/>
                    <a:pt x="98" y="5"/>
                    <a:pt x="101" y="6"/>
                  </a:cubicBezTo>
                  <a:cubicBezTo>
                    <a:pt x="102" y="6"/>
                    <a:pt x="103" y="6"/>
                    <a:pt x="104" y="7"/>
                  </a:cubicBezTo>
                  <a:cubicBezTo>
                    <a:pt x="110" y="17"/>
                    <a:pt x="112" y="28"/>
                    <a:pt x="113" y="39"/>
                  </a:cubicBezTo>
                  <a:cubicBezTo>
                    <a:pt x="116" y="72"/>
                    <a:pt x="110" y="103"/>
                    <a:pt x="92" y="131"/>
                  </a:cubicBezTo>
                  <a:cubicBezTo>
                    <a:pt x="75" y="157"/>
                    <a:pt x="49" y="172"/>
                    <a:pt x="19" y="178"/>
                  </a:cubicBezTo>
                  <a:cubicBezTo>
                    <a:pt x="13" y="179"/>
                    <a:pt x="8" y="181"/>
                    <a:pt x="2" y="181"/>
                  </a:cubicBezTo>
                  <a:cubicBezTo>
                    <a:pt x="0" y="174"/>
                    <a:pt x="4" y="170"/>
                    <a:pt x="8" y="165"/>
                  </a:cubicBezTo>
                  <a:cubicBezTo>
                    <a:pt x="12" y="161"/>
                    <a:pt x="18" y="159"/>
                    <a:pt x="19" y="1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 name="Freeform 12">
              <a:extLst>
                <a:ext uri="{FF2B5EF4-FFF2-40B4-BE49-F238E27FC236}">
                  <a16:creationId xmlns:a16="http://schemas.microsoft.com/office/drawing/2014/main" id="{4C49138F-7D49-6D07-4AFB-CF1A67498A3C}"/>
                </a:ext>
              </a:extLst>
            </p:cNvPr>
            <p:cNvSpPr/>
            <p:nvPr/>
          </p:nvSpPr>
          <p:spPr bwMode="auto">
            <a:xfrm flipH="1">
              <a:off x="7516034" y="4198938"/>
              <a:ext cx="1610897" cy="1398588"/>
            </a:xfrm>
            <a:custGeom>
              <a:avLst/>
              <a:gdLst>
                <a:gd name="T0" fmla="*/ 70 w 180"/>
                <a:gd name="T1" fmla="*/ 137 h 175"/>
                <a:gd name="T2" fmla="*/ 77 w 180"/>
                <a:gd name="T3" fmla="*/ 139 h 175"/>
                <a:gd name="T4" fmla="*/ 117 w 180"/>
                <a:gd name="T5" fmla="*/ 149 h 175"/>
                <a:gd name="T6" fmla="*/ 153 w 180"/>
                <a:gd name="T7" fmla="*/ 110 h 175"/>
                <a:gd name="T8" fmla="*/ 142 w 180"/>
                <a:gd name="T9" fmla="*/ 70 h 175"/>
                <a:gd name="T10" fmla="*/ 135 w 180"/>
                <a:gd name="T11" fmla="*/ 38 h 175"/>
                <a:gd name="T12" fmla="*/ 136 w 180"/>
                <a:gd name="T13" fmla="*/ 31 h 175"/>
                <a:gd name="T14" fmla="*/ 131 w 180"/>
                <a:gd name="T15" fmla="*/ 11 h 175"/>
                <a:gd name="T16" fmla="*/ 140 w 180"/>
                <a:gd name="T17" fmla="*/ 1 h 175"/>
                <a:gd name="T18" fmla="*/ 146 w 180"/>
                <a:gd name="T19" fmla="*/ 6 h 175"/>
                <a:gd name="T20" fmla="*/ 155 w 180"/>
                <a:gd name="T21" fmla="*/ 22 h 175"/>
                <a:gd name="T22" fmla="*/ 166 w 180"/>
                <a:gd name="T23" fmla="*/ 66 h 175"/>
                <a:gd name="T24" fmla="*/ 177 w 180"/>
                <a:gd name="T25" fmla="*/ 104 h 175"/>
                <a:gd name="T26" fmla="*/ 166 w 180"/>
                <a:gd name="T27" fmla="*/ 150 h 175"/>
                <a:gd name="T28" fmla="*/ 144 w 180"/>
                <a:gd name="T29" fmla="*/ 169 h 175"/>
                <a:gd name="T30" fmla="*/ 107 w 180"/>
                <a:gd name="T31" fmla="*/ 172 h 175"/>
                <a:gd name="T32" fmla="*/ 66 w 180"/>
                <a:gd name="T33" fmla="*/ 161 h 175"/>
                <a:gd name="T34" fmla="*/ 45 w 180"/>
                <a:gd name="T35" fmla="*/ 156 h 175"/>
                <a:gd name="T36" fmla="*/ 40 w 180"/>
                <a:gd name="T37" fmla="*/ 155 h 175"/>
                <a:gd name="T38" fmla="*/ 36 w 180"/>
                <a:gd name="T39" fmla="*/ 151 h 175"/>
                <a:gd name="T40" fmla="*/ 20 w 180"/>
                <a:gd name="T41" fmla="*/ 148 h 175"/>
                <a:gd name="T42" fmla="*/ 18 w 180"/>
                <a:gd name="T43" fmla="*/ 142 h 175"/>
                <a:gd name="T44" fmla="*/ 4 w 180"/>
                <a:gd name="T45" fmla="*/ 141 h 175"/>
                <a:gd name="T46" fmla="*/ 4 w 180"/>
                <a:gd name="T47" fmla="*/ 135 h 175"/>
                <a:gd name="T48" fmla="*/ 9 w 180"/>
                <a:gd name="T49" fmla="*/ 130 h 175"/>
                <a:gd name="T50" fmla="*/ 17 w 180"/>
                <a:gd name="T51" fmla="*/ 133 h 175"/>
                <a:gd name="T52" fmla="*/ 21 w 180"/>
                <a:gd name="T53" fmla="*/ 139 h 175"/>
                <a:gd name="T54" fmla="*/ 24 w 180"/>
                <a:gd name="T55" fmla="*/ 142 h 175"/>
                <a:gd name="T56" fmla="*/ 26 w 180"/>
                <a:gd name="T57" fmla="*/ 138 h 175"/>
                <a:gd name="T58" fmla="*/ 31 w 180"/>
                <a:gd name="T59" fmla="*/ 133 h 175"/>
                <a:gd name="T60" fmla="*/ 44 w 180"/>
                <a:gd name="T61" fmla="*/ 134 h 175"/>
                <a:gd name="T62" fmla="*/ 52 w 180"/>
                <a:gd name="T63" fmla="*/ 145 h 175"/>
                <a:gd name="T64" fmla="*/ 70 w 180"/>
                <a:gd name="T65" fmla="*/ 1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0" h="175">
                  <a:moveTo>
                    <a:pt x="70" y="137"/>
                  </a:moveTo>
                  <a:cubicBezTo>
                    <a:pt x="73" y="137"/>
                    <a:pt x="75" y="138"/>
                    <a:pt x="77" y="139"/>
                  </a:cubicBezTo>
                  <a:cubicBezTo>
                    <a:pt x="90" y="144"/>
                    <a:pt x="104" y="146"/>
                    <a:pt x="117" y="149"/>
                  </a:cubicBezTo>
                  <a:cubicBezTo>
                    <a:pt x="140" y="154"/>
                    <a:pt x="158" y="126"/>
                    <a:pt x="153" y="110"/>
                  </a:cubicBezTo>
                  <a:cubicBezTo>
                    <a:pt x="150" y="96"/>
                    <a:pt x="145" y="83"/>
                    <a:pt x="142" y="70"/>
                  </a:cubicBezTo>
                  <a:cubicBezTo>
                    <a:pt x="140" y="59"/>
                    <a:pt x="137" y="49"/>
                    <a:pt x="135" y="38"/>
                  </a:cubicBezTo>
                  <a:cubicBezTo>
                    <a:pt x="139" y="36"/>
                    <a:pt x="136" y="33"/>
                    <a:pt x="136" y="31"/>
                  </a:cubicBezTo>
                  <a:cubicBezTo>
                    <a:pt x="134" y="24"/>
                    <a:pt x="130" y="18"/>
                    <a:pt x="131" y="11"/>
                  </a:cubicBezTo>
                  <a:cubicBezTo>
                    <a:pt x="131" y="7"/>
                    <a:pt x="136" y="2"/>
                    <a:pt x="140" y="1"/>
                  </a:cubicBezTo>
                  <a:cubicBezTo>
                    <a:pt x="144" y="0"/>
                    <a:pt x="146" y="2"/>
                    <a:pt x="146" y="6"/>
                  </a:cubicBezTo>
                  <a:cubicBezTo>
                    <a:pt x="146" y="13"/>
                    <a:pt x="148" y="18"/>
                    <a:pt x="155" y="22"/>
                  </a:cubicBezTo>
                  <a:cubicBezTo>
                    <a:pt x="160" y="36"/>
                    <a:pt x="164" y="51"/>
                    <a:pt x="166" y="66"/>
                  </a:cubicBezTo>
                  <a:cubicBezTo>
                    <a:pt x="169" y="79"/>
                    <a:pt x="174" y="91"/>
                    <a:pt x="177" y="104"/>
                  </a:cubicBezTo>
                  <a:cubicBezTo>
                    <a:pt x="180" y="121"/>
                    <a:pt x="177" y="136"/>
                    <a:pt x="166" y="150"/>
                  </a:cubicBezTo>
                  <a:cubicBezTo>
                    <a:pt x="160" y="158"/>
                    <a:pt x="153" y="165"/>
                    <a:pt x="144" y="169"/>
                  </a:cubicBezTo>
                  <a:cubicBezTo>
                    <a:pt x="132" y="175"/>
                    <a:pt x="120" y="175"/>
                    <a:pt x="107" y="172"/>
                  </a:cubicBezTo>
                  <a:cubicBezTo>
                    <a:pt x="93" y="169"/>
                    <a:pt x="79" y="166"/>
                    <a:pt x="66" y="161"/>
                  </a:cubicBezTo>
                  <a:cubicBezTo>
                    <a:pt x="59" y="158"/>
                    <a:pt x="52" y="158"/>
                    <a:pt x="45" y="156"/>
                  </a:cubicBezTo>
                  <a:cubicBezTo>
                    <a:pt x="43" y="156"/>
                    <a:pt x="41" y="155"/>
                    <a:pt x="40" y="155"/>
                  </a:cubicBezTo>
                  <a:cubicBezTo>
                    <a:pt x="40" y="152"/>
                    <a:pt x="38" y="152"/>
                    <a:pt x="36" y="151"/>
                  </a:cubicBezTo>
                  <a:cubicBezTo>
                    <a:pt x="31" y="149"/>
                    <a:pt x="25" y="151"/>
                    <a:pt x="20" y="148"/>
                  </a:cubicBezTo>
                  <a:cubicBezTo>
                    <a:pt x="18" y="147"/>
                    <a:pt x="16" y="147"/>
                    <a:pt x="18" y="142"/>
                  </a:cubicBezTo>
                  <a:cubicBezTo>
                    <a:pt x="12" y="146"/>
                    <a:pt x="8" y="141"/>
                    <a:pt x="4" y="141"/>
                  </a:cubicBezTo>
                  <a:cubicBezTo>
                    <a:pt x="0" y="141"/>
                    <a:pt x="0" y="137"/>
                    <a:pt x="4" y="135"/>
                  </a:cubicBezTo>
                  <a:cubicBezTo>
                    <a:pt x="6" y="133"/>
                    <a:pt x="6" y="130"/>
                    <a:pt x="9" y="130"/>
                  </a:cubicBezTo>
                  <a:cubicBezTo>
                    <a:pt x="12" y="130"/>
                    <a:pt x="14" y="131"/>
                    <a:pt x="17" y="133"/>
                  </a:cubicBezTo>
                  <a:cubicBezTo>
                    <a:pt x="20" y="134"/>
                    <a:pt x="22" y="135"/>
                    <a:pt x="21" y="139"/>
                  </a:cubicBezTo>
                  <a:cubicBezTo>
                    <a:pt x="21" y="140"/>
                    <a:pt x="22" y="142"/>
                    <a:pt x="24" y="142"/>
                  </a:cubicBezTo>
                  <a:cubicBezTo>
                    <a:pt x="26" y="142"/>
                    <a:pt x="27" y="139"/>
                    <a:pt x="26" y="138"/>
                  </a:cubicBezTo>
                  <a:cubicBezTo>
                    <a:pt x="25" y="133"/>
                    <a:pt x="27" y="133"/>
                    <a:pt x="31" y="133"/>
                  </a:cubicBezTo>
                  <a:cubicBezTo>
                    <a:pt x="35" y="134"/>
                    <a:pt x="40" y="135"/>
                    <a:pt x="44" y="134"/>
                  </a:cubicBezTo>
                  <a:cubicBezTo>
                    <a:pt x="48" y="133"/>
                    <a:pt x="52" y="139"/>
                    <a:pt x="52" y="145"/>
                  </a:cubicBezTo>
                  <a:cubicBezTo>
                    <a:pt x="56" y="138"/>
                    <a:pt x="63" y="136"/>
                    <a:pt x="70" y="1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46" name="Grupo 45">
            <a:extLst>
              <a:ext uri="{FF2B5EF4-FFF2-40B4-BE49-F238E27FC236}">
                <a16:creationId xmlns:a16="http://schemas.microsoft.com/office/drawing/2014/main" id="{E3FBCDD1-71B6-9DF6-7DB5-B9AFA0468D1F}"/>
              </a:ext>
            </a:extLst>
          </p:cNvPr>
          <p:cNvGrpSpPr/>
          <p:nvPr/>
        </p:nvGrpSpPr>
        <p:grpSpPr>
          <a:xfrm>
            <a:off x="7704506" y="3008313"/>
            <a:ext cx="3106220" cy="2709863"/>
            <a:chOff x="7704506" y="3008313"/>
            <a:chExt cx="3106220" cy="2709863"/>
          </a:xfrm>
        </p:grpSpPr>
        <p:sp>
          <p:nvSpPr>
            <p:cNvPr id="13" name="Freeform 10">
              <a:extLst>
                <a:ext uri="{FF2B5EF4-FFF2-40B4-BE49-F238E27FC236}">
                  <a16:creationId xmlns:a16="http://schemas.microsoft.com/office/drawing/2014/main" id="{CAD55314-020F-292A-B2AD-173B487BA79A}"/>
                </a:ext>
              </a:extLst>
            </p:cNvPr>
            <p:cNvSpPr/>
            <p:nvPr/>
          </p:nvSpPr>
          <p:spPr bwMode="auto">
            <a:xfrm flipH="1">
              <a:off x="7704506" y="3008313"/>
              <a:ext cx="3106220" cy="2709863"/>
            </a:xfrm>
            <a:custGeom>
              <a:avLst/>
              <a:gdLst>
                <a:gd name="T0" fmla="*/ 341 w 347"/>
                <a:gd name="T1" fmla="*/ 254 h 339"/>
                <a:gd name="T2" fmla="*/ 328 w 347"/>
                <a:gd name="T3" fmla="*/ 200 h 339"/>
                <a:gd name="T4" fmla="*/ 323 w 347"/>
                <a:gd name="T5" fmla="*/ 187 h 339"/>
                <a:gd name="T6" fmla="*/ 313 w 347"/>
                <a:gd name="T7" fmla="*/ 161 h 339"/>
                <a:gd name="T8" fmla="*/ 246 w 347"/>
                <a:gd name="T9" fmla="*/ 61 h 339"/>
                <a:gd name="T10" fmla="*/ 238 w 347"/>
                <a:gd name="T11" fmla="*/ 54 h 339"/>
                <a:gd name="T12" fmla="*/ 239 w 347"/>
                <a:gd name="T13" fmla="*/ 53 h 339"/>
                <a:gd name="T14" fmla="*/ 219 w 347"/>
                <a:gd name="T15" fmla="*/ 41 h 339"/>
                <a:gd name="T16" fmla="*/ 184 w 347"/>
                <a:gd name="T17" fmla="*/ 29 h 339"/>
                <a:gd name="T18" fmla="*/ 166 w 347"/>
                <a:gd name="T19" fmla="*/ 43 h 339"/>
                <a:gd name="T20" fmla="*/ 168 w 347"/>
                <a:gd name="T21" fmla="*/ 70 h 339"/>
                <a:gd name="T22" fmla="*/ 176 w 347"/>
                <a:gd name="T23" fmla="*/ 94 h 339"/>
                <a:gd name="T24" fmla="*/ 169 w 347"/>
                <a:gd name="T25" fmla="*/ 102 h 339"/>
                <a:gd name="T26" fmla="*/ 156 w 347"/>
                <a:gd name="T27" fmla="*/ 91 h 339"/>
                <a:gd name="T28" fmla="*/ 156 w 347"/>
                <a:gd name="T29" fmla="*/ 71 h 339"/>
                <a:gd name="T30" fmla="*/ 148 w 347"/>
                <a:gd name="T31" fmla="*/ 11 h 339"/>
                <a:gd name="T32" fmla="*/ 132 w 347"/>
                <a:gd name="T33" fmla="*/ 2 h 339"/>
                <a:gd name="T34" fmla="*/ 118 w 347"/>
                <a:gd name="T35" fmla="*/ 16 h 339"/>
                <a:gd name="T36" fmla="*/ 124 w 347"/>
                <a:gd name="T37" fmla="*/ 65 h 339"/>
                <a:gd name="T38" fmla="*/ 133 w 347"/>
                <a:gd name="T39" fmla="*/ 90 h 339"/>
                <a:gd name="T40" fmla="*/ 133 w 347"/>
                <a:gd name="T41" fmla="*/ 103 h 339"/>
                <a:gd name="T42" fmla="*/ 122 w 347"/>
                <a:gd name="T43" fmla="*/ 109 h 339"/>
                <a:gd name="T44" fmla="*/ 116 w 347"/>
                <a:gd name="T45" fmla="*/ 100 h 339"/>
                <a:gd name="T46" fmla="*/ 116 w 347"/>
                <a:gd name="T47" fmla="*/ 87 h 339"/>
                <a:gd name="T48" fmla="*/ 114 w 347"/>
                <a:gd name="T49" fmla="*/ 58 h 339"/>
                <a:gd name="T50" fmla="*/ 82 w 347"/>
                <a:gd name="T51" fmla="*/ 47 h 339"/>
                <a:gd name="T52" fmla="*/ 26 w 347"/>
                <a:gd name="T53" fmla="*/ 117 h 339"/>
                <a:gd name="T54" fmla="*/ 3 w 347"/>
                <a:gd name="T55" fmla="*/ 248 h 339"/>
                <a:gd name="T56" fmla="*/ 5 w 347"/>
                <a:gd name="T57" fmla="*/ 304 h 339"/>
                <a:gd name="T58" fmla="*/ 7 w 347"/>
                <a:gd name="T59" fmla="*/ 316 h 339"/>
                <a:gd name="T60" fmla="*/ 32 w 347"/>
                <a:gd name="T61" fmla="*/ 338 h 339"/>
                <a:gd name="T62" fmla="*/ 41 w 347"/>
                <a:gd name="T63" fmla="*/ 338 h 339"/>
                <a:gd name="T64" fmla="*/ 72 w 347"/>
                <a:gd name="T65" fmla="*/ 324 h 339"/>
                <a:gd name="T66" fmla="*/ 101 w 347"/>
                <a:gd name="T67" fmla="*/ 305 h 339"/>
                <a:gd name="T68" fmla="*/ 137 w 347"/>
                <a:gd name="T69" fmla="*/ 286 h 339"/>
                <a:gd name="T70" fmla="*/ 153 w 347"/>
                <a:gd name="T71" fmla="*/ 266 h 339"/>
                <a:gd name="T72" fmla="*/ 146 w 347"/>
                <a:gd name="T73" fmla="*/ 223 h 339"/>
                <a:gd name="T74" fmla="*/ 130 w 347"/>
                <a:gd name="T75" fmla="*/ 187 h 339"/>
                <a:gd name="T76" fmla="*/ 141 w 347"/>
                <a:gd name="T77" fmla="*/ 152 h 339"/>
                <a:gd name="T78" fmla="*/ 152 w 347"/>
                <a:gd name="T79" fmla="*/ 139 h 339"/>
                <a:gd name="T80" fmla="*/ 171 w 347"/>
                <a:gd name="T81" fmla="*/ 150 h 339"/>
                <a:gd name="T82" fmla="*/ 184 w 347"/>
                <a:gd name="T83" fmla="*/ 162 h 339"/>
                <a:gd name="T84" fmla="*/ 187 w 347"/>
                <a:gd name="T85" fmla="*/ 191 h 339"/>
                <a:gd name="T86" fmla="*/ 180 w 347"/>
                <a:gd name="T87" fmla="*/ 231 h 339"/>
                <a:gd name="T88" fmla="*/ 215 w 347"/>
                <a:gd name="T89" fmla="*/ 277 h 339"/>
                <a:gd name="T90" fmla="*/ 258 w 347"/>
                <a:gd name="T91" fmla="*/ 286 h 339"/>
                <a:gd name="T92" fmla="*/ 260 w 347"/>
                <a:gd name="T93" fmla="*/ 287 h 339"/>
                <a:gd name="T94" fmla="*/ 301 w 347"/>
                <a:gd name="T95" fmla="*/ 299 h 339"/>
                <a:gd name="T96" fmla="*/ 328 w 347"/>
                <a:gd name="T97" fmla="*/ 294 h 339"/>
                <a:gd name="T98" fmla="*/ 341 w 347"/>
                <a:gd name="T99" fmla="*/ 25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7" h="339">
                  <a:moveTo>
                    <a:pt x="341" y="254"/>
                  </a:moveTo>
                  <a:cubicBezTo>
                    <a:pt x="336" y="236"/>
                    <a:pt x="331" y="218"/>
                    <a:pt x="328" y="200"/>
                  </a:cubicBezTo>
                  <a:cubicBezTo>
                    <a:pt x="327" y="195"/>
                    <a:pt x="326" y="191"/>
                    <a:pt x="323" y="187"/>
                  </a:cubicBezTo>
                  <a:cubicBezTo>
                    <a:pt x="320" y="178"/>
                    <a:pt x="317" y="169"/>
                    <a:pt x="313" y="161"/>
                  </a:cubicBezTo>
                  <a:cubicBezTo>
                    <a:pt x="299" y="122"/>
                    <a:pt x="278" y="88"/>
                    <a:pt x="246" y="61"/>
                  </a:cubicBezTo>
                  <a:cubicBezTo>
                    <a:pt x="244" y="59"/>
                    <a:pt x="241" y="57"/>
                    <a:pt x="238" y="54"/>
                  </a:cubicBezTo>
                  <a:cubicBezTo>
                    <a:pt x="238" y="54"/>
                    <a:pt x="238" y="53"/>
                    <a:pt x="239" y="53"/>
                  </a:cubicBezTo>
                  <a:cubicBezTo>
                    <a:pt x="232" y="50"/>
                    <a:pt x="225" y="46"/>
                    <a:pt x="219" y="41"/>
                  </a:cubicBezTo>
                  <a:cubicBezTo>
                    <a:pt x="208" y="35"/>
                    <a:pt x="197" y="31"/>
                    <a:pt x="184" y="29"/>
                  </a:cubicBezTo>
                  <a:cubicBezTo>
                    <a:pt x="174" y="28"/>
                    <a:pt x="168" y="32"/>
                    <a:pt x="166" y="43"/>
                  </a:cubicBezTo>
                  <a:cubicBezTo>
                    <a:pt x="163" y="52"/>
                    <a:pt x="165" y="61"/>
                    <a:pt x="168" y="70"/>
                  </a:cubicBezTo>
                  <a:cubicBezTo>
                    <a:pt x="170" y="78"/>
                    <a:pt x="174" y="86"/>
                    <a:pt x="176" y="94"/>
                  </a:cubicBezTo>
                  <a:cubicBezTo>
                    <a:pt x="177" y="99"/>
                    <a:pt x="175" y="102"/>
                    <a:pt x="169" y="102"/>
                  </a:cubicBezTo>
                  <a:cubicBezTo>
                    <a:pt x="163" y="103"/>
                    <a:pt x="158" y="99"/>
                    <a:pt x="156" y="91"/>
                  </a:cubicBezTo>
                  <a:cubicBezTo>
                    <a:pt x="154" y="84"/>
                    <a:pt x="155" y="78"/>
                    <a:pt x="156" y="71"/>
                  </a:cubicBezTo>
                  <a:cubicBezTo>
                    <a:pt x="159" y="50"/>
                    <a:pt x="155" y="30"/>
                    <a:pt x="148" y="11"/>
                  </a:cubicBezTo>
                  <a:cubicBezTo>
                    <a:pt x="146" y="3"/>
                    <a:pt x="140" y="0"/>
                    <a:pt x="132" y="2"/>
                  </a:cubicBezTo>
                  <a:cubicBezTo>
                    <a:pt x="122" y="3"/>
                    <a:pt x="118" y="7"/>
                    <a:pt x="118" y="16"/>
                  </a:cubicBezTo>
                  <a:cubicBezTo>
                    <a:pt x="118" y="33"/>
                    <a:pt x="119" y="49"/>
                    <a:pt x="124" y="65"/>
                  </a:cubicBezTo>
                  <a:cubicBezTo>
                    <a:pt x="127" y="74"/>
                    <a:pt x="132" y="81"/>
                    <a:pt x="133" y="90"/>
                  </a:cubicBezTo>
                  <a:cubicBezTo>
                    <a:pt x="134" y="95"/>
                    <a:pt x="135" y="99"/>
                    <a:pt x="133" y="103"/>
                  </a:cubicBezTo>
                  <a:cubicBezTo>
                    <a:pt x="131" y="107"/>
                    <a:pt x="126" y="110"/>
                    <a:pt x="122" y="109"/>
                  </a:cubicBezTo>
                  <a:cubicBezTo>
                    <a:pt x="117" y="108"/>
                    <a:pt x="116" y="104"/>
                    <a:pt x="116" y="100"/>
                  </a:cubicBezTo>
                  <a:cubicBezTo>
                    <a:pt x="115" y="96"/>
                    <a:pt x="116" y="92"/>
                    <a:pt x="116" y="87"/>
                  </a:cubicBezTo>
                  <a:cubicBezTo>
                    <a:pt x="117" y="77"/>
                    <a:pt x="117" y="67"/>
                    <a:pt x="114" y="58"/>
                  </a:cubicBezTo>
                  <a:cubicBezTo>
                    <a:pt x="108" y="40"/>
                    <a:pt x="98" y="37"/>
                    <a:pt x="82" y="47"/>
                  </a:cubicBezTo>
                  <a:cubicBezTo>
                    <a:pt x="55" y="63"/>
                    <a:pt x="38" y="89"/>
                    <a:pt x="26" y="117"/>
                  </a:cubicBezTo>
                  <a:cubicBezTo>
                    <a:pt x="7" y="158"/>
                    <a:pt x="0" y="202"/>
                    <a:pt x="3" y="248"/>
                  </a:cubicBezTo>
                  <a:cubicBezTo>
                    <a:pt x="4" y="267"/>
                    <a:pt x="6" y="285"/>
                    <a:pt x="5" y="304"/>
                  </a:cubicBezTo>
                  <a:cubicBezTo>
                    <a:pt x="5" y="308"/>
                    <a:pt x="5" y="312"/>
                    <a:pt x="7" y="316"/>
                  </a:cubicBezTo>
                  <a:cubicBezTo>
                    <a:pt x="11" y="328"/>
                    <a:pt x="21" y="334"/>
                    <a:pt x="32" y="338"/>
                  </a:cubicBezTo>
                  <a:cubicBezTo>
                    <a:pt x="35" y="339"/>
                    <a:pt x="38" y="339"/>
                    <a:pt x="41" y="338"/>
                  </a:cubicBezTo>
                  <a:cubicBezTo>
                    <a:pt x="53" y="336"/>
                    <a:pt x="63" y="330"/>
                    <a:pt x="72" y="324"/>
                  </a:cubicBezTo>
                  <a:cubicBezTo>
                    <a:pt x="82" y="318"/>
                    <a:pt x="91" y="310"/>
                    <a:pt x="101" y="305"/>
                  </a:cubicBezTo>
                  <a:cubicBezTo>
                    <a:pt x="113" y="299"/>
                    <a:pt x="125" y="293"/>
                    <a:pt x="137" y="286"/>
                  </a:cubicBezTo>
                  <a:cubicBezTo>
                    <a:pt x="145" y="282"/>
                    <a:pt x="150" y="275"/>
                    <a:pt x="153" y="266"/>
                  </a:cubicBezTo>
                  <a:cubicBezTo>
                    <a:pt x="157" y="251"/>
                    <a:pt x="153" y="236"/>
                    <a:pt x="146" y="223"/>
                  </a:cubicBezTo>
                  <a:cubicBezTo>
                    <a:pt x="140" y="211"/>
                    <a:pt x="133" y="200"/>
                    <a:pt x="130" y="187"/>
                  </a:cubicBezTo>
                  <a:cubicBezTo>
                    <a:pt x="125" y="170"/>
                    <a:pt x="128" y="160"/>
                    <a:pt x="141" y="152"/>
                  </a:cubicBezTo>
                  <a:cubicBezTo>
                    <a:pt x="146" y="149"/>
                    <a:pt x="150" y="145"/>
                    <a:pt x="152" y="139"/>
                  </a:cubicBezTo>
                  <a:cubicBezTo>
                    <a:pt x="157" y="145"/>
                    <a:pt x="164" y="148"/>
                    <a:pt x="171" y="150"/>
                  </a:cubicBezTo>
                  <a:cubicBezTo>
                    <a:pt x="178" y="152"/>
                    <a:pt x="181" y="156"/>
                    <a:pt x="184" y="162"/>
                  </a:cubicBezTo>
                  <a:cubicBezTo>
                    <a:pt x="188" y="171"/>
                    <a:pt x="188" y="181"/>
                    <a:pt x="187" y="191"/>
                  </a:cubicBezTo>
                  <a:cubicBezTo>
                    <a:pt x="185" y="204"/>
                    <a:pt x="181" y="217"/>
                    <a:pt x="180" y="231"/>
                  </a:cubicBezTo>
                  <a:cubicBezTo>
                    <a:pt x="179" y="251"/>
                    <a:pt x="191" y="274"/>
                    <a:pt x="215" y="277"/>
                  </a:cubicBezTo>
                  <a:cubicBezTo>
                    <a:pt x="229" y="278"/>
                    <a:pt x="244" y="283"/>
                    <a:pt x="258" y="286"/>
                  </a:cubicBezTo>
                  <a:cubicBezTo>
                    <a:pt x="259" y="286"/>
                    <a:pt x="259" y="287"/>
                    <a:pt x="260" y="287"/>
                  </a:cubicBezTo>
                  <a:cubicBezTo>
                    <a:pt x="273" y="293"/>
                    <a:pt x="287" y="296"/>
                    <a:pt x="301" y="299"/>
                  </a:cubicBezTo>
                  <a:cubicBezTo>
                    <a:pt x="310" y="301"/>
                    <a:pt x="320" y="301"/>
                    <a:pt x="328" y="294"/>
                  </a:cubicBezTo>
                  <a:cubicBezTo>
                    <a:pt x="340" y="283"/>
                    <a:pt x="347" y="270"/>
                    <a:pt x="341" y="254"/>
                  </a:cubicBezTo>
                  <a:close/>
                </a:path>
              </a:pathLst>
            </a:custGeom>
            <a:solidFill>
              <a:srgbClr val="080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 name="Freeform 13">
              <a:extLst>
                <a:ext uri="{FF2B5EF4-FFF2-40B4-BE49-F238E27FC236}">
                  <a16:creationId xmlns:a16="http://schemas.microsoft.com/office/drawing/2014/main" id="{D7612F93-4603-DA71-51E4-17C8FB7DC12D}"/>
                </a:ext>
              </a:extLst>
            </p:cNvPr>
            <p:cNvSpPr/>
            <p:nvPr/>
          </p:nvSpPr>
          <p:spPr bwMode="auto">
            <a:xfrm flipH="1">
              <a:off x="7775626" y="3079750"/>
              <a:ext cx="2990649" cy="2614613"/>
            </a:xfrm>
            <a:custGeom>
              <a:avLst/>
              <a:gdLst>
                <a:gd name="T0" fmla="*/ 145 w 334"/>
                <a:gd name="T1" fmla="*/ 28 h 327"/>
                <a:gd name="T2" fmla="*/ 147 w 334"/>
                <a:gd name="T3" fmla="*/ 58 h 327"/>
                <a:gd name="T4" fmla="*/ 146 w 334"/>
                <a:gd name="T5" fmla="*/ 81 h 327"/>
                <a:gd name="T6" fmla="*/ 149 w 334"/>
                <a:gd name="T7" fmla="*/ 90 h 327"/>
                <a:gd name="T8" fmla="*/ 152 w 334"/>
                <a:gd name="T9" fmla="*/ 93 h 327"/>
                <a:gd name="T10" fmla="*/ 155 w 334"/>
                <a:gd name="T11" fmla="*/ 96 h 327"/>
                <a:gd name="T12" fmla="*/ 170 w 334"/>
                <a:gd name="T13" fmla="*/ 97 h 327"/>
                <a:gd name="T14" fmla="*/ 175 w 334"/>
                <a:gd name="T15" fmla="*/ 84 h 327"/>
                <a:gd name="T16" fmla="*/ 170 w 334"/>
                <a:gd name="T17" fmla="*/ 67 h 327"/>
                <a:gd name="T18" fmla="*/ 165 w 334"/>
                <a:gd name="T19" fmla="*/ 34 h 327"/>
                <a:gd name="T20" fmla="*/ 180 w 334"/>
                <a:gd name="T21" fmla="*/ 25 h 327"/>
                <a:gd name="T22" fmla="*/ 212 w 334"/>
                <a:gd name="T23" fmla="*/ 36 h 327"/>
                <a:gd name="T24" fmla="*/ 214 w 334"/>
                <a:gd name="T25" fmla="*/ 42 h 327"/>
                <a:gd name="T26" fmla="*/ 210 w 334"/>
                <a:gd name="T27" fmla="*/ 50 h 327"/>
                <a:gd name="T28" fmla="*/ 219 w 334"/>
                <a:gd name="T29" fmla="*/ 50 h 327"/>
                <a:gd name="T30" fmla="*/ 238 w 334"/>
                <a:gd name="T31" fmla="*/ 55 h 327"/>
                <a:gd name="T32" fmla="*/ 304 w 334"/>
                <a:gd name="T33" fmla="*/ 152 h 327"/>
                <a:gd name="T34" fmla="*/ 323 w 334"/>
                <a:gd name="T35" fmla="*/ 221 h 327"/>
                <a:gd name="T36" fmla="*/ 331 w 334"/>
                <a:gd name="T37" fmla="*/ 245 h 327"/>
                <a:gd name="T38" fmla="*/ 322 w 334"/>
                <a:gd name="T39" fmla="*/ 278 h 327"/>
                <a:gd name="T40" fmla="*/ 295 w 334"/>
                <a:gd name="T41" fmla="*/ 284 h 327"/>
                <a:gd name="T42" fmla="*/ 274 w 334"/>
                <a:gd name="T43" fmla="*/ 278 h 327"/>
                <a:gd name="T44" fmla="*/ 206 w 334"/>
                <a:gd name="T45" fmla="*/ 263 h 327"/>
                <a:gd name="T46" fmla="*/ 182 w 334"/>
                <a:gd name="T47" fmla="*/ 239 h 327"/>
                <a:gd name="T48" fmla="*/ 183 w 334"/>
                <a:gd name="T49" fmla="*/ 201 h 327"/>
                <a:gd name="T50" fmla="*/ 187 w 334"/>
                <a:gd name="T51" fmla="*/ 167 h 327"/>
                <a:gd name="T52" fmla="*/ 163 w 334"/>
                <a:gd name="T53" fmla="*/ 135 h 327"/>
                <a:gd name="T54" fmla="*/ 149 w 334"/>
                <a:gd name="T55" fmla="*/ 126 h 327"/>
                <a:gd name="T56" fmla="*/ 143 w 334"/>
                <a:gd name="T57" fmla="*/ 127 h 327"/>
                <a:gd name="T58" fmla="*/ 131 w 334"/>
                <a:gd name="T59" fmla="*/ 141 h 327"/>
                <a:gd name="T60" fmla="*/ 119 w 334"/>
                <a:gd name="T61" fmla="*/ 173 h 327"/>
                <a:gd name="T62" fmla="*/ 129 w 334"/>
                <a:gd name="T63" fmla="*/ 200 h 327"/>
                <a:gd name="T64" fmla="*/ 145 w 334"/>
                <a:gd name="T65" fmla="*/ 237 h 327"/>
                <a:gd name="T66" fmla="*/ 126 w 334"/>
                <a:gd name="T67" fmla="*/ 275 h 327"/>
                <a:gd name="T68" fmla="*/ 57 w 334"/>
                <a:gd name="T69" fmla="*/ 316 h 327"/>
                <a:gd name="T70" fmla="*/ 37 w 334"/>
                <a:gd name="T71" fmla="*/ 325 h 327"/>
                <a:gd name="T72" fmla="*/ 5 w 334"/>
                <a:gd name="T73" fmla="*/ 301 h 327"/>
                <a:gd name="T74" fmla="*/ 4 w 334"/>
                <a:gd name="T75" fmla="*/ 285 h 327"/>
                <a:gd name="T76" fmla="*/ 2 w 334"/>
                <a:gd name="T77" fmla="*/ 239 h 327"/>
                <a:gd name="T78" fmla="*/ 27 w 334"/>
                <a:gd name="T79" fmla="*/ 105 h 327"/>
                <a:gd name="T80" fmla="*/ 81 w 334"/>
                <a:gd name="T81" fmla="*/ 41 h 327"/>
                <a:gd name="T82" fmla="*/ 86 w 334"/>
                <a:gd name="T83" fmla="*/ 38 h 327"/>
                <a:gd name="T84" fmla="*/ 101 w 334"/>
                <a:gd name="T85" fmla="*/ 43 h 327"/>
                <a:gd name="T86" fmla="*/ 107 w 334"/>
                <a:gd name="T87" fmla="*/ 77 h 327"/>
                <a:gd name="T88" fmla="*/ 106 w 334"/>
                <a:gd name="T89" fmla="*/ 91 h 327"/>
                <a:gd name="T90" fmla="*/ 115 w 334"/>
                <a:gd name="T91" fmla="*/ 105 h 327"/>
                <a:gd name="T92" fmla="*/ 130 w 334"/>
                <a:gd name="T93" fmla="*/ 98 h 327"/>
                <a:gd name="T94" fmla="*/ 131 w 334"/>
                <a:gd name="T95" fmla="*/ 96 h 327"/>
                <a:gd name="T96" fmla="*/ 134 w 334"/>
                <a:gd name="T97" fmla="*/ 92 h 327"/>
                <a:gd name="T98" fmla="*/ 128 w 334"/>
                <a:gd name="T99" fmla="*/ 67 h 327"/>
                <a:gd name="T100" fmla="*/ 117 w 334"/>
                <a:gd name="T101" fmla="*/ 9 h 327"/>
                <a:gd name="T102" fmla="*/ 122 w 334"/>
                <a:gd name="T103" fmla="*/ 5 h 327"/>
                <a:gd name="T104" fmla="*/ 139 w 334"/>
                <a:gd name="T105" fmla="*/ 0 h 327"/>
                <a:gd name="T106" fmla="*/ 146 w 334"/>
                <a:gd name="T107" fmla="*/ 28 h 327"/>
                <a:gd name="T108" fmla="*/ 144 w 334"/>
                <a:gd name="T109" fmla="*/ 33 h 327"/>
                <a:gd name="T110" fmla="*/ 144 w 334"/>
                <a:gd name="T111" fmla="*/ 45 h 327"/>
                <a:gd name="T112" fmla="*/ 145 w 334"/>
                <a:gd name="T113" fmla="*/ 2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4" h="327">
                  <a:moveTo>
                    <a:pt x="145" y="28"/>
                  </a:moveTo>
                  <a:cubicBezTo>
                    <a:pt x="149" y="38"/>
                    <a:pt x="148" y="48"/>
                    <a:pt x="147" y="58"/>
                  </a:cubicBezTo>
                  <a:cubicBezTo>
                    <a:pt x="146" y="66"/>
                    <a:pt x="145" y="73"/>
                    <a:pt x="146" y="81"/>
                  </a:cubicBezTo>
                  <a:cubicBezTo>
                    <a:pt x="147" y="84"/>
                    <a:pt x="148" y="87"/>
                    <a:pt x="149" y="90"/>
                  </a:cubicBezTo>
                  <a:cubicBezTo>
                    <a:pt x="148" y="93"/>
                    <a:pt x="149" y="94"/>
                    <a:pt x="152" y="93"/>
                  </a:cubicBezTo>
                  <a:cubicBezTo>
                    <a:pt x="153" y="94"/>
                    <a:pt x="154" y="95"/>
                    <a:pt x="155" y="96"/>
                  </a:cubicBezTo>
                  <a:cubicBezTo>
                    <a:pt x="160" y="99"/>
                    <a:pt x="165" y="100"/>
                    <a:pt x="170" y="97"/>
                  </a:cubicBezTo>
                  <a:cubicBezTo>
                    <a:pt x="175" y="94"/>
                    <a:pt x="175" y="89"/>
                    <a:pt x="175" y="84"/>
                  </a:cubicBezTo>
                  <a:cubicBezTo>
                    <a:pt x="175" y="78"/>
                    <a:pt x="172" y="73"/>
                    <a:pt x="170" y="67"/>
                  </a:cubicBezTo>
                  <a:cubicBezTo>
                    <a:pt x="165" y="57"/>
                    <a:pt x="162" y="46"/>
                    <a:pt x="165" y="34"/>
                  </a:cubicBezTo>
                  <a:cubicBezTo>
                    <a:pt x="167" y="26"/>
                    <a:pt x="171" y="23"/>
                    <a:pt x="180" y="25"/>
                  </a:cubicBezTo>
                  <a:cubicBezTo>
                    <a:pt x="191" y="27"/>
                    <a:pt x="202" y="31"/>
                    <a:pt x="212" y="36"/>
                  </a:cubicBezTo>
                  <a:cubicBezTo>
                    <a:pt x="215" y="38"/>
                    <a:pt x="216" y="39"/>
                    <a:pt x="214" y="42"/>
                  </a:cubicBezTo>
                  <a:cubicBezTo>
                    <a:pt x="212" y="44"/>
                    <a:pt x="208" y="48"/>
                    <a:pt x="210" y="50"/>
                  </a:cubicBezTo>
                  <a:cubicBezTo>
                    <a:pt x="212" y="53"/>
                    <a:pt x="216" y="51"/>
                    <a:pt x="219" y="50"/>
                  </a:cubicBezTo>
                  <a:cubicBezTo>
                    <a:pt x="228" y="45"/>
                    <a:pt x="233" y="50"/>
                    <a:pt x="238" y="55"/>
                  </a:cubicBezTo>
                  <a:cubicBezTo>
                    <a:pt x="268" y="82"/>
                    <a:pt x="289" y="115"/>
                    <a:pt x="304" y="152"/>
                  </a:cubicBezTo>
                  <a:cubicBezTo>
                    <a:pt x="313" y="175"/>
                    <a:pt x="318" y="198"/>
                    <a:pt x="323" y="221"/>
                  </a:cubicBezTo>
                  <a:cubicBezTo>
                    <a:pt x="325" y="229"/>
                    <a:pt x="328" y="237"/>
                    <a:pt x="331" y="245"/>
                  </a:cubicBezTo>
                  <a:cubicBezTo>
                    <a:pt x="334" y="258"/>
                    <a:pt x="332" y="269"/>
                    <a:pt x="322" y="278"/>
                  </a:cubicBezTo>
                  <a:cubicBezTo>
                    <a:pt x="314" y="286"/>
                    <a:pt x="305" y="285"/>
                    <a:pt x="295" y="284"/>
                  </a:cubicBezTo>
                  <a:cubicBezTo>
                    <a:pt x="288" y="283"/>
                    <a:pt x="281" y="281"/>
                    <a:pt x="274" y="278"/>
                  </a:cubicBezTo>
                  <a:cubicBezTo>
                    <a:pt x="252" y="271"/>
                    <a:pt x="229" y="267"/>
                    <a:pt x="206" y="263"/>
                  </a:cubicBezTo>
                  <a:cubicBezTo>
                    <a:pt x="193" y="260"/>
                    <a:pt x="186" y="251"/>
                    <a:pt x="182" y="239"/>
                  </a:cubicBezTo>
                  <a:cubicBezTo>
                    <a:pt x="178" y="226"/>
                    <a:pt x="180" y="214"/>
                    <a:pt x="183" y="201"/>
                  </a:cubicBezTo>
                  <a:cubicBezTo>
                    <a:pt x="185" y="190"/>
                    <a:pt x="187" y="179"/>
                    <a:pt x="187" y="167"/>
                  </a:cubicBezTo>
                  <a:cubicBezTo>
                    <a:pt x="186" y="152"/>
                    <a:pt x="179" y="139"/>
                    <a:pt x="163" y="135"/>
                  </a:cubicBezTo>
                  <a:cubicBezTo>
                    <a:pt x="158" y="134"/>
                    <a:pt x="153" y="131"/>
                    <a:pt x="149" y="126"/>
                  </a:cubicBezTo>
                  <a:cubicBezTo>
                    <a:pt x="147" y="123"/>
                    <a:pt x="145" y="124"/>
                    <a:pt x="143" y="127"/>
                  </a:cubicBezTo>
                  <a:cubicBezTo>
                    <a:pt x="141" y="134"/>
                    <a:pt x="136" y="138"/>
                    <a:pt x="131" y="141"/>
                  </a:cubicBezTo>
                  <a:cubicBezTo>
                    <a:pt x="119" y="149"/>
                    <a:pt x="117" y="161"/>
                    <a:pt x="119" y="173"/>
                  </a:cubicBezTo>
                  <a:cubicBezTo>
                    <a:pt x="120" y="183"/>
                    <a:pt x="124" y="191"/>
                    <a:pt x="129" y="200"/>
                  </a:cubicBezTo>
                  <a:cubicBezTo>
                    <a:pt x="135" y="212"/>
                    <a:pt x="143" y="223"/>
                    <a:pt x="145" y="237"/>
                  </a:cubicBezTo>
                  <a:cubicBezTo>
                    <a:pt x="147" y="254"/>
                    <a:pt x="141" y="268"/>
                    <a:pt x="126" y="275"/>
                  </a:cubicBezTo>
                  <a:cubicBezTo>
                    <a:pt x="102" y="287"/>
                    <a:pt x="79" y="301"/>
                    <a:pt x="57" y="316"/>
                  </a:cubicBezTo>
                  <a:cubicBezTo>
                    <a:pt x="51" y="320"/>
                    <a:pt x="44" y="323"/>
                    <a:pt x="37" y="325"/>
                  </a:cubicBezTo>
                  <a:cubicBezTo>
                    <a:pt x="23" y="327"/>
                    <a:pt x="8" y="316"/>
                    <a:pt x="5" y="301"/>
                  </a:cubicBezTo>
                  <a:cubicBezTo>
                    <a:pt x="4" y="296"/>
                    <a:pt x="4" y="291"/>
                    <a:pt x="4" y="285"/>
                  </a:cubicBezTo>
                  <a:cubicBezTo>
                    <a:pt x="5" y="270"/>
                    <a:pt x="3" y="254"/>
                    <a:pt x="2" y="239"/>
                  </a:cubicBezTo>
                  <a:cubicBezTo>
                    <a:pt x="0" y="192"/>
                    <a:pt x="7" y="147"/>
                    <a:pt x="27" y="105"/>
                  </a:cubicBezTo>
                  <a:cubicBezTo>
                    <a:pt x="39" y="79"/>
                    <a:pt x="55" y="56"/>
                    <a:pt x="81" y="41"/>
                  </a:cubicBezTo>
                  <a:cubicBezTo>
                    <a:pt x="82" y="40"/>
                    <a:pt x="84" y="38"/>
                    <a:pt x="86" y="38"/>
                  </a:cubicBezTo>
                  <a:cubicBezTo>
                    <a:pt x="93" y="35"/>
                    <a:pt x="98" y="36"/>
                    <a:pt x="101" y="43"/>
                  </a:cubicBezTo>
                  <a:cubicBezTo>
                    <a:pt x="108" y="53"/>
                    <a:pt x="108" y="65"/>
                    <a:pt x="107" y="77"/>
                  </a:cubicBezTo>
                  <a:cubicBezTo>
                    <a:pt x="106" y="82"/>
                    <a:pt x="106" y="86"/>
                    <a:pt x="106" y="91"/>
                  </a:cubicBezTo>
                  <a:cubicBezTo>
                    <a:pt x="107" y="97"/>
                    <a:pt x="109" y="103"/>
                    <a:pt x="115" y="105"/>
                  </a:cubicBezTo>
                  <a:cubicBezTo>
                    <a:pt x="121" y="106"/>
                    <a:pt x="126" y="103"/>
                    <a:pt x="130" y="98"/>
                  </a:cubicBezTo>
                  <a:cubicBezTo>
                    <a:pt x="130" y="98"/>
                    <a:pt x="131" y="97"/>
                    <a:pt x="131" y="96"/>
                  </a:cubicBezTo>
                  <a:cubicBezTo>
                    <a:pt x="137" y="97"/>
                    <a:pt x="135" y="94"/>
                    <a:pt x="134" y="92"/>
                  </a:cubicBezTo>
                  <a:cubicBezTo>
                    <a:pt x="135" y="83"/>
                    <a:pt x="132" y="75"/>
                    <a:pt x="128" y="67"/>
                  </a:cubicBezTo>
                  <a:cubicBezTo>
                    <a:pt x="120" y="49"/>
                    <a:pt x="117" y="29"/>
                    <a:pt x="117" y="9"/>
                  </a:cubicBezTo>
                  <a:cubicBezTo>
                    <a:pt x="117" y="5"/>
                    <a:pt x="118" y="4"/>
                    <a:pt x="122" y="5"/>
                  </a:cubicBezTo>
                  <a:cubicBezTo>
                    <a:pt x="128" y="5"/>
                    <a:pt x="133" y="3"/>
                    <a:pt x="139" y="0"/>
                  </a:cubicBezTo>
                  <a:cubicBezTo>
                    <a:pt x="141" y="10"/>
                    <a:pt x="145" y="18"/>
                    <a:pt x="146" y="28"/>
                  </a:cubicBezTo>
                  <a:cubicBezTo>
                    <a:pt x="143" y="29"/>
                    <a:pt x="144" y="31"/>
                    <a:pt x="144" y="33"/>
                  </a:cubicBezTo>
                  <a:cubicBezTo>
                    <a:pt x="144" y="37"/>
                    <a:pt x="144" y="41"/>
                    <a:pt x="144" y="45"/>
                  </a:cubicBezTo>
                  <a:cubicBezTo>
                    <a:pt x="145" y="39"/>
                    <a:pt x="142" y="33"/>
                    <a:pt x="145" y="28"/>
                  </a:cubicBezTo>
                  <a:close/>
                </a:path>
              </a:pathLst>
            </a:custGeom>
            <a:solidFill>
              <a:srgbClr val="F2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 name="Freeform 14">
              <a:extLst>
                <a:ext uri="{FF2B5EF4-FFF2-40B4-BE49-F238E27FC236}">
                  <a16:creationId xmlns:a16="http://schemas.microsoft.com/office/drawing/2014/main" id="{213DA5DA-0FD4-4581-AAFC-29C2D57D1BEA}"/>
                </a:ext>
              </a:extLst>
            </p:cNvPr>
            <p:cNvSpPr/>
            <p:nvPr/>
          </p:nvSpPr>
          <p:spPr bwMode="auto">
            <a:xfrm flipH="1">
              <a:off x="9557214" y="3048000"/>
              <a:ext cx="135130" cy="39688"/>
            </a:xfrm>
            <a:custGeom>
              <a:avLst/>
              <a:gdLst>
                <a:gd name="T0" fmla="*/ 0 w 15"/>
                <a:gd name="T1" fmla="*/ 3 h 5"/>
                <a:gd name="T2" fmla="*/ 15 w 15"/>
                <a:gd name="T3" fmla="*/ 1 h 5"/>
                <a:gd name="T4" fmla="*/ 0 w 15"/>
                <a:gd name="T5" fmla="*/ 3 h 5"/>
              </a:gdLst>
              <a:ahLst/>
              <a:cxnLst>
                <a:cxn ang="0">
                  <a:pos x="T0" y="T1"/>
                </a:cxn>
                <a:cxn ang="0">
                  <a:pos x="T2" y="T3"/>
                </a:cxn>
                <a:cxn ang="0">
                  <a:pos x="T4" y="T5"/>
                </a:cxn>
              </a:cxnLst>
              <a:rect l="0" t="0" r="r" b="b"/>
              <a:pathLst>
                <a:path w="15" h="5">
                  <a:moveTo>
                    <a:pt x="0" y="3"/>
                  </a:moveTo>
                  <a:cubicBezTo>
                    <a:pt x="4" y="0"/>
                    <a:pt x="9" y="0"/>
                    <a:pt x="15" y="1"/>
                  </a:cubicBezTo>
                  <a:cubicBezTo>
                    <a:pt x="10" y="5"/>
                    <a:pt x="5" y="4"/>
                    <a:pt x="0" y="3"/>
                  </a:cubicBezTo>
                  <a:close/>
                </a:path>
              </a:pathLst>
            </a:custGeom>
            <a:solidFill>
              <a:srgbClr val="C95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 name="Freeform 15">
              <a:extLst>
                <a:ext uri="{FF2B5EF4-FFF2-40B4-BE49-F238E27FC236}">
                  <a16:creationId xmlns:a16="http://schemas.microsoft.com/office/drawing/2014/main" id="{023BEBD2-A0EF-5031-418F-2ACC7FD7C0DB}"/>
                </a:ext>
              </a:extLst>
            </p:cNvPr>
            <p:cNvSpPr/>
            <p:nvPr/>
          </p:nvSpPr>
          <p:spPr bwMode="auto">
            <a:xfrm flipH="1">
              <a:off x="9539433" y="3814763"/>
              <a:ext cx="53341" cy="73025"/>
            </a:xfrm>
            <a:custGeom>
              <a:avLst/>
              <a:gdLst>
                <a:gd name="T0" fmla="*/ 3 w 6"/>
                <a:gd name="T1" fmla="*/ 0 h 9"/>
                <a:gd name="T2" fmla="*/ 4 w 6"/>
                <a:gd name="T3" fmla="*/ 7 h 9"/>
                <a:gd name="T4" fmla="*/ 0 w 6"/>
                <a:gd name="T5" fmla="*/ 4 h 9"/>
                <a:gd name="T6" fmla="*/ 3 w 6"/>
                <a:gd name="T7" fmla="*/ 0 h 9"/>
              </a:gdLst>
              <a:ahLst/>
              <a:cxnLst>
                <a:cxn ang="0">
                  <a:pos x="T0" y="T1"/>
                </a:cxn>
                <a:cxn ang="0">
                  <a:pos x="T2" y="T3"/>
                </a:cxn>
                <a:cxn ang="0">
                  <a:pos x="T4" y="T5"/>
                </a:cxn>
                <a:cxn ang="0">
                  <a:pos x="T6" y="T7"/>
                </a:cxn>
              </a:cxnLst>
              <a:rect l="0" t="0" r="r" b="b"/>
              <a:pathLst>
                <a:path w="6" h="9">
                  <a:moveTo>
                    <a:pt x="3" y="0"/>
                  </a:moveTo>
                  <a:cubicBezTo>
                    <a:pt x="6" y="2"/>
                    <a:pt x="6" y="5"/>
                    <a:pt x="4" y="7"/>
                  </a:cubicBezTo>
                  <a:cubicBezTo>
                    <a:pt x="1" y="9"/>
                    <a:pt x="2" y="5"/>
                    <a:pt x="0" y="4"/>
                  </a:cubicBezTo>
                  <a:cubicBezTo>
                    <a:pt x="1" y="3"/>
                    <a:pt x="2" y="2"/>
                    <a:pt x="3" y="0"/>
                  </a:cubicBezTo>
                  <a:close/>
                </a:path>
              </a:pathLst>
            </a:custGeom>
            <a:solidFill>
              <a:srgbClr val="DC6B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 name="Freeform 16">
              <a:extLst>
                <a:ext uri="{FF2B5EF4-FFF2-40B4-BE49-F238E27FC236}">
                  <a16:creationId xmlns:a16="http://schemas.microsoft.com/office/drawing/2014/main" id="{016583A8-7231-7A5E-9D75-F187523CB2A6}"/>
                </a:ext>
              </a:extLst>
            </p:cNvPr>
            <p:cNvSpPr/>
            <p:nvPr/>
          </p:nvSpPr>
          <p:spPr bwMode="auto">
            <a:xfrm flipH="1">
              <a:off x="9406082" y="3798888"/>
              <a:ext cx="53341" cy="47625"/>
            </a:xfrm>
            <a:custGeom>
              <a:avLst/>
              <a:gdLst>
                <a:gd name="T0" fmla="*/ 6 w 6"/>
                <a:gd name="T1" fmla="*/ 3 h 6"/>
                <a:gd name="T2" fmla="*/ 3 w 6"/>
                <a:gd name="T3" fmla="*/ 6 h 6"/>
                <a:gd name="T4" fmla="*/ 1 w 6"/>
                <a:gd name="T5" fmla="*/ 3 h 6"/>
                <a:gd name="T6" fmla="*/ 3 w 6"/>
                <a:gd name="T7" fmla="*/ 0 h 6"/>
                <a:gd name="T8" fmla="*/ 6 w 6"/>
                <a:gd name="T9" fmla="*/ 3 h 6"/>
              </a:gdLst>
              <a:ahLst/>
              <a:cxnLst>
                <a:cxn ang="0">
                  <a:pos x="T0" y="T1"/>
                </a:cxn>
                <a:cxn ang="0">
                  <a:pos x="T2" y="T3"/>
                </a:cxn>
                <a:cxn ang="0">
                  <a:pos x="T4" y="T5"/>
                </a:cxn>
                <a:cxn ang="0">
                  <a:pos x="T6" y="T7"/>
                </a:cxn>
                <a:cxn ang="0">
                  <a:pos x="T8" y="T9"/>
                </a:cxn>
              </a:cxnLst>
              <a:rect l="0" t="0" r="r" b="b"/>
              <a:pathLst>
                <a:path w="6" h="6">
                  <a:moveTo>
                    <a:pt x="6" y="3"/>
                  </a:moveTo>
                  <a:cubicBezTo>
                    <a:pt x="5" y="4"/>
                    <a:pt x="5" y="6"/>
                    <a:pt x="3" y="6"/>
                  </a:cubicBezTo>
                  <a:cubicBezTo>
                    <a:pt x="2" y="6"/>
                    <a:pt x="1" y="4"/>
                    <a:pt x="1" y="3"/>
                  </a:cubicBezTo>
                  <a:cubicBezTo>
                    <a:pt x="0" y="1"/>
                    <a:pt x="1" y="0"/>
                    <a:pt x="3" y="0"/>
                  </a:cubicBezTo>
                  <a:cubicBezTo>
                    <a:pt x="4" y="1"/>
                    <a:pt x="5" y="2"/>
                    <a:pt x="6" y="3"/>
                  </a:cubicBezTo>
                  <a:close/>
                </a:path>
              </a:pathLst>
            </a:custGeom>
            <a:solidFill>
              <a:srgbClr val="D96B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 name="Freeform 17">
              <a:extLst>
                <a:ext uri="{FF2B5EF4-FFF2-40B4-BE49-F238E27FC236}">
                  <a16:creationId xmlns:a16="http://schemas.microsoft.com/office/drawing/2014/main" id="{B402B5EE-3FC7-5194-7BA3-A33BF49DECE3}"/>
                </a:ext>
              </a:extLst>
            </p:cNvPr>
            <p:cNvSpPr/>
            <p:nvPr/>
          </p:nvSpPr>
          <p:spPr bwMode="auto">
            <a:xfrm flipH="1">
              <a:off x="9557215" y="3879850"/>
              <a:ext cx="474734" cy="398463"/>
            </a:xfrm>
            <a:custGeom>
              <a:avLst/>
              <a:gdLst>
                <a:gd name="T0" fmla="*/ 51 w 53"/>
                <a:gd name="T1" fmla="*/ 10 h 50"/>
                <a:gd name="T2" fmla="*/ 46 w 53"/>
                <a:gd name="T3" fmla="*/ 25 h 50"/>
                <a:gd name="T4" fmla="*/ 31 w 53"/>
                <a:gd name="T5" fmla="*/ 36 h 50"/>
                <a:gd name="T6" fmla="*/ 29 w 53"/>
                <a:gd name="T7" fmla="*/ 40 h 50"/>
                <a:gd name="T8" fmla="*/ 28 w 53"/>
                <a:gd name="T9" fmla="*/ 43 h 50"/>
                <a:gd name="T10" fmla="*/ 24 w 53"/>
                <a:gd name="T11" fmla="*/ 41 h 50"/>
                <a:gd name="T12" fmla="*/ 22 w 53"/>
                <a:gd name="T13" fmla="*/ 38 h 50"/>
                <a:gd name="T14" fmla="*/ 19 w 53"/>
                <a:gd name="T15" fmla="*/ 41 h 50"/>
                <a:gd name="T16" fmla="*/ 21 w 53"/>
                <a:gd name="T17" fmla="*/ 50 h 50"/>
                <a:gd name="T18" fmla="*/ 15 w 53"/>
                <a:gd name="T19" fmla="*/ 43 h 50"/>
                <a:gd name="T20" fmla="*/ 14 w 53"/>
                <a:gd name="T21" fmla="*/ 41 h 50"/>
                <a:gd name="T22" fmla="*/ 10 w 53"/>
                <a:gd name="T23" fmla="*/ 44 h 50"/>
                <a:gd name="T24" fmla="*/ 6 w 53"/>
                <a:gd name="T25" fmla="*/ 47 h 50"/>
                <a:gd name="T26" fmla="*/ 5 w 53"/>
                <a:gd name="T27" fmla="*/ 43 h 50"/>
                <a:gd name="T28" fmla="*/ 9 w 53"/>
                <a:gd name="T29" fmla="*/ 35 h 50"/>
                <a:gd name="T30" fmla="*/ 22 w 53"/>
                <a:gd name="T31" fmla="*/ 34 h 50"/>
                <a:gd name="T32" fmla="*/ 11 w 53"/>
                <a:gd name="T33" fmla="*/ 28 h 50"/>
                <a:gd name="T34" fmla="*/ 8 w 53"/>
                <a:gd name="T35" fmla="*/ 28 h 50"/>
                <a:gd name="T36" fmla="*/ 4 w 53"/>
                <a:gd name="T37" fmla="*/ 30 h 50"/>
                <a:gd name="T38" fmla="*/ 2 w 53"/>
                <a:gd name="T39" fmla="*/ 25 h 50"/>
                <a:gd name="T40" fmla="*/ 8 w 53"/>
                <a:gd name="T41" fmla="*/ 24 h 50"/>
                <a:gd name="T42" fmla="*/ 8 w 53"/>
                <a:gd name="T43" fmla="*/ 16 h 50"/>
                <a:gd name="T44" fmla="*/ 11 w 53"/>
                <a:gd name="T45" fmla="*/ 20 h 50"/>
                <a:gd name="T46" fmla="*/ 40 w 53"/>
                <a:gd name="T47" fmla="*/ 26 h 50"/>
                <a:gd name="T48" fmla="*/ 44 w 53"/>
                <a:gd name="T49" fmla="*/ 22 h 50"/>
                <a:gd name="T50" fmla="*/ 30 w 53"/>
                <a:gd name="T51" fmla="*/ 29 h 50"/>
                <a:gd name="T52" fmla="*/ 31 w 53"/>
                <a:gd name="T53" fmla="*/ 25 h 50"/>
                <a:gd name="T54" fmla="*/ 30 w 53"/>
                <a:gd name="T55" fmla="*/ 19 h 50"/>
                <a:gd name="T56" fmla="*/ 27 w 53"/>
                <a:gd name="T57" fmla="*/ 17 h 50"/>
                <a:gd name="T58" fmla="*/ 25 w 53"/>
                <a:gd name="T59" fmla="*/ 21 h 50"/>
                <a:gd name="T60" fmla="*/ 22 w 53"/>
                <a:gd name="T61" fmla="*/ 25 h 50"/>
                <a:gd name="T62" fmla="*/ 21 w 53"/>
                <a:gd name="T63" fmla="*/ 25 h 50"/>
                <a:gd name="T64" fmla="*/ 20 w 53"/>
                <a:gd name="T65" fmla="*/ 24 h 50"/>
                <a:gd name="T66" fmla="*/ 18 w 53"/>
                <a:gd name="T67" fmla="*/ 19 h 50"/>
                <a:gd name="T68" fmla="*/ 16 w 53"/>
                <a:gd name="T69" fmla="*/ 18 h 50"/>
                <a:gd name="T70" fmla="*/ 18 w 53"/>
                <a:gd name="T71" fmla="*/ 16 h 50"/>
                <a:gd name="T72" fmla="*/ 21 w 53"/>
                <a:gd name="T73" fmla="*/ 16 h 50"/>
                <a:gd name="T74" fmla="*/ 25 w 53"/>
                <a:gd name="T75" fmla="*/ 12 h 50"/>
                <a:gd name="T76" fmla="*/ 21 w 53"/>
                <a:gd name="T77" fmla="*/ 10 h 50"/>
                <a:gd name="T78" fmla="*/ 18 w 53"/>
                <a:gd name="T79" fmla="*/ 5 h 50"/>
                <a:gd name="T80" fmla="*/ 18 w 53"/>
                <a:gd name="T81" fmla="*/ 0 h 50"/>
                <a:gd name="T82" fmla="*/ 29 w 53"/>
                <a:gd name="T83" fmla="*/ 12 h 50"/>
                <a:gd name="T84" fmla="*/ 39 w 53"/>
                <a:gd name="T85" fmla="*/ 18 h 50"/>
                <a:gd name="T86" fmla="*/ 49 w 53"/>
                <a:gd name="T87" fmla="*/ 11 h 50"/>
                <a:gd name="T88" fmla="*/ 51 w 53"/>
                <a:gd name="T89"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50">
                  <a:moveTo>
                    <a:pt x="51" y="10"/>
                  </a:moveTo>
                  <a:cubicBezTo>
                    <a:pt x="53" y="16"/>
                    <a:pt x="50" y="21"/>
                    <a:pt x="46" y="25"/>
                  </a:cubicBezTo>
                  <a:cubicBezTo>
                    <a:pt x="42" y="30"/>
                    <a:pt x="37" y="33"/>
                    <a:pt x="31" y="36"/>
                  </a:cubicBezTo>
                  <a:cubicBezTo>
                    <a:pt x="28" y="36"/>
                    <a:pt x="27" y="37"/>
                    <a:pt x="29" y="40"/>
                  </a:cubicBezTo>
                  <a:cubicBezTo>
                    <a:pt x="30" y="41"/>
                    <a:pt x="31" y="43"/>
                    <a:pt x="28" y="43"/>
                  </a:cubicBezTo>
                  <a:cubicBezTo>
                    <a:pt x="27" y="43"/>
                    <a:pt x="24" y="43"/>
                    <a:pt x="24" y="41"/>
                  </a:cubicBezTo>
                  <a:cubicBezTo>
                    <a:pt x="24" y="39"/>
                    <a:pt x="24" y="38"/>
                    <a:pt x="22" y="38"/>
                  </a:cubicBezTo>
                  <a:cubicBezTo>
                    <a:pt x="21" y="38"/>
                    <a:pt x="19" y="39"/>
                    <a:pt x="19" y="41"/>
                  </a:cubicBezTo>
                  <a:cubicBezTo>
                    <a:pt x="19" y="44"/>
                    <a:pt x="19" y="46"/>
                    <a:pt x="21" y="50"/>
                  </a:cubicBezTo>
                  <a:cubicBezTo>
                    <a:pt x="17" y="48"/>
                    <a:pt x="13" y="48"/>
                    <a:pt x="15" y="43"/>
                  </a:cubicBezTo>
                  <a:cubicBezTo>
                    <a:pt x="15" y="42"/>
                    <a:pt x="15" y="41"/>
                    <a:pt x="14" y="41"/>
                  </a:cubicBezTo>
                  <a:cubicBezTo>
                    <a:pt x="12" y="41"/>
                    <a:pt x="10" y="42"/>
                    <a:pt x="10" y="44"/>
                  </a:cubicBezTo>
                  <a:cubicBezTo>
                    <a:pt x="10" y="48"/>
                    <a:pt x="9" y="47"/>
                    <a:pt x="6" y="47"/>
                  </a:cubicBezTo>
                  <a:cubicBezTo>
                    <a:pt x="3" y="46"/>
                    <a:pt x="4" y="45"/>
                    <a:pt x="5" y="43"/>
                  </a:cubicBezTo>
                  <a:cubicBezTo>
                    <a:pt x="8" y="41"/>
                    <a:pt x="10" y="39"/>
                    <a:pt x="9" y="35"/>
                  </a:cubicBezTo>
                  <a:cubicBezTo>
                    <a:pt x="14" y="41"/>
                    <a:pt x="18" y="34"/>
                    <a:pt x="22" y="34"/>
                  </a:cubicBezTo>
                  <a:cubicBezTo>
                    <a:pt x="18" y="32"/>
                    <a:pt x="14" y="31"/>
                    <a:pt x="11" y="28"/>
                  </a:cubicBezTo>
                  <a:cubicBezTo>
                    <a:pt x="10" y="27"/>
                    <a:pt x="9" y="27"/>
                    <a:pt x="8" y="28"/>
                  </a:cubicBezTo>
                  <a:cubicBezTo>
                    <a:pt x="7" y="29"/>
                    <a:pt x="6" y="33"/>
                    <a:pt x="4" y="30"/>
                  </a:cubicBezTo>
                  <a:cubicBezTo>
                    <a:pt x="3" y="29"/>
                    <a:pt x="0" y="28"/>
                    <a:pt x="2" y="25"/>
                  </a:cubicBezTo>
                  <a:cubicBezTo>
                    <a:pt x="3" y="22"/>
                    <a:pt x="5" y="22"/>
                    <a:pt x="8" y="24"/>
                  </a:cubicBezTo>
                  <a:cubicBezTo>
                    <a:pt x="9" y="21"/>
                    <a:pt x="6" y="19"/>
                    <a:pt x="8" y="16"/>
                  </a:cubicBezTo>
                  <a:cubicBezTo>
                    <a:pt x="10" y="16"/>
                    <a:pt x="11" y="18"/>
                    <a:pt x="11" y="20"/>
                  </a:cubicBezTo>
                  <a:cubicBezTo>
                    <a:pt x="18" y="32"/>
                    <a:pt x="29" y="35"/>
                    <a:pt x="40" y="26"/>
                  </a:cubicBezTo>
                  <a:cubicBezTo>
                    <a:pt x="42" y="25"/>
                    <a:pt x="44" y="24"/>
                    <a:pt x="44" y="22"/>
                  </a:cubicBezTo>
                  <a:cubicBezTo>
                    <a:pt x="38" y="21"/>
                    <a:pt x="34" y="24"/>
                    <a:pt x="30" y="29"/>
                  </a:cubicBezTo>
                  <a:cubicBezTo>
                    <a:pt x="29" y="27"/>
                    <a:pt x="30" y="25"/>
                    <a:pt x="31" y="25"/>
                  </a:cubicBezTo>
                  <a:cubicBezTo>
                    <a:pt x="33" y="23"/>
                    <a:pt x="32" y="21"/>
                    <a:pt x="30" y="19"/>
                  </a:cubicBezTo>
                  <a:cubicBezTo>
                    <a:pt x="29" y="19"/>
                    <a:pt x="28" y="16"/>
                    <a:pt x="27" y="17"/>
                  </a:cubicBezTo>
                  <a:cubicBezTo>
                    <a:pt x="25" y="17"/>
                    <a:pt x="25" y="19"/>
                    <a:pt x="25" y="21"/>
                  </a:cubicBezTo>
                  <a:cubicBezTo>
                    <a:pt x="25" y="23"/>
                    <a:pt x="24" y="24"/>
                    <a:pt x="22" y="25"/>
                  </a:cubicBezTo>
                  <a:cubicBezTo>
                    <a:pt x="22" y="25"/>
                    <a:pt x="21" y="26"/>
                    <a:pt x="21" y="25"/>
                  </a:cubicBezTo>
                  <a:cubicBezTo>
                    <a:pt x="20" y="25"/>
                    <a:pt x="20" y="24"/>
                    <a:pt x="20" y="24"/>
                  </a:cubicBezTo>
                  <a:cubicBezTo>
                    <a:pt x="23" y="20"/>
                    <a:pt x="21" y="20"/>
                    <a:pt x="18" y="19"/>
                  </a:cubicBezTo>
                  <a:cubicBezTo>
                    <a:pt x="17" y="19"/>
                    <a:pt x="16" y="19"/>
                    <a:pt x="16" y="18"/>
                  </a:cubicBezTo>
                  <a:cubicBezTo>
                    <a:pt x="16" y="17"/>
                    <a:pt x="17" y="16"/>
                    <a:pt x="18" y="16"/>
                  </a:cubicBezTo>
                  <a:cubicBezTo>
                    <a:pt x="19" y="16"/>
                    <a:pt x="20" y="16"/>
                    <a:pt x="21" y="16"/>
                  </a:cubicBezTo>
                  <a:cubicBezTo>
                    <a:pt x="23" y="15"/>
                    <a:pt x="24" y="14"/>
                    <a:pt x="25" y="12"/>
                  </a:cubicBezTo>
                  <a:cubicBezTo>
                    <a:pt x="25" y="10"/>
                    <a:pt x="22" y="11"/>
                    <a:pt x="21" y="10"/>
                  </a:cubicBezTo>
                  <a:cubicBezTo>
                    <a:pt x="19" y="9"/>
                    <a:pt x="13" y="10"/>
                    <a:pt x="18" y="5"/>
                  </a:cubicBezTo>
                  <a:cubicBezTo>
                    <a:pt x="18" y="4"/>
                    <a:pt x="16" y="2"/>
                    <a:pt x="18" y="0"/>
                  </a:cubicBezTo>
                  <a:cubicBezTo>
                    <a:pt x="22" y="3"/>
                    <a:pt x="27" y="6"/>
                    <a:pt x="29" y="12"/>
                  </a:cubicBezTo>
                  <a:cubicBezTo>
                    <a:pt x="31" y="16"/>
                    <a:pt x="33" y="19"/>
                    <a:pt x="39" y="18"/>
                  </a:cubicBezTo>
                  <a:cubicBezTo>
                    <a:pt x="43" y="18"/>
                    <a:pt x="48" y="18"/>
                    <a:pt x="49" y="11"/>
                  </a:cubicBezTo>
                  <a:cubicBezTo>
                    <a:pt x="49" y="11"/>
                    <a:pt x="50" y="10"/>
                    <a:pt x="51" y="10"/>
                  </a:cubicBezTo>
                  <a:close/>
                </a:path>
              </a:pathLst>
            </a:custGeom>
            <a:solidFill>
              <a:srgbClr val="DA6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 name="Freeform 18">
              <a:extLst>
                <a:ext uri="{FF2B5EF4-FFF2-40B4-BE49-F238E27FC236}">
                  <a16:creationId xmlns:a16="http://schemas.microsoft.com/office/drawing/2014/main" id="{986ED8F2-E6D5-DBD3-594B-F60AE55714DF}"/>
                </a:ext>
              </a:extLst>
            </p:cNvPr>
            <p:cNvSpPr/>
            <p:nvPr/>
          </p:nvSpPr>
          <p:spPr bwMode="auto">
            <a:xfrm flipH="1">
              <a:off x="10058619" y="4822825"/>
              <a:ext cx="519185" cy="479425"/>
            </a:xfrm>
            <a:custGeom>
              <a:avLst/>
              <a:gdLst>
                <a:gd name="T0" fmla="*/ 14 w 58"/>
                <a:gd name="T1" fmla="*/ 29 h 60"/>
                <a:gd name="T2" fmla="*/ 12 w 58"/>
                <a:gd name="T3" fmla="*/ 27 h 60"/>
                <a:gd name="T4" fmla="*/ 7 w 58"/>
                <a:gd name="T5" fmla="*/ 20 h 60"/>
                <a:gd name="T6" fmla="*/ 7 w 58"/>
                <a:gd name="T7" fmla="*/ 6 h 60"/>
                <a:gd name="T8" fmla="*/ 21 w 58"/>
                <a:gd name="T9" fmla="*/ 7 h 60"/>
                <a:gd name="T10" fmla="*/ 39 w 58"/>
                <a:gd name="T11" fmla="*/ 8 h 60"/>
                <a:gd name="T12" fmla="*/ 48 w 58"/>
                <a:gd name="T13" fmla="*/ 9 h 60"/>
                <a:gd name="T14" fmla="*/ 47 w 58"/>
                <a:gd name="T15" fmla="*/ 26 h 60"/>
                <a:gd name="T16" fmla="*/ 47 w 58"/>
                <a:gd name="T17" fmla="*/ 36 h 60"/>
                <a:gd name="T18" fmla="*/ 53 w 58"/>
                <a:gd name="T19" fmla="*/ 43 h 60"/>
                <a:gd name="T20" fmla="*/ 53 w 58"/>
                <a:gd name="T21" fmla="*/ 50 h 60"/>
                <a:gd name="T22" fmla="*/ 45 w 58"/>
                <a:gd name="T23" fmla="*/ 57 h 60"/>
                <a:gd name="T24" fmla="*/ 38 w 58"/>
                <a:gd name="T25" fmla="*/ 57 h 60"/>
                <a:gd name="T26" fmla="*/ 38 w 58"/>
                <a:gd name="T27" fmla="*/ 56 h 60"/>
                <a:gd name="T28" fmla="*/ 17 w 58"/>
                <a:gd name="T29" fmla="*/ 55 h 60"/>
                <a:gd name="T30" fmla="*/ 8 w 58"/>
                <a:gd name="T31" fmla="*/ 54 h 60"/>
                <a:gd name="T32" fmla="*/ 9 w 58"/>
                <a:gd name="T33" fmla="*/ 34 h 60"/>
                <a:gd name="T34" fmla="*/ 14 w 58"/>
                <a:gd name="T35"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0">
                  <a:moveTo>
                    <a:pt x="14" y="29"/>
                  </a:moveTo>
                  <a:cubicBezTo>
                    <a:pt x="13" y="28"/>
                    <a:pt x="13" y="27"/>
                    <a:pt x="12" y="27"/>
                  </a:cubicBezTo>
                  <a:cubicBezTo>
                    <a:pt x="10" y="25"/>
                    <a:pt x="8" y="22"/>
                    <a:pt x="7" y="20"/>
                  </a:cubicBezTo>
                  <a:cubicBezTo>
                    <a:pt x="0" y="13"/>
                    <a:pt x="0" y="13"/>
                    <a:pt x="7" y="6"/>
                  </a:cubicBezTo>
                  <a:cubicBezTo>
                    <a:pt x="14" y="0"/>
                    <a:pt x="15" y="0"/>
                    <a:pt x="21" y="7"/>
                  </a:cubicBezTo>
                  <a:cubicBezTo>
                    <a:pt x="29" y="18"/>
                    <a:pt x="29" y="18"/>
                    <a:pt x="39" y="8"/>
                  </a:cubicBezTo>
                  <a:cubicBezTo>
                    <a:pt x="43" y="3"/>
                    <a:pt x="44" y="3"/>
                    <a:pt x="48" y="9"/>
                  </a:cubicBezTo>
                  <a:cubicBezTo>
                    <a:pt x="55" y="17"/>
                    <a:pt x="58" y="17"/>
                    <a:pt x="47" y="26"/>
                  </a:cubicBezTo>
                  <a:cubicBezTo>
                    <a:pt x="43" y="30"/>
                    <a:pt x="43" y="33"/>
                    <a:pt x="47" y="36"/>
                  </a:cubicBezTo>
                  <a:cubicBezTo>
                    <a:pt x="50" y="38"/>
                    <a:pt x="51" y="41"/>
                    <a:pt x="53" y="43"/>
                  </a:cubicBezTo>
                  <a:cubicBezTo>
                    <a:pt x="56" y="46"/>
                    <a:pt x="56" y="48"/>
                    <a:pt x="53" y="50"/>
                  </a:cubicBezTo>
                  <a:cubicBezTo>
                    <a:pt x="50" y="52"/>
                    <a:pt x="47" y="55"/>
                    <a:pt x="45" y="57"/>
                  </a:cubicBezTo>
                  <a:cubicBezTo>
                    <a:pt x="42" y="60"/>
                    <a:pt x="40" y="60"/>
                    <a:pt x="38" y="57"/>
                  </a:cubicBezTo>
                  <a:cubicBezTo>
                    <a:pt x="38" y="56"/>
                    <a:pt x="38" y="56"/>
                    <a:pt x="38" y="56"/>
                  </a:cubicBezTo>
                  <a:cubicBezTo>
                    <a:pt x="29" y="45"/>
                    <a:pt x="26" y="45"/>
                    <a:pt x="17" y="55"/>
                  </a:cubicBezTo>
                  <a:cubicBezTo>
                    <a:pt x="13" y="58"/>
                    <a:pt x="11" y="58"/>
                    <a:pt x="8" y="54"/>
                  </a:cubicBezTo>
                  <a:cubicBezTo>
                    <a:pt x="0" y="43"/>
                    <a:pt x="0" y="44"/>
                    <a:pt x="9" y="34"/>
                  </a:cubicBezTo>
                  <a:cubicBezTo>
                    <a:pt x="11" y="32"/>
                    <a:pt x="13" y="31"/>
                    <a:pt x="14" y="29"/>
                  </a:cubicBezTo>
                  <a:close/>
                </a:path>
              </a:pathLst>
            </a:custGeom>
            <a:solidFill>
              <a:srgbClr val="1711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 name="Freeform 19">
              <a:extLst>
                <a:ext uri="{FF2B5EF4-FFF2-40B4-BE49-F238E27FC236}">
                  <a16:creationId xmlns:a16="http://schemas.microsoft.com/office/drawing/2014/main" id="{39318C7B-D96F-0472-2871-68E8CB4D9308}"/>
                </a:ext>
              </a:extLst>
            </p:cNvPr>
            <p:cNvSpPr/>
            <p:nvPr/>
          </p:nvSpPr>
          <p:spPr bwMode="auto">
            <a:xfrm flipH="1">
              <a:off x="8885118" y="3783013"/>
              <a:ext cx="512073" cy="384175"/>
            </a:xfrm>
            <a:custGeom>
              <a:avLst/>
              <a:gdLst>
                <a:gd name="T0" fmla="*/ 30 w 57"/>
                <a:gd name="T1" fmla="*/ 0 h 48"/>
                <a:gd name="T2" fmla="*/ 34 w 57"/>
                <a:gd name="T3" fmla="*/ 6 h 48"/>
                <a:gd name="T4" fmla="*/ 33 w 57"/>
                <a:gd name="T5" fmla="*/ 9 h 48"/>
                <a:gd name="T6" fmla="*/ 27 w 57"/>
                <a:gd name="T7" fmla="*/ 13 h 48"/>
                <a:gd name="T8" fmla="*/ 36 w 57"/>
                <a:gd name="T9" fmla="*/ 15 h 48"/>
                <a:gd name="T10" fmla="*/ 38 w 57"/>
                <a:gd name="T11" fmla="*/ 16 h 48"/>
                <a:gd name="T12" fmla="*/ 36 w 57"/>
                <a:gd name="T13" fmla="*/ 18 h 48"/>
                <a:gd name="T14" fmla="*/ 36 w 57"/>
                <a:gd name="T15" fmla="*/ 24 h 48"/>
                <a:gd name="T16" fmla="*/ 27 w 57"/>
                <a:gd name="T17" fmla="*/ 18 h 48"/>
                <a:gd name="T18" fmla="*/ 27 w 57"/>
                <a:gd name="T19" fmla="*/ 28 h 48"/>
                <a:gd name="T20" fmla="*/ 26 w 57"/>
                <a:gd name="T21" fmla="*/ 30 h 48"/>
                <a:gd name="T22" fmla="*/ 24 w 57"/>
                <a:gd name="T23" fmla="*/ 29 h 48"/>
                <a:gd name="T24" fmla="*/ 11 w 57"/>
                <a:gd name="T25" fmla="*/ 27 h 48"/>
                <a:gd name="T26" fmla="*/ 33 w 57"/>
                <a:gd name="T27" fmla="*/ 31 h 48"/>
                <a:gd name="T28" fmla="*/ 44 w 57"/>
                <a:gd name="T29" fmla="*/ 11 h 48"/>
                <a:gd name="T30" fmla="*/ 46 w 57"/>
                <a:gd name="T31" fmla="*/ 19 h 48"/>
                <a:gd name="T32" fmla="*/ 49 w 57"/>
                <a:gd name="T33" fmla="*/ 18 h 48"/>
                <a:gd name="T34" fmla="*/ 53 w 57"/>
                <a:gd name="T35" fmla="*/ 19 h 48"/>
                <a:gd name="T36" fmla="*/ 52 w 57"/>
                <a:gd name="T37" fmla="*/ 25 h 48"/>
                <a:gd name="T38" fmla="*/ 49 w 57"/>
                <a:gd name="T39" fmla="*/ 24 h 48"/>
                <a:gd name="T40" fmla="*/ 44 w 57"/>
                <a:gd name="T41" fmla="*/ 25 h 48"/>
                <a:gd name="T42" fmla="*/ 35 w 57"/>
                <a:gd name="T43" fmla="*/ 34 h 48"/>
                <a:gd name="T44" fmla="*/ 48 w 57"/>
                <a:gd name="T45" fmla="*/ 32 h 48"/>
                <a:gd name="T46" fmla="*/ 50 w 57"/>
                <a:gd name="T47" fmla="*/ 33 h 48"/>
                <a:gd name="T48" fmla="*/ 56 w 57"/>
                <a:gd name="T49" fmla="*/ 40 h 48"/>
                <a:gd name="T50" fmla="*/ 51 w 57"/>
                <a:gd name="T51" fmla="*/ 41 h 48"/>
                <a:gd name="T52" fmla="*/ 49 w 57"/>
                <a:gd name="T53" fmla="*/ 38 h 48"/>
                <a:gd name="T54" fmla="*/ 45 w 57"/>
                <a:gd name="T55" fmla="*/ 38 h 48"/>
                <a:gd name="T56" fmla="*/ 46 w 57"/>
                <a:gd name="T57" fmla="*/ 41 h 48"/>
                <a:gd name="T58" fmla="*/ 45 w 57"/>
                <a:gd name="T59" fmla="*/ 46 h 48"/>
                <a:gd name="T60" fmla="*/ 42 w 57"/>
                <a:gd name="T61" fmla="*/ 47 h 48"/>
                <a:gd name="T62" fmla="*/ 42 w 57"/>
                <a:gd name="T63" fmla="*/ 44 h 48"/>
                <a:gd name="T64" fmla="*/ 38 w 57"/>
                <a:gd name="T65" fmla="*/ 38 h 48"/>
                <a:gd name="T66" fmla="*/ 36 w 57"/>
                <a:gd name="T67" fmla="*/ 40 h 48"/>
                <a:gd name="T68" fmla="*/ 33 w 57"/>
                <a:gd name="T69" fmla="*/ 44 h 48"/>
                <a:gd name="T70" fmla="*/ 32 w 57"/>
                <a:gd name="T71" fmla="*/ 41 h 48"/>
                <a:gd name="T72" fmla="*/ 28 w 57"/>
                <a:gd name="T73" fmla="*/ 38 h 48"/>
                <a:gd name="T74" fmla="*/ 13 w 57"/>
                <a:gd name="T75" fmla="*/ 33 h 48"/>
                <a:gd name="T76" fmla="*/ 2 w 57"/>
                <a:gd name="T77" fmla="*/ 22 h 48"/>
                <a:gd name="T78" fmla="*/ 2 w 57"/>
                <a:gd name="T79" fmla="*/ 19 h 48"/>
                <a:gd name="T80" fmla="*/ 5 w 57"/>
                <a:gd name="T81" fmla="*/ 20 h 48"/>
                <a:gd name="T82" fmla="*/ 17 w 57"/>
                <a:gd name="T83" fmla="*/ 23 h 48"/>
                <a:gd name="T84" fmla="*/ 23 w 57"/>
                <a:gd name="T85" fmla="*/ 15 h 48"/>
                <a:gd name="T86" fmla="*/ 30 w 57"/>
                <a:gd name="T8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48">
                  <a:moveTo>
                    <a:pt x="30" y="0"/>
                  </a:moveTo>
                  <a:cubicBezTo>
                    <a:pt x="32" y="2"/>
                    <a:pt x="31" y="5"/>
                    <a:pt x="34" y="6"/>
                  </a:cubicBezTo>
                  <a:cubicBezTo>
                    <a:pt x="35" y="6"/>
                    <a:pt x="35" y="8"/>
                    <a:pt x="33" y="9"/>
                  </a:cubicBezTo>
                  <a:cubicBezTo>
                    <a:pt x="31" y="10"/>
                    <a:pt x="29" y="11"/>
                    <a:pt x="27" y="13"/>
                  </a:cubicBezTo>
                  <a:cubicBezTo>
                    <a:pt x="30" y="15"/>
                    <a:pt x="32" y="17"/>
                    <a:pt x="36" y="15"/>
                  </a:cubicBezTo>
                  <a:cubicBezTo>
                    <a:pt x="36" y="15"/>
                    <a:pt x="38" y="15"/>
                    <a:pt x="38" y="16"/>
                  </a:cubicBezTo>
                  <a:cubicBezTo>
                    <a:pt x="38" y="17"/>
                    <a:pt x="37" y="18"/>
                    <a:pt x="36" y="18"/>
                  </a:cubicBezTo>
                  <a:cubicBezTo>
                    <a:pt x="32" y="19"/>
                    <a:pt x="32" y="21"/>
                    <a:pt x="36" y="24"/>
                  </a:cubicBezTo>
                  <a:cubicBezTo>
                    <a:pt x="29" y="26"/>
                    <a:pt x="30" y="19"/>
                    <a:pt x="27" y="18"/>
                  </a:cubicBezTo>
                  <a:cubicBezTo>
                    <a:pt x="24" y="21"/>
                    <a:pt x="21" y="24"/>
                    <a:pt x="27" y="28"/>
                  </a:cubicBezTo>
                  <a:cubicBezTo>
                    <a:pt x="27" y="29"/>
                    <a:pt x="27" y="30"/>
                    <a:pt x="26" y="30"/>
                  </a:cubicBezTo>
                  <a:cubicBezTo>
                    <a:pt x="25" y="30"/>
                    <a:pt x="24" y="30"/>
                    <a:pt x="24" y="29"/>
                  </a:cubicBezTo>
                  <a:cubicBezTo>
                    <a:pt x="20" y="25"/>
                    <a:pt x="16" y="28"/>
                    <a:pt x="11" y="27"/>
                  </a:cubicBezTo>
                  <a:cubicBezTo>
                    <a:pt x="16" y="33"/>
                    <a:pt x="25" y="34"/>
                    <a:pt x="33" y="31"/>
                  </a:cubicBezTo>
                  <a:cubicBezTo>
                    <a:pt x="41" y="28"/>
                    <a:pt x="42" y="20"/>
                    <a:pt x="44" y="11"/>
                  </a:cubicBezTo>
                  <a:cubicBezTo>
                    <a:pt x="47" y="14"/>
                    <a:pt x="45" y="17"/>
                    <a:pt x="46" y="19"/>
                  </a:cubicBezTo>
                  <a:cubicBezTo>
                    <a:pt x="47" y="19"/>
                    <a:pt x="48" y="19"/>
                    <a:pt x="49" y="18"/>
                  </a:cubicBezTo>
                  <a:cubicBezTo>
                    <a:pt x="51" y="16"/>
                    <a:pt x="52" y="18"/>
                    <a:pt x="53" y="19"/>
                  </a:cubicBezTo>
                  <a:cubicBezTo>
                    <a:pt x="55" y="22"/>
                    <a:pt x="52" y="23"/>
                    <a:pt x="52" y="25"/>
                  </a:cubicBezTo>
                  <a:cubicBezTo>
                    <a:pt x="51" y="27"/>
                    <a:pt x="50" y="25"/>
                    <a:pt x="49" y="24"/>
                  </a:cubicBezTo>
                  <a:cubicBezTo>
                    <a:pt x="47" y="22"/>
                    <a:pt x="45" y="23"/>
                    <a:pt x="44" y="25"/>
                  </a:cubicBezTo>
                  <a:cubicBezTo>
                    <a:pt x="43" y="29"/>
                    <a:pt x="39" y="32"/>
                    <a:pt x="35" y="34"/>
                  </a:cubicBezTo>
                  <a:cubicBezTo>
                    <a:pt x="40" y="32"/>
                    <a:pt x="44" y="36"/>
                    <a:pt x="48" y="32"/>
                  </a:cubicBezTo>
                  <a:cubicBezTo>
                    <a:pt x="49" y="32"/>
                    <a:pt x="50" y="32"/>
                    <a:pt x="50" y="33"/>
                  </a:cubicBezTo>
                  <a:cubicBezTo>
                    <a:pt x="49" y="37"/>
                    <a:pt x="57" y="35"/>
                    <a:pt x="56" y="40"/>
                  </a:cubicBezTo>
                  <a:cubicBezTo>
                    <a:pt x="56" y="42"/>
                    <a:pt x="53" y="43"/>
                    <a:pt x="51" y="41"/>
                  </a:cubicBezTo>
                  <a:cubicBezTo>
                    <a:pt x="51" y="40"/>
                    <a:pt x="50" y="38"/>
                    <a:pt x="49" y="38"/>
                  </a:cubicBezTo>
                  <a:cubicBezTo>
                    <a:pt x="48" y="38"/>
                    <a:pt x="46" y="37"/>
                    <a:pt x="45" y="38"/>
                  </a:cubicBezTo>
                  <a:cubicBezTo>
                    <a:pt x="44" y="39"/>
                    <a:pt x="46" y="40"/>
                    <a:pt x="46" y="41"/>
                  </a:cubicBezTo>
                  <a:cubicBezTo>
                    <a:pt x="47" y="43"/>
                    <a:pt x="49" y="45"/>
                    <a:pt x="45" y="46"/>
                  </a:cubicBezTo>
                  <a:cubicBezTo>
                    <a:pt x="44" y="46"/>
                    <a:pt x="43" y="48"/>
                    <a:pt x="42" y="47"/>
                  </a:cubicBezTo>
                  <a:cubicBezTo>
                    <a:pt x="41" y="46"/>
                    <a:pt x="42" y="45"/>
                    <a:pt x="42" y="44"/>
                  </a:cubicBezTo>
                  <a:cubicBezTo>
                    <a:pt x="42" y="41"/>
                    <a:pt x="42" y="38"/>
                    <a:pt x="38" y="38"/>
                  </a:cubicBezTo>
                  <a:cubicBezTo>
                    <a:pt x="37" y="38"/>
                    <a:pt x="35" y="37"/>
                    <a:pt x="36" y="40"/>
                  </a:cubicBezTo>
                  <a:cubicBezTo>
                    <a:pt x="38" y="43"/>
                    <a:pt x="34" y="43"/>
                    <a:pt x="33" y="44"/>
                  </a:cubicBezTo>
                  <a:cubicBezTo>
                    <a:pt x="31" y="44"/>
                    <a:pt x="31" y="42"/>
                    <a:pt x="32" y="41"/>
                  </a:cubicBezTo>
                  <a:cubicBezTo>
                    <a:pt x="32" y="38"/>
                    <a:pt x="30" y="38"/>
                    <a:pt x="28" y="38"/>
                  </a:cubicBezTo>
                  <a:cubicBezTo>
                    <a:pt x="23" y="37"/>
                    <a:pt x="18" y="36"/>
                    <a:pt x="13" y="33"/>
                  </a:cubicBezTo>
                  <a:cubicBezTo>
                    <a:pt x="8" y="31"/>
                    <a:pt x="4" y="27"/>
                    <a:pt x="2" y="22"/>
                  </a:cubicBezTo>
                  <a:cubicBezTo>
                    <a:pt x="1" y="21"/>
                    <a:pt x="0" y="20"/>
                    <a:pt x="2" y="19"/>
                  </a:cubicBezTo>
                  <a:cubicBezTo>
                    <a:pt x="3" y="18"/>
                    <a:pt x="4" y="19"/>
                    <a:pt x="5" y="20"/>
                  </a:cubicBezTo>
                  <a:cubicBezTo>
                    <a:pt x="8" y="26"/>
                    <a:pt x="13" y="24"/>
                    <a:pt x="17" y="23"/>
                  </a:cubicBezTo>
                  <a:cubicBezTo>
                    <a:pt x="21" y="23"/>
                    <a:pt x="22" y="19"/>
                    <a:pt x="23" y="15"/>
                  </a:cubicBezTo>
                  <a:cubicBezTo>
                    <a:pt x="24" y="10"/>
                    <a:pt x="27" y="5"/>
                    <a:pt x="30" y="0"/>
                  </a:cubicBezTo>
                  <a:close/>
                </a:path>
              </a:pathLst>
            </a:custGeom>
            <a:solidFill>
              <a:srgbClr val="D96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 name="Freeform 20">
              <a:extLst>
                <a:ext uri="{FF2B5EF4-FFF2-40B4-BE49-F238E27FC236}">
                  <a16:creationId xmlns:a16="http://schemas.microsoft.com/office/drawing/2014/main" id="{18E6A87E-B597-CB70-4F5C-3263F1D73A02}"/>
                </a:ext>
              </a:extLst>
            </p:cNvPr>
            <p:cNvSpPr/>
            <p:nvPr/>
          </p:nvSpPr>
          <p:spPr bwMode="auto">
            <a:xfrm flipH="1">
              <a:off x="8321482" y="4006850"/>
              <a:ext cx="403613" cy="320675"/>
            </a:xfrm>
            <a:custGeom>
              <a:avLst/>
              <a:gdLst>
                <a:gd name="T0" fmla="*/ 18 w 45"/>
                <a:gd name="T1" fmla="*/ 0 h 40"/>
                <a:gd name="T2" fmla="*/ 24 w 45"/>
                <a:gd name="T3" fmla="*/ 6 h 40"/>
                <a:gd name="T4" fmla="*/ 32 w 45"/>
                <a:gd name="T5" fmla="*/ 8 h 40"/>
                <a:gd name="T6" fmla="*/ 42 w 45"/>
                <a:gd name="T7" fmla="*/ 10 h 40"/>
                <a:gd name="T8" fmla="*/ 38 w 45"/>
                <a:gd name="T9" fmla="*/ 20 h 40"/>
                <a:gd name="T10" fmla="*/ 36 w 45"/>
                <a:gd name="T11" fmla="*/ 25 h 40"/>
                <a:gd name="T12" fmla="*/ 31 w 45"/>
                <a:gd name="T13" fmla="*/ 40 h 40"/>
                <a:gd name="T14" fmla="*/ 24 w 45"/>
                <a:gd name="T15" fmla="*/ 38 h 40"/>
                <a:gd name="T16" fmla="*/ 22 w 45"/>
                <a:gd name="T17" fmla="*/ 33 h 40"/>
                <a:gd name="T18" fmla="*/ 13 w 45"/>
                <a:gd name="T19" fmla="*/ 32 h 40"/>
                <a:gd name="T20" fmla="*/ 4 w 45"/>
                <a:gd name="T21" fmla="*/ 29 h 40"/>
                <a:gd name="T22" fmla="*/ 8 w 45"/>
                <a:gd name="T23" fmla="*/ 18 h 40"/>
                <a:gd name="T24" fmla="*/ 10 w 45"/>
                <a:gd name="T25" fmla="*/ 13 h 40"/>
                <a:gd name="T26" fmla="*/ 18 w 45"/>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40">
                  <a:moveTo>
                    <a:pt x="18" y="0"/>
                  </a:moveTo>
                  <a:cubicBezTo>
                    <a:pt x="22" y="0"/>
                    <a:pt x="23" y="3"/>
                    <a:pt x="24" y="6"/>
                  </a:cubicBezTo>
                  <a:cubicBezTo>
                    <a:pt x="26" y="10"/>
                    <a:pt x="28" y="11"/>
                    <a:pt x="32" y="8"/>
                  </a:cubicBezTo>
                  <a:cubicBezTo>
                    <a:pt x="37" y="3"/>
                    <a:pt x="39" y="4"/>
                    <a:pt x="42" y="10"/>
                  </a:cubicBezTo>
                  <a:cubicBezTo>
                    <a:pt x="45" y="15"/>
                    <a:pt x="43" y="18"/>
                    <a:pt x="38" y="20"/>
                  </a:cubicBezTo>
                  <a:cubicBezTo>
                    <a:pt x="34" y="21"/>
                    <a:pt x="35" y="22"/>
                    <a:pt x="36" y="25"/>
                  </a:cubicBezTo>
                  <a:cubicBezTo>
                    <a:pt x="43" y="35"/>
                    <a:pt x="42" y="36"/>
                    <a:pt x="31" y="40"/>
                  </a:cubicBezTo>
                  <a:cubicBezTo>
                    <a:pt x="28" y="40"/>
                    <a:pt x="26" y="40"/>
                    <a:pt x="24" y="38"/>
                  </a:cubicBezTo>
                  <a:cubicBezTo>
                    <a:pt x="23" y="36"/>
                    <a:pt x="22" y="35"/>
                    <a:pt x="22" y="33"/>
                  </a:cubicBezTo>
                  <a:cubicBezTo>
                    <a:pt x="20" y="28"/>
                    <a:pt x="17" y="28"/>
                    <a:pt x="13" y="32"/>
                  </a:cubicBezTo>
                  <a:cubicBezTo>
                    <a:pt x="9" y="35"/>
                    <a:pt x="7" y="34"/>
                    <a:pt x="4" y="29"/>
                  </a:cubicBezTo>
                  <a:cubicBezTo>
                    <a:pt x="0" y="22"/>
                    <a:pt x="0" y="21"/>
                    <a:pt x="8" y="18"/>
                  </a:cubicBezTo>
                  <a:cubicBezTo>
                    <a:pt x="11" y="17"/>
                    <a:pt x="11" y="16"/>
                    <a:pt x="10" y="13"/>
                  </a:cubicBezTo>
                  <a:cubicBezTo>
                    <a:pt x="6" y="4"/>
                    <a:pt x="8" y="1"/>
                    <a:pt x="18" y="0"/>
                  </a:cubicBezTo>
                  <a:close/>
                </a:path>
              </a:pathLst>
            </a:custGeom>
            <a:solidFill>
              <a:srgbClr val="1D15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 name="Freeform 21">
              <a:extLst>
                <a:ext uri="{FF2B5EF4-FFF2-40B4-BE49-F238E27FC236}">
                  <a16:creationId xmlns:a16="http://schemas.microsoft.com/office/drawing/2014/main" id="{49136166-01E3-505F-8B6F-E106645D028D}"/>
                </a:ext>
              </a:extLst>
            </p:cNvPr>
            <p:cNvSpPr/>
            <p:nvPr/>
          </p:nvSpPr>
          <p:spPr bwMode="auto">
            <a:xfrm flipH="1">
              <a:off x="9610555" y="4135438"/>
              <a:ext cx="341382" cy="400050"/>
            </a:xfrm>
            <a:custGeom>
              <a:avLst/>
              <a:gdLst>
                <a:gd name="T0" fmla="*/ 14 w 38"/>
                <a:gd name="T1" fmla="*/ 27 h 50"/>
                <a:gd name="T2" fmla="*/ 10 w 38"/>
                <a:gd name="T3" fmla="*/ 29 h 50"/>
                <a:gd name="T4" fmla="*/ 2 w 38"/>
                <a:gd name="T5" fmla="*/ 29 h 50"/>
                <a:gd name="T6" fmla="*/ 1 w 38"/>
                <a:gd name="T7" fmla="*/ 26 h 50"/>
                <a:gd name="T8" fmla="*/ 4 w 38"/>
                <a:gd name="T9" fmla="*/ 25 h 50"/>
                <a:gd name="T10" fmla="*/ 9 w 38"/>
                <a:gd name="T11" fmla="*/ 24 h 50"/>
                <a:gd name="T12" fmla="*/ 12 w 38"/>
                <a:gd name="T13" fmla="*/ 23 h 50"/>
                <a:gd name="T14" fmla="*/ 24 w 38"/>
                <a:gd name="T15" fmla="*/ 14 h 50"/>
                <a:gd name="T16" fmla="*/ 33 w 38"/>
                <a:gd name="T17" fmla="*/ 1 h 50"/>
                <a:gd name="T18" fmla="*/ 36 w 38"/>
                <a:gd name="T19" fmla="*/ 1 h 50"/>
                <a:gd name="T20" fmla="*/ 35 w 38"/>
                <a:gd name="T21" fmla="*/ 4 h 50"/>
                <a:gd name="T22" fmla="*/ 28 w 38"/>
                <a:gd name="T23" fmla="*/ 11 h 50"/>
                <a:gd name="T24" fmla="*/ 23 w 38"/>
                <a:gd name="T25" fmla="*/ 27 h 50"/>
                <a:gd name="T26" fmla="*/ 22 w 38"/>
                <a:gd name="T27" fmla="*/ 38 h 50"/>
                <a:gd name="T28" fmla="*/ 24 w 38"/>
                <a:gd name="T29" fmla="*/ 43 h 50"/>
                <a:gd name="T30" fmla="*/ 25 w 38"/>
                <a:gd name="T31" fmla="*/ 47 h 50"/>
                <a:gd name="T32" fmla="*/ 24 w 38"/>
                <a:gd name="T33" fmla="*/ 50 h 50"/>
                <a:gd name="T34" fmla="*/ 21 w 38"/>
                <a:gd name="T35" fmla="*/ 48 h 50"/>
                <a:gd name="T36" fmla="*/ 19 w 38"/>
                <a:gd name="T37" fmla="*/ 45 h 50"/>
                <a:gd name="T38" fmla="*/ 17 w 38"/>
                <a:gd name="T39" fmla="*/ 47 h 50"/>
                <a:gd name="T40" fmla="*/ 13 w 38"/>
                <a:gd name="T41" fmla="*/ 45 h 50"/>
                <a:gd name="T42" fmla="*/ 15 w 38"/>
                <a:gd name="T43" fmla="*/ 41 h 50"/>
                <a:gd name="T44" fmla="*/ 19 w 38"/>
                <a:gd name="T45" fmla="*/ 26 h 50"/>
                <a:gd name="T46" fmla="*/ 16 w 38"/>
                <a:gd name="T47" fmla="*/ 31 h 50"/>
                <a:gd name="T48" fmla="*/ 13 w 38"/>
                <a:gd name="T49" fmla="*/ 33 h 50"/>
                <a:gd name="T50" fmla="*/ 13 w 38"/>
                <a:gd name="T51" fmla="*/ 30 h 50"/>
                <a:gd name="T52" fmla="*/ 14 w 38"/>
                <a:gd name="T53"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50">
                  <a:moveTo>
                    <a:pt x="14" y="27"/>
                  </a:moveTo>
                  <a:cubicBezTo>
                    <a:pt x="12" y="27"/>
                    <a:pt x="10" y="27"/>
                    <a:pt x="10" y="29"/>
                  </a:cubicBezTo>
                  <a:cubicBezTo>
                    <a:pt x="7" y="34"/>
                    <a:pt x="5" y="31"/>
                    <a:pt x="2" y="29"/>
                  </a:cubicBezTo>
                  <a:cubicBezTo>
                    <a:pt x="1" y="28"/>
                    <a:pt x="0" y="27"/>
                    <a:pt x="1" y="26"/>
                  </a:cubicBezTo>
                  <a:cubicBezTo>
                    <a:pt x="1" y="24"/>
                    <a:pt x="3" y="24"/>
                    <a:pt x="4" y="25"/>
                  </a:cubicBezTo>
                  <a:cubicBezTo>
                    <a:pt x="6" y="27"/>
                    <a:pt x="8" y="26"/>
                    <a:pt x="9" y="24"/>
                  </a:cubicBezTo>
                  <a:cubicBezTo>
                    <a:pt x="10" y="24"/>
                    <a:pt x="11" y="23"/>
                    <a:pt x="12" y="23"/>
                  </a:cubicBezTo>
                  <a:cubicBezTo>
                    <a:pt x="19" y="24"/>
                    <a:pt x="22" y="19"/>
                    <a:pt x="24" y="14"/>
                  </a:cubicBezTo>
                  <a:cubicBezTo>
                    <a:pt x="26" y="9"/>
                    <a:pt x="28" y="4"/>
                    <a:pt x="33" y="1"/>
                  </a:cubicBezTo>
                  <a:cubicBezTo>
                    <a:pt x="34" y="1"/>
                    <a:pt x="35" y="0"/>
                    <a:pt x="36" y="1"/>
                  </a:cubicBezTo>
                  <a:cubicBezTo>
                    <a:pt x="38" y="2"/>
                    <a:pt x="36" y="3"/>
                    <a:pt x="35" y="4"/>
                  </a:cubicBezTo>
                  <a:cubicBezTo>
                    <a:pt x="33" y="6"/>
                    <a:pt x="30" y="8"/>
                    <a:pt x="28" y="11"/>
                  </a:cubicBezTo>
                  <a:cubicBezTo>
                    <a:pt x="26" y="16"/>
                    <a:pt x="24" y="22"/>
                    <a:pt x="23" y="27"/>
                  </a:cubicBezTo>
                  <a:cubicBezTo>
                    <a:pt x="23" y="31"/>
                    <a:pt x="23" y="35"/>
                    <a:pt x="22" y="38"/>
                  </a:cubicBezTo>
                  <a:cubicBezTo>
                    <a:pt x="21" y="40"/>
                    <a:pt x="21" y="42"/>
                    <a:pt x="24" y="43"/>
                  </a:cubicBezTo>
                  <a:cubicBezTo>
                    <a:pt x="26" y="44"/>
                    <a:pt x="26" y="45"/>
                    <a:pt x="25" y="47"/>
                  </a:cubicBezTo>
                  <a:cubicBezTo>
                    <a:pt x="25" y="48"/>
                    <a:pt x="25" y="50"/>
                    <a:pt x="24" y="50"/>
                  </a:cubicBezTo>
                  <a:cubicBezTo>
                    <a:pt x="23" y="50"/>
                    <a:pt x="22" y="49"/>
                    <a:pt x="21" y="48"/>
                  </a:cubicBezTo>
                  <a:cubicBezTo>
                    <a:pt x="21" y="47"/>
                    <a:pt x="20" y="46"/>
                    <a:pt x="19" y="45"/>
                  </a:cubicBezTo>
                  <a:cubicBezTo>
                    <a:pt x="18" y="45"/>
                    <a:pt x="19" y="48"/>
                    <a:pt x="17" y="47"/>
                  </a:cubicBezTo>
                  <a:cubicBezTo>
                    <a:pt x="16" y="46"/>
                    <a:pt x="14" y="46"/>
                    <a:pt x="13" y="45"/>
                  </a:cubicBezTo>
                  <a:cubicBezTo>
                    <a:pt x="12" y="44"/>
                    <a:pt x="13" y="42"/>
                    <a:pt x="15" y="41"/>
                  </a:cubicBezTo>
                  <a:cubicBezTo>
                    <a:pt x="20" y="37"/>
                    <a:pt x="20" y="32"/>
                    <a:pt x="19" y="26"/>
                  </a:cubicBezTo>
                  <a:cubicBezTo>
                    <a:pt x="16" y="27"/>
                    <a:pt x="17" y="29"/>
                    <a:pt x="16" y="31"/>
                  </a:cubicBezTo>
                  <a:cubicBezTo>
                    <a:pt x="15" y="32"/>
                    <a:pt x="15" y="34"/>
                    <a:pt x="13" y="33"/>
                  </a:cubicBezTo>
                  <a:cubicBezTo>
                    <a:pt x="11" y="33"/>
                    <a:pt x="13" y="31"/>
                    <a:pt x="13" y="30"/>
                  </a:cubicBezTo>
                  <a:cubicBezTo>
                    <a:pt x="13" y="29"/>
                    <a:pt x="14" y="28"/>
                    <a:pt x="14" y="27"/>
                  </a:cubicBezTo>
                  <a:close/>
                </a:path>
              </a:pathLst>
            </a:custGeom>
            <a:solidFill>
              <a:srgbClr val="D96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 name="Freeform 22">
              <a:extLst>
                <a:ext uri="{FF2B5EF4-FFF2-40B4-BE49-F238E27FC236}">
                  <a16:creationId xmlns:a16="http://schemas.microsoft.com/office/drawing/2014/main" id="{84BA1C07-E40E-318A-3534-CCD8B56D47E2}"/>
                </a:ext>
              </a:extLst>
            </p:cNvPr>
            <p:cNvSpPr/>
            <p:nvPr/>
          </p:nvSpPr>
          <p:spPr bwMode="auto">
            <a:xfrm flipH="1">
              <a:off x="9521654" y="4725988"/>
              <a:ext cx="321823" cy="273050"/>
            </a:xfrm>
            <a:custGeom>
              <a:avLst/>
              <a:gdLst>
                <a:gd name="T0" fmla="*/ 13 w 36"/>
                <a:gd name="T1" fmla="*/ 27 h 34"/>
                <a:gd name="T2" fmla="*/ 9 w 36"/>
                <a:gd name="T3" fmla="*/ 30 h 34"/>
                <a:gd name="T4" fmla="*/ 5 w 36"/>
                <a:gd name="T5" fmla="*/ 26 h 34"/>
                <a:gd name="T6" fmla="*/ 1 w 36"/>
                <a:gd name="T7" fmla="*/ 26 h 34"/>
                <a:gd name="T8" fmla="*/ 3 w 36"/>
                <a:gd name="T9" fmla="*/ 24 h 34"/>
                <a:gd name="T10" fmla="*/ 7 w 36"/>
                <a:gd name="T11" fmla="*/ 21 h 34"/>
                <a:gd name="T12" fmla="*/ 5 w 36"/>
                <a:gd name="T13" fmla="*/ 19 h 34"/>
                <a:gd name="T14" fmla="*/ 2 w 36"/>
                <a:gd name="T15" fmla="*/ 17 h 34"/>
                <a:gd name="T16" fmla="*/ 7 w 36"/>
                <a:gd name="T17" fmla="*/ 16 h 34"/>
                <a:gd name="T18" fmla="*/ 14 w 36"/>
                <a:gd name="T19" fmla="*/ 18 h 34"/>
                <a:gd name="T20" fmla="*/ 19 w 36"/>
                <a:gd name="T21" fmla="*/ 8 h 34"/>
                <a:gd name="T22" fmla="*/ 19 w 36"/>
                <a:gd name="T23" fmla="*/ 0 h 34"/>
                <a:gd name="T24" fmla="*/ 22 w 36"/>
                <a:gd name="T25" fmla="*/ 9 h 34"/>
                <a:gd name="T26" fmla="*/ 27 w 36"/>
                <a:gd name="T27" fmla="*/ 16 h 34"/>
                <a:gd name="T28" fmla="*/ 31 w 36"/>
                <a:gd name="T29" fmla="*/ 18 h 34"/>
                <a:gd name="T30" fmla="*/ 35 w 36"/>
                <a:gd name="T31" fmla="*/ 23 h 34"/>
                <a:gd name="T32" fmla="*/ 31 w 36"/>
                <a:gd name="T33" fmla="*/ 27 h 34"/>
                <a:gd name="T34" fmla="*/ 29 w 36"/>
                <a:gd name="T35" fmla="*/ 25 h 34"/>
                <a:gd name="T36" fmla="*/ 21 w 36"/>
                <a:gd name="T37" fmla="*/ 16 h 34"/>
                <a:gd name="T38" fmla="*/ 23 w 36"/>
                <a:gd name="T39" fmla="*/ 34 h 34"/>
                <a:gd name="T40" fmla="*/ 13 w 36"/>
                <a:gd name="T41" fmla="*/ 27 h 34"/>
                <a:gd name="T42" fmla="*/ 17 w 36"/>
                <a:gd name="T43" fmla="*/ 22 h 34"/>
                <a:gd name="T44" fmla="*/ 13 w 36"/>
                <a:gd name="T4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34">
                  <a:moveTo>
                    <a:pt x="13" y="27"/>
                  </a:moveTo>
                  <a:cubicBezTo>
                    <a:pt x="12" y="28"/>
                    <a:pt x="11" y="29"/>
                    <a:pt x="9" y="30"/>
                  </a:cubicBezTo>
                  <a:cubicBezTo>
                    <a:pt x="10" y="25"/>
                    <a:pt x="9" y="23"/>
                    <a:pt x="5" y="26"/>
                  </a:cubicBezTo>
                  <a:cubicBezTo>
                    <a:pt x="4" y="27"/>
                    <a:pt x="2" y="28"/>
                    <a:pt x="1" y="26"/>
                  </a:cubicBezTo>
                  <a:cubicBezTo>
                    <a:pt x="0" y="25"/>
                    <a:pt x="2" y="24"/>
                    <a:pt x="3" y="24"/>
                  </a:cubicBezTo>
                  <a:cubicBezTo>
                    <a:pt x="5" y="23"/>
                    <a:pt x="6" y="22"/>
                    <a:pt x="7" y="21"/>
                  </a:cubicBezTo>
                  <a:cubicBezTo>
                    <a:pt x="7" y="20"/>
                    <a:pt x="6" y="20"/>
                    <a:pt x="5" y="19"/>
                  </a:cubicBezTo>
                  <a:cubicBezTo>
                    <a:pt x="4" y="18"/>
                    <a:pt x="1" y="20"/>
                    <a:pt x="2" y="17"/>
                  </a:cubicBezTo>
                  <a:cubicBezTo>
                    <a:pt x="3" y="15"/>
                    <a:pt x="5" y="15"/>
                    <a:pt x="7" y="16"/>
                  </a:cubicBezTo>
                  <a:cubicBezTo>
                    <a:pt x="9" y="17"/>
                    <a:pt x="11" y="20"/>
                    <a:pt x="14" y="18"/>
                  </a:cubicBezTo>
                  <a:cubicBezTo>
                    <a:pt x="17" y="15"/>
                    <a:pt x="19" y="12"/>
                    <a:pt x="19" y="8"/>
                  </a:cubicBezTo>
                  <a:cubicBezTo>
                    <a:pt x="18" y="5"/>
                    <a:pt x="18" y="3"/>
                    <a:pt x="19" y="0"/>
                  </a:cubicBezTo>
                  <a:cubicBezTo>
                    <a:pt x="21" y="3"/>
                    <a:pt x="21" y="6"/>
                    <a:pt x="22" y="9"/>
                  </a:cubicBezTo>
                  <a:cubicBezTo>
                    <a:pt x="22" y="13"/>
                    <a:pt x="23" y="15"/>
                    <a:pt x="27" y="16"/>
                  </a:cubicBezTo>
                  <a:cubicBezTo>
                    <a:pt x="29" y="16"/>
                    <a:pt x="30" y="17"/>
                    <a:pt x="31" y="18"/>
                  </a:cubicBezTo>
                  <a:cubicBezTo>
                    <a:pt x="33" y="20"/>
                    <a:pt x="35" y="21"/>
                    <a:pt x="35" y="23"/>
                  </a:cubicBezTo>
                  <a:cubicBezTo>
                    <a:pt x="36" y="26"/>
                    <a:pt x="31" y="23"/>
                    <a:pt x="31" y="27"/>
                  </a:cubicBezTo>
                  <a:cubicBezTo>
                    <a:pt x="31" y="28"/>
                    <a:pt x="28" y="26"/>
                    <a:pt x="29" y="25"/>
                  </a:cubicBezTo>
                  <a:cubicBezTo>
                    <a:pt x="29" y="19"/>
                    <a:pt x="24" y="19"/>
                    <a:pt x="21" y="16"/>
                  </a:cubicBezTo>
                  <a:cubicBezTo>
                    <a:pt x="20" y="22"/>
                    <a:pt x="23" y="28"/>
                    <a:pt x="23" y="34"/>
                  </a:cubicBezTo>
                  <a:cubicBezTo>
                    <a:pt x="21" y="31"/>
                    <a:pt x="14" y="33"/>
                    <a:pt x="13" y="27"/>
                  </a:cubicBezTo>
                  <a:cubicBezTo>
                    <a:pt x="14" y="26"/>
                    <a:pt x="16" y="25"/>
                    <a:pt x="17" y="22"/>
                  </a:cubicBezTo>
                  <a:cubicBezTo>
                    <a:pt x="14" y="24"/>
                    <a:pt x="14" y="26"/>
                    <a:pt x="13" y="27"/>
                  </a:cubicBezTo>
                  <a:close/>
                </a:path>
              </a:pathLst>
            </a:custGeom>
            <a:solidFill>
              <a:srgbClr val="DA6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 name="Freeform 23">
              <a:extLst>
                <a:ext uri="{FF2B5EF4-FFF2-40B4-BE49-F238E27FC236}">
                  <a16:creationId xmlns:a16="http://schemas.microsoft.com/office/drawing/2014/main" id="{EFCDE1EA-3AF7-BD9C-2770-2E0212E76F23}"/>
                </a:ext>
              </a:extLst>
            </p:cNvPr>
            <p:cNvSpPr/>
            <p:nvPr/>
          </p:nvSpPr>
          <p:spPr bwMode="auto">
            <a:xfrm flipH="1">
              <a:off x="8904677" y="4079875"/>
              <a:ext cx="375164" cy="366713"/>
            </a:xfrm>
            <a:custGeom>
              <a:avLst/>
              <a:gdLst>
                <a:gd name="T0" fmla="*/ 30 w 42"/>
                <a:gd name="T1" fmla="*/ 39 h 46"/>
                <a:gd name="T2" fmla="*/ 28 w 42"/>
                <a:gd name="T3" fmla="*/ 43 h 46"/>
                <a:gd name="T4" fmla="*/ 26 w 42"/>
                <a:gd name="T5" fmla="*/ 45 h 46"/>
                <a:gd name="T6" fmla="*/ 24 w 42"/>
                <a:gd name="T7" fmla="*/ 39 h 46"/>
                <a:gd name="T8" fmla="*/ 25 w 42"/>
                <a:gd name="T9" fmla="*/ 33 h 46"/>
                <a:gd name="T10" fmla="*/ 16 w 42"/>
                <a:gd name="T11" fmla="*/ 15 h 46"/>
                <a:gd name="T12" fmla="*/ 3 w 42"/>
                <a:gd name="T13" fmla="*/ 4 h 46"/>
                <a:gd name="T14" fmla="*/ 1 w 42"/>
                <a:gd name="T15" fmla="*/ 2 h 46"/>
                <a:gd name="T16" fmla="*/ 4 w 42"/>
                <a:gd name="T17" fmla="*/ 2 h 46"/>
                <a:gd name="T18" fmla="*/ 18 w 42"/>
                <a:gd name="T19" fmla="*/ 13 h 46"/>
                <a:gd name="T20" fmla="*/ 26 w 42"/>
                <a:gd name="T21" fmla="*/ 17 h 46"/>
                <a:gd name="T22" fmla="*/ 39 w 42"/>
                <a:gd name="T23" fmla="*/ 15 h 46"/>
                <a:gd name="T24" fmla="*/ 42 w 42"/>
                <a:gd name="T25" fmla="*/ 17 h 46"/>
                <a:gd name="T26" fmla="*/ 39 w 42"/>
                <a:gd name="T27" fmla="*/ 23 h 46"/>
                <a:gd name="T28" fmla="*/ 36 w 42"/>
                <a:gd name="T29" fmla="*/ 22 h 46"/>
                <a:gd name="T30" fmla="*/ 31 w 42"/>
                <a:gd name="T31" fmla="*/ 21 h 46"/>
                <a:gd name="T32" fmla="*/ 33 w 42"/>
                <a:gd name="T33" fmla="*/ 24 h 46"/>
                <a:gd name="T34" fmla="*/ 32 w 42"/>
                <a:gd name="T35" fmla="*/ 26 h 46"/>
                <a:gd name="T36" fmla="*/ 31 w 42"/>
                <a:gd name="T37" fmla="*/ 26 h 46"/>
                <a:gd name="T38" fmla="*/ 29 w 42"/>
                <a:gd name="T39" fmla="*/ 24 h 46"/>
                <a:gd name="T40" fmla="*/ 25 w 42"/>
                <a:gd name="T41" fmla="*/ 21 h 46"/>
                <a:gd name="T42" fmla="*/ 25 w 42"/>
                <a:gd name="T43" fmla="*/ 27 h 46"/>
                <a:gd name="T44" fmla="*/ 34 w 42"/>
                <a:gd name="T45" fmla="*/ 35 h 46"/>
                <a:gd name="T46" fmla="*/ 36 w 42"/>
                <a:gd name="T47" fmla="*/ 38 h 46"/>
                <a:gd name="T48" fmla="*/ 33 w 42"/>
                <a:gd name="T49" fmla="*/ 41 h 46"/>
                <a:gd name="T50" fmla="*/ 30 w 42"/>
                <a:gd name="T51"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6">
                  <a:moveTo>
                    <a:pt x="30" y="39"/>
                  </a:moveTo>
                  <a:cubicBezTo>
                    <a:pt x="29" y="40"/>
                    <a:pt x="29" y="41"/>
                    <a:pt x="28" y="43"/>
                  </a:cubicBezTo>
                  <a:cubicBezTo>
                    <a:pt x="28" y="44"/>
                    <a:pt x="27" y="46"/>
                    <a:pt x="26" y="45"/>
                  </a:cubicBezTo>
                  <a:cubicBezTo>
                    <a:pt x="24" y="43"/>
                    <a:pt x="21" y="42"/>
                    <a:pt x="24" y="39"/>
                  </a:cubicBezTo>
                  <a:cubicBezTo>
                    <a:pt x="27" y="38"/>
                    <a:pt x="27" y="35"/>
                    <a:pt x="25" y="33"/>
                  </a:cubicBezTo>
                  <a:cubicBezTo>
                    <a:pt x="21" y="28"/>
                    <a:pt x="20" y="21"/>
                    <a:pt x="16" y="15"/>
                  </a:cubicBezTo>
                  <a:cubicBezTo>
                    <a:pt x="12" y="10"/>
                    <a:pt x="8" y="7"/>
                    <a:pt x="3" y="4"/>
                  </a:cubicBezTo>
                  <a:cubicBezTo>
                    <a:pt x="2" y="4"/>
                    <a:pt x="0" y="3"/>
                    <a:pt x="1" y="2"/>
                  </a:cubicBezTo>
                  <a:cubicBezTo>
                    <a:pt x="1" y="0"/>
                    <a:pt x="3" y="1"/>
                    <a:pt x="4" y="2"/>
                  </a:cubicBezTo>
                  <a:cubicBezTo>
                    <a:pt x="9" y="4"/>
                    <a:pt x="15" y="7"/>
                    <a:pt x="18" y="13"/>
                  </a:cubicBezTo>
                  <a:cubicBezTo>
                    <a:pt x="20" y="16"/>
                    <a:pt x="23" y="17"/>
                    <a:pt x="26" y="17"/>
                  </a:cubicBezTo>
                  <a:cubicBezTo>
                    <a:pt x="31" y="16"/>
                    <a:pt x="35" y="19"/>
                    <a:pt x="39" y="15"/>
                  </a:cubicBezTo>
                  <a:cubicBezTo>
                    <a:pt x="40" y="14"/>
                    <a:pt x="42" y="15"/>
                    <a:pt x="42" y="17"/>
                  </a:cubicBezTo>
                  <a:cubicBezTo>
                    <a:pt x="42" y="19"/>
                    <a:pt x="40" y="20"/>
                    <a:pt x="39" y="23"/>
                  </a:cubicBezTo>
                  <a:cubicBezTo>
                    <a:pt x="39" y="24"/>
                    <a:pt x="37" y="23"/>
                    <a:pt x="36" y="22"/>
                  </a:cubicBezTo>
                  <a:cubicBezTo>
                    <a:pt x="34" y="21"/>
                    <a:pt x="33" y="19"/>
                    <a:pt x="31" y="21"/>
                  </a:cubicBezTo>
                  <a:cubicBezTo>
                    <a:pt x="30" y="22"/>
                    <a:pt x="32" y="23"/>
                    <a:pt x="33" y="24"/>
                  </a:cubicBezTo>
                  <a:cubicBezTo>
                    <a:pt x="33" y="25"/>
                    <a:pt x="33" y="26"/>
                    <a:pt x="32" y="26"/>
                  </a:cubicBezTo>
                  <a:cubicBezTo>
                    <a:pt x="32" y="27"/>
                    <a:pt x="31" y="27"/>
                    <a:pt x="31" y="26"/>
                  </a:cubicBezTo>
                  <a:cubicBezTo>
                    <a:pt x="30" y="25"/>
                    <a:pt x="30" y="25"/>
                    <a:pt x="29" y="24"/>
                  </a:cubicBezTo>
                  <a:cubicBezTo>
                    <a:pt x="28" y="23"/>
                    <a:pt x="27" y="20"/>
                    <a:pt x="25" y="21"/>
                  </a:cubicBezTo>
                  <a:cubicBezTo>
                    <a:pt x="23" y="22"/>
                    <a:pt x="24" y="25"/>
                    <a:pt x="25" y="27"/>
                  </a:cubicBezTo>
                  <a:cubicBezTo>
                    <a:pt x="26" y="31"/>
                    <a:pt x="30" y="33"/>
                    <a:pt x="34" y="35"/>
                  </a:cubicBezTo>
                  <a:cubicBezTo>
                    <a:pt x="35" y="35"/>
                    <a:pt x="37" y="36"/>
                    <a:pt x="36" y="38"/>
                  </a:cubicBezTo>
                  <a:cubicBezTo>
                    <a:pt x="36" y="39"/>
                    <a:pt x="34" y="40"/>
                    <a:pt x="33" y="41"/>
                  </a:cubicBezTo>
                  <a:cubicBezTo>
                    <a:pt x="31" y="42"/>
                    <a:pt x="31" y="40"/>
                    <a:pt x="30" y="39"/>
                  </a:cubicBezTo>
                  <a:close/>
                </a:path>
              </a:pathLst>
            </a:custGeom>
            <a:solidFill>
              <a:srgbClr val="D96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 name="Freeform 24">
              <a:extLst>
                <a:ext uri="{FF2B5EF4-FFF2-40B4-BE49-F238E27FC236}">
                  <a16:creationId xmlns:a16="http://schemas.microsoft.com/office/drawing/2014/main" id="{643F51CB-5726-7AC3-DA65-769A67A7B007}"/>
                </a:ext>
              </a:extLst>
            </p:cNvPr>
            <p:cNvSpPr/>
            <p:nvPr/>
          </p:nvSpPr>
          <p:spPr bwMode="auto">
            <a:xfrm flipH="1">
              <a:off x="8805107" y="4638675"/>
              <a:ext cx="321823" cy="279400"/>
            </a:xfrm>
            <a:custGeom>
              <a:avLst/>
              <a:gdLst>
                <a:gd name="T0" fmla="*/ 15 w 36"/>
                <a:gd name="T1" fmla="*/ 35 h 35"/>
                <a:gd name="T2" fmla="*/ 13 w 36"/>
                <a:gd name="T3" fmla="*/ 19 h 35"/>
                <a:gd name="T4" fmla="*/ 12 w 36"/>
                <a:gd name="T5" fmla="*/ 17 h 35"/>
                <a:gd name="T6" fmla="*/ 10 w 36"/>
                <a:gd name="T7" fmla="*/ 19 h 35"/>
                <a:gd name="T8" fmla="*/ 8 w 36"/>
                <a:gd name="T9" fmla="*/ 30 h 35"/>
                <a:gd name="T10" fmla="*/ 3 w 36"/>
                <a:gd name="T11" fmla="*/ 28 h 35"/>
                <a:gd name="T12" fmla="*/ 2 w 36"/>
                <a:gd name="T13" fmla="*/ 24 h 35"/>
                <a:gd name="T14" fmla="*/ 6 w 36"/>
                <a:gd name="T15" fmla="*/ 19 h 35"/>
                <a:gd name="T16" fmla="*/ 10 w 36"/>
                <a:gd name="T17" fmla="*/ 7 h 35"/>
                <a:gd name="T18" fmla="*/ 10 w 36"/>
                <a:gd name="T19" fmla="*/ 0 h 35"/>
                <a:gd name="T20" fmla="*/ 12 w 36"/>
                <a:gd name="T21" fmla="*/ 7 h 35"/>
                <a:gd name="T22" fmla="*/ 17 w 36"/>
                <a:gd name="T23" fmla="*/ 15 h 35"/>
                <a:gd name="T24" fmla="*/ 25 w 36"/>
                <a:gd name="T25" fmla="*/ 13 h 35"/>
                <a:gd name="T26" fmla="*/ 28 w 36"/>
                <a:gd name="T27" fmla="*/ 11 h 35"/>
                <a:gd name="T28" fmla="*/ 31 w 36"/>
                <a:gd name="T29" fmla="*/ 12 h 35"/>
                <a:gd name="T30" fmla="*/ 30 w 36"/>
                <a:gd name="T31" fmla="*/ 14 h 35"/>
                <a:gd name="T32" fmla="*/ 27 w 36"/>
                <a:gd name="T33" fmla="*/ 17 h 35"/>
                <a:gd name="T34" fmla="*/ 33 w 36"/>
                <a:gd name="T35" fmla="*/ 19 h 35"/>
                <a:gd name="T36" fmla="*/ 35 w 36"/>
                <a:gd name="T37" fmla="*/ 21 h 35"/>
                <a:gd name="T38" fmla="*/ 32 w 36"/>
                <a:gd name="T39" fmla="*/ 22 h 35"/>
                <a:gd name="T40" fmla="*/ 26 w 36"/>
                <a:gd name="T41" fmla="*/ 21 h 35"/>
                <a:gd name="T42" fmla="*/ 27 w 36"/>
                <a:gd name="T43" fmla="*/ 26 h 35"/>
                <a:gd name="T44" fmla="*/ 21 w 36"/>
                <a:gd name="T45" fmla="*/ 20 h 35"/>
                <a:gd name="T46" fmla="*/ 18 w 36"/>
                <a:gd name="T47" fmla="*/ 19 h 35"/>
                <a:gd name="T48" fmla="*/ 17 w 36"/>
                <a:gd name="T49" fmla="*/ 21 h 35"/>
                <a:gd name="T50" fmla="*/ 19 w 36"/>
                <a:gd name="T51" fmla="*/ 25 h 35"/>
                <a:gd name="T52" fmla="*/ 23 w 36"/>
                <a:gd name="T53" fmla="*/ 27 h 35"/>
                <a:gd name="T54" fmla="*/ 19 w 36"/>
                <a:gd name="T55" fmla="*/ 32 h 35"/>
                <a:gd name="T56" fmla="*/ 15 w 36"/>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35">
                  <a:moveTo>
                    <a:pt x="15" y="35"/>
                  </a:moveTo>
                  <a:cubicBezTo>
                    <a:pt x="14" y="29"/>
                    <a:pt x="15" y="24"/>
                    <a:pt x="13" y="19"/>
                  </a:cubicBezTo>
                  <a:cubicBezTo>
                    <a:pt x="13" y="18"/>
                    <a:pt x="14" y="17"/>
                    <a:pt x="12" y="17"/>
                  </a:cubicBezTo>
                  <a:cubicBezTo>
                    <a:pt x="11" y="17"/>
                    <a:pt x="11" y="18"/>
                    <a:pt x="10" y="19"/>
                  </a:cubicBezTo>
                  <a:cubicBezTo>
                    <a:pt x="7" y="22"/>
                    <a:pt x="7" y="26"/>
                    <a:pt x="8" y="30"/>
                  </a:cubicBezTo>
                  <a:cubicBezTo>
                    <a:pt x="5" y="31"/>
                    <a:pt x="5" y="28"/>
                    <a:pt x="3" y="28"/>
                  </a:cubicBezTo>
                  <a:cubicBezTo>
                    <a:pt x="0" y="28"/>
                    <a:pt x="0" y="26"/>
                    <a:pt x="2" y="24"/>
                  </a:cubicBezTo>
                  <a:cubicBezTo>
                    <a:pt x="3" y="22"/>
                    <a:pt x="4" y="20"/>
                    <a:pt x="6" y="19"/>
                  </a:cubicBezTo>
                  <a:cubicBezTo>
                    <a:pt x="10" y="16"/>
                    <a:pt x="11" y="12"/>
                    <a:pt x="10" y="7"/>
                  </a:cubicBezTo>
                  <a:cubicBezTo>
                    <a:pt x="9" y="5"/>
                    <a:pt x="9" y="3"/>
                    <a:pt x="10" y="0"/>
                  </a:cubicBezTo>
                  <a:cubicBezTo>
                    <a:pt x="12" y="2"/>
                    <a:pt x="12" y="5"/>
                    <a:pt x="12" y="7"/>
                  </a:cubicBezTo>
                  <a:cubicBezTo>
                    <a:pt x="13" y="10"/>
                    <a:pt x="14" y="13"/>
                    <a:pt x="17" y="15"/>
                  </a:cubicBezTo>
                  <a:cubicBezTo>
                    <a:pt x="21" y="17"/>
                    <a:pt x="24" y="18"/>
                    <a:pt x="25" y="13"/>
                  </a:cubicBezTo>
                  <a:cubicBezTo>
                    <a:pt x="26" y="11"/>
                    <a:pt x="27" y="11"/>
                    <a:pt x="28" y="11"/>
                  </a:cubicBezTo>
                  <a:cubicBezTo>
                    <a:pt x="30" y="10"/>
                    <a:pt x="31" y="10"/>
                    <a:pt x="31" y="12"/>
                  </a:cubicBezTo>
                  <a:cubicBezTo>
                    <a:pt x="32" y="13"/>
                    <a:pt x="31" y="14"/>
                    <a:pt x="30" y="14"/>
                  </a:cubicBezTo>
                  <a:cubicBezTo>
                    <a:pt x="29" y="15"/>
                    <a:pt x="28" y="15"/>
                    <a:pt x="27" y="17"/>
                  </a:cubicBezTo>
                  <a:cubicBezTo>
                    <a:pt x="29" y="18"/>
                    <a:pt x="31" y="18"/>
                    <a:pt x="33" y="19"/>
                  </a:cubicBezTo>
                  <a:cubicBezTo>
                    <a:pt x="34" y="19"/>
                    <a:pt x="36" y="19"/>
                    <a:pt x="35" y="21"/>
                  </a:cubicBezTo>
                  <a:cubicBezTo>
                    <a:pt x="35" y="22"/>
                    <a:pt x="33" y="22"/>
                    <a:pt x="32" y="22"/>
                  </a:cubicBezTo>
                  <a:cubicBezTo>
                    <a:pt x="30" y="22"/>
                    <a:pt x="28" y="20"/>
                    <a:pt x="26" y="21"/>
                  </a:cubicBezTo>
                  <a:cubicBezTo>
                    <a:pt x="25" y="23"/>
                    <a:pt x="28" y="24"/>
                    <a:pt x="27" y="26"/>
                  </a:cubicBezTo>
                  <a:cubicBezTo>
                    <a:pt x="23" y="26"/>
                    <a:pt x="23" y="22"/>
                    <a:pt x="21" y="20"/>
                  </a:cubicBezTo>
                  <a:cubicBezTo>
                    <a:pt x="20" y="20"/>
                    <a:pt x="19" y="19"/>
                    <a:pt x="18" y="19"/>
                  </a:cubicBezTo>
                  <a:cubicBezTo>
                    <a:pt x="17" y="19"/>
                    <a:pt x="17" y="20"/>
                    <a:pt x="17" y="21"/>
                  </a:cubicBezTo>
                  <a:cubicBezTo>
                    <a:pt x="17" y="23"/>
                    <a:pt x="17" y="24"/>
                    <a:pt x="19" y="25"/>
                  </a:cubicBezTo>
                  <a:cubicBezTo>
                    <a:pt x="20" y="26"/>
                    <a:pt x="23" y="24"/>
                    <a:pt x="23" y="27"/>
                  </a:cubicBezTo>
                  <a:cubicBezTo>
                    <a:pt x="23" y="29"/>
                    <a:pt x="21" y="31"/>
                    <a:pt x="19" y="32"/>
                  </a:cubicBezTo>
                  <a:cubicBezTo>
                    <a:pt x="18" y="33"/>
                    <a:pt x="17" y="34"/>
                    <a:pt x="15" y="35"/>
                  </a:cubicBezTo>
                  <a:close/>
                </a:path>
              </a:pathLst>
            </a:custGeom>
            <a:solidFill>
              <a:srgbClr val="DA6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 name="Freeform 25">
              <a:extLst>
                <a:ext uri="{FF2B5EF4-FFF2-40B4-BE49-F238E27FC236}">
                  <a16:creationId xmlns:a16="http://schemas.microsoft.com/office/drawing/2014/main" id="{CEF87694-B2D4-8B50-7D55-8A2328DEA20C}"/>
                </a:ext>
              </a:extLst>
            </p:cNvPr>
            <p:cNvSpPr/>
            <p:nvPr/>
          </p:nvSpPr>
          <p:spPr bwMode="auto">
            <a:xfrm flipH="1">
              <a:off x="9359853" y="3822700"/>
              <a:ext cx="135130" cy="223838"/>
            </a:xfrm>
            <a:custGeom>
              <a:avLst/>
              <a:gdLst>
                <a:gd name="T0" fmla="*/ 15 w 15"/>
                <a:gd name="T1" fmla="*/ 26 h 28"/>
                <a:gd name="T2" fmla="*/ 13 w 15"/>
                <a:gd name="T3" fmla="*/ 27 h 28"/>
                <a:gd name="T4" fmla="*/ 8 w 15"/>
                <a:gd name="T5" fmla="*/ 22 h 28"/>
                <a:gd name="T6" fmla="*/ 1 w 15"/>
                <a:gd name="T7" fmla="*/ 4 h 28"/>
                <a:gd name="T8" fmla="*/ 1 w 15"/>
                <a:gd name="T9" fmla="*/ 1 h 28"/>
                <a:gd name="T10" fmla="*/ 4 w 15"/>
                <a:gd name="T11" fmla="*/ 2 h 28"/>
                <a:gd name="T12" fmla="*/ 9 w 15"/>
                <a:gd name="T13" fmla="*/ 13 h 28"/>
                <a:gd name="T14" fmla="*/ 15 w 15"/>
                <a:gd name="T15" fmla="*/ 26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8">
                  <a:moveTo>
                    <a:pt x="15" y="26"/>
                  </a:moveTo>
                  <a:cubicBezTo>
                    <a:pt x="15" y="28"/>
                    <a:pt x="14" y="28"/>
                    <a:pt x="13" y="27"/>
                  </a:cubicBezTo>
                  <a:cubicBezTo>
                    <a:pt x="11" y="26"/>
                    <a:pt x="9" y="24"/>
                    <a:pt x="8" y="22"/>
                  </a:cubicBezTo>
                  <a:cubicBezTo>
                    <a:pt x="6" y="16"/>
                    <a:pt x="4" y="10"/>
                    <a:pt x="1" y="4"/>
                  </a:cubicBezTo>
                  <a:cubicBezTo>
                    <a:pt x="0" y="3"/>
                    <a:pt x="0" y="2"/>
                    <a:pt x="1" y="1"/>
                  </a:cubicBezTo>
                  <a:cubicBezTo>
                    <a:pt x="2" y="0"/>
                    <a:pt x="3" y="1"/>
                    <a:pt x="4" y="2"/>
                  </a:cubicBezTo>
                  <a:cubicBezTo>
                    <a:pt x="6" y="6"/>
                    <a:pt x="8" y="10"/>
                    <a:pt x="9" y="13"/>
                  </a:cubicBezTo>
                  <a:cubicBezTo>
                    <a:pt x="11" y="18"/>
                    <a:pt x="11" y="23"/>
                    <a:pt x="15" y="26"/>
                  </a:cubicBezTo>
                  <a:close/>
                </a:path>
              </a:pathLst>
            </a:custGeom>
            <a:solidFill>
              <a:srgbClr val="DA6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 name="Freeform 26">
              <a:extLst>
                <a:ext uri="{FF2B5EF4-FFF2-40B4-BE49-F238E27FC236}">
                  <a16:creationId xmlns:a16="http://schemas.microsoft.com/office/drawing/2014/main" id="{9CB97CED-94F2-96F4-BBB7-6F519FB1CCC5}"/>
                </a:ext>
              </a:extLst>
            </p:cNvPr>
            <p:cNvSpPr/>
            <p:nvPr/>
          </p:nvSpPr>
          <p:spPr bwMode="auto">
            <a:xfrm flipH="1">
              <a:off x="9486094" y="3830638"/>
              <a:ext cx="80011" cy="231775"/>
            </a:xfrm>
            <a:custGeom>
              <a:avLst/>
              <a:gdLst>
                <a:gd name="T0" fmla="*/ 0 w 9"/>
                <a:gd name="T1" fmla="*/ 29 h 29"/>
                <a:gd name="T2" fmla="*/ 6 w 9"/>
                <a:gd name="T3" fmla="*/ 0 h 29"/>
                <a:gd name="T4" fmla="*/ 0 w 9"/>
                <a:gd name="T5" fmla="*/ 29 h 29"/>
              </a:gdLst>
              <a:ahLst/>
              <a:cxnLst>
                <a:cxn ang="0">
                  <a:pos x="T0" y="T1"/>
                </a:cxn>
                <a:cxn ang="0">
                  <a:pos x="T2" y="T3"/>
                </a:cxn>
                <a:cxn ang="0">
                  <a:pos x="T4" y="T5"/>
                </a:cxn>
              </a:cxnLst>
              <a:rect l="0" t="0" r="r" b="b"/>
              <a:pathLst>
                <a:path w="9" h="28">
                  <a:moveTo>
                    <a:pt x="0" y="29"/>
                  </a:moveTo>
                  <a:cubicBezTo>
                    <a:pt x="5" y="20"/>
                    <a:pt x="1" y="9"/>
                    <a:pt x="6" y="0"/>
                  </a:cubicBezTo>
                  <a:cubicBezTo>
                    <a:pt x="9" y="7"/>
                    <a:pt x="6" y="27"/>
                    <a:pt x="0" y="29"/>
                  </a:cubicBezTo>
                  <a:close/>
                </a:path>
              </a:pathLst>
            </a:custGeom>
            <a:solidFill>
              <a:srgbClr val="DB6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 name="Freeform 27">
              <a:extLst>
                <a:ext uri="{FF2B5EF4-FFF2-40B4-BE49-F238E27FC236}">
                  <a16:creationId xmlns:a16="http://schemas.microsoft.com/office/drawing/2014/main" id="{CE4742A7-C7F0-4BB6-FD89-78F23B6CDB42}"/>
                </a:ext>
              </a:extLst>
            </p:cNvPr>
            <p:cNvSpPr/>
            <p:nvPr/>
          </p:nvSpPr>
          <p:spPr bwMode="auto">
            <a:xfrm flipH="1">
              <a:off x="9459423" y="3295650"/>
              <a:ext cx="35561" cy="184150"/>
            </a:xfrm>
            <a:custGeom>
              <a:avLst/>
              <a:gdLst>
                <a:gd name="T0" fmla="*/ 3 w 4"/>
                <a:gd name="T1" fmla="*/ 1 h 23"/>
                <a:gd name="T2" fmla="*/ 3 w 4"/>
                <a:gd name="T3" fmla="*/ 22 h 23"/>
                <a:gd name="T4" fmla="*/ 2 w 4"/>
                <a:gd name="T5" fmla="*/ 23 h 23"/>
                <a:gd name="T6" fmla="*/ 0 w 4"/>
                <a:gd name="T7" fmla="*/ 18 h 23"/>
                <a:gd name="T8" fmla="*/ 0 w 4"/>
                <a:gd name="T9" fmla="*/ 3 h 23"/>
                <a:gd name="T10" fmla="*/ 4 w 4"/>
                <a:gd name="T11" fmla="*/ 1 h 23"/>
                <a:gd name="T12" fmla="*/ 3 w 4"/>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4" h="23">
                  <a:moveTo>
                    <a:pt x="3" y="1"/>
                  </a:moveTo>
                  <a:cubicBezTo>
                    <a:pt x="3" y="8"/>
                    <a:pt x="3" y="15"/>
                    <a:pt x="3" y="22"/>
                  </a:cubicBezTo>
                  <a:cubicBezTo>
                    <a:pt x="3" y="22"/>
                    <a:pt x="3" y="22"/>
                    <a:pt x="2" y="23"/>
                  </a:cubicBezTo>
                  <a:cubicBezTo>
                    <a:pt x="0" y="21"/>
                    <a:pt x="0" y="19"/>
                    <a:pt x="0" y="18"/>
                  </a:cubicBezTo>
                  <a:cubicBezTo>
                    <a:pt x="0" y="13"/>
                    <a:pt x="0" y="8"/>
                    <a:pt x="0" y="3"/>
                  </a:cubicBezTo>
                  <a:cubicBezTo>
                    <a:pt x="0" y="1"/>
                    <a:pt x="1" y="0"/>
                    <a:pt x="4" y="1"/>
                  </a:cubicBezTo>
                  <a:lnTo>
                    <a:pt x="3" y="1"/>
                  </a:lnTo>
                  <a:close/>
                </a:path>
              </a:pathLst>
            </a:custGeom>
            <a:solidFill>
              <a:srgbClr val="DB6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 name="Freeform 28">
              <a:extLst>
                <a:ext uri="{FF2B5EF4-FFF2-40B4-BE49-F238E27FC236}">
                  <a16:creationId xmlns:a16="http://schemas.microsoft.com/office/drawing/2014/main" id="{03B2A713-2E68-9569-B98F-632E7098F160}"/>
                </a:ext>
              </a:extLst>
            </p:cNvPr>
            <p:cNvSpPr/>
            <p:nvPr/>
          </p:nvSpPr>
          <p:spPr bwMode="auto">
            <a:xfrm flipH="1">
              <a:off x="9619445" y="3303588"/>
              <a:ext cx="81789" cy="192088"/>
            </a:xfrm>
            <a:custGeom>
              <a:avLst/>
              <a:gdLst>
                <a:gd name="T0" fmla="*/ 2 w 9"/>
                <a:gd name="T1" fmla="*/ 0 h 24"/>
                <a:gd name="T2" fmla="*/ 9 w 9"/>
                <a:gd name="T3" fmla="*/ 21 h 24"/>
                <a:gd name="T4" fmla="*/ 8 w 9"/>
                <a:gd name="T5" fmla="*/ 24 h 24"/>
                <a:gd name="T6" fmla="*/ 6 w 9"/>
                <a:gd name="T7" fmla="*/ 22 h 24"/>
                <a:gd name="T8" fmla="*/ 2 w 9"/>
                <a:gd name="T9" fmla="*/ 0 h 24"/>
              </a:gdLst>
              <a:ahLst/>
              <a:cxnLst>
                <a:cxn ang="0">
                  <a:pos x="T0" y="T1"/>
                </a:cxn>
                <a:cxn ang="0">
                  <a:pos x="T2" y="T3"/>
                </a:cxn>
                <a:cxn ang="0">
                  <a:pos x="T4" y="T5"/>
                </a:cxn>
                <a:cxn ang="0">
                  <a:pos x="T6" y="T7"/>
                </a:cxn>
                <a:cxn ang="0">
                  <a:pos x="T8" y="T9"/>
                </a:cxn>
              </a:cxnLst>
              <a:rect l="0" t="0" r="r" b="b"/>
              <a:pathLst>
                <a:path w="9" h="24">
                  <a:moveTo>
                    <a:pt x="2" y="0"/>
                  </a:moveTo>
                  <a:cubicBezTo>
                    <a:pt x="5" y="7"/>
                    <a:pt x="6" y="15"/>
                    <a:pt x="9" y="21"/>
                  </a:cubicBezTo>
                  <a:cubicBezTo>
                    <a:pt x="9" y="22"/>
                    <a:pt x="9" y="23"/>
                    <a:pt x="8" y="24"/>
                  </a:cubicBezTo>
                  <a:cubicBezTo>
                    <a:pt x="7" y="24"/>
                    <a:pt x="6" y="23"/>
                    <a:pt x="6" y="22"/>
                  </a:cubicBezTo>
                  <a:cubicBezTo>
                    <a:pt x="4" y="15"/>
                    <a:pt x="0" y="8"/>
                    <a:pt x="2" y="0"/>
                  </a:cubicBezTo>
                  <a:close/>
                </a:path>
              </a:pathLst>
            </a:custGeom>
            <a:solidFill>
              <a:srgbClr val="D9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 name="Freeform 29">
              <a:extLst>
                <a:ext uri="{FF2B5EF4-FFF2-40B4-BE49-F238E27FC236}">
                  <a16:creationId xmlns:a16="http://schemas.microsoft.com/office/drawing/2014/main" id="{BB1155A2-8DC1-B4C9-BD48-864D09EF4943}"/>
                </a:ext>
              </a:extLst>
            </p:cNvPr>
            <p:cNvSpPr/>
            <p:nvPr/>
          </p:nvSpPr>
          <p:spPr bwMode="auto">
            <a:xfrm flipH="1">
              <a:off x="9253171" y="4079875"/>
              <a:ext cx="144020" cy="79375"/>
            </a:xfrm>
            <a:custGeom>
              <a:avLst/>
              <a:gdLst>
                <a:gd name="T0" fmla="*/ 3 w 16"/>
                <a:gd name="T1" fmla="*/ 0 h 10"/>
                <a:gd name="T2" fmla="*/ 14 w 16"/>
                <a:gd name="T3" fmla="*/ 8 h 10"/>
                <a:gd name="T4" fmla="*/ 12 w 16"/>
                <a:gd name="T5" fmla="*/ 9 h 10"/>
                <a:gd name="T6" fmla="*/ 1 w 16"/>
                <a:gd name="T7" fmla="*/ 2 h 10"/>
                <a:gd name="T8" fmla="*/ 3 w 16"/>
                <a:gd name="T9" fmla="*/ 0 h 10"/>
              </a:gdLst>
              <a:ahLst/>
              <a:cxnLst>
                <a:cxn ang="0">
                  <a:pos x="T0" y="T1"/>
                </a:cxn>
                <a:cxn ang="0">
                  <a:pos x="T2" y="T3"/>
                </a:cxn>
                <a:cxn ang="0">
                  <a:pos x="T4" y="T5"/>
                </a:cxn>
                <a:cxn ang="0">
                  <a:pos x="T6" y="T7"/>
                </a:cxn>
                <a:cxn ang="0">
                  <a:pos x="T8" y="T9"/>
                </a:cxn>
              </a:cxnLst>
              <a:rect l="0" t="0" r="r" b="b"/>
              <a:pathLst>
                <a:path w="16" h="10">
                  <a:moveTo>
                    <a:pt x="3" y="0"/>
                  </a:moveTo>
                  <a:cubicBezTo>
                    <a:pt x="7" y="2"/>
                    <a:pt x="11" y="5"/>
                    <a:pt x="14" y="8"/>
                  </a:cubicBezTo>
                  <a:cubicBezTo>
                    <a:pt x="16" y="9"/>
                    <a:pt x="13" y="10"/>
                    <a:pt x="12" y="9"/>
                  </a:cubicBezTo>
                  <a:cubicBezTo>
                    <a:pt x="8" y="8"/>
                    <a:pt x="5" y="5"/>
                    <a:pt x="1" y="2"/>
                  </a:cubicBezTo>
                  <a:cubicBezTo>
                    <a:pt x="0" y="1"/>
                    <a:pt x="1" y="0"/>
                    <a:pt x="3" y="0"/>
                  </a:cubicBezTo>
                  <a:close/>
                </a:path>
              </a:pathLst>
            </a:custGeom>
            <a:solidFill>
              <a:srgbClr val="DB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 name="Freeform 30">
              <a:extLst>
                <a:ext uri="{FF2B5EF4-FFF2-40B4-BE49-F238E27FC236}">
                  <a16:creationId xmlns:a16="http://schemas.microsoft.com/office/drawing/2014/main" id="{301A7471-E84D-B0A6-A16C-721A75204AD4}"/>
                </a:ext>
              </a:extLst>
            </p:cNvPr>
            <p:cNvSpPr/>
            <p:nvPr/>
          </p:nvSpPr>
          <p:spPr bwMode="auto">
            <a:xfrm flipH="1">
              <a:off x="9530544" y="4111625"/>
              <a:ext cx="88902" cy="87313"/>
            </a:xfrm>
            <a:custGeom>
              <a:avLst/>
              <a:gdLst>
                <a:gd name="T0" fmla="*/ 10 w 10"/>
                <a:gd name="T1" fmla="*/ 0 h 11"/>
                <a:gd name="T2" fmla="*/ 3 w 10"/>
                <a:gd name="T3" fmla="*/ 10 h 11"/>
                <a:gd name="T4" fmla="*/ 1 w 10"/>
                <a:gd name="T5" fmla="*/ 11 h 11"/>
                <a:gd name="T6" fmla="*/ 1 w 10"/>
                <a:gd name="T7" fmla="*/ 9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4"/>
                    <a:pt x="6" y="7"/>
                    <a:pt x="3" y="10"/>
                  </a:cubicBezTo>
                  <a:cubicBezTo>
                    <a:pt x="3" y="11"/>
                    <a:pt x="2" y="11"/>
                    <a:pt x="1" y="11"/>
                  </a:cubicBezTo>
                  <a:cubicBezTo>
                    <a:pt x="0" y="10"/>
                    <a:pt x="0" y="9"/>
                    <a:pt x="1" y="9"/>
                  </a:cubicBezTo>
                  <a:cubicBezTo>
                    <a:pt x="4" y="6"/>
                    <a:pt x="6" y="1"/>
                    <a:pt x="10" y="0"/>
                  </a:cubicBezTo>
                  <a:close/>
                </a:path>
              </a:pathLst>
            </a:custGeom>
            <a:solidFill>
              <a:srgbClr val="D96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 name="Freeform 31">
              <a:extLst>
                <a:ext uri="{FF2B5EF4-FFF2-40B4-BE49-F238E27FC236}">
                  <a16:creationId xmlns:a16="http://schemas.microsoft.com/office/drawing/2014/main" id="{9CDB8758-A8E4-49AE-9BED-AFE7FBCE4139}"/>
                </a:ext>
              </a:extLst>
            </p:cNvPr>
            <p:cNvSpPr/>
            <p:nvPr/>
          </p:nvSpPr>
          <p:spPr bwMode="auto">
            <a:xfrm flipH="1">
              <a:off x="9029139" y="4910138"/>
              <a:ext cx="44450" cy="55563"/>
            </a:xfrm>
            <a:custGeom>
              <a:avLst/>
              <a:gdLst>
                <a:gd name="T0" fmla="*/ 4 w 5"/>
                <a:gd name="T1" fmla="*/ 5 h 7"/>
                <a:gd name="T2" fmla="*/ 3 w 5"/>
                <a:gd name="T3" fmla="*/ 7 h 7"/>
                <a:gd name="T4" fmla="*/ 0 w 5"/>
                <a:gd name="T5" fmla="*/ 4 h 7"/>
                <a:gd name="T6" fmla="*/ 2 w 5"/>
                <a:gd name="T7" fmla="*/ 1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4" y="6"/>
                    <a:pt x="4" y="7"/>
                    <a:pt x="3" y="7"/>
                  </a:cubicBezTo>
                  <a:cubicBezTo>
                    <a:pt x="0" y="7"/>
                    <a:pt x="0" y="6"/>
                    <a:pt x="0" y="4"/>
                  </a:cubicBezTo>
                  <a:cubicBezTo>
                    <a:pt x="0" y="3"/>
                    <a:pt x="0" y="0"/>
                    <a:pt x="2" y="1"/>
                  </a:cubicBezTo>
                  <a:cubicBezTo>
                    <a:pt x="5" y="1"/>
                    <a:pt x="2" y="4"/>
                    <a:pt x="4" y="5"/>
                  </a:cubicBezTo>
                  <a:close/>
                </a:path>
              </a:pathLst>
            </a:custGeom>
            <a:solidFill>
              <a:srgbClr val="DE6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 name="Freeform 32">
              <a:extLst>
                <a:ext uri="{FF2B5EF4-FFF2-40B4-BE49-F238E27FC236}">
                  <a16:creationId xmlns:a16="http://schemas.microsoft.com/office/drawing/2014/main" id="{1CB4E09E-C5F2-7F60-B2CE-B3E6A74BEC94}"/>
                </a:ext>
              </a:extLst>
            </p:cNvPr>
            <p:cNvSpPr/>
            <p:nvPr/>
          </p:nvSpPr>
          <p:spPr bwMode="auto">
            <a:xfrm flipH="1">
              <a:off x="9539435" y="4983163"/>
              <a:ext cx="44450" cy="47625"/>
            </a:xfrm>
            <a:custGeom>
              <a:avLst/>
              <a:gdLst>
                <a:gd name="T0" fmla="*/ 2 w 5"/>
                <a:gd name="T1" fmla="*/ 0 h 6"/>
                <a:gd name="T2" fmla="*/ 5 w 5"/>
                <a:gd name="T3" fmla="*/ 4 h 6"/>
                <a:gd name="T4" fmla="*/ 3 w 5"/>
                <a:gd name="T5" fmla="*/ 6 h 6"/>
                <a:gd name="T6" fmla="*/ 1 w 5"/>
                <a:gd name="T7" fmla="*/ 2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4" y="1"/>
                    <a:pt x="5" y="2"/>
                    <a:pt x="5" y="4"/>
                  </a:cubicBezTo>
                  <a:cubicBezTo>
                    <a:pt x="5" y="5"/>
                    <a:pt x="4" y="6"/>
                    <a:pt x="3" y="6"/>
                  </a:cubicBezTo>
                  <a:cubicBezTo>
                    <a:pt x="1" y="6"/>
                    <a:pt x="1" y="3"/>
                    <a:pt x="1" y="2"/>
                  </a:cubicBezTo>
                  <a:cubicBezTo>
                    <a:pt x="0" y="1"/>
                    <a:pt x="1" y="0"/>
                    <a:pt x="2" y="0"/>
                  </a:cubicBezTo>
                  <a:close/>
                </a:path>
              </a:pathLst>
            </a:custGeom>
            <a:solidFill>
              <a:srgbClr val="D96A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 name="Freeform 33">
              <a:extLst>
                <a:ext uri="{FF2B5EF4-FFF2-40B4-BE49-F238E27FC236}">
                  <a16:creationId xmlns:a16="http://schemas.microsoft.com/office/drawing/2014/main" id="{A42ACF78-C0A2-B1E5-012C-6A89472504DB}"/>
                </a:ext>
              </a:extLst>
            </p:cNvPr>
            <p:cNvSpPr/>
            <p:nvPr/>
          </p:nvSpPr>
          <p:spPr bwMode="auto">
            <a:xfrm flipH="1">
              <a:off x="10111960" y="4854575"/>
              <a:ext cx="430284" cy="415925"/>
            </a:xfrm>
            <a:custGeom>
              <a:avLst/>
              <a:gdLst>
                <a:gd name="T0" fmla="*/ 48 w 48"/>
                <a:gd name="T1" fmla="*/ 42 h 52"/>
                <a:gd name="T2" fmla="*/ 43 w 48"/>
                <a:gd name="T3" fmla="*/ 48 h 52"/>
                <a:gd name="T4" fmla="*/ 34 w 48"/>
                <a:gd name="T5" fmla="*/ 48 h 52"/>
                <a:gd name="T6" fmla="*/ 1 w 48"/>
                <a:gd name="T7" fmla="*/ 11 h 52"/>
                <a:gd name="T8" fmla="*/ 2 w 48"/>
                <a:gd name="T9" fmla="*/ 7 h 52"/>
                <a:gd name="T10" fmla="*/ 17 w 48"/>
                <a:gd name="T11" fmla="*/ 8 h 52"/>
                <a:gd name="T12" fmla="*/ 46 w 48"/>
                <a:gd name="T13" fmla="*/ 39 h 52"/>
                <a:gd name="T14" fmla="*/ 48 w 48"/>
                <a:gd name="T15" fmla="*/ 4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48" y="42"/>
                  </a:moveTo>
                  <a:cubicBezTo>
                    <a:pt x="47" y="45"/>
                    <a:pt x="45" y="46"/>
                    <a:pt x="43" y="48"/>
                  </a:cubicBezTo>
                  <a:cubicBezTo>
                    <a:pt x="40" y="52"/>
                    <a:pt x="37" y="52"/>
                    <a:pt x="34" y="48"/>
                  </a:cubicBezTo>
                  <a:cubicBezTo>
                    <a:pt x="22" y="36"/>
                    <a:pt x="12" y="23"/>
                    <a:pt x="1" y="11"/>
                  </a:cubicBezTo>
                  <a:cubicBezTo>
                    <a:pt x="0" y="9"/>
                    <a:pt x="0" y="9"/>
                    <a:pt x="2" y="7"/>
                  </a:cubicBezTo>
                  <a:cubicBezTo>
                    <a:pt x="10" y="0"/>
                    <a:pt x="10" y="0"/>
                    <a:pt x="17" y="8"/>
                  </a:cubicBezTo>
                  <a:cubicBezTo>
                    <a:pt x="27" y="18"/>
                    <a:pt x="36" y="29"/>
                    <a:pt x="46" y="39"/>
                  </a:cubicBezTo>
                  <a:cubicBezTo>
                    <a:pt x="47" y="40"/>
                    <a:pt x="47" y="41"/>
                    <a:pt x="48" y="42"/>
                  </a:cubicBezTo>
                  <a:close/>
                </a:path>
              </a:pathLst>
            </a:custGeom>
            <a:solidFill>
              <a:srgbClr val="FDFB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 name="Freeform 34">
              <a:extLst>
                <a:ext uri="{FF2B5EF4-FFF2-40B4-BE49-F238E27FC236}">
                  <a16:creationId xmlns:a16="http://schemas.microsoft.com/office/drawing/2014/main" id="{17DFD572-95F8-E740-B095-D4682942E67D}"/>
                </a:ext>
              </a:extLst>
            </p:cNvPr>
            <p:cNvSpPr/>
            <p:nvPr/>
          </p:nvSpPr>
          <p:spPr bwMode="auto">
            <a:xfrm flipH="1">
              <a:off x="10353772" y="5070475"/>
              <a:ext cx="188471" cy="192088"/>
            </a:xfrm>
            <a:custGeom>
              <a:avLst/>
              <a:gdLst>
                <a:gd name="T0" fmla="*/ 21 w 21"/>
                <a:gd name="T1" fmla="*/ 12 h 24"/>
                <a:gd name="T2" fmla="*/ 19 w 21"/>
                <a:gd name="T3" fmla="*/ 16 h 24"/>
                <a:gd name="T4" fmla="*/ 15 w 21"/>
                <a:gd name="T5" fmla="*/ 18 h 24"/>
                <a:gd name="T6" fmla="*/ 2 w 21"/>
                <a:gd name="T7" fmla="*/ 16 h 24"/>
                <a:gd name="T8" fmla="*/ 3 w 21"/>
                <a:gd name="T9" fmla="*/ 9 h 24"/>
                <a:gd name="T10" fmla="*/ 5 w 21"/>
                <a:gd name="T11" fmla="*/ 7 h 24"/>
                <a:gd name="T12" fmla="*/ 12 w 21"/>
                <a:gd name="T13" fmla="*/ 1 h 24"/>
                <a:gd name="T14" fmla="*/ 21 w 21"/>
                <a:gd name="T15" fmla="*/ 11 h 24"/>
                <a:gd name="T16" fmla="*/ 21 w 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4">
                  <a:moveTo>
                    <a:pt x="21" y="12"/>
                  </a:moveTo>
                  <a:cubicBezTo>
                    <a:pt x="21" y="13"/>
                    <a:pt x="20" y="15"/>
                    <a:pt x="19" y="16"/>
                  </a:cubicBezTo>
                  <a:cubicBezTo>
                    <a:pt x="18" y="17"/>
                    <a:pt x="16" y="17"/>
                    <a:pt x="15" y="18"/>
                  </a:cubicBezTo>
                  <a:cubicBezTo>
                    <a:pt x="8" y="24"/>
                    <a:pt x="8" y="24"/>
                    <a:pt x="2" y="16"/>
                  </a:cubicBezTo>
                  <a:cubicBezTo>
                    <a:pt x="0" y="13"/>
                    <a:pt x="0" y="11"/>
                    <a:pt x="3" y="9"/>
                  </a:cubicBezTo>
                  <a:cubicBezTo>
                    <a:pt x="4" y="9"/>
                    <a:pt x="4" y="8"/>
                    <a:pt x="5" y="7"/>
                  </a:cubicBezTo>
                  <a:cubicBezTo>
                    <a:pt x="7" y="5"/>
                    <a:pt x="9" y="0"/>
                    <a:pt x="12" y="1"/>
                  </a:cubicBezTo>
                  <a:cubicBezTo>
                    <a:pt x="16" y="3"/>
                    <a:pt x="18" y="8"/>
                    <a:pt x="21" y="11"/>
                  </a:cubicBezTo>
                  <a:cubicBezTo>
                    <a:pt x="21" y="11"/>
                    <a:pt x="21" y="12"/>
                    <a:pt x="21" y="12"/>
                  </a:cubicBezTo>
                  <a:close/>
                </a:path>
              </a:pathLst>
            </a:custGeom>
            <a:solidFill>
              <a:srgbClr val="FAF8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 name="Freeform 35">
              <a:extLst>
                <a:ext uri="{FF2B5EF4-FFF2-40B4-BE49-F238E27FC236}">
                  <a16:creationId xmlns:a16="http://schemas.microsoft.com/office/drawing/2014/main" id="{D82340BE-FD03-6001-DAB9-354A12B40DD7}"/>
                </a:ext>
              </a:extLst>
            </p:cNvPr>
            <p:cNvSpPr/>
            <p:nvPr/>
          </p:nvSpPr>
          <p:spPr bwMode="auto">
            <a:xfrm flipH="1">
              <a:off x="10120850" y="4886325"/>
              <a:ext cx="170691" cy="168275"/>
            </a:xfrm>
            <a:custGeom>
              <a:avLst/>
              <a:gdLst>
                <a:gd name="T0" fmla="*/ 19 w 19"/>
                <a:gd name="T1" fmla="*/ 9 h 21"/>
                <a:gd name="T2" fmla="*/ 18 w 19"/>
                <a:gd name="T3" fmla="*/ 12 h 21"/>
                <a:gd name="T4" fmla="*/ 14 w 19"/>
                <a:gd name="T5" fmla="*/ 15 h 21"/>
                <a:gd name="T6" fmla="*/ 9 w 19"/>
                <a:gd name="T7" fmla="*/ 20 h 21"/>
                <a:gd name="T8" fmla="*/ 1 w 19"/>
                <a:gd name="T9" fmla="*/ 13 h 21"/>
                <a:gd name="T10" fmla="*/ 1 w 19"/>
                <a:gd name="T11" fmla="*/ 10 h 21"/>
                <a:gd name="T12" fmla="*/ 10 w 19"/>
                <a:gd name="T13" fmla="*/ 0 h 21"/>
                <a:gd name="T14" fmla="*/ 12 w 19"/>
                <a:gd name="T15" fmla="*/ 0 h 21"/>
                <a:gd name="T16" fmla="*/ 19 w 19"/>
                <a:gd name="T17"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1">
                  <a:moveTo>
                    <a:pt x="19" y="9"/>
                  </a:moveTo>
                  <a:cubicBezTo>
                    <a:pt x="19" y="11"/>
                    <a:pt x="18" y="11"/>
                    <a:pt x="18" y="12"/>
                  </a:cubicBezTo>
                  <a:cubicBezTo>
                    <a:pt x="17" y="13"/>
                    <a:pt x="16" y="14"/>
                    <a:pt x="14" y="15"/>
                  </a:cubicBezTo>
                  <a:cubicBezTo>
                    <a:pt x="12" y="16"/>
                    <a:pt x="11" y="21"/>
                    <a:pt x="9" y="20"/>
                  </a:cubicBezTo>
                  <a:cubicBezTo>
                    <a:pt x="6" y="19"/>
                    <a:pt x="3" y="15"/>
                    <a:pt x="1" y="13"/>
                  </a:cubicBezTo>
                  <a:cubicBezTo>
                    <a:pt x="0" y="12"/>
                    <a:pt x="0" y="11"/>
                    <a:pt x="1" y="10"/>
                  </a:cubicBezTo>
                  <a:cubicBezTo>
                    <a:pt x="4" y="6"/>
                    <a:pt x="7" y="3"/>
                    <a:pt x="10" y="0"/>
                  </a:cubicBezTo>
                  <a:cubicBezTo>
                    <a:pt x="11" y="0"/>
                    <a:pt x="12" y="0"/>
                    <a:pt x="12" y="0"/>
                  </a:cubicBezTo>
                  <a:cubicBezTo>
                    <a:pt x="15" y="3"/>
                    <a:pt x="18" y="5"/>
                    <a:pt x="19" y="9"/>
                  </a:cubicBezTo>
                  <a:close/>
                </a:path>
              </a:pathLst>
            </a:custGeom>
            <a:solidFill>
              <a:srgbClr val="FAF8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 name="Freeform 36">
              <a:extLst>
                <a:ext uri="{FF2B5EF4-FFF2-40B4-BE49-F238E27FC236}">
                  <a16:creationId xmlns:a16="http://schemas.microsoft.com/office/drawing/2014/main" id="{59525D51-E9DE-B55C-2C68-94F3BB87B8E9}"/>
                </a:ext>
              </a:extLst>
            </p:cNvPr>
            <p:cNvSpPr/>
            <p:nvPr/>
          </p:nvSpPr>
          <p:spPr bwMode="auto">
            <a:xfrm flipH="1">
              <a:off x="8383713" y="4030663"/>
              <a:ext cx="259593" cy="280988"/>
            </a:xfrm>
            <a:custGeom>
              <a:avLst/>
              <a:gdLst>
                <a:gd name="T0" fmla="*/ 9 w 29"/>
                <a:gd name="T1" fmla="*/ 0 h 35"/>
                <a:gd name="T2" fmla="*/ 12 w 29"/>
                <a:gd name="T3" fmla="*/ 2 h 35"/>
                <a:gd name="T4" fmla="*/ 28 w 29"/>
                <a:gd name="T5" fmla="*/ 28 h 35"/>
                <a:gd name="T6" fmla="*/ 27 w 29"/>
                <a:gd name="T7" fmla="*/ 32 h 35"/>
                <a:gd name="T8" fmla="*/ 15 w 29"/>
                <a:gd name="T9" fmla="*/ 29 h 35"/>
                <a:gd name="T10" fmla="*/ 3 w 29"/>
                <a:gd name="T11" fmla="*/ 10 h 35"/>
                <a:gd name="T12" fmla="*/ 9 w 29"/>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9" y="0"/>
                  </a:moveTo>
                  <a:cubicBezTo>
                    <a:pt x="10" y="0"/>
                    <a:pt x="11" y="1"/>
                    <a:pt x="12" y="2"/>
                  </a:cubicBezTo>
                  <a:cubicBezTo>
                    <a:pt x="17" y="11"/>
                    <a:pt x="22" y="19"/>
                    <a:pt x="28" y="28"/>
                  </a:cubicBezTo>
                  <a:cubicBezTo>
                    <a:pt x="29" y="30"/>
                    <a:pt x="29" y="31"/>
                    <a:pt x="27" y="32"/>
                  </a:cubicBezTo>
                  <a:cubicBezTo>
                    <a:pt x="20" y="35"/>
                    <a:pt x="18" y="35"/>
                    <a:pt x="15" y="29"/>
                  </a:cubicBezTo>
                  <a:cubicBezTo>
                    <a:pt x="11" y="23"/>
                    <a:pt x="7" y="16"/>
                    <a:pt x="3" y="10"/>
                  </a:cubicBezTo>
                  <a:cubicBezTo>
                    <a:pt x="0" y="3"/>
                    <a:pt x="1" y="1"/>
                    <a:pt x="9" y="0"/>
                  </a:cubicBezTo>
                  <a:close/>
                </a:path>
              </a:pathLst>
            </a:custGeom>
            <a:solidFill>
              <a:srgbClr val="F8F8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 name="Freeform 37">
              <a:extLst>
                <a:ext uri="{FF2B5EF4-FFF2-40B4-BE49-F238E27FC236}">
                  <a16:creationId xmlns:a16="http://schemas.microsoft.com/office/drawing/2014/main" id="{DDBD1794-62DD-728F-1A90-A53EE9E77573}"/>
                </a:ext>
              </a:extLst>
            </p:cNvPr>
            <p:cNvSpPr/>
            <p:nvPr/>
          </p:nvSpPr>
          <p:spPr bwMode="auto">
            <a:xfrm flipH="1">
              <a:off x="8563295" y="4159250"/>
              <a:ext cx="117350" cy="87313"/>
            </a:xfrm>
            <a:custGeom>
              <a:avLst/>
              <a:gdLst>
                <a:gd name="T0" fmla="*/ 13 w 13"/>
                <a:gd name="T1" fmla="*/ 7 h 11"/>
                <a:gd name="T2" fmla="*/ 4 w 13"/>
                <a:gd name="T3" fmla="*/ 11 h 11"/>
                <a:gd name="T4" fmla="*/ 0 w 13"/>
                <a:gd name="T5" fmla="*/ 5 h 11"/>
                <a:gd name="T6" fmla="*/ 7 w 13"/>
                <a:gd name="T7" fmla="*/ 0 h 11"/>
                <a:gd name="T8" fmla="*/ 13 w 13"/>
                <a:gd name="T9" fmla="*/ 7 h 11"/>
              </a:gdLst>
              <a:ahLst/>
              <a:cxnLst>
                <a:cxn ang="0">
                  <a:pos x="T0" y="T1"/>
                </a:cxn>
                <a:cxn ang="0">
                  <a:pos x="T2" y="T3"/>
                </a:cxn>
                <a:cxn ang="0">
                  <a:pos x="T4" y="T5"/>
                </a:cxn>
                <a:cxn ang="0">
                  <a:pos x="T6" y="T7"/>
                </a:cxn>
                <a:cxn ang="0">
                  <a:pos x="T8" y="T9"/>
                </a:cxn>
              </a:cxnLst>
              <a:rect l="0" t="0" r="r" b="b"/>
              <a:pathLst>
                <a:path w="13" h="11">
                  <a:moveTo>
                    <a:pt x="13" y="7"/>
                  </a:moveTo>
                  <a:cubicBezTo>
                    <a:pt x="10" y="9"/>
                    <a:pt x="7" y="11"/>
                    <a:pt x="4" y="11"/>
                  </a:cubicBezTo>
                  <a:cubicBezTo>
                    <a:pt x="1" y="11"/>
                    <a:pt x="0" y="7"/>
                    <a:pt x="0" y="5"/>
                  </a:cubicBezTo>
                  <a:cubicBezTo>
                    <a:pt x="0" y="1"/>
                    <a:pt x="4" y="1"/>
                    <a:pt x="7" y="0"/>
                  </a:cubicBezTo>
                  <a:cubicBezTo>
                    <a:pt x="10" y="0"/>
                    <a:pt x="10" y="5"/>
                    <a:pt x="13" y="7"/>
                  </a:cubicBezTo>
                  <a:close/>
                </a:path>
              </a:pathLst>
            </a:custGeom>
            <a:solidFill>
              <a:srgbClr val="F4F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 name="Freeform 38">
              <a:extLst>
                <a:ext uri="{FF2B5EF4-FFF2-40B4-BE49-F238E27FC236}">
                  <a16:creationId xmlns:a16="http://schemas.microsoft.com/office/drawing/2014/main" id="{99D4674B-C597-E56A-40B0-A4AB7E31A3FD}"/>
                </a:ext>
              </a:extLst>
            </p:cNvPr>
            <p:cNvSpPr/>
            <p:nvPr/>
          </p:nvSpPr>
          <p:spPr bwMode="auto">
            <a:xfrm flipH="1">
              <a:off x="8330373" y="4046538"/>
              <a:ext cx="161800" cy="128588"/>
            </a:xfrm>
            <a:custGeom>
              <a:avLst/>
              <a:gdLst>
                <a:gd name="T0" fmla="*/ 7 w 18"/>
                <a:gd name="T1" fmla="*/ 16 h 16"/>
                <a:gd name="T2" fmla="*/ 4 w 18"/>
                <a:gd name="T3" fmla="*/ 6 h 16"/>
                <a:gd name="T4" fmla="*/ 13 w 18"/>
                <a:gd name="T5" fmla="*/ 5 h 16"/>
                <a:gd name="T6" fmla="*/ 7 w 18"/>
                <a:gd name="T7" fmla="*/ 16 h 16"/>
              </a:gdLst>
              <a:ahLst/>
              <a:cxnLst>
                <a:cxn ang="0">
                  <a:pos x="T0" y="T1"/>
                </a:cxn>
                <a:cxn ang="0">
                  <a:pos x="T2" y="T3"/>
                </a:cxn>
                <a:cxn ang="0">
                  <a:pos x="T4" y="T5"/>
                </a:cxn>
                <a:cxn ang="0">
                  <a:pos x="T6" y="T7"/>
                </a:cxn>
              </a:cxnLst>
              <a:rect l="0" t="0" r="r" b="b"/>
              <a:pathLst>
                <a:path w="18" h="16">
                  <a:moveTo>
                    <a:pt x="7" y="16"/>
                  </a:moveTo>
                  <a:cubicBezTo>
                    <a:pt x="7" y="12"/>
                    <a:pt x="0" y="10"/>
                    <a:pt x="4" y="6"/>
                  </a:cubicBezTo>
                  <a:cubicBezTo>
                    <a:pt x="6" y="5"/>
                    <a:pt x="9" y="0"/>
                    <a:pt x="13" y="5"/>
                  </a:cubicBezTo>
                  <a:cubicBezTo>
                    <a:pt x="18" y="12"/>
                    <a:pt x="9" y="11"/>
                    <a:pt x="7" y="16"/>
                  </a:cubicBezTo>
                  <a:close/>
                </a:path>
              </a:pathLst>
            </a:custGeom>
            <a:solidFill>
              <a:srgbClr val="EC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 name="Freeform 39">
              <a:extLst>
                <a:ext uri="{FF2B5EF4-FFF2-40B4-BE49-F238E27FC236}">
                  <a16:creationId xmlns:a16="http://schemas.microsoft.com/office/drawing/2014/main" id="{DF0B2012-AE8A-B618-F3C7-5106DFE46280}"/>
                </a:ext>
              </a:extLst>
            </p:cNvPr>
            <p:cNvSpPr/>
            <p:nvPr/>
          </p:nvSpPr>
          <p:spPr bwMode="auto">
            <a:xfrm flipH="1">
              <a:off x="9674564" y="4886325"/>
              <a:ext cx="53341" cy="55563"/>
            </a:xfrm>
            <a:custGeom>
              <a:avLst/>
              <a:gdLst>
                <a:gd name="T0" fmla="*/ 0 w 6"/>
                <a:gd name="T1" fmla="*/ 7 h 7"/>
                <a:gd name="T2" fmla="*/ 0 w 6"/>
                <a:gd name="T3" fmla="*/ 3 h 7"/>
                <a:gd name="T4" fmla="*/ 4 w 6"/>
                <a:gd name="T5" fmla="*/ 0 h 7"/>
                <a:gd name="T6" fmla="*/ 5 w 6"/>
                <a:gd name="T7" fmla="*/ 2 h 7"/>
                <a:gd name="T8" fmla="*/ 3 w 6"/>
                <a:gd name="T9" fmla="*/ 6 h 7"/>
                <a:gd name="T10" fmla="*/ 0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0" y="7"/>
                  </a:moveTo>
                  <a:cubicBezTo>
                    <a:pt x="0" y="6"/>
                    <a:pt x="0" y="4"/>
                    <a:pt x="0" y="3"/>
                  </a:cubicBezTo>
                  <a:cubicBezTo>
                    <a:pt x="1" y="2"/>
                    <a:pt x="3" y="0"/>
                    <a:pt x="4" y="0"/>
                  </a:cubicBezTo>
                  <a:cubicBezTo>
                    <a:pt x="6" y="0"/>
                    <a:pt x="5" y="2"/>
                    <a:pt x="5" y="2"/>
                  </a:cubicBezTo>
                  <a:cubicBezTo>
                    <a:pt x="6" y="4"/>
                    <a:pt x="6" y="6"/>
                    <a:pt x="3" y="6"/>
                  </a:cubicBezTo>
                  <a:cubicBezTo>
                    <a:pt x="2" y="6"/>
                    <a:pt x="1" y="7"/>
                    <a:pt x="0" y="7"/>
                  </a:cubicBezTo>
                  <a:close/>
                </a:path>
              </a:pathLst>
            </a:custGeom>
            <a:solidFill>
              <a:srgbClr val="F2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 name="Freeform 40">
              <a:extLst>
                <a:ext uri="{FF2B5EF4-FFF2-40B4-BE49-F238E27FC236}">
                  <a16:creationId xmlns:a16="http://schemas.microsoft.com/office/drawing/2014/main" id="{ABC6F738-7C92-FB90-1179-4E8A6D609372}"/>
                </a:ext>
              </a:extLst>
            </p:cNvPr>
            <p:cNvSpPr/>
            <p:nvPr/>
          </p:nvSpPr>
          <p:spPr bwMode="auto">
            <a:xfrm flipH="1">
              <a:off x="10255981" y="5102225"/>
              <a:ext cx="44450" cy="47625"/>
            </a:xfrm>
            <a:custGeom>
              <a:avLst/>
              <a:gdLst>
                <a:gd name="T0" fmla="*/ 0 w 5"/>
                <a:gd name="T1" fmla="*/ 6 h 6"/>
                <a:gd name="T2" fmla="*/ 4 w 5"/>
                <a:gd name="T3" fmla="*/ 0 h 6"/>
                <a:gd name="T4" fmla="*/ 0 w 5"/>
                <a:gd name="T5" fmla="*/ 6 h 6"/>
              </a:gdLst>
              <a:ahLst/>
              <a:cxnLst>
                <a:cxn ang="0">
                  <a:pos x="T0" y="T1"/>
                </a:cxn>
                <a:cxn ang="0">
                  <a:pos x="T2" y="T3"/>
                </a:cxn>
                <a:cxn ang="0">
                  <a:pos x="T4" y="T5"/>
                </a:cxn>
              </a:cxnLst>
              <a:rect l="0" t="0" r="r" b="b"/>
              <a:pathLst>
                <a:path w="5" h="6">
                  <a:moveTo>
                    <a:pt x="0" y="6"/>
                  </a:moveTo>
                  <a:cubicBezTo>
                    <a:pt x="0" y="3"/>
                    <a:pt x="2" y="1"/>
                    <a:pt x="4" y="0"/>
                  </a:cubicBezTo>
                  <a:cubicBezTo>
                    <a:pt x="5" y="3"/>
                    <a:pt x="3" y="5"/>
                    <a:pt x="0" y="6"/>
                  </a:cubicBezTo>
                  <a:close/>
                </a:path>
              </a:pathLst>
            </a:custGeom>
            <a:solidFill>
              <a:srgbClr val="3F3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Tree>
    <p:extLst>
      <p:ext uri="{BB962C8B-B14F-4D97-AF65-F5344CB8AC3E}">
        <p14:creationId xmlns:p14="http://schemas.microsoft.com/office/powerpoint/2010/main" val="234245726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DD48CE8D-120F-4FF3-8B77-1EF0B5330316}"/>
              </a:ext>
            </a:extLst>
          </p:cNvPr>
          <p:cNvSpPr/>
          <p:nvPr/>
        </p:nvSpPr>
        <p:spPr bwMode="auto">
          <a:xfrm>
            <a:off x="1243125" y="5485804"/>
            <a:ext cx="9603653" cy="365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72248" tIns="72248" rIns="72248" bIns="72248"/>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eaLnBrk="1" hangingPunct="1"/>
            <a:r>
              <a:rPr lang="fa-IR" altLang="es-PE" sz="1200" dirty="0">
                <a:solidFill>
                  <a:schemeClr val="tx1"/>
                </a:solidFill>
                <a:latin typeface="+mn-lt"/>
                <a:ea typeface="MS PGothic" panose="020B0600070205080204" pitchFamily="34" charset="-128"/>
                <a:cs typeface="B Nazanin" panose="00000400000000000000" pitchFamily="2" charset="-78"/>
                <a:sym typeface="Aller Light Italic" charset="0"/>
              </a:rPr>
              <a:t>الان دارم قرص میخورم فقط این است که هیچ راهی برای زندگی وجود ندارد. آئنیاس که می خواهد بدن نرمی نداشته باشد و بس. کودکان با بیماری، پیری و کودکان زندگی می کنند و از گرسنگی و فقر رنج می برند.</a:t>
            </a:r>
            <a:endParaRPr lang="en-US" altLang="es-PE" sz="1200" dirty="0">
              <a:solidFill>
                <a:schemeClr val="tx1"/>
              </a:solidFill>
              <a:latin typeface="+mn-lt"/>
              <a:ea typeface="MS PGothic" panose="020B0600070205080204" pitchFamily="34" charset="-128"/>
              <a:cs typeface="B Nazanin" panose="00000400000000000000" pitchFamily="2" charset="-78"/>
              <a:sym typeface="Aller Light Italic" charset="0"/>
            </a:endParaRPr>
          </a:p>
        </p:txBody>
      </p:sp>
      <p:sp>
        <p:nvSpPr>
          <p:cNvPr id="9" name="Título 1">
            <a:extLst>
              <a:ext uri="{FF2B5EF4-FFF2-40B4-BE49-F238E27FC236}">
                <a16:creationId xmlns:a16="http://schemas.microsoft.com/office/drawing/2014/main" id="{894A88FA-4574-49E5-B434-1360F3616AF4}"/>
              </a:ext>
            </a:extLst>
          </p:cNvPr>
          <p:cNvSpPr txBox="1"/>
          <p:nvPr/>
        </p:nvSpPr>
        <p:spPr>
          <a:xfrm>
            <a:off x="833438" y="529734"/>
            <a:ext cx="8474700" cy="708300"/>
          </a:xfrm>
          <a:prstGeom prst="rect">
            <a:avLst/>
          </a:prstGeom>
          <a:noFill/>
          <a:ln>
            <a:noFill/>
          </a:ln>
        </p:spPr>
        <p:txBody>
          <a:bodyPr spcFirstLastPara="1" wrap="square" lIns="0" tIns="0" rIns="0" bIns="0" anchor="ctr" anchorCtr="0">
            <a:noAutofit/>
          </a:bodyPr>
          <a:lstStyle>
            <a:lvl1pPr lvl="0" algn="l" defTabSz="914400" rtl="0" eaLnBrk="1" latinLnBrk="0" hangingPunct="1">
              <a:lnSpc>
                <a:spcPct val="90000"/>
              </a:lnSpc>
              <a:spcBef>
                <a:spcPct val="0"/>
              </a:spcBef>
              <a:spcAft>
                <a:spcPct val="0"/>
              </a:spcAft>
              <a:buClr>
                <a:schemeClr val="accent1"/>
              </a:buClr>
              <a:buSzPts val="3000"/>
              <a:buFont typeface="DM Sans"/>
              <a:buNone/>
              <a:defRPr sz="3000" b="1" kern="1200">
                <a:solidFill>
                  <a:srgbClr val="E9475A"/>
                </a:solidFill>
                <a:latin typeface="DM Sans"/>
                <a:ea typeface="DM Sans"/>
                <a:cs typeface="DM Sans"/>
                <a:sym typeface="DM Sans"/>
              </a:defRPr>
            </a:lvl1pPr>
            <a:lvl2pPr lvl="1">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2pPr>
            <a:lvl3pPr lvl="2">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3pPr>
            <a:lvl4pPr lvl="3">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4pPr>
            <a:lvl5pPr lvl="4">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5pPr>
            <a:lvl6pPr lvl="5">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6pPr>
            <a:lvl7pPr lvl="6">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7pPr>
            <a:lvl8pPr lvl="7">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8pPr>
            <a:lvl9pPr lvl="8">
              <a:lnSpc>
                <a:spcPct val="90000"/>
              </a:lnSpc>
              <a:spcBef>
                <a:spcPct val="0"/>
              </a:spcBef>
              <a:spcAft>
                <a:spcPct val="0"/>
              </a:spcAft>
              <a:buClr>
                <a:schemeClr val="accent1"/>
              </a:buClr>
              <a:buSzPts val="3000"/>
              <a:buFont typeface="DM Sans"/>
              <a:buNone/>
              <a:defRPr sz="3000" b="1">
                <a:solidFill>
                  <a:schemeClr val="accent1"/>
                </a:solidFill>
                <a:latin typeface="DM Sans"/>
                <a:ea typeface="DM Sans"/>
                <a:cs typeface="DM Sans"/>
                <a:sym typeface="DM Sans"/>
              </a:defRPr>
            </a:lvl9pPr>
          </a:lstStyle>
          <a:p>
            <a:pPr algn="r" rtl="1"/>
            <a:r>
              <a:rPr lang="fa-IR" dirty="0">
                <a:cs typeface="B Nazanin" panose="00000400000000000000" pitchFamily="2" charset="-78"/>
              </a:rPr>
              <a:t>خلاصه تجزیه و تحلیل داده ها</a:t>
            </a:r>
            <a:endParaRPr lang="es-PE" dirty="0">
              <a:cs typeface="B Nazanin" panose="00000400000000000000" pitchFamily="2" charset="-78"/>
            </a:endParaRPr>
          </a:p>
        </p:txBody>
      </p:sp>
      <p:pic>
        <p:nvPicPr>
          <p:cNvPr id="4098" name="Picture 2" descr="Cómo debemos respirar para quemar calorías">
            <a:extLst>
              <a:ext uri="{FF2B5EF4-FFF2-40B4-BE49-F238E27FC236}">
                <a16:creationId xmlns:a16="http://schemas.microsoft.com/office/drawing/2014/main" id="{756F10C5-1A89-4D0C-B1B3-A34EE555A07E}"/>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156032" y="1238034"/>
            <a:ext cx="6152106" cy="41026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2220469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2AC1401-2050-4F3B-96C0-FB9485B80C5D}"/>
              </a:ext>
            </a:extLst>
          </p:cNvPr>
          <p:cNvSpPr>
            <a:spLocks noGrp="1"/>
          </p:cNvSpPr>
          <p:nvPr>
            <p:ph type="title" idx="4294967295"/>
          </p:nvPr>
        </p:nvSpPr>
        <p:spPr>
          <a:xfrm>
            <a:off x="618203" y="571403"/>
            <a:ext cx="8474075" cy="708025"/>
          </a:xfrm>
          <a:prstGeom prst="rect">
            <a:avLst/>
          </a:prstGeom>
        </p:spPr>
        <p:txBody>
          <a:bodyPr/>
          <a:lstStyle/>
          <a:p>
            <a:pPr algn="r" rtl="1"/>
            <a:r>
              <a:rPr lang="fa-IR" dirty="0">
                <a:solidFill>
                  <a:srgbClr val="E9475A"/>
                </a:solidFill>
                <a:cs typeface="B Nazanin" panose="00000400000000000000" pitchFamily="2" charset="-78"/>
              </a:rPr>
              <a:t>اینفوگرافیک سلامت انسان</a:t>
            </a:r>
            <a:endParaRPr lang="es-PE" dirty="0">
              <a:solidFill>
                <a:srgbClr val="E9475A"/>
              </a:solidFill>
              <a:cs typeface="B Nazanin" panose="00000400000000000000" pitchFamily="2" charset="-78"/>
            </a:endParaRPr>
          </a:p>
        </p:txBody>
      </p:sp>
      <p:sp>
        <p:nvSpPr>
          <p:cNvPr id="3" name="Rectangle 6">
            <a:extLst>
              <a:ext uri="{FF2B5EF4-FFF2-40B4-BE49-F238E27FC236}">
                <a16:creationId xmlns:a16="http://schemas.microsoft.com/office/drawing/2014/main" id="{34B1FDD9-7761-4F2E-BE62-1A9BD2BB5988}"/>
              </a:ext>
            </a:extLst>
          </p:cNvPr>
          <p:cNvSpPr/>
          <p:nvPr/>
        </p:nvSpPr>
        <p:spPr>
          <a:xfrm>
            <a:off x="8013690" y="2024539"/>
            <a:ext cx="2157176" cy="646331"/>
          </a:xfrm>
          <a:prstGeom prst="rect">
            <a:avLst/>
          </a:prstGeom>
          <a:noFill/>
        </p:spPr>
        <p:txBody>
          <a:bodyPr wrap="square">
            <a:spAutoFit/>
          </a:bodyPr>
          <a:lstStyle/>
          <a:p>
            <a:pPr algn="r" rtl="1">
              <a:spcBef>
                <a:spcPct val="20000"/>
              </a:spcBef>
              <a:defRPr/>
            </a:pPr>
            <a:r>
              <a:rPr lang="fa-IR" sz="1200" dirty="0">
                <a:solidFill>
                  <a:srgbClr val="E9475A"/>
                </a:solidFill>
                <a:cs typeface="B Nazanin" panose="00000400000000000000" pitchFamily="2" charset="-78"/>
              </a:rPr>
              <a:t>مشتری بسیار مهم است، مشتری توسط مشتری دنبال خواهد شد. همیشه توده ای عظیم بود</a:t>
            </a:r>
            <a:endParaRPr lang="en-US" sz="1200" dirty="0">
              <a:solidFill>
                <a:srgbClr val="E9475A"/>
              </a:solidFill>
              <a:cs typeface="B Nazanin" panose="00000400000000000000" pitchFamily="2" charset="-78"/>
            </a:endParaRPr>
          </a:p>
        </p:txBody>
      </p:sp>
      <p:sp>
        <p:nvSpPr>
          <p:cNvPr id="4" name="Shape 816">
            <a:extLst>
              <a:ext uri="{FF2B5EF4-FFF2-40B4-BE49-F238E27FC236}">
                <a16:creationId xmlns:a16="http://schemas.microsoft.com/office/drawing/2014/main" id="{1A771B88-4668-4F84-8811-19F0BCE60CEE}"/>
              </a:ext>
            </a:extLst>
          </p:cNvPr>
          <p:cNvSpPr/>
          <p:nvPr/>
        </p:nvSpPr>
        <p:spPr>
          <a:xfrm>
            <a:off x="4065759" y="1738593"/>
            <a:ext cx="4066070" cy="4066070"/>
          </a:xfrm>
          <a:prstGeom prst="ellipse">
            <a:avLst/>
          </a:prstGeom>
          <a:ln w="38100">
            <a:solidFill>
              <a:schemeClr val="tx1"/>
            </a:solidFill>
            <a:custDash>
              <a:ds d="200000" sp="200000"/>
            </a:custDash>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sp>
        <p:nvSpPr>
          <p:cNvPr id="21" name="Shape 834">
            <a:extLst>
              <a:ext uri="{FF2B5EF4-FFF2-40B4-BE49-F238E27FC236}">
                <a16:creationId xmlns:a16="http://schemas.microsoft.com/office/drawing/2014/main" id="{6DA458E9-386D-4D91-A3AF-9C1C36AD28FE}"/>
              </a:ext>
            </a:extLst>
          </p:cNvPr>
          <p:cNvSpPr/>
          <p:nvPr/>
        </p:nvSpPr>
        <p:spPr>
          <a:xfrm>
            <a:off x="7276794" y="2097638"/>
            <a:ext cx="500493" cy="500493"/>
          </a:xfrm>
          <a:prstGeom prst="ellipse">
            <a:avLst/>
          </a:prstGeom>
          <a:solidFill>
            <a:srgbClr val="FFC700"/>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sp>
        <p:nvSpPr>
          <p:cNvPr id="22" name="Shape 835">
            <a:extLst>
              <a:ext uri="{FF2B5EF4-FFF2-40B4-BE49-F238E27FC236}">
                <a16:creationId xmlns:a16="http://schemas.microsoft.com/office/drawing/2014/main" id="{B44254E4-83DC-4AB1-8615-F5341CCE7224}"/>
              </a:ext>
            </a:extLst>
          </p:cNvPr>
          <p:cNvSpPr/>
          <p:nvPr/>
        </p:nvSpPr>
        <p:spPr>
          <a:xfrm>
            <a:off x="7380436" y="2216705"/>
            <a:ext cx="293210" cy="262001"/>
          </a:xfrm>
          <a:custGeom>
            <a:avLst/>
            <a:gdLst/>
            <a:ahLst/>
            <a:cxnLst>
              <a:cxn ang="0">
                <a:pos x="wd2" y="hd2"/>
              </a:cxn>
              <a:cxn ang="5400000">
                <a:pos x="wd2" y="hd2"/>
              </a:cxn>
              <a:cxn ang="10800000">
                <a:pos x="wd2" y="hd2"/>
              </a:cxn>
              <a:cxn ang="16200000">
                <a:pos x="wd2" y="hd2"/>
              </a:cxn>
            </a:cxnLst>
            <a:rect l="0" t="0" r="r" b="b"/>
            <a:pathLst>
              <a:path w="21567" h="21519" extrusionOk="0">
                <a:moveTo>
                  <a:pt x="12417" y="18248"/>
                </a:moveTo>
                <a:cubicBezTo>
                  <a:pt x="11812" y="18249"/>
                  <a:pt x="11240" y="17943"/>
                  <a:pt x="10861" y="17416"/>
                </a:cubicBezTo>
                <a:cubicBezTo>
                  <a:pt x="10564" y="17003"/>
                  <a:pt x="10410" y="16483"/>
                  <a:pt x="10429" y="15953"/>
                </a:cubicBezTo>
                <a:cubicBezTo>
                  <a:pt x="9563" y="16330"/>
                  <a:pt x="8591" y="16253"/>
                  <a:pt x="7781" y="15742"/>
                </a:cubicBezTo>
                <a:cubicBezTo>
                  <a:pt x="7208" y="15381"/>
                  <a:pt x="6755" y="14822"/>
                  <a:pt x="6489" y="14149"/>
                </a:cubicBezTo>
                <a:cubicBezTo>
                  <a:pt x="4781" y="15173"/>
                  <a:pt x="2666" y="14736"/>
                  <a:pt x="1399" y="13097"/>
                </a:cubicBezTo>
                <a:cubicBezTo>
                  <a:pt x="746" y="12253"/>
                  <a:pt x="407" y="11162"/>
                  <a:pt x="450" y="10048"/>
                </a:cubicBezTo>
                <a:cubicBezTo>
                  <a:pt x="135" y="9618"/>
                  <a:pt x="-24" y="9072"/>
                  <a:pt x="3" y="8518"/>
                </a:cubicBezTo>
                <a:cubicBezTo>
                  <a:pt x="47" y="7595"/>
                  <a:pt x="581" y="6791"/>
                  <a:pt x="1359" y="6475"/>
                </a:cubicBezTo>
                <a:cubicBezTo>
                  <a:pt x="1125" y="5977"/>
                  <a:pt x="1150" y="5376"/>
                  <a:pt x="1425" y="4904"/>
                </a:cubicBezTo>
                <a:cubicBezTo>
                  <a:pt x="1735" y="4372"/>
                  <a:pt x="2300" y="4100"/>
                  <a:pt x="2859" y="4215"/>
                </a:cubicBezTo>
                <a:cubicBezTo>
                  <a:pt x="2998" y="3516"/>
                  <a:pt x="3384" y="2909"/>
                  <a:pt x="3928" y="2531"/>
                </a:cubicBezTo>
                <a:cubicBezTo>
                  <a:pt x="4485" y="2144"/>
                  <a:pt x="5159" y="2030"/>
                  <a:pt x="5794" y="2214"/>
                </a:cubicBezTo>
                <a:cubicBezTo>
                  <a:pt x="5935" y="1797"/>
                  <a:pt x="6215" y="1457"/>
                  <a:pt x="6576" y="1266"/>
                </a:cubicBezTo>
                <a:cubicBezTo>
                  <a:pt x="7019" y="1032"/>
                  <a:pt x="7534" y="1043"/>
                  <a:pt x="7968" y="1298"/>
                </a:cubicBezTo>
                <a:cubicBezTo>
                  <a:pt x="8523" y="641"/>
                  <a:pt x="9258" y="209"/>
                  <a:pt x="10057" y="71"/>
                </a:cubicBezTo>
                <a:cubicBezTo>
                  <a:pt x="10919" y="-78"/>
                  <a:pt x="11800" y="122"/>
                  <a:pt x="12541" y="636"/>
                </a:cubicBezTo>
                <a:cubicBezTo>
                  <a:pt x="13012" y="144"/>
                  <a:pt x="13659" y="-81"/>
                  <a:pt x="14297" y="26"/>
                </a:cubicBezTo>
                <a:cubicBezTo>
                  <a:pt x="14932" y="132"/>
                  <a:pt x="15489" y="554"/>
                  <a:pt x="15811" y="1173"/>
                </a:cubicBezTo>
                <a:cubicBezTo>
                  <a:pt x="16517" y="1079"/>
                  <a:pt x="17227" y="1296"/>
                  <a:pt x="17792" y="1778"/>
                </a:cubicBezTo>
                <a:cubicBezTo>
                  <a:pt x="18371" y="2273"/>
                  <a:pt x="18748" y="3007"/>
                  <a:pt x="18840" y="3815"/>
                </a:cubicBezTo>
                <a:cubicBezTo>
                  <a:pt x="19362" y="3772"/>
                  <a:pt x="19856" y="4081"/>
                  <a:pt x="20096" y="4599"/>
                </a:cubicBezTo>
                <a:cubicBezTo>
                  <a:pt x="20273" y="4982"/>
                  <a:pt x="20285" y="5434"/>
                  <a:pt x="20130" y="5828"/>
                </a:cubicBezTo>
                <a:cubicBezTo>
                  <a:pt x="20470" y="5910"/>
                  <a:pt x="20756" y="6168"/>
                  <a:pt x="20899" y="6522"/>
                </a:cubicBezTo>
                <a:cubicBezTo>
                  <a:pt x="21034" y="6859"/>
                  <a:pt x="21026" y="7245"/>
                  <a:pt x="20876" y="7574"/>
                </a:cubicBezTo>
                <a:cubicBezTo>
                  <a:pt x="21298" y="7884"/>
                  <a:pt x="21556" y="8406"/>
                  <a:pt x="21567" y="8969"/>
                </a:cubicBezTo>
                <a:cubicBezTo>
                  <a:pt x="21576" y="9467"/>
                  <a:pt x="21389" y="9944"/>
                  <a:pt x="21056" y="10274"/>
                </a:cubicBezTo>
                <a:cubicBezTo>
                  <a:pt x="21185" y="10477"/>
                  <a:pt x="21191" y="10747"/>
                  <a:pt x="21071" y="10956"/>
                </a:cubicBezTo>
                <a:cubicBezTo>
                  <a:pt x="20951" y="11165"/>
                  <a:pt x="20731" y="11272"/>
                  <a:pt x="20513" y="11228"/>
                </a:cubicBezTo>
                <a:cubicBezTo>
                  <a:pt x="21205" y="12110"/>
                  <a:pt x="21414" y="13346"/>
                  <a:pt x="21056" y="14448"/>
                </a:cubicBezTo>
                <a:cubicBezTo>
                  <a:pt x="20658" y="15670"/>
                  <a:pt x="19746" y="16459"/>
                  <a:pt x="18779" y="16955"/>
                </a:cubicBezTo>
                <a:cubicBezTo>
                  <a:pt x="17660" y="17528"/>
                  <a:pt x="16384" y="17756"/>
                  <a:pt x="15066" y="17521"/>
                </a:cubicBezTo>
                <a:lnTo>
                  <a:pt x="16694" y="20978"/>
                </a:lnTo>
                <a:lnTo>
                  <a:pt x="14368" y="21519"/>
                </a:lnTo>
                <a:lnTo>
                  <a:pt x="12417" y="18248"/>
                </a:lnTo>
                <a:close/>
              </a:path>
            </a:pathLst>
          </a:custGeom>
          <a:solidFill>
            <a:srgbClr val="FFFFFF"/>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23" name="Shape 836">
            <a:extLst>
              <a:ext uri="{FF2B5EF4-FFF2-40B4-BE49-F238E27FC236}">
                <a16:creationId xmlns:a16="http://schemas.microsoft.com/office/drawing/2014/main" id="{F9B9AEC4-7468-45D2-BE44-EDAFEA532D3A}"/>
              </a:ext>
            </a:extLst>
          </p:cNvPr>
          <p:cNvSpPr/>
          <p:nvPr/>
        </p:nvSpPr>
        <p:spPr>
          <a:xfrm>
            <a:off x="7687482" y="2734413"/>
            <a:ext cx="500493" cy="500493"/>
          </a:xfrm>
          <a:prstGeom prst="ellipse">
            <a:avLst/>
          </a:prstGeom>
          <a:solidFill>
            <a:srgbClr val="EE700A"/>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sp>
        <p:nvSpPr>
          <p:cNvPr id="24" name="Shape 837">
            <a:extLst>
              <a:ext uri="{FF2B5EF4-FFF2-40B4-BE49-F238E27FC236}">
                <a16:creationId xmlns:a16="http://schemas.microsoft.com/office/drawing/2014/main" id="{346B79FF-BCEC-407A-924B-3ACF9DC5A850}"/>
              </a:ext>
            </a:extLst>
          </p:cNvPr>
          <p:cNvSpPr/>
          <p:nvPr/>
        </p:nvSpPr>
        <p:spPr>
          <a:xfrm>
            <a:off x="7815373" y="2893955"/>
            <a:ext cx="279000" cy="187615"/>
          </a:xfrm>
          <a:custGeom>
            <a:avLst/>
            <a:gdLst/>
            <a:ahLst/>
            <a:cxnLst>
              <a:cxn ang="0">
                <a:pos x="wd2" y="hd2"/>
              </a:cxn>
              <a:cxn ang="5400000">
                <a:pos x="wd2" y="hd2"/>
              </a:cxn>
              <a:cxn ang="10800000">
                <a:pos x="wd2" y="hd2"/>
              </a:cxn>
              <a:cxn ang="16200000">
                <a:pos x="wd2" y="hd2"/>
              </a:cxn>
            </a:cxnLst>
            <a:rect l="0" t="0" r="r" b="b"/>
            <a:pathLst>
              <a:path w="21451" h="21237" extrusionOk="0">
                <a:moveTo>
                  <a:pt x="12250" y="14274"/>
                </a:moveTo>
                <a:cubicBezTo>
                  <a:pt x="12370" y="14803"/>
                  <a:pt x="12428" y="15358"/>
                  <a:pt x="12422" y="15916"/>
                </a:cubicBezTo>
                <a:cubicBezTo>
                  <a:pt x="12415" y="16477"/>
                  <a:pt x="12344" y="17033"/>
                  <a:pt x="12210" y="17558"/>
                </a:cubicBezTo>
                <a:lnTo>
                  <a:pt x="11623" y="17195"/>
                </a:lnTo>
                <a:cubicBezTo>
                  <a:pt x="11561" y="16666"/>
                  <a:pt x="11457" y="16150"/>
                  <a:pt x="11313" y="15658"/>
                </a:cubicBezTo>
                <a:cubicBezTo>
                  <a:pt x="11165" y="15153"/>
                  <a:pt x="10976" y="14677"/>
                  <a:pt x="10750" y="14239"/>
                </a:cubicBezTo>
                <a:cubicBezTo>
                  <a:pt x="10453" y="15400"/>
                  <a:pt x="9826" y="16310"/>
                  <a:pt x="9034" y="16730"/>
                </a:cubicBezTo>
                <a:cubicBezTo>
                  <a:pt x="8260" y="17140"/>
                  <a:pt x="7394" y="17034"/>
                  <a:pt x="6636" y="17521"/>
                </a:cubicBezTo>
                <a:cubicBezTo>
                  <a:pt x="5635" y="18165"/>
                  <a:pt x="5056" y="19673"/>
                  <a:pt x="4158" y="20573"/>
                </a:cubicBezTo>
                <a:cubicBezTo>
                  <a:pt x="3630" y="21103"/>
                  <a:pt x="2994" y="21394"/>
                  <a:pt x="2379" y="21150"/>
                </a:cubicBezTo>
                <a:cubicBezTo>
                  <a:pt x="736" y="20499"/>
                  <a:pt x="671" y="18109"/>
                  <a:pt x="664" y="15605"/>
                </a:cubicBezTo>
                <a:cubicBezTo>
                  <a:pt x="656" y="12627"/>
                  <a:pt x="-26" y="9071"/>
                  <a:pt x="1" y="5785"/>
                </a:cubicBezTo>
                <a:cubicBezTo>
                  <a:pt x="8" y="4892"/>
                  <a:pt x="37" y="3970"/>
                  <a:pt x="366" y="3217"/>
                </a:cubicBezTo>
                <a:cubicBezTo>
                  <a:pt x="784" y="2259"/>
                  <a:pt x="1550" y="1854"/>
                  <a:pt x="2286" y="1502"/>
                </a:cubicBezTo>
                <a:cubicBezTo>
                  <a:pt x="4069" y="649"/>
                  <a:pt x="5892" y="-206"/>
                  <a:pt x="7762" y="45"/>
                </a:cubicBezTo>
                <a:cubicBezTo>
                  <a:pt x="9348" y="257"/>
                  <a:pt x="10824" y="1261"/>
                  <a:pt x="12399" y="1552"/>
                </a:cubicBezTo>
                <a:cubicBezTo>
                  <a:pt x="14127" y="1872"/>
                  <a:pt x="15819" y="1267"/>
                  <a:pt x="17558" y="1471"/>
                </a:cubicBezTo>
                <a:cubicBezTo>
                  <a:pt x="18716" y="1607"/>
                  <a:pt x="19666" y="2625"/>
                  <a:pt x="20573" y="2989"/>
                </a:cubicBezTo>
                <a:cubicBezTo>
                  <a:pt x="21106" y="3202"/>
                  <a:pt x="21574" y="3566"/>
                  <a:pt x="21421" y="4220"/>
                </a:cubicBezTo>
                <a:cubicBezTo>
                  <a:pt x="21318" y="4663"/>
                  <a:pt x="20954" y="4742"/>
                  <a:pt x="20626" y="4805"/>
                </a:cubicBezTo>
                <a:cubicBezTo>
                  <a:pt x="19838" y="4955"/>
                  <a:pt x="19055" y="5534"/>
                  <a:pt x="18522" y="6471"/>
                </a:cubicBezTo>
                <a:cubicBezTo>
                  <a:pt x="18004" y="7381"/>
                  <a:pt x="17831" y="8558"/>
                  <a:pt x="17478" y="9597"/>
                </a:cubicBezTo>
                <a:cubicBezTo>
                  <a:pt x="16825" y="11517"/>
                  <a:pt x="15621" y="12893"/>
                  <a:pt x="14250" y="13646"/>
                </a:cubicBezTo>
                <a:cubicBezTo>
                  <a:pt x="13608" y="13999"/>
                  <a:pt x="12934" y="14210"/>
                  <a:pt x="12250" y="14274"/>
                </a:cubicBezTo>
                <a:close/>
              </a:path>
            </a:pathLst>
          </a:custGeom>
          <a:solidFill>
            <a:srgbClr val="FFFFFF"/>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25" name="Shape 838">
            <a:extLst>
              <a:ext uri="{FF2B5EF4-FFF2-40B4-BE49-F238E27FC236}">
                <a16:creationId xmlns:a16="http://schemas.microsoft.com/office/drawing/2014/main" id="{E4046E2C-8447-4A99-ADCB-A6B411FE1B66}"/>
              </a:ext>
            </a:extLst>
          </p:cNvPr>
          <p:cNvSpPr/>
          <p:nvPr/>
        </p:nvSpPr>
        <p:spPr>
          <a:xfrm>
            <a:off x="4009613" y="2734413"/>
            <a:ext cx="500493" cy="500493"/>
          </a:xfrm>
          <a:prstGeom prst="ellipse">
            <a:avLst/>
          </a:prstGeom>
          <a:solidFill>
            <a:srgbClr val="70AD47"/>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grpSp>
        <p:nvGrpSpPr>
          <p:cNvPr id="242" name="Grupo 241">
            <a:extLst>
              <a:ext uri="{FF2B5EF4-FFF2-40B4-BE49-F238E27FC236}">
                <a16:creationId xmlns:a16="http://schemas.microsoft.com/office/drawing/2014/main" id="{F0A04671-A7EB-8B46-3CCF-36434C4E35A5}"/>
              </a:ext>
            </a:extLst>
          </p:cNvPr>
          <p:cNvGrpSpPr/>
          <p:nvPr/>
        </p:nvGrpSpPr>
        <p:grpSpPr>
          <a:xfrm>
            <a:off x="4132168" y="2850953"/>
            <a:ext cx="249252" cy="285809"/>
            <a:chOff x="4132168" y="2850953"/>
            <a:chExt cx="249252" cy="285809"/>
          </a:xfrm>
        </p:grpSpPr>
        <p:sp>
          <p:nvSpPr>
            <p:cNvPr id="26" name="Shape 839">
              <a:extLst>
                <a:ext uri="{FF2B5EF4-FFF2-40B4-BE49-F238E27FC236}">
                  <a16:creationId xmlns:a16="http://schemas.microsoft.com/office/drawing/2014/main" id="{5114CFA0-B61C-4CD1-869F-68ABE5F84A49}"/>
                </a:ext>
              </a:extLst>
            </p:cNvPr>
            <p:cNvSpPr/>
            <p:nvPr/>
          </p:nvSpPr>
          <p:spPr>
            <a:xfrm>
              <a:off x="4306820" y="2895912"/>
              <a:ext cx="34678" cy="76130"/>
            </a:xfrm>
            <a:custGeom>
              <a:avLst/>
              <a:gdLst/>
              <a:ahLst/>
              <a:cxnLst>
                <a:cxn ang="0">
                  <a:pos x="wd2" y="hd2"/>
                </a:cxn>
                <a:cxn ang="5400000">
                  <a:pos x="wd2" y="hd2"/>
                </a:cxn>
                <a:cxn ang="10800000">
                  <a:pos x="wd2" y="hd2"/>
                </a:cxn>
                <a:cxn ang="16200000">
                  <a:pos x="wd2" y="hd2"/>
                </a:cxn>
              </a:cxnLst>
              <a:rect l="0" t="0" r="r" b="b"/>
              <a:pathLst>
                <a:path w="21600" h="21600" extrusionOk="0">
                  <a:moveTo>
                    <a:pt x="0" y="5125"/>
                  </a:moveTo>
                  <a:cubicBezTo>
                    <a:pt x="3992" y="5212"/>
                    <a:pt x="7960" y="4802"/>
                    <a:pt x="11478" y="3938"/>
                  </a:cubicBezTo>
                  <a:cubicBezTo>
                    <a:pt x="15166" y="3033"/>
                    <a:pt x="18210" y="1666"/>
                    <a:pt x="20251" y="0"/>
                  </a:cubicBezTo>
                  <a:cubicBezTo>
                    <a:pt x="18885" y="1310"/>
                    <a:pt x="18086" y="2728"/>
                    <a:pt x="17899" y="4176"/>
                  </a:cubicBezTo>
                  <a:cubicBezTo>
                    <a:pt x="17687" y="5808"/>
                    <a:pt x="18255" y="7441"/>
                    <a:pt x="19563" y="8963"/>
                  </a:cubicBezTo>
                  <a:cubicBezTo>
                    <a:pt x="18619" y="10211"/>
                    <a:pt x="18215" y="11531"/>
                    <a:pt x="18374" y="12849"/>
                  </a:cubicBezTo>
                  <a:cubicBezTo>
                    <a:pt x="18536" y="14198"/>
                    <a:pt x="19284" y="15518"/>
                    <a:pt x="20574" y="16735"/>
                  </a:cubicBezTo>
                  <a:cubicBezTo>
                    <a:pt x="20157" y="17531"/>
                    <a:pt x="20027" y="18352"/>
                    <a:pt x="20190" y="19167"/>
                  </a:cubicBezTo>
                  <a:cubicBezTo>
                    <a:pt x="20357" y="20008"/>
                    <a:pt x="20834" y="20831"/>
                    <a:pt x="21600" y="21600"/>
                  </a:cubicBezTo>
                  <a:cubicBezTo>
                    <a:pt x="20540" y="20294"/>
                    <a:pt x="18742" y="19138"/>
                    <a:pt x="16387" y="18249"/>
                  </a:cubicBezTo>
                  <a:cubicBezTo>
                    <a:pt x="14281" y="17454"/>
                    <a:pt x="11792" y="16897"/>
                    <a:pt x="9124" y="16624"/>
                  </a:cubicBezTo>
                  <a:cubicBezTo>
                    <a:pt x="10878" y="15947"/>
                    <a:pt x="12288" y="15104"/>
                    <a:pt x="13254" y="14153"/>
                  </a:cubicBezTo>
                  <a:cubicBezTo>
                    <a:pt x="14138" y="13283"/>
                    <a:pt x="14632" y="12341"/>
                    <a:pt x="14706" y="11383"/>
                  </a:cubicBezTo>
                  <a:cubicBezTo>
                    <a:pt x="12794" y="11066"/>
                    <a:pt x="11270" y="10392"/>
                    <a:pt x="10518" y="9531"/>
                  </a:cubicBezTo>
                  <a:cubicBezTo>
                    <a:pt x="9914" y="8840"/>
                    <a:pt x="9854" y="8076"/>
                    <a:pt x="10348" y="7367"/>
                  </a:cubicBezTo>
                  <a:cubicBezTo>
                    <a:pt x="9269" y="6793"/>
                    <a:pt x="7975" y="6310"/>
                    <a:pt x="6527" y="5941"/>
                  </a:cubicBezTo>
                  <a:cubicBezTo>
                    <a:pt x="4529" y="5432"/>
                    <a:pt x="2289" y="5152"/>
                    <a:pt x="0" y="5125"/>
                  </a:cubicBezTo>
                  <a:close/>
                </a:path>
              </a:pathLst>
            </a:custGeom>
            <a:ln w="25400">
              <a:solidFill>
                <a:srgbClr val="000000"/>
              </a:solidFill>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27" name="Shape 840">
              <a:extLst>
                <a:ext uri="{FF2B5EF4-FFF2-40B4-BE49-F238E27FC236}">
                  <a16:creationId xmlns:a16="http://schemas.microsoft.com/office/drawing/2014/main" id="{9DDD5922-6D51-43A6-9131-A876A266D35C}"/>
                </a:ext>
              </a:extLst>
            </p:cNvPr>
            <p:cNvSpPr/>
            <p:nvPr/>
          </p:nvSpPr>
          <p:spPr>
            <a:xfrm>
              <a:off x="4300140" y="2997676"/>
              <a:ext cx="44101" cy="62212"/>
            </a:xfrm>
            <a:custGeom>
              <a:avLst/>
              <a:gdLst/>
              <a:ahLst/>
              <a:cxnLst>
                <a:cxn ang="0">
                  <a:pos x="wd2" y="hd2"/>
                </a:cxn>
                <a:cxn ang="5400000">
                  <a:pos x="wd2" y="hd2"/>
                </a:cxn>
                <a:cxn ang="10800000">
                  <a:pos x="wd2" y="hd2"/>
                </a:cxn>
                <a:cxn ang="16200000">
                  <a:pos x="wd2" y="hd2"/>
                </a:cxn>
              </a:cxnLst>
              <a:rect l="0" t="0" r="r" b="b"/>
              <a:pathLst>
                <a:path w="21600" h="21600" extrusionOk="0">
                  <a:moveTo>
                    <a:pt x="9116" y="4097"/>
                  </a:moveTo>
                  <a:cubicBezTo>
                    <a:pt x="11880" y="5147"/>
                    <a:pt x="15282" y="4831"/>
                    <a:pt x="17571" y="3311"/>
                  </a:cubicBezTo>
                  <a:cubicBezTo>
                    <a:pt x="18873" y="2446"/>
                    <a:pt x="19661" y="1262"/>
                    <a:pt x="19776" y="0"/>
                  </a:cubicBezTo>
                  <a:lnTo>
                    <a:pt x="21600" y="2659"/>
                  </a:lnTo>
                  <a:cubicBezTo>
                    <a:pt x="20794" y="4197"/>
                    <a:pt x="20234" y="5795"/>
                    <a:pt x="19931" y="7422"/>
                  </a:cubicBezTo>
                  <a:cubicBezTo>
                    <a:pt x="19615" y="9122"/>
                    <a:pt x="19581" y="10843"/>
                    <a:pt x="19831" y="12550"/>
                  </a:cubicBezTo>
                  <a:cubicBezTo>
                    <a:pt x="18292" y="13193"/>
                    <a:pt x="17049" y="14139"/>
                    <a:pt x="16252" y="15273"/>
                  </a:cubicBezTo>
                  <a:cubicBezTo>
                    <a:pt x="15498" y="16346"/>
                    <a:pt x="15174" y="17547"/>
                    <a:pt x="15317" y="18742"/>
                  </a:cubicBezTo>
                  <a:cubicBezTo>
                    <a:pt x="13904" y="18917"/>
                    <a:pt x="12549" y="19275"/>
                    <a:pt x="11319" y="19798"/>
                  </a:cubicBezTo>
                  <a:cubicBezTo>
                    <a:pt x="10194" y="20276"/>
                    <a:pt x="9191" y="20885"/>
                    <a:pt x="8352" y="21600"/>
                  </a:cubicBezTo>
                  <a:cubicBezTo>
                    <a:pt x="7503" y="20748"/>
                    <a:pt x="6445" y="20011"/>
                    <a:pt x="5229" y="19424"/>
                  </a:cubicBezTo>
                  <a:cubicBezTo>
                    <a:pt x="3664" y="18670"/>
                    <a:pt x="1875" y="18181"/>
                    <a:pt x="0" y="17995"/>
                  </a:cubicBezTo>
                  <a:cubicBezTo>
                    <a:pt x="1942" y="18309"/>
                    <a:pt x="3932" y="18448"/>
                    <a:pt x="5923" y="18408"/>
                  </a:cubicBezTo>
                  <a:cubicBezTo>
                    <a:pt x="7805" y="18370"/>
                    <a:pt x="9673" y="18173"/>
                    <a:pt x="11488" y="17821"/>
                  </a:cubicBezTo>
                  <a:cubicBezTo>
                    <a:pt x="13583" y="16212"/>
                    <a:pt x="15047" y="14243"/>
                    <a:pt x="15733" y="12109"/>
                  </a:cubicBezTo>
                  <a:cubicBezTo>
                    <a:pt x="16118" y="10911"/>
                    <a:pt x="16250" y="9679"/>
                    <a:pt x="16125" y="8453"/>
                  </a:cubicBezTo>
                  <a:cubicBezTo>
                    <a:pt x="15545" y="7490"/>
                    <a:pt x="14692" y="6621"/>
                    <a:pt x="13617" y="5902"/>
                  </a:cubicBezTo>
                  <a:cubicBezTo>
                    <a:pt x="12345" y="5050"/>
                    <a:pt x="10801" y="4431"/>
                    <a:pt x="9116" y="4097"/>
                  </a:cubicBezTo>
                  <a:close/>
                </a:path>
              </a:pathLst>
            </a:custGeom>
            <a:ln w="25400">
              <a:solidFill>
                <a:srgbClr val="000000"/>
              </a:solidFill>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28" name="Shape 841">
              <a:extLst>
                <a:ext uri="{FF2B5EF4-FFF2-40B4-BE49-F238E27FC236}">
                  <a16:creationId xmlns:a16="http://schemas.microsoft.com/office/drawing/2014/main" id="{F6B02EB1-3FBB-4169-B629-1C0884523E13}"/>
                </a:ext>
              </a:extLst>
            </p:cNvPr>
            <p:cNvSpPr/>
            <p:nvPr/>
          </p:nvSpPr>
          <p:spPr>
            <a:xfrm>
              <a:off x="4132168" y="2850953"/>
              <a:ext cx="249252" cy="285809"/>
            </a:xfrm>
            <a:custGeom>
              <a:avLst/>
              <a:gdLst/>
              <a:ahLst/>
              <a:cxnLst>
                <a:cxn ang="0">
                  <a:pos x="wd2" y="hd2"/>
                </a:cxn>
                <a:cxn ang="5400000">
                  <a:pos x="wd2" y="hd2"/>
                </a:cxn>
                <a:cxn ang="10800000">
                  <a:pos x="wd2" y="hd2"/>
                </a:cxn>
                <a:cxn ang="16200000">
                  <a:pos x="wd2" y="hd2"/>
                </a:cxn>
              </a:cxnLst>
              <a:rect l="0" t="0" r="r" b="b"/>
              <a:pathLst>
                <a:path w="21458" h="21469" extrusionOk="0">
                  <a:moveTo>
                    <a:pt x="5384" y="16705"/>
                  </a:moveTo>
                  <a:lnTo>
                    <a:pt x="4701" y="16909"/>
                  </a:lnTo>
                  <a:lnTo>
                    <a:pt x="3258" y="14988"/>
                  </a:lnTo>
                  <a:cubicBezTo>
                    <a:pt x="2637" y="15464"/>
                    <a:pt x="1716" y="15489"/>
                    <a:pt x="1063" y="15047"/>
                  </a:cubicBezTo>
                  <a:cubicBezTo>
                    <a:pt x="362" y="14574"/>
                    <a:pt x="182" y="13716"/>
                    <a:pt x="643" y="13056"/>
                  </a:cubicBezTo>
                  <a:cubicBezTo>
                    <a:pt x="241" y="12737"/>
                    <a:pt x="9" y="12287"/>
                    <a:pt x="0" y="11814"/>
                  </a:cubicBezTo>
                  <a:cubicBezTo>
                    <a:pt x="-8" y="11348"/>
                    <a:pt x="201" y="10900"/>
                    <a:pt x="579" y="10571"/>
                  </a:cubicBezTo>
                  <a:cubicBezTo>
                    <a:pt x="319" y="10294"/>
                    <a:pt x="197" y="9938"/>
                    <a:pt x="242" y="9582"/>
                  </a:cubicBezTo>
                  <a:cubicBezTo>
                    <a:pt x="288" y="9222"/>
                    <a:pt x="501" y="8893"/>
                    <a:pt x="832" y="8673"/>
                  </a:cubicBezTo>
                  <a:cubicBezTo>
                    <a:pt x="564" y="8506"/>
                    <a:pt x="397" y="8243"/>
                    <a:pt x="375" y="7957"/>
                  </a:cubicBezTo>
                  <a:cubicBezTo>
                    <a:pt x="338" y="7473"/>
                    <a:pt x="702" y="7035"/>
                    <a:pt x="1241" y="6915"/>
                  </a:cubicBezTo>
                  <a:cubicBezTo>
                    <a:pt x="909" y="6873"/>
                    <a:pt x="649" y="6646"/>
                    <a:pt x="599" y="6357"/>
                  </a:cubicBezTo>
                  <a:cubicBezTo>
                    <a:pt x="537" y="5989"/>
                    <a:pt x="822" y="5646"/>
                    <a:pt x="1241" y="5582"/>
                  </a:cubicBezTo>
                  <a:cubicBezTo>
                    <a:pt x="740" y="5527"/>
                    <a:pt x="344" y="5185"/>
                    <a:pt x="275" y="4748"/>
                  </a:cubicBezTo>
                  <a:cubicBezTo>
                    <a:pt x="216" y="4378"/>
                    <a:pt x="409" y="4013"/>
                    <a:pt x="769" y="3811"/>
                  </a:cubicBezTo>
                  <a:cubicBezTo>
                    <a:pt x="435" y="3374"/>
                    <a:pt x="418" y="2808"/>
                    <a:pt x="724" y="2356"/>
                  </a:cubicBezTo>
                  <a:cubicBezTo>
                    <a:pt x="1001" y="1949"/>
                    <a:pt x="1500" y="1697"/>
                    <a:pt x="2042" y="1691"/>
                  </a:cubicBezTo>
                  <a:cubicBezTo>
                    <a:pt x="2254" y="1078"/>
                    <a:pt x="2908" y="662"/>
                    <a:pt x="3642" y="674"/>
                  </a:cubicBezTo>
                  <a:cubicBezTo>
                    <a:pt x="4180" y="683"/>
                    <a:pt x="4676" y="928"/>
                    <a:pt x="4961" y="1325"/>
                  </a:cubicBezTo>
                  <a:cubicBezTo>
                    <a:pt x="5335" y="1162"/>
                    <a:pt x="5787" y="1235"/>
                    <a:pt x="6069" y="1504"/>
                  </a:cubicBezTo>
                  <a:cubicBezTo>
                    <a:pt x="6311" y="1733"/>
                    <a:pt x="6378" y="2064"/>
                    <a:pt x="6243" y="2352"/>
                  </a:cubicBezTo>
                  <a:cubicBezTo>
                    <a:pt x="6704" y="2195"/>
                    <a:pt x="7219" y="2208"/>
                    <a:pt x="7669" y="2390"/>
                  </a:cubicBezTo>
                  <a:cubicBezTo>
                    <a:pt x="8116" y="2569"/>
                    <a:pt x="8460" y="2899"/>
                    <a:pt x="8624" y="3303"/>
                  </a:cubicBezTo>
                  <a:cubicBezTo>
                    <a:pt x="9058" y="3075"/>
                    <a:pt x="9545" y="2933"/>
                    <a:pt x="10049" y="2888"/>
                  </a:cubicBezTo>
                  <a:cubicBezTo>
                    <a:pt x="10619" y="2836"/>
                    <a:pt x="11194" y="2910"/>
                    <a:pt x="11722" y="3101"/>
                  </a:cubicBezTo>
                  <a:cubicBezTo>
                    <a:pt x="11903" y="2836"/>
                    <a:pt x="12197" y="2644"/>
                    <a:pt x="12539" y="2568"/>
                  </a:cubicBezTo>
                  <a:cubicBezTo>
                    <a:pt x="12877" y="2493"/>
                    <a:pt x="13235" y="2536"/>
                    <a:pt x="13537" y="2688"/>
                  </a:cubicBezTo>
                  <a:cubicBezTo>
                    <a:pt x="13609" y="2455"/>
                    <a:pt x="13789" y="2259"/>
                    <a:pt x="14033" y="2146"/>
                  </a:cubicBezTo>
                  <a:cubicBezTo>
                    <a:pt x="14303" y="2021"/>
                    <a:pt x="14623" y="2009"/>
                    <a:pt x="14903" y="2115"/>
                  </a:cubicBezTo>
                  <a:cubicBezTo>
                    <a:pt x="14837" y="1799"/>
                    <a:pt x="14928" y="1473"/>
                    <a:pt x="15153" y="1218"/>
                  </a:cubicBezTo>
                  <a:cubicBezTo>
                    <a:pt x="15447" y="886"/>
                    <a:pt x="15924" y="719"/>
                    <a:pt x="16399" y="782"/>
                  </a:cubicBezTo>
                  <a:cubicBezTo>
                    <a:pt x="16477" y="478"/>
                    <a:pt x="16742" y="236"/>
                    <a:pt x="17087" y="153"/>
                  </a:cubicBezTo>
                  <a:cubicBezTo>
                    <a:pt x="17433" y="70"/>
                    <a:pt x="17804" y="160"/>
                    <a:pt x="18050" y="389"/>
                  </a:cubicBezTo>
                  <a:cubicBezTo>
                    <a:pt x="18586" y="-7"/>
                    <a:pt x="19331" y="-110"/>
                    <a:pt x="19980" y="123"/>
                  </a:cubicBezTo>
                  <a:cubicBezTo>
                    <a:pt x="21134" y="536"/>
                    <a:pt x="21592" y="1750"/>
                    <a:pt x="20946" y="2681"/>
                  </a:cubicBezTo>
                  <a:cubicBezTo>
                    <a:pt x="21149" y="3070"/>
                    <a:pt x="21240" y="3498"/>
                    <a:pt x="21213" y="3925"/>
                  </a:cubicBezTo>
                  <a:cubicBezTo>
                    <a:pt x="21188" y="4305"/>
                    <a:pt x="21069" y="4675"/>
                    <a:pt x="20865" y="5012"/>
                  </a:cubicBezTo>
                  <a:cubicBezTo>
                    <a:pt x="21030" y="5171"/>
                    <a:pt x="21146" y="5364"/>
                    <a:pt x="21203" y="5573"/>
                  </a:cubicBezTo>
                  <a:cubicBezTo>
                    <a:pt x="21265" y="5803"/>
                    <a:pt x="21254" y="6044"/>
                    <a:pt x="21170" y="6269"/>
                  </a:cubicBezTo>
                  <a:cubicBezTo>
                    <a:pt x="21370" y="6447"/>
                    <a:pt x="21474" y="6691"/>
                    <a:pt x="21457" y="6939"/>
                  </a:cubicBezTo>
                  <a:cubicBezTo>
                    <a:pt x="21438" y="7208"/>
                    <a:pt x="21281" y="7454"/>
                    <a:pt x="21030" y="7610"/>
                  </a:cubicBezTo>
                  <a:cubicBezTo>
                    <a:pt x="21221" y="7898"/>
                    <a:pt x="21315" y="8227"/>
                    <a:pt x="21301" y="8559"/>
                  </a:cubicBezTo>
                  <a:cubicBezTo>
                    <a:pt x="21285" y="8933"/>
                    <a:pt x="21135" y="9293"/>
                    <a:pt x="20871" y="9588"/>
                  </a:cubicBezTo>
                  <a:cubicBezTo>
                    <a:pt x="21160" y="9733"/>
                    <a:pt x="21359" y="9983"/>
                    <a:pt x="21413" y="10269"/>
                  </a:cubicBezTo>
                  <a:cubicBezTo>
                    <a:pt x="21471" y="10577"/>
                    <a:pt x="21357" y="10890"/>
                    <a:pt x="21105" y="11112"/>
                  </a:cubicBezTo>
                  <a:cubicBezTo>
                    <a:pt x="21351" y="11375"/>
                    <a:pt x="21464" y="11713"/>
                    <a:pt x="21419" y="12050"/>
                  </a:cubicBezTo>
                  <a:cubicBezTo>
                    <a:pt x="21383" y="12322"/>
                    <a:pt x="21246" y="12575"/>
                    <a:pt x="21028" y="12772"/>
                  </a:cubicBezTo>
                  <a:cubicBezTo>
                    <a:pt x="21202" y="13060"/>
                    <a:pt x="21223" y="13399"/>
                    <a:pt x="21087" y="13701"/>
                  </a:cubicBezTo>
                  <a:cubicBezTo>
                    <a:pt x="20948" y="14011"/>
                    <a:pt x="20658" y="14251"/>
                    <a:pt x="20296" y="14356"/>
                  </a:cubicBezTo>
                  <a:cubicBezTo>
                    <a:pt x="20894" y="14850"/>
                    <a:pt x="21080" y="15615"/>
                    <a:pt x="20763" y="16278"/>
                  </a:cubicBezTo>
                  <a:cubicBezTo>
                    <a:pt x="20568" y="16685"/>
                    <a:pt x="20198" y="17008"/>
                    <a:pt x="19731" y="17177"/>
                  </a:cubicBezTo>
                  <a:cubicBezTo>
                    <a:pt x="19777" y="17445"/>
                    <a:pt x="19753" y="17703"/>
                    <a:pt x="19671" y="17946"/>
                  </a:cubicBezTo>
                  <a:cubicBezTo>
                    <a:pt x="19550" y="18306"/>
                    <a:pt x="19276" y="18661"/>
                    <a:pt x="18808" y="18690"/>
                  </a:cubicBezTo>
                  <a:cubicBezTo>
                    <a:pt x="18575" y="18704"/>
                    <a:pt x="18351" y="18605"/>
                    <a:pt x="18227" y="18433"/>
                  </a:cubicBezTo>
                  <a:cubicBezTo>
                    <a:pt x="17935" y="18667"/>
                    <a:pt x="17547" y="18789"/>
                    <a:pt x="17151" y="18769"/>
                  </a:cubicBezTo>
                  <a:cubicBezTo>
                    <a:pt x="16863" y="18755"/>
                    <a:pt x="16587" y="18667"/>
                    <a:pt x="16357" y="18515"/>
                  </a:cubicBezTo>
                  <a:cubicBezTo>
                    <a:pt x="15860" y="18779"/>
                    <a:pt x="15230" y="18755"/>
                    <a:pt x="14760" y="18455"/>
                  </a:cubicBezTo>
                  <a:cubicBezTo>
                    <a:pt x="14438" y="18250"/>
                    <a:pt x="14232" y="17934"/>
                    <a:pt x="14194" y="17588"/>
                  </a:cubicBezTo>
                  <a:cubicBezTo>
                    <a:pt x="14031" y="17780"/>
                    <a:pt x="13769" y="17888"/>
                    <a:pt x="13495" y="17874"/>
                  </a:cubicBezTo>
                  <a:cubicBezTo>
                    <a:pt x="13255" y="17863"/>
                    <a:pt x="13033" y="17757"/>
                    <a:pt x="12891" y="17588"/>
                  </a:cubicBezTo>
                  <a:cubicBezTo>
                    <a:pt x="12809" y="18164"/>
                    <a:pt x="12709" y="18739"/>
                    <a:pt x="12592" y="19311"/>
                  </a:cubicBezTo>
                  <a:cubicBezTo>
                    <a:pt x="12473" y="19889"/>
                    <a:pt x="12337" y="20463"/>
                    <a:pt x="12182" y="21035"/>
                  </a:cubicBezTo>
                  <a:cubicBezTo>
                    <a:pt x="12085" y="21250"/>
                    <a:pt x="11870" y="21408"/>
                    <a:pt x="11610" y="21454"/>
                  </a:cubicBezTo>
                  <a:cubicBezTo>
                    <a:pt x="11412" y="21490"/>
                    <a:pt x="11207" y="21457"/>
                    <a:pt x="11037" y="21362"/>
                  </a:cubicBezTo>
                  <a:cubicBezTo>
                    <a:pt x="10842" y="21459"/>
                    <a:pt x="10611" y="21479"/>
                    <a:pt x="10398" y="21419"/>
                  </a:cubicBezTo>
                  <a:cubicBezTo>
                    <a:pt x="10181" y="21358"/>
                    <a:pt x="10004" y="21219"/>
                    <a:pt x="9913" y="21036"/>
                  </a:cubicBezTo>
                  <a:cubicBezTo>
                    <a:pt x="9390" y="20440"/>
                    <a:pt x="9003" y="19763"/>
                    <a:pt x="8771" y="19040"/>
                  </a:cubicBezTo>
                  <a:cubicBezTo>
                    <a:pt x="8572" y="18417"/>
                    <a:pt x="8491" y="17771"/>
                    <a:pt x="8533" y="17126"/>
                  </a:cubicBezTo>
                  <a:cubicBezTo>
                    <a:pt x="8524" y="16568"/>
                    <a:pt x="8704" y="16021"/>
                    <a:pt x="9049" y="15552"/>
                  </a:cubicBezTo>
                  <a:cubicBezTo>
                    <a:pt x="9516" y="14917"/>
                    <a:pt x="10250" y="14467"/>
                    <a:pt x="11094" y="14301"/>
                  </a:cubicBezTo>
                  <a:cubicBezTo>
                    <a:pt x="10771" y="13698"/>
                    <a:pt x="10221" y="13210"/>
                    <a:pt x="9534" y="12921"/>
                  </a:cubicBezTo>
                  <a:cubicBezTo>
                    <a:pt x="8706" y="12572"/>
                    <a:pt x="7750" y="12536"/>
                    <a:pt x="6892" y="12822"/>
                  </a:cubicBezTo>
                  <a:cubicBezTo>
                    <a:pt x="6784" y="12986"/>
                    <a:pt x="6639" y="13130"/>
                    <a:pt x="6466" y="13244"/>
                  </a:cubicBezTo>
                  <a:cubicBezTo>
                    <a:pt x="6089" y="13493"/>
                    <a:pt x="5609" y="13589"/>
                    <a:pt x="5146" y="13509"/>
                  </a:cubicBezTo>
                  <a:cubicBezTo>
                    <a:pt x="5312" y="13742"/>
                    <a:pt x="5339" y="14030"/>
                    <a:pt x="5219" y="14283"/>
                  </a:cubicBezTo>
                  <a:cubicBezTo>
                    <a:pt x="5033" y="14674"/>
                    <a:pt x="4558" y="14896"/>
                    <a:pt x="4083" y="14814"/>
                  </a:cubicBezTo>
                  <a:lnTo>
                    <a:pt x="5384" y="16705"/>
                  </a:lnTo>
                  <a:close/>
                </a:path>
              </a:pathLst>
            </a:custGeom>
            <a:solidFill>
              <a:srgbClr val="FFFFFF"/>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29" name="Shape 842">
              <a:extLst>
                <a:ext uri="{FF2B5EF4-FFF2-40B4-BE49-F238E27FC236}">
                  <a16:creationId xmlns:a16="http://schemas.microsoft.com/office/drawing/2014/main" id="{A929F48B-1738-48C3-BF4C-9F8A6E0E0FA2}"/>
                </a:ext>
              </a:extLst>
            </p:cNvPr>
            <p:cNvSpPr/>
            <p:nvPr/>
          </p:nvSpPr>
          <p:spPr>
            <a:xfrm>
              <a:off x="4169734" y="2905330"/>
              <a:ext cx="76405" cy="111150"/>
            </a:xfrm>
            <a:custGeom>
              <a:avLst/>
              <a:gdLst/>
              <a:ahLst/>
              <a:cxnLst>
                <a:cxn ang="0">
                  <a:pos x="wd2" y="hd2"/>
                </a:cxn>
                <a:cxn ang="5400000">
                  <a:pos x="wd2" y="hd2"/>
                </a:cxn>
                <a:cxn ang="10800000">
                  <a:pos x="wd2" y="hd2"/>
                </a:cxn>
                <a:cxn ang="16200000">
                  <a:pos x="wd2" y="hd2"/>
                </a:cxn>
              </a:cxnLst>
              <a:rect l="0" t="0" r="r" b="b"/>
              <a:pathLst>
                <a:path w="21600" h="21600" extrusionOk="0">
                  <a:moveTo>
                    <a:pt x="5833" y="2649"/>
                  </a:moveTo>
                  <a:lnTo>
                    <a:pt x="1554" y="0"/>
                  </a:lnTo>
                  <a:cubicBezTo>
                    <a:pt x="2097" y="905"/>
                    <a:pt x="2291" y="1891"/>
                    <a:pt x="2115" y="2863"/>
                  </a:cubicBezTo>
                  <a:cubicBezTo>
                    <a:pt x="1902" y="4037"/>
                    <a:pt x="1163" y="5137"/>
                    <a:pt x="0" y="6009"/>
                  </a:cubicBezTo>
                  <a:cubicBezTo>
                    <a:pt x="741" y="6830"/>
                    <a:pt x="1263" y="7735"/>
                    <a:pt x="1542" y="8682"/>
                  </a:cubicBezTo>
                  <a:cubicBezTo>
                    <a:pt x="1875" y="9814"/>
                    <a:pt x="1854" y="10983"/>
                    <a:pt x="1481" y="12110"/>
                  </a:cubicBezTo>
                  <a:cubicBezTo>
                    <a:pt x="2340" y="12562"/>
                    <a:pt x="2919" y="13220"/>
                    <a:pt x="3103" y="13953"/>
                  </a:cubicBezTo>
                  <a:cubicBezTo>
                    <a:pt x="3280" y="14662"/>
                    <a:pt x="3075" y="15390"/>
                    <a:pt x="2526" y="16002"/>
                  </a:cubicBezTo>
                  <a:cubicBezTo>
                    <a:pt x="3108" y="16345"/>
                    <a:pt x="3503" y="16813"/>
                    <a:pt x="3648" y="17330"/>
                  </a:cubicBezTo>
                  <a:cubicBezTo>
                    <a:pt x="3773" y="17777"/>
                    <a:pt x="3704" y="18239"/>
                    <a:pt x="3450" y="18659"/>
                  </a:cubicBezTo>
                  <a:cubicBezTo>
                    <a:pt x="4508" y="18786"/>
                    <a:pt x="5413" y="19254"/>
                    <a:pt x="5884" y="19916"/>
                  </a:cubicBezTo>
                  <a:cubicBezTo>
                    <a:pt x="6258" y="20441"/>
                    <a:pt x="6323" y="21043"/>
                    <a:pt x="6069" y="21600"/>
                  </a:cubicBezTo>
                  <a:cubicBezTo>
                    <a:pt x="7722" y="20571"/>
                    <a:pt x="9695" y="19814"/>
                    <a:pt x="11837" y="19385"/>
                  </a:cubicBezTo>
                  <a:cubicBezTo>
                    <a:pt x="14518" y="18849"/>
                    <a:pt x="17364" y="18845"/>
                    <a:pt x="20049" y="19374"/>
                  </a:cubicBezTo>
                  <a:cubicBezTo>
                    <a:pt x="19952" y="18890"/>
                    <a:pt x="20062" y="18398"/>
                    <a:pt x="20365" y="17957"/>
                  </a:cubicBezTo>
                  <a:cubicBezTo>
                    <a:pt x="20641" y="17554"/>
                    <a:pt x="21067" y="17209"/>
                    <a:pt x="21600" y="16957"/>
                  </a:cubicBezTo>
                  <a:cubicBezTo>
                    <a:pt x="19607" y="17511"/>
                    <a:pt x="17500" y="17847"/>
                    <a:pt x="15356" y="17955"/>
                  </a:cubicBezTo>
                  <a:cubicBezTo>
                    <a:pt x="12773" y="18084"/>
                    <a:pt x="10177" y="17880"/>
                    <a:pt x="7703" y="17352"/>
                  </a:cubicBezTo>
                  <a:cubicBezTo>
                    <a:pt x="6235" y="16324"/>
                    <a:pt x="5339" y="14974"/>
                    <a:pt x="5169" y="13538"/>
                  </a:cubicBezTo>
                  <a:cubicBezTo>
                    <a:pt x="5030" y="12361"/>
                    <a:pt x="5389" y="11181"/>
                    <a:pt x="6204" y="10141"/>
                  </a:cubicBezTo>
                  <a:cubicBezTo>
                    <a:pt x="4731" y="9061"/>
                    <a:pt x="3928" y="7630"/>
                    <a:pt x="3963" y="6150"/>
                  </a:cubicBezTo>
                  <a:cubicBezTo>
                    <a:pt x="3993" y="4871"/>
                    <a:pt x="4652" y="3637"/>
                    <a:pt x="5833" y="2649"/>
                  </a:cubicBezTo>
                  <a:close/>
                </a:path>
              </a:pathLst>
            </a:custGeom>
            <a:solidFill>
              <a:schemeClr val="accent3"/>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30" name="Shape 843">
              <a:extLst>
                <a:ext uri="{FF2B5EF4-FFF2-40B4-BE49-F238E27FC236}">
                  <a16:creationId xmlns:a16="http://schemas.microsoft.com/office/drawing/2014/main" id="{A4BD6028-BC23-4088-BFC4-EE8F82E53CF6}"/>
                </a:ext>
              </a:extLst>
            </p:cNvPr>
            <p:cNvSpPr/>
            <p:nvPr/>
          </p:nvSpPr>
          <p:spPr>
            <a:xfrm>
              <a:off x="4198295" y="2924079"/>
              <a:ext cx="18084" cy="174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71" y="3815"/>
                    <a:pt x="7432" y="6694"/>
                    <a:pt x="12084" y="8360"/>
                  </a:cubicBezTo>
                  <a:cubicBezTo>
                    <a:pt x="15145" y="9455"/>
                    <a:pt x="18363" y="10003"/>
                    <a:pt x="21600" y="9978"/>
                  </a:cubicBezTo>
                  <a:cubicBezTo>
                    <a:pt x="18109" y="10699"/>
                    <a:pt x="14820" y="12230"/>
                    <a:pt x="11979" y="14456"/>
                  </a:cubicBezTo>
                  <a:cubicBezTo>
                    <a:pt x="9504" y="16396"/>
                    <a:pt x="7423" y="18824"/>
                    <a:pt x="5854" y="21600"/>
                  </a:cubicBezTo>
                  <a:cubicBezTo>
                    <a:pt x="6746" y="18224"/>
                    <a:pt x="6839" y="14674"/>
                    <a:pt x="6124" y="11254"/>
                  </a:cubicBezTo>
                  <a:cubicBezTo>
                    <a:pt x="5223" y="6947"/>
                    <a:pt x="3089" y="3024"/>
                    <a:pt x="0" y="0"/>
                  </a:cubicBezTo>
                  <a:close/>
                </a:path>
              </a:pathLst>
            </a:custGeom>
            <a:solidFill>
              <a:schemeClr val="accent3"/>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31" name="Shape 844">
              <a:extLst>
                <a:ext uri="{FF2B5EF4-FFF2-40B4-BE49-F238E27FC236}">
                  <a16:creationId xmlns:a16="http://schemas.microsoft.com/office/drawing/2014/main" id="{8EF3DFF9-A651-444A-A692-7B8D6FFF9721}"/>
                </a:ext>
              </a:extLst>
            </p:cNvPr>
            <p:cNvSpPr/>
            <p:nvPr/>
          </p:nvSpPr>
          <p:spPr>
            <a:xfrm>
              <a:off x="4272139" y="2924635"/>
              <a:ext cx="42201" cy="24055"/>
            </a:xfrm>
            <a:custGeom>
              <a:avLst/>
              <a:gdLst/>
              <a:ahLst/>
              <a:cxnLst>
                <a:cxn ang="0">
                  <a:pos x="wd2" y="hd2"/>
                </a:cxn>
                <a:cxn ang="5400000">
                  <a:pos x="wd2" y="hd2"/>
                </a:cxn>
                <a:cxn ang="10800000">
                  <a:pos x="wd2" y="hd2"/>
                </a:cxn>
                <a:cxn ang="16200000">
                  <a:pos x="wd2" y="hd2"/>
                </a:cxn>
              </a:cxnLst>
              <a:rect l="0" t="0" r="r" b="b"/>
              <a:pathLst>
                <a:path w="21600" h="21600" extrusionOk="0">
                  <a:moveTo>
                    <a:pt x="0" y="3915"/>
                  </a:moveTo>
                  <a:cubicBezTo>
                    <a:pt x="1901" y="4121"/>
                    <a:pt x="3764" y="4942"/>
                    <a:pt x="5495" y="6336"/>
                  </a:cubicBezTo>
                  <a:cubicBezTo>
                    <a:pt x="7036" y="7578"/>
                    <a:pt x="8449" y="9257"/>
                    <a:pt x="9679" y="11305"/>
                  </a:cubicBezTo>
                  <a:cubicBezTo>
                    <a:pt x="11060" y="11914"/>
                    <a:pt x="12333" y="13119"/>
                    <a:pt x="13381" y="14810"/>
                  </a:cubicBezTo>
                  <a:cubicBezTo>
                    <a:pt x="14521" y="16649"/>
                    <a:pt x="15356" y="18995"/>
                    <a:pt x="15796" y="21600"/>
                  </a:cubicBezTo>
                  <a:cubicBezTo>
                    <a:pt x="16115" y="17929"/>
                    <a:pt x="17062" y="14513"/>
                    <a:pt x="18511" y="11806"/>
                  </a:cubicBezTo>
                  <a:cubicBezTo>
                    <a:pt x="19391" y="10160"/>
                    <a:pt x="20439" y="8817"/>
                    <a:pt x="21600" y="7844"/>
                  </a:cubicBezTo>
                  <a:cubicBezTo>
                    <a:pt x="20030" y="8168"/>
                    <a:pt x="18443" y="8171"/>
                    <a:pt x="16873" y="7852"/>
                  </a:cubicBezTo>
                  <a:cubicBezTo>
                    <a:pt x="14931" y="7458"/>
                    <a:pt x="13031" y="6577"/>
                    <a:pt x="11232" y="5236"/>
                  </a:cubicBezTo>
                  <a:cubicBezTo>
                    <a:pt x="10086" y="4866"/>
                    <a:pt x="8962" y="4312"/>
                    <a:pt x="7874" y="3583"/>
                  </a:cubicBezTo>
                  <a:cubicBezTo>
                    <a:pt x="6492" y="2658"/>
                    <a:pt x="5177" y="1456"/>
                    <a:pt x="3953" y="0"/>
                  </a:cubicBezTo>
                  <a:lnTo>
                    <a:pt x="0" y="3915"/>
                  </a:lnTo>
                  <a:close/>
                </a:path>
              </a:pathLst>
            </a:custGeom>
            <a:solidFill>
              <a:schemeClr val="accent3"/>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32" name="Shape 845">
              <a:extLst>
                <a:ext uri="{FF2B5EF4-FFF2-40B4-BE49-F238E27FC236}">
                  <a16:creationId xmlns:a16="http://schemas.microsoft.com/office/drawing/2014/main" id="{2988A493-FAD9-4106-8B90-45C853BD5835}"/>
                </a:ext>
              </a:extLst>
            </p:cNvPr>
            <p:cNvSpPr/>
            <p:nvPr/>
          </p:nvSpPr>
          <p:spPr>
            <a:xfrm>
              <a:off x="4265208" y="3012931"/>
              <a:ext cx="58298" cy="17640"/>
            </a:xfrm>
            <a:custGeom>
              <a:avLst/>
              <a:gdLst/>
              <a:ahLst/>
              <a:cxnLst>
                <a:cxn ang="0">
                  <a:pos x="wd2" y="hd2"/>
                </a:cxn>
                <a:cxn ang="5400000">
                  <a:pos x="wd2" y="hd2"/>
                </a:cxn>
                <a:cxn ang="10800000">
                  <a:pos x="wd2" y="hd2"/>
                </a:cxn>
                <a:cxn ang="16200000">
                  <a:pos x="wd2" y="hd2"/>
                </a:cxn>
              </a:cxnLst>
              <a:rect l="0" t="0" r="r" b="b"/>
              <a:pathLst>
                <a:path w="21600" h="21600" extrusionOk="0">
                  <a:moveTo>
                    <a:pt x="2635" y="0"/>
                  </a:moveTo>
                  <a:lnTo>
                    <a:pt x="0" y="8061"/>
                  </a:lnTo>
                  <a:cubicBezTo>
                    <a:pt x="1925" y="7992"/>
                    <a:pt x="3850" y="8383"/>
                    <a:pt x="5758" y="9231"/>
                  </a:cubicBezTo>
                  <a:cubicBezTo>
                    <a:pt x="8115" y="10278"/>
                    <a:pt x="10440" y="12019"/>
                    <a:pt x="12703" y="14432"/>
                  </a:cubicBezTo>
                  <a:cubicBezTo>
                    <a:pt x="14202" y="14517"/>
                    <a:pt x="15693" y="15138"/>
                    <a:pt x="17152" y="16282"/>
                  </a:cubicBezTo>
                  <a:cubicBezTo>
                    <a:pt x="18691" y="17490"/>
                    <a:pt x="20183" y="19274"/>
                    <a:pt x="21600" y="21600"/>
                  </a:cubicBezTo>
                  <a:lnTo>
                    <a:pt x="15898" y="7655"/>
                  </a:lnTo>
                  <a:cubicBezTo>
                    <a:pt x="13878" y="7985"/>
                    <a:pt x="11852" y="7650"/>
                    <a:pt x="9851" y="6656"/>
                  </a:cubicBezTo>
                  <a:cubicBezTo>
                    <a:pt x="7372" y="5424"/>
                    <a:pt x="4949" y="3189"/>
                    <a:pt x="2635" y="0"/>
                  </a:cubicBezTo>
                  <a:close/>
                </a:path>
              </a:pathLst>
            </a:custGeom>
            <a:solidFill>
              <a:schemeClr val="accent3"/>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grpSp>
      <p:sp>
        <p:nvSpPr>
          <p:cNvPr id="33" name="Shape 846">
            <a:extLst>
              <a:ext uri="{FF2B5EF4-FFF2-40B4-BE49-F238E27FC236}">
                <a16:creationId xmlns:a16="http://schemas.microsoft.com/office/drawing/2014/main" id="{3A4E082D-BFAF-4C36-9DA5-87D298145B28}"/>
              </a:ext>
            </a:extLst>
          </p:cNvPr>
          <p:cNvSpPr/>
          <p:nvPr/>
        </p:nvSpPr>
        <p:spPr>
          <a:xfrm>
            <a:off x="7867836" y="3521382"/>
            <a:ext cx="500493" cy="500493"/>
          </a:xfrm>
          <a:prstGeom prst="ellipse">
            <a:avLst/>
          </a:prstGeom>
          <a:solidFill>
            <a:srgbClr val="C70100"/>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grpSp>
        <p:nvGrpSpPr>
          <p:cNvPr id="34" name="Group 849">
            <a:extLst>
              <a:ext uri="{FF2B5EF4-FFF2-40B4-BE49-F238E27FC236}">
                <a16:creationId xmlns:a16="http://schemas.microsoft.com/office/drawing/2014/main" id="{94468EB7-4710-43E4-9F4B-7B9F5CAC7481}"/>
              </a:ext>
            </a:extLst>
          </p:cNvPr>
          <p:cNvGrpSpPr/>
          <p:nvPr/>
        </p:nvGrpSpPr>
        <p:grpSpPr>
          <a:xfrm>
            <a:off x="7977602" y="3670779"/>
            <a:ext cx="287091" cy="195566"/>
            <a:chOff x="0" y="0"/>
            <a:chExt cx="546809" cy="372486"/>
          </a:xfrm>
        </p:grpSpPr>
        <p:sp>
          <p:nvSpPr>
            <p:cNvPr id="35" name="Shape 847">
              <a:extLst>
                <a:ext uri="{FF2B5EF4-FFF2-40B4-BE49-F238E27FC236}">
                  <a16:creationId xmlns:a16="http://schemas.microsoft.com/office/drawing/2014/main" id="{58FA8461-C1C5-44BB-96CC-0CE4DD0EBFEB}"/>
                </a:ext>
              </a:extLst>
            </p:cNvPr>
            <p:cNvSpPr/>
            <p:nvPr/>
          </p:nvSpPr>
          <p:spPr>
            <a:xfrm>
              <a:off x="0" y="-1"/>
              <a:ext cx="259776" cy="372488"/>
            </a:xfrm>
            <a:custGeom>
              <a:avLst/>
              <a:gdLst/>
              <a:ahLst/>
              <a:cxnLst>
                <a:cxn ang="0">
                  <a:pos x="wd2" y="hd2"/>
                </a:cxn>
                <a:cxn ang="5400000">
                  <a:pos x="wd2" y="hd2"/>
                </a:cxn>
                <a:cxn ang="10800000">
                  <a:pos x="wd2" y="hd2"/>
                </a:cxn>
                <a:cxn ang="16200000">
                  <a:pos x="wd2" y="hd2"/>
                </a:cxn>
              </a:cxnLst>
              <a:rect l="0" t="0" r="r" b="b"/>
              <a:pathLst>
                <a:path w="21070" h="20461" extrusionOk="0">
                  <a:moveTo>
                    <a:pt x="15922" y="9343"/>
                  </a:moveTo>
                  <a:lnTo>
                    <a:pt x="19019" y="9596"/>
                  </a:lnTo>
                  <a:cubicBezTo>
                    <a:pt x="19821" y="9808"/>
                    <a:pt x="20465" y="10229"/>
                    <a:pt x="20806" y="10764"/>
                  </a:cubicBezTo>
                  <a:cubicBezTo>
                    <a:pt x="21117" y="11251"/>
                    <a:pt x="21155" y="11798"/>
                    <a:pt x="20912" y="12303"/>
                  </a:cubicBezTo>
                  <a:cubicBezTo>
                    <a:pt x="20122" y="12265"/>
                    <a:pt x="19327" y="12311"/>
                    <a:pt x="18557" y="12437"/>
                  </a:cubicBezTo>
                  <a:cubicBezTo>
                    <a:pt x="17733" y="12572"/>
                    <a:pt x="16948" y="12798"/>
                    <a:pt x="16233" y="13107"/>
                  </a:cubicBezTo>
                  <a:cubicBezTo>
                    <a:pt x="16565" y="13346"/>
                    <a:pt x="16845" y="13617"/>
                    <a:pt x="17062" y="13911"/>
                  </a:cubicBezTo>
                  <a:cubicBezTo>
                    <a:pt x="17948" y="15110"/>
                    <a:pt x="17742" y="16496"/>
                    <a:pt x="17488" y="17824"/>
                  </a:cubicBezTo>
                  <a:cubicBezTo>
                    <a:pt x="17328" y="18662"/>
                    <a:pt x="17157" y="19500"/>
                    <a:pt x="16975" y="20336"/>
                  </a:cubicBezTo>
                  <a:lnTo>
                    <a:pt x="15293" y="20461"/>
                  </a:lnTo>
                  <a:cubicBezTo>
                    <a:pt x="15640" y="19105"/>
                    <a:pt x="15635" y="17718"/>
                    <a:pt x="15278" y="16363"/>
                  </a:cubicBezTo>
                  <a:cubicBezTo>
                    <a:pt x="15150" y="15880"/>
                    <a:pt x="14979" y="15403"/>
                    <a:pt x="14764" y="14934"/>
                  </a:cubicBezTo>
                  <a:cubicBezTo>
                    <a:pt x="14616" y="17231"/>
                    <a:pt x="11916" y="19075"/>
                    <a:pt x="8526" y="19195"/>
                  </a:cubicBezTo>
                  <a:cubicBezTo>
                    <a:pt x="5697" y="19295"/>
                    <a:pt x="3403" y="18373"/>
                    <a:pt x="1883" y="16790"/>
                  </a:cubicBezTo>
                  <a:cubicBezTo>
                    <a:pt x="-165" y="14658"/>
                    <a:pt x="-445" y="11610"/>
                    <a:pt x="574" y="8669"/>
                  </a:cubicBezTo>
                  <a:cubicBezTo>
                    <a:pt x="2403" y="3390"/>
                    <a:pt x="7981" y="-1139"/>
                    <a:pt x="14640" y="255"/>
                  </a:cubicBezTo>
                  <a:cubicBezTo>
                    <a:pt x="18785" y="1122"/>
                    <a:pt x="20935" y="4211"/>
                    <a:pt x="19297" y="6934"/>
                  </a:cubicBezTo>
                  <a:cubicBezTo>
                    <a:pt x="18658" y="7995"/>
                    <a:pt x="17454" y="8856"/>
                    <a:pt x="15922" y="9343"/>
                  </a:cubicBezTo>
                  <a:close/>
                </a:path>
              </a:pathLst>
            </a:custGeom>
            <a:solidFill>
              <a:srgbClr val="FFFFFF"/>
            </a:solidFill>
            <a:ln w="12700" cap="flat">
              <a:noFill/>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36" name="Shape 848">
              <a:extLst>
                <a:ext uri="{FF2B5EF4-FFF2-40B4-BE49-F238E27FC236}">
                  <a16:creationId xmlns:a16="http://schemas.microsoft.com/office/drawing/2014/main" id="{E24B8787-E314-404D-B854-E99164C8A34A}"/>
                </a:ext>
              </a:extLst>
            </p:cNvPr>
            <p:cNvSpPr/>
            <p:nvPr/>
          </p:nvSpPr>
          <p:spPr>
            <a:xfrm>
              <a:off x="287033" y="-1"/>
              <a:ext cx="259777" cy="372488"/>
            </a:xfrm>
            <a:custGeom>
              <a:avLst/>
              <a:gdLst/>
              <a:ahLst/>
              <a:cxnLst>
                <a:cxn ang="0">
                  <a:pos x="wd2" y="hd2"/>
                </a:cxn>
                <a:cxn ang="5400000">
                  <a:pos x="wd2" y="hd2"/>
                </a:cxn>
                <a:cxn ang="10800000">
                  <a:pos x="wd2" y="hd2"/>
                </a:cxn>
                <a:cxn ang="16200000">
                  <a:pos x="wd2" y="hd2"/>
                </a:cxn>
              </a:cxnLst>
              <a:rect l="0" t="0" r="r" b="b"/>
              <a:pathLst>
                <a:path w="21070" h="20461" extrusionOk="0">
                  <a:moveTo>
                    <a:pt x="5148" y="9343"/>
                  </a:moveTo>
                  <a:lnTo>
                    <a:pt x="2051" y="9596"/>
                  </a:lnTo>
                  <a:cubicBezTo>
                    <a:pt x="1249" y="9808"/>
                    <a:pt x="605" y="10229"/>
                    <a:pt x="264" y="10764"/>
                  </a:cubicBezTo>
                  <a:cubicBezTo>
                    <a:pt x="-47" y="11251"/>
                    <a:pt x="-85" y="11798"/>
                    <a:pt x="158" y="12303"/>
                  </a:cubicBezTo>
                  <a:cubicBezTo>
                    <a:pt x="948" y="12265"/>
                    <a:pt x="1743" y="12311"/>
                    <a:pt x="2513" y="12437"/>
                  </a:cubicBezTo>
                  <a:cubicBezTo>
                    <a:pt x="3337" y="12572"/>
                    <a:pt x="4122" y="12798"/>
                    <a:pt x="4837" y="13107"/>
                  </a:cubicBezTo>
                  <a:cubicBezTo>
                    <a:pt x="4505" y="13346"/>
                    <a:pt x="4225" y="13617"/>
                    <a:pt x="4008" y="13911"/>
                  </a:cubicBezTo>
                  <a:cubicBezTo>
                    <a:pt x="3122" y="15110"/>
                    <a:pt x="3328" y="16496"/>
                    <a:pt x="3582" y="17824"/>
                  </a:cubicBezTo>
                  <a:cubicBezTo>
                    <a:pt x="3742" y="18662"/>
                    <a:pt x="3913" y="19500"/>
                    <a:pt x="4095" y="20336"/>
                  </a:cubicBezTo>
                  <a:lnTo>
                    <a:pt x="5777" y="20461"/>
                  </a:lnTo>
                  <a:cubicBezTo>
                    <a:pt x="5430" y="19105"/>
                    <a:pt x="5435" y="17718"/>
                    <a:pt x="5792" y="16363"/>
                  </a:cubicBezTo>
                  <a:cubicBezTo>
                    <a:pt x="5920" y="15880"/>
                    <a:pt x="6091" y="15403"/>
                    <a:pt x="6306" y="14934"/>
                  </a:cubicBezTo>
                  <a:cubicBezTo>
                    <a:pt x="6454" y="17231"/>
                    <a:pt x="9154" y="19075"/>
                    <a:pt x="12544" y="19195"/>
                  </a:cubicBezTo>
                  <a:cubicBezTo>
                    <a:pt x="15373" y="19295"/>
                    <a:pt x="17667" y="18373"/>
                    <a:pt x="19187" y="16790"/>
                  </a:cubicBezTo>
                  <a:cubicBezTo>
                    <a:pt x="21235" y="14658"/>
                    <a:pt x="21515" y="11610"/>
                    <a:pt x="20496" y="8669"/>
                  </a:cubicBezTo>
                  <a:cubicBezTo>
                    <a:pt x="18667" y="3390"/>
                    <a:pt x="13089" y="-1139"/>
                    <a:pt x="6430" y="255"/>
                  </a:cubicBezTo>
                  <a:cubicBezTo>
                    <a:pt x="2285" y="1122"/>
                    <a:pt x="135" y="4211"/>
                    <a:pt x="1773" y="6934"/>
                  </a:cubicBezTo>
                  <a:cubicBezTo>
                    <a:pt x="2412" y="7995"/>
                    <a:pt x="3616" y="8856"/>
                    <a:pt x="5148" y="9343"/>
                  </a:cubicBezTo>
                  <a:close/>
                </a:path>
              </a:pathLst>
            </a:custGeom>
            <a:solidFill>
              <a:srgbClr val="FFFFFF"/>
            </a:solidFill>
            <a:ln w="12700" cap="flat">
              <a:noFill/>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grpSp>
      <p:sp>
        <p:nvSpPr>
          <p:cNvPr id="37" name="Shape 850">
            <a:extLst>
              <a:ext uri="{FF2B5EF4-FFF2-40B4-BE49-F238E27FC236}">
                <a16:creationId xmlns:a16="http://schemas.microsoft.com/office/drawing/2014/main" id="{C2BBAC85-511B-48A1-8798-B023AA0C1BF6}"/>
              </a:ext>
            </a:extLst>
          </p:cNvPr>
          <p:cNvSpPr/>
          <p:nvPr/>
        </p:nvSpPr>
        <p:spPr>
          <a:xfrm>
            <a:off x="7276794" y="4956303"/>
            <a:ext cx="500493" cy="500493"/>
          </a:xfrm>
          <a:prstGeom prst="ellipse">
            <a:avLst/>
          </a:prstGeom>
          <a:solidFill>
            <a:srgbClr val="7030A0"/>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grpSp>
        <p:nvGrpSpPr>
          <p:cNvPr id="244" name="Grupo 243">
            <a:extLst>
              <a:ext uri="{FF2B5EF4-FFF2-40B4-BE49-F238E27FC236}">
                <a16:creationId xmlns:a16="http://schemas.microsoft.com/office/drawing/2014/main" id="{0C19C714-C8E7-ACB9-C36A-456338FF8C23}"/>
              </a:ext>
            </a:extLst>
          </p:cNvPr>
          <p:cNvGrpSpPr/>
          <p:nvPr/>
        </p:nvGrpSpPr>
        <p:grpSpPr>
          <a:xfrm>
            <a:off x="7374810" y="5117857"/>
            <a:ext cx="310596" cy="165120"/>
            <a:chOff x="7374810" y="5117857"/>
            <a:chExt cx="310596" cy="165120"/>
          </a:xfrm>
        </p:grpSpPr>
        <p:sp>
          <p:nvSpPr>
            <p:cNvPr id="38" name="Shape 851">
              <a:extLst>
                <a:ext uri="{FF2B5EF4-FFF2-40B4-BE49-F238E27FC236}">
                  <a16:creationId xmlns:a16="http://schemas.microsoft.com/office/drawing/2014/main" id="{0BD8399E-3D0B-4899-983D-EF7941FD2C5E}"/>
                </a:ext>
              </a:extLst>
            </p:cNvPr>
            <p:cNvSpPr/>
            <p:nvPr/>
          </p:nvSpPr>
          <p:spPr>
            <a:xfrm>
              <a:off x="7374810" y="5117857"/>
              <a:ext cx="310596" cy="165120"/>
            </a:xfrm>
            <a:custGeom>
              <a:avLst/>
              <a:gdLst/>
              <a:ahLst/>
              <a:cxnLst>
                <a:cxn ang="0">
                  <a:pos x="wd2" y="hd2"/>
                </a:cxn>
                <a:cxn ang="5400000">
                  <a:pos x="wd2" y="hd2"/>
                </a:cxn>
                <a:cxn ang="10800000">
                  <a:pos x="wd2" y="hd2"/>
                </a:cxn>
                <a:cxn ang="16200000">
                  <a:pos x="wd2" y="hd2"/>
                </a:cxn>
              </a:cxnLst>
              <a:rect l="0" t="0" r="r" b="b"/>
              <a:pathLst>
                <a:path w="21600" h="21398" extrusionOk="0">
                  <a:moveTo>
                    <a:pt x="0" y="11883"/>
                  </a:moveTo>
                  <a:cubicBezTo>
                    <a:pt x="2219" y="4390"/>
                    <a:pt x="6488" y="-186"/>
                    <a:pt x="11080" y="6"/>
                  </a:cubicBezTo>
                  <a:cubicBezTo>
                    <a:pt x="15481" y="190"/>
                    <a:pt x="19494" y="4746"/>
                    <a:pt x="21600" y="11951"/>
                  </a:cubicBezTo>
                  <a:cubicBezTo>
                    <a:pt x="18946" y="17921"/>
                    <a:pt x="15005" y="21383"/>
                    <a:pt x="10845" y="21398"/>
                  </a:cubicBezTo>
                  <a:cubicBezTo>
                    <a:pt x="6647" y="21414"/>
                    <a:pt x="2667" y="17922"/>
                    <a:pt x="0" y="11883"/>
                  </a:cubicBezTo>
                  <a:close/>
                </a:path>
              </a:pathLst>
            </a:custGeom>
            <a:solidFill>
              <a:srgbClr val="FFFFFF"/>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39" name="Shape 852">
              <a:extLst>
                <a:ext uri="{FF2B5EF4-FFF2-40B4-BE49-F238E27FC236}">
                  <a16:creationId xmlns:a16="http://schemas.microsoft.com/office/drawing/2014/main" id="{7D74EB90-B276-4B37-BBAF-2D9D3B7BBE87}"/>
                </a:ext>
              </a:extLst>
            </p:cNvPr>
            <p:cNvSpPr/>
            <p:nvPr/>
          </p:nvSpPr>
          <p:spPr>
            <a:xfrm>
              <a:off x="7460938" y="5131248"/>
              <a:ext cx="138337" cy="138337"/>
            </a:xfrm>
            <a:prstGeom prst="ellipse">
              <a:avLst/>
            </a:prstGeom>
            <a:solidFill>
              <a:srgbClr val="7030A0"/>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sp>
          <p:nvSpPr>
            <p:cNvPr id="40" name="Shape 853">
              <a:extLst>
                <a:ext uri="{FF2B5EF4-FFF2-40B4-BE49-F238E27FC236}">
                  <a16:creationId xmlns:a16="http://schemas.microsoft.com/office/drawing/2014/main" id="{3AA20F84-8BE3-41D7-9870-60B152C3706A}"/>
                </a:ext>
              </a:extLst>
            </p:cNvPr>
            <p:cNvSpPr/>
            <p:nvPr/>
          </p:nvSpPr>
          <p:spPr>
            <a:xfrm>
              <a:off x="7493653" y="5163963"/>
              <a:ext cx="72908" cy="72908"/>
            </a:xfrm>
            <a:prstGeom prst="ellipse">
              <a:avLst/>
            </a:prstGeom>
            <a:solidFill>
              <a:srgbClr val="FFFFFF"/>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grpSp>
      <p:sp>
        <p:nvSpPr>
          <p:cNvPr id="41" name="Shape 854">
            <a:extLst>
              <a:ext uri="{FF2B5EF4-FFF2-40B4-BE49-F238E27FC236}">
                <a16:creationId xmlns:a16="http://schemas.microsoft.com/office/drawing/2014/main" id="{9AF039A1-95F5-4E4F-B9DF-0884326B734B}"/>
              </a:ext>
            </a:extLst>
          </p:cNvPr>
          <p:cNvSpPr/>
          <p:nvPr/>
        </p:nvSpPr>
        <p:spPr>
          <a:xfrm>
            <a:off x="3822592" y="3514714"/>
            <a:ext cx="500493" cy="500493"/>
          </a:xfrm>
          <a:prstGeom prst="ellipse">
            <a:avLst/>
          </a:prstGeom>
          <a:solidFill>
            <a:srgbClr val="FFC700"/>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grpSp>
        <p:nvGrpSpPr>
          <p:cNvPr id="42" name="Group 865">
            <a:extLst>
              <a:ext uri="{FF2B5EF4-FFF2-40B4-BE49-F238E27FC236}">
                <a16:creationId xmlns:a16="http://schemas.microsoft.com/office/drawing/2014/main" id="{181B9417-3495-4D06-904B-E18E4D77C5D4}"/>
              </a:ext>
            </a:extLst>
          </p:cNvPr>
          <p:cNvGrpSpPr/>
          <p:nvPr/>
        </p:nvGrpSpPr>
        <p:grpSpPr>
          <a:xfrm>
            <a:off x="4001773" y="3600861"/>
            <a:ext cx="151893" cy="330733"/>
            <a:chOff x="0" y="0"/>
            <a:chExt cx="289304" cy="629933"/>
          </a:xfrm>
        </p:grpSpPr>
        <p:sp>
          <p:nvSpPr>
            <p:cNvPr id="43" name="Shape 855">
              <a:extLst>
                <a:ext uri="{FF2B5EF4-FFF2-40B4-BE49-F238E27FC236}">
                  <a16:creationId xmlns:a16="http://schemas.microsoft.com/office/drawing/2014/main" id="{8D1F78C1-134E-4529-867F-037EE0593D70}"/>
                </a:ext>
              </a:extLst>
            </p:cNvPr>
            <p:cNvSpPr/>
            <p:nvPr/>
          </p:nvSpPr>
          <p:spPr>
            <a:xfrm>
              <a:off x="31826" y="578612"/>
              <a:ext cx="232759"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44" name="Shape 856">
              <a:extLst>
                <a:ext uri="{FF2B5EF4-FFF2-40B4-BE49-F238E27FC236}">
                  <a16:creationId xmlns:a16="http://schemas.microsoft.com/office/drawing/2014/main" id="{D1B148A2-11A0-46B5-B17A-481AAEEBB607}"/>
                </a:ext>
              </a:extLst>
            </p:cNvPr>
            <p:cNvSpPr/>
            <p:nvPr/>
          </p:nvSpPr>
          <p:spPr>
            <a:xfrm>
              <a:off x="-1" y="4"/>
              <a:ext cx="265017" cy="629930"/>
            </a:xfrm>
            <a:custGeom>
              <a:avLst/>
              <a:gdLst/>
              <a:ahLst/>
              <a:cxnLst>
                <a:cxn ang="0">
                  <a:pos x="wd2" y="hd2"/>
                </a:cxn>
                <a:cxn ang="5400000">
                  <a:pos x="wd2" y="hd2"/>
                </a:cxn>
                <a:cxn ang="10800000">
                  <a:pos x="wd2" y="hd2"/>
                </a:cxn>
                <a:cxn ang="16200000">
                  <a:pos x="wd2" y="hd2"/>
                </a:cxn>
              </a:cxnLst>
              <a:rect l="0" t="0" r="r" b="b"/>
              <a:pathLst>
                <a:path w="20615" h="21600" extrusionOk="0">
                  <a:moveTo>
                    <a:pt x="3139" y="0"/>
                  </a:moveTo>
                  <a:cubicBezTo>
                    <a:pt x="-124" y="2039"/>
                    <a:pt x="-897" y="4655"/>
                    <a:pt x="1073" y="6994"/>
                  </a:cubicBezTo>
                  <a:cubicBezTo>
                    <a:pt x="2828" y="9078"/>
                    <a:pt x="6534" y="10660"/>
                    <a:pt x="10068" y="12239"/>
                  </a:cubicBezTo>
                  <a:cubicBezTo>
                    <a:pt x="13140" y="13613"/>
                    <a:pt x="16148" y="15032"/>
                    <a:pt x="18116" y="16742"/>
                  </a:cubicBezTo>
                  <a:cubicBezTo>
                    <a:pt x="19841" y="18241"/>
                    <a:pt x="20703" y="19909"/>
                    <a:pt x="20608" y="21600"/>
                  </a:cubicBezTo>
                </a:path>
              </a:pathLst>
            </a:custGeom>
            <a:noFill/>
            <a:ln w="38100" cap="flat">
              <a:solidFill>
                <a:srgbClr val="FFFFFF"/>
              </a:solidFill>
              <a:prstDash val="solid"/>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45" name="Shape 857">
              <a:extLst>
                <a:ext uri="{FF2B5EF4-FFF2-40B4-BE49-F238E27FC236}">
                  <a16:creationId xmlns:a16="http://schemas.microsoft.com/office/drawing/2014/main" id="{A6567398-57BB-453C-9B69-9A68E1CAF2B9}"/>
                </a:ext>
              </a:extLst>
            </p:cNvPr>
            <p:cNvSpPr/>
            <p:nvPr/>
          </p:nvSpPr>
          <p:spPr>
            <a:xfrm>
              <a:off x="25820" y="0"/>
              <a:ext cx="263485" cy="629929"/>
            </a:xfrm>
            <a:custGeom>
              <a:avLst/>
              <a:gdLst/>
              <a:ahLst/>
              <a:cxnLst>
                <a:cxn ang="0">
                  <a:pos x="wd2" y="hd2"/>
                </a:cxn>
                <a:cxn ang="5400000">
                  <a:pos x="wd2" y="hd2"/>
                </a:cxn>
                <a:cxn ang="10800000">
                  <a:pos x="wd2" y="hd2"/>
                </a:cxn>
                <a:cxn ang="16200000">
                  <a:pos x="wd2" y="hd2"/>
                </a:cxn>
              </a:cxnLst>
              <a:rect l="0" t="0" r="r" b="b"/>
              <a:pathLst>
                <a:path w="20615" h="21600" extrusionOk="0">
                  <a:moveTo>
                    <a:pt x="17476" y="0"/>
                  </a:moveTo>
                  <a:cubicBezTo>
                    <a:pt x="20739" y="2039"/>
                    <a:pt x="21512" y="4655"/>
                    <a:pt x="19542" y="6994"/>
                  </a:cubicBezTo>
                  <a:cubicBezTo>
                    <a:pt x="17787" y="9078"/>
                    <a:pt x="14081" y="10660"/>
                    <a:pt x="10547" y="12239"/>
                  </a:cubicBezTo>
                  <a:cubicBezTo>
                    <a:pt x="7475" y="13613"/>
                    <a:pt x="4467" y="15032"/>
                    <a:pt x="2499" y="16742"/>
                  </a:cubicBezTo>
                  <a:cubicBezTo>
                    <a:pt x="774" y="18241"/>
                    <a:pt x="-88" y="19909"/>
                    <a:pt x="7" y="21600"/>
                  </a:cubicBezTo>
                </a:path>
              </a:pathLst>
            </a:custGeom>
            <a:noFill/>
            <a:ln w="38100" cap="flat">
              <a:solidFill>
                <a:srgbClr val="FFFFFF"/>
              </a:solidFill>
              <a:prstDash val="solid"/>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46" name="Shape 858">
              <a:extLst>
                <a:ext uri="{FF2B5EF4-FFF2-40B4-BE49-F238E27FC236}">
                  <a16:creationId xmlns:a16="http://schemas.microsoft.com/office/drawing/2014/main" id="{76C6AE28-A11B-4920-AEB2-597D25D14991}"/>
                </a:ext>
              </a:extLst>
            </p:cNvPr>
            <p:cNvSpPr/>
            <p:nvPr/>
          </p:nvSpPr>
          <p:spPr>
            <a:xfrm>
              <a:off x="55855" y="274620"/>
              <a:ext cx="176664"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47" name="Shape 859">
              <a:extLst>
                <a:ext uri="{FF2B5EF4-FFF2-40B4-BE49-F238E27FC236}">
                  <a16:creationId xmlns:a16="http://schemas.microsoft.com/office/drawing/2014/main" id="{27F258DE-880F-4F88-81C3-E9FF3FC3B5ED}"/>
                </a:ext>
              </a:extLst>
            </p:cNvPr>
            <p:cNvSpPr/>
            <p:nvPr/>
          </p:nvSpPr>
          <p:spPr>
            <a:xfrm>
              <a:off x="15528" y="209426"/>
              <a:ext cx="257262"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48" name="Shape 860">
              <a:extLst>
                <a:ext uri="{FF2B5EF4-FFF2-40B4-BE49-F238E27FC236}">
                  <a16:creationId xmlns:a16="http://schemas.microsoft.com/office/drawing/2014/main" id="{0D6D36FB-76E1-4EAF-B0B6-14475C052797}"/>
                </a:ext>
              </a:extLst>
            </p:cNvPr>
            <p:cNvSpPr/>
            <p:nvPr/>
          </p:nvSpPr>
          <p:spPr>
            <a:xfrm>
              <a:off x="2077" y="149111"/>
              <a:ext cx="285155"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49" name="Shape 861">
              <a:extLst>
                <a:ext uri="{FF2B5EF4-FFF2-40B4-BE49-F238E27FC236}">
                  <a16:creationId xmlns:a16="http://schemas.microsoft.com/office/drawing/2014/main" id="{BB17416A-5240-49F6-942D-14D226A699D2}"/>
                </a:ext>
              </a:extLst>
            </p:cNvPr>
            <p:cNvSpPr/>
            <p:nvPr/>
          </p:nvSpPr>
          <p:spPr>
            <a:xfrm>
              <a:off x="5738" y="88623"/>
              <a:ext cx="278269"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50" name="Shape 862">
              <a:extLst>
                <a:ext uri="{FF2B5EF4-FFF2-40B4-BE49-F238E27FC236}">
                  <a16:creationId xmlns:a16="http://schemas.microsoft.com/office/drawing/2014/main" id="{192DDC08-5CBC-41B9-8462-9594E2837186}"/>
                </a:ext>
              </a:extLst>
            </p:cNvPr>
            <p:cNvSpPr/>
            <p:nvPr/>
          </p:nvSpPr>
          <p:spPr>
            <a:xfrm>
              <a:off x="25374" y="25442"/>
              <a:ext cx="240051"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51" name="Shape 863">
              <a:extLst>
                <a:ext uri="{FF2B5EF4-FFF2-40B4-BE49-F238E27FC236}">
                  <a16:creationId xmlns:a16="http://schemas.microsoft.com/office/drawing/2014/main" id="{6E1047B3-2082-46FB-982B-A9F8CCF7C6A0}"/>
                </a:ext>
              </a:extLst>
            </p:cNvPr>
            <p:cNvSpPr/>
            <p:nvPr/>
          </p:nvSpPr>
          <p:spPr>
            <a:xfrm>
              <a:off x="82292" y="451929"/>
              <a:ext cx="127071"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52" name="Shape 864">
              <a:extLst>
                <a:ext uri="{FF2B5EF4-FFF2-40B4-BE49-F238E27FC236}">
                  <a16:creationId xmlns:a16="http://schemas.microsoft.com/office/drawing/2014/main" id="{3FF58F09-66C4-4197-BE27-30C42033B7FF}"/>
                </a:ext>
              </a:extLst>
            </p:cNvPr>
            <p:cNvSpPr/>
            <p:nvPr/>
          </p:nvSpPr>
          <p:spPr>
            <a:xfrm>
              <a:off x="46322" y="515944"/>
              <a:ext cx="197254"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grpSp>
      <p:sp>
        <p:nvSpPr>
          <p:cNvPr id="53" name="Shape 866">
            <a:extLst>
              <a:ext uri="{FF2B5EF4-FFF2-40B4-BE49-F238E27FC236}">
                <a16:creationId xmlns:a16="http://schemas.microsoft.com/office/drawing/2014/main" id="{6B0585BD-3985-4E74-8087-FFEBDBEFA45D}"/>
              </a:ext>
            </a:extLst>
          </p:cNvPr>
          <p:cNvSpPr/>
          <p:nvPr/>
        </p:nvSpPr>
        <p:spPr>
          <a:xfrm>
            <a:off x="7687482" y="4246009"/>
            <a:ext cx="500493" cy="500493"/>
          </a:xfrm>
          <a:prstGeom prst="ellipse">
            <a:avLst/>
          </a:prstGeom>
          <a:solidFill>
            <a:srgbClr val="E43672"/>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grpSp>
        <p:nvGrpSpPr>
          <p:cNvPr id="54" name="Group 869">
            <a:extLst>
              <a:ext uri="{FF2B5EF4-FFF2-40B4-BE49-F238E27FC236}">
                <a16:creationId xmlns:a16="http://schemas.microsoft.com/office/drawing/2014/main" id="{74F80BAA-62DE-4E8F-A535-4DA2110D9D40}"/>
              </a:ext>
            </a:extLst>
          </p:cNvPr>
          <p:cNvGrpSpPr/>
          <p:nvPr/>
        </p:nvGrpSpPr>
        <p:grpSpPr>
          <a:xfrm>
            <a:off x="7861766" y="4362132"/>
            <a:ext cx="151924" cy="280562"/>
            <a:chOff x="0" y="0"/>
            <a:chExt cx="289362" cy="534373"/>
          </a:xfrm>
        </p:grpSpPr>
        <p:sp>
          <p:nvSpPr>
            <p:cNvPr id="55" name="Shape 867">
              <a:extLst>
                <a:ext uri="{FF2B5EF4-FFF2-40B4-BE49-F238E27FC236}">
                  <a16:creationId xmlns:a16="http://schemas.microsoft.com/office/drawing/2014/main" id="{4233DC75-C8C4-47C5-A0BB-42FAAF46312B}"/>
                </a:ext>
              </a:extLst>
            </p:cNvPr>
            <p:cNvSpPr/>
            <p:nvPr/>
          </p:nvSpPr>
          <p:spPr>
            <a:xfrm>
              <a:off x="0" y="0"/>
              <a:ext cx="150195" cy="534374"/>
            </a:xfrm>
            <a:custGeom>
              <a:avLst/>
              <a:gdLst/>
              <a:ahLst/>
              <a:cxnLst>
                <a:cxn ang="0">
                  <a:pos x="wd2" y="hd2"/>
                </a:cxn>
                <a:cxn ang="5400000">
                  <a:pos x="wd2" y="hd2"/>
                </a:cxn>
                <a:cxn ang="10800000">
                  <a:pos x="wd2" y="hd2"/>
                </a:cxn>
                <a:cxn ang="16200000">
                  <a:pos x="wd2" y="hd2"/>
                </a:cxn>
              </a:cxnLst>
              <a:rect l="0" t="0" r="r" b="b"/>
              <a:pathLst>
                <a:path w="21290" h="21198" extrusionOk="0">
                  <a:moveTo>
                    <a:pt x="21290" y="1639"/>
                  </a:moveTo>
                  <a:cubicBezTo>
                    <a:pt x="19594" y="1641"/>
                    <a:pt x="17954" y="1470"/>
                    <a:pt x="16678" y="1157"/>
                  </a:cubicBezTo>
                  <a:cubicBezTo>
                    <a:pt x="16031" y="998"/>
                    <a:pt x="15498" y="807"/>
                    <a:pt x="14866" y="643"/>
                  </a:cubicBezTo>
                  <a:cubicBezTo>
                    <a:pt x="11714" y="-173"/>
                    <a:pt x="6898" y="-218"/>
                    <a:pt x="3562" y="539"/>
                  </a:cubicBezTo>
                  <a:cubicBezTo>
                    <a:pt x="634" y="1203"/>
                    <a:pt x="-310" y="2161"/>
                    <a:pt x="86" y="3193"/>
                  </a:cubicBezTo>
                  <a:cubicBezTo>
                    <a:pt x="377" y="3952"/>
                    <a:pt x="1377" y="4776"/>
                    <a:pt x="2637" y="5539"/>
                  </a:cubicBezTo>
                  <a:cubicBezTo>
                    <a:pt x="4434" y="6626"/>
                    <a:pt x="6392" y="7723"/>
                    <a:pt x="6699" y="8929"/>
                  </a:cubicBezTo>
                  <a:cubicBezTo>
                    <a:pt x="7045" y="10284"/>
                    <a:pt x="5232" y="11592"/>
                    <a:pt x="4510" y="12934"/>
                  </a:cubicBezTo>
                  <a:cubicBezTo>
                    <a:pt x="3602" y="14622"/>
                    <a:pt x="4431" y="16317"/>
                    <a:pt x="5776" y="17984"/>
                  </a:cubicBezTo>
                  <a:cubicBezTo>
                    <a:pt x="6480" y="18856"/>
                    <a:pt x="7387" y="19726"/>
                    <a:pt x="9254" y="20445"/>
                  </a:cubicBezTo>
                  <a:cubicBezTo>
                    <a:pt x="10707" y="21005"/>
                    <a:pt x="12646" y="21382"/>
                    <a:pt x="14732" y="21103"/>
                  </a:cubicBezTo>
                  <a:cubicBezTo>
                    <a:pt x="15258" y="21033"/>
                    <a:pt x="15699" y="20920"/>
                    <a:pt x="15974" y="20775"/>
                  </a:cubicBezTo>
                  <a:cubicBezTo>
                    <a:pt x="15222" y="19514"/>
                    <a:pt x="14481" y="18252"/>
                    <a:pt x="13749" y="16989"/>
                  </a:cubicBezTo>
                  <a:cubicBezTo>
                    <a:pt x="12686" y="15155"/>
                    <a:pt x="11853" y="13178"/>
                    <a:pt x="15906" y="11718"/>
                  </a:cubicBezTo>
                  <a:cubicBezTo>
                    <a:pt x="17243" y="11237"/>
                    <a:pt x="19032" y="10869"/>
                    <a:pt x="21074" y="10656"/>
                  </a:cubicBezTo>
                  <a:lnTo>
                    <a:pt x="21290" y="1639"/>
                  </a:lnTo>
                  <a:close/>
                </a:path>
              </a:pathLst>
            </a:custGeom>
            <a:solidFill>
              <a:srgbClr val="FFFFFF"/>
            </a:solidFill>
            <a:ln w="12700" cap="flat">
              <a:noFill/>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56" name="Shape 868">
              <a:extLst>
                <a:ext uri="{FF2B5EF4-FFF2-40B4-BE49-F238E27FC236}">
                  <a16:creationId xmlns:a16="http://schemas.microsoft.com/office/drawing/2014/main" id="{AD57277D-301C-42BF-B155-D6E13A6A23E7}"/>
                </a:ext>
              </a:extLst>
            </p:cNvPr>
            <p:cNvSpPr/>
            <p:nvPr/>
          </p:nvSpPr>
          <p:spPr>
            <a:xfrm>
              <a:off x="137958" y="0"/>
              <a:ext cx="151405" cy="534374"/>
            </a:xfrm>
            <a:custGeom>
              <a:avLst/>
              <a:gdLst/>
              <a:ahLst/>
              <a:cxnLst>
                <a:cxn ang="0">
                  <a:pos x="wd2" y="hd2"/>
                </a:cxn>
                <a:cxn ang="5400000">
                  <a:pos x="wd2" y="hd2"/>
                </a:cxn>
                <a:cxn ang="10800000">
                  <a:pos x="wd2" y="hd2"/>
                </a:cxn>
                <a:cxn ang="16200000">
                  <a:pos x="wd2" y="hd2"/>
                </a:cxn>
              </a:cxnLst>
              <a:rect l="0" t="0" r="r" b="b"/>
              <a:pathLst>
                <a:path w="21290" h="21198" extrusionOk="0">
                  <a:moveTo>
                    <a:pt x="0" y="1639"/>
                  </a:moveTo>
                  <a:cubicBezTo>
                    <a:pt x="1696" y="1641"/>
                    <a:pt x="3336" y="1470"/>
                    <a:pt x="4612" y="1157"/>
                  </a:cubicBezTo>
                  <a:cubicBezTo>
                    <a:pt x="5259" y="998"/>
                    <a:pt x="5792" y="807"/>
                    <a:pt x="6424" y="643"/>
                  </a:cubicBezTo>
                  <a:cubicBezTo>
                    <a:pt x="9576" y="-173"/>
                    <a:pt x="14392" y="-218"/>
                    <a:pt x="17728" y="539"/>
                  </a:cubicBezTo>
                  <a:cubicBezTo>
                    <a:pt x="20656" y="1203"/>
                    <a:pt x="21600" y="2161"/>
                    <a:pt x="21204" y="3193"/>
                  </a:cubicBezTo>
                  <a:cubicBezTo>
                    <a:pt x="20913" y="3952"/>
                    <a:pt x="19913" y="4776"/>
                    <a:pt x="18653" y="5539"/>
                  </a:cubicBezTo>
                  <a:cubicBezTo>
                    <a:pt x="16856" y="6626"/>
                    <a:pt x="14898" y="7723"/>
                    <a:pt x="14591" y="8929"/>
                  </a:cubicBezTo>
                  <a:cubicBezTo>
                    <a:pt x="14245" y="10284"/>
                    <a:pt x="16058" y="11592"/>
                    <a:pt x="16780" y="12934"/>
                  </a:cubicBezTo>
                  <a:cubicBezTo>
                    <a:pt x="17688" y="14622"/>
                    <a:pt x="16859" y="16317"/>
                    <a:pt x="15514" y="17984"/>
                  </a:cubicBezTo>
                  <a:cubicBezTo>
                    <a:pt x="14810" y="18856"/>
                    <a:pt x="13903" y="19726"/>
                    <a:pt x="12036" y="20445"/>
                  </a:cubicBezTo>
                  <a:cubicBezTo>
                    <a:pt x="10583" y="21005"/>
                    <a:pt x="8644" y="21382"/>
                    <a:pt x="6558" y="21103"/>
                  </a:cubicBezTo>
                  <a:cubicBezTo>
                    <a:pt x="6032" y="21033"/>
                    <a:pt x="5591" y="20920"/>
                    <a:pt x="5316" y="20775"/>
                  </a:cubicBezTo>
                  <a:cubicBezTo>
                    <a:pt x="6068" y="19514"/>
                    <a:pt x="6809" y="18252"/>
                    <a:pt x="7541" y="16989"/>
                  </a:cubicBezTo>
                  <a:cubicBezTo>
                    <a:pt x="8604" y="15155"/>
                    <a:pt x="9437" y="13178"/>
                    <a:pt x="5384" y="11718"/>
                  </a:cubicBezTo>
                  <a:cubicBezTo>
                    <a:pt x="4047" y="11237"/>
                    <a:pt x="2258" y="10869"/>
                    <a:pt x="216" y="10656"/>
                  </a:cubicBezTo>
                  <a:lnTo>
                    <a:pt x="0" y="1639"/>
                  </a:lnTo>
                  <a:close/>
                </a:path>
              </a:pathLst>
            </a:custGeom>
            <a:solidFill>
              <a:srgbClr val="FFFFFF"/>
            </a:solidFill>
            <a:ln w="12700" cap="flat">
              <a:noFill/>
              <a:miter lim="400000"/>
            </a:ln>
            <a:effectLst/>
          </p:spPr>
          <p:txBody>
            <a:bodyPr wrap="square" lIns="71437" tIns="71437" rIns="71437" bIns="71437" numCol="1" anchor="ctr">
              <a:noAutofit/>
            </a:bodyP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grpSp>
      <p:sp>
        <p:nvSpPr>
          <p:cNvPr id="57" name="Shape 870">
            <a:extLst>
              <a:ext uri="{FF2B5EF4-FFF2-40B4-BE49-F238E27FC236}">
                <a16:creationId xmlns:a16="http://schemas.microsoft.com/office/drawing/2014/main" id="{8D4880AC-4493-46C1-AD83-6C8E78586F02}"/>
              </a:ext>
            </a:extLst>
          </p:cNvPr>
          <p:cNvSpPr/>
          <p:nvPr/>
        </p:nvSpPr>
        <p:spPr>
          <a:xfrm>
            <a:off x="4009613" y="4246009"/>
            <a:ext cx="500493" cy="500493"/>
          </a:xfrm>
          <a:prstGeom prst="ellipse">
            <a:avLst/>
          </a:prstGeom>
          <a:solidFill>
            <a:srgbClr val="EE700A"/>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grpSp>
        <p:nvGrpSpPr>
          <p:cNvPr id="243" name="Grupo 242">
            <a:extLst>
              <a:ext uri="{FF2B5EF4-FFF2-40B4-BE49-F238E27FC236}">
                <a16:creationId xmlns:a16="http://schemas.microsoft.com/office/drawing/2014/main" id="{A3612EBA-6B1E-8C92-9896-BCD9118A0EB1}"/>
              </a:ext>
            </a:extLst>
          </p:cNvPr>
          <p:cNvGrpSpPr/>
          <p:nvPr/>
        </p:nvGrpSpPr>
        <p:grpSpPr>
          <a:xfrm>
            <a:off x="4125672" y="4367794"/>
            <a:ext cx="274507" cy="244734"/>
            <a:chOff x="4125672" y="4367794"/>
            <a:chExt cx="274507" cy="244734"/>
          </a:xfrm>
        </p:grpSpPr>
        <p:sp>
          <p:nvSpPr>
            <p:cNvPr id="58" name="Shape 871">
              <a:extLst>
                <a:ext uri="{FF2B5EF4-FFF2-40B4-BE49-F238E27FC236}">
                  <a16:creationId xmlns:a16="http://schemas.microsoft.com/office/drawing/2014/main" id="{8847CB2A-7E37-4CA2-A264-0D33D488AC40}"/>
                </a:ext>
              </a:extLst>
            </p:cNvPr>
            <p:cNvSpPr/>
            <p:nvPr/>
          </p:nvSpPr>
          <p:spPr>
            <a:xfrm>
              <a:off x="4125672" y="4367794"/>
              <a:ext cx="139348" cy="244734"/>
            </a:xfrm>
            <a:custGeom>
              <a:avLst/>
              <a:gdLst/>
              <a:ahLst/>
              <a:cxnLst>
                <a:cxn ang="0">
                  <a:pos x="wd2" y="hd2"/>
                </a:cxn>
                <a:cxn ang="5400000">
                  <a:pos x="wd2" y="hd2"/>
                </a:cxn>
                <a:cxn ang="10800000">
                  <a:pos x="wd2" y="hd2"/>
                </a:cxn>
                <a:cxn ang="16200000">
                  <a:pos x="wd2" y="hd2"/>
                </a:cxn>
              </a:cxnLst>
              <a:rect l="0" t="0" r="r" b="b"/>
              <a:pathLst>
                <a:path w="21432" h="21559" extrusionOk="0">
                  <a:moveTo>
                    <a:pt x="21432" y="0"/>
                  </a:moveTo>
                  <a:lnTo>
                    <a:pt x="19645" y="10"/>
                  </a:lnTo>
                  <a:lnTo>
                    <a:pt x="19828" y="6894"/>
                  </a:lnTo>
                  <a:cubicBezTo>
                    <a:pt x="19888" y="7068"/>
                    <a:pt x="19626" y="7223"/>
                    <a:pt x="19320" y="7194"/>
                  </a:cubicBezTo>
                  <a:cubicBezTo>
                    <a:pt x="19138" y="7177"/>
                    <a:pt x="18999" y="7092"/>
                    <a:pt x="18981" y="6987"/>
                  </a:cubicBezTo>
                  <a:lnTo>
                    <a:pt x="18264" y="1927"/>
                  </a:lnTo>
                  <a:cubicBezTo>
                    <a:pt x="18169" y="1554"/>
                    <a:pt x="17832" y="1215"/>
                    <a:pt x="17312" y="982"/>
                  </a:cubicBezTo>
                  <a:cubicBezTo>
                    <a:pt x="15075" y="-17"/>
                    <a:pt x="12593" y="860"/>
                    <a:pt x="10544" y="2285"/>
                  </a:cubicBezTo>
                  <a:cubicBezTo>
                    <a:pt x="7831" y="4174"/>
                    <a:pt x="5313" y="6380"/>
                    <a:pt x="3126" y="8838"/>
                  </a:cubicBezTo>
                  <a:cubicBezTo>
                    <a:pt x="442" y="11857"/>
                    <a:pt x="225" y="15071"/>
                    <a:pt x="21" y="17461"/>
                  </a:cubicBezTo>
                  <a:cubicBezTo>
                    <a:pt x="-168" y="19674"/>
                    <a:pt x="909" y="21484"/>
                    <a:pt x="4380" y="21558"/>
                  </a:cubicBezTo>
                  <a:cubicBezTo>
                    <a:pt x="5573" y="21583"/>
                    <a:pt x="6653" y="21237"/>
                    <a:pt x="7638" y="20850"/>
                  </a:cubicBezTo>
                  <a:cubicBezTo>
                    <a:pt x="8793" y="20397"/>
                    <a:pt x="9897" y="19871"/>
                    <a:pt x="11222" y="19597"/>
                  </a:cubicBezTo>
                  <a:cubicBezTo>
                    <a:pt x="12697" y="19293"/>
                    <a:pt x="14334" y="19321"/>
                    <a:pt x="15728" y="18901"/>
                  </a:cubicBezTo>
                  <a:cubicBezTo>
                    <a:pt x="19489" y="17770"/>
                    <a:pt x="19045" y="14908"/>
                    <a:pt x="18935" y="12396"/>
                  </a:cubicBezTo>
                  <a:cubicBezTo>
                    <a:pt x="18888" y="11343"/>
                    <a:pt x="19023" y="10290"/>
                    <a:pt x="19337" y="9253"/>
                  </a:cubicBezTo>
                  <a:cubicBezTo>
                    <a:pt x="19378" y="8836"/>
                    <a:pt x="19756" y="8454"/>
                    <a:pt x="20359" y="8219"/>
                  </a:cubicBezTo>
                  <a:cubicBezTo>
                    <a:pt x="20643" y="8109"/>
                    <a:pt x="20967" y="8036"/>
                    <a:pt x="21307" y="8008"/>
                  </a:cubicBezTo>
                  <a:lnTo>
                    <a:pt x="21432" y="0"/>
                  </a:lnTo>
                  <a:close/>
                </a:path>
              </a:pathLst>
            </a:custGeom>
            <a:solidFill>
              <a:srgbClr val="FFFFFF"/>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59" name="Shape 872">
              <a:extLst>
                <a:ext uri="{FF2B5EF4-FFF2-40B4-BE49-F238E27FC236}">
                  <a16:creationId xmlns:a16="http://schemas.microsoft.com/office/drawing/2014/main" id="{348C8940-9D69-4B03-9D59-975503AF9545}"/>
                </a:ext>
              </a:extLst>
            </p:cNvPr>
            <p:cNvSpPr/>
            <p:nvPr/>
          </p:nvSpPr>
          <p:spPr>
            <a:xfrm>
              <a:off x="4261863" y="4367794"/>
              <a:ext cx="138316" cy="244734"/>
            </a:xfrm>
            <a:custGeom>
              <a:avLst/>
              <a:gdLst/>
              <a:ahLst/>
              <a:cxnLst>
                <a:cxn ang="0">
                  <a:pos x="wd2" y="hd2"/>
                </a:cxn>
                <a:cxn ang="5400000">
                  <a:pos x="wd2" y="hd2"/>
                </a:cxn>
                <a:cxn ang="10800000">
                  <a:pos x="wd2" y="hd2"/>
                </a:cxn>
                <a:cxn ang="16200000">
                  <a:pos x="wd2" y="hd2"/>
                </a:cxn>
              </a:cxnLst>
              <a:rect l="0" t="0" r="r" b="b"/>
              <a:pathLst>
                <a:path w="21432" h="21559" extrusionOk="0">
                  <a:moveTo>
                    <a:pt x="0" y="0"/>
                  </a:moveTo>
                  <a:lnTo>
                    <a:pt x="1787" y="10"/>
                  </a:lnTo>
                  <a:lnTo>
                    <a:pt x="1604" y="6894"/>
                  </a:lnTo>
                  <a:cubicBezTo>
                    <a:pt x="1544" y="7068"/>
                    <a:pt x="1806" y="7223"/>
                    <a:pt x="2112" y="7194"/>
                  </a:cubicBezTo>
                  <a:cubicBezTo>
                    <a:pt x="2294" y="7177"/>
                    <a:pt x="2433" y="7092"/>
                    <a:pt x="2451" y="6987"/>
                  </a:cubicBezTo>
                  <a:lnTo>
                    <a:pt x="3168" y="1927"/>
                  </a:lnTo>
                  <a:cubicBezTo>
                    <a:pt x="3263" y="1554"/>
                    <a:pt x="3600" y="1215"/>
                    <a:pt x="4120" y="982"/>
                  </a:cubicBezTo>
                  <a:cubicBezTo>
                    <a:pt x="6357" y="-17"/>
                    <a:pt x="8839" y="860"/>
                    <a:pt x="10888" y="2285"/>
                  </a:cubicBezTo>
                  <a:cubicBezTo>
                    <a:pt x="13601" y="4174"/>
                    <a:pt x="16119" y="6380"/>
                    <a:pt x="18306" y="8838"/>
                  </a:cubicBezTo>
                  <a:cubicBezTo>
                    <a:pt x="20990" y="11857"/>
                    <a:pt x="21207" y="15071"/>
                    <a:pt x="21411" y="17461"/>
                  </a:cubicBezTo>
                  <a:cubicBezTo>
                    <a:pt x="21600" y="19674"/>
                    <a:pt x="20523" y="21484"/>
                    <a:pt x="17052" y="21558"/>
                  </a:cubicBezTo>
                  <a:cubicBezTo>
                    <a:pt x="15859" y="21583"/>
                    <a:pt x="14779" y="21237"/>
                    <a:pt x="13794" y="20850"/>
                  </a:cubicBezTo>
                  <a:cubicBezTo>
                    <a:pt x="12639" y="20397"/>
                    <a:pt x="11535" y="19871"/>
                    <a:pt x="10210" y="19597"/>
                  </a:cubicBezTo>
                  <a:cubicBezTo>
                    <a:pt x="8735" y="19293"/>
                    <a:pt x="7098" y="19321"/>
                    <a:pt x="5704" y="18901"/>
                  </a:cubicBezTo>
                  <a:cubicBezTo>
                    <a:pt x="1943" y="17770"/>
                    <a:pt x="2387" y="14908"/>
                    <a:pt x="2497" y="12396"/>
                  </a:cubicBezTo>
                  <a:cubicBezTo>
                    <a:pt x="2544" y="11343"/>
                    <a:pt x="2409" y="10290"/>
                    <a:pt x="2095" y="9253"/>
                  </a:cubicBezTo>
                  <a:cubicBezTo>
                    <a:pt x="2054" y="8836"/>
                    <a:pt x="1676" y="8454"/>
                    <a:pt x="1073" y="8219"/>
                  </a:cubicBezTo>
                  <a:cubicBezTo>
                    <a:pt x="789" y="8109"/>
                    <a:pt x="465" y="8036"/>
                    <a:pt x="125" y="8008"/>
                  </a:cubicBezTo>
                  <a:lnTo>
                    <a:pt x="0" y="0"/>
                  </a:lnTo>
                  <a:close/>
                </a:path>
              </a:pathLst>
            </a:custGeom>
            <a:solidFill>
              <a:srgbClr val="FFFFFF"/>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grpSp>
      <p:sp>
        <p:nvSpPr>
          <p:cNvPr id="60" name="Shape 873">
            <a:extLst>
              <a:ext uri="{FF2B5EF4-FFF2-40B4-BE49-F238E27FC236}">
                <a16:creationId xmlns:a16="http://schemas.microsoft.com/office/drawing/2014/main" id="{8AA2E1B2-1B1C-4ACB-9856-F48E8A4A9565}"/>
              </a:ext>
            </a:extLst>
          </p:cNvPr>
          <p:cNvSpPr/>
          <p:nvPr/>
        </p:nvSpPr>
        <p:spPr>
          <a:xfrm>
            <a:off x="4384844" y="4956303"/>
            <a:ext cx="500493" cy="500493"/>
          </a:xfrm>
          <a:prstGeom prst="ellipse">
            <a:avLst/>
          </a:prstGeom>
          <a:solidFill>
            <a:srgbClr val="E43672"/>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sp>
        <p:nvSpPr>
          <p:cNvPr id="61" name="Shape 874">
            <a:extLst>
              <a:ext uri="{FF2B5EF4-FFF2-40B4-BE49-F238E27FC236}">
                <a16:creationId xmlns:a16="http://schemas.microsoft.com/office/drawing/2014/main" id="{25C6188A-691E-44AF-8064-83C7EDCD3CD1}"/>
              </a:ext>
            </a:extLst>
          </p:cNvPr>
          <p:cNvSpPr/>
          <p:nvPr/>
        </p:nvSpPr>
        <p:spPr>
          <a:xfrm>
            <a:off x="4502282" y="5081747"/>
            <a:ext cx="265617" cy="237340"/>
          </a:xfrm>
          <a:custGeom>
            <a:avLst/>
            <a:gdLst/>
            <a:ahLst/>
            <a:cxnLst>
              <a:cxn ang="0">
                <a:pos x="wd2" y="hd2"/>
              </a:cxn>
              <a:cxn ang="5400000">
                <a:pos x="wd2" y="hd2"/>
              </a:cxn>
              <a:cxn ang="10800000">
                <a:pos x="wd2" y="hd2"/>
              </a:cxn>
              <a:cxn ang="16200000">
                <a:pos x="wd2" y="hd2"/>
              </a:cxn>
            </a:cxnLst>
            <a:rect l="0" t="0" r="r" b="b"/>
            <a:pathLst>
              <a:path w="20901" h="21216" extrusionOk="0">
                <a:moveTo>
                  <a:pt x="8217" y="65"/>
                </a:moveTo>
                <a:cubicBezTo>
                  <a:pt x="8159" y="1450"/>
                  <a:pt x="8478" y="2822"/>
                  <a:pt x="9132" y="3994"/>
                </a:cubicBezTo>
                <a:cubicBezTo>
                  <a:pt x="9725" y="5057"/>
                  <a:pt x="10569" y="5910"/>
                  <a:pt x="11569" y="6455"/>
                </a:cubicBezTo>
                <a:cubicBezTo>
                  <a:pt x="12048" y="6888"/>
                  <a:pt x="12403" y="7474"/>
                  <a:pt x="12588" y="8137"/>
                </a:cubicBezTo>
                <a:cubicBezTo>
                  <a:pt x="12893" y="9234"/>
                  <a:pt x="12738" y="10360"/>
                  <a:pt x="12605" y="11372"/>
                </a:cubicBezTo>
                <a:cubicBezTo>
                  <a:pt x="12447" y="12567"/>
                  <a:pt x="12230" y="13793"/>
                  <a:pt x="11345" y="14591"/>
                </a:cubicBezTo>
                <a:cubicBezTo>
                  <a:pt x="10306" y="15528"/>
                  <a:pt x="8785" y="15211"/>
                  <a:pt x="7377" y="15304"/>
                </a:cubicBezTo>
                <a:cubicBezTo>
                  <a:pt x="6744" y="15346"/>
                  <a:pt x="6121" y="15505"/>
                  <a:pt x="5535" y="15777"/>
                </a:cubicBezTo>
                <a:cubicBezTo>
                  <a:pt x="5122" y="15145"/>
                  <a:pt x="4483" y="14753"/>
                  <a:pt x="3791" y="14707"/>
                </a:cubicBezTo>
                <a:cubicBezTo>
                  <a:pt x="2063" y="14593"/>
                  <a:pt x="798" y="16340"/>
                  <a:pt x="298" y="18330"/>
                </a:cubicBezTo>
                <a:cubicBezTo>
                  <a:pt x="74" y="19221"/>
                  <a:pt x="-25" y="20146"/>
                  <a:pt x="5" y="21073"/>
                </a:cubicBezTo>
                <a:lnTo>
                  <a:pt x="2389" y="21216"/>
                </a:lnTo>
                <a:cubicBezTo>
                  <a:pt x="2157" y="20642"/>
                  <a:pt x="2090" y="20000"/>
                  <a:pt x="2198" y="19381"/>
                </a:cubicBezTo>
                <a:cubicBezTo>
                  <a:pt x="2324" y="18657"/>
                  <a:pt x="2680" y="18010"/>
                  <a:pt x="3198" y="17563"/>
                </a:cubicBezTo>
                <a:cubicBezTo>
                  <a:pt x="3479" y="18009"/>
                  <a:pt x="3880" y="18340"/>
                  <a:pt x="4341" y="18507"/>
                </a:cubicBezTo>
                <a:cubicBezTo>
                  <a:pt x="4905" y="18710"/>
                  <a:pt x="5517" y="18654"/>
                  <a:pt x="6045" y="18350"/>
                </a:cubicBezTo>
                <a:cubicBezTo>
                  <a:pt x="7733" y="20569"/>
                  <a:pt x="10340" y="21600"/>
                  <a:pt x="12876" y="21050"/>
                </a:cubicBezTo>
                <a:cubicBezTo>
                  <a:pt x="15930" y="20388"/>
                  <a:pt x="18089" y="17960"/>
                  <a:pt x="19427" y="15281"/>
                </a:cubicBezTo>
                <a:cubicBezTo>
                  <a:pt x="20954" y="12223"/>
                  <a:pt x="21575" y="8454"/>
                  <a:pt x="19915" y="5151"/>
                </a:cubicBezTo>
                <a:cubicBezTo>
                  <a:pt x="18570" y="2474"/>
                  <a:pt x="15767" y="1116"/>
                  <a:pt x="13513" y="2544"/>
                </a:cubicBezTo>
                <a:cubicBezTo>
                  <a:pt x="12888" y="2940"/>
                  <a:pt x="12311" y="3567"/>
                  <a:pt x="11594" y="3467"/>
                </a:cubicBezTo>
                <a:cubicBezTo>
                  <a:pt x="11020" y="3388"/>
                  <a:pt x="10615" y="2931"/>
                  <a:pt x="10333" y="2437"/>
                </a:cubicBezTo>
                <a:cubicBezTo>
                  <a:pt x="9937" y="1743"/>
                  <a:pt x="9732" y="904"/>
                  <a:pt x="9810" y="0"/>
                </a:cubicBezTo>
                <a:lnTo>
                  <a:pt x="8217" y="65"/>
                </a:lnTo>
                <a:close/>
              </a:path>
            </a:pathLst>
          </a:custGeom>
          <a:solidFill>
            <a:srgbClr val="FFFFFF"/>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62" name="Shape 875">
            <a:extLst>
              <a:ext uri="{FF2B5EF4-FFF2-40B4-BE49-F238E27FC236}">
                <a16:creationId xmlns:a16="http://schemas.microsoft.com/office/drawing/2014/main" id="{ED5C532A-06F4-4D32-B5B4-156D4AE19E10}"/>
              </a:ext>
            </a:extLst>
          </p:cNvPr>
          <p:cNvSpPr/>
          <p:nvPr/>
        </p:nvSpPr>
        <p:spPr>
          <a:xfrm>
            <a:off x="4384844" y="2097638"/>
            <a:ext cx="500493" cy="500493"/>
          </a:xfrm>
          <a:prstGeom prst="ellipse">
            <a:avLst/>
          </a:prstGeom>
          <a:solidFill>
            <a:srgbClr val="09A274"/>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sp>
        <p:nvSpPr>
          <p:cNvPr id="63" name="Shape 876">
            <a:extLst>
              <a:ext uri="{FF2B5EF4-FFF2-40B4-BE49-F238E27FC236}">
                <a16:creationId xmlns:a16="http://schemas.microsoft.com/office/drawing/2014/main" id="{3E4EF0FC-D00C-427D-82B8-08AD4053C6E8}"/>
              </a:ext>
            </a:extLst>
          </p:cNvPr>
          <p:cNvSpPr/>
          <p:nvPr/>
        </p:nvSpPr>
        <p:spPr>
          <a:xfrm>
            <a:off x="4549055" y="2213586"/>
            <a:ext cx="172071" cy="268597"/>
          </a:xfrm>
          <a:custGeom>
            <a:avLst/>
            <a:gdLst/>
            <a:ahLst/>
            <a:cxnLst>
              <a:cxn ang="0">
                <a:pos x="wd2" y="hd2"/>
              </a:cxn>
              <a:cxn ang="5400000">
                <a:pos x="wd2" y="hd2"/>
              </a:cxn>
              <a:cxn ang="10800000">
                <a:pos x="wd2" y="hd2"/>
              </a:cxn>
              <a:cxn ang="16200000">
                <a:pos x="wd2" y="hd2"/>
              </a:cxn>
            </a:cxnLst>
            <a:rect l="0" t="0" r="r" b="b"/>
            <a:pathLst>
              <a:path w="21565" h="21517" extrusionOk="0">
                <a:moveTo>
                  <a:pt x="5624" y="732"/>
                </a:moveTo>
                <a:lnTo>
                  <a:pt x="6688" y="1666"/>
                </a:lnTo>
                <a:cubicBezTo>
                  <a:pt x="6867" y="1982"/>
                  <a:pt x="6907" y="2323"/>
                  <a:pt x="6803" y="2653"/>
                </a:cubicBezTo>
                <a:cubicBezTo>
                  <a:pt x="6673" y="3061"/>
                  <a:pt x="6330" y="3430"/>
                  <a:pt x="5829" y="3698"/>
                </a:cubicBezTo>
                <a:lnTo>
                  <a:pt x="4852" y="2895"/>
                </a:lnTo>
                <a:cubicBezTo>
                  <a:pt x="4590" y="2753"/>
                  <a:pt x="4253" y="2680"/>
                  <a:pt x="3909" y="2691"/>
                </a:cubicBezTo>
                <a:cubicBezTo>
                  <a:pt x="3547" y="2703"/>
                  <a:pt x="3207" y="2808"/>
                  <a:pt x="2967" y="2981"/>
                </a:cubicBezTo>
                <a:cubicBezTo>
                  <a:pt x="2413" y="3826"/>
                  <a:pt x="2033" y="4713"/>
                  <a:pt x="1838" y="5620"/>
                </a:cubicBezTo>
                <a:cubicBezTo>
                  <a:pt x="1649" y="6496"/>
                  <a:pt x="1634" y="7384"/>
                  <a:pt x="1792" y="8262"/>
                </a:cubicBezTo>
                <a:cubicBezTo>
                  <a:pt x="609" y="9467"/>
                  <a:pt x="-12" y="10862"/>
                  <a:pt x="0" y="12284"/>
                </a:cubicBezTo>
                <a:cubicBezTo>
                  <a:pt x="35" y="16271"/>
                  <a:pt x="4542" y="19578"/>
                  <a:pt x="10527" y="20857"/>
                </a:cubicBezTo>
                <a:cubicBezTo>
                  <a:pt x="12140" y="21202"/>
                  <a:pt x="13876" y="21356"/>
                  <a:pt x="15454" y="21463"/>
                </a:cubicBezTo>
                <a:cubicBezTo>
                  <a:pt x="17003" y="21567"/>
                  <a:pt x="18650" y="21578"/>
                  <a:pt x="19872" y="20965"/>
                </a:cubicBezTo>
                <a:cubicBezTo>
                  <a:pt x="21396" y="20199"/>
                  <a:pt x="21588" y="19014"/>
                  <a:pt x="21563" y="17794"/>
                </a:cubicBezTo>
                <a:cubicBezTo>
                  <a:pt x="21540" y="16684"/>
                  <a:pt x="21466" y="15433"/>
                  <a:pt x="21050" y="14251"/>
                </a:cubicBezTo>
                <a:cubicBezTo>
                  <a:pt x="20306" y="12136"/>
                  <a:pt x="18809" y="10166"/>
                  <a:pt x="16667" y="8486"/>
                </a:cubicBezTo>
                <a:cubicBezTo>
                  <a:pt x="16411" y="8215"/>
                  <a:pt x="16280" y="7903"/>
                  <a:pt x="16290" y="7587"/>
                </a:cubicBezTo>
                <a:cubicBezTo>
                  <a:pt x="16301" y="7268"/>
                  <a:pt x="16454" y="6957"/>
                  <a:pt x="16733" y="6692"/>
                </a:cubicBezTo>
                <a:cubicBezTo>
                  <a:pt x="17591" y="6388"/>
                  <a:pt x="18171" y="5840"/>
                  <a:pt x="18293" y="5218"/>
                </a:cubicBezTo>
                <a:cubicBezTo>
                  <a:pt x="18431" y="4518"/>
                  <a:pt x="17978" y="3825"/>
                  <a:pt x="17103" y="3396"/>
                </a:cubicBezTo>
                <a:cubicBezTo>
                  <a:pt x="16681" y="2708"/>
                  <a:pt x="15932" y="2124"/>
                  <a:pt x="14961" y="1724"/>
                </a:cubicBezTo>
                <a:cubicBezTo>
                  <a:pt x="14258" y="1435"/>
                  <a:pt x="13460" y="1253"/>
                  <a:pt x="12630" y="1192"/>
                </a:cubicBezTo>
                <a:lnTo>
                  <a:pt x="12836" y="437"/>
                </a:lnTo>
                <a:cubicBezTo>
                  <a:pt x="12565" y="296"/>
                  <a:pt x="12253" y="190"/>
                  <a:pt x="11918" y="126"/>
                </a:cubicBezTo>
                <a:cubicBezTo>
                  <a:pt x="11533" y="52"/>
                  <a:pt x="11127" y="34"/>
                  <a:pt x="10730" y="74"/>
                </a:cubicBezTo>
                <a:lnTo>
                  <a:pt x="9292" y="166"/>
                </a:lnTo>
                <a:lnTo>
                  <a:pt x="9226" y="1060"/>
                </a:lnTo>
                <a:lnTo>
                  <a:pt x="7996" y="18"/>
                </a:lnTo>
                <a:cubicBezTo>
                  <a:pt x="7597" y="-22"/>
                  <a:pt x="7188" y="5"/>
                  <a:pt x="6810" y="97"/>
                </a:cubicBezTo>
                <a:cubicBezTo>
                  <a:pt x="6314" y="217"/>
                  <a:pt x="5896" y="441"/>
                  <a:pt x="5624" y="732"/>
                </a:cubicBezTo>
                <a:close/>
              </a:path>
            </a:pathLst>
          </a:custGeom>
          <a:solidFill>
            <a:srgbClr val="FFFFFF"/>
          </a:solidFill>
          <a:ln w="12700">
            <a:miter lim="400000"/>
          </a:ln>
        </p:spPr>
        <p:txBody>
          <a:bodyPr lIns="71437" tIns="71437" rIns="71437" bIns="71437" anchor="ctr"/>
          <a:lstStyle/>
          <a:p>
            <a:pPr algn="r" defTabSz="821531" rtl="1">
              <a:defRPr sz="3200">
                <a:solidFill>
                  <a:srgbClr val="000000"/>
                </a:solidFill>
                <a:latin typeface="Helvetica Light"/>
                <a:ea typeface="Helvetica Light"/>
                <a:cs typeface="Helvetica Light"/>
                <a:sym typeface="Helvetica Light"/>
              </a:defRPr>
            </a:pPr>
            <a:endParaRPr>
              <a:cs typeface="B Nazanin" panose="00000400000000000000" pitchFamily="2" charset="-78"/>
            </a:endParaRPr>
          </a:p>
        </p:txBody>
      </p:sp>
      <p:sp>
        <p:nvSpPr>
          <p:cNvPr id="64" name="Shape 877">
            <a:extLst>
              <a:ext uri="{FF2B5EF4-FFF2-40B4-BE49-F238E27FC236}">
                <a16:creationId xmlns:a16="http://schemas.microsoft.com/office/drawing/2014/main" id="{9797E79C-FC31-4F66-A329-4DAC996A9E9C}"/>
              </a:ext>
            </a:extLst>
          </p:cNvPr>
          <p:cNvSpPr/>
          <p:nvPr/>
        </p:nvSpPr>
        <p:spPr>
          <a:xfrm rot="4420159">
            <a:off x="5569924" y="1721251"/>
            <a:ext cx="130547" cy="13054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sp>
        <p:nvSpPr>
          <p:cNvPr id="65" name="Shape 878">
            <a:extLst>
              <a:ext uri="{FF2B5EF4-FFF2-40B4-BE49-F238E27FC236}">
                <a16:creationId xmlns:a16="http://schemas.microsoft.com/office/drawing/2014/main" id="{C70F60D5-5214-4EAC-810F-FC532AB57AC6}"/>
              </a:ext>
            </a:extLst>
          </p:cNvPr>
          <p:cNvSpPr/>
          <p:nvPr/>
        </p:nvSpPr>
        <p:spPr>
          <a:xfrm rot="16762690">
            <a:off x="6491755" y="1728968"/>
            <a:ext cx="130547" cy="13054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sp>
        <p:nvSpPr>
          <p:cNvPr id="66" name="Shape 879">
            <a:extLst>
              <a:ext uri="{FF2B5EF4-FFF2-40B4-BE49-F238E27FC236}">
                <a16:creationId xmlns:a16="http://schemas.microsoft.com/office/drawing/2014/main" id="{7693160E-A547-4861-B153-CF5DD38B13B9}"/>
              </a:ext>
            </a:extLst>
          </p:cNvPr>
          <p:cNvSpPr/>
          <p:nvPr/>
        </p:nvSpPr>
        <p:spPr>
          <a:xfrm rot="15179520">
            <a:off x="6487527" y="5689678"/>
            <a:ext cx="130547" cy="13054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sp>
        <p:nvSpPr>
          <p:cNvPr id="67" name="Shape 880">
            <a:extLst>
              <a:ext uri="{FF2B5EF4-FFF2-40B4-BE49-F238E27FC236}">
                <a16:creationId xmlns:a16="http://schemas.microsoft.com/office/drawing/2014/main" id="{684EC30C-57A8-4460-88AD-D2E16829019E}"/>
              </a:ext>
            </a:extLst>
          </p:cNvPr>
          <p:cNvSpPr/>
          <p:nvPr/>
        </p:nvSpPr>
        <p:spPr>
          <a:xfrm rot="6185418">
            <a:off x="5568139" y="5685368"/>
            <a:ext cx="130547" cy="13054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algn="r" defTabSz="821531" rtl="1">
              <a:defRPr sz="3200">
                <a:solidFill>
                  <a:srgbClr val="FFFFFF"/>
                </a:solidFill>
                <a:latin typeface="Helvetica Light"/>
                <a:ea typeface="Helvetica Light"/>
                <a:cs typeface="Helvetica Light"/>
                <a:sym typeface="Helvetica Light"/>
              </a:defRPr>
            </a:pPr>
            <a:endParaRPr>
              <a:cs typeface="B Nazanin" panose="00000400000000000000" pitchFamily="2" charset="-78"/>
            </a:endParaRPr>
          </a:p>
        </p:txBody>
      </p:sp>
      <p:sp>
        <p:nvSpPr>
          <p:cNvPr id="68" name="Rectangle 57">
            <a:extLst>
              <a:ext uri="{FF2B5EF4-FFF2-40B4-BE49-F238E27FC236}">
                <a16:creationId xmlns:a16="http://schemas.microsoft.com/office/drawing/2014/main" id="{449E8AA0-EB12-40C4-B7F4-022A9A05CC79}"/>
              </a:ext>
            </a:extLst>
          </p:cNvPr>
          <p:cNvSpPr/>
          <p:nvPr/>
        </p:nvSpPr>
        <p:spPr>
          <a:xfrm>
            <a:off x="8013690" y="4956303"/>
            <a:ext cx="2157176" cy="646331"/>
          </a:xfrm>
          <a:prstGeom prst="rect">
            <a:avLst/>
          </a:prstGeom>
          <a:noFill/>
        </p:spPr>
        <p:txBody>
          <a:bodyPr wrap="square">
            <a:spAutoFit/>
          </a:bodyPr>
          <a:lstStyle/>
          <a:p>
            <a:pPr algn="r" rtl="1">
              <a:spcBef>
                <a:spcPct val="20000"/>
              </a:spcBef>
              <a:defRPr/>
            </a:pPr>
            <a:r>
              <a:rPr lang="fa-IR" sz="1200" dirty="0">
                <a:solidFill>
                  <a:srgbClr val="E9475A"/>
                </a:solidFill>
                <a:cs typeface="B Nazanin" panose="00000400000000000000" pitchFamily="2" charset="-78"/>
              </a:rPr>
              <a:t>مشتری بسیار مهم است، مشتری توسط مشتری دنبال خواهد شد. همیشه توده ای عظیم بود</a:t>
            </a:r>
            <a:endParaRPr lang="en-US" sz="1200" dirty="0">
              <a:solidFill>
                <a:srgbClr val="E9475A"/>
              </a:solidFill>
              <a:cs typeface="B Nazanin" panose="00000400000000000000" pitchFamily="2" charset="-78"/>
            </a:endParaRPr>
          </a:p>
        </p:txBody>
      </p:sp>
      <p:sp>
        <p:nvSpPr>
          <p:cNvPr id="69" name="Rectangle 58">
            <a:extLst>
              <a:ext uri="{FF2B5EF4-FFF2-40B4-BE49-F238E27FC236}">
                <a16:creationId xmlns:a16="http://schemas.microsoft.com/office/drawing/2014/main" id="{D3A255F5-B178-4819-B60D-962768F43788}"/>
              </a:ext>
            </a:extLst>
          </p:cNvPr>
          <p:cNvSpPr/>
          <p:nvPr/>
        </p:nvSpPr>
        <p:spPr>
          <a:xfrm>
            <a:off x="1917226" y="2024539"/>
            <a:ext cx="2228532" cy="646331"/>
          </a:xfrm>
          <a:prstGeom prst="rect">
            <a:avLst/>
          </a:prstGeom>
          <a:noFill/>
        </p:spPr>
        <p:txBody>
          <a:bodyPr wrap="square">
            <a:spAutoFit/>
          </a:bodyPr>
          <a:lstStyle/>
          <a:p>
            <a:pPr algn="r" rtl="1">
              <a:spcBef>
                <a:spcPct val="20000"/>
              </a:spcBef>
              <a:defRPr/>
            </a:pPr>
            <a:r>
              <a:rPr lang="fa-IR" sz="1200" dirty="0">
                <a:solidFill>
                  <a:srgbClr val="E9475A"/>
                </a:solidFill>
                <a:cs typeface="B Nazanin" panose="00000400000000000000" pitchFamily="2" charset="-78"/>
              </a:rPr>
              <a:t>مشتری بسیار مهم است، مشتری توسط مشتری دنبال خواهد شد. همیشه توده ای عظیم بود</a:t>
            </a:r>
            <a:endParaRPr lang="en-US" sz="1200" dirty="0">
              <a:solidFill>
                <a:srgbClr val="E9475A"/>
              </a:solidFill>
              <a:cs typeface="B Nazanin" panose="00000400000000000000" pitchFamily="2" charset="-78"/>
            </a:endParaRPr>
          </a:p>
        </p:txBody>
      </p:sp>
      <p:sp>
        <p:nvSpPr>
          <p:cNvPr id="70" name="Rectangle 59">
            <a:extLst>
              <a:ext uri="{FF2B5EF4-FFF2-40B4-BE49-F238E27FC236}">
                <a16:creationId xmlns:a16="http://schemas.microsoft.com/office/drawing/2014/main" id="{48BD2D1D-9BB7-412E-8AE5-302FB30B55BD}"/>
              </a:ext>
            </a:extLst>
          </p:cNvPr>
          <p:cNvSpPr/>
          <p:nvPr/>
        </p:nvSpPr>
        <p:spPr>
          <a:xfrm>
            <a:off x="1917226" y="4987532"/>
            <a:ext cx="2228532" cy="646331"/>
          </a:xfrm>
          <a:prstGeom prst="rect">
            <a:avLst/>
          </a:prstGeom>
          <a:noFill/>
        </p:spPr>
        <p:txBody>
          <a:bodyPr wrap="square">
            <a:spAutoFit/>
          </a:bodyPr>
          <a:lstStyle/>
          <a:p>
            <a:pPr algn="r" rtl="1">
              <a:spcBef>
                <a:spcPct val="20000"/>
              </a:spcBef>
              <a:defRPr/>
            </a:pPr>
            <a:r>
              <a:rPr lang="fa-IR" sz="1200" dirty="0">
                <a:solidFill>
                  <a:srgbClr val="E9475A"/>
                </a:solidFill>
                <a:cs typeface="B Nazanin" panose="00000400000000000000" pitchFamily="2" charset="-78"/>
              </a:rPr>
              <a:t>مشتری بسیار مهم است، مشتری توسط مشتری دنبال خواهد شد. همیشه توده ای عظیم بود</a:t>
            </a:r>
            <a:endParaRPr lang="en-US" sz="1200" dirty="0">
              <a:solidFill>
                <a:srgbClr val="E9475A"/>
              </a:solidFill>
              <a:cs typeface="B Nazanin" panose="00000400000000000000" pitchFamily="2" charset="-78"/>
            </a:endParaRPr>
          </a:p>
        </p:txBody>
      </p:sp>
      <p:sp>
        <p:nvSpPr>
          <p:cNvPr id="71" name="Rectangle 60">
            <a:extLst>
              <a:ext uri="{FF2B5EF4-FFF2-40B4-BE49-F238E27FC236}">
                <a16:creationId xmlns:a16="http://schemas.microsoft.com/office/drawing/2014/main" id="{37CCBDA9-427B-43C1-91F9-D63559218D1F}"/>
              </a:ext>
            </a:extLst>
          </p:cNvPr>
          <p:cNvSpPr/>
          <p:nvPr/>
        </p:nvSpPr>
        <p:spPr>
          <a:xfrm>
            <a:off x="8345179" y="2661968"/>
            <a:ext cx="1888842" cy="461665"/>
          </a:xfrm>
          <a:prstGeom prst="rect">
            <a:avLst/>
          </a:prstGeom>
          <a:noFill/>
        </p:spPr>
        <p:txBody>
          <a:bodyPr wrap="square">
            <a:spAutoFit/>
          </a:bodyPr>
          <a:lstStyle/>
          <a:p>
            <a:pPr algn="r" rtl="1">
              <a:spcBef>
                <a:spcPct val="20000"/>
              </a:spcBef>
              <a:defRPr/>
            </a:pPr>
            <a:r>
              <a:rPr lang="fa-IR" sz="1200" dirty="0">
                <a:solidFill>
                  <a:srgbClr val="E9475A"/>
                </a:solidFill>
                <a:cs typeface="B Nazanin" panose="00000400000000000000" pitchFamily="2" charset="-78"/>
              </a:rPr>
              <a:t>مشتری بسیار مهم است، مشتری توسط مشتری دنبال خواهد شد.</a:t>
            </a:r>
            <a:endParaRPr lang="en-US" sz="1200" dirty="0">
              <a:solidFill>
                <a:srgbClr val="E9475A"/>
              </a:solidFill>
              <a:cs typeface="B Nazanin" panose="00000400000000000000" pitchFamily="2" charset="-78"/>
            </a:endParaRPr>
          </a:p>
        </p:txBody>
      </p:sp>
      <p:sp>
        <p:nvSpPr>
          <p:cNvPr id="72" name="Rectangle 61">
            <a:extLst>
              <a:ext uri="{FF2B5EF4-FFF2-40B4-BE49-F238E27FC236}">
                <a16:creationId xmlns:a16="http://schemas.microsoft.com/office/drawing/2014/main" id="{6B0E8B7F-0510-45AD-9AE3-115D263B1890}"/>
              </a:ext>
            </a:extLst>
          </p:cNvPr>
          <p:cNvSpPr/>
          <p:nvPr/>
        </p:nvSpPr>
        <p:spPr>
          <a:xfrm>
            <a:off x="8345179" y="4188533"/>
            <a:ext cx="1888842" cy="646331"/>
          </a:xfrm>
          <a:prstGeom prst="rect">
            <a:avLst/>
          </a:prstGeom>
          <a:noFill/>
        </p:spPr>
        <p:txBody>
          <a:bodyPr wrap="square">
            <a:spAutoFit/>
          </a:bodyPr>
          <a:lstStyle/>
          <a:p>
            <a:pPr algn="r" rtl="1">
              <a:spcBef>
                <a:spcPct val="20000"/>
              </a:spcBef>
              <a:defRPr/>
            </a:pPr>
            <a:r>
              <a:rPr lang="fa-IR" sz="1200" dirty="0">
                <a:solidFill>
                  <a:srgbClr val="E9475A"/>
                </a:solidFill>
                <a:cs typeface="B Nazanin" panose="00000400000000000000" pitchFamily="2" charset="-78"/>
              </a:rPr>
              <a:t>خود مشتری بسیار مهم است، او قادر خواهد بود از مشتری حمایت کند. توده عظیمی بود</a:t>
            </a:r>
            <a:endParaRPr lang="en-US" sz="1200" dirty="0">
              <a:solidFill>
                <a:srgbClr val="E9475A"/>
              </a:solidFill>
              <a:cs typeface="B Nazanin" panose="00000400000000000000" pitchFamily="2" charset="-78"/>
            </a:endParaRPr>
          </a:p>
        </p:txBody>
      </p:sp>
      <p:sp>
        <p:nvSpPr>
          <p:cNvPr id="73" name="Rectangle 62">
            <a:extLst>
              <a:ext uri="{FF2B5EF4-FFF2-40B4-BE49-F238E27FC236}">
                <a16:creationId xmlns:a16="http://schemas.microsoft.com/office/drawing/2014/main" id="{813BE44A-1B18-4951-82BF-689434002524}"/>
              </a:ext>
            </a:extLst>
          </p:cNvPr>
          <p:cNvSpPr/>
          <p:nvPr/>
        </p:nvSpPr>
        <p:spPr>
          <a:xfrm>
            <a:off x="1873150" y="2693197"/>
            <a:ext cx="1951322" cy="646331"/>
          </a:xfrm>
          <a:prstGeom prst="rect">
            <a:avLst/>
          </a:prstGeom>
          <a:noFill/>
        </p:spPr>
        <p:txBody>
          <a:bodyPr wrap="square">
            <a:spAutoFit/>
          </a:bodyPr>
          <a:lstStyle/>
          <a:p>
            <a:pPr algn="r" rtl="1">
              <a:spcBef>
                <a:spcPct val="20000"/>
              </a:spcBef>
              <a:defRPr/>
            </a:pPr>
            <a:r>
              <a:rPr lang="fa-IR" sz="1200" dirty="0">
                <a:solidFill>
                  <a:srgbClr val="E9475A"/>
                </a:solidFill>
                <a:cs typeface="B Nazanin" panose="00000400000000000000" pitchFamily="2" charset="-78"/>
              </a:rPr>
              <a:t>مشتری بسیار مهم است، مشتری توسط مشتری دنبال خواهد شد. توده عظیمی بود</a:t>
            </a:r>
            <a:endParaRPr lang="en-US" sz="1200" dirty="0">
              <a:solidFill>
                <a:srgbClr val="E9475A"/>
              </a:solidFill>
              <a:cs typeface="B Nazanin" panose="00000400000000000000" pitchFamily="2" charset="-78"/>
            </a:endParaRPr>
          </a:p>
        </p:txBody>
      </p:sp>
      <p:sp>
        <p:nvSpPr>
          <p:cNvPr id="74" name="Rectangle 63">
            <a:extLst>
              <a:ext uri="{FF2B5EF4-FFF2-40B4-BE49-F238E27FC236}">
                <a16:creationId xmlns:a16="http://schemas.microsoft.com/office/drawing/2014/main" id="{4E2B0331-65F1-48A1-B420-C24B170F2CC7}"/>
              </a:ext>
            </a:extLst>
          </p:cNvPr>
          <p:cNvSpPr/>
          <p:nvPr/>
        </p:nvSpPr>
        <p:spPr>
          <a:xfrm>
            <a:off x="1873150" y="4219762"/>
            <a:ext cx="1951322" cy="646331"/>
          </a:xfrm>
          <a:prstGeom prst="rect">
            <a:avLst/>
          </a:prstGeom>
          <a:noFill/>
        </p:spPr>
        <p:txBody>
          <a:bodyPr wrap="square">
            <a:spAutoFit/>
          </a:bodyPr>
          <a:lstStyle/>
          <a:p>
            <a:pPr algn="r" rtl="1">
              <a:spcBef>
                <a:spcPct val="20000"/>
              </a:spcBef>
              <a:defRPr/>
            </a:pPr>
            <a:r>
              <a:rPr lang="fa-IR" sz="1200" dirty="0">
                <a:solidFill>
                  <a:srgbClr val="E9475A"/>
                </a:solidFill>
                <a:cs typeface="B Nazanin" panose="00000400000000000000" pitchFamily="2" charset="-78"/>
              </a:rPr>
              <a:t>خود مشتری بسیار مهم است، او قادر خواهد بود از مشتری حمایت کند. توده عظیمی بود</a:t>
            </a:r>
            <a:endParaRPr lang="en-US" sz="1200" dirty="0">
              <a:solidFill>
                <a:srgbClr val="E9475A"/>
              </a:solidFill>
              <a:cs typeface="B Nazanin" panose="00000400000000000000" pitchFamily="2" charset="-78"/>
            </a:endParaRPr>
          </a:p>
        </p:txBody>
      </p:sp>
      <p:sp>
        <p:nvSpPr>
          <p:cNvPr id="75" name="Rectangle 64">
            <a:extLst>
              <a:ext uri="{FF2B5EF4-FFF2-40B4-BE49-F238E27FC236}">
                <a16:creationId xmlns:a16="http://schemas.microsoft.com/office/drawing/2014/main" id="{B9824995-B9C1-4487-AC12-2AF08420FA87}"/>
              </a:ext>
            </a:extLst>
          </p:cNvPr>
          <p:cNvSpPr/>
          <p:nvPr/>
        </p:nvSpPr>
        <p:spPr>
          <a:xfrm>
            <a:off x="8610060" y="3427590"/>
            <a:ext cx="1817155" cy="461665"/>
          </a:xfrm>
          <a:prstGeom prst="rect">
            <a:avLst/>
          </a:prstGeom>
          <a:noFill/>
        </p:spPr>
        <p:txBody>
          <a:bodyPr wrap="square">
            <a:spAutoFit/>
          </a:bodyPr>
          <a:lstStyle/>
          <a:p>
            <a:pPr algn="r" rtl="1">
              <a:spcBef>
                <a:spcPct val="20000"/>
              </a:spcBef>
              <a:defRPr/>
            </a:pPr>
            <a:r>
              <a:rPr lang="fa-IR" sz="1200" dirty="0">
                <a:solidFill>
                  <a:srgbClr val="E9475A"/>
                </a:solidFill>
                <a:cs typeface="B Nazanin" panose="00000400000000000000" pitchFamily="2" charset="-78"/>
              </a:rPr>
              <a:t>مشتری بسیار مهم است، مشتری توسط مشتری دنبال خواهد شد.</a:t>
            </a:r>
            <a:endParaRPr lang="en-US" sz="1200" dirty="0">
              <a:solidFill>
                <a:srgbClr val="E9475A"/>
              </a:solidFill>
              <a:cs typeface="B Nazanin" panose="00000400000000000000" pitchFamily="2" charset="-78"/>
            </a:endParaRPr>
          </a:p>
        </p:txBody>
      </p:sp>
      <p:sp>
        <p:nvSpPr>
          <p:cNvPr id="76" name="Rectangle 65">
            <a:extLst>
              <a:ext uri="{FF2B5EF4-FFF2-40B4-BE49-F238E27FC236}">
                <a16:creationId xmlns:a16="http://schemas.microsoft.com/office/drawing/2014/main" id="{41597D66-8204-4525-AEF7-9F12B2F7FF9C}"/>
              </a:ext>
            </a:extLst>
          </p:cNvPr>
          <p:cNvSpPr/>
          <p:nvPr/>
        </p:nvSpPr>
        <p:spPr>
          <a:xfrm>
            <a:off x="1636060" y="3458819"/>
            <a:ext cx="1877263" cy="461665"/>
          </a:xfrm>
          <a:prstGeom prst="rect">
            <a:avLst/>
          </a:prstGeom>
          <a:noFill/>
        </p:spPr>
        <p:txBody>
          <a:bodyPr wrap="square">
            <a:spAutoFit/>
          </a:bodyPr>
          <a:lstStyle/>
          <a:p>
            <a:pPr algn="r" rtl="1">
              <a:spcBef>
                <a:spcPct val="20000"/>
              </a:spcBef>
              <a:defRPr/>
            </a:pPr>
            <a:r>
              <a:rPr lang="fa-IR" sz="1200" dirty="0">
                <a:solidFill>
                  <a:srgbClr val="E9475A"/>
                </a:solidFill>
                <a:cs typeface="B Nazanin" panose="00000400000000000000" pitchFamily="2" charset="-78"/>
              </a:rPr>
              <a:t>مشتری بسیار مهم است، مشتری توسط مشتری دنبال خواهد شد.</a:t>
            </a:r>
            <a:endParaRPr lang="en-US" sz="1200" dirty="0">
              <a:solidFill>
                <a:srgbClr val="E9475A"/>
              </a:solidFill>
              <a:cs typeface="B Nazanin" panose="00000400000000000000" pitchFamily="2" charset="-78"/>
            </a:endParaRPr>
          </a:p>
        </p:txBody>
      </p:sp>
      <p:grpSp>
        <p:nvGrpSpPr>
          <p:cNvPr id="241" name="Grupo 240">
            <a:extLst>
              <a:ext uri="{FF2B5EF4-FFF2-40B4-BE49-F238E27FC236}">
                <a16:creationId xmlns:a16="http://schemas.microsoft.com/office/drawing/2014/main" id="{B57B3834-4AE8-D343-A3EE-C8BC9922EF70}"/>
              </a:ext>
            </a:extLst>
          </p:cNvPr>
          <p:cNvGrpSpPr/>
          <p:nvPr/>
        </p:nvGrpSpPr>
        <p:grpSpPr>
          <a:xfrm>
            <a:off x="5100638" y="2228850"/>
            <a:ext cx="2128838" cy="2655888"/>
            <a:chOff x="5100638" y="2228850"/>
            <a:chExt cx="2128838" cy="2655888"/>
          </a:xfrm>
        </p:grpSpPr>
        <p:sp>
          <p:nvSpPr>
            <p:cNvPr id="7" name="Freeform 5">
              <a:extLst>
                <a:ext uri="{FF2B5EF4-FFF2-40B4-BE49-F238E27FC236}">
                  <a16:creationId xmlns:a16="http://schemas.microsoft.com/office/drawing/2014/main" id="{C36BD368-C8D1-EA43-E791-B657FAEE2183}"/>
                </a:ext>
              </a:extLst>
            </p:cNvPr>
            <p:cNvSpPr/>
            <p:nvPr/>
          </p:nvSpPr>
          <p:spPr bwMode="auto">
            <a:xfrm>
              <a:off x="5588001" y="2730500"/>
              <a:ext cx="566738" cy="650875"/>
            </a:xfrm>
            <a:custGeom>
              <a:avLst/>
              <a:gdLst>
                <a:gd name="T0" fmla="*/ 109 w 383"/>
                <a:gd name="T1" fmla="*/ 307 h 439"/>
                <a:gd name="T2" fmla="*/ 86 w 383"/>
                <a:gd name="T3" fmla="*/ 309 h 439"/>
                <a:gd name="T4" fmla="*/ 80 w 383"/>
                <a:gd name="T5" fmla="*/ 304 h 439"/>
                <a:gd name="T6" fmla="*/ 68 w 383"/>
                <a:gd name="T7" fmla="*/ 277 h 439"/>
                <a:gd name="T8" fmla="*/ 51 w 383"/>
                <a:gd name="T9" fmla="*/ 201 h 439"/>
                <a:gd name="T10" fmla="*/ 41 w 383"/>
                <a:gd name="T11" fmla="*/ 182 h 439"/>
                <a:gd name="T12" fmla="*/ 47 w 383"/>
                <a:gd name="T13" fmla="*/ 172 h 439"/>
                <a:gd name="T14" fmla="*/ 135 w 383"/>
                <a:gd name="T15" fmla="*/ 141 h 439"/>
                <a:gd name="T16" fmla="*/ 286 w 383"/>
                <a:gd name="T17" fmla="*/ 192 h 439"/>
                <a:gd name="T18" fmla="*/ 304 w 383"/>
                <a:gd name="T19" fmla="*/ 200 h 439"/>
                <a:gd name="T20" fmla="*/ 306 w 383"/>
                <a:gd name="T21" fmla="*/ 179 h 439"/>
                <a:gd name="T22" fmla="*/ 275 w 383"/>
                <a:gd name="T23" fmla="*/ 148 h 439"/>
                <a:gd name="T24" fmla="*/ 152 w 383"/>
                <a:gd name="T25" fmla="*/ 108 h 439"/>
                <a:gd name="T26" fmla="*/ 43 w 383"/>
                <a:gd name="T27" fmla="*/ 114 h 439"/>
                <a:gd name="T28" fmla="*/ 0 w 383"/>
                <a:gd name="T29" fmla="*/ 85 h 439"/>
                <a:gd name="T30" fmla="*/ 21 w 383"/>
                <a:gd name="T31" fmla="*/ 59 h 439"/>
                <a:gd name="T32" fmla="*/ 128 w 383"/>
                <a:gd name="T33" fmla="*/ 4 h 439"/>
                <a:gd name="T34" fmla="*/ 206 w 383"/>
                <a:gd name="T35" fmla="*/ 33 h 439"/>
                <a:gd name="T36" fmla="*/ 263 w 383"/>
                <a:gd name="T37" fmla="*/ 77 h 439"/>
                <a:gd name="T38" fmla="*/ 295 w 383"/>
                <a:gd name="T39" fmla="*/ 86 h 439"/>
                <a:gd name="T40" fmla="*/ 335 w 383"/>
                <a:gd name="T41" fmla="*/ 116 h 439"/>
                <a:gd name="T42" fmla="*/ 362 w 383"/>
                <a:gd name="T43" fmla="*/ 282 h 439"/>
                <a:gd name="T44" fmla="*/ 374 w 383"/>
                <a:gd name="T45" fmla="*/ 389 h 439"/>
                <a:gd name="T46" fmla="*/ 374 w 383"/>
                <a:gd name="T47" fmla="*/ 439 h 439"/>
                <a:gd name="T48" fmla="*/ 365 w 383"/>
                <a:gd name="T49" fmla="*/ 426 h 439"/>
                <a:gd name="T50" fmla="*/ 351 w 383"/>
                <a:gd name="T51" fmla="*/ 339 h 439"/>
                <a:gd name="T52" fmla="*/ 325 w 383"/>
                <a:gd name="T53" fmla="*/ 303 h 439"/>
                <a:gd name="T54" fmla="*/ 320 w 383"/>
                <a:gd name="T55" fmla="*/ 287 h 439"/>
                <a:gd name="T56" fmla="*/ 303 w 383"/>
                <a:gd name="T57" fmla="*/ 295 h 439"/>
                <a:gd name="T58" fmla="*/ 264 w 383"/>
                <a:gd name="T59" fmla="*/ 340 h 439"/>
                <a:gd name="T60" fmla="*/ 236 w 383"/>
                <a:gd name="T61" fmla="*/ 342 h 439"/>
                <a:gd name="T62" fmla="*/ 146 w 383"/>
                <a:gd name="T63" fmla="*/ 312 h 439"/>
                <a:gd name="T64" fmla="*/ 109 w 383"/>
                <a:gd name="T65" fmla="*/ 30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3" h="439">
                  <a:moveTo>
                    <a:pt x="109" y="307"/>
                  </a:moveTo>
                  <a:cubicBezTo>
                    <a:pt x="102" y="309"/>
                    <a:pt x="94" y="315"/>
                    <a:pt x="86" y="309"/>
                  </a:cubicBezTo>
                  <a:cubicBezTo>
                    <a:pt x="85" y="306"/>
                    <a:pt x="83" y="305"/>
                    <a:pt x="80" y="304"/>
                  </a:cubicBezTo>
                  <a:cubicBezTo>
                    <a:pt x="66" y="300"/>
                    <a:pt x="62" y="292"/>
                    <a:pt x="68" y="277"/>
                  </a:cubicBezTo>
                  <a:cubicBezTo>
                    <a:pt x="78" y="249"/>
                    <a:pt x="76" y="223"/>
                    <a:pt x="51" y="201"/>
                  </a:cubicBezTo>
                  <a:cubicBezTo>
                    <a:pt x="46" y="197"/>
                    <a:pt x="46" y="188"/>
                    <a:pt x="41" y="182"/>
                  </a:cubicBezTo>
                  <a:cubicBezTo>
                    <a:pt x="38" y="178"/>
                    <a:pt x="42" y="172"/>
                    <a:pt x="47" y="172"/>
                  </a:cubicBezTo>
                  <a:cubicBezTo>
                    <a:pt x="78" y="167"/>
                    <a:pt x="103" y="142"/>
                    <a:pt x="135" y="141"/>
                  </a:cubicBezTo>
                  <a:cubicBezTo>
                    <a:pt x="191" y="139"/>
                    <a:pt x="248" y="139"/>
                    <a:pt x="286" y="192"/>
                  </a:cubicBezTo>
                  <a:cubicBezTo>
                    <a:pt x="290" y="198"/>
                    <a:pt x="296" y="205"/>
                    <a:pt x="304" y="200"/>
                  </a:cubicBezTo>
                  <a:cubicBezTo>
                    <a:pt x="313" y="195"/>
                    <a:pt x="310" y="186"/>
                    <a:pt x="306" y="179"/>
                  </a:cubicBezTo>
                  <a:cubicBezTo>
                    <a:pt x="298" y="166"/>
                    <a:pt x="288" y="156"/>
                    <a:pt x="275" y="148"/>
                  </a:cubicBezTo>
                  <a:cubicBezTo>
                    <a:pt x="238" y="123"/>
                    <a:pt x="198" y="107"/>
                    <a:pt x="152" y="108"/>
                  </a:cubicBezTo>
                  <a:cubicBezTo>
                    <a:pt x="116" y="109"/>
                    <a:pt x="79" y="106"/>
                    <a:pt x="43" y="114"/>
                  </a:cubicBezTo>
                  <a:cubicBezTo>
                    <a:pt x="21" y="118"/>
                    <a:pt x="9" y="103"/>
                    <a:pt x="0" y="85"/>
                  </a:cubicBezTo>
                  <a:cubicBezTo>
                    <a:pt x="4" y="74"/>
                    <a:pt x="15" y="68"/>
                    <a:pt x="21" y="59"/>
                  </a:cubicBezTo>
                  <a:cubicBezTo>
                    <a:pt x="52" y="31"/>
                    <a:pt x="86" y="8"/>
                    <a:pt x="128" y="4"/>
                  </a:cubicBezTo>
                  <a:cubicBezTo>
                    <a:pt x="158" y="0"/>
                    <a:pt x="185" y="12"/>
                    <a:pt x="206" y="33"/>
                  </a:cubicBezTo>
                  <a:cubicBezTo>
                    <a:pt x="223" y="51"/>
                    <a:pt x="244" y="63"/>
                    <a:pt x="263" y="77"/>
                  </a:cubicBezTo>
                  <a:cubicBezTo>
                    <a:pt x="272" y="83"/>
                    <a:pt x="283" y="86"/>
                    <a:pt x="295" y="86"/>
                  </a:cubicBezTo>
                  <a:cubicBezTo>
                    <a:pt x="318" y="87"/>
                    <a:pt x="330" y="94"/>
                    <a:pt x="335" y="116"/>
                  </a:cubicBezTo>
                  <a:cubicBezTo>
                    <a:pt x="347" y="171"/>
                    <a:pt x="361" y="226"/>
                    <a:pt x="362" y="282"/>
                  </a:cubicBezTo>
                  <a:cubicBezTo>
                    <a:pt x="362" y="319"/>
                    <a:pt x="367" y="354"/>
                    <a:pt x="374" y="389"/>
                  </a:cubicBezTo>
                  <a:cubicBezTo>
                    <a:pt x="377" y="406"/>
                    <a:pt x="383" y="423"/>
                    <a:pt x="374" y="439"/>
                  </a:cubicBezTo>
                  <a:cubicBezTo>
                    <a:pt x="366" y="438"/>
                    <a:pt x="365" y="432"/>
                    <a:pt x="365" y="426"/>
                  </a:cubicBezTo>
                  <a:cubicBezTo>
                    <a:pt x="363" y="397"/>
                    <a:pt x="356" y="368"/>
                    <a:pt x="351" y="339"/>
                  </a:cubicBezTo>
                  <a:cubicBezTo>
                    <a:pt x="349" y="322"/>
                    <a:pt x="346" y="306"/>
                    <a:pt x="325" y="303"/>
                  </a:cubicBezTo>
                  <a:cubicBezTo>
                    <a:pt x="321" y="298"/>
                    <a:pt x="327" y="289"/>
                    <a:pt x="320" y="287"/>
                  </a:cubicBezTo>
                  <a:cubicBezTo>
                    <a:pt x="313" y="284"/>
                    <a:pt x="308" y="290"/>
                    <a:pt x="303" y="295"/>
                  </a:cubicBezTo>
                  <a:cubicBezTo>
                    <a:pt x="290" y="310"/>
                    <a:pt x="277" y="325"/>
                    <a:pt x="264" y="340"/>
                  </a:cubicBezTo>
                  <a:cubicBezTo>
                    <a:pt x="255" y="352"/>
                    <a:pt x="248" y="354"/>
                    <a:pt x="236" y="342"/>
                  </a:cubicBezTo>
                  <a:cubicBezTo>
                    <a:pt x="211" y="317"/>
                    <a:pt x="180" y="309"/>
                    <a:pt x="146" y="312"/>
                  </a:cubicBezTo>
                  <a:cubicBezTo>
                    <a:pt x="134" y="314"/>
                    <a:pt x="121" y="312"/>
                    <a:pt x="109" y="307"/>
                  </a:cubicBezTo>
                  <a:close/>
                </a:path>
              </a:pathLst>
            </a:custGeom>
            <a:solidFill>
              <a:srgbClr val="F18C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 name="Freeform 6">
              <a:extLst>
                <a:ext uri="{FF2B5EF4-FFF2-40B4-BE49-F238E27FC236}">
                  <a16:creationId xmlns:a16="http://schemas.microsoft.com/office/drawing/2014/main" id="{0EF80BFF-4266-0473-3AA7-1F34CD6438F3}"/>
                </a:ext>
              </a:extLst>
            </p:cNvPr>
            <p:cNvSpPr/>
            <p:nvPr/>
          </p:nvSpPr>
          <p:spPr bwMode="auto">
            <a:xfrm>
              <a:off x="6173788" y="3422650"/>
              <a:ext cx="712788" cy="1433513"/>
            </a:xfrm>
            <a:custGeom>
              <a:avLst/>
              <a:gdLst>
                <a:gd name="T0" fmla="*/ 235 w 481"/>
                <a:gd name="T1" fmla="*/ 741 h 967"/>
                <a:gd name="T2" fmla="*/ 72 w 481"/>
                <a:gd name="T3" fmla="*/ 699 h 967"/>
                <a:gd name="T4" fmla="*/ 55 w 481"/>
                <a:gd name="T5" fmla="*/ 545 h 967"/>
                <a:gd name="T6" fmla="*/ 10 w 481"/>
                <a:gd name="T7" fmla="*/ 376 h 967"/>
                <a:gd name="T8" fmla="*/ 23 w 481"/>
                <a:gd name="T9" fmla="*/ 409 h 967"/>
                <a:gd name="T10" fmla="*/ 65 w 481"/>
                <a:gd name="T11" fmla="*/ 583 h 967"/>
                <a:gd name="T12" fmla="*/ 73 w 481"/>
                <a:gd name="T13" fmla="*/ 685 h 967"/>
                <a:gd name="T14" fmla="*/ 303 w 481"/>
                <a:gd name="T15" fmla="*/ 742 h 967"/>
                <a:gd name="T16" fmla="*/ 356 w 481"/>
                <a:gd name="T17" fmla="*/ 584 h 967"/>
                <a:gd name="T18" fmla="*/ 160 w 481"/>
                <a:gd name="T19" fmla="*/ 102 h 967"/>
                <a:gd name="T20" fmla="*/ 56 w 481"/>
                <a:gd name="T21" fmla="*/ 27 h 967"/>
                <a:gd name="T22" fmla="*/ 16 w 481"/>
                <a:gd name="T23" fmla="*/ 98 h 967"/>
                <a:gd name="T24" fmla="*/ 16 w 481"/>
                <a:gd name="T25" fmla="*/ 280 h 967"/>
                <a:gd name="T26" fmla="*/ 11 w 481"/>
                <a:gd name="T27" fmla="*/ 204 h 967"/>
                <a:gd name="T28" fmla="*/ 5 w 481"/>
                <a:gd name="T29" fmla="*/ 42 h 967"/>
                <a:gd name="T30" fmla="*/ 218 w 481"/>
                <a:gd name="T31" fmla="*/ 87 h 967"/>
                <a:gd name="T32" fmla="*/ 298 w 481"/>
                <a:gd name="T33" fmla="*/ 168 h 967"/>
                <a:gd name="T34" fmla="*/ 354 w 481"/>
                <a:gd name="T35" fmla="*/ 288 h 967"/>
                <a:gd name="T36" fmla="*/ 342 w 481"/>
                <a:gd name="T37" fmla="*/ 285 h 967"/>
                <a:gd name="T38" fmla="*/ 325 w 481"/>
                <a:gd name="T39" fmla="*/ 221 h 967"/>
                <a:gd name="T40" fmla="*/ 242 w 481"/>
                <a:gd name="T41" fmla="*/ 116 h 967"/>
                <a:gd name="T42" fmla="*/ 155 w 481"/>
                <a:gd name="T43" fmla="*/ 41 h 967"/>
                <a:gd name="T44" fmla="*/ 116 w 481"/>
                <a:gd name="T45" fmla="*/ 43 h 967"/>
                <a:gd name="T46" fmla="*/ 179 w 481"/>
                <a:gd name="T47" fmla="*/ 55 h 967"/>
                <a:gd name="T48" fmla="*/ 194 w 481"/>
                <a:gd name="T49" fmla="*/ 111 h 967"/>
                <a:gd name="T50" fmla="*/ 228 w 481"/>
                <a:gd name="T51" fmla="*/ 128 h 967"/>
                <a:gd name="T52" fmla="*/ 262 w 481"/>
                <a:gd name="T53" fmla="*/ 173 h 967"/>
                <a:gd name="T54" fmla="*/ 296 w 481"/>
                <a:gd name="T55" fmla="*/ 216 h 967"/>
                <a:gd name="T56" fmla="*/ 321 w 481"/>
                <a:gd name="T57" fmla="*/ 275 h 967"/>
                <a:gd name="T58" fmla="*/ 326 w 481"/>
                <a:gd name="T59" fmla="*/ 319 h 967"/>
                <a:gd name="T60" fmla="*/ 377 w 481"/>
                <a:gd name="T61" fmla="*/ 374 h 967"/>
                <a:gd name="T62" fmla="*/ 347 w 481"/>
                <a:gd name="T63" fmla="*/ 414 h 967"/>
                <a:gd name="T64" fmla="*/ 370 w 481"/>
                <a:gd name="T65" fmla="*/ 465 h 967"/>
                <a:gd name="T66" fmla="*/ 376 w 481"/>
                <a:gd name="T67" fmla="*/ 523 h 967"/>
                <a:gd name="T68" fmla="*/ 378 w 481"/>
                <a:gd name="T69" fmla="*/ 556 h 967"/>
                <a:gd name="T70" fmla="*/ 383 w 481"/>
                <a:gd name="T71" fmla="*/ 462 h 967"/>
                <a:gd name="T72" fmla="*/ 356 w 481"/>
                <a:gd name="T73" fmla="*/ 327 h 967"/>
                <a:gd name="T74" fmla="*/ 387 w 481"/>
                <a:gd name="T75" fmla="*/ 428 h 967"/>
                <a:gd name="T76" fmla="*/ 406 w 481"/>
                <a:gd name="T77" fmla="*/ 507 h 967"/>
                <a:gd name="T78" fmla="*/ 466 w 481"/>
                <a:gd name="T79" fmla="*/ 852 h 967"/>
                <a:gd name="T80" fmla="*/ 399 w 481"/>
                <a:gd name="T81" fmla="*/ 574 h 967"/>
                <a:gd name="T82" fmla="*/ 375 w 481"/>
                <a:gd name="T83" fmla="*/ 754 h 967"/>
                <a:gd name="T84" fmla="*/ 353 w 481"/>
                <a:gd name="T85" fmla="*/ 739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1" h="966">
                  <a:moveTo>
                    <a:pt x="353" y="739"/>
                  </a:moveTo>
                  <a:cubicBezTo>
                    <a:pt x="314" y="766"/>
                    <a:pt x="274" y="751"/>
                    <a:pt x="235" y="741"/>
                  </a:cubicBezTo>
                  <a:cubicBezTo>
                    <a:pt x="188" y="729"/>
                    <a:pt x="142" y="715"/>
                    <a:pt x="96" y="702"/>
                  </a:cubicBezTo>
                  <a:cubicBezTo>
                    <a:pt x="88" y="700"/>
                    <a:pt x="80" y="700"/>
                    <a:pt x="72" y="699"/>
                  </a:cubicBezTo>
                  <a:cubicBezTo>
                    <a:pt x="47" y="694"/>
                    <a:pt x="37" y="678"/>
                    <a:pt x="40" y="653"/>
                  </a:cubicBezTo>
                  <a:cubicBezTo>
                    <a:pt x="45" y="617"/>
                    <a:pt x="56" y="582"/>
                    <a:pt x="55" y="545"/>
                  </a:cubicBezTo>
                  <a:cubicBezTo>
                    <a:pt x="55" y="522"/>
                    <a:pt x="51" y="501"/>
                    <a:pt x="37" y="483"/>
                  </a:cubicBezTo>
                  <a:cubicBezTo>
                    <a:pt x="11" y="451"/>
                    <a:pt x="6" y="415"/>
                    <a:pt x="10" y="376"/>
                  </a:cubicBezTo>
                  <a:cubicBezTo>
                    <a:pt x="12" y="374"/>
                    <a:pt x="14" y="375"/>
                    <a:pt x="16" y="377"/>
                  </a:cubicBezTo>
                  <a:cubicBezTo>
                    <a:pt x="21" y="387"/>
                    <a:pt x="23" y="398"/>
                    <a:pt x="23" y="409"/>
                  </a:cubicBezTo>
                  <a:cubicBezTo>
                    <a:pt x="22" y="430"/>
                    <a:pt x="29" y="447"/>
                    <a:pt x="40" y="463"/>
                  </a:cubicBezTo>
                  <a:cubicBezTo>
                    <a:pt x="66" y="500"/>
                    <a:pt x="73" y="540"/>
                    <a:pt x="65" y="583"/>
                  </a:cubicBezTo>
                  <a:cubicBezTo>
                    <a:pt x="61" y="607"/>
                    <a:pt x="55" y="630"/>
                    <a:pt x="53" y="654"/>
                  </a:cubicBezTo>
                  <a:cubicBezTo>
                    <a:pt x="51" y="671"/>
                    <a:pt x="56" y="682"/>
                    <a:pt x="73" y="685"/>
                  </a:cubicBezTo>
                  <a:cubicBezTo>
                    <a:pt x="138" y="695"/>
                    <a:pt x="197" y="722"/>
                    <a:pt x="260" y="735"/>
                  </a:cubicBezTo>
                  <a:cubicBezTo>
                    <a:pt x="274" y="738"/>
                    <a:pt x="289" y="742"/>
                    <a:pt x="303" y="742"/>
                  </a:cubicBezTo>
                  <a:cubicBezTo>
                    <a:pt x="334" y="741"/>
                    <a:pt x="347" y="730"/>
                    <a:pt x="354" y="701"/>
                  </a:cubicBezTo>
                  <a:cubicBezTo>
                    <a:pt x="363" y="662"/>
                    <a:pt x="361" y="623"/>
                    <a:pt x="356" y="584"/>
                  </a:cubicBezTo>
                  <a:cubicBezTo>
                    <a:pt x="344" y="497"/>
                    <a:pt x="332" y="410"/>
                    <a:pt x="308" y="325"/>
                  </a:cubicBezTo>
                  <a:cubicBezTo>
                    <a:pt x="283" y="235"/>
                    <a:pt x="231" y="162"/>
                    <a:pt x="160" y="102"/>
                  </a:cubicBezTo>
                  <a:cubicBezTo>
                    <a:pt x="141" y="85"/>
                    <a:pt x="121" y="69"/>
                    <a:pt x="101" y="52"/>
                  </a:cubicBezTo>
                  <a:cubicBezTo>
                    <a:pt x="87" y="41"/>
                    <a:pt x="72" y="32"/>
                    <a:pt x="56" y="27"/>
                  </a:cubicBezTo>
                  <a:cubicBezTo>
                    <a:pt x="36" y="20"/>
                    <a:pt x="24" y="27"/>
                    <a:pt x="17" y="47"/>
                  </a:cubicBezTo>
                  <a:cubicBezTo>
                    <a:pt x="11" y="64"/>
                    <a:pt x="15" y="81"/>
                    <a:pt x="16" y="98"/>
                  </a:cubicBezTo>
                  <a:cubicBezTo>
                    <a:pt x="21" y="153"/>
                    <a:pt x="25" y="208"/>
                    <a:pt x="23" y="264"/>
                  </a:cubicBezTo>
                  <a:cubicBezTo>
                    <a:pt x="23" y="270"/>
                    <a:pt x="24" y="277"/>
                    <a:pt x="16" y="280"/>
                  </a:cubicBezTo>
                  <a:cubicBezTo>
                    <a:pt x="8" y="266"/>
                    <a:pt x="14" y="251"/>
                    <a:pt x="12" y="237"/>
                  </a:cubicBezTo>
                  <a:cubicBezTo>
                    <a:pt x="11" y="226"/>
                    <a:pt x="14" y="214"/>
                    <a:pt x="11" y="204"/>
                  </a:cubicBezTo>
                  <a:cubicBezTo>
                    <a:pt x="8" y="163"/>
                    <a:pt x="8" y="123"/>
                    <a:pt x="2" y="83"/>
                  </a:cubicBezTo>
                  <a:cubicBezTo>
                    <a:pt x="0" y="69"/>
                    <a:pt x="0" y="55"/>
                    <a:pt x="5" y="42"/>
                  </a:cubicBezTo>
                  <a:cubicBezTo>
                    <a:pt x="16" y="11"/>
                    <a:pt x="31" y="0"/>
                    <a:pt x="63" y="2"/>
                  </a:cubicBezTo>
                  <a:cubicBezTo>
                    <a:pt x="128" y="5"/>
                    <a:pt x="181" y="31"/>
                    <a:pt x="218" y="87"/>
                  </a:cubicBezTo>
                  <a:cubicBezTo>
                    <a:pt x="221" y="92"/>
                    <a:pt x="224" y="96"/>
                    <a:pt x="229" y="97"/>
                  </a:cubicBezTo>
                  <a:cubicBezTo>
                    <a:pt x="268" y="105"/>
                    <a:pt x="282" y="138"/>
                    <a:pt x="298" y="168"/>
                  </a:cubicBezTo>
                  <a:cubicBezTo>
                    <a:pt x="302" y="175"/>
                    <a:pt x="304" y="184"/>
                    <a:pt x="310" y="188"/>
                  </a:cubicBezTo>
                  <a:cubicBezTo>
                    <a:pt x="346" y="212"/>
                    <a:pt x="352" y="249"/>
                    <a:pt x="354" y="288"/>
                  </a:cubicBezTo>
                  <a:cubicBezTo>
                    <a:pt x="354" y="293"/>
                    <a:pt x="354" y="298"/>
                    <a:pt x="354" y="303"/>
                  </a:cubicBezTo>
                  <a:cubicBezTo>
                    <a:pt x="342" y="303"/>
                    <a:pt x="343" y="292"/>
                    <a:pt x="342" y="285"/>
                  </a:cubicBezTo>
                  <a:cubicBezTo>
                    <a:pt x="340" y="274"/>
                    <a:pt x="340" y="263"/>
                    <a:pt x="339" y="253"/>
                  </a:cubicBezTo>
                  <a:cubicBezTo>
                    <a:pt x="338" y="240"/>
                    <a:pt x="335" y="229"/>
                    <a:pt x="325" y="221"/>
                  </a:cubicBezTo>
                  <a:cubicBezTo>
                    <a:pt x="301" y="200"/>
                    <a:pt x="285" y="173"/>
                    <a:pt x="271" y="145"/>
                  </a:cubicBezTo>
                  <a:cubicBezTo>
                    <a:pt x="264" y="132"/>
                    <a:pt x="255" y="121"/>
                    <a:pt x="242" y="116"/>
                  </a:cubicBezTo>
                  <a:cubicBezTo>
                    <a:pt x="219" y="108"/>
                    <a:pt x="205" y="92"/>
                    <a:pt x="194" y="73"/>
                  </a:cubicBezTo>
                  <a:cubicBezTo>
                    <a:pt x="185" y="58"/>
                    <a:pt x="171" y="49"/>
                    <a:pt x="155" y="41"/>
                  </a:cubicBezTo>
                  <a:cubicBezTo>
                    <a:pt x="122" y="24"/>
                    <a:pt x="88" y="12"/>
                    <a:pt x="59" y="10"/>
                  </a:cubicBezTo>
                  <a:cubicBezTo>
                    <a:pt x="76" y="13"/>
                    <a:pt x="96" y="27"/>
                    <a:pt x="116" y="43"/>
                  </a:cubicBezTo>
                  <a:cubicBezTo>
                    <a:pt x="125" y="51"/>
                    <a:pt x="132" y="57"/>
                    <a:pt x="145" y="47"/>
                  </a:cubicBezTo>
                  <a:cubicBezTo>
                    <a:pt x="157" y="37"/>
                    <a:pt x="169" y="47"/>
                    <a:pt x="179" y="55"/>
                  </a:cubicBezTo>
                  <a:cubicBezTo>
                    <a:pt x="189" y="63"/>
                    <a:pt x="195" y="74"/>
                    <a:pt x="188" y="85"/>
                  </a:cubicBezTo>
                  <a:cubicBezTo>
                    <a:pt x="179" y="98"/>
                    <a:pt x="186" y="103"/>
                    <a:pt x="194" y="111"/>
                  </a:cubicBezTo>
                  <a:cubicBezTo>
                    <a:pt x="199" y="115"/>
                    <a:pt x="204" y="120"/>
                    <a:pt x="208" y="125"/>
                  </a:cubicBezTo>
                  <a:cubicBezTo>
                    <a:pt x="214" y="131"/>
                    <a:pt x="219" y="133"/>
                    <a:pt x="228" y="128"/>
                  </a:cubicBezTo>
                  <a:cubicBezTo>
                    <a:pt x="242" y="120"/>
                    <a:pt x="255" y="124"/>
                    <a:pt x="265" y="136"/>
                  </a:cubicBezTo>
                  <a:cubicBezTo>
                    <a:pt x="274" y="149"/>
                    <a:pt x="277" y="162"/>
                    <a:pt x="262" y="173"/>
                  </a:cubicBezTo>
                  <a:cubicBezTo>
                    <a:pt x="261" y="174"/>
                    <a:pt x="259" y="176"/>
                    <a:pt x="259" y="178"/>
                  </a:cubicBezTo>
                  <a:cubicBezTo>
                    <a:pt x="256" y="187"/>
                    <a:pt x="286" y="218"/>
                    <a:pt x="296" y="216"/>
                  </a:cubicBezTo>
                  <a:cubicBezTo>
                    <a:pt x="319" y="214"/>
                    <a:pt x="330" y="220"/>
                    <a:pt x="336" y="240"/>
                  </a:cubicBezTo>
                  <a:cubicBezTo>
                    <a:pt x="342" y="257"/>
                    <a:pt x="338" y="269"/>
                    <a:pt x="321" y="275"/>
                  </a:cubicBezTo>
                  <a:cubicBezTo>
                    <a:pt x="311" y="278"/>
                    <a:pt x="312" y="282"/>
                    <a:pt x="315" y="289"/>
                  </a:cubicBezTo>
                  <a:cubicBezTo>
                    <a:pt x="319" y="299"/>
                    <a:pt x="324" y="309"/>
                    <a:pt x="326" y="319"/>
                  </a:cubicBezTo>
                  <a:cubicBezTo>
                    <a:pt x="329" y="334"/>
                    <a:pt x="330" y="348"/>
                    <a:pt x="353" y="346"/>
                  </a:cubicBezTo>
                  <a:cubicBezTo>
                    <a:pt x="366" y="345"/>
                    <a:pt x="376" y="359"/>
                    <a:pt x="377" y="374"/>
                  </a:cubicBezTo>
                  <a:cubicBezTo>
                    <a:pt x="378" y="389"/>
                    <a:pt x="370" y="400"/>
                    <a:pt x="355" y="402"/>
                  </a:cubicBezTo>
                  <a:cubicBezTo>
                    <a:pt x="346" y="403"/>
                    <a:pt x="345" y="407"/>
                    <a:pt x="347" y="414"/>
                  </a:cubicBezTo>
                  <a:cubicBezTo>
                    <a:pt x="349" y="424"/>
                    <a:pt x="351" y="434"/>
                    <a:pt x="353" y="445"/>
                  </a:cubicBezTo>
                  <a:cubicBezTo>
                    <a:pt x="354" y="456"/>
                    <a:pt x="357" y="462"/>
                    <a:pt x="370" y="465"/>
                  </a:cubicBezTo>
                  <a:cubicBezTo>
                    <a:pt x="385" y="468"/>
                    <a:pt x="392" y="481"/>
                    <a:pt x="394" y="496"/>
                  </a:cubicBezTo>
                  <a:cubicBezTo>
                    <a:pt x="395" y="510"/>
                    <a:pt x="391" y="520"/>
                    <a:pt x="376" y="523"/>
                  </a:cubicBezTo>
                  <a:cubicBezTo>
                    <a:pt x="370" y="525"/>
                    <a:pt x="367" y="528"/>
                    <a:pt x="369" y="535"/>
                  </a:cubicBezTo>
                  <a:cubicBezTo>
                    <a:pt x="371" y="542"/>
                    <a:pt x="368" y="552"/>
                    <a:pt x="378" y="556"/>
                  </a:cubicBezTo>
                  <a:cubicBezTo>
                    <a:pt x="384" y="558"/>
                    <a:pt x="389" y="557"/>
                    <a:pt x="389" y="549"/>
                  </a:cubicBezTo>
                  <a:cubicBezTo>
                    <a:pt x="389" y="520"/>
                    <a:pt x="401" y="491"/>
                    <a:pt x="383" y="462"/>
                  </a:cubicBezTo>
                  <a:cubicBezTo>
                    <a:pt x="374" y="448"/>
                    <a:pt x="372" y="431"/>
                    <a:pt x="376" y="414"/>
                  </a:cubicBezTo>
                  <a:cubicBezTo>
                    <a:pt x="383" y="382"/>
                    <a:pt x="376" y="353"/>
                    <a:pt x="356" y="327"/>
                  </a:cubicBezTo>
                  <a:cubicBezTo>
                    <a:pt x="351" y="320"/>
                    <a:pt x="343" y="312"/>
                    <a:pt x="354" y="303"/>
                  </a:cubicBezTo>
                  <a:cubicBezTo>
                    <a:pt x="385" y="339"/>
                    <a:pt x="398" y="380"/>
                    <a:pt x="387" y="428"/>
                  </a:cubicBezTo>
                  <a:cubicBezTo>
                    <a:pt x="382" y="445"/>
                    <a:pt x="395" y="460"/>
                    <a:pt x="401" y="476"/>
                  </a:cubicBezTo>
                  <a:cubicBezTo>
                    <a:pt x="405" y="486"/>
                    <a:pt x="409" y="497"/>
                    <a:pt x="406" y="507"/>
                  </a:cubicBezTo>
                  <a:cubicBezTo>
                    <a:pt x="395" y="538"/>
                    <a:pt x="403" y="566"/>
                    <a:pt x="414" y="595"/>
                  </a:cubicBezTo>
                  <a:cubicBezTo>
                    <a:pt x="444" y="678"/>
                    <a:pt x="452" y="765"/>
                    <a:pt x="466" y="852"/>
                  </a:cubicBezTo>
                  <a:cubicBezTo>
                    <a:pt x="471" y="881"/>
                    <a:pt x="477" y="911"/>
                    <a:pt x="481" y="941"/>
                  </a:cubicBezTo>
                  <a:cubicBezTo>
                    <a:pt x="447" y="821"/>
                    <a:pt x="441" y="694"/>
                    <a:pt x="399" y="574"/>
                  </a:cubicBezTo>
                  <a:cubicBezTo>
                    <a:pt x="407" y="708"/>
                    <a:pt x="350" y="834"/>
                    <a:pt x="352" y="967"/>
                  </a:cubicBezTo>
                  <a:cubicBezTo>
                    <a:pt x="349" y="895"/>
                    <a:pt x="360" y="824"/>
                    <a:pt x="375" y="754"/>
                  </a:cubicBezTo>
                  <a:cubicBezTo>
                    <a:pt x="375" y="753"/>
                    <a:pt x="375" y="752"/>
                    <a:pt x="375" y="750"/>
                  </a:cubicBezTo>
                  <a:cubicBezTo>
                    <a:pt x="372" y="726"/>
                    <a:pt x="372" y="726"/>
                    <a:pt x="353" y="739"/>
                  </a:cubicBezTo>
                  <a:close/>
                </a:path>
              </a:pathLst>
            </a:custGeom>
            <a:solidFill>
              <a:srgbClr val="0E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 name="Freeform 7">
              <a:extLst>
                <a:ext uri="{FF2B5EF4-FFF2-40B4-BE49-F238E27FC236}">
                  <a16:creationId xmlns:a16="http://schemas.microsoft.com/office/drawing/2014/main" id="{347ACDD6-C39F-975B-C1A9-AB89CE32A290}"/>
                </a:ext>
              </a:extLst>
            </p:cNvPr>
            <p:cNvSpPr/>
            <p:nvPr/>
          </p:nvSpPr>
          <p:spPr bwMode="auto">
            <a:xfrm>
              <a:off x="5429251" y="3436938"/>
              <a:ext cx="655638" cy="1422400"/>
            </a:xfrm>
            <a:custGeom>
              <a:avLst/>
              <a:gdLst>
                <a:gd name="T0" fmla="*/ 2 w 443"/>
                <a:gd name="T1" fmla="*/ 634 h 960"/>
                <a:gd name="T2" fmla="*/ 10 w 443"/>
                <a:gd name="T3" fmla="*/ 534 h 960"/>
                <a:gd name="T4" fmla="*/ 8 w 443"/>
                <a:gd name="T5" fmla="*/ 439 h 960"/>
                <a:gd name="T6" fmla="*/ 40 w 443"/>
                <a:gd name="T7" fmla="*/ 293 h 960"/>
                <a:gd name="T8" fmla="*/ 70 w 443"/>
                <a:gd name="T9" fmla="*/ 232 h 960"/>
                <a:gd name="T10" fmla="*/ 115 w 443"/>
                <a:gd name="T11" fmla="*/ 170 h 960"/>
                <a:gd name="T12" fmla="*/ 126 w 443"/>
                <a:gd name="T13" fmla="*/ 156 h 960"/>
                <a:gd name="T14" fmla="*/ 185 w 443"/>
                <a:gd name="T15" fmla="*/ 86 h 960"/>
                <a:gd name="T16" fmla="*/ 208 w 443"/>
                <a:gd name="T17" fmla="*/ 65 h 960"/>
                <a:gd name="T18" fmla="*/ 300 w 443"/>
                <a:gd name="T19" fmla="*/ 3 h 960"/>
                <a:gd name="T20" fmla="*/ 374 w 443"/>
                <a:gd name="T21" fmla="*/ 2 h 960"/>
                <a:gd name="T22" fmla="*/ 406 w 443"/>
                <a:gd name="T23" fmla="*/ 38 h 960"/>
                <a:gd name="T24" fmla="*/ 400 w 443"/>
                <a:gd name="T25" fmla="*/ 141 h 960"/>
                <a:gd name="T26" fmla="*/ 401 w 443"/>
                <a:gd name="T27" fmla="*/ 282 h 960"/>
                <a:gd name="T28" fmla="*/ 405 w 443"/>
                <a:gd name="T29" fmla="*/ 290 h 960"/>
                <a:gd name="T30" fmla="*/ 417 w 443"/>
                <a:gd name="T31" fmla="*/ 283 h 960"/>
                <a:gd name="T32" fmla="*/ 420 w 443"/>
                <a:gd name="T33" fmla="*/ 287 h 960"/>
                <a:gd name="T34" fmla="*/ 438 w 443"/>
                <a:gd name="T35" fmla="*/ 356 h 960"/>
                <a:gd name="T36" fmla="*/ 441 w 443"/>
                <a:gd name="T37" fmla="*/ 362 h 960"/>
                <a:gd name="T38" fmla="*/ 442 w 443"/>
                <a:gd name="T39" fmla="*/ 383 h 960"/>
                <a:gd name="T40" fmla="*/ 434 w 443"/>
                <a:gd name="T41" fmla="*/ 398 h 960"/>
                <a:gd name="T42" fmla="*/ 432 w 443"/>
                <a:gd name="T43" fmla="*/ 368 h 960"/>
                <a:gd name="T44" fmla="*/ 406 w 443"/>
                <a:gd name="T45" fmla="*/ 408 h 960"/>
                <a:gd name="T46" fmla="*/ 417 w 443"/>
                <a:gd name="T47" fmla="*/ 607 h 960"/>
                <a:gd name="T48" fmla="*/ 363 w 443"/>
                <a:gd name="T49" fmla="*/ 683 h 960"/>
                <a:gd name="T50" fmla="*/ 264 w 443"/>
                <a:gd name="T51" fmla="*/ 704 h 960"/>
                <a:gd name="T52" fmla="*/ 116 w 443"/>
                <a:gd name="T53" fmla="*/ 748 h 960"/>
                <a:gd name="T54" fmla="*/ 77 w 443"/>
                <a:gd name="T55" fmla="*/ 743 h 960"/>
                <a:gd name="T56" fmla="*/ 64 w 443"/>
                <a:gd name="T57" fmla="*/ 726 h 960"/>
                <a:gd name="T58" fmla="*/ 42 w 443"/>
                <a:gd name="T59" fmla="*/ 703 h 960"/>
                <a:gd name="T60" fmla="*/ 27 w 443"/>
                <a:gd name="T61" fmla="*/ 683 h 960"/>
                <a:gd name="T62" fmla="*/ 23 w 443"/>
                <a:gd name="T63" fmla="*/ 662 h 960"/>
                <a:gd name="T64" fmla="*/ 30 w 443"/>
                <a:gd name="T65" fmla="*/ 640 h 960"/>
                <a:gd name="T66" fmla="*/ 44 w 443"/>
                <a:gd name="T67" fmla="*/ 588 h 960"/>
                <a:gd name="T68" fmla="*/ 35 w 443"/>
                <a:gd name="T69" fmla="*/ 580 h 960"/>
                <a:gd name="T70" fmla="*/ 29 w 443"/>
                <a:gd name="T71" fmla="*/ 513 h 960"/>
                <a:gd name="T72" fmla="*/ 28 w 443"/>
                <a:gd name="T73" fmla="*/ 475 h 960"/>
                <a:gd name="T74" fmla="*/ 23 w 443"/>
                <a:gd name="T75" fmla="*/ 469 h 960"/>
                <a:gd name="T76" fmla="*/ 23 w 443"/>
                <a:gd name="T77" fmla="*/ 518 h 960"/>
                <a:gd name="T78" fmla="*/ 29 w 443"/>
                <a:gd name="T79" fmla="*/ 685 h 960"/>
                <a:gd name="T80" fmla="*/ 55 w 443"/>
                <a:gd name="T81" fmla="*/ 734 h 960"/>
                <a:gd name="T82" fmla="*/ 60 w 443"/>
                <a:gd name="T83" fmla="*/ 759 h 960"/>
                <a:gd name="T84" fmla="*/ 92 w 443"/>
                <a:gd name="T85" fmla="*/ 917 h 960"/>
                <a:gd name="T86" fmla="*/ 87 w 443"/>
                <a:gd name="T87" fmla="*/ 960 h 960"/>
                <a:gd name="T88" fmla="*/ 77 w 443"/>
                <a:gd name="T89" fmla="*/ 850 h 960"/>
                <a:gd name="T90" fmla="*/ 39 w 443"/>
                <a:gd name="T91" fmla="*/ 728 h 960"/>
                <a:gd name="T92" fmla="*/ 9 w 443"/>
                <a:gd name="T93" fmla="*/ 639 h 960"/>
                <a:gd name="T94" fmla="*/ 2 w 443"/>
                <a:gd name="T95" fmla="*/ 634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2" h="960">
                  <a:moveTo>
                    <a:pt x="2" y="634"/>
                  </a:moveTo>
                  <a:cubicBezTo>
                    <a:pt x="5" y="601"/>
                    <a:pt x="4" y="567"/>
                    <a:pt x="10" y="534"/>
                  </a:cubicBezTo>
                  <a:cubicBezTo>
                    <a:pt x="16" y="502"/>
                    <a:pt x="13" y="471"/>
                    <a:pt x="8" y="439"/>
                  </a:cubicBezTo>
                  <a:cubicBezTo>
                    <a:pt x="0" y="387"/>
                    <a:pt x="12" y="336"/>
                    <a:pt x="40" y="293"/>
                  </a:cubicBezTo>
                  <a:cubicBezTo>
                    <a:pt x="53" y="273"/>
                    <a:pt x="64" y="255"/>
                    <a:pt x="70" y="232"/>
                  </a:cubicBezTo>
                  <a:cubicBezTo>
                    <a:pt x="77" y="207"/>
                    <a:pt x="91" y="184"/>
                    <a:pt x="115" y="170"/>
                  </a:cubicBezTo>
                  <a:cubicBezTo>
                    <a:pt x="120" y="167"/>
                    <a:pt x="123" y="162"/>
                    <a:pt x="126" y="156"/>
                  </a:cubicBezTo>
                  <a:cubicBezTo>
                    <a:pt x="136" y="125"/>
                    <a:pt x="157" y="103"/>
                    <a:pt x="185" y="86"/>
                  </a:cubicBezTo>
                  <a:cubicBezTo>
                    <a:pt x="194" y="81"/>
                    <a:pt x="205" y="76"/>
                    <a:pt x="208" y="65"/>
                  </a:cubicBezTo>
                  <a:cubicBezTo>
                    <a:pt x="221" y="18"/>
                    <a:pt x="259" y="8"/>
                    <a:pt x="300" y="3"/>
                  </a:cubicBezTo>
                  <a:cubicBezTo>
                    <a:pt x="324" y="0"/>
                    <a:pt x="350" y="1"/>
                    <a:pt x="374" y="2"/>
                  </a:cubicBezTo>
                  <a:cubicBezTo>
                    <a:pt x="393" y="2"/>
                    <a:pt x="405" y="16"/>
                    <a:pt x="406" y="38"/>
                  </a:cubicBezTo>
                  <a:cubicBezTo>
                    <a:pt x="407" y="72"/>
                    <a:pt x="403" y="107"/>
                    <a:pt x="400" y="141"/>
                  </a:cubicBezTo>
                  <a:cubicBezTo>
                    <a:pt x="395" y="188"/>
                    <a:pt x="397" y="235"/>
                    <a:pt x="401" y="282"/>
                  </a:cubicBezTo>
                  <a:cubicBezTo>
                    <a:pt x="401" y="285"/>
                    <a:pt x="400" y="289"/>
                    <a:pt x="405" y="290"/>
                  </a:cubicBezTo>
                  <a:cubicBezTo>
                    <a:pt x="411" y="292"/>
                    <a:pt x="412" y="283"/>
                    <a:pt x="417" y="283"/>
                  </a:cubicBezTo>
                  <a:cubicBezTo>
                    <a:pt x="418" y="284"/>
                    <a:pt x="419" y="285"/>
                    <a:pt x="420" y="287"/>
                  </a:cubicBezTo>
                  <a:cubicBezTo>
                    <a:pt x="416" y="313"/>
                    <a:pt x="422" y="336"/>
                    <a:pt x="438" y="356"/>
                  </a:cubicBezTo>
                  <a:cubicBezTo>
                    <a:pt x="439" y="358"/>
                    <a:pt x="440" y="360"/>
                    <a:pt x="441" y="362"/>
                  </a:cubicBezTo>
                  <a:cubicBezTo>
                    <a:pt x="442" y="369"/>
                    <a:pt x="442" y="376"/>
                    <a:pt x="442" y="383"/>
                  </a:cubicBezTo>
                  <a:cubicBezTo>
                    <a:pt x="441" y="389"/>
                    <a:pt x="443" y="397"/>
                    <a:pt x="434" y="398"/>
                  </a:cubicBezTo>
                  <a:cubicBezTo>
                    <a:pt x="433" y="389"/>
                    <a:pt x="433" y="380"/>
                    <a:pt x="432" y="368"/>
                  </a:cubicBezTo>
                  <a:cubicBezTo>
                    <a:pt x="417" y="380"/>
                    <a:pt x="405" y="387"/>
                    <a:pt x="406" y="408"/>
                  </a:cubicBezTo>
                  <a:cubicBezTo>
                    <a:pt x="411" y="474"/>
                    <a:pt x="413" y="540"/>
                    <a:pt x="417" y="607"/>
                  </a:cubicBezTo>
                  <a:cubicBezTo>
                    <a:pt x="419" y="648"/>
                    <a:pt x="403" y="671"/>
                    <a:pt x="363" y="683"/>
                  </a:cubicBezTo>
                  <a:cubicBezTo>
                    <a:pt x="331" y="693"/>
                    <a:pt x="298" y="701"/>
                    <a:pt x="264" y="704"/>
                  </a:cubicBezTo>
                  <a:cubicBezTo>
                    <a:pt x="212" y="709"/>
                    <a:pt x="165" y="732"/>
                    <a:pt x="116" y="748"/>
                  </a:cubicBezTo>
                  <a:cubicBezTo>
                    <a:pt x="102" y="753"/>
                    <a:pt x="89" y="754"/>
                    <a:pt x="77" y="743"/>
                  </a:cubicBezTo>
                  <a:cubicBezTo>
                    <a:pt x="70" y="740"/>
                    <a:pt x="66" y="733"/>
                    <a:pt x="64" y="726"/>
                  </a:cubicBezTo>
                  <a:cubicBezTo>
                    <a:pt x="60" y="715"/>
                    <a:pt x="55" y="706"/>
                    <a:pt x="42" y="703"/>
                  </a:cubicBezTo>
                  <a:cubicBezTo>
                    <a:pt x="32" y="701"/>
                    <a:pt x="32" y="690"/>
                    <a:pt x="27" y="683"/>
                  </a:cubicBezTo>
                  <a:cubicBezTo>
                    <a:pt x="26" y="676"/>
                    <a:pt x="24" y="669"/>
                    <a:pt x="23" y="662"/>
                  </a:cubicBezTo>
                  <a:cubicBezTo>
                    <a:pt x="21" y="653"/>
                    <a:pt x="23" y="644"/>
                    <a:pt x="30" y="640"/>
                  </a:cubicBezTo>
                  <a:cubicBezTo>
                    <a:pt x="56" y="627"/>
                    <a:pt x="40" y="605"/>
                    <a:pt x="44" y="588"/>
                  </a:cubicBezTo>
                  <a:cubicBezTo>
                    <a:pt x="45" y="583"/>
                    <a:pt x="39" y="582"/>
                    <a:pt x="35" y="580"/>
                  </a:cubicBezTo>
                  <a:cubicBezTo>
                    <a:pt x="14" y="567"/>
                    <a:pt x="11" y="530"/>
                    <a:pt x="29" y="513"/>
                  </a:cubicBezTo>
                  <a:cubicBezTo>
                    <a:pt x="49" y="494"/>
                    <a:pt x="49" y="491"/>
                    <a:pt x="28" y="475"/>
                  </a:cubicBezTo>
                  <a:cubicBezTo>
                    <a:pt x="26" y="474"/>
                    <a:pt x="25" y="471"/>
                    <a:pt x="23" y="469"/>
                  </a:cubicBezTo>
                  <a:cubicBezTo>
                    <a:pt x="29" y="485"/>
                    <a:pt x="26" y="502"/>
                    <a:pt x="23" y="518"/>
                  </a:cubicBezTo>
                  <a:cubicBezTo>
                    <a:pt x="11" y="574"/>
                    <a:pt x="15" y="630"/>
                    <a:pt x="29" y="685"/>
                  </a:cubicBezTo>
                  <a:cubicBezTo>
                    <a:pt x="36" y="702"/>
                    <a:pt x="47" y="717"/>
                    <a:pt x="55" y="734"/>
                  </a:cubicBezTo>
                  <a:cubicBezTo>
                    <a:pt x="58" y="742"/>
                    <a:pt x="62" y="750"/>
                    <a:pt x="60" y="759"/>
                  </a:cubicBezTo>
                  <a:cubicBezTo>
                    <a:pt x="78" y="810"/>
                    <a:pt x="89" y="863"/>
                    <a:pt x="92" y="917"/>
                  </a:cubicBezTo>
                  <a:cubicBezTo>
                    <a:pt x="93" y="932"/>
                    <a:pt x="95" y="946"/>
                    <a:pt x="87" y="960"/>
                  </a:cubicBezTo>
                  <a:cubicBezTo>
                    <a:pt x="86" y="923"/>
                    <a:pt x="84" y="886"/>
                    <a:pt x="77" y="850"/>
                  </a:cubicBezTo>
                  <a:cubicBezTo>
                    <a:pt x="70" y="808"/>
                    <a:pt x="58" y="767"/>
                    <a:pt x="39" y="728"/>
                  </a:cubicBezTo>
                  <a:cubicBezTo>
                    <a:pt x="25" y="700"/>
                    <a:pt x="12" y="671"/>
                    <a:pt x="9" y="639"/>
                  </a:cubicBezTo>
                  <a:cubicBezTo>
                    <a:pt x="7" y="637"/>
                    <a:pt x="4" y="636"/>
                    <a:pt x="2" y="634"/>
                  </a:cubicBezTo>
                  <a:close/>
                </a:path>
              </a:pathLst>
            </a:custGeom>
            <a:solidFill>
              <a:srgbClr val="0F09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 name="Freeform 8">
              <a:extLst>
                <a:ext uri="{FF2B5EF4-FFF2-40B4-BE49-F238E27FC236}">
                  <a16:creationId xmlns:a16="http://schemas.microsoft.com/office/drawing/2014/main" id="{57533A60-AED7-69DF-6A49-D63012A61AE9}"/>
                </a:ext>
              </a:extLst>
            </p:cNvPr>
            <p:cNvSpPr/>
            <p:nvPr/>
          </p:nvSpPr>
          <p:spPr bwMode="auto">
            <a:xfrm>
              <a:off x="5610226" y="2228850"/>
              <a:ext cx="917575" cy="1636713"/>
            </a:xfrm>
            <a:custGeom>
              <a:avLst/>
              <a:gdLst>
                <a:gd name="T0" fmla="*/ 295 w 619"/>
                <a:gd name="T1" fmla="*/ 1103 h 1105"/>
                <a:gd name="T2" fmla="*/ 294 w 619"/>
                <a:gd name="T3" fmla="*/ 1098 h 1105"/>
                <a:gd name="T4" fmla="*/ 301 w 619"/>
                <a:gd name="T5" fmla="*/ 1012 h 1105"/>
                <a:gd name="T6" fmla="*/ 294 w 619"/>
                <a:gd name="T7" fmla="*/ 859 h 1105"/>
                <a:gd name="T8" fmla="*/ 250 w 619"/>
                <a:gd name="T9" fmla="*/ 718 h 1105"/>
                <a:gd name="T10" fmla="*/ 252 w 619"/>
                <a:gd name="T11" fmla="*/ 713 h 1105"/>
                <a:gd name="T12" fmla="*/ 272 w 619"/>
                <a:gd name="T13" fmla="*/ 733 h 1105"/>
                <a:gd name="T14" fmla="*/ 302 w 619"/>
                <a:gd name="T15" fmla="*/ 825 h 1105"/>
                <a:gd name="T16" fmla="*/ 331 w 619"/>
                <a:gd name="T17" fmla="*/ 844 h 1105"/>
                <a:gd name="T18" fmla="*/ 357 w 619"/>
                <a:gd name="T19" fmla="*/ 820 h 1105"/>
                <a:gd name="T20" fmla="*/ 357 w 619"/>
                <a:gd name="T21" fmla="*/ 802 h 1105"/>
                <a:gd name="T22" fmla="*/ 358 w 619"/>
                <a:gd name="T23" fmla="*/ 777 h 1105"/>
                <a:gd name="T24" fmla="*/ 345 w 619"/>
                <a:gd name="T25" fmla="*/ 669 h 1105"/>
                <a:gd name="T26" fmla="*/ 330 w 619"/>
                <a:gd name="T27" fmla="*/ 527 h 1105"/>
                <a:gd name="T28" fmla="*/ 317 w 619"/>
                <a:gd name="T29" fmla="*/ 458 h 1105"/>
                <a:gd name="T30" fmla="*/ 278 w 619"/>
                <a:gd name="T31" fmla="*/ 428 h 1105"/>
                <a:gd name="T32" fmla="*/ 198 w 619"/>
                <a:gd name="T33" fmla="*/ 383 h 1105"/>
                <a:gd name="T34" fmla="*/ 140 w 619"/>
                <a:gd name="T35" fmla="*/ 349 h 1105"/>
                <a:gd name="T36" fmla="*/ 60 w 619"/>
                <a:gd name="T37" fmla="*/ 365 h 1105"/>
                <a:gd name="T38" fmla="*/ 5 w 619"/>
                <a:gd name="T39" fmla="*/ 401 h 1105"/>
                <a:gd name="T40" fmla="*/ 2 w 619"/>
                <a:gd name="T41" fmla="*/ 397 h 1105"/>
                <a:gd name="T42" fmla="*/ 25 w 619"/>
                <a:gd name="T43" fmla="*/ 370 h 1105"/>
                <a:gd name="T44" fmla="*/ 36 w 619"/>
                <a:gd name="T45" fmla="*/ 329 h 1105"/>
                <a:gd name="T46" fmla="*/ 49 w 619"/>
                <a:gd name="T47" fmla="*/ 249 h 1105"/>
                <a:gd name="T48" fmla="*/ 61 w 619"/>
                <a:gd name="T49" fmla="*/ 185 h 1105"/>
                <a:gd name="T50" fmla="*/ 124 w 619"/>
                <a:gd name="T51" fmla="*/ 90 h 1105"/>
                <a:gd name="T52" fmla="*/ 481 w 619"/>
                <a:gd name="T53" fmla="*/ 53 h 1105"/>
                <a:gd name="T54" fmla="*/ 587 w 619"/>
                <a:gd name="T55" fmla="*/ 159 h 1105"/>
                <a:gd name="T56" fmla="*/ 594 w 619"/>
                <a:gd name="T57" fmla="*/ 355 h 1105"/>
                <a:gd name="T58" fmla="*/ 541 w 619"/>
                <a:gd name="T59" fmla="*/ 486 h 1105"/>
                <a:gd name="T60" fmla="*/ 522 w 619"/>
                <a:gd name="T61" fmla="*/ 629 h 1105"/>
                <a:gd name="T62" fmla="*/ 522 w 619"/>
                <a:gd name="T63" fmla="*/ 645 h 1105"/>
                <a:gd name="T64" fmla="*/ 519 w 619"/>
                <a:gd name="T65" fmla="*/ 654 h 1105"/>
                <a:gd name="T66" fmla="*/ 560 w 619"/>
                <a:gd name="T67" fmla="*/ 431 h 1105"/>
                <a:gd name="T68" fmla="*/ 604 w 619"/>
                <a:gd name="T69" fmla="*/ 262 h 1105"/>
                <a:gd name="T70" fmla="*/ 441 w 619"/>
                <a:gd name="T71" fmla="*/ 47 h 1105"/>
                <a:gd name="T72" fmla="*/ 129 w 619"/>
                <a:gd name="T73" fmla="*/ 96 h 1105"/>
                <a:gd name="T74" fmla="*/ 66 w 619"/>
                <a:gd name="T75" fmla="*/ 206 h 1105"/>
                <a:gd name="T76" fmla="*/ 55 w 619"/>
                <a:gd name="T77" fmla="*/ 254 h 1105"/>
                <a:gd name="T78" fmla="*/ 42 w 619"/>
                <a:gd name="T79" fmla="*/ 323 h 1105"/>
                <a:gd name="T80" fmla="*/ 38 w 619"/>
                <a:gd name="T81" fmla="*/ 368 h 1105"/>
                <a:gd name="T82" fmla="*/ 100 w 619"/>
                <a:gd name="T83" fmla="*/ 341 h 1105"/>
                <a:gd name="T84" fmla="*/ 188 w 619"/>
                <a:gd name="T85" fmla="*/ 366 h 1105"/>
                <a:gd name="T86" fmla="*/ 246 w 619"/>
                <a:gd name="T87" fmla="*/ 411 h 1105"/>
                <a:gd name="T88" fmla="*/ 276 w 619"/>
                <a:gd name="T89" fmla="*/ 422 h 1105"/>
                <a:gd name="T90" fmla="*/ 327 w 619"/>
                <a:gd name="T91" fmla="*/ 468 h 1105"/>
                <a:gd name="T92" fmla="*/ 355 w 619"/>
                <a:gd name="T93" fmla="*/ 688 h 1105"/>
                <a:gd name="T94" fmla="*/ 371 w 619"/>
                <a:gd name="T95" fmla="*/ 952 h 1105"/>
                <a:gd name="T96" fmla="*/ 374 w 619"/>
                <a:gd name="T97" fmla="*/ 1037 h 1105"/>
                <a:gd name="T98" fmla="*/ 374 w 619"/>
                <a:gd name="T99" fmla="*/ 1074 h 1105"/>
                <a:gd name="T100" fmla="*/ 317 w 619"/>
                <a:gd name="T101" fmla="*/ 1088 h 1105"/>
                <a:gd name="T102" fmla="*/ 309 w 619"/>
                <a:gd name="T103" fmla="*/ 1095 h 1105"/>
                <a:gd name="T104" fmla="*/ 303 w 619"/>
                <a:gd name="T105" fmla="*/ 1103 h 1105"/>
                <a:gd name="T106" fmla="*/ 295 w 619"/>
                <a:gd name="T107" fmla="*/ 1103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19" h="1105">
                  <a:moveTo>
                    <a:pt x="295" y="1103"/>
                  </a:moveTo>
                  <a:cubicBezTo>
                    <a:pt x="295" y="1101"/>
                    <a:pt x="294" y="1099"/>
                    <a:pt x="294" y="1098"/>
                  </a:cubicBezTo>
                  <a:cubicBezTo>
                    <a:pt x="311" y="1070"/>
                    <a:pt x="302" y="1040"/>
                    <a:pt x="301" y="1012"/>
                  </a:cubicBezTo>
                  <a:cubicBezTo>
                    <a:pt x="298" y="961"/>
                    <a:pt x="294" y="910"/>
                    <a:pt x="294" y="859"/>
                  </a:cubicBezTo>
                  <a:cubicBezTo>
                    <a:pt x="293" y="808"/>
                    <a:pt x="277" y="761"/>
                    <a:pt x="250" y="718"/>
                  </a:cubicBezTo>
                  <a:cubicBezTo>
                    <a:pt x="249" y="715"/>
                    <a:pt x="249" y="714"/>
                    <a:pt x="252" y="713"/>
                  </a:cubicBezTo>
                  <a:cubicBezTo>
                    <a:pt x="263" y="714"/>
                    <a:pt x="267" y="724"/>
                    <a:pt x="272" y="733"/>
                  </a:cubicBezTo>
                  <a:cubicBezTo>
                    <a:pt x="288" y="762"/>
                    <a:pt x="298" y="792"/>
                    <a:pt x="302" y="825"/>
                  </a:cubicBezTo>
                  <a:cubicBezTo>
                    <a:pt x="305" y="844"/>
                    <a:pt x="309" y="846"/>
                    <a:pt x="331" y="844"/>
                  </a:cubicBezTo>
                  <a:cubicBezTo>
                    <a:pt x="354" y="842"/>
                    <a:pt x="357" y="840"/>
                    <a:pt x="357" y="820"/>
                  </a:cubicBezTo>
                  <a:cubicBezTo>
                    <a:pt x="357" y="814"/>
                    <a:pt x="357" y="808"/>
                    <a:pt x="357" y="802"/>
                  </a:cubicBezTo>
                  <a:cubicBezTo>
                    <a:pt x="357" y="794"/>
                    <a:pt x="354" y="786"/>
                    <a:pt x="358" y="777"/>
                  </a:cubicBezTo>
                  <a:cubicBezTo>
                    <a:pt x="363" y="740"/>
                    <a:pt x="349" y="706"/>
                    <a:pt x="345" y="669"/>
                  </a:cubicBezTo>
                  <a:cubicBezTo>
                    <a:pt x="341" y="622"/>
                    <a:pt x="341" y="574"/>
                    <a:pt x="330" y="527"/>
                  </a:cubicBezTo>
                  <a:cubicBezTo>
                    <a:pt x="325" y="504"/>
                    <a:pt x="322" y="481"/>
                    <a:pt x="317" y="458"/>
                  </a:cubicBezTo>
                  <a:cubicBezTo>
                    <a:pt x="312" y="436"/>
                    <a:pt x="302" y="429"/>
                    <a:pt x="278" y="428"/>
                  </a:cubicBezTo>
                  <a:cubicBezTo>
                    <a:pt x="244" y="427"/>
                    <a:pt x="221" y="403"/>
                    <a:pt x="198" y="383"/>
                  </a:cubicBezTo>
                  <a:cubicBezTo>
                    <a:pt x="180" y="368"/>
                    <a:pt x="163" y="354"/>
                    <a:pt x="140" y="349"/>
                  </a:cubicBezTo>
                  <a:cubicBezTo>
                    <a:pt x="111" y="343"/>
                    <a:pt x="84" y="347"/>
                    <a:pt x="60" y="365"/>
                  </a:cubicBezTo>
                  <a:cubicBezTo>
                    <a:pt x="42" y="378"/>
                    <a:pt x="19" y="382"/>
                    <a:pt x="5" y="401"/>
                  </a:cubicBezTo>
                  <a:cubicBezTo>
                    <a:pt x="2" y="402"/>
                    <a:pt x="0" y="401"/>
                    <a:pt x="2" y="397"/>
                  </a:cubicBezTo>
                  <a:cubicBezTo>
                    <a:pt x="10" y="388"/>
                    <a:pt x="18" y="379"/>
                    <a:pt x="25" y="370"/>
                  </a:cubicBezTo>
                  <a:cubicBezTo>
                    <a:pt x="35" y="358"/>
                    <a:pt x="38" y="344"/>
                    <a:pt x="36" y="329"/>
                  </a:cubicBezTo>
                  <a:cubicBezTo>
                    <a:pt x="31" y="301"/>
                    <a:pt x="33" y="274"/>
                    <a:pt x="49" y="249"/>
                  </a:cubicBezTo>
                  <a:cubicBezTo>
                    <a:pt x="62" y="230"/>
                    <a:pt x="57" y="206"/>
                    <a:pt x="61" y="185"/>
                  </a:cubicBezTo>
                  <a:cubicBezTo>
                    <a:pt x="68" y="144"/>
                    <a:pt x="90" y="112"/>
                    <a:pt x="124" y="90"/>
                  </a:cubicBezTo>
                  <a:cubicBezTo>
                    <a:pt x="236" y="17"/>
                    <a:pt x="355" y="0"/>
                    <a:pt x="481" y="53"/>
                  </a:cubicBezTo>
                  <a:cubicBezTo>
                    <a:pt x="531" y="74"/>
                    <a:pt x="564" y="110"/>
                    <a:pt x="587" y="159"/>
                  </a:cubicBezTo>
                  <a:cubicBezTo>
                    <a:pt x="619" y="224"/>
                    <a:pt x="613" y="288"/>
                    <a:pt x="594" y="355"/>
                  </a:cubicBezTo>
                  <a:cubicBezTo>
                    <a:pt x="581" y="401"/>
                    <a:pt x="560" y="443"/>
                    <a:pt x="541" y="486"/>
                  </a:cubicBezTo>
                  <a:cubicBezTo>
                    <a:pt x="521" y="532"/>
                    <a:pt x="512" y="580"/>
                    <a:pt x="522" y="629"/>
                  </a:cubicBezTo>
                  <a:cubicBezTo>
                    <a:pt x="523" y="635"/>
                    <a:pt x="522" y="640"/>
                    <a:pt x="522" y="645"/>
                  </a:cubicBezTo>
                  <a:cubicBezTo>
                    <a:pt x="524" y="649"/>
                    <a:pt x="526" y="653"/>
                    <a:pt x="519" y="654"/>
                  </a:cubicBezTo>
                  <a:cubicBezTo>
                    <a:pt x="501" y="574"/>
                    <a:pt x="522" y="502"/>
                    <a:pt x="560" y="431"/>
                  </a:cubicBezTo>
                  <a:cubicBezTo>
                    <a:pt x="588" y="379"/>
                    <a:pt x="605" y="319"/>
                    <a:pt x="604" y="262"/>
                  </a:cubicBezTo>
                  <a:cubicBezTo>
                    <a:pt x="602" y="163"/>
                    <a:pt x="550" y="78"/>
                    <a:pt x="441" y="47"/>
                  </a:cubicBezTo>
                  <a:cubicBezTo>
                    <a:pt x="329" y="15"/>
                    <a:pt x="226" y="33"/>
                    <a:pt x="129" y="96"/>
                  </a:cubicBezTo>
                  <a:cubicBezTo>
                    <a:pt x="90" y="121"/>
                    <a:pt x="67" y="157"/>
                    <a:pt x="66" y="206"/>
                  </a:cubicBezTo>
                  <a:cubicBezTo>
                    <a:pt x="66" y="223"/>
                    <a:pt x="63" y="239"/>
                    <a:pt x="55" y="254"/>
                  </a:cubicBezTo>
                  <a:cubicBezTo>
                    <a:pt x="42" y="275"/>
                    <a:pt x="38" y="298"/>
                    <a:pt x="42" y="323"/>
                  </a:cubicBezTo>
                  <a:cubicBezTo>
                    <a:pt x="45" y="337"/>
                    <a:pt x="47" y="353"/>
                    <a:pt x="38" y="368"/>
                  </a:cubicBezTo>
                  <a:cubicBezTo>
                    <a:pt x="58" y="356"/>
                    <a:pt x="76" y="344"/>
                    <a:pt x="100" y="341"/>
                  </a:cubicBezTo>
                  <a:cubicBezTo>
                    <a:pt x="134" y="335"/>
                    <a:pt x="163" y="344"/>
                    <a:pt x="188" y="366"/>
                  </a:cubicBezTo>
                  <a:cubicBezTo>
                    <a:pt x="207" y="382"/>
                    <a:pt x="225" y="398"/>
                    <a:pt x="246" y="411"/>
                  </a:cubicBezTo>
                  <a:cubicBezTo>
                    <a:pt x="255" y="417"/>
                    <a:pt x="265" y="421"/>
                    <a:pt x="276" y="422"/>
                  </a:cubicBezTo>
                  <a:cubicBezTo>
                    <a:pt x="309" y="424"/>
                    <a:pt x="318" y="435"/>
                    <a:pt x="327" y="468"/>
                  </a:cubicBezTo>
                  <a:cubicBezTo>
                    <a:pt x="344" y="540"/>
                    <a:pt x="344" y="615"/>
                    <a:pt x="355" y="688"/>
                  </a:cubicBezTo>
                  <a:cubicBezTo>
                    <a:pt x="369" y="776"/>
                    <a:pt x="368" y="864"/>
                    <a:pt x="371" y="952"/>
                  </a:cubicBezTo>
                  <a:cubicBezTo>
                    <a:pt x="371" y="980"/>
                    <a:pt x="376" y="1008"/>
                    <a:pt x="374" y="1037"/>
                  </a:cubicBezTo>
                  <a:cubicBezTo>
                    <a:pt x="377" y="1049"/>
                    <a:pt x="377" y="1062"/>
                    <a:pt x="374" y="1074"/>
                  </a:cubicBezTo>
                  <a:cubicBezTo>
                    <a:pt x="357" y="1088"/>
                    <a:pt x="336" y="1086"/>
                    <a:pt x="317" y="1088"/>
                  </a:cubicBezTo>
                  <a:cubicBezTo>
                    <a:pt x="314" y="1089"/>
                    <a:pt x="311" y="1091"/>
                    <a:pt x="309" y="1095"/>
                  </a:cubicBezTo>
                  <a:cubicBezTo>
                    <a:pt x="307" y="1098"/>
                    <a:pt x="305" y="1101"/>
                    <a:pt x="303" y="1103"/>
                  </a:cubicBezTo>
                  <a:cubicBezTo>
                    <a:pt x="300" y="1104"/>
                    <a:pt x="297" y="1105"/>
                    <a:pt x="295" y="1103"/>
                  </a:cubicBezTo>
                  <a:close/>
                </a:path>
              </a:pathLst>
            </a:custGeom>
            <a:solidFill>
              <a:srgbClr val="0909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 name="Freeform 9">
              <a:extLst>
                <a:ext uri="{FF2B5EF4-FFF2-40B4-BE49-F238E27FC236}">
                  <a16:creationId xmlns:a16="http://schemas.microsoft.com/office/drawing/2014/main" id="{F759C8C0-8B54-C43B-3FFF-52893D74CA21}"/>
                </a:ext>
              </a:extLst>
            </p:cNvPr>
            <p:cNvSpPr/>
            <p:nvPr/>
          </p:nvSpPr>
          <p:spPr bwMode="auto">
            <a:xfrm>
              <a:off x="5561013" y="3875088"/>
              <a:ext cx="1123950" cy="1009650"/>
            </a:xfrm>
            <a:custGeom>
              <a:avLst/>
              <a:gdLst>
                <a:gd name="T0" fmla="*/ 348 w 759"/>
                <a:gd name="T1" fmla="*/ 86 h 681"/>
                <a:gd name="T2" fmla="*/ 351 w 759"/>
                <a:gd name="T3" fmla="*/ 293 h 681"/>
                <a:gd name="T4" fmla="*/ 368 w 759"/>
                <a:gd name="T5" fmla="*/ 385 h 681"/>
                <a:gd name="T6" fmla="*/ 403 w 759"/>
                <a:gd name="T7" fmla="*/ 358 h 681"/>
                <a:gd name="T8" fmla="*/ 400 w 759"/>
                <a:gd name="T9" fmla="*/ 71 h 681"/>
                <a:gd name="T10" fmla="*/ 349 w 759"/>
                <a:gd name="T11" fmla="*/ 64 h 681"/>
                <a:gd name="T12" fmla="*/ 345 w 759"/>
                <a:gd name="T13" fmla="*/ 31 h 681"/>
                <a:gd name="T14" fmla="*/ 360 w 759"/>
                <a:gd name="T15" fmla="*/ 28 h 681"/>
                <a:gd name="T16" fmla="*/ 395 w 759"/>
                <a:gd name="T17" fmla="*/ 12 h 681"/>
                <a:gd name="T18" fmla="*/ 408 w 759"/>
                <a:gd name="T19" fmla="*/ 20 h 681"/>
                <a:gd name="T20" fmla="*/ 416 w 759"/>
                <a:gd name="T21" fmla="*/ 47 h 681"/>
                <a:gd name="T22" fmla="*/ 434 w 759"/>
                <a:gd name="T23" fmla="*/ 18 h 681"/>
                <a:gd name="T24" fmla="*/ 442 w 759"/>
                <a:gd name="T25" fmla="*/ 12 h 681"/>
                <a:gd name="T26" fmla="*/ 495 w 759"/>
                <a:gd name="T27" fmla="*/ 33 h 681"/>
                <a:gd name="T28" fmla="*/ 490 w 759"/>
                <a:gd name="T29" fmla="*/ 45 h 681"/>
                <a:gd name="T30" fmla="*/ 483 w 759"/>
                <a:gd name="T31" fmla="*/ 80 h 681"/>
                <a:gd name="T32" fmla="*/ 494 w 759"/>
                <a:gd name="T33" fmla="*/ 84 h 681"/>
                <a:gd name="T34" fmla="*/ 490 w 759"/>
                <a:gd name="T35" fmla="*/ 110 h 681"/>
                <a:gd name="T36" fmla="*/ 493 w 759"/>
                <a:gd name="T37" fmla="*/ 129 h 681"/>
                <a:gd name="T38" fmla="*/ 495 w 759"/>
                <a:gd name="T39" fmla="*/ 162 h 681"/>
                <a:gd name="T40" fmla="*/ 508 w 759"/>
                <a:gd name="T41" fmla="*/ 204 h 681"/>
                <a:gd name="T42" fmla="*/ 459 w 759"/>
                <a:gd name="T43" fmla="*/ 128 h 681"/>
                <a:gd name="T44" fmla="*/ 495 w 759"/>
                <a:gd name="T45" fmla="*/ 293 h 681"/>
                <a:gd name="T46" fmla="*/ 491 w 759"/>
                <a:gd name="T47" fmla="*/ 320 h 681"/>
                <a:gd name="T48" fmla="*/ 476 w 759"/>
                <a:gd name="T49" fmla="*/ 302 h 681"/>
                <a:gd name="T50" fmla="*/ 437 w 759"/>
                <a:gd name="T51" fmla="*/ 83 h 681"/>
                <a:gd name="T52" fmla="*/ 441 w 759"/>
                <a:gd name="T53" fmla="*/ 77 h 681"/>
                <a:gd name="T54" fmla="*/ 426 w 759"/>
                <a:gd name="T55" fmla="*/ 71 h 681"/>
                <a:gd name="T56" fmla="*/ 412 w 759"/>
                <a:gd name="T57" fmla="*/ 58 h 681"/>
                <a:gd name="T58" fmla="*/ 415 w 759"/>
                <a:gd name="T59" fmla="*/ 326 h 681"/>
                <a:gd name="T60" fmla="*/ 433 w 759"/>
                <a:gd name="T61" fmla="*/ 399 h 681"/>
                <a:gd name="T62" fmla="*/ 722 w 759"/>
                <a:gd name="T63" fmla="*/ 471 h 681"/>
                <a:gd name="T64" fmla="*/ 752 w 759"/>
                <a:gd name="T65" fmla="*/ 514 h 681"/>
                <a:gd name="T66" fmla="*/ 705 w 759"/>
                <a:gd name="T67" fmla="*/ 515 h 681"/>
                <a:gd name="T68" fmla="*/ 432 w 759"/>
                <a:gd name="T69" fmla="*/ 438 h 681"/>
                <a:gd name="T70" fmla="*/ 414 w 759"/>
                <a:gd name="T71" fmla="*/ 617 h 681"/>
                <a:gd name="T72" fmla="*/ 408 w 759"/>
                <a:gd name="T73" fmla="*/ 632 h 681"/>
                <a:gd name="T74" fmla="*/ 393 w 759"/>
                <a:gd name="T75" fmla="*/ 435 h 681"/>
                <a:gd name="T76" fmla="*/ 351 w 759"/>
                <a:gd name="T77" fmla="*/ 518 h 681"/>
                <a:gd name="T78" fmla="*/ 348 w 759"/>
                <a:gd name="T79" fmla="*/ 455 h 681"/>
                <a:gd name="T80" fmla="*/ 57 w 759"/>
                <a:gd name="T81" fmla="*/ 500 h 681"/>
                <a:gd name="T82" fmla="*/ 7 w 759"/>
                <a:gd name="T83" fmla="*/ 504 h 681"/>
                <a:gd name="T84" fmla="*/ 47 w 759"/>
                <a:gd name="T85" fmla="*/ 455 h 681"/>
                <a:gd name="T86" fmla="*/ 317 w 759"/>
                <a:gd name="T87" fmla="*/ 395 h 681"/>
                <a:gd name="T88" fmla="*/ 346 w 759"/>
                <a:gd name="T89" fmla="*/ 22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9" h="681">
                  <a:moveTo>
                    <a:pt x="345" y="102"/>
                  </a:moveTo>
                  <a:cubicBezTo>
                    <a:pt x="350" y="98"/>
                    <a:pt x="347" y="91"/>
                    <a:pt x="348" y="86"/>
                  </a:cubicBezTo>
                  <a:cubicBezTo>
                    <a:pt x="359" y="89"/>
                    <a:pt x="357" y="98"/>
                    <a:pt x="358" y="106"/>
                  </a:cubicBezTo>
                  <a:cubicBezTo>
                    <a:pt x="358" y="168"/>
                    <a:pt x="359" y="230"/>
                    <a:pt x="351" y="293"/>
                  </a:cubicBezTo>
                  <a:cubicBezTo>
                    <a:pt x="348" y="318"/>
                    <a:pt x="351" y="343"/>
                    <a:pt x="351" y="368"/>
                  </a:cubicBezTo>
                  <a:cubicBezTo>
                    <a:pt x="352" y="379"/>
                    <a:pt x="357" y="384"/>
                    <a:pt x="368" y="385"/>
                  </a:cubicBezTo>
                  <a:cubicBezTo>
                    <a:pt x="370" y="385"/>
                    <a:pt x="373" y="385"/>
                    <a:pt x="376" y="385"/>
                  </a:cubicBezTo>
                  <a:cubicBezTo>
                    <a:pt x="405" y="388"/>
                    <a:pt x="403" y="388"/>
                    <a:pt x="403" y="358"/>
                  </a:cubicBezTo>
                  <a:cubicBezTo>
                    <a:pt x="403" y="293"/>
                    <a:pt x="399" y="229"/>
                    <a:pt x="402" y="165"/>
                  </a:cubicBezTo>
                  <a:cubicBezTo>
                    <a:pt x="404" y="133"/>
                    <a:pt x="396" y="102"/>
                    <a:pt x="400" y="71"/>
                  </a:cubicBezTo>
                  <a:cubicBezTo>
                    <a:pt x="402" y="56"/>
                    <a:pt x="391" y="56"/>
                    <a:pt x="380" y="58"/>
                  </a:cubicBezTo>
                  <a:cubicBezTo>
                    <a:pt x="369" y="59"/>
                    <a:pt x="361" y="68"/>
                    <a:pt x="349" y="64"/>
                  </a:cubicBezTo>
                  <a:cubicBezTo>
                    <a:pt x="348" y="63"/>
                    <a:pt x="348" y="62"/>
                    <a:pt x="347" y="62"/>
                  </a:cubicBezTo>
                  <a:cubicBezTo>
                    <a:pt x="354" y="51"/>
                    <a:pt x="354" y="42"/>
                    <a:pt x="345" y="31"/>
                  </a:cubicBezTo>
                  <a:cubicBezTo>
                    <a:pt x="341" y="27"/>
                    <a:pt x="333" y="19"/>
                    <a:pt x="345" y="13"/>
                  </a:cubicBezTo>
                  <a:cubicBezTo>
                    <a:pt x="353" y="15"/>
                    <a:pt x="355" y="22"/>
                    <a:pt x="360" y="28"/>
                  </a:cubicBezTo>
                  <a:cubicBezTo>
                    <a:pt x="370" y="41"/>
                    <a:pt x="374" y="41"/>
                    <a:pt x="385" y="27"/>
                  </a:cubicBezTo>
                  <a:cubicBezTo>
                    <a:pt x="388" y="22"/>
                    <a:pt x="391" y="17"/>
                    <a:pt x="395" y="12"/>
                  </a:cubicBezTo>
                  <a:cubicBezTo>
                    <a:pt x="398" y="8"/>
                    <a:pt x="401" y="0"/>
                    <a:pt x="408" y="4"/>
                  </a:cubicBezTo>
                  <a:cubicBezTo>
                    <a:pt x="414" y="7"/>
                    <a:pt x="411" y="14"/>
                    <a:pt x="408" y="20"/>
                  </a:cubicBezTo>
                  <a:cubicBezTo>
                    <a:pt x="410" y="27"/>
                    <a:pt x="385" y="34"/>
                    <a:pt x="408" y="41"/>
                  </a:cubicBezTo>
                  <a:cubicBezTo>
                    <a:pt x="411" y="43"/>
                    <a:pt x="413" y="45"/>
                    <a:pt x="416" y="47"/>
                  </a:cubicBezTo>
                  <a:cubicBezTo>
                    <a:pt x="424" y="51"/>
                    <a:pt x="429" y="49"/>
                    <a:pt x="430" y="41"/>
                  </a:cubicBezTo>
                  <a:cubicBezTo>
                    <a:pt x="432" y="33"/>
                    <a:pt x="432" y="25"/>
                    <a:pt x="434" y="18"/>
                  </a:cubicBezTo>
                  <a:cubicBezTo>
                    <a:pt x="434" y="16"/>
                    <a:pt x="435" y="14"/>
                    <a:pt x="437" y="13"/>
                  </a:cubicBezTo>
                  <a:cubicBezTo>
                    <a:pt x="438" y="12"/>
                    <a:pt x="440" y="12"/>
                    <a:pt x="442" y="12"/>
                  </a:cubicBezTo>
                  <a:cubicBezTo>
                    <a:pt x="444" y="12"/>
                    <a:pt x="446" y="13"/>
                    <a:pt x="448" y="14"/>
                  </a:cubicBezTo>
                  <a:cubicBezTo>
                    <a:pt x="462" y="23"/>
                    <a:pt x="479" y="27"/>
                    <a:pt x="495" y="33"/>
                  </a:cubicBezTo>
                  <a:cubicBezTo>
                    <a:pt x="497" y="34"/>
                    <a:pt x="497" y="36"/>
                    <a:pt x="497" y="37"/>
                  </a:cubicBezTo>
                  <a:cubicBezTo>
                    <a:pt x="496" y="41"/>
                    <a:pt x="493" y="44"/>
                    <a:pt x="490" y="45"/>
                  </a:cubicBezTo>
                  <a:cubicBezTo>
                    <a:pt x="480" y="53"/>
                    <a:pt x="481" y="66"/>
                    <a:pt x="478" y="77"/>
                  </a:cubicBezTo>
                  <a:cubicBezTo>
                    <a:pt x="477" y="80"/>
                    <a:pt x="481" y="80"/>
                    <a:pt x="483" y="80"/>
                  </a:cubicBezTo>
                  <a:cubicBezTo>
                    <a:pt x="486" y="80"/>
                    <a:pt x="488" y="80"/>
                    <a:pt x="491" y="81"/>
                  </a:cubicBezTo>
                  <a:cubicBezTo>
                    <a:pt x="492" y="81"/>
                    <a:pt x="493" y="83"/>
                    <a:pt x="494" y="84"/>
                  </a:cubicBezTo>
                  <a:cubicBezTo>
                    <a:pt x="494" y="88"/>
                    <a:pt x="494" y="93"/>
                    <a:pt x="495" y="97"/>
                  </a:cubicBezTo>
                  <a:cubicBezTo>
                    <a:pt x="495" y="102"/>
                    <a:pt x="491" y="105"/>
                    <a:pt x="490" y="110"/>
                  </a:cubicBezTo>
                  <a:cubicBezTo>
                    <a:pt x="490" y="113"/>
                    <a:pt x="491" y="116"/>
                    <a:pt x="492" y="119"/>
                  </a:cubicBezTo>
                  <a:cubicBezTo>
                    <a:pt x="492" y="123"/>
                    <a:pt x="493" y="126"/>
                    <a:pt x="493" y="129"/>
                  </a:cubicBezTo>
                  <a:cubicBezTo>
                    <a:pt x="494" y="133"/>
                    <a:pt x="494" y="136"/>
                    <a:pt x="494" y="139"/>
                  </a:cubicBezTo>
                  <a:cubicBezTo>
                    <a:pt x="493" y="147"/>
                    <a:pt x="492" y="155"/>
                    <a:pt x="495" y="162"/>
                  </a:cubicBezTo>
                  <a:cubicBezTo>
                    <a:pt x="501" y="173"/>
                    <a:pt x="512" y="182"/>
                    <a:pt x="511" y="196"/>
                  </a:cubicBezTo>
                  <a:cubicBezTo>
                    <a:pt x="511" y="199"/>
                    <a:pt x="510" y="202"/>
                    <a:pt x="508" y="204"/>
                  </a:cubicBezTo>
                  <a:cubicBezTo>
                    <a:pt x="484" y="194"/>
                    <a:pt x="480" y="172"/>
                    <a:pt x="478" y="150"/>
                  </a:cubicBezTo>
                  <a:cubicBezTo>
                    <a:pt x="477" y="138"/>
                    <a:pt x="475" y="129"/>
                    <a:pt x="459" y="128"/>
                  </a:cubicBezTo>
                  <a:cubicBezTo>
                    <a:pt x="465" y="142"/>
                    <a:pt x="471" y="154"/>
                    <a:pt x="477" y="166"/>
                  </a:cubicBezTo>
                  <a:cubicBezTo>
                    <a:pt x="498" y="206"/>
                    <a:pt x="505" y="249"/>
                    <a:pt x="495" y="293"/>
                  </a:cubicBezTo>
                  <a:cubicBezTo>
                    <a:pt x="493" y="301"/>
                    <a:pt x="494" y="308"/>
                    <a:pt x="494" y="315"/>
                  </a:cubicBezTo>
                  <a:cubicBezTo>
                    <a:pt x="494" y="317"/>
                    <a:pt x="493" y="319"/>
                    <a:pt x="491" y="320"/>
                  </a:cubicBezTo>
                  <a:cubicBezTo>
                    <a:pt x="486" y="323"/>
                    <a:pt x="480" y="323"/>
                    <a:pt x="476" y="319"/>
                  </a:cubicBezTo>
                  <a:cubicBezTo>
                    <a:pt x="473" y="313"/>
                    <a:pt x="474" y="307"/>
                    <a:pt x="476" y="302"/>
                  </a:cubicBezTo>
                  <a:cubicBezTo>
                    <a:pt x="490" y="252"/>
                    <a:pt x="483" y="206"/>
                    <a:pt x="458" y="162"/>
                  </a:cubicBezTo>
                  <a:cubicBezTo>
                    <a:pt x="444" y="137"/>
                    <a:pt x="431" y="112"/>
                    <a:pt x="437" y="83"/>
                  </a:cubicBezTo>
                  <a:cubicBezTo>
                    <a:pt x="448" y="70"/>
                    <a:pt x="450" y="90"/>
                    <a:pt x="457" y="88"/>
                  </a:cubicBezTo>
                  <a:cubicBezTo>
                    <a:pt x="452" y="85"/>
                    <a:pt x="448" y="79"/>
                    <a:pt x="441" y="77"/>
                  </a:cubicBezTo>
                  <a:cubicBezTo>
                    <a:pt x="436" y="77"/>
                    <a:pt x="432" y="71"/>
                    <a:pt x="427" y="71"/>
                  </a:cubicBezTo>
                  <a:cubicBezTo>
                    <a:pt x="426" y="71"/>
                    <a:pt x="426" y="71"/>
                    <a:pt x="426" y="71"/>
                  </a:cubicBezTo>
                  <a:cubicBezTo>
                    <a:pt x="424" y="71"/>
                    <a:pt x="424" y="71"/>
                    <a:pt x="424" y="71"/>
                  </a:cubicBezTo>
                  <a:cubicBezTo>
                    <a:pt x="423" y="65"/>
                    <a:pt x="421" y="61"/>
                    <a:pt x="412" y="58"/>
                  </a:cubicBezTo>
                  <a:cubicBezTo>
                    <a:pt x="412" y="79"/>
                    <a:pt x="412" y="99"/>
                    <a:pt x="412" y="119"/>
                  </a:cubicBezTo>
                  <a:cubicBezTo>
                    <a:pt x="414" y="188"/>
                    <a:pt x="412" y="257"/>
                    <a:pt x="415" y="326"/>
                  </a:cubicBezTo>
                  <a:cubicBezTo>
                    <a:pt x="416" y="343"/>
                    <a:pt x="418" y="360"/>
                    <a:pt x="416" y="377"/>
                  </a:cubicBezTo>
                  <a:cubicBezTo>
                    <a:pt x="415" y="390"/>
                    <a:pt x="420" y="396"/>
                    <a:pt x="433" y="399"/>
                  </a:cubicBezTo>
                  <a:cubicBezTo>
                    <a:pt x="479" y="408"/>
                    <a:pt x="525" y="413"/>
                    <a:pt x="570" y="425"/>
                  </a:cubicBezTo>
                  <a:cubicBezTo>
                    <a:pt x="621" y="439"/>
                    <a:pt x="670" y="459"/>
                    <a:pt x="722" y="471"/>
                  </a:cubicBezTo>
                  <a:cubicBezTo>
                    <a:pt x="732" y="473"/>
                    <a:pt x="741" y="478"/>
                    <a:pt x="747" y="487"/>
                  </a:cubicBezTo>
                  <a:cubicBezTo>
                    <a:pt x="752" y="495"/>
                    <a:pt x="759" y="503"/>
                    <a:pt x="752" y="514"/>
                  </a:cubicBezTo>
                  <a:cubicBezTo>
                    <a:pt x="746" y="524"/>
                    <a:pt x="736" y="525"/>
                    <a:pt x="726" y="523"/>
                  </a:cubicBezTo>
                  <a:cubicBezTo>
                    <a:pt x="719" y="522"/>
                    <a:pt x="712" y="519"/>
                    <a:pt x="705" y="515"/>
                  </a:cubicBezTo>
                  <a:cubicBezTo>
                    <a:pt x="645" y="485"/>
                    <a:pt x="581" y="467"/>
                    <a:pt x="515" y="454"/>
                  </a:cubicBezTo>
                  <a:cubicBezTo>
                    <a:pt x="487" y="449"/>
                    <a:pt x="460" y="442"/>
                    <a:pt x="432" y="438"/>
                  </a:cubicBezTo>
                  <a:cubicBezTo>
                    <a:pt x="415" y="435"/>
                    <a:pt x="412" y="442"/>
                    <a:pt x="412" y="455"/>
                  </a:cubicBezTo>
                  <a:cubicBezTo>
                    <a:pt x="413" y="509"/>
                    <a:pt x="415" y="563"/>
                    <a:pt x="414" y="617"/>
                  </a:cubicBezTo>
                  <a:cubicBezTo>
                    <a:pt x="414" y="638"/>
                    <a:pt x="418" y="659"/>
                    <a:pt x="415" y="681"/>
                  </a:cubicBezTo>
                  <a:cubicBezTo>
                    <a:pt x="409" y="665"/>
                    <a:pt x="408" y="648"/>
                    <a:pt x="408" y="632"/>
                  </a:cubicBezTo>
                  <a:cubicBezTo>
                    <a:pt x="410" y="571"/>
                    <a:pt x="403" y="510"/>
                    <a:pt x="408" y="449"/>
                  </a:cubicBezTo>
                  <a:cubicBezTo>
                    <a:pt x="409" y="436"/>
                    <a:pt x="403" y="435"/>
                    <a:pt x="393" y="435"/>
                  </a:cubicBezTo>
                  <a:cubicBezTo>
                    <a:pt x="352" y="434"/>
                    <a:pt x="352" y="433"/>
                    <a:pt x="353" y="475"/>
                  </a:cubicBezTo>
                  <a:cubicBezTo>
                    <a:pt x="354" y="489"/>
                    <a:pt x="352" y="504"/>
                    <a:pt x="351" y="518"/>
                  </a:cubicBezTo>
                  <a:cubicBezTo>
                    <a:pt x="350" y="520"/>
                    <a:pt x="349" y="520"/>
                    <a:pt x="348" y="518"/>
                  </a:cubicBezTo>
                  <a:cubicBezTo>
                    <a:pt x="348" y="497"/>
                    <a:pt x="347" y="476"/>
                    <a:pt x="348" y="455"/>
                  </a:cubicBezTo>
                  <a:cubicBezTo>
                    <a:pt x="349" y="440"/>
                    <a:pt x="343" y="437"/>
                    <a:pt x="330" y="438"/>
                  </a:cubicBezTo>
                  <a:cubicBezTo>
                    <a:pt x="238" y="452"/>
                    <a:pt x="145" y="465"/>
                    <a:pt x="57" y="500"/>
                  </a:cubicBezTo>
                  <a:cubicBezTo>
                    <a:pt x="49" y="503"/>
                    <a:pt x="40" y="507"/>
                    <a:pt x="31" y="509"/>
                  </a:cubicBezTo>
                  <a:cubicBezTo>
                    <a:pt x="22" y="512"/>
                    <a:pt x="14" y="512"/>
                    <a:pt x="7" y="504"/>
                  </a:cubicBezTo>
                  <a:cubicBezTo>
                    <a:pt x="0" y="496"/>
                    <a:pt x="5" y="488"/>
                    <a:pt x="8" y="480"/>
                  </a:cubicBezTo>
                  <a:cubicBezTo>
                    <a:pt x="16" y="464"/>
                    <a:pt x="32" y="459"/>
                    <a:pt x="47" y="455"/>
                  </a:cubicBezTo>
                  <a:cubicBezTo>
                    <a:pt x="88" y="442"/>
                    <a:pt x="130" y="431"/>
                    <a:pt x="172" y="423"/>
                  </a:cubicBezTo>
                  <a:cubicBezTo>
                    <a:pt x="220" y="413"/>
                    <a:pt x="268" y="403"/>
                    <a:pt x="317" y="395"/>
                  </a:cubicBezTo>
                  <a:cubicBezTo>
                    <a:pt x="334" y="392"/>
                    <a:pt x="342" y="388"/>
                    <a:pt x="341" y="367"/>
                  </a:cubicBezTo>
                  <a:cubicBezTo>
                    <a:pt x="338" y="318"/>
                    <a:pt x="341" y="269"/>
                    <a:pt x="346" y="220"/>
                  </a:cubicBezTo>
                  <a:cubicBezTo>
                    <a:pt x="351" y="181"/>
                    <a:pt x="349" y="142"/>
                    <a:pt x="345" y="102"/>
                  </a:cubicBezTo>
                  <a:close/>
                </a:path>
              </a:pathLst>
            </a:custGeom>
            <a:solidFill>
              <a:srgbClr val="1F14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 name="Freeform 10">
              <a:extLst>
                <a:ext uri="{FF2B5EF4-FFF2-40B4-BE49-F238E27FC236}">
                  <a16:creationId xmlns:a16="http://schemas.microsoft.com/office/drawing/2014/main" id="{0DB2670B-3D91-B111-CFAC-239F86C1ECA8}"/>
                </a:ext>
              </a:extLst>
            </p:cNvPr>
            <p:cNvSpPr/>
            <p:nvPr/>
          </p:nvSpPr>
          <p:spPr bwMode="auto">
            <a:xfrm>
              <a:off x="5100638" y="3395663"/>
              <a:ext cx="717550" cy="1481138"/>
            </a:xfrm>
            <a:custGeom>
              <a:avLst/>
              <a:gdLst>
                <a:gd name="T0" fmla="*/ 483 w 484"/>
                <a:gd name="T1" fmla="*/ 3 h 999"/>
                <a:gd name="T2" fmla="*/ 327 w 484"/>
                <a:gd name="T3" fmla="*/ 69 h 999"/>
                <a:gd name="T4" fmla="*/ 126 w 484"/>
                <a:gd name="T5" fmla="*/ 178 h 999"/>
                <a:gd name="T6" fmla="*/ 15 w 484"/>
                <a:gd name="T7" fmla="*/ 376 h 999"/>
                <a:gd name="T8" fmla="*/ 15 w 484"/>
                <a:gd name="T9" fmla="*/ 639 h 999"/>
                <a:gd name="T10" fmla="*/ 43 w 484"/>
                <a:gd name="T11" fmla="*/ 789 h 999"/>
                <a:gd name="T12" fmla="*/ 54 w 484"/>
                <a:gd name="T13" fmla="*/ 915 h 999"/>
                <a:gd name="T14" fmla="*/ 66 w 484"/>
                <a:gd name="T15" fmla="*/ 999 h 999"/>
                <a:gd name="T16" fmla="*/ 47 w 484"/>
                <a:gd name="T17" fmla="*/ 907 h 999"/>
                <a:gd name="T18" fmla="*/ 12 w 484"/>
                <a:gd name="T19" fmla="*/ 661 h 999"/>
                <a:gd name="T20" fmla="*/ 5 w 484"/>
                <a:gd name="T21" fmla="*/ 470 h 999"/>
                <a:gd name="T22" fmla="*/ 8 w 484"/>
                <a:gd name="T23" fmla="*/ 367 h 999"/>
                <a:gd name="T24" fmla="*/ 158 w 484"/>
                <a:gd name="T25" fmla="*/ 146 h 999"/>
                <a:gd name="T26" fmla="*/ 481 w 484"/>
                <a:gd name="T27" fmla="*/ 1 h 999"/>
                <a:gd name="T28" fmla="*/ 483 w 484"/>
                <a:gd name="T29" fmla="*/ 3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3" h="999">
                  <a:moveTo>
                    <a:pt x="483" y="3"/>
                  </a:moveTo>
                  <a:cubicBezTo>
                    <a:pt x="433" y="30"/>
                    <a:pt x="379" y="48"/>
                    <a:pt x="327" y="69"/>
                  </a:cubicBezTo>
                  <a:cubicBezTo>
                    <a:pt x="256" y="98"/>
                    <a:pt x="189" y="134"/>
                    <a:pt x="126" y="178"/>
                  </a:cubicBezTo>
                  <a:cubicBezTo>
                    <a:pt x="58" y="225"/>
                    <a:pt x="23" y="294"/>
                    <a:pt x="15" y="376"/>
                  </a:cubicBezTo>
                  <a:cubicBezTo>
                    <a:pt x="6" y="463"/>
                    <a:pt x="8" y="551"/>
                    <a:pt x="15" y="639"/>
                  </a:cubicBezTo>
                  <a:cubicBezTo>
                    <a:pt x="19" y="689"/>
                    <a:pt x="34" y="738"/>
                    <a:pt x="43" y="789"/>
                  </a:cubicBezTo>
                  <a:cubicBezTo>
                    <a:pt x="50" y="830"/>
                    <a:pt x="49" y="873"/>
                    <a:pt x="54" y="915"/>
                  </a:cubicBezTo>
                  <a:cubicBezTo>
                    <a:pt x="58" y="943"/>
                    <a:pt x="62" y="971"/>
                    <a:pt x="66" y="999"/>
                  </a:cubicBezTo>
                  <a:cubicBezTo>
                    <a:pt x="52" y="970"/>
                    <a:pt x="49" y="938"/>
                    <a:pt x="47" y="907"/>
                  </a:cubicBezTo>
                  <a:cubicBezTo>
                    <a:pt x="42" y="824"/>
                    <a:pt x="27" y="743"/>
                    <a:pt x="12" y="661"/>
                  </a:cubicBezTo>
                  <a:cubicBezTo>
                    <a:pt x="0" y="598"/>
                    <a:pt x="2" y="534"/>
                    <a:pt x="5" y="470"/>
                  </a:cubicBezTo>
                  <a:cubicBezTo>
                    <a:pt x="6" y="436"/>
                    <a:pt x="3" y="401"/>
                    <a:pt x="8" y="367"/>
                  </a:cubicBezTo>
                  <a:cubicBezTo>
                    <a:pt x="23" y="269"/>
                    <a:pt x="75" y="198"/>
                    <a:pt x="158" y="146"/>
                  </a:cubicBezTo>
                  <a:cubicBezTo>
                    <a:pt x="260" y="84"/>
                    <a:pt x="372" y="45"/>
                    <a:pt x="481" y="1"/>
                  </a:cubicBezTo>
                  <a:cubicBezTo>
                    <a:pt x="483" y="0"/>
                    <a:pt x="484" y="1"/>
                    <a:pt x="483" y="3"/>
                  </a:cubicBezTo>
                  <a:close/>
                </a:path>
              </a:pathLst>
            </a:custGeom>
            <a:solidFill>
              <a:srgbClr val="141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 name="Freeform 11">
              <a:extLst>
                <a:ext uri="{FF2B5EF4-FFF2-40B4-BE49-F238E27FC236}">
                  <a16:creationId xmlns:a16="http://schemas.microsoft.com/office/drawing/2014/main" id="{77101972-E168-140C-1E9A-11EEE3CAFB58}"/>
                </a:ext>
              </a:extLst>
            </p:cNvPr>
            <p:cNvSpPr/>
            <p:nvPr/>
          </p:nvSpPr>
          <p:spPr bwMode="auto">
            <a:xfrm>
              <a:off x="5575301" y="2847975"/>
              <a:ext cx="482600" cy="341313"/>
            </a:xfrm>
            <a:custGeom>
              <a:avLst/>
              <a:gdLst>
                <a:gd name="T0" fmla="*/ 10 w 326"/>
                <a:gd name="T1" fmla="*/ 4 h 230"/>
                <a:gd name="T2" fmla="*/ 54 w 326"/>
                <a:gd name="T3" fmla="*/ 29 h 230"/>
                <a:gd name="T4" fmla="*/ 287 w 326"/>
                <a:gd name="T5" fmla="*/ 64 h 230"/>
                <a:gd name="T6" fmla="*/ 321 w 326"/>
                <a:gd name="T7" fmla="*/ 103 h 230"/>
                <a:gd name="T8" fmla="*/ 316 w 326"/>
                <a:gd name="T9" fmla="*/ 129 h 230"/>
                <a:gd name="T10" fmla="*/ 294 w 326"/>
                <a:gd name="T11" fmla="*/ 121 h 230"/>
                <a:gd name="T12" fmla="*/ 139 w 326"/>
                <a:gd name="T13" fmla="*/ 68 h 230"/>
                <a:gd name="T14" fmla="*/ 100 w 326"/>
                <a:gd name="T15" fmla="*/ 82 h 230"/>
                <a:gd name="T16" fmla="*/ 49 w 326"/>
                <a:gd name="T17" fmla="*/ 95 h 230"/>
                <a:gd name="T18" fmla="*/ 71 w 326"/>
                <a:gd name="T19" fmla="*/ 128 h 230"/>
                <a:gd name="T20" fmla="*/ 83 w 326"/>
                <a:gd name="T21" fmla="*/ 180 h 230"/>
                <a:gd name="T22" fmla="*/ 94 w 326"/>
                <a:gd name="T23" fmla="*/ 230 h 230"/>
                <a:gd name="T24" fmla="*/ 74 w 326"/>
                <a:gd name="T25" fmla="*/ 192 h 230"/>
                <a:gd name="T26" fmla="*/ 52 w 326"/>
                <a:gd name="T27" fmla="*/ 125 h 230"/>
                <a:gd name="T28" fmla="*/ 48 w 326"/>
                <a:gd name="T29" fmla="*/ 199 h 230"/>
                <a:gd name="T30" fmla="*/ 54 w 326"/>
                <a:gd name="T31" fmla="*/ 219 h 230"/>
                <a:gd name="T32" fmla="*/ 51 w 326"/>
                <a:gd name="T33" fmla="*/ 224 h 230"/>
                <a:gd name="T34" fmla="*/ 46 w 326"/>
                <a:gd name="T35" fmla="*/ 185 h 230"/>
                <a:gd name="T36" fmla="*/ 49 w 326"/>
                <a:gd name="T37" fmla="*/ 140 h 230"/>
                <a:gd name="T38" fmla="*/ 38 w 326"/>
                <a:gd name="T39" fmla="*/ 87 h 230"/>
                <a:gd name="T40" fmla="*/ 44 w 326"/>
                <a:gd name="T41" fmla="*/ 73 h 230"/>
                <a:gd name="T42" fmla="*/ 37 w 326"/>
                <a:gd name="T43" fmla="*/ 40 h 230"/>
                <a:gd name="T44" fmla="*/ 8 w 326"/>
                <a:gd name="T45" fmla="*/ 17 h 230"/>
                <a:gd name="T46" fmla="*/ 7 w 326"/>
                <a:gd name="T47" fmla="*/ 0 h 230"/>
                <a:gd name="T48" fmla="*/ 10 w 326"/>
                <a:gd name="T49" fmla="*/ 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6" h="230">
                  <a:moveTo>
                    <a:pt x="10" y="4"/>
                  </a:moveTo>
                  <a:cubicBezTo>
                    <a:pt x="17" y="24"/>
                    <a:pt x="35" y="31"/>
                    <a:pt x="54" y="29"/>
                  </a:cubicBezTo>
                  <a:cubicBezTo>
                    <a:pt x="135" y="19"/>
                    <a:pt x="215" y="13"/>
                    <a:pt x="287" y="64"/>
                  </a:cubicBezTo>
                  <a:cubicBezTo>
                    <a:pt x="301" y="75"/>
                    <a:pt x="314" y="87"/>
                    <a:pt x="321" y="103"/>
                  </a:cubicBezTo>
                  <a:cubicBezTo>
                    <a:pt x="325" y="112"/>
                    <a:pt x="326" y="123"/>
                    <a:pt x="316" y="129"/>
                  </a:cubicBezTo>
                  <a:cubicBezTo>
                    <a:pt x="305" y="136"/>
                    <a:pt x="299" y="127"/>
                    <a:pt x="294" y="121"/>
                  </a:cubicBezTo>
                  <a:cubicBezTo>
                    <a:pt x="255" y="66"/>
                    <a:pt x="198" y="64"/>
                    <a:pt x="139" y="68"/>
                  </a:cubicBezTo>
                  <a:cubicBezTo>
                    <a:pt x="125" y="68"/>
                    <a:pt x="112" y="75"/>
                    <a:pt x="100" y="82"/>
                  </a:cubicBezTo>
                  <a:cubicBezTo>
                    <a:pt x="85" y="90"/>
                    <a:pt x="69" y="97"/>
                    <a:pt x="49" y="95"/>
                  </a:cubicBezTo>
                  <a:cubicBezTo>
                    <a:pt x="56" y="108"/>
                    <a:pt x="62" y="118"/>
                    <a:pt x="71" y="128"/>
                  </a:cubicBezTo>
                  <a:cubicBezTo>
                    <a:pt x="83" y="142"/>
                    <a:pt x="89" y="161"/>
                    <a:pt x="83" y="180"/>
                  </a:cubicBezTo>
                  <a:cubicBezTo>
                    <a:pt x="78" y="199"/>
                    <a:pt x="71" y="218"/>
                    <a:pt x="94" y="230"/>
                  </a:cubicBezTo>
                  <a:cubicBezTo>
                    <a:pt x="67" y="221"/>
                    <a:pt x="66" y="220"/>
                    <a:pt x="74" y="192"/>
                  </a:cubicBezTo>
                  <a:cubicBezTo>
                    <a:pt x="82" y="162"/>
                    <a:pt x="76" y="139"/>
                    <a:pt x="52" y="125"/>
                  </a:cubicBezTo>
                  <a:cubicBezTo>
                    <a:pt x="64" y="153"/>
                    <a:pt x="55" y="176"/>
                    <a:pt x="48" y="199"/>
                  </a:cubicBezTo>
                  <a:cubicBezTo>
                    <a:pt x="46" y="206"/>
                    <a:pt x="50" y="213"/>
                    <a:pt x="54" y="219"/>
                  </a:cubicBezTo>
                  <a:cubicBezTo>
                    <a:pt x="56" y="224"/>
                    <a:pt x="54" y="224"/>
                    <a:pt x="51" y="224"/>
                  </a:cubicBezTo>
                  <a:cubicBezTo>
                    <a:pt x="40" y="212"/>
                    <a:pt x="41" y="199"/>
                    <a:pt x="46" y="185"/>
                  </a:cubicBezTo>
                  <a:cubicBezTo>
                    <a:pt x="50" y="170"/>
                    <a:pt x="50" y="156"/>
                    <a:pt x="49" y="140"/>
                  </a:cubicBezTo>
                  <a:cubicBezTo>
                    <a:pt x="48" y="121"/>
                    <a:pt x="46" y="104"/>
                    <a:pt x="38" y="87"/>
                  </a:cubicBezTo>
                  <a:cubicBezTo>
                    <a:pt x="35" y="82"/>
                    <a:pt x="40" y="77"/>
                    <a:pt x="44" y="73"/>
                  </a:cubicBezTo>
                  <a:cubicBezTo>
                    <a:pt x="57" y="59"/>
                    <a:pt x="53" y="49"/>
                    <a:pt x="37" y="40"/>
                  </a:cubicBezTo>
                  <a:cubicBezTo>
                    <a:pt x="26" y="34"/>
                    <a:pt x="16" y="27"/>
                    <a:pt x="8" y="17"/>
                  </a:cubicBezTo>
                  <a:cubicBezTo>
                    <a:pt x="3" y="11"/>
                    <a:pt x="0" y="6"/>
                    <a:pt x="7" y="0"/>
                  </a:cubicBezTo>
                  <a:cubicBezTo>
                    <a:pt x="10" y="0"/>
                    <a:pt x="12" y="0"/>
                    <a:pt x="10" y="4"/>
                  </a:cubicBezTo>
                  <a:close/>
                </a:path>
              </a:pathLst>
            </a:custGeom>
            <a:solidFill>
              <a:srgbClr val="15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 name="Freeform 12">
              <a:extLst>
                <a:ext uri="{FF2B5EF4-FFF2-40B4-BE49-F238E27FC236}">
                  <a16:creationId xmlns:a16="http://schemas.microsoft.com/office/drawing/2014/main" id="{CB3128D2-940B-4AC1-4E0D-F8037A4CD143}"/>
                </a:ext>
              </a:extLst>
            </p:cNvPr>
            <p:cNvSpPr/>
            <p:nvPr/>
          </p:nvSpPr>
          <p:spPr bwMode="auto">
            <a:xfrm>
              <a:off x="6723063" y="3513138"/>
              <a:ext cx="506413" cy="1227138"/>
            </a:xfrm>
            <a:custGeom>
              <a:avLst/>
              <a:gdLst>
                <a:gd name="T0" fmla="*/ 4 w 342"/>
                <a:gd name="T1" fmla="*/ 2 h 827"/>
                <a:gd name="T2" fmla="*/ 128 w 342"/>
                <a:gd name="T3" fmla="*/ 65 h 827"/>
                <a:gd name="T4" fmla="*/ 245 w 342"/>
                <a:gd name="T5" fmla="*/ 248 h 827"/>
                <a:gd name="T6" fmla="*/ 245 w 342"/>
                <a:gd name="T7" fmla="*/ 449 h 827"/>
                <a:gd name="T8" fmla="*/ 271 w 342"/>
                <a:gd name="T9" fmla="*/ 581 h 827"/>
                <a:gd name="T10" fmla="*/ 338 w 342"/>
                <a:gd name="T11" fmla="*/ 808 h 827"/>
                <a:gd name="T12" fmla="*/ 341 w 342"/>
                <a:gd name="T13" fmla="*/ 822 h 827"/>
                <a:gd name="T14" fmla="*/ 337 w 342"/>
                <a:gd name="T15" fmla="*/ 826 h 827"/>
                <a:gd name="T16" fmla="*/ 274 w 342"/>
                <a:gd name="T17" fmla="*/ 620 h 827"/>
                <a:gd name="T18" fmla="*/ 239 w 342"/>
                <a:gd name="T19" fmla="*/ 456 h 827"/>
                <a:gd name="T20" fmla="*/ 242 w 342"/>
                <a:gd name="T21" fmla="*/ 325 h 827"/>
                <a:gd name="T22" fmla="*/ 218 w 342"/>
                <a:gd name="T23" fmla="*/ 177 h 827"/>
                <a:gd name="T24" fmla="*/ 72 w 342"/>
                <a:gd name="T25" fmla="*/ 43 h 827"/>
                <a:gd name="T26" fmla="*/ 0 w 342"/>
                <a:gd name="T27" fmla="*/ 6 h 827"/>
                <a:gd name="T28" fmla="*/ 4 w 342"/>
                <a:gd name="T29" fmla="*/ 2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2" h="826">
                  <a:moveTo>
                    <a:pt x="4" y="2"/>
                  </a:moveTo>
                  <a:cubicBezTo>
                    <a:pt x="45" y="25"/>
                    <a:pt x="89" y="40"/>
                    <a:pt x="128" y="65"/>
                  </a:cubicBezTo>
                  <a:cubicBezTo>
                    <a:pt x="196" y="107"/>
                    <a:pt x="235" y="168"/>
                    <a:pt x="245" y="248"/>
                  </a:cubicBezTo>
                  <a:cubicBezTo>
                    <a:pt x="253" y="315"/>
                    <a:pt x="246" y="382"/>
                    <a:pt x="245" y="449"/>
                  </a:cubicBezTo>
                  <a:cubicBezTo>
                    <a:pt x="245" y="494"/>
                    <a:pt x="259" y="538"/>
                    <a:pt x="271" y="581"/>
                  </a:cubicBezTo>
                  <a:cubicBezTo>
                    <a:pt x="292" y="657"/>
                    <a:pt x="315" y="732"/>
                    <a:pt x="338" y="808"/>
                  </a:cubicBezTo>
                  <a:cubicBezTo>
                    <a:pt x="339" y="812"/>
                    <a:pt x="340" y="817"/>
                    <a:pt x="341" y="822"/>
                  </a:cubicBezTo>
                  <a:cubicBezTo>
                    <a:pt x="342" y="825"/>
                    <a:pt x="340" y="827"/>
                    <a:pt x="337" y="826"/>
                  </a:cubicBezTo>
                  <a:cubicBezTo>
                    <a:pt x="319" y="756"/>
                    <a:pt x="295" y="689"/>
                    <a:pt x="274" y="620"/>
                  </a:cubicBezTo>
                  <a:cubicBezTo>
                    <a:pt x="258" y="566"/>
                    <a:pt x="241" y="512"/>
                    <a:pt x="239" y="456"/>
                  </a:cubicBezTo>
                  <a:cubicBezTo>
                    <a:pt x="237" y="412"/>
                    <a:pt x="241" y="368"/>
                    <a:pt x="242" y="325"/>
                  </a:cubicBezTo>
                  <a:cubicBezTo>
                    <a:pt x="242" y="274"/>
                    <a:pt x="240" y="224"/>
                    <a:pt x="218" y="177"/>
                  </a:cubicBezTo>
                  <a:cubicBezTo>
                    <a:pt x="188" y="112"/>
                    <a:pt x="136" y="71"/>
                    <a:pt x="72" y="43"/>
                  </a:cubicBezTo>
                  <a:cubicBezTo>
                    <a:pt x="48" y="32"/>
                    <a:pt x="22" y="22"/>
                    <a:pt x="0" y="6"/>
                  </a:cubicBezTo>
                  <a:cubicBezTo>
                    <a:pt x="0" y="3"/>
                    <a:pt x="0" y="0"/>
                    <a:pt x="4" y="2"/>
                  </a:cubicBezTo>
                  <a:close/>
                </a:path>
              </a:pathLst>
            </a:custGeom>
            <a:solidFill>
              <a:srgbClr val="0D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 name="Freeform 13">
              <a:extLst>
                <a:ext uri="{FF2B5EF4-FFF2-40B4-BE49-F238E27FC236}">
                  <a16:creationId xmlns:a16="http://schemas.microsoft.com/office/drawing/2014/main" id="{FD696C5F-14CB-16E6-1924-BC55598836C1}"/>
                </a:ext>
              </a:extLst>
            </p:cNvPr>
            <p:cNvSpPr/>
            <p:nvPr/>
          </p:nvSpPr>
          <p:spPr bwMode="auto">
            <a:xfrm>
              <a:off x="5748338" y="3138488"/>
              <a:ext cx="339725" cy="153988"/>
            </a:xfrm>
            <a:custGeom>
              <a:avLst/>
              <a:gdLst>
                <a:gd name="T0" fmla="*/ 158 w 229"/>
                <a:gd name="T1" fmla="*/ 98 h 104"/>
                <a:gd name="T2" fmla="*/ 157 w 229"/>
                <a:gd name="T3" fmla="*/ 104 h 104"/>
                <a:gd name="T4" fmla="*/ 131 w 229"/>
                <a:gd name="T5" fmla="*/ 76 h 104"/>
                <a:gd name="T6" fmla="*/ 47 w 229"/>
                <a:gd name="T7" fmla="*/ 40 h 104"/>
                <a:gd name="T8" fmla="*/ 0 w 229"/>
                <a:gd name="T9" fmla="*/ 32 h 104"/>
                <a:gd name="T10" fmla="*/ 83 w 229"/>
                <a:gd name="T11" fmla="*/ 38 h 104"/>
                <a:gd name="T12" fmla="*/ 132 w 229"/>
                <a:gd name="T13" fmla="*/ 67 h 104"/>
                <a:gd name="T14" fmla="*/ 148 w 229"/>
                <a:gd name="T15" fmla="*/ 67 h 104"/>
                <a:gd name="T16" fmla="*/ 184 w 229"/>
                <a:gd name="T17" fmla="*/ 24 h 104"/>
                <a:gd name="T18" fmla="*/ 193 w 229"/>
                <a:gd name="T19" fmla="*/ 14 h 104"/>
                <a:gd name="T20" fmla="*/ 218 w 229"/>
                <a:gd name="T21" fmla="*/ 5 h 104"/>
                <a:gd name="T22" fmla="*/ 217 w 229"/>
                <a:gd name="T23" fmla="*/ 28 h 104"/>
                <a:gd name="T24" fmla="*/ 204 w 229"/>
                <a:gd name="T25" fmla="*/ 48 h 104"/>
                <a:gd name="T26" fmla="*/ 158 w 229"/>
                <a:gd name="T27"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04">
                  <a:moveTo>
                    <a:pt x="158" y="98"/>
                  </a:moveTo>
                  <a:cubicBezTo>
                    <a:pt x="158" y="100"/>
                    <a:pt x="157" y="102"/>
                    <a:pt x="157" y="104"/>
                  </a:cubicBezTo>
                  <a:cubicBezTo>
                    <a:pt x="149" y="94"/>
                    <a:pt x="140" y="86"/>
                    <a:pt x="131" y="76"/>
                  </a:cubicBezTo>
                  <a:cubicBezTo>
                    <a:pt x="109" y="51"/>
                    <a:pt x="80" y="42"/>
                    <a:pt x="47" y="40"/>
                  </a:cubicBezTo>
                  <a:cubicBezTo>
                    <a:pt x="31" y="39"/>
                    <a:pt x="14" y="47"/>
                    <a:pt x="0" y="32"/>
                  </a:cubicBezTo>
                  <a:cubicBezTo>
                    <a:pt x="27" y="38"/>
                    <a:pt x="55" y="29"/>
                    <a:pt x="83" y="38"/>
                  </a:cubicBezTo>
                  <a:cubicBezTo>
                    <a:pt x="102" y="44"/>
                    <a:pt x="119" y="52"/>
                    <a:pt x="132" y="67"/>
                  </a:cubicBezTo>
                  <a:cubicBezTo>
                    <a:pt x="139" y="75"/>
                    <a:pt x="142" y="74"/>
                    <a:pt x="148" y="67"/>
                  </a:cubicBezTo>
                  <a:cubicBezTo>
                    <a:pt x="159" y="52"/>
                    <a:pt x="171" y="38"/>
                    <a:pt x="184" y="24"/>
                  </a:cubicBezTo>
                  <a:cubicBezTo>
                    <a:pt x="187" y="20"/>
                    <a:pt x="190" y="17"/>
                    <a:pt x="193" y="14"/>
                  </a:cubicBezTo>
                  <a:cubicBezTo>
                    <a:pt x="200" y="8"/>
                    <a:pt x="208" y="0"/>
                    <a:pt x="218" y="5"/>
                  </a:cubicBezTo>
                  <a:cubicBezTo>
                    <a:pt x="229" y="12"/>
                    <a:pt x="217" y="20"/>
                    <a:pt x="217" y="28"/>
                  </a:cubicBezTo>
                  <a:cubicBezTo>
                    <a:pt x="217" y="38"/>
                    <a:pt x="209" y="42"/>
                    <a:pt x="204" y="48"/>
                  </a:cubicBezTo>
                  <a:cubicBezTo>
                    <a:pt x="186" y="62"/>
                    <a:pt x="170" y="79"/>
                    <a:pt x="158" y="98"/>
                  </a:cubicBezTo>
                  <a:close/>
                </a:path>
              </a:pathLst>
            </a:custGeom>
            <a:solidFill>
              <a:srgbClr val="2B1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 name="Freeform 14">
              <a:extLst>
                <a:ext uri="{FF2B5EF4-FFF2-40B4-BE49-F238E27FC236}">
                  <a16:creationId xmlns:a16="http://schemas.microsoft.com/office/drawing/2014/main" id="{5D53357B-104C-61BA-7E23-F20B50BBFB45}"/>
                </a:ext>
              </a:extLst>
            </p:cNvPr>
            <p:cNvSpPr/>
            <p:nvPr/>
          </p:nvSpPr>
          <p:spPr bwMode="auto">
            <a:xfrm>
              <a:off x="6380163" y="3184525"/>
              <a:ext cx="347663" cy="338138"/>
            </a:xfrm>
            <a:custGeom>
              <a:avLst/>
              <a:gdLst>
                <a:gd name="T0" fmla="*/ 235 w 235"/>
                <a:gd name="T1" fmla="*/ 224 h 228"/>
                <a:gd name="T2" fmla="*/ 231 w 235"/>
                <a:gd name="T3" fmla="*/ 228 h 228"/>
                <a:gd name="T4" fmla="*/ 130 w 235"/>
                <a:gd name="T5" fmla="*/ 178 h 228"/>
                <a:gd name="T6" fmla="*/ 0 w 235"/>
                <a:gd name="T7" fmla="*/ 9 h 228"/>
                <a:gd name="T8" fmla="*/ 3 w 235"/>
                <a:gd name="T9" fmla="*/ 0 h 228"/>
                <a:gd name="T10" fmla="*/ 13 w 235"/>
                <a:gd name="T11" fmla="*/ 38 h 228"/>
                <a:gd name="T12" fmla="*/ 114 w 235"/>
                <a:gd name="T13" fmla="*/ 162 h 228"/>
                <a:gd name="T14" fmla="*/ 235 w 235"/>
                <a:gd name="T15" fmla="*/ 224 h 2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228">
                  <a:moveTo>
                    <a:pt x="235" y="224"/>
                  </a:moveTo>
                  <a:cubicBezTo>
                    <a:pt x="234" y="226"/>
                    <a:pt x="233" y="227"/>
                    <a:pt x="231" y="228"/>
                  </a:cubicBezTo>
                  <a:cubicBezTo>
                    <a:pt x="197" y="211"/>
                    <a:pt x="164" y="194"/>
                    <a:pt x="130" y="178"/>
                  </a:cubicBezTo>
                  <a:cubicBezTo>
                    <a:pt x="57" y="144"/>
                    <a:pt x="11" y="90"/>
                    <a:pt x="0" y="9"/>
                  </a:cubicBezTo>
                  <a:cubicBezTo>
                    <a:pt x="1" y="6"/>
                    <a:pt x="2" y="3"/>
                    <a:pt x="3" y="0"/>
                  </a:cubicBezTo>
                  <a:cubicBezTo>
                    <a:pt x="6" y="13"/>
                    <a:pt x="10" y="26"/>
                    <a:pt x="13" y="38"/>
                  </a:cubicBezTo>
                  <a:cubicBezTo>
                    <a:pt x="27" y="96"/>
                    <a:pt x="64" y="134"/>
                    <a:pt x="114" y="162"/>
                  </a:cubicBezTo>
                  <a:cubicBezTo>
                    <a:pt x="154" y="183"/>
                    <a:pt x="195" y="204"/>
                    <a:pt x="235" y="224"/>
                  </a:cubicBezTo>
                  <a:close/>
                </a:path>
              </a:pathLst>
            </a:custGeom>
            <a:solidFill>
              <a:srgbClr val="2C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 name="Freeform 15">
              <a:extLst>
                <a:ext uri="{FF2B5EF4-FFF2-40B4-BE49-F238E27FC236}">
                  <a16:creationId xmlns:a16="http://schemas.microsoft.com/office/drawing/2014/main" id="{86A6FF1D-718B-1664-E2BE-AB942FAF4AEB}"/>
                </a:ext>
              </a:extLst>
            </p:cNvPr>
            <p:cNvSpPr/>
            <p:nvPr/>
          </p:nvSpPr>
          <p:spPr bwMode="auto">
            <a:xfrm>
              <a:off x="6059488" y="3725863"/>
              <a:ext cx="153988" cy="225425"/>
            </a:xfrm>
            <a:custGeom>
              <a:avLst/>
              <a:gdLst>
                <a:gd name="T0" fmla="*/ 75 w 103"/>
                <a:gd name="T1" fmla="*/ 152 h 152"/>
                <a:gd name="T2" fmla="*/ 71 w 103"/>
                <a:gd name="T3" fmla="*/ 143 h 152"/>
                <a:gd name="T4" fmla="*/ 72 w 103"/>
                <a:gd name="T5" fmla="*/ 132 h 152"/>
                <a:gd name="T6" fmla="*/ 75 w 103"/>
                <a:gd name="T7" fmla="*/ 128 h 152"/>
                <a:gd name="T8" fmla="*/ 75 w 103"/>
                <a:gd name="T9" fmla="*/ 100 h 152"/>
                <a:gd name="T10" fmla="*/ 53 w 103"/>
                <a:gd name="T11" fmla="*/ 101 h 152"/>
                <a:gd name="T12" fmla="*/ 15 w 103"/>
                <a:gd name="T13" fmla="*/ 100 h 152"/>
                <a:gd name="T14" fmla="*/ 3 w 103"/>
                <a:gd name="T15" fmla="*/ 83 h 152"/>
                <a:gd name="T16" fmla="*/ 6 w 103"/>
                <a:gd name="T17" fmla="*/ 75 h 152"/>
                <a:gd name="T18" fmla="*/ 29 w 103"/>
                <a:gd name="T19" fmla="*/ 86 h 152"/>
                <a:gd name="T20" fmla="*/ 67 w 103"/>
                <a:gd name="T21" fmla="*/ 64 h 152"/>
                <a:gd name="T22" fmla="*/ 71 w 103"/>
                <a:gd name="T23" fmla="*/ 27 h 152"/>
                <a:gd name="T24" fmla="*/ 75 w 103"/>
                <a:gd name="T25" fmla="*/ 70 h 152"/>
                <a:gd name="T26" fmla="*/ 88 w 103"/>
                <a:gd name="T27" fmla="*/ 96 h 152"/>
                <a:gd name="T28" fmla="*/ 88 w 103"/>
                <a:gd name="T29" fmla="*/ 0 h 152"/>
                <a:gd name="T30" fmla="*/ 91 w 103"/>
                <a:gd name="T31" fmla="*/ 49 h 152"/>
                <a:gd name="T32" fmla="*/ 94 w 103"/>
                <a:gd name="T33" fmla="*/ 75 h 152"/>
                <a:gd name="T34" fmla="*/ 100 w 103"/>
                <a:gd name="T35" fmla="*/ 114 h 152"/>
                <a:gd name="T36" fmla="*/ 100 w 103"/>
                <a:gd name="T37" fmla="*/ 116 h 152"/>
                <a:gd name="T38" fmla="*/ 99 w 103"/>
                <a:gd name="T39" fmla="*/ 116 h 152"/>
                <a:gd name="T40" fmla="*/ 75 w 103"/>
                <a:gd name="T4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152">
                  <a:moveTo>
                    <a:pt x="75" y="152"/>
                  </a:moveTo>
                  <a:cubicBezTo>
                    <a:pt x="70" y="150"/>
                    <a:pt x="71" y="146"/>
                    <a:pt x="71" y="143"/>
                  </a:cubicBezTo>
                  <a:cubicBezTo>
                    <a:pt x="69" y="139"/>
                    <a:pt x="71" y="136"/>
                    <a:pt x="72" y="132"/>
                  </a:cubicBezTo>
                  <a:cubicBezTo>
                    <a:pt x="73" y="131"/>
                    <a:pt x="74" y="129"/>
                    <a:pt x="75" y="128"/>
                  </a:cubicBezTo>
                  <a:cubicBezTo>
                    <a:pt x="81" y="119"/>
                    <a:pt x="85" y="109"/>
                    <a:pt x="75" y="100"/>
                  </a:cubicBezTo>
                  <a:cubicBezTo>
                    <a:pt x="67" y="93"/>
                    <a:pt x="60" y="98"/>
                    <a:pt x="53" y="101"/>
                  </a:cubicBezTo>
                  <a:cubicBezTo>
                    <a:pt x="40" y="105"/>
                    <a:pt x="27" y="107"/>
                    <a:pt x="15" y="100"/>
                  </a:cubicBezTo>
                  <a:cubicBezTo>
                    <a:pt x="8" y="97"/>
                    <a:pt x="0" y="93"/>
                    <a:pt x="3" y="83"/>
                  </a:cubicBezTo>
                  <a:cubicBezTo>
                    <a:pt x="3" y="80"/>
                    <a:pt x="3" y="77"/>
                    <a:pt x="6" y="75"/>
                  </a:cubicBezTo>
                  <a:cubicBezTo>
                    <a:pt x="14" y="79"/>
                    <a:pt x="19" y="86"/>
                    <a:pt x="29" y="86"/>
                  </a:cubicBezTo>
                  <a:cubicBezTo>
                    <a:pt x="47" y="88"/>
                    <a:pt x="61" y="82"/>
                    <a:pt x="67" y="64"/>
                  </a:cubicBezTo>
                  <a:cubicBezTo>
                    <a:pt x="75" y="52"/>
                    <a:pt x="67" y="39"/>
                    <a:pt x="71" y="27"/>
                  </a:cubicBezTo>
                  <a:cubicBezTo>
                    <a:pt x="76" y="41"/>
                    <a:pt x="74" y="56"/>
                    <a:pt x="75" y="70"/>
                  </a:cubicBezTo>
                  <a:cubicBezTo>
                    <a:pt x="76" y="80"/>
                    <a:pt x="77" y="88"/>
                    <a:pt x="88" y="96"/>
                  </a:cubicBezTo>
                  <a:cubicBezTo>
                    <a:pt x="88" y="62"/>
                    <a:pt x="88" y="31"/>
                    <a:pt x="88" y="0"/>
                  </a:cubicBezTo>
                  <a:cubicBezTo>
                    <a:pt x="95" y="15"/>
                    <a:pt x="89" y="32"/>
                    <a:pt x="91" y="49"/>
                  </a:cubicBezTo>
                  <a:cubicBezTo>
                    <a:pt x="92" y="58"/>
                    <a:pt x="88" y="67"/>
                    <a:pt x="94" y="75"/>
                  </a:cubicBezTo>
                  <a:cubicBezTo>
                    <a:pt x="103" y="87"/>
                    <a:pt x="102" y="101"/>
                    <a:pt x="100" y="114"/>
                  </a:cubicBezTo>
                  <a:cubicBezTo>
                    <a:pt x="100" y="116"/>
                    <a:pt x="100" y="116"/>
                    <a:pt x="100" y="116"/>
                  </a:cubicBezTo>
                  <a:cubicBezTo>
                    <a:pt x="99" y="116"/>
                    <a:pt x="99" y="116"/>
                    <a:pt x="99" y="116"/>
                  </a:cubicBezTo>
                  <a:cubicBezTo>
                    <a:pt x="93" y="129"/>
                    <a:pt x="87" y="142"/>
                    <a:pt x="75" y="152"/>
                  </a:cubicBezTo>
                  <a:close/>
                </a:path>
              </a:pathLst>
            </a:custGeom>
            <a:solidFill>
              <a:srgbClr val="424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 name="Freeform 16">
              <a:extLst>
                <a:ext uri="{FF2B5EF4-FFF2-40B4-BE49-F238E27FC236}">
                  <a16:creationId xmlns:a16="http://schemas.microsoft.com/office/drawing/2014/main" id="{379578D9-C405-5D1C-0640-30CCE3795F98}"/>
                </a:ext>
              </a:extLst>
            </p:cNvPr>
            <p:cNvSpPr/>
            <p:nvPr/>
          </p:nvSpPr>
          <p:spPr bwMode="auto">
            <a:xfrm>
              <a:off x="5429251" y="4373563"/>
              <a:ext cx="33338" cy="450850"/>
            </a:xfrm>
            <a:custGeom>
              <a:avLst/>
              <a:gdLst>
                <a:gd name="T0" fmla="*/ 2 w 23"/>
                <a:gd name="T1" fmla="*/ 2 h 304"/>
                <a:gd name="T2" fmla="*/ 9 w 23"/>
                <a:gd name="T3" fmla="*/ 7 h 304"/>
                <a:gd name="T4" fmla="*/ 7 w 23"/>
                <a:gd name="T5" fmla="*/ 60 h 304"/>
                <a:gd name="T6" fmla="*/ 21 w 23"/>
                <a:gd name="T7" fmla="*/ 302 h 304"/>
                <a:gd name="T8" fmla="*/ 18 w 23"/>
                <a:gd name="T9" fmla="*/ 302 h 304"/>
                <a:gd name="T10" fmla="*/ 1 w 23"/>
                <a:gd name="T11" fmla="*/ 18 h 304"/>
                <a:gd name="T12" fmla="*/ 2 w 23"/>
                <a:gd name="T13" fmla="*/ 2 h 304"/>
              </a:gdLst>
              <a:ahLst/>
              <a:cxnLst>
                <a:cxn ang="0">
                  <a:pos x="T0" y="T1"/>
                </a:cxn>
                <a:cxn ang="0">
                  <a:pos x="T2" y="T3"/>
                </a:cxn>
                <a:cxn ang="0">
                  <a:pos x="T4" y="T5"/>
                </a:cxn>
                <a:cxn ang="0">
                  <a:pos x="T6" y="T7"/>
                </a:cxn>
                <a:cxn ang="0">
                  <a:pos x="T8" y="T9"/>
                </a:cxn>
                <a:cxn ang="0">
                  <a:pos x="T10" y="T11"/>
                </a:cxn>
                <a:cxn ang="0">
                  <a:pos x="T12" y="T13"/>
                </a:cxn>
              </a:cxnLst>
              <a:rect l="0" t="0" r="r" b="b"/>
              <a:pathLst>
                <a:path w="23" h="304">
                  <a:moveTo>
                    <a:pt x="2" y="2"/>
                  </a:moveTo>
                  <a:cubicBezTo>
                    <a:pt x="7" y="0"/>
                    <a:pt x="10" y="0"/>
                    <a:pt x="9" y="7"/>
                  </a:cubicBezTo>
                  <a:cubicBezTo>
                    <a:pt x="0" y="24"/>
                    <a:pt x="6" y="42"/>
                    <a:pt x="7" y="60"/>
                  </a:cubicBezTo>
                  <a:cubicBezTo>
                    <a:pt x="13" y="141"/>
                    <a:pt x="23" y="221"/>
                    <a:pt x="21" y="302"/>
                  </a:cubicBezTo>
                  <a:cubicBezTo>
                    <a:pt x="20" y="304"/>
                    <a:pt x="19" y="304"/>
                    <a:pt x="18" y="302"/>
                  </a:cubicBezTo>
                  <a:cubicBezTo>
                    <a:pt x="15" y="207"/>
                    <a:pt x="1" y="113"/>
                    <a:pt x="1" y="18"/>
                  </a:cubicBezTo>
                  <a:cubicBezTo>
                    <a:pt x="1" y="13"/>
                    <a:pt x="2" y="8"/>
                    <a:pt x="2" y="2"/>
                  </a:cubicBezTo>
                  <a:close/>
                </a:path>
              </a:pathLst>
            </a:custGeom>
            <a:solidFill>
              <a:srgbClr val="2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8" name="Freeform 17">
              <a:extLst>
                <a:ext uri="{FF2B5EF4-FFF2-40B4-BE49-F238E27FC236}">
                  <a16:creationId xmlns:a16="http://schemas.microsoft.com/office/drawing/2014/main" id="{61A5A1A8-D4A9-97A6-2581-BFB96F689236}"/>
                </a:ext>
              </a:extLst>
            </p:cNvPr>
            <p:cNvSpPr/>
            <p:nvPr/>
          </p:nvSpPr>
          <p:spPr bwMode="auto">
            <a:xfrm>
              <a:off x="5472113" y="4452938"/>
              <a:ext cx="71438" cy="107950"/>
            </a:xfrm>
            <a:custGeom>
              <a:avLst/>
              <a:gdLst>
                <a:gd name="T0" fmla="*/ 31 w 48"/>
                <a:gd name="T1" fmla="*/ 73 h 73"/>
                <a:gd name="T2" fmla="*/ 0 w 48"/>
                <a:gd name="T3" fmla="*/ 1 h 73"/>
                <a:gd name="T4" fmla="*/ 0 w 48"/>
                <a:gd name="T5" fmla="*/ 0 h 73"/>
                <a:gd name="T6" fmla="*/ 25 w 48"/>
                <a:gd name="T7" fmla="*/ 14 h 73"/>
                <a:gd name="T8" fmla="*/ 33 w 48"/>
                <a:gd name="T9" fmla="*/ 23 h 73"/>
                <a:gd name="T10" fmla="*/ 48 w 48"/>
                <a:gd name="T11" fmla="*/ 57 h 73"/>
                <a:gd name="T12" fmla="*/ 31 w 48"/>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48" h="73">
                  <a:moveTo>
                    <a:pt x="31" y="73"/>
                  </a:moveTo>
                  <a:cubicBezTo>
                    <a:pt x="23" y="48"/>
                    <a:pt x="6" y="27"/>
                    <a:pt x="0" y="1"/>
                  </a:cubicBezTo>
                  <a:cubicBezTo>
                    <a:pt x="0" y="0"/>
                    <a:pt x="0" y="0"/>
                    <a:pt x="0" y="0"/>
                  </a:cubicBezTo>
                  <a:cubicBezTo>
                    <a:pt x="8" y="6"/>
                    <a:pt x="11" y="19"/>
                    <a:pt x="25" y="14"/>
                  </a:cubicBezTo>
                  <a:cubicBezTo>
                    <a:pt x="31" y="12"/>
                    <a:pt x="31" y="19"/>
                    <a:pt x="33" y="23"/>
                  </a:cubicBezTo>
                  <a:cubicBezTo>
                    <a:pt x="38" y="34"/>
                    <a:pt x="43" y="45"/>
                    <a:pt x="48" y="57"/>
                  </a:cubicBezTo>
                  <a:cubicBezTo>
                    <a:pt x="43" y="63"/>
                    <a:pt x="39" y="70"/>
                    <a:pt x="31" y="73"/>
                  </a:cubicBezTo>
                  <a:close/>
                </a:path>
              </a:pathLst>
            </a:custGeom>
            <a:solidFill>
              <a:srgbClr val="E74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9" name="Freeform 18">
              <a:extLst>
                <a:ext uri="{FF2B5EF4-FFF2-40B4-BE49-F238E27FC236}">
                  <a16:creationId xmlns:a16="http://schemas.microsoft.com/office/drawing/2014/main" id="{0AC087C6-DF07-8FA9-90F8-1A9A038389CE}"/>
                </a:ext>
              </a:extLst>
            </p:cNvPr>
            <p:cNvSpPr/>
            <p:nvPr/>
          </p:nvSpPr>
          <p:spPr bwMode="auto">
            <a:xfrm>
              <a:off x="5715001" y="3205163"/>
              <a:ext cx="185738" cy="144463"/>
            </a:xfrm>
            <a:custGeom>
              <a:avLst/>
              <a:gdLst>
                <a:gd name="T0" fmla="*/ 5 w 125"/>
                <a:gd name="T1" fmla="*/ 2 h 98"/>
                <a:gd name="T2" fmla="*/ 62 w 125"/>
                <a:gd name="T3" fmla="*/ 7 h 98"/>
                <a:gd name="T4" fmla="*/ 113 w 125"/>
                <a:gd name="T5" fmla="*/ 98 h 98"/>
                <a:gd name="T6" fmla="*/ 110 w 125"/>
                <a:gd name="T7" fmla="*/ 67 h 98"/>
                <a:gd name="T8" fmla="*/ 44 w 125"/>
                <a:gd name="T9" fmla="*/ 11 h 98"/>
                <a:gd name="T10" fmla="*/ 0 w 125"/>
                <a:gd name="T11" fmla="*/ 6 h 98"/>
                <a:gd name="T12" fmla="*/ 5 w 125"/>
                <a:gd name="T13" fmla="*/ 2 h 98"/>
              </a:gdLst>
              <a:ahLst/>
              <a:cxnLst>
                <a:cxn ang="0">
                  <a:pos x="T0" y="T1"/>
                </a:cxn>
                <a:cxn ang="0">
                  <a:pos x="T2" y="T3"/>
                </a:cxn>
                <a:cxn ang="0">
                  <a:pos x="T4" y="T5"/>
                </a:cxn>
                <a:cxn ang="0">
                  <a:pos x="T6" y="T7"/>
                </a:cxn>
                <a:cxn ang="0">
                  <a:pos x="T8" y="T9"/>
                </a:cxn>
                <a:cxn ang="0">
                  <a:pos x="T10" y="T11"/>
                </a:cxn>
                <a:cxn ang="0">
                  <a:pos x="T12" y="T13"/>
                </a:cxn>
              </a:cxnLst>
              <a:rect l="0" t="0" r="r" b="b"/>
              <a:pathLst>
                <a:path w="125" h="98">
                  <a:moveTo>
                    <a:pt x="5" y="2"/>
                  </a:moveTo>
                  <a:cubicBezTo>
                    <a:pt x="24" y="4"/>
                    <a:pt x="43" y="4"/>
                    <a:pt x="62" y="7"/>
                  </a:cubicBezTo>
                  <a:cubicBezTo>
                    <a:pt x="102" y="14"/>
                    <a:pt x="125" y="53"/>
                    <a:pt x="113" y="98"/>
                  </a:cubicBezTo>
                  <a:cubicBezTo>
                    <a:pt x="112" y="85"/>
                    <a:pt x="112" y="76"/>
                    <a:pt x="110" y="67"/>
                  </a:cubicBezTo>
                  <a:cubicBezTo>
                    <a:pt x="101" y="28"/>
                    <a:pt x="86" y="16"/>
                    <a:pt x="44" y="11"/>
                  </a:cubicBezTo>
                  <a:cubicBezTo>
                    <a:pt x="29" y="9"/>
                    <a:pt x="15" y="8"/>
                    <a:pt x="0" y="6"/>
                  </a:cubicBezTo>
                  <a:cubicBezTo>
                    <a:pt x="0" y="3"/>
                    <a:pt x="1" y="0"/>
                    <a:pt x="5" y="2"/>
                  </a:cubicBezTo>
                  <a:close/>
                </a:path>
              </a:pathLst>
            </a:custGeom>
            <a:solidFill>
              <a:srgbClr val="141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0" name="Freeform 19">
              <a:extLst>
                <a:ext uri="{FF2B5EF4-FFF2-40B4-BE49-F238E27FC236}">
                  <a16:creationId xmlns:a16="http://schemas.microsoft.com/office/drawing/2014/main" id="{74C67FEA-2312-AB02-6E80-3A4C9C84B367}"/>
                </a:ext>
              </a:extLst>
            </p:cNvPr>
            <p:cNvSpPr/>
            <p:nvPr/>
          </p:nvSpPr>
          <p:spPr bwMode="auto">
            <a:xfrm>
              <a:off x="6059488" y="4643438"/>
              <a:ext cx="20638" cy="241300"/>
            </a:xfrm>
            <a:custGeom>
              <a:avLst/>
              <a:gdLst>
                <a:gd name="T0" fmla="*/ 11 w 14"/>
                <a:gd name="T1" fmla="*/ 0 h 163"/>
                <a:gd name="T2" fmla="*/ 14 w 14"/>
                <a:gd name="T3" fmla="*/ 0 h 163"/>
                <a:gd name="T4" fmla="*/ 9 w 14"/>
                <a:gd name="T5" fmla="*/ 141 h 163"/>
                <a:gd name="T6" fmla="*/ 9 w 14"/>
                <a:gd name="T7" fmla="*/ 163 h 163"/>
                <a:gd name="T8" fmla="*/ 5 w 14"/>
                <a:gd name="T9" fmla="*/ 163 h 163"/>
                <a:gd name="T10" fmla="*/ 11 w 14"/>
                <a:gd name="T11" fmla="*/ 0 h 163"/>
              </a:gdLst>
              <a:ahLst/>
              <a:cxnLst>
                <a:cxn ang="0">
                  <a:pos x="T0" y="T1"/>
                </a:cxn>
                <a:cxn ang="0">
                  <a:pos x="T2" y="T3"/>
                </a:cxn>
                <a:cxn ang="0">
                  <a:pos x="T4" y="T5"/>
                </a:cxn>
                <a:cxn ang="0">
                  <a:pos x="T6" y="T7"/>
                </a:cxn>
                <a:cxn ang="0">
                  <a:pos x="T8" y="T9"/>
                </a:cxn>
                <a:cxn ang="0">
                  <a:pos x="T10" y="T11"/>
                </a:cxn>
              </a:cxnLst>
              <a:rect l="0" t="0" r="r" b="b"/>
              <a:pathLst>
                <a:path w="14" h="163">
                  <a:moveTo>
                    <a:pt x="11" y="0"/>
                  </a:moveTo>
                  <a:cubicBezTo>
                    <a:pt x="12" y="0"/>
                    <a:pt x="13" y="0"/>
                    <a:pt x="14" y="0"/>
                  </a:cubicBezTo>
                  <a:cubicBezTo>
                    <a:pt x="10" y="47"/>
                    <a:pt x="7" y="94"/>
                    <a:pt x="9" y="141"/>
                  </a:cubicBezTo>
                  <a:cubicBezTo>
                    <a:pt x="9" y="148"/>
                    <a:pt x="9" y="156"/>
                    <a:pt x="9" y="163"/>
                  </a:cubicBezTo>
                  <a:cubicBezTo>
                    <a:pt x="7" y="163"/>
                    <a:pt x="5" y="163"/>
                    <a:pt x="5" y="163"/>
                  </a:cubicBezTo>
                  <a:cubicBezTo>
                    <a:pt x="2" y="108"/>
                    <a:pt x="0" y="54"/>
                    <a:pt x="11" y="0"/>
                  </a:cubicBezTo>
                  <a:close/>
                </a:path>
              </a:pathLst>
            </a:custGeom>
            <a:solidFill>
              <a:srgbClr val="31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1" name="Freeform 20">
              <a:extLst>
                <a:ext uri="{FF2B5EF4-FFF2-40B4-BE49-F238E27FC236}">
                  <a16:creationId xmlns:a16="http://schemas.microsoft.com/office/drawing/2014/main" id="{EF993ECC-3E14-49BB-CA2F-E4735B4EAC3C}"/>
                </a:ext>
              </a:extLst>
            </p:cNvPr>
            <p:cNvSpPr/>
            <p:nvPr/>
          </p:nvSpPr>
          <p:spPr bwMode="auto">
            <a:xfrm>
              <a:off x="6697663" y="4481513"/>
              <a:ext cx="44450" cy="61913"/>
            </a:xfrm>
            <a:custGeom>
              <a:avLst/>
              <a:gdLst>
                <a:gd name="T0" fmla="*/ 0 w 30"/>
                <a:gd name="T1" fmla="*/ 25 h 42"/>
                <a:gd name="T2" fmla="*/ 23 w 30"/>
                <a:gd name="T3" fmla="*/ 14 h 42"/>
                <a:gd name="T4" fmla="*/ 22 w 30"/>
                <a:gd name="T5" fmla="*/ 40 h 42"/>
                <a:gd name="T6" fmla="*/ 0 w 30"/>
                <a:gd name="T7" fmla="*/ 25 h 42"/>
              </a:gdLst>
              <a:ahLst/>
              <a:cxnLst>
                <a:cxn ang="0">
                  <a:pos x="T0" y="T1"/>
                </a:cxn>
                <a:cxn ang="0">
                  <a:pos x="T2" y="T3"/>
                </a:cxn>
                <a:cxn ang="0">
                  <a:pos x="T4" y="T5"/>
                </a:cxn>
                <a:cxn ang="0">
                  <a:pos x="T6" y="T7"/>
                </a:cxn>
              </a:cxnLst>
              <a:rect l="0" t="0" r="r" b="b"/>
              <a:pathLst>
                <a:path w="30" h="42">
                  <a:moveTo>
                    <a:pt x="0" y="25"/>
                  </a:moveTo>
                  <a:cubicBezTo>
                    <a:pt x="6" y="18"/>
                    <a:pt x="9" y="0"/>
                    <a:pt x="23" y="14"/>
                  </a:cubicBezTo>
                  <a:cubicBezTo>
                    <a:pt x="30" y="21"/>
                    <a:pt x="25" y="32"/>
                    <a:pt x="22" y="40"/>
                  </a:cubicBezTo>
                  <a:cubicBezTo>
                    <a:pt x="10" y="42"/>
                    <a:pt x="2" y="38"/>
                    <a:pt x="0" y="25"/>
                  </a:cubicBezTo>
                  <a:close/>
                </a:path>
              </a:pathLst>
            </a:custGeom>
            <a:solidFill>
              <a:srgbClr val="E54B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2" name="Freeform 21">
              <a:extLst>
                <a:ext uri="{FF2B5EF4-FFF2-40B4-BE49-F238E27FC236}">
                  <a16:creationId xmlns:a16="http://schemas.microsoft.com/office/drawing/2014/main" id="{3BF16D66-E5EE-173F-9008-6A6F449E7280}"/>
                </a:ext>
              </a:extLst>
            </p:cNvPr>
            <p:cNvSpPr/>
            <p:nvPr/>
          </p:nvSpPr>
          <p:spPr bwMode="auto">
            <a:xfrm>
              <a:off x="5651501" y="3171825"/>
              <a:ext cx="69850" cy="42863"/>
            </a:xfrm>
            <a:custGeom>
              <a:avLst/>
              <a:gdLst>
                <a:gd name="T0" fmla="*/ 48 w 48"/>
                <a:gd name="T1" fmla="*/ 24 h 28"/>
                <a:gd name="T2" fmla="*/ 43 w 48"/>
                <a:gd name="T3" fmla="*/ 28 h 28"/>
                <a:gd name="T4" fmla="*/ 0 w 48"/>
                <a:gd name="T5" fmla="*/ 5 h 28"/>
                <a:gd name="T6" fmla="*/ 3 w 48"/>
                <a:gd name="T7" fmla="*/ 0 h 28"/>
                <a:gd name="T8" fmla="*/ 48 w 48"/>
                <a:gd name="T9" fmla="*/ 24 h 28"/>
              </a:gdLst>
              <a:ahLst/>
              <a:cxnLst>
                <a:cxn ang="0">
                  <a:pos x="T0" y="T1"/>
                </a:cxn>
                <a:cxn ang="0">
                  <a:pos x="T2" y="T3"/>
                </a:cxn>
                <a:cxn ang="0">
                  <a:pos x="T4" y="T5"/>
                </a:cxn>
                <a:cxn ang="0">
                  <a:pos x="T6" y="T7"/>
                </a:cxn>
                <a:cxn ang="0">
                  <a:pos x="T8" y="T9"/>
                </a:cxn>
              </a:cxnLst>
              <a:rect l="0" t="0" r="r" b="b"/>
              <a:pathLst>
                <a:path w="48" h="28">
                  <a:moveTo>
                    <a:pt x="48" y="24"/>
                  </a:moveTo>
                  <a:cubicBezTo>
                    <a:pt x="46" y="26"/>
                    <a:pt x="45" y="27"/>
                    <a:pt x="43" y="28"/>
                  </a:cubicBezTo>
                  <a:cubicBezTo>
                    <a:pt x="27" y="24"/>
                    <a:pt x="9" y="22"/>
                    <a:pt x="0" y="5"/>
                  </a:cubicBezTo>
                  <a:cubicBezTo>
                    <a:pt x="1" y="3"/>
                    <a:pt x="2" y="2"/>
                    <a:pt x="3" y="0"/>
                  </a:cubicBezTo>
                  <a:cubicBezTo>
                    <a:pt x="14" y="17"/>
                    <a:pt x="32" y="18"/>
                    <a:pt x="48" y="24"/>
                  </a:cubicBezTo>
                  <a:close/>
                </a:path>
              </a:pathLst>
            </a:custGeom>
            <a:solidFill>
              <a:srgbClr val="4B4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3" name="Freeform 22">
              <a:extLst>
                <a:ext uri="{FF2B5EF4-FFF2-40B4-BE49-F238E27FC236}">
                  <a16:creationId xmlns:a16="http://schemas.microsoft.com/office/drawing/2014/main" id="{D629F718-D315-8CE4-DC58-F46F9BE5FDB0}"/>
                </a:ext>
              </a:extLst>
            </p:cNvPr>
            <p:cNvSpPr/>
            <p:nvPr/>
          </p:nvSpPr>
          <p:spPr bwMode="auto">
            <a:xfrm>
              <a:off x="5451476" y="4821238"/>
              <a:ext cx="19050" cy="55563"/>
            </a:xfrm>
            <a:custGeom>
              <a:avLst/>
              <a:gdLst>
                <a:gd name="T0" fmla="*/ 3 w 13"/>
                <a:gd name="T1" fmla="*/ 0 h 38"/>
                <a:gd name="T2" fmla="*/ 6 w 13"/>
                <a:gd name="T3" fmla="*/ 0 h 38"/>
                <a:gd name="T4" fmla="*/ 8 w 13"/>
                <a:gd name="T5" fmla="*/ 38 h 38"/>
                <a:gd name="T6" fmla="*/ 3 w 13"/>
                <a:gd name="T7" fmla="*/ 0 h 38"/>
              </a:gdLst>
              <a:ahLst/>
              <a:cxnLst>
                <a:cxn ang="0">
                  <a:pos x="T0" y="T1"/>
                </a:cxn>
                <a:cxn ang="0">
                  <a:pos x="T2" y="T3"/>
                </a:cxn>
                <a:cxn ang="0">
                  <a:pos x="T4" y="T5"/>
                </a:cxn>
                <a:cxn ang="0">
                  <a:pos x="T6" y="T7"/>
                </a:cxn>
              </a:cxnLst>
              <a:rect l="0" t="0" r="r" b="b"/>
              <a:pathLst>
                <a:path w="13" h="38">
                  <a:moveTo>
                    <a:pt x="3" y="0"/>
                  </a:moveTo>
                  <a:cubicBezTo>
                    <a:pt x="4" y="0"/>
                    <a:pt x="5" y="0"/>
                    <a:pt x="6" y="0"/>
                  </a:cubicBezTo>
                  <a:cubicBezTo>
                    <a:pt x="13" y="12"/>
                    <a:pt x="9" y="25"/>
                    <a:pt x="8" y="38"/>
                  </a:cubicBezTo>
                  <a:cubicBezTo>
                    <a:pt x="4" y="25"/>
                    <a:pt x="0" y="13"/>
                    <a:pt x="3" y="0"/>
                  </a:cubicBezTo>
                  <a:close/>
                </a:path>
              </a:pathLst>
            </a:custGeom>
            <a:solidFill>
              <a:srgbClr val="6B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4" name="Freeform 23">
              <a:extLst>
                <a:ext uri="{FF2B5EF4-FFF2-40B4-BE49-F238E27FC236}">
                  <a16:creationId xmlns:a16="http://schemas.microsoft.com/office/drawing/2014/main" id="{474A38B1-66FD-6F11-408D-5B3BA0887040}"/>
                </a:ext>
              </a:extLst>
            </p:cNvPr>
            <p:cNvSpPr/>
            <p:nvPr/>
          </p:nvSpPr>
          <p:spPr bwMode="auto">
            <a:xfrm>
              <a:off x="5813426" y="3362325"/>
              <a:ext cx="52388" cy="38100"/>
            </a:xfrm>
            <a:custGeom>
              <a:avLst/>
              <a:gdLst>
                <a:gd name="T0" fmla="*/ 0 w 35"/>
                <a:gd name="T1" fmla="*/ 24 h 26"/>
                <a:gd name="T2" fmla="*/ 35 w 35"/>
                <a:gd name="T3" fmla="*/ 0 h 26"/>
                <a:gd name="T4" fmla="*/ 2 w 35"/>
                <a:gd name="T5" fmla="*/ 26 h 26"/>
                <a:gd name="T6" fmla="*/ 0 w 35"/>
                <a:gd name="T7" fmla="*/ 24 h 26"/>
              </a:gdLst>
              <a:ahLst/>
              <a:cxnLst>
                <a:cxn ang="0">
                  <a:pos x="T0" y="T1"/>
                </a:cxn>
                <a:cxn ang="0">
                  <a:pos x="T2" y="T3"/>
                </a:cxn>
                <a:cxn ang="0">
                  <a:pos x="T4" y="T5"/>
                </a:cxn>
                <a:cxn ang="0">
                  <a:pos x="T6" y="T7"/>
                </a:cxn>
              </a:cxnLst>
              <a:rect l="0" t="0" r="r" b="b"/>
              <a:pathLst>
                <a:path w="35" h="26">
                  <a:moveTo>
                    <a:pt x="0" y="24"/>
                  </a:moveTo>
                  <a:cubicBezTo>
                    <a:pt x="12" y="16"/>
                    <a:pt x="24" y="8"/>
                    <a:pt x="35" y="0"/>
                  </a:cubicBezTo>
                  <a:cubicBezTo>
                    <a:pt x="28" y="14"/>
                    <a:pt x="16" y="21"/>
                    <a:pt x="2" y="26"/>
                  </a:cubicBezTo>
                  <a:cubicBezTo>
                    <a:pt x="1" y="25"/>
                    <a:pt x="1" y="24"/>
                    <a:pt x="0" y="24"/>
                  </a:cubicBezTo>
                  <a:close/>
                </a:path>
              </a:pathLst>
            </a:custGeom>
            <a:solidFill>
              <a:srgbClr val="141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5" name="Freeform 24">
              <a:extLst>
                <a:ext uri="{FF2B5EF4-FFF2-40B4-BE49-F238E27FC236}">
                  <a16:creationId xmlns:a16="http://schemas.microsoft.com/office/drawing/2014/main" id="{9293AF98-7601-A91C-1A66-410CBF9F6291}"/>
                </a:ext>
              </a:extLst>
            </p:cNvPr>
            <p:cNvSpPr/>
            <p:nvPr/>
          </p:nvSpPr>
          <p:spPr bwMode="auto">
            <a:xfrm>
              <a:off x="5586413" y="2816225"/>
              <a:ext cx="31750" cy="38100"/>
            </a:xfrm>
            <a:custGeom>
              <a:avLst/>
              <a:gdLst>
                <a:gd name="T0" fmla="*/ 3 w 22"/>
                <a:gd name="T1" fmla="*/ 25 h 25"/>
                <a:gd name="T2" fmla="*/ 0 w 22"/>
                <a:gd name="T3" fmla="*/ 21 h 25"/>
                <a:gd name="T4" fmla="*/ 19 w 22"/>
                <a:gd name="T5" fmla="*/ 0 h 25"/>
                <a:gd name="T6" fmla="*/ 22 w 22"/>
                <a:gd name="T7" fmla="*/ 4 h 25"/>
                <a:gd name="T8" fmla="*/ 3 w 22"/>
                <a:gd name="T9" fmla="*/ 25 h 25"/>
              </a:gdLst>
              <a:ahLst/>
              <a:cxnLst>
                <a:cxn ang="0">
                  <a:pos x="T0" y="T1"/>
                </a:cxn>
                <a:cxn ang="0">
                  <a:pos x="T2" y="T3"/>
                </a:cxn>
                <a:cxn ang="0">
                  <a:pos x="T4" y="T5"/>
                </a:cxn>
                <a:cxn ang="0">
                  <a:pos x="T6" y="T7"/>
                </a:cxn>
                <a:cxn ang="0">
                  <a:pos x="T8" y="T9"/>
                </a:cxn>
              </a:cxnLst>
              <a:rect l="0" t="0" r="r" b="b"/>
              <a:pathLst>
                <a:path w="22" h="25">
                  <a:moveTo>
                    <a:pt x="3" y="25"/>
                  </a:moveTo>
                  <a:cubicBezTo>
                    <a:pt x="2" y="24"/>
                    <a:pt x="1" y="22"/>
                    <a:pt x="0" y="21"/>
                  </a:cubicBezTo>
                  <a:cubicBezTo>
                    <a:pt x="4" y="12"/>
                    <a:pt x="12" y="6"/>
                    <a:pt x="19" y="0"/>
                  </a:cubicBezTo>
                  <a:cubicBezTo>
                    <a:pt x="20" y="2"/>
                    <a:pt x="21" y="3"/>
                    <a:pt x="22" y="4"/>
                  </a:cubicBezTo>
                  <a:cubicBezTo>
                    <a:pt x="16" y="11"/>
                    <a:pt x="10" y="18"/>
                    <a:pt x="3" y="25"/>
                  </a:cubicBezTo>
                  <a:close/>
                </a:path>
              </a:pathLst>
            </a:custGeom>
            <a:solidFill>
              <a:srgbClr val="634B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6" name="Freeform 25">
              <a:extLst>
                <a:ext uri="{FF2B5EF4-FFF2-40B4-BE49-F238E27FC236}">
                  <a16:creationId xmlns:a16="http://schemas.microsoft.com/office/drawing/2014/main" id="{20DF56DB-A59B-EE77-AB5C-F4B33B9DECF1}"/>
                </a:ext>
              </a:extLst>
            </p:cNvPr>
            <p:cNvSpPr/>
            <p:nvPr/>
          </p:nvSpPr>
          <p:spPr bwMode="auto">
            <a:xfrm>
              <a:off x="5989638" y="3170238"/>
              <a:ext cx="149225" cy="314325"/>
            </a:xfrm>
            <a:custGeom>
              <a:avLst/>
              <a:gdLst>
                <a:gd name="T0" fmla="*/ 40 w 100"/>
                <a:gd name="T1" fmla="*/ 22 h 212"/>
                <a:gd name="T2" fmla="*/ 54 w 100"/>
                <a:gd name="T3" fmla="*/ 6 h 212"/>
                <a:gd name="T4" fmla="*/ 82 w 100"/>
                <a:gd name="T5" fmla="*/ 37 h 212"/>
                <a:gd name="T6" fmla="*/ 78 w 100"/>
                <a:gd name="T7" fmla="*/ 42 h 212"/>
                <a:gd name="T8" fmla="*/ 42 w 100"/>
                <a:gd name="T9" fmla="*/ 41 h 212"/>
                <a:gd name="T10" fmla="*/ 41 w 100"/>
                <a:gd name="T11" fmla="*/ 43 h 212"/>
                <a:gd name="T12" fmla="*/ 34 w 100"/>
                <a:gd name="T13" fmla="*/ 100 h 212"/>
                <a:gd name="T14" fmla="*/ 57 w 100"/>
                <a:gd name="T15" fmla="*/ 174 h 212"/>
                <a:gd name="T16" fmla="*/ 84 w 100"/>
                <a:gd name="T17" fmla="*/ 194 h 212"/>
                <a:gd name="T18" fmla="*/ 95 w 100"/>
                <a:gd name="T19" fmla="*/ 195 h 212"/>
                <a:gd name="T20" fmla="*/ 98 w 100"/>
                <a:gd name="T21" fmla="*/ 203 h 212"/>
                <a:gd name="T22" fmla="*/ 60 w 100"/>
                <a:gd name="T23" fmla="*/ 209 h 212"/>
                <a:gd name="T24" fmla="*/ 45 w 100"/>
                <a:gd name="T25" fmla="*/ 191 h 212"/>
                <a:gd name="T26" fmla="*/ 5 w 100"/>
                <a:gd name="T27" fmla="*/ 77 h 212"/>
                <a:gd name="T28" fmla="*/ 10 w 100"/>
                <a:gd name="T29" fmla="*/ 54 h 212"/>
                <a:gd name="T30" fmla="*/ 40 w 100"/>
                <a:gd name="T31" fmla="*/ 2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211">
                  <a:moveTo>
                    <a:pt x="40" y="22"/>
                  </a:moveTo>
                  <a:cubicBezTo>
                    <a:pt x="44" y="17"/>
                    <a:pt x="49" y="11"/>
                    <a:pt x="54" y="6"/>
                  </a:cubicBezTo>
                  <a:cubicBezTo>
                    <a:pt x="72" y="0"/>
                    <a:pt x="81" y="10"/>
                    <a:pt x="82" y="37"/>
                  </a:cubicBezTo>
                  <a:cubicBezTo>
                    <a:pt x="84" y="41"/>
                    <a:pt x="82" y="42"/>
                    <a:pt x="78" y="42"/>
                  </a:cubicBezTo>
                  <a:cubicBezTo>
                    <a:pt x="63" y="15"/>
                    <a:pt x="63" y="15"/>
                    <a:pt x="42" y="41"/>
                  </a:cubicBezTo>
                  <a:cubicBezTo>
                    <a:pt x="40" y="43"/>
                    <a:pt x="43" y="41"/>
                    <a:pt x="41" y="43"/>
                  </a:cubicBezTo>
                  <a:cubicBezTo>
                    <a:pt x="18" y="59"/>
                    <a:pt x="21" y="78"/>
                    <a:pt x="34" y="100"/>
                  </a:cubicBezTo>
                  <a:cubicBezTo>
                    <a:pt x="47" y="122"/>
                    <a:pt x="53" y="148"/>
                    <a:pt x="57" y="174"/>
                  </a:cubicBezTo>
                  <a:cubicBezTo>
                    <a:pt x="59" y="191"/>
                    <a:pt x="65" y="200"/>
                    <a:pt x="84" y="194"/>
                  </a:cubicBezTo>
                  <a:cubicBezTo>
                    <a:pt x="87" y="193"/>
                    <a:pt x="91" y="193"/>
                    <a:pt x="95" y="195"/>
                  </a:cubicBezTo>
                  <a:cubicBezTo>
                    <a:pt x="98" y="197"/>
                    <a:pt x="100" y="199"/>
                    <a:pt x="98" y="203"/>
                  </a:cubicBezTo>
                  <a:cubicBezTo>
                    <a:pt x="87" y="212"/>
                    <a:pt x="73" y="210"/>
                    <a:pt x="60" y="209"/>
                  </a:cubicBezTo>
                  <a:cubicBezTo>
                    <a:pt x="49" y="209"/>
                    <a:pt x="46" y="200"/>
                    <a:pt x="45" y="191"/>
                  </a:cubicBezTo>
                  <a:cubicBezTo>
                    <a:pt x="41" y="150"/>
                    <a:pt x="26" y="113"/>
                    <a:pt x="5" y="77"/>
                  </a:cubicBezTo>
                  <a:cubicBezTo>
                    <a:pt x="0" y="68"/>
                    <a:pt x="4" y="60"/>
                    <a:pt x="10" y="54"/>
                  </a:cubicBezTo>
                  <a:cubicBezTo>
                    <a:pt x="21" y="44"/>
                    <a:pt x="29" y="32"/>
                    <a:pt x="40" y="22"/>
                  </a:cubicBezTo>
                  <a:close/>
                </a:path>
              </a:pathLst>
            </a:custGeom>
            <a:solidFill>
              <a:srgbClr val="2E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7" name="Freeform 26">
              <a:extLst>
                <a:ext uri="{FF2B5EF4-FFF2-40B4-BE49-F238E27FC236}">
                  <a16:creationId xmlns:a16="http://schemas.microsoft.com/office/drawing/2014/main" id="{5DDDA6A4-0140-A14E-1CD7-4BB94597E642}"/>
                </a:ext>
              </a:extLst>
            </p:cNvPr>
            <p:cNvSpPr/>
            <p:nvPr/>
          </p:nvSpPr>
          <p:spPr bwMode="auto">
            <a:xfrm>
              <a:off x="6099176" y="3225800"/>
              <a:ext cx="49213" cy="246063"/>
            </a:xfrm>
            <a:custGeom>
              <a:avLst/>
              <a:gdLst>
                <a:gd name="T0" fmla="*/ 6 w 34"/>
                <a:gd name="T1" fmla="*/ 5 h 166"/>
                <a:gd name="T2" fmla="*/ 9 w 34"/>
                <a:gd name="T3" fmla="*/ 0 h 166"/>
                <a:gd name="T4" fmla="*/ 25 w 34"/>
                <a:gd name="T5" fmla="*/ 90 h 166"/>
                <a:gd name="T6" fmla="*/ 29 w 34"/>
                <a:gd name="T7" fmla="*/ 104 h 166"/>
                <a:gd name="T8" fmla="*/ 33 w 34"/>
                <a:gd name="T9" fmla="*/ 130 h 166"/>
                <a:gd name="T10" fmla="*/ 31 w 34"/>
                <a:gd name="T11" fmla="*/ 157 h 166"/>
                <a:gd name="T12" fmla="*/ 25 w 34"/>
                <a:gd name="T13" fmla="*/ 164 h 166"/>
                <a:gd name="T14" fmla="*/ 21 w 34"/>
                <a:gd name="T15" fmla="*/ 160 h 166"/>
                <a:gd name="T16" fmla="*/ 16 w 34"/>
                <a:gd name="T17" fmla="*/ 139 h 166"/>
                <a:gd name="T18" fmla="*/ 3 w 34"/>
                <a:gd name="T19" fmla="*/ 23 h 166"/>
                <a:gd name="T20" fmla="*/ 6 w 34"/>
                <a:gd name="T21" fmla="*/ 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66">
                  <a:moveTo>
                    <a:pt x="6" y="5"/>
                  </a:moveTo>
                  <a:cubicBezTo>
                    <a:pt x="7" y="3"/>
                    <a:pt x="8" y="2"/>
                    <a:pt x="9" y="0"/>
                  </a:cubicBezTo>
                  <a:cubicBezTo>
                    <a:pt x="20" y="29"/>
                    <a:pt x="21" y="60"/>
                    <a:pt x="25" y="90"/>
                  </a:cubicBezTo>
                  <a:cubicBezTo>
                    <a:pt x="26" y="95"/>
                    <a:pt x="23" y="101"/>
                    <a:pt x="29" y="104"/>
                  </a:cubicBezTo>
                  <a:cubicBezTo>
                    <a:pt x="34" y="112"/>
                    <a:pt x="34" y="121"/>
                    <a:pt x="33" y="130"/>
                  </a:cubicBezTo>
                  <a:cubicBezTo>
                    <a:pt x="29" y="139"/>
                    <a:pt x="32" y="148"/>
                    <a:pt x="31" y="157"/>
                  </a:cubicBezTo>
                  <a:cubicBezTo>
                    <a:pt x="31" y="161"/>
                    <a:pt x="31" y="166"/>
                    <a:pt x="25" y="164"/>
                  </a:cubicBezTo>
                  <a:cubicBezTo>
                    <a:pt x="24" y="163"/>
                    <a:pt x="22" y="162"/>
                    <a:pt x="21" y="160"/>
                  </a:cubicBezTo>
                  <a:cubicBezTo>
                    <a:pt x="17" y="154"/>
                    <a:pt x="16" y="146"/>
                    <a:pt x="16" y="139"/>
                  </a:cubicBezTo>
                  <a:cubicBezTo>
                    <a:pt x="17" y="100"/>
                    <a:pt x="9" y="62"/>
                    <a:pt x="3" y="23"/>
                  </a:cubicBezTo>
                  <a:cubicBezTo>
                    <a:pt x="2" y="17"/>
                    <a:pt x="0" y="10"/>
                    <a:pt x="6" y="5"/>
                  </a:cubicBezTo>
                  <a:close/>
                </a:path>
              </a:pathLst>
            </a:custGeom>
            <a:solidFill>
              <a:srgbClr val="5C3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8" name="Freeform 27">
              <a:extLst>
                <a:ext uri="{FF2B5EF4-FFF2-40B4-BE49-F238E27FC236}">
                  <a16:creationId xmlns:a16="http://schemas.microsoft.com/office/drawing/2014/main" id="{5D75646D-C79A-799C-CA37-43D5305B11EE}"/>
                </a:ext>
              </a:extLst>
            </p:cNvPr>
            <p:cNvSpPr/>
            <p:nvPr/>
          </p:nvSpPr>
          <p:spPr bwMode="auto">
            <a:xfrm>
              <a:off x="6181726" y="3436938"/>
              <a:ext cx="536575" cy="1101725"/>
            </a:xfrm>
            <a:custGeom>
              <a:avLst/>
              <a:gdLst>
                <a:gd name="T0" fmla="*/ 18 w 362"/>
                <a:gd name="T1" fmla="*/ 309 h 743"/>
                <a:gd name="T2" fmla="*/ 12 w 362"/>
                <a:gd name="T3" fmla="*/ 270 h 743"/>
                <a:gd name="T4" fmla="*/ 5 w 362"/>
                <a:gd name="T5" fmla="*/ 75 h 743"/>
                <a:gd name="T6" fmla="*/ 22 w 362"/>
                <a:gd name="T7" fmla="*/ 14 h 743"/>
                <a:gd name="T8" fmla="*/ 84 w 362"/>
                <a:gd name="T9" fmla="*/ 28 h 743"/>
                <a:gd name="T10" fmla="*/ 231 w 362"/>
                <a:gd name="T11" fmla="*/ 164 h 743"/>
                <a:gd name="T12" fmla="*/ 329 w 362"/>
                <a:gd name="T13" fmla="*/ 402 h 743"/>
                <a:gd name="T14" fmla="*/ 359 w 362"/>
                <a:gd name="T15" fmla="*/ 598 h 743"/>
                <a:gd name="T16" fmla="*/ 350 w 362"/>
                <a:gd name="T17" fmla="*/ 709 h 743"/>
                <a:gd name="T18" fmla="*/ 279 w 362"/>
                <a:gd name="T19" fmla="*/ 737 h 743"/>
                <a:gd name="T20" fmla="*/ 131 w 362"/>
                <a:gd name="T21" fmla="*/ 695 h 743"/>
                <a:gd name="T22" fmla="*/ 71 w 362"/>
                <a:gd name="T23" fmla="*/ 682 h 743"/>
                <a:gd name="T24" fmla="*/ 42 w 362"/>
                <a:gd name="T25" fmla="*/ 641 h 743"/>
                <a:gd name="T26" fmla="*/ 54 w 362"/>
                <a:gd name="T27" fmla="*/ 576 h 743"/>
                <a:gd name="T28" fmla="*/ 31 w 362"/>
                <a:gd name="T29" fmla="*/ 457 h 743"/>
                <a:gd name="T30" fmla="*/ 12 w 362"/>
                <a:gd name="T31" fmla="*/ 400 h 743"/>
                <a:gd name="T32" fmla="*/ 8 w 362"/>
                <a:gd name="T33" fmla="*/ 367 h 743"/>
                <a:gd name="T34" fmla="*/ 22 w 362"/>
                <a:gd name="T35" fmla="*/ 372 h 743"/>
                <a:gd name="T36" fmla="*/ 22 w 362"/>
                <a:gd name="T37" fmla="*/ 374 h 743"/>
                <a:gd name="T38" fmla="*/ 40 w 362"/>
                <a:gd name="T39" fmla="*/ 449 h 743"/>
                <a:gd name="T40" fmla="*/ 69 w 362"/>
                <a:gd name="T41" fmla="*/ 571 h 743"/>
                <a:gd name="T42" fmla="*/ 53 w 362"/>
                <a:gd name="T43" fmla="*/ 617 h 743"/>
                <a:gd name="T44" fmla="*/ 60 w 362"/>
                <a:gd name="T45" fmla="*/ 628 h 743"/>
                <a:gd name="T46" fmla="*/ 75 w 362"/>
                <a:gd name="T47" fmla="*/ 666 h 743"/>
                <a:gd name="T48" fmla="*/ 142 w 362"/>
                <a:gd name="T49" fmla="*/ 680 h 743"/>
                <a:gd name="T50" fmla="*/ 255 w 362"/>
                <a:gd name="T51" fmla="*/ 708 h 743"/>
                <a:gd name="T52" fmla="*/ 289 w 362"/>
                <a:gd name="T53" fmla="*/ 717 h 743"/>
                <a:gd name="T54" fmla="*/ 332 w 362"/>
                <a:gd name="T55" fmla="*/ 690 h 743"/>
                <a:gd name="T56" fmla="*/ 339 w 362"/>
                <a:gd name="T57" fmla="*/ 627 h 743"/>
                <a:gd name="T58" fmla="*/ 335 w 362"/>
                <a:gd name="T59" fmla="*/ 579 h 743"/>
                <a:gd name="T60" fmla="*/ 329 w 362"/>
                <a:gd name="T61" fmla="*/ 526 h 743"/>
                <a:gd name="T62" fmla="*/ 328 w 362"/>
                <a:gd name="T63" fmla="*/ 506 h 743"/>
                <a:gd name="T64" fmla="*/ 313 w 362"/>
                <a:gd name="T65" fmla="*/ 437 h 743"/>
                <a:gd name="T66" fmla="*/ 305 w 362"/>
                <a:gd name="T67" fmla="*/ 378 h 743"/>
                <a:gd name="T68" fmla="*/ 282 w 362"/>
                <a:gd name="T69" fmla="*/ 293 h 743"/>
                <a:gd name="T70" fmla="*/ 205 w 362"/>
                <a:gd name="T71" fmla="*/ 161 h 743"/>
                <a:gd name="T72" fmla="*/ 147 w 362"/>
                <a:gd name="T73" fmla="*/ 101 h 743"/>
                <a:gd name="T74" fmla="*/ 70 w 362"/>
                <a:gd name="T75" fmla="*/ 40 h 743"/>
                <a:gd name="T76" fmla="*/ 32 w 362"/>
                <a:gd name="T77" fmla="*/ 35 h 743"/>
                <a:gd name="T78" fmla="*/ 25 w 362"/>
                <a:gd name="T79" fmla="*/ 41 h 743"/>
                <a:gd name="T80" fmla="*/ 19 w 362"/>
                <a:gd name="T81" fmla="*/ 95 h 743"/>
                <a:gd name="T82" fmla="*/ 27 w 362"/>
                <a:gd name="T83" fmla="*/ 241 h 743"/>
                <a:gd name="T84" fmla="*/ 29 w 362"/>
                <a:gd name="T85" fmla="*/ 251 h 743"/>
                <a:gd name="T86" fmla="*/ 24 w 362"/>
                <a:gd name="T87" fmla="*/ 310 h 743"/>
                <a:gd name="T88" fmla="*/ 18 w 362"/>
                <a:gd name="T89" fmla="*/ 309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2" h="743">
                  <a:moveTo>
                    <a:pt x="18" y="309"/>
                  </a:moveTo>
                  <a:cubicBezTo>
                    <a:pt x="10" y="297"/>
                    <a:pt x="14" y="283"/>
                    <a:pt x="12" y="270"/>
                  </a:cubicBezTo>
                  <a:cubicBezTo>
                    <a:pt x="15" y="205"/>
                    <a:pt x="10" y="140"/>
                    <a:pt x="5" y="75"/>
                  </a:cubicBezTo>
                  <a:cubicBezTo>
                    <a:pt x="3" y="52"/>
                    <a:pt x="0" y="27"/>
                    <a:pt x="22" y="14"/>
                  </a:cubicBezTo>
                  <a:cubicBezTo>
                    <a:pt x="44" y="0"/>
                    <a:pt x="66" y="15"/>
                    <a:pt x="84" y="28"/>
                  </a:cubicBezTo>
                  <a:cubicBezTo>
                    <a:pt x="138" y="68"/>
                    <a:pt x="189" y="111"/>
                    <a:pt x="231" y="164"/>
                  </a:cubicBezTo>
                  <a:cubicBezTo>
                    <a:pt x="287" y="234"/>
                    <a:pt x="313" y="316"/>
                    <a:pt x="329" y="402"/>
                  </a:cubicBezTo>
                  <a:cubicBezTo>
                    <a:pt x="340" y="467"/>
                    <a:pt x="353" y="532"/>
                    <a:pt x="359" y="598"/>
                  </a:cubicBezTo>
                  <a:cubicBezTo>
                    <a:pt x="362" y="636"/>
                    <a:pt x="360" y="673"/>
                    <a:pt x="350" y="709"/>
                  </a:cubicBezTo>
                  <a:cubicBezTo>
                    <a:pt x="344" y="731"/>
                    <a:pt x="311" y="743"/>
                    <a:pt x="279" y="737"/>
                  </a:cubicBezTo>
                  <a:cubicBezTo>
                    <a:pt x="229" y="727"/>
                    <a:pt x="180" y="712"/>
                    <a:pt x="131" y="695"/>
                  </a:cubicBezTo>
                  <a:cubicBezTo>
                    <a:pt x="111" y="689"/>
                    <a:pt x="91" y="686"/>
                    <a:pt x="71" y="682"/>
                  </a:cubicBezTo>
                  <a:cubicBezTo>
                    <a:pt x="45" y="678"/>
                    <a:pt x="38" y="667"/>
                    <a:pt x="42" y="641"/>
                  </a:cubicBezTo>
                  <a:cubicBezTo>
                    <a:pt x="46" y="619"/>
                    <a:pt x="49" y="598"/>
                    <a:pt x="54" y="576"/>
                  </a:cubicBezTo>
                  <a:cubicBezTo>
                    <a:pt x="63" y="533"/>
                    <a:pt x="57" y="493"/>
                    <a:pt x="31" y="457"/>
                  </a:cubicBezTo>
                  <a:cubicBezTo>
                    <a:pt x="18" y="440"/>
                    <a:pt x="11" y="422"/>
                    <a:pt x="12" y="400"/>
                  </a:cubicBezTo>
                  <a:cubicBezTo>
                    <a:pt x="12" y="389"/>
                    <a:pt x="9" y="378"/>
                    <a:pt x="8" y="367"/>
                  </a:cubicBezTo>
                  <a:cubicBezTo>
                    <a:pt x="14" y="364"/>
                    <a:pt x="19" y="366"/>
                    <a:pt x="22" y="372"/>
                  </a:cubicBezTo>
                  <a:cubicBezTo>
                    <a:pt x="22" y="373"/>
                    <a:pt x="22" y="373"/>
                    <a:pt x="22" y="374"/>
                  </a:cubicBezTo>
                  <a:cubicBezTo>
                    <a:pt x="19" y="401"/>
                    <a:pt x="26" y="426"/>
                    <a:pt x="40" y="449"/>
                  </a:cubicBezTo>
                  <a:cubicBezTo>
                    <a:pt x="63" y="486"/>
                    <a:pt x="72" y="527"/>
                    <a:pt x="69" y="571"/>
                  </a:cubicBezTo>
                  <a:cubicBezTo>
                    <a:pt x="67" y="587"/>
                    <a:pt x="63" y="603"/>
                    <a:pt x="53" y="617"/>
                  </a:cubicBezTo>
                  <a:cubicBezTo>
                    <a:pt x="57" y="619"/>
                    <a:pt x="59" y="624"/>
                    <a:pt x="60" y="628"/>
                  </a:cubicBezTo>
                  <a:cubicBezTo>
                    <a:pt x="66" y="640"/>
                    <a:pt x="60" y="657"/>
                    <a:pt x="75" y="666"/>
                  </a:cubicBezTo>
                  <a:cubicBezTo>
                    <a:pt x="95" y="680"/>
                    <a:pt x="120" y="677"/>
                    <a:pt x="142" y="680"/>
                  </a:cubicBezTo>
                  <a:cubicBezTo>
                    <a:pt x="181" y="684"/>
                    <a:pt x="218" y="697"/>
                    <a:pt x="255" y="708"/>
                  </a:cubicBezTo>
                  <a:cubicBezTo>
                    <a:pt x="266" y="711"/>
                    <a:pt x="277" y="715"/>
                    <a:pt x="289" y="717"/>
                  </a:cubicBezTo>
                  <a:cubicBezTo>
                    <a:pt x="311" y="720"/>
                    <a:pt x="325" y="711"/>
                    <a:pt x="332" y="690"/>
                  </a:cubicBezTo>
                  <a:cubicBezTo>
                    <a:pt x="339" y="669"/>
                    <a:pt x="342" y="648"/>
                    <a:pt x="339" y="627"/>
                  </a:cubicBezTo>
                  <a:cubicBezTo>
                    <a:pt x="336" y="611"/>
                    <a:pt x="335" y="595"/>
                    <a:pt x="335" y="579"/>
                  </a:cubicBezTo>
                  <a:cubicBezTo>
                    <a:pt x="333" y="561"/>
                    <a:pt x="330" y="544"/>
                    <a:pt x="329" y="526"/>
                  </a:cubicBezTo>
                  <a:cubicBezTo>
                    <a:pt x="330" y="519"/>
                    <a:pt x="330" y="512"/>
                    <a:pt x="328" y="506"/>
                  </a:cubicBezTo>
                  <a:cubicBezTo>
                    <a:pt x="324" y="483"/>
                    <a:pt x="313" y="461"/>
                    <a:pt x="313" y="437"/>
                  </a:cubicBezTo>
                  <a:cubicBezTo>
                    <a:pt x="311" y="417"/>
                    <a:pt x="319" y="396"/>
                    <a:pt x="305" y="378"/>
                  </a:cubicBezTo>
                  <a:cubicBezTo>
                    <a:pt x="297" y="350"/>
                    <a:pt x="293" y="320"/>
                    <a:pt x="282" y="293"/>
                  </a:cubicBezTo>
                  <a:cubicBezTo>
                    <a:pt x="264" y="244"/>
                    <a:pt x="238" y="200"/>
                    <a:pt x="205" y="161"/>
                  </a:cubicBezTo>
                  <a:cubicBezTo>
                    <a:pt x="189" y="137"/>
                    <a:pt x="170" y="118"/>
                    <a:pt x="147" y="101"/>
                  </a:cubicBezTo>
                  <a:cubicBezTo>
                    <a:pt x="123" y="79"/>
                    <a:pt x="97" y="59"/>
                    <a:pt x="70" y="40"/>
                  </a:cubicBezTo>
                  <a:cubicBezTo>
                    <a:pt x="58" y="32"/>
                    <a:pt x="46" y="24"/>
                    <a:pt x="32" y="35"/>
                  </a:cubicBezTo>
                  <a:cubicBezTo>
                    <a:pt x="30" y="37"/>
                    <a:pt x="28" y="39"/>
                    <a:pt x="25" y="41"/>
                  </a:cubicBezTo>
                  <a:cubicBezTo>
                    <a:pt x="13" y="58"/>
                    <a:pt x="18" y="77"/>
                    <a:pt x="19" y="95"/>
                  </a:cubicBezTo>
                  <a:cubicBezTo>
                    <a:pt x="23" y="144"/>
                    <a:pt x="33" y="192"/>
                    <a:pt x="27" y="241"/>
                  </a:cubicBezTo>
                  <a:cubicBezTo>
                    <a:pt x="27" y="245"/>
                    <a:pt x="28" y="248"/>
                    <a:pt x="29" y="251"/>
                  </a:cubicBezTo>
                  <a:cubicBezTo>
                    <a:pt x="30" y="271"/>
                    <a:pt x="34" y="291"/>
                    <a:pt x="24" y="310"/>
                  </a:cubicBezTo>
                  <a:cubicBezTo>
                    <a:pt x="22" y="310"/>
                    <a:pt x="20" y="310"/>
                    <a:pt x="18" y="309"/>
                  </a:cubicBezTo>
                  <a:close/>
                </a:path>
              </a:pathLst>
            </a:custGeom>
            <a:solidFill>
              <a:srgbClr val="CDB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9" name="Freeform 28">
              <a:extLst>
                <a:ext uri="{FF2B5EF4-FFF2-40B4-BE49-F238E27FC236}">
                  <a16:creationId xmlns:a16="http://schemas.microsoft.com/office/drawing/2014/main" id="{10A24B41-5952-FB80-E6F9-3203D28FA8AA}"/>
                </a:ext>
              </a:extLst>
            </p:cNvPr>
            <p:cNvSpPr/>
            <p:nvPr/>
          </p:nvSpPr>
          <p:spPr bwMode="auto">
            <a:xfrm>
              <a:off x="6235701" y="3429000"/>
              <a:ext cx="534988" cy="835025"/>
            </a:xfrm>
            <a:custGeom>
              <a:avLst/>
              <a:gdLst>
                <a:gd name="T0" fmla="*/ 312 w 360"/>
                <a:gd name="T1" fmla="*/ 299 h 563"/>
                <a:gd name="T2" fmla="*/ 315 w 360"/>
                <a:gd name="T3" fmla="*/ 316 h 563"/>
                <a:gd name="T4" fmla="*/ 339 w 360"/>
                <a:gd name="T5" fmla="*/ 415 h 563"/>
                <a:gd name="T6" fmla="*/ 342 w 360"/>
                <a:gd name="T7" fmla="*/ 448 h 563"/>
                <a:gd name="T8" fmla="*/ 352 w 360"/>
                <a:gd name="T9" fmla="*/ 528 h 563"/>
                <a:gd name="T10" fmla="*/ 352 w 360"/>
                <a:gd name="T11" fmla="*/ 563 h 563"/>
                <a:gd name="T12" fmla="*/ 334 w 360"/>
                <a:gd name="T13" fmla="*/ 556 h 563"/>
                <a:gd name="T14" fmla="*/ 324 w 360"/>
                <a:gd name="T15" fmla="*/ 546 h 563"/>
                <a:gd name="T16" fmla="*/ 322 w 360"/>
                <a:gd name="T17" fmla="*/ 530 h 563"/>
                <a:gd name="T18" fmla="*/ 333 w 360"/>
                <a:gd name="T19" fmla="*/ 515 h 563"/>
                <a:gd name="T20" fmla="*/ 348 w 360"/>
                <a:gd name="T21" fmla="*/ 500 h 563"/>
                <a:gd name="T22" fmla="*/ 316 w 360"/>
                <a:gd name="T23" fmla="*/ 466 h 563"/>
                <a:gd name="T24" fmla="*/ 308 w 360"/>
                <a:gd name="T25" fmla="*/ 456 h 563"/>
                <a:gd name="T26" fmla="*/ 296 w 360"/>
                <a:gd name="T27" fmla="*/ 388 h 563"/>
                <a:gd name="T28" fmla="*/ 328 w 360"/>
                <a:gd name="T29" fmla="*/ 384 h 563"/>
                <a:gd name="T30" fmla="*/ 323 w 360"/>
                <a:gd name="T31" fmla="*/ 353 h 563"/>
                <a:gd name="T32" fmla="*/ 289 w 360"/>
                <a:gd name="T33" fmla="*/ 352 h 563"/>
                <a:gd name="T34" fmla="*/ 259 w 360"/>
                <a:gd name="T35" fmla="*/ 264 h 563"/>
                <a:gd name="T36" fmla="*/ 292 w 360"/>
                <a:gd name="T37" fmla="*/ 257 h 563"/>
                <a:gd name="T38" fmla="*/ 285 w 360"/>
                <a:gd name="T39" fmla="*/ 224 h 563"/>
                <a:gd name="T40" fmla="*/ 248 w 360"/>
                <a:gd name="T41" fmla="*/ 220 h 563"/>
                <a:gd name="T42" fmla="*/ 235 w 360"/>
                <a:gd name="T43" fmla="*/ 215 h 563"/>
                <a:gd name="T44" fmla="*/ 205 w 360"/>
                <a:gd name="T45" fmla="*/ 168 h 563"/>
                <a:gd name="T46" fmla="*/ 226 w 360"/>
                <a:gd name="T47" fmla="*/ 153 h 563"/>
                <a:gd name="T48" fmla="*/ 212 w 360"/>
                <a:gd name="T49" fmla="*/ 128 h 563"/>
                <a:gd name="T50" fmla="*/ 183 w 360"/>
                <a:gd name="T51" fmla="*/ 132 h 563"/>
                <a:gd name="T52" fmla="*/ 171 w 360"/>
                <a:gd name="T53" fmla="*/ 133 h 563"/>
                <a:gd name="T54" fmla="*/ 129 w 360"/>
                <a:gd name="T55" fmla="*/ 90 h 563"/>
                <a:gd name="T56" fmla="*/ 145 w 360"/>
                <a:gd name="T57" fmla="*/ 74 h 563"/>
                <a:gd name="T58" fmla="*/ 140 w 360"/>
                <a:gd name="T59" fmla="*/ 57 h 563"/>
                <a:gd name="T60" fmla="*/ 98 w 360"/>
                <a:gd name="T61" fmla="*/ 52 h 563"/>
                <a:gd name="T62" fmla="*/ 82 w 360"/>
                <a:gd name="T63" fmla="*/ 51 h 563"/>
                <a:gd name="T64" fmla="*/ 24 w 360"/>
                <a:gd name="T65" fmla="*/ 13 h 563"/>
                <a:gd name="T66" fmla="*/ 0 w 360"/>
                <a:gd name="T67" fmla="*/ 5 h 563"/>
                <a:gd name="T68" fmla="*/ 148 w 360"/>
                <a:gd name="T69" fmla="*/ 58 h 563"/>
                <a:gd name="T70" fmla="*/ 166 w 360"/>
                <a:gd name="T71" fmla="*/ 82 h 563"/>
                <a:gd name="T72" fmla="*/ 184 w 360"/>
                <a:gd name="T73" fmla="*/ 100 h 563"/>
                <a:gd name="T74" fmla="*/ 250 w 360"/>
                <a:gd name="T75" fmla="*/ 169 h 563"/>
                <a:gd name="T76" fmla="*/ 268 w 360"/>
                <a:gd name="T77" fmla="*/ 194 h 563"/>
                <a:gd name="T78" fmla="*/ 304 w 360"/>
                <a:gd name="T79" fmla="*/ 269 h 563"/>
                <a:gd name="T80" fmla="*/ 312 w 360"/>
                <a:gd name="T81" fmla="*/ 299 h 563"/>
                <a:gd name="T82" fmla="*/ 312 w 360"/>
                <a:gd name="T83" fmla="*/ 299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0" h="563">
                  <a:moveTo>
                    <a:pt x="312" y="299"/>
                  </a:moveTo>
                  <a:cubicBezTo>
                    <a:pt x="306" y="306"/>
                    <a:pt x="311" y="311"/>
                    <a:pt x="315" y="316"/>
                  </a:cubicBezTo>
                  <a:cubicBezTo>
                    <a:pt x="339" y="345"/>
                    <a:pt x="347" y="378"/>
                    <a:pt x="339" y="415"/>
                  </a:cubicBezTo>
                  <a:cubicBezTo>
                    <a:pt x="336" y="427"/>
                    <a:pt x="337" y="438"/>
                    <a:pt x="342" y="448"/>
                  </a:cubicBezTo>
                  <a:cubicBezTo>
                    <a:pt x="354" y="474"/>
                    <a:pt x="360" y="499"/>
                    <a:pt x="352" y="528"/>
                  </a:cubicBezTo>
                  <a:cubicBezTo>
                    <a:pt x="349" y="538"/>
                    <a:pt x="352" y="550"/>
                    <a:pt x="352" y="563"/>
                  </a:cubicBezTo>
                  <a:cubicBezTo>
                    <a:pt x="345" y="560"/>
                    <a:pt x="339" y="555"/>
                    <a:pt x="334" y="556"/>
                  </a:cubicBezTo>
                  <a:cubicBezTo>
                    <a:pt x="323" y="559"/>
                    <a:pt x="324" y="553"/>
                    <a:pt x="324" y="546"/>
                  </a:cubicBezTo>
                  <a:cubicBezTo>
                    <a:pt x="324" y="540"/>
                    <a:pt x="322" y="535"/>
                    <a:pt x="322" y="530"/>
                  </a:cubicBezTo>
                  <a:cubicBezTo>
                    <a:pt x="320" y="522"/>
                    <a:pt x="314" y="510"/>
                    <a:pt x="333" y="515"/>
                  </a:cubicBezTo>
                  <a:cubicBezTo>
                    <a:pt x="342" y="517"/>
                    <a:pt x="347" y="509"/>
                    <a:pt x="348" y="500"/>
                  </a:cubicBezTo>
                  <a:cubicBezTo>
                    <a:pt x="351" y="481"/>
                    <a:pt x="336" y="464"/>
                    <a:pt x="316" y="466"/>
                  </a:cubicBezTo>
                  <a:cubicBezTo>
                    <a:pt x="306" y="467"/>
                    <a:pt x="309" y="460"/>
                    <a:pt x="308" y="456"/>
                  </a:cubicBezTo>
                  <a:cubicBezTo>
                    <a:pt x="304" y="434"/>
                    <a:pt x="300" y="412"/>
                    <a:pt x="296" y="388"/>
                  </a:cubicBezTo>
                  <a:cubicBezTo>
                    <a:pt x="309" y="395"/>
                    <a:pt x="320" y="398"/>
                    <a:pt x="328" y="384"/>
                  </a:cubicBezTo>
                  <a:cubicBezTo>
                    <a:pt x="335" y="372"/>
                    <a:pt x="330" y="362"/>
                    <a:pt x="323" y="353"/>
                  </a:cubicBezTo>
                  <a:cubicBezTo>
                    <a:pt x="313" y="341"/>
                    <a:pt x="301" y="341"/>
                    <a:pt x="289" y="352"/>
                  </a:cubicBezTo>
                  <a:cubicBezTo>
                    <a:pt x="281" y="322"/>
                    <a:pt x="273" y="293"/>
                    <a:pt x="259" y="264"/>
                  </a:cubicBezTo>
                  <a:cubicBezTo>
                    <a:pt x="272" y="267"/>
                    <a:pt x="285" y="273"/>
                    <a:pt x="292" y="257"/>
                  </a:cubicBezTo>
                  <a:cubicBezTo>
                    <a:pt x="297" y="245"/>
                    <a:pt x="293" y="233"/>
                    <a:pt x="285" y="224"/>
                  </a:cubicBezTo>
                  <a:cubicBezTo>
                    <a:pt x="274" y="214"/>
                    <a:pt x="261" y="212"/>
                    <a:pt x="248" y="220"/>
                  </a:cubicBezTo>
                  <a:cubicBezTo>
                    <a:pt x="240" y="226"/>
                    <a:pt x="238" y="220"/>
                    <a:pt x="235" y="215"/>
                  </a:cubicBezTo>
                  <a:cubicBezTo>
                    <a:pt x="226" y="200"/>
                    <a:pt x="216" y="185"/>
                    <a:pt x="205" y="168"/>
                  </a:cubicBezTo>
                  <a:cubicBezTo>
                    <a:pt x="216" y="169"/>
                    <a:pt x="227" y="165"/>
                    <a:pt x="226" y="153"/>
                  </a:cubicBezTo>
                  <a:cubicBezTo>
                    <a:pt x="226" y="143"/>
                    <a:pt x="222" y="133"/>
                    <a:pt x="212" y="128"/>
                  </a:cubicBezTo>
                  <a:cubicBezTo>
                    <a:pt x="202" y="123"/>
                    <a:pt x="190" y="122"/>
                    <a:pt x="183" y="132"/>
                  </a:cubicBezTo>
                  <a:cubicBezTo>
                    <a:pt x="178" y="142"/>
                    <a:pt x="175" y="137"/>
                    <a:pt x="171" y="133"/>
                  </a:cubicBezTo>
                  <a:cubicBezTo>
                    <a:pt x="157" y="119"/>
                    <a:pt x="144" y="105"/>
                    <a:pt x="129" y="90"/>
                  </a:cubicBezTo>
                  <a:cubicBezTo>
                    <a:pt x="136" y="86"/>
                    <a:pt x="145" y="85"/>
                    <a:pt x="145" y="74"/>
                  </a:cubicBezTo>
                  <a:cubicBezTo>
                    <a:pt x="144" y="68"/>
                    <a:pt x="144" y="63"/>
                    <a:pt x="140" y="57"/>
                  </a:cubicBezTo>
                  <a:cubicBezTo>
                    <a:pt x="129" y="42"/>
                    <a:pt x="109" y="38"/>
                    <a:pt x="98" y="52"/>
                  </a:cubicBezTo>
                  <a:cubicBezTo>
                    <a:pt x="91" y="61"/>
                    <a:pt x="87" y="55"/>
                    <a:pt x="82" y="51"/>
                  </a:cubicBezTo>
                  <a:cubicBezTo>
                    <a:pt x="63" y="39"/>
                    <a:pt x="47" y="22"/>
                    <a:pt x="24" y="13"/>
                  </a:cubicBezTo>
                  <a:cubicBezTo>
                    <a:pt x="17" y="10"/>
                    <a:pt x="9" y="8"/>
                    <a:pt x="0" y="5"/>
                  </a:cubicBezTo>
                  <a:cubicBezTo>
                    <a:pt x="58" y="0"/>
                    <a:pt x="106" y="22"/>
                    <a:pt x="148" y="58"/>
                  </a:cubicBezTo>
                  <a:cubicBezTo>
                    <a:pt x="156" y="64"/>
                    <a:pt x="161" y="73"/>
                    <a:pt x="166" y="82"/>
                  </a:cubicBezTo>
                  <a:cubicBezTo>
                    <a:pt x="171" y="89"/>
                    <a:pt x="175" y="98"/>
                    <a:pt x="184" y="100"/>
                  </a:cubicBezTo>
                  <a:cubicBezTo>
                    <a:pt x="222" y="108"/>
                    <a:pt x="235" y="139"/>
                    <a:pt x="250" y="169"/>
                  </a:cubicBezTo>
                  <a:cubicBezTo>
                    <a:pt x="254" y="179"/>
                    <a:pt x="259" y="188"/>
                    <a:pt x="268" y="194"/>
                  </a:cubicBezTo>
                  <a:cubicBezTo>
                    <a:pt x="294" y="212"/>
                    <a:pt x="301" y="240"/>
                    <a:pt x="304" y="269"/>
                  </a:cubicBezTo>
                  <a:cubicBezTo>
                    <a:pt x="305" y="280"/>
                    <a:pt x="303" y="291"/>
                    <a:pt x="312" y="299"/>
                  </a:cubicBezTo>
                  <a:cubicBezTo>
                    <a:pt x="312" y="299"/>
                    <a:pt x="312" y="299"/>
                    <a:pt x="312" y="299"/>
                  </a:cubicBezTo>
                  <a:close/>
                </a:path>
              </a:pathLst>
            </a:custGeom>
            <a:solidFill>
              <a:srgbClr val="E846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0" name="Freeform 29">
              <a:extLst>
                <a:ext uri="{FF2B5EF4-FFF2-40B4-BE49-F238E27FC236}">
                  <a16:creationId xmlns:a16="http://schemas.microsoft.com/office/drawing/2014/main" id="{9D09D0F5-C3E5-BAC6-7E89-AE3436BFD08A}"/>
                </a:ext>
              </a:extLst>
            </p:cNvPr>
            <p:cNvSpPr/>
            <p:nvPr/>
          </p:nvSpPr>
          <p:spPr bwMode="auto">
            <a:xfrm>
              <a:off x="6604001" y="3759200"/>
              <a:ext cx="58738" cy="60325"/>
            </a:xfrm>
            <a:custGeom>
              <a:avLst/>
              <a:gdLst>
                <a:gd name="T0" fmla="*/ 17 w 40"/>
                <a:gd name="T1" fmla="*/ 0 h 40"/>
                <a:gd name="T2" fmla="*/ 39 w 40"/>
                <a:gd name="T3" fmla="*/ 23 h 40"/>
                <a:gd name="T4" fmla="*/ 28 w 40"/>
                <a:gd name="T5" fmla="*/ 39 h 40"/>
                <a:gd name="T6" fmla="*/ 1 w 40"/>
                <a:gd name="T7" fmla="*/ 14 h 40"/>
                <a:gd name="T8" fmla="*/ 17 w 40"/>
                <a:gd name="T9" fmla="*/ 0 h 40"/>
              </a:gdLst>
              <a:ahLst/>
              <a:cxnLst>
                <a:cxn ang="0">
                  <a:pos x="T0" y="T1"/>
                </a:cxn>
                <a:cxn ang="0">
                  <a:pos x="T2" y="T3"/>
                </a:cxn>
                <a:cxn ang="0">
                  <a:pos x="T4" y="T5"/>
                </a:cxn>
                <a:cxn ang="0">
                  <a:pos x="T6" y="T7"/>
                </a:cxn>
                <a:cxn ang="0">
                  <a:pos x="T8" y="T9"/>
                </a:cxn>
              </a:cxnLst>
              <a:rect l="0" t="0" r="r" b="b"/>
              <a:pathLst>
                <a:path w="40" h="40">
                  <a:moveTo>
                    <a:pt x="17" y="0"/>
                  </a:moveTo>
                  <a:cubicBezTo>
                    <a:pt x="31" y="0"/>
                    <a:pt x="37" y="10"/>
                    <a:pt x="39" y="23"/>
                  </a:cubicBezTo>
                  <a:cubicBezTo>
                    <a:pt x="40" y="31"/>
                    <a:pt x="37" y="37"/>
                    <a:pt x="28" y="39"/>
                  </a:cubicBezTo>
                  <a:cubicBezTo>
                    <a:pt x="20" y="40"/>
                    <a:pt x="1" y="23"/>
                    <a:pt x="1" y="14"/>
                  </a:cubicBezTo>
                  <a:cubicBezTo>
                    <a:pt x="0" y="3"/>
                    <a:pt x="8" y="1"/>
                    <a:pt x="17" y="0"/>
                  </a:cubicBezTo>
                  <a:close/>
                </a:path>
              </a:pathLst>
            </a:custGeom>
            <a:solidFill>
              <a:srgbClr val="EFE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1" name="Freeform 30">
              <a:extLst>
                <a:ext uri="{FF2B5EF4-FFF2-40B4-BE49-F238E27FC236}">
                  <a16:creationId xmlns:a16="http://schemas.microsoft.com/office/drawing/2014/main" id="{E4E31899-B4A9-EE84-C8A3-B22FBAE06B0A}"/>
                </a:ext>
              </a:extLst>
            </p:cNvPr>
            <p:cNvSpPr/>
            <p:nvPr/>
          </p:nvSpPr>
          <p:spPr bwMode="auto">
            <a:xfrm>
              <a:off x="6386513" y="3505200"/>
              <a:ext cx="55563" cy="47625"/>
            </a:xfrm>
            <a:custGeom>
              <a:avLst/>
              <a:gdLst>
                <a:gd name="T0" fmla="*/ 38 w 38"/>
                <a:gd name="T1" fmla="*/ 19 h 33"/>
                <a:gd name="T2" fmla="*/ 26 w 38"/>
                <a:gd name="T3" fmla="*/ 32 h 33"/>
                <a:gd name="T4" fmla="*/ 1 w 38"/>
                <a:gd name="T5" fmla="*/ 10 h 33"/>
                <a:gd name="T6" fmla="*/ 14 w 38"/>
                <a:gd name="T7" fmla="*/ 0 h 33"/>
                <a:gd name="T8" fmla="*/ 38 w 38"/>
                <a:gd name="T9" fmla="*/ 19 h 33"/>
              </a:gdLst>
              <a:ahLst/>
              <a:cxnLst>
                <a:cxn ang="0">
                  <a:pos x="T0" y="T1"/>
                </a:cxn>
                <a:cxn ang="0">
                  <a:pos x="T2" y="T3"/>
                </a:cxn>
                <a:cxn ang="0">
                  <a:pos x="T4" y="T5"/>
                </a:cxn>
                <a:cxn ang="0">
                  <a:pos x="T6" y="T7"/>
                </a:cxn>
                <a:cxn ang="0">
                  <a:pos x="T8" y="T9"/>
                </a:cxn>
              </a:cxnLst>
              <a:rect l="0" t="0" r="r" b="b"/>
              <a:pathLst>
                <a:path w="38" h="33">
                  <a:moveTo>
                    <a:pt x="38" y="19"/>
                  </a:moveTo>
                  <a:cubicBezTo>
                    <a:pt x="37" y="27"/>
                    <a:pt x="34" y="33"/>
                    <a:pt x="26" y="32"/>
                  </a:cubicBezTo>
                  <a:cubicBezTo>
                    <a:pt x="13" y="30"/>
                    <a:pt x="3" y="24"/>
                    <a:pt x="1" y="10"/>
                  </a:cubicBezTo>
                  <a:cubicBezTo>
                    <a:pt x="0" y="2"/>
                    <a:pt x="7" y="0"/>
                    <a:pt x="14" y="0"/>
                  </a:cubicBezTo>
                  <a:cubicBezTo>
                    <a:pt x="27" y="1"/>
                    <a:pt x="35" y="7"/>
                    <a:pt x="38" y="19"/>
                  </a:cubicBezTo>
                  <a:close/>
                </a:path>
              </a:pathLst>
            </a:custGeom>
            <a:solidFill>
              <a:srgbClr val="ECE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2" name="Freeform 31">
              <a:extLst>
                <a:ext uri="{FF2B5EF4-FFF2-40B4-BE49-F238E27FC236}">
                  <a16:creationId xmlns:a16="http://schemas.microsoft.com/office/drawing/2014/main" id="{B421F483-1ED3-A275-16B7-7B257DE317AD}"/>
                </a:ext>
              </a:extLst>
            </p:cNvPr>
            <p:cNvSpPr/>
            <p:nvPr/>
          </p:nvSpPr>
          <p:spPr bwMode="auto">
            <a:xfrm>
              <a:off x="6726238" y="4332288"/>
              <a:ext cx="26988" cy="93663"/>
            </a:xfrm>
            <a:custGeom>
              <a:avLst/>
              <a:gdLst>
                <a:gd name="T0" fmla="*/ 0 w 18"/>
                <a:gd name="T1" fmla="*/ 0 h 63"/>
                <a:gd name="T2" fmla="*/ 18 w 18"/>
                <a:gd name="T3" fmla="*/ 18 h 63"/>
                <a:gd name="T4" fmla="*/ 15 w 18"/>
                <a:gd name="T5" fmla="*/ 59 h 63"/>
                <a:gd name="T6" fmla="*/ 7 w 18"/>
                <a:gd name="T7" fmla="*/ 59 h 63"/>
                <a:gd name="T8" fmla="*/ 0 w 18"/>
                <a:gd name="T9" fmla="*/ 50 h 63"/>
                <a:gd name="T10" fmla="*/ 0 w 18"/>
                <a:gd name="T11" fmla="*/ 0 h 63"/>
              </a:gdLst>
              <a:ahLst/>
              <a:cxnLst>
                <a:cxn ang="0">
                  <a:pos x="T0" y="T1"/>
                </a:cxn>
                <a:cxn ang="0">
                  <a:pos x="T2" y="T3"/>
                </a:cxn>
                <a:cxn ang="0">
                  <a:pos x="T4" y="T5"/>
                </a:cxn>
                <a:cxn ang="0">
                  <a:pos x="T6" y="T7"/>
                </a:cxn>
                <a:cxn ang="0">
                  <a:pos x="T8" y="T9"/>
                </a:cxn>
                <a:cxn ang="0">
                  <a:pos x="T10" y="T11"/>
                </a:cxn>
              </a:cxnLst>
              <a:rect l="0" t="0" r="r" b="b"/>
              <a:pathLst>
                <a:path w="18" h="62">
                  <a:moveTo>
                    <a:pt x="0" y="0"/>
                  </a:moveTo>
                  <a:cubicBezTo>
                    <a:pt x="8" y="9"/>
                    <a:pt x="18" y="8"/>
                    <a:pt x="18" y="18"/>
                  </a:cubicBezTo>
                  <a:cubicBezTo>
                    <a:pt x="17" y="32"/>
                    <a:pt x="17" y="46"/>
                    <a:pt x="15" y="59"/>
                  </a:cubicBezTo>
                  <a:cubicBezTo>
                    <a:pt x="14" y="63"/>
                    <a:pt x="9" y="59"/>
                    <a:pt x="7" y="59"/>
                  </a:cubicBezTo>
                  <a:cubicBezTo>
                    <a:pt x="0" y="59"/>
                    <a:pt x="0" y="56"/>
                    <a:pt x="0" y="50"/>
                  </a:cubicBezTo>
                  <a:cubicBezTo>
                    <a:pt x="0" y="35"/>
                    <a:pt x="0" y="20"/>
                    <a:pt x="0" y="0"/>
                  </a:cubicBezTo>
                  <a:close/>
                </a:path>
              </a:pathLst>
            </a:custGeom>
            <a:solidFill>
              <a:srgbClr val="E74A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3" name="Freeform 32">
              <a:extLst>
                <a:ext uri="{FF2B5EF4-FFF2-40B4-BE49-F238E27FC236}">
                  <a16:creationId xmlns:a16="http://schemas.microsoft.com/office/drawing/2014/main" id="{08168352-0778-0A87-C2F5-384B6A83724F}"/>
                </a:ext>
              </a:extLst>
            </p:cNvPr>
            <p:cNvSpPr/>
            <p:nvPr/>
          </p:nvSpPr>
          <p:spPr bwMode="auto">
            <a:xfrm>
              <a:off x="6673851" y="3948113"/>
              <a:ext cx="42863" cy="55563"/>
            </a:xfrm>
            <a:custGeom>
              <a:avLst/>
              <a:gdLst>
                <a:gd name="T0" fmla="*/ 15 w 29"/>
                <a:gd name="T1" fmla="*/ 38 h 38"/>
                <a:gd name="T2" fmla="*/ 0 w 29"/>
                <a:gd name="T3" fmla="*/ 13 h 38"/>
                <a:gd name="T4" fmla="*/ 12 w 29"/>
                <a:gd name="T5" fmla="*/ 2 h 38"/>
                <a:gd name="T6" fmla="*/ 29 w 29"/>
                <a:gd name="T7" fmla="*/ 23 h 38"/>
                <a:gd name="T8" fmla="*/ 15 w 29"/>
                <a:gd name="T9" fmla="*/ 38 h 38"/>
              </a:gdLst>
              <a:ahLst/>
              <a:cxnLst>
                <a:cxn ang="0">
                  <a:pos x="T0" y="T1"/>
                </a:cxn>
                <a:cxn ang="0">
                  <a:pos x="T2" y="T3"/>
                </a:cxn>
                <a:cxn ang="0">
                  <a:pos x="T4" y="T5"/>
                </a:cxn>
                <a:cxn ang="0">
                  <a:pos x="T6" y="T7"/>
                </a:cxn>
                <a:cxn ang="0">
                  <a:pos x="T8" y="T9"/>
                </a:cxn>
              </a:cxnLst>
              <a:rect l="0" t="0" r="r" b="b"/>
              <a:pathLst>
                <a:path w="28" h="38">
                  <a:moveTo>
                    <a:pt x="15" y="38"/>
                  </a:moveTo>
                  <a:cubicBezTo>
                    <a:pt x="6" y="33"/>
                    <a:pt x="0" y="24"/>
                    <a:pt x="0" y="13"/>
                  </a:cubicBezTo>
                  <a:cubicBezTo>
                    <a:pt x="0" y="6"/>
                    <a:pt x="4" y="0"/>
                    <a:pt x="12" y="2"/>
                  </a:cubicBezTo>
                  <a:cubicBezTo>
                    <a:pt x="24" y="4"/>
                    <a:pt x="29" y="12"/>
                    <a:pt x="29" y="23"/>
                  </a:cubicBezTo>
                  <a:cubicBezTo>
                    <a:pt x="29" y="31"/>
                    <a:pt x="25" y="36"/>
                    <a:pt x="15" y="38"/>
                  </a:cubicBezTo>
                  <a:close/>
                </a:path>
              </a:pathLst>
            </a:custGeom>
            <a:solidFill>
              <a:srgbClr val="F5E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4" name="Freeform 33">
              <a:extLst>
                <a:ext uri="{FF2B5EF4-FFF2-40B4-BE49-F238E27FC236}">
                  <a16:creationId xmlns:a16="http://schemas.microsoft.com/office/drawing/2014/main" id="{7CD9758C-824B-4CE4-EAA1-525EB6E96746}"/>
                </a:ext>
              </a:extLst>
            </p:cNvPr>
            <p:cNvSpPr/>
            <p:nvPr/>
          </p:nvSpPr>
          <p:spPr bwMode="auto">
            <a:xfrm>
              <a:off x="6515101" y="3624263"/>
              <a:ext cx="47625" cy="46038"/>
            </a:xfrm>
            <a:custGeom>
              <a:avLst/>
              <a:gdLst>
                <a:gd name="T0" fmla="*/ 20 w 32"/>
                <a:gd name="T1" fmla="*/ 31 h 31"/>
                <a:gd name="T2" fmla="*/ 1 w 32"/>
                <a:gd name="T3" fmla="*/ 10 h 31"/>
                <a:gd name="T4" fmla="*/ 13 w 32"/>
                <a:gd name="T5" fmla="*/ 0 h 31"/>
                <a:gd name="T6" fmla="*/ 31 w 32"/>
                <a:gd name="T7" fmla="*/ 21 h 31"/>
                <a:gd name="T8" fmla="*/ 20 w 32"/>
                <a:gd name="T9" fmla="*/ 31 h 31"/>
              </a:gdLst>
              <a:ahLst/>
              <a:cxnLst>
                <a:cxn ang="0">
                  <a:pos x="T0" y="T1"/>
                </a:cxn>
                <a:cxn ang="0">
                  <a:pos x="T2" y="T3"/>
                </a:cxn>
                <a:cxn ang="0">
                  <a:pos x="T4" y="T5"/>
                </a:cxn>
                <a:cxn ang="0">
                  <a:pos x="T6" y="T7"/>
                </a:cxn>
                <a:cxn ang="0">
                  <a:pos x="T8" y="T9"/>
                </a:cxn>
              </a:cxnLst>
              <a:rect l="0" t="0" r="r" b="b"/>
              <a:pathLst>
                <a:path w="32" h="31">
                  <a:moveTo>
                    <a:pt x="20" y="31"/>
                  </a:moveTo>
                  <a:cubicBezTo>
                    <a:pt x="7" y="30"/>
                    <a:pt x="2" y="21"/>
                    <a:pt x="1" y="10"/>
                  </a:cubicBezTo>
                  <a:cubicBezTo>
                    <a:pt x="0" y="2"/>
                    <a:pt x="7" y="0"/>
                    <a:pt x="13" y="0"/>
                  </a:cubicBezTo>
                  <a:cubicBezTo>
                    <a:pt x="25" y="1"/>
                    <a:pt x="30" y="10"/>
                    <a:pt x="31" y="21"/>
                  </a:cubicBezTo>
                  <a:cubicBezTo>
                    <a:pt x="32" y="28"/>
                    <a:pt x="28" y="31"/>
                    <a:pt x="20" y="31"/>
                  </a:cubicBezTo>
                  <a:close/>
                </a:path>
              </a:pathLst>
            </a:custGeom>
            <a:solidFill>
              <a:srgbClr val="ECE6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5" name="Freeform 34">
              <a:extLst>
                <a:ext uri="{FF2B5EF4-FFF2-40B4-BE49-F238E27FC236}">
                  <a16:creationId xmlns:a16="http://schemas.microsoft.com/office/drawing/2014/main" id="{DFD1D59A-EAB2-1876-B69B-0AA0BF8B7818}"/>
                </a:ext>
              </a:extLst>
            </p:cNvPr>
            <p:cNvSpPr/>
            <p:nvPr/>
          </p:nvSpPr>
          <p:spPr bwMode="auto">
            <a:xfrm>
              <a:off x="6718301" y="4260850"/>
              <a:ext cx="38100" cy="76200"/>
            </a:xfrm>
            <a:custGeom>
              <a:avLst/>
              <a:gdLst>
                <a:gd name="T0" fmla="*/ 25 w 26"/>
                <a:gd name="T1" fmla="*/ 41 h 52"/>
                <a:gd name="T2" fmla="*/ 21 w 26"/>
                <a:gd name="T3" fmla="*/ 50 h 52"/>
                <a:gd name="T4" fmla="*/ 10 w 26"/>
                <a:gd name="T5" fmla="*/ 42 h 52"/>
                <a:gd name="T6" fmla="*/ 6 w 26"/>
                <a:gd name="T7" fmla="*/ 7 h 52"/>
                <a:gd name="T8" fmla="*/ 13 w 26"/>
                <a:gd name="T9" fmla="*/ 4 h 52"/>
                <a:gd name="T10" fmla="*/ 25 w 26"/>
                <a:gd name="T11" fmla="*/ 41 h 52"/>
              </a:gdLst>
              <a:ahLst/>
              <a:cxnLst>
                <a:cxn ang="0">
                  <a:pos x="T0" y="T1"/>
                </a:cxn>
                <a:cxn ang="0">
                  <a:pos x="T2" y="T3"/>
                </a:cxn>
                <a:cxn ang="0">
                  <a:pos x="T4" y="T5"/>
                </a:cxn>
                <a:cxn ang="0">
                  <a:pos x="T6" y="T7"/>
                </a:cxn>
                <a:cxn ang="0">
                  <a:pos x="T8" y="T9"/>
                </a:cxn>
                <a:cxn ang="0">
                  <a:pos x="T10" y="T11"/>
                </a:cxn>
              </a:cxnLst>
              <a:rect l="0" t="0" r="r" b="b"/>
              <a:pathLst>
                <a:path w="26" h="52">
                  <a:moveTo>
                    <a:pt x="25" y="41"/>
                  </a:moveTo>
                  <a:cubicBezTo>
                    <a:pt x="25" y="43"/>
                    <a:pt x="26" y="49"/>
                    <a:pt x="21" y="50"/>
                  </a:cubicBezTo>
                  <a:cubicBezTo>
                    <a:pt x="15" y="52"/>
                    <a:pt x="12" y="46"/>
                    <a:pt x="10" y="42"/>
                  </a:cubicBezTo>
                  <a:cubicBezTo>
                    <a:pt x="5" y="31"/>
                    <a:pt x="0" y="19"/>
                    <a:pt x="6" y="7"/>
                  </a:cubicBezTo>
                  <a:cubicBezTo>
                    <a:pt x="7" y="3"/>
                    <a:pt x="10" y="0"/>
                    <a:pt x="13" y="4"/>
                  </a:cubicBezTo>
                  <a:cubicBezTo>
                    <a:pt x="23" y="13"/>
                    <a:pt x="24" y="26"/>
                    <a:pt x="25" y="41"/>
                  </a:cubicBezTo>
                  <a:close/>
                </a:path>
              </a:pathLst>
            </a:custGeom>
            <a:solidFill>
              <a:srgbClr val="EEE7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6" name="Freeform 35">
              <a:extLst>
                <a:ext uri="{FF2B5EF4-FFF2-40B4-BE49-F238E27FC236}">
                  <a16:creationId xmlns:a16="http://schemas.microsoft.com/office/drawing/2014/main" id="{124F2253-C53A-B639-15E6-6C6A0295A1CF}"/>
                </a:ext>
              </a:extLst>
            </p:cNvPr>
            <p:cNvSpPr/>
            <p:nvPr/>
          </p:nvSpPr>
          <p:spPr bwMode="auto">
            <a:xfrm>
              <a:off x="6702426" y="4127500"/>
              <a:ext cx="39688" cy="55563"/>
            </a:xfrm>
            <a:custGeom>
              <a:avLst/>
              <a:gdLst>
                <a:gd name="T0" fmla="*/ 27 w 27"/>
                <a:gd name="T1" fmla="*/ 24 h 38"/>
                <a:gd name="T2" fmla="*/ 19 w 27"/>
                <a:gd name="T3" fmla="*/ 38 h 38"/>
                <a:gd name="T4" fmla="*/ 1 w 27"/>
                <a:gd name="T5" fmla="*/ 13 h 38"/>
                <a:gd name="T6" fmla="*/ 10 w 27"/>
                <a:gd name="T7" fmla="*/ 1 h 38"/>
                <a:gd name="T8" fmla="*/ 27 w 27"/>
                <a:gd name="T9" fmla="*/ 24 h 38"/>
              </a:gdLst>
              <a:ahLst/>
              <a:cxnLst>
                <a:cxn ang="0">
                  <a:pos x="T0" y="T1"/>
                </a:cxn>
                <a:cxn ang="0">
                  <a:pos x="T2" y="T3"/>
                </a:cxn>
                <a:cxn ang="0">
                  <a:pos x="T4" y="T5"/>
                </a:cxn>
                <a:cxn ang="0">
                  <a:pos x="T6" y="T7"/>
                </a:cxn>
                <a:cxn ang="0">
                  <a:pos x="T8" y="T9"/>
                </a:cxn>
              </a:cxnLst>
              <a:rect l="0" t="0" r="r" b="b"/>
              <a:pathLst>
                <a:path w="27" h="38">
                  <a:moveTo>
                    <a:pt x="27" y="24"/>
                  </a:moveTo>
                  <a:cubicBezTo>
                    <a:pt x="27" y="30"/>
                    <a:pt x="27" y="38"/>
                    <a:pt x="19" y="38"/>
                  </a:cubicBezTo>
                  <a:cubicBezTo>
                    <a:pt x="6" y="36"/>
                    <a:pt x="3" y="24"/>
                    <a:pt x="1" y="13"/>
                  </a:cubicBezTo>
                  <a:cubicBezTo>
                    <a:pt x="0" y="7"/>
                    <a:pt x="3" y="0"/>
                    <a:pt x="10" y="1"/>
                  </a:cubicBezTo>
                  <a:cubicBezTo>
                    <a:pt x="21" y="3"/>
                    <a:pt x="26" y="13"/>
                    <a:pt x="27" y="24"/>
                  </a:cubicBezTo>
                  <a:close/>
                </a:path>
              </a:pathLst>
            </a:custGeom>
            <a:solidFill>
              <a:srgbClr val="F5E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7" name="Freeform 36">
              <a:extLst>
                <a:ext uri="{FF2B5EF4-FFF2-40B4-BE49-F238E27FC236}">
                  <a16:creationId xmlns:a16="http://schemas.microsoft.com/office/drawing/2014/main" id="{FA969FEE-C989-C3CF-34AA-D5115BF3AE6C}"/>
                </a:ext>
              </a:extLst>
            </p:cNvPr>
            <p:cNvSpPr/>
            <p:nvPr/>
          </p:nvSpPr>
          <p:spPr bwMode="auto">
            <a:xfrm>
              <a:off x="6715126" y="4430713"/>
              <a:ext cx="31750" cy="61913"/>
            </a:xfrm>
            <a:custGeom>
              <a:avLst/>
              <a:gdLst>
                <a:gd name="T0" fmla="*/ 3 w 21"/>
                <a:gd name="T1" fmla="*/ 23 h 41"/>
                <a:gd name="T2" fmla="*/ 13 w 21"/>
                <a:gd name="T3" fmla="*/ 1 h 41"/>
                <a:gd name="T4" fmla="*/ 20 w 21"/>
                <a:gd name="T5" fmla="*/ 18 h 41"/>
                <a:gd name="T6" fmla="*/ 11 w 21"/>
                <a:gd name="T7" fmla="*/ 40 h 41"/>
                <a:gd name="T8" fmla="*/ 3 w 21"/>
                <a:gd name="T9" fmla="*/ 23 h 41"/>
              </a:gdLst>
              <a:ahLst/>
              <a:cxnLst>
                <a:cxn ang="0">
                  <a:pos x="T0" y="T1"/>
                </a:cxn>
                <a:cxn ang="0">
                  <a:pos x="T2" y="T3"/>
                </a:cxn>
                <a:cxn ang="0">
                  <a:pos x="T4" y="T5"/>
                </a:cxn>
                <a:cxn ang="0">
                  <a:pos x="T6" y="T7"/>
                </a:cxn>
                <a:cxn ang="0">
                  <a:pos x="T8" y="T9"/>
                </a:cxn>
              </a:cxnLst>
              <a:rect l="0" t="0" r="r" b="b"/>
              <a:pathLst>
                <a:path w="21" h="41">
                  <a:moveTo>
                    <a:pt x="3" y="23"/>
                  </a:moveTo>
                  <a:cubicBezTo>
                    <a:pt x="7" y="15"/>
                    <a:pt x="0" y="1"/>
                    <a:pt x="13" y="1"/>
                  </a:cubicBezTo>
                  <a:cubicBezTo>
                    <a:pt x="20" y="0"/>
                    <a:pt x="21" y="12"/>
                    <a:pt x="20" y="18"/>
                  </a:cubicBezTo>
                  <a:cubicBezTo>
                    <a:pt x="19" y="26"/>
                    <a:pt x="21" y="39"/>
                    <a:pt x="11" y="40"/>
                  </a:cubicBezTo>
                  <a:cubicBezTo>
                    <a:pt x="2" y="41"/>
                    <a:pt x="4" y="30"/>
                    <a:pt x="3" y="23"/>
                  </a:cubicBezTo>
                  <a:close/>
                </a:path>
              </a:pathLst>
            </a:custGeom>
            <a:solidFill>
              <a:srgbClr val="ECE7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8" name="Freeform 37">
              <a:extLst>
                <a:ext uri="{FF2B5EF4-FFF2-40B4-BE49-F238E27FC236}">
                  <a16:creationId xmlns:a16="http://schemas.microsoft.com/office/drawing/2014/main" id="{7205D7BA-4259-0E05-ADB4-F761BECDBE66}"/>
                </a:ext>
              </a:extLst>
            </p:cNvPr>
            <p:cNvSpPr/>
            <p:nvPr/>
          </p:nvSpPr>
          <p:spPr bwMode="auto">
            <a:xfrm>
              <a:off x="5500688" y="3440113"/>
              <a:ext cx="536575" cy="1106488"/>
            </a:xfrm>
            <a:custGeom>
              <a:avLst/>
              <a:gdLst>
                <a:gd name="T0" fmla="*/ 272 w 362"/>
                <a:gd name="T1" fmla="*/ 24 h 746"/>
                <a:gd name="T2" fmla="*/ 308 w 362"/>
                <a:gd name="T3" fmla="*/ 8 h 746"/>
                <a:gd name="T4" fmla="*/ 352 w 362"/>
                <a:gd name="T5" fmla="*/ 41 h 746"/>
                <a:gd name="T6" fmla="*/ 347 w 362"/>
                <a:gd name="T7" fmla="*/ 124 h 746"/>
                <a:gd name="T8" fmla="*/ 346 w 362"/>
                <a:gd name="T9" fmla="*/ 295 h 746"/>
                <a:gd name="T10" fmla="*/ 351 w 362"/>
                <a:gd name="T11" fmla="*/ 419 h 746"/>
                <a:gd name="T12" fmla="*/ 360 w 362"/>
                <a:gd name="T13" fmla="*/ 596 h 746"/>
                <a:gd name="T14" fmla="*/ 295 w 362"/>
                <a:gd name="T15" fmla="*/ 678 h 746"/>
                <a:gd name="T16" fmla="*/ 66 w 362"/>
                <a:gd name="T17" fmla="*/ 738 h 746"/>
                <a:gd name="T18" fmla="*/ 26 w 362"/>
                <a:gd name="T19" fmla="*/ 722 h 746"/>
                <a:gd name="T20" fmla="*/ 9 w 362"/>
                <a:gd name="T21" fmla="*/ 645 h 746"/>
                <a:gd name="T22" fmla="*/ 5 w 362"/>
                <a:gd name="T23" fmla="*/ 456 h 746"/>
                <a:gd name="T24" fmla="*/ 64 w 362"/>
                <a:gd name="T25" fmla="*/ 246 h 746"/>
                <a:gd name="T26" fmla="*/ 144 w 362"/>
                <a:gd name="T27" fmla="*/ 136 h 746"/>
                <a:gd name="T28" fmla="*/ 161 w 362"/>
                <a:gd name="T29" fmla="*/ 109 h 746"/>
                <a:gd name="T30" fmla="*/ 199 w 362"/>
                <a:gd name="T31" fmla="*/ 73 h 746"/>
                <a:gd name="T32" fmla="*/ 249 w 362"/>
                <a:gd name="T33" fmla="*/ 35 h 746"/>
                <a:gd name="T34" fmla="*/ 272 w 362"/>
                <a:gd name="T35" fmla="*/ 2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2" h="746">
                  <a:moveTo>
                    <a:pt x="272" y="24"/>
                  </a:moveTo>
                  <a:cubicBezTo>
                    <a:pt x="284" y="18"/>
                    <a:pt x="296" y="12"/>
                    <a:pt x="308" y="8"/>
                  </a:cubicBezTo>
                  <a:cubicBezTo>
                    <a:pt x="337" y="0"/>
                    <a:pt x="350" y="11"/>
                    <a:pt x="352" y="41"/>
                  </a:cubicBezTo>
                  <a:cubicBezTo>
                    <a:pt x="354" y="69"/>
                    <a:pt x="351" y="97"/>
                    <a:pt x="347" y="124"/>
                  </a:cubicBezTo>
                  <a:cubicBezTo>
                    <a:pt x="339" y="182"/>
                    <a:pt x="342" y="238"/>
                    <a:pt x="346" y="295"/>
                  </a:cubicBezTo>
                  <a:cubicBezTo>
                    <a:pt x="350" y="336"/>
                    <a:pt x="351" y="378"/>
                    <a:pt x="351" y="419"/>
                  </a:cubicBezTo>
                  <a:cubicBezTo>
                    <a:pt x="352" y="478"/>
                    <a:pt x="359" y="537"/>
                    <a:pt x="360" y="596"/>
                  </a:cubicBezTo>
                  <a:cubicBezTo>
                    <a:pt x="362" y="646"/>
                    <a:pt x="348" y="670"/>
                    <a:pt x="295" y="678"/>
                  </a:cubicBezTo>
                  <a:cubicBezTo>
                    <a:pt x="216" y="690"/>
                    <a:pt x="139" y="706"/>
                    <a:pt x="66" y="738"/>
                  </a:cubicBezTo>
                  <a:cubicBezTo>
                    <a:pt x="47" y="746"/>
                    <a:pt x="36" y="741"/>
                    <a:pt x="26" y="722"/>
                  </a:cubicBezTo>
                  <a:cubicBezTo>
                    <a:pt x="15" y="697"/>
                    <a:pt x="10" y="671"/>
                    <a:pt x="9" y="645"/>
                  </a:cubicBezTo>
                  <a:cubicBezTo>
                    <a:pt x="6" y="582"/>
                    <a:pt x="9" y="519"/>
                    <a:pt x="5" y="456"/>
                  </a:cubicBezTo>
                  <a:cubicBezTo>
                    <a:pt x="0" y="379"/>
                    <a:pt x="28" y="312"/>
                    <a:pt x="64" y="246"/>
                  </a:cubicBezTo>
                  <a:cubicBezTo>
                    <a:pt x="86" y="206"/>
                    <a:pt x="115" y="171"/>
                    <a:pt x="144" y="136"/>
                  </a:cubicBezTo>
                  <a:cubicBezTo>
                    <a:pt x="147" y="125"/>
                    <a:pt x="158" y="120"/>
                    <a:pt x="161" y="109"/>
                  </a:cubicBezTo>
                  <a:cubicBezTo>
                    <a:pt x="171" y="95"/>
                    <a:pt x="187" y="86"/>
                    <a:pt x="199" y="73"/>
                  </a:cubicBezTo>
                  <a:cubicBezTo>
                    <a:pt x="216" y="61"/>
                    <a:pt x="231" y="46"/>
                    <a:pt x="249" y="35"/>
                  </a:cubicBezTo>
                  <a:cubicBezTo>
                    <a:pt x="256" y="30"/>
                    <a:pt x="264" y="26"/>
                    <a:pt x="272" y="24"/>
                  </a:cubicBezTo>
                  <a:close/>
                </a:path>
              </a:pathLst>
            </a:custGeom>
            <a:solidFill>
              <a:srgbClr val="CEB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9" name="Freeform 38">
              <a:extLst>
                <a:ext uri="{FF2B5EF4-FFF2-40B4-BE49-F238E27FC236}">
                  <a16:creationId xmlns:a16="http://schemas.microsoft.com/office/drawing/2014/main" id="{73C1DFCD-93F1-37D6-D34E-C292733DC32C}"/>
                </a:ext>
              </a:extLst>
            </p:cNvPr>
            <p:cNvSpPr/>
            <p:nvPr/>
          </p:nvSpPr>
          <p:spPr bwMode="auto">
            <a:xfrm>
              <a:off x="6070601" y="3944938"/>
              <a:ext cx="103188" cy="519113"/>
            </a:xfrm>
            <a:custGeom>
              <a:avLst/>
              <a:gdLst>
                <a:gd name="T0" fmla="*/ 5 w 70"/>
                <a:gd name="T1" fmla="*/ 17 h 350"/>
                <a:gd name="T2" fmla="*/ 52 w 70"/>
                <a:gd name="T3" fmla="*/ 4 h 350"/>
                <a:gd name="T4" fmla="*/ 63 w 70"/>
                <a:gd name="T5" fmla="*/ 17 h 350"/>
                <a:gd name="T6" fmla="*/ 63 w 70"/>
                <a:gd name="T7" fmla="*/ 105 h 350"/>
                <a:gd name="T8" fmla="*/ 66 w 70"/>
                <a:gd name="T9" fmla="*/ 320 h 350"/>
                <a:gd name="T10" fmla="*/ 67 w 70"/>
                <a:gd name="T11" fmla="*/ 330 h 350"/>
                <a:gd name="T12" fmla="*/ 51 w 70"/>
                <a:gd name="T13" fmla="*/ 345 h 350"/>
                <a:gd name="T14" fmla="*/ 22 w 70"/>
                <a:gd name="T15" fmla="*/ 344 h 350"/>
                <a:gd name="T16" fmla="*/ 1 w 70"/>
                <a:gd name="T17" fmla="*/ 322 h 350"/>
                <a:gd name="T18" fmla="*/ 9 w 70"/>
                <a:gd name="T19" fmla="*/ 153 h 350"/>
                <a:gd name="T20" fmla="*/ 4 w 70"/>
                <a:gd name="T21" fmla="*/ 39 h 350"/>
                <a:gd name="T22" fmla="*/ 5 w 70"/>
                <a:gd name="T23" fmla="*/ 1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350">
                  <a:moveTo>
                    <a:pt x="5" y="17"/>
                  </a:moveTo>
                  <a:cubicBezTo>
                    <a:pt x="20" y="9"/>
                    <a:pt x="34" y="0"/>
                    <a:pt x="52" y="4"/>
                  </a:cubicBezTo>
                  <a:cubicBezTo>
                    <a:pt x="60" y="5"/>
                    <a:pt x="65" y="8"/>
                    <a:pt x="63" y="17"/>
                  </a:cubicBezTo>
                  <a:cubicBezTo>
                    <a:pt x="57" y="46"/>
                    <a:pt x="65" y="76"/>
                    <a:pt x="63" y="105"/>
                  </a:cubicBezTo>
                  <a:cubicBezTo>
                    <a:pt x="60" y="177"/>
                    <a:pt x="64" y="249"/>
                    <a:pt x="66" y="320"/>
                  </a:cubicBezTo>
                  <a:cubicBezTo>
                    <a:pt x="66" y="324"/>
                    <a:pt x="67" y="327"/>
                    <a:pt x="67" y="330"/>
                  </a:cubicBezTo>
                  <a:cubicBezTo>
                    <a:pt x="70" y="344"/>
                    <a:pt x="67" y="350"/>
                    <a:pt x="51" y="345"/>
                  </a:cubicBezTo>
                  <a:cubicBezTo>
                    <a:pt x="42" y="343"/>
                    <a:pt x="31" y="343"/>
                    <a:pt x="22" y="344"/>
                  </a:cubicBezTo>
                  <a:cubicBezTo>
                    <a:pt x="3" y="346"/>
                    <a:pt x="1" y="335"/>
                    <a:pt x="1" y="322"/>
                  </a:cubicBezTo>
                  <a:cubicBezTo>
                    <a:pt x="0" y="266"/>
                    <a:pt x="6" y="210"/>
                    <a:pt x="9" y="153"/>
                  </a:cubicBezTo>
                  <a:cubicBezTo>
                    <a:pt x="11" y="115"/>
                    <a:pt x="12" y="77"/>
                    <a:pt x="4" y="39"/>
                  </a:cubicBezTo>
                  <a:cubicBezTo>
                    <a:pt x="5" y="31"/>
                    <a:pt x="5" y="24"/>
                    <a:pt x="5"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0" name="Freeform 39">
              <a:extLst>
                <a:ext uri="{FF2B5EF4-FFF2-40B4-BE49-F238E27FC236}">
                  <a16:creationId xmlns:a16="http://schemas.microsoft.com/office/drawing/2014/main" id="{56E4161C-61FF-4D73-A7DC-72FFE4CD8C3F}"/>
                </a:ext>
              </a:extLst>
            </p:cNvPr>
            <p:cNvSpPr/>
            <p:nvPr/>
          </p:nvSpPr>
          <p:spPr bwMode="auto">
            <a:xfrm>
              <a:off x="5441951" y="4110038"/>
              <a:ext cx="71438" cy="344488"/>
            </a:xfrm>
            <a:custGeom>
              <a:avLst/>
              <a:gdLst>
                <a:gd name="T0" fmla="*/ 20 w 48"/>
                <a:gd name="T1" fmla="*/ 233 h 233"/>
                <a:gd name="T2" fmla="*/ 3 w 48"/>
                <a:gd name="T3" fmla="*/ 121 h 233"/>
                <a:gd name="T4" fmla="*/ 12 w 48"/>
                <a:gd name="T5" fmla="*/ 44 h 233"/>
                <a:gd name="T6" fmla="*/ 7 w 48"/>
                <a:gd name="T7" fmla="*/ 0 h 233"/>
                <a:gd name="T8" fmla="*/ 33 w 48"/>
                <a:gd name="T9" fmla="*/ 22 h 233"/>
                <a:gd name="T10" fmla="*/ 40 w 48"/>
                <a:gd name="T11" fmla="*/ 50 h 233"/>
                <a:gd name="T12" fmla="*/ 31 w 48"/>
                <a:gd name="T13" fmla="*/ 59 h 233"/>
                <a:gd name="T14" fmla="*/ 12 w 48"/>
                <a:gd name="T15" fmla="*/ 86 h 233"/>
                <a:gd name="T16" fmla="*/ 30 w 48"/>
                <a:gd name="T17" fmla="*/ 124 h 233"/>
                <a:gd name="T18" fmla="*/ 34 w 48"/>
                <a:gd name="T19" fmla="*/ 124 h 233"/>
                <a:gd name="T20" fmla="*/ 40 w 48"/>
                <a:gd name="T21" fmla="*/ 176 h 233"/>
                <a:gd name="T22" fmla="*/ 32 w 48"/>
                <a:gd name="T23" fmla="*/ 186 h 233"/>
                <a:gd name="T24" fmla="*/ 18 w 48"/>
                <a:gd name="T25" fmla="*/ 211 h 233"/>
                <a:gd name="T26" fmla="*/ 20 w 48"/>
                <a:gd name="T27" fmla="*/ 232 h 233"/>
                <a:gd name="T28" fmla="*/ 20 w 48"/>
                <a:gd name="T2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33">
                  <a:moveTo>
                    <a:pt x="20" y="233"/>
                  </a:moveTo>
                  <a:cubicBezTo>
                    <a:pt x="2" y="197"/>
                    <a:pt x="0" y="159"/>
                    <a:pt x="3" y="121"/>
                  </a:cubicBezTo>
                  <a:cubicBezTo>
                    <a:pt x="4" y="96"/>
                    <a:pt x="9" y="70"/>
                    <a:pt x="12" y="44"/>
                  </a:cubicBezTo>
                  <a:cubicBezTo>
                    <a:pt x="13" y="31"/>
                    <a:pt x="13" y="18"/>
                    <a:pt x="7" y="0"/>
                  </a:cubicBezTo>
                  <a:cubicBezTo>
                    <a:pt x="16" y="12"/>
                    <a:pt x="21" y="19"/>
                    <a:pt x="33" y="22"/>
                  </a:cubicBezTo>
                  <a:cubicBezTo>
                    <a:pt x="47" y="25"/>
                    <a:pt x="37" y="40"/>
                    <a:pt x="40" y="50"/>
                  </a:cubicBezTo>
                  <a:cubicBezTo>
                    <a:pt x="42" y="56"/>
                    <a:pt x="40" y="59"/>
                    <a:pt x="31" y="59"/>
                  </a:cubicBezTo>
                  <a:cubicBezTo>
                    <a:pt x="17" y="60"/>
                    <a:pt x="14" y="73"/>
                    <a:pt x="12" y="86"/>
                  </a:cubicBezTo>
                  <a:cubicBezTo>
                    <a:pt x="11" y="102"/>
                    <a:pt x="13" y="116"/>
                    <a:pt x="30" y="124"/>
                  </a:cubicBezTo>
                  <a:cubicBezTo>
                    <a:pt x="31" y="124"/>
                    <a:pt x="33" y="124"/>
                    <a:pt x="34" y="124"/>
                  </a:cubicBezTo>
                  <a:cubicBezTo>
                    <a:pt x="48" y="140"/>
                    <a:pt x="37" y="159"/>
                    <a:pt x="40" y="176"/>
                  </a:cubicBezTo>
                  <a:cubicBezTo>
                    <a:pt x="41" y="180"/>
                    <a:pt x="44" y="186"/>
                    <a:pt x="32" y="186"/>
                  </a:cubicBezTo>
                  <a:cubicBezTo>
                    <a:pt x="17" y="185"/>
                    <a:pt x="18" y="200"/>
                    <a:pt x="18" y="211"/>
                  </a:cubicBezTo>
                  <a:cubicBezTo>
                    <a:pt x="18" y="218"/>
                    <a:pt x="19" y="225"/>
                    <a:pt x="20" y="232"/>
                  </a:cubicBezTo>
                  <a:cubicBezTo>
                    <a:pt x="20" y="232"/>
                    <a:pt x="20" y="233"/>
                    <a:pt x="20" y="233"/>
                  </a:cubicBezTo>
                  <a:close/>
                </a:path>
              </a:pathLst>
            </a:custGeom>
            <a:solidFill>
              <a:srgbClr val="E8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1" name="Freeform 40">
              <a:extLst>
                <a:ext uri="{FF2B5EF4-FFF2-40B4-BE49-F238E27FC236}">
                  <a16:creationId xmlns:a16="http://schemas.microsoft.com/office/drawing/2014/main" id="{ED41FE0F-0BE8-DDC2-873B-D7FEA918E439}"/>
                </a:ext>
              </a:extLst>
            </p:cNvPr>
            <p:cNvSpPr/>
            <p:nvPr/>
          </p:nvSpPr>
          <p:spPr bwMode="auto">
            <a:xfrm>
              <a:off x="5495926" y="3597275"/>
              <a:ext cx="195263" cy="287338"/>
            </a:xfrm>
            <a:custGeom>
              <a:avLst/>
              <a:gdLst>
                <a:gd name="T0" fmla="*/ 120 w 132"/>
                <a:gd name="T1" fmla="*/ 8 h 193"/>
                <a:gd name="T2" fmla="*/ 119 w 132"/>
                <a:gd name="T3" fmla="*/ 37 h 193"/>
                <a:gd name="T4" fmla="*/ 118 w 132"/>
                <a:gd name="T5" fmla="*/ 57 h 193"/>
                <a:gd name="T6" fmla="*/ 89 w 132"/>
                <a:gd name="T7" fmla="*/ 93 h 193"/>
                <a:gd name="T8" fmla="*/ 62 w 132"/>
                <a:gd name="T9" fmla="*/ 83 h 193"/>
                <a:gd name="T10" fmla="*/ 48 w 132"/>
                <a:gd name="T11" fmla="*/ 118 h 193"/>
                <a:gd name="T12" fmla="*/ 67 w 132"/>
                <a:gd name="T13" fmla="*/ 129 h 193"/>
                <a:gd name="T14" fmla="*/ 33 w 132"/>
                <a:gd name="T15" fmla="*/ 193 h 193"/>
                <a:gd name="T16" fmla="*/ 0 w 132"/>
                <a:gd name="T17" fmla="*/ 188 h 193"/>
                <a:gd name="T18" fmla="*/ 32 w 132"/>
                <a:gd name="T19" fmla="*/ 123 h 193"/>
                <a:gd name="T20" fmla="*/ 74 w 132"/>
                <a:gd name="T21" fmla="*/ 67 h 193"/>
                <a:gd name="T22" fmla="*/ 88 w 132"/>
                <a:gd name="T23" fmla="*/ 46 h 193"/>
                <a:gd name="T24" fmla="*/ 120 w 132"/>
                <a:gd name="T25" fmla="*/ 1 h 193"/>
                <a:gd name="T26" fmla="*/ 125 w 132"/>
                <a:gd name="T27" fmla="*/ 6 h 193"/>
                <a:gd name="T28" fmla="*/ 120 w 132"/>
                <a:gd name="T29" fmla="*/ 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193">
                  <a:moveTo>
                    <a:pt x="120" y="8"/>
                  </a:moveTo>
                  <a:cubicBezTo>
                    <a:pt x="109" y="18"/>
                    <a:pt x="108" y="30"/>
                    <a:pt x="119" y="37"/>
                  </a:cubicBezTo>
                  <a:cubicBezTo>
                    <a:pt x="132" y="46"/>
                    <a:pt x="123" y="51"/>
                    <a:pt x="118" y="57"/>
                  </a:cubicBezTo>
                  <a:cubicBezTo>
                    <a:pt x="109" y="69"/>
                    <a:pt x="99" y="81"/>
                    <a:pt x="89" y="93"/>
                  </a:cubicBezTo>
                  <a:cubicBezTo>
                    <a:pt x="82" y="87"/>
                    <a:pt x="75" y="73"/>
                    <a:pt x="62" y="83"/>
                  </a:cubicBezTo>
                  <a:cubicBezTo>
                    <a:pt x="52" y="91"/>
                    <a:pt x="46" y="104"/>
                    <a:pt x="48" y="118"/>
                  </a:cubicBezTo>
                  <a:cubicBezTo>
                    <a:pt x="50" y="129"/>
                    <a:pt x="58" y="130"/>
                    <a:pt x="67" y="129"/>
                  </a:cubicBezTo>
                  <a:cubicBezTo>
                    <a:pt x="56" y="150"/>
                    <a:pt x="44" y="171"/>
                    <a:pt x="33" y="193"/>
                  </a:cubicBezTo>
                  <a:cubicBezTo>
                    <a:pt x="24" y="183"/>
                    <a:pt x="14" y="174"/>
                    <a:pt x="0" y="188"/>
                  </a:cubicBezTo>
                  <a:cubicBezTo>
                    <a:pt x="26" y="173"/>
                    <a:pt x="24" y="145"/>
                    <a:pt x="32" y="123"/>
                  </a:cubicBezTo>
                  <a:cubicBezTo>
                    <a:pt x="40" y="100"/>
                    <a:pt x="52" y="79"/>
                    <a:pt x="74" y="67"/>
                  </a:cubicBezTo>
                  <a:cubicBezTo>
                    <a:pt x="82" y="62"/>
                    <a:pt x="85" y="54"/>
                    <a:pt x="88" y="46"/>
                  </a:cubicBezTo>
                  <a:cubicBezTo>
                    <a:pt x="95" y="29"/>
                    <a:pt x="104" y="13"/>
                    <a:pt x="120" y="1"/>
                  </a:cubicBezTo>
                  <a:cubicBezTo>
                    <a:pt x="124" y="0"/>
                    <a:pt x="125" y="2"/>
                    <a:pt x="125" y="6"/>
                  </a:cubicBezTo>
                  <a:cubicBezTo>
                    <a:pt x="124" y="7"/>
                    <a:pt x="122" y="8"/>
                    <a:pt x="120" y="8"/>
                  </a:cubicBezTo>
                  <a:close/>
                </a:path>
              </a:pathLst>
            </a:custGeom>
            <a:solidFill>
              <a:srgbClr val="E746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2" name="Freeform 41">
              <a:extLst>
                <a:ext uri="{FF2B5EF4-FFF2-40B4-BE49-F238E27FC236}">
                  <a16:creationId xmlns:a16="http://schemas.microsoft.com/office/drawing/2014/main" id="{7BFC1D12-4BEF-61D7-8381-8F2D4A311419}"/>
                </a:ext>
              </a:extLst>
            </p:cNvPr>
            <p:cNvSpPr/>
            <p:nvPr/>
          </p:nvSpPr>
          <p:spPr bwMode="auto">
            <a:xfrm>
              <a:off x="5673726" y="3446463"/>
              <a:ext cx="265113" cy="173038"/>
            </a:xfrm>
            <a:custGeom>
              <a:avLst/>
              <a:gdLst>
                <a:gd name="T0" fmla="*/ 4 w 179"/>
                <a:gd name="T1" fmla="*/ 107 h 116"/>
                <a:gd name="T2" fmla="*/ 0 w 179"/>
                <a:gd name="T3" fmla="*/ 103 h 116"/>
                <a:gd name="T4" fmla="*/ 13 w 179"/>
                <a:gd name="T5" fmla="*/ 92 h 116"/>
                <a:gd name="T6" fmla="*/ 57 w 179"/>
                <a:gd name="T7" fmla="*/ 44 h 116"/>
                <a:gd name="T8" fmla="*/ 126 w 179"/>
                <a:gd name="T9" fmla="*/ 4 h 116"/>
                <a:gd name="T10" fmla="*/ 179 w 179"/>
                <a:gd name="T11" fmla="*/ 0 h 116"/>
                <a:gd name="T12" fmla="*/ 151 w 179"/>
                <a:gd name="T13" fmla="*/ 19 h 116"/>
                <a:gd name="T14" fmla="*/ 107 w 179"/>
                <a:gd name="T15" fmla="*/ 30 h 116"/>
                <a:gd name="T16" fmla="*/ 81 w 179"/>
                <a:gd name="T17" fmla="*/ 37 h 116"/>
                <a:gd name="T18" fmla="*/ 87 w 179"/>
                <a:gd name="T19" fmla="*/ 59 h 116"/>
                <a:gd name="T20" fmla="*/ 84 w 179"/>
                <a:gd name="T21" fmla="*/ 74 h 116"/>
                <a:gd name="T22" fmla="*/ 48 w 179"/>
                <a:gd name="T23" fmla="*/ 106 h 116"/>
                <a:gd name="T24" fmla="*/ 34 w 179"/>
                <a:gd name="T25" fmla="*/ 108 h 116"/>
                <a:gd name="T26" fmla="*/ 12 w 179"/>
                <a:gd name="T27" fmla="*/ 106 h 116"/>
                <a:gd name="T28" fmla="*/ 4 w 179"/>
                <a:gd name="T29" fmla="*/ 10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115">
                  <a:moveTo>
                    <a:pt x="4" y="107"/>
                  </a:moveTo>
                  <a:cubicBezTo>
                    <a:pt x="3" y="106"/>
                    <a:pt x="1" y="105"/>
                    <a:pt x="0" y="103"/>
                  </a:cubicBezTo>
                  <a:cubicBezTo>
                    <a:pt x="2" y="98"/>
                    <a:pt x="8" y="95"/>
                    <a:pt x="13" y="92"/>
                  </a:cubicBezTo>
                  <a:cubicBezTo>
                    <a:pt x="33" y="81"/>
                    <a:pt x="47" y="67"/>
                    <a:pt x="57" y="44"/>
                  </a:cubicBezTo>
                  <a:cubicBezTo>
                    <a:pt x="68" y="15"/>
                    <a:pt x="98" y="9"/>
                    <a:pt x="126" y="4"/>
                  </a:cubicBezTo>
                  <a:cubicBezTo>
                    <a:pt x="143" y="1"/>
                    <a:pt x="160" y="1"/>
                    <a:pt x="179" y="0"/>
                  </a:cubicBezTo>
                  <a:cubicBezTo>
                    <a:pt x="171" y="10"/>
                    <a:pt x="157" y="10"/>
                    <a:pt x="151" y="19"/>
                  </a:cubicBezTo>
                  <a:cubicBezTo>
                    <a:pt x="138" y="30"/>
                    <a:pt x="127" y="45"/>
                    <a:pt x="107" y="30"/>
                  </a:cubicBezTo>
                  <a:cubicBezTo>
                    <a:pt x="100" y="25"/>
                    <a:pt x="87" y="27"/>
                    <a:pt x="81" y="37"/>
                  </a:cubicBezTo>
                  <a:cubicBezTo>
                    <a:pt x="75" y="47"/>
                    <a:pt x="79" y="53"/>
                    <a:pt x="87" y="59"/>
                  </a:cubicBezTo>
                  <a:cubicBezTo>
                    <a:pt x="95" y="65"/>
                    <a:pt x="86" y="69"/>
                    <a:pt x="84" y="74"/>
                  </a:cubicBezTo>
                  <a:cubicBezTo>
                    <a:pt x="75" y="87"/>
                    <a:pt x="60" y="95"/>
                    <a:pt x="48" y="106"/>
                  </a:cubicBezTo>
                  <a:cubicBezTo>
                    <a:pt x="45" y="116"/>
                    <a:pt x="39" y="113"/>
                    <a:pt x="34" y="108"/>
                  </a:cubicBezTo>
                  <a:cubicBezTo>
                    <a:pt x="27" y="102"/>
                    <a:pt x="20" y="98"/>
                    <a:pt x="12" y="106"/>
                  </a:cubicBezTo>
                  <a:cubicBezTo>
                    <a:pt x="9" y="108"/>
                    <a:pt x="7" y="109"/>
                    <a:pt x="4" y="107"/>
                  </a:cubicBezTo>
                  <a:close/>
                </a:path>
              </a:pathLst>
            </a:custGeom>
            <a:solidFill>
              <a:srgbClr val="E74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3" name="Freeform 42">
              <a:extLst>
                <a:ext uri="{FF2B5EF4-FFF2-40B4-BE49-F238E27FC236}">
                  <a16:creationId xmlns:a16="http://schemas.microsoft.com/office/drawing/2014/main" id="{B1527E16-C8F9-65C5-AB78-8F98F2525210}"/>
                </a:ext>
              </a:extLst>
            </p:cNvPr>
            <p:cNvSpPr/>
            <p:nvPr/>
          </p:nvSpPr>
          <p:spPr bwMode="auto">
            <a:xfrm>
              <a:off x="5438776" y="3892550"/>
              <a:ext cx="84138" cy="204788"/>
            </a:xfrm>
            <a:custGeom>
              <a:avLst/>
              <a:gdLst>
                <a:gd name="T0" fmla="*/ 32 w 57"/>
                <a:gd name="T1" fmla="*/ 0 h 138"/>
                <a:gd name="T2" fmla="*/ 50 w 57"/>
                <a:gd name="T3" fmla="*/ 37 h 138"/>
                <a:gd name="T4" fmla="*/ 52 w 57"/>
                <a:gd name="T5" fmla="*/ 45 h 138"/>
                <a:gd name="T6" fmla="*/ 42 w 57"/>
                <a:gd name="T7" fmla="*/ 106 h 138"/>
                <a:gd name="T8" fmla="*/ 8 w 57"/>
                <a:gd name="T9" fmla="*/ 138 h 138"/>
                <a:gd name="T10" fmla="*/ 32 w 57"/>
                <a:gd name="T11" fmla="*/ 0 h 138"/>
              </a:gdLst>
              <a:ahLst/>
              <a:cxnLst>
                <a:cxn ang="0">
                  <a:pos x="T0" y="T1"/>
                </a:cxn>
                <a:cxn ang="0">
                  <a:pos x="T2" y="T3"/>
                </a:cxn>
                <a:cxn ang="0">
                  <a:pos x="T4" y="T5"/>
                </a:cxn>
                <a:cxn ang="0">
                  <a:pos x="T6" y="T7"/>
                </a:cxn>
                <a:cxn ang="0">
                  <a:pos x="T8" y="T9"/>
                </a:cxn>
                <a:cxn ang="0">
                  <a:pos x="T10" y="T11"/>
                </a:cxn>
              </a:cxnLst>
              <a:rect l="0" t="0" r="r" b="b"/>
              <a:pathLst>
                <a:path w="57" h="138">
                  <a:moveTo>
                    <a:pt x="32" y="0"/>
                  </a:moveTo>
                  <a:cubicBezTo>
                    <a:pt x="32" y="16"/>
                    <a:pt x="30" y="32"/>
                    <a:pt x="50" y="37"/>
                  </a:cubicBezTo>
                  <a:cubicBezTo>
                    <a:pt x="57" y="39"/>
                    <a:pt x="53" y="43"/>
                    <a:pt x="52" y="45"/>
                  </a:cubicBezTo>
                  <a:cubicBezTo>
                    <a:pt x="45" y="65"/>
                    <a:pt x="41" y="85"/>
                    <a:pt x="42" y="106"/>
                  </a:cubicBezTo>
                  <a:cubicBezTo>
                    <a:pt x="19" y="98"/>
                    <a:pt x="14" y="103"/>
                    <a:pt x="8" y="138"/>
                  </a:cubicBezTo>
                  <a:cubicBezTo>
                    <a:pt x="0" y="86"/>
                    <a:pt x="16" y="43"/>
                    <a:pt x="32" y="0"/>
                  </a:cubicBezTo>
                  <a:close/>
                </a:path>
              </a:pathLst>
            </a:custGeom>
            <a:solidFill>
              <a:srgbClr val="E7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4" name="Freeform 43">
              <a:extLst>
                <a:ext uri="{FF2B5EF4-FFF2-40B4-BE49-F238E27FC236}">
                  <a16:creationId xmlns:a16="http://schemas.microsoft.com/office/drawing/2014/main" id="{B0A1817B-F199-B3CA-5AE0-E7FBA53B4487}"/>
                </a:ext>
              </a:extLst>
            </p:cNvPr>
            <p:cNvSpPr/>
            <p:nvPr/>
          </p:nvSpPr>
          <p:spPr bwMode="auto">
            <a:xfrm>
              <a:off x="6034088" y="3860800"/>
              <a:ext cx="65088" cy="106363"/>
            </a:xfrm>
            <a:custGeom>
              <a:avLst/>
              <a:gdLst>
                <a:gd name="T0" fmla="*/ 25 w 44"/>
                <a:gd name="T1" fmla="*/ 24 h 72"/>
                <a:gd name="T2" fmla="*/ 44 w 44"/>
                <a:gd name="T3" fmla="*/ 58 h 72"/>
                <a:gd name="T4" fmla="*/ 28 w 44"/>
                <a:gd name="T5" fmla="*/ 72 h 72"/>
                <a:gd name="T6" fmla="*/ 10 w 44"/>
                <a:gd name="T7" fmla="*/ 2 h 72"/>
                <a:gd name="T8" fmla="*/ 17 w 44"/>
                <a:gd name="T9" fmla="*/ 0 h 72"/>
                <a:gd name="T10" fmla="*/ 25 w 44"/>
                <a:gd name="T11" fmla="*/ 24 h 72"/>
              </a:gdLst>
              <a:ahLst/>
              <a:cxnLst>
                <a:cxn ang="0">
                  <a:pos x="T0" y="T1"/>
                </a:cxn>
                <a:cxn ang="0">
                  <a:pos x="T2" y="T3"/>
                </a:cxn>
                <a:cxn ang="0">
                  <a:pos x="T4" y="T5"/>
                </a:cxn>
                <a:cxn ang="0">
                  <a:pos x="T6" y="T7"/>
                </a:cxn>
                <a:cxn ang="0">
                  <a:pos x="T8" y="T9"/>
                </a:cxn>
                <a:cxn ang="0">
                  <a:pos x="T10" y="T11"/>
                </a:cxn>
              </a:cxnLst>
              <a:rect l="0" t="0" r="r" b="b"/>
              <a:pathLst>
                <a:path w="44" h="72">
                  <a:moveTo>
                    <a:pt x="25" y="24"/>
                  </a:moveTo>
                  <a:cubicBezTo>
                    <a:pt x="27" y="37"/>
                    <a:pt x="28" y="39"/>
                    <a:pt x="44" y="58"/>
                  </a:cubicBezTo>
                  <a:cubicBezTo>
                    <a:pt x="39" y="63"/>
                    <a:pt x="34" y="67"/>
                    <a:pt x="28" y="72"/>
                  </a:cubicBezTo>
                  <a:cubicBezTo>
                    <a:pt x="11" y="62"/>
                    <a:pt x="0" y="21"/>
                    <a:pt x="10" y="2"/>
                  </a:cubicBezTo>
                  <a:cubicBezTo>
                    <a:pt x="12" y="2"/>
                    <a:pt x="15" y="1"/>
                    <a:pt x="17" y="0"/>
                  </a:cubicBezTo>
                  <a:cubicBezTo>
                    <a:pt x="26" y="6"/>
                    <a:pt x="30" y="14"/>
                    <a:pt x="25" y="24"/>
                  </a:cubicBezTo>
                  <a:close/>
                </a:path>
              </a:pathLst>
            </a:custGeom>
            <a:solidFill>
              <a:srgbClr val="EADB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5" name="Freeform 44">
              <a:extLst>
                <a:ext uri="{FF2B5EF4-FFF2-40B4-BE49-F238E27FC236}">
                  <a16:creationId xmlns:a16="http://schemas.microsoft.com/office/drawing/2014/main" id="{6888BCAD-C4F4-FFF0-37FC-0134C8C61534}"/>
                </a:ext>
              </a:extLst>
            </p:cNvPr>
            <p:cNvSpPr/>
            <p:nvPr/>
          </p:nvSpPr>
          <p:spPr bwMode="auto">
            <a:xfrm>
              <a:off x="5773738" y="3470275"/>
              <a:ext cx="130175" cy="85725"/>
            </a:xfrm>
            <a:custGeom>
              <a:avLst/>
              <a:gdLst>
                <a:gd name="T0" fmla="*/ 16 w 88"/>
                <a:gd name="T1" fmla="*/ 58 h 58"/>
                <a:gd name="T2" fmla="*/ 16 w 88"/>
                <a:gd name="T3" fmla="*/ 46 h 58"/>
                <a:gd name="T4" fmla="*/ 7 w 88"/>
                <a:gd name="T5" fmla="*/ 20 h 58"/>
                <a:gd name="T6" fmla="*/ 42 w 88"/>
                <a:gd name="T7" fmla="*/ 9 h 58"/>
                <a:gd name="T8" fmla="*/ 76 w 88"/>
                <a:gd name="T9" fmla="*/ 6 h 58"/>
                <a:gd name="T10" fmla="*/ 83 w 88"/>
                <a:gd name="T11" fmla="*/ 3 h 58"/>
                <a:gd name="T12" fmla="*/ 88 w 88"/>
                <a:gd name="T13" fmla="*/ 4 h 58"/>
                <a:gd name="T14" fmla="*/ 16 w 88"/>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7">
                  <a:moveTo>
                    <a:pt x="16" y="58"/>
                  </a:moveTo>
                  <a:cubicBezTo>
                    <a:pt x="12" y="54"/>
                    <a:pt x="26" y="49"/>
                    <a:pt x="16" y="46"/>
                  </a:cubicBezTo>
                  <a:cubicBezTo>
                    <a:pt x="1" y="41"/>
                    <a:pt x="0" y="31"/>
                    <a:pt x="7" y="20"/>
                  </a:cubicBezTo>
                  <a:cubicBezTo>
                    <a:pt x="15" y="6"/>
                    <a:pt x="33" y="0"/>
                    <a:pt x="42" y="9"/>
                  </a:cubicBezTo>
                  <a:cubicBezTo>
                    <a:pt x="58" y="24"/>
                    <a:pt x="65" y="12"/>
                    <a:pt x="76" y="6"/>
                  </a:cubicBezTo>
                  <a:cubicBezTo>
                    <a:pt x="78" y="5"/>
                    <a:pt x="81" y="4"/>
                    <a:pt x="83" y="3"/>
                  </a:cubicBezTo>
                  <a:cubicBezTo>
                    <a:pt x="85" y="3"/>
                    <a:pt x="86" y="4"/>
                    <a:pt x="88" y="4"/>
                  </a:cubicBezTo>
                  <a:cubicBezTo>
                    <a:pt x="64" y="22"/>
                    <a:pt x="40" y="40"/>
                    <a:pt x="16" y="58"/>
                  </a:cubicBezTo>
                  <a:close/>
                </a:path>
              </a:pathLst>
            </a:custGeom>
            <a:solidFill>
              <a:srgbClr val="231A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6" name="Freeform 45">
              <a:extLst>
                <a:ext uri="{FF2B5EF4-FFF2-40B4-BE49-F238E27FC236}">
                  <a16:creationId xmlns:a16="http://schemas.microsoft.com/office/drawing/2014/main" id="{A46DC0B7-B017-3668-271A-22A0141EEF57}"/>
                </a:ext>
              </a:extLst>
            </p:cNvPr>
            <p:cNvSpPr/>
            <p:nvPr/>
          </p:nvSpPr>
          <p:spPr bwMode="auto">
            <a:xfrm>
              <a:off x="5457826" y="4052888"/>
              <a:ext cx="44450" cy="79375"/>
            </a:xfrm>
            <a:custGeom>
              <a:avLst/>
              <a:gdLst>
                <a:gd name="T0" fmla="*/ 26 w 30"/>
                <a:gd name="T1" fmla="*/ 32 h 53"/>
                <a:gd name="T2" fmla="*/ 19 w 30"/>
                <a:gd name="T3" fmla="*/ 52 h 53"/>
                <a:gd name="T4" fmla="*/ 5 w 30"/>
                <a:gd name="T5" fmla="*/ 33 h 53"/>
                <a:gd name="T6" fmla="*/ 13 w 30"/>
                <a:gd name="T7" fmla="*/ 1 h 53"/>
                <a:gd name="T8" fmla="*/ 26 w 30"/>
                <a:gd name="T9" fmla="*/ 32 h 53"/>
              </a:gdLst>
              <a:ahLst/>
              <a:cxnLst>
                <a:cxn ang="0">
                  <a:pos x="T0" y="T1"/>
                </a:cxn>
                <a:cxn ang="0">
                  <a:pos x="T2" y="T3"/>
                </a:cxn>
                <a:cxn ang="0">
                  <a:pos x="T4" y="T5"/>
                </a:cxn>
                <a:cxn ang="0">
                  <a:pos x="T6" y="T7"/>
                </a:cxn>
                <a:cxn ang="0">
                  <a:pos x="T8" y="T9"/>
                </a:cxn>
              </a:cxnLst>
              <a:rect l="0" t="0" r="r" b="b"/>
              <a:pathLst>
                <a:path w="30" h="52">
                  <a:moveTo>
                    <a:pt x="26" y="32"/>
                  </a:moveTo>
                  <a:cubicBezTo>
                    <a:pt x="24" y="39"/>
                    <a:pt x="30" y="50"/>
                    <a:pt x="19" y="52"/>
                  </a:cubicBezTo>
                  <a:cubicBezTo>
                    <a:pt x="8" y="53"/>
                    <a:pt x="6" y="42"/>
                    <a:pt x="5" y="33"/>
                  </a:cubicBezTo>
                  <a:cubicBezTo>
                    <a:pt x="3" y="21"/>
                    <a:pt x="0" y="1"/>
                    <a:pt x="13" y="1"/>
                  </a:cubicBezTo>
                  <a:cubicBezTo>
                    <a:pt x="29" y="0"/>
                    <a:pt x="23" y="20"/>
                    <a:pt x="26" y="32"/>
                  </a:cubicBezTo>
                  <a:close/>
                </a:path>
              </a:pathLst>
            </a:custGeom>
            <a:solidFill>
              <a:srgbClr val="F4E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7" name="Freeform 46">
              <a:extLst>
                <a:ext uri="{FF2B5EF4-FFF2-40B4-BE49-F238E27FC236}">
                  <a16:creationId xmlns:a16="http://schemas.microsoft.com/office/drawing/2014/main" id="{8CAE36CC-4FF0-D0E1-6B8E-378479E04C71}"/>
                </a:ext>
              </a:extLst>
            </p:cNvPr>
            <p:cNvSpPr/>
            <p:nvPr/>
          </p:nvSpPr>
          <p:spPr bwMode="auto">
            <a:xfrm>
              <a:off x="5468938" y="4205288"/>
              <a:ext cx="38100" cy="76200"/>
            </a:xfrm>
            <a:custGeom>
              <a:avLst/>
              <a:gdLst>
                <a:gd name="T0" fmla="*/ 22 w 26"/>
                <a:gd name="T1" fmla="*/ 25 h 51"/>
                <a:gd name="T2" fmla="*/ 14 w 26"/>
                <a:gd name="T3" fmla="*/ 50 h 51"/>
                <a:gd name="T4" fmla="*/ 0 w 26"/>
                <a:gd name="T5" fmla="*/ 26 h 51"/>
                <a:gd name="T6" fmla="*/ 13 w 26"/>
                <a:gd name="T7" fmla="*/ 1 h 51"/>
                <a:gd name="T8" fmla="*/ 22 w 26"/>
                <a:gd name="T9" fmla="*/ 25 h 51"/>
              </a:gdLst>
              <a:ahLst/>
              <a:cxnLst>
                <a:cxn ang="0">
                  <a:pos x="T0" y="T1"/>
                </a:cxn>
                <a:cxn ang="0">
                  <a:pos x="T2" y="T3"/>
                </a:cxn>
                <a:cxn ang="0">
                  <a:pos x="T4" y="T5"/>
                </a:cxn>
                <a:cxn ang="0">
                  <a:pos x="T6" y="T7"/>
                </a:cxn>
                <a:cxn ang="0">
                  <a:pos x="T8" y="T9"/>
                </a:cxn>
              </a:cxnLst>
              <a:rect l="0" t="0" r="r" b="b"/>
              <a:pathLst>
                <a:path w="26" h="51">
                  <a:moveTo>
                    <a:pt x="22" y="25"/>
                  </a:moveTo>
                  <a:cubicBezTo>
                    <a:pt x="22" y="35"/>
                    <a:pt x="23" y="50"/>
                    <a:pt x="14" y="50"/>
                  </a:cubicBezTo>
                  <a:cubicBezTo>
                    <a:pt x="1" y="51"/>
                    <a:pt x="0" y="36"/>
                    <a:pt x="0" y="26"/>
                  </a:cubicBezTo>
                  <a:cubicBezTo>
                    <a:pt x="1" y="16"/>
                    <a:pt x="1" y="0"/>
                    <a:pt x="13" y="1"/>
                  </a:cubicBezTo>
                  <a:cubicBezTo>
                    <a:pt x="26" y="1"/>
                    <a:pt x="20" y="16"/>
                    <a:pt x="22" y="25"/>
                  </a:cubicBezTo>
                  <a:close/>
                </a:path>
              </a:pathLst>
            </a:custGeom>
            <a:solidFill>
              <a:srgbClr val="F3E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8" name="Freeform 47">
              <a:extLst>
                <a:ext uri="{FF2B5EF4-FFF2-40B4-BE49-F238E27FC236}">
                  <a16:creationId xmlns:a16="http://schemas.microsoft.com/office/drawing/2014/main" id="{87AFF362-4121-1686-0AC9-1C57FF7498E8}"/>
                </a:ext>
              </a:extLst>
            </p:cNvPr>
            <p:cNvSpPr/>
            <p:nvPr/>
          </p:nvSpPr>
          <p:spPr bwMode="auto">
            <a:xfrm>
              <a:off x="5662613" y="3589338"/>
              <a:ext cx="68263" cy="66675"/>
            </a:xfrm>
            <a:custGeom>
              <a:avLst/>
              <a:gdLst>
                <a:gd name="T0" fmla="*/ 11 w 46"/>
                <a:gd name="T1" fmla="*/ 11 h 45"/>
                <a:gd name="T2" fmla="*/ 15 w 46"/>
                <a:gd name="T3" fmla="*/ 10 h 45"/>
                <a:gd name="T4" fmla="*/ 40 w 46"/>
                <a:gd name="T5" fmla="*/ 11 h 45"/>
                <a:gd name="T6" fmla="*/ 31 w 46"/>
                <a:gd name="T7" fmla="*/ 32 h 45"/>
                <a:gd name="T8" fmla="*/ 11 w 46"/>
                <a:gd name="T9" fmla="*/ 40 h 45"/>
                <a:gd name="T10" fmla="*/ 7 w 46"/>
                <a:gd name="T11" fmla="*/ 14 h 45"/>
                <a:gd name="T12" fmla="*/ 11 w 46"/>
                <a:gd name="T13" fmla="*/ 11 h 45"/>
              </a:gdLst>
              <a:ahLst/>
              <a:cxnLst>
                <a:cxn ang="0">
                  <a:pos x="T0" y="T1"/>
                </a:cxn>
                <a:cxn ang="0">
                  <a:pos x="T2" y="T3"/>
                </a:cxn>
                <a:cxn ang="0">
                  <a:pos x="T4" y="T5"/>
                </a:cxn>
                <a:cxn ang="0">
                  <a:pos x="T6" y="T7"/>
                </a:cxn>
                <a:cxn ang="0">
                  <a:pos x="T8" y="T9"/>
                </a:cxn>
                <a:cxn ang="0">
                  <a:pos x="T10" y="T11"/>
                </a:cxn>
                <a:cxn ang="0">
                  <a:pos x="T12" y="T13"/>
                </a:cxn>
              </a:cxnLst>
              <a:rect l="0" t="0" r="r" b="b"/>
              <a:pathLst>
                <a:path w="46" h="45">
                  <a:moveTo>
                    <a:pt x="11" y="11"/>
                  </a:moveTo>
                  <a:cubicBezTo>
                    <a:pt x="12" y="11"/>
                    <a:pt x="14" y="10"/>
                    <a:pt x="15" y="10"/>
                  </a:cubicBezTo>
                  <a:cubicBezTo>
                    <a:pt x="24" y="0"/>
                    <a:pt x="33" y="2"/>
                    <a:pt x="40" y="11"/>
                  </a:cubicBezTo>
                  <a:cubicBezTo>
                    <a:pt x="46" y="21"/>
                    <a:pt x="40" y="27"/>
                    <a:pt x="31" y="32"/>
                  </a:cubicBezTo>
                  <a:cubicBezTo>
                    <a:pt x="25" y="35"/>
                    <a:pt x="19" y="45"/>
                    <a:pt x="11" y="40"/>
                  </a:cubicBezTo>
                  <a:cubicBezTo>
                    <a:pt x="0" y="34"/>
                    <a:pt x="11" y="22"/>
                    <a:pt x="7" y="14"/>
                  </a:cubicBezTo>
                  <a:cubicBezTo>
                    <a:pt x="8" y="13"/>
                    <a:pt x="10" y="12"/>
                    <a:pt x="11" y="11"/>
                  </a:cubicBezTo>
                  <a:close/>
                </a:path>
              </a:pathLst>
            </a:custGeom>
            <a:solidFill>
              <a:srgbClr val="F5ED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9" name="Freeform 48">
              <a:extLst>
                <a:ext uri="{FF2B5EF4-FFF2-40B4-BE49-F238E27FC236}">
                  <a16:creationId xmlns:a16="http://schemas.microsoft.com/office/drawing/2014/main" id="{DA454636-2974-2A4C-9F4C-8910798CCBBA}"/>
                </a:ext>
              </a:extLst>
            </p:cNvPr>
            <p:cNvSpPr/>
            <p:nvPr/>
          </p:nvSpPr>
          <p:spPr bwMode="auto">
            <a:xfrm>
              <a:off x="5495926" y="3875088"/>
              <a:ext cx="38100" cy="63500"/>
            </a:xfrm>
            <a:custGeom>
              <a:avLst/>
              <a:gdLst>
                <a:gd name="T0" fmla="*/ 0 w 26"/>
                <a:gd name="T1" fmla="*/ 24 h 43"/>
                <a:gd name="T2" fmla="*/ 15 w 26"/>
                <a:gd name="T3" fmla="*/ 1 h 43"/>
                <a:gd name="T4" fmla="*/ 25 w 26"/>
                <a:gd name="T5" fmla="*/ 14 h 43"/>
                <a:gd name="T6" fmla="*/ 11 w 26"/>
                <a:gd name="T7" fmla="*/ 41 h 43"/>
                <a:gd name="T8" fmla="*/ 0 w 26"/>
                <a:gd name="T9" fmla="*/ 24 h 43"/>
              </a:gdLst>
              <a:ahLst/>
              <a:cxnLst>
                <a:cxn ang="0">
                  <a:pos x="T0" y="T1"/>
                </a:cxn>
                <a:cxn ang="0">
                  <a:pos x="T2" y="T3"/>
                </a:cxn>
                <a:cxn ang="0">
                  <a:pos x="T4" y="T5"/>
                </a:cxn>
                <a:cxn ang="0">
                  <a:pos x="T6" y="T7"/>
                </a:cxn>
                <a:cxn ang="0">
                  <a:pos x="T8" y="T9"/>
                </a:cxn>
              </a:cxnLst>
              <a:rect l="0" t="0" r="r" b="b"/>
              <a:pathLst>
                <a:path w="26" h="43">
                  <a:moveTo>
                    <a:pt x="0" y="24"/>
                  </a:moveTo>
                  <a:cubicBezTo>
                    <a:pt x="2" y="14"/>
                    <a:pt x="3" y="3"/>
                    <a:pt x="15" y="1"/>
                  </a:cubicBezTo>
                  <a:cubicBezTo>
                    <a:pt x="23" y="0"/>
                    <a:pt x="26" y="7"/>
                    <a:pt x="25" y="14"/>
                  </a:cubicBezTo>
                  <a:cubicBezTo>
                    <a:pt x="25" y="25"/>
                    <a:pt x="22" y="39"/>
                    <a:pt x="11" y="41"/>
                  </a:cubicBezTo>
                  <a:cubicBezTo>
                    <a:pt x="3" y="43"/>
                    <a:pt x="2" y="31"/>
                    <a:pt x="0" y="24"/>
                  </a:cubicBezTo>
                  <a:close/>
                </a:path>
              </a:pathLst>
            </a:custGeom>
            <a:solidFill>
              <a:srgbClr val="EFE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0" name="Freeform 49">
              <a:extLst>
                <a:ext uri="{FF2B5EF4-FFF2-40B4-BE49-F238E27FC236}">
                  <a16:creationId xmlns:a16="http://schemas.microsoft.com/office/drawing/2014/main" id="{2A8A2C48-32F3-097C-B10C-A4D795EC6E39}"/>
                </a:ext>
              </a:extLst>
            </p:cNvPr>
            <p:cNvSpPr/>
            <p:nvPr/>
          </p:nvSpPr>
          <p:spPr bwMode="auto">
            <a:xfrm>
              <a:off x="5473701" y="4392613"/>
              <a:ext cx="39688" cy="73025"/>
            </a:xfrm>
            <a:custGeom>
              <a:avLst/>
              <a:gdLst>
                <a:gd name="T0" fmla="*/ 23 w 27"/>
                <a:gd name="T1" fmla="*/ 32 h 49"/>
                <a:gd name="T2" fmla="*/ 19 w 27"/>
                <a:gd name="T3" fmla="*/ 48 h 49"/>
                <a:gd name="T4" fmla="*/ 7 w 27"/>
                <a:gd name="T5" fmla="*/ 34 h 49"/>
                <a:gd name="T6" fmla="*/ 6 w 27"/>
                <a:gd name="T7" fmla="*/ 4 h 49"/>
                <a:gd name="T8" fmla="*/ 15 w 27"/>
                <a:gd name="T9" fmla="*/ 2 h 49"/>
                <a:gd name="T10" fmla="*/ 23 w 27"/>
                <a:gd name="T11" fmla="*/ 32 h 49"/>
              </a:gdLst>
              <a:ahLst/>
              <a:cxnLst>
                <a:cxn ang="0">
                  <a:pos x="T0" y="T1"/>
                </a:cxn>
                <a:cxn ang="0">
                  <a:pos x="T2" y="T3"/>
                </a:cxn>
                <a:cxn ang="0">
                  <a:pos x="T4" y="T5"/>
                </a:cxn>
                <a:cxn ang="0">
                  <a:pos x="T6" y="T7"/>
                </a:cxn>
                <a:cxn ang="0">
                  <a:pos x="T8" y="T9"/>
                </a:cxn>
                <a:cxn ang="0">
                  <a:pos x="T10" y="T11"/>
                </a:cxn>
              </a:cxnLst>
              <a:rect l="0" t="0" r="r" b="b"/>
              <a:pathLst>
                <a:path w="27" h="49">
                  <a:moveTo>
                    <a:pt x="23" y="32"/>
                  </a:moveTo>
                  <a:cubicBezTo>
                    <a:pt x="23" y="37"/>
                    <a:pt x="27" y="46"/>
                    <a:pt x="19" y="48"/>
                  </a:cubicBezTo>
                  <a:cubicBezTo>
                    <a:pt x="12" y="49"/>
                    <a:pt x="8" y="41"/>
                    <a:pt x="7" y="34"/>
                  </a:cubicBezTo>
                  <a:cubicBezTo>
                    <a:pt x="4" y="24"/>
                    <a:pt x="0" y="14"/>
                    <a:pt x="6" y="4"/>
                  </a:cubicBezTo>
                  <a:cubicBezTo>
                    <a:pt x="8" y="0"/>
                    <a:pt x="12" y="0"/>
                    <a:pt x="15" y="2"/>
                  </a:cubicBezTo>
                  <a:cubicBezTo>
                    <a:pt x="24" y="10"/>
                    <a:pt x="22" y="21"/>
                    <a:pt x="23" y="32"/>
                  </a:cubicBezTo>
                  <a:close/>
                </a:path>
              </a:pathLst>
            </a:custGeom>
            <a:solidFill>
              <a:srgbClr val="EFE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1" name="Freeform 50">
              <a:extLst>
                <a:ext uri="{FF2B5EF4-FFF2-40B4-BE49-F238E27FC236}">
                  <a16:creationId xmlns:a16="http://schemas.microsoft.com/office/drawing/2014/main" id="{D4C1A099-F574-43B4-80B5-9B819A83D244}"/>
                </a:ext>
              </a:extLst>
            </p:cNvPr>
            <p:cNvSpPr/>
            <p:nvPr/>
          </p:nvSpPr>
          <p:spPr bwMode="auto">
            <a:xfrm>
              <a:off x="5572126" y="3724275"/>
              <a:ext cx="44450" cy="55563"/>
            </a:xfrm>
            <a:custGeom>
              <a:avLst/>
              <a:gdLst>
                <a:gd name="T0" fmla="*/ 10 w 30"/>
                <a:gd name="T1" fmla="*/ 38 h 38"/>
                <a:gd name="T2" fmla="*/ 1 w 30"/>
                <a:gd name="T3" fmla="*/ 27 h 38"/>
                <a:gd name="T4" fmla="*/ 19 w 30"/>
                <a:gd name="T5" fmla="*/ 1 h 38"/>
                <a:gd name="T6" fmla="*/ 29 w 30"/>
                <a:gd name="T7" fmla="*/ 13 h 38"/>
                <a:gd name="T8" fmla="*/ 10 w 30"/>
                <a:gd name="T9" fmla="*/ 38 h 38"/>
              </a:gdLst>
              <a:ahLst/>
              <a:cxnLst>
                <a:cxn ang="0">
                  <a:pos x="T0" y="T1"/>
                </a:cxn>
                <a:cxn ang="0">
                  <a:pos x="T2" y="T3"/>
                </a:cxn>
                <a:cxn ang="0">
                  <a:pos x="T4" y="T5"/>
                </a:cxn>
                <a:cxn ang="0">
                  <a:pos x="T6" y="T7"/>
                </a:cxn>
                <a:cxn ang="0">
                  <a:pos x="T8" y="T9"/>
                </a:cxn>
              </a:cxnLst>
              <a:rect l="0" t="0" r="r" b="b"/>
              <a:pathLst>
                <a:path w="30" h="38">
                  <a:moveTo>
                    <a:pt x="10" y="38"/>
                  </a:moveTo>
                  <a:cubicBezTo>
                    <a:pt x="2" y="36"/>
                    <a:pt x="0" y="31"/>
                    <a:pt x="1" y="27"/>
                  </a:cubicBezTo>
                  <a:cubicBezTo>
                    <a:pt x="4" y="16"/>
                    <a:pt x="5" y="3"/>
                    <a:pt x="19" y="1"/>
                  </a:cubicBezTo>
                  <a:cubicBezTo>
                    <a:pt x="25" y="0"/>
                    <a:pt x="30" y="6"/>
                    <a:pt x="29" y="13"/>
                  </a:cubicBezTo>
                  <a:cubicBezTo>
                    <a:pt x="27" y="25"/>
                    <a:pt x="15" y="29"/>
                    <a:pt x="10" y="38"/>
                  </a:cubicBezTo>
                  <a:close/>
                </a:path>
              </a:pathLst>
            </a:custGeom>
            <a:solidFill>
              <a:srgbClr val="F3EB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2" name="Freeform 51">
              <a:extLst>
                <a:ext uri="{FF2B5EF4-FFF2-40B4-BE49-F238E27FC236}">
                  <a16:creationId xmlns:a16="http://schemas.microsoft.com/office/drawing/2014/main" id="{68CAF32B-8F7B-6C22-CE32-15555333C47B}"/>
                </a:ext>
              </a:extLst>
            </p:cNvPr>
            <p:cNvSpPr/>
            <p:nvPr/>
          </p:nvSpPr>
          <p:spPr bwMode="auto">
            <a:xfrm>
              <a:off x="6026151" y="3903663"/>
              <a:ext cx="33338" cy="92075"/>
            </a:xfrm>
            <a:custGeom>
              <a:avLst/>
              <a:gdLst>
                <a:gd name="T0" fmla="*/ 4 w 23"/>
                <a:gd name="T1" fmla="*/ 62 h 62"/>
                <a:gd name="T2" fmla="*/ 0 w 23"/>
                <a:gd name="T3" fmla="*/ 0 h 62"/>
                <a:gd name="T4" fmla="*/ 20 w 23"/>
                <a:gd name="T5" fmla="*/ 44 h 62"/>
                <a:gd name="T6" fmla="*/ 4 w 23"/>
                <a:gd name="T7" fmla="*/ 62 h 62"/>
              </a:gdLst>
              <a:ahLst/>
              <a:cxnLst>
                <a:cxn ang="0">
                  <a:pos x="T0" y="T1"/>
                </a:cxn>
                <a:cxn ang="0">
                  <a:pos x="T2" y="T3"/>
                </a:cxn>
                <a:cxn ang="0">
                  <a:pos x="T4" y="T5"/>
                </a:cxn>
                <a:cxn ang="0">
                  <a:pos x="T6" y="T7"/>
                </a:cxn>
              </a:cxnLst>
              <a:rect l="0" t="0" r="r" b="b"/>
              <a:pathLst>
                <a:path w="23" h="62">
                  <a:moveTo>
                    <a:pt x="4" y="62"/>
                  </a:moveTo>
                  <a:cubicBezTo>
                    <a:pt x="3" y="41"/>
                    <a:pt x="2" y="21"/>
                    <a:pt x="0" y="0"/>
                  </a:cubicBezTo>
                  <a:cubicBezTo>
                    <a:pt x="10" y="14"/>
                    <a:pt x="13" y="30"/>
                    <a:pt x="20" y="44"/>
                  </a:cubicBezTo>
                  <a:cubicBezTo>
                    <a:pt x="23" y="52"/>
                    <a:pt x="9" y="55"/>
                    <a:pt x="4" y="62"/>
                  </a:cubicBezTo>
                  <a:close/>
                </a:path>
              </a:pathLst>
            </a:custGeom>
            <a:solidFill>
              <a:srgbClr val="F1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3" name="Freeform 52">
              <a:extLst>
                <a:ext uri="{FF2B5EF4-FFF2-40B4-BE49-F238E27FC236}">
                  <a16:creationId xmlns:a16="http://schemas.microsoft.com/office/drawing/2014/main" id="{25F93002-AD0A-71D9-5B88-C6335203BF02}"/>
                </a:ext>
              </a:extLst>
            </p:cNvPr>
            <p:cNvSpPr/>
            <p:nvPr/>
          </p:nvSpPr>
          <p:spPr bwMode="auto">
            <a:xfrm>
              <a:off x="5684838" y="3575050"/>
              <a:ext cx="58738" cy="66675"/>
            </a:xfrm>
            <a:custGeom>
              <a:avLst/>
              <a:gdLst>
                <a:gd name="T0" fmla="*/ 16 w 40"/>
                <a:gd name="T1" fmla="*/ 41 h 45"/>
                <a:gd name="T2" fmla="*/ 23 w 40"/>
                <a:gd name="T3" fmla="*/ 21 h 45"/>
                <a:gd name="T4" fmla="*/ 0 w 40"/>
                <a:gd name="T5" fmla="*/ 19 h 45"/>
                <a:gd name="T6" fmla="*/ 27 w 40"/>
                <a:gd name="T7" fmla="*/ 16 h 45"/>
                <a:gd name="T8" fmla="*/ 40 w 40"/>
                <a:gd name="T9" fmla="*/ 19 h 45"/>
                <a:gd name="T10" fmla="*/ 20 w 40"/>
                <a:gd name="T11" fmla="*/ 45 h 45"/>
                <a:gd name="T12" fmla="*/ 16 w 40"/>
                <a:gd name="T13" fmla="*/ 41 h 45"/>
              </a:gdLst>
              <a:ahLst/>
              <a:cxnLst>
                <a:cxn ang="0">
                  <a:pos x="T0" y="T1"/>
                </a:cxn>
                <a:cxn ang="0">
                  <a:pos x="T2" y="T3"/>
                </a:cxn>
                <a:cxn ang="0">
                  <a:pos x="T4" y="T5"/>
                </a:cxn>
                <a:cxn ang="0">
                  <a:pos x="T6" y="T7"/>
                </a:cxn>
                <a:cxn ang="0">
                  <a:pos x="T8" y="T9"/>
                </a:cxn>
                <a:cxn ang="0">
                  <a:pos x="T10" y="T11"/>
                </a:cxn>
                <a:cxn ang="0">
                  <a:pos x="T12" y="T13"/>
                </a:cxn>
              </a:cxnLst>
              <a:rect l="0" t="0" r="r" b="b"/>
              <a:pathLst>
                <a:path w="40" h="45">
                  <a:moveTo>
                    <a:pt x="16" y="41"/>
                  </a:moveTo>
                  <a:cubicBezTo>
                    <a:pt x="20" y="34"/>
                    <a:pt x="29" y="29"/>
                    <a:pt x="23" y="21"/>
                  </a:cubicBezTo>
                  <a:cubicBezTo>
                    <a:pt x="17" y="12"/>
                    <a:pt x="8" y="16"/>
                    <a:pt x="0" y="19"/>
                  </a:cubicBezTo>
                  <a:cubicBezTo>
                    <a:pt x="7" y="0"/>
                    <a:pt x="18" y="7"/>
                    <a:pt x="27" y="16"/>
                  </a:cubicBezTo>
                  <a:cubicBezTo>
                    <a:pt x="32" y="21"/>
                    <a:pt x="34" y="26"/>
                    <a:pt x="40" y="19"/>
                  </a:cubicBezTo>
                  <a:cubicBezTo>
                    <a:pt x="40" y="32"/>
                    <a:pt x="28" y="37"/>
                    <a:pt x="20" y="45"/>
                  </a:cubicBezTo>
                  <a:cubicBezTo>
                    <a:pt x="19" y="44"/>
                    <a:pt x="18" y="42"/>
                    <a:pt x="16" y="41"/>
                  </a:cubicBezTo>
                  <a:close/>
                </a:path>
              </a:pathLst>
            </a:custGeom>
            <a:solidFill>
              <a:srgbClr val="3E35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4" name="Freeform 53">
              <a:extLst>
                <a:ext uri="{FF2B5EF4-FFF2-40B4-BE49-F238E27FC236}">
                  <a16:creationId xmlns:a16="http://schemas.microsoft.com/office/drawing/2014/main" id="{EB8CC3E7-A6C8-48D7-E897-88A45EA1A3B6}"/>
                </a:ext>
              </a:extLst>
            </p:cNvPr>
            <p:cNvSpPr/>
            <p:nvPr/>
          </p:nvSpPr>
          <p:spPr bwMode="auto">
            <a:xfrm>
              <a:off x="6048376" y="3529013"/>
              <a:ext cx="107950" cy="111125"/>
            </a:xfrm>
            <a:custGeom>
              <a:avLst/>
              <a:gdLst>
                <a:gd name="T0" fmla="*/ 62 w 73"/>
                <a:gd name="T1" fmla="*/ 40 h 74"/>
                <a:gd name="T2" fmla="*/ 18 w 73"/>
                <a:gd name="T3" fmla="*/ 37 h 74"/>
                <a:gd name="T4" fmla="*/ 7 w 73"/>
                <a:gd name="T5" fmla="*/ 13 h 74"/>
                <a:gd name="T6" fmla="*/ 21 w 73"/>
                <a:gd name="T7" fmla="*/ 8 h 74"/>
                <a:gd name="T8" fmla="*/ 23 w 73"/>
                <a:gd name="T9" fmla="*/ 8 h 74"/>
                <a:gd name="T10" fmla="*/ 66 w 73"/>
                <a:gd name="T11" fmla="*/ 12 h 74"/>
                <a:gd name="T12" fmla="*/ 70 w 73"/>
                <a:gd name="T13" fmla="*/ 57 h 74"/>
                <a:gd name="T14" fmla="*/ 61 w 73"/>
                <a:gd name="T15" fmla="*/ 68 h 74"/>
                <a:gd name="T16" fmla="*/ 27 w 73"/>
                <a:gd name="T17" fmla="*/ 71 h 74"/>
                <a:gd name="T18" fmla="*/ 8 w 73"/>
                <a:gd name="T19" fmla="*/ 53 h 74"/>
                <a:gd name="T20" fmla="*/ 17 w 73"/>
                <a:gd name="T21" fmla="*/ 44 h 74"/>
                <a:gd name="T22" fmla="*/ 62 w 73"/>
                <a:gd name="T23" fmla="*/ 4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4">
                  <a:moveTo>
                    <a:pt x="62" y="40"/>
                  </a:moveTo>
                  <a:cubicBezTo>
                    <a:pt x="47" y="36"/>
                    <a:pt x="33" y="40"/>
                    <a:pt x="18" y="37"/>
                  </a:cubicBezTo>
                  <a:cubicBezTo>
                    <a:pt x="0" y="35"/>
                    <a:pt x="7" y="22"/>
                    <a:pt x="7" y="13"/>
                  </a:cubicBezTo>
                  <a:cubicBezTo>
                    <a:pt x="6" y="0"/>
                    <a:pt x="16" y="10"/>
                    <a:pt x="21" y="8"/>
                  </a:cubicBezTo>
                  <a:cubicBezTo>
                    <a:pt x="21" y="8"/>
                    <a:pt x="22" y="8"/>
                    <a:pt x="23" y="8"/>
                  </a:cubicBezTo>
                  <a:cubicBezTo>
                    <a:pt x="37" y="11"/>
                    <a:pt x="57" y="0"/>
                    <a:pt x="66" y="12"/>
                  </a:cubicBezTo>
                  <a:cubicBezTo>
                    <a:pt x="73" y="23"/>
                    <a:pt x="69" y="42"/>
                    <a:pt x="70" y="57"/>
                  </a:cubicBezTo>
                  <a:cubicBezTo>
                    <a:pt x="71" y="65"/>
                    <a:pt x="69" y="68"/>
                    <a:pt x="61" y="68"/>
                  </a:cubicBezTo>
                  <a:cubicBezTo>
                    <a:pt x="50" y="68"/>
                    <a:pt x="38" y="69"/>
                    <a:pt x="27" y="71"/>
                  </a:cubicBezTo>
                  <a:cubicBezTo>
                    <a:pt x="11" y="74"/>
                    <a:pt x="8" y="66"/>
                    <a:pt x="8" y="53"/>
                  </a:cubicBezTo>
                  <a:cubicBezTo>
                    <a:pt x="7" y="44"/>
                    <a:pt x="10" y="42"/>
                    <a:pt x="17" y="44"/>
                  </a:cubicBezTo>
                  <a:cubicBezTo>
                    <a:pt x="32" y="46"/>
                    <a:pt x="47" y="44"/>
                    <a:pt x="62" y="40"/>
                  </a:cubicBezTo>
                  <a:close/>
                </a:path>
              </a:pathLst>
            </a:custGeom>
            <a:solidFill>
              <a:srgbClr val="EDDD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5" name="Freeform 54">
              <a:extLst>
                <a:ext uri="{FF2B5EF4-FFF2-40B4-BE49-F238E27FC236}">
                  <a16:creationId xmlns:a16="http://schemas.microsoft.com/office/drawing/2014/main" id="{2A690360-C89D-E80E-06A7-E9A478E1A80C}"/>
                </a:ext>
              </a:extLst>
            </p:cNvPr>
            <p:cNvSpPr/>
            <p:nvPr/>
          </p:nvSpPr>
          <p:spPr bwMode="auto">
            <a:xfrm>
              <a:off x="6057901" y="3848100"/>
              <a:ext cx="136525" cy="100013"/>
            </a:xfrm>
            <a:custGeom>
              <a:avLst/>
              <a:gdLst>
                <a:gd name="T0" fmla="*/ 8 w 92"/>
                <a:gd name="T1" fmla="*/ 32 h 67"/>
                <a:gd name="T2" fmla="*/ 0 w 92"/>
                <a:gd name="T3" fmla="*/ 8 h 67"/>
                <a:gd name="T4" fmla="*/ 4 w 92"/>
                <a:gd name="T5" fmla="*/ 0 h 67"/>
                <a:gd name="T6" fmla="*/ 57 w 92"/>
                <a:gd name="T7" fmla="*/ 11 h 67"/>
                <a:gd name="T8" fmla="*/ 80 w 92"/>
                <a:gd name="T9" fmla="*/ 17 h 67"/>
                <a:gd name="T10" fmla="*/ 77 w 92"/>
                <a:gd name="T11" fmla="*/ 50 h 67"/>
                <a:gd name="T12" fmla="*/ 77 w 92"/>
                <a:gd name="T13" fmla="*/ 49 h 67"/>
                <a:gd name="T14" fmla="*/ 73 w 92"/>
                <a:gd name="T15" fmla="*/ 53 h 67"/>
                <a:gd name="T16" fmla="*/ 62 w 92"/>
                <a:gd name="T17" fmla="*/ 58 h 67"/>
                <a:gd name="T18" fmla="*/ 64 w 92"/>
                <a:gd name="T19" fmla="*/ 46 h 67"/>
                <a:gd name="T20" fmla="*/ 68 w 92"/>
                <a:gd name="T21" fmla="*/ 37 h 67"/>
                <a:gd name="T22" fmla="*/ 73 w 92"/>
                <a:gd name="T23" fmla="*/ 22 h 67"/>
                <a:gd name="T24" fmla="*/ 71 w 92"/>
                <a:gd name="T25" fmla="*/ 21 h 67"/>
                <a:gd name="T26" fmla="*/ 49 w 92"/>
                <a:gd name="T27" fmla="*/ 53 h 67"/>
                <a:gd name="T28" fmla="*/ 24 w 92"/>
                <a:gd name="T29" fmla="*/ 54 h 67"/>
                <a:gd name="T30" fmla="*/ 8 w 92"/>
                <a:gd name="T3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67">
                  <a:moveTo>
                    <a:pt x="8" y="32"/>
                  </a:moveTo>
                  <a:cubicBezTo>
                    <a:pt x="5" y="24"/>
                    <a:pt x="3" y="16"/>
                    <a:pt x="0" y="8"/>
                  </a:cubicBezTo>
                  <a:cubicBezTo>
                    <a:pt x="0" y="5"/>
                    <a:pt x="0" y="1"/>
                    <a:pt x="4" y="0"/>
                  </a:cubicBezTo>
                  <a:cubicBezTo>
                    <a:pt x="20" y="20"/>
                    <a:pt x="35" y="24"/>
                    <a:pt x="57" y="11"/>
                  </a:cubicBezTo>
                  <a:cubicBezTo>
                    <a:pt x="69" y="4"/>
                    <a:pt x="75" y="4"/>
                    <a:pt x="80" y="17"/>
                  </a:cubicBezTo>
                  <a:cubicBezTo>
                    <a:pt x="92" y="29"/>
                    <a:pt x="80" y="39"/>
                    <a:pt x="77" y="50"/>
                  </a:cubicBezTo>
                  <a:cubicBezTo>
                    <a:pt x="77" y="49"/>
                    <a:pt x="77" y="49"/>
                    <a:pt x="77" y="49"/>
                  </a:cubicBezTo>
                  <a:cubicBezTo>
                    <a:pt x="75" y="50"/>
                    <a:pt x="74" y="51"/>
                    <a:pt x="73" y="53"/>
                  </a:cubicBezTo>
                  <a:cubicBezTo>
                    <a:pt x="70" y="56"/>
                    <a:pt x="66" y="61"/>
                    <a:pt x="62" y="58"/>
                  </a:cubicBezTo>
                  <a:cubicBezTo>
                    <a:pt x="56" y="53"/>
                    <a:pt x="62" y="50"/>
                    <a:pt x="64" y="46"/>
                  </a:cubicBezTo>
                  <a:cubicBezTo>
                    <a:pt x="66" y="43"/>
                    <a:pt x="71" y="41"/>
                    <a:pt x="68" y="37"/>
                  </a:cubicBezTo>
                  <a:cubicBezTo>
                    <a:pt x="70" y="32"/>
                    <a:pt x="72" y="27"/>
                    <a:pt x="73" y="22"/>
                  </a:cubicBezTo>
                  <a:cubicBezTo>
                    <a:pt x="73" y="22"/>
                    <a:pt x="72" y="21"/>
                    <a:pt x="71" y="21"/>
                  </a:cubicBezTo>
                  <a:cubicBezTo>
                    <a:pt x="64" y="32"/>
                    <a:pt x="56" y="42"/>
                    <a:pt x="49" y="53"/>
                  </a:cubicBezTo>
                  <a:cubicBezTo>
                    <a:pt x="41" y="67"/>
                    <a:pt x="33" y="66"/>
                    <a:pt x="24" y="54"/>
                  </a:cubicBezTo>
                  <a:cubicBezTo>
                    <a:pt x="19" y="47"/>
                    <a:pt x="13" y="39"/>
                    <a:pt x="8" y="32"/>
                  </a:cubicBezTo>
                  <a:close/>
                </a:path>
              </a:pathLst>
            </a:custGeom>
            <a:solidFill>
              <a:srgbClr val="F0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6" name="Freeform 55">
              <a:extLst>
                <a:ext uri="{FF2B5EF4-FFF2-40B4-BE49-F238E27FC236}">
                  <a16:creationId xmlns:a16="http://schemas.microsoft.com/office/drawing/2014/main" id="{C6EA7254-1C02-0D63-8F63-36D31BB70DA4}"/>
                </a:ext>
              </a:extLst>
            </p:cNvPr>
            <p:cNvSpPr/>
            <p:nvPr/>
          </p:nvSpPr>
          <p:spPr bwMode="auto">
            <a:xfrm>
              <a:off x="5976938" y="3203575"/>
              <a:ext cx="179388" cy="287338"/>
            </a:xfrm>
            <a:custGeom>
              <a:avLst/>
              <a:gdLst>
                <a:gd name="T0" fmla="*/ 107 w 121"/>
                <a:gd name="T1" fmla="*/ 179 h 194"/>
                <a:gd name="T2" fmla="*/ 115 w 121"/>
                <a:gd name="T3" fmla="*/ 145 h 194"/>
                <a:gd name="T4" fmla="*/ 115 w 121"/>
                <a:gd name="T5" fmla="*/ 153 h 194"/>
                <a:gd name="T6" fmla="*/ 112 w 121"/>
                <a:gd name="T7" fmla="*/ 186 h 194"/>
                <a:gd name="T8" fmla="*/ 59 w 121"/>
                <a:gd name="T9" fmla="*/ 189 h 194"/>
                <a:gd name="T10" fmla="*/ 51 w 121"/>
                <a:gd name="T11" fmla="*/ 173 h 194"/>
                <a:gd name="T12" fmla="*/ 14 w 121"/>
                <a:gd name="T13" fmla="*/ 65 h 194"/>
                <a:gd name="T14" fmla="*/ 4 w 121"/>
                <a:gd name="T15" fmla="*/ 54 h 194"/>
                <a:gd name="T16" fmla="*/ 1 w 121"/>
                <a:gd name="T17" fmla="*/ 47 h 194"/>
                <a:gd name="T18" fmla="*/ 49 w 121"/>
                <a:gd name="T19" fmla="*/ 0 h 194"/>
                <a:gd name="T20" fmla="*/ 37 w 121"/>
                <a:gd name="T21" fmla="*/ 18 h 194"/>
                <a:gd name="T22" fmla="*/ 30 w 121"/>
                <a:gd name="T23" fmla="*/ 75 h 194"/>
                <a:gd name="T24" fmla="*/ 54 w 121"/>
                <a:gd name="T25" fmla="*/ 150 h 194"/>
                <a:gd name="T26" fmla="*/ 98 w 121"/>
                <a:gd name="T27" fmla="*/ 183 h 194"/>
                <a:gd name="T28" fmla="*/ 107 w 121"/>
                <a:gd name="T29" fmla="*/ 17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94">
                  <a:moveTo>
                    <a:pt x="107" y="179"/>
                  </a:moveTo>
                  <a:cubicBezTo>
                    <a:pt x="118" y="170"/>
                    <a:pt x="105" y="155"/>
                    <a:pt x="115" y="145"/>
                  </a:cubicBezTo>
                  <a:cubicBezTo>
                    <a:pt x="115" y="147"/>
                    <a:pt x="115" y="150"/>
                    <a:pt x="115" y="153"/>
                  </a:cubicBezTo>
                  <a:cubicBezTo>
                    <a:pt x="114" y="164"/>
                    <a:pt x="121" y="182"/>
                    <a:pt x="112" y="186"/>
                  </a:cubicBezTo>
                  <a:cubicBezTo>
                    <a:pt x="96" y="193"/>
                    <a:pt x="77" y="194"/>
                    <a:pt x="59" y="189"/>
                  </a:cubicBezTo>
                  <a:cubicBezTo>
                    <a:pt x="49" y="187"/>
                    <a:pt x="51" y="180"/>
                    <a:pt x="51" y="173"/>
                  </a:cubicBezTo>
                  <a:cubicBezTo>
                    <a:pt x="49" y="134"/>
                    <a:pt x="31" y="100"/>
                    <a:pt x="14" y="65"/>
                  </a:cubicBezTo>
                  <a:cubicBezTo>
                    <a:pt x="12" y="61"/>
                    <a:pt x="7" y="58"/>
                    <a:pt x="4" y="54"/>
                  </a:cubicBezTo>
                  <a:cubicBezTo>
                    <a:pt x="3" y="51"/>
                    <a:pt x="0" y="48"/>
                    <a:pt x="1" y="47"/>
                  </a:cubicBezTo>
                  <a:cubicBezTo>
                    <a:pt x="17" y="32"/>
                    <a:pt x="28" y="11"/>
                    <a:pt x="49" y="0"/>
                  </a:cubicBezTo>
                  <a:cubicBezTo>
                    <a:pt x="45" y="6"/>
                    <a:pt x="43" y="14"/>
                    <a:pt x="37" y="18"/>
                  </a:cubicBezTo>
                  <a:cubicBezTo>
                    <a:pt x="15" y="35"/>
                    <a:pt x="15" y="52"/>
                    <a:pt x="30" y="75"/>
                  </a:cubicBezTo>
                  <a:cubicBezTo>
                    <a:pt x="45" y="97"/>
                    <a:pt x="52" y="124"/>
                    <a:pt x="54" y="150"/>
                  </a:cubicBezTo>
                  <a:cubicBezTo>
                    <a:pt x="59" y="187"/>
                    <a:pt x="56" y="185"/>
                    <a:pt x="98" y="183"/>
                  </a:cubicBezTo>
                  <a:cubicBezTo>
                    <a:pt x="101" y="183"/>
                    <a:pt x="104" y="181"/>
                    <a:pt x="107" y="179"/>
                  </a:cubicBezTo>
                  <a:close/>
                </a:path>
              </a:pathLst>
            </a:custGeom>
            <a:solidFill>
              <a:srgbClr val="EE9B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7" name="Freeform 56">
              <a:extLst>
                <a:ext uri="{FF2B5EF4-FFF2-40B4-BE49-F238E27FC236}">
                  <a16:creationId xmlns:a16="http://schemas.microsoft.com/office/drawing/2014/main" id="{A0D7BAB1-9F55-4B6B-07C9-E44F7FB69D79}"/>
                </a:ext>
              </a:extLst>
            </p:cNvPr>
            <p:cNvSpPr/>
            <p:nvPr/>
          </p:nvSpPr>
          <p:spPr bwMode="auto">
            <a:xfrm>
              <a:off x="6059488" y="3638550"/>
              <a:ext cx="101600" cy="53975"/>
            </a:xfrm>
            <a:custGeom>
              <a:avLst/>
              <a:gdLst>
                <a:gd name="T0" fmla="*/ 62 w 68"/>
                <a:gd name="T1" fmla="*/ 1 h 37"/>
                <a:gd name="T2" fmla="*/ 61 w 68"/>
                <a:gd name="T3" fmla="*/ 30 h 37"/>
                <a:gd name="T4" fmla="*/ 6 w 68"/>
                <a:gd name="T5" fmla="*/ 31 h 37"/>
                <a:gd name="T6" fmla="*/ 3 w 68"/>
                <a:gd name="T7" fmla="*/ 9 h 37"/>
                <a:gd name="T8" fmla="*/ 15 w 68"/>
                <a:gd name="T9" fmla="*/ 4 h 37"/>
                <a:gd name="T10" fmla="*/ 62 w 68"/>
                <a:gd name="T11" fmla="*/ 1 h 37"/>
              </a:gdLst>
              <a:ahLst/>
              <a:cxnLst>
                <a:cxn ang="0">
                  <a:pos x="T0" y="T1"/>
                </a:cxn>
                <a:cxn ang="0">
                  <a:pos x="T2" y="T3"/>
                </a:cxn>
                <a:cxn ang="0">
                  <a:pos x="T4" y="T5"/>
                </a:cxn>
                <a:cxn ang="0">
                  <a:pos x="T6" y="T7"/>
                </a:cxn>
                <a:cxn ang="0">
                  <a:pos x="T8" y="T9"/>
                </a:cxn>
                <a:cxn ang="0">
                  <a:pos x="T10" y="T11"/>
                </a:cxn>
              </a:cxnLst>
              <a:rect l="0" t="0" r="r" b="b"/>
              <a:pathLst>
                <a:path w="68" h="37">
                  <a:moveTo>
                    <a:pt x="62" y="1"/>
                  </a:moveTo>
                  <a:cubicBezTo>
                    <a:pt x="62" y="11"/>
                    <a:pt x="68" y="22"/>
                    <a:pt x="61" y="30"/>
                  </a:cubicBezTo>
                  <a:cubicBezTo>
                    <a:pt x="55" y="37"/>
                    <a:pt x="12" y="36"/>
                    <a:pt x="6" y="31"/>
                  </a:cubicBezTo>
                  <a:cubicBezTo>
                    <a:pt x="0" y="25"/>
                    <a:pt x="2" y="16"/>
                    <a:pt x="3" y="9"/>
                  </a:cubicBezTo>
                  <a:cubicBezTo>
                    <a:pt x="3" y="0"/>
                    <a:pt x="10" y="4"/>
                    <a:pt x="15" y="4"/>
                  </a:cubicBezTo>
                  <a:cubicBezTo>
                    <a:pt x="30" y="3"/>
                    <a:pt x="46" y="2"/>
                    <a:pt x="62" y="1"/>
                  </a:cubicBezTo>
                  <a:close/>
                </a:path>
              </a:pathLst>
            </a:custGeom>
            <a:solidFill>
              <a:srgbClr val="ED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8" name="Freeform 57">
              <a:extLst>
                <a:ext uri="{FF2B5EF4-FFF2-40B4-BE49-F238E27FC236}">
                  <a16:creationId xmlns:a16="http://schemas.microsoft.com/office/drawing/2014/main" id="{49447DBE-F535-3F8A-7984-1E45C5CCB282}"/>
                </a:ext>
              </a:extLst>
            </p:cNvPr>
            <p:cNvSpPr/>
            <p:nvPr/>
          </p:nvSpPr>
          <p:spPr bwMode="auto">
            <a:xfrm>
              <a:off x="6065838" y="3689350"/>
              <a:ext cx="101600" cy="47625"/>
            </a:xfrm>
            <a:custGeom>
              <a:avLst/>
              <a:gdLst>
                <a:gd name="T0" fmla="*/ 0 w 68"/>
                <a:gd name="T1" fmla="*/ 2 h 32"/>
                <a:gd name="T2" fmla="*/ 50 w 68"/>
                <a:gd name="T3" fmla="*/ 4 h 32"/>
                <a:gd name="T4" fmla="*/ 62 w 68"/>
                <a:gd name="T5" fmla="*/ 10 h 32"/>
                <a:gd name="T6" fmla="*/ 54 w 68"/>
                <a:gd name="T7" fmla="*/ 29 h 32"/>
                <a:gd name="T8" fmla="*/ 25 w 68"/>
                <a:gd name="T9" fmla="*/ 32 h 32"/>
                <a:gd name="T10" fmla="*/ 0 w 68"/>
                <a:gd name="T11" fmla="*/ 2 h 32"/>
              </a:gdLst>
              <a:ahLst/>
              <a:cxnLst>
                <a:cxn ang="0">
                  <a:pos x="T0" y="T1"/>
                </a:cxn>
                <a:cxn ang="0">
                  <a:pos x="T2" y="T3"/>
                </a:cxn>
                <a:cxn ang="0">
                  <a:pos x="T4" y="T5"/>
                </a:cxn>
                <a:cxn ang="0">
                  <a:pos x="T6" y="T7"/>
                </a:cxn>
                <a:cxn ang="0">
                  <a:pos x="T8" y="T9"/>
                </a:cxn>
                <a:cxn ang="0">
                  <a:pos x="T10" y="T11"/>
                </a:cxn>
              </a:cxnLst>
              <a:rect l="0" t="0" r="r" b="b"/>
              <a:pathLst>
                <a:path w="68" h="32">
                  <a:moveTo>
                    <a:pt x="0" y="2"/>
                  </a:moveTo>
                  <a:cubicBezTo>
                    <a:pt x="17" y="8"/>
                    <a:pt x="34" y="6"/>
                    <a:pt x="50" y="4"/>
                  </a:cubicBezTo>
                  <a:cubicBezTo>
                    <a:pt x="56" y="3"/>
                    <a:pt x="63" y="0"/>
                    <a:pt x="62" y="10"/>
                  </a:cubicBezTo>
                  <a:cubicBezTo>
                    <a:pt x="62" y="17"/>
                    <a:pt x="68" y="26"/>
                    <a:pt x="54" y="29"/>
                  </a:cubicBezTo>
                  <a:cubicBezTo>
                    <a:pt x="45" y="30"/>
                    <a:pt x="35" y="32"/>
                    <a:pt x="25" y="32"/>
                  </a:cubicBezTo>
                  <a:cubicBezTo>
                    <a:pt x="0" y="32"/>
                    <a:pt x="0" y="32"/>
                    <a:pt x="0" y="2"/>
                  </a:cubicBezTo>
                  <a:close/>
                </a:path>
              </a:pathLst>
            </a:custGeom>
            <a:solidFill>
              <a:srgbClr val="F0E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9" name="Freeform 58">
              <a:extLst>
                <a:ext uri="{FF2B5EF4-FFF2-40B4-BE49-F238E27FC236}">
                  <a16:creationId xmlns:a16="http://schemas.microsoft.com/office/drawing/2014/main" id="{46BC5C3D-3160-189A-2822-27751DFE4DB2}"/>
                </a:ext>
              </a:extLst>
            </p:cNvPr>
            <p:cNvSpPr/>
            <p:nvPr/>
          </p:nvSpPr>
          <p:spPr bwMode="auto">
            <a:xfrm>
              <a:off x="6053138" y="3486150"/>
              <a:ext cx="100013" cy="50800"/>
            </a:xfrm>
            <a:custGeom>
              <a:avLst/>
              <a:gdLst>
                <a:gd name="T0" fmla="*/ 63 w 68"/>
                <a:gd name="T1" fmla="*/ 2 h 34"/>
                <a:gd name="T2" fmla="*/ 40 w 68"/>
                <a:gd name="T3" fmla="*/ 30 h 34"/>
                <a:gd name="T4" fmla="*/ 14 w 68"/>
                <a:gd name="T5" fmla="*/ 30 h 34"/>
                <a:gd name="T6" fmla="*/ 1 w 68"/>
                <a:gd name="T7" fmla="*/ 13 h 34"/>
                <a:gd name="T8" fmla="*/ 15 w 68"/>
                <a:gd name="T9" fmla="*/ 5 h 34"/>
                <a:gd name="T10" fmla="*/ 63 w 68"/>
                <a:gd name="T11" fmla="*/ 2 h 34"/>
              </a:gdLst>
              <a:ahLst/>
              <a:cxnLst>
                <a:cxn ang="0">
                  <a:pos x="T0" y="T1"/>
                </a:cxn>
                <a:cxn ang="0">
                  <a:pos x="T2" y="T3"/>
                </a:cxn>
                <a:cxn ang="0">
                  <a:pos x="T4" y="T5"/>
                </a:cxn>
                <a:cxn ang="0">
                  <a:pos x="T6" y="T7"/>
                </a:cxn>
                <a:cxn ang="0">
                  <a:pos x="T8" y="T9"/>
                </a:cxn>
                <a:cxn ang="0">
                  <a:pos x="T10" y="T11"/>
                </a:cxn>
              </a:cxnLst>
              <a:rect l="0" t="0" r="r" b="b"/>
              <a:pathLst>
                <a:path w="68" h="34">
                  <a:moveTo>
                    <a:pt x="63" y="2"/>
                  </a:moveTo>
                  <a:cubicBezTo>
                    <a:pt x="65" y="34"/>
                    <a:pt x="68" y="29"/>
                    <a:pt x="40" y="30"/>
                  </a:cubicBezTo>
                  <a:cubicBezTo>
                    <a:pt x="31" y="30"/>
                    <a:pt x="22" y="29"/>
                    <a:pt x="14" y="30"/>
                  </a:cubicBezTo>
                  <a:cubicBezTo>
                    <a:pt x="0" y="30"/>
                    <a:pt x="2" y="21"/>
                    <a:pt x="1" y="13"/>
                  </a:cubicBezTo>
                  <a:cubicBezTo>
                    <a:pt x="1" y="0"/>
                    <a:pt x="9" y="5"/>
                    <a:pt x="15" y="5"/>
                  </a:cubicBezTo>
                  <a:cubicBezTo>
                    <a:pt x="30" y="6"/>
                    <a:pt x="46" y="6"/>
                    <a:pt x="63" y="2"/>
                  </a:cubicBezTo>
                  <a:close/>
                </a:path>
              </a:pathLst>
            </a:custGeom>
            <a:solidFill>
              <a:srgbClr val="F1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0" name="Freeform 59">
              <a:extLst>
                <a:ext uri="{FF2B5EF4-FFF2-40B4-BE49-F238E27FC236}">
                  <a16:creationId xmlns:a16="http://schemas.microsoft.com/office/drawing/2014/main" id="{DE2ED37D-A9DF-04CC-0ACF-A20616A16112}"/>
                </a:ext>
              </a:extLst>
            </p:cNvPr>
            <p:cNvSpPr/>
            <p:nvPr/>
          </p:nvSpPr>
          <p:spPr bwMode="auto">
            <a:xfrm>
              <a:off x="6067426" y="3740150"/>
              <a:ext cx="93663" cy="46038"/>
            </a:xfrm>
            <a:custGeom>
              <a:avLst/>
              <a:gdLst>
                <a:gd name="T0" fmla="*/ 61 w 63"/>
                <a:gd name="T1" fmla="*/ 0 h 31"/>
                <a:gd name="T2" fmla="*/ 17 w 63"/>
                <a:gd name="T3" fmla="*/ 29 h 31"/>
                <a:gd name="T4" fmla="*/ 1 w 63"/>
                <a:gd name="T5" fmla="*/ 9 h 31"/>
                <a:gd name="T6" fmla="*/ 11 w 63"/>
                <a:gd name="T7" fmla="*/ 3 h 31"/>
                <a:gd name="T8" fmla="*/ 30 w 63"/>
                <a:gd name="T9" fmla="*/ 4 h 31"/>
                <a:gd name="T10" fmla="*/ 61 w 63"/>
                <a:gd name="T11" fmla="*/ 0 h 31"/>
              </a:gdLst>
              <a:ahLst/>
              <a:cxnLst>
                <a:cxn ang="0">
                  <a:pos x="T0" y="T1"/>
                </a:cxn>
                <a:cxn ang="0">
                  <a:pos x="T2" y="T3"/>
                </a:cxn>
                <a:cxn ang="0">
                  <a:pos x="T4" y="T5"/>
                </a:cxn>
                <a:cxn ang="0">
                  <a:pos x="T6" y="T7"/>
                </a:cxn>
                <a:cxn ang="0">
                  <a:pos x="T8" y="T9"/>
                </a:cxn>
                <a:cxn ang="0">
                  <a:pos x="T10" y="T11"/>
                </a:cxn>
              </a:cxnLst>
              <a:rect l="0" t="0" r="r" b="b"/>
              <a:pathLst>
                <a:path w="62" h="31">
                  <a:moveTo>
                    <a:pt x="61" y="0"/>
                  </a:moveTo>
                  <a:cubicBezTo>
                    <a:pt x="63" y="24"/>
                    <a:pt x="52" y="31"/>
                    <a:pt x="17" y="29"/>
                  </a:cubicBezTo>
                  <a:cubicBezTo>
                    <a:pt x="3" y="28"/>
                    <a:pt x="0" y="22"/>
                    <a:pt x="1" y="9"/>
                  </a:cubicBezTo>
                  <a:cubicBezTo>
                    <a:pt x="2" y="1"/>
                    <a:pt x="5" y="1"/>
                    <a:pt x="11" y="3"/>
                  </a:cubicBezTo>
                  <a:cubicBezTo>
                    <a:pt x="17" y="4"/>
                    <a:pt x="24" y="5"/>
                    <a:pt x="30" y="4"/>
                  </a:cubicBezTo>
                  <a:cubicBezTo>
                    <a:pt x="40" y="4"/>
                    <a:pt x="50" y="2"/>
                    <a:pt x="61" y="0"/>
                  </a:cubicBezTo>
                  <a:close/>
                </a:path>
              </a:pathLst>
            </a:custGeom>
            <a:solidFill>
              <a:srgbClr val="EA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1" name="Freeform 60">
              <a:extLst>
                <a:ext uri="{FF2B5EF4-FFF2-40B4-BE49-F238E27FC236}">
                  <a16:creationId xmlns:a16="http://schemas.microsoft.com/office/drawing/2014/main" id="{3714C13D-34D7-BDE6-6816-8D3ACE372EB3}"/>
                </a:ext>
              </a:extLst>
            </p:cNvPr>
            <p:cNvSpPr/>
            <p:nvPr/>
          </p:nvSpPr>
          <p:spPr bwMode="auto">
            <a:xfrm>
              <a:off x="6069013" y="3781425"/>
              <a:ext cx="95250" cy="42863"/>
            </a:xfrm>
            <a:custGeom>
              <a:avLst/>
              <a:gdLst>
                <a:gd name="T0" fmla="*/ 60 w 64"/>
                <a:gd name="T1" fmla="*/ 0 h 29"/>
                <a:gd name="T2" fmla="*/ 49 w 64"/>
                <a:gd name="T3" fmla="*/ 22 h 29"/>
                <a:gd name="T4" fmla="*/ 14 w 64"/>
                <a:gd name="T5" fmla="*/ 28 h 29"/>
                <a:gd name="T6" fmla="*/ 1 w 64"/>
                <a:gd name="T7" fmla="*/ 16 h 29"/>
                <a:gd name="T8" fmla="*/ 14 w 64"/>
                <a:gd name="T9" fmla="*/ 6 h 29"/>
                <a:gd name="T10" fmla="*/ 60 w 64"/>
                <a:gd name="T11" fmla="*/ 0 h 29"/>
              </a:gdLst>
              <a:ahLst/>
              <a:cxnLst>
                <a:cxn ang="0">
                  <a:pos x="T0" y="T1"/>
                </a:cxn>
                <a:cxn ang="0">
                  <a:pos x="T2" y="T3"/>
                </a:cxn>
                <a:cxn ang="0">
                  <a:pos x="T4" y="T5"/>
                </a:cxn>
                <a:cxn ang="0">
                  <a:pos x="T6" y="T7"/>
                </a:cxn>
                <a:cxn ang="0">
                  <a:pos x="T8" y="T9"/>
                </a:cxn>
                <a:cxn ang="0">
                  <a:pos x="T10" y="T11"/>
                </a:cxn>
              </a:cxnLst>
              <a:rect l="0" t="0" r="r" b="b"/>
              <a:pathLst>
                <a:path w="64" h="28">
                  <a:moveTo>
                    <a:pt x="60" y="0"/>
                  </a:moveTo>
                  <a:cubicBezTo>
                    <a:pt x="64" y="13"/>
                    <a:pt x="61" y="20"/>
                    <a:pt x="49" y="22"/>
                  </a:cubicBezTo>
                  <a:cubicBezTo>
                    <a:pt x="37" y="24"/>
                    <a:pt x="25" y="26"/>
                    <a:pt x="14" y="28"/>
                  </a:cubicBezTo>
                  <a:cubicBezTo>
                    <a:pt x="5" y="29"/>
                    <a:pt x="1" y="26"/>
                    <a:pt x="1" y="16"/>
                  </a:cubicBezTo>
                  <a:cubicBezTo>
                    <a:pt x="0" y="4"/>
                    <a:pt x="6" y="5"/>
                    <a:pt x="14" y="6"/>
                  </a:cubicBezTo>
                  <a:cubicBezTo>
                    <a:pt x="29" y="8"/>
                    <a:pt x="44" y="7"/>
                    <a:pt x="60" y="0"/>
                  </a:cubicBezTo>
                  <a:close/>
                </a:path>
              </a:pathLst>
            </a:custGeom>
            <a:solidFill>
              <a:srgbClr val="F2E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2" name="Freeform 61">
              <a:extLst>
                <a:ext uri="{FF2B5EF4-FFF2-40B4-BE49-F238E27FC236}">
                  <a16:creationId xmlns:a16="http://schemas.microsoft.com/office/drawing/2014/main" id="{123C33EA-B542-C305-6246-7E131C59D757}"/>
                </a:ext>
              </a:extLst>
            </p:cNvPr>
            <p:cNvSpPr/>
            <p:nvPr/>
          </p:nvSpPr>
          <p:spPr bwMode="auto">
            <a:xfrm>
              <a:off x="6069013" y="3821113"/>
              <a:ext cx="96838" cy="44450"/>
            </a:xfrm>
            <a:custGeom>
              <a:avLst/>
              <a:gdLst>
                <a:gd name="T0" fmla="*/ 61 w 65"/>
                <a:gd name="T1" fmla="*/ 0 h 31"/>
                <a:gd name="T2" fmla="*/ 36 w 65"/>
                <a:gd name="T3" fmla="*/ 28 h 31"/>
                <a:gd name="T4" fmla="*/ 0 w 65"/>
                <a:gd name="T5" fmla="*/ 11 h 31"/>
                <a:gd name="T6" fmla="*/ 61 w 65"/>
                <a:gd name="T7" fmla="*/ 0 h 31"/>
              </a:gdLst>
              <a:ahLst/>
              <a:cxnLst>
                <a:cxn ang="0">
                  <a:pos x="T0" y="T1"/>
                </a:cxn>
                <a:cxn ang="0">
                  <a:pos x="T2" y="T3"/>
                </a:cxn>
                <a:cxn ang="0">
                  <a:pos x="T4" y="T5"/>
                </a:cxn>
                <a:cxn ang="0">
                  <a:pos x="T6" y="T7"/>
                </a:cxn>
              </a:cxnLst>
              <a:rect l="0" t="0" r="r" b="b"/>
              <a:pathLst>
                <a:path w="65" h="31">
                  <a:moveTo>
                    <a:pt x="61" y="0"/>
                  </a:moveTo>
                  <a:cubicBezTo>
                    <a:pt x="65" y="20"/>
                    <a:pt x="51" y="25"/>
                    <a:pt x="36" y="28"/>
                  </a:cubicBezTo>
                  <a:cubicBezTo>
                    <a:pt x="21" y="30"/>
                    <a:pt x="6" y="31"/>
                    <a:pt x="0" y="11"/>
                  </a:cubicBezTo>
                  <a:cubicBezTo>
                    <a:pt x="20" y="7"/>
                    <a:pt x="42" y="9"/>
                    <a:pt x="61" y="0"/>
                  </a:cubicBezTo>
                  <a:close/>
                </a:path>
              </a:pathLst>
            </a:custGeom>
            <a:solidFill>
              <a:srgbClr val="F0E1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3" name="Freeform 62">
              <a:extLst>
                <a:ext uri="{FF2B5EF4-FFF2-40B4-BE49-F238E27FC236}">
                  <a16:creationId xmlns:a16="http://schemas.microsoft.com/office/drawing/2014/main" id="{DEE66896-A381-9642-8EC2-73933E0234CA}"/>
                </a:ext>
              </a:extLst>
            </p:cNvPr>
            <p:cNvSpPr/>
            <p:nvPr/>
          </p:nvSpPr>
          <p:spPr bwMode="auto">
            <a:xfrm>
              <a:off x="5575301" y="4457700"/>
              <a:ext cx="1098550" cy="187325"/>
            </a:xfrm>
            <a:custGeom>
              <a:avLst/>
              <a:gdLst>
                <a:gd name="T0" fmla="*/ 2 w 741"/>
                <a:gd name="T1" fmla="*/ 96 h 126"/>
                <a:gd name="T2" fmla="*/ 22 w 741"/>
                <a:gd name="T3" fmla="*/ 74 h 126"/>
                <a:gd name="T4" fmla="*/ 119 w 741"/>
                <a:gd name="T5" fmla="*/ 46 h 126"/>
                <a:gd name="T6" fmla="*/ 294 w 741"/>
                <a:gd name="T7" fmla="*/ 10 h 126"/>
                <a:gd name="T8" fmla="*/ 440 w 741"/>
                <a:gd name="T9" fmla="*/ 14 h 126"/>
                <a:gd name="T10" fmla="*/ 708 w 741"/>
                <a:gd name="T11" fmla="*/ 86 h 126"/>
                <a:gd name="T12" fmla="*/ 734 w 741"/>
                <a:gd name="T13" fmla="*/ 100 h 126"/>
                <a:gd name="T14" fmla="*/ 736 w 741"/>
                <a:gd name="T15" fmla="*/ 119 h 126"/>
                <a:gd name="T16" fmla="*/ 718 w 741"/>
                <a:gd name="T17" fmla="*/ 124 h 126"/>
                <a:gd name="T18" fmla="*/ 701 w 741"/>
                <a:gd name="T19" fmla="*/ 118 h 126"/>
                <a:gd name="T20" fmla="*/ 482 w 741"/>
                <a:gd name="T21" fmla="*/ 49 h 126"/>
                <a:gd name="T22" fmla="*/ 236 w 741"/>
                <a:gd name="T23" fmla="*/ 51 h 126"/>
                <a:gd name="T24" fmla="*/ 26 w 741"/>
                <a:gd name="T25" fmla="*/ 109 h 126"/>
                <a:gd name="T26" fmla="*/ 2 w 741"/>
                <a:gd name="T27" fmla="*/ 9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1" h="125">
                  <a:moveTo>
                    <a:pt x="2" y="96"/>
                  </a:moveTo>
                  <a:cubicBezTo>
                    <a:pt x="1" y="84"/>
                    <a:pt x="11" y="78"/>
                    <a:pt x="22" y="74"/>
                  </a:cubicBezTo>
                  <a:cubicBezTo>
                    <a:pt x="54" y="62"/>
                    <a:pt x="87" y="54"/>
                    <a:pt x="119" y="46"/>
                  </a:cubicBezTo>
                  <a:cubicBezTo>
                    <a:pt x="178" y="33"/>
                    <a:pt x="236" y="21"/>
                    <a:pt x="294" y="10"/>
                  </a:cubicBezTo>
                  <a:cubicBezTo>
                    <a:pt x="343" y="0"/>
                    <a:pt x="391" y="6"/>
                    <a:pt x="440" y="14"/>
                  </a:cubicBezTo>
                  <a:cubicBezTo>
                    <a:pt x="532" y="28"/>
                    <a:pt x="620" y="57"/>
                    <a:pt x="708" y="86"/>
                  </a:cubicBezTo>
                  <a:cubicBezTo>
                    <a:pt x="718" y="89"/>
                    <a:pt x="728" y="91"/>
                    <a:pt x="734" y="100"/>
                  </a:cubicBezTo>
                  <a:cubicBezTo>
                    <a:pt x="737" y="106"/>
                    <a:pt x="741" y="112"/>
                    <a:pt x="736" y="119"/>
                  </a:cubicBezTo>
                  <a:cubicBezTo>
                    <a:pt x="732" y="124"/>
                    <a:pt x="725" y="126"/>
                    <a:pt x="718" y="124"/>
                  </a:cubicBezTo>
                  <a:cubicBezTo>
                    <a:pt x="712" y="123"/>
                    <a:pt x="706" y="121"/>
                    <a:pt x="701" y="118"/>
                  </a:cubicBezTo>
                  <a:cubicBezTo>
                    <a:pt x="633" y="81"/>
                    <a:pt x="557" y="67"/>
                    <a:pt x="482" y="49"/>
                  </a:cubicBezTo>
                  <a:cubicBezTo>
                    <a:pt x="400" y="28"/>
                    <a:pt x="318" y="37"/>
                    <a:pt x="236" y="51"/>
                  </a:cubicBezTo>
                  <a:cubicBezTo>
                    <a:pt x="164" y="63"/>
                    <a:pt x="94" y="82"/>
                    <a:pt x="26" y="109"/>
                  </a:cubicBezTo>
                  <a:cubicBezTo>
                    <a:pt x="7" y="116"/>
                    <a:pt x="0" y="112"/>
                    <a:pt x="2" y="96"/>
                  </a:cubicBezTo>
                  <a:close/>
                </a:path>
              </a:pathLst>
            </a:custGeom>
            <a:solidFill>
              <a:srgbClr val="E84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4" name="Freeform 63">
              <a:extLst>
                <a:ext uri="{FF2B5EF4-FFF2-40B4-BE49-F238E27FC236}">
                  <a16:creationId xmlns:a16="http://schemas.microsoft.com/office/drawing/2014/main" id="{ABC2FAF5-8114-B0BF-ADF4-A300C8EF5459}"/>
                </a:ext>
              </a:extLst>
            </p:cNvPr>
            <p:cNvSpPr/>
            <p:nvPr/>
          </p:nvSpPr>
          <p:spPr bwMode="auto">
            <a:xfrm>
              <a:off x="6216651" y="3768725"/>
              <a:ext cx="439738" cy="525463"/>
            </a:xfrm>
            <a:custGeom>
              <a:avLst/>
              <a:gdLst>
                <a:gd name="T0" fmla="*/ 1 w 296"/>
                <a:gd name="T1" fmla="*/ 27 h 355"/>
                <a:gd name="T2" fmla="*/ 10 w 296"/>
                <a:gd name="T3" fmla="*/ 36 h 355"/>
                <a:gd name="T4" fmla="*/ 50 w 296"/>
                <a:gd name="T5" fmla="*/ 36 h 355"/>
                <a:gd name="T6" fmla="*/ 93 w 296"/>
                <a:gd name="T7" fmla="*/ 1 h 355"/>
                <a:gd name="T8" fmla="*/ 96 w 296"/>
                <a:gd name="T9" fmla="*/ 20 h 355"/>
                <a:gd name="T10" fmla="*/ 94 w 296"/>
                <a:gd name="T11" fmla="*/ 65 h 355"/>
                <a:gd name="T12" fmla="*/ 68 w 296"/>
                <a:gd name="T13" fmla="*/ 43 h 355"/>
                <a:gd name="T14" fmla="*/ 66 w 296"/>
                <a:gd name="T15" fmla="*/ 47 h 355"/>
                <a:gd name="T16" fmla="*/ 82 w 296"/>
                <a:gd name="T17" fmla="*/ 83 h 355"/>
                <a:gd name="T18" fmla="*/ 67 w 296"/>
                <a:gd name="T19" fmla="*/ 100 h 355"/>
                <a:gd name="T20" fmla="*/ 92 w 296"/>
                <a:gd name="T21" fmla="*/ 94 h 355"/>
                <a:gd name="T22" fmla="*/ 112 w 296"/>
                <a:gd name="T23" fmla="*/ 93 h 355"/>
                <a:gd name="T24" fmla="*/ 139 w 296"/>
                <a:gd name="T25" fmla="*/ 90 h 355"/>
                <a:gd name="T26" fmla="*/ 183 w 296"/>
                <a:gd name="T27" fmla="*/ 114 h 355"/>
                <a:gd name="T28" fmla="*/ 182 w 296"/>
                <a:gd name="T29" fmla="*/ 129 h 355"/>
                <a:gd name="T30" fmla="*/ 180 w 296"/>
                <a:gd name="T31" fmla="*/ 129 h 355"/>
                <a:gd name="T32" fmla="*/ 81 w 296"/>
                <a:gd name="T33" fmla="*/ 128 h 355"/>
                <a:gd name="T34" fmla="*/ 150 w 296"/>
                <a:gd name="T35" fmla="*/ 171 h 355"/>
                <a:gd name="T36" fmla="*/ 222 w 296"/>
                <a:gd name="T37" fmla="*/ 164 h 355"/>
                <a:gd name="T38" fmla="*/ 226 w 296"/>
                <a:gd name="T39" fmla="*/ 177 h 355"/>
                <a:gd name="T40" fmla="*/ 198 w 296"/>
                <a:gd name="T41" fmla="*/ 188 h 355"/>
                <a:gd name="T42" fmla="*/ 279 w 296"/>
                <a:gd name="T43" fmla="*/ 152 h 355"/>
                <a:gd name="T44" fmla="*/ 294 w 296"/>
                <a:gd name="T45" fmla="*/ 170 h 355"/>
                <a:gd name="T46" fmla="*/ 288 w 296"/>
                <a:gd name="T47" fmla="*/ 218 h 355"/>
                <a:gd name="T48" fmla="*/ 144 w 296"/>
                <a:gd name="T49" fmla="*/ 193 h 355"/>
                <a:gd name="T50" fmla="*/ 158 w 296"/>
                <a:gd name="T51" fmla="*/ 234 h 355"/>
                <a:gd name="T52" fmla="*/ 180 w 296"/>
                <a:gd name="T53" fmla="*/ 314 h 355"/>
                <a:gd name="T54" fmla="*/ 203 w 296"/>
                <a:gd name="T55" fmla="*/ 343 h 355"/>
                <a:gd name="T56" fmla="*/ 135 w 296"/>
                <a:gd name="T57" fmla="*/ 352 h 355"/>
                <a:gd name="T58" fmla="*/ 116 w 296"/>
                <a:gd name="T59" fmla="*/ 335 h 355"/>
                <a:gd name="T60" fmla="*/ 129 w 296"/>
                <a:gd name="T61" fmla="*/ 313 h 355"/>
                <a:gd name="T62" fmla="*/ 149 w 296"/>
                <a:gd name="T63" fmla="*/ 288 h 355"/>
                <a:gd name="T64" fmla="*/ 143 w 296"/>
                <a:gd name="T65" fmla="*/ 258 h 355"/>
                <a:gd name="T66" fmla="*/ 102 w 296"/>
                <a:gd name="T67" fmla="*/ 205 h 355"/>
                <a:gd name="T68" fmla="*/ 110 w 296"/>
                <a:gd name="T69" fmla="*/ 242 h 355"/>
                <a:gd name="T70" fmla="*/ 77 w 296"/>
                <a:gd name="T71" fmla="*/ 208 h 355"/>
                <a:gd name="T72" fmla="*/ 96 w 296"/>
                <a:gd name="T73" fmla="*/ 187 h 355"/>
                <a:gd name="T74" fmla="*/ 84 w 296"/>
                <a:gd name="T75" fmla="*/ 170 h 355"/>
                <a:gd name="T76" fmla="*/ 99 w 296"/>
                <a:gd name="T77" fmla="*/ 163 h 355"/>
                <a:gd name="T78" fmla="*/ 96 w 296"/>
                <a:gd name="T79" fmla="*/ 160 h 355"/>
                <a:gd name="T80" fmla="*/ 77 w 296"/>
                <a:gd name="T81" fmla="*/ 156 h 355"/>
                <a:gd name="T82" fmla="*/ 51 w 296"/>
                <a:gd name="T83" fmla="*/ 136 h 355"/>
                <a:gd name="T84" fmla="*/ 53 w 296"/>
                <a:gd name="T85" fmla="*/ 113 h 355"/>
                <a:gd name="T86" fmla="*/ 53 w 296"/>
                <a:gd name="T87" fmla="*/ 106 h 355"/>
                <a:gd name="T88" fmla="*/ 0 w 296"/>
                <a:gd name="T89" fmla="*/ 86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6" h="355">
                  <a:moveTo>
                    <a:pt x="0" y="86"/>
                  </a:moveTo>
                  <a:cubicBezTo>
                    <a:pt x="0" y="66"/>
                    <a:pt x="1" y="46"/>
                    <a:pt x="1" y="27"/>
                  </a:cubicBezTo>
                  <a:cubicBezTo>
                    <a:pt x="0" y="22"/>
                    <a:pt x="2" y="21"/>
                    <a:pt x="6" y="23"/>
                  </a:cubicBezTo>
                  <a:cubicBezTo>
                    <a:pt x="9" y="26"/>
                    <a:pt x="9" y="31"/>
                    <a:pt x="10" y="36"/>
                  </a:cubicBezTo>
                  <a:cubicBezTo>
                    <a:pt x="13" y="62"/>
                    <a:pt x="18" y="66"/>
                    <a:pt x="48" y="71"/>
                  </a:cubicBezTo>
                  <a:cubicBezTo>
                    <a:pt x="49" y="59"/>
                    <a:pt x="46" y="47"/>
                    <a:pt x="50" y="36"/>
                  </a:cubicBezTo>
                  <a:cubicBezTo>
                    <a:pt x="51" y="32"/>
                    <a:pt x="53" y="29"/>
                    <a:pt x="56" y="26"/>
                  </a:cubicBezTo>
                  <a:cubicBezTo>
                    <a:pt x="70" y="21"/>
                    <a:pt x="83" y="13"/>
                    <a:pt x="93" y="1"/>
                  </a:cubicBezTo>
                  <a:cubicBezTo>
                    <a:pt x="96" y="0"/>
                    <a:pt x="98" y="0"/>
                    <a:pt x="101" y="1"/>
                  </a:cubicBezTo>
                  <a:cubicBezTo>
                    <a:pt x="107" y="10"/>
                    <a:pt x="100" y="15"/>
                    <a:pt x="96" y="20"/>
                  </a:cubicBezTo>
                  <a:cubicBezTo>
                    <a:pt x="87" y="32"/>
                    <a:pt x="85" y="44"/>
                    <a:pt x="92" y="57"/>
                  </a:cubicBezTo>
                  <a:cubicBezTo>
                    <a:pt x="94" y="59"/>
                    <a:pt x="95" y="62"/>
                    <a:pt x="94" y="65"/>
                  </a:cubicBezTo>
                  <a:cubicBezTo>
                    <a:pt x="83" y="75"/>
                    <a:pt x="79" y="67"/>
                    <a:pt x="75" y="58"/>
                  </a:cubicBezTo>
                  <a:cubicBezTo>
                    <a:pt x="72" y="53"/>
                    <a:pt x="70" y="48"/>
                    <a:pt x="68" y="43"/>
                  </a:cubicBezTo>
                  <a:cubicBezTo>
                    <a:pt x="67" y="43"/>
                    <a:pt x="68" y="39"/>
                    <a:pt x="66" y="40"/>
                  </a:cubicBezTo>
                  <a:cubicBezTo>
                    <a:pt x="63" y="42"/>
                    <a:pt x="66" y="45"/>
                    <a:pt x="66" y="47"/>
                  </a:cubicBezTo>
                  <a:cubicBezTo>
                    <a:pt x="65" y="53"/>
                    <a:pt x="69" y="56"/>
                    <a:pt x="74" y="58"/>
                  </a:cubicBezTo>
                  <a:cubicBezTo>
                    <a:pt x="65" y="70"/>
                    <a:pt x="83" y="73"/>
                    <a:pt x="82" y="83"/>
                  </a:cubicBezTo>
                  <a:cubicBezTo>
                    <a:pt x="78" y="87"/>
                    <a:pt x="71" y="88"/>
                    <a:pt x="69" y="94"/>
                  </a:cubicBezTo>
                  <a:cubicBezTo>
                    <a:pt x="68" y="96"/>
                    <a:pt x="67" y="98"/>
                    <a:pt x="67" y="100"/>
                  </a:cubicBezTo>
                  <a:cubicBezTo>
                    <a:pt x="77" y="115"/>
                    <a:pt x="82" y="101"/>
                    <a:pt x="88" y="97"/>
                  </a:cubicBezTo>
                  <a:cubicBezTo>
                    <a:pt x="89" y="96"/>
                    <a:pt x="91" y="95"/>
                    <a:pt x="92" y="94"/>
                  </a:cubicBezTo>
                  <a:cubicBezTo>
                    <a:pt x="93" y="93"/>
                    <a:pt x="95" y="92"/>
                    <a:pt x="97" y="92"/>
                  </a:cubicBezTo>
                  <a:cubicBezTo>
                    <a:pt x="102" y="92"/>
                    <a:pt x="107" y="93"/>
                    <a:pt x="112" y="93"/>
                  </a:cubicBezTo>
                  <a:cubicBezTo>
                    <a:pt x="119" y="94"/>
                    <a:pt x="125" y="91"/>
                    <a:pt x="131" y="88"/>
                  </a:cubicBezTo>
                  <a:cubicBezTo>
                    <a:pt x="134" y="88"/>
                    <a:pt x="137" y="89"/>
                    <a:pt x="139" y="90"/>
                  </a:cubicBezTo>
                  <a:cubicBezTo>
                    <a:pt x="156" y="109"/>
                    <a:pt x="135" y="105"/>
                    <a:pt x="126" y="109"/>
                  </a:cubicBezTo>
                  <a:cubicBezTo>
                    <a:pt x="146" y="116"/>
                    <a:pt x="165" y="111"/>
                    <a:pt x="183" y="114"/>
                  </a:cubicBezTo>
                  <a:cubicBezTo>
                    <a:pt x="188" y="115"/>
                    <a:pt x="195" y="116"/>
                    <a:pt x="194" y="123"/>
                  </a:cubicBezTo>
                  <a:cubicBezTo>
                    <a:pt x="193" y="131"/>
                    <a:pt x="187" y="129"/>
                    <a:pt x="182" y="129"/>
                  </a:cubicBezTo>
                  <a:cubicBezTo>
                    <a:pt x="152" y="132"/>
                    <a:pt x="124" y="129"/>
                    <a:pt x="97" y="115"/>
                  </a:cubicBezTo>
                  <a:cubicBezTo>
                    <a:pt x="123" y="129"/>
                    <a:pt x="151" y="133"/>
                    <a:pt x="180" y="129"/>
                  </a:cubicBezTo>
                  <a:cubicBezTo>
                    <a:pt x="189" y="133"/>
                    <a:pt x="202" y="125"/>
                    <a:pt x="212" y="140"/>
                  </a:cubicBezTo>
                  <a:cubicBezTo>
                    <a:pt x="166" y="147"/>
                    <a:pt x="123" y="149"/>
                    <a:pt x="81" y="128"/>
                  </a:cubicBezTo>
                  <a:cubicBezTo>
                    <a:pt x="100" y="136"/>
                    <a:pt x="113" y="149"/>
                    <a:pt x="126" y="163"/>
                  </a:cubicBezTo>
                  <a:cubicBezTo>
                    <a:pt x="132" y="170"/>
                    <a:pt x="140" y="173"/>
                    <a:pt x="150" y="171"/>
                  </a:cubicBezTo>
                  <a:cubicBezTo>
                    <a:pt x="162" y="168"/>
                    <a:pt x="174" y="167"/>
                    <a:pt x="187" y="166"/>
                  </a:cubicBezTo>
                  <a:cubicBezTo>
                    <a:pt x="198" y="165"/>
                    <a:pt x="210" y="166"/>
                    <a:pt x="222" y="164"/>
                  </a:cubicBezTo>
                  <a:cubicBezTo>
                    <a:pt x="226" y="163"/>
                    <a:pt x="231" y="164"/>
                    <a:pt x="232" y="168"/>
                  </a:cubicBezTo>
                  <a:cubicBezTo>
                    <a:pt x="233" y="172"/>
                    <a:pt x="229" y="175"/>
                    <a:pt x="226" y="177"/>
                  </a:cubicBezTo>
                  <a:cubicBezTo>
                    <a:pt x="210" y="185"/>
                    <a:pt x="192" y="184"/>
                    <a:pt x="179" y="183"/>
                  </a:cubicBezTo>
                  <a:cubicBezTo>
                    <a:pt x="183" y="183"/>
                    <a:pt x="190" y="186"/>
                    <a:pt x="198" y="188"/>
                  </a:cubicBezTo>
                  <a:cubicBezTo>
                    <a:pt x="223" y="193"/>
                    <a:pt x="229" y="190"/>
                    <a:pt x="243" y="169"/>
                  </a:cubicBezTo>
                  <a:cubicBezTo>
                    <a:pt x="252" y="156"/>
                    <a:pt x="265" y="152"/>
                    <a:pt x="279" y="152"/>
                  </a:cubicBezTo>
                  <a:cubicBezTo>
                    <a:pt x="281" y="153"/>
                    <a:pt x="283" y="153"/>
                    <a:pt x="284" y="155"/>
                  </a:cubicBezTo>
                  <a:cubicBezTo>
                    <a:pt x="292" y="157"/>
                    <a:pt x="293" y="163"/>
                    <a:pt x="294" y="170"/>
                  </a:cubicBezTo>
                  <a:cubicBezTo>
                    <a:pt x="296" y="184"/>
                    <a:pt x="294" y="197"/>
                    <a:pt x="293" y="211"/>
                  </a:cubicBezTo>
                  <a:cubicBezTo>
                    <a:pt x="291" y="213"/>
                    <a:pt x="290" y="216"/>
                    <a:pt x="288" y="218"/>
                  </a:cubicBezTo>
                  <a:cubicBezTo>
                    <a:pt x="272" y="227"/>
                    <a:pt x="259" y="220"/>
                    <a:pt x="247" y="209"/>
                  </a:cubicBezTo>
                  <a:cubicBezTo>
                    <a:pt x="211" y="213"/>
                    <a:pt x="178" y="198"/>
                    <a:pt x="144" y="193"/>
                  </a:cubicBezTo>
                  <a:cubicBezTo>
                    <a:pt x="135" y="196"/>
                    <a:pt x="135" y="202"/>
                    <a:pt x="138" y="209"/>
                  </a:cubicBezTo>
                  <a:cubicBezTo>
                    <a:pt x="143" y="218"/>
                    <a:pt x="152" y="225"/>
                    <a:pt x="158" y="234"/>
                  </a:cubicBezTo>
                  <a:cubicBezTo>
                    <a:pt x="159" y="244"/>
                    <a:pt x="163" y="254"/>
                    <a:pt x="168" y="263"/>
                  </a:cubicBezTo>
                  <a:cubicBezTo>
                    <a:pt x="173" y="280"/>
                    <a:pt x="167" y="298"/>
                    <a:pt x="180" y="314"/>
                  </a:cubicBezTo>
                  <a:cubicBezTo>
                    <a:pt x="186" y="320"/>
                    <a:pt x="189" y="317"/>
                    <a:pt x="193" y="314"/>
                  </a:cubicBezTo>
                  <a:cubicBezTo>
                    <a:pt x="207" y="320"/>
                    <a:pt x="203" y="332"/>
                    <a:pt x="203" y="343"/>
                  </a:cubicBezTo>
                  <a:cubicBezTo>
                    <a:pt x="197" y="352"/>
                    <a:pt x="192" y="355"/>
                    <a:pt x="180" y="347"/>
                  </a:cubicBezTo>
                  <a:cubicBezTo>
                    <a:pt x="156" y="331"/>
                    <a:pt x="150" y="333"/>
                    <a:pt x="135" y="352"/>
                  </a:cubicBezTo>
                  <a:cubicBezTo>
                    <a:pt x="133" y="353"/>
                    <a:pt x="131" y="353"/>
                    <a:pt x="129" y="352"/>
                  </a:cubicBezTo>
                  <a:cubicBezTo>
                    <a:pt x="123" y="348"/>
                    <a:pt x="119" y="342"/>
                    <a:pt x="116" y="335"/>
                  </a:cubicBezTo>
                  <a:cubicBezTo>
                    <a:pt x="115" y="331"/>
                    <a:pt x="117" y="328"/>
                    <a:pt x="118" y="325"/>
                  </a:cubicBezTo>
                  <a:cubicBezTo>
                    <a:pt x="121" y="320"/>
                    <a:pt x="124" y="315"/>
                    <a:pt x="129" y="313"/>
                  </a:cubicBezTo>
                  <a:cubicBezTo>
                    <a:pt x="133" y="312"/>
                    <a:pt x="136" y="313"/>
                    <a:pt x="139" y="314"/>
                  </a:cubicBezTo>
                  <a:cubicBezTo>
                    <a:pt x="151" y="308"/>
                    <a:pt x="153" y="299"/>
                    <a:pt x="149" y="288"/>
                  </a:cubicBezTo>
                  <a:cubicBezTo>
                    <a:pt x="147" y="282"/>
                    <a:pt x="145" y="275"/>
                    <a:pt x="146" y="268"/>
                  </a:cubicBezTo>
                  <a:cubicBezTo>
                    <a:pt x="148" y="264"/>
                    <a:pt x="145" y="261"/>
                    <a:pt x="143" y="258"/>
                  </a:cubicBezTo>
                  <a:cubicBezTo>
                    <a:pt x="144" y="236"/>
                    <a:pt x="128" y="223"/>
                    <a:pt x="117" y="208"/>
                  </a:cubicBezTo>
                  <a:cubicBezTo>
                    <a:pt x="114" y="202"/>
                    <a:pt x="107" y="200"/>
                    <a:pt x="102" y="205"/>
                  </a:cubicBezTo>
                  <a:cubicBezTo>
                    <a:pt x="97" y="208"/>
                    <a:pt x="102" y="213"/>
                    <a:pt x="103" y="217"/>
                  </a:cubicBezTo>
                  <a:cubicBezTo>
                    <a:pt x="106" y="225"/>
                    <a:pt x="114" y="232"/>
                    <a:pt x="110" y="242"/>
                  </a:cubicBezTo>
                  <a:cubicBezTo>
                    <a:pt x="92" y="243"/>
                    <a:pt x="93" y="224"/>
                    <a:pt x="83" y="217"/>
                  </a:cubicBezTo>
                  <a:cubicBezTo>
                    <a:pt x="81" y="214"/>
                    <a:pt x="79" y="211"/>
                    <a:pt x="77" y="208"/>
                  </a:cubicBezTo>
                  <a:cubicBezTo>
                    <a:pt x="74" y="202"/>
                    <a:pt x="72" y="197"/>
                    <a:pt x="75" y="191"/>
                  </a:cubicBezTo>
                  <a:cubicBezTo>
                    <a:pt x="81" y="186"/>
                    <a:pt x="90" y="192"/>
                    <a:pt x="96" y="187"/>
                  </a:cubicBezTo>
                  <a:cubicBezTo>
                    <a:pt x="96" y="181"/>
                    <a:pt x="90" y="181"/>
                    <a:pt x="88" y="177"/>
                  </a:cubicBezTo>
                  <a:cubicBezTo>
                    <a:pt x="86" y="175"/>
                    <a:pt x="84" y="173"/>
                    <a:pt x="84" y="170"/>
                  </a:cubicBezTo>
                  <a:cubicBezTo>
                    <a:pt x="84" y="165"/>
                    <a:pt x="88" y="164"/>
                    <a:pt x="92" y="164"/>
                  </a:cubicBezTo>
                  <a:cubicBezTo>
                    <a:pt x="94" y="164"/>
                    <a:pt x="97" y="165"/>
                    <a:pt x="99" y="163"/>
                  </a:cubicBezTo>
                  <a:cubicBezTo>
                    <a:pt x="100" y="162"/>
                    <a:pt x="100" y="160"/>
                    <a:pt x="100" y="159"/>
                  </a:cubicBezTo>
                  <a:cubicBezTo>
                    <a:pt x="98" y="155"/>
                    <a:pt x="98" y="160"/>
                    <a:pt x="96" y="160"/>
                  </a:cubicBezTo>
                  <a:cubicBezTo>
                    <a:pt x="93" y="160"/>
                    <a:pt x="92" y="158"/>
                    <a:pt x="90" y="156"/>
                  </a:cubicBezTo>
                  <a:cubicBezTo>
                    <a:pt x="86" y="150"/>
                    <a:pt x="82" y="152"/>
                    <a:pt x="77" y="156"/>
                  </a:cubicBezTo>
                  <a:cubicBezTo>
                    <a:pt x="67" y="155"/>
                    <a:pt x="64" y="144"/>
                    <a:pt x="56" y="142"/>
                  </a:cubicBezTo>
                  <a:cubicBezTo>
                    <a:pt x="53" y="140"/>
                    <a:pt x="52" y="138"/>
                    <a:pt x="51" y="136"/>
                  </a:cubicBezTo>
                  <a:cubicBezTo>
                    <a:pt x="51" y="134"/>
                    <a:pt x="51" y="132"/>
                    <a:pt x="51" y="130"/>
                  </a:cubicBezTo>
                  <a:cubicBezTo>
                    <a:pt x="53" y="125"/>
                    <a:pt x="61" y="120"/>
                    <a:pt x="53" y="113"/>
                  </a:cubicBezTo>
                  <a:cubicBezTo>
                    <a:pt x="53" y="112"/>
                    <a:pt x="52" y="110"/>
                    <a:pt x="53" y="109"/>
                  </a:cubicBezTo>
                  <a:cubicBezTo>
                    <a:pt x="53" y="108"/>
                    <a:pt x="53" y="107"/>
                    <a:pt x="53" y="106"/>
                  </a:cubicBezTo>
                  <a:cubicBezTo>
                    <a:pt x="36" y="98"/>
                    <a:pt x="18" y="93"/>
                    <a:pt x="1" y="87"/>
                  </a:cubicBezTo>
                  <a:lnTo>
                    <a:pt x="0" y="86"/>
                  </a:lnTo>
                  <a:close/>
                </a:path>
              </a:pathLst>
            </a:custGeom>
            <a:solidFill>
              <a:srgbClr val="35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5" name="Freeform 64">
              <a:extLst>
                <a:ext uri="{FF2B5EF4-FFF2-40B4-BE49-F238E27FC236}">
                  <a16:creationId xmlns:a16="http://schemas.microsoft.com/office/drawing/2014/main" id="{3A43DC7F-A5FA-35AC-462E-2DE1790AE596}"/>
                </a:ext>
              </a:extLst>
            </p:cNvPr>
            <p:cNvSpPr/>
            <p:nvPr/>
          </p:nvSpPr>
          <p:spPr bwMode="auto">
            <a:xfrm>
              <a:off x="6226176" y="4051300"/>
              <a:ext cx="115888" cy="293688"/>
            </a:xfrm>
            <a:custGeom>
              <a:avLst/>
              <a:gdLst>
                <a:gd name="T0" fmla="*/ 44 w 78"/>
                <a:gd name="T1" fmla="*/ 194 h 198"/>
                <a:gd name="T2" fmla="*/ 37 w 78"/>
                <a:gd name="T3" fmla="*/ 184 h 198"/>
                <a:gd name="T4" fmla="*/ 10 w 78"/>
                <a:gd name="T5" fmla="*/ 22 h 198"/>
                <a:gd name="T6" fmla="*/ 3 w 78"/>
                <a:gd name="T7" fmla="*/ 8 h 198"/>
                <a:gd name="T8" fmla="*/ 0 w 78"/>
                <a:gd name="T9" fmla="*/ 0 h 198"/>
                <a:gd name="T10" fmla="*/ 27 w 78"/>
                <a:gd name="T11" fmla="*/ 7 h 198"/>
                <a:gd name="T12" fmla="*/ 33 w 78"/>
                <a:gd name="T13" fmla="*/ 23 h 198"/>
                <a:gd name="T14" fmla="*/ 63 w 78"/>
                <a:gd name="T15" fmla="*/ 85 h 198"/>
                <a:gd name="T16" fmla="*/ 67 w 78"/>
                <a:gd name="T17" fmla="*/ 89 h 198"/>
                <a:gd name="T18" fmla="*/ 69 w 78"/>
                <a:gd name="T19" fmla="*/ 128 h 198"/>
                <a:gd name="T20" fmla="*/ 58 w 78"/>
                <a:gd name="T21" fmla="*/ 179 h 198"/>
                <a:gd name="T22" fmla="*/ 57 w 78"/>
                <a:gd name="T23" fmla="*/ 191 h 198"/>
                <a:gd name="T24" fmla="*/ 44 w 78"/>
                <a:gd name="T25" fmla="*/ 19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98">
                  <a:moveTo>
                    <a:pt x="44" y="194"/>
                  </a:moveTo>
                  <a:cubicBezTo>
                    <a:pt x="43" y="190"/>
                    <a:pt x="35" y="192"/>
                    <a:pt x="37" y="184"/>
                  </a:cubicBezTo>
                  <a:cubicBezTo>
                    <a:pt x="56" y="126"/>
                    <a:pt x="40" y="73"/>
                    <a:pt x="10" y="22"/>
                  </a:cubicBezTo>
                  <a:cubicBezTo>
                    <a:pt x="7" y="17"/>
                    <a:pt x="5" y="13"/>
                    <a:pt x="3" y="8"/>
                  </a:cubicBezTo>
                  <a:cubicBezTo>
                    <a:pt x="2" y="6"/>
                    <a:pt x="1" y="3"/>
                    <a:pt x="0" y="0"/>
                  </a:cubicBezTo>
                  <a:cubicBezTo>
                    <a:pt x="10" y="3"/>
                    <a:pt x="18" y="5"/>
                    <a:pt x="27" y="7"/>
                  </a:cubicBezTo>
                  <a:cubicBezTo>
                    <a:pt x="37" y="9"/>
                    <a:pt x="34" y="16"/>
                    <a:pt x="33" y="23"/>
                  </a:cubicBezTo>
                  <a:cubicBezTo>
                    <a:pt x="32" y="49"/>
                    <a:pt x="41" y="70"/>
                    <a:pt x="63" y="85"/>
                  </a:cubicBezTo>
                  <a:cubicBezTo>
                    <a:pt x="65" y="86"/>
                    <a:pt x="66" y="87"/>
                    <a:pt x="67" y="89"/>
                  </a:cubicBezTo>
                  <a:cubicBezTo>
                    <a:pt x="78" y="102"/>
                    <a:pt x="76" y="114"/>
                    <a:pt x="69" y="128"/>
                  </a:cubicBezTo>
                  <a:cubicBezTo>
                    <a:pt x="60" y="144"/>
                    <a:pt x="53" y="160"/>
                    <a:pt x="58" y="179"/>
                  </a:cubicBezTo>
                  <a:cubicBezTo>
                    <a:pt x="59" y="183"/>
                    <a:pt x="59" y="187"/>
                    <a:pt x="57" y="191"/>
                  </a:cubicBezTo>
                  <a:cubicBezTo>
                    <a:pt x="53" y="195"/>
                    <a:pt x="49" y="198"/>
                    <a:pt x="44" y="194"/>
                  </a:cubicBezTo>
                  <a:close/>
                </a:path>
              </a:pathLst>
            </a:custGeom>
            <a:solidFill>
              <a:srgbClr val="E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6" name="Freeform 65">
              <a:extLst>
                <a:ext uri="{FF2B5EF4-FFF2-40B4-BE49-F238E27FC236}">
                  <a16:creationId xmlns:a16="http://schemas.microsoft.com/office/drawing/2014/main" id="{DE61F5F3-B5C0-6813-C9E3-09B35FF81E26}"/>
                </a:ext>
              </a:extLst>
            </p:cNvPr>
            <p:cNvSpPr/>
            <p:nvPr/>
          </p:nvSpPr>
          <p:spPr bwMode="auto">
            <a:xfrm>
              <a:off x="6257926" y="4333875"/>
              <a:ext cx="144463" cy="100013"/>
            </a:xfrm>
            <a:custGeom>
              <a:avLst/>
              <a:gdLst>
                <a:gd name="T0" fmla="*/ 23 w 98"/>
                <a:gd name="T1" fmla="*/ 4 h 68"/>
                <a:gd name="T2" fmla="*/ 33 w 98"/>
                <a:gd name="T3" fmla="*/ 0 h 68"/>
                <a:gd name="T4" fmla="*/ 50 w 98"/>
                <a:gd name="T5" fmla="*/ 3 h 68"/>
                <a:gd name="T6" fmla="*/ 52 w 98"/>
                <a:gd name="T7" fmla="*/ 3 h 68"/>
                <a:gd name="T8" fmla="*/ 65 w 98"/>
                <a:gd name="T9" fmla="*/ 58 h 68"/>
                <a:gd name="T10" fmla="*/ 58 w 98"/>
                <a:gd name="T11" fmla="*/ 53 h 68"/>
                <a:gd name="T12" fmla="*/ 56 w 98"/>
                <a:gd name="T13" fmla="*/ 48 h 68"/>
                <a:gd name="T14" fmla="*/ 56 w 98"/>
                <a:gd name="T15" fmla="*/ 57 h 68"/>
                <a:gd name="T16" fmla="*/ 32 w 98"/>
                <a:gd name="T17" fmla="*/ 64 h 68"/>
                <a:gd name="T18" fmla="*/ 16 w 98"/>
                <a:gd name="T19" fmla="*/ 62 h 68"/>
                <a:gd name="T20" fmla="*/ 4 w 98"/>
                <a:gd name="T21" fmla="*/ 21 h 68"/>
                <a:gd name="T22" fmla="*/ 22 w 98"/>
                <a:gd name="T23" fmla="*/ 9 h 68"/>
                <a:gd name="T24" fmla="*/ 23 w 98"/>
                <a:gd name="T25"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68">
                  <a:moveTo>
                    <a:pt x="23" y="4"/>
                  </a:moveTo>
                  <a:cubicBezTo>
                    <a:pt x="26" y="3"/>
                    <a:pt x="29" y="2"/>
                    <a:pt x="33" y="0"/>
                  </a:cubicBezTo>
                  <a:cubicBezTo>
                    <a:pt x="39" y="0"/>
                    <a:pt x="45" y="1"/>
                    <a:pt x="50" y="3"/>
                  </a:cubicBezTo>
                  <a:cubicBezTo>
                    <a:pt x="53" y="4"/>
                    <a:pt x="50" y="2"/>
                    <a:pt x="52" y="3"/>
                  </a:cubicBezTo>
                  <a:cubicBezTo>
                    <a:pt x="98" y="25"/>
                    <a:pt x="88" y="20"/>
                    <a:pt x="65" y="58"/>
                  </a:cubicBezTo>
                  <a:cubicBezTo>
                    <a:pt x="61" y="58"/>
                    <a:pt x="59" y="56"/>
                    <a:pt x="58" y="53"/>
                  </a:cubicBezTo>
                  <a:cubicBezTo>
                    <a:pt x="57" y="50"/>
                    <a:pt x="56" y="48"/>
                    <a:pt x="56" y="48"/>
                  </a:cubicBezTo>
                  <a:cubicBezTo>
                    <a:pt x="56" y="49"/>
                    <a:pt x="58" y="53"/>
                    <a:pt x="56" y="57"/>
                  </a:cubicBezTo>
                  <a:cubicBezTo>
                    <a:pt x="51" y="68"/>
                    <a:pt x="39" y="60"/>
                    <a:pt x="32" y="64"/>
                  </a:cubicBezTo>
                  <a:cubicBezTo>
                    <a:pt x="26" y="65"/>
                    <a:pt x="21" y="64"/>
                    <a:pt x="16" y="62"/>
                  </a:cubicBezTo>
                  <a:cubicBezTo>
                    <a:pt x="0" y="52"/>
                    <a:pt x="11" y="34"/>
                    <a:pt x="4" y="21"/>
                  </a:cubicBezTo>
                  <a:cubicBezTo>
                    <a:pt x="8" y="14"/>
                    <a:pt x="17" y="15"/>
                    <a:pt x="22" y="9"/>
                  </a:cubicBezTo>
                  <a:cubicBezTo>
                    <a:pt x="22" y="8"/>
                    <a:pt x="22" y="6"/>
                    <a:pt x="23" y="4"/>
                  </a:cubicBezTo>
                  <a:close/>
                </a:path>
              </a:pathLst>
            </a:custGeom>
            <a:solidFill>
              <a:srgbClr val="5D2B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7" name="Freeform 66">
              <a:extLst>
                <a:ext uri="{FF2B5EF4-FFF2-40B4-BE49-F238E27FC236}">
                  <a16:creationId xmlns:a16="http://schemas.microsoft.com/office/drawing/2014/main" id="{B36B29B0-B28C-3235-E958-489C547007C6}"/>
                </a:ext>
              </a:extLst>
            </p:cNvPr>
            <p:cNvSpPr/>
            <p:nvPr/>
          </p:nvSpPr>
          <p:spPr bwMode="auto">
            <a:xfrm>
              <a:off x="6170613" y="3897313"/>
              <a:ext cx="42863" cy="68263"/>
            </a:xfrm>
            <a:custGeom>
              <a:avLst/>
              <a:gdLst>
                <a:gd name="T0" fmla="*/ 0 w 28"/>
                <a:gd name="T1" fmla="*/ 36 h 46"/>
                <a:gd name="T2" fmla="*/ 24 w 28"/>
                <a:gd name="T3" fmla="*/ 0 h 46"/>
                <a:gd name="T4" fmla="*/ 24 w 28"/>
                <a:gd name="T5" fmla="*/ 23 h 46"/>
                <a:gd name="T6" fmla="*/ 0 w 28"/>
                <a:gd name="T7" fmla="*/ 36 h 46"/>
              </a:gdLst>
              <a:ahLst/>
              <a:cxnLst>
                <a:cxn ang="0">
                  <a:pos x="T0" y="T1"/>
                </a:cxn>
                <a:cxn ang="0">
                  <a:pos x="T2" y="T3"/>
                </a:cxn>
                <a:cxn ang="0">
                  <a:pos x="T4" y="T5"/>
                </a:cxn>
                <a:cxn ang="0">
                  <a:pos x="T6" y="T7"/>
                </a:cxn>
              </a:cxnLst>
              <a:rect l="0" t="0" r="r" b="b"/>
              <a:pathLst>
                <a:path w="28" h="46">
                  <a:moveTo>
                    <a:pt x="0" y="36"/>
                  </a:moveTo>
                  <a:cubicBezTo>
                    <a:pt x="5" y="22"/>
                    <a:pt x="12" y="9"/>
                    <a:pt x="24" y="0"/>
                  </a:cubicBezTo>
                  <a:cubicBezTo>
                    <a:pt x="28" y="8"/>
                    <a:pt x="25" y="15"/>
                    <a:pt x="24" y="23"/>
                  </a:cubicBezTo>
                  <a:cubicBezTo>
                    <a:pt x="21" y="45"/>
                    <a:pt x="20" y="46"/>
                    <a:pt x="0" y="36"/>
                  </a:cubicBezTo>
                  <a:close/>
                </a:path>
              </a:pathLst>
            </a:custGeom>
            <a:solidFill>
              <a:srgbClr val="F5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8" name="Freeform 67">
              <a:extLst>
                <a:ext uri="{FF2B5EF4-FFF2-40B4-BE49-F238E27FC236}">
                  <a16:creationId xmlns:a16="http://schemas.microsoft.com/office/drawing/2014/main" id="{3AD3BBA2-DDC5-43F2-1991-7A46B0F6C3CA}"/>
                </a:ext>
              </a:extLst>
            </p:cNvPr>
            <p:cNvSpPr/>
            <p:nvPr/>
          </p:nvSpPr>
          <p:spPr bwMode="auto">
            <a:xfrm>
              <a:off x="6278563" y="4032250"/>
              <a:ext cx="58738" cy="66675"/>
            </a:xfrm>
            <a:custGeom>
              <a:avLst/>
              <a:gdLst>
                <a:gd name="T0" fmla="*/ 33 w 40"/>
                <a:gd name="T1" fmla="*/ 9 h 45"/>
                <a:gd name="T2" fmla="*/ 40 w 40"/>
                <a:gd name="T3" fmla="*/ 29 h 45"/>
                <a:gd name="T4" fmla="*/ 20 w 40"/>
                <a:gd name="T5" fmla="*/ 45 h 45"/>
                <a:gd name="T6" fmla="*/ 8 w 40"/>
                <a:gd name="T7" fmla="*/ 32 h 45"/>
                <a:gd name="T8" fmla="*/ 5 w 40"/>
                <a:gd name="T9" fmla="*/ 24 h 45"/>
                <a:gd name="T10" fmla="*/ 18 w 40"/>
                <a:gd name="T11" fmla="*/ 23 h 45"/>
                <a:gd name="T12" fmla="*/ 21 w 40"/>
                <a:gd name="T13" fmla="*/ 22 h 45"/>
                <a:gd name="T14" fmla="*/ 20 w 40"/>
                <a:gd name="T15" fmla="*/ 22 h 45"/>
                <a:gd name="T16" fmla="*/ 18 w 40"/>
                <a:gd name="T17" fmla="*/ 22 h 45"/>
                <a:gd name="T18" fmla="*/ 4 w 40"/>
                <a:gd name="T19" fmla="*/ 13 h 45"/>
                <a:gd name="T20" fmla="*/ 0 w 40"/>
                <a:gd name="T21" fmla="*/ 4 h 45"/>
                <a:gd name="T22" fmla="*/ 14 w 40"/>
                <a:gd name="T23" fmla="*/ 0 h 45"/>
                <a:gd name="T24" fmla="*/ 23 w 40"/>
                <a:gd name="T25" fmla="*/ 0 h 45"/>
                <a:gd name="T26" fmla="*/ 33 w 40"/>
                <a:gd name="T2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5">
                  <a:moveTo>
                    <a:pt x="33" y="9"/>
                  </a:moveTo>
                  <a:cubicBezTo>
                    <a:pt x="36" y="15"/>
                    <a:pt x="38" y="22"/>
                    <a:pt x="40" y="29"/>
                  </a:cubicBezTo>
                  <a:cubicBezTo>
                    <a:pt x="34" y="36"/>
                    <a:pt x="29" y="43"/>
                    <a:pt x="20" y="45"/>
                  </a:cubicBezTo>
                  <a:cubicBezTo>
                    <a:pt x="16" y="41"/>
                    <a:pt x="11" y="37"/>
                    <a:pt x="8" y="32"/>
                  </a:cubicBezTo>
                  <a:cubicBezTo>
                    <a:pt x="7" y="29"/>
                    <a:pt x="6" y="26"/>
                    <a:pt x="5" y="24"/>
                  </a:cubicBezTo>
                  <a:cubicBezTo>
                    <a:pt x="9" y="22"/>
                    <a:pt x="14" y="23"/>
                    <a:pt x="18" y="23"/>
                  </a:cubicBezTo>
                  <a:cubicBezTo>
                    <a:pt x="19" y="23"/>
                    <a:pt x="20" y="23"/>
                    <a:pt x="21" y="22"/>
                  </a:cubicBezTo>
                  <a:cubicBezTo>
                    <a:pt x="22" y="21"/>
                    <a:pt x="22" y="21"/>
                    <a:pt x="20" y="22"/>
                  </a:cubicBezTo>
                  <a:cubicBezTo>
                    <a:pt x="18" y="23"/>
                    <a:pt x="21" y="21"/>
                    <a:pt x="18" y="22"/>
                  </a:cubicBezTo>
                  <a:cubicBezTo>
                    <a:pt x="9" y="26"/>
                    <a:pt x="10" y="14"/>
                    <a:pt x="4" y="13"/>
                  </a:cubicBezTo>
                  <a:cubicBezTo>
                    <a:pt x="3" y="10"/>
                    <a:pt x="2" y="7"/>
                    <a:pt x="0" y="4"/>
                  </a:cubicBezTo>
                  <a:cubicBezTo>
                    <a:pt x="4" y="1"/>
                    <a:pt x="9" y="0"/>
                    <a:pt x="14" y="0"/>
                  </a:cubicBezTo>
                  <a:cubicBezTo>
                    <a:pt x="17" y="0"/>
                    <a:pt x="20" y="0"/>
                    <a:pt x="23" y="0"/>
                  </a:cubicBezTo>
                  <a:cubicBezTo>
                    <a:pt x="28" y="1"/>
                    <a:pt x="33" y="2"/>
                    <a:pt x="33" y="9"/>
                  </a:cubicBezTo>
                  <a:close/>
                </a:path>
              </a:pathLst>
            </a:custGeom>
            <a:solidFill>
              <a:srgbClr val="7B76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9" name="Freeform 68">
              <a:extLst>
                <a:ext uri="{FF2B5EF4-FFF2-40B4-BE49-F238E27FC236}">
                  <a16:creationId xmlns:a16="http://schemas.microsoft.com/office/drawing/2014/main" id="{779EA0BE-6B43-4256-F50B-B6CF666EAE40}"/>
                </a:ext>
              </a:extLst>
            </p:cNvPr>
            <p:cNvSpPr/>
            <p:nvPr/>
          </p:nvSpPr>
          <p:spPr bwMode="auto">
            <a:xfrm>
              <a:off x="6207126" y="3911600"/>
              <a:ext cx="30163" cy="66675"/>
            </a:xfrm>
            <a:custGeom>
              <a:avLst/>
              <a:gdLst>
                <a:gd name="T0" fmla="*/ 10 w 21"/>
                <a:gd name="T1" fmla="*/ 0 h 44"/>
                <a:gd name="T2" fmla="*/ 11 w 21"/>
                <a:gd name="T3" fmla="*/ 42 h 44"/>
                <a:gd name="T4" fmla="*/ 4 w 21"/>
                <a:gd name="T5" fmla="*/ 41 h 44"/>
                <a:gd name="T6" fmla="*/ 1 w 21"/>
                <a:gd name="T7" fmla="*/ 32 h 44"/>
                <a:gd name="T8" fmla="*/ 10 w 21"/>
                <a:gd name="T9" fmla="*/ 0 h 44"/>
              </a:gdLst>
              <a:ahLst/>
              <a:cxnLst>
                <a:cxn ang="0">
                  <a:pos x="T0" y="T1"/>
                </a:cxn>
                <a:cxn ang="0">
                  <a:pos x="T2" y="T3"/>
                </a:cxn>
                <a:cxn ang="0">
                  <a:pos x="T4" y="T5"/>
                </a:cxn>
                <a:cxn ang="0">
                  <a:pos x="T6" y="T7"/>
                </a:cxn>
                <a:cxn ang="0">
                  <a:pos x="T8" y="T9"/>
                </a:cxn>
              </a:cxnLst>
              <a:rect l="0" t="0" r="r" b="b"/>
              <a:pathLst>
                <a:path w="21" h="44">
                  <a:moveTo>
                    <a:pt x="10" y="0"/>
                  </a:moveTo>
                  <a:cubicBezTo>
                    <a:pt x="20" y="7"/>
                    <a:pt x="21" y="35"/>
                    <a:pt x="11" y="42"/>
                  </a:cubicBezTo>
                  <a:cubicBezTo>
                    <a:pt x="8" y="44"/>
                    <a:pt x="6" y="42"/>
                    <a:pt x="4" y="41"/>
                  </a:cubicBezTo>
                  <a:cubicBezTo>
                    <a:pt x="0" y="40"/>
                    <a:pt x="0" y="36"/>
                    <a:pt x="1" y="32"/>
                  </a:cubicBezTo>
                  <a:cubicBezTo>
                    <a:pt x="4" y="21"/>
                    <a:pt x="7" y="11"/>
                    <a:pt x="10" y="0"/>
                  </a:cubicBezTo>
                  <a:close/>
                </a:path>
              </a:pathLst>
            </a:custGeom>
            <a:solidFill>
              <a:srgbClr val="EB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0" name="Freeform 69">
              <a:extLst>
                <a:ext uri="{FF2B5EF4-FFF2-40B4-BE49-F238E27FC236}">
                  <a16:creationId xmlns:a16="http://schemas.microsoft.com/office/drawing/2014/main" id="{5E85CB30-D916-6C22-A527-774E702A9AB9}"/>
                </a:ext>
              </a:extLst>
            </p:cNvPr>
            <p:cNvSpPr/>
            <p:nvPr/>
          </p:nvSpPr>
          <p:spPr bwMode="auto">
            <a:xfrm>
              <a:off x="6230938" y="3927475"/>
              <a:ext cx="33338" cy="66675"/>
            </a:xfrm>
            <a:custGeom>
              <a:avLst/>
              <a:gdLst>
                <a:gd name="T0" fmla="*/ 21 w 23"/>
                <a:gd name="T1" fmla="*/ 16 h 45"/>
                <a:gd name="T2" fmla="*/ 16 w 23"/>
                <a:gd name="T3" fmla="*/ 33 h 45"/>
                <a:gd name="T4" fmla="*/ 7 w 23"/>
                <a:gd name="T5" fmla="*/ 41 h 45"/>
                <a:gd name="T6" fmla="*/ 4 w 23"/>
                <a:gd name="T7" fmla="*/ 29 h 45"/>
                <a:gd name="T8" fmla="*/ 8 w 23"/>
                <a:gd name="T9" fmla="*/ 12 h 45"/>
                <a:gd name="T10" fmla="*/ 14 w 23"/>
                <a:gd name="T11" fmla="*/ 0 h 45"/>
                <a:gd name="T12" fmla="*/ 21 w 23"/>
                <a:gd name="T13" fmla="*/ 16 h 45"/>
              </a:gdLst>
              <a:ahLst/>
              <a:cxnLst>
                <a:cxn ang="0">
                  <a:pos x="T0" y="T1"/>
                </a:cxn>
                <a:cxn ang="0">
                  <a:pos x="T2" y="T3"/>
                </a:cxn>
                <a:cxn ang="0">
                  <a:pos x="T4" y="T5"/>
                </a:cxn>
                <a:cxn ang="0">
                  <a:pos x="T6" y="T7"/>
                </a:cxn>
                <a:cxn ang="0">
                  <a:pos x="T8" y="T9"/>
                </a:cxn>
                <a:cxn ang="0">
                  <a:pos x="T10" y="T11"/>
                </a:cxn>
                <a:cxn ang="0">
                  <a:pos x="T12" y="T13"/>
                </a:cxn>
              </a:cxnLst>
              <a:rect l="0" t="0" r="r" b="b"/>
              <a:pathLst>
                <a:path w="23" h="45">
                  <a:moveTo>
                    <a:pt x="21" y="16"/>
                  </a:moveTo>
                  <a:cubicBezTo>
                    <a:pt x="20" y="21"/>
                    <a:pt x="18" y="27"/>
                    <a:pt x="16" y="33"/>
                  </a:cubicBezTo>
                  <a:cubicBezTo>
                    <a:pt x="15" y="37"/>
                    <a:pt x="15" y="45"/>
                    <a:pt x="7" y="41"/>
                  </a:cubicBezTo>
                  <a:cubicBezTo>
                    <a:pt x="1" y="39"/>
                    <a:pt x="0" y="35"/>
                    <a:pt x="4" y="29"/>
                  </a:cubicBezTo>
                  <a:cubicBezTo>
                    <a:pt x="6" y="24"/>
                    <a:pt x="7" y="18"/>
                    <a:pt x="8" y="12"/>
                  </a:cubicBezTo>
                  <a:cubicBezTo>
                    <a:pt x="10" y="8"/>
                    <a:pt x="6" y="0"/>
                    <a:pt x="14" y="0"/>
                  </a:cubicBezTo>
                  <a:cubicBezTo>
                    <a:pt x="23" y="0"/>
                    <a:pt x="20" y="9"/>
                    <a:pt x="21" y="16"/>
                  </a:cubicBezTo>
                  <a:close/>
                </a:path>
              </a:pathLst>
            </a:custGeom>
            <a:solidFill>
              <a:srgbClr val="EDE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1" name="Freeform 70">
              <a:extLst>
                <a:ext uri="{FF2B5EF4-FFF2-40B4-BE49-F238E27FC236}">
                  <a16:creationId xmlns:a16="http://schemas.microsoft.com/office/drawing/2014/main" id="{4B22C5B3-497F-5CCA-F6CD-EFF928F7C718}"/>
                </a:ext>
              </a:extLst>
            </p:cNvPr>
            <p:cNvSpPr/>
            <p:nvPr/>
          </p:nvSpPr>
          <p:spPr bwMode="auto">
            <a:xfrm>
              <a:off x="6286501" y="3973513"/>
              <a:ext cx="79375" cy="49213"/>
            </a:xfrm>
            <a:custGeom>
              <a:avLst/>
              <a:gdLst>
                <a:gd name="T0" fmla="*/ 10 w 53"/>
                <a:gd name="T1" fmla="*/ 1 h 34"/>
                <a:gd name="T2" fmla="*/ 29 w 53"/>
                <a:gd name="T3" fmla="*/ 16 h 34"/>
                <a:gd name="T4" fmla="*/ 45 w 53"/>
                <a:gd name="T5" fmla="*/ 16 h 34"/>
                <a:gd name="T6" fmla="*/ 49 w 53"/>
                <a:gd name="T7" fmla="*/ 20 h 34"/>
                <a:gd name="T8" fmla="*/ 45 w 53"/>
                <a:gd name="T9" fmla="*/ 29 h 34"/>
                <a:gd name="T10" fmla="*/ 38 w 53"/>
                <a:gd name="T11" fmla="*/ 32 h 34"/>
                <a:gd name="T12" fmla="*/ 1 w 53"/>
                <a:gd name="T13" fmla="*/ 21 h 34"/>
                <a:gd name="T14" fmla="*/ 2 w 53"/>
                <a:gd name="T15" fmla="*/ 17 h 34"/>
                <a:gd name="T16" fmla="*/ 10 w 53"/>
                <a:gd name="T1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4">
                  <a:moveTo>
                    <a:pt x="10" y="1"/>
                  </a:moveTo>
                  <a:cubicBezTo>
                    <a:pt x="21" y="0"/>
                    <a:pt x="24" y="10"/>
                    <a:pt x="29" y="16"/>
                  </a:cubicBezTo>
                  <a:cubicBezTo>
                    <a:pt x="35" y="17"/>
                    <a:pt x="40" y="16"/>
                    <a:pt x="45" y="16"/>
                  </a:cubicBezTo>
                  <a:cubicBezTo>
                    <a:pt x="47" y="17"/>
                    <a:pt x="48" y="19"/>
                    <a:pt x="49" y="20"/>
                  </a:cubicBezTo>
                  <a:cubicBezTo>
                    <a:pt x="53" y="25"/>
                    <a:pt x="49" y="27"/>
                    <a:pt x="45" y="29"/>
                  </a:cubicBezTo>
                  <a:cubicBezTo>
                    <a:pt x="43" y="29"/>
                    <a:pt x="40" y="29"/>
                    <a:pt x="38" y="32"/>
                  </a:cubicBezTo>
                  <a:cubicBezTo>
                    <a:pt x="24" y="34"/>
                    <a:pt x="14" y="22"/>
                    <a:pt x="1" y="21"/>
                  </a:cubicBezTo>
                  <a:cubicBezTo>
                    <a:pt x="2" y="19"/>
                    <a:pt x="2" y="18"/>
                    <a:pt x="2" y="17"/>
                  </a:cubicBezTo>
                  <a:cubicBezTo>
                    <a:pt x="0" y="9"/>
                    <a:pt x="6" y="5"/>
                    <a:pt x="10" y="1"/>
                  </a:cubicBezTo>
                  <a:close/>
                </a:path>
              </a:pathLst>
            </a:custGeom>
            <a:solidFill>
              <a:srgbClr val="61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2" name="Freeform 71">
              <a:extLst>
                <a:ext uri="{FF2B5EF4-FFF2-40B4-BE49-F238E27FC236}">
                  <a16:creationId xmlns:a16="http://schemas.microsoft.com/office/drawing/2014/main" id="{235C5113-A79D-9E8E-94E6-DA6F4C29B764}"/>
                </a:ext>
              </a:extLst>
            </p:cNvPr>
            <p:cNvSpPr/>
            <p:nvPr/>
          </p:nvSpPr>
          <p:spPr bwMode="auto">
            <a:xfrm>
              <a:off x="6286501" y="4108450"/>
              <a:ext cx="47625" cy="63500"/>
            </a:xfrm>
            <a:custGeom>
              <a:avLst/>
              <a:gdLst>
                <a:gd name="T0" fmla="*/ 18 w 32"/>
                <a:gd name="T1" fmla="*/ 37 h 43"/>
                <a:gd name="T2" fmla="*/ 15 w 32"/>
                <a:gd name="T3" fmla="*/ 36 h 43"/>
                <a:gd name="T4" fmla="*/ 1 w 32"/>
                <a:gd name="T5" fmla="*/ 6 h 43"/>
                <a:gd name="T6" fmla="*/ 19 w 32"/>
                <a:gd name="T7" fmla="*/ 5 h 43"/>
                <a:gd name="T8" fmla="*/ 32 w 32"/>
                <a:gd name="T9" fmla="*/ 35 h 43"/>
                <a:gd name="T10" fmla="*/ 18 w 32"/>
                <a:gd name="T11" fmla="*/ 37 h 43"/>
              </a:gdLst>
              <a:ahLst/>
              <a:cxnLst>
                <a:cxn ang="0">
                  <a:pos x="T0" y="T1"/>
                </a:cxn>
                <a:cxn ang="0">
                  <a:pos x="T2" y="T3"/>
                </a:cxn>
                <a:cxn ang="0">
                  <a:pos x="T4" y="T5"/>
                </a:cxn>
                <a:cxn ang="0">
                  <a:pos x="T6" y="T7"/>
                </a:cxn>
                <a:cxn ang="0">
                  <a:pos x="T8" y="T9"/>
                </a:cxn>
                <a:cxn ang="0">
                  <a:pos x="T10" y="T11"/>
                </a:cxn>
              </a:cxnLst>
              <a:rect l="0" t="0" r="r" b="b"/>
              <a:pathLst>
                <a:path w="32" h="43">
                  <a:moveTo>
                    <a:pt x="18" y="37"/>
                  </a:moveTo>
                  <a:cubicBezTo>
                    <a:pt x="17" y="37"/>
                    <a:pt x="15" y="37"/>
                    <a:pt x="15" y="36"/>
                  </a:cubicBezTo>
                  <a:cubicBezTo>
                    <a:pt x="17" y="23"/>
                    <a:pt x="0" y="18"/>
                    <a:pt x="1" y="6"/>
                  </a:cubicBezTo>
                  <a:cubicBezTo>
                    <a:pt x="7" y="0"/>
                    <a:pt x="13" y="2"/>
                    <a:pt x="19" y="5"/>
                  </a:cubicBezTo>
                  <a:cubicBezTo>
                    <a:pt x="28" y="13"/>
                    <a:pt x="32" y="23"/>
                    <a:pt x="32" y="35"/>
                  </a:cubicBezTo>
                  <a:cubicBezTo>
                    <a:pt x="29" y="43"/>
                    <a:pt x="23" y="39"/>
                    <a:pt x="18" y="37"/>
                  </a:cubicBezTo>
                  <a:close/>
                </a:path>
              </a:pathLst>
            </a:custGeom>
            <a:solidFill>
              <a:srgbClr val="D2C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3" name="Freeform 72">
              <a:extLst>
                <a:ext uri="{FF2B5EF4-FFF2-40B4-BE49-F238E27FC236}">
                  <a16:creationId xmlns:a16="http://schemas.microsoft.com/office/drawing/2014/main" id="{8468CAA9-862A-C503-926C-2FF7D9847751}"/>
                </a:ext>
              </a:extLst>
            </p:cNvPr>
            <p:cNvSpPr/>
            <p:nvPr/>
          </p:nvSpPr>
          <p:spPr bwMode="auto">
            <a:xfrm>
              <a:off x="6221413" y="4014788"/>
              <a:ext cx="52388" cy="42863"/>
            </a:xfrm>
            <a:custGeom>
              <a:avLst/>
              <a:gdLst>
                <a:gd name="T0" fmla="*/ 33 w 35"/>
                <a:gd name="T1" fmla="*/ 29 h 29"/>
                <a:gd name="T2" fmla="*/ 2 w 35"/>
                <a:gd name="T3" fmla="*/ 0 h 29"/>
                <a:gd name="T4" fmla="*/ 33 w 35"/>
                <a:gd name="T5" fmla="*/ 29 h 29"/>
              </a:gdLst>
              <a:ahLst/>
              <a:cxnLst>
                <a:cxn ang="0">
                  <a:pos x="T0" y="T1"/>
                </a:cxn>
                <a:cxn ang="0">
                  <a:pos x="T2" y="T3"/>
                </a:cxn>
                <a:cxn ang="0">
                  <a:pos x="T4" y="T5"/>
                </a:cxn>
              </a:cxnLst>
              <a:rect l="0" t="0" r="r" b="b"/>
              <a:pathLst>
                <a:path w="35" h="28">
                  <a:moveTo>
                    <a:pt x="33" y="29"/>
                  </a:moveTo>
                  <a:cubicBezTo>
                    <a:pt x="22" y="20"/>
                    <a:pt x="0" y="26"/>
                    <a:pt x="2" y="0"/>
                  </a:cubicBezTo>
                  <a:cubicBezTo>
                    <a:pt x="12" y="11"/>
                    <a:pt x="35" y="3"/>
                    <a:pt x="33" y="29"/>
                  </a:cubicBezTo>
                  <a:close/>
                </a:path>
              </a:pathLst>
            </a:custGeom>
            <a:solidFill>
              <a:srgbClr val="E33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4" name="Freeform 73">
              <a:extLst>
                <a:ext uri="{FF2B5EF4-FFF2-40B4-BE49-F238E27FC236}">
                  <a16:creationId xmlns:a16="http://schemas.microsoft.com/office/drawing/2014/main" id="{AC3CA431-B294-C739-EA16-36C56A3C98C3}"/>
                </a:ext>
              </a:extLst>
            </p:cNvPr>
            <p:cNvSpPr/>
            <p:nvPr/>
          </p:nvSpPr>
          <p:spPr bwMode="auto">
            <a:xfrm>
              <a:off x="6256338" y="3932238"/>
              <a:ext cx="41275" cy="73025"/>
            </a:xfrm>
            <a:custGeom>
              <a:avLst/>
              <a:gdLst>
                <a:gd name="T0" fmla="*/ 16 w 28"/>
                <a:gd name="T1" fmla="*/ 45 h 50"/>
                <a:gd name="T2" fmla="*/ 0 w 28"/>
                <a:gd name="T3" fmla="*/ 47 h 50"/>
                <a:gd name="T4" fmla="*/ 11 w 28"/>
                <a:gd name="T5" fmla="*/ 8 h 50"/>
                <a:gd name="T6" fmla="*/ 20 w 28"/>
                <a:gd name="T7" fmla="*/ 4 h 50"/>
                <a:gd name="T8" fmla="*/ 17 w 28"/>
                <a:gd name="T9" fmla="*/ 37 h 50"/>
                <a:gd name="T10" fmla="*/ 16 w 28"/>
                <a:gd name="T11" fmla="*/ 45 h 50"/>
              </a:gdLst>
              <a:ahLst/>
              <a:cxnLst>
                <a:cxn ang="0">
                  <a:pos x="T0" y="T1"/>
                </a:cxn>
                <a:cxn ang="0">
                  <a:pos x="T2" y="T3"/>
                </a:cxn>
                <a:cxn ang="0">
                  <a:pos x="T4" y="T5"/>
                </a:cxn>
                <a:cxn ang="0">
                  <a:pos x="T6" y="T7"/>
                </a:cxn>
                <a:cxn ang="0">
                  <a:pos x="T8" y="T9"/>
                </a:cxn>
                <a:cxn ang="0">
                  <a:pos x="T10" y="T11"/>
                </a:cxn>
              </a:cxnLst>
              <a:rect l="0" t="0" r="r" b="b"/>
              <a:pathLst>
                <a:path w="28" h="50">
                  <a:moveTo>
                    <a:pt x="16" y="45"/>
                  </a:moveTo>
                  <a:cubicBezTo>
                    <a:pt x="12" y="50"/>
                    <a:pt x="7" y="48"/>
                    <a:pt x="0" y="47"/>
                  </a:cubicBezTo>
                  <a:cubicBezTo>
                    <a:pt x="4" y="34"/>
                    <a:pt x="10" y="21"/>
                    <a:pt x="11" y="8"/>
                  </a:cubicBezTo>
                  <a:cubicBezTo>
                    <a:pt x="11" y="1"/>
                    <a:pt x="15" y="0"/>
                    <a:pt x="20" y="4"/>
                  </a:cubicBezTo>
                  <a:cubicBezTo>
                    <a:pt x="28" y="16"/>
                    <a:pt x="21" y="26"/>
                    <a:pt x="17" y="37"/>
                  </a:cubicBezTo>
                  <a:cubicBezTo>
                    <a:pt x="17" y="40"/>
                    <a:pt x="16" y="42"/>
                    <a:pt x="16" y="45"/>
                  </a:cubicBezTo>
                  <a:close/>
                </a:path>
              </a:pathLst>
            </a:custGeom>
            <a:solidFill>
              <a:srgbClr val="E3DC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5" name="Freeform 74">
              <a:extLst>
                <a:ext uri="{FF2B5EF4-FFF2-40B4-BE49-F238E27FC236}">
                  <a16:creationId xmlns:a16="http://schemas.microsoft.com/office/drawing/2014/main" id="{4D63CD81-B7AB-2180-D6BA-FD60BDDEC2B4}"/>
                </a:ext>
              </a:extLst>
            </p:cNvPr>
            <p:cNvSpPr/>
            <p:nvPr/>
          </p:nvSpPr>
          <p:spPr bwMode="auto">
            <a:xfrm>
              <a:off x="6218238" y="3894138"/>
              <a:ext cx="77788" cy="31750"/>
            </a:xfrm>
            <a:custGeom>
              <a:avLst/>
              <a:gdLst>
                <a:gd name="T0" fmla="*/ 0 w 52"/>
                <a:gd name="T1" fmla="*/ 2 h 21"/>
                <a:gd name="T2" fmla="*/ 52 w 52"/>
                <a:gd name="T3" fmla="*/ 21 h 21"/>
                <a:gd name="T4" fmla="*/ 0 w 52"/>
                <a:gd name="T5" fmla="*/ 2 h 21"/>
              </a:gdLst>
              <a:ahLst/>
              <a:cxnLst>
                <a:cxn ang="0">
                  <a:pos x="T0" y="T1"/>
                </a:cxn>
                <a:cxn ang="0">
                  <a:pos x="T2" y="T3"/>
                </a:cxn>
                <a:cxn ang="0">
                  <a:pos x="T4" y="T5"/>
                </a:cxn>
              </a:cxnLst>
              <a:rect l="0" t="0" r="r" b="b"/>
              <a:pathLst>
                <a:path w="52" h="21">
                  <a:moveTo>
                    <a:pt x="0" y="2"/>
                  </a:moveTo>
                  <a:cubicBezTo>
                    <a:pt x="20" y="0"/>
                    <a:pt x="38" y="7"/>
                    <a:pt x="52" y="21"/>
                  </a:cubicBezTo>
                  <a:cubicBezTo>
                    <a:pt x="33" y="20"/>
                    <a:pt x="15" y="16"/>
                    <a:pt x="0" y="2"/>
                  </a:cubicBezTo>
                  <a:close/>
                </a:path>
              </a:pathLst>
            </a:custGeom>
            <a:solidFill>
              <a:srgbClr val="E492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6" name="Freeform 75">
              <a:extLst>
                <a:ext uri="{FF2B5EF4-FFF2-40B4-BE49-F238E27FC236}">
                  <a16:creationId xmlns:a16="http://schemas.microsoft.com/office/drawing/2014/main" id="{68536953-EDCA-CCAD-960B-2D8988147E2E}"/>
                </a:ext>
              </a:extLst>
            </p:cNvPr>
            <p:cNvSpPr/>
            <p:nvPr/>
          </p:nvSpPr>
          <p:spPr bwMode="auto">
            <a:xfrm>
              <a:off x="6281738" y="3995738"/>
              <a:ext cx="66675" cy="41275"/>
            </a:xfrm>
            <a:custGeom>
              <a:avLst/>
              <a:gdLst>
                <a:gd name="T0" fmla="*/ 4 w 45"/>
                <a:gd name="T1" fmla="*/ 6 h 28"/>
                <a:gd name="T2" fmla="*/ 41 w 45"/>
                <a:gd name="T3" fmla="*/ 17 h 28"/>
                <a:gd name="T4" fmla="*/ 45 w 45"/>
                <a:gd name="T5" fmla="*/ 22 h 28"/>
                <a:gd name="T6" fmla="*/ 43 w 45"/>
                <a:gd name="T7" fmla="*/ 24 h 28"/>
                <a:gd name="T8" fmla="*/ 13 w 45"/>
                <a:gd name="T9" fmla="*/ 22 h 28"/>
                <a:gd name="T10" fmla="*/ 5 w 45"/>
                <a:gd name="T11" fmla="*/ 13 h 28"/>
                <a:gd name="T12" fmla="*/ 4 w 45"/>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45" h="28">
                  <a:moveTo>
                    <a:pt x="4" y="6"/>
                  </a:moveTo>
                  <a:cubicBezTo>
                    <a:pt x="19" y="0"/>
                    <a:pt x="29" y="13"/>
                    <a:pt x="41" y="17"/>
                  </a:cubicBezTo>
                  <a:cubicBezTo>
                    <a:pt x="42" y="18"/>
                    <a:pt x="44" y="20"/>
                    <a:pt x="45" y="22"/>
                  </a:cubicBezTo>
                  <a:cubicBezTo>
                    <a:pt x="44" y="22"/>
                    <a:pt x="43" y="23"/>
                    <a:pt x="43" y="24"/>
                  </a:cubicBezTo>
                  <a:cubicBezTo>
                    <a:pt x="33" y="28"/>
                    <a:pt x="23" y="27"/>
                    <a:pt x="13" y="22"/>
                  </a:cubicBezTo>
                  <a:cubicBezTo>
                    <a:pt x="10" y="19"/>
                    <a:pt x="8" y="16"/>
                    <a:pt x="5" y="13"/>
                  </a:cubicBezTo>
                  <a:cubicBezTo>
                    <a:pt x="0" y="11"/>
                    <a:pt x="1" y="9"/>
                    <a:pt x="4" y="6"/>
                  </a:cubicBezTo>
                  <a:close/>
                </a:path>
              </a:pathLst>
            </a:custGeom>
            <a:solidFill>
              <a:srgbClr val="EB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7" name="Freeform 76">
              <a:extLst>
                <a:ext uri="{FF2B5EF4-FFF2-40B4-BE49-F238E27FC236}">
                  <a16:creationId xmlns:a16="http://schemas.microsoft.com/office/drawing/2014/main" id="{0B8E3540-0DE6-1B7E-5563-0E207EC91D0C}"/>
                </a:ext>
              </a:extLst>
            </p:cNvPr>
            <p:cNvSpPr/>
            <p:nvPr/>
          </p:nvSpPr>
          <p:spPr bwMode="auto">
            <a:xfrm>
              <a:off x="6280151" y="4079875"/>
              <a:ext cx="44450" cy="41275"/>
            </a:xfrm>
            <a:custGeom>
              <a:avLst/>
              <a:gdLst>
                <a:gd name="T0" fmla="*/ 23 w 29"/>
                <a:gd name="T1" fmla="*/ 28 h 28"/>
                <a:gd name="T2" fmla="*/ 5 w 29"/>
                <a:gd name="T3" fmla="*/ 25 h 28"/>
                <a:gd name="T4" fmla="*/ 6 w 29"/>
                <a:gd name="T5" fmla="*/ 0 h 28"/>
                <a:gd name="T6" fmla="*/ 18 w 29"/>
                <a:gd name="T7" fmla="*/ 13 h 28"/>
                <a:gd name="T8" fmla="*/ 23 w 29"/>
                <a:gd name="T9" fmla="*/ 28 h 28"/>
              </a:gdLst>
              <a:ahLst/>
              <a:cxnLst>
                <a:cxn ang="0">
                  <a:pos x="T0" y="T1"/>
                </a:cxn>
                <a:cxn ang="0">
                  <a:pos x="T2" y="T3"/>
                </a:cxn>
                <a:cxn ang="0">
                  <a:pos x="T4" y="T5"/>
                </a:cxn>
                <a:cxn ang="0">
                  <a:pos x="T6" y="T7"/>
                </a:cxn>
                <a:cxn ang="0">
                  <a:pos x="T8" y="T9"/>
                </a:cxn>
              </a:cxnLst>
              <a:rect l="0" t="0" r="r" b="b"/>
              <a:pathLst>
                <a:path w="28" h="28">
                  <a:moveTo>
                    <a:pt x="23" y="28"/>
                  </a:moveTo>
                  <a:cubicBezTo>
                    <a:pt x="17" y="26"/>
                    <a:pt x="12" y="23"/>
                    <a:pt x="5" y="25"/>
                  </a:cubicBezTo>
                  <a:cubicBezTo>
                    <a:pt x="2" y="17"/>
                    <a:pt x="0" y="8"/>
                    <a:pt x="6" y="0"/>
                  </a:cubicBezTo>
                  <a:cubicBezTo>
                    <a:pt x="14" y="0"/>
                    <a:pt x="22" y="1"/>
                    <a:pt x="18" y="13"/>
                  </a:cubicBezTo>
                  <a:cubicBezTo>
                    <a:pt x="21" y="17"/>
                    <a:pt x="29" y="21"/>
                    <a:pt x="23" y="28"/>
                  </a:cubicBezTo>
                  <a:close/>
                </a:path>
              </a:pathLst>
            </a:custGeom>
            <a:solidFill>
              <a:srgbClr val="F0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8" name="Freeform 77">
              <a:extLst>
                <a:ext uri="{FF2B5EF4-FFF2-40B4-BE49-F238E27FC236}">
                  <a16:creationId xmlns:a16="http://schemas.microsoft.com/office/drawing/2014/main" id="{D30F39A3-8E71-9A6D-FB17-E8C4B1DF9003}"/>
                </a:ext>
              </a:extLst>
            </p:cNvPr>
            <p:cNvSpPr/>
            <p:nvPr/>
          </p:nvSpPr>
          <p:spPr bwMode="auto">
            <a:xfrm>
              <a:off x="6313488" y="4157663"/>
              <a:ext cx="38100" cy="41275"/>
            </a:xfrm>
            <a:custGeom>
              <a:avLst/>
              <a:gdLst>
                <a:gd name="T0" fmla="*/ 0 w 26"/>
                <a:gd name="T1" fmla="*/ 4 h 28"/>
                <a:gd name="T2" fmla="*/ 12 w 26"/>
                <a:gd name="T3" fmla="*/ 5 h 28"/>
                <a:gd name="T4" fmla="*/ 26 w 26"/>
                <a:gd name="T5" fmla="*/ 22 h 28"/>
                <a:gd name="T6" fmla="*/ 14 w 26"/>
                <a:gd name="T7" fmla="*/ 26 h 28"/>
                <a:gd name="T8" fmla="*/ 4 w 26"/>
                <a:gd name="T9" fmla="*/ 14 h 28"/>
                <a:gd name="T10" fmla="*/ 4 w 26"/>
                <a:gd name="T11" fmla="*/ 14 h 28"/>
                <a:gd name="T12" fmla="*/ 0 w 26"/>
                <a:gd name="T13" fmla="*/ 4 h 28"/>
              </a:gdLst>
              <a:ahLst/>
              <a:cxnLst>
                <a:cxn ang="0">
                  <a:pos x="T0" y="T1"/>
                </a:cxn>
                <a:cxn ang="0">
                  <a:pos x="T2" y="T3"/>
                </a:cxn>
                <a:cxn ang="0">
                  <a:pos x="T4" y="T5"/>
                </a:cxn>
                <a:cxn ang="0">
                  <a:pos x="T6" y="T7"/>
                </a:cxn>
                <a:cxn ang="0">
                  <a:pos x="T8" y="T9"/>
                </a:cxn>
                <a:cxn ang="0">
                  <a:pos x="T10" y="T11"/>
                </a:cxn>
                <a:cxn ang="0">
                  <a:pos x="T12" y="T13"/>
                </a:cxn>
              </a:cxnLst>
              <a:rect l="0" t="0" r="r" b="b"/>
              <a:pathLst>
                <a:path w="26" h="28">
                  <a:moveTo>
                    <a:pt x="0" y="4"/>
                  </a:moveTo>
                  <a:cubicBezTo>
                    <a:pt x="4" y="0"/>
                    <a:pt x="8" y="6"/>
                    <a:pt x="12" y="5"/>
                  </a:cubicBezTo>
                  <a:cubicBezTo>
                    <a:pt x="24" y="4"/>
                    <a:pt x="25" y="13"/>
                    <a:pt x="26" y="22"/>
                  </a:cubicBezTo>
                  <a:cubicBezTo>
                    <a:pt x="24" y="28"/>
                    <a:pt x="18" y="26"/>
                    <a:pt x="14" y="26"/>
                  </a:cubicBezTo>
                  <a:cubicBezTo>
                    <a:pt x="9" y="24"/>
                    <a:pt x="6" y="20"/>
                    <a:pt x="4" y="14"/>
                  </a:cubicBezTo>
                  <a:cubicBezTo>
                    <a:pt x="4" y="14"/>
                    <a:pt x="4" y="14"/>
                    <a:pt x="4" y="14"/>
                  </a:cubicBezTo>
                  <a:cubicBezTo>
                    <a:pt x="2" y="11"/>
                    <a:pt x="1" y="8"/>
                    <a:pt x="0" y="4"/>
                  </a:cubicBezTo>
                  <a:close/>
                </a:path>
              </a:pathLst>
            </a:custGeom>
            <a:solidFill>
              <a:srgbClr val="D2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9" name="Freeform 78">
              <a:extLst>
                <a:ext uri="{FF2B5EF4-FFF2-40B4-BE49-F238E27FC236}">
                  <a16:creationId xmlns:a16="http://schemas.microsoft.com/office/drawing/2014/main" id="{23A5AFE6-B7A6-1111-E621-9324E7B4C743}"/>
                </a:ext>
              </a:extLst>
            </p:cNvPr>
            <p:cNvSpPr/>
            <p:nvPr/>
          </p:nvSpPr>
          <p:spPr bwMode="auto">
            <a:xfrm>
              <a:off x="6213476" y="3987800"/>
              <a:ext cx="49213" cy="34925"/>
            </a:xfrm>
            <a:custGeom>
              <a:avLst/>
              <a:gdLst>
                <a:gd name="T0" fmla="*/ 1 w 34"/>
                <a:gd name="T1" fmla="*/ 2 h 23"/>
                <a:gd name="T2" fmla="*/ 1 w 34"/>
                <a:gd name="T3" fmla="*/ 0 h 23"/>
                <a:gd name="T4" fmla="*/ 34 w 34"/>
                <a:gd name="T5" fmla="*/ 23 h 23"/>
                <a:gd name="T6" fmla="*/ 1 w 34"/>
                <a:gd name="T7" fmla="*/ 2 h 23"/>
              </a:gdLst>
              <a:ahLst/>
              <a:cxnLst>
                <a:cxn ang="0">
                  <a:pos x="T0" y="T1"/>
                </a:cxn>
                <a:cxn ang="0">
                  <a:pos x="T2" y="T3"/>
                </a:cxn>
                <a:cxn ang="0">
                  <a:pos x="T4" y="T5"/>
                </a:cxn>
                <a:cxn ang="0">
                  <a:pos x="T6" y="T7"/>
                </a:cxn>
              </a:cxnLst>
              <a:rect l="0" t="0" r="r" b="b"/>
              <a:pathLst>
                <a:path w="34" h="23">
                  <a:moveTo>
                    <a:pt x="1" y="2"/>
                  </a:moveTo>
                  <a:cubicBezTo>
                    <a:pt x="0" y="1"/>
                    <a:pt x="0" y="1"/>
                    <a:pt x="1" y="0"/>
                  </a:cubicBezTo>
                  <a:cubicBezTo>
                    <a:pt x="15" y="1"/>
                    <a:pt x="23" y="11"/>
                    <a:pt x="34" y="23"/>
                  </a:cubicBezTo>
                  <a:cubicBezTo>
                    <a:pt x="18" y="19"/>
                    <a:pt x="6" y="15"/>
                    <a:pt x="1" y="2"/>
                  </a:cubicBezTo>
                  <a:close/>
                </a:path>
              </a:pathLst>
            </a:custGeom>
            <a:solidFill>
              <a:srgbClr val="E393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0" name="Freeform 79">
              <a:extLst>
                <a:ext uri="{FF2B5EF4-FFF2-40B4-BE49-F238E27FC236}">
                  <a16:creationId xmlns:a16="http://schemas.microsoft.com/office/drawing/2014/main" id="{C479D1D3-E3DF-76C7-4F20-3B4C8FF5B0BE}"/>
                </a:ext>
              </a:extLst>
            </p:cNvPr>
            <p:cNvSpPr/>
            <p:nvPr/>
          </p:nvSpPr>
          <p:spPr bwMode="auto">
            <a:xfrm>
              <a:off x="6272213" y="3930650"/>
              <a:ext cx="31750" cy="63500"/>
            </a:xfrm>
            <a:custGeom>
              <a:avLst/>
              <a:gdLst>
                <a:gd name="T0" fmla="*/ 0 w 22"/>
                <a:gd name="T1" fmla="*/ 43 h 43"/>
                <a:gd name="T2" fmla="*/ 9 w 22"/>
                <a:gd name="T3" fmla="*/ 5 h 43"/>
                <a:gd name="T4" fmla="*/ 16 w 22"/>
                <a:gd name="T5" fmla="*/ 0 h 43"/>
                <a:gd name="T6" fmla="*/ 17 w 22"/>
                <a:gd name="T7" fmla="*/ 1 h 43"/>
                <a:gd name="T8" fmla="*/ 16 w 22"/>
                <a:gd name="T9" fmla="*/ 2 h 43"/>
                <a:gd name="T10" fmla="*/ 16 w 22"/>
                <a:gd name="T11" fmla="*/ 22 h 43"/>
                <a:gd name="T12" fmla="*/ 16 w 22"/>
                <a:gd name="T13" fmla="*/ 26 h 43"/>
                <a:gd name="T14" fmla="*/ 0 w 22"/>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3">
                  <a:moveTo>
                    <a:pt x="0" y="43"/>
                  </a:moveTo>
                  <a:cubicBezTo>
                    <a:pt x="2" y="30"/>
                    <a:pt x="10" y="19"/>
                    <a:pt x="9" y="5"/>
                  </a:cubicBezTo>
                  <a:cubicBezTo>
                    <a:pt x="11" y="3"/>
                    <a:pt x="14" y="1"/>
                    <a:pt x="16" y="0"/>
                  </a:cubicBezTo>
                  <a:cubicBezTo>
                    <a:pt x="17" y="1"/>
                    <a:pt x="17" y="1"/>
                    <a:pt x="17" y="1"/>
                  </a:cubicBezTo>
                  <a:cubicBezTo>
                    <a:pt x="16" y="2"/>
                    <a:pt x="16" y="2"/>
                    <a:pt x="16" y="2"/>
                  </a:cubicBezTo>
                  <a:cubicBezTo>
                    <a:pt x="22" y="9"/>
                    <a:pt x="20" y="15"/>
                    <a:pt x="16" y="22"/>
                  </a:cubicBezTo>
                  <a:cubicBezTo>
                    <a:pt x="16" y="23"/>
                    <a:pt x="16" y="24"/>
                    <a:pt x="16" y="26"/>
                  </a:cubicBezTo>
                  <a:cubicBezTo>
                    <a:pt x="13" y="34"/>
                    <a:pt x="11" y="42"/>
                    <a:pt x="0" y="43"/>
                  </a:cubicBezTo>
                  <a:close/>
                </a:path>
              </a:pathLst>
            </a:custGeom>
            <a:solidFill>
              <a:srgbClr val="837F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1" name="Freeform 80">
              <a:extLst>
                <a:ext uri="{FF2B5EF4-FFF2-40B4-BE49-F238E27FC236}">
                  <a16:creationId xmlns:a16="http://schemas.microsoft.com/office/drawing/2014/main" id="{41F3458A-0E93-C268-D9D3-60CEAC02E161}"/>
                </a:ext>
              </a:extLst>
            </p:cNvPr>
            <p:cNvSpPr/>
            <p:nvPr/>
          </p:nvSpPr>
          <p:spPr bwMode="auto">
            <a:xfrm>
              <a:off x="6135688" y="3903663"/>
              <a:ext cx="36513" cy="42863"/>
            </a:xfrm>
            <a:custGeom>
              <a:avLst/>
              <a:gdLst>
                <a:gd name="T0" fmla="*/ 16 w 25"/>
                <a:gd name="T1" fmla="*/ 0 h 29"/>
                <a:gd name="T2" fmla="*/ 12 w 25"/>
                <a:gd name="T3" fmla="*/ 18 h 29"/>
                <a:gd name="T4" fmla="*/ 25 w 25"/>
                <a:gd name="T5" fmla="*/ 12 h 29"/>
                <a:gd name="T6" fmla="*/ 20 w 25"/>
                <a:gd name="T7" fmla="*/ 23 h 29"/>
                <a:gd name="T8" fmla="*/ 0 w 25"/>
                <a:gd name="T9" fmla="*/ 22 h 29"/>
                <a:gd name="T10" fmla="*/ 16 w 25"/>
                <a:gd name="T11" fmla="*/ 0 h 29"/>
              </a:gdLst>
              <a:ahLst/>
              <a:cxnLst>
                <a:cxn ang="0">
                  <a:pos x="T0" y="T1"/>
                </a:cxn>
                <a:cxn ang="0">
                  <a:pos x="T2" y="T3"/>
                </a:cxn>
                <a:cxn ang="0">
                  <a:pos x="T4" y="T5"/>
                </a:cxn>
                <a:cxn ang="0">
                  <a:pos x="T6" y="T7"/>
                </a:cxn>
                <a:cxn ang="0">
                  <a:pos x="T8" y="T9"/>
                </a:cxn>
                <a:cxn ang="0">
                  <a:pos x="T10" y="T11"/>
                </a:cxn>
              </a:cxnLst>
              <a:rect l="0" t="0" r="r" b="b"/>
              <a:pathLst>
                <a:path w="25" h="28">
                  <a:moveTo>
                    <a:pt x="16" y="0"/>
                  </a:moveTo>
                  <a:cubicBezTo>
                    <a:pt x="25" y="9"/>
                    <a:pt x="10" y="10"/>
                    <a:pt x="12" y="18"/>
                  </a:cubicBezTo>
                  <a:cubicBezTo>
                    <a:pt x="17" y="21"/>
                    <a:pt x="20" y="11"/>
                    <a:pt x="25" y="12"/>
                  </a:cubicBezTo>
                  <a:cubicBezTo>
                    <a:pt x="23" y="16"/>
                    <a:pt x="22" y="19"/>
                    <a:pt x="20" y="23"/>
                  </a:cubicBezTo>
                  <a:cubicBezTo>
                    <a:pt x="13" y="29"/>
                    <a:pt x="7" y="24"/>
                    <a:pt x="0" y="22"/>
                  </a:cubicBezTo>
                  <a:cubicBezTo>
                    <a:pt x="5" y="14"/>
                    <a:pt x="11" y="7"/>
                    <a:pt x="16" y="0"/>
                  </a:cubicBezTo>
                  <a:close/>
                </a:path>
              </a:pathLst>
            </a:custGeom>
            <a:solidFill>
              <a:srgbClr val="F2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2" name="Freeform 81">
              <a:extLst>
                <a:ext uri="{FF2B5EF4-FFF2-40B4-BE49-F238E27FC236}">
                  <a16:creationId xmlns:a16="http://schemas.microsoft.com/office/drawing/2014/main" id="{02DD8F72-BC7E-2645-BCE5-A34A7B62BF6F}"/>
                </a:ext>
              </a:extLst>
            </p:cNvPr>
            <p:cNvSpPr/>
            <p:nvPr/>
          </p:nvSpPr>
          <p:spPr bwMode="auto">
            <a:xfrm>
              <a:off x="6272213" y="3968750"/>
              <a:ext cx="31750" cy="30163"/>
            </a:xfrm>
            <a:custGeom>
              <a:avLst/>
              <a:gdLst>
                <a:gd name="T0" fmla="*/ 0 w 22"/>
                <a:gd name="T1" fmla="*/ 17 h 20"/>
                <a:gd name="T2" fmla="*/ 16 w 22"/>
                <a:gd name="T3" fmla="*/ 0 h 20"/>
                <a:gd name="T4" fmla="*/ 20 w 22"/>
                <a:gd name="T5" fmla="*/ 4 h 20"/>
                <a:gd name="T6" fmla="*/ 12 w 22"/>
                <a:gd name="T7" fmla="*/ 20 h 20"/>
                <a:gd name="T8" fmla="*/ 5 w 22"/>
                <a:gd name="T9" fmla="*/ 20 h 20"/>
                <a:gd name="T10" fmla="*/ 0 w 22"/>
                <a:gd name="T11" fmla="*/ 17 h 20"/>
              </a:gdLst>
              <a:ahLst/>
              <a:cxnLst>
                <a:cxn ang="0">
                  <a:pos x="T0" y="T1"/>
                </a:cxn>
                <a:cxn ang="0">
                  <a:pos x="T2" y="T3"/>
                </a:cxn>
                <a:cxn ang="0">
                  <a:pos x="T4" y="T5"/>
                </a:cxn>
                <a:cxn ang="0">
                  <a:pos x="T6" y="T7"/>
                </a:cxn>
                <a:cxn ang="0">
                  <a:pos x="T8" y="T9"/>
                </a:cxn>
                <a:cxn ang="0">
                  <a:pos x="T10" y="T11"/>
                </a:cxn>
              </a:cxnLst>
              <a:rect l="0" t="0" r="r" b="b"/>
              <a:pathLst>
                <a:path w="22" h="20">
                  <a:moveTo>
                    <a:pt x="0" y="17"/>
                  </a:moveTo>
                  <a:cubicBezTo>
                    <a:pt x="7" y="13"/>
                    <a:pt x="7" y="2"/>
                    <a:pt x="16" y="0"/>
                  </a:cubicBezTo>
                  <a:cubicBezTo>
                    <a:pt x="17" y="1"/>
                    <a:pt x="19" y="2"/>
                    <a:pt x="20" y="4"/>
                  </a:cubicBezTo>
                  <a:cubicBezTo>
                    <a:pt x="22" y="11"/>
                    <a:pt x="18" y="16"/>
                    <a:pt x="12" y="20"/>
                  </a:cubicBezTo>
                  <a:cubicBezTo>
                    <a:pt x="10" y="20"/>
                    <a:pt x="7" y="20"/>
                    <a:pt x="5" y="20"/>
                  </a:cubicBezTo>
                  <a:cubicBezTo>
                    <a:pt x="3" y="19"/>
                    <a:pt x="2" y="18"/>
                    <a:pt x="0" y="17"/>
                  </a:cubicBezTo>
                  <a:close/>
                </a:path>
              </a:pathLst>
            </a:custGeom>
            <a:solidFill>
              <a:srgbClr val="F9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3" name="Freeform 82">
              <a:extLst>
                <a:ext uri="{FF2B5EF4-FFF2-40B4-BE49-F238E27FC236}">
                  <a16:creationId xmlns:a16="http://schemas.microsoft.com/office/drawing/2014/main" id="{3142EA2F-F343-40BF-C9AC-C681EF681DEB}"/>
                </a:ext>
              </a:extLst>
            </p:cNvPr>
            <p:cNvSpPr/>
            <p:nvPr/>
          </p:nvSpPr>
          <p:spPr bwMode="auto">
            <a:xfrm>
              <a:off x="6257926" y="4344988"/>
              <a:ext cx="31750" cy="20638"/>
            </a:xfrm>
            <a:custGeom>
              <a:avLst/>
              <a:gdLst>
                <a:gd name="T0" fmla="*/ 22 w 22"/>
                <a:gd name="T1" fmla="*/ 1 h 14"/>
                <a:gd name="T2" fmla="*/ 4 w 22"/>
                <a:gd name="T3" fmla="*/ 13 h 14"/>
                <a:gd name="T4" fmla="*/ 2 w 22"/>
                <a:gd name="T5" fmla="*/ 4 h 14"/>
                <a:gd name="T6" fmla="*/ 22 w 22"/>
                <a:gd name="T7" fmla="*/ 1 h 14"/>
              </a:gdLst>
              <a:ahLst/>
              <a:cxnLst>
                <a:cxn ang="0">
                  <a:pos x="T0" y="T1"/>
                </a:cxn>
                <a:cxn ang="0">
                  <a:pos x="T2" y="T3"/>
                </a:cxn>
                <a:cxn ang="0">
                  <a:pos x="T4" y="T5"/>
                </a:cxn>
                <a:cxn ang="0">
                  <a:pos x="T6" y="T7"/>
                </a:cxn>
              </a:cxnLst>
              <a:rect l="0" t="0" r="r" b="b"/>
              <a:pathLst>
                <a:path w="22" h="14">
                  <a:moveTo>
                    <a:pt x="22" y="1"/>
                  </a:moveTo>
                  <a:cubicBezTo>
                    <a:pt x="22" y="14"/>
                    <a:pt x="12" y="13"/>
                    <a:pt x="4" y="13"/>
                  </a:cubicBezTo>
                  <a:cubicBezTo>
                    <a:pt x="0" y="10"/>
                    <a:pt x="2" y="7"/>
                    <a:pt x="2" y="4"/>
                  </a:cubicBezTo>
                  <a:cubicBezTo>
                    <a:pt x="9" y="0"/>
                    <a:pt x="15" y="1"/>
                    <a:pt x="22" y="1"/>
                  </a:cubicBezTo>
                  <a:close/>
                </a:path>
              </a:pathLst>
            </a:custGeom>
            <a:solidFill>
              <a:srgbClr val="B5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4" name="Freeform 83">
              <a:extLst>
                <a:ext uri="{FF2B5EF4-FFF2-40B4-BE49-F238E27FC236}">
                  <a16:creationId xmlns:a16="http://schemas.microsoft.com/office/drawing/2014/main" id="{3F525450-C64B-5481-8A85-A7153E182A4A}"/>
                </a:ext>
              </a:extLst>
            </p:cNvPr>
            <p:cNvSpPr/>
            <p:nvPr/>
          </p:nvSpPr>
          <p:spPr bwMode="auto">
            <a:xfrm>
              <a:off x="6275388" y="4014788"/>
              <a:ext cx="34925" cy="25400"/>
            </a:xfrm>
            <a:custGeom>
              <a:avLst/>
              <a:gdLst>
                <a:gd name="T0" fmla="*/ 10 w 24"/>
                <a:gd name="T1" fmla="*/ 0 h 17"/>
                <a:gd name="T2" fmla="*/ 18 w 24"/>
                <a:gd name="T3" fmla="*/ 4 h 17"/>
                <a:gd name="T4" fmla="*/ 16 w 24"/>
                <a:gd name="T5" fmla="*/ 17 h 17"/>
                <a:gd name="T6" fmla="*/ 2 w 24"/>
                <a:gd name="T7" fmla="*/ 16 h 17"/>
                <a:gd name="T8" fmla="*/ 10 w 24"/>
                <a:gd name="T9" fmla="*/ 0 h 17"/>
              </a:gdLst>
              <a:ahLst/>
              <a:cxnLst>
                <a:cxn ang="0">
                  <a:pos x="T0" y="T1"/>
                </a:cxn>
                <a:cxn ang="0">
                  <a:pos x="T2" y="T3"/>
                </a:cxn>
                <a:cxn ang="0">
                  <a:pos x="T4" y="T5"/>
                </a:cxn>
                <a:cxn ang="0">
                  <a:pos x="T6" y="T7"/>
                </a:cxn>
                <a:cxn ang="0">
                  <a:pos x="T8" y="T9"/>
                </a:cxn>
              </a:cxnLst>
              <a:rect l="0" t="0" r="r" b="b"/>
              <a:pathLst>
                <a:path w="24" h="17">
                  <a:moveTo>
                    <a:pt x="10" y="0"/>
                  </a:moveTo>
                  <a:cubicBezTo>
                    <a:pt x="13" y="1"/>
                    <a:pt x="16" y="2"/>
                    <a:pt x="18" y="4"/>
                  </a:cubicBezTo>
                  <a:cubicBezTo>
                    <a:pt x="19" y="8"/>
                    <a:pt x="24" y="14"/>
                    <a:pt x="16" y="17"/>
                  </a:cubicBezTo>
                  <a:cubicBezTo>
                    <a:pt x="11" y="16"/>
                    <a:pt x="7" y="16"/>
                    <a:pt x="2" y="16"/>
                  </a:cubicBezTo>
                  <a:cubicBezTo>
                    <a:pt x="0" y="9"/>
                    <a:pt x="14" y="8"/>
                    <a:pt x="10" y="0"/>
                  </a:cubicBezTo>
                  <a:close/>
                </a:path>
              </a:pathLst>
            </a:custGeom>
            <a:solidFill>
              <a:srgbClr val="E1D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5" name="Freeform 84">
              <a:extLst>
                <a:ext uri="{FF2B5EF4-FFF2-40B4-BE49-F238E27FC236}">
                  <a16:creationId xmlns:a16="http://schemas.microsoft.com/office/drawing/2014/main" id="{6E3B8907-B6F2-BC35-1350-B4DCF6E0276A}"/>
                </a:ext>
              </a:extLst>
            </p:cNvPr>
            <p:cNvSpPr/>
            <p:nvPr/>
          </p:nvSpPr>
          <p:spPr bwMode="auto">
            <a:xfrm>
              <a:off x="6283326" y="4044950"/>
              <a:ext cx="25400" cy="23813"/>
            </a:xfrm>
            <a:custGeom>
              <a:avLst/>
              <a:gdLst>
                <a:gd name="T0" fmla="*/ 16 w 17"/>
                <a:gd name="T1" fmla="*/ 15 h 15"/>
                <a:gd name="T2" fmla="*/ 1 w 17"/>
                <a:gd name="T3" fmla="*/ 15 h 15"/>
                <a:gd name="T4" fmla="*/ 0 w 17"/>
                <a:gd name="T5" fmla="*/ 4 h 15"/>
                <a:gd name="T6" fmla="*/ 14 w 17"/>
                <a:gd name="T7" fmla="*/ 0 h 15"/>
                <a:gd name="T8" fmla="*/ 7 w 17"/>
                <a:gd name="T9" fmla="*/ 11 h 15"/>
                <a:gd name="T10" fmla="*/ 16 w 17"/>
                <a:gd name="T11" fmla="*/ 11 h 15"/>
                <a:gd name="T12" fmla="*/ 17 w 17"/>
                <a:gd name="T13" fmla="*/ 14 h 15"/>
                <a:gd name="T14" fmla="*/ 16 w 1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16" y="15"/>
                  </a:moveTo>
                  <a:cubicBezTo>
                    <a:pt x="11" y="15"/>
                    <a:pt x="6" y="15"/>
                    <a:pt x="1" y="15"/>
                  </a:cubicBezTo>
                  <a:cubicBezTo>
                    <a:pt x="1" y="11"/>
                    <a:pt x="1" y="7"/>
                    <a:pt x="0" y="4"/>
                  </a:cubicBezTo>
                  <a:cubicBezTo>
                    <a:pt x="5" y="3"/>
                    <a:pt x="9" y="1"/>
                    <a:pt x="14" y="0"/>
                  </a:cubicBezTo>
                  <a:cubicBezTo>
                    <a:pt x="16" y="6"/>
                    <a:pt x="4" y="5"/>
                    <a:pt x="7" y="11"/>
                  </a:cubicBezTo>
                  <a:cubicBezTo>
                    <a:pt x="7" y="12"/>
                    <a:pt x="13" y="11"/>
                    <a:pt x="16" y="11"/>
                  </a:cubicBezTo>
                  <a:cubicBezTo>
                    <a:pt x="17" y="12"/>
                    <a:pt x="17" y="13"/>
                    <a:pt x="17" y="14"/>
                  </a:cubicBezTo>
                  <a:cubicBezTo>
                    <a:pt x="17" y="15"/>
                    <a:pt x="16" y="15"/>
                    <a:pt x="16" y="15"/>
                  </a:cubicBezTo>
                  <a:close/>
                </a:path>
              </a:pathLst>
            </a:custGeom>
            <a:solidFill>
              <a:srgbClr val="F5E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6" name="Freeform 85">
              <a:extLst>
                <a:ext uri="{FF2B5EF4-FFF2-40B4-BE49-F238E27FC236}">
                  <a16:creationId xmlns:a16="http://schemas.microsoft.com/office/drawing/2014/main" id="{DCD8E63F-1A42-9525-19EB-977DBE2E2856}"/>
                </a:ext>
              </a:extLst>
            </p:cNvPr>
            <p:cNvSpPr/>
            <p:nvPr/>
          </p:nvSpPr>
          <p:spPr bwMode="auto">
            <a:xfrm>
              <a:off x="5632451" y="2874963"/>
              <a:ext cx="415925" cy="160338"/>
            </a:xfrm>
            <a:custGeom>
              <a:avLst/>
              <a:gdLst>
                <a:gd name="T0" fmla="*/ 0 w 281"/>
                <a:gd name="T1" fmla="*/ 72 h 109"/>
                <a:gd name="T2" fmla="*/ 11 w 281"/>
                <a:gd name="T3" fmla="*/ 19 h 109"/>
                <a:gd name="T4" fmla="*/ 228 w 281"/>
                <a:gd name="T5" fmla="*/ 41 h 109"/>
                <a:gd name="T6" fmla="*/ 276 w 281"/>
                <a:gd name="T7" fmla="*/ 87 h 109"/>
                <a:gd name="T8" fmla="*/ 275 w 281"/>
                <a:gd name="T9" fmla="*/ 104 h 109"/>
                <a:gd name="T10" fmla="*/ 261 w 281"/>
                <a:gd name="T11" fmla="*/ 97 h 109"/>
                <a:gd name="T12" fmla="*/ 52 w 281"/>
                <a:gd name="T13" fmla="*/ 61 h 109"/>
                <a:gd name="T14" fmla="*/ 0 w 281"/>
                <a:gd name="T15" fmla="*/ 72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1" h="109">
                  <a:moveTo>
                    <a:pt x="0" y="72"/>
                  </a:moveTo>
                  <a:cubicBezTo>
                    <a:pt x="20" y="55"/>
                    <a:pt x="29" y="40"/>
                    <a:pt x="11" y="19"/>
                  </a:cubicBezTo>
                  <a:cubicBezTo>
                    <a:pt x="87" y="14"/>
                    <a:pt x="161" y="0"/>
                    <a:pt x="228" y="41"/>
                  </a:cubicBezTo>
                  <a:cubicBezTo>
                    <a:pt x="248" y="53"/>
                    <a:pt x="267" y="65"/>
                    <a:pt x="276" y="87"/>
                  </a:cubicBezTo>
                  <a:cubicBezTo>
                    <a:pt x="278" y="93"/>
                    <a:pt x="281" y="99"/>
                    <a:pt x="275" y="104"/>
                  </a:cubicBezTo>
                  <a:cubicBezTo>
                    <a:pt x="268" y="109"/>
                    <a:pt x="265" y="101"/>
                    <a:pt x="261" y="97"/>
                  </a:cubicBezTo>
                  <a:cubicBezTo>
                    <a:pt x="205" y="38"/>
                    <a:pt x="125" y="24"/>
                    <a:pt x="52" y="61"/>
                  </a:cubicBezTo>
                  <a:cubicBezTo>
                    <a:pt x="37" y="69"/>
                    <a:pt x="22" y="70"/>
                    <a:pt x="0" y="7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7" name="Freeform 86">
              <a:extLst>
                <a:ext uri="{FF2B5EF4-FFF2-40B4-BE49-F238E27FC236}">
                  <a16:creationId xmlns:a16="http://schemas.microsoft.com/office/drawing/2014/main" id="{5A2809CA-42C6-650F-3559-6BF11AAFD1AA}"/>
                </a:ext>
              </a:extLst>
            </p:cNvPr>
            <p:cNvSpPr/>
            <p:nvPr/>
          </p:nvSpPr>
          <p:spPr bwMode="auto">
            <a:xfrm>
              <a:off x="5957888" y="3151188"/>
              <a:ext cx="119063" cy="119063"/>
            </a:xfrm>
            <a:custGeom>
              <a:avLst/>
              <a:gdLst>
                <a:gd name="T0" fmla="*/ 80 w 80"/>
                <a:gd name="T1" fmla="*/ 0 h 80"/>
                <a:gd name="T2" fmla="*/ 28 w 80"/>
                <a:gd name="T3" fmla="*/ 57 h 80"/>
                <a:gd name="T4" fmla="*/ 7 w 80"/>
                <a:gd name="T5" fmla="*/ 73 h 80"/>
                <a:gd name="T6" fmla="*/ 20 w 80"/>
                <a:gd name="T7" fmla="*/ 51 h 80"/>
                <a:gd name="T8" fmla="*/ 56 w 80"/>
                <a:gd name="T9" fmla="*/ 10 h 80"/>
                <a:gd name="T10" fmla="*/ 80 w 80"/>
                <a:gd name="T11" fmla="*/ 0 h 80"/>
              </a:gdLst>
              <a:ahLst/>
              <a:cxnLst>
                <a:cxn ang="0">
                  <a:pos x="T0" y="T1"/>
                </a:cxn>
                <a:cxn ang="0">
                  <a:pos x="T2" y="T3"/>
                </a:cxn>
                <a:cxn ang="0">
                  <a:pos x="T4" y="T5"/>
                </a:cxn>
                <a:cxn ang="0">
                  <a:pos x="T6" y="T7"/>
                </a:cxn>
                <a:cxn ang="0">
                  <a:pos x="T8" y="T9"/>
                </a:cxn>
                <a:cxn ang="0">
                  <a:pos x="T10" y="T11"/>
                </a:cxn>
              </a:cxnLst>
              <a:rect l="0" t="0" r="r" b="b"/>
              <a:pathLst>
                <a:path w="80" h="80">
                  <a:moveTo>
                    <a:pt x="80" y="0"/>
                  </a:moveTo>
                  <a:cubicBezTo>
                    <a:pt x="63" y="24"/>
                    <a:pt x="45" y="40"/>
                    <a:pt x="28" y="57"/>
                  </a:cubicBezTo>
                  <a:cubicBezTo>
                    <a:pt x="21" y="63"/>
                    <a:pt x="16" y="80"/>
                    <a:pt x="7" y="73"/>
                  </a:cubicBezTo>
                  <a:cubicBezTo>
                    <a:pt x="0" y="67"/>
                    <a:pt x="15" y="58"/>
                    <a:pt x="20" y="51"/>
                  </a:cubicBezTo>
                  <a:cubicBezTo>
                    <a:pt x="31" y="36"/>
                    <a:pt x="44" y="24"/>
                    <a:pt x="56" y="10"/>
                  </a:cubicBezTo>
                  <a:cubicBezTo>
                    <a:pt x="60" y="5"/>
                    <a:pt x="66" y="1"/>
                    <a:pt x="80" y="0"/>
                  </a:cubicBezTo>
                  <a:close/>
                </a:path>
              </a:pathLst>
            </a:custGeom>
            <a:solidFill>
              <a:srgbClr val="ACC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8" name="Freeform 87">
              <a:extLst>
                <a:ext uri="{FF2B5EF4-FFF2-40B4-BE49-F238E27FC236}">
                  <a16:creationId xmlns:a16="http://schemas.microsoft.com/office/drawing/2014/main" id="{567B41CE-4815-C94B-4BCC-94F0B94E4B73}"/>
                </a:ext>
              </a:extLst>
            </p:cNvPr>
            <p:cNvSpPr/>
            <p:nvPr/>
          </p:nvSpPr>
          <p:spPr bwMode="auto">
            <a:xfrm>
              <a:off x="6172201" y="3873500"/>
              <a:ext cx="31750" cy="49213"/>
            </a:xfrm>
            <a:custGeom>
              <a:avLst/>
              <a:gdLst>
                <a:gd name="T0" fmla="*/ 0 w 21"/>
                <a:gd name="T1" fmla="*/ 33 h 33"/>
                <a:gd name="T2" fmla="*/ 3 w 21"/>
                <a:gd name="T3" fmla="*/ 0 h 33"/>
                <a:gd name="T4" fmla="*/ 0 w 21"/>
                <a:gd name="T5" fmla="*/ 33 h 33"/>
              </a:gdLst>
              <a:ahLst/>
              <a:cxnLst>
                <a:cxn ang="0">
                  <a:pos x="T0" y="T1"/>
                </a:cxn>
                <a:cxn ang="0">
                  <a:pos x="T2" y="T3"/>
                </a:cxn>
                <a:cxn ang="0">
                  <a:pos x="T4" y="T5"/>
                </a:cxn>
              </a:cxnLst>
              <a:rect l="0" t="0" r="r" b="b"/>
              <a:pathLst>
                <a:path w="21" h="33">
                  <a:moveTo>
                    <a:pt x="0" y="33"/>
                  </a:moveTo>
                  <a:cubicBezTo>
                    <a:pt x="1" y="22"/>
                    <a:pt x="7" y="11"/>
                    <a:pt x="3" y="0"/>
                  </a:cubicBezTo>
                  <a:cubicBezTo>
                    <a:pt x="21" y="12"/>
                    <a:pt x="9" y="22"/>
                    <a:pt x="0" y="33"/>
                  </a:cubicBezTo>
                  <a:close/>
                </a:path>
              </a:pathLst>
            </a:custGeom>
            <a:solidFill>
              <a:srgbClr val="F2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9" name="Freeform 88">
              <a:extLst>
                <a:ext uri="{FF2B5EF4-FFF2-40B4-BE49-F238E27FC236}">
                  <a16:creationId xmlns:a16="http://schemas.microsoft.com/office/drawing/2014/main" id="{A1B3CC48-1098-FA02-0871-65A093B44AE1}"/>
                </a:ext>
              </a:extLst>
            </p:cNvPr>
            <p:cNvSpPr/>
            <p:nvPr/>
          </p:nvSpPr>
          <p:spPr bwMode="auto">
            <a:xfrm>
              <a:off x="6010276" y="3181350"/>
              <a:ext cx="122238" cy="287338"/>
            </a:xfrm>
            <a:custGeom>
              <a:avLst/>
              <a:gdLst>
                <a:gd name="T0" fmla="*/ 66 w 83"/>
                <a:gd name="T1" fmla="*/ 35 h 194"/>
                <a:gd name="T2" fmla="*/ 83 w 83"/>
                <a:gd name="T3" fmla="*/ 183 h 194"/>
                <a:gd name="T4" fmla="*/ 81 w 83"/>
                <a:gd name="T5" fmla="*/ 190 h 194"/>
                <a:gd name="T6" fmla="*/ 38 w 83"/>
                <a:gd name="T7" fmla="*/ 158 h 194"/>
                <a:gd name="T8" fmla="*/ 5 w 83"/>
                <a:gd name="T9" fmla="*/ 72 h 194"/>
                <a:gd name="T10" fmla="*/ 7 w 83"/>
                <a:gd name="T11" fmla="*/ 52 h 194"/>
                <a:gd name="T12" fmla="*/ 39 w 83"/>
                <a:gd name="T13" fmla="*/ 15 h 194"/>
                <a:gd name="T14" fmla="*/ 63 w 83"/>
                <a:gd name="T15" fmla="*/ 19 h 194"/>
                <a:gd name="T16" fmla="*/ 66 w 83"/>
                <a:gd name="T17" fmla="*/ 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94">
                  <a:moveTo>
                    <a:pt x="66" y="35"/>
                  </a:moveTo>
                  <a:cubicBezTo>
                    <a:pt x="75" y="84"/>
                    <a:pt x="82" y="133"/>
                    <a:pt x="83" y="183"/>
                  </a:cubicBezTo>
                  <a:cubicBezTo>
                    <a:pt x="83" y="185"/>
                    <a:pt x="81" y="188"/>
                    <a:pt x="81" y="190"/>
                  </a:cubicBezTo>
                  <a:cubicBezTo>
                    <a:pt x="45" y="194"/>
                    <a:pt x="46" y="194"/>
                    <a:pt x="38" y="158"/>
                  </a:cubicBezTo>
                  <a:cubicBezTo>
                    <a:pt x="31" y="128"/>
                    <a:pt x="22" y="98"/>
                    <a:pt x="5" y="72"/>
                  </a:cubicBezTo>
                  <a:cubicBezTo>
                    <a:pt x="1" y="65"/>
                    <a:pt x="0" y="59"/>
                    <a:pt x="7" y="52"/>
                  </a:cubicBezTo>
                  <a:cubicBezTo>
                    <a:pt x="18" y="41"/>
                    <a:pt x="27" y="27"/>
                    <a:pt x="39" y="15"/>
                  </a:cubicBezTo>
                  <a:cubicBezTo>
                    <a:pt x="52" y="0"/>
                    <a:pt x="56" y="0"/>
                    <a:pt x="63" y="19"/>
                  </a:cubicBezTo>
                  <a:cubicBezTo>
                    <a:pt x="65" y="24"/>
                    <a:pt x="65" y="30"/>
                    <a:pt x="66" y="35"/>
                  </a:cubicBezTo>
                  <a:close/>
                </a:path>
              </a:pathLst>
            </a:custGeom>
            <a:solidFill>
              <a:srgbClr val="E8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0" name="Freeform 89">
              <a:extLst>
                <a:ext uri="{FF2B5EF4-FFF2-40B4-BE49-F238E27FC236}">
                  <a16:creationId xmlns:a16="http://schemas.microsoft.com/office/drawing/2014/main" id="{91587EB1-B525-7C0B-F656-E7CEC8563FAD}"/>
                </a:ext>
              </a:extLst>
            </p:cNvPr>
            <p:cNvSpPr/>
            <p:nvPr/>
          </p:nvSpPr>
          <p:spPr bwMode="auto">
            <a:xfrm>
              <a:off x="6194426" y="3471863"/>
              <a:ext cx="268288" cy="414338"/>
            </a:xfrm>
            <a:custGeom>
              <a:avLst/>
              <a:gdLst>
                <a:gd name="T0" fmla="*/ 69 w 181"/>
                <a:gd name="T1" fmla="*/ 235 h 279"/>
                <a:gd name="T2" fmla="*/ 71 w 181"/>
                <a:gd name="T3" fmla="*/ 279 h 279"/>
                <a:gd name="T4" fmla="*/ 25 w 181"/>
                <a:gd name="T5" fmla="*/ 264 h 279"/>
                <a:gd name="T6" fmla="*/ 20 w 181"/>
                <a:gd name="T7" fmla="*/ 249 h 279"/>
                <a:gd name="T8" fmla="*/ 19 w 181"/>
                <a:gd name="T9" fmla="*/ 223 h 279"/>
                <a:gd name="T10" fmla="*/ 17 w 181"/>
                <a:gd name="T11" fmla="*/ 166 h 279"/>
                <a:gd name="T12" fmla="*/ 8 w 181"/>
                <a:gd name="T13" fmla="*/ 73 h 279"/>
                <a:gd name="T14" fmla="*/ 17 w 181"/>
                <a:gd name="T15" fmla="*/ 11 h 279"/>
                <a:gd name="T16" fmla="*/ 20 w 181"/>
                <a:gd name="T17" fmla="*/ 9 h 279"/>
                <a:gd name="T18" fmla="*/ 56 w 181"/>
                <a:gd name="T19" fmla="*/ 10 h 279"/>
                <a:gd name="T20" fmla="*/ 136 w 181"/>
                <a:gd name="T21" fmla="*/ 72 h 279"/>
                <a:gd name="T22" fmla="*/ 181 w 181"/>
                <a:gd name="T23" fmla="*/ 117 h 279"/>
                <a:gd name="T24" fmla="*/ 167 w 181"/>
                <a:gd name="T25" fmla="*/ 125 h 279"/>
                <a:gd name="T26" fmla="*/ 153 w 181"/>
                <a:gd name="T27" fmla="*/ 131 h 279"/>
                <a:gd name="T28" fmla="*/ 142 w 181"/>
                <a:gd name="T29" fmla="*/ 156 h 279"/>
                <a:gd name="T30" fmla="*/ 129 w 181"/>
                <a:gd name="T31" fmla="*/ 168 h 279"/>
                <a:gd name="T32" fmla="*/ 111 w 181"/>
                <a:gd name="T33" fmla="*/ 154 h 279"/>
                <a:gd name="T34" fmla="*/ 113 w 181"/>
                <a:gd name="T35" fmla="*/ 132 h 279"/>
                <a:gd name="T36" fmla="*/ 139 w 181"/>
                <a:gd name="T37" fmla="*/ 116 h 279"/>
                <a:gd name="T38" fmla="*/ 127 w 181"/>
                <a:gd name="T39" fmla="*/ 89 h 279"/>
                <a:gd name="T40" fmla="*/ 106 w 181"/>
                <a:gd name="T41" fmla="*/ 92 h 279"/>
                <a:gd name="T42" fmla="*/ 99 w 181"/>
                <a:gd name="T43" fmla="*/ 124 h 279"/>
                <a:gd name="T44" fmla="*/ 108 w 181"/>
                <a:gd name="T45" fmla="*/ 157 h 279"/>
                <a:gd name="T46" fmla="*/ 99 w 181"/>
                <a:gd name="T47" fmla="*/ 185 h 279"/>
                <a:gd name="T48" fmla="*/ 90 w 181"/>
                <a:gd name="T49" fmla="*/ 195 h 279"/>
                <a:gd name="T50" fmla="*/ 79 w 181"/>
                <a:gd name="T51" fmla="*/ 185 h 279"/>
                <a:gd name="T52" fmla="*/ 66 w 181"/>
                <a:gd name="T53" fmla="*/ 160 h 279"/>
                <a:gd name="T54" fmla="*/ 69 w 181"/>
                <a:gd name="T55" fmla="*/ 131 h 279"/>
                <a:gd name="T56" fmla="*/ 70 w 181"/>
                <a:gd name="T57" fmla="*/ 124 h 279"/>
                <a:gd name="T58" fmla="*/ 62 w 181"/>
                <a:gd name="T59" fmla="*/ 97 h 279"/>
                <a:gd name="T60" fmla="*/ 39 w 181"/>
                <a:gd name="T61" fmla="*/ 108 h 279"/>
                <a:gd name="T62" fmla="*/ 42 w 181"/>
                <a:gd name="T63" fmla="*/ 137 h 279"/>
                <a:gd name="T64" fmla="*/ 56 w 181"/>
                <a:gd name="T65" fmla="*/ 156 h 279"/>
                <a:gd name="T66" fmla="*/ 69 w 181"/>
                <a:gd name="T67" fmla="*/ 23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 h="279">
                  <a:moveTo>
                    <a:pt x="69" y="235"/>
                  </a:moveTo>
                  <a:cubicBezTo>
                    <a:pt x="65" y="249"/>
                    <a:pt x="66" y="263"/>
                    <a:pt x="71" y="279"/>
                  </a:cubicBezTo>
                  <a:cubicBezTo>
                    <a:pt x="54" y="278"/>
                    <a:pt x="40" y="271"/>
                    <a:pt x="25" y="264"/>
                  </a:cubicBezTo>
                  <a:cubicBezTo>
                    <a:pt x="18" y="260"/>
                    <a:pt x="20" y="254"/>
                    <a:pt x="20" y="249"/>
                  </a:cubicBezTo>
                  <a:cubicBezTo>
                    <a:pt x="20" y="240"/>
                    <a:pt x="20" y="231"/>
                    <a:pt x="19" y="223"/>
                  </a:cubicBezTo>
                  <a:cubicBezTo>
                    <a:pt x="14" y="204"/>
                    <a:pt x="19" y="185"/>
                    <a:pt x="17" y="166"/>
                  </a:cubicBezTo>
                  <a:cubicBezTo>
                    <a:pt x="14" y="135"/>
                    <a:pt x="11" y="104"/>
                    <a:pt x="8" y="73"/>
                  </a:cubicBezTo>
                  <a:cubicBezTo>
                    <a:pt x="6" y="52"/>
                    <a:pt x="0" y="29"/>
                    <a:pt x="17" y="11"/>
                  </a:cubicBezTo>
                  <a:cubicBezTo>
                    <a:pt x="18" y="10"/>
                    <a:pt x="19" y="10"/>
                    <a:pt x="20" y="9"/>
                  </a:cubicBezTo>
                  <a:cubicBezTo>
                    <a:pt x="33" y="0"/>
                    <a:pt x="45" y="3"/>
                    <a:pt x="56" y="10"/>
                  </a:cubicBezTo>
                  <a:cubicBezTo>
                    <a:pt x="84" y="29"/>
                    <a:pt x="111" y="49"/>
                    <a:pt x="136" y="72"/>
                  </a:cubicBezTo>
                  <a:cubicBezTo>
                    <a:pt x="153" y="85"/>
                    <a:pt x="169" y="99"/>
                    <a:pt x="181" y="117"/>
                  </a:cubicBezTo>
                  <a:cubicBezTo>
                    <a:pt x="180" y="125"/>
                    <a:pt x="172" y="122"/>
                    <a:pt x="167" y="125"/>
                  </a:cubicBezTo>
                  <a:cubicBezTo>
                    <a:pt x="162" y="127"/>
                    <a:pt x="157" y="129"/>
                    <a:pt x="153" y="131"/>
                  </a:cubicBezTo>
                  <a:cubicBezTo>
                    <a:pt x="141" y="136"/>
                    <a:pt x="144" y="147"/>
                    <a:pt x="142" y="156"/>
                  </a:cubicBezTo>
                  <a:cubicBezTo>
                    <a:pt x="140" y="162"/>
                    <a:pt x="134" y="165"/>
                    <a:pt x="129" y="168"/>
                  </a:cubicBezTo>
                  <a:cubicBezTo>
                    <a:pt x="112" y="177"/>
                    <a:pt x="112" y="165"/>
                    <a:pt x="111" y="154"/>
                  </a:cubicBezTo>
                  <a:cubicBezTo>
                    <a:pt x="111" y="147"/>
                    <a:pt x="110" y="139"/>
                    <a:pt x="113" y="132"/>
                  </a:cubicBezTo>
                  <a:cubicBezTo>
                    <a:pt x="120" y="124"/>
                    <a:pt x="133" y="125"/>
                    <a:pt x="139" y="116"/>
                  </a:cubicBezTo>
                  <a:cubicBezTo>
                    <a:pt x="147" y="101"/>
                    <a:pt x="135" y="95"/>
                    <a:pt x="127" y="89"/>
                  </a:cubicBezTo>
                  <a:cubicBezTo>
                    <a:pt x="120" y="83"/>
                    <a:pt x="112" y="85"/>
                    <a:pt x="106" y="92"/>
                  </a:cubicBezTo>
                  <a:cubicBezTo>
                    <a:pt x="98" y="101"/>
                    <a:pt x="91" y="113"/>
                    <a:pt x="99" y="124"/>
                  </a:cubicBezTo>
                  <a:cubicBezTo>
                    <a:pt x="108" y="134"/>
                    <a:pt x="109" y="145"/>
                    <a:pt x="108" y="157"/>
                  </a:cubicBezTo>
                  <a:cubicBezTo>
                    <a:pt x="106" y="166"/>
                    <a:pt x="103" y="176"/>
                    <a:pt x="99" y="185"/>
                  </a:cubicBezTo>
                  <a:cubicBezTo>
                    <a:pt x="98" y="189"/>
                    <a:pt x="96" y="194"/>
                    <a:pt x="90" y="195"/>
                  </a:cubicBezTo>
                  <a:cubicBezTo>
                    <a:pt x="84" y="195"/>
                    <a:pt x="81" y="190"/>
                    <a:pt x="79" y="185"/>
                  </a:cubicBezTo>
                  <a:cubicBezTo>
                    <a:pt x="75" y="177"/>
                    <a:pt x="71" y="168"/>
                    <a:pt x="66" y="160"/>
                  </a:cubicBezTo>
                  <a:cubicBezTo>
                    <a:pt x="62" y="150"/>
                    <a:pt x="69" y="141"/>
                    <a:pt x="69" y="131"/>
                  </a:cubicBezTo>
                  <a:cubicBezTo>
                    <a:pt x="69" y="129"/>
                    <a:pt x="70" y="126"/>
                    <a:pt x="70" y="124"/>
                  </a:cubicBezTo>
                  <a:cubicBezTo>
                    <a:pt x="72" y="113"/>
                    <a:pt x="70" y="102"/>
                    <a:pt x="62" y="97"/>
                  </a:cubicBezTo>
                  <a:cubicBezTo>
                    <a:pt x="53" y="92"/>
                    <a:pt x="44" y="100"/>
                    <a:pt x="39" y="108"/>
                  </a:cubicBezTo>
                  <a:cubicBezTo>
                    <a:pt x="33" y="118"/>
                    <a:pt x="33" y="129"/>
                    <a:pt x="42" y="137"/>
                  </a:cubicBezTo>
                  <a:cubicBezTo>
                    <a:pt x="49" y="142"/>
                    <a:pt x="53" y="148"/>
                    <a:pt x="56" y="156"/>
                  </a:cubicBezTo>
                  <a:cubicBezTo>
                    <a:pt x="69" y="181"/>
                    <a:pt x="80" y="206"/>
                    <a:pt x="69" y="235"/>
                  </a:cubicBezTo>
                  <a:close/>
                </a:path>
              </a:pathLst>
            </a:custGeom>
            <a:solidFill>
              <a:srgbClr val="F18C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1" name="Freeform 90">
              <a:extLst>
                <a:ext uri="{FF2B5EF4-FFF2-40B4-BE49-F238E27FC236}">
                  <a16:creationId xmlns:a16="http://schemas.microsoft.com/office/drawing/2014/main" id="{F06845BD-39B3-5262-7A84-18AAE61F98C0}"/>
                </a:ext>
              </a:extLst>
            </p:cNvPr>
            <p:cNvSpPr/>
            <p:nvPr/>
          </p:nvSpPr>
          <p:spPr bwMode="auto">
            <a:xfrm>
              <a:off x="6577013" y="4081463"/>
              <a:ext cx="109538" cy="236538"/>
            </a:xfrm>
            <a:custGeom>
              <a:avLst/>
              <a:gdLst>
                <a:gd name="T0" fmla="*/ 46 w 74"/>
                <a:gd name="T1" fmla="*/ 3 h 160"/>
                <a:gd name="T2" fmla="*/ 50 w 74"/>
                <a:gd name="T3" fmla="*/ 0 h 160"/>
                <a:gd name="T4" fmla="*/ 62 w 74"/>
                <a:gd name="T5" fmla="*/ 53 h 160"/>
                <a:gd name="T6" fmla="*/ 64 w 74"/>
                <a:gd name="T7" fmla="*/ 72 h 160"/>
                <a:gd name="T8" fmla="*/ 66 w 74"/>
                <a:gd name="T9" fmla="*/ 87 h 160"/>
                <a:gd name="T10" fmla="*/ 72 w 74"/>
                <a:gd name="T11" fmla="*/ 144 h 160"/>
                <a:gd name="T12" fmla="*/ 69 w 74"/>
                <a:gd name="T13" fmla="*/ 160 h 160"/>
                <a:gd name="T14" fmla="*/ 61 w 74"/>
                <a:gd name="T15" fmla="*/ 137 h 160"/>
                <a:gd name="T16" fmla="*/ 51 w 74"/>
                <a:gd name="T17" fmla="*/ 128 h 160"/>
                <a:gd name="T18" fmla="*/ 1 w 74"/>
                <a:gd name="T19" fmla="*/ 99 h 160"/>
                <a:gd name="T20" fmla="*/ 2 w 74"/>
                <a:gd name="T21" fmla="*/ 91 h 160"/>
                <a:gd name="T22" fmla="*/ 6 w 74"/>
                <a:gd name="T23" fmla="*/ 81 h 160"/>
                <a:gd name="T24" fmla="*/ 14 w 74"/>
                <a:gd name="T25" fmla="*/ 75 h 160"/>
                <a:gd name="T26" fmla="*/ 38 w 74"/>
                <a:gd name="T27" fmla="*/ 72 h 160"/>
                <a:gd name="T28" fmla="*/ 52 w 74"/>
                <a:gd name="T29" fmla="*/ 60 h 160"/>
                <a:gd name="T30" fmla="*/ 46 w 74"/>
                <a:gd name="T31" fmla="*/ 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60">
                  <a:moveTo>
                    <a:pt x="46" y="3"/>
                  </a:moveTo>
                  <a:cubicBezTo>
                    <a:pt x="47" y="2"/>
                    <a:pt x="48" y="1"/>
                    <a:pt x="50" y="0"/>
                  </a:cubicBezTo>
                  <a:cubicBezTo>
                    <a:pt x="51" y="18"/>
                    <a:pt x="58" y="35"/>
                    <a:pt x="62" y="53"/>
                  </a:cubicBezTo>
                  <a:cubicBezTo>
                    <a:pt x="63" y="59"/>
                    <a:pt x="68" y="65"/>
                    <a:pt x="64" y="72"/>
                  </a:cubicBezTo>
                  <a:cubicBezTo>
                    <a:pt x="66" y="77"/>
                    <a:pt x="53" y="83"/>
                    <a:pt x="66" y="87"/>
                  </a:cubicBezTo>
                  <a:cubicBezTo>
                    <a:pt x="70" y="106"/>
                    <a:pt x="72" y="125"/>
                    <a:pt x="72" y="144"/>
                  </a:cubicBezTo>
                  <a:cubicBezTo>
                    <a:pt x="71" y="149"/>
                    <a:pt x="74" y="156"/>
                    <a:pt x="69" y="160"/>
                  </a:cubicBezTo>
                  <a:cubicBezTo>
                    <a:pt x="57" y="156"/>
                    <a:pt x="62" y="145"/>
                    <a:pt x="61" y="137"/>
                  </a:cubicBezTo>
                  <a:cubicBezTo>
                    <a:pt x="61" y="130"/>
                    <a:pt x="60" y="126"/>
                    <a:pt x="51" y="128"/>
                  </a:cubicBezTo>
                  <a:cubicBezTo>
                    <a:pt x="26" y="131"/>
                    <a:pt x="10" y="122"/>
                    <a:pt x="1" y="99"/>
                  </a:cubicBezTo>
                  <a:cubicBezTo>
                    <a:pt x="0" y="96"/>
                    <a:pt x="1" y="93"/>
                    <a:pt x="2" y="91"/>
                  </a:cubicBezTo>
                  <a:cubicBezTo>
                    <a:pt x="3" y="87"/>
                    <a:pt x="4" y="84"/>
                    <a:pt x="6" y="81"/>
                  </a:cubicBezTo>
                  <a:cubicBezTo>
                    <a:pt x="8" y="77"/>
                    <a:pt x="9" y="74"/>
                    <a:pt x="14" y="75"/>
                  </a:cubicBezTo>
                  <a:cubicBezTo>
                    <a:pt x="22" y="74"/>
                    <a:pt x="29" y="70"/>
                    <a:pt x="38" y="72"/>
                  </a:cubicBezTo>
                  <a:cubicBezTo>
                    <a:pt x="44" y="74"/>
                    <a:pt x="53" y="70"/>
                    <a:pt x="52" y="60"/>
                  </a:cubicBezTo>
                  <a:cubicBezTo>
                    <a:pt x="50" y="41"/>
                    <a:pt x="37" y="23"/>
                    <a:pt x="46" y="3"/>
                  </a:cubicBezTo>
                  <a:close/>
                </a:path>
              </a:pathLst>
            </a:custGeom>
            <a:solidFill>
              <a:srgbClr val="67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2" name="Freeform 91">
              <a:extLst>
                <a:ext uri="{FF2B5EF4-FFF2-40B4-BE49-F238E27FC236}">
                  <a16:creationId xmlns:a16="http://schemas.microsoft.com/office/drawing/2014/main" id="{FE4960CF-B5B6-97DC-3651-C19C0A300092}"/>
                </a:ext>
              </a:extLst>
            </p:cNvPr>
            <p:cNvSpPr/>
            <p:nvPr/>
          </p:nvSpPr>
          <p:spPr bwMode="auto">
            <a:xfrm>
              <a:off x="6280151" y="4294188"/>
              <a:ext cx="420688" cy="220663"/>
            </a:xfrm>
            <a:custGeom>
              <a:avLst/>
              <a:gdLst>
                <a:gd name="T0" fmla="*/ 269 w 283"/>
                <a:gd name="T1" fmla="*/ 17 h 148"/>
                <a:gd name="T2" fmla="*/ 272 w 283"/>
                <a:gd name="T3" fmla="*/ 0 h 148"/>
                <a:gd name="T4" fmla="*/ 271 w 283"/>
                <a:gd name="T5" fmla="*/ 111 h 148"/>
                <a:gd name="T6" fmla="*/ 214 w 283"/>
                <a:gd name="T7" fmla="*/ 141 h 148"/>
                <a:gd name="T8" fmla="*/ 68 w 283"/>
                <a:gd name="T9" fmla="*/ 105 h 148"/>
                <a:gd name="T10" fmla="*/ 25 w 283"/>
                <a:gd name="T11" fmla="*/ 100 h 148"/>
                <a:gd name="T12" fmla="*/ 0 w 283"/>
                <a:gd name="T13" fmla="*/ 88 h 148"/>
                <a:gd name="T14" fmla="*/ 14 w 283"/>
                <a:gd name="T15" fmla="*/ 87 h 148"/>
                <a:gd name="T16" fmla="*/ 49 w 283"/>
                <a:gd name="T17" fmla="*/ 92 h 148"/>
                <a:gd name="T18" fmla="*/ 201 w 283"/>
                <a:gd name="T19" fmla="*/ 126 h 148"/>
                <a:gd name="T20" fmla="*/ 264 w 283"/>
                <a:gd name="T21" fmla="*/ 79 h 148"/>
                <a:gd name="T22" fmla="*/ 269 w 283"/>
                <a:gd name="T23" fmla="*/ 1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148">
                  <a:moveTo>
                    <a:pt x="269" y="17"/>
                  </a:moveTo>
                  <a:cubicBezTo>
                    <a:pt x="270" y="11"/>
                    <a:pt x="271" y="6"/>
                    <a:pt x="272" y="0"/>
                  </a:cubicBezTo>
                  <a:cubicBezTo>
                    <a:pt x="275" y="37"/>
                    <a:pt x="283" y="74"/>
                    <a:pt x="271" y="111"/>
                  </a:cubicBezTo>
                  <a:cubicBezTo>
                    <a:pt x="260" y="141"/>
                    <a:pt x="245" y="148"/>
                    <a:pt x="214" y="141"/>
                  </a:cubicBezTo>
                  <a:cubicBezTo>
                    <a:pt x="165" y="130"/>
                    <a:pt x="119" y="109"/>
                    <a:pt x="68" y="105"/>
                  </a:cubicBezTo>
                  <a:cubicBezTo>
                    <a:pt x="54" y="104"/>
                    <a:pt x="39" y="104"/>
                    <a:pt x="25" y="100"/>
                  </a:cubicBezTo>
                  <a:cubicBezTo>
                    <a:pt x="15" y="98"/>
                    <a:pt x="7" y="95"/>
                    <a:pt x="0" y="88"/>
                  </a:cubicBezTo>
                  <a:cubicBezTo>
                    <a:pt x="5" y="89"/>
                    <a:pt x="9" y="84"/>
                    <a:pt x="14" y="87"/>
                  </a:cubicBezTo>
                  <a:cubicBezTo>
                    <a:pt x="25" y="93"/>
                    <a:pt x="37" y="91"/>
                    <a:pt x="49" y="92"/>
                  </a:cubicBezTo>
                  <a:cubicBezTo>
                    <a:pt x="101" y="95"/>
                    <a:pt x="151" y="112"/>
                    <a:pt x="201" y="126"/>
                  </a:cubicBezTo>
                  <a:cubicBezTo>
                    <a:pt x="246" y="139"/>
                    <a:pt x="262" y="126"/>
                    <a:pt x="264" y="79"/>
                  </a:cubicBezTo>
                  <a:cubicBezTo>
                    <a:pt x="265" y="58"/>
                    <a:pt x="260" y="37"/>
                    <a:pt x="269" y="17"/>
                  </a:cubicBezTo>
                  <a:close/>
                </a:path>
              </a:pathLst>
            </a:custGeom>
            <a:solidFill>
              <a:srgbClr val="3F2E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3" name="Freeform 92">
              <a:extLst>
                <a:ext uri="{FF2B5EF4-FFF2-40B4-BE49-F238E27FC236}">
                  <a16:creationId xmlns:a16="http://schemas.microsoft.com/office/drawing/2014/main" id="{714F0AD2-9B51-AA6F-EF02-C46C8A1336A2}"/>
                </a:ext>
              </a:extLst>
            </p:cNvPr>
            <p:cNvSpPr/>
            <p:nvPr/>
          </p:nvSpPr>
          <p:spPr bwMode="auto">
            <a:xfrm>
              <a:off x="6199188" y="3487738"/>
              <a:ext cx="28575" cy="320675"/>
            </a:xfrm>
            <a:custGeom>
              <a:avLst/>
              <a:gdLst>
                <a:gd name="T0" fmla="*/ 14 w 19"/>
                <a:gd name="T1" fmla="*/ 0 h 216"/>
                <a:gd name="T2" fmla="*/ 8 w 19"/>
                <a:gd name="T3" fmla="*/ 60 h 216"/>
                <a:gd name="T4" fmla="*/ 16 w 19"/>
                <a:gd name="T5" fmla="*/ 212 h 216"/>
                <a:gd name="T6" fmla="*/ 13 w 19"/>
                <a:gd name="T7" fmla="*/ 216 h 216"/>
                <a:gd name="T8" fmla="*/ 13 w 19"/>
                <a:gd name="T9" fmla="*/ 165 h 216"/>
                <a:gd name="T10" fmla="*/ 1 w 19"/>
                <a:gd name="T11" fmla="*/ 27 h 216"/>
                <a:gd name="T12" fmla="*/ 14 w 19"/>
                <a:gd name="T13" fmla="*/ 0 h 216"/>
              </a:gdLst>
              <a:ahLst/>
              <a:cxnLst>
                <a:cxn ang="0">
                  <a:pos x="T0" y="T1"/>
                </a:cxn>
                <a:cxn ang="0">
                  <a:pos x="T2" y="T3"/>
                </a:cxn>
                <a:cxn ang="0">
                  <a:pos x="T4" y="T5"/>
                </a:cxn>
                <a:cxn ang="0">
                  <a:pos x="T6" y="T7"/>
                </a:cxn>
                <a:cxn ang="0">
                  <a:pos x="T8" y="T9"/>
                </a:cxn>
                <a:cxn ang="0">
                  <a:pos x="T10" y="T11"/>
                </a:cxn>
                <a:cxn ang="0">
                  <a:pos x="T12" y="T13"/>
                </a:cxn>
              </a:cxnLst>
              <a:rect l="0" t="0" r="r" b="b"/>
              <a:pathLst>
                <a:path w="19" h="216">
                  <a:moveTo>
                    <a:pt x="14" y="0"/>
                  </a:moveTo>
                  <a:cubicBezTo>
                    <a:pt x="4" y="19"/>
                    <a:pt x="5" y="40"/>
                    <a:pt x="8" y="60"/>
                  </a:cubicBezTo>
                  <a:cubicBezTo>
                    <a:pt x="14" y="110"/>
                    <a:pt x="19" y="161"/>
                    <a:pt x="16" y="212"/>
                  </a:cubicBezTo>
                  <a:cubicBezTo>
                    <a:pt x="15" y="213"/>
                    <a:pt x="14" y="214"/>
                    <a:pt x="13" y="216"/>
                  </a:cubicBezTo>
                  <a:cubicBezTo>
                    <a:pt x="6" y="199"/>
                    <a:pt x="13" y="182"/>
                    <a:pt x="13" y="165"/>
                  </a:cubicBezTo>
                  <a:cubicBezTo>
                    <a:pt x="11" y="119"/>
                    <a:pt x="0" y="73"/>
                    <a:pt x="1" y="27"/>
                  </a:cubicBezTo>
                  <a:cubicBezTo>
                    <a:pt x="1" y="16"/>
                    <a:pt x="1" y="4"/>
                    <a:pt x="14" y="0"/>
                  </a:cubicBezTo>
                  <a:close/>
                </a:path>
              </a:pathLst>
            </a:custGeom>
            <a:solidFill>
              <a:srgbClr val="6447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4" name="Freeform 93">
              <a:extLst>
                <a:ext uri="{FF2B5EF4-FFF2-40B4-BE49-F238E27FC236}">
                  <a16:creationId xmlns:a16="http://schemas.microsoft.com/office/drawing/2014/main" id="{697805C5-4F91-CD5D-730E-98846D46888A}"/>
                </a:ext>
              </a:extLst>
            </p:cNvPr>
            <p:cNvSpPr/>
            <p:nvPr/>
          </p:nvSpPr>
          <p:spPr bwMode="auto">
            <a:xfrm>
              <a:off x="6396038" y="3579813"/>
              <a:ext cx="90488" cy="142875"/>
            </a:xfrm>
            <a:custGeom>
              <a:avLst/>
              <a:gdLst>
                <a:gd name="T0" fmla="*/ 43 w 61"/>
                <a:gd name="T1" fmla="*/ 46 h 96"/>
                <a:gd name="T2" fmla="*/ 0 w 61"/>
                <a:gd name="T3" fmla="*/ 2 h 96"/>
                <a:gd name="T4" fmla="*/ 6 w 61"/>
                <a:gd name="T5" fmla="*/ 1 h 96"/>
                <a:gd name="T6" fmla="*/ 57 w 61"/>
                <a:gd name="T7" fmla="*/ 51 h 96"/>
                <a:gd name="T8" fmla="*/ 60 w 61"/>
                <a:gd name="T9" fmla="*/ 62 h 96"/>
                <a:gd name="T10" fmla="*/ 60 w 61"/>
                <a:gd name="T11" fmla="*/ 65 h 96"/>
                <a:gd name="T12" fmla="*/ 29 w 61"/>
                <a:gd name="T13" fmla="*/ 96 h 96"/>
                <a:gd name="T14" fmla="*/ 34 w 61"/>
                <a:gd name="T15" fmla="*/ 65 h 96"/>
                <a:gd name="T16" fmla="*/ 43 w 61"/>
                <a:gd name="T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6">
                  <a:moveTo>
                    <a:pt x="43" y="46"/>
                  </a:moveTo>
                  <a:cubicBezTo>
                    <a:pt x="31" y="29"/>
                    <a:pt x="15" y="16"/>
                    <a:pt x="0" y="2"/>
                  </a:cubicBezTo>
                  <a:cubicBezTo>
                    <a:pt x="2" y="0"/>
                    <a:pt x="4" y="0"/>
                    <a:pt x="6" y="1"/>
                  </a:cubicBezTo>
                  <a:cubicBezTo>
                    <a:pt x="26" y="15"/>
                    <a:pt x="41" y="33"/>
                    <a:pt x="57" y="51"/>
                  </a:cubicBezTo>
                  <a:cubicBezTo>
                    <a:pt x="61" y="54"/>
                    <a:pt x="61" y="58"/>
                    <a:pt x="60" y="62"/>
                  </a:cubicBezTo>
                  <a:cubicBezTo>
                    <a:pt x="60" y="63"/>
                    <a:pt x="60" y="64"/>
                    <a:pt x="60" y="65"/>
                  </a:cubicBezTo>
                  <a:cubicBezTo>
                    <a:pt x="60" y="85"/>
                    <a:pt x="45" y="91"/>
                    <a:pt x="29" y="96"/>
                  </a:cubicBezTo>
                  <a:cubicBezTo>
                    <a:pt x="19" y="84"/>
                    <a:pt x="27" y="74"/>
                    <a:pt x="34" y="65"/>
                  </a:cubicBezTo>
                  <a:cubicBezTo>
                    <a:pt x="42" y="61"/>
                    <a:pt x="43" y="54"/>
                    <a:pt x="43" y="46"/>
                  </a:cubicBezTo>
                  <a:close/>
                </a:path>
              </a:pathLst>
            </a:custGeom>
            <a:solidFill>
              <a:srgbClr val="522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5" name="Freeform 94">
              <a:extLst>
                <a:ext uri="{FF2B5EF4-FFF2-40B4-BE49-F238E27FC236}">
                  <a16:creationId xmlns:a16="http://schemas.microsoft.com/office/drawing/2014/main" id="{FBE24601-7100-6C42-D748-37701662CE2C}"/>
                </a:ext>
              </a:extLst>
            </p:cNvPr>
            <p:cNvSpPr/>
            <p:nvPr/>
          </p:nvSpPr>
          <p:spPr bwMode="auto">
            <a:xfrm>
              <a:off x="6483351" y="3668713"/>
              <a:ext cx="120650" cy="200025"/>
            </a:xfrm>
            <a:custGeom>
              <a:avLst/>
              <a:gdLst>
                <a:gd name="T0" fmla="*/ 1 w 81"/>
                <a:gd name="T1" fmla="*/ 2 h 135"/>
                <a:gd name="T2" fmla="*/ 10 w 81"/>
                <a:gd name="T3" fmla="*/ 4 h 135"/>
                <a:gd name="T4" fmla="*/ 81 w 81"/>
                <a:gd name="T5" fmla="*/ 134 h 135"/>
                <a:gd name="T6" fmla="*/ 76 w 81"/>
                <a:gd name="T7" fmla="*/ 134 h 135"/>
                <a:gd name="T8" fmla="*/ 2 w 81"/>
                <a:gd name="T9" fmla="*/ 9 h 135"/>
                <a:gd name="T10" fmla="*/ 1 w 81"/>
                <a:gd name="T11" fmla="*/ 2 h 135"/>
              </a:gdLst>
              <a:ahLst/>
              <a:cxnLst>
                <a:cxn ang="0">
                  <a:pos x="T0" y="T1"/>
                </a:cxn>
                <a:cxn ang="0">
                  <a:pos x="T2" y="T3"/>
                </a:cxn>
                <a:cxn ang="0">
                  <a:pos x="T4" y="T5"/>
                </a:cxn>
                <a:cxn ang="0">
                  <a:pos x="T6" y="T7"/>
                </a:cxn>
                <a:cxn ang="0">
                  <a:pos x="T8" y="T9"/>
                </a:cxn>
                <a:cxn ang="0">
                  <a:pos x="T10" y="T11"/>
                </a:cxn>
              </a:cxnLst>
              <a:rect l="0" t="0" r="r" b="b"/>
              <a:pathLst>
                <a:path w="81" h="135">
                  <a:moveTo>
                    <a:pt x="1" y="2"/>
                  </a:moveTo>
                  <a:cubicBezTo>
                    <a:pt x="4" y="0"/>
                    <a:pt x="7" y="0"/>
                    <a:pt x="10" y="4"/>
                  </a:cubicBezTo>
                  <a:cubicBezTo>
                    <a:pt x="38" y="45"/>
                    <a:pt x="68" y="84"/>
                    <a:pt x="81" y="134"/>
                  </a:cubicBezTo>
                  <a:cubicBezTo>
                    <a:pt x="79" y="135"/>
                    <a:pt x="78" y="135"/>
                    <a:pt x="76" y="134"/>
                  </a:cubicBezTo>
                  <a:cubicBezTo>
                    <a:pt x="52" y="92"/>
                    <a:pt x="29" y="49"/>
                    <a:pt x="2" y="9"/>
                  </a:cubicBezTo>
                  <a:cubicBezTo>
                    <a:pt x="0" y="7"/>
                    <a:pt x="0" y="4"/>
                    <a:pt x="1" y="2"/>
                  </a:cubicBezTo>
                  <a:close/>
                </a:path>
              </a:pathLst>
            </a:custGeom>
            <a:solidFill>
              <a:srgbClr val="3E2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6" name="Freeform 95">
              <a:extLst>
                <a:ext uri="{FF2B5EF4-FFF2-40B4-BE49-F238E27FC236}">
                  <a16:creationId xmlns:a16="http://schemas.microsoft.com/office/drawing/2014/main" id="{B4DFC476-4812-D2A1-E509-85EDE5A8673C}"/>
                </a:ext>
              </a:extLst>
            </p:cNvPr>
            <p:cNvSpPr/>
            <p:nvPr/>
          </p:nvSpPr>
          <p:spPr bwMode="auto">
            <a:xfrm>
              <a:off x="6224588" y="3462338"/>
              <a:ext cx="180975" cy="120650"/>
            </a:xfrm>
            <a:custGeom>
              <a:avLst/>
              <a:gdLst>
                <a:gd name="T0" fmla="*/ 122 w 122"/>
                <a:gd name="T1" fmla="*/ 81 h 82"/>
                <a:gd name="T2" fmla="*/ 116 w 122"/>
                <a:gd name="T3" fmla="*/ 82 h 82"/>
                <a:gd name="T4" fmla="*/ 37 w 122"/>
                <a:gd name="T5" fmla="*/ 22 h 82"/>
                <a:gd name="T6" fmla="*/ 0 w 122"/>
                <a:gd name="T7" fmla="*/ 16 h 82"/>
                <a:gd name="T8" fmla="*/ 36 w 122"/>
                <a:gd name="T9" fmla="*/ 14 h 82"/>
                <a:gd name="T10" fmla="*/ 122 w 122"/>
                <a:gd name="T11" fmla="*/ 81 h 82"/>
              </a:gdLst>
              <a:ahLst/>
              <a:cxnLst>
                <a:cxn ang="0">
                  <a:pos x="T0" y="T1"/>
                </a:cxn>
                <a:cxn ang="0">
                  <a:pos x="T2" y="T3"/>
                </a:cxn>
                <a:cxn ang="0">
                  <a:pos x="T4" y="T5"/>
                </a:cxn>
                <a:cxn ang="0">
                  <a:pos x="T6" y="T7"/>
                </a:cxn>
                <a:cxn ang="0">
                  <a:pos x="T8" y="T9"/>
                </a:cxn>
                <a:cxn ang="0">
                  <a:pos x="T10" y="T11"/>
                </a:cxn>
              </a:cxnLst>
              <a:rect l="0" t="0" r="r" b="b"/>
              <a:pathLst>
                <a:path w="122" h="82">
                  <a:moveTo>
                    <a:pt x="122" y="81"/>
                  </a:moveTo>
                  <a:cubicBezTo>
                    <a:pt x="120" y="81"/>
                    <a:pt x="118" y="82"/>
                    <a:pt x="116" y="82"/>
                  </a:cubicBezTo>
                  <a:cubicBezTo>
                    <a:pt x="90" y="62"/>
                    <a:pt x="64" y="42"/>
                    <a:pt x="37" y="22"/>
                  </a:cubicBezTo>
                  <a:cubicBezTo>
                    <a:pt x="26" y="13"/>
                    <a:pt x="14" y="11"/>
                    <a:pt x="0" y="16"/>
                  </a:cubicBezTo>
                  <a:cubicBezTo>
                    <a:pt x="12" y="0"/>
                    <a:pt x="25" y="7"/>
                    <a:pt x="36" y="14"/>
                  </a:cubicBezTo>
                  <a:cubicBezTo>
                    <a:pt x="67" y="34"/>
                    <a:pt x="96" y="56"/>
                    <a:pt x="122" y="81"/>
                  </a:cubicBezTo>
                  <a:close/>
                </a:path>
              </a:pathLst>
            </a:custGeom>
            <a:solidFill>
              <a:srgbClr val="392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7" name="Freeform 96">
              <a:extLst>
                <a:ext uri="{FF2B5EF4-FFF2-40B4-BE49-F238E27FC236}">
                  <a16:creationId xmlns:a16="http://schemas.microsoft.com/office/drawing/2014/main" id="{D9D7E033-1857-897E-CB26-39F78A5E9A74}"/>
                </a:ext>
              </a:extLst>
            </p:cNvPr>
            <p:cNvSpPr/>
            <p:nvPr/>
          </p:nvSpPr>
          <p:spPr bwMode="auto">
            <a:xfrm>
              <a:off x="6594476" y="3865563"/>
              <a:ext cx="42863" cy="133350"/>
            </a:xfrm>
            <a:custGeom>
              <a:avLst/>
              <a:gdLst>
                <a:gd name="T0" fmla="*/ 3 w 29"/>
                <a:gd name="T1" fmla="*/ 0 h 89"/>
                <a:gd name="T2" fmla="*/ 6 w 29"/>
                <a:gd name="T3" fmla="*/ 1 h 89"/>
                <a:gd name="T4" fmla="*/ 29 w 29"/>
                <a:gd name="T5" fmla="*/ 89 h 89"/>
                <a:gd name="T6" fmla="*/ 28 w 29"/>
                <a:gd name="T7" fmla="*/ 89 h 89"/>
                <a:gd name="T8" fmla="*/ 27 w 29"/>
                <a:gd name="T9" fmla="*/ 89 h 89"/>
                <a:gd name="T10" fmla="*/ 19 w 29"/>
                <a:gd name="T11" fmla="*/ 81 h 89"/>
                <a:gd name="T12" fmla="*/ 0 w 29"/>
                <a:gd name="T13" fmla="*/ 10 h 89"/>
                <a:gd name="T14" fmla="*/ 3 w 29"/>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9">
                  <a:moveTo>
                    <a:pt x="3" y="0"/>
                  </a:moveTo>
                  <a:cubicBezTo>
                    <a:pt x="4" y="0"/>
                    <a:pt x="5" y="0"/>
                    <a:pt x="6" y="1"/>
                  </a:cubicBezTo>
                  <a:cubicBezTo>
                    <a:pt x="20" y="29"/>
                    <a:pt x="25" y="59"/>
                    <a:pt x="29" y="89"/>
                  </a:cubicBezTo>
                  <a:cubicBezTo>
                    <a:pt x="29" y="89"/>
                    <a:pt x="28" y="89"/>
                    <a:pt x="28" y="89"/>
                  </a:cubicBezTo>
                  <a:cubicBezTo>
                    <a:pt x="27" y="89"/>
                    <a:pt x="27" y="89"/>
                    <a:pt x="27" y="89"/>
                  </a:cubicBezTo>
                  <a:cubicBezTo>
                    <a:pt x="23" y="87"/>
                    <a:pt x="20" y="85"/>
                    <a:pt x="19" y="81"/>
                  </a:cubicBezTo>
                  <a:cubicBezTo>
                    <a:pt x="13" y="57"/>
                    <a:pt x="6" y="34"/>
                    <a:pt x="0" y="10"/>
                  </a:cubicBezTo>
                  <a:cubicBezTo>
                    <a:pt x="0" y="6"/>
                    <a:pt x="0" y="3"/>
                    <a:pt x="3" y="0"/>
                  </a:cubicBezTo>
                  <a:close/>
                </a:path>
              </a:pathLst>
            </a:custGeom>
            <a:solidFill>
              <a:srgbClr val="7655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8" name="Freeform 97">
              <a:extLst>
                <a:ext uri="{FF2B5EF4-FFF2-40B4-BE49-F238E27FC236}">
                  <a16:creationId xmlns:a16="http://schemas.microsoft.com/office/drawing/2014/main" id="{0AD05023-52FB-3021-9DC2-8D689CF62DA5}"/>
                </a:ext>
              </a:extLst>
            </p:cNvPr>
            <p:cNvSpPr/>
            <p:nvPr/>
          </p:nvSpPr>
          <p:spPr bwMode="auto">
            <a:xfrm>
              <a:off x="6657976" y="4187825"/>
              <a:ext cx="26988" cy="31750"/>
            </a:xfrm>
            <a:custGeom>
              <a:avLst/>
              <a:gdLst>
                <a:gd name="T0" fmla="*/ 12 w 19"/>
                <a:gd name="T1" fmla="*/ 15 h 21"/>
                <a:gd name="T2" fmla="*/ 2 w 19"/>
                <a:gd name="T3" fmla="*/ 21 h 21"/>
                <a:gd name="T4" fmla="*/ 10 w 19"/>
                <a:gd name="T5" fmla="*/ 0 h 21"/>
                <a:gd name="T6" fmla="*/ 12 w 19"/>
                <a:gd name="T7" fmla="*/ 15 h 21"/>
              </a:gdLst>
              <a:ahLst/>
              <a:cxnLst>
                <a:cxn ang="0">
                  <a:pos x="T0" y="T1"/>
                </a:cxn>
                <a:cxn ang="0">
                  <a:pos x="T2" y="T3"/>
                </a:cxn>
                <a:cxn ang="0">
                  <a:pos x="T4" y="T5"/>
                </a:cxn>
                <a:cxn ang="0">
                  <a:pos x="T6" y="T7"/>
                </a:cxn>
              </a:cxnLst>
              <a:rect l="0" t="0" r="r" b="b"/>
              <a:pathLst>
                <a:path w="19" h="21">
                  <a:moveTo>
                    <a:pt x="12" y="15"/>
                  </a:moveTo>
                  <a:cubicBezTo>
                    <a:pt x="8" y="15"/>
                    <a:pt x="5" y="17"/>
                    <a:pt x="2" y="21"/>
                  </a:cubicBezTo>
                  <a:cubicBezTo>
                    <a:pt x="0" y="12"/>
                    <a:pt x="5" y="6"/>
                    <a:pt x="10" y="0"/>
                  </a:cubicBezTo>
                  <a:cubicBezTo>
                    <a:pt x="11" y="5"/>
                    <a:pt x="19" y="9"/>
                    <a:pt x="12" y="15"/>
                  </a:cubicBezTo>
                  <a:close/>
                </a:path>
              </a:pathLst>
            </a:custGeom>
            <a:solidFill>
              <a:srgbClr val="B14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9" name="Freeform 98">
              <a:extLst>
                <a:ext uri="{FF2B5EF4-FFF2-40B4-BE49-F238E27FC236}">
                  <a16:creationId xmlns:a16="http://schemas.microsoft.com/office/drawing/2014/main" id="{78F14F8C-B2BE-939C-5CA1-BCC9CDE24E33}"/>
                </a:ext>
              </a:extLst>
            </p:cNvPr>
            <p:cNvSpPr/>
            <p:nvPr/>
          </p:nvSpPr>
          <p:spPr bwMode="auto">
            <a:xfrm>
              <a:off x="5897563" y="3462338"/>
              <a:ext cx="125413" cy="903288"/>
            </a:xfrm>
            <a:custGeom>
              <a:avLst/>
              <a:gdLst>
                <a:gd name="T0" fmla="*/ 0 w 85"/>
                <a:gd name="T1" fmla="*/ 40 h 609"/>
                <a:gd name="T2" fmla="*/ 44 w 85"/>
                <a:gd name="T3" fmla="*/ 9 h 609"/>
                <a:gd name="T4" fmla="*/ 72 w 85"/>
                <a:gd name="T5" fmla="*/ 26 h 609"/>
                <a:gd name="T6" fmla="*/ 71 w 85"/>
                <a:gd name="T7" fmla="*/ 80 h 609"/>
                <a:gd name="T8" fmla="*/ 62 w 85"/>
                <a:gd name="T9" fmla="*/ 258 h 609"/>
                <a:gd name="T10" fmla="*/ 80 w 85"/>
                <a:gd name="T11" fmla="*/ 568 h 609"/>
                <a:gd name="T12" fmla="*/ 77 w 85"/>
                <a:gd name="T13" fmla="*/ 609 h 609"/>
                <a:gd name="T14" fmla="*/ 71 w 85"/>
                <a:gd name="T15" fmla="*/ 602 h 609"/>
                <a:gd name="T16" fmla="*/ 62 w 85"/>
                <a:gd name="T17" fmla="*/ 485 h 609"/>
                <a:gd name="T18" fmla="*/ 57 w 85"/>
                <a:gd name="T19" fmla="*/ 369 h 609"/>
                <a:gd name="T20" fmla="*/ 56 w 85"/>
                <a:gd name="T21" fmla="*/ 335 h 609"/>
                <a:gd name="T22" fmla="*/ 58 w 85"/>
                <a:gd name="T23" fmla="*/ 108 h 609"/>
                <a:gd name="T24" fmla="*/ 59 w 85"/>
                <a:gd name="T25" fmla="*/ 34 h 609"/>
                <a:gd name="T26" fmla="*/ 39 w 85"/>
                <a:gd name="T27" fmla="*/ 24 h 609"/>
                <a:gd name="T28" fmla="*/ 6 w 85"/>
                <a:gd name="T29" fmla="*/ 43 h 609"/>
                <a:gd name="T30" fmla="*/ 0 w 85"/>
                <a:gd name="T31" fmla="*/ 4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609">
                  <a:moveTo>
                    <a:pt x="0" y="40"/>
                  </a:moveTo>
                  <a:cubicBezTo>
                    <a:pt x="13" y="27"/>
                    <a:pt x="27" y="16"/>
                    <a:pt x="44" y="9"/>
                  </a:cubicBezTo>
                  <a:cubicBezTo>
                    <a:pt x="62" y="0"/>
                    <a:pt x="71" y="5"/>
                    <a:pt x="72" y="26"/>
                  </a:cubicBezTo>
                  <a:cubicBezTo>
                    <a:pt x="73" y="44"/>
                    <a:pt x="71" y="62"/>
                    <a:pt x="71" y="80"/>
                  </a:cubicBezTo>
                  <a:cubicBezTo>
                    <a:pt x="70" y="139"/>
                    <a:pt x="56" y="199"/>
                    <a:pt x="62" y="258"/>
                  </a:cubicBezTo>
                  <a:cubicBezTo>
                    <a:pt x="72" y="361"/>
                    <a:pt x="65" y="465"/>
                    <a:pt x="80" y="568"/>
                  </a:cubicBezTo>
                  <a:cubicBezTo>
                    <a:pt x="82" y="581"/>
                    <a:pt x="85" y="596"/>
                    <a:pt x="77" y="609"/>
                  </a:cubicBezTo>
                  <a:cubicBezTo>
                    <a:pt x="74" y="608"/>
                    <a:pt x="72" y="606"/>
                    <a:pt x="71" y="602"/>
                  </a:cubicBezTo>
                  <a:cubicBezTo>
                    <a:pt x="72" y="562"/>
                    <a:pt x="62" y="524"/>
                    <a:pt x="62" y="485"/>
                  </a:cubicBezTo>
                  <a:cubicBezTo>
                    <a:pt x="61" y="446"/>
                    <a:pt x="56" y="408"/>
                    <a:pt x="57" y="369"/>
                  </a:cubicBezTo>
                  <a:cubicBezTo>
                    <a:pt x="58" y="358"/>
                    <a:pt x="58" y="346"/>
                    <a:pt x="56" y="335"/>
                  </a:cubicBezTo>
                  <a:cubicBezTo>
                    <a:pt x="44" y="259"/>
                    <a:pt x="51" y="184"/>
                    <a:pt x="58" y="108"/>
                  </a:cubicBezTo>
                  <a:cubicBezTo>
                    <a:pt x="61" y="84"/>
                    <a:pt x="60" y="59"/>
                    <a:pt x="59" y="34"/>
                  </a:cubicBezTo>
                  <a:cubicBezTo>
                    <a:pt x="59" y="18"/>
                    <a:pt x="54" y="17"/>
                    <a:pt x="39" y="24"/>
                  </a:cubicBezTo>
                  <a:cubicBezTo>
                    <a:pt x="27" y="30"/>
                    <a:pt x="19" y="40"/>
                    <a:pt x="6" y="43"/>
                  </a:cubicBezTo>
                  <a:cubicBezTo>
                    <a:pt x="3" y="43"/>
                    <a:pt x="2" y="42"/>
                    <a:pt x="0" y="40"/>
                  </a:cubicBezTo>
                  <a:close/>
                </a:path>
              </a:pathLst>
            </a:custGeom>
            <a:solidFill>
              <a:srgbClr val="281C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0" name="Freeform 99">
              <a:extLst>
                <a:ext uri="{FF2B5EF4-FFF2-40B4-BE49-F238E27FC236}">
                  <a16:creationId xmlns:a16="http://schemas.microsoft.com/office/drawing/2014/main" id="{43297BF8-E333-E5FE-B97E-3D769EA551C6}"/>
                </a:ext>
              </a:extLst>
            </p:cNvPr>
            <p:cNvSpPr/>
            <p:nvPr/>
          </p:nvSpPr>
          <p:spPr bwMode="auto">
            <a:xfrm>
              <a:off x="5521326" y="3683000"/>
              <a:ext cx="196850" cy="835025"/>
            </a:xfrm>
            <a:custGeom>
              <a:avLst/>
              <a:gdLst>
                <a:gd name="T0" fmla="*/ 71 w 133"/>
                <a:gd name="T1" fmla="*/ 552 h 564"/>
                <a:gd name="T2" fmla="*/ 19 w 133"/>
                <a:gd name="T3" fmla="*/ 526 h 564"/>
                <a:gd name="T4" fmla="*/ 8 w 133"/>
                <a:gd name="T5" fmla="*/ 415 h 564"/>
                <a:gd name="T6" fmla="*/ 2 w 133"/>
                <a:gd name="T7" fmla="*/ 284 h 564"/>
                <a:gd name="T8" fmla="*/ 54 w 133"/>
                <a:gd name="T9" fmla="*/ 105 h 564"/>
                <a:gd name="T10" fmla="*/ 130 w 133"/>
                <a:gd name="T11" fmla="*/ 0 h 564"/>
                <a:gd name="T12" fmla="*/ 133 w 133"/>
                <a:gd name="T13" fmla="*/ 5 h 564"/>
                <a:gd name="T14" fmla="*/ 99 w 133"/>
                <a:gd name="T15" fmla="*/ 53 h 564"/>
                <a:gd name="T16" fmla="*/ 23 w 133"/>
                <a:gd name="T17" fmla="*/ 209 h 564"/>
                <a:gd name="T18" fmla="*/ 15 w 133"/>
                <a:gd name="T19" fmla="*/ 323 h 564"/>
                <a:gd name="T20" fmla="*/ 24 w 133"/>
                <a:gd name="T21" fmla="*/ 462 h 564"/>
                <a:gd name="T22" fmla="*/ 29 w 133"/>
                <a:gd name="T23" fmla="*/ 506 h 564"/>
                <a:gd name="T24" fmla="*/ 70 w 133"/>
                <a:gd name="T25" fmla="*/ 547 h 564"/>
                <a:gd name="T26" fmla="*/ 71 w 133"/>
                <a:gd name="T27" fmla="*/ 552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564">
                  <a:moveTo>
                    <a:pt x="71" y="552"/>
                  </a:moveTo>
                  <a:cubicBezTo>
                    <a:pt x="44" y="564"/>
                    <a:pt x="25" y="554"/>
                    <a:pt x="19" y="526"/>
                  </a:cubicBezTo>
                  <a:cubicBezTo>
                    <a:pt x="12" y="489"/>
                    <a:pt x="11" y="452"/>
                    <a:pt x="8" y="415"/>
                  </a:cubicBezTo>
                  <a:cubicBezTo>
                    <a:pt x="5" y="372"/>
                    <a:pt x="4" y="328"/>
                    <a:pt x="2" y="284"/>
                  </a:cubicBezTo>
                  <a:cubicBezTo>
                    <a:pt x="0" y="219"/>
                    <a:pt x="23" y="161"/>
                    <a:pt x="54" y="105"/>
                  </a:cubicBezTo>
                  <a:cubicBezTo>
                    <a:pt x="75" y="67"/>
                    <a:pt x="97" y="29"/>
                    <a:pt x="130" y="0"/>
                  </a:cubicBezTo>
                  <a:cubicBezTo>
                    <a:pt x="132" y="1"/>
                    <a:pt x="133" y="3"/>
                    <a:pt x="133" y="5"/>
                  </a:cubicBezTo>
                  <a:cubicBezTo>
                    <a:pt x="126" y="24"/>
                    <a:pt x="110" y="37"/>
                    <a:pt x="99" y="53"/>
                  </a:cubicBezTo>
                  <a:cubicBezTo>
                    <a:pt x="66" y="102"/>
                    <a:pt x="38" y="152"/>
                    <a:pt x="23" y="209"/>
                  </a:cubicBezTo>
                  <a:cubicBezTo>
                    <a:pt x="14" y="246"/>
                    <a:pt x="10" y="284"/>
                    <a:pt x="15" y="323"/>
                  </a:cubicBezTo>
                  <a:cubicBezTo>
                    <a:pt x="20" y="369"/>
                    <a:pt x="21" y="416"/>
                    <a:pt x="24" y="462"/>
                  </a:cubicBezTo>
                  <a:cubicBezTo>
                    <a:pt x="25" y="477"/>
                    <a:pt x="27" y="491"/>
                    <a:pt x="29" y="506"/>
                  </a:cubicBezTo>
                  <a:cubicBezTo>
                    <a:pt x="33" y="540"/>
                    <a:pt x="36" y="543"/>
                    <a:pt x="70" y="547"/>
                  </a:cubicBezTo>
                  <a:cubicBezTo>
                    <a:pt x="72" y="548"/>
                    <a:pt x="72" y="550"/>
                    <a:pt x="71" y="552"/>
                  </a:cubicBezTo>
                  <a:close/>
                </a:path>
              </a:pathLst>
            </a:custGeom>
            <a:solidFill>
              <a:srgbClr val="281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1" name="Freeform 100">
              <a:extLst>
                <a:ext uri="{FF2B5EF4-FFF2-40B4-BE49-F238E27FC236}">
                  <a16:creationId xmlns:a16="http://schemas.microsoft.com/office/drawing/2014/main" id="{0774A115-63A2-7D0B-56A1-A970513EB5C1}"/>
                </a:ext>
              </a:extLst>
            </p:cNvPr>
            <p:cNvSpPr/>
            <p:nvPr/>
          </p:nvSpPr>
          <p:spPr bwMode="auto">
            <a:xfrm>
              <a:off x="5626101" y="4359275"/>
              <a:ext cx="385763" cy="141288"/>
            </a:xfrm>
            <a:custGeom>
              <a:avLst/>
              <a:gdLst>
                <a:gd name="T0" fmla="*/ 0 w 260"/>
                <a:gd name="T1" fmla="*/ 95 h 95"/>
                <a:gd name="T2" fmla="*/ 0 w 260"/>
                <a:gd name="T3" fmla="*/ 93 h 95"/>
                <a:gd name="T4" fmla="*/ 18 w 260"/>
                <a:gd name="T5" fmla="*/ 79 h 95"/>
                <a:gd name="T6" fmla="*/ 161 w 260"/>
                <a:gd name="T7" fmla="*/ 43 h 95"/>
                <a:gd name="T8" fmla="*/ 202 w 260"/>
                <a:gd name="T9" fmla="*/ 36 h 95"/>
                <a:gd name="T10" fmla="*/ 251 w 260"/>
                <a:gd name="T11" fmla="*/ 4 h 95"/>
                <a:gd name="T12" fmla="*/ 258 w 260"/>
                <a:gd name="T13" fmla="*/ 0 h 95"/>
                <a:gd name="T14" fmla="*/ 260 w 260"/>
                <a:gd name="T15" fmla="*/ 4 h 95"/>
                <a:gd name="T16" fmla="*/ 220 w 260"/>
                <a:gd name="T17" fmla="*/ 44 h 95"/>
                <a:gd name="T18" fmla="*/ 115 w 260"/>
                <a:gd name="T19" fmla="*/ 60 h 95"/>
                <a:gd name="T20" fmla="*/ 0 w 260"/>
                <a:gd name="T2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95">
                  <a:moveTo>
                    <a:pt x="0" y="95"/>
                  </a:moveTo>
                  <a:cubicBezTo>
                    <a:pt x="0" y="94"/>
                    <a:pt x="0" y="93"/>
                    <a:pt x="0" y="93"/>
                  </a:cubicBezTo>
                  <a:cubicBezTo>
                    <a:pt x="2" y="83"/>
                    <a:pt x="11" y="82"/>
                    <a:pt x="18" y="79"/>
                  </a:cubicBezTo>
                  <a:cubicBezTo>
                    <a:pt x="64" y="59"/>
                    <a:pt x="111" y="47"/>
                    <a:pt x="161" y="43"/>
                  </a:cubicBezTo>
                  <a:cubicBezTo>
                    <a:pt x="175" y="41"/>
                    <a:pt x="188" y="38"/>
                    <a:pt x="202" y="36"/>
                  </a:cubicBezTo>
                  <a:cubicBezTo>
                    <a:pt x="223" y="32"/>
                    <a:pt x="242" y="26"/>
                    <a:pt x="251" y="4"/>
                  </a:cubicBezTo>
                  <a:cubicBezTo>
                    <a:pt x="252" y="1"/>
                    <a:pt x="255" y="0"/>
                    <a:pt x="258" y="0"/>
                  </a:cubicBezTo>
                  <a:cubicBezTo>
                    <a:pt x="259" y="1"/>
                    <a:pt x="260" y="2"/>
                    <a:pt x="260" y="4"/>
                  </a:cubicBezTo>
                  <a:cubicBezTo>
                    <a:pt x="258" y="28"/>
                    <a:pt x="241" y="38"/>
                    <a:pt x="220" y="44"/>
                  </a:cubicBezTo>
                  <a:cubicBezTo>
                    <a:pt x="186" y="53"/>
                    <a:pt x="150" y="56"/>
                    <a:pt x="115" y="60"/>
                  </a:cubicBezTo>
                  <a:cubicBezTo>
                    <a:pt x="75" y="66"/>
                    <a:pt x="39" y="86"/>
                    <a:pt x="0" y="95"/>
                  </a:cubicBezTo>
                  <a:close/>
                </a:path>
              </a:pathLst>
            </a:custGeom>
            <a:solidFill>
              <a:srgbClr val="271A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2" name="Freeform 101">
              <a:extLst>
                <a:ext uri="{FF2B5EF4-FFF2-40B4-BE49-F238E27FC236}">
                  <a16:creationId xmlns:a16="http://schemas.microsoft.com/office/drawing/2014/main" id="{B3D0157D-B4CA-EC73-6518-C0454DED29E1}"/>
                </a:ext>
              </a:extLst>
            </p:cNvPr>
            <p:cNvSpPr/>
            <p:nvPr/>
          </p:nvSpPr>
          <p:spPr bwMode="auto">
            <a:xfrm>
              <a:off x="5713413" y="3586163"/>
              <a:ext cx="103188" cy="100013"/>
            </a:xfrm>
            <a:custGeom>
              <a:avLst/>
              <a:gdLst>
                <a:gd name="T0" fmla="*/ 0 w 70"/>
                <a:gd name="T1" fmla="*/ 65 h 67"/>
                <a:gd name="T2" fmla="*/ 68 w 70"/>
                <a:gd name="T3" fmla="*/ 0 h 67"/>
                <a:gd name="T4" fmla="*/ 70 w 70"/>
                <a:gd name="T5" fmla="*/ 2 h 67"/>
                <a:gd name="T6" fmla="*/ 33 w 70"/>
                <a:gd name="T7" fmla="*/ 42 h 67"/>
                <a:gd name="T8" fmla="*/ 3 w 70"/>
                <a:gd name="T9" fmla="*/ 67 h 67"/>
                <a:gd name="T10" fmla="*/ 0 w 70"/>
                <a:gd name="T11" fmla="*/ 65 h 67"/>
              </a:gdLst>
              <a:ahLst/>
              <a:cxnLst>
                <a:cxn ang="0">
                  <a:pos x="T0" y="T1"/>
                </a:cxn>
                <a:cxn ang="0">
                  <a:pos x="T2" y="T3"/>
                </a:cxn>
                <a:cxn ang="0">
                  <a:pos x="T4" y="T5"/>
                </a:cxn>
                <a:cxn ang="0">
                  <a:pos x="T6" y="T7"/>
                </a:cxn>
                <a:cxn ang="0">
                  <a:pos x="T8" y="T9"/>
                </a:cxn>
                <a:cxn ang="0">
                  <a:pos x="T10" y="T11"/>
                </a:cxn>
              </a:cxnLst>
              <a:rect l="0" t="0" r="r" b="b"/>
              <a:pathLst>
                <a:path w="70" h="67">
                  <a:moveTo>
                    <a:pt x="0" y="65"/>
                  </a:moveTo>
                  <a:cubicBezTo>
                    <a:pt x="18" y="39"/>
                    <a:pt x="42" y="18"/>
                    <a:pt x="68" y="0"/>
                  </a:cubicBezTo>
                  <a:cubicBezTo>
                    <a:pt x="69" y="1"/>
                    <a:pt x="70" y="2"/>
                    <a:pt x="70" y="2"/>
                  </a:cubicBezTo>
                  <a:cubicBezTo>
                    <a:pt x="64" y="21"/>
                    <a:pt x="44" y="28"/>
                    <a:pt x="33" y="42"/>
                  </a:cubicBezTo>
                  <a:cubicBezTo>
                    <a:pt x="24" y="52"/>
                    <a:pt x="17" y="64"/>
                    <a:pt x="3" y="67"/>
                  </a:cubicBezTo>
                  <a:cubicBezTo>
                    <a:pt x="2" y="66"/>
                    <a:pt x="1" y="65"/>
                    <a:pt x="0" y="65"/>
                  </a:cubicBezTo>
                  <a:close/>
                </a:path>
              </a:pathLst>
            </a:custGeom>
            <a:solidFill>
              <a:srgbClr val="25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3" name="Freeform 102">
              <a:extLst>
                <a:ext uri="{FF2B5EF4-FFF2-40B4-BE49-F238E27FC236}">
                  <a16:creationId xmlns:a16="http://schemas.microsoft.com/office/drawing/2014/main" id="{98508A65-9B15-6E07-7429-BE520D8A7DAF}"/>
                </a:ext>
              </a:extLst>
            </p:cNvPr>
            <p:cNvSpPr/>
            <p:nvPr/>
          </p:nvSpPr>
          <p:spPr bwMode="auto">
            <a:xfrm>
              <a:off x="5813426" y="3522663"/>
              <a:ext cx="87313" cy="68263"/>
            </a:xfrm>
            <a:custGeom>
              <a:avLst/>
              <a:gdLst>
                <a:gd name="T0" fmla="*/ 0 w 58"/>
                <a:gd name="T1" fmla="*/ 43 h 46"/>
                <a:gd name="T2" fmla="*/ 56 w 58"/>
                <a:gd name="T3" fmla="*/ 0 h 46"/>
                <a:gd name="T4" fmla="*/ 58 w 58"/>
                <a:gd name="T5" fmla="*/ 1 h 46"/>
                <a:gd name="T6" fmla="*/ 2 w 58"/>
                <a:gd name="T7" fmla="*/ 46 h 46"/>
                <a:gd name="T8" fmla="*/ 0 w 58"/>
                <a:gd name="T9" fmla="*/ 43 h 46"/>
              </a:gdLst>
              <a:ahLst/>
              <a:cxnLst>
                <a:cxn ang="0">
                  <a:pos x="T0" y="T1"/>
                </a:cxn>
                <a:cxn ang="0">
                  <a:pos x="T2" y="T3"/>
                </a:cxn>
                <a:cxn ang="0">
                  <a:pos x="T4" y="T5"/>
                </a:cxn>
                <a:cxn ang="0">
                  <a:pos x="T6" y="T7"/>
                </a:cxn>
                <a:cxn ang="0">
                  <a:pos x="T8" y="T9"/>
                </a:cxn>
              </a:cxnLst>
              <a:rect l="0" t="0" r="r" b="b"/>
              <a:pathLst>
                <a:path w="57" h="46">
                  <a:moveTo>
                    <a:pt x="0" y="43"/>
                  </a:moveTo>
                  <a:cubicBezTo>
                    <a:pt x="17" y="27"/>
                    <a:pt x="35" y="12"/>
                    <a:pt x="56" y="0"/>
                  </a:cubicBezTo>
                  <a:cubicBezTo>
                    <a:pt x="57" y="0"/>
                    <a:pt x="57" y="1"/>
                    <a:pt x="58" y="1"/>
                  </a:cubicBezTo>
                  <a:cubicBezTo>
                    <a:pt x="45" y="23"/>
                    <a:pt x="26" y="38"/>
                    <a:pt x="2" y="46"/>
                  </a:cubicBezTo>
                  <a:cubicBezTo>
                    <a:pt x="2" y="45"/>
                    <a:pt x="1" y="44"/>
                    <a:pt x="0" y="43"/>
                  </a:cubicBezTo>
                  <a:close/>
                </a:path>
              </a:pathLst>
            </a:custGeom>
            <a:solidFill>
              <a:srgbClr val="382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4" name="Freeform 103">
              <a:extLst>
                <a:ext uri="{FF2B5EF4-FFF2-40B4-BE49-F238E27FC236}">
                  <a16:creationId xmlns:a16="http://schemas.microsoft.com/office/drawing/2014/main" id="{9134DC1E-7576-DCAF-60EB-018834F8A0BA}"/>
                </a:ext>
              </a:extLst>
            </p:cNvPr>
            <p:cNvSpPr/>
            <p:nvPr/>
          </p:nvSpPr>
          <p:spPr bwMode="auto">
            <a:xfrm>
              <a:off x="5789613" y="3487738"/>
              <a:ext cx="53975" cy="42863"/>
            </a:xfrm>
            <a:custGeom>
              <a:avLst/>
              <a:gdLst>
                <a:gd name="T0" fmla="*/ 21 w 37"/>
                <a:gd name="T1" fmla="*/ 0 h 29"/>
                <a:gd name="T2" fmla="*/ 35 w 37"/>
                <a:gd name="T3" fmla="*/ 10 h 29"/>
                <a:gd name="T4" fmla="*/ 10 w 37"/>
                <a:gd name="T5" fmla="*/ 27 h 29"/>
                <a:gd name="T6" fmla="*/ 1 w 37"/>
                <a:gd name="T7" fmla="*/ 19 h 29"/>
                <a:gd name="T8" fmla="*/ 21 w 37"/>
                <a:gd name="T9" fmla="*/ 0 h 29"/>
              </a:gdLst>
              <a:ahLst/>
              <a:cxnLst>
                <a:cxn ang="0">
                  <a:pos x="T0" y="T1"/>
                </a:cxn>
                <a:cxn ang="0">
                  <a:pos x="T2" y="T3"/>
                </a:cxn>
                <a:cxn ang="0">
                  <a:pos x="T4" y="T5"/>
                </a:cxn>
                <a:cxn ang="0">
                  <a:pos x="T6" y="T7"/>
                </a:cxn>
                <a:cxn ang="0">
                  <a:pos x="T8" y="T9"/>
                </a:cxn>
              </a:cxnLst>
              <a:rect l="0" t="0" r="r" b="b"/>
              <a:pathLst>
                <a:path w="37" h="28">
                  <a:moveTo>
                    <a:pt x="21" y="0"/>
                  </a:moveTo>
                  <a:cubicBezTo>
                    <a:pt x="27" y="3"/>
                    <a:pt x="37" y="2"/>
                    <a:pt x="35" y="10"/>
                  </a:cubicBezTo>
                  <a:cubicBezTo>
                    <a:pt x="33" y="22"/>
                    <a:pt x="19" y="23"/>
                    <a:pt x="10" y="27"/>
                  </a:cubicBezTo>
                  <a:cubicBezTo>
                    <a:pt x="5" y="29"/>
                    <a:pt x="0" y="25"/>
                    <a:pt x="1" y="19"/>
                  </a:cubicBezTo>
                  <a:cubicBezTo>
                    <a:pt x="2" y="7"/>
                    <a:pt x="11" y="3"/>
                    <a:pt x="21" y="0"/>
                  </a:cubicBezTo>
                  <a:close/>
                </a:path>
              </a:pathLst>
            </a:custGeom>
            <a:solidFill>
              <a:srgbClr val="EFE9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5" name="Freeform 104">
              <a:extLst>
                <a:ext uri="{FF2B5EF4-FFF2-40B4-BE49-F238E27FC236}">
                  <a16:creationId xmlns:a16="http://schemas.microsoft.com/office/drawing/2014/main" id="{22768126-74EF-9B07-F872-CD73432C164F}"/>
                </a:ext>
              </a:extLst>
            </p:cNvPr>
            <p:cNvSpPr/>
            <p:nvPr/>
          </p:nvSpPr>
          <p:spPr bwMode="auto">
            <a:xfrm>
              <a:off x="6302376" y="4138613"/>
              <a:ext cx="384175" cy="366713"/>
            </a:xfrm>
            <a:custGeom>
              <a:avLst/>
              <a:gdLst>
                <a:gd name="T0" fmla="*/ 255 w 260"/>
                <a:gd name="T1" fmla="*/ 122 h 247"/>
                <a:gd name="T2" fmla="*/ 252 w 260"/>
                <a:gd name="T3" fmla="*/ 209 h 247"/>
                <a:gd name="T4" fmla="*/ 202 w 260"/>
                <a:gd name="T5" fmla="*/ 240 h 247"/>
                <a:gd name="T6" fmla="*/ 72 w 260"/>
                <a:gd name="T7" fmla="*/ 207 h 247"/>
                <a:gd name="T8" fmla="*/ 21 w 260"/>
                <a:gd name="T9" fmla="*/ 200 h 247"/>
                <a:gd name="T10" fmla="*/ 0 w 260"/>
                <a:gd name="T11" fmla="*/ 192 h 247"/>
                <a:gd name="T12" fmla="*/ 25 w 260"/>
                <a:gd name="T13" fmla="*/ 188 h 247"/>
                <a:gd name="T14" fmla="*/ 31 w 260"/>
                <a:gd name="T15" fmla="*/ 188 h 247"/>
                <a:gd name="T16" fmla="*/ 49 w 260"/>
                <a:gd name="T17" fmla="*/ 160 h 247"/>
                <a:gd name="T18" fmla="*/ 44 w 260"/>
                <a:gd name="T19" fmla="*/ 150 h 247"/>
                <a:gd name="T20" fmla="*/ 20 w 260"/>
                <a:gd name="T21" fmla="*/ 137 h 247"/>
                <a:gd name="T22" fmla="*/ 20 w 260"/>
                <a:gd name="T23" fmla="*/ 134 h 247"/>
                <a:gd name="T24" fmla="*/ 28 w 260"/>
                <a:gd name="T25" fmla="*/ 67 h 247"/>
                <a:gd name="T26" fmla="*/ 32 w 260"/>
                <a:gd name="T27" fmla="*/ 63 h 247"/>
                <a:gd name="T28" fmla="*/ 50 w 260"/>
                <a:gd name="T29" fmla="*/ 85 h 247"/>
                <a:gd name="T30" fmla="*/ 64 w 260"/>
                <a:gd name="T31" fmla="*/ 109 h 247"/>
                <a:gd name="T32" fmla="*/ 84 w 260"/>
                <a:gd name="T33" fmla="*/ 113 h 247"/>
                <a:gd name="T34" fmla="*/ 107 w 260"/>
                <a:gd name="T35" fmla="*/ 111 h 247"/>
                <a:gd name="T36" fmla="*/ 144 w 260"/>
                <a:gd name="T37" fmla="*/ 92 h 247"/>
                <a:gd name="T38" fmla="*/ 136 w 260"/>
                <a:gd name="T39" fmla="*/ 64 h 247"/>
                <a:gd name="T40" fmla="*/ 127 w 260"/>
                <a:gd name="T41" fmla="*/ 41 h 247"/>
                <a:gd name="T42" fmla="*/ 132 w 260"/>
                <a:gd name="T43" fmla="*/ 19 h 247"/>
                <a:gd name="T44" fmla="*/ 129 w 260"/>
                <a:gd name="T45" fmla="*/ 3 h 247"/>
                <a:gd name="T46" fmla="*/ 150 w 260"/>
                <a:gd name="T47" fmla="*/ 10 h 247"/>
                <a:gd name="T48" fmla="*/ 189 w 260"/>
                <a:gd name="T49" fmla="*/ 57 h 247"/>
                <a:gd name="T50" fmla="*/ 220 w 260"/>
                <a:gd name="T51" fmla="*/ 83 h 247"/>
                <a:gd name="T52" fmla="*/ 250 w 260"/>
                <a:gd name="T53" fmla="*/ 78 h 247"/>
                <a:gd name="T54" fmla="*/ 255 w 260"/>
                <a:gd name="T55" fmla="*/ 12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46">
                  <a:moveTo>
                    <a:pt x="255" y="122"/>
                  </a:moveTo>
                  <a:cubicBezTo>
                    <a:pt x="254" y="151"/>
                    <a:pt x="260" y="180"/>
                    <a:pt x="252" y="209"/>
                  </a:cubicBezTo>
                  <a:cubicBezTo>
                    <a:pt x="243" y="240"/>
                    <a:pt x="233" y="247"/>
                    <a:pt x="202" y="240"/>
                  </a:cubicBezTo>
                  <a:cubicBezTo>
                    <a:pt x="159" y="231"/>
                    <a:pt x="117" y="214"/>
                    <a:pt x="72" y="207"/>
                  </a:cubicBezTo>
                  <a:cubicBezTo>
                    <a:pt x="55" y="205"/>
                    <a:pt x="38" y="202"/>
                    <a:pt x="21" y="200"/>
                  </a:cubicBezTo>
                  <a:cubicBezTo>
                    <a:pt x="13" y="199"/>
                    <a:pt x="5" y="199"/>
                    <a:pt x="0" y="192"/>
                  </a:cubicBezTo>
                  <a:cubicBezTo>
                    <a:pt x="7" y="186"/>
                    <a:pt x="17" y="193"/>
                    <a:pt x="25" y="188"/>
                  </a:cubicBezTo>
                  <a:cubicBezTo>
                    <a:pt x="27" y="186"/>
                    <a:pt x="29" y="186"/>
                    <a:pt x="31" y="188"/>
                  </a:cubicBezTo>
                  <a:cubicBezTo>
                    <a:pt x="39" y="180"/>
                    <a:pt x="36" y="166"/>
                    <a:pt x="49" y="160"/>
                  </a:cubicBezTo>
                  <a:cubicBezTo>
                    <a:pt x="56" y="158"/>
                    <a:pt x="49" y="150"/>
                    <a:pt x="44" y="150"/>
                  </a:cubicBezTo>
                  <a:cubicBezTo>
                    <a:pt x="34" y="149"/>
                    <a:pt x="28" y="141"/>
                    <a:pt x="20" y="137"/>
                  </a:cubicBezTo>
                  <a:cubicBezTo>
                    <a:pt x="20" y="136"/>
                    <a:pt x="20" y="135"/>
                    <a:pt x="20" y="134"/>
                  </a:cubicBezTo>
                  <a:cubicBezTo>
                    <a:pt x="18" y="111"/>
                    <a:pt x="18" y="89"/>
                    <a:pt x="28" y="67"/>
                  </a:cubicBezTo>
                  <a:cubicBezTo>
                    <a:pt x="29" y="66"/>
                    <a:pt x="31" y="64"/>
                    <a:pt x="32" y="63"/>
                  </a:cubicBezTo>
                  <a:cubicBezTo>
                    <a:pt x="48" y="63"/>
                    <a:pt x="53" y="74"/>
                    <a:pt x="50" y="85"/>
                  </a:cubicBezTo>
                  <a:cubicBezTo>
                    <a:pt x="46" y="100"/>
                    <a:pt x="54" y="104"/>
                    <a:pt x="64" y="109"/>
                  </a:cubicBezTo>
                  <a:cubicBezTo>
                    <a:pt x="70" y="112"/>
                    <a:pt x="75" y="120"/>
                    <a:pt x="84" y="113"/>
                  </a:cubicBezTo>
                  <a:cubicBezTo>
                    <a:pt x="91" y="109"/>
                    <a:pt x="99" y="110"/>
                    <a:pt x="107" y="111"/>
                  </a:cubicBezTo>
                  <a:cubicBezTo>
                    <a:pt x="123" y="112"/>
                    <a:pt x="136" y="107"/>
                    <a:pt x="144" y="92"/>
                  </a:cubicBezTo>
                  <a:cubicBezTo>
                    <a:pt x="140" y="83"/>
                    <a:pt x="144" y="72"/>
                    <a:pt x="136" y="64"/>
                  </a:cubicBezTo>
                  <a:cubicBezTo>
                    <a:pt x="120" y="61"/>
                    <a:pt x="122" y="52"/>
                    <a:pt x="127" y="41"/>
                  </a:cubicBezTo>
                  <a:cubicBezTo>
                    <a:pt x="136" y="35"/>
                    <a:pt x="139" y="28"/>
                    <a:pt x="132" y="19"/>
                  </a:cubicBezTo>
                  <a:cubicBezTo>
                    <a:pt x="129" y="14"/>
                    <a:pt x="124" y="10"/>
                    <a:pt x="129" y="3"/>
                  </a:cubicBezTo>
                  <a:cubicBezTo>
                    <a:pt x="137" y="0"/>
                    <a:pt x="144" y="5"/>
                    <a:pt x="150" y="10"/>
                  </a:cubicBezTo>
                  <a:cubicBezTo>
                    <a:pt x="165" y="24"/>
                    <a:pt x="179" y="39"/>
                    <a:pt x="189" y="57"/>
                  </a:cubicBezTo>
                  <a:cubicBezTo>
                    <a:pt x="196" y="70"/>
                    <a:pt x="205" y="77"/>
                    <a:pt x="220" y="83"/>
                  </a:cubicBezTo>
                  <a:cubicBezTo>
                    <a:pt x="234" y="89"/>
                    <a:pt x="239" y="78"/>
                    <a:pt x="250" y="78"/>
                  </a:cubicBezTo>
                  <a:cubicBezTo>
                    <a:pt x="254" y="92"/>
                    <a:pt x="249" y="108"/>
                    <a:pt x="255" y="122"/>
                  </a:cubicBezTo>
                  <a:close/>
                </a:path>
              </a:pathLst>
            </a:custGeom>
            <a:solidFill>
              <a:srgbClr val="F18C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6" name="Freeform 105">
              <a:extLst>
                <a:ext uri="{FF2B5EF4-FFF2-40B4-BE49-F238E27FC236}">
                  <a16:creationId xmlns:a16="http://schemas.microsoft.com/office/drawing/2014/main" id="{2D3ABF3C-8F63-FFBD-8A81-A24509889D7F}"/>
                </a:ext>
              </a:extLst>
            </p:cNvPr>
            <p:cNvSpPr/>
            <p:nvPr/>
          </p:nvSpPr>
          <p:spPr bwMode="auto">
            <a:xfrm>
              <a:off x="6315076" y="3671888"/>
              <a:ext cx="320675" cy="396875"/>
            </a:xfrm>
            <a:custGeom>
              <a:avLst/>
              <a:gdLst>
                <a:gd name="T0" fmla="*/ 192 w 216"/>
                <a:gd name="T1" fmla="*/ 131 h 268"/>
                <a:gd name="T2" fmla="*/ 216 w 216"/>
                <a:gd name="T3" fmla="*/ 220 h 268"/>
                <a:gd name="T4" fmla="*/ 178 w 216"/>
                <a:gd name="T5" fmla="*/ 244 h 268"/>
                <a:gd name="T6" fmla="*/ 134 w 216"/>
                <a:gd name="T7" fmla="*/ 259 h 268"/>
                <a:gd name="T8" fmla="*/ 91 w 216"/>
                <a:gd name="T9" fmla="*/ 245 h 268"/>
                <a:gd name="T10" fmla="*/ 164 w 216"/>
                <a:gd name="T11" fmla="*/ 233 h 268"/>
                <a:gd name="T12" fmla="*/ 120 w 216"/>
                <a:gd name="T13" fmla="*/ 235 h 268"/>
                <a:gd name="T14" fmla="*/ 120 w 216"/>
                <a:gd name="T15" fmla="*/ 230 h 268"/>
                <a:gd name="T16" fmla="*/ 150 w 216"/>
                <a:gd name="T17" fmla="*/ 225 h 268"/>
                <a:gd name="T18" fmla="*/ 150 w 216"/>
                <a:gd name="T19" fmla="*/ 224 h 268"/>
                <a:gd name="T20" fmla="*/ 67 w 216"/>
                <a:gd name="T21" fmla="*/ 233 h 268"/>
                <a:gd name="T22" fmla="*/ 61 w 216"/>
                <a:gd name="T23" fmla="*/ 232 h 268"/>
                <a:gd name="T24" fmla="*/ 0 w 216"/>
                <a:gd name="T25" fmla="*/ 197 h 268"/>
                <a:gd name="T26" fmla="*/ 29 w 216"/>
                <a:gd name="T27" fmla="*/ 190 h 268"/>
                <a:gd name="T28" fmla="*/ 138 w 216"/>
                <a:gd name="T29" fmla="*/ 201 h 268"/>
                <a:gd name="T30" fmla="*/ 117 w 216"/>
                <a:gd name="T31" fmla="*/ 196 h 268"/>
                <a:gd name="T32" fmla="*/ 117 w 216"/>
                <a:gd name="T33" fmla="*/ 191 h 268"/>
                <a:gd name="T34" fmla="*/ 124 w 216"/>
                <a:gd name="T35" fmla="*/ 190 h 268"/>
                <a:gd name="T36" fmla="*/ 119 w 216"/>
                <a:gd name="T37" fmla="*/ 185 h 268"/>
                <a:gd name="T38" fmla="*/ 82 w 216"/>
                <a:gd name="T39" fmla="*/ 184 h 268"/>
                <a:gd name="T40" fmla="*/ 44 w 216"/>
                <a:gd name="T41" fmla="*/ 169 h 268"/>
                <a:gd name="T42" fmla="*/ 67 w 216"/>
                <a:gd name="T43" fmla="*/ 167 h 268"/>
                <a:gd name="T44" fmla="*/ 71 w 216"/>
                <a:gd name="T45" fmla="*/ 157 h 268"/>
                <a:gd name="T46" fmla="*/ 81 w 216"/>
                <a:gd name="T47" fmla="*/ 153 h 268"/>
                <a:gd name="T48" fmla="*/ 148 w 216"/>
                <a:gd name="T49" fmla="*/ 165 h 268"/>
                <a:gd name="T50" fmla="*/ 163 w 216"/>
                <a:gd name="T51" fmla="*/ 140 h 268"/>
                <a:gd name="T52" fmla="*/ 146 w 216"/>
                <a:gd name="T53" fmla="*/ 129 h 268"/>
                <a:gd name="T54" fmla="*/ 88 w 216"/>
                <a:gd name="T55" fmla="*/ 148 h 268"/>
                <a:gd name="T56" fmla="*/ 29 w 216"/>
                <a:gd name="T57" fmla="*/ 159 h 268"/>
                <a:gd name="T58" fmla="*/ 27 w 216"/>
                <a:gd name="T59" fmla="*/ 158 h 268"/>
                <a:gd name="T60" fmla="*/ 22 w 216"/>
                <a:gd name="T61" fmla="*/ 156 h 268"/>
                <a:gd name="T62" fmla="*/ 20 w 216"/>
                <a:gd name="T63" fmla="*/ 151 h 268"/>
                <a:gd name="T64" fmla="*/ 29 w 216"/>
                <a:gd name="T65" fmla="*/ 136 h 268"/>
                <a:gd name="T66" fmla="*/ 75 w 216"/>
                <a:gd name="T67" fmla="*/ 99 h 268"/>
                <a:gd name="T68" fmla="*/ 93 w 216"/>
                <a:gd name="T69" fmla="*/ 96 h 268"/>
                <a:gd name="T70" fmla="*/ 116 w 216"/>
                <a:gd name="T71" fmla="*/ 90 h 268"/>
                <a:gd name="T72" fmla="*/ 105 w 216"/>
                <a:gd name="T73" fmla="*/ 67 h 268"/>
                <a:gd name="T74" fmla="*/ 101 w 216"/>
                <a:gd name="T75" fmla="*/ 64 h 268"/>
                <a:gd name="T76" fmla="*/ 83 w 216"/>
                <a:gd name="T77" fmla="*/ 61 h 268"/>
                <a:gd name="T78" fmla="*/ 79 w 216"/>
                <a:gd name="T79" fmla="*/ 65 h 268"/>
                <a:gd name="T80" fmla="*/ 77 w 216"/>
                <a:gd name="T81" fmla="*/ 71 h 268"/>
                <a:gd name="T82" fmla="*/ 84 w 216"/>
                <a:gd name="T83" fmla="*/ 82 h 268"/>
                <a:gd name="T84" fmla="*/ 84 w 216"/>
                <a:gd name="T85" fmla="*/ 88 h 268"/>
                <a:gd name="T86" fmla="*/ 74 w 216"/>
                <a:gd name="T87" fmla="*/ 100 h 268"/>
                <a:gd name="T88" fmla="*/ 59 w 216"/>
                <a:gd name="T89" fmla="*/ 111 h 268"/>
                <a:gd name="T90" fmla="*/ 23 w 216"/>
                <a:gd name="T91" fmla="*/ 123 h 268"/>
                <a:gd name="T92" fmla="*/ 26 w 216"/>
                <a:gd name="T93" fmla="*/ 83 h 268"/>
                <a:gd name="T94" fmla="*/ 35 w 216"/>
                <a:gd name="T95" fmla="*/ 68 h 268"/>
                <a:gd name="T96" fmla="*/ 37 w 216"/>
                <a:gd name="T97" fmla="*/ 55 h 268"/>
                <a:gd name="T98" fmla="*/ 46 w 216"/>
                <a:gd name="T99" fmla="*/ 38 h 268"/>
                <a:gd name="T100" fmla="*/ 65 w 216"/>
                <a:gd name="T101" fmla="*/ 28 h 268"/>
                <a:gd name="T102" fmla="*/ 83 w 216"/>
                <a:gd name="T103" fmla="*/ 30 h 268"/>
                <a:gd name="T104" fmla="*/ 115 w 216"/>
                <a:gd name="T105" fmla="*/ 0 h 268"/>
                <a:gd name="T106" fmla="*/ 192 w 216"/>
                <a:gd name="T107" fmla="*/ 13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268">
                  <a:moveTo>
                    <a:pt x="192" y="131"/>
                  </a:moveTo>
                  <a:cubicBezTo>
                    <a:pt x="200" y="161"/>
                    <a:pt x="208" y="191"/>
                    <a:pt x="216" y="220"/>
                  </a:cubicBezTo>
                  <a:cubicBezTo>
                    <a:pt x="201" y="224"/>
                    <a:pt x="184" y="225"/>
                    <a:pt x="178" y="244"/>
                  </a:cubicBezTo>
                  <a:cubicBezTo>
                    <a:pt x="170" y="268"/>
                    <a:pt x="150" y="261"/>
                    <a:pt x="134" y="259"/>
                  </a:cubicBezTo>
                  <a:cubicBezTo>
                    <a:pt x="120" y="258"/>
                    <a:pt x="108" y="251"/>
                    <a:pt x="91" y="245"/>
                  </a:cubicBezTo>
                  <a:cubicBezTo>
                    <a:pt x="119" y="241"/>
                    <a:pt x="143" y="249"/>
                    <a:pt x="164" y="233"/>
                  </a:cubicBezTo>
                  <a:cubicBezTo>
                    <a:pt x="150" y="236"/>
                    <a:pt x="135" y="236"/>
                    <a:pt x="120" y="235"/>
                  </a:cubicBezTo>
                  <a:cubicBezTo>
                    <a:pt x="118" y="233"/>
                    <a:pt x="118" y="231"/>
                    <a:pt x="120" y="230"/>
                  </a:cubicBezTo>
                  <a:cubicBezTo>
                    <a:pt x="130" y="227"/>
                    <a:pt x="140" y="225"/>
                    <a:pt x="150" y="225"/>
                  </a:cubicBezTo>
                  <a:cubicBezTo>
                    <a:pt x="153" y="224"/>
                    <a:pt x="148" y="221"/>
                    <a:pt x="150" y="224"/>
                  </a:cubicBezTo>
                  <a:cubicBezTo>
                    <a:pt x="123" y="232"/>
                    <a:pt x="94" y="225"/>
                    <a:pt x="67" y="233"/>
                  </a:cubicBezTo>
                  <a:cubicBezTo>
                    <a:pt x="65" y="233"/>
                    <a:pt x="63" y="233"/>
                    <a:pt x="61" y="232"/>
                  </a:cubicBezTo>
                  <a:cubicBezTo>
                    <a:pt x="43" y="216"/>
                    <a:pt x="25" y="200"/>
                    <a:pt x="0" y="197"/>
                  </a:cubicBezTo>
                  <a:cubicBezTo>
                    <a:pt x="14" y="182"/>
                    <a:pt x="14" y="182"/>
                    <a:pt x="29" y="190"/>
                  </a:cubicBezTo>
                  <a:cubicBezTo>
                    <a:pt x="63" y="211"/>
                    <a:pt x="101" y="202"/>
                    <a:pt x="138" y="201"/>
                  </a:cubicBezTo>
                  <a:cubicBezTo>
                    <a:pt x="131" y="200"/>
                    <a:pt x="124" y="198"/>
                    <a:pt x="117" y="196"/>
                  </a:cubicBezTo>
                  <a:cubicBezTo>
                    <a:pt x="113" y="194"/>
                    <a:pt x="113" y="193"/>
                    <a:pt x="117" y="191"/>
                  </a:cubicBezTo>
                  <a:cubicBezTo>
                    <a:pt x="120" y="191"/>
                    <a:pt x="124" y="191"/>
                    <a:pt x="124" y="190"/>
                  </a:cubicBezTo>
                  <a:cubicBezTo>
                    <a:pt x="127" y="185"/>
                    <a:pt x="122" y="185"/>
                    <a:pt x="119" y="185"/>
                  </a:cubicBezTo>
                  <a:cubicBezTo>
                    <a:pt x="107" y="184"/>
                    <a:pt x="94" y="183"/>
                    <a:pt x="82" y="184"/>
                  </a:cubicBezTo>
                  <a:cubicBezTo>
                    <a:pt x="67" y="184"/>
                    <a:pt x="56" y="179"/>
                    <a:pt x="44" y="169"/>
                  </a:cubicBezTo>
                  <a:cubicBezTo>
                    <a:pt x="52" y="168"/>
                    <a:pt x="59" y="167"/>
                    <a:pt x="67" y="167"/>
                  </a:cubicBezTo>
                  <a:cubicBezTo>
                    <a:pt x="81" y="167"/>
                    <a:pt x="71" y="160"/>
                    <a:pt x="71" y="157"/>
                  </a:cubicBezTo>
                  <a:cubicBezTo>
                    <a:pt x="73" y="152"/>
                    <a:pt x="77" y="152"/>
                    <a:pt x="81" y="153"/>
                  </a:cubicBezTo>
                  <a:cubicBezTo>
                    <a:pt x="103" y="160"/>
                    <a:pt x="125" y="168"/>
                    <a:pt x="148" y="165"/>
                  </a:cubicBezTo>
                  <a:cubicBezTo>
                    <a:pt x="166" y="163"/>
                    <a:pt x="162" y="150"/>
                    <a:pt x="163" y="140"/>
                  </a:cubicBezTo>
                  <a:cubicBezTo>
                    <a:pt x="163" y="128"/>
                    <a:pt x="157" y="130"/>
                    <a:pt x="146" y="129"/>
                  </a:cubicBezTo>
                  <a:cubicBezTo>
                    <a:pt x="124" y="128"/>
                    <a:pt x="110" y="150"/>
                    <a:pt x="88" y="148"/>
                  </a:cubicBezTo>
                  <a:cubicBezTo>
                    <a:pt x="68" y="150"/>
                    <a:pt x="47" y="147"/>
                    <a:pt x="29" y="159"/>
                  </a:cubicBezTo>
                  <a:cubicBezTo>
                    <a:pt x="29" y="158"/>
                    <a:pt x="28" y="158"/>
                    <a:pt x="27" y="158"/>
                  </a:cubicBezTo>
                  <a:cubicBezTo>
                    <a:pt x="25" y="158"/>
                    <a:pt x="24" y="157"/>
                    <a:pt x="22" y="156"/>
                  </a:cubicBezTo>
                  <a:cubicBezTo>
                    <a:pt x="21" y="154"/>
                    <a:pt x="21" y="153"/>
                    <a:pt x="20" y="151"/>
                  </a:cubicBezTo>
                  <a:cubicBezTo>
                    <a:pt x="21" y="145"/>
                    <a:pt x="24" y="140"/>
                    <a:pt x="29" y="136"/>
                  </a:cubicBezTo>
                  <a:cubicBezTo>
                    <a:pt x="47" y="127"/>
                    <a:pt x="61" y="114"/>
                    <a:pt x="75" y="99"/>
                  </a:cubicBezTo>
                  <a:cubicBezTo>
                    <a:pt x="80" y="91"/>
                    <a:pt x="87" y="95"/>
                    <a:pt x="93" y="96"/>
                  </a:cubicBezTo>
                  <a:cubicBezTo>
                    <a:pt x="102" y="98"/>
                    <a:pt x="112" y="99"/>
                    <a:pt x="116" y="90"/>
                  </a:cubicBezTo>
                  <a:cubicBezTo>
                    <a:pt x="121" y="80"/>
                    <a:pt x="114" y="72"/>
                    <a:pt x="105" y="67"/>
                  </a:cubicBezTo>
                  <a:cubicBezTo>
                    <a:pt x="104" y="66"/>
                    <a:pt x="102" y="65"/>
                    <a:pt x="101" y="64"/>
                  </a:cubicBezTo>
                  <a:cubicBezTo>
                    <a:pt x="96" y="57"/>
                    <a:pt x="90" y="56"/>
                    <a:pt x="83" y="61"/>
                  </a:cubicBezTo>
                  <a:cubicBezTo>
                    <a:pt x="82" y="63"/>
                    <a:pt x="80" y="64"/>
                    <a:pt x="79" y="65"/>
                  </a:cubicBezTo>
                  <a:cubicBezTo>
                    <a:pt x="80" y="67"/>
                    <a:pt x="68" y="66"/>
                    <a:pt x="77" y="71"/>
                  </a:cubicBezTo>
                  <a:cubicBezTo>
                    <a:pt x="82" y="73"/>
                    <a:pt x="82" y="79"/>
                    <a:pt x="84" y="82"/>
                  </a:cubicBezTo>
                  <a:cubicBezTo>
                    <a:pt x="85" y="84"/>
                    <a:pt x="85" y="86"/>
                    <a:pt x="84" y="88"/>
                  </a:cubicBezTo>
                  <a:cubicBezTo>
                    <a:pt x="82" y="93"/>
                    <a:pt x="77" y="95"/>
                    <a:pt x="74" y="100"/>
                  </a:cubicBezTo>
                  <a:cubicBezTo>
                    <a:pt x="68" y="103"/>
                    <a:pt x="66" y="110"/>
                    <a:pt x="59" y="111"/>
                  </a:cubicBezTo>
                  <a:cubicBezTo>
                    <a:pt x="46" y="112"/>
                    <a:pt x="35" y="120"/>
                    <a:pt x="23" y="123"/>
                  </a:cubicBezTo>
                  <a:cubicBezTo>
                    <a:pt x="11" y="108"/>
                    <a:pt x="15" y="95"/>
                    <a:pt x="26" y="83"/>
                  </a:cubicBezTo>
                  <a:cubicBezTo>
                    <a:pt x="30" y="78"/>
                    <a:pt x="35" y="74"/>
                    <a:pt x="35" y="68"/>
                  </a:cubicBezTo>
                  <a:cubicBezTo>
                    <a:pt x="32" y="63"/>
                    <a:pt x="35" y="59"/>
                    <a:pt x="37" y="55"/>
                  </a:cubicBezTo>
                  <a:cubicBezTo>
                    <a:pt x="40" y="49"/>
                    <a:pt x="42" y="43"/>
                    <a:pt x="46" y="38"/>
                  </a:cubicBezTo>
                  <a:cubicBezTo>
                    <a:pt x="52" y="33"/>
                    <a:pt x="58" y="29"/>
                    <a:pt x="65" y="28"/>
                  </a:cubicBezTo>
                  <a:cubicBezTo>
                    <a:pt x="71" y="29"/>
                    <a:pt x="77" y="29"/>
                    <a:pt x="83" y="30"/>
                  </a:cubicBezTo>
                  <a:cubicBezTo>
                    <a:pt x="98" y="24"/>
                    <a:pt x="111" y="17"/>
                    <a:pt x="115" y="0"/>
                  </a:cubicBezTo>
                  <a:cubicBezTo>
                    <a:pt x="144" y="41"/>
                    <a:pt x="173" y="83"/>
                    <a:pt x="192" y="131"/>
                  </a:cubicBezTo>
                  <a:close/>
                </a:path>
              </a:pathLst>
            </a:custGeom>
            <a:solidFill>
              <a:srgbClr val="F1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7" name="Freeform 106">
              <a:extLst>
                <a:ext uri="{FF2B5EF4-FFF2-40B4-BE49-F238E27FC236}">
                  <a16:creationId xmlns:a16="http://schemas.microsoft.com/office/drawing/2014/main" id="{E09C1E95-339E-D471-CF34-A3BFB8D7168F}"/>
                </a:ext>
              </a:extLst>
            </p:cNvPr>
            <p:cNvSpPr/>
            <p:nvPr/>
          </p:nvSpPr>
          <p:spPr bwMode="auto">
            <a:xfrm>
              <a:off x="6457951" y="4068763"/>
              <a:ext cx="203200" cy="133350"/>
            </a:xfrm>
            <a:custGeom>
              <a:avLst/>
              <a:gdLst>
                <a:gd name="T0" fmla="*/ 95 w 138"/>
                <a:gd name="T1" fmla="*/ 82 h 90"/>
                <a:gd name="T2" fmla="*/ 88 w 138"/>
                <a:gd name="T3" fmla="*/ 90 h 90"/>
                <a:gd name="T4" fmla="*/ 63 w 138"/>
                <a:gd name="T5" fmla="*/ 67 h 90"/>
                <a:gd name="T6" fmla="*/ 28 w 138"/>
                <a:gd name="T7" fmla="*/ 34 h 90"/>
                <a:gd name="T8" fmla="*/ 14 w 138"/>
                <a:gd name="T9" fmla="*/ 27 h 90"/>
                <a:gd name="T10" fmla="*/ 3 w 138"/>
                <a:gd name="T11" fmla="*/ 10 h 90"/>
                <a:gd name="T12" fmla="*/ 23 w 138"/>
                <a:gd name="T13" fmla="*/ 7 h 90"/>
                <a:gd name="T14" fmla="*/ 71 w 138"/>
                <a:gd name="T15" fmla="*/ 5 h 90"/>
                <a:gd name="T16" fmla="*/ 89 w 138"/>
                <a:gd name="T17" fmla="*/ 5 h 90"/>
                <a:gd name="T18" fmla="*/ 127 w 138"/>
                <a:gd name="T19" fmla="*/ 12 h 90"/>
                <a:gd name="T20" fmla="*/ 138 w 138"/>
                <a:gd name="T21" fmla="*/ 73 h 90"/>
                <a:gd name="T22" fmla="*/ 133 w 138"/>
                <a:gd name="T23" fmla="*/ 74 h 90"/>
                <a:gd name="T24" fmla="*/ 95 w 138"/>
                <a:gd name="T25" fmla="*/ 8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90">
                  <a:moveTo>
                    <a:pt x="95" y="82"/>
                  </a:moveTo>
                  <a:cubicBezTo>
                    <a:pt x="93" y="84"/>
                    <a:pt x="91" y="87"/>
                    <a:pt x="88" y="90"/>
                  </a:cubicBezTo>
                  <a:cubicBezTo>
                    <a:pt x="74" y="89"/>
                    <a:pt x="73" y="74"/>
                    <a:pt x="63" y="67"/>
                  </a:cubicBezTo>
                  <a:cubicBezTo>
                    <a:pt x="55" y="52"/>
                    <a:pt x="43" y="41"/>
                    <a:pt x="28" y="34"/>
                  </a:cubicBezTo>
                  <a:cubicBezTo>
                    <a:pt x="23" y="32"/>
                    <a:pt x="18" y="30"/>
                    <a:pt x="14" y="27"/>
                  </a:cubicBezTo>
                  <a:cubicBezTo>
                    <a:pt x="8" y="22"/>
                    <a:pt x="0" y="17"/>
                    <a:pt x="3" y="10"/>
                  </a:cubicBezTo>
                  <a:cubicBezTo>
                    <a:pt x="7" y="1"/>
                    <a:pt x="16" y="4"/>
                    <a:pt x="23" y="7"/>
                  </a:cubicBezTo>
                  <a:cubicBezTo>
                    <a:pt x="40" y="14"/>
                    <a:pt x="55" y="10"/>
                    <a:pt x="71" y="5"/>
                  </a:cubicBezTo>
                  <a:cubicBezTo>
                    <a:pt x="77" y="3"/>
                    <a:pt x="83" y="0"/>
                    <a:pt x="89" y="5"/>
                  </a:cubicBezTo>
                  <a:cubicBezTo>
                    <a:pt x="99" y="18"/>
                    <a:pt x="113" y="17"/>
                    <a:pt x="127" y="12"/>
                  </a:cubicBezTo>
                  <a:cubicBezTo>
                    <a:pt x="126" y="33"/>
                    <a:pt x="137" y="52"/>
                    <a:pt x="138" y="73"/>
                  </a:cubicBezTo>
                  <a:cubicBezTo>
                    <a:pt x="137" y="74"/>
                    <a:pt x="135" y="75"/>
                    <a:pt x="133" y="74"/>
                  </a:cubicBezTo>
                  <a:cubicBezTo>
                    <a:pt x="118" y="64"/>
                    <a:pt x="106" y="70"/>
                    <a:pt x="95" y="82"/>
                  </a:cubicBezTo>
                  <a:close/>
                </a:path>
              </a:pathLst>
            </a:custGeom>
            <a:solidFill>
              <a:srgbClr val="F0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8" name="Freeform 107">
              <a:extLst>
                <a:ext uri="{FF2B5EF4-FFF2-40B4-BE49-F238E27FC236}">
                  <a16:creationId xmlns:a16="http://schemas.microsoft.com/office/drawing/2014/main" id="{E2312705-8732-15FE-A57D-0AB0B3AE2914}"/>
                </a:ext>
              </a:extLst>
            </p:cNvPr>
            <p:cNvSpPr/>
            <p:nvPr/>
          </p:nvSpPr>
          <p:spPr bwMode="auto">
            <a:xfrm>
              <a:off x="6438901" y="4052888"/>
              <a:ext cx="147638" cy="201613"/>
            </a:xfrm>
            <a:custGeom>
              <a:avLst/>
              <a:gdLst>
                <a:gd name="T0" fmla="*/ 86 w 99"/>
                <a:gd name="T1" fmla="*/ 18 h 136"/>
                <a:gd name="T2" fmla="*/ 14 w 99"/>
                <a:gd name="T3" fmla="*/ 16 h 136"/>
                <a:gd name="T4" fmla="*/ 48 w 99"/>
                <a:gd name="T5" fmla="*/ 43 h 136"/>
                <a:gd name="T6" fmla="*/ 79 w 99"/>
                <a:gd name="T7" fmla="*/ 78 h 136"/>
                <a:gd name="T8" fmla="*/ 99 w 99"/>
                <a:gd name="T9" fmla="*/ 111 h 136"/>
                <a:gd name="T10" fmla="*/ 96 w 99"/>
                <a:gd name="T11" fmla="*/ 115 h 136"/>
                <a:gd name="T12" fmla="*/ 66 w 99"/>
                <a:gd name="T13" fmla="*/ 82 h 136"/>
                <a:gd name="T14" fmla="*/ 35 w 99"/>
                <a:gd name="T15" fmla="*/ 63 h 136"/>
                <a:gd name="T16" fmla="*/ 39 w 99"/>
                <a:gd name="T17" fmla="*/ 98 h 136"/>
                <a:gd name="T18" fmla="*/ 43 w 99"/>
                <a:gd name="T19" fmla="*/ 122 h 136"/>
                <a:gd name="T20" fmla="*/ 37 w 99"/>
                <a:gd name="T21" fmla="*/ 135 h 136"/>
                <a:gd name="T22" fmla="*/ 26 w 99"/>
                <a:gd name="T23" fmla="*/ 125 h 136"/>
                <a:gd name="T24" fmla="*/ 15 w 99"/>
                <a:gd name="T25" fmla="*/ 72 h 136"/>
                <a:gd name="T26" fmla="*/ 15 w 99"/>
                <a:gd name="T27" fmla="*/ 40 h 136"/>
                <a:gd name="T28" fmla="*/ 10 w 99"/>
                <a:gd name="T29" fmla="*/ 31 h 136"/>
                <a:gd name="T30" fmla="*/ 1 w 99"/>
                <a:gd name="T31" fmla="*/ 18 h 136"/>
                <a:gd name="T32" fmla="*/ 15 w 99"/>
                <a:gd name="T33" fmla="*/ 4 h 136"/>
                <a:gd name="T34" fmla="*/ 82 w 99"/>
                <a:gd name="T35" fmla="*/ 14 h 136"/>
                <a:gd name="T36" fmla="*/ 86 w 99"/>
                <a:gd name="T37" fmla="*/ 1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36">
                  <a:moveTo>
                    <a:pt x="86" y="18"/>
                  </a:moveTo>
                  <a:cubicBezTo>
                    <a:pt x="63" y="31"/>
                    <a:pt x="40" y="25"/>
                    <a:pt x="14" y="16"/>
                  </a:cubicBezTo>
                  <a:cubicBezTo>
                    <a:pt x="22" y="33"/>
                    <a:pt x="36" y="37"/>
                    <a:pt x="48" y="43"/>
                  </a:cubicBezTo>
                  <a:cubicBezTo>
                    <a:pt x="63" y="50"/>
                    <a:pt x="76" y="60"/>
                    <a:pt x="79" y="78"/>
                  </a:cubicBezTo>
                  <a:cubicBezTo>
                    <a:pt x="85" y="90"/>
                    <a:pt x="93" y="100"/>
                    <a:pt x="99" y="111"/>
                  </a:cubicBezTo>
                  <a:cubicBezTo>
                    <a:pt x="98" y="112"/>
                    <a:pt x="97" y="114"/>
                    <a:pt x="96" y="115"/>
                  </a:cubicBezTo>
                  <a:cubicBezTo>
                    <a:pt x="82" y="107"/>
                    <a:pt x="76" y="92"/>
                    <a:pt x="66" y="82"/>
                  </a:cubicBezTo>
                  <a:cubicBezTo>
                    <a:pt x="57" y="73"/>
                    <a:pt x="49" y="63"/>
                    <a:pt x="35" y="63"/>
                  </a:cubicBezTo>
                  <a:cubicBezTo>
                    <a:pt x="32" y="76"/>
                    <a:pt x="44" y="86"/>
                    <a:pt x="39" y="98"/>
                  </a:cubicBezTo>
                  <a:cubicBezTo>
                    <a:pt x="30" y="108"/>
                    <a:pt x="31" y="116"/>
                    <a:pt x="43" y="122"/>
                  </a:cubicBezTo>
                  <a:cubicBezTo>
                    <a:pt x="43" y="128"/>
                    <a:pt x="42" y="134"/>
                    <a:pt x="37" y="135"/>
                  </a:cubicBezTo>
                  <a:cubicBezTo>
                    <a:pt x="32" y="136"/>
                    <a:pt x="30" y="129"/>
                    <a:pt x="26" y="125"/>
                  </a:cubicBezTo>
                  <a:cubicBezTo>
                    <a:pt x="10" y="110"/>
                    <a:pt x="17" y="90"/>
                    <a:pt x="15" y="72"/>
                  </a:cubicBezTo>
                  <a:cubicBezTo>
                    <a:pt x="14" y="61"/>
                    <a:pt x="9" y="51"/>
                    <a:pt x="15" y="40"/>
                  </a:cubicBezTo>
                  <a:cubicBezTo>
                    <a:pt x="17" y="37"/>
                    <a:pt x="12" y="34"/>
                    <a:pt x="10" y="31"/>
                  </a:cubicBezTo>
                  <a:cubicBezTo>
                    <a:pt x="6" y="27"/>
                    <a:pt x="2" y="23"/>
                    <a:pt x="1" y="18"/>
                  </a:cubicBezTo>
                  <a:cubicBezTo>
                    <a:pt x="0" y="8"/>
                    <a:pt x="2" y="0"/>
                    <a:pt x="15" y="4"/>
                  </a:cubicBezTo>
                  <a:cubicBezTo>
                    <a:pt x="37" y="11"/>
                    <a:pt x="58" y="19"/>
                    <a:pt x="82" y="14"/>
                  </a:cubicBezTo>
                  <a:cubicBezTo>
                    <a:pt x="83" y="13"/>
                    <a:pt x="85" y="16"/>
                    <a:pt x="86" y="18"/>
                  </a:cubicBezTo>
                  <a:close/>
                </a:path>
              </a:pathLst>
            </a:custGeom>
            <a:solidFill>
              <a:srgbClr val="4F4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9" name="Freeform 108">
              <a:extLst>
                <a:ext uri="{FF2B5EF4-FFF2-40B4-BE49-F238E27FC236}">
                  <a16:creationId xmlns:a16="http://schemas.microsoft.com/office/drawing/2014/main" id="{4A130CC5-3578-7101-A1F3-DE63080129B7}"/>
                </a:ext>
              </a:extLst>
            </p:cNvPr>
            <p:cNvSpPr/>
            <p:nvPr/>
          </p:nvSpPr>
          <p:spPr bwMode="auto">
            <a:xfrm>
              <a:off x="6346826" y="4049713"/>
              <a:ext cx="98425" cy="115888"/>
            </a:xfrm>
            <a:custGeom>
              <a:avLst/>
              <a:gdLst>
                <a:gd name="T0" fmla="*/ 21 w 66"/>
                <a:gd name="T1" fmla="*/ 54 h 78"/>
                <a:gd name="T2" fmla="*/ 0 w 66"/>
                <a:gd name="T3" fmla="*/ 9 h 78"/>
                <a:gd name="T4" fmla="*/ 28 w 66"/>
                <a:gd name="T5" fmla="*/ 7 h 78"/>
                <a:gd name="T6" fmla="*/ 59 w 66"/>
                <a:gd name="T7" fmla="*/ 67 h 78"/>
                <a:gd name="T8" fmla="*/ 28 w 66"/>
                <a:gd name="T9" fmla="*/ 69 h 78"/>
                <a:gd name="T10" fmla="*/ 23 w 66"/>
                <a:gd name="T11" fmla="*/ 65 h 78"/>
                <a:gd name="T12" fmla="*/ 21 w 66"/>
                <a:gd name="T13" fmla="*/ 54 h 78"/>
              </a:gdLst>
              <a:ahLst/>
              <a:cxnLst>
                <a:cxn ang="0">
                  <a:pos x="T0" y="T1"/>
                </a:cxn>
                <a:cxn ang="0">
                  <a:pos x="T2" y="T3"/>
                </a:cxn>
                <a:cxn ang="0">
                  <a:pos x="T4" y="T5"/>
                </a:cxn>
                <a:cxn ang="0">
                  <a:pos x="T6" y="T7"/>
                </a:cxn>
                <a:cxn ang="0">
                  <a:pos x="T8" y="T9"/>
                </a:cxn>
                <a:cxn ang="0">
                  <a:pos x="T10" y="T11"/>
                </a:cxn>
                <a:cxn ang="0">
                  <a:pos x="T12" y="T13"/>
                </a:cxn>
              </a:cxnLst>
              <a:rect l="0" t="0" r="r" b="b"/>
              <a:pathLst>
                <a:path w="66" h="78">
                  <a:moveTo>
                    <a:pt x="21" y="54"/>
                  </a:moveTo>
                  <a:cubicBezTo>
                    <a:pt x="18" y="38"/>
                    <a:pt x="8" y="26"/>
                    <a:pt x="0" y="9"/>
                  </a:cubicBezTo>
                  <a:cubicBezTo>
                    <a:pt x="11" y="11"/>
                    <a:pt x="24" y="0"/>
                    <a:pt x="28" y="7"/>
                  </a:cubicBezTo>
                  <a:cubicBezTo>
                    <a:pt x="37" y="28"/>
                    <a:pt x="66" y="39"/>
                    <a:pt x="59" y="67"/>
                  </a:cubicBezTo>
                  <a:cubicBezTo>
                    <a:pt x="50" y="78"/>
                    <a:pt x="50" y="78"/>
                    <a:pt x="28" y="69"/>
                  </a:cubicBezTo>
                  <a:cubicBezTo>
                    <a:pt x="26" y="68"/>
                    <a:pt x="25" y="67"/>
                    <a:pt x="23" y="65"/>
                  </a:cubicBezTo>
                  <a:cubicBezTo>
                    <a:pt x="21" y="62"/>
                    <a:pt x="19" y="58"/>
                    <a:pt x="21" y="54"/>
                  </a:cubicBezTo>
                  <a:close/>
                </a:path>
              </a:pathLst>
            </a:custGeom>
            <a:solidFill>
              <a:srgbClr val="F18E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0" name="Freeform 109">
              <a:extLst>
                <a:ext uri="{FF2B5EF4-FFF2-40B4-BE49-F238E27FC236}">
                  <a16:creationId xmlns:a16="http://schemas.microsoft.com/office/drawing/2014/main" id="{EBD6AD39-3E36-5FE7-8537-41B2B444CF6F}"/>
                </a:ext>
              </a:extLst>
            </p:cNvPr>
            <p:cNvSpPr/>
            <p:nvPr/>
          </p:nvSpPr>
          <p:spPr bwMode="auto">
            <a:xfrm>
              <a:off x="6410326" y="4259263"/>
              <a:ext cx="104775" cy="53975"/>
            </a:xfrm>
            <a:custGeom>
              <a:avLst/>
              <a:gdLst>
                <a:gd name="T0" fmla="*/ 71 w 71"/>
                <a:gd name="T1" fmla="*/ 11 h 36"/>
                <a:gd name="T2" fmla="*/ 37 w 71"/>
                <a:gd name="T3" fmla="*/ 34 h 36"/>
                <a:gd name="T4" fmla="*/ 11 w 71"/>
                <a:gd name="T5" fmla="*/ 36 h 36"/>
                <a:gd name="T6" fmla="*/ 2 w 71"/>
                <a:gd name="T7" fmla="*/ 21 h 36"/>
                <a:gd name="T8" fmla="*/ 39 w 71"/>
                <a:gd name="T9" fmla="*/ 6 h 36"/>
                <a:gd name="T10" fmla="*/ 58 w 71"/>
                <a:gd name="T11" fmla="*/ 17 h 36"/>
                <a:gd name="T12" fmla="*/ 71 w 71"/>
                <a:gd name="T13" fmla="*/ 11 h 36"/>
              </a:gdLst>
              <a:ahLst/>
              <a:cxnLst>
                <a:cxn ang="0">
                  <a:pos x="T0" y="T1"/>
                </a:cxn>
                <a:cxn ang="0">
                  <a:pos x="T2" y="T3"/>
                </a:cxn>
                <a:cxn ang="0">
                  <a:pos x="T4" y="T5"/>
                </a:cxn>
                <a:cxn ang="0">
                  <a:pos x="T6" y="T7"/>
                </a:cxn>
                <a:cxn ang="0">
                  <a:pos x="T8" y="T9"/>
                </a:cxn>
                <a:cxn ang="0">
                  <a:pos x="T10" y="T11"/>
                </a:cxn>
                <a:cxn ang="0">
                  <a:pos x="T12" y="T13"/>
                </a:cxn>
              </a:cxnLst>
              <a:rect l="0" t="0" r="r" b="b"/>
              <a:pathLst>
                <a:path w="71" h="36">
                  <a:moveTo>
                    <a:pt x="71" y="11"/>
                  </a:moveTo>
                  <a:cubicBezTo>
                    <a:pt x="68" y="32"/>
                    <a:pt x="54" y="35"/>
                    <a:pt x="37" y="34"/>
                  </a:cubicBezTo>
                  <a:cubicBezTo>
                    <a:pt x="28" y="34"/>
                    <a:pt x="19" y="31"/>
                    <a:pt x="11" y="36"/>
                  </a:cubicBezTo>
                  <a:cubicBezTo>
                    <a:pt x="1" y="34"/>
                    <a:pt x="0" y="29"/>
                    <a:pt x="2" y="21"/>
                  </a:cubicBezTo>
                  <a:cubicBezTo>
                    <a:pt x="10" y="0"/>
                    <a:pt x="14" y="0"/>
                    <a:pt x="39" y="6"/>
                  </a:cubicBezTo>
                  <a:cubicBezTo>
                    <a:pt x="48" y="8"/>
                    <a:pt x="53" y="8"/>
                    <a:pt x="58" y="17"/>
                  </a:cubicBezTo>
                  <a:cubicBezTo>
                    <a:pt x="60" y="22"/>
                    <a:pt x="66" y="12"/>
                    <a:pt x="71" y="11"/>
                  </a:cubicBezTo>
                  <a:close/>
                </a:path>
              </a:pathLst>
            </a:custGeom>
            <a:solidFill>
              <a:srgbClr val="5D2B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1" name="Freeform 110">
              <a:extLst>
                <a:ext uri="{FF2B5EF4-FFF2-40B4-BE49-F238E27FC236}">
                  <a16:creationId xmlns:a16="http://schemas.microsoft.com/office/drawing/2014/main" id="{DBD359B4-1DD7-B402-D901-5ACB37C5A245}"/>
                </a:ext>
              </a:extLst>
            </p:cNvPr>
            <p:cNvSpPr/>
            <p:nvPr/>
          </p:nvSpPr>
          <p:spPr bwMode="auto">
            <a:xfrm>
              <a:off x="6415088" y="4044950"/>
              <a:ext cx="174625" cy="69850"/>
            </a:xfrm>
            <a:custGeom>
              <a:avLst/>
              <a:gdLst>
                <a:gd name="T0" fmla="*/ 102 w 117"/>
                <a:gd name="T1" fmla="*/ 23 h 47"/>
                <a:gd name="T2" fmla="*/ 27 w 117"/>
                <a:gd name="T3" fmla="*/ 11 h 47"/>
                <a:gd name="T4" fmla="*/ 23 w 117"/>
                <a:gd name="T5" fmla="*/ 14 h 47"/>
                <a:gd name="T6" fmla="*/ 20 w 117"/>
                <a:gd name="T7" fmla="*/ 24 h 47"/>
                <a:gd name="T8" fmla="*/ 30 w 117"/>
                <a:gd name="T9" fmla="*/ 38 h 47"/>
                <a:gd name="T10" fmla="*/ 23 w 117"/>
                <a:gd name="T11" fmla="*/ 47 h 47"/>
                <a:gd name="T12" fmla="*/ 0 w 117"/>
                <a:gd name="T13" fmla="*/ 23 h 47"/>
                <a:gd name="T14" fmla="*/ 7 w 117"/>
                <a:gd name="T15" fmla="*/ 0 h 47"/>
                <a:gd name="T16" fmla="*/ 57 w 117"/>
                <a:gd name="T17" fmla="*/ 13 h 47"/>
                <a:gd name="T18" fmla="*/ 103 w 117"/>
                <a:gd name="T19" fmla="*/ 14 h 47"/>
                <a:gd name="T20" fmla="*/ 117 w 117"/>
                <a:gd name="T21" fmla="*/ 20 h 47"/>
                <a:gd name="T22" fmla="*/ 102 w 117"/>
                <a:gd name="T23"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47">
                  <a:moveTo>
                    <a:pt x="102" y="23"/>
                  </a:moveTo>
                  <a:cubicBezTo>
                    <a:pt x="76" y="24"/>
                    <a:pt x="50" y="23"/>
                    <a:pt x="27" y="11"/>
                  </a:cubicBezTo>
                  <a:cubicBezTo>
                    <a:pt x="23" y="9"/>
                    <a:pt x="24" y="14"/>
                    <a:pt x="23" y="14"/>
                  </a:cubicBezTo>
                  <a:cubicBezTo>
                    <a:pt x="19" y="17"/>
                    <a:pt x="16" y="19"/>
                    <a:pt x="20" y="24"/>
                  </a:cubicBezTo>
                  <a:cubicBezTo>
                    <a:pt x="24" y="28"/>
                    <a:pt x="29" y="31"/>
                    <a:pt x="30" y="38"/>
                  </a:cubicBezTo>
                  <a:cubicBezTo>
                    <a:pt x="31" y="43"/>
                    <a:pt x="28" y="46"/>
                    <a:pt x="23" y="47"/>
                  </a:cubicBezTo>
                  <a:cubicBezTo>
                    <a:pt x="10" y="44"/>
                    <a:pt x="8" y="31"/>
                    <a:pt x="0" y="23"/>
                  </a:cubicBezTo>
                  <a:cubicBezTo>
                    <a:pt x="2" y="16"/>
                    <a:pt x="2" y="7"/>
                    <a:pt x="7" y="0"/>
                  </a:cubicBezTo>
                  <a:cubicBezTo>
                    <a:pt x="24" y="2"/>
                    <a:pt x="41" y="5"/>
                    <a:pt x="57" y="13"/>
                  </a:cubicBezTo>
                  <a:cubicBezTo>
                    <a:pt x="71" y="20"/>
                    <a:pt x="88" y="16"/>
                    <a:pt x="103" y="14"/>
                  </a:cubicBezTo>
                  <a:cubicBezTo>
                    <a:pt x="110" y="14"/>
                    <a:pt x="115" y="12"/>
                    <a:pt x="117" y="20"/>
                  </a:cubicBezTo>
                  <a:cubicBezTo>
                    <a:pt x="112" y="21"/>
                    <a:pt x="107" y="22"/>
                    <a:pt x="102" y="23"/>
                  </a:cubicBezTo>
                  <a:close/>
                </a:path>
              </a:pathLst>
            </a:custGeom>
            <a:solidFill>
              <a:srgbClr val="DED5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2" name="Freeform 111">
              <a:extLst>
                <a:ext uri="{FF2B5EF4-FFF2-40B4-BE49-F238E27FC236}">
                  <a16:creationId xmlns:a16="http://schemas.microsoft.com/office/drawing/2014/main" id="{FB30C66D-1436-817F-350B-D3A0FD0CFD13}"/>
                </a:ext>
              </a:extLst>
            </p:cNvPr>
            <p:cNvSpPr/>
            <p:nvPr/>
          </p:nvSpPr>
          <p:spPr bwMode="auto">
            <a:xfrm>
              <a:off x="6289676" y="4075113"/>
              <a:ext cx="109538" cy="174625"/>
            </a:xfrm>
            <a:custGeom>
              <a:avLst/>
              <a:gdLst>
                <a:gd name="T0" fmla="*/ 42 w 74"/>
                <a:gd name="T1" fmla="*/ 79 h 118"/>
                <a:gd name="T2" fmla="*/ 28 w 74"/>
                <a:gd name="T3" fmla="*/ 60 h 118"/>
                <a:gd name="T4" fmla="*/ 17 w 74"/>
                <a:gd name="T5" fmla="*/ 31 h 118"/>
                <a:gd name="T6" fmla="*/ 0 w 74"/>
                <a:gd name="T7" fmla="*/ 16 h 118"/>
                <a:gd name="T8" fmla="*/ 12 w 74"/>
                <a:gd name="T9" fmla="*/ 16 h 118"/>
                <a:gd name="T10" fmla="*/ 32 w 74"/>
                <a:gd name="T11" fmla="*/ 0 h 118"/>
                <a:gd name="T12" fmla="*/ 36 w 74"/>
                <a:gd name="T13" fmla="*/ 6 h 118"/>
                <a:gd name="T14" fmla="*/ 64 w 74"/>
                <a:gd name="T15" fmla="*/ 47 h 118"/>
                <a:gd name="T16" fmla="*/ 64 w 74"/>
                <a:gd name="T17" fmla="*/ 48 h 118"/>
                <a:gd name="T18" fmla="*/ 57 w 74"/>
                <a:gd name="T19" fmla="*/ 61 h 118"/>
                <a:gd name="T20" fmla="*/ 29 w 74"/>
                <a:gd name="T21" fmla="*/ 26 h 118"/>
                <a:gd name="T22" fmla="*/ 54 w 74"/>
                <a:gd name="T23" fmla="*/ 73 h 118"/>
                <a:gd name="T24" fmla="*/ 68 w 74"/>
                <a:gd name="T25" fmla="*/ 92 h 118"/>
                <a:gd name="T26" fmla="*/ 70 w 74"/>
                <a:gd name="T27" fmla="*/ 115 h 118"/>
                <a:gd name="T28" fmla="*/ 54 w 74"/>
                <a:gd name="T29" fmla="*/ 102 h 118"/>
                <a:gd name="T30" fmla="*/ 42 w 74"/>
                <a:gd name="T31"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18">
                  <a:moveTo>
                    <a:pt x="42" y="79"/>
                  </a:moveTo>
                  <a:cubicBezTo>
                    <a:pt x="39" y="71"/>
                    <a:pt x="34" y="65"/>
                    <a:pt x="28" y="60"/>
                  </a:cubicBezTo>
                  <a:cubicBezTo>
                    <a:pt x="24" y="50"/>
                    <a:pt x="20" y="41"/>
                    <a:pt x="17" y="31"/>
                  </a:cubicBezTo>
                  <a:cubicBezTo>
                    <a:pt x="19" y="18"/>
                    <a:pt x="6" y="21"/>
                    <a:pt x="0" y="16"/>
                  </a:cubicBezTo>
                  <a:cubicBezTo>
                    <a:pt x="4" y="9"/>
                    <a:pt x="8" y="17"/>
                    <a:pt x="12" y="16"/>
                  </a:cubicBezTo>
                  <a:cubicBezTo>
                    <a:pt x="15" y="6"/>
                    <a:pt x="24" y="3"/>
                    <a:pt x="32" y="0"/>
                  </a:cubicBezTo>
                  <a:cubicBezTo>
                    <a:pt x="33" y="2"/>
                    <a:pt x="35" y="4"/>
                    <a:pt x="36" y="6"/>
                  </a:cubicBezTo>
                  <a:cubicBezTo>
                    <a:pt x="44" y="21"/>
                    <a:pt x="51" y="36"/>
                    <a:pt x="64" y="47"/>
                  </a:cubicBezTo>
                  <a:cubicBezTo>
                    <a:pt x="64" y="48"/>
                    <a:pt x="64" y="48"/>
                    <a:pt x="64" y="48"/>
                  </a:cubicBezTo>
                  <a:cubicBezTo>
                    <a:pt x="69" y="56"/>
                    <a:pt x="64" y="59"/>
                    <a:pt x="57" y="61"/>
                  </a:cubicBezTo>
                  <a:cubicBezTo>
                    <a:pt x="43" y="54"/>
                    <a:pt x="39" y="37"/>
                    <a:pt x="29" y="26"/>
                  </a:cubicBezTo>
                  <a:cubicBezTo>
                    <a:pt x="32" y="44"/>
                    <a:pt x="40" y="60"/>
                    <a:pt x="54" y="73"/>
                  </a:cubicBezTo>
                  <a:cubicBezTo>
                    <a:pt x="60" y="78"/>
                    <a:pt x="64" y="85"/>
                    <a:pt x="68" y="92"/>
                  </a:cubicBezTo>
                  <a:cubicBezTo>
                    <a:pt x="71" y="99"/>
                    <a:pt x="74" y="107"/>
                    <a:pt x="70" y="115"/>
                  </a:cubicBezTo>
                  <a:cubicBezTo>
                    <a:pt x="58" y="118"/>
                    <a:pt x="59" y="107"/>
                    <a:pt x="54" y="102"/>
                  </a:cubicBezTo>
                  <a:cubicBezTo>
                    <a:pt x="52" y="94"/>
                    <a:pt x="42" y="89"/>
                    <a:pt x="42" y="79"/>
                  </a:cubicBezTo>
                  <a:close/>
                </a:path>
              </a:pathLst>
            </a:custGeom>
            <a:solidFill>
              <a:srgbClr val="25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3" name="Freeform 112">
              <a:extLst>
                <a:ext uri="{FF2B5EF4-FFF2-40B4-BE49-F238E27FC236}">
                  <a16:creationId xmlns:a16="http://schemas.microsoft.com/office/drawing/2014/main" id="{E7283039-E29D-CBA9-0DC3-1CD0E4D139ED}"/>
                </a:ext>
              </a:extLst>
            </p:cNvPr>
            <p:cNvSpPr/>
            <p:nvPr/>
          </p:nvSpPr>
          <p:spPr bwMode="auto">
            <a:xfrm>
              <a:off x="6367463" y="4140200"/>
              <a:ext cx="80963" cy="101600"/>
            </a:xfrm>
            <a:custGeom>
              <a:avLst/>
              <a:gdLst>
                <a:gd name="T0" fmla="*/ 5 w 55"/>
                <a:gd name="T1" fmla="*/ 15 h 68"/>
                <a:gd name="T2" fmla="*/ 12 w 55"/>
                <a:gd name="T3" fmla="*/ 4 h 68"/>
                <a:gd name="T4" fmla="*/ 46 w 55"/>
                <a:gd name="T5" fmla="*/ 6 h 68"/>
                <a:gd name="T6" fmla="*/ 55 w 55"/>
                <a:gd name="T7" fmla="*/ 11 h 68"/>
                <a:gd name="T8" fmla="*/ 48 w 55"/>
                <a:gd name="T9" fmla="*/ 17 h 68"/>
                <a:gd name="T10" fmla="*/ 39 w 55"/>
                <a:gd name="T11" fmla="*/ 52 h 68"/>
                <a:gd name="T12" fmla="*/ 37 w 55"/>
                <a:gd name="T13" fmla="*/ 68 h 68"/>
                <a:gd name="T14" fmla="*/ 26 w 55"/>
                <a:gd name="T15" fmla="*/ 64 h 68"/>
                <a:gd name="T16" fmla="*/ 17 w 55"/>
                <a:gd name="T17" fmla="*/ 44 h 68"/>
                <a:gd name="T18" fmla="*/ 11 w 55"/>
                <a:gd name="T19" fmla="*/ 39 h 68"/>
                <a:gd name="T20" fmla="*/ 5 w 55"/>
                <a:gd name="T21" fmla="*/ 1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68">
                  <a:moveTo>
                    <a:pt x="5" y="15"/>
                  </a:moveTo>
                  <a:cubicBezTo>
                    <a:pt x="9" y="13"/>
                    <a:pt x="13" y="10"/>
                    <a:pt x="12" y="4"/>
                  </a:cubicBezTo>
                  <a:cubicBezTo>
                    <a:pt x="23" y="0"/>
                    <a:pt x="33" y="20"/>
                    <a:pt x="46" y="6"/>
                  </a:cubicBezTo>
                  <a:cubicBezTo>
                    <a:pt x="49" y="7"/>
                    <a:pt x="54" y="6"/>
                    <a:pt x="55" y="11"/>
                  </a:cubicBezTo>
                  <a:cubicBezTo>
                    <a:pt x="55" y="15"/>
                    <a:pt x="50" y="15"/>
                    <a:pt x="48" y="17"/>
                  </a:cubicBezTo>
                  <a:cubicBezTo>
                    <a:pt x="32" y="26"/>
                    <a:pt x="28" y="37"/>
                    <a:pt x="39" y="52"/>
                  </a:cubicBezTo>
                  <a:cubicBezTo>
                    <a:pt x="43" y="58"/>
                    <a:pt x="47" y="64"/>
                    <a:pt x="37" y="68"/>
                  </a:cubicBezTo>
                  <a:cubicBezTo>
                    <a:pt x="34" y="64"/>
                    <a:pt x="30" y="64"/>
                    <a:pt x="26" y="64"/>
                  </a:cubicBezTo>
                  <a:cubicBezTo>
                    <a:pt x="19" y="59"/>
                    <a:pt x="16" y="51"/>
                    <a:pt x="17" y="44"/>
                  </a:cubicBezTo>
                  <a:cubicBezTo>
                    <a:pt x="18" y="36"/>
                    <a:pt x="11" y="43"/>
                    <a:pt x="11" y="39"/>
                  </a:cubicBezTo>
                  <a:cubicBezTo>
                    <a:pt x="7" y="32"/>
                    <a:pt x="0" y="25"/>
                    <a:pt x="5" y="15"/>
                  </a:cubicBezTo>
                  <a:close/>
                </a:path>
              </a:pathLst>
            </a:custGeom>
            <a:solidFill>
              <a:srgbClr val="705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4" name="Freeform 113">
              <a:extLst>
                <a:ext uri="{FF2B5EF4-FFF2-40B4-BE49-F238E27FC236}">
                  <a16:creationId xmlns:a16="http://schemas.microsoft.com/office/drawing/2014/main" id="{31652700-7E8E-F75E-140E-846AB3A25445}"/>
                </a:ext>
              </a:extLst>
            </p:cNvPr>
            <p:cNvSpPr/>
            <p:nvPr/>
          </p:nvSpPr>
          <p:spPr bwMode="auto">
            <a:xfrm>
              <a:off x="6400801" y="4157663"/>
              <a:ext cx="65088" cy="100013"/>
            </a:xfrm>
            <a:custGeom>
              <a:avLst/>
              <a:gdLst>
                <a:gd name="T0" fmla="*/ 14 w 44"/>
                <a:gd name="T1" fmla="*/ 56 h 67"/>
                <a:gd name="T2" fmla="*/ 11 w 44"/>
                <a:gd name="T3" fmla="*/ 43 h 67"/>
                <a:gd name="T4" fmla="*/ 5 w 44"/>
                <a:gd name="T5" fmla="*/ 16 h 67"/>
                <a:gd name="T6" fmla="*/ 25 w 44"/>
                <a:gd name="T7" fmla="*/ 5 h 67"/>
                <a:gd name="T8" fmla="*/ 29 w 44"/>
                <a:gd name="T9" fmla="*/ 21 h 67"/>
                <a:gd name="T10" fmla="*/ 19 w 44"/>
                <a:gd name="T11" fmla="*/ 61 h 67"/>
                <a:gd name="T12" fmla="*/ 14 w 44"/>
                <a:gd name="T13" fmla="*/ 56 h 67"/>
              </a:gdLst>
              <a:ahLst/>
              <a:cxnLst>
                <a:cxn ang="0">
                  <a:pos x="T0" y="T1"/>
                </a:cxn>
                <a:cxn ang="0">
                  <a:pos x="T2" y="T3"/>
                </a:cxn>
                <a:cxn ang="0">
                  <a:pos x="T4" y="T5"/>
                </a:cxn>
                <a:cxn ang="0">
                  <a:pos x="T6" y="T7"/>
                </a:cxn>
                <a:cxn ang="0">
                  <a:pos x="T8" y="T9"/>
                </a:cxn>
                <a:cxn ang="0">
                  <a:pos x="T10" y="T11"/>
                </a:cxn>
                <a:cxn ang="0">
                  <a:pos x="T12" y="T13"/>
                </a:cxn>
              </a:cxnLst>
              <a:rect l="0" t="0" r="r" b="b"/>
              <a:pathLst>
                <a:path w="44" h="67">
                  <a:moveTo>
                    <a:pt x="14" y="56"/>
                  </a:moveTo>
                  <a:cubicBezTo>
                    <a:pt x="21" y="49"/>
                    <a:pt x="16" y="46"/>
                    <a:pt x="11" y="43"/>
                  </a:cubicBezTo>
                  <a:cubicBezTo>
                    <a:pt x="0" y="36"/>
                    <a:pt x="5" y="24"/>
                    <a:pt x="5" y="16"/>
                  </a:cubicBezTo>
                  <a:cubicBezTo>
                    <a:pt x="5" y="13"/>
                    <a:pt x="13" y="0"/>
                    <a:pt x="25" y="5"/>
                  </a:cubicBezTo>
                  <a:cubicBezTo>
                    <a:pt x="26" y="10"/>
                    <a:pt x="26" y="17"/>
                    <a:pt x="29" y="21"/>
                  </a:cubicBezTo>
                  <a:cubicBezTo>
                    <a:pt x="44" y="39"/>
                    <a:pt x="25" y="49"/>
                    <a:pt x="19" y="61"/>
                  </a:cubicBezTo>
                  <a:cubicBezTo>
                    <a:pt x="16" y="67"/>
                    <a:pt x="12" y="62"/>
                    <a:pt x="14" y="56"/>
                  </a:cubicBezTo>
                  <a:close/>
                </a:path>
              </a:pathLst>
            </a:custGeom>
            <a:solidFill>
              <a:srgbClr val="F093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5" name="Freeform 114">
              <a:extLst>
                <a:ext uri="{FF2B5EF4-FFF2-40B4-BE49-F238E27FC236}">
                  <a16:creationId xmlns:a16="http://schemas.microsoft.com/office/drawing/2014/main" id="{0F92FA42-CE59-3A64-F650-3FF8C16BEA3D}"/>
                </a:ext>
              </a:extLst>
            </p:cNvPr>
            <p:cNvSpPr/>
            <p:nvPr/>
          </p:nvSpPr>
          <p:spPr bwMode="auto">
            <a:xfrm>
              <a:off x="6340476" y="4211638"/>
              <a:ext cx="74613" cy="93663"/>
            </a:xfrm>
            <a:custGeom>
              <a:avLst/>
              <a:gdLst>
                <a:gd name="T0" fmla="*/ 38 w 51"/>
                <a:gd name="T1" fmla="*/ 63 h 63"/>
                <a:gd name="T2" fmla="*/ 20 w 51"/>
                <a:gd name="T3" fmla="*/ 38 h 63"/>
                <a:gd name="T4" fmla="*/ 6 w 51"/>
                <a:gd name="T5" fmla="*/ 16 h 63"/>
                <a:gd name="T6" fmla="*/ 16 w 51"/>
                <a:gd name="T7" fmla="*/ 2 h 63"/>
                <a:gd name="T8" fmla="*/ 34 w 51"/>
                <a:gd name="T9" fmla="*/ 36 h 63"/>
                <a:gd name="T10" fmla="*/ 46 w 51"/>
                <a:gd name="T11" fmla="*/ 52 h 63"/>
                <a:gd name="T12" fmla="*/ 38 w 51"/>
                <a:gd name="T13" fmla="*/ 63 h 63"/>
              </a:gdLst>
              <a:ahLst/>
              <a:cxnLst>
                <a:cxn ang="0">
                  <a:pos x="T0" y="T1"/>
                </a:cxn>
                <a:cxn ang="0">
                  <a:pos x="T2" y="T3"/>
                </a:cxn>
                <a:cxn ang="0">
                  <a:pos x="T4" y="T5"/>
                </a:cxn>
                <a:cxn ang="0">
                  <a:pos x="T6" y="T7"/>
                </a:cxn>
                <a:cxn ang="0">
                  <a:pos x="T8" y="T9"/>
                </a:cxn>
                <a:cxn ang="0">
                  <a:pos x="T10" y="T11"/>
                </a:cxn>
                <a:cxn ang="0">
                  <a:pos x="T12" y="T13"/>
                </a:cxn>
              </a:cxnLst>
              <a:rect l="0" t="0" r="r" b="b"/>
              <a:pathLst>
                <a:path w="51" h="62">
                  <a:moveTo>
                    <a:pt x="38" y="63"/>
                  </a:moveTo>
                  <a:cubicBezTo>
                    <a:pt x="18" y="61"/>
                    <a:pt x="14" y="53"/>
                    <a:pt x="20" y="38"/>
                  </a:cubicBezTo>
                  <a:cubicBezTo>
                    <a:pt x="24" y="26"/>
                    <a:pt x="17" y="19"/>
                    <a:pt x="6" y="16"/>
                  </a:cubicBezTo>
                  <a:cubicBezTo>
                    <a:pt x="0" y="4"/>
                    <a:pt x="4" y="0"/>
                    <a:pt x="16" y="2"/>
                  </a:cubicBezTo>
                  <a:cubicBezTo>
                    <a:pt x="21" y="14"/>
                    <a:pt x="29" y="24"/>
                    <a:pt x="34" y="36"/>
                  </a:cubicBezTo>
                  <a:cubicBezTo>
                    <a:pt x="41" y="39"/>
                    <a:pt x="46" y="44"/>
                    <a:pt x="46" y="52"/>
                  </a:cubicBezTo>
                  <a:cubicBezTo>
                    <a:pt x="51" y="62"/>
                    <a:pt x="43" y="61"/>
                    <a:pt x="38" y="63"/>
                  </a:cubicBezTo>
                  <a:close/>
                </a:path>
              </a:pathLst>
            </a:custGeom>
            <a:solidFill>
              <a:srgbClr val="5D2B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6" name="Freeform 115">
              <a:extLst>
                <a:ext uri="{FF2B5EF4-FFF2-40B4-BE49-F238E27FC236}">
                  <a16:creationId xmlns:a16="http://schemas.microsoft.com/office/drawing/2014/main" id="{BC784187-257B-BED5-3561-EA68C3224232}"/>
                </a:ext>
              </a:extLst>
            </p:cNvPr>
            <p:cNvSpPr/>
            <p:nvPr/>
          </p:nvSpPr>
          <p:spPr bwMode="auto">
            <a:xfrm>
              <a:off x="6345238" y="3933825"/>
              <a:ext cx="142875" cy="39688"/>
            </a:xfrm>
            <a:custGeom>
              <a:avLst/>
              <a:gdLst>
                <a:gd name="T0" fmla="*/ 97 w 97"/>
                <a:gd name="T1" fmla="*/ 15 h 27"/>
                <a:gd name="T2" fmla="*/ 97 w 97"/>
                <a:gd name="T3" fmla="*/ 20 h 27"/>
                <a:gd name="T4" fmla="*/ 0 w 97"/>
                <a:gd name="T5" fmla="*/ 0 h 27"/>
                <a:gd name="T6" fmla="*/ 97 w 97"/>
                <a:gd name="T7" fmla="*/ 15 h 27"/>
              </a:gdLst>
              <a:ahLst/>
              <a:cxnLst>
                <a:cxn ang="0">
                  <a:pos x="T0" y="T1"/>
                </a:cxn>
                <a:cxn ang="0">
                  <a:pos x="T2" y="T3"/>
                </a:cxn>
                <a:cxn ang="0">
                  <a:pos x="T4" y="T5"/>
                </a:cxn>
                <a:cxn ang="0">
                  <a:pos x="T6" y="T7"/>
                </a:cxn>
              </a:cxnLst>
              <a:rect l="0" t="0" r="r" b="b"/>
              <a:pathLst>
                <a:path w="97" h="27">
                  <a:moveTo>
                    <a:pt x="97" y="15"/>
                  </a:moveTo>
                  <a:cubicBezTo>
                    <a:pt x="97" y="17"/>
                    <a:pt x="97" y="19"/>
                    <a:pt x="97" y="20"/>
                  </a:cubicBezTo>
                  <a:cubicBezTo>
                    <a:pt x="62" y="27"/>
                    <a:pt x="29" y="23"/>
                    <a:pt x="0" y="0"/>
                  </a:cubicBezTo>
                  <a:cubicBezTo>
                    <a:pt x="32" y="6"/>
                    <a:pt x="63" y="20"/>
                    <a:pt x="97" y="15"/>
                  </a:cubicBezTo>
                  <a:close/>
                </a:path>
              </a:pathLst>
            </a:custGeom>
            <a:solidFill>
              <a:srgbClr val="3F8A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7" name="Freeform 116">
              <a:extLst>
                <a:ext uri="{FF2B5EF4-FFF2-40B4-BE49-F238E27FC236}">
                  <a16:creationId xmlns:a16="http://schemas.microsoft.com/office/drawing/2014/main" id="{F25ED254-49E9-39E8-04F2-95DBE1C951FF}"/>
                </a:ext>
              </a:extLst>
            </p:cNvPr>
            <p:cNvSpPr/>
            <p:nvPr/>
          </p:nvSpPr>
          <p:spPr bwMode="auto">
            <a:xfrm>
              <a:off x="6357938" y="3879850"/>
              <a:ext cx="106363" cy="39688"/>
            </a:xfrm>
            <a:custGeom>
              <a:avLst/>
              <a:gdLst>
                <a:gd name="T0" fmla="*/ 0 w 72"/>
                <a:gd name="T1" fmla="*/ 19 h 27"/>
                <a:gd name="T2" fmla="*/ 25 w 72"/>
                <a:gd name="T3" fmla="*/ 5 h 27"/>
                <a:gd name="T4" fmla="*/ 61 w 72"/>
                <a:gd name="T5" fmla="*/ 3 h 27"/>
                <a:gd name="T6" fmla="*/ 70 w 72"/>
                <a:gd name="T7" fmla="*/ 4 h 27"/>
                <a:gd name="T8" fmla="*/ 66 w 72"/>
                <a:gd name="T9" fmla="*/ 12 h 27"/>
                <a:gd name="T10" fmla="*/ 53 w 72"/>
                <a:gd name="T11" fmla="*/ 16 h 27"/>
                <a:gd name="T12" fmla="*/ 42 w 72"/>
                <a:gd name="T13" fmla="*/ 16 h 27"/>
                <a:gd name="T14" fmla="*/ 35 w 72"/>
                <a:gd name="T15" fmla="*/ 15 h 27"/>
                <a:gd name="T16" fmla="*/ 14 w 72"/>
                <a:gd name="T17" fmla="*/ 20 h 27"/>
                <a:gd name="T18" fmla="*/ 0 w 72"/>
                <a:gd name="T1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27">
                  <a:moveTo>
                    <a:pt x="0" y="19"/>
                  </a:moveTo>
                  <a:cubicBezTo>
                    <a:pt x="3" y="5"/>
                    <a:pt x="16" y="6"/>
                    <a:pt x="25" y="5"/>
                  </a:cubicBezTo>
                  <a:cubicBezTo>
                    <a:pt x="37" y="3"/>
                    <a:pt x="49" y="3"/>
                    <a:pt x="61" y="3"/>
                  </a:cubicBezTo>
                  <a:cubicBezTo>
                    <a:pt x="64" y="2"/>
                    <a:pt x="67" y="0"/>
                    <a:pt x="70" y="4"/>
                  </a:cubicBezTo>
                  <a:cubicBezTo>
                    <a:pt x="72" y="8"/>
                    <a:pt x="69" y="10"/>
                    <a:pt x="66" y="12"/>
                  </a:cubicBezTo>
                  <a:cubicBezTo>
                    <a:pt x="62" y="14"/>
                    <a:pt x="58" y="16"/>
                    <a:pt x="53" y="16"/>
                  </a:cubicBezTo>
                  <a:cubicBezTo>
                    <a:pt x="49" y="16"/>
                    <a:pt x="46" y="16"/>
                    <a:pt x="42" y="16"/>
                  </a:cubicBezTo>
                  <a:cubicBezTo>
                    <a:pt x="39" y="16"/>
                    <a:pt x="37" y="16"/>
                    <a:pt x="35" y="15"/>
                  </a:cubicBezTo>
                  <a:cubicBezTo>
                    <a:pt x="29" y="21"/>
                    <a:pt x="20" y="14"/>
                    <a:pt x="14" y="20"/>
                  </a:cubicBezTo>
                  <a:cubicBezTo>
                    <a:pt x="9" y="27"/>
                    <a:pt x="5" y="19"/>
                    <a:pt x="0" y="19"/>
                  </a:cubicBezTo>
                  <a:close/>
                </a:path>
              </a:pathLst>
            </a:custGeom>
            <a:solidFill>
              <a:srgbClr val="373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8" name="Freeform 117">
              <a:extLst>
                <a:ext uri="{FF2B5EF4-FFF2-40B4-BE49-F238E27FC236}">
                  <a16:creationId xmlns:a16="http://schemas.microsoft.com/office/drawing/2014/main" id="{B79F5A50-0B89-82F0-BA7D-3A53F0E7D7AC}"/>
                </a:ext>
              </a:extLst>
            </p:cNvPr>
            <p:cNvSpPr/>
            <p:nvPr/>
          </p:nvSpPr>
          <p:spPr bwMode="auto">
            <a:xfrm>
              <a:off x="6305551" y="3848100"/>
              <a:ext cx="60325" cy="50800"/>
            </a:xfrm>
            <a:custGeom>
              <a:avLst/>
              <a:gdLst>
                <a:gd name="T0" fmla="*/ 35 w 40"/>
                <a:gd name="T1" fmla="*/ 21 h 34"/>
                <a:gd name="T2" fmla="*/ 28 w 40"/>
                <a:gd name="T3" fmla="*/ 34 h 34"/>
                <a:gd name="T4" fmla="*/ 20 w 40"/>
                <a:gd name="T5" fmla="*/ 28 h 34"/>
                <a:gd name="T6" fmla="*/ 18 w 40"/>
                <a:gd name="T7" fmla="*/ 25 h 34"/>
                <a:gd name="T8" fmla="*/ 13 w 40"/>
                <a:gd name="T9" fmla="*/ 5 h 34"/>
                <a:gd name="T10" fmla="*/ 17 w 40"/>
                <a:gd name="T11" fmla="*/ 1 h 34"/>
                <a:gd name="T12" fmla="*/ 35 w 40"/>
                <a:gd name="T13" fmla="*/ 9 h 34"/>
                <a:gd name="T14" fmla="*/ 39 w 40"/>
                <a:gd name="T15" fmla="*/ 11 h 34"/>
                <a:gd name="T16" fmla="*/ 35 w 40"/>
                <a:gd name="T17"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4">
                  <a:moveTo>
                    <a:pt x="35" y="21"/>
                  </a:moveTo>
                  <a:cubicBezTo>
                    <a:pt x="33" y="25"/>
                    <a:pt x="30" y="29"/>
                    <a:pt x="28" y="34"/>
                  </a:cubicBezTo>
                  <a:cubicBezTo>
                    <a:pt x="24" y="34"/>
                    <a:pt x="21" y="32"/>
                    <a:pt x="20" y="28"/>
                  </a:cubicBezTo>
                  <a:cubicBezTo>
                    <a:pt x="19" y="27"/>
                    <a:pt x="19" y="25"/>
                    <a:pt x="18" y="25"/>
                  </a:cubicBezTo>
                  <a:cubicBezTo>
                    <a:pt x="0" y="19"/>
                    <a:pt x="0" y="19"/>
                    <a:pt x="13" y="5"/>
                  </a:cubicBezTo>
                  <a:cubicBezTo>
                    <a:pt x="12" y="1"/>
                    <a:pt x="13" y="0"/>
                    <a:pt x="17" y="1"/>
                  </a:cubicBezTo>
                  <a:cubicBezTo>
                    <a:pt x="20" y="10"/>
                    <a:pt x="24" y="17"/>
                    <a:pt x="35" y="9"/>
                  </a:cubicBezTo>
                  <a:cubicBezTo>
                    <a:pt x="37" y="8"/>
                    <a:pt x="38" y="9"/>
                    <a:pt x="39" y="11"/>
                  </a:cubicBezTo>
                  <a:cubicBezTo>
                    <a:pt x="40" y="15"/>
                    <a:pt x="39" y="19"/>
                    <a:pt x="35" y="21"/>
                  </a:cubicBezTo>
                  <a:close/>
                </a:path>
              </a:pathLst>
            </a:custGeom>
            <a:solidFill>
              <a:srgbClr val="D6CD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9" name="Freeform 118">
              <a:extLst>
                <a:ext uri="{FF2B5EF4-FFF2-40B4-BE49-F238E27FC236}">
                  <a16:creationId xmlns:a16="http://schemas.microsoft.com/office/drawing/2014/main" id="{729F0C40-947E-493B-166E-17766DD43A25}"/>
                </a:ext>
              </a:extLst>
            </p:cNvPr>
            <p:cNvSpPr/>
            <p:nvPr/>
          </p:nvSpPr>
          <p:spPr bwMode="auto">
            <a:xfrm>
              <a:off x="6219826" y="3868738"/>
              <a:ext cx="80963" cy="42863"/>
            </a:xfrm>
            <a:custGeom>
              <a:avLst/>
              <a:gdLst>
                <a:gd name="T0" fmla="*/ 54 w 54"/>
                <a:gd name="T1" fmla="*/ 28 h 28"/>
                <a:gd name="T2" fmla="*/ 7 w 54"/>
                <a:gd name="T3" fmla="*/ 14 h 28"/>
                <a:gd name="T4" fmla="*/ 3 w 54"/>
                <a:gd name="T5" fmla="*/ 0 h 28"/>
                <a:gd name="T6" fmla="*/ 54 w 54"/>
                <a:gd name="T7" fmla="*/ 28 h 28"/>
              </a:gdLst>
              <a:ahLst/>
              <a:cxnLst>
                <a:cxn ang="0">
                  <a:pos x="T0" y="T1"/>
                </a:cxn>
                <a:cxn ang="0">
                  <a:pos x="T2" y="T3"/>
                </a:cxn>
                <a:cxn ang="0">
                  <a:pos x="T4" y="T5"/>
                </a:cxn>
                <a:cxn ang="0">
                  <a:pos x="T6" y="T7"/>
                </a:cxn>
              </a:cxnLst>
              <a:rect l="0" t="0" r="r" b="b"/>
              <a:pathLst>
                <a:path w="54" h="28">
                  <a:moveTo>
                    <a:pt x="54" y="28"/>
                  </a:moveTo>
                  <a:cubicBezTo>
                    <a:pt x="38" y="25"/>
                    <a:pt x="25" y="13"/>
                    <a:pt x="7" y="14"/>
                  </a:cubicBezTo>
                  <a:cubicBezTo>
                    <a:pt x="0" y="15"/>
                    <a:pt x="5" y="6"/>
                    <a:pt x="3" y="0"/>
                  </a:cubicBezTo>
                  <a:cubicBezTo>
                    <a:pt x="19" y="13"/>
                    <a:pt x="44" y="7"/>
                    <a:pt x="54" y="28"/>
                  </a:cubicBezTo>
                  <a:close/>
                </a:path>
              </a:pathLst>
            </a:custGeom>
            <a:solidFill>
              <a:srgbClr val="3F8A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0" name="Freeform 119">
              <a:extLst>
                <a:ext uri="{FF2B5EF4-FFF2-40B4-BE49-F238E27FC236}">
                  <a16:creationId xmlns:a16="http://schemas.microsoft.com/office/drawing/2014/main" id="{8CF31D19-564C-8B21-2D89-B07EC23893B2}"/>
                </a:ext>
              </a:extLst>
            </p:cNvPr>
            <p:cNvSpPr/>
            <p:nvPr/>
          </p:nvSpPr>
          <p:spPr bwMode="auto">
            <a:xfrm>
              <a:off x="6270626" y="3698875"/>
              <a:ext cx="46038" cy="122238"/>
            </a:xfrm>
            <a:custGeom>
              <a:avLst/>
              <a:gdLst>
                <a:gd name="T0" fmla="*/ 18 w 31"/>
                <a:gd name="T1" fmla="*/ 82 h 82"/>
                <a:gd name="T2" fmla="*/ 0 w 31"/>
                <a:gd name="T3" fmla="*/ 2 h 82"/>
                <a:gd name="T4" fmla="*/ 5 w 31"/>
                <a:gd name="T5" fmla="*/ 0 h 82"/>
                <a:gd name="T6" fmla="*/ 27 w 31"/>
                <a:gd name="T7" fmla="*/ 40 h 82"/>
                <a:gd name="T8" fmla="*/ 31 w 31"/>
                <a:gd name="T9" fmla="*/ 61 h 82"/>
                <a:gd name="T10" fmla="*/ 21 w 31"/>
                <a:gd name="T11" fmla="*/ 73 h 82"/>
                <a:gd name="T12" fmla="*/ 18 w 31"/>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31" h="82">
                  <a:moveTo>
                    <a:pt x="18" y="82"/>
                  </a:moveTo>
                  <a:cubicBezTo>
                    <a:pt x="22" y="53"/>
                    <a:pt x="12" y="28"/>
                    <a:pt x="0" y="2"/>
                  </a:cubicBezTo>
                  <a:cubicBezTo>
                    <a:pt x="1" y="1"/>
                    <a:pt x="3" y="0"/>
                    <a:pt x="5" y="0"/>
                  </a:cubicBezTo>
                  <a:cubicBezTo>
                    <a:pt x="19" y="10"/>
                    <a:pt x="21" y="26"/>
                    <a:pt x="27" y="40"/>
                  </a:cubicBezTo>
                  <a:cubicBezTo>
                    <a:pt x="27" y="47"/>
                    <a:pt x="28" y="54"/>
                    <a:pt x="31" y="61"/>
                  </a:cubicBezTo>
                  <a:cubicBezTo>
                    <a:pt x="31" y="68"/>
                    <a:pt x="26" y="70"/>
                    <a:pt x="21" y="73"/>
                  </a:cubicBezTo>
                  <a:cubicBezTo>
                    <a:pt x="21" y="77"/>
                    <a:pt x="21" y="80"/>
                    <a:pt x="18" y="82"/>
                  </a:cubicBezTo>
                  <a:close/>
                </a:path>
              </a:pathLst>
            </a:custGeom>
            <a:solidFill>
              <a:srgbClr val="68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1" name="Freeform 120">
              <a:extLst>
                <a:ext uri="{FF2B5EF4-FFF2-40B4-BE49-F238E27FC236}">
                  <a16:creationId xmlns:a16="http://schemas.microsoft.com/office/drawing/2014/main" id="{42719ACD-4452-95FA-68E8-55FDCDB21684}"/>
                </a:ext>
              </a:extLst>
            </p:cNvPr>
            <p:cNvSpPr/>
            <p:nvPr/>
          </p:nvSpPr>
          <p:spPr bwMode="auto">
            <a:xfrm>
              <a:off x="6308726" y="4025900"/>
              <a:ext cx="68263" cy="39688"/>
            </a:xfrm>
            <a:custGeom>
              <a:avLst/>
              <a:gdLst>
                <a:gd name="T0" fmla="*/ 12 w 46"/>
                <a:gd name="T1" fmla="*/ 13 h 26"/>
                <a:gd name="T2" fmla="*/ 5 w 46"/>
                <a:gd name="T3" fmla="*/ 9 h 26"/>
                <a:gd name="T4" fmla="*/ 9 w 46"/>
                <a:gd name="T5" fmla="*/ 3 h 26"/>
                <a:gd name="T6" fmla="*/ 27 w 46"/>
                <a:gd name="T7" fmla="*/ 0 h 26"/>
                <a:gd name="T8" fmla="*/ 27 w 46"/>
                <a:gd name="T9" fmla="*/ 1 h 26"/>
                <a:gd name="T10" fmla="*/ 46 w 46"/>
                <a:gd name="T11" fmla="*/ 15 h 26"/>
                <a:gd name="T12" fmla="*/ 12 w 46"/>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46" h="26">
                  <a:moveTo>
                    <a:pt x="12" y="13"/>
                  </a:moveTo>
                  <a:cubicBezTo>
                    <a:pt x="10" y="10"/>
                    <a:pt x="8" y="8"/>
                    <a:pt x="5" y="9"/>
                  </a:cubicBezTo>
                  <a:cubicBezTo>
                    <a:pt x="0" y="3"/>
                    <a:pt x="6" y="3"/>
                    <a:pt x="9" y="3"/>
                  </a:cubicBezTo>
                  <a:cubicBezTo>
                    <a:pt x="15" y="1"/>
                    <a:pt x="22" y="5"/>
                    <a:pt x="27" y="0"/>
                  </a:cubicBezTo>
                  <a:cubicBezTo>
                    <a:pt x="27" y="0"/>
                    <a:pt x="27" y="1"/>
                    <a:pt x="27" y="1"/>
                  </a:cubicBezTo>
                  <a:cubicBezTo>
                    <a:pt x="33" y="5"/>
                    <a:pt x="43" y="5"/>
                    <a:pt x="46" y="15"/>
                  </a:cubicBezTo>
                  <a:cubicBezTo>
                    <a:pt x="34" y="18"/>
                    <a:pt x="23" y="26"/>
                    <a:pt x="12" y="13"/>
                  </a:cubicBezTo>
                  <a:close/>
                </a:path>
              </a:pathLst>
            </a:custGeom>
            <a:solidFill>
              <a:srgbClr val="DC3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2" name="Freeform 121">
              <a:extLst>
                <a:ext uri="{FF2B5EF4-FFF2-40B4-BE49-F238E27FC236}">
                  <a16:creationId xmlns:a16="http://schemas.microsoft.com/office/drawing/2014/main" id="{1CCCCB96-B46C-1974-C6B4-B0044BEF309F}"/>
                </a:ext>
              </a:extLst>
            </p:cNvPr>
            <p:cNvSpPr/>
            <p:nvPr/>
          </p:nvSpPr>
          <p:spPr bwMode="auto">
            <a:xfrm>
              <a:off x="6405563" y="4003675"/>
              <a:ext cx="87313" cy="31750"/>
            </a:xfrm>
            <a:custGeom>
              <a:avLst/>
              <a:gdLst>
                <a:gd name="T0" fmla="*/ 59 w 59"/>
                <a:gd name="T1" fmla="*/ 8 h 21"/>
                <a:gd name="T2" fmla="*/ 59 w 59"/>
                <a:gd name="T3" fmla="*/ 11 h 21"/>
                <a:gd name="T4" fmla="*/ 14 w 59"/>
                <a:gd name="T5" fmla="*/ 19 h 21"/>
                <a:gd name="T6" fmla="*/ 0 w 59"/>
                <a:gd name="T7" fmla="*/ 8 h 21"/>
                <a:gd name="T8" fmla="*/ 2 w 59"/>
                <a:gd name="T9" fmla="*/ 8 h 21"/>
                <a:gd name="T10" fmla="*/ 59 w 59"/>
                <a:gd name="T11" fmla="*/ 8 h 21"/>
              </a:gdLst>
              <a:ahLst/>
              <a:cxnLst>
                <a:cxn ang="0">
                  <a:pos x="T0" y="T1"/>
                </a:cxn>
                <a:cxn ang="0">
                  <a:pos x="T2" y="T3"/>
                </a:cxn>
                <a:cxn ang="0">
                  <a:pos x="T4" y="T5"/>
                </a:cxn>
                <a:cxn ang="0">
                  <a:pos x="T6" y="T7"/>
                </a:cxn>
                <a:cxn ang="0">
                  <a:pos x="T8" y="T9"/>
                </a:cxn>
                <a:cxn ang="0">
                  <a:pos x="T10" y="T11"/>
                </a:cxn>
              </a:cxnLst>
              <a:rect l="0" t="0" r="r" b="b"/>
              <a:pathLst>
                <a:path w="59" h="21">
                  <a:moveTo>
                    <a:pt x="59" y="8"/>
                  </a:moveTo>
                  <a:cubicBezTo>
                    <a:pt x="58" y="9"/>
                    <a:pt x="58" y="10"/>
                    <a:pt x="59" y="11"/>
                  </a:cubicBezTo>
                  <a:cubicBezTo>
                    <a:pt x="44" y="14"/>
                    <a:pt x="29" y="16"/>
                    <a:pt x="14" y="19"/>
                  </a:cubicBezTo>
                  <a:cubicBezTo>
                    <a:pt x="5" y="21"/>
                    <a:pt x="3" y="15"/>
                    <a:pt x="0" y="8"/>
                  </a:cubicBezTo>
                  <a:cubicBezTo>
                    <a:pt x="0" y="8"/>
                    <a:pt x="1" y="7"/>
                    <a:pt x="2" y="8"/>
                  </a:cubicBezTo>
                  <a:cubicBezTo>
                    <a:pt x="21" y="2"/>
                    <a:pt x="40" y="0"/>
                    <a:pt x="59" y="8"/>
                  </a:cubicBezTo>
                  <a:close/>
                </a:path>
              </a:pathLst>
            </a:custGeom>
            <a:solidFill>
              <a:srgbClr val="DF3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3" name="Freeform 122">
              <a:extLst>
                <a:ext uri="{FF2B5EF4-FFF2-40B4-BE49-F238E27FC236}">
                  <a16:creationId xmlns:a16="http://schemas.microsoft.com/office/drawing/2014/main" id="{AEED0EBB-6229-5357-C337-D5F8C3F6FFF9}"/>
                </a:ext>
              </a:extLst>
            </p:cNvPr>
            <p:cNvSpPr/>
            <p:nvPr/>
          </p:nvSpPr>
          <p:spPr bwMode="auto">
            <a:xfrm>
              <a:off x="6440488" y="4097338"/>
              <a:ext cx="31750" cy="61913"/>
            </a:xfrm>
            <a:custGeom>
              <a:avLst/>
              <a:gdLst>
                <a:gd name="T0" fmla="*/ 6 w 21"/>
                <a:gd name="T1" fmla="*/ 12 h 42"/>
                <a:gd name="T2" fmla="*/ 13 w 21"/>
                <a:gd name="T3" fmla="*/ 3 h 42"/>
                <a:gd name="T4" fmla="*/ 21 w 21"/>
                <a:gd name="T5" fmla="*/ 5 h 42"/>
                <a:gd name="T6" fmla="*/ 14 w 21"/>
                <a:gd name="T7" fmla="*/ 42 h 42"/>
                <a:gd name="T8" fmla="*/ 6 w 21"/>
                <a:gd name="T9" fmla="*/ 12 h 42"/>
              </a:gdLst>
              <a:ahLst/>
              <a:cxnLst>
                <a:cxn ang="0">
                  <a:pos x="T0" y="T1"/>
                </a:cxn>
                <a:cxn ang="0">
                  <a:pos x="T2" y="T3"/>
                </a:cxn>
                <a:cxn ang="0">
                  <a:pos x="T4" y="T5"/>
                </a:cxn>
                <a:cxn ang="0">
                  <a:pos x="T6" y="T7"/>
                </a:cxn>
                <a:cxn ang="0">
                  <a:pos x="T8" y="T9"/>
                </a:cxn>
              </a:cxnLst>
              <a:rect l="0" t="0" r="r" b="b"/>
              <a:pathLst>
                <a:path w="21" h="42">
                  <a:moveTo>
                    <a:pt x="6" y="12"/>
                  </a:moveTo>
                  <a:cubicBezTo>
                    <a:pt x="8" y="9"/>
                    <a:pt x="11" y="6"/>
                    <a:pt x="13" y="3"/>
                  </a:cubicBezTo>
                  <a:cubicBezTo>
                    <a:pt x="17" y="0"/>
                    <a:pt x="21" y="4"/>
                    <a:pt x="21" y="5"/>
                  </a:cubicBezTo>
                  <a:cubicBezTo>
                    <a:pt x="19" y="18"/>
                    <a:pt x="16" y="30"/>
                    <a:pt x="14" y="42"/>
                  </a:cubicBezTo>
                  <a:cubicBezTo>
                    <a:pt x="8" y="33"/>
                    <a:pt x="0" y="24"/>
                    <a:pt x="6" y="12"/>
                  </a:cubicBezTo>
                  <a:close/>
                </a:path>
              </a:pathLst>
            </a:custGeom>
            <a:solidFill>
              <a:srgbClr val="E3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4" name="Freeform 123">
              <a:extLst>
                <a:ext uri="{FF2B5EF4-FFF2-40B4-BE49-F238E27FC236}">
                  <a16:creationId xmlns:a16="http://schemas.microsoft.com/office/drawing/2014/main" id="{8038B12F-BBFC-D8D1-798D-3D82AB52B93E}"/>
                </a:ext>
              </a:extLst>
            </p:cNvPr>
            <p:cNvSpPr/>
            <p:nvPr/>
          </p:nvSpPr>
          <p:spPr bwMode="auto">
            <a:xfrm>
              <a:off x="6348413" y="3830638"/>
              <a:ext cx="58738" cy="36513"/>
            </a:xfrm>
            <a:custGeom>
              <a:avLst/>
              <a:gdLst>
                <a:gd name="T0" fmla="*/ 6 w 39"/>
                <a:gd name="T1" fmla="*/ 21 h 25"/>
                <a:gd name="T2" fmla="*/ 6 w 39"/>
                <a:gd name="T3" fmla="*/ 21 h 25"/>
                <a:gd name="T4" fmla="*/ 0 w 39"/>
                <a:gd name="T5" fmla="*/ 16 h 25"/>
                <a:gd name="T6" fmla="*/ 34 w 39"/>
                <a:gd name="T7" fmla="*/ 0 h 25"/>
                <a:gd name="T8" fmla="*/ 37 w 39"/>
                <a:gd name="T9" fmla="*/ 7 h 25"/>
                <a:gd name="T10" fmla="*/ 6 w 39"/>
                <a:gd name="T11" fmla="*/ 21 h 25"/>
              </a:gdLst>
              <a:ahLst/>
              <a:cxnLst>
                <a:cxn ang="0">
                  <a:pos x="T0" y="T1"/>
                </a:cxn>
                <a:cxn ang="0">
                  <a:pos x="T2" y="T3"/>
                </a:cxn>
                <a:cxn ang="0">
                  <a:pos x="T4" y="T5"/>
                </a:cxn>
                <a:cxn ang="0">
                  <a:pos x="T6" y="T7"/>
                </a:cxn>
                <a:cxn ang="0">
                  <a:pos x="T8" y="T9"/>
                </a:cxn>
                <a:cxn ang="0">
                  <a:pos x="T10" y="T11"/>
                </a:cxn>
              </a:cxnLst>
              <a:rect l="0" t="0" r="r" b="b"/>
              <a:pathLst>
                <a:path w="39" h="25">
                  <a:moveTo>
                    <a:pt x="6" y="21"/>
                  </a:moveTo>
                  <a:cubicBezTo>
                    <a:pt x="6" y="21"/>
                    <a:pt x="6" y="21"/>
                    <a:pt x="6" y="21"/>
                  </a:cubicBezTo>
                  <a:cubicBezTo>
                    <a:pt x="2" y="21"/>
                    <a:pt x="1" y="18"/>
                    <a:pt x="0" y="16"/>
                  </a:cubicBezTo>
                  <a:cubicBezTo>
                    <a:pt x="7" y="2"/>
                    <a:pt x="21" y="1"/>
                    <a:pt x="34" y="0"/>
                  </a:cubicBezTo>
                  <a:cubicBezTo>
                    <a:pt x="39" y="1"/>
                    <a:pt x="39" y="5"/>
                    <a:pt x="37" y="7"/>
                  </a:cubicBezTo>
                  <a:cubicBezTo>
                    <a:pt x="29" y="17"/>
                    <a:pt x="20" y="25"/>
                    <a:pt x="6" y="21"/>
                  </a:cubicBezTo>
                  <a:close/>
                </a:path>
              </a:pathLst>
            </a:custGeom>
            <a:solidFill>
              <a:srgbClr val="919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5" name="Freeform 124">
              <a:extLst>
                <a:ext uri="{FF2B5EF4-FFF2-40B4-BE49-F238E27FC236}">
                  <a16:creationId xmlns:a16="http://schemas.microsoft.com/office/drawing/2014/main" id="{146F1842-5DE3-D1E5-F56A-C1606830734D}"/>
                </a:ext>
              </a:extLst>
            </p:cNvPr>
            <p:cNvSpPr/>
            <p:nvPr/>
          </p:nvSpPr>
          <p:spPr bwMode="auto">
            <a:xfrm>
              <a:off x="6302376" y="3762375"/>
              <a:ext cx="52388" cy="49213"/>
            </a:xfrm>
            <a:custGeom>
              <a:avLst/>
              <a:gdLst>
                <a:gd name="T0" fmla="*/ 0 w 36"/>
                <a:gd name="T1" fmla="*/ 30 h 33"/>
                <a:gd name="T2" fmla="*/ 9 w 36"/>
                <a:gd name="T3" fmla="*/ 19 h 33"/>
                <a:gd name="T4" fmla="*/ 17 w 36"/>
                <a:gd name="T5" fmla="*/ 10 h 33"/>
                <a:gd name="T6" fmla="*/ 25 w 36"/>
                <a:gd name="T7" fmla="*/ 1 h 33"/>
                <a:gd name="T8" fmla="*/ 36 w 36"/>
                <a:gd name="T9" fmla="*/ 7 h 33"/>
                <a:gd name="T10" fmla="*/ 0 w 36"/>
                <a:gd name="T11" fmla="*/ 30 h 33"/>
              </a:gdLst>
              <a:ahLst/>
              <a:cxnLst>
                <a:cxn ang="0">
                  <a:pos x="T0" y="T1"/>
                </a:cxn>
                <a:cxn ang="0">
                  <a:pos x="T2" y="T3"/>
                </a:cxn>
                <a:cxn ang="0">
                  <a:pos x="T4" y="T5"/>
                </a:cxn>
                <a:cxn ang="0">
                  <a:pos x="T6" y="T7"/>
                </a:cxn>
                <a:cxn ang="0">
                  <a:pos x="T8" y="T9"/>
                </a:cxn>
                <a:cxn ang="0">
                  <a:pos x="T10" y="T11"/>
                </a:cxn>
              </a:cxnLst>
              <a:rect l="0" t="0" r="r" b="b"/>
              <a:pathLst>
                <a:path w="36" h="33">
                  <a:moveTo>
                    <a:pt x="0" y="30"/>
                  </a:moveTo>
                  <a:cubicBezTo>
                    <a:pt x="3" y="26"/>
                    <a:pt x="6" y="23"/>
                    <a:pt x="9" y="19"/>
                  </a:cubicBezTo>
                  <a:cubicBezTo>
                    <a:pt x="11" y="15"/>
                    <a:pt x="14" y="14"/>
                    <a:pt x="17" y="10"/>
                  </a:cubicBezTo>
                  <a:cubicBezTo>
                    <a:pt x="19" y="7"/>
                    <a:pt x="21" y="3"/>
                    <a:pt x="25" y="1"/>
                  </a:cubicBezTo>
                  <a:cubicBezTo>
                    <a:pt x="31" y="0"/>
                    <a:pt x="34" y="1"/>
                    <a:pt x="36" y="7"/>
                  </a:cubicBezTo>
                  <a:cubicBezTo>
                    <a:pt x="29" y="22"/>
                    <a:pt x="19" y="33"/>
                    <a:pt x="0" y="30"/>
                  </a:cubicBezTo>
                  <a:close/>
                </a:path>
              </a:pathLst>
            </a:custGeom>
            <a:solidFill>
              <a:srgbClr val="F2E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6" name="Freeform 125">
              <a:extLst>
                <a:ext uri="{FF2B5EF4-FFF2-40B4-BE49-F238E27FC236}">
                  <a16:creationId xmlns:a16="http://schemas.microsoft.com/office/drawing/2014/main" id="{C3007A01-25E2-3042-12D1-8C18E0683038}"/>
                </a:ext>
              </a:extLst>
            </p:cNvPr>
            <p:cNvSpPr/>
            <p:nvPr/>
          </p:nvSpPr>
          <p:spPr bwMode="auto">
            <a:xfrm>
              <a:off x="6343651" y="4084638"/>
              <a:ext cx="41275" cy="60325"/>
            </a:xfrm>
            <a:custGeom>
              <a:avLst/>
              <a:gdLst>
                <a:gd name="T0" fmla="*/ 28 w 28"/>
                <a:gd name="T1" fmla="*/ 41 h 41"/>
                <a:gd name="T2" fmla="*/ 0 w 28"/>
                <a:gd name="T3" fmla="*/ 0 h 41"/>
                <a:gd name="T4" fmla="*/ 24 w 28"/>
                <a:gd name="T5" fmla="*/ 31 h 41"/>
                <a:gd name="T6" fmla="*/ 28 w 28"/>
                <a:gd name="T7" fmla="*/ 41 h 41"/>
              </a:gdLst>
              <a:ahLst/>
              <a:cxnLst>
                <a:cxn ang="0">
                  <a:pos x="T0" y="T1"/>
                </a:cxn>
                <a:cxn ang="0">
                  <a:pos x="T2" y="T3"/>
                </a:cxn>
                <a:cxn ang="0">
                  <a:pos x="T4" y="T5"/>
                </a:cxn>
                <a:cxn ang="0">
                  <a:pos x="T6" y="T7"/>
                </a:cxn>
              </a:cxnLst>
              <a:rect l="0" t="0" r="r" b="b"/>
              <a:pathLst>
                <a:path w="28" h="41">
                  <a:moveTo>
                    <a:pt x="28" y="41"/>
                  </a:moveTo>
                  <a:cubicBezTo>
                    <a:pt x="10" y="33"/>
                    <a:pt x="5" y="17"/>
                    <a:pt x="0" y="0"/>
                  </a:cubicBezTo>
                  <a:cubicBezTo>
                    <a:pt x="12" y="7"/>
                    <a:pt x="13" y="23"/>
                    <a:pt x="24" y="31"/>
                  </a:cubicBezTo>
                  <a:cubicBezTo>
                    <a:pt x="26" y="34"/>
                    <a:pt x="27" y="37"/>
                    <a:pt x="28" y="41"/>
                  </a:cubicBezTo>
                  <a:close/>
                </a:path>
              </a:pathLst>
            </a:custGeom>
            <a:solidFill>
              <a:srgbClr val="D4D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7" name="Freeform 126">
              <a:extLst>
                <a:ext uri="{FF2B5EF4-FFF2-40B4-BE49-F238E27FC236}">
                  <a16:creationId xmlns:a16="http://schemas.microsoft.com/office/drawing/2014/main" id="{EEAA473B-ADF1-BDA6-AC01-24FC39F37754}"/>
                </a:ext>
              </a:extLst>
            </p:cNvPr>
            <p:cNvSpPr/>
            <p:nvPr/>
          </p:nvSpPr>
          <p:spPr bwMode="auto">
            <a:xfrm>
              <a:off x="6380163" y="4189413"/>
              <a:ext cx="25400" cy="63500"/>
            </a:xfrm>
            <a:custGeom>
              <a:avLst/>
              <a:gdLst>
                <a:gd name="T0" fmla="*/ 4 w 17"/>
                <a:gd name="T1" fmla="*/ 7 h 43"/>
                <a:gd name="T2" fmla="*/ 12 w 17"/>
                <a:gd name="T3" fmla="*/ 8 h 43"/>
                <a:gd name="T4" fmla="*/ 17 w 17"/>
                <a:gd name="T5" fmla="*/ 31 h 43"/>
                <a:gd name="T6" fmla="*/ 11 w 17"/>
                <a:gd name="T7" fmla="*/ 43 h 43"/>
                <a:gd name="T8" fmla="*/ 8 w 17"/>
                <a:gd name="T9" fmla="*/ 39 h 43"/>
                <a:gd name="T10" fmla="*/ 3 w 17"/>
                <a:gd name="T11" fmla="*/ 14 h 43"/>
                <a:gd name="T12" fmla="*/ 4 w 17"/>
                <a:gd name="T13" fmla="*/ 7 h 43"/>
              </a:gdLst>
              <a:ahLst/>
              <a:cxnLst>
                <a:cxn ang="0">
                  <a:pos x="T0" y="T1"/>
                </a:cxn>
                <a:cxn ang="0">
                  <a:pos x="T2" y="T3"/>
                </a:cxn>
                <a:cxn ang="0">
                  <a:pos x="T4" y="T5"/>
                </a:cxn>
                <a:cxn ang="0">
                  <a:pos x="T6" y="T7"/>
                </a:cxn>
                <a:cxn ang="0">
                  <a:pos x="T8" y="T9"/>
                </a:cxn>
                <a:cxn ang="0">
                  <a:pos x="T10" y="T11"/>
                </a:cxn>
                <a:cxn ang="0">
                  <a:pos x="T12" y="T13"/>
                </a:cxn>
              </a:cxnLst>
              <a:rect l="0" t="0" r="r" b="b"/>
              <a:pathLst>
                <a:path w="17" h="43">
                  <a:moveTo>
                    <a:pt x="4" y="7"/>
                  </a:moveTo>
                  <a:cubicBezTo>
                    <a:pt x="7" y="5"/>
                    <a:pt x="10" y="0"/>
                    <a:pt x="12" y="8"/>
                  </a:cubicBezTo>
                  <a:cubicBezTo>
                    <a:pt x="13" y="16"/>
                    <a:pt x="12" y="24"/>
                    <a:pt x="17" y="31"/>
                  </a:cubicBezTo>
                  <a:cubicBezTo>
                    <a:pt x="16" y="35"/>
                    <a:pt x="15" y="39"/>
                    <a:pt x="11" y="43"/>
                  </a:cubicBezTo>
                  <a:cubicBezTo>
                    <a:pt x="9" y="42"/>
                    <a:pt x="8" y="41"/>
                    <a:pt x="8" y="39"/>
                  </a:cubicBezTo>
                  <a:cubicBezTo>
                    <a:pt x="6" y="31"/>
                    <a:pt x="4" y="22"/>
                    <a:pt x="3" y="14"/>
                  </a:cubicBezTo>
                  <a:cubicBezTo>
                    <a:pt x="1" y="11"/>
                    <a:pt x="0" y="9"/>
                    <a:pt x="4" y="7"/>
                  </a:cubicBezTo>
                  <a:close/>
                </a:path>
              </a:pathLst>
            </a:custGeom>
            <a:solidFill>
              <a:srgbClr val="D3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8" name="Freeform 127">
              <a:extLst>
                <a:ext uri="{FF2B5EF4-FFF2-40B4-BE49-F238E27FC236}">
                  <a16:creationId xmlns:a16="http://schemas.microsoft.com/office/drawing/2014/main" id="{C31C584F-9693-1ACE-3AD9-DA493C100A68}"/>
                </a:ext>
              </a:extLst>
            </p:cNvPr>
            <p:cNvSpPr/>
            <p:nvPr/>
          </p:nvSpPr>
          <p:spPr bwMode="auto">
            <a:xfrm>
              <a:off x="6308726" y="3906838"/>
              <a:ext cx="46038" cy="38100"/>
            </a:xfrm>
            <a:custGeom>
              <a:avLst/>
              <a:gdLst>
                <a:gd name="T0" fmla="*/ 31 w 31"/>
                <a:gd name="T1" fmla="*/ 6 h 26"/>
                <a:gd name="T2" fmla="*/ 0 w 31"/>
                <a:gd name="T3" fmla="*/ 6 h 26"/>
                <a:gd name="T4" fmla="*/ 31 w 31"/>
                <a:gd name="T5" fmla="*/ 6 h 26"/>
              </a:gdLst>
              <a:ahLst/>
              <a:cxnLst>
                <a:cxn ang="0">
                  <a:pos x="T0" y="T1"/>
                </a:cxn>
                <a:cxn ang="0">
                  <a:pos x="T2" y="T3"/>
                </a:cxn>
                <a:cxn ang="0">
                  <a:pos x="T4" y="T5"/>
                </a:cxn>
              </a:cxnLst>
              <a:rect l="0" t="0" r="r" b="b"/>
              <a:pathLst>
                <a:path w="31" h="26">
                  <a:moveTo>
                    <a:pt x="31" y="6"/>
                  </a:moveTo>
                  <a:cubicBezTo>
                    <a:pt x="11" y="26"/>
                    <a:pt x="9" y="26"/>
                    <a:pt x="0" y="6"/>
                  </a:cubicBezTo>
                  <a:cubicBezTo>
                    <a:pt x="10" y="0"/>
                    <a:pt x="20" y="2"/>
                    <a:pt x="31" y="6"/>
                  </a:cubicBezTo>
                  <a:close/>
                </a:path>
              </a:pathLst>
            </a:custGeom>
            <a:solidFill>
              <a:srgbClr val="F6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9" name="Freeform 128">
              <a:extLst>
                <a:ext uri="{FF2B5EF4-FFF2-40B4-BE49-F238E27FC236}">
                  <a16:creationId xmlns:a16="http://schemas.microsoft.com/office/drawing/2014/main" id="{B350A605-B365-6DEB-9F96-42FA968CCAAB}"/>
                </a:ext>
              </a:extLst>
            </p:cNvPr>
            <p:cNvSpPr/>
            <p:nvPr/>
          </p:nvSpPr>
          <p:spPr bwMode="auto">
            <a:xfrm>
              <a:off x="6307138" y="3887788"/>
              <a:ext cx="41275" cy="34925"/>
            </a:xfrm>
            <a:custGeom>
              <a:avLst/>
              <a:gdLst>
                <a:gd name="T0" fmla="*/ 19 w 28"/>
                <a:gd name="T1" fmla="*/ 2 h 24"/>
                <a:gd name="T2" fmla="*/ 27 w 28"/>
                <a:gd name="T3" fmla="*/ 8 h 24"/>
                <a:gd name="T4" fmla="*/ 28 w 28"/>
                <a:gd name="T5" fmla="*/ 9 h 24"/>
                <a:gd name="T6" fmla="*/ 5 w 28"/>
                <a:gd name="T7" fmla="*/ 14 h 24"/>
                <a:gd name="T8" fmla="*/ 19 w 28"/>
                <a:gd name="T9" fmla="*/ 2 h 24"/>
              </a:gdLst>
              <a:ahLst/>
              <a:cxnLst>
                <a:cxn ang="0">
                  <a:pos x="T0" y="T1"/>
                </a:cxn>
                <a:cxn ang="0">
                  <a:pos x="T2" y="T3"/>
                </a:cxn>
                <a:cxn ang="0">
                  <a:pos x="T4" y="T5"/>
                </a:cxn>
                <a:cxn ang="0">
                  <a:pos x="T6" y="T7"/>
                </a:cxn>
                <a:cxn ang="0">
                  <a:pos x="T8" y="T9"/>
                </a:cxn>
              </a:cxnLst>
              <a:rect l="0" t="0" r="r" b="b"/>
              <a:pathLst>
                <a:path w="28" h="24">
                  <a:moveTo>
                    <a:pt x="19" y="2"/>
                  </a:moveTo>
                  <a:cubicBezTo>
                    <a:pt x="22" y="4"/>
                    <a:pt x="24" y="6"/>
                    <a:pt x="27" y="8"/>
                  </a:cubicBezTo>
                  <a:cubicBezTo>
                    <a:pt x="27" y="8"/>
                    <a:pt x="28" y="9"/>
                    <a:pt x="28" y="9"/>
                  </a:cubicBezTo>
                  <a:cubicBezTo>
                    <a:pt x="23" y="24"/>
                    <a:pt x="13" y="17"/>
                    <a:pt x="5" y="14"/>
                  </a:cubicBezTo>
                  <a:cubicBezTo>
                    <a:pt x="0" y="0"/>
                    <a:pt x="11" y="3"/>
                    <a:pt x="19" y="2"/>
                  </a:cubicBezTo>
                  <a:close/>
                </a:path>
              </a:pathLst>
            </a:custGeom>
            <a:solidFill>
              <a:srgbClr val="F5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0" name="Freeform 129">
              <a:extLst>
                <a:ext uri="{FF2B5EF4-FFF2-40B4-BE49-F238E27FC236}">
                  <a16:creationId xmlns:a16="http://schemas.microsoft.com/office/drawing/2014/main" id="{7C151394-C493-9593-8E2D-920477CF3CDB}"/>
                </a:ext>
              </a:extLst>
            </p:cNvPr>
            <p:cNvSpPr/>
            <p:nvPr/>
          </p:nvSpPr>
          <p:spPr bwMode="auto">
            <a:xfrm>
              <a:off x="6364288" y="4219575"/>
              <a:ext cx="31750" cy="46038"/>
            </a:xfrm>
            <a:custGeom>
              <a:avLst/>
              <a:gdLst>
                <a:gd name="T0" fmla="*/ 19 w 22"/>
                <a:gd name="T1" fmla="*/ 19 h 31"/>
                <a:gd name="T2" fmla="*/ 22 w 22"/>
                <a:gd name="T3" fmla="*/ 23 h 31"/>
                <a:gd name="T4" fmla="*/ 18 w 22"/>
                <a:gd name="T5" fmla="*/ 31 h 31"/>
                <a:gd name="T6" fmla="*/ 0 w 22"/>
                <a:gd name="T7" fmla="*/ 2 h 31"/>
                <a:gd name="T8" fmla="*/ 7 w 22"/>
                <a:gd name="T9" fmla="*/ 2 h 31"/>
                <a:gd name="T10" fmla="*/ 19 w 22"/>
                <a:gd name="T11" fmla="*/ 19 h 31"/>
              </a:gdLst>
              <a:ahLst/>
              <a:cxnLst>
                <a:cxn ang="0">
                  <a:pos x="T0" y="T1"/>
                </a:cxn>
                <a:cxn ang="0">
                  <a:pos x="T2" y="T3"/>
                </a:cxn>
                <a:cxn ang="0">
                  <a:pos x="T4" y="T5"/>
                </a:cxn>
                <a:cxn ang="0">
                  <a:pos x="T6" y="T7"/>
                </a:cxn>
                <a:cxn ang="0">
                  <a:pos x="T8" y="T9"/>
                </a:cxn>
                <a:cxn ang="0">
                  <a:pos x="T10" y="T11"/>
                </a:cxn>
              </a:cxnLst>
              <a:rect l="0" t="0" r="r" b="b"/>
              <a:pathLst>
                <a:path w="22" h="31">
                  <a:moveTo>
                    <a:pt x="19" y="19"/>
                  </a:moveTo>
                  <a:cubicBezTo>
                    <a:pt x="20" y="20"/>
                    <a:pt x="21" y="21"/>
                    <a:pt x="22" y="23"/>
                  </a:cubicBezTo>
                  <a:cubicBezTo>
                    <a:pt x="21" y="25"/>
                    <a:pt x="20" y="28"/>
                    <a:pt x="18" y="31"/>
                  </a:cubicBezTo>
                  <a:cubicBezTo>
                    <a:pt x="10" y="22"/>
                    <a:pt x="3" y="13"/>
                    <a:pt x="0" y="2"/>
                  </a:cubicBezTo>
                  <a:cubicBezTo>
                    <a:pt x="2" y="0"/>
                    <a:pt x="5" y="0"/>
                    <a:pt x="7" y="2"/>
                  </a:cubicBezTo>
                  <a:cubicBezTo>
                    <a:pt x="14" y="5"/>
                    <a:pt x="10" y="17"/>
                    <a:pt x="19" y="19"/>
                  </a:cubicBezTo>
                  <a:close/>
                </a:path>
              </a:pathLst>
            </a:custGeom>
            <a:solidFill>
              <a:srgbClr val="E5DD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1" name="Freeform 130">
              <a:extLst>
                <a:ext uri="{FF2B5EF4-FFF2-40B4-BE49-F238E27FC236}">
                  <a16:creationId xmlns:a16="http://schemas.microsoft.com/office/drawing/2014/main" id="{FF270895-1338-5B56-FD45-58BDF39B46A6}"/>
                </a:ext>
              </a:extLst>
            </p:cNvPr>
            <p:cNvSpPr/>
            <p:nvPr/>
          </p:nvSpPr>
          <p:spPr bwMode="auto">
            <a:xfrm>
              <a:off x="6297613" y="3829050"/>
              <a:ext cx="34925" cy="36513"/>
            </a:xfrm>
            <a:custGeom>
              <a:avLst/>
              <a:gdLst>
                <a:gd name="T0" fmla="*/ 23 w 24"/>
                <a:gd name="T1" fmla="*/ 14 h 25"/>
                <a:gd name="T2" fmla="*/ 19 w 24"/>
                <a:gd name="T3" fmla="*/ 18 h 25"/>
                <a:gd name="T4" fmla="*/ 5 w 24"/>
                <a:gd name="T5" fmla="*/ 19 h 25"/>
                <a:gd name="T6" fmla="*/ 12 w 24"/>
                <a:gd name="T7" fmla="*/ 4 h 25"/>
                <a:gd name="T8" fmla="*/ 15 w 24"/>
                <a:gd name="T9" fmla="*/ 2 h 25"/>
                <a:gd name="T10" fmla="*/ 23 w 24"/>
                <a:gd name="T11" fmla="*/ 14 h 25"/>
              </a:gdLst>
              <a:ahLst/>
              <a:cxnLst>
                <a:cxn ang="0">
                  <a:pos x="T0" y="T1"/>
                </a:cxn>
                <a:cxn ang="0">
                  <a:pos x="T2" y="T3"/>
                </a:cxn>
                <a:cxn ang="0">
                  <a:pos x="T4" y="T5"/>
                </a:cxn>
                <a:cxn ang="0">
                  <a:pos x="T6" y="T7"/>
                </a:cxn>
                <a:cxn ang="0">
                  <a:pos x="T8" y="T9"/>
                </a:cxn>
                <a:cxn ang="0">
                  <a:pos x="T10" y="T11"/>
                </a:cxn>
              </a:cxnLst>
              <a:rect l="0" t="0" r="r" b="b"/>
              <a:pathLst>
                <a:path w="24" h="25">
                  <a:moveTo>
                    <a:pt x="23" y="14"/>
                  </a:moveTo>
                  <a:cubicBezTo>
                    <a:pt x="21" y="15"/>
                    <a:pt x="20" y="16"/>
                    <a:pt x="19" y="18"/>
                  </a:cubicBezTo>
                  <a:cubicBezTo>
                    <a:pt x="14" y="16"/>
                    <a:pt x="9" y="25"/>
                    <a:pt x="5" y="19"/>
                  </a:cubicBezTo>
                  <a:cubicBezTo>
                    <a:pt x="0" y="12"/>
                    <a:pt x="12" y="11"/>
                    <a:pt x="12" y="4"/>
                  </a:cubicBezTo>
                  <a:cubicBezTo>
                    <a:pt x="11" y="2"/>
                    <a:pt x="12" y="0"/>
                    <a:pt x="15" y="2"/>
                  </a:cubicBezTo>
                  <a:cubicBezTo>
                    <a:pt x="21" y="4"/>
                    <a:pt x="24" y="7"/>
                    <a:pt x="23" y="14"/>
                  </a:cubicBezTo>
                  <a:close/>
                </a:path>
              </a:pathLst>
            </a:custGeom>
            <a:solidFill>
              <a:srgbClr val="E7D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2" name="Freeform 131">
              <a:extLst>
                <a:ext uri="{FF2B5EF4-FFF2-40B4-BE49-F238E27FC236}">
                  <a16:creationId xmlns:a16="http://schemas.microsoft.com/office/drawing/2014/main" id="{0DD549E5-C3AE-3EF5-8556-B39C9C395965}"/>
                </a:ext>
              </a:extLst>
            </p:cNvPr>
            <p:cNvSpPr/>
            <p:nvPr/>
          </p:nvSpPr>
          <p:spPr bwMode="auto">
            <a:xfrm>
              <a:off x="6396038" y="4289425"/>
              <a:ext cx="30163" cy="41275"/>
            </a:xfrm>
            <a:custGeom>
              <a:avLst/>
              <a:gdLst>
                <a:gd name="T0" fmla="*/ 0 w 20"/>
                <a:gd name="T1" fmla="*/ 11 h 28"/>
                <a:gd name="T2" fmla="*/ 8 w 20"/>
                <a:gd name="T3" fmla="*/ 0 h 28"/>
                <a:gd name="T4" fmla="*/ 11 w 20"/>
                <a:gd name="T5" fmla="*/ 1 h 28"/>
                <a:gd name="T6" fmla="*/ 20 w 20"/>
                <a:gd name="T7" fmla="*/ 16 h 28"/>
                <a:gd name="T8" fmla="*/ 0 w 20"/>
                <a:gd name="T9" fmla="*/ 11 h 28"/>
              </a:gdLst>
              <a:ahLst/>
              <a:cxnLst>
                <a:cxn ang="0">
                  <a:pos x="T0" y="T1"/>
                </a:cxn>
                <a:cxn ang="0">
                  <a:pos x="T2" y="T3"/>
                </a:cxn>
                <a:cxn ang="0">
                  <a:pos x="T4" y="T5"/>
                </a:cxn>
                <a:cxn ang="0">
                  <a:pos x="T6" y="T7"/>
                </a:cxn>
                <a:cxn ang="0">
                  <a:pos x="T8" y="T9"/>
                </a:cxn>
              </a:cxnLst>
              <a:rect l="0" t="0" r="r" b="b"/>
              <a:pathLst>
                <a:path w="20" h="28">
                  <a:moveTo>
                    <a:pt x="0" y="11"/>
                  </a:moveTo>
                  <a:cubicBezTo>
                    <a:pt x="3" y="8"/>
                    <a:pt x="10" y="8"/>
                    <a:pt x="8" y="0"/>
                  </a:cubicBezTo>
                  <a:cubicBezTo>
                    <a:pt x="9" y="0"/>
                    <a:pt x="10" y="0"/>
                    <a:pt x="11" y="1"/>
                  </a:cubicBezTo>
                  <a:cubicBezTo>
                    <a:pt x="12" y="7"/>
                    <a:pt x="15" y="12"/>
                    <a:pt x="20" y="16"/>
                  </a:cubicBezTo>
                  <a:cubicBezTo>
                    <a:pt x="10" y="28"/>
                    <a:pt x="5" y="18"/>
                    <a:pt x="0" y="11"/>
                  </a:cubicBezTo>
                  <a:close/>
                </a:path>
              </a:pathLst>
            </a:custGeom>
            <a:solidFill>
              <a:srgbClr val="BC4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3" name="Freeform 132">
              <a:extLst>
                <a:ext uri="{FF2B5EF4-FFF2-40B4-BE49-F238E27FC236}">
                  <a16:creationId xmlns:a16="http://schemas.microsoft.com/office/drawing/2014/main" id="{A7263C85-F319-72A9-AB4B-FBA5D7E45EA2}"/>
                </a:ext>
              </a:extLst>
            </p:cNvPr>
            <p:cNvSpPr/>
            <p:nvPr/>
          </p:nvSpPr>
          <p:spPr bwMode="auto">
            <a:xfrm>
              <a:off x="6329363" y="3979863"/>
              <a:ext cx="25400" cy="36513"/>
            </a:xfrm>
            <a:custGeom>
              <a:avLst/>
              <a:gdLst>
                <a:gd name="T0" fmla="*/ 16 w 17"/>
                <a:gd name="T1" fmla="*/ 11 h 24"/>
                <a:gd name="T2" fmla="*/ 0 w 17"/>
                <a:gd name="T3" fmla="*/ 11 h 24"/>
                <a:gd name="T4" fmla="*/ 7 w 17"/>
                <a:gd name="T5" fmla="*/ 0 h 24"/>
                <a:gd name="T6" fmla="*/ 16 w 17"/>
                <a:gd name="T7" fmla="*/ 11 h 24"/>
              </a:gdLst>
              <a:ahLst/>
              <a:cxnLst>
                <a:cxn ang="0">
                  <a:pos x="T0" y="T1"/>
                </a:cxn>
                <a:cxn ang="0">
                  <a:pos x="T2" y="T3"/>
                </a:cxn>
                <a:cxn ang="0">
                  <a:pos x="T4" y="T5"/>
                </a:cxn>
                <a:cxn ang="0">
                  <a:pos x="T6" y="T7"/>
                </a:cxn>
              </a:cxnLst>
              <a:rect l="0" t="0" r="r" b="b"/>
              <a:pathLst>
                <a:path w="17" h="24">
                  <a:moveTo>
                    <a:pt x="16" y="11"/>
                  </a:moveTo>
                  <a:cubicBezTo>
                    <a:pt x="11" y="19"/>
                    <a:pt x="6" y="24"/>
                    <a:pt x="0" y="11"/>
                  </a:cubicBezTo>
                  <a:cubicBezTo>
                    <a:pt x="3" y="8"/>
                    <a:pt x="2" y="1"/>
                    <a:pt x="7" y="0"/>
                  </a:cubicBezTo>
                  <a:cubicBezTo>
                    <a:pt x="11" y="0"/>
                    <a:pt x="17" y="4"/>
                    <a:pt x="16" y="11"/>
                  </a:cubicBezTo>
                  <a:close/>
                </a:path>
              </a:pathLst>
            </a:custGeom>
            <a:solidFill>
              <a:srgbClr val="EF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4" name="Freeform 133">
              <a:extLst>
                <a:ext uri="{FF2B5EF4-FFF2-40B4-BE49-F238E27FC236}">
                  <a16:creationId xmlns:a16="http://schemas.microsoft.com/office/drawing/2014/main" id="{9420F42B-6CEB-8C7E-479C-D23B6CC4C70B}"/>
                </a:ext>
              </a:extLst>
            </p:cNvPr>
            <p:cNvSpPr/>
            <p:nvPr/>
          </p:nvSpPr>
          <p:spPr bwMode="auto">
            <a:xfrm>
              <a:off x="6378576" y="3879850"/>
              <a:ext cx="31750" cy="49213"/>
            </a:xfrm>
            <a:custGeom>
              <a:avLst/>
              <a:gdLst>
                <a:gd name="T0" fmla="*/ 0 w 21"/>
                <a:gd name="T1" fmla="*/ 20 h 33"/>
                <a:gd name="T2" fmla="*/ 21 w 21"/>
                <a:gd name="T3" fmla="*/ 15 h 33"/>
                <a:gd name="T4" fmla="*/ 0 w 21"/>
                <a:gd name="T5" fmla="*/ 20 h 33"/>
              </a:gdLst>
              <a:ahLst/>
              <a:cxnLst>
                <a:cxn ang="0">
                  <a:pos x="T0" y="T1"/>
                </a:cxn>
                <a:cxn ang="0">
                  <a:pos x="T2" y="T3"/>
                </a:cxn>
                <a:cxn ang="0">
                  <a:pos x="T4" y="T5"/>
                </a:cxn>
              </a:cxnLst>
              <a:rect l="0" t="0" r="r" b="b"/>
              <a:pathLst>
                <a:path w="21" h="33">
                  <a:moveTo>
                    <a:pt x="0" y="20"/>
                  </a:moveTo>
                  <a:cubicBezTo>
                    <a:pt x="2" y="0"/>
                    <a:pt x="14" y="18"/>
                    <a:pt x="21" y="15"/>
                  </a:cubicBezTo>
                  <a:cubicBezTo>
                    <a:pt x="17" y="33"/>
                    <a:pt x="7" y="21"/>
                    <a:pt x="0" y="20"/>
                  </a:cubicBezTo>
                  <a:close/>
                </a:path>
              </a:pathLst>
            </a:custGeom>
            <a:solidFill>
              <a:srgbClr val="DBD4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5" name="Freeform 134">
              <a:extLst>
                <a:ext uri="{FF2B5EF4-FFF2-40B4-BE49-F238E27FC236}">
                  <a16:creationId xmlns:a16="http://schemas.microsoft.com/office/drawing/2014/main" id="{5D9EC996-BF03-F74E-57D3-4897BEF04995}"/>
                </a:ext>
              </a:extLst>
            </p:cNvPr>
            <p:cNvSpPr/>
            <p:nvPr/>
          </p:nvSpPr>
          <p:spPr bwMode="auto">
            <a:xfrm>
              <a:off x="6402388" y="4044950"/>
              <a:ext cx="25400" cy="34925"/>
            </a:xfrm>
            <a:custGeom>
              <a:avLst/>
              <a:gdLst>
                <a:gd name="T0" fmla="*/ 16 w 17"/>
                <a:gd name="T1" fmla="*/ 0 h 23"/>
                <a:gd name="T2" fmla="*/ 9 w 17"/>
                <a:gd name="T3" fmla="*/ 23 h 23"/>
                <a:gd name="T4" fmla="*/ 16 w 17"/>
                <a:gd name="T5" fmla="*/ 0 h 23"/>
              </a:gdLst>
              <a:ahLst/>
              <a:cxnLst>
                <a:cxn ang="0">
                  <a:pos x="T0" y="T1"/>
                </a:cxn>
                <a:cxn ang="0">
                  <a:pos x="T2" y="T3"/>
                </a:cxn>
                <a:cxn ang="0">
                  <a:pos x="T4" y="T5"/>
                </a:cxn>
              </a:cxnLst>
              <a:rect l="0" t="0" r="r" b="b"/>
              <a:pathLst>
                <a:path w="17" h="23">
                  <a:moveTo>
                    <a:pt x="16" y="0"/>
                  </a:moveTo>
                  <a:cubicBezTo>
                    <a:pt x="15" y="8"/>
                    <a:pt x="17" y="18"/>
                    <a:pt x="9" y="23"/>
                  </a:cubicBezTo>
                  <a:cubicBezTo>
                    <a:pt x="0" y="12"/>
                    <a:pt x="5" y="5"/>
                    <a:pt x="16" y="0"/>
                  </a:cubicBezTo>
                  <a:close/>
                </a:path>
              </a:pathLst>
            </a:custGeom>
            <a:solidFill>
              <a:srgbClr val="FD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6" name="Freeform 135">
              <a:extLst>
                <a:ext uri="{FF2B5EF4-FFF2-40B4-BE49-F238E27FC236}">
                  <a16:creationId xmlns:a16="http://schemas.microsoft.com/office/drawing/2014/main" id="{9A2F9F1E-DE14-23B2-4C20-F53D8AF1316D}"/>
                </a:ext>
              </a:extLst>
            </p:cNvPr>
            <p:cNvSpPr/>
            <p:nvPr/>
          </p:nvSpPr>
          <p:spPr bwMode="auto">
            <a:xfrm>
              <a:off x="6581776" y="4032250"/>
              <a:ext cx="31750" cy="22225"/>
            </a:xfrm>
            <a:custGeom>
              <a:avLst/>
              <a:gdLst>
                <a:gd name="T0" fmla="*/ 20 w 21"/>
                <a:gd name="T1" fmla="*/ 0 h 15"/>
                <a:gd name="T2" fmla="*/ 20 w 21"/>
                <a:gd name="T3" fmla="*/ 4 h 15"/>
                <a:gd name="T4" fmla="*/ 0 w 21"/>
                <a:gd name="T5" fmla="*/ 15 h 15"/>
                <a:gd name="T6" fmla="*/ 20 w 21"/>
                <a:gd name="T7" fmla="*/ 0 h 15"/>
              </a:gdLst>
              <a:ahLst/>
              <a:cxnLst>
                <a:cxn ang="0">
                  <a:pos x="T0" y="T1"/>
                </a:cxn>
                <a:cxn ang="0">
                  <a:pos x="T2" y="T3"/>
                </a:cxn>
                <a:cxn ang="0">
                  <a:pos x="T4" y="T5"/>
                </a:cxn>
                <a:cxn ang="0">
                  <a:pos x="T6" y="T7"/>
                </a:cxn>
              </a:cxnLst>
              <a:rect l="0" t="0" r="r" b="b"/>
              <a:pathLst>
                <a:path w="21" h="15">
                  <a:moveTo>
                    <a:pt x="20" y="0"/>
                  </a:moveTo>
                  <a:cubicBezTo>
                    <a:pt x="20" y="1"/>
                    <a:pt x="21" y="3"/>
                    <a:pt x="20" y="4"/>
                  </a:cubicBezTo>
                  <a:cubicBezTo>
                    <a:pt x="14" y="7"/>
                    <a:pt x="7" y="11"/>
                    <a:pt x="0" y="15"/>
                  </a:cubicBezTo>
                  <a:cubicBezTo>
                    <a:pt x="2" y="4"/>
                    <a:pt x="2" y="4"/>
                    <a:pt x="20" y="0"/>
                  </a:cubicBezTo>
                  <a:close/>
                </a:path>
              </a:pathLst>
            </a:custGeom>
            <a:solidFill>
              <a:srgbClr val="BF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7" name="Freeform 136">
              <a:extLst>
                <a:ext uri="{FF2B5EF4-FFF2-40B4-BE49-F238E27FC236}">
                  <a16:creationId xmlns:a16="http://schemas.microsoft.com/office/drawing/2014/main" id="{087FB4DE-E862-287E-F770-69481562FBD9}"/>
                </a:ext>
              </a:extLst>
            </p:cNvPr>
            <p:cNvSpPr/>
            <p:nvPr/>
          </p:nvSpPr>
          <p:spPr bwMode="auto">
            <a:xfrm>
              <a:off x="6308726" y="3900488"/>
              <a:ext cx="46038" cy="20638"/>
            </a:xfrm>
            <a:custGeom>
              <a:avLst/>
              <a:gdLst>
                <a:gd name="T0" fmla="*/ 4 w 31"/>
                <a:gd name="T1" fmla="*/ 5 h 14"/>
                <a:gd name="T2" fmla="*/ 27 w 31"/>
                <a:gd name="T3" fmla="*/ 0 h 14"/>
                <a:gd name="T4" fmla="*/ 31 w 31"/>
                <a:gd name="T5" fmla="*/ 4 h 14"/>
                <a:gd name="T6" fmla="*/ 31 w 31"/>
                <a:gd name="T7" fmla="*/ 10 h 14"/>
                <a:gd name="T8" fmla="*/ 0 w 31"/>
                <a:gd name="T9" fmla="*/ 10 h 14"/>
                <a:gd name="T10" fmla="*/ 4 w 31"/>
                <a:gd name="T11" fmla="*/ 5 h 14"/>
              </a:gdLst>
              <a:ahLst/>
              <a:cxnLst>
                <a:cxn ang="0">
                  <a:pos x="T0" y="T1"/>
                </a:cxn>
                <a:cxn ang="0">
                  <a:pos x="T2" y="T3"/>
                </a:cxn>
                <a:cxn ang="0">
                  <a:pos x="T4" y="T5"/>
                </a:cxn>
                <a:cxn ang="0">
                  <a:pos x="T6" y="T7"/>
                </a:cxn>
                <a:cxn ang="0">
                  <a:pos x="T8" y="T9"/>
                </a:cxn>
                <a:cxn ang="0">
                  <a:pos x="T10" y="T11"/>
                </a:cxn>
              </a:cxnLst>
              <a:rect l="0" t="0" r="r" b="b"/>
              <a:pathLst>
                <a:path w="31" h="14">
                  <a:moveTo>
                    <a:pt x="4" y="5"/>
                  </a:moveTo>
                  <a:cubicBezTo>
                    <a:pt x="11" y="2"/>
                    <a:pt x="21" y="12"/>
                    <a:pt x="27" y="0"/>
                  </a:cubicBezTo>
                  <a:cubicBezTo>
                    <a:pt x="28" y="1"/>
                    <a:pt x="30" y="2"/>
                    <a:pt x="31" y="4"/>
                  </a:cubicBezTo>
                  <a:cubicBezTo>
                    <a:pt x="31" y="6"/>
                    <a:pt x="31" y="8"/>
                    <a:pt x="31" y="10"/>
                  </a:cubicBezTo>
                  <a:cubicBezTo>
                    <a:pt x="20" y="14"/>
                    <a:pt x="10" y="10"/>
                    <a:pt x="0" y="10"/>
                  </a:cubicBezTo>
                  <a:cubicBezTo>
                    <a:pt x="1" y="9"/>
                    <a:pt x="2" y="7"/>
                    <a:pt x="4" y="5"/>
                  </a:cubicBezTo>
                  <a:close/>
                </a:path>
              </a:pathLst>
            </a:custGeom>
            <a:solidFill>
              <a:srgbClr val="8B85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8" name="Freeform 137">
              <a:extLst>
                <a:ext uri="{FF2B5EF4-FFF2-40B4-BE49-F238E27FC236}">
                  <a16:creationId xmlns:a16="http://schemas.microsoft.com/office/drawing/2014/main" id="{992787C7-AB65-D0E2-D7D1-280EABE27983}"/>
                </a:ext>
              </a:extLst>
            </p:cNvPr>
            <p:cNvSpPr/>
            <p:nvPr/>
          </p:nvSpPr>
          <p:spPr bwMode="auto">
            <a:xfrm>
              <a:off x="6299201" y="3811588"/>
              <a:ext cx="31750" cy="26988"/>
            </a:xfrm>
            <a:custGeom>
              <a:avLst/>
              <a:gdLst>
                <a:gd name="T0" fmla="*/ 14 w 22"/>
                <a:gd name="T1" fmla="*/ 14 h 18"/>
                <a:gd name="T2" fmla="*/ 11 w 22"/>
                <a:gd name="T3" fmla="*/ 16 h 18"/>
                <a:gd name="T4" fmla="*/ 4 w 22"/>
                <a:gd name="T5" fmla="*/ 10 h 18"/>
                <a:gd name="T6" fmla="*/ 21 w 22"/>
                <a:gd name="T7" fmla="*/ 2 h 18"/>
                <a:gd name="T8" fmla="*/ 14 w 22"/>
                <a:gd name="T9" fmla="*/ 14 h 18"/>
              </a:gdLst>
              <a:ahLst/>
              <a:cxnLst>
                <a:cxn ang="0">
                  <a:pos x="T0" y="T1"/>
                </a:cxn>
                <a:cxn ang="0">
                  <a:pos x="T2" y="T3"/>
                </a:cxn>
                <a:cxn ang="0">
                  <a:pos x="T4" y="T5"/>
                </a:cxn>
                <a:cxn ang="0">
                  <a:pos x="T6" y="T7"/>
                </a:cxn>
                <a:cxn ang="0">
                  <a:pos x="T8" y="T9"/>
                </a:cxn>
              </a:cxnLst>
              <a:rect l="0" t="0" r="r" b="b"/>
              <a:pathLst>
                <a:path w="22" h="18">
                  <a:moveTo>
                    <a:pt x="14" y="14"/>
                  </a:moveTo>
                  <a:cubicBezTo>
                    <a:pt x="13" y="15"/>
                    <a:pt x="12" y="15"/>
                    <a:pt x="11" y="16"/>
                  </a:cubicBezTo>
                  <a:cubicBezTo>
                    <a:pt x="6" y="17"/>
                    <a:pt x="0" y="18"/>
                    <a:pt x="4" y="10"/>
                  </a:cubicBezTo>
                  <a:cubicBezTo>
                    <a:pt x="7" y="3"/>
                    <a:pt x="13" y="0"/>
                    <a:pt x="21" y="2"/>
                  </a:cubicBezTo>
                  <a:cubicBezTo>
                    <a:pt x="22" y="8"/>
                    <a:pt x="16" y="10"/>
                    <a:pt x="14" y="14"/>
                  </a:cubicBezTo>
                  <a:close/>
                </a:path>
              </a:pathLst>
            </a:custGeom>
            <a:solidFill>
              <a:srgbClr val="E0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9" name="Freeform 138">
              <a:extLst>
                <a:ext uri="{FF2B5EF4-FFF2-40B4-BE49-F238E27FC236}">
                  <a16:creationId xmlns:a16="http://schemas.microsoft.com/office/drawing/2014/main" id="{4299B210-321E-4E27-45B1-ABA9975C9F1F}"/>
                </a:ext>
              </a:extLst>
            </p:cNvPr>
            <p:cNvSpPr/>
            <p:nvPr/>
          </p:nvSpPr>
          <p:spPr bwMode="auto">
            <a:xfrm>
              <a:off x="6296026" y="3925888"/>
              <a:ext cx="20638" cy="36513"/>
            </a:xfrm>
            <a:custGeom>
              <a:avLst/>
              <a:gdLst>
                <a:gd name="T0" fmla="*/ 0 w 14"/>
                <a:gd name="T1" fmla="*/ 25 h 25"/>
                <a:gd name="T2" fmla="*/ 0 w 14"/>
                <a:gd name="T3" fmla="*/ 5 h 25"/>
                <a:gd name="T4" fmla="*/ 12 w 14"/>
                <a:gd name="T5" fmla="*/ 11 h 25"/>
                <a:gd name="T6" fmla="*/ 0 w 14"/>
                <a:gd name="T7" fmla="*/ 25 h 25"/>
              </a:gdLst>
              <a:ahLst/>
              <a:cxnLst>
                <a:cxn ang="0">
                  <a:pos x="T0" y="T1"/>
                </a:cxn>
                <a:cxn ang="0">
                  <a:pos x="T2" y="T3"/>
                </a:cxn>
                <a:cxn ang="0">
                  <a:pos x="T4" y="T5"/>
                </a:cxn>
                <a:cxn ang="0">
                  <a:pos x="T6" y="T7"/>
                </a:cxn>
              </a:cxnLst>
              <a:rect l="0" t="0" r="r" b="b"/>
              <a:pathLst>
                <a:path w="14" h="25">
                  <a:moveTo>
                    <a:pt x="0" y="25"/>
                  </a:moveTo>
                  <a:cubicBezTo>
                    <a:pt x="0" y="18"/>
                    <a:pt x="0" y="12"/>
                    <a:pt x="0" y="5"/>
                  </a:cubicBezTo>
                  <a:cubicBezTo>
                    <a:pt x="7" y="0"/>
                    <a:pt x="11" y="7"/>
                    <a:pt x="12" y="11"/>
                  </a:cubicBezTo>
                  <a:cubicBezTo>
                    <a:pt x="14" y="20"/>
                    <a:pt x="5" y="21"/>
                    <a:pt x="0" y="25"/>
                  </a:cubicBezTo>
                  <a:close/>
                </a:path>
              </a:pathLst>
            </a:custGeom>
            <a:solidFill>
              <a:srgbClr val="FCF3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0" name="Freeform 139">
              <a:extLst>
                <a:ext uri="{FF2B5EF4-FFF2-40B4-BE49-F238E27FC236}">
                  <a16:creationId xmlns:a16="http://schemas.microsoft.com/office/drawing/2014/main" id="{5915200F-96D9-C43C-E5FA-EE8AC669026E}"/>
                </a:ext>
              </a:extLst>
            </p:cNvPr>
            <p:cNvSpPr/>
            <p:nvPr/>
          </p:nvSpPr>
          <p:spPr bwMode="auto">
            <a:xfrm>
              <a:off x="6353176" y="3992563"/>
              <a:ext cx="23813" cy="33338"/>
            </a:xfrm>
            <a:custGeom>
              <a:avLst/>
              <a:gdLst>
                <a:gd name="T0" fmla="*/ 0 w 16"/>
                <a:gd name="T1" fmla="*/ 16 h 23"/>
                <a:gd name="T2" fmla="*/ 4 w 16"/>
                <a:gd name="T3" fmla="*/ 7 h 23"/>
                <a:gd name="T4" fmla="*/ 10 w 16"/>
                <a:gd name="T5" fmla="*/ 3 h 23"/>
                <a:gd name="T6" fmla="*/ 11 w 16"/>
                <a:gd name="T7" fmla="*/ 17 h 23"/>
                <a:gd name="T8" fmla="*/ 0 w 16"/>
                <a:gd name="T9" fmla="*/ 16 h 23"/>
              </a:gdLst>
              <a:ahLst/>
              <a:cxnLst>
                <a:cxn ang="0">
                  <a:pos x="T0" y="T1"/>
                </a:cxn>
                <a:cxn ang="0">
                  <a:pos x="T2" y="T3"/>
                </a:cxn>
                <a:cxn ang="0">
                  <a:pos x="T4" y="T5"/>
                </a:cxn>
                <a:cxn ang="0">
                  <a:pos x="T6" y="T7"/>
                </a:cxn>
                <a:cxn ang="0">
                  <a:pos x="T8" y="T9"/>
                </a:cxn>
              </a:cxnLst>
              <a:rect l="0" t="0" r="r" b="b"/>
              <a:pathLst>
                <a:path w="16" h="23">
                  <a:moveTo>
                    <a:pt x="0" y="16"/>
                  </a:moveTo>
                  <a:cubicBezTo>
                    <a:pt x="2" y="13"/>
                    <a:pt x="3" y="10"/>
                    <a:pt x="4" y="7"/>
                  </a:cubicBezTo>
                  <a:cubicBezTo>
                    <a:pt x="5" y="5"/>
                    <a:pt x="5" y="0"/>
                    <a:pt x="10" y="3"/>
                  </a:cubicBezTo>
                  <a:cubicBezTo>
                    <a:pt x="16" y="7"/>
                    <a:pt x="14" y="13"/>
                    <a:pt x="11" y="17"/>
                  </a:cubicBezTo>
                  <a:cubicBezTo>
                    <a:pt x="8" y="23"/>
                    <a:pt x="4" y="20"/>
                    <a:pt x="0" y="16"/>
                  </a:cubicBezTo>
                  <a:close/>
                </a:path>
              </a:pathLst>
            </a:custGeom>
            <a:solidFill>
              <a:srgbClr val="EF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1" name="Freeform 140">
              <a:extLst>
                <a:ext uri="{FF2B5EF4-FFF2-40B4-BE49-F238E27FC236}">
                  <a16:creationId xmlns:a16="http://schemas.microsoft.com/office/drawing/2014/main" id="{93DD1E14-F7A7-9E86-4599-1B97C00C7F0C}"/>
                </a:ext>
              </a:extLst>
            </p:cNvPr>
            <p:cNvSpPr/>
            <p:nvPr/>
          </p:nvSpPr>
          <p:spPr bwMode="auto">
            <a:xfrm>
              <a:off x="6372226" y="4011613"/>
              <a:ext cx="23813" cy="26988"/>
            </a:xfrm>
            <a:custGeom>
              <a:avLst/>
              <a:gdLst>
                <a:gd name="T0" fmla="*/ 8 w 16"/>
                <a:gd name="T1" fmla="*/ 18 h 18"/>
                <a:gd name="T2" fmla="*/ 3 w 16"/>
                <a:gd name="T3" fmla="*/ 9 h 18"/>
                <a:gd name="T4" fmla="*/ 10 w 16"/>
                <a:gd name="T5" fmla="*/ 2 h 18"/>
                <a:gd name="T6" fmla="*/ 14 w 16"/>
                <a:gd name="T7" fmla="*/ 10 h 18"/>
                <a:gd name="T8" fmla="*/ 8 w 16"/>
                <a:gd name="T9" fmla="*/ 18 h 18"/>
              </a:gdLst>
              <a:ahLst/>
              <a:cxnLst>
                <a:cxn ang="0">
                  <a:pos x="T0" y="T1"/>
                </a:cxn>
                <a:cxn ang="0">
                  <a:pos x="T2" y="T3"/>
                </a:cxn>
                <a:cxn ang="0">
                  <a:pos x="T4" y="T5"/>
                </a:cxn>
                <a:cxn ang="0">
                  <a:pos x="T6" y="T7"/>
                </a:cxn>
                <a:cxn ang="0">
                  <a:pos x="T8" y="T9"/>
                </a:cxn>
              </a:cxnLst>
              <a:rect l="0" t="0" r="r" b="b"/>
              <a:pathLst>
                <a:path w="16" h="18">
                  <a:moveTo>
                    <a:pt x="8" y="18"/>
                  </a:moveTo>
                  <a:cubicBezTo>
                    <a:pt x="5" y="16"/>
                    <a:pt x="0" y="14"/>
                    <a:pt x="3" y="9"/>
                  </a:cubicBezTo>
                  <a:cubicBezTo>
                    <a:pt x="4" y="6"/>
                    <a:pt x="4" y="0"/>
                    <a:pt x="10" y="2"/>
                  </a:cubicBezTo>
                  <a:cubicBezTo>
                    <a:pt x="12" y="3"/>
                    <a:pt x="16" y="6"/>
                    <a:pt x="14" y="10"/>
                  </a:cubicBezTo>
                  <a:cubicBezTo>
                    <a:pt x="13" y="13"/>
                    <a:pt x="14" y="18"/>
                    <a:pt x="8" y="18"/>
                  </a:cubicBezTo>
                  <a:close/>
                </a:path>
              </a:pathLst>
            </a:custGeom>
            <a:solidFill>
              <a:srgbClr val="EA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2" name="Freeform 141">
              <a:extLst>
                <a:ext uri="{FF2B5EF4-FFF2-40B4-BE49-F238E27FC236}">
                  <a16:creationId xmlns:a16="http://schemas.microsoft.com/office/drawing/2014/main" id="{D442225F-1EAD-846E-570A-0C1CA1094795}"/>
                </a:ext>
              </a:extLst>
            </p:cNvPr>
            <p:cNvSpPr/>
            <p:nvPr/>
          </p:nvSpPr>
          <p:spPr bwMode="auto">
            <a:xfrm>
              <a:off x="6334126" y="3751263"/>
              <a:ext cx="39688" cy="22225"/>
            </a:xfrm>
            <a:custGeom>
              <a:avLst/>
              <a:gdLst>
                <a:gd name="T0" fmla="*/ 14 w 27"/>
                <a:gd name="T1" fmla="*/ 15 h 15"/>
                <a:gd name="T2" fmla="*/ 2 w 27"/>
                <a:gd name="T3" fmla="*/ 11 h 15"/>
                <a:gd name="T4" fmla="*/ 5 w 27"/>
                <a:gd name="T5" fmla="*/ 2 h 15"/>
                <a:gd name="T6" fmla="*/ 23 w 27"/>
                <a:gd name="T7" fmla="*/ 1 h 15"/>
                <a:gd name="T8" fmla="*/ 27 w 27"/>
                <a:gd name="T9" fmla="*/ 4 h 15"/>
                <a:gd name="T10" fmla="*/ 22 w 27"/>
                <a:gd name="T11" fmla="*/ 15 h 15"/>
                <a:gd name="T12" fmla="*/ 14 w 27"/>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14" y="15"/>
                  </a:moveTo>
                  <a:cubicBezTo>
                    <a:pt x="10" y="14"/>
                    <a:pt x="8" y="7"/>
                    <a:pt x="2" y="11"/>
                  </a:cubicBezTo>
                  <a:cubicBezTo>
                    <a:pt x="0" y="7"/>
                    <a:pt x="2" y="4"/>
                    <a:pt x="5" y="2"/>
                  </a:cubicBezTo>
                  <a:cubicBezTo>
                    <a:pt x="11" y="0"/>
                    <a:pt x="17" y="3"/>
                    <a:pt x="23" y="1"/>
                  </a:cubicBezTo>
                  <a:cubicBezTo>
                    <a:pt x="25" y="1"/>
                    <a:pt x="26" y="2"/>
                    <a:pt x="27" y="4"/>
                  </a:cubicBezTo>
                  <a:cubicBezTo>
                    <a:pt x="27" y="8"/>
                    <a:pt x="25" y="12"/>
                    <a:pt x="22" y="15"/>
                  </a:cubicBezTo>
                  <a:cubicBezTo>
                    <a:pt x="19" y="15"/>
                    <a:pt x="17" y="15"/>
                    <a:pt x="14" y="15"/>
                  </a:cubicBezTo>
                  <a:close/>
                </a:path>
              </a:pathLst>
            </a:custGeom>
            <a:solidFill>
              <a:srgbClr val="645E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3" name="Freeform 142">
              <a:extLst>
                <a:ext uri="{FF2B5EF4-FFF2-40B4-BE49-F238E27FC236}">
                  <a16:creationId xmlns:a16="http://schemas.microsoft.com/office/drawing/2014/main" id="{D04F4ADF-671C-49AF-BC7D-60359CBA0730}"/>
                </a:ext>
              </a:extLst>
            </p:cNvPr>
            <p:cNvSpPr/>
            <p:nvPr/>
          </p:nvSpPr>
          <p:spPr bwMode="auto">
            <a:xfrm>
              <a:off x="6297613" y="4178300"/>
              <a:ext cx="53975" cy="142875"/>
            </a:xfrm>
            <a:custGeom>
              <a:avLst/>
              <a:gdLst>
                <a:gd name="T0" fmla="*/ 15 w 37"/>
                <a:gd name="T1" fmla="*/ 0 h 97"/>
                <a:gd name="T2" fmla="*/ 27 w 37"/>
                <a:gd name="T3" fmla="*/ 10 h 97"/>
                <a:gd name="T4" fmla="*/ 30 w 37"/>
                <a:gd name="T5" fmla="*/ 36 h 97"/>
                <a:gd name="T6" fmla="*/ 28 w 37"/>
                <a:gd name="T7" fmla="*/ 42 h 97"/>
                <a:gd name="T8" fmla="*/ 11 w 37"/>
                <a:gd name="T9" fmla="*/ 96 h 97"/>
                <a:gd name="T10" fmla="*/ 6 w 37"/>
                <a:gd name="T11" fmla="*/ 96 h 97"/>
                <a:gd name="T12" fmla="*/ 11 w 37"/>
                <a:gd name="T13" fmla="*/ 52 h 97"/>
                <a:gd name="T14" fmla="*/ 15 w 37"/>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97">
                  <a:moveTo>
                    <a:pt x="15" y="0"/>
                  </a:moveTo>
                  <a:cubicBezTo>
                    <a:pt x="19" y="4"/>
                    <a:pt x="23" y="7"/>
                    <a:pt x="27" y="10"/>
                  </a:cubicBezTo>
                  <a:cubicBezTo>
                    <a:pt x="37" y="18"/>
                    <a:pt x="30" y="28"/>
                    <a:pt x="30" y="36"/>
                  </a:cubicBezTo>
                  <a:cubicBezTo>
                    <a:pt x="30" y="38"/>
                    <a:pt x="29" y="40"/>
                    <a:pt x="28" y="42"/>
                  </a:cubicBezTo>
                  <a:cubicBezTo>
                    <a:pt x="18" y="58"/>
                    <a:pt x="13" y="76"/>
                    <a:pt x="11" y="96"/>
                  </a:cubicBezTo>
                  <a:cubicBezTo>
                    <a:pt x="9" y="97"/>
                    <a:pt x="8" y="97"/>
                    <a:pt x="6" y="96"/>
                  </a:cubicBezTo>
                  <a:cubicBezTo>
                    <a:pt x="0" y="81"/>
                    <a:pt x="5" y="66"/>
                    <a:pt x="11" y="52"/>
                  </a:cubicBezTo>
                  <a:cubicBezTo>
                    <a:pt x="19" y="35"/>
                    <a:pt x="28" y="19"/>
                    <a:pt x="15" y="0"/>
                  </a:cubicBezTo>
                  <a:close/>
                </a:path>
              </a:pathLst>
            </a:custGeom>
            <a:solidFill>
              <a:srgbClr val="5644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4" name="Freeform 143">
              <a:extLst>
                <a:ext uri="{FF2B5EF4-FFF2-40B4-BE49-F238E27FC236}">
                  <a16:creationId xmlns:a16="http://schemas.microsoft.com/office/drawing/2014/main" id="{812B89E8-3495-DF40-2FFA-D1E3E531C5A2}"/>
                </a:ext>
              </a:extLst>
            </p:cNvPr>
            <p:cNvSpPr/>
            <p:nvPr/>
          </p:nvSpPr>
          <p:spPr bwMode="auto">
            <a:xfrm>
              <a:off x="6305551" y="4316413"/>
              <a:ext cx="31750" cy="28575"/>
            </a:xfrm>
            <a:custGeom>
              <a:avLst/>
              <a:gdLst>
                <a:gd name="T0" fmla="*/ 0 w 21"/>
                <a:gd name="T1" fmla="*/ 2 h 19"/>
                <a:gd name="T2" fmla="*/ 5 w 21"/>
                <a:gd name="T3" fmla="*/ 1 h 19"/>
                <a:gd name="T4" fmla="*/ 15 w 21"/>
                <a:gd name="T5" fmla="*/ 4 h 19"/>
                <a:gd name="T6" fmla="*/ 17 w 21"/>
                <a:gd name="T7" fmla="*/ 17 h 19"/>
                <a:gd name="T8" fmla="*/ 17 w 21"/>
                <a:gd name="T9" fmla="*/ 17 h 19"/>
                <a:gd name="T10" fmla="*/ 0 w 21"/>
                <a:gd name="T11" fmla="*/ 11 h 19"/>
                <a:gd name="T12" fmla="*/ 0 w 21"/>
                <a:gd name="T13" fmla="*/ 2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0" y="2"/>
                  </a:moveTo>
                  <a:cubicBezTo>
                    <a:pt x="2" y="2"/>
                    <a:pt x="3" y="1"/>
                    <a:pt x="5" y="1"/>
                  </a:cubicBezTo>
                  <a:cubicBezTo>
                    <a:pt x="9" y="0"/>
                    <a:pt x="12" y="2"/>
                    <a:pt x="15" y="4"/>
                  </a:cubicBezTo>
                  <a:cubicBezTo>
                    <a:pt x="18" y="8"/>
                    <a:pt x="21" y="12"/>
                    <a:pt x="17" y="17"/>
                  </a:cubicBezTo>
                  <a:cubicBezTo>
                    <a:pt x="17" y="17"/>
                    <a:pt x="17" y="17"/>
                    <a:pt x="17" y="17"/>
                  </a:cubicBezTo>
                  <a:cubicBezTo>
                    <a:pt x="12" y="14"/>
                    <a:pt x="3" y="19"/>
                    <a:pt x="0" y="11"/>
                  </a:cubicBezTo>
                  <a:cubicBezTo>
                    <a:pt x="0" y="8"/>
                    <a:pt x="0" y="5"/>
                    <a:pt x="0" y="2"/>
                  </a:cubicBezTo>
                  <a:close/>
                </a:path>
              </a:pathLst>
            </a:custGeom>
            <a:solidFill>
              <a:srgbClr val="DE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5" name="Freeform 144">
              <a:extLst>
                <a:ext uri="{FF2B5EF4-FFF2-40B4-BE49-F238E27FC236}">
                  <a16:creationId xmlns:a16="http://schemas.microsoft.com/office/drawing/2014/main" id="{C1085E5C-7040-200C-B6D3-5E5E3680C94E}"/>
                </a:ext>
              </a:extLst>
            </p:cNvPr>
            <p:cNvSpPr/>
            <p:nvPr/>
          </p:nvSpPr>
          <p:spPr bwMode="auto">
            <a:xfrm>
              <a:off x="6332538" y="4383088"/>
              <a:ext cx="22225" cy="34925"/>
            </a:xfrm>
            <a:custGeom>
              <a:avLst/>
              <a:gdLst>
                <a:gd name="T0" fmla="*/ 10 w 15"/>
                <a:gd name="T1" fmla="*/ 23 h 23"/>
                <a:gd name="T2" fmla="*/ 4 w 15"/>
                <a:gd name="T3" fmla="*/ 23 h 23"/>
                <a:gd name="T4" fmla="*/ 5 w 15"/>
                <a:gd name="T5" fmla="*/ 1 h 23"/>
                <a:gd name="T6" fmla="*/ 10 w 15"/>
                <a:gd name="T7" fmla="*/ 23 h 23"/>
              </a:gdLst>
              <a:ahLst/>
              <a:cxnLst>
                <a:cxn ang="0">
                  <a:pos x="T0" y="T1"/>
                </a:cxn>
                <a:cxn ang="0">
                  <a:pos x="T2" y="T3"/>
                </a:cxn>
                <a:cxn ang="0">
                  <a:pos x="T4" y="T5"/>
                </a:cxn>
                <a:cxn ang="0">
                  <a:pos x="T6" y="T7"/>
                </a:cxn>
              </a:cxnLst>
              <a:rect l="0" t="0" r="r" b="b"/>
              <a:pathLst>
                <a:path w="15" h="23">
                  <a:moveTo>
                    <a:pt x="10" y="23"/>
                  </a:moveTo>
                  <a:cubicBezTo>
                    <a:pt x="8" y="23"/>
                    <a:pt x="6" y="23"/>
                    <a:pt x="4" y="23"/>
                  </a:cubicBezTo>
                  <a:cubicBezTo>
                    <a:pt x="5" y="15"/>
                    <a:pt x="0" y="0"/>
                    <a:pt x="5" y="1"/>
                  </a:cubicBezTo>
                  <a:cubicBezTo>
                    <a:pt x="15" y="2"/>
                    <a:pt x="5" y="16"/>
                    <a:pt x="10" y="23"/>
                  </a:cubicBezTo>
                  <a:close/>
                </a:path>
              </a:pathLst>
            </a:custGeom>
            <a:solidFill>
              <a:srgbClr val="E4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6" name="Freeform 145">
              <a:extLst>
                <a:ext uri="{FF2B5EF4-FFF2-40B4-BE49-F238E27FC236}">
                  <a16:creationId xmlns:a16="http://schemas.microsoft.com/office/drawing/2014/main" id="{ED26F2F5-7037-C28B-5358-1C256CC00710}"/>
                </a:ext>
              </a:extLst>
            </p:cNvPr>
            <p:cNvSpPr/>
            <p:nvPr/>
          </p:nvSpPr>
          <p:spPr bwMode="auto">
            <a:xfrm>
              <a:off x="6299201" y="4021138"/>
              <a:ext cx="49213" cy="22225"/>
            </a:xfrm>
            <a:custGeom>
              <a:avLst/>
              <a:gdLst>
                <a:gd name="T0" fmla="*/ 34 w 34"/>
                <a:gd name="T1" fmla="*/ 4 h 15"/>
                <a:gd name="T2" fmla="*/ 12 w 34"/>
                <a:gd name="T3" fmla="*/ 13 h 15"/>
                <a:gd name="T4" fmla="*/ 0 w 34"/>
                <a:gd name="T5" fmla="*/ 13 h 15"/>
                <a:gd name="T6" fmla="*/ 2 w 34"/>
                <a:gd name="T7" fmla="*/ 0 h 15"/>
                <a:gd name="T8" fmla="*/ 34 w 34"/>
                <a:gd name="T9" fmla="*/ 4 h 15"/>
              </a:gdLst>
              <a:ahLst/>
              <a:cxnLst>
                <a:cxn ang="0">
                  <a:pos x="T0" y="T1"/>
                </a:cxn>
                <a:cxn ang="0">
                  <a:pos x="T2" y="T3"/>
                </a:cxn>
                <a:cxn ang="0">
                  <a:pos x="T4" y="T5"/>
                </a:cxn>
                <a:cxn ang="0">
                  <a:pos x="T6" y="T7"/>
                </a:cxn>
                <a:cxn ang="0">
                  <a:pos x="T8" y="T9"/>
                </a:cxn>
              </a:cxnLst>
              <a:rect l="0" t="0" r="r" b="b"/>
              <a:pathLst>
                <a:path w="34" h="15">
                  <a:moveTo>
                    <a:pt x="34" y="4"/>
                  </a:moveTo>
                  <a:cubicBezTo>
                    <a:pt x="30" y="15"/>
                    <a:pt x="17" y="4"/>
                    <a:pt x="12" y="13"/>
                  </a:cubicBezTo>
                  <a:cubicBezTo>
                    <a:pt x="8" y="13"/>
                    <a:pt x="4" y="13"/>
                    <a:pt x="0" y="13"/>
                  </a:cubicBezTo>
                  <a:cubicBezTo>
                    <a:pt x="4" y="9"/>
                    <a:pt x="2" y="4"/>
                    <a:pt x="2" y="0"/>
                  </a:cubicBezTo>
                  <a:cubicBezTo>
                    <a:pt x="12" y="8"/>
                    <a:pt x="23" y="3"/>
                    <a:pt x="34" y="4"/>
                  </a:cubicBezTo>
                  <a:close/>
                </a:path>
              </a:pathLst>
            </a:custGeom>
            <a:solidFill>
              <a:srgbClr val="35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7" name="Freeform 146">
              <a:extLst>
                <a:ext uri="{FF2B5EF4-FFF2-40B4-BE49-F238E27FC236}">
                  <a16:creationId xmlns:a16="http://schemas.microsoft.com/office/drawing/2014/main" id="{147E6097-0AC5-D8FD-2EC1-B6134164F887}"/>
                </a:ext>
              </a:extLst>
            </p:cNvPr>
            <p:cNvSpPr/>
            <p:nvPr/>
          </p:nvSpPr>
          <p:spPr bwMode="auto">
            <a:xfrm>
              <a:off x="6307138" y="4048125"/>
              <a:ext cx="19050" cy="31750"/>
            </a:xfrm>
            <a:custGeom>
              <a:avLst/>
              <a:gdLst>
                <a:gd name="T0" fmla="*/ 0 w 13"/>
                <a:gd name="T1" fmla="*/ 13 h 21"/>
                <a:gd name="T2" fmla="*/ 0 w 13"/>
                <a:gd name="T3" fmla="*/ 9 h 21"/>
                <a:gd name="T4" fmla="*/ 10 w 13"/>
                <a:gd name="T5" fmla="*/ 3 h 21"/>
                <a:gd name="T6" fmla="*/ 11 w 13"/>
                <a:gd name="T7" fmla="*/ 14 h 21"/>
                <a:gd name="T8" fmla="*/ 0 w 13"/>
                <a:gd name="T9" fmla="*/ 13 h 21"/>
              </a:gdLst>
              <a:ahLst/>
              <a:cxnLst>
                <a:cxn ang="0">
                  <a:pos x="T0" y="T1"/>
                </a:cxn>
                <a:cxn ang="0">
                  <a:pos x="T2" y="T3"/>
                </a:cxn>
                <a:cxn ang="0">
                  <a:pos x="T4" y="T5"/>
                </a:cxn>
                <a:cxn ang="0">
                  <a:pos x="T6" y="T7"/>
                </a:cxn>
                <a:cxn ang="0">
                  <a:pos x="T8" y="T9"/>
                </a:cxn>
              </a:cxnLst>
              <a:rect l="0" t="0" r="r" b="b"/>
              <a:pathLst>
                <a:path w="13" h="21">
                  <a:moveTo>
                    <a:pt x="0" y="13"/>
                  </a:moveTo>
                  <a:cubicBezTo>
                    <a:pt x="0" y="12"/>
                    <a:pt x="0" y="10"/>
                    <a:pt x="0" y="9"/>
                  </a:cubicBezTo>
                  <a:cubicBezTo>
                    <a:pt x="3" y="6"/>
                    <a:pt x="5" y="0"/>
                    <a:pt x="10" y="3"/>
                  </a:cubicBezTo>
                  <a:cubicBezTo>
                    <a:pt x="12" y="5"/>
                    <a:pt x="13" y="11"/>
                    <a:pt x="11" y="14"/>
                  </a:cubicBezTo>
                  <a:cubicBezTo>
                    <a:pt x="7" y="21"/>
                    <a:pt x="4" y="14"/>
                    <a:pt x="0" y="13"/>
                  </a:cubicBezTo>
                  <a:close/>
                </a:path>
              </a:pathLst>
            </a:custGeom>
            <a:solidFill>
              <a:srgbClr val="FB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8" name="Freeform 147">
              <a:extLst>
                <a:ext uri="{FF2B5EF4-FFF2-40B4-BE49-F238E27FC236}">
                  <a16:creationId xmlns:a16="http://schemas.microsoft.com/office/drawing/2014/main" id="{A5F2FB11-02E6-6B95-A798-1695760FB435}"/>
                </a:ext>
              </a:extLst>
            </p:cNvPr>
            <p:cNvSpPr/>
            <p:nvPr/>
          </p:nvSpPr>
          <p:spPr bwMode="auto">
            <a:xfrm>
              <a:off x="6334126" y="4186238"/>
              <a:ext cx="39688" cy="52388"/>
            </a:xfrm>
            <a:custGeom>
              <a:avLst/>
              <a:gdLst>
                <a:gd name="T0" fmla="*/ 2 w 27"/>
                <a:gd name="T1" fmla="*/ 33 h 35"/>
                <a:gd name="T2" fmla="*/ 2 w 27"/>
                <a:gd name="T3" fmla="*/ 4 h 35"/>
                <a:gd name="T4" fmla="*/ 12 w 27"/>
                <a:gd name="T5" fmla="*/ 4 h 35"/>
                <a:gd name="T6" fmla="*/ 27 w 27"/>
                <a:gd name="T7" fmla="*/ 24 h 35"/>
                <a:gd name="T8" fmla="*/ 20 w 27"/>
                <a:gd name="T9" fmla="*/ 24 h 35"/>
                <a:gd name="T10" fmla="*/ 10 w 27"/>
                <a:gd name="T11" fmla="*/ 33 h 35"/>
                <a:gd name="T12" fmla="*/ 10 w 27"/>
                <a:gd name="T13" fmla="*/ 32 h 35"/>
                <a:gd name="T14" fmla="*/ 2 w 27"/>
                <a:gd name="T15" fmla="*/ 33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5">
                  <a:moveTo>
                    <a:pt x="2" y="33"/>
                  </a:moveTo>
                  <a:cubicBezTo>
                    <a:pt x="0" y="23"/>
                    <a:pt x="7" y="14"/>
                    <a:pt x="2" y="4"/>
                  </a:cubicBezTo>
                  <a:cubicBezTo>
                    <a:pt x="5" y="0"/>
                    <a:pt x="9" y="5"/>
                    <a:pt x="12" y="4"/>
                  </a:cubicBezTo>
                  <a:cubicBezTo>
                    <a:pt x="19" y="9"/>
                    <a:pt x="25" y="15"/>
                    <a:pt x="27" y="24"/>
                  </a:cubicBezTo>
                  <a:cubicBezTo>
                    <a:pt x="25" y="24"/>
                    <a:pt x="22" y="24"/>
                    <a:pt x="20" y="24"/>
                  </a:cubicBezTo>
                  <a:cubicBezTo>
                    <a:pt x="10" y="19"/>
                    <a:pt x="10" y="26"/>
                    <a:pt x="10" y="33"/>
                  </a:cubicBezTo>
                  <a:cubicBezTo>
                    <a:pt x="10" y="33"/>
                    <a:pt x="10" y="32"/>
                    <a:pt x="10" y="32"/>
                  </a:cubicBezTo>
                  <a:cubicBezTo>
                    <a:pt x="7" y="35"/>
                    <a:pt x="5" y="35"/>
                    <a:pt x="2" y="33"/>
                  </a:cubicBezTo>
                  <a:close/>
                </a:path>
              </a:pathLst>
            </a:custGeom>
            <a:solidFill>
              <a:srgbClr val="D1C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9" name="Freeform 148">
              <a:extLst>
                <a:ext uri="{FF2B5EF4-FFF2-40B4-BE49-F238E27FC236}">
                  <a16:creationId xmlns:a16="http://schemas.microsoft.com/office/drawing/2014/main" id="{D44684AD-4DFE-123B-BE73-35398A6C9E1C}"/>
                </a:ext>
              </a:extLst>
            </p:cNvPr>
            <p:cNvSpPr/>
            <p:nvPr/>
          </p:nvSpPr>
          <p:spPr bwMode="auto">
            <a:xfrm>
              <a:off x="6230938" y="3598863"/>
              <a:ext cx="84138" cy="120650"/>
            </a:xfrm>
            <a:custGeom>
              <a:avLst/>
              <a:gdLst>
                <a:gd name="T0" fmla="*/ 33 w 57"/>
                <a:gd name="T1" fmla="*/ 69 h 81"/>
                <a:gd name="T2" fmla="*/ 27 w 57"/>
                <a:gd name="T3" fmla="*/ 69 h 81"/>
                <a:gd name="T4" fmla="*/ 20 w 57"/>
                <a:gd name="T5" fmla="*/ 58 h 81"/>
                <a:gd name="T6" fmla="*/ 8 w 57"/>
                <a:gd name="T7" fmla="*/ 26 h 81"/>
                <a:gd name="T8" fmla="*/ 34 w 57"/>
                <a:gd name="T9" fmla="*/ 4 h 81"/>
                <a:gd name="T10" fmla="*/ 53 w 57"/>
                <a:gd name="T11" fmla="*/ 33 h 81"/>
                <a:gd name="T12" fmla="*/ 44 w 57"/>
                <a:gd name="T13" fmla="*/ 71 h 81"/>
                <a:gd name="T14" fmla="*/ 45 w 57"/>
                <a:gd name="T15" fmla="*/ 76 h 81"/>
                <a:gd name="T16" fmla="*/ 33 w 57"/>
                <a:gd name="T17" fmla="*/ 6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81">
                  <a:moveTo>
                    <a:pt x="33" y="69"/>
                  </a:moveTo>
                  <a:cubicBezTo>
                    <a:pt x="31" y="69"/>
                    <a:pt x="29" y="69"/>
                    <a:pt x="27" y="69"/>
                  </a:cubicBezTo>
                  <a:cubicBezTo>
                    <a:pt x="25" y="66"/>
                    <a:pt x="23" y="59"/>
                    <a:pt x="20" y="58"/>
                  </a:cubicBezTo>
                  <a:cubicBezTo>
                    <a:pt x="0" y="53"/>
                    <a:pt x="6" y="39"/>
                    <a:pt x="8" y="26"/>
                  </a:cubicBezTo>
                  <a:cubicBezTo>
                    <a:pt x="9" y="10"/>
                    <a:pt x="23" y="7"/>
                    <a:pt x="34" y="4"/>
                  </a:cubicBezTo>
                  <a:cubicBezTo>
                    <a:pt x="45" y="0"/>
                    <a:pt x="57" y="19"/>
                    <a:pt x="53" y="33"/>
                  </a:cubicBezTo>
                  <a:cubicBezTo>
                    <a:pt x="50" y="45"/>
                    <a:pt x="47" y="58"/>
                    <a:pt x="44" y="71"/>
                  </a:cubicBezTo>
                  <a:cubicBezTo>
                    <a:pt x="45" y="72"/>
                    <a:pt x="45" y="74"/>
                    <a:pt x="45" y="76"/>
                  </a:cubicBezTo>
                  <a:cubicBezTo>
                    <a:pt x="37" y="81"/>
                    <a:pt x="38" y="70"/>
                    <a:pt x="33" y="69"/>
                  </a:cubicBezTo>
                  <a:close/>
                </a:path>
              </a:pathLst>
            </a:custGeom>
            <a:solidFill>
              <a:srgbClr val="8A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0" name="Freeform 149">
              <a:extLst>
                <a:ext uri="{FF2B5EF4-FFF2-40B4-BE49-F238E27FC236}">
                  <a16:creationId xmlns:a16="http://schemas.microsoft.com/office/drawing/2014/main" id="{DFE81535-198F-8003-D4D4-9626A73314A3}"/>
                </a:ext>
              </a:extLst>
            </p:cNvPr>
            <p:cNvSpPr/>
            <p:nvPr/>
          </p:nvSpPr>
          <p:spPr bwMode="auto">
            <a:xfrm>
              <a:off x="6316663" y="3578225"/>
              <a:ext cx="109538" cy="127000"/>
            </a:xfrm>
            <a:custGeom>
              <a:avLst/>
              <a:gdLst>
                <a:gd name="T0" fmla="*/ 23 w 74"/>
                <a:gd name="T1" fmla="*/ 83 h 85"/>
                <a:gd name="T2" fmla="*/ 12 w 74"/>
                <a:gd name="T3" fmla="*/ 55 h 85"/>
                <a:gd name="T4" fmla="*/ 20 w 74"/>
                <a:gd name="T5" fmla="*/ 16 h 85"/>
                <a:gd name="T6" fmla="*/ 46 w 74"/>
                <a:gd name="T7" fmla="*/ 11 h 85"/>
                <a:gd name="T8" fmla="*/ 62 w 74"/>
                <a:gd name="T9" fmla="*/ 47 h 85"/>
                <a:gd name="T10" fmla="*/ 38 w 74"/>
                <a:gd name="T11" fmla="*/ 45 h 85"/>
                <a:gd name="T12" fmla="*/ 33 w 74"/>
                <a:gd name="T13" fmla="*/ 55 h 85"/>
                <a:gd name="T14" fmla="*/ 36 w 74"/>
                <a:gd name="T15" fmla="*/ 59 h 85"/>
                <a:gd name="T16" fmla="*/ 33 w 74"/>
                <a:gd name="T17" fmla="*/ 82 h 85"/>
                <a:gd name="T18" fmla="*/ 30 w 74"/>
                <a:gd name="T19" fmla="*/ 85 h 85"/>
                <a:gd name="T20" fmla="*/ 23 w 74"/>
                <a:gd name="T21" fmla="*/ 8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85">
                  <a:moveTo>
                    <a:pt x="23" y="83"/>
                  </a:moveTo>
                  <a:cubicBezTo>
                    <a:pt x="21" y="73"/>
                    <a:pt x="25" y="64"/>
                    <a:pt x="12" y="55"/>
                  </a:cubicBezTo>
                  <a:cubicBezTo>
                    <a:pt x="0" y="46"/>
                    <a:pt x="11" y="28"/>
                    <a:pt x="20" y="16"/>
                  </a:cubicBezTo>
                  <a:cubicBezTo>
                    <a:pt x="27" y="8"/>
                    <a:pt x="36" y="0"/>
                    <a:pt x="46" y="11"/>
                  </a:cubicBezTo>
                  <a:cubicBezTo>
                    <a:pt x="55" y="21"/>
                    <a:pt x="74" y="27"/>
                    <a:pt x="62" y="47"/>
                  </a:cubicBezTo>
                  <a:cubicBezTo>
                    <a:pt x="54" y="47"/>
                    <a:pt x="46" y="45"/>
                    <a:pt x="38" y="45"/>
                  </a:cubicBezTo>
                  <a:cubicBezTo>
                    <a:pt x="26" y="43"/>
                    <a:pt x="30" y="49"/>
                    <a:pt x="33" y="55"/>
                  </a:cubicBezTo>
                  <a:cubicBezTo>
                    <a:pt x="34" y="56"/>
                    <a:pt x="35" y="58"/>
                    <a:pt x="36" y="59"/>
                  </a:cubicBezTo>
                  <a:cubicBezTo>
                    <a:pt x="35" y="67"/>
                    <a:pt x="34" y="75"/>
                    <a:pt x="33" y="82"/>
                  </a:cubicBezTo>
                  <a:cubicBezTo>
                    <a:pt x="32" y="84"/>
                    <a:pt x="31" y="85"/>
                    <a:pt x="30" y="85"/>
                  </a:cubicBezTo>
                  <a:cubicBezTo>
                    <a:pt x="27" y="85"/>
                    <a:pt x="25" y="85"/>
                    <a:pt x="23" y="83"/>
                  </a:cubicBezTo>
                  <a:close/>
                </a:path>
              </a:pathLst>
            </a:custGeom>
            <a:solidFill>
              <a:srgbClr val="6A3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1" name="Freeform 150">
              <a:extLst>
                <a:ext uri="{FF2B5EF4-FFF2-40B4-BE49-F238E27FC236}">
                  <a16:creationId xmlns:a16="http://schemas.microsoft.com/office/drawing/2014/main" id="{79CA24B6-A02A-D14D-69A3-9719E1BD6891}"/>
                </a:ext>
              </a:extLst>
            </p:cNvPr>
            <p:cNvSpPr/>
            <p:nvPr/>
          </p:nvSpPr>
          <p:spPr bwMode="auto">
            <a:xfrm>
              <a:off x="6392863" y="3659188"/>
              <a:ext cx="57150" cy="66675"/>
            </a:xfrm>
            <a:custGeom>
              <a:avLst/>
              <a:gdLst>
                <a:gd name="T0" fmla="*/ 30 w 38"/>
                <a:gd name="T1" fmla="*/ 39 h 45"/>
                <a:gd name="T2" fmla="*/ 14 w 38"/>
                <a:gd name="T3" fmla="*/ 40 h 45"/>
                <a:gd name="T4" fmla="*/ 7 w 38"/>
                <a:gd name="T5" fmla="*/ 28 h 45"/>
                <a:gd name="T6" fmla="*/ 19 w 38"/>
                <a:gd name="T7" fmla="*/ 0 h 45"/>
                <a:gd name="T8" fmla="*/ 37 w 38"/>
                <a:gd name="T9" fmla="*/ 11 h 45"/>
                <a:gd name="T10" fmla="*/ 38 w 38"/>
                <a:gd name="T11" fmla="*/ 13 h 45"/>
                <a:gd name="T12" fmla="*/ 30 w 38"/>
                <a:gd name="T13" fmla="*/ 39 h 45"/>
              </a:gdLst>
              <a:ahLst/>
              <a:cxnLst>
                <a:cxn ang="0">
                  <a:pos x="T0" y="T1"/>
                </a:cxn>
                <a:cxn ang="0">
                  <a:pos x="T2" y="T3"/>
                </a:cxn>
                <a:cxn ang="0">
                  <a:pos x="T4" y="T5"/>
                </a:cxn>
                <a:cxn ang="0">
                  <a:pos x="T6" y="T7"/>
                </a:cxn>
                <a:cxn ang="0">
                  <a:pos x="T8" y="T9"/>
                </a:cxn>
                <a:cxn ang="0">
                  <a:pos x="T10" y="T11"/>
                </a:cxn>
                <a:cxn ang="0">
                  <a:pos x="T12" y="T13"/>
                </a:cxn>
              </a:cxnLst>
              <a:rect l="0" t="0" r="r" b="b"/>
              <a:pathLst>
                <a:path w="38" h="45">
                  <a:moveTo>
                    <a:pt x="30" y="39"/>
                  </a:moveTo>
                  <a:cubicBezTo>
                    <a:pt x="25" y="40"/>
                    <a:pt x="20" y="45"/>
                    <a:pt x="14" y="40"/>
                  </a:cubicBezTo>
                  <a:cubicBezTo>
                    <a:pt x="10" y="37"/>
                    <a:pt x="7" y="33"/>
                    <a:pt x="7" y="28"/>
                  </a:cubicBezTo>
                  <a:cubicBezTo>
                    <a:pt x="0" y="14"/>
                    <a:pt x="4" y="4"/>
                    <a:pt x="19" y="0"/>
                  </a:cubicBezTo>
                  <a:cubicBezTo>
                    <a:pt x="23" y="6"/>
                    <a:pt x="33" y="3"/>
                    <a:pt x="37" y="11"/>
                  </a:cubicBezTo>
                  <a:cubicBezTo>
                    <a:pt x="37" y="11"/>
                    <a:pt x="38" y="12"/>
                    <a:pt x="38" y="13"/>
                  </a:cubicBezTo>
                  <a:cubicBezTo>
                    <a:pt x="30" y="20"/>
                    <a:pt x="37" y="32"/>
                    <a:pt x="30" y="39"/>
                  </a:cubicBezTo>
                  <a:close/>
                </a:path>
              </a:pathLst>
            </a:custGeom>
            <a:solidFill>
              <a:srgbClr val="89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2" name="Freeform 151">
              <a:extLst>
                <a:ext uri="{FF2B5EF4-FFF2-40B4-BE49-F238E27FC236}">
                  <a16:creationId xmlns:a16="http://schemas.microsoft.com/office/drawing/2014/main" id="{2C227CB2-747A-6A64-36A1-01332583F1DF}"/>
                </a:ext>
              </a:extLst>
            </p:cNvPr>
            <p:cNvSpPr/>
            <p:nvPr/>
          </p:nvSpPr>
          <p:spPr bwMode="auto">
            <a:xfrm>
              <a:off x="6294438" y="3702050"/>
              <a:ext cx="74613" cy="84138"/>
            </a:xfrm>
            <a:custGeom>
              <a:avLst/>
              <a:gdLst>
                <a:gd name="T0" fmla="*/ 38 w 50"/>
                <a:gd name="T1" fmla="*/ 0 h 57"/>
                <a:gd name="T2" fmla="*/ 44 w 50"/>
                <a:gd name="T3" fmla="*/ 0 h 57"/>
                <a:gd name="T4" fmla="*/ 45 w 50"/>
                <a:gd name="T5" fmla="*/ 16 h 57"/>
                <a:gd name="T6" fmla="*/ 34 w 50"/>
                <a:gd name="T7" fmla="*/ 35 h 57"/>
                <a:gd name="T8" fmla="*/ 29 w 50"/>
                <a:gd name="T9" fmla="*/ 44 h 57"/>
                <a:gd name="T10" fmla="*/ 25 w 50"/>
                <a:gd name="T11" fmla="*/ 55 h 57"/>
                <a:gd name="T12" fmla="*/ 11 w 50"/>
                <a:gd name="T13" fmla="*/ 41 h 57"/>
                <a:gd name="T14" fmla="*/ 0 w 50"/>
                <a:gd name="T15" fmla="*/ 7 h 57"/>
                <a:gd name="T16" fmla="*/ 1 w 50"/>
                <a:gd name="T17" fmla="*/ 2 h 57"/>
                <a:gd name="T18" fmla="*/ 21 w 50"/>
                <a:gd name="T19" fmla="*/ 41 h 57"/>
                <a:gd name="T20" fmla="*/ 38 w 50"/>
                <a:gd name="T2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7">
                  <a:moveTo>
                    <a:pt x="38" y="0"/>
                  </a:moveTo>
                  <a:cubicBezTo>
                    <a:pt x="40" y="0"/>
                    <a:pt x="42" y="0"/>
                    <a:pt x="44" y="0"/>
                  </a:cubicBezTo>
                  <a:cubicBezTo>
                    <a:pt x="50" y="5"/>
                    <a:pt x="46" y="10"/>
                    <a:pt x="45" y="16"/>
                  </a:cubicBezTo>
                  <a:cubicBezTo>
                    <a:pt x="43" y="23"/>
                    <a:pt x="42" y="31"/>
                    <a:pt x="34" y="35"/>
                  </a:cubicBezTo>
                  <a:cubicBezTo>
                    <a:pt x="32" y="38"/>
                    <a:pt x="31" y="41"/>
                    <a:pt x="29" y="44"/>
                  </a:cubicBezTo>
                  <a:cubicBezTo>
                    <a:pt x="28" y="48"/>
                    <a:pt x="26" y="51"/>
                    <a:pt x="25" y="55"/>
                  </a:cubicBezTo>
                  <a:cubicBezTo>
                    <a:pt x="14" y="57"/>
                    <a:pt x="14" y="56"/>
                    <a:pt x="11" y="41"/>
                  </a:cubicBezTo>
                  <a:cubicBezTo>
                    <a:pt x="8" y="30"/>
                    <a:pt x="1" y="19"/>
                    <a:pt x="0" y="7"/>
                  </a:cubicBezTo>
                  <a:cubicBezTo>
                    <a:pt x="0" y="5"/>
                    <a:pt x="1" y="4"/>
                    <a:pt x="1" y="2"/>
                  </a:cubicBezTo>
                  <a:cubicBezTo>
                    <a:pt x="13" y="11"/>
                    <a:pt x="15" y="26"/>
                    <a:pt x="21" y="41"/>
                  </a:cubicBezTo>
                  <a:cubicBezTo>
                    <a:pt x="30" y="27"/>
                    <a:pt x="33" y="13"/>
                    <a:pt x="38" y="0"/>
                  </a:cubicBezTo>
                  <a:close/>
                </a:path>
              </a:pathLst>
            </a:custGeom>
            <a:solidFill>
              <a:srgbClr val="3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3" name="Freeform 152">
              <a:extLst>
                <a:ext uri="{FF2B5EF4-FFF2-40B4-BE49-F238E27FC236}">
                  <a16:creationId xmlns:a16="http://schemas.microsoft.com/office/drawing/2014/main" id="{08BBF13F-737D-2121-8441-ABA93495F575}"/>
                </a:ext>
              </a:extLst>
            </p:cNvPr>
            <p:cNvSpPr/>
            <p:nvPr/>
          </p:nvSpPr>
          <p:spPr bwMode="auto">
            <a:xfrm>
              <a:off x="6356351" y="3632200"/>
              <a:ext cx="52388" cy="33338"/>
            </a:xfrm>
            <a:custGeom>
              <a:avLst/>
              <a:gdLst>
                <a:gd name="T0" fmla="*/ 9 w 35"/>
                <a:gd name="T1" fmla="*/ 7 h 23"/>
                <a:gd name="T2" fmla="*/ 35 w 35"/>
                <a:gd name="T3" fmla="*/ 11 h 23"/>
                <a:gd name="T4" fmla="*/ 9 w 35"/>
                <a:gd name="T5" fmla="*/ 23 h 23"/>
                <a:gd name="T6" fmla="*/ 3 w 35"/>
                <a:gd name="T7" fmla="*/ 22 h 23"/>
                <a:gd name="T8" fmla="*/ 9 w 35"/>
                <a:gd name="T9" fmla="*/ 7 h 23"/>
              </a:gdLst>
              <a:ahLst/>
              <a:cxnLst>
                <a:cxn ang="0">
                  <a:pos x="T0" y="T1"/>
                </a:cxn>
                <a:cxn ang="0">
                  <a:pos x="T2" y="T3"/>
                </a:cxn>
                <a:cxn ang="0">
                  <a:pos x="T4" y="T5"/>
                </a:cxn>
                <a:cxn ang="0">
                  <a:pos x="T6" y="T7"/>
                </a:cxn>
                <a:cxn ang="0">
                  <a:pos x="T8" y="T9"/>
                </a:cxn>
              </a:cxnLst>
              <a:rect l="0" t="0" r="r" b="b"/>
              <a:pathLst>
                <a:path w="35" h="23">
                  <a:moveTo>
                    <a:pt x="9" y="7"/>
                  </a:moveTo>
                  <a:cubicBezTo>
                    <a:pt x="18" y="6"/>
                    <a:pt x="28" y="0"/>
                    <a:pt x="35" y="11"/>
                  </a:cubicBezTo>
                  <a:cubicBezTo>
                    <a:pt x="28" y="20"/>
                    <a:pt x="19" y="23"/>
                    <a:pt x="9" y="23"/>
                  </a:cubicBezTo>
                  <a:cubicBezTo>
                    <a:pt x="7" y="23"/>
                    <a:pt x="5" y="23"/>
                    <a:pt x="3" y="22"/>
                  </a:cubicBezTo>
                  <a:cubicBezTo>
                    <a:pt x="0" y="15"/>
                    <a:pt x="1" y="9"/>
                    <a:pt x="9" y="7"/>
                  </a:cubicBezTo>
                  <a:close/>
                </a:path>
              </a:pathLst>
            </a:custGeom>
            <a:solidFill>
              <a:srgbClr val="94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4" name="Freeform 153">
              <a:extLst>
                <a:ext uri="{FF2B5EF4-FFF2-40B4-BE49-F238E27FC236}">
                  <a16:creationId xmlns:a16="http://schemas.microsoft.com/office/drawing/2014/main" id="{9102C4DD-88A2-95D9-5A0A-2CD245837AE2}"/>
                </a:ext>
              </a:extLst>
            </p:cNvPr>
            <p:cNvSpPr/>
            <p:nvPr/>
          </p:nvSpPr>
          <p:spPr bwMode="auto">
            <a:xfrm>
              <a:off x="6353176" y="3700463"/>
              <a:ext cx="38100" cy="55563"/>
            </a:xfrm>
            <a:custGeom>
              <a:avLst/>
              <a:gdLst>
                <a:gd name="T0" fmla="*/ 1 w 25"/>
                <a:gd name="T1" fmla="*/ 17 h 38"/>
                <a:gd name="T2" fmla="*/ 4 w 25"/>
                <a:gd name="T3" fmla="*/ 1 h 38"/>
                <a:gd name="T4" fmla="*/ 8 w 25"/>
                <a:gd name="T5" fmla="*/ 0 h 38"/>
                <a:gd name="T6" fmla="*/ 20 w 25"/>
                <a:gd name="T7" fmla="*/ 10 h 38"/>
                <a:gd name="T8" fmla="*/ 23 w 25"/>
                <a:gd name="T9" fmla="*/ 21 h 38"/>
                <a:gd name="T10" fmla="*/ 14 w 25"/>
                <a:gd name="T11" fmla="*/ 38 h 38"/>
                <a:gd name="T12" fmla="*/ 11 w 25"/>
                <a:gd name="T13" fmla="*/ 35 h 38"/>
                <a:gd name="T14" fmla="*/ 1 w 25"/>
                <a:gd name="T15" fmla="*/ 17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8">
                  <a:moveTo>
                    <a:pt x="1" y="17"/>
                  </a:moveTo>
                  <a:cubicBezTo>
                    <a:pt x="3" y="12"/>
                    <a:pt x="7" y="7"/>
                    <a:pt x="4" y="1"/>
                  </a:cubicBezTo>
                  <a:cubicBezTo>
                    <a:pt x="6" y="1"/>
                    <a:pt x="7" y="0"/>
                    <a:pt x="8" y="0"/>
                  </a:cubicBezTo>
                  <a:cubicBezTo>
                    <a:pt x="11" y="5"/>
                    <a:pt x="5" y="21"/>
                    <a:pt x="20" y="10"/>
                  </a:cubicBezTo>
                  <a:cubicBezTo>
                    <a:pt x="25" y="13"/>
                    <a:pt x="25" y="17"/>
                    <a:pt x="23" y="21"/>
                  </a:cubicBezTo>
                  <a:cubicBezTo>
                    <a:pt x="21" y="27"/>
                    <a:pt x="20" y="34"/>
                    <a:pt x="14" y="38"/>
                  </a:cubicBezTo>
                  <a:cubicBezTo>
                    <a:pt x="13" y="37"/>
                    <a:pt x="12" y="36"/>
                    <a:pt x="11" y="35"/>
                  </a:cubicBezTo>
                  <a:cubicBezTo>
                    <a:pt x="0" y="34"/>
                    <a:pt x="0" y="25"/>
                    <a:pt x="1" y="17"/>
                  </a:cubicBezTo>
                  <a:close/>
                </a:path>
              </a:pathLst>
            </a:custGeom>
            <a:solidFill>
              <a:srgbClr val="645E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5" name="Freeform 154">
              <a:extLst>
                <a:ext uri="{FF2B5EF4-FFF2-40B4-BE49-F238E27FC236}">
                  <a16:creationId xmlns:a16="http://schemas.microsoft.com/office/drawing/2014/main" id="{8DEF864C-BAE5-EF34-444C-1E31EE98C747}"/>
                </a:ext>
              </a:extLst>
            </p:cNvPr>
            <p:cNvSpPr/>
            <p:nvPr/>
          </p:nvSpPr>
          <p:spPr bwMode="auto">
            <a:xfrm>
              <a:off x="6437313" y="3648075"/>
              <a:ext cx="34925" cy="30163"/>
            </a:xfrm>
            <a:custGeom>
              <a:avLst/>
              <a:gdLst>
                <a:gd name="T0" fmla="*/ 16 w 24"/>
                <a:gd name="T1" fmla="*/ 0 h 20"/>
                <a:gd name="T2" fmla="*/ 9 w 24"/>
                <a:gd name="T3" fmla="*/ 20 h 20"/>
                <a:gd name="T4" fmla="*/ 9 w 24"/>
                <a:gd name="T5" fmla="*/ 18 h 20"/>
                <a:gd name="T6" fmla="*/ 4 w 24"/>
                <a:gd name="T7" fmla="*/ 2 h 20"/>
                <a:gd name="T8" fmla="*/ 16 w 24"/>
                <a:gd name="T9" fmla="*/ 0 h 20"/>
              </a:gdLst>
              <a:ahLst/>
              <a:cxnLst>
                <a:cxn ang="0">
                  <a:pos x="T0" y="T1"/>
                </a:cxn>
                <a:cxn ang="0">
                  <a:pos x="T2" y="T3"/>
                </a:cxn>
                <a:cxn ang="0">
                  <a:pos x="T4" y="T5"/>
                </a:cxn>
                <a:cxn ang="0">
                  <a:pos x="T6" y="T7"/>
                </a:cxn>
                <a:cxn ang="0">
                  <a:pos x="T8" y="T9"/>
                </a:cxn>
              </a:cxnLst>
              <a:rect l="0" t="0" r="r" b="b"/>
              <a:pathLst>
                <a:path w="24" h="20">
                  <a:moveTo>
                    <a:pt x="16" y="0"/>
                  </a:moveTo>
                  <a:cubicBezTo>
                    <a:pt x="24" y="10"/>
                    <a:pt x="21" y="17"/>
                    <a:pt x="9" y="20"/>
                  </a:cubicBezTo>
                  <a:cubicBezTo>
                    <a:pt x="9" y="20"/>
                    <a:pt x="9" y="18"/>
                    <a:pt x="9" y="18"/>
                  </a:cubicBezTo>
                  <a:cubicBezTo>
                    <a:pt x="0" y="15"/>
                    <a:pt x="1" y="9"/>
                    <a:pt x="4" y="2"/>
                  </a:cubicBezTo>
                  <a:cubicBezTo>
                    <a:pt x="8" y="1"/>
                    <a:pt x="12" y="1"/>
                    <a:pt x="16" y="0"/>
                  </a:cubicBezTo>
                  <a:close/>
                </a:path>
              </a:pathLst>
            </a:custGeom>
            <a:solidFill>
              <a:srgbClr val="B94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6" name="Freeform 155">
              <a:extLst>
                <a:ext uri="{FF2B5EF4-FFF2-40B4-BE49-F238E27FC236}">
                  <a16:creationId xmlns:a16="http://schemas.microsoft.com/office/drawing/2014/main" id="{0712063A-B45F-F6EE-74EC-E9B40FA45F68}"/>
                </a:ext>
              </a:extLst>
            </p:cNvPr>
            <p:cNvSpPr/>
            <p:nvPr/>
          </p:nvSpPr>
          <p:spPr bwMode="auto">
            <a:xfrm>
              <a:off x="6410326" y="3651250"/>
              <a:ext cx="39688" cy="31750"/>
            </a:xfrm>
            <a:custGeom>
              <a:avLst/>
              <a:gdLst>
                <a:gd name="T0" fmla="*/ 22 w 27"/>
                <a:gd name="T1" fmla="*/ 0 h 21"/>
                <a:gd name="T2" fmla="*/ 27 w 27"/>
                <a:gd name="T3" fmla="*/ 16 h 21"/>
                <a:gd name="T4" fmla="*/ 3 w 27"/>
                <a:gd name="T5" fmla="*/ 21 h 21"/>
                <a:gd name="T6" fmla="*/ 8 w 27"/>
                <a:gd name="T7" fmla="*/ 5 h 21"/>
                <a:gd name="T8" fmla="*/ 22 w 27"/>
                <a:gd name="T9" fmla="*/ 0 h 21"/>
              </a:gdLst>
              <a:ahLst/>
              <a:cxnLst>
                <a:cxn ang="0">
                  <a:pos x="T0" y="T1"/>
                </a:cxn>
                <a:cxn ang="0">
                  <a:pos x="T2" y="T3"/>
                </a:cxn>
                <a:cxn ang="0">
                  <a:pos x="T4" y="T5"/>
                </a:cxn>
                <a:cxn ang="0">
                  <a:pos x="T6" y="T7"/>
                </a:cxn>
                <a:cxn ang="0">
                  <a:pos x="T8" y="T9"/>
                </a:cxn>
              </a:cxnLst>
              <a:rect l="0" t="0" r="r" b="b"/>
              <a:pathLst>
                <a:path w="27" h="21">
                  <a:moveTo>
                    <a:pt x="22" y="0"/>
                  </a:moveTo>
                  <a:cubicBezTo>
                    <a:pt x="24" y="5"/>
                    <a:pt x="25" y="11"/>
                    <a:pt x="27" y="16"/>
                  </a:cubicBezTo>
                  <a:cubicBezTo>
                    <a:pt x="19" y="17"/>
                    <a:pt x="10" y="4"/>
                    <a:pt x="3" y="21"/>
                  </a:cubicBezTo>
                  <a:cubicBezTo>
                    <a:pt x="0" y="11"/>
                    <a:pt x="8" y="10"/>
                    <a:pt x="8" y="5"/>
                  </a:cubicBezTo>
                  <a:cubicBezTo>
                    <a:pt x="13" y="3"/>
                    <a:pt x="18" y="1"/>
                    <a:pt x="22" y="0"/>
                  </a:cubicBezTo>
                  <a:close/>
                </a:path>
              </a:pathLst>
            </a:custGeom>
            <a:solidFill>
              <a:srgbClr val="C33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7" name="Freeform 156">
              <a:extLst>
                <a:ext uri="{FF2B5EF4-FFF2-40B4-BE49-F238E27FC236}">
                  <a16:creationId xmlns:a16="http://schemas.microsoft.com/office/drawing/2014/main" id="{A9E3E0DD-0FC8-7916-2273-F3E5739A1BD1}"/>
                </a:ext>
              </a:extLst>
            </p:cNvPr>
            <p:cNvSpPr/>
            <p:nvPr/>
          </p:nvSpPr>
          <p:spPr bwMode="auto">
            <a:xfrm>
              <a:off x="6383338" y="3700463"/>
              <a:ext cx="30163" cy="31750"/>
            </a:xfrm>
            <a:custGeom>
              <a:avLst/>
              <a:gdLst>
                <a:gd name="T0" fmla="*/ 3 w 21"/>
                <a:gd name="T1" fmla="*/ 21 h 21"/>
                <a:gd name="T2" fmla="*/ 0 w 21"/>
                <a:gd name="T3" fmla="*/ 10 h 21"/>
                <a:gd name="T4" fmla="*/ 14 w 21"/>
                <a:gd name="T5" fmla="*/ 0 h 21"/>
                <a:gd name="T6" fmla="*/ 21 w 21"/>
                <a:gd name="T7" fmla="*/ 12 h 21"/>
                <a:gd name="T8" fmla="*/ 3 w 21"/>
                <a:gd name="T9" fmla="*/ 21 h 21"/>
              </a:gdLst>
              <a:ahLst/>
              <a:cxnLst>
                <a:cxn ang="0">
                  <a:pos x="T0" y="T1"/>
                </a:cxn>
                <a:cxn ang="0">
                  <a:pos x="T2" y="T3"/>
                </a:cxn>
                <a:cxn ang="0">
                  <a:pos x="T4" y="T5"/>
                </a:cxn>
                <a:cxn ang="0">
                  <a:pos x="T6" y="T7"/>
                </a:cxn>
                <a:cxn ang="0">
                  <a:pos x="T8" y="T9"/>
                </a:cxn>
              </a:cxnLst>
              <a:rect l="0" t="0" r="r" b="b"/>
              <a:pathLst>
                <a:path w="21" h="21">
                  <a:moveTo>
                    <a:pt x="3" y="21"/>
                  </a:moveTo>
                  <a:cubicBezTo>
                    <a:pt x="2" y="17"/>
                    <a:pt x="1" y="14"/>
                    <a:pt x="0" y="10"/>
                  </a:cubicBezTo>
                  <a:cubicBezTo>
                    <a:pt x="5" y="6"/>
                    <a:pt x="9" y="3"/>
                    <a:pt x="14" y="0"/>
                  </a:cubicBezTo>
                  <a:cubicBezTo>
                    <a:pt x="19" y="2"/>
                    <a:pt x="21" y="7"/>
                    <a:pt x="21" y="12"/>
                  </a:cubicBezTo>
                  <a:cubicBezTo>
                    <a:pt x="14" y="12"/>
                    <a:pt x="10" y="20"/>
                    <a:pt x="3" y="21"/>
                  </a:cubicBezTo>
                  <a:close/>
                </a:path>
              </a:pathLst>
            </a:custGeom>
            <a:solidFill>
              <a:srgbClr val="B8B2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8" name="Freeform 157">
              <a:extLst>
                <a:ext uri="{FF2B5EF4-FFF2-40B4-BE49-F238E27FC236}">
                  <a16:creationId xmlns:a16="http://schemas.microsoft.com/office/drawing/2014/main" id="{DA97FB9A-5418-0D65-F7C2-19D0F99DA976}"/>
                </a:ext>
              </a:extLst>
            </p:cNvPr>
            <p:cNvSpPr/>
            <p:nvPr/>
          </p:nvSpPr>
          <p:spPr bwMode="auto">
            <a:xfrm>
              <a:off x="6596063" y="4152900"/>
              <a:ext cx="65088" cy="53975"/>
            </a:xfrm>
            <a:custGeom>
              <a:avLst/>
              <a:gdLst>
                <a:gd name="T0" fmla="*/ 1 w 44"/>
                <a:gd name="T1" fmla="*/ 25 h 37"/>
                <a:gd name="T2" fmla="*/ 44 w 44"/>
                <a:gd name="T3" fmla="*/ 15 h 37"/>
                <a:gd name="T4" fmla="*/ 13 w 44"/>
                <a:gd name="T5" fmla="*/ 25 h 37"/>
                <a:gd name="T6" fmla="*/ 7 w 44"/>
                <a:gd name="T7" fmla="*/ 37 h 37"/>
                <a:gd name="T8" fmla="*/ 1 w 44"/>
                <a:gd name="T9" fmla="*/ 25 h 37"/>
              </a:gdLst>
              <a:ahLst/>
              <a:cxnLst>
                <a:cxn ang="0">
                  <a:pos x="T0" y="T1"/>
                </a:cxn>
                <a:cxn ang="0">
                  <a:pos x="T2" y="T3"/>
                </a:cxn>
                <a:cxn ang="0">
                  <a:pos x="T4" y="T5"/>
                </a:cxn>
                <a:cxn ang="0">
                  <a:pos x="T6" y="T7"/>
                </a:cxn>
                <a:cxn ang="0">
                  <a:pos x="T8" y="T9"/>
                </a:cxn>
              </a:cxnLst>
              <a:rect l="0" t="0" r="r" b="b"/>
              <a:pathLst>
                <a:path w="44" h="37">
                  <a:moveTo>
                    <a:pt x="1" y="25"/>
                  </a:moveTo>
                  <a:cubicBezTo>
                    <a:pt x="11" y="1"/>
                    <a:pt x="14" y="0"/>
                    <a:pt x="44" y="15"/>
                  </a:cubicBezTo>
                  <a:cubicBezTo>
                    <a:pt x="38" y="31"/>
                    <a:pt x="26" y="35"/>
                    <a:pt x="13" y="25"/>
                  </a:cubicBezTo>
                  <a:cubicBezTo>
                    <a:pt x="11" y="29"/>
                    <a:pt x="15" y="37"/>
                    <a:pt x="7" y="37"/>
                  </a:cubicBezTo>
                  <a:cubicBezTo>
                    <a:pt x="0" y="37"/>
                    <a:pt x="1" y="30"/>
                    <a:pt x="1" y="25"/>
                  </a:cubicBezTo>
                  <a:close/>
                </a:path>
              </a:pathLst>
            </a:custGeom>
            <a:solidFill>
              <a:srgbClr val="A240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9" name="Freeform 158">
              <a:extLst>
                <a:ext uri="{FF2B5EF4-FFF2-40B4-BE49-F238E27FC236}">
                  <a16:creationId xmlns:a16="http://schemas.microsoft.com/office/drawing/2014/main" id="{FA5FAD4D-506F-75FE-5C3A-CC1E7C5D5A7B}"/>
                </a:ext>
              </a:extLst>
            </p:cNvPr>
            <p:cNvSpPr/>
            <p:nvPr/>
          </p:nvSpPr>
          <p:spPr bwMode="auto">
            <a:xfrm>
              <a:off x="6554788" y="4168775"/>
              <a:ext cx="38100" cy="49213"/>
            </a:xfrm>
            <a:custGeom>
              <a:avLst/>
              <a:gdLst>
                <a:gd name="T0" fmla="*/ 21 w 25"/>
                <a:gd name="T1" fmla="*/ 33 h 33"/>
                <a:gd name="T2" fmla="*/ 1 w 25"/>
                <a:gd name="T3" fmla="*/ 0 h 33"/>
                <a:gd name="T4" fmla="*/ 23 w 25"/>
                <a:gd name="T5" fmla="*/ 22 h 33"/>
                <a:gd name="T6" fmla="*/ 21 w 25"/>
                <a:gd name="T7" fmla="*/ 33 h 33"/>
              </a:gdLst>
              <a:ahLst/>
              <a:cxnLst>
                <a:cxn ang="0">
                  <a:pos x="T0" y="T1"/>
                </a:cxn>
                <a:cxn ang="0">
                  <a:pos x="T2" y="T3"/>
                </a:cxn>
                <a:cxn ang="0">
                  <a:pos x="T4" y="T5"/>
                </a:cxn>
                <a:cxn ang="0">
                  <a:pos x="T6" y="T7"/>
                </a:cxn>
              </a:cxnLst>
              <a:rect l="0" t="0" r="r" b="b"/>
              <a:pathLst>
                <a:path w="25" h="33">
                  <a:moveTo>
                    <a:pt x="21" y="33"/>
                  </a:moveTo>
                  <a:cubicBezTo>
                    <a:pt x="10" y="25"/>
                    <a:pt x="0" y="16"/>
                    <a:pt x="1" y="0"/>
                  </a:cubicBezTo>
                  <a:cubicBezTo>
                    <a:pt x="13" y="3"/>
                    <a:pt x="13" y="18"/>
                    <a:pt x="23" y="22"/>
                  </a:cubicBezTo>
                  <a:cubicBezTo>
                    <a:pt x="25" y="26"/>
                    <a:pt x="23" y="30"/>
                    <a:pt x="21" y="33"/>
                  </a:cubicBezTo>
                  <a:close/>
                </a:path>
              </a:pathLst>
            </a:custGeom>
            <a:solidFill>
              <a:srgbClr val="F3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0" name="Freeform 159">
              <a:extLst>
                <a:ext uri="{FF2B5EF4-FFF2-40B4-BE49-F238E27FC236}">
                  <a16:creationId xmlns:a16="http://schemas.microsoft.com/office/drawing/2014/main" id="{5F2D926F-C294-0C11-8F8A-E71A85E7A094}"/>
                </a:ext>
              </a:extLst>
            </p:cNvPr>
            <p:cNvSpPr/>
            <p:nvPr/>
          </p:nvSpPr>
          <p:spPr bwMode="auto">
            <a:xfrm>
              <a:off x="5526088" y="3471863"/>
              <a:ext cx="485775" cy="1035050"/>
            </a:xfrm>
            <a:custGeom>
              <a:avLst/>
              <a:gdLst>
                <a:gd name="T0" fmla="*/ 196 w 327"/>
                <a:gd name="T1" fmla="*/ 80 h 698"/>
                <a:gd name="T2" fmla="*/ 252 w 327"/>
                <a:gd name="T3" fmla="*/ 35 h 698"/>
                <a:gd name="T4" fmla="*/ 292 w 327"/>
                <a:gd name="T5" fmla="*/ 10 h 698"/>
                <a:gd name="T6" fmla="*/ 315 w 327"/>
                <a:gd name="T7" fmla="*/ 24 h 698"/>
                <a:gd name="T8" fmla="*/ 306 w 327"/>
                <a:gd name="T9" fmla="*/ 205 h 698"/>
                <a:gd name="T10" fmla="*/ 311 w 327"/>
                <a:gd name="T11" fmla="*/ 324 h 698"/>
                <a:gd name="T12" fmla="*/ 315 w 327"/>
                <a:gd name="T13" fmla="*/ 440 h 698"/>
                <a:gd name="T14" fmla="*/ 327 w 327"/>
                <a:gd name="T15" fmla="*/ 583 h 698"/>
                <a:gd name="T16" fmla="*/ 325 w 327"/>
                <a:gd name="T17" fmla="*/ 599 h 698"/>
                <a:gd name="T18" fmla="*/ 279 w 327"/>
                <a:gd name="T19" fmla="*/ 639 h 698"/>
                <a:gd name="T20" fmla="*/ 132 w 327"/>
                <a:gd name="T21" fmla="*/ 666 h 698"/>
                <a:gd name="T22" fmla="*/ 67 w 327"/>
                <a:gd name="T23" fmla="*/ 692 h 698"/>
                <a:gd name="T24" fmla="*/ 21 w 327"/>
                <a:gd name="T25" fmla="*/ 662 h 698"/>
                <a:gd name="T26" fmla="*/ 12 w 327"/>
                <a:gd name="T27" fmla="*/ 577 h 698"/>
                <a:gd name="T28" fmla="*/ 4 w 327"/>
                <a:gd name="T29" fmla="*/ 446 h 698"/>
                <a:gd name="T30" fmla="*/ 61 w 327"/>
                <a:gd name="T31" fmla="*/ 239 h 698"/>
                <a:gd name="T32" fmla="*/ 129 w 327"/>
                <a:gd name="T33" fmla="*/ 144 h 698"/>
                <a:gd name="T34" fmla="*/ 196 w 327"/>
                <a:gd name="T35" fmla="*/ 8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7" h="698">
                  <a:moveTo>
                    <a:pt x="196" y="80"/>
                  </a:moveTo>
                  <a:cubicBezTo>
                    <a:pt x="215" y="65"/>
                    <a:pt x="233" y="50"/>
                    <a:pt x="252" y="35"/>
                  </a:cubicBezTo>
                  <a:cubicBezTo>
                    <a:pt x="265" y="27"/>
                    <a:pt x="278" y="17"/>
                    <a:pt x="292" y="10"/>
                  </a:cubicBezTo>
                  <a:cubicBezTo>
                    <a:pt x="310" y="0"/>
                    <a:pt x="314" y="4"/>
                    <a:pt x="315" y="24"/>
                  </a:cubicBezTo>
                  <a:cubicBezTo>
                    <a:pt x="317" y="85"/>
                    <a:pt x="310" y="145"/>
                    <a:pt x="306" y="205"/>
                  </a:cubicBezTo>
                  <a:cubicBezTo>
                    <a:pt x="303" y="245"/>
                    <a:pt x="308" y="284"/>
                    <a:pt x="311" y="324"/>
                  </a:cubicBezTo>
                  <a:cubicBezTo>
                    <a:pt x="314" y="362"/>
                    <a:pt x="314" y="401"/>
                    <a:pt x="315" y="440"/>
                  </a:cubicBezTo>
                  <a:cubicBezTo>
                    <a:pt x="316" y="488"/>
                    <a:pt x="322" y="535"/>
                    <a:pt x="327" y="583"/>
                  </a:cubicBezTo>
                  <a:cubicBezTo>
                    <a:pt x="327" y="588"/>
                    <a:pt x="325" y="593"/>
                    <a:pt x="325" y="599"/>
                  </a:cubicBezTo>
                  <a:cubicBezTo>
                    <a:pt x="319" y="623"/>
                    <a:pt x="302" y="634"/>
                    <a:pt x="279" y="639"/>
                  </a:cubicBezTo>
                  <a:cubicBezTo>
                    <a:pt x="230" y="649"/>
                    <a:pt x="179" y="648"/>
                    <a:pt x="132" y="666"/>
                  </a:cubicBezTo>
                  <a:cubicBezTo>
                    <a:pt x="110" y="675"/>
                    <a:pt x="89" y="683"/>
                    <a:pt x="67" y="692"/>
                  </a:cubicBezTo>
                  <a:cubicBezTo>
                    <a:pt x="37" y="698"/>
                    <a:pt x="29" y="692"/>
                    <a:pt x="21" y="662"/>
                  </a:cubicBezTo>
                  <a:cubicBezTo>
                    <a:pt x="15" y="634"/>
                    <a:pt x="13" y="605"/>
                    <a:pt x="12" y="577"/>
                  </a:cubicBezTo>
                  <a:cubicBezTo>
                    <a:pt x="10" y="533"/>
                    <a:pt x="6" y="490"/>
                    <a:pt x="4" y="446"/>
                  </a:cubicBezTo>
                  <a:cubicBezTo>
                    <a:pt x="0" y="371"/>
                    <a:pt x="24" y="303"/>
                    <a:pt x="61" y="239"/>
                  </a:cubicBezTo>
                  <a:cubicBezTo>
                    <a:pt x="80" y="205"/>
                    <a:pt x="104" y="174"/>
                    <a:pt x="129" y="144"/>
                  </a:cubicBezTo>
                  <a:cubicBezTo>
                    <a:pt x="150" y="121"/>
                    <a:pt x="172" y="100"/>
                    <a:pt x="196" y="80"/>
                  </a:cubicBezTo>
                  <a:close/>
                </a:path>
              </a:pathLst>
            </a:custGeom>
            <a:solidFill>
              <a:srgbClr val="F18C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1" name="Freeform 160">
              <a:extLst>
                <a:ext uri="{FF2B5EF4-FFF2-40B4-BE49-F238E27FC236}">
                  <a16:creationId xmlns:a16="http://schemas.microsoft.com/office/drawing/2014/main" id="{37F1FF55-9E46-9289-0F6D-2F565A5DD558}"/>
                </a:ext>
              </a:extLst>
            </p:cNvPr>
            <p:cNvSpPr/>
            <p:nvPr/>
          </p:nvSpPr>
          <p:spPr bwMode="auto">
            <a:xfrm>
              <a:off x="6307138" y="4233863"/>
              <a:ext cx="41275" cy="107950"/>
            </a:xfrm>
            <a:custGeom>
              <a:avLst/>
              <a:gdLst>
                <a:gd name="T0" fmla="*/ 20 w 28"/>
                <a:gd name="T1" fmla="*/ 1 h 73"/>
                <a:gd name="T2" fmla="*/ 28 w 28"/>
                <a:gd name="T3" fmla="*/ 0 h 73"/>
                <a:gd name="T4" fmla="*/ 16 w 28"/>
                <a:gd name="T5" fmla="*/ 73 h 73"/>
                <a:gd name="T6" fmla="*/ 11 w 28"/>
                <a:gd name="T7" fmla="*/ 60 h 73"/>
                <a:gd name="T8" fmla="*/ 20 w 28"/>
                <a:gd name="T9" fmla="*/ 0 h 73"/>
                <a:gd name="T10" fmla="*/ 20 w 28"/>
                <a:gd name="T11" fmla="*/ 1 h 73"/>
              </a:gdLst>
              <a:ahLst/>
              <a:cxnLst>
                <a:cxn ang="0">
                  <a:pos x="T0" y="T1"/>
                </a:cxn>
                <a:cxn ang="0">
                  <a:pos x="T2" y="T3"/>
                </a:cxn>
                <a:cxn ang="0">
                  <a:pos x="T4" y="T5"/>
                </a:cxn>
                <a:cxn ang="0">
                  <a:pos x="T6" y="T7"/>
                </a:cxn>
                <a:cxn ang="0">
                  <a:pos x="T8" y="T9"/>
                </a:cxn>
                <a:cxn ang="0">
                  <a:pos x="T10" y="T11"/>
                </a:cxn>
              </a:cxnLst>
              <a:rect l="0" t="0" r="r" b="b"/>
              <a:pathLst>
                <a:path w="28" h="73">
                  <a:moveTo>
                    <a:pt x="20" y="1"/>
                  </a:moveTo>
                  <a:cubicBezTo>
                    <a:pt x="23" y="0"/>
                    <a:pt x="25" y="0"/>
                    <a:pt x="28" y="0"/>
                  </a:cubicBezTo>
                  <a:cubicBezTo>
                    <a:pt x="19" y="24"/>
                    <a:pt x="22" y="49"/>
                    <a:pt x="16" y="73"/>
                  </a:cubicBezTo>
                  <a:cubicBezTo>
                    <a:pt x="17" y="67"/>
                    <a:pt x="13" y="64"/>
                    <a:pt x="11" y="60"/>
                  </a:cubicBezTo>
                  <a:cubicBezTo>
                    <a:pt x="0" y="38"/>
                    <a:pt x="14" y="20"/>
                    <a:pt x="20" y="0"/>
                  </a:cubicBezTo>
                  <a:lnTo>
                    <a:pt x="20" y="1"/>
                  </a:lnTo>
                  <a:close/>
                </a:path>
              </a:pathLst>
            </a:custGeom>
            <a:solidFill>
              <a:srgbClr val="5D2B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2" name="Freeform 161">
              <a:extLst>
                <a:ext uri="{FF2B5EF4-FFF2-40B4-BE49-F238E27FC236}">
                  <a16:creationId xmlns:a16="http://schemas.microsoft.com/office/drawing/2014/main" id="{F0A15892-C5B5-7FEF-538B-8263AD9C55CD}"/>
                </a:ext>
              </a:extLst>
            </p:cNvPr>
            <p:cNvSpPr/>
            <p:nvPr/>
          </p:nvSpPr>
          <p:spPr bwMode="auto">
            <a:xfrm>
              <a:off x="6480176" y="4146550"/>
              <a:ext cx="46038" cy="57150"/>
            </a:xfrm>
            <a:custGeom>
              <a:avLst/>
              <a:gdLst>
                <a:gd name="T0" fmla="*/ 12 w 31"/>
                <a:gd name="T1" fmla="*/ 35 h 39"/>
                <a:gd name="T2" fmla="*/ 1 w 31"/>
                <a:gd name="T3" fmla="*/ 4 h 39"/>
                <a:gd name="T4" fmla="*/ 8 w 31"/>
                <a:gd name="T5" fmla="*/ 0 h 39"/>
                <a:gd name="T6" fmla="*/ 19 w 31"/>
                <a:gd name="T7" fmla="*/ 33 h 39"/>
                <a:gd name="T8" fmla="*/ 12 w 31"/>
                <a:gd name="T9" fmla="*/ 35 h 39"/>
              </a:gdLst>
              <a:ahLst/>
              <a:cxnLst>
                <a:cxn ang="0">
                  <a:pos x="T0" y="T1"/>
                </a:cxn>
                <a:cxn ang="0">
                  <a:pos x="T2" y="T3"/>
                </a:cxn>
                <a:cxn ang="0">
                  <a:pos x="T4" y="T5"/>
                </a:cxn>
                <a:cxn ang="0">
                  <a:pos x="T6" y="T7"/>
                </a:cxn>
                <a:cxn ang="0">
                  <a:pos x="T8" y="T9"/>
                </a:cxn>
              </a:cxnLst>
              <a:rect l="0" t="0" r="r" b="b"/>
              <a:pathLst>
                <a:path w="31" h="39">
                  <a:moveTo>
                    <a:pt x="12" y="35"/>
                  </a:moveTo>
                  <a:cubicBezTo>
                    <a:pt x="4" y="27"/>
                    <a:pt x="5" y="15"/>
                    <a:pt x="1" y="4"/>
                  </a:cubicBezTo>
                  <a:cubicBezTo>
                    <a:pt x="0" y="0"/>
                    <a:pt x="6" y="2"/>
                    <a:pt x="8" y="0"/>
                  </a:cubicBezTo>
                  <a:cubicBezTo>
                    <a:pt x="12" y="11"/>
                    <a:pt x="31" y="17"/>
                    <a:pt x="19" y="33"/>
                  </a:cubicBezTo>
                  <a:cubicBezTo>
                    <a:pt x="17" y="36"/>
                    <a:pt x="15" y="39"/>
                    <a:pt x="12" y="35"/>
                  </a:cubicBezTo>
                  <a:close/>
                </a:path>
              </a:pathLst>
            </a:custGeom>
            <a:solidFill>
              <a:srgbClr val="A08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3" name="Freeform 162">
              <a:extLst>
                <a:ext uri="{FF2B5EF4-FFF2-40B4-BE49-F238E27FC236}">
                  <a16:creationId xmlns:a16="http://schemas.microsoft.com/office/drawing/2014/main" id="{436D027C-50AC-2384-129E-6AB151B3A04D}"/>
                </a:ext>
              </a:extLst>
            </p:cNvPr>
            <p:cNvSpPr/>
            <p:nvPr/>
          </p:nvSpPr>
          <p:spPr bwMode="auto">
            <a:xfrm>
              <a:off x="6437313" y="3833813"/>
              <a:ext cx="133350" cy="107950"/>
            </a:xfrm>
            <a:custGeom>
              <a:avLst/>
              <a:gdLst>
                <a:gd name="T0" fmla="*/ 0 w 90"/>
                <a:gd name="T1" fmla="*/ 47 h 73"/>
                <a:gd name="T2" fmla="*/ 9 w 90"/>
                <a:gd name="T3" fmla="*/ 41 h 73"/>
                <a:gd name="T4" fmla="*/ 14 w 90"/>
                <a:gd name="T5" fmla="*/ 37 h 73"/>
                <a:gd name="T6" fmla="*/ 8 w 90"/>
                <a:gd name="T7" fmla="*/ 34 h 73"/>
                <a:gd name="T8" fmla="*/ 43 w 90"/>
                <a:gd name="T9" fmla="*/ 13 h 73"/>
                <a:gd name="T10" fmla="*/ 55 w 90"/>
                <a:gd name="T11" fmla="*/ 13 h 73"/>
                <a:gd name="T12" fmla="*/ 67 w 90"/>
                <a:gd name="T13" fmla="*/ 16 h 73"/>
                <a:gd name="T14" fmla="*/ 85 w 90"/>
                <a:gd name="T15" fmla="*/ 25 h 73"/>
                <a:gd name="T16" fmla="*/ 83 w 90"/>
                <a:gd name="T17" fmla="*/ 58 h 73"/>
                <a:gd name="T18" fmla="*/ 75 w 90"/>
                <a:gd name="T19" fmla="*/ 62 h 73"/>
                <a:gd name="T20" fmla="*/ 34 w 90"/>
                <a:gd name="T21" fmla="*/ 56 h 73"/>
                <a:gd name="T22" fmla="*/ 9 w 90"/>
                <a:gd name="T23" fmla="*/ 54 h 73"/>
                <a:gd name="T24" fmla="*/ 0 w 90"/>
                <a:gd name="T25" fmla="*/ 4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73">
                  <a:moveTo>
                    <a:pt x="0" y="47"/>
                  </a:moveTo>
                  <a:cubicBezTo>
                    <a:pt x="1" y="43"/>
                    <a:pt x="2" y="38"/>
                    <a:pt x="9" y="41"/>
                  </a:cubicBezTo>
                  <a:cubicBezTo>
                    <a:pt x="12" y="41"/>
                    <a:pt x="15" y="40"/>
                    <a:pt x="14" y="37"/>
                  </a:cubicBezTo>
                  <a:cubicBezTo>
                    <a:pt x="14" y="35"/>
                    <a:pt x="10" y="35"/>
                    <a:pt x="8" y="34"/>
                  </a:cubicBezTo>
                  <a:cubicBezTo>
                    <a:pt x="19" y="27"/>
                    <a:pt x="40" y="36"/>
                    <a:pt x="43" y="13"/>
                  </a:cubicBezTo>
                  <a:cubicBezTo>
                    <a:pt x="43" y="9"/>
                    <a:pt x="51" y="10"/>
                    <a:pt x="55" y="13"/>
                  </a:cubicBezTo>
                  <a:cubicBezTo>
                    <a:pt x="59" y="17"/>
                    <a:pt x="63" y="20"/>
                    <a:pt x="67" y="16"/>
                  </a:cubicBezTo>
                  <a:cubicBezTo>
                    <a:pt x="82" y="0"/>
                    <a:pt x="82" y="17"/>
                    <a:pt x="85" y="25"/>
                  </a:cubicBezTo>
                  <a:cubicBezTo>
                    <a:pt x="90" y="36"/>
                    <a:pt x="82" y="47"/>
                    <a:pt x="83" y="58"/>
                  </a:cubicBezTo>
                  <a:cubicBezTo>
                    <a:pt x="83" y="62"/>
                    <a:pt x="77" y="64"/>
                    <a:pt x="75" y="62"/>
                  </a:cubicBezTo>
                  <a:cubicBezTo>
                    <a:pt x="62" y="53"/>
                    <a:pt x="46" y="73"/>
                    <a:pt x="34" y="56"/>
                  </a:cubicBezTo>
                  <a:cubicBezTo>
                    <a:pt x="31" y="51"/>
                    <a:pt x="18" y="54"/>
                    <a:pt x="9" y="54"/>
                  </a:cubicBezTo>
                  <a:cubicBezTo>
                    <a:pt x="4" y="54"/>
                    <a:pt x="0" y="54"/>
                    <a:pt x="0" y="47"/>
                  </a:cubicBezTo>
                  <a:close/>
                </a:path>
              </a:pathLst>
            </a:custGeom>
            <a:solidFill>
              <a:srgbClr val="733A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4" name="Freeform 163">
              <a:extLst>
                <a:ext uri="{FF2B5EF4-FFF2-40B4-BE49-F238E27FC236}">
                  <a16:creationId xmlns:a16="http://schemas.microsoft.com/office/drawing/2014/main" id="{79C74C15-5C58-F76C-F93A-CDE87F7C76CF}"/>
                </a:ext>
              </a:extLst>
            </p:cNvPr>
            <p:cNvSpPr/>
            <p:nvPr/>
          </p:nvSpPr>
          <p:spPr bwMode="auto">
            <a:xfrm>
              <a:off x="6426201" y="3765550"/>
              <a:ext cx="74613" cy="63500"/>
            </a:xfrm>
            <a:custGeom>
              <a:avLst/>
              <a:gdLst>
                <a:gd name="T0" fmla="*/ 0 w 50"/>
                <a:gd name="T1" fmla="*/ 37 h 43"/>
                <a:gd name="T2" fmla="*/ 9 w 50"/>
                <a:gd name="T3" fmla="*/ 22 h 43"/>
                <a:gd name="T4" fmla="*/ 28 w 50"/>
                <a:gd name="T5" fmla="*/ 0 h 43"/>
                <a:gd name="T6" fmla="*/ 47 w 50"/>
                <a:gd name="T7" fmla="*/ 27 h 43"/>
                <a:gd name="T8" fmla="*/ 19 w 50"/>
                <a:gd name="T9" fmla="*/ 38 h 43"/>
                <a:gd name="T10" fmla="*/ 0 w 50"/>
                <a:gd name="T11" fmla="*/ 36 h 43"/>
                <a:gd name="T12" fmla="*/ 0 w 50"/>
                <a:gd name="T13" fmla="*/ 3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0" y="37"/>
                  </a:moveTo>
                  <a:cubicBezTo>
                    <a:pt x="0" y="30"/>
                    <a:pt x="5" y="26"/>
                    <a:pt x="9" y="22"/>
                  </a:cubicBezTo>
                  <a:cubicBezTo>
                    <a:pt x="9" y="9"/>
                    <a:pt x="17" y="3"/>
                    <a:pt x="28" y="0"/>
                  </a:cubicBezTo>
                  <a:cubicBezTo>
                    <a:pt x="47" y="1"/>
                    <a:pt x="50" y="15"/>
                    <a:pt x="47" y="27"/>
                  </a:cubicBezTo>
                  <a:cubicBezTo>
                    <a:pt x="44" y="40"/>
                    <a:pt x="32" y="43"/>
                    <a:pt x="19" y="38"/>
                  </a:cubicBezTo>
                  <a:cubicBezTo>
                    <a:pt x="13" y="35"/>
                    <a:pt x="6" y="32"/>
                    <a:pt x="0" y="36"/>
                  </a:cubicBezTo>
                  <a:lnTo>
                    <a:pt x="0" y="37"/>
                  </a:lnTo>
                  <a:close/>
                </a:path>
              </a:pathLst>
            </a:custGeom>
            <a:solidFill>
              <a:srgbClr val="653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5" name="Freeform 164">
              <a:extLst>
                <a:ext uri="{FF2B5EF4-FFF2-40B4-BE49-F238E27FC236}">
                  <a16:creationId xmlns:a16="http://schemas.microsoft.com/office/drawing/2014/main" id="{4AB27416-D62F-DFBD-2CF1-0C3A87C7F6B8}"/>
                </a:ext>
              </a:extLst>
            </p:cNvPr>
            <p:cNvSpPr/>
            <p:nvPr/>
          </p:nvSpPr>
          <p:spPr bwMode="auto">
            <a:xfrm>
              <a:off x="6408738" y="4003675"/>
              <a:ext cx="138113" cy="12700"/>
            </a:xfrm>
            <a:custGeom>
              <a:avLst/>
              <a:gdLst>
                <a:gd name="T0" fmla="*/ 57 w 93"/>
                <a:gd name="T1" fmla="*/ 8 h 8"/>
                <a:gd name="T2" fmla="*/ 0 w 93"/>
                <a:gd name="T3" fmla="*/ 8 h 8"/>
                <a:gd name="T4" fmla="*/ 15 w 93"/>
                <a:gd name="T5" fmla="*/ 0 h 8"/>
                <a:gd name="T6" fmla="*/ 93 w 93"/>
                <a:gd name="T7" fmla="*/ 2 h 8"/>
                <a:gd name="T8" fmla="*/ 57 w 93"/>
                <a:gd name="T9" fmla="*/ 8 h 8"/>
              </a:gdLst>
              <a:ahLst/>
              <a:cxnLst>
                <a:cxn ang="0">
                  <a:pos x="T0" y="T1"/>
                </a:cxn>
                <a:cxn ang="0">
                  <a:pos x="T2" y="T3"/>
                </a:cxn>
                <a:cxn ang="0">
                  <a:pos x="T4" y="T5"/>
                </a:cxn>
                <a:cxn ang="0">
                  <a:pos x="T6" y="T7"/>
                </a:cxn>
                <a:cxn ang="0">
                  <a:pos x="T8" y="T9"/>
                </a:cxn>
              </a:cxnLst>
              <a:rect l="0" t="0" r="r" b="b"/>
              <a:pathLst>
                <a:path w="93" h="8">
                  <a:moveTo>
                    <a:pt x="57" y="8"/>
                  </a:moveTo>
                  <a:cubicBezTo>
                    <a:pt x="38" y="8"/>
                    <a:pt x="19" y="8"/>
                    <a:pt x="0" y="8"/>
                  </a:cubicBezTo>
                  <a:cubicBezTo>
                    <a:pt x="3" y="2"/>
                    <a:pt x="9" y="0"/>
                    <a:pt x="15" y="0"/>
                  </a:cubicBezTo>
                  <a:cubicBezTo>
                    <a:pt x="41" y="0"/>
                    <a:pt x="67" y="0"/>
                    <a:pt x="93" y="2"/>
                  </a:cubicBezTo>
                  <a:cubicBezTo>
                    <a:pt x="81" y="4"/>
                    <a:pt x="69" y="6"/>
                    <a:pt x="57" y="8"/>
                  </a:cubicBezTo>
                  <a:close/>
                </a:path>
              </a:pathLst>
            </a:custGeom>
            <a:solidFill>
              <a:srgbClr val="241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6" name="Freeform 165">
              <a:extLst>
                <a:ext uri="{FF2B5EF4-FFF2-40B4-BE49-F238E27FC236}">
                  <a16:creationId xmlns:a16="http://schemas.microsoft.com/office/drawing/2014/main" id="{3549CB92-E344-0EA9-86A9-E99E23B9628D}"/>
                </a:ext>
              </a:extLst>
            </p:cNvPr>
            <p:cNvSpPr/>
            <p:nvPr/>
          </p:nvSpPr>
          <p:spPr bwMode="auto">
            <a:xfrm>
              <a:off x="6357938" y="3816350"/>
              <a:ext cx="68263" cy="63500"/>
            </a:xfrm>
            <a:custGeom>
              <a:avLst/>
              <a:gdLst>
                <a:gd name="T0" fmla="*/ 0 w 46"/>
                <a:gd name="T1" fmla="*/ 31 h 43"/>
                <a:gd name="T2" fmla="*/ 28 w 46"/>
                <a:gd name="T3" fmla="*/ 10 h 43"/>
                <a:gd name="T4" fmla="*/ 46 w 46"/>
                <a:gd name="T5" fmla="*/ 3 h 43"/>
                <a:gd name="T6" fmla="*/ 46 w 46"/>
                <a:gd name="T7" fmla="*/ 2 h 43"/>
                <a:gd name="T8" fmla="*/ 0 w 46"/>
                <a:gd name="T9" fmla="*/ 43 h 43"/>
                <a:gd name="T10" fmla="*/ 0 w 46"/>
                <a:gd name="T11" fmla="*/ 31 h 43"/>
              </a:gdLst>
              <a:ahLst/>
              <a:cxnLst>
                <a:cxn ang="0">
                  <a:pos x="T0" y="T1"/>
                </a:cxn>
                <a:cxn ang="0">
                  <a:pos x="T2" y="T3"/>
                </a:cxn>
                <a:cxn ang="0">
                  <a:pos x="T4" y="T5"/>
                </a:cxn>
                <a:cxn ang="0">
                  <a:pos x="T6" y="T7"/>
                </a:cxn>
                <a:cxn ang="0">
                  <a:pos x="T8" y="T9"/>
                </a:cxn>
                <a:cxn ang="0">
                  <a:pos x="T10" y="T11"/>
                </a:cxn>
              </a:cxnLst>
              <a:rect l="0" t="0" r="r" b="b"/>
              <a:pathLst>
                <a:path w="46" h="43">
                  <a:moveTo>
                    <a:pt x="0" y="31"/>
                  </a:moveTo>
                  <a:cubicBezTo>
                    <a:pt x="9" y="24"/>
                    <a:pt x="28" y="31"/>
                    <a:pt x="28" y="10"/>
                  </a:cubicBezTo>
                  <a:cubicBezTo>
                    <a:pt x="33" y="4"/>
                    <a:pt x="38" y="0"/>
                    <a:pt x="46" y="3"/>
                  </a:cubicBezTo>
                  <a:cubicBezTo>
                    <a:pt x="46" y="3"/>
                    <a:pt x="46" y="2"/>
                    <a:pt x="46" y="2"/>
                  </a:cubicBezTo>
                  <a:cubicBezTo>
                    <a:pt x="37" y="23"/>
                    <a:pt x="19" y="34"/>
                    <a:pt x="0" y="43"/>
                  </a:cubicBezTo>
                  <a:cubicBezTo>
                    <a:pt x="3" y="39"/>
                    <a:pt x="1" y="35"/>
                    <a:pt x="0" y="31"/>
                  </a:cubicBezTo>
                  <a:close/>
                </a:path>
              </a:pathLst>
            </a:custGeom>
            <a:solidFill>
              <a:srgbClr val="45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7" name="Freeform 166">
              <a:extLst>
                <a:ext uri="{FF2B5EF4-FFF2-40B4-BE49-F238E27FC236}">
                  <a16:creationId xmlns:a16="http://schemas.microsoft.com/office/drawing/2014/main" id="{70A9A124-631E-7CA1-C308-7F041129DDA5}"/>
                </a:ext>
              </a:extLst>
            </p:cNvPr>
            <p:cNvSpPr/>
            <p:nvPr/>
          </p:nvSpPr>
          <p:spPr bwMode="auto">
            <a:xfrm>
              <a:off x="6432551" y="3749675"/>
              <a:ext cx="34925" cy="49213"/>
            </a:xfrm>
            <a:custGeom>
              <a:avLst/>
              <a:gdLst>
                <a:gd name="T0" fmla="*/ 24 w 24"/>
                <a:gd name="T1" fmla="*/ 11 h 33"/>
                <a:gd name="T2" fmla="*/ 5 w 24"/>
                <a:gd name="T3" fmla="*/ 33 h 33"/>
                <a:gd name="T4" fmla="*/ 4 w 24"/>
                <a:gd name="T5" fmla="*/ 31 h 33"/>
                <a:gd name="T6" fmla="*/ 0 w 24"/>
                <a:gd name="T7" fmla="*/ 7 h 33"/>
                <a:gd name="T8" fmla="*/ 0 w 24"/>
                <a:gd name="T9" fmla="*/ 7 h 33"/>
                <a:gd name="T10" fmla="*/ 24 w 24"/>
                <a:gd name="T11" fmla="*/ 12 h 33"/>
                <a:gd name="T12" fmla="*/ 24 w 24"/>
                <a:gd name="T13" fmla="*/ 11 h 33"/>
              </a:gdLst>
              <a:ahLst/>
              <a:cxnLst>
                <a:cxn ang="0">
                  <a:pos x="T0" y="T1"/>
                </a:cxn>
                <a:cxn ang="0">
                  <a:pos x="T2" y="T3"/>
                </a:cxn>
                <a:cxn ang="0">
                  <a:pos x="T4" y="T5"/>
                </a:cxn>
                <a:cxn ang="0">
                  <a:pos x="T6" y="T7"/>
                </a:cxn>
                <a:cxn ang="0">
                  <a:pos x="T8" y="T9"/>
                </a:cxn>
                <a:cxn ang="0">
                  <a:pos x="T10" y="T11"/>
                </a:cxn>
                <a:cxn ang="0">
                  <a:pos x="T12" y="T13"/>
                </a:cxn>
              </a:cxnLst>
              <a:rect l="0" t="0" r="r" b="b"/>
              <a:pathLst>
                <a:path w="24" h="33">
                  <a:moveTo>
                    <a:pt x="24" y="11"/>
                  </a:moveTo>
                  <a:cubicBezTo>
                    <a:pt x="19" y="19"/>
                    <a:pt x="8" y="23"/>
                    <a:pt x="5" y="33"/>
                  </a:cubicBezTo>
                  <a:cubicBezTo>
                    <a:pt x="4" y="33"/>
                    <a:pt x="4" y="32"/>
                    <a:pt x="4" y="31"/>
                  </a:cubicBezTo>
                  <a:cubicBezTo>
                    <a:pt x="1" y="24"/>
                    <a:pt x="3" y="15"/>
                    <a:pt x="0" y="7"/>
                  </a:cubicBezTo>
                  <a:cubicBezTo>
                    <a:pt x="0" y="7"/>
                    <a:pt x="0" y="7"/>
                    <a:pt x="0" y="7"/>
                  </a:cubicBezTo>
                  <a:cubicBezTo>
                    <a:pt x="9" y="5"/>
                    <a:pt x="18" y="0"/>
                    <a:pt x="24" y="12"/>
                  </a:cubicBezTo>
                  <a:lnTo>
                    <a:pt x="24" y="11"/>
                  </a:lnTo>
                  <a:close/>
                </a:path>
              </a:pathLst>
            </a:custGeom>
            <a:solidFill>
              <a:srgbClr val="C744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8" name="Freeform 167">
              <a:extLst>
                <a:ext uri="{FF2B5EF4-FFF2-40B4-BE49-F238E27FC236}">
                  <a16:creationId xmlns:a16="http://schemas.microsoft.com/office/drawing/2014/main" id="{B0A8B47F-433A-D83D-EC67-DED04A9F16C8}"/>
                </a:ext>
              </a:extLst>
            </p:cNvPr>
            <p:cNvSpPr/>
            <p:nvPr/>
          </p:nvSpPr>
          <p:spPr bwMode="auto">
            <a:xfrm>
              <a:off x="6413501" y="3759200"/>
              <a:ext cx="25400" cy="39688"/>
            </a:xfrm>
            <a:custGeom>
              <a:avLst/>
              <a:gdLst>
                <a:gd name="T0" fmla="*/ 12 w 17"/>
                <a:gd name="T1" fmla="*/ 0 h 27"/>
                <a:gd name="T2" fmla="*/ 16 w 17"/>
                <a:gd name="T3" fmla="*/ 24 h 27"/>
                <a:gd name="T4" fmla="*/ 0 w 17"/>
                <a:gd name="T5" fmla="*/ 14 h 27"/>
                <a:gd name="T6" fmla="*/ 12 w 17"/>
                <a:gd name="T7" fmla="*/ 0 h 27"/>
              </a:gdLst>
              <a:ahLst/>
              <a:cxnLst>
                <a:cxn ang="0">
                  <a:pos x="T0" y="T1"/>
                </a:cxn>
                <a:cxn ang="0">
                  <a:pos x="T2" y="T3"/>
                </a:cxn>
                <a:cxn ang="0">
                  <a:pos x="T4" y="T5"/>
                </a:cxn>
                <a:cxn ang="0">
                  <a:pos x="T6" y="T7"/>
                </a:cxn>
              </a:cxnLst>
              <a:rect l="0" t="0" r="r" b="b"/>
              <a:pathLst>
                <a:path w="17" h="27">
                  <a:moveTo>
                    <a:pt x="12" y="0"/>
                  </a:moveTo>
                  <a:cubicBezTo>
                    <a:pt x="16" y="8"/>
                    <a:pt x="17" y="16"/>
                    <a:pt x="16" y="24"/>
                  </a:cubicBezTo>
                  <a:cubicBezTo>
                    <a:pt x="7" y="27"/>
                    <a:pt x="9" y="11"/>
                    <a:pt x="0" y="14"/>
                  </a:cubicBezTo>
                  <a:cubicBezTo>
                    <a:pt x="2" y="8"/>
                    <a:pt x="6" y="3"/>
                    <a:pt x="12" y="0"/>
                  </a:cubicBezTo>
                  <a:close/>
                </a:path>
              </a:pathLst>
            </a:custGeom>
            <a:solidFill>
              <a:srgbClr val="5B3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9" name="Freeform 168">
              <a:extLst>
                <a:ext uri="{FF2B5EF4-FFF2-40B4-BE49-F238E27FC236}">
                  <a16:creationId xmlns:a16="http://schemas.microsoft.com/office/drawing/2014/main" id="{5EE0B7D1-8491-00BC-3158-0492F988232C}"/>
                </a:ext>
              </a:extLst>
            </p:cNvPr>
            <p:cNvSpPr/>
            <p:nvPr/>
          </p:nvSpPr>
          <p:spPr bwMode="auto">
            <a:xfrm>
              <a:off x="6432551" y="3732213"/>
              <a:ext cx="34925" cy="36513"/>
            </a:xfrm>
            <a:custGeom>
              <a:avLst/>
              <a:gdLst>
                <a:gd name="T0" fmla="*/ 24 w 24"/>
                <a:gd name="T1" fmla="*/ 23 h 24"/>
                <a:gd name="T2" fmla="*/ 0 w 24"/>
                <a:gd name="T3" fmla="*/ 18 h 24"/>
                <a:gd name="T4" fmla="*/ 24 w 24"/>
                <a:gd name="T5" fmla="*/ 23 h 24"/>
              </a:gdLst>
              <a:ahLst/>
              <a:cxnLst>
                <a:cxn ang="0">
                  <a:pos x="T0" y="T1"/>
                </a:cxn>
                <a:cxn ang="0">
                  <a:pos x="T2" y="T3"/>
                </a:cxn>
                <a:cxn ang="0">
                  <a:pos x="T4" y="T5"/>
                </a:cxn>
              </a:cxnLst>
              <a:rect l="0" t="0" r="r" b="b"/>
              <a:pathLst>
                <a:path w="24" h="24">
                  <a:moveTo>
                    <a:pt x="24" y="23"/>
                  </a:moveTo>
                  <a:cubicBezTo>
                    <a:pt x="17" y="14"/>
                    <a:pt x="7" y="24"/>
                    <a:pt x="0" y="18"/>
                  </a:cubicBezTo>
                  <a:cubicBezTo>
                    <a:pt x="9" y="13"/>
                    <a:pt x="20" y="0"/>
                    <a:pt x="24" y="23"/>
                  </a:cubicBezTo>
                  <a:close/>
                </a:path>
              </a:pathLst>
            </a:custGeom>
            <a:solidFill>
              <a:srgbClr val="5B3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0" name="Freeform 169">
              <a:extLst>
                <a:ext uri="{FF2B5EF4-FFF2-40B4-BE49-F238E27FC236}">
                  <a16:creationId xmlns:a16="http://schemas.microsoft.com/office/drawing/2014/main" id="{82DD24F9-FF90-ACF2-97A0-CB39A3462DF6}"/>
                </a:ext>
              </a:extLst>
            </p:cNvPr>
            <p:cNvSpPr/>
            <p:nvPr/>
          </p:nvSpPr>
          <p:spPr bwMode="auto">
            <a:xfrm>
              <a:off x="6480176" y="4113213"/>
              <a:ext cx="28575" cy="26988"/>
            </a:xfrm>
            <a:custGeom>
              <a:avLst/>
              <a:gdLst>
                <a:gd name="T0" fmla="*/ 20 w 20"/>
                <a:gd name="T1" fmla="*/ 11 h 18"/>
                <a:gd name="T2" fmla="*/ 16 w 20"/>
                <a:gd name="T3" fmla="*/ 16 h 18"/>
                <a:gd name="T4" fmla="*/ 0 w 20"/>
                <a:gd name="T5" fmla="*/ 6 h 18"/>
                <a:gd name="T6" fmla="*/ 5 w 20"/>
                <a:gd name="T7" fmla="*/ 1 h 18"/>
                <a:gd name="T8" fmla="*/ 20 w 20"/>
                <a:gd name="T9" fmla="*/ 11 h 18"/>
              </a:gdLst>
              <a:ahLst/>
              <a:cxnLst>
                <a:cxn ang="0">
                  <a:pos x="T0" y="T1"/>
                </a:cxn>
                <a:cxn ang="0">
                  <a:pos x="T2" y="T3"/>
                </a:cxn>
                <a:cxn ang="0">
                  <a:pos x="T4" y="T5"/>
                </a:cxn>
                <a:cxn ang="0">
                  <a:pos x="T6" y="T7"/>
                </a:cxn>
                <a:cxn ang="0">
                  <a:pos x="T8" y="T9"/>
                </a:cxn>
              </a:cxnLst>
              <a:rect l="0" t="0" r="r" b="b"/>
              <a:pathLst>
                <a:path w="20" h="18">
                  <a:moveTo>
                    <a:pt x="20" y="11"/>
                  </a:moveTo>
                  <a:cubicBezTo>
                    <a:pt x="20" y="15"/>
                    <a:pt x="19" y="18"/>
                    <a:pt x="16" y="16"/>
                  </a:cubicBezTo>
                  <a:cubicBezTo>
                    <a:pt x="10" y="13"/>
                    <a:pt x="2" y="13"/>
                    <a:pt x="0" y="6"/>
                  </a:cubicBezTo>
                  <a:cubicBezTo>
                    <a:pt x="0" y="3"/>
                    <a:pt x="3" y="0"/>
                    <a:pt x="5" y="1"/>
                  </a:cubicBezTo>
                  <a:cubicBezTo>
                    <a:pt x="12" y="3"/>
                    <a:pt x="18" y="4"/>
                    <a:pt x="20" y="11"/>
                  </a:cubicBezTo>
                  <a:close/>
                </a:path>
              </a:pathLst>
            </a:custGeom>
            <a:solidFill>
              <a:srgbClr val="E8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1" name="Freeform 170">
              <a:extLst>
                <a:ext uri="{FF2B5EF4-FFF2-40B4-BE49-F238E27FC236}">
                  <a16:creationId xmlns:a16="http://schemas.microsoft.com/office/drawing/2014/main" id="{D7A8ACF8-8632-2194-5D43-8CDBB14C27AB}"/>
                </a:ext>
              </a:extLst>
            </p:cNvPr>
            <p:cNvSpPr/>
            <p:nvPr/>
          </p:nvSpPr>
          <p:spPr bwMode="auto">
            <a:xfrm>
              <a:off x="6321426" y="4086225"/>
              <a:ext cx="65088" cy="123825"/>
            </a:xfrm>
            <a:custGeom>
              <a:avLst/>
              <a:gdLst>
                <a:gd name="T0" fmla="*/ 44 w 44"/>
                <a:gd name="T1" fmla="*/ 77 h 84"/>
                <a:gd name="T2" fmla="*/ 43 w 44"/>
                <a:gd name="T3" fmla="*/ 84 h 84"/>
                <a:gd name="T4" fmla="*/ 0 w 44"/>
                <a:gd name="T5" fmla="*/ 0 h 84"/>
                <a:gd name="T6" fmla="*/ 36 w 44"/>
                <a:gd name="T7" fmla="*/ 52 h 84"/>
                <a:gd name="T8" fmla="*/ 44 w 44"/>
                <a:gd name="T9" fmla="*/ 77 h 84"/>
              </a:gdLst>
              <a:ahLst/>
              <a:cxnLst>
                <a:cxn ang="0">
                  <a:pos x="T0" y="T1"/>
                </a:cxn>
                <a:cxn ang="0">
                  <a:pos x="T2" y="T3"/>
                </a:cxn>
                <a:cxn ang="0">
                  <a:pos x="T4" y="T5"/>
                </a:cxn>
                <a:cxn ang="0">
                  <a:pos x="T6" y="T7"/>
                </a:cxn>
                <a:cxn ang="0">
                  <a:pos x="T8" y="T9"/>
                </a:cxn>
              </a:cxnLst>
              <a:rect l="0" t="0" r="r" b="b"/>
              <a:pathLst>
                <a:path w="44" h="84">
                  <a:moveTo>
                    <a:pt x="44" y="77"/>
                  </a:moveTo>
                  <a:cubicBezTo>
                    <a:pt x="43" y="79"/>
                    <a:pt x="43" y="82"/>
                    <a:pt x="43" y="84"/>
                  </a:cubicBezTo>
                  <a:cubicBezTo>
                    <a:pt x="20" y="63"/>
                    <a:pt x="3" y="38"/>
                    <a:pt x="0" y="0"/>
                  </a:cubicBezTo>
                  <a:cubicBezTo>
                    <a:pt x="14" y="20"/>
                    <a:pt x="25" y="36"/>
                    <a:pt x="36" y="52"/>
                  </a:cubicBezTo>
                  <a:cubicBezTo>
                    <a:pt x="38" y="61"/>
                    <a:pt x="41" y="69"/>
                    <a:pt x="44" y="77"/>
                  </a:cubicBezTo>
                  <a:close/>
                </a:path>
              </a:pathLst>
            </a:custGeom>
            <a:solidFill>
              <a:srgbClr val="EF9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2" name="Freeform 171">
              <a:extLst>
                <a:ext uri="{FF2B5EF4-FFF2-40B4-BE49-F238E27FC236}">
                  <a16:creationId xmlns:a16="http://schemas.microsoft.com/office/drawing/2014/main" id="{2EF58418-81F4-6809-33A8-50D155A1EB8A}"/>
                </a:ext>
              </a:extLst>
            </p:cNvPr>
            <p:cNvSpPr/>
            <p:nvPr/>
          </p:nvSpPr>
          <p:spPr bwMode="auto">
            <a:xfrm>
              <a:off x="6280151" y="3697288"/>
              <a:ext cx="31750" cy="65088"/>
            </a:xfrm>
            <a:custGeom>
              <a:avLst/>
              <a:gdLst>
                <a:gd name="T0" fmla="*/ 10 w 22"/>
                <a:gd name="T1" fmla="*/ 10 h 44"/>
                <a:gd name="T2" fmla="*/ 22 w 22"/>
                <a:gd name="T3" fmla="*/ 42 h 44"/>
                <a:gd name="T4" fmla="*/ 18 w 22"/>
                <a:gd name="T5" fmla="*/ 43 h 44"/>
                <a:gd name="T6" fmla="*/ 0 w 22"/>
                <a:gd name="T7" fmla="*/ 3 h 44"/>
                <a:gd name="T8" fmla="*/ 10 w 22"/>
                <a:gd name="T9" fmla="*/ 10 h 44"/>
              </a:gdLst>
              <a:ahLst/>
              <a:cxnLst>
                <a:cxn ang="0">
                  <a:pos x="T0" y="T1"/>
                </a:cxn>
                <a:cxn ang="0">
                  <a:pos x="T2" y="T3"/>
                </a:cxn>
                <a:cxn ang="0">
                  <a:pos x="T4" y="T5"/>
                </a:cxn>
                <a:cxn ang="0">
                  <a:pos x="T6" y="T7"/>
                </a:cxn>
                <a:cxn ang="0">
                  <a:pos x="T8" y="T9"/>
                </a:cxn>
              </a:cxnLst>
              <a:rect l="0" t="0" r="r" b="b"/>
              <a:pathLst>
                <a:path w="22" h="44">
                  <a:moveTo>
                    <a:pt x="10" y="10"/>
                  </a:moveTo>
                  <a:cubicBezTo>
                    <a:pt x="16" y="20"/>
                    <a:pt x="21" y="30"/>
                    <a:pt x="22" y="42"/>
                  </a:cubicBezTo>
                  <a:cubicBezTo>
                    <a:pt x="21" y="44"/>
                    <a:pt x="20" y="44"/>
                    <a:pt x="18" y="43"/>
                  </a:cubicBezTo>
                  <a:cubicBezTo>
                    <a:pt x="12" y="30"/>
                    <a:pt x="6" y="16"/>
                    <a:pt x="0" y="3"/>
                  </a:cubicBezTo>
                  <a:cubicBezTo>
                    <a:pt x="7" y="0"/>
                    <a:pt x="7" y="7"/>
                    <a:pt x="10" y="10"/>
                  </a:cubicBezTo>
                  <a:close/>
                </a:path>
              </a:pathLst>
            </a:custGeom>
            <a:solidFill>
              <a:srgbClr val="D9D5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3" name="Freeform 172">
              <a:extLst>
                <a:ext uri="{FF2B5EF4-FFF2-40B4-BE49-F238E27FC236}">
                  <a16:creationId xmlns:a16="http://schemas.microsoft.com/office/drawing/2014/main" id="{1746FA37-8096-6DCF-F15E-5B98F99619E4}"/>
                </a:ext>
              </a:extLst>
            </p:cNvPr>
            <p:cNvSpPr/>
            <p:nvPr/>
          </p:nvSpPr>
          <p:spPr bwMode="auto">
            <a:xfrm>
              <a:off x="6300788" y="3759200"/>
              <a:ext cx="30163" cy="34925"/>
            </a:xfrm>
            <a:custGeom>
              <a:avLst/>
              <a:gdLst>
                <a:gd name="T0" fmla="*/ 4 w 21"/>
                <a:gd name="T1" fmla="*/ 1 h 23"/>
                <a:gd name="T2" fmla="*/ 8 w 21"/>
                <a:gd name="T3" fmla="*/ 0 h 23"/>
                <a:gd name="T4" fmla="*/ 21 w 21"/>
                <a:gd name="T5" fmla="*/ 16 h 23"/>
                <a:gd name="T6" fmla="*/ 10 w 21"/>
                <a:gd name="T7" fmla="*/ 21 h 23"/>
                <a:gd name="T8" fmla="*/ 4 w 21"/>
                <a:gd name="T9" fmla="*/ 1 h 23"/>
              </a:gdLst>
              <a:ahLst/>
              <a:cxnLst>
                <a:cxn ang="0">
                  <a:pos x="T0" y="T1"/>
                </a:cxn>
                <a:cxn ang="0">
                  <a:pos x="T2" y="T3"/>
                </a:cxn>
                <a:cxn ang="0">
                  <a:pos x="T4" y="T5"/>
                </a:cxn>
                <a:cxn ang="0">
                  <a:pos x="T6" y="T7"/>
                </a:cxn>
                <a:cxn ang="0">
                  <a:pos x="T8" y="T9"/>
                </a:cxn>
              </a:cxnLst>
              <a:rect l="0" t="0" r="r" b="b"/>
              <a:pathLst>
                <a:path w="21" h="23">
                  <a:moveTo>
                    <a:pt x="4" y="1"/>
                  </a:moveTo>
                  <a:cubicBezTo>
                    <a:pt x="6" y="1"/>
                    <a:pt x="7" y="0"/>
                    <a:pt x="8" y="0"/>
                  </a:cubicBezTo>
                  <a:cubicBezTo>
                    <a:pt x="16" y="3"/>
                    <a:pt x="5" y="20"/>
                    <a:pt x="21" y="16"/>
                  </a:cubicBezTo>
                  <a:cubicBezTo>
                    <a:pt x="19" y="23"/>
                    <a:pt x="14" y="20"/>
                    <a:pt x="10" y="21"/>
                  </a:cubicBezTo>
                  <a:cubicBezTo>
                    <a:pt x="0" y="16"/>
                    <a:pt x="1" y="9"/>
                    <a:pt x="4" y="1"/>
                  </a:cubicBezTo>
                  <a:close/>
                </a:path>
              </a:pathLst>
            </a:custGeom>
            <a:solidFill>
              <a:srgbClr val="BA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4" name="Freeform 173">
              <a:extLst>
                <a:ext uri="{FF2B5EF4-FFF2-40B4-BE49-F238E27FC236}">
                  <a16:creationId xmlns:a16="http://schemas.microsoft.com/office/drawing/2014/main" id="{6AE93E8D-C458-474C-4113-B9A1A3ED96F2}"/>
                </a:ext>
              </a:extLst>
            </p:cNvPr>
            <p:cNvSpPr/>
            <p:nvPr/>
          </p:nvSpPr>
          <p:spPr bwMode="auto">
            <a:xfrm>
              <a:off x="6345238" y="3725863"/>
              <a:ext cx="23813" cy="44450"/>
            </a:xfrm>
            <a:custGeom>
              <a:avLst/>
              <a:gdLst>
                <a:gd name="T0" fmla="*/ 7 w 17"/>
                <a:gd name="T1" fmla="*/ 0 h 30"/>
                <a:gd name="T2" fmla="*/ 17 w 17"/>
                <a:gd name="T3" fmla="*/ 18 h 30"/>
                <a:gd name="T4" fmla="*/ 0 w 17"/>
                <a:gd name="T5" fmla="*/ 19 h 30"/>
                <a:gd name="T6" fmla="*/ 7 w 17"/>
                <a:gd name="T7" fmla="*/ 0 h 30"/>
              </a:gdLst>
              <a:ahLst/>
              <a:cxnLst>
                <a:cxn ang="0">
                  <a:pos x="T0" y="T1"/>
                </a:cxn>
                <a:cxn ang="0">
                  <a:pos x="T2" y="T3"/>
                </a:cxn>
                <a:cxn ang="0">
                  <a:pos x="T4" y="T5"/>
                </a:cxn>
                <a:cxn ang="0">
                  <a:pos x="T6" y="T7"/>
                </a:cxn>
              </a:cxnLst>
              <a:rect l="0" t="0" r="r" b="b"/>
              <a:pathLst>
                <a:path w="17" h="30">
                  <a:moveTo>
                    <a:pt x="7" y="0"/>
                  </a:moveTo>
                  <a:cubicBezTo>
                    <a:pt x="10" y="6"/>
                    <a:pt x="14" y="12"/>
                    <a:pt x="17" y="18"/>
                  </a:cubicBezTo>
                  <a:cubicBezTo>
                    <a:pt x="12" y="30"/>
                    <a:pt x="6" y="26"/>
                    <a:pt x="0" y="19"/>
                  </a:cubicBezTo>
                  <a:cubicBezTo>
                    <a:pt x="2" y="12"/>
                    <a:pt x="5" y="6"/>
                    <a:pt x="7" y="0"/>
                  </a:cubicBezTo>
                  <a:close/>
                </a:path>
              </a:pathLst>
            </a:custGeom>
            <a:solidFill>
              <a:srgbClr val="E2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5" name="Freeform 174">
              <a:extLst>
                <a:ext uri="{FF2B5EF4-FFF2-40B4-BE49-F238E27FC236}">
                  <a16:creationId xmlns:a16="http://schemas.microsoft.com/office/drawing/2014/main" id="{B832C34A-0F9B-3EF4-087F-C8107F2E5A17}"/>
                </a:ext>
              </a:extLst>
            </p:cNvPr>
            <p:cNvSpPr/>
            <p:nvPr/>
          </p:nvSpPr>
          <p:spPr bwMode="auto">
            <a:xfrm>
              <a:off x="6302376" y="4233863"/>
              <a:ext cx="34925" cy="88900"/>
            </a:xfrm>
            <a:custGeom>
              <a:avLst/>
              <a:gdLst>
                <a:gd name="T0" fmla="*/ 24 w 24"/>
                <a:gd name="T1" fmla="*/ 0 h 60"/>
                <a:gd name="T2" fmla="*/ 15 w 24"/>
                <a:gd name="T3" fmla="*/ 60 h 60"/>
                <a:gd name="T4" fmla="*/ 8 w 24"/>
                <a:gd name="T5" fmla="*/ 57 h 60"/>
                <a:gd name="T6" fmla="*/ 24 w 24"/>
                <a:gd name="T7" fmla="*/ 0 h 60"/>
              </a:gdLst>
              <a:ahLst/>
              <a:cxnLst>
                <a:cxn ang="0">
                  <a:pos x="T0" y="T1"/>
                </a:cxn>
                <a:cxn ang="0">
                  <a:pos x="T2" y="T3"/>
                </a:cxn>
                <a:cxn ang="0">
                  <a:pos x="T4" y="T5"/>
                </a:cxn>
                <a:cxn ang="0">
                  <a:pos x="T6" y="T7"/>
                </a:cxn>
              </a:cxnLst>
              <a:rect l="0" t="0" r="r" b="b"/>
              <a:pathLst>
                <a:path w="24" h="60">
                  <a:moveTo>
                    <a:pt x="24" y="0"/>
                  </a:moveTo>
                  <a:cubicBezTo>
                    <a:pt x="23" y="21"/>
                    <a:pt x="13" y="40"/>
                    <a:pt x="15" y="60"/>
                  </a:cubicBezTo>
                  <a:cubicBezTo>
                    <a:pt x="12" y="60"/>
                    <a:pt x="10" y="60"/>
                    <a:pt x="8" y="57"/>
                  </a:cubicBezTo>
                  <a:cubicBezTo>
                    <a:pt x="0" y="34"/>
                    <a:pt x="11" y="17"/>
                    <a:pt x="24" y="0"/>
                  </a:cubicBezTo>
                  <a:close/>
                </a:path>
              </a:pathLst>
            </a:custGeom>
            <a:solidFill>
              <a:srgbClr val="DED7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6" name="Freeform 175">
              <a:extLst>
                <a:ext uri="{FF2B5EF4-FFF2-40B4-BE49-F238E27FC236}">
                  <a16:creationId xmlns:a16="http://schemas.microsoft.com/office/drawing/2014/main" id="{07427F04-6E62-EA48-8206-C9594B6B1E78}"/>
                </a:ext>
              </a:extLst>
            </p:cNvPr>
            <p:cNvSpPr/>
            <p:nvPr/>
          </p:nvSpPr>
          <p:spPr bwMode="auto">
            <a:xfrm>
              <a:off x="6343651" y="3627438"/>
              <a:ext cx="25400" cy="36513"/>
            </a:xfrm>
            <a:custGeom>
              <a:avLst/>
              <a:gdLst>
                <a:gd name="T0" fmla="*/ 18 w 18"/>
                <a:gd name="T1" fmla="*/ 10 h 25"/>
                <a:gd name="T2" fmla="*/ 12 w 18"/>
                <a:gd name="T3" fmla="*/ 25 h 25"/>
                <a:gd name="T4" fmla="*/ 12 w 18"/>
                <a:gd name="T5" fmla="*/ 4 h 25"/>
                <a:gd name="T6" fmla="*/ 18 w 18"/>
                <a:gd name="T7" fmla="*/ 10 h 25"/>
              </a:gdLst>
              <a:ahLst/>
              <a:cxnLst>
                <a:cxn ang="0">
                  <a:pos x="T0" y="T1"/>
                </a:cxn>
                <a:cxn ang="0">
                  <a:pos x="T2" y="T3"/>
                </a:cxn>
                <a:cxn ang="0">
                  <a:pos x="T4" y="T5"/>
                </a:cxn>
                <a:cxn ang="0">
                  <a:pos x="T6" y="T7"/>
                </a:cxn>
              </a:cxnLst>
              <a:rect l="0" t="0" r="r" b="b"/>
              <a:pathLst>
                <a:path w="18" h="25">
                  <a:moveTo>
                    <a:pt x="18" y="10"/>
                  </a:moveTo>
                  <a:cubicBezTo>
                    <a:pt x="15" y="14"/>
                    <a:pt x="12" y="19"/>
                    <a:pt x="12" y="25"/>
                  </a:cubicBezTo>
                  <a:cubicBezTo>
                    <a:pt x="0" y="19"/>
                    <a:pt x="9" y="10"/>
                    <a:pt x="12" y="4"/>
                  </a:cubicBezTo>
                  <a:cubicBezTo>
                    <a:pt x="13" y="0"/>
                    <a:pt x="18" y="4"/>
                    <a:pt x="18" y="10"/>
                  </a:cubicBezTo>
                  <a:close/>
                </a:path>
              </a:pathLst>
            </a:custGeom>
            <a:solidFill>
              <a:srgbClr val="D4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7" name="Freeform 176">
              <a:extLst>
                <a:ext uri="{FF2B5EF4-FFF2-40B4-BE49-F238E27FC236}">
                  <a16:creationId xmlns:a16="http://schemas.microsoft.com/office/drawing/2014/main" id="{1E24C159-0B85-0D11-FAB1-B8841EC5C5F8}"/>
                </a:ext>
              </a:extLst>
            </p:cNvPr>
            <p:cNvSpPr/>
            <p:nvPr/>
          </p:nvSpPr>
          <p:spPr bwMode="auto">
            <a:xfrm>
              <a:off x="5595938" y="3959225"/>
              <a:ext cx="280988" cy="55563"/>
            </a:xfrm>
            <a:custGeom>
              <a:avLst/>
              <a:gdLst>
                <a:gd name="T0" fmla="*/ 187 w 189"/>
                <a:gd name="T1" fmla="*/ 5 h 37"/>
                <a:gd name="T2" fmla="*/ 0 w 189"/>
                <a:gd name="T3" fmla="*/ 29 h 37"/>
                <a:gd name="T4" fmla="*/ 184 w 189"/>
                <a:gd name="T5" fmla="*/ 1 h 37"/>
                <a:gd name="T6" fmla="*/ 187 w 189"/>
                <a:gd name="T7" fmla="*/ 1 h 37"/>
                <a:gd name="T8" fmla="*/ 187 w 189"/>
                <a:gd name="T9" fmla="*/ 5 h 37"/>
              </a:gdLst>
              <a:ahLst/>
              <a:cxnLst>
                <a:cxn ang="0">
                  <a:pos x="T0" y="T1"/>
                </a:cxn>
                <a:cxn ang="0">
                  <a:pos x="T2" y="T3"/>
                </a:cxn>
                <a:cxn ang="0">
                  <a:pos x="T4" y="T5"/>
                </a:cxn>
                <a:cxn ang="0">
                  <a:pos x="T6" y="T7"/>
                </a:cxn>
                <a:cxn ang="0">
                  <a:pos x="T8" y="T9"/>
                </a:cxn>
              </a:cxnLst>
              <a:rect l="0" t="0" r="r" b="b"/>
              <a:pathLst>
                <a:path w="189" h="37">
                  <a:moveTo>
                    <a:pt x="187" y="5"/>
                  </a:moveTo>
                  <a:cubicBezTo>
                    <a:pt x="127" y="31"/>
                    <a:pt x="65" y="37"/>
                    <a:pt x="0" y="29"/>
                  </a:cubicBezTo>
                  <a:cubicBezTo>
                    <a:pt x="63" y="27"/>
                    <a:pt x="125" y="25"/>
                    <a:pt x="184" y="1"/>
                  </a:cubicBezTo>
                  <a:cubicBezTo>
                    <a:pt x="185" y="1"/>
                    <a:pt x="186" y="0"/>
                    <a:pt x="187" y="1"/>
                  </a:cubicBezTo>
                  <a:cubicBezTo>
                    <a:pt x="189" y="2"/>
                    <a:pt x="188" y="4"/>
                    <a:pt x="187" y="5"/>
                  </a:cubicBezTo>
                  <a:close/>
                </a:path>
              </a:pathLst>
            </a:custGeom>
            <a:solidFill>
              <a:srgbClr val="38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8" name="Freeform 177">
              <a:extLst>
                <a:ext uri="{FF2B5EF4-FFF2-40B4-BE49-F238E27FC236}">
                  <a16:creationId xmlns:a16="http://schemas.microsoft.com/office/drawing/2014/main" id="{DE643206-4D74-CA70-5435-FCBF6161FB4C}"/>
                </a:ext>
              </a:extLst>
            </p:cNvPr>
            <p:cNvSpPr/>
            <p:nvPr/>
          </p:nvSpPr>
          <p:spPr bwMode="auto">
            <a:xfrm>
              <a:off x="5599113" y="4283075"/>
              <a:ext cx="133350" cy="128588"/>
            </a:xfrm>
            <a:custGeom>
              <a:avLst/>
              <a:gdLst>
                <a:gd name="T0" fmla="*/ 90 w 90"/>
                <a:gd name="T1" fmla="*/ 87 h 87"/>
                <a:gd name="T2" fmla="*/ 0 w 90"/>
                <a:gd name="T3" fmla="*/ 0 h 87"/>
                <a:gd name="T4" fmla="*/ 90 w 90"/>
                <a:gd name="T5" fmla="*/ 87 h 87"/>
              </a:gdLst>
              <a:ahLst/>
              <a:cxnLst>
                <a:cxn ang="0">
                  <a:pos x="T0" y="T1"/>
                </a:cxn>
                <a:cxn ang="0">
                  <a:pos x="T2" y="T3"/>
                </a:cxn>
                <a:cxn ang="0">
                  <a:pos x="T4" y="T5"/>
                </a:cxn>
              </a:cxnLst>
              <a:rect l="0" t="0" r="r" b="b"/>
              <a:pathLst>
                <a:path w="90" h="87">
                  <a:moveTo>
                    <a:pt x="90" y="87"/>
                  </a:moveTo>
                  <a:cubicBezTo>
                    <a:pt x="47" y="71"/>
                    <a:pt x="16" y="43"/>
                    <a:pt x="0" y="0"/>
                  </a:cubicBezTo>
                  <a:cubicBezTo>
                    <a:pt x="20" y="39"/>
                    <a:pt x="52" y="66"/>
                    <a:pt x="90" y="87"/>
                  </a:cubicBezTo>
                  <a:close/>
                </a:path>
              </a:pathLst>
            </a:custGeom>
            <a:solidFill>
              <a:srgbClr val="433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9" name="Freeform 178">
              <a:extLst>
                <a:ext uri="{FF2B5EF4-FFF2-40B4-BE49-F238E27FC236}">
                  <a16:creationId xmlns:a16="http://schemas.microsoft.com/office/drawing/2014/main" id="{6145B13A-AE5F-F129-6FFF-097145042BFB}"/>
                </a:ext>
              </a:extLst>
            </p:cNvPr>
            <p:cNvSpPr/>
            <p:nvPr/>
          </p:nvSpPr>
          <p:spPr bwMode="auto">
            <a:xfrm>
              <a:off x="5868988" y="3941763"/>
              <a:ext cx="57150" cy="25400"/>
            </a:xfrm>
            <a:custGeom>
              <a:avLst/>
              <a:gdLst>
                <a:gd name="T0" fmla="*/ 3 w 39"/>
                <a:gd name="T1" fmla="*/ 17 h 17"/>
                <a:gd name="T2" fmla="*/ 0 w 39"/>
                <a:gd name="T3" fmla="*/ 13 h 17"/>
                <a:gd name="T4" fmla="*/ 39 w 39"/>
                <a:gd name="T5" fmla="*/ 2 h 17"/>
                <a:gd name="T6" fmla="*/ 3 w 39"/>
                <a:gd name="T7" fmla="*/ 17 h 17"/>
              </a:gdLst>
              <a:ahLst/>
              <a:cxnLst>
                <a:cxn ang="0">
                  <a:pos x="T0" y="T1"/>
                </a:cxn>
                <a:cxn ang="0">
                  <a:pos x="T2" y="T3"/>
                </a:cxn>
                <a:cxn ang="0">
                  <a:pos x="T4" y="T5"/>
                </a:cxn>
                <a:cxn ang="0">
                  <a:pos x="T6" y="T7"/>
                </a:cxn>
              </a:cxnLst>
              <a:rect l="0" t="0" r="r" b="b"/>
              <a:pathLst>
                <a:path w="39" h="17">
                  <a:moveTo>
                    <a:pt x="3" y="17"/>
                  </a:moveTo>
                  <a:cubicBezTo>
                    <a:pt x="2" y="16"/>
                    <a:pt x="1" y="15"/>
                    <a:pt x="0" y="13"/>
                  </a:cubicBezTo>
                  <a:cubicBezTo>
                    <a:pt x="12" y="7"/>
                    <a:pt x="24" y="0"/>
                    <a:pt x="39" y="2"/>
                  </a:cubicBezTo>
                  <a:cubicBezTo>
                    <a:pt x="27" y="7"/>
                    <a:pt x="15" y="12"/>
                    <a:pt x="3" y="17"/>
                  </a:cubicBezTo>
                  <a:close/>
                </a:path>
              </a:pathLst>
            </a:custGeom>
            <a:solidFill>
              <a:srgbClr val="9F78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0" name="Freeform 179">
              <a:extLst>
                <a:ext uri="{FF2B5EF4-FFF2-40B4-BE49-F238E27FC236}">
                  <a16:creationId xmlns:a16="http://schemas.microsoft.com/office/drawing/2014/main" id="{B22F8A51-915F-E343-BB98-82E90EADE7BD}"/>
                </a:ext>
              </a:extLst>
            </p:cNvPr>
            <p:cNvSpPr/>
            <p:nvPr/>
          </p:nvSpPr>
          <p:spPr bwMode="auto">
            <a:xfrm>
              <a:off x="6456363" y="3784600"/>
              <a:ext cx="36513" cy="23813"/>
            </a:xfrm>
            <a:custGeom>
              <a:avLst/>
              <a:gdLst>
                <a:gd name="T0" fmla="*/ 0 w 25"/>
                <a:gd name="T1" fmla="*/ 10 h 16"/>
                <a:gd name="T2" fmla="*/ 21 w 25"/>
                <a:gd name="T3" fmla="*/ 5 h 16"/>
                <a:gd name="T4" fmla="*/ 14 w 25"/>
                <a:gd name="T5" fmla="*/ 15 h 16"/>
                <a:gd name="T6" fmla="*/ 0 w 25"/>
                <a:gd name="T7" fmla="*/ 10 h 16"/>
              </a:gdLst>
              <a:ahLst/>
              <a:cxnLst>
                <a:cxn ang="0">
                  <a:pos x="T0" y="T1"/>
                </a:cxn>
                <a:cxn ang="0">
                  <a:pos x="T2" y="T3"/>
                </a:cxn>
                <a:cxn ang="0">
                  <a:pos x="T4" y="T5"/>
                </a:cxn>
                <a:cxn ang="0">
                  <a:pos x="T6" y="T7"/>
                </a:cxn>
              </a:cxnLst>
              <a:rect l="0" t="0" r="r" b="b"/>
              <a:pathLst>
                <a:path w="25" h="16">
                  <a:moveTo>
                    <a:pt x="0" y="10"/>
                  </a:moveTo>
                  <a:cubicBezTo>
                    <a:pt x="10" y="8"/>
                    <a:pt x="14" y="0"/>
                    <a:pt x="21" y="5"/>
                  </a:cubicBezTo>
                  <a:cubicBezTo>
                    <a:pt x="25" y="8"/>
                    <a:pt x="19" y="16"/>
                    <a:pt x="14" y="15"/>
                  </a:cubicBezTo>
                  <a:cubicBezTo>
                    <a:pt x="11" y="14"/>
                    <a:pt x="8" y="13"/>
                    <a:pt x="0" y="10"/>
                  </a:cubicBezTo>
                  <a:close/>
                </a:path>
              </a:pathLst>
            </a:custGeom>
            <a:solidFill>
              <a:srgbClr val="BB4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spTree>
    <p:extLst>
      <p:ext uri="{BB962C8B-B14F-4D97-AF65-F5344CB8AC3E}">
        <p14:creationId xmlns:p14="http://schemas.microsoft.com/office/powerpoint/2010/main" val="179380025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FB2D00C-045B-47C9-9665-5D4AC400771C}"/>
              </a:ext>
            </a:extLst>
          </p:cNvPr>
          <p:cNvSpPr>
            <a:spLocks noGrp="1"/>
          </p:cNvSpPr>
          <p:nvPr>
            <p:ph type="title" idx="4294967295"/>
          </p:nvPr>
        </p:nvSpPr>
        <p:spPr>
          <a:xfrm>
            <a:off x="1430245" y="502367"/>
            <a:ext cx="9986308" cy="709612"/>
          </a:xfrm>
          <a:prstGeom prst="rect">
            <a:avLst/>
          </a:prstGeom>
        </p:spPr>
        <p:txBody>
          <a:bodyPr/>
          <a:lstStyle/>
          <a:p>
            <a:pPr algn="r" rtl="1"/>
            <a:r>
              <a:rPr lang="fa-IR" dirty="0">
                <a:solidFill>
                  <a:srgbClr val="E9475A"/>
                </a:solidFill>
                <a:cs typeface="B Nazanin" panose="00000400000000000000" pitchFamily="2" charset="-78"/>
              </a:rPr>
              <a:t>برای توضیح قسمت ها از نمودارها استفاده کنید</a:t>
            </a:r>
            <a:endParaRPr lang="es-PE" dirty="0">
              <a:solidFill>
                <a:srgbClr val="E9475A"/>
              </a:solidFill>
              <a:cs typeface="B Nazanin" panose="00000400000000000000" pitchFamily="2" charset="-78"/>
            </a:endParaRPr>
          </a:p>
        </p:txBody>
      </p:sp>
      <p:grpSp>
        <p:nvGrpSpPr>
          <p:cNvPr id="6" name="Group 15">
            <a:extLst>
              <a:ext uri="{FF2B5EF4-FFF2-40B4-BE49-F238E27FC236}">
                <a16:creationId xmlns:a16="http://schemas.microsoft.com/office/drawing/2014/main" id="{C07FAAB5-CAC9-4219-ADDE-CA31B85FE2A9}"/>
              </a:ext>
            </a:extLst>
          </p:cNvPr>
          <p:cNvGrpSpPr/>
          <p:nvPr/>
        </p:nvGrpSpPr>
        <p:grpSpPr>
          <a:xfrm>
            <a:off x="7495627" y="3252444"/>
            <a:ext cx="2462481" cy="276224"/>
            <a:chOff x="1547544" y="2652712"/>
            <a:chExt cx="2462481" cy="276224"/>
          </a:xfrm>
          <a:solidFill>
            <a:srgbClr val="E9475A"/>
          </a:solidFill>
        </p:grpSpPr>
        <p:cxnSp>
          <p:nvCxnSpPr>
            <p:cNvPr id="7" name="Straight Connector 10">
              <a:extLst>
                <a:ext uri="{FF2B5EF4-FFF2-40B4-BE49-F238E27FC236}">
                  <a16:creationId xmlns:a16="http://schemas.microsoft.com/office/drawing/2014/main" id="{D725C4B9-186A-4E14-B877-E9E864BDF79C}"/>
                </a:ext>
              </a:extLst>
            </p:cNvPr>
            <p:cNvCxnSpPr/>
            <p:nvPr/>
          </p:nvCxnSpPr>
          <p:spPr>
            <a:xfrm>
              <a:off x="1766618" y="2790825"/>
              <a:ext cx="2243407" cy="0"/>
            </a:xfrm>
            <a:prstGeom prst="line">
              <a:avLst/>
            </a:prstGeom>
            <a:grpFill/>
            <a:ln w="19050">
              <a:solidFill>
                <a:srgbClr val="E9475A"/>
              </a:solidFill>
            </a:ln>
          </p:spPr>
          <p:style>
            <a:lnRef idx="1">
              <a:schemeClr val="accent1"/>
            </a:lnRef>
            <a:fillRef idx="0">
              <a:schemeClr val="accent1"/>
            </a:fillRef>
            <a:effectRef idx="0">
              <a:schemeClr val="accent1"/>
            </a:effectRef>
            <a:fontRef idx="minor">
              <a:schemeClr val="tx1"/>
            </a:fontRef>
          </p:style>
        </p:cxnSp>
        <p:sp>
          <p:nvSpPr>
            <p:cNvPr id="8" name="Isosceles Triangle 12">
              <a:extLst>
                <a:ext uri="{FF2B5EF4-FFF2-40B4-BE49-F238E27FC236}">
                  <a16:creationId xmlns:a16="http://schemas.microsoft.com/office/drawing/2014/main" id="{B24F2E37-BDAC-4A6E-AB82-CEFD029A211F}"/>
                </a:ext>
              </a:extLst>
            </p:cNvPr>
            <p:cNvSpPr/>
            <p:nvPr/>
          </p:nvSpPr>
          <p:spPr>
            <a:xfrm rot="16200000">
              <a:off x="1518969" y="2681287"/>
              <a:ext cx="276224" cy="219074"/>
            </a:xfrm>
            <a:prstGeom prst="triangle">
              <a:avLst/>
            </a:prstGeom>
            <a:grpFill/>
            <a:ln>
              <a:solidFill>
                <a:srgbClr val="E947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cs typeface="B Nazanin" panose="00000400000000000000" pitchFamily="2" charset="-78"/>
              </a:endParaRPr>
            </a:p>
          </p:txBody>
        </p:sp>
      </p:grpSp>
      <p:grpSp>
        <p:nvGrpSpPr>
          <p:cNvPr id="9" name="Group 16">
            <a:extLst>
              <a:ext uri="{FF2B5EF4-FFF2-40B4-BE49-F238E27FC236}">
                <a16:creationId xmlns:a16="http://schemas.microsoft.com/office/drawing/2014/main" id="{CB6D6224-3C15-44B6-8801-59A6B1EBACA1}"/>
              </a:ext>
            </a:extLst>
          </p:cNvPr>
          <p:cNvGrpSpPr/>
          <p:nvPr/>
        </p:nvGrpSpPr>
        <p:grpSpPr>
          <a:xfrm>
            <a:off x="6957744" y="5214592"/>
            <a:ext cx="2462481" cy="276224"/>
            <a:chOff x="1547544" y="2652712"/>
            <a:chExt cx="2462481" cy="276224"/>
          </a:xfrm>
          <a:solidFill>
            <a:srgbClr val="E9475A"/>
          </a:solidFill>
        </p:grpSpPr>
        <p:cxnSp>
          <p:nvCxnSpPr>
            <p:cNvPr id="10" name="Straight Connector 17">
              <a:extLst>
                <a:ext uri="{FF2B5EF4-FFF2-40B4-BE49-F238E27FC236}">
                  <a16:creationId xmlns:a16="http://schemas.microsoft.com/office/drawing/2014/main" id="{86BC0800-D49B-49B3-9DDA-C98A7B0D8D95}"/>
                </a:ext>
              </a:extLst>
            </p:cNvPr>
            <p:cNvCxnSpPr/>
            <p:nvPr/>
          </p:nvCxnSpPr>
          <p:spPr>
            <a:xfrm>
              <a:off x="1766618" y="2790825"/>
              <a:ext cx="2243407" cy="0"/>
            </a:xfrm>
            <a:prstGeom prst="line">
              <a:avLst/>
            </a:prstGeom>
            <a:grpFill/>
            <a:ln w="19050">
              <a:solidFill>
                <a:srgbClr val="E9475A"/>
              </a:solidFill>
            </a:ln>
          </p:spPr>
          <p:style>
            <a:lnRef idx="1">
              <a:schemeClr val="accent1"/>
            </a:lnRef>
            <a:fillRef idx="0">
              <a:schemeClr val="accent1"/>
            </a:fillRef>
            <a:effectRef idx="0">
              <a:schemeClr val="accent1"/>
            </a:effectRef>
            <a:fontRef idx="minor">
              <a:schemeClr val="tx1"/>
            </a:fontRef>
          </p:style>
        </p:cxnSp>
        <p:sp>
          <p:nvSpPr>
            <p:cNvPr id="11" name="Isosceles Triangle 18">
              <a:extLst>
                <a:ext uri="{FF2B5EF4-FFF2-40B4-BE49-F238E27FC236}">
                  <a16:creationId xmlns:a16="http://schemas.microsoft.com/office/drawing/2014/main" id="{8E2CBAD1-13FB-4E67-809C-38154FD73D22}"/>
                </a:ext>
              </a:extLst>
            </p:cNvPr>
            <p:cNvSpPr/>
            <p:nvPr/>
          </p:nvSpPr>
          <p:spPr>
            <a:xfrm rot="16200000">
              <a:off x="1518969" y="2681287"/>
              <a:ext cx="276224" cy="219074"/>
            </a:xfrm>
            <a:prstGeom prst="triangle">
              <a:avLst/>
            </a:prstGeom>
            <a:grpFill/>
            <a:ln>
              <a:solidFill>
                <a:srgbClr val="E947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cs typeface="B Nazanin" panose="00000400000000000000" pitchFamily="2" charset="-78"/>
              </a:endParaRPr>
            </a:p>
          </p:txBody>
        </p:sp>
      </p:grpSp>
      <p:grpSp>
        <p:nvGrpSpPr>
          <p:cNvPr id="12" name="Group 19">
            <a:extLst>
              <a:ext uri="{FF2B5EF4-FFF2-40B4-BE49-F238E27FC236}">
                <a16:creationId xmlns:a16="http://schemas.microsoft.com/office/drawing/2014/main" id="{7DCE1583-C92E-41DB-A8D9-6D866F781EB1}"/>
              </a:ext>
            </a:extLst>
          </p:cNvPr>
          <p:cNvGrpSpPr/>
          <p:nvPr/>
        </p:nvGrpSpPr>
        <p:grpSpPr>
          <a:xfrm flipH="1">
            <a:off x="2137434" y="4414493"/>
            <a:ext cx="2462481" cy="276224"/>
            <a:chOff x="1547544" y="2652712"/>
            <a:chExt cx="2462481" cy="276224"/>
          </a:xfrm>
          <a:solidFill>
            <a:srgbClr val="E9475A"/>
          </a:solidFill>
        </p:grpSpPr>
        <p:cxnSp>
          <p:nvCxnSpPr>
            <p:cNvPr id="13" name="Straight Connector 20">
              <a:extLst>
                <a:ext uri="{FF2B5EF4-FFF2-40B4-BE49-F238E27FC236}">
                  <a16:creationId xmlns:a16="http://schemas.microsoft.com/office/drawing/2014/main" id="{8FAE0448-ED88-4AF9-BFF6-ED7823295481}"/>
                </a:ext>
              </a:extLst>
            </p:cNvPr>
            <p:cNvCxnSpPr/>
            <p:nvPr/>
          </p:nvCxnSpPr>
          <p:spPr>
            <a:xfrm>
              <a:off x="1766618" y="2790825"/>
              <a:ext cx="2243407" cy="0"/>
            </a:xfrm>
            <a:prstGeom prst="line">
              <a:avLst/>
            </a:prstGeom>
            <a:grpFill/>
            <a:ln w="19050">
              <a:solidFill>
                <a:srgbClr val="E9475A"/>
              </a:solidFill>
            </a:ln>
          </p:spPr>
          <p:style>
            <a:lnRef idx="1">
              <a:schemeClr val="accent1"/>
            </a:lnRef>
            <a:fillRef idx="0">
              <a:schemeClr val="accent1"/>
            </a:fillRef>
            <a:effectRef idx="0">
              <a:schemeClr val="accent1"/>
            </a:effectRef>
            <a:fontRef idx="minor">
              <a:schemeClr val="tx1"/>
            </a:fontRef>
          </p:style>
        </p:cxnSp>
        <p:sp>
          <p:nvSpPr>
            <p:cNvPr id="14" name="Isosceles Triangle 21">
              <a:extLst>
                <a:ext uri="{FF2B5EF4-FFF2-40B4-BE49-F238E27FC236}">
                  <a16:creationId xmlns:a16="http://schemas.microsoft.com/office/drawing/2014/main" id="{993821C8-B677-460F-A038-40FC2CD7B786}"/>
                </a:ext>
              </a:extLst>
            </p:cNvPr>
            <p:cNvSpPr/>
            <p:nvPr/>
          </p:nvSpPr>
          <p:spPr>
            <a:xfrm rot="16200000">
              <a:off x="1518969" y="2681287"/>
              <a:ext cx="276224" cy="219074"/>
            </a:xfrm>
            <a:prstGeom prst="triangle">
              <a:avLst/>
            </a:prstGeom>
            <a:grpFill/>
            <a:ln>
              <a:solidFill>
                <a:srgbClr val="E947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cs typeface="B Nazanin" panose="00000400000000000000" pitchFamily="2" charset="-78"/>
              </a:endParaRPr>
            </a:p>
          </p:txBody>
        </p:sp>
      </p:grpSp>
      <p:grpSp>
        <p:nvGrpSpPr>
          <p:cNvPr id="15" name="Group 22">
            <a:extLst>
              <a:ext uri="{FF2B5EF4-FFF2-40B4-BE49-F238E27FC236}">
                <a16:creationId xmlns:a16="http://schemas.microsoft.com/office/drawing/2014/main" id="{2D6A561B-1326-4112-B057-C7883FC42220}"/>
              </a:ext>
            </a:extLst>
          </p:cNvPr>
          <p:cNvGrpSpPr/>
          <p:nvPr/>
        </p:nvGrpSpPr>
        <p:grpSpPr>
          <a:xfrm flipH="1">
            <a:off x="2264174" y="2290415"/>
            <a:ext cx="2462481" cy="276224"/>
            <a:chOff x="1547544" y="2652712"/>
            <a:chExt cx="2462481" cy="276224"/>
          </a:xfrm>
          <a:solidFill>
            <a:srgbClr val="E9475A"/>
          </a:solidFill>
        </p:grpSpPr>
        <p:cxnSp>
          <p:nvCxnSpPr>
            <p:cNvPr id="16" name="Straight Connector 23">
              <a:extLst>
                <a:ext uri="{FF2B5EF4-FFF2-40B4-BE49-F238E27FC236}">
                  <a16:creationId xmlns:a16="http://schemas.microsoft.com/office/drawing/2014/main" id="{3DCBE5D4-AAFC-40EE-BA34-BF3F1A446666}"/>
                </a:ext>
              </a:extLst>
            </p:cNvPr>
            <p:cNvCxnSpPr/>
            <p:nvPr/>
          </p:nvCxnSpPr>
          <p:spPr>
            <a:xfrm>
              <a:off x="1766618" y="2790825"/>
              <a:ext cx="2243407" cy="0"/>
            </a:xfrm>
            <a:prstGeom prst="line">
              <a:avLst/>
            </a:prstGeom>
            <a:grpFill/>
            <a:ln w="19050">
              <a:solidFill>
                <a:srgbClr val="E9475A"/>
              </a:solidFill>
            </a:ln>
          </p:spPr>
          <p:style>
            <a:lnRef idx="1">
              <a:schemeClr val="accent1"/>
            </a:lnRef>
            <a:fillRef idx="0">
              <a:schemeClr val="accent1"/>
            </a:fillRef>
            <a:effectRef idx="0">
              <a:schemeClr val="accent1"/>
            </a:effectRef>
            <a:fontRef idx="minor">
              <a:schemeClr val="tx1"/>
            </a:fontRef>
          </p:style>
        </p:cxnSp>
        <p:sp>
          <p:nvSpPr>
            <p:cNvPr id="17" name="Isosceles Triangle 24">
              <a:extLst>
                <a:ext uri="{FF2B5EF4-FFF2-40B4-BE49-F238E27FC236}">
                  <a16:creationId xmlns:a16="http://schemas.microsoft.com/office/drawing/2014/main" id="{24A71F0C-8712-47A9-B33D-FE2D0B264200}"/>
                </a:ext>
              </a:extLst>
            </p:cNvPr>
            <p:cNvSpPr/>
            <p:nvPr/>
          </p:nvSpPr>
          <p:spPr>
            <a:xfrm rot="16200000">
              <a:off x="1518969" y="2681287"/>
              <a:ext cx="276224" cy="219074"/>
            </a:xfrm>
            <a:prstGeom prst="triangle">
              <a:avLst/>
            </a:prstGeom>
            <a:grpFill/>
            <a:ln>
              <a:solidFill>
                <a:srgbClr val="E947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cs typeface="B Nazanin" panose="00000400000000000000" pitchFamily="2" charset="-78"/>
              </a:endParaRPr>
            </a:p>
          </p:txBody>
        </p:sp>
      </p:grpSp>
      <p:sp>
        <p:nvSpPr>
          <p:cNvPr id="18" name="TextBox 25">
            <a:extLst>
              <a:ext uri="{FF2B5EF4-FFF2-40B4-BE49-F238E27FC236}">
                <a16:creationId xmlns:a16="http://schemas.microsoft.com/office/drawing/2014/main" id="{5E48623F-7210-4294-87AF-F500990F2CC9}"/>
              </a:ext>
            </a:extLst>
          </p:cNvPr>
          <p:cNvSpPr txBox="1"/>
          <p:nvPr/>
        </p:nvSpPr>
        <p:spPr>
          <a:xfrm>
            <a:off x="1159674" y="1920308"/>
            <a:ext cx="2209001" cy="461665"/>
          </a:xfrm>
          <a:prstGeom prst="rect">
            <a:avLst/>
          </a:prstGeom>
          <a:noFill/>
        </p:spPr>
        <p:txBody>
          <a:bodyPr wrap="square" rtlCol="0">
            <a:spAutoFit/>
          </a:bodyPr>
          <a:lstStyle/>
          <a:p>
            <a:pPr algn="r" rtl="1"/>
            <a:r>
              <a:rPr lang="fa-IR" sz="1200" b="1" dirty="0">
                <a:cs typeface="B Nazanin" panose="00000400000000000000" pitchFamily="2" charset="-78"/>
              </a:rPr>
              <a:t>نام قسمت:</a:t>
            </a:r>
          </a:p>
          <a:p>
            <a:pPr algn="r" rtl="1"/>
            <a:r>
              <a:rPr lang="fa-IR" sz="1200" dirty="0">
                <a:cs typeface="B Nazanin" panose="00000400000000000000" pitchFamily="2" charset="-78"/>
              </a:rPr>
              <a:t>برای درد بسیار متاسفم، پیگیری خواهد شد</a:t>
            </a:r>
            <a:endParaRPr lang="en-US" sz="1200" dirty="0">
              <a:cs typeface="B Nazanin" panose="00000400000000000000" pitchFamily="2" charset="-78"/>
            </a:endParaRPr>
          </a:p>
        </p:txBody>
      </p:sp>
      <p:sp>
        <p:nvSpPr>
          <p:cNvPr id="19" name="TextBox 26">
            <a:extLst>
              <a:ext uri="{FF2B5EF4-FFF2-40B4-BE49-F238E27FC236}">
                <a16:creationId xmlns:a16="http://schemas.microsoft.com/office/drawing/2014/main" id="{FB2E862F-7411-40B8-9AB3-F90B14123DBF}"/>
              </a:ext>
            </a:extLst>
          </p:cNvPr>
          <p:cNvSpPr txBox="1"/>
          <p:nvPr/>
        </p:nvSpPr>
        <p:spPr>
          <a:xfrm>
            <a:off x="674031" y="3906274"/>
            <a:ext cx="2209001" cy="461665"/>
          </a:xfrm>
          <a:prstGeom prst="rect">
            <a:avLst/>
          </a:prstGeom>
          <a:noFill/>
        </p:spPr>
        <p:txBody>
          <a:bodyPr wrap="square" rtlCol="0">
            <a:spAutoFit/>
          </a:bodyPr>
          <a:lstStyle/>
          <a:p>
            <a:pPr algn="r" rtl="1"/>
            <a:r>
              <a:rPr lang="fa-IR" sz="1200" b="1" dirty="0">
                <a:cs typeface="B Nazanin" panose="00000400000000000000" pitchFamily="2" charset="-78"/>
              </a:rPr>
              <a:t>نام قسمت:</a:t>
            </a:r>
          </a:p>
          <a:p>
            <a:pPr algn="r" rtl="1"/>
            <a:r>
              <a:rPr lang="fa-IR" sz="1200" dirty="0">
                <a:cs typeface="B Nazanin" panose="00000400000000000000" pitchFamily="2" charset="-78"/>
              </a:rPr>
              <a:t>برای درد بسیار متاسفم، پیگیری خواهد شد</a:t>
            </a:r>
            <a:endParaRPr lang="en-US" sz="1200" dirty="0">
              <a:cs typeface="B Nazanin" panose="00000400000000000000" pitchFamily="2" charset="-78"/>
            </a:endParaRPr>
          </a:p>
        </p:txBody>
      </p:sp>
      <p:sp>
        <p:nvSpPr>
          <p:cNvPr id="20" name="TextBox 27">
            <a:extLst>
              <a:ext uri="{FF2B5EF4-FFF2-40B4-BE49-F238E27FC236}">
                <a16:creationId xmlns:a16="http://schemas.microsoft.com/office/drawing/2014/main" id="{D7CB41FC-2537-4E4B-9EED-D524447500A9}"/>
              </a:ext>
            </a:extLst>
          </p:cNvPr>
          <p:cNvSpPr txBox="1"/>
          <p:nvPr/>
        </p:nvSpPr>
        <p:spPr>
          <a:xfrm>
            <a:off x="9639299" y="2744225"/>
            <a:ext cx="2209001" cy="461665"/>
          </a:xfrm>
          <a:prstGeom prst="rect">
            <a:avLst/>
          </a:prstGeom>
          <a:noFill/>
        </p:spPr>
        <p:txBody>
          <a:bodyPr wrap="square" rtlCol="0">
            <a:spAutoFit/>
          </a:bodyPr>
          <a:lstStyle/>
          <a:p>
            <a:pPr algn="r" rtl="1"/>
            <a:r>
              <a:rPr lang="fa-IR" sz="1200" b="1" dirty="0">
                <a:cs typeface="B Nazanin" panose="00000400000000000000" pitchFamily="2" charset="-78"/>
              </a:rPr>
              <a:t>نام قسمت:</a:t>
            </a:r>
          </a:p>
          <a:p>
            <a:pPr algn="r" rtl="1"/>
            <a:r>
              <a:rPr lang="fa-IR" sz="1200" dirty="0">
                <a:cs typeface="B Nazanin" panose="00000400000000000000" pitchFamily="2" charset="-78"/>
              </a:rPr>
              <a:t>برای درد بسیار متاسفم، پیگیری خواهد شد</a:t>
            </a:r>
            <a:endParaRPr lang="en-US" sz="1200" dirty="0">
              <a:cs typeface="B Nazanin" panose="00000400000000000000" pitchFamily="2" charset="-78"/>
            </a:endParaRPr>
          </a:p>
        </p:txBody>
      </p:sp>
      <p:sp>
        <p:nvSpPr>
          <p:cNvPr id="21" name="TextBox 28">
            <a:extLst>
              <a:ext uri="{FF2B5EF4-FFF2-40B4-BE49-F238E27FC236}">
                <a16:creationId xmlns:a16="http://schemas.microsoft.com/office/drawing/2014/main" id="{EE2D9D99-624A-407E-83BC-CBE2BC5FEA6F}"/>
              </a:ext>
            </a:extLst>
          </p:cNvPr>
          <p:cNvSpPr txBox="1"/>
          <p:nvPr/>
        </p:nvSpPr>
        <p:spPr>
          <a:xfrm>
            <a:off x="9067799" y="4706373"/>
            <a:ext cx="2209001" cy="461665"/>
          </a:xfrm>
          <a:prstGeom prst="rect">
            <a:avLst/>
          </a:prstGeom>
          <a:noFill/>
        </p:spPr>
        <p:txBody>
          <a:bodyPr wrap="square" rtlCol="0">
            <a:spAutoFit/>
          </a:bodyPr>
          <a:lstStyle/>
          <a:p>
            <a:pPr algn="r" rtl="1"/>
            <a:r>
              <a:rPr lang="fa-IR" sz="1200" b="1" dirty="0">
                <a:cs typeface="B Nazanin" panose="00000400000000000000" pitchFamily="2" charset="-78"/>
              </a:rPr>
              <a:t>نام قسمت:</a:t>
            </a:r>
          </a:p>
          <a:p>
            <a:pPr algn="r" rtl="1"/>
            <a:r>
              <a:rPr lang="fa-IR" sz="1200" dirty="0">
                <a:cs typeface="B Nazanin" panose="00000400000000000000" pitchFamily="2" charset="-78"/>
              </a:rPr>
              <a:t>برای درد بسیار متاسفم، پیگیری خواهد شد</a:t>
            </a:r>
            <a:endParaRPr lang="en-US" sz="1200" dirty="0">
              <a:cs typeface="B Nazanin" panose="00000400000000000000" pitchFamily="2" charset="-78"/>
            </a:endParaRPr>
          </a:p>
        </p:txBody>
      </p:sp>
      <p:grpSp>
        <p:nvGrpSpPr>
          <p:cNvPr id="589" name="Grupo 588">
            <a:extLst>
              <a:ext uri="{FF2B5EF4-FFF2-40B4-BE49-F238E27FC236}">
                <a16:creationId xmlns:a16="http://schemas.microsoft.com/office/drawing/2014/main" id="{86F719EA-DE14-53D7-2759-68D285765A63}"/>
              </a:ext>
            </a:extLst>
          </p:cNvPr>
          <p:cNvGrpSpPr/>
          <p:nvPr/>
        </p:nvGrpSpPr>
        <p:grpSpPr>
          <a:xfrm>
            <a:off x="4692651" y="1665288"/>
            <a:ext cx="2297113" cy="4476750"/>
            <a:chOff x="4692651" y="1665288"/>
            <a:chExt cx="2297113" cy="4476750"/>
          </a:xfrm>
        </p:grpSpPr>
        <p:grpSp>
          <p:nvGrpSpPr>
            <p:cNvPr id="22" name="Group 205">
              <a:extLst>
                <a:ext uri="{FF2B5EF4-FFF2-40B4-BE49-F238E27FC236}">
                  <a16:creationId xmlns:a16="http://schemas.microsoft.com/office/drawing/2014/main" id="{33B2D4A9-3703-8232-7031-B9E0CD59E911}"/>
                </a:ext>
              </a:extLst>
            </p:cNvPr>
            <p:cNvGrpSpPr/>
            <p:nvPr/>
          </p:nvGrpSpPr>
          <p:grpSpPr>
            <a:xfrm>
              <a:off x="4692651" y="1665288"/>
              <a:ext cx="2297113" cy="4476750"/>
              <a:chOff x="2956" y="1049"/>
              <a:chExt cx="1447" cy="2820"/>
            </a:xfrm>
          </p:grpSpPr>
          <p:sp>
            <p:nvSpPr>
              <p:cNvPr id="389" name="Freeform 5">
                <a:extLst>
                  <a:ext uri="{FF2B5EF4-FFF2-40B4-BE49-F238E27FC236}">
                    <a16:creationId xmlns:a16="http://schemas.microsoft.com/office/drawing/2014/main" id="{CEEF5B6B-5F2C-49B1-19CA-70F9FD271019}"/>
                  </a:ext>
                </a:extLst>
              </p:cNvPr>
              <p:cNvSpPr/>
              <p:nvPr/>
            </p:nvSpPr>
            <p:spPr bwMode="auto">
              <a:xfrm>
                <a:off x="2990" y="3306"/>
                <a:ext cx="1339" cy="543"/>
              </a:xfrm>
              <a:custGeom>
                <a:avLst/>
                <a:gdLst>
                  <a:gd name="T0" fmla="*/ 833 w 881"/>
                  <a:gd name="T1" fmla="*/ 159 h 358"/>
                  <a:gd name="T2" fmla="*/ 871 w 881"/>
                  <a:gd name="T3" fmla="*/ 199 h 358"/>
                  <a:gd name="T4" fmla="*/ 865 w 881"/>
                  <a:gd name="T5" fmla="*/ 222 h 358"/>
                  <a:gd name="T6" fmla="*/ 783 w 881"/>
                  <a:gd name="T7" fmla="*/ 225 h 358"/>
                  <a:gd name="T8" fmla="*/ 608 w 881"/>
                  <a:gd name="T9" fmla="*/ 273 h 358"/>
                  <a:gd name="T10" fmla="*/ 338 w 881"/>
                  <a:gd name="T11" fmla="*/ 285 h 358"/>
                  <a:gd name="T12" fmla="*/ 321 w 881"/>
                  <a:gd name="T13" fmla="*/ 323 h 358"/>
                  <a:gd name="T14" fmla="*/ 338 w 881"/>
                  <a:gd name="T15" fmla="*/ 349 h 358"/>
                  <a:gd name="T16" fmla="*/ 228 w 881"/>
                  <a:gd name="T17" fmla="*/ 349 h 358"/>
                  <a:gd name="T18" fmla="*/ 60 w 881"/>
                  <a:gd name="T19" fmla="*/ 313 h 358"/>
                  <a:gd name="T20" fmla="*/ 29 w 881"/>
                  <a:gd name="T21" fmla="*/ 296 h 358"/>
                  <a:gd name="T22" fmla="*/ 12 w 881"/>
                  <a:gd name="T23" fmla="*/ 278 h 358"/>
                  <a:gd name="T24" fmla="*/ 20 w 881"/>
                  <a:gd name="T25" fmla="*/ 229 h 358"/>
                  <a:gd name="T26" fmla="*/ 47 w 881"/>
                  <a:gd name="T27" fmla="*/ 237 h 358"/>
                  <a:gd name="T28" fmla="*/ 126 w 881"/>
                  <a:gd name="T29" fmla="*/ 250 h 358"/>
                  <a:gd name="T30" fmla="*/ 223 w 881"/>
                  <a:gd name="T31" fmla="*/ 259 h 358"/>
                  <a:gd name="T32" fmla="*/ 194 w 881"/>
                  <a:gd name="T33" fmla="*/ 235 h 358"/>
                  <a:gd name="T34" fmla="*/ 144 w 881"/>
                  <a:gd name="T35" fmla="*/ 220 h 358"/>
                  <a:gd name="T36" fmla="*/ 85 w 881"/>
                  <a:gd name="T37" fmla="*/ 186 h 358"/>
                  <a:gd name="T38" fmla="*/ 80 w 881"/>
                  <a:gd name="T39" fmla="*/ 171 h 358"/>
                  <a:gd name="T40" fmla="*/ 203 w 881"/>
                  <a:gd name="T41" fmla="*/ 60 h 358"/>
                  <a:gd name="T42" fmla="*/ 253 w 881"/>
                  <a:gd name="T43" fmla="*/ 27 h 358"/>
                  <a:gd name="T44" fmla="*/ 384 w 881"/>
                  <a:gd name="T45" fmla="*/ 12 h 358"/>
                  <a:gd name="T46" fmla="*/ 397 w 881"/>
                  <a:gd name="T47" fmla="*/ 5 h 358"/>
                  <a:gd name="T48" fmla="*/ 510 w 881"/>
                  <a:gd name="T49" fmla="*/ 11 h 358"/>
                  <a:gd name="T50" fmla="*/ 533 w 881"/>
                  <a:gd name="T51" fmla="*/ 0 h 358"/>
                  <a:gd name="T52" fmla="*/ 548 w 881"/>
                  <a:gd name="T53" fmla="*/ 22 h 358"/>
                  <a:gd name="T54" fmla="*/ 682 w 881"/>
                  <a:gd name="T55" fmla="*/ 29 h 358"/>
                  <a:gd name="T56" fmla="*/ 698 w 881"/>
                  <a:gd name="T57" fmla="*/ 63 h 358"/>
                  <a:gd name="T58" fmla="*/ 730 w 881"/>
                  <a:gd name="T59" fmla="*/ 69 h 358"/>
                  <a:gd name="T60" fmla="*/ 763 w 881"/>
                  <a:gd name="T61" fmla="*/ 107 h 358"/>
                  <a:gd name="T62" fmla="*/ 749 w 881"/>
                  <a:gd name="T63" fmla="*/ 181 h 358"/>
                  <a:gd name="T64" fmla="*/ 768 w 881"/>
                  <a:gd name="T65" fmla="*/ 179 h 358"/>
                  <a:gd name="T66" fmla="*/ 790 w 881"/>
                  <a:gd name="T67" fmla="*/ 120 h 358"/>
                  <a:gd name="T68" fmla="*/ 800 w 881"/>
                  <a:gd name="T69" fmla="*/ 13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81" h="358">
                    <a:moveTo>
                      <a:pt x="811" y="134"/>
                    </a:moveTo>
                    <a:cubicBezTo>
                      <a:pt x="813" y="147"/>
                      <a:pt x="827" y="150"/>
                      <a:pt x="833" y="159"/>
                    </a:cubicBezTo>
                    <a:cubicBezTo>
                      <a:pt x="841" y="171"/>
                      <a:pt x="850" y="182"/>
                      <a:pt x="861" y="191"/>
                    </a:cubicBezTo>
                    <a:cubicBezTo>
                      <a:pt x="864" y="193"/>
                      <a:pt x="868" y="196"/>
                      <a:pt x="871" y="199"/>
                    </a:cubicBezTo>
                    <a:cubicBezTo>
                      <a:pt x="875" y="203"/>
                      <a:pt x="881" y="207"/>
                      <a:pt x="878" y="214"/>
                    </a:cubicBezTo>
                    <a:cubicBezTo>
                      <a:pt x="876" y="220"/>
                      <a:pt x="871" y="221"/>
                      <a:pt x="865" y="222"/>
                    </a:cubicBezTo>
                    <a:cubicBezTo>
                      <a:pt x="843" y="227"/>
                      <a:pt x="821" y="232"/>
                      <a:pt x="799" y="237"/>
                    </a:cubicBezTo>
                    <a:cubicBezTo>
                      <a:pt x="791" y="239"/>
                      <a:pt x="787" y="232"/>
                      <a:pt x="783" y="225"/>
                    </a:cubicBezTo>
                    <a:cubicBezTo>
                      <a:pt x="784" y="238"/>
                      <a:pt x="777" y="242"/>
                      <a:pt x="767" y="244"/>
                    </a:cubicBezTo>
                    <a:cubicBezTo>
                      <a:pt x="714" y="255"/>
                      <a:pt x="661" y="266"/>
                      <a:pt x="608" y="273"/>
                    </a:cubicBezTo>
                    <a:cubicBezTo>
                      <a:pt x="580" y="276"/>
                      <a:pt x="551" y="278"/>
                      <a:pt x="523" y="279"/>
                    </a:cubicBezTo>
                    <a:cubicBezTo>
                      <a:pt x="461" y="281"/>
                      <a:pt x="400" y="286"/>
                      <a:pt x="338" y="285"/>
                    </a:cubicBezTo>
                    <a:cubicBezTo>
                      <a:pt x="315" y="284"/>
                      <a:pt x="309" y="294"/>
                      <a:pt x="317" y="317"/>
                    </a:cubicBezTo>
                    <a:cubicBezTo>
                      <a:pt x="318" y="320"/>
                      <a:pt x="319" y="322"/>
                      <a:pt x="321" y="323"/>
                    </a:cubicBezTo>
                    <a:cubicBezTo>
                      <a:pt x="323" y="324"/>
                      <a:pt x="325" y="325"/>
                      <a:pt x="326" y="327"/>
                    </a:cubicBezTo>
                    <a:cubicBezTo>
                      <a:pt x="333" y="333"/>
                      <a:pt x="340" y="341"/>
                      <a:pt x="338" y="349"/>
                    </a:cubicBezTo>
                    <a:cubicBezTo>
                      <a:pt x="336" y="358"/>
                      <a:pt x="324" y="356"/>
                      <a:pt x="317" y="356"/>
                    </a:cubicBezTo>
                    <a:cubicBezTo>
                      <a:pt x="287" y="354"/>
                      <a:pt x="257" y="354"/>
                      <a:pt x="228" y="349"/>
                    </a:cubicBezTo>
                    <a:cubicBezTo>
                      <a:pt x="189" y="342"/>
                      <a:pt x="149" y="337"/>
                      <a:pt x="111" y="328"/>
                    </a:cubicBezTo>
                    <a:cubicBezTo>
                      <a:pt x="94" y="324"/>
                      <a:pt x="77" y="317"/>
                      <a:pt x="60" y="313"/>
                    </a:cubicBezTo>
                    <a:cubicBezTo>
                      <a:pt x="54" y="312"/>
                      <a:pt x="49" y="308"/>
                      <a:pt x="46" y="303"/>
                    </a:cubicBezTo>
                    <a:cubicBezTo>
                      <a:pt x="42" y="296"/>
                      <a:pt x="37" y="294"/>
                      <a:pt x="29" y="296"/>
                    </a:cubicBezTo>
                    <a:cubicBezTo>
                      <a:pt x="16" y="298"/>
                      <a:pt x="13" y="295"/>
                      <a:pt x="12" y="282"/>
                    </a:cubicBezTo>
                    <a:cubicBezTo>
                      <a:pt x="12" y="281"/>
                      <a:pt x="13" y="279"/>
                      <a:pt x="12" y="278"/>
                    </a:cubicBezTo>
                    <a:cubicBezTo>
                      <a:pt x="0" y="265"/>
                      <a:pt x="11" y="252"/>
                      <a:pt x="14" y="239"/>
                    </a:cubicBezTo>
                    <a:cubicBezTo>
                      <a:pt x="14" y="235"/>
                      <a:pt x="16" y="231"/>
                      <a:pt x="20" y="229"/>
                    </a:cubicBezTo>
                    <a:cubicBezTo>
                      <a:pt x="25" y="228"/>
                      <a:pt x="28" y="232"/>
                      <a:pt x="30" y="235"/>
                    </a:cubicBezTo>
                    <a:cubicBezTo>
                      <a:pt x="34" y="243"/>
                      <a:pt x="40" y="241"/>
                      <a:pt x="47" y="237"/>
                    </a:cubicBezTo>
                    <a:cubicBezTo>
                      <a:pt x="56" y="231"/>
                      <a:pt x="66" y="231"/>
                      <a:pt x="75" y="236"/>
                    </a:cubicBezTo>
                    <a:cubicBezTo>
                      <a:pt x="92" y="244"/>
                      <a:pt x="108" y="249"/>
                      <a:pt x="126" y="250"/>
                    </a:cubicBezTo>
                    <a:cubicBezTo>
                      <a:pt x="155" y="253"/>
                      <a:pt x="185" y="257"/>
                      <a:pt x="214" y="259"/>
                    </a:cubicBezTo>
                    <a:cubicBezTo>
                      <a:pt x="217" y="260"/>
                      <a:pt x="220" y="260"/>
                      <a:pt x="223" y="259"/>
                    </a:cubicBezTo>
                    <a:cubicBezTo>
                      <a:pt x="216" y="259"/>
                      <a:pt x="209" y="258"/>
                      <a:pt x="203" y="256"/>
                    </a:cubicBezTo>
                    <a:cubicBezTo>
                      <a:pt x="190" y="251"/>
                      <a:pt x="188" y="249"/>
                      <a:pt x="194" y="235"/>
                    </a:cubicBezTo>
                    <a:cubicBezTo>
                      <a:pt x="182" y="233"/>
                      <a:pt x="171" y="231"/>
                      <a:pt x="160" y="229"/>
                    </a:cubicBezTo>
                    <a:cubicBezTo>
                      <a:pt x="154" y="227"/>
                      <a:pt x="149" y="224"/>
                      <a:pt x="144" y="220"/>
                    </a:cubicBezTo>
                    <a:cubicBezTo>
                      <a:pt x="130" y="209"/>
                      <a:pt x="114" y="198"/>
                      <a:pt x="99" y="188"/>
                    </a:cubicBezTo>
                    <a:cubicBezTo>
                      <a:pt x="95" y="185"/>
                      <a:pt x="90" y="187"/>
                      <a:pt x="85" y="186"/>
                    </a:cubicBezTo>
                    <a:cubicBezTo>
                      <a:pt x="81" y="186"/>
                      <a:pt x="78" y="185"/>
                      <a:pt x="76" y="180"/>
                    </a:cubicBezTo>
                    <a:cubicBezTo>
                      <a:pt x="75" y="177"/>
                      <a:pt x="78" y="174"/>
                      <a:pt x="80" y="171"/>
                    </a:cubicBezTo>
                    <a:cubicBezTo>
                      <a:pt x="112" y="142"/>
                      <a:pt x="142" y="111"/>
                      <a:pt x="177" y="84"/>
                    </a:cubicBezTo>
                    <a:cubicBezTo>
                      <a:pt x="187" y="77"/>
                      <a:pt x="197" y="71"/>
                      <a:pt x="203" y="60"/>
                    </a:cubicBezTo>
                    <a:cubicBezTo>
                      <a:pt x="214" y="50"/>
                      <a:pt x="225" y="41"/>
                      <a:pt x="236" y="31"/>
                    </a:cubicBezTo>
                    <a:cubicBezTo>
                      <a:pt x="241" y="27"/>
                      <a:pt x="247" y="27"/>
                      <a:pt x="253" y="27"/>
                    </a:cubicBezTo>
                    <a:cubicBezTo>
                      <a:pt x="292" y="26"/>
                      <a:pt x="331" y="25"/>
                      <a:pt x="370" y="25"/>
                    </a:cubicBezTo>
                    <a:cubicBezTo>
                      <a:pt x="381" y="25"/>
                      <a:pt x="385" y="23"/>
                      <a:pt x="384" y="12"/>
                    </a:cubicBezTo>
                    <a:cubicBezTo>
                      <a:pt x="384" y="8"/>
                      <a:pt x="381" y="1"/>
                      <a:pt x="388" y="0"/>
                    </a:cubicBezTo>
                    <a:cubicBezTo>
                      <a:pt x="392" y="0"/>
                      <a:pt x="394" y="2"/>
                      <a:pt x="397" y="5"/>
                    </a:cubicBezTo>
                    <a:cubicBezTo>
                      <a:pt x="411" y="15"/>
                      <a:pt x="428" y="11"/>
                      <a:pt x="443" y="13"/>
                    </a:cubicBezTo>
                    <a:cubicBezTo>
                      <a:pt x="465" y="16"/>
                      <a:pt x="488" y="13"/>
                      <a:pt x="510" y="11"/>
                    </a:cubicBezTo>
                    <a:cubicBezTo>
                      <a:pt x="514" y="10"/>
                      <a:pt x="518" y="8"/>
                      <a:pt x="521" y="6"/>
                    </a:cubicBezTo>
                    <a:cubicBezTo>
                      <a:pt x="525" y="4"/>
                      <a:pt x="528" y="1"/>
                      <a:pt x="533" y="0"/>
                    </a:cubicBezTo>
                    <a:cubicBezTo>
                      <a:pt x="541" y="1"/>
                      <a:pt x="537" y="8"/>
                      <a:pt x="537" y="12"/>
                    </a:cubicBezTo>
                    <a:cubicBezTo>
                      <a:pt x="537" y="20"/>
                      <a:pt x="539" y="23"/>
                      <a:pt x="548" y="22"/>
                    </a:cubicBezTo>
                    <a:cubicBezTo>
                      <a:pt x="582" y="21"/>
                      <a:pt x="616" y="21"/>
                      <a:pt x="649" y="20"/>
                    </a:cubicBezTo>
                    <a:cubicBezTo>
                      <a:pt x="662" y="19"/>
                      <a:pt x="672" y="23"/>
                      <a:pt x="682" y="29"/>
                    </a:cubicBezTo>
                    <a:cubicBezTo>
                      <a:pt x="686" y="33"/>
                      <a:pt x="685" y="38"/>
                      <a:pt x="685" y="42"/>
                    </a:cubicBezTo>
                    <a:cubicBezTo>
                      <a:pt x="686" y="51"/>
                      <a:pt x="690" y="58"/>
                      <a:pt x="698" y="63"/>
                    </a:cubicBezTo>
                    <a:cubicBezTo>
                      <a:pt x="707" y="70"/>
                      <a:pt x="717" y="68"/>
                      <a:pt x="727" y="68"/>
                    </a:cubicBezTo>
                    <a:cubicBezTo>
                      <a:pt x="728" y="68"/>
                      <a:pt x="729" y="69"/>
                      <a:pt x="730" y="69"/>
                    </a:cubicBezTo>
                    <a:cubicBezTo>
                      <a:pt x="742" y="78"/>
                      <a:pt x="754" y="86"/>
                      <a:pt x="762" y="99"/>
                    </a:cubicBezTo>
                    <a:cubicBezTo>
                      <a:pt x="763" y="102"/>
                      <a:pt x="763" y="104"/>
                      <a:pt x="763" y="107"/>
                    </a:cubicBezTo>
                    <a:cubicBezTo>
                      <a:pt x="759" y="122"/>
                      <a:pt x="756" y="137"/>
                      <a:pt x="750" y="151"/>
                    </a:cubicBezTo>
                    <a:cubicBezTo>
                      <a:pt x="747" y="161"/>
                      <a:pt x="743" y="171"/>
                      <a:pt x="749" y="181"/>
                    </a:cubicBezTo>
                    <a:cubicBezTo>
                      <a:pt x="751" y="182"/>
                      <a:pt x="752" y="184"/>
                      <a:pt x="754" y="185"/>
                    </a:cubicBezTo>
                    <a:cubicBezTo>
                      <a:pt x="761" y="187"/>
                      <a:pt x="765" y="184"/>
                      <a:pt x="768" y="179"/>
                    </a:cubicBezTo>
                    <a:cubicBezTo>
                      <a:pt x="773" y="162"/>
                      <a:pt x="777" y="145"/>
                      <a:pt x="783" y="128"/>
                    </a:cubicBezTo>
                    <a:cubicBezTo>
                      <a:pt x="784" y="125"/>
                      <a:pt x="785" y="121"/>
                      <a:pt x="790" y="120"/>
                    </a:cubicBezTo>
                    <a:cubicBezTo>
                      <a:pt x="797" y="124"/>
                      <a:pt x="794" y="131"/>
                      <a:pt x="794" y="137"/>
                    </a:cubicBezTo>
                    <a:cubicBezTo>
                      <a:pt x="796" y="136"/>
                      <a:pt x="797" y="133"/>
                      <a:pt x="800" y="132"/>
                    </a:cubicBezTo>
                    <a:cubicBezTo>
                      <a:pt x="804" y="131"/>
                      <a:pt x="808" y="131"/>
                      <a:pt x="811" y="134"/>
                    </a:cubicBezTo>
                    <a:close/>
                  </a:path>
                </a:pathLst>
              </a:custGeom>
              <a:solidFill>
                <a:srgbClr val="1C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0" name="Freeform 6">
                <a:extLst>
                  <a:ext uri="{FF2B5EF4-FFF2-40B4-BE49-F238E27FC236}">
                    <a16:creationId xmlns:a16="http://schemas.microsoft.com/office/drawing/2014/main" id="{E4F2A568-C1C2-BE83-7574-63CD2EAD982A}"/>
                  </a:ext>
                </a:extLst>
              </p:cNvPr>
              <p:cNvSpPr/>
              <p:nvPr/>
            </p:nvSpPr>
            <p:spPr bwMode="auto">
              <a:xfrm>
                <a:off x="2956" y="3397"/>
                <a:ext cx="1447" cy="469"/>
              </a:xfrm>
              <a:custGeom>
                <a:avLst/>
                <a:gdLst>
                  <a:gd name="T0" fmla="*/ 220 w 952"/>
                  <a:gd name="T1" fmla="*/ 9 h 309"/>
                  <a:gd name="T2" fmla="*/ 133 w 952"/>
                  <a:gd name="T3" fmla="*/ 87 h 309"/>
                  <a:gd name="T4" fmla="*/ 100 w 952"/>
                  <a:gd name="T5" fmla="*/ 120 h 309"/>
                  <a:gd name="T6" fmla="*/ 128 w 952"/>
                  <a:gd name="T7" fmla="*/ 129 h 309"/>
                  <a:gd name="T8" fmla="*/ 142 w 952"/>
                  <a:gd name="T9" fmla="*/ 135 h 309"/>
                  <a:gd name="T10" fmla="*/ 204 w 952"/>
                  <a:gd name="T11" fmla="*/ 170 h 309"/>
                  <a:gd name="T12" fmla="*/ 222 w 952"/>
                  <a:gd name="T13" fmla="*/ 175 h 309"/>
                  <a:gd name="T14" fmla="*/ 219 w 952"/>
                  <a:gd name="T15" fmla="*/ 190 h 309"/>
                  <a:gd name="T16" fmla="*/ 255 w 952"/>
                  <a:gd name="T17" fmla="*/ 199 h 309"/>
                  <a:gd name="T18" fmla="*/ 160 w 952"/>
                  <a:gd name="T19" fmla="*/ 195 h 309"/>
                  <a:gd name="T20" fmla="*/ 93 w 952"/>
                  <a:gd name="T21" fmla="*/ 178 h 309"/>
                  <a:gd name="T22" fmla="*/ 49 w 952"/>
                  <a:gd name="T23" fmla="*/ 176 h 309"/>
                  <a:gd name="T24" fmla="*/ 39 w 952"/>
                  <a:gd name="T25" fmla="*/ 179 h 309"/>
                  <a:gd name="T26" fmla="*/ 39 w 952"/>
                  <a:gd name="T27" fmla="*/ 214 h 309"/>
                  <a:gd name="T28" fmla="*/ 51 w 952"/>
                  <a:gd name="T29" fmla="*/ 233 h 309"/>
                  <a:gd name="T30" fmla="*/ 83 w 952"/>
                  <a:gd name="T31" fmla="*/ 251 h 309"/>
                  <a:gd name="T32" fmla="*/ 297 w 952"/>
                  <a:gd name="T33" fmla="*/ 289 h 309"/>
                  <a:gd name="T34" fmla="*/ 356 w 952"/>
                  <a:gd name="T35" fmla="*/ 284 h 309"/>
                  <a:gd name="T36" fmla="*/ 335 w 952"/>
                  <a:gd name="T37" fmla="*/ 257 h 309"/>
                  <a:gd name="T38" fmla="*/ 335 w 952"/>
                  <a:gd name="T39" fmla="*/ 226 h 309"/>
                  <a:gd name="T40" fmla="*/ 462 w 952"/>
                  <a:gd name="T41" fmla="*/ 220 h 309"/>
                  <a:gd name="T42" fmla="*/ 706 w 952"/>
                  <a:gd name="T43" fmla="*/ 197 h 309"/>
                  <a:gd name="T44" fmla="*/ 792 w 952"/>
                  <a:gd name="T45" fmla="*/ 180 h 309"/>
                  <a:gd name="T46" fmla="*/ 803 w 952"/>
                  <a:gd name="T47" fmla="*/ 158 h 309"/>
                  <a:gd name="T48" fmla="*/ 827 w 952"/>
                  <a:gd name="T49" fmla="*/ 170 h 309"/>
                  <a:gd name="T50" fmla="*/ 889 w 952"/>
                  <a:gd name="T51" fmla="*/ 158 h 309"/>
                  <a:gd name="T52" fmla="*/ 893 w 952"/>
                  <a:gd name="T53" fmla="*/ 143 h 309"/>
                  <a:gd name="T54" fmla="*/ 855 w 952"/>
                  <a:gd name="T55" fmla="*/ 99 h 309"/>
                  <a:gd name="T56" fmla="*/ 933 w 952"/>
                  <a:gd name="T57" fmla="*/ 182 h 309"/>
                  <a:gd name="T58" fmla="*/ 937 w 952"/>
                  <a:gd name="T59" fmla="*/ 233 h 309"/>
                  <a:gd name="T60" fmla="*/ 706 w 952"/>
                  <a:gd name="T61" fmla="*/ 293 h 309"/>
                  <a:gd name="T62" fmla="*/ 601 w 952"/>
                  <a:gd name="T63" fmla="*/ 305 h 309"/>
                  <a:gd name="T64" fmla="*/ 561 w 952"/>
                  <a:gd name="T65" fmla="*/ 307 h 309"/>
                  <a:gd name="T66" fmla="*/ 423 w 952"/>
                  <a:gd name="T67" fmla="*/ 307 h 309"/>
                  <a:gd name="T68" fmla="*/ 314 w 952"/>
                  <a:gd name="T69" fmla="*/ 299 h 309"/>
                  <a:gd name="T70" fmla="*/ 177 w 952"/>
                  <a:gd name="T71" fmla="*/ 283 h 309"/>
                  <a:gd name="T72" fmla="*/ 11 w 952"/>
                  <a:gd name="T73" fmla="*/ 241 h 309"/>
                  <a:gd name="T74" fmla="*/ 44 w 952"/>
                  <a:gd name="T75" fmla="*/ 149 h 309"/>
                  <a:gd name="T76" fmla="*/ 218 w 952"/>
                  <a:gd name="T77" fmla="*/ 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2" h="309">
                    <a:moveTo>
                      <a:pt x="225" y="0"/>
                    </a:moveTo>
                    <a:cubicBezTo>
                      <a:pt x="229" y="5"/>
                      <a:pt x="223" y="7"/>
                      <a:pt x="220" y="9"/>
                    </a:cubicBezTo>
                    <a:cubicBezTo>
                      <a:pt x="202" y="25"/>
                      <a:pt x="183" y="40"/>
                      <a:pt x="166" y="57"/>
                    </a:cubicBezTo>
                    <a:cubicBezTo>
                      <a:pt x="155" y="67"/>
                      <a:pt x="143" y="75"/>
                      <a:pt x="133" y="87"/>
                    </a:cubicBezTo>
                    <a:cubicBezTo>
                      <a:pt x="126" y="96"/>
                      <a:pt x="118" y="108"/>
                      <a:pt x="106" y="113"/>
                    </a:cubicBezTo>
                    <a:cubicBezTo>
                      <a:pt x="103" y="114"/>
                      <a:pt x="99" y="116"/>
                      <a:pt x="100" y="120"/>
                    </a:cubicBezTo>
                    <a:cubicBezTo>
                      <a:pt x="102" y="124"/>
                      <a:pt x="106" y="124"/>
                      <a:pt x="110" y="123"/>
                    </a:cubicBezTo>
                    <a:cubicBezTo>
                      <a:pt x="117" y="121"/>
                      <a:pt x="124" y="122"/>
                      <a:pt x="128" y="129"/>
                    </a:cubicBezTo>
                    <a:cubicBezTo>
                      <a:pt x="130" y="133"/>
                      <a:pt x="134" y="135"/>
                      <a:pt x="139" y="135"/>
                    </a:cubicBezTo>
                    <a:cubicBezTo>
                      <a:pt x="140" y="135"/>
                      <a:pt x="142" y="135"/>
                      <a:pt x="142" y="135"/>
                    </a:cubicBezTo>
                    <a:cubicBezTo>
                      <a:pt x="146" y="149"/>
                      <a:pt x="162" y="147"/>
                      <a:pt x="169" y="157"/>
                    </a:cubicBezTo>
                    <a:cubicBezTo>
                      <a:pt x="177" y="170"/>
                      <a:pt x="193" y="166"/>
                      <a:pt x="204" y="170"/>
                    </a:cubicBezTo>
                    <a:cubicBezTo>
                      <a:pt x="207" y="171"/>
                      <a:pt x="211" y="170"/>
                      <a:pt x="214" y="170"/>
                    </a:cubicBezTo>
                    <a:cubicBezTo>
                      <a:pt x="218" y="170"/>
                      <a:pt x="221" y="171"/>
                      <a:pt x="222" y="175"/>
                    </a:cubicBezTo>
                    <a:cubicBezTo>
                      <a:pt x="224" y="179"/>
                      <a:pt x="221" y="181"/>
                      <a:pt x="218" y="183"/>
                    </a:cubicBezTo>
                    <a:cubicBezTo>
                      <a:pt x="211" y="186"/>
                      <a:pt x="214" y="189"/>
                      <a:pt x="219" y="190"/>
                    </a:cubicBezTo>
                    <a:cubicBezTo>
                      <a:pt x="226" y="193"/>
                      <a:pt x="234" y="196"/>
                      <a:pt x="242" y="196"/>
                    </a:cubicBezTo>
                    <a:cubicBezTo>
                      <a:pt x="246" y="195"/>
                      <a:pt x="251" y="194"/>
                      <a:pt x="255" y="199"/>
                    </a:cubicBezTo>
                    <a:cubicBezTo>
                      <a:pt x="247" y="205"/>
                      <a:pt x="239" y="203"/>
                      <a:pt x="231" y="203"/>
                    </a:cubicBezTo>
                    <a:cubicBezTo>
                      <a:pt x="207" y="202"/>
                      <a:pt x="184" y="196"/>
                      <a:pt x="160" y="195"/>
                    </a:cubicBezTo>
                    <a:cubicBezTo>
                      <a:pt x="147" y="194"/>
                      <a:pt x="134" y="192"/>
                      <a:pt x="121" y="188"/>
                    </a:cubicBezTo>
                    <a:cubicBezTo>
                      <a:pt x="111" y="186"/>
                      <a:pt x="102" y="181"/>
                      <a:pt x="93" y="178"/>
                    </a:cubicBezTo>
                    <a:cubicBezTo>
                      <a:pt x="84" y="174"/>
                      <a:pt x="76" y="175"/>
                      <a:pt x="69" y="181"/>
                    </a:cubicBezTo>
                    <a:cubicBezTo>
                      <a:pt x="61" y="188"/>
                      <a:pt x="53" y="189"/>
                      <a:pt x="49" y="176"/>
                    </a:cubicBezTo>
                    <a:cubicBezTo>
                      <a:pt x="48" y="174"/>
                      <a:pt x="47" y="170"/>
                      <a:pt x="43" y="171"/>
                    </a:cubicBezTo>
                    <a:cubicBezTo>
                      <a:pt x="40" y="172"/>
                      <a:pt x="39" y="176"/>
                      <a:pt x="39" y="179"/>
                    </a:cubicBezTo>
                    <a:cubicBezTo>
                      <a:pt x="39" y="186"/>
                      <a:pt x="36" y="192"/>
                      <a:pt x="32" y="199"/>
                    </a:cubicBezTo>
                    <a:cubicBezTo>
                      <a:pt x="27" y="207"/>
                      <a:pt x="35" y="209"/>
                      <a:pt x="39" y="214"/>
                    </a:cubicBezTo>
                    <a:cubicBezTo>
                      <a:pt x="43" y="219"/>
                      <a:pt x="31" y="226"/>
                      <a:pt x="39" y="232"/>
                    </a:cubicBezTo>
                    <a:cubicBezTo>
                      <a:pt x="43" y="235"/>
                      <a:pt x="47" y="234"/>
                      <a:pt x="51" y="233"/>
                    </a:cubicBezTo>
                    <a:cubicBezTo>
                      <a:pt x="59" y="230"/>
                      <a:pt x="67" y="227"/>
                      <a:pt x="70" y="240"/>
                    </a:cubicBezTo>
                    <a:cubicBezTo>
                      <a:pt x="71" y="245"/>
                      <a:pt x="77" y="249"/>
                      <a:pt x="83" y="251"/>
                    </a:cubicBezTo>
                    <a:cubicBezTo>
                      <a:pt x="107" y="257"/>
                      <a:pt x="131" y="265"/>
                      <a:pt x="156" y="269"/>
                    </a:cubicBezTo>
                    <a:cubicBezTo>
                      <a:pt x="203" y="276"/>
                      <a:pt x="249" y="289"/>
                      <a:pt x="297" y="289"/>
                    </a:cubicBezTo>
                    <a:cubicBezTo>
                      <a:pt x="315" y="290"/>
                      <a:pt x="334" y="293"/>
                      <a:pt x="352" y="292"/>
                    </a:cubicBezTo>
                    <a:cubicBezTo>
                      <a:pt x="358" y="291"/>
                      <a:pt x="361" y="291"/>
                      <a:pt x="356" y="284"/>
                    </a:cubicBezTo>
                    <a:cubicBezTo>
                      <a:pt x="351" y="277"/>
                      <a:pt x="349" y="267"/>
                      <a:pt x="338" y="265"/>
                    </a:cubicBezTo>
                    <a:cubicBezTo>
                      <a:pt x="335" y="264"/>
                      <a:pt x="335" y="260"/>
                      <a:pt x="335" y="257"/>
                    </a:cubicBezTo>
                    <a:cubicBezTo>
                      <a:pt x="335" y="253"/>
                      <a:pt x="334" y="249"/>
                      <a:pt x="335" y="245"/>
                    </a:cubicBezTo>
                    <a:cubicBezTo>
                      <a:pt x="336" y="238"/>
                      <a:pt x="328" y="230"/>
                      <a:pt x="335" y="226"/>
                    </a:cubicBezTo>
                    <a:cubicBezTo>
                      <a:pt x="342" y="221"/>
                      <a:pt x="351" y="221"/>
                      <a:pt x="360" y="221"/>
                    </a:cubicBezTo>
                    <a:cubicBezTo>
                      <a:pt x="394" y="221"/>
                      <a:pt x="429" y="224"/>
                      <a:pt x="462" y="220"/>
                    </a:cubicBezTo>
                    <a:cubicBezTo>
                      <a:pt x="510" y="215"/>
                      <a:pt x="557" y="216"/>
                      <a:pt x="604" y="212"/>
                    </a:cubicBezTo>
                    <a:cubicBezTo>
                      <a:pt x="639" y="209"/>
                      <a:pt x="672" y="203"/>
                      <a:pt x="706" y="197"/>
                    </a:cubicBezTo>
                    <a:cubicBezTo>
                      <a:pt x="724" y="194"/>
                      <a:pt x="744" y="197"/>
                      <a:pt x="762" y="184"/>
                    </a:cubicBezTo>
                    <a:cubicBezTo>
                      <a:pt x="769" y="179"/>
                      <a:pt x="782" y="183"/>
                      <a:pt x="792" y="180"/>
                    </a:cubicBezTo>
                    <a:cubicBezTo>
                      <a:pt x="799" y="178"/>
                      <a:pt x="806" y="177"/>
                      <a:pt x="800" y="168"/>
                    </a:cubicBezTo>
                    <a:cubicBezTo>
                      <a:pt x="797" y="164"/>
                      <a:pt x="799" y="160"/>
                      <a:pt x="803" y="158"/>
                    </a:cubicBezTo>
                    <a:cubicBezTo>
                      <a:pt x="807" y="157"/>
                      <a:pt x="809" y="160"/>
                      <a:pt x="810" y="164"/>
                    </a:cubicBezTo>
                    <a:cubicBezTo>
                      <a:pt x="814" y="177"/>
                      <a:pt x="817" y="177"/>
                      <a:pt x="827" y="170"/>
                    </a:cubicBezTo>
                    <a:cubicBezTo>
                      <a:pt x="829" y="169"/>
                      <a:pt x="831" y="166"/>
                      <a:pt x="832" y="167"/>
                    </a:cubicBezTo>
                    <a:cubicBezTo>
                      <a:pt x="853" y="174"/>
                      <a:pt x="869" y="157"/>
                      <a:pt x="889" y="158"/>
                    </a:cubicBezTo>
                    <a:cubicBezTo>
                      <a:pt x="893" y="159"/>
                      <a:pt x="898" y="157"/>
                      <a:pt x="899" y="152"/>
                    </a:cubicBezTo>
                    <a:cubicBezTo>
                      <a:pt x="899" y="147"/>
                      <a:pt x="896" y="145"/>
                      <a:pt x="893" y="143"/>
                    </a:cubicBezTo>
                    <a:cubicBezTo>
                      <a:pt x="877" y="133"/>
                      <a:pt x="866" y="118"/>
                      <a:pt x="855" y="104"/>
                    </a:cubicBezTo>
                    <a:cubicBezTo>
                      <a:pt x="853" y="102"/>
                      <a:pt x="850" y="100"/>
                      <a:pt x="855" y="99"/>
                    </a:cubicBezTo>
                    <a:cubicBezTo>
                      <a:pt x="868" y="111"/>
                      <a:pt x="881" y="123"/>
                      <a:pt x="896" y="133"/>
                    </a:cubicBezTo>
                    <a:cubicBezTo>
                      <a:pt x="915" y="145"/>
                      <a:pt x="923" y="164"/>
                      <a:pt x="933" y="182"/>
                    </a:cubicBezTo>
                    <a:cubicBezTo>
                      <a:pt x="937" y="190"/>
                      <a:pt x="942" y="199"/>
                      <a:pt x="946" y="207"/>
                    </a:cubicBezTo>
                    <a:cubicBezTo>
                      <a:pt x="952" y="218"/>
                      <a:pt x="949" y="229"/>
                      <a:pt x="937" y="233"/>
                    </a:cubicBezTo>
                    <a:cubicBezTo>
                      <a:pt x="893" y="251"/>
                      <a:pt x="847" y="263"/>
                      <a:pt x="801" y="274"/>
                    </a:cubicBezTo>
                    <a:cubicBezTo>
                      <a:pt x="770" y="282"/>
                      <a:pt x="738" y="289"/>
                      <a:pt x="706" y="293"/>
                    </a:cubicBezTo>
                    <a:cubicBezTo>
                      <a:pt x="687" y="295"/>
                      <a:pt x="668" y="299"/>
                      <a:pt x="648" y="300"/>
                    </a:cubicBezTo>
                    <a:cubicBezTo>
                      <a:pt x="633" y="301"/>
                      <a:pt x="617" y="305"/>
                      <a:pt x="601" y="305"/>
                    </a:cubicBezTo>
                    <a:cubicBezTo>
                      <a:pt x="592" y="307"/>
                      <a:pt x="582" y="304"/>
                      <a:pt x="572" y="307"/>
                    </a:cubicBezTo>
                    <a:cubicBezTo>
                      <a:pt x="569" y="307"/>
                      <a:pt x="565" y="307"/>
                      <a:pt x="561" y="307"/>
                    </a:cubicBezTo>
                    <a:cubicBezTo>
                      <a:pt x="521" y="309"/>
                      <a:pt x="482" y="309"/>
                      <a:pt x="442" y="307"/>
                    </a:cubicBezTo>
                    <a:cubicBezTo>
                      <a:pt x="436" y="307"/>
                      <a:pt x="429" y="307"/>
                      <a:pt x="423" y="307"/>
                    </a:cubicBezTo>
                    <a:cubicBezTo>
                      <a:pt x="412" y="303"/>
                      <a:pt x="401" y="307"/>
                      <a:pt x="390" y="304"/>
                    </a:cubicBezTo>
                    <a:cubicBezTo>
                      <a:pt x="364" y="305"/>
                      <a:pt x="339" y="304"/>
                      <a:pt x="314" y="299"/>
                    </a:cubicBezTo>
                    <a:cubicBezTo>
                      <a:pt x="306" y="296"/>
                      <a:pt x="297" y="300"/>
                      <a:pt x="289" y="297"/>
                    </a:cubicBezTo>
                    <a:cubicBezTo>
                      <a:pt x="251" y="295"/>
                      <a:pt x="214" y="289"/>
                      <a:pt x="177" y="283"/>
                    </a:cubicBezTo>
                    <a:cubicBezTo>
                      <a:pt x="131" y="276"/>
                      <a:pt x="85" y="265"/>
                      <a:pt x="40" y="251"/>
                    </a:cubicBezTo>
                    <a:cubicBezTo>
                      <a:pt x="31" y="248"/>
                      <a:pt x="21" y="244"/>
                      <a:pt x="11" y="241"/>
                    </a:cubicBezTo>
                    <a:cubicBezTo>
                      <a:pt x="3" y="238"/>
                      <a:pt x="0" y="232"/>
                      <a:pt x="3" y="225"/>
                    </a:cubicBezTo>
                    <a:cubicBezTo>
                      <a:pt x="14" y="198"/>
                      <a:pt x="22" y="169"/>
                      <a:pt x="44" y="149"/>
                    </a:cubicBezTo>
                    <a:cubicBezTo>
                      <a:pt x="78" y="118"/>
                      <a:pt x="115" y="89"/>
                      <a:pt x="151" y="60"/>
                    </a:cubicBezTo>
                    <a:cubicBezTo>
                      <a:pt x="174" y="41"/>
                      <a:pt x="196" y="22"/>
                      <a:pt x="218" y="4"/>
                    </a:cubicBezTo>
                    <a:cubicBezTo>
                      <a:pt x="220" y="2"/>
                      <a:pt x="222" y="0"/>
                      <a:pt x="225" y="0"/>
                    </a:cubicBezTo>
                    <a:close/>
                  </a:path>
                </a:pathLst>
              </a:custGeom>
              <a:solidFill>
                <a:srgbClr val="0C0E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1" name="Freeform 7">
                <a:extLst>
                  <a:ext uri="{FF2B5EF4-FFF2-40B4-BE49-F238E27FC236}">
                    <a16:creationId xmlns:a16="http://schemas.microsoft.com/office/drawing/2014/main" id="{245E6DA9-D19C-1A67-7741-579E4396B34E}"/>
                  </a:ext>
                </a:extLst>
              </p:cNvPr>
              <p:cNvSpPr/>
              <p:nvPr/>
            </p:nvSpPr>
            <p:spPr bwMode="auto">
              <a:xfrm>
                <a:off x="3137" y="2055"/>
                <a:ext cx="105" cy="767"/>
              </a:xfrm>
              <a:custGeom>
                <a:avLst/>
                <a:gdLst>
                  <a:gd name="T0" fmla="*/ 13 w 69"/>
                  <a:gd name="T1" fmla="*/ 212 h 506"/>
                  <a:gd name="T2" fmla="*/ 15 w 69"/>
                  <a:gd name="T3" fmla="*/ 143 h 506"/>
                  <a:gd name="T4" fmla="*/ 18 w 69"/>
                  <a:gd name="T5" fmla="*/ 126 h 506"/>
                  <a:gd name="T6" fmla="*/ 38 w 69"/>
                  <a:gd name="T7" fmla="*/ 52 h 506"/>
                  <a:gd name="T8" fmla="*/ 58 w 69"/>
                  <a:gd name="T9" fmla="*/ 4 h 506"/>
                  <a:gd name="T10" fmla="*/ 66 w 69"/>
                  <a:gd name="T11" fmla="*/ 2 h 506"/>
                  <a:gd name="T12" fmla="*/ 65 w 69"/>
                  <a:gd name="T13" fmla="*/ 10 h 506"/>
                  <a:gd name="T14" fmla="*/ 51 w 69"/>
                  <a:gd name="T15" fmla="*/ 37 h 506"/>
                  <a:gd name="T16" fmla="*/ 49 w 69"/>
                  <a:gd name="T17" fmla="*/ 44 h 506"/>
                  <a:gd name="T18" fmla="*/ 46 w 69"/>
                  <a:gd name="T19" fmla="*/ 81 h 506"/>
                  <a:gd name="T20" fmla="*/ 40 w 69"/>
                  <a:gd name="T21" fmla="*/ 98 h 506"/>
                  <a:gd name="T22" fmla="*/ 46 w 69"/>
                  <a:gd name="T23" fmla="*/ 89 h 506"/>
                  <a:gd name="T24" fmla="*/ 49 w 69"/>
                  <a:gd name="T25" fmla="*/ 82 h 506"/>
                  <a:gd name="T26" fmla="*/ 56 w 69"/>
                  <a:gd name="T27" fmla="*/ 85 h 506"/>
                  <a:gd name="T28" fmla="*/ 68 w 69"/>
                  <a:gd name="T29" fmla="*/ 99 h 506"/>
                  <a:gd name="T30" fmla="*/ 64 w 69"/>
                  <a:gd name="T31" fmla="*/ 150 h 506"/>
                  <a:gd name="T32" fmla="*/ 63 w 69"/>
                  <a:gd name="T33" fmla="*/ 153 h 506"/>
                  <a:gd name="T34" fmla="*/ 53 w 69"/>
                  <a:gd name="T35" fmla="*/ 164 h 506"/>
                  <a:gd name="T36" fmla="*/ 51 w 69"/>
                  <a:gd name="T37" fmla="*/ 150 h 506"/>
                  <a:gd name="T38" fmla="*/ 43 w 69"/>
                  <a:gd name="T39" fmla="*/ 141 h 506"/>
                  <a:gd name="T40" fmla="*/ 34 w 69"/>
                  <a:gd name="T41" fmla="*/ 134 h 506"/>
                  <a:gd name="T42" fmla="*/ 43 w 69"/>
                  <a:gd name="T43" fmla="*/ 125 h 506"/>
                  <a:gd name="T44" fmla="*/ 56 w 69"/>
                  <a:gd name="T45" fmla="*/ 108 h 506"/>
                  <a:gd name="T46" fmla="*/ 49 w 69"/>
                  <a:gd name="T47" fmla="*/ 115 h 506"/>
                  <a:gd name="T48" fmla="*/ 34 w 69"/>
                  <a:gd name="T49" fmla="*/ 124 h 506"/>
                  <a:gd name="T50" fmla="*/ 24 w 69"/>
                  <a:gd name="T51" fmla="*/ 132 h 506"/>
                  <a:gd name="T52" fmla="*/ 30 w 69"/>
                  <a:gd name="T53" fmla="*/ 216 h 506"/>
                  <a:gd name="T54" fmla="*/ 55 w 69"/>
                  <a:gd name="T55" fmla="*/ 220 h 506"/>
                  <a:gd name="T56" fmla="*/ 64 w 69"/>
                  <a:gd name="T57" fmla="*/ 257 h 506"/>
                  <a:gd name="T58" fmla="*/ 52 w 69"/>
                  <a:gd name="T59" fmla="*/ 271 h 506"/>
                  <a:gd name="T60" fmla="*/ 60 w 69"/>
                  <a:gd name="T61" fmla="*/ 271 h 506"/>
                  <a:gd name="T62" fmla="*/ 67 w 69"/>
                  <a:gd name="T63" fmla="*/ 296 h 506"/>
                  <a:gd name="T64" fmla="*/ 53 w 69"/>
                  <a:gd name="T65" fmla="*/ 311 h 506"/>
                  <a:gd name="T66" fmla="*/ 47 w 69"/>
                  <a:gd name="T67" fmla="*/ 310 h 506"/>
                  <a:gd name="T68" fmla="*/ 47 w 69"/>
                  <a:gd name="T69" fmla="*/ 292 h 506"/>
                  <a:gd name="T70" fmla="*/ 41 w 69"/>
                  <a:gd name="T71" fmla="*/ 302 h 506"/>
                  <a:gd name="T72" fmla="*/ 51 w 69"/>
                  <a:gd name="T73" fmla="*/ 322 h 506"/>
                  <a:gd name="T74" fmla="*/ 52 w 69"/>
                  <a:gd name="T75" fmla="*/ 335 h 506"/>
                  <a:gd name="T76" fmla="*/ 44 w 69"/>
                  <a:gd name="T77" fmla="*/ 344 h 506"/>
                  <a:gd name="T78" fmla="*/ 49 w 69"/>
                  <a:gd name="T79" fmla="*/ 371 h 506"/>
                  <a:gd name="T80" fmla="*/ 52 w 69"/>
                  <a:gd name="T81" fmla="*/ 398 h 506"/>
                  <a:gd name="T82" fmla="*/ 42 w 69"/>
                  <a:gd name="T83" fmla="*/ 415 h 506"/>
                  <a:gd name="T84" fmla="*/ 48 w 69"/>
                  <a:gd name="T85" fmla="*/ 438 h 506"/>
                  <a:gd name="T86" fmla="*/ 30 w 69"/>
                  <a:gd name="T87" fmla="*/ 450 h 506"/>
                  <a:gd name="T88" fmla="*/ 36 w 69"/>
                  <a:gd name="T89" fmla="*/ 463 h 506"/>
                  <a:gd name="T90" fmla="*/ 39 w 69"/>
                  <a:gd name="T91" fmla="*/ 481 h 506"/>
                  <a:gd name="T92" fmla="*/ 33 w 69"/>
                  <a:gd name="T93" fmla="*/ 499 h 506"/>
                  <a:gd name="T94" fmla="*/ 23 w 69"/>
                  <a:gd name="T95" fmla="*/ 504 h 506"/>
                  <a:gd name="T96" fmla="*/ 19 w 69"/>
                  <a:gd name="T97" fmla="*/ 494 h 506"/>
                  <a:gd name="T98" fmla="*/ 19 w 69"/>
                  <a:gd name="T99" fmla="*/ 476 h 506"/>
                  <a:gd name="T100" fmla="*/ 14 w 69"/>
                  <a:gd name="T101" fmla="*/ 435 h 506"/>
                  <a:gd name="T102" fmla="*/ 8 w 69"/>
                  <a:gd name="T103" fmla="*/ 419 h 506"/>
                  <a:gd name="T104" fmla="*/ 6 w 69"/>
                  <a:gd name="T105" fmla="*/ 412 h 506"/>
                  <a:gd name="T106" fmla="*/ 5 w 69"/>
                  <a:gd name="T107" fmla="*/ 363 h 506"/>
                  <a:gd name="T108" fmla="*/ 9 w 69"/>
                  <a:gd name="T109" fmla="*/ 330 h 506"/>
                  <a:gd name="T110" fmla="*/ 9 w 69"/>
                  <a:gd name="T111" fmla="*/ 329 h 506"/>
                  <a:gd name="T112" fmla="*/ 8 w 69"/>
                  <a:gd name="T113" fmla="*/ 329 h 506"/>
                  <a:gd name="T114" fmla="*/ 10 w 69"/>
                  <a:gd name="T115" fmla="*/ 227 h 506"/>
                  <a:gd name="T116" fmla="*/ 13 w 69"/>
                  <a:gd name="T117" fmla="*/ 212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506">
                    <a:moveTo>
                      <a:pt x="13" y="212"/>
                    </a:moveTo>
                    <a:cubicBezTo>
                      <a:pt x="11" y="189"/>
                      <a:pt x="12" y="166"/>
                      <a:pt x="15" y="143"/>
                    </a:cubicBezTo>
                    <a:cubicBezTo>
                      <a:pt x="16" y="137"/>
                      <a:pt x="16" y="131"/>
                      <a:pt x="18" y="126"/>
                    </a:cubicBezTo>
                    <a:cubicBezTo>
                      <a:pt x="29" y="102"/>
                      <a:pt x="33" y="77"/>
                      <a:pt x="38" y="52"/>
                    </a:cubicBezTo>
                    <a:cubicBezTo>
                      <a:pt x="42" y="35"/>
                      <a:pt x="50" y="19"/>
                      <a:pt x="58" y="4"/>
                    </a:cubicBezTo>
                    <a:cubicBezTo>
                      <a:pt x="61" y="3"/>
                      <a:pt x="63" y="0"/>
                      <a:pt x="66" y="2"/>
                    </a:cubicBezTo>
                    <a:cubicBezTo>
                      <a:pt x="69" y="5"/>
                      <a:pt x="67" y="8"/>
                      <a:pt x="65" y="10"/>
                    </a:cubicBezTo>
                    <a:cubicBezTo>
                      <a:pt x="59" y="18"/>
                      <a:pt x="58" y="29"/>
                      <a:pt x="51" y="37"/>
                    </a:cubicBezTo>
                    <a:cubicBezTo>
                      <a:pt x="50" y="39"/>
                      <a:pt x="48" y="42"/>
                      <a:pt x="49" y="44"/>
                    </a:cubicBezTo>
                    <a:cubicBezTo>
                      <a:pt x="53" y="57"/>
                      <a:pt x="44" y="68"/>
                      <a:pt x="46" y="81"/>
                    </a:cubicBezTo>
                    <a:cubicBezTo>
                      <a:pt x="47" y="87"/>
                      <a:pt x="42" y="92"/>
                      <a:pt x="40" y="98"/>
                    </a:cubicBezTo>
                    <a:cubicBezTo>
                      <a:pt x="46" y="97"/>
                      <a:pt x="46" y="93"/>
                      <a:pt x="46" y="89"/>
                    </a:cubicBezTo>
                    <a:cubicBezTo>
                      <a:pt x="46" y="86"/>
                      <a:pt x="47" y="83"/>
                      <a:pt x="49" y="82"/>
                    </a:cubicBezTo>
                    <a:cubicBezTo>
                      <a:pt x="52" y="81"/>
                      <a:pt x="54" y="83"/>
                      <a:pt x="56" y="85"/>
                    </a:cubicBezTo>
                    <a:cubicBezTo>
                      <a:pt x="59" y="91"/>
                      <a:pt x="66" y="93"/>
                      <a:pt x="68" y="99"/>
                    </a:cubicBezTo>
                    <a:cubicBezTo>
                      <a:pt x="69" y="116"/>
                      <a:pt x="66" y="133"/>
                      <a:pt x="64" y="150"/>
                    </a:cubicBezTo>
                    <a:cubicBezTo>
                      <a:pt x="64" y="151"/>
                      <a:pt x="63" y="152"/>
                      <a:pt x="63" y="153"/>
                    </a:cubicBezTo>
                    <a:cubicBezTo>
                      <a:pt x="60" y="157"/>
                      <a:pt x="60" y="166"/>
                      <a:pt x="53" y="164"/>
                    </a:cubicBezTo>
                    <a:cubicBezTo>
                      <a:pt x="46" y="162"/>
                      <a:pt x="51" y="155"/>
                      <a:pt x="51" y="150"/>
                    </a:cubicBezTo>
                    <a:cubicBezTo>
                      <a:pt x="52" y="144"/>
                      <a:pt x="48" y="142"/>
                      <a:pt x="43" y="141"/>
                    </a:cubicBezTo>
                    <a:cubicBezTo>
                      <a:pt x="39" y="140"/>
                      <a:pt x="34" y="140"/>
                      <a:pt x="34" y="134"/>
                    </a:cubicBezTo>
                    <a:cubicBezTo>
                      <a:pt x="34" y="128"/>
                      <a:pt x="39" y="125"/>
                      <a:pt x="43" y="125"/>
                    </a:cubicBezTo>
                    <a:cubicBezTo>
                      <a:pt x="53" y="123"/>
                      <a:pt x="55" y="116"/>
                      <a:pt x="56" y="108"/>
                    </a:cubicBezTo>
                    <a:cubicBezTo>
                      <a:pt x="52" y="109"/>
                      <a:pt x="50" y="112"/>
                      <a:pt x="49" y="115"/>
                    </a:cubicBezTo>
                    <a:cubicBezTo>
                      <a:pt x="46" y="121"/>
                      <a:pt x="42" y="126"/>
                      <a:pt x="34" y="124"/>
                    </a:cubicBezTo>
                    <a:cubicBezTo>
                      <a:pt x="28" y="123"/>
                      <a:pt x="25" y="127"/>
                      <a:pt x="24" y="132"/>
                    </a:cubicBezTo>
                    <a:cubicBezTo>
                      <a:pt x="24" y="160"/>
                      <a:pt x="13" y="188"/>
                      <a:pt x="30" y="216"/>
                    </a:cubicBezTo>
                    <a:cubicBezTo>
                      <a:pt x="38" y="213"/>
                      <a:pt x="48" y="210"/>
                      <a:pt x="55" y="220"/>
                    </a:cubicBezTo>
                    <a:cubicBezTo>
                      <a:pt x="59" y="232"/>
                      <a:pt x="64" y="244"/>
                      <a:pt x="64" y="257"/>
                    </a:cubicBezTo>
                    <a:cubicBezTo>
                      <a:pt x="54" y="257"/>
                      <a:pt x="52" y="262"/>
                      <a:pt x="52" y="271"/>
                    </a:cubicBezTo>
                    <a:cubicBezTo>
                      <a:pt x="57" y="266"/>
                      <a:pt x="59" y="266"/>
                      <a:pt x="60" y="271"/>
                    </a:cubicBezTo>
                    <a:cubicBezTo>
                      <a:pt x="62" y="279"/>
                      <a:pt x="64" y="288"/>
                      <a:pt x="67" y="296"/>
                    </a:cubicBezTo>
                    <a:cubicBezTo>
                      <a:pt x="69" y="304"/>
                      <a:pt x="56" y="304"/>
                      <a:pt x="53" y="311"/>
                    </a:cubicBezTo>
                    <a:cubicBezTo>
                      <a:pt x="52" y="313"/>
                      <a:pt x="48" y="312"/>
                      <a:pt x="47" y="310"/>
                    </a:cubicBezTo>
                    <a:cubicBezTo>
                      <a:pt x="42" y="305"/>
                      <a:pt x="44" y="299"/>
                      <a:pt x="47" y="292"/>
                    </a:cubicBezTo>
                    <a:cubicBezTo>
                      <a:pt x="43" y="296"/>
                      <a:pt x="37" y="294"/>
                      <a:pt x="41" y="302"/>
                    </a:cubicBezTo>
                    <a:cubicBezTo>
                      <a:pt x="45" y="308"/>
                      <a:pt x="48" y="315"/>
                      <a:pt x="51" y="322"/>
                    </a:cubicBezTo>
                    <a:cubicBezTo>
                      <a:pt x="54" y="326"/>
                      <a:pt x="58" y="330"/>
                      <a:pt x="52" y="335"/>
                    </a:cubicBezTo>
                    <a:cubicBezTo>
                      <a:pt x="43" y="334"/>
                      <a:pt x="39" y="335"/>
                      <a:pt x="44" y="344"/>
                    </a:cubicBezTo>
                    <a:cubicBezTo>
                      <a:pt x="49" y="353"/>
                      <a:pt x="48" y="362"/>
                      <a:pt x="49" y="371"/>
                    </a:cubicBezTo>
                    <a:cubicBezTo>
                      <a:pt x="49" y="380"/>
                      <a:pt x="47" y="389"/>
                      <a:pt x="52" y="398"/>
                    </a:cubicBezTo>
                    <a:cubicBezTo>
                      <a:pt x="57" y="406"/>
                      <a:pt x="50" y="413"/>
                      <a:pt x="42" y="415"/>
                    </a:cubicBezTo>
                    <a:cubicBezTo>
                      <a:pt x="53" y="421"/>
                      <a:pt x="56" y="429"/>
                      <a:pt x="48" y="438"/>
                    </a:cubicBezTo>
                    <a:cubicBezTo>
                      <a:pt x="30" y="429"/>
                      <a:pt x="30" y="429"/>
                      <a:pt x="30" y="450"/>
                    </a:cubicBezTo>
                    <a:cubicBezTo>
                      <a:pt x="30" y="456"/>
                      <a:pt x="33" y="459"/>
                      <a:pt x="36" y="463"/>
                    </a:cubicBezTo>
                    <a:cubicBezTo>
                      <a:pt x="42" y="468"/>
                      <a:pt x="45" y="474"/>
                      <a:pt x="39" y="481"/>
                    </a:cubicBezTo>
                    <a:cubicBezTo>
                      <a:pt x="36" y="486"/>
                      <a:pt x="38" y="494"/>
                      <a:pt x="33" y="499"/>
                    </a:cubicBezTo>
                    <a:cubicBezTo>
                      <a:pt x="30" y="502"/>
                      <a:pt x="28" y="506"/>
                      <a:pt x="23" y="504"/>
                    </a:cubicBezTo>
                    <a:cubicBezTo>
                      <a:pt x="17" y="502"/>
                      <a:pt x="18" y="498"/>
                      <a:pt x="19" y="494"/>
                    </a:cubicBezTo>
                    <a:cubicBezTo>
                      <a:pt x="20" y="488"/>
                      <a:pt x="20" y="482"/>
                      <a:pt x="19" y="476"/>
                    </a:cubicBezTo>
                    <a:cubicBezTo>
                      <a:pt x="16" y="463"/>
                      <a:pt x="11" y="449"/>
                      <a:pt x="14" y="435"/>
                    </a:cubicBezTo>
                    <a:cubicBezTo>
                      <a:pt x="16" y="429"/>
                      <a:pt x="11" y="424"/>
                      <a:pt x="8" y="419"/>
                    </a:cubicBezTo>
                    <a:cubicBezTo>
                      <a:pt x="7" y="417"/>
                      <a:pt x="6" y="414"/>
                      <a:pt x="6" y="412"/>
                    </a:cubicBezTo>
                    <a:cubicBezTo>
                      <a:pt x="4" y="396"/>
                      <a:pt x="6" y="379"/>
                      <a:pt x="5" y="363"/>
                    </a:cubicBezTo>
                    <a:cubicBezTo>
                      <a:pt x="5" y="352"/>
                      <a:pt x="13" y="341"/>
                      <a:pt x="9" y="330"/>
                    </a:cubicBezTo>
                    <a:cubicBezTo>
                      <a:pt x="9" y="328"/>
                      <a:pt x="10" y="330"/>
                      <a:pt x="9" y="329"/>
                    </a:cubicBezTo>
                    <a:cubicBezTo>
                      <a:pt x="9" y="326"/>
                      <a:pt x="8" y="329"/>
                      <a:pt x="8" y="329"/>
                    </a:cubicBezTo>
                    <a:cubicBezTo>
                      <a:pt x="1" y="295"/>
                      <a:pt x="0" y="261"/>
                      <a:pt x="10" y="227"/>
                    </a:cubicBezTo>
                    <a:cubicBezTo>
                      <a:pt x="13" y="224"/>
                      <a:pt x="14" y="221"/>
                      <a:pt x="13" y="212"/>
                    </a:cubicBezTo>
                    <a:close/>
                  </a:path>
                </a:pathLst>
              </a:custGeom>
              <a:solidFill>
                <a:srgbClr val="BE7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2" name="Freeform 8">
                <a:extLst>
                  <a:ext uri="{FF2B5EF4-FFF2-40B4-BE49-F238E27FC236}">
                    <a16:creationId xmlns:a16="http://schemas.microsoft.com/office/drawing/2014/main" id="{0C2D5880-686C-9777-856F-6C51EBCAD4A7}"/>
                  </a:ext>
                </a:extLst>
              </p:cNvPr>
              <p:cNvSpPr/>
              <p:nvPr/>
            </p:nvSpPr>
            <p:spPr bwMode="auto">
              <a:xfrm>
                <a:off x="3361" y="2737"/>
                <a:ext cx="497" cy="266"/>
              </a:xfrm>
              <a:custGeom>
                <a:avLst/>
                <a:gdLst>
                  <a:gd name="T0" fmla="*/ 159 w 327"/>
                  <a:gd name="T1" fmla="*/ 109 h 175"/>
                  <a:gd name="T2" fmla="*/ 44 w 327"/>
                  <a:gd name="T3" fmla="*/ 104 h 175"/>
                  <a:gd name="T4" fmla="*/ 34 w 327"/>
                  <a:gd name="T5" fmla="*/ 104 h 175"/>
                  <a:gd name="T6" fmla="*/ 0 w 327"/>
                  <a:gd name="T7" fmla="*/ 104 h 175"/>
                  <a:gd name="T8" fmla="*/ 12 w 327"/>
                  <a:gd name="T9" fmla="*/ 98 h 175"/>
                  <a:gd name="T10" fmla="*/ 101 w 327"/>
                  <a:gd name="T11" fmla="*/ 93 h 175"/>
                  <a:gd name="T12" fmla="*/ 115 w 327"/>
                  <a:gd name="T13" fmla="*/ 94 h 175"/>
                  <a:gd name="T14" fmla="*/ 127 w 327"/>
                  <a:gd name="T15" fmla="*/ 79 h 175"/>
                  <a:gd name="T16" fmla="*/ 126 w 327"/>
                  <a:gd name="T17" fmla="*/ 58 h 175"/>
                  <a:gd name="T18" fmla="*/ 111 w 327"/>
                  <a:gd name="T19" fmla="*/ 35 h 175"/>
                  <a:gd name="T20" fmla="*/ 102 w 327"/>
                  <a:gd name="T21" fmla="*/ 26 h 175"/>
                  <a:gd name="T22" fmla="*/ 113 w 327"/>
                  <a:gd name="T23" fmla="*/ 17 h 175"/>
                  <a:gd name="T24" fmla="*/ 130 w 327"/>
                  <a:gd name="T25" fmla="*/ 10 h 175"/>
                  <a:gd name="T26" fmla="*/ 188 w 327"/>
                  <a:gd name="T27" fmla="*/ 8 h 175"/>
                  <a:gd name="T28" fmla="*/ 213 w 327"/>
                  <a:gd name="T29" fmla="*/ 5 h 175"/>
                  <a:gd name="T30" fmla="*/ 242 w 327"/>
                  <a:gd name="T31" fmla="*/ 31 h 175"/>
                  <a:gd name="T32" fmla="*/ 227 w 327"/>
                  <a:gd name="T33" fmla="*/ 10 h 175"/>
                  <a:gd name="T34" fmla="*/ 222 w 327"/>
                  <a:gd name="T35" fmla="*/ 5 h 175"/>
                  <a:gd name="T36" fmla="*/ 225 w 327"/>
                  <a:gd name="T37" fmla="*/ 3 h 175"/>
                  <a:gd name="T38" fmla="*/ 281 w 327"/>
                  <a:gd name="T39" fmla="*/ 1 h 175"/>
                  <a:gd name="T40" fmla="*/ 317 w 327"/>
                  <a:gd name="T41" fmla="*/ 4 h 175"/>
                  <a:gd name="T42" fmla="*/ 327 w 327"/>
                  <a:gd name="T43" fmla="*/ 8 h 175"/>
                  <a:gd name="T44" fmla="*/ 307 w 327"/>
                  <a:gd name="T45" fmla="*/ 13 h 175"/>
                  <a:gd name="T46" fmla="*/ 272 w 327"/>
                  <a:gd name="T47" fmla="*/ 11 h 175"/>
                  <a:gd name="T48" fmla="*/ 265 w 327"/>
                  <a:gd name="T49" fmla="*/ 20 h 175"/>
                  <a:gd name="T50" fmla="*/ 267 w 327"/>
                  <a:gd name="T51" fmla="*/ 40 h 175"/>
                  <a:gd name="T52" fmla="*/ 255 w 327"/>
                  <a:gd name="T53" fmla="*/ 32 h 175"/>
                  <a:gd name="T54" fmla="*/ 254 w 327"/>
                  <a:gd name="T55" fmla="*/ 50 h 175"/>
                  <a:gd name="T56" fmla="*/ 243 w 327"/>
                  <a:gd name="T57" fmla="*/ 54 h 175"/>
                  <a:gd name="T58" fmla="*/ 210 w 327"/>
                  <a:gd name="T59" fmla="*/ 20 h 175"/>
                  <a:gd name="T60" fmla="*/ 194 w 327"/>
                  <a:gd name="T61" fmla="*/ 98 h 175"/>
                  <a:gd name="T62" fmla="*/ 193 w 327"/>
                  <a:gd name="T63" fmla="*/ 166 h 175"/>
                  <a:gd name="T64" fmla="*/ 190 w 327"/>
                  <a:gd name="T65" fmla="*/ 175 h 175"/>
                  <a:gd name="T66" fmla="*/ 184 w 327"/>
                  <a:gd name="T67" fmla="*/ 165 h 175"/>
                  <a:gd name="T68" fmla="*/ 180 w 327"/>
                  <a:gd name="T69" fmla="*/ 145 h 175"/>
                  <a:gd name="T70" fmla="*/ 179 w 327"/>
                  <a:gd name="T71" fmla="*/ 139 h 175"/>
                  <a:gd name="T72" fmla="*/ 179 w 327"/>
                  <a:gd name="T73" fmla="*/ 120 h 175"/>
                  <a:gd name="T74" fmla="*/ 170 w 327"/>
                  <a:gd name="T75" fmla="*/ 111 h 175"/>
                  <a:gd name="T76" fmla="*/ 159 w 327"/>
                  <a:gd name="T77" fmla="*/ 10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7" h="175">
                    <a:moveTo>
                      <a:pt x="159" y="109"/>
                    </a:moveTo>
                    <a:cubicBezTo>
                      <a:pt x="121" y="102"/>
                      <a:pt x="82" y="103"/>
                      <a:pt x="44" y="104"/>
                    </a:cubicBezTo>
                    <a:cubicBezTo>
                      <a:pt x="40" y="104"/>
                      <a:pt x="37" y="104"/>
                      <a:pt x="34" y="104"/>
                    </a:cubicBezTo>
                    <a:cubicBezTo>
                      <a:pt x="23" y="106"/>
                      <a:pt x="12" y="105"/>
                      <a:pt x="0" y="104"/>
                    </a:cubicBezTo>
                    <a:cubicBezTo>
                      <a:pt x="1" y="96"/>
                      <a:pt x="8" y="98"/>
                      <a:pt x="12" y="98"/>
                    </a:cubicBezTo>
                    <a:cubicBezTo>
                      <a:pt x="42" y="96"/>
                      <a:pt x="71" y="94"/>
                      <a:pt x="101" y="93"/>
                    </a:cubicBezTo>
                    <a:cubicBezTo>
                      <a:pt x="105" y="94"/>
                      <a:pt x="110" y="96"/>
                      <a:pt x="115" y="94"/>
                    </a:cubicBezTo>
                    <a:cubicBezTo>
                      <a:pt x="124" y="93"/>
                      <a:pt x="129" y="90"/>
                      <a:pt x="127" y="79"/>
                    </a:cubicBezTo>
                    <a:cubicBezTo>
                      <a:pt x="125" y="72"/>
                      <a:pt x="126" y="65"/>
                      <a:pt x="126" y="58"/>
                    </a:cubicBezTo>
                    <a:cubicBezTo>
                      <a:pt x="126" y="47"/>
                      <a:pt x="122" y="39"/>
                      <a:pt x="111" y="35"/>
                    </a:cubicBezTo>
                    <a:cubicBezTo>
                      <a:pt x="107" y="34"/>
                      <a:pt x="101" y="32"/>
                      <a:pt x="102" y="26"/>
                    </a:cubicBezTo>
                    <a:cubicBezTo>
                      <a:pt x="102" y="20"/>
                      <a:pt x="108" y="18"/>
                      <a:pt x="113" y="17"/>
                    </a:cubicBezTo>
                    <a:cubicBezTo>
                      <a:pt x="119" y="17"/>
                      <a:pt x="124" y="12"/>
                      <a:pt x="130" y="10"/>
                    </a:cubicBezTo>
                    <a:cubicBezTo>
                      <a:pt x="149" y="9"/>
                      <a:pt x="168" y="4"/>
                      <a:pt x="188" y="8"/>
                    </a:cubicBezTo>
                    <a:cubicBezTo>
                      <a:pt x="196" y="10"/>
                      <a:pt x="204" y="1"/>
                      <a:pt x="213" y="5"/>
                    </a:cubicBezTo>
                    <a:cubicBezTo>
                      <a:pt x="224" y="13"/>
                      <a:pt x="234" y="20"/>
                      <a:pt x="242" y="31"/>
                    </a:cubicBezTo>
                    <a:cubicBezTo>
                      <a:pt x="242" y="15"/>
                      <a:pt x="242" y="14"/>
                      <a:pt x="227" y="10"/>
                    </a:cubicBezTo>
                    <a:cubicBezTo>
                      <a:pt x="225" y="9"/>
                      <a:pt x="222" y="9"/>
                      <a:pt x="222" y="5"/>
                    </a:cubicBezTo>
                    <a:cubicBezTo>
                      <a:pt x="223" y="4"/>
                      <a:pt x="224" y="3"/>
                      <a:pt x="225" y="3"/>
                    </a:cubicBezTo>
                    <a:cubicBezTo>
                      <a:pt x="244" y="0"/>
                      <a:pt x="262" y="2"/>
                      <a:pt x="281" y="1"/>
                    </a:cubicBezTo>
                    <a:cubicBezTo>
                      <a:pt x="293" y="0"/>
                      <a:pt x="305" y="2"/>
                      <a:pt x="317" y="4"/>
                    </a:cubicBezTo>
                    <a:cubicBezTo>
                      <a:pt x="321" y="4"/>
                      <a:pt x="325" y="5"/>
                      <a:pt x="327" y="8"/>
                    </a:cubicBezTo>
                    <a:cubicBezTo>
                      <a:pt x="322" y="17"/>
                      <a:pt x="314" y="14"/>
                      <a:pt x="307" y="13"/>
                    </a:cubicBezTo>
                    <a:cubicBezTo>
                      <a:pt x="295" y="11"/>
                      <a:pt x="283" y="11"/>
                      <a:pt x="272" y="11"/>
                    </a:cubicBezTo>
                    <a:cubicBezTo>
                      <a:pt x="265" y="11"/>
                      <a:pt x="263" y="14"/>
                      <a:pt x="265" y="20"/>
                    </a:cubicBezTo>
                    <a:cubicBezTo>
                      <a:pt x="268" y="26"/>
                      <a:pt x="271" y="33"/>
                      <a:pt x="267" y="40"/>
                    </a:cubicBezTo>
                    <a:cubicBezTo>
                      <a:pt x="260" y="43"/>
                      <a:pt x="261" y="34"/>
                      <a:pt x="255" y="32"/>
                    </a:cubicBezTo>
                    <a:cubicBezTo>
                      <a:pt x="253" y="38"/>
                      <a:pt x="255" y="44"/>
                      <a:pt x="254" y="50"/>
                    </a:cubicBezTo>
                    <a:cubicBezTo>
                      <a:pt x="252" y="57"/>
                      <a:pt x="247" y="60"/>
                      <a:pt x="243" y="54"/>
                    </a:cubicBezTo>
                    <a:cubicBezTo>
                      <a:pt x="234" y="41"/>
                      <a:pt x="219" y="35"/>
                      <a:pt x="210" y="20"/>
                    </a:cubicBezTo>
                    <a:cubicBezTo>
                      <a:pt x="202" y="45"/>
                      <a:pt x="195" y="70"/>
                      <a:pt x="194" y="98"/>
                    </a:cubicBezTo>
                    <a:cubicBezTo>
                      <a:pt x="194" y="120"/>
                      <a:pt x="194" y="143"/>
                      <a:pt x="193" y="166"/>
                    </a:cubicBezTo>
                    <a:cubicBezTo>
                      <a:pt x="193" y="169"/>
                      <a:pt x="193" y="173"/>
                      <a:pt x="190" y="175"/>
                    </a:cubicBezTo>
                    <a:cubicBezTo>
                      <a:pt x="184" y="174"/>
                      <a:pt x="184" y="169"/>
                      <a:pt x="184" y="165"/>
                    </a:cubicBezTo>
                    <a:cubicBezTo>
                      <a:pt x="184" y="158"/>
                      <a:pt x="182" y="152"/>
                      <a:pt x="180" y="145"/>
                    </a:cubicBezTo>
                    <a:cubicBezTo>
                      <a:pt x="180" y="143"/>
                      <a:pt x="179" y="141"/>
                      <a:pt x="179" y="139"/>
                    </a:cubicBezTo>
                    <a:cubicBezTo>
                      <a:pt x="179" y="132"/>
                      <a:pt x="179" y="126"/>
                      <a:pt x="179" y="120"/>
                    </a:cubicBezTo>
                    <a:cubicBezTo>
                      <a:pt x="179" y="114"/>
                      <a:pt x="178" y="110"/>
                      <a:pt x="170" y="111"/>
                    </a:cubicBezTo>
                    <a:cubicBezTo>
                      <a:pt x="166" y="112"/>
                      <a:pt x="163" y="112"/>
                      <a:pt x="159" y="109"/>
                    </a:cubicBezTo>
                    <a:close/>
                  </a:path>
                </a:pathLst>
              </a:custGeom>
              <a:solidFill>
                <a:srgbClr val="78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3" name="Freeform 9">
                <a:extLst>
                  <a:ext uri="{FF2B5EF4-FFF2-40B4-BE49-F238E27FC236}">
                    <a16:creationId xmlns:a16="http://schemas.microsoft.com/office/drawing/2014/main" id="{9C5F2E1C-D2F7-F093-BDC1-AEA7D7B04F03}"/>
                  </a:ext>
                </a:extLst>
              </p:cNvPr>
              <p:cNvSpPr/>
              <p:nvPr/>
            </p:nvSpPr>
            <p:spPr bwMode="auto">
              <a:xfrm>
                <a:off x="3897" y="1757"/>
                <a:ext cx="208" cy="234"/>
              </a:xfrm>
              <a:custGeom>
                <a:avLst/>
                <a:gdLst>
                  <a:gd name="T0" fmla="*/ 52 w 137"/>
                  <a:gd name="T1" fmla="*/ 10 h 154"/>
                  <a:gd name="T2" fmla="*/ 78 w 137"/>
                  <a:gd name="T3" fmla="*/ 43 h 154"/>
                  <a:gd name="T4" fmla="*/ 100 w 137"/>
                  <a:gd name="T5" fmla="*/ 74 h 154"/>
                  <a:gd name="T6" fmla="*/ 131 w 137"/>
                  <a:gd name="T7" fmla="*/ 121 h 154"/>
                  <a:gd name="T8" fmla="*/ 135 w 137"/>
                  <a:gd name="T9" fmla="*/ 138 h 154"/>
                  <a:gd name="T10" fmla="*/ 130 w 137"/>
                  <a:gd name="T11" fmla="*/ 153 h 154"/>
                  <a:gd name="T12" fmla="*/ 120 w 137"/>
                  <a:gd name="T13" fmla="*/ 144 h 154"/>
                  <a:gd name="T14" fmla="*/ 111 w 137"/>
                  <a:gd name="T15" fmla="*/ 126 h 154"/>
                  <a:gd name="T16" fmla="*/ 112 w 137"/>
                  <a:gd name="T17" fmla="*/ 132 h 154"/>
                  <a:gd name="T18" fmla="*/ 107 w 137"/>
                  <a:gd name="T19" fmla="*/ 140 h 154"/>
                  <a:gd name="T20" fmla="*/ 100 w 137"/>
                  <a:gd name="T21" fmla="*/ 134 h 154"/>
                  <a:gd name="T22" fmla="*/ 93 w 137"/>
                  <a:gd name="T23" fmla="*/ 107 h 154"/>
                  <a:gd name="T24" fmla="*/ 75 w 137"/>
                  <a:gd name="T25" fmla="*/ 71 h 154"/>
                  <a:gd name="T26" fmla="*/ 77 w 137"/>
                  <a:gd name="T27" fmla="*/ 81 h 154"/>
                  <a:gd name="T28" fmla="*/ 81 w 137"/>
                  <a:gd name="T29" fmla="*/ 90 h 154"/>
                  <a:gd name="T30" fmla="*/ 78 w 137"/>
                  <a:gd name="T31" fmla="*/ 112 h 154"/>
                  <a:gd name="T32" fmla="*/ 72 w 137"/>
                  <a:gd name="T33" fmla="*/ 110 h 154"/>
                  <a:gd name="T34" fmla="*/ 62 w 137"/>
                  <a:gd name="T35" fmla="*/ 87 h 154"/>
                  <a:gd name="T36" fmla="*/ 72 w 137"/>
                  <a:gd name="T37" fmla="*/ 109 h 154"/>
                  <a:gd name="T38" fmla="*/ 74 w 137"/>
                  <a:gd name="T39" fmla="*/ 124 h 154"/>
                  <a:gd name="T40" fmla="*/ 71 w 137"/>
                  <a:gd name="T41" fmla="*/ 133 h 154"/>
                  <a:gd name="T42" fmla="*/ 64 w 137"/>
                  <a:gd name="T43" fmla="*/ 130 h 154"/>
                  <a:gd name="T44" fmla="*/ 48 w 137"/>
                  <a:gd name="T45" fmla="*/ 120 h 154"/>
                  <a:gd name="T46" fmla="*/ 38 w 137"/>
                  <a:gd name="T47" fmla="*/ 107 h 154"/>
                  <a:gd name="T48" fmla="*/ 31 w 137"/>
                  <a:gd name="T49" fmla="*/ 98 h 154"/>
                  <a:gd name="T50" fmla="*/ 33 w 137"/>
                  <a:gd name="T51" fmla="*/ 111 h 154"/>
                  <a:gd name="T52" fmla="*/ 40 w 137"/>
                  <a:gd name="T53" fmla="*/ 137 h 154"/>
                  <a:gd name="T54" fmla="*/ 27 w 137"/>
                  <a:gd name="T55" fmla="*/ 150 h 154"/>
                  <a:gd name="T56" fmla="*/ 23 w 137"/>
                  <a:gd name="T57" fmla="*/ 138 h 154"/>
                  <a:gd name="T58" fmla="*/ 19 w 137"/>
                  <a:gd name="T59" fmla="*/ 118 h 154"/>
                  <a:gd name="T60" fmla="*/ 5 w 137"/>
                  <a:gd name="T61" fmla="*/ 116 h 154"/>
                  <a:gd name="T62" fmla="*/ 4 w 137"/>
                  <a:gd name="T63" fmla="*/ 97 h 154"/>
                  <a:gd name="T64" fmla="*/ 6 w 137"/>
                  <a:gd name="T65" fmla="*/ 86 h 154"/>
                  <a:gd name="T66" fmla="*/ 7 w 137"/>
                  <a:gd name="T67" fmla="*/ 83 h 154"/>
                  <a:gd name="T68" fmla="*/ 19 w 137"/>
                  <a:gd name="T69" fmla="*/ 56 h 154"/>
                  <a:gd name="T70" fmla="*/ 21 w 137"/>
                  <a:gd name="T71" fmla="*/ 32 h 154"/>
                  <a:gd name="T72" fmla="*/ 8 w 137"/>
                  <a:gd name="T73" fmla="*/ 9 h 154"/>
                  <a:gd name="T74" fmla="*/ 30 w 137"/>
                  <a:gd name="T75" fmla="*/ 6 h 154"/>
                  <a:gd name="T76" fmla="*/ 52 w 137"/>
                  <a:gd name="T77" fmla="*/ 1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154">
                    <a:moveTo>
                      <a:pt x="52" y="10"/>
                    </a:moveTo>
                    <a:cubicBezTo>
                      <a:pt x="63" y="20"/>
                      <a:pt x="76" y="27"/>
                      <a:pt x="78" y="43"/>
                    </a:cubicBezTo>
                    <a:cubicBezTo>
                      <a:pt x="82" y="56"/>
                      <a:pt x="90" y="65"/>
                      <a:pt x="100" y="74"/>
                    </a:cubicBezTo>
                    <a:cubicBezTo>
                      <a:pt x="115" y="87"/>
                      <a:pt x="127" y="101"/>
                      <a:pt x="131" y="121"/>
                    </a:cubicBezTo>
                    <a:cubicBezTo>
                      <a:pt x="131" y="127"/>
                      <a:pt x="133" y="132"/>
                      <a:pt x="135" y="138"/>
                    </a:cubicBezTo>
                    <a:cubicBezTo>
                      <a:pt x="136" y="144"/>
                      <a:pt x="137" y="150"/>
                      <a:pt x="130" y="153"/>
                    </a:cubicBezTo>
                    <a:cubicBezTo>
                      <a:pt x="123" y="154"/>
                      <a:pt x="122" y="149"/>
                      <a:pt x="120" y="144"/>
                    </a:cubicBezTo>
                    <a:cubicBezTo>
                      <a:pt x="118" y="138"/>
                      <a:pt x="116" y="131"/>
                      <a:pt x="111" y="126"/>
                    </a:cubicBezTo>
                    <a:cubicBezTo>
                      <a:pt x="111" y="128"/>
                      <a:pt x="112" y="130"/>
                      <a:pt x="112" y="132"/>
                    </a:cubicBezTo>
                    <a:cubicBezTo>
                      <a:pt x="112" y="135"/>
                      <a:pt x="111" y="139"/>
                      <a:pt x="107" y="140"/>
                    </a:cubicBezTo>
                    <a:cubicBezTo>
                      <a:pt x="103" y="140"/>
                      <a:pt x="102" y="137"/>
                      <a:pt x="100" y="134"/>
                    </a:cubicBezTo>
                    <a:cubicBezTo>
                      <a:pt x="98" y="125"/>
                      <a:pt x="98" y="116"/>
                      <a:pt x="93" y="107"/>
                    </a:cubicBezTo>
                    <a:cubicBezTo>
                      <a:pt x="85" y="96"/>
                      <a:pt x="77" y="85"/>
                      <a:pt x="75" y="71"/>
                    </a:cubicBezTo>
                    <a:cubicBezTo>
                      <a:pt x="73" y="75"/>
                      <a:pt x="77" y="77"/>
                      <a:pt x="77" y="81"/>
                    </a:cubicBezTo>
                    <a:cubicBezTo>
                      <a:pt x="77" y="84"/>
                      <a:pt x="79" y="87"/>
                      <a:pt x="81" y="90"/>
                    </a:cubicBezTo>
                    <a:cubicBezTo>
                      <a:pt x="85" y="98"/>
                      <a:pt x="86" y="106"/>
                      <a:pt x="78" y="112"/>
                    </a:cubicBezTo>
                    <a:cubicBezTo>
                      <a:pt x="75" y="113"/>
                      <a:pt x="73" y="113"/>
                      <a:pt x="72" y="110"/>
                    </a:cubicBezTo>
                    <a:cubicBezTo>
                      <a:pt x="72" y="101"/>
                      <a:pt x="62" y="96"/>
                      <a:pt x="62" y="87"/>
                    </a:cubicBezTo>
                    <a:cubicBezTo>
                      <a:pt x="62" y="96"/>
                      <a:pt x="70" y="101"/>
                      <a:pt x="72" y="109"/>
                    </a:cubicBezTo>
                    <a:cubicBezTo>
                      <a:pt x="69" y="115"/>
                      <a:pt x="74" y="119"/>
                      <a:pt x="74" y="124"/>
                    </a:cubicBezTo>
                    <a:cubicBezTo>
                      <a:pt x="75" y="127"/>
                      <a:pt x="75" y="131"/>
                      <a:pt x="71" y="133"/>
                    </a:cubicBezTo>
                    <a:cubicBezTo>
                      <a:pt x="68" y="134"/>
                      <a:pt x="65" y="132"/>
                      <a:pt x="64" y="130"/>
                    </a:cubicBezTo>
                    <a:cubicBezTo>
                      <a:pt x="59" y="125"/>
                      <a:pt x="54" y="122"/>
                      <a:pt x="48" y="120"/>
                    </a:cubicBezTo>
                    <a:cubicBezTo>
                      <a:pt x="42" y="118"/>
                      <a:pt x="40" y="113"/>
                      <a:pt x="38" y="107"/>
                    </a:cubicBezTo>
                    <a:cubicBezTo>
                      <a:pt x="37" y="103"/>
                      <a:pt x="38" y="98"/>
                      <a:pt x="31" y="98"/>
                    </a:cubicBezTo>
                    <a:cubicBezTo>
                      <a:pt x="24" y="103"/>
                      <a:pt x="30" y="107"/>
                      <a:pt x="33" y="111"/>
                    </a:cubicBezTo>
                    <a:cubicBezTo>
                      <a:pt x="38" y="119"/>
                      <a:pt x="41" y="127"/>
                      <a:pt x="40" y="137"/>
                    </a:cubicBezTo>
                    <a:cubicBezTo>
                      <a:pt x="35" y="141"/>
                      <a:pt x="34" y="149"/>
                      <a:pt x="27" y="150"/>
                    </a:cubicBezTo>
                    <a:cubicBezTo>
                      <a:pt x="23" y="146"/>
                      <a:pt x="23" y="142"/>
                      <a:pt x="23" y="138"/>
                    </a:cubicBezTo>
                    <a:cubicBezTo>
                      <a:pt x="26" y="130"/>
                      <a:pt x="21" y="124"/>
                      <a:pt x="19" y="118"/>
                    </a:cubicBezTo>
                    <a:cubicBezTo>
                      <a:pt x="15" y="111"/>
                      <a:pt x="9" y="120"/>
                      <a:pt x="5" y="116"/>
                    </a:cubicBezTo>
                    <a:cubicBezTo>
                      <a:pt x="0" y="110"/>
                      <a:pt x="1" y="104"/>
                      <a:pt x="4" y="97"/>
                    </a:cubicBezTo>
                    <a:cubicBezTo>
                      <a:pt x="5" y="93"/>
                      <a:pt x="6" y="90"/>
                      <a:pt x="6" y="86"/>
                    </a:cubicBezTo>
                    <a:cubicBezTo>
                      <a:pt x="7" y="85"/>
                      <a:pt x="7" y="84"/>
                      <a:pt x="7" y="83"/>
                    </a:cubicBezTo>
                    <a:cubicBezTo>
                      <a:pt x="8" y="72"/>
                      <a:pt x="11" y="64"/>
                      <a:pt x="19" y="56"/>
                    </a:cubicBezTo>
                    <a:cubicBezTo>
                      <a:pt x="27" y="49"/>
                      <a:pt x="26" y="41"/>
                      <a:pt x="21" y="32"/>
                    </a:cubicBezTo>
                    <a:cubicBezTo>
                      <a:pt x="16" y="25"/>
                      <a:pt x="11" y="18"/>
                      <a:pt x="8" y="9"/>
                    </a:cubicBezTo>
                    <a:cubicBezTo>
                      <a:pt x="14" y="0"/>
                      <a:pt x="23" y="6"/>
                      <a:pt x="30" y="6"/>
                    </a:cubicBezTo>
                    <a:cubicBezTo>
                      <a:pt x="37" y="5"/>
                      <a:pt x="45" y="7"/>
                      <a:pt x="52" y="10"/>
                    </a:cubicBezTo>
                    <a:close/>
                  </a:path>
                </a:pathLst>
              </a:custGeom>
              <a:solidFill>
                <a:srgbClr val="EA9C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4" name="Freeform 10">
                <a:extLst>
                  <a:ext uri="{FF2B5EF4-FFF2-40B4-BE49-F238E27FC236}">
                    <a16:creationId xmlns:a16="http://schemas.microsoft.com/office/drawing/2014/main" id="{B2D90013-33C5-C2C5-54AC-117CBA8CB4B9}"/>
                  </a:ext>
                </a:extLst>
              </p:cNvPr>
              <p:cNvSpPr/>
              <p:nvPr/>
            </p:nvSpPr>
            <p:spPr bwMode="auto">
              <a:xfrm>
                <a:off x="3564" y="1225"/>
                <a:ext cx="266" cy="159"/>
              </a:xfrm>
              <a:custGeom>
                <a:avLst/>
                <a:gdLst>
                  <a:gd name="T0" fmla="*/ 19 w 175"/>
                  <a:gd name="T1" fmla="*/ 100 h 105"/>
                  <a:gd name="T2" fmla="*/ 3 w 175"/>
                  <a:gd name="T3" fmla="*/ 37 h 105"/>
                  <a:gd name="T4" fmla="*/ 6 w 175"/>
                  <a:gd name="T5" fmla="*/ 23 h 105"/>
                  <a:gd name="T6" fmla="*/ 32 w 175"/>
                  <a:gd name="T7" fmla="*/ 2 h 105"/>
                  <a:gd name="T8" fmla="*/ 52 w 175"/>
                  <a:gd name="T9" fmla="*/ 10 h 105"/>
                  <a:gd name="T10" fmla="*/ 79 w 175"/>
                  <a:gd name="T11" fmla="*/ 41 h 105"/>
                  <a:gd name="T12" fmla="*/ 94 w 175"/>
                  <a:gd name="T13" fmla="*/ 41 h 105"/>
                  <a:gd name="T14" fmla="*/ 137 w 175"/>
                  <a:gd name="T15" fmla="*/ 2 h 105"/>
                  <a:gd name="T16" fmla="*/ 144 w 175"/>
                  <a:gd name="T17" fmla="*/ 0 h 105"/>
                  <a:gd name="T18" fmla="*/ 175 w 175"/>
                  <a:gd name="T19" fmla="*/ 27 h 105"/>
                  <a:gd name="T20" fmla="*/ 174 w 175"/>
                  <a:gd name="T21" fmla="*/ 33 h 105"/>
                  <a:gd name="T22" fmla="*/ 154 w 175"/>
                  <a:gd name="T23" fmla="*/ 98 h 105"/>
                  <a:gd name="T24" fmla="*/ 151 w 175"/>
                  <a:gd name="T25" fmla="*/ 84 h 105"/>
                  <a:gd name="T26" fmla="*/ 142 w 175"/>
                  <a:gd name="T27" fmla="*/ 72 h 105"/>
                  <a:gd name="T28" fmla="*/ 124 w 175"/>
                  <a:gd name="T29" fmla="*/ 61 h 105"/>
                  <a:gd name="T30" fmla="*/ 114 w 175"/>
                  <a:gd name="T31" fmla="*/ 60 h 105"/>
                  <a:gd name="T32" fmla="*/ 93 w 175"/>
                  <a:gd name="T33" fmla="*/ 68 h 105"/>
                  <a:gd name="T34" fmla="*/ 90 w 175"/>
                  <a:gd name="T35" fmla="*/ 68 h 105"/>
                  <a:gd name="T36" fmla="*/ 71 w 175"/>
                  <a:gd name="T37" fmla="*/ 70 h 105"/>
                  <a:gd name="T38" fmla="*/ 56 w 175"/>
                  <a:gd name="T39" fmla="*/ 59 h 105"/>
                  <a:gd name="T40" fmla="*/ 55 w 175"/>
                  <a:gd name="T41" fmla="*/ 67 h 105"/>
                  <a:gd name="T42" fmla="*/ 41 w 175"/>
                  <a:gd name="T43" fmla="*/ 78 h 105"/>
                  <a:gd name="T44" fmla="*/ 31 w 175"/>
                  <a:gd name="T45" fmla="*/ 94 h 105"/>
                  <a:gd name="T46" fmla="*/ 32 w 175"/>
                  <a:gd name="T47" fmla="*/ 99 h 105"/>
                  <a:gd name="T48" fmla="*/ 27 w 175"/>
                  <a:gd name="T49" fmla="*/ 104 h 105"/>
                  <a:gd name="T50" fmla="*/ 19 w 175"/>
                  <a:gd name="T51" fmla="*/ 10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105">
                    <a:moveTo>
                      <a:pt x="19" y="100"/>
                    </a:moveTo>
                    <a:cubicBezTo>
                      <a:pt x="17" y="79"/>
                      <a:pt x="12" y="57"/>
                      <a:pt x="3" y="37"/>
                    </a:cubicBezTo>
                    <a:cubicBezTo>
                      <a:pt x="0" y="32"/>
                      <a:pt x="1" y="27"/>
                      <a:pt x="6" y="23"/>
                    </a:cubicBezTo>
                    <a:cubicBezTo>
                      <a:pt x="15" y="16"/>
                      <a:pt x="22" y="8"/>
                      <a:pt x="32" y="2"/>
                    </a:cubicBezTo>
                    <a:cubicBezTo>
                      <a:pt x="41" y="1"/>
                      <a:pt x="47" y="5"/>
                      <a:pt x="52" y="10"/>
                    </a:cubicBezTo>
                    <a:cubicBezTo>
                      <a:pt x="63" y="19"/>
                      <a:pt x="71" y="30"/>
                      <a:pt x="79" y="41"/>
                    </a:cubicBezTo>
                    <a:cubicBezTo>
                      <a:pt x="85" y="48"/>
                      <a:pt x="87" y="49"/>
                      <a:pt x="94" y="41"/>
                    </a:cubicBezTo>
                    <a:cubicBezTo>
                      <a:pt x="106" y="26"/>
                      <a:pt x="119" y="11"/>
                      <a:pt x="137" y="2"/>
                    </a:cubicBezTo>
                    <a:cubicBezTo>
                      <a:pt x="139" y="1"/>
                      <a:pt x="141" y="0"/>
                      <a:pt x="144" y="0"/>
                    </a:cubicBezTo>
                    <a:cubicBezTo>
                      <a:pt x="155" y="8"/>
                      <a:pt x="167" y="15"/>
                      <a:pt x="175" y="27"/>
                    </a:cubicBezTo>
                    <a:cubicBezTo>
                      <a:pt x="175" y="29"/>
                      <a:pt x="175" y="31"/>
                      <a:pt x="174" y="33"/>
                    </a:cubicBezTo>
                    <a:cubicBezTo>
                      <a:pt x="163" y="53"/>
                      <a:pt x="164" y="77"/>
                      <a:pt x="154" y="98"/>
                    </a:cubicBezTo>
                    <a:cubicBezTo>
                      <a:pt x="146" y="94"/>
                      <a:pt x="151" y="88"/>
                      <a:pt x="151" y="84"/>
                    </a:cubicBezTo>
                    <a:cubicBezTo>
                      <a:pt x="152" y="77"/>
                      <a:pt x="154" y="70"/>
                      <a:pt x="142" y="72"/>
                    </a:cubicBezTo>
                    <a:cubicBezTo>
                      <a:pt x="134" y="73"/>
                      <a:pt x="126" y="71"/>
                      <a:pt x="124" y="61"/>
                    </a:cubicBezTo>
                    <a:cubicBezTo>
                      <a:pt x="122" y="53"/>
                      <a:pt x="116" y="56"/>
                      <a:pt x="114" y="60"/>
                    </a:cubicBezTo>
                    <a:cubicBezTo>
                      <a:pt x="109" y="69"/>
                      <a:pt x="102" y="71"/>
                      <a:pt x="93" y="68"/>
                    </a:cubicBezTo>
                    <a:cubicBezTo>
                      <a:pt x="92" y="68"/>
                      <a:pt x="91" y="68"/>
                      <a:pt x="90" y="68"/>
                    </a:cubicBezTo>
                    <a:cubicBezTo>
                      <a:pt x="84" y="67"/>
                      <a:pt x="78" y="74"/>
                      <a:pt x="71" y="70"/>
                    </a:cubicBezTo>
                    <a:cubicBezTo>
                      <a:pt x="65" y="67"/>
                      <a:pt x="63" y="61"/>
                      <a:pt x="56" y="59"/>
                    </a:cubicBezTo>
                    <a:cubicBezTo>
                      <a:pt x="53" y="61"/>
                      <a:pt x="55" y="64"/>
                      <a:pt x="55" y="67"/>
                    </a:cubicBezTo>
                    <a:cubicBezTo>
                      <a:pt x="55" y="77"/>
                      <a:pt x="48" y="78"/>
                      <a:pt x="41" y="78"/>
                    </a:cubicBezTo>
                    <a:cubicBezTo>
                      <a:pt x="25" y="79"/>
                      <a:pt x="25" y="79"/>
                      <a:pt x="31" y="94"/>
                    </a:cubicBezTo>
                    <a:cubicBezTo>
                      <a:pt x="31" y="96"/>
                      <a:pt x="32" y="97"/>
                      <a:pt x="32" y="99"/>
                    </a:cubicBezTo>
                    <a:cubicBezTo>
                      <a:pt x="31" y="102"/>
                      <a:pt x="29" y="103"/>
                      <a:pt x="27" y="104"/>
                    </a:cubicBezTo>
                    <a:cubicBezTo>
                      <a:pt x="23" y="105"/>
                      <a:pt x="21" y="103"/>
                      <a:pt x="19" y="100"/>
                    </a:cubicBezTo>
                    <a:close/>
                  </a:path>
                </a:pathLst>
              </a:custGeom>
              <a:solidFill>
                <a:srgbClr val="72A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5" name="Freeform 11">
                <a:extLst>
                  <a:ext uri="{FF2B5EF4-FFF2-40B4-BE49-F238E27FC236}">
                    <a16:creationId xmlns:a16="http://schemas.microsoft.com/office/drawing/2014/main" id="{BFE17C52-8720-1F0D-1019-04A94FE7C7CA}"/>
                  </a:ext>
                </a:extLst>
              </p:cNvPr>
              <p:cNvSpPr/>
              <p:nvPr/>
            </p:nvSpPr>
            <p:spPr bwMode="auto">
              <a:xfrm>
                <a:off x="3575" y="1759"/>
                <a:ext cx="304" cy="402"/>
              </a:xfrm>
              <a:custGeom>
                <a:avLst/>
                <a:gdLst>
                  <a:gd name="T0" fmla="*/ 173 w 200"/>
                  <a:gd name="T1" fmla="*/ 17 h 265"/>
                  <a:gd name="T2" fmla="*/ 190 w 200"/>
                  <a:gd name="T3" fmla="*/ 22 h 265"/>
                  <a:gd name="T4" fmla="*/ 194 w 200"/>
                  <a:gd name="T5" fmla="*/ 21 h 265"/>
                  <a:gd name="T6" fmla="*/ 200 w 200"/>
                  <a:gd name="T7" fmla="*/ 35 h 265"/>
                  <a:gd name="T8" fmla="*/ 174 w 200"/>
                  <a:gd name="T9" fmla="*/ 61 h 265"/>
                  <a:gd name="T10" fmla="*/ 160 w 200"/>
                  <a:gd name="T11" fmla="*/ 67 h 265"/>
                  <a:gd name="T12" fmla="*/ 144 w 200"/>
                  <a:gd name="T13" fmla="*/ 74 h 265"/>
                  <a:gd name="T14" fmla="*/ 153 w 200"/>
                  <a:gd name="T15" fmla="*/ 60 h 265"/>
                  <a:gd name="T16" fmla="*/ 177 w 200"/>
                  <a:gd name="T17" fmla="*/ 36 h 265"/>
                  <a:gd name="T18" fmla="*/ 162 w 200"/>
                  <a:gd name="T19" fmla="*/ 45 h 265"/>
                  <a:gd name="T20" fmla="*/ 111 w 200"/>
                  <a:gd name="T21" fmla="*/ 91 h 265"/>
                  <a:gd name="T22" fmla="*/ 75 w 200"/>
                  <a:gd name="T23" fmla="*/ 88 h 265"/>
                  <a:gd name="T24" fmla="*/ 62 w 200"/>
                  <a:gd name="T25" fmla="*/ 75 h 265"/>
                  <a:gd name="T26" fmla="*/ 73 w 200"/>
                  <a:gd name="T27" fmla="*/ 104 h 265"/>
                  <a:gd name="T28" fmla="*/ 81 w 200"/>
                  <a:gd name="T29" fmla="*/ 200 h 265"/>
                  <a:gd name="T30" fmla="*/ 80 w 200"/>
                  <a:gd name="T31" fmla="*/ 261 h 265"/>
                  <a:gd name="T32" fmla="*/ 70 w 200"/>
                  <a:gd name="T33" fmla="*/ 264 h 265"/>
                  <a:gd name="T34" fmla="*/ 61 w 200"/>
                  <a:gd name="T35" fmla="*/ 246 h 265"/>
                  <a:gd name="T36" fmla="*/ 61 w 200"/>
                  <a:gd name="T37" fmla="*/ 151 h 265"/>
                  <a:gd name="T38" fmla="*/ 47 w 200"/>
                  <a:gd name="T39" fmla="*/ 89 h 265"/>
                  <a:gd name="T40" fmla="*/ 11 w 200"/>
                  <a:gd name="T41" fmla="*/ 29 h 265"/>
                  <a:gd name="T42" fmla="*/ 0 w 200"/>
                  <a:gd name="T43" fmla="*/ 19 h 265"/>
                  <a:gd name="T44" fmla="*/ 20 w 200"/>
                  <a:gd name="T45" fmla="*/ 2 h 265"/>
                  <a:gd name="T46" fmla="*/ 39 w 200"/>
                  <a:gd name="T47" fmla="*/ 4 h 265"/>
                  <a:gd name="T48" fmla="*/ 81 w 200"/>
                  <a:gd name="T49" fmla="*/ 70 h 265"/>
                  <a:gd name="T50" fmla="*/ 97 w 200"/>
                  <a:gd name="T51" fmla="*/ 80 h 265"/>
                  <a:gd name="T52" fmla="*/ 143 w 200"/>
                  <a:gd name="T53" fmla="*/ 38 h 265"/>
                  <a:gd name="T54" fmla="*/ 153 w 200"/>
                  <a:gd name="T55" fmla="*/ 28 h 265"/>
                  <a:gd name="T56" fmla="*/ 173 w 200"/>
                  <a:gd name="T57" fmla="*/ 1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265">
                    <a:moveTo>
                      <a:pt x="173" y="17"/>
                    </a:moveTo>
                    <a:cubicBezTo>
                      <a:pt x="180" y="15"/>
                      <a:pt x="185" y="20"/>
                      <a:pt x="190" y="22"/>
                    </a:cubicBezTo>
                    <a:cubicBezTo>
                      <a:pt x="192" y="21"/>
                      <a:pt x="193" y="21"/>
                      <a:pt x="194" y="21"/>
                    </a:cubicBezTo>
                    <a:cubicBezTo>
                      <a:pt x="197" y="25"/>
                      <a:pt x="199" y="30"/>
                      <a:pt x="200" y="35"/>
                    </a:cubicBezTo>
                    <a:cubicBezTo>
                      <a:pt x="197" y="49"/>
                      <a:pt x="184" y="54"/>
                      <a:pt x="174" y="61"/>
                    </a:cubicBezTo>
                    <a:cubicBezTo>
                      <a:pt x="167" y="59"/>
                      <a:pt x="164" y="62"/>
                      <a:pt x="160" y="67"/>
                    </a:cubicBezTo>
                    <a:cubicBezTo>
                      <a:pt x="156" y="71"/>
                      <a:pt x="152" y="78"/>
                      <a:pt x="144" y="74"/>
                    </a:cubicBezTo>
                    <a:cubicBezTo>
                      <a:pt x="143" y="67"/>
                      <a:pt x="149" y="64"/>
                      <a:pt x="153" y="60"/>
                    </a:cubicBezTo>
                    <a:cubicBezTo>
                      <a:pt x="160" y="51"/>
                      <a:pt x="169" y="44"/>
                      <a:pt x="177" y="36"/>
                    </a:cubicBezTo>
                    <a:cubicBezTo>
                      <a:pt x="171" y="37"/>
                      <a:pt x="166" y="40"/>
                      <a:pt x="162" y="45"/>
                    </a:cubicBezTo>
                    <a:cubicBezTo>
                      <a:pt x="147" y="63"/>
                      <a:pt x="128" y="76"/>
                      <a:pt x="111" y="91"/>
                    </a:cubicBezTo>
                    <a:cubicBezTo>
                      <a:pt x="97" y="103"/>
                      <a:pt x="89" y="101"/>
                      <a:pt x="75" y="88"/>
                    </a:cubicBezTo>
                    <a:cubicBezTo>
                      <a:pt x="72" y="84"/>
                      <a:pt x="69" y="79"/>
                      <a:pt x="62" y="75"/>
                    </a:cubicBezTo>
                    <a:cubicBezTo>
                      <a:pt x="66" y="86"/>
                      <a:pt x="70" y="95"/>
                      <a:pt x="73" y="104"/>
                    </a:cubicBezTo>
                    <a:cubicBezTo>
                      <a:pt x="83" y="135"/>
                      <a:pt x="82" y="167"/>
                      <a:pt x="81" y="200"/>
                    </a:cubicBezTo>
                    <a:cubicBezTo>
                      <a:pt x="80" y="220"/>
                      <a:pt x="77" y="240"/>
                      <a:pt x="80" y="261"/>
                    </a:cubicBezTo>
                    <a:cubicBezTo>
                      <a:pt x="77" y="264"/>
                      <a:pt x="74" y="265"/>
                      <a:pt x="70" y="264"/>
                    </a:cubicBezTo>
                    <a:cubicBezTo>
                      <a:pt x="61" y="261"/>
                      <a:pt x="61" y="253"/>
                      <a:pt x="61" y="246"/>
                    </a:cubicBezTo>
                    <a:cubicBezTo>
                      <a:pt x="60" y="214"/>
                      <a:pt x="61" y="183"/>
                      <a:pt x="61" y="151"/>
                    </a:cubicBezTo>
                    <a:cubicBezTo>
                      <a:pt x="61" y="130"/>
                      <a:pt x="57" y="109"/>
                      <a:pt x="47" y="89"/>
                    </a:cubicBezTo>
                    <a:cubicBezTo>
                      <a:pt x="38" y="67"/>
                      <a:pt x="25" y="48"/>
                      <a:pt x="11" y="29"/>
                    </a:cubicBezTo>
                    <a:cubicBezTo>
                      <a:pt x="8" y="25"/>
                      <a:pt x="1" y="25"/>
                      <a:pt x="0" y="19"/>
                    </a:cubicBezTo>
                    <a:cubicBezTo>
                      <a:pt x="4" y="10"/>
                      <a:pt x="12" y="6"/>
                      <a:pt x="20" y="2"/>
                    </a:cubicBezTo>
                    <a:cubicBezTo>
                      <a:pt x="26" y="1"/>
                      <a:pt x="33" y="0"/>
                      <a:pt x="39" y="4"/>
                    </a:cubicBezTo>
                    <a:cubicBezTo>
                      <a:pt x="54" y="26"/>
                      <a:pt x="65" y="49"/>
                      <a:pt x="81" y="70"/>
                    </a:cubicBezTo>
                    <a:cubicBezTo>
                      <a:pt x="85" y="75"/>
                      <a:pt x="89" y="81"/>
                      <a:pt x="97" y="80"/>
                    </a:cubicBezTo>
                    <a:cubicBezTo>
                      <a:pt x="116" y="70"/>
                      <a:pt x="130" y="55"/>
                      <a:pt x="143" y="38"/>
                    </a:cubicBezTo>
                    <a:cubicBezTo>
                      <a:pt x="145" y="34"/>
                      <a:pt x="148" y="31"/>
                      <a:pt x="153" y="28"/>
                    </a:cubicBezTo>
                    <a:cubicBezTo>
                      <a:pt x="159" y="24"/>
                      <a:pt x="164" y="17"/>
                      <a:pt x="173" y="17"/>
                    </a:cubicBezTo>
                    <a:close/>
                  </a:path>
                </a:pathLst>
              </a:custGeom>
              <a:solidFill>
                <a:srgbClr val="3145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6" name="Freeform 12">
                <a:extLst>
                  <a:ext uri="{FF2B5EF4-FFF2-40B4-BE49-F238E27FC236}">
                    <a16:creationId xmlns:a16="http://schemas.microsoft.com/office/drawing/2014/main" id="{B493C64B-29FB-B9BC-6636-1472727E65CD}"/>
                  </a:ext>
                </a:extLst>
              </p:cNvPr>
              <p:cNvSpPr/>
              <p:nvPr/>
            </p:nvSpPr>
            <p:spPr bwMode="auto">
              <a:xfrm>
                <a:off x="3845" y="2752"/>
                <a:ext cx="280" cy="205"/>
              </a:xfrm>
              <a:custGeom>
                <a:avLst/>
                <a:gdLst>
                  <a:gd name="T0" fmla="*/ 175 w 184"/>
                  <a:gd name="T1" fmla="*/ 132 h 135"/>
                  <a:gd name="T2" fmla="*/ 99 w 184"/>
                  <a:gd name="T3" fmla="*/ 98 h 135"/>
                  <a:gd name="T4" fmla="*/ 66 w 184"/>
                  <a:gd name="T5" fmla="*/ 91 h 135"/>
                  <a:gd name="T6" fmla="*/ 79 w 184"/>
                  <a:gd name="T7" fmla="*/ 85 h 135"/>
                  <a:gd name="T8" fmla="*/ 99 w 184"/>
                  <a:gd name="T9" fmla="*/ 87 h 135"/>
                  <a:gd name="T10" fmla="*/ 77 w 184"/>
                  <a:gd name="T11" fmla="*/ 67 h 135"/>
                  <a:gd name="T12" fmla="*/ 44 w 184"/>
                  <a:gd name="T13" fmla="*/ 44 h 135"/>
                  <a:gd name="T14" fmla="*/ 14 w 184"/>
                  <a:gd name="T15" fmla="*/ 22 h 135"/>
                  <a:gd name="T16" fmla="*/ 5 w 184"/>
                  <a:gd name="T17" fmla="*/ 15 h 135"/>
                  <a:gd name="T18" fmla="*/ 1 w 184"/>
                  <a:gd name="T19" fmla="*/ 5 h 135"/>
                  <a:gd name="T20" fmla="*/ 11 w 184"/>
                  <a:gd name="T21" fmla="*/ 1 h 135"/>
                  <a:gd name="T22" fmla="*/ 48 w 184"/>
                  <a:gd name="T23" fmla="*/ 7 h 135"/>
                  <a:gd name="T24" fmla="*/ 75 w 184"/>
                  <a:gd name="T25" fmla="*/ 16 h 135"/>
                  <a:gd name="T26" fmla="*/ 136 w 184"/>
                  <a:gd name="T27" fmla="*/ 59 h 135"/>
                  <a:gd name="T28" fmla="*/ 170 w 184"/>
                  <a:gd name="T29" fmla="*/ 96 h 135"/>
                  <a:gd name="T30" fmla="*/ 182 w 184"/>
                  <a:gd name="T31" fmla="*/ 125 h 135"/>
                  <a:gd name="T32" fmla="*/ 175 w 184"/>
                  <a:gd name="T33" fmla="*/ 13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4" h="135">
                    <a:moveTo>
                      <a:pt x="175" y="132"/>
                    </a:moveTo>
                    <a:cubicBezTo>
                      <a:pt x="152" y="117"/>
                      <a:pt x="127" y="103"/>
                      <a:pt x="99" y="98"/>
                    </a:cubicBezTo>
                    <a:cubicBezTo>
                      <a:pt x="88" y="96"/>
                      <a:pt x="77" y="93"/>
                      <a:pt x="66" y="91"/>
                    </a:cubicBezTo>
                    <a:cubicBezTo>
                      <a:pt x="68" y="84"/>
                      <a:pt x="74" y="84"/>
                      <a:pt x="79" y="85"/>
                    </a:cubicBezTo>
                    <a:cubicBezTo>
                      <a:pt x="85" y="85"/>
                      <a:pt x="91" y="86"/>
                      <a:pt x="99" y="87"/>
                    </a:cubicBezTo>
                    <a:cubicBezTo>
                      <a:pt x="91" y="78"/>
                      <a:pt x="85" y="71"/>
                      <a:pt x="77" y="67"/>
                    </a:cubicBezTo>
                    <a:cubicBezTo>
                      <a:pt x="65" y="60"/>
                      <a:pt x="54" y="53"/>
                      <a:pt x="44" y="44"/>
                    </a:cubicBezTo>
                    <a:cubicBezTo>
                      <a:pt x="35" y="35"/>
                      <a:pt x="25" y="27"/>
                      <a:pt x="14" y="22"/>
                    </a:cubicBezTo>
                    <a:cubicBezTo>
                      <a:pt x="10" y="20"/>
                      <a:pt x="7" y="18"/>
                      <a:pt x="5" y="15"/>
                    </a:cubicBezTo>
                    <a:cubicBezTo>
                      <a:pt x="2" y="12"/>
                      <a:pt x="0" y="9"/>
                      <a:pt x="1" y="5"/>
                    </a:cubicBezTo>
                    <a:cubicBezTo>
                      <a:pt x="3" y="0"/>
                      <a:pt x="8" y="1"/>
                      <a:pt x="11" y="1"/>
                    </a:cubicBezTo>
                    <a:cubicBezTo>
                      <a:pt x="24" y="1"/>
                      <a:pt x="36" y="6"/>
                      <a:pt x="48" y="7"/>
                    </a:cubicBezTo>
                    <a:cubicBezTo>
                      <a:pt x="58" y="8"/>
                      <a:pt x="67" y="12"/>
                      <a:pt x="75" y="16"/>
                    </a:cubicBezTo>
                    <a:cubicBezTo>
                      <a:pt x="97" y="28"/>
                      <a:pt x="117" y="42"/>
                      <a:pt x="136" y="59"/>
                    </a:cubicBezTo>
                    <a:cubicBezTo>
                      <a:pt x="147" y="72"/>
                      <a:pt x="161" y="82"/>
                      <a:pt x="170" y="96"/>
                    </a:cubicBezTo>
                    <a:cubicBezTo>
                      <a:pt x="174" y="106"/>
                      <a:pt x="180" y="114"/>
                      <a:pt x="182" y="125"/>
                    </a:cubicBezTo>
                    <a:cubicBezTo>
                      <a:pt x="184" y="130"/>
                      <a:pt x="184" y="135"/>
                      <a:pt x="175" y="132"/>
                    </a:cubicBezTo>
                    <a:close/>
                  </a:path>
                </a:pathLst>
              </a:custGeom>
              <a:solidFill>
                <a:srgbClr val="4D1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7" name="Freeform 13">
                <a:extLst>
                  <a:ext uri="{FF2B5EF4-FFF2-40B4-BE49-F238E27FC236}">
                    <a16:creationId xmlns:a16="http://schemas.microsoft.com/office/drawing/2014/main" id="{6155C552-0106-39D5-FE58-26D444DE18CA}"/>
                  </a:ext>
                </a:extLst>
              </p:cNvPr>
              <p:cNvSpPr/>
              <p:nvPr/>
            </p:nvSpPr>
            <p:spPr bwMode="auto">
              <a:xfrm>
                <a:off x="3567" y="1058"/>
                <a:ext cx="256" cy="121"/>
              </a:xfrm>
              <a:custGeom>
                <a:avLst/>
                <a:gdLst>
                  <a:gd name="T0" fmla="*/ 1 w 168"/>
                  <a:gd name="T1" fmla="*/ 41 h 80"/>
                  <a:gd name="T2" fmla="*/ 4 w 168"/>
                  <a:gd name="T3" fmla="*/ 18 h 80"/>
                  <a:gd name="T4" fmla="*/ 18 w 168"/>
                  <a:gd name="T5" fmla="*/ 11 h 80"/>
                  <a:gd name="T6" fmla="*/ 25 w 168"/>
                  <a:gd name="T7" fmla="*/ 10 h 80"/>
                  <a:gd name="T8" fmla="*/ 44 w 168"/>
                  <a:gd name="T9" fmla="*/ 8 h 80"/>
                  <a:gd name="T10" fmla="*/ 57 w 168"/>
                  <a:gd name="T11" fmla="*/ 27 h 80"/>
                  <a:gd name="T12" fmla="*/ 68 w 168"/>
                  <a:gd name="T13" fmla="*/ 36 h 80"/>
                  <a:gd name="T14" fmla="*/ 101 w 168"/>
                  <a:gd name="T15" fmla="*/ 35 h 80"/>
                  <a:gd name="T16" fmla="*/ 114 w 168"/>
                  <a:gd name="T17" fmla="*/ 25 h 80"/>
                  <a:gd name="T18" fmla="*/ 130 w 168"/>
                  <a:gd name="T19" fmla="*/ 10 h 80"/>
                  <a:gd name="T20" fmla="*/ 161 w 168"/>
                  <a:gd name="T21" fmla="*/ 8 h 80"/>
                  <a:gd name="T22" fmla="*/ 168 w 168"/>
                  <a:gd name="T23" fmla="*/ 18 h 80"/>
                  <a:gd name="T24" fmla="*/ 151 w 168"/>
                  <a:gd name="T25" fmla="*/ 40 h 80"/>
                  <a:gd name="T26" fmla="*/ 139 w 168"/>
                  <a:gd name="T27" fmla="*/ 59 h 80"/>
                  <a:gd name="T28" fmla="*/ 110 w 168"/>
                  <a:gd name="T29" fmla="*/ 76 h 80"/>
                  <a:gd name="T30" fmla="*/ 97 w 168"/>
                  <a:gd name="T31" fmla="*/ 79 h 80"/>
                  <a:gd name="T32" fmla="*/ 74 w 168"/>
                  <a:gd name="T33" fmla="*/ 78 h 80"/>
                  <a:gd name="T34" fmla="*/ 58 w 168"/>
                  <a:gd name="T35" fmla="*/ 77 h 80"/>
                  <a:gd name="T36" fmla="*/ 18 w 168"/>
                  <a:gd name="T37" fmla="*/ 48 h 80"/>
                  <a:gd name="T38" fmla="*/ 7 w 168"/>
                  <a:gd name="T39" fmla="*/ 34 h 80"/>
                  <a:gd name="T40" fmla="*/ 1 w 168"/>
                  <a:gd name="T4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8" h="80">
                    <a:moveTo>
                      <a:pt x="1" y="41"/>
                    </a:moveTo>
                    <a:cubicBezTo>
                      <a:pt x="0" y="33"/>
                      <a:pt x="0" y="25"/>
                      <a:pt x="4" y="18"/>
                    </a:cubicBezTo>
                    <a:cubicBezTo>
                      <a:pt x="7" y="13"/>
                      <a:pt x="9" y="5"/>
                      <a:pt x="18" y="11"/>
                    </a:cubicBezTo>
                    <a:cubicBezTo>
                      <a:pt x="21" y="13"/>
                      <a:pt x="23" y="13"/>
                      <a:pt x="25" y="10"/>
                    </a:cubicBezTo>
                    <a:cubicBezTo>
                      <a:pt x="30" y="0"/>
                      <a:pt x="37" y="5"/>
                      <a:pt x="44" y="8"/>
                    </a:cubicBezTo>
                    <a:cubicBezTo>
                      <a:pt x="45" y="16"/>
                      <a:pt x="54" y="19"/>
                      <a:pt x="57" y="27"/>
                    </a:cubicBezTo>
                    <a:cubicBezTo>
                      <a:pt x="58" y="33"/>
                      <a:pt x="61" y="37"/>
                      <a:pt x="68" y="36"/>
                    </a:cubicBezTo>
                    <a:cubicBezTo>
                      <a:pt x="79" y="35"/>
                      <a:pt x="90" y="35"/>
                      <a:pt x="101" y="35"/>
                    </a:cubicBezTo>
                    <a:cubicBezTo>
                      <a:pt x="107" y="35"/>
                      <a:pt x="113" y="33"/>
                      <a:pt x="114" y="25"/>
                    </a:cubicBezTo>
                    <a:cubicBezTo>
                      <a:pt x="117" y="17"/>
                      <a:pt x="125" y="15"/>
                      <a:pt x="130" y="10"/>
                    </a:cubicBezTo>
                    <a:cubicBezTo>
                      <a:pt x="140" y="2"/>
                      <a:pt x="151" y="11"/>
                      <a:pt x="161" y="8"/>
                    </a:cubicBezTo>
                    <a:cubicBezTo>
                      <a:pt x="163" y="7"/>
                      <a:pt x="168" y="13"/>
                      <a:pt x="168" y="18"/>
                    </a:cubicBezTo>
                    <a:cubicBezTo>
                      <a:pt x="165" y="28"/>
                      <a:pt x="161" y="36"/>
                      <a:pt x="151" y="40"/>
                    </a:cubicBezTo>
                    <a:cubicBezTo>
                      <a:pt x="143" y="43"/>
                      <a:pt x="141" y="51"/>
                      <a:pt x="139" y="59"/>
                    </a:cubicBezTo>
                    <a:cubicBezTo>
                      <a:pt x="133" y="70"/>
                      <a:pt x="120" y="71"/>
                      <a:pt x="110" y="76"/>
                    </a:cubicBezTo>
                    <a:cubicBezTo>
                      <a:pt x="106" y="78"/>
                      <a:pt x="102" y="80"/>
                      <a:pt x="97" y="79"/>
                    </a:cubicBezTo>
                    <a:cubicBezTo>
                      <a:pt x="89" y="75"/>
                      <a:pt x="82" y="74"/>
                      <a:pt x="74" y="78"/>
                    </a:cubicBezTo>
                    <a:cubicBezTo>
                      <a:pt x="69" y="80"/>
                      <a:pt x="63" y="79"/>
                      <a:pt x="58" y="77"/>
                    </a:cubicBezTo>
                    <a:cubicBezTo>
                      <a:pt x="43" y="70"/>
                      <a:pt x="28" y="61"/>
                      <a:pt x="18" y="48"/>
                    </a:cubicBezTo>
                    <a:cubicBezTo>
                      <a:pt x="15" y="43"/>
                      <a:pt x="11" y="39"/>
                      <a:pt x="7" y="34"/>
                    </a:cubicBezTo>
                    <a:cubicBezTo>
                      <a:pt x="5" y="37"/>
                      <a:pt x="6" y="41"/>
                      <a:pt x="1" y="41"/>
                    </a:cubicBezTo>
                    <a:close/>
                  </a:path>
                </a:pathLst>
              </a:custGeom>
              <a:solidFill>
                <a:srgbClr val="ECE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8" name="Freeform 14">
                <a:extLst>
                  <a:ext uri="{FF2B5EF4-FFF2-40B4-BE49-F238E27FC236}">
                    <a16:creationId xmlns:a16="http://schemas.microsoft.com/office/drawing/2014/main" id="{EF7AD7A7-4503-D5E3-ECF1-0E5642623F96}"/>
                  </a:ext>
                </a:extLst>
              </p:cNvPr>
              <p:cNvSpPr/>
              <p:nvPr/>
            </p:nvSpPr>
            <p:spPr bwMode="auto">
              <a:xfrm>
                <a:off x="3751" y="2743"/>
                <a:ext cx="252" cy="149"/>
              </a:xfrm>
              <a:custGeom>
                <a:avLst/>
                <a:gdLst>
                  <a:gd name="T0" fmla="*/ 111 w 166"/>
                  <a:gd name="T1" fmla="*/ 16 h 98"/>
                  <a:gd name="T2" fmla="*/ 74 w 166"/>
                  <a:gd name="T3" fmla="*/ 9 h 98"/>
                  <a:gd name="T4" fmla="*/ 66 w 166"/>
                  <a:gd name="T5" fmla="*/ 11 h 98"/>
                  <a:gd name="T6" fmla="*/ 69 w 166"/>
                  <a:gd name="T7" fmla="*/ 19 h 98"/>
                  <a:gd name="T8" fmla="*/ 72 w 166"/>
                  <a:gd name="T9" fmla="*/ 22 h 98"/>
                  <a:gd name="T10" fmla="*/ 142 w 166"/>
                  <a:gd name="T11" fmla="*/ 71 h 98"/>
                  <a:gd name="T12" fmla="*/ 164 w 166"/>
                  <a:gd name="T13" fmla="*/ 90 h 98"/>
                  <a:gd name="T14" fmla="*/ 165 w 166"/>
                  <a:gd name="T15" fmla="*/ 95 h 98"/>
                  <a:gd name="T16" fmla="*/ 158 w 166"/>
                  <a:gd name="T17" fmla="*/ 97 h 98"/>
                  <a:gd name="T18" fmla="*/ 128 w 166"/>
                  <a:gd name="T19" fmla="*/ 97 h 98"/>
                  <a:gd name="T20" fmla="*/ 98 w 166"/>
                  <a:gd name="T21" fmla="*/ 94 h 98"/>
                  <a:gd name="T22" fmla="*/ 80 w 166"/>
                  <a:gd name="T23" fmla="*/ 93 h 98"/>
                  <a:gd name="T24" fmla="*/ 90 w 166"/>
                  <a:gd name="T25" fmla="*/ 87 h 98"/>
                  <a:gd name="T26" fmla="*/ 109 w 166"/>
                  <a:gd name="T27" fmla="*/ 83 h 98"/>
                  <a:gd name="T28" fmla="*/ 95 w 166"/>
                  <a:gd name="T29" fmla="*/ 68 h 98"/>
                  <a:gd name="T30" fmla="*/ 40 w 166"/>
                  <a:gd name="T31" fmla="*/ 44 h 98"/>
                  <a:gd name="T32" fmla="*/ 24 w 166"/>
                  <a:gd name="T33" fmla="*/ 52 h 98"/>
                  <a:gd name="T34" fmla="*/ 9 w 166"/>
                  <a:gd name="T35" fmla="*/ 54 h 98"/>
                  <a:gd name="T36" fmla="*/ 9 w 166"/>
                  <a:gd name="T37" fmla="*/ 36 h 98"/>
                  <a:gd name="T38" fmla="*/ 0 w 166"/>
                  <a:gd name="T39" fmla="*/ 5 h 98"/>
                  <a:gd name="T40" fmla="*/ 70 w 166"/>
                  <a:gd name="T41" fmla="*/ 6 h 98"/>
                  <a:gd name="T42" fmla="*/ 111 w 166"/>
                  <a:gd name="T43" fmla="*/ 1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98">
                    <a:moveTo>
                      <a:pt x="111" y="16"/>
                    </a:moveTo>
                    <a:cubicBezTo>
                      <a:pt x="98" y="16"/>
                      <a:pt x="86" y="11"/>
                      <a:pt x="74" y="9"/>
                    </a:cubicBezTo>
                    <a:cubicBezTo>
                      <a:pt x="71" y="9"/>
                      <a:pt x="68" y="8"/>
                      <a:pt x="66" y="11"/>
                    </a:cubicBezTo>
                    <a:cubicBezTo>
                      <a:pt x="63" y="14"/>
                      <a:pt x="67" y="17"/>
                      <a:pt x="69" y="19"/>
                    </a:cubicBezTo>
                    <a:cubicBezTo>
                      <a:pt x="70" y="20"/>
                      <a:pt x="71" y="21"/>
                      <a:pt x="72" y="22"/>
                    </a:cubicBezTo>
                    <a:cubicBezTo>
                      <a:pt x="99" y="33"/>
                      <a:pt x="115" y="59"/>
                      <a:pt x="142" y="71"/>
                    </a:cubicBezTo>
                    <a:cubicBezTo>
                      <a:pt x="151" y="75"/>
                      <a:pt x="157" y="83"/>
                      <a:pt x="164" y="90"/>
                    </a:cubicBezTo>
                    <a:cubicBezTo>
                      <a:pt x="166" y="91"/>
                      <a:pt x="166" y="93"/>
                      <a:pt x="165" y="95"/>
                    </a:cubicBezTo>
                    <a:cubicBezTo>
                      <a:pt x="163" y="98"/>
                      <a:pt x="160" y="97"/>
                      <a:pt x="158" y="97"/>
                    </a:cubicBezTo>
                    <a:cubicBezTo>
                      <a:pt x="148" y="95"/>
                      <a:pt x="138" y="90"/>
                      <a:pt x="128" y="97"/>
                    </a:cubicBezTo>
                    <a:cubicBezTo>
                      <a:pt x="118" y="96"/>
                      <a:pt x="108" y="95"/>
                      <a:pt x="98" y="94"/>
                    </a:cubicBezTo>
                    <a:cubicBezTo>
                      <a:pt x="92" y="92"/>
                      <a:pt x="86" y="94"/>
                      <a:pt x="80" y="93"/>
                    </a:cubicBezTo>
                    <a:cubicBezTo>
                      <a:pt x="79" y="84"/>
                      <a:pt x="87" y="88"/>
                      <a:pt x="90" y="87"/>
                    </a:cubicBezTo>
                    <a:cubicBezTo>
                      <a:pt x="97" y="85"/>
                      <a:pt x="107" y="90"/>
                      <a:pt x="109" y="83"/>
                    </a:cubicBezTo>
                    <a:cubicBezTo>
                      <a:pt x="111" y="75"/>
                      <a:pt x="100" y="73"/>
                      <a:pt x="95" y="68"/>
                    </a:cubicBezTo>
                    <a:cubicBezTo>
                      <a:pt x="79" y="55"/>
                      <a:pt x="59" y="50"/>
                      <a:pt x="40" y="44"/>
                    </a:cubicBezTo>
                    <a:cubicBezTo>
                      <a:pt x="33" y="41"/>
                      <a:pt x="27" y="42"/>
                      <a:pt x="24" y="52"/>
                    </a:cubicBezTo>
                    <a:cubicBezTo>
                      <a:pt x="21" y="62"/>
                      <a:pt x="19" y="62"/>
                      <a:pt x="9" y="54"/>
                    </a:cubicBezTo>
                    <a:cubicBezTo>
                      <a:pt x="6" y="48"/>
                      <a:pt x="4" y="42"/>
                      <a:pt x="9" y="36"/>
                    </a:cubicBezTo>
                    <a:cubicBezTo>
                      <a:pt x="10" y="25"/>
                      <a:pt x="4" y="16"/>
                      <a:pt x="0" y="5"/>
                    </a:cubicBezTo>
                    <a:cubicBezTo>
                      <a:pt x="24" y="0"/>
                      <a:pt x="47" y="7"/>
                      <a:pt x="70" y="6"/>
                    </a:cubicBezTo>
                    <a:cubicBezTo>
                      <a:pt x="85" y="3"/>
                      <a:pt x="99" y="4"/>
                      <a:pt x="111" y="16"/>
                    </a:cubicBezTo>
                    <a:close/>
                  </a:path>
                </a:pathLst>
              </a:custGeom>
              <a:solidFill>
                <a:srgbClr val="761F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9" name="Freeform 15">
                <a:extLst>
                  <a:ext uri="{FF2B5EF4-FFF2-40B4-BE49-F238E27FC236}">
                    <a16:creationId xmlns:a16="http://schemas.microsoft.com/office/drawing/2014/main" id="{5539F40A-8B59-A7C4-E820-FEFDC63D0D9E}"/>
                  </a:ext>
                </a:extLst>
              </p:cNvPr>
              <p:cNvSpPr/>
              <p:nvPr/>
            </p:nvSpPr>
            <p:spPr bwMode="auto">
              <a:xfrm>
                <a:off x="3593" y="1299"/>
                <a:ext cx="211" cy="106"/>
              </a:xfrm>
              <a:custGeom>
                <a:avLst/>
                <a:gdLst>
                  <a:gd name="T0" fmla="*/ 11 w 139"/>
                  <a:gd name="T1" fmla="*/ 52 h 70"/>
                  <a:gd name="T2" fmla="*/ 7 w 139"/>
                  <a:gd name="T3" fmla="*/ 43 h 70"/>
                  <a:gd name="T4" fmla="*/ 4 w 139"/>
                  <a:gd name="T5" fmla="*/ 25 h 70"/>
                  <a:gd name="T6" fmla="*/ 17 w 139"/>
                  <a:gd name="T7" fmla="*/ 27 h 70"/>
                  <a:gd name="T8" fmla="*/ 31 w 139"/>
                  <a:gd name="T9" fmla="*/ 11 h 70"/>
                  <a:gd name="T10" fmla="*/ 34 w 139"/>
                  <a:gd name="T11" fmla="*/ 5 h 70"/>
                  <a:gd name="T12" fmla="*/ 40 w 139"/>
                  <a:gd name="T13" fmla="*/ 6 h 70"/>
                  <a:gd name="T14" fmla="*/ 48 w 139"/>
                  <a:gd name="T15" fmla="*/ 14 h 70"/>
                  <a:gd name="T16" fmla="*/ 64 w 139"/>
                  <a:gd name="T17" fmla="*/ 17 h 70"/>
                  <a:gd name="T18" fmla="*/ 68 w 139"/>
                  <a:gd name="T19" fmla="*/ 15 h 70"/>
                  <a:gd name="T20" fmla="*/ 98 w 139"/>
                  <a:gd name="T21" fmla="*/ 4 h 70"/>
                  <a:gd name="T22" fmla="*/ 107 w 139"/>
                  <a:gd name="T23" fmla="*/ 5 h 70"/>
                  <a:gd name="T24" fmla="*/ 135 w 139"/>
                  <a:gd name="T25" fmla="*/ 18 h 70"/>
                  <a:gd name="T26" fmla="*/ 135 w 139"/>
                  <a:gd name="T27" fmla="*/ 49 h 70"/>
                  <a:gd name="T28" fmla="*/ 134 w 139"/>
                  <a:gd name="T29" fmla="*/ 56 h 70"/>
                  <a:gd name="T30" fmla="*/ 129 w 139"/>
                  <a:gd name="T31" fmla="*/ 58 h 70"/>
                  <a:gd name="T32" fmla="*/ 80 w 139"/>
                  <a:gd name="T33" fmla="*/ 67 h 70"/>
                  <a:gd name="T34" fmla="*/ 63 w 139"/>
                  <a:gd name="T35" fmla="*/ 70 h 70"/>
                  <a:gd name="T36" fmla="*/ 45 w 139"/>
                  <a:gd name="T37" fmla="*/ 62 h 70"/>
                  <a:gd name="T38" fmla="*/ 17 w 139"/>
                  <a:gd name="T39" fmla="*/ 55 h 70"/>
                  <a:gd name="T40" fmla="*/ 11 w 139"/>
                  <a:gd name="T41" fmla="*/ 5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9" h="70">
                    <a:moveTo>
                      <a:pt x="11" y="52"/>
                    </a:moveTo>
                    <a:cubicBezTo>
                      <a:pt x="10" y="49"/>
                      <a:pt x="9" y="46"/>
                      <a:pt x="7" y="43"/>
                    </a:cubicBezTo>
                    <a:cubicBezTo>
                      <a:pt x="5" y="37"/>
                      <a:pt x="0" y="32"/>
                      <a:pt x="4" y="25"/>
                    </a:cubicBezTo>
                    <a:cubicBezTo>
                      <a:pt x="9" y="18"/>
                      <a:pt x="12" y="27"/>
                      <a:pt x="17" y="27"/>
                    </a:cubicBezTo>
                    <a:cubicBezTo>
                      <a:pt x="31" y="27"/>
                      <a:pt x="33" y="26"/>
                      <a:pt x="31" y="11"/>
                    </a:cubicBezTo>
                    <a:cubicBezTo>
                      <a:pt x="31" y="8"/>
                      <a:pt x="32" y="6"/>
                      <a:pt x="34" y="5"/>
                    </a:cubicBezTo>
                    <a:cubicBezTo>
                      <a:pt x="36" y="3"/>
                      <a:pt x="39" y="4"/>
                      <a:pt x="40" y="6"/>
                    </a:cubicBezTo>
                    <a:cubicBezTo>
                      <a:pt x="43" y="8"/>
                      <a:pt x="45" y="12"/>
                      <a:pt x="48" y="14"/>
                    </a:cubicBezTo>
                    <a:cubicBezTo>
                      <a:pt x="52" y="18"/>
                      <a:pt x="57" y="24"/>
                      <a:pt x="64" y="17"/>
                    </a:cubicBezTo>
                    <a:cubicBezTo>
                      <a:pt x="65" y="16"/>
                      <a:pt x="67" y="14"/>
                      <a:pt x="68" y="15"/>
                    </a:cubicBezTo>
                    <a:cubicBezTo>
                      <a:pt x="82" y="21"/>
                      <a:pt x="90" y="15"/>
                      <a:pt x="98" y="4"/>
                    </a:cubicBezTo>
                    <a:cubicBezTo>
                      <a:pt x="100" y="1"/>
                      <a:pt x="104" y="0"/>
                      <a:pt x="107" y="5"/>
                    </a:cubicBezTo>
                    <a:cubicBezTo>
                      <a:pt x="117" y="23"/>
                      <a:pt x="117" y="23"/>
                      <a:pt x="135" y="18"/>
                    </a:cubicBezTo>
                    <a:cubicBezTo>
                      <a:pt x="139" y="28"/>
                      <a:pt x="131" y="39"/>
                      <a:pt x="135" y="49"/>
                    </a:cubicBezTo>
                    <a:cubicBezTo>
                      <a:pt x="135" y="51"/>
                      <a:pt x="134" y="54"/>
                      <a:pt x="134" y="56"/>
                    </a:cubicBezTo>
                    <a:cubicBezTo>
                      <a:pt x="132" y="58"/>
                      <a:pt x="131" y="58"/>
                      <a:pt x="129" y="58"/>
                    </a:cubicBezTo>
                    <a:cubicBezTo>
                      <a:pt x="110" y="47"/>
                      <a:pt x="95" y="58"/>
                      <a:pt x="80" y="67"/>
                    </a:cubicBezTo>
                    <a:cubicBezTo>
                      <a:pt x="75" y="70"/>
                      <a:pt x="69" y="70"/>
                      <a:pt x="63" y="70"/>
                    </a:cubicBezTo>
                    <a:cubicBezTo>
                      <a:pt x="57" y="68"/>
                      <a:pt x="51" y="65"/>
                      <a:pt x="45" y="62"/>
                    </a:cubicBezTo>
                    <a:cubicBezTo>
                      <a:pt x="36" y="57"/>
                      <a:pt x="28" y="52"/>
                      <a:pt x="17" y="55"/>
                    </a:cubicBezTo>
                    <a:cubicBezTo>
                      <a:pt x="14" y="56"/>
                      <a:pt x="12" y="55"/>
                      <a:pt x="11" y="52"/>
                    </a:cubicBezTo>
                    <a:close/>
                  </a:path>
                </a:pathLst>
              </a:custGeom>
              <a:solidFill>
                <a:srgbClr val="7EBB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0" name="Freeform 16">
                <a:extLst>
                  <a:ext uri="{FF2B5EF4-FFF2-40B4-BE49-F238E27FC236}">
                    <a16:creationId xmlns:a16="http://schemas.microsoft.com/office/drawing/2014/main" id="{4A2F2B70-2F53-CA8F-1DEB-ADD2A28914CD}"/>
                  </a:ext>
                </a:extLst>
              </p:cNvPr>
              <p:cNvSpPr/>
              <p:nvPr/>
            </p:nvSpPr>
            <p:spPr bwMode="auto">
              <a:xfrm>
                <a:off x="3192" y="1965"/>
                <a:ext cx="143" cy="252"/>
              </a:xfrm>
              <a:custGeom>
                <a:avLst/>
                <a:gdLst>
                  <a:gd name="T0" fmla="*/ 30 w 94"/>
                  <a:gd name="T1" fmla="*/ 157 h 166"/>
                  <a:gd name="T2" fmla="*/ 15 w 94"/>
                  <a:gd name="T3" fmla="*/ 142 h 166"/>
                  <a:gd name="T4" fmla="*/ 7 w 94"/>
                  <a:gd name="T5" fmla="*/ 162 h 166"/>
                  <a:gd name="T6" fmla="*/ 3 w 94"/>
                  <a:gd name="T7" fmla="*/ 165 h 166"/>
                  <a:gd name="T8" fmla="*/ 0 w 94"/>
                  <a:gd name="T9" fmla="*/ 160 h 166"/>
                  <a:gd name="T10" fmla="*/ 4 w 94"/>
                  <a:gd name="T11" fmla="*/ 150 h 166"/>
                  <a:gd name="T12" fmla="*/ 6 w 94"/>
                  <a:gd name="T13" fmla="*/ 138 h 166"/>
                  <a:gd name="T14" fmla="*/ 5 w 94"/>
                  <a:gd name="T15" fmla="*/ 131 h 166"/>
                  <a:gd name="T16" fmla="*/ 31 w 94"/>
                  <a:gd name="T17" fmla="*/ 63 h 166"/>
                  <a:gd name="T18" fmla="*/ 22 w 94"/>
                  <a:gd name="T19" fmla="*/ 63 h 166"/>
                  <a:gd name="T20" fmla="*/ 45 w 94"/>
                  <a:gd name="T21" fmla="*/ 20 h 166"/>
                  <a:gd name="T22" fmla="*/ 60 w 94"/>
                  <a:gd name="T23" fmla="*/ 11 h 166"/>
                  <a:gd name="T24" fmla="*/ 64 w 94"/>
                  <a:gd name="T25" fmla="*/ 8 h 166"/>
                  <a:gd name="T26" fmla="*/ 75 w 94"/>
                  <a:gd name="T27" fmla="*/ 3 h 166"/>
                  <a:gd name="T28" fmla="*/ 80 w 94"/>
                  <a:gd name="T29" fmla="*/ 14 h 166"/>
                  <a:gd name="T30" fmla="*/ 69 w 94"/>
                  <a:gd name="T31" fmla="*/ 20 h 166"/>
                  <a:gd name="T32" fmla="*/ 74 w 94"/>
                  <a:gd name="T33" fmla="*/ 32 h 166"/>
                  <a:gd name="T34" fmla="*/ 68 w 94"/>
                  <a:gd name="T35" fmla="*/ 37 h 166"/>
                  <a:gd name="T36" fmla="*/ 73 w 94"/>
                  <a:gd name="T37" fmla="*/ 33 h 166"/>
                  <a:gd name="T38" fmla="*/ 91 w 94"/>
                  <a:gd name="T39" fmla="*/ 15 h 166"/>
                  <a:gd name="T40" fmla="*/ 88 w 94"/>
                  <a:gd name="T41" fmla="*/ 28 h 166"/>
                  <a:gd name="T42" fmla="*/ 64 w 94"/>
                  <a:gd name="T43" fmla="*/ 79 h 166"/>
                  <a:gd name="T44" fmla="*/ 62 w 94"/>
                  <a:gd name="T45" fmla="*/ 84 h 166"/>
                  <a:gd name="T46" fmla="*/ 39 w 94"/>
                  <a:gd name="T47" fmla="*/ 144 h 166"/>
                  <a:gd name="T48" fmla="*/ 30 w 94"/>
                  <a:gd name="T49"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66">
                    <a:moveTo>
                      <a:pt x="30" y="157"/>
                    </a:moveTo>
                    <a:cubicBezTo>
                      <a:pt x="25" y="152"/>
                      <a:pt x="16" y="152"/>
                      <a:pt x="15" y="142"/>
                    </a:cubicBezTo>
                    <a:cubicBezTo>
                      <a:pt x="13" y="150"/>
                      <a:pt x="15" y="158"/>
                      <a:pt x="7" y="162"/>
                    </a:cubicBezTo>
                    <a:cubicBezTo>
                      <a:pt x="6" y="163"/>
                      <a:pt x="5" y="166"/>
                      <a:pt x="3" y="165"/>
                    </a:cubicBezTo>
                    <a:cubicBezTo>
                      <a:pt x="0" y="165"/>
                      <a:pt x="0" y="162"/>
                      <a:pt x="0" y="160"/>
                    </a:cubicBezTo>
                    <a:cubicBezTo>
                      <a:pt x="0" y="156"/>
                      <a:pt x="0" y="152"/>
                      <a:pt x="4" y="150"/>
                    </a:cubicBezTo>
                    <a:cubicBezTo>
                      <a:pt x="8" y="147"/>
                      <a:pt x="8" y="142"/>
                      <a:pt x="6" y="138"/>
                    </a:cubicBezTo>
                    <a:cubicBezTo>
                      <a:pt x="6" y="135"/>
                      <a:pt x="5" y="133"/>
                      <a:pt x="5" y="131"/>
                    </a:cubicBezTo>
                    <a:cubicBezTo>
                      <a:pt x="12" y="108"/>
                      <a:pt x="11" y="82"/>
                      <a:pt x="31" y="63"/>
                    </a:cubicBezTo>
                    <a:cubicBezTo>
                      <a:pt x="27" y="63"/>
                      <a:pt x="25" y="63"/>
                      <a:pt x="22" y="63"/>
                    </a:cubicBezTo>
                    <a:cubicBezTo>
                      <a:pt x="31" y="49"/>
                      <a:pt x="43" y="37"/>
                      <a:pt x="45" y="20"/>
                    </a:cubicBezTo>
                    <a:cubicBezTo>
                      <a:pt x="51" y="18"/>
                      <a:pt x="54" y="13"/>
                      <a:pt x="60" y="11"/>
                    </a:cubicBezTo>
                    <a:cubicBezTo>
                      <a:pt x="61" y="10"/>
                      <a:pt x="63" y="9"/>
                      <a:pt x="64" y="8"/>
                    </a:cubicBezTo>
                    <a:cubicBezTo>
                      <a:pt x="67" y="6"/>
                      <a:pt x="69" y="0"/>
                      <a:pt x="75" y="3"/>
                    </a:cubicBezTo>
                    <a:cubicBezTo>
                      <a:pt x="79" y="5"/>
                      <a:pt x="81" y="9"/>
                      <a:pt x="80" y="14"/>
                    </a:cubicBezTo>
                    <a:cubicBezTo>
                      <a:pt x="80" y="20"/>
                      <a:pt x="75" y="21"/>
                      <a:pt x="69" y="20"/>
                    </a:cubicBezTo>
                    <a:cubicBezTo>
                      <a:pt x="71" y="25"/>
                      <a:pt x="78" y="27"/>
                      <a:pt x="74" y="32"/>
                    </a:cubicBezTo>
                    <a:cubicBezTo>
                      <a:pt x="72" y="34"/>
                      <a:pt x="70" y="35"/>
                      <a:pt x="68" y="37"/>
                    </a:cubicBezTo>
                    <a:cubicBezTo>
                      <a:pt x="71" y="36"/>
                      <a:pt x="72" y="34"/>
                      <a:pt x="73" y="33"/>
                    </a:cubicBezTo>
                    <a:cubicBezTo>
                      <a:pt x="78" y="25"/>
                      <a:pt x="79" y="14"/>
                      <a:pt x="91" y="15"/>
                    </a:cubicBezTo>
                    <a:cubicBezTo>
                      <a:pt x="94" y="20"/>
                      <a:pt x="90" y="24"/>
                      <a:pt x="88" y="28"/>
                    </a:cubicBezTo>
                    <a:cubicBezTo>
                      <a:pt x="80" y="44"/>
                      <a:pt x="70" y="61"/>
                      <a:pt x="64" y="79"/>
                    </a:cubicBezTo>
                    <a:cubicBezTo>
                      <a:pt x="64" y="81"/>
                      <a:pt x="63" y="82"/>
                      <a:pt x="62" y="84"/>
                    </a:cubicBezTo>
                    <a:cubicBezTo>
                      <a:pt x="52" y="103"/>
                      <a:pt x="45" y="123"/>
                      <a:pt x="39" y="144"/>
                    </a:cubicBezTo>
                    <a:cubicBezTo>
                      <a:pt x="38" y="149"/>
                      <a:pt x="38" y="156"/>
                      <a:pt x="30" y="157"/>
                    </a:cubicBezTo>
                    <a:close/>
                  </a:path>
                </a:pathLst>
              </a:custGeom>
              <a:solidFill>
                <a:srgbClr val="D58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1" name="Freeform 17">
                <a:extLst>
                  <a:ext uri="{FF2B5EF4-FFF2-40B4-BE49-F238E27FC236}">
                    <a16:creationId xmlns:a16="http://schemas.microsoft.com/office/drawing/2014/main" id="{8D52161B-9B44-3121-A99E-E53A03609DA2}"/>
                  </a:ext>
                </a:extLst>
              </p:cNvPr>
              <p:cNvSpPr/>
              <p:nvPr/>
            </p:nvSpPr>
            <p:spPr bwMode="auto">
              <a:xfrm>
                <a:off x="3741" y="2798"/>
                <a:ext cx="185" cy="95"/>
              </a:xfrm>
              <a:custGeom>
                <a:avLst/>
                <a:gdLst>
                  <a:gd name="T0" fmla="*/ 18 w 122"/>
                  <a:gd name="T1" fmla="*/ 18 h 63"/>
                  <a:gd name="T2" fmla="*/ 29 w 122"/>
                  <a:gd name="T3" fmla="*/ 14 h 63"/>
                  <a:gd name="T4" fmla="*/ 47 w 122"/>
                  <a:gd name="T5" fmla="*/ 4 h 63"/>
                  <a:gd name="T6" fmla="*/ 118 w 122"/>
                  <a:gd name="T7" fmla="*/ 39 h 63"/>
                  <a:gd name="T8" fmla="*/ 122 w 122"/>
                  <a:gd name="T9" fmla="*/ 48 h 63"/>
                  <a:gd name="T10" fmla="*/ 113 w 122"/>
                  <a:gd name="T11" fmla="*/ 54 h 63"/>
                  <a:gd name="T12" fmla="*/ 87 w 122"/>
                  <a:gd name="T13" fmla="*/ 56 h 63"/>
                  <a:gd name="T14" fmla="*/ 52 w 122"/>
                  <a:gd name="T15" fmla="*/ 57 h 63"/>
                  <a:gd name="T16" fmla="*/ 31 w 122"/>
                  <a:gd name="T17" fmla="*/ 59 h 63"/>
                  <a:gd name="T18" fmla="*/ 26 w 122"/>
                  <a:gd name="T19" fmla="*/ 61 h 63"/>
                  <a:gd name="T20" fmla="*/ 1 w 122"/>
                  <a:gd name="T21" fmla="*/ 59 h 63"/>
                  <a:gd name="T22" fmla="*/ 9 w 122"/>
                  <a:gd name="T23" fmla="*/ 53 h 63"/>
                  <a:gd name="T24" fmla="*/ 18 w 122"/>
                  <a:gd name="T25" fmla="*/ 39 h 63"/>
                  <a:gd name="T26" fmla="*/ 18 w 122"/>
                  <a:gd name="T27"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62">
                    <a:moveTo>
                      <a:pt x="18" y="18"/>
                    </a:moveTo>
                    <a:cubicBezTo>
                      <a:pt x="24" y="22"/>
                      <a:pt x="28" y="24"/>
                      <a:pt x="29" y="14"/>
                    </a:cubicBezTo>
                    <a:cubicBezTo>
                      <a:pt x="30" y="3"/>
                      <a:pt x="35" y="0"/>
                      <a:pt x="47" y="4"/>
                    </a:cubicBezTo>
                    <a:cubicBezTo>
                      <a:pt x="73" y="11"/>
                      <a:pt x="97" y="23"/>
                      <a:pt x="118" y="39"/>
                    </a:cubicBezTo>
                    <a:cubicBezTo>
                      <a:pt x="121" y="41"/>
                      <a:pt x="122" y="45"/>
                      <a:pt x="122" y="48"/>
                    </a:cubicBezTo>
                    <a:cubicBezTo>
                      <a:pt x="121" y="53"/>
                      <a:pt x="117" y="53"/>
                      <a:pt x="113" y="54"/>
                    </a:cubicBezTo>
                    <a:cubicBezTo>
                      <a:pt x="104" y="54"/>
                      <a:pt x="95" y="52"/>
                      <a:pt x="87" y="56"/>
                    </a:cubicBezTo>
                    <a:cubicBezTo>
                      <a:pt x="76" y="60"/>
                      <a:pt x="64" y="56"/>
                      <a:pt x="52" y="57"/>
                    </a:cubicBezTo>
                    <a:cubicBezTo>
                      <a:pt x="45" y="58"/>
                      <a:pt x="38" y="56"/>
                      <a:pt x="31" y="59"/>
                    </a:cubicBezTo>
                    <a:cubicBezTo>
                      <a:pt x="29" y="59"/>
                      <a:pt x="28" y="60"/>
                      <a:pt x="26" y="61"/>
                    </a:cubicBezTo>
                    <a:cubicBezTo>
                      <a:pt x="17" y="63"/>
                      <a:pt x="9" y="63"/>
                      <a:pt x="1" y="59"/>
                    </a:cubicBezTo>
                    <a:cubicBezTo>
                      <a:pt x="0" y="53"/>
                      <a:pt x="5" y="53"/>
                      <a:pt x="9" y="53"/>
                    </a:cubicBezTo>
                    <a:cubicBezTo>
                      <a:pt x="18" y="52"/>
                      <a:pt x="20" y="47"/>
                      <a:pt x="18" y="39"/>
                    </a:cubicBezTo>
                    <a:cubicBezTo>
                      <a:pt x="16" y="32"/>
                      <a:pt x="13" y="25"/>
                      <a:pt x="18" y="18"/>
                    </a:cubicBezTo>
                    <a:close/>
                  </a:path>
                </a:pathLst>
              </a:custGeom>
              <a:solidFill>
                <a:srgbClr val="9733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2" name="Freeform 18">
                <a:extLst>
                  <a:ext uri="{FF2B5EF4-FFF2-40B4-BE49-F238E27FC236}">
                    <a16:creationId xmlns:a16="http://schemas.microsoft.com/office/drawing/2014/main" id="{052ADA40-E44D-9D2B-C65E-CA0E57D07F90}"/>
                  </a:ext>
                </a:extLst>
              </p:cNvPr>
              <p:cNvSpPr/>
              <p:nvPr/>
            </p:nvSpPr>
            <p:spPr bwMode="auto">
              <a:xfrm>
                <a:off x="3630" y="1668"/>
                <a:ext cx="228" cy="135"/>
              </a:xfrm>
              <a:custGeom>
                <a:avLst/>
                <a:gdLst>
                  <a:gd name="T0" fmla="*/ 76 w 150"/>
                  <a:gd name="T1" fmla="*/ 9 h 89"/>
                  <a:gd name="T2" fmla="*/ 97 w 150"/>
                  <a:gd name="T3" fmla="*/ 12 h 89"/>
                  <a:gd name="T4" fmla="*/ 113 w 150"/>
                  <a:gd name="T5" fmla="*/ 7 h 89"/>
                  <a:gd name="T6" fmla="*/ 139 w 150"/>
                  <a:gd name="T7" fmla="*/ 12 h 89"/>
                  <a:gd name="T8" fmla="*/ 145 w 150"/>
                  <a:gd name="T9" fmla="*/ 37 h 89"/>
                  <a:gd name="T10" fmla="*/ 133 w 150"/>
                  <a:gd name="T11" fmla="*/ 26 h 89"/>
                  <a:gd name="T12" fmla="*/ 100 w 150"/>
                  <a:gd name="T13" fmla="*/ 26 h 89"/>
                  <a:gd name="T14" fmla="*/ 78 w 150"/>
                  <a:gd name="T15" fmla="*/ 24 h 89"/>
                  <a:gd name="T16" fmla="*/ 77 w 150"/>
                  <a:gd name="T17" fmla="*/ 57 h 89"/>
                  <a:gd name="T18" fmla="*/ 77 w 150"/>
                  <a:gd name="T19" fmla="*/ 83 h 89"/>
                  <a:gd name="T20" fmla="*/ 75 w 150"/>
                  <a:gd name="T21" fmla="*/ 86 h 89"/>
                  <a:gd name="T22" fmla="*/ 67 w 150"/>
                  <a:gd name="T23" fmla="*/ 81 h 89"/>
                  <a:gd name="T24" fmla="*/ 59 w 150"/>
                  <a:gd name="T25" fmla="*/ 75 h 89"/>
                  <a:gd name="T26" fmla="*/ 20 w 150"/>
                  <a:gd name="T27" fmla="*/ 75 h 89"/>
                  <a:gd name="T28" fmla="*/ 7 w 150"/>
                  <a:gd name="T29" fmla="*/ 60 h 89"/>
                  <a:gd name="T30" fmla="*/ 5 w 150"/>
                  <a:gd name="T31" fmla="*/ 13 h 89"/>
                  <a:gd name="T32" fmla="*/ 16 w 150"/>
                  <a:gd name="T33" fmla="*/ 12 h 89"/>
                  <a:gd name="T34" fmla="*/ 38 w 150"/>
                  <a:gd name="T35" fmla="*/ 37 h 89"/>
                  <a:gd name="T36" fmla="*/ 27 w 150"/>
                  <a:gd name="T37" fmla="*/ 47 h 89"/>
                  <a:gd name="T38" fmla="*/ 49 w 150"/>
                  <a:gd name="T39" fmla="*/ 61 h 89"/>
                  <a:gd name="T40" fmla="*/ 53 w 150"/>
                  <a:gd name="T41" fmla="*/ 62 h 89"/>
                  <a:gd name="T42" fmla="*/ 67 w 150"/>
                  <a:gd name="T43" fmla="*/ 55 h 89"/>
                  <a:gd name="T44" fmla="*/ 55 w 150"/>
                  <a:gd name="T45" fmla="*/ 47 h 89"/>
                  <a:gd name="T46" fmla="*/ 46 w 150"/>
                  <a:gd name="T47" fmla="*/ 45 h 89"/>
                  <a:gd name="T48" fmla="*/ 54 w 150"/>
                  <a:gd name="T49" fmla="*/ 35 h 89"/>
                  <a:gd name="T50" fmla="*/ 67 w 150"/>
                  <a:gd name="T51" fmla="*/ 17 h 89"/>
                  <a:gd name="T52" fmla="*/ 76 w 150"/>
                  <a:gd name="T53" fmla="*/ 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89">
                    <a:moveTo>
                      <a:pt x="76" y="9"/>
                    </a:moveTo>
                    <a:cubicBezTo>
                      <a:pt x="83" y="9"/>
                      <a:pt x="90" y="7"/>
                      <a:pt x="97" y="12"/>
                    </a:cubicBezTo>
                    <a:cubicBezTo>
                      <a:pt x="103" y="17"/>
                      <a:pt x="109" y="10"/>
                      <a:pt x="113" y="7"/>
                    </a:cubicBezTo>
                    <a:cubicBezTo>
                      <a:pt x="124" y="0"/>
                      <a:pt x="132" y="6"/>
                      <a:pt x="139" y="12"/>
                    </a:cubicBezTo>
                    <a:cubicBezTo>
                      <a:pt x="147" y="19"/>
                      <a:pt x="150" y="27"/>
                      <a:pt x="145" y="37"/>
                    </a:cubicBezTo>
                    <a:cubicBezTo>
                      <a:pt x="140" y="34"/>
                      <a:pt x="145" y="21"/>
                      <a:pt x="133" y="26"/>
                    </a:cubicBezTo>
                    <a:cubicBezTo>
                      <a:pt x="122" y="29"/>
                      <a:pt x="111" y="31"/>
                      <a:pt x="100" y="26"/>
                    </a:cubicBezTo>
                    <a:cubicBezTo>
                      <a:pt x="94" y="23"/>
                      <a:pt x="87" y="24"/>
                      <a:pt x="78" y="24"/>
                    </a:cubicBezTo>
                    <a:cubicBezTo>
                      <a:pt x="88" y="37"/>
                      <a:pt x="83" y="47"/>
                      <a:pt x="77" y="57"/>
                    </a:cubicBezTo>
                    <a:cubicBezTo>
                      <a:pt x="77" y="65"/>
                      <a:pt x="78" y="74"/>
                      <a:pt x="77" y="83"/>
                    </a:cubicBezTo>
                    <a:cubicBezTo>
                      <a:pt x="76" y="84"/>
                      <a:pt x="76" y="85"/>
                      <a:pt x="75" y="86"/>
                    </a:cubicBezTo>
                    <a:cubicBezTo>
                      <a:pt x="69" y="89"/>
                      <a:pt x="68" y="85"/>
                      <a:pt x="67" y="81"/>
                    </a:cubicBezTo>
                    <a:cubicBezTo>
                      <a:pt x="66" y="76"/>
                      <a:pt x="64" y="74"/>
                      <a:pt x="59" y="75"/>
                    </a:cubicBezTo>
                    <a:cubicBezTo>
                      <a:pt x="46" y="76"/>
                      <a:pt x="33" y="74"/>
                      <a:pt x="20" y="75"/>
                    </a:cubicBezTo>
                    <a:cubicBezTo>
                      <a:pt x="13" y="73"/>
                      <a:pt x="12" y="65"/>
                      <a:pt x="7" y="60"/>
                    </a:cubicBezTo>
                    <a:cubicBezTo>
                      <a:pt x="0" y="45"/>
                      <a:pt x="2" y="29"/>
                      <a:pt x="5" y="13"/>
                    </a:cubicBezTo>
                    <a:cubicBezTo>
                      <a:pt x="8" y="10"/>
                      <a:pt x="12" y="10"/>
                      <a:pt x="16" y="12"/>
                    </a:cubicBezTo>
                    <a:cubicBezTo>
                      <a:pt x="27" y="17"/>
                      <a:pt x="29" y="30"/>
                      <a:pt x="38" y="37"/>
                    </a:cubicBezTo>
                    <a:cubicBezTo>
                      <a:pt x="43" y="42"/>
                      <a:pt x="34" y="46"/>
                      <a:pt x="27" y="47"/>
                    </a:cubicBezTo>
                    <a:cubicBezTo>
                      <a:pt x="38" y="48"/>
                      <a:pt x="36" y="64"/>
                      <a:pt x="49" y="61"/>
                    </a:cubicBezTo>
                    <a:cubicBezTo>
                      <a:pt x="50" y="61"/>
                      <a:pt x="51" y="62"/>
                      <a:pt x="53" y="62"/>
                    </a:cubicBezTo>
                    <a:cubicBezTo>
                      <a:pt x="59" y="63"/>
                      <a:pt x="66" y="64"/>
                      <a:pt x="67" y="55"/>
                    </a:cubicBezTo>
                    <a:cubicBezTo>
                      <a:pt x="68" y="46"/>
                      <a:pt x="60" y="48"/>
                      <a:pt x="55" y="47"/>
                    </a:cubicBezTo>
                    <a:cubicBezTo>
                      <a:pt x="52" y="47"/>
                      <a:pt x="49" y="47"/>
                      <a:pt x="46" y="45"/>
                    </a:cubicBezTo>
                    <a:cubicBezTo>
                      <a:pt x="42" y="36"/>
                      <a:pt x="49" y="35"/>
                      <a:pt x="54" y="35"/>
                    </a:cubicBezTo>
                    <a:cubicBezTo>
                      <a:pt x="66" y="34"/>
                      <a:pt x="69" y="27"/>
                      <a:pt x="67" y="17"/>
                    </a:cubicBezTo>
                    <a:cubicBezTo>
                      <a:pt x="68" y="11"/>
                      <a:pt x="72" y="10"/>
                      <a:pt x="76" y="9"/>
                    </a:cubicBezTo>
                    <a:close/>
                  </a:path>
                </a:pathLst>
              </a:custGeom>
              <a:solidFill>
                <a:srgbClr val="E4E0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3" name="Freeform 19">
                <a:extLst>
                  <a:ext uri="{FF2B5EF4-FFF2-40B4-BE49-F238E27FC236}">
                    <a16:creationId xmlns:a16="http://schemas.microsoft.com/office/drawing/2014/main" id="{B00D1271-0903-4319-F655-438DCE33EDEE}"/>
                  </a:ext>
                </a:extLst>
              </p:cNvPr>
              <p:cNvSpPr/>
              <p:nvPr/>
            </p:nvSpPr>
            <p:spPr bwMode="auto">
              <a:xfrm>
                <a:off x="3604" y="1383"/>
                <a:ext cx="203" cy="127"/>
              </a:xfrm>
              <a:custGeom>
                <a:avLst/>
                <a:gdLst>
                  <a:gd name="T0" fmla="*/ 121 w 134"/>
                  <a:gd name="T1" fmla="*/ 2 h 84"/>
                  <a:gd name="T2" fmla="*/ 127 w 134"/>
                  <a:gd name="T3" fmla="*/ 1 h 84"/>
                  <a:gd name="T4" fmla="*/ 132 w 134"/>
                  <a:gd name="T5" fmla="*/ 39 h 84"/>
                  <a:gd name="T6" fmla="*/ 131 w 134"/>
                  <a:gd name="T7" fmla="*/ 41 h 84"/>
                  <a:gd name="T8" fmla="*/ 113 w 134"/>
                  <a:gd name="T9" fmla="*/ 59 h 84"/>
                  <a:gd name="T10" fmla="*/ 103 w 134"/>
                  <a:gd name="T11" fmla="*/ 66 h 84"/>
                  <a:gd name="T12" fmla="*/ 89 w 134"/>
                  <a:gd name="T13" fmla="*/ 72 h 84"/>
                  <a:gd name="T14" fmla="*/ 78 w 134"/>
                  <a:gd name="T15" fmla="*/ 78 h 84"/>
                  <a:gd name="T16" fmla="*/ 65 w 134"/>
                  <a:gd name="T17" fmla="*/ 74 h 84"/>
                  <a:gd name="T18" fmla="*/ 52 w 134"/>
                  <a:gd name="T19" fmla="*/ 66 h 84"/>
                  <a:gd name="T20" fmla="*/ 39 w 134"/>
                  <a:gd name="T21" fmla="*/ 70 h 84"/>
                  <a:gd name="T22" fmla="*/ 28 w 134"/>
                  <a:gd name="T23" fmla="*/ 68 h 84"/>
                  <a:gd name="T24" fmla="*/ 12 w 134"/>
                  <a:gd name="T25" fmla="*/ 35 h 84"/>
                  <a:gd name="T26" fmla="*/ 0 w 134"/>
                  <a:gd name="T27" fmla="*/ 3 h 84"/>
                  <a:gd name="T28" fmla="*/ 5 w 134"/>
                  <a:gd name="T29" fmla="*/ 2 h 84"/>
                  <a:gd name="T30" fmla="*/ 20 w 134"/>
                  <a:gd name="T31" fmla="*/ 4 h 84"/>
                  <a:gd name="T32" fmla="*/ 23 w 134"/>
                  <a:gd name="T33" fmla="*/ 14 h 84"/>
                  <a:gd name="T34" fmla="*/ 70 w 134"/>
                  <a:gd name="T35" fmla="*/ 51 h 84"/>
                  <a:gd name="T36" fmla="*/ 108 w 134"/>
                  <a:gd name="T37" fmla="*/ 31 h 84"/>
                  <a:gd name="T38" fmla="*/ 117 w 134"/>
                  <a:gd name="T39" fmla="*/ 7 h 84"/>
                  <a:gd name="T40" fmla="*/ 121 w 134"/>
                  <a:gd name="T41"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84">
                    <a:moveTo>
                      <a:pt x="121" y="2"/>
                    </a:moveTo>
                    <a:cubicBezTo>
                      <a:pt x="123" y="2"/>
                      <a:pt x="125" y="2"/>
                      <a:pt x="127" y="1"/>
                    </a:cubicBezTo>
                    <a:cubicBezTo>
                      <a:pt x="134" y="13"/>
                      <a:pt x="130" y="27"/>
                      <a:pt x="132" y="39"/>
                    </a:cubicBezTo>
                    <a:cubicBezTo>
                      <a:pt x="131" y="40"/>
                      <a:pt x="131" y="40"/>
                      <a:pt x="131" y="41"/>
                    </a:cubicBezTo>
                    <a:cubicBezTo>
                      <a:pt x="128" y="50"/>
                      <a:pt x="124" y="58"/>
                      <a:pt x="113" y="59"/>
                    </a:cubicBezTo>
                    <a:cubicBezTo>
                      <a:pt x="109" y="59"/>
                      <a:pt x="106" y="63"/>
                      <a:pt x="103" y="66"/>
                    </a:cubicBezTo>
                    <a:cubicBezTo>
                      <a:pt x="99" y="69"/>
                      <a:pt x="95" y="72"/>
                      <a:pt x="89" y="72"/>
                    </a:cubicBezTo>
                    <a:cubicBezTo>
                      <a:pt x="84" y="71"/>
                      <a:pt x="81" y="75"/>
                      <a:pt x="78" y="78"/>
                    </a:cubicBezTo>
                    <a:cubicBezTo>
                      <a:pt x="70" y="84"/>
                      <a:pt x="70" y="83"/>
                      <a:pt x="65" y="74"/>
                    </a:cubicBezTo>
                    <a:cubicBezTo>
                      <a:pt x="63" y="70"/>
                      <a:pt x="56" y="69"/>
                      <a:pt x="52" y="66"/>
                    </a:cubicBezTo>
                    <a:cubicBezTo>
                      <a:pt x="46" y="62"/>
                      <a:pt x="43" y="64"/>
                      <a:pt x="39" y="70"/>
                    </a:cubicBezTo>
                    <a:cubicBezTo>
                      <a:pt x="35" y="77"/>
                      <a:pt x="29" y="76"/>
                      <a:pt x="28" y="68"/>
                    </a:cubicBezTo>
                    <a:cubicBezTo>
                      <a:pt x="25" y="55"/>
                      <a:pt x="19" y="46"/>
                      <a:pt x="12" y="35"/>
                    </a:cubicBezTo>
                    <a:cubicBezTo>
                      <a:pt x="6" y="26"/>
                      <a:pt x="3" y="14"/>
                      <a:pt x="0" y="3"/>
                    </a:cubicBezTo>
                    <a:cubicBezTo>
                      <a:pt x="1" y="2"/>
                      <a:pt x="3" y="2"/>
                      <a:pt x="5" y="2"/>
                    </a:cubicBezTo>
                    <a:cubicBezTo>
                      <a:pt x="10" y="2"/>
                      <a:pt x="16" y="0"/>
                      <a:pt x="20" y="4"/>
                    </a:cubicBezTo>
                    <a:cubicBezTo>
                      <a:pt x="22" y="7"/>
                      <a:pt x="21" y="11"/>
                      <a:pt x="23" y="14"/>
                    </a:cubicBezTo>
                    <a:cubicBezTo>
                      <a:pt x="29" y="39"/>
                      <a:pt x="48" y="47"/>
                      <a:pt x="70" y="51"/>
                    </a:cubicBezTo>
                    <a:cubicBezTo>
                      <a:pt x="88" y="55"/>
                      <a:pt x="99" y="44"/>
                      <a:pt x="108" y="31"/>
                    </a:cubicBezTo>
                    <a:cubicBezTo>
                      <a:pt x="113" y="24"/>
                      <a:pt x="115" y="16"/>
                      <a:pt x="117" y="7"/>
                    </a:cubicBezTo>
                    <a:cubicBezTo>
                      <a:pt x="118" y="5"/>
                      <a:pt x="119" y="3"/>
                      <a:pt x="121" y="2"/>
                    </a:cubicBezTo>
                    <a:close/>
                  </a:path>
                </a:pathLst>
              </a:custGeom>
              <a:solidFill>
                <a:srgbClr val="EFB8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4" name="Freeform 20">
                <a:extLst>
                  <a:ext uri="{FF2B5EF4-FFF2-40B4-BE49-F238E27FC236}">
                    <a16:creationId xmlns:a16="http://schemas.microsoft.com/office/drawing/2014/main" id="{42BD8805-BBED-5ED9-CEEC-07345A0332F7}"/>
                  </a:ext>
                </a:extLst>
              </p:cNvPr>
              <p:cNvSpPr/>
              <p:nvPr/>
            </p:nvSpPr>
            <p:spPr bwMode="auto">
              <a:xfrm>
                <a:off x="4161" y="2080"/>
                <a:ext cx="76" cy="684"/>
              </a:xfrm>
              <a:custGeom>
                <a:avLst/>
                <a:gdLst>
                  <a:gd name="T0" fmla="*/ 7 w 50"/>
                  <a:gd name="T1" fmla="*/ 0 h 451"/>
                  <a:gd name="T2" fmla="*/ 16 w 50"/>
                  <a:gd name="T3" fmla="*/ 33 h 451"/>
                  <a:gd name="T4" fmla="*/ 36 w 50"/>
                  <a:gd name="T5" fmla="*/ 111 h 451"/>
                  <a:gd name="T6" fmla="*/ 45 w 50"/>
                  <a:gd name="T7" fmla="*/ 164 h 451"/>
                  <a:gd name="T8" fmla="*/ 48 w 50"/>
                  <a:gd name="T9" fmla="*/ 264 h 451"/>
                  <a:gd name="T10" fmla="*/ 37 w 50"/>
                  <a:gd name="T11" fmla="*/ 414 h 451"/>
                  <a:gd name="T12" fmla="*/ 25 w 50"/>
                  <a:gd name="T13" fmla="*/ 451 h 451"/>
                  <a:gd name="T14" fmla="*/ 21 w 50"/>
                  <a:gd name="T15" fmla="*/ 444 h 451"/>
                  <a:gd name="T16" fmla="*/ 30 w 50"/>
                  <a:gd name="T17" fmla="*/ 382 h 451"/>
                  <a:gd name="T18" fmla="*/ 30 w 50"/>
                  <a:gd name="T19" fmla="*/ 335 h 451"/>
                  <a:gd name="T20" fmla="*/ 39 w 50"/>
                  <a:gd name="T21" fmla="*/ 239 h 451"/>
                  <a:gd name="T22" fmla="*/ 35 w 50"/>
                  <a:gd name="T23" fmla="*/ 204 h 451"/>
                  <a:gd name="T24" fmla="*/ 35 w 50"/>
                  <a:gd name="T25" fmla="*/ 182 h 451"/>
                  <a:gd name="T26" fmla="*/ 33 w 50"/>
                  <a:gd name="T27" fmla="*/ 130 h 451"/>
                  <a:gd name="T28" fmla="*/ 10 w 50"/>
                  <a:gd name="T29" fmla="*/ 71 h 451"/>
                  <a:gd name="T30" fmla="*/ 11 w 50"/>
                  <a:gd name="T31" fmla="*/ 56 h 451"/>
                  <a:gd name="T32" fmla="*/ 13 w 50"/>
                  <a:gd name="T33" fmla="*/ 58 h 451"/>
                  <a:gd name="T34" fmla="*/ 12 w 50"/>
                  <a:gd name="T35" fmla="*/ 53 h 451"/>
                  <a:gd name="T36" fmla="*/ 5 w 50"/>
                  <a:gd name="T37" fmla="*/ 25 h 451"/>
                  <a:gd name="T38" fmla="*/ 3 w 50"/>
                  <a:gd name="T39" fmla="*/ 3 h 451"/>
                  <a:gd name="T40" fmla="*/ 7 w 50"/>
                  <a:gd name="T41"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51">
                    <a:moveTo>
                      <a:pt x="7" y="0"/>
                    </a:moveTo>
                    <a:cubicBezTo>
                      <a:pt x="7" y="12"/>
                      <a:pt x="15" y="21"/>
                      <a:pt x="16" y="33"/>
                    </a:cubicBezTo>
                    <a:cubicBezTo>
                      <a:pt x="18" y="60"/>
                      <a:pt x="23" y="87"/>
                      <a:pt x="36" y="111"/>
                    </a:cubicBezTo>
                    <a:cubicBezTo>
                      <a:pt x="45" y="128"/>
                      <a:pt x="45" y="147"/>
                      <a:pt x="45" y="164"/>
                    </a:cubicBezTo>
                    <a:cubicBezTo>
                      <a:pt x="43" y="198"/>
                      <a:pt x="50" y="230"/>
                      <a:pt x="48" y="264"/>
                    </a:cubicBezTo>
                    <a:cubicBezTo>
                      <a:pt x="45" y="314"/>
                      <a:pt x="41" y="364"/>
                      <a:pt x="37" y="414"/>
                    </a:cubicBezTo>
                    <a:cubicBezTo>
                      <a:pt x="36" y="427"/>
                      <a:pt x="30" y="439"/>
                      <a:pt x="25" y="451"/>
                    </a:cubicBezTo>
                    <a:cubicBezTo>
                      <a:pt x="23" y="450"/>
                      <a:pt x="21" y="447"/>
                      <a:pt x="21" y="444"/>
                    </a:cubicBezTo>
                    <a:cubicBezTo>
                      <a:pt x="26" y="424"/>
                      <a:pt x="30" y="403"/>
                      <a:pt x="30" y="382"/>
                    </a:cubicBezTo>
                    <a:cubicBezTo>
                      <a:pt x="30" y="366"/>
                      <a:pt x="33" y="351"/>
                      <a:pt x="30" y="335"/>
                    </a:cubicBezTo>
                    <a:cubicBezTo>
                      <a:pt x="34" y="303"/>
                      <a:pt x="42" y="272"/>
                      <a:pt x="39" y="239"/>
                    </a:cubicBezTo>
                    <a:cubicBezTo>
                      <a:pt x="38" y="227"/>
                      <a:pt x="39" y="215"/>
                      <a:pt x="35" y="204"/>
                    </a:cubicBezTo>
                    <a:cubicBezTo>
                      <a:pt x="35" y="197"/>
                      <a:pt x="38" y="189"/>
                      <a:pt x="35" y="182"/>
                    </a:cubicBezTo>
                    <a:cubicBezTo>
                      <a:pt x="36" y="165"/>
                      <a:pt x="40" y="147"/>
                      <a:pt x="33" y="130"/>
                    </a:cubicBezTo>
                    <a:cubicBezTo>
                      <a:pt x="28" y="109"/>
                      <a:pt x="17" y="90"/>
                      <a:pt x="10" y="71"/>
                    </a:cubicBezTo>
                    <a:cubicBezTo>
                      <a:pt x="8" y="66"/>
                      <a:pt x="4" y="60"/>
                      <a:pt x="11" y="56"/>
                    </a:cubicBezTo>
                    <a:cubicBezTo>
                      <a:pt x="13" y="55"/>
                      <a:pt x="13" y="57"/>
                      <a:pt x="13" y="58"/>
                    </a:cubicBezTo>
                    <a:cubicBezTo>
                      <a:pt x="14" y="56"/>
                      <a:pt x="13" y="55"/>
                      <a:pt x="12" y="53"/>
                    </a:cubicBezTo>
                    <a:cubicBezTo>
                      <a:pt x="11" y="43"/>
                      <a:pt x="7" y="35"/>
                      <a:pt x="5" y="25"/>
                    </a:cubicBezTo>
                    <a:cubicBezTo>
                      <a:pt x="3" y="18"/>
                      <a:pt x="0" y="11"/>
                      <a:pt x="3" y="3"/>
                    </a:cubicBezTo>
                    <a:cubicBezTo>
                      <a:pt x="3" y="1"/>
                      <a:pt x="5" y="0"/>
                      <a:pt x="7" y="0"/>
                    </a:cubicBezTo>
                    <a:close/>
                  </a:path>
                </a:pathLst>
              </a:custGeom>
              <a:solidFill>
                <a:srgbClr val="C190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5" name="Freeform 21">
                <a:extLst>
                  <a:ext uri="{FF2B5EF4-FFF2-40B4-BE49-F238E27FC236}">
                    <a16:creationId xmlns:a16="http://schemas.microsoft.com/office/drawing/2014/main" id="{966ABD54-0556-9350-E06F-5BDE9FCDCF2B}"/>
                  </a:ext>
                </a:extLst>
              </p:cNvPr>
              <p:cNvSpPr/>
              <p:nvPr/>
            </p:nvSpPr>
            <p:spPr bwMode="auto">
              <a:xfrm>
                <a:off x="3631" y="1545"/>
                <a:ext cx="138" cy="158"/>
              </a:xfrm>
              <a:custGeom>
                <a:avLst/>
                <a:gdLst>
                  <a:gd name="T0" fmla="*/ 75 w 91"/>
                  <a:gd name="T1" fmla="*/ 90 h 104"/>
                  <a:gd name="T2" fmla="*/ 68 w 91"/>
                  <a:gd name="T3" fmla="*/ 97 h 104"/>
                  <a:gd name="T4" fmla="*/ 35 w 91"/>
                  <a:gd name="T5" fmla="*/ 96 h 104"/>
                  <a:gd name="T6" fmla="*/ 34 w 91"/>
                  <a:gd name="T7" fmla="*/ 90 h 104"/>
                  <a:gd name="T8" fmla="*/ 48 w 91"/>
                  <a:gd name="T9" fmla="*/ 86 h 104"/>
                  <a:gd name="T10" fmla="*/ 59 w 91"/>
                  <a:gd name="T11" fmla="*/ 86 h 104"/>
                  <a:gd name="T12" fmla="*/ 66 w 91"/>
                  <a:gd name="T13" fmla="*/ 77 h 104"/>
                  <a:gd name="T14" fmla="*/ 58 w 91"/>
                  <a:gd name="T15" fmla="*/ 70 h 104"/>
                  <a:gd name="T16" fmla="*/ 32 w 91"/>
                  <a:gd name="T17" fmla="*/ 70 h 104"/>
                  <a:gd name="T18" fmla="*/ 35 w 91"/>
                  <a:gd name="T19" fmla="*/ 89 h 104"/>
                  <a:gd name="T20" fmla="*/ 2 w 91"/>
                  <a:gd name="T21" fmla="*/ 75 h 104"/>
                  <a:gd name="T22" fmla="*/ 14 w 91"/>
                  <a:gd name="T23" fmla="*/ 62 h 104"/>
                  <a:gd name="T24" fmla="*/ 19 w 91"/>
                  <a:gd name="T25" fmla="*/ 35 h 104"/>
                  <a:gd name="T26" fmla="*/ 9 w 91"/>
                  <a:gd name="T27" fmla="*/ 17 h 104"/>
                  <a:gd name="T28" fmla="*/ 27 w 91"/>
                  <a:gd name="T29" fmla="*/ 5 h 104"/>
                  <a:gd name="T30" fmla="*/ 33 w 91"/>
                  <a:gd name="T31" fmla="*/ 16 h 104"/>
                  <a:gd name="T32" fmla="*/ 62 w 91"/>
                  <a:gd name="T33" fmla="*/ 27 h 104"/>
                  <a:gd name="T34" fmla="*/ 57 w 91"/>
                  <a:gd name="T35" fmla="*/ 12 h 104"/>
                  <a:gd name="T36" fmla="*/ 48 w 91"/>
                  <a:gd name="T37" fmla="*/ 5 h 104"/>
                  <a:gd name="T38" fmla="*/ 76 w 91"/>
                  <a:gd name="T39" fmla="*/ 15 h 104"/>
                  <a:gd name="T40" fmla="*/ 91 w 91"/>
                  <a:gd name="T41" fmla="*/ 27 h 104"/>
                  <a:gd name="T42" fmla="*/ 75 w 91"/>
                  <a:gd name="T43" fmla="*/ 36 h 104"/>
                  <a:gd name="T44" fmla="*/ 64 w 91"/>
                  <a:gd name="T45" fmla="*/ 40 h 104"/>
                  <a:gd name="T46" fmla="*/ 44 w 91"/>
                  <a:gd name="T47" fmla="*/ 40 h 104"/>
                  <a:gd name="T48" fmla="*/ 35 w 91"/>
                  <a:gd name="T49" fmla="*/ 50 h 104"/>
                  <a:gd name="T50" fmla="*/ 45 w 91"/>
                  <a:gd name="T51" fmla="*/ 58 h 104"/>
                  <a:gd name="T52" fmla="*/ 63 w 91"/>
                  <a:gd name="T53" fmla="*/ 56 h 104"/>
                  <a:gd name="T54" fmla="*/ 73 w 91"/>
                  <a:gd name="T55" fmla="*/ 59 h 104"/>
                  <a:gd name="T56" fmla="*/ 75 w 91"/>
                  <a:gd name="T57" fmla="*/ 9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04">
                    <a:moveTo>
                      <a:pt x="75" y="90"/>
                    </a:moveTo>
                    <a:cubicBezTo>
                      <a:pt x="73" y="92"/>
                      <a:pt x="70" y="95"/>
                      <a:pt x="68" y="97"/>
                    </a:cubicBezTo>
                    <a:cubicBezTo>
                      <a:pt x="57" y="104"/>
                      <a:pt x="46" y="99"/>
                      <a:pt x="35" y="96"/>
                    </a:cubicBezTo>
                    <a:cubicBezTo>
                      <a:pt x="34" y="94"/>
                      <a:pt x="33" y="93"/>
                      <a:pt x="34" y="90"/>
                    </a:cubicBezTo>
                    <a:cubicBezTo>
                      <a:pt x="38" y="86"/>
                      <a:pt x="43" y="86"/>
                      <a:pt x="48" y="86"/>
                    </a:cubicBezTo>
                    <a:cubicBezTo>
                      <a:pt x="52" y="86"/>
                      <a:pt x="56" y="87"/>
                      <a:pt x="59" y="86"/>
                    </a:cubicBezTo>
                    <a:cubicBezTo>
                      <a:pt x="64" y="84"/>
                      <a:pt x="66" y="81"/>
                      <a:pt x="66" y="77"/>
                    </a:cubicBezTo>
                    <a:cubicBezTo>
                      <a:pt x="66" y="72"/>
                      <a:pt x="62" y="71"/>
                      <a:pt x="58" y="70"/>
                    </a:cubicBezTo>
                    <a:cubicBezTo>
                      <a:pt x="49" y="70"/>
                      <a:pt x="41" y="70"/>
                      <a:pt x="32" y="70"/>
                    </a:cubicBezTo>
                    <a:cubicBezTo>
                      <a:pt x="30" y="77"/>
                      <a:pt x="38" y="82"/>
                      <a:pt x="35" y="89"/>
                    </a:cubicBezTo>
                    <a:cubicBezTo>
                      <a:pt x="24" y="95"/>
                      <a:pt x="5" y="87"/>
                      <a:pt x="2" y="75"/>
                    </a:cubicBezTo>
                    <a:cubicBezTo>
                      <a:pt x="0" y="66"/>
                      <a:pt x="8" y="65"/>
                      <a:pt x="14" y="62"/>
                    </a:cubicBezTo>
                    <a:cubicBezTo>
                      <a:pt x="10" y="52"/>
                      <a:pt x="5" y="42"/>
                      <a:pt x="19" y="35"/>
                    </a:cubicBezTo>
                    <a:cubicBezTo>
                      <a:pt x="7" y="32"/>
                      <a:pt x="7" y="25"/>
                      <a:pt x="9" y="17"/>
                    </a:cubicBezTo>
                    <a:cubicBezTo>
                      <a:pt x="13" y="9"/>
                      <a:pt x="17" y="2"/>
                      <a:pt x="27" y="5"/>
                    </a:cubicBezTo>
                    <a:cubicBezTo>
                      <a:pt x="31" y="8"/>
                      <a:pt x="32" y="12"/>
                      <a:pt x="33" y="16"/>
                    </a:cubicBezTo>
                    <a:cubicBezTo>
                      <a:pt x="35" y="26"/>
                      <a:pt x="54" y="33"/>
                      <a:pt x="62" y="27"/>
                    </a:cubicBezTo>
                    <a:cubicBezTo>
                      <a:pt x="67" y="23"/>
                      <a:pt x="64" y="15"/>
                      <a:pt x="57" y="12"/>
                    </a:cubicBezTo>
                    <a:cubicBezTo>
                      <a:pt x="53" y="11"/>
                      <a:pt x="47" y="12"/>
                      <a:pt x="48" y="5"/>
                    </a:cubicBezTo>
                    <a:cubicBezTo>
                      <a:pt x="63" y="0"/>
                      <a:pt x="69" y="2"/>
                      <a:pt x="76" y="15"/>
                    </a:cubicBezTo>
                    <a:cubicBezTo>
                      <a:pt x="80" y="22"/>
                      <a:pt x="86" y="22"/>
                      <a:pt x="91" y="27"/>
                    </a:cubicBezTo>
                    <a:cubicBezTo>
                      <a:pt x="87" y="32"/>
                      <a:pt x="74" y="24"/>
                      <a:pt x="75" y="36"/>
                    </a:cubicBezTo>
                    <a:cubicBezTo>
                      <a:pt x="73" y="41"/>
                      <a:pt x="69" y="41"/>
                      <a:pt x="64" y="40"/>
                    </a:cubicBezTo>
                    <a:cubicBezTo>
                      <a:pt x="58" y="40"/>
                      <a:pt x="51" y="40"/>
                      <a:pt x="44" y="40"/>
                    </a:cubicBezTo>
                    <a:cubicBezTo>
                      <a:pt x="37" y="40"/>
                      <a:pt x="35" y="43"/>
                      <a:pt x="35" y="50"/>
                    </a:cubicBezTo>
                    <a:cubicBezTo>
                      <a:pt x="35" y="57"/>
                      <a:pt x="39" y="58"/>
                      <a:pt x="45" y="58"/>
                    </a:cubicBezTo>
                    <a:cubicBezTo>
                      <a:pt x="51" y="59"/>
                      <a:pt x="57" y="57"/>
                      <a:pt x="63" y="56"/>
                    </a:cubicBezTo>
                    <a:cubicBezTo>
                      <a:pt x="67" y="55"/>
                      <a:pt x="72" y="53"/>
                      <a:pt x="73" y="59"/>
                    </a:cubicBezTo>
                    <a:cubicBezTo>
                      <a:pt x="74" y="69"/>
                      <a:pt x="70" y="80"/>
                      <a:pt x="75" y="90"/>
                    </a:cubicBezTo>
                    <a:close/>
                  </a:path>
                </a:pathLst>
              </a:custGeom>
              <a:solidFill>
                <a:srgbClr val="DD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6" name="Freeform 22">
                <a:extLst>
                  <a:ext uri="{FF2B5EF4-FFF2-40B4-BE49-F238E27FC236}">
                    <a16:creationId xmlns:a16="http://schemas.microsoft.com/office/drawing/2014/main" id="{A3E1D34C-81D8-EB57-014A-BC186006E28D}"/>
                  </a:ext>
                </a:extLst>
              </p:cNvPr>
              <p:cNvSpPr/>
              <p:nvPr/>
            </p:nvSpPr>
            <p:spPr bwMode="auto">
              <a:xfrm>
                <a:off x="4142" y="3315"/>
                <a:ext cx="85" cy="173"/>
              </a:xfrm>
              <a:custGeom>
                <a:avLst/>
                <a:gdLst>
                  <a:gd name="T0" fmla="*/ 56 w 56"/>
                  <a:gd name="T1" fmla="*/ 65 h 114"/>
                  <a:gd name="T2" fmla="*/ 53 w 56"/>
                  <a:gd name="T3" fmla="*/ 77 h 114"/>
                  <a:gd name="T4" fmla="*/ 49 w 56"/>
                  <a:gd name="T5" fmla="*/ 85 h 114"/>
                  <a:gd name="T6" fmla="*/ 41 w 56"/>
                  <a:gd name="T7" fmla="*/ 102 h 114"/>
                  <a:gd name="T8" fmla="*/ 33 w 56"/>
                  <a:gd name="T9" fmla="*/ 113 h 114"/>
                  <a:gd name="T10" fmla="*/ 6 w 56"/>
                  <a:gd name="T11" fmla="*/ 107 h 114"/>
                  <a:gd name="T12" fmla="*/ 5 w 56"/>
                  <a:gd name="T13" fmla="*/ 100 h 114"/>
                  <a:gd name="T14" fmla="*/ 0 w 56"/>
                  <a:gd name="T15" fmla="*/ 34 h 114"/>
                  <a:gd name="T16" fmla="*/ 6 w 56"/>
                  <a:gd name="T17" fmla="*/ 4 h 114"/>
                  <a:gd name="T18" fmla="*/ 10 w 56"/>
                  <a:gd name="T19" fmla="*/ 0 h 114"/>
                  <a:gd name="T20" fmla="*/ 22 w 56"/>
                  <a:gd name="T21" fmla="*/ 7 h 114"/>
                  <a:gd name="T22" fmla="*/ 36 w 56"/>
                  <a:gd name="T23" fmla="*/ 53 h 114"/>
                  <a:gd name="T24" fmla="*/ 34 w 56"/>
                  <a:gd name="T25" fmla="*/ 61 h 114"/>
                  <a:gd name="T26" fmla="*/ 36 w 56"/>
                  <a:gd name="T27" fmla="*/ 72 h 114"/>
                  <a:gd name="T28" fmla="*/ 32 w 56"/>
                  <a:gd name="T29" fmla="*/ 63 h 114"/>
                  <a:gd name="T30" fmla="*/ 53 w 56"/>
                  <a:gd name="T31" fmla="*/ 60 h 114"/>
                  <a:gd name="T32" fmla="*/ 56 w 56"/>
                  <a:gd name="T33" fmla="*/ 6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14">
                    <a:moveTo>
                      <a:pt x="56" y="65"/>
                    </a:moveTo>
                    <a:cubicBezTo>
                      <a:pt x="55" y="69"/>
                      <a:pt x="56" y="73"/>
                      <a:pt x="53" y="77"/>
                    </a:cubicBezTo>
                    <a:cubicBezTo>
                      <a:pt x="52" y="79"/>
                      <a:pt x="51" y="82"/>
                      <a:pt x="49" y="85"/>
                    </a:cubicBezTo>
                    <a:cubicBezTo>
                      <a:pt x="45" y="90"/>
                      <a:pt x="43" y="96"/>
                      <a:pt x="41" y="102"/>
                    </a:cubicBezTo>
                    <a:cubicBezTo>
                      <a:pt x="40" y="107"/>
                      <a:pt x="39" y="112"/>
                      <a:pt x="33" y="113"/>
                    </a:cubicBezTo>
                    <a:cubicBezTo>
                      <a:pt x="24" y="112"/>
                      <a:pt x="14" y="114"/>
                      <a:pt x="6" y="107"/>
                    </a:cubicBezTo>
                    <a:cubicBezTo>
                      <a:pt x="5" y="105"/>
                      <a:pt x="4" y="102"/>
                      <a:pt x="5" y="100"/>
                    </a:cubicBezTo>
                    <a:cubicBezTo>
                      <a:pt x="13" y="77"/>
                      <a:pt x="9" y="55"/>
                      <a:pt x="0" y="34"/>
                    </a:cubicBezTo>
                    <a:cubicBezTo>
                      <a:pt x="3" y="24"/>
                      <a:pt x="9" y="15"/>
                      <a:pt x="6" y="4"/>
                    </a:cubicBezTo>
                    <a:cubicBezTo>
                      <a:pt x="7" y="2"/>
                      <a:pt x="8" y="1"/>
                      <a:pt x="10" y="0"/>
                    </a:cubicBezTo>
                    <a:cubicBezTo>
                      <a:pt x="15" y="1"/>
                      <a:pt x="19" y="3"/>
                      <a:pt x="22" y="7"/>
                    </a:cubicBezTo>
                    <a:cubicBezTo>
                      <a:pt x="28" y="22"/>
                      <a:pt x="27" y="39"/>
                      <a:pt x="36" y="53"/>
                    </a:cubicBezTo>
                    <a:cubicBezTo>
                      <a:pt x="37" y="56"/>
                      <a:pt x="36" y="59"/>
                      <a:pt x="34" y="61"/>
                    </a:cubicBezTo>
                    <a:cubicBezTo>
                      <a:pt x="29" y="65"/>
                      <a:pt x="32" y="68"/>
                      <a:pt x="36" y="72"/>
                    </a:cubicBezTo>
                    <a:cubicBezTo>
                      <a:pt x="33" y="69"/>
                      <a:pt x="30" y="66"/>
                      <a:pt x="32" y="63"/>
                    </a:cubicBezTo>
                    <a:cubicBezTo>
                      <a:pt x="38" y="54"/>
                      <a:pt x="46" y="57"/>
                      <a:pt x="53" y="60"/>
                    </a:cubicBezTo>
                    <a:cubicBezTo>
                      <a:pt x="54" y="61"/>
                      <a:pt x="56" y="63"/>
                      <a:pt x="56" y="65"/>
                    </a:cubicBezTo>
                    <a:close/>
                  </a:path>
                </a:pathLst>
              </a:custGeom>
              <a:solidFill>
                <a:srgbClr val="D4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7" name="Freeform 23">
                <a:extLst>
                  <a:ext uri="{FF2B5EF4-FFF2-40B4-BE49-F238E27FC236}">
                    <a16:creationId xmlns:a16="http://schemas.microsoft.com/office/drawing/2014/main" id="{83B06AC6-DD8C-EBA7-9543-D6AECC3D4998}"/>
                  </a:ext>
                </a:extLst>
              </p:cNvPr>
              <p:cNvSpPr/>
              <p:nvPr/>
            </p:nvSpPr>
            <p:spPr bwMode="auto">
              <a:xfrm>
                <a:off x="3579" y="3207"/>
                <a:ext cx="81" cy="117"/>
              </a:xfrm>
              <a:custGeom>
                <a:avLst/>
                <a:gdLst>
                  <a:gd name="T0" fmla="*/ 5 w 53"/>
                  <a:gd name="T1" fmla="*/ 70 h 77"/>
                  <a:gd name="T2" fmla="*/ 0 w 53"/>
                  <a:gd name="T3" fmla="*/ 65 h 77"/>
                  <a:gd name="T4" fmla="*/ 0 w 53"/>
                  <a:gd name="T5" fmla="*/ 52 h 77"/>
                  <a:gd name="T6" fmla="*/ 4 w 53"/>
                  <a:gd name="T7" fmla="*/ 53 h 77"/>
                  <a:gd name="T8" fmla="*/ 10 w 53"/>
                  <a:gd name="T9" fmla="*/ 14 h 77"/>
                  <a:gd name="T10" fmla="*/ 21 w 53"/>
                  <a:gd name="T11" fmla="*/ 1 h 77"/>
                  <a:gd name="T12" fmla="*/ 41 w 53"/>
                  <a:gd name="T13" fmla="*/ 5 h 77"/>
                  <a:gd name="T14" fmla="*/ 48 w 53"/>
                  <a:gd name="T15" fmla="*/ 35 h 77"/>
                  <a:gd name="T16" fmla="*/ 44 w 53"/>
                  <a:gd name="T17" fmla="*/ 57 h 77"/>
                  <a:gd name="T18" fmla="*/ 23 w 53"/>
                  <a:gd name="T19" fmla="*/ 75 h 77"/>
                  <a:gd name="T20" fmla="*/ 5 w 53"/>
                  <a:gd name="T21"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77">
                    <a:moveTo>
                      <a:pt x="5" y="70"/>
                    </a:moveTo>
                    <a:cubicBezTo>
                      <a:pt x="4" y="68"/>
                      <a:pt x="2" y="66"/>
                      <a:pt x="0" y="65"/>
                    </a:cubicBezTo>
                    <a:cubicBezTo>
                      <a:pt x="0" y="60"/>
                      <a:pt x="0" y="56"/>
                      <a:pt x="0" y="52"/>
                    </a:cubicBezTo>
                    <a:cubicBezTo>
                      <a:pt x="2" y="51"/>
                      <a:pt x="4" y="53"/>
                      <a:pt x="4" y="53"/>
                    </a:cubicBezTo>
                    <a:cubicBezTo>
                      <a:pt x="4" y="39"/>
                      <a:pt x="13" y="27"/>
                      <a:pt x="10" y="14"/>
                    </a:cubicBezTo>
                    <a:cubicBezTo>
                      <a:pt x="8" y="4"/>
                      <a:pt x="12" y="0"/>
                      <a:pt x="21" y="1"/>
                    </a:cubicBezTo>
                    <a:cubicBezTo>
                      <a:pt x="28" y="1"/>
                      <a:pt x="34" y="3"/>
                      <a:pt x="41" y="5"/>
                    </a:cubicBezTo>
                    <a:cubicBezTo>
                      <a:pt x="51" y="14"/>
                      <a:pt x="53" y="23"/>
                      <a:pt x="48" y="35"/>
                    </a:cubicBezTo>
                    <a:cubicBezTo>
                      <a:pt x="44" y="42"/>
                      <a:pt x="43" y="49"/>
                      <a:pt x="44" y="57"/>
                    </a:cubicBezTo>
                    <a:cubicBezTo>
                      <a:pt x="45" y="72"/>
                      <a:pt x="39" y="77"/>
                      <a:pt x="23" y="75"/>
                    </a:cubicBezTo>
                    <a:cubicBezTo>
                      <a:pt x="17" y="74"/>
                      <a:pt x="11" y="72"/>
                      <a:pt x="5" y="70"/>
                    </a:cubicBezTo>
                    <a:close/>
                  </a:path>
                </a:pathLst>
              </a:custGeom>
              <a:solidFill>
                <a:srgbClr val="C3C3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8" name="Freeform 24">
                <a:extLst>
                  <a:ext uri="{FF2B5EF4-FFF2-40B4-BE49-F238E27FC236}">
                    <a16:creationId xmlns:a16="http://schemas.microsoft.com/office/drawing/2014/main" id="{005B6669-DCE9-F79C-1517-12A17B08AD7D}"/>
                  </a:ext>
                </a:extLst>
              </p:cNvPr>
              <p:cNvSpPr/>
              <p:nvPr/>
            </p:nvSpPr>
            <p:spPr bwMode="auto">
              <a:xfrm>
                <a:off x="3604" y="1519"/>
                <a:ext cx="178" cy="68"/>
              </a:xfrm>
              <a:custGeom>
                <a:avLst/>
                <a:gdLst>
                  <a:gd name="T0" fmla="*/ 45 w 117"/>
                  <a:gd name="T1" fmla="*/ 23 h 45"/>
                  <a:gd name="T2" fmla="*/ 30 w 117"/>
                  <a:gd name="T3" fmla="*/ 35 h 45"/>
                  <a:gd name="T4" fmla="*/ 20 w 117"/>
                  <a:gd name="T5" fmla="*/ 41 h 45"/>
                  <a:gd name="T6" fmla="*/ 18 w 117"/>
                  <a:gd name="T7" fmla="*/ 40 h 45"/>
                  <a:gd name="T8" fmla="*/ 1 w 117"/>
                  <a:gd name="T9" fmla="*/ 6 h 45"/>
                  <a:gd name="T10" fmla="*/ 36 w 117"/>
                  <a:gd name="T11" fmla="*/ 14 h 45"/>
                  <a:gd name="T12" fmla="*/ 48 w 117"/>
                  <a:gd name="T13" fmla="*/ 5 h 45"/>
                  <a:gd name="T14" fmla="*/ 66 w 117"/>
                  <a:gd name="T15" fmla="*/ 5 h 45"/>
                  <a:gd name="T16" fmla="*/ 95 w 117"/>
                  <a:gd name="T17" fmla="*/ 10 h 45"/>
                  <a:gd name="T18" fmla="*/ 115 w 117"/>
                  <a:gd name="T19" fmla="*/ 22 h 45"/>
                  <a:gd name="T20" fmla="*/ 114 w 117"/>
                  <a:gd name="T21" fmla="*/ 38 h 45"/>
                  <a:gd name="T22" fmla="*/ 109 w 117"/>
                  <a:gd name="T23" fmla="*/ 44 h 45"/>
                  <a:gd name="T24" fmla="*/ 91 w 117"/>
                  <a:gd name="T25" fmla="*/ 32 h 45"/>
                  <a:gd name="T26" fmla="*/ 66 w 117"/>
                  <a:gd name="T27" fmla="*/ 23 h 45"/>
                  <a:gd name="T28" fmla="*/ 45 w 117"/>
                  <a:gd name="T2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45">
                    <a:moveTo>
                      <a:pt x="45" y="23"/>
                    </a:moveTo>
                    <a:cubicBezTo>
                      <a:pt x="36" y="23"/>
                      <a:pt x="32" y="27"/>
                      <a:pt x="30" y="35"/>
                    </a:cubicBezTo>
                    <a:cubicBezTo>
                      <a:pt x="27" y="39"/>
                      <a:pt x="26" y="44"/>
                      <a:pt x="20" y="41"/>
                    </a:cubicBezTo>
                    <a:cubicBezTo>
                      <a:pt x="19" y="41"/>
                      <a:pt x="18" y="41"/>
                      <a:pt x="18" y="40"/>
                    </a:cubicBezTo>
                    <a:cubicBezTo>
                      <a:pt x="9" y="30"/>
                      <a:pt x="0" y="20"/>
                      <a:pt x="1" y="6"/>
                    </a:cubicBezTo>
                    <a:cubicBezTo>
                      <a:pt x="18" y="0"/>
                      <a:pt x="22" y="1"/>
                      <a:pt x="36" y="14"/>
                    </a:cubicBezTo>
                    <a:cubicBezTo>
                      <a:pt x="35" y="3"/>
                      <a:pt x="41" y="3"/>
                      <a:pt x="48" y="5"/>
                    </a:cubicBezTo>
                    <a:cubicBezTo>
                      <a:pt x="54" y="9"/>
                      <a:pt x="60" y="9"/>
                      <a:pt x="66" y="5"/>
                    </a:cubicBezTo>
                    <a:cubicBezTo>
                      <a:pt x="77" y="0"/>
                      <a:pt x="87" y="2"/>
                      <a:pt x="95" y="10"/>
                    </a:cubicBezTo>
                    <a:cubicBezTo>
                      <a:pt x="101" y="16"/>
                      <a:pt x="110" y="15"/>
                      <a:pt x="115" y="22"/>
                    </a:cubicBezTo>
                    <a:cubicBezTo>
                      <a:pt x="117" y="28"/>
                      <a:pt x="116" y="33"/>
                      <a:pt x="114" y="38"/>
                    </a:cubicBezTo>
                    <a:cubicBezTo>
                      <a:pt x="112" y="40"/>
                      <a:pt x="110" y="42"/>
                      <a:pt x="109" y="44"/>
                    </a:cubicBezTo>
                    <a:cubicBezTo>
                      <a:pt x="99" y="45"/>
                      <a:pt x="93" y="43"/>
                      <a:pt x="91" y="32"/>
                    </a:cubicBezTo>
                    <a:cubicBezTo>
                      <a:pt x="88" y="18"/>
                      <a:pt x="74" y="25"/>
                      <a:pt x="66" y="23"/>
                    </a:cubicBezTo>
                    <a:cubicBezTo>
                      <a:pt x="59" y="25"/>
                      <a:pt x="52" y="28"/>
                      <a:pt x="45" y="23"/>
                    </a:cubicBezTo>
                    <a:close/>
                  </a:path>
                </a:pathLst>
              </a:custGeom>
              <a:solidFill>
                <a:srgbClr val="BB7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9" name="Freeform 25">
                <a:extLst>
                  <a:ext uri="{FF2B5EF4-FFF2-40B4-BE49-F238E27FC236}">
                    <a16:creationId xmlns:a16="http://schemas.microsoft.com/office/drawing/2014/main" id="{62BADB1A-3C6B-3DA2-4DFF-341F9C159B00}"/>
                  </a:ext>
                </a:extLst>
              </p:cNvPr>
              <p:cNvSpPr/>
              <p:nvPr/>
            </p:nvSpPr>
            <p:spPr bwMode="auto">
              <a:xfrm>
                <a:off x="3481" y="1683"/>
                <a:ext cx="144" cy="71"/>
              </a:xfrm>
              <a:custGeom>
                <a:avLst/>
                <a:gdLst>
                  <a:gd name="T0" fmla="*/ 12 w 95"/>
                  <a:gd name="T1" fmla="*/ 29 h 47"/>
                  <a:gd name="T2" fmla="*/ 5 w 95"/>
                  <a:gd name="T3" fmla="*/ 4 h 47"/>
                  <a:gd name="T4" fmla="*/ 19 w 95"/>
                  <a:gd name="T5" fmla="*/ 9 h 47"/>
                  <a:gd name="T6" fmla="*/ 47 w 95"/>
                  <a:gd name="T7" fmla="*/ 10 h 47"/>
                  <a:gd name="T8" fmla="*/ 61 w 95"/>
                  <a:gd name="T9" fmla="*/ 6 h 47"/>
                  <a:gd name="T10" fmla="*/ 94 w 95"/>
                  <a:gd name="T11" fmla="*/ 7 h 47"/>
                  <a:gd name="T12" fmla="*/ 92 w 95"/>
                  <a:gd name="T13" fmla="*/ 27 h 47"/>
                  <a:gd name="T14" fmla="*/ 71 w 95"/>
                  <a:gd name="T15" fmla="*/ 42 h 47"/>
                  <a:gd name="T16" fmla="*/ 40 w 95"/>
                  <a:gd name="T17" fmla="*/ 40 h 47"/>
                  <a:gd name="T18" fmla="*/ 12 w 95"/>
                  <a:gd name="T19"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47">
                    <a:moveTo>
                      <a:pt x="12" y="29"/>
                    </a:moveTo>
                    <a:cubicBezTo>
                      <a:pt x="0" y="23"/>
                      <a:pt x="1" y="14"/>
                      <a:pt x="5" y="4"/>
                    </a:cubicBezTo>
                    <a:cubicBezTo>
                      <a:pt x="12" y="0"/>
                      <a:pt x="15" y="6"/>
                      <a:pt x="19" y="9"/>
                    </a:cubicBezTo>
                    <a:cubicBezTo>
                      <a:pt x="30" y="19"/>
                      <a:pt x="34" y="19"/>
                      <a:pt x="47" y="10"/>
                    </a:cubicBezTo>
                    <a:cubicBezTo>
                      <a:pt x="51" y="7"/>
                      <a:pt x="56" y="5"/>
                      <a:pt x="61" y="6"/>
                    </a:cubicBezTo>
                    <a:cubicBezTo>
                      <a:pt x="72" y="6"/>
                      <a:pt x="83" y="4"/>
                      <a:pt x="94" y="7"/>
                    </a:cubicBezTo>
                    <a:cubicBezTo>
                      <a:pt x="95" y="14"/>
                      <a:pt x="91" y="20"/>
                      <a:pt x="92" y="27"/>
                    </a:cubicBezTo>
                    <a:cubicBezTo>
                      <a:pt x="86" y="33"/>
                      <a:pt x="79" y="39"/>
                      <a:pt x="71" y="42"/>
                    </a:cubicBezTo>
                    <a:cubicBezTo>
                      <a:pt x="62" y="46"/>
                      <a:pt x="51" y="47"/>
                      <a:pt x="40" y="40"/>
                    </a:cubicBezTo>
                    <a:cubicBezTo>
                      <a:pt x="32" y="34"/>
                      <a:pt x="24" y="26"/>
                      <a:pt x="12" y="29"/>
                    </a:cubicBezTo>
                    <a:close/>
                  </a:path>
                </a:pathLst>
              </a:custGeom>
              <a:solidFill>
                <a:srgbClr val="D9C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0" name="Freeform 26">
                <a:extLst>
                  <a:ext uri="{FF2B5EF4-FFF2-40B4-BE49-F238E27FC236}">
                    <a16:creationId xmlns:a16="http://schemas.microsoft.com/office/drawing/2014/main" id="{394644FD-F762-FA47-E841-08769A6AD640}"/>
                  </a:ext>
                </a:extLst>
              </p:cNvPr>
              <p:cNvSpPr/>
              <p:nvPr/>
            </p:nvSpPr>
            <p:spPr bwMode="auto">
              <a:xfrm>
                <a:off x="3260" y="1780"/>
                <a:ext cx="272" cy="221"/>
              </a:xfrm>
              <a:custGeom>
                <a:avLst/>
                <a:gdLst>
                  <a:gd name="T0" fmla="*/ 15 w 179"/>
                  <a:gd name="T1" fmla="*/ 135 h 146"/>
                  <a:gd name="T2" fmla="*/ 0 w 179"/>
                  <a:gd name="T3" fmla="*/ 142 h 146"/>
                  <a:gd name="T4" fmla="*/ 59 w 179"/>
                  <a:gd name="T5" fmla="*/ 58 h 146"/>
                  <a:gd name="T6" fmla="*/ 85 w 179"/>
                  <a:gd name="T7" fmla="*/ 28 h 146"/>
                  <a:gd name="T8" fmla="*/ 155 w 179"/>
                  <a:gd name="T9" fmla="*/ 14 h 146"/>
                  <a:gd name="T10" fmla="*/ 162 w 179"/>
                  <a:gd name="T11" fmla="*/ 16 h 146"/>
                  <a:gd name="T12" fmla="*/ 177 w 179"/>
                  <a:gd name="T13" fmla="*/ 28 h 146"/>
                  <a:gd name="T14" fmla="*/ 177 w 179"/>
                  <a:gd name="T15" fmla="*/ 34 h 146"/>
                  <a:gd name="T16" fmla="*/ 171 w 179"/>
                  <a:gd name="T17" fmla="*/ 35 h 146"/>
                  <a:gd name="T18" fmla="*/ 148 w 179"/>
                  <a:gd name="T19" fmla="*/ 20 h 146"/>
                  <a:gd name="T20" fmla="*/ 110 w 179"/>
                  <a:gd name="T21" fmla="*/ 23 h 146"/>
                  <a:gd name="T22" fmla="*/ 102 w 179"/>
                  <a:gd name="T23" fmla="*/ 27 h 146"/>
                  <a:gd name="T24" fmla="*/ 88 w 179"/>
                  <a:gd name="T25" fmla="*/ 46 h 146"/>
                  <a:gd name="T26" fmla="*/ 66 w 179"/>
                  <a:gd name="T27" fmla="*/ 66 h 146"/>
                  <a:gd name="T28" fmla="*/ 58 w 179"/>
                  <a:gd name="T29" fmla="*/ 78 h 146"/>
                  <a:gd name="T30" fmla="*/ 48 w 179"/>
                  <a:gd name="T31" fmla="*/ 91 h 146"/>
                  <a:gd name="T32" fmla="*/ 23 w 179"/>
                  <a:gd name="T33" fmla="*/ 121 h 146"/>
                  <a:gd name="T34" fmla="*/ 15 w 179"/>
                  <a:gd name="T35" fmla="*/ 13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9" h="146">
                    <a:moveTo>
                      <a:pt x="15" y="135"/>
                    </a:moveTo>
                    <a:cubicBezTo>
                      <a:pt x="10" y="136"/>
                      <a:pt x="9" y="146"/>
                      <a:pt x="0" y="142"/>
                    </a:cubicBezTo>
                    <a:cubicBezTo>
                      <a:pt x="9" y="107"/>
                      <a:pt x="33" y="81"/>
                      <a:pt x="59" y="58"/>
                    </a:cubicBezTo>
                    <a:cubicBezTo>
                      <a:pt x="70" y="49"/>
                      <a:pt x="76" y="37"/>
                      <a:pt x="85" y="28"/>
                    </a:cubicBezTo>
                    <a:cubicBezTo>
                      <a:pt x="109" y="3"/>
                      <a:pt x="124" y="0"/>
                      <a:pt x="155" y="14"/>
                    </a:cubicBezTo>
                    <a:cubicBezTo>
                      <a:pt x="157" y="15"/>
                      <a:pt x="160" y="15"/>
                      <a:pt x="162" y="16"/>
                    </a:cubicBezTo>
                    <a:cubicBezTo>
                      <a:pt x="169" y="17"/>
                      <a:pt x="173" y="22"/>
                      <a:pt x="177" y="28"/>
                    </a:cubicBezTo>
                    <a:cubicBezTo>
                      <a:pt x="178" y="30"/>
                      <a:pt x="179" y="32"/>
                      <a:pt x="177" y="34"/>
                    </a:cubicBezTo>
                    <a:cubicBezTo>
                      <a:pt x="175" y="35"/>
                      <a:pt x="173" y="35"/>
                      <a:pt x="171" y="35"/>
                    </a:cubicBezTo>
                    <a:cubicBezTo>
                      <a:pt x="164" y="30"/>
                      <a:pt x="156" y="25"/>
                      <a:pt x="148" y="20"/>
                    </a:cubicBezTo>
                    <a:cubicBezTo>
                      <a:pt x="135" y="10"/>
                      <a:pt x="122" y="11"/>
                      <a:pt x="110" y="23"/>
                    </a:cubicBezTo>
                    <a:cubicBezTo>
                      <a:pt x="108" y="25"/>
                      <a:pt x="105" y="26"/>
                      <a:pt x="102" y="27"/>
                    </a:cubicBezTo>
                    <a:cubicBezTo>
                      <a:pt x="95" y="31"/>
                      <a:pt x="90" y="37"/>
                      <a:pt x="88" y="46"/>
                    </a:cubicBezTo>
                    <a:cubicBezTo>
                      <a:pt x="81" y="52"/>
                      <a:pt x="72" y="58"/>
                      <a:pt x="66" y="66"/>
                    </a:cubicBezTo>
                    <a:cubicBezTo>
                      <a:pt x="63" y="70"/>
                      <a:pt x="59" y="73"/>
                      <a:pt x="58" y="78"/>
                    </a:cubicBezTo>
                    <a:cubicBezTo>
                      <a:pt x="56" y="84"/>
                      <a:pt x="53" y="89"/>
                      <a:pt x="48" y="91"/>
                    </a:cubicBezTo>
                    <a:cubicBezTo>
                      <a:pt x="31" y="95"/>
                      <a:pt x="28" y="109"/>
                      <a:pt x="23" y="121"/>
                    </a:cubicBezTo>
                    <a:cubicBezTo>
                      <a:pt x="21" y="126"/>
                      <a:pt x="19" y="131"/>
                      <a:pt x="15" y="135"/>
                    </a:cubicBezTo>
                    <a:close/>
                  </a:path>
                </a:pathLst>
              </a:custGeom>
              <a:solidFill>
                <a:srgbClr val="D29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1" name="Freeform 27">
                <a:extLst>
                  <a:ext uri="{FF2B5EF4-FFF2-40B4-BE49-F238E27FC236}">
                    <a16:creationId xmlns:a16="http://schemas.microsoft.com/office/drawing/2014/main" id="{BF7F56CE-8253-993A-499A-3E09C46065DE}"/>
                  </a:ext>
                </a:extLst>
              </p:cNvPr>
              <p:cNvSpPr/>
              <p:nvPr/>
            </p:nvSpPr>
            <p:spPr bwMode="auto">
              <a:xfrm>
                <a:off x="3776" y="3175"/>
                <a:ext cx="110" cy="123"/>
              </a:xfrm>
              <a:custGeom>
                <a:avLst/>
                <a:gdLst>
                  <a:gd name="T0" fmla="*/ 11 w 73"/>
                  <a:gd name="T1" fmla="*/ 2 h 81"/>
                  <a:gd name="T2" fmla="*/ 34 w 73"/>
                  <a:gd name="T3" fmla="*/ 25 h 81"/>
                  <a:gd name="T4" fmla="*/ 31 w 73"/>
                  <a:gd name="T5" fmla="*/ 43 h 81"/>
                  <a:gd name="T6" fmla="*/ 45 w 73"/>
                  <a:gd name="T7" fmla="*/ 54 h 81"/>
                  <a:gd name="T8" fmla="*/ 64 w 73"/>
                  <a:gd name="T9" fmla="*/ 49 h 81"/>
                  <a:gd name="T10" fmla="*/ 73 w 73"/>
                  <a:gd name="T11" fmla="*/ 52 h 81"/>
                  <a:gd name="T12" fmla="*/ 16 w 73"/>
                  <a:gd name="T13" fmla="*/ 71 h 81"/>
                  <a:gd name="T14" fmla="*/ 11 w 73"/>
                  <a:gd name="T15" fmla="*/ 81 h 81"/>
                  <a:gd name="T16" fmla="*/ 2 w 73"/>
                  <a:gd name="T17" fmla="*/ 47 h 81"/>
                  <a:gd name="T18" fmla="*/ 0 w 73"/>
                  <a:gd name="T19" fmla="*/ 25 h 81"/>
                  <a:gd name="T20" fmla="*/ 9 w 73"/>
                  <a:gd name="T21" fmla="*/ 4 h 81"/>
                  <a:gd name="T22" fmla="*/ 11 w 73"/>
                  <a:gd name="T23"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81">
                    <a:moveTo>
                      <a:pt x="11" y="2"/>
                    </a:moveTo>
                    <a:cubicBezTo>
                      <a:pt x="29" y="0"/>
                      <a:pt x="30" y="13"/>
                      <a:pt x="34" y="25"/>
                    </a:cubicBezTo>
                    <a:cubicBezTo>
                      <a:pt x="35" y="31"/>
                      <a:pt x="32" y="37"/>
                      <a:pt x="31" y="43"/>
                    </a:cubicBezTo>
                    <a:cubicBezTo>
                      <a:pt x="31" y="53"/>
                      <a:pt x="34" y="57"/>
                      <a:pt x="45" y="54"/>
                    </a:cubicBezTo>
                    <a:cubicBezTo>
                      <a:pt x="51" y="53"/>
                      <a:pt x="57" y="51"/>
                      <a:pt x="64" y="49"/>
                    </a:cubicBezTo>
                    <a:cubicBezTo>
                      <a:pt x="67" y="48"/>
                      <a:pt x="72" y="46"/>
                      <a:pt x="73" y="52"/>
                    </a:cubicBezTo>
                    <a:cubicBezTo>
                      <a:pt x="56" y="62"/>
                      <a:pt x="34" y="62"/>
                      <a:pt x="16" y="71"/>
                    </a:cubicBezTo>
                    <a:cubicBezTo>
                      <a:pt x="12" y="73"/>
                      <a:pt x="17" y="78"/>
                      <a:pt x="11" y="81"/>
                    </a:cubicBezTo>
                    <a:cubicBezTo>
                      <a:pt x="5" y="71"/>
                      <a:pt x="3" y="59"/>
                      <a:pt x="2" y="47"/>
                    </a:cubicBezTo>
                    <a:cubicBezTo>
                      <a:pt x="2" y="40"/>
                      <a:pt x="3" y="32"/>
                      <a:pt x="0" y="25"/>
                    </a:cubicBezTo>
                    <a:cubicBezTo>
                      <a:pt x="0" y="16"/>
                      <a:pt x="10" y="13"/>
                      <a:pt x="9" y="4"/>
                    </a:cubicBezTo>
                    <a:cubicBezTo>
                      <a:pt x="9" y="3"/>
                      <a:pt x="10" y="2"/>
                      <a:pt x="11" y="2"/>
                    </a:cubicBezTo>
                    <a:close/>
                  </a:path>
                </a:pathLst>
              </a:custGeom>
              <a:solidFill>
                <a:srgbClr val="9A9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2" name="Freeform 28">
                <a:extLst>
                  <a:ext uri="{FF2B5EF4-FFF2-40B4-BE49-F238E27FC236}">
                    <a16:creationId xmlns:a16="http://schemas.microsoft.com/office/drawing/2014/main" id="{C1B28355-6B01-0129-A765-EBB637A6DB0B}"/>
                  </a:ext>
                </a:extLst>
              </p:cNvPr>
              <p:cNvSpPr/>
              <p:nvPr/>
            </p:nvSpPr>
            <p:spPr bwMode="auto">
              <a:xfrm>
                <a:off x="3552" y="3062"/>
                <a:ext cx="64" cy="162"/>
              </a:xfrm>
              <a:custGeom>
                <a:avLst/>
                <a:gdLst>
                  <a:gd name="T0" fmla="*/ 11 w 42"/>
                  <a:gd name="T1" fmla="*/ 26 h 107"/>
                  <a:gd name="T2" fmla="*/ 21 w 42"/>
                  <a:gd name="T3" fmla="*/ 1 h 107"/>
                  <a:gd name="T4" fmla="*/ 35 w 42"/>
                  <a:gd name="T5" fmla="*/ 9 h 107"/>
                  <a:gd name="T6" fmla="*/ 40 w 42"/>
                  <a:gd name="T7" fmla="*/ 16 h 107"/>
                  <a:gd name="T8" fmla="*/ 34 w 42"/>
                  <a:gd name="T9" fmla="*/ 59 h 107"/>
                  <a:gd name="T10" fmla="*/ 41 w 42"/>
                  <a:gd name="T11" fmla="*/ 71 h 107"/>
                  <a:gd name="T12" fmla="*/ 42 w 42"/>
                  <a:gd name="T13" fmla="*/ 72 h 107"/>
                  <a:gd name="T14" fmla="*/ 31 w 42"/>
                  <a:gd name="T15" fmla="*/ 98 h 107"/>
                  <a:gd name="T16" fmla="*/ 15 w 42"/>
                  <a:gd name="T17" fmla="*/ 102 h 107"/>
                  <a:gd name="T18" fmla="*/ 8 w 42"/>
                  <a:gd name="T19" fmla="*/ 84 h 107"/>
                  <a:gd name="T20" fmla="*/ 11 w 42"/>
                  <a:gd name="T21" fmla="*/ 80 h 107"/>
                  <a:gd name="T22" fmla="*/ 23 w 42"/>
                  <a:gd name="T23" fmla="*/ 75 h 107"/>
                  <a:gd name="T24" fmla="*/ 10 w 42"/>
                  <a:gd name="T25" fmla="*/ 60 h 107"/>
                  <a:gd name="T26" fmla="*/ 9 w 42"/>
                  <a:gd name="T27" fmla="*/ 50 h 107"/>
                  <a:gd name="T28" fmla="*/ 0 w 42"/>
                  <a:gd name="T29" fmla="*/ 30 h 107"/>
                  <a:gd name="T30" fmla="*/ 11 w 42"/>
                  <a:gd name="T31"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07">
                    <a:moveTo>
                      <a:pt x="11" y="26"/>
                    </a:moveTo>
                    <a:cubicBezTo>
                      <a:pt x="23" y="21"/>
                      <a:pt x="15" y="8"/>
                      <a:pt x="21" y="1"/>
                    </a:cubicBezTo>
                    <a:cubicBezTo>
                      <a:pt x="27" y="0"/>
                      <a:pt x="29" y="9"/>
                      <a:pt x="35" y="9"/>
                    </a:cubicBezTo>
                    <a:cubicBezTo>
                      <a:pt x="39" y="10"/>
                      <a:pt x="41" y="12"/>
                      <a:pt x="40" y="16"/>
                    </a:cubicBezTo>
                    <a:cubicBezTo>
                      <a:pt x="35" y="30"/>
                      <a:pt x="37" y="45"/>
                      <a:pt x="34" y="59"/>
                    </a:cubicBezTo>
                    <a:cubicBezTo>
                      <a:pt x="33" y="65"/>
                      <a:pt x="39" y="67"/>
                      <a:pt x="41" y="71"/>
                    </a:cubicBezTo>
                    <a:cubicBezTo>
                      <a:pt x="41" y="71"/>
                      <a:pt x="42" y="72"/>
                      <a:pt x="42" y="72"/>
                    </a:cubicBezTo>
                    <a:cubicBezTo>
                      <a:pt x="42" y="72"/>
                      <a:pt x="31" y="98"/>
                      <a:pt x="31" y="98"/>
                    </a:cubicBezTo>
                    <a:cubicBezTo>
                      <a:pt x="26" y="100"/>
                      <a:pt x="22" y="107"/>
                      <a:pt x="15" y="102"/>
                    </a:cubicBezTo>
                    <a:cubicBezTo>
                      <a:pt x="9" y="97"/>
                      <a:pt x="5" y="92"/>
                      <a:pt x="8" y="84"/>
                    </a:cubicBezTo>
                    <a:cubicBezTo>
                      <a:pt x="9" y="83"/>
                      <a:pt x="10" y="82"/>
                      <a:pt x="11" y="80"/>
                    </a:cubicBezTo>
                    <a:cubicBezTo>
                      <a:pt x="15" y="77"/>
                      <a:pt x="23" y="82"/>
                      <a:pt x="23" y="75"/>
                    </a:cubicBezTo>
                    <a:cubicBezTo>
                      <a:pt x="24" y="67"/>
                      <a:pt x="17" y="63"/>
                      <a:pt x="10" y="60"/>
                    </a:cubicBezTo>
                    <a:cubicBezTo>
                      <a:pt x="8" y="57"/>
                      <a:pt x="8" y="54"/>
                      <a:pt x="9" y="50"/>
                    </a:cubicBezTo>
                    <a:cubicBezTo>
                      <a:pt x="10" y="42"/>
                      <a:pt x="6" y="35"/>
                      <a:pt x="0" y="30"/>
                    </a:cubicBezTo>
                    <a:cubicBezTo>
                      <a:pt x="3" y="26"/>
                      <a:pt x="8" y="30"/>
                      <a:pt x="11" y="26"/>
                    </a:cubicBezTo>
                    <a:close/>
                  </a:path>
                </a:pathLst>
              </a:custGeom>
              <a:solidFill>
                <a:srgbClr val="928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3" name="Freeform 29">
                <a:extLst>
                  <a:ext uri="{FF2B5EF4-FFF2-40B4-BE49-F238E27FC236}">
                    <a16:creationId xmlns:a16="http://schemas.microsoft.com/office/drawing/2014/main" id="{1DBBFFCB-6D36-256A-D221-D0C1C4FC1B1E}"/>
                  </a:ext>
                </a:extLst>
              </p:cNvPr>
              <p:cNvSpPr/>
              <p:nvPr/>
            </p:nvSpPr>
            <p:spPr bwMode="auto">
              <a:xfrm>
                <a:off x="3731" y="3204"/>
                <a:ext cx="69" cy="119"/>
              </a:xfrm>
              <a:custGeom>
                <a:avLst/>
                <a:gdLst>
                  <a:gd name="T0" fmla="*/ 30 w 45"/>
                  <a:gd name="T1" fmla="*/ 3 h 78"/>
                  <a:gd name="T2" fmla="*/ 35 w 45"/>
                  <a:gd name="T3" fmla="*/ 10 h 78"/>
                  <a:gd name="T4" fmla="*/ 41 w 45"/>
                  <a:gd name="T5" fmla="*/ 59 h 78"/>
                  <a:gd name="T6" fmla="*/ 45 w 45"/>
                  <a:gd name="T7" fmla="*/ 52 h 78"/>
                  <a:gd name="T8" fmla="*/ 45 w 45"/>
                  <a:gd name="T9" fmla="*/ 67 h 78"/>
                  <a:gd name="T10" fmla="*/ 37 w 45"/>
                  <a:gd name="T11" fmla="*/ 74 h 78"/>
                  <a:gd name="T12" fmla="*/ 21 w 45"/>
                  <a:gd name="T13" fmla="*/ 66 h 78"/>
                  <a:gd name="T14" fmla="*/ 9 w 45"/>
                  <a:gd name="T15" fmla="*/ 41 h 78"/>
                  <a:gd name="T16" fmla="*/ 12 w 45"/>
                  <a:gd name="T17" fmla="*/ 2 h 78"/>
                  <a:gd name="T18" fmla="*/ 22 w 45"/>
                  <a:gd name="T19" fmla="*/ 0 h 78"/>
                  <a:gd name="T20" fmla="*/ 30 w 45"/>
                  <a:gd name="T21"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78">
                    <a:moveTo>
                      <a:pt x="30" y="3"/>
                    </a:moveTo>
                    <a:cubicBezTo>
                      <a:pt x="33" y="4"/>
                      <a:pt x="35" y="6"/>
                      <a:pt x="35" y="10"/>
                    </a:cubicBezTo>
                    <a:cubicBezTo>
                      <a:pt x="33" y="26"/>
                      <a:pt x="36" y="43"/>
                      <a:pt x="41" y="59"/>
                    </a:cubicBezTo>
                    <a:cubicBezTo>
                      <a:pt x="44" y="58"/>
                      <a:pt x="41" y="52"/>
                      <a:pt x="45" y="52"/>
                    </a:cubicBezTo>
                    <a:cubicBezTo>
                      <a:pt x="45" y="57"/>
                      <a:pt x="45" y="62"/>
                      <a:pt x="45" y="67"/>
                    </a:cubicBezTo>
                    <a:cubicBezTo>
                      <a:pt x="42" y="69"/>
                      <a:pt x="42" y="74"/>
                      <a:pt x="37" y="74"/>
                    </a:cubicBezTo>
                    <a:cubicBezTo>
                      <a:pt x="28" y="78"/>
                      <a:pt x="24" y="74"/>
                      <a:pt x="21" y="66"/>
                    </a:cubicBezTo>
                    <a:cubicBezTo>
                      <a:pt x="18" y="57"/>
                      <a:pt x="14" y="49"/>
                      <a:pt x="9" y="41"/>
                    </a:cubicBezTo>
                    <a:cubicBezTo>
                      <a:pt x="0" y="28"/>
                      <a:pt x="4" y="15"/>
                      <a:pt x="12" y="2"/>
                    </a:cubicBezTo>
                    <a:cubicBezTo>
                      <a:pt x="15" y="0"/>
                      <a:pt x="18" y="0"/>
                      <a:pt x="22" y="0"/>
                    </a:cubicBezTo>
                    <a:cubicBezTo>
                      <a:pt x="25" y="0"/>
                      <a:pt x="28" y="1"/>
                      <a:pt x="30" y="3"/>
                    </a:cubicBezTo>
                    <a:close/>
                  </a:path>
                </a:pathLst>
              </a:custGeom>
              <a:solidFill>
                <a:srgbClr val="C4C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4" name="Freeform 30">
                <a:extLst>
                  <a:ext uri="{FF2B5EF4-FFF2-40B4-BE49-F238E27FC236}">
                    <a16:creationId xmlns:a16="http://schemas.microsoft.com/office/drawing/2014/main" id="{2103AADD-3940-BAAF-2745-4F14CE11F373}"/>
                  </a:ext>
                </a:extLst>
              </p:cNvPr>
              <p:cNvSpPr/>
              <p:nvPr/>
            </p:nvSpPr>
            <p:spPr bwMode="auto">
              <a:xfrm>
                <a:off x="3628" y="1049"/>
                <a:ext cx="138" cy="61"/>
              </a:xfrm>
              <a:custGeom>
                <a:avLst/>
                <a:gdLst>
                  <a:gd name="T0" fmla="*/ 90 w 91"/>
                  <a:gd name="T1" fmla="*/ 16 h 40"/>
                  <a:gd name="T2" fmla="*/ 86 w 91"/>
                  <a:gd name="T3" fmla="*/ 24 h 40"/>
                  <a:gd name="T4" fmla="*/ 77 w 91"/>
                  <a:gd name="T5" fmla="*/ 32 h 40"/>
                  <a:gd name="T6" fmla="*/ 70 w 91"/>
                  <a:gd name="T7" fmla="*/ 31 h 40"/>
                  <a:gd name="T8" fmla="*/ 30 w 91"/>
                  <a:gd name="T9" fmla="*/ 30 h 40"/>
                  <a:gd name="T10" fmla="*/ 14 w 91"/>
                  <a:gd name="T11" fmla="*/ 32 h 40"/>
                  <a:gd name="T12" fmla="*/ 11 w 91"/>
                  <a:gd name="T13" fmla="*/ 27 h 40"/>
                  <a:gd name="T14" fmla="*/ 4 w 91"/>
                  <a:gd name="T15" fmla="*/ 14 h 40"/>
                  <a:gd name="T16" fmla="*/ 37 w 91"/>
                  <a:gd name="T17" fmla="*/ 6 h 40"/>
                  <a:gd name="T18" fmla="*/ 71 w 91"/>
                  <a:gd name="T19" fmla="*/ 5 h 40"/>
                  <a:gd name="T20" fmla="*/ 90 w 91"/>
                  <a:gd name="T2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40">
                    <a:moveTo>
                      <a:pt x="90" y="16"/>
                    </a:moveTo>
                    <a:cubicBezTo>
                      <a:pt x="90" y="19"/>
                      <a:pt x="91" y="23"/>
                      <a:pt x="86" y="24"/>
                    </a:cubicBezTo>
                    <a:cubicBezTo>
                      <a:pt x="82" y="25"/>
                      <a:pt x="78" y="27"/>
                      <a:pt x="77" y="32"/>
                    </a:cubicBezTo>
                    <a:cubicBezTo>
                      <a:pt x="74" y="36"/>
                      <a:pt x="72" y="34"/>
                      <a:pt x="70" y="31"/>
                    </a:cubicBezTo>
                    <a:cubicBezTo>
                      <a:pt x="58" y="20"/>
                      <a:pt x="42" y="20"/>
                      <a:pt x="30" y="30"/>
                    </a:cubicBezTo>
                    <a:cubicBezTo>
                      <a:pt x="25" y="34"/>
                      <a:pt x="20" y="40"/>
                      <a:pt x="14" y="32"/>
                    </a:cubicBezTo>
                    <a:cubicBezTo>
                      <a:pt x="13" y="30"/>
                      <a:pt x="12" y="27"/>
                      <a:pt x="11" y="27"/>
                    </a:cubicBezTo>
                    <a:cubicBezTo>
                      <a:pt x="0" y="27"/>
                      <a:pt x="4" y="19"/>
                      <a:pt x="4" y="14"/>
                    </a:cubicBezTo>
                    <a:cubicBezTo>
                      <a:pt x="12" y="0"/>
                      <a:pt x="27" y="5"/>
                      <a:pt x="37" y="6"/>
                    </a:cubicBezTo>
                    <a:cubicBezTo>
                      <a:pt x="49" y="8"/>
                      <a:pt x="60" y="8"/>
                      <a:pt x="71" y="5"/>
                    </a:cubicBezTo>
                    <a:cubicBezTo>
                      <a:pt x="82" y="3"/>
                      <a:pt x="88" y="5"/>
                      <a:pt x="90" y="16"/>
                    </a:cubicBezTo>
                    <a:close/>
                  </a:path>
                </a:pathLst>
              </a:custGeom>
              <a:solidFill>
                <a:srgbClr val="E5A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5" name="Freeform 31">
                <a:extLst>
                  <a:ext uri="{FF2B5EF4-FFF2-40B4-BE49-F238E27FC236}">
                    <a16:creationId xmlns:a16="http://schemas.microsoft.com/office/drawing/2014/main" id="{191252BD-C763-8131-242A-961A690423D1}"/>
                  </a:ext>
                </a:extLst>
              </p:cNvPr>
              <p:cNvSpPr/>
              <p:nvPr/>
            </p:nvSpPr>
            <p:spPr bwMode="auto">
              <a:xfrm>
                <a:off x="3151" y="2848"/>
                <a:ext cx="126" cy="74"/>
              </a:xfrm>
              <a:custGeom>
                <a:avLst/>
                <a:gdLst>
                  <a:gd name="T0" fmla="*/ 4 w 83"/>
                  <a:gd name="T1" fmla="*/ 43 h 49"/>
                  <a:gd name="T2" fmla="*/ 4 w 83"/>
                  <a:gd name="T3" fmla="*/ 33 h 49"/>
                  <a:gd name="T4" fmla="*/ 45 w 83"/>
                  <a:gd name="T5" fmla="*/ 6 h 49"/>
                  <a:gd name="T6" fmla="*/ 58 w 83"/>
                  <a:gd name="T7" fmla="*/ 3 h 49"/>
                  <a:gd name="T8" fmla="*/ 69 w 83"/>
                  <a:gd name="T9" fmla="*/ 8 h 49"/>
                  <a:gd name="T10" fmla="*/ 82 w 83"/>
                  <a:gd name="T11" fmla="*/ 14 h 49"/>
                  <a:gd name="T12" fmla="*/ 73 w 83"/>
                  <a:gd name="T13" fmla="*/ 27 h 49"/>
                  <a:gd name="T14" fmla="*/ 54 w 83"/>
                  <a:gd name="T15" fmla="*/ 36 h 49"/>
                  <a:gd name="T16" fmla="*/ 49 w 83"/>
                  <a:gd name="T17" fmla="*/ 40 h 49"/>
                  <a:gd name="T18" fmla="*/ 4 w 83"/>
                  <a:gd name="T19"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9">
                    <a:moveTo>
                      <a:pt x="4" y="43"/>
                    </a:moveTo>
                    <a:cubicBezTo>
                      <a:pt x="0" y="39"/>
                      <a:pt x="3" y="36"/>
                      <a:pt x="4" y="33"/>
                    </a:cubicBezTo>
                    <a:cubicBezTo>
                      <a:pt x="17" y="23"/>
                      <a:pt x="30" y="13"/>
                      <a:pt x="45" y="6"/>
                    </a:cubicBezTo>
                    <a:cubicBezTo>
                      <a:pt x="49" y="4"/>
                      <a:pt x="53" y="0"/>
                      <a:pt x="58" y="3"/>
                    </a:cubicBezTo>
                    <a:cubicBezTo>
                      <a:pt x="60" y="7"/>
                      <a:pt x="64" y="10"/>
                      <a:pt x="69" y="8"/>
                    </a:cubicBezTo>
                    <a:cubicBezTo>
                      <a:pt x="74" y="7"/>
                      <a:pt x="80" y="7"/>
                      <a:pt x="82" y="14"/>
                    </a:cubicBezTo>
                    <a:cubicBezTo>
                      <a:pt x="83" y="20"/>
                      <a:pt x="79" y="25"/>
                      <a:pt x="73" y="27"/>
                    </a:cubicBezTo>
                    <a:cubicBezTo>
                      <a:pt x="67" y="30"/>
                      <a:pt x="60" y="32"/>
                      <a:pt x="54" y="36"/>
                    </a:cubicBezTo>
                    <a:cubicBezTo>
                      <a:pt x="52" y="37"/>
                      <a:pt x="51" y="39"/>
                      <a:pt x="49" y="40"/>
                    </a:cubicBezTo>
                    <a:cubicBezTo>
                      <a:pt x="35" y="49"/>
                      <a:pt x="19" y="49"/>
                      <a:pt x="4" y="43"/>
                    </a:cubicBezTo>
                    <a:close/>
                  </a:path>
                </a:pathLst>
              </a:custGeom>
              <a:solidFill>
                <a:srgbClr val="9A36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6" name="Freeform 32">
                <a:extLst>
                  <a:ext uri="{FF2B5EF4-FFF2-40B4-BE49-F238E27FC236}">
                    <a16:creationId xmlns:a16="http://schemas.microsoft.com/office/drawing/2014/main" id="{15B274C9-73CE-C365-DAC4-7A7A329AB8B9}"/>
                  </a:ext>
                </a:extLst>
              </p:cNvPr>
              <p:cNvSpPr/>
              <p:nvPr/>
            </p:nvSpPr>
            <p:spPr bwMode="auto">
              <a:xfrm>
                <a:off x="3491" y="3189"/>
                <a:ext cx="120" cy="111"/>
              </a:xfrm>
              <a:custGeom>
                <a:avLst/>
                <a:gdLst>
                  <a:gd name="T0" fmla="*/ 48 w 79"/>
                  <a:gd name="T1" fmla="*/ 0 h 73"/>
                  <a:gd name="T2" fmla="*/ 71 w 79"/>
                  <a:gd name="T3" fmla="*/ 13 h 73"/>
                  <a:gd name="T4" fmla="*/ 78 w 79"/>
                  <a:gd name="T5" fmla="*/ 12 h 73"/>
                  <a:gd name="T6" fmla="*/ 78 w 79"/>
                  <a:gd name="T7" fmla="*/ 16 h 73"/>
                  <a:gd name="T8" fmla="*/ 71 w 79"/>
                  <a:gd name="T9" fmla="*/ 23 h 73"/>
                  <a:gd name="T10" fmla="*/ 69 w 79"/>
                  <a:gd name="T11" fmla="*/ 48 h 73"/>
                  <a:gd name="T12" fmla="*/ 64 w 79"/>
                  <a:gd name="T13" fmla="*/ 73 h 73"/>
                  <a:gd name="T14" fmla="*/ 58 w 79"/>
                  <a:gd name="T15" fmla="*/ 64 h 73"/>
                  <a:gd name="T16" fmla="*/ 19 w 79"/>
                  <a:gd name="T17" fmla="*/ 52 h 73"/>
                  <a:gd name="T18" fmla="*/ 0 w 79"/>
                  <a:gd name="T19" fmla="*/ 44 h 73"/>
                  <a:gd name="T20" fmla="*/ 11 w 79"/>
                  <a:gd name="T21" fmla="*/ 41 h 73"/>
                  <a:gd name="T22" fmla="*/ 31 w 79"/>
                  <a:gd name="T23" fmla="*/ 46 h 73"/>
                  <a:gd name="T24" fmla="*/ 42 w 79"/>
                  <a:gd name="T25" fmla="*/ 35 h 73"/>
                  <a:gd name="T26" fmla="*/ 43 w 79"/>
                  <a:gd name="T27" fmla="*/ 11 h 73"/>
                  <a:gd name="T28" fmla="*/ 48 w 79"/>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73">
                    <a:moveTo>
                      <a:pt x="48" y="0"/>
                    </a:moveTo>
                    <a:cubicBezTo>
                      <a:pt x="51" y="15"/>
                      <a:pt x="56" y="18"/>
                      <a:pt x="71" y="13"/>
                    </a:cubicBezTo>
                    <a:cubicBezTo>
                      <a:pt x="73" y="11"/>
                      <a:pt x="76" y="11"/>
                      <a:pt x="78" y="12"/>
                    </a:cubicBezTo>
                    <a:cubicBezTo>
                      <a:pt x="79" y="14"/>
                      <a:pt x="79" y="15"/>
                      <a:pt x="78" y="16"/>
                    </a:cubicBezTo>
                    <a:cubicBezTo>
                      <a:pt x="73" y="16"/>
                      <a:pt x="70" y="15"/>
                      <a:pt x="71" y="23"/>
                    </a:cubicBezTo>
                    <a:cubicBezTo>
                      <a:pt x="71" y="31"/>
                      <a:pt x="74" y="41"/>
                      <a:pt x="69" y="48"/>
                    </a:cubicBezTo>
                    <a:cubicBezTo>
                      <a:pt x="64" y="56"/>
                      <a:pt x="68" y="65"/>
                      <a:pt x="64" y="73"/>
                    </a:cubicBezTo>
                    <a:cubicBezTo>
                      <a:pt x="60" y="71"/>
                      <a:pt x="63" y="65"/>
                      <a:pt x="58" y="64"/>
                    </a:cubicBezTo>
                    <a:cubicBezTo>
                      <a:pt x="46" y="57"/>
                      <a:pt x="33" y="55"/>
                      <a:pt x="19" y="52"/>
                    </a:cubicBezTo>
                    <a:cubicBezTo>
                      <a:pt x="12" y="50"/>
                      <a:pt x="6" y="49"/>
                      <a:pt x="0" y="44"/>
                    </a:cubicBezTo>
                    <a:cubicBezTo>
                      <a:pt x="2" y="37"/>
                      <a:pt x="7" y="40"/>
                      <a:pt x="11" y="41"/>
                    </a:cubicBezTo>
                    <a:cubicBezTo>
                      <a:pt x="18" y="43"/>
                      <a:pt x="24" y="45"/>
                      <a:pt x="31" y="46"/>
                    </a:cubicBezTo>
                    <a:cubicBezTo>
                      <a:pt x="40" y="47"/>
                      <a:pt x="43" y="43"/>
                      <a:pt x="42" y="35"/>
                    </a:cubicBezTo>
                    <a:cubicBezTo>
                      <a:pt x="41" y="27"/>
                      <a:pt x="40" y="19"/>
                      <a:pt x="43" y="11"/>
                    </a:cubicBezTo>
                    <a:cubicBezTo>
                      <a:pt x="44" y="7"/>
                      <a:pt x="45" y="3"/>
                      <a:pt x="48" y="0"/>
                    </a:cubicBezTo>
                    <a:close/>
                  </a:path>
                </a:pathLst>
              </a:custGeom>
              <a:solidFill>
                <a:srgbClr val="9D9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7" name="Freeform 33">
                <a:extLst>
                  <a:ext uri="{FF2B5EF4-FFF2-40B4-BE49-F238E27FC236}">
                    <a16:creationId xmlns:a16="http://schemas.microsoft.com/office/drawing/2014/main" id="{D345058B-980B-3A4A-9522-3F8F92B4C870}"/>
                  </a:ext>
                </a:extLst>
              </p:cNvPr>
              <p:cNvSpPr/>
              <p:nvPr/>
            </p:nvSpPr>
            <p:spPr bwMode="auto">
              <a:xfrm>
                <a:off x="3488" y="1663"/>
                <a:ext cx="149" cy="55"/>
              </a:xfrm>
              <a:custGeom>
                <a:avLst/>
                <a:gdLst>
                  <a:gd name="T0" fmla="*/ 91 w 98"/>
                  <a:gd name="T1" fmla="*/ 22 h 36"/>
                  <a:gd name="T2" fmla="*/ 58 w 98"/>
                  <a:gd name="T3" fmla="*/ 22 h 36"/>
                  <a:gd name="T4" fmla="*/ 40 w 98"/>
                  <a:gd name="T5" fmla="*/ 31 h 36"/>
                  <a:gd name="T6" fmla="*/ 15 w 98"/>
                  <a:gd name="T7" fmla="*/ 28 h 36"/>
                  <a:gd name="T8" fmla="*/ 0 w 98"/>
                  <a:gd name="T9" fmla="*/ 17 h 36"/>
                  <a:gd name="T10" fmla="*/ 34 w 98"/>
                  <a:gd name="T11" fmla="*/ 8 h 36"/>
                  <a:gd name="T12" fmla="*/ 56 w 98"/>
                  <a:gd name="T13" fmla="*/ 10 h 36"/>
                  <a:gd name="T14" fmla="*/ 93 w 98"/>
                  <a:gd name="T15" fmla="*/ 11 h 36"/>
                  <a:gd name="T16" fmla="*/ 94 w 98"/>
                  <a:gd name="T17" fmla="*/ 13 h 36"/>
                  <a:gd name="T18" fmla="*/ 91 w 98"/>
                  <a:gd name="T19"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36">
                    <a:moveTo>
                      <a:pt x="91" y="22"/>
                    </a:moveTo>
                    <a:cubicBezTo>
                      <a:pt x="80" y="22"/>
                      <a:pt x="69" y="22"/>
                      <a:pt x="58" y="22"/>
                    </a:cubicBezTo>
                    <a:cubicBezTo>
                      <a:pt x="51" y="22"/>
                      <a:pt x="44" y="21"/>
                      <a:pt x="40" y="31"/>
                    </a:cubicBezTo>
                    <a:cubicBezTo>
                      <a:pt x="38" y="36"/>
                      <a:pt x="22" y="34"/>
                      <a:pt x="15" y="28"/>
                    </a:cubicBezTo>
                    <a:cubicBezTo>
                      <a:pt x="10" y="24"/>
                      <a:pt x="7" y="17"/>
                      <a:pt x="0" y="17"/>
                    </a:cubicBezTo>
                    <a:cubicBezTo>
                      <a:pt x="11" y="2"/>
                      <a:pt x="17" y="0"/>
                      <a:pt x="34" y="8"/>
                    </a:cubicBezTo>
                    <a:cubicBezTo>
                      <a:pt x="41" y="11"/>
                      <a:pt x="48" y="13"/>
                      <a:pt x="56" y="10"/>
                    </a:cubicBezTo>
                    <a:cubicBezTo>
                      <a:pt x="68" y="6"/>
                      <a:pt x="80" y="11"/>
                      <a:pt x="93" y="11"/>
                    </a:cubicBezTo>
                    <a:cubicBezTo>
                      <a:pt x="93" y="12"/>
                      <a:pt x="94" y="12"/>
                      <a:pt x="94" y="13"/>
                    </a:cubicBezTo>
                    <a:cubicBezTo>
                      <a:pt x="96" y="17"/>
                      <a:pt x="98" y="21"/>
                      <a:pt x="91" y="22"/>
                    </a:cubicBezTo>
                    <a:close/>
                  </a:path>
                </a:pathLst>
              </a:custGeom>
              <a:solidFill>
                <a:srgbClr val="E9E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8" name="Freeform 34">
                <a:extLst>
                  <a:ext uri="{FF2B5EF4-FFF2-40B4-BE49-F238E27FC236}">
                    <a16:creationId xmlns:a16="http://schemas.microsoft.com/office/drawing/2014/main" id="{736531D5-0BBA-C246-93BC-8D259A555D47}"/>
                  </a:ext>
                </a:extLst>
              </p:cNvPr>
              <p:cNvSpPr/>
              <p:nvPr/>
            </p:nvSpPr>
            <p:spPr bwMode="auto">
              <a:xfrm>
                <a:off x="3157" y="2807"/>
                <a:ext cx="91" cy="91"/>
              </a:xfrm>
              <a:custGeom>
                <a:avLst/>
                <a:gdLst>
                  <a:gd name="T0" fmla="*/ 53 w 60"/>
                  <a:gd name="T1" fmla="*/ 30 h 60"/>
                  <a:gd name="T2" fmla="*/ 12 w 60"/>
                  <a:gd name="T3" fmla="*/ 54 h 60"/>
                  <a:gd name="T4" fmla="*/ 0 w 60"/>
                  <a:gd name="T5" fmla="*/ 60 h 60"/>
                  <a:gd name="T6" fmla="*/ 5 w 60"/>
                  <a:gd name="T7" fmla="*/ 38 h 60"/>
                  <a:gd name="T8" fmla="*/ 44 w 60"/>
                  <a:gd name="T9" fmla="*/ 0 h 60"/>
                  <a:gd name="T10" fmla="*/ 56 w 60"/>
                  <a:gd name="T11" fmla="*/ 27 h 60"/>
                  <a:gd name="T12" fmla="*/ 53 w 60"/>
                  <a:gd name="T13" fmla="*/ 30 h 60"/>
                </a:gdLst>
                <a:ahLst/>
                <a:cxnLst>
                  <a:cxn ang="0">
                    <a:pos x="T0" y="T1"/>
                  </a:cxn>
                  <a:cxn ang="0">
                    <a:pos x="T2" y="T3"/>
                  </a:cxn>
                  <a:cxn ang="0">
                    <a:pos x="T4" y="T5"/>
                  </a:cxn>
                  <a:cxn ang="0">
                    <a:pos x="T6" y="T7"/>
                  </a:cxn>
                  <a:cxn ang="0">
                    <a:pos x="T8" y="T9"/>
                  </a:cxn>
                  <a:cxn ang="0">
                    <a:pos x="T10" y="T11"/>
                  </a:cxn>
                  <a:cxn ang="0">
                    <a:pos x="T12" y="T13"/>
                  </a:cxn>
                </a:cxnLst>
                <a:rect l="0" t="0" r="r" b="b"/>
                <a:pathLst>
                  <a:path w="60" h="60">
                    <a:moveTo>
                      <a:pt x="53" y="30"/>
                    </a:moveTo>
                    <a:cubicBezTo>
                      <a:pt x="38" y="36"/>
                      <a:pt x="26" y="45"/>
                      <a:pt x="12" y="54"/>
                    </a:cubicBezTo>
                    <a:cubicBezTo>
                      <a:pt x="9" y="57"/>
                      <a:pt x="5" y="60"/>
                      <a:pt x="0" y="60"/>
                    </a:cubicBezTo>
                    <a:cubicBezTo>
                      <a:pt x="0" y="52"/>
                      <a:pt x="6" y="46"/>
                      <a:pt x="5" y="38"/>
                    </a:cubicBezTo>
                    <a:cubicBezTo>
                      <a:pt x="13" y="20"/>
                      <a:pt x="24" y="5"/>
                      <a:pt x="44" y="0"/>
                    </a:cubicBezTo>
                    <a:cubicBezTo>
                      <a:pt x="58" y="5"/>
                      <a:pt x="60" y="10"/>
                      <a:pt x="56" y="27"/>
                    </a:cubicBezTo>
                    <a:cubicBezTo>
                      <a:pt x="55" y="28"/>
                      <a:pt x="54" y="29"/>
                      <a:pt x="53" y="30"/>
                    </a:cubicBezTo>
                    <a:close/>
                  </a:path>
                </a:pathLst>
              </a:custGeom>
              <a:solidFill>
                <a:srgbClr val="D25A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9" name="Freeform 35">
                <a:extLst>
                  <a:ext uri="{FF2B5EF4-FFF2-40B4-BE49-F238E27FC236}">
                    <a16:creationId xmlns:a16="http://schemas.microsoft.com/office/drawing/2014/main" id="{7BC23985-C552-EB0E-AEC4-2C287ED40568}"/>
                  </a:ext>
                </a:extLst>
              </p:cNvPr>
              <p:cNvSpPr/>
              <p:nvPr/>
            </p:nvSpPr>
            <p:spPr bwMode="auto">
              <a:xfrm>
                <a:off x="4151" y="3189"/>
                <a:ext cx="93" cy="99"/>
              </a:xfrm>
              <a:custGeom>
                <a:avLst/>
                <a:gdLst>
                  <a:gd name="T0" fmla="*/ 2 w 61"/>
                  <a:gd name="T1" fmla="*/ 8 h 65"/>
                  <a:gd name="T2" fmla="*/ 40 w 61"/>
                  <a:gd name="T3" fmla="*/ 22 h 65"/>
                  <a:gd name="T4" fmla="*/ 59 w 61"/>
                  <a:gd name="T5" fmla="*/ 31 h 65"/>
                  <a:gd name="T6" fmla="*/ 57 w 61"/>
                  <a:gd name="T7" fmla="*/ 37 h 65"/>
                  <a:gd name="T8" fmla="*/ 42 w 61"/>
                  <a:gd name="T9" fmla="*/ 51 h 65"/>
                  <a:gd name="T10" fmla="*/ 28 w 61"/>
                  <a:gd name="T11" fmla="*/ 63 h 65"/>
                  <a:gd name="T12" fmla="*/ 13 w 61"/>
                  <a:gd name="T13" fmla="*/ 45 h 65"/>
                  <a:gd name="T14" fmla="*/ 6 w 61"/>
                  <a:gd name="T15" fmla="*/ 45 h 65"/>
                  <a:gd name="T16" fmla="*/ 0 w 61"/>
                  <a:gd name="T17" fmla="*/ 38 h 65"/>
                  <a:gd name="T18" fmla="*/ 1 w 61"/>
                  <a:gd name="T19" fmla="*/ 31 h 65"/>
                  <a:gd name="T20" fmla="*/ 11 w 61"/>
                  <a:gd name="T21" fmla="*/ 23 h 65"/>
                  <a:gd name="T22" fmla="*/ 14 w 61"/>
                  <a:gd name="T23" fmla="*/ 19 h 65"/>
                  <a:gd name="T24" fmla="*/ 11 w 61"/>
                  <a:gd name="T25" fmla="*/ 17 h 65"/>
                  <a:gd name="T26" fmla="*/ 2 w 61"/>
                  <a:gd name="T27"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65">
                    <a:moveTo>
                      <a:pt x="2" y="8"/>
                    </a:moveTo>
                    <a:cubicBezTo>
                      <a:pt x="18" y="0"/>
                      <a:pt x="34" y="11"/>
                      <a:pt x="40" y="22"/>
                    </a:cubicBezTo>
                    <a:cubicBezTo>
                      <a:pt x="45" y="31"/>
                      <a:pt x="51" y="32"/>
                      <a:pt x="59" y="31"/>
                    </a:cubicBezTo>
                    <a:cubicBezTo>
                      <a:pt x="61" y="34"/>
                      <a:pt x="59" y="36"/>
                      <a:pt x="57" y="37"/>
                    </a:cubicBezTo>
                    <a:cubicBezTo>
                      <a:pt x="48" y="36"/>
                      <a:pt x="43" y="42"/>
                      <a:pt x="42" y="51"/>
                    </a:cubicBezTo>
                    <a:cubicBezTo>
                      <a:pt x="39" y="57"/>
                      <a:pt x="38" y="65"/>
                      <a:pt x="28" y="63"/>
                    </a:cubicBezTo>
                    <a:cubicBezTo>
                      <a:pt x="20" y="60"/>
                      <a:pt x="17" y="52"/>
                      <a:pt x="13" y="45"/>
                    </a:cubicBezTo>
                    <a:cubicBezTo>
                      <a:pt x="10" y="38"/>
                      <a:pt x="8" y="43"/>
                      <a:pt x="6" y="45"/>
                    </a:cubicBezTo>
                    <a:cubicBezTo>
                      <a:pt x="0" y="45"/>
                      <a:pt x="0" y="42"/>
                      <a:pt x="0" y="38"/>
                    </a:cubicBezTo>
                    <a:cubicBezTo>
                      <a:pt x="0" y="35"/>
                      <a:pt x="1" y="33"/>
                      <a:pt x="1" y="31"/>
                    </a:cubicBezTo>
                    <a:cubicBezTo>
                      <a:pt x="3" y="26"/>
                      <a:pt x="6" y="23"/>
                      <a:pt x="11" y="23"/>
                    </a:cubicBezTo>
                    <a:cubicBezTo>
                      <a:pt x="14" y="23"/>
                      <a:pt x="14" y="21"/>
                      <a:pt x="14" y="19"/>
                    </a:cubicBezTo>
                    <a:cubicBezTo>
                      <a:pt x="14" y="17"/>
                      <a:pt x="13" y="16"/>
                      <a:pt x="11" y="17"/>
                    </a:cubicBezTo>
                    <a:cubicBezTo>
                      <a:pt x="3" y="19"/>
                      <a:pt x="4" y="11"/>
                      <a:pt x="2" y="8"/>
                    </a:cubicBezTo>
                    <a:close/>
                  </a:path>
                </a:pathLst>
              </a:custGeom>
              <a:solidFill>
                <a:srgbClr val="F0E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0" name="Freeform 36">
                <a:extLst>
                  <a:ext uri="{FF2B5EF4-FFF2-40B4-BE49-F238E27FC236}">
                    <a16:creationId xmlns:a16="http://schemas.microsoft.com/office/drawing/2014/main" id="{319358C7-8BEB-367D-906D-AD0116A394FF}"/>
                  </a:ext>
                </a:extLst>
              </p:cNvPr>
              <p:cNvSpPr/>
              <p:nvPr/>
            </p:nvSpPr>
            <p:spPr bwMode="auto">
              <a:xfrm>
                <a:off x="4294" y="3335"/>
                <a:ext cx="98" cy="89"/>
              </a:xfrm>
              <a:custGeom>
                <a:avLst/>
                <a:gdLst>
                  <a:gd name="T0" fmla="*/ 55 w 65"/>
                  <a:gd name="T1" fmla="*/ 49 h 59"/>
                  <a:gd name="T2" fmla="*/ 25 w 65"/>
                  <a:gd name="T3" fmla="*/ 59 h 59"/>
                  <a:gd name="T4" fmla="*/ 23 w 65"/>
                  <a:gd name="T5" fmla="*/ 53 h 59"/>
                  <a:gd name="T6" fmla="*/ 9 w 65"/>
                  <a:gd name="T7" fmla="*/ 38 h 59"/>
                  <a:gd name="T8" fmla="*/ 11 w 65"/>
                  <a:gd name="T9" fmla="*/ 15 h 59"/>
                  <a:gd name="T10" fmla="*/ 11 w 65"/>
                  <a:gd name="T11" fmla="*/ 14 h 59"/>
                  <a:gd name="T12" fmla="*/ 27 w 65"/>
                  <a:gd name="T13" fmla="*/ 0 h 59"/>
                  <a:gd name="T14" fmla="*/ 33 w 65"/>
                  <a:gd name="T15" fmla="*/ 16 h 59"/>
                  <a:gd name="T16" fmla="*/ 38 w 65"/>
                  <a:gd name="T17" fmla="*/ 6 h 59"/>
                  <a:gd name="T18" fmla="*/ 47 w 65"/>
                  <a:gd name="T19" fmla="*/ 11 h 59"/>
                  <a:gd name="T20" fmla="*/ 60 w 65"/>
                  <a:gd name="T21" fmla="*/ 21 h 59"/>
                  <a:gd name="T22" fmla="*/ 62 w 65"/>
                  <a:gd name="T23" fmla="*/ 30 h 59"/>
                  <a:gd name="T24" fmla="*/ 43 w 65"/>
                  <a:gd name="T25" fmla="*/ 32 h 59"/>
                  <a:gd name="T26" fmla="*/ 55 w 65"/>
                  <a:gd name="T27"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9">
                    <a:moveTo>
                      <a:pt x="55" y="49"/>
                    </a:moveTo>
                    <a:cubicBezTo>
                      <a:pt x="47" y="58"/>
                      <a:pt x="36" y="59"/>
                      <a:pt x="25" y="59"/>
                    </a:cubicBezTo>
                    <a:cubicBezTo>
                      <a:pt x="26" y="58"/>
                      <a:pt x="25" y="54"/>
                      <a:pt x="23" y="53"/>
                    </a:cubicBezTo>
                    <a:cubicBezTo>
                      <a:pt x="19" y="48"/>
                      <a:pt x="15" y="41"/>
                      <a:pt x="9" y="38"/>
                    </a:cubicBezTo>
                    <a:cubicBezTo>
                      <a:pt x="0" y="29"/>
                      <a:pt x="9" y="22"/>
                      <a:pt x="11" y="15"/>
                    </a:cubicBezTo>
                    <a:cubicBezTo>
                      <a:pt x="12" y="14"/>
                      <a:pt x="10" y="15"/>
                      <a:pt x="11" y="14"/>
                    </a:cubicBezTo>
                    <a:cubicBezTo>
                      <a:pt x="17" y="10"/>
                      <a:pt x="24" y="7"/>
                      <a:pt x="27" y="0"/>
                    </a:cubicBezTo>
                    <a:cubicBezTo>
                      <a:pt x="35" y="3"/>
                      <a:pt x="31" y="10"/>
                      <a:pt x="33" y="16"/>
                    </a:cubicBezTo>
                    <a:cubicBezTo>
                      <a:pt x="35" y="12"/>
                      <a:pt x="33" y="7"/>
                      <a:pt x="38" y="6"/>
                    </a:cubicBezTo>
                    <a:cubicBezTo>
                      <a:pt x="42" y="5"/>
                      <a:pt x="46" y="8"/>
                      <a:pt x="47" y="11"/>
                    </a:cubicBezTo>
                    <a:cubicBezTo>
                      <a:pt x="50" y="16"/>
                      <a:pt x="54" y="19"/>
                      <a:pt x="60" y="21"/>
                    </a:cubicBezTo>
                    <a:cubicBezTo>
                      <a:pt x="63" y="23"/>
                      <a:pt x="65" y="26"/>
                      <a:pt x="62" y="30"/>
                    </a:cubicBezTo>
                    <a:cubicBezTo>
                      <a:pt x="57" y="32"/>
                      <a:pt x="50" y="28"/>
                      <a:pt x="43" y="32"/>
                    </a:cubicBezTo>
                    <a:cubicBezTo>
                      <a:pt x="54" y="34"/>
                      <a:pt x="60" y="38"/>
                      <a:pt x="55" y="49"/>
                    </a:cubicBezTo>
                    <a:close/>
                  </a:path>
                </a:pathLst>
              </a:custGeom>
              <a:solidFill>
                <a:srgbClr val="DAD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1" name="Freeform 37">
                <a:extLst>
                  <a:ext uri="{FF2B5EF4-FFF2-40B4-BE49-F238E27FC236}">
                    <a16:creationId xmlns:a16="http://schemas.microsoft.com/office/drawing/2014/main" id="{E64F1426-EDE0-1C6F-028A-5BB9393A4F68}"/>
                  </a:ext>
                </a:extLst>
              </p:cNvPr>
              <p:cNvSpPr/>
              <p:nvPr/>
            </p:nvSpPr>
            <p:spPr bwMode="auto">
              <a:xfrm>
                <a:off x="3817" y="3213"/>
                <a:ext cx="85" cy="55"/>
              </a:xfrm>
              <a:custGeom>
                <a:avLst/>
                <a:gdLst>
                  <a:gd name="T0" fmla="*/ 46 w 56"/>
                  <a:gd name="T1" fmla="*/ 27 h 36"/>
                  <a:gd name="T2" fmla="*/ 18 w 56"/>
                  <a:gd name="T3" fmla="*/ 33 h 36"/>
                  <a:gd name="T4" fmla="*/ 1 w 56"/>
                  <a:gd name="T5" fmla="*/ 19 h 36"/>
                  <a:gd name="T6" fmla="*/ 7 w 56"/>
                  <a:gd name="T7" fmla="*/ 0 h 36"/>
                  <a:gd name="T8" fmla="*/ 36 w 56"/>
                  <a:gd name="T9" fmla="*/ 3 h 36"/>
                  <a:gd name="T10" fmla="*/ 52 w 56"/>
                  <a:gd name="T11" fmla="*/ 11 h 36"/>
                  <a:gd name="T12" fmla="*/ 46 w 56"/>
                  <a:gd name="T13" fmla="*/ 27 h 36"/>
                </a:gdLst>
                <a:ahLst/>
                <a:cxnLst>
                  <a:cxn ang="0">
                    <a:pos x="T0" y="T1"/>
                  </a:cxn>
                  <a:cxn ang="0">
                    <a:pos x="T2" y="T3"/>
                  </a:cxn>
                  <a:cxn ang="0">
                    <a:pos x="T4" y="T5"/>
                  </a:cxn>
                  <a:cxn ang="0">
                    <a:pos x="T6" y="T7"/>
                  </a:cxn>
                  <a:cxn ang="0">
                    <a:pos x="T8" y="T9"/>
                  </a:cxn>
                  <a:cxn ang="0">
                    <a:pos x="T10" y="T11"/>
                  </a:cxn>
                  <a:cxn ang="0">
                    <a:pos x="T12" y="T13"/>
                  </a:cxn>
                </a:cxnLst>
                <a:rect l="0" t="0" r="r" b="b"/>
                <a:pathLst>
                  <a:path w="56" h="36">
                    <a:moveTo>
                      <a:pt x="46" y="27"/>
                    </a:moveTo>
                    <a:cubicBezTo>
                      <a:pt x="36" y="25"/>
                      <a:pt x="28" y="31"/>
                      <a:pt x="18" y="33"/>
                    </a:cubicBezTo>
                    <a:cubicBezTo>
                      <a:pt x="5" y="36"/>
                      <a:pt x="0" y="32"/>
                      <a:pt x="1" y="19"/>
                    </a:cubicBezTo>
                    <a:cubicBezTo>
                      <a:pt x="2" y="12"/>
                      <a:pt x="3" y="6"/>
                      <a:pt x="7" y="0"/>
                    </a:cubicBezTo>
                    <a:cubicBezTo>
                      <a:pt x="15" y="10"/>
                      <a:pt x="26" y="5"/>
                      <a:pt x="36" y="3"/>
                    </a:cubicBezTo>
                    <a:cubicBezTo>
                      <a:pt x="43" y="2"/>
                      <a:pt x="49" y="4"/>
                      <a:pt x="52" y="11"/>
                    </a:cubicBezTo>
                    <a:cubicBezTo>
                      <a:pt x="56" y="18"/>
                      <a:pt x="53" y="23"/>
                      <a:pt x="46" y="27"/>
                    </a:cubicBezTo>
                    <a:close/>
                  </a:path>
                </a:pathLst>
              </a:custGeom>
              <a:solidFill>
                <a:srgbClr val="B9BB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2" name="Freeform 38">
                <a:extLst>
                  <a:ext uri="{FF2B5EF4-FFF2-40B4-BE49-F238E27FC236}">
                    <a16:creationId xmlns:a16="http://schemas.microsoft.com/office/drawing/2014/main" id="{D7B9C7BC-6205-164A-0A93-D0A3C0CAD1AA}"/>
                  </a:ext>
                </a:extLst>
              </p:cNvPr>
              <p:cNvSpPr/>
              <p:nvPr/>
            </p:nvSpPr>
            <p:spPr bwMode="auto">
              <a:xfrm>
                <a:off x="4260" y="3178"/>
                <a:ext cx="123" cy="102"/>
              </a:xfrm>
              <a:custGeom>
                <a:avLst/>
                <a:gdLst>
                  <a:gd name="T0" fmla="*/ 24 w 81"/>
                  <a:gd name="T1" fmla="*/ 7 h 67"/>
                  <a:gd name="T2" fmla="*/ 75 w 81"/>
                  <a:gd name="T3" fmla="*/ 31 h 67"/>
                  <a:gd name="T4" fmla="*/ 74 w 81"/>
                  <a:gd name="T5" fmla="*/ 66 h 67"/>
                  <a:gd name="T6" fmla="*/ 67 w 81"/>
                  <a:gd name="T7" fmla="*/ 64 h 67"/>
                  <a:gd name="T8" fmla="*/ 64 w 81"/>
                  <a:gd name="T9" fmla="*/ 62 h 67"/>
                  <a:gd name="T10" fmla="*/ 54 w 81"/>
                  <a:gd name="T11" fmla="*/ 32 h 67"/>
                  <a:gd name="T12" fmla="*/ 37 w 81"/>
                  <a:gd name="T13" fmla="*/ 25 h 67"/>
                  <a:gd name="T14" fmla="*/ 23 w 81"/>
                  <a:gd name="T15" fmla="*/ 27 h 67"/>
                  <a:gd name="T16" fmla="*/ 12 w 81"/>
                  <a:gd name="T17" fmla="*/ 37 h 67"/>
                  <a:gd name="T18" fmla="*/ 4 w 81"/>
                  <a:gd name="T19" fmla="*/ 37 h 67"/>
                  <a:gd name="T20" fmla="*/ 5 w 81"/>
                  <a:gd name="T21" fmla="*/ 29 h 67"/>
                  <a:gd name="T22" fmla="*/ 23 w 81"/>
                  <a:gd name="T23" fmla="*/ 12 h 67"/>
                  <a:gd name="T24" fmla="*/ 24 w 81"/>
                  <a:gd name="T25" fmla="*/ 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67">
                    <a:moveTo>
                      <a:pt x="24" y="7"/>
                    </a:moveTo>
                    <a:cubicBezTo>
                      <a:pt x="48" y="0"/>
                      <a:pt x="67" y="7"/>
                      <a:pt x="75" y="31"/>
                    </a:cubicBezTo>
                    <a:cubicBezTo>
                      <a:pt x="79" y="41"/>
                      <a:pt x="81" y="54"/>
                      <a:pt x="74" y="66"/>
                    </a:cubicBezTo>
                    <a:cubicBezTo>
                      <a:pt x="71" y="67"/>
                      <a:pt x="69" y="66"/>
                      <a:pt x="67" y="64"/>
                    </a:cubicBezTo>
                    <a:cubicBezTo>
                      <a:pt x="66" y="64"/>
                      <a:pt x="64" y="62"/>
                      <a:pt x="64" y="62"/>
                    </a:cubicBezTo>
                    <a:cubicBezTo>
                      <a:pt x="72" y="48"/>
                      <a:pt x="58" y="41"/>
                      <a:pt x="54" y="32"/>
                    </a:cubicBezTo>
                    <a:cubicBezTo>
                      <a:pt x="50" y="24"/>
                      <a:pt x="42" y="27"/>
                      <a:pt x="37" y="25"/>
                    </a:cubicBezTo>
                    <a:cubicBezTo>
                      <a:pt x="32" y="23"/>
                      <a:pt x="28" y="25"/>
                      <a:pt x="23" y="27"/>
                    </a:cubicBezTo>
                    <a:cubicBezTo>
                      <a:pt x="19" y="30"/>
                      <a:pt x="18" y="35"/>
                      <a:pt x="12" y="37"/>
                    </a:cubicBezTo>
                    <a:cubicBezTo>
                      <a:pt x="9" y="38"/>
                      <a:pt x="6" y="38"/>
                      <a:pt x="4" y="37"/>
                    </a:cubicBezTo>
                    <a:cubicBezTo>
                      <a:pt x="0" y="33"/>
                      <a:pt x="2" y="30"/>
                      <a:pt x="5" y="29"/>
                    </a:cubicBezTo>
                    <a:cubicBezTo>
                      <a:pt x="13" y="25"/>
                      <a:pt x="15" y="15"/>
                      <a:pt x="23" y="12"/>
                    </a:cubicBezTo>
                    <a:cubicBezTo>
                      <a:pt x="25" y="11"/>
                      <a:pt x="24" y="9"/>
                      <a:pt x="24" y="7"/>
                    </a:cubicBezTo>
                    <a:close/>
                  </a:path>
                </a:pathLst>
              </a:custGeom>
              <a:solidFill>
                <a:srgbClr val="F3E7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3" name="Freeform 39">
                <a:extLst>
                  <a:ext uri="{FF2B5EF4-FFF2-40B4-BE49-F238E27FC236}">
                    <a16:creationId xmlns:a16="http://schemas.microsoft.com/office/drawing/2014/main" id="{96E2F472-1004-777E-D1D5-D646EEF0377E}"/>
                  </a:ext>
                </a:extLst>
              </p:cNvPr>
              <p:cNvSpPr/>
              <p:nvPr/>
            </p:nvSpPr>
            <p:spPr bwMode="auto">
              <a:xfrm>
                <a:off x="3481" y="3206"/>
                <a:ext cx="80" cy="59"/>
              </a:xfrm>
              <a:custGeom>
                <a:avLst/>
                <a:gdLst>
                  <a:gd name="T0" fmla="*/ 50 w 53"/>
                  <a:gd name="T1" fmla="*/ 0 h 39"/>
                  <a:gd name="T2" fmla="*/ 53 w 53"/>
                  <a:gd name="T3" fmla="*/ 30 h 39"/>
                  <a:gd name="T4" fmla="*/ 41 w 53"/>
                  <a:gd name="T5" fmla="*/ 39 h 39"/>
                  <a:gd name="T6" fmla="*/ 7 w 53"/>
                  <a:gd name="T7" fmla="*/ 33 h 39"/>
                  <a:gd name="T8" fmla="*/ 3 w 53"/>
                  <a:gd name="T9" fmla="*/ 15 h 39"/>
                  <a:gd name="T10" fmla="*/ 16 w 53"/>
                  <a:gd name="T11" fmla="*/ 10 h 39"/>
                  <a:gd name="T12" fmla="*/ 27 w 53"/>
                  <a:gd name="T13" fmla="*/ 11 h 39"/>
                  <a:gd name="T14" fmla="*/ 50 w 53"/>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9">
                    <a:moveTo>
                      <a:pt x="50" y="0"/>
                    </a:moveTo>
                    <a:cubicBezTo>
                      <a:pt x="51" y="10"/>
                      <a:pt x="52" y="20"/>
                      <a:pt x="53" y="30"/>
                    </a:cubicBezTo>
                    <a:cubicBezTo>
                      <a:pt x="53" y="38"/>
                      <a:pt x="50" y="39"/>
                      <a:pt x="41" y="39"/>
                    </a:cubicBezTo>
                    <a:cubicBezTo>
                      <a:pt x="29" y="39"/>
                      <a:pt x="19" y="30"/>
                      <a:pt x="7" y="33"/>
                    </a:cubicBezTo>
                    <a:cubicBezTo>
                      <a:pt x="0" y="28"/>
                      <a:pt x="1" y="22"/>
                      <a:pt x="3" y="15"/>
                    </a:cubicBezTo>
                    <a:cubicBezTo>
                      <a:pt x="6" y="9"/>
                      <a:pt x="11" y="10"/>
                      <a:pt x="16" y="10"/>
                    </a:cubicBezTo>
                    <a:cubicBezTo>
                      <a:pt x="20" y="10"/>
                      <a:pt x="24" y="9"/>
                      <a:pt x="27" y="11"/>
                    </a:cubicBezTo>
                    <a:cubicBezTo>
                      <a:pt x="39" y="15"/>
                      <a:pt x="46" y="11"/>
                      <a:pt x="50" y="0"/>
                    </a:cubicBezTo>
                    <a:close/>
                  </a:path>
                </a:pathLst>
              </a:custGeom>
              <a:solidFill>
                <a:srgbClr val="BD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4" name="Freeform 40">
                <a:extLst>
                  <a:ext uri="{FF2B5EF4-FFF2-40B4-BE49-F238E27FC236}">
                    <a16:creationId xmlns:a16="http://schemas.microsoft.com/office/drawing/2014/main" id="{28FF72DA-EC14-3086-0F25-FDD19480738A}"/>
                  </a:ext>
                </a:extLst>
              </p:cNvPr>
              <p:cNvSpPr/>
              <p:nvPr/>
            </p:nvSpPr>
            <p:spPr bwMode="auto">
              <a:xfrm>
                <a:off x="3774" y="3048"/>
                <a:ext cx="52" cy="134"/>
              </a:xfrm>
              <a:custGeom>
                <a:avLst/>
                <a:gdLst>
                  <a:gd name="T0" fmla="*/ 5 w 34"/>
                  <a:gd name="T1" fmla="*/ 2 h 88"/>
                  <a:gd name="T2" fmla="*/ 17 w 34"/>
                  <a:gd name="T3" fmla="*/ 16 h 88"/>
                  <a:gd name="T4" fmla="*/ 29 w 34"/>
                  <a:gd name="T5" fmla="*/ 36 h 88"/>
                  <a:gd name="T6" fmla="*/ 29 w 34"/>
                  <a:gd name="T7" fmla="*/ 39 h 88"/>
                  <a:gd name="T8" fmla="*/ 34 w 34"/>
                  <a:gd name="T9" fmla="*/ 66 h 88"/>
                  <a:gd name="T10" fmla="*/ 12 w 34"/>
                  <a:gd name="T11" fmla="*/ 86 h 88"/>
                  <a:gd name="T12" fmla="*/ 11 w 34"/>
                  <a:gd name="T13" fmla="*/ 86 h 88"/>
                  <a:gd name="T14" fmla="*/ 4 w 34"/>
                  <a:gd name="T15" fmla="*/ 81 h 88"/>
                  <a:gd name="T16" fmla="*/ 0 w 34"/>
                  <a:gd name="T17" fmla="*/ 29 h 88"/>
                  <a:gd name="T18" fmla="*/ 0 w 34"/>
                  <a:gd name="T19" fmla="*/ 21 h 88"/>
                  <a:gd name="T20" fmla="*/ 5 w 34"/>
                  <a:gd name="T21"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88">
                    <a:moveTo>
                      <a:pt x="5" y="2"/>
                    </a:moveTo>
                    <a:cubicBezTo>
                      <a:pt x="16" y="0"/>
                      <a:pt x="16" y="8"/>
                      <a:pt x="17" y="16"/>
                    </a:cubicBezTo>
                    <a:cubicBezTo>
                      <a:pt x="17" y="25"/>
                      <a:pt x="18" y="34"/>
                      <a:pt x="29" y="36"/>
                    </a:cubicBezTo>
                    <a:cubicBezTo>
                      <a:pt x="30" y="37"/>
                      <a:pt x="30" y="38"/>
                      <a:pt x="29" y="39"/>
                    </a:cubicBezTo>
                    <a:cubicBezTo>
                      <a:pt x="24" y="50"/>
                      <a:pt x="24" y="59"/>
                      <a:pt x="34" y="66"/>
                    </a:cubicBezTo>
                    <a:cubicBezTo>
                      <a:pt x="24" y="70"/>
                      <a:pt x="11" y="69"/>
                      <a:pt x="12" y="86"/>
                    </a:cubicBezTo>
                    <a:cubicBezTo>
                      <a:pt x="12" y="86"/>
                      <a:pt x="11" y="86"/>
                      <a:pt x="11" y="86"/>
                    </a:cubicBezTo>
                    <a:cubicBezTo>
                      <a:pt x="6" y="88"/>
                      <a:pt x="5" y="84"/>
                      <a:pt x="4" y="81"/>
                    </a:cubicBezTo>
                    <a:cubicBezTo>
                      <a:pt x="1" y="63"/>
                      <a:pt x="0" y="46"/>
                      <a:pt x="0" y="29"/>
                    </a:cubicBezTo>
                    <a:cubicBezTo>
                      <a:pt x="1" y="26"/>
                      <a:pt x="0" y="23"/>
                      <a:pt x="0" y="21"/>
                    </a:cubicBezTo>
                    <a:cubicBezTo>
                      <a:pt x="1" y="14"/>
                      <a:pt x="1" y="8"/>
                      <a:pt x="5" y="2"/>
                    </a:cubicBezTo>
                    <a:close/>
                  </a:path>
                </a:pathLst>
              </a:custGeom>
              <a:solidFill>
                <a:srgbClr val="8C86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5" name="Freeform 41">
                <a:extLst>
                  <a:ext uri="{FF2B5EF4-FFF2-40B4-BE49-F238E27FC236}">
                    <a16:creationId xmlns:a16="http://schemas.microsoft.com/office/drawing/2014/main" id="{4627E7DE-4502-CE4C-F4E9-CCEA5D4AE058}"/>
                  </a:ext>
                </a:extLst>
              </p:cNvPr>
              <p:cNvSpPr/>
              <p:nvPr/>
            </p:nvSpPr>
            <p:spPr bwMode="auto">
              <a:xfrm>
                <a:off x="3614" y="1190"/>
                <a:ext cx="227" cy="93"/>
              </a:xfrm>
              <a:custGeom>
                <a:avLst/>
                <a:gdLst>
                  <a:gd name="T0" fmla="*/ 142 w 149"/>
                  <a:gd name="T1" fmla="*/ 50 h 61"/>
                  <a:gd name="T2" fmla="*/ 112 w 149"/>
                  <a:gd name="T3" fmla="*/ 25 h 61"/>
                  <a:gd name="T4" fmla="*/ 77 w 149"/>
                  <a:gd name="T5" fmla="*/ 37 h 61"/>
                  <a:gd name="T6" fmla="*/ 69 w 149"/>
                  <a:gd name="T7" fmla="*/ 49 h 61"/>
                  <a:gd name="T8" fmla="*/ 40 w 149"/>
                  <a:gd name="T9" fmla="*/ 50 h 61"/>
                  <a:gd name="T10" fmla="*/ 13 w 149"/>
                  <a:gd name="T11" fmla="*/ 22 h 61"/>
                  <a:gd name="T12" fmla="*/ 0 w 149"/>
                  <a:gd name="T13" fmla="*/ 19 h 61"/>
                  <a:gd name="T14" fmla="*/ 12 w 149"/>
                  <a:gd name="T15" fmla="*/ 10 h 61"/>
                  <a:gd name="T16" fmla="*/ 44 w 149"/>
                  <a:gd name="T17" fmla="*/ 36 h 61"/>
                  <a:gd name="T18" fmla="*/ 65 w 149"/>
                  <a:gd name="T19" fmla="*/ 36 h 61"/>
                  <a:gd name="T20" fmla="*/ 88 w 149"/>
                  <a:gd name="T21" fmla="*/ 12 h 61"/>
                  <a:gd name="T22" fmla="*/ 98 w 149"/>
                  <a:gd name="T23" fmla="*/ 9 h 61"/>
                  <a:gd name="T24" fmla="*/ 125 w 149"/>
                  <a:gd name="T25" fmla="*/ 26 h 61"/>
                  <a:gd name="T26" fmla="*/ 139 w 149"/>
                  <a:gd name="T27" fmla="*/ 23 h 61"/>
                  <a:gd name="T28" fmla="*/ 144 w 149"/>
                  <a:gd name="T29" fmla="*/ 0 h 61"/>
                  <a:gd name="T30" fmla="*/ 142 w 149"/>
                  <a:gd name="T31" fmla="*/ 5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9" h="61">
                    <a:moveTo>
                      <a:pt x="142" y="50"/>
                    </a:moveTo>
                    <a:cubicBezTo>
                      <a:pt x="131" y="42"/>
                      <a:pt x="120" y="35"/>
                      <a:pt x="112" y="25"/>
                    </a:cubicBezTo>
                    <a:cubicBezTo>
                      <a:pt x="99" y="20"/>
                      <a:pt x="90" y="23"/>
                      <a:pt x="77" y="37"/>
                    </a:cubicBezTo>
                    <a:cubicBezTo>
                      <a:pt x="74" y="41"/>
                      <a:pt x="72" y="45"/>
                      <a:pt x="69" y="49"/>
                    </a:cubicBezTo>
                    <a:cubicBezTo>
                      <a:pt x="60" y="61"/>
                      <a:pt x="50" y="61"/>
                      <a:pt x="40" y="50"/>
                    </a:cubicBezTo>
                    <a:cubicBezTo>
                      <a:pt x="32" y="39"/>
                      <a:pt x="24" y="29"/>
                      <a:pt x="13" y="22"/>
                    </a:cubicBezTo>
                    <a:cubicBezTo>
                      <a:pt x="9" y="19"/>
                      <a:pt x="3" y="24"/>
                      <a:pt x="0" y="19"/>
                    </a:cubicBezTo>
                    <a:cubicBezTo>
                      <a:pt x="0" y="12"/>
                      <a:pt x="5" y="10"/>
                      <a:pt x="12" y="10"/>
                    </a:cubicBezTo>
                    <a:cubicBezTo>
                      <a:pt x="26" y="14"/>
                      <a:pt x="34" y="26"/>
                      <a:pt x="44" y="36"/>
                    </a:cubicBezTo>
                    <a:cubicBezTo>
                      <a:pt x="56" y="46"/>
                      <a:pt x="55" y="46"/>
                      <a:pt x="65" y="36"/>
                    </a:cubicBezTo>
                    <a:cubicBezTo>
                      <a:pt x="73" y="28"/>
                      <a:pt x="79" y="19"/>
                      <a:pt x="88" y="12"/>
                    </a:cubicBezTo>
                    <a:cubicBezTo>
                      <a:pt x="91" y="10"/>
                      <a:pt x="94" y="9"/>
                      <a:pt x="98" y="9"/>
                    </a:cubicBezTo>
                    <a:cubicBezTo>
                      <a:pt x="110" y="10"/>
                      <a:pt x="118" y="18"/>
                      <a:pt x="125" y="26"/>
                    </a:cubicBezTo>
                    <a:cubicBezTo>
                      <a:pt x="132" y="33"/>
                      <a:pt x="136" y="31"/>
                      <a:pt x="139" y="23"/>
                    </a:cubicBezTo>
                    <a:cubicBezTo>
                      <a:pt x="144" y="16"/>
                      <a:pt x="138" y="6"/>
                      <a:pt x="144" y="0"/>
                    </a:cubicBezTo>
                    <a:cubicBezTo>
                      <a:pt x="149" y="17"/>
                      <a:pt x="149" y="33"/>
                      <a:pt x="142" y="50"/>
                    </a:cubicBezTo>
                    <a:close/>
                  </a:path>
                </a:pathLst>
              </a:custGeom>
              <a:solidFill>
                <a:srgbClr val="D6CA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6" name="Freeform 42">
                <a:extLst>
                  <a:ext uri="{FF2B5EF4-FFF2-40B4-BE49-F238E27FC236}">
                    <a16:creationId xmlns:a16="http://schemas.microsoft.com/office/drawing/2014/main" id="{5995EEA3-AE11-333C-004B-152DCB9C43B4}"/>
                  </a:ext>
                </a:extLst>
              </p:cNvPr>
              <p:cNvSpPr/>
              <p:nvPr/>
            </p:nvSpPr>
            <p:spPr bwMode="auto">
              <a:xfrm>
                <a:off x="3745" y="1694"/>
                <a:ext cx="105" cy="92"/>
              </a:xfrm>
              <a:custGeom>
                <a:avLst/>
                <a:gdLst>
                  <a:gd name="T0" fmla="*/ 58 w 69"/>
                  <a:gd name="T1" fmla="*/ 7 h 61"/>
                  <a:gd name="T2" fmla="*/ 68 w 69"/>
                  <a:gd name="T3" fmla="*/ 8 h 61"/>
                  <a:gd name="T4" fmla="*/ 69 w 69"/>
                  <a:gd name="T5" fmla="*/ 20 h 61"/>
                  <a:gd name="T6" fmla="*/ 51 w 69"/>
                  <a:gd name="T7" fmla="*/ 31 h 61"/>
                  <a:gd name="T8" fmla="*/ 23 w 69"/>
                  <a:gd name="T9" fmla="*/ 57 h 61"/>
                  <a:gd name="T10" fmla="*/ 17 w 69"/>
                  <a:gd name="T11" fmla="*/ 61 h 61"/>
                  <a:gd name="T12" fmla="*/ 2 w 69"/>
                  <a:gd name="T13" fmla="*/ 37 h 61"/>
                  <a:gd name="T14" fmla="*/ 23 w 69"/>
                  <a:gd name="T15" fmla="*/ 28 h 61"/>
                  <a:gd name="T16" fmla="*/ 33 w 69"/>
                  <a:gd name="T17" fmla="*/ 25 h 61"/>
                  <a:gd name="T18" fmla="*/ 58 w 69"/>
                  <a:gd name="T1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1">
                    <a:moveTo>
                      <a:pt x="58" y="7"/>
                    </a:moveTo>
                    <a:cubicBezTo>
                      <a:pt x="63" y="0"/>
                      <a:pt x="66" y="1"/>
                      <a:pt x="68" y="8"/>
                    </a:cubicBezTo>
                    <a:cubicBezTo>
                      <a:pt x="69" y="12"/>
                      <a:pt x="69" y="16"/>
                      <a:pt x="69" y="20"/>
                    </a:cubicBezTo>
                    <a:cubicBezTo>
                      <a:pt x="65" y="26"/>
                      <a:pt x="58" y="29"/>
                      <a:pt x="51" y="31"/>
                    </a:cubicBezTo>
                    <a:cubicBezTo>
                      <a:pt x="38" y="36"/>
                      <a:pt x="27" y="43"/>
                      <a:pt x="23" y="57"/>
                    </a:cubicBezTo>
                    <a:cubicBezTo>
                      <a:pt x="22" y="60"/>
                      <a:pt x="20" y="61"/>
                      <a:pt x="17" y="61"/>
                    </a:cubicBezTo>
                    <a:cubicBezTo>
                      <a:pt x="7" y="56"/>
                      <a:pt x="0" y="49"/>
                      <a:pt x="2" y="37"/>
                    </a:cubicBezTo>
                    <a:cubicBezTo>
                      <a:pt x="7" y="30"/>
                      <a:pt x="12" y="22"/>
                      <a:pt x="23" y="28"/>
                    </a:cubicBezTo>
                    <a:cubicBezTo>
                      <a:pt x="26" y="30"/>
                      <a:pt x="30" y="26"/>
                      <a:pt x="33" y="25"/>
                    </a:cubicBezTo>
                    <a:cubicBezTo>
                      <a:pt x="43" y="20"/>
                      <a:pt x="49" y="12"/>
                      <a:pt x="58" y="7"/>
                    </a:cubicBezTo>
                    <a:close/>
                  </a:path>
                </a:pathLst>
              </a:custGeom>
              <a:solidFill>
                <a:srgbClr val="CBC2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7" name="Freeform 43">
                <a:extLst>
                  <a:ext uri="{FF2B5EF4-FFF2-40B4-BE49-F238E27FC236}">
                    <a16:creationId xmlns:a16="http://schemas.microsoft.com/office/drawing/2014/main" id="{0AF25D83-92C5-BBD5-3788-46733828415A}"/>
                  </a:ext>
                </a:extLst>
              </p:cNvPr>
              <p:cNvSpPr/>
              <p:nvPr/>
            </p:nvSpPr>
            <p:spPr bwMode="auto">
              <a:xfrm>
                <a:off x="3576" y="1377"/>
                <a:ext cx="55" cy="203"/>
              </a:xfrm>
              <a:custGeom>
                <a:avLst/>
                <a:gdLst>
                  <a:gd name="T0" fmla="*/ 20 w 36"/>
                  <a:gd name="T1" fmla="*/ 99 h 134"/>
                  <a:gd name="T2" fmla="*/ 36 w 36"/>
                  <a:gd name="T3" fmla="*/ 134 h 134"/>
                  <a:gd name="T4" fmla="*/ 8 w 36"/>
                  <a:gd name="T5" fmla="*/ 81 h 134"/>
                  <a:gd name="T6" fmla="*/ 5 w 36"/>
                  <a:gd name="T7" fmla="*/ 56 h 134"/>
                  <a:gd name="T8" fmla="*/ 11 w 36"/>
                  <a:gd name="T9" fmla="*/ 0 h 134"/>
                  <a:gd name="T10" fmla="*/ 18 w 36"/>
                  <a:gd name="T11" fmla="*/ 3 h 134"/>
                  <a:gd name="T12" fmla="*/ 23 w 36"/>
                  <a:gd name="T13" fmla="*/ 8 h 134"/>
                  <a:gd name="T14" fmla="*/ 18 w 36"/>
                  <a:gd name="T15" fmla="*/ 8 h 134"/>
                  <a:gd name="T16" fmla="*/ 17 w 36"/>
                  <a:gd name="T17" fmla="*/ 38 h 134"/>
                  <a:gd name="T18" fmla="*/ 20 w 36"/>
                  <a:gd name="T19" fmla="*/ 9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134">
                    <a:moveTo>
                      <a:pt x="20" y="99"/>
                    </a:moveTo>
                    <a:cubicBezTo>
                      <a:pt x="23" y="112"/>
                      <a:pt x="30" y="123"/>
                      <a:pt x="36" y="134"/>
                    </a:cubicBezTo>
                    <a:cubicBezTo>
                      <a:pt x="17" y="121"/>
                      <a:pt x="8" y="103"/>
                      <a:pt x="8" y="81"/>
                    </a:cubicBezTo>
                    <a:cubicBezTo>
                      <a:pt x="7" y="73"/>
                      <a:pt x="7" y="64"/>
                      <a:pt x="5" y="56"/>
                    </a:cubicBezTo>
                    <a:cubicBezTo>
                      <a:pt x="0" y="37"/>
                      <a:pt x="7" y="19"/>
                      <a:pt x="11" y="0"/>
                    </a:cubicBezTo>
                    <a:cubicBezTo>
                      <a:pt x="14" y="1"/>
                      <a:pt x="16" y="2"/>
                      <a:pt x="18" y="3"/>
                    </a:cubicBezTo>
                    <a:cubicBezTo>
                      <a:pt x="22" y="3"/>
                      <a:pt x="24" y="4"/>
                      <a:pt x="23" y="8"/>
                    </a:cubicBezTo>
                    <a:cubicBezTo>
                      <a:pt x="21" y="8"/>
                      <a:pt x="19" y="8"/>
                      <a:pt x="18" y="8"/>
                    </a:cubicBezTo>
                    <a:cubicBezTo>
                      <a:pt x="18" y="18"/>
                      <a:pt x="14" y="28"/>
                      <a:pt x="17" y="38"/>
                    </a:cubicBezTo>
                    <a:cubicBezTo>
                      <a:pt x="17" y="59"/>
                      <a:pt x="22" y="79"/>
                      <a:pt x="20" y="99"/>
                    </a:cubicBezTo>
                    <a:close/>
                  </a:path>
                </a:pathLst>
              </a:custGeom>
              <a:solidFill>
                <a:srgbClr val="C19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8" name="Freeform 44">
                <a:extLst>
                  <a:ext uri="{FF2B5EF4-FFF2-40B4-BE49-F238E27FC236}">
                    <a16:creationId xmlns:a16="http://schemas.microsoft.com/office/drawing/2014/main" id="{6959B2F9-96CA-5249-D138-14BFEF241752}"/>
                  </a:ext>
                </a:extLst>
              </p:cNvPr>
              <p:cNvSpPr/>
              <p:nvPr/>
            </p:nvSpPr>
            <p:spPr bwMode="auto">
              <a:xfrm>
                <a:off x="4011" y="1823"/>
                <a:ext cx="161" cy="266"/>
              </a:xfrm>
              <a:custGeom>
                <a:avLst/>
                <a:gdLst>
                  <a:gd name="T0" fmla="*/ 106 w 106"/>
                  <a:gd name="T1" fmla="*/ 170 h 176"/>
                  <a:gd name="T2" fmla="*/ 104 w 106"/>
                  <a:gd name="T3" fmla="*/ 172 h 176"/>
                  <a:gd name="T4" fmla="*/ 94 w 106"/>
                  <a:gd name="T5" fmla="*/ 166 h 176"/>
                  <a:gd name="T6" fmla="*/ 77 w 106"/>
                  <a:gd name="T7" fmla="*/ 135 h 176"/>
                  <a:gd name="T8" fmla="*/ 56 w 106"/>
                  <a:gd name="T9" fmla="*/ 83 h 176"/>
                  <a:gd name="T10" fmla="*/ 53 w 106"/>
                  <a:gd name="T11" fmla="*/ 76 h 176"/>
                  <a:gd name="T12" fmla="*/ 35 w 106"/>
                  <a:gd name="T13" fmla="*/ 44 h 176"/>
                  <a:gd name="T14" fmla="*/ 2 w 106"/>
                  <a:gd name="T15" fmla="*/ 6 h 176"/>
                  <a:gd name="T16" fmla="*/ 3 w 106"/>
                  <a:gd name="T17" fmla="*/ 0 h 176"/>
                  <a:gd name="T18" fmla="*/ 33 w 106"/>
                  <a:gd name="T19" fmla="*/ 35 h 176"/>
                  <a:gd name="T20" fmla="*/ 69 w 106"/>
                  <a:gd name="T21" fmla="*/ 98 h 176"/>
                  <a:gd name="T22" fmla="*/ 88 w 106"/>
                  <a:gd name="T23" fmla="*/ 136 h 176"/>
                  <a:gd name="T24" fmla="*/ 106 w 106"/>
                  <a:gd name="T25"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76">
                    <a:moveTo>
                      <a:pt x="106" y="170"/>
                    </a:moveTo>
                    <a:cubicBezTo>
                      <a:pt x="105" y="171"/>
                      <a:pt x="104" y="172"/>
                      <a:pt x="104" y="172"/>
                    </a:cubicBezTo>
                    <a:cubicBezTo>
                      <a:pt x="97" y="176"/>
                      <a:pt x="96" y="171"/>
                      <a:pt x="94" y="166"/>
                    </a:cubicBezTo>
                    <a:cubicBezTo>
                      <a:pt x="91" y="154"/>
                      <a:pt x="85" y="144"/>
                      <a:pt x="77" y="135"/>
                    </a:cubicBezTo>
                    <a:cubicBezTo>
                      <a:pt x="64" y="120"/>
                      <a:pt x="60" y="101"/>
                      <a:pt x="56" y="83"/>
                    </a:cubicBezTo>
                    <a:cubicBezTo>
                      <a:pt x="55" y="81"/>
                      <a:pt x="55" y="78"/>
                      <a:pt x="53" y="76"/>
                    </a:cubicBezTo>
                    <a:cubicBezTo>
                      <a:pt x="49" y="65"/>
                      <a:pt x="44" y="53"/>
                      <a:pt x="35" y="44"/>
                    </a:cubicBezTo>
                    <a:cubicBezTo>
                      <a:pt x="23" y="32"/>
                      <a:pt x="9" y="22"/>
                      <a:pt x="2" y="6"/>
                    </a:cubicBezTo>
                    <a:cubicBezTo>
                      <a:pt x="1" y="3"/>
                      <a:pt x="0" y="2"/>
                      <a:pt x="3" y="0"/>
                    </a:cubicBezTo>
                    <a:cubicBezTo>
                      <a:pt x="13" y="11"/>
                      <a:pt x="21" y="24"/>
                      <a:pt x="33" y="35"/>
                    </a:cubicBezTo>
                    <a:cubicBezTo>
                      <a:pt x="52" y="52"/>
                      <a:pt x="62" y="74"/>
                      <a:pt x="69" y="98"/>
                    </a:cubicBezTo>
                    <a:cubicBezTo>
                      <a:pt x="72" y="112"/>
                      <a:pt x="80" y="124"/>
                      <a:pt x="88" y="136"/>
                    </a:cubicBezTo>
                    <a:cubicBezTo>
                      <a:pt x="97" y="146"/>
                      <a:pt x="102" y="157"/>
                      <a:pt x="106" y="170"/>
                    </a:cubicBezTo>
                    <a:close/>
                  </a:path>
                </a:pathLst>
              </a:custGeom>
              <a:solidFill>
                <a:srgbClr val="CE9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9" name="Freeform 45">
                <a:extLst>
                  <a:ext uri="{FF2B5EF4-FFF2-40B4-BE49-F238E27FC236}">
                    <a16:creationId xmlns:a16="http://schemas.microsoft.com/office/drawing/2014/main" id="{8B77BFFA-DF2D-0D58-2113-BA07AAB309F7}"/>
                  </a:ext>
                </a:extLst>
              </p:cNvPr>
              <p:cNvSpPr/>
              <p:nvPr/>
            </p:nvSpPr>
            <p:spPr bwMode="auto">
              <a:xfrm>
                <a:off x="3864" y="1766"/>
                <a:ext cx="80" cy="119"/>
              </a:xfrm>
              <a:custGeom>
                <a:avLst/>
                <a:gdLst>
                  <a:gd name="T0" fmla="*/ 4 w 53"/>
                  <a:gd name="T1" fmla="*/ 17 h 78"/>
                  <a:gd name="T2" fmla="*/ 0 w 53"/>
                  <a:gd name="T3" fmla="*/ 17 h 78"/>
                  <a:gd name="T4" fmla="*/ 6 w 53"/>
                  <a:gd name="T5" fmla="*/ 7 h 78"/>
                  <a:gd name="T6" fmla="*/ 31 w 53"/>
                  <a:gd name="T7" fmla="*/ 4 h 78"/>
                  <a:gd name="T8" fmla="*/ 48 w 53"/>
                  <a:gd name="T9" fmla="*/ 29 h 78"/>
                  <a:gd name="T10" fmla="*/ 45 w 53"/>
                  <a:gd name="T11" fmla="*/ 52 h 78"/>
                  <a:gd name="T12" fmla="*/ 32 w 53"/>
                  <a:gd name="T13" fmla="*/ 78 h 78"/>
                  <a:gd name="T14" fmla="*/ 28 w 53"/>
                  <a:gd name="T15" fmla="*/ 74 h 78"/>
                  <a:gd name="T16" fmla="*/ 26 w 53"/>
                  <a:gd name="T17" fmla="*/ 64 h 78"/>
                  <a:gd name="T18" fmla="*/ 26 w 53"/>
                  <a:gd name="T19" fmla="*/ 49 h 78"/>
                  <a:gd name="T20" fmla="*/ 31 w 53"/>
                  <a:gd name="T21" fmla="*/ 30 h 78"/>
                  <a:gd name="T22" fmla="*/ 9 w 53"/>
                  <a:gd name="T23" fmla="*/ 21 h 78"/>
                  <a:gd name="T24" fmla="*/ 4 w 53"/>
                  <a:gd name="T25" fmla="*/ 1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8">
                    <a:moveTo>
                      <a:pt x="4" y="17"/>
                    </a:moveTo>
                    <a:cubicBezTo>
                      <a:pt x="2" y="17"/>
                      <a:pt x="1" y="17"/>
                      <a:pt x="0" y="17"/>
                    </a:cubicBezTo>
                    <a:cubicBezTo>
                      <a:pt x="1" y="13"/>
                      <a:pt x="2" y="9"/>
                      <a:pt x="6" y="7"/>
                    </a:cubicBezTo>
                    <a:cubicBezTo>
                      <a:pt x="14" y="6"/>
                      <a:pt x="22" y="0"/>
                      <a:pt x="31" y="4"/>
                    </a:cubicBezTo>
                    <a:cubicBezTo>
                      <a:pt x="41" y="10"/>
                      <a:pt x="43" y="21"/>
                      <a:pt x="48" y="29"/>
                    </a:cubicBezTo>
                    <a:cubicBezTo>
                      <a:pt x="53" y="36"/>
                      <a:pt x="52" y="47"/>
                      <a:pt x="45" y="52"/>
                    </a:cubicBezTo>
                    <a:cubicBezTo>
                      <a:pt x="35" y="58"/>
                      <a:pt x="34" y="68"/>
                      <a:pt x="32" y="78"/>
                    </a:cubicBezTo>
                    <a:cubicBezTo>
                      <a:pt x="30" y="77"/>
                      <a:pt x="29" y="76"/>
                      <a:pt x="28" y="74"/>
                    </a:cubicBezTo>
                    <a:cubicBezTo>
                      <a:pt x="27" y="71"/>
                      <a:pt x="28" y="67"/>
                      <a:pt x="26" y="64"/>
                    </a:cubicBezTo>
                    <a:cubicBezTo>
                      <a:pt x="21" y="59"/>
                      <a:pt x="22" y="54"/>
                      <a:pt x="26" y="49"/>
                    </a:cubicBezTo>
                    <a:cubicBezTo>
                      <a:pt x="30" y="43"/>
                      <a:pt x="36" y="37"/>
                      <a:pt x="31" y="30"/>
                    </a:cubicBezTo>
                    <a:cubicBezTo>
                      <a:pt x="26" y="24"/>
                      <a:pt x="21" y="15"/>
                      <a:pt x="9" y="21"/>
                    </a:cubicBezTo>
                    <a:cubicBezTo>
                      <a:pt x="7" y="22"/>
                      <a:pt x="5" y="19"/>
                      <a:pt x="4" y="17"/>
                    </a:cubicBezTo>
                    <a:close/>
                  </a:path>
                </a:pathLst>
              </a:custGeom>
              <a:solidFill>
                <a:srgbClr val="DF8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0" name="Freeform 46">
                <a:extLst>
                  <a:ext uri="{FF2B5EF4-FFF2-40B4-BE49-F238E27FC236}">
                    <a16:creationId xmlns:a16="http://schemas.microsoft.com/office/drawing/2014/main" id="{B3FA9439-80FA-18BD-BD01-A33B987B7D50}"/>
                  </a:ext>
                </a:extLst>
              </p:cNvPr>
              <p:cNvSpPr/>
              <p:nvPr/>
            </p:nvSpPr>
            <p:spPr bwMode="auto">
              <a:xfrm>
                <a:off x="3499" y="1712"/>
                <a:ext cx="128" cy="77"/>
              </a:xfrm>
              <a:custGeom>
                <a:avLst/>
                <a:gdLst>
                  <a:gd name="T0" fmla="*/ 0 w 84"/>
                  <a:gd name="T1" fmla="*/ 10 h 51"/>
                  <a:gd name="T2" fmla="*/ 28 w 84"/>
                  <a:gd name="T3" fmla="*/ 17 h 51"/>
                  <a:gd name="T4" fmla="*/ 65 w 84"/>
                  <a:gd name="T5" fmla="*/ 15 h 51"/>
                  <a:gd name="T6" fmla="*/ 79 w 84"/>
                  <a:gd name="T7" fmla="*/ 7 h 51"/>
                  <a:gd name="T8" fmla="*/ 84 w 84"/>
                  <a:gd name="T9" fmla="*/ 13 h 51"/>
                  <a:gd name="T10" fmla="*/ 76 w 84"/>
                  <a:gd name="T11" fmla="*/ 19 h 51"/>
                  <a:gd name="T12" fmla="*/ 69 w 84"/>
                  <a:gd name="T13" fmla="*/ 36 h 51"/>
                  <a:gd name="T14" fmla="*/ 50 w 84"/>
                  <a:gd name="T15" fmla="*/ 51 h 51"/>
                  <a:gd name="T16" fmla="*/ 47 w 84"/>
                  <a:gd name="T17" fmla="*/ 51 h 51"/>
                  <a:gd name="T18" fmla="*/ 38 w 84"/>
                  <a:gd name="T19" fmla="*/ 43 h 51"/>
                  <a:gd name="T20" fmla="*/ 12 w 84"/>
                  <a:gd name="T21" fmla="*/ 16 h 51"/>
                  <a:gd name="T22" fmla="*/ 0 w 84"/>
                  <a:gd name="T2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51">
                    <a:moveTo>
                      <a:pt x="0" y="10"/>
                    </a:moveTo>
                    <a:cubicBezTo>
                      <a:pt x="13" y="0"/>
                      <a:pt x="20" y="12"/>
                      <a:pt x="28" y="17"/>
                    </a:cubicBezTo>
                    <a:cubicBezTo>
                      <a:pt x="41" y="25"/>
                      <a:pt x="54" y="25"/>
                      <a:pt x="65" y="15"/>
                    </a:cubicBezTo>
                    <a:cubicBezTo>
                      <a:pt x="69" y="10"/>
                      <a:pt x="75" y="11"/>
                      <a:pt x="79" y="7"/>
                    </a:cubicBezTo>
                    <a:cubicBezTo>
                      <a:pt x="83" y="7"/>
                      <a:pt x="84" y="9"/>
                      <a:pt x="84" y="13"/>
                    </a:cubicBezTo>
                    <a:cubicBezTo>
                      <a:pt x="82" y="16"/>
                      <a:pt x="79" y="18"/>
                      <a:pt x="76" y="19"/>
                    </a:cubicBezTo>
                    <a:cubicBezTo>
                      <a:pt x="67" y="22"/>
                      <a:pt x="66" y="28"/>
                      <a:pt x="69" y="36"/>
                    </a:cubicBezTo>
                    <a:cubicBezTo>
                      <a:pt x="63" y="41"/>
                      <a:pt x="55" y="44"/>
                      <a:pt x="50" y="51"/>
                    </a:cubicBezTo>
                    <a:cubicBezTo>
                      <a:pt x="49" y="51"/>
                      <a:pt x="48" y="51"/>
                      <a:pt x="47" y="51"/>
                    </a:cubicBezTo>
                    <a:cubicBezTo>
                      <a:pt x="43" y="49"/>
                      <a:pt x="39" y="47"/>
                      <a:pt x="38" y="43"/>
                    </a:cubicBezTo>
                    <a:cubicBezTo>
                      <a:pt x="35" y="29"/>
                      <a:pt x="25" y="21"/>
                      <a:pt x="12" y="16"/>
                    </a:cubicBezTo>
                    <a:cubicBezTo>
                      <a:pt x="8" y="14"/>
                      <a:pt x="4" y="12"/>
                      <a:pt x="0" y="10"/>
                    </a:cubicBezTo>
                    <a:close/>
                  </a:path>
                </a:pathLst>
              </a:custGeom>
              <a:solidFill>
                <a:srgbClr val="C8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1" name="Freeform 47">
                <a:extLst>
                  <a:ext uri="{FF2B5EF4-FFF2-40B4-BE49-F238E27FC236}">
                    <a16:creationId xmlns:a16="http://schemas.microsoft.com/office/drawing/2014/main" id="{D47684B2-D1F0-3E7E-F81E-87DE105354F8}"/>
                  </a:ext>
                </a:extLst>
              </p:cNvPr>
              <p:cNvSpPr/>
              <p:nvPr/>
            </p:nvSpPr>
            <p:spPr bwMode="auto">
              <a:xfrm>
                <a:off x="3725" y="1096"/>
                <a:ext cx="110" cy="132"/>
              </a:xfrm>
              <a:custGeom>
                <a:avLst/>
                <a:gdLst>
                  <a:gd name="T0" fmla="*/ 71 w 72"/>
                  <a:gd name="T1" fmla="*/ 62 h 87"/>
                  <a:gd name="T2" fmla="*/ 72 w 72"/>
                  <a:gd name="T3" fmla="*/ 79 h 87"/>
                  <a:gd name="T4" fmla="*/ 66 w 72"/>
                  <a:gd name="T5" fmla="*/ 87 h 87"/>
                  <a:gd name="T6" fmla="*/ 60 w 72"/>
                  <a:gd name="T7" fmla="*/ 53 h 87"/>
                  <a:gd name="T8" fmla="*/ 57 w 72"/>
                  <a:gd name="T9" fmla="*/ 28 h 87"/>
                  <a:gd name="T10" fmla="*/ 21 w 72"/>
                  <a:gd name="T11" fmla="*/ 54 h 87"/>
                  <a:gd name="T12" fmla="*/ 8 w 72"/>
                  <a:gd name="T13" fmla="*/ 58 h 87"/>
                  <a:gd name="T14" fmla="*/ 6 w 72"/>
                  <a:gd name="T15" fmla="*/ 49 h 87"/>
                  <a:gd name="T16" fmla="*/ 33 w 72"/>
                  <a:gd name="T17" fmla="*/ 33 h 87"/>
                  <a:gd name="T18" fmla="*/ 63 w 72"/>
                  <a:gd name="T19" fmla="*/ 0 h 87"/>
                  <a:gd name="T20" fmla="*/ 66 w 72"/>
                  <a:gd name="T21" fmla="*/ 16 h 87"/>
                  <a:gd name="T22" fmla="*/ 71 w 72"/>
                  <a:gd name="T23"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87">
                    <a:moveTo>
                      <a:pt x="71" y="62"/>
                    </a:moveTo>
                    <a:cubicBezTo>
                      <a:pt x="71" y="67"/>
                      <a:pt x="72" y="73"/>
                      <a:pt x="72" y="79"/>
                    </a:cubicBezTo>
                    <a:cubicBezTo>
                      <a:pt x="72" y="82"/>
                      <a:pt x="72" y="86"/>
                      <a:pt x="66" y="87"/>
                    </a:cubicBezTo>
                    <a:cubicBezTo>
                      <a:pt x="61" y="76"/>
                      <a:pt x="58" y="65"/>
                      <a:pt x="60" y="53"/>
                    </a:cubicBezTo>
                    <a:cubicBezTo>
                      <a:pt x="61" y="45"/>
                      <a:pt x="58" y="37"/>
                      <a:pt x="57" y="28"/>
                    </a:cubicBezTo>
                    <a:cubicBezTo>
                      <a:pt x="46" y="40"/>
                      <a:pt x="34" y="48"/>
                      <a:pt x="21" y="54"/>
                    </a:cubicBezTo>
                    <a:cubicBezTo>
                      <a:pt x="16" y="56"/>
                      <a:pt x="12" y="58"/>
                      <a:pt x="8" y="58"/>
                    </a:cubicBezTo>
                    <a:cubicBezTo>
                      <a:pt x="0" y="57"/>
                      <a:pt x="0" y="53"/>
                      <a:pt x="6" y="49"/>
                    </a:cubicBezTo>
                    <a:cubicBezTo>
                      <a:pt x="14" y="42"/>
                      <a:pt x="26" y="42"/>
                      <a:pt x="33" y="33"/>
                    </a:cubicBezTo>
                    <a:cubicBezTo>
                      <a:pt x="44" y="23"/>
                      <a:pt x="53" y="12"/>
                      <a:pt x="63" y="0"/>
                    </a:cubicBezTo>
                    <a:cubicBezTo>
                      <a:pt x="67" y="5"/>
                      <a:pt x="63" y="11"/>
                      <a:pt x="66" y="16"/>
                    </a:cubicBezTo>
                    <a:cubicBezTo>
                      <a:pt x="68" y="31"/>
                      <a:pt x="70" y="46"/>
                      <a:pt x="71" y="62"/>
                    </a:cubicBezTo>
                    <a:close/>
                  </a:path>
                </a:pathLst>
              </a:custGeom>
              <a:solidFill>
                <a:srgbClr val="B193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2" name="Freeform 48">
                <a:extLst>
                  <a:ext uri="{FF2B5EF4-FFF2-40B4-BE49-F238E27FC236}">
                    <a16:creationId xmlns:a16="http://schemas.microsoft.com/office/drawing/2014/main" id="{DC124B8B-0175-E7B3-93C7-60675F89885D}"/>
                  </a:ext>
                </a:extLst>
              </p:cNvPr>
              <p:cNvSpPr/>
              <p:nvPr/>
            </p:nvSpPr>
            <p:spPr bwMode="auto">
              <a:xfrm>
                <a:off x="3669" y="1600"/>
                <a:ext cx="81" cy="40"/>
              </a:xfrm>
              <a:custGeom>
                <a:avLst/>
                <a:gdLst>
                  <a:gd name="T0" fmla="*/ 48 w 53"/>
                  <a:gd name="T1" fmla="*/ 23 h 27"/>
                  <a:gd name="T2" fmla="*/ 21 w 53"/>
                  <a:gd name="T3" fmla="*/ 26 h 27"/>
                  <a:gd name="T4" fmla="*/ 7 w 53"/>
                  <a:gd name="T5" fmla="*/ 4 h 27"/>
                  <a:gd name="T6" fmla="*/ 15 w 53"/>
                  <a:gd name="T7" fmla="*/ 0 h 27"/>
                  <a:gd name="T8" fmla="*/ 50 w 53"/>
                  <a:gd name="T9" fmla="*/ 0 h 27"/>
                  <a:gd name="T10" fmla="*/ 48 w 53"/>
                  <a:gd name="T11" fmla="*/ 23 h 27"/>
                </a:gdLst>
                <a:ahLst/>
                <a:cxnLst>
                  <a:cxn ang="0">
                    <a:pos x="T0" y="T1"/>
                  </a:cxn>
                  <a:cxn ang="0">
                    <a:pos x="T2" y="T3"/>
                  </a:cxn>
                  <a:cxn ang="0">
                    <a:pos x="T4" y="T5"/>
                  </a:cxn>
                  <a:cxn ang="0">
                    <a:pos x="T6" y="T7"/>
                  </a:cxn>
                  <a:cxn ang="0">
                    <a:pos x="T8" y="T9"/>
                  </a:cxn>
                  <a:cxn ang="0">
                    <a:pos x="T10" y="T11"/>
                  </a:cxn>
                </a:cxnLst>
                <a:rect l="0" t="0" r="r" b="b"/>
                <a:pathLst>
                  <a:path w="52" h="27">
                    <a:moveTo>
                      <a:pt x="48" y="23"/>
                    </a:moveTo>
                    <a:cubicBezTo>
                      <a:pt x="39" y="20"/>
                      <a:pt x="31" y="27"/>
                      <a:pt x="21" y="26"/>
                    </a:cubicBezTo>
                    <a:cubicBezTo>
                      <a:pt x="6" y="25"/>
                      <a:pt x="0" y="17"/>
                      <a:pt x="7" y="4"/>
                    </a:cubicBezTo>
                    <a:cubicBezTo>
                      <a:pt x="8" y="0"/>
                      <a:pt x="12" y="0"/>
                      <a:pt x="15" y="0"/>
                    </a:cubicBezTo>
                    <a:cubicBezTo>
                      <a:pt x="27" y="0"/>
                      <a:pt x="39" y="0"/>
                      <a:pt x="50" y="0"/>
                    </a:cubicBezTo>
                    <a:cubicBezTo>
                      <a:pt x="49" y="8"/>
                      <a:pt x="53" y="16"/>
                      <a:pt x="48" y="23"/>
                    </a:cubicBezTo>
                    <a:close/>
                  </a:path>
                </a:pathLst>
              </a:custGeom>
              <a:solidFill>
                <a:srgbClr val="ED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3" name="Freeform 49">
                <a:extLst>
                  <a:ext uri="{FF2B5EF4-FFF2-40B4-BE49-F238E27FC236}">
                    <a16:creationId xmlns:a16="http://schemas.microsoft.com/office/drawing/2014/main" id="{B05F20FF-2AD4-BEAC-4B85-F12564B0EC9E}"/>
                  </a:ext>
                </a:extLst>
              </p:cNvPr>
              <p:cNvSpPr/>
              <p:nvPr/>
            </p:nvSpPr>
            <p:spPr bwMode="auto">
              <a:xfrm>
                <a:off x="3630" y="1572"/>
                <a:ext cx="54" cy="123"/>
              </a:xfrm>
              <a:custGeom>
                <a:avLst/>
                <a:gdLst>
                  <a:gd name="T0" fmla="*/ 3 w 36"/>
                  <a:gd name="T1" fmla="*/ 6 h 81"/>
                  <a:gd name="T2" fmla="*/ 13 w 36"/>
                  <a:gd name="T3" fmla="*/ 0 h 81"/>
                  <a:gd name="T4" fmla="*/ 26 w 36"/>
                  <a:gd name="T5" fmla="*/ 13 h 81"/>
                  <a:gd name="T6" fmla="*/ 23 w 36"/>
                  <a:gd name="T7" fmla="*/ 19 h 81"/>
                  <a:gd name="T8" fmla="*/ 18 w 36"/>
                  <a:gd name="T9" fmla="*/ 41 h 81"/>
                  <a:gd name="T10" fmla="*/ 15 w 36"/>
                  <a:gd name="T11" fmla="*/ 49 h 81"/>
                  <a:gd name="T12" fmla="*/ 6 w 36"/>
                  <a:gd name="T13" fmla="*/ 53 h 81"/>
                  <a:gd name="T14" fmla="*/ 12 w 36"/>
                  <a:gd name="T15" fmla="*/ 61 h 81"/>
                  <a:gd name="T16" fmla="*/ 36 w 36"/>
                  <a:gd name="T17" fmla="*/ 72 h 81"/>
                  <a:gd name="T18" fmla="*/ 36 w 36"/>
                  <a:gd name="T19" fmla="*/ 72 h 81"/>
                  <a:gd name="T20" fmla="*/ 36 w 36"/>
                  <a:gd name="T21" fmla="*/ 77 h 81"/>
                  <a:gd name="T22" fmla="*/ 18 w 36"/>
                  <a:gd name="T23" fmla="*/ 77 h 81"/>
                  <a:gd name="T24" fmla="*/ 6 w 36"/>
                  <a:gd name="T25" fmla="*/ 77 h 81"/>
                  <a:gd name="T26" fmla="*/ 1 w 36"/>
                  <a:gd name="T27" fmla="*/ 72 h 81"/>
                  <a:gd name="T28" fmla="*/ 0 w 36"/>
                  <a:gd name="T29" fmla="*/ 71 h 81"/>
                  <a:gd name="T30" fmla="*/ 3 w 36"/>
                  <a:gd name="T31"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81">
                    <a:moveTo>
                      <a:pt x="3" y="6"/>
                    </a:moveTo>
                    <a:cubicBezTo>
                      <a:pt x="7" y="6"/>
                      <a:pt x="10" y="3"/>
                      <a:pt x="13" y="0"/>
                    </a:cubicBezTo>
                    <a:cubicBezTo>
                      <a:pt x="8" y="14"/>
                      <a:pt x="17" y="14"/>
                      <a:pt x="26" y="13"/>
                    </a:cubicBezTo>
                    <a:cubicBezTo>
                      <a:pt x="27" y="18"/>
                      <a:pt x="25" y="18"/>
                      <a:pt x="23" y="19"/>
                    </a:cubicBezTo>
                    <a:cubicBezTo>
                      <a:pt x="11" y="24"/>
                      <a:pt x="9" y="31"/>
                      <a:pt x="18" y="41"/>
                    </a:cubicBezTo>
                    <a:cubicBezTo>
                      <a:pt x="25" y="48"/>
                      <a:pt x="21" y="49"/>
                      <a:pt x="15" y="49"/>
                    </a:cubicBezTo>
                    <a:cubicBezTo>
                      <a:pt x="11" y="49"/>
                      <a:pt x="7" y="48"/>
                      <a:pt x="6" y="53"/>
                    </a:cubicBezTo>
                    <a:cubicBezTo>
                      <a:pt x="4" y="60"/>
                      <a:pt x="11" y="58"/>
                      <a:pt x="12" y="61"/>
                    </a:cubicBezTo>
                    <a:cubicBezTo>
                      <a:pt x="18" y="70"/>
                      <a:pt x="25" y="73"/>
                      <a:pt x="36" y="72"/>
                    </a:cubicBezTo>
                    <a:cubicBezTo>
                      <a:pt x="36" y="72"/>
                      <a:pt x="36" y="72"/>
                      <a:pt x="36" y="72"/>
                    </a:cubicBezTo>
                    <a:cubicBezTo>
                      <a:pt x="36" y="73"/>
                      <a:pt x="36" y="75"/>
                      <a:pt x="36" y="77"/>
                    </a:cubicBezTo>
                    <a:cubicBezTo>
                      <a:pt x="30" y="81"/>
                      <a:pt x="24" y="81"/>
                      <a:pt x="18" y="77"/>
                    </a:cubicBezTo>
                    <a:cubicBezTo>
                      <a:pt x="14" y="77"/>
                      <a:pt x="10" y="77"/>
                      <a:pt x="6" y="77"/>
                    </a:cubicBezTo>
                    <a:cubicBezTo>
                      <a:pt x="3" y="76"/>
                      <a:pt x="3" y="73"/>
                      <a:pt x="1" y="72"/>
                    </a:cubicBezTo>
                    <a:cubicBezTo>
                      <a:pt x="1" y="72"/>
                      <a:pt x="0" y="71"/>
                      <a:pt x="0" y="71"/>
                    </a:cubicBezTo>
                    <a:cubicBezTo>
                      <a:pt x="1" y="50"/>
                      <a:pt x="4" y="28"/>
                      <a:pt x="3" y="6"/>
                    </a:cubicBezTo>
                    <a:close/>
                  </a:path>
                </a:pathLst>
              </a:custGeom>
              <a:solidFill>
                <a:srgbClr val="CDC7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4" name="Freeform 50">
                <a:extLst>
                  <a:ext uri="{FF2B5EF4-FFF2-40B4-BE49-F238E27FC236}">
                    <a16:creationId xmlns:a16="http://schemas.microsoft.com/office/drawing/2014/main" id="{39B22F51-16CF-905F-C3C3-7A38F91A6508}"/>
                  </a:ext>
                </a:extLst>
              </p:cNvPr>
              <p:cNvSpPr/>
              <p:nvPr/>
            </p:nvSpPr>
            <p:spPr bwMode="auto">
              <a:xfrm>
                <a:off x="4190" y="3221"/>
                <a:ext cx="75" cy="118"/>
              </a:xfrm>
              <a:custGeom>
                <a:avLst/>
                <a:gdLst>
                  <a:gd name="T0" fmla="*/ 31 w 49"/>
                  <a:gd name="T1" fmla="*/ 15 h 78"/>
                  <a:gd name="T2" fmla="*/ 33 w 49"/>
                  <a:gd name="T3" fmla="*/ 10 h 78"/>
                  <a:gd name="T4" fmla="*/ 38 w 49"/>
                  <a:gd name="T5" fmla="*/ 2 h 78"/>
                  <a:gd name="T6" fmla="*/ 47 w 49"/>
                  <a:gd name="T7" fmla="*/ 3 h 78"/>
                  <a:gd name="T8" fmla="*/ 46 w 49"/>
                  <a:gd name="T9" fmla="*/ 15 h 78"/>
                  <a:gd name="T10" fmla="*/ 36 w 49"/>
                  <a:gd name="T11" fmla="*/ 41 h 78"/>
                  <a:gd name="T12" fmla="*/ 29 w 49"/>
                  <a:gd name="T13" fmla="*/ 54 h 78"/>
                  <a:gd name="T14" fmla="*/ 12 w 49"/>
                  <a:gd name="T15" fmla="*/ 75 h 78"/>
                  <a:gd name="T16" fmla="*/ 4 w 49"/>
                  <a:gd name="T17" fmla="*/ 72 h 78"/>
                  <a:gd name="T18" fmla="*/ 1 w 49"/>
                  <a:gd name="T19" fmla="*/ 57 h 78"/>
                  <a:gd name="T20" fmla="*/ 0 w 49"/>
                  <a:gd name="T21" fmla="*/ 54 h 78"/>
                  <a:gd name="T22" fmla="*/ 13 w 49"/>
                  <a:gd name="T23" fmla="*/ 37 h 78"/>
                  <a:gd name="T24" fmla="*/ 31 w 49"/>
                  <a:gd name="T25" fmla="*/ 1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78">
                    <a:moveTo>
                      <a:pt x="31" y="15"/>
                    </a:moveTo>
                    <a:cubicBezTo>
                      <a:pt x="32" y="13"/>
                      <a:pt x="33" y="12"/>
                      <a:pt x="33" y="10"/>
                    </a:cubicBezTo>
                    <a:cubicBezTo>
                      <a:pt x="35" y="7"/>
                      <a:pt x="37" y="5"/>
                      <a:pt x="38" y="2"/>
                    </a:cubicBezTo>
                    <a:cubicBezTo>
                      <a:pt x="41" y="0"/>
                      <a:pt x="45" y="0"/>
                      <a:pt x="47" y="3"/>
                    </a:cubicBezTo>
                    <a:cubicBezTo>
                      <a:pt x="48" y="7"/>
                      <a:pt x="49" y="13"/>
                      <a:pt x="46" y="15"/>
                    </a:cubicBezTo>
                    <a:cubicBezTo>
                      <a:pt x="33" y="21"/>
                      <a:pt x="39" y="32"/>
                      <a:pt x="36" y="41"/>
                    </a:cubicBezTo>
                    <a:cubicBezTo>
                      <a:pt x="33" y="45"/>
                      <a:pt x="29" y="47"/>
                      <a:pt x="29" y="54"/>
                    </a:cubicBezTo>
                    <a:cubicBezTo>
                      <a:pt x="29" y="64"/>
                      <a:pt x="19" y="69"/>
                      <a:pt x="12" y="75"/>
                    </a:cubicBezTo>
                    <a:cubicBezTo>
                      <a:pt x="9" y="78"/>
                      <a:pt x="7" y="74"/>
                      <a:pt x="4" y="72"/>
                    </a:cubicBezTo>
                    <a:cubicBezTo>
                      <a:pt x="0" y="67"/>
                      <a:pt x="3" y="62"/>
                      <a:pt x="1" y="57"/>
                    </a:cubicBezTo>
                    <a:cubicBezTo>
                      <a:pt x="0" y="56"/>
                      <a:pt x="0" y="55"/>
                      <a:pt x="0" y="54"/>
                    </a:cubicBezTo>
                    <a:cubicBezTo>
                      <a:pt x="4" y="48"/>
                      <a:pt x="10" y="43"/>
                      <a:pt x="13" y="37"/>
                    </a:cubicBezTo>
                    <a:cubicBezTo>
                      <a:pt x="15" y="27"/>
                      <a:pt x="19" y="17"/>
                      <a:pt x="31" y="15"/>
                    </a:cubicBezTo>
                    <a:close/>
                  </a:path>
                </a:pathLst>
              </a:custGeom>
              <a:solidFill>
                <a:srgbClr val="A98F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5" name="Freeform 51">
                <a:extLst>
                  <a:ext uri="{FF2B5EF4-FFF2-40B4-BE49-F238E27FC236}">
                    <a16:creationId xmlns:a16="http://schemas.microsoft.com/office/drawing/2014/main" id="{7DCFE04B-59FB-FABE-DE21-941E0B8E5EED}"/>
                  </a:ext>
                </a:extLst>
              </p:cNvPr>
              <p:cNvSpPr/>
              <p:nvPr/>
            </p:nvSpPr>
            <p:spPr bwMode="auto">
              <a:xfrm>
                <a:off x="3516" y="3101"/>
                <a:ext cx="60" cy="52"/>
              </a:xfrm>
              <a:custGeom>
                <a:avLst/>
                <a:gdLst>
                  <a:gd name="T0" fmla="*/ 35 w 40"/>
                  <a:gd name="T1" fmla="*/ 0 h 34"/>
                  <a:gd name="T2" fmla="*/ 33 w 40"/>
                  <a:gd name="T3" fmla="*/ 8 h 34"/>
                  <a:gd name="T4" fmla="*/ 34 w 40"/>
                  <a:gd name="T5" fmla="*/ 34 h 34"/>
                  <a:gd name="T6" fmla="*/ 12 w 40"/>
                  <a:gd name="T7" fmla="*/ 30 h 34"/>
                  <a:gd name="T8" fmla="*/ 2 w 40"/>
                  <a:gd name="T9" fmla="*/ 11 h 34"/>
                  <a:gd name="T10" fmla="*/ 17 w 40"/>
                  <a:gd name="T11" fmla="*/ 1 h 34"/>
                  <a:gd name="T12" fmla="*/ 35 w 4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0" h="34">
                    <a:moveTo>
                      <a:pt x="35" y="0"/>
                    </a:moveTo>
                    <a:cubicBezTo>
                      <a:pt x="35" y="3"/>
                      <a:pt x="25" y="2"/>
                      <a:pt x="33" y="8"/>
                    </a:cubicBezTo>
                    <a:cubicBezTo>
                      <a:pt x="40" y="14"/>
                      <a:pt x="36" y="25"/>
                      <a:pt x="34" y="34"/>
                    </a:cubicBezTo>
                    <a:cubicBezTo>
                      <a:pt x="27" y="34"/>
                      <a:pt x="20" y="32"/>
                      <a:pt x="12" y="30"/>
                    </a:cubicBezTo>
                    <a:cubicBezTo>
                      <a:pt x="3" y="27"/>
                      <a:pt x="0" y="21"/>
                      <a:pt x="2" y="11"/>
                    </a:cubicBezTo>
                    <a:cubicBezTo>
                      <a:pt x="3" y="2"/>
                      <a:pt x="9" y="0"/>
                      <a:pt x="17" y="1"/>
                    </a:cubicBezTo>
                    <a:cubicBezTo>
                      <a:pt x="23" y="1"/>
                      <a:pt x="29" y="0"/>
                      <a:pt x="35" y="0"/>
                    </a:cubicBezTo>
                    <a:close/>
                  </a:path>
                </a:pathLst>
              </a:custGeom>
              <a:solidFill>
                <a:srgbClr val="B4B4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6" name="Freeform 52">
                <a:extLst>
                  <a:ext uri="{FF2B5EF4-FFF2-40B4-BE49-F238E27FC236}">
                    <a16:creationId xmlns:a16="http://schemas.microsoft.com/office/drawing/2014/main" id="{5C83C970-97BE-4B96-083D-5FB058908CCA}"/>
                  </a:ext>
                </a:extLst>
              </p:cNvPr>
              <p:cNvSpPr/>
              <p:nvPr/>
            </p:nvSpPr>
            <p:spPr bwMode="auto">
              <a:xfrm>
                <a:off x="3801" y="3100"/>
                <a:ext cx="64" cy="50"/>
              </a:xfrm>
              <a:custGeom>
                <a:avLst/>
                <a:gdLst>
                  <a:gd name="T0" fmla="*/ 16 w 42"/>
                  <a:gd name="T1" fmla="*/ 32 h 33"/>
                  <a:gd name="T2" fmla="*/ 11 w 42"/>
                  <a:gd name="T3" fmla="*/ 2 h 33"/>
                  <a:gd name="T4" fmla="*/ 26 w 42"/>
                  <a:gd name="T5" fmla="*/ 1 h 33"/>
                  <a:gd name="T6" fmla="*/ 40 w 42"/>
                  <a:gd name="T7" fmla="*/ 12 h 33"/>
                  <a:gd name="T8" fmla="*/ 33 w 42"/>
                  <a:gd name="T9" fmla="*/ 27 h 33"/>
                  <a:gd name="T10" fmla="*/ 16 w 42"/>
                  <a:gd name="T11" fmla="*/ 32 h 33"/>
                </a:gdLst>
                <a:ahLst/>
                <a:cxnLst>
                  <a:cxn ang="0">
                    <a:pos x="T0" y="T1"/>
                  </a:cxn>
                  <a:cxn ang="0">
                    <a:pos x="T2" y="T3"/>
                  </a:cxn>
                  <a:cxn ang="0">
                    <a:pos x="T4" y="T5"/>
                  </a:cxn>
                  <a:cxn ang="0">
                    <a:pos x="T6" y="T7"/>
                  </a:cxn>
                  <a:cxn ang="0">
                    <a:pos x="T8" y="T9"/>
                  </a:cxn>
                  <a:cxn ang="0">
                    <a:pos x="T10" y="T11"/>
                  </a:cxn>
                </a:cxnLst>
                <a:rect l="0" t="0" r="r" b="b"/>
                <a:pathLst>
                  <a:path w="42" h="33">
                    <a:moveTo>
                      <a:pt x="16" y="32"/>
                    </a:moveTo>
                    <a:cubicBezTo>
                      <a:pt x="2" y="27"/>
                      <a:pt x="0" y="16"/>
                      <a:pt x="11" y="2"/>
                    </a:cubicBezTo>
                    <a:cubicBezTo>
                      <a:pt x="16" y="2"/>
                      <a:pt x="21" y="2"/>
                      <a:pt x="26" y="1"/>
                    </a:cubicBezTo>
                    <a:cubicBezTo>
                      <a:pt x="35" y="0"/>
                      <a:pt x="38" y="5"/>
                      <a:pt x="40" y="12"/>
                    </a:cubicBezTo>
                    <a:cubicBezTo>
                      <a:pt x="42" y="19"/>
                      <a:pt x="39" y="24"/>
                      <a:pt x="33" y="27"/>
                    </a:cubicBezTo>
                    <a:cubicBezTo>
                      <a:pt x="28" y="30"/>
                      <a:pt x="23" y="33"/>
                      <a:pt x="16" y="32"/>
                    </a:cubicBezTo>
                    <a:close/>
                  </a:path>
                </a:pathLst>
              </a:custGeom>
              <a:solidFill>
                <a:srgbClr val="B6B3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7" name="Freeform 53">
                <a:extLst>
                  <a:ext uri="{FF2B5EF4-FFF2-40B4-BE49-F238E27FC236}">
                    <a16:creationId xmlns:a16="http://schemas.microsoft.com/office/drawing/2014/main" id="{9E2D9BD6-169E-5B49-EC49-566ED5B71B52}"/>
                  </a:ext>
                </a:extLst>
              </p:cNvPr>
              <p:cNvSpPr/>
              <p:nvPr/>
            </p:nvSpPr>
            <p:spPr bwMode="auto">
              <a:xfrm>
                <a:off x="4324" y="3288"/>
                <a:ext cx="73" cy="92"/>
              </a:xfrm>
              <a:custGeom>
                <a:avLst/>
                <a:gdLst>
                  <a:gd name="T0" fmla="*/ 42 w 48"/>
                  <a:gd name="T1" fmla="*/ 60 h 61"/>
                  <a:gd name="T2" fmla="*/ 42 w 48"/>
                  <a:gd name="T3" fmla="*/ 58 h 61"/>
                  <a:gd name="T4" fmla="*/ 19 w 48"/>
                  <a:gd name="T5" fmla="*/ 38 h 61"/>
                  <a:gd name="T6" fmla="*/ 17 w 48"/>
                  <a:gd name="T7" fmla="*/ 41 h 61"/>
                  <a:gd name="T8" fmla="*/ 13 w 48"/>
                  <a:gd name="T9" fmla="*/ 55 h 61"/>
                  <a:gd name="T10" fmla="*/ 9 w 48"/>
                  <a:gd name="T11" fmla="*/ 40 h 61"/>
                  <a:gd name="T12" fmla="*/ 6 w 48"/>
                  <a:gd name="T13" fmla="*/ 32 h 61"/>
                  <a:gd name="T14" fmla="*/ 0 w 48"/>
                  <a:gd name="T15" fmla="*/ 25 h 61"/>
                  <a:gd name="T16" fmla="*/ 4 w 48"/>
                  <a:gd name="T17" fmla="*/ 18 h 61"/>
                  <a:gd name="T18" fmla="*/ 8 w 48"/>
                  <a:gd name="T19" fmla="*/ 12 h 61"/>
                  <a:gd name="T20" fmla="*/ 16 w 48"/>
                  <a:gd name="T21" fmla="*/ 6 h 61"/>
                  <a:gd name="T22" fmla="*/ 26 w 48"/>
                  <a:gd name="T23" fmla="*/ 5 h 61"/>
                  <a:gd name="T24" fmla="*/ 18 w 48"/>
                  <a:gd name="T25" fmla="*/ 14 h 61"/>
                  <a:gd name="T26" fmla="*/ 12 w 48"/>
                  <a:gd name="T27" fmla="*/ 17 h 61"/>
                  <a:gd name="T28" fmla="*/ 16 w 48"/>
                  <a:gd name="T29" fmla="*/ 23 h 61"/>
                  <a:gd name="T30" fmla="*/ 25 w 48"/>
                  <a:gd name="T31" fmla="*/ 27 h 61"/>
                  <a:gd name="T32" fmla="*/ 45 w 48"/>
                  <a:gd name="T33" fmla="*/ 60 h 61"/>
                  <a:gd name="T34" fmla="*/ 42 w 48"/>
                  <a:gd name="T35"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61">
                    <a:moveTo>
                      <a:pt x="42" y="60"/>
                    </a:moveTo>
                    <a:cubicBezTo>
                      <a:pt x="42" y="59"/>
                      <a:pt x="42" y="59"/>
                      <a:pt x="42" y="58"/>
                    </a:cubicBezTo>
                    <a:cubicBezTo>
                      <a:pt x="32" y="54"/>
                      <a:pt x="25" y="47"/>
                      <a:pt x="19" y="38"/>
                    </a:cubicBezTo>
                    <a:cubicBezTo>
                      <a:pt x="18" y="39"/>
                      <a:pt x="17" y="40"/>
                      <a:pt x="17" y="41"/>
                    </a:cubicBezTo>
                    <a:cubicBezTo>
                      <a:pt x="16" y="46"/>
                      <a:pt x="19" y="55"/>
                      <a:pt x="13" y="55"/>
                    </a:cubicBezTo>
                    <a:cubicBezTo>
                      <a:pt x="5" y="54"/>
                      <a:pt x="10" y="45"/>
                      <a:pt x="9" y="40"/>
                    </a:cubicBezTo>
                    <a:cubicBezTo>
                      <a:pt x="9" y="37"/>
                      <a:pt x="10" y="34"/>
                      <a:pt x="6" y="32"/>
                    </a:cubicBezTo>
                    <a:cubicBezTo>
                      <a:pt x="1" y="32"/>
                      <a:pt x="0" y="30"/>
                      <a:pt x="0" y="25"/>
                    </a:cubicBezTo>
                    <a:cubicBezTo>
                      <a:pt x="1" y="23"/>
                      <a:pt x="3" y="20"/>
                      <a:pt x="4" y="18"/>
                    </a:cubicBezTo>
                    <a:cubicBezTo>
                      <a:pt x="5" y="16"/>
                      <a:pt x="6" y="14"/>
                      <a:pt x="8" y="12"/>
                    </a:cubicBezTo>
                    <a:cubicBezTo>
                      <a:pt x="10" y="10"/>
                      <a:pt x="13" y="9"/>
                      <a:pt x="16" y="6"/>
                    </a:cubicBezTo>
                    <a:cubicBezTo>
                      <a:pt x="19" y="4"/>
                      <a:pt x="22" y="0"/>
                      <a:pt x="26" y="5"/>
                    </a:cubicBezTo>
                    <a:cubicBezTo>
                      <a:pt x="27" y="11"/>
                      <a:pt x="24" y="14"/>
                      <a:pt x="18" y="14"/>
                    </a:cubicBezTo>
                    <a:cubicBezTo>
                      <a:pt x="16" y="14"/>
                      <a:pt x="13" y="14"/>
                      <a:pt x="12" y="17"/>
                    </a:cubicBezTo>
                    <a:cubicBezTo>
                      <a:pt x="11" y="20"/>
                      <a:pt x="14" y="21"/>
                      <a:pt x="16" y="23"/>
                    </a:cubicBezTo>
                    <a:cubicBezTo>
                      <a:pt x="19" y="25"/>
                      <a:pt x="22" y="26"/>
                      <a:pt x="25" y="27"/>
                    </a:cubicBezTo>
                    <a:cubicBezTo>
                      <a:pt x="40" y="32"/>
                      <a:pt x="48" y="45"/>
                      <a:pt x="45" y="60"/>
                    </a:cubicBezTo>
                    <a:cubicBezTo>
                      <a:pt x="44" y="61"/>
                      <a:pt x="43" y="61"/>
                      <a:pt x="42" y="60"/>
                    </a:cubicBezTo>
                    <a:close/>
                  </a:path>
                </a:pathLst>
              </a:custGeom>
              <a:solidFill>
                <a:srgbClr val="F3ED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8" name="Freeform 54">
                <a:extLst>
                  <a:ext uri="{FF2B5EF4-FFF2-40B4-BE49-F238E27FC236}">
                    <a16:creationId xmlns:a16="http://schemas.microsoft.com/office/drawing/2014/main" id="{B8491E01-6945-A6A0-40DD-DC5D2B8343F3}"/>
                  </a:ext>
                </a:extLst>
              </p:cNvPr>
              <p:cNvSpPr/>
              <p:nvPr/>
            </p:nvSpPr>
            <p:spPr bwMode="auto">
              <a:xfrm>
                <a:off x="4242" y="3189"/>
                <a:ext cx="64" cy="143"/>
              </a:xfrm>
              <a:custGeom>
                <a:avLst/>
                <a:gdLst>
                  <a:gd name="T0" fmla="*/ 0 w 42"/>
                  <a:gd name="T1" fmla="*/ 64 h 94"/>
                  <a:gd name="T2" fmla="*/ 0 w 42"/>
                  <a:gd name="T3" fmla="*/ 46 h 94"/>
                  <a:gd name="T4" fmla="*/ 6 w 42"/>
                  <a:gd name="T5" fmla="*/ 37 h 94"/>
                  <a:gd name="T6" fmla="*/ 11 w 42"/>
                  <a:gd name="T7" fmla="*/ 27 h 94"/>
                  <a:gd name="T8" fmla="*/ 4 w 42"/>
                  <a:gd name="T9" fmla="*/ 23 h 94"/>
                  <a:gd name="T10" fmla="*/ 36 w 42"/>
                  <a:gd name="T11" fmla="*/ 0 h 94"/>
                  <a:gd name="T12" fmla="*/ 42 w 42"/>
                  <a:gd name="T13" fmla="*/ 5 h 94"/>
                  <a:gd name="T14" fmla="*/ 37 w 42"/>
                  <a:gd name="T15" fmla="*/ 9 h 94"/>
                  <a:gd name="T16" fmla="*/ 15 w 42"/>
                  <a:gd name="T17" fmla="*/ 29 h 94"/>
                  <a:gd name="T18" fmla="*/ 18 w 42"/>
                  <a:gd name="T19" fmla="*/ 36 h 94"/>
                  <a:gd name="T20" fmla="*/ 11 w 42"/>
                  <a:gd name="T21" fmla="*/ 45 h 94"/>
                  <a:gd name="T22" fmla="*/ 8 w 42"/>
                  <a:gd name="T23" fmla="*/ 51 h 94"/>
                  <a:gd name="T24" fmla="*/ 9 w 42"/>
                  <a:gd name="T25" fmla="*/ 57 h 94"/>
                  <a:gd name="T26" fmla="*/ 11 w 42"/>
                  <a:gd name="T27" fmla="*/ 66 h 94"/>
                  <a:gd name="T28" fmla="*/ 30 w 42"/>
                  <a:gd name="T29" fmla="*/ 82 h 94"/>
                  <a:gd name="T30" fmla="*/ 41 w 42"/>
                  <a:gd name="T31" fmla="*/ 87 h 94"/>
                  <a:gd name="T32" fmla="*/ 26 w 42"/>
                  <a:gd name="T33" fmla="*/ 94 h 94"/>
                  <a:gd name="T34" fmla="*/ 11 w 42"/>
                  <a:gd name="T35" fmla="*/ 87 h 94"/>
                  <a:gd name="T36" fmla="*/ 0 w 42"/>
                  <a:gd name="T37"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94">
                    <a:moveTo>
                      <a:pt x="0" y="64"/>
                    </a:moveTo>
                    <a:cubicBezTo>
                      <a:pt x="0" y="58"/>
                      <a:pt x="0" y="52"/>
                      <a:pt x="0" y="46"/>
                    </a:cubicBezTo>
                    <a:cubicBezTo>
                      <a:pt x="0" y="41"/>
                      <a:pt x="0" y="37"/>
                      <a:pt x="6" y="37"/>
                    </a:cubicBezTo>
                    <a:cubicBezTo>
                      <a:pt x="13" y="36"/>
                      <a:pt x="10" y="30"/>
                      <a:pt x="11" y="27"/>
                    </a:cubicBezTo>
                    <a:cubicBezTo>
                      <a:pt x="12" y="22"/>
                      <a:pt x="7" y="24"/>
                      <a:pt x="4" y="23"/>
                    </a:cubicBezTo>
                    <a:cubicBezTo>
                      <a:pt x="12" y="12"/>
                      <a:pt x="23" y="5"/>
                      <a:pt x="36" y="0"/>
                    </a:cubicBezTo>
                    <a:cubicBezTo>
                      <a:pt x="38" y="1"/>
                      <a:pt x="42" y="2"/>
                      <a:pt x="42" y="5"/>
                    </a:cubicBezTo>
                    <a:cubicBezTo>
                      <a:pt x="42" y="9"/>
                      <a:pt x="39" y="8"/>
                      <a:pt x="37" y="9"/>
                    </a:cubicBezTo>
                    <a:cubicBezTo>
                      <a:pt x="27" y="13"/>
                      <a:pt x="22" y="22"/>
                      <a:pt x="15" y="29"/>
                    </a:cubicBezTo>
                    <a:cubicBezTo>
                      <a:pt x="17" y="31"/>
                      <a:pt x="18" y="33"/>
                      <a:pt x="18" y="36"/>
                    </a:cubicBezTo>
                    <a:cubicBezTo>
                      <a:pt x="17" y="40"/>
                      <a:pt x="14" y="43"/>
                      <a:pt x="11" y="45"/>
                    </a:cubicBezTo>
                    <a:cubicBezTo>
                      <a:pt x="9" y="46"/>
                      <a:pt x="8" y="48"/>
                      <a:pt x="8" y="51"/>
                    </a:cubicBezTo>
                    <a:cubicBezTo>
                      <a:pt x="9" y="53"/>
                      <a:pt x="9" y="55"/>
                      <a:pt x="9" y="57"/>
                    </a:cubicBezTo>
                    <a:cubicBezTo>
                      <a:pt x="9" y="60"/>
                      <a:pt x="8" y="63"/>
                      <a:pt x="11" y="66"/>
                    </a:cubicBezTo>
                    <a:cubicBezTo>
                      <a:pt x="15" y="74"/>
                      <a:pt x="21" y="79"/>
                      <a:pt x="30" y="82"/>
                    </a:cubicBezTo>
                    <a:cubicBezTo>
                      <a:pt x="34" y="82"/>
                      <a:pt x="38" y="83"/>
                      <a:pt x="41" y="87"/>
                    </a:cubicBezTo>
                    <a:cubicBezTo>
                      <a:pt x="38" y="94"/>
                      <a:pt x="32" y="94"/>
                      <a:pt x="26" y="94"/>
                    </a:cubicBezTo>
                    <a:cubicBezTo>
                      <a:pt x="22" y="91"/>
                      <a:pt x="16" y="89"/>
                      <a:pt x="11" y="87"/>
                    </a:cubicBezTo>
                    <a:cubicBezTo>
                      <a:pt x="3" y="82"/>
                      <a:pt x="0" y="73"/>
                      <a:pt x="0" y="64"/>
                    </a:cubicBezTo>
                    <a:close/>
                  </a:path>
                </a:pathLst>
              </a:custGeom>
              <a:solidFill>
                <a:srgbClr val="C4A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9" name="Freeform 55">
                <a:extLst>
                  <a:ext uri="{FF2B5EF4-FFF2-40B4-BE49-F238E27FC236}">
                    <a16:creationId xmlns:a16="http://schemas.microsoft.com/office/drawing/2014/main" id="{A62C0110-EF2F-240A-2419-20700C56A0EC}"/>
                  </a:ext>
                </a:extLst>
              </p:cNvPr>
              <p:cNvSpPr/>
              <p:nvPr/>
            </p:nvSpPr>
            <p:spPr bwMode="auto">
              <a:xfrm>
                <a:off x="3566" y="2909"/>
                <a:ext cx="59" cy="104"/>
              </a:xfrm>
              <a:custGeom>
                <a:avLst/>
                <a:gdLst>
                  <a:gd name="T0" fmla="*/ 4 w 39"/>
                  <a:gd name="T1" fmla="*/ 41 h 69"/>
                  <a:gd name="T2" fmla="*/ 25 w 39"/>
                  <a:gd name="T3" fmla="*/ 1 h 69"/>
                  <a:gd name="T4" fmla="*/ 34 w 39"/>
                  <a:gd name="T5" fmla="*/ 6 h 69"/>
                  <a:gd name="T6" fmla="*/ 31 w 39"/>
                  <a:gd name="T7" fmla="*/ 32 h 69"/>
                  <a:gd name="T8" fmla="*/ 28 w 39"/>
                  <a:gd name="T9" fmla="*/ 51 h 69"/>
                  <a:gd name="T10" fmla="*/ 9 w 39"/>
                  <a:gd name="T11" fmla="*/ 67 h 69"/>
                  <a:gd name="T12" fmla="*/ 7 w 39"/>
                  <a:gd name="T13" fmla="*/ 66 h 69"/>
                  <a:gd name="T14" fmla="*/ 4 w 39"/>
                  <a:gd name="T15" fmla="*/ 41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9">
                    <a:moveTo>
                      <a:pt x="4" y="41"/>
                    </a:moveTo>
                    <a:cubicBezTo>
                      <a:pt x="22" y="33"/>
                      <a:pt x="25" y="18"/>
                      <a:pt x="25" y="1"/>
                    </a:cubicBezTo>
                    <a:cubicBezTo>
                      <a:pt x="29" y="0"/>
                      <a:pt x="32" y="3"/>
                      <a:pt x="34" y="6"/>
                    </a:cubicBezTo>
                    <a:cubicBezTo>
                      <a:pt x="39" y="15"/>
                      <a:pt x="30" y="23"/>
                      <a:pt x="31" y="32"/>
                    </a:cubicBezTo>
                    <a:cubicBezTo>
                      <a:pt x="28" y="38"/>
                      <a:pt x="28" y="45"/>
                      <a:pt x="28" y="51"/>
                    </a:cubicBezTo>
                    <a:cubicBezTo>
                      <a:pt x="27" y="67"/>
                      <a:pt x="25" y="69"/>
                      <a:pt x="9" y="67"/>
                    </a:cubicBezTo>
                    <a:cubicBezTo>
                      <a:pt x="8" y="67"/>
                      <a:pt x="8" y="67"/>
                      <a:pt x="7" y="66"/>
                    </a:cubicBezTo>
                    <a:cubicBezTo>
                      <a:pt x="0" y="59"/>
                      <a:pt x="4" y="50"/>
                      <a:pt x="4" y="41"/>
                    </a:cubicBezTo>
                    <a:close/>
                  </a:path>
                </a:pathLst>
              </a:custGeom>
              <a:solidFill>
                <a:srgbClr val="6F6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0" name="Freeform 56">
                <a:extLst>
                  <a:ext uri="{FF2B5EF4-FFF2-40B4-BE49-F238E27FC236}">
                    <a16:creationId xmlns:a16="http://schemas.microsoft.com/office/drawing/2014/main" id="{0A01FDFA-0E23-31B3-47E6-2CB41E20B817}"/>
                  </a:ext>
                </a:extLst>
              </p:cNvPr>
              <p:cNvSpPr/>
              <p:nvPr/>
            </p:nvSpPr>
            <p:spPr bwMode="auto">
              <a:xfrm>
                <a:off x="3557" y="1097"/>
                <a:ext cx="39" cy="142"/>
              </a:xfrm>
              <a:custGeom>
                <a:avLst/>
                <a:gdLst>
                  <a:gd name="T0" fmla="*/ 8 w 26"/>
                  <a:gd name="T1" fmla="*/ 15 h 93"/>
                  <a:gd name="T2" fmla="*/ 12 w 26"/>
                  <a:gd name="T3" fmla="*/ 0 h 93"/>
                  <a:gd name="T4" fmla="*/ 26 w 26"/>
                  <a:gd name="T5" fmla="*/ 20 h 93"/>
                  <a:gd name="T6" fmla="*/ 19 w 26"/>
                  <a:gd name="T7" fmla="*/ 28 h 93"/>
                  <a:gd name="T8" fmla="*/ 16 w 26"/>
                  <a:gd name="T9" fmla="*/ 77 h 93"/>
                  <a:gd name="T10" fmla="*/ 11 w 26"/>
                  <a:gd name="T11" fmla="*/ 93 h 93"/>
                  <a:gd name="T12" fmla="*/ 3 w 26"/>
                  <a:gd name="T13" fmla="*/ 73 h 93"/>
                  <a:gd name="T14" fmla="*/ 8 w 26"/>
                  <a:gd name="T15" fmla="*/ 15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93">
                    <a:moveTo>
                      <a:pt x="8" y="15"/>
                    </a:moveTo>
                    <a:cubicBezTo>
                      <a:pt x="12" y="11"/>
                      <a:pt x="9" y="5"/>
                      <a:pt x="12" y="0"/>
                    </a:cubicBezTo>
                    <a:cubicBezTo>
                      <a:pt x="16" y="7"/>
                      <a:pt x="24" y="12"/>
                      <a:pt x="26" y="20"/>
                    </a:cubicBezTo>
                    <a:cubicBezTo>
                      <a:pt x="22" y="22"/>
                      <a:pt x="18" y="23"/>
                      <a:pt x="19" y="28"/>
                    </a:cubicBezTo>
                    <a:cubicBezTo>
                      <a:pt x="19" y="45"/>
                      <a:pt x="19" y="61"/>
                      <a:pt x="16" y="77"/>
                    </a:cubicBezTo>
                    <a:cubicBezTo>
                      <a:pt x="16" y="83"/>
                      <a:pt x="15" y="89"/>
                      <a:pt x="11" y="93"/>
                    </a:cubicBezTo>
                    <a:cubicBezTo>
                      <a:pt x="0" y="90"/>
                      <a:pt x="2" y="81"/>
                      <a:pt x="3" y="73"/>
                    </a:cubicBezTo>
                    <a:cubicBezTo>
                      <a:pt x="5" y="54"/>
                      <a:pt x="8" y="35"/>
                      <a:pt x="8" y="15"/>
                    </a:cubicBezTo>
                    <a:close/>
                  </a:path>
                </a:pathLst>
              </a:custGeom>
              <a:solidFill>
                <a:srgbClr val="B29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1" name="Freeform 57">
                <a:extLst>
                  <a:ext uri="{FF2B5EF4-FFF2-40B4-BE49-F238E27FC236}">
                    <a16:creationId xmlns:a16="http://schemas.microsoft.com/office/drawing/2014/main" id="{6052DB32-FEA2-D0F3-2189-E21B38775A12}"/>
                  </a:ext>
                </a:extLst>
              </p:cNvPr>
              <p:cNvSpPr/>
              <p:nvPr/>
            </p:nvSpPr>
            <p:spPr bwMode="auto">
              <a:xfrm>
                <a:off x="3157" y="2887"/>
                <a:ext cx="255" cy="38"/>
              </a:xfrm>
              <a:custGeom>
                <a:avLst/>
                <a:gdLst>
                  <a:gd name="T0" fmla="*/ 0 w 168"/>
                  <a:gd name="T1" fmla="*/ 17 h 25"/>
                  <a:gd name="T2" fmla="*/ 3 w 168"/>
                  <a:gd name="T3" fmla="*/ 14 h 25"/>
                  <a:gd name="T4" fmla="*/ 43 w 168"/>
                  <a:gd name="T5" fmla="*/ 12 h 25"/>
                  <a:gd name="T6" fmla="*/ 116 w 168"/>
                  <a:gd name="T7" fmla="*/ 1 h 25"/>
                  <a:gd name="T8" fmla="*/ 134 w 168"/>
                  <a:gd name="T9" fmla="*/ 5 h 25"/>
                  <a:gd name="T10" fmla="*/ 168 w 168"/>
                  <a:gd name="T11" fmla="*/ 5 h 25"/>
                  <a:gd name="T12" fmla="*/ 71 w 168"/>
                  <a:gd name="T13" fmla="*/ 15 h 25"/>
                  <a:gd name="T14" fmla="*/ 21 w 168"/>
                  <a:gd name="T15" fmla="*/ 23 h 25"/>
                  <a:gd name="T16" fmla="*/ 0 w 168"/>
                  <a:gd name="T1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25">
                    <a:moveTo>
                      <a:pt x="0" y="17"/>
                    </a:moveTo>
                    <a:cubicBezTo>
                      <a:pt x="0" y="15"/>
                      <a:pt x="1" y="13"/>
                      <a:pt x="3" y="14"/>
                    </a:cubicBezTo>
                    <a:cubicBezTo>
                      <a:pt x="17" y="23"/>
                      <a:pt x="30" y="19"/>
                      <a:pt x="43" y="12"/>
                    </a:cubicBezTo>
                    <a:cubicBezTo>
                      <a:pt x="66" y="2"/>
                      <a:pt x="92" y="4"/>
                      <a:pt x="116" y="1"/>
                    </a:cubicBezTo>
                    <a:cubicBezTo>
                      <a:pt x="122" y="2"/>
                      <a:pt x="129" y="0"/>
                      <a:pt x="134" y="5"/>
                    </a:cubicBezTo>
                    <a:cubicBezTo>
                      <a:pt x="145" y="5"/>
                      <a:pt x="157" y="5"/>
                      <a:pt x="168" y="5"/>
                    </a:cubicBezTo>
                    <a:cubicBezTo>
                      <a:pt x="135" y="8"/>
                      <a:pt x="103" y="10"/>
                      <a:pt x="71" y="15"/>
                    </a:cubicBezTo>
                    <a:cubicBezTo>
                      <a:pt x="54" y="17"/>
                      <a:pt x="38" y="23"/>
                      <a:pt x="21" y="23"/>
                    </a:cubicBezTo>
                    <a:cubicBezTo>
                      <a:pt x="14" y="23"/>
                      <a:pt x="5" y="25"/>
                      <a:pt x="0" y="17"/>
                    </a:cubicBezTo>
                    <a:close/>
                  </a:path>
                </a:pathLst>
              </a:custGeom>
              <a:solidFill>
                <a:srgbClr val="7A3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2" name="Freeform 58">
                <a:extLst>
                  <a:ext uri="{FF2B5EF4-FFF2-40B4-BE49-F238E27FC236}">
                    <a16:creationId xmlns:a16="http://schemas.microsoft.com/office/drawing/2014/main" id="{4CB17035-98B4-512D-40F0-E1B4EA980199}"/>
                  </a:ext>
                </a:extLst>
              </p:cNvPr>
              <p:cNvSpPr/>
              <p:nvPr/>
            </p:nvSpPr>
            <p:spPr bwMode="auto">
              <a:xfrm>
                <a:off x="3500" y="1775"/>
                <a:ext cx="96" cy="69"/>
              </a:xfrm>
              <a:custGeom>
                <a:avLst/>
                <a:gdLst>
                  <a:gd name="T0" fmla="*/ 17 w 63"/>
                  <a:gd name="T1" fmla="*/ 31 h 45"/>
                  <a:gd name="T2" fmla="*/ 4 w 63"/>
                  <a:gd name="T3" fmla="*/ 19 h 45"/>
                  <a:gd name="T4" fmla="*/ 2 w 63"/>
                  <a:gd name="T5" fmla="*/ 4 h 45"/>
                  <a:gd name="T6" fmla="*/ 11 w 63"/>
                  <a:gd name="T7" fmla="*/ 2 h 45"/>
                  <a:gd name="T8" fmla="*/ 45 w 63"/>
                  <a:gd name="T9" fmla="*/ 11 h 45"/>
                  <a:gd name="T10" fmla="*/ 55 w 63"/>
                  <a:gd name="T11" fmla="*/ 20 h 45"/>
                  <a:gd name="T12" fmla="*/ 63 w 63"/>
                  <a:gd name="T13" fmla="*/ 34 h 45"/>
                  <a:gd name="T14" fmla="*/ 54 w 63"/>
                  <a:gd name="T15" fmla="*/ 38 h 45"/>
                  <a:gd name="T16" fmla="*/ 27 w 63"/>
                  <a:gd name="T17" fmla="*/ 23 h 45"/>
                  <a:gd name="T18" fmla="*/ 24 w 63"/>
                  <a:gd name="T19" fmla="*/ 32 h 45"/>
                  <a:gd name="T20" fmla="*/ 17 w 63"/>
                  <a:gd name="T2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5">
                    <a:moveTo>
                      <a:pt x="17" y="31"/>
                    </a:moveTo>
                    <a:cubicBezTo>
                      <a:pt x="13" y="27"/>
                      <a:pt x="9" y="23"/>
                      <a:pt x="4" y="19"/>
                    </a:cubicBezTo>
                    <a:cubicBezTo>
                      <a:pt x="4" y="13"/>
                      <a:pt x="0" y="9"/>
                      <a:pt x="2" y="4"/>
                    </a:cubicBezTo>
                    <a:cubicBezTo>
                      <a:pt x="5" y="1"/>
                      <a:pt x="8" y="0"/>
                      <a:pt x="11" y="2"/>
                    </a:cubicBezTo>
                    <a:cubicBezTo>
                      <a:pt x="22" y="9"/>
                      <a:pt x="34" y="8"/>
                      <a:pt x="45" y="11"/>
                    </a:cubicBezTo>
                    <a:cubicBezTo>
                      <a:pt x="50" y="13"/>
                      <a:pt x="52" y="17"/>
                      <a:pt x="55" y="20"/>
                    </a:cubicBezTo>
                    <a:cubicBezTo>
                      <a:pt x="58" y="24"/>
                      <a:pt x="62" y="28"/>
                      <a:pt x="63" y="34"/>
                    </a:cubicBezTo>
                    <a:cubicBezTo>
                      <a:pt x="62" y="41"/>
                      <a:pt x="60" y="45"/>
                      <a:pt x="54" y="38"/>
                    </a:cubicBezTo>
                    <a:cubicBezTo>
                      <a:pt x="46" y="28"/>
                      <a:pt x="38" y="21"/>
                      <a:pt x="27" y="23"/>
                    </a:cubicBezTo>
                    <a:cubicBezTo>
                      <a:pt x="32" y="26"/>
                      <a:pt x="31" y="30"/>
                      <a:pt x="24" y="32"/>
                    </a:cubicBezTo>
                    <a:cubicBezTo>
                      <a:pt x="21" y="33"/>
                      <a:pt x="19" y="32"/>
                      <a:pt x="17" y="31"/>
                    </a:cubicBezTo>
                    <a:close/>
                  </a:path>
                </a:pathLst>
              </a:custGeom>
              <a:solidFill>
                <a:srgbClr val="C8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3" name="Freeform 59">
                <a:extLst>
                  <a:ext uri="{FF2B5EF4-FFF2-40B4-BE49-F238E27FC236}">
                    <a16:creationId xmlns:a16="http://schemas.microsoft.com/office/drawing/2014/main" id="{41FF1F7F-5C1D-1546-2EC4-E30D70F33606}"/>
                  </a:ext>
                </a:extLst>
              </p:cNvPr>
              <p:cNvSpPr/>
              <p:nvPr/>
            </p:nvSpPr>
            <p:spPr bwMode="auto">
              <a:xfrm>
                <a:off x="3766" y="2937"/>
                <a:ext cx="44" cy="78"/>
              </a:xfrm>
              <a:custGeom>
                <a:avLst/>
                <a:gdLst>
                  <a:gd name="T0" fmla="*/ 27 w 29"/>
                  <a:gd name="T1" fmla="*/ 45 h 51"/>
                  <a:gd name="T2" fmla="*/ 9 w 29"/>
                  <a:gd name="T3" fmla="*/ 51 h 51"/>
                  <a:gd name="T4" fmla="*/ 3 w 29"/>
                  <a:gd name="T5" fmla="*/ 38 h 51"/>
                  <a:gd name="T6" fmla="*/ 0 w 29"/>
                  <a:gd name="T7" fmla="*/ 8 h 51"/>
                  <a:gd name="T8" fmla="*/ 3 w 29"/>
                  <a:gd name="T9" fmla="*/ 1 h 51"/>
                  <a:gd name="T10" fmla="*/ 9 w 29"/>
                  <a:gd name="T11" fmla="*/ 4 h 51"/>
                  <a:gd name="T12" fmla="*/ 29 w 29"/>
                  <a:gd name="T13" fmla="*/ 23 h 51"/>
                  <a:gd name="T14" fmla="*/ 27 w 29"/>
                  <a:gd name="T15" fmla="*/ 4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1">
                    <a:moveTo>
                      <a:pt x="27" y="45"/>
                    </a:moveTo>
                    <a:cubicBezTo>
                      <a:pt x="22" y="49"/>
                      <a:pt x="14" y="46"/>
                      <a:pt x="9" y="51"/>
                    </a:cubicBezTo>
                    <a:cubicBezTo>
                      <a:pt x="2" y="49"/>
                      <a:pt x="3" y="43"/>
                      <a:pt x="3" y="38"/>
                    </a:cubicBezTo>
                    <a:cubicBezTo>
                      <a:pt x="2" y="28"/>
                      <a:pt x="4" y="18"/>
                      <a:pt x="0" y="8"/>
                    </a:cubicBezTo>
                    <a:cubicBezTo>
                      <a:pt x="0" y="6"/>
                      <a:pt x="0" y="3"/>
                      <a:pt x="3" y="1"/>
                    </a:cubicBezTo>
                    <a:cubicBezTo>
                      <a:pt x="6" y="0"/>
                      <a:pt x="7" y="2"/>
                      <a:pt x="9" y="4"/>
                    </a:cubicBezTo>
                    <a:cubicBezTo>
                      <a:pt x="13" y="13"/>
                      <a:pt x="24" y="15"/>
                      <a:pt x="29" y="23"/>
                    </a:cubicBezTo>
                    <a:cubicBezTo>
                      <a:pt x="28" y="30"/>
                      <a:pt x="28" y="38"/>
                      <a:pt x="27" y="45"/>
                    </a:cubicBezTo>
                    <a:close/>
                  </a:path>
                </a:pathLst>
              </a:custGeom>
              <a:solidFill>
                <a:srgbClr val="6B5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4" name="Freeform 60">
                <a:extLst>
                  <a:ext uri="{FF2B5EF4-FFF2-40B4-BE49-F238E27FC236}">
                    <a16:creationId xmlns:a16="http://schemas.microsoft.com/office/drawing/2014/main" id="{F10612D5-0B4E-9AF1-8122-227348F046AC}"/>
                  </a:ext>
                </a:extLst>
              </p:cNvPr>
              <p:cNvSpPr/>
              <p:nvPr/>
            </p:nvSpPr>
            <p:spPr bwMode="auto">
              <a:xfrm>
                <a:off x="3148" y="2690"/>
                <a:ext cx="29" cy="167"/>
              </a:xfrm>
              <a:custGeom>
                <a:avLst/>
                <a:gdLst>
                  <a:gd name="T0" fmla="*/ 1 w 19"/>
                  <a:gd name="T1" fmla="*/ 0 h 110"/>
                  <a:gd name="T2" fmla="*/ 8 w 19"/>
                  <a:gd name="T3" fmla="*/ 24 h 110"/>
                  <a:gd name="T4" fmla="*/ 14 w 19"/>
                  <a:gd name="T5" fmla="*/ 50 h 110"/>
                  <a:gd name="T6" fmla="*/ 16 w 19"/>
                  <a:gd name="T7" fmla="*/ 56 h 110"/>
                  <a:gd name="T8" fmla="*/ 17 w 19"/>
                  <a:gd name="T9" fmla="*/ 96 h 110"/>
                  <a:gd name="T10" fmla="*/ 8 w 19"/>
                  <a:gd name="T11" fmla="*/ 110 h 110"/>
                  <a:gd name="T12" fmla="*/ 6 w 19"/>
                  <a:gd name="T13" fmla="*/ 65 h 110"/>
                  <a:gd name="T14" fmla="*/ 2 w 19"/>
                  <a:gd name="T15" fmla="*/ 23 h 110"/>
                  <a:gd name="T16" fmla="*/ 1 w 19"/>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0">
                    <a:moveTo>
                      <a:pt x="1" y="0"/>
                    </a:moveTo>
                    <a:cubicBezTo>
                      <a:pt x="10" y="6"/>
                      <a:pt x="15" y="11"/>
                      <a:pt x="8" y="24"/>
                    </a:cubicBezTo>
                    <a:cubicBezTo>
                      <a:pt x="6" y="28"/>
                      <a:pt x="9" y="42"/>
                      <a:pt x="14" y="50"/>
                    </a:cubicBezTo>
                    <a:cubicBezTo>
                      <a:pt x="15" y="52"/>
                      <a:pt x="15" y="54"/>
                      <a:pt x="16" y="56"/>
                    </a:cubicBezTo>
                    <a:cubicBezTo>
                      <a:pt x="12" y="69"/>
                      <a:pt x="10" y="83"/>
                      <a:pt x="17" y="96"/>
                    </a:cubicBezTo>
                    <a:cubicBezTo>
                      <a:pt x="19" y="103"/>
                      <a:pt x="10" y="104"/>
                      <a:pt x="8" y="110"/>
                    </a:cubicBezTo>
                    <a:cubicBezTo>
                      <a:pt x="4" y="95"/>
                      <a:pt x="6" y="80"/>
                      <a:pt x="6" y="65"/>
                    </a:cubicBezTo>
                    <a:cubicBezTo>
                      <a:pt x="6" y="51"/>
                      <a:pt x="6" y="37"/>
                      <a:pt x="2" y="23"/>
                    </a:cubicBezTo>
                    <a:cubicBezTo>
                      <a:pt x="0" y="16"/>
                      <a:pt x="1" y="8"/>
                      <a:pt x="1" y="0"/>
                    </a:cubicBezTo>
                    <a:close/>
                  </a:path>
                </a:pathLst>
              </a:custGeom>
              <a:solidFill>
                <a:srgbClr val="9F6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5" name="Freeform 61">
                <a:extLst>
                  <a:ext uri="{FF2B5EF4-FFF2-40B4-BE49-F238E27FC236}">
                    <a16:creationId xmlns:a16="http://schemas.microsoft.com/office/drawing/2014/main" id="{53C2C159-FC18-0441-992C-1D0D2A396FC6}"/>
                  </a:ext>
                </a:extLst>
              </p:cNvPr>
              <p:cNvSpPr/>
              <p:nvPr/>
            </p:nvSpPr>
            <p:spPr bwMode="auto">
              <a:xfrm>
                <a:off x="4161" y="2757"/>
                <a:ext cx="38" cy="141"/>
              </a:xfrm>
              <a:custGeom>
                <a:avLst/>
                <a:gdLst>
                  <a:gd name="T0" fmla="*/ 23 w 25"/>
                  <a:gd name="T1" fmla="*/ 0 h 93"/>
                  <a:gd name="T2" fmla="*/ 25 w 25"/>
                  <a:gd name="T3" fmla="*/ 5 h 93"/>
                  <a:gd name="T4" fmla="*/ 20 w 25"/>
                  <a:gd name="T5" fmla="*/ 55 h 93"/>
                  <a:gd name="T6" fmla="*/ 13 w 25"/>
                  <a:gd name="T7" fmla="*/ 91 h 93"/>
                  <a:gd name="T8" fmla="*/ 0 w 25"/>
                  <a:gd name="T9" fmla="*/ 79 h 93"/>
                  <a:gd name="T10" fmla="*/ 2 w 25"/>
                  <a:gd name="T11" fmla="*/ 73 h 93"/>
                  <a:gd name="T12" fmla="*/ 11 w 25"/>
                  <a:gd name="T13" fmla="*/ 29 h 93"/>
                  <a:gd name="T14" fmla="*/ 23 w 25"/>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3">
                    <a:moveTo>
                      <a:pt x="23" y="0"/>
                    </a:moveTo>
                    <a:cubicBezTo>
                      <a:pt x="24" y="2"/>
                      <a:pt x="24" y="3"/>
                      <a:pt x="25" y="5"/>
                    </a:cubicBezTo>
                    <a:cubicBezTo>
                      <a:pt x="21" y="21"/>
                      <a:pt x="22" y="38"/>
                      <a:pt x="20" y="55"/>
                    </a:cubicBezTo>
                    <a:cubicBezTo>
                      <a:pt x="19" y="67"/>
                      <a:pt x="18" y="79"/>
                      <a:pt x="13" y="91"/>
                    </a:cubicBezTo>
                    <a:cubicBezTo>
                      <a:pt x="3" y="93"/>
                      <a:pt x="2" y="86"/>
                      <a:pt x="0" y="79"/>
                    </a:cubicBezTo>
                    <a:cubicBezTo>
                      <a:pt x="0" y="77"/>
                      <a:pt x="0" y="75"/>
                      <a:pt x="2" y="73"/>
                    </a:cubicBezTo>
                    <a:cubicBezTo>
                      <a:pt x="12" y="60"/>
                      <a:pt x="12" y="45"/>
                      <a:pt x="11" y="29"/>
                    </a:cubicBezTo>
                    <a:cubicBezTo>
                      <a:pt x="11" y="18"/>
                      <a:pt x="14" y="8"/>
                      <a:pt x="23" y="0"/>
                    </a:cubicBezTo>
                    <a:close/>
                  </a:path>
                </a:pathLst>
              </a:custGeom>
              <a:solidFill>
                <a:srgbClr val="A8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6" name="Freeform 62">
                <a:extLst>
                  <a:ext uri="{FF2B5EF4-FFF2-40B4-BE49-F238E27FC236}">
                    <a16:creationId xmlns:a16="http://schemas.microsoft.com/office/drawing/2014/main" id="{8AFFF7E3-580C-513D-F718-50EA7F8A18EF}"/>
                  </a:ext>
                </a:extLst>
              </p:cNvPr>
              <p:cNvSpPr/>
              <p:nvPr/>
            </p:nvSpPr>
            <p:spPr bwMode="auto">
              <a:xfrm>
                <a:off x="3744" y="2939"/>
                <a:ext cx="41" cy="112"/>
              </a:xfrm>
              <a:custGeom>
                <a:avLst/>
                <a:gdLst>
                  <a:gd name="T0" fmla="*/ 17 w 27"/>
                  <a:gd name="T1" fmla="*/ 6 h 74"/>
                  <a:gd name="T2" fmla="*/ 22 w 27"/>
                  <a:gd name="T3" fmla="*/ 21 h 74"/>
                  <a:gd name="T4" fmla="*/ 24 w 27"/>
                  <a:gd name="T5" fmla="*/ 50 h 74"/>
                  <a:gd name="T6" fmla="*/ 24 w 27"/>
                  <a:gd name="T7" fmla="*/ 71 h 74"/>
                  <a:gd name="T8" fmla="*/ 11 w 27"/>
                  <a:gd name="T9" fmla="*/ 67 h 74"/>
                  <a:gd name="T10" fmla="*/ 8 w 27"/>
                  <a:gd name="T11" fmla="*/ 19 h 74"/>
                  <a:gd name="T12" fmla="*/ 0 w 27"/>
                  <a:gd name="T13" fmla="*/ 7 h 74"/>
                  <a:gd name="T14" fmla="*/ 6 w 27"/>
                  <a:gd name="T15" fmla="*/ 1 h 74"/>
                  <a:gd name="T16" fmla="*/ 17 w 27"/>
                  <a:gd name="T1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4">
                    <a:moveTo>
                      <a:pt x="17" y="6"/>
                    </a:moveTo>
                    <a:cubicBezTo>
                      <a:pt x="23" y="10"/>
                      <a:pt x="21" y="15"/>
                      <a:pt x="22" y="21"/>
                    </a:cubicBezTo>
                    <a:cubicBezTo>
                      <a:pt x="23" y="30"/>
                      <a:pt x="19" y="40"/>
                      <a:pt x="24" y="50"/>
                    </a:cubicBezTo>
                    <a:cubicBezTo>
                      <a:pt x="25" y="57"/>
                      <a:pt x="27" y="64"/>
                      <a:pt x="24" y="71"/>
                    </a:cubicBezTo>
                    <a:cubicBezTo>
                      <a:pt x="18" y="74"/>
                      <a:pt x="15" y="70"/>
                      <a:pt x="11" y="67"/>
                    </a:cubicBezTo>
                    <a:cubicBezTo>
                      <a:pt x="13" y="51"/>
                      <a:pt x="7" y="35"/>
                      <a:pt x="8" y="19"/>
                    </a:cubicBezTo>
                    <a:cubicBezTo>
                      <a:pt x="8" y="14"/>
                      <a:pt x="2" y="11"/>
                      <a:pt x="0" y="7"/>
                    </a:cubicBezTo>
                    <a:cubicBezTo>
                      <a:pt x="0" y="2"/>
                      <a:pt x="1" y="0"/>
                      <a:pt x="6" y="1"/>
                    </a:cubicBezTo>
                    <a:cubicBezTo>
                      <a:pt x="10" y="2"/>
                      <a:pt x="14" y="3"/>
                      <a:pt x="17" y="6"/>
                    </a:cubicBezTo>
                    <a:close/>
                  </a:path>
                </a:pathLst>
              </a:custGeom>
              <a:solidFill>
                <a:srgbClr val="A39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7" name="Freeform 63">
                <a:extLst>
                  <a:ext uri="{FF2B5EF4-FFF2-40B4-BE49-F238E27FC236}">
                    <a16:creationId xmlns:a16="http://schemas.microsoft.com/office/drawing/2014/main" id="{E8F1C255-9808-CC9F-32E8-918AEABD2795}"/>
                  </a:ext>
                </a:extLst>
              </p:cNvPr>
              <p:cNvSpPr/>
              <p:nvPr/>
            </p:nvSpPr>
            <p:spPr bwMode="auto">
              <a:xfrm>
                <a:off x="4222" y="3329"/>
                <a:ext cx="67" cy="50"/>
              </a:xfrm>
              <a:custGeom>
                <a:avLst/>
                <a:gdLst>
                  <a:gd name="T0" fmla="*/ 36 w 44"/>
                  <a:gd name="T1" fmla="*/ 33 h 33"/>
                  <a:gd name="T2" fmla="*/ 18 w 44"/>
                  <a:gd name="T3" fmla="*/ 33 h 33"/>
                  <a:gd name="T4" fmla="*/ 7 w 44"/>
                  <a:gd name="T5" fmla="*/ 27 h 33"/>
                  <a:gd name="T6" fmla="*/ 0 w 44"/>
                  <a:gd name="T7" fmla="*/ 19 h 33"/>
                  <a:gd name="T8" fmla="*/ 10 w 44"/>
                  <a:gd name="T9" fmla="*/ 13 h 33"/>
                  <a:gd name="T10" fmla="*/ 16 w 44"/>
                  <a:gd name="T11" fmla="*/ 13 h 33"/>
                  <a:gd name="T12" fmla="*/ 23 w 44"/>
                  <a:gd name="T13" fmla="*/ 0 h 33"/>
                  <a:gd name="T14" fmla="*/ 33 w 44"/>
                  <a:gd name="T15" fmla="*/ 4 h 33"/>
                  <a:gd name="T16" fmla="*/ 42 w 44"/>
                  <a:gd name="T17" fmla="*/ 15 h 33"/>
                  <a:gd name="T18" fmla="*/ 43 w 44"/>
                  <a:gd name="T19" fmla="*/ 20 h 33"/>
                  <a:gd name="T20" fmla="*/ 43 w 44"/>
                  <a:gd name="T21" fmla="*/ 28 h 33"/>
                  <a:gd name="T22" fmla="*/ 36 w 44"/>
                  <a:gd name="T2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33">
                    <a:moveTo>
                      <a:pt x="36" y="33"/>
                    </a:moveTo>
                    <a:cubicBezTo>
                      <a:pt x="30" y="28"/>
                      <a:pt x="24" y="32"/>
                      <a:pt x="18" y="33"/>
                    </a:cubicBezTo>
                    <a:cubicBezTo>
                      <a:pt x="15" y="29"/>
                      <a:pt x="10" y="30"/>
                      <a:pt x="7" y="27"/>
                    </a:cubicBezTo>
                    <a:cubicBezTo>
                      <a:pt x="4" y="25"/>
                      <a:pt x="0" y="23"/>
                      <a:pt x="0" y="19"/>
                    </a:cubicBezTo>
                    <a:cubicBezTo>
                      <a:pt x="1" y="14"/>
                      <a:pt x="6" y="13"/>
                      <a:pt x="10" y="13"/>
                    </a:cubicBezTo>
                    <a:cubicBezTo>
                      <a:pt x="12" y="12"/>
                      <a:pt x="14" y="12"/>
                      <a:pt x="16" y="13"/>
                    </a:cubicBezTo>
                    <a:cubicBezTo>
                      <a:pt x="11" y="4"/>
                      <a:pt x="11" y="3"/>
                      <a:pt x="23" y="0"/>
                    </a:cubicBezTo>
                    <a:cubicBezTo>
                      <a:pt x="26" y="1"/>
                      <a:pt x="29" y="2"/>
                      <a:pt x="33" y="4"/>
                    </a:cubicBezTo>
                    <a:cubicBezTo>
                      <a:pt x="35" y="8"/>
                      <a:pt x="37" y="12"/>
                      <a:pt x="42" y="15"/>
                    </a:cubicBezTo>
                    <a:cubicBezTo>
                      <a:pt x="43" y="17"/>
                      <a:pt x="43" y="18"/>
                      <a:pt x="43" y="20"/>
                    </a:cubicBezTo>
                    <a:cubicBezTo>
                      <a:pt x="44" y="23"/>
                      <a:pt x="44" y="25"/>
                      <a:pt x="43" y="28"/>
                    </a:cubicBezTo>
                    <a:cubicBezTo>
                      <a:pt x="42" y="31"/>
                      <a:pt x="39" y="33"/>
                      <a:pt x="36" y="33"/>
                    </a:cubicBezTo>
                    <a:close/>
                  </a:path>
                </a:pathLst>
              </a:custGeom>
              <a:solidFill>
                <a:srgbClr val="D7A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8" name="Freeform 64">
                <a:extLst>
                  <a:ext uri="{FF2B5EF4-FFF2-40B4-BE49-F238E27FC236}">
                    <a16:creationId xmlns:a16="http://schemas.microsoft.com/office/drawing/2014/main" id="{FCB07976-F8DF-4AE8-1F2C-9FA68530560C}"/>
                  </a:ext>
                </a:extLst>
              </p:cNvPr>
              <p:cNvSpPr/>
              <p:nvPr/>
            </p:nvSpPr>
            <p:spPr bwMode="auto">
              <a:xfrm>
                <a:off x="4114" y="3200"/>
                <a:ext cx="64" cy="57"/>
              </a:xfrm>
              <a:custGeom>
                <a:avLst/>
                <a:gdLst>
                  <a:gd name="T0" fmla="*/ 26 w 42"/>
                  <a:gd name="T1" fmla="*/ 1 h 38"/>
                  <a:gd name="T2" fmla="*/ 31 w 42"/>
                  <a:gd name="T3" fmla="*/ 4 h 38"/>
                  <a:gd name="T4" fmla="*/ 32 w 42"/>
                  <a:gd name="T5" fmla="*/ 8 h 38"/>
                  <a:gd name="T6" fmla="*/ 41 w 42"/>
                  <a:gd name="T7" fmla="*/ 5 h 38"/>
                  <a:gd name="T8" fmla="*/ 42 w 42"/>
                  <a:gd name="T9" fmla="*/ 6 h 38"/>
                  <a:gd name="T10" fmla="*/ 40 w 42"/>
                  <a:gd name="T11" fmla="*/ 22 h 38"/>
                  <a:gd name="T12" fmla="*/ 28 w 42"/>
                  <a:gd name="T13" fmla="*/ 24 h 38"/>
                  <a:gd name="T14" fmla="*/ 22 w 42"/>
                  <a:gd name="T15" fmla="*/ 26 h 38"/>
                  <a:gd name="T16" fmla="*/ 9 w 42"/>
                  <a:gd name="T17" fmla="*/ 32 h 38"/>
                  <a:gd name="T18" fmla="*/ 0 w 42"/>
                  <a:gd name="T19" fmla="*/ 16 h 38"/>
                  <a:gd name="T20" fmla="*/ 26 w 42"/>
                  <a:gd name="T2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8">
                    <a:moveTo>
                      <a:pt x="26" y="1"/>
                    </a:moveTo>
                    <a:cubicBezTo>
                      <a:pt x="28" y="2"/>
                      <a:pt x="31" y="0"/>
                      <a:pt x="31" y="4"/>
                    </a:cubicBezTo>
                    <a:cubicBezTo>
                      <a:pt x="31" y="5"/>
                      <a:pt x="27" y="8"/>
                      <a:pt x="32" y="8"/>
                    </a:cubicBezTo>
                    <a:cubicBezTo>
                      <a:pt x="35" y="8"/>
                      <a:pt x="37" y="3"/>
                      <a:pt x="41" y="5"/>
                    </a:cubicBezTo>
                    <a:cubicBezTo>
                      <a:pt x="41" y="5"/>
                      <a:pt x="42" y="6"/>
                      <a:pt x="42" y="6"/>
                    </a:cubicBezTo>
                    <a:cubicBezTo>
                      <a:pt x="42" y="12"/>
                      <a:pt x="41" y="17"/>
                      <a:pt x="40" y="22"/>
                    </a:cubicBezTo>
                    <a:cubicBezTo>
                      <a:pt x="35" y="19"/>
                      <a:pt x="30" y="14"/>
                      <a:pt x="28" y="24"/>
                    </a:cubicBezTo>
                    <a:cubicBezTo>
                      <a:pt x="27" y="29"/>
                      <a:pt x="22" y="13"/>
                      <a:pt x="22" y="26"/>
                    </a:cubicBezTo>
                    <a:cubicBezTo>
                      <a:pt x="23" y="34"/>
                      <a:pt x="18" y="38"/>
                      <a:pt x="9" y="32"/>
                    </a:cubicBezTo>
                    <a:cubicBezTo>
                      <a:pt x="7" y="27"/>
                      <a:pt x="5" y="21"/>
                      <a:pt x="0" y="16"/>
                    </a:cubicBezTo>
                    <a:cubicBezTo>
                      <a:pt x="8" y="10"/>
                      <a:pt x="16" y="4"/>
                      <a:pt x="26" y="1"/>
                    </a:cubicBezTo>
                    <a:close/>
                  </a:path>
                </a:pathLst>
              </a:custGeom>
              <a:solidFill>
                <a:srgbClr val="CFC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9" name="Freeform 65">
                <a:extLst>
                  <a:ext uri="{FF2B5EF4-FFF2-40B4-BE49-F238E27FC236}">
                    <a16:creationId xmlns:a16="http://schemas.microsoft.com/office/drawing/2014/main" id="{0C99E9F8-ABE7-D274-EC6B-09F1379786FC}"/>
                  </a:ext>
                </a:extLst>
              </p:cNvPr>
              <p:cNvSpPr/>
              <p:nvPr/>
            </p:nvSpPr>
            <p:spPr bwMode="auto">
              <a:xfrm>
                <a:off x="4206" y="3320"/>
                <a:ext cx="54" cy="63"/>
              </a:xfrm>
              <a:custGeom>
                <a:avLst/>
                <a:gdLst>
                  <a:gd name="T0" fmla="*/ 34 w 36"/>
                  <a:gd name="T1" fmla="*/ 9 h 42"/>
                  <a:gd name="T2" fmla="*/ 26 w 36"/>
                  <a:gd name="T3" fmla="*/ 13 h 42"/>
                  <a:gd name="T4" fmla="*/ 35 w 36"/>
                  <a:gd name="T5" fmla="*/ 21 h 42"/>
                  <a:gd name="T6" fmla="*/ 13 w 36"/>
                  <a:gd name="T7" fmla="*/ 25 h 42"/>
                  <a:gd name="T8" fmla="*/ 29 w 36"/>
                  <a:gd name="T9" fmla="*/ 39 h 42"/>
                  <a:gd name="T10" fmla="*/ 28 w 36"/>
                  <a:gd name="T11" fmla="*/ 39 h 42"/>
                  <a:gd name="T12" fmla="*/ 27 w 36"/>
                  <a:gd name="T13" fmla="*/ 39 h 42"/>
                  <a:gd name="T14" fmla="*/ 8 w 36"/>
                  <a:gd name="T15" fmla="*/ 37 h 42"/>
                  <a:gd name="T16" fmla="*/ 4 w 36"/>
                  <a:gd name="T17" fmla="*/ 35 h 42"/>
                  <a:gd name="T18" fmla="*/ 4 w 36"/>
                  <a:gd name="T19" fmla="*/ 19 h 42"/>
                  <a:gd name="T20" fmla="*/ 33 w 36"/>
                  <a:gd name="T21" fmla="*/ 2 h 42"/>
                  <a:gd name="T22" fmla="*/ 34 w 36"/>
                  <a:gd name="T23"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34" y="9"/>
                    </a:moveTo>
                    <a:cubicBezTo>
                      <a:pt x="30" y="8"/>
                      <a:pt x="27" y="9"/>
                      <a:pt x="26" y="13"/>
                    </a:cubicBezTo>
                    <a:cubicBezTo>
                      <a:pt x="25" y="19"/>
                      <a:pt x="34" y="15"/>
                      <a:pt x="35" y="21"/>
                    </a:cubicBezTo>
                    <a:cubicBezTo>
                      <a:pt x="28" y="25"/>
                      <a:pt x="19" y="18"/>
                      <a:pt x="13" y="25"/>
                    </a:cubicBezTo>
                    <a:cubicBezTo>
                      <a:pt x="16" y="32"/>
                      <a:pt x="27" y="30"/>
                      <a:pt x="29" y="39"/>
                    </a:cubicBezTo>
                    <a:cubicBezTo>
                      <a:pt x="28" y="39"/>
                      <a:pt x="28" y="39"/>
                      <a:pt x="28" y="39"/>
                    </a:cubicBezTo>
                    <a:cubicBezTo>
                      <a:pt x="27" y="39"/>
                      <a:pt x="27" y="39"/>
                      <a:pt x="27" y="39"/>
                    </a:cubicBezTo>
                    <a:cubicBezTo>
                      <a:pt x="20" y="42"/>
                      <a:pt x="14" y="38"/>
                      <a:pt x="8" y="37"/>
                    </a:cubicBezTo>
                    <a:cubicBezTo>
                      <a:pt x="7" y="37"/>
                      <a:pt x="5" y="36"/>
                      <a:pt x="4" y="35"/>
                    </a:cubicBezTo>
                    <a:cubicBezTo>
                      <a:pt x="0" y="29"/>
                      <a:pt x="1" y="24"/>
                      <a:pt x="4" y="19"/>
                    </a:cubicBezTo>
                    <a:cubicBezTo>
                      <a:pt x="10" y="0"/>
                      <a:pt x="10" y="0"/>
                      <a:pt x="33" y="2"/>
                    </a:cubicBezTo>
                    <a:cubicBezTo>
                      <a:pt x="35" y="4"/>
                      <a:pt x="36" y="6"/>
                      <a:pt x="34" y="9"/>
                    </a:cubicBezTo>
                    <a:close/>
                  </a:path>
                </a:pathLst>
              </a:custGeom>
              <a:solidFill>
                <a:srgbClr val="9F5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0" name="Freeform 66">
                <a:extLst>
                  <a:ext uri="{FF2B5EF4-FFF2-40B4-BE49-F238E27FC236}">
                    <a16:creationId xmlns:a16="http://schemas.microsoft.com/office/drawing/2014/main" id="{221B5AB8-2042-2257-7C5D-B31007E61762}"/>
                  </a:ext>
                </a:extLst>
              </p:cNvPr>
              <p:cNvSpPr/>
              <p:nvPr/>
            </p:nvSpPr>
            <p:spPr bwMode="auto">
              <a:xfrm>
                <a:off x="4005" y="3224"/>
                <a:ext cx="50" cy="88"/>
              </a:xfrm>
              <a:custGeom>
                <a:avLst/>
                <a:gdLst>
                  <a:gd name="T0" fmla="*/ 24 w 33"/>
                  <a:gd name="T1" fmla="*/ 57 h 58"/>
                  <a:gd name="T2" fmla="*/ 1 w 33"/>
                  <a:gd name="T3" fmla="*/ 22 h 58"/>
                  <a:gd name="T4" fmla="*/ 12 w 33"/>
                  <a:gd name="T5" fmla="*/ 0 h 58"/>
                  <a:gd name="T6" fmla="*/ 19 w 33"/>
                  <a:gd name="T7" fmla="*/ 11 h 58"/>
                  <a:gd name="T8" fmla="*/ 26 w 33"/>
                  <a:gd name="T9" fmla="*/ 35 h 58"/>
                  <a:gd name="T10" fmla="*/ 26 w 33"/>
                  <a:gd name="T11" fmla="*/ 39 h 58"/>
                  <a:gd name="T12" fmla="*/ 29 w 33"/>
                  <a:gd name="T13" fmla="*/ 51 h 58"/>
                  <a:gd name="T14" fmla="*/ 31 w 33"/>
                  <a:gd name="T15" fmla="*/ 56 h 58"/>
                  <a:gd name="T16" fmla="*/ 24 w 33"/>
                  <a:gd name="T17"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7">
                    <a:moveTo>
                      <a:pt x="24" y="57"/>
                    </a:moveTo>
                    <a:cubicBezTo>
                      <a:pt x="9" y="50"/>
                      <a:pt x="0" y="39"/>
                      <a:pt x="1" y="22"/>
                    </a:cubicBezTo>
                    <a:cubicBezTo>
                      <a:pt x="2" y="14"/>
                      <a:pt x="7" y="7"/>
                      <a:pt x="12" y="0"/>
                    </a:cubicBezTo>
                    <a:cubicBezTo>
                      <a:pt x="20" y="2"/>
                      <a:pt x="22" y="5"/>
                      <a:pt x="19" y="11"/>
                    </a:cubicBezTo>
                    <a:cubicBezTo>
                      <a:pt x="11" y="24"/>
                      <a:pt x="12" y="29"/>
                      <a:pt x="26" y="35"/>
                    </a:cubicBezTo>
                    <a:cubicBezTo>
                      <a:pt x="26" y="36"/>
                      <a:pt x="26" y="38"/>
                      <a:pt x="26" y="39"/>
                    </a:cubicBezTo>
                    <a:cubicBezTo>
                      <a:pt x="26" y="43"/>
                      <a:pt x="23" y="47"/>
                      <a:pt x="29" y="51"/>
                    </a:cubicBezTo>
                    <a:cubicBezTo>
                      <a:pt x="30" y="52"/>
                      <a:pt x="33" y="54"/>
                      <a:pt x="31" y="56"/>
                    </a:cubicBezTo>
                    <a:cubicBezTo>
                      <a:pt x="29" y="58"/>
                      <a:pt x="26" y="57"/>
                      <a:pt x="24" y="57"/>
                    </a:cubicBezTo>
                    <a:close/>
                  </a:path>
                </a:pathLst>
              </a:custGeom>
              <a:solidFill>
                <a:srgbClr val="7466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1" name="Freeform 67">
                <a:extLst>
                  <a:ext uri="{FF2B5EF4-FFF2-40B4-BE49-F238E27FC236}">
                    <a16:creationId xmlns:a16="http://schemas.microsoft.com/office/drawing/2014/main" id="{E32E8C11-F0A7-DF0F-EDD9-9C645B8D423E}"/>
                  </a:ext>
                </a:extLst>
              </p:cNvPr>
              <p:cNvSpPr/>
              <p:nvPr/>
            </p:nvSpPr>
            <p:spPr bwMode="auto">
              <a:xfrm>
                <a:off x="4013" y="3210"/>
                <a:ext cx="41" cy="73"/>
              </a:xfrm>
              <a:custGeom>
                <a:avLst/>
                <a:gdLst>
                  <a:gd name="T0" fmla="*/ 19 w 27"/>
                  <a:gd name="T1" fmla="*/ 45 h 48"/>
                  <a:gd name="T2" fmla="*/ 8 w 27"/>
                  <a:gd name="T3" fmla="*/ 42 h 48"/>
                  <a:gd name="T4" fmla="*/ 8 w 27"/>
                  <a:gd name="T5" fmla="*/ 19 h 48"/>
                  <a:gd name="T6" fmla="*/ 7 w 27"/>
                  <a:gd name="T7" fmla="*/ 9 h 48"/>
                  <a:gd name="T8" fmla="*/ 17 w 27"/>
                  <a:gd name="T9" fmla="*/ 1 h 48"/>
                  <a:gd name="T10" fmla="*/ 26 w 27"/>
                  <a:gd name="T11" fmla="*/ 9 h 48"/>
                  <a:gd name="T12" fmla="*/ 25 w 27"/>
                  <a:gd name="T13" fmla="*/ 34 h 48"/>
                  <a:gd name="T14" fmla="*/ 19 w 27"/>
                  <a:gd name="T15" fmla="*/ 45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8">
                    <a:moveTo>
                      <a:pt x="19" y="45"/>
                    </a:moveTo>
                    <a:cubicBezTo>
                      <a:pt x="15" y="46"/>
                      <a:pt x="9" y="48"/>
                      <a:pt x="8" y="42"/>
                    </a:cubicBezTo>
                    <a:cubicBezTo>
                      <a:pt x="7" y="34"/>
                      <a:pt x="0" y="26"/>
                      <a:pt x="8" y="19"/>
                    </a:cubicBezTo>
                    <a:cubicBezTo>
                      <a:pt x="13" y="14"/>
                      <a:pt x="13" y="14"/>
                      <a:pt x="7" y="9"/>
                    </a:cubicBezTo>
                    <a:cubicBezTo>
                      <a:pt x="10" y="7"/>
                      <a:pt x="13" y="4"/>
                      <a:pt x="17" y="1"/>
                    </a:cubicBezTo>
                    <a:cubicBezTo>
                      <a:pt x="23" y="0"/>
                      <a:pt x="26" y="3"/>
                      <a:pt x="26" y="9"/>
                    </a:cubicBezTo>
                    <a:cubicBezTo>
                      <a:pt x="24" y="17"/>
                      <a:pt x="21" y="25"/>
                      <a:pt x="25" y="34"/>
                    </a:cubicBezTo>
                    <a:cubicBezTo>
                      <a:pt x="27" y="39"/>
                      <a:pt x="26" y="44"/>
                      <a:pt x="19" y="45"/>
                    </a:cubicBezTo>
                    <a:close/>
                  </a:path>
                </a:pathLst>
              </a:custGeom>
              <a:solidFill>
                <a:srgbClr val="B5A7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2" name="Freeform 68">
                <a:extLst>
                  <a:ext uri="{FF2B5EF4-FFF2-40B4-BE49-F238E27FC236}">
                    <a16:creationId xmlns:a16="http://schemas.microsoft.com/office/drawing/2014/main" id="{FE59618B-28E6-AC22-DC9C-D73E560B264B}"/>
                  </a:ext>
                </a:extLst>
              </p:cNvPr>
              <p:cNvSpPr/>
              <p:nvPr/>
            </p:nvSpPr>
            <p:spPr bwMode="auto">
              <a:xfrm>
                <a:off x="3739" y="3036"/>
                <a:ext cx="46" cy="53"/>
              </a:xfrm>
              <a:custGeom>
                <a:avLst/>
                <a:gdLst>
                  <a:gd name="T0" fmla="*/ 15 w 30"/>
                  <a:gd name="T1" fmla="*/ 2 h 35"/>
                  <a:gd name="T2" fmla="*/ 27 w 30"/>
                  <a:gd name="T3" fmla="*/ 7 h 35"/>
                  <a:gd name="T4" fmla="*/ 28 w 30"/>
                  <a:gd name="T5" fmla="*/ 10 h 35"/>
                  <a:gd name="T6" fmla="*/ 24 w 30"/>
                  <a:gd name="T7" fmla="*/ 28 h 35"/>
                  <a:gd name="T8" fmla="*/ 3 w 30"/>
                  <a:gd name="T9" fmla="*/ 28 h 35"/>
                  <a:gd name="T10" fmla="*/ 3 w 30"/>
                  <a:gd name="T11" fmla="*/ 6 h 35"/>
                  <a:gd name="T12" fmla="*/ 15 w 30"/>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30" h="35">
                    <a:moveTo>
                      <a:pt x="15" y="2"/>
                    </a:moveTo>
                    <a:cubicBezTo>
                      <a:pt x="19" y="3"/>
                      <a:pt x="24" y="4"/>
                      <a:pt x="27" y="7"/>
                    </a:cubicBezTo>
                    <a:cubicBezTo>
                      <a:pt x="27" y="8"/>
                      <a:pt x="28" y="9"/>
                      <a:pt x="28" y="10"/>
                    </a:cubicBezTo>
                    <a:cubicBezTo>
                      <a:pt x="30" y="17"/>
                      <a:pt x="27" y="23"/>
                      <a:pt x="24" y="28"/>
                    </a:cubicBezTo>
                    <a:cubicBezTo>
                      <a:pt x="17" y="35"/>
                      <a:pt x="10" y="35"/>
                      <a:pt x="3" y="28"/>
                    </a:cubicBezTo>
                    <a:cubicBezTo>
                      <a:pt x="0" y="21"/>
                      <a:pt x="0" y="13"/>
                      <a:pt x="3" y="6"/>
                    </a:cubicBezTo>
                    <a:cubicBezTo>
                      <a:pt x="6" y="2"/>
                      <a:pt x="10" y="0"/>
                      <a:pt x="15" y="2"/>
                    </a:cubicBezTo>
                    <a:close/>
                  </a:path>
                </a:pathLst>
              </a:custGeom>
              <a:solidFill>
                <a:srgbClr val="B1A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3" name="Freeform 69">
                <a:extLst>
                  <a:ext uri="{FF2B5EF4-FFF2-40B4-BE49-F238E27FC236}">
                    <a16:creationId xmlns:a16="http://schemas.microsoft.com/office/drawing/2014/main" id="{958FEF74-7C77-DAC8-E4CD-9063237761CC}"/>
                  </a:ext>
                </a:extLst>
              </p:cNvPr>
              <p:cNvSpPr/>
              <p:nvPr/>
            </p:nvSpPr>
            <p:spPr bwMode="auto">
              <a:xfrm>
                <a:off x="3579" y="2948"/>
                <a:ext cx="51" cy="108"/>
              </a:xfrm>
              <a:custGeom>
                <a:avLst/>
                <a:gdLst>
                  <a:gd name="T0" fmla="*/ 0 w 33"/>
                  <a:gd name="T1" fmla="*/ 41 h 71"/>
                  <a:gd name="T2" fmla="*/ 16 w 33"/>
                  <a:gd name="T3" fmla="*/ 24 h 71"/>
                  <a:gd name="T4" fmla="*/ 21 w 33"/>
                  <a:gd name="T5" fmla="*/ 3 h 71"/>
                  <a:gd name="T6" fmla="*/ 30 w 33"/>
                  <a:gd name="T7" fmla="*/ 1 h 71"/>
                  <a:gd name="T8" fmla="*/ 29 w 33"/>
                  <a:gd name="T9" fmla="*/ 10 h 71"/>
                  <a:gd name="T10" fmla="*/ 26 w 33"/>
                  <a:gd name="T11" fmla="*/ 63 h 71"/>
                  <a:gd name="T12" fmla="*/ 22 w 33"/>
                  <a:gd name="T13" fmla="*/ 66 h 71"/>
                  <a:gd name="T14" fmla="*/ 13 w 33"/>
                  <a:gd name="T15" fmla="*/ 68 h 71"/>
                  <a:gd name="T16" fmla="*/ 12 w 33"/>
                  <a:gd name="T17" fmla="*/ 58 h 71"/>
                  <a:gd name="T18" fmla="*/ 0 w 33"/>
                  <a:gd name="T19"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71">
                    <a:moveTo>
                      <a:pt x="0" y="41"/>
                    </a:moveTo>
                    <a:cubicBezTo>
                      <a:pt x="13" y="43"/>
                      <a:pt x="17" y="37"/>
                      <a:pt x="16" y="24"/>
                    </a:cubicBezTo>
                    <a:cubicBezTo>
                      <a:pt x="15" y="17"/>
                      <a:pt x="12" y="8"/>
                      <a:pt x="21" y="3"/>
                    </a:cubicBezTo>
                    <a:cubicBezTo>
                      <a:pt x="23" y="0"/>
                      <a:pt x="26" y="0"/>
                      <a:pt x="30" y="1"/>
                    </a:cubicBezTo>
                    <a:cubicBezTo>
                      <a:pt x="33" y="4"/>
                      <a:pt x="30" y="7"/>
                      <a:pt x="29" y="10"/>
                    </a:cubicBezTo>
                    <a:cubicBezTo>
                      <a:pt x="26" y="28"/>
                      <a:pt x="24" y="45"/>
                      <a:pt x="26" y="63"/>
                    </a:cubicBezTo>
                    <a:cubicBezTo>
                      <a:pt x="25" y="65"/>
                      <a:pt x="24" y="65"/>
                      <a:pt x="22" y="66"/>
                    </a:cubicBezTo>
                    <a:cubicBezTo>
                      <a:pt x="18" y="63"/>
                      <a:pt x="17" y="71"/>
                      <a:pt x="13" y="68"/>
                    </a:cubicBezTo>
                    <a:cubicBezTo>
                      <a:pt x="12" y="64"/>
                      <a:pt x="11" y="61"/>
                      <a:pt x="12" y="58"/>
                    </a:cubicBezTo>
                    <a:cubicBezTo>
                      <a:pt x="16" y="47"/>
                      <a:pt x="10" y="43"/>
                      <a:pt x="0" y="41"/>
                    </a:cubicBezTo>
                    <a:close/>
                  </a:path>
                </a:pathLst>
              </a:custGeom>
              <a:solidFill>
                <a:srgbClr val="9C9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4" name="Freeform 70">
                <a:extLst>
                  <a:ext uri="{FF2B5EF4-FFF2-40B4-BE49-F238E27FC236}">
                    <a16:creationId xmlns:a16="http://schemas.microsoft.com/office/drawing/2014/main" id="{DB9C794D-AE1B-D3A8-BD70-DCF4AF033C5A}"/>
                  </a:ext>
                </a:extLst>
              </p:cNvPr>
              <p:cNvSpPr/>
              <p:nvPr/>
            </p:nvSpPr>
            <p:spPr bwMode="auto">
              <a:xfrm>
                <a:off x="3549" y="1208"/>
                <a:ext cx="85" cy="73"/>
              </a:xfrm>
              <a:custGeom>
                <a:avLst/>
                <a:gdLst>
                  <a:gd name="T0" fmla="*/ 8 w 56"/>
                  <a:gd name="T1" fmla="*/ 0 h 48"/>
                  <a:gd name="T2" fmla="*/ 15 w 56"/>
                  <a:gd name="T3" fmla="*/ 20 h 48"/>
                  <a:gd name="T4" fmla="*/ 29 w 56"/>
                  <a:gd name="T5" fmla="*/ 15 h 48"/>
                  <a:gd name="T6" fmla="*/ 43 w 56"/>
                  <a:gd name="T7" fmla="*/ 8 h 48"/>
                  <a:gd name="T8" fmla="*/ 56 w 56"/>
                  <a:gd name="T9" fmla="*/ 8 h 48"/>
                  <a:gd name="T10" fmla="*/ 43 w 56"/>
                  <a:gd name="T11" fmla="*/ 15 h 48"/>
                  <a:gd name="T12" fmla="*/ 18 w 56"/>
                  <a:gd name="T13" fmla="*/ 36 h 48"/>
                  <a:gd name="T14" fmla="*/ 13 w 56"/>
                  <a:gd name="T15" fmla="*/ 48 h 48"/>
                  <a:gd name="T16" fmla="*/ 8 w 56"/>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8">
                    <a:moveTo>
                      <a:pt x="8" y="0"/>
                    </a:moveTo>
                    <a:cubicBezTo>
                      <a:pt x="8" y="7"/>
                      <a:pt x="11" y="14"/>
                      <a:pt x="15" y="20"/>
                    </a:cubicBezTo>
                    <a:cubicBezTo>
                      <a:pt x="21" y="21"/>
                      <a:pt x="25" y="18"/>
                      <a:pt x="29" y="15"/>
                    </a:cubicBezTo>
                    <a:cubicBezTo>
                      <a:pt x="33" y="11"/>
                      <a:pt x="37" y="7"/>
                      <a:pt x="43" y="8"/>
                    </a:cubicBezTo>
                    <a:cubicBezTo>
                      <a:pt x="47" y="8"/>
                      <a:pt x="52" y="2"/>
                      <a:pt x="56" y="8"/>
                    </a:cubicBezTo>
                    <a:cubicBezTo>
                      <a:pt x="53" y="13"/>
                      <a:pt x="47" y="12"/>
                      <a:pt x="43" y="15"/>
                    </a:cubicBezTo>
                    <a:cubicBezTo>
                      <a:pt x="35" y="22"/>
                      <a:pt x="27" y="29"/>
                      <a:pt x="18" y="36"/>
                    </a:cubicBezTo>
                    <a:cubicBezTo>
                      <a:pt x="14" y="39"/>
                      <a:pt x="12" y="43"/>
                      <a:pt x="13" y="48"/>
                    </a:cubicBezTo>
                    <a:cubicBezTo>
                      <a:pt x="11" y="32"/>
                      <a:pt x="0" y="17"/>
                      <a:pt x="8" y="0"/>
                    </a:cubicBezTo>
                    <a:close/>
                  </a:path>
                </a:pathLst>
              </a:custGeom>
              <a:solidFill>
                <a:srgbClr val="B5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5" name="Freeform 71">
                <a:extLst>
                  <a:ext uri="{FF2B5EF4-FFF2-40B4-BE49-F238E27FC236}">
                    <a16:creationId xmlns:a16="http://schemas.microsoft.com/office/drawing/2014/main" id="{D9149DF3-60BD-30E9-44A1-03B96C6B3A62}"/>
                  </a:ext>
                </a:extLst>
              </p:cNvPr>
              <p:cNvSpPr/>
              <p:nvPr/>
            </p:nvSpPr>
            <p:spPr bwMode="auto">
              <a:xfrm>
                <a:off x="3160" y="2784"/>
                <a:ext cx="82" cy="81"/>
              </a:xfrm>
              <a:custGeom>
                <a:avLst/>
                <a:gdLst>
                  <a:gd name="T0" fmla="*/ 0 w 54"/>
                  <a:gd name="T1" fmla="*/ 48 h 53"/>
                  <a:gd name="T2" fmla="*/ 8 w 54"/>
                  <a:gd name="T3" fmla="*/ 35 h 53"/>
                  <a:gd name="T4" fmla="*/ 37 w 54"/>
                  <a:gd name="T5" fmla="*/ 5 h 53"/>
                  <a:gd name="T6" fmla="*/ 49 w 54"/>
                  <a:gd name="T7" fmla="*/ 1 h 53"/>
                  <a:gd name="T8" fmla="*/ 51 w 54"/>
                  <a:gd name="T9" fmla="*/ 10 h 53"/>
                  <a:gd name="T10" fmla="*/ 41 w 54"/>
                  <a:gd name="T11" fmla="*/ 17 h 53"/>
                  <a:gd name="T12" fmla="*/ 10 w 54"/>
                  <a:gd name="T13" fmla="*/ 46 h 53"/>
                  <a:gd name="T14" fmla="*/ 3 w 54"/>
                  <a:gd name="T15" fmla="*/ 53 h 53"/>
                  <a:gd name="T16" fmla="*/ 0 w 54"/>
                  <a:gd name="T17"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0" y="48"/>
                    </a:moveTo>
                    <a:cubicBezTo>
                      <a:pt x="0" y="42"/>
                      <a:pt x="7" y="40"/>
                      <a:pt x="8" y="35"/>
                    </a:cubicBezTo>
                    <a:cubicBezTo>
                      <a:pt x="13" y="20"/>
                      <a:pt x="25" y="13"/>
                      <a:pt x="37" y="5"/>
                    </a:cubicBezTo>
                    <a:cubicBezTo>
                      <a:pt x="41" y="3"/>
                      <a:pt x="44" y="0"/>
                      <a:pt x="49" y="1"/>
                    </a:cubicBezTo>
                    <a:cubicBezTo>
                      <a:pt x="54" y="3"/>
                      <a:pt x="53" y="6"/>
                      <a:pt x="51" y="10"/>
                    </a:cubicBezTo>
                    <a:cubicBezTo>
                      <a:pt x="48" y="13"/>
                      <a:pt x="44" y="15"/>
                      <a:pt x="41" y="17"/>
                    </a:cubicBezTo>
                    <a:cubicBezTo>
                      <a:pt x="28" y="24"/>
                      <a:pt x="17" y="33"/>
                      <a:pt x="10" y="46"/>
                    </a:cubicBezTo>
                    <a:cubicBezTo>
                      <a:pt x="9" y="49"/>
                      <a:pt x="7" y="52"/>
                      <a:pt x="3" y="53"/>
                    </a:cubicBezTo>
                    <a:cubicBezTo>
                      <a:pt x="1" y="52"/>
                      <a:pt x="0" y="50"/>
                      <a:pt x="0" y="48"/>
                    </a:cubicBezTo>
                    <a:close/>
                  </a:path>
                </a:pathLst>
              </a:custGeom>
              <a:solidFill>
                <a:srgbClr val="661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6" name="Freeform 72">
                <a:extLst>
                  <a:ext uri="{FF2B5EF4-FFF2-40B4-BE49-F238E27FC236}">
                    <a16:creationId xmlns:a16="http://schemas.microsoft.com/office/drawing/2014/main" id="{272EAA59-93BB-6B0B-7F9F-B5968611731F}"/>
                  </a:ext>
                </a:extLst>
              </p:cNvPr>
              <p:cNvSpPr/>
              <p:nvPr/>
            </p:nvSpPr>
            <p:spPr bwMode="auto">
              <a:xfrm>
                <a:off x="4099" y="2898"/>
                <a:ext cx="56" cy="67"/>
              </a:xfrm>
              <a:custGeom>
                <a:avLst/>
                <a:gdLst>
                  <a:gd name="T0" fmla="*/ 8 w 37"/>
                  <a:gd name="T1" fmla="*/ 36 h 44"/>
                  <a:gd name="T2" fmla="*/ 13 w 37"/>
                  <a:gd name="T3" fmla="*/ 30 h 44"/>
                  <a:gd name="T4" fmla="*/ 0 w 37"/>
                  <a:gd name="T5" fmla="*/ 0 h 44"/>
                  <a:gd name="T6" fmla="*/ 16 w 37"/>
                  <a:gd name="T7" fmla="*/ 14 h 44"/>
                  <a:gd name="T8" fmla="*/ 30 w 37"/>
                  <a:gd name="T9" fmla="*/ 13 h 44"/>
                  <a:gd name="T10" fmla="*/ 34 w 37"/>
                  <a:gd name="T11" fmla="*/ 15 h 44"/>
                  <a:gd name="T12" fmla="*/ 33 w 37"/>
                  <a:gd name="T13" fmla="*/ 18 h 44"/>
                  <a:gd name="T14" fmla="*/ 33 w 37"/>
                  <a:gd name="T15" fmla="*/ 21 h 44"/>
                  <a:gd name="T16" fmla="*/ 30 w 37"/>
                  <a:gd name="T17" fmla="*/ 39 h 44"/>
                  <a:gd name="T18" fmla="*/ 8 w 37"/>
                  <a:gd name="T19"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4">
                    <a:moveTo>
                      <a:pt x="8" y="36"/>
                    </a:moveTo>
                    <a:cubicBezTo>
                      <a:pt x="12" y="35"/>
                      <a:pt x="15" y="36"/>
                      <a:pt x="13" y="30"/>
                    </a:cubicBezTo>
                    <a:cubicBezTo>
                      <a:pt x="8" y="20"/>
                      <a:pt x="4" y="10"/>
                      <a:pt x="0" y="0"/>
                    </a:cubicBezTo>
                    <a:cubicBezTo>
                      <a:pt x="10" y="0"/>
                      <a:pt x="11" y="9"/>
                      <a:pt x="16" y="14"/>
                    </a:cubicBezTo>
                    <a:cubicBezTo>
                      <a:pt x="22" y="20"/>
                      <a:pt x="26" y="19"/>
                      <a:pt x="30" y="13"/>
                    </a:cubicBezTo>
                    <a:cubicBezTo>
                      <a:pt x="32" y="12"/>
                      <a:pt x="33" y="13"/>
                      <a:pt x="34" y="15"/>
                    </a:cubicBezTo>
                    <a:cubicBezTo>
                      <a:pt x="34" y="16"/>
                      <a:pt x="34" y="17"/>
                      <a:pt x="33" y="18"/>
                    </a:cubicBezTo>
                    <a:cubicBezTo>
                      <a:pt x="33" y="19"/>
                      <a:pt x="33" y="20"/>
                      <a:pt x="33" y="21"/>
                    </a:cubicBezTo>
                    <a:cubicBezTo>
                      <a:pt x="34" y="27"/>
                      <a:pt x="37" y="35"/>
                      <a:pt x="30" y="39"/>
                    </a:cubicBezTo>
                    <a:cubicBezTo>
                      <a:pt x="23" y="44"/>
                      <a:pt x="15" y="41"/>
                      <a:pt x="8" y="36"/>
                    </a:cubicBezTo>
                    <a:close/>
                  </a:path>
                </a:pathLst>
              </a:custGeom>
              <a:solidFill>
                <a:srgbClr val="963C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7" name="Freeform 73">
                <a:extLst>
                  <a:ext uri="{FF2B5EF4-FFF2-40B4-BE49-F238E27FC236}">
                    <a16:creationId xmlns:a16="http://schemas.microsoft.com/office/drawing/2014/main" id="{35F3D1C1-611D-7EFE-1FB2-2728669EDB39}"/>
                  </a:ext>
                </a:extLst>
              </p:cNvPr>
              <p:cNvSpPr/>
              <p:nvPr/>
            </p:nvSpPr>
            <p:spPr bwMode="auto">
              <a:xfrm>
                <a:off x="3731" y="2907"/>
                <a:ext cx="51" cy="61"/>
              </a:xfrm>
              <a:custGeom>
                <a:avLst/>
                <a:gdLst>
                  <a:gd name="T0" fmla="*/ 25 w 33"/>
                  <a:gd name="T1" fmla="*/ 27 h 40"/>
                  <a:gd name="T2" fmla="*/ 13 w 33"/>
                  <a:gd name="T3" fmla="*/ 25 h 40"/>
                  <a:gd name="T4" fmla="*/ 10 w 33"/>
                  <a:gd name="T5" fmla="*/ 27 h 40"/>
                  <a:gd name="T6" fmla="*/ 9 w 33"/>
                  <a:gd name="T7" fmla="*/ 40 h 40"/>
                  <a:gd name="T8" fmla="*/ 3 w 33"/>
                  <a:gd name="T9" fmla="*/ 22 h 40"/>
                  <a:gd name="T10" fmla="*/ 5 w 33"/>
                  <a:gd name="T11" fmla="*/ 8 h 40"/>
                  <a:gd name="T12" fmla="*/ 29 w 33"/>
                  <a:gd name="T13" fmla="*/ 2 h 40"/>
                  <a:gd name="T14" fmla="*/ 32 w 33"/>
                  <a:gd name="T15" fmla="*/ 24 h 40"/>
                  <a:gd name="T16" fmla="*/ 25 w 33"/>
                  <a:gd name="T17"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0">
                    <a:moveTo>
                      <a:pt x="25" y="27"/>
                    </a:moveTo>
                    <a:cubicBezTo>
                      <a:pt x="21" y="27"/>
                      <a:pt x="17" y="28"/>
                      <a:pt x="13" y="25"/>
                    </a:cubicBezTo>
                    <a:cubicBezTo>
                      <a:pt x="10" y="23"/>
                      <a:pt x="10" y="25"/>
                      <a:pt x="10" y="27"/>
                    </a:cubicBezTo>
                    <a:cubicBezTo>
                      <a:pt x="12" y="32"/>
                      <a:pt x="13" y="36"/>
                      <a:pt x="9" y="40"/>
                    </a:cubicBezTo>
                    <a:cubicBezTo>
                      <a:pt x="0" y="36"/>
                      <a:pt x="4" y="28"/>
                      <a:pt x="3" y="22"/>
                    </a:cubicBezTo>
                    <a:cubicBezTo>
                      <a:pt x="3" y="17"/>
                      <a:pt x="3" y="12"/>
                      <a:pt x="5" y="8"/>
                    </a:cubicBezTo>
                    <a:cubicBezTo>
                      <a:pt x="12" y="0"/>
                      <a:pt x="20" y="0"/>
                      <a:pt x="29" y="2"/>
                    </a:cubicBezTo>
                    <a:cubicBezTo>
                      <a:pt x="30" y="9"/>
                      <a:pt x="33" y="17"/>
                      <a:pt x="32" y="24"/>
                    </a:cubicBezTo>
                    <a:cubicBezTo>
                      <a:pt x="28" y="23"/>
                      <a:pt x="25" y="21"/>
                      <a:pt x="25" y="27"/>
                    </a:cubicBezTo>
                    <a:close/>
                  </a:path>
                </a:pathLst>
              </a:custGeom>
              <a:solidFill>
                <a:srgbClr val="988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8" name="Freeform 74">
                <a:extLst>
                  <a:ext uri="{FF2B5EF4-FFF2-40B4-BE49-F238E27FC236}">
                    <a16:creationId xmlns:a16="http://schemas.microsoft.com/office/drawing/2014/main" id="{C5D3D7C3-C394-29AA-E3E0-5FE8463FE2FE}"/>
                  </a:ext>
                </a:extLst>
              </p:cNvPr>
              <p:cNvSpPr/>
              <p:nvPr/>
            </p:nvSpPr>
            <p:spPr bwMode="auto">
              <a:xfrm>
                <a:off x="4025" y="3310"/>
                <a:ext cx="48" cy="96"/>
              </a:xfrm>
              <a:custGeom>
                <a:avLst/>
                <a:gdLst>
                  <a:gd name="T0" fmla="*/ 16 w 32"/>
                  <a:gd name="T1" fmla="*/ 63 h 63"/>
                  <a:gd name="T2" fmla="*/ 1 w 32"/>
                  <a:gd name="T3" fmla="*/ 26 h 63"/>
                  <a:gd name="T4" fmla="*/ 19 w 32"/>
                  <a:gd name="T5" fmla="*/ 4 h 63"/>
                  <a:gd name="T6" fmla="*/ 26 w 32"/>
                  <a:gd name="T7" fmla="*/ 0 h 63"/>
                  <a:gd name="T8" fmla="*/ 27 w 32"/>
                  <a:gd name="T9" fmla="*/ 9 h 63"/>
                  <a:gd name="T10" fmla="*/ 17 w 32"/>
                  <a:gd name="T11" fmla="*/ 18 h 63"/>
                  <a:gd name="T12" fmla="*/ 15 w 32"/>
                  <a:gd name="T13" fmla="*/ 38 h 63"/>
                  <a:gd name="T14" fmla="*/ 15 w 32"/>
                  <a:gd name="T15" fmla="*/ 42 h 63"/>
                  <a:gd name="T16" fmla="*/ 16 w 32"/>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2">
                    <a:moveTo>
                      <a:pt x="16" y="63"/>
                    </a:moveTo>
                    <a:cubicBezTo>
                      <a:pt x="0" y="55"/>
                      <a:pt x="1" y="40"/>
                      <a:pt x="1" y="26"/>
                    </a:cubicBezTo>
                    <a:cubicBezTo>
                      <a:pt x="3" y="16"/>
                      <a:pt x="10" y="9"/>
                      <a:pt x="19" y="4"/>
                    </a:cubicBezTo>
                    <a:cubicBezTo>
                      <a:pt x="20" y="1"/>
                      <a:pt x="23" y="0"/>
                      <a:pt x="26" y="0"/>
                    </a:cubicBezTo>
                    <a:cubicBezTo>
                      <a:pt x="32" y="3"/>
                      <a:pt x="31" y="6"/>
                      <a:pt x="27" y="9"/>
                    </a:cubicBezTo>
                    <a:cubicBezTo>
                      <a:pt x="23" y="11"/>
                      <a:pt x="19" y="14"/>
                      <a:pt x="17" y="18"/>
                    </a:cubicBezTo>
                    <a:cubicBezTo>
                      <a:pt x="11" y="24"/>
                      <a:pt x="14" y="31"/>
                      <a:pt x="15" y="38"/>
                    </a:cubicBezTo>
                    <a:cubicBezTo>
                      <a:pt x="15" y="39"/>
                      <a:pt x="15" y="41"/>
                      <a:pt x="15" y="42"/>
                    </a:cubicBezTo>
                    <a:cubicBezTo>
                      <a:pt x="10" y="49"/>
                      <a:pt x="22" y="55"/>
                      <a:pt x="16" y="63"/>
                    </a:cubicBezTo>
                    <a:close/>
                  </a:path>
                </a:pathLst>
              </a:custGeom>
              <a:solidFill>
                <a:srgbClr val="756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9" name="Freeform 75">
                <a:extLst>
                  <a:ext uri="{FF2B5EF4-FFF2-40B4-BE49-F238E27FC236}">
                    <a16:creationId xmlns:a16="http://schemas.microsoft.com/office/drawing/2014/main" id="{0962A3F2-A037-87DB-8D86-89270BE8DA89}"/>
                  </a:ext>
                </a:extLst>
              </p:cNvPr>
              <p:cNvSpPr/>
              <p:nvPr/>
            </p:nvSpPr>
            <p:spPr bwMode="auto">
              <a:xfrm>
                <a:off x="3873" y="1751"/>
                <a:ext cx="103" cy="34"/>
              </a:xfrm>
              <a:custGeom>
                <a:avLst/>
                <a:gdLst>
                  <a:gd name="T0" fmla="*/ 25 w 68"/>
                  <a:gd name="T1" fmla="*/ 14 h 22"/>
                  <a:gd name="T2" fmla="*/ 0 w 68"/>
                  <a:gd name="T3" fmla="*/ 17 h 22"/>
                  <a:gd name="T4" fmla="*/ 68 w 68"/>
                  <a:gd name="T5" fmla="*/ 14 h 22"/>
                  <a:gd name="T6" fmla="*/ 29 w 68"/>
                  <a:gd name="T7" fmla="*/ 11 h 22"/>
                  <a:gd name="T8" fmla="*/ 25 w 68"/>
                  <a:gd name="T9" fmla="*/ 14 h 22"/>
                </a:gdLst>
                <a:ahLst/>
                <a:cxnLst>
                  <a:cxn ang="0">
                    <a:pos x="T0" y="T1"/>
                  </a:cxn>
                  <a:cxn ang="0">
                    <a:pos x="T2" y="T3"/>
                  </a:cxn>
                  <a:cxn ang="0">
                    <a:pos x="T4" y="T5"/>
                  </a:cxn>
                  <a:cxn ang="0">
                    <a:pos x="T6" y="T7"/>
                  </a:cxn>
                  <a:cxn ang="0">
                    <a:pos x="T8" y="T9"/>
                  </a:cxn>
                </a:cxnLst>
                <a:rect l="0" t="0" r="r" b="b"/>
                <a:pathLst>
                  <a:path w="68" h="22">
                    <a:moveTo>
                      <a:pt x="25" y="14"/>
                    </a:moveTo>
                    <a:cubicBezTo>
                      <a:pt x="17" y="14"/>
                      <a:pt x="9" y="22"/>
                      <a:pt x="0" y="17"/>
                    </a:cubicBezTo>
                    <a:cubicBezTo>
                      <a:pt x="14" y="1"/>
                      <a:pt x="50" y="0"/>
                      <a:pt x="68" y="14"/>
                    </a:cubicBezTo>
                    <a:cubicBezTo>
                      <a:pt x="55" y="14"/>
                      <a:pt x="42" y="14"/>
                      <a:pt x="29" y="11"/>
                    </a:cubicBezTo>
                    <a:cubicBezTo>
                      <a:pt x="28" y="11"/>
                      <a:pt x="26" y="13"/>
                      <a:pt x="25" y="14"/>
                    </a:cubicBezTo>
                    <a:close/>
                  </a:path>
                </a:pathLst>
              </a:custGeom>
              <a:solidFill>
                <a:srgbClr val="D7A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0" name="Freeform 76">
                <a:extLst>
                  <a:ext uri="{FF2B5EF4-FFF2-40B4-BE49-F238E27FC236}">
                    <a16:creationId xmlns:a16="http://schemas.microsoft.com/office/drawing/2014/main" id="{0220B0F7-E558-7543-15C5-69DE277A9B07}"/>
                  </a:ext>
                </a:extLst>
              </p:cNvPr>
              <p:cNvSpPr/>
              <p:nvPr/>
            </p:nvSpPr>
            <p:spPr bwMode="auto">
              <a:xfrm>
                <a:off x="3756" y="1771"/>
                <a:ext cx="82" cy="35"/>
              </a:xfrm>
              <a:custGeom>
                <a:avLst/>
                <a:gdLst>
                  <a:gd name="T0" fmla="*/ 11 w 54"/>
                  <a:gd name="T1" fmla="*/ 9 h 23"/>
                  <a:gd name="T2" fmla="*/ 16 w 54"/>
                  <a:gd name="T3" fmla="*/ 6 h 23"/>
                  <a:gd name="T4" fmla="*/ 17 w 54"/>
                  <a:gd name="T5" fmla="*/ 8 h 23"/>
                  <a:gd name="T6" fmla="*/ 54 w 54"/>
                  <a:gd name="T7" fmla="*/ 9 h 23"/>
                  <a:gd name="T8" fmla="*/ 34 w 54"/>
                  <a:gd name="T9" fmla="*/ 22 h 23"/>
                  <a:gd name="T10" fmla="*/ 12 w 54"/>
                  <a:gd name="T11" fmla="*/ 19 h 23"/>
                  <a:gd name="T12" fmla="*/ 9 w 54"/>
                  <a:gd name="T13" fmla="*/ 9 h 23"/>
                  <a:gd name="T14" fmla="*/ 11 w 54"/>
                  <a:gd name="T15" fmla="*/ 9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3">
                    <a:moveTo>
                      <a:pt x="11" y="9"/>
                    </a:moveTo>
                    <a:cubicBezTo>
                      <a:pt x="13" y="8"/>
                      <a:pt x="14" y="7"/>
                      <a:pt x="16" y="6"/>
                    </a:cubicBezTo>
                    <a:cubicBezTo>
                      <a:pt x="16" y="7"/>
                      <a:pt x="17" y="8"/>
                      <a:pt x="17" y="8"/>
                    </a:cubicBezTo>
                    <a:cubicBezTo>
                      <a:pt x="30" y="2"/>
                      <a:pt x="42" y="0"/>
                      <a:pt x="54" y="9"/>
                    </a:cubicBezTo>
                    <a:cubicBezTo>
                      <a:pt x="46" y="11"/>
                      <a:pt x="43" y="22"/>
                      <a:pt x="34" y="22"/>
                    </a:cubicBezTo>
                    <a:cubicBezTo>
                      <a:pt x="26" y="23"/>
                      <a:pt x="20" y="19"/>
                      <a:pt x="12" y="19"/>
                    </a:cubicBezTo>
                    <a:cubicBezTo>
                      <a:pt x="10" y="16"/>
                      <a:pt x="0" y="16"/>
                      <a:pt x="9" y="9"/>
                    </a:cubicBezTo>
                    <a:cubicBezTo>
                      <a:pt x="10" y="9"/>
                      <a:pt x="10" y="9"/>
                      <a:pt x="11" y="9"/>
                    </a:cubicBezTo>
                    <a:close/>
                  </a:path>
                </a:pathLst>
              </a:custGeom>
              <a:solidFill>
                <a:srgbClr val="E1D6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1" name="Freeform 77">
                <a:extLst>
                  <a:ext uri="{FF2B5EF4-FFF2-40B4-BE49-F238E27FC236}">
                    <a16:creationId xmlns:a16="http://schemas.microsoft.com/office/drawing/2014/main" id="{43410634-2A12-BAE9-B7F9-6D72CCD610B7}"/>
                  </a:ext>
                </a:extLst>
              </p:cNvPr>
              <p:cNvSpPr/>
              <p:nvPr/>
            </p:nvSpPr>
            <p:spPr bwMode="auto">
              <a:xfrm>
                <a:off x="4038" y="3195"/>
                <a:ext cx="75" cy="58"/>
              </a:xfrm>
              <a:custGeom>
                <a:avLst/>
                <a:gdLst>
                  <a:gd name="T0" fmla="*/ 8 w 49"/>
                  <a:gd name="T1" fmla="*/ 19 h 38"/>
                  <a:gd name="T2" fmla="*/ 0 w 49"/>
                  <a:gd name="T3" fmla="*/ 11 h 38"/>
                  <a:gd name="T4" fmla="*/ 38 w 49"/>
                  <a:gd name="T5" fmla="*/ 19 h 38"/>
                  <a:gd name="T6" fmla="*/ 47 w 49"/>
                  <a:gd name="T7" fmla="*/ 24 h 38"/>
                  <a:gd name="T8" fmla="*/ 49 w 49"/>
                  <a:gd name="T9" fmla="*/ 27 h 38"/>
                  <a:gd name="T10" fmla="*/ 29 w 49"/>
                  <a:gd name="T11" fmla="*/ 31 h 38"/>
                  <a:gd name="T12" fmla="*/ 14 w 49"/>
                  <a:gd name="T13" fmla="*/ 24 h 38"/>
                  <a:gd name="T14" fmla="*/ 8 w 49"/>
                  <a:gd name="T15" fmla="*/ 1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8">
                    <a:moveTo>
                      <a:pt x="8" y="19"/>
                    </a:moveTo>
                    <a:cubicBezTo>
                      <a:pt x="7" y="14"/>
                      <a:pt x="4" y="12"/>
                      <a:pt x="0" y="11"/>
                    </a:cubicBezTo>
                    <a:cubicBezTo>
                      <a:pt x="15" y="0"/>
                      <a:pt x="26" y="13"/>
                      <a:pt x="38" y="19"/>
                    </a:cubicBezTo>
                    <a:cubicBezTo>
                      <a:pt x="41" y="21"/>
                      <a:pt x="43" y="25"/>
                      <a:pt x="47" y="24"/>
                    </a:cubicBezTo>
                    <a:cubicBezTo>
                      <a:pt x="48" y="25"/>
                      <a:pt x="49" y="26"/>
                      <a:pt x="49" y="27"/>
                    </a:cubicBezTo>
                    <a:cubicBezTo>
                      <a:pt x="42" y="37"/>
                      <a:pt x="38" y="38"/>
                      <a:pt x="29" y="31"/>
                    </a:cubicBezTo>
                    <a:cubicBezTo>
                      <a:pt x="25" y="26"/>
                      <a:pt x="21" y="23"/>
                      <a:pt x="14" y="24"/>
                    </a:cubicBezTo>
                    <a:cubicBezTo>
                      <a:pt x="11" y="24"/>
                      <a:pt x="9" y="23"/>
                      <a:pt x="8" y="19"/>
                    </a:cubicBezTo>
                    <a:close/>
                  </a:path>
                </a:pathLst>
              </a:custGeom>
              <a:solidFill>
                <a:srgbClr val="D7C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2" name="Freeform 78">
                <a:extLst>
                  <a:ext uri="{FF2B5EF4-FFF2-40B4-BE49-F238E27FC236}">
                    <a16:creationId xmlns:a16="http://schemas.microsoft.com/office/drawing/2014/main" id="{6D293B53-2F58-5805-F24B-1668C9BCED28}"/>
                  </a:ext>
                </a:extLst>
              </p:cNvPr>
              <p:cNvSpPr/>
              <p:nvPr/>
            </p:nvSpPr>
            <p:spPr bwMode="auto">
              <a:xfrm>
                <a:off x="4089" y="3224"/>
                <a:ext cx="44" cy="74"/>
              </a:xfrm>
              <a:custGeom>
                <a:avLst/>
                <a:gdLst>
                  <a:gd name="T0" fmla="*/ 14 w 29"/>
                  <a:gd name="T1" fmla="*/ 9 h 49"/>
                  <a:gd name="T2" fmla="*/ 14 w 29"/>
                  <a:gd name="T3" fmla="*/ 5 h 49"/>
                  <a:gd name="T4" fmla="*/ 17 w 29"/>
                  <a:gd name="T5" fmla="*/ 0 h 49"/>
                  <a:gd name="T6" fmla="*/ 28 w 29"/>
                  <a:gd name="T7" fmla="*/ 15 h 49"/>
                  <a:gd name="T8" fmla="*/ 26 w 29"/>
                  <a:gd name="T9" fmla="*/ 21 h 49"/>
                  <a:gd name="T10" fmla="*/ 24 w 29"/>
                  <a:gd name="T11" fmla="*/ 23 h 49"/>
                  <a:gd name="T12" fmla="*/ 16 w 29"/>
                  <a:gd name="T13" fmla="*/ 37 h 49"/>
                  <a:gd name="T14" fmla="*/ 13 w 29"/>
                  <a:gd name="T15" fmla="*/ 49 h 49"/>
                  <a:gd name="T16" fmla="*/ 3 w 29"/>
                  <a:gd name="T17" fmla="*/ 20 h 49"/>
                  <a:gd name="T18" fmla="*/ 14 w 29"/>
                  <a:gd name="T1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9">
                    <a:moveTo>
                      <a:pt x="14" y="9"/>
                    </a:moveTo>
                    <a:cubicBezTo>
                      <a:pt x="14" y="7"/>
                      <a:pt x="14" y="6"/>
                      <a:pt x="14" y="5"/>
                    </a:cubicBezTo>
                    <a:cubicBezTo>
                      <a:pt x="15" y="3"/>
                      <a:pt x="16" y="2"/>
                      <a:pt x="17" y="0"/>
                    </a:cubicBezTo>
                    <a:cubicBezTo>
                      <a:pt x="29" y="0"/>
                      <a:pt x="25" y="10"/>
                      <a:pt x="28" y="15"/>
                    </a:cubicBezTo>
                    <a:cubicBezTo>
                      <a:pt x="29" y="18"/>
                      <a:pt x="29" y="22"/>
                      <a:pt x="26" y="21"/>
                    </a:cubicBezTo>
                    <a:cubicBezTo>
                      <a:pt x="19" y="17"/>
                      <a:pt x="26" y="24"/>
                      <a:pt x="24" y="23"/>
                    </a:cubicBezTo>
                    <a:cubicBezTo>
                      <a:pt x="22" y="28"/>
                      <a:pt x="24" y="35"/>
                      <a:pt x="16" y="37"/>
                    </a:cubicBezTo>
                    <a:cubicBezTo>
                      <a:pt x="11" y="39"/>
                      <a:pt x="20" y="47"/>
                      <a:pt x="13" y="49"/>
                    </a:cubicBezTo>
                    <a:cubicBezTo>
                      <a:pt x="0" y="43"/>
                      <a:pt x="3" y="31"/>
                      <a:pt x="3" y="20"/>
                    </a:cubicBezTo>
                    <a:cubicBezTo>
                      <a:pt x="4" y="14"/>
                      <a:pt x="14" y="17"/>
                      <a:pt x="14" y="9"/>
                    </a:cubicBezTo>
                    <a:close/>
                  </a:path>
                </a:pathLst>
              </a:custGeom>
              <a:solidFill>
                <a:srgbClr val="9073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3" name="Freeform 79">
                <a:extLst>
                  <a:ext uri="{FF2B5EF4-FFF2-40B4-BE49-F238E27FC236}">
                    <a16:creationId xmlns:a16="http://schemas.microsoft.com/office/drawing/2014/main" id="{4C1C4369-EB1B-29C1-DDC4-C02C2596BCB8}"/>
                  </a:ext>
                </a:extLst>
              </p:cNvPr>
              <p:cNvSpPr/>
              <p:nvPr/>
            </p:nvSpPr>
            <p:spPr bwMode="auto">
              <a:xfrm>
                <a:off x="3772" y="1458"/>
                <a:ext cx="34" cy="119"/>
              </a:xfrm>
              <a:custGeom>
                <a:avLst/>
                <a:gdLst>
                  <a:gd name="T0" fmla="*/ 3 w 22"/>
                  <a:gd name="T1" fmla="*/ 78 h 78"/>
                  <a:gd name="T2" fmla="*/ 3 w 22"/>
                  <a:gd name="T3" fmla="*/ 63 h 78"/>
                  <a:gd name="T4" fmla="*/ 5 w 22"/>
                  <a:gd name="T5" fmla="*/ 32 h 78"/>
                  <a:gd name="T6" fmla="*/ 12 w 22"/>
                  <a:gd name="T7" fmla="*/ 10 h 78"/>
                  <a:gd name="T8" fmla="*/ 21 w 22"/>
                  <a:gd name="T9" fmla="*/ 3 h 78"/>
                  <a:gd name="T10" fmla="*/ 20 w 22"/>
                  <a:gd name="T11" fmla="*/ 15 h 78"/>
                  <a:gd name="T12" fmla="*/ 9 w 22"/>
                  <a:gd name="T13" fmla="*/ 68 h 78"/>
                  <a:gd name="T14" fmla="*/ 3 w 22"/>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78">
                    <a:moveTo>
                      <a:pt x="3" y="78"/>
                    </a:moveTo>
                    <a:cubicBezTo>
                      <a:pt x="3" y="73"/>
                      <a:pt x="3" y="68"/>
                      <a:pt x="3" y="63"/>
                    </a:cubicBezTo>
                    <a:cubicBezTo>
                      <a:pt x="0" y="52"/>
                      <a:pt x="1" y="42"/>
                      <a:pt x="5" y="32"/>
                    </a:cubicBezTo>
                    <a:cubicBezTo>
                      <a:pt x="8" y="25"/>
                      <a:pt x="11" y="18"/>
                      <a:pt x="12" y="10"/>
                    </a:cubicBezTo>
                    <a:cubicBezTo>
                      <a:pt x="13" y="6"/>
                      <a:pt x="14" y="0"/>
                      <a:pt x="21" y="3"/>
                    </a:cubicBezTo>
                    <a:cubicBezTo>
                      <a:pt x="21" y="7"/>
                      <a:pt x="22" y="11"/>
                      <a:pt x="20" y="15"/>
                    </a:cubicBezTo>
                    <a:cubicBezTo>
                      <a:pt x="14" y="32"/>
                      <a:pt x="15" y="51"/>
                      <a:pt x="9" y="68"/>
                    </a:cubicBezTo>
                    <a:cubicBezTo>
                      <a:pt x="7" y="72"/>
                      <a:pt x="7" y="76"/>
                      <a:pt x="3" y="78"/>
                    </a:cubicBezTo>
                    <a:close/>
                  </a:path>
                </a:pathLst>
              </a:custGeom>
              <a:solidFill>
                <a:srgbClr val="D0A7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4" name="Freeform 80">
                <a:extLst>
                  <a:ext uri="{FF2B5EF4-FFF2-40B4-BE49-F238E27FC236}">
                    <a16:creationId xmlns:a16="http://schemas.microsoft.com/office/drawing/2014/main" id="{E83ACDB7-F26A-BEFC-4C8E-4756D0A506D3}"/>
                  </a:ext>
                </a:extLst>
              </p:cNvPr>
              <p:cNvSpPr/>
              <p:nvPr/>
            </p:nvSpPr>
            <p:spPr bwMode="auto">
              <a:xfrm>
                <a:off x="3504" y="1768"/>
                <a:ext cx="69" cy="29"/>
              </a:xfrm>
              <a:custGeom>
                <a:avLst/>
                <a:gdLst>
                  <a:gd name="T0" fmla="*/ 43 w 46"/>
                  <a:gd name="T1" fmla="*/ 18 h 19"/>
                  <a:gd name="T2" fmla="*/ 0 w 46"/>
                  <a:gd name="T3" fmla="*/ 9 h 19"/>
                  <a:gd name="T4" fmla="*/ 22 w 46"/>
                  <a:gd name="T5" fmla="*/ 2 h 19"/>
                  <a:gd name="T6" fmla="*/ 35 w 46"/>
                  <a:gd name="T7" fmla="*/ 6 h 19"/>
                  <a:gd name="T8" fmla="*/ 46 w 46"/>
                  <a:gd name="T9" fmla="*/ 13 h 19"/>
                  <a:gd name="T10" fmla="*/ 43 w 46"/>
                  <a:gd name="T11" fmla="*/ 18 h 19"/>
                </a:gdLst>
                <a:ahLst/>
                <a:cxnLst>
                  <a:cxn ang="0">
                    <a:pos x="T0" y="T1"/>
                  </a:cxn>
                  <a:cxn ang="0">
                    <a:pos x="T2" y="T3"/>
                  </a:cxn>
                  <a:cxn ang="0">
                    <a:pos x="T4" y="T5"/>
                  </a:cxn>
                  <a:cxn ang="0">
                    <a:pos x="T6" y="T7"/>
                  </a:cxn>
                  <a:cxn ang="0">
                    <a:pos x="T8" y="T9"/>
                  </a:cxn>
                  <a:cxn ang="0">
                    <a:pos x="T10" y="T11"/>
                  </a:cxn>
                </a:cxnLst>
                <a:rect l="0" t="0" r="r" b="b"/>
                <a:pathLst>
                  <a:path w="46" h="19">
                    <a:moveTo>
                      <a:pt x="43" y="18"/>
                    </a:moveTo>
                    <a:cubicBezTo>
                      <a:pt x="28" y="19"/>
                      <a:pt x="14" y="12"/>
                      <a:pt x="0" y="9"/>
                    </a:cubicBezTo>
                    <a:cubicBezTo>
                      <a:pt x="6" y="1"/>
                      <a:pt x="14" y="0"/>
                      <a:pt x="22" y="2"/>
                    </a:cubicBezTo>
                    <a:cubicBezTo>
                      <a:pt x="27" y="3"/>
                      <a:pt x="31" y="5"/>
                      <a:pt x="35" y="6"/>
                    </a:cubicBezTo>
                    <a:cubicBezTo>
                      <a:pt x="39" y="8"/>
                      <a:pt x="42" y="11"/>
                      <a:pt x="46" y="13"/>
                    </a:cubicBezTo>
                    <a:cubicBezTo>
                      <a:pt x="45" y="15"/>
                      <a:pt x="45" y="17"/>
                      <a:pt x="43" y="18"/>
                    </a:cubicBezTo>
                    <a:close/>
                  </a:path>
                </a:pathLst>
              </a:custGeom>
              <a:solidFill>
                <a:srgbClr val="E3DC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5" name="Freeform 81">
                <a:extLst>
                  <a:ext uri="{FF2B5EF4-FFF2-40B4-BE49-F238E27FC236}">
                    <a16:creationId xmlns:a16="http://schemas.microsoft.com/office/drawing/2014/main" id="{E6B73AEE-7421-436C-7350-9B59D4A47D55}"/>
                  </a:ext>
                </a:extLst>
              </p:cNvPr>
              <p:cNvSpPr/>
              <p:nvPr/>
            </p:nvSpPr>
            <p:spPr bwMode="auto">
              <a:xfrm>
                <a:off x="4291" y="3386"/>
                <a:ext cx="63" cy="46"/>
              </a:xfrm>
              <a:custGeom>
                <a:avLst/>
                <a:gdLst>
                  <a:gd name="T0" fmla="*/ 11 w 42"/>
                  <a:gd name="T1" fmla="*/ 2 h 30"/>
                  <a:gd name="T2" fmla="*/ 21 w 42"/>
                  <a:gd name="T3" fmla="*/ 8 h 30"/>
                  <a:gd name="T4" fmla="*/ 42 w 42"/>
                  <a:gd name="T5" fmla="*/ 16 h 30"/>
                  <a:gd name="T6" fmla="*/ 27 w 42"/>
                  <a:gd name="T7" fmla="*/ 25 h 30"/>
                  <a:gd name="T8" fmla="*/ 8 w 42"/>
                  <a:gd name="T9" fmla="*/ 20 h 30"/>
                  <a:gd name="T10" fmla="*/ 2 w 42"/>
                  <a:gd name="T11" fmla="*/ 5 h 30"/>
                  <a:gd name="T12" fmla="*/ 11 w 42"/>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42" h="30">
                    <a:moveTo>
                      <a:pt x="11" y="2"/>
                    </a:moveTo>
                    <a:cubicBezTo>
                      <a:pt x="16" y="2"/>
                      <a:pt x="19" y="4"/>
                      <a:pt x="21" y="8"/>
                    </a:cubicBezTo>
                    <a:cubicBezTo>
                      <a:pt x="25" y="15"/>
                      <a:pt x="28" y="24"/>
                      <a:pt x="42" y="16"/>
                    </a:cubicBezTo>
                    <a:cubicBezTo>
                      <a:pt x="37" y="26"/>
                      <a:pt x="30" y="19"/>
                      <a:pt x="27" y="25"/>
                    </a:cubicBezTo>
                    <a:cubicBezTo>
                      <a:pt x="19" y="30"/>
                      <a:pt x="14" y="24"/>
                      <a:pt x="8" y="20"/>
                    </a:cubicBezTo>
                    <a:cubicBezTo>
                      <a:pt x="8" y="14"/>
                      <a:pt x="0" y="12"/>
                      <a:pt x="2" y="5"/>
                    </a:cubicBezTo>
                    <a:cubicBezTo>
                      <a:pt x="3" y="0"/>
                      <a:pt x="7" y="1"/>
                      <a:pt x="11" y="2"/>
                    </a:cubicBezTo>
                    <a:close/>
                  </a:path>
                </a:pathLst>
              </a:custGeom>
              <a:solidFill>
                <a:srgbClr val="AC9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6" name="Freeform 82">
                <a:extLst>
                  <a:ext uri="{FF2B5EF4-FFF2-40B4-BE49-F238E27FC236}">
                    <a16:creationId xmlns:a16="http://schemas.microsoft.com/office/drawing/2014/main" id="{BE824213-A836-177C-1D24-8BAC48744AE3}"/>
                  </a:ext>
                </a:extLst>
              </p:cNvPr>
              <p:cNvSpPr/>
              <p:nvPr/>
            </p:nvSpPr>
            <p:spPr bwMode="auto">
              <a:xfrm>
                <a:off x="3733" y="2884"/>
                <a:ext cx="47" cy="34"/>
              </a:xfrm>
              <a:custGeom>
                <a:avLst/>
                <a:gdLst>
                  <a:gd name="T0" fmla="*/ 28 w 31"/>
                  <a:gd name="T1" fmla="*/ 17 h 22"/>
                  <a:gd name="T2" fmla="*/ 7 w 31"/>
                  <a:gd name="T3" fmla="*/ 22 h 22"/>
                  <a:gd name="T4" fmla="*/ 6 w 31"/>
                  <a:gd name="T5" fmla="*/ 2 h 22"/>
                  <a:gd name="T6" fmla="*/ 31 w 31"/>
                  <a:gd name="T7" fmla="*/ 4 h 22"/>
                  <a:gd name="T8" fmla="*/ 28 w 31"/>
                  <a:gd name="T9" fmla="*/ 17 h 22"/>
                </a:gdLst>
                <a:ahLst/>
                <a:cxnLst>
                  <a:cxn ang="0">
                    <a:pos x="T0" y="T1"/>
                  </a:cxn>
                  <a:cxn ang="0">
                    <a:pos x="T2" y="T3"/>
                  </a:cxn>
                  <a:cxn ang="0">
                    <a:pos x="T4" y="T5"/>
                  </a:cxn>
                  <a:cxn ang="0">
                    <a:pos x="T6" y="T7"/>
                  </a:cxn>
                  <a:cxn ang="0">
                    <a:pos x="T8" y="T9"/>
                  </a:cxn>
                </a:cxnLst>
                <a:rect l="0" t="0" r="r" b="b"/>
                <a:pathLst>
                  <a:path w="31" h="22">
                    <a:moveTo>
                      <a:pt x="28" y="17"/>
                    </a:moveTo>
                    <a:cubicBezTo>
                      <a:pt x="21" y="19"/>
                      <a:pt x="14" y="20"/>
                      <a:pt x="7" y="22"/>
                    </a:cubicBezTo>
                    <a:cubicBezTo>
                      <a:pt x="0" y="16"/>
                      <a:pt x="1" y="9"/>
                      <a:pt x="6" y="2"/>
                    </a:cubicBezTo>
                    <a:cubicBezTo>
                      <a:pt x="14" y="1"/>
                      <a:pt x="23" y="0"/>
                      <a:pt x="31" y="4"/>
                    </a:cubicBezTo>
                    <a:cubicBezTo>
                      <a:pt x="30" y="8"/>
                      <a:pt x="29" y="13"/>
                      <a:pt x="28" y="17"/>
                    </a:cubicBezTo>
                    <a:close/>
                  </a:path>
                </a:pathLst>
              </a:custGeom>
              <a:solidFill>
                <a:srgbClr val="AC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7" name="Freeform 83">
                <a:extLst>
                  <a:ext uri="{FF2B5EF4-FFF2-40B4-BE49-F238E27FC236}">
                    <a16:creationId xmlns:a16="http://schemas.microsoft.com/office/drawing/2014/main" id="{83A5856B-BBC1-B682-2340-AE315F4F3352}"/>
                  </a:ext>
                </a:extLst>
              </p:cNvPr>
              <p:cNvSpPr/>
              <p:nvPr/>
            </p:nvSpPr>
            <p:spPr bwMode="auto">
              <a:xfrm>
                <a:off x="3774" y="1085"/>
                <a:ext cx="55" cy="61"/>
              </a:xfrm>
              <a:custGeom>
                <a:avLst/>
                <a:gdLst>
                  <a:gd name="T0" fmla="*/ 34 w 36"/>
                  <a:gd name="T1" fmla="*/ 23 h 40"/>
                  <a:gd name="T2" fmla="*/ 31 w 36"/>
                  <a:gd name="T3" fmla="*/ 10 h 40"/>
                  <a:gd name="T4" fmla="*/ 1 w 36"/>
                  <a:gd name="T5" fmla="*/ 40 h 40"/>
                  <a:gd name="T6" fmla="*/ 6 w 36"/>
                  <a:gd name="T7" fmla="*/ 25 h 40"/>
                  <a:gd name="T8" fmla="*/ 32 w 36"/>
                  <a:gd name="T9" fmla="*/ 0 h 40"/>
                  <a:gd name="T10" fmla="*/ 34 w 36"/>
                  <a:gd name="T11" fmla="*/ 23 h 40"/>
                </a:gdLst>
                <a:ahLst/>
                <a:cxnLst>
                  <a:cxn ang="0">
                    <a:pos x="T0" y="T1"/>
                  </a:cxn>
                  <a:cxn ang="0">
                    <a:pos x="T2" y="T3"/>
                  </a:cxn>
                  <a:cxn ang="0">
                    <a:pos x="T4" y="T5"/>
                  </a:cxn>
                  <a:cxn ang="0">
                    <a:pos x="T6" y="T7"/>
                  </a:cxn>
                  <a:cxn ang="0">
                    <a:pos x="T8" y="T9"/>
                  </a:cxn>
                  <a:cxn ang="0">
                    <a:pos x="T10" y="T11"/>
                  </a:cxn>
                </a:cxnLst>
                <a:rect l="0" t="0" r="r" b="b"/>
                <a:pathLst>
                  <a:path w="36" h="40">
                    <a:moveTo>
                      <a:pt x="34" y="23"/>
                    </a:moveTo>
                    <a:cubicBezTo>
                      <a:pt x="30" y="19"/>
                      <a:pt x="34" y="14"/>
                      <a:pt x="31" y="10"/>
                    </a:cubicBezTo>
                    <a:cubicBezTo>
                      <a:pt x="21" y="20"/>
                      <a:pt x="16" y="35"/>
                      <a:pt x="1" y="40"/>
                    </a:cubicBezTo>
                    <a:cubicBezTo>
                      <a:pt x="1" y="35"/>
                      <a:pt x="0" y="28"/>
                      <a:pt x="6" y="25"/>
                    </a:cubicBezTo>
                    <a:cubicBezTo>
                      <a:pt x="16" y="18"/>
                      <a:pt x="25" y="10"/>
                      <a:pt x="32" y="0"/>
                    </a:cubicBezTo>
                    <a:cubicBezTo>
                      <a:pt x="36" y="7"/>
                      <a:pt x="34" y="15"/>
                      <a:pt x="34" y="23"/>
                    </a:cubicBezTo>
                    <a:close/>
                  </a:path>
                </a:pathLst>
              </a:custGeom>
              <a:solidFill>
                <a:srgbClr val="D1C8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8" name="Freeform 84">
                <a:extLst>
                  <a:ext uri="{FF2B5EF4-FFF2-40B4-BE49-F238E27FC236}">
                    <a16:creationId xmlns:a16="http://schemas.microsoft.com/office/drawing/2014/main" id="{BE43047C-DC86-1905-AEED-09C0077232AD}"/>
                  </a:ext>
                </a:extLst>
              </p:cNvPr>
              <p:cNvSpPr/>
              <p:nvPr/>
            </p:nvSpPr>
            <p:spPr bwMode="auto">
              <a:xfrm>
                <a:off x="3137" y="2541"/>
                <a:ext cx="26" cy="138"/>
              </a:xfrm>
              <a:custGeom>
                <a:avLst/>
                <a:gdLst>
                  <a:gd name="T0" fmla="*/ 8 w 17"/>
                  <a:gd name="T1" fmla="*/ 8 h 91"/>
                  <a:gd name="T2" fmla="*/ 9 w 17"/>
                  <a:gd name="T3" fmla="*/ 0 h 91"/>
                  <a:gd name="T4" fmla="*/ 7 w 17"/>
                  <a:gd name="T5" fmla="*/ 58 h 91"/>
                  <a:gd name="T6" fmla="*/ 7 w 17"/>
                  <a:gd name="T7" fmla="*/ 79 h 91"/>
                  <a:gd name="T8" fmla="*/ 6 w 17"/>
                  <a:gd name="T9" fmla="*/ 91 h 91"/>
                  <a:gd name="T10" fmla="*/ 6 w 17"/>
                  <a:gd name="T11" fmla="*/ 23 h 91"/>
                  <a:gd name="T12" fmla="*/ 8 w 17"/>
                  <a:gd name="T13" fmla="*/ 8 h 91"/>
                </a:gdLst>
                <a:ahLst/>
                <a:cxnLst>
                  <a:cxn ang="0">
                    <a:pos x="T0" y="T1"/>
                  </a:cxn>
                  <a:cxn ang="0">
                    <a:pos x="T2" y="T3"/>
                  </a:cxn>
                  <a:cxn ang="0">
                    <a:pos x="T4" y="T5"/>
                  </a:cxn>
                  <a:cxn ang="0">
                    <a:pos x="T6" y="T7"/>
                  </a:cxn>
                  <a:cxn ang="0">
                    <a:pos x="T8" y="T9"/>
                  </a:cxn>
                  <a:cxn ang="0">
                    <a:pos x="T10" y="T11"/>
                  </a:cxn>
                  <a:cxn ang="0">
                    <a:pos x="T12" y="T13"/>
                  </a:cxn>
                </a:cxnLst>
                <a:rect l="0" t="0" r="r" b="b"/>
                <a:pathLst>
                  <a:path w="17" h="91">
                    <a:moveTo>
                      <a:pt x="8" y="8"/>
                    </a:moveTo>
                    <a:cubicBezTo>
                      <a:pt x="8" y="5"/>
                      <a:pt x="8" y="3"/>
                      <a:pt x="9" y="0"/>
                    </a:cubicBezTo>
                    <a:cubicBezTo>
                      <a:pt x="17" y="20"/>
                      <a:pt x="6" y="39"/>
                      <a:pt x="7" y="58"/>
                    </a:cubicBezTo>
                    <a:cubicBezTo>
                      <a:pt x="7" y="65"/>
                      <a:pt x="5" y="72"/>
                      <a:pt x="7" y="79"/>
                    </a:cubicBezTo>
                    <a:cubicBezTo>
                      <a:pt x="9" y="83"/>
                      <a:pt x="9" y="87"/>
                      <a:pt x="6" y="91"/>
                    </a:cubicBezTo>
                    <a:cubicBezTo>
                      <a:pt x="0" y="68"/>
                      <a:pt x="2" y="45"/>
                      <a:pt x="6" y="23"/>
                    </a:cubicBezTo>
                    <a:cubicBezTo>
                      <a:pt x="7" y="18"/>
                      <a:pt x="8" y="13"/>
                      <a:pt x="8" y="8"/>
                    </a:cubicBezTo>
                    <a:close/>
                  </a:path>
                </a:pathLst>
              </a:custGeom>
              <a:solidFill>
                <a:srgbClr val="99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9" name="Freeform 85">
                <a:extLst>
                  <a:ext uri="{FF2B5EF4-FFF2-40B4-BE49-F238E27FC236}">
                    <a16:creationId xmlns:a16="http://schemas.microsoft.com/office/drawing/2014/main" id="{BCB670E4-4BEE-8B22-671F-132155F932C8}"/>
                  </a:ext>
                </a:extLst>
              </p:cNvPr>
              <p:cNvSpPr/>
              <p:nvPr/>
            </p:nvSpPr>
            <p:spPr bwMode="auto">
              <a:xfrm>
                <a:off x="4350" y="3373"/>
                <a:ext cx="42" cy="36"/>
              </a:xfrm>
              <a:custGeom>
                <a:avLst/>
                <a:gdLst>
                  <a:gd name="T0" fmla="*/ 25 w 28"/>
                  <a:gd name="T1" fmla="*/ 4 h 24"/>
                  <a:gd name="T2" fmla="*/ 28 w 28"/>
                  <a:gd name="T3" fmla="*/ 4 h 24"/>
                  <a:gd name="T4" fmla="*/ 18 w 28"/>
                  <a:gd name="T5" fmla="*/ 24 h 24"/>
                  <a:gd name="T6" fmla="*/ 7 w 28"/>
                  <a:gd name="T7" fmla="*/ 11 h 24"/>
                  <a:gd name="T8" fmla="*/ 0 w 28"/>
                  <a:gd name="T9" fmla="*/ 7 h 24"/>
                  <a:gd name="T10" fmla="*/ 7 w 28"/>
                  <a:gd name="T11" fmla="*/ 1 h 24"/>
                  <a:gd name="T12" fmla="*/ 25 w 28"/>
                  <a:gd name="T13" fmla="*/ 4 h 24"/>
                </a:gdLst>
                <a:ahLst/>
                <a:cxnLst>
                  <a:cxn ang="0">
                    <a:pos x="T0" y="T1"/>
                  </a:cxn>
                  <a:cxn ang="0">
                    <a:pos x="T2" y="T3"/>
                  </a:cxn>
                  <a:cxn ang="0">
                    <a:pos x="T4" y="T5"/>
                  </a:cxn>
                  <a:cxn ang="0">
                    <a:pos x="T6" y="T7"/>
                  </a:cxn>
                  <a:cxn ang="0">
                    <a:pos x="T8" y="T9"/>
                  </a:cxn>
                  <a:cxn ang="0">
                    <a:pos x="T10" y="T11"/>
                  </a:cxn>
                  <a:cxn ang="0">
                    <a:pos x="T12" y="T13"/>
                  </a:cxn>
                </a:cxnLst>
                <a:rect l="0" t="0" r="r" b="b"/>
                <a:pathLst>
                  <a:path w="28" h="24">
                    <a:moveTo>
                      <a:pt x="25" y="4"/>
                    </a:moveTo>
                    <a:cubicBezTo>
                      <a:pt x="26" y="4"/>
                      <a:pt x="27" y="4"/>
                      <a:pt x="28" y="4"/>
                    </a:cubicBezTo>
                    <a:cubicBezTo>
                      <a:pt x="27" y="12"/>
                      <a:pt x="24" y="19"/>
                      <a:pt x="18" y="24"/>
                    </a:cubicBezTo>
                    <a:cubicBezTo>
                      <a:pt x="18" y="16"/>
                      <a:pt x="18" y="9"/>
                      <a:pt x="7" y="11"/>
                    </a:cubicBezTo>
                    <a:cubicBezTo>
                      <a:pt x="4" y="12"/>
                      <a:pt x="0" y="11"/>
                      <a:pt x="0" y="7"/>
                    </a:cubicBezTo>
                    <a:cubicBezTo>
                      <a:pt x="0" y="3"/>
                      <a:pt x="3" y="2"/>
                      <a:pt x="7" y="1"/>
                    </a:cubicBezTo>
                    <a:cubicBezTo>
                      <a:pt x="13" y="0"/>
                      <a:pt x="19" y="2"/>
                      <a:pt x="25" y="4"/>
                    </a:cubicBezTo>
                    <a:close/>
                  </a:path>
                </a:pathLst>
              </a:custGeom>
              <a:solidFill>
                <a:srgbClr val="F4E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0" name="Freeform 86">
                <a:extLst>
                  <a:ext uri="{FF2B5EF4-FFF2-40B4-BE49-F238E27FC236}">
                    <a16:creationId xmlns:a16="http://schemas.microsoft.com/office/drawing/2014/main" id="{3326CA0F-B6B0-166B-47CC-8AB918FA47F0}"/>
                  </a:ext>
                </a:extLst>
              </p:cNvPr>
              <p:cNvSpPr/>
              <p:nvPr/>
            </p:nvSpPr>
            <p:spPr bwMode="auto">
              <a:xfrm>
                <a:off x="3628" y="3863"/>
                <a:ext cx="181" cy="6"/>
              </a:xfrm>
              <a:custGeom>
                <a:avLst/>
                <a:gdLst>
                  <a:gd name="T0" fmla="*/ 0 w 119"/>
                  <a:gd name="T1" fmla="*/ 0 h 4"/>
                  <a:gd name="T2" fmla="*/ 119 w 119"/>
                  <a:gd name="T3" fmla="*/ 0 h 4"/>
                  <a:gd name="T4" fmla="*/ 0 w 119"/>
                  <a:gd name="T5" fmla="*/ 0 h 4"/>
                </a:gdLst>
                <a:ahLst/>
                <a:cxnLst>
                  <a:cxn ang="0">
                    <a:pos x="T0" y="T1"/>
                  </a:cxn>
                  <a:cxn ang="0">
                    <a:pos x="T2" y="T3"/>
                  </a:cxn>
                  <a:cxn ang="0">
                    <a:pos x="T4" y="T5"/>
                  </a:cxn>
                </a:cxnLst>
                <a:rect l="0" t="0" r="r" b="b"/>
                <a:pathLst>
                  <a:path w="119" h="4">
                    <a:moveTo>
                      <a:pt x="0" y="0"/>
                    </a:moveTo>
                    <a:cubicBezTo>
                      <a:pt x="40" y="0"/>
                      <a:pt x="79" y="0"/>
                      <a:pt x="119" y="0"/>
                    </a:cubicBezTo>
                    <a:cubicBezTo>
                      <a:pt x="79" y="4"/>
                      <a:pt x="40" y="3"/>
                      <a:pt x="0" y="0"/>
                    </a:cubicBezTo>
                    <a:close/>
                  </a:path>
                </a:pathLst>
              </a:custGeom>
              <a:solidFill>
                <a:srgbClr val="1C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1" name="Freeform 87">
                <a:extLst>
                  <a:ext uri="{FF2B5EF4-FFF2-40B4-BE49-F238E27FC236}">
                    <a16:creationId xmlns:a16="http://schemas.microsoft.com/office/drawing/2014/main" id="{201EAE62-1268-2A1F-C8F5-01545918F937}"/>
                  </a:ext>
                </a:extLst>
              </p:cNvPr>
              <p:cNvSpPr/>
              <p:nvPr/>
            </p:nvSpPr>
            <p:spPr bwMode="auto">
              <a:xfrm>
                <a:off x="4031" y="3280"/>
                <a:ext cx="42" cy="37"/>
              </a:xfrm>
              <a:custGeom>
                <a:avLst/>
                <a:gdLst>
                  <a:gd name="T0" fmla="*/ 22 w 28"/>
                  <a:gd name="T1" fmla="*/ 22 h 24"/>
                  <a:gd name="T2" fmla="*/ 15 w 28"/>
                  <a:gd name="T3" fmla="*/ 24 h 24"/>
                  <a:gd name="T4" fmla="*/ 7 w 28"/>
                  <a:gd name="T5" fmla="*/ 20 h 24"/>
                  <a:gd name="T6" fmla="*/ 12 w 28"/>
                  <a:gd name="T7" fmla="*/ 19 h 24"/>
                  <a:gd name="T8" fmla="*/ 11 w 28"/>
                  <a:gd name="T9" fmla="*/ 16 h 24"/>
                  <a:gd name="T10" fmla="*/ 7 w 28"/>
                  <a:gd name="T11" fmla="*/ 1 h 24"/>
                  <a:gd name="T12" fmla="*/ 11 w 28"/>
                  <a:gd name="T13" fmla="*/ 0 h 24"/>
                  <a:gd name="T14" fmla="*/ 28 w 28"/>
                  <a:gd name="T15" fmla="*/ 16 h 24"/>
                  <a:gd name="T16" fmla="*/ 22 w 28"/>
                  <a:gd name="T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4">
                    <a:moveTo>
                      <a:pt x="22" y="22"/>
                    </a:moveTo>
                    <a:cubicBezTo>
                      <a:pt x="20" y="23"/>
                      <a:pt x="17" y="23"/>
                      <a:pt x="15" y="24"/>
                    </a:cubicBezTo>
                    <a:cubicBezTo>
                      <a:pt x="14" y="20"/>
                      <a:pt x="9" y="23"/>
                      <a:pt x="7" y="20"/>
                    </a:cubicBezTo>
                    <a:cubicBezTo>
                      <a:pt x="9" y="19"/>
                      <a:pt x="11" y="19"/>
                      <a:pt x="12" y="19"/>
                    </a:cubicBezTo>
                    <a:cubicBezTo>
                      <a:pt x="14" y="17"/>
                      <a:pt x="11" y="17"/>
                      <a:pt x="11" y="16"/>
                    </a:cubicBezTo>
                    <a:cubicBezTo>
                      <a:pt x="0" y="13"/>
                      <a:pt x="4" y="7"/>
                      <a:pt x="7" y="1"/>
                    </a:cubicBezTo>
                    <a:cubicBezTo>
                      <a:pt x="8" y="1"/>
                      <a:pt x="9" y="0"/>
                      <a:pt x="11" y="0"/>
                    </a:cubicBezTo>
                    <a:cubicBezTo>
                      <a:pt x="20" y="2"/>
                      <a:pt x="25" y="8"/>
                      <a:pt x="28" y="16"/>
                    </a:cubicBezTo>
                    <a:cubicBezTo>
                      <a:pt x="28" y="19"/>
                      <a:pt x="25" y="20"/>
                      <a:pt x="22" y="22"/>
                    </a:cubicBezTo>
                    <a:close/>
                  </a:path>
                </a:pathLst>
              </a:custGeom>
              <a:solidFill>
                <a:srgbClr val="AB9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2" name="Freeform 88">
                <a:extLst>
                  <a:ext uri="{FF2B5EF4-FFF2-40B4-BE49-F238E27FC236}">
                    <a16:creationId xmlns:a16="http://schemas.microsoft.com/office/drawing/2014/main" id="{C65EB59D-5136-B32A-47F0-1394DD068B6B}"/>
                  </a:ext>
                </a:extLst>
              </p:cNvPr>
              <p:cNvSpPr/>
              <p:nvPr/>
            </p:nvSpPr>
            <p:spPr bwMode="auto">
              <a:xfrm>
                <a:off x="4149" y="2880"/>
                <a:ext cx="32" cy="45"/>
              </a:xfrm>
              <a:custGeom>
                <a:avLst/>
                <a:gdLst>
                  <a:gd name="T0" fmla="*/ 0 w 21"/>
                  <a:gd name="T1" fmla="*/ 30 h 30"/>
                  <a:gd name="T2" fmla="*/ 0 w 21"/>
                  <a:gd name="T3" fmla="*/ 27 h 30"/>
                  <a:gd name="T4" fmla="*/ 8 w 21"/>
                  <a:gd name="T5" fmla="*/ 4 h 30"/>
                  <a:gd name="T6" fmla="*/ 11 w 21"/>
                  <a:gd name="T7" fmla="*/ 0 h 30"/>
                  <a:gd name="T8" fmla="*/ 21 w 21"/>
                  <a:gd name="T9" fmla="*/ 10 h 30"/>
                  <a:gd name="T10" fmla="*/ 0 w 21"/>
                  <a:gd name="T11" fmla="*/ 30 h 30"/>
                </a:gdLst>
                <a:ahLst/>
                <a:cxnLst>
                  <a:cxn ang="0">
                    <a:pos x="T0" y="T1"/>
                  </a:cxn>
                  <a:cxn ang="0">
                    <a:pos x="T2" y="T3"/>
                  </a:cxn>
                  <a:cxn ang="0">
                    <a:pos x="T4" y="T5"/>
                  </a:cxn>
                  <a:cxn ang="0">
                    <a:pos x="T6" y="T7"/>
                  </a:cxn>
                  <a:cxn ang="0">
                    <a:pos x="T8" y="T9"/>
                  </a:cxn>
                  <a:cxn ang="0">
                    <a:pos x="T10" y="T11"/>
                  </a:cxn>
                </a:cxnLst>
                <a:rect l="0" t="0" r="r" b="b"/>
                <a:pathLst>
                  <a:path w="21" h="30">
                    <a:moveTo>
                      <a:pt x="0" y="30"/>
                    </a:moveTo>
                    <a:cubicBezTo>
                      <a:pt x="0" y="29"/>
                      <a:pt x="0" y="28"/>
                      <a:pt x="0" y="27"/>
                    </a:cubicBezTo>
                    <a:cubicBezTo>
                      <a:pt x="1" y="19"/>
                      <a:pt x="5" y="11"/>
                      <a:pt x="8" y="4"/>
                    </a:cubicBezTo>
                    <a:cubicBezTo>
                      <a:pt x="8" y="2"/>
                      <a:pt x="9" y="0"/>
                      <a:pt x="11" y="0"/>
                    </a:cubicBezTo>
                    <a:cubicBezTo>
                      <a:pt x="10" y="7"/>
                      <a:pt x="20" y="4"/>
                      <a:pt x="21" y="10"/>
                    </a:cubicBezTo>
                    <a:cubicBezTo>
                      <a:pt x="18" y="21"/>
                      <a:pt x="14" y="30"/>
                      <a:pt x="0" y="30"/>
                    </a:cubicBezTo>
                    <a:close/>
                  </a:path>
                </a:pathLst>
              </a:custGeom>
              <a:solidFill>
                <a:srgbClr val="7B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3" name="Freeform 89">
                <a:extLst>
                  <a:ext uri="{FF2B5EF4-FFF2-40B4-BE49-F238E27FC236}">
                    <a16:creationId xmlns:a16="http://schemas.microsoft.com/office/drawing/2014/main" id="{543776C6-FD0C-C2A1-6EAF-84E0CB71539A}"/>
                  </a:ext>
                </a:extLst>
              </p:cNvPr>
              <p:cNvSpPr/>
              <p:nvPr/>
            </p:nvSpPr>
            <p:spPr bwMode="auto">
              <a:xfrm>
                <a:off x="4209" y="3371"/>
                <a:ext cx="38" cy="43"/>
              </a:xfrm>
              <a:custGeom>
                <a:avLst/>
                <a:gdLst>
                  <a:gd name="T0" fmla="*/ 6 w 25"/>
                  <a:gd name="T1" fmla="*/ 1 h 28"/>
                  <a:gd name="T2" fmla="*/ 25 w 25"/>
                  <a:gd name="T3" fmla="*/ 5 h 28"/>
                  <a:gd name="T4" fmla="*/ 12 w 25"/>
                  <a:gd name="T5" fmla="*/ 28 h 28"/>
                  <a:gd name="T6" fmla="*/ 9 w 25"/>
                  <a:gd name="T7" fmla="*/ 25 h 28"/>
                  <a:gd name="T8" fmla="*/ 6 w 25"/>
                  <a:gd name="T9" fmla="*/ 23 h 28"/>
                  <a:gd name="T10" fmla="*/ 1 w 25"/>
                  <a:gd name="T11" fmla="*/ 12 h 28"/>
                  <a:gd name="T12" fmla="*/ 12 w 25"/>
                  <a:gd name="T13" fmla="*/ 10 h 28"/>
                  <a:gd name="T14" fmla="*/ 6 w 25"/>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8">
                    <a:moveTo>
                      <a:pt x="6" y="1"/>
                    </a:moveTo>
                    <a:cubicBezTo>
                      <a:pt x="13" y="0"/>
                      <a:pt x="19" y="4"/>
                      <a:pt x="25" y="5"/>
                    </a:cubicBezTo>
                    <a:cubicBezTo>
                      <a:pt x="21" y="13"/>
                      <a:pt x="20" y="22"/>
                      <a:pt x="12" y="28"/>
                    </a:cubicBezTo>
                    <a:cubicBezTo>
                      <a:pt x="11" y="27"/>
                      <a:pt x="10" y="26"/>
                      <a:pt x="9" y="25"/>
                    </a:cubicBezTo>
                    <a:cubicBezTo>
                      <a:pt x="9" y="23"/>
                      <a:pt x="7" y="23"/>
                      <a:pt x="6" y="23"/>
                    </a:cubicBezTo>
                    <a:cubicBezTo>
                      <a:pt x="0" y="21"/>
                      <a:pt x="0" y="15"/>
                      <a:pt x="1" y="12"/>
                    </a:cubicBezTo>
                    <a:cubicBezTo>
                      <a:pt x="3" y="6"/>
                      <a:pt x="8" y="8"/>
                      <a:pt x="12" y="10"/>
                    </a:cubicBezTo>
                    <a:cubicBezTo>
                      <a:pt x="9" y="8"/>
                      <a:pt x="5" y="6"/>
                      <a:pt x="6" y="1"/>
                    </a:cubicBezTo>
                    <a:close/>
                  </a:path>
                </a:pathLst>
              </a:custGeom>
              <a:solidFill>
                <a:srgbClr val="D285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4" name="Freeform 90">
                <a:extLst>
                  <a:ext uri="{FF2B5EF4-FFF2-40B4-BE49-F238E27FC236}">
                    <a16:creationId xmlns:a16="http://schemas.microsoft.com/office/drawing/2014/main" id="{16DE4CA9-EC3F-AC5F-0C20-6FBF6DD399E4}"/>
                  </a:ext>
                </a:extLst>
              </p:cNvPr>
              <p:cNvSpPr/>
              <p:nvPr/>
            </p:nvSpPr>
            <p:spPr bwMode="auto">
              <a:xfrm>
                <a:off x="3602" y="2895"/>
                <a:ext cx="38" cy="29"/>
              </a:xfrm>
              <a:custGeom>
                <a:avLst/>
                <a:gdLst>
                  <a:gd name="T0" fmla="*/ 8 w 25"/>
                  <a:gd name="T1" fmla="*/ 15 h 19"/>
                  <a:gd name="T2" fmla="*/ 1 w 25"/>
                  <a:gd name="T3" fmla="*/ 10 h 19"/>
                  <a:gd name="T4" fmla="*/ 0 w 25"/>
                  <a:gd name="T5" fmla="*/ 5 h 19"/>
                  <a:gd name="T6" fmla="*/ 11 w 25"/>
                  <a:gd name="T7" fmla="*/ 4 h 19"/>
                  <a:gd name="T8" fmla="*/ 23 w 25"/>
                  <a:gd name="T9" fmla="*/ 15 h 19"/>
                  <a:gd name="T10" fmla="*/ 8 w 25"/>
                  <a:gd name="T11" fmla="*/ 15 h 19"/>
                </a:gdLst>
                <a:ahLst/>
                <a:cxnLst>
                  <a:cxn ang="0">
                    <a:pos x="T0" y="T1"/>
                  </a:cxn>
                  <a:cxn ang="0">
                    <a:pos x="T2" y="T3"/>
                  </a:cxn>
                  <a:cxn ang="0">
                    <a:pos x="T4" y="T5"/>
                  </a:cxn>
                  <a:cxn ang="0">
                    <a:pos x="T6" y="T7"/>
                  </a:cxn>
                  <a:cxn ang="0">
                    <a:pos x="T8" y="T9"/>
                  </a:cxn>
                  <a:cxn ang="0">
                    <a:pos x="T10" y="T11"/>
                  </a:cxn>
                </a:cxnLst>
                <a:rect l="0" t="0" r="r" b="b"/>
                <a:pathLst>
                  <a:path w="25" h="19">
                    <a:moveTo>
                      <a:pt x="8" y="15"/>
                    </a:moveTo>
                    <a:cubicBezTo>
                      <a:pt x="6" y="13"/>
                      <a:pt x="3" y="12"/>
                      <a:pt x="1" y="10"/>
                    </a:cubicBezTo>
                    <a:cubicBezTo>
                      <a:pt x="1" y="8"/>
                      <a:pt x="1" y="7"/>
                      <a:pt x="0" y="5"/>
                    </a:cubicBezTo>
                    <a:cubicBezTo>
                      <a:pt x="4" y="5"/>
                      <a:pt x="8" y="5"/>
                      <a:pt x="11" y="4"/>
                    </a:cubicBezTo>
                    <a:cubicBezTo>
                      <a:pt x="23" y="0"/>
                      <a:pt x="25" y="5"/>
                      <a:pt x="23" y="15"/>
                    </a:cubicBezTo>
                    <a:cubicBezTo>
                      <a:pt x="18" y="19"/>
                      <a:pt x="13" y="18"/>
                      <a:pt x="8" y="15"/>
                    </a:cubicBezTo>
                    <a:close/>
                  </a:path>
                </a:pathLst>
              </a:custGeom>
              <a:solidFill>
                <a:srgbClr val="B59A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5" name="Freeform 91">
                <a:extLst>
                  <a:ext uri="{FF2B5EF4-FFF2-40B4-BE49-F238E27FC236}">
                    <a16:creationId xmlns:a16="http://schemas.microsoft.com/office/drawing/2014/main" id="{CBBE0A70-02B4-A2DC-2D62-02DEE4F58E2A}"/>
                  </a:ext>
                </a:extLst>
              </p:cNvPr>
              <p:cNvSpPr/>
              <p:nvPr/>
            </p:nvSpPr>
            <p:spPr bwMode="auto">
              <a:xfrm>
                <a:off x="4277" y="3368"/>
                <a:ext cx="33" cy="49"/>
              </a:xfrm>
              <a:custGeom>
                <a:avLst/>
                <a:gdLst>
                  <a:gd name="T0" fmla="*/ 12 w 22"/>
                  <a:gd name="T1" fmla="*/ 17 h 32"/>
                  <a:gd name="T2" fmla="*/ 19 w 22"/>
                  <a:gd name="T3" fmla="*/ 28 h 32"/>
                  <a:gd name="T4" fmla="*/ 17 w 22"/>
                  <a:gd name="T5" fmla="*/ 32 h 32"/>
                  <a:gd name="T6" fmla="*/ 0 w 22"/>
                  <a:gd name="T7" fmla="*/ 7 h 32"/>
                  <a:gd name="T8" fmla="*/ 5 w 22"/>
                  <a:gd name="T9" fmla="*/ 2 h 32"/>
                  <a:gd name="T10" fmla="*/ 11 w 22"/>
                  <a:gd name="T11" fmla="*/ 4 h 32"/>
                  <a:gd name="T12" fmla="*/ 12 w 22"/>
                  <a:gd name="T13" fmla="*/ 17 h 32"/>
                </a:gdLst>
                <a:ahLst/>
                <a:cxnLst>
                  <a:cxn ang="0">
                    <a:pos x="T0" y="T1"/>
                  </a:cxn>
                  <a:cxn ang="0">
                    <a:pos x="T2" y="T3"/>
                  </a:cxn>
                  <a:cxn ang="0">
                    <a:pos x="T4" y="T5"/>
                  </a:cxn>
                  <a:cxn ang="0">
                    <a:pos x="T6" y="T7"/>
                  </a:cxn>
                  <a:cxn ang="0">
                    <a:pos x="T8" y="T9"/>
                  </a:cxn>
                  <a:cxn ang="0">
                    <a:pos x="T10" y="T11"/>
                  </a:cxn>
                  <a:cxn ang="0">
                    <a:pos x="T12" y="T13"/>
                  </a:cxn>
                </a:cxnLst>
                <a:rect l="0" t="0" r="r" b="b"/>
                <a:pathLst>
                  <a:path w="22" h="32">
                    <a:moveTo>
                      <a:pt x="12" y="17"/>
                    </a:moveTo>
                    <a:cubicBezTo>
                      <a:pt x="12" y="22"/>
                      <a:pt x="17" y="24"/>
                      <a:pt x="19" y="28"/>
                    </a:cubicBezTo>
                    <a:cubicBezTo>
                      <a:pt x="22" y="31"/>
                      <a:pt x="20" y="32"/>
                      <a:pt x="17" y="32"/>
                    </a:cubicBezTo>
                    <a:cubicBezTo>
                      <a:pt x="7" y="27"/>
                      <a:pt x="4" y="17"/>
                      <a:pt x="0" y="7"/>
                    </a:cubicBezTo>
                    <a:cubicBezTo>
                      <a:pt x="1" y="5"/>
                      <a:pt x="3" y="4"/>
                      <a:pt x="5" y="2"/>
                    </a:cubicBezTo>
                    <a:cubicBezTo>
                      <a:pt x="8" y="0"/>
                      <a:pt x="9" y="2"/>
                      <a:pt x="11" y="4"/>
                    </a:cubicBezTo>
                    <a:cubicBezTo>
                      <a:pt x="14" y="8"/>
                      <a:pt x="11" y="13"/>
                      <a:pt x="12" y="17"/>
                    </a:cubicBezTo>
                    <a:close/>
                  </a:path>
                </a:pathLst>
              </a:custGeom>
              <a:solidFill>
                <a:srgbClr val="8D6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6" name="Freeform 92">
                <a:extLst>
                  <a:ext uri="{FF2B5EF4-FFF2-40B4-BE49-F238E27FC236}">
                    <a16:creationId xmlns:a16="http://schemas.microsoft.com/office/drawing/2014/main" id="{06877EC4-F131-D7B2-A77F-E838C07DC638}"/>
                  </a:ext>
                </a:extLst>
              </p:cNvPr>
              <p:cNvSpPr/>
              <p:nvPr/>
            </p:nvSpPr>
            <p:spPr bwMode="auto">
              <a:xfrm>
                <a:off x="3584" y="3039"/>
                <a:ext cx="27" cy="42"/>
              </a:xfrm>
              <a:custGeom>
                <a:avLst/>
                <a:gdLst>
                  <a:gd name="T0" fmla="*/ 10 w 18"/>
                  <a:gd name="T1" fmla="*/ 8 h 28"/>
                  <a:gd name="T2" fmla="*/ 18 w 18"/>
                  <a:gd name="T3" fmla="*/ 4 h 28"/>
                  <a:gd name="T4" fmla="*/ 13 w 18"/>
                  <a:gd name="T5" fmla="*/ 26 h 28"/>
                  <a:gd name="T6" fmla="*/ 0 w 18"/>
                  <a:gd name="T7" fmla="*/ 16 h 28"/>
                  <a:gd name="T8" fmla="*/ 10 w 18"/>
                  <a:gd name="T9" fmla="*/ 8 h 28"/>
                </a:gdLst>
                <a:ahLst/>
                <a:cxnLst>
                  <a:cxn ang="0">
                    <a:pos x="T0" y="T1"/>
                  </a:cxn>
                  <a:cxn ang="0">
                    <a:pos x="T2" y="T3"/>
                  </a:cxn>
                  <a:cxn ang="0">
                    <a:pos x="T4" y="T5"/>
                  </a:cxn>
                  <a:cxn ang="0">
                    <a:pos x="T6" y="T7"/>
                  </a:cxn>
                  <a:cxn ang="0">
                    <a:pos x="T8" y="T9"/>
                  </a:cxn>
                </a:cxnLst>
                <a:rect l="0" t="0" r="r" b="b"/>
                <a:pathLst>
                  <a:path w="18" h="28">
                    <a:moveTo>
                      <a:pt x="10" y="8"/>
                    </a:moveTo>
                    <a:cubicBezTo>
                      <a:pt x="13" y="8"/>
                      <a:pt x="12" y="0"/>
                      <a:pt x="18" y="4"/>
                    </a:cubicBezTo>
                    <a:cubicBezTo>
                      <a:pt x="18" y="12"/>
                      <a:pt x="14" y="19"/>
                      <a:pt x="13" y="26"/>
                    </a:cubicBezTo>
                    <a:cubicBezTo>
                      <a:pt x="4" y="28"/>
                      <a:pt x="4" y="19"/>
                      <a:pt x="0" y="16"/>
                    </a:cubicBezTo>
                    <a:cubicBezTo>
                      <a:pt x="0" y="9"/>
                      <a:pt x="5" y="8"/>
                      <a:pt x="10" y="8"/>
                    </a:cubicBezTo>
                    <a:close/>
                  </a:path>
                </a:pathLst>
              </a:custGeom>
              <a:solidFill>
                <a:srgbClr val="878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7" name="Freeform 93">
                <a:extLst>
                  <a:ext uri="{FF2B5EF4-FFF2-40B4-BE49-F238E27FC236}">
                    <a16:creationId xmlns:a16="http://schemas.microsoft.com/office/drawing/2014/main" id="{38DA032A-7EF4-EEC0-7F0B-0BE094877DC6}"/>
                  </a:ext>
                </a:extLst>
              </p:cNvPr>
              <p:cNvSpPr/>
              <p:nvPr/>
            </p:nvSpPr>
            <p:spPr bwMode="auto">
              <a:xfrm>
                <a:off x="3788" y="2880"/>
                <a:ext cx="112" cy="7"/>
              </a:xfrm>
              <a:custGeom>
                <a:avLst/>
                <a:gdLst>
                  <a:gd name="T0" fmla="*/ 0 w 74"/>
                  <a:gd name="T1" fmla="*/ 5 h 5"/>
                  <a:gd name="T2" fmla="*/ 43 w 74"/>
                  <a:gd name="T3" fmla="*/ 2 h 5"/>
                  <a:gd name="T4" fmla="*/ 56 w 74"/>
                  <a:gd name="T5" fmla="*/ 2 h 5"/>
                  <a:gd name="T6" fmla="*/ 74 w 74"/>
                  <a:gd name="T7" fmla="*/ 4 h 5"/>
                  <a:gd name="T8" fmla="*/ 0 w 74"/>
                  <a:gd name="T9" fmla="*/ 5 h 5"/>
                </a:gdLst>
                <a:ahLst/>
                <a:cxnLst>
                  <a:cxn ang="0">
                    <a:pos x="T0" y="T1"/>
                  </a:cxn>
                  <a:cxn ang="0">
                    <a:pos x="T2" y="T3"/>
                  </a:cxn>
                  <a:cxn ang="0">
                    <a:pos x="T4" y="T5"/>
                  </a:cxn>
                  <a:cxn ang="0">
                    <a:pos x="T6" y="T7"/>
                  </a:cxn>
                  <a:cxn ang="0">
                    <a:pos x="T8" y="T9"/>
                  </a:cxn>
                </a:cxnLst>
                <a:rect l="0" t="0" r="r" b="b"/>
                <a:pathLst>
                  <a:path w="74" h="5">
                    <a:moveTo>
                      <a:pt x="0" y="5"/>
                    </a:moveTo>
                    <a:cubicBezTo>
                      <a:pt x="14" y="0"/>
                      <a:pt x="29" y="3"/>
                      <a:pt x="43" y="2"/>
                    </a:cubicBezTo>
                    <a:cubicBezTo>
                      <a:pt x="48" y="2"/>
                      <a:pt x="52" y="2"/>
                      <a:pt x="56" y="2"/>
                    </a:cubicBezTo>
                    <a:cubicBezTo>
                      <a:pt x="62" y="4"/>
                      <a:pt x="68" y="0"/>
                      <a:pt x="74" y="4"/>
                    </a:cubicBezTo>
                    <a:cubicBezTo>
                      <a:pt x="49" y="4"/>
                      <a:pt x="25" y="4"/>
                      <a:pt x="0" y="5"/>
                    </a:cubicBezTo>
                    <a:close/>
                  </a:path>
                </a:pathLst>
              </a:custGeom>
              <a:solidFill>
                <a:srgbClr val="AC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8" name="Freeform 94">
                <a:extLst>
                  <a:ext uri="{FF2B5EF4-FFF2-40B4-BE49-F238E27FC236}">
                    <a16:creationId xmlns:a16="http://schemas.microsoft.com/office/drawing/2014/main" id="{C86817DC-79F7-2B5B-4035-3DA36E14F2A8}"/>
                  </a:ext>
                </a:extLst>
              </p:cNvPr>
              <p:cNvSpPr/>
              <p:nvPr/>
            </p:nvSpPr>
            <p:spPr bwMode="auto">
              <a:xfrm>
                <a:off x="3798" y="2972"/>
                <a:ext cx="29" cy="34"/>
              </a:xfrm>
              <a:custGeom>
                <a:avLst/>
                <a:gdLst>
                  <a:gd name="T0" fmla="*/ 6 w 19"/>
                  <a:gd name="T1" fmla="*/ 22 h 22"/>
                  <a:gd name="T2" fmla="*/ 8 w 19"/>
                  <a:gd name="T3" fmla="*/ 0 h 22"/>
                  <a:gd name="T4" fmla="*/ 6 w 19"/>
                  <a:gd name="T5" fmla="*/ 22 h 22"/>
                </a:gdLst>
                <a:ahLst/>
                <a:cxnLst>
                  <a:cxn ang="0">
                    <a:pos x="T0" y="T1"/>
                  </a:cxn>
                  <a:cxn ang="0">
                    <a:pos x="T2" y="T3"/>
                  </a:cxn>
                  <a:cxn ang="0">
                    <a:pos x="T4" y="T5"/>
                  </a:cxn>
                </a:cxnLst>
                <a:rect l="0" t="0" r="r" b="b"/>
                <a:pathLst>
                  <a:path w="19" h="22">
                    <a:moveTo>
                      <a:pt x="6" y="22"/>
                    </a:moveTo>
                    <a:cubicBezTo>
                      <a:pt x="2" y="14"/>
                      <a:pt x="0" y="7"/>
                      <a:pt x="8" y="0"/>
                    </a:cubicBezTo>
                    <a:cubicBezTo>
                      <a:pt x="10" y="8"/>
                      <a:pt x="19" y="16"/>
                      <a:pt x="6" y="22"/>
                    </a:cubicBezTo>
                    <a:close/>
                  </a:path>
                </a:pathLst>
              </a:custGeom>
              <a:solidFill>
                <a:srgbClr val="95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9" name="Freeform 95">
                <a:extLst>
                  <a:ext uri="{FF2B5EF4-FFF2-40B4-BE49-F238E27FC236}">
                    <a16:creationId xmlns:a16="http://schemas.microsoft.com/office/drawing/2014/main" id="{82243E8C-9109-8295-3277-0F6393C90F8A}"/>
                  </a:ext>
                </a:extLst>
              </p:cNvPr>
              <p:cNvSpPr/>
              <p:nvPr/>
            </p:nvSpPr>
            <p:spPr bwMode="auto">
              <a:xfrm>
                <a:off x="3560" y="2971"/>
                <a:ext cx="19" cy="38"/>
              </a:xfrm>
              <a:custGeom>
                <a:avLst/>
                <a:gdLst>
                  <a:gd name="T0" fmla="*/ 8 w 13"/>
                  <a:gd name="T1" fmla="*/ 0 h 25"/>
                  <a:gd name="T2" fmla="*/ 11 w 13"/>
                  <a:gd name="T3" fmla="*/ 25 h 25"/>
                  <a:gd name="T4" fmla="*/ 8 w 13"/>
                  <a:gd name="T5" fmla="*/ 0 h 25"/>
                </a:gdLst>
                <a:ahLst/>
                <a:cxnLst>
                  <a:cxn ang="0">
                    <a:pos x="T0" y="T1"/>
                  </a:cxn>
                  <a:cxn ang="0">
                    <a:pos x="T2" y="T3"/>
                  </a:cxn>
                  <a:cxn ang="0">
                    <a:pos x="T4" y="T5"/>
                  </a:cxn>
                </a:cxnLst>
                <a:rect l="0" t="0" r="r" b="b"/>
                <a:pathLst>
                  <a:path w="13" h="25">
                    <a:moveTo>
                      <a:pt x="8" y="0"/>
                    </a:moveTo>
                    <a:cubicBezTo>
                      <a:pt x="13" y="8"/>
                      <a:pt x="10" y="17"/>
                      <a:pt x="11" y="25"/>
                    </a:cubicBezTo>
                    <a:cubicBezTo>
                      <a:pt x="0" y="20"/>
                      <a:pt x="0" y="14"/>
                      <a:pt x="8" y="0"/>
                    </a:cubicBezTo>
                    <a:close/>
                  </a:path>
                </a:pathLst>
              </a:custGeom>
              <a:solidFill>
                <a:srgbClr val="9C9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0" name="Freeform 96">
                <a:extLst>
                  <a:ext uri="{FF2B5EF4-FFF2-40B4-BE49-F238E27FC236}">
                    <a16:creationId xmlns:a16="http://schemas.microsoft.com/office/drawing/2014/main" id="{747F3BCA-7245-6323-1CE9-7008D831B587}"/>
                  </a:ext>
                </a:extLst>
              </p:cNvPr>
              <p:cNvSpPr/>
              <p:nvPr/>
            </p:nvSpPr>
            <p:spPr bwMode="auto">
              <a:xfrm>
                <a:off x="3151" y="2376"/>
                <a:ext cx="20" cy="33"/>
              </a:xfrm>
              <a:custGeom>
                <a:avLst/>
                <a:gdLst>
                  <a:gd name="T0" fmla="*/ 4 w 13"/>
                  <a:gd name="T1" fmla="*/ 0 h 22"/>
                  <a:gd name="T2" fmla="*/ 4 w 13"/>
                  <a:gd name="T3" fmla="*/ 20 h 22"/>
                  <a:gd name="T4" fmla="*/ 1 w 13"/>
                  <a:gd name="T5" fmla="*/ 15 h 22"/>
                  <a:gd name="T6" fmla="*/ 4 w 13"/>
                  <a:gd name="T7" fmla="*/ 0 h 22"/>
                </a:gdLst>
                <a:ahLst/>
                <a:cxnLst>
                  <a:cxn ang="0">
                    <a:pos x="T0" y="T1"/>
                  </a:cxn>
                  <a:cxn ang="0">
                    <a:pos x="T2" y="T3"/>
                  </a:cxn>
                  <a:cxn ang="0">
                    <a:pos x="T4" y="T5"/>
                  </a:cxn>
                  <a:cxn ang="0">
                    <a:pos x="T6" y="T7"/>
                  </a:cxn>
                </a:cxnLst>
                <a:rect l="0" t="0" r="r" b="b"/>
                <a:pathLst>
                  <a:path w="13" h="22">
                    <a:moveTo>
                      <a:pt x="4" y="0"/>
                    </a:moveTo>
                    <a:cubicBezTo>
                      <a:pt x="13" y="7"/>
                      <a:pt x="6" y="14"/>
                      <a:pt x="4" y="20"/>
                    </a:cubicBezTo>
                    <a:cubicBezTo>
                      <a:pt x="3" y="22"/>
                      <a:pt x="2" y="16"/>
                      <a:pt x="1" y="15"/>
                    </a:cubicBezTo>
                    <a:cubicBezTo>
                      <a:pt x="2" y="10"/>
                      <a:pt x="0" y="4"/>
                      <a:pt x="4" y="0"/>
                    </a:cubicBezTo>
                    <a:close/>
                  </a:path>
                </a:pathLst>
              </a:custGeom>
              <a:solidFill>
                <a:srgbClr val="8D5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1" name="Freeform 97">
                <a:extLst>
                  <a:ext uri="{FF2B5EF4-FFF2-40B4-BE49-F238E27FC236}">
                    <a16:creationId xmlns:a16="http://schemas.microsoft.com/office/drawing/2014/main" id="{01F590D9-BE77-C51A-51D1-7B9F984385B9}"/>
                  </a:ext>
                </a:extLst>
              </p:cNvPr>
              <p:cNvSpPr/>
              <p:nvPr/>
            </p:nvSpPr>
            <p:spPr bwMode="auto">
              <a:xfrm>
                <a:off x="4339" y="3273"/>
                <a:ext cx="26" cy="28"/>
              </a:xfrm>
              <a:custGeom>
                <a:avLst/>
                <a:gdLst>
                  <a:gd name="T0" fmla="*/ 16 w 17"/>
                  <a:gd name="T1" fmla="*/ 15 h 19"/>
                  <a:gd name="T2" fmla="*/ 6 w 17"/>
                  <a:gd name="T3" fmla="*/ 19 h 19"/>
                  <a:gd name="T4" fmla="*/ 5 w 17"/>
                  <a:gd name="T5" fmla="*/ 18 h 19"/>
                  <a:gd name="T6" fmla="*/ 1 w 17"/>
                  <a:gd name="T7" fmla="*/ 5 h 19"/>
                  <a:gd name="T8" fmla="*/ 12 w 17"/>
                  <a:gd name="T9" fmla="*/ 5 h 19"/>
                  <a:gd name="T10" fmla="*/ 17 w 17"/>
                  <a:gd name="T11" fmla="*/ 12 h 19"/>
                  <a:gd name="T12" fmla="*/ 16 w 17"/>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16" y="15"/>
                    </a:moveTo>
                    <a:cubicBezTo>
                      <a:pt x="12" y="13"/>
                      <a:pt x="9" y="17"/>
                      <a:pt x="6" y="19"/>
                    </a:cubicBezTo>
                    <a:cubicBezTo>
                      <a:pt x="6" y="19"/>
                      <a:pt x="6" y="18"/>
                      <a:pt x="5" y="18"/>
                    </a:cubicBezTo>
                    <a:cubicBezTo>
                      <a:pt x="3" y="14"/>
                      <a:pt x="0" y="10"/>
                      <a:pt x="1" y="5"/>
                    </a:cubicBezTo>
                    <a:cubicBezTo>
                      <a:pt x="4" y="0"/>
                      <a:pt x="8" y="2"/>
                      <a:pt x="12" y="5"/>
                    </a:cubicBezTo>
                    <a:cubicBezTo>
                      <a:pt x="14" y="7"/>
                      <a:pt x="16" y="9"/>
                      <a:pt x="17" y="12"/>
                    </a:cubicBezTo>
                    <a:cubicBezTo>
                      <a:pt x="17" y="13"/>
                      <a:pt x="16" y="14"/>
                      <a:pt x="16" y="15"/>
                    </a:cubicBezTo>
                    <a:close/>
                  </a:path>
                </a:pathLst>
              </a:custGeom>
              <a:solidFill>
                <a:srgbClr val="CE4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2" name="Freeform 98">
                <a:extLst>
                  <a:ext uri="{FF2B5EF4-FFF2-40B4-BE49-F238E27FC236}">
                    <a16:creationId xmlns:a16="http://schemas.microsoft.com/office/drawing/2014/main" id="{BDEF98C5-A7F1-66A9-416F-DA6946B1398A}"/>
                  </a:ext>
                </a:extLst>
              </p:cNvPr>
              <p:cNvSpPr/>
              <p:nvPr/>
            </p:nvSpPr>
            <p:spPr bwMode="auto">
              <a:xfrm>
                <a:off x="4354" y="3269"/>
                <a:ext cx="19" cy="22"/>
              </a:xfrm>
              <a:custGeom>
                <a:avLst/>
                <a:gdLst>
                  <a:gd name="T0" fmla="*/ 7 w 12"/>
                  <a:gd name="T1" fmla="*/ 14 h 14"/>
                  <a:gd name="T2" fmla="*/ 2 w 12"/>
                  <a:gd name="T3" fmla="*/ 9 h 14"/>
                  <a:gd name="T4" fmla="*/ 7 w 12"/>
                  <a:gd name="T5" fmla="*/ 3 h 14"/>
                  <a:gd name="T6" fmla="*/ 12 w 12"/>
                  <a:gd name="T7" fmla="*/ 6 h 14"/>
                  <a:gd name="T8" fmla="*/ 7 w 12"/>
                  <a:gd name="T9" fmla="*/ 14 h 14"/>
                </a:gdLst>
                <a:ahLst/>
                <a:cxnLst>
                  <a:cxn ang="0">
                    <a:pos x="T0" y="T1"/>
                  </a:cxn>
                  <a:cxn ang="0">
                    <a:pos x="T2" y="T3"/>
                  </a:cxn>
                  <a:cxn ang="0">
                    <a:pos x="T4" y="T5"/>
                  </a:cxn>
                  <a:cxn ang="0">
                    <a:pos x="T6" y="T7"/>
                  </a:cxn>
                  <a:cxn ang="0">
                    <a:pos x="T8" y="T9"/>
                  </a:cxn>
                </a:cxnLst>
                <a:rect l="0" t="0" r="r" b="b"/>
                <a:pathLst>
                  <a:path w="12" h="14">
                    <a:moveTo>
                      <a:pt x="7" y="14"/>
                    </a:moveTo>
                    <a:cubicBezTo>
                      <a:pt x="4" y="13"/>
                      <a:pt x="2" y="12"/>
                      <a:pt x="2" y="9"/>
                    </a:cubicBezTo>
                    <a:cubicBezTo>
                      <a:pt x="1" y="5"/>
                      <a:pt x="0" y="0"/>
                      <a:pt x="7" y="3"/>
                    </a:cubicBezTo>
                    <a:cubicBezTo>
                      <a:pt x="8" y="4"/>
                      <a:pt x="10" y="5"/>
                      <a:pt x="12" y="6"/>
                    </a:cubicBezTo>
                    <a:cubicBezTo>
                      <a:pt x="12" y="10"/>
                      <a:pt x="10" y="12"/>
                      <a:pt x="7" y="14"/>
                    </a:cubicBezTo>
                    <a:close/>
                  </a:path>
                </a:pathLst>
              </a:custGeom>
              <a:solidFill>
                <a:srgbClr val="8C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3" name="Freeform 99">
                <a:extLst>
                  <a:ext uri="{FF2B5EF4-FFF2-40B4-BE49-F238E27FC236}">
                    <a16:creationId xmlns:a16="http://schemas.microsoft.com/office/drawing/2014/main" id="{D6F0154D-5973-040D-F3D0-EE6A4AEA8564}"/>
                  </a:ext>
                </a:extLst>
              </p:cNvPr>
              <p:cNvSpPr/>
              <p:nvPr/>
            </p:nvSpPr>
            <p:spPr bwMode="auto">
              <a:xfrm>
                <a:off x="3549" y="3855"/>
                <a:ext cx="50" cy="8"/>
              </a:xfrm>
              <a:custGeom>
                <a:avLst/>
                <a:gdLst>
                  <a:gd name="T0" fmla="*/ 0 w 33"/>
                  <a:gd name="T1" fmla="*/ 2 h 5"/>
                  <a:gd name="T2" fmla="*/ 33 w 33"/>
                  <a:gd name="T3" fmla="*/ 5 h 5"/>
                  <a:gd name="T4" fmla="*/ 0 w 33"/>
                  <a:gd name="T5" fmla="*/ 2 h 5"/>
                </a:gdLst>
                <a:ahLst/>
                <a:cxnLst>
                  <a:cxn ang="0">
                    <a:pos x="T0" y="T1"/>
                  </a:cxn>
                  <a:cxn ang="0">
                    <a:pos x="T2" y="T3"/>
                  </a:cxn>
                  <a:cxn ang="0">
                    <a:pos x="T4" y="T5"/>
                  </a:cxn>
                </a:cxnLst>
                <a:rect l="0" t="0" r="r" b="b"/>
                <a:pathLst>
                  <a:path w="33" h="5">
                    <a:moveTo>
                      <a:pt x="0" y="2"/>
                    </a:moveTo>
                    <a:cubicBezTo>
                      <a:pt x="11" y="3"/>
                      <a:pt x="22" y="0"/>
                      <a:pt x="33" y="5"/>
                    </a:cubicBezTo>
                    <a:cubicBezTo>
                      <a:pt x="22" y="5"/>
                      <a:pt x="11" y="5"/>
                      <a:pt x="0" y="2"/>
                    </a:cubicBezTo>
                    <a:close/>
                  </a:path>
                </a:pathLst>
              </a:custGeom>
              <a:solidFill>
                <a:srgbClr val="1C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4" name="Freeform 100">
                <a:extLst>
                  <a:ext uri="{FF2B5EF4-FFF2-40B4-BE49-F238E27FC236}">
                    <a16:creationId xmlns:a16="http://schemas.microsoft.com/office/drawing/2014/main" id="{83EDB851-7F6F-9E31-FDBE-636484388E5D}"/>
                  </a:ext>
                </a:extLst>
              </p:cNvPr>
              <p:cNvSpPr/>
              <p:nvPr/>
            </p:nvSpPr>
            <p:spPr bwMode="auto">
              <a:xfrm>
                <a:off x="3826" y="3855"/>
                <a:ext cx="44" cy="9"/>
              </a:xfrm>
              <a:custGeom>
                <a:avLst/>
                <a:gdLst>
                  <a:gd name="T0" fmla="*/ 0 w 29"/>
                  <a:gd name="T1" fmla="*/ 5 h 6"/>
                  <a:gd name="T2" fmla="*/ 29 w 29"/>
                  <a:gd name="T3" fmla="*/ 3 h 6"/>
                  <a:gd name="T4" fmla="*/ 0 w 29"/>
                  <a:gd name="T5" fmla="*/ 5 h 6"/>
                </a:gdLst>
                <a:ahLst/>
                <a:cxnLst>
                  <a:cxn ang="0">
                    <a:pos x="T0" y="T1"/>
                  </a:cxn>
                  <a:cxn ang="0">
                    <a:pos x="T2" y="T3"/>
                  </a:cxn>
                  <a:cxn ang="0">
                    <a:pos x="T4" y="T5"/>
                  </a:cxn>
                </a:cxnLst>
                <a:rect l="0" t="0" r="r" b="b"/>
                <a:pathLst>
                  <a:path w="28" h="6">
                    <a:moveTo>
                      <a:pt x="0" y="5"/>
                    </a:moveTo>
                    <a:cubicBezTo>
                      <a:pt x="10" y="0"/>
                      <a:pt x="20" y="3"/>
                      <a:pt x="29" y="3"/>
                    </a:cubicBezTo>
                    <a:cubicBezTo>
                      <a:pt x="20" y="6"/>
                      <a:pt x="10" y="5"/>
                      <a:pt x="0" y="5"/>
                    </a:cubicBezTo>
                    <a:close/>
                  </a:path>
                </a:pathLst>
              </a:custGeom>
              <a:solidFill>
                <a:srgbClr val="1C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5" name="Freeform 101">
                <a:extLst>
                  <a:ext uri="{FF2B5EF4-FFF2-40B4-BE49-F238E27FC236}">
                    <a16:creationId xmlns:a16="http://schemas.microsoft.com/office/drawing/2014/main" id="{8FCE8F13-A306-7D6B-E5FF-1BCADE9F622C}"/>
                  </a:ext>
                </a:extLst>
              </p:cNvPr>
              <p:cNvSpPr/>
              <p:nvPr/>
            </p:nvSpPr>
            <p:spPr bwMode="auto">
              <a:xfrm>
                <a:off x="3797" y="1442"/>
                <a:ext cx="12" cy="39"/>
              </a:xfrm>
              <a:custGeom>
                <a:avLst/>
                <a:gdLst>
                  <a:gd name="T0" fmla="*/ 4 w 8"/>
                  <a:gd name="T1" fmla="*/ 26 h 26"/>
                  <a:gd name="T2" fmla="*/ 4 w 8"/>
                  <a:gd name="T3" fmla="*/ 13 h 26"/>
                  <a:gd name="T4" fmla="*/ 4 w 8"/>
                  <a:gd name="T5" fmla="*/ 1 h 26"/>
                  <a:gd name="T6" fmla="*/ 5 w 8"/>
                  <a:gd name="T7" fmla="*/ 0 h 26"/>
                  <a:gd name="T8" fmla="*/ 4 w 8"/>
                  <a:gd name="T9" fmla="*/ 26 h 26"/>
                </a:gdLst>
                <a:ahLst/>
                <a:cxnLst>
                  <a:cxn ang="0">
                    <a:pos x="T0" y="T1"/>
                  </a:cxn>
                  <a:cxn ang="0">
                    <a:pos x="T2" y="T3"/>
                  </a:cxn>
                  <a:cxn ang="0">
                    <a:pos x="T4" y="T5"/>
                  </a:cxn>
                  <a:cxn ang="0">
                    <a:pos x="T6" y="T7"/>
                  </a:cxn>
                  <a:cxn ang="0">
                    <a:pos x="T8" y="T9"/>
                  </a:cxn>
                </a:cxnLst>
                <a:rect l="0" t="0" r="r" b="b"/>
                <a:pathLst>
                  <a:path w="8" h="26">
                    <a:moveTo>
                      <a:pt x="4" y="26"/>
                    </a:moveTo>
                    <a:cubicBezTo>
                      <a:pt x="4" y="22"/>
                      <a:pt x="4" y="17"/>
                      <a:pt x="4" y="13"/>
                    </a:cubicBezTo>
                    <a:cubicBezTo>
                      <a:pt x="0" y="9"/>
                      <a:pt x="3" y="5"/>
                      <a:pt x="4" y="1"/>
                    </a:cubicBezTo>
                    <a:cubicBezTo>
                      <a:pt x="4" y="1"/>
                      <a:pt x="5" y="0"/>
                      <a:pt x="5" y="0"/>
                    </a:cubicBezTo>
                    <a:cubicBezTo>
                      <a:pt x="8" y="9"/>
                      <a:pt x="8" y="17"/>
                      <a:pt x="4" y="26"/>
                    </a:cubicBezTo>
                    <a:close/>
                  </a:path>
                </a:pathLst>
              </a:custGeom>
              <a:solidFill>
                <a:srgbClr val="EFB8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6" name="Freeform 102">
                <a:extLst>
                  <a:ext uri="{FF2B5EF4-FFF2-40B4-BE49-F238E27FC236}">
                    <a16:creationId xmlns:a16="http://schemas.microsoft.com/office/drawing/2014/main" id="{98E98570-C10B-00C8-4F6F-44B2747E8EB3}"/>
                  </a:ext>
                </a:extLst>
              </p:cNvPr>
              <p:cNvSpPr/>
              <p:nvPr/>
            </p:nvSpPr>
            <p:spPr bwMode="auto">
              <a:xfrm>
                <a:off x="3396" y="3843"/>
                <a:ext cx="38" cy="9"/>
              </a:xfrm>
              <a:custGeom>
                <a:avLst/>
                <a:gdLst>
                  <a:gd name="T0" fmla="*/ 0 w 25"/>
                  <a:gd name="T1" fmla="*/ 3 h 6"/>
                  <a:gd name="T2" fmla="*/ 25 w 25"/>
                  <a:gd name="T3" fmla="*/ 5 h 6"/>
                  <a:gd name="T4" fmla="*/ 0 w 25"/>
                  <a:gd name="T5" fmla="*/ 3 h 6"/>
                </a:gdLst>
                <a:ahLst/>
                <a:cxnLst>
                  <a:cxn ang="0">
                    <a:pos x="T0" y="T1"/>
                  </a:cxn>
                  <a:cxn ang="0">
                    <a:pos x="T2" y="T3"/>
                  </a:cxn>
                  <a:cxn ang="0">
                    <a:pos x="T4" y="T5"/>
                  </a:cxn>
                </a:cxnLst>
                <a:rect l="0" t="0" r="r" b="b"/>
                <a:pathLst>
                  <a:path w="25" h="6">
                    <a:moveTo>
                      <a:pt x="0" y="3"/>
                    </a:moveTo>
                    <a:cubicBezTo>
                      <a:pt x="8" y="3"/>
                      <a:pt x="17" y="0"/>
                      <a:pt x="25" y="5"/>
                    </a:cubicBezTo>
                    <a:cubicBezTo>
                      <a:pt x="17" y="6"/>
                      <a:pt x="8" y="5"/>
                      <a:pt x="0" y="3"/>
                    </a:cubicBezTo>
                    <a:close/>
                  </a:path>
                </a:pathLst>
              </a:custGeom>
              <a:solidFill>
                <a:srgbClr val="1C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7" name="Freeform 103">
                <a:extLst>
                  <a:ext uri="{FF2B5EF4-FFF2-40B4-BE49-F238E27FC236}">
                    <a16:creationId xmlns:a16="http://schemas.microsoft.com/office/drawing/2014/main" id="{DCB02333-96C4-58EF-F9EF-11FAAC97B85E}"/>
                  </a:ext>
                </a:extLst>
              </p:cNvPr>
              <p:cNvSpPr/>
              <p:nvPr/>
            </p:nvSpPr>
            <p:spPr bwMode="auto">
              <a:xfrm>
                <a:off x="3587" y="3203"/>
                <a:ext cx="201" cy="129"/>
              </a:xfrm>
              <a:custGeom>
                <a:avLst/>
                <a:gdLst>
                  <a:gd name="T0" fmla="*/ 107 w 132"/>
                  <a:gd name="T1" fmla="*/ 5 h 85"/>
                  <a:gd name="T2" fmla="*/ 105 w 132"/>
                  <a:gd name="T3" fmla="*/ 15 h 85"/>
                  <a:gd name="T4" fmla="*/ 107 w 132"/>
                  <a:gd name="T5" fmla="*/ 41 h 85"/>
                  <a:gd name="T6" fmla="*/ 118 w 132"/>
                  <a:gd name="T7" fmla="*/ 63 h 85"/>
                  <a:gd name="T8" fmla="*/ 132 w 132"/>
                  <a:gd name="T9" fmla="*/ 75 h 85"/>
                  <a:gd name="T10" fmla="*/ 112 w 132"/>
                  <a:gd name="T11" fmla="*/ 83 h 85"/>
                  <a:gd name="T12" fmla="*/ 21 w 132"/>
                  <a:gd name="T13" fmla="*/ 83 h 85"/>
                  <a:gd name="T14" fmla="*/ 0 w 132"/>
                  <a:gd name="T15" fmla="*/ 73 h 85"/>
                  <a:gd name="T16" fmla="*/ 23 w 132"/>
                  <a:gd name="T17" fmla="*/ 76 h 85"/>
                  <a:gd name="T18" fmla="*/ 36 w 132"/>
                  <a:gd name="T19" fmla="*/ 65 h 85"/>
                  <a:gd name="T20" fmla="*/ 42 w 132"/>
                  <a:gd name="T21" fmla="*/ 32 h 85"/>
                  <a:gd name="T22" fmla="*/ 36 w 132"/>
                  <a:gd name="T23" fmla="*/ 10 h 85"/>
                  <a:gd name="T24" fmla="*/ 47 w 132"/>
                  <a:gd name="T25" fmla="*/ 6 h 85"/>
                  <a:gd name="T26" fmla="*/ 92 w 132"/>
                  <a:gd name="T27" fmla="*/ 1 h 85"/>
                  <a:gd name="T28" fmla="*/ 107 w 132"/>
                  <a:gd name="T29"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85">
                    <a:moveTo>
                      <a:pt x="107" y="5"/>
                    </a:moveTo>
                    <a:cubicBezTo>
                      <a:pt x="107" y="8"/>
                      <a:pt x="107" y="12"/>
                      <a:pt x="105" y="15"/>
                    </a:cubicBezTo>
                    <a:cubicBezTo>
                      <a:pt x="98" y="24"/>
                      <a:pt x="102" y="33"/>
                      <a:pt x="107" y="41"/>
                    </a:cubicBezTo>
                    <a:cubicBezTo>
                      <a:pt x="112" y="48"/>
                      <a:pt x="117" y="55"/>
                      <a:pt x="118" y="63"/>
                    </a:cubicBezTo>
                    <a:cubicBezTo>
                      <a:pt x="120" y="71"/>
                      <a:pt x="124" y="75"/>
                      <a:pt x="132" y="75"/>
                    </a:cubicBezTo>
                    <a:cubicBezTo>
                      <a:pt x="126" y="81"/>
                      <a:pt x="120" y="83"/>
                      <a:pt x="112" y="83"/>
                    </a:cubicBezTo>
                    <a:cubicBezTo>
                      <a:pt x="82" y="85"/>
                      <a:pt x="51" y="85"/>
                      <a:pt x="21" y="83"/>
                    </a:cubicBezTo>
                    <a:cubicBezTo>
                      <a:pt x="13" y="82"/>
                      <a:pt x="5" y="80"/>
                      <a:pt x="0" y="73"/>
                    </a:cubicBezTo>
                    <a:cubicBezTo>
                      <a:pt x="8" y="74"/>
                      <a:pt x="15" y="72"/>
                      <a:pt x="23" y="76"/>
                    </a:cubicBezTo>
                    <a:cubicBezTo>
                      <a:pt x="31" y="79"/>
                      <a:pt x="36" y="73"/>
                      <a:pt x="36" y="65"/>
                    </a:cubicBezTo>
                    <a:cubicBezTo>
                      <a:pt x="34" y="53"/>
                      <a:pt x="36" y="43"/>
                      <a:pt x="42" y="32"/>
                    </a:cubicBezTo>
                    <a:cubicBezTo>
                      <a:pt x="45" y="25"/>
                      <a:pt x="41" y="16"/>
                      <a:pt x="36" y="10"/>
                    </a:cubicBezTo>
                    <a:cubicBezTo>
                      <a:pt x="38" y="6"/>
                      <a:pt x="43" y="6"/>
                      <a:pt x="47" y="6"/>
                    </a:cubicBezTo>
                    <a:cubicBezTo>
                      <a:pt x="62" y="2"/>
                      <a:pt x="77" y="1"/>
                      <a:pt x="92" y="1"/>
                    </a:cubicBezTo>
                    <a:cubicBezTo>
                      <a:pt x="97" y="0"/>
                      <a:pt x="103" y="0"/>
                      <a:pt x="107" y="5"/>
                    </a:cubicBezTo>
                    <a:close/>
                  </a:path>
                </a:pathLst>
              </a:custGeom>
              <a:solidFill>
                <a:srgbClr val="DCDD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8" name="Freeform 104">
                <a:extLst>
                  <a:ext uri="{FF2B5EF4-FFF2-40B4-BE49-F238E27FC236}">
                    <a16:creationId xmlns:a16="http://schemas.microsoft.com/office/drawing/2014/main" id="{C77A91BB-438D-EAA6-E4D4-21E410DFE1CB}"/>
                  </a:ext>
                </a:extLst>
              </p:cNvPr>
              <p:cNvSpPr/>
              <p:nvPr/>
            </p:nvSpPr>
            <p:spPr bwMode="auto">
              <a:xfrm>
                <a:off x="4133" y="3477"/>
                <a:ext cx="60" cy="105"/>
              </a:xfrm>
              <a:custGeom>
                <a:avLst/>
                <a:gdLst>
                  <a:gd name="T0" fmla="*/ 14 w 40"/>
                  <a:gd name="T1" fmla="*/ 1 h 69"/>
                  <a:gd name="T2" fmla="*/ 39 w 40"/>
                  <a:gd name="T3" fmla="*/ 6 h 69"/>
                  <a:gd name="T4" fmla="*/ 39 w 40"/>
                  <a:gd name="T5" fmla="*/ 9 h 69"/>
                  <a:gd name="T6" fmla="*/ 27 w 40"/>
                  <a:gd name="T7" fmla="*/ 37 h 69"/>
                  <a:gd name="T8" fmla="*/ 18 w 40"/>
                  <a:gd name="T9" fmla="*/ 69 h 69"/>
                  <a:gd name="T10" fmla="*/ 0 w 40"/>
                  <a:gd name="T11" fmla="*/ 49 h 69"/>
                  <a:gd name="T12" fmla="*/ 7 w 40"/>
                  <a:gd name="T13" fmla="*/ 12 h 69"/>
                  <a:gd name="T14" fmla="*/ 14 w 40"/>
                  <a:gd name="T15" fmla="*/ 1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69">
                    <a:moveTo>
                      <a:pt x="14" y="1"/>
                    </a:moveTo>
                    <a:cubicBezTo>
                      <a:pt x="22" y="3"/>
                      <a:pt x="31" y="0"/>
                      <a:pt x="39" y="6"/>
                    </a:cubicBezTo>
                    <a:cubicBezTo>
                      <a:pt x="40" y="7"/>
                      <a:pt x="40" y="8"/>
                      <a:pt x="39" y="9"/>
                    </a:cubicBezTo>
                    <a:cubicBezTo>
                      <a:pt x="30" y="16"/>
                      <a:pt x="32" y="28"/>
                      <a:pt x="27" y="37"/>
                    </a:cubicBezTo>
                    <a:cubicBezTo>
                      <a:pt x="22" y="46"/>
                      <a:pt x="21" y="58"/>
                      <a:pt x="18" y="69"/>
                    </a:cubicBezTo>
                    <a:cubicBezTo>
                      <a:pt x="6" y="68"/>
                      <a:pt x="0" y="61"/>
                      <a:pt x="0" y="49"/>
                    </a:cubicBezTo>
                    <a:cubicBezTo>
                      <a:pt x="2" y="37"/>
                      <a:pt x="4" y="24"/>
                      <a:pt x="7" y="12"/>
                    </a:cubicBezTo>
                    <a:cubicBezTo>
                      <a:pt x="9" y="8"/>
                      <a:pt x="9" y="3"/>
                      <a:pt x="14" y="1"/>
                    </a:cubicBezTo>
                    <a:close/>
                  </a:path>
                </a:pathLst>
              </a:custGeom>
              <a:solidFill>
                <a:srgbClr val="EDBB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9" name="Freeform 105">
                <a:extLst>
                  <a:ext uri="{FF2B5EF4-FFF2-40B4-BE49-F238E27FC236}">
                    <a16:creationId xmlns:a16="http://schemas.microsoft.com/office/drawing/2014/main" id="{DD24D664-3E61-34C6-8322-E9312FE976CB}"/>
                  </a:ext>
                </a:extLst>
              </p:cNvPr>
              <p:cNvSpPr/>
              <p:nvPr/>
            </p:nvSpPr>
            <p:spPr bwMode="auto">
              <a:xfrm>
                <a:off x="4044" y="3332"/>
                <a:ext cx="66" cy="82"/>
              </a:xfrm>
              <a:custGeom>
                <a:avLst/>
                <a:gdLst>
                  <a:gd name="T0" fmla="*/ 40 w 43"/>
                  <a:gd name="T1" fmla="*/ 48 h 54"/>
                  <a:gd name="T2" fmla="*/ 35 w 43"/>
                  <a:gd name="T3" fmla="*/ 54 h 54"/>
                  <a:gd name="T4" fmla="*/ 34 w 43"/>
                  <a:gd name="T5" fmla="*/ 54 h 54"/>
                  <a:gd name="T6" fmla="*/ 34 w 43"/>
                  <a:gd name="T7" fmla="*/ 53 h 54"/>
                  <a:gd name="T8" fmla="*/ 1 w 43"/>
                  <a:gd name="T9" fmla="*/ 26 h 54"/>
                  <a:gd name="T10" fmla="*/ 1 w 43"/>
                  <a:gd name="T11" fmla="*/ 25 h 54"/>
                  <a:gd name="T12" fmla="*/ 11 w 43"/>
                  <a:gd name="T13" fmla="*/ 20 h 54"/>
                  <a:gd name="T14" fmla="*/ 10 w 43"/>
                  <a:gd name="T15" fmla="*/ 7 h 54"/>
                  <a:gd name="T16" fmla="*/ 30 w 43"/>
                  <a:gd name="T17" fmla="*/ 7 h 54"/>
                  <a:gd name="T18" fmla="*/ 39 w 43"/>
                  <a:gd name="T19" fmla="*/ 16 h 54"/>
                  <a:gd name="T20" fmla="*/ 42 w 43"/>
                  <a:gd name="T21" fmla="*/ 23 h 54"/>
                  <a:gd name="T22" fmla="*/ 40 w 43"/>
                  <a:gd name="T23"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40" y="48"/>
                    </a:moveTo>
                    <a:cubicBezTo>
                      <a:pt x="39" y="50"/>
                      <a:pt x="37" y="52"/>
                      <a:pt x="35" y="54"/>
                    </a:cubicBezTo>
                    <a:cubicBezTo>
                      <a:pt x="35" y="54"/>
                      <a:pt x="34" y="54"/>
                      <a:pt x="34" y="54"/>
                    </a:cubicBezTo>
                    <a:cubicBezTo>
                      <a:pt x="34" y="53"/>
                      <a:pt x="34" y="53"/>
                      <a:pt x="34" y="53"/>
                    </a:cubicBezTo>
                    <a:cubicBezTo>
                      <a:pt x="14" y="54"/>
                      <a:pt x="8" y="39"/>
                      <a:pt x="1" y="26"/>
                    </a:cubicBezTo>
                    <a:cubicBezTo>
                      <a:pt x="1" y="25"/>
                      <a:pt x="1" y="25"/>
                      <a:pt x="1" y="25"/>
                    </a:cubicBezTo>
                    <a:cubicBezTo>
                      <a:pt x="0" y="16"/>
                      <a:pt x="0" y="16"/>
                      <a:pt x="11" y="20"/>
                    </a:cubicBezTo>
                    <a:cubicBezTo>
                      <a:pt x="8" y="16"/>
                      <a:pt x="3" y="9"/>
                      <a:pt x="10" y="7"/>
                    </a:cubicBezTo>
                    <a:cubicBezTo>
                      <a:pt x="16" y="5"/>
                      <a:pt x="24" y="0"/>
                      <a:pt x="30" y="7"/>
                    </a:cubicBezTo>
                    <a:cubicBezTo>
                      <a:pt x="33" y="10"/>
                      <a:pt x="35" y="14"/>
                      <a:pt x="39" y="16"/>
                    </a:cubicBezTo>
                    <a:cubicBezTo>
                      <a:pt x="41" y="17"/>
                      <a:pt x="43" y="21"/>
                      <a:pt x="42" y="23"/>
                    </a:cubicBezTo>
                    <a:cubicBezTo>
                      <a:pt x="34" y="31"/>
                      <a:pt x="43" y="40"/>
                      <a:pt x="40" y="48"/>
                    </a:cubicBezTo>
                    <a:close/>
                  </a:path>
                </a:pathLst>
              </a:custGeom>
              <a:solidFill>
                <a:srgbClr val="C4B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0" name="Freeform 106">
                <a:extLst>
                  <a:ext uri="{FF2B5EF4-FFF2-40B4-BE49-F238E27FC236}">
                    <a16:creationId xmlns:a16="http://schemas.microsoft.com/office/drawing/2014/main" id="{4E4B5F43-F909-8C9A-ABF3-4B2489AD3FD5}"/>
                  </a:ext>
                </a:extLst>
              </p:cNvPr>
              <p:cNvSpPr/>
              <p:nvPr/>
            </p:nvSpPr>
            <p:spPr bwMode="auto">
              <a:xfrm>
                <a:off x="4127" y="3361"/>
                <a:ext cx="39" cy="198"/>
              </a:xfrm>
              <a:custGeom>
                <a:avLst/>
                <a:gdLst>
                  <a:gd name="T0" fmla="*/ 13 w 26"/>
                  <a:gd name="T1" fmla="*/ 62 h 131"/>
                  <a:gd name="T2" fmla="*/ 14 w 26"/>
                  <a:gd name="T3" fmla="*/ 20 h 131"/>
                  <a:gd name="T4" fmla="*/ 7 w 26"/>
                  <a:gd name="T5" fmla="*/ 2 h 131"/>
                  <a:gd name="T6" fmla="*/ 12 w 26"/>
                  <a:gd name="T7" fmla="*/ 2 h 131"/>
                  <a:gd name="T8" fmla="*/ 18 w 26"/>
                  <a:gd name="T9" fmla="*/ 78 h 131"/>
                  <a:gd name="T10" fmla="*/ 7 w 26"/>
                  <a:gd name="T11" fmla="*/ 128 h 131"/>
                  <a:gd name="T12" fmla="*/ 0 w 26"/>
                  <a:gd name="T13" fmla="*/ 123 h 131"/>
                  <a:gd name="T14" fmla="*/ 13 w 26"/>
                  <a:gd name="T15" fmla="*/ 70 h 131"/>
                  <a:gd name="T16" fmla="*/ 13 w 26"/>
                  <a:gd name="T17" fmla="*/ 6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31">
                    <a:moveTo>
                      <a:pt x="13" y="62"/>
                    </a:moveTo>
                    <a:cubicBezTo>
                      <a:pt x="21" y="49"/>
                      <a:pt x="19" y="34"/>
                      <a:pt x="14" y="20"/>
                    </a:cubicBezTo>
                    <a:cubicBezTo>
                      <a:pt x="12" y="14"/>
                      <a:pt x="12" y="7"/>
                      <a:pt x="7" y="2"/>
                    </a:cubicBezTo>
                    <a:cubicBezTo>
                      <a:pt x="9" y="0"/>
                      <a:pt x="11" y="0"/>
                      <a:pt x="12" y="2"/>
                    </a:cubicBezTo>
                    <a:cubicBezTo>
                      <a:pt x="26" y="26"/>
                      <a:pt x="23" y="52"/>
                      <a:pt x="18" y="78"/>
                    </a:cubicBezTo>
                    <a:cubicBezTo>
                      <a:pt x="13" y="94"/>
                      <a:pt x="10" y="111"/>
                      <a:pt x="7" y="128"/>
                    </a:cubicBezTo>
                    <a:cubicBezTo>
                      <a:pt x="2" y="131"/>
                      <a:pt x="1" y="127"/>
                      <a:pt x="0" y="123"/>
                    </a:cubicBezTo>
                    <a:cubicBezTo>
                      <a:pt x="3" y="105"/>
                      <a:pt x="12" y="89"/>
                      <a:pt x="13" y="70"/>
                    </a:cubicBezTo>
                    <a:cubicBezTo>
                      <a:pt x="13" y="68"/>
                      <a:pt x="13" y="65"/>
                      <a:pt x="13" y="62"/>
                    </a:cubicBezTo>
                    <a:close/>
                  </a:path>
                </a:pathLst>
              </a:custGeom>
              <a:solidFill>
                <a:srgbClr val="4F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1" name="Freeform 107">
                <a:extLst>
                  <a:ext uri="{FF2B5EF4-FFF2-40B4-BE49-F238E27FC236}">
                    <a16:creationId xmlns:a16="http://schemas.microsoft.com/office/drawing/2014/main" id="{D02152DD-272A-AB02-81BA-E763FFD46903}"/>
                  </a:ext>
                </a:extLst>
              </p:cNvPr>
              <p:cNvSpPr/>
              <p:nvPr/>
            </p:nvSpPr>
            <p:spPr bwMode="auto">
              <a:xfrm>
                <a:off x="4037" y="3371"/>
                <a:ext cx="59" cy="47"/>
              </a:xfrm>
              <a:custGeom>
                <a:avLst/>
                <a:gdLst>
                  <a:gd name="T0" fmla="*/ 6 w 39"/>
                  <a:gd name="T1" fmla="*/ 0 h 31"/>
                  <a:gd name="T2" fmla="*/ 19 w 39"/>
                  <a:gd name="T3" fmla="*/ 17 h 31"/>
                  <a:gd name="T4" fmla="*/ 26 w 39"/>
                  <a:gd name="T5" fmla="*/ 23 h 31"/>
                  <a:gd name="T6" fmla="*/ 39 w 39"/>
                  <a:gd name="T7" fmla="*/ 27 h 31"/>
                  <a:gd name="T8" fmla="*/ 8 w 39"/>
                  <a:gd name="T9" fmla="*/ 23 h 31"/>
                  <a:gd name="T10" fmla="*/ 4 w 39"/>
                  <a:gd name="T11" fmla="*/ 13 h 31"/>
                  <a:gd name="T12" fmla="*/ 6 w 39"/>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9" h="31">
                    <a:moveTo>
                      <a:pt x="6" y="0"/>
                    </a:moveTo>
                    <a:cubicBezTo>
                      <a:pt x="12" y="4"/>
                      <a:pt x="18" y="8"/>
                      <a:pt x="19" y="17"/>
                    </a:cubicBezTo>
                    <a:cubicBezTo>
                      <a:pt x="19" y="21"/>
                      <a:pt x="22" y="22"/>
                      <a:pt x="26" y="23"/>
                    </a:cubicBezTo>
                    <a:cubicBezTo>
                      <a:pt x="30" y="24"/>
                      <a:pt x="35" y="24"/>
                      <a:pt x="39" y="27"/>
                    </a:cubicBezTo>
                    <a:cubicBezTo>
                      <a:pt x="28" y="27"/>
                      <a:pt x="17" y="31"/>
                      <a:pt x="8" y="23"/>
                    </a:cubicBezTo>
                    <a:cubicBezTo>
                      <a:pt x="9" y="18"/>
                      <a:pt x="6" y="16"/>
                      <a:pt x="4" y="13"/>
                    </a:cubicBezTo>
                    <a:cubicBezTo>
                      <a:pt x="2" y="8"/>
                      <a:pt x="0" y="3"/>
                      <a:pt x="6" y="0"/>
                    </a:cubicBezTo>
                    <a:close/>
                  </a:path>
                </a:pathLst>
              </a:custGeom>
              <a:solidFill>
                <a:srgbClr val="988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2" name="Freeform 108">
                <a:extLst>
                  <a:ext uri="{FF2B5EF4-FFF2-40B4-BE49-F238E27FC236}">
                    <a16:creationId xmlns:a16="http://schemas.microsoft.com/office/drawing/2014/main" id="{C54E3821-9C45-3C9F-DD47-90009807F1E7}"/>
                  </a:ext>
                </a:extLst>
              </p:cNvPr>
              <p:cNvSpPr/>
              <p:nvPr/>
            </p:nvSpPr>
            <p:spPr bwMode="auto">
              <a:xfrm>
                <a:off x="4113" y="3535"/>
                <a:ext cx="47" cy="62"/>
              </a:xfrm>
              <a:custGeom>
                <a:avLst/>
                <a:gdLst>
                  <a:gd name="T0" fmla="*/ 11 w 31"/>
                  <a:gd name="T1" fmla="*/ 7 h 41"/>
                  <a:gd name="T2" fmla="*/ 16 w 31"/>
                  <a:gd name="T3" fmla="*/ 13 h 41"/>
                  <a:gd name="T4" fmla="*/ 31 w 31"/>
                  <a:gd name="T5" fmla="*/ 31 h 41"/>
                  <a:gd name="T6" fmla="*/ 14 w 31"/>
                  <a:gd name="T7" fmla="*/ 37 h 41"/>
                  <a:gd name="T8" fmla="*/ 16 w 31"/>
                  <a:gd name="T9" fmla="*/ 31 h 41"/>
                  <a:gd name="T10" fmla="*/ 9 w 31"/>
                  <a:gd name="T11" fmla="*/ 33 h 41"/>
                  <a:gd name="T12" fmla="*/ 8 w 31"/>
                  <a:gd name="T13" fmla="*/ 0 h 41"/>
                  <a:gd name="T14" fmla="*/ 11 w 31"/>
                  <a:gd name="T15" fmla="*/ 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1">
                    <a:moveTo>
                      <a:pt x="11" y="7"/>
                    </a:moveTo>
                    <a:cubicBezTo>
                      <a:pt x="12" y="10"/>
                      <a:pt x="12" y="13"/>
                      <a:pt x="16" y="13"/>
                    </a:cubicBezTo>
                    <a:cubicBezTo>
                      <a:pt x="15" y="25"/>
                      <a:pt x="26" y="25"/>
                      <a:pt x="31" y="31"/>
                    </a:cubicBezTo>
                    <a:cubicBezTo>
                      <a:pt x="27" y="36"/>
                      <a:pt x="22" y="41"/>
                      <a:pt x="14" y="37"/>
                    </a:cubicBezTo>
                    <a:cubicBezTo>
                      <a:pt x="15" y="35"/>
                      <a:pt x="18" y="33"/>
                      <a:pt x="16" y="31"/>
                    </a:cubicBezTo>
                    <a:cubicBezTo>
                      <a:pt x="14" y="29"/>
                      <a:pt x="11" y="32"/>
                      <a:pt x="9" y="33"/>
                    </a:cubicBezTo>
                    <a:cubicBezTo>
                      <a:pt x="0" y="22"/>
                      <a:pt x="3" y="11"/>
                      <a:pt x="8" y="0"/>
                    </a:cubicBezTo>
                    <a:cubicBezTo>
                      <a:pt x="12" y="2"/>
                      <a:pt x="10" y="5"/>
                      <a:pt x="11" y="7"/>
                    </a:cubicBezTo>
                    <a:close/>
                  </a:path>
                </a:pathLst>
              </a:custGeom>
              <a:solidFill>
                <a:srgbClr val="944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3" name="Freeform 109">
                <a:extLst>
                  <a:ext uri="{FF2B5EF4-FFF2-40B4-BE49-F238E27FC236}">
                    <a16:creationId xmlns:a16="http://schemas.microsoft.com/office/drawing/2014/main" id="{BD8A2782-56AA-F4A6-18EC-57F7865C81C2}"/>
                  </a:ext>
                </a:extLst>
              </p:cNvPr>
              <p:cNvSpPr/>
              <p:nvPr/>
            </p:nvSpPr>
            <p:spPr bwMode="auto">
              <a:xfrm>
                <a:off x="4125" y="3467"/>
                <a:ext cx="27" cy="79"/>
              </a:xfrm>
              <a:custGeom>
                <a:avLst/>
                <a:gdLst>
                  <a:gd name="T0" fmla="*/ 3 w 18"/>
                  <a:gd name="T1" fmla="*/ 52 h 52"/>
                  <a:gd name="T2" fmla="*/ 0 w 18"/>
                  <a:gd name="T3" fmla="*/ 45 h 52"/>
                  <a:gd name="T4" fmla="*/ 14 w 18"/>
                  <a:gd name="T5" fmla="*/ 0 h 52"/>
                  <a:gd name="T6" fmla="*/ 13 w 18"/>
                  <a:gd name="T7" fmla="*/ 15 h 52"/>
                  <a:gd name="T8" fmla="*/ 3 w 18"/>
                  <a:gd name="T9" fmla="*/ 52 h 52"/>
                </a:gdLst>
                <a:ahLst/>
                <a:cxnLst>
                  <a:cxn ang="0">
                    <a:pos x="T0" y="T1"/>
                  </a:cxn>
                  <a:cxn ang="0">
                    <a:pos x="T2" y="T3"/>
                  </a:cxn>
                  <a:cxn ang="0">
                    <a:pos x="T4" y="T5"/>
                  </a:cxn>
                  <a:cxn ang="0">
                    <a:pos x="T6" y="T7"/>
                  </a:cxn>
                  <a:cxn ang="0">
                    <a:pos x="T8" y="T9"/>
                  </a:cxn>
                </a:cxnLst>
                <a:rect l="0" t="0" r="r" b="b"/>
                <a:pathLst>
                  <a:path w="18" h="52">
                    <a:moveTo>
                      <a:pt x="3" y="52"/>
                    </a:moveTo>
                    <a:cubicBezTo>
                      <a:pt x="0" y="51"/>
                      <a:pt x="1" y="48"/>
                      <a:pt x="0" y="45"/>
                    </a:cubicBezTo>
                    <a:cubicBezTo>
                      <a:pt x="5" y="30"/>
                      <a:pt x="9" y="15"/>
                      <a:pt x="14" y="0"/>
                    </a:cubicBezTo>
                    <a:cubicBezTo>
                      <a:pt x="18" y="5"/>
                      <a:pt x="14" y="11"/>
                      <a:pt x="13" y="15"/>
                    </a:cubicBezTo>
                    <a:cubicBezTo>
                      <a:pt x="10" y="28"/>
                      <a:pt x="6" y="40"/>
                      <a:pt x="3" y="52"/>
                    </a:cubicBezTo>
                    <a:close/>
                  </a:path>
                </a:pathLst>
              </a:custGeom>
              <a:solidFill>
                <a:srgbClr val="C59D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4" name="Freeform 110">
                <a:extLst>
                  <a:ext uri="{FF2B5EF4-FFF2-40B4-BE49-F238E27FC236}">
                    <a16:creationId xmlns:a16="http://schemas.microsoft.com/office/drawing/2014/main" id="{1C6E68D8-B4BE-250C-5B34-E14C16B49B24}"/>
                  </a:ext>
                </a:extLst>
              </p:cNvPr>
              <p:cNvSpPr/>
              <p:nvPr/>
            </p:nvSpPr>
            <p:spPr bwMode="auto">
              <a:xfrm>
                <a:off x="4125" y="3574"/>
                <a:ext cx="23" cy="17"/>
              </a:xfrm>
              <a:custGeom>
                <a:avLst/>
                <a:gdLst>
                  <a:gd name="T0" fmla="*/ 1 w 15"/>
                  <a:gd name="T1" fmla="*/ 7 h 11"/>
                  <a:gd name="T2" fmla="*/ 7 w 15"/>
                  <a:gd name="T3" fmla="*/ 0 h 11"/>
                  <a:gd name="T4" fmla="*/ 14 w 15"/>
                  <a:gd name="T5" fmla="*/ 6 h 11"/>
                  <a:gd name="T6" fmla="*/ 6 w 15"/>
                  <a:gd name="T7" fmla="*/ 11 h 11"/>
                  <a:gd name="T8" fmla="*/ 1 w 15"/>
                  <a:gd name="T9" fmla="*/ 7 h 11"/>
                </a:gdLst>
                <a:ahLst/>
                <a:cxnLst>
                  <a:cxn ang="0">
                    <a:pos x="T0" y="T1"/>
                  </a:cxn>
                  <a:cxn ang="0">
                    <a:pos x="T2" y="T3"/>
                  </a:cxn>
                  <a:cxn ang="0">
                    <a:pos x="T4" y="T5"/>
                  </a:cxn>
                  <a:cxn ang="0">
                    <a:pos x="T6" y="T7"/>
                  </a:cxn>
                  <a:cxn ang="0">
                    <a:pos x="T8" y="T9"/>
                  </a:cxn>
                </a:cxnLst>
                <a:rect l="0" t="0" r="r" b="b"/>
                <a:pathLst>
                  <a:path w="15" h="11">
                    <a:moveTo>
                      <a:pt x="1" y="7"/>
                    </a:moveTo>
                    <a:cubicBezTo>
                      <a:pt x="0" y="3"/>
                      <a:pt x="1" y="0"/>
                      <a:pt x="7" y="0"/>
                    </a:cubicBezTo>
                    <a:cubicBezTo>
                      <a:pt x="10" y="1"/>
                      <a:pt x="14" y="2"/>
                      <a:pt x="14" y="6"/>
                    </a:cubicBezTo>
                    <a:cubicBezTo>
                      <a:pt x="15" y="11"/>
                      <a:pt x="10" y="10"/>
                      <a:pt x="6" y="11"/>
                    </a:cubicBezTo>
                    <a:cubicBezTo>
                      <a:pt x="4" y="9"/>
                      <a:pt x="2" y="8"/>
                      <a:pt x="1" y="7"/>
                    </a:cubicBezTo>
                    <a:close/>
                  </a:path>
                </a:pathLst>
              </a:custGeom>
              <a:solidFill>
                <a:srgbClr val="D0A3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5" name="Freeform 111">
                <a:extLst>
                  <a:ext uri="{FF2B5EF4-FFF2-40B4-BE49-F238E27FC236}">
                    <a16:creationId xmlns:a16="http://schemas.microsoft.com/office/drawing/2014/main" id="{955EBC28-F086-EFDC-58EF-38BFB51EFFC5}"/>
                  </a:ext>
                </a:extLst>
              </p:cNvPr>
              <p:cNvSpPr/>
              <p:nvPr/>
            </p:nvSpPr>
            <p:spPr bwMode="auto">
              <a:xfrm>
                <a:off x="2984" y="3726"/>
                <a:ext cx="15" cy="17"/>
              </a:xfrm>
              <a:custGeom>
                <a:avLst/>
                <a:gdLst>
                  <a:gd name="T0" fmla="*/ 7 w 10"/>
                  <a:gd name="T1" fmla="*/ 0 h 11"/>
                  <a:gd name="T2" fmla="*/ 10 w 10"/>
                  <a:gd name="T3" fmla="*/ 5 h 11"/>
                  <a:gd name="T4" fmla="*/ 3 w 10"/>
                  <a:gd name="T5" fmla="*/ 11 h 11"/>
                  <a:gd name="T6" fmla="*/ 1 w 10"/>
                  <a:gd name="T7" fmla="*/ 6 h 11"/>
                  <a:gd name="T8" fmla="*/ 7 w 10"/>
                  <a:gd name="T9" fmla="*/ 0 h 11"/>
                </a:gdLst>
                <a:ahLst/>
                <a:cxnLst>
                  <a:cxn ang="0">
                    <a:pos x="T0" y="T1"/>
                  </a:cxn>
                  <a:cxn ang="0">
                    <a:pos x="T2" y="T3"/>
                  </a:cxn>
                  <a:cxn ang="0">
                    <a:pos x="T4" y="T5"/>
                  </a:cxn>
                  <a:cxn ang="0">
                    <a:pos x="T6" y="T7"/>
                  </a:cxn>
                  <a:cxn ang="0">
                    <a:pos x="T8" y="T9"/>
                  </a:cxn>
                </a:cxnLst>
                <a:rect l="0" t="0" r="r" b="b"/>
                <a:pathLst>
                  <a:path w="10" h="11">
                    <a:moveTo>
                      <a:pt x="7" y="0"/>
                    </a:moveTo>
                    <a:cubicBezTo>
                      <a:pt x="10" y="0"/>
                      <a:pt x="10" y="3"/>
                      <a:pt x="10" y="5"/>
                    </a:cubicBezTo>
                    <a:cubicBezTo>
                      <a:pt x="10" y="8"/>
                      <a:pt x="8" y="11"/>
                      <a:pt x="3" y="11"/>
                    </a:cubicBezTo>
                    <a:cubicBezTo>
                      <a:pt x="1" y="11"/>
                      <a:pt x="0" y="8"/>
                      <a:pt x="1" y="6"/>
                    </a:cubicBezTo>
                    <a:cubicBezTo>
                      <a:pt x="2" y="3"/>
                      <a:pt x="4" y="0"/>
                      <a:pt x="7" y="0"/>
                    </a:cubicBezTo>
                    <a:close/>
                  </a:path>
                </a:pathLst>
              </a:custGeom>
              <a:solidFill>
                <a:srgbClr val="1C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6" name="Freeform 112">
                <a:extLst>
                  <a:ext uri="{FF2B5EF4-FFF2-40B4-BE49-F238E27FC236}">
                    <a16:creationId xmlns:a16="http://schemas.microsoft.com/office/drawing/2014/main" id="{D956E476-CFD5-2BE1-85A2-29C4854AA9AB}"/>
                  </a:ext>
                </a:extLst>
              </p:cNvPr>
              <p:cNvSpPr/>
              <p:nvPr/>
            </p:nvSpPr>
            <p:spPr bwMode="auto">
              <a:xfrm>
                <a:off x="3186" y="2549"/>
                <a:ext cx="103" cy="244"/>
              </a:xfrm>
              <a:custGeom>
                <a:avLst/>
                <a:gdLst>
                  <a:gd name="T0" fmla="*/ 31 w 68"/>
                  <a:gd name="T1" fmla="*/ 157 h 161"/>
                  <a:gd name="T2" fmla="*/ 21 w 68"/>
                  <a:gd name="T3" fmla="*/ 161 h 161"/>
                  <a:gd name="T4" fmla="*/ 27 w 68"/>
                  <a:gd name="T5" fmla="*/ 134 h 161"/>
                  <a:gd name="T6" fmla="*/ 18 w 68"/>
                  <a:gd name="T7" fmla="*/ 122 h 161"/>
                  <a:gd name="T8" fmla="*/ 16 w 68"/>
                  <a:gd name="T9" fmla="*/ 111 h 161"/>
                  <a:gd name="T10" fmla="*/ 7 w 68"/>
                  <a:gd name="T11" fmla="*/ 91 h 161"/>
                  <a:gd name="T12" fmla="*/ 2 w 68"/>
                  <a:gd name="T13" fmla="*/ 86 h 161"/>
                  <a:gd name="T14" fmla="*/ 8 w 68"/>
                  <a:gd name="T15" fmla="*/ 86 h 161"/>
                  <a:gd name="T16" fmla="*/ 17 w 68"/>
                  <a:gd name="T17" fmla="*/ 81 h 161"/>
                  <a:gd name="T18" fmla="*/ 16 w 68"/>
                  <a:gd name="T19" fmla="*/ 67 h 161"/>
                  <a:gd name="T20" fmla="*/ 13 w 68"/>
                  <a:gd name="T21" fmla="*/ 55 h 161"/>
                  <a:gd name="T22" fmla="*/ 8 w 68"/>
                  <a:gd name="T23" fmla="*/ 16 h 161"/>
                  <a:gd name="T24" fmla="*/ 7 w 68"/>
                  <a:gd name="T25" fmla="*/ 5 h 161"/>
                  <a:gd name="T26" fmla="*/ 19 w 68"/>
                  <a:gd name="T27" fmla="*/ 8 h 161"/>
                  <a:gd name="T28" fmla="*/ 25 w 68"/>
                  <a:gd name="T29" fmla="*/ 13 h 161"/>
                  <a:gd name="T30" fmla="*/ 36 w 68"/>
                  <a:gd name="T31" fmla="*/ 25 h 161"/>
                  <a:gd name="T32" fmla="*/ 48 w 68"/>
                  <a:gd name="T33" fmla="*/ 33 h 161"/>
                  <a:gd name="T34" fmla="*/ 35 w 68"/>
                  <a:gd name="T35" fmla="*/ 54 h 161"/>
                  <a:gd name="T36" fmla="*/ 60 w 68"/>
                  <a:gd name="T37" fmla="*/ 53 h 161"/>
                  <a:gd name="T38" fmla="*/ 58 w 68"/>
                  <a:gd name="T39" fmla="*/ 65 h 161"/>
                  <a:gd name="T40" fmla="*/ 54 w 68"/>
                  <a:gd name="T41" fmla="*/ 68 h 161"/>
                  <a:gd name="T42" fmla="*/ 60 w 68"/>
                  <a:gd name="T43" fmla="*/ 71 h 161"/>
                  <a:gd name="T44" fmla="*/ 62 w 68"/>
                  <a:gd name="T45" fmla="*/ 75 h 161"/>
                  <a:gd name="T46" fmla="*/ 57 w 68"/>
                  <a:gd name="T47" fmla="*/ 93 h 161"/>
                  <a:gd name="T48" fmla="*/ 42 w 68"/>
                  <a:gd name="T49" fmla="*/ 90 h 161"/>
                  <a:gd name="T50" fmla="*/ 48 w 68"/>
                  <a:gd name="T51" fmla="*/ 108 h 161"/>
                  <a:gd name="T52" fmla="*/ 56 w 68"/>
                  <a:gd name="T53" fmla="*/ 114 h 161"/>
                  <a:gd name="T54" fmla="*/ 61 w 68"/>
                  <a:gd name="T55" fmla="*/ 123 h 161"/>
                  <a:gd name="T56" fmla="*/ 55 w 68"/>
                  <a:gd name="T57" fmla="*/ 140 h 161"/>
                  <a:gd name="T58" fmla="*/ 31 w 68"/>
                  <a:gd name="T59" fmla="*/ 15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161">
                    <a:moveTo>
                      <a:pt x="31" y="157"/>
                    </a:moveTo>
                    <a:cubicBezTo>
                      <a:pt x="28" y="158"/>
                      <a:pt x="25" y="160"/>
                      <a:pt x="21" y="161"/>
                    </a:cubicBezTo>
                    <a:cubicBezTo>
                      <a:pt x="22" y="152"/>
                      <a:pt x="28" y="144"/>
                      <a:pt x="27" y="134"/>
                    </a:cubicBezTo>
                    <a:cubicBezTo>
                      <a:pt x="27" y="128"/>
                      <a:pt x="30" y="121"/>
                      <a:pt x="18" y="122"/>
                    </a:cubicBezTo>
                    <a:cubicBezTo>
                      <a:pt x="9" y="122"/>
                      <a:pt x="14" y="115"/>
                      <a:pt x="16" y="111"/>
                    </a:cubicBezTo>
                    <a:cubicBezTo>
                      <a:pt x="20" y="101"/>
                      <a:pt x="17" y="95"/>
                      <a:pt x="7" y="91"/>
                    </a:cubicBezTo>
                    <a:cubicBezTo>
                      <a:pt x="4" y="91"/>
                      <a:pt x="0" y="90"/>
                      <a:pt x="2" y="86"/>
                    </a:cubicBezTo>
                    <a:cubicBezTo>
                      <a:pt x="3" y="82"/>
                      <a:pt x="6" y="85"/>
                      <a:pt x="8" y="86"/>
                    </a:cubicBezTo>
                    <a:cubicBezTo>
                      <a:pt x="13" y="88"/>
                      <a:pt x="15" y="84"/>
                      <a:pt x="17" y="81"/>
                    </a:cubicBezTo>
                    <a:cubicBezTo>
                      <a:pt x="21" y="76"/>
                      <a:pt x="19" y="71"/>
                      <a:pt x="16" y="67"/>
                    </a:cubicBezTo>
                    <a:cubicBezTo>
                      <a:pt x="12" y="63"/>
                      <a:pt x="12" y="60"/>
                      <a:pt x="13" y="55"/>
                    </a:cubicBezTo>
                    <a:cubicBezTo>
                      <a:pt x="15" y="42"/>
                      <a:pt x="15" y="28"/>
                      <a:pt x="8" y="16"/>
                    </a:cubicBezTo>
                    <a:cubicBezTo>
                      <a:pt x="6" y="13"/>
                      <a:pt x="3" y="10"/>
                      <a:pt x="7" y="5"/>
                    </a:cubicBezTo>
                    <a:cubicBezTo>
                      <a:pt x="12" y="0"/>
                      <a:pt x="15" y="6"/>
                      <a:pt x="19" y="8"/>
                    </a:cubicBezTo>
                    <a:cubicBezTo>
                      <a:pt x="22" y="9"/>
                      <a:pt x="26" y="11"/>
                      <a:pt x="25" y="13"/>
                    </a:cubicBezTo>
                    <a:cubicBezTo>
                      <a:pt x="22" y="24"/>
                      <a:pt x="33" y="25"/>
                      <a:pt x="36" y="25"/>
                    </a:cubicBezTo>
                    <a:cubicBezTo>
                      <a:pt x="43" y="24"/>
                      <a:pt x="45" y="28"/>
                      <a:pt x="48" y="33"/>
                    </a:cubicBezTo>
                    <a:cubicBezTo>
                      <a:pt x="48" y="42"/>
                      <a:pt x="39" y="46"/>
                      <a:pt x="35" y="54"/>
                    </a:cubicBezTo>
                    <a:cubicBezTo>
                      <a:pt x="43" y="46"/>
                      <a:pt x="52" y="44"/>
                      <a:pt x="60" y="53"/>
                    </a:cubicBezTo>
                    <a:cubicBezTo>
                      <a:pt x="64" y="58"/>
                      <a:pt x="66" y="62"/>
                      <a:pt x="58" y="65"/>
                    </a:cubicBezTo>
                    <a:cubicBezTo>
                      <a:pt x="56" y="65"/>
                      <a:pt x="53" y="65"/>
                      <a:pt x="54" y="68"/>
                    </a:cubicBezTo>
                    <a:cubicBezTo>
                      <a:pt x="54" y="71"/>
                      <a:pt x="58" y="69"/>
                      <a:pt x="60" y="71"/>
                    </a:cubicBezTo>
                    <a:cubicBezTo>
                      <a:pt x="61" y="72"/>
                      <a:pt x="62" y="74"/>
                      <a:pt x="62" y="75"/>
                    </a:cubicBezTo>
                    <a:cubicBezTo>
                      <a:pt x="64" y="82"/>
                      <a:pt x="68" y="89"/>
                      <a:pt x="57" y="93"/>
                    </a:cubicBezTo>
                    <a:cubicBezTo>
                      <a:pt x="50" y="96"/>
                      <a:pt x="45" y="97"/>
                      <a:pt x="42" y="90"/>
                    </a:cubicBezTo>
                    <a:cubicBezTo>
                      <a:pt x="39" y="98"/>
                      <a:pt x="38" y="105"/>
                      <a:pt x="48" y="108"/>
                    </a:cubicBezTo>
                    <a:cubicBezTo>
                      <a:pt x="51" y="109"/>
                      <a:pt x="53" y="112"/>
                      <a:pt x="56" y="114"/>
                    </a:cubicBezTo>
                    <a:cubicBezTo>
                      <a:pt x="58" y="117"/>
                      <a:pt x="60" y="120"/>
                      <a:pt x="61" y="123"/>
                    </a:cubicBezTo>
                    <a:cubicBezTo>
                      <a:pt x="63" y="130"/>
                      <a:pt x="55" y="134"/>
                      <a:pt x="55" y="140"/>
                    </a:cubicBezTo>
                    <a:cubicBezTo>
                      <a:pt x="49" y="148"/>
                      <a:pt x="41" y="154"/>
                      <a:pt x="31" y="157"/>
                    </a:cubicBezTo>
                    <a:close/>
                  </a:path>
                </a:pathLst>
              </a:custGeom>
              <a:solidFill>
                <a:srgbClr val="BC6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7" name="Freeform 113">
                <a:extLst>
                  <a:ext uri="{FF2B5EF4-FFF2-40B4-BE49-F238E27FC236}">
                    <a16:creationId xmlns:a16="http://schemas.microsoft.com/office/drawing/2014/main" id="{F7BF1D36-7C0D-8E81-4452-F0DE615D202E}"/>
                  </a:ext>
                </a:extLst>
              </p:cNvPr>
              <p:cNvSpPr/>
              <p:nvPr/>
            </p:nvSpPr>
            <p:spPr bwMode="auto">
              <a:xfrm>
                <a:off x="3183" y="2434"/>
                <a:ext cx="144" cy="218"/>
              </a:xfrm>
              <a:custGeom>
                <a:avLst/>
                <a:gdLst>
                  <a:gd name="T0" fmla="*/ 49 w 95"/>
                  <a:gd name="T1" fmla="*/ 109 h 144"/>
                  <a:gd name="T2" fmla="*/ 39 w 95"/>
                  <a:gd name="T3" fmla="*/ 107 h 144"/>
                  <a:gd name="T4" fmla="*/ 37 w 95"/>
                  <a:gd name="T5" fmla="*/ 106 h 144"/>
                  <a:gd name="T6" fmla="*/ 25 w 95"/>
                  <a:gd name="T7" fmla="*/ 101 h 144"/>
                  <a:gd name="T8" fmla="*/ 22 w 95"/>
                  <a:gd name="T9" fmla="*/ 95 h 144"/>
                  <a:gd name="T10" fmla="*/ 21 w 95"/>
                  <a:gd name="T11" fmla="*/ 84 h 144"/>
                  <a:gd name="T12" fmla="*/ 18 w 95"/>
                  <a:gd name="T13" fmla="*/ 73 h 144"/>
                  <a:gd name="T14" fmla="*/ 11 w 95"/>
                  <a:gd name="T15" fmla="*/ 54 h 144"/>
                  <a:gd name="T16" fmla="*/ 10 w 95"/>
                  <a:gd name="T17" fmla="*/ 53 h 144"/>
                  <a:gd name="T18" fmla="*/ 3 w 95"/>
                  <a:gd name="T19" fmla="*/ 48 h 144"/>
                  <a:gd name="T20" fmla="*/ 18 w 95"/>
                  <a:gd name="T21" fmla="*/ 37 h 144"/>
                  <a:gd name="T22" fmla="*/ 22 w 95"/>
                  <a:gd name="T23" fmla="*/ 38 h 144"/>
                  <a:gd name="T24" fmla="*/ 21 w 95"/>
                  <a:gd name="T25" fmla="*/ 42 h 144"/>
                  <a:gd name="T26" fmla="*/ 16 w 95"/>
                  <a:gd name="T27" fmla="*/ 51 h 144"/>
                  <a:gd name="T28" fmla="*/ 18 w 95"/>
                  <a:gd name="T29" fmla="*/ 59 h 144"/>
                  <a:gd name="T30" fmla="*/ 24 w 95"/>
                  <a:gd name="T31" fmla="*/ 55 h 144"/>
                  <a:gd name="T32" fmla="*/ 29 w 95"/>
                  <a:gd name="T33" fmla="*/ 34 h 144"/>
                  <a:gd name="T34" fmla="*/ 27 w 95"/>
                  <a:gd name="T35" fmla="*/ 19 h 144"/>
                  <a:gd name="T36" fmla="*/ 19 w 95"/>
                  <a:gd name="T37" fmla="*/ 31 h 144"/>
                  <a:gd name="T38" fmla="*/ 20 w 95"/>
                  <a:gd name="T39" fmla="*/ 4 h 144"/>
                  <a:gd name="T40" fmla="*/ 25 w 95"/>
                  <a:gd name="T41" fmla="*/ 2 h 144"/>
                  <a:gd name="T42" fmla="*/ 33 w 95"/>
                  <a:gd name="T43" fmla="*/ 8 h 144"/>
                  <a:gd name="T44" fmla="*/ 38 w 95"/>
                  <a:gd name="T45" fmla="*/ 13 h 144"/>
                  <a:gd name="T46" fmla="*/ 62 w 95"/>
                  <a:gd name="T47" fmla="*/ 59 h 144"/>
                  <a:gd name="T48" fmla="*/ 77 w 95"/>
                  <a:gd name="T49" fmla="*/ 66 h 144"/>
                  <a:gd name="T50" fmla="*/ 95 w 95"/>
                  <a:gd name="T51" fmla="*/ 77 h 144"/>
                  <a:gd name="T52" fmla="*/ 87 w 95"/>
                  <a:gd name="T53" fmla="*/ 92 h 144"/>
                  <a:gd name="T54" fmla="*/ 84 w 95"/>
                  <a:gd name="T55" fmla="*/ 97 h 144"/>
                  <a:gd name="T56" fmla="*/ 67 w 95"/>
                  <a:gd name="T57" fmla="*/ 85 h 144"/>
                  <a:gd name="T58" fmla="*/ 68 w 95"/>
                  <a:gd name="T59" fmla="*/ 100 h 144"/>
                  <a:gd name="T60" fmla="*/ 86 w 95"/>
                  <a:gd name="T61" fmla="*/ 124 h 144"/>
                  <a:gd name="T62" fmla="*/ 90 w 95"/>
                  <a:gd name="T63" fmla="*/ 140 h 144"/>
                  <a:gd name="T64" fmla="*/ 85 w 95"/>
                  <a:gd name="T65" fmla="*/ 143 h 144"/>
                  <a:gd name="T66" fmla="*/ 70 w 95"/>
                  <a:gd name="T67" fmla="*/ 132 h 144"/>
                  <a:gd name="T68" fmla="*/ 63 w 95"/>
                  <a:gd name="T69" fmla="*/ 123 h 144"/>
                  <a:gd name="T70" fmla="*/ 52 w 95"/>
                  <a:gd name="T71" fmla="*/ 107 h 144"/>
                  <a:gd name="T72" fmla="*/ 52 w 95"/>
                  <a:gd name="T73" fmla="*/ 103 h 144"/>
                  <a:gd name="T74" fmla="*/ 49 w 95"/>
                  <a:gd name="T75" fmla="*/ 10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44">
                    <a:moveTo>
                      <a:pt x="49" y="109"/>
                    </a:moveTo>
                    <a:cubicBezTo>
                      <a:pt x="45" y="112"/>
                      <a:pt x="44" y="95"/>
                      <a:pt x="39" y="107"/>
                    </a:cubicBezTo>
                    <a:cubicBezTo>
                      <a:pt x="38" y="107"/>
                      <a:pt x="37" y="107"/>
                      <a:pt x="37" y="106"/>
                    </a:cubicBezTo>
                    <a:cubicBezTo>
                      <a:pt x="35" y="99"/>
                      <a:pt x="30" y="100"/>
                      <a:pt x="25" y="101"/>
                    </a:cubicBezTo>
                    <a:cubicBezTo>
                      <a:pt x="19" y="101"/>
                      <a:pt x="17" y="98"/>
                      <a:pt x="22" y="95"/>
                    </a:cubicBezTo>
                    <a:cubicBezTo>
                      <a:pt x="29" y="90"/>
                      <a:pt x="22" y="87"/>
                      <a:pt x="21" y="84"/>
                    </a:cubicBezTo>
                    <a:cubicBezTo>
                      <a:pt x="26" y="79"/>
                      <a:pt x="19" y="76"/>
                      <a:pt x="18" y="73"/>
                    </a:cubicBezTo>
                    <a:cubicBezTo>
                      <a:pt x="17" y="66"/>
                      <a:pt x="8" y="63"/>
                      <a:pt x="11" y="54"/>
                    </a:cubicBezTo>
                    <a:cubicBezTo>
                      <a:pt x="11" y="54"/>
                      <a:pt x="10" y="53"/>
                      <a:pt x="10" y="53"/>
                    </a:cubicBezTo>
                    <a:cubicBezTo>
                      <a:pt x="11" y="48"/>
                      <a:pt x="0" y="57"/>
                      <a:pt x="3" y="48"/>
                    </a:cubicBezTo>
                    <a:cubicBezTo>
                      <a:pt x="6" y="42"/>
                      <a:pt x="15" y="43"/>
                      <a:pt x="18" y="37"/>
                    </a:cubicBezTo>
                    <a:cubicBezTo>
                      <a:pt x="19" y="37"/>
                      <a:pt x="21" y="37"/>
                      <a:pt x="22" y="38"/>
                    </a:cubicBezTo>
                    <a:cubicBezTo>
                      <a:pt x="23" y="39"/>
                      <a:pt x="23" y="41"/>
                      <a:pt x="21" y="42"/>
                    </a:cubicBezTo>
                    <a:cubicBezTo>
                      <a:pt x="19" y="45"/>
                      <a:pt x="17" y="47"/>
                      <a:pt x="16" y="51"/>
                    </a:cubicBezTo>
                    <a:cubicBezTo>
                      <a:pt x="16" y="54"/>
                      <a:pt x="16" y="57"/>
                      <a:pt x="18" y="59"/>
                    </a:cubicBezTo>
                    <a:cubicBezTo>
                      <a:pt x="23" y="61"/>
                      <a:pt x="22" y="55"/>
                      <a:pt x="24" y="55"/>
                    </a:cubicBezTo>
                    <a:cubicBezTo>
                      <a:pt x="36" y="50"/>
                      <a:pt x="33" y="43"/>
                      <a:pt x="29" y="34"/>
                    </a:cubicBezTo>
                    <a:cubicBezTo>
                      <a:pt x="27" y="30"/>
                      <a:pt x="30" y="24"/>
                      <a:pt x="27" y="19"/>
                    </a:cubicBezTo>
                    <a:cubicBezTo>
                      <a:pt x="21" y="21"/>
                      <a:pt x="26" y="28"/>
                      <a:pt x="19" y="31"/>
                    </a:cubicBezTo>
                    <a:cubicBezTo>
                      <a:pt x="19" y="22"/>
                      <a:pt x="22" y="13"/>
                      <a:pt x="20" y="4"/>
                    </a:cubicBezTo>
                    <a:cubicBezTo>
                      <a:pt x="19" y="2"/>
                      <a:pt x="23" y="0"/>
                      <a:pt x="25" y="2"/>
                    </a:cubicBezTo>
                    <a:cubicBezTo>
                      <a:pt x="28" y="5"/>
                      <a:pt x="29" y="7"/>
                      <a:pt x="33" y="8"/>
                    </a:cubicBezTo>
                    <a:cubicBezTo>
                      <a:pt x="36" y="8"/>
                      <a:pt x="37" y="10"/>
                      <a:pt x="38" y="13"/>
                    </a:cubicBezTo>
                    <a:cubicBezTo>
                      <a:pt x="44" y="29"/>
                      <a:pt x="47" y="47"/>
                      <a:pt x="62" y="59"/>
                    </a:cubicBezTo>
                    <a:cubicBezTo>
                      <a:pt x="67" y="63"/>
                      <a:pt x="71" y="67"/>
                      <a:pt x="77" y="66"/>
                    </a:cubicBezTo>
                    <a:cubicBezTo>
                      <a:pt x="84" y="69"/>
                      <a:pt x="92" y="69"/>
                      <a:pt x="95" y="77"/>
                    </a:cubicBezTo>
                    <a:cubicBezTo>
                      <a:pt x="89" y="80"/>
                      <a:pt x="84" y="84"/>
                      <a:pt x="87" y="92"/>
                    </a:cubicBezTo>
                    <a:cubicBezTo>
                      <a:pt x="88" y="94"/>
                      <a:pt x="86" y="96"/>
                      <a:pt x="84" y="97"/>
                    </a:cubicBezTo>
                    <a:cubicBezTo>
                      <a:pt x="73" y="102"/>
                      <a:pt x="73" y="102"/>
                      <a:pt x="67" y="85"/>
                    </a:cubicBezTo>
                    <a:cubicBezTo>
                      <a:pt x="64" y="93"/>
                      <a:pt x="63" y="96"/>
                      <a:pt x="68" y="100"/>
                    </a:cubicBezTo>
                    <a:cubicBezTo>
                      <a:pt x="76" y="107"/>
                      <a:pt x="79" y="117"/>
                      <a:pt x="86" y="124"/>
                    </a:cubicBezTo>
                    <a:cubicBezTo>
                      <a:pt x="90" y="128"/>
                      <a:pt x="93" y="134"/>
                      <a:pt x="90" y="140"/>
                    </a:cubicBezTo>
                    <a:cubicBezTo>
                      <a:pt x="89" y="143"/>
                      <a:pt x="87" y="144"/>
                      <a:pt x="85" y="143"/>
                    </a:cubicBezTo>
                    <a:cubicBezTo>
                      <a:pt x="79" y="140"/>
                      <a:pt x="71" y="141"/>
                      <a:pt x="70" y="132"/>
                    </a:cubicBezTo>
                    <a:cubicBezTo>
                      <a:pt x="69" y="127"/>
                      <a:pt x="68" y="122"/>
                      <a:pt x="63" y="123"/>
                    </a:cubicBezTo>
                    <a:cubicBezTo>
                      <a:pt x="50" y="124"/>
                      <a:pt x="50" y="116"/>
                      <a:pt x="52" y="107"/>
                    </a:cubicBezTo>
                    <a:cubicBezTo>
                      <a:pt x="52" y="106"/>
                      <a:pt x="53" y="104"/>
                      <a:pt x="52" y="103"/>
                    </a:cubicBezTo>
                    <a:cubicBezTo>
                      <a:pt x="50" y="104"/>
                      <a:pt x="51" y="108"/>
                      <a:pt x="49" y="109"/>
                    </a:cubicBezTo>
                    <a:close/>
                  </a:path>
                </a:pathLst>
              </a:custGeom>
              <a:solidFill>
                <a:srgbClr val="C97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8" name="Freeform 114">
                <a:extLst>
                  <a:ext uri="{FF2B5EF4-FFF2-40B4-BE49-F238E27FC236}">
                    <a16:creationId xmlns:a16="http://schemas.microsoft.com/office/drawing/2014/main" id="{8C67B887-9994-22B5-0ADA-2E43DB5755BC}"/>
                  </a:ext>
                </a:extLst>
              </p:cNvPr>
              <p:cNvSpPr/>
              <p:nvPr/>
            </p:nvSpPr>
            <p:spPr bwMode="auto">
              <a:xfrm>
                <a:off x="3152" y="2209"/>
                <a:ext cx="86" cy="184"/>
              </a:xfrm>
              <a:custGeom>
                <a:avLst/>
                <a:gdLst>
                  <a:gd name="T0" fmla="*/ 43 w 56"/>
                  <a:gd name="T1" fmla="*/ 118 h 121"/>
                  <a:gd name="T2" fmla="*/ 19 w 56"/>
                  <a:gd name="T3" fmla="*/ 121 h 121"/>
                  <a:gd name="T4" fmla="*/ 11 w 56"/>
                  <a:gd name="T5" fmla="*/ 28 h 121"/>
                  <a:gd name="T6" fmla="*/ 24 w 56"/>
                  <a:gd name="T7" fmla="*/ 18 h 121"/>
                  <a:gd name="T8" fmla="*/ 36 w 56"/>
                  <a:gd name="T9" fmla="*/ 12 h 121"/>
                  <a:gd name="T10" fmla="*/ 51 w 56"/>
                  <a:gd name="T11" fmla="*/ 0 h 121"/>
                  <a:gd name="T12" fmla="*/ 46 w 56"/>
                  <a:gd name="T13" fmla="*/ 22 h 121"/>
                  <a:gd name="T14" fmla="*/ 40 w 56"/>
                  <a:gd name="T15" fmla="*/ 24 h 121"/>
                  <a:gd name="T16" fmla="*/ 28 w 56"/>
                  <a:gd name="T17" fmla="*/ 29 h 121"/>
                  <a:gd name="T18" fmla="*/ 28 w 56"/>
                  <a:gd name="T19" fmla="*/ 35 h 121"/>
                  <a:gd name="T20" fmla="*/ 44 w 56"/>
                  <a:gd name="T21" fmla="*/ 61 h 121"/>
                  <a:gd name="T22" fmla="*/ 51 w 56"/>
                  <a:gd name="T23" fmla="*/ 49 h 121"/>
                  <a:gd name="T24" fmla="*/ 52 w 56"/>
                  <a:gd name="T25" fmla="*/ 65 h 121"/>
                  <a:gd name="T26" fmla="*/ 48 w 56"/>
                  <a:gd name="T27" fmla="*/ 108 h 121"/>
                  <a:gd name="T28" fmla="*/ 43 w 56"/>
                  <a:gd name="T29" fmla="*/ 1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20">
                    <a:moveTo>
                      <a:pt x="43" y="118"/>
                    </a:moveTo>
                    <a:cubicBezTo>
                      <a:pt x="34" y="113"/>
                      <a:pt x="25" y="110"/>
                      <a:pt x="19" y="121"/>
                    </a:cubicBezTo>
                    <a:cubicBezTo>
                      <a:pt x="0" y="91"/>
                      <a:pt x="9" y="59"/>
                      <a:pt x="11" y="28"/>
                    </a:cubicBezTo>
                    <a:cubicBezTo>
                      <a:pt x="12" y="20"/>
                      <a:pt x="18" y="15"/>
                      <a:pt x="24" y="18"/>
                    </a:cubicBezTo>
                    <a:cubicBezTo>
                      <a:pt x="33" y="22"/>
                      <a:pt x="35" y="17"/>
                      <a:pt x="36" y="12"/>
                    </a:cubicBezTo>
                    <a:cubicBezTo>
                      <a:pt x="38" y="4"/>
                      <a:pt x="43" y="2"/>
                      <a:pt x="51" y="0"/>
                    </a:cubicBezTo>
                    <a:cubicBezTo>
                      <a:pt x="49" y="8"/>
                      <a:pt x="47" y="15"/>
                      <a:pt x="46" y="22"/>
                    </a:cubicBezTo>
                    <a:cubicBezTo>
                      <a:pt x="45" y="26"/>
                      <a:pt x="43" y="24"/>
                      <a:pt x="40" y="24"/>
                    </a:cubicBezTo>
                    <a:cubicBezTo>
                      <a:pt x="35" y="23"/>
                      <a:pt x="31" y="26"/>
                      <a:pt x="28" y="29"/>
                    </a:cubicBezTo>
                    <a:cubicBezTo>
                      <a:pt x="26" y="30"/>
                      <a:pt x="24" y="34"/>
                      <a:pt x="28" y="35"/>
                    </a:cubicBezTo>
                    <a:cubicBezTo>
                      <a:pt x="48" y="35"/>
                      <a:pt x="48" y="46"/>
                      <a:pt x="44" y="61"/>
                    </a:cubicBezTo>
                    <a:cubicBezTo>
                      <a:pt x="46" y="57"/>
                      <a:pt x="48" y="53"/>
                      <a:pt x="51" y="49"/>
                    </a:cubicBezTo>
                    <a:cubicBezTo>
                      <a:pt x="56" y="54"/>
                      <a:pt x="54" y="60"/>
                      <a:pt x="52" y="65"/>
                    </a:cubicBezTo>
                    <a:cubicBezTo>
                      <a:pt x="49" y="79"/>
                      <a:pt x="48" y="94"/>
                      <a:pt x="48" y="108"/>
                    </a:cubicBezTo>
                    <a:cubicBezTo>
                      <a:pt x="47" y="112"/>
                      <a:pt x="46" y="115"/>
                      <a:pt x="43" y="118"/>
                    </a:cubicBezTo>
                    <a:close/>
                  </a:path>
                </a:pathLst>
              </a:custGeom>
              <a:solidFill>
                <a:srgbClr val="CE8A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9" name="Freeform 115">
                <a:extLst>
                  <a:ext uri="{FF2B5EF4-FFF2-40B4-BE49-F238E27FC236}">
                    <a16:creationId xmlns:a16="http://schemas.microsoft.com/office/drawing/2014/main" id="{3F919B00-2E83-CE26-10FF-5A67567BE720}"/>
                  </a:ext>
                </a:extLst>
              </p:cNvPr>
              <p:cNvSpPr/>
              <p:nvPr/>
            </p:nvSpPr>
            <p:spPr bwMode="auto">
              <a:xfrm>
                <a:off x="3218" y="2373"/>
                <a:ext cx="137" cy="188"/>
              </a:xfrm>
              <a:custGeom>
                <a:avLst/>
                <a:gdLst>
                  <a:gd name="T0" fmla="*/ 0 w 90"/>
                  <a:gd name="T1" fmla="*/ 10 h 124"/>
                  <a:gd name="T2" fmla="*/ 3 w 90"/>
                  <a:gd name="T3" fmla="*/ 2 h 124"/>
                  <a:gd name="T4" fmla="*/ 8 w 90"/>
                  <a:gd name="T5" fmla="*/ 1 h 124"/>
                  <a:gd name="T6" fmla="*/ 18 w 90"/>
                  <a:gd name="T7" fmla="*/ 33 h 124"/>
                  <a:gd name="T8" fmla="*/ 27 w 90"/>
                  <a:gd name="T9" fmla="*/ 44 h 124"/>
                  <a:gd name="T10" fmla="*/ 30 w 90"/>
                  <a:gd name="T11" fmla="*/ 56 h 124"/>
                  <a:gd name="T12" fmla="*/ 34 w 90"/>
                  <a:gd name="T13" fmla="*/ 72 h 124"/>
                  <a:gd name="T14" fmla="*/ 39 w 90"/>
                  <a:gd name="T15" fmla="*/ 60 h 124"/>
                  <a:gd name="T16" fmla="*/ 42 w 90"/>
                  <a:gd name="T17" fmla="*/ 56 h 124"/>
                  <a:gd name="T18" fmla="*/ 52 w 90"/>
                  <a:gd name="T19" fmla="*/ 49 h 124"/>
                  <a:gd name="T20" fmla="*/ 69 w 90"/>
                  <a:gd name="T21" fmla="*/ 33 h 124"/>
                  <a:gd name="T22" fmla="*/ 83 w 90"/>
                  <a:gd name="T23" fmla="*/ 36 h 124"/>
                  <a:gd name="T24" fmla="*/ 63 w 90"/>
                  <a:gd name="T25" fmla="*/ 62 h 124"/>
                  <a:gd name="T26" fmla="*/ 50 w 90"/>
                  <a:gd name="T27" fmla="*/ 72 h 124"/>
                  <a:gd name="T28" fmla="*/ 62 w 90"/>
                  <a:gd name="T29" fmla="*/ 64 h 124"/>
                  <a:gd name="T30" fmla="*/ 65 w 90"/>
                  <a:gd name="T31" fmla="*/ 63 h 124"/>
                  <a:gd name="T32" fmla="*/ 80 w 90"/>
                  <a:gd name="T33" fmla="*/ 78 h 124"/>
                  <a:gd name="T34" fmla="*/ 81 w 90"/>
                  <a:gd name="T35" fmla="*/ 97 h 124"/>
                  <a:gd name="T36" fmla="*/ 72 w 90"/>
                  <a:gd name="T37" fmla="*/ 105 h 124"/>
                  <a:gd name="T38" fmla="*/ 89 w 90"/>
                  <a:gd name="T39" fmla="*/ 112 h 124"/>
                  <a:gd name="T40" fmla="*/ 90 w 90"/>
                  <a:gd name="T41" fmla="*/ 116 h 124"/>
                  <a:gd name="T42" fmla="*/ 83 w 90"/>
                  <a:gd name="T43" fmla="*/ 122 h 124"/>
                  <a:gd name="T44" fmla="*/ 72 w 90"/>
                  <a:gd name="T45" fmla="*/ 122 h 124"/>
                  <a:gd name="T46" fmla="*/ 72 w 90"/>
                  <a:gd name="T47" fmla="*/ 118 h 124"/>
                  <a:gd name="T48" fmla="*/ 54 w 90"/>
                  <a:gd name="T49" fmla="*/ 108 h 124"/>
                  <a:gd name="T50" fmla="*/ 16 w 90"/>
                  <a:gd name="T51" fmla="*/ 58 h 124"/>
                  <a:gd name="T52" fmla="*/ 13 w 90"/>
                  <a:gd name="T53" fmla="*/ 52 h 124"/>
                  <a:gd name="T54" fmla="*/ 10 w 90"/>
                  <a:gd name="T55" fmla="*/ 48 h 124"/>
                  <a:gd name="T56" fmla="*/ 0 w 90"/>
                  <a:gd name="T57" fmla="*/ 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0" h="124">
                    <a:moveTo>
                      <a:pt x="0" y="10"/>
                    </a:moveTo>
                    <a:cubicBezTo>
                      <a:pt x="1" y="7"/>
                      <a:pt x="0" y="4"/>
                      <a:pt x="3" y="2"/>
                    </a:cubicBezTo>
                    <a:cubicBezTo>
                      <a:pt x="5" y="0"/>
                      <a:pt x="6" y="1"/>
                      <a:pt x="8" y="1"/>
                    </a:cubicBezTo>
                    <a:cubicBezTo>
                      <a:pt x="11" y="12"/>
                      <a:pt x="18" y="21"/>
                      <a:pt x="18" y="33"/>
                    </a:cubicBezTo>
                    <a:cubicBezTo>
                      <a:pt x="17" y="39"/>
                      <a:pt x="22" y="41"/>
                      <a:pt x="27" y="44"/>
                    </a:cubicBezTo>
                    <a:cubicBezTo>
                      <a:pt x="32" y="47"/>
                      <a:pt x="35" y="50"/>
                      <a:pt x="30" y="56"/>
                    </a:cubicBezTo>
                    <a:cubicBezTo>
                      <a:pt x="26" y="61"/>
                      <a:pt x="27" y="61"/>
                      <a:pt x="34" y="72"/>
                    </a:cubicBezTo>
                    <a:cubicBezTo>
                      <a:pt x="29" y="65"/>
                      <a:pt x="26" y="59"/>
                      <a:pt x="39" y="60"/>
                    </a:cubicBezTo>
                    <a:cubicBezTo>
                      <a:pt x="40" y="60"/>
                      <a:pt x="41" y="58"/>
                      <a:pt x="42" y="56"/>
                    </a:cubicBezTo>
                    <a:cubicBezTo>
                      <a:pt x="45" y="53"/>
                      <a:pt x="48" y="51"/>
                      <a:pt x="52" y="49"/>
                    </a:cubicBezTo>
                    <a:cubicBezTo>
                      <a:pt x="61" y="47"/>
                      <a:pt x="66" y="41"/>
                      <a:pt x="69" y="33"/>
                    </a:cubicBezTo>
                    <a:cubicBezTo>
                      <a:pt x="76" y="26"/>
                      <a:pt x="81" y="26"/>
                      <a:pt x="83" y="36"/>
                    </a:cubicBezTo>
                    <a:cubicBezTo>
                      <a:pt x="79" y="47"/>
                      <a:pt x="72" y="55"/>
                      <a:pt x="63" y="62"/>
                    </a:cubicBezTo>
                    <a:cubicBezTo>
                      <a:pt x="60" y="66"/>
                      <a:pt x="49" y="62"/>
                      <a:pt x="50" y="72"/>
                    </a:cubicBezTo>
                    <a:cubicBezTo>
                      <a:pt x="53" y="68"/>
                      <a:pt x="57" y="65"/>
                      <a:pt x="62" y="64"/>
                    </a:cubicBezTo>
                    <a:cubicBezTo>
                      <a:pt x="63" y="64"/>
                      <a:pt x="64" y="63"/>
                      <a:pt x="65" y="63"/>
                    </a:cubicBezTo>
                    <a:cubicBezTo>
                      <a:pt x="73" y="65"/>
                      <a:pt x="73" y="65"/>
                      <a:pt x="80" y="78"/>
                    </a:cubicBezTo>
                    <a:cubicBezTo>
                      <a:pt x="83" y="85"/>
                      <a:pt x="81" y="91"/>
                      <a:pt x="81" y="97"/>
                    </a:cubicBezTo>
                    <a:cubicBezTo>
                      <a:pt x="82" y="103"/>
                      <a:pt x="77" y="105"/>
                      <a:pt x="72" y="105"/>
                    </a:cubicBezTo>
                    <a:cubicBezTo>
                      <a:pt x="77" y="109"/>
                      <a:pt x="84" y="109"/>
                      <a:pt x="89" y="112"/>
                    </a:cubicBezTo>
                    <a:cubicBezTo>
                      <a:pt x="90" y="113"/>
                      <a:pt x="90" y="115"/>
                      <a:pt x="90" y="116"/>
                    </a:cubicBezTo>
                    <a:cubicBezTo>
                      <a:pt x="87" y="118"/>
                      <a:pt x="83" y="118"/>
                      <a:pt x="83" y="122"/>
                    </a:cubicBezTo>
                    <a:cubicBezTo>
                      <a:pt x="79" y="124"/>
                      <a:pt x="75" y="124"/>
                      <a:pt x="72" y="122"/>
                    </a:cubicBezTo>
                    <a:cubicBezTo>
                      <a:pt x="71" y="121"/>
                      <a:pt x="70" y="119"/>
                      <a:pt x="72" y="118"/>
                    </a:cubicBezTo>
                    <a:cubicBezTo>
                      <a:pt x="67" y="112"/>
                      <a:pt x="59" y="112"/>
                      <a:pt x="54" y="108"/>
                    </a:cubicBezTo>
                    <a:cubicBezTo>
                      <a:pt x="32" y="98"/>
                      <a:pt x="23" y="79"/>
                      <a:pt x="16" y="58"/>
                    </a:cubicBezTo>
                    <a:cubicBezTo>
                      <a:pt x="15" y="56"/>
                      <a:pt x="14" y="54"/>
                      <a:pt x="13" y="52"/>
                    </a:cubicBezTo>
                    <a:cubicBezTo>
                      <a:pt x="12" y="51"/>
                      <a:pt x="11" y="49"/>
                      <a:pt x="10" y="48"/>
                    </a:cubicBezTo>
                    <a:cubicBezTo>
                      <a:pt x="6" y="35"/>
                      <a:pt x="2" y="23"/>
                      <a:pt x="0" y="10"/>
                    </a:cubicBezTo>
                    <a:close/>
                  </a:path>
                </a:pathLst>
              </a:custGeom>
              <a:solidFill>
                <a:srgbClr val="F5C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0" name="Freeform 116">
                <a:extLst>
                  <a:ext uri="{FF2B5EF4-FFF2-40B4-BE49-F238E27FC236}">
                    <a16:creationId xmlns:a16="http://schemas.microsoft.com/office/drawing/2014/main" id="{248E32B2-90E6-A741-85E3-9C2283F85C6A}"/>
                  </a:ext>
                </a:extLst>
              </p:cNvPr>
              <p:cNvSpPr/>
              <p:nvPr/>
            </p:nvSpPr>
            <p:spPr bwMode="auto">
              <a:xfrm>
                <a:off x="3162" y="2699"/>
                <a:ext cx="73" cy="138"/>
              </a:xfrm>
              <a:custGeom>
                <a:avLst/>
                <a:gdLst>
                  <a:gd name="T0" fmla="*/ 32 w 48"/>
                  <a:gd name="T1" fmla="*/ 12 h 91"/>
                  <a:gd name="T2" fmla="*/ 32 w 48"/>
                  <a:gd name="T3" fmla="*/ 21 h 91"/>
                  <a:gd name="T4" fmla="*/ 46 w 48"/>
                  <a:gd name="T5" fmla="*/ 27 h 91"/>
                  <a:gd name="T6" fmla="*/ 37 w 48"/>
                  <a:gd name="T7" fmla="*/ 62 h 91"/>
                  <a:gd name="T8" fmla="*/ 7 w 48"/>
                  <a:gd name="T9" fmla="*/ 91 h 91"/>
                  <a:gd name="T10" fmla="*/ 2 w 48"/>
                  <a:gd name="T11" fmla="*/ 82 h 91"/>
                  <a:gd name="T12" fmla="*/ 7 w 48"/>
                  <a:gd name="T13" fmla="*/ 50 h 91"/>
                  <a:gd name="T14" fmla="*/ 5 w 48"/>
                  <a:gd name="T15" fmla="*/ 71 h 91"/>
                  <a:gd name="T16" fmla="*/ 7 w 48"/>
                  <a:gd name="T17" fmla="*/ 77 h 91"/>
                  <a:gd name="T18" fmla="*/ 13 w 48"/>
                  <a:gd name="T19" fmla="*/ 74 h 91"/>
                  <a:gd name="T20" fmla="*/ 18 w 48"/>
                  <a:gd name="T21" fmla="*/ 60 h 91"/>
                  <a:gd name="T22" fmla="*/ 18 w 48"/>
                  <a:gd name="T23" fmla="*/ 56 h 91"/>
                  <a:gd name="T24" fmla="*/ 14 w 48"/>
                  <a:gd name="T25" fmla="*/ 37 h 91"/>
                  <a:gd name="T26" fmla="*/ 11 w 48"/>
                  <a:gd name="T27" fmla="*/ 15 h 91"/>
                  <a:gd name="T28" fmla="*/ 10 w 48"/>
                  <a:gd name="T29" fmla="*/ 0 h 91"/>
                  <a:gd name="T30" fmla="*/ 32 w 48"/>
                  <a:gd name="T31" fmla="*/ 1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91">
                    <a:moveTo>
                      <a:pt x="32" y="12"/>
                    </a:moveTo>
                    <a:cubicBezTo>
                      <a:pt x="32" y="15"/>
                      <a:pt x="32" y="18"/>
                      <a:pt x="32" y="21"/>
                    </a:cubicBezTo>
                    <a:cubicBezTo>
                      <a:pt x="42" y="15"/>
                      <a:pt x="43" y="15"/>
                      <a:pt x="46" y="27"/>
                    </a:cubicBezTo>
                    <a:cubicBezTo>
                      <a:pt x="48" y="39"/>
                      <a:pt x="45" y="52"/>
                      <a:pt x="37" y="62"/>
                    </a:cubicBezTo>
                    <a:cubicBezTo>
                      <a:pt x="26" y="71"/>
                      <a:pt x="15" y="79"/>
                      <a:pt x="7" y="91"/>
                    </a:cubicBezTo>
                    <a:cubicBezTo>
                      <a:pt x="1" y="90"/>
                      <a:pt x="2" y="85"/>
                      <a:pt x="2" y="82"/>
                    </a:cubicBezTo>
                    <a:cubicBezTo>
                      <a:pt x="3" y="71"/>
                      <a:pt x="0" y="60"/>
                      <a:pt x="7" y="50"/>
                    </a:cubicBezTo>
                    <a:cubicBezTo>
                      <a:pt x="7" y="57"/>
                      <a:pt x="8" y="65"/>
                      <a:pt x="5" y="71"/>
                    </a:cubicBezTo>
                    <a:cubicBezTo>
                      <a:pt x="5" y="73"/>
                      <a:pt x="4" y="76"/>
                      <a:pt x="7" y="77"/>
                    </a:cubicBezTo>
                    <a:cubicBezTo>
                      <a:pt x="9" y="79"/>
                      <a:pt x="11" y="77"/>
                      <a:pt x="13" y="74"/>
                    </a:cubicBezTo>
                    <a:cubicBezTo>
                      <a:pt x="15" y="70"/>
                      <a:pt x="22" y="67"/>
                      <a:pt x="18" y="60"/>
                    </a:cubicBezTo>
                    <a:cubicBezTo>
                      <a:pt x="17" y="59"/>
                      <a:pt x="17" y="56"/>
                      <a:pt x="18" y="56"/>
                    </a:cubicBezTo>
                    <a:cubicBezTo>
                      <a:pt x="32" y="46"/>
                      <a:pt x="20" y="40"/>
                      <a:pt x="14" y="37"/>
                    </a:cubicBezTo>
                    <a:cubicBezTo>
                      <a:pt x="4" y="30"/>
                      <a:pt x="14" y="22"/>
                      <a:pt x="11" y="15"/>
                    </a:cubicBezTo>
                    <a:cubicBezTo>
                      <a:pt x="9" y="12"/>
                      <a:pt x="10" y="6"/>
                      <a:pt x="10" y="0"/>
                    </a:cubicBezTo>
                    <a:cubicBezTo>
                      <a:pt x="18" y="5"/>
                      <a:pt x="28" y="3"/>
                      <a:pt x="32" y="12"/>
                    </a:cubicBezTo>
                    <a:close/>
                  </a:path>
                </a:pathLst>
              </a:custGeom>
              <a:solidFill>
                <a:srgbClr val="B37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1" name="Freeform 117">
                <a:extLst>
                  <a:ext uri="{FF2B5EF4-FFF2-40B4-BE49-F238E27FC236}">
                    <a16:creationId xmlns:a16="http://schemas.microsoft.com/office/drawing/2014/main" id="{FBA7771C-7E74-C6B6-0FC6-4F730B620923}"/>
                  </a:ext>
                </a:extLst>
              </p:cNvPr>
              <p:cNvSpPr/>
              <p:nvPr/>
            </p:nvSpPr>
            <p:spPr bwMode="auto">
              <a:xfrm>
                <a:off x="3216" y="2088"/>
                <a:ext cx="78" cy="288"/>
              </a:xfrm>
              <a:custGeom>
                <a:avLst/>
                <a:gdLst>
                  <a:gd name="T0" fmla="*/ 9 w 51"/>
                  <a:gd name="T1" fmla="*/ 190 h 190"/>
                  <a:gd name="T2" fmla="*/ 4 w 51"/>
                  <a:gd name="T3" fmla="*/ 190 h 190"/>
                  <a:gd name="T4" fmla="*/ 6 w 51"/>
                  <a:gd name="T5" fmla="*/ 151 h 190"/>
                  <a:gd name="T6" fmla="*/ 9 w 51"/>
                  <a:gd name="T7" fmla="*/ 129 h 190"/>
                  <a:gd name="T8" fmla="*/ 14 w 51"/>
                  <a:gd name="T9" fmla="*/ 76 h 190"/>
                  <a:gd name="T10" fmla="*/ 19 w 51"/>
                  <a:gd name="T11" fmla="*/ 65 h 190"/>
                  <a:gd name="T12" fmla="*/ 45 w 51"/>
                  <a:gd name="T13" fmla="*/ 0 h 190"/>
                  <a:gd name="T14" fmla="*/ 40 w 51"/>
                  <a:gd name="T15" fmla="*/ 29 h 190"/>
                  <a:gd name="T16" fmla="*/ 37 w 51"/>
                  <a:gd name="T17" fmla="*/ 39 h 190"/>
                  <a:gd name="T18" fmla="*/ 36 w 51"/>
                  <a:gd name="T19" fmla="*/ 43 h 190"/>
                  <a:gd name="T20" fmla="*/ 30 w 51"/>
                  <a:gd name="T21" fmla="*/ 67 h 190"/>
                  <a:gd name="T22" fmla="*/ 18 w 51"/>
                  <a:gd name="T23" fmla="*/ 121 h 190"/>
                  <a:gd name="T24" fmla="*/ 20 w 51"/>
                  <a:gd name="T25" fmla="*/ 130 h 190"/>
                  <a:gd name="T26" fmla="*/ 27 w 51"/>
                  <a:gd name="T27" fmla="*/ 126 h 190"/>
                  <a:gd name="T28" fmla="*/ 42 w 51"/>
                  <a:gd name="T29" fmla="*/ 114 h 190"/>
                  <a:gd name="T30" fmla="*/ 51 w 51"/>
                  <a:gd name="T31" fmla="*/ 119 h 190"/>
                  <a:gd name="T32" fmla="*/ 46 w 51"/>
                  <a:gd name="T33" fmla="*/ 126 h 190"/>
                  <a:gd name="T34" fmla="*/ 22 w 51"/>
                  <a:gd name="T35" fmla="*/ 147 h 190"/>
                  <a:gd name="T36" fmla="*/ 21 w 51"/>
                  <a:gd name="T37" fmla="*/ 163 h 190"/>
                  <a:gd name="T38" fmla="*/ 22 w 51"/>
                  <a:gd name="T39" fmla="*/ 172 h 190"/>
                  <a:gd name="T40" fmla="*/ 19 w 51"/>
                  <a:gd name="T41" fmla="*/ 175 h 190"/>
                  <a:gd name="T42" fmla="*/ 10 w 51"/>
                  <a:gd name="T43" fmla="*/ 189 h 190"/>
                  <a:gd name="T44" fmla="*/ 9 w 51"/>
                  <a:gd name="T45"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190">
                    <a:moveTo>
                      <a:pt x="9" y="190"/>
                    </a:moveTo>
                    <a:cubicBezTo>
                      <a:pt x="7" y="190"/>
                      <a:pt x="6" y="190"/>
                      <a:pt x="4" y="190"/>
                    </a:cubicBezTo>
                    <a:cubicBezTo>
                      <a:pt x="0" y="177"/>
                      <a:pt x="5" y="164"/>
                      <a:pt x="6" y="151"/>
                    </a:cubicBezTo>
                    <a:cubicBezTo>
                      <a:pt x="7" y="144"/>
                      <a:pt x="10" y="137"/>
                      <a:pt x="9" y="129"/>
                    </a:cubicBezTo>
                    <a:cubicBezTo>
                      <a:pt x="11" y="111"/>
                      <a:pt x="12" y="94"/>
                      <a:pt x="14" y="76"/>
                    </a:cubicBezTo>
                    <a:cubicBezTo>
                      <a:pt x="18" y="73"/>
                      <a:pt x="18" y="69"/>
                      <a:pt x="19" y="65"/>
                    </a:cubicBezTo>
                    <a:cubicBezTo>
                      <a:pt x="25" y="42"/>
                      <a:pt x="32" y="20"/>
                      <a:pt x="45" y="0"/>
                    </a:cubicBezTo>
                    <a:cubicBezTo>
                      <a:pt x="50" y="11"/>
                      <a:pt x="42" y="19"/>
                      <a:pt x="40" y="29"/>
                    </a:cubicBezTo>
                    <a:cubicBezTo>
                      <a:pt x="38" y="32"/>
                      <a:pt x="37" y="36"/>
                      <a:pt x="37" y="39"/>
                    </a:cubicBezTo>
                    <a:cubicBezTo>
                      <a:pt x="36" y="40"/>
                      <a:pt x="36" y="42"/>
                      <a:pt x="36" y="43"/>
                    </a:cubicBezTo>
                    <a:cubicBezTo>
                      <a:pt x="34" y="51"/>
                      <a:pt x="32" y="59"/>
                      <a:pt x="30" y="67"/>
                    </a:cubicBezTo>
                    <a:cubicBezTo>
                      <a:pt x="21" y="84"/>
                      <a:pt x="22" y="103"/>
                      <a:pt x="18" y="121"/>
                    </a:cubicBezTo>
                    <a:cubicBezTo>
                      <a:pt x="17" y="124"/>
                      <a:pt x="17" y="128"/>
                      <a:pt x="20" y="130"/>
                    </a:cubicBezTo>
                    <a:cubicBezTo>
                      <a:pt x="24" y="131"/>
                      <a:pt x="25" y="128"/>
                      <a:pt x="27" y="126"/>
                    </a:cubicBezTo>
                    <a:cubicBezTo>
                      <a:pt x="32" y="121"/>
                      <a:pt x="37" y="117"/>
                      <a:pt x="42" y="114"/>
                    </a:cubicBezTo>
                    <a:cubicBezTo>
                      <a:pt x="47" y="112"/>
                      <a:pt x="51" y="112"/>
                      <a:pt x="51" y="119"/>
                    </a:cubicBezTo>
                    <a:cubicBezTo>
                      <a:pt x="50" y="122"/>
                      <a:pt x="48" y="124"/>
                      <a:pt x="46" y="126"/>
                    </a:cubicBezTo>
                    <a:cubicBezTo>
                      <a:pt x="36" y="130"/>
                      <a:pt x="31" y="141"/>
                      <a:pt x="22" y="147"/>
                    </a:cubicBezTo>
                    <a:cubicBezTo>
                      <a:pt x="17" y="150"/>
                      <a:pt x="20" y="158"/>
                      <a:pt x="21" y="163"/>
                    </a:cubicBezTo>
                    <a:cubicBezTo>
                      <a:pt x="22" y="166"/>
                      <a:pt x="23" y="169"/>
                      <a:pt x="22" y="172"/>
                    </a:cubicBezTo>
                    <a:cubicBezTo>
                      <a:pt x="22" y="173"/>
                      <a:pt x="20" y="174"/>
                      <a:pt x="19" y="175"/>
                    </a:cubicBezTo>
                    <a:cubicBezTo>
                      <a:pt x="14" y="178"/>
                      <a:pt x="13" y="184"/>
                      <a:pt x="10" y="189"/>
                    </a:cubicBezTo>
                    <a:cubicBezTo>
                      <a:pt x="10" y="189"/>
                      <a:pt x="9" y="189"/>
                      <a:pt x="9" y="190"/>
                    </a:cubicBezTo>
                    <a:close/>
                  </a:path>
                </a:pathLst>
              </a:custGeom>
              <a:solidFill>
                <a:srgbClr val="F9DC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2" name="Freeform 118">
                <a:extLst>
                  <a:ext uri="{FF2B5EF4-FFF2-40B4-BE49-F238E27FC236}">
                    <a16:creationId xmlns:a16="http://schemas.microsoft.com/office/drawing/2014/main" id="{BF11B69C-7B42-DD03-A897-88A371F69A22}"/>
                  </a:ext>
                </a:extLst>
              </p:cNvPr>
              <p:cNvSpPr/>
              <p:nvPr/>
            </p:nvSpPr>
            <p:spPr bwMode="auto">
              <a:xfrm>
                <a:off x="3639" y="2754"/>
                <a:ext cx="140" cy="341"/>
              </a:xfrm>
              <a:custGeom>
                <a:avLst/>
                <a:gdLst>
                  <a:gd name="T0" fmla="*/ 68 w 92"/>
                  <a:gd name="T1" fmla="*/ 88 h 225"/>
                  <a:gd name="T2" fmla="*/ 69 w 92"/>
                  <a:gd name="T3" fmla="*/ 108 h 225"/>
                  <a:gd name="T4" fmla="*/ 69 w 92"/>
                  <a:gd name="T5" fmla="*/ 140 h 225"/>
                  <a:gd name="T6" fmla="*/ 74 w 92"/>
                  <a:gd name="T7" fmla="*/ 149 h 225"/>
                  <a:gd name="T8" fmla="*/ 71 w 92"/>
                  <a:gd name="T9" fmla="*/ 191 h 225"/>
                  <a:gd name="T10" fmla="*/ 70 w 92"/>
                  <a:gd name="T11" fmla="*/ 214 h 225"/>
                  <a:gd name="T12" fmla="*/ 62 w 92"/>
                  <a:gd name="T13" fmla="*/ 216 h 225"/>
                  <a:gd name="T14" fmla="*/ 59 w 92"/>
                  <a:gd name="T15" fmla="*/ 209 h 225"/>
                  <a:gd name="T16" fmla="*/ 60 w 92"/>
                  <a:gd name="T17" fmla="*/ 130 h 225"/>
                  <a:gd name="T18" fmla="*/ 60 w 92"/>
                  <a:gd name="T19" fmla="*/ 121 h 225"/>
                  <a:gd name="T20" fmla="*/ 48 w 92"/>
                  <a:gd name="T21" fmla="*/ 81 h 225"/>
                  <a:gd name="T22" fmla="*/ 41 w 92"/>
                  <a:gd name="T23" fmla="*/ 70 h 225"/>
                  <a:gd name="T24" fmla="*/ 37 w 92"/>
                  <a:gd name="T25" fmla="*/ 54 h 225"/>
                  <a:gd name="T26" fmla="*/ 30 w 92"/>
                  <a:gd name="T27" fmla="*/ 45 h 225"/>
                  <a:gd name="T28" fmla="*/ 26 w 92"/>
                  <a:gd name="T29" fmla="*/ 55 h 225"/>
                  <a:gd name="T30" fmla="*/ 17 w 92"/>
                  <a:gd name="T31" fmla="*/ 139 h 225"/>
                  <a:gd name="T32" fmla="*/ 16 w 92"/>
                  <a:gd name="T33" fmla="*/ 199 h 225"/>
                  <a:gd name="T34" fmla="*/ 33 w 92"/>
                  <a:gd name="T35" fmla="*/ 211 h 225"/>
                  <a:gd name="T36" fmla="*/ 50 w 92"/>
                  <a:gd name="T37" fmla="*/ 211 h 225"/>
                  <a:gd name="T38" fmla="*/ 58 w 92"/>
                  <a:gd name="T39" fmla="*/ 220 h 225"/>
                  <a:gd name="T40" fmla="*/ 35 w 92"/>
                  <a:gd name="T41" fmla="*/ 223 h 225"/>
                  <a:gd name="T42" fmla="*/ 19 w 92"/>
                  <a:gd name="T43" fmla="*/ 221 h 225"/>
                  <a:gd name="T44" fmla="*/ 3 w 92"/>
                  <a:gd name="T45" fmla="*/ 205 h 225"/>
                  <a:gd name="T46" fmla="*/ 7 w 92"/>
                  <a:gd name="T47" fmla="*/ 164 h 225"/>
                  <a:gd name="T48" fmla="*/ 8 w 92"/>
                  <a:gd name="T49" fmla="*/ 88 h 225"/>
                  <a:gd name="T50" fmla="*/ 16 w 92"/>
                  <a:gd name="T51" fmla="*/ 28 h 225"/>
                  <a:gd name="T52" fmla="*/ 27 w 92"/>
                  <a:gd name="T53" fmla="*/ 0 h 225"/>
                  <a:gd name="T54" fmla="*/ 60 w 92"/>
                  <a:gd name="T55" fmla="*/ 40 h 225"/>
                  <a:gd name="T56" fmla="*/ 66 w 92"/>
                  <a:gd name="T57" fmla="*/ 43 h 225"/>
                  <a:gd name="T58" fmla="*/ 68 w 92"/>
                  <a:gd name="T59" fmla="*/ 37 h 225"/>
                  <a:gd name="T60" fmla="*/ 68 w 92"/>
                  <a:gd name="T61" fmla="*/ 20 h 225"/>
                  <a:gd name="T62" fmla="*/ 72 w 92"/>
                  <a:gd name="T63" fmla="*/ 13 h 225"/>
                  <a:gd name="T64" fmla="*/ 77 w 92"/>
                  <a:gd name="T65" fmla="*/ 18 h 225"/>
                  <a:gd name="T66" fmla="*/ 83 w 92"/>
                  <a:gd name="T67" fmla="*/ 29 h 225"/>
                  <a:gd name="T68" fmla="*/ 85 w 92"/>
                  <a:gd name="T69" fmla="*/ 47 h 225"/>
                  <a:gd name="T70" fmla="*/ 89 w 92"/>
                  <a:gd name="T71" fmla="*/ 70 h 225"/>
                  <a:gd name="T72" fmla="*/ 78 w 92"/>
                  <a:gd name="T73" fmla="*/ 85 h 225"/>
                  <a:gd name="T74" fmla="*/ 68 w 92"/>
                  <a:gd name="T75" fmla="*/ 8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225">
                    <a:moveTo>
                      <a:pt x="68" y="88"/>
                    </a:moveTo>
                    <a:cubicBezTo>
                      <a:pt x="68" y="95"/>
                      <a:pt x="69" y="101"/>
                      <a:pt x="69" y="108"/>
                    </a:cubicBezTo>
                    <a:cubicBezTo>
                      <a:pt x="68" y="119"/>
                      <a:pt x="67" y="129"/>
                      <a:pt x="69" y="140"/>
                    </a:cubicBezTo>
                    <a:cubicBezTo>
                      <a:pt x="73" y="142"/>
                      <a:pt x="74" y="145"/>
                      <a:pt x="74" y="149"/>
                    </a:cubicBezTo>
                    <a:cubicBezTo>
                      <a:pt x="74" y="163"/>
                      <a:pt x="77" y="178"/>
                      <a:pt x="71" y="191"/>
                    </a:cubicBezTo>
                    <a:cubicBezTo>
                      <a:pt x="71" y="199"/>
                      <a:pt x="70" y="207"/>
                      <a:pt x="70" y="214"/>
                    </a:cubicBezTo>
                    <a:cubicBezTo>
                      <a:pt x="68" y="217"/>
                      <a:pt x="65" y="217"/>
                      <a:pt x="62" y="216"/>
                    </a:cubicBezTo>
                    <a:cubicBezTo>
                      <a:pt x="59" y="214"/>
                      <a:pt x="59" y="212"/>
                      <a:pt x="59" y="209"/>
                    </a:cubicBezTo>
                    <a:cubicBezTo>
                      <a:pt x="64" y="182"/>
                      <a:pt x="62" y="156"/>
                      <a:pt x="60" y="130"/>
                    </a:cubicBezTo>
                    <a:cubicBezTo>
                      <a:pt x="60" y="127"/>
                      <a:pt x="60" y="124"/>
                      <a:pt x="60" y="121"/>
                    </a:cubicBezTo>
                    <a:cubicBezTo>
                      <a:pt x="62" y="106"/>
                      <a:pt x="60" y="93"/>
                      <a:pt x="48" y="81"/>
                    </a:cubicBezTo>
                    <a:cubicBezTo>
                      <a:pt x="45" y="78"/>
                      <a:pt x="43" y="74"/>
                      <a:pt x="41" y="70"/>
                    </a:cubicBezTo>
                    <a:cubicBezTo>
                      <a:pt x="39" y="65"/>
                      <a:pt x="38" y="59"/>
                      <a:pt x="37" y="54"/>
                    </a:cubicBezTo>
                    <a:cubicBezTo>
                      <a:pt x="36" y="50"/>
                      <a:pt x="36" y="44"/>
                      <a:pt x="30" y="45"/>
                    </a:cubicBezTo>
                    <a:cubicBezTo>
                      <a:pt x="25" y="45"/>
                      <a:pt x="26" y="51"/>
                      <a:pt x="26" y="55"/>
                    </a:cubicBezTo>
                    <a:cubicBezTo>
                      <a:pt x="26" y="83"/>
                      <a:pt x="24" y="111"/>
                      <a:pt x="17" y="139"/>
                    </a:cubicBezTo>
                    <a:cubicBezTo>
                      <a:pt x="12" y="158"/>
                      <a:pt x="15" y="179"/>
                      <a:pt x="16" y="199"/>
                    </a:cubicBezTo>
                    <a:cubicBezTo>
                      <a:pt x="17" y="209"/>
                      <a:pt x="26" y="209"/>
                      <a:pt x="33" y="211"/>
                    </a:cubicBezTo>
                    <a:cubicBezTo>
                      <a:pt x="39" y="212"/>
                      <a:pt x="44" y="210"/>
                      <a:pt x="50" y="211"/>
                    </a:cubicBezTo>
                    <a:cubicBezTo>
                      <a:pt x="54" y="212"/>
                      <a:pt x="61" y="212"/>
                      <a:pt x="58" y="220"/>
                    </a:cubicBezTo>
                    <a:cubicBezTo>
                      <a:pt x="51" y="225"/>
                      <a:pt x="43" y="223"/>
                      <a:pt x="35" y="223"/>
                    </a:cubicBezTo>
                    <a:cubicBezTo>
                      <a:pt x="30" y="223"/>
                      <a:pt x="24" y="221"/>
                      <a:pt x="19" y="221"/>
                    </a:cubicBezTo>
                    <a:cubicBezTo>
                      <a:pt x="7" y="222"/>
                      <a:pt x="3" y="216"/>
                      <a:pt x="3" y="205"/>
                    </a:cubicBezTo>
                    <a:cubicBezTo>
                      <a:pt x="4" y="191"/>
                      <a:pt x="0" y="177"/>
                      <a:pt x="7" y="164"/>
                    </a:cubicBezTo>
                    <a:cubicBezTo>
                      <a:pt x="8" y="139"/>
                      <a:pt x="9" y="113"/>
                      <a:pt x="8" y="88"/>
                    </a:cubicBezTo>
                    <a:cubicBezTo>
                      <a:pt x="7" y="67"/>
                      <a:pt x="15" y="48"/>
                      <a:pt x="16" y="28"/>
                    </a:cubicBezTo>
                    <a:cubicBezTo>
                      <a:pt x="17" y="19"/>
                      <a:pt x="25" y="11"/>
                      <a:pt x="27" y="0"/>
                    </a:cubicBezTo>
                    <a:cubicBezTo>
                      <a:pt x="29" y="21"/>
                      <a:pt x="54" y="22"/>
                      <a:pt x="60" y="40"/>
                    </a:cubicBezTo>
                    <a:cubicBezTo>
                      <a:pt x="60" y="42"/>
                      <a:pt x="63" y="44"/>
                      <a:pt x="66" y="43"/>
                    </a:cubicBezTo>
                    <a:cubicBezTo>
                      <a:pt x="69" y="42"/>
                      <a:pt x="68" y="39"/>
                      <a:pt x="68" y="37"/>
                    </a:cubicBezTo>
                    <a:cubicBezTo>
                      <a:pt x="68" y="31"/>
                      <a:pt x="68" y="26"/>
                      <a:pt x="68" y="20"/>
                    </a:cubicBezTo>
                    <a:cubicBezTo>
                      <a:pt x="68" y="17"/>
                      <a:pt x="68" y="14"/>
                      <a:pt x="72" y="13"/>
                    </a:cubicBezTo>
                    <a:cubicBezTo>
                      <a:pt x="76" y="12"/>
                      <a:pt x="76" y="16"/>
                      <a:pt x="77" y="18"/>
                    </a:cubicBezTo>
                    <a:cubicBezTo>
                      <a:pt x="79" y="22"/>
                      <a:pt x="79" y="27"/>
                      <a:pt x="83" y="29"/>
                    </a:cubicBezTo>
                    <a:cubicBezTo>
                      <a:pt x="82" y="36"/>
                      <a:pt x="84" y="41"/>
                      <a:pt x="85" y="47"/>
                    </a:cubicBezTo>
                    <a:cubicBezTo>
                      <a:pt x="84" y="55"/>
                      <a:pt x="86" y="63"/>
                      <a:pt x="89" y="70"/>
                    </a:cubicBezTo>
                    <a:cubicBezTo>
                      <a:pt x="92" y="81"/>
                      <a:pt x="89" y="85"/>
                      <a:pt x="78" y="85"/>
                    </a:cubicBezTo>
                    <a:cubicBezTo>
                      <a:pt x="74" y="85"/>
                      <a:pt x="70" y="84"/>
                      <a:pt x="68" y="88"/>
                    </a:cubicBezTo>
                    <a:close/>
                  </a:path>
                </a:pathLst>
              </a:custGeom>
              <a:solidFill>
                <a:srgbClr val="971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3" name="Freeform 119">
                <a:extLst>
                  <a:ext uri="{FF2B5EF4-FFF2-40B4-BE49-F238E27FC236}">
                    <a16:creationId xmlns:a16="http://schemas.microsoft.com/office/drawing/2014/main" id="{84F9A711-5506-2383-DF6D-D76FC2D42A63}"/>
                  </a:ext>
                </a:extLst>
              </p:cNvPr>
              <p:cNvSpPr/>
              <p:nvPr/>
            </p:nvSpPr>
            <p:spPr bwMode="auto">
              <a:xfrm>
                <a:off x="3617" y="2607"/>
                <a:ext cx="355" cy="176"/>
              </a:xfrm>
              <a:custGeom>
                <a:avLst/>
                <a:gdLst>
                  <a:gd name="T0" fmla="*/ 199 w 233"/>
                  <a:gd name="T1" fmla="*/ 106 h 116"/>
                  <a:gd name="T2" fmla="*/ 158 w 233"/>
                  <a:gd name="T3" fmla="*/ 96 h 116"/>
                  <a:gd name="T4" fmla="*/ 112 w 233"/>
                  <a:gd name="T5" fmla="*/ 91 h 116"/>
                  <a:gd name="T6" fmla="*/ 65 w 233"/>
                  <a:gd name="T7" fmla="*/ 90 h 116"/>
                  <a:gd name="T8" fmla="*/ 53 w 233"/>
                  <a:gd name="T9" fmla="*/ 77 h 116"/>
                  <a:gd name="T10" fmla="*/ 62 w 233"/>
                  <a:gd name="T11" fmla="*/ 66 h 116"/>
                  <a:gd name="T12" fmla="*/ 95 w 233"/>
                  <a:gd name="T13" fmla="*/ 63 h 116"/>
                  <a:gd name="T14" fmla="*/ 57 w 233"/>
                  <a:gd name="T15" fmla="*/ 48 h 116"/>
                  <a:gd name="T16" fmla="*/ 31 w 233"/>
                  <a:gd name="T17" fmla="*/ 36 h 116"/>
                  <a:gd name="T18" fmla="*/ 9 w 233"/>
                  <a:gd name="T19" fmla="*/ 30 h 116"/>
                  <a:gd name="T20" fmla="*/ 0 w 233"/>
                  <a:gd name="T21" fmla="*/ 23 h 116"/>
                  <a:gd name="T22" fmla="*/ 11 w 233"/>
                  <a:gd name="T23" fmla="*/ 10 h 116"/>
                  <a:gd name="T24" fmla="*/ 15 w 233"/>
                  <a:gd name="T25" fmla="*/ 0 h 116"/>
                  <a:gd name="T26" fmla="*/ 66 w 233"/>
                  <a:gd name="T27" fmla="*/ 18 h 116"/>
                  <a:gd name="T28" fmla="*/ 73 w 233"/>
                  <a:gd name="T29" fmla="*/ 19 h 116"/>
                  <a:gd name="T30" fmla="*/ 76 w 233"/>
                  <a:gd name="T31" fmla="*/ 23 h 116"/>
                  <a:gd name="T32" fmla="*/ 90 w 233"/>
                  <a:gd name="T33" fmla="*/ 40 h 116"/>
                  <a:gd name="T34" fmla="*/ 93 w 233"/>
                  <a:gd name="T35" fmla="*/ 42 h 116"/>
                  <a:gd name="T36" fmla="*/ 127 w 233"/>
                  <a:gd name="T37" fmla="*/ 52 h 116"/>
                  <a:gd name="T38" fmla="*/ 171 w 233"/>
                  <a:gd name="T39" fmla="*/ 66 h 116"/>
                  <a:gd name="T40" fmla="*/ 177 w 233"/>
                  <a:gd name="T41" fmla="*/ 76 h 116"/>
                  <a:gd name="T42" fmla="*/ 166 w 233"/>
                  <a:gd name="T43" fmla="*/ 79 h 116"/>
                  <a:gd name="T44" fmla="*/ 116 w 233"/>
                  <a:gd name="T45" fmla="*/ 73 h 116"/>
                  <a:gd name="T46" fmla="*/ 187 w 233"/>
                  <a:gd name="T47" fmla="*/ 85 h 116"/>
                  <a:gd name="T48" fmla="*/ 217 w 233"/>
                  <a:gd name="T49" fmla="*/ 94 h 116"/>
                  <a:gd name="T50" fmla="*/ 229 w 233"/>
                  <a:gd name="T51" fmla="*/ 101 h 116"/>
                  <a:gd name="T52" fmla="*/ 232 w 233"/>
                  <a:gd name="T53" fmla="*/ 109 h 116"/>
                  <a:gd name="T54" fmla="*/ 226 w 233"/>
                  <a:gd name="T55" fmla="*/ 114 h 116"/>
                  <a:gd name="T56" fmla="*/ 199 w 233"/>
                  <a:gd name="T5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3" h="115">
                    <a:moveTo>
                      <a:pt x="199" y="106"/>
                    </a:moveTo>
                    <a:cubicBezTo>
                      <a:pt x="186" y="99"/>
                      <a:pt x="172" y="98"/>
                      <a:pt x="158" y="96"/>
                    </a:cubicBezTo>
                    <a:cubicBezTo>
                      <a:pt x="143" y="91"/>
                      <a:pt x="128" y="91"/>
                      <a:pt x="112" y="91"/>
                    </a:cubicBezTo>
                    <a:cubicBezTo>
                      <a:pt x="96" y="88"/>
                      <a:pt x="81" y="90"/>
                      <a:pt x="65" y="90"/>
                    </a:cubicBezTo>
                    <a:cubicBezTo>
                      <a:pt x="59" y="88"/>
                      <a:pt x="56" y="82"/>
                      <a:pt x="53" y="77"/>
                    </a:cubicBezTo>
                    <a:cubicBezTo>
                      <a:pt x="49" y="70"/>
                      <a:pt x="55" y="66"/>
                      <a:pt x="62" y="66"/>
                    </a:cubicBezTo>
                    <a:cubicBezTo>
                      <a:pt x="73" y="65"/>
                      <a:pt x="84" y="65"/>
                      <a:pt x="95" y="63"/>
                    </a:cubicBezTo>
                    <a:cubicBezTo>
                      <a:pt x="82" y="59"/>
                      <a:pt x="73" y="49"/>
                      <a:pt x="57" y="48"/>
                    </a:cubicBezTo>
                    <a:cubicBezTo>
                      <a:pt x="49" y="48"/>
                      <a:pt x="39" y="42"/>
                      <a:pt x="31" y="36"/>
                    </a:cubicBezTo>
                    <a:cubicBezTo>
                      <a:pt x="24" y="32"/>
                      <a:pt x="17" y="28"/>
                      <a:pt x="9" y="30"/>
                    </a:cubicBezTo>
                    <a:cubicBezTo>
                      <a:pt x="5" y="29"/>
                      <a:pt x="2" y="26"/>
                      <a:pt x="0" y="23"/>
                    </a:cubicBezTo>
                    <a:cubicBezTo>
                      <a:pt x="0" y="16"/>
                      <a:pt x="8" y="15"/>
                      <a:pt x="11" y="10"/>
                    </a:cubicBezTo>
                    <a:cubicBezTo>
                      <a:pt x="13" y="7"/>
                      <a:pt x="13" y="3"/>
                      <a:pt x="15" y="0"/>
                    </a:cubicBezTo>
                    <a:cubicBezTo>
                      <a:pt x="31" y="9"/>
                      <a:pt x="49" y="12"/>
                      <a:pt x="66" y="18"/>
                    </a:cubicBezTo>
                    <a:cubicBezTo>
                      <a:pt x="68" y="19"/>
                      <a:pt x="70" y="20"/>
                      <a:pt x="73" y="19"/>
                    </a:cubicBezTo>
                    <a:cubicBezTo>
                      <a:pt x="74" y="20"/>
                      <a:pt x="76" y="21"/>
                      <a:pt x="76" y="23"/>
                    </a:cubicBezTo>
                    <a:cubicBezTo>
                      <a:pt x="76" y="33"/>
                      <a:pt x="81" y="38"/>
                      <a:pt x="90" y="40"/>
                    </a:cubicBezTo>
                    <a:cubicBezTo>
                      <a:pt x="91" y="41"/>
                      <a:pt x="92" y="41"/>
                      <a:pt x="93" y="42"/>
                    </a:cubicBezTo>
                    <a:cubicBezTo>
                      <a:pt x="103" y="49"/>
                      <a:pt x="115" y="50"/>
                      <a:pt x="127" y="52"/>
                    </a:cubicBezTo>
                    <a:cubicBezTo>
                      <a:pt x="142" y="55"/>
                      <a:pt x="156" y="62"/>
                      <a:pt x="171" y="66"/>
                    </a:cubicBezTo>
                    <a:cubicBezTo>
                      <a:pt x="176" y="68"/>
                      <a:pt x="178" y="72"/>
                      <a:pt x="177" y="76"/>
                    </a:cubicBezTo>
                    <a:cubicBezTo>
                      <a:pt x="174" y="82"/>
                      <a:pt x="170" y="80"/>
                      <a:pt x="166" y="79"/>
                    </a:cubicBezTo>
                    <a:cubicBezTo>
                      <a:pt x="148" y="77"/>
                      <a:pt x="131" y="73"/>
                      <a:pt x="116" y="73"/>
                    </a:cubicBezTo>
                    <a:cubicBezTo>
                      <a:pt x="138" y="74"/>
                      <a:pt x="163" y="77"/>
                      <a:pt x="187" y="85"/>
                    </a:cubicBezTo>
                    <a:cubicBezTo>
                      <a:pt x="197" y="88"/>
                      <a:pt x="206" y="93"/>
                      <a:pt x="217" y="94"/>
                    </a:cubicBezTo>
                    <a:cubicBezTo>
                      <a:pt x="222" y="94"/>
                      <a:pt x="227" y="96"/>
                      <a:pt x="229" y="101"/>
                    </a:cubicBezTo>
                    <a:cubicBezTo>
                      <a:pt x="230" y="104"/>
                      <a:pt x="231" y="107"/>
                      <a:pt x="232" y="109"/>
                    </a:cubicBezTo>
                    <a:cubicBezTo>
                      <a:pt x="233" y="114"/>
                      <a:pt x="230" y="116"/>
                      <a:pt x="226" y="114"/>
                    </a:cubicBezTo>
                    <a:cubicBezTo>
                      <a:pt x="217" y="111"/>
                      <a:pt x="208" y="109"/>
                      <a:pt x="199" y="106"/>
                    </a:cubicBezTo>
                    <a:close/>
                  </a:path>
                </a:pathLst>
              </a:custGeom>
              <a:solidFill>
                <a:srgbClr val="E454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4" name="Freeform 120">
                <a:extLst>
                  <a:ext uri="{FF2B5EF4-FFF2-40B4-BE49-F238E27FC236}">
                    <a16:creationId xmlns:a16="http://schemas.microsoft.com/office/drawing/2014/main" id="{853863CC-84FC-88B8-9347-2B5B17873836}"/>
                  </a:ext>
                </a:extLst>
              </p:cNvPr>
              <p:cNvSpPr/>
              <p:nvPr/>
            </p:nvSpPr>
            <p:spPr bwMode="auto">
              <a:xfrm>
                <a:off x="3329" y="2770"/>
                <a:ext cx="208" cy="125"/>
              </a:xfrm>
              <a:custGeom>
                <a:avLst/>
                <a:gdLst>
                  <a:gd name="T0" fmla="*/ 21 w 137"/>
                  <a:gd name="T1" fmla="*/ 82 h 82"/>
                  <a:gd name="T2" fmla="*/ 3 w 137"/>
                  <a:gd name="T3" fmla="*/ 82 h 82"/>
                  <a:gd name="T4" fmla="*/ 9 w 137"/>
                  <a:gd name="T5" fmla="*/ 73 h 82"/>
                  <a:gd name="T6" fmla="*/ 38 w 137"/>
                  <a:gd name="T7" fmla="*/ 53 h 82"/>
                  <a:gd name="T8" fmla="*/ 45 w 137"/>
                  <a:gd name="T9" fmla="*/ 46 h 82"/>
                  <a:gd name="T10" fmla="*/ 67 w 137"/>
                  <a:gd name="T11" fmla="*/ 25 h 82"/>
                  <a:gd name="T12" fmla="*/ 27 w 137"/>
                  <a:gd name="T13" fmla="*/ 31 h 82"/>
                  <a:gd name="T14" fmla="*/ 18 w 137"/>
                  <a:gd name="T15" fmla="*/ 31 h 82"/>
                  <a:gd name="T16" fmla="*/ 31 w 137"/>
                  <a:gd name="T17" fmla="*/ 18 h 82"/>
                  <a:gd name="T18" fmla="*/ 53 w 137"/>
                  <a:gd name="T19" fmla="*/ 11 h 82"/>
                  <a:gd name="T20" fmla="*/ 91 w 137"/>
                  <a:gd name="T21" fmla="*/ 2 h 82"/>
                  <a:gd name="T22" fmla="*/ 84 w 137"/>
                  <a:gd name="T23" fmla="*/ 16 h 82"/>
                  <a:gd name="T24" fmla="*/ 95 w 137"/>
                  <a:gd name="T25" fmla="*/ 18 h 82"/>
                  <a:gd name="T26" fmla="*/ 133 w 137"/>
                  <a:gd name="T27" fmla="*/ 63 h 82"/>
                  <a:gd name="T28" fmla="*/ 125 w 137"/>
                  <a:gd name="T29" fmla="*/ 74 h 82"/>
                  <a:gd name="T30" fmla="*/ 29 w 137"/>
                  <a:gd name="T31" fmla="*/ 79 h 82"/>
                  <a:gd name="T32" fmla="*/ 21 w 137"/>
                  <a:gd name="T3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82">
                    <a:moveTo>
                      <a:pt x="21" y="82"/>
                    </a:moveTo>
                    <a:cubicBezTo>
                      <a:pt x="15" y="82"/>
                      <a:pt x="9" y="82"/>
                      <a:pt x="3" y="82"/>
                    </a:cubicBezTo>
                    <a:cubicBezTo>
                      <a:pt x="0" y="75"/>
                      <a:pt x="6" y="74"/>
                      <a:pt x="9" y="73"/>
                    </a:cubicBezTo>
                    <a:cubicBezTo>
                      <a:pt x="22" y="71"/>
                      <a:pt x="32" y="64"/>
                      <a:pt x="38" y="53"/>
                    </a:cubicBezTo>
                    <a:cubicBezTo>
                      <a:pt x="40" y="50"/>
                      <a:pt x="42" y="46"/>
                      <a:pt x="45" y="46"/>
                    </a:cubicBezTo>
                    <a:cubicBezTo>
                      <a:pt x="57" y="44"/>
                      <a:pt x="62" y="35"/>
                      <a:pt x="67" y="25"/>
                    </a:cubicBezTo>
                    <a:cubicBezTo>
                      <a:pt x="53" y="26"/>
                      <a:pt x="40" y="29"/>
                      <a:pt x="27" y="31"/>
                    </a:cubicBezTo>
                    <a:cubicBezTo>
                      <a:pt x="24" y="32"/>
                      <a:pt x="21" y="34"/>
                      <a:pt x="18" y="31"/>
                    </a:cubicBezTo>
                    <a:cubicBezTo>
                      <a:pt x="19" y="23"/>
                      <a:pt x="24" y="20"/>
                      <a:pt x="31" y="18"/>
                    </a:cubicBezTo>
                    <a:cubicBezTo>
                      <a:pt x="39" y="17"/>
                      <a:pt x="46" y="13"/>
                      <a:pt x="53" y="11"/>
                    </a:cubicBezTo>
                    <a:cubicBezTo>
                      <a:pt x="65" y="6"/>
                      <a:pt x="77" y="0"/>
                      <a:pt x="91" y="2"/>
                    </a:cubicBezTo>
                    <a:cubicBezTo>
                      <a:pt x="95" y="10"/>
                      <a:pt x="85" y="10"/>
                      <a:pt x="84" y="16"/>
                    </a:cubicBezTo>
                    <a:cubicBezTo>
                      <a:pt x="87" y="20"/>
                      <a:pt x="91" y="18"/>
                      <a:pt x="95" y="18"/>
                    </a:cubicBezTo>
                    <a:cubicBezTo>
                      <a:pt x="120" y="22"/>
                      <a:pt x="137" y="36"/>
                      <a:pt x="133" y="63"/>
                    </a:cubicBezTo>
                    <a:cubicBezTo>
                      <a:pt x="132" y="68"/>
                      <a:pt x="131" y="73"/>
                      <a:pt x="125" y="74"/>
                    </a:cubicBezTo>
                    <a:cubicBezTo>
                      <a:pt x="93" y="77"/>
                      <a:pt x="61" y="79"/>
                      <a:pt x="29" y="79"/>
                    </a:cubicBezTo>
                    <a:cubicBezTo>
                      <a:pt x="26" y="79"/>
                      <a:pt x="23" y="79"/>
                      <a:pt x="21" y="82"/>
                    </a:cubicBezTo>
                    <a:close/>
                  </a:path>
                </a:pathLst>
              </a:custGeom>
              <a:solidFill>
                <a:srgbClr val="A01F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5" name="Freeform 121">
                <a:extLst>
                  <a:ext uri="{FF2B5EF4-FFF2-40B4-BE49-F238E27FC236}">
                    <a16:creationId xmlns:a16="http://schemas.microsoft.com/office/drawing/2014/main" id="{9DC15025-373C-8E37-A340-0E3EECABFCF1}"/>
                  </a:ext>
                </a:extLst>
              </p:cNvPr>
              <p:cNvSpPr/>
              <p:nvPr/>
            </p:nvSpPr>
            <p:spPr bwMode="auto">
              <a:xfrm>
                <a:off x="3446" y="2752"/>
                <a:ext cx="117" cy="141"/>
              </a:xfrm>
              <a:custGeom>
                <a:avLst/>
                <a:gdLst>
                  <a:gd name="T0" fmla="*/ 48 w 77"/>
                  <a:gd name="T1" fmla="*/ 86 h 93"/>
                  <a:gd name="T2" fmla="*/ 49 w 77"/>
                  <a:gd name="T3" fmla="*/ 50 h 93"/>
                  <a:gd name="T4" fmla="*/ 16 w 77"/>
                  <a:gd name="T5" fmla="*/ 33 h 93"/>
                  <a:gd name="T6" fmla="*/ 2 w 77"/>
                  <a:gd name="T7" fmla="*/ 30 h 93"/>
                  <a:gd name="T8" fmla="*/ 11 w 77"/>
                  <a:gd name="T9" fmla="*/ 18 h 93"/>
                  <a:gd name="T10" fmla="*/ 15 w 77"/>
                  <a:gd name="T11" fmla="*/ 15 h 93"/>
                  <a:gd name="T12" fmla="*/ 23 w 77"/>
                  <a:gd name="T13" fmla="*/ 9 h 93"/>
                  <a:gd name="T14" fmla="*/ 68 w 77"/>
                  <a:gd name="T15" fmla="*/ 0 h 93"/>
                  <a:gd name="T16" fmla="*/ 73 w 77"/>
                  <a:gd name="T17" fmla="*/ 3 h 93"/>
                  <a:gd name="T18" fmla="*/ 54 w 77"/>
                  <a:gd name="T19" fmla="*/ 11 h 93"/>
                  <a:gd name="T20" fmla="*/ 47 w 77"/>
                  <a:gd name="T21" fmla="*/ 17 h 93"/>
                  <a:gd name="T22" fmla="*/ 54 w 77"/>
                  <a:gd name="T23" fmla="*/ 22 h 93"/>
                  <a:gd name="T24" fmla="*/ 73 w 77"/>
                  <a:gd name="T25" fmla="*/ 50 h 93"/>
                  <a:gd name="T26" fmla="*/ 76 w 77"/>
                  <a:gd name="T27" fmla="*/ 77 h 93"/>
                  <a:gd name="T28" fmla="*/ 75 w 77"/>
                  <a:gd name="T29" fmla="*/ 82 h 93"/>
                  <a:gd name="T30" fmla="*/ 48 w 77"/>
                  <a:gd name="T31" fmla="*/ 8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 h="93">
                    <a:moveTo>
                      <a:pt x="48" y="86"/>
                    </a:moveTo>
                    <a:cubicBezTo>
                      <a:pt x="56" y="74"/>
                      <a:pt x="56" y="60"/>
                      <a:pt x="49" y="50"/>
                    </a:cubicBezTo>
                    <a:cubicBezTo>
                      <a:pt x="42" y="40"/>
                      <a:pt x="30" y="32"/>
                      <a:pt x="16" y="33"/>
                    </a:cubicBezTo>
                    <a:cubicBezTo>
                      <a:pt x="11" y="34"/>
                      <a:pt x="4" y="38"/>
                      <a:pt x="2" y="30"/>
                    </a:cubicBezTo>
                    <a:cubicBezTo>
                      <a:pt x="0" y="25"/>
                      <a:pt x="8" y="22"/>
                      <a:pt x="11" y="18"/>
                    </a:cubicBezTo>
                    <a:cubicBezTo>
                      <a:pt x="12" y="17"/>
                      <a:pt x="14" y="16"/>
                      <a:pt x="15" y="15"/>
                    </a:cubicBezTo>
                    <a:cubicBezTo>
                      <a:pt x="16" y="12"/>
                      <a:pt x="19" y="10"/>
                      <a:pt x="23" y="9"/>
                    </a:cubicBezTo>
                    <a:cubicBezTo>
                      <a:pt x="38" y="6"/>
                      <a:pt x="52" y="1"/>
                      <a:pt x="68" y="0"/>
                    </a:cubicBezTo>
                    <a:cubicBezTo>
                      <a:pt x="70" y="0"/>
                      <a:pt x="72" y="1"/>
                      <a:pt x="73" y="3"/>
                    </a:cubicBezTo>
                    <a:cubicBezTo>
                      <a:pt x="68" y="8"/>
                      <a:pt x="62" y="10"/>
                      <a:pt x="54" y="11"/>
                    </a:cubicBezTo>
                    <a:cubicBezTo>
                      <a:pt x="52" y="11"/>
                      <a:pt x="47" y="13"/>
                      <a:pt x="47" y="17"/>
                    </a:cubicBezTo>
                    <a:cubicBezTo>
                      <a:pt x="47" y="20"/>
                      <a:pt x="51" y="21"/>
                      <a:pt x="54" y="22"/>
                    </a:cubicBezTo>
                    <a:cubicBezTo>
                      <a:pt x="71" y="29"/>
                      <a:pt x="73" y="31"/>
                      <a:pt x="73" y="50"/>
                    </a:cubicBezTo>
                    <a:cubicBezTo>
                      <a:pt x="73" y="59"/>
                      <a:pt x="71" y="69"/>
                      <a:pt x="76" y="77"/>
                    </a:cubicBezTo>
                    <a:cubicBezTo>
                      <a:pt x="77" y="79"/>
                      <a:pt x="77" y="82"/>
                      <a:pt x="75" y="82"/>
                    </a:cubicBezTo>
                    <a:cubicBezTo>
                      <a:pt x="66" y="85"/>
                      <a:pt x="58" y="93"/>
                      <a:pt x="48" y="86"/>
                    </a:cubicBezTo>
                    <a:close/>
                  </a:path>
                </a:pathLst>
              </a:custGeom>
              <a:solidFill>
                <a:srgbClr val="8B1C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6" name="Freeform 122">
                <a:extLst>
                  <a:ext uri="{FF2B5EF4-FFF2-40B4-BE49-F238E27FC236}">
                    <a16:creationId xmlns:a16="http://schemas.microsoft.com/office/drawing/2014/main" id="{E3596676-2DB5-29F4-AC31-B860164AA31A}"/>
                  </a:ext>
                </a:extLst>
              </p:cNvPr>
              <p:cNvSpPr/>
              <p:nvPr/>
            </p:nvSpPr>
            <p:spPr bwMode="auto">
              <a:xfrm>
                <a:off x="3371" y="2722"/>
                <a:ext cx="417" cy="71"/>
              </a:xfrm>
              <a:custGeom>
                <a:avLst/>
                <a:gdLst>
                  <a:gd name="T0" fmla="*/ 117 w 274"/>
                  <a:gd name="T1" fmla="*/ 23 h 47"/>
                  <a:gd name="T2" fmla="*/ 64 w 274"/>
                  <a:gd name="T3" fmla="*/ 35 h 47"/>
                  <a:gd name="T4" fmla="*/ 26 w 274"/>
                  <a:gd name="T5" fmla="*/ 45 h 47"/>
                  <a:gd name="T6" fmla="*/ 0 w 274"/>
                  <a:gd name="T7" fmla="*/ 43 h 47"/>
                  <a:gd name="T8" fmla="*/ 17 w 274"/>
                  <a:gd name="T9" fmla="*/ 31 h 47"/>
                  <a:gd name="T10" fmla="*/ 30 w 274"/>
                  <a:gd name="T11" fmla="*/ 27 h 47"/>
                  <a:gd name="T12" fmla="*/ 75 w 274"/>
                  <a:gd name="T13" fmla="*/ 10 h 47"/>
                  <a:gd name="T14" fmla="*/ 102 w 274"/>
                  <a:gd name="T15" fmla="*/ 4 h 47"/>
                  <a:gd name="T16" fmla="*/ 128 w 274"/>
                  <a:gd name="T17" fmla="*/ 10 h 47"/>
                  <a:gd name="T18" fmla="*/ 147 w 274"/>
                  <a:gd name="T19" fmla="*/ 6 h 47"/>
                  <a:gd name="T20" fmla="*/ 159 w 274"/>
                  <a:gd name="T21" fmla="*/ 4 h 47"/>
                  <a:gd name="T22" fmla="*/ 178 w 274"/>
                  <a:gd name="T23" fmla="*/ 9 h 47"/>
                  <a:gd name="T24" fmla="*/ 210 w 274"/>
                  <a:gd name="T25" fmla="*/ 9 h 47"/>
                  <a:gd name="T26" fmla="*/ 223 w 274"/>
                  <a:gd name="T27" fmla="*/ 12 h 47"/>
                  <a:gd name="T28" fmla="*/ 274 w 274"/>
                  <a:gd name="T29" fmla="*/ 15 h 47"/>
                  <a:gd name="T30" fmla="*/ 216 w 274"/>
                  <a:gd name="T31" fmla="*/ 15 h 47"/>
                  <a:gd name="T32" fmla="*/ 180 w 274"/>
                  <a:gd name="T33" fmla="*/ 18 h 47"/>
                  <a:gd name="T34" fmla="*/ 117 w 274"/>
                  <a:gd name="T35"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47">
                    <a:moveTo>
                      <a:pt x="117" y="23"/>
                    </a:moveTo>
                    <a:cubicBezTo>
                      <a:pt x="99" y="26"/>
                      <a:pt x="81" y="29"/>
                      <a:pt x="64" y="35"/>
                    </a:cubicBezTo>
                    <a:cubicBezTo>
                      <a:pt x="51" y="37"/>
                      <a:pt x="38" y="41"/>
                      <a:pt x="26" y="45"/>
                    </a:cubicBezTo>
                    <a:cubicBezTo>
                      <a:pt x="17" y="47"/>
                      <a:pt x="9" y="45"/>
                      <a:pt x="0" y="43"/>
                    </a:cubicBezTo>
                    <a:cubicBezTo>
                      <a:pt x="1" y="33"/>
                      <a:pt x="8" y="30"/>
                      <a:pt x="17" y="31"/>
                    </a:cubicBezTo>
                    <a:cubicBezTo>
                      <a:pt x="23" y="34"/>
                      <a:pt x="27" y="33"/>
                      <a:pt x="30" y="27"/>
                    </a:cubicBezTo>
                    <a:cubicBezTo>
                      <a:pt x="43" y="15"/>
                      <a:pt x="60" y="15"/>
                      <a:pt x="75" y="10"/>
                    </a:cubicBezTo>
                    <a:cubicBezTo>
                      <a:pt x="83" y="7"/>
                      <a:pt x="92" y="4"/>
                      <a:pt x="102" y="4"/>
                    </a:cubicBezTo>
                    <a:cubicBezTo>
                      <a:pt x="111" y="4"/>
                      <a:pt x="120" y="4"/>
                      <a:pt x="128" y="10"/>
                    </a:cubicBezTo>
                    <a:cubicBezTo>
                      <a:pt x="134" y="14"/>
                      <a:pt x="142" y="11"/>
                      <a:pt x="147" y="6"/>
                    </a:cubicBezTo>
                    <a:cubicBezTo>
                      <a:pt x="151" y="1"/>
                      <a:pt x="155" y="0"/>
                      <a:pt x="159" y="4"/>
                    </a:cubicBezTo>
                    <a:cubicBezTo>
                      <a:pt x="164" y="9"/>
                      <a:pt x="171" y="9"/>
                      <a:pt x="178" y="9"/>
                    </a:cubicBezTo>
                    <a:cubicBezTo>
                      <a:pt x="189" y="9"/>
                      <a:pt x="199" y="9"/>
                      <a:pt x="210" y="9"/>
                    </a:cubicBezTo>
                    <a:cubicBezTo>
                      <a:pt x="215" y="9"/>
                      <a:pt x="220" y="9"/>
                      <a:pt x="223" y="12"/>
                    </a:cubicBezTo>
                    <a:cubicBezTo>
                      <a:pt x="240" y="14"/>
                      <a:pt x="257" y="10"/>
                      <a:pt x="274" y="15"/>
                    </a:cubicBezTo>
                    <a:cubicBezTo>
                      <a:pt x="255" y="15"/>
                      <a:pt x="235" y="15"/>
                      <a:pt x="216" y="15"/>
                    </a:cubicBezTo>
                    <a:cubicBezTo>
                      <a:pt x="204" y="18"/>
                      <a:pt x="192" y="18"/>
                      <a:pt x="180" y="18"/>
                    </a:cubicBezTo>
                    <a:cubicBezTo>
                      <a:pt x="159" y="18"/>
                      <a:pt x="138" y="21"/>
                      <a:pt x="117" y="23"/>
                    </a:cubicBezTo>
                    <a:close/>
                  </a:path>
                </a:pathLst>
              </a:custGeom>
              <a:solidFill>
                <a:srgbClr val="CE2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7" name="Freeform 123">
                <a:extLst>
                  <a:ext uri="{FF2B5EF4-FFF2-40B4-BE49-F238E27FC236}">
                    <a16:creationId xmlns:a16="http://schemas.microsoft.com/office/drawing/2014/main" id="{BEBEC126-07A0-F4BC-B8DF-B34A3539172C}"/>
                  </a:ext>
                </a:extLst>
              </p:cNvPr>
              <p:cNvSpPr/>
              <p:nvPr/>
            </p:nvSpPr>
            <p:spPr bwMode="auto">
              <a:xfrm>
                <a:off x="3610" y="2767"/>
                <a:ext cx="39" cy="126"/>
              </a:xfrm>
              <a:custGeom>
                <a:avLst/>
                <a:gdLst>
                  <a:gd name="T0" fmla="*/ 25 w 26"/>
                  <a:gd name="T1" fmla="*/ 10 h 83"/>
                  <a:gd name="T2" fmla="*/ 16 w 26"/>
                  <a:gd name="T3" fmla="*/ 74 h 83"/>
                  <a:gd name="T4" fmla="*/ 6 w 26"/>
                  <a:gd name="T5" fmla="*/ 82 h 83"/>
                  <a:gd name="T6" fmla="*/ 1 w 26"/>
                  <a:gd name="T7" fmla="*/ 73 h 83"/>
                  <a:gd name="T8" fmla="*/ 9 w 26"/>
                  <a:gd name="T9" fmla="*/ 13 h 83"/>
                  <a:gd name="T10" fmla="*/ 14 w 26"/>
                  <a:gd name="T11" fmla="*/ 4 h 83"/>
                  <a:gd name="T12" fmla="*/ 22 w 26"/>
                  <a:gd name="T13" fmla="*/ 1 h 83"/>
                  <a:gd name="T14" fmla="*/ 25 w 26"/>
                  <a:gd name="T15" fmla="*/ 1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83">
                    <a:moveTo>
                      <a:pt x="25" y="10"/>
                    </a:moveTo>
                    <a:cubicBezTo>
                      <a:pt x="23" y="32"/>
                      <a:pt x="16" y="52"/>
                      <a:pt x="16" y="74"/>
                    </a:cubicBezTo>
                    <a:cubicBezTo>
                      <a:pt x="16" y="80"/>
                      <a:pt x="11" y="83"/>
                      <a:pt x="6" y="82"/>
                    </a:cubicBezTo>
                    <a:cubicBezTo>
                      <a:pt x="1" y="82"/>
                      <a:pt x="0" y="77"/>
                      <a:pt x="1" y="73"/>
                    </a:cubicBezTo>
                    <a:cubicBezTo>
                      <a:pt x="5" y="53"/>
                      <a:pt x="8" y="33"/>
                      <a:pt x="9" y="13"/>
                    </a:cubicBezTo>
                    <a:cubicBezTo>
                      <a:pt x="9" y="10"/>
                      <a:pt x="11" y="6"/>
                      <a:pt x="14" y="4"/>
                    </a:cubicBezTo>
                    <a:cubicBezTo>
                      <a:pt x="17" y="2"/>
                      <a:pt x="19" y="0"/>
                      <a:pt x="22" y="1"/>
                    </a:cubicBezTo>
                    <a:cubicBezTo>
                      <a:pt x="26" y="3"/>
                      <a:pt x="26" y="7"/>
                      <a:pt x="25" y="10"/>
                    </a:cubicBezTo>
                    <a:close/>
                  </a:path>
                </a:pathLst>
              </a:custGeom>
              <a:solidFill>
                <a:srgbClr val="981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8" name="Freeform 124">
                <a:extLst>
                  <a:ext uri="{FF2B5EF4-FFF2-40B4-BE49-F238E27FC236}">
                    <a16:creationId xmlns:a16="http://schemas.microsoft.com/office/drawing/2014/main" id="{629D97E1-765C-1C67-6A4A-7AA6EBA08C56}"/>
                  </a:ext>
                </a:extLst>
              </p:cNvPr>
              <p:cNvSpPr/>
              <p:nvPr/>
            </p:nvSpPr>
            <p:spPr bwMode="auto">
              <a:xfrm>
                <a:off x="3630" y="2956"/>
                <a:ext cx="62" cy="144"/>
              </a:xfrm>
              <a:custGeom>
                <a:avLst/>
                <a:gdLst>
                  <a:gd name="T0" fmla="*/ 13 w 41"/>
                  <a:gd name="T1" fmla="*/ 31 h 95"/>
                  <a:gd name="T2" fmla="*/ 13 w 41"/>
                  <a:gd name="T3" fmla="*/ 76 h 95"/>
                  <a:gd name="T4" fmla="*/ 23 w 41"/>
                  <a:gd name="T5" fmla="*/ 85 h 95"/>
                  <a:gd name="T6" fmla="*/ 41 w 41"/>
                  <a:gd name="T7" fmla="*/ 87 h 95"/>
                  <a:gd name="T8" fmla="*/ 6 w 41"/>
                  <a:gd name="T9" fmla="*/ 88 h 95"/>
                  <a:gd name="T10" fmla="*/ 2 w 41"/>
                  <a:gd name="T11" fmla="*/ 58 h 95"/>
                  <a:gd name="T12" fmla="*/ 2 w 41"/>
                  <a:gd name="T13" fmla="*/ 14 h 95"/>
                  <a:gd name="T14" fmla="*/ 6 w 41"/>
                  <a:gd name="T15" fmla="*/ 0 h 95"/>
                  <a:gd name="T16" fmla="*/ 13 w 41"/>
                  <a:gd name="T17"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95">
                    <a:moveTo>
                      <a:pt x="13" y="31"/>
                    </a:moveTo>
                    <a:cubicBezTo>
                      <a:pt x="13" y="46"/>
                      <a:pt x="13" y="61"/>
                      <a:pt x="13" y="76"/>
                    </a:cubicBezTo>
                    <a:cubicBezTo>
                      <a:pt x="13" y="82"/>
                      <a:pt x="14" y="86"/>
                      <a:pt x="23" y="85"/>
                    </a:cubicBezTo>
                    <a:cubicBezTo>
                      <a:pt x="28" y="84"/>
                      <a:pt x="35" y="86"/>
                      <a:pt x="41" y="87"/>
                    </a:cubicBezTo>
                    <a:cubicBezTo>
                      <a:pt x="33" y="94"/>
                      <a:pt x="19" y="95"/>
                      <a:pt x="6" y="88"/>
                    </a:cubicBezTo>
                    <a:cubicBezTo>
                      <a:pt x="0" y="79"/>
                      <a:pt x="2" y="68"/>
                      <a:pt x="2" y="58"/>
                    </a:cubicBezTo>
                    <a:cubicBezTo>
                      <a:pt x="2" y="43"/>
                      <a:pt x="2" y="28"/>
                      <a:pt x="2" y="14"/>
                    </a:cubicBezTo>
                    <a:cubicBezTo>
                      <a:pt x="2" y="9"/>
                      <a:pt x="1" y="4"/>
                      <a:pt x="6" y="0"/>
                    </a:cubicBezTo>
                    <a:cubicBezTo>
                      <a:pt x="12" y="9"/>
                      <a:pt x="8" y="21"/>
                      <a:pt x="13" y="31"/>
                    </a:cubicBezTo>
                    <a:close/>
                  </a:path>
                </a:pathLst>
              </a:custGeom>
              <a:solidFill>
                <a:srgbClr val="895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9" name="Freeform 125">
                <a:extLst>
                  <a:ext uri="{FF2B5EF4-FFF2-40B4-BE49-F238E27FC236}">
                    <a16:creationId xmlns:a16="http://schemas.microsoft.com/office/drawing/2014/main" id="{21A7792A-C44B-8A97-6127-901572E02E1D}"/>
                  </a:ext>
                </a:extLst>
              </p:cNvPr>
              <p:cNvSpPr/>
              <p:nvPr/>
            </p:nvSpPr>
            <p:spPr bwMode="auto">
              <a:xfrm>
                <a:off x="3687" y="2746"/>
                <a:ext cx="51" cy="55"/>
              </a:xfrm>
              <a:custGeom>
                <a:avLst/>
                <a:gdLst>
                  <a:gd name="T0" fmla="*/ 8 w 33"/>
                  <a:gd name="T1" fmla="*/ 1 h 36"/>
                  <a:gd name="T2" fmla="*/ 29 w 33"/>
                  <a:gd name="T3" fmla="*/ 36 h 36"/>
                  <a:gd name="T4" fmla="*/ 0 w 33"/>
                  <a:gd name="T5" fmla="*/ 2 h 36"/>
                  <a:gd name="T6" fmla="*/ 8 w 33"/>
                  <a:gd name="T7" fmla="*/ 1 h 36"/>
                </a:gdLst>
                <a:ahLst/>
                <a:cxnLst>
                  <a:cxn ang="0">
                    <a:pos x="T0" y="T1"/>
                  </a:cxn>
                  <a:cxn ang="0">
                    <a:pos x="T2" y="T3"/>
                  </a:cxn>
                  <a:cxn ang="0">
                    <a:pos x="T4" y="T5"/>
                  </a:cxn>
                  <a:cxn ang="0">
                    <a:pos x="T6" y="T7"/>
                  </a:cxn>
                </a:cxnLst>
                <a:rect l="0" t="0" r="r" b="b"/>
                <a:pathLst>
                  <a:path w="33" h="36">
                    <a:moveTo>
                      <a:pt x="8" y="1"/>
                    </a:moveTo>
                    <a:cubicBezTo>
                      <a:pt x="30" y="2"/>
                      <a:pt x="33" y="7"/>
                      <a:pt x="29" y="36"/>
                    </a:cubicBezTo>
                    <a:cubicBezTo>
                      <a:pt x="23" y="19"/>
                      <a:pt x="8" y="14"/>
                      <a:pt x="0" y="2"/>
                    </a:cubicBezTo>
                    <a:cubicBezTo>
                      <a:pt x="3" y="0"/>
                      <a:pt x="5" y="0"/>
                      <a:pt x="8" y="1"/>
                    </a:cubicBezTo>
                    <a:close/>
                  </a:path>
                </a:pathLst>
              </a:custGeom>
              <a:solidFill>
                <a:srgbClr val="761F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0" name="Freeform 126">
                <a:extLst>
                  <a:ext uri="{FF2B5EF4-FFF2-40B4-BE49-F238E27FC236}">
                    <a16:creationId xmlns:a16="http://schemas.microsoft.com/office/drawing/2014/main" id="{E458024E-33D5-7664-8070-9CA82B09BE86}"/>
                  </a:ext>
                </a:extLst>
              </p:cNvPr>
              <p:cNvSpPr/>
              <p:nvPr/>
            </p:nvSpPr>
            <p:spPr bwMode="auto">
              <a:xfrm>
                <a:off x="3607" y="2918"/>
                <a:ext cx="30" cy="36"/>
              </a:xfrm>
              <a:custGeom>
                <a:avLst/>
                <a:gdLst>
                  <a:gd name="T0" fmla="*/ 5 w 20"/>
                  <a:gd name="T1" fmla="*/ 0 h 24"/>
                  <a:gd name="T2" fmla="*/ 20 w 20"/>
                  <a:gd name="T3" fmla="*/ 0 h 24"/>
                  <a:gd name="T4" fmla="*/ 20 w 20"/>
                  <a:gd name="T5" fmla="*/ 20 h 24"/>
                  <a:gd name="T6" fmla="*/ 18 w 20"/>
                  <a:gd name="T7" fmla="*/ 22 h 24"/>
                  <a:gd name="T8" fmla="*/ 13 w 20"/>
                  <a:gd name="T9" fmla="*/ 23 h 24"/>
                  <a:gd name="T10" fmla="*/ 3 w 20"/>
                  <a:gd name="T11" fmla="*/ 23 h 24"/>
                  <a:gd name="T12" fmla="*/ 6 w 20"/>
                  <a:gd name="T13" fmla="*/ 7 h 24"/>
                  <a:gd name="T14" fmla="*/ 5 w 20"/>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4">
                    <a:moveTo>
                      <a:pt x="5" y="0"/>
                    </a:moveTo>
                    <a:cubicBezTo>
                      <a:pt x="10" y="0"/>
                      <a:pt x="15" y="0"/>
                      <a:pt x="20" y="0"/>
                    </a:cubicBezTo>
                    <a:cubicBezTo>
                      <a:pt x="20" y="7"/>
                      <a:pt x="20" y="13"/>
                      <a:pt x="20" y="20"/>
                    </a:cubicBezTo>
                    <a:cubicBezTo>
                      <a:pt x="19" y="21"/>
                      <a:pt x="19" y="22"/>
                      <a:pt x="18" y="22"/>
                    </a:cubicBezTo>
                    <a:cubicBezTo>
                      <a:pt x="16" y="23"/>
                      <a:pt x="15" y="24"/>
                      <a:pt x="13" y="23"/>
                    </a:cubicBezTo>
                    <a:cubicBezTo>
                      <a:pt x="9" y="23"/>
                      <a:pt x="6" y="23"/>
                      <a:pt x="3" y="23"/>
                    </a:cubicBezTo>
                    <a:cubicBezTo>
                      <a:pt x="3" y="18"/>
                      <a:pt x="0" y="12"/>
                      <a:pt x="6" y="7"/>
                    </a:cubicBezTo>
                    <a:cubicBezTo>
                      <a:pt x="9" y="5"/>
                      <a:pt x="6" y="2"/>
                      <a:pt x="5" y="0"/>
                    </a:cubicBezTo>
                    <a:close/>
                  </a:path>
                </a:pathLst>
              </a:custGeom>
              <a:solidFill>
                <a:srgbClr val="A49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1" name="Freeform 127">
                <a:extLst>
                  <a:ext uri="{FF2B5EF4-FFF2-40B4-BE49-F238E27FC236}">
                    <a16:creationId xmlns:a16="http://schemas.microsoft.com/office/drawing/2014/main" id="{95FE143C-C42F-FE9A-27D0-5D2B4F39B6A8}"/>
                  </a:ext>
                </a:extLst>
              </p:cNvPr>
              <p:cNvSpPr/>
              <p:nvPr/>
            </p:nvSpPr>
            <p:spPr bwMode="auto">
              <a:xfrm>
                <a:off x="3549" y="2743"/>
                <a:ext cx="151" cy="18"/>
              </a:xfrm>
              <a:custGeom>
                <a:avLst/>
                <a:gdLst>
                  <a:gd name="T0" fmla="*/ 99 w 99"/>
                  <a:gd name="T1" fmla="*/ 3 h 12"/>
                  <a:gd name="T2" fmla="*/ 91 w 99"/>
                  <a:gd name="T3" fmla="*/ 4 h 12"/>
                  <a:gd name="T4" fmla="*/ 70 w 99"/>
                  <a:gd name="T5" fmla="*/ 7 h 12"/>
                  <a:gd name="T6" fmla="*/ 48 w 99"/>
                  <a:gd name="T7" fmla="*/ 5 h 12"/>
                  <a:gd name="T8" fmla="*/ 5 w 99"/>
                  <a:gd name="T9" fmla="*/ 9 h 12"/>
                  <a:gd name="T10" fmla="*/ 0 w 99"/>
                  <a:gd name="T11" fmla="*/ 9 h 12"/>
                  <a:gd name="T12" fmla="*/ 59 w 99"/>
                  <a:gd name="T13" fmla="*/ 1 h 12"/>
                  <a:gd name="T14" fmla="*/ 99 w 99"/>
                  <a:gd name="T15" fmla="*/ 1 h 12"/>
                  <a:gd name="T16" fmla="*/ 99 w 99"/>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2">
                    <a:moveTo>
                      <a:pt x="99" y="3"/>
                    </a:moveTo>
                    <a:cubicBezTo>
                      <a:pt x="96" y="3"/>
                      <a:pt x="94" y="4"/>
                      <a:pt x="91" y="4"/>
                    </a:cubicBezTo>
                    <a:cubicBezTo>
                      <a:pt x="84" y="4"/>
                      <a:pt x="77" y="3"/>
                      <a:pt x="70" y="7"/>
                    </a:cubicBezTo>
                    <a:cubicBezTo>
                      <a:pt x="63" y="12"/>
                      <a:pt x="56" y="4"/>
                      <a:pt x="48" y="5"/>
                    </a:cubicBezTo>
                    <a:cubicBezTo>
                      <a:pt x="34" y="8"/>
                      <a:pt x="20" y="8"/>
                      <a:pt x="5" y="9"/>
                    </a:cubicBezTo>
                    <a:cubicBezTo>
                      <a:pt x="4" y="9"/>
                      <a:pt x="2" y="9"/>
                      <a:pt x="0" y="9"/>
                    </a:cubicBezTo>
                    <a:cubicBezTo>
                      <a:pt x="19" y="3"/>
                      <a:pt x="39" y="3"/>
                      <a:pt x="59" y="1"/>
                    </a:cubicBezTo>
                    <a:cubicBezTo>
                      <a:pt x="72" y="0"/>
                      <a:pt x="86" y="1"/>
                      <a:pt x="99" y="1"/>
                    </a:cubicBezTo>
                    <a:cubicBezTo>
                      <a:pt x="99" y="2"/>
                      <a:pt x="99" y="3"/>
                      <a:pt x="99" y="3"/>
                    </a:cubicBezTo>
                    <a:close/>
                  </a:path>
                </a:pathLst>
              </a:custGeom>
              <a:solidFill>
                <a:srgbClr val="971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2" name="Freeform 128">
                <a:extLst>
                  <a:ext uri="{FF2B5EF4-FFF2-40B4-BE49-F238E27FC236}">
                    <a16:creationId xmlns:a16="http://schemas.microsoft.com/office/drawing/2014/main" id="{5834121C-04C1-BB4A-B1D2-FFAFB7C55C9C}"/>
                  </a:ext>
                </a:extLst>
              </p:cNvPr>
              <p:cNvSpPr/>
              <p:nvPr/>
            </p:nvSpPr>
            <p:spPr bwMode="auto">
              <a:xfrm>
                <a:off x="3624" y="2948"/>
                <a:ext cx="15" cy="97"/>
              </a:xfrm>
              <a:custGeom>
                <a:avLst/>
                <a:gdLst>
                  <a:gd name="T0" fmla="*/ 7 w 10"/>
                  <a:gd name="T1" fmla="*/ 1 h 64"/>
                  <a:gd name="T2" fmla="*/ 9 w 10"/>
                  <a:gd name="T3" fmla="*/ 0 h 64"/>
                  <a:gd name="T4" fmla="*/ 10 w 10"/>
                  <a:gd name="T5" fmla="*/ 5 h 64"/>
                  <a:gd name="T6" fmla="*/ 9 w 10"/>
                  <a:gd name="T7" fmla="*/ 63 h 64"/>
                  <a:gd name="T8" fmla="*/ 5 w 10"/>
                  <a:gd name="T9" fmla="*/ 62 h 64"/>
                  <a:gd name="T10" fmla="*/ 7 w 10"/>
                  <a:gd name="T11" fmla="*/ 1 h 64"/>
                </a:gdLst>
                <a:ahLst/>
                <a:cxnLst>
                  <a:cxn ang="0">
                    <a:pos x="T0" y="T1"/>
                  </a:cxn>
                  <a:cxn ang="0">
                    <a:pos x="T2" y="T3"/>
                  </a:cxn>
                  <a:cxn ang="0">
                    <a:pos x="T4" y="T5"/>
                  </a:cxn>
                  <a:cxn ang="0">
                    <a:pos x="T6" y="T7"/>
                  </a:cxn>
                  <a:cxn ang="0">
                    <a:pos x="T8" y="T9"/>
                  </a:cxn>
                  <a:cxn ang="0">
                    <a:pos x="T10" y="T11"/>
                  </a:cxn>
                </a:cxnLst>
                <a:rect l="0" t="0" r="r" b="b"/>
                <a:pathLst>
                  <a:path w="10" h="64">
                    <a:moveTo>
                      <a:pt x="7" y="1"/>
                    </a:moveTo>
                    <a:cubicBezTo>
                      <a:pt x="7" y="0"/>
                      <a:pt x="8" y="0"/>
                      <a:pt x="9" y="0"/>
                    </a:cubicBezTo>
                    <a:cubicBezTo>
                      <a:pt x="9" y="2"/>
                      <a:pt x="9" y="3"/>
                      <a:pt x="10" y="5"/>
                    </a:cubicBezTo>
                    <a:cubicBezTo>
                      <a:pt x="9" y="24"/>
                      <a:pt x="9" y="44"/>
                      <a:pt x="9" y="63"/>
                    </a:cubicBezTo>
                    <a:cubicBezTo>
                      <a:pt x="7" y="64"/>
                      <a:pt x="6" y="63"/>
                      <a:pt x="5" y="62"/>
                    </a:cubicBezTo>
                    <a:cubicBezTo>
                      <a:pt x="2" y="41"/>
                      <a:pt x="0" y="21"/>
                      <a:pt x="7" y="1"/>
                    </a:cubicBezTo>
                    <a:close/>
                  </a:path>
                </a:pathLst>
              </a:custGeom>
              <a:solidFill>
                <a:srgbClr val="9C9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3" name="Freeform 129">
                <a:extLst>
                  <a:ext uri="{FF2B5EF4-FFF2-40B4-BE49-F238E27FC236}">
                    <a16:creationId xmlns:a16="http://schemas.microsoft.com/office/drawing/2014/main" id="{853EC066-58EC-792F-2B68-14C9C53C5EF4}"/>
                  </a:ext>
                </a:extLst>
              </p:cNvPr>
              <p:cNvSpPr/>
              <p:nvPr/>
            </p:nvSpPr>
            <p:spPr bwMode="auto">
              <a:xfrm>
                <a:off x="3930" y="1894"/>
                <a:ext cx="224" cy="330"/>
              </a:xfrm>
              <a:custGeom>
                <a:avLst/>
                <a:gdLst>
                  <a:gd name="T0" fmla="*/ 50 w 147"/>
                  <a:gd name="T1" fmla="*/ 19 h 218"/>
                  <a:gd name="T2" fmla="*/ 56 w 147"/>
                  <a:gd name="T3" fmla="*/ 22 h 218"/>
                  <a:gd name="T4" fmla="*/ 73 w 147"/>
                  <a:gd name="T5" fmla="*/ 17 h 218"/>
                  <a:gd name="T6" fmla="*/ 80 w 147"/>
                  <a:gd name="T7" fmla="*/ 38 h 218"/>
                  <a:gd name="T8" fmla="*/ 86 w 147"/>
                  <a:gd name="T9" fmla="*/ 47 h 218"/>
                  <a:gd name="T10" fmla="*/ 86 w 147"/>
                  <a:gd name="T11" fmla="*/ 37 h 218"/>
                  <a:gd name="T12" fmla="*/ 85 w 147"/>
                  <a:gd name="T13" fmla="*/ 30 h 218"/>
                  <a:gd name="T14" fmla="*/ 101 w 147"/>
                  <a:gd name="T15" fmla="*/ 52 h 218"/>
                  <a:gd name="T16" fmla="*/ 106 w 147"/>
                  <a:gd name="T17" fmla="*/ 62 h 218"/>
                  <a:gd name="T18" fmla="*/ 119 w 147"/>
                  <a:gd name="T19" fmla="*/ 96 h 218"/>
                  <a:gd name="T20" fmla="*/ 129 w 147"/>
                  <a:gd name="T21" fmla="*/ 131 h 218"/>
                  <a:gd name="T22" fmla="*/ 130 w 147"/>
                  <a:gd name="T23" fmla="*/ 132 h 218"/>
                  <a:gd name="T24" fmla="*/ 142 w 147"/>
                  <a:gd name="T25" fmla="*/ 162 h 218"/>
                  <a:gd name="T26" fmla="*/ 141 w 147"/>
                  <a:gd name="T27" fmla="*/ 178 h 218"/>
                  <a:gd name="T28" fmla="*/ 141 w 147"/>
                  <a:gd name="T29" fmla="*/ 184 h 218"/>
                  <a:gd name="T30" fmla="*/ 122 w 147"/>
                  <a:gd name="T31" fmla="*/ 203 h 218"/>
                  <a:gd name="T32" fmla="*/ 111 w 147"/>
                  <a:gd name="T33" fmla="*/ 187 h 218"/>
                  <a:gd name="T34" fmla="*/ 103 w 147"/>
                  <a:gd name="T35" fmla="*/ 167 h 218"/>
                  <a:gd name="T36" fmla="*/ 93 w 147"/>
                  <a:gd name="T37" fmla="*/ 142 h 218"/>
                  <a:gd name="T38" fmla="*/ 87 w 147"/>
                  <a:gd name="T39" fmla="*/ 125 h 218"/>
                  <a:gd name="T40" fmla="*/ 95 w 147"/>
                  <a:gd name="T41" fmla="*/ 104 h 218"/>
                  <a:gd name="T42" fmla="*/ 89 w 147"/>
                  <a:gd name="T43" fmla="*/ 134 h 218"/>
                  <a:gd name="T44" fmla="*/ 92 w 147"/>
                  <a:gd name="T45" fmla="*/ 149 h 218"/>
                  <a:gd name="T46" fmla="*/ 101 w 147"/>
                  <a:gd name="T47" fmla="*/ 172 h 218"/>
                  <a:gd name="T48" fmla="*/ 87 w 147"/>
                  <a:gd name="T49" fmla="*/ 183 h 218"/>
                  <a:gd name="T50" fmla="*/ 83 w 147"/>
                  <a:gd name="T51" fmla="*/ 175 h 218"/>
                  <a:gd name="T52" fmla="*/ 83 w 147"/>
                  <a:gd name="T53" fmla="*/ 209 h 218"/>
                  <a:gd name="T54" fmla="*/ 69 w 147"/>
                  <a:gd name="T55" fmla="*/ 218 h 218"/>
                  <a:gd name="T56" fmla="*/ 58 w 147"/>
                  <a:gd name="T57" fmla="*/ 208 h 218"/>
                  <a:gd name="T58" fmla="*/ 56 w 147"/>
                  <a:gd name="T59" fmla="*/ 200 h 218"/>
                  <a:gd name="T60" fmla="*/ 36 w 147"/>
                  <a:gd name="T61" fmla="*/ 191 h 218"/>
                  <a:gd name="T62" fmla="*/ 28 w 147"/>
                  <a:gd name="T63" fmla="*/ 184 h 218"/>
                  <a:gd name="T64" fmla="*/ 20 w 147"/>
                  <a:gd name="T65" fmla="*/ 176 h 218"/>
                  <a:gd name="T66" fmla="*/ 27 w 147"/>
                  <a:gd name="T67" fmla="*/ 143 h 218"/>
                  <a:gd name="T68" fmla="*/ 37 w 147"/>
                  <a:gd name="T69" fmla="*/ 156 h 218"/>
                  <a:gd name="T70" fmla="*/ 27 w 147"/>
                  <a:gd name="T71" fmla="*/ 142 h 218"/>
                  <a:gd name="T72" fmla="*/ 6 w 147"/>
                  <a:gd name="T73" fmla="*/ 131 h 218"/>
                  <a:gd name="T74" fmla="*/ 10 w 147"/>
                  <a:gd name="T75" fmla="*/ 120 h 218"/>
                  <a:gd name="T76" fmla="*/ 31 w 147"/>
                  <a:gd name="T77" fmla="*/ 102 h 218"/>
                  <a:gd name="T78" fmla="*/ 32 w 147"/>
                  <a:gd name="T79" fmla="*/ 100 h 218"/>
                  <a:gd name="T80" fmla="*/ 28 w 147"/>
                  <a:gd name="T81" fmla="*/ 51 h 218"/>
                  <a:gd name="T82" fmla="*/ 7 w 147"/>
                  <a:gd name="T83" fmla="*/ 16 h 218"/>
                  <a:gd name="T84" fmla="*/ 7 w 147"/>
                  <a:gd name="T85" fmla="*/ 4 h 218"/>
                  <a:gd name="T86" fmla="*/ 18 w 147"/>
                  <a:gd name="T87" fmla="*/ 10 h 218"/>
                  <a:gd name="T88" fmla="*/ 35 w 147"/>
                  <a:gd name="T89" fmla="*/ 29 h 218"/>
                  <a:gd name="T90" fmla="*/ 41 w 147"/>
                  <a:gd name="T91" fmla="*/ 35 h 218"/>
                  <a:gd name="T92" fmla="*/ 48 w 147"/>
                  <a:gd name="T93" fmla="*/ 40 h 218"/>
                  <a:gd name="T94" fmla="*/ 48 w 147"/>
                  <a:gd name="T95" fmla="*/ 31 h 218"/>
                  <a:gd name="T96" fmla="*/ 50 w 147"/>
                  <a:gd name="T9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218">
                    <a:moveTo>
                      <a:pt x="50" y="19"/>
                    </a:moveTo>
                    <a:cubicBezTo>
                      <a:pt x="52" y="21"/>
                      <a:pt x="53" y="22"/>
                      <a:pt x="56" y="22"/>
                    </a:cubicBezTo>
                    <a:cubicBezTo>
                      <a:pt x="62" y="24"/>
                      <a:pt x="67" y="18"/>
                      <a:pt x="73" y="17"/>
                    </a:cubicBezTo>
                    <a:cubicBezTo>
                      <a:pt x="79" y="23"/>
                      <a:pt x="77" y="31"/>
                      <a:pt x="80" y="38"/>
                    </a:cubicBezTo>
                    <a:cubicBezTo>
                      <a:pt x="82" y="42"/>
                      <a:pt x="79" y="49"/>
                      <a:pt x="86" y="47"/>
                    </a:cubicBezTo>
                    <a:cubicBezTo>
                      <a:pt x="91" y="46"/>
                      <a:pt x="86" y="41"/>
                      <a:pt x="86" y="37"/>
                    </a:cubicBezTo>
                    <a:cubicBezTo>
                      <a:pt x="86" y="35"/>
                      <a:pt x="85" y="33"/>
                      <a:pt x="85" y="30"/>
                    </a:cubicBezTo>
                    <a:cubicBezTo>
                      <a:pt x="96" y="34"/>
                      <a:pt x="98" y="43"/>
                      <a:pt x="101" y="52"/>
                    </a:cubicBezTo>
                    <a:cubicBezTo>
                      <a:pt x="102" y="56"/>
                      <a:pt x="101" y="60"/>
                      <a:pt x="106" y="62"/>
                    </a:cubicBezTo>
                    <a:cubicBezTo>
                      <a:pt x="116" y="72"/>
                      <a:pt x="121" y="83"/>
                      <a:pt x="119" y="96"/>
                    </a:cubicBezTo>
                    <a:cubicBezTo>
                      <a:pt x="118" y="110"/>
                      <a:pt x="130" y="118"/>
                      <a:pt x="129" y="131"/>
                    </a:cubicBezTo>
                    <a:cubicBezTo>
                      <a:pt x="129" y="132"/>
                      <a:pt x="129" y="131"/>
                      <a:pt x="130" y="132"/>
                    </a:cubicBezTo>
                    <a:cubicBezTo>
                      <a:pt x="144" y="141"/>
                      <a:pt x="147" y="146"/>
                      <a:pt x="142" y="162"/>
                    </a:cubicBezTo>
                    <a:cubicBezTo>
                      <a:pt x="140" y="167"/>
                      <a:pt x="140" y="172"/>
                      <a:pt x="141" y="178"/>
                    </a:cubicBezTo>
                    <a:cubicBezTo>
                      <a:pt x="142" y="180"/>
                      <a:pt x="142" y="182"/>
                      <a:pt x="141" y="184"/>
                    </a:cubicBezTo>
                    <a:cubicBezTo>
                      <a:pt x="135" y="190"/>
                      <a:pt x="130" y="198"/>
                      <a:pt x="122" y="203"/>
                    </a:cubicBezTo>
                    <a:cubicBezTo>
                      <a:pt x="112" y="202"/>
                      <a:pt x="116" y="192"/>
                      <a:pt x="111" y="187"/>
                    </a:cubicBezTo>
                    <a:cubicBezTo>
                      <a:pt x="105" y="182"/>
                      <a:pt x="102" y="174"/>
                      <a:pt x="103" y="167"/>
                    </a:cubicBezTo>
                    <a:cubicBezTo>
                      <a:pt x="104" y="157"/>
                      <a:pt x="100" y="149"/>
                      <a:pt x="93" y="142"/>
                    </a:cubicBezTo>
                    <a:cubicBezTo>
                      <a:pt x="90" y="137"/>
                      <a:pt x="89" y="131"/>
                      <a:pt x="87" y="125"/>
                    </a:cubicBezTo>
                    <a:cubicBezTo>
                      <a:pt x="83" y="116"/>
                      <a:pt x="92" y="111"/>
                      <a:pt x="95" y="104"/>
                    </a:cubicBezTo>
                    <a:cubicBezTo>
                      <a:pt x="86" y="113"/>
                      <a:pt x="82" y="122"/>
                      <a:pt x="89" y="134"/>
                    </a:cubicBezTo>
                    <a:cubicBezTo>
                      <a:pt x="92" y="138"/>
                      <a:pt x="91" y="144"/>
                      <a:pt x="92" y="149"/>
                    </a:cubicBezTo>
                    <a:cubicBezTo>
                      <a:pt x="95" y="156"/>
                      <a:pt x="100" y="163"/>
                      <a:pt x="101" y="172"/>
                    </a:cubicBezTo>
                    <a:cubicBezTo>
                      <a:pt x="103" y="182"/>
                      <a:pt x="98" y="185"/>
                      <a:pt x="87" y="183"/>
                    </a:cubicBezTo>
                    <a:cubicBezTo>
                      <a:pt x="84" y="181"/>
                      <a:pt x="84" y="177"/>
                      <a:pt x="83" y="175"/>
                    </a:cubicBezTo>
                    <a:cubicBezTo>
                      <a:pt x="90" y="185"/>
                      <a:pt x="83" y="197"/>
                      <a:pt x="83" y="209"/>
                    </a:cubicBezTo>
                    <a:cubicBezTo>
                      <a:pt x="83" y="218"/>
                      <a:pt x="74" y="215"/>
                      <a:pt x="69" y="218"/>
                    </a:cubicBezTo>
                    <a:cubicBezTo>
                      <a:pt x="63" y="218"/>
                      <a:pt x="60" y="214"/>
                      <a:pt x="58" y="208"/>
                    </a:cubicBezTo>
                    <a:cubicBezTo>
                      <a:pt x="57" y="206"/>
                      <a:pt x="57" y="203"/>
                      <a:pt x="56" y="200"/>
                    </a:cubicBezTo>
                    <a:cubicBezTo>
                      <a:pt x="51" y="187"/>
                      <a:pt x="48" y="186"/>
                      <a:pt x="36" y="191"/>
                    </a:cubicBezTo>
                    <a:cubicBezTo>
                      <a:pt x="31" y="191"/>
                      <a:pt x="28" y="189"/>
                      <a:pt x="28" y="184"/>
                    </a:cubicBezTo>
                    <a:cubicBezTo>
                      <a:pt x="29" y="178"/>
                      <a:pt x="24" y="178"/>
                      <a:pt x="20" y="176"/>
                    </a:cubicBezTo>
                    <a:cubicBezTo>
                      <a:pt x="22" y="165"/>
                      <a:pt x="22" y="154"/>
                      <a:pt x="27" y="143"/>
                    </a:cubicBezTo>
                    <a:cubicBezTo>
                      <a:pt x="36" y="143"/>
                      <a:pt x="31" y="153"/>
                      <a:pt x="37" y="156"/>
                    </a:cubicBezTo>
                    <a:cubicBezTo>
                      <a:pt x="31" y="153"/>
                      <a:pt x="41" y="139"/>
                      <a:pt x="27" y="142"/>
                    </a:cubicBezTo>
                    <a:cubicBezTo>
                      <a:pt x="19" y="141"/>
                      <a:pt x="12" y="135"/>
                      <a:pt x="6" y="131"/>
                    </a:cubicBezTo>
                    <a:cubicBezTo>
                      <a:pt x="0" y="127"/>
                      <a:pt x="5" y="122"/>
                      <a:pt x="10" y="120"/>
                    </a:cubicBezTo>
                    <a:cubicBezTo>
                      <a:pt x="17" y="113"/>
                      <a:pt x="22" y="106"/>
                      <a:pt x="31" y="102"/>
                    </a:cubicBezTo>
                    <a:cubicBezTo>
                      <a:pt x="31" y="101"/>
                      <a:pt x="32" y="101"/>
                      <a:pt x="32" y="100"/>
                    </a:cubicBezTo>
                    <a:cubicBezTo>
                      <a:pt x="37" y="92"/>
                      <a:pt x="35" y="59"/>
                      <a:pt x="28" y="51"/>
                    </a:cubicBezTo>
                    <a:cubicBezTo>
                      <a:pt x="19" y="41"/>
                      <a:pt x="15" y="27"/>
                      <a:pt x="7" y="16"/>
                    </a:cubicBezTo>
                    <a:cubicBezTo>
                      <a:pt x="4" y="12"/>
                      <a:pt x="4" y="8"/>
                      <a:pt x="7" y="4"/>
                    </a:cubicBezTo>
                    <a:cubicBezTo>
                      <a:pt x="12" y="3"/>
                      <a:pt x="17" y="0"/>
                      <a:pt x="18" y="10"/>
                    </a:cubicBezTo>
                    <a:cubicBezTo>
                      <a:pt x="19" y="20"/>
                      <a:pt x="22" y="30"/>
                      <a:pt x="35" y="29"/>
                    </a:cubicBezTo>
                    <a:cubicBezTo>
                      <a:pt x="39" y="29"/>
                      <a:pt x="40" y="33"/>
                      <a:pt x="41" y="35"/>
                    </a:cubicBezTo>
                    <a:cubicBezTo>
                      <a:pt x="43" y="38"/>
                      <a:pt x="45" y="42"/>
                      <a:pt x="48" y="40"/>
                    </a:cubicBezTo>
                    <a:cubicBezTo>
                      <a:pt x="52" y="38"/>
                      <a:pt x="50" y="34"/>
                      <a:pt x="48" y="31"/>
                    </a:cubicBezTo>
                    <a:cubicBezTo>
                      <a:pt x="45" y="26"/>
                      <a:pt x="42" y="21"/>
                      <a:pt x="50" y="19"/>
                    </a:cubicBezTo>
                    <a:close/>
                  </a:path>
                </a:pathLst>
              </a:custGeom>
              <a:solidFill>
                <a:srgbClr val="EFA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4" name="Freeform 130">
                <a:extLst>
                  <a:ext uri="{FF2B5EF4-FFF2-40B4-BE49-F238E27FC236}">
                    <a16:creationId xmlns:a16="http://schemas.microsoft.com/office/drawing/2014/main" id="{EEC565B4-2330-2716-DE95-7F51134FD3F3}"/>
                  </a:ext>
                </a:extLst>
              </p:cNvPr>
              <p:cNvSpPr/>
              <p:nvPr/>
            </p:nvSpPr>
            <p:spPr bwMode="auto">
              <a:xfrm>
                <a:off x="3876" y="1917"/>
                <a:ext cx="127" cy="405"/>
              </a:xfrm>
              <a:custGeom>
                <a:avLst/>
                <a:gdLst>
                  <a:gd name="T0" fmla="*/ 64 w 84"/>
                  <a:gd name="T1" fmla="*/ 128 h 267"/>
                  <a:gd name="T2" fmla="*/ 56 w 84"/>
                  <a:gd name="T3" fmla="*/ 161 h 267"/>
                  <a:gd name="T4" fmla="*/ 60 w 84"/>
                  <a:gd name="T5" fmla="*/ 179 h 267"/>
                  <a:gd name="T6" fmla="*/ 69 w 84"/>
                  <a:gd name="T7" fmla="*/ 193 h 267"/>
                  <a:gd name="T8" fmla="*/ 70 w 84"/>
                  <a:gd name="T9" fmla="*/ 209 h 267"/>
                  <a:gd name="T10" fmla="*/ 82 w 84"/>
                  <a:gd name="T11" fmla="*/ 214 h 267"/>
                  <a:gd name="T12" fmla="*/ 73 w 84"/>
                  <a:gd name="T13" fmla="*/ 257 h 267"/>
                  <a:gd name="T14" fmla="*/ 52 w 84"/>
                  <a:gd name="T15" fmla="*/ 260 h 267"/>
                  <a:gd name="T16" fmla="*/ 43 w 84"/>
                  <a:gd name="T17" fmla="*/ 235 h 267"/>
                  <a:gd name="T18" fmla="*/ 40 w 84"/>
                  <a:gd name="T19" fmla="*/ 229 h 267"/>
                  <a:gd name="T20" fmla="*/ 42 w 84"/>
                  <a:gd name="T21" fmla="*/ 243 h 267"/>
                  <a:gd name="T22" fmla="*/ 28 w 84"/>
                  <a:gd name="T23" fmla="*/ 247 h 267"/>
                  <a:gd name="T24" fmla="*/ 15 w 84"/>
                  <a:gd name="T25" fmla="*/ 230 h 267"/>
                  <a:gd name="T26" fmla="*/ 10 w 84"/>
                  <a:gd name="T27" fmla="*/ 207 h 267"/>
                  <a:gd name="T28" fmla="*/ 2 w 84"/>
                  <a:gd name="T29" fmla="*/ 149 h 267"/>
                  <a:gd name="T30" fmla="*/ 1 w 84"/>
                  <a:gd name="T31" fmla="*/ 145 h 267"/>
                  <a:gd name="T32" fmla="*/ 4 w 84"/>
                  <a:gd name="T33" fmla="*/ 82 h 267"/>
                  <a:gd name="T34" fmla="*/ 16 w 84"/>
                  <a:gd name="T35" fmla="*/ 19 h 267"/>
                  <a:gd name="T36" fmla="*/ 21 w 84"/>
                  <a:gd name="T37" fmla="*/ 12 h 267"/>
                  <a:gd name="T38" fmla="*/ 33 w 84"/>
                  <a:gd name="T39" fmla="*/ 7 h 267"/>
                  <a:gd name="T40" fmla="*/ 38 w 84"/>
                  <a:gd name="T41" fmla="*/ 32 h 267"/>
                  <a:gd name="T42" fmla="*/ 33 w 84"/>
                  <a:gd name="T43" fmla="*/ 37 h 267"/>
                  <a:gd name="T44" fmla="*/ 30 w 84"/>
                  <a:gd name="T45" fmla="*/ 48 h 267"/>
                  <a:gd name="T46" fmla="*/ 35 w 84"/>
                  <a:gd name="T47" fmla="*/ 64 h 267"/>
                  <a:gd name="T48" fmla="*/ 40 w 84"/>
                  <a:gd name="T49" fmla="*/ 70 h 267"/>
                  <a:gd name="T50" fmla="*/ 48 w 84"/>
                  <a:gd name="T51" fmla="*/ 94 h 267"/>
                  <a:gd name="T52" fmla="*/ 48 w 84"/>
                  <a:gd name="T53" fmla="*/ 105 h 267"/>
                  <a:gd name="T54" fmla="*/ 50 w 84"/>
                  <a:gd name="T55" fmla="*/ 116 h 267"/>
                  <a:gd name="T56" fmla="*/ 64 w 84"/>
                  <a:gd name="T57" fmla="*/ 126 h 267"/>
                  <a:gd name="T58" fmla="*/ 64 w 84"/>
                  <a:gd name="T59" fmla="*/ 127 h 267"/>
                  <a:gd name="T60" fmla="*/ 64 w 84"/>
                  <a:gd name="T61" fmla="*/ 12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267">
                    <a:moveTo>
                      <a:pt x="64" y="128"/>
                    </a:moveTo>
                    <a:cubicBezTo>
                      <a:pt x="63" y="140"/>
                      <a:pt x="63" y="151"/>
                      <a:pt x="56" y="161"/>
                    </a:cubicBezTo>
                    <a:cubicBezTo>
                      <a:pt x="61" y="166"/>
                      <a:pt x="62" y="173"/>
                      <a:pt x="60" y="179"/>
                    </a:cubicBezTo>
                    <a:cubicBezTo>
                      <a:pt x="58" y="188"/>
                      <a:pt x="61" y="192"/>
                      <a:pt x="69" y="193"/>
                    </a:cubicBezTo>
                    <a:cubicBezTo>
                      <a:pt x="74" y="198"/>
                      <a:pt x="75" y="204"/>
                      <a:pt x="70" y="209"/>
                    </a:cubicBezTo>
                    <a:cubicBezTo>
                      <a:pt x="78" y="204"/>
                      <a:pt x="84" y="207"/>
                      <a:pt x="82" y="214"/>
                    </a:cubicBezTo>
                    <a:cubicBezTo>
                      <a:pt x="79" y="228"/>
                      <a:pt x="80" y="243"/>
                      <a:pt x="73" y="257"/>
                    </a:cubicBezTo>
                    <a:cubicBezTo>
                      <a:pt x="67" y="266"/>
                      <a:pt x="61" y="267"/>
                      <a:pt x="52" y="260"/>
                    </a:cubicBezTo>
                    <a:cubicBezTo>
                      <a:pt x="44" y="253"/>
                      <a:pt x="44" y="244"/>
                      <a:pt x="43" y="235"/>
                    </a:cubicBezTo>
                    <a:cubicBezTo>
                      <a:pt x="43" y="233"/>
                      <a:pt x="42" y="231"/>
                      <a:pt x="40" y="229"/>
                    </a:cubicBezTo>
                    <a:cubicBezTo>
                      <a:pt x="41" y="234"/>
                      <a:pt x="45" y="238"/>
                      <a:pt x="42" y="243"/>
                    </a:cubicBezTo>
                    <a:cubicBezTo>
                      <a:pt x="39" y="248"/>
                      <a:pt x="33" y="247"/>
                      <a:pt x="28" y="247"/>
                    </a:cubicBezTo>
                    <a:cubicBezTo>
                      <a:pt x="20" y="244"/>
                      <a:pt x="18" y="236"/>
                      <a:pt x="15" y="230"/>
                    </a:cubicBezTo>
                    <a:cubicBezTo>
                      <a:pt x="11" y="223"/>
                      <a:pt x="9" y="215"/>
                      <a:pt x="10" y="207"/>
                    </a:cubicBezTo>
                    <a:cubicBezTo>
                      <a:pt x="5" y="188"/>
                      <a:pt x="9" y="168"/>
                      <a:pt x="2" y="149"/>
                    </a:cubicBezTo>
                    <a:cubicBezTo>
                      <a:pt x="1" y="148"/>
                      <a:pt x="1" y="147"/>
                      <a:pt x="1" y="145"/>
                    </a:cubicBezTo>
                    <a:cubicBezTo>
                      <a:pt x="8" y="125"/>
                      <a:pt x="0" y="103"/>
                      <a:pt x="4" y="82"/>
                    </a:cubicBezTo>
                    <a:cubicBezTo>
                      <a:pt x="7" y="61"/>
                      <a:pt x="11" y="40"/>
                      <a:pt x="16" y="19"/>
                    </a:cubicBezTo>
                    <a:cubicBezTo>
                      <a:pt x="16" y="16"/>
                      <a:pt x="18" y="13"/>
                      <a:pt x="21" y="12"/>
                    </a:cubicBezTo>
                    <a:cubicBezTo>
                      <a:pt x="25" y="11"/>
                      <a:pt x="30" y="0"/>
                      <a:pt x="33" y="7"/>
                    </a:cubicBezTo>
                    <a:cubicBezTo>
                      <a:pt x="36" y="14"/>
                      <a:pt x="47" y="22"/>
                      <a:pt x="38" y="32"/>
                    </a:cubicBezTo>
                    <a:cubicBezTo>
                      <a:pt x="36" y="33"/>
                      <a:pt x="33" y="33"/>
                      <a:pt x="33" y="37"/>
                    </a:cubicBezTo>
                    <a:cubicBezTo>
                      <a:pt x="32" y="40"/>
                      <a:pt x="31" y="44"/>
                      <a:pt x="30" y="48"/>
                    </a:cubicBezTo>
                    <a:cubicBezTo>
                      <a:pt x="28" y="54"/>
                      <a:pt x="27" y="60"/>
                      <a:pt x="35" y="64"/>
                    </a:cubicBezTo>
                    <a:cubicBezTo>
                      <a:pt x="38" y="65"/>
                      <a:pt x="41" y="68"/>
                      <a:pt x="40" y="70"/>
                    </a:cubicBezTo>
                    <a:cubicBezTo>
                      <a:pt x="36" y="81"/>
                      <a:pt x="43" y="87"/>
                      <a:pt x="48" y="94"/>
                    </a:cubicBezTo>
                    <a:cubicBezTo>
                      <a:pt x="50" y="97"/>
                      <a:pt x="52" y="101"/>
                      <a:pt x="48" y="105"/>
                    </a:cubicBezTo>
                    <a:cubicBezTo>
                      <a:pt x="43" y="110"/>
                      <a:pt x="35" y="114"/>
                      <a:pt x="50" y="116"/>
                    </a:cubicBezTo>
                    <a:cubicBezTo>
                      <a:pt x="55" y="117"/>
                      <a:pt x="58" y="124"/>
                      <a:pt x="64" y="126"/>
                    </a:cubicBezTo>
                    <a:cubicBezTo>
                      <a:pt x="64" y="126"/>
                      <a:pt x="64" y="127"/>
                      <a:pt x="64" y="127"/>
                    </a:cubicBezTo>
                    <a:cubicBezTo>
                      <a:pt x="64" y="128"/>
                      <a:pt x="64" y="128"/>
                      <a:pt x="64" y="128"/>
                    </a:cubicBezTo>
                    <a:close/>
                  </a:path>
                </a:pathLst>
              </a:custGeom>
              <a:solidFill>
                <a:srgbClr val="F3B2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5" name="Freeform 131">
                <a:extLst>
                  <a:ext uri="{FF2B5EF4-FFF2-40B4-BE49-F238E27FC236}">
                    <a16:creationId xmlns:a16="http://schemas.microsoft.com/office/drawing/2014/main" id="{9D84D639-E8F5-EDF6-5E15-7E58B230B99C}"/>
                  </a:ext>
                </a:extLst>
              </p:cNvPr>
              <p:cNvSpPr/>
              <p:nvPr/>
            </p:nvSpPr>
            <p:spPr bwMode="auto">
              <a:xfrm>
                <a:off x="4090" y="1938"/>
                <a:ext cx="135" cy="491"/>
              </a:xfrm>
              <a:custGeom>
                <a:avLst/>
                <a:gdLst>
                  <a:gd name="T0" fmla="*/ 34 w 89"/>
                  <a:gd name="T1" fmla="*/ 150 h 324"/>
                  <a:gd name="T2" fmla="*/ 32 w 89"/>
                  <a:gd name="T3" fmla="*/ 135 h 324"/>
                  <a:gd name="T4" fmla="*/ 34 w 89"/>
                  <a:gd name="T5" fmla="*/ 111 h 324"/>
                  <a:gd name="T6" fmla="*/ 30 w 89"/>
                  <a:gd name="T7" fmla="*/ 103 h 324"/>
                  <a:gd name="T8" fmla="*/ 26 w 89"/>
                  <a:gd name="T9" fmla="*/ 110 h 324"/>
                  <a:gd name="T10" fmla="*/ 24 w 89"/>
                  <a:gd name="T11" fmla="*/ 113 h 324"/>
                  <a:gd name="T12" fmla="*/ 1 w 89"/>
                  <a:gd name="T13" fmla="*/ 33 h 324"/>
                  <a:gd name="T14" fmla="*/ 5 w 89"/>
                  <a:gd name="T15" fmla="*/ 19 h 324"/>
                  <a:gd name="T16" fmla="*/ 1 w 89"/>
                  <a:gd name="T17" fmla="*/ 0 h 324"/>
                  <a:gd name="T18" fmla="*/ 11 w 89"/>
                  <a:gd name="T19" fmla="*/ 26 h 324"/>
                  <a:gd name="T20" fmla="*/ 32 w 89"/>
                  <a:gd name="T21" fmla="*/ 63 h 324"/>
                  <a:gd name="T22" fmla="*/ 45 w 89"/>
                  <a:gd name="T23" fmla="*/ 91 h 324"/>
                  <a:gd name="T24" fmla="*/ 52 w 89"/>
                  <a:gd name="T25" fmla="*/ 96 h 324"/>
                  <a:gd name="T26" fmla="*/ 59 w 89"/>
                  <a:gd name="T27" fmla="*/ 131 h 324"/>
                  <a:gd name="T28" fmla="*/ 61 w 89"/>
                  <a:gd name="T29" fmla="*/ 151 h 324"/>
                  <a:gd name="T30" fmla="*/ 58 w 89"/>
                  <a:gd name="T31" fmla="*/ 162 h 324"/>
                  <a:gd name="T32" fmla="*/ 67 w 89"/>
                  <a:gd name="T33" fmla="*/ 180 h 324"/>
                  <a:gd name="T34" fmla="*/ 74 w 89"/>
                  <a:gd name="T35" fmla="*/ 196 h 324"/>
                  <a:gd name="T36" fmla="*/ 82 w 89"/>
                  <a:gd name="T37" fmla="*/ 223 h 324"/>
                  <a:gd name="T38" fmla="*/ 82 w 89"/>
                  <a:gd name="T39" fmla="*/ 264 h 324"/>
                  <a:gd name="T40" fmla="*/ 74 w 89"/>
                  <a:gd name="T41" fmla="*/ 274 h 324"/>
                  <a:gd name="T42" fmla="*/ 67 w 89"/>
                  <a:gd name="T43" fmla="*/ 266 h 324"/>
                  <a:gd name="T44" fmla="*/ 75 w 89"/>
                  <a:gd name="T45" fmla="*/ 287 h 324"/>
                  <a:gd name="T46" fmla="*/ 85 w 89"/>
                  <a:gd name="T47" fmla="*/ 276 h 324"/>
                  <a:gd name="T48" fmla="*/ 85 w 89"/>
                  <a:gd name="T49" fmla="*/ 296 h 324"/>
                  <a:gd name="T50" fmla="*/ 75 w 89"/>
                  <a:gd name="T51" fmla="*/ 313 h 324"/>
                  <a:gd name="T52" fmla="*/ 64 w 89"/>
                  <a:gd name="T53" fmla="*/ 321 h 324"/>
                  <a:gd name="T54" fmla="*/ 62 w 89"/>
                  <a:gd name="T55" fmla="*/ 308 h 324"/>
                  <a:gd name="T56" fmla="*/ 59 w 89"/>
                  <a:gd name="T57" fmla="*/ 286 h 324"/>
                  <a:gd name="T58" fmla="*/ 56 w 89"/>
                  <a:gd name="T59" fmla="*/ 272 h 324"/>
                  <a:gd name="T60" fmla="*/ 53 w 89"/>
                  <a:gd name="T61" fmla="*/ 235 h 324"/>
                  <a:gd name="T62" fmla="*/ 48 w 89"/>
                  <a:gd name="T63" fmla="*/ 226 h 324"/>
                  <a:gd name="T64" fmla="*/ 44 w 89"/>
                  <a:gd name="T65" fmla="*/ 215 h 324"/>
                  <a:gd name="T66" fmla="*/ 29 w 89"/>
                  <a:gd name="T67" fmla="*/ 221 h 324"/>
                  <a:gd name="T68" fmla="*/ 26 w 89"/>
                  <a:gd name="T69" fmla="*/ 210 h 324"/>
                  <a:gd name="T70" fmla="*/ 23 w 89"/>
                  <a:gd name="T71" fmla="*/ 187 h 324"/>
                  <a:gd name="T72" fmla="*/ 24 w 89"/>
                  <a:gd name="T73" fmla="*/ 171 h 324"/>
                  <a:gd name="T74" fmla="*/ 32 w 89"/>
                  <a:gd name="T75" fmla="*/ 173 h 324"/>
                  <a:gd name="T76" fmla="*/ 36 w 89"/>
                  <a:gd name="T77" fmla="*/ 186 h 324"/>
                  <a:gd name="T78" fmla="*/ 40 w 89"/>
                  <a:gd name="T79" fmla="*/ 187 h 324"/>
                  <a:gd name="T80" fmla="*/ 39 w 89"/>
                  <a:gd name="T81" fmla="*/ 180 h 324"/>
                  <a:gd name="T82" fmla="*/ 34 w 89"/>
                  <a:gd name="T83" fmla="*/ 170 h 324"/>
                  <a:gd name="T84" fmla="*/ 36 w 89"/>
                  <a:gd name="T85" fmla="*/ 158 h 324"/>
                  <a:gd name="T86" fmla="*/ 34 w 89"/>
                  <a:gd name="T87" fmla="*/ 15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324">
                    <a:moveTo>
                      <a:pt x="34" y="150"/>
                    </a:moveTo>
                    <a:cubicBezTo>
                      <a:pt x="31" y="145"/>
                      <a:pt x="29" y="139"/>
                      <a:pt x="32" y="135"/>
                    </a:cubicBezTo>
                    <a:cubicBezTo>
                      <a:pt x="38" y="127"/>
                      <a:pt x="35" y="119"/>
                      <a:pt x="34" y="111"/>
                    </a:cubicBezTo>
                    <a:cubicBezTo>
                      <a:pt x="34" y="108"/>
                      <a:pt x="34" y="103"/>
                      <a:pt x="30" y="103"/>
                    </a:cubicBezTo>
                    <a:cubicBezTo>
                      <a:pt x="25" y="102"/>
                      <a:pt x="27" y="108"/>
                      <a:pt x="26" y="110"/>
                    </a:cubicBezTo>
                    <a:cubicBezTo>
                      <a:pt x="26" y="111"/>
                      <a:pt x="25" y="112"/>
                      <a:pt x="24" y="113"/>
                    </a:cubicBezTo>
                    <a:cubicBezTo>
                      <a:pt x="13" y="87"/>
                      <a:pt x="13" y="58"/>
                      <a:pt x="1" y="33"/>
                    </a:cubicBezTo>
                    <a:cubicBezTo>
                      <a:pt x="7" y="30"/>
                      <a:pt x="7" y="25"/>
                      <a:pt x="5" y="19"/>
                    </a:cubicBezTo>
                    <a:cubicBezTo>
                      <a:pt x="2" y="13"/>
                      <a:pt x="0" y="7"/>
                      <a:pt x="1" y="0"/>
                    </a:cubicBezTo>
                    <a:cubicBezTo>
                      <a:pt x="10" y="7"/>
                      <a:pt x="8" y="17"/>
                      <a:pt x="11" y="26"/>
                    </a:cubicBezTo>
                    <a:cubicBezTo>
                      <a:pt x="16" y="40"/>
                      <a:pt x="23" y="52"/>
                      <a:pt x="32" y="63"/>
                    </a:cubicBezTo>
                    <a:cubicBezTo>
                      <a:pt x="40" y="71"/>
                      <a:pt x="43" y="81"/>
                      <a:pt x="45" y="91"/>
                    </a:cubicBezTo>
                    <a:cubicBezTo>
                      <a:pt x="46" y="95"/>
                      <a:pt x="48" y="96"/>
                      <a:pt x="52" y="96"/>
                    </a:cubicBezTo>
                    <a:cubicBezTo>
                      <a:pt x="50" y="109"/>
                      <a:pt x="55" y="120"/>
                      <a:pt x="59" y="131"/>
                    </a:cubicBezTo>
                    <a:cubicBezTo>
                      <a:pt x="62" y="138"/>
                      <a:pt x="63" y="145"/>
                      <a:pt x="61" y="151"/>
                    </a:cubicBezTo>
                    <a:cubicBezTo>
                      <a:pt x="60" y="155"/>
                      <a:pt x="54" y="157"/>
                      <a:pt x="58" y="162"/>
                    </a:cubicBezTo>
                    <a:cubicBezTo>
                      <a:pt x="63" y="167"/>
                      <a:pt x="65" y="173"/>
                      <a:pt x="67" y="180"/>
                    </a:cubicBezTo>
                    <a:cubicBezTo>
                      <a:pt x="69" y="185"/>
                      <a:pt x="69" y="191"/>
                      <a:pt x="74" y="196"/>
                    </a:cubicBezTo>
                    <a:cubicBezTo>
                      <a:pt x="80" y="203"/>
                      <a:pt x="81" y="213"/>
                      <a:pt x="82" y="223"/>
                    </a:cubicBezTo>
                    <a:cubicBezTo>
                      <a:pt x="85" y="237"/>
                      <a:pt x="85" y="250"/>
                      <a:pt x="82" y="264"/>
                    </a:cubicBezTo>
                    <a:cubicBezTo>
                      <a:pt x="81" y="269"/>
                      <a:pt x="79" y="273"/>
                      <a:pt x="74" y="274"/>
                    </a:cubicBezTo>
                    <a:cubicBezTo>
                      <a:pt x="68" y="274"/>
                      <a:pt x="68" y="269"/>
                      <a:pt x="67" y="266"/>
                    </a:cubicBezTo>
                    <a:cubicBezTo>
                      <a:pt x="66" y="273"/>
                      <a:pt x="74" y="278"/>
                      <a:pt x="75" y="287"/>
                    </a:cubicBezTo>
                    <a:cubicBezTo>
                      <a:pt x="78" y="283"/>
                      <a:pt x="77" y="275"/>
                      <a:pt x="85" y="276"/>
                    </a:cubicBezTo>
                    <a:cubicBezTo>
                      <a:pt x="89" y="283"/>
                      <a:pt x="86" y="290"/>
                      <a:pt x="85" y="296"/>
                    </a:cubicBezTo>
                    <a:cubicBezTo>
                      <a:pt x="81" y="302"/>
                      <a:pt x="76" y="305"/>
                      <a:pt x="75" y="313"/>
                    </a:cubicBezTo>
                    <a:cubicBezTo>
                      <a:pt x="75" y="317"/>
                      <a:pt x="70" y="324"/>
                      <a:pt x="64" y="321"/>
                    </a:cubicBezTo>
                    <a:cubicBezTo>
                      <a:pt x="58" y="319"/>
                      <a:pt x="60" y="313"/>
                      <a:pt x="62" y="308"/>
                    </a:cubicBezTo>
                    <a:cubicBezTo>
                      <a:pt x="65" y="300"/>
                      <a:pt x="66" y="293"/>
                      <a:pt x="59" y="286"/>
                    </a:cubicBezTo>
                    <a:cubicBezTo>
                      <a:pt x="55" y="283"/>
                      <a:pt x="57" y="276"/>
                      <a:pt x="56" y="272"/>
                    </a:cubicBezTo>
                    <a:cubicBezTo>
                      <a:pt x="55" y="259"/>
                      <a:pt x="56" y="247"/>
                      <a:pt x="53" y="235"/>
                    </a:cubicBezTo>
                    <a:cubicBezTo>
                      <a:pt x="51" y="232"/>
                      <a:pt x="49" y="229"/>
                      <a:pt x="48" y="226"/>
                    </a:cubicBezTo>
                    <a:cubicBezTo>
                      <a:pt x="47" y="222"/>
                      <a:pt x="46" y="218"/>
                      <a:pt x="44" y="215"/>
                    </a:cubicBezTo>
                    <a:cubicBezTo>
                      <a:pt x="41" y="221"/>
                      <a:pt x="37" y="225"/>
                      <a:pt x="29" y="221"/>
                    </a:cubicBezTo>
                    <a:cubicBezTo>
                      <a:pt x="33" y="216"/>
                      <a:pt x="24" y="215"/>
                      <a:pt x="26" y="210"/>
                    </a:cubicBezTo>
                    <a:cubicBezTo>
                      <a:pt x="31" y="202"/>
                      <a:pt x="28" y="194"/>
                      <a:pt x="23" y="187"/>
                    </a:cubicBezTo>
                    <a:cubicBezTo>
                      <a:pt x="19" y="181"/>
                      <a:pt x="19" y="176"/>
                      <a:pt x="24" y="171"/>
                    </a:cubicBezTo>
                    <a:cubicBezTo>
                      <a:pt x="27" y="168"/>
                      <a:pt x="30" y="170"/>
                      <a:pt x="32" y="173"/>
                    </a:cubicBezTo>
                    <a:cubicBezTo>
                      <a:pt x="34" y="177"/>
                      <a:pt x="34" y="182"/>
                      <a:pt x="36" y="186"/>
                    </a:cubicBezTo>
                    <a:cubicBezTo>
                      <a:pt x="37" y="186"/>
                      <a:pt x="38" y="188"/>
                      <a:pt x="40" y="187"/>
                    </a:cubicBezTo>
                    <a:cubicBezTo>
                      <a:pt x="42" y="185"/>
                      <a:pt x="40" y="182"/>
                      <a:pt x="39" y="180"/>
                    </a:cubicBezTo>
                    <a:cubicBezTo>
                      <a:pt x="38" y="177"/>
                      <a:pt x="35" y="174"/>
                      <a:pt x="34" y="170"/>
                    </a:cubicBezTo>
                    <a:cubicBezTo>
                      <a:pt x="33" y="165"/>
                      <a:pt x="34" y="161"/>
                      <a:pt x="36" y="158"/>
                    </a:cubicBezTo>
                    <a:cubicBezTo>
                      <a:pt x="39" y="154"/>
                      <a:pt x="37" y="152"/>
                      <a:pt x="34" y="150"/>
                    </a:cubicBezTo>
                    <a:close/>
                  </a:path>
                </a:pathLst>
              </a:custGeom>
              <a:solidFill>
                <a:srgbClr val="E091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6" name="Freeform 132">
                <a:extLst>
                  <a:ext uri="{FF2B5EF4-FFF2-40B4-BE49-F238E27FC236}">
                    <a16:creationId xmlns:a16="http://schemas.microsoft.com/office/drawing/2014/main" id="{E74F3468-D66B-C94D-CBBF-FC6A8506333F}"/>
                  </a:ext>
                </a:extLst>
              </p:cNvPr>
              <p:cNvSpPr/>
              <p:nvPr/>
            </p:nvSpPr>
            <p:spPr bwMode="auto">
              <a:xfrm>
                <a:off x="3850" y="1901"/>
                <a:ext cx="58" cy="242"/>
              </a:xfrm>
              <a:custGeom>
                <a:avLst/>
                <a:gdLst>
                  <a:gd name="T0" fmla="*/ 38 w 38"/>
                  <a:gd name="T1" fmla="*/ 22 h 159"/>
                  <a:gd name="T2" fmla="*/ 23 w 38"/>
                  <a:gd name="T3" fmla="*/ 112 h 159"/>
                  <a:gd name="T4" fmla="*/ 24 w 38"/>
                  <a:gd name="T5" fmla="*/ 131 h 159"/>
                  <a:gd name="T6" fmla="*/ 20 w 38"/>
                  <a:gd name="T7" fmla="*/ 158 h 159"/>
                  <a:gd name="T8" fmla="*/ 12 w 38"/>
                  <a:gd name="T9" fmla="*/ 147 h 159"/>
                  <a:gd name="T10" fmla="*/ 8 w 38"/>
                  <a:gd name="T11" fmla="*/ 122 h 159"/>
                  <a:gd name="T12" fmla="*/ 7 w 38"/>
                  <a:gd name="T13" fmla="*/ 109 h 159"/>
                  <a:gd name="T14" fmla="*/ 5 w 38"/>
                  <a:gd name="T15" fmla="*/ 88 h 159"/>
                  <a:gd name="T16" fmla="*/ 3 w 38"/>
                  <a:gd name="T17" fmla="*/ 63 h 159"/>
                  <a:gd name="T18" fmla="*/ 18 w 38"/>
                  <a:gd name="T19" fmla="*/ 51 h 159"/>
                  <a:gd name="T20" fmla="*/ 16 w 38"/>
                  <a:gd name="T21" fmla="*/ 34 h 159"/>
                  <a:gd name="T22" fmla="*/ 28 w 38"/>
                  <a:gd name="T23" fmla="*/ 7 h 159"/>
                  <a:gd name="T24" fmla="*/ 38 w 38"/>
                  <a:gd name="T25" fmla="*/ 1 h 159"/>
                  <a:gd name="T26" fmla="*/ 38 w 38"/>
                  <a:gd name="T27"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59">
                    <a:moveTo>
                      <a:pt x="38" y="22"/>
                    </a:moveTo>
                    <a:cubicBezTo>
                      <a:pt x="31" y="51"/>
                      <a:pt x="25" y="81"/>
                      <a:pt x="23" y="112"/>
                    </a:cubicBezTo>
                    <a:cubicBezTo>
                      <a:pt x="22" y="118"/>
                      <a:pt x="21" y="125"/>
                      <a:pt x="24" y="131"/>
                    </a:cubicBezTo>
                    <a:cubicBezTo>
                      <a:pt x="28" y="141"/>
                      <a:pt x="21" y="149"/>
                      <a:pt x="20" y="158"/>
                    </a:cubicBezTo>
                    <a:cubicBezTo>
                      <a:pt x="11" y="159"/>
                      <a:pt x="9" y="153"/>
                      <a:pt x="12" y="147"/>
                    </a:cubicBezTo>
                    <a:cubicBezTo>
                      <a:pt x="17" y="137"/>
                      <a:pt x="15" y="130"/>
                      <a:pt x="8" y="122"/>
                    </a:cubicBezTo>
                    <a:cubicBezTo>
                      <a:pt x="4" y="119"/>
                      <a:pt x="4" y="114"/>
                      <a:pt x="7" y="109"/>
                    </a:cubicBezTo>
                    <a:cubicBezTo>
                      <a:pt x="10" y="102"/>
                      <a:pt x="10" y="95"/>
                      <a:pt x="5" y="88"/>
                    </a:cubicBezTo>
                    <a:cubicBezTo>
                      <a:pt x="0" y="80"/>
                      <a:pt x="6" y="71"/>
                      <a:pt x="3" y="63"/>
                    </a:cubicBezTo>
                    <a:cubicBezTo>
                      <a:pt x="6" y="56"/>
                      <a:pt x="12" y="54"/>
                      <a:pt x="18" y="51"/>
                    </a:cubicBezTo>
                    <a:cubicBezTo>
                      <a:pt x="9" y="47"/>
                      <a:pt x="14" y="40"/>
                      <a:pt x="16" y="34"/>
                    </a:cubicBezTo>
                    <a:cubicBezTo>
                      <a:pt x="18" y="24"/>
                      <a:pt x="26" y="17"/>
                      <a:pt x="28" y="7"/>
                    </a:cubicBezTo>
                    <a:cubicBezTo>
                      <a:pt x="29" y="4"/>
                      <a:pt x="32" y="0"/>
                      <a:pt x="38" y="1"/>
                    </a:cubicBezTo>
                    <a:cubicBezTo>
                      <a:pt x="35" y="8"/>
                      <a:pt x="35" y="15"/>
                      <a:pt x="38" y="22"/>
                    </a:cubicBezTo>
                    <a:close/>
                  </a:path>
                </a:pathLst>
              </a:custGeom>
              <a:solidFill>
                <a:srgbClr val="E696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7" name="Freeform 133">
                <a:extLst>
                  <a:ext uri="{FF2B5EF4-FFF2-40B4-BE49-F238E27FC236}">
                    <a16:creationId xmlns:a16="http://schemas.microsoft.com/office/drawing/2014/main" id="{DB95EEA8-9FA1-337A-4CE8-E755832573A6}"/>
                  </a:ext>
                </a:extLst>
              </p:cNvPr>
              <p:cNvSpPr/>
              <p:nvPr/>
            </p:nvSpPr>
            <p:spPr bwMode="auto">
              <a:xfrm>
                <a:off x="3905" y="1900"/>
                <a:ext cx="92" cy="186"/>
              </a:xfrm>
              <a:custGeom>
                <a:avLst/>
                <a:gdLst>
                  <a:gd name="T0" fmla="*/ 29 w 61"/>
                  <a:gd name="T1" fmla="*/ 116 h 123"/>
                  <a:gd name="T2" fmla="*/ 22 w 61"/>
                  <a:gd name="T3" fmla="*/ 101 h 123"/>
                  <a:gd name="T4" fmla="*/ 18 w 61"/>
                  <a:gd name="T5" fmla="*/ 84 h 123"/>
                  <a:gd name="T6" fmla="*/ 15 w 61"/>
                  <a:gd name="T7" fmla="*/ 77 h 123"/>
                  <a:gd name="T8" fmla="*/ 9 w 61"/>
                  <a:gd name="T9" fmla="*/ 58 h 123"/>
                  <a:gd name="T10" fmla="*/ 21 w 61"/>
                  <a:gd name="T11" fmla="*/ 65 h 123"/>
                  <a:gd name="T12" fmla="*/ 29 w 61"/>
                  <a:gd name="T13" fmla="*/ 91 h 123"/>
                  <a:gd name="T14" fmla="*/ 34 w 61"/>
                  <a:gd name="T15" fmla="*/ 96 h 123"/>
                  <a:gd name="T16" fmla="*/ 39 w 61"/>
                  <a:gd name="T17" fmla="*/ 90 h 123"/>
                  <a:gd name="T18" fmla="*/ 37 w 61"/>
                  <a:gd name="T19" fmla="*/ 77 h 123"/>
                  <a:gd name="T20" fmla="*/ 35 w 61"/>
                  <a:gd name="T21" fmla="*/ 43 h 123"/>
                  <a:gd name="T22" fmla="*/ 22 w 61"/>
                  <a:gd name="T23" fmla="*/ 14 h 123"/>
                  <a:gd name="T24" fmla="*/ 24 w 61"/>
                  <a:gd name="T25" fmla="*/ 0 h 123"/>
                  <a:gd name="T26" fmla="*/ 46 w 61"/>
                  <a:gd name="T27" fmla="*/ 43 h 123"/>
                  <a:gd name="T28" fmla="*/ 54 w 61"/>
                  <a:gd name="T29" fmla="*/ 78 h 123"/>
                  <a:gd name="T30" fmla="*/ 53 w 61"/>
                  <a:gd name="T31" fmla="*/ 88 h 123"/>
                  <a:gd name="T32" fmla="*/ 46 w 61"/>
                  <a:gd name="T33" fmla="*/ 104 h 123"/>
                  <a:gd name="T34" fmla="*/ 34 w 61"/>
                  <a:gd name="T35" fmla="*/ 118 h 123"/>
                  <a:gd name="T36" fmla="*/ 29 w 61"/>
                  <a:gd name="T37" fmla="*/ 11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3">
                    <a:moveTo>
                      <a:pt x="29" y="116"/>
                    </a:moveTo>
                    <a:cubicBezTo>
                      <a:pt x="31" y="110"/>
                      <a:pt x="26" y="105"/>
                      <a:pt x="22" y="101"/>
                    </a:cubicBezTo>
                    <a:cubicBezTo>
                      <a:pt x="19" y="96"/>
                      <a:pt x="12" y="92"/>
                      <a:pt x="18" y="84"/>
                    </a:cubicBezTo>
                    <a:cubicBezTo>
                      <a:pt x="21" y="82"/>
                      <a:pt x="18" y="77"/>
                      <a:pt x="15" y="77"/>
                    </a:cubicBezTo>
                    <a:cubicBezTo>
                      <a:pt x="0" y="75"/>
                      <a:pt x="6" y="66"/>
                      <a:pt x="9" y="58"/>
                    </a:cubicBezTo>
                    <a:cubicBezTo>
                      <a:pt x="15" y="58"/>
                      <a:pt x="18" y="62"/>
                      <a:pt x="21" y="65"/>
                    </a:cubicBezTo>
                    <a:cubicBezTo>
                      <a:pt x="25" y="73"/>
                      <a:pt x="34" y="80"/>
                      <a:pt x="29" y="91"/>
                    </a:cubicBezTo>
                    <a:cubicBezTo>
                      <a:pt x="27" y="94"/>
                      <a:pt x="31" y="97"/>
                      <a:pt x="34" y="96"/>
                    </a:cubicBezTo>
                    <a:cubicBezTo>
                      <a:pt x="37" y="96"/>
                      <a:pt x="39" y="93"/>
                      <a:pt x="39" y="90"/>
                    </a:cubicBezTo>
                    <a:cubicBezTo>
                      <a:pt x="38" y="86"/>
                      <a:pt x="37" y="81"/>
                      <a:pt x="37" y="77"/>
                    </a:cubicBezTo>
                    <a:cubicBezTo>
                      <a:pt x="36" y="65"/>
                      <a:pt x="35" y="54"/>
                      <a:pt x="35" y="43"/>
                    </a:cubicBezTo>
                    <a:cubicBezTo>
                      <a:pt x="31" y="33"/>
                      <a:pt x="28" y="23"/>
                      <a:pt x="22" y="14"/>
                    </a:cubicBezTo>
                    <a:cubicBezTo>
                      <a:pt x="19" y="10"/>
                      <a:pt x="16" y="3"/>
                      <a:pt x="24" y="0"/>
                    </a:cubicBezTo>
                    <a:cubicBezTo>
                      <a:pt x="27" y="17"/>
                      <a:pt x="37" y="29"/>
                      <a:pt x="46" y="43"/>
                    </a:cubicBezTo>
                    <a:cubicBezTo>
                      <a:pt x="54" y="54"/>
                      <a:pt x="61" y="64"/>
                      <a:pt x="54" y="78"/>
                    </a:cubicBezTo>
                    <a:cubicBezTo>
                      <a:pt x="52" y="81"/>
                      <a:pt x="51" y="85"/>
                      <a:pt x="53" y="88"/>
                    </a:cubicBezTo>
                    <a:cubicBezTo>
                      <a:pt x="59" y="98"/>
                      <a:pt x="50" y="103"/>
                      <a:pt x="46" y="104"/>
                    </a:cubicBezTo>
                    <a:cubicBezTo>
                      <a:pt x="38" y="107"/>
                      <a:pt x="35" y="110"/>
                      <a:pt x="34" y="118"/>
                    </a:cubicBezTo>
                    <a:cubicBezTo>
                      <a:pt x="33" y="123"/>
                      <a:pt x="30" y="120"/>
                      <a:pt x="29" y="116"/>
                    </a:cubicBezTo>
                    <a:close/>
                  </a:path>
                </a:pathLst>
              </a:custGeom>
              <a:solidFill>
                <a:srgbClr val="E384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8" name="Freeform 134">
                <a:extLst>
                  <a:ext uri="{FF2B5EF4-FFF2-40B4-BE49-F238E27FC236}">
                    <a16:creationId xmlns:a16="http://schemas.microsoft.com/office/drawing/2014/main" id="{5CCF8B32-DBFD-7976-A898-88D3FAA56111}"/>
                  </a:ext>
                </a:extLst>
              </p:cNvPr>
              <p:cNvSpPr/>
              <p:nvPr/>
            </p:nvSpPr>
            <p:spPr bwMode="auto">
              <a:xfrm>
                <a:off x="3930" y="1965"/>
                <a:ext cx="48" cy="93"/>
              </a:xfrm>
              <a:custGeom>
                <a:avLst/>
                <a:gdLst>
                  <a:gd name="T0" fmla="*/ 18 w 31"/>
                  <a:gd name="T1" fmla="*/ 0 h 61"/>
                  <a:gd name="T2" fmla="*/ 22 w 31"/>
                  <a:gd name="T3" fmla="*/ 32 h 61"/>
                  <a:gd name="T4" fmla="*/ 25 w 31"/>
                  <a:gd name="T5" fmla="*/ 44 h 61"/>
                  <a:gd name="T6" fmla="*/ 20 w 31"/>
                  <a:gd name="T7" fmla="*/ 57 h 61"/>
                  <a:gd name="T8" fmla="*/ 12 w 31"/>
                  <a:gd name="T9" fmla="*/ 56 h 61"/>
                  <a:gd name="T10" fmla="*/ 10 w 31"/>
                  <a:gd name="T11" fmla="*/ 43 h 61"/>
                  <a:gd name="T12" fmla="*/ 10 w 31"/>
                  <a:gd name="T13" fmla="*/ 37 h 61"/>
                  <a:gd name="T14" fmla="*/ 2 w 31"/>
                  <a:gd name="T15" fmla="*/ 23 h 61"/>
                  <a:gd name="T16" fmla="*/ 2 w 31"/>
                  <a:gd name="T17" fmla="*/ 15 h 61"/>
                  <a:gd name="T18" fmla="*/ 5 w 31"/>
                  <a:gd name="T19" fmla="*/ 13 h 61"/>
                  <a:gd name="T20" fmla="*/ 18 w 31"/>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61">
                    <a:moveTo>
                      <a:pt x="18" y="0"/>
                    </a:moveTo>
                    <a:cubicBezTo>
                      <a:pt x="27" y="9"/>
                      <a:pt x="19" y="21"/>
                      <a:pt x="22" y="32"/>
                    </a:cubicBezTo>
                    <a:cubicBezTo>
                      <a:pt x="24" y="36"/>
                      <a:pt x="22" y="40"/>
                      <a:pt x="25" y="44"/>
                    </a:cubicBezTo>
                    <a:cubicBezTo>
                      <a:pt x="31" y="51"/>
                      <a:pt x="23" y="53"/>
                      <a:pt x="20" y="57"/>
                    </a:cubicBezTo>
                    <a:cubicBezTo>
                      <a:pt x="17" y="61"/>
                      <a:pt x="14" y="59"/>
                      <a:pt x="12" y="56"/>
                    </a:cubicBezTo>
                    <a:cubicBezTo>
                      <a:pt x="10" y="52"/>
                      <a:pt x="1" y="49"/>
                      <a:pt x="10" y="43"/>
                    </a:cubicBezTo>
                    <a:cubicBezTo>
                      <a:pt x="12" y="41"/>
                      <a:pt x="12" y="39"/>
                      <a:pt x="10" y="37"/>
                    </a:cubicBezTo>
                    <a:cubicBezTo>
                      <a:pt x="5" y="33"/>
                      <a:pt x="5" y="27"/>
                      <a:pt x="2" y="23"/>
                    </a:cubicBezTo>
                    <a:cubicBezTo>
                      <a:pt x="0" y="20"/>
                      <a:pt x="1" y="17"/>
                      <a:pt x="2" y="15"/>
                    </a:cubicBezTo>
                    <a:cubicBezTo>
                      <a:pt x="3" y="14"/>
                      <a:pt x="4" y="13"/>
                      <a:pt x="5" y="13"/>
                    </a:cubicBezTo>
                    <a:cubicBezTo>
                      <a:pt x="9" y="8"/>
                      <a:pt x="9" y="0"/>
                      <a:pt x="18" y="0"/>
                    </a:cubicBezTo>
                    <a:close/>
                  </a:path>
                </a:pathLst>
              </a:custGeom>
              <a:solidFill>
                <a:srgbClr val="F3B2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9" name="Freeform 135">
                <a:extLst>
                  <a:ext uri="{FF2B5EF4-FFF2-40B4-BE49-F238E27FC236}">
                    <a16:creationId xmlns:a16="http://schemas.microsoft.com/office/drawing/2014/main" id="{CC14FE72-05BF-8F8E-31C7-2A6D6BD8A919}"/>
                  </a:ext>
                </a:extLst>
              </p:cNvPr>
              <p:cNvSpPr/>
              <p:nvPr/>
            </p:nvSpPr>
            <p:spPr bwMode="auto">
              <a:xfrm>
                <a:off x="3853" y="1856"/>
                <a:ext cx="59" cy="97"/>
              </a:xfrm>
              <a:custGeom>
                <a:avLst/>
                <a:gdLst>
                  <a:gd name="T0" fmla="*/ 38 w 39"/>
                  <a:gd name="T1" fmla="*/ 14 h 64"/>
                  <a:gd name="T2" fmla="*/ 39 w 39"/>
                  <a:gd name="T3" fmla="*/ 19 h 64"/>
                  <a:gd name="T4" fmla="*/ 38 w 39"/>
                  <a:gd name="T5" fmla="*/ 21 h 64"/>
                  <a:gd name="T6" fmla="*/ 29 w 39"/>
                  <a:gd name="T7" fmla="*/ 26 h 64"/>
                  <a:gd name="T8" fmla="*/ 27 w 39"/>
                  <a:gd name="T9" fmla="*/ 28 h 64"/>
                  <a:gd name="T10" fmla="*/ 22 w 39"/>
                  <a:gd name="T11" fmla="*/ 45 h 64"/>
                  <a:gd name="T12" fmla="*/ 2 w 39"/>
                  <a:gd name="T13" fmla="*/ 64 h 64"/>
                  <a:gd name="T14" fmla="*/ 0 w 39"/>
                  <a:gd name="T15" fmla="*/ 58 h 64"/>
                  <a:gd name="T16" fmla="*/ 16 w 39"/>
                  <a:gd name="T17" fmla="*/ 10 h 64"/>
                  <a:gd name="T18" fmla="*/ 22 w 39"/>
                  <a:gd name="T19" fmla="*/ 5 h 64"/>
                  <a:gd name="T20" fmla="*/ 35 w 39"/>
                  <a:gd name="T21" fmla="*/ 10 h 64"/>
                  <a:gd name="T22" fmla="*/ 38 w 39"/>
                  <a:gd name="T23" fmla="*/ 1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64">
                    <a:moveTo>
                      <a:pt x="38" y="14"/>
                    </a:moveTo>
                    <a:cubicBezTo>
                      <a:pt x="38" y="15"/>
                      <a:pt x="39" y="17"/>
                      <a:pt x="39" y="19"/>
                    </a:cubicBezTo>
                    <a:cubicBezTo>
                      <a:pt x="38" y="20"/>
                      <a:pt x="38" y="20"/>
                      <a:pt x="38" y="21"/>
                    </a:cubicBezTo>
                    <a:cubicBezTo>
                      <a:pt x="35" y="26"/>
                      <a:pt x="35" y="27"/>
                      <a:pt x="29" y="26"/>
                    </a:cubicBezTo>
                    <a:cubicBezTo>
                      <a:pt x="26" y="25"/>
                      <a:pt x="27" y="27"/>
                      <a:pt x="27" y="28"/>
                    </a:cubicBezTo>
                    <a:cubicBezTo>
                      <a:pt x="24" y="33"/>
                      <a:pt x="22" y="38"/>
                      <a:pt x="22" y="45"/>
                    </a:cubicBezTo>
                    <a:cubicBezTo>
                      <a:pt x="22" y="54"/>
                      <a:pt x="12" y="63"/>
                      <a:pt x="2" y="64"/>
                    </a:cubicBezTo>
                    <a:cubicBezTo>
                      <a:pt x="0" y="62"/>
                      <a:pt x="0" y="60"/>
                      <a:pt x="0" y="58"/>
                    </a:cubicBezTo>
                    <a:cubicBezTo>
                      <a:pt x="3" y="42"/>
                      <a:pt x="2" y="23"/>
                      <a:pt x="16" y="10"/>
                    </a:cubicBezTo>
                    <a:cubicBezTo>
                      <a:pt x="18" y="8"/>
                      <a:pt x="20" y="7"/>
                      <a:pt x="22" y="5"/>
                    </a:cubicBezTo>
                    <a:cubicBezTo>
                      <a:pt x="29" y="0"/>
                      <a:pt x="32" y="1"/>
                      <a:pt x="35" y="10"/>
                    </a:cubicBezTo>
                    <a:cubicBezTo>
                      <a:pt x="36" y="12"/>
                      <a:pt x="37" y="13"/>
                      <a:pt x="38" y="14"/>
                    </a:cubicBezTo>
                    <a:close/>
                  </a:path>
                </a:pathLst>
              </a:custGeom>
              <a:solidFill>
                <a:srgbClr val="A04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0" name="Freeform 136">
                <a:extLst>
                  <a:ext uri="{FF2B5EF4-FFF2-40B4-BE49-F238E27FC236}">
                    <a16:creationId xmlns:a16="http://schemas.microsoft.com/office/drawing/2014/main" id="{C36D5854-2537-7D7B-B089-B0F6956CE607}"/>
                  </a:ext>
                </a:extLst>
              </p:cNvPr>
              <p:cNvSpPr/>
              <p:nvPr/>
            </p:nvSpPr>
            <p:spPr bwMode="auto">
              <a:xfrm>
                <a:off x="3845" y="1882"/>
                <a:ext cx="66" cy="115"/>
              </a:xfrm>
              <a:custGeom>
                <a:avLst/>
                <a:gdLst>
                  <a:gd name="T0" fmla="*/ 8 w 43"/>
                  <a:gd name="T1" fmla="*/ 48 h 76"/>
                  <a:gd name="T2" fmla="*/ 30 w 43"/>
                  <a:gd name="T3" fmla="*/ 8 h 76"/>
                  <a:gd name="T4" fmla="*/ 35 w 43"/>
                  <a:gd name="T5" fmla="*/ 0 h 76"/>
                  <a:gd name="T6" fmla="*/ 37 w 43"/>
                  <a:gd name="T7" fmla="*/ 10 h 76"/>
                  <a:gd name="T8" fmla="*/ 43 w 43"/>
                  <a:gd name="T9" fmla="*/ 4 h 76"/>
                  <a:gd name="T10" fmla="*/ 41 w 43"/>
                  <a:gd name="T11" fmla="*/ 14 h 76"/>
                  <a:gd name="T12" fmla="*/ 22 w 43"/>
                  <a:gd name="T13" fmla="*/ 48 h 76"/>
                  <a:gd name="T14" fmla="*/ 18 w 43"/>
                  <a:gd name="T15" fmla="*/ 59 h 76"/>
                  <a:gd name="T16" fmla="*/ 27 w 43"/>
                  <a:gd name="T17" fmla="*/ 61 h 76"/>
                  <a:gd name="T18" fmla="*/ 19 w 43"/>
                  <a:gd name="T19" fmla="*/ 68 h 76"/>
                  <a:gd name="T20" fmla="*/ 8 w 43"/>
                  <a:gd name="T21" fmla="*/ 76 h 76"/>
                  <a:gd name="T22" fmla="*/ 6 w 43"/>
                  <a:gd name="T23" fmla="*/ 74 h 76"/>
                  <a:gd name="T24" fmla="*/ 8 w 43"/>
                  <a:gd name="T25"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6">
                    <a:moveTo>
                      <a:pt x="8" y="48"/>
                    </a:moveTo>
                    <a:cubicBezTo>
                      <a:pt x="25" y="40"/>
                      <a:pt x="23" y="21"/>
                      <a:pt x="30" y="8"/>
                    </a:cubicBezTo>
                    <a:cubicBezTo>
                      <a:pt x="31" y="5"/>
                      <a:pt x="31" y="1"/>
                      <a:pt x="35" y="0"/>
                    </a:cubicBezTo>
                    <a:cubicBezTo>
                      <a:pt x="40" y="3"/>
                      <a:pt x="33" y="7"/>
                      <a:pt x="37" y="10"/>
                    </a:cubicBezTo>
                    <a:cubicBezTo>
                      <a:pt x="39" y="8"/>
                      <a:pt x="41" y="6"/>
                      <a:pt x="43" y="4"/>
                    </a:cubicBezTo>
                    <a:cubicBezTo>
                      <a:pt x="43" y="8"/>
                      <a:pt x="42" y="11"/>
                      <a:pt x="41" y="14"/>
                    </a:cubicBezTo>
                    <a:cubicBezTo>
                      <a:pt x="28" y="22"/>
                      <a:pt x="29" y="38"/>
                      <a:pt x="22" y="48"/>
                    </a:cubicBezTo>
                    <a:cubicBezTo>
                      <a:pt x="20" y="50"/>
                      <a:pt x="17" y="55"/>
                      <a:pt x="18" y="59"/>
                    </a:cubicBezTo>
                    <a:cubicBezTo>
                      <a:pt x="21" y="65"/>
                      <a:pt x="26" y="53"/>
                      <a:pt x="27" y="61"/>
                    </a:cubicBezTo>
                    <a:cubicBezTo>
                      <a:pt x="28" y="66"/>
                      <a:pt x="23" y="67"/>
                      <a:pt x="19" y="68"/>
                    </a:cubicBezTo>
                    <a:cubicBezTo>
                      <a:pt x="14" y="69"/>
                      <a:pt x="12" y="73"/>
                      <a:pt x="8" y="76"/>
                    </a:cubicBezTo>
                    <a:cubicBezTo>
                      <a:pt x="7" y="75"/>
                      <a:pt x="6" y="75"/>
                      <a:pt x="6" y="74"/>
                    </a:cubicBezTo>
                    <a:cubicBezTo>
                      <a:pt x="0" y="64"/>
                      <a:pt x="9" y="56"/>
                      <a:pt x="8" y="48"/>
                    </a:cubicBezTo>
                    <a:close/>
                  </a:path>
                </a:pathLst>
              </a:custGeom>
              <a:solidFill>
                <a:srgbClr val="C36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1" name="Freeform 137">
                <a:extLst>
                  <a:ext uri="{FF2B5EF4-FFF2-40B4-BE49-F238E27FC236}">
                    <a16:creationId xmlns:a16="http://schemas.microsoft.com/office/drawing/2014/main" id="{8EF344AF-D799-F3E5-4434-919705695AB3}"/>
                  </a:ext>
                </a:extLst>
              </p:cNvPr>
              <p:cNvSpPr/>
              <p:nvPr/>
            </p:nvSpPr>
            <p:spPr bwMode="auto">
              <a:xfrm>
                <a:off x="3999" y="1853"/>
                <a:ext cx="42" cy="86"/>
              </a:xfrm>
              <a:custGeom>
                <a:avLst/>
                <a:gdLst>
                  <a:gd name="T0" fmla="*/ 28 w 28"/>
                  <a:gd name="T1" fmla="*/ 44 h 57"/>
                  <a:gd name="T2" fmla="*/ 26 w 28"/>
                  <a:gd name="T3" fmla="*/ 45 h 57"/>
                  <a:gd name="T4" fmla="*/ 11 w 28"/>
                  <a:gd name="T5" fmla="*/ 49 h 57"/>
                  <a:gd name="T6" fmla="*/ 5 w 28"/>
                  <a:gd name="T7" fmla="*/ 12 h 57"/>
                  <a:gd name="T8" fmla="*/ 4 w 28"/>
                  <a:gd name="T9" fmla="*/ 3 h 57"/>
                  <a:gd name="T10" fmla="*/ 11 w 28"/>
                  <a:gd name="T11" fmla="*/ 1 h 57"/>
                  <a:gd name="T12" fmla="*/ 11 w 28"/>
                  <a:gd name="T13" fmla="*/ 9 h 57"/>
                  <a:gd name="T14" fmla="*/ 25 w 28"/>
                  <a:gd name="T15" fmla="*/ 38 h 57"/>
                  <a:gd name="T16" fmla="*/ 28 w 28"/>
                  <a:gd name="T17"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57">
                    <a:moveTo>
                      <a:pt x="28" y="44"/>
                    </a:moveTo>
                    <a:cubicBezTo>
                      <a:pt x="27" y="44"/>
                      <a:pt x="26" y="44"/>
                      <a:pt x="26" y="45"/>
                    </a:cubicBezTo>
                    <a:cubicBezTo>
                      <a:pt x="23" y="56"/>
                      <a:pt x="18" y="57"/>
                      <a:pt x="11" y="49"/>
                    </a:cubicBezTo>
                    <a:cubicBezTo>
                      <a:pt x="19" y="35"/>
                      <a:pt x="9" y="24"/>
                      <a:pt x="5" y="12"/>
                    </a:cubicBezTo>
                    <a:cubicBezTo>
                      <a:pt x="4" y="9"/>
                      <a:pt x="0" y="7"/>
                      <a:pt x="4" y="3"/>
                    </a:cubicBezTo>
                    <a:cubicBezTo>
                      <a:pt x="6" y="2"/>
                      <a:pt x="8" y="0"/>
                      <a:pt x="11" y="1"/>
                    </a:cubicBezTo>
                    <a:cubicBezTo>
                      <a:pt x="14" y="4"/>
                      <a:pt x="12" y="6"/>
                      <a:pt x="11" y="9"/>
                    </a:cubicBezTo>
                    <a:cubicBezTo>
                      <a:pt x="10" y="22"/>
                      <a:pt x="22" y="28"/>
                      <a:pt x="25" y="38"/>
                    </a:cubicBezTo>
                    <a:cubicBezTo>
                      <a:pt x="26" y="40"/>
                      <a:pt x="28" y="41"/>
                      <a:pt x="28" y="44"/>
                    </a:cubicBezTo>
                    <a:close/>
                  </a:path>
                </a:pathLst>
              </a:custGeom>
              <a:solidFill>
                <a:srgbClr val="DE8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2" name="Freeform 138">
                <a:extLst>
                  <a:ext uri="{FF2B5EF4-FFF2-40B4-BE49-F238E27FC236}">
                    <a16:creationId xmlns:a16="http://schemas.microsoft.com/office/drawing/2014/main" id="{CC1FB9CF-C43D-775F-2A44-F5E0D4E9ABA1}"/>
                  </a:ext>
                </a:extLst>
              </p:cNvPr>
              <p:cNvSpPr/>
              <p:nvPr/>
            </p:nvSpPr>
            <p:spPr bwMode="auto">
              <a:xfrm>
                <a:off x="3985" y="1874"/>
                <a:ext cx="21" cy="49"/>
              </a:xfrm>
              <a:custGeom>
                <a:avLst/>
                <a:gdLst>
                  <a:gd name="T0" fmla="*/ 14 w 14"/>
                  <a:gd name="T1" fmla="*/ 32 h 32"/>
                  <a:gd name="T2" fmla="*/ 1 w 14"/>
                  <a:gd name="T3" fmla="*/ 0 h 32"/>
                  <a:gd name="T4" fmla="*/ 14 w 14"/>
                  <a:gd name="T5" fmla="*/ 32 h 32"/>
                  <a:gd name="T6" fmla="*/ 14 w 14"/>
                  <a:gd name="T7" fmla="*/ 32 h 32"/>
                </a:gdLst>
                <a:ahLst/>
                <a:cxnLst>
                  <a:cxn ang="0">
                    <a:pos x="T0" y="T1"/>
                  </a:cxn>
                  <a:cxn ang="0">
                    <a:pos x="T2" y="T3"/>
                  </a:cxn>
                  <a:cxn ang="0">
                    <a:pos x="T4" y="T5"/>
                  </a:cxn>
                  <a:cxn ang="0">
                    <a:pos x="T6" y="T7"/>
                  </a:cxn>
                </a:cxnLst>
                <a:rect l="0" t="0" r="r" b="b"/>
                <a:pathLst>
                  <a:path w="14" h="32">
                    <a:moveTo>
                      <a:pt x="14" y="32"/>
                    </a:moveTo>
                    <a:cubicBezTo>
                      <a:pt x="3" y="25"/>
                      <a:pt x="0" y="13"/>
                      <a:pt x="1" y="0"/>
                    </a:cubicBezTo>
                    <a:cubicBezTo>
                      <a:pt x="5" y="11"/>
                      <a:pt x="14" y="20"/>
                      <a:pt x="14" y="32"/>
                    </a:cubicBezTo>
                    <a:cubicBezTo>
                      <a:pt x="14" y="32"/>
                      <a:pt x="14" y="32"/>
                      <a:pt x="14" y="32"/>
                    </a:cubicBezTo>
                    <a:close/>
                  </a:path>
                </a:pathLst>
              </a:custGeom>
              <a:solidFill>
                <a:srgbClr val="DE8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3" name="Freeform 139">
                <a:extLst>
                  <a:ext uri="{FF2B5EF4-FFF2-40B4-BE49-F238E27FC236}">
                    <a16:creationId xmlns:a16="http://schemas.microsoft.com/office/drawing/2014/main" id="{C15FF6A6-3237-D697-9ECF-3ADB60E3B408}"/>
                  </a:ext>
                </a:extLst>
              </p:cNvPr>
              <p:cNvSpPr/>
              <p:nvPr/>
            </p:nvSpPr>
            <p:spPr bwMode="auto">
              <a:xfrm>
                <a:off x="3918" y="1959"/>
                <a:ext cx="20" cy="33"/>
              </a:xfrm>
              <a:custGeom>
                <a:avLst/>
                <a:gdLst>
                  <a:gd name="T0" fmla="*/ 13 w 13"/>
                  <a:gd name="T1" fmla="*/ 17 h 22"/>
                  <a:gd name="T2" fmla="*/ 13 w 13"/>
                  <a:gd name="T3" fmla="*/ 19 h 22"/>
                  <a:gd name="T4" fmla="*/ 5 w 13"/>
                  <a:gd name="T5" fmla="*/ 15 h 22"/>
                  <a:gd name="T6" fmla="*/ 3 w 13"/>
                  <a:gd name="T7" fmla="*/ 7 h 22"/>
                  <a:gd name="T8" fmla="*/ 2 w 13"/>
                  <a:gd name="T9" fmla="*/ 3 h 22"/>
                  <a:gd name="T10" fmla="*/ 10 w 13"/>
                  <a:gd name="T11" fmla="*/ 4 h 22"/>
                  <a:gd name="T12" fmla="*/ 13 w 13"/>
                  <a:gd name="T13" fmla="*/ 17 h 22"/>
                </a:gdLst>
                <a:ahLst/>
                <a:cxnLst>
                  <a:cxn ang="0">
                    <a:pos x="T0" y="T1"/>
                  </a:cxn>
                  <a:cxn ang="0">
                    <a:pos x="T2" y="T3"/>
                  </a:cxn>
                  <a:cxn ang="0">
                    <a:pos x="T4" y="T5"/>
                  </a:cxn>
                  <a:cxn ang="0">
                    <a:pos x="T6" y="T7"/>
                  </a:cxn>
                  <a:cxn ang="0">
                    <a:pos x="T8" y="T9"/>
                  </a:cxn>
                  <a:cxn ang="0">
                    <a:pos x="T10" y="T11"/>
                  </a:cxn>
                  <a:cxn ang="0">
                    <a:pos x="T12" y="T13"/>
                  </a:cxn>
                </a:cxnLst>
                <a:rect l="0" t="0" r="r" b="b"/>
                <a:pathLst>
                  <a:path w="13" h="22">
                    <a:moveTo>
                      <a:pt x="13" y="17"/>
                    </a:moveTo>
                    <a:cubicBezTo>
                      <a:pt x="13" y="17"/>
                      <a:pt x="13" y="18"/>
                      <a:pt x="13" y="19"/>
                    </a:cubicBezTo>
                    <a:cubicBezTo>
                      <a:pt x="8" y="22"/>
                      <a:pt x="6" y="18"/>
                      <a:pt x="5" y="15"/>
                    </a:cubicBezTo>
                    <a:cubicBezTo>
                      <a:pt x="4" y="12"/>
                      <a:pt x="5" y="9"/>
                      <a:pt x="3" y="7"/>
                    </a:cubicBezTo>
                    <a:cubicBezTo>
                      <a:pt x="1" y="6"/>
                      <a:pt x="0" y="4"/>
                      <a:pt x="2" y="3"/>
                    </a:cubicBezTo>
                    <a:cubicBezTo>
                      <a:pt x="5" y="0"/>
                      <a:pt x="8" y="3"/>
                      <a:pt x="10" y="4"/>
                    </a:cubicBezTo>
                    <a:cubicBezTo>
                      <a:pt x="13" y="8"/>
                      <a:pt x="13" y="12"/>
                      <a:pt x="13" y="17"/>
                    </a:cubicBezTo>
                    <a:close/>
                  </a:path>
                </a:pathLst>
              </a:custGeom>
              <a:solidFill>
                <a:srgbClr val="E384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4" name="Freeform 140">
                <a:extLst>
                  <a:ext uri="{FF2B5EF4-FFF2-40B4-BE49-F238E27FC236}">
                    <a16:creationId xmlns:a16="http://schemas.microsoft.com/office/drawing/2014/main" id="{1E3C2E7B-8267-97D9-93C4-5C8D5C0BFA59}"/>
                  </a:ext>
                </a:extLst>
              </p:cNvPr>
              <p:cNvSpPr/>
              <p:nvPr/>
            </p:nvSpPr>
            <p:spPr bwMode="auto">
              <a:xfrm>
                <a:off x="3614" y="1213"/>
                <a:ext cx="171" cy="95"/>
              </a:xfrm>
              <a:custGeom>
                <a:avLst/>
                <a:gdLst>
                  <a:gd name="T0" fmla="*/ 0 w 112"/>
                  <a:gd name="T1" fmla="*/ 12 h 63"/>
                  <a:gd name="T2" fmla="*/ 13 w 112"/>
                  <a:gd name="T3" fmla="*/ 5 h 63"/>
                  <a:gd name="T4" fmla="*/ 41 w 112"/>
                  <a:gd name="T5" fmla="*/ 31 h 63"/>
                  <a:gd name="T6" fmla="*/ 69 w 112"/>
                  <a:gd name="T7" fmla="*/ 29 h 63"/>
                  <a:gd name="T8" fmla="*/ 94 w 112"/>
                  <a:gd name="T9" fmla="*/ 5 h 63"/>
                  <a:gd name="T10" fmla="*/ 112 w 112"/>
                  <a:gd name="T11" fmla="*/ 10 h 63"/>
                  <a:gd name="T12" fmla="*/ 62 w 112"/>
                  <a:gd name="T13" fmla="*/ 54 h 63"/>
                  <a:gd name="T14" fmla="*/ 46 w 112"/>
                  <a:gd name="T15" fmla="*/ 54 h 63"/>
                  <a:gd name="T16" fmla="*/ 17 w 112"/>
                  <a:gd name="T17" fmla="*/ 20 h 63"/>
                  <a:gd name="T18" fmla="*/ 0 w 112"/>
                  <a:gd name="T19"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62">
                    <a:moveTo>
                      <a:pt x="0" y="12"/>
                    </a:moveTo>
                    <a:cubicBezTo>
                      <a:pt x="2" y="5"/>
                      <a:pt x="8" y="7"/>
                      <a:pt x="13" y="5"/>
                    </a:cubicBezTo>
                    <a:cubicBezTo>
                      <a:pt x="25" y="10"/>
                      <a:pt x="33" y="20"/>
                      <a:pt x="41" y="31"/>
                    </a:cubicBezTo>
                    <a:cubicBezTo>
                      <a:pt x="51" y="44"/>
                      <a:pt x="61" y="44"/>
                      <a:pt x="69" y="29"/>
                    </a:cubicBezTo>
                    <a:cubicBezTo>
                      <a:pt x="75" y="18"/>
                      <a:pt x="84" y="12"/>
                      <a:pt x="94" y="5"/>
                    </a:cubicBezTo>
                    <a:cubicBezTo>
                      <a:pt x="101" y="0"/>
                      <a:pt x="107" y="2"/>
                      <a:pt x="112" y="10"/>
                    </a:cubicBezTo>
                    <a:cubicBezTo>
                      <a:pt x="89" y="17"/>
                      <a:pt x="75" y="36"/>
                      <a:pt x="62" y="54"/>
                    </a:cubicBezTo>
                    <a:cubicBezTo>
                      <a:pt x="55" y="63"/>
                      <a:pt x="52" y="61"/>
                      <a:pt x="46" y="54"/>
                    </a:cubicBezTo>
                    <a:cubicBezTo>
                      <a:pt x="37" y="42"/>
                      <a:pt x="28" y="30"/>
                      <a:pt x="17" y="20"/>
                    </a:cubicBezTo>
                    <a:cubicBezTo>
                      <a:pt x="12" y="15"/>
                      <a:pt x="7" y="12"/>
                      <a:pt x="0" y="12"/>
                    </a:cubicBezTo>
                    <a:close/>
                  </a:path>
                </a:pathLst>
              </a:custGeom>
              <a:solidFill>
                <a:srgbClr val="BBDF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5" name="Freeform 141">
                <a:extLst>
                  <a:ext uri="{FF2B5EF4-FFF2-40B4-BE49-F238E27FC236}">
                    <a16:creationId xmlns:a16="http://schemas.microsoft.com/office/drawing/2014/main" id="{350A718F-315C-B231-80DA-B74545428EFE}"/>
                  </a:ext>
                </a:extLst>
              </p:cNvPr>
              <p:cNvSpPr/>
              <p:nvPr/>
            </p:nvSpPr>
            <p:spPr bwMode="auto">
              <a:xfrm>
                <a:off x="3604" y="1369"/>
                <a:ext cx="83" cy="44"/>
              </a:xfrm>
              <a:custGeom>
                <a:avLst/>
                <a:gdLst>
                  <a:gd name="T0" fmla="*/ 5 w 55"/>
                  <a:gd name="T1" fmla="*/ 13 h 29"/>
                  <a:gd name="T2" fmla="*/ 0 w 55"/>
                  <a:gd name="T3" fmla="*/ 8 h 29"/>
                  <a:gd name="T4" fmla="*/ 4 w 55"/>
                  <a:gd name="T5" fmla="*/ 6 h 29"/>
                  <a:gd name="T6" fmla="*/ 55 w 55"/>
                  <a:gd name="T7" fmla="*/ 21 h 29"/>
                  <a:gd name="T8" fmla="*/ 42 w 55"/>
                  <a:gd name="T9" fmla="*/ 24 h 29"/>
                  <a:gd name="T10" fmla="*/ 25 w 55"/>
                  <a:gd name="T11" fmla="*/ 19 h 29"/>
                  <a:gd name="T12" fmla="*/ 20 w 55"/>
                  <a:gd name="T13" fmla="*/ 15 h 29"/>
                  <a:gd name="T14" fmla="*/ 5 w 55"/>
                  <a:gd name="T15" fmla="*/ 13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8">
                    <a:moveTo>
                      <a:pt x="5" y="13"/>
                    </a:moveTo>
                    <a:cubicBezTo>
                      <a:pt x="3" y="11"/>
                      <a:pt x="2" y="10"/>
                      <a:pt x="0" y="8"/>
                    </a:cubicBezTo>
                    <a:cubicBezTo>
                      <a:pt x="1" y="6"/>
                      <a:pt x="3" y="6"/>
                      <a:pt x="4" y="6"/>
                    </a:cubicBezTo>
                    <a:cubicBezTo>
                      <a:pt x="25" y="0"/>
                      <a:pt x="39" y="13"/>
                      <a:pt x="55" y="21"/>
                    </a:cubicBezTo>
                    <a:cubicBezTo>
                      <a:pt x="52" y="29"/>
                      <a:pt x="46" y="26"/>
                      <a:pt x="42" y="24"/>
                    </a:cubicBezTo>
                    <a:cubicBezTo>
                      <a:pt x="36" y="22"/>
                      <a:pt x="31" y="20"/>
                      <a:pt x="25" y="19"/>
                    </a:cubicBezTo>
                    <a:cubicBezTo>
                      <a:pt x="23" y="18"/>
                      <a:pt x="21" y="17"/>
                      <a:pt x="20" y="15"/>
                    </a:cubicBezTo>
                    <a:cubicBezTo>
                      <a:pt x="16" y="11"/>
                      <a:pt x="10" y="14"/>
                      <a:pt x="5" y="13"/>
                    </a:cubicBezTo>
                    <a:close/>
                  </a:path>
                </a:pathLst>
              </a:custGeom>
              <a:solidFill>
                <a:srgbClr val="877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6" name="Freeform 142">
                <a:extLst>
                  <a:ext uri="{FF2B5EF4-FFF2-40B4-BE49-F238E27FC236}">
                    <a16:creationId xmlns:a16="http://schemas.microsoft.com/office/drawing/2014/main" id="{B8DA7884-629C-5437-BA61-8FEC5169817C}"/>
                  </a:ext>
                </a:extLst>
              </p:cNvPr>
              <p:cNvSpPr/>
              <p:nvPr/>
            </p:nvSpPr>
            <p:spPr bwMode="auto">
              <a:xfrm>
                <a:off x="3616" y="2133"/>
                <a:ext cx="176" cy="217"/>
              </a:xfrm>
              <a:custGeom>
                <a:avLst/>
                <a:gdLst>
                  <a:gd name="T0" fmla="*/ 44 w 116"/>
                  <a:gd name="T1" fmla="*/ 16 h 143"/>
                  <a:gd name="T2" fmla="*/ 52 w 116"/>
                  <a:gd name="T3" fmla="*/ 13 h 143"/>
                  <a:gd name="T4" fmla="*/ 62 w 116"/>
                  <a:gd name="T5" fmla="*/ 6 h 143"/>
                  <a:gd name="T6" fmla="*/ 77 w 116"/>
                  <a:gd name="T7" fmla="*/ 4 h 143"/>
                  <a:gd name="T8" fmla="*/ 107 w 116"/>
                  <a:gd name="T9" fmla="*/ 27 h 143"/>
                  <a:gd name="T10" fmla="*/ 115 w 116"/>
                  <a:gd name="T11" fmla="*/ 38 h 143"/>
                  <a:gd name="T12" fmla="*/ 109 w 116"/>
                  <a:gd name="T13" fmla="*/ 49 h 143"/>
                  <a:gd name="T14" fmla="*/ 98 w 116"/>
                  <a:gd name="T15" fmla="*/ 68 h 143"/>
                  <a:gd name="T16" fmla="*/ 94 w 116"/>
                  <a:gd name="T17" fmla="*/ 81 h 143"/>
                  <a:gd name="T18" fmla="*/ 86 w 116"/>
                  <a:gd name="T19" fmla="*/ 114 h 143"/>
                  <a:gd name="T20" fmla="*/ 76 w 116"/>
                  <a:gd name="T21" fmla="*/ 143 h 143"/>
                  <a:gd name="T22" fmla="*/ 17 w 116"/>
                  <a:gd name="T23" fmla="*/ 92 h 143"/>
                  <a:gd name="T24" fmla="*/ 14 w 116"/>
                  <a:gd name="T25" fmla="*/ 85 h 143"/>
                  <a:gd name="T26" fmla="*/ 5 w 116"/>
                  <a:gd name="T27" fmla="*/ 42 h 143"/>
                  <a:gd name="T28" fmla="*/ 21 w 116"/>
                  <a:gd name="T29" fmla="*/ 25 h 143"/>
                  <a:gd name="T30" fmla="*/ 38 w 116"/>
                  <a:gd name="T31" fmla="*/ 16 h 143"/>
                  <a:gd name="T32" fmla="*/ 44 w 116"/>
                  <a:gd name="T33" fmla="*/ 1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43">
                    <a:moveTo>
                      <a:pt x="44" y="16"/>
                    </a:moveTo>
                    <a:cubicBezTo>
                      <a:pt x="48" y="16"/>
                      <a:pt x="50" y="15"/>
                      <a:pt x="52" y="13"/>
                    </a:cubicBezTo>
                    <a:cubicBezTo>
                      <a:pt x="55" y="10"/>
                      <a:pt x="59" y="8"/>
                      <a:pt x="62" y="6"/>
                    </a:cubicBezTo>
                    <a:cubicBezTo>
                      <a:pt x="66" y="3"/>
                      <a:pt x="71" y="0"/>
                      <a:pt x="77" y="4"/>
                    </a:cubicBezTo>
                    <a:cubicBezTo>
                      <a:pt x="87" y="12"/>
                      <a:pt x="98" y="17"/>
                      <a:pt x="107" y="27"/>
                    </a:cubicBezTo>
                    <a:cubicBezTo>
                      <a:pt x="110" y="30"/>
                      <a:pt x="114" y="33"/>
                      <a:pt x="115" y="38"/>
                    </a:cubicBezTo>
                    <a:cubicBezTo>
                      <a:pt x="116" y="43"/>
                      <a:pt x="113" y="47"/>
                      <a:pt x="109" y="49"/>
                    </a:cubicBezTo>
                    <a:cubicBezTo>
                      <a:pt x="102" y="53"/>
                      <a:pt x="99" y="60"/>
                      <a:pt x="98" y="68"/>
                    </a:cubicBezTo>
                    <a:cubicBezTo>
                      <a:pt x="98" y="73"/>
                      <a:pt x="97" y="78"/>
                      <a:pt x="94" y="81"/>
                    </a:cubicBezTo>
                    <a:cubicBezTo>
                      <a:pt x="85" y="91"/>
                      <a:pt x="86" y="102"/>
                      <a:pt x="86" y="114"/>
                    </a:cubicBezTo>
                    <a:cubicBezTo>
                      <a:pt x="86" y="124"/>
                      <a:pt x="87" y="136"/>
                      <a:pt x="76" y="143"/>
                    </a:cubicBezTo>
                    <a:cubicBezTo>
                      <a:pt x="51" y="133"/>
                      <a:pt x="27" y="121"/>
                      <a:pt x="17" y="92"/>
                    </a:cubicBezTo>
                    <a:cubicBezTo>
                      <a:pt x="16" y="90"/>
                      <a:pt x="16" y="87"/>
                      <a:pt x="14" y="85"/>
                    </a:cubicBezTo>
                    <a:cubicBezTo>
                      <a:pt x="0" y="73"/>
                      <a:pt x="2" y="58"/>
                      <a:pt x="5" y="42"/>
                    </a:cubicBezTo>
                    <a:cubicBezTo>
                      <a:pt x="8" y="34"/>
                      <a:pt x="15" y="30"/>
                      <a:pt x="21" y="25"/>
                    </a:cubicBezTo>
                    <a:cubicBezTo>
                      <a:pt x="26" y="21"/>
                      <a:pt x="32" y="20"/>
                      <a:pt x="38" y="16"/>
                    </a:cubicBezTo>
                    <a:cubicBezTo>
                      <a:pt x="40" y="16"/>
                      <a:pt x="42" y="15"/>
                      <a:pt x="44" y="16"/>
                    </a:cubicBezTo>
                    <a:close/>
                  </a:path>
                </a:pathLst>
              </a:custGeom>
              <a:solidFill>
                <a:srgbClr val="9FD7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7" name="Freeform 143">
                <a:extLst>
                  <a:ext uri="{FF2B5EF4-FFF2-40B4-BE49-F238E27FC236}">
                    <a16:creationId xmlns:a16="http://schemas.microsoft.com/office/drawing/2014/main" id="{26A6EEBB-0590-B79C-6662-CF21EA3207DE}"/>
                  </a:ext>
                </a:extLst>
              </p:cNvPr>
              <p:cNvSpPr/>
              <p:nvPr/>
            </p:nvSpPr>
            <p:spPr bwMode="auto">
              <a:xfrm>
                <a:off x="3662" y="1798"/>
                <a:ext cx="193" cy="355"/>
              </a:xfrm>
              <a:custGeom>
                <a:avLst/>
                <a:gdLst>
                  <a:gd name="T0" fmla="*/ 33 w 127"/>
                  <a:gd name="T1" fmla="*/ 229 h 234"/>
                  <a:gd name="T2" fmla="*/ 22 w 127"/>
                  <a:gd name="T3" fmla="*/ 234 h 234"/>
                  <a:gd name="T4" fmla="*/ 17 w 127"/>
                  <a:gd name="T5" fmla="*/ 220 h 234"/>
                  <a:gd name="T6" fmla="*/ 21 w 127"/>
                  <a:gd name="T7" fmla="*/ 165 h 234"/>
                  <a:gd name="T8" fmla="*/ 5 w 127"/>
                  <a:gd name="T9" fmla="*/ 58 h 234"/>
                  <a:gd name="T10" fmla="*/ 2 w 127"/>
                  <a:gd name="T11" fmla="*/ 41 h 234"/>
                  <a:gd name="T12" fmla="*/ 20 w 127"/>
                  <a:gd name="T13" fmla="*/ 58 h 234"/>
                  <a:gd name="T14" fmla="*/ 54 w 127"/>
                  <a:gd name="T15" fmla="*/ 61 h 234"/>
                  <a:gd name="T16" fmla="*/ 104 w 127"/>
                  <a:gd name="T17" fmla="*/ 14 h 234"/>
                  <a:gd name="T18" fmla="*/ 117 w 127"/>
                  <a:gd name="T19" fmla="*/ 6 h 234"/>
                  <a:gd name="T20" fmla="*/ 125 w 127"/>
                  <a:gd name="T21" fmla="*/ 5 h 234"/>
                  <a:gd name="T22" fmla="*/ 123 w 127"/>
                  <a:gd name="T23" fmla="*/ 13 h 234"/>
                  <a:gd name="T24" fmla="*/ 95 w 127"/>
                  <a:gd name="T25" fmla="*/ 39 h 234"/>
                  <a:gd name="T26" fmla="*/ 88 w 127"/>
                  <a:gd name="T27" fmla="*/ 49 h 234"/>
                  <a:gd name="T28" fmla="*/ 67 w 127"/>
                  <a:gd name="T29" fmla="*/ 75 h 234"/>
                  <a:gd name="T30" fmla="*/ 40 w 127"/>
                  <a:gd name="T31" fmla="*/ 131 h 234"/>
                  <a:gd name="T32" fmla="*/ 32 w 127"/>
                  <a:gd name="T33" fmla="*/ 222 h 234"/>
                  <a:gd name="T34" fmla="*/ 33 w 127"/>
                  <a:gd name="T35" fmla="*/ 22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234">
                    <a:moveTo>
                      <a:pt x="33" y="229"/>
                    </a:moveTo>
                    <a:cubicBezTo>
                      <a:pt x="30" y="232"/>
                      <a:pt x="27" y="234"/>
                      <a:pt x="22" y="234"/>
                    </a:cubicBezTo>
                    <a:cubicBezTo>
                      <a:pt x="20" y="230"/>
                      <a:pt x="16" y="226"/>
                      <a:pt x="17" y="220"/>
                    </a:cubicBezTo>
                    <a:cubicBezTo>
                      <a:pt x="23" y="202"/>
                      <a:pt x="20" y="183"/>
                      <a:pt x="21" y="165"/>
                    </a:cubicBezTo>
                    <a:cubicBezTo>
                      <a:pt x="23" y="129"/>
                      <a:pt x="22" y="92"/>
                      <a:pt x="5" y="58"/>
                    </a:cubicBezTo>
                    <a:cubicBezTo>
                      <a:pt x="3" y="54"/>
                      <a:pt x="0" y="49"/>
                      <a:pt x="2" y="41"/>
                    </a:cubicBezTo>
                    <a:cubicBezTo>
                      <a:pt x="9" y="48"/>
                      <a:pt x="15" y="53"/>
                      <a:pt x="20" y="58"/>
                    </a:cubicBezTo>
                    <a:cubicBezTo>
                      <a:pt x="33" y="73"/>
                      <a:pt x="41" y="74"/>
                      <a:pt x="54" y="61"/>
                    </a:cubicBezTo>
                    <a:cubicBezTo>
                      <a:pt x="70" y="45"/>
                      <a:pt x="91" y="34"/>
                      <a:pt x="104" y="14"/>
                    </a:cubicBezTo>
                    <a:cubicBezTo>
                      <a:pt x="107" y="10"/>
                      <a:pt x="113" y="9"/>
                      <a:pt x="117" y="6"/>
                    </a:cubicBezTo>
                    <a:cubicBezTo>
                      <a:pt x="119" y="5"/>
                      <a:pt x="122" y="0"/>
                      <a:pt x="125" y="5"/>
                    </a:cubicBezTo>
                    <a:cubicBezTo>
                      <a:pt x="127" y="8"/>
                      <a:pt x="125" y="11"/>
                      <a:pt x="123" y="13"/>
                    </a:cubicBezTo>
                    <a:cubicBezTo>
                      <a:pt x="112" y="21"/>
                      <a:pt x="103" y="30"/>
                      <a:pt x="95" y="39"/>
                    </a:cubicBezTo>
                    <a:cubicBezTo>
                      <a:pt x="92" y="42"/>
                      <a:pt x="88" y="44"/>
                      <a:pt x="88" y="49"/>
                    </a:cubicBezTo>
                    <a:cubicBezTo>
                      <a:pt x="84" y="60"/>
                      <a:pt x="74" y="66"/>
                      <a:pt x="67" y="75"/>
                    </a:cubicBezTo>
                    <a:cubicBezTo>
                      <a:pt x="53" y="91"/>
                      <a:pt x="44" y="109"/>
                      <a:pt x="40" y="131"/>
                    </a:cubicBezTo>
                    <a:cubicBezTo>
                      <a:pt x="35" y="161"/>
                      <a:pt x="35" y="192"/>
                      <a:pt x="32" y="222"/>
                    </a:cubicBezTo>
                    <a:cubicBezTo>
                      <a:pt x="31" y="224"/>
                      <a:pt x="32" y="226"/>
                      <a:pt x="33" y="229"/>
                    </a:cubicBezTo>
                    <a:close/>
                  </a:path>
                </a:pathLst>
              </a:custGeom>
              <a:solidFill>
                <a:srgbClr val="455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8" name="Freeform 144">
                <a:extLst>
                  <a:ext uri="{FF2B5EF4-FFF2-40B4-BE49-F238E27FC236}">
                    <a16:creationId xmlns:a16="http://schemas.microsoft.com/office/drawing/2014/main" id="{02D8D8D6-77BE-A321-2CD9-358915E7BCD0}"/>
                  </a:ext>
                </a:extLst>
              </p:cNvPr>
              <p:cNvSpPr/>
              <p:nvPr/>
            </p:nvSpPr>
            <p:spPr bwMode="auto">
              <a:xfrm>
                <a:off x="3563" y="1788"/>
                <a:ext cx="114" cy="421"/>
              </a:xfrm>
              <a:custGeom>
                <a:avLst/>
                <a:gdLst>
                  <a:gd name="T0" fmla="*/ 74 w 75"/>
                  <a:gd name="T1" fmla="*/ 246 h 278"/>
                  <a:gd name="T2" fmla="*/ 57 w 75"/>
                  <a:gd name="T3" fmla="*/ 254 h 278"/>
                  <a:gd name="T4" fmla="*/ 39 w 75"/>
                  <a:gd name="T5" fmla="*/ 260 h 278"/>
                  <a:gd name="T6" fmla="*/ 29 w 75"/>
                  <a:gd name="T7" fmla="*/ 244 h 278"/>
                  <a:gd name="T8" fmla="*/ 19 w 75"/>
                  <a:gd name="T9" fmla="*/ 259 h 278"/>
                  <a:gd name="T10" fmla="*/ 31 w 75"/>
                  <a:gd name="T11" fmla="*/ 269 h 278"/>
                  <a:gd name="T12" fmla="*/ 21 w 75"/>
                  <a:gd name="T13" fmla="*/ 278 h 278"/>
                  <a:gd name="T14" fmla="*/ 1 w 75"/>
                  <a:gd name="T15" fmla="*/ 260 h 278"/>
                  <a:gd name="T16" fmla="*/ 5 w 75"/>
                  <a:gd name="T17" fmla="*/ 238 h 278"/>
                  <a:gd name="T18" fmla="*/ 24 w 75"/>
                  <a:gd name="T19" fmla="*/ 225 h 278"/>
                  <a:gd name="T20" fmla="*/ 28 w 75"/>
                  <a:gd name="T21" fmla="*/ 226 h 278"/>
                  <a:gd name="T22" fmla="*/ 35 w 75"/>
                  <a:gd name="T23" fmla="*/ 228 h 278"/>
                  <a:gd name="T24" fmla="*/ 40 w 75"/>
                  <a:gd name="T25" fmla="*/ 230 h 278"/>
                  <a:gd name="T26" fmla="*/ 49 w 75"/>
                  <a:gd name="T27" fmla="*/ 234 h 278"/>
                  <a:gd name="T28" fmla="*/ 49 w 75"/>
                  <a:gd name="T29" fmla="*/ 212 h 278"/>
                  <a:gd name="T30" fmla="*/ 49 w 75"/>
                  <a:gd name="T31" fmla="*/ 207 h 278"/>
                  <a:gd name="T32" fmla="*/ 51 w 75"/>
                  <a:gd name="T33" fmla="*/ 186 h 278"/>
                  <a:gd name="T34" fmla="*/ 53 w 75"/>
                  <a:gd name="T35" fmla="*/ 145 h 278"/>
                  <a:gd name="T36" fmla="*/ 51 w 75"/>
                  <a:gd name="T37" fmla="*/ 119 h 278"/>
                  <a:gd name="T38" fmla="*/ 46 w 75"/>
                  <a:gd name="T39" fmla="*/ 84 h 278"/>
                  <a:gd name="T40" fmla="*/ 44 w 75"/>
                  <a:gd name="T41" fmla="*/ 73 h 278"/>
                  <a:gd name="T42" fmla="*/ 11 w 75"/>
                  <a:gd name="T43" fmla="*/ 13 h 278"/>
                  <a:gd name="T44" fmla="*/ 4 w 75"/>
                  <a:gd name="T45" fmla="*/ 5 h 278"/>
                  <a:gd name="T46" fmla="*/ 7 w 75"/>
                  <a:gd name="T47" fmla="*/ 0 h 278"/>
                  <a:gd name="T48" fmla="*/ 8 w 75"/>
                  <a:gd name="T49" fmla="*/ 1 h 278"/>
                  <a:gd name="T50" fmla="*/ 21 w 75"/>
                  <a:gd name="T51" fmla="*/ 8 h 278"/>
                  <a:gd name="T52" fmla="*/ 51 w 75"/>
                  <a:gd name="T53" fmla="*/ 52 h 278"/>
                  <a:gd name="T54" fmla="*/ 55 w 75"/>
                  <a:gd name="T55" fmla="*/ 66 h 278"/>
                  <a:gd name="T56" fmla="*/ 68 w 75"/>
                  <a:gd name="T57" fmla="*/ 125 h 278"/>
                  <a:gd name="T58" fmla="*/ 65 w 75"/>
                  <a:gd name="T59" fmla="*/ 165 h 278"/>
                  <a:gd name="T60" fmla="*/ 63 w 75"/>
                  <a:gd name="T61" fmla="*/ 220 h 278"/>
                  <a:gd name="T62" fmla="*/ 63 w 75"/>
                  <a:gd name="T63" fmla="*/ 226 h 278"/>
                  <a:gd name="T64" fmla="*/ 74 w 75"/>
                  <a:gd name="T65" fmla="*/ 243 h 278"/>
                  <a:gd name="T66" fmla="*/ 74 w 75"/>
                  <a:gd name="T67" fmla="*/ 24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278">
                    <a:moveTo>
                      <a:pt x="74" y="246"/>
                    </a:moveTo>
                    <a:cubicBezTo>
                      <a:pt x="70" y="251"/>
                      <a:pt x="63" y="252"/>
                      <a:pt x="57" y="254"/>
                    </a:cubicBezTo>
                    <a:cubicBezTo>
                      <a:pt x="51" y="255"/>
                      <a:pt x="45" y="260"/>
                      <a:pt x="39" y="260"/>
                    </a:cubicBezTo>
                    <a:cubicBezTo>
                      <a:pt x="32" y="257"/>
                      <a:pt x="31" y="251"/>
                      <a:pt x="29" y="244"/>
                    </a:cubicBezTo>
                    <a:cubicBezTo>
                      <a:pt x="29" y="251"/>
                      <a:pt x="24" y="255"/>
                      <a:pt x="19" y="259"/>
                    </a:cubicBezTo>
                    <a:cubicBezTo>
                      <a:pt x="24" y="262"/>
                      <a:pt x="31" y="261"/>
                      <a:pt x="31" y="269"/>
                    </a:cubicBezTo>
                    <a:cubicBezTo>
                      <a:pt x="29" y="273"/>
                      <a:pt x="27" y="277"/>
                      <a:pt x="21" y="278"/>
                    </a:cubicBezTo>
                    <a:cubicBezTo>
                      <a:pt x="11" y="276"/>
                      <a:pt x="4" y="270"/>
                      <a:pt x="1" y="260"/>
                    </a:cubicBezTo>
                    <a:cubicBezTo>
                      <a:pt x="0" y="252"/>
                      <a:pt x="2" y="245"/>
                      <a:pt x="5" y="238"/>
                    </a:cubicBezTo>
                    <a:cubicBezTo>
                      <a:pt x="8" y="229"/>
                      <a:pt x="14" y="224"/>
                      <a:pt x="24" y="225"/>
                    </a:cubicBezTo>
                    <a:cubicBezTo>
                      <a:pt x="25" y="225"/>
                      <a:pt x="26" y="226"/>
                      <a:pt x="28" y="226"/>
                    </a:cubicBezTo>
                    <a:cubicBezTo>
                      <a:pt x="30" y="227"/>
                      <a:pt x="32" y="227"/>
                      <a:pt x="35" y="228"/>
                    </a:cubicBezTo>
                    <a:cubicBezTo>
                      <a:pt x="37" y="228"/>
                      <a:pt x="38" y="229"/>
                      <a:pt x="40" y="230"/>
                    </a:cubicBezTo>
                    <a:cubicBezTo>
                      <a:pt x="43" y="231"/>
                      <a:pt x="44" y="235"/>
                      <a:pt x="49" y="234"/>
                    </a:cubicBezTo>
                    <a:cubicBezTo>
                      <a:pt x="49" y="227"/>
                      <a:pt x="49" y="219"/>
                      <a:pt x="49" y="212"/>
                    </a:cubicBezTo>
                    <a:cubicBezTo>
                      <a:pt x="49" y="210"/>
                      <a:pt x="49" y="208"/>
                      <a:pt x="49" y="207"/>
                    </a:cubicBezTo>
                    <a:cubicBezTo>
                      <a:pt x="48" y="200"/>
                      <a:pt x="50" y="193"/>
                      <a:pt x="51" y="186"/>
                    </a:cubicBezTo>
                    <a:cubicBezTo>
                      <a:pt x="50" y="172"/>
                      <a:pt x="53" y="158"/>
                      <a:pt x="53" y="145"/>
                    </a:cubicBezTo>
                    <a:cubicBezTo>
                      <a:pt x="54" y="136"/>
                      <a:pt x="53" y="127"/>
                      <a:pt x="51" y="119"/>
                    </a:cubicBezTo>
                    <a:cubicBezTo>
                      <a:pt x="51" y="107"/>
                      <a:pt x="48" y="95"/>
                      <a:pt x="46" y="84"/>
                    </a:cubicBezTo>
                    <a:cubicBezTo>
                      <a:pt x="45" y="80"/>
                      <a:pt x="44" y="77"/>
                      <a:pt x="44" y="73"/>
                    </a:cubicBezTo>
                    <a:cubicBezTo>
                      <a:pt x="39" y="49"/>
                      <a:pt x="30" y="29"/>
                      <a:pt x="11" y="13"/>
                    </a:cubicBezTo>
                    <a:cubicBezTo>
                      <a:pt x="9" y="10"/>
                      <a:pt x="7" y="8"/>
                      <a:pt x="4" y="5"/>
                    </a:cubicBezTo>
                    <a:cubicBezTo>
                      <a:pt x="5" y="4"/>
                      <a:pt x="6" y="2"/>
                      <a:pt x="7" y="0"/>
                    </a:cubicBezTo>
                    <a:cubicBezTo>
                      <a:pt x="7" y="0"/>
                      <a:pt x="8" y="1"/>
                      <a:pt x="8" y="1"/>
                    </a:cubicBezTo>
                    <a:cubicBezTo>
                      <a:pt x="14" y="0"/>
                      <a:pt x="17" y="3"/>
                      <a:pt x="21" y="8"/>
                    </a:cubicBezTo>
                    <a:cubicBezTo>
                      <a:pt x="33" y="21"/>
                      <a:pt x="40" y="38"/>
                      <a:pt x="51" y="52"/>
                    </a:cubicBezTo>
                    <a:cubicBezTo>
                      <a:pt x="54" y="56"/>
                      <a:pt x="55" y="61"/>
                      <a:pt x="55" y="66"/>
                    </a:cubicBezTo>
                    <a:cubicBezTo>
                      <a:pt x="62" y="85"/>
                      <a:pt x="69" y="106"/>
                      <a:pt x="68" y="125"/>
                    </a:cubicBezTo>
                    <a:cubicBezTo>
                      <a:pt x="67" y="138"/>
                      <a:pt x="69" y="151"/>
                      <a:pt x="65" y="165"/>
                    </a:cubicBezTo>
                    <a:cubicBezTo>
                      <a:pt x="59" y="182"/>
                      <a:pt x="65" y="201"/>
                      <a:pt x="63" y="220"/>
                    </a:cubicBezTo>
                    <a:cubicBezTo>
                      <a:pt x="63" y="222"/>
                      <a:pt x="63" y="224"/>
                      <a:pt x="63" y="226"/>
                    </a:cubicBezTo>
                    <a:cubicBezTo>
                      <a:pt x="61" y="235"/>
                      <a:pt x="61" y="243"/>
                      <a:pt x="74" y="243"/>
                    </a:cubicBezTo>
                    <a:cubicBezTo>
                      <a:pt x="75" y="243"/>
                      <a:pt x="75" y="245"/>
                      <a:pt x="74" y="246"/>
                    </a:cubicBezTo>
                    <a:close/>
                  </a:path>
                </a:pathLst>
              </a:custGeom>
              <a:solidFill>
                <a:srgbClr val="2A2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9" name="Freeform 145">
                <a:extLst>
                  <a:ext uri="{FF2B5EF4-FFF2-40B4-BE49-F238E27FC236}">
                    <a16:creationId xmlns:a16="http://schemas.microsoft.com/office/drawing/2014/main" id="{2720D295-485F-3A35-67D7-D1FC1C2B8F65}"/>
                  </a:ext>
                </a:extLst>
              </p:cNvPr>
              <p:cNvSpPr/>
              <p:nvPr/>
            </p:nvSpPr>
            <p:spPr bwMode="auto">
              <a:xfrm>
                <a:off x="3646" y="1888"/>
                <a:ext cx="37" cy="273"/>
              </a:xfrm>
              <a:custGeom>
                <a:avLst/>
                <a:gdLst>
                  <a:gd name="T0" fmla="*/ 19 w 24"/>
                  <a:gd name="T1" fmla="*/ 180 h 180"/>
                  <a:gd name="T2" fmla="*/ 4 w 24"/>
                  <a:gd name="T3" fmla="*/ 160 h 180"/>
                  <a:gd name="T4" fmla="*/ 5 w 24"/>
                  <a:gd name="T5" fmla="*/ 109 h 180"/>
                  <a:gd name="T6" fmla="*/ 6 w 24"/>
                  <a:gd name="T7" fmla="*/ 94 h 180"/>
                  <a:gd name="T8" fmla="*/ 5 w 24"/>
                  <a:gd name="T9" fmla="*/ 78 h 180"/>
                  <a:gd name="T10" fmla="*/ 5 w 24"/>
                  <a:gd name="T11" fmla="*/ 69 h 180"/>
                  <a:gd name="T12" fmla="*/ 5 w 24"/>
                  <a:gd name="T13" fmla="*/ 35 h 180"/>
                  <a:gd name="T14" fmla="*/ 0 w 24"/>
                  <a:gd name="T15" fmla="*/ 0 h 180"/>
                  <a:gd name="T16" fmla="*/ 10 w 24"/>
                  <a:gd name="T17" fmla="*/ 17 h 180"/>
                  <a:gd name="T18" fmla="*/ 17 w 24"/>
                  <a:gd name="T19" fmla="*/ 100 h 180"/>
                  <a:gd name="T20" fmla="*/ 17 w 24"/>
                  <a:gd name="T21" fmla="*/ 164 h 180"/>
                  <a:gd name="T22" fmla="*/ 24 w 24"/>
                  <a:gd name="T23" fmla="*/ 178 h 180"/>
                  <a:gd name="T24" fmla="*/ 19 w 24"/>
                  <a:gd name="T25"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80">
                    <a:moveTo>
                      <a:pt x="19" y="180"/>
                    </a:moveTo>
                    <a:cubicBezTo>
                      <a:pt x="4" y="179"/>
                      <a:pt x="4" y="179"/>
                      <a:pt x="4" y="160"/>
                    </a:cubicBezTo>
                    <a:cubicBezTo>
                      <a:pt x="5" y="143"/>
                      <a:pt x="5" y="126"/>
                      <a:pt x="5" y="109"/>
                    </a:cubicBezTo>
                    <a:cubicBezTo>
                      <a:pt x="5" y="104"/>
                      <a:pt x="5" y="99"/>
                      <a:pt x="6" y="94"/>
                    </a:cubicBezTo>
                    <a:cubicBezTo>
                      <a:pt x="8" y="89"/>
                      <a:pt x="14" y="83"/>
                      <a:pt x="5" y="78"/>
                    </a:cubicBezTo>
                    <a:cubicBezTo>
                      <a:pt x="4" y="77"/>
                      <a:pt x="4" y="71"/>
                      <a:pt x="5" y="69"/>
                    </a:cubicBezTo>
                    <a:cubicBezTo>
                      <a:pt x="17" y="58"/>
                      <a:pt x="9" y="46"/>
                      <a:pt x="5" y="35"/>
                    </a:cubicBezTo>
                    <a:cubicBezTo>
                      <a:pt x="0" y="23"/>
                      <a:pt x="3" y="11"/>
                      <a:pt x="0" y="0"/>
                    </a:cubicBezTo>
                    <a:cubicBezTo>
                      <a:pt x="6" y="4"/>
                      <a:pt x="8" y="10"/>
                      <a:pt x="10" y="17"/>
                    </a:cubicBezTo>
                    <a:cubicBezTo>
                      <a:pt x="19" y="44"/>
                      <a:pt x="17" y="72"/>
                      <a:pt x="17" y="100"/>
                    </a:cubicBezTo>
                    <a:cubicBezTo>
                      <a:pt x="17" y="122"/>
                      <a:pt x="18" y="143"/>
                      <a:pt x="17" y="164"/>
                    </a:cubicBezTo>
                    <a:cubicBezTo>
                      <a:pt x="17" y="171"/>
                      <a:pt x="19" y="174"/>
                      <a:pt x="24" y="178"/>
                    </a:cubicBezTo>
                    <a:cubicBezTo>
                      <a:pt x="23" y="179"/>
                      <a:pt x="21" y="179"/>
                      <a:pt x="19" y="180"/>
                    </a:cubicBezTo>
                    <a:close/>
                  </a:path>
                </a:pathLst>
              </a:custGeom>
              <a:solidFill>
                <a:srgbClr val="293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0" name="Freeform 146">
                <a:extLst>
                  <a:ext uri="{FF2B5EF4-FFF2-40B4-BE49-F238E27FC236}">
                    <a16:creationId xmlns:a16="http://schemas.microsoft.com/office/drawing/2014/main" id="{7009A306-AB07-154E-5406-C063EFA2D6D4}"/>
                  </a:ext>
                </a:extLst>
              </p:cNvPr>
              <p:cNvSpPr/>
              <p:nvPr/>
            </p:nvSpPr>
            <p:spPr bwMode="auto">
              <a:xfrm>
                <a:off x="3633" y="1757"/>
                <a:ext cx="103" cy="134"/>
              </a:xfrm>
              <a:custGeom>
                <a:avLst/>
                <a:gdLst>
                  <a:gd name="T0" fmla="*/ 8 w 68"/>
                  <a:gd name="T1" fmla="*/ 0 h 88"/>
                  <a:gd name="T2" fmla="*/ 19 w 68"/>
                  <a:gd name="T3" fmla="*/ 15 h 88"/>
                  <a:gd name="T4" fmla="*/ 46 w 68"/>
                  <a:gd name="T5" fmla="*/ 54 h 88"/>
                  <a:gd name="T6" fmla="*/ 63 w 68"/>
                  <a:gd name="T7" fmla="*/ 68 h 88"/>
                  <a:gd name="T8" fmla="*/ 66 w 68"/>
                  <a:gd name="T9" fmla="*/ 71 h 88"/>
                  <a:gd name="T10" fmla="*/ 59 w 68"/>
                  <a:gd name="T11" fmla="*/ 84 h 88"/>
                  <a:gd name="T12" fmla="*/ 44 w 68"/>
                  <a:gd name="T13" fmla="*/ 78 h 88"/>
                  <a:gd name="T14" fmla="*/ 0 w 68"/>
                  <a:gd name="T15" fmla="*/ 8 h 88"/>
                  <a:gd name="T16" fmla="*/ 0 w 68"/>
                  <a:gd name="T17" fmla="*/ 4 h 88"/>
                  <a:gd name="T18" fmla="*/ 8 w 68"/>
                  <a:gd name="T1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88">
                    <a:moveTo>
                      <a:pt x="8" y="0"/>
                    </a:moveTo>
                    <a:cubicBezTo>
                      <a:pt x="11" y="5"/>
                      <a:pt x="15" y="10"/>
                      <a:pt x="19" y="15"/>
                    </a:cubicBezTo>
                    <a:cubicBezTo>
                      <a:pt x="31" y="26"/>
                      <a:pt x="37" y="41"/>
                      <a:pt x="46" y="54"/>
                    </a:cubicBezTo>
                    <a:cubicBezTo>
                      <a:pt x="49" y="62"/>
                      <a:pt x="53" y="68"/>
                      <a:pt x="63" y="68"/>
                    </a:cubicBezTo>
                    <a:cubicBezTo>
                      <a:pt x="64" y="68"/>
                      <a:pt x="66" y="70"/>
                      <a:pt x="66" y="71"/>
                    </a:cubicBezTo>
                    <a:cubicBezTo>
                      <a:pt x="68" y="78"/>
                      <a:pt x="64" y="81"/>
                      <a:pt x="59" y="84"/>
                    </a:cubicBezTo>
                    <a:cubicBezTo>
                      <a:pt x="52" y="88"/>
                      <a:pt x="48" y="82"/>
                      <a:pt x="44" y="78"/>
                    </a:cubicBezTo>
                    <a:cubicBezTo>
                      <a:pt x="28" y="55"/>
                      <a:pt x="13" y="32"/>
                      <a:pt x="0" y="8"/>
                    </a:cubicBezTo>
                    <a:cubicBezTo>
                      <a:pt x="0" y="6"/>
                      <a:pt x="0" y="5"/>
                      <a:pt x="0" y="4"/>
                    </a:cubicBezTo>
                    <a:cubicBezTo>
                      <a:pt x="2" y="1"/>
                      <a:pt x="4" y="0"/>
                      <a:pt x="8" y="0"/>
                    </a:cubicBezTo>
                    <a:close/>
                  </a:path>
                </a:pathLst>
              </a:custGeom>
              <a:solidFill>
                <a:srgbClr val="CA2F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1" name="Freeform 147">
                <a:extLst>
                  <a:ext uri="{FF2B5EF4-FFF2-40B4-BE49-F238E27FC236}">
                    <a16:creationId xmlns:a16="http://schemas.microsoft.com/office/drawing/2014/main" id="{D67B85A1-58C4-7CAF-C745-4BE2A4D4C701}"/>
                  </a:ext>
                </a:extLst>
              </p:cNvPr>
              <p:cNvSpPr/>
              <p:nvPr/>
            </p:nvSpPr>
            <p:spPr bwMode="auto">
              <a:xfrm>
                <a:off x="3861" y="1785"/>
                <a:ext cx="68" cy="94"/>
              </a:xfrm>
              <a:custGeom>
                <a:avLst/>
                <a:gdLst>
                  <a:gd name="T0" fmla="*/ 33 w 45"/>
                  <a:gd name="T1" fmla="*/ 61 h 62"/>
                  <a:gd name="T2" fmla="*/ 32 w 45"/>
                  <a:gd name="T3" fmla="*/ 60 h 62"/>
                  <a:gd name="T4" fmla="*/ 13 w 45"/>
                  <a:gd name="T5" fmla="*/ 58 h 62"/>
                  <a:gd name="T6" fmla="*/ 5 w 45"/>
                  <a:gd name="T7" fmla="*/ 52 h 62"/>
                  <a:gd name="T8" fmla="*/ 3 w 45"/>
                  <a:gd name="T9" fmla="*/ 37 h 62"/>
                  <a:gd name="T10" fmla="*/ 10 w 45"/>
                  <a:gd name="T11" fmla="*/ 19 h 62"/>
                  <a:gd name="T12" fmla="*/ 6 w 45"/>
                  <a:gd name="T13" fmla="*/ 5 h 62"/>
                  <a:gd name="T14" fmla="*/ 10 w 45"/>
                  <a:gd name="T15" fmla="*/ 7 h 62"/>
                  <a:gd name="T16" fmla="*/ 31 w 45"/>
                  <a:gd name="T17" fmla="*/ 11 h 62"/>
                  <a:gd name="T18" fmla="*/ 33 w 45"/>
                  <a:gd name="T19" fmla="*/ 37 h 62"/>
                  <a:gd name="T20" fmla="*/ 32 w 45"/>
                  <a:gd name="T21" fmla="*/ 50 h 62"/>
                  <a:gd name="T22" fmla="*/ 33 w 45"/>
                  <a:gd name="T2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62">
                    <a:moveTo>
                      <a:pt x="33" y="61"/>
                    </a:moveTo>
                    <a:cubicBezTo>
                      <a:pt x="33" y="61"/>
                      <a:pt x="32" y="61"/>
                      <a:pt x="32" y="60"/>
                    </a:cubicBezTo>
                    <a:cubicBezTo>
                      <a:pt x="24" y="51"/>
                      <a:pt x="24" y="51"/>
                      <a:pt x="13" y="58"/>
                    </a:cubicBezTo>
                    <a:cubicBezTo>
                      <a:pt x="5" y="62"/>
                      <a:pt x="0" y="56"/>
                      <a:pt x="5" y="52"/>
                    </a:cubicBezTo>
                    <a:cubicBezTo>
                      <a:pt x="13" y="44"/>
                      <a:pt x="5" y="42"/>
                      <a:pt x="3" y="37"/>
                    </a:cubicBezTo>
                    <a:cubicBezTo>
                      <a:pt x="3" y="30"/>
                      <a:pt x="12" y="26"/>
                      <a:pt x="10" y="19"/>
                    </a:cubicBezTo>
                    <a:cubicBezTo>
                      <a:pt x="8" y="14"/>
                      <a:pt x="7" y="10"/>
                      <a:pt x="6" y="5"/>
                    </a:cubicBezTo>
                    <a:cubicBezTo>
                      <a:pt x="7" y="6"/>
                      <a:pt x="9" y="7"/>
                      <a:pt x="10" y="7"/>
                    </a:cubicBezTo>
                    <a:cubicBezTo>
                      <a:pt x="19" y="0"/>
                      <a:pt x="23" y="5"/>
                      <a:pt x="31" y="11"/>
                    </a:cubicBezTo>
                    <a:cubicBezTo>
                      <a:pt x="45" y="21"/>
                      <a:pt x="36" y="28"/>
                      <a:pt x="33" y="37"/>
                    </a:cubicBezTo>
                    <a:cubicBezTo>
                      <a:pt x="31" y="41"/>
                      <a:pt x="22" y="45"/>
                      <a:pt x="32" y="50"/>
                    </a:cubicBezTo>
                    <a:cubicBezTo>
                      <a:pt x="34" y="51"/>
                      <a:pt x="33" y="57"/>
                      <a:pt x="33" y="61"/>
                    </a:cubicBezTo>
                    <a:close/>
                  </a:path>
                </a:pathLst>
              </a:custGeom>
              <a:solidFill>
                <a:srgbClr val="CB6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2" name="Freeform 148">
                <a:extLst>
                  <a:ext uri="{FF2B5EF4-FFF2-40B4-BE49-F238E27FC236}">
                    <a16:creationId xmlns:a16="http://schemas.microsoft.com/office/drawing/2014/main" id="{A1F855EC-D077-5415-6347-A05CBEABF11A}"/>
                  </a:ext>
                </a:extLst>
              </p:cNvPr>
              <p:cNvSpPr/>
              <p:nvPr/>
            </p:nvSpPr>
            <p:spPr bwMode="auto">
              <a:xfrm>
                <a:off x="3738" y="1813"/>
                <a:ext cx="147" cy="166"/>
              </a:xfrm>
              <a:custGeom>
                <a:avLst/>
                <a:gdLst>
                  <a:gd name="T0" fmla="*/ 91 w 97"/>
                  <a:gd name="T1" fmla="*/ 0 h 109"/>
                  <a:gd name="T2" fmla="*/ 86 w 97"/>
                  <a:gd name="T3" fmla="*/ 17 h 109"/>
                  <a:gd name="T4" fmla="*/ 76 w 97"/>
                  <a:gd name="T5" fmla="*/ 29 h 109"/>
                  <a:gd name="T6" fmla="*/ 43 w 97"/>
                  <a:gd name="T7" fmla="*/ 62 h 109"/>
                  <a:gd name="T8" fmla="*/ 37 w 97"/>
                  <a:gd name="T9" fmla="*/ 71 h 109"/>
                  <a:gd name="T10" fmla="*/ 23 w 97"/>
                  <a:gd name="T11" fmla="*/ 86 h 109"/>
                  <a:gd name="T12" fmla="*/ 19 w 97"/>
                  <a:gd name="T13" fmla="*/ 91 h 109"/>
                  <a:gd name="T14" fmla="*/ 14 w 97"/>
                  <a:gd name="T15" fmla="*/ 97 h 109"/>
                  <a:gd name="T16" fmla="*/ 2 w 97"/>
                  <a:gd name="T17" fmla="*/ 107 h 109"/>
                  <a:gd name="T18" fmla="*/ 0 w 97"/>
                  <a:gd name="T19" fmla="*/ 98 h 109"/>
                  <a:gd name="T20" fmla="*/ 11 w 97"/>
                  <a:gd name="T21" fmla="*/ 81 h 109"/>
                  <a:gd name="T22" fmla="*/ 54 w 97"/>
                  <a:gd name="T23" fmla="*/ 32 h 109"/>
                  <a:gd name="T24" fmla="*/ 66 w 97"/>
                  <a:gd name="T25" fmla="*/ 24 h 109"/>
                  <a:gd name="T26" fmla="*/ 91 w 97"/>
                  <a:gd name="T2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9">
                    <a:moveTo>
                      <a:pt x="91" y="0"/>
                    </a:moveTo>
                    <a:cubicBezTo>
                      <a:pt x="97" y="8"/>
                      <a:pt x="89" y="12"/>
                      <a:pt x="86" y="17"/>
                    </a:cubicBezTo>
                    <a:cubicBezTo>
                      <a:pt x="84" y="22"/>
                      <a:pt x="80" y="26"/>
                      <a:pt x="76" y="29"/>
                    </a:cubicBezTo>
                    <a:cubicBezTo>
                      <a:pt x="63" y="38"/>
                      <a:pt x="53" y="50"/>
                      <a:pt x="43" y="62"/>
                    </a:cubicBezTo>
                    <a:cubicBezTo>
                      <a:pt x="41" y="65"/>
                      <a:pt x="39" y="68"/>
                      <a:pt x="37" y="71"/>
                    </a:cubicBezTo>
                    <a:cubicBezTo>
                      <a:pt x="33" y="76"/>
                      <a:pt x="27" y="80"/>
                      <a:pt x="23" y="86"/>
                    </a:cubicBezTo>
                    <a:cubicBezTo>
                      <a:pt x="22" y="87"/>
                      <a:pt x="21" y="89"/>
                      <a:pt x="19" y="91"/>
                    </a:cubicBezTo>
                    <a:cubicBezTo>
                      <a:pt x="17" y="93"/>
                      <a:pt x="15" y="95"/>
                      <a:pt x="14" y="97"/>
                    </a:cubicBezTo>
                    <a:cubicBezTo>
                      <a:pt x="9" y="100"/>
                      <a:pt x="10" y="109"/>
                      <a:pt x="2" y="107"/>
                    </a:cubicBezTo>
                    <a:cubicBezTo>
                      <a:pt x="0" y="104"/>
                      <a:pt x="0" y="101"/>
                      <a:pt x="0" y="98"/>
                    </a:cubicBezTo>
                    <a:cubicBezTo>
                      <a:pt x="2" y="91"/>
                      <a:pt x="6" y="86"/>
                      <a:pt x="11" y="81"/>
                    </a:cubicBezTo>
                    <a:cubicBezTo>
                      <a:pt x="23" y="63"/>
                      <a:pt x="39" y="48"/>
                      <a:pt x="54" y="32"/>
                    </a:cubicBezTo>
                    <a:cubicBezTo>
                      <a:pt x="57" y="28"/>
                      <a:pt x="61" y="25"/>
                      <a:pt x="66" y="24"/>
                    </a:cubicBezTo>
                    <a:cubicBezTo>
                      <a:pt x="74" y="15"/>
                      <a:pt x="87" y="12"/>
                      <a:pt x="91" y="0"/>
                    </a:cubicBezTo>
                    <a:close/>
                  </a:path>
                </a:pathLst>
              </a:custGeom>
              <a:solidFill>
                <a:srgbClr val="352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3" name="Freeform 149">
                <a:extLst>
                  <a:ext uri="{FF2B5EF4-FFF2-40B4-BE49-F238E27FC236}">
                    <a16:creationId xmlns:a16="http://schemas.microsoft.com/office/drawing/2014/main" id="{E23FB785-5DDC-5835-5EE3-AD0238657756}"/>
                  </a:ext>
                </a:extLst>
              </p:cNvPr>
              <p:cNvSpPr/>
              <p:nvPr/>
            </p:nvSpPr>
            <p:spPr bwMode="auto">
              <a:xfrm>
                <a:off x="3745" y="1841"/>
                <a:ext cx="93" cy="97"/>
              </a:xfrm>
              <a:custGeom>
                <a:avLst/>
                <a:gdLst>
                  <a:gd name="T0" fmla="*/ 61 w 61"/>
                  <a:gd name="T1" fmla="*/ 6 h 64"/>
                  <a:gd name="T2" fmla="*/ 8 w 61"/>
                  <a:gd name="T3" fmla="*/ 64 h 64"/>
                  <a:gd name="T4" fmla="*/ 13 w 61"/>
                  <a:gd name="T5" fmla="*/ 44 h 64"/>
                  <a:gd name="T6" fmla="*/ 33 w 61"/>
                  <a:gd name="T7" fmla="*/ 21 h 64"/>
                  <a:gd name="T8" fmla="*/ 48 w 61"/>
                  <a:gd name="T9" fmla="*/ 8 h 64"/>
                  <a:gd name="T10" fmla="*/ 61 w 61"/>
                  <a:gd name="T11" fmla="*/ 6 h 64"/>
                </a:gdLst>
                <a:ahLst/>
                <a:cxnLst>
                  <a:cxn ang="0">
                    <a:pos x="T0" y="T1"/>
                  </a:cxn>
                  <a:cxn ang="0">
                    <a:pos x="T2" y="T3"/>
                  </a:cxn>
                  <a:cxn ang="0">
                    <a:pos x="T4" y="T5"/>
                  </a:cxn>
                  <a:cxn ang="0">
                    <a:pos x="T6" y="T7"/>
                  </a:cxn>
                  <a:cxn ang="0">
                    <a:pos x="T8" y="T9"/>
                  </a:cxn>
                  <a:cxn ang="0">
                    <a:pos x="T10" y="T11"/>
                  </a:cxn>
                </a:cxnLst>
                <a:rect l="0" t="0" r="r" b="b"/>
                <a:pathLst>
                  <a:path w="61" h="64">
                    <a:moveTo>
                      <a:pt x="61" y="6"/>
                    </a:moveTo>
                    <a:cubicBezTo>
                      <a:pt x="43" y="25"/>
                      <a:pt x="24" y="44"/>
                      <a:pt x="8" y="64"/>
                    </a:cubicBezTo>
                    <a:cubicBezTo>
                      <a:pt x="0" y="55"/>
                      <a:pt x="8" y="50"/>
                      <a:pt x="13" y="44"/>
                    </a:cubicBezTo>
                    <a:cubicBezTo>
                      <a:pt x="17" y="34"/>
                      <a:pt x="25" y="28"/>
                      <a:pt x="33" y="21"/>
                    </a:cubicBezTo>
                    <a:cubicBezTo>
                      <a:pt x="39" y="18"/>
                      <a:pt x="44" y="14"/>
                      <a:pt x="48" y="8"/>
                    </a:cubicBezTo>
                    <a:cubicBezTo>
                      <a:pt x="51" y="4"/>
                      <a:pt x="55" y="0"/>
                      <a:pt x="61" y="6"/>
                    </a:cubicBezTo>
                    <a:close/>
                  </a:path>
                </a:pathLst>
              </a:custGeom>
              <a:solidFill>
                <a:srgbClr val="293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4" name="Freeform 150">
                <a:extLst>
                  <a:ext uri="{FF2B5EF4-FFF2-40B4-BE49-F238E27FC236}">
                    <a16:creationId xmlns:a16="http://schemas.microsoft.com/office/drawing/2014/main" id="{F3CC5E79-E4E2-13D0-5765-161D1E433814}"/>
                  </a:ext>
                </a:extLst>
              </p:cNvPr>
              <p:cNvSpPr/>
              <p:nvPr/>
            </p:nvSpPr>
            <p:spPr bwMode="auto">
              <a:xfrm>
                <a:off x="3592" y="1730"/>
                <a:ext cx="48" cy="39"/>
              </a:xfrm>
              <a:custGeom>
                <a:avLst/>
                <a:gdLst>
                  <a:gd name="T0" fmla="*/ 28 w 32"/>
                  <a:gd name="T1" fmla="*/ 22 h 26"/>
                  <a:gd name="T2" fmla="*/ 27 w 32"/>
                  <a:gd name="T3" fmla="*/ 26 h 26"/>
                  <a:gd name="T4" fmla="*/ 8 w 32"/>
                  <a:gd name="T5" fmla="*/ 24 h 26"/>
                  <a:gd name="T6" fmla="*/ 8 w 32"/>
                  <a:gd name="T7" fmla="*/ 7 h 26"/>
                  <a:gd name="T8" fmla="*/ 23 w 32"/>
                  <a:gd name="T9" fmla="*/ 0 h 26"/>
                  <a:gd name="T10" fmla="*/ 28 w 32"/>
                  <a:gd name="T11" fmla="*/ 22 h 26"/>
                </a:gdLst>
                <a:ahLst/>
                <a:cxnLst>
                  <a:cxn ang="0">
                    <a:pos x="T0" y="T1"/>
                  </a:cxn>
                  <a:cxn ang="0">
                    <a:pos x="T2" y="T3"/>
                  </a:cxn>
                  <a:cxn ang="0">
                    <a:pos x="T4" y="T5"/>
                  </a:cxn>
                  <a:cxn ang="0">
                    <a:pos x="T6" y="T7"/>
                  </a:cxn>
                  <a:cxn ang="0">
                    <a:pos x="T8" y="T9"/>
                  </a:cxn>
                  <a:cxn ang="0">
                    <a:pos x="T10" y="T11"/>
                  </a:cxn>
                </a:cxnLst>
                <a:rect l="0" t="0" r="r" b="b"/>
                <a:pathLst>
                  <a:path w="32" h="26">
                    <a:moveTo>
                      <a:pt x="28" y="22"/>
                    </a:moveTo>
                    <a:cubicBezTo>
                      <a:pt x="28" y="23"/>
                      <a:pt x="27" y="24"/>
                      <a:pt x="27" y="26"/>
                    </a:cubicBezTo>
                    <a:cubicBezTo>
                      <a:pt x="21" y="22"/>
                      <a:pt x="15" y="22"/>
                      <a:pt x="8" y="24"/>
                    </a:cubicBezTo>
                    <a:cubicBezTo>
                      <a:pt x="0" y="17"/>
                      <a:pt x="0" y="11"/>
                      <a:pt x="8" y="7"/>
                    </a:cubicBezTo>
                    <a:cubicBezTo>
                      <a:pt x="13" y="4"/>
                      <a:pt x="18" y="3"/>
                      <a:pt x="23" y="0"/>
                    </a:cubicBezTo>
                    <a:cubicBezTo>
                      <a:pt x="32" y="6"/>
                      <a:pt x="27" y="15"/>
                      <a:pt x="28" y="22"/>
                    </a:cubicBezTo>
                    <a:close/>
                  </a:path>
                </a:pathLst>
              </a:custGeom>
              <a:solidFill>
                <a:srgbClr val="D9C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5" name="Freeform 151">
                <a:extLst>
                  <a:ext uri="{FF2B5EF4-FFF2-40B4-BE49-F238E27FC236}">
                    <a16:creationId xmlns:a16="http://schemas.microsoft.com/office/drawing/2014/main" id="{CA48825B-5616-AE56-A3A3-3BD5256D5EBF}"/>
                  </a:ext>
                </a:extLst>
              </p:cNvPr>
              <p:cNvSpPr/>
              <p:nvPr/>
            </p:nvSpPr>
            <p:spPr bwMode="auto">
              <a:xfrm>
                <a:off x="3756" y="1794"/>
                <a:ext cx="51" cy="53"/>
              </a:xfrm>
              <a:custGeom>
                <a:avLst/>
                <a:gdLst>
                  <a:gd name="T0" fmla="*/ 10 w 34"/>
                  <a:gd name="T1" fmla="*/ 0 h 35"/>
                  <a:gd name="T2" fmla="*/ 34 w 34"/>
                  <a:gd name="T3" fmla="*/ 7 h 35"/>
                  <a:gd name="T4" fmla="*/ 25 w 34"/>
                  <a:gd name="T5" fmla="*/ 16 h 35"/>
                  <a:gd name="T6" fmla="*/ 5 w 34"/>
                  <a:gd name="T7" fmla="*/ 35 h 35"/>
                  <a:gd name="T8" fmla="*/ 17 w 34"/>
                  <a:gd name="T9" fmla="*/ 10 h 35"/>
                  <a:gd name="T10" fmla="*/ 17 w 34"/>
                  <a:gd name="T11" fmla="*/ 9 h 35"/>
                  <a:gd name="T12" fmla="*/ 16 w 34"/>
                  <a:gd name="T13" fmla="*/ 9 h 35"/>
                  <a:gd name="T14" fmla="*/ 12 w 34"/>
                  <a:gd name="T15" fmla="*/ 8 h 35"/>
                  <a:gd name="T16" fmla="*/ 9 w 34"/>
                  <a:gd name="T17" fmla="*/ 4 h 35"/>
                  <a:gd name="T18" fmla="*/ 1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0" y="0"/>
                    </a:moveTo>
                    <a:cubicBezTo>
                      <a:pt x="19" y="1"/>
                      <a:pt x="27" y="2"/>
                      <a:pt x="34" y="7"/>
                    </a:cubicBezTo>
                    <a:cubicBezTo>
                      <a:pt x="31" y="10"/>
                      <a:pt x="28" y="13"/>
                      <a:pt x="25" y="16"/>
                    </a:cubicBezTo>
                    <a:cubicBezTo>
                      <a:pt x="18" y="21"/>
                      <a:pt x="16" y="33"/>
                      <a:pt x="5" y="35"/>
                    </a:cubicBezTo>
                    <a:cubicBezTo>
                      <a:pt x="0" y="17"/>
                      <a:pt x="3" y="11"/>
                      <a:pt x="17" y="10"/>
                    </a:cubicBezTo>
                    <a:cubicBezTo>
                      <a:pt x="19" y="11"/>
                      <a:pt x="18" y="7"/>
                      <a:pt x="17" y="9"/>
                    </a:cubicBezTo>
                    <a:cubicBezTo>
                      <a:pt x="16" y="11"/>
                      <a:pt x="18" y="9"/>
                      <a:pt x="16" y="9"/>
                    </a:cubicBezTo>
                    <a:cubicBezTo>
                      <a:pt x="15" y="8"/>
                      <a:pt x="13" y="8"/>
                      <a:pt x="12" y="8"/>
                    </a:cubicBezTo>
                    <a:cubicBezTo>
                      <a:pt x="10" y="7"/>
                      <a:pt x="9" y="6"/>
                      <a:pt x="9" y="4"/>
                    </a:cubicBezTo>
                    <a:cubicBezTo>
                      <a:pt x="9" y="3"/>
                      <a:pt x="10" y="1"/>
                      <a:pt x="10" y="0"/>
                    </a:cubicBezTo>
                    <a:close/>
                  </a:path>
                </a:pathLst>
              </a:custGeom>
              <a:solidFill>
                <a:srgbClr val="DE6B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6" name="Freeform 152">
                <a:extLst>
                  <a:ext uri="{FF2B5EF4-FFF2-40B4-BE49-F238E27FC236}">
                    <a16:creationId xmlns:a16="http://schemas.microsoft.com/office/drawing/2014/main" id="{742964C0-247E-0E58-21C4-DE4FCE3D65FF}"/>
                  </a:ext>
                </a:extLst>
              </p:cNvPr>
              <p:cNvSpPr/>
              <p:nvPr/>
            </p:nvSpPr>
            <p:spPr bwMode="auto">
              <a:xfrm>
                <a:off x="3722" y="1818"/>
                <a:ext cx="72" cy="67"/>
              </a:xfrm>
              <a:custGeom>
                <a:avLst/>
                <a:gdLst>
                  <a:gd name="T0" fmla="*/ 27 w 47"/>
                  <a:gd name="T1" fmla="*/ 19 h 44"/>
                  <a:gd name="T2" fmla="*/ 47 w 47"/>
                  <a:gd name="T3" fmla="*/ 0 h 44"/>
                  <a:gd name="T4" fmla="*/ 0 w 47"/>
                  <a:gd name="T5" fmla="*/ 44 h 44"/>
                  <a:gd name="T6" fmla="*/ 5 w 47"/>
                  <a:gd name="T7" fmla="*/ 31 h 44"/>
                  <a:gd name="T8" fmla="*/ 10 w 47"/>
                  <a:gd name="T9" fmla="*/ 26 h 44"/>
                  <a:gd name="T10" fmla="*/ 27 w 47"/>
                  <a:gd name="T11" fmla="*/ 19 h 44"/>
                </a:gdLst>
                <a:ahLst/>
                <a:cxnLst>
                  <a:cxn ang="0">
                    <a:pos x="T0" y="T1"/>
                  </a:cxn>
                  <a:cxn ang="0">
                    <a:pos x="T2" y="T3"/>
                  </a:cxn>
                  <a:cxn ang="0">
                    <a:pos x="T4" y="T5"/>
                  </a:cxn>
                  <a:cxn ang="0">
                    <a:pos x="T6" y="T7"/>
                  </a:cxn>
                  <a:cxn ang="0">
                    <a:pos x="T8" y="T9"/>
                  </a:cxn>
                  <a:cxn ang="0">
                    <a:pos x="T10" y="T11"/>
                  </a:cxn>
                </a:cxnLst>
                <a:rect l="0" t="0" r="r" b="b"/>
                <a:pathLst>
                  <a:path w="47" h="44">
                    <a:moveTo>
                      <a:pt x="27" y="19"/>
                    </a:moveTo>
                    <a:cubicBezTo>
                      <a:pt x="36" y="15"/>
                      <a:pt x="38" y="4"/>
                      <a:pt x="47" y="0"/>
                    </a:cubicBezTo>
                    <a:cubicBezTo>
                      <a:pt x="36" y="20"/>
                      <a:pt x="20" y="33"/>
                      <a:pt x="0" y="44"/>
                    </a:cubicBezTo>
                    <a:cubicBezTo>
                      <a:pt x="2" y="40"/>
                      <a:pt x="6" y="36"/>
                      <a:pt x="5" y="31"/>
                    </a:cubicBezTo>
                    <a:cubicBezTo>
                      <a:pt x="6" y="29"/>
                      <a:pt x="8" y="27"/>
                      <a:pt x="10" y="26"/>
                    </a:cubicBezTo>
                    <a:cubicBezTo>
                      <a:pt x="16" y="24"/>
                      <a:pt x="20" y="18"/>
                      <a:pt x="27" y="19"/>
                    </a:cubicBezTo>
                    <a:close/>
                  </a:path>
                </a:pathLst>
              </a:custGeom>
              <a:solidFill>
                <a:srgbClr val="B13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7" name="Freeform 153">
                <a:extLst>
                  <a:ext uri="{FF2B5EF4-FFF2-40B4-BE49-F238E27FC236}">
                    <a16:creationId xmlns:a16="http://schemas.microsoft.com/office/drawing/2014/main" id="{07B3D0FF-6D15-3F79-AFF5-ECCD609B67B1}"/>
                  </a:ext>
                </a:extLst>
              </p:cNvPr>
              <p:cNvSpPr/>
              <p:nvPr/>
            </p:nvSpPr>
            <p:spPr bwMode="auto">
              <a:xfrm>
                <a:off x="3955" y="2758"/>
                <a:ext cx="115" cy="88"/>
              </a:xfrm>
              <a:custGeom>
                <a:avLst/>
                <a:gdLst>
                  <a:gd name="T0" fmla="*/ 4 w 76"/>
                  <a:gd name="T1" fmla="*/ 14 h 58"/>
                  <a:gd name="T2" fmla="*/ 6 w 76"/>
                  <a:gd name="T3" fmla="*/ 9 h 58"/>
                  <a:gd name="T4" fmla="*/ 7 w 76"/>
                  <a:gd name="T5" fmla="*/ 4 h 58"/>
                  <a:gd name="T6" fmla="*/ 23 w 76"/>
                  <a:gd name="T7" fmla="*/ 7 h 58"/>
                  <a:gd name="T8" fmla="*/ 43 w 76"/>
                  <a:gd name="T9" fmla="*/ 22 h 58"/>
                  <a:gd name="T10" fmla="*/ 73 w 76"/>
                  <a:gd name="T11" fmla="*/ 48 h 58"/>
                  <a:gd name="T12" fmla="*/ 65 w 76"/>
                  <a:gd name="T13" fmla="*/ 58 h 58"/>
                  <a:gd name="T14" fmla="*/ 62 w 76"/>
                  <a:gd name="T15" fmla="*/ 57 h 58"/>
                  <a:gd name="T16" fmla="*/ 4 w 76"/>
                  <a:gd name="T1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7">
                    <a:moveTo>
                      <a:pt x="4" y="14"/>
                    </a:moveTo>
                    <a:cubicBezTo>
                      <a:pt x="6" y="13"/>
                      <a:pt x="12" y="13"/>
                      <a:pt x="6" y="9"/>
                    </a:cubicBezTo>
                    <a:cubicBezTo>
                      <a:pt x="0" y="5"/>
                      <a:pt x="3" y="5"/>
                      <a:pt x="7" y="4"/>
                    </a:cubicBezTo>
                    <a:cubicBezTo>
                      <a:pt x="13" y="0"/>
                      <a:pt x="18" y="5"/>
                      <a:pt x="23" y="7"/>
                    </a:cubicBezTo>
                    <a:cubicBezTo>
                      <a:pt x="30" y="12"/>
                      <a:pt x="37" y="16"/>
                      <a:pt x="43" y="22"/>
                    </a:cubicBezTo>
                    <a:cubicBezTo>
                      <a:pt x="51" y="34"/>
                      <a:pt x="66" y="36"/>
                      <a:pt x="73" y="48"/>
                    </a:cubicBezTo>
                    <a:cubicBezTo>
                      <a:pt x="76" y="56"/>
                      <a:pt x="68" y="54"/>
                      <a:pt x="65" y="58"/>
                    </a:cubicBezTo>
                    <a:cubicBezTo>
                      <a:pt x="64" y="58"/>
                      <a:pt x="63" y="58"/>
                      <a:pt x="62" y="57"/>
                    </a:cubicBezTo>
                    <a:cubicBezTo>
                      <a:pt x="44" y="41"/>
                      <a:pt x="23" y="29"/>
                      <a:pt x="4" y="14"/>
                    </a:cubicBezTo>
                    <a:close/>
                  </a:path>
                </a:pathLst>
              </a:custGeom>
              <a:solidFill>
                <a:srgbClr val="D03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8" name="Freeform 154">
                <a:extLst>
                  <a:ext uri="{FF2B5EF4-FFF2-40B4-BE49-F238E27FC236}">
                    <a16:creationId xmlns:a16="http://schemas.microsoft.com/office/drawing/2014/main" id="{27A0F3DE-9932-2F53-8F0D-2D1C1222C22C}"/>
                  </a:ext>
                </a:extLst>
              </p:cNvPr>
              <p:cNvSpPr/>
              <p:nvPr/>
            </p:nvSpPr>
            <p:spPr bwMode="auto">
              <a:xfrm>
                <a:off x="4049" y="2843"/>
                <a:ext cx="103" cy="96"/>
              </a:xfrm>
              <a:custGeom>
                <a:avLst/>
                <a:gdLst>
                  <a:gd name="T0" fmla="*/ 0 w 68"/>
                  <a:gd name="T1" fmla="*/ 1 h 63"/>
                  <a:gd name="T2" fmla="*/ 3 w 68"/>
                  <a:gd name="T3" fmla="*/ 1 h 63"/>
                  <a:gd name="T4" fmla="*/ 10 w 68"/>
                  <a:gd name="T5" fmla="*/ 2 h 63"/>
                  <a:gd name="T6" fmla="*/ 41 w 68"/>
                  <a:gd name="T7" fmla="*/ 23 h 63"/>
                  <a:gd name="T8" fmla="*/ 54 w 68"/>
                  <a:gd name="T9" fmla="*/ 35 h 63"/>
                  <a:gd name="T10" fmla="*/ 58 w 68"/>
                  <a:gd name="T11" fmla="*/ 21 h 63"/>
                  <a:gd name="T12" fmla="*/ 64 w 68"/>
                  <a:gd name="T13" fmla="*/ 49 h 63"/>
                  <a:gd name="T14" fmla="*/ 48 w 68"/>
                  <a:gd name="T15" fmla="*/ 53 h 63"/>
                  <a:gd name="T16" fmla="*/ 33 w 68"/>
                  <a:gd name="T17" fmla="*/ 36 h 63"/>
                  <a:gd name="T18" fmla="*/ 0 w 68"/>
                  <a:gd name="T1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2">
                    <a:moveTo>
                      <a:pt x="0" y="1"/>
                    </a:moveTo>
                    <a:cubicBezTo>
                      <a:pt x="1" y="1"/>
                      <a:pt x="2" y="1"/>
                      <a:pt x="3" y="1"/>
                    </a:cubicBezTo>
                    <a:cubicBezTo>
                      <a:pt x="5" y="0"/>
                      <a:pt x="8" y="1"/>
                      <a:pt x="10" y="2"/>
                    </a:cubicBezTo>
                    <a:cubicBezTo>
                      <a:pt x="21" y="8"/>
                      <a:pt x="27" y="21"/>
                      <a:pt x="41" y="23"/>
                    </a:cubicBezTo>
                    <a:cubicBezTo>
                      <a:pt x="45" y="27"/>
                      <a:pt x="48" y="32"/>
                      <a:pt x="54" y="35"/>
                    </a:cubicBezTo>
                    <a:cubicBezTo>
                      <a:pt x="56" y="30"/>
                      <a:pt x="50" y="23"/>
                      <a:pt x="58" y="21"/>
                    </a:cubicBezTo>
                    <a:cubicBezTo>
                      <a:pt x="65" y="29"/>
                      <a:pt x="68" y="38"/>
                      <a:pt x="64" y="49"/>
                    </a:cubicBezTo>
                    <a:cubicBezTo>
                      <a:pt x="59" y="63"/>
                      <a:pt x="60" y="63"/>
                      <a:pt x="48" y="53"/>
                    </a:cubicBezTo>
                    <a:cubicBezTo>
                      <a:pt x="43" y="48"/>
                      <a:pt x="40" y="40"/>
                      <a:pt x="33" y="36"/>
                    </a:cubicBezTo>
                    <a:cubicBezTo>
                      <a:pt x="22" y="25"/>
                      <a:pt x="11" y="13"/>
                      <a:pt x="0" y="1"/>
                    </a:cubicBezTo>
                    <a:close/>
                  </a:path>
                </a:pathLst>
              </a:custGeom>
              <a:solidFill>
                <a:srgbClr val="B73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9" name="Freeform 155">
                <a:extLst>
                  <a:ext uri="{FF2B5EF4-FFF2-40B4-BE49-F238E27FC236}">
                    <a16:creationId xmlns:a16="http://schemas.microsoft.com/office/drawing/2014/main" id="{3AD872F3-6983-8EAB-FC1D-0884F564F0BF}"/>
                  </a:ext>
                </a:extLst>
              </p:cNvPr>
              <p:cNvSpPr/>
              <p:nvPr/>
            </p:nvSpPr>
            <p:spPr bwMode="auto">
              <a:xfrm>
                <a:off x="3712" y="1128"/>
                <a:ext cx="115" cy="118"/>
              </a:xfrm>
              <a:custGeom>
                <a:avLst/>
                <a:gdLst>
                  <a:gd name="T0" fmla="*/ 15 w 76"/>
                  <a:gd name="T1" fmla="*/ 28 h 78"/>
                  <a:gd name="T2" fmla="*/ 18 w 76"/>
                  <a:gd name="T3" fmla="*/ 34 h 78"/>
                  <a:gd name="T4" fmla="*/ 62 w 76"/>
                  <a:gd name="T5" fmla="*/ 6 h 78"/>
                  <a:gd name="T6" fmla="*/ 67 w 76"/>
                  <a:gd name="T7" fmla="*/ 1 h 78"/>
                  <a:gd name="T8" fmla="*/ 70 w 76"/>
                  <a:gd name="T9" fmla="*/ 9 h 78"/>
                  <a:gd name="T10" fmla="*/ 75 w 76"/>
                  <a:gd name="T11" fmla="*/ 66 h 78"/>
                  <a:gd name="T12" fmla="*/ 71 w 76"/>
                  <a:gd name="T13" fmla="*/ 76 h 78"/>
                  <a:gd name="T14" fmla="*/ 62 w 76"/>
                  <a:gd name="T15" fmla="*/ 71 h 78"/>
                  <a:gd name="T16" fmla="*/ 35 w 76"/>
                  <a:gd name="T17" fmla="*/ 53 h 78"/>
                  <a:gd name="T18" fmla="*/ 12 w 76"/>
                  <a:gd name="T19" fmla="*/ 43 h 78"/>
                  <a:gd name="T20" fmla="*/ 2 w 76"/>
                  <a:gd name="T21" fmla="*/ 40 h 78"/>
                  <a:gd name="T22" fmla="*/ 2 w 76"/>
                  <a:gd name="T23" fmla="*/ 31 h 78"/>
                  <a:gd name="T24" fmla="*/ 15 w 76"/>
                  <a:gd name="T25" fmla="*/ 2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78">
                    <a:moveTo>
                      <a:pt x="15" y="28"/>
                    </a:moveTo>
                    <a:cubicBezTo>
                      <a:pt x="14" y="31"/>
                      <a:pt x="9" y="36"/>
                      <a:pt x="18" y="34"/>
                    </a:cubicBezTo>
                    <a:cubicBezTo>
                      <a:pt x="35" y="29"/>
                      <a:pt x="50" y="20"/>
                      <a:pt x="62" y="6"/>
                    </a:cubicBezTo>
                    <a:cubicBezTo>
                      <a:pt x="64" y="4"/>
                      <a:pt x="63" y="0"/>
                      <a:pt x="67" y="1"/>
                    </a:cubicBezTo>
                    <a:cubicBezTo>
                      <a:pt x="72" y="2"/>
                      <a:pt x="69" y="6"/>
                      <a:pt x="70" y="9"/>
                    </a:cubicBezTo>
                    <a:cubicBezTo>
                      <a:pt x="71" y="28"/>
                      <a:pt x="73" y="47"/>
                      <a:pt x="75" y="66"/>
                    </a:cubicBezTo>
                    <a:cubicBezTo>
                      <a:pt x="76" y="70"/>
                      <a:pt x="75" y="74"/>
                      <a:pt x="71" y="76"/>
                    </a:cubicBezTo>
                    <a:cubicBezTo>
                      <a:pt x="66" y="78"/>
                      <a:pt x="65" y="73"/>
                      <a:pt x="62" y="71"/>
                    </a:cubicBezTo>
                    <a:cubicBezTo>
                      <a:pt x="54" y="64"/>
                      <a:pt x="47" y="55"/>
                      <a:pt x="35" y="53"/>
                    </a:cubicBezTo>
                    <a:cubicBezTo>
                      <a:pt x="30" y="44"/>
                      <a:pt x="24" y="37"/>
                      <a:pt x="12" y="43"/>
                    </a:cubicBezTo>
                    <a:cubicBezTo>
                      <a:pt x="9" y="44"/>
                      <a:pt x="5" y="44"/>
                      <a:pt x="2" y="40"/>
                    </a:cubicBezTo>
                    <a:cubicBezTo>
                      <a:pt x="0" y="37"/>
                      <a:pt x="0" y="34"/>
                      <a:pt x="2" y="31"/>
                    </a:cubicBezTo>
                    <a:cubicBezTo>
                      <a:pt x="6" y="30"/>
                      <a:pt x="10" y="29"/>
                      <a:pt x="15" y="28"/>
                    </a:cubicBezTo>
                    <a:close/>
                  </a:path>
                </a:pathLst>
              </a:custGeom>
              <a:solidFill>
                <a:srgbClr val="D29F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0" name="Freeform 156">
                <a:extLst>
                  <a:ext uri="{FF2B5EF4-FFF2-40B4-BE49-F238E27FC236}">
                    <a16:creationId xmlns:a16="http://schemas.microsoft.com/office/drawing/2014/main" id="{1ADBC27B-3530-0A5D-5F78-9DFAFAE390A5}"/>
                  </a:ext>
                </a:extLst>
              </p:cNvPr>
              <p:cNvSpPr/>
              <p:nvPr/>
            </p:nvSpPr>
            <p:spPr bwMode="auto">
              <a:xfrm>
                <a:off x="3649" y="1070"/>
                <a:ext cx="98" cy="50"/>
              </a:xfrm>
              <a:custGeom>
                <a:avLst/>
                <a:gdLst>
                  <a:gd name="T0" fmla="*/ 0 w 64"/>
                  <a:gd name="T1" fmla="*/ 18 h 33"/>
                  <a:gd name="T2" fmla="*/ 14 w 64"/>
                  <a:gd name="T3" fmla="*/ 14 h 33"/>
                  <a:gd name="T4" fmla="*/ 59 w 64"/>
                  <a:gd name="T5" fmla="*/ 18 h 33"/>
                  <a:gd name="T6" fmla="*/ 63 w 64"/>
                  <a:gd name="T7" fmla="*/ 18 h 33"/>
                  <a:gd name="T8" fmla="*/ 51 w 64"/>
                  <a:gd name="T9" fmla="*/ 30 h 33"/>
                  <a:gd name="T10" fmla="*/ 10 w 64"/>
                  <a:gd name="T11" fmla="*/ 32 h 33"/>
                  <a:gd name="T12" fmla="*/ 0 w 64"/>
                  <a:gd name="T13" fmla="*/ 18 h 33"/>
                </a:gdLst>
                <a:ahLst/>
                <a:cxnLst>
                  <a:cxn ang="0">
                    <a:pos x="T0" y="T1"/>
                  </a:cxn>
                  <a:cxn ang="0">
                    <a:pos x="T2" y="T3"/>
                  </a:cxn>
                  <a:cxn ang="0">
                    <a:pos x="T4" y="T5"/>
                  </a:cxn>
                  <a:cxn ang="0">
                    <a:pos x="T6" y="T7"/>
                  </a:cxn>
                  <a:cxn ang="0">
                    <a:pos x="T8" y="T9"/>
                  </a:cxn>
                  <a:cxn ang="0">
                    <a:pos x="T10" y="T11"/>
                  </a:cxn>
                  <a:cxn ang="0">
                    <a:pos x="T12" y="T13"/>
                  </a:cxn>
                </a:cxnLst>
                <a:rect l="0" t="0" r="r" b="b"/>
                <a:pathLst>
                  <a:path w="64" h="33">
                    <a:moveTo>
                      <a:pt x="0" y="18"/>
                    </a:moveTo>
                    <a:cubicBezTo>
                      <a:pt x="7" y="22"/>
                      <a:pt x="11" y="17"/>
                      <a:pt x="14" y="14"/>
                    </a:cubicBezTo>
                    <a:cubicBezTo>
                      <a:pt x="27" y="0"/>
                      <a:pt x="48" y="2"/>
                      <a:pt x="59" y="18"/>
                    </a:cubicBezTo>
                    <a:cubicBezTo>
                      <a:pt x="59" y="18"/>
                      <a:pt x="62" y="18"/>
                      <a:pt x="63" y="18"/>
                    </a:cubicBezTo>
                    <a:cubicBezTo>
                      <a:pt x="64" y="26"/>
                      <a:pt x="60" y="30"/>
                      <a:pt x="51" y="30"/>
                    </a:cubicBezTo>
                    <a:cubicBezTo>
                      <a:pt x="38" y="31"/>
                      <a:pt x="24" y="30"/>
                      <a:pt x="10" y="32"/>
                    </a:cubicBezTo>
                    <a:cubicBezTo>
                      <a:pt x="1" y="33"/>
                      <a:pt x="0" y="25"/>
                      <a:pt x="0" y="18"/>
                    </a:cubicBezTo>
                    <a:close/>
                  </a:path>
                </a:pathLst>
              </a:custGeom>
              <a:solidFill>
                <a:srgbClr val="F3BE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1" name="Freeform 157">
                <a:extLst>
                  <a:ext uri="{FF2B5EF4-FFF2-40B4-BE49-F238E27FC236}">
                    <a16:creationId xmlns:a16="http://schemas.microsoft.com/office/drawing/2014/main" id="{D51D69E8-9FAA-F119-165E-C24944830679}"/>
                  </a:ext>
                </a:extLst>
              </p:cNvPr>
              <p:cNvSpPr/>
              <p:nvPr/>
            </p:nvSpPr>
            <p:spPr bwMode="auto">
              <a:xfrm>
                <a:off x="3579" y="1120"/>
                <a:ext cx="142" cy="75"/>
              </a:xfrm>
              <a:custGeom>
                <a:avLst/>
                <a:gdLst>
                  <a:gd name="T0" fmla="*/ 89 w 93"/>
                  <a:gd name="T1" fmla="*/ 36 h 49"/>
                  <a:gd name="T2" fmla="*/ 89 w 93"/>
                  <a:gd name="T3" fmla="*/ 43 h 49"/>
                  <a:gd name="T4" fmla="*/ 44 w 93"/>
                  <a:gd name="T5" fmla="*/ 44 h 49"/>
                  <a:gd name="T6" fmla="*/ 36 w 93"/>
                  <a:gd name="T7" fmla="*/ 39 h 49"/>
                  <a:gd name="T8" fmla="*/ 1 w 93"/>
                  <a:gd name="T9" fmla="*/ 10 h 49"/>
                  <a:gd name="T10" fmla="*/ 11 w 93"/>
                  <a:gd name="T11" fmla="*/ 5 h 49"/>
                  <a:gd name="T12" fmla="*/ 49 w 93"/>
                  <a:gd name="T13" fmla="*/ 32 h 49"/>
                  <a:gd name="T14" fmla="*/ 69 w 93"/>
                  <a:gd name="T15" fmla="*/ 32 h 49"/>
                  <a:gd name="T16" fmla="*/ 89 w 93"/>
                  <a:gd name="T17"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49">
                    <a:moveTo>
                      <a:pt x="89" y="36"/>
                    </a:moveTo>
                    <a:cubicBezTo>
                      <a:pt x="90" y="38"/>
                      <a:pt x="93" y="41"/>
                      <a:pt x="89" y="43"/>
                    </a:cubicBezTo>
                    <a:cubicBezTo>
                      <a:pt x="74" y="45"/>
                      <a:pt x="59" y="49"/>
                      <a:pt x="44" y="44"/>
                    </a:cubicBezTo>
                    <a:cubicBezTo>
                      <a:pt x="41" y="42"/>
                      <a:pt x="39" y="40"/>
                      <a:pt x="36" y="39"/>
                    </a:cubicBezTo>
                    <a:cubicBezTo>
                      <a:pt x="19" y="35"/>
                      <a:pt x="6" y="27"/>
                      <a:pt x="1" y="10"/>
                    </a:cubicBezTo>
                    <a:cubicBezTo>
                      <a:pt x="0" y="0"/>
                      <a:pt x="5" y="2"/>
                      <a:pt x="11" y="5"/>
                    </a:cubicBezTo>
                    <a:cubicBezTo>
                      <a:pt x="23" y="15"/>
                      <a:pt x="34" y="26"/>
                      <a:pt x="49" y="32"/>
                    </a:cubicBezTo>
                    <a:cubicBezTo>
                      <a:pt x="56" y="34"/>
                      <a:pt x="62" y="37"/>
                      <a:pt x="69" y="32"/>
                    </a:cubicBezTo>
                    <a:cubicBezTo>
                      <a:pt x="76" y="27"/>
                      <a:pt x="83" y="30"/>
                      <a:pt x="89" y="36"/>
                    </a:cubicBezTo>
                    <a:close/>
                  </a:path>
                </a:pathLst>
              </a:custGeom>
              <a:solidFill>
                <a:srgbClr val="C096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2" name="Freeform 158">
                <a:extLst>
                  <a:ext uri="{FF2B5EF4-FFF2-40B4-BE49-F238E27FC236}">
                    <a16:creationId xmlns:a16="http://schemas.microsoft.com/office/drawing/2014/main" id="{E4384CFD-5962-12ED-5D4B-0820E31E2E31}"/>
                  </a:ext>
                </a:extLst>
              </p:cNvPr>
              <p:cNvSpPr/>
              <p:nvPr/>
            </p:nvSpPr>
            <p:spPr bwMode="auto">
              <a:xfrm>
                <a:off x="3642" y="1383"/>
                <a:ext cx="118" cy="51"/>
              </a:xfrm>
              <a:custGeom>
                <a:avLst/>
                <a:gdLst>
                  <a:gd name="T0" fmla="*/ 0 w 78"/>
                  <a:gd name="T1" fmla="*/ 7 h 34"/>
                  <a:gd name="T2" fmla="*/ 16 w 78"/>
                  <a:gd name="T3" fmla="*/ 12 h 34"/>
                  <a:gd name="T4" fmla="*/ 30 w 78"/>
                  <a:gd name="T5" fmla="*/ 12 h 34"/>
                  <a:gd name="T6" fmla="*/ 48 w 78"/>
                  <a:gd name="T7" fmla="*/ 9 h 34"/>
                  <a:gd name="T8" fmla="*/ 62 w 78"/>
                  <a:gd name="T9" fmla="*/ 4 h 34"/>
                  <a:gd name="T10" fmla="*/ 76 w 78"/>
                  <a:gd name="T11" fmla="*/ 4 h 34"/>
                  <a:gd name="T12" fmla="*/ 76 w 78"/>
                  <a:gd name="T13" fmla="*/ 14 h 34"/>
                  <a:gd name="T14" fmla="*/ 34 w 78"/>
                  <a:gd name="T15" fmla="*/ 29 h 34"/>
                  <a:gd name="T16" fmla="*/ 0 w 78"/>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34">
                    <a:moveTo>
                      <a:pt x="0" y="7"/>
                    </a:moveTo>
                    <a:cubicBezTo>
                      <a:pt x="6" y="7"/>
                      <a:pt x="11" y="8"/>
                      <a:pt x="16" y="12"/>
                    </a:cubicBezTo>
                    <a:cubicBezTo>
                      <a:pt x="21" y="15"/>
                      <a:pt x="25" y="16"/>
                      <a:pt x="30" y="12"/>
                    </a:cubicBezTo>
                    <a:cubicBezTo>
                      <a:pt x="36" y="12"/>
                      <a:pt x="42" y="13"/>
                      <a:pt x="48" y="9"/>
                    </a:cubicBezTo>
                    <a:cubicBezTo>
                      <a:pt x="53" y="9"/>
                      <a:pt x="57" y="6"/>
                      <a:pt x="62" y="4"/>
                    </a:cubicBezTo>
                    <a:cubicBezTo>
                      <a:pt x="67" y="2"/>
                      <a:pt x="71" y="0"/>
                      <a:pt x="76" y="4"/>
                    </a:cubicBezTo>
                    <a:cubicBezTo>
                      <a:pt x="78" y="7"/>
                      <a:pt x="77" y="10"/>
                      <a:pt x="76" y="14"/>
                    </a:cubicBezTo>
                    <a:cubicBezTo>
                      <a:pt x="67" y="29"/>
                      <a:pt x="55" y="34"/>
                      <a:pt x="34" y="29"/>
                    </a:cubicBezTo>
                    <a:cubicBezTo>
                      <a:pt x="20" y="26"/>
                      <a:pt x="6" y="22"/>
                      <a:pt x="0" y="7"/>
                    </a:cubicBezTo>
                    <a:close/>
                  </a:path>
                </a:pathLst>
              </a:custGeom>
              <a:solidFill>
                <a:srgbClr val="C39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3" name="Freeform 159">
                <a:extLst>
                  <a:ext uri="{FF2B5EF4-FFF2-40B4-BE49-F238E27FC236}">
                    <a16:creationId xmlns:a16="http://schemas.microsoft.com/office/drawing/2014/main" id="{D7F4A32E-7D98-9100-10E1-114D082FB42B}"/>
                  </a:ext>
                </a:extLst>
              </p:cNvPr>
              <p:cNvSpPr/>
              <p:nvPr/>
            </p:nvSpPr>
            <p:spPr bwMode="auto">
              <a:xfrm>
                <a:off x="3715" y="1369"/>
                <a:ext cx="73" cy="35"/>
              </a:xfrm>
              <a:custGeom>
                <a:avLst/>
                <a:gdLst>
                  <a:gd name="T0" fmla="*/ 28 w 48"/>
                  <a:gd name="T1" fmla="*/ 13 h 23"/>
                  <a:gd name="T2" fmla="*/ 11 w 48"/>
                  <a:gd name="T3" fmla="*/ 18 h 23"/>
                  <a:gd name="T4" fmla="*/ 0 w 48"/>
                  <a:gd name="T5" fmla="*/ 18 h 23"/>
                  <a:gd name="T6" fmla="*/ 26 w 48"/>
                  <a:gd name="T7" fmla="*/ 4 h 23"/>
                  <a:gd name="T8" fmla="*/ 48 w 48"/>
                  <a:gd name="T9" fmla="*/ 11 h 23"/>
                  <a:gd name="T10" fmla="*/ 46 w 48"/>
                  <a:gd name="T11" fmla="*/ 16 h 23"/>
                  <a:gd name="T12" fmla="*/ 28 w 48"/>
                  <a:gd name="T13" fmla="*/ 13 h 23"/>
                </a:gdLst>
                <a:ahLst/>
                <a:cxnLst>
                  <a:cxn ang="0">
                    <a:pos x="T0" y="T1"/>
                  </a:cxn>
                  <a:cxn ang="0">
                    <a:pos x="T2" y="T3"/>
                  </a:cxn>
                  <a:cxn ang="0">
                    <a:pos x="T4" y="T5"/>
                  </a:cxn>
                  <a:cxn ang="0">
                    <a:pos x="T6" y="T7"/>
                  </a:cxn>
                  <a:cxn ang="0">
                    <a:pos x="T8" y="T9"/>
                  </a:cxn>
                  <a:cxn ang="0">
                    <a:pos x="T10" y="T11"/>
                  </a:cxn>
                  <a:cxn ang="0">
                    <a:pos x="T12" y="T13"/>
                  </a:cxn>
                </a:cxnLst>
                <a:rect l="0" t="0" r="r" b="b"/>
                <a:pathLst>
                  <a:path w="48" h="23">
                    <a:moveTo>
                      <a:pt x="28" y="13"/>
                    </a:moveTo>
                    <a:cubicBezTo>
                      <a:pt x="22" y="12"/>
                      <a:pt x="16" y="15"/>
                      <a:pt x="11" y="18"/>
                    </a:cubicBezTo>
                    <a:cubicBezTo>
                      <a:pt x="8" y="19"/>
                      <a:pt x="4" y="23"/>
                      <a:pt x="0" y="18"/>
                    </a:cubicBezTo>
                    <a:cubicBezTo>
                      <a:pt x="8" y="12"/>
                      <a:pt x="17" y="8"/>
                      <a:pt x="26" y="4"/>
                    </a:cubicBezTo>
                    <a:cubicBezTo>
                      <a:pt x="36" y="0"/>
                      <a:pt x="41" y="7"/>
                      <a:pt x="48" y="11"/>
                    </a:cubicBezTo>
                    <a:cubicBezTo>
                      <a:pt x="48" y="13"/>
                      <a:pt x="47" y="14"/>
                      <a:pt x="46" y="16"/>
                    </a:cubicBezTo>
                    <a:cubicBezTo>
                      <a:pt x="39" y="23"/>
                      <a:pt x="34" y="10"/>
                      <a:pt x="28" y="13"/>
                    </a:cubicBezTo>
                    <a:close/>
                  </a:path>
                </a:pathLst>
              </a:custGeom>
              <a:solidFill>
                <a:srgbClr val="7C7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4" name="Freeform 160">
                <a:extLst>
                  <a:ext uri="{FF2B5EF4-FFF2-40B4-BE49-F238E27FC236}">
                    <a16:creationId xmlns:a16="http://schemas.microsoft.com/office/drawing/2014/main" id="{17624412-FCF0-495D-FE32-3A3DFC4CB724}"/>
                  </a:ext>
                </a:extLst>
              </p:cNvPr>
              <p:cNvSpPr/>
              <p:nvPr/>
            </p:nvSpPr>
            <p:spPr bwMode="auto">
              <a:xfrm>
                <a:off x="3283" y="1850"/>
                <a:ext cx="222" cy="165"/>
              </a:xfrm>
              <a:custGeom>
                <a:avLst/>
                <a:gdLst>
                  <a:gd name="T0" fmla="*/ 0 w 146"/>
                  <a:gd name="T1" fmla="*/ 89 h 109"/>
                  <a:gd name="T2" fmla="*/ 15 w 146"/>
                  <a:gd name="T3" fmla="*/ 51 h 109"/>
                  <a:gd name="T4" fmla="*/ 27 w 146"/>
                  <a:gd name="T5" fmla="*/ 44 h 109"/>
                  <a:gd name="T6" fmla="*/ 40 w 146"/>
                  <a:gd name="T7" fmla="*/ 32 h 109"/>
                  <a:gd name="T8" fmla="*/ 71 w 146"/>
                  <a:gd name="T9" fmla="*/ 0 h 109"/>
                  <a:gd name="T10" fmla="*/ 85 w 146"/>
                  <a:gd name="T11" fmla="*/ 25 h 109"/>
                  <a:gd name="T12" fmla="*/ 121 w 146"/>
                  <a:gd name="T13" fmla="*/ 26 h 109"/>
                  <a:gd name="T14" fmla="*/ 135 w 146"/>
                  <a:gd name="T15" fmla="*/ 27 h 109"/>
                  <a:gd name="T16" fmla="*/ 145 w 146"/>
                  <a:gd name="T17" fmla="*/ 36 h 109"/>
                  <a:gd name="T18" fmla="*/ 135 w 146"/>
                  <a:gd name="T19" fmla="*/ 40 h 109"/>
                  <a:gd name="T20" fmla="*/ 126 w 146"/>
                  <a:gd name="T21" fmla="*/ 42 h 109"/>
                  <a:gd name="T22" fmla="*/ 110 w 146"/>
                  <a:gd name="T23" fmla="*/ 37 h 109"/>
                  <a:gd name="T24" fmla="*/ 87 w 146"/>
                  <a:gd name="T25" fmla="*/ 37 h 109"/>
                  <a:gd name="T26" fmla="*/ 65 w 146"/>
                  <a:gd name="T27" fmla="*/ 51 h 109"/>
                  <a:gd name="T28" fmla="*/ 57 w 146"/>
                  <a:gd name="T29" fmla="*/ 64 h 109"/>
                  <a:gd name="T30" fmla="*/ 31 w 146"/>
                  <a:gd name="T31" fmla="*/ 91 h 109"/>
                  <a:gd name="T32" fmla="*/ 13 w 146"/>
                  <a:gd name="T33" fmla="*/ 109 h 109"/>
                  <a:gd name="T34" fmla="*/ 13 w 146"/>
                  <a:gd name="T35" fmla="*/ 109 h 109"/>
                  <a:gd name="T36" fmla="*/ 8 w 146"/>
                  <a:gd name="T37" fmla="*/ 103 h 109"/>
                  <a:gd name="T38" fmla="*/ 4 w 146"/>
                  <a:gd name="T39" fmla="*/ 97 h 109"/>
                  <a:gd name="T40" fmla="*/ 11 w 146"/>
                  <a:gd name="T41" fmla="*/ 92 h 109"/>
                  <a:gd name="T42" fmla="*/ 18 w 146"/>
                  <a:gd name="T43" fmla="*/ 91 h 109"/>
                  <a:gd name="T44" fmla="*/ 14 w 146"/>
                  <a:gd name="T45" fmla="*/ 81 h 109"/>
                  <a:gd name="T46" fmla="*/ 8 w 146"/>
                  <a:gd name="T47" fmla="*/ 85 h 109"/>
                  <a:gd name="T48" fmla="*/ 0 w 146"/>
                  <a:gd name="T49" fmla="*/ 8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09">
                    <a:moveTo>
                      <a:pt x="0" y="89"/>
                    </a:moveTo>
                    <a:cubicBezTo>
                      <a:pt x="2" y="75"/>
                      <a:pt x="10" y="64"/>
                      <a:pt x="15" y="51"/>
                    </a:cubicBezTo>
                    <a:cubicBezTo>
                      <a:pt x="17" y="46"/>
                      <a:pt x="23" y="45"/>
                      <a:pt x="27" y="44"/>
                    </a:cubicBezTo>
                    <a:cubicBezTo>
                      <a:pt x="34" y="42"/>
                      <a:pt x="38" y="38"/>
                      <a:pt x="40" y="32"/>
                    </a:cubicBezTo>
                    <a:cubicBezTo>
                      <a:pt x="46" y="17"/>
                      <a:pt x="56" y="6"/>
                      <a:pt x="71" y="0"/>
                    </a:cubicBezTo>
                    <a:cubicBezTo>
                      <a:pt x="85" y="3"/>
                      <a:pt x="86" y="4"/>
                      <a:pt x="85" y="25"/>
                    </a:cubicBezTo>
                    <a:cubicBezTo>
                      <a:pt x="97" y="20"/>
                      <a:pt x="109" y="24"/>
                      <a:pt x="121" y="26"/>
                    </a:cubicBezTo>
                    <a:cubicBezTo>
                      <a:pt x="126" y="27"/>
                      <a:pt x="130" y="27"/>
                      <a:pt x="135" y="27"/>
                    </a:cubicBezTo>
                    <a:cubicBezTo>
                      <a:pt x="140" y="28"/>
                      <a:pt x="146" y="30"/>
                      <a:pt x="145" y="36"/>
                    </a:cubicBezTo>
                    <a:cubicBezTo>
                      <a:pt x="144" y="42"/>
                      <a:pt x="139" y="40"/>
                      <a:pt x="135" y="40"/>
                    </a:cubicBezTo>
                    <a:cubicBezTo>
                      <a:pt x="132" y="40"/>
                      <a:pt x="129" y="41"/>
                      <a:pt x="126" y="42"/>
                    </a:cubicBezTo>
                    <a:cubicBezTo>
                      <a:pt x="120" y="43"/>
                      <a:pt x="115" y="39"/>
                      <a:pt x="110" y="37"/>
                    </a:cubicBezTo>
                    <a:cubicBezTo>
                      <a:pt x="102" y="35"/>
                      <a:pt x="95" y="35"/>
                      <a:pt x="87" y="37"/>
                    </a:cubicBezTo>
                    <a:cubicBezTo>
                      <a:pt x="77" y="37"/>
                      <a:pt x="69" y="41"/>
                      <a:pt x="65" y="51"/>
                    </a:cubicBezTo>
                    <a:cubicBezTo>
                      <a:pt x="64" y="56"/>
                      <a:pt x="54" y="56"/>
                      <a:pt x="57" y="64"/>
                    </a:cubicBezTo>
                    <a:cubicBezTo>
                      <a:pt x="49" y="74"/>
                      <a:pt x="45" y="87"/>
                      <a:pt x="31" y="91"/>
                    </a:cubicBezTo>
                    <a:cubicBezTo>
                      <a:pt x="22" y="94"/>
                      <a:pt x="20" y="104"/>
                      <a:pt x="13" y="109"/>
                    </a:cubicBezTo>
                    <a:cubicBezTo>
                      <a:pt x="13" y="109"/>
                      <a:pt x="13" y="109"/>
                      <a:pt x="13" y="109"/>
                    </a:cubicBezTo>
                    <a:cubicBezTo>
                      <a:pt x="13" y="105"/>
                      <a:pt x="13" y="102"/>
                      <a:pt x="8" y="103"/>
                    </a:cubicBezTo>
                    <a:cubicBezTo>
                      <a:pt x="5" y="103"/>
                      <a:pt x="3" y="100"/>
                      <a:pt x="4" y="97"/>
                    </a:cubicBezTo>
                    <a:cubicBezTo>
                      <a:pt x="5" y="94"/>
                      <a:pt x="7" y="90"/>
                      <a:pt x="11" y="92"/>
                    </a:cubicBezTo>
                    <a:cubicBezTo>
                      <a:pt x="14" y="94"/>
                      <a:pt x="16" y="96"/>
                      <a:pt x="18" y="91"/>
                    </a:cubicBezTo>
                    <a:cubicBezTo>
                      <a:pt x="19" y="87"/>
                      <a:pt x="18" y="84"/>
                      <a:pt x="14" y="81"/>
                    </a:cubicBezTo>
                    <a:cubicBezTo>
                      <a:pt x="10" y="78"/>
                      <a:pt x="10" y="84"/>
                      <a:pt x="8" y="85"/>
                    </a:cubicBezTo>
                    <a:cubicBezTo>
                      <a:pt x="6" y="86"/>
                      <a:pt x="5" y="91"/>
                      <a:pt x="0" y="89"/>
                    </a:cubicBezTo>
                    <a:close/>
                  </a:path>
                </a:pathLst>
              </a:custGeom>
              <a:solidFill>
                <a:srgbClr val="E19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5" name="Freeform 161">
                <a:extLst>
                  <a:ext uri="{FF2B5EF4-FFF2-40B4-BE49-F238E27FC236}">
                    <a16:creationId xmlns:a16="http://schemas.microsoft.com/office/drawing/2014/main" id="{E3E380B9-2617-37D1-3DEE-D64576AF6175}"/>
                  </a:ext>
                </a:extLst>
              </p:cNvPr>
              <p:cNvSpPr/>
              <p:nvPr/>
            </p:nvSpPr>
            <p:spPr bwMode="auto">
              <a:xfrm>
                <a:off x="3236" y="2067"/>
                <a:ext cx="105" cy="229"/>
              </a:xfrm>
              <a:custGeom>
                <a:avLst/>
                <a:gdLst>
                  <a:gd name="T0" fmla="*/ 24 w 69"/>
                  <a:gd name="T1" fmla="*/ 44 h 151"/>
                  <a:gd name="T2" fmla="*/ 32 w 69"/>
                  <a:gd name="T3" fmla="*/ 14 h 151"/>
                  <a:gd name="T4" fmla="*/ 34 w 69"/>
                  <a:gd name="T5" fmla="*/ 12 h 151"/>
                  <a:gd name="T6" fmla="*/ 44 w 69"/>
                  <a:gd name="T7" fmla="*/ 0 h 151"/>
                  <a:gd name="T8" fmla="*/ 57 w 69"/>
                  <a:gd name="T9" fmla="*/ 13 h 151"/>
                  <a:gd name="T10" fmla="*/ 66 w 69"/>
                  <a:gd name="T11" fmla="*/ 18 h 151"/>
                  <a:gd name="T12" fmla="*/ 68 w 69"/>
                  <a:gd name="T13" fmla="*/ 26 h 151"/>
                  <a:gd name="T14" fmla="*/ 48 w 69"/>
                  <a:gd name="T15" fmla="*/ 39 h 151"/>
                  <a:gd name="T16" fmla="*/ 54 w 69"/>
                  <a:gd name="T17" fmla="*/ 40 h 151"/>
                  <a:gd name="T18" fmla="*/ 60 w 69"/>
                  <a:gd name="T19" fmla="*/ 43 h 151"/>
                  <a:gd name="T20" fmla="*/ 54 w 69"/>
                  <a:gd name="T21" fmla="*/ 50 h 151"/>
                  <a:gd name="T22" fmla="*/ 38 w 69"/>
                  <a:gd name="T23" fmla="*/ 72 h 151"/>
                  <a:gd name="T24" fmla="*/ 38 w 69"/>
                  <a:gd name="T25" fmla="*/ 78 h 151"/>
                  <a:gd name="T26" fmla="*/ 35 w 69"/>
                  <a:gd name="T27" fmla="*/ 93 h 151"/>
                  <a:gd name="T28" fmla="*/ 28 w 69"/>
                  <a:gd name="T29" fmla="*/ 104 h 151"/>
                  <a:gd name="T30" fmla="*/ 25 w 69"/>
                  <a:gd name="T31" fmla="*/ 112 h 151"/>
                  <a:gd name="T32" fmla="*/ 19 w 69"/>
                  <a:gd name="T33" fmla="*/ 115 h 151"/>
                  <a:gd name="T34" fmla="*/ 40 w 69"/>
                  <a:gd name="T35" fmla="*/ 124 h 151"/>
                  <a:gd name="T36" fmla="*/ 44 w 69"/>
                  <a:gd name="T37" fmla="*/ 131 h 151"/>
                  <a:gd name="T38" fmla="*/ 37 w 69"/>
                  <a:gd name="T39" fmla="*/ 133 h 151"/>
                  <a:gd name="T40" fmla="*/ 32 w 69"/>
                  <a:gd name="T41" fmla="*/ 130 h 151"/>
                  <a:gd name="T42" fmla="*/ 15 w 69"/>
                  <a:gd name="T43" fmla="*/ 144 h 151"/>
                  <a:gd name="T44" fmla="*/ 7 w 69"/>
                  <a:gd name="T45" fmla="*/ 149 h 151"/>
                  <a:gd name="T46" fmla="*/ 1 w 69"/>
                  <a:gd name="T47" fmla="*/ 138 h 151"/>
                  <a:gd name="T48" fmla="*/ 14 w 69"/>
                  <a:gd name="T49" fmla="*/ 80 h 151"/>
                  <a:gd name="T50" fmla="*/ 21 w 69"/>
                  <a:gd name="T51" fmla="*/ 54 h 151"/>
                  <a:gd name="T52" fmla="*/ 21 w 69"/>
                  <a:gd name="T53" fmla="*/ 54 h 151"/>
                  <a:gd name="T54" fmla="*/ 24 w 69"/>
                  <a:gd name="T55" fmla="*/ 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151">
                    <a:moveTo>
                      <a:pt x="24" y="44"/>
                    </a:moveTo>
                    <a:cubicBezTo>
                      <a:pt x="25" y="34"/>
                      <a:pt x="32" y="25"/>
                      <a:pt x="32" y="14"/>
                    </a:cubicBezTo>
                    <a:cubicBezTo>
                      <a:pt x="33" y="13"/>
                      <a:pt x="33" y="13"/>
                      <a:pt x="34" y="12"/>
                    </a:cubicBezTo>
                    <a:cubicBezTo>
                      <a:pt x="36" y="7"/>
                      <a:pt x="39" y="3"/>
                      <a:pt x="44" y="0"/>
                    </a:cubicBezTo>
                    <a:cubicBezTo>
                      <a:pt x="51" y="1"/>
                      <a:pt x="57" y="3"/>
                      <a:pt x="57" y="13"/>
                    </a:cubicBezTo>
                    <a:cubicBezTo>
                      <a:pt x="58" y="16"/>
                      <a:pt x="59" y="22"/>
                      <a:pt x="66" y="18"/>
                    </a:cubicBezTo>
                    <a:cubicBezTo>
                      <a:pt x="69" y="20"/>
                      <a:pt x="69" y="23"/>
                      <a:pt x="68" y="26"/>
                    </a:cubicBezTo>
                    <a:cubicBezTo>
                      <a:pt x="64" y="34"/>
                      <a:pt x="54" y="33"/>
                      <a:pt x="48" y="39"/>
                    </a:cubicBezTo>
                    <a:cubicBezTo>
                      <a:pt x="50" y="41"/>
                      <a:pt x="52" y="40"/>
                      <a:pt x="54" y="40"/>
                    </a:cubicBezTo>
                    <a:cubicBezTo>
                      <a:pt x="57" y="40"/>
                      <a:pt x="59" y="40"/>
                      <a:pt x="60" y="43"/>
                    </a:cubicBezTo>
                    <a:cubicBezTo>
                      <a:pt x="61" y="48"/>
                      <a:pt x="57" y="49"/>
                      <a:pt x="54" y="50"/>
                    </a:cubicBezTo>
                    <a:cubicBezTo>
                      <a:pt x="42" y="53"/>
                      <a:pt x="39" y="62"/>
                      <a:pt x="38" y="72"/>
                    </a:cubicBezTo>
                    <a:cubicBezTo>
                      <a:pt x="38" y="74"/>
                      <a:pt x="36" y="76"/>
                      <a:pt x="38" y="78"/>
                    </a:cubicBezTo>
                    <a:cubicBezTo>
                      <a:pt x="46" y="85"/>
                      <a:pt x="39" y="89"/>
                      <a:pt x="35" y="93"/>
                    </a:cubicBezTo>
                    <a:cubicBezTo>
                      <a:pt x="30" y="95"/>
                      <a:pt x="26" y="97"/>
                      <a:pt x="28" y="104"/>
                    </a:cubicBezTo>
                    <a:cubicBezTo>
                      <a:pt x="29" y="107"/>
                      <a:pt x="27" y="109"/>
                      <a:pt x="25" y="112"/>
                    </a:cubicBezTo>
                    <a:cubicBezTo>
                      <a:pt x="23" y="113"/>
                      <a:pt x="21" y="115"/>
                      <a:pt x="19" y="115"/>
                    </a:cubicBezTo>
                    <a:cubicBezTo>
                      <a:pt x="27" y="117"/>
                      <a:pt x="33" y="123"/>
                      <a:pt x="40" y="124"/>
                    </a:cubicBezTo>
                    <a:cubicBezTo>
                      <a:pt x="43" y="126"/>
                      <a:pt x="46" y="128"/>
                      <a:pt x="44" y="131"/>
                    </a:cubicBezTo>
                    <a:cubicBezTo>
                      <a:pt x="42" y="134"/>
                      <a:pt x="40" y="135"/>
                      <a:pt x="37" y="133"/>
                    </a:cubicBezTo>
                    <a:cubicBezTo>
                      <a:pt x="36" y="130"/>
                      <a:pt x="36" y="128"/>
                      <a:pt x="32" y="130"/>
                    </a:cubicBezTo>
                    <a:cubicBezTo>
                      <a:pt x="26" y="134"/>
                      <a:pt x="20" y="138"/>
                      <a:pt x="15" y="144"/>
                    </a:cubicBezTo>
                    <a:cubicBezTo>
                      <a:pt x="13" y="146"/>
                      <a:pt x="12" y="151"/>
                      <a:pt x="7" y="149"/>
                    </a:cubicBezTo>
                    <a:cubicBezTo>
                      <a:pt x="1" y="147"/>
                      <a:pt x="0" y="143"/>
                      <a:pt x="1" y="138"/>
                    </a:cubicBezTo>
                    <a:cubicBezTo>
                      <a:pt x="6" y="119"/>
                      <a:pt x="4" y="98"/>
                      <a:pt x="14" y="80"/>
                    </a:cubicBezTo>
                    <a:cubicBezTo>
                      <a:pt x="27" y="74"/>
                      <a:pt x="19" y="63"/>
                      <a:pt x="21" y="54"/>
                    </a:cubicBezTo>
                    <a:cubicBezTo>
                      <a:pt x="21" y="54"/>
                      <a:pt x="21" y="54"/>
                      <a:pt x="21" y="54"/>
                    </a:cubicBezTo>
                    <a:cubicBezTo>
                      <a:pt x="24" y="51"/>
                      <a:pt x="26" y="48"/>
                      <a:pt x="24" y="44"/>
                    </a:cubicBezTo>
                    <a:close/>
                  </a:path>
                </a:pathLst>
              </a:custGeom>
              <a:solidFill>
                <a:srgbClr val="E6B5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6" name="Freeform 162">
                <a:extLst>
                  <a:ext uri="{FF2B5EF4-FFF2-40B4-BE49-F238E27FC236}">
                    <a16:creationId xmlns:a16="http://schemas.microsoft.com/office/drawing/2014/main" id="{CE101940-7936-7085-0807-ED8DE14E6353}"/>
                  </a:ext>
                </a:extLst>
              </p:cNvPr>
              <p:cNvSpPr/>
              <p:nvPr/>
            </p:nvSpPr>
            <p:spPr bwMode="auto">
              <a:xfrm>
                <a:off x="3282" y="1891"/>
                <a:ext cx="246" cy="194"/>
              </a:xfrm>
              <a:custGeom>
                <a:avLst/>
                <a:gdLst>
                  <a:gd name="T0" fmla="*/ 14 w 162"/>
                  <a:gd name="T1" fmla="*/ 117 h 128"/>
                  <a:gd name="T2" fmla="*/ 4 w 162"/>
                  <a:gd name="T3" fmla="*/ 128 h 128"/>
                  <a:gd name="T4" fmla="*/ 6 w 162"/>
                  <a:gd name="T5" fmla="*/ 117 h 128"/>
                  <a:gd name="T6" fmla="*/ 32 w 162"/>
                  <a:gd name="T7" fmla="*/ 64 h 128"/>
                  <a:gd name="T8" fmla="*/ 57 w 162"/>
                  <a:gd name="T9" fmla="*/ 37 h 128"/>
                  <a:gd name="T10" fmla="*/ 87 w 162"/>
                  <a:gd name="T11" fmla="*/ 8 h 128"/>
                  <a:gd name="T12" fmla="*/ 128 w 162"/>
                  <a:gd name="T13" fmla="*/ 13 h 128"/>
                  <a:gd name="T14" fmla="*/ 162 w 162"/>
                  <a:gd name="T15" fmla="*/ 33 h 128"/>
                  <a:gd name="T16" fmla="*/ 158 w 162"/>
                  <a:gd name="T17" fmla="*/ 37 h 128"/>
                  <a:gd name="T18" fmla="*/ 120 w 162"/>
                  <a:gd name="T19" fmla="*/ 18 h 128"/>
                  <a:gd name="T20" fmla="*/ 109 w 162"/>
                  <a:gd name="T21" fmla="*/ 14 h 128"/>
                  <a:gd name="T22" fmla="*/ 89 w 162"/>
                  <a:gd name="T23" fmla="*/ 18 h 128"/>
                  <a:gd name="T24" fmla="*/ 42 w 162"/>
                  <a:gd name="T25" fmla="*/ 70 h 128"/>
                  <a:gd name="T26" fmla="*/ 29 w 162"/>
                  <a:gd name="T27" fmla="*/ 86 h 128"/>
                  <a:gd name="T28" fmla="*/ 26 w 162"/>
                  <a:gd name="T29" fmla="*/ 95 h 128"/>
                  <a:gd name="T30" fmla="*/ 24 w 162"/>
                  <a:gd name="T31" fmla="*/ 101 h 128"/>
                  <a:gd name="T32" fmla="*/ 14 w 162"/>
                  <a:gd name="T33" fmla="*/ 11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128">
                    <a:moveTo>
                      <a:pt x="14" y="117"/>
                    </a:moveTo>
                    <a:cubicBezTo>
                      <a:pt x="11" y="121"/>
                      <a:pt x="9" y="126"/>
                      <a:pt x="4" y="128"/>
                    </a:cubicBezTo>
                    <a:cubicBezTo>
                      <a:pt x="0" y="124"/>
                      <a:pt x="4" y="120"/>
                      <a:pt x="6" y="117"/>
                    </a:cubicBezTo>
                    <a:cubicBezTo>
                      <a:pt x="14" y="99"/>
                      <a:pt x="23" y="82"/>
                      <a:pt x="32" y="64"/>
                    </a:cubicBezTo>
                    <a:cubicBezTo>
                      <a:pt x="43" y="57"/>
                      <a:pt x="47" y="44"/>
                      <a:pt x="57" y="37"/>
                    </a:cubicBezTo>
                    <a:cubicBezTo>
                      <a:pt x="63" y="23"/>
                      <a:pt x="74" y="14"/>
                      <a:pt x="87" y="8"/>
                    </a:cubicBezTo>
                    <a:cubicBezTo>
                      <a:pt x="102" y="0"/>
                      <a:pt x="115" y="9"/>
                      <a:pt x="128" y="13"/>
                    </a:cubicBezTo>
                    <a:cubicBezTo>
                      <a:pt x="142" y="16"/>
                      <a:pt x="155" y="20"/>
                      <a:pt x="162" y="33"/>
                    </a:cubicBezTo>
                    <a:cubicBezTo>
                      <a:pt x="161" y="35"/>
                      <a:pt x="160" y="36"/>
                      <a:pt x="158" y="37"/>
                    </a:cubicBezTo>
                    <a:cubicBezTo>
                      <a:pt x="145" y="33"/>
                      <a:pt x="134" y="22"/>
                      <a:pt x="120" y="18"/>
                    </a:cubicBezTo>
                    <a:cubicBezTo>
                      <a:pt x="117" y="17"/>
                      <a:pt x="113" y="15"/>
                      <a:pt x="109" y="14"/>
                    </a:cubicBezTo>
                    <a:cubicBezTo>
                      <a:pt x="101" y="11"/>
                      <a:pt x="95" y="12"/>
                      <a:pt x="89" y="18"/>
                    </a:cubicBezTo>
                    <a:cubicBezTo>
                      <a:pt x="70" y="32"/>
                      <a:pt x="55" y="51"/>
                      <a:pt x="42" y="70"/>
                    </a:cubicBezTo>
                    <a:cubicBezTo>
                      <a:pt x="38" y="76"/>
                      <a:pt x="33" y="81"/>
                      <a:pt x="29" y="86"/>
                    </a:cubicBezTo>
                    <a:cubicBezTo>
                      <a:pt x="28" y="89"/>
                      <a:pt x="26" y="92"/>
                      <a:pt x="26" y="95"/>
                    </a:cubicBezTo>
                    <a:cubicBezTo>
                      <a:pt x="26" y="97"/>
                      <a:pt x="26" y="99"/>
                      <a:pt x="24" y="101"/>
                    </a:cubicBezTo>
                    <a:cubicBezTo>
                      <a:pt x="18" y="105"/>
                      <a:pt x="18" y="112"/>
                      <a:pt x="14" y="117"/>
                    </a:cubicBezTo>
                    <a:close/>
                  </a:path>
                </a:pathLst>
              </a:custGeom>
              <a:solidFill>
                <a:srgbClr val="F5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7" name="Freeform 163">
                <a:extLst>
                  <a:ext uri="{FF2B5EF4-FFF2-40B4-BE49-F238E27FC236}">
                    <a16:creationId xmlns:a16="http://schemas.microsoft.com/office/drawing/2014/main" id="{FA65D78E-67A7-F712-4C11-70772AC75FD0}"/>
                  </a:ext>
                </a:extLst>
              </p:cNvPr>
              <p:cNvSpPr/>
              <p:nvPr/>
            </p:nvSpPr>
            <p:spPr bwMode="auto">
              <a:xfrm>
                <a:off x="3288" y="2015"/>
                <a:ext cx="15" cy="17"/>
              </a:xfrm>
              <a:custGeom>
                <a:avLst/>
                <a:gdLst>
                  <a:gd name="T0" fmla="*/ 10 w 10"/>
                  <a:gd name="T1" fmla="*/ 0 h 11"/>
                  <a:gd name="T2" fmla="*/ 10 w 10"/>
                  <a:gd name="T3" fmla="*/ 1 h 11"/>
                  <a:gd name="T4" fmla="*/ 4 w 10"/>
                  <a:gd name="T5" fmla="*/ 11 h 11"/>
                  <a:gd name="T6" fmla="*/ 0 w 10"/>
                  <a:gd name="T7" fmla="*/ 7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10" y="0"/>
                      <a:pt x="10" y="1"/>
                      <a:pt x="10" y="1"/>
                    </a:cubicBezTo>
                    <a:cubicBezTo>
                      <a:pt x="9" y="5"/>
                      <a:pt x="8" y="10"/>
                      <a:pt x="4" y="11"/>
                    </a:cubicBezTo>
                    <a:cubicBezTo>
                      <a:pt x="2" y="11"/>
                      <a:pt x="0" y="9"/>
                      <a:pt x="0" y="7"/>
                    </a:cubicBezTo>
                    <a:cubicBezTo>
                      <a:pt x="1" y="0"/>
                      <a:pt x="5" y="0"/>
                      <a:pt x="10" y="0"/>
                    </a:cubicBezTo>
                    <a:close/>
                  </a:path>
                </a:pathLst>
              </a:custGeom>
              <a:solidFill>
                <a:srgbClr val="E19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8" name="Freeform 164">
                <a:extLst>
                  <a:ext uri="{FF2B5EF4-FFF2-40B4-BE49-F238E27FC236}">
                    <a16:creationId xmlns:a16="http://schemas.microsoft.com/office/drawing/2014/main" id="{BA454C25-9F5A-945A-92E3-ADA0CA4D8C6E}"/>
                  </a:ext>
                </a:extLst>
              </p:cNvPr>
              <p:cNvSpPr/>
              <p:nvPr/>
            </p:nvSpPr>
            <p:spPr bwMode="auto">
              <a:xfrm>
                <a:off x="3792" y="2877"/>
                <a:ext cx="34" cy="1"/>
              </a:xfrm>
              <a:custGeom>
                <a:avLst/>
                <a:gdLst>
                  <a:gd name="T0" fmla="*/ 1 w 22"/>
                  <a:gd name="T1" fmla="*/ 0 h 1"/>
                  <a:gd name="T2" fmla="*/ 22 w 22"/>
                  <a:gd name="T3" fmla="*/ 0 h 1"/>
                  <a:gd name="T4" fmla="*/ 22 w 22"/>
                  <a:gd name="T5" fmla="*/ 1 h 1"/>
                  <a:gd name="T6" fmla="*/ 0 w 22"/>
                  <a:gd name="T7" fmla="*/ 1 h 1"/>
                  <a:gd name="T8" fmla="*/ 1 w 22"/>
                  <a:gd name="T9" fmla="*/ 0 h 1"/>
                </a:gdLst>
                <a:ahLst/>
                <a:cxnLst>
                  <a:cxn ang="0">
                    <a:pos x="T0" y="T1"/>
                  </a:cxn>
                  <a:cxn ang="0">
                    <a:pos x="T2" y="T3"/>
                  </a:cxn>
                  <a:cxn ang="0">
                    <a:pos x="T4" y="T5"/>
                  </a:cxn>
                  <a:cxn ang="0">
                    <a:pos x="T6" y="T7"/>
                  </a:cxn>
                  <a:cxn ang="0">
                    <a:pos x="T8" y="T9"/>
                  </a:cxn>
                </a:cxnLst>
                <a:rect l="0" t="0" r="r" b="b"/>
                <a:pathLst>
                  <a:path w="22" h="1">
                    <a:moveTo>
                      <a:pt x="1" y="0"/>
                    </a:moveTo>
                    <a:cubicBezTo>
                      <a:pt x="8" y="0"/>
                      <a:pt x="15" y="0"/>
                      <a:pt x="22" y="0"/>
                    </a:cubicBezTo>
                    <a:cubicBezTo>
                      <a:pt x="22" y="0"/>
                      <a:pt x="22" y="1"/>
                      <a:pt x="22" y="1"/>
                    </a:cubicBezTo>
                    <a:cubicBezTo>
                      <a:pt x="15" y="1"/>
                      <a:pt x="7" y="1"/>
                      <a:pt x="0" y="1"/>
                    </a:cubicBezTo>
                    <a:cubicBezTo>
                      <a:pt x="0" y="1"/>
                      <a:pt x="0" y="0"/>
                      <a:pt x="1" y="0"/>
                    </a:cubicBezTo>
                    <a:close/>
                  </a:path>
                </a:pathLst>
              </a:custGeom>
              <a:solidFill>
                <a:srgbClr val="971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9" name="Freeform 165">
                <a:extLst>
                  <a:ext uri="{FF2B5EF4-FFF2-40B4-BE49-F238E27FC236}">
                    <a16:creationId xmlns:a16="http://schemas.microsoft.com/office/drawing/2014/main" id="{1E9F04F7-BDC3-D194-8EDD-166F5DECC86B}"/>
                  </a:ext>
                </a:extLst>
              </p:cNvPr>
              <p:cNvSpPr/>
              <p:nvPr/>
            </p:nvSpPr>
            <p:spPr bwMode="auto">
              <a:xfrm>
                <a:off x="3662" y="1774"/>
                <a:ext cx="86" cy="91"/>
              </a:xfrm>
              <a:custGeom>
                <a:avLst/>
                <a:gdLst>
                  <a:gd name="T0" fmla="*/ 50 w 57"/>
                  <a:gd name="T1" fmla="*/ 58 h 60"/>
                  <a:gd name="T2" fmla="*/ 45 w 57"/>
                  <a:gd name="T3" fmla="*/ 60 h 60"/>
                  <a:gd name="T4" fmla="*/ 42 w 57"/>
                  <a:gd name="T5" fmla="*/ 59 h 60"/>
                  <a:gd name="T6" fmla="*/ 25 w 57"/>
                  <a:gd name="T7" fmla="*/ 44 h 60"/>
                  <a:gd name="T8" fmla="*/ 0 w 57"/>
                  <a:gd name="T9" fmla="*/ 4 h 60"/>
                  <a:gd name="T10" fmla="*/ 1 w 57"/>
                  <a:gd name="T11" fmla="*/ 1 h 60"/>
                  <a:gd name="T12" fmla="*/ 45 w 57"/>
                  <a:gd name="T13" fmla="*/ 0 h 60"/>
                  <a:gd name="T14" fmla="*/ 49 w 57"/>
                  <a:gd name="T15" fmla="*/ 6 h 60"/>
                  <a:gd name="T16" fmla="*/ 52 w 57"/>
                  <a:gd name="T17" fmla="*/ 17 h 60"/>
                  <a:gd name="T18" fmla="*/ 55 w 57"/>
                  <a:gd name="T19" fmla="*/ 20 h 60"/>
                  <a:gd name="T20" fmla="*/ 53 w 57"/>
                  <a:gd name="T21" fmla="*/ 54 h 60"/>
                  <a:gd name="T22" fmla="*/ 50 w 57"/>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60">
                    <a:moveTo>
                      <a:pt x="50" y="58"/>
                    </a:moveTo>
                    <a:cubicBezTo>
                      <a:pt x="49" y="58"/>
                      <a:pt x="47" y="59"/>
                      <a:pt x="45" y="60"/>
                    </a:cubicBezTo>
                    <a:cubicBezTo>
                      <a:pt x="44" y="60"/>
                      <a:pt x="43" y="59"/>
                      <a:pt x="42" y="59"/>
                    </a:cubicBezTo>
                    <a:cubicBezTo>
                      <a:pt x="34" y="57"/>
                      <a:pt x="29" y="51"/>
                      <a:pt x="25" y="44"/>
                    </a:cubicBezTo>
                    <a:cubicBezTo>
                      <a:pt x="16" y="31"/>
                      <a:pt x="6" y="19"/>
                      <a:pt x="0" y="4"/>
                    </a:cubicBezTo>
                    <a:cubicBezTo>
                      <a:pt x="0" y="3"/>
                      <a:pt x="1" y="1"/>
                      <a:pt x="1" y="1"/>
                    </a:cubicBezTo>
                    <a:cubicBezTo>
                      <a:pt x="16" y="2"/>
                      <a:pt x="30" y="3"/>
                      <a:pt x="45" y="0"/>
                    </a:cubicBezTo>
                    <a:cubicBezTo>
                      <a:pt x="48" y="0"/>
                      <a:pt x="50" y="3"/>
                      <a:pt x="49" y="6"/>
                    </a:cubicBezTo>
                    <a:cubicBezTo>
                      <a:pt x="47" y="11"/>
                      <a:pt x="48" y="14"/>
                      <a:pt x="52" y="17"/>
                    </a:cubicBezTo>
                    <a:cubicBezTo>
                      <a:pt x="53" y="18"/>
                      <a:pt x="54" y="19"/>
                      <a:pt x="55" y="20"/>
                    </a:cubicBezTo>
                    <a:cubicBezTo>
                      <a:pt x="57" y="32"/>
                      <a:pt x="57" y="43"/>
                      <a:pt x="53" y="54"/>
                    </a:cubicBezTo>
                    <a:cubicBezTo>
                      <a:pt x="52" y="55"/>
                      <a:pt x="51" y="57"/>
                      <a:pt x="50" y="58"/>
                    </a:cubicBezTo>
                    <a:close/>
                  </a:path>
                </a:pathLst>
              </a:custGeom>
              <a:solidFill>
                <a:srgbClr val="F0EA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0" name="Freeform 166">
                <a:extLst>
                  <a:ext uri="{FF2B5EF4-FFF2-40B4-BE49-F238E27FC236}">
                    <a16:creationId xmlns:a16="http://schemas.microsoft.com/office/drawing/2014/main" id="{61963EA7-13C4-8460-D62D-B25DC7244C10}"/>
                  </a:ext>
                </a:extLst>
              </p:cNvPr>
              <p:cNvSpPr/>
              <p:nvPr/>
            </p:nvSpPr>
            <p:spPr bwMode="auto">
              <a:xfrm>
                <a:off x="3655" y="1688"/>
                <a:ext cx="87" cy="81"/>
              </a:xfrm>
              <a:custGeom>
                <a:avLst/>
                <a:gdLst>
                  <a:gd name="T0" fmla="*/ 1 w 57"/>
                  <a:gd name="T1" fmla="*/ 1 h 54"/>
                  <a:gd name="T2" fmla="*/ 19 w 57"/>
                  <a:gd name="T3" fmla="*/ 1 h 54"/>
                  <a:gd name="T4" fmla="*/ 52 w 57"/>
                  <a:gd name="T5" fmla="*/ 3 h 54"/>
                  <a:gd name="T6" fmla="*/ 41 w 57"/>
                  <a:gd name="T7" fmla="*/ 24 h 54"/>
                  <a:gd name="T8" fmla="*/ 29 w 57"/>
                  <a:gd name="T9" fmla="*/ 31 h 54"/>
                  <a:gd name="T10" fmla="*/ 31 w 57"/>
                  <a:gd name="T11" fmla="*/ 37 h 54"/>
                  <a:gd name="T12" fmla="*/ 31 w 57"/>
                  <a:gd name="T13" fmla="*/ 51 h 54"/>
                  <a:gd name="T14" fmla="*/ 17 w 57"/>
                  <a:gd name="T15" fmla="*/ 42 h 54"/>
                  <a:gd name="T16" fmla="*/ 0 w 57"/>
                  <a:gd name="T17" fmla="*/ 33 h 54"/>
                  <a:gd name="T18" fmla="*/ 9 w 57"/>
                  <a:gd name="T19" fmla="*/ 31 h 54"/>
                  <a:gd name="T20" fmla="*/ 19 w 57"/>
                  <a:gd name="T21" fmla="*/ 28 h 54"/>
                  <a:gd name="T22" fmla="*/ 12 w 57"/>
                  <a:gd name="T23" fmla="*/ 22 h 54"/>
                  <a:gd name="T24" fmla="*/ 1 w 57"/>
                  <a:gd name="T25"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4">
                    <a:moveTo>
                      <a:pt x="1" y="1"/>
                    </a:moveTo>
                    <a:cubicBezTo>
                      <a:pt x="7" y="1"/>
                      <a:pt x="13" y="1"/>
                      <a:pt x="19" y="1"/>
                    </a:cubicBezTo>
                    <a:cubicBezTo>
                      <a:pt x="30" y="0"/>
                      <a:pt x="41" y="5"/>
                      <a:pt x="52" y="3"/>
                    </a:cubicBezTo>
                    <a:cubicBezTo>
                      <a:pt x="57" y="18"/>
                      <a:pt x="55" y="21"/>
                      <a:pt x="41" y="24"/>
                    </a:cubicBezTo>
                    <a:cubicBezTo>
                      <a:pt x="36" y="25"/>
                      <a:pt x="30" y="24"/>
                      <a:pt x="29" y="31"/>
                    </a:cubicBezTo>
                    <a:cubicBezTo>
                      <a:pt x="26" y="34"/>
                      <a:pt x="28" y="35"/>
                      <a:pt x="31" y="37"/>
                    </a:cubicBezTo>
                    <a:cubicBezTo>
                      <a:pt x="37" y="41"/>
                      <a:pt x="37" y="46"/>
                      <a:pt x="31" y="51"/>
                    </a:cubicBezTo>
                    <a:cubicBezTo>
                      <a:pt x="25" y="51"/>
                      <a:pt x="17" y="54"/>
                      <a:pt x="17" y="42"/>
                    </a:cubicBezTo>
                    <a:cubicBezTo>
                      <a:pt x="17" y="34"/>
                      <a:pt x="5" y="38"/>
                      <a:pt x="0" y="33"/>
                    </a:cubicBezTo>
                    <a:cubicBezTo>
                      <a:pt x="3" y="30"/>
                      <a:pt x="6" y="31"/>
                      <a:pt x="9" y="31"/>
                    </a:cubicBezTo>
                    <a:cubicBezTo>
                      <a:pt x="13" y="31"/>
                      <a:pt x="18" y="32"/>
                      <a:pt x="19" y="28"/>
                    </a:cubicBezTo>
                    <a:cubicBezTo>
                      <a:pt x="21" y="22"/>
                      <a:pt x="14" y="25"/>
                      <a:pt x="12" y="22"/>
                    </a:cubicBezTo>
                    <a:cubicBezTo>
                      <a:pt x="8" y="15"/>
                      <a:pt x="5" y="8"/>
                      <a:pt x="1" y="1"/>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1" name="Freeform 167">
                <a:extLst>
                  <a:ext uri="{FF2B5EF4-FFF2-40B4-BE49-F238E27FC236}">
                    <a16:creationId xmlns:a16="http://schemas.microsoft.com/office/drawing/2014/main" id="{E13F4C82-4FFC-AFE3-F530-60AF78D0B282}"/>
                  </a:ext>
                </a:extLst>
              </p:cNvPr>
              <p:cNvSpPr/>
              <p:nvPr/>
            </p:nvSpPr>
            <p:spPr bwMode="auto">
              <a:xfrm>
                <a:off x="3739" y="1697"/>
                <a:ext cx="94" cy="56"/>
              </a:xfrm>
              <a:custGeom>
                <a:avLst/>
                <a:gdLst>
                  <a:gd name="T0" fmla="*/ 62 w 62"/>
                  <a:gd name="T1" fmla="*/ 5 h 37"/>
                  <a:gd name="T2" fmla="*/ 31 w 62"/>
                  <a:gd name="T3" fmla="*/ 30 h 37"/>
                  <a:gd name="T4" fmla="*/ 27 w 62"/>
                  <a:gd name="T5" fmla="*/ 32 h 37"/>
                  <a:gd name="T6" fmla="*/ 7 w 62"/>
                  <a:gd name="T7" fmla="*/ 35 h 37"/>
                  <a:gd name="T8" fmla="*/ 2 w 62"/>
                  <a:gd name="T9" fmla="*/ 35 h 37"/>
                  <a:gd name="T10" fmla="*/ 3 w 62"/>
                  <a:gd name="T11" fmla="*/ 8 h 37"/>
                  <a:gd name="T12" fmla="*/ 7 w 62"/>
                  <a:gd name="T13" fmla="*/ 2 h 37"/>
                  <a:gd name="T14" fmla="*/ 37 w 62"/>
                  <a:gd name="T15" fmla="*/ 6 h 37"/>
                  <a:gd name="T16" fmla="*/ 62 w 62"/>
                  <a:gd name="T17"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37">
                    <a:moveTo>
                      <a:pt x="62" y="5"/>
                    </a:moveTo>
                    <a:cubicBezTo>
                      <a:pt x="55" y="17"/>
                      <a:pt x="42" y="23"/>
                      <a:pt x="31" y="30"/>
                    </a:cubicBezTo>
                    <a:cubicBezTo>
                      <a:pt x="29" y="31"/>
                      <a:pt x="27" y="32"/>
                      <a:pt x="27" y="32"/>
                    </a:cubicBezTo>
                    <a:cubicBezTo>
                      <a:pt x="18" y="20"/>
                      <a:pt x="13" y="33"/>
                      <a:pt x="7" y="35"/>
                    </a:cubicBezTo>
                    <a:cubicBezTo>
                      <a:pt x="5" y="37"/>
                      <a:pt x="4" y="37"/>
                      <a:pt x="2" y="35"/>
                    </a:cubicBezTo>
                    <a:cubicBezTo>
                      <a:pt x="8" y="26"/>
                      <a:pt x="15" y="18"/>
                      <a:pt x="3" y="8"/>
                    </a:cubicBezTo>
                    <a:cubicBezTo>
                      <a:pt x="0" y="6"/>
                      <a:pt x="3" y="0"/>
                      <a:pt x="7" y="2"/>
                    </a:cubicBezTo>
                    <a:cubicBezTo>
                      <a:pt x="17" y="4"/>
                      <a:pt x="27" y="0"/>
                      <a:pt x="37" y="6"/>
                    </a:cubicBezTo>
                    <a:cubicBezTo>
                      <a:pt x="44" y="11"/>
                      <a:pt x="54" y="3"/>
                      <a:pt x="62" y="5"/>
                    </a:cubicBezTo>
                    <a:close/>
                  </a:path>
                </a:pathLst>
              </a:custGeom>
              <a:solidFill>
                <a:srgbClr val="DD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2" name="Freeform 168">
                <a:extLst>
                  <a:ext uri="{FF2B5EF4-FFF2-40B4-BE49-F238E27FC236}">
                    <a16:creationId xmlns:a16="http://schemas.microsoft.com/office/drawing/2014/main" id="{5BEB5DB8-A80F-52D6-5783-70A6817141B2}"/>
                  </a:ext>
                </a:extLst>
              </p:cNvPr>
              <p:cNvSpPr/>
              <p:nvPr/>
            </p:nvSpPr>
            <p:spPr bwMode="auto">
              <a:xfrm>
                <a:off x="3686" y="1730"/>
                <a:ext cx="55" cy="41"/>
              </a:xfrm>
              <a:custGeom>
                <a:avLst/>
                <a:gdLst>
                  <a:gd name="T0" fmla="*/ 11 w 36"/>
                  <a:gd name="T1" fmla="*/ 23 h 27"/>
                  <a:gd name="T2" fmla="*/ 7 w 36"/>
                  <a:gd name="T3" fmla="*/ 11 h 27"/>
                  <a:gd name="T4" fmla="*/ 1 w 36"/>
                  <a:gd name="T5" fmla="*/ 7 h 27"/>
                  <a:gd name="T6" fmla="*/ 9 w 36"/>
                  <a:gd name="T7" fmla="*/ 3 h 27"/>
                  <a:gd name="T8" fmla="*/ 20 w 36"/>
                  <a:gd name="T9" fmla="*/ 3 h 27"/>
                  <a:gd name="T10" fmla="*/ 34 w 36"/>
                  <a:gd name="T11" fmla="*/ 7 h 27"/>
                  <a:gd name="T12" fmla="*/ 31 w 36"/>
                  <a:gd name="T13" fmla="*/ 22 h 27"/>
                  <a:gd name="T14" fmla="*/ 16 w 36"/>
                  <a:gd name="T15" fmla="*/ 24 h 27"/>
                  <a:gd name="T16" fmla="*/ 11 w 36"/>
                  <a:gd name="T1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27">
                    <a:moveTo>
                      <a:pt x="11" y="23"/>
                    </a:moveTo>
                    <a:cubicBezTo>
                      <a:pt x="12" y="18"/>
                      <a:pt x="17" y="12"/>
                      <a:pt x="7" y="11"/>
                    </a:cubicBezTo>
                    <a:cubicBezTo>
                      <a:pt x="4" y="10"/>
                      <a:pt x="0" y="10"/>
                      <a:pt x="1" y="7"/>
                    </a:cubicBezTo>
                    <a:cubicBezTo>
                      <a:pt x="1" y="2"/>
                      <a:pt x="6" y="3"/>
                      <a:pt x="9" y="3"/>
                    </a:cubicBezTo>
                    <a:cubicBezTo>
                      <a:pt x="13" y="3"/>
                      <a:pt x="17" y="3"/>
                      <a:pt x="20" y="3"/>
                    </a:cubicBezTo>
                    <a:cubicBezTo>
                      <a:pt x="25" y="4"/>
                      <a:pt x="31" y="0"/>
                      <a:pt x="34" y="7"/>
                    </a:cubicBezTo>
                    <a:cubicBezTo>
                      <a:pt x="35" y="12"/>
                      <a:pt x="36" y="18"/>
                      <a:pt x="31" y="22"/>
                    </a:cubicBezTo>
                    <a:cubicBezTo>
                      <a:pt x="27" y="27"/>
                      <a:pt x="22" y="26"/>
                      <a:pt x="16" y="24"/>
                    </a:cubicBezTo>
                    <a:cubicBezTo>
                      <a:pt x="15" y="24"/>
                      <a:pt x="13" y="24"/>
                      <a:pt x="11" y="23"/>
                    </a:cubicBezTo>
                    <a:close/>
                  </a:path>
                </a:pathLst>
              </a:custGeom>
              <a:solidFill>
                <a:srgbClr val="F5F4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3" name="Freeform 169">
                <a:extLst>
                  <a:ext uri="{FF2B5EF4-FFF2-40B4-BE49-F238E27FC236}">
                    <a16:creationId xmlns:a16="http://schemas.microsoft.com/office/drawing/2014/main" id="{3795DD49-DC9E-7562-B1BC-59D6D10F1BEF}"/>
                  </a:ext>
                </a:extLst>
              </p:cNvPr>
              <p:cNvSpPr/>
              <p:nvPr/>
            </p:nvSpPr>
            <p:spPr bwMode="auto">
              <a:xfrm>
                <a:off x="3610" y="1677"/>
                <a:ext cx="35" cy="86"/>
              </a:xfrm>
              <a:custGeom>
                <a:avLst/>
                <a:gdLst>
                  <a:gd name="T0" fmla="*/ 16 w 23"/>
                  <a:gd name="T1" fmla="*/ 57 h 57"/>
                  <a:gd name="T2" fmla="*/ 11 w 23"/>
                  <a:gd name="T3" fmla="*/ 35 h 57"/>
                  <a:gd name="T4" fmla="*/ 6 w 23"/>
                  <a:gd name="T5" fmla="*/ 30 h 57"/>
                  <a:gd name="T6" fmla="*/ 5 w 23"/>
                  <a:gd name="T7" fmla="*/ 27 h 57"/>
                  <a:gd name="T8" fmla="*/ 11 w 23"/>
                  <a:gd name="T9" fmla="*/ 13 h 57"/>
                  <a:gd name="T10" fmla="*/ 14 w 23"/>
                  <a:gd name="T11" fmla="*/ 3 h 57"/>
                  <a:gd name="T12" fmla="*/ 19 w 23"/>
                  <a:gd name="T13" fmla="*/ 8 h 57"/>
                  <a:gd name="T14" fmla="*/ 19 w 23"/>
                  <a:gd name="T15" fmla="*/ 43 h 57"/>
                  <a:gd name="T16" fmla="*/ 23 w 23"/>
                  <a:gd name="T17" fmla="*/ 53 h 57"/>
                  <a:gd name="T18" fmla="*/ 16 w 23"/>
                  <a:gd name="T1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7">
                    <a:moveTo>
                      <a:pt x="16" y="57"/>
                    </a:moveTo>
                    <a:cubicBezTo>
                      <a:pt x="11" y="51"/>
                      <a:pt x="16" y="42"/>
                      <a:pt x="11" y="35"/>
                    </a:cubicBezTo>
                    <a:cubicBezTo>
                      <a:pt x="10" y="33"/>
                      <a:pt x="8" y="31"/>
                      <a:pt x="6" y="30"/>
                    </a:cubicBezTo>
                    <a:cubicBezTo>
                      <a:pt x="6" y="29"/>
                      <a:pt x="6" y="28"/>
                      <a:pt x="5" y="27"/>
                    </a:cubicBezTo>
                    <a:cubicBezTo>
                      <a:pt x="0" y="19"/>
                      <a:pt x="3" y="15"/>
                      <a:pt x="11" y="13"/>
                    </a:cubicBezTo>
                    <a:cubicBezTo>
                      <a:pt x="14" y="10"/>
                      <a:pt x="13" y="6"/>
                      <a:pt x="14" y="3"/>
                    </a:cubicBezTo>
                    <a:cubicBezTo>
                      <a:pt x="21" y="0"/>
                      <a:pt x="18" y="6"/>
                      <a:pt x="19" y="8"/>
                    </a:cubicBezTo>
                    <a:cubicBezTo>
                      <a:pt x="17" y="20"/>
                      <a:pt x="22" y="31"/>
                      <a:pt x="19" y="43"/>
                    </a:cubicBezTo>
                    <a:cubicBezTo>
                      <a:pt x="17" y="47"/>
                      <a:pt x="21" y="50"/>
                      <a:pt x="23" y="53"/>
                    </a:cubicBezTo>
                    <a:cubicBezTo>
                      <a:pt x="21" y="54"/>
                      <a:pt x="18" y="56"/>
                      <a:pt x="16" y="57"/>
                    </a:cubicBezTo>
                    <a:close/>
                  </a:path>
                </a:pathLst>
              </a:custGeom>
              <a:solidFill>
                <a:srgbClr val="C2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4" name="Freeform 170">
                <a:extLst>
                  <a:ext uri="{FF2B5EF4-FFF2-40B4-BE49-F238E27FC236}">
                    <a16:creationId xmlns:a16="http://schemas.microsoft.com/office/drawing/2014/main" id="{C268C1C9-5575-6E6D-4715-7A8238664236}"/>
                  </a:ext>
                </a:extLst>
              </p:cNvPr>
              <p:cNvSpPr/>
              <p:nvPr/>
            </p:nvSpPr>
            <p:spPr bwMode="auto">
              <a:xfrm>
                <a:off x="3742" y="1750"/>
                <a:ext cx="30" cy="51"/>
              </a:xfrm>
              <a:custGeom>
                <a:avLst/>
                <a:gdLst>
                  <a:gd name="T0" fmla="*/ 0 w 20"/>
                  <a:gd name="T1" fmla="*/ 0 h 34"/>
                  <a:gd name="T2" fmla="*/ 5 w 20"/>
                  <a:gd name="T3" fmla="*/ 0 h 34"/>
                  <a:gd name="T4" fmla="*/ 20 w 20"/>
                  <a:gd name="T5" fmla="*/ 23 h 34"/>
                  <a:gd name="T6" fmla="*/ 20 w 20"/>
                  <a:gd name="T7" fmla="*/ 23 h 34"/>
                  <a:gd name="T8" fmla="*/ 0 w 20"/>
                  <a:gd name="T9" fmla="*/ 31 h 34"/>
                  <a:gd name="T10" fmla="*/ 0 w 20"/>
                  <a:gd name="T11" fmla="*/ 0 h 34"/>
                </a:gdLst>
                <a:ahLst/>
                <a:cxnLst>
                  <a:cxn ang="0">
                    <a:pos x="T0" y="T1"/>
                  </a:cxn>
                  <a:cxn ang="0">
                    <a:pos x="T2" y="T3"/>
                  </a:cxn>
                  <a:cxn ang="0">
                    <a:pos x="T4" y="T5"/>
                  </a:cxn>
                  <a:cxn ang="0">
                    <a:pos x="T6" y="T7"/>
                  </a:cxn>
                  <a:cxn ang="0">
                    <a:pos x="T8" y="T9"/>
                  </a:cxn>
                  <a:cxn ang="0">
                    <a:pos x="T10" y="T11"/>
                  </a:cxn>
                </a:cxnLst>
                <a:rect l="0" t="0" r="r" b="b"/>
                <a:pathLst>
                  <a:path w="20" h="34">
                    <a:moveTo>
                      <a:pt x="0" y="0"/>
                    </a:moveTo>
                    <a:cubicBezTo>
                      <a:pt x="2" y="0"/>
                      <a:pt x="3" y="0"/>
                      <a:pt x="5" y="0"/>
                    </a:cubicBezTo>
                    <a:cubicBezTo>
                      <a:pt x="6" y="11"/>
                      <a:pt x="13" y="17"/>
                      <a:pt x="20" y="23"/>
                    </a:cubicBezTo>
                    <a:cubicBezTo>
                      <a:pt x="20" y="23"/>
                      <a:pt x="20" y="23"/>
                      <a:pt x="20" y="23"/>
                    </a:cubicBezTo>
                    <a:cubicBezTo>
                      <a:pt x="12" y="23"/>
                      <a:pt x="9" y="34"/>
                      <a:pt x="0" y="31"/>
                    </a:cubicBezTo>
                    <a:cubicBezTo>
                      <a:pt x="0" y="21"/>
                      <a:pt x="0" y="10"/>
                      <a:pt x="0" y="0"/>
                    </a:cubicBezTo>
                    <a:close/>
                  </a:path>
                </a:pathLst>
              </a:custGeom>
              <a:solidFill>
                <a:srgbClr val="AB9F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5" name="Freeform 171">
                <a:extLst>
                  <a:ext uri="{FF2B5EF4-FFF2-40B4-BE49-F238E27FC236}">
                    <a16:creationId xmlns:a16="http://schemas.microsoft.com/office/drawing/2014/main" id="{8E8186E1-EB85-4B6D-011D-FE6D8D609178}"/>
                  </a:ext>
                </a:extLst>
              </p:cNvPr>
              <p:cNvSpPr/>
              <p:nvPr/>
            </p:nvSpPr>
            <p:spPr bwMode="auto">
              <a:xfrm>
                <a:off x="3741" y="1780"/>
                <a:ext cx="31" cy="29"/>
              </a:xfrm>
              <a:custGeom>
                <a:avLst/>
                <a:gdLst>
                  <a:gd name="T0" fmla="*/ 1 w 21"/>
                  <a:gd name="T1" fmla="*/ 11 h 19"/>
                  <a:gd name="T2" fmla="*/ 21 w 21"/>
                  <a:gd name="T3" fmla="*/ 3 h 19"/>
                  <a:gd name="T4" fmla="*/ 20 w 21"/>
                  <a:gd name="T5" fmla="*/ 9 h 19"/>
                  <a:gd name="T6" fmla="*/ 21 w 21"/>
                  <a:gd name="T7" fmla="*/ 11 h 19"/>
                  <a:gd name="T8" fmla="*/ 1 w 21"/>
                  <a:gd name="T9" fmla="*/ 15 h 19"/>
                  <a:gd name="T10" fmla="*/ 0 w 21"/>
                  <a:gd name="T11" fmla="*/ 13 h 19"/>
                  <a:gd name="T12" fmla="*/ 1 w 2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1" y="11"/>
                    </a:moveTo>
                    <a:cubicBezTo>
                      <a:pt x="8" y="9"/>
                      <a:pt x="12" y="0"/>
                      <a:pt x="21" y="3"/>
                    </a:cubicBezTo>
                    <a:cubicBezTo>
                      <a:pt x="20" y="5"/>
                      <a:pt x="15" y="7"/>
                      <a:pt x="20" y="9"/>
                    </a:cubicBezTo>
                    <a:cubicBezTo>
                      <a:pt x="20" y="10"/>
                      <a:pt x="21" y="10"/>
                      <a:pt x="21" y="11"/>
                    </a:cubicBezTo>
                    <a:cubicBezTo>
                      <a:pt x="14" y="14"/>
                      <a:pt x="9" y="19"/>
                      <a:pt x="1" y="15"/>
                    </a:cubicBezTo>
                    <a:cubicBezTo>
                      <a:pt x="1" y="15"/>
                      <a:pt x="0" y="14"/>
                      <a:pt x="0" y="13"/>
                    </a:cubicBezTo>
                    <a:cubicBezTo>
                      <a:pt x="0" y="12"/>
                      <a:pt x="1" y="12"/>
                      <a:pt x="1" y="11"/>
                    </a:cubicBezTo>
                    <a:close/>
                  </a:path>
                </a:pathLst>
              </a:custGeom>
              <a:solidFill>
                <a:srgbClr val="CBC2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6" name="Freeform 172">
                <a:extLst>
                  <a:ext uri="{FF2B5EF4-FFF2-40B4-BE49-F238E27FC236}">
                    <a16:creationId xmlns:a16="http://schemas.microsoft.com/office/drawing/2014/main" id="{3D4FDE47-ABA2-C19B-CC57-02810F6F2987}"/>
                  </a:ext>
                </a:extLst>
              </p:cNvPr>
              <p:cNvSpPr/>
              <p:nvPr/>
            </p:nvSpPr>
            <p:spPr bwMode="auto">
              <a:xfrm>
                <a:off x="3592" y="1389"/>
                <a:ext cx="211" cy="165"/>
              </a:xfrm>
              <a:custGeom>
                <a:avLst/>
                <a:gdLst>
                  <a:gd name="T0" fmla="*/ 139 w 139"/>
                  <a:gd name="T1" fmla="*/ 36 h 109"/>
                  <a:gd name="T2" fmla="*/ 139 w 139"/>
                  <a:gd name="T3" fmla="*/ 48 h 109"/>
                  <a:gd name="T4" fmla="*/ 129 w 139"/>
                  <a:gd name="T5" fmla="*/ 75 h 109"/>
                  <a:gd name="T6" fmla="*/ 122 w 139"/>
                  <a:gd name="T7" fmla="*/ 109 h 109"/>
                  <a:gd name="T8" fmla="*/ 97 w 139"/>
                  <a:gd name="T9" fmla="*/ 95 h 109"/>
                  <a:gd name="T10" fmla="*/ 74 w 139"/>
                  <a:gd name="T11" fmla="*/ 95 h 109"/>
                  <a:gd name="T12" fmla="*/ 56 w 139"/>
                  <a:gd name="T13" fmla="*/ 94 h 109"/>
                  <a:gd name="T14" fmla="*/ 46 w 139"/>
                  <a:gd name="T15" fmla="*/ 90 h 109"/>
                  <a:gd name="T16" fmla="*/ 28 w 139"/>
                  <a:gd name="T17" fmla="*/ 87 h 109"/>
                  <a:gd name="T18" fmla="*/ 18 w 139"/>
                  <a:gd name="T19" fmla="*/ 75 h 109"/>
                  <a:gd name="T20" fmla="*/ 32 w 139"/>
                  <a:gd name="T21" fmla="*/ 73 h 109"/>
                  <a:gd name="T22" fmla="*/ 5 w 139"/>
                  <a:gd name="T23" fmla="*/ 31 h 109"/>
                  <a:gd name="T24" fmla="*/ 8 w 139"/>
                  <a:gd name="T25" fmla="*/ 0 h 109"/>
                  <a:gd name="T26" fmla="*/ 20 w 139"/>
                  <a:gd name="T27" fmla="*/ 23 h 109"/>
                  <a:gd name="T28" fmla="*/ 24 w 139"/>
                  <a:gd name="T29" fmla="*/ 33 h 109"/>
                  <a:gd name="T30" fmla="*/ 38 w 139"/>
                  <a:gd name="T31" fmla="*/ 61 h 109"/>
                  <a:gd name="T32" fmla="*/ 42 w 139"/>
                  <a:gd name="T33" fmla="*/ 68 h 109"/>
                  <a:gd name="T34" fmla="*/ 46 w 139"/>
                  <a:gd name="T35" fmla="*/ 62 h 109"/>
                  <a:gd name="T36" fmla="*/ 60 w 139"/>
                  <a:gd name="T37" fmla="*/ 58 h 109"/>
                  <a:gd name="T38" fmla="*/ 72 w 139"/>
                  <a:gd name="T39" fmla="*/ 66 h 109"/>
                  <a:gd name="T40" fmla="*/ 80 w 139"/>
                  <a:gd name="T41" fmla="*/ 66 h 109"/>
                  <a:gd name="T42" fmla="*/ 75 w 139"/>
                  <a:gd name="T43" fmla="*/ 74 h 109"/>
                  <a:gd name="T44" fmla="*/ 76 w 139"/>
                  <a:gd name="T45" fmla="*/ 75 h 109"/>
                  <a:gd name="T46" fmla="*/ 108 w 139"/>
                  <a:gd name="T47" fmla="*/ 59 h 109"/>
                  <a:gd name="T48" fmla="*/ 125 w 139"/>
                  <a:gd name="T49" fmla="*/ 50 h 109"/>
                  <a:gd name="T50" fmla="*/ 139 w 139"/>
                  <a:gd name="T51" fmla="*/ 3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 h="109">
                    <a:moveTo>
                      <a:pt x="139" y="36"/>
                    </a:moveTo>
                    <a:cubicBezTo>
                      <a:pt x="139" y="40"/>
                      <a:pt x="139" y="44"/>
                      <a:pt x="139" y="48"/>
                    </a:cubicBezTo>
                    <a:cubicBezTo>
                      <a:pt x="131" y="55"/>
                      <a:pt x="135" y="67"/>
                      <a:pt x="129" y="75"/>
                    </a:cubicBezTo>
                    <a:cubicBezTo>
                      <a:pt x="122" y="85"/>
                      <a:pt x="126" y="98"/>
                      <a:pt x="122" y="109"/>
                    </a:cubicBezTo>
                    <a:cubicBezTo>
                      <a:pt x="113" y="106"/>
                      <a:pt x="104" y="102"/>
                      <a:pt x="97" y="95"/>
                    </a:cubicBezTo>
                    <a:cubicBezTo>
                      <a:pt x="91" y="89"/>
                      <a:pt x="81" y="90"/>
                      <a:pt x="74" y="95"/>
                    </a:cubicBezTo>
                    <a:cubicBezTo>
                      <a:pt x="67" y="100"/>
                      <a:pt x="61" y="99"/>
                      <a:pt x="56" y="94"/>
                    </a:cubicBezTo>
                    <a:cubicBezTo>
                      <a:pt x="53" y="92"/>
                      <a:pt x="50" y="88"/>
                      <a:pt x="46" y="90"/>
                    </a:cubicBezTo>
                    <a:cubicBezTo>
                      <a:pt x="39" y="93"/>
                      <a:pt x="34" y="89"/>
                      <a:pt x="28" y="87"/>
                    </a:cubicBezTo>
                    <a:cubicBezTo>
                      <a:pt x="22" y="85"/>
                      <a:pt x="16" y="82"/>
                      <a:pt x="18" y="75"/>
                    </a:cubicBezTo>
                    <a:cubicBezTo>
                      <a:pt x="20" y="68"/>
                      <a:pt x="26" y="73"/>
                      <a:pt x="32" y="73"/>
                    </a:cubicBezTo>
                    <a:cubicBezTo>
                      <a:pt x="23" y="58"/>
                      <a:pt x="5" y="50"/>
                      <a:pt x="5" y="31"/>
                    </a:cubicBezTo>
                    <a:cubicBezTo>
                      <a:pt x="0" y="20"/>
                      <a:pt x="3" y="10"/>
                      <a:pt x="8" y="0"/>
                    </a:cubicBezTo>
                    <a:cubicBezTo>
                      <a:pt x="16" y="5"/>
                      <a:pt x="20" y="14"/>
                      <a:pt x="20" y="23"/>
                    </a:cubicBezTo>
                    <a:cubicBezTo>
                      <a:pt x="20" y="28"/>
                      <a:pt x="21" y="31"/>
                      <a:pt x="24" y="33"/>
                    </a:cubicBezTo>
                    <a:cubicBezTo>
                      <a:pt x="35" y="40"/>
                      <a:pt x="37" y="50"/>
                      <a:pt x="38" y="61"/>
                    </a:cubicBezTo>
                    <a:cubicBezTo>
                      <a:pt x="38" y="64"/>
                      <a:pt x="38" y="68"/>
                      <a:pt x="42" y="68"/>
                    </a:cubicBezTo>
                    <a:cubicBezTo>
                      <a:pt x="45" y="68"/>
                      <a:pt x="45" y="65"/>
                      <a:pt x="46" y="62"/>
                    </a:cubicBezTo>
                    <a:cubicBezTo>
                      <a:pt x="48" y="51"/>
                      <a:pt x="55" y="56"/>
                      <a:pt x="60" y="58"/>
                    </a:cubicBezTo>
                    <a:cubicBezTo>
                      <a:pt x="64" y="60"/>
                      <a:pt x="68" y="63"/>
                      <a:pt x="72" y="66"/>
                    </a:cubicBezTo>
                    <a:cubicBezTo>
                      <a:pt x="74" y="67"/>
                      <a:pt x="78" y="61"/>
                      <a:pt x="80" y="66"/>
                    </a:cubicBezTo>
                    <a:cubicBezTo>
                      <a:pt x="83" y="71"/>
                      <a:pt x="74" y="70"/>
                      <a:pt x="75" y="74"/>
                    </a:cubicBezTo>
                    <a:cubicBezTo>
                      <a:pt x="75" y="75"/>
                      <a:pt x="76" y="75"/>
                      <a:pt x="76" y="75"/>
                    </a:cubicBezTo>
                    <a:cubicBezTo>
                      <a:pt x="85" y="67"/>
                      <a:pt x="98" y="65"/>
                      <a:pt x="108" y="59"/>
                    </a:cubicBezTo>
                    <a:cubicBezTo>
                      <a:pt x="114" y="56"/>
                      <a:pt x="118" y="50"/>
                      <a:pt x="125" y="50"/>
                    </a:cubicBezTo>
                    <a:cubicBezTo>
                      <a:pt x="134" y="51"/>
                      <a:pt x="132" y="38"/>
                      <a:pt x="139" y="36"/>
                    </a:cubicBezTo>
                    <a:close/>
                  </a:path>
                </a:pathLst>
              </a:custGeom>
              <a:solidFill>
                <a:srgbClr val="E7A9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7" name="Freeform 173">
                <a:extLst>
                  <a:ext uri="{FF2B5EF4-FFF2-40B4-BE49-F238E27FC236}">
                    <a16:creationId xmlns:a16="http://schemas.microsoft.com/office/drawing/2014/main" id="{7AA2AC52-D8CB-BBC8-9A2A-21CDF4CCA6CF}"/>
                  </a:ext>
                </a:extLst>
              </p:cNvPr>
              <p:cNvSpPr/>
              <p:nvPr/>
            </p:nvSpPr>
            <p:spPr bwMode="auto">
              <a:xfrm>
                <a:off x="3628" y="1386"/>
                <a:ext cx="149" cy="82"/>
              </a:xfrm>
              <a:custGeom>
                <a:avLst/>
                <a:gdLst>
                  <a:gd name="T0" fmla="*/ 9 w 98"/>
                  <a:gd name="T1" fmla="*/ 5 h 54"/>
                  <a:gd name="T2" fmla="*/ 58 w 98"/>
                  <a:gd name="T3" fmla="*/ 25 h 54"/>
                  <a:gd name="T4" fmla="*/ 82 w 98"/>
                  <a:gd name="T5" fmla="*/ 10 h 54"/>
                  <a:gd name="T6" fmla="*/ 92 w 98"/>
                  <a:gd name="T7" fmla="*/ 2 h 54"/>
                  <a:gd name="T8" fmla="*/ 97 w 98"/>
                  <a:gd name="T9" fmla="*/ 15 h 54"/>
                  <a:gd name="T10" fmla="*/ 39 w 98"/>
                  <a:gd name="T11" fmla="*/ 45 h 54"/>
                  <a:gd name="T12" fmla="*/ 8 w 98"/>
                  <a:gd name="T13" fmla="*/ 16 h 54"/>
                  <a:gd name="T14" fmla="*/ 4 w 98"/>
                  <a:gd name="T15" fmla="*/ 12 h 54"/>
                  <a:gd name="T16" fmla="*/ 4 w 98"/>
                  <a:gd name="T17" fmla="*/ 4 h 54"/>
                  <a:gd name="T18" fmla="*/ 9 w 98"/>
                  <a:gd name="T19"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54">
                    <a:moveTo>
                      <a:pt x="9" y="5"/>
                    </a:moveTo>
                    <a:cubicBezTo>
                      <a:pt x="23" y="17"/>
                      <a:pt x="38" y="26"/>
                      <a:pt x="58" y="25"/>
                    </a:cubicBezTo>
                    <a:cubicBezTo>
                      <a:pt x="69" y="24"/>
                      <a:pt x="78" y="21"/>
                      <a:pt x="82" y="10"/>
                    </a:cubicBezTo>
                    <a:cubicBezTo>
                      <a:pt x="85" y="7"/>
                      <a:pt x="87" y="0"/>
                      <a:pt x="92" y="2"/>
                    </a:cubicBezTo>
                    <a:cubicBezTo>
                      <a:pt x="98" y="4"/>
                      <a:pt x="98" y="10"/>
                      <a:pt x="97" y="15"/>
                    </a:cubicBezTo>
                    <a:cubicBezTo>
                      <a:pt x="91" y="48"/>
                      <a:pt x="63" y="54"/>
                      <a:pt x="39" y="45"/>
                    </a:cubicBezTo>
                    <a:cubicBezTo>
                      <a:pt x="23" y="40"/>
                      <a:pt x="12" y="32"/>
                      <a:pt x="8" y="16"/>
                    </a:cubicBezTo>
                    <a:cubicBezTo>
                      <a:pt x="7" y="14"/>
                      <a:pt x="5" y="13"/>
                      <a:pt x="4" y="12"/>
                    </a:cubicBezTo>
                    <a:cubicBezTo>
                      <a:pt x="0" y="10"/>
                      <a:pt x="3" y="7"/>
                      <a:pt x="4" y="4"/>
                    </a:cubicBezTo>
                    <a:cubicBezTo>
                      <a:pt x="6" y="4"/>
                      <a:pt x="7" y="5"/>
                      <a:pt x="9" y="5"/>
                    </a:cubicBezTo>
                    <a:close/>
                  </a:path>
                </a:pathLst>
              </a:custGeom>
              <a:solidFill>
                <a:srgbClr val="9CC8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8" name="Freeform 174">
                <a:extLst>
                  <a:ext uri="{FF2B5EF4-FFF2-40B4-BE49-F238E27FC236}">
                    <a16:creationId xmlns:a16="http://schemas.microsoft.com/office/drawing/2014/main" id="{7CB1B1FF-4181-9644-0469-2604146BF5F0}"/>
                  </a:ext>
                </a:extLst>
              </p:cNvPr>
              <p:cNvSpPr/>
              <p:nvPr/>
            </p:nvSpPr>
            <p:spPr bwMode="auto">
              <a:xfrm>
                <a:off x="3634" y="1404"/>
                <a:ext cx="145" cy="68"/>
              </a:xfrm>
              <a:custGeom>
                <a:avLst/>
                <a:gdLst>
                  <a:gd name="T0" fmla="*/ 0 w 95"/>
                  <a:gd name="T1" fmla="*/ 0 h 45"/>
                  <a:gd name="T2" fmla="*/ 7 w 95"/>
                  <a:gd name="T3" fmla="*/ 6 h 45"/>
                  <a:gd name="T4" fmla="*/ 75 w 95"/>
                  <a:gd name="T5" fmla="*/ 29 h 45"/>
                  <a:gd name="T6" fmla="*/ 90 w 95"/>
                  <a:gd name="T7" fmla="*/ 3 h 45"/>
                  <a:gd name="T8" fmla="*/ 91 w 95"/>
                  <a:gd name="T9" fmla="*/ 18 h 45"/>
                  <a:gd name="T10" fmla="*/ 46 w 95"/>
                  <a:gd name="T11" fmla="*/ 40 h 45"/>
                  <a:gd name="T12" fmla="*/ 0 w 95"/>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95" h="45">
                    <a:moveTo>
                      <a:pt x="0" y="0"/>
                    </a:moveTo>
                    <a:cubicBezTo>
                      <a:pt x="4" y="0"/>
                      <a:pt x="6" y="2"/>
                      <a:pt x="7" y="6"/>
                    </a:cubicBezTo>
                    <a:cubicBezTo>
                      <a:pt x="14" y="32"/>
                      <a:pt x="54" y="40"/>
                      <a:pt x="75" y="29"/>
                    </a:cubicBezTo>
                    <a:cubicBezTo>
                      <a:pt x="84" y="24"/>
                      <a:pt x="88" y="13"/>
                      <a:pt x="90" y="3"/>
                    </a:cubicBezTo>
                    <a:cubicBezTo>
                      <a:pt x="95" y="8"/>
                      <a:pt x="92" y="13"/>
                      <a:pt x="91" y="18"/>
                    </a:cubicBezTo>
                    <a:cubicBezTo>
                      <a:pt x="80" y="34"/>
                      <a:pt x="66" y="45"/>
                      <a:pt x="46" y="40"/>
                    </a:cubicBezTo>
                    <a:cubicBezTo>
                      <a:pt x="25" y="35"/>
                      <a:pt x="4" y="26"/>
                      <a:pt x="0" y="0"/>
                    </a:cubicBezTo>
                    <a:close/>
                  </a:path>
                </a:pathLst>
              </a:custGeom>
              <a:solidFill>
                <a:srgbClr val="CFC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9" name="Freeform 175">
                <a:extLst>
                  <a:ext uri="{FF2B5EF4-FFF2-40B4-BE49-F238E27FC236}">
                    <a16:creationId xmlns:a16="http://schemas.microsoft.com/office/drawing/2014/main" id="{9B9AAF87-9D36-3B0F-FAF6-C5ECD55687B6}"/>
                  </a:ext>
                </a:extLst>
              </p:cNvPr>
              <p:cNvSpPr/>
              <p:nvPr/>
            </p:nvSpPr>
            <p:spPr bwMode="auto">
              <a:xfrm>
                <a:off x="3753" y="1383"/>
                <a:ext cx="32" cy="48"/>
              </a:xfrm>
              <a:custGeom>
                <a:avLst/>
                <a:gdLst>
                  <a:gd name="T0" fmla="*/ 13 w 21"/>
                  <a:gd name="T1" fmla="*/ 32 h 32"/>
                  <a:gd name="T2" fmla="*/ 12 w 21"/>
                  <a:gd name="T3" fmla="*/ 17 h 32"/>
                  <a:gd name="T4" fmla="*/ 10 w 21"/>
                  <a:gd name="T5" fmla="*/ 6 h 32"/>
                  <a:gd name="T6" fmla="*/ 0 w 21"/>
                  <a:gd name="T7" fmla="*/ 12 h 32"/>
                  <a:gd name="T8" fmla="*/ 3 w 21"/>
                  <a:gd name="T9" fmla="*/ 4 h 32"/>
                  <a:gd name="T10" fmla="*/ 14 w 21"/>
                  <a:gd name="T11" fmla="*/ 5 h 32"/>
                  <a:gd name="T12" fmla="*/ 21 w 21"/>
                  <a:gd name="T13" fmla="*/ 7 h 32"/>
                  <a:gd name="T14" fmla="*/ 13 w 21"/>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2">
                    <a:moveTo>
                      <a:pt x="13" y="32"/>
                    </a:moveTo>
                    <a:cubicBezTo>
                      <a:pt x="13" y="27"/>
                      <a:pt x="13" y="22"/>
                      <a:pt x="12" y="17"/>
                    </a:cubicBezTo>
                    <a:cubicBezTo>
                      <a:pt x="13" y="13"/>
                      <a:pt x="15" y="8"/>
                      <a:pt x="10" y="6"/>
                    </a:cubicBezTo>
                    <a:cubicBezTo>
                      <a:pt x="6" y="4"/>
                      <a:pt x="4" y="11"/>
                      <a:pt x="0" y="12"/>
                    </a:cubicBezTo>
                    <a:cubicBezTo>
                      <a:pt x="1" y="9"/>
                      <a:pt x="2" y="7"/>
                      <a:pt x="3" y="4"/>
                    </a:cubicBezTo>
                    <a:cubicBezTo>
                      <a:pt x="7" y="0"/>
                      <a:pt x="11" y="1"/>
                      <a:pt x="14" y="5"/>
                    </a:cubicBezTo>
                    <a:cubicBezTo>
                      <a:pt x="17" y="8"/>
                      <a:pt x="18" y="8"/>
                      <a:pt x="21" y="7"/>
                    </a:cubicBezTo>
                    <a:cubicBezTo>
                      <a:pt x="21" y="16"/>
                      <a:pt x="18" y="24"/>
                      <a:pt x="13" y="32"/>
                    </a:cubicBezTo>
                    <a:close/>
                  </a:path>
                </a:pathLst>
              </a:custGeom>
              <a:solidFill>
                <a:srgbClr val="B595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0" name="Freeform 176">
                <a:extLst>
                  <a:ext uri="{FF2B5EF4-FFF2-40B4-BE49-F238E27FC236}">
                    <a16:creationId xmlns:a16="http://schemas.microsoft.com/office/drawing/2014/main" id="{47F9116E-E6B0-C2EB-D886-A965E4116CC3}"/>
                  </a:ext>
                </a:extLst>
              </p:cNvPr>
              <p:cNvSpPr/>
              <p:nvPr/>
            </p:nvSpPr>
            <p:spPr bwMode="auto">
              <a:xfrm>
                <a:off x="4029" y="2564"/>
                <a:ext cx="192" cy="310"/>
              </a:xfrm>
              <a:custGeom>
                <a:avLst/>
                <a:gdLst>
                  <a:gd name="T0" fmla="*/ 110 w 126"/>
                  <a:gd name="T1" fmla="*/ 127 h 204"/>
                  <a:gd name="T2" fmla="*/ 102 w 126"/>
                  <a:gd name="T3" fmla="*/ 173 h 204"/>
                  <a:gd name="T4" fmla="*/ 96 w 126"/>
                  <a:gd name="T5" fmla="*/ 199 h 204"/>
                  <a:gd name="T6" fmla="*/ 89 w 126"/>
                  <a:gd name="T7" fmla="*/ 200 h 204"/>
                  <a:gd name="T8" fmla="*/ 75 w 126"/>
                  <a:gd name="T9" fmla="*/ 175 h 204"/>
                  <a:gd name="T10" fmla="*/ 73 w 126"/>
                  <a:gd name="T11" fmla="*/ 166 h 204"/>
                  <a:gd name="T12" fmla="*/ 67 w 126"/>
                  <a:gd name="T13" fmla="*/ 122 h 204"/>
                  <a:gd name="T14" fmla="*/ 63 w 126"/>
                  <a:gd name="T15" fmla="*/ 125 h 204"/>
                  <a:gd name="T16" fmla="*/ 55 w 126"/>
                  <a:gd name="T17" fmla="*/ 120 h 204"/>
                  <a:gd name="T18" fmla="*/ 58 w 126"/>
                  <a:gd name="T19" fmla="*/ 113 h 204"/>
                  <a:gd name="T20" fmla="*/ 67 w 126"/>
                  <a:gd name="T21" fmla="*/ 103 h 204"/>
                  <a:gd name="T22" fmla="*/ 76 w 126"/>
                  <a:gd name="T23" fmla="*/ 102 h 204"/>
                  <a:gd name="T24" fmla="*/ 80 w 126"/>
                  <a:gd name="T25" fmla="*/ 104 h 204"/>
                  <a:gd name="T26" fmla="*/ 97 w 126"/>
                  <a:gd name="T27" fmla="*/ 87 h 204"/>
                  <a:gd name="T28" fmla="*/ 78 w 126"/>
                  <a:gd name="T29" fmla="*/ 94 h 204"/>
                  <a:gd name="T30" fmla="*/ 87 w 126"/>
                  <a:gd name="T31" fmla="*/ 77 h 204"/>
                  <a:gd name="T32" fmla="*/ 101 w 126"/>
                  <a:gd name="T33" fmla="*/ 56 h 204"/>
                  <a:gd name="T34" fmla="*/ 93 w 126"/>
                  <a:gd name="T35" fmla="*/ 68 h 204"/>
                  <a:gd name="T36" fmla="*/ 83 w 126"/>
                  <a:gd name="T37" fmla="*/ 75 h 204"/>
                  <a:gd name="T38" fmla="*/ 70 w 126"/>
                  <a:gd name="T39" fmla="*/ 80 h 204"/>
                  <a:gd name="T40" fmla="*/ 62 w 126"/>
                  <a:gd name="T41" fmla="*/ 85 h 204"/>
                  <a:gd name="T42" fmla="*/ 59 w 126"/>
                  <a:gd name="T43" fmla="*/ 75 h 204"/>
                  <a:gd name="T44" fmla="*/ 64 w 126"/>
                  <a:gd name="T45" fmla="*/ 64 h 204"/>
                  <a:gd name="T46" fmla="*/ 66 w 126"/>
                  <a:gd name="T47" fmla="*/ 59 h 204"/>
                  <a:gd name="T48" fmla="*/ 62 w 126"/>
                  <a:gd name="T49" fmla="*/ 58 h 204"/>
                  <a:gd name="T50" fmla="*/ 58 w 126"/>
                  <a:gd name="T51" fmla="*/ 62 h 204"/>
                  <a:gd name="T52" fmla="*/ 51 w 126"/>
                  <a:gd name="T53" fmla="*/ 85 h 204"/>
                  <a:gd name="T54" fmla="*/ 29 w 126"/>
                  <a:gd name="T55" fmla="*/ 98 h 204"/>
                  <a:gd name="T56" fmla="*/ 25 w 126"/>
                  <a:gd name="T57" fmla="*/ 93 h 204"/>
                  <a:gd name="T58" fmla="*/ 30 w 126"/>
                  <a:gd name="T59" fmla="*/ 85 h 204"/>
                  <a:gd name="T60" fmla="*/ 43 w 126"/>
                  <a:gd name="T61" fmla="*/ 68 h 204"/>
                  <a:gd name="T62" fmla="*/ 14 w 126"/>
                  <a:gd name="T63" fmla="*/ 89 h 204"/>
                  <a:gd name="T64" fmla="*/ 3 w 126"/>
                  <a:gd name="T65" fmla="*/ 90 h 204"/>
                  <a:gd name="T66" fmla="*/ 8 w 126"/>
                  <a:gd name="T67" fmla="*/ 81 h 204"/>
                  <a:gd name="T68" fmla="*/ 35 w 126"/>
                  <a:gd name="T69" fmla="*/ 48 h 204"/>
                  <a:gd name="T70" fmla="*/ 46 w 126"/>
                  <a:gd name="T71" fmla="*/ 47 h 204"/>
                  <a:gd name="T72" fmla="*/ 45 w 126"/>
                  <a:gd name="T73" fmla="*/ 5 h 204"/>
                  <a:gd name="T74" fmla="*/ 49 w 126"/>
                  <a:gd name="T75" fmla="*/ 0 h 204"/>
                  <a:gd name="T76" fmla="*/ 54 w 126"/>
                  <a:gd name="T77" fmla="*/ 5 h 204"/>
                  <a:gd name="T78" fmla="*/ 54 w 126"/>
                  <a:gd name="T79" fmla="*/ 19 h 204"/>
                  <a:gd name="T80" fmla="*/ 56 w 126"/>
                  <a:gd name="T81" fmla="*/ 33 h 204"/>
                  <a:gd name="T82" fmla="*/ 68 w 126"/>
                  <a:gd name="T83" fmla="*/ 26 h 204"/>
                  <a:gd name="T84" fmla="*/ 80 w 126"/>
                  <a:gd name="T85" fmla="*/ 15 h 204"/>
                  <a:gd name="T86" fmla="*/ 90 w 126"/>
                  <a:gd name="T87" fmla="*/ 14 h 204"/>
                  <a:gd name="T88" fmla="*/ 74 w 126"/>
                  <a:gd name="T89" fmla="*/ 38 h 204"/>
                  <a:gd name="T90" fmla="*/ 97 w 126"/>
                  <a:gd name="T91" fmla="*/ 12 h 204"/>
                  <a:gd name="T92" fmla="*/ 113 w 126"/>
                  <a:gd name="T93" fmla="*/ 13 h 204"/>
                  <a:gd name="T94" fmla="*/ 120 w 126"/>
                  <a:gd name="T95" fmla="*/ 18 h 204"/>
                  <a:gd name="T96" fmla="*/ 121 w 126"/>
                  <a:gd name="T97" fmla="*/ 59 h 204"/>
                  <a:gd name="T98" fmla="*/ 110 w 126"/>
                  <a:gd name="T99" fmla="*/ 12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 h="204">
                    <a:moveTo>
                      <a:pt x="110" y="127"/>
                    </a:moveTo>
                    <a:cubicBezTo>
                      <a:pt x="102" y="141"/>
                      <a:pt x="101" y="157"/>
                      <a:pt x="102" y="173"/>
                    </a:cubicBezTo>
                    <a:cubicBezTo>
                      <a:pt x="103" y="182"/>
                      <a:pt x="96" y="190"/>
                      <a:pt x="96" y="199"/>
                    </a:cubicBezTo>
                    <a:cubicBezTo>
                      <a:pt x="96" y="204"/>
                      <a:pt x="92" y="201"/>
                      <a:pt x="89" y="200"/>
                    </a:cubicBezTo>
                    <a:cubicBezTo>
                      <a:pt x="80" y="195"/>
                      <a:pt x="79" y="184"/>
                      <a:pt x="75" y="175"/>
                    </a:cubicBezTo>
                    <a:cubicBezTo>
                      <a:pt x="75" y="172"/>
                      <a:pt x="74" y="169"/>
                      <a:pt x="73" y="166"/>
                    </a:cubicBezTo>
                    <a:cubicBezTo>
                      <a:pt x="64" y="153"/>
                      <a:pt x="69" y="138"/>
                      <a:pt x="67" y="122"/>
                    </a:cubicBezTo>
                    <a:cubicBezTo>
                      <a:pt x="67" y="122"/>
                      <a:pt x="65" y="125"/>
                      <a:pt x="63" y="125"/>
                    </a:cubicBezTo>
                    <a:cubicBezTo>
                      <a:pt x="59" y="125"/>
                      <a:pt x="56" y="124"/>
                      <a:pt x="55" y="120"/>
                    </a:cubicBezTo>
                    <a:cubicBezTo>
                      <a:pt x="54" y="117"/>
                      <a:pt x="55" y="114"/>
                      <a:pt x="58" y="113"/>
                    </a:cubicBezTo>
                    <a:cubicBezTo>
                      <a:pt x="63" y="111"/>
                      <a:pt x="65" y="107"/>
                      <a:pt x="67" y="103"/>
                    </a:cubicBezTo>
                    <a:cubicBezTo>
                      <a:pt x="70" y="99"/>
                      <a:pt x="73" y="96"/>
                      <a:pt x="76" y="102"/>
                    </a:cubicBezTo>
                    <a:cubicBezTo>
                      <a:pt x="77" y="104"/>
                      <a:pt x="79" y="106"/>
                      <a:pt x="80" y="104"/>
                    </a:cubicBezTo>
                    <a:cubicBezTo>
                      <a:pt x="84" y="96"/>
                      <a:pt x="95" y="96"/>
                      <a:pt x="97" y="87"/>
                    </a:cubicBezTo>
                    <a:cubicBezTo>
                      <a:pt x="91" y="92"/>
                      <a:pt x="85" y="102"/>
                      <a:pt x="78" y="94"/>
                    </a:cubicBezTo>
                    <a:cubicBezTo>
                      <a:pt x="73" y="87"/>
                      <a:pt x="83" y="82"/>
                      <a:pt x="87" y="77"/>
                    </a:cubicBezTo>
                    <a:cubicBezTo>
                      <a:pt x="92" y="70"/>
                      <a:pt x="98" y="64"/>
                      <a:pt x="101" y="56"/>
                    </a:cubicBezTo>
                    <a:cubicBezTo>
                      <a:pt x="96" y="58"/>
                      <a:pt x="95" y="63"/>
                      <a:pt x="93" y="68"/>
                    </a:cubicBezTo>
                    <a:cubicBezTo>
                      <a:pt x="91" y="72"/>
                      <a:pt x="88" y="78"/>
                      <a:pt x="83" y="75"/>
                    </a:cubicBezTo>
                    <a:cubicBezTo>
                      <a:pt x="75" y="70"/>
                      <a:pt x="73" y="76"/>
                      <a:pt x="70" y="80"/>
                    </a:cubicBezTo>
                    <a:cubicBezTo>
                      <a:pt x="68" y="83"/>
                      <a:pt x="66" y="88"/>
                      <a:pt x="62" y="85"/>
                    </a:cubicBezTo>
                    <a:cubicBezTo>
                      <a:pt x="58" y="84"/>
                      <a:pt x="59" y="79"/>
                      <a:pt x="59" y="75"/>
                    </a:cubicBezTo>
                    <a:cubicBezTo>
                      <a:pt x="59" y="71"/>
                      <a:pt x="61" y="67"/>
                      <a:pt x="64" y="64"/>
                    </a:cubicBezTo>
                    <a:cubicBezTo>
                      <a:pt x="65" y="63"/>
                      <a:pt x="67" y="61"/>
                      <a:pt x="66" y="59"/>
                    </a:cubicBezTo>
                    <a:cubicBezTo>
                      <a:pt x="65" y="57"/>
                      <a:pt x="63" y="57"/>
                      <a:pt x="62" y="58"/>
                    </a:cubicBezTo>
                    <a:cubicBezTo>
                      <a:pt x="60" y="58"/>
                      <a:pt x="57" y="59"/>
                      <a:pt x="58" y="62"/>
                    </a:cubicBezTo>
                    <a:cubicBezTo>
                      <a:pt x="60" y="71"/>
                      <a:pt x="52" y="77"/>
                      <a:pt x="51" y="85"/>
                    </a:cubicBezTo>
                    <a:cubicBezTo>
                      <a:pt x="50" y="94"/>
                      <a:pt x="37" y="101"/>
                      <a:pt x="29" y="98"/>
                    </a:cubicBezTo>
                    <a:cubicBezTo>
                      <a:pt x="26" y="97"/>
                      <a:pt x="25" y="96"/>
                      <a:pt x="25" y="93"/>
                    </a:cubicBezTo>
                    <a:cubicBezTo>
                      <a:pt x="25" y="89"/>
                      <a:pt x="27" y="87"/>
                      <a:pt x="30" y="85"/>
                    </a:cubicBezTo>
                    <a:cubicBezTo>
                      <a:pt x="36" y="81"/>
                      <a:pt x="43" y="79"/>
                      <a:pt x="43" y="68"/>
                    </a:cubicBezTo>
                    <a:cubicBezTo>
                      <a:pt x="33" y="76"/>
                      <a:pt x="24" y="83"/>
                      <a:pt x="14" y="89"/>
                    </a:cubicBezTo>
                    <a:cubicBezTo>
                      <a:pt x="10" y="91"/>
                      <a:pt x="6" y="95"/>
                      <a:pt x="3" y="90"/>
                    </a:cubicBezTo>
                    <a:cubicBezTo>
                      <a:pt x="0" y="86"/>
                      <a:pt x="5" y="83"/>
                      <a:pt x="8" y="81"/>
                    </a:cubicBezTo>
                    <a:cubicBezTo>
                      <a:pt x="20" y="73"/>
                      <a:pt x="25" y="59"/>
                      <a:pt x="35" y="48"/>
                    </a:cubicBezTo>
                    <a:cubicBezTo>
                      <a:pt x="38" y="44"/>
                      <a:pt x="40" y="44"/>
                      <a:pt x="46" y="47"/>
                    </a:cubicBezTo>
                    <a:cubicBezTo>
                      <a:pt x="36" y="32"/>
                      <a:pt x="43" y="19"/>
                      <a:pt x="45" y="5"/>
                    </a:cubicBezTo>
                    <a:cubicBezTo>
                      <a:pt x="45" y="3"/>
                      <a:pt x="47" y="0"/>
                      <a:pt x="49" y="0"/>
                    </a:cubicBezTo>
                    <a:cubicBezTo>
                      <a:pt x="53" y="0"/>
                      <a:pt x="53" y="3"/>
                      <a:pt x="54" y="5"/>
                    </a:cubicBezTo>
                    <a:cubicBezTo>
                      <a:pt x="55" y="10"/>
                      <a:pt x="55" y="14"/>
                      <a:pt x="54" y="19"/>
                    </a:cubicBezTo>
                    <a:cubicBezTo>
                      <a:pt x="52" y="24"/>
                      <a:pt x="50" y="30"/>
                      <a:pt x="56" y="33"/>
                    </a:cubicBezTo>
                    <a:cubicBezTo>
                      <a:pt x="61" y="35"/>
                      <a:pt x="65" y="30"/>
                      <a:pt x="68" y="26"/>
                    </a:cubicBezTo>
                    <a:cubicBezTo>
                      <a:pt x="72" y="22"/>
                      <a:pt x="75" y="18"/>
                      <a:pt x="80" y="15"/>
                    </a:cubicBezTo>
                    <a:cubicBezTo>
                      <a:pt x="83" y="12"/>
                      <a:pt x="86" y="9"/>
                      <a:pt x="90" y="14"/>
                    </a:cubicBezTo>
                    <a:cubicBezTo>
                      <a:pt x="90" y="26"/>
                      <a:pt x="80" y="31"/>
                      <a:pt x="74" y="38"/>
                    </a:cubicBezTo>
                    <a:cubicBezTo>
                      <a:pt x="84" y="32"/>
                      <a:pt x="89" y="20"/>
                      <a:pt x="97" y="12"/>
                    </a:cubicBezTo>
                    <a:cubicBezTo>
                      <a:pt x="106" y="2"/>
                      <a:pt x="106" y="2"/>
                      <a:pt x="113" y="13"/>
                    </a:cubicBezTo>
                    <a:cubicBezTo>
                      <a:pt x="114" y="15"/>
                      <a:pt x="116" y="17"/>
                      <a:pt x="120" y="18"/>
                    </a:cubicBezTo>
                    <a:cubicBezTo>
                      <a:pt x="126" y="31"/>
                      <a:pt x="121" y="45"/>
                      <a:pt x="121" y="59"/>
                    </a:cubicBezTo>
                    <a:cubicBezTo>
                      <a:pt x="121" y="82"/>
                      <a:pt x="119" y="105"/>
                      <a:pt x="110" y="127"/>
                    </a:cubicBezTo>
                    <a:close/>
                  </a:path>
                </a:pathLst>
              </a:custGeom>
              <a:solidFill>
                <a:srgbClr val="CF7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1" name="Freeform 177">
                <a:extLst>
                  <a:ext uri="{FF2B5EF4-FFF2-40B4-BE49-F238E27FC236}">
                    <a16:creationId xmlns:a16="http://schemas.microsoft.com/office/drawing/2014/main" id="{AF7B37C4-44B4-6137-A231-8E242075322E}"/>
                  </a:ext>
                </a:extLst>
              </p:cNvPr>
              <p:cNvSpPr/>
              <p:nvPr/>
            </p:nvSpPr>
            <p:spPr bwMode="auto">
              <a:xfrm>
                <a:off x="4130" y="2281"/>
                <a:ext cx="103" cy="356"/>
              </a:xfrm>
              <a:custGeom>
                <a:avLst/>
                <a:gdLst>
                  <a:gd name="T0" fmla="*/ 54 w 68"/>
                  <a:gd name="T1" fmla="*/ 205 h 235"/>
                  <a:gd name="T2" fmla="*/ 41 w 68"/>
                  <a:gd name="T3" fmla="*/ 191 h 235"/>
                  <a:gd name="T4" fmla="*/ 0 w 68"/>
                  <a:gd name="T5" fmla="*/ 235 h 235"/>
                  <a:gd name="T6" fmla="*/ 23 w 68"/>
                  <a:gd name="T7" fmla="*/ 202 h 235"/>
                  <a:gd name="T8" fmla="*/ 24 w 68"/>
                  <a:gd name="T9" fmla="*/ 197 h 235"/>
                  <a:gd name="T10" fmla="*/ 13 w 68"/>
                  <a:gd name="T11" fmla="*/ 156 h 235"/>
                  <a:gd name="T12" fmla="*/ 9 w 68"/>
                  <a:gd name="T13" fmla="*/ 149 h 235"/>
                  <a:gd name="T14" fmla="*/ 6 w 68"/>
                  <a:gd name="T15" fmla="*/ 138 h 235"/>
                  <a:gd name="T16" fmla="*/ 4 w 68"/>
                  <a:gd name="T17" fmla="*/ 111 h 235"/>
                  <a:gd name="T18" fmla="*/ 5 w 68"/>
                  <a:gd name="T19" fmla="*/ 108 h 235"/>
                  <a:gd name="T20" fmla="*/ 18 w 68"/>
                  <a:gd name="T21" fmla="*/ 84 h 235"/>
                  <a:gd name="T22" fmla="*/ 19 w 68"/>
                  <a:gd name="T23" fmla="*/ 79 h 235"/>
                  <a:gd name="T24" fmla="*/ 23 w 68"/>
                  <a:gd name="T25" fmla="*/ 56 h 235"/>
                  <a:gd name="T26" fmla="*/ 23 w 68"/>
                  <a:gd name="T27" fmla="*/ 44 h 235"/>
                  <a:gd name="T28" fmla="*/ 23 w 68"/>
                  <a:gd name="T29" fmla="*/ 28 h 235"/>
                  <a:gd name="T30" fmla="*/ 15 w 68"/>
                  <a:gd name="T31" fmla="*/ 7 h 235"/>
                  <a:gd name="T32" fmla="*/ 28 w 68"/>
                  <a:gd name="T33" fmla="*/ 7 h 235"/>
                  <a:gd name="T34" fmla="*/ 37 w 68"/>
                  <a:gd name="T35" fmla="*/ 10 h 235"/>
                  <a:gd name="T36" fmla="*/ 32 w 68"/>
                  <a:gd name="T37" fmla="*/ 32 h 235"/>
                  <a:gd name="T38" fmla="*/ 33 w 68"/>
                  <a:gd name="T39" fmla="*/ 52 h 235"/>
                  <a:gd name="T40" fmla="*/ 35 w 68"/>
                  <a:gd name="T41" fmla="*/ 60 h 235"/>
                  <a:gd name="T42" fmla="*/ 39 w 68"/>
                  <a:gd name="T43" fmla="*/ 83 h 235"/>
                  <a:gd name="T44" fmla="*/ 37 w 68"/>
                  <a:gd name="T45" fmla="*/ 92 h 235"/>
                  <a:gd name="T46" fmla="*/ 40 w 68"/>
                  <a:gd name="T47" fmla="*/ 94 h 235"/>
                  <a:gd name="T48" fmla="*/ 47 w 68"/>
                  <a:gd name="T49" fmla="*/ 84 h 235"/>
                  <a:gd name="T50" fmla="*/ 59 w 68"/>
                  <a:gd name="T51" fmla="*/ 70 h 235"/>
                  <a:gd name="T52" fmla="*/ 63 w 68"/>
                  <a:gd name="T53" fmla="*/ 144 h 235"/>
                  <a:gd name="T54" fmla="*/ 54 w 68"/>
                  <a:gd name="T55" fmla="*/ 20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 h="235">
                    <a:moveTo>
                      <a:pt x="54" y="205"/>
                    </a:moveTo>
                    <a:cubicBezTo>
                      <a:pt x="44" y="207"/>
                      <a:pt x="44" y="206"/>
                      <a:pt x="41" y="191"/>
                    </a:cubicBezTo>
                    <a:cubicBezTo>
                      <a:pt x="28" y="206"/>
                      <a:pt x="19" y="223"/>
                      <a:pt x="0" y="235"/>
                    </a:cubicBezTo>
                    <a:cubicBezTo>
                      <a:pt x="5" y="220"/>
                      <a:pt x="19" y="214"/>
                      <a:pt x="23" y="202"/>
                    </a:cubicBezTo>
                    <a:cubicBezTo>
                      <a:pt x="24" y="201"/>
                      <a:pt x="25" y="198"/>
                      <a:pt x="24" y="197"/>
                    </a:cubicBezTo>
                    <a:cubicBezTo>
                      <a:pt x="11" y="186"/>
                      <a:pt x="11" y="171"/>
                      <a:pt x="13" y="156"/>
                    </a:cubicBezTo>
                    <a:cubicBezTo>
                      <a:pt x="14" y="152"/>
                      <a:pt x="11" y="151"/>
                      <a:pt x="9" y="149"/>
                    </a:cubicBezTo>
                    <a:cubicBezTo>
                      <a:pt x="7" y="146"/>
                      <a:pt x="4" y="141"/>
                      <a:pt x="6" y="138"/>
                    </a:cubicBezTo>
                    <a:cubicBezTo>
                      <a:pt x="11" y="128"/>
                      <a:pt x="8" y="119"/>
                      <a:pt x="4" y="111"/>
                    </a:cubicBezTo>
                    <a:cubicBezTo>
                      <a:pt x="4" y="110"/>
                      <a:pt x="5" y="109"/>
                      <a:pt x="5" y="108"/>
                    </a:cubicBezTo>
                    <a:cubicBezTo>
                      <a:pt x="15" y="103"/>
                      <a:pt x="13" y="91"/>
                      <a:pt x="18" y="84"/>
                    </a:cubicBezTo>
                    <a:cubicBezTo>
                      <a:pt x="19" y="83"/>
                      <a:pt x="18" y="80"/>
                      <a:pt x="19" y="79"/>
                    </a:cubicBezTo>
                    <a:cubicBezTo>
                      <a:pt x="34" y="73"/>
                      <a:pt x="25" y="64"/>
                      <a:pt x="23" y="56"/>
                    </a:cubicBezTo>
                    <a:cubicBezTo>
                      <a:pt x="22" y="52"/>
                      <a:pt x="21" y="47"/>
                      <a:pt x="23" y="44"/>
                    </a:cubicBezTo>
                    <a:cubicBezTo>
                      <a:pt x="27" y="39"/>
                      <a:pt x="25" y="33"/>
                      <a:pt x="23" y="28"/>
                    </a:cubicBezTo>
                    <a:cubicBezTo>
                      <a:pt x="25" y="19"/>
                      <a:pt x="16" y="15"/>
                      <a:pt x="15" y="7"/>
                    </a:cubicBezTo>
                    <a:cubicBezTo>
                      <a:pt x="20" y="0"/>
                      <a:pt x="24" y="4"/>
                      <a:pt x="28" y="7"/>
                    </a:cubicBezTo>
                    <a:cubicBezTo>
                      <a:pt x="30" y="11"/>
                      <a:pt x="34" y="7"/>
                      <a:pt x="37" y="10"/>
                    </a:cubicBezTo>
                    <a:cubicBezTo>
                      <a:pt x="30" y="16"/>
                      <a:pt x="30" y="23"/>
                      <a:pt x="32" y="32"/>
                    </a:cubicBezTo>
                    <a:cubicBezTo>
                      <a:pt x="34" y="38"/>
                      <a:pt x="33" y="45"/>
                      <a:pt x="33" y="52"/>
                    </a:cubicBezTo>
                    <a:cubicBezTo>
                      <a:pt x="33" y="55"/>
                      <a:pt x="32" y="59"/>
                      <a:pt x="35" y="60"/>
                    </a:cubicBezTo>
                    <a:cubicBezTo>
                      <a:pt x="50" y="66"/>
                      <a:pt x="39" y="76"/>
                      <a:pt x="39" y="83"/>
                    </a:cubicBezTo>
                    <a:cubicBezTo>
                      <a:pt x="39" y="86"/>
                      <a:pt x="35" y="89"/>
                      <a:pt x="37" y="92"/>
                    </a:cubicBezTo>
                    <a:cubicBezTo>
                      <a:pt x="38" y="93"/>
                      <a:pt x="40" y="94"/>
                      <a:pt x="40" y="94"/>
                    </a:cubicBezTo>
                    <a:cubicBezTo>
                      <a:pt x="42" y="90"/>
                      <a:pt x="49" y="89"/>
                      <a:pt x="47" y="84"/>
                    </a:cubicBezTo>
                    <a:cubicBezTo>
                      <a:pt x="43" y="73"/>
                      <a:pt x="53" y="74"/>
                      <a:pt x="59" y="70"/>
                    </a:cubicBezTo>
                    <a:cubicBezTo>
                      <a:pt x="68" y="94"/>
                      <a:pt x="63" y="119"/>
                      <a:pt x="63" y="144"/>
                    </a:cubicBezTo>
                    <a:cubicBezTo>
                      <a:pt x="64" y="164"/>
                      <a:pt x="57" y="184"/>
                      <a:pt x="54" y="205"/>
                    </a:cubicBezTo>
                    <a:close/>
                  </a:path>
                </a:pathLst>
              </a:custGeom>
              <a:solidFill>
                <a:srgbClr val="DB88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2" name="Freeform 178">
                <a:extLst>
                  <a:ext uri="{FF2B5EF4-FFF2-40B4-BE49-F238E27FC236}">
                    <a16:creationId xmlns:a16="http://schemas.microsoft.com/office/drawing/2014/main" id="{C5F648E6-124E-F703-C6A6-F5C3126C3461}"/>
                  </a:ext>
                </a:extLst>
              </p:cNvPr>
              <p:cNvSpPr/>
              <p:nvPr/>
            </p:nvSpPr>
            <p:spPr bwMode="auto">
              <a:xfrm>
                <a:off x="4184" y="2276"/>
                <a:ext cx="44" cy="111"/>
              </a:xfrm>
              <a:custGeom>
                <a:avLst/>
                <a:gdLst>
                  <a:gd name="T0" fmla="*/ 23 w 29"/>
                  <a:gd name="T1" fmla="*/ 53 h 73"/>
                  <a:gd name="T2" fmla="*/ 17 w 29"/>
                  <a:gd name="T3" fmla="*/ 67 h 73"/>
                  <a:gd name="T4" fmla="*/ 13 w 29"/>
                  <a:gd name="T5" fmla="*/ 72 h 73"/>
                  <a:gd name="T6" fmla="*/ 10 w 29"/>
                  <a:gd name="T7" fmla="*/ 67 h 73"/>
                  <a:gd name="T8" fmla="*/ 3 w 29"/>
                  <a:gd name="T9" fmla="*/ 48 h 73"/>
                  <a:gd name="T10" fmla="*/ 5 w 29"/>
                  <a:gd name="T11" fmla="*/ 32 h 73"/>
                  <a:gd name="T12" fmla="*/ 7 w 29"/>
                  <a:gd name="T13" fmla="*/ 41 h 73"/>
                  <a:gd name="T14" fmla="*/ 12 w 29"/>
                  <a:gd name="T15" fmla="*/ 49 h 73"/>
                  <a:gd name="T16" fmla="*/ 17 w 29"/>
                  <a:gd name="T17" fmla="*/ 42 h 73"/>
                  <a:gd name="T18" fmla="*/ 18 w 29"/>
                  <a:gd name="T19" fmla="*/ 11 h 73"/>
                  <a:gd name="T20" fmla="*/ 20 w 29"/>
                  <a:gd name="T21" fmla="*/ 0 h 73"/>
                  <a:gd name="T22" fmla="*/ 23 w 29"/>
                  <a:gd name="T23"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73">
                    <a:moveTo>
                      <a:pt x="23" y="53"/>
                    </a:moveTo>
                    <a:cubicBezTo>
                      <a:pt x="16" y="56"/>
                      <a:pt x="18" y="62"/>
                      <a:pt x="17" y="67"/>
                    </a:cubicBezTo>
                    <a:cubicBezTo>
                      <a:pt x="17" y="70"/>
                      <a:pt x="16" y="73"/>
                      <a:pt x="13" y="72"/>
                    </a:cubicBezTo>
                    <a:cubicBezTo>
                      <a:pt x="10" y="72"/>
                      <a:pt x="10" y="69"/>
                      <a:pt x="10" y="67"/>
                    </a:cubicBezTo>
                    <a:cubicBezTo>
                      <a:pt x="12" y="59"/>
                      <a:pt x="2" y="55"/>
                      <a:pt x="3" y="48"/>
                    </a:cubicBezTo>
                    <a:cubicBezTo>
                      <a:pt x="3" y="43"/>
                      <a:pt x="0" y="37"/>
                      <a:pt x="5" y="32"/>
                    </a:cubicBezTo>
                    <a:cubicBezTo>
                      <a:pt x="9" y="35"/>
                      <a:pt x="7" y="38"/>
                      <a:pt x="7" y="41"/>
                    </a:cubicBezTo>
                    <a:cubicBezTo>
                      <a:pt x="8" y="44"/>
                      <a:pt x="7" y="49"/>
                      <a:pt x="12" y="49"/>
                    </a:cubicBezTo>
                    <a:cubicBezTo>
                      <a:pt x="15" y="49"/>
                      <a:pt x="17" y="45"/>
                      <a:pt x="17" y="42"/>
                    </a:cubicBezTo>
                    <a:cubicBezTo>
                      <a:pt x="17" y="31"/>
                      <a:pt x="23" y="21"/>
                      <a:pt x="18" y="11"/>
                    </a:cubicBezTo>
                    <a:cubicBezTo>
                      <a:pt x="16" y="7"/>
                      <a:pt x="18" y="3"/>
                      <a:pt x="20" y="0"/>
                    </a:cubicBezTo>
                    <a:cubicBezTo>
                      <a:pt x="29" y="17"/>
                      <a:pt x="25" y="35"/>
                      <a:pt x="23" y="53"/>
                    </a:cubicBezTo>
                    <a:close/>
                  </a:path>
                </a:pathLst>
              </a:custGeom>
              <a:solidFill>
                <a:srgbClr val="DB88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3" name="Freeform 179">
                <a:extLst>
                  <a:ext uri="{FF2B5EF4-FFF2-40B4-BE49-F238E27FC236}">
                    <a16:creationId xmlns:a16="http://schemas.microsoft.com/office/drawing/2014/main" id="{93B80806-4E82-5996-880B-A6E3BC90E62E}"/>
                  </a:ext>
                </a:extLst>
              </p:cNvPr>
              <p:cNvSpPr/>
              <p:nvPr/>
            </p:nvSpPr>
            <p:spPr bwMode="auto">
              <a:xfrm>
                <a:off x="3672" y="1549"/>
                <a:ext cx="67" cy="46"/>
              </a:xfrm>
              <a:custGeom>
                <a:avLst/>
                <a:gdLst>
                  <a:gd name="T0" fmla="*/ 0 w 44"/>
                  <a:gd name="T1" fmla="*/ 3 h 30"/>
                  <a:gd name="T2" fmla="*/ 21 w 44"/>
                  <a:gd name="T3" fmla="*/ 3 h 30"/>
                  <a:gd name="T4" fmla="*/ 27 w 44"/>
                  <a:gd name="T5" fmla="*/ 6 h 30"/>
                  <a:gd name="T6" fmla="*/ 42 w 44"/>
                  <a:gd name="T7" fmla="*/ 25 h 30"/>
                  <a:gd name="T8" fmla="*/ 39 w 44"/>
                  <a:gd name="T9" fmla="*/ 28 h 30"/>
                  <a:gd name="T10" fmla="*/ 7 w 44"/>
                  <a:gd name="T11" fmla="*/ 27 h 30"/>
                  <a:gd name="T12" fmla="*/ 3 w 44"/>
                  <a:gd name="T13" fmla="*/ 19 h 30"/>
                  <a:gd name="T14" fmla="*/ 0 w 44"/>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0">
                    <a:moveTo>
                      <a:pt x="0" y="3"/>
                    </a:moveTo>
                    <a:cubicBezTo>
                      <a:pt x="7" y="2"/>
                      <a:pt x="14" y="0"/>
                      <a:pt x="21" y="3"/>
                    </a:cubicBezTo>
                    <a:cubicBezTo>
                      <a:pt x="22" y="5"/>
                      <a:pt x="24" y="5"/>
                      <a:pt x="27" y="6"/>
                    </a:cubicBezTo>
                    <a:cubicBezTo>
                      <a:pt x="38" y="7"/>
                      <a:pt x="44" y="14"/>
                      <a:pt x="42" y="25"/>
                    </a:cubicBezTo>
                    <a:cubicBezTo>
                      <a:pt x="42" y="26"/>
                      <a:pt x="41" y="28"/>
                      <a:pt x="39" y="28"/>
                    </a:cubicBezTo>
                    <a:cubicBezTo>
                      <a:pt x="29" y="28"/>
                      <a:pt x="18" y="30"/>
                      <a:pt x="7" y="27"/>
                    </a:cubicBezTo>
                    <a:cubicBezTo>
                      <a:pt x="3" y="27"/>
                      <a:pt x="2" y="23"/>
                      <a:pt x="3" y="19"/>
                    </a:cubicBezTo>
                    <a:cubicBezTo>
                      <a:pt x="3" y="13"/>
                      <a:pt x="1" y="8"/>
                      <a:pt x="0" y="3"/>
                    </a:cubicBezTo>
                    <a:close/>
                  </a:path>
                </a:pathLst>
              </a:custGeom>
              <a:solidFill>
                <a:srgbClr val="ED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4" name="Freeform 180">
                <a:extLst>
                  <a:ext uri="{FF2B5EF4-FFF2-40B4-BE49-F238E27FC236}">
                    <a16:creationId xmlns:a16="http://schemas.microsoft.com/office/drawing/2014/main" id="{510B0C58-7C23-15EE-2447-F3C8869E8E72}"/>
                  </a:ext>
                </a:extLst>
              </p:cNvPr>
              <p:cNvSpPr/>
              <p:nvPr/>
            </p:nvSpPr>
            <p:spPr bwMode="auto">
              <a:xfrm>
                <a:off x="3671" y="1647"/>
                <a:ext cx="68" cy="34"/>
              </a:xfrm>
              <a:custGeom>
                <a:avLst/>
                <a:gdLst>
                  <a:gd name="T0" fmla="*/ 9 w 45"/>
                  <a:gd name="T1" fmla="*/ 23 h 23"/>
                  <a:gd name="T2" fmla="*/ 0 w 45"/>
                  <a:gd name="T3" fmla="*/ 0 h 23"/>
                  <a:gd name="T4" fmla="*/ 36 w 45"/>
                  <a:gd name="T5" fmla="*/ 0 h 23"/>
                  <a:gd name="T6" fmla="*/ 44 w 45"/>
                  <a:gd name="T7" fmla="*/ 8 h 23"/>
                  <a:gd name="T8" fmla="*/ 35 w 45"/>
                  <a:gd name="T9" fmla="*/ 22 h 23"/>
                  <a:gd name="T10" fmla="*/ 9 w 45"/>
                  <a:gd name="T11" fmla="*/ 23 h 23"/>
                </a:gdLst>
                <a:ahLst/>
                <a:cxnLst>
                  <a:cxn ang="0">
                    <a:pos x="T0" y="T1"/>
                  </a:cxn>
                  <a:cxn ang="0">
                    <a:pos x="T2" y="T3"/>
                  </a:cxn>
                  <a:cxn ang="0">
                    <a:pos x="T4" y="T5"/>
                  </a:cxn>
                  <a:cxn ang="0">
                    <a:pos x="T6" y="T7"/>
                  </a:cxn>
                  <a:cxn ang="0">
                    <a:pos x="T8" y="T9"/>
                  </a:cxn>
                  <a:cxn ang="0">
                    <a:pos x="T10" y="T11"/>
                  </a:cxn>
                </a:cxnLst>
                <a:rect l="0" t="0" r="r" b="b"/>
                <a:pathLst>
                  <a:path w="45" h="23">
                    <a:moveTo>
                      <a:pt x="9" y="23"/>
                    </a:moveTo>
                    <a:cubicBezTo>
                      <a:pt x="5" y="16"/>
                      <a:pt x="2" y="9"/>
                      <a:pt x="0" y="0"/>
                    </a:cubicBezTo>
                    <a:cubicBezTo>
                      <a:pt x="13" y="0"/>
                      <a:pt x="24" y="0"/>
                      <a:pt x="36" y="0"/>
                    </a:cubicBezTo>
                    <a:cubicBezTo>
                      <a:pt x="41" y="0"/>
                      <a:pt x="45" y="3"/>
                      <a:pt x="44" y="8"/>
                    </a:cubicBezTo>
                    <a:cubicBezTo>
                      <a:pt x="43" y="14"/>
                      <a:pt x="44" y="22"/>
                      <a:pt x="35" y="22"/>
                    </a:cubicBezTo>
                    <a:cubicBezTo>
                      <a:pt x="26" y="23"/>
                      <a:pt x="18" y="23"/>
                      <a:pt x="9" y="23"/>
                    </a:cubicBezTo>
                    <a:close/>
                  </a:path>
                </a:pathLst>
              </a:custGeom>
              <a:solidFill>
                <a:srgbClr val="F1F0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5" name="Freeform 181">
                <a:extLst>
                  <a:ext uri="{FF2B5EF4-FFF2-40B4-BE49-F238E27FC236}">
                    <a16:creationId xmlns:a16="http://schemas.microsoft.com/office/drawing/2014/main" id="{E55C682E-4D67-B298-2A91-E236780C97EB}"/>
                  </a:ext>
                </a:extLst>
              </p:cNvPr>
              <p:cNvSpPr/>
              <p:nvPr/>
            </p:nvSpPr>
            <p:spPr bwMode="auto">
              <a:xfrm>
                <a:off x="4078" y="3298"/>
                <a:ext cx="85" cy="66"/>
              </a:xfrm>
              <a:custGeom>
                <a:avLst/>
                <a:gdLst>
                  <a:gd name="T0" fmla="*/ 44 w 56"/>
                  <a:gd name="T1" fmla="*/ 43 h 43"/>
                  <a:gd name="T2" fmla="*/ 39 w 56"/>
                  <a:gd name="T3" fmla="*/ 43 h 43"/>
                  <a:gd name="T4" fmla="*/ 36 w 56"/>
                  <a:gd name="T5" fmla="*/ 41 h 43"/>
                  <a:gd name="T6" fmla="*/ 23 w 56"/>
                  <a:gd name="T7" fmla="*/ 26 h 43"/>
                  <a:gd name="T8" fmla="*/ 17 w 56"/>
                  <a:gd name="T9" fmla="*/ 16 h 43"/>
                  <a:gd name="T10" fmla="*/ 2 w 56"/>
                  <a:gd name="T11" fmla="*/ 6 h 43"/>
                  <a:gd name="T12" fmla="*/ 8 w 56"/>
                  <a:gd name="T13" fmla="*/ 0 h 43"/>
                  <a:gd name="T14" fmla="*/ 19 w 56"/>
                  <a:gd name="T15" fmla="*/ 5 h 43"/>
                  <a:gd name="T16" fmla="*/ 37 w 56"/>
                  <a:gd name="T17" fmla="*/ 24 h 43"/>
                  <a:gd name="T18" fmla="*/ 42 w 56"/>
                  <a:gd name="T19" fmla="*/ 24 h 43"/>
                  <a:gd name="T20" fmla="*/ 44 w 56"/>
                  <a:gd name="T21" fmla="*/ 19 h 43"/>
                  <a:gd name="T22" fmla="*/ 47 w 56"/>
                  <a:gd name="T23" fmla="*/ 15 h 43"/>
                  <a:gd name="T24" fmla="*/ 50 w 56"/>
                  <a:gd name="T25" fmla="*/ 15 h 43"/>
                  <a:gd name="T26" fmla="*/ 44 w 56"/>
                  <a:gd name="T2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43">
                    <a:moveTo>
                      <a:pt x="44" y="43"/>
                    </a:moveTo>
                    <a:cubicBezTo>
                      <a:pt x="43" y="43"/>
                      <a:pt x="41" y="43"/>
                      <a:pt x="39" y="43"/>
                    </a:cubicBezTo>
                    <a:cubicBezTo>
                      <a:pt x="38" y="42"/>
                      <a:pt x="37" y="42"/>
                      <a:pt x="36" y="41"/>
                    </a:cubicBezTo>
                    <a:cubicBezTo>
                      <a:pt x="24" y="40"/>
                      <a:pt x="21" y="37"/>
                      <a:pt x="23" y="26"/>
                    </a:cubicBezTo>
                    <a:cubicBezTo>
                      <a:pt x="23" y="20"/>
                      <a:pt x="19" y="18"/>
                      <a:pt x="17" y="16"/>
                    </a:cubicBezTo>
                    <a:cubicBezTo>
                      <a:pt x="12" y="12"/>
                      <a:pt x="6" y="11"/>
                      <a:pt x="2" y="6"/>
                    </a:cubicBezTo>
                    <a:cubicBezTo>
                      <a:pt x="0" y="0"/>
                      <a:pt x="4" y="0"/>
                      <a:pt x="8" y="0"/>
                    </a:cubicBezTo>
                    <a:cubicBezTo>
                      <a:pt x="12" y="1"/>
                      <a:pt x="15" y="3"/>
                      <a:pt x="19" y="5"/>
                    </a:cubicBezTo>
                    <a:cubicBezTo>
                      <a:pt x="26" y="10"/>
                      <a:pt x="31" y="18"/>
                      <a:pt x="37" y="24"/>
                    </a:cubicBezTo>
                    <a:cubicBezTo>
                      <a:pt x="39" y="27"/>
                      <a:pt x="41" y="29"/>
                      <a:pt x="42" y="24"/>
                    </a:cubicBezTo>
                    <a:cubicBezTo>
                      <a:pt x="43" y="22"/>
                      <a:pt x="44" y="20"/>
                      <a:pt x="44" y="19"/>
                    </a:cubicBezTo>
                    <a:cubicBezTo>
                      <a:pt x="45" y="17"/>
                      <a:pt x="45" y="16"/>
                      <a:pt x="47" y="15"/>
                    </a:cubicBezTo>
                    <a:cubicBezTo>
                      <a:pt x="48" y="14"/>
                      <a:pt x="49" y="14"/>
                      <a:pt x="50" y="15"/>
                    </a:cubicBezTo>
                    <a:cubicBezTo>
                      <a:pt x="56" y="26"/>
                      <a:pt x="52" y="34"/>
                      <a:pt x="44" y="43"/>
                    </a:cubicBezTo>
                    <a:close/>
                  </a:path>
                </a:pathLst>
              </a:custGeom>
              <a:solidFill>
                <a:srgbClr val="4D2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6" name="Freeform 182">
                <a:extLst>
                  <a:ext uri="{FF2B5EF4-FFF2-40B4-BE49-F238E27FC236}">
                    <a16:creationId xmlns:a16="http://schemas.microsoft.com/office/drawing/2014/main" id="{A53F391B-EE49-96DF-F674-C1DEA3480647}"/>
                  </a:ext>
                </a:extLst>
              </p:cNvPr>
              <p:cNvSpPr/>
              <p:nvPr/>
            </p:nvSpPr>
            <p:spPr bwMode="auto">
              <a:xfrm>
                <a:off x="4190" y="3371"/>
                <a:ext cx="44" cy="38"/>
              </a:xfrm>
              <a:custGeom>
                <a:avLst/>
                <a:gdLst>
                  <a:gd name="T0" fmla="*/ 4 w 29"/>
                  <a:gd name="T1" fmla="*/ 18 h 25"/>
                  <a:gd name="T2" fmla="*/ 16 w 29"/>
                  <a:gd name="T3" fmla="*/ 0 h 25"/>
                  <a:gd name="T4" fmla="*/ 18 w 29"/>
                  <a:gd name="T5" fmla="*/ 1 h 25"/>
                  <a:gd name="T6" fmla="*/ 29 w 29"/>
                  <a:gd name="T7" fmla="*/ 11 h 25"/>
                  <a:gd name="T8" fmla="*/ 24 w 29"/>
                  <a:gd name="T9" fmla="*/ 12 h 25"/>
                  <a:gd name="T10" fmla="*/ 15 w 29"/>
                  <a:gd name="T11" fmla="*/ 12 h 25"/>
                  <a:gd name="T12" fmla="*/ 21 w 29"/>
                  <a:gd name="T13" fmla="*/ 23 h 25"/>
                  <a:gd name="T14" fmla="*/ 21 w 29"/>
                  <a:gd name="T15" fmla="*/ 25 h 25"/>
                  <a:gd name="T16" fmla="*/ 1 w 29"/>
                  <a:gd name="T17" fmla="*/ 25 h 25"/>
                  <a:gd name="T18" fmla="*/ 1 w 29"/>
                  <a:gd name="T19" fmla="*/ 25 h 25"/>
                  <a:gd name="T20" fmla="*/ 4 w 29"/>
                  <a:gd name="T2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5">
                    <a:moveTo>
                      <a:pt x="4" y="18"/>
                    </a:moveTo>
                    <a:cubicBezTo>
                      <a:pt x="10" y="14"/>
                      <a:pt x="11" y="5"/>
                      <a:pt x="16" y="0"/>
                    </a:cubicBezTo>
                    <a:cubicBezTo>
                      <a:pt x="16" y="0"/>
                      <a:pt x="17" y="1"/>
                      <a:pt x="18" y="1"/>
                    </a:cubicBezTo>
                    <a:cubicBezTo>
                      <a:pt x="20" y="7"/>
                      <a:pt x="26" y="7"/>
                      <a:pt x="29" y="11"/>
                    </a:cubicBezTo>
                    <a:cubicBezTo>
                      <a:pt x="28" y="13"/>
                      <a:pt x="26" y="12"/>
                      <a:pt x="24" y="12"/>
                    </a:cubicBezTo>
                    <a:cubicBezTo>
                      <a:pt x="21" y="12"/>
                      <a:pt x="18" y="7"/>
                      <a:pt x="15" y="12"/>
                    </a:cubicBezTo>
                    <a:cubicBezTo>
                      <a:pt x="19" y="14"/>
                      <a:pt x="13" y="22"/>
                      <a:pt x="21" y="23"/>
                    </a:cubicBezTo>
                    <a:cubicBezTo>
                      <a:pt x="22" y="23"/>
                      <a:pt x="22" y="24"/>
                      <a:pt x="21" y="25"/>
                    </a:cubicBezTo>
                    <a:cubicBezTo>
                      <a:pt x="14" y="22"/>
                      <a:pt x="8" y="23"/>
                      <a:pt x="1" y="25"/>
                    </a:cubicBezTo>
                    <a:cubicBezTo>
                      <a:pt x="1" y="25"/>
                      <a:pt x="1" y="25"/>
                      <a:pt x="1" y="25"/>
                    </a:cubicBezTo>
                    <a:cubicBezTo>
                      <a:pt x="0" y="22"/>
                      <a:pt x="2" y="20"/>
                      <a:pt x="4" y="18"/>
                    </a:cubicBezTo>
                    <a:close/>
                  </a:path>
                </a:pathLst>
              </a:custGeom>
              <a:solidFill>
                <a:srgbClr val="9C5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7" name="Freeform 183">
                <a:extLst>
                  <a:ext uri="{FF2B5EF4-FFF2-40B4-BE49-F238E27FC236}">
                    <a16:creationId xmlns:a16="http://schemas.microsoft.com/office/drawing/2014/main" id="{09AB6FCE-A17F-1BDD-A7D5-7C7FB67B5E29}"/>
                  </a:ext>
                </a:extLst>
              </p:cNvPr>
              <p:cNvSpPr/>
              <p:nvPr/>
            </p:nvSpPr>
            <p:spPr bwMode="auto">
              <a:xfrm>
                <a:off x="4131" y="3289"/>
                <a:ext cx="62" cy="35"/>
              </a:xfrm>
              <a:custGeom>
                <a:avLst/>
                <a:gdLst>
                  <a:gd name="T0" fmla="*/ 35 w 41"/>
                  <a:gd name="T1" fmla="*/ 18 h 23"/>
                  <a:gd name="T2" fmla="*/ 27 w 41"/>
                  <a:gd name="T3" fmla="*/ 23 h 23"/>
                  <a:gd name="T4" fmla="*/ 17 w 41"/>
                  <a:gd name="T5" fmla="*/ 18 h 23"/>
                  <a:gd name="T6" fmla="*/ 8 w 41"/>
                  <a:gd name="T7" fmla="*/ 1 h 23"/>
                  <a:gd name="T8" fmla="*/ 11 w 41"/>
                  <a:gd name="T9" fmla="*/ 0 h 23"/>
                  <a:gd name="T10" fmla="*/ 40 w 41"/>
                  <a:gd name="T11" fmla="*/ 10 h 23"/>
                  <a:gd name="T12" fmla="*/ 40 w 41"/>
                  <a:gd name="T13" fmla="*/ 11 h 23"/>
                  <a:gd name="T14" fmla="*/ 35 w 41"/>
                  <a:gd name="T15" fmla="*/ 1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3">
                    <a:moveTo>
                      <a:pt x="35" y="18"/>
                    </a:moveTo>
                    <a:cubicBezTo>
                      <a:pt x="31" y="17"/>
                      <a:pt x="28" y="18"/>
                      <a:pt x="27" y="23"/>
                    </a:cubicBezTo>
                    <a:cubicBezTo>
                      <a:pt x="23" y="23"/>
                      <a:pt x="20" y="21"/>
                      <a:pt x="17" y="18"/>
                    </a:cubicBezTo>
                    <a:cubicBezTo>
                      <a:pt x="12" y="14"/>
                      <a:pt x="0" y="13"/>
                      <a:pt x="8" y="1"/>
                    </a:cubicBezTo>
                    <a:cubicBezTo>
                      <a:pt x="9" y="0"/>
                      <a:pt x="10" y="0"/>
                      <a:pt x="11" y="0"/>
                    </a:cubicBezTo>
                    <a:cubicBezTo>
                      <a:pt x="19" y="8"/>
                      <a:pt x="31" y="4"/>
                      <a:pt x="40" y="10"/>
                    </a:cubicBezTo>
                    <a:cubicBezTo>
                      <a:pt x="40" y="11"/>
                      <a:pt x="40" y="11"/>
                      <a:pt x="40" y="11"/>
                    </a:cubicBezTo>
                    <a:cubicBezTo>
                      <a:pt x="41" y="15"/>
                      <a:pt x="38" y="16"/>
                      <a:pt x="35" y="18"/>
                    </a:cubicBezTo>
                    <a:close/>
                  </a:path>
                </a:pathLst>
              </a:custGeom>
              <a:solidFill>
                <a:srgbClr val="A38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8" name="Freeform 184">
                <a:extLst>
                  <a:ext uri="{FF2B5EF4-FFF2-40B4-BE49-F238E27FC236}">
                    <a16:creationId xmlns:a16="http://schemas.microsoft.com/office/drawing/2014/main" id="{959CF91C-128B-2463-8359-2466CE21ED39}"/>
                  </a:ext>
                </a:extLst>
              </p:cNvPr>
              <p:cNvSpPr/>
              <p:nvPr/>
            </p:nvSpPr>
            <p:spPr bwMode="auto">
              <a:xfrm>
                <a:off x="4130" y="3279"/>
                <a:ext cx="31" cy="42"/>
              </a:xfrm>
              <a:custGeom>
                <a:avLst/>
                <a:gdLst>
                  <a:gd name="T0" fmla="*/ 10 w 21"/>
                  <a:gd name="T1" fmla="*/ 8 h 28"/>
                  <a:gd name="T2" fmla="*/ 17 w 21"/>
                  <a:gd name="T3" fmla="*/ 20 h 28"/>
                  <a:gd name="T4" fmla="*/ 18 w 21"/>
                  <a:gd name="T5" fmla="*/ 25 h 28"/>
                  <a:gd name="T6" fmla="*/ 16 w 21"/>
                  <a:gd name="T7" fmla="*/ 28 h 28"/>
                  <a:gd name="T8" fmla="*/ 15 w 21"/>
                  <a:gd name="T9" fmla="*/ 28 h 28"/>
                  <a:gd name="T10" fmla="*/ 14 w 21"/>
                  <a:gd name="T11" fmla="*/ 28 h 28"/>
                  <a:gd name="T12" fmla="*/ 0 w 21"/>
                  <a:gd name="T13" fmla="*/ 10 h 28"/>
                  <a:gd name="T14" fmla="*/ 10 w 21"/>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
                    <a:moveTo>
                      <a:pt x="10" y="8"/>
                    </a:moveTo>
                    <a:cubicBezTo>
                      <a:pt x="9" y="14"/>
                      <a:pt x="7" y="20"/>
                      <a:pt x="17" y="20"/>
                    </a:cubicBezTo>
                    <a:cubicBezTo>
                      <a:pt x="21" y="21"/>
                      <a:pt x="20" y="23"/>
                      <a:pt x="18" y="25"/>
                    </a:cubicBezTo>
                    <a:cubicBezTo>
                      <a:pt x="17" y="26"/>
                      <a:pt x="16" y="27"/>
                      <a:pt x="16" y="28"/>
                    </a:cubicBezTo>
                    <a:cubicBezTo>
                      <a:pt x="15" y="28"/>
                      <a:pt x="15" y="28"/>
                      <a:pt x="15" y="28"/>
                    </a:cubicBezTo>
                    <a:cubicBezTo>
                      <a:pt x="14" y="28"/>
                      <a:pt x="14" y="28"/>
                      <a:pt x="14" y="28"/>
                    </a:cubicBezTo>
                    <a:cubicBezTo>
                      <a:pt x="5" y="25"/>
                      <a:pt x="0" y="19"/>
                      <a:pt x="0" y="10"/>
                    </a:cubicBezTo>
                    <a:cubicBezTo>
                      <a:pt x="3" y="8"/>
                      <a:pt x="5" y="0"/>
                      <a:pt x="10" y="8"/>
                    </a:cubicBezTo>
                    <a:close/>
                  </a:path>
                </a:pathLst>
              </a:custGeom>
              <a:solidFill>
                <a:srgbClr val="7B5A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9" name="Freeform 185">
                <a:extLst>
                  <a:ext uri="{FF2B5EF4-FFF2-40B4-BE49-F238E27FC236}">
                    <a16:creationId xmlns:a16="http://schemas.microsoft.com/office/drawing/2014/main" id="{CF105F40-3934-F4A4-FDE9-3E20695A62A0}"/>
                  </a:ext>
                </a:extLst>
              </p:cNvPr>
              <p:cNvSpPr/>
              <p:nvPr/>
            </p:nvSpPr>
            <p:spPr bwMode="auto">
              <a:xfrm>
                <a:off x="4172" y="3432"/>
                <a:ext cx="29" cy="12"/>
              </a:xfrm>
              <a:custGeom>
                <a:avLst/>
                <a:gdLst>
                  <a:gd name="T0" fmla="*/ 0 w 19"/>
                  <a:gd name="T1" fmla="*/ 2 h 8"/>
                  <a:gd name="T2" fmla="*/ 19 w 19"/>
                  <a:gd name="T3" fmla="*/ 6 h 8"/>
                  <a:gd name="T4" fmla="*/ 0 w 19"/>
                  <a:gd name="T5" fmla="*/ 2 h 8"/>
                </a:gdLst>
                <a:ahLst/>
                <a:cxnLst>
                  <a:cxn ang="0">
                    <a:pos x="T0" y="T1"/>
                  </a:cxn>
                  <a:cxn ang="0">
                    <a:pos x="T2" y="T3"/>
                  </a:cxn>
                  <a:cxn ang="0">
                    <a:pos x="T4" y="T5"/>
                  </a:cxn>
                </a:cxnLst>
                <a:rect l="0" t="0" r="r" b="b"/>
                <a:pathLst>
                  <a:path w="19" h="8">
                    <a:moveTo>
                      <a:pt x="0" y="2"/>
                    </a:moveTo>
                    <a:cubicBezTo>
                      <a:pt x="9" y="0"/>
                      <a:pt x="9" y="0"/>
                      <a:pt x="19" y="6"/>
                    </a:cubicBezTo>
                    <a:cubicBezTo>
                      <a:pt x="7" y="8"/>
                      <a:pt x="7" y="8"/>
                      <a:pt x="0" y="2"/>
                    </a:cubicBezTo>
                    <a:close/>
                  </a:path>
                </a:pathLst>
              </a:custGeom>
              <a:solidFill>
                <a:srgbClr val="B863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0" name="Freeform 186">
                <a:extLst>
                  <a:ext uri="{FF2B5EF4-FFF2-40B4-BE49-F238E27FC236}">
                    <a16:creationId xmlns:a16="http://schemas.microsoft.com/office/drawing/2014/main" id="{62486824-5F51-0B0B-58FA-CB1D0CFC81F6}"/>
                  </a:ext>
                </a:extLst>
              </p:cNvPr>
              <p:cNvSpPr/>
              <p:nvPr/>
            </p:nvSpPr>
            <p:spPr bwMode="auto">
              <a:xfrm>
                <a:off x="4183" y="3409"/>
                <a:ext cx="23" cy="21"/>
              </a:xfrm>
              <a:custGeom>
                <a:avLst/>
                <a:gdLst>
                  <a:gd name="T0" fmla="*/ 6 w 15"/>
                  <a:gd name="T1" fmla="*/ 0 h 14"/>
                  <a:gd name="T2" fmla="*/ 15 w 15"/>
                  <a:gd name="T3" fmla="*/ 14 h 14"/>
                  <a:gd name="T4" fmla="*/ 6 w 15"/>
                  <a:gd name="T5" fmla="*/ 0 h 14"/>
                </a:gdLst>
                <a:ahLst/>
                <a:cxnLst>
                  <a:cxn ang="0">
                    <a:pos x="T0" y="T1"/>
                  </a:cxn>
                  <a:cxn ang="0">
                    <a:pos x="T2" y="T3"/>
                  </a:cxn>
                  <a:cxn ang="0">
                    <a:pos x="T4" y="T5"/>
                  </a:cxn>
                </a:cxnLst>
                <a:rect l="0" t="0" r="r" b="b"/>
                <a:pathLst>
                  <a:path w="15" h="14">
                    <a:moveTo>
                      <a:pt x="6" y="0"/>
                    </a:moveTo>
                    <a:cubicBezTo>
                      <a:pt x="7" y="6"/>
                      <a:pt x="12" y="9"/>
                      <a:pt x="15" y="14"/>
                    </a:cubicBezTo>
                    <a:cubicBezTo>
                      <a:pt x="0" y="8"/>
                      <a:pt x="0" y="8"/>
                      <a:pt x="6" y="0"/>
                    </a:cubicBezTo>
                    <a:close/>
                  </a:path>
                </a:pathLst>
              </a:custGeom>
              <a:solidFill>
                <a:srgbClr val="9C5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1" name="Freeform 187">
                <a:extLst>
                  <a:ext uri="{FF2B5EF4-FFF2-40B4-BE49-F238E27FC236}">
                    <a16:creationId xmlns:a16="http://schemas.microsoft.com/office/drawing/2014/main" id="{7CF23A3B-5F66-35F9-D6FF-8BB3AF7C6F1C}"/>
                  </a:ext>
                </a:extLst>
              </p:cNvPr>
              <p:cNvSpPr/>
              <p:nvPr/>
            </p:nvSpPr>
            <p:spPr bwMode="auto">
              <a:xfrm>
                <a:off x="4165" y="3453"/>
                <a:ext cx="28" cy="15"/>
              </a:xfrm>
              <a:custGeom>
                <a:avLst/>
                <a:gdLst>
                  <a:gd name="T0" fmla="*/ 19 w 19"/>
                  <a:gd name="T1" fmla="*/ 6 h 10"/>
                  <a:gd name="T2" fmla="*/ 0 w 19"/>
                  <a:gd name="T3" fmla="*/ 3 h 10"/>
                  <a:gd name="T4" fmla="*/ 19 w 19"/>
                  <a:gd name="T5" fmla="*/ 6 h 10"/>
                </a:gdLst>
                <a:ahLst/>
                <a:cxnLst>
                  <a:cxn ang="0">
                    <a:pos x="T0" y="T1"/>
                  </a:cxn>
                  <a:cxn ang="0">
                    <a:pos x="T2" y="T3"/>
                  </a:cxn>
                  <a:cxn ang="0">
                    <a:pos x="T4" y="T5"/>
                  </a:cxn>
                </a:cxnLst>
                <a:rect l="0" t="0" r="r" b="b"/>
                <a:pathLst>
                  <a:path w="19" h="10">
                    <a:moveTo>
                      <a:pt x="19" y="6"/>
                    </a:moveTo>
                    <a:cubicBezTo>
                      <a:pt x="12" y="10"/>
                      <a:pt x="8" y="4"/>
                      <a:pt x="0" y="3"/>
                    </a:cubicBezTo>
                    <a:cubicBezTo>
                      <a:pt x="8" y="0"/>
                      <a:pt x="13" y="5"/>
                      <a:pt x="19" y="6"/>
                    </a:cubicBezTo>
                    <a:close/>
                  </a:path>
                </a:pathLst>
              </a:custGeom>
              <a:solidFill>
                <a:srgbClr val="B05D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2" name="Freeform 188">
                <a:extLst>
                  <a:ext uri="{FF2B5EF4-FFF2-40B4-BE49-F238E27FC236}">
                    <a16:creationId xmlns:a16="http://schemas.microsoft.com/office/drawing/2014/main" id="{FBC10E44-554D-2714-99EC-7336B4EF5D5D}"/>
                  </a:ext>
                </a:extLst>
              </p:cNvPr>
              <p:cNvSpPr/>
              <p:nvPr/>
            </p:nvSpPr>
            <p:spPr bwMode="auto">
              <a:xfrm>
                <a:off x="4163" y="3385"/>
                <a:ext cx="15" cy="12"/>
              </a:xfrm>
              <a:custGeom>
                <a:avLst/>
                <a:gdLst>
                  <a:gd name="T0" fmla="*/ 10 w 10"/>
                  <a:gd name="T1" fmla="*/ 3 h 8"/>
                  <a:gd name="T2" fmla="*/ 5 w 10"/>
                  <a:gd name="T3" fmla="*/ 8 h 8"/>
                  <a:gd name="T4" fmla="*/ 0 w 10"/>
                  <a:gd name="T5" fmla="*/ 5 h 8"/>
                  <a:gd name="T6" fmla="*/ 5 w 10"/>
                  <a:gd name="T7" fmla="*/ 1 h 8"/>
                  <a:gd name="T8" fmla="*/ 10 w 10"/>
                  <a:gd name="T9" fmla="*/ 3 h 8"/>
                </a:gdLst>
                <a:ahLst/>
                <a:cxnLst>
                  <a:cxn ang="0">
                    <a:pos x="T0" y="T1"/>
                  </a:cxn>
                  <a:cxn ang="0">
                    <a:pos x="T2" y="T3"/>
                  </a:cxn>
                  <a:cxn ang="0">
                    <a:pos x="T4" y="T5"/>
                  </a:cxn>
                  <a:cxn ang="0">
                    <a:pos x="T6" y="T7"/>
                  </a:cxn>
                  <a:cxn ang="0">
                    <a:pos x="T8" y="T9"/>
                  </a:cxn>
                </a:cxnLst>
                <a:rect l="0" t="0" r="r" b="b"/>
                <a:pathLst>
                  <a:path w="10" h="8">
                    <a:moveTo>
                      <a:pt x="10" y="3"/>
                    </a:moveTo>
                    <a:cubicBezTo>
                      <a:pt x="9" y="6"/>
                      <a:pt x="8" y="8"/>
                      <a:pt x="5" y="8"/>
                    </a:cubicBezTo>
                    <a:cubicBezTo>
                      <a:pt x="3" y="8"/>
                      <a:pt x="1" y="7"/>
                      <a:pt x="0" y="5"/>
                    </a:cubicBezTo>
                    <a:cubicBezTo>
                      <a:pt x="0" y="2"/>
                      <a:pt x="2" y="1"/>
                      <a:pt x="5" y="1"/>
                    </a:cubicBezTo>
                    <a:cubicBezTo>
                      <a:pt x="6" y="1"/>
                      <a:pt x="9" y="0"/>
                      <a:pt x="10" y="3"/>
                    </a:cubicBezTo>
                    <a:close/>
                  </a:path>
                </a:pathLst>
              </a:custGeom>
              <a:solidFill>
                <a:srgbClr val="BF6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3" name="Freeform 189">
                <a:extLst>
                  <a:ext uri="{FF2B5EF4-FFF2-40B4-BE49-F238E27FC236}">
                    <a16:creationId xmlns:a16="http://schemas.microsoft.com/office/drawing/2014/main" id="{74490A03-E74B-A464-0DE7-43B254D651C5}"/>
                  </a:ext>
                </a:extLst>
              </p:cNvPr>
              <p:cNvSpPr/>
              <p:nvPr/>
            </p:nvSpPr>
            <p:spPr bwMode="auto">
              <a:xfrm>
                <a:off x="3610" y="3166"/>
                <a:ext cx="170" cy="52"/>
              </a:xfrm>
              <a:custGeom>
                <a:avLst/>
                <a:gdLst>
                  <a:gd name="T0" fmla="*/ 92 w 112"/>
                  <a:gd name="T1" fmla="*/ 29 h 34"/>
                  <a:gd name="T2" fmla="*/ 21 w 112"/>
                  <a:gd name="T3" fmla="*/ 34 h 34"/>
                  <a:gd name="T4" fmla="*/ 0 w 112"/>
                  <a:gd name="T5" fmla="*/ 31 h 34"/>
                  <a:gd name="T6" fmla="*/ 1 w 112"/>
                  <a:gd name="T7" fmla="*/ 28 h 34"/>
                  <a:gd name="T8" fmla="*/ 21 w 112"/>
                  <a:gd name="T9" fmla="*/ 28 h 34"/>
                  <a:gd name="T10" fmla="*/ 9 w 112"/>
                  <a:gd name="T11" fmla="*/ 11 h 34"/>
                  <a:gd name="T12" fmla="*/ 23 w 112"/>
                  <a:gd name="T13" fmla="*/ 3 h 34"/>
                  <a:gd name="T14" fmla="*/ 87 w 112"/>
                  <a:gd name="T15" fmla="*/ 0 h 34"/>
                  <a:gd name="T16" fmla="*/ 91 w 112"/>
                  <a:gd name="T17" fmla="*/ 1 h 34"/>
                  <a:gd name="T18" fmla="*/ 99 w 112"/>
                  <a:gd name="T19" fmla="*/ 3 h 34"/>
                  <a:gd name="T20" fmla="*/ 111 w 112"/>
                  <a:gd name="T21" fmla="*/ 13 h 34"/>
                  <a:gd name="T22" fmla="*/ 104 w 112"/>
                  <a:gd name="T23" fmla="*/ 23 h 34"/>
                  <a:gd name="T24" fmla="*/ 102 w 112"/>
                  <a:gd name="T25" fmla="*/ 28 h 34"/>
                  <a:gd name="T26" fmla="*/ 92 w 112"/>
                  <a:gd name="T2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34">
                    <a:moveTo>
                      <a:pt x="92" y="29"/>
                    </a:moveTo>
                    <a:cubicBezTo>
                      <a:pt x="68" y="27"/>
                      <a:pt x="44" y="32"/>
                      <a:pt x="21" y="34"/>
                    </a:cubicBezTo>
                    <a:cubicBezTo>
                      <a:pt x="14" y="33"/>
                      <a:pt x="7" y="32"/>
                      <a:pt x="0" y="31"/>
                    </a:cubicBezTo>
                    <a:cubicBezTo>
                      <a:pt x="0" y="30"/>
                      <a:pt x="1" y="29"/>
                      <a:pt x="1" y="28"/>
                    </a:cubicBezTo>
                    <a:cubicBezTo>
                      <a:pt x="7" y="23"/>
                      <a:pt x="14" y="25"/>
                      <a:pt x="21" y="28"/>
                    </a:cubicBezTo>
                    <a:cubicBezTo>
                      <a:pt x="14" y="24"/>
                      <a:pt x="8" y="19"/>
                      <a:pt x="9" y="11"/>
                    </a:cubicBezTo>
                    <a:cubicBezTo>
                      <a:pt x="10" y="4"/>
                      <a:pt x="18" y="5"/>
                      <a:pt x="23" y="3"/>
                    </a:cubicBezTo>
                    <a:cubicBezTo>
                      <a:pt x="44" y="1"/>
                      <a:pt x="66" y="3"/>
                      <a:pt x="87" y="0"/>
                    </a:cubicBezTo>
                    <a:cubicBezTo>
                      <a:pt x="88" y="0"/>
                      <a:pt x="90" y="0"/>
                      <a:pt x="91" y="1"/>
                    </a:cubicBezTo>
                    <a:cubicBezTo>
                      <a:pt x="94" y="1"/>
                      <a:pt x="96" y="2"/>
                      <a:pt x="99" y="3"/>
                    </a:cubicBezTo>
                    <a:cubicBezTo>
                      <a:pt x="105" y="4"/>
                      <a:pt x="109" y="7"/>
                      <a:pt x="111" y="13"/>
                    </a:cubicBezTo>
                    <a:cubicBezTo>
                      <a:pt x="112" y="19"/>
                      <a:pt x="108" y="21"/>
                      <a:pt x="104" y="23"/>
                    </a:cubicBezTo>
                    <a:cubicBezTo>
                      <a:pt x="102" y="24"/>
                      <a:pt x="102" y="26"/>
                      <a:pt x="102" y="28"/>
                    </a:cubicBezTo>
                    <a:cubicBezTo>
                      <a:pt x="99" y="28"/>
                      <a:pt x="95" y="29"/>
                      <a:pt x="92" y="29"/>
                    </a:cubicBezTo>
                    <a:close/>
                  </a:path>
                </a:pathLst>
              </a:custGeom>
              <a:solidFill>
                <a:srgbClr val="D4C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4" name="Freeform 190">
                <a:extLst>
                  <a:ext uri="{FF2B5EF4-FFF2-40B4-BE49-F238E27FC236}">
                    <a16:creationId xmlns:a16="http://schemas.microsoft.com/office/drawing/2014/main" id="{1F2A52C1-DACA-6DC1-3CCC-F84D009E90A6}"/>
                  </a:ext>
                </a:extLst>
              </p:cNvPr>
              <p:cNvSpPr/>
              <p:nvPr/>
            </p:nvSpPr>
            <p:spPr bwMode="auto">
              <a:xfrm>
                <a:off x="3593" y="1436"/>
                <a:ext cx="84" cy="112"/>
              </a:xfrm>
              <a:custGeom>
                <a:avLst/>
                <a:gdLst>
                  <a:gd name="T0" fmla="*/ 4 w 55"/>
                  <a:gd name="T1" fmla="*/ 0 h 74"/>
                  <a:gd name="T2" fmla="*/ 34 w 55"/>
                  <a:gd name="T3" fmla="*/ 39 h 74"/>
                  <a:gd name="T4" fmla="*/ 36 w 55"/>
                  <a:gd name="T5" fmla="*/ 45 h 74"/>
                  <a:gd name="T6" fmla="*/ 28 w 55"/>
                  <a:gd name="T7" fmla="*/ 45 h 74"/>
                  <a:gd name="T8" fmla="*/ 19 w 55"/>
                  <a:gd name="T9" fmla="*/ 45 h 74"/>
                  <a:gd name="T10" fmla="*/ 27 w 55"/>
                  <a:gd name="T11" fmla="*/ 53 h 74"/>
                  <a:gd name="T12" fmla="*/ 45 w 55"/>
                  <a:gd name="T13" fmla="*/ 56 h 74"/>
                  <a:gd name="T14" fmla="*/ 55 w 55"/>
                  <a:gd name="T15" fmla="*/ 63 h 74"/>
                  <a:gd name="T16" fmla="*/ 47 w 55"/>
                  <a:gd name="T17" fmla="*/ 74 h 74"/>
                  <a:gd name="T18" fmla="*/ 9 w 55"/>
                  <a:gd name="T19" fmla="*/ 60 h 74"/>
                  <a:gd name="T20" fmla="*/ 5 w 55"/>
                  <a:gd name="T21" fmla="*/ 28 h 74"/>
                  <a:gd name="T22" fmla="*/ 4 w 55"/>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74">
                    <a:moveTo>
                      <a:pt x="4" y="0"/>
                    </a:moveTo>
                    <a:cubicBezTo>
                      <a:pt x="9" y="17"/>
                      <a:pt x="24" y="26"/>
                      <a:pt x="34" y="39"/>
                    </a:cubicBezTo>
                    <a:cubicBezTo>
                      <a:pt x="35" y="41"/>
                      <a:pt x="38" y="43"/>
                      <a:pt x="36" y="45"/>
                    </a:cubicBezTo>
                    <a:cubicBezTo>
                      <a:pt x="34" y="49"/>
                      <a:pt x="31" y="47"/>
                      <a:pt x="28" y="45"/>
                    </a:cubicBezTo>
                    <a:cubicBezTo>
                      <a:pt x="25" y="43"/>
                      <a:pt x="21" y="40"/>
                      <a:pt x="19" y="45"/>
                    </a:cubicBezTo>
                    <a:cubicBezTo>
                      <a:pt x="18" y="49"/>
                      <a:pt x="22" y="52"/>
                      <a:pt x="27" y="53"/>
                    </a:cubicBezTo>
                    <a:cubicBezTo>
                      <a:pt x="33" y="53"/>
                      <a:pt x="38" y="60"/>
                      <a:pt x="45" y="56"/>
                    </a:cubicBezTo>
                    <a:cubicBezTo>
                      <a:pt x="49" y="54"/>
                      <a:pt x="53" y="59"/>
                      <a:pt x="55" y="63"/>
                    </a:cubicBezTo>
                    <a:cubicBezTo>
                      <a:pt x="44" y="61"/>
                      <a:pt x="44" y="61"/>
                      <a:pt x="47" y="74"/>
                    </a:cubicBezTo>
                    <a:cubicBezTo>
                      <a:pt x="36" y="65"/>
                      <a:pt x="24" y="58"/>
                      <a:pt x="9" y="60"/>
                    </a:cubicBezTo>
                    <a:cubicBezTo>
                      <a:pt x="0" y="51"/>
                      <a:pt x="9" y="39"/>
                      <a:pt x="5" y="28"/>
                    </a:cubicBezTo>
                    <a:cubicBezTo>
                      <a:pt x="2" y="19"/>
                      <a:pt x="4" y="9"/>
                      <a:pt x="4" y="0"/>
                    </a:cubicBezTo>
                    <a:close/>
                  </a:path>
                </a:pathLst>
              </a:custGeom>
              <a:solidFill>
                <a:srgbClr val="D294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5" name="Freeform 191">
                <a:extLst>
                  <a:ext uri="{FF2B5EF4-FFF2-40B4-BE49-F238E27FC236}">
                    <a16:creationId xmlns:a16="http://schemas.microsoft.com/office/drawing/2014/main" id="{8A2E4392-F7CF-9A72-9A31-00FB7BBA511D}"/>
                  </a:ext>
                </a:extLst>
              </p:cNvPr>
              <p:cNvSpPr/>
              <p:nvPr/>
            </p:nvSpPr>
            <p:spPr bwMode="auto">
              <a:xfrm>
                <a:off x="3390" y="1794"/>
                <a:ext cx="135" cy="103"/>
              </a:xfrm>
              <a:custGeom>
                <a:avLst/>
                <a:gdLst>
                  <a:gd name="T0" fmla="*/ 49 w 89"/>
                  <a:gd name="T1" fmla="*/ 65 h 68"/>
                  <a:gd name="T2" fmla="*/ 41 w 89"/>
                  <a:gd name="T3" fmla="*/ 65 h 68"/>
                  <a:gd name="T4" fmla="*/ 18 w 89"/>
                  <a:gd name="T5" fmla="*/ 65 h 68"/>
                  <a:gd name="T6" fmla="*/ 11 w 89"/>
                  <a:gd name="T7" fmla="*/ 60 h 68"/>
                  <a:gd name="T8" fmla="*/ 1 w 89"/>
                  <a:gd name="T9" fmla="*/ 37 h 68"/>
                  <a:gd name="T10" fmla="*/ 10 w 89"/>
                  <a:gd name="T11" fmla="*/ 19 h 68"/>
                  <a:gd name="T12" fmla="*/ 27 w 89"/>
                  <a:gd name="T13" fmla="*/ 4 h 68"/>
                  <a:gd name="T14" fmla="*/ 59 w 89"/>
                  <a:gd name="T15" fmla="*/ 3 h 68"/>
                  <a:gd name="T16" fmla="*/ 87 w 89"/>
                  <a:gd name="T17" fmla="*/ 24 h 68"/>
                  <a:gd name="T18" fmla="*/ 89 w 89"/>
                  <a:gd name="T19" fmla="*/ 29 h 68"/>
                  <a:gd name="T20" fmla="*/ 81 w 89"/>
                  <a:gd name="T21" fmla="*/ 32 h 68"/>
                  <a:gd name="T22" fmla="*/ 74 w 89"/>
                  <a:gd name="T23" fmla="*/ 39 h 68"/>
                  <a:gd name="T24" fmla="*/ 55 w 89"/>
                  <a:gd name="T25" fmla="*/ 62 h 68"/>
                  <a:gd name="T26" fmla="*/ 49 w 89"/>
                  <a:gd name="T2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68">
                    <a:moveTo>
                      <a:pt x="49" y="65"/>
                    </a:moveTo>
                    <a:cubicBezTo>
                      <a:pt x="46" y="66"/>
                      <a:pt x="44" y="67"/>
                      <a:pt x="41" y="65"/>
                    </a:cubicBezTo>
                    <a:cubicBezTo>
                      <a:pt x="34" y="60"/>
                      <a:pt x="26" y="61"/>
                      <a:pt x="18" y="65"/>
                    </a:cubicBezTo>
                    <a:cubicBezTo>
                      <a:pt x="12" y="68"/>
                      <a:pt x="9" y="68"/>
                      <a:pt x="11" y="60"/>
                    </a:cubicBezTo>
                    <a:cubicBezTo>
                      <a:pt x="15" y="49"/>
                      <a:pt x="11" y="42"/>
                      <a:pt x="1" y="37"/>
                    </a:cubicBezTo>
                    <a:cubicBezTo>
                      <a:pt x="0" y="29"/>
                      <a:pt x="3" y="24"/>
                      <a:pt x="10" y="19"/>
                    </a:cubicBezTo>
                    <a:cubicBezTo>
                      <a:pt x="16" y="15"/>
                      <a:pt x="25" y="14"/>
                      <a:pt x="27" y="4"/>
                    </a:cubicBezTo>
                    <a:cubicBezTo>
                      <a:pt x="28" y="0"/>
                      <a:pt x="56" y="0"/>
                      <a:pt x="59" y="3"/>
                    </a:cubicBezTo>
                    <a:cubicBezTo>
                      <a:pt x="67" y="12"/>
                      <a:pt x="80" y="14"/>
                      <a:pt x="87" y="24"/>
                    </a:cubicBezTo>
                    <a:cubicBezTo>
                      <a:pt x="89" y="25"/>
                      <a:pt x="89" y="27"/>
                      <a:pt x="89" y="29"/>
                    </a:cubicBezTo>
                    <a:cubicBezTo>
                      <a:pt x="87" y="32"/>
                      <a:pt x="84" y="32"/>
                      <a:pt x="81" y="32"/>
                    </a:cubicBezTo>
                    <a:cubicBezTo>
                      <a:pt x="77" y="32"/>
                      <a:pt x="74" y="35"/>
                      <a:pt x="74" y="39"/>
                    </a:cubicBezTo>
                    <a:cubicBezTo>
                      <a:pt x="76" y="55"/>
                      <a:pt x="66" y="59"/>
                      <a:pt x="55" y="62"/>
                    </a:cubicBezTo>
                    <a:cubicBezTo>
                      <a:pt x="53" y="63"/>
                      <a:pt x="51" y="64"/>
                      <a:pt x="49" y="65"/>
                    </a:cubicBezTo>
                    <a:close/>
                  </a:path>
                </a:pathLst>
              </a:custGeom>
              <a:solidFill>
                <a:srgbClr val="ED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6" name="Freeform 192">
                <a:extLst>
                  <a:ext uri="{FF2B5EF4-FFF2-40B4-BE49-F238E27FC236}">
                    <a16:creationId xmlns:a16="http://schemas.microsoft.com/office/drawing/2014/main" id="{5E737C24-C1E2-BFDE-F30C-3897A4ADB0FE}"/>
                  </a:ext>
                </a:extLst>
              </p:cNvPr>
              <p:cNvSpPr/>
              <p:nvPr/>
            </p:nvSpPr>
            <p:spPr bwMode="auto">
              <a:xfrm>
                <a:off x="3526" y="1819"/>
                <a:ext cx="53" cy="66"/>
              </a:xfrm>
              <a:custGeom>
                <a:avLst/>
                <a:gdLst>
                  <a:gd name="T0" fmla="*/ 0 w 35"/>
                  <a:gd name="T1" fmla="*/ 2 h 43"/>
                  <a:gd name="T2" fmla="*/ 5 w 35"/>
                  <a:gd name="T3" fmla="*/ 2 h 43"/>
                  <a:gd name="T4" fmla="*/ 34 w 35"/>
                  <a:gd name="T5" fmla="*/ 27 h 43"/>
                  <a:gd name="T6" fmla="*/ 35 w 35"/>
                  <a:gd name="T7" fmla="*/ 31 h 43"/>
                  <a:gd name="T8" fmla="*/ 34 w 35"/>
                  <a:gd name="T9" fmla="*/ 36 h 43"/>
                  <a:gd name="T10" fmla="*/ 14 w 35"/>
                  <a:gd name="T11" fmla="*/ 39 h 43"/>
                  <a:gd name="T12" fmla="*/ 10 w 35"/>
                  <a:gd name="T13" fmla="*/ 29 h 43"/>
                  <a:gd name="T14" fmla="*/ 2 w 35"/>
                  <a:gd name="T15" fmla="*/ 7 h 43"/>
                  <a:gd name="T16" fmla="*/ 0 w 35"/>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3">
                    <a:moveTo>
                      <a:pt x="0" y="2"/>
                    </a:moveTo>
                    <a:cubicBezTo>
                      <a:pt x="2" y="0"/>
                      <a:pt x="3" y="2"/>
                      <a:pt x="5" y="2"/>
                    </a:cubicBezTo>
                    <a:cubicBezTo>
                      <a:pt x="21" y="4"/>
                      <a:pt x="29" y="14"/>
                      <a:pt x="34" y="27"/>
                    </a:cubicBezTo>
                    <a:cubicBezTo>
                      <a:pt x="35" y="28"/>
                      <a:pt x="35" y="29"/>
                      <a:pt x="35" y="31"/>
                    </a:cubicBezTo>
                    <a:cubicBezTo>
                      <a:pt x="35" y="33"/>
                      <a:pt x="35" y="34"/>
                      <a:pt x="34" y="36"/>
                    </a:cubicBezTo>
                    <a:cubicBezTo>
                      <a:pt x="28" y="41"/>
                      <a:pt x="21" y="43"/>
                      <a:pt x="14" y="39"/>
                    </a:cubicBezTo>
                    <a:cubicBezTo>
                      <a:pt x="11" y="36"/>
                      <a:pt x="10" y="33"/>
                      <a:pt x="10" y="29"/>
                    </a:cubicBezTo>
                    <a:cubicBezTo>
                      <a:pt x="10" y="21"/>
                      <a:pt x="1" y="16"/>
                      <a:pt x="2" y="7"/>
                    </a:cubicBezTo>
                    <a:cubicBezTo>
                      <a:pt x="2" y="6"/>
                      <a:pt x="1" y="4"/>
                      <a:pt x="0" y="2"/>
                    </a:cubicBezTo>
                    <a:close/>
                  </a:path>
                </a:pathLst>
              </a:custGeom>
              <a:solidFill>
                <a:srgbClr val="FDFA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7" name="Freeform 193">
                <a:extLst>
                  <a:ext uri="{FF2B5EF4-FFF2-40B4-BE49-F238E27FC236}">
                    <a16:creationId xmlns:a16="http://schemas.microsoft.com/office/drawing/2014/main" id="{C6E88C5B-70DD-EDB9-9642-8EAC2FDC8050}"/>
                  </a:ext>
                </a:extLst>
              </p:cNvPr>
              <p:cNvSpPr/>
              <p:nvPr/>
            </p:nvSpPr>
            <p:spPr bwMode="auto">
              <a:xfrm>
                <a:off x="3511" y="1830"/>
                <a:ext cx="34" cy="58"/>
              </a:xfrm>
              <a:custGeom>
                <a:avLst/>
                <a:gdLst>
                  <a:gd name="T0" fmla="*/ 12 w 22"/>
                  <a:gd name="T1" fmla="*/ 0 h 38"/>
                  <a:gd name="T2" fmla="*/ 22 w 22"/>
                  <a:gd name="T3" fmla="*/ 21 h 38"/>
                  <a:gd name="T4" fmla="*/ 17 w 22"/>
                  <a:gd name="T5" fmla="*/ 31 h 38"/>
                  <a:gd name="T6" fmla="*/ 10 w 22"/>
                  <a:gd name="T7" fmla="*/ 36 h 38"/>
                  <a:gd name="T8" fmla="*/ 7 w 22"/>
                  <a:gd name="T9" fmla="*/ 5 h 38"/>
                  <a:gd name="T10" fmla="*/ 7 w 22"/>
                  <a:gd name="T11" fmla="*/ 0 h 38"/>
                  <a:gd name="T12" fmla="*/ 12 w 22"/>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2" h="38">
                    <a:moveTo>
                      <a:pt x="12" y="0"/>
                    </a:moveTo>
                    <a:cubicBezTo>
                      <a:pt x="17" y="6"/>
                      <a:pt x="21" y="13"/>
                      <a:pt x="22" y="21"/>
                    </a:cubicBezTo>
                    <a:cubicBezTo>
                      <a:pt x="19" y="23"/>
                      <a:pt x="19" y="28"/>
                      <a:pt x="17" y="31"/>
                    </a:cubicBezTo>
                    <a:cubicBezTo>
                      <a:pt x="16" y="35"/>
                      <a:pt x="15" y="38"/>
                      <a:pt x="10" y="36"/>
                    </a:cubicBezTo>
                    <a:cubicBezTo>
                      <a:pt x="0" y="27"/>
                      <a:pt x="6" y="16"/>
                      <a:pt x="7" y="5"/>
                    </a:cubicBezTo>
                    <a:cubicBezTo>
                      <a:pt x="7" y="4"/>
                      <a:pt x="7" y="2"/>
                      <a:pt x="7" y="0"/>
                    </a:cubicBezTo>
                    <a:cubicBezTo>
                      <a:pt x="9" y="0"/>
                      <a:pt x="11" y="0"/>
                      <a:pt x="12" y="0"/>
                    </a:cubicBezTo>
                    <a:close/>
                  </a:path>
                </a:pathLst>
              </a:custGeom>
              <a:solidFill>
                <a:srgbClr val="BD6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8" name="Freeform 194">
                <a:extLst>
                  <a:ext uri="{FF2B5EF4-FFF2-40B4-BE49-F238E27FC236}">
                    <a16:creationId xmlns:a16="http://schemas.microsoft.com/office/drawing/2014/main" id="{8F64140B-5091-240F-B029-FB1C7C0E3966}"/>
                  </a:ext>
                </a:extLst>
              </p:cNvPr>
              <p:cNvSpPr/>
              <p:nvPr/>
            </p:nvSpPr>
            <p:spPr bwMode="auto">
              <a:xfrm>
                <a:off x="3750" y="3162"/>
                <a:ext cx="44" cy="47"/>
              </a:xfrm>
              <a:custGeom>
                <a:avLst/>
                <a:gdLst>
                  <a:gd name="T0" fmla="*/ 10 w 29"/>
                  <a:gd name="T1" fmla="*/ 31 h 31"/>
                  <a:gd name="T2" fmla="*/ 4 w 29"/>
                  <a:gd name="T3" fmla="*/ 27 h 31"/>
                  <a:gd name="T4" fmla="*/ 6 w 29"/>
                  <a:gd name="T5" fmla="*/ 25 h 31"/>
                  <a:gd name="T6" fmla="*/ 16 w 29"/>
                  <a:gd name="T7" fmla="*/ 17 h 31"/>
                  <a:gd name="T8" fmla="*/ 3 w 29"/>
                  <a:gd name="T9" fmla="*/ 8 h 31"/>
                  <a:gd name="T10" fmla="*/ 0 w 29"/>
                  <a:gd name="T11" fmla="*/ 7 h 31"/>
                  <a:gd name="T12" fmla="*/ 22 w 29"/>
                  <a:gd name="T13" fmla="*/ 6 h 31"/>
                  <a:gd name="T14" fmla="*/ 27 w 29"/>
                  <a:gd name="T15" fmla="*/ 11 h 31"/>
                  <a:gd name="T16" fmla="*/ 18 w 29"/>
                  <a:gd name="T17" fmla="*/ 31 h 31"/>
                  <a:gd name="T18" fmla="*/ 10 w 29"/>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10" y="31"/>
                    </a:moveTo>
                    <a:cubicBezTo>
                      <a:pt x="8" y="30"/>
                      <a:pt x="6" y="28"/>
                      <a:pt x="4" y="27"/>
                    </a:cubicBezTo>
                    <a:cubicBezTo>
                      <a:pt x="5" y="26"/>
                      <a:pt x="5" y="25"/>
                      <a:pt x="6" y="25"/>
                    </a:cubicBezTo>
                    <a:cubicBezTo>
                      <a:pt x="9" y="22"/>
                      <a:pt x="18" y="25"/>
                      <a:pt x="16" y="17"/>
                    </a:cubicBezTo>
                    <a:cubicBezTo>
                      <a:pt x="15" y="10"/>
                      <a:pt x="10" y="8"/>
                      <a:pt x="3" y="8"/>
                    </a:cubicBezTo>
                    <a:cubicBezTo>
                      <a:pt x="2" y="9"/>
                      <a:pt x="1" y="8"/>
                      <a:pt x="0" y="7"/>
                    </a:cubicBezTo>
                    <a:cubicBezTo>
                      <a:pt x="7" y="0"/>
                      <a:pt x="15" y="1"/>
                      <a:pt x="22" y="6"/>
                    </a:cubicBezTo>
                    <a:cubicBezTo>
                      <a:pt x="23" y="9"/>
                      <a:pt x="24" y="11"/>
                      <a:pt x="27" y="11"/>
                    </a:cubicBezTo>
                    <a:cubicBezTo>
                      <a:pt x="29" y="20"/>
                      <a:pt x="28" y="28"/>
                      <a:pt x="18" y="31"/>
                    </a:cubicBezTo>
                    <a:cubicBezTo>
                      <a:pt x="15" y="31"/>
                      <a:pt x="13" y="31"/>
                      <a:pt x="10" y="31"/>
                    </a:cubicBezTo>
                    <a:close/>
                  </a:path>
                </a:pathLst>
              </a:custGeom>
              <a:solidFill>
                <a:srgbClr val="A6A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9" name="Freeform 195">
                <a:extLst>
                  <a:ext uri="{FF2B5EF4-FFF2-40B4-BE49-F238E27FC236}">
                    <a16:creationId xmlns:a16="http://schemas.microsoft.com/office/drawing/2014/main" id="{EC248386-EFEF-2D15-FDDD-FD306CAE2D94}"/>
                  </a:ext>
                </a:extLst>
              </p:cNvPr>
              <p:cNvSpPr/>
              <p:nvPr/>
            </p:nvSpPr>
            <p:spPr bwMode="auto">
              <a:xfrm>
                <a:off x="3595" y="3078"/>
                <a:ext cx="188" cy="96"/>
              </a:xfrm>
              <a:custGeom>
                <a:avLst/>
                <a:gdLst>
                  <a:gd name="T0" fmla="*/ 124 w 124"/>
                  <a:gd name="T1" fmla="*/ 61 h 63"/>
                  <a:gd name="T2" fmla="*/ 102 w 124"/>
                  <a:gd name="T3" fmla="*/ 62 h 63"/>
                  <a:gd name="T4" fmla="*/ 102 w 124"/>
                  <a:gd name="T5" fmla="*/ 61 h 63"/>
                  <a:gd name="T6" fmla="*/ 93 w 124"/>
                  <a:gd name="T7" fmla="*/ 18 h 63"/>
                  <a:gd name="T8" fmla="*/ 85 w 124"/>
                  <a:gd name="T9" fmla="*/ 16 h 63"/>
                  <a:gd name="T10" fmla="*/ 46 w 124"/>
                  <a:gd name="T11" fmla="*/ 24 h 63"/>
                  <a:gd name="T12" fmla="*/ 28 w 124"/>
                  <a:gd name="T13" fmla="*/ 38 h 63"/>
                  <a:gd name="T14" fmla="*/ 21 w 124"/>
                  <a:gd name="T15" fmla="*/ 62 h 63"/>
                  <a:gd name="T16" fmla="*/ 13 w 124"/>
                  <a:gd name="T17" fmla="*/ 61 h 63"/>
                  <a:gd name="T18" fmla="*/ 3 w 124"/>
                  <a:gd name="T19" fmla="*/ 44 h 63"/>
                  <a:gd name="T20" fmla="*/ 6 w 124"/>
                  <a:gd name="T21" fmla="*/ 13 h 63"/>
                  <a:gd name="T22" fmla="*/ 11 w 124"/>
                  <a:gd name="T23" fmla="*/ 5 h 63"/>
                  <a:gd name="T24" fmla="*/ 31 w 124"/>
                  <a:gd name="T25" fmla="*/ 5 h 63"/>
                  <a:gd name="T26" fmla="*/ 64 w 124"/>
                  <a:gd name="T27" fmla="*/ 6 h 63"/>
                  <a:gd name="T28" fmla="*/ 87 w 124"/>
                  <a:gd name="T29" fmla="*/ 4 h 63"/>
                  <a:gd name="T30" fmla="*/ 90 w 124"/>
                  <a:gd name="T31" fmla="*/ 3 h 63"/>
                  <a:gd name="T32" fmla="*/ 122 w 124"/>
                  <a:gd name="T33" fmla="*/ 5 h 63"/>
                  <a:gd name="T34" fmla="*/ 124 w 124"/>
                  <a:gd name="T35"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62">
                    <a:moveTo>
                      <a:pt x="124" y="61"/>
                    </a:moveTo>
                    <a:cubicBezTo>
                      <a:pt x="117" y="61"/>
                      <a:pt x="109" y="60"/>
                      <a:pt x="102" y="62"/>
                    </a:cubicBezTo>
                    <a:cubicBezTo>
                      <a:pt x="102" y="62"/>
                      <a:pt x="102" y="61"/>
                      <a:pt x="102" y="61"/>
                    </a:cubicBezTo>
                    <a:cubicBezTo>
                      <a:pt x="104" y="45"/>
                      <a:pt x="94" y="33"/>
                      <a:pt x="93" y="18"/>
                    </a:cubicBezTo>
                    <a:cubicBezTo>
                      <a:pt x="93" y="13"/>
                      <a:pt x="88" y="14"/>
                      <a:pt x="85" y="16"/>
                    </a:cubicBezTo>
                    <a:cubicBezTo>
                      <a:pt x="73" y="23"/>
                      <a:pt x="60" y="24"/>
                      <a:pt x="46" y="24"/>
                    </a:cubicBezTo>
                    <a:cubicBezTo>
                      <a:pt x="36" y="24"/>
                      <a:pt x="31" y="29"/>
                      <a:pt x="28" y="38"/>
                    </a:cubicBezTo>
                    <a:cubicBezTo>
                      <a:pt x="26" y="46"/>
                      <a:pt x="26" y="55"/>
                      <a:pt x="21" y="62"/>
                    </a:cubicBezTo>
                    <a:cubicBezTo>
                      <a:pt x="18" y="63"/>
                      <a:pt x="15" y="63"/>
                      <a:pt x="13" y="61"/>
                    </a:cubicBezTo>
                    <a:cubicBezTo>
                      <a:pt x="3" y="59"/>
                      <a:pt x="0" y="55"/>
                      <a:pt x="3" y="44"/>
                    </a:cubicBezTo>
                    <a:cubicBezTo>
                      <a:pt x="5" y="34"/>
                      <a:pt x="7" y="24"/>
                      <a:pt x="6" y="13"/>
                    </a:cubicBezTo>
                    <a:cubicBezTo>
                      <a:pt x="5" y="9"/>
                      <a:pt x="6" y="6"/>
                      <a:pt x="11" y="5"/>
                    </a:cubicBezTo>
                    <a:cubicBezTo>
                      <a:pt x="18" y="0"/>
                      <a:pt x="24" y="1"/>
                      <a:pt x="31" y="5"/>
                    </a:cubicBezTo>
                    <a:cubicBezTo>
                      <a:pt x="42" y="9"/>
                      <a:pt x="53" y="8"/>
                      <a:pt x="64" y="6"/>
                    </a:cubicBezTo>
                    <a:cubicBezTo>
                      <a:pt x="72" y="5"/>
                      <a:pt x="79" y="7"/>
                      <a:pt x="87" y="4"/>
                    </a:cubicBezTo>
                    <a:cubicBezTo>
                      <a:pt x="88" y="4"/>
                      <a:pt x="89" y="3"/>
                      <a:pt x="90" y="3"/>
                    </a:cubicBezTo>
                    <a:cubicBezTo>
                      <a:pt x="101" y="2"/>
                      <a:pt x="111" y="4"/>
                      <a:pt x="122" y="5"/>
                    </a:cubicBezTo>
                    <a:cubicBezTo>
                      <a:pt x="121" y="24"/>
                      <a:pt x="124" y="42"/>
                      <a:pt x="124" y="61"/>
                    </a:cubicBezTo>
                    <a:close/>
                  </a:path>
                </a:pathLst>
              </a:custGeom>
              <a:solidFill>
                <a:srgbClr val="BEB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0" name="Freeform 196">
                <a:extLst>
                  <a:ext uri="{FF2B5EF4-FFF2-40B4-BE49-F238E27FC236}">
                    <a16:creationId xmlns:a16="http://schemas.microsoft.com/office/drawing/2014/main" id="{97D8C678-7E13-7365-82DC-9BA3E570D545}"/>
                  </a:ext>
                </a:extLst>
              </p:cNvPr>
              <p:cNvSpPr/>
              <p:nvPr/>
            </p:nvSpPr>
            <p:spPr bwMode="auto">
              <a:xfrm>
                <a:off x="3589" y="3169"/>
                <a:ext cx="69" cy="46"/>
              </a:xfrm>
              <a:custGeom>
                <a:avLst/>
                <a:gdLst>
                  <a:gd name="T0" fmla="*/ 17 w 46"/>
                  <a:gd name="T1" fmla="*/ 1 h 30"/>
                  <a:gd name="T2" fmla="*/ 25 w 46"/>
                  <a:gd name="T3" fmla="*/ 2 h 30"/>
                  <a:gd name="T4" fmla="*/ 35 w 46"/>
                  <a:gd name="T5" fmla="*/ 4 h 30"/>
                  <a:gd name="T6" fmla="*/ 26 w 46"/>
                  <a:gd name="T7" fmla="*/ 11 h 30"/>
                  <a:gd name="T8" fmla="*/ 46 w 46"/>
                  <a:gd name="T9" fmla="*/ 26 h 30"/>
                  <a:gd name="T10" fmla="*/ 15 w 46"/>
                  <a:gd name="T11" fmla="*/ 26 h 30"/>
                  <a:gd name="T12" fmla="*/ 7 w 46"/>
                  <a:gd name="T13" fmla="*/ 26 h 30"/>
                  <a:gd name="T14" fmla="*/ 17 w 46"/>
                  <a:gd name="T15" fmla="*/ 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17" y="1"/>
                    </a:moveTo>
                    <a:cubicBezTo>
                      <a:pt x="19" y="1"/>
                      <a:pt x="22" y="2"/>
                      <a:pt x="25" y="2"/>
                    </a:cubicBezTo>
                    <a:cubicBezTo>
                      <a:pt x="28" y="1"/>
                      <a:pt x="32" y="0"/>
                      <a:pt x="35" y="4"/>
                    </a:cubicBezTo>
                    <a:cubicBezTo>
                      <a:pt x="33" y="8"/>
                      <a:pt x="24" y="4"/>
                      <a:pt x="26" y="11"/>
                    </a:cubicBezTo>
                    <a:cubicBezTo>
                      <a:pt x="28" y="21"/>
                      <a:pt x="36" y="25"/>
                      <a:pt x="46" y="26"/>
                    </a:cubicBezTo>
                    <a:cubicBezTo>
                      <a:pt x="36" y="30"/>
                      <a:pt x="25" y="24"/>
                      <a:pt x="15" y="26"/>
                    </a:cubicBezTo>
                    <a:cubicBezTo>
                      <a:pt x="12" y="26"/>
                      <a:pt x="9" y="26"/>
                      <a:pt x="7" y="26"/>
                    </a:cubicBezTo>
                    <a:cubicBezTo>
                      <a:pt x="0" y="9"/>
                      <a:pt x="0" y="7"/>
                      <a:pt x="17" y="1"/>
                    </a:cubicBezTo>
                    <a:close/>
                  </a:path>
                </a:pathLst>
              </a:custGeom>
              <a:solidFill>
                <a:srgbClr val="B8B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1" name="Freeform 197">
                <a:extLst>
                  <a:ext uri="{FF2B5EF4-FFF2-40B4-BE49-F238E27FC236}">
                    <a16:creationId xmlns:a16="http://schemas.microsoft.com/office/drawing/2014/main" id="{C5C908D1-02BE-373C-4B32-7D3480822A7B}"/>
                  </a:ext>
                </a:extLst>
              </p:cNvPr>
              <p:cNvSpPr/>
              <p:nvPr/>
            </p:nvSpPr>
            <p:spPr bwMode="auto">
              <a:xfrm>
                <a:off x="3596" y="3039"/>
                <a:ext cx="46" cy="47"/>
              </a:xfrm>
              <a:custGeom>
                <a:avLst/>
                <a:gdLst>
                  <a:gd name="T0" fmla="*/ 30 w 30"/>
                  <a:gd name="T1" fmla="*/ 31 h 31"/>
                  <a:gd name="T2" fmla="*/ 10 w 30"/>
                  <a:gd name="T3" fmla="*/ 31 h 31"/>
                  <a:gd name="T4" fmla="*/ 5 w 30"/>
                  <a:gd name="T5" fmla="*/ 26 h 31"/>
                  <a:gd name="T6" fmla="*/ 10 w 30"/>
                  <a:gd name="T7" fmla="*/ 4 h 31"/>
                  <a:gd name="T8" fmla="*/ 14 w 30"/>
                  <a:gd name="T9" fmla="*/ 3 h 31"/>
                  <a:gd name="T10" fmla="*/ 25 w 30"/>
                  <a:gd name="T11" fmla="*/ 2 h 31"/>
                  <a:gd name="T12" fmla="*/ 27 w 30"/>
                  <a:gd name="T13" fmla="*/ 3 h 31"/>
                  <a:gd name="T14" fmla="*/ 30 w 30"/>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1">
                    <a:moveTo>
                      <a:pt x="30" y="31"/>
                    </a:moveTo>
                    <a:cubicBezTo>
                      <a:pt x="23" y="31"/>
                      <a:pt x="16" y="31"/>
                      <a:pt x="10" y="31"/>
                    </a:cubicBezTo>
                    <a:cubicBezTo>
                      <a:pt x="9" y="28"/>
                      <a:pt x="7" y="26"/>
                      <a:pt x="5" y="26"/>
                    </a:cubicBezTo>
                    <a:cubicBezTo>
                      <a:pt x="0" y="17"/>
                      <a:pt x="6" y="11"/>
                      <a:pt x="10" y="4"/>
                    </a:cubicBezTo>
                    <a:cubicBezTo>
                      <a:pt x="11" y="3"/>
                      <a:pt x="13" y="3"/>
                      <a:pt x="14" y="3"/>
                    </a:cubicBezTo>
                    <a:cubicBezTo>
                      <a:pt x="18" y="0"/>
                      <a:pt x="21" y="0"/>
                      <a:pt x="25" y="2"/>
                    </a:cubicBezTo>
                    <a:cubicBezTo>
                      <a:pt x="25" y="3"/>
                      <a:pt x="26" y="3"/>
                      <a:pt x="27" y="3"/>
                    </a:cubicBezTo>
                    <a:cubicBezTo>
                      <a:pt x="28" y="12"/>
                      <a:pt x="26" y="22"/>
                      <a:pt x="30" y="31"/>
                    </a:cubicBezTo>
                    <a:close/>
                  </a:path>
                </a:pathLst>
              </a:custGeom>
              <a:solidFill>
                <a:srgbClr val="B2AB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2" name="Freeform 198">
                <a:extLst>
                  <a:ext uri="{FF2B5EF4-FFF2-40B4-BE49-F238E27FC236}">
                    <a16:creationId xmlns:a16="http://schemas.microsoft.com/office/drawing/2014/main" id="{A0FF76D2-0481-9351-6DBD-2F8414DEDA16}"/>
                  </a:ext>
                </a:extLst>
              </p:cNvPr>
              <p:cNvSpPr/>
              <p:nvPr/>
            </p:nvSpPr>
            <p:spPr bwMode="auto">
              <a:xfrm>
                <a:off x="3222" y="2801"/>
                <a:ext cx="218" cy="104"/>
              </a:xfrm>
              <a:custGeom>
                <a:avLst/>
                <a:gdLst>
                  <a:gd name="T0" fmla="*/ 89 w 143"/>
                  <a:gd name="T1" fmla="*/ 11 h 69"/>
                  <a:gd name="T2" fmla="*/ 143 w 143"/>
                  <a:gd name="T3" fmla="*/ 0 h 69"/>
                  <a:gd name="T4" fmla="*/ 118 w 143"/>
                  <a:gd name="T5" fmla="*/ 27 h 69"/>
                  <a:gd name="T6" fmla="*/ 111 w 143"/>
                  <a:gd name="T7" fmla="*/ 34 h 69"/>
                  <a:gd name="T8" fmla="*/ 78 w 143"/>
                  <a:gd name="T9" fmla="*/ 57 h 69"/>
                  <a:gd name="T10" fmla="*/ 73 w 143"/>
                  <a:gd name="T11" fmla="*/ 62 h 69"/>
                  <a:gd name="T12" fmla="*/ 0 w 143"/>
                  <a:gd name="T13" fmla="*/ 69 h 69"/>
                  <a:gd name="T14" fmla="*/ 21 w 143"/>
                  <a:gd name="T15" fmla="*/ 57 h 69"/>
                  <a:gd name="T16" fmla="*/ 32 w 143"/>
                  <a:gd name="T17" fmla="*/ 46 h 69"/>
                  <a:gd name="T18" fmla="*/ 19 w 143"/>
                  <a:gd name="T19" fmla="*/ 44 h 69"/>
                  <a:gd name="T20" fmla="*/ 10 w 143"/>
                  <a:gd name="T21" fmla="*/ 34 h 69"/>
                  <a:gd name="T22" fmla="*/ 10 w 143"/>
                  <a:gd name="T23" fmla="*/ 32 h 69"/>
                  <a:gd name="T24" fmla="*/ 21 w 143"/>
                  <a:gd name="T25" fmla="*/ 26 h 69"/>
                  <a:gd name="T26" fmla="*/ 55 w 143"/>
                  <a:gd name="T27" fmla="*/ 15 h 69"/>
                  <a:gd name="T28" fmla="*/ 78 w 143"/>
                  <a:gd name="T29" fmla="*/ 10 h 69"/>
                  <a:gd name="T30" fmla="*/ 89 w 143"/>
                  <a:gd name="T31" fmla="*/ 1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69">
                    <a:moveTo>
                      <a:pt x="89" y="11"/>
                    </a:moveTo>
                    <a:cubicBezTo>
                      <a:pt x="106" y="3"/>
                      <a:pt x="125" y="6"/>
                      <a:pt x="143" y="0"/>
                    </a:cubicBezTo>
                    <a:cubicBezTo>
                      <a:pt x="133" y="8"/>
                      <a:pt x="138" y="28"/>
                      <a:pt x="118" y="27"/>
                    </a:cubicBezTo>
                    <a:cubicBezTo>
                      <a:pt x="116" y="27"/>
                      <a:pt x="113" y="31"/>
                      <a:pt x="111" y="34"/>
                    </a:cubicBezTo>
                    <a:cubicBezTo>
                      <a:pt x="104" y="48"/>
                      <a:pt x="93" y="55"/>
                      <a:pt x="78" y="57"/>
                    </a:cubicBezTo>
                    <a:cubicBezTo>
                      <a:pt x="75" y="57"/>
                      <a:pt x="74" y="59"/>
                      <a:pt x="73" y="62"/>
                    </a:cubicBezTo>
                    <a:cubicBezTo>
                      <a:pt x="49" y="64"/>
                      <a:pt x="24" y="67"/>
                      <a:pt x="0" y="69"/>
                    </a:cubicBezTo>
                    <a:cubicBezTo>
                      <a:pt x="5" y="62"/>
                      <a:pt x="14" y="60"/>
                      <a:pt x="21" y="57"/>
                    </a:cubicBezTo>
                    <a:cubicBezTo>
                      <a:pt x="28" y="55"/>
                      <a:pt x="34" y="52"/>
                      <a:pt x="32" y="46"/>
                    </a:cubicBezTo>
                    <a:cubicBezTo>
                      <a:pt x="30" y="38"/>
                      <a:pt x="23" y="42"/>
                      <a:pt x="19" y="44"/>
                    </a:cubicBezTo>
                    <a:cubicBezTo>
                      <a:pt x="7" y="48"/>
                      <a:pt x="11" y="38"/>
                      <a:pt x="10" y="34"/>
                    </a:cubicBezTo>
                    <a:cubicBezTo>
                      <a:pt x="10" y="33"/>
                      <a:pt x="10" y="32"/>
                      <a:pt x="10" y="32"/>
                    </a:cubicBezTo>
                    <a:cubicBezTo>
                      <a:pt x="13" y="28"/>
                      <a:pt x="16" y="26"/>
                      <a:pt x="21" y="26"/>
                    </a:cubicBezTo>
                    <a:cubicBezTo>
                      <a:pt x="33" y="26"/>
                      <a:pt x="42" y="17"/>
                      <a:pt x="55" y="15"/>
                    </a:cubicBezTo>
                    <a:cubicBezTo>
                      <a:pt x="62" y="15"/>
                      <a:pt x="70" y="12"/>
                      <a:pt x="78" y="10"/>
                    </a:cubicBezTo>
                    <a:cubicBezTo>
                      <a:pt x="82" y="9"/>
                      <a:pt x="85" y="8"/>
                      <a:pt x="89" y="11"/>
                    </a:cubicBezTo>
                    <a:close/>
                  </a:path>
                </a:pathLst>
              </a:custGeom>
              <a:solidFill>
                <a:srgbClr val="9F31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3" name="Freeform 199">
                <a:extLst>
                  <a:ext uri="{FF2B5EF4-FFF2-40B4-BE49-F238E27FC236}">
                    <a16:creationId xmlns:a16="http://schemas.microsoft.com/office/drawing/2014/main" id="{AEEC1E9A-A6DF-E51C-0A08-FA285CE4439C}"/>
                  </a:ext>
                </a:extLst>
              </p:cNvPr>
              <p:cNvSpPr/>
              <p:nvPr/>
            </p:nvSpPr>
            <p:spPr bwMode="auto">
              <a:xfrm>
                <a:off x="3222" y="2780"/>
                <a:ext cx="104" cy="69"/>
              </a:xfrm>
              <a:custGeom>
                <a:avLst/>
                <a:gdLst>
                  <a:gd name="T0" fmla="*/ 20 w 68"/>
                  <a:gd name="T1" fmla="*/ 43 h 46"/>
                  <a:gd name="T2" fmla="*/ 10 w 68"/>
                  <a:gd name="T3" fmla="*/ 46 h 46"/>
                  <a:gd name="T4" fmla="*/ 0 w 68"/>
                  <a:gd name="T5" fmla="*/ 20 h 46"/>
                  <a:gd name="T6" fmla="*/ 8 w 68"/>
                  <a:gd name="T7" fmla="*/ 12 h 46"/>
                  <a:gd name="T8" fmla="*/ 15 w 68"/>
                  <a:gd name="T9" fmla="*/ 8 h 46"/>
                  <a:gd name="T10" fmla="*/ 36 w 68"/>
                  <a:gd name="T11" fmla="*/ 1 h 46"/>
                  <a:gd name="T12" fmla="*/ 57 w 68"/>
                  <a:gd name="T13" fmla="*/ 3 h 46"/>
                  <a:gd name="T14" fmla="*/ 67 w 68"/>
                  <a:gd name="T15" fmla="*/ 14 h 46"/>
                  <a:gd name="T16" fmla="*/ 20 w 68"/>
                  <a:gd name="T1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6">
                    <a:moveTo>
                      <a:pt x="20" y="43"/>
                    </a:moveTo>
                    <a:cubicBezTo>
                      <a:pt x="17" y="44"/>
                      <a:pt x="14" y="45"/>
                      <a:pt x="10" y="46"/>
                    </a:cubicBezTo>
                    <a:cubicBezTo>
                      <a:pt x="12" y="35"/>
                      <a:pt x="16" y="23"/>
                      <a:pt x="0" y="20"/>
                    </a:cubicBezTo>
                    <a:cubicBezTo>
                      <a:pt x="2" y="17"/>
                      <a:pt x="5" y="15"/>
                      <a:pt x="8" y="12"/>
                    </a:cubicBezTo>
                    <a:cubicBezTo>
                      <a:pt x="10" y="11"/>
                      <a:pt x="13" y="9"/>
                      <a:pt x="15" y="8"/>
                    </a:cubicBezTo>
                    <a:cubicBezTo>
                      <a:pt x="22" y="5"/>
                      <a:pt x="28" y="0"/>
                      <a:pt x="36" y="1"/>
                    </a:cubicBezTo>
                    <a:cubicBezTo>
                      <a:pt x="43" y="1"/>
                      <a:pt x="50" y="0"/>
                      <a:pt x="57" y="3"/>
                    </a:cubicBezTo>
                    <a:cubicBezTo>
                      <a:pt x="62" y="5"/>
                      <a:pt x="68" y="7"/>
                      <a:pt x="67" y="14"/>
                    </a:cubicBezTo>
                    <a:cubicBezTo>
                      <a:pt x="54" y="28"/>
                      <a:pt x="37" y="35"/>
                      <a:pt x="20" y="43"/>
                    </a:cubicBezTo>
                    <a:close/>
                  </a:path>
                </a:pathLst>
              </a:custGeom>
              <a:solidFill>
                <a:srgbClr val="D94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4" name="Freeform 200">
                <a:extLst>
                  <a:ext uri="{FF2B5EF4-FFF2-40B4-BE49-F238E27FC236}">
                    <a16:creationId xmlns:a16="http://schemas.microsoft.com/office/drawing/2014/main" id="{F8FA3564-C47D-5DB9-F1E4-E22898B31895}"/>
                  </a:ext>
                </a:extLst>
              </p:cNvPr>
              <p:cNvSpPr/>
              <p:nvPr/>
            </p:nvSpPr>
            <p:spPr bwMode="auto">
              <a:xfrm>
                <a:off x="4117" y="3222"/>
                <a:ext cx="64" cy="81"/>
              </a:xfrm>
              <a:custGeom>
                <a:avLst/>
                <a:gdLst>
                  <a:gd name="T0" fmla="*/ 18 w 42"/>
                  <a:gd name="T1" fmla="*/ 45 h 53"/>
                  <a:gd name="T2" fmla="*/ 8 w 42"/>
                  <a:gd name="T3" fmla="*/ 47 h 53"/>
                  <a:gd name="T4" fmla="*/ 3 w 42"/>
                  <a:gd name="T5" fmla="*/ 41 h 53"/>
                  <a:gd name="T6" fmla="*/ 3 w 42"/>
                  <a:gd name="T7" fmla="*/ 24 h 53"/>
                  <a:gd name="T8" fmla="*/ 1 w 42"/>
                  <a:gd name="T9" fmla="*/ 14 h 53"/>
                  <a:gd name="T10" fmla="*/ 9 w 42"/>
                  <a:gd name="T11" fmla="*/ 16 h 53"/>
                  <a:gd name="T12" fmla="*/ 18 w 42"/>
                  <a:gd name="T13" fmla="*/ 11 h 53"/>
                  <a:gd name="T14" fmla="*/ 23 w 42"/>
                  <a:gd name="T15" fmla="*/ 0 h 53"/>
                  <a:gd name="T16" fmla="*/ 26 w 42"/>
                  <a:gd name="T17" fmla="*/ 9 h 53"/>
                  <a:gd name="T18" fmla="*/ 23 w 42"/>
                  <a:gd name="T19" fmla="*/ 14 h 53"/>
                  <a:gd name="T20" fmla="*/ 32 w 42"/>
                  <a:gd name="T21" fmla="*/ 37 h 53"/>
                  <a:gd name="T22" fmla="*/ 36 w 42"/>
                  <a:gd name="T23" fmla="*/ 40 h 53"/>
                  <a:gd name="T24" fmla="*/ 39 w 42"/>
                  <a:gd name="T25" fmla="*/ 50 h 53"/>
                  <a:gd name="T26" fmla="*/ 28 w 42"/>
                  <a:gd name="T27" fmla="*/ 49 h 53"/>
                  <a:gd name="T28" fmla="*/ 19 w 42"/>
                  <a:gd name="T29" fmla="*/ 44 h 53"/>
                  <a:gd name="T30" fmla="*/ 18 w 42"/>
                  <a:gd name="T31"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52">
                    <a:moveTo>
                      <a:pt x="18" y="45"/>
                    </a:moveTo>
                    <a:cubicBezTo>
                      <a:pt x="14" y="41"/>
                      <a:pt x="12" y="49"/>
                      <a:pt x="8" y="47"/>
                    </a:cubicBezTo>
                    <a:cubicBezTo>
                      <a:pt x="4" y="47"/>
                      <a:pt x="3" y="44"/>
                      <a:pt x="3" y="41"/>
                    </a:cubicBezTo>
                    <a:cubicBezTo>
                      <a:pt x="7" y="35"/>
                      <a:pt x="3" y="30"/>
                      <a:pt x="3" y="24"/>
                    </a:cubicBezTo>
                    <a:cubicBezTo>
                      <a:pt x="2" y="21"/>
                      <a:pt x="0" y="18"/>
                      <a:pt x="1" y="14"/>
                    </a:cubicBezTo>
                    <a:cubicBezTo>
                      <a:pt x="5" y="12"/>
                      <a:pt x="4" y="24"/>
                      <a:pt x="9" y="16"/>
                    </a:cubicBezTo>
                    <a:cubicBezTo>
                      <a:pt x="15" y="19"/>
                      <a:pt x="20" y="18"/>
                      <a:pt x="18" y="11"/>
                    </a:cubicBezTo>
                    <a:cubicBezTo>
                      <a:pt x="16" y="4"/>
                      <a:pt x="19" y="2"/>
                      <a:pt x="23" y="0"/>
                    </a:cubicBezTo>
                    <a:cubicBezTo>
                      <a:pt x="26" y="2"/>
                      <a:pt x="21" y="7"/>
                      <a:pt x="26" y="9"/>
                    </a:cubicBezTo>
                    <a:cubicBezTo>
                      <a:pt x="26" y="11"/>
                      <a:pt x="25" y="13"/>
                      <a:pt x="23" y="14"/>
                    </a:cubicBezTo>
                    <a:cubicBezTo>
                      <a:pt x="19" y="24"/>
                      <a:pt x="30" y="29"/>
                      <a:pt x="32" y="37"/>
                    </a:cubicBezTo>
                    <a:cubicBezTo>
                      <a:pt x="33" y="38"/>
                      <a:pt x="35" y="39"/>
                      <a:pt x="36" y="40"/>
                    </a:cubicBezTo>
                    <a:cubicBezTo>
                      <a:pt x="39" y="43"/>
                      <a:pt x="42" y="46"/>
                      <a:pt x="39" y="50"/>
                    </a:cubicBezTo>
                    <a:cubicBezTo>
                      <a:pt x="36" y="53"/>
                      <a:pt x="32" y="50"/>
                      <a:pt x="28" y="49"/>
                    </a:cubicBezTo>
                    <a:cubicBezTo>
                      <a:pt x="25" y="47"/>
                      <a:pt x="24" y="42"/>
                      <a:pt x="19" y="44"/>
                    </a:cubicBezTo>
                    <a:lnTo>
                      <a:pt x="18" y="45"/>
                    </a:lnTo>
                    <a:close/>
                  </a:path>
                </a:pathLst>
              </a:custGeom>
              <a:solidFill>
                <a:srgbClr val="AB9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5" name="Freeform 201">
                <a:extLst>
                  <a:ext uri="{FF2B5EF4-FFF2-40B4-BE49-F238E27FC236}">
                    <a16:creationId xmlns:a16="http://schemas.microsoft.com/office/drawing/2014/main" id="{6C93DB92-5B05-8484-D8CD-A5EF74D4E3D0}"/>
                  </a:ext>
                </a:extLst>
              </p:cNvPr>
              <p:cNvSpPr/>
              <p:nvPr/>
            </p:nvSpPr>
            <p:spPr bwMode="auto">
              <a:xfrm>
                <a:off x="4146" y="3244"/>
                <a:ext cx="67" cy="63"/>
              </a:xfrm>
              <a:custGeom>
                <a:avLst/>
                <a:gdLst>
                  <a:gd name="T0" fmla="*/ 0 w 44"/>
                  <a:gd name="T1" fmla="*/ 30 h 42"/>
                  <a:gd name="T2" fmla="*/ 6 w 44"/>
                  <a:gd name="T3" fmla="*/ 28 h 42"/>
                  <a:gd name="T4" fmla="*/ 23 w 44"/>
                  <a:gd name="T5" fmla="*/ 34 h 42"/>
                  <a:gd name="T6" fmla="*/ 3 w 44"/>
                  <a:gd name="T7" fmla="*/ 12 h 42"/>
                  <a:gd name="T8" fmla="*/ 4 w 44"/>
                  <a:gd name="T9" fmla="*/ 0 h 42"/>
                  <a:gd name="T10" fmla="*/ 9 w 44"/>
                  <a:gd name="T11" fmla="*/ 7 h 42"/>
                  <a:gd name="T12" fmla="*/ 20 w 44"/>
                  <a:gd name="T13" fmla="*/ 16 h 42"/>
                  <a:gd name="T14" fmla="*/ 30 w 44"/>
                  <a:gd name="T15" fmla="*/ 25 h 42"/>
                  <a:gd name="T16" fmla="*/ 43 w 44"/>
                  <a:gd name="T17" fmla="*/ 13 h 42"/>
                  <a:gd name="T18" fmla="*/ 43 w 44"/>
                  <a:gd name="T19" fmla="*/ 23 h 42"/>
                  <a:gd name="T20" fmla="*/ 30 w 44"/>
                  <a:gd name="T21" fmla="*/ 40 h 42"/>
                  <a:gd name="T22" fmla="*/ 0 w 44"/>
                  <a:gd name="T23"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42">
                    <a:moveTo>
                      <a:pt x="0" y="30"/>
                    </a:moveTo>
                    <a:cubicBezTo>
                      <a:pt x="0" y="25"/>
                      <a:pt x="3" y="26"/>
                      <a:pt x="6" y="28"/>
                    </a:cubicBezTo>
                    <a:cubicBezTo>
                      <a:pt x="10" y="31"/>
                      <a:pt x="13" y="35"/>
                      <a:pt x="23" y="34"/>
                    </a:cubicBezTo>
                    <a:cubicBezTo>
                      <a:pt x="12" y="28"/>
                      <a:pt x="8" y="19"/>
                      <a:pt x="3" y="12"/>
                    </a:cubicBezTo>
                    <a:cubicBezTo>
                      <a:pt x="0" y="6"/>
                      <a:pt x="1" y="4"/>
                      <a:pt x="4" y="0"/>
                    </a:cubicBezTo>
                    <a:cubicBezTo>
                      <a:pt x="5" y="3"/>
                      <a:pt x="4" y="7"/>
                      <a:pt x="9" y="7"/>
                    </a:cubicBezTo>
                    <a:cubicBezTo>
                      <a:pt x="14" y="9"/>
                      <a:pt x="18" y="12"/>
                      <a:pt x="20" y="16"/>
                    </a:cubicBezTo>
                    <a:cubicBezTo>
                      <a:pt x="22" y="21"/>
                      <a:pt x="26" y="23"/>
                      <a:pt x="30" y="25"/>
                    </a:cubicBezTo>
                    <a:cubicBezTo>
                      <a:pt x="41" y="28"/>
                      <a:pt x="38" y="17"/>
                      <a:pt x="43" y="13"/>
                    </a:cubicBezTo>
                    <a:cubicBezTo>
                      <a:pt x="44" y="16"/>
                      <a:pt x="44" y="20"/>
                      <a:pt x="43" y="23"/>
                    </a:cubicBezTo>
                    <a:cubicBezTo>
                      <a:pt x="40" y="30"/>
                      <a:pt x="36" y="36"/>
                      <a:pt x="30" y="40"/>
                    </a:cubicBezTo>
                    <a:cubicBezTo>
                      <a:pt x="19" y="40"/>
                      <a:pt x="7" y="42"/>
                      <a:pt x="0" y="30"/>
                    </a:cubicBezTo>
                    <a:close/>
                  </a:path>
                </a:pathLst>
              </a:custGeom>
              <a:solidFill>
                <a:srgbClr val="D4C4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6" name="Freeform 202">
                <a:extLst>
                  <a:ext uri="{FF2B5EF4-FFF2-40B4-BE49-F238E27FC236}">
                    <a16:creationId xmlns:a16="http://schemas.microsoft.com/office/drawing/2014/main" id="{A679BCEB-3817-2115-0210-D6EF9C3272B2}"/>
                  </a:ext>
                </a:extLst>
              </p:cNvPr>
              <p:cNvSpPr/>
              <p:nvPr/>
            </p:nvSpPr>
            <p:spPr bwMode="auto">
              <a:xfrm>
                <a:off x="4160" y="3242"/>
                <a:ext cx="32" cy="41"/>
              </a:xfrm>
              <a:custGeom>
                <a:avLst/>
                <a:gdLst>
                  <a:gd name="T0" fmla="*/ 21 w 21"/>
                  <a:gd name="T1" fmla="*/ 26 h 27"/>
                  <a:gd name="T2" fmla="*/ 0 w 21"/>
                  <a:gd name="T3" fmla="*/ 8 h 27"/>
                  <a:gd name="T4" fmla="*/ 4 w 21"/>
                  <a:gd name="T5" fmla="*/ 0 h 27"/>
                  <a:gd name="T6" fmla="*/ 9 w 21"/>
                  <a:gd name="T7" fmla="*/ 7 h 27"/>
                  <a:gd name="T8" fmla="*/ 21 w 21"/>
                  <a:gd name="T9" fmla="*/ 26 h 27"/>
                </a:gdLst>
                <a:ahLst/>
                <a:cxnLst>
                  <a:cxn ang="0">
                    <a:pos x="T0" y="T1"/>
                  </a:cxn>
                  <a:cxn ang="0">
                    <a:pos x="T2" y="T3"/>
                  </a:cxn>
                  <a:cxn ang="0">
                    <a:pos x="T4" y="T5"/>
                  </a:cxn>
                  <a:cxn ang="0">
                    <a:pos x="T6" y="T7"/>
                  </a:cxn>
                  <a:cxn ang="0">
                    <a:pos x="T8" y="T9"/>
                  </a:cxn>
                </a:cxnLst>
                <a:rect l="0" t="0" r="r" b="b"/>
                <a:pathLst>
                  <a:path w="21" h="27">
                    <a:moveTo>
                      <a:pt x="21" y="26"/>
                    </a:moveTo>
                    <a:cubicBezTo>
                      <a:pt x="9" y="27"/>
                      <a:pt x="7" y="14"/>
                      <a:pt x="0" y="8"/>
                    </a:cubicBezTo>
                    <a:cubicBezTo>
                      <a:pt x="1" y="6"/>
                      <a:pt x="0" y="1"/>
                      <a:pt x="4" y="0"/>
                    </a:cubicBezTo>
                    <a:cubicBezTo>
                      <a:pt x="8" y="0"/>
                      <a:pt x="7" y="4"/>
                      <a:pt x="9" y="7"/>
                    </a:cubicBezTo>
                    <a:cubicBezTo>
                      <a:pt x="13" y="13"/>
                      <a:pt x="17" y="20"/>
                      <a:pt x="21" y="26"/>
                    </a:cubicBezTo>
                    <a:close/>
                  </a:path>
                </a:pathLst>
              </a:custGeom>
              <a:solidFill>
                <a:srgbClr val="BAA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7" name="Freeform 203">
                <a:extLst>
                  <a:ext uri="{FF2B5EF4-FFF2-40B4-BE49-F238E27FC236}">
                    <a16:creationId xmlns:a16="http://schemas.microsoft.com/office/drawing/2014/main" id="{F9A9E71B-FFA3-26F2-76EA-CD802509A93F}"/>
                  </a:ext>
                </a:extLst>
              </p:cNvPr>
              <p:cNvSpPr/>
              <p:nvPr/>
            </p:nvSpPr>
            <p:spPr bwMode="auto">
              <a:xfrm>
                <a:off x="4212" y="3236"/>
                <a:ext cx="25" cy="43"/>
              </a:xfrm>
              <a:custGeom>
                <a:avLst/>
                <a:gdLst>
                  <a:gd name="T0" fmla="*/ 0 w 17"/>
                  <a:gd name="T1" fmla="*/ 28 h 28"/>
                  <a:gd name="T2" fmla="*/ 0 w 17"/>
                  <a:gd name="T3" fmla="*/ 18 h 28"/>
                  <a:gd name="T4" fmla="*/ 0 w 17"/>
                  <a:gd name="T5" fmla="*/ 17 h 28"/>
                  <a:gd name="T6" fmla="*/ 17 w 17"/>
                  <a:gd name="T7" fmla="*/ 5 h 28"/>
                  <a:gd name="T8" fmla="*/ 16 w 17"/>
                  <a:gd name="T9" fmla="*/ 9 h 28"/>
                  <a:gd name="T10" fmla="*/ 0 w 17"/>
                  <a:gd name="T11" fmla="*/ 28 h 28"/>
                </a:gdLst>
                <a:ahLst/>
                <a:cxnLst>
                  <a:cxn ang="0">
                    <a:pos x="T0" y="T1"/>
                  </a:cxn>
                  <a:cxn ang="0">
                    <a:pos x="T2" y="T3"/>
                  </a:cxn>
                  <a:cxn ang="0">
                    <a:pos x="T4" y="T5"/>
                  </a:cxn>
                  <a:cxn ang="0">
                    <a:pos x="T6" y="T7"/>
                  </a:cxn>
                  <a:cxn ang="0">
                    <a:pos x="T8" y="T9"/>
                  </a:cxn>
                  <a:cxn ang="0">
                    <a:pos x="T10" y="T11"/>
                  </a:cxn>
                </a:cxnLst>
                <a:rect l="0" t="0" r="r" b="b"/>
                <a:pathLst>
                  <a:path w="17" h="28">
                    <a:moveTo>
                      <a:pt x="0" y="28"/>
                    </a:moveTo>
                    <a:cubicBezTo>
                      <a:pt x="0" y="25"/>
                      <a:pt x="0" y="21"/>
                      <a:pt x="0" y="18"/>
                    </a:cubicBezTo>
                    <a:cubicBezTo>
                      <a:pt x="0" y="17"/>
                      <a:pt x="0" y="17"/>
                      <a:pt x="0" y="17"/>
                    </a:cubicBezTo>
                    <a:cubicBezTo>
                      <a:pt x="1" y="6"/>
                      <a:pt x="6" y="0"/>
                      <a:pt x="17" y="5"/>
                    </a:cubicBezTo>
                    <a:cubicBezTo>
                      <a:pt x="17" y="6"/>
                      <a:pt x="17" y="9"/>
                      <a:pt x="16" y="9"/>
                    </a:cubicBezTo>
                    <a:cubicBezTo>
                      <a:pt x="4" y="10"/>
                      <a:pt x="5" y="22"/>
                      <a:pt x="0" y="28"/>
                    </a:cubicBezTo>
                    <a:close/>
                  </a:path>
                </a:pathLst>
              </a:custGeom>
              <a:solidFill>
                <a:srgbClr val="C4A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8" name="Freeform 204">
                <a:extLst>
                  <a:ext uri="{FF2B5EF4-FFF2-40B4-BE49-F238E27FC236}">
                    <a16:creationId xmlns:a16="http://schemas.microsoft.com/office/drawing/2014/main" id="{2E6B3FCE-2DB0-C90E-D4D4-4FE51EDA68D2}"/>
                  </a:ext>
                </a:extLst>
              </p:cNvPr>
              <p:cNvSpPr/>
              <p:nvPr/>
            </p:nvSpPr>
            <p:spPr bwMode="auto">
              <a:xfrm>
                <a:off x="4283" y="3333"/>
                <a:ext cx="35" cy="62"/>
              </a:xfrm>
              <a:custGeom>
                <a:avLst/>
                <a:gdLst>
                  <a:gd name="T0" fmla="*/ 8 w 23"/>
                  <a:gd name="T1" fmla="*/ 40 h 41"/>
                  <a:gd name="T2" fmla="*/ 6 w 23"/>
                  <a:gd name="T3" fmla="*/ 28 h 41"/>
                  <a:gd name="T4" fmla="*/ 1 w 23"/>
                  <a:gd name="T5" fmla="*/ 17 h 41"/>
                  <a:gd name="T6" fmla="*/ 0 w 23"/>
                  <a:gd name="T7" fmla="*/ 12 h 41"/>
                  <a:gd name="T8" fmla="*/ 14 w 23"/>
                  <a:gd name="T9" fmla="*/ 0 h 41"/>
                  <a:gd name="T10" fmla="*/ 18 w 23"/>
                  <a:gd name="T11" fmla="*/ 17 h 41"/>
                  <a:gd name="T12" fmla="*/ 19 w 23"/>
                  <a:gd name="T13" fmla="*/ 24 h 41"/>
                  <a:gd name="T14" fmla="*/ 16 w 23"/>
                  <a:gd name="T15" fmla="*/ 37 h 41"/>
                  <a:gd name="T16" fmla="*/ 8 w 23"/>
                  <a:gd name="T1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1">
                    <a:moveTo>
                      <a:pt x="8" y="40"/>
                    </a:moveTo>
                    <a:cubicBezTo>
                      <a:pt x="5" y="36"/>
                      <a:pt x="6" y="32"/>
                      <a:pt x="6" y="28"/>
                    </a:cubicBezTo>
                    <a:cubicBezTo>
                      <a:pt x="9" y="22"/>
                      <a:pt x="12" y="16"/>
                      <a:pt x="1" y="17"/>
                    </a:cubicBezTo>
                    <a:cubicBezTo>
                      <a:pt x="1" y="15"/>
                      <a:pt x="0" y="14"/>
                      <a:pt x="0" y="12"/>
                    </a:cubicBezTo>
                    <a:cubicBezTo>
                      <a:pt x="1" y="4"/>
                      <a:pt x="7" y="2"/>
                      <a:pt x="14" y="0"/>
                    </a:cubicBezTo>
                    <a:cubicBezTo>
                      <a:pt x="23" y="3"/>
                      <a:pt x="20" y="11"/>
                      <a:pt x="18" y="17"/>
                    </a:cubicBezTo>
                    <a:cubicBezTo>
                      <a:pt x="19" y="19"/>
                      <a:pt x="22" y="22"/>
                      <a:pt x="19" y="24"/>
                    </a:cubicBezTo>
                    <a:cubicBezTo>
                      <a:pt x="12" y="27"/>
                      <a:pt x="15" y="32"/>
                      <a:pt x="16" y="37"/>
                    </a:cubicBezTo>
                    <a:cubicBezTo>
                      <a:pt x="15" y="41"/>
                      <a:pt x="9" y="36"/>
                      <a:pt x="8" y="40"/>
                    </a:cubicBezTo>
                    <a:close/>
                  </a:path>
                </a:pathLst>
              </a:custGeom>
              <a:solidFill>
                <a:srgbClr val="AD9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grpSp>
          <p:nvGrpSpPr>
            <p:cNvPr id="23" name="Group 406">
              <a:extLst>
                <a:ext uri="{FF2B5EF4-FFF2-40B4-BE49-F238E27FC236}">
                  <a16:creationId xmlns:a16="http://schemas.microsoft.com/office/drawing/2014/main" id="{3388A315-1B1A-F862-E61C-79B844707BA3}"/>
                </a:ext>
              </a:extLst>
            </p:cNvPr>
            <p:cNvGrpSpPr/>
            <p:nvPr/>
          </p:nvGrpSpPr>
          <p:grpSpPr>
            <a:xfrm>
              <a:off x="5122863" y="1801813"/>
              <a:ext cx="1816100" cy="3602038"/>
              <a:chOff x="3227" y="1135"/>
              <a:chExt cx="1144" cy="2269"/>
            </a:xfrm>
          </p:grpSpPr>
          <p:sp>
            <p:nvSpPr>
              <p:cNvPr id="189" name="Freeform 206">
                <a:extLst>
                  <a:ext uri="{FF2B5EF4-FFF2-40B4-BE49-F238E27FC236}">
                    <a16:creationId xmlns:a16="http://schemas.microsoft.com/office/drawing/2014/main" id="{A8125231-E64E-933C-BE2E-A0B1F457074A}"/>
                  </a:ext>
                </a:extLst>
              </p:cNvPr>
              <p:cNvSpPr/>
              <p:nvPr/>
            </p:nvSpPr>
            <p:spPr bwMode="auto">
              <a:xfrm>
                <a:off x="4303" y="3323"/>
                <a:ext cx="32" cy="36"/>
              </a:xfrm>
              <a:custGeom>
                <a:avLst/>
                <a:gdLst>
                  <a:gd name="T0" fmla="*/ 5 w 21"/>
                  <a:gd name="T1" fmla="*/ 24 h 24"/>
                  <a:gd name="T2" fmla="*/ 0 w 21"/>
                  <a:gd name="T3" fmla="*/ 9 h 24"/>
                  <a:gd name="T4" fmla="*/ 13 w 21"/>
                  <a:gd name="T5" fmla="*/ 0 h 24"/>
                  <a:gd name="T6" fmla="*/ 16 w 21"/>
                  <a:gd name="T7" fmla="*/ 2 h 24"/>
                  <a:gd name="T8" fmla="*/ 20 w 21"/>
                  <a:gd name="T9" fmla="*/ 9 h 24"/>
                  <a:gd name="T10" fmla="*/ 5 w 21"/>
                  <a:gd name="T11" fmla="*/ 24 h 24"/>
                </a:gdLst>
                <a:ahLst/>
                <a:cxnLst>
                  <a:cxn ang="0">
                    <a:pos x="T0" y="T1"/>
                  </a:cxn>
                  <a:cxn ang="0">
                    <a:pos x="T2" y="T3"/>
                  </a:cxn>
                  <a:cxn ang="0">
                    <a:pos x="T4" y="T5"/>
                  </a:cxn>
                  <a:cxn ang="0">
                    <a:pos x="T6" y="T7"/>
                  </a:cxn>
                  <a:cxn ang="0">
                    <a:pos x="T8" y="T9"/>
                  </a:cxn>
                  <a:cxn ang="0">
                    <a:pos x="T10" y="T11"/>
                  </a:cxn>
                </a:cxnLst>
                <a:rect l="0" t="0" r="r" b="b"/>
                <a:pathLst>
                  <a:path w="21" h="24">
                    <a:moveTo>
                      <a:pt x="5" y="24"/>
                    </a:moveTo>
                    <a:cubicBezTo>
                      <a:pt x="1" y="20"/>
                      <a:pt x="7" y="12"/>
                      <a:pt x="0" y="9"/>
                    </a:cubicBezTo>
                    <a:cubicBezTo>
                      <a:pt x="2" y="2"/>
                      <a:pt x="8" y="2"/>
                      <a:pt x="13" y="0"/>
                    </a:cubicBezTo>
                    <a:cubicBezTo>
                      <a:pt x="14" y="0"/>
                      <a:pt x="15" y="1"/>
                      <a:pt x="16" y="2"/>
                    </a:cubicBezTo>
                    <a:cubicBezTo>
                      <a:pt x="16" y="5"/>
                      <a:pt x="18" y="8"/>
                      <a:pt x="20" y="9"/>
                    </a:cubicBezTo>
                    <a:cubicBezTo>
                      <a:pt x="21" y="20"/>
                      <a:pt x="11" y="20"/>
                      <a:pt x="5" y="24"/>
                    </a:cubicBezTo>
                    <a:close/>
                  </a:path>
                </a:pathLst>
              </a:custGeom>
              <a:solidFill>
                <a:srgbClr val="CEB7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0" name="Freeform 207">
                <a:extLst>
                  <a:ext uri="{FF2B5EF4-FFF2-40B4-BE49-F238E27FC236}">
                    <a16:creationId xmlns:a16="http://schemas.microsoft.com/office/drawing/2014/main" id="{53A6BA6F-5E40-2ED8-3308-521BFE3CFA3D}"/>
                  </a:ext>
                </a:extLst>
              </p:cNvPr>
              <p:cNvSpPr/>
              <p:nvPr/>
            </p:nvSpPr>
            <p:spPr bwMode="auto">
              <a:xfrm>
                <a:off x="4324" y="3376"/>
                <a:ext cx="14" cy="16"/>
              </a:xfrm>
              <a:custGeom>
                <a:avLst/>
                <a:gdLst>
                  <a:gd name="T0" fmla="*/ 5 w 9"/>
                  <a:gd name="T1" fmla="*/ 11 h 11"/>
                  <a:gd name="T2" fmla="*/ 1 w 9"/>
                  <a:gd name="T3" fmla="*/ 3 h 11"/>
                  <a:gd name="T4" fmla="*/ 4 w 9"/>
                  <a:gd name="T5" fmla="*/ 1 h 11"/>
                  <a:gd name="T6" fmla="*/ 9 w 9"/>
                  <a:gd name="T7" fmla="*/ 9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0"/>
                      <a:pt x="1" y="7"/>
                      <a:pt x="1" y="3"/>
                    </a:cubicBezTo>
                    <a:cubicBezTo>
                      <a:pt x="0" y="1"/>
                      <a:pt x="2" y="0"/>
                      <a:pt x="4" y="1"/>
                    </a:cubicBezTo>
                    <a:cubicBezTo>
                      <a:pt x="7" y="2"/>
                      <a:pt x="9" y="5"/>
                      <a:pt x="9" y="9"/>
                    </a:cubicBezTo>
                    <a:cubicBezTo>
                      <a:pt x="9" y="11"/>
                      <a:pt x="7" y="11"/>
                      <a:pt x="5" y="11"/>
                    </a:cubicBezTo>
                    <a:close/>
                  </a:path>
                </a:pathLst>
              </a:custGeom>
              <a:solidFill>
                <a:srgbClr val="F4E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1" name="Freeform 208">
                <a:extLst>
                  <a:ext uri="{FF2B5EF4-FFF2-40B4-BE49-F238E27FC236}">
                    <a16:creationId xmlns:a16="http://schemas.microsoft.com/office/drawing/2014/main" id="{9B66E626-ABD8-611D-5E2A-ECAD3A12FA66}"/>
                  </a:ext>
                </a:extLst>
              </p:cNvPr>
              <p:cNvSpPr/>
              <p:nvPr/>
            </p:nvSpPr>
            <p:spPr bwMode="auto">
              <a:xfrm>
                <a:off x="4265" y="3206"/>
                <a:ext cx="106" cy="77"/>
              </a:xfrm>
              <a:custGeom>
                <a:avLst/>
                <a:gdLst>
                  <a:gd name="T0" fmla="*/ 66 w 70"/>
                  <a:gd name="T1" fmla="*/ 45 h 51"/>
                  <a:gd name="T2" fmla="*/ 61 w 70"/>
                  <a:gd name="T3" fmla="*/ 51 h 51"/>
                  <a:gd name="T4" fmla="*/ 50 w 70"/>
                  <a:gd name="T5" fmla="*/ 50 h 51"/>
                  <a:gd name="T6" fmla="*/ 36 w 70"/>
                  <a:gd name="T7" fmla="*/ 48 h 51"/>
                  <a:gd name="T8" fmla="*/ 28 w 70"/>
                  <a:gd name="T9" fmla="*/ 30 h 51"/>
                  <a:gd name="T10" fmla="*/ 24 w 70"/>
                  <a:gd name="T11" fmla="*/ 48 h 51"/>
                  <a:gd name="T12" fmla="*/ 7 w 70"/>
                  <a:gd name="T13" fmla="*/ 33 h 51"/>
                  <a:gd name="T14" fmla="*/ 0 w 70"/>
                  <a:gd name="T15" fmla="*/ 25 h 51"/>
                  <a:gd name="T16" fmla="*/ 0 w 70"/>
                  <a:gd name="T17" fmla="*/ 18 h 51"/>
                  <a:gd name="T18" fmla="*/ 10 w 70"/>
                  <a:gd name="T19" fmla="*/ 17 h 51"/>
                  <a:gd name="T20" fmla="*/ 18 w 70"/>
                  <a:gd name="T21" fmla="*/ 5 h 51"/>
                  <a:gd name="T22" fmla="*/ 48 w 70"/>
                  <a:gd name="T23" fmla="*/ 5 h 51"/>
                  <a:gd name="T24" fmla="*/ 51 w 70"/>
                  <a:gd name="T25" fmla="*/ 7 h 51"/>
                  <a:gd name="T26" fmla="*/ 68 w 70"/>
                  <a:gd name="T27" fmla="*/ 29 h 51"/>
                  <a:gd name="T28" fmla="*/ 65 w 70"/>
                  <a:gd name="T29" fmla="*/ 39 h 51"/>
                  <a:gd name="T30" fmla="*/ 66 w 70"/>
                  <a:gd name="T31"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 h="51">
                    <a:moveTo>
                      <a:pt x="66" y="45"/>
                    </a:moveTo>
                    <a:cubicBezTo>
                      <a:pt x="61" y="44"/>
                      <a:pt x="63" y="49"/>
                      <a:pt x="61" y="51"/>
                    </a:cubicBezTo>
                    <a:cubicBezTo>
                      <a:pt x="57" y="49"/>
                      <a:pt x="54" y="46"/>
                      <a:pt x="50" y="50"/>
                    </a:cubicBezTo>
                    <a:cubicBezTo>
                      <a:pt x="45" y="50"/>
                      <a:pt x="41" y="49"/>
                      <a:pt x="36" y="48"/>
                    </a:cubicBezTo>
                    <a:cubicBezTo>
                      <a:pt x="30" y="44"/>
                      <a:pt x="27" y="37"/>
                      <a:pt x="28" y="30"/>
                    </a:cubicBezTo>
                    <a:cubicBezTo>
                      <a:pt x="27" y="36"/>
                      <a:pt x="30" y="43"/>
                      <a:pt x="24" y="48"/>
                    </a:cubicBezTo>
                    <a:cubicBezTo>
                      <a:pt x="14" y="47"/>
                      <a:pt x="11" y="39"/>
                      <a:pt x="7" y="33"/>
                    </a:cubicBezTo>
                    <a:cubicBezTo>
                      <a:pt x="5" y="29"/>
                      <a:pt x="3" y="27"/>
                      <a:pt x="0" y="25"/>
                    </a:cubicBezTo>
                    <a:cubicBezTo>
                      <a:pt x="0" y="23"/>
                      <a:pt x="0" y="20"/>
                      <a:pt x="0" y="18"/>
                    </a:cubicBezTo>
                    <a:cubicBezTo>
                      <a:pt x="3" y="18"/>
                      <a:pt x="7" y="18"/>
                      <a:pt x="10" y="17"/>
                    </a:cubicBezTo>
                    <a:cubicBezTo>
                      <a:pt x="22" y="20"/>
                      <a:pt x="16" y="10"/>
                      <a:pt x="18" y="5"/>
                    </a:cubicBezTo>
                    <a:cubicBezTo>
                      <a:pt x="28" y="0"/>
                      <a:pt x="38" y="7"/>
                      <a:pt x="48" y="5"/>
                    </a:cubicBezTo>
                    <a:cubicBezTo>
                      <a:pt x="49" y="5"/>
                      <a:pt x="51" y="6"/>
                      <a:pt x="51" y="7"/>
                    </a:cubicBezTo>
                    <a:cubicBezTo>
                      <a:pt x="52" y="18"/>
                      <a:pt x="63" y="21"/>
                      <a:pt x="68" y="29"/>
                    </a:cubicBezTo>
                    <a:cubicBezTo>
                      <a:pt x="70" y="32"/>
                      <a:pt x="68" y="36"/>
                      <a:pt x="65" y="39"/>
                    </a:cubicBezTo>
                    <a:cubicBezTo>
                      <a:pt x="60" y="41"/>
                      <a:pt x="65" y="43"/>
                      <a:pt x="66" y="45"/>
                    </a:cubicBezTo>
                    <a:close/>
                  </a:path>
                </a:pathLst>
              </a:custGeom>
              <a:solidFill>
                <a:srgbClr val="B2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2" name="Freeform 209">
                <a:extLst>
                  <a:ext uri="{FF2B5EF4-FFF2-40B4-BE49-F238E27FC236}">
                    <a16:creationId xmlns:a16="http://schemas.microsoft.com/office/drawing/2014/main" id="{D3DFE3CC-19B6-A164-68B8-62A8F899C1AB}"/>
                  </a:ext>
                </a:extLst>
              </p:cNvPr>
              <p:cNvSpPr/>
              <p:nvPr/>
            </p:nvSpPr>
            <p:spPr bwMode="auto">
              <a:xfrm>
                <a:off x="4280" y="3213"/>
                <a:ext cx="21" cy="31"/>
              </a:xfrm>
              <a:custGeom>
                <a:avLst/>
                <a:gdLst>
                  <a:gd name="T0" fmla="*/ 8 w 14"/>
                  <a:gd name="T1" fmla="*/ 0 h 20"/>
                  <a:gd name="T2" fmla="*/ 8 w 14"/>
                  <a:gd name="T3" fmla="*/ 3 h 20"/>
                  <a:gd name="T4" fmla="*/ 10 w 14"/>
                  <a:gd name="T5" fmla="*/ 16 h 20"/>
                  <a:gd name="T6" fmla="*/ 0 w 14"/>
                  <a:gd name="T7" fmla="*/ 12 h 20"/>
                  <a:gd name="T8" fmla="*/ 8 w 14"/>
                  <a:gd name="T9" fmla="*/ 0 h 20"/>
                </a:gdLst>
                <a:ahLst/>
                <a:cxnLst>
                  <a:cxn ang="0">
                    <a:pos x="T0" y="T1"/>
                  </a:cxn>
                  <a:cxn ang="0">
                    <a:pos x="T2" y="T3"/>
                  </a:cxn>
                  <a:cxn ang="0">
                    <a:pos x="T4" y="T5"/>
                  </a:cxn>
                  <a:cxn ang="0">
                    <a:pos x="T6" y="T7"/>
                  </a:cxn>
                  <a:cxn ang="0">
                    <a:pos x="T8" y="T9"/>
                  </a:cxn>
                </a:cxnLst>
                <a:rect l="0" t="0" r="r" b="b"/>
                <a:pathLst>
                  <a:path w="14" h="20">
                    <a:moveTo>
                      <a:pt x="8" y="0"/>
                    </a:moveTo>
                    <a:cubicBezTo>
                      <a:pt x="8" y="1"/>
                      <a:pt x="8" y="2"/>
                      <a:pt x="8" y="3"/>
                    </a:cubicBezTo>
                    <a:cubicBezTo>
                      <a:pt x="13" y="7"/>
                      <a:pt x="14" y="12"/>
                      <a:pt x="10" y="16"/>
                    </a:cubicBezTo>
                    <a:cubicBezTo>
                      <a:pt x="6" y="20"/>
                      <a:pt x="3" y="13"/>
                      <a:pt x="0" y="12"/>
                    </a:cubicBezTo>
                    <a:cubicBezTo>
                      <a:pt x="5" y="10"/>
                      <a:pt x="3" y="3"/>
                      <a:pt x="8" y="0"/>
                    </a:cubicBezTo>
                    <a:close/>
                  </a:path>
                </a:pathLst>
              </a:custGeom>
              <a:solidFill>
                <a:srgbClr val="CB4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3" name="Freeform 210">
                <a:extLst>
                  <a:ext uri="{FF2B5EF4-FFF2-40B4-BE49-F238E27FC236}">
                    <a16:creationId xmlns:a16="http://schemas.microsoft.com/office/drawing/2014/main" id="{FBF54D18-3805-750F-47E7-A8DE441D19FA}"/>
                  </a:ext>
                </a:extLst>
              </p:cNvPr>
              <p:cNvSpPr/>
              <p:nvPr/>
            </p:nvSpPr>
            <p:spPr bwMode="auto">
              <a:xfrm>
                <a:off x="3728" y="3078"/>
                <a:ext cx="52" cy="13"/>
              </a:xfrm>
              <a:custGeom>
                <a:avLst/>
                <a:gdLst>
                  <a:gd name="T0" fmla="*/ 34 w 34"/>
                  <a:gd name="T1" fmla="*/ 5 h 8"/>
                  <a:gd name="T2" fmla="*/ 1 w 34"/>
                  <a:gd name="T3" fmla="*/ 5 h 8"/>
                  <a:gd name="T4" fmla="*/ 4 w 34"/>
                  <a:gd name="T5" fmla="*/ 1 h 8"/>
                  <a:gd name="T6" fmla="*/ 11 w 34"/>
                  <a:gd name="T7" fmla="*/ 0 h 8"/>
                  <a:gd name="T8" fmla="*/ 31 w 34"/>
                  <a:gd name="T9" fmla="*/ 0 h 8"/>
                  <a:gd name="T10" fmla="*/ 34 w 34"/>
                  <a:gd name="T11" fmla="*/ 5 h 8"/>
                </a:gdLst>
                <a:ahLst/>
                <a:cxnLst>
                  <a:cxn ang="0">
                    <a:pos x="T0" y="T1"/>
                  </a:cxn>
                  <a:cxn ang="0">
                    <a:pos x="T2" y="T3"/>
                  </a:cxn>
                  <a:cxn ang="0">
                    <a:pos x="T4" y="T5"/>
                  </a:cxn>
                  <a:cxn ang="0">
                    <a:pos x="T6" y="T7"/>
                  </a:cxn>
                  <a:cxn ang="0">
                    <a:pos x="T8" y="T9"/>
                  </a:cxn>
                  <a:cxn ang="0">
                    <a:pos x="T10" y="T11"/>
                  </a:cxn>
                </a:cxnLst>
                <a:rect l="0" t="0" r="r" b="b"/>
                <a:pathLst>
                  <a:path w="34" h="8">
                    <a:moveTo>
                      <a:pt x="34" y="5"/>
                    </a:moveTo>
                    <a:cubicBezTo>
                      <a:pt x="23" y="8"/>
                      <a:pt x="12" y="5"/>
                      <a:pt x="1" y="5"/>
                    </a:cubicBezTo>
                    <a:cubicBezTo>
                      <a:pt x="0" y="2"/>
                      <a:pt x="2" y="1"/>
                      <a:pt x="4" y="1"/>
                    </a:cubicBezTo>
                    <a:cubicBezTo>
                      <a:pt x="6" y="0"/>
                      <a:pt x="9" y="0"/>
                      <a:pt x="11" y="0"/>
                    </a:cubicBezTo>
                    <a:cubicBezTo>
                      <a:pt x="18" y="4"/>
                      <a:pt x="25" y="1"/>
                      <a:pt x="31" y="0"/>
                    </a:cubicBezTo>
                    <a:cubicBezTo>
                      <a:pt x="33" y="1"/>
                      <a:pt x="34" y="3"/>
                      <a:pt x="34" y="5"/>
                    </a:cubicBezTo>
                    <a:close/>
                  </a:path>
                </a:pathLst>
              </a:custGeom>
              <a:solidFill>
                <a:srgbClr val="C1B3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4" name="Freeform 211">
                <a:extLst>
                  <a:ext uri="{FF2B5EF4-FFF2-40B4-BE49-F238E27FC236}">
                    <a16:creationId xmlns:a16="http://schemas.microsoft.com/office/drawing/2014/main" id="{E860BD67-2FD7-AA06-505D-F117610FE183}"/>
                  </a:ext>
                </a:extLst>
              </p:cNvPr>
              <p:cNvSpPr/>
              <p:nvPr/>
            </p:nvSpPr>
            <p:spPr bwMode="auto">
              <a:xfrm>
                <a:off x="3572" y="1135"/>
                <a:ext cx="77" cy="114"/>
              </a:xfrm>
              <a:custGeom>
                <a:avLst/>
                <a:gdLst>
                  <a:gd name="T0" fmla="*/ 6 w 51"/>
                  <a:gd name="T1" fmla="*/ 0 h 75"/>
                  <a:gd name="T2" fmla="*/ 31 w 51"/>
                  <a:gd name="T3" fmla="*/ 25 h 75"/>
                  <a:gd name="T4" fmla="*/ 48 w 51"/>
                  <a:gd name="T5" fmla="*/ 30 h 75"/>
                  <a:gd name="T6" fmla="*/ 43 w 51"/>
                  <a:gd name="T7" fmla="*/ 46 h 75"/>
                  <a:gd name="T8" fmla="*/ 41 w 51"/>
                  <a:gd name="T9" fmla="*/ 48 h 75"/>
                  <a:gd name="T10" fmla="*/ 28 w 51"/>
                  <a:gd name="T11" fmla="*/ 56 h 75"/>
                  <a:gd name="T12" fmla="*/ 11 w 51"/>
                  <a:gd name="T13" fmla="*/ 69 h 75"/>
                  <a:gd name="T14" fmla="*/ 0 w 51"/>
                  <a:gd name="T15" fmla="*/ 68 h 75"/>
                  <a:gd name="T16" fmla="*/ 6 w 51"/>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75">
                    <a:moveTo>
                      <a:pt x="6" y="0"/>
                    </a:moveTo>
                    <a:cubicBezTo>
                      <a:pt x="10" y="13"/>
                      <a:pt x="25" y="14"/>
                      <a:pt x="31" y="25"/>
                    </a:cubicBezTo>
                    <a:cubicBezTo>
                      <a:pt x="34" y="28"/>
                      <a:pt x="44" y="24"/>
                      <a:pt x="48" y="30"/>
                    </a:cubicBezTo>
                    <a:cubicBezTo>
                      <a:pt x="51" y="37"/>
                      <a:pt x="45" y="41"/>
                      <a:pt x="43" y="46"/>
                    </a:cubicBezTo>
                    <a:cubicBezTo>
                      <a:pt x="43" y="47"/>
                      <a:pt x="42" y="47"/>
                      <a:pt x="41" y="48"/>
                    </a:cubicBezTo>
                    <a:cubicBezTo>
                      <a:pt x="35" y="48"/>
                      <a:pt x="31" y="50"/>
                      <a:pt x="28" y="56"/>
                    </a:cubicBezTo>
                    <a:cubicBezTo>
                      <a:pt x="22" y="60"/>
                      <a:pt x="17" y="65"/>
                      <a:pt x="11" y="69"/>
                    </a:cubicBezTo>
                    <a:cubicBezTo>
                      <a:pt x="8" y="71"/>
                      <a:pt x="4" y="75"/>
                      <a:pt x="0" y="68"/>
                    </a:cubicBezTo>
                    <a:cubicBezTo>
                      <a:pt x="5" y="46"/>
                      <a:pt x="5" y="23"/>
                      <a:pt x="6" y="0"/>
                    </a:cubicBezTo>
                    <a:close/>
                  </a:path>
                </a:pathLst>
              </a:custGeom>
              <a:solidFill>
                <a:srgbClr val="D4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5" name="Freeform 212">
                <a:extLst>
                  <a:ext uri="{FF2B5EF4-FFF2-40B4-BE49-F238E27FC236}">
                    <a16:creationId xmlns:a16="http://schemas.microsoft.com/office/drawing/2014/main" id="{48C4E787-5868-7CFA-E738-16B73EB2CC7C}"/>
                  </a:ext>
                </a:extLst>
              </p:cNvPr>
              <p:cNvSpPr/>
              <p:nvPr/>
            </p:nvSpPr>
            <p:spPr bwMode="auto">
              <a:xfrm>
                <a:off x="3634" y="1193"/>
                <a:ext cx="116" cy="74"/>
              </a:xfrm>
              <a:custGeom>
                <a:avLst/>
                <a:gdLst>
                  <a:gd name="T0" fmla="*/ 0 w 76"/>
                  <a:gd name="T1" fmla="*/ 10 h 49"/>
                  <a:gd name="T2" fmla="*/ 0 w 76"/>
                  <a:gd name="T3" fmla="*/ 8 h 49"/>
                  <a:gd name="T4" fmla="*/ 3 w 76"/>
                  <a:gd name="T5" fmla="*/ 4 h 49"/>
                  <a:gd name="T6" fmla="*/ 55 w 76"/>
                  <a:gd name="T7" fmla="*/ 0 h 49"/>
                  <a:gd name="T8" fmla="*/ 76 w 76"/>
                  <a:gd name="T9" fmla="*/ 13 h 49"/>
                  <a:gd name="T10" fmla="*/ 49 w 76"/>
                  <a:gd name="T11" fmla="*/ 43 h 49"/>
                  <a:gd name="T12" fmla="*/ 36 w 76"/>
                  <a:gd name="T13" fmla="*/ 43 h 49"/>
                  <a:gd name="T14" fmla="*/ 0 w 76"/>
                  <a:gd name="T15" fmla="*/ 1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49">
                    <a:moveTo>
                      <a:pt x="0" y="10"/>
                    </a:moveTo>
                    <a:cubicBezTo>
                      <a:pt x="0" y="9"/>
                      <a:pt x="0" y="8"/>
                      <a:pt x="0" y="8"/>
                    </a:cubicBezTo>
                    <a:cubicBezTo>
                      <a:pt x="1" y="6"/>
                      <a:pt x="2" y="4"/>
                      <a:pt x="3" y="4"/>
                    </a:cubicBezTo>
                    <a:cubicBezTo>
                      <a:pt x="21" y="8"/>
                      <a:pt x="38" y="1"/>
                      <a:pt x="55" y="0"/>
                    </a:cubicBezTo>
                    <a:cubicBezTo>
                      <a:pt x="65" y="0"/>
                      <a:pt x="70" y="7"/>
                      <a:pt x="76" y="13"/>
                    </a:cubicBezTo>
                    <a:cubicBezTo>
                      <a:pt x="67" y="23"/>
                      <a:pt x="57" y="32"/>
                      <a:pt x="49" y="43"/>
                    </a:cubicBezTo>
                    <a:cubicBezTo>
                      <a:pt x="45" y="49"/>
                      <a:pt x="41" y="48"/>
                      <a:pt x="36" y="43"/>
                    </a:cubicBezTo>
                    <a:cubicBezTo>
                      <a:pt x="25" y="31"/>
                      <a:pt x="14" y="19"/>
                      <a:pt x="0" y="10"/>
                    </a:cubicBezTo>
                    <a:close/>
                  </a:path>
                </a:pathLst>
              </a:custGeom>
              <a:solidFill>
                <a:srgbClr val="F5B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6" name="Freeform 213">
                <a:extLst>
                  <a:ext uri="{FF2B5EF4-FFF2-40B4-BE49-F238E27FC236}">
                    <a16:creationId xmlns:a16="http://schemas.microsoft.com/office/drawing/2014/main" id="{61810B7A-F366-2720-27C7-C9A0BF81854E}"/>
                  </a:ext>
                </a:extLst>
              </p:cNvPr>
              <p:cNvSpPr/>
              <p:nvPr/>
            </p:nvSpPr>
            <p:spPr bwMode="auto">
              <a:xfrm>
                <a:off x="3634" y="1181"/>
                <a:ext cx="131" cy="32"/>
              </a:xfrm>
              <a:custGeom>
                <a:avLst/>
                <a:gdLst>
                  <a:gd name="T0" fmla="*/ 76 w 86"/>
                  <a:gd name="T1" fmla="*/ 21 h 21"/>
                  <a:gd name="T2" fmla="*/ 66 w 86"/>
                  <a:gd name="T3" fmla="*/ 16 h 21"/>
                  <a:gd name="T4" fmla="*/ 48 w 86"/>
                  <a:gd name="T5" fmla="*/ 13 h 21"/>
                  <a:gd name="T6" fmla="*/ 13 w 86"/>
                  <a:gd name="T7" fmla="*/ 19 h 21"/>
                  <a:gd name="T8" fmla="*/ 0 w 86"/>
                  <a:gd name="T9" fmla="*/ 16 h 21"/>
                  <a:gd name="T10" fmla="*/ 7 w 86"/>
                  <a:gd name="T11" fmla="*/ 0 h 21"/>
                  <a:gd name="T12" fmla="*/ 29 w 86"/>
                  <a:gd name="T13" fmla="*/ 3 h 21"/>
                  <a:gd name="T14" fmla="*/ 53 w 86"/>
                  <a:gd name="T15" fmla="*/ 3 h 21"/>
                  <a:gd name="T16" fmla="*/ 66 w 86"/>
                  <a:gd name="T17" fmla="*/ 4 h 21"/>
                  <a:gd name="T18" fmla="*/ 86 w 86"/>
                  <a:gd name="T19" fmla="*/ 18 h 21"/>
                  <a:gd name="T20" fmla="*/ 76 w 86"/>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21">
                    <a:moveTo>
                      <a:pt x="76" y="21"/>
                    </a:moveTo>
                    <a:cubicBezTo>
                      <a:pt x="72" y="20"/>
                      <a:pt x="68" y="19"/>
                      <a:pt x="66" y="16"/>
                    </a:cubicBezTo>
                    <a:cubicBezTo>
                      <a:pt x="60" y="9"/>
                      <a:pt x="55" y="11"/>
                      <a:pt x="48" y="13"/>
                    </a:cubicBezTo>
                    <a:cubicBezTo>
                      <a:pt x="37" y="16"/>
                      <a:pt x="24" y="13"/>
                      <a:pt x="13" y="19"/>
                    </a:cubicBezTo>
                    <a:cubicBezTo>
                      <a:pt x="10" y="21"/>
                      <a:pt x="7" y="10"/>
                      <a:pt x="0" y="16"/>
                    </a:cubicBezTo>
                    <a:cubicBezTo>
                      <a:pt x="0" y="9"/>
                      <a:pt x="6" y="6"/>
                      <a:pt x="7" y="0"/>
                    </a:cubicBezTo>
                    <a:cubicBezTo>
                      <a:pt x="14" y="5"/>
                      <a:pt x="22" y="4"/>
                      <a:pt x="29" y="3"/>
                    </a:cubicBezTo>
                    <a:cubicBezTo>
                      <a:pt x="37" y="1"/>
                      <a:pt x="45" y="1"/>
                      <a:pt x="53" y="3"/>
                    </a:cubicBezTo>
                    <a:cubicBezTo>
                      <a:pt x="57" y="7"/>
                      <a:pt x="61" y="6"/>
                      <a:pt x="66" y="4"/>
                    </a:cubicBezTo>
                    <a:cubicBezTo>
                      <a:pt x="77" y="0"/>
                      <a:pt x="84" y="5"/>
                      <a:pt x="86" y="18"/>
                    </a:cubicBezTo>
                    <a:cubicBezTo>
                      <a:pt x="82" y="19"/>
                      <a:pt x="78" y="17"/>
                      <a:pt x="76" y="21"/>
                    </a:cubicBezTo>
                    <a:close/>
                  </a:path>
                </a:pathLst>
              </a:custGeom>
              <a:solidFill>
                <a:srgbClr val="E9AF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7" name="Freeform 214">
                <a:extLst>
                  <a:ext uri="{FF2B5EF4-FFF2-40B4-BE49-F238E27FC236}">
                    <a16:creationId xmlns:a16="http://schemas.microsoft.com/office/drawing/2014/main" id="{301AAB99-A0B7-0BAA-6592-5AAAAC6D0B62}"/>
                  </a:ext>
                </a:extLst>
              </p:cNvPr>
              <p:cNvSpPr/>
              <p:nvPr/>
            </p:nvSpPr>
            <p:spPr bwMode="auto">
              <a:xfrm>
                <a:off x="4250" y="3238"/>
                <a:ext cx="83" cy="88"/>
              </a:xfrm>
              <a:custGeom>
                <a:avLst/>
                <a:gdLst>
                  <a:gd name="T0" fmla="*/ 10 w 55"/>
                  <a:gd name="T1" fmla="*/ 4 h 58"/>
                  <a:gd name="T2" fmla="*/ 20 w 55"/>
                  <a:gd name="T3" fmla="*/ 11 h 58"/>
                  <a:gd name="T4" fmla="*/ 33 w 55"/>
                  <a:gd name="T5" fmla="*/ 27 h 58"/>
                  <a:gd name="T6" fmla="*/ 34 w 55"/>
                  <a:gd name="T7" fmla="*/ 28 h 58"/>
                  <a:gd name="T8" fmla="*/ 55 w 55"/>
                  <a:gd name="T9" fmla="*/ 52 h 58"/>
                  <a:gd name="T10" fmla="*/ 51 w 55"/>
                  <a:gd name="T11" fmla="*/ 58 h 58"/>
                  <a:gd name="T12" fmla="*/ 50 w 55"/>
                  <a:gd name="T13" fmla="*/ 58 h 58"/>
                  <a:gd name="T14" fmla="*/ 48 w 55"/>
                  <a:gd name="T15" fmla="*/ 58 h 58"/>
                  <a:gd name="T16" fmla="*/ 35 w 55"/>
                  <a:gd name="T17" fmla="*/ 56 h 58"/>
                  <a:gd name="T18" fmla="*/ 2 w 55"/>
                  <a:gd name="T19" fmla="*/ 34 h 58"/>
                  <a:gd name="T20" fmla="*/ 2 w 55"/>
                  <a:gd name="T21" fmla="*/ 25 h 58"/>
                  <a:gd name="T22" fmla="*/ 0 w 55"/>
                  <a:gd name="T23" fmla="*/ 19 h 58"/>
                  <a:gd name="T24" fmla="*/ 2 w 55"/>
                  <a:gd name="T25" fmla="*/ 11 h 58"/>
                  <a:gd name="T26" fmla="*/ 10 w 55"/>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7">
                    <a:moveTo>
                      <a:pt x="10" y="4"/>
                    </a:moveTo>
                    <a:cubicBezTo>
                      <a:pt x="16" y="2"/>
                      <a:pt x="21" y="0"/>
                      <a:pt x="20" y="11"/>
                    </a:cubicBezTo>
                    <a:cubicBezTo>
                      <a:pt x="19" y="16"/>
                      <a:pt x="28" y="22"/>
                      <a:pt x="33" y="27"/>
                    </a:cubicBezTo>
                    <a:cubicBezTo>
                      <a:pt x="33" y="27"/>
                      <a:pt x="34" y="28"/>
                      <a:pt x="34" y="28"/>
                    </a:cubicBezTo>
                    <a:cubicBezTo>
                      <a:pt x="39" y="38"/>
                      <a:pt x="51" y="42"/>
                      <a:pt x="55" y="52"/>
                    </a:cubicBezTo>
                    <a:cubicBezTo>
                      <a:pt x="55" y="55"/>
                      <a:pt x="53" y="57"/>
                      <a:pt x="51" y="58"/>
                    </a:cubicBezTo>
                    <a:cubicBezTo>
                      <a:pt x="51" y="58"/>
                      <a:pt x="50" y="58"/>
                      <a:pt x="50" y="58"/>
                    </a:cubicBezTo>
                    <a:cubicBezTo>
                      <a:pt x="48" y="58"/>
                      <a:pt x="48" y="58"/>
                      <a:pt x="48" y="58"/>
                    </a:cubicBezTo>
                    <a:cubicBezTo>
                      <a:pt x="44" y="56"/>
                      <a:pt x="39" y="57"/>
                      <a:pt x="35" y="56"/>
                    </a:cubicBezTo>
                    <a:cubicBezTo>
                      <a:pt x="22" y="52"/>
                      <a:pt x="8" y="50"/>
                      <a:pt x="2" y="34"/>
                    </a:cubicBezTo>
                    <a:cubicBezTo>
                      <a:pt x="4" y="31"/>
                      <a:pt x="6" y="28"/>
                      <a:pt x="2" y="25"/>
                    </a:cubicBezTo>
                    <a:cubicBezTo>
                      <a:pt x="2" y="23"/>
                      <a:pt x="1" y="21"/>
                      <a:pt x="0" y="19"/>
                    </a:cubicBezTo>
                    <a:cubicBezTo>
                      <a:pt x="4" y="18"/>
                      <a:pt x="9" y="16"/>
                      <a:pt x="2" y="11"/>
                    </a:cubicBezTo>
                    <a:cubicBezTo>
                      <a:pt x="4" y="8"/>
                      <a:pt x="11" y="10"/>
                      <a:pt x="10" y="4"/>
                    </a:cubicBezTo>
                    <a:close/>
                  </a:path>
                </a:pathLst>
              </a:custGeom>
              <a:solidFill>
                <a:srgbClr val="CE4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8" name="Freeform 215">
                <a:extLst>
                  <a:ext uri="{FF2B5EF4-FFF2-40B4-BE49-F238E27FC236}">
                    <a16:creationId xmlns:a16="http://schemas.microsoft.com/office/drawing/2014/main" id="{5AD69961-E5CB-C283-CF8A-0A6179CE8788}"/>
                  </a:ext>
                </a:extLst>
              </p:cNvPr>
              <p:cNvSpPr/>
              <p:nvPr/>
            </p:nvSpPr>
            <p:spPr bwMode="auto">
              <a:xfrm>
                <a:off x="4300" y="3248"/>
                <a:ext cx="48" cy="64"/>
              </a:xfrm>
              <a:custGeom>
                <a:avLst/>
                <a:gdLst>
                  <a:gd name="T0" fmla="*/ 0 w 32"/>
                  <a:gd name="T1" fmla="*/ 20 h 42"/>
                  <a:gd name="T2" fmla="*/ 5 w 32"/>
                  <a:gd name="T3" fmla="*/ 0 h 42"/>
                  <a:gd name="T4" fmla="*/ 15 w 32"/>
                  <a:gd name="T5" fmla="*/ 20 h 42"/>
                  <a:gd name="T6" fmla="*/ 32 w 32"/>
                  <a:gd name="T7" fmla="*/ 34 h 42"/>
                  <a:gd name="T8" fmla="*/ 32 w 32"/>
                  <a:gd name="T9" fmla="*/ 35 h 42"/>
                  <a:gd name="T10" fmla="*/ 25 w 32"/>
                  <a:gd name="T11" fmla="*/ 41 h 42"/>
                  <a:gd name="T12" fmla="*/ 13 w 32"/>
                  <a:gd name="T13" fmla="*/ 33 h 42"/>
                  <a:gd name="T14" fmla="*/ 0 w 3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0" y="20"/>
                    </a:moveTo>
                    <a:cubicBezTo>
                      <a:pt x="4" y="15"/>
                      <a:pt x="1" y="7"/>
                      <a:pt x="5" y="0"/>
                    </a:cubicBezTo>
                    <a:cubicBezTo>
                      <a:pt x="9" y="8"/>
                      <a:pt x="9" y="15"/>
                      <a:pt x="15" y="20"/>
                    </a:cubicBezTo>
                    <a:cubicBezTo>
                      <a:pt x="23" y="22"/>
                      <a:pt x="27" y="29"/>
                      <a:pt x="32" y="34"/>
                    </a:cubicBezTo>
                    <a:cubicBezTo>
                      <a:pt x="32" y="34"/>
                      <a:pt x="32" y="35"/>
                      <a:pt x="32" y="35"/>
                    </a:cubicBezTo>
                    <a:cubicBezTo>
                      <a:pt x="30" y="37"/>
                      <a:pt x="27" y="39"/>
                      <a:pt x="25" y="41"/>
                    </a:cubicBezTo>
                    <a:cubicBezTo>
                      <a:pt x="19" y="42"/>
                      <a:pt x="16" y="37"/>
                      <a:pt x="13" y="33"/>
                    </a:cubicBezTo>
                    <a:cubicBezTo>
                      <a:pt x="9" y="28"/>
                      <a:pt x="4" y="24"/>
                      <a:pt x="0" y="20"/>
                    </a:cubicBezTo>
                    <a:close/>
                  </a:path>
                </a:pathLst>
              </a:custGeom>
              <a:solidFill>
                <a:srgbClr val="CE4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9" name="Freeform 216">
                <a:extLst>
                  <a:ext uri="{FF2B5EF4-FFF2-40B4-BE49-F238E27FC236}">
                    <a16:creationId xmlns:a16="http://schemas.microsoft.com/office/drawing/2014/main" id="{273E224D-D0D7-D846-5FA6-C930314D5F00}"/>
                  </a:ext>
                </a:extLst>
              </p:cNvPr>
              <p:cNvSpPr/>
              <p:nvPr/>
            </p:nvSpPr>
            <p:spPr bwMode="auto">
              <a:xfrm>
                <a:off x="4295" y="3277"/>
                <a:ext cx="43" cy="40"/>
              </a:xfrm>
              <a:custGeom>
                <a:avLst/>
                <a:gdLst>
                  <a:gd name="T0" fmla="*/ 3 w 28"/>
                  <a:gd name="T1" fmla="*/ 1 h 26"/>
                  <a:gd name="T2" fmla="*/ 14 w 28"/>
                  <a:gd name="T3" fmla="*/ 7 h 26"/>
                  <a:gd name="T4" fmla="*/ 28 w 28"/>
                  <a:gd name="T5" fmla="*/ 22 h 26"/>
                  <a:gd name="T6" fmla="*/ 25 w 28"/>
                  <a:gd name="T7" fmla="*/ 26 h 26"/>
                  <a:gd name="T8" fmla="*/ 3 w 28"/>
                  <a:gd name="T9" fmla="*/ 10 h 26"/>
                  <a:gd name="T10" fmla="*/ 3 w 28"/>
                  <a:gd name="T11" fmla="*/ 1 h 26"/>
                </a:gdLst>
                <a:ahLst/>
                <a:cxnLst>
                  <a:cxn ang="0">
                    <a:pos x="T0" y="T1"/>
                  </a:cxn>
                  <a:cxn ang="0">
                    <a:pos x="T2" y="T3"/>
                  </a:cxn>
                  <a:cxn ang="0">
                    <a:pos x="T4" y="T5"/>
                  </a:cxn>
                  <a:cxn ang="0">
                    <a:pos x="T6" y="T7"/>
                  </a:cxn>
                  <a:cxn ang="0">
                    <a:pos x="T8" y="T9"/>
                  </a:cxn>
                  <a:cxn ang="0">
                    <a:pos x="T10" y="T11"/>
                  </a:cxn>
                </a:cxnLst>
                <a:rect l="0" t="0" r="r" b="b"/>
                <a:pathLst>
                  <a:path w="28" h="26">
                    <a:moveTo>
                      <a:pt x="3" y="1"/>
                    </a:moveTo>
                    <a:cubicBezTo>
                      <a:pt x="8" y="0"/>
                      <a:pt x="11" y="2"/>
                      <a:pt x="14" y="7"/>
                    </a:cubicBezTo>
                    <a:cubicBezTo>
                      <a:pt x="17" y="13"/>
                      <a:pt x="21" y="19"/>
                      <a:pt x="28" y="22"/>
                    </a:cubicBezTo>
                    <a:cubicBezTo>
                      <a:pt x="27" y="23"/>
                      <a:pt x="26" y="25"/>
                      <a:pt x="25" y="26"/>
                    </a:cubicBezTo>
                    <a:cubicBezTo>
                      <a:pt x="16" y="23"/>
                      <a:pt x="14" y="11"/>
                      <a:pt x="3" y="10"/>
                    </a:cubicBezTo>
                    <a:cubicBezTo>
                      <a:pt x="0" y="10"/>
                      <a:pt x="4" y="4"/>
                      <a:pt x="3" y="1"/>
                    </a:cubicBezTo>
                    <a:close/>
                  </a:path>
                </a:pathLst>
              </a:custGeom>
              <a:solidFill>
                <a:srgbClr val="AB1F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0" name="Freeform 217">
                <a:extLst>
                  <a:ext uri="{FF2B5EF4-FFF2-40B4-BE49-F238E27FC236}">
                    <a16:creationId xmlns:a16="http://schemas.microsoft.com/office/drawing/2014/main" id="{93A47437-E72B-3436-5016-1EEFCC2B7ED4}"/>
                  </a:ext>
                </a:extLst>
              </p:cNvPr>
              <p:cNvSpPr/>
              <p:nvPr/>
            </p:nvSpPr>
            <p:spPr bwMode="auto">
              <a:xfrm>
                <a:off x="4341" y="3326"/>
                <a:ext cx="15" cy="16"/>
              </a:xfrm>
              <a:custGeom>
                <a:avLst/>
                <a:gdLst>
                  <a:gd name="T0" fmla="*/ 0 w 10"/>
                  <a:gd name="T1" fmla="*/ 0 h 11"/>
                  <a:gd name="T2" fmla="*/ 10 w 10"/>
                  <a:gd name="T3" fmla="*/ 7 h 11"/>
                  <a:gd name="T4" fmla="*/ 0 w 10"/>
                  <a:gd name="T5" fmla="*/ 0 h 11"/>
                </a:gdLst>
                <a:ahLst/>
                <a:cxnLst>
                  <a:cxn ang="0">
                    <a:pos x="T0" y="T1"/>
                  </a:cxn>
                  <a:cxn ang="0">
                    <a:pos x="T2" y="T3"/>
                  </a:cxn>
                  <a:cxn ang="0">
                    <a:pos x="T4" y="T5"/>
                  </a:cxn>
                </a:cxnLst>
                <a:rect l="0" t="0" r="r" b="b"/>
                <a:pathLst>
                  <a:path w="10" h="11">
                    <a:moveTo>
                      <a:pt x="0" y="0"/>
                    </a:moveTo>
                    <a:cubicBezTo>
                      <a:pt x="3" y="2"/>
                      <a:pt x="6" y="4"/>
                      <a:pt x="10" y="7"/>
                    </a:cubicBezTo>
                    <a:cubicBezTo>
                      <a:pt x="3" y="11"/>
                      <a:pt x="1" y="6"/>
                      <a:pt x="0" y="0"/>
                    </a:cubicBezTo>
                    <a:close/>
                  </a:path>
                </a:pathLst>
              </a:custGeom>
              <a:solidFill>
                <a:srgbClr val="DAD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1" name="Freeform 218">
                <a:extLst>
                  <a:ext uri="{FF2B5EF4-FFF2-40B4-BE49-F238E27FC236}">
                    <a16:creationId xmlns:a16="http://schemas.microsoft.com/office/drawing/2014/main" id="{6D38448F-CBEA-7D1F-F7DD-B1030449942E}"/>
                  </a:ext>
                </a:extLst>
              </p:cNvPr>
              <p:cNvSpPr/>
              <p:nvPr/>
            </p:nvSpPr>
            <p:spPr bwMode="auto">
              <a:xfrm>
                <a:off x="4266" y="3313"/>
                <a:ext cx="57" cy="38"/>
              </a:xfrm>
              <a:custGeom>
                <a:avLst/>
                <a:gdLst>
                  <a:gd name="T0" fmla="*/ 24 w 37"/>
                  <a:gd name="T1" fmla="*/ 6 h 25"/>
                  <a:gd name="T2" fmla="*/ 37 w 37"/>
                  <a:gd name="T3" fmla="*/ 8 h 25"/>
                  <a:gd name="T4" fmla="*/ 24 w 37"/>
                  <a:gd name="T5" fmla="*/ 15 h 25"/>
                  <a:gd name="T6" fmla="*/ 11 w 37"/>
                  <a:gd name="T7" fmla="*/ 25 h 25"/>
                  <a:gd name="T8" fmla="*/ 4 w 37"/>
                  <a:gd name="T9" fmla="*/ 15 h 25"/>
                  <a:gd name="T10" fmla="*/ 9 w 37"/>
                  <a:gd name="T11" fmla="*/ 9 h 25"/>
                  <a:gd name="T12" fmla="*/ 24 w 37"/>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37" h="25">
                    <a:moveTo>
                      <a:pt x="24" y="6"/>
                    </a:moveTo>
                    <a:cubicBezTo>
                      <a:pt x="29" y="3"/>
                      <a:pt x="34" y="0"/>
                      <a:pt x="37" y="8"/>
                    </a:cubicBezTo>
                    <a:cubicBezTo>
                      <a:pt x="33" y="10"/>
                      <a:pt x="29" y="12"/>
                      <a:pt x="24" y="15"/>
                    </a:cubicBezTo>
                    <a:cubicBezTo>
                      <a:pt x="19" y="17"/>
                      <a:pt x="14" y="19"/>
                      <a:pt x="11" y="25"/>
                    </a:cubicBezTo>
                    <a:cubicBezTo>
                      <a:pt x="3" y="25"/>
                      <a:pt x="0" y="22"/>
                      <a:pt x="4" y="15"/>
                    </a:cubicBezTo>
                    <a:cubicBezTo>
                      <a:pt x="4" y="11"/>
                      <a:pt x="5" y="9"/>
                      <a:pt x="9" y="9"/>
                    </a:cubicBezTo>
                    <a:cubicBezTo>
                      <a:pt x="14" y="10"/>
                      <a:pt x="19" y="8"/>
                      <a:pt x="24" y="6"/>
                    </a:cubicBezTo>
                    <a:close/>
                  </a:path>
                </a:pathLst>
              </a:custGeom>
              <a:solidFill>
                <a:srgbClr val="F8E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2" name="Freeform 219">
                <a:extLst>
                  <a:ext uri="{FF2B5EF4-FFF2-40B4-BE49-F238E27FC236}">
                    <a16:creationId xmlns:a16="http://schemas.microsoft.com/office/drawing/2014/main" id="{EDD65D23-515E-B3E1-FDF8-132B0B7050E8}"/>
                  </a:ext>
                </a:extLst>
              </p:cNvPr>
              <p:cNvSpPr/>
              <p:nvPr/>
            </p:nvSpPr>
            <p:spPr bwMode="auto">
              <a:xfrm>
                <a:off x="4250" y="3317"/>
                <a:ext cx="30" cy="21"/>
              </a:xfrm>
              <a:custGeom>
                <a:avLst/>
                <a:gdLst>
                  <a:gd name="T0" fmla="*/ 20 w 20"/>
                  <a:gd name="T1" fmla="*/ 7 h 14"/>
                  <a:gd name="T2" fmla="*/ 15 w 20"/>
                  <a:gd name="T3" fmla="*/ 13 h 14"/>
                  <a:gd name="T4" fmla="*/ 5 w 20"/>
                  <a:gd name="T5" fmla="*/ 11 h 14"/>
                  <a:gd name="T6" fmla="*/ 2 w 20"/>
                  <a:gd name="T7" fmla="*/ 6 h 14"/>
                  <a:gd name="T8" fmla="*/ 7 w 20"/>
                  <a:gd name="T9" fmla="*/ 1 h 14"/>
                  <a:gd name="T10" fmla="*/ 20 w 20"/>
                  <a:gd name="T11" fmla="*/ 7 h 14"/>
                </a:gdLst>
                <a:ahLst/>
                <a:cxnLst>
                  <a:cxn ang="0">
                    <a:pos x="T0" y="T1"/>
                  </a:cxn>
                  <a:cxn ang="0">
                    <a:pos x="T2" y="T3"/>
                  </a:cxn>
                  <a:cxn ang="0">
                    <a:pos x="T4" y="T5"/>
                  </a:cxn>
                  <a:cxn ang="0">
                    <a:pos x="T6" y="T7"/>
                  </a:cxn>
                  <a:cxn ang="0">
                    <a:pos x="T8" y="T9"/>
                  </a:cxn>
                  <a:cxn ang="0">
                    <a:pos x="T10" y="T11"/>
                  </a:cxn>
                </a:cxnLst>
                <a:rect l="0" t="0" r="r" b="b"/>
                <a:pathLst>
                  <a:path w="20" h="14">
                    <a:moveTo>
                      <a:pt x="20" y="7"/>
                    </a:moveTo>
                    <a:cubicBezTo>
                      <a:pt x="18" y="9"/>
                      <a:pt x="16" y="11"/>
                      <a:pt x="15" y="13"/>
                    </a:cubicBezTo>
                    <a:cubicBezTo>
                      <a:pt x="11" y="13"/>
                      <a:pt x="8" y="14"/>
                      <a:pt x="5" y="11"/>
                    </a:cubicBezTo>
                    <a:cubicBezTo>
                      <a:pt x="5" y="9"/>
                      <a:pt x="5" y="7"/>
                      <a:pt x="2" y="6"/>
                    </a:cubicBezTo>
                    <a:cubicBezTo>
                      <a:pt x="0" y="0"/>
                      <a:pt x="8" y="4"/>
                      <a:pt x="7" y="1"/>
                    </a:cubicBezTo>
                    <a:cubicBezTo>
                      <a:pt x="11" y="4"/>
                      <a:pt x="18" y="0"/>
                      <a:pt x="20" y="7"/>
                    </a:cubicBezTo>
                    <a:close/>
                  </a:path>
                </a:pathLst>
              </a:custGeom>
              <a:solidFill>
                <a:srgbClr val="B78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3" name="Freeform 220">
                <a:extLst>
                  <a:ext uri="{FF2B5EF4-FFF2-40B4-BE49-F238E27FC236}">
                    <a16:creationId xmlns:a16="http://schemas.microsoft.com/office/drawing/2014/main" id="{709AD74B-DC6A-4BFC-163A-D9BED215D85C}"/>
                  </a:ext>
                </a:extLst>
              </p:cNvPr>
              <p:cNvSpPr/>
              <p:nvPr/>
            </p:nvSpPr>
            <p:spPr bwMode="auto">
              <a:xfrm>
                <a:off x="4248" y="3253"/>
                <a:ext cx="21" cy="21"/>
              </a:xfrm>
              <a:custGeom>
                <a:avLst/>
                <a:gdLst>
                  <a:gd name="T0" fmla="*/ 3 w 14"/>
                  <a:gd name="T1" fmla="*/ 1 h 14"/>
                  <a:gd name="T2" fmla="*/ 13 w 14"/>
                  <a:gd name="T3" fmla="*/ 7 h 14"/>
                  <a:gd name="T4" fmla="*/ 1 w 14"/>
                  <a:gd name="T5" fmla="*/ 9 h 14"/>
                  <a:gd name="T6" fmla="*/ 3 w 14"/>
                  <a:gd name="T7" fmla="*/ 1 h 14"/>
                </a:gdLst>
                <a:ahLst/>
                <a:cxnLst>
                  <a:cxn ang="0">
                    <a:pos x="T0" y="T1"/>
                  </a:cxn>
                  <a:cxn ang="0">
                    <a:pos x="T2" y="T3"/>
                  </a:cxn>
                  <a:cxn ang="0">
                    <a:pos x="T4" y="T5"/>
                  </a:cxn>
                  <a:cxn ang="0">
                    <a:pos x="T6" y="T7"/>
                  </a:cxn>
                </a:cxnLst>
                <a:rect l="0" t="0" r="r" b="b"/>
                <a:pathLst>
                  <a:path w="14" h="14">
                    <a:moveTo>
                      <a:pt x="3" y="1"/>
                    </a:moveTo>
                    <a:cubicBezTo>
                      <a:pt x="7" y="3"/>
                      <a:pt x="14" y="0"/>
                      <a:pt x="13" y="7"/>
                    </a:cubicBezTo>
                    <a:cubicBezTo>
                      <a:pt x="11" y="14"/>
                      <a:pt x="5" y="9"/>
                      <a:pt x="1" y="9"/>
                    </a:cubicBezTo>
                    <a:cubicBezTo>
                      <a:pt x="0" y="6"/>
                      <a:pt x="0" y="3"/>
                      <a:pt x="3" y="1"/>
                    </a:cubicBezTo>
                    <a:close/>
                  </a:path>
                </a:pathLst>
              </a:custGeom>
              <a:solidFill>
                <a:srgbClr val="A127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4" name="Freeform 221">
                <a:extLst>
                  <a:ext uri="{FF2B5EF4-FFF2-40B4-BE49-F238E27FC236}">
                    <a16:creationId xmlns:a16="http://schemas.microsoft.com/office/drawing/2014/main" id="{234E07CB-4CCF-CB86-5322-71155B8A2392}"/>
                  </a:ext>
                </a:extLst>
              </p:cNvPr>
              <p:cNvSpPr/>
              <p:nvPr/>
            </p:nvSpPr>
            <p:spPr bwMode="auto">
              <a:xfrm>
                <a:off x="4248" y="3276"/>
                <a:ext cx="15" cy="13"/>
              </a:xfrm>
              <a:custGeom>
                <a:avLst/>
                <a:gdLst>
                  <a:gd name="T0" fmla="*/ 3 w 10"/>
                  <a:gd name="T1" fmla="*/ 0 h 9"/>
                  <a:gd name="T2" fmla="*/ 10 w 10"/>
                  <a:gd name="T3" fmla="*/ 5 h 9"/>
                  <a:gd name="T4" fmla="*/ 3 w 10"/>
                  <a:gd name="T5" fmla="*/ 9 h 9"/>
                  <a:gd name="T6" fmla="*/ 3 w 10"/>
                  <a:gd name="T7" fmla="*/ 0 h 9"/>
                </a:gdLst>
                <a:ahLst/>
                <a:cxnLst>
                  <a:cxn ang="0">
                    <a:pos x="T0" y="T1"/>
                  </a:cxn>
                  <a:cxn ang="0">
                    <a:pos x="T2" y="T3"/>
                  </a:cxn>
                  <a:cxn ang="0">
                    <a:pos x="T4" y="T5"/>
                  </a:cxn>
                  <a:cxn ang="0">
                    <a:pos x="T6" y="T7"/>
                  </a:cxn>
                </a:cxnLst>
                <a:rect l="0" t="0" r="r" b="b"/>
                <a:pathLst>
                  <a:path w="10" h="9">
                    <a:moveTo>
                      <a:pt x="3" y="0"/>
                    </a:moveTo>
                    <a:cubicBezTo>
                      <a:pt x="7" y="0"/>
                      <a:pt x="10" y="0"/>
                      <a:pt x="10" y="5"/>
                    </a:cubicBezTo>
                    <a:cubicBezTo>
                      <a:pt x="10" y="9"/>
                      <a:pt x="7" y="9"/>
                      <a:pt x="3" y="9"/>
                    </a:cubicBezTo>
                    <a:cubicBezTo>
                      <a:pt x="0" y="6"/>
                      <a:pt x="1" y="3"/>
                      <a:pt x="3" y="0"/>
                    </a:cubicBezTo>
                    <a:close/>
                  </a:path>
                </a:pathLst>
              </a:custGeom>
              <a:solidFill>
                <a:srgbClr val="AB3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5" name="Freeform 222">
                <a:extLst>
                  <a:ext uri="{FF2B5EF4-FFF2-40B4-BE49-F238E27FC236}">
                    <a16:creationId xmlns:a16="http://schemas.microsoft.com/office/drawing/2014/main" id="{79E1A438-31A9-0F38-EEAB-8EE593E7776F}"/>
                  </a:ext>
                </a:extLst>
              </p:cNvPr>
              <p:cNvSpPr/>
              <p:nvPr/>
            </p:nvSpPr>
            <p:spPr bwMode="auto">
              <a:xfrm>
                <a:off x="3526" y="1803"/>
                <a:ext cx="75" cy="59"/>
              </a:xfrm>
              <a:custGeom>
                <a:avLst/>
                <a:gdLst>
                  <a:gd name="T0" fmla="*/ 33 w 49"/>
                  <a:gd name="T1" fmla="*/ 39 h 39"/>
                  <a:gd name="T2" fmla="*/ 5 w 49"/>
                  <a:gd name="T3" fmla="*/ 13 h 39"/>
                  <a:gd name="T4" fmla="*/ 11 w 49"/>
                  <a:gd name="T5" fmla="*/ 9 h 39"/>
                  <a:gd name="T6" fmla="*/ 6 w 49"/>
                  <a:gd name="T7" fmla="*/ 6 h 39"/>
                  <a:gd name="T8" fmla="*/ 1 w 49"/>
                  <a:gd name="T9" fmla="*/ 4 h 39"/>
                  <a:gd name="T10" fmla="*/ 7 w 49"/>
                  <a:gd name="T11" fmla="*/ 1 h 39"/>
                  <a:gd name="T12" fmla="*/ 39 w 49"/>
                  <a:gd name="T13" fmla="*/ 18 h 39"/>
                  <a:gd name="T14" fmla="*/ 43 w 49"/>
                  <a:gd name="T15" fmla="*/ 16 h 39"/>
                  <a:gd name="T16" fmla="*/ 49 w 49"/>
                  <a:gd name="T17" fmla="*/ 23 h 39"/>
                  <a:gd name="T18" fmla="*/ 46 w 49"/>
                  <a:gd name="T19" fmla="*/ 31 h 39"/>
                  <a:gd name="T20" fmla="*/ 33 w 49"/>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9">
                    <a:moveTo>
                      <a:pt x="33" y="39"/>
                    </a:moveTo>
                    <a:cubicBezTo>
                      <a:pt x="27" y="26"/>
                      <a:pt x="17" y="19"/>
                      <a:pt x="5" y="13"/>
                    </a:cubicBezTo>
                    <a:cubicBezTo>
                      <a:pt x="7" y="12"/>
                      <a:pt x="10" y="11"/>
                      <a:pt x="11" y="9"/>
                    </a:cubicBezTo>
                    <a:cubicBezTo>
                      <a:pt x="11" y="7"/>
                      <a:pt x="9" y="6"/>
                      <a:pt x="6" y="6"/>
                    </a:cubicBezTo>
                    <a:cubicBezTo>
                      <a:pt x="3" y="7"/>
                      <a:pt x="0" y="9"/>
                      <a:pt x="1" y="4"/>
                    </a:cubicBezTo>
                    <a:cubicBezTo>
                      <a:pt x="1" y="0"/>
                      <a:pt x="4" y="1"/>
                      <a:pt x="7" y="1"/>
                    </a:cubicBezTo>
                    <a:cubicBezTo>
                      <a:pt x="20" y="2"/>
                      <a:pt x="32" y="5"/>
                      <a:pt x="39" y="18"/>
                    </a:cubicBezTo>
                    <a:cubicBezTo>
                      <a:pt x="43" y="26"/>
                      <a:pt x="43" y="18"/>
                      <a:pt x="43" y="16"/>
                    </a:cubicBezTo>
                    <a:cubicBezTo>
                      <a:pt x="48" y="16"/>
                      <a:pt x="49" y="19"/>
                      <a:pt x="49" y="23"/>
                    </a:cubicBezTo>
                    <a:cubicBezTo>
                      <a:pt x="49" y="26"/>
                      <a:pt x="48" y="29"/>
                      <a:pt x="46" y="31"/>
                    </a:cubicBezTo>
                    <a:cubicBezTo>
                      <a:pt x="41" y="32"/>
                      <a:pt x="37" y="36"/>
                      <a:pt x="33" y="39"/>
                    </a:cubicBezTo>
                    <a:close/>
                  </a:path>
                </a:pathLst>
              </a:custGeom>
              <a:solidFill>
                <a:srgbClr val="BA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6" name="Freeform 223">
                <a:extLst>
                  <a:ext uri="{FF2B5EF4-FFF2-40B4-BE49-F238E27FC236}">
                    <a16:creationId xmlns:a16="http://schemas.microsoft.com/office/drawing/2014/main" id="{00EEE3D5-4A5D-78D1-9E15-F987944F09DA}"/>
                  </a:ext>
                </a:extLst>
              </p:cNvPr>
              <p:cNvSpPr/>
              <p:nvPr/>
            </p:nvSpPr>
            <p:spPr bwMode="auto">
              <a:xfrm>
                <a:off x="3579" y="1804"/>
                <a:ext cx="55" cy="93"/>
              </a:xfrm>
              <a:custGeom>
                <a:avLst/>
                <a:gdLst>
                  <a:gd name="T0" fmla="*/ 13 w 36"/>
                  <a:gd name="T1" fmla="*/ 22 h 61"/>
                  <a:gd name="T2" fmla="*/ 8 w 36"/>
                  <a:gd name="T3" fmla="*/ 15 h 61"/>
                  <a:gd name="T4" fmla="*/ 0 w 36"/>
                  <a:gd name="T5" fmla="*/ 2 h 61"/>
                  <a:gd name="T6" fmla="*/ 6 w 36"/>
                  <a:gd name="T7" fmla="*/ 1 h 61"/>
                  <a:gd name="T8" fmla="*/ 36 w 36"/>
                  <a:gd name="T9" fmla="*/ 61 h 61"/>
                  <a:gd name="T10" fmla="*/ 28 w 36"/>
                  <a:gd name="T11" fmla="*/ 57 h 61"/>
                  <a:gd name="T12" fmla="*/ 21 w 36"/>
                  <a:gd name="T13" fmla="*/ 41 h 61"/>
                  <a:gd name="T14" fmla="*/ 13 w 36"/>
                  <a:gd name="T15" fmla="*/ 2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61">
                    <a:moveTo>
                      <a:pt x="13" y="22"/>
                    </a:moveTo>
                    <a:cubicBezTo>
                      <a:pt x="13" y="19"/>
                      <a:pt x="11" y="17"/>
                      <a:pt x="8" y="15"/>
                    </a:cubicBezTo>
                    <a:cubicBezTo>
                      <a:pt x="6" y="10"/>
                      <a:pt x="3" y="6"/>
                      <a:pt x="0" y="2"/>
                    </a:cubicBezTo>
                    <a:cubicBezTo>
                      <a:pt x="2" y="0"/>
                      <a:pt x="4" y="0"/>
                      <a:pt x="6" y="1"/>
                    </a:cubicBezTo>
                    <a:cubicBezTo>
                      <a:pt x="20" y="19"/>
                      <a:pt x="32" y="38"/>
                      <a:pt x="36" y="61"/>
                    </a:cubicBezTo>
                    <a:cubicBezTo>
                      <a:pt x="32" y="61"/>
                      <a:pt x="30" y="59"/>
                      <a:pt x="28" y="57"/>
                    </a:cubicBezTo>
                    <a:cubicBezTo>
                      <a:pt x="26" y="51"/>
                      <a:pt x="24" y="46"/>
                      <a:pt x="21" y="41"/>
                    </a:cubicBezTo>
                    <a:cubicBezTo>
                      <a:pt x="20" y="34"/>
                      <a:pt x="13" y="30"/>
                      <a:pt x="13" y="22"/>
                    </a:cubicBezTo>
                    <a:close/>
                  </a:path>
                </a:pathLst>
              </a:custGeom>
              <a:solidFill>
                <a:srgbClr val="2C23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7" name="Freeform 224">
                <a:extLst>
                  <a:ext uri="{FF2B5EF4-FFF2-40B4-BE49-F238E27FC236}">
                    <a16:creationId xmlns:a16="http://schemas.microsoft.com/office/drawing/2014/main" id="{2C314522-2323-5CFF-1D9E-2051F374EFD9}"/>
                  </a:ext>
                </a:extLst>
              </p:cNvPr>
              <p:cNvSpPr/>
              <p:nvPr/>
            </p:nvSpPr>
            <p:spPr bwMode="auto">
              <a:xfrm>
                <a:off x="4125" y="2808"/>
                <a:ext cx="41" cy="79"/>
              </a:xfrm>
              <a:custGeom>
                <a:avLst/>
                <a:gdLst>
                  <a:gd name="T0" fmla="*/ 13 w 27"/>
                  <a:gd name="T1" fmla="*/ 14 h 52"/>
                  <a:gd name="T2" fmla="*/ 26 w 27"/>
                  <a:gd name="T3" fmla="*/ 39 h 52"/>
                  <a:gd name="T4" fmla="*/ 27 w 27"/>
                  <a:gd name="T5" fmla="*/ 47 h 52"/>
                  <a:gd name="T6" fmla="*/ 26 w 27"/>
                  <a:gd name="T7" fmla="*/ 52 h 52"/>
                  <a:gd name="T8" fmla="*/ 0 w 27"/>
                  <a:gd name="T9" fmla="*/ 2 h 52"/>
                  <a:gd name="T10" fmla="*/ 13 w 27"/>
                  <a:gd name="T11" fmla="*/ 14 h 52"/>
                </a:gdLst>
                <a:ahLst/>
                <a:cxnLst>
                  <a:cxn ang="0">
                    <a:pos x="T0" y="T1"/>
                  </a:cxn>
                  <a:cxn ang="0">
                    <a:pos x="T2" y="T3"/>
                  </a:cxn>
                  <a:cxn ang="0">
                    <a:pos x="T4" y="T5"/>
                  </a:cxn>
                  <a:cxn ang="0">
                    <a:pos x="T6" y="T7"/>
                  </a:cxn>
                  <a:cxn ang="0">
                    <a:pos x="T8" y="T9"/>
                  </a:cxn>
                  <a:cxn ang="0">
                    <a:pos x="T10" y="T11"/>
                  </a:cxn>
                </a:cxnLst>
                <a:rect l="0" t="0" r="r" b="b"/>
                <a:pathLst>
                  <a:path w="27" h="52">
                    <a:moveTo>
                      <a:pt x="13" y="14"/>
                    </a:moveTo>
                    <a:cubicBezTo>
                      <a:pt x="18" y="22"/>
                      <a:pt x="22" y="31"/>
                      <a:pt x="26" y="39"/>
                    </a:cubicBezTo>
                    <a:cubicBezTo>
                      <a:pt x="26" y="42"/>
                      <a:pt x="26" y="44"/>
                      <a:pt x="27" y="47"/>
                    </a:cubicBezTo>
                    <a:cubicBezTo>
                      <a:pt x="26" y="48"/>
                      <a:pt x="26" y="50"/>
                      <a:pt x="26" y="52"/>
                    </a:cubicBezTo>
                    <a:cubicBezTo>
                      <a:pt x="14" y="37"/>
                      <a:pt x="2" y="22"/>
                      <a:pt x="0" y="2"/>
                    </a:cubicBezTo>
                    <a:cubicBezTo>
                      <a:pt x="10" y="0"/>
                      <a:pt x="11" y="7"/>
                      <a:pt x="13" y="14"/>
                    </a:cubicBezTo>
                    <a:close/>
                  </a:path>
                </a:pathLst>
              </a:custGeom>
              <a:solidFill>
                <a:srgbClr val="8C2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8" name="Freeform 225">
                <a:extLst>
                  <a:ext uri="{FF2B5EF4-FFF2-40B4-BE49-F238E27FC236}">
                    <a16:creationId xmlns:a16="http://schemas.microsoft.com/office/drawing/2014/main" id="{BBDC334F-B0AB-7F86-7D0D-0C4A671AF445}"/>
                  </a:ext>
                </a:extLst>
              </p:cNvPr>
              <p:cNvSpPr/>
              <p:nvPr/>
            </p:nvSpPr>
            <p:spPr bwMode="auto">
              <a:xfrm>
                <a:off x="3744" y="2948"/>
                <a:ext cx="25" cy="96"/>
              </a:xfrm>
              <a:custGeom>
                <a:avLst/>
                <a:gdLst>
                  <a:gd name="T0" fmla="*/ 2 w 17"/>
                  <a:gd name="T1" fmla="*/ 63 h 63"/>
                  <a:gd name="T2" fmla="*/ 0 w 17"/>
                  <a:gd name="T3" fmla="*/ 12 h 63"/>
                  <a:gd name="T4" fmla="*/ 2 w 17"/>
                  <a:gd name="T5" fmla="*/ 0 h 63"/>
                  <a:gd name="T6" fmla="*/ 12 w 17"/>
                  <a:gd name="T7" fmla="*/ 19 h 63"/>
                  <a:gd name="T8" fmla="*/ 14 w 17"/>
                  <a:gd name="T9" fmla="*/ 46 h 63"/>
                  <a:gd name="T10" fmla="*/ 12 w 17"/>
                  <a:gd name="T11" fmla="*/ 60 h 63"/>
                  <a:gd name="T12" fmla="*/ 2 w 17"/>
                  <a:gd name="T13" fmla="*/ 63 h 63"/>
                </a:gdLst>
                <a:ahLst/>
                <a:cxnLst>
                  <a:cxn ang="0">
                    <a:pos x="T0" y="T1"/>
                  </a:cxn>
                  <a:cxn ang="0">
                    <a:pos x="T2" y="T3"/>
                  </a:cxn>
                  <a:cxn ang="0">
                    <a:pos x="T4" y="T5"/>
                  </a:cxn>
                  <a:cxn ang="0">
                    <a:pos x="T6" y="T7"/>
                  </a:cxn>
                  <a:cxn ang="0">
                    <a:pos x="T8" y="T9"/>
                  </a:cxn>
                  <a:cxn ang="0">
                    <a:pos x="T10" y="T11"/>
                  </a:cxn>
                  <a:cxn ang="0">
                    <a:pos x="T12" y="T13"/>
                  </a:cxn>
                </a:cxnLst>
                <a:rect l="0" t="0" r="r" b="b"/>
                <a:pathLst>
                  <a:path w="17" h="62">
                    <a:moveTo>
                      <a:pt x="2" y="63"/>
                    </a:moveTo>
                    <a:cubicBezTo>
                      <a:pt x="1" y="46"/>
                      <a:pt x="1" y="29"/>
                      <a:pt x="0" y="12"/>
                    </a:cubicBezTo>
                    <a:cubicBezTo>
                      <a:pt x="1" y="8"/>
                      <a:pt x="1" y="4"/>
                      <a:pt x="2" y="0"/>
                    </a:cubicBezTo>
                    <a:cubicBezTo>
                      <a:pt x="9" y="4"/>
                      <a:pt x="13" y="10"/>
                      <a:pt x="12" y="19"/>
                    </a:cubicBezTo>
                    <a:cubicBezTo>
                      <a:pt x="10" y="28"/>
                      <a:pt x="11" y="37"/>
                      <a:pt x="14" y="46"/>
                    </a:cubicBezTo>
                    <a:cubicBezTo>
                      <a:pt x="17" y="52"/>
                      <a:pt x="15" y="56"/>
                      <a:pt x="12" y="60"/>
                    </a:cubicBezTo>
                    <a:cubicBezTo>
                      <a:pt x="8" y="61"/>
                      <a:pt x="5" y="62"/>
                      <a:pt x="2" y="63"/>
                    </a:cubicBezTo>
                    <a:close/>
                  </a:path>
                </a:pathLst>
              </a:custGeom>
              <a:solidFill>
                <a:srgbClr val="BCA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9" name="Freeform 226">
                <a:extLst>
                  <a:ext uri="{FF2B5EF4-FFF2-40B4-BE49-F238E27FC236}">
                    <a16:creationId xmlns:a16="http://schemas.microsoft.com/office/drawing/2014/main" id="{1B75ABA6-023A-871D-8FDF-295EEACC2376}"/>
                  </a:ext>
                </a:extLst>
              </p:cNvPr>
              <p:cNvSpPr/>
              <p:nvPr/>
            </p:nvSpPr>
            <p:spPr bwMode="auto">
              <a:xfrm>
                <a:off x="4285" y="3345"/>
                <a:ext cx="21" cy="31"/>
              </a:xfrm>
              <a:custGeom>
                <a:avLst/>
                <a:gdLst>
                  <a:gd name="T0" fmla="*/ 0 w 14"/>
                  <a:gd name="T1" fmla="*/ 9 h 20"/>
                  <a:gd name="T2" fmla="*/ 11 w 14"/>
                  <a:gd name="T3" fmla="*/ 7 h 20"/>
                  <a:gd name="T4" fmla="*/ 5 w 14"/>
                  <a:gd name="T5" fmla="*/ 20 h 20"/>
                  <a:gd name="T6" fmla="*/ 0 w 14"/>
                  <a:gd name="T7" fmla="*/ 17 h 20"/>
                  <a:gd name="T8" fmla="*/ 0 w 14"/>
                  <a:gd name="T9" fmla="*/ 9 h 20"/>
                </a:gdLst>
                <a:ahLst/>
                <a:cxnLst>
                  <a:cxn ang="0">
                    <a:pos x="T0" y="T1"/>
                  </a:cxn>
                  <a:cxn ang="0">
                    <a:pos x="T2" y="T3"/>
                  </a:cxn>
                  <a:cxn ang="0">
                    <a:pos x="T4" y="T5"/>
                  </a:cxn>
                  <a:cxn ang="0">
                    <a:pos x="T6" y="T7"/>
                  </a:cxn>
                  <a:cxn ang="0">
                    <a:pos x="T8" y="T9"/>
                  </a:cxn>
                </a:cxnLst>
                <a:rect l="0" t="0" r="r" b="b"/>
                <a:pathLst>
                  <a:path w="14" h="20">
                    <a:moveTo>
                      <a:pt x="0" y="9"/>
                    </a:moveTo>
                    <a:cubicBezTo>
                      <a:pt x="3" y="6"/>
                      <a:pt x="8" y="0"/>
                      <a:pt x="11" y="7"/>
                    </a:cubicBezTo>
                    <a:cubicBezTo>
                      <a:pt x="14" y="12"/>
                      <a:pt x="13" y="19"/>
                      <a:pt x="5" y="20"/>
                    </a:cubicBezTo>
                    <a:cubicBezTo>
                      <a:pt x="3" y="19"/>
                      <a:pt x="1" y="18"/>
                      <a:pt x="0" y="17"/>
                    </a:cubicBezTo>
                    <a:cubicBezTo>
                      <a:pt x="0" y="14"/>
                      <a:pt x="0" y="11"/>
                      <a:pt x="0" y="9"/>
                    </a:cubicBezTo>
                    <a:close/>
                  </a:path>
                </a:pathLst>
              </a:custGeom>
              <a:solidFill>
                <a:srgbClr val="D9C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0" name="Freeform 227">
                <a:extLst>
                  <a:ext uri="{FF2B5EF4-FFF2-40B4-BE49-F238E27FC236}">
                    <a16:creationId xmlns:a16="http://schemas.microsoft.com/office/drawing/2014/main" id="{A07661EC-6BCB-07A1-C0F7-2209CF3942B9}"/>
                  </a:ext>
                </a:extLst>
              </p:cNvPr>
              <p:cNvSpPr/>
              <p:nvPr/>
            </p:nvSpPr>
            <p:spPr bwMode="auto">
              <a:xfrm>
                <a:off x="4038" y="3221"/>
                <a:ext cx="75" cy="68"/>
              </a:xfrm>
              <a:custGeom>
                <a:avLst/>
                <a:gdLst>
                  <a:gd name="T0" fmla="*/ 5 w 49"/>
                  <a:gd name="T1" fmla="*/ 41 h 45"/>
                  <a:gd name="T2" fmla="*/ 2 w 49"/>
                  <a:gd name="T3" fmla="*/ 40 h 45"/>
                  <a:gd name="T4" fmla="*/ 2 w 49"/>
                  <a:gd name="T5" fmla="*/ 38 h 45"/>
                  <a:gd name="T6" fmla="*/ 5 w 49"/>
                  <a:gd name="T7" fmla="*/ 26 h 45"/>
                  <a:gd name="T8" fmla="*/ 8 w 49"/>
                  <a:gd name="T9" fmla="*/ 2 h 45"/>
                  <a:gd name="T10" fmla="*/ 15 w 49"/>
                  <a:gd name="T11" fmla="*/ 5 h 45"/>
                  <a:gd name="T12" fmla="*/ 30 w 49"/>
                  <a:gd name="T13" fmla="*/ 10 h 45"/>
                  <a:gd name="T14" fmla="*/ 47 w 49"/>
                  <a:gd name="T15" fmla="*/ 11 h 45"/>
                  <a:gd name="T16" fmla="*/ 38 w 49"/>
                  <a:gd name="T17" fmla="*/ 20 h 45"/>
                  <a:gd name="T18" fmla="*/ 25 w 49"/>
                  <a:gd name="T19" fmla="*/ 36 h 45"/>
                  <a:gd name="T20" fmla="*/ 5 w 49"/>
                  <a:gd name="T21"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45">
                    <a:moveTo>
                      <a:pt x="5" y="41"/>
                    </a:moveTo>
                    <a:cubicBezTo>
                      <a:pt x="4" y="41"/>
                      <a:pt x="3" y="40"/>
                      <a:pt x="2" y="40"/>
                    </a:cubicBezTo>
                    <a:cubicBezTo>
                      <a:pt x="2" y="40"/>
                      <a:pt x="2" y="39"/>
                      <a:pt x="2" y="38"/>
                    </a:cubicBezTo>
                    <a:cubicBezTo>
                      <a:pt x="6" y="34"/>
                      <a:pt x="8" y="31"/>
                      <a:pt x="5" y="26"/>
                    </a:cubicBezTo>
                    <a:cubicBezTo>
                      <a:pt x="0" y="18"/>
                      <a:pt x="1" y="9"/>
                      <a:pt x="8" y="2"/>
                    </a:cubicBezTo>
                    <a:cubicBezTo>
                      <a:pt x="10" y="4"/>
                      <a:pt x="12" y="6"/>
                      <a:pt x="15" y="5"/>
                    </a:cubicBezTo>
                    <a:cubicBezTo>
                      <a:pt x="22" y="0"/>
                      <a:pt x="26" y="5"/>
                      <a:pt x="30" y="10"/>
                    </a:cubicBezTo>
                    <a:cubicBezTo>
                      <a:pt x="36" y="18"/>
                      <a:pt x="41" y="18"/>
                      <a:pt x="47" y="11"/>
                    </a:cubicBezTo>
                    <a:cubicBezTo>
                      <a:pt x="49" y="19"/>
                      <a:pt x="41" y="17"/>
                      <a:pt x="38" y="20"/>
                    </a:cubicBezTo>
                    <a:cubicBezTo>
                      <a:pt x="34" y="26"/>
                      <a:pt x="30" y="36"/>
                      <a:pt x="25" y="36"/>
                    </a:cubicBezTo>
                    <a:cubicBezTo>
                      <a:pt x="17" y="36"/>
                      <a:pt x="13" y="45"/>
                      <a:pt x="5" y="41"/>
                    </a:cubicBezTo>
                    <a:close/>
                  </a:path>
                </a:pathLst>
              </a:custGeom>
              <a:solidFill>
                <a:srgbClr val="D6C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1" name="Freeform 228">
                <a:extLst>
                  <a:ext uri="{FF2B5EF4-FFF2-40B4-BE49-F238E27FC236}">
                    <a16:creationId xmlns:a16="http://schemas.microsoft.com/office/drawing/2014/main" id="{99B15DE9-DAD0-4E4F-74F5-BC4F8D4C6D14}"/>
                  </a:ext>
                </a:extLst>
              </p:cNvPr>
              <p:cNvSpPr/>
              <p:nvPr/>
            </p:nvSpPr>
            <p:spPr bwMode="auto">
              <a:xfrm>
                <a:off x="3607" y="2949"/>
                <a:ext cx="27" cy="95"/>
              </a:xfrm>
              <a:custGeom>
                <a:avLst/>
                <a:gdLst>
                  <a:gd name="T0" fmla="*/ 18 w 18"/>
                  <a:gd name="T1" fmla="*/ 61 h 62"/>
                  <a:gd name="T2" fmla="*/ 7 w 18"/>
                  <a:gd name="T3" fmla="*/ 62 h 62"/>
                  <a:gd name="T4" fmla="*/ 3 w 18"/>
                  <a:gd name="T5" fmla="*/ 58 h 62"/>
                  <a:gd name="T6" fmla="*/ 13 w 18"/>
                  <a:gd name="T7" fmla="*/ 2 h 62"/>
                  <a:gd name="T8" fmla="*/ 18 w 18"/>
                  <a:gd name="T9" fmla="*/ 0 h 62"/>
                  <a:gd name="T10" fmla="*/ 18 w 18"/>
                  <a:gd name="T11" fmla="*/ 61 h 62"/>
                </a:gdLst>
                <a:ahLst/>
                <a:cxnLst>
                  <a:cxn ang="0">
                    <a:pos x="T0" y="T1"/>
                  </a:cxn>
                  <a:cxn ang="0">
                    <a:pos x="T2" y="T3"/>
                  </a:cxn>
                  <a:cxn ang="0">
                    <a:pos x="T4" y="T5"/>
                  </a:cxn>
                  <a:cxn ang="0">
                    <a:pos x="T6" y="T7"/>
                  </a:cxn>
                  <a:cxn ang="0">
                    <a:pos x="T8" y="T9"/>
                  </a:cxn>
                  <a:cxn ang="0">
                    <a:pos x="T10" y="T11"/>
                  </a:cxn>
                </a:cxnLst>
                <a:rect l="0" t="0" r="r" b="b"/>
                <a:pathLst>
                  <a:path w="18" h="62">
                    <a:moveTo>
                      <a:pt x="18" y="61"/>
                    </a:moveTo>
                    <a:cubicBezTo>
                      <a:pt x="14" y="61"/>
                      <a:pt x="11" y="61"/>
                      <a:pt x="7" y="62"/>
                    </a:cubicBezTo>
                    <a:cubicBezTo>
                      <a:pt x="6" y="60"/>
                      <a:pt x="2" y="59"/>
                      <a:pt x="3" y="58"/>
                    </a:cubicBezTo>
                    <a:cubicBezTo>
                      <a:pt x="8" y="40"/>
                      <a:pt x="0" y="19"/>
                      <a:pt x="13" y="2"/>
                    </a:cubicBezTo>
                    <a:cubicBezTo>
                      <a:pt x="14" y="1"/>
                      <a:pt x="16" y="0"/>
                      <a:pt x="18" y="0"/>
                    </a:cubicBezTo>
                    <a:cubicBezTo>
                      <a:pt x="18" y="20"/>
                      <a:pt x="18" y="41"/>
                      <a:pt x="18" y="61"/>
                    </a:cubicBezTo>
                    <a:close/>
                  </a:path>
                </a:pathLst>
              </a:custGeom>
              <a:solidFill>
                <a:srgbClr val="B3B2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2" name="Freeform 229">
                <a:extLst>
                  <a:ext uri="{FF2B5EF4-FFF2-40B4-BE49-F238E27FC236}">
                    <a16:creationId xmlns:a16="http://schemas.microsoft.com/office/drawing/2014/main" id="{6A9E1F7B-95EA-BC4F-2BC3-EB43856D9983}"/>
                  </a:ext>
                </a:extLst>
              </p:cNvPr>
              <p:cNvSpPr/>
              <p:nvPr/>
            </p:nvSpPr>
            <p:spPr bwMode="auto">
              <a:xfrm>
                <a:off x="3233" y="2693"/>
                <a:ext cx="184" cy="106"/>
              </a:xfrm>
              <a:custGeom>
                <a:avLst/>
                <a:gdLst>
                  <a:gd name="T0" fmla="*/ 8 w 121"/>
                  <a:gd name="T1" fmla="*/ 67 h 70"/>
                  <a:gd name="T2" fmla="*/ 1 w 121"/>
                  <a:gd name="T3" fmla="*/ 69 h 70"/>
                  <a:gd name="T4" fmla="*/ 0 w 121"/>
                  <a:gd name="T5" fmla="*/ 62 h 70"/>
                  <a:gd name="T6" fmla="*/ 23 w 121"/>
                  <a:gd name="T7" fmla="*/ 44 h 70"/>
                  <a:gd name="T8" fmla="*/ 36 w 121"/>
                  <a:gd name="T9" fmla="*/ 34 h 70"/>
                  <a:gd name="T10" fmla="*/ 91 w 121"/>
                  <a:gd name="T11" fmla="*/ 6 h 70"/>
                  <a:gd name="T12" fmla="*/ 112 w 121"/>
                  <a:gd name="T13" fmla="*/ 1 h 70"/>
                  <a:gd name="T14" fmla="*/ 112 w 121"/>
                  <a:gd name="T15" fmla="*/ 11 h 70"/>
                  <a:gd name="T16" fmla="*/ 94 w 121"/>
                  <a:gd name="T17" fmla="*/ 19 h 70"/>
                  <a:gd name="T18" fmla="*/ 83 w 121"/>
                  <a:gd name="T19" fmla="*/ 25 h 70"/>
                  <a:gd name="T20" fmla="*/ 8 w 121"/>
                  <a:gd name="T21"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70">
                    <a:moveTo>
                      <a:pt x="8" y="67"/>
                    </a:moveTo>
                    <a:cubicBezTo>
                      <a:pt x="6" y="70"/>
                      <a:pt x="3" y="70"/>
                      <a:pt x="1" y="69"/>
                    </a:cubicBezTo>
                    <a:cubicBezTo>
                      <a:pt x="1" y="67"/>
                      <a:pt x="5" y="64"/>
                      <a:pt x="0" y="62"/>
                    </a:cubicBezTo>
                    <a:cubicBezTo>
                      <a:pt x="8" y="56"/>
                      <a:pt x="16" y="50"/>
                      <a:pt x="23" y="44"/>
                    </a:cubicBezTo>
                    <a:cubicBezTo>
                      <a:pt x="26" y="39"/>
                      <a:pt x="32" y="37"/>
                      <a:pt x="36" y="34"/>
                    </a:cubicBezTo>
                    <a:cubicBezTo>
                      <a:pt x="52" y="19"/>
                      <a:pt x="74" y="18"/>
                      <a:pt x="91" y="6"/>
                    </a:cubicBezTo>
                    <a:cubicBezTo>
                      <a:pt x="98" y="3"/>
                      <a:pt x="104" y="0"/>
                      <a:pt x="112" y="1"/>
                    </a:cubicBezTo>
                    <a:cubicBezTo>
                      <a:pt x="121" y="4"/>
                      <a:pt x="117" y="8"/>
                      <a:pt x="112" y="11"/>
                    </a:cubicBezTo>
                    <a:cubicBezTo>
                      <a:pt x="106" y="15"/>
                      <a:pt x="100" y="17"/>
                      <a:pt x="94" y="19"/>
                    </a:cubicBezTo>
                    <a:cubicBezTo>
                      <a:pt x="90" y="20"/>
                      <a:pt x="86" y="22"/>
                      <a:pt x="83" y="25"/>
                    </a:cubicBezTo>
                    <a:cubicBezTo>
                      <a:pt x="57" y="37"/>
                      <a:pt x="31" y="50"/>
                      <a:pt x="8" y="67"/>
                    </a:cubicBezTo>
                    <a:close/>
                  </a:path>
                </a:pathLst>
              </a:custGeom>
              <a:solidFill>
                <a:srgbClr val="821A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3" name="Freeform 230">
                <a:extLst>
                  <a:ext uri="{FF2B5EF4-FFF2-40B4-BE49-F238E27FC236}">
                    <a16:creationId xmlns:a16="http://schemas.microsoft.com/office/drawing/2014/main" id="{C04019F8-FE10-E84F-AA2A-D684819739A9}"/>
                  </a:ext>
                </a:extLst>
              </p:cNvPr>
              <p:cNvSpPr/>
              <p:nvPr/>
            </p:nvSpPr>
            <p:spPr bwMode="auto">
              <a:xfrm>
                <a:off x="3967" y="2658"/>
                <a:ext cx="198" cy="263"/>
              </a:xfrm>
              <a:custGeom>
                <a:avLst/>
                <a:gdLst>
                  <a:gd name="T0" fmla="*/ 105 w 130"/>
                  <a:gd name="T1" fmla="*/ 100 h 173"/>
                  <a:gd name="T2" fmla="*/ 124 w 130"/>
                  <a:gd name="T3" fmla="*/ 138 h 173"/>
                  <a:gd name="T4" fmla="*/ 130 w 130"/>
                  <a:gd name="T5" fmla="*/ 151 h 173"/>
                  <a:gd name="T6" fmla="*/ 120 w 130"/>
                  <a:gd name="T7" fmla="*/ 173 h 173"/>
                  <a:gd name="T8" fmla="*/ 118 w 130"/>
                  <a:gd name="T9" fmla="*/ 171 h 173"/>
                  <a:gd name="T10" fmla="*/ 110 w 130"/>
                  <a:gd name="T11" fmla="*/ 143 h 173"/>
                  <a:gd name="T12" fmla="*/ 90 w 130"/>
                  <a:gd name="T13" fmla="*/ 102 h 173"/>
                  <a:gd name="T14" fmla="*/ 73 w 130"/>
                  <a:gd name="T15" fmla="*/ 79 h 173"/>
                  <a:gd name="T16" fmla="*/ 9 w 130"/>
                  <a:gd name="T17" fmla="*/ 17 h 173"/>
                  <a:gd name="T18" fmla="*/ 0 w 130"/>
                  <a:gd name="T19" fmla="*/ 4 h 173"/>
                  <a:gd name="T20" fmla="*/ 6 w 130"/>
                  <a:gd name="T21" fmla="*/ 0 h 173"/>
                  <a:gd name="T22" fmla="*/ 23 w 130"/>
                  <a:gd name="T23" fmla="*/ 15 h 173"/>
                  <a:gd name="T24" fmla="*/ 71 w 130"/>
                  <a:gd name="T25" fmla="*/ 58 h 173"/>
                  <a:gd name="T26" fmla="*/ 98 w 130"/>
                  <a:gd name="T27" fmla="*/ 86 h 173"/>
                  <a:gd name="T28" fmla="*/ 105 w 130"/>
                  <a:gd name="T29" fmla="*/ 10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73">
                    <a:moveTo>
                      <a:pt x="105" y="100"/>
                    </a:moveTo>
                    <a:cubicBezTo>
                      <a:pt x="109" y="114"/>
                      <a:pt x="115" y="126"/>
                      <a:pt x="124" y="138"/>
                    </a:cubicBezTo>
                    <a:cubicBezTo>
                      <a:pt x="127" y="142"/>
                      <a:pt x="126" y="147"/>
                      <a:pt x="130" y="151"/>
                    </a:cubicBezTo>
                    <a:cubicBezTo>
                      <a:pt x="126" y="158"/>
                      <a:pt x="127" y="168"/>
                      <a:pt x="120" y="173"/>
                    </a:cubicBezTo>
                    <a:cubicBezTo>
                      <a:pt x="119" y="172"/>
                      <a:pt x="119" y="171"/>
                      <a:pt x="118" y="171"/>
                    </a:cubicBezTo>
                    <a:cubicBezTo>
                      <a:pt x="117" y="161"/>
                      <a:pt x="115" y="151"/>
                      <a:pt x="110" y="143"/>
                    </a:cubicBezTo>
                    <a:cubicBezTo>
                      <a:pt x="101" y="130"/>
                      <a:pt x="99" y="114"/>
                      <a:pt x="90" y="102"/>
                    </a:cubicBezTo>
                    <a:cubicBezTo>
                      <a:pt x="86" y="93"/>
                      <a:pt x="80" y="86"/>
                      <a:pt x="73" y="79"/>
                    </a:cubicBezTo>
                    <a:cubicBezTo>
                      <a:pt x="52" y="58"/>
                      <a:pt x="31" y="37"/>
                      <a:pt x="9" y="17"/>
                    </a:cubicBezTo>
                    <a:cubicBezTo>
                      <a:pt x="5" y="14"/>
                      <a:pt x="1" y="10"/>
                      <a:pt x="0" y="4"/>
                    </a:cubicBezTo>
                    <a:cubicBezTo>
                      <a:pt x="1" y="2"/>
                      <a:pt x="3" y="1"/>
                      <a:pt x="6" y="0"/>
                    </a:cubicBezTo>
                    <a:cubicBezTo>
                      <a:pt x="12" y="4"/>
                      <a:pt x="15" y="12"/>
                      <a:pt x="23" y="15"/>
                    </a:cubicBezTo>
                    <a:cubicBezTo>
                      <a:pt x="42" y="26"/>
                      <a:pt x="56" y="43"/>
                      <a:pt x="71" y="58"/>
                    </a:cubicBezTo>
                    <a:cubicBezTo>
                      <a:pt x="80" y="67"/>
                      <a:pt x="90" y="76"/>
                      <a:pt x="98" y="86"/>
                    </a:cubicBezTo>
                    <a:cubicBezTo>
                      <a:pt x="101" y="90"/>
                      <a:pt x="106" y="94"/>
                      <a:pt x="105" y="100"/>
                    </a:cubicBezTo>
                    <a:close/>
                  </a:path>
                </a:pathLst>
              </a:custGeom>
              <a:solidFill>
                <a:srgbClr val="5414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4" name="Freeform 231">
                <a:extLst>
                  <a:ext uri="{FF2B5EF4-FFF2-40B4-BE49-F238E27FC236}">
                    <a16:creationId xmlns:a16="http://schemas.microsoft.com/office/drawing/2014/main" id="{622C4EFE-4E53-A401-033B-03367BB123B2}"/>
                  </a:ext>
                </a:extLst>
              </p:cNvPr>
              <p:cNvSpPr/>
              <p:nvPr/>
            </p:nvSpPr>
            <p:spPr bwMode="auto">
              <a:xfrm>
                <a:off x="4037" y="3321"/>
                <a:ext cx="88" cy="83"/>
              </a:xfrm>
              <a:custGeom>
                <a:avLst/>
                <a:gdLst>
                  <a:gd name="T0" fmla="*/ 45 w 58"/>
                  <a:gd name="T1" fmla="*/ 55 h 55"/>
                  <a:gd name="T2" fmla="*/ 35 w 58"/>
                  <a:gd name="T3" fmla="*/ 33 h 55"/>
                  <a:gd name="T4" fmla="*/ 44 w 58"/>
                  <a:gd name="T5" fmla="*/ 28 h 55"/>
                  <a:gd name="T6" fmla="*/ 33 w 58"/>
                  <a:gd name="T7" fmla="*/ 25 h 55"/>
                  <a:gd name="T8" fmla="*/ 33 w 58"/>
                  <a:gd name="T9" fmla="*/ 14 h 55"/>
                  <a:gd name="T10" fmla="*/ 25 w 58"/>
                  <a:gd name="T11" fmla="*/ 17 h 55"/>
                  <a:gd name="T12" fmla="*/ 14 w 58"/>
                  <a:gd name="T13" fmla="*/ 17 h 55"/>
                  <a:gd name="T14" fmla="*/ 21 w 58"/>
                  <a:gd name="T15" fmla="*/ 27 h 55"/>
                  <a:gd name="T16" fmla="*/ 20 w 58"/>
                  <a:gd name="T17" fmla="*/ 33 h 55"/>
                  <a:gd name="T18" fmla="*/ 14 w 58"/>
                  <a:gd name="T19" fmla="*/ 31 h 55"/>
                  <a:gd name="T20" fmla="*/ 6 w 58"/>
                  <a:gd name="T21" fmla="*/ 32 h 55"/>
                  <a:gd name="T22" fmla="*/ 6 w 58"/>
                  <a:gd name="T23" fmla="*/ 10 h 55"/>
                  <a:gd name="T24" fmla="*/ 35 w 58"/>
                  <a:gd name="T25" fmla="*/ 6 h 55"/>
                  <a:gd name="T26" fmla="*/ 56 w 58"/>
                  <a:gd name="T27" fmla="*/ 41 h 55"/>
                  <a:gd name="T28" fmla="*/ 45 w 58"/>
                  <a:gd name="T2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55">
                    <a:moveTo>
                      <a:pt x="45" y="55"/>
                    </a:moveTo>
                    <a:cubicBezTo>
                      <a:pt x="39" y="49"/>
                      <a:pt x="45" y="37"/>
                      <a:pt x="35" y="33"/>
                    </a:cubicBezTo>
                    <a:cubicBezTo>
                      <a:pt x="36" y="25"/>
                      <a:pt x="45" y="37"/>
                      <a:pt x="44" y="28"/>
                    </a:cubicBezTo>
                    <a:cubicBezTo>
                      <a:pt x="43" y="20"/>
                      <a:pt x="37" y="24"/>
                      <a:pt x="33" y="25"/>
                    </a:cubicBezTo>
                    <a:cubicBezTo>
                      <a:pt x="30" y="20"/>
                      <a:pt x="38" y="17"/>
                      <a:pt x="33" y="14"/>
                    </a:cubicBezTo>
                    <a:cubicBezTo>
                      <a:pt x="29" y="11"/>
                      <a:pt x="27" y="14"/>
                      <a:pt x="25" y="17"/>
                    </a:cubicBezTo>
                    <a:cubicBezTo>
                      <a:pt x="21" y="23"/>
                      <a:pt x="17" y="7"/>
                      <a:pt x="14" y="17"/>
                    </a:cubicBezTo>
                    <a:cubicBezTo>
                      <a:pt x="12" y="23"/>
                      <a:pt x="22" y="22"/>
                      <a:pt x="21" y="27"/>
                    </a:cubicBezTo>
                    <a:cubicBezTo>
                      <a:pt x="20" y="29"/>
                      <a:pt x="21" y="32"/>
                      <a:pt x="20" y="33"/>
                    </a:cubicBezTo>
                    <a:cubicBezTo>
                      <a:pt x="17" y="36"/>
                      <a:pt x="15" y="33"/>
                      <a:pt x="14" y="31"/>
                    </a:cubicBezTo>
                    <a:cubicBezTo>
                      <a:pt x="10" y="25"/>
                      <a:pt x="7" y="22"/>
                      <a:pt x="6" y="32"/>
                    </a:cubicBezTo>
                    <a:cubicBezTo>
                      <a:pt x="2" y="25"/>
                      <a:pt x="0" y="17"/>
                      <a:pt x="6" y="10"/>
                    </a:cubicBezTo>
                    <a:cubicBezTo>
                      <a:pt x="15" y="3"/>
                      <a:pt x="25" y="0"/>
                      <a:pt x="35" y="6"/>
                    </a:cubicBezTo>
                    <a:cubicBezTo>
                      <a:pt x="48" y="13"/>
                      <a:pt x="58" y="23"/>
                      <a:pt x="56" y="41"/>
                    </a:cubicBezTo>
                    <a:cubicBezTo>
                      <a:pt x="53" y="46"/>
                      <a:pt x="49" y="51"/>
                      <a:pt x="45" y="55"/>
                    </a:cubicBezTo>
                    <a:close/>
                  </a:path>
                </a:pathLst>
              </a:custGeom>
              <a:solidFill>
                <a:srgbClr val="B2A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5" name="Freeform 232">
                <a:extLst>
                  <a:ext uri="{FF2B5EF4-FFF2-40B4-BE49-F238E27FC236}">
                    <a16:creationId xmlns:a16="http://schemas.microsoft.com/office/drawing/2014/main" id="{7462CD73-3FCB-E1CB-CD38-8F1FA16A5B7B}"/>
                  </a:ext>
                </a:extLst>
              </p:cNvPr>
              <p:cNvSpPr/>
              <p:nvPr/>
            </p:nvSpPr>
            <p:spPr bwMode="auto">
              <a:xfrm>
                <a:off x="4046" y="3301"/>
                <a:ext cx="87" cy="82"/>
              </a:xfrm>
              <a:custGeom>
                <a:avLst/>
                <a:gdLst>
                  <a:gd name="T0" fmla="*/ 50 w 57"/>
                  <a:gd name="T1" fmla="*/ 54 h 54"/>
                  <a:gd name="T2" fmla="*/ 36 w 57"/>
                  <a:gd name="T3" fmla="*/ 27 h 54"/>
                  <a:gd name="T4" fmla="*/ 0 w 57"/>
                  <a:gd name="T5" fmla="*/ 23 h 54"/>
                  <a:gd name="T6" fmla="*/ 11 w 57"/>
                  <a:gd name="T7" fmla="*/ 13 h 54"/>
                  <a:gd name="T8" fmla="*/ 12 w 57"/>
                  <a:gd name="T9" fmla="*/ 8 h 54"/>
                  <a:gd name="T10" fmla="*/ 18 w 57"/>
                  <a:gd name="T11" fmla="*/ 3 h 54"/>
                  <a:gd name="T12" fmla="*/ 25 w 57"/>
                  <a:gd name="T13" fmla="*/ 3 h 54"/>
                  <a:gd name="T14" fmla="*/ 44 w 57"/>
                  <a:gd name="T15" fmla="*/ 16 h 54"/>
                  <a:gd name="T16" fmla="*/ 46 w 57"/>
                  <a:gd name="T17" fmla="*/ 27 h 54"/>
                  <a:gd name="T18" fmla="*/ 57 w 57"/>
                  <a:gd name="T19" fmla="*/ 39 h 54"/>
                  <a:gd name="T20" fmla="*/ 50 w 57"/>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54">
                    <a:moveTo>
                      <a:pt x="50" y="54"/>
                    </a:moveTo>
                    <a:cubicBezTo>
                      <a:pt x="46" y="44"/>
                      <a:pt x="45" y="34"/>
                      <a:pt x="36" y="27"/>
                    </a:cubicBezTo>
                    <a:cubicBezTo>
                      <a:pt x="24" y="17"/>
                      <a:pt x="12" y="19"/>
                      <a:pt x="0" y="23"/>
                    </a:cubicBezTo>
                    <a:cubicBezTo>
                      <a:pt x="3" y="18"/>
                      <a:pt x="6" y="14"/>
                      <a:pt x="11" y="13"/>
                    </a:cubicBezTo>
                    <a:cubicBezTo>
                      <a:pt x="14" y="12"/>
                      <a:pt x="15" y="10"/>
                      <a:pt x="12" y="8"/>
                    </a:cubicBezTo>
                    <a:cubicBezTo>
                      <a:pt x="14" y="6"/>
                      <a:pt x="16" y="4"/>
                      <a:pt x="18" y="3"/>
                    </a:cubicBezTo>
                    <a:cubicBezTo>
                      <a:pt x="20" y="0"/>
                      <a:pt x="22" y="5"/>
                      <a:pt x="25" y="3"/>
                    </a:cubicBezTo>
                    <a:cubicBezTo>
                      <a:pt x="32" y="7"/>
                      <a:pt x="40" y="9"/>
                      <a:pt x="44" y="16"/>
                    </a:cubicBezTo>
                    <a:cubicBezTo>
                      <a:pt x="46" y="19"/>
                      <a:pt x="51" y="20"/>
                      <a:pt x="46" y="27"/>
                    </a:cubicBezTo>
                    <a:cubicBezTo>
                      <a:pt x="41" y="32"/>
                      <a:pt x="52" y="36"/>
                      <a:pt x="57" y="39"/>
                    </a:cubicBezTo>
                    <a:cubicBezTo>
                      <a:pt x="53" y="43"/>
                      <a:pt x="55" y="50"/>
                      <a:pt x="50" y="54"/>
                    </a:cubicBezTo>
                    <a:close/>
                  </a:path>
                </a:pathLst>
              </a:custGeom>
              <a:solidFill>
                <a:srgbClr val="9678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6" name="Freeform 233">
                <a:extLst>
                  <a:ext uri="{FF2B5EF4-FFF2-40B4-BE49-F238E27FC236}">
                    <a16:creationId xmlns:a16="http://schemas.microsoft.com/office/drawing/2014/main" id="{D372C19A-AA0E-C513-2414-78D1FBFFD5FA}"/>
                  </a:ext>
                </a:extLst>
              </p:cNvPr>
              <p:cNvSpPr/>
              <p:nvPr/>
            </p:nvSpPr>
            <p:spPr bwMode="auto">
              <a:xfrm>
                <a:off x="4046" y="3251"/>
                <a:ext cx="67" cy="61"/>
              </a:xfrm>
              <a:custGeom>
                <a:avLst/>
                <a:gdLst>
                  <a:gd name="T0" fmla="*/ 25 w 44"/>
                  <a:gd name="T1" fmla="*/ 36 h 40"/>
                  <a:gd name="T2" fmla="*/ 18 w 44"/>
                  <a:gd name="T3" fmla="*/ 36 h 40"/>
                  <a:gd name="T4" fmla="*/ 0 w 44"/>
                  <a:gd name="T5" fmla="*/ 21 h 40"/>
                  <a:gd name="T6" fmla="*/ 8 w 44"/>
                  <a:gd name="T7" fmla="*/ 4 h 40"/>
                  <a:gd name="T8" fmla="*/ 23 w 44"/>
                  <a:gd name="T9" fmla="*/ 9 h 40"/>
                  <a:gd name="T10" fmla="*/ 33 w 44"/>
                  <a:gd name="T11" fmla="*/ 0 h 40"/>
                  <a:gd name="T12" fmla="*/ 42 w 44"/>
                  <a:gd name="T13" fmla="*/ 31 h 40"/>
                  <a:gd name="T14" fmla="*/ 44 w 44"/>
                  <a:gd name="T15" fmla="*/ 36 h 40"/>
                  <a:gd name="T16" fmla="*/ 40 w 44"/>
                  <a:gd name="T17" fmla="*/ 39 h 40"/>
                  <a:gd name="T18" fmla="*/ 25 w 44"/>
                  <a:gd name="T19" fmla="*/ 33 h 40"/>
                  <a:gd name="T20" fmla="*/ 24 w 44"/>
                  <a:gd name="T21" fmla="*/ 34 h 40"/>
                  <a:gd name="T22" fmla="*/ 25 w 44"/>
                  <a:gd name="T2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40">
                    <a:moveTo>
                      <a:pt x="25" y="36"/>
                    </a:moveTo>
                    <a:cubicBezTo>
                      <a:pt x="22" y="40"/>
                      <a:pt x="20" y="36"/>
                      <a:pt x="18" y="36"/>
                    </a:cubicBezTo>
                    <a:cubicBezTo>
                      <a:pt x="12" y="30"/>
                      <a:pt x="7" y="24"/>
                      <a:pt x="0" y="21"/>
                    </a:cubicBezTo>
                    <a:cubicBezTo>
                      <a:pt x="9" y="22"/>
                      <a:pt x="7" y="14"/>
                      <a:pt x="8" y="4"/>
                    </a:cubicBezTo>
                    <a:cubicBezTo>
                      <a:pt x="14" y="17"/>
                      <a:pt x="17" y="20"/>
                      <a:pt x="23" y="9"/>
                    </a:cubicBezTo>
                    <a:cubicBezTo>
                      <a:pt x="25" y="6"/>
                      <a:pt x="29" y="3"/>
                      <a:pt x="33" y="0"/>
                    </a:cubicBezTo>
                    <a:cubicBezTo>
                      <a:pt x="35" y="11"/>
                      <a:pt x="32" y="23"/>
                      <a:pt x="42" y="31"/>
                    </a:cubicBezTo>
                    <a:cubicBezTo>
                      <a:pt x="44" y="32"/>
                      <a:pt x="44" y="34"/>
                      <a:pt x="44" y="36"/>
                    </a:cubicBezTo>
                    <a:cubicBezTo>
                      <a:pt x="43" y="37"/>
                      <a:pt x="42" y="38"/>
                      <a:pt x="40" y="39"/>
                    </a:cubicBezTo>
                    <a:cubicBezTo>
                      <a:pt x="35" y="38"/>
                      <a:pt x="31" y="33"/>
                      <a:pt x="25" y="33"/>
                    </a:cubicBezTo>
                    <a:cubicBezTo>
                      <a:pt x="25" y="33"/>
                      <a:pt x="24" y="34"/>
                      <a:pt x="24" y="34"/>
                    </a:cubicBezTo>
                    <a:cubicBezTo>
                      <a:pt x="25" y="35"/>
                      <a:pt x="25" y="35"/>
                      <a:pt x="25" y="36"/>
                    </a:cubicBezTo>
                    <a:close/>
                  </a:path>
                </a:pathLst>
              </a:custGeom>
              <a:solidFill>
                <a:srgbClr val="BCA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7" name="Freeform 234">
                <a:extLst>
                  <a:ext uri="{FF2B5EF4-FFF2-40B4-BE49-F238E27FC236}">
                    <a16:creationId xmlns:a16="http://schemas.microsoft.com/office/drawing/2014/main" id="{1FA1F8A6-C0A7-BF89-B6A9-1AA23AB03436}"/>
                  </a:ext>
                </a:extLst>
              </p:cNvPr>
              <p:cNvSpPr/>
              <p:nvPr/>
            </p:nvSpPr>
            <p:spPr bwMode="auto">
              <a:xfrm>
                <a:off x="4104" y="3259"/>
                <a:ext cx="44" cy="73"/>
              </a:xfrm>
              <a:custGeom>
                <a:avLst/>
                <a:gdLst>
                  <a:gd name="T0" fmla="*/ 5 w 29"/>
                  <a:gd name="T1" fmla="*/ 31 h 48"/>
                  <a:gd name="T2" fmla="*/ 4 w 29"/>
                  <a:gd name="T3" fmla="*/ 26 h 48"/>
                  <a:gd name="T4" fmla="*/ 0 w 29"/>
                  <a:gd name="T5" fmla="*/ 16 h 48"/>
                  <a:gd name="T6" fmla="*/ 1 w 29"/>
                  <a:gd name="T7" fmla="*/ 9 h 48"/>
                  <a:gd name="T8" fmla="*/ 12 w 29"/>
                  <a:gd name="T9" fmla="*/ 0 h 48"/>
                  <a:gd name="T10" fmla="*/ 13 w 29"/>
                  <a:gd name="T11" fmla="*/ 18 h 48"/>
                  <a:gd name="T12" fmla="*/ 29 w 29"/>
                  <a:gd name="T13" fmla="*/ 45 h 48"/>
                  <a:gd name="T14" fmla="*/ 27 w 29"/>
                  <a:gd name="T15" fmla="*/ 48 h 48"/>
                  <a:gd name="T16" fmla="*/ 5 w 29"/>
                  <a:gd name="T1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8">
                    <a:moveTo>
                      <a:pt x="5" y="31"/>
                    </a:moveTo>
                    <a:cubicBezTo>
                      <a:pt x="5" y="29"/>
                      <a:pt x="5" y="28"/>
                      <a:pt x="4" y="26"/>
                    </a:cubicBezTo>
                    <a:cubicBezTo>
                      <a:pt x="5" y="22"/>
                      <a:pt x="1" y="19"/>
                      <a:pt x="0" y="16"/>
                    </a:cubicBezTo>
                    <a:cubicBezTo>
                      <a:pt x="0" y="14"/>
                      <a:pt x="0" y="9"/>
                      <a:pt x="1" y="9"/>
                    </a:cubicBezTo>
                    <a:cubicBezTo>
                      <a:pt x="13" y="15"/>
                      <a:pt x="8" y="2"/>
                      <a:pt x="12" y="0"/>
                    </a:cubicBezTo>
                    <a:cubicBezTo>
                      <a:pt x="14" y="6"/>
                      <a:pt x="24" y="12"/>
                      <a:pt x="13" y="18"/>
                    </a:cubicBezTo>
                    <a:cubicBezTo>
                      <a:pt x="14" y="30"/>
                      <a:pt x="26" y="35"/>
                      <a:pt x="29" y="45"/>
                    </a:cubicBezTo>
                    <a:cubicBezTo>
                      <a:pt x="29" y="46"/>
                      <a:pt x="28" y="47"/>
                      <a:pt x="27" y="48"/>
                    </a:cubicBezTo>
                    <a:cubicBezTo>
                      <a:pt x="16" y="46"/>
                      <a:pt x="10" y="40"/>
                      <a:pt x="5" y="31"/>
                    </a:cubicBezTo>
                    <a:close/>
                  </a:path>
                </a:pathLst>
              </a:custGeom>
              <a:solidFill>
                <a:srgbClr val="7B5A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8" name="Freeform 235">
                <a:extLst>
                  <a:ext uri="{FF2B5EF4-FFF2-40B4-BE49-F238E27FC236}">
                    <a16:creationId xmlns:a16="http://schemas.microsoft.com/office/drawing/2014/main" id="{A2FD44B2-0BEA-E7A0-245F-52A6E6D3E0AE}"/>
                  </a:ext>
                </a:extLst>
              </p:cNvPr>
              <p:cNvSpPr/>
              <p:nvPr/>
            </p:nvSpPr>
            <p:spPr bwMode="auto">
              <a:xfrm>
                <a:off x="4323" y="3271"/>
                <a:ext cx="28" cy="29"/>
              </a:xfrm>
              <a:custGeom>
                <a:avLst/>
                <a:gdLst>
                  <a:gd name="T0" fmla="*/ 17 w 19"/>
                  <a:gd name="T1" fmla="*/ 19 h 19"/>
                  <a:gd name="T2" fmla="*/ 0 w 19"/>
                  <a:gd name="T3" fmla="*/ 5 h 19"/>
                  <a:gd name="T4" fmla="*/ 12 w 19"/>
                  <a:gd name="T5" fmla="*/ 7 h 19"/>
                  <a:gd name="T6" fmla="*/ 17 w 19"/>
                  <a:gd name="T7" fmla="*/ 19 h 19"/>
                </a:gdLst>
                <a:ahLst/>
                <a:cxnLst>
                  <a:cxn ang="0">
                    <a:pos x="T0" y="T1"/>
                  </a:cxn>
                  <a:cxn ang="0">
                    <a:pos x="T2" y="T3"/>
                  </a:cxn>
                  <a:cxn ang="0">
                    <a:pos x="T4" y="T5"/>
                  </a:cxn>
                  <a:cxn ang="0">
                    <a:pos x="T6" y="T7"/>
                  </a:cxn>
                </a:cxnLst>
                <a:rect l="0" t="0" r="r" b="b"/>
                <a:pathLst>
                  <a:path w="19" h="19">
                    <a:moveTo>
                      <a:pt x="17" y="19"/>
                    </a:moveTo>
                    <a:cubicBezTo>
                      <a:pt x="9" y="17"/>
                      <a:pt x="4" y="12"/>
                      <a:pt x="0" y="5"/>
                    </a:cubicBezTo>
                    <a:cubicBezTo>
                      <a:pt x="5" y="0"/>
                      <a:pt x="9" y="3"/>
                      <a:pt x="12" y="7"/>
                    </a:cubicBezTo>
                    <a:cubicBezTo>
                      <a:pt x="14" y="11"/>
                      <a:pt x="19" y="14"/>
                      <a:pt x="17" y="19"/>
                    </a:cubicBezTo>
                    <a:close/>
                  </a:path>
                </a:pathLst>
              </a:custGeom>
              <a:solidFill>
                <a:srgbClr val="A62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9" name="Freeform 236">
                <a:extLst>
                  <a:ext uri="{FF2B5EF4-FFF2-40B4-BE49-F238E27FC236}">
                    <a16:creationId xmlns:a16="http://schemas.microsoft.com/office/drawing/2014/main" id="{600DE285-E709-7B42-38F6-630ABF7FEDF0}"/>
                  </a:ext>
                </a:extLst>
              </p:cNvPr>
              <p:cNvSpPr/>
              <p:nvPr/>
            </p:nvSpPr>
            <p:spPr bwMode="auto">
              <a:xfrm>
                <a:off x="3228" y="2554"/>
                <a:ext cx="149" cy="206"/>
              </a:xfrm>
              <a:custGeom>
                <a:avLst/>
                <a:gdLst>
                  <a:gd name="T0" fmla="*/ 39 w 98"/>
                  <a:gd name="T1" fmla="*/ 128 h 136"/>
                  <a:gd name="T2" fmla="*/ 26 w 98"/>
                  <a:gd name="T3" fmla="*/ 136 h 136"/>
                  <a:gd name="T4" fmla="*/ 31 w 98"/>
                  <a:gd name="T5" fmla="*/ 121 h 136"/>
                  <a:gd name="T6" fmla="*/ 26 w 98"/>
                  <a:gd name="T7" fmla="*/ 113 h 136"/>
                  <a:gd name="T8" fmla="*/ 6 w 98"/>
                  <a:gd name="T9" fmla="*/ 105 h 136"/>
                  <a:gd name="T10" fmla="*/ 10 w 98"/>
                  <a:gd name="T11" fmla="*/ 78 h 136"/>
                  <a:gd name="T12" fmla="*/ 32 w 98"/>
                  <a:gd name="T13" fmla="*/ 84 h 136"/>
                  <a:gd name="T14" fmla="*/ 31 w 98"/>
                  <a:gd name="T15" fmla="*/ 73 h 136"/>
                  <a:gd name="T16" fmla="*/ 50 w 98"/>
                  <a:gd name="T17" fmla="*/ 78 h 136"/>
                  <a:gd name="T18" fmla="*/ 58 w 98"/>
                  <a:gd name="T19" fmla="*/ 85 h 136"/>
                  <a:gd name="T20" fmla="*/ 66 w 98"/>
                  <a:gd name="T21" fmla="*/ 87 h 136"/>
                  <a:gd name="T22" fmla="*/ 66 w 98"/>
                  <a:gd name="T23" fmla="*/ 75 h 136"/>
                  <a:gd name="T24" fmla="*/ 58 w 98"/>
                  <a:gd name="T25" fmla="*/ 76 h 136"/>
                  <a:gd name="T26" fmla="*/ 48 w 98"/>
                  <a:gd name="T27" fmla="*/ 76 h 136"/>
                  <a:gd name="T28" fmla="*/ 31 w 98"/>
                  <a:gd name="T29" fmla="*/ 68 h 136"/>
                  <a:gd name="T30" fmla="*/ 25 w 98"/>
                  <a:gd name="T31" fmla="*/ 70 h 136"/>
                  <a:gd name="T32" fmla="*/ 20 w 98"/>
                  <a:gd name="T33" fmla="*/ 62 h 136"/>
                  <a:gd name="T34" fmla="*/ 24 w 98"/>
                  <a:gd name="T35" fmla="*/ 58 h 136"/>
                  <a:gd name="T36" fmla="*/ 33 w 98"/>
                  <a:gd name="T37" fmla="*/ 56 h 136"/>
                  <a:gd name="T38" fmla="*/ 24 w 98"/>
                  <a:gd name="T39" fmla="*/ 47 h 136"/>
                  <a:gd name="T40" fmla="*/ 14 w 98"/>
                  <a:gd name="T41" fmla="*/ 49 h 136"/>
                  <a:gd name="T42" fmla="*/ 10 w 98"/>
                  <a:gd name="T43" fmla="*/ 55 h 136"/>
                  <a:gd name="T44" fmla="*/ 2 w 98"/>
                  <a:gd name="T45" fmla="*/ 53 h 136"/>
                  <a:gd name="T46" fmla="*/ 4 w 98"/>
                  <a:gd name="T47" fmla="*/ 46 h 136"/>
                  <a:gd name="T48" fmla="*/ 19 w 98"/>
                  <a:gd name="T49" fmla="*/ 30 h 136"/>
                  <a:gd name="T50" fmla="*/ 19 w 98"/>
                  <a:gd name="T51" fmla="*/ 25 h 136"/>
                  <a:gd name="T52" fmla="*/ 22 w 98"/>
                  <a:gd name="T53" fmla="*/ 19 h 136"/>
                  <a:gd name="T54" fmla="*/ 27 w 98"/>
                  <a:gd name="T55" fmla="*/ 21 h 136"/>
                  <a:gd name="T56" fmla="*/ 26 w 98"/>
                  <a:gd name="T57" fmla="*/ 27 h 136"/>
                  <a:gd name="T58" fmla="*/ 33 w 98"/>
                  <a:gd name="T59" fmla="*/ 39 h 136"/>
                  <a:gd name="T60" fmla="*/ 43 w 98"/>
                  <a:gd name="T61" fmla="*/ 47 h 136"/>
                  <a:gd name="T62" fmla="*/ 57 w 98"/>
                  <a:gd name="T63" fmla="*/ 63 h 136"/>
                  <a:gd name="T64" fmla="*/ 56 w 98"/>
                  <a:gd name="T65" fmla="*/ 49 h 136"/>
                  <a:gd name="T66" fmla="*/ 35 w 98"/>
                  <a:gd name="T67" fmla="*/ 23 h 136"/>
                  <a:gd name="T68" fmla="*/ 31 w 98"/>
                  <a:gd name="T69" fmla="*/ 3 h 136"/>
                  <a:gd name="T70" fmla="*/ 37 w 98"/>
                  <a:gd name="T71" fmla="*/ 0 h 136"/>
                  <a:gd name="T72" fmla="*/ 43 w 98"/>
                  <a:gd name="T73" fmla="*/ 9 h 136"/>
                  <a:gd name="T74" fmla="*/ 54 w 98"/>
                  <a:gd name="T75" fmla="*/ 17 h 136"/>
                  <a:gd name="T76" fmla="*/ 55 w 98"/>
                  <a:gd name="T77" fmla="*/ 19 h 136"/>
                  <a:gd name="T78" fmla="*/ 62 w 98"/>
                  <a:gd name="T79" fmla="*/ 41 h 136"/>
                  <a:gd name="T80" fmla="*/ 68 w 98"/>
                  <a:gd name="T81" fmla="*/ 51 h 136"/>
                  <a:gd name="T82" fmla="*/ 78 w 98"/>
                  <a:gd name="T83" fmla="*/ 60 h 136"/>
                  <a:gd name="T84" fmla="*/ 95 w 98"/>
                  <a:gd name="T85" fmla="*/ 80 h 136"/>
                  <a:gd name="T86" fmla="*/ 89 w 98"/>
                  <a:gd name="T87" fmla="*/ 86 h 136"/>
                  <a:gd name="T88" fmla="*/ 82 w 98"/>
                  <a:gd name="T89" fmla="*/ 82 h 136"/>
                  <a:gd name="T90" fmla="*/ 62 w 98"/>
                  <a:gd name="T91" fmla="*/ 105 h 136"/>
                  <a:gd name="T92" fmla="*/ 49 w 98"/>
                  <a:gd name="T93" fmla="*/ 116 h 136"/>
                  <a:gd name="T94" fmla="*/ 39 w 98"/>
                  <a:gd name="T95" fmla="*/ 1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136">
                    <a:moveTo>
                      <a:pt x="39" y="128"/>
                    </a:moveTo>
                    <a:cubicBezTo>
                      <a:pt x="35" y="131"/>
                      <a:pt x="31" y="133"/>
                      <a:pt x="26" y="136"/>
                    </a:cubicBezTo>
                    <a:cubicBezTo>
                      <a:pt x="21" y="128"/>
                      <a:pt x="33" y="127"/>
                      <a:pt x="31" y="121"/>
                    </a:cubicBezTo>
                    <a:cubicBezTo>
                      <a:pt x="35" y="115"/>
                      <a:pt x="32" y="113"/>
                      <a:pt x="26" y="113"/>
                    </a:cubicBezTo>
                    <a:cubicBezTo>
                      <a:pt x="20" y="111"/>
                      <a:pt x="17" y="100"/>
                      <a:pt x="6" y="105"/>
                    </a:cubicBezTo>
                    <a:cubicBezTo>
                      <a:pt x="8" y="95"/>
                      <a:pt x="13" y="88"/>
                      <a:pt x="10" y="78"/>
                    </a:cubicBezTo>
                    <a:cubicBezTo>
                      <a:pt x="16" y="85"/>
                      <a:pt x="22" y="97"/>
                      <a:pt x="32" y="84"/>
                    </a:cubicBezTo>
                    <a:cubicBezTo>
                      <a:pt x="34" y="82"/>
                      <a:pt x="32" y="77"/>
                      <a:pt x="31" y="73"/>
                    </a:cubicBezTo>
                    <a:cubicBezTo>
                      <a:pt x="40" y="68"/>
                      <a:pt x="45" y="75"/>
                      <a:pt x="50" y="78"/>
                    </a:cubicBezTo>
                    <a:cubicBezTo>
                      <a:pt x="53" y="80"/>
                      <a:pt x="55" y="83"/>
                      <a:pt x="58" y="85"/>
                    </a:cubicBezTo>
                    <a:cubicBezTo>
                      <a:pt x="60" y="88"/>
                      <a:pt x="63" y="90"/>
                      <a:pt x="66" y="87"/>
                    </a:cubicBezTo>
                    <a:cubicBezTo>
                      <a:pt x="70" y="83"/>
                      <a:pt x="69" y="79"/>
                      <a:pt x="66" y="75"/>
                    </a:cubicBezTo>
                    <a:cubicBezTo>
                      <a:pt x="64" y="72"/>
                      <a:pt x="61" y="72"/>
                      <a:pt x="58" y="76"/>
                    </a:cubicBezTo>
                    <a:cubicBezTo>
                      <a:pt x="55" y="82"/>
                      <a:pt x="51" y="78"/>
                      <a:pt x="48" y="76"/>
                    </a:cubicBezTo>
                    <a:cubicBezTo>
                      <a:pt x="43" y="72"/>
                      <a:pt x="38" y="67"/>
                      <a:pt x="31" y="68"/>
                    </a:cubicBezTo>
                    <a:cubicBezTo>
                      <a:pt x="29" y="68"/>
                      <a:pt x="28" y="74"/>
                      <a:pt x="25" y="70"/>
                    </a:cubicBezTo>
                    <a:cubicBezTo>
                      <a:pt x="23" y="67"/>
                      <a:pt x="19" y="66"/>
                      <a:pt x="20" y="62"/>
                    </a:cubicBezTo>
                    <a:cubicBezTo>
                      <a:pt x="20" y="60"/>
                      <a:pt x="22" y="59"/>
                      <a:pt x="24" y="58"/>
                    </a:cubicBezTo>
                    <a:cubicBezTo>
                      <a:pt x="27" y="57"/>
                      <a:pt x="33" y="63"/>
                      <a:pt x="33" y="56"/>
                    </a:cubicBezTo>
                    <a:cubicBezTo>
                      <a:pt x="34" y="51"/>
                      <a:pt x="27" y="50"/>
                      <a:pt x="24" y="47"/>
                    </a:cubicBezTo>
                    <a:cubicBezTo>
                      <a:pt x="20" y="45"/>
                      <a:pt x="17" y="45"/>
                      <a:pt x="14" y="49"/>
                    </a:cubicBezTo>
                    <a:cubicBezTo>
                      <a:pt x="13" y="51"/>
                      <a:pt x="11" y="53"/>
                      <a:pt x="10" y="55"/>
                    </a:cubicBezTo>
                    <a:cubicBezTo>
                      <a:pt x="7" y="58"/>
                      <a:pt x="4" y="56"/>
                      <a:pt x="2" y="53"/>
                    </a:cubicBezTo>
                    <a:cubicBezTo>
                      <a:pt x="1" y="51"/>
                      <a:pt x="0" y="48"/>
                      <a:pt x="4" y="46"/>
                    </a:cubicBezTo>
                    <a:cubicBezTo>
                      <a:pt x="11" y="43"/>
                      <a:pt x="16" y="37"/>
                      <a:pt x="19" y="30"/>
                    </a:cubicBezTo>
                    <a:cubicBezTo>
                      <a:pt x="19" y="28"/>
                      <a:pt x="19" y="26"/>
                      <a:pt x="19" y="25"/>
                    </a:cubicBezTo>
                    <a:cubicBezTo>
                      <a:pt x="19" y="22"/>
                      <a:pt x="18" y="19"/>
                      <a:pt x="22" y="19"/>
                    </a:cubicBezTo>
                    <a:cubicBezTo>
                      <a:pt x="24" y="19"/>
                      <a:pt x="26" y="20"/>
                      <a:pt x="27" y="21"/>
                    </a:cubicBezTo>
                    <a:cubicBezTo>
                      <a:pt x="30" y="23"/>
                      <a:pt x="28" y="25"/>
                      <a:pt x="26" y="27"/>
                    </a:cubicBezTo>
                    <a:cubicBezTo>
                      <a:pt x="22" y="37"/>
                      <a:pt x="22" y="37"/>
                      <a:pt x="33" y="39"/>
                    </a:cubicBezTo>
                    <a:cubicBezTo>
                      <a:pt x="37" y="40"/>
                      <a:pt x="44" y="43"/>
                      <a:pt x="43" y="47"/>
                    </a:cubicBezTo>
                    <a:cubicBezTo>
                      <a:pt x="40" y="61"/>
                      <a:pt x="53" y="56"/>
                      <a:pt x="57" y="63"/>
                    </a:cubicBezTo>
                    <a:cubicBezTo>
                      <a:pt x="61" y="57"/>
                      <a:pt x="58" y="51"/>
                      <a:pt x="56" y="49"/>
                    </a:cubicBezTo>
                    <a:cubicBezTo>
                      <a:pt x="46" y="43"/>
                      <a:pt x="45" y="29"/>
                      <a:pt x="35" y="23"/>
                    </a:cubicBezTo>
                    <a:cubicBezTo>
                      <a:pt x="28" y="19"/>
                      <a:pt x="32" y="10"/>
                      <a:pt x="31" y="3"/>
                    </a:cubicBezTo>
                    <a:cubicBezTo>
                      <a:pt x="31" y="1"/>
                      <a:pt x="35" y="0"/>
                      <a:pt x="37" y="0"/>
                    </a:cubicBezTo>
                    <a:cubicBezTo>
                      <a:pt x="41" y="2"/>
                      <a:pt x="44" y="6"/>
                      <a:pt x="43" y="9"/>
                    </a:cubicBezTo>
                    <a:cubicBezTo>
                      <a:pt x="39" y="24"/>
                      <a:pt x="48" y="18"/>
                      <a:pt x="54" y="17"/>
                    </a:cubicBezTo>
                    <a:cubicBezTo>
                      <a:pt x="54" y="18"/>
                      <a:pt x="55" y="18"/>
                      <a:pt x="55" y="19"/>
                    </a:cubicBezTo>
                    <a:cubicBezTo>
                      <a:pt x="51" y="28"/>
                      <a:pt x="53" y="35"/>
                      <a:pt x="62" y="41"/>
                    </a:cubicBezTo>
                    <a:cubicBezTo>
                      <a:pt x="65" y="43"/>
                      <a:pt x="67" y="47"/>
                      <a:pt x="68" y="51"/>
                    </a:cubicBezTo>
                    <a:cubicBezTo>
                      <a:pt x="70" y="55"/>
                      <a:pt x="73" y="59"/>
                      <a:pt x="78" y="60"/>
                    </a:cubicBezTo>
                    <a:cubicBezTo>
                      <a:pt x="89" y="62"/>
                      <a:pt x="90" y="73"/>
                      <a:pt x="95" y="80"/>
                    </a:cubicBezTo>
                    <a:cubicBezTo>
                      <a:pt x="98" y="85"/>
                      <a:pt x="94" y="87"/>
                      <a:pt x="89" y="86"/>
                    </a:cubicBezTo>
                    <a:cubicBezTo>
                      <a:pt x="87" y="85"/>
                      <a:pt x="85" y="83"/>
                      <a:pt x="82" y="82"/>
                    </a:cubicBezTo>
                    <a:cubicBezTo>
                      <a:pt x="81" y="95"/>
                      <a:pt x="76" y="103"/>
                      <a:pt x="62" y="105"/>
                    </a:cubicBezTo>
                    <a:cubicBezTo>
                      <a:pt x="57" y="106"/>
                      <a:pt x="49" y="107"/>
                      <a:pt x="49" y="116"/>
                    </a:cubicBezTo>
                    <a:cubicBezTo>
                      <a:pt x="49" y="122"/>
                      <a:pt x="40" y="122"/>
                      <a:pt x="39" y="128"/>
                    </a:cubicBezTo>
                    <a:close/>
                  </a:path>
                </a:pathLst>
              </a:custGeom>
              <a:solidFill>
                <a:srgbClr val="BA51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0" name="Freeform 237">
                <a:extLst>
                  <a:ext uri="{FF2B5EF4-FFF2-40B4-BE49-F238E27FC236}">
                    <a16:creationId xmlns:a16="http://schemas.microsoft.com/office/drawing/2014/main" id="{9662A1C6-A40A-9AE2-BDE4-A4FEB6304E1D}"/>
                  </a:ext>
                </a:extLst>
              </p:cNvPr>
              <p:cNvSpPr/>
              <p:nvPr/>
            </p:nvSpPr>
            <p:spPr bwMode="auto">
              <a:xfrm>
                <a:off x="3276" y="2639"/>
                <a:ext cx="65" cy="59"/>
              </a:xfrm>
              <a:custGeom>
                <a:avLst/>
                <a:gdLst>
                  <a:gd name="T0" fmla="*/ 0 w 43"/>
                  <a:gd name="T1" fmla="*/ 12 h 39"/>
                  <a:gd name="T2" fmla="*/ 17 w 43"/>
                  <a:gd name="T3" fmla="*/ 16 h 39"/>
                  <a:gd name="T4" fmla="*/ 26 w 43"/>
                  <a:gd name="T5" fmla="*/ 15 h 39"/>
                  <a:gd name="T6" fmla="*/ 37 w 43"/>
                  <a:gd name="T7" fmla="*/ 15 h 39"/>
                  <a:gd name="T8" fmla="*/ 39 w 43"/>
                  <a:gd name="T9" fmla="*/ 33 h 39"/>
                  <a:gd name="T10" fmla="*/ 27 w 43"/>
                  <a:gd name="T11" fmla="*/ 34 h 39"/>
                  <a:gd name="T12" fmla="*/ 7 w 43"/>
                  <a:gd name="T13" fmla="*/ 18 h 39"/>
                  <a:gd name="T14" fmla="*/ 0 w 43"/>
                  <a:gd name="T15" fmla="*/ 17 h 39"/>
                  <a:gd name="T16" fmla="*/ 0 w 43"/>
                  <a:gd name="T1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9">
                    <a:moveTo>
                      <a:pt x="0" y="12"/>
                    </a:moveTo>
                    <a:cubicBezTo>
                      <a:pt x="9" y="0"/>
                      <a:pt x="11" y="14"/>
                      <a:pt x="17" y="16"/>
                    </a:cubicBezTo>
                    <a:cubicBezTo>
                      <a:pt x="20" y="17"/>
                      <a:pt x="22" y="27"/>
                      <a:pt x="26" y="15"/>
                    </a:cubicBezTo>
                    <a:cubicBezTo>
                      <a:pt x="27" y="10"/>
                      <a:pt x="34" y="12"/>
                      <a:pt x="37" y="15"/>
                    </a:cubicBezTo>
                    <a:cubicBezTo>
                      <a:pt x="43" y="20"/>
                      <a:pt x="42" y="27"/>
                      <a:pt x="39" y="33"/>
                    </a:cubicBezTo>
                    <a:cubicBezTo>
                      <a:pt x="37" y="37"/>
                      <a:pt x="31" y="39"/>
                      <a:pt x="27" y="34"/>
                    </a:cubicBezTo>
                    <a:cubicBezTo>
                      <a:pt x="21" y="28"/>
                      <a:pt x="15" y="21"/>
                      <a:pt x="7" y="18"/>
                    </a:cubicBezTo>
                    <a:cubicBezTo>
                      <a:pt x="5" y="17"/>
                      <a:pt x="2" y="17"/>
                      <a:pt x="0" y="17"/>
                    </a:cubicBezTo>
                    <a:cubicBezTo>
                      <a:pt x="0" y="15"/>
                      <a:pt x="0" y="13"/>
                      <a:pt x="0" y="12"/>
                    </a:cubicBezTo>
                    <a:close/>
                  </a:path>
                </a:pathLst>
              </a:custGeom>
              <a:solidFill>
                <a:srgbClr val="D16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1" name="Freeform 238">
                <a:extLst>
                  <a:ext uri="{FF2B5EF4-FFF2-40B4-BE49-F238E27FC236}">
                    <a16:creationId xmlns:a16="http://schemas.microsoft.com/office/drawing/2014/main" id="{607E1E1C-E3BA-9B61-C9E5-938293B30C68}"/>
                  </a:ext>
                </a:extLst>
              </p:cNvPr>
              <p:cNvSpPr/>
              <p:nvPr/>
            </p:nvSpPr>
            <p:spPr bwMode="auto">
              <a:xfrm>
                <a:off x="3268" y="2717"/>
                <a:ext cx="20" cy="20"/>
              </a:xfrm>
              <a:custGeom>
                <a:avLst/>
                <a:gdLst>
                  <a:gd name="T0" fmla="*/ 0 w 13"/>
                  <a:gd name="T1" fmla="*/ 5 h 13"/>
                  <a:gd name="T2" fmla="*/ 8 w 13"/>
                  <a:gd name="T3" fmla="*/ 4 h 13"/>
                  <a:gd name="T4" fmla="*/ 5 w 13"/>
                  <a:gd name="T5" fmla="*/ 13 h 13"/>
                  <a:gd name="T6" fmla="*/ 0 w 13"/>
                  <a:gd name="T7" fmla="*/ 5 h 13"/>
                </a:gdLst>
                <a:ahLst/>
                <a:cxnLst>
                  <a:cxn ang="0">
                    <a:pos x="T0" y="T1"/>
                  </a:cxn>
                  <a:cxn ang="0">
                    <a:pos x="T2" y="T3"/>
                  </a:cxn>
                  <a:cxn ang="0">
                    <a:pos x="T4" y="T5"/>
                  </a:cxn>
                  <a:cxn ang="0">
                    <a:pos x="T6" y="T7"/>
                  </a:cxn>
                </a:cxnLst>
                <a:rect l="0" t="0" r="r" b="b"/>
                <a:pathLst>
                  <a:path w="13" h="13">
                    <a:moveTo>
                      <a:pt x="0" y="5"/>
                    </a:moveTo>
                    <a:cubicBezTo>
                      <a:pt x="3" y="7"/>
                      <a:pt x="5" y="0"/>
                      <a:pt x="8" y="4"/>
                    </a:cubicBezTo>
                    <a:cubicBezTo>
                      <a:pt x="9" y="7"/>
                      <a:pt x="13" y="12"/>
                      <a:pt x="5" y="13"/>
                    </a:cubicBezTo>
                    <a:cubicBezTo>
                      <a:pt x="4" y="10"/>
                      <a:pt x="2" y="8"/>
                      <a:pt x="0" y="5"/>
                    </a:cubicBezTo>
                    <a:close/>
                  </a:path>
                </a:pathLst>
              </a:custGeom>
              <a:solidFill>
                <a:srgbClr val="CC6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2" name="Freeform 239">
                <a:extLst>
                  <a:ext uri="{FF2B5EF4-FFF2-40B4-BE49-F238E27FC236}">
                    <a16:creationId xmlns:a16="http://schemas.microsoft.com/office/drawing/2014/main" id="{375B19D4-41D4-8908-89E1-DCD122B55085}"/>
                  </a:ext>
                </a:extLst>
              </p:cNvPr>
              <p:cNvSpPr/>
              <p:nvPr/>
            </p:nvSpPr>
            <p:spPr bwMode="auto">
              <a:xfrm>
                <a:off x="3236" y="2452"/>
                <a:ext cx="64" cy="89"/>
              </a:xfrm>
              <a:custGeom>
                <a:avLst/>
                <a:gdLst>
                  <a:gd name="T0" fmla="*/ 1 w 42"/>
                  <a:gd name="T1" fmla="*/ 0 h 59"/>
                  <a:gd name="T2" fmla="*/ 5 w 42"/>
                  <a:gd name="T3" fmla="*/ 4 h 59"/>
                  <a:gd name="T4" fmla="*/ 42 w 42"/>
                  <a:gd name="T5" fmla="*/ 56 h 59"/>
                  <a:gd name="T6" fmla="*/ 26 w 42"/>
                  <a:gd name="T7" fmla="*/ 52 h 59"/>
                  <a:gd name="T8" fmla="*/ 2 w 42"/>
                  <a:gd name="T9" fmla="*/ 13 h 59"/>
                  <a:gd name="T10" fmla="*/ 1 w 42"/>
                  <a:gd name="T11" fmla="*/ 0 h 59"/>
                </a:gdLst>
                <a:ahLst/>
                <a:cxnLst>
                  <a:cxn ang="0">
                    <a:pos x="T0" y="T1"/>
                  </a:cxn>
                  <a:cxn ang="0">
                    <a:pos x="T2" y="T3"/>
                  </a:cxn>
                  <a:cxn ang="0">
                    <a:pos x="T4" y="T5"/>
                  </a:cxn>
                  <a:cxn ang="0">
                    <a:pos x="T6" y="T7"/>
                  </a:cxn>
                  <a:cxn ang="0">
                    <a:pos x="T8" y="T9"/>
                  </a:cxn>
                  <a:cxn ang="0">
                    <a:pos x="T10" y="T11"/>
                  </a:cxn>
                </a:cxnLst>
                <a:rect l="0" t="0" r="r" b="b"/>
                <a:pathLst>
                  <a:path w="42" h="59">
                    <a:moveTo>
                      <a:pt x="1" y="0"/>
                    </a:moveTo>
                    <a:cubicBezTo>
                      <a:pt x="3" y="1"/>
                      <a:pt x="5" y="2"/>
                      <a:pt x="5" y="4"/>
                    </a:cubicBezTo>
                    <a:cubicBezTo>
                      <a:pt x="11" y="25"/>
                      <a:pt x="25" y="42"/>
                      <a:pt x="42" y="56"/>
                    </a:cubicBezTo>
                    <a:cubicBezTo>
                      <a:pt x="35" y="59"/>
                      <a:pt x="32" y="56"/>
                      <a:pt x="26" y="52"/>
                    </a:cubicBezTo>
                    <a:cubicBezTo>
                      <a:pt x="13" y="41"/>
                      <a:pt x="10" y="26"/>
                      <a:pt x="2" y="13"/>
                    </a:cubicBezTo>
                    <a:cubicBezTo>
                      <a:pt x="0" y="9"/>
                      <a:pt x="1" y="4"/>
                      <a:pt x="1" y="0"/>
                    </a:cubicBezTo>
                    <a:close/>
                  </a:path>
                </a:pathLst>
              </a:custGeom>
              <a:solidFill>
                <a:srgbClr val="DD96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3" name="Freeform 240">
                <a:extLst>
                  <a:ext uri="{FF2B5EF4-FFF2-40B4-BE49-F238E27FC236}">
                    <a16:creationId xmlns:a16="http://schemas.microsoft.com/office/drawing/2014/main" id="{5D242FA7-F4C0-3B6C-606B-4F35D2728CE8}"/>
                  </a:ext>
                </a:extLst>
              </p:cNvPr>
              <p:cNvSpPr/>
              <p:nvPr/>
            </p:nvSpPr>
            <p:spPr bwMode="auto">
              <a:xfrm>
                <a:off x="3301" y="2546"/>
                <a:ext cx="29" cy="33"/>
              </a:xfrm>
              <a:custGeom>
                <a:avLst/>
                <a:gdLst>
                  <a:gd name="T0" fmla="*/ 17 w 19"/>
                  <a:gd name="T1" fmla="*/ 4 h 22"/>
                  <a:gd name="T2" fmla="*/ 17 w 19"/>
                  <a:gd name="T3" fmla="*/ 6 h 22"/>
                  <a:gd name="T4" fmla="*/ 6 w 19"/>
                  <a:gd name="T5" fmla="*/ 22 h 22"/>
                  <a:gd name="T6" fmla="*/ 6 w 19"/>
                  <a:gd name="T7" fmla="*/ 22 h 22"/>
                  <a:gd name="T8" fmla="*/ 6 w 19"/>
                  <a:gd name="T9" fmla="*/ 13 h 22"/>
                  <a:gd name="T10" fmla="*/ 3 w 19"/>
                  <a:gd name="T11" fmla="*/ 5 h 22"/>
                  <a:gd name="T12" fmla="*/ 13 w 19"/>
                  <a:gd name="T13" fmla="*/ 4 h 22"/>
                  <a:gd name="T14" fmla="*/ 17 w 19"/>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17" y="4"/>
                    </a:moveTo>
                    <a:cubicBezTo>
                      <a:pt x="17" y="5"/>
                      <a:pt x="17" y="5"/>
                      <a:pt x="17" y="6"/>
                    </a:cubicBezTo>
                    <a:cubicBezTo>
                      <a:pt x="19" y="18"/>
                      <a:pt x="17" y="21"/>
                      <a:pt x="6" y="22"/>
                    </a:cubicBezTo>
                    <a:cubicBezTo>
                      <a:pt x="6" y="22"/>
                      <a:pt x="6" y="22"/>
                      <a:pt x="6" y="22"/>
                    </a:cubicBezTo>
                    <a:cubicBezTo>
                      <a:pt x="6" y="19"/>
                      <a:pt x="9" y="16"/>
                      <a:pt x="6" y="13"/>
                    </a:cubicBezTo>
                    <a:cubicBezTo>
                      <a:pt x="4" y="11"/>
                      <a:pt x="0" y="9"/>
                      <a:pt x="3" y="5"/>
                    </a:cubicBezTo>
                    <a:cubicBezTo>
                      <a:pt x="6" y="0"/>
                      <a:pt x="9" y="4"/>
                      <a:pt x="13" y="4"/>
                    </a:cubicBezTo>
                    <a:cubicBezTo>
                      <a:pt x="14" y="4"/>
                      <a:pt x="15" y="4"/>
                      <a:pt x="17" y="4"/>
                    </a:cubicBezTo>
                    <a:close/>
                  </a:path>
                </a:pathLst>
              </a:custGeom>
              <a:solidFill>
                <a:srgbClr val="BA51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4" name="Freeform 241">
                <a:extLst>
                  <a:ext uri="{FF2B5EF4-FFF2-40B4-BE49-F238E27FC236}">
                    <a16:creationId xmlns:a16="http://schemas.microsoft.com/office/drawing/2014/main" id="{985D677B-EC03-A3C7-8DE3-D0F09845D414}"/>
                  </a:ext>
                </a:extLst>
              </p:cNvPr>
              <p:cNvSpPr/>
              <p:nvPr/>
            </p:nvSpPr>
            <p:spPr bwMode="auto">
              <a:xfrm>
                <a:off x="3280" y="2555"/>
                <a:ext cx="296" cy="193"/>
              </a:xfrm>
              <a:custGeom>
                <a:avLst/>
                <a:gdLst>
                  <a:gd name="T0" fmla="*/ 20 w 195"/>
                  <a:gd name="T1" fmla="*/ 16 h 127"/>
                  <a:gd name="T2" fmla="*/ 31 w 195"/>
                  <a:gd name="T3" fmla="*/ 0 h 127"/>
                  <a:gd name="T4" fmla="*/ 43 w 195"/>
                  <a:gd name="T5" fmla="*/ 1 h 127"/>
                  <a:gd name="T6" fmla="*/ 69 w 195"/>
                  <a:gd name="T7" fmla="*/ 6 h 127"/>
                  <a:gd name="T8" fmla="*/ 79 w 195"/>
                  <a:gd name="T9" fmla="*/ 12 h 127"/>
                  <a:gd name="T10" fmla="*/ 80 w 195"/>
                  <a:gd name="T11" fmla="*/ 14 h 127"/>
                  <a:gd name="T12" fmla="*/ 111 w 195"/>
                  <a:gd name="T13" fmla="*/ 14 h 127"/>
                  <a:gd name="T14" fmla="*/ 141 w 195"/>
                  <a:gd name="T15" fmla="*/ 24 h 127"/>
                  <a:gd name="T16" fmla="*/ 154 w 195"/>
                  <a:gd name="T17" fmla="*/ 24 h 127"/>
                  <a:gd name="T18" fmla="*/ 166 w 195"/>
                  <a:gd name="T19" fmla="*/ 30 h 127"/>
                  <a:gd name="T20" fmla="*/ 173 w 195"/>
                  <a:gd name="T21" fmla="*/ 35 h 127"/>
                  <a:gd name="T22" fmla="*/ 179 w 195"/>
                  <a:gd name="T23" fmla="*/ 28 h 127"/>
                  <a:gd name="T24" fmla="*/ 187 w 195"/>
                  <a:gd name="T25" fmla="*/ 24 h 127"/>
                  <a:gd name="T26" fmla="*/ 194 w 195"/>
                  <a:gd name="T27" fmla="*/ 31 h 127"/>
                  <a:gd name="T28" fmla="*/ 185 w 195"/>
                  <a:gd name="T29" fmla="*/ 45 h 127"/>
                  <a:gd name="T30" fmla="*/ 178 w 195"/>
                  <a:gd name="T31" fmla="*/ 48 h 127"/>
                  <a:gd name="T32" fmla="*/ 142 w 195"/>
                  <a:gd name="T33" fmla="*/ 39 h 127"/>
                  <a:gd name="T34" fmla="*/ 136 w 195"/>
                  <a:gd name="T35" fmla="*/ 36 h 127"/>
                  <a:gd name="T36" fmla="*/ 127 w 195"/>
                  <a:gd name="T37" fmla="*/ 38 h 127"/>
                  <a:gd name="T38" fmla="*/ 130 w 195"/>
                  <a:gd name="T39" fmla="*/ 46 h 127"/>
                  <a:gd name="T40" fmla="*/ 157 w 195"/>
                  <a:gd name="T41" fmla="*/ 67 h 127"/>
                  <a:gd name="T42" fmla="*/ 158 w 195"/>
                  <a:gd name="T43" fmla="*/ 70 h 127"/>
                  <a:gd name="T44" fmla="*/ 126 w 195"/>
                  <a:gd name="T45" fmla="*/ 81 h 127"/>
                  <a:gd name="T46" fmla="*/ 65 w 195"/>
                  <a:gd name="T47" fmla="*/ 89 h 127"/>
                  <a:gd name="T48" fmla="*/ 61 w 195"/>
                  <a:gd name="T49" fmla="*/ 100 h 127"/>
                  <a:gd name="T50" fmla="*/ 29 w 195"/>
                  <a:gd name="T51" fmla="*/ 113 h 127"/>
                  <a:gd name="T52" fmla="*/ 5 w 195"/>
                  <a:gd name="T53" fmla="*/ 127 h 127"/>
                  <a:gd name="T54" fmla="*/ 3 w 195"/>
                  <a:gd name="T55" fmla="*/ 124 h 127"/>
                  <a:gd name="T56" fmla="*/ 11 w 195"/>
                  <a:gd name="T57" fmla="*/ 100 h 127"/>
                  <a:gd name="T58" fmla="*/ 23 w 195"/>
                  <a:gd name="T59" fmla="*/ 103 h 127"/>
                  <a:gd name="T60" fmla="*/ 42 w 195"/>
                  <a:gd name="T61" fmla="*/ 77 h 127"/>
                  <a:gd name="T62" fmla="*/ 52 w 195"/>
                  <a:gd name="T63" fmla="*/ 78 h 127"/>
                  <a:gd name="T64" fmla="*/ 63 w 195"/>
                  <a:gd name="T65" fmla="*/ 82 h 127"/>
                  <a:gd name="T66" fmla="*/ 40 w 195"/>
                  <a:gd name="T67" fmla="*/ 62 h 127"/>
                  <a:gd name="T68" fmla="*/ 34 w 195"/>
                  <a:gd name="T69" fmla="*/ 56 h 127"/>
                  <a:gd name="T70" fmla="*/ 17 w 195"/>
                  <a:gd name="T71" fmla="*/ 34 h 127"/>
                  <a:gd name="T72" fmla="*/ 20 w 195"/>
                  <a:gd name="T73" fmla="*/ 1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27">
                    <a:moveTo>
                      <a:pt x="20" y="16"/>
                    </a:moveTo>
                    <a:cubicBezTo>
                      <a:pt x="28" y="14"/>
                      <a:pt x="30" y="7"/>
                      <a:pt x="31" y="0"/>
                    </a:cubicBezTo>
                    <a:cubicBezTo>
                      <a:pt x="35" y="0"/>
                      <a:pt x="39" y="1"/>
                      <a:pt x="43" y="1"/>
                    </a:cubicBezTo>
                    <a:cubicBezTo>
                      <a:pt x="52" y="0"/>
                      <a:pt x="60" y="3"/>
                      <a:pt x="69" y="6"/>
                    </a:cubicBezTo>
                    <a:cubicBezTo>
                      <a:pt x="72" y="8"/>
                      <a:pt x="77" y="8"/>
                      <a:pt x="79" y="12"/>
                    </a:cubicBezTo>
                    <a:cubicBezTo>
                      <a:pt x="79" y="13"/>
                      <a:pt x="79" y="16"/>
                      <a:pt x="80" y="14"/>
                    </a:cubicBezTo>
                    <a:cubicBezTo>
                      <a:pt x="90" y="3"/>
                      <a:pt x="100" y="15"/>
                      <a:pt x="111" y="14"/>
                    </a:cubicBezTo>
                    <a:cubicBezTo>
                      <a:pt x="121" y="13"/>
                      <a:pt x="132" y="15"/>
                      <a:pt x="141" y="24"/>
                    </a:cubicBezTo>
                    <a:cubicBezTo>
                      <a:pt x="144" y="27"/>
                      <a:pt x="149" y="26"/>
                      <a:pt x="154" y="24"/>
                    </a:cubicBezTo>
                    <a:cubicBezTo>
                      <a:pt x="160" y="22"/>
                      <a:pt x="165" y="22"/>
                      <a:pt x="166" y="30"/>
                    </a:cubicBezTo>
                    <a:cubicBezTo>
                      <a:pt x="166" y="35"/>
                      <a:pt x="169" y="36"/>
                      <a:pt x="173" y="35"/>
                    </a:cubicBezTo>
                    <a:cubicBezTo>
                      <a:pt x="177" y="35"/>
                      <a:pt x="179" y="34"/>
                      <a:pt x="179" y="28"/>
                    </a:cubicBezTo>
                    <a:cubicBezTo>
                      <a:pt x="178" y="21"/>
                      <a:pt x="183" y="23"/>
                      <a:pt x="187" y="24"/>
                    </a:cubicBezTo>
                    <a:cubicBezTo>
                      <a:pt x="190" y="26"/>
                      <a:pt x="192" y="28"/>
                      <a:pt x="194" y="31"/>
                    </a:cubicBezTo>
                    <a:cubicBezTo>
                      <a:pt x="195" y="38"/>
                      <a:pt x="190" y="42"/>
                      <a:pt x="185" y="45"/>
                    </a:cubicBezTo>
                    <a:cubicBezTo>
                      <a:pt x="183" y="46"/>
                      <a:pt x="180" y="47"/>
                      <a:pt x="178" y="48"/>
                    </a:cubicBezTo>
                    <a:cubicBezTo>
                      <a:pt x="165" y="51"/>
                      <a:pt x="154" y="43"/>
                      <a:pt x="142" y="39"/>
                    </a:cubicBezTo>
                    <a:cubicBezTo>
                      <a:pt x="140" y="38"/>
                      <a:pt x="138" y="36"/>
                      <a:pt x="136" y="36"/>
                    </a:cubicBezTo>
                    <a:cubicBezTo>
                      <a:pt x="132" y="35"/>
                      <a:pt x="129" y="35"/>
                      <a:pt x="127" y="38"/>
                    </a:cubicBezTo>
                    <a:cubicBezTo>
                      <a:pt x="124" y="42"/>
                      <a:pt x="127" y="45"/>
                      <a:pt x="130" y="46"/>
                    </a:cubicBezTo>
                    <a:cubicBezTo>
                      <a:pt x="140" y="52"/>
                      <a:pt x="144" y="65"/>
                      <a:pt x="157" y="67"/>
                    </a:cubicBezTo>
                    <a:cubicBezTo>
                      <a:pt x="158" y="67"/>
                      <a:pt x="158" y="69"/>
                      <a:pt x="158" y="70"/>
                    </a:cubicBezTo>
                    <a:cubicBezTo>
                      <a:pt x="150" y="81"/>
                      <a:pt x="137" y="78"/>
                      <a:pt x="126" y="81"/>
                    </a:cubicBezTo>
                    <a:cubicBezTo>
                      <a:pt x="106" y="85"/>
                      <a:pt x="85" y="82"/>
                      <a:pt x="65" y="89"/>
                    </a:cubicBezTo>
                    <a:cubicBezTo>
                      <a:pt x="57" y="91"/>
                      <a:pt x="59" y="95"/>
                      <a:pt x="61" y="100"/>
                    </a:cubicBezTo>
                    <a:cubicBezTo>
                      <a:pt x="51" y="107"/>
                      <a:pt x="42" y="112"/>
                      <a:pt x="29" y="113"/>
                    </a:cubicBezTo>
                    <a:cubicBezTo>
                      <a:pt x="20" y="114"/>
                      <a:pt x="15" y="126"/>
                      <a:pt x="5" y="127"/>
                    </a:cubicBezTo>
                    <a:cubicBezTo>
                      <a:pt x="3" y="127"/>
                      <a:pt x="0" y="126"/>
                      <a:pt x="3" y="124"/>
                    </a:cubicBezTo>
                    <a:cubicBezTo>
                      <a:pt x="10" y="117"/>
                      <a:pt x="20" y="112"/>
                      <a:pt x="11" y="100"/>
                    </a:cubicBezTo>
                    <a:cubicBezTo>
                      <a:pt x="17" y="97"/>
                      <a:pt x="16" y="109"/>
                      <a:pt x="23" y="103"/>
                    </a:cubicBezTo>
                    <a:cubicBezTo>
                      <a:pt x="45" y="87"/>
                      <a:pt x="46" y="87"/>
                      <a:pt x="42" y="77"/>
                    </a:cubicBezTo>
                    <a:cubicBezTo>
                      <a:pt x="46" y="75"/>
                      <a:pt x="49" y="77"/>
                      <a:pt x="52" y="78"/>
                    </a:cubicBezTo>
                    <a:cubicBezTo>
                      <a:pt x="54" y="79"/>
                      <a:pt x="55" y="84"/>
                      <a:pt x="63" y="82"/>
                    </a:cubicBezTo>
                    <a:cubicBezTo>
                      <a:pt x="52" y="77"/>
                      <a:pt x="55" y="62"/>
                      <a:pt x="40" y="62"/>
                    </a:cubicBezTo>
                    <a:cubicBezTo>
                      <a:pt x="38" y="62"/>
                      <a:pt x="35" y="59"/>
                      <a:pt x="34" y="56"/>
                    </a:cubicBezTo>
                    <a:cubicBezTo>
                      <a:pt x="30" y="47"/>
                      <a:pt x="24" y="41"/>
                      <a:pt x="17" y="34"/>
                    </a:cubicBezTo>
                    <a:cubicBezTo>
                      <a:pt x="11" y="28"/>
                      <a:pt x="16" y="22"/>
                      <a:pt x="20" y="16"/>
                    </a:cubicBezTo>
                    <a:close/>
                  </a:path>
                </a:pathLst>
              </a:custGeom>
              <a:solidFill>
                <a:srgbClr val="CC6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5" name="Freeform 242">
                <a:extLst>
                  <a:ext uri="{FF2B5EF4-FFF2-40B4-BE49-F238E27FC236}">
                    <a16:creationId xmlns:a16="http://schemas.microsoft.com/office/drawing/2014/main" id="{7D7BC54C-653A-9AF4-32D2-1CEF7FD41FAF}"/>
                  </a:ext>
                </a:extLst>
              </p:cNvPr>
              <p:cNvSpPr/>
              <p:nvPr/>
            </p:nvSpPr>
            <p:spPr bwMode="auto">
              <a:xfrm>
                <a:off x="3227" y="2318"/>
                <a:ext cx="112" cy="175"/>
              </a:xfrm>
              <a:custGeom>
                <a:avLst/>
                <a:gdLst>
                  <a:gd name="T0" fmla="*/ 10 w 74"/>
                  <a:gd name="T1" fmla="*/ 20 h 115"/>
                  <a:gd name="T2" fmla="*/ 15 w 74"/>
                  <a:gd name="T3" fmla="*/ 20 h 115"/>
                  <a:gd name="T4" fmla="*/ 34 w 74"/>
                  <a:gd name="T5" fmla="*/ 6 h 115"/>
                  <a:gd name="T6" fmla="*/ 45 w 74"/>
                  <a:gd name="T7" fmla="*/ 9 h 115"/>
                  <a:gd name="T8" fmla="*/ 56 w 74"/>
                  <a:gd name="T9" fmla="*/ 21 h 115"/>
                  <a:gd name="T10" fmla="*/ 43 w 74"/>
                  <a:gd name="T11" fmla="*/ 36 h 115"/>
                  <a:gd name="T12" fmla="*/ 39 w 74"/>
                  <a:gd name="T13" fmla="*/ 37 h 115"/>
                  <a:gd name="T14" fmla="*/ 73 w 74"/>
                  <a:gd name="T15" fmla="*/ 35 h 115"/>
                  <a:gd name="T16" fmla="*/ 74 w 74"/>
                  <a:gd name="T17" fmla="*/ 38 h 115"/>
                  <a:gd name="T18" fmla="*/ 53 w 74"/>
                  <a:gd name="T19" fmla="*/ 52 h 115"/>
                  <a:gd name="T20" fmla="*/ 40 w 74"/>
                  <a:gd name="T21" fmla="*/ 52 h 115"/>
                  <a:gd name="T22" fmla="*/ 22 w 74"/>
                  <a:gd name="T23" fmla="*/ 56 h 115"/>
                  <a:gd name="T24" fmla="*/ 24 w 74"/>
                  <a:gd name="T25" fmla="*/ 62 h 115"/>
                  <a:gd name="T26" fmla="*/ 42 w 74"/>
                  <a:gd name="T27" fmla="*/ 65 h 115"/>
                  <a:gd name="T28" fmla="*/ 28 w 74"/>
                  <a:gd name="T29" fmla="*/ 76 h 115"/>
                  <a:gd name="T30" fmla="*/ 27 w 74"/>
                  <a:gd name="T31" fmla="*/ 77 h 115"/>
                  <a:gd name="T32" fmla="*/ 28 w 74"/>
                  <a:gd name="T33" fmla="*/ 76 h 115"/>
                  <a:gd name="T34" fmla="*/ 57 w 74"/>
                  <a:gd name="T35" fmla="*/ 72 h 115"/>
                  <a:gd name="T36" fmla="*/ 46 w 74"/>
                  <a:gd name="T37" fmla="*/ 85 h 115"/>
                  <a:gd name="T38" fmla="*/ 38 w 74"/>
                  <a:gd name="T39" fmla="*/ 94 h 115"/>
                  <a:gd name="T40" fmla="*/ 27 w 74"/>
                  <a:gd name="T41" fmla="*/ 97 h 115"/>
                  <a:gd name="T42" fmla="*/ 31 w 74"/>
                  <a:gd name="T43" fmla="*/ 115 h 115"/>
                  <a:gd name="T44" fmla="*/ 18 w 74"/>
                  <a:gd name="T45" fmla="*/ 94 h 115"/>
                  <a:gd name="T46" fmla="*/ 22 w 74"/>
                  <a:gd name="T47" fmla="*/ 89 h 115"/>
                  <a:gd name="T48" fmla="*/ 24 w 74"/>
                  <a:gd name="T49" fmla="*/ 87 h 115"/>
                  <a:gd name="T50" fmla="*/ 22 w 74"/>
                  <a:gd name="T51" fmla="*/ 84 h 115"/>
                  <a:gd name="T52" fmla="*/ 8 w 74"/>
                  <a:gd name="T53" fmla="*/ 62 h 115"/>
                  <a:gd name="T54" fmla="*/ 2 w 74"/>
                  <a:gd name="T55" fmla="*/ 38 h 115"/>
                  <a:gd name="T56" fmla="*/ 2 w 74"/>
                  <a:gd name="T57" fmla="*/ 38 h 115"/>
                  <a:gd name="T58" fmla="*/ 13 w 74"/>
                  <a:gd name="T59" fmla="*/ 36 h 115"/>
                  <a:gd name="T60" fmla="*/ 10 w 74"/>
                  <a:gd name="T61" fmla="*/ 2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115">
                    <a:moveTo>
                      <a:pt x="10" y="20"/>
                    </a:moveTo>
                    <a:cubicBezTo>
                      <a:pt x="11" y="20"/>
                      <a:pt x="13" y="20"/>
                      <a:pt x="15" y="20"/>
                    </a:cubicBezTo>
                    <a:cubicBezTo>
                      <a:pt x="20" y="13"/>
                      <a:pt x="31" y="15"/>
                      <a:pt x="34" y="6"/>
                    </a:cubicBezTo>
                    <a:cubicBezTo>
                      <a:pt x="40" y="0"/>
                      <a:pt x="41" y="7"/>
                      <a:pt x="45" y="9"/>
                    </a:cubicBezTo>
                    <a:cubicBezTo>
                      <a:pt x="50" y="12"/>
                      <a:pt x="63" y="8"/>
                      <a:pt x="56" y="21"/>
                    </a:cubicBezTo>
                    <a:cubicBezTo>
                      <a:pt x="70" y="42"/>
                      <a:pt x="48" y="32"/>
                      <a:pt x="43" y="36"/>
                    </a:cubicBezTo>
                    <a:cubicBezTo>
                      <a:pt x="42" y="37"/>
                      <a:pt x="40" y="37"/>
                      <a:pt x="39" y="37"/>
                    </a:cubicBezTo>
                    <a:cubicBezTo>
                      <a:pt x="50" y="36"/>
                      <a:pt x="61" y="32"/>
                      <a:pt x="73" y="35"/>
                    </a:cubicBezTo>
                    <a:cubicBezTo>
                      <a:pt x="74" y="36"/>
                      <a:pt x="74" y="37"/>
                      <a:pt x="74" y="38"/>
                    </a:cubicBezTo>
                    <a:cubicBezTo>
                      <a:pt x="68" y="45"/>
                      <a:pt x="59" y="46"/>
                      <a:pt x="53" y="52"/>
                    </a:cubicBezTo>
                    <a:cubicBezTo>
                      <a:pt x="50" y="55"/>
                      <a:pt x="44" y="54"/>
                      <a:pt x="40" y="52"/>
                    </a:cubicBezTo>
                    <a:cubicBezTo>
                      <a:pt x="30" y="47"/>
                      <a:pt x="29" y="47"/>
                      <a:pt x="22" y="56"/>
                    </a:cubicBezTo>
                    <a:cubicBezTo>
                      <a:pt x="21" y="58"/>
                      <a:pt x="21" y="61"/>
                      <a:pt x="24" y="62"/>
                    </a:cubicBezTo>
                    <a:cubicBezTo>
                      <a:pt x="30" y="63"/>
                      <a:pt x="37" y="61"/>
                      <a:pt x="42" y="65"/>
                    </a:cubicBezTo>
                    <a:cubicBezTo>
                      <a:pt x="42" y="75"/>
                      <a:pt x="31" y="71"/>
                      <a:pt x="28" y="76"/>
                    </a:cubicBezTo>
                    <a:cubicBezTo>
                      <a:pt x="26" y="77"/>
                      <a:pt x="29" y="79"/>
                      <a:pt x="27" y="77"/>
                    </a:cubicBezTo>
                    <a:cubicBezTo>
                      <a:pt x="27" y="77"/>
                      <a:pt x="27" y="76"/>
                      <a:pt x="28" y="76"/>
                    </a:cubicBezTo>
                    <a:cubicBezTo>
                      <a:pt x="37" y="73"/>
                      <a:pt x="46" y="64"/>
                      <a:pt x="57" y="72"/>
                    </a:cubicBezTo>
                    <a:cubicBezTo>
                      <a:pt x="59" y="81"/>
                      <a:pt x="51" y="81"/>
                      <a:pt x="46" y="85"/>
                    </a:cubicBezTo>
                    <a:cubicBezTo>
                      <a:pt x="43" y="88"/>
                      <a:pt x="37" y="87"/>
                      <a:pt x="38" y="94"/>
                    </a:cubicBezTo>
                    <a:cubicBezTo>
                      <a:pt x="35" y="99"/>
                      <a:pt x="34" y="107"/>
                      <a:pt x="27" y="97"/>
                    </a:cubicBezTo>
                    <a:cubicBezTo>
                      <a:pt x="24" y="105"/>
                      <a:pt x="34" y="108"/>
                      <a:pt x="31" y="115"/>
                    </a:cubicBezTo>
                    <a:cubicBezTo>
                      <a:pt x="25" y="109"/>
                      <a:pt x="21" y="102"/>
                      <a:pt x="18" y="94"/>
                    </a:cubicBezTo>
                    <a:cubicBezTo>
                      <a:pt x="17" y="92"/>
                      <a:pt x="14" y="86"/>
                      <a:pt x="22" y="89"/>
                    </a:cubicBezTo>
                    <a:cubicBezTo>
                      <a:pt x="24" y="90"/>
                      <a:pt x="24" y="89"/>
                      <a:pt x="24" y="87"/>
                    </a:cubicBezTo>
                    <a:cubicBezTo>
                      <a:pt x="24" y="85"/>
                      <a:pt x="23" y="84"/>
                      <a:pt x="22" y="84"/>
                    </a:cubicBezTo>
                    <a:cubicBezTo>
                      <a:pt x="12" y="80"/>
                      <a:pt x="7" y="75"/>
                      <a:pt x="8" y="62"/>
                    </a:cubicBezTo>
                    <a:cubicBezTo>
                      <a:pt x="9" y="55"/>
                      <a:pt x="0" y="47"/>
                      <a:pt x="2" y="38"/>
                    </a:cubicBezTo>
                    <a:cubicBezTo>
                      <a:pt x="2" y="38"/>
                      <a:pt x="2" y="38"/>
                      <a:pt x="2" y="38"/>
                    </a:cubicBezTo>
                    <a:cubicBezTo>
                      <a:pt x="5" y="35"/>
                      <a:pt x="9" y="35"/>
                      <a:pt x="13" y="36"/>
                    </a:cubicBezTo>
                    <a:cubicBezTo>
                      <a:pt x="10" y="31"/>
                      <a:pt x="6" y="26"/>
                      <a:pt x="10" y="20"/>
                    </a:cubicBezTo>
                    <a:close/>
                  </a:path>
                </a:pathLst>
              </a:custGeom>
              <a:solidFill>
                <a:srgbClr val="E7B3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6" name="Freeform 243">
                <a:extLst>
                  <a:ext uri="{FF2B5EF4-FFF2-40B4-BE49-F238E27FC236}">
                    <a16:creationId xmlns:a16="http://schemas.microsoft.com/office/drawing/2014/main" id="{62FD44E4-1C1A-1A7B-8CAB-BBF2D9846772}"/>
                  </a:ext>
                </a:extLst>
              </p:cNvPr>
              <p:cNvSpPr/>
              <p:nvPr/>
            </p:nvSpPr>
            <p:spPr bwMode="auto">
              <a:xfrm>
                <a:off x="3314" y="2309"/>
                <a:ext cx="121" cy="129"/>
              </a:xfrm>
              <a:custGeom>
                <a:avLst/>
                <a:gdLst>
                  <a:gd name="T0" fmla="*/ 16 w 80"/>
                  <a:gd name="T1" fmla="*/ 44 h 85"/>
                  <a:gd name="T2" fmla="*/ 16 w 80"/>
                  <a:gd name="T3" fmla="*/ 42 h 85"/>
                  <a:gd name="T4" fmla="*/ 18 w 80"/>
                  <a:gd name="T5" fmla="*/ 28 h 85"/>
                  <a:gd name="T6" fmla="*/ 24 w 80"/>
                  <a:gd name="T7" fmla="*/ 21 h 85"/>
                  <a:gd name="T8" fmla="*/ 36 w 80"/>
                  <a:gd name="T9" fmla="*/ 0 h 85"/>
                  <a:gd name="T10" fmla="*/ 41 w 80"/>
                  <a:gd name="T11" fmla="*/ 3 h 85"/>
                  <a:gd name="T12" fmla="*/ 46 w 80"/>
                  <a:gd name="T13" fmla="*/ 25 h 85"/>
                  <a:gd name="T14" fmla="*/ 50 w 80"/>
                  <a:gd name="T15" fmla="*/ 42 h 85"/>
                  <a:gd name="T16" fmla="*/ 41 w 80"/>
                  <a:gd name="T17" fmla="*/ 50 h 85"/>
                  <a:gd name="T18" fmla="*/ 23 w 80"/>
                  <a:gd name="T19" fmla="*/ 62 h 85"/>
                  <a:gd name="T20" fmla="*/ 28 w 80"/>
                  <a:gd name="T21" fmla="*/ 65 h 85"/>
                  <a:gd name="T22" fmla="*/ 41 w 80"/>
                  <a:gd name="T23" fmla="*/ 59 h 85"/>
                  <a:gd name="T24" fmla="*/ 55 w 80"/>
                  <a:gd name="T25" fmla="*/ 40 h 85"/>
                  <a:gd name="T26" fmla="*/ 74 w 80"/>
                  <a:gd name="T27" fmla="*/ 48 h 85"/>
                  <a:gd name="T28" fmla="*/ 73 w 80"/>
                  <a:gd name="T29" fmla="*/ 65 h 85"/>
                  <a:gd name="T30" fmla="*/ 54 w 80"/>
                  <a:gd name="T31" fmla="*/ 81 h 85"/>
                  <a:gd name="T32" fmla="*/ 35 w 80"/>
                  <a:gd name="T33" fmla="*/ 84 h 85"/>
                  <a:gd name="T34" fmla="*/ 24 w 80"/>
                  <a:gd name="T35" fmla="*/ 84 h 85"/>
                  <a:gd name="T36" fmla="*/ 18 w 80"/>
                  <a:gd name="T37" fmla="*/ 79 h 85"/>
                  <a:gd name="T38" fmla="*/ 15 w 80"/>
                  <a:gd name="T39" fmla="*/ 72 h 85"/>
                  <a:gd name="T40" fmla="*/ 8 w 80"/>
                  <a:gd name="T41" fmla="*/ 77 h 85"/>
                  <a:gd name="T42" fmla="*/ 7 w 80"/>
                  <a:gd name="T43" fmla="*/ 55 h 85"/>
                  <a:gd name="T44" fmla="*/ 16 w 80"/>
                  <a:gd name="T45" fmla="*/ 4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85">
                    <a:moveTo>
                      <a:pt x="16" y="44"/>
                    </a:moveTo>
                    <a:cubicBezTo>
                      <a:pt x="16" y="43"/>
                      <a:pt x="16" y="42"/>
                      <a:pt x="16" y="42"/>
                    </a:cubicBezTo>
                    <a:cubicBezTo>
                      <a:pt x="12" y="36"/>
                      <a:pt x="12" y="32"/>
                      <a:pt x="18" y="28"/>
                    </a:cubicBezTo>
                    <a:cubicBezTo>
                      <a:pt x="21" y="27"/>
                      <a:pt x="24" y="25"/>
                      <a:pt x="24" y="21"/>
                    </a:cubicBezTo>
                    <a:cubicBezTo>
                      <a:pt x="24" y="12"/>
                      <a:pt x="26" y="4"/>
                      <a:pt x="36" y="0"/>
                    </a:cubicBezTo>
                    <a:cubicBezTo>
                      <a:pt x="38" y="0"/>
                      <a:pt x="40" y="1"/>
                      <a:pt x="41" y="3"/>
                    </a:cubicBezTo>
                    <a:cubicBezTo>
                      <a:pt x="43" y="10"/>
                      <a:pt x="45" y="17"/>
                      <a:pt x="46" y="25"/>
                    </a:cubicBezTo>
                    <a:cubicBezTo>
                      <a:pt x="45" y="31"/>
                      <a:pt x="49" y="36"/>
                      <a:pt x="50" y="42"/>
                    </a:cubicBezTo>
                    <a:cubicBezTo>
                      <a:pt x="51" y="49"/>
                      <a:pt x="50" y="54"/>
                      <a:pt x="41" y="50"/>
                    </a:cubicBezTo>
                    <a:cubicBezTo>
                      <a:pt x="35" y="49"/>
                      <a:pt x="23" y="57"/>
                      <a:pt x="23" y="62"/>
                    </a:cubicBezTo>
                    <a:cubicBezTo>
                      <a:pt x="22" y="66"/>
                      <a:pt x="25" y="65"/>
                      <a:pt x="28" y="65"/>
                    </a:cubicBezTo>
                    <a:cubicBezTo>
                      <a:pt x="33" y="65"/>
                      <a:pt x="37" y="62"/>
                      <a:pt x="41" y="59"/>
                    </a:cubicBezTo>
                    <a:cubicBezTo>
                      <a:pt x="48" y="55"/>
                      <a:pt x="50" y="46"/>
                      <a:pt x="55" y="40"/>
                    </a:cubicBezTo>
                    <a:cubicBezTo>
                      <a:pt x="65" y="34"/>
                      <a:pt x="70" y="43"/>
                      <a:pt x="74" y="48"/>
                    </a:cubicBezTo>
                    <a:cubicBezTo>
                      <a:pt x="80" y="52"/>
                      <a:pt x="76" y="59"/>
                      <a:pt x="73" y="65"/>
                    </a:cubicBezTo>
                    <a:cubicBezTo>
                      <a:pt x="67" y="70"/>
                      <a:pt x="63" y="79"/>
                      <a:pt x="54" y="81"/>
                    </a:cubicBezTo>
                    <a:cubicBezTo>
                      <a:pt x="47" y="79"/>
                      <a:pt x="41" y="81"/>
                      <a:pt x="35" y="84"/>
                    </a:cubicBezTo>
                    <a:cubicBezTo>
                      <a:pt x="31" y="85"/>
                      <a:pt x="28" y="85"/>
                      <a:pt x="24" y="84"/>
                    </a:cubicBezTo>
                    <a:cubicBezTo>
                      <a:pt x="21" y="83"/>
                      <a:pt x="19" y="82"/>
                      <a:pt x="18" y="79"/>
                    </a:cubicBezTo>
                    <a:cubicBezTo>
                      <a:pt x="18" y="76"/>
                      <a:pt x="18" y="73"/>
                      <a:pt x="15" y="72"/>
                    </a:cubicBezTo>
                    <a:cubicBezTo>
                      <a:pt x="12" y="71"/>
                      <a:pt x="10" y="75"/>
                      <a:pt x="8" y="77"/>
                    </a:cubicBezTo>
                    <a:cubicBezTo>
                      <a:pt x="0" y="70"/>
                      <a:pt x="6" y="62"/>
                      <a:pt x="7" y="55"/>
                    </a:cubicBezTo>
                    <a:cubicBezTo>
                      <a:pt x="9" y="50"/>
                      <a:pt x="15" y="49"/>
                      <a:pt x="16" y="44"/>
                    </a:cubicBezTo>
                    <a:close/>
                  </a:path>
                </a:pathLst>
              </a:custGeom>
              <a:solidFill>
                <a:srgbClr val="B824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7" name="Freeform 244">
                <a:extLst>
                  <a:ext uri="{FF2B5EF4-FFF2-40B4-BE49-F238E27FC236}">
                    <a16:creationId xmlns:a16="http://schemas.microsoft.com/office/drawing/2014/main" id="{F46B84F4-70AB-63A1-9405-D2C172C3993A}"/>
                  </a:ext>
                </a:extLst>
              </p:cNvPr>
              <p:cNvSpPr/>
              <p:nvPr/>
            </p:nvSpPr>
            <p:spPr bwMode="auto">
              <a:xfrm>
                <a:off x="3341" y="2525"/>
                <a:ext cx="278" cy="59"/>
              </a:xfrm>
              <a:custGeom>
                <a:avLst/>
                <a:gdLst>
                  <a:gd name="T0" fmla="*/ 28 w 183"/>
                  <a:gd name="T1" fmla="*/ 28 h 39"/>
                  <a:gd name="T2" fmla="*/ 3 w 183"/>
                  <a:gd name="T3" fmla="*/ 21 h 39"/>
                  <a:gd name="T4" fmla="*/ 8 w 183"/>
                  <a:gd name="T5" fmla="*/ 16 h 39"/>
                  <a:gd name="T6" fmla="*/ 26 w 183"/>
                  <a:gd name="T7" fmla="*/ 16 h 39"/>
                  <a:gd name="T8" fmla="*/ 43 w 183"/>
                  <a:gd name="T9" fmla="*/ 15 h 39"/>
                  <a:gd name="T10" fmla="*/ 48 w 183"/>
                  <a:gd name="T11" fmla="*/ 17 h 39"/>
                  <a:gd name="T12" fmla="*/ 116 w 183"/>
                  <a:gd name="T13" fmla="*/ 21 h 39"/>
                  <a:gd name="T14" fmla="*/ 122 w 183"/>
                  <a:gd name="T15" fmla="*/ 20 h 39"/>
                  <a:gd name="T16" fmla="*/ 171 w 183"/>
                  <a:gd name="T17" fmla="*/ 6 h 39"/>
                  <a:gd name="T18" fmla="*/ 175 w 183"/>
                  <a:gd name="T19" fmla="*/ 0 h 39"/>
                  <a:gd name="T20" fmla="*/ 179 w 183"/>
                  <a:gd name="T21" fmla="*/ 1 h 39"/>
                  <a:gd name="T22" fmla="*/ 182 w 183"/>
                  <a:gd name="T23" fmla="*/ 13 h 39"/>
                  <a:gd name="T24" fmla="*/ 171 w 183"/>
                  <a:gd name="T25" fmla="*/ 23 h 39"/>
                  <a:gd name="T26" fmla="*/ 150 w 183"/>
                  <a:gd name="T27" fmla="*/ 35 h 39"/>
                  <a:gd name="T28" fmla="*/ 136 w 183"/>
                  <a:gd name="T29" fmla="*/ 35 h 39"/>
                  <a:gd name="T30" fmla="*/ 62 w 183"/>
                  <a:gd name="T31" fmla="*/ 33 h 39"/>
                  <a:gd name="T32" fmla="*/ 28 w 183"/>
                  <a:gd name="T33"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39">
                    <a:moveTo>
                      <a:pt x="28" y="28"/>
                    </a:moveTo>
                    <a:cubicBezTo>
                      <a:pt x="20" y="24"/>
                      <a:pt x="11" y="26"/>
                      <a:pt x="3" y="21"/>
                    </a:cubicBezTo>
                    <a:cubicBezTo>
                      <a:pt x="0" y="15"/>
                      <a:pt x="5" y="16"/>
                      <a:pt x="8" y="16"/>
                    </a:cubicBezTo>
                    <a:cubicBezTo>
                      <a:pt x="14" y="12"/>
                      <a:pt x="20" y="15"/>
                      <a:pt x="26" y="16"/>
                    </a:cubicBezTo>
                    <a:cubicBezTo>
                      <a:pt x="32" y="17"/>
                      <a:pt x="37" y="17"/>
                      <a:pt x="43" y="15"/>
                    </a:cubicBezTo>
                    <a:cubicBezTo>
                      <a:pt x="45" y="15"/>
                      <a:pt x="46" y="16"/>
                      <a:pt x="48" y="17"/>
                    </a:cubicBezTo>
                    <a:cubicBezTo>
                      <a:pt x="71" y="24"/>
                      <a:pt x="93" y="23"/>
                      <a:pt x="116" y="21"/>
                    </a:cubicBezTo>
                    <a:cubicBezTo>
                      <a:pt x="118" y="21"/>
                      <a:pt x="120" y="20"/>
                      <a:pt x="122" y="20"/>
                    </a:cubicBezTo>
                    <a:cubicBezTo>
                      <a:pt x="140" y="21"/>
                      <a:pt x="157" y="19"/>
                      <a:pt x="171" y="6"/>
                    </a:cubicBezTo>
                    <a:cubicBezTo>
                      <a:pt x="172" y="4"/>
                      <a:pt x="173" y="2"/>
                      <a:pt x="175" y="0"/>
                    </a:cubicBezTo>
                    <a:cubicBezTo>
                      <a:pt x="176" y="0"/>
                      <a:pt x="178" y="0"/>
                      <a:pt x="179" y="1"/>
                    </a:cubicBezTo>
                    <a:cubicBezTo>
                      <a:pt x="181" y="5"/>
                      <a:pt x="183" y="9"/>
                      <a:pt x="182" y="13"/>
                    </a:cubicBezTo>
                    <a:cubicBezTo>
                      <a:pt x="180" y="19"/>
                      <a:pt x="176" y="21"/>
                      <a:pt x="171" y="23"/>
                    </a:cubicBezTo>
                    <a:cubicBezTo>
                      <a:pt x="164" y="27"/>
                      <a:pt x="155" y="27"/>
                      <a:pt x="150" y="35"/>
                    </a:cubicBezTo>
                    <a:cubicBezTo>
                      <a:pt x="147" y="39"/>
                      <a:pt x="141" y="33"/>
                      <a:pt x="136" y="35"/>
                    </a:cubicBezTo>
                    <a:cubicBezTo>
                      <a:pt x="111" y="39"/>
                      <a:pt x="87" y="36"/>
                      <a:pt x="62" y="33"/>
                    </a:cubicBezTo>
                    <a:cubicBezTo>
                      <a:pt x="51" y="32"/>
                      <a:pt x="39" y="31"/>
                      <a:pt x="28" y="28"/>
                    </a:cubicBezTo>
                    <a:close/>
                  </a:path>
                </a:pathLst>
              </a:custGeom>
              <a:solidFill>
                <a:srgbClr val="F9D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8" name="Freeform 245">
                <a:extLst>
                  <a:ext uri="{FF2B5EF4-FFF2-40B4-BE49-F238E27FC236}">
                    <a16:creationId xmlns:a16="http://schemas.microsoft.com/office/drawing/2014/main" id="{12162029-D53A-CDD0-6C43-EC194714FB46}"/>
                  </a:ext>
                </a:extLst>
              </p:cNvPr>
              <p:cNvSpPr/>
              <p:nvPr/>
            </p:nvSpPr>
            <p:spPr bwMode="auto">
              <a:xfrm>
                <a:off x="3315" y="2437"/>
                <a:ext cx="62" cy="56"/>
              </a:xfrm>
              <a:custGeom>
                <a:avLst/>
                <a:gdLst>
                  <a:gd name="T0" fmla="*/ 14 w 41"/>
                  <a:gd name="T1" fmla="*/ 36 h 37"/>
                  <a:gd name="T2" fmla="*/ 10 w 41"/>
                  <a:gd name="T3" fmla="*/ 34 h 37"/>
                  <a:gd name="T4" fmla="*/ 0 w 41"/>
                  <a:gd name="T5" fmla="*/ 23 h 37"/>
                  <a:gd name="T6" fmla="*/ 20 w 41"/>
                  <a:gd name="T7" fmla="*/ 0 h 37"/>
                  <a:gd name="T8" fmla="*/ 37 w 41"/>
                  <a:gd name="T9" fmla="*/ 2 h 37"/>
                  <a:gd name="T10" fmla="*/ 41 w 41"/>
                  <a:gd name="T11" fmla="*/ 9 h 37"/>
                  <a:gd name="T12" fmla="*/ 40 w 41"/>
                  <a:gd name="T13" fmla="*/ 12 h 37"/>
                  <a:gd name="T14" fmla="*/ 34 w 41"/>
                  <a:gd name="T15" fmla="*/ 25 h 37"/>
                  <a:gd name="T16" fmla="*/ 22 w 41"/>
                  <a:gd name="T17" fmla="*/ 35 h 37"/>
                  <a:gd name="T18" fmla="*/ 17 w 41"/>
                  <a:gd name="T19" fmla="*/ 35 h 37"/>
                  <a:gd name="T20" fmla="*/ 14 w 41"/>
                  <a:gd name="T2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7">
                    <a:moveTo>
                      <a:pt x="14" y="36"/>
                    </a:moveTo>
                    <a:cubicBezTo>
                      <a:pt x="13" y="35"/>
                      <a:pt x="10" y="34"/>
                      <a:pt x="10" y="34"/>
                    </a:cubicBezTo>
                    <a:cubicBezTo>
                      <a:pt x="14" y="23"/>
                      <a:pt x="4" y="26"/>
                      <a:pt x="0" y="23"/>
                    </a:cubicBezTo>
                    <a:cubicBezTo>
                      <a:pt x="7" y="16"/>
                      <a:pt x="12" y="7"/>
                      <a:pt x="20" y="0"/>
                    </a:cubicBezTo>
                    <a:cubicBezTo>
                      <a:pt x="24" y="8"/>
                      <a:pt x="30" y="7"/>
                      <a:pt x="37" y="2"/>
                    </a:cubicBezTo>
                    <a:cubicBezTo>
                      <a:pt x="40" y="3"/>
                      <a:pt x="41" y="6"/>
                      <a:pt x="41" y="9"/>
                    </a:cubicBezTo>
                    <a:cubicBezTo>
                      <a:pt x="41" y="10"/>
                      <a:pt x="41" y="12"/>
                      <a:pt x="40" y="12"/>
                    </a:cubicBezTo>
                    <a:cubicBezTo>
                      <a:pt x="36" y="16"/>
                      <a:pt x="33" y="20"/>
                      <a:pt x="34" y="25"/>
                    </a:cubicBezTo>
                    <a:cubicBezTo>
                      <a:pt x="34" y="37"/>
                      <a:pt x="34" y="37"/>
                      <a:pt x="22" y="35"/>
                    </a:cubicBezTo>
                    <a:cubicBezTo>
                      <a:pt x="20" y="34"/>
                      <a:pt x="19" y="34"/>
                      <a:pt x="17" y="35"/>
                    </a:cubicBezTo>
                    <a:cubicBezTo>
                      <a:pt x="16" y="36"/>
                      <a:pt x="15" y="36"/>
                      <a:pt x="14" y="36"/>
                    </a:cubicBezTo>
                    <a:close/>
                  </a:path>
                </a:pathLst>
              </a:custGeom>
              <a:solidFill>
                <a:srgbClr val="E8A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9" name="Freeform 246">
                <a:extLst>
                  <a:ext uri="{FF2B5EF4-FFF2-40B4-BE49-F238E27FC236}">
                    <a16:creationId xmlns:a16="http://schemas.microsoft.com/office/drawing/2014/main" id="{1BA7FDB5-6622-BEEB-E214-F52F20282D42}"/>
                  </a:ext>
                </a:extLst>
              </p:cNvPr>
              <p:cNvSpPr/>
              <p:nvPr/>
            </p:nvSpPr>
            <p:spPr bwMode="auto">
              <a:xfrm>
                <a:off x="3315" y="2491"/>
                <a:ext cx="64" cy="57"/>
              </a:xfrm>
              <a:custGeom>
                <a:avLst/>
                <a:gdLst>
                  <a:gd name="T0" fmla="*/ 25 w 42"/>
                  <a:gd name="T1" fmla="*/ 35 h 37"/>
                  <a:gd name="T2" fmla="*/ 0 w 42"/>
                  <a:gd name="T3" fmla="*/ 27 h 37"/>
                  <a:gd name="T4" fmla="*/ 14 w 42"/>
                  <a:gd name="T5" fmla="*/ 0 h 37"/>
                  <a:gd name="T6" fmla="*/ 15 w 42"/>
                  <a:gd name="T7" fmla="*/ 0 h 37"/>
                  <a:gd name="T8" fmla="*/ 37 w 42"/>
                  <a:gd name="T9" fmla="*/ 10 h 37"/>
                  <a:gd name="T10" fmla="*/ 42 w 42"/>
                  <a:gd name="T11" fmla="*/ 17 h 37"/>
                  <a:gd name="T12" fmla="*/ 41 w 42"/>
                  <a:gd name="T13" fmla="*/ 20 h 37"/>
                  <a:gd name="T14" fmla="*/ 29 w 42"/>
                  <a:gd name="T15" fmla="*/ 32 h 37"/>
                  <a:gd name="T16" fmla="*/ 25 w 42"/>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7">
                    <a:moveTo>
                      <a:pt x="25" y="35"/>
                    </a:moveTo>
                    <a:cubicBezTo>
                      <a:pt x="16" y="37"/>
                      <a:pt x="9" y="31"/>
                      <a:pt x="0" y="27"/>
                    </a:cubicBezTo>
                    <a:cubicBezTo>
                      <a:pt x="23" y="26"/>
                      <a:pt x="11" y="10"/>
                      <a:pt x="14" y="0"/>
                    </a:cubicBezTo>
                    <a:cubicBezTo>
                      <a:pt x="14" y="0"/>
                      <a:pt x="15" y="0"/>
                      <a:pt x="15" y="0"/>
                    </a:cubicBezTo>
                    <a:cubicBezTo>
                      <a:pt x="22" y="4"/>
                      <a:pt x="28" y="11"/>
                      <a:pt x="37" y="10"/>
                    </a:cubicBezTo>
                    <a:cubicBezTo>
                      <a:pt x="40" y="10"/>
                      <a:pt x="41" y="14"/>
                      <a:pt x="42" y="17"/>
                    </a:cubicBezTo>
                    <a:cubicBezTo>
                      <a:pt x="42" y="18"/>
                      <a:pt x="42" y="19"/>
                      <a:pt x="41" y="20"/>
                    </a:cubicBezTo>
                    <a:cubicBezTo>
                      <a:pt x="35" y="22"/>
                      <a:pt x="27" y="22"/>
                      <a:pt x="29" y="32"/>
                    </a:cubicBezTo>
                    <a:cubicBezTo>
                      <a:pt x="29" y="34"/>
                      <a:pt x="29" y="37"/>
                      <a:pt x="25" y="35"/>
                    </a:cubicBezTo>
                    <a:close/>
                  </a:path>
                </a:pathLst>
              </a:custGeom>
              <a:solidFill>
                <a:srgbClr val="E09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0" name="Freeform 247">
                <a:extLst>
                  <a:ext uri="{FF2B5EF4-FFF2-40B4-BE49-F238E27FC236}">
                    <a16:creationId xmlns:a16="http://schemas.microsoft.com/office/drawing/2014/main" id="{E15EBCA0-9A58-59A6-13BA-8F8337AB01AD}"/>
                  </a:ext>
                </a:extLst>
              </p:cNvPr>
              <p:cNvSpPr/>
              <p:nvPr/>
            </p:nvSpPr>
            <p:spPr bwMode="auto">
              <a:xfrm>
                <a:off x="3256" y="2387"/>
                <a:ext cx="73" cy="74"/>
              </a:xfrm>
              <a:custGeom>
                <a:avLst/>
                <a:gdLst>
                  <a:gd name="T0" fmla="*/ 48 w 48"/>
                  <a:gd name="T1" fmla="*/ 3 h 49"/>
                  <a:gd name="T2" fmla="*/ 46 w 48"/>
                  <a:gd name="T3" fmla="*/ 26 h 49"/>
                  <a:gd name="T4" fmla="*/ 32 w 48"/>
                  <a:gd name="T5" fmla="*/ 42 h 49"/>
                  <a:gd name="T6" fmla="*/ 19 w 48"/>
                  <a:gd name="T7" fmla="*/ 49 h 49"/>
                  <a:gd name="T8" fmla="*/ 18 w 48"/>
                  <a:gd name="T9" fmla="*/ 42 h 49"/>
                  <a:gd name="T10" fmla="*/ 38 w 48"/>
                  <a:gd name="T11" fmla="*/ 28 h 49"/>
                  <a:gd name="T12" fmla="*/ 24 w 48"/>
                  <a:gd name="T13" fmla="*/ 21 h 49"/>
                  <a:gd name="T14" fmla="*/ 0 w 48"/>
                  <a:gd name="T15" fmla="*/ 19 h 49"/>
                  <a:gd name="T16" fmla="*/ 22 w 48"/>
                  <a:gd name="T17" fmla="*/ 15 h 49"/>
                  <a:gd name="T18" fmla="*/ 38 w 48"/>
                  <a:gd name="T19" fmla="*/ 8 h 49"/>
                  <a:gd name="T20" fmla="*/ 48 w 48"/>
                  <a:gd name="T2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9">
                    <a:moveTo>
                      <a:pt x="48" y="3"/>
                    </a:moveTo>
                    <a:cubicBezTo>
                      <a:pt x="46" y="10"/>
                      <a:pt x="45" y="18"/>
                      <a:pt x="46" y="26"/>
                    </a:cubicBezTo>
                    <a:cubicBezTo>
                      <a:pt x="45" y="35"/>
                      <a:pt x="39" y="39"/>
                      <a:pt x="32" y="42"/>
                    </a:cubicBezTo>
                    <a:cubicBezTo>
                      <a:pt x="27" y="44"/>
                      <a:pt x="23" y="47"/>
                      <a:pt x="19" y="49"/>
                    </a:cubicBezTo>
                    <a:cubicBezTo>
                      <a:pt x="11" y="48"/>
                      <a:pt x="12" y="44"/>
                      <a:pt x="18" y="42"/>
                    </a:cubicBezTo>
                    <a:cubicBezTo>
                      <a:pt x="25" y="38"/>
                      <a:pt x="33" y="35"/>
                      <a:pt x="38" y="28"/>
                    </a:cubicBezTo>
                    <a:cubicBezTo>
                      <a:pt x="35" y="22"/>
                      <a:pt x="28" y="25"/>
                      <a:pt x="24" y="21"/>
                    </a:cubicBezTo>
                    <a:cubicBezTo>
                      <a:pt x="16" y="19"/>
                      <a:pt x="8" y="23"/>
                      <a:pt x="0" y="19"/>
                    </a:cubicBezTo>
                    <a:cubicBezTo>
                      <a:pt x="6" y="11"/>
                      <a:pt x="15" y="15"/>
                      <a:pt x="22" y="15"/>
                    </a:cubicBezTo>
                    <a:cubicBezTo>
                      <a:pt x="28" y="14"/>
                      <a:pt x="37" y="18"/>
                      <a:pt x="38" y="8"/>
                    </a:cubicBezTo>
                    <a:cubicBezTo>
                      <a:pt x="41" y="5"/>
                      <a:pt x="43" y="0"/>
                      <a:pt x="48" y="3"/>
                    </a:cubicBezTo>
                    <a:close/>
                  </a:path>
                </a:pathLst>
              </a:custGeom>
              <a:solidFill>
                <a:srgbClr val="BE4F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1" name="Freeform 248">
                <a:extLst>
                  <a:ext uri="{FF2B5EF4-FFF2-40B4-BE49-F238E27FC236}">
                    <a16:creationId xmlns:a16="http://schemas.microsoft.com/office/drawing/2014/main" id="{4CA8A986-ACA0-5D16-62BB-AC7798C8971C}"/>
                  </a:ext>
                </a:extLst>
              </p:cNvPr>
              <p:cNvSpPr/>
              <p:nvPr/>
            </p:nvSpPr>
            <p:spPr bwMode="auto">
              <a:xfrm>
                <a:off x="3353" y="2528"/>
                <a:ext cx="61" cy="35"/>
              </a:xfrm>
              <a:custGeom>
                <a:avLst/>
                <a:gdLst>
                  <a:gd name="T0" fmla="*/ 0 w 40"/>
                  <a:gd name="T1" fmla="*/ 11 h 23"/>
                  <a:gd name="T2" fmla="*/ 3 w 40"/>
                  <a:gd name="T3" fmla="*/ 6 h 23"/>
                  <a:gd name="T4" fmla="*/ 32 w 40"/>
                  <a:gd name="T5" fmla="*/ 1 h 23"/>
                  <a:gd name="T6" fmla="*/ 38 w 40"/>
                  <a:gd name="T7" fmla="*/ 6 h 23"/>
                  <a:gd name="T8" fmla="*/ 35 w 40"/>
                  <a:gd name="T9" fmla="*/ 14 h 23"/>
                  <a:gd name="T10" fmla="*/ 15 w 40"/>
                  <a:gd name="T11" fmla="*/ 16 h 23"/>
                  <a:gd name="T12" fmla="*/ 0 w 40"/>
                  <a:gd name="T13" fmla="*/ 14 h 23"/>
                  <a:gd name="T14" fmla="*/ 0 w 40"/>
                  <a:gd name="T15" fmla="*/ 1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3">
                    <a:moveTo>
                      <a:pt x="0" y="11"/>
                    </a:moveTo>
                    <a:cubicBezTo>
                      <a:pt x="2" y="10"/>
                      <a:pt x="2" y="8"/>
                      <a:pt x="3" y="6"/>
                    </a:cubicBezTo>
                    <a:cubicBezTo>
                      <a:pt x="12" y="2"/>
                      <a:pt x="22" y="6"/>
                      <a:pt x="32" y="1"/>
                    </a:cubicBezTo>
                    <a:cubicBezTo>
                      <a:pt x="34" y="0"/>
                      <a:pt x="37" y="3"/>
                      <a:pt x="38" y="6"/>
                    </a:cubicBezTo>
                    <a:cubicBezTo>
                      <a:pt x="40" y="9"/>
                      <a:pt x="39" y="12"/>
                      <a:pt x="35" y="14"/>
                    </a:cubicBezTo>
                    <a:cubicBezTo>
                      <a:pt x="30" y="23"/>
                      <a:pt x="22" y="17"/>
                      <a:pt x="15" y="16"/>
                    </a:cubicBezTo>
                    <a:cubicBezTo>
                      <a:pt x="10" y="16"/>
                      <a:pt x="5" y="15"/>
                      <a:pt x="0" y="14"/>
                    </a:cubicBezTo>
                    <a:cubicBezTo>
                      <a:pt x="0" y="13"/>
                      <a:pt x="0" y="12"/>
                      <a:pt x="0" y="11"/>
                    </a:cubicBezTo>
                    <a:close/>
                  </a:path>
                </a:pathLst>
              </a:custGeom>
              <a:solidFill>
                <a:srgbClr val="DCC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2" name="Freeform 249">
                <a:extLst>
                  <a:ext uri="{FF2B5EF4-FFF2-40B4-BE49-F238E27FC236}">
                    <a16:creationId xmlns:a16="http://schemas.microsoft.com/office/drawing/2014/main" id="{90673081-A590-1A0A-B55D-C555067F209A}"/>
                  </a:ext>
                </a:extLst>
              </p:cNvPr>
              <p:cNvSpPr/>
              <p:nvPr/>
            </p:nvSpPr>
            <p:spPr bwMode="auto">
              <a:xfrm>
                <a:off x="3307" y="2429"/>
                <a:ext cx="43" cy="43"/>
              </a:xfrm>
              <a:custGeom>
                <a:avLst/>
                <a:gdLst>
                  <a:gd name="T0" fmla="*/ 25 w 28"/>
                  <a:gd name="T1" fmla="*/ 6 h 28"/>
                  <a:gd name="T2" fmla="*/ 5 w 28"/>
                  <a:gd name="T3" fmla="*/ 28 h 28"/>
                  <a:gd name="T4" fmla="*/ 5 w 28"/>
                  <a:gd name="T5" fmla="*/ 28 h 28"/>
                  <a:gd name="T6" fmla="*/ 2 w 28"/>
                  <a:gd name="T7" fmla="*/ 23 h 28"/>
                  <a:gd name="T8" fmla="*/ 22 w 28"/>
                  <a:gd name="T9" fmla="*/ 0 h 28"/>
                  <a:gd name="T10" fmla="*/ 28 w 28"/>
                  <a:gd name="T11" fmla="*/ 3 h 28"/>
                  <a:gd name="T12" fmla="*/ 25 w 28"/>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28" h="28">
                    <a:moveTo>
                      <a:pt x="25" y="6"/>
                    </a:moveTo>
                    <a:cubicBezTo>
                      <a:pt x="20" y="15"/>
                      <a:pt x="16" y="25"/>
                      <a:pt x="5" y="28"/>
                    </a:cubicBezTo>
                    <a:cubicBezTo>
                      <a:pt x="5" y="28"/>
                      <a:pt x="5" y="28"/>
                      <a:pt x="5" y="28"/>
                    </a:cubicBezTo>
                    <a:cubicBezTo>
                      <a:pt x="0" y="28"/>
                      <a:pt x="1" y="26"/>
                      <a:pt x="2" y="23"/>
                    </a:cubicBezTo>
                    <a:cubicBezTo>
                      <a:pt x="12" y="18"/>
                      <a:pt x="16" y="8"/>
                      <a:pt x="22" y="0"/>
                    </a:cubicBezTo>
                    <a:cubicBezTo>
                      <a:pt x="24" y="1"/>
                      <a:pt x="26" y="2"/>
                      <a:pt x="28" y="3"/>
                    </a:cubicBezTo>
                    <a:cubicBezTo>
                      <a:pt x="28" y="5"/>
                      <a:pt x="27" y="6"/>
                      <a:pt x="25" y="6"/>
                    </a:cubicBezTo>
                    <a:close/>
                  </a:path>
                </a:pathLst>
              </a:custGeom>
              <a:solidFill>
                <a:srgbClr val="AA41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3" name="Freeform 250">
                <a:extLst>
                  <a:ext uri="{FF2B5EF4-FFF2-40B4-BE49-F238E27FC236}">
                    <a16:creationId xmlns:a16="http://schemas.microsoft.com/office/drawing/2014/main" id="{4BECF2D0-C94B-E314-5F2F-EF523FAF385D}"/>
                  </a:ext>
                </a:extLst>
              </p:cNvPr>
              <p:cNvSpPr/>
              <p:nvPr/>
            </p:nvSpPr>
            <p:spPr bwMode="auto">
              <a:xfrm>
                <a:off x="3285" y="2461"/>
                <a:ext cx="30" cy="32"/>
              </a:xfrm>
              <a:custGeom>
                <a:avLst/>
                <a:gdLst>
                  <a:gd name="T0" fmla="*/ 17 w 20"/>
                  <a:gd name="T1" fmla="*/ 2 h 21"/>
                  <a:gd name="T2" fmla="*/ 20 w 20"/>
                  <a:gd name="T3" fmla="*/ 7 h 21"/>
                  <a:gd name="T4" fmla="*/ 12 w 20"/>
                  <a:gd name="T5" fmla="*/ 21 h 21"/>
                  <a:gd name="T6" fmla="*/ 5 w 20"/>
                  <a:gd name="T7" fmla="*/ 17 h 21"/>
                  <a:gd name="T8" fmla="*/ 2 w 20"/>
                  <a:gd name="T9" fmla="*/ 6 h 21"/>
                  <a:gd name="T10" fmla="*/ 10 w 20"/>
                  <a:gd name="T11" fmla="*/ 4 h 21"/>
                  <a:gd name="T12" fmla="*/ 17 w 20"/>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7" y="2"/>
                    </a:moveTo>
                    <a:cubicBezTo>
                      <a:pt x="17" y="4"/>
                      <a:pt x="18" y="6"/>
                      <a:pt x="20" y="7"/>
                    </a:cubicBezTo>
                    <a:cubicBezTo>
                      <a:pt x="15" y="11"/>
                      <a:pt x="5" y="11"/>
                      <a:pt x="12" y="21"/>
                    </a:cubicBezTo>
                    <a:cubicBezTo>
                      <a:pt x="7" y="21"/>
                      <a:pt x="7" y="18"/>
                      <a:pt x="5" y="17"/>
                    </a:cubicBezTo>
                    <a:cubicBezTo>
                      <a:pt x="0" y="14"/>
                      <a:pt x="1" y="10"/>
                      <a:pt x="2" y="6"/>
                    </a:cubicBezTo>
                    <a:cubicBezTo>
                      <a:pt x="3" y="0"/>
                      <a:pt x="7" y="5"/>
                      <a:pt x="10" y="4"/>
                    </a:cubicBezTo>
                    <a:cubicBezTo>
                      <a:pt x="12" y="4"/>
                      <a:pt x="15" y="3"/>
                      <a:pt x="17" y="2"/>
                    </a:cubicBezTo>
                    <a:close/>
                  </a:path>
                </a:pathLst>
              </a:custGeom>
              <a:solidFill>
                <a:srgbClr val="E8A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4" name="Freeform 251">
                <a:extLst>
                  <a:ext uri="{FF2B5EF4-FFF2-40B4-BE49-F238E27FC236}">
                    <a16:creationId xmlns:a16="http://schemas.microsoft.com/office/drawing/2014/main" id="{50B4A4EF-3160-6836-2ED2-2EA7CE86E1CA}"/>
                  </a:ext>
                </a:extLst>
              </p:cNvPr>
              <p:cNvSpPr/>
              <p:nvPr/>
            </p:nvSpPr>
            <p:spPr bwMode="auto">
              <a:xfrm>
                <a:off x="3277" y="2188"/>
                <a:ext cx="108" cy="103"/>
              </a:xfrm>
              <a:custGeom>
                <a:avLst/>
                <a:gdLst>
                  <a:gd name="T0" fmla="*/ 10 w 71"/>
                  <a:gd name="T1" fmla="*/ 53 h 68"/>
                  <a:gd name="T2" fmla="*/ 12 w 71"/>
                  <a:gd name="T3" fmla="*/ 46 h 68"/>
                  <a:gd name="T4" fmla="*/ 11 w 71"/>
                  <a:gd name="T5" fmla="*/ 43 h 68"/>
                  <a:gd name="T6" fmla="*/ 16 w 71"/>
                  <a:gd name="T7" fmla="*/ 41 h 68"/>
                  <a:gd name="T8" fmla="*/ 19 w 71"/>
                  <a:gd name="T9" fmla="*/ 42 h 68"/>
                  <a:gd name="T10" fmla="*/ 17 w 71"/>
                  <a:gd name="T11" fmla="*/ 40 h 68"/>
                  <a:gd name="T12" fmla="*/ 18 w 71"/>
                  <a:gd name="T13" fmla="*/ 37 h 68"/>
                  <a:gd name="T14" fmla="*/ 33 w 71"/>
                  <a:gd name="T15" fmla="*/ 15 h 68"/>
                  <a:gd name="T16" fmla="*/ 67 w 71"/>
                  <a:gd name="T17" fmla="*/ 5 h 68"/>
                  <a:gd name="T18" fmla="*/ 66 w 71"/>
                  <a:gd name="T19" fmla="*/ 23 h 68"/>
                  <a:gd name="T20" fmla="*/ 50 w 71"/>
                  <a:gd name="T21" fmla="*/ 47 h 68"/>
                  <a:gd name="T22" fmla="*/ 40 w 71"/>
                  <a:gd name="T23" fmla="*/ 54 h 68"/>
                  <a:gd name="T24" fmla="*/ 16 w 71"/>
                  <a:gd name="T25" fmla="*/ 67 h 68"/>
                  <a:gd name="T26" fmla="*/ 4 w 71"/>
                  <a:gd name="T27" fmla="*/ 65 h 68"/>
                  <a:gd name="T28" fmla="*/ 5 w 71"/>
                  <a:gd name="T29" fmla="*/ 58 h 68"/>
                  <a:gd name="T30" fmla="*/ 10 w 71"/>
                  <a:gd name="T31"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68">
                    <a:moveTo>
                      <a:pt x="10" y="53"/>
                    </a:moveTo>
                    <a:cubicBezTo>
                      <a:pt x="15" y="52"/>
                      <a:pt x="17" y="50"/>
                      <a:pt x="12" y="46"/>
                    </a:cubicBezTo>
                    <a:cubicBezTo>
                      <a:pt x="11" y="45"/>
                      <a:pt x="11" y="44"/>
                      <a:pt x="11" y="43"/>
                    </a:cubicBezTo>
                    <a:cubicBezTo>
                      <a:pt x="13" y="42"/>
                      <a:pt x="14" y="41"/>
                      <a:pt x="16" y="41"/>
                    </a:cubicBezTo>
                    <a:cubicBezTo>
                      <a:pt x="17" y="42"/>
                      <a:pt x="18" y="43"/>
                      <a:pt x="19" y="42"/>
                    </a:cubicBezTo>
                    <a:cubicBezTo>
                      <a:pt x="18" y="42"/>
                      <a:pt x="17" y="41"/>
                      <a:pt x="17" y="40"/>
                    </a:cubicBezTo>
                    <a:cubicBezTo>
                      <a:pt x="16" y="38"/>
                      <a:pt x="17" y="37"/>
                      <a:pt x="18" y="37"/>
                    </a:cubicBezTo>
                    <a:cubicBezTo>
                      <a:pt x="26" y="32"/>
                      <a:pt x="35" y="27"/>
                      <a:pt x="33" y="15"/>
                    </a:cubicBezTo>
                    <a:cubicBezTo>
                      <a:pt x="40" y="3"/>
                      <a:pt x="53" y="0"/>
                      <a:pt x="67" y="5"/>
                    </a:cubicBezTo>
                    <a:cubicBezTo>
                      <a:pt x="71" y="11"/>
                      <a:pt x="62" y="17"/>
                      <a:pt x="66" y="23"/>
                    </a:cubicBezTo>
                    <a:cubicBezTo>
                      <a:pt x="60" y="30"/>
                      <a:pt x="52" y="36"/>
                      <a:pt x="50" y="47"/>
                    </a:cubicBezTo>
                    <a:cubicBezTo>
                      <a:pt x="49" y="51"/>
                      <a:pt x="44" y="51"/>
                      <a:pt x="40" y="54"/>
                    </a:cubicBezTo>
                    <a:cubicBezTo>
                      <a:pt x="30" y="54"/>
                      <a:pt x="24" y="63"/>
                      <a:pt x="16" y="67"/>
                    </a:cubicBezTo>
                    <a:cubicBezTo>
                      <a:pt x="11" y="68"/>
                      <a:pt x="8" y="67"/>
                      <a:pt x="4" y="65"/>
                    </a:cubicBezTo>
                    <a:cubicBezTo>
                      <a:pt x="0" y="62"/>
                      <a:pt x="1" y="60"/>
                      <a:pt x="5" y="58"/>
                    </a:cubicBezTo>
                    <a:cubicBezTo>
                      <a:pt x="7" y="57"/>
                      <a:pt x="8" y="55"/>
                      <a:pt x="10" y="53"/>
                    </a:cubicBezTo>
                    <a:close/>
                  </a:path>
                </a:pathLst>
              </a:custGeom>
              <a:solidFill>
                <a:srgbClr val="C225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5" name="Freeform 252">
                <a:extLst>
                  <a:ext uri="{FF2B5EF4-FFF2-40B4-BE49-F238E27FC236}">
                    <a16:creationId xmlns:a16="http://schemas.microsoft.com/office/drawing/2014/main" id="{2A355DB7-2878-FE09-78EE-DB6C07EEE751}"/>
                  </a:ext>
                </a:extLst>
              </p:cNvPr>
              <p:cNvSpPr/>
              <p:nvPr/>
            </p:nvSpPr>
            <p:spPr bwMode="auto">
              <a:xfrm>
                <a:off x="3233" y="2276"/>
                <a:ext cx="70" cy="62"/>
              </a:xfrm>
              <a:custGeom>
                <a:avLst/>
                <a:gdLst>
                  <a:gd name="T0" fmla="*/ 34 w 46"/>
                  <a:gd name="T1" fmla="*/ 0 h 41"/>
                  <a:gd name="T2" fmla="*/ 46 w 46"/>
                  <a:gd name="T3" fmla="*/ 7 h 41"/>
                  <a:gd name="T4" fmla="*/ 32 w 46"/>
                  <a:gd name="T5" fmla="*/ 29 h 41"/>
                  <a:gd name="T6" fmla="*/ 30 w 46"/>
                  <a:gd name="T7" fmla="*/ 15 h 41"/>
                  <a:gd name="T8" fmla="*/ 19 w 46"/>
                  <a:gd name="T9" fmla="*/ 26 h 41"/>
                  <a:gd name="T10" fmla="*/ 11 w 46"/>
                  <a:gd name="T11" fmla="*/ 32 h 41"/>
                  <a:gd name="T12" fmla="*/ 8 w 46"/>
                  <a:gd name="T13" fmla="*/ 41 h 41"/>
                  <a:gd name="T14" fmla="*/ 15 w 46"/>
                  <a:gd name="T15" fmla="*/ 16 h 41"/>
                  <a:gd name="T16" fmla="*/ 34 w 46"/>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1">
                    <a:moveTo>
                      <a:pt x="34" y="0"/>
                    </a:moveTo>
                    <a:cubicBezTo>
                      <a:pt x="35" y="9"/>
                      <a:pt x="41" y="7"/>
                      <a:pt x="46" y="7"/>
                    </a:cubicBezTo>
                    <a:cubicBezTo>
                      <a:pt x="46" y="17"/>
                      <a:pt x="40" y="24"/>
                      <a:pt x="32" y="29"/>
                    </a:cubicBezTo>
                    <a:cubicBezTo>
                      <a:pt x="27" y="24"/>
                      <a:pt x="27" y="24"/>
                      <a:pt x="30" y="15"/>
                    </a:cubicBezTo>
                    <a:cubicBezTo>
                      <a:pt x="23" y="16"/>
                      <a:pt x="25" y="25"/>
                      <a:pt x="19" y="26"/>
                    </a:cubicBezTo>
                    <a:cubicBezTo>
                      <a:pt x="15" y="26"/>
                      <a:pt x="11" y="27"/>
                      <a:pt x="11" y="32"/>
                    </a:cubicBezTo>
                    <a:cubicBezTo>
                      <a:pt x="11" y="35"/>
                      <a:pt x="11" y="39"/>
                      <a:pt x="8" y="41"/>
                    </a:cubicBezTo>
                    <a:cubicBezTo>
                      <a:pt x="6" y="31"/>
                      <a:pt x="0" y="22"/>
                      <a:pt x="15" y="16"/>
                    </a:cubicBezTo>
                    <a:cubicBezTo>
                      <a:pt x="22" y="14"/>
                      <a:pt x="24" y="1"/>
                      <a:pt x="34" y="0"/>
                    </a:cubicBezTo>
                    <a:close/>
                  </a:path>
                </a:pathLst>
              </a:custGeom>
              <a:solidFill>
                <a:srgbClr val="AB7E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6" name="Freeform 253">
                <a:extLst>
                  <a:ext uri="{FF2B5EF4-FFF2-40B4-BE49-F238E27FC236}">
                    <a16:creationId xmlns:a16="http://schemas.microsoft.com/office/drawing/2014/main" id="{E61937E7-E9E1-EBE4-9D78-A29344E99DA9}"/>
                  </a:ext>
                </a:extLst>
              </p:cNvPr>
              <p:cNvSpPr/>
              <p:nvPr/>
            </p:nvSpPr>
            <p:spPr bwMode="auto">
              <a:xfrm>
                <a:off x="3245" y="2306"/>
                <a:ext cx="35" cy="43"/>
              </a:xfrm>
              <a:custGeom>
                <a:avLst/>
                <a:gdLst>
                  <a:gd name="T0" fmla="*/ 0 w 23"/>
                  <a:gd name="T1" fmla="*/ 21 h 28"/>
                  <a:gd name="T2" fmla="*/ 0 w 23"/>
                  <a:gd name="T3" fmla="*/ 11 h 28"/>
                  <a:gd name="T4" fmla="*/ 11 w 23"/>
                  <a:gd name="T5" fmla="*/ 6 h 28"/>
                  <a:gd name="T6" fmla="*/ 18 w 23"/>
                  <a:gd name="T7" fmla="*/ 15 h 28"/>
                  <a:gd name="T8" fmla="*/ 23 w 23"/>
                  <a:gd name="T9" fmla="*/ 16 h 28"/>
                  <a:gd name="T10" fmla="*/ 3 w 23"/>
                  <a:gd name="T11" fmla="*/ 28 h 28"/>
                  <a:gd name="T12" fmla="*/ 0 w 23"/>
                  <a:gd name="T13" fmla="*/ 21 h 28"/>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0" y="21"/>
                    </a:moveTo>
                    <a:cubicBezTo>
                      <a:pt x="0" y="17"/>
                      <a:pt x="0" y="14"/>
                      <a:pt x="0" y="11"/>
                    </a:cubicBezTo>
                    <a:cubicBezTo>
                      <a:pt x="0" y="0"/>
                      <a:pt x="4" y="0"/>
                      <a:pt x="11" y="6"/>
                    </a:cubicBezTo>
                    <a:cubicBezTo>
                      <a:pt x="14" y="8"/>
                      <a:pt x="13" y="13"/>
                      <a:pt x="18" y="15"/>
                    </a:cubicBezTo>
                    <a:cubicBezTo>
                      <a:pt x="19" y="16"/>
                      <a:pt x="21" y="15"/>
                      <a:pt x="23" y="16"/>
                    </a:cubicBezTo>
                    <a:cubicBezTo>
                      <a:pt x="20" y="26"/>
                      <a:pt x="11" y="27"/>
                      <a:pt x="3" y="28"/>
                    </a:cubicBezTo>
                    <a:cubicBezTo>
                      <a:pt x="2" y="26"/>
                      <a:pt x="1" y="23"/>
                      <a:pt x="0" y="21"/>
                    </a:cubicBezTo>
                    <a:close/>
                  </a:path>
                </a:pathLst>
              </a:custGeom>
              <a:solidFill>
                <a:srgbClr val="7A5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7" name="Freeform 254">
                <a:extLst>
                  <a:ext uri="{FF2B5EF4-FFF2-40B4-BE49-F238E27FC236}">
                    <a16:creationId xmlns:a16="http://schemas.microsoft.com/office/drawing/2014/main" id="{41E8D548-2AF5-9A86-AD6B-FA1C20D19BAB}"/>
                  </a:ext>
                </a:extLst>
              </p:cNvPr>
              <p:cNvSpPr/>
              <p:nvPr/>
            </p:nvSpPr>
            <p:spPr bwMode="auto">
              <a:xfrm>
                <a:off x="3257" y="2149"/>
                <a:ext cx="19" cy="44"/>
              </a:xfrm>
              <a:custGeom>
                <a:avLst/>
                <a:gdLst>
                  <a:gd name="T0" fmla="*/ 7 w 12"/>
                  <a:gd name="T1" fmla="*/ 0 h 29"/>
                  <a:gd name="T2" fmla="*/ 11 w 12"/>
                  <a:gd name="T3" fmla="*/ 18 h 29"/>
                  <a:gd name="T4" fmla="*/ 0 w 12"/>
                  <a:gd name="T5" fmla="*/ 26 h 29"/>
                  <a:gd name="T6" fmla="*/ 7 w 12"/>
                  <a:gd name="T7" fmla="*/ 0 h 29"/>
                </a:gdLst>
                <a:ahLst/>
                <a:cxnLst>
                  <a:cxn ang="0">
                    <a:pos x="T0" y="T1"/>
                  </a:cxn>
                  <a:cxn ang="0">
                    <a:pos x="T2" y="T3"/>
                  </a:cxn>
                  <a:cxn ang="0">
                    <a:pos x="T4" y="T5"/>
                  </a:cxn>
                  <a:cxn ang="0">
                    <a:pos x="T6" y="T7"/>
                  </a:cxn>
                </a:cxnLst>
                <a:rect l="0" t="0" r="r" b="b"/>
                <a:pathLst>
                  <a:path w="12" h="28">
                    <a:moveTo>
                      <a:pt x="7" y="0"/>
                    </a:moveTo>
                    <a:cubicBezTo>
                      <a:pt x="11" y="6"/>
                      <a:pt x="10" y="12"/>
                      <a:pt x="11" y="18"/>
                    </a:cubicBezTo>
                    <a:cubicBezTo>
                      <a:pt x="12" y="27"/>
                      <a:pt x="8" y="29"/>
                      <a:pt x="0" y="26"/>
                    </a:cubicBezTo>
                    <a:cubicBezTo>
                      <a:pt x="2" y="17"/>
                      <a:pt x="3" y="8"/>
                      <a:pt x="7" y="0"/>
                    </a:cubicBezTo>
                    <a:close/>
                  </a:path>
                </a:pathLst>
              </a:custGeom>
              <a:solidFill>
                <a:srgbClr val="CE96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8" name="Freeform 255">
                <a:extLst>
                  <a:ext uri="{FF2B5EF4-FFF2-40B4-BE49-F238E27FC236}">
                    <a16:creationId xmlns:a16="http://schemas.microsoft.com/office/drawing/2014/main" id="{D5D720A8-F5AD-8C8D-6452-458AE577828E}"/>
                  </a:ext>
                </a:extLst>
              </p:cNvPr>
              <p:cNvSpPr/>
              <p:nvPr/>
            </p:nvSpPr>
            <p:spPr bwMode="auto">
              <a:xfrm>
                <a:off x="3228" y="2349"/>
                <a:ext cx="22" cy="29"/>
              </a:xfrm>
              <a:custGeom>
                <a:avLst/>
                <a:gdLst>
                  <a:gd name="T0" fmla="*/ 9 w 14"/>
                  <a:gd name="T1" fmla="*/ 0 h 19"/>
                  <a:gd name="T2" fmla="*/ 14 w 14"/>
                  <a:gd name="T3" fmla="*/ 17 h 19"/>
                  <a:gd name="T4" fmla="*/ 1 w 14"/>
                  <a:gd name="T5" fmla="*/ 18 h 19"/>
                  <a:gd name="T6" fmla="*/ 9 w 14"/>
                  <a:gd name="T7" fmla="*/ 0 h 19"/>
                </a:gdLst>
                <a:ahLst/>
                <a:cxnLst>
                  <a:cxn ang="0">
                    <a:pos x="T0" y="T1"/>
                  </a:cxn>
                  <a:cxn ang="0">
                    <a:pos x="T2" y="T3"/>
                  </a:cxn>
                  <a:cxn ang="0">
                    <a:pos x="T4" y="T5"/>
                  </a:cxn>
                  <a:cxn ang="0">
                    <a:pos x="T6" y="T7"/>
                  </a:cxn>
                </a:cxnLst>
                <a:rect l="0" t="0" r="r" b="b"/>
                <a:pathLst>
                  <a:path w="14" h="19">
                    <a:moveTo>
                      <a:pt x="9" y="0"/>
                    </a:moveTo>
                    <a:cubicBezTo>
                      <a:pt x="7" y="7"/>
                      <a:pt x="14" y="10"/>
                      <a:pt x="14" y="17"/>
                    </a:cubicBezTo>
                    <a:cubicBezTo>
                      <a:pt x="10" y="19"/>
                      <a:pt x="5" y="17"/>
                      <a:pt x="1" y="18"/>
                    </a:cubicBezTo>
                    <a:cubicBezTo>
                      <a:pt x="0" y="10"/>
                      <a:pt x="4" y="5"/>
                      <a:pt x="9" y="0"/>
                    </a:cubicBezTo>
                    <a:close/>
                  </a:path>
                </a:pathLst>
              </a:custGeom>
              <a:solidFill>
                <a:srgbClr val="F5C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9" name="Freeform 256">
                <a:extLst>
                  <a:ext uri="{FF2B5EF4-FFF2-40B4-BE49-F238E27FC236}">
                    <a16:creationId xmlns:a16="http://schemas.microsoft.com/office/drawing/2014/main" id="{EE89DFA6-964C-37BB-C2AD-AE851AF33461}"/>
                  </a:ext>
                </a:extLst>
              </p:cNvPr>
              <p:cNvSpPr/>
              <p:nvPr/>
            </p:nvSpPr>
            <p:spPr bwMode="auto">
              <a:xfrm>
                <a:off x="3268" y="2133"/>
                <a:ext cx="15" cy="16"/>
              </a:xfrm>
              <a:custGeom>
                <a:avLst/>
                <a:gdLst>
                  <a:gd name="T0" fmla="*/ 3 w 10"/>
                  <a:gd name="T1" fmla="*/ 0 h 10"/>
                  <a:gd name="T2" fmla="*/ 0 w 10"/>
                  <a:gd name="T3" fmla="*/ 10 h 10"/>
                  <a:gd name="T4" fmla="*/ 3 w 10"/>
                  <a:gd name="T5" fmla="*/ 0 h 10"/>
                </a:gdLst>
                <a:ahLst/>
                <a:cxnLst>
                  <a:cxn ang="0">
                    <a:pos x="T0" y="T1"/>
                  </a:cxn>
                  <a:cxn ang="0">
                    <a:pos x="T2" y="T3"/>
                  </a:cxn>
                  <a:cxn ang="0">
                    <a:pos x="T4" y="T5"/>
                  </a:cxn>
                </a:cxnLst>
                <a:rect l="0" t="0" r="r" b="b"/>
                <a:pathLst>
                  <a:path w="10" h="10">
                    <a:moveTo>
                      <a:pt x="3" y="0"/>
                    </a:moveTo>
                    <a:cubicBezTo>
                      <a:pt x="10" y="5"/>
                      <a:pt x="10" y="5"/>
                      <a:pt x="0" y="10"/>
                    </a:cubicBezTo>
                    <a:cubicBezTo>
                      <a:pt x="0" y="7"/>
                      <a:pt x="0" y="3"/>
                      <a:pt x="3" y="0"/>
                    </a:cubicBezTo>
                    <a:close/>
                  </a:path>
                </a:pathLst>
              </a:custGeom>
              <a:solidFill>
                <a:srgbClr val="CE96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0" name="Freeform 257">
                <a:extLst>
                  <a:ext uri="{FF2B5EF4-FFF2-40B4-BE49-F238E27FC236}">
                    <a16:creationId xmlns:a16="http://schemas.microsoft.com/office/drawing/2014/main" id="{53489A04-F79F-65C5-D7D2-128D0F978C1C}"/>
                  </a:ext>
                </a:extLst>
              </p:cNvPr>
              <p:cNvSpPr/>
              <p:nvPr/>
            </p:nvSpPr>
            <p:spPr bwMode="auto">
              <a:xfrm>
                <a:off x="3657" y="2833"/>
                <a:ext cx="81" cy="253"/>
              </a:xfrm>
              <a:custGeom>
                <a:avLst/>
                <a:gdLst>
                  <a:gd name="T0" fmla="*/ 51 w 53"/>
                  <a:gd name="T1" fmla="*/ 163 h 167"/>
                  <a:gd name="T2" fmla="*/ 48 w 53"/>
                  <a:gd name="T3" fmla="*/ 167 h 167"/>
                  <a:gd name="T4" fmla="*/ 46 w 53"/>
                  <a:gd name="T5" fmla="*/ 166 h 167"/>
                  <a:gd name="T6" fmla="*/ 26 w 53"/>
                  <a:gd name="T7" fmla="*/ 163 h 167"/>
                  <a:gd name="T8" fmla="*/ 0 w 53"/>
                  <a:gd name="T9" fmla="*/ 141 h 167"/>
                  <a:gd name="T10" fmla="*/ 0 w 53"/>
                  <a:gd name="T11" fmla="*/ 96 h 167"/>
                  <a:gd name="T12" fmla="*/ 1 w 53"/>
                  <a:gd name="T13" fmla="*/ 86 h 167"/>
                  <a:gd name="T14" fmla="*/ 10 w 53"/>
                  <a:gd name="T15" fmla="*/ 0 h 167"/>
                  <a:gd name="T16" fmla="*/ 16 w 53"/>
                  <a:gd name="T17" fmla="*/ 10 h 167"/>
                  <a:gd name="T18" fmla="*/ 19 w 53"/>
                  <a:gd name="T19" fmla="*/ 80 h 167"/>
                  <a:gd name="T20" fmla="*/ 26 w 53"/>
                  <a:gd name="T21" fmla="*/ 143 h 167"/>
                  <a:gd name="T22" fmla="*/ 31 w 53"/>
                  <a:gd name="T23" fmla="*/ 150 h 167"/>
                  <a:gd name="T24" fmla="*/ 37 w 53"/>
                  <a:gd name="T25" fmla="*/ 143 h 167"/>
                  <a:gd name="T26" fmla="*/ 38 w 53"/>
                  <a:gd name="T27" fmla="*/ 108 h 167"/>
                  <a:gd name="T28" fmla="*/ 27 w 53"/>
                  <a:gd name="T29" fmla="*/ 29 h 167"/>
                  <a:gd name="T30" fmla="*/ 30 w 53"/>
                  <a:gd name="T31" fmla="*/ 15 h 167"/>
                  <a:gd name="T32" fmla="*/ 52 w 53"/>
                  <a:gd name="T33" fmla="*/ 55 h 167"/>
                  <a:gd name="T34" fmla="*/ 53 w 53"/>
                  <a:gd name="T35" fmla="*/ 151 h 167"/>
                  <a:gd name="T36" fmla="*/ 51 w 53"/>
                  <a:gd name="T37" fmla="*/ 16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67">
                    <a:moveTo>
                      <a:pt x="51" y="163"/>
                    </a:moveTo>
                    <a:cubicBezTo>
                      <a:pt x="50" y="164"/>
                      <a:pt x="49" y="165"/>
                      <a:pt x="48" y="167"/>
                    </a:cubicBezTo>
                    <a:cubicBezTo>
                      <a:pt x="47" y="167"/>
                      <a:pt x="47" y="166"/>
                      <a:pt x="46" y="166"/>
                    </a:cubicBezTo>
                    <a:cubicBezTo>
                      <a:pt x="40" y="158"/>
                      <a:pt x="32" y="162"/>
                      <a:pt x="26" y="163"/>
                    </a:cubicBezTo>
                    <a:cubicBezTo>
                      <a:pt x="9" y="164"/>
                      <a:pt x="0" y="157"/>
                      <a:pt x="0" y="141"/>
                    </a:cubicBezTo>
                    <a:cubicBezTo>
                      <a:pt x="0" y="126"/>
                      <a:pt x="0" y="111"/>
                      <a:pt x="0" y="96"/>
                    </a:cubicBezTo>
                    <a:cubicBezTo>
                      <a:pt x="0" y="92"/>
                      <a:pt x="0" y="89"/>
                      <a:pt x="1" y="86"/>
                    </a:cubicBezTo>
                    <a:cubicBezTo>
                      <a:pt x="11" y="58"/>
                      <a:pt x="10" y="29"/>
                      <a:pt x="10" y="0"/>
                    </a:cubicBezTo>
                    <a:cubicBezTo>
                      <a:pt x="16" y="1"/>
                      <a:pt x="16" y="6"/>
                      <a:pt x="16" y="10"/>
                    </a:cubicBezTo>
                    <a:cubicBezTo>
                      <a:pt x="17" y="33"/>
                      <a:pt x="22" y="56"/>
                      <a:pt x="19" y="80"/>
                    </a:cubicBezTo>
                    <a:cubicBezTo>
                      <a:pt x="17" y="101"/>
                      <a:pt x="20" y="122"/>
                      <a:pt x="26" y="143"/>
                    </a:cubicBezTo>
                    <a:cubicBezTo>
                      <a:pt x="26" y="146"/>
                      <a:pt x="26" y="151"/>
                      <a:pt x="31" y="150"/>
                    </a:cubicBezTo>
                    <a:cubicBezTo>
                      <a:pt x="35" y="150"/>
                      <a:pt x="36" y="146"/>
                      <a:pt x="37" y="143"/>
                    </a:cubicBezTo>
                    <a:cubicBezTo>
                      <a:pt x="40" y="131"/>
                      <a:pt x="40" y="119"/>
                      <a:pt x="38" y="108"/>
                    </a:cubicBezTo>
                    <a:cubicBezTo>
                      <a:pt x="33" y="82"/>
                      <a:pt x="33" y="55"/>
                      <a:pt x="27" y="29"/>
                    </a:cubicBezTo>
                    <a:cubicBezTo>
                      <a:pt x="25" y="24"/>
                      <a:pt x="26" y="19"/>
                      <a:pt x="30" y="15"/>
                    </a:cubicBezTo>
                    <a:cubicBezTo>
                      <a:pt x="38" y="29"/>
                      <a:pt x="52" y="37"/>
                      <a:pt x="52" y="55"/>
                    </a:cubicBezTo>
                    <a:cubicBezTo>
                      <a:pt x="52" y="87"/>
                      <a:pt x="53" y="119"/>
                      <a:pt x="53" y="151"/>
                    </a:cubicBezTo>
                    <a:cubicBezTo>
                      <a:pt x="53" y="155"/>
                      <a:pt x="45" y="157"/>
                      <a:pt x="51" y="163"/>
                    </a:cubicBezTo>
                    <a:close/>
                  </a:path>
                </a:pathLst>
              </a:custGeom>
              <a:solidFill>
                <a:srgbClr val="AE1C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1" name="Freeform 258">
                <a:extLst>
                  <a:ext uri="{FF2B5EF4-FFF2-40B4-BE49-F238E27FC236}">
                    <a16:creationId xmlns:a16="http://schemas.microsoft.com/office/drawing/2014/main" id="{382660EE-D07A-8EAF-C46F-C34FA3E41409}"/>
                  </a:ext>
                </a:extLst>
              </p:cNvPr>
              <p:cNvSpPr/>
              <p:nvPr/>
            </p:nvSpPr>
            <p:spPr bwMode="auto">
              <a:xfrm>
                <a:off x="3671" y="2813"/>
                <a:ext cx="51" cy="259"/>
              </a:xfrm>
              <a:custGeom>
                <a:avLst/>
                <a:gdLst>
                  <a:gd name="T0" fmla="*/ 21 w 34"/>
                  <a:gd name="T1" fmla="*/ 28 h 171"/>
                  <a:gd name="T2" fmla="*/ 24 w 34"/>
                  <a:gd name="T3" fmla="*/ 50 h 171"/>
                  <a:gd name="T4" fmla="*/ 29 w 34"/>
                  <a:gd name="T5" fmla="*/ 90 h 171"/>
                  <a:gd name="T6" fmla="*/ 34 w 34"/>
                  <a:gd name="T7" fmla="*/ 137 h 171"/>
                  <a:gd name="T8" fmla="*/ 28 w 34"/>
                  <a:gd name="T9" fmla="*/ 165 h 171"/>
                  <a:gd name="T10" fmla="*/ 19 w 34"/>
                  <a:gd name="T11" fmla="*/ 170 h 171"/>
                  <a:gd name="T12" fmla="*/ 14 w 34"/>
                  <a:gd name="T13" fmla="*/ 162 h 171"/>
                  <a:gd name="T14" fmla="*/ 8 w 34"/>
                  <a:gd name="T15" fmla="*/ 75 h 171"/>
                  <a:gd name="T16" fmla="*/ 1 w 34"/>
                  <a:gd name="T17" fmla="*/ 13 h 171"/>
                  <a:gd name="T18" fmla="*/ 10 w 34"/>
                  <a:gd name="T19" fmla="*/ 1 h 171"/>
                  <a:gd name="T20" fmla="*/ 18 w 34"/>
                  <a:gd name="T21" fmla="*/ 11 h 171"/>
                  <a:gd name="T22" fmla="*/ 21 w 34"/>
                  <a:gd name="T23" fmla="*/ 2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1">
                    <a:moveTo>
                      <a:pt x="21" y="28"/>
                    </a:moveTo>
                    <a:cubicBezTo>
                      <a:pt x="19" y="36"/>
                      <a:pt x="23" y="43"/>
                      <a:pt x="24" y="50"/>
                    </a:cubicBezTo>
                    <a:cubicBezTo>
                      <a:pt x="26" y="63"/>
                      <a:pt x="26" y="77"/>
                      <a:pt x="29" y="90"/>
                    </a:cubicBezTo>
                    <a:cubicBezTo>
                      <a:pt x="31" y="106"/>
                      <a:pt x="33" y="121"/>
                      <a:pt x="34" y="137"/>
                    </a:cubicBezTo>
                    <a:cubicBezTo>
                      <a:pt x="34" y="146"/>
                      <a:pt x="33" y="156"/>
                      <a:pt x="28" y="165"/>
                    </a:cubicBezTo>
                    <a:cubicBezTo>
                      <a:pt x="26" y="168"/>
                      <a:pt x="24" y="171"/>
                      <a:pt x="19" y="170"/>
                    </a:cubicBezTo>
                    <a:cubicBezTo>
                      <a:pt x="15" y="169"/>
                      <a:pt x="14" y="166"/>
                      <a:pt x="14" y="162"/>
                    </a:cubicBezTo>
                    <a:cubicBezTo>
                      <a:pt x="8" y="133"/>
                      <a:pt x="5" y="105"/>
                      <a:pt x="8" y="75"/>
                    </a:cubicBezTo>
                    <a:cubicBezTo>
                      <a:pt x="10" y="55"/>
                      <a:pt x="4" y="34"/>
                      <a:pt x="1" y="13"/>
                    </a:cubicBezTo>
                    <a:cubicBezTo>
                      <a:pt x="0" y="6"/>
                      <a:pt x="3" y="1"/>
                      <a:pt x="10" y="1"/>
                    </a:cubicBezTo>
                    <a:cubicBezTo>
                      <a:pt x="18" y="0"/>
                      <a:pt x="17" y="7"/>
                      <a:pt x="18" y="11"/>
                    </a:cubicBezTo>
                    <a:cubicBezTo>
                      <a:pt x="20" y="17"/>
                      <a:pt x="20" y="23"/>
                      <a:pt x="21" y="28"/>
                    </a:cubicBezTo>
                    <a:close/>
                  </a:path>
                </a:pathLst>
              </a:custGeom>
              <a:solidFill>
                <a:srgbClr val="B730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2" name="Freeform 259">
                <a:extLst>
                  <a:ext uri="{FF2B5EF4-FFF2-40B4-BE49-F238E27FC236}">
                    <a16:creationId xmlns:a16="http://schemas.microsoft.com/office/drawing/2014/main" id="{FBA8B0B8-2709-0BAA-8CFA-E45128138982}"/>
                  </a:ext>
                </a:extLst>
              </p:cNvPr>
              <p:cNvSpPr/>
              <p:nvPr/>
            </p:nvSpPr>
            <p:spPr bwMode="auto">
              <a:xfrm>
                <a:off x="3336" y="2642"/>
                <a:ext cx="438" cy="121"/>
              </a:xfrm>
              <a:custGeom>
                <a:avLst/>
                <a:gdLst>
                  <a:gd name="T0" fmla="*/ 246 w 288"/>
                  <a:gd name="T1" fmla="*/ 65 h 80"/>
                  <a:gd name="T2" fmla="*/ 202 w 288"/>
                  <a:gd name="T3" fmla="*/ 65 h 80"/>
                  <a:gd name="T4" fmla="*/ 176 w 288"/>
                  <a:gd name="T5" fmla="*/ 55 h 80"/>
                  <a:gd name="T6" fmla="*/ 147 w 288"/>
                  <a:gd name="T7" fmla="*/ 64 h 80"/>
                  <a:gd name="T8" fmla="*/ 125 w 288"/>
                  <a:gd name="T9" fmla="*/ 60 h 80"/>
                  <a:gd name="T10" fmla="*/ 96 w 288"/>
                  <a:gd name="T11" fmla="*/ 62 h 80"/>
                  <a:gd name="T12" fmla="*/ 74 w 288"/>
                  <a:gd name="T13" fmla="*/ 68 h 80"/>
                  <a:gd name="T14" fmla="*/ 39 w 288"/>
                  <a:gd name="T15" fmla="*/ 76 h 80"/>
                  <a:gd name="T16" fmla="*/ 7 w 288"/>
                  <a:gd name="T17" fmla="*/ 78 h 80"/>
                  <a:gd name="T18" fmla="*/ 1 w 288"/>
                  <a:gd name="T19" fmla="*/ 73 h 80"/>
                  <a:gd name="T20" fmla="*/ 57 w 288"/>
                  <a:gd name="T21" fmla="*/ 51 h 80"/>
                  <a:gd name="T22" fmla="*/ 122 w 288"/>
                  <a:gd name="T23" fmla="*/ 31 h 80"/>
                  <a:gd name="T24" fmla="*/ 163 w 288"/>
                  <a:gd name="T25" fmla="*/ 25 h 80"/>
                  <a:gd name="T26" fmla="*/ 182 w 288"/>
                  <a:gd name="T27" fmla="*/ 19 h 80"/>
                  <a:gd name="T28" fmla="*/ 193 w 288"/>
                  <a:gd name="T29" fmla="*/ 5 h 80"/>
                  <a:gd name="T30" fmla="*/ 208 w 288"/>
                  <a:gd name="T31" fmla="*/ 6 h 80"/>
                  <a:gd name="T32" fmla="*/ 239 w 288"/>
                  <a:gd name="T33" fmla="*/ 23 h 80"/>
                  <a:gd name="T34" fmla="*/ 241 w 288"/>
                  <a:gd name="T35" fmla="*/ 24 h 80"/>
                  <a:gd name="T36" fmla="*/ 288 w 288"/>
                  <a:gd name="T37" fmla="*/ 40 h 80"/>
                  <a:gd name="T38" fmla="*/ 249 w 288"/>
                  <a:gd name="T39" fmla="*/ 45 h 80"/>
                  <a:gd name="T40" fmla="*/ 239 w 288"/>
                  <a:gd name="T41" fmla="*/ 51 h 80"/>
                  <a:gd name="T42" fmla="*/ 246 w 288"/>
                  <a:gd name="T43" fmla="*/ 56 h 80"/>
                  <a:gd name="T44" fmla="*/ 246 w 288"/>
                  <a:gd name="T45" fmla="*/ 6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8" h="80">
                    <a:moveTo>
                      <a:pt x="246" y="65"/>
                    </a:moveTo>
                    <a:cubicBezTo>
                      <a:pt x="232" y="65"/>
                      <a:pt x="217" y="65"/>
                      <a:pt x="202" y="65"/>
                    </a:cubicBezTo>
                    <a:cubicBezTo>
                      <a:pt x="192" y="65"/>
                      <a:pt x="182" y="68"/>
                      <a:pt x="176" y="55"/>
                    </a:cubicBezTo>
                    <a:cubicBezTo>
                      <a:pt x="173" y="67"/>
                      <a:pt x="155" y="72"/>
                      <a:pt x="147" y="64"/>
                    </a:cubicBezTo>
                    <a:cubicBezTo>
                      <a:pt x="140" y="58"/>
                      <a:pt x="132" y="62"/>
                      <a:pt x="125" y="60"/>
                    </a:cubicBezTo>
                    <a:cubicBezTo>
                      <a:pt x="115" y="55"/>
                      <a:pt x="105" y="56"/>
                      <a:pt x="96" y="62"/>
                    </a:cubicBezTo>
                    <a:cubicBezTo>
                      <a:pt x="89" y="66"/>
                      <a:pt x="82" y="68"/>
                      <a:pt x="74" y="68"/>
                    </a:cubicBezTo>
                    <a:cubicBezTo>
                      <a:pt x="62" y="68"/>
                      <a:pt x="50" y="71"/>
                      <a:pt x="39" y="76"/>
                    </a:cubicBezTo>
                    <a:cubicBezTo>
                      <a:pt x="29" y="80"/>
                      <a:pt x="18" y="80"/>
                      <a:pt x="7" y="78"/>
                    </a:cubicBezTo>
                    <a:cubicBezTo>
                      <a:pt x="4" y="78"/>
                      <a:pt x="0" y="78"/>
                      <a:pt x="1" y="73"/>
                    </a:cubicBezTo>
                    <a:cubicBezTo>
                      <a:pt x="20" y="67"/>
                      <a:pt x="38" y="57"/>
                      <a:pt x="57" y="51"/>
                    </a:cubicBezTo>
                    <a:cubicBezTo>
                      <a:pt x="79" y="44"/>
                      <a:pt x="101" y="39"/>
                      <a:pt x="122" y="31"/>
                    </a:cubicBezTo>
                    <a:cubicBezTo>
                      <a:pt x="135" y="27"/>
                      <a:pt x="149" y="27"/>
                      <a:pt x="163" y="25"/>
                    </a:cubicBezTo>
                    <a:cubicBezTo>
                      <a:pt x="169" y="23"/>
                      <a:pt x="175" y="21"/>
                      <a:pt x="182" y="19"/>
                    </a:cubicBezTo>
                    <a:cubicBezTo>
                      <a:pt x="189" y="17"/>
                      <a:pt x="193" y="12"/>
                      <a:pt x="193" y="5"/>
                    </a:cubicBezTo>
                    <a:cubicBezTo>
                      <a:pt x="198" y="4"/>
                      <a:pt x="202" y="0"/>
                      <a:pt x="208" y="6"/>
                    </a:cubicBezTo>
                    <a:cubicBezTo>
                      <a:pt x="216" y="14"/>
                      <a:pt x="231" y="13"/>
                      <a:pt x="239" y="23"/>
                    </a:cubicBezTo>
                    <a:cubicBezTo>
                      <a:pt x="239" y="24"/>
                      <a:pt x="240" y="24"/>
                      <a:pt x="241" y="24"/>
                    </a:cubicBezTo>
                    <a:cubicBezTo>
                      <a:pt x="261" y="18"/>
                      <a:pt x="271" y="37"/>
                      <a:pt x="288" y="40"/>
                    </a:cubicBezTo>
                    <a:cubicBezTo>
                      <a:pt x="276" y="48"/>
                      <a:pt x="262" y="45"/>
                      <a:pt x="249" y="45"/>
                    </a:cubicBezTo>
                    <a:cubicBezTo>
                      <a:pt x="245" y="46"/>
                      <a:pt x="240" y="45"/>
                      <a:pt x="239" y="51"/>
                    </a:cubicBezTo>
                    <a:cubicBezTo>
                      <a:pt x="238" y="56"/>
                      <a:pt x="242" y="55"/>
                      <a:pt x="246" y="56"/>
                    </a:cubicBezTo>
                    <a:cubicBezTo>
                      <a:pt x="255" y="58"/>
                      <a:pt x="247" y="62"/>
                      <a:pt x="246" y="65"/>
                    </a:cubicBezTo>
                    <a:close/>
                  </a:path>
                </a:pathLst>
              </a:custGeom>
              <a:solidFill>
                <a:srgbClr val="E533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3" name="Freeform 260">
                <a:extLst>
                  <a:ext uri="{FF2B5EF4-FFF2-40B4-BE49-F238E27FC236}">
                    <a16:creationId xmlns:a16="http://schemas.microsoft.com/office/drawing/2014/main" id="{B377C54F-D4C4-6EBE-4E51-D50F0505D207}"/>
                  </a:ext>
                </a:extLst>
              </p:cNvPr>
              <p:cNvSpPr/>
              <p:nvPr/>
            </p:nvSpPr>
            <p:spPr bwMode="auto">
              <a:xfrm>
                <a:off x="3753" y="2651"/>
                <a:ext cx="278" cy="144"/>
              </a:xfrm>
              <a:custGeom>
                <a:avLst/>
                <a:gdLst>
                  <a:gd name="T0" fmla="*/ 175 w 183"/>
                  <a:gd name="T1" fmla="*/ 95 h 95"/>
                  <a:gd name="T2" fmla="*/ 140 w 183"/>
                  <a:gd name="T3" fmla="*/ 75 h 95"/>
                  <a:gd name="T4" fmla="*/ 128 w 183"/>
                  <a:gd name="T5" fmla="*/ 68 h 95"/>
                  <a:gd name="T6" fmla="*/ 15 w 183"/>
                  <a:gd name="T7" fmla="*/ 46 h 95"/>
                  <a:gd name="T8" fmla="*/ 10 w 183"/>
                  <a:gd name="T9" fmla="*/ 43 h 95"/>
                  <a:gd name="T10" fmla="*/ 39 w 183"/>
                  <a:gd name="T11" fmla="*/ 42 h 95"/>
                  <a:gd name="T12" fmla="*/ 80 w 183"/>
                  <a:gd name="T13" fmla="*/ 48 h 95"/>
                  <a:gd name="T14" fmla="*/ 86 w 183"/>
                  <a:gd name="T15" fmla="*/ 46 h 95"/>
                  <a:gd name="T16" fmla="*/ 83 w 183"/>
                  <a:gd name="T17" fmla="*/ 40 h 95"/>
                  <a:gd name="T18" fmla="*/ 33 w 183"/>
                  <a:gd name="T19" fmla="*/ 27 h 95"/>
                  <a:gd name="T20" fmla="*/ 3 w 183"/>
                  <a:gd name="T21" fmla="*/ 19 h 95"/>
                  <a:gd name="T22" fmla="*/ 0 w 183"/>
                  <a:gd name="T23" fmla="*/ 14 h 95"/>
                  <a:gd name="T24" fmla="*/ 29 w 183"/>
                  <a:gd name="T25" fmla="*/ 16 h 95"/>
                  <a:gd name="T26" fmla="*/ 114 w 183"/>
                  <a:gd name="T27" fmla="*/ 29 h 95"/>
                  <a:gd name="T28" fmla="*/ 124 w 183"/>
                  <a:gd name="T29" fmla="*/ 28 h 95"/>
                  <a:gd name="T30" fmla="*/ 122 w 183"/>
                  <a:gd name="T31" fmla="*/ 19 h 95"/>
                  <a:gd name="T32" fmla="*/ 134 w 183"/>
                  <a:gd name="T33" fmla="*/ 0 h 95"/>
                  <a:gd name="T34" fmla="*/ 135 w 183"/>
                  <a:gd name="T35" fmla="*/ 6 h 95"/>
                  <a:gd name="T36" fmla="*/ 141 w 183"/>
                  <a:gd name="T37" fmla="*/ 18 h 95"/>
                  <a:gd name="T38" fmla="*/ 152 w 183"/>
                  <a:gd name="T39" fmla="*/ 29 h 95"/>
                  <a:gd name="T40" fmla="*/ 162 w 183"/>
                  <a:gd name="T41" fmla="*/ 57 h 95"/>
                  <a:gd name="T42" fmla="*/ 149 w 183"/>
                  <a:gd name="T43" fmla="*/ 68 h 95"/>
                  <a:gd name="T44" fmla="*/ 178 w 183"/>
                  <a:gd name="T45" fmla="*/ 87 h 95"/>
                  <a:gd name="T46" fmla="*/ 175 w 183"/>
                  <a:gd name="T4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3" h="95">
                    <a:moveTo>
                      <a:pt x="175" y="95"/>
                    </a:moveTo>
                    <a:cubicBezTo>
                      <a:pt x="163" y="88"/>
                      <a:pt x="153" y="78"/>
                      <a:pt x="140" y="75"/>
                    </a:cubicBezTo>
                    <a:cubicBezTo>
                      <a:pt x="138" y="69"/>
                      <a:pt x="132" y="69"/>
                      <a:pt x="128" y="68"/>
                    </a:cubicBezTo>
                    <a:cubicBezTo>
                      <a:pt x="91" y="59"/>
                      <a:pt x="54" y="44"/>
                      <a:pt x="15" y="46"/>
                    </a:cubicBezTo>
                    <a:cubicBezTo>
                      <a:pt x="14" y="46"/>
                      <a:pt x="13" y="45"/>
                      <a:pt x="10" y="43"/>
                    </a:cubicBezTo>
                    <a:cubicBezTo>
                      <a:pt x="21" y="40"/>
                      <a:pt x="30" y="41"/>
                      <a:pt x="39" y="42"/>
                    </a:cubicBezTo>
                    <a:cubicBezTo>
                      <a:pt x="52" y="43"/>
                      <a:pt x="66" y="46"/>
                      <a:pt x="80" y="48"/>
                    </a:cubicBezTo>
                    <a:cubicBezTo>
                      <a:pt x="82" y="49"/>
                      <a:pt x="85" y="50"/>
                      <a:pt x="86" y="46"/>
                    </a:cubicBezTo>
                    <a:cubicBezTo>
                      <a:pt x="87" y="44"/>
                      <a:pt x="85" y="41"/>
                      <a:pt x="83" y="40"/>
                    </a:cubicBezTo>
                    <a:cubicBezTo>
                      <a:pt x="65" y="39"/>
                      <a:pt x="52" y="27"/>
                      <a:pt x="33" y="27"/>
                    </a:cubicBezTo>
                    <a:cubicBezTo>
                      <a:pt x="24" y="27"/>
                      <a:pt x="13" y="22"/>
                      <a:pt x="3" y="19"/>
                    </a:cubicBezTo>
                    <a:cubicBezTo>
                      <a:pt x="2" y="19"/>
                      <a:pt x="1" y="16"/>
                      <a:pt x="0" y="14"/>
                    </a:cubicBezTo>
                    <a:cubicBezTo>
                      <a:pt x="10" y="11"/>
                      <a:pt x="20" y="13"/>
                      <a:pt x="29" y="16"/>
                    </a:cubicBezTo>
                    <a:cubicBezTo>
                      <a:pt x="57" y="24"/>
                      <a:pt x="85" y="26"/>
                      <a:pt x="114" y="29"/>
                    </a:cubicBezTo>
                    <a:cubicBezTo>
                      <a:pt x="117" y="28"/>
                      <a:pt x="121" y="32"/>
                      <a:pt x="124" y="28"/>
                    </a:cubicBezTo>
                    <a:cubicBezTo>
                      <a:pt x="125" y="25"/>
                      <a:pt x="123" y="22"/>
                      <a:pt x="122" y="19"/>
                    </a:cubicBezTo>
                    <a:cubicBezTo>
                      <a:pt x="114" y="6"/>
                      <a:pt x="117" y="1"/>
                      <a:pt x="134" y="0"/>
                    </a:cubicBezTo>
                    <a:cubicBezTo>
                      <a:pt x="136" y="2"/>
                      <a:pt x="136" y="4"/>
                      <a:pt x="135" y="6"/>
                    </a:cubicBezTo>
                    <a:cubicBezTo>
                      <a:pt x="133" y="12"/>
                      <a:pt x="134" y="16"/>
                      <a:pt x="141" y="18"/>
                    </a:cubicBezTo>
                    <a:cubicBezTo>
                      <a:pt x="147" y="20"/>
                      <a:pt x="150" y="24"/>
                      <a:pt x="152" y="29"/>
                    </a:cubicBezTo>
                    <a:cubicBezTo>
                      <a:pt x="156" y="38"/>
                      <a:pt x="156" y="48"/>
                      <a:pt x="162" y="57"/>
                    </a:cubicBezTo>
                    <a:cubicBezTo>
                      <a:pt x="168" y="66"/>
                      <a:pt x="157" y="66"/>
                      <a:pt x="149" y="68"/>
                    </a:cubicBezTo>
                    <a:cubicBezTo>
                      <a:pt x="160" y="74"/>
                      <a:pt x="170" y="79"/>
                      <a:pt x="178" y="87"/>
                    </a:cubicBezTo>
                    <a:cubicBezTo>
                      <a:pt x="183" y="92"/>
                      <a:pt x="182" y="93"/>
                      <a:pt x="175" y="95"/>
                    </a:cubicBezTo>
                    <a:close/>
                  </a:path>
                </a:pathLst>
              </a:custGeom>
              <a:solidFill>
                <a:srgbClr val="EC6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4" name="Freeform 261">
                <a:extLst>
                  <a:ext uri="{FF2B5EF4-FFF2-40B4-BE49-F238E27FC236}">
                    <a16:creationId xmlns:a16="http://schemas.microsoft.com/office/drawing/2014/main" id="{CDA3EC6A-3677-74F1-6550-4BFCDABD6F02}"/>
                  </a:ext>
                </a:extLst>
              </p:cNvPr>
              <p:cNvSpPr/>
              <p:nvPr/>
            </p:nvSpPr>
            <p:spPr bwMode="auto">
              <a:xfrm>
                <a:off x="3671" y="2581"/>
                <a:ext cx="174" cy="94"/>
              </a:xfrm>
              <a:custGeom>
                <a:avLst/>
                <a:gdLst>
                  <a:gd name="T0" fmla="*/ 54 w 115"/>
                  <a:gd name="T1" fmla="*/ 57 h 62"/>
                  <a:gd name="T2" fmla="*/ 37 w 115"/>
                  <a:gd name="T3" fmla="*/ 37 h 62"/>
                  <a:gd name="T4" fmla="*/ 2 w 115"/>
                  <a:gd name="T5" fmla="*/ 7 h 62"/>
                  <a:gd name="T6" fmla="*/ 3 w 115"/>
                  <a:gd name="T7" fmla="*/ 2 h 62"/>
                  <a:gd name="T8" fmla="*/ 16 w 115"/>
                  <a:gd name="T9" fmla="*/ 1 h 62"/>
                  <a:gd name="T10" fmla="*/ 69 w 115"/>
                  <a:gd name="T11" fmla="*/ 14 h 62"/>
                  <a:gd name="T12" fmla="*/ 85 w 115"/>
                  <a:gd name="T13" fmla="*/ 18 h 62"/>
                  <a:gd name="T14" fmla="*/ 112 w 115"/>
                  <a:gd name="T15" fmla="*/ 34 h 62"/>
                  <a:gd name="T16" fmla="*/ 111 w 115"/>
                  <a:gd name="T17" fmla="*/ 42 h 62"/>
                  <a:gd name="T18" fmla="*/ 101 w 115"/>
                  <a:gd name="T19" fmla="*/ 52 h 62"/>
                  <a:gd name="T20" fmla="*/ 88 w 115"/>
                  <a:gd name="T21" fmla="*/ 55 h 62"/>
                  <a:gd name="T22" fmla="*/ 56 w 115"/>
                  <a:gd name="T23" fmla="*/ 52 h 62"/>
                  <a:gd name="T24" fmla="*/ 54 w 115"/>
                  <a:gd name="T25" fmla="*/ 5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62">
                    <a:moveTo>
                      <a:pt x="54" y="57"/>
                    </a:moveTo>
                    <a:cubicBezTo>
                      <a:pt x="35" y="62"/>
                      <a:pt x="41" y="45"/>
                      <a:pt x="37" y="37"/>
                    </a:cubicBezTo>
                    <a:cubicBezTo>
                      <a:pt x="24" y="29"/>
                      <a:pt x="15" y="16"/>
                      <a:pt x="2" y="7"/>
                    </a:cubicBezTo>
                    <a:cubicBezTo>
                      <a:pt x="0" y="6"/>
                      <a:pt x="0" y="4"/>
                      <a:pt x="3" y="2"/>
                    </a:cubicBezTo>
                    <a:cubicBezTo>
                      <a:pt x="7" y="0"/>
                      <a:pt x="12" y="0"/>
                      <a:pt x="16" y="1"/>
                    </a:cubicBezTo>
                    <a:cubicBezTo>
                      <a:pt x="34" y="5"/>
                      <a:pt x="52" y="7"/>
                      <a:pt x="69" y="14"/>
                    </a:cubicBezTo>
                    <a:cubicBezTo>
                      <a:pt x="74" y="16"/>
                      <a:pt x="80" y="19"/>
                      <a:pt x="85" y="18"/>
                    </a:cubicBezTo>
                    <a:cubicBezTo>
                      <a:pt x="99" y="16"/>
                      <a:pt x="104" y="26"/>
                      <a:pt x="112" y="34"/>
                    </a:cubicBezTo>
                    <a:cubicBezTo>
                      <a:pt x="115" y="37"/>
                      <a:pt x="114" y="40"/>
                      <a:pt x="111" y="42"/>
                    </a:cubicBezTo>
                    <a:cubicBezTo>
                      <a:pt x="108" y="46"/>
                      <a:pt x="104" y="48"/>
                      <a:pt x="101" y="52"/>
                    </a:cubicBezTo>
                    <a:cubicBezTo>
                      <a:pt x="98" y="56"/>
                      <a:pt x="93" y="56"/>
                      <a:pt x="88" y="55"/>
                    </a:cubicBezTo>
                    <a:cubicBezTo>
                      <a:pt x="78" y="53"/>
                      <a:pt x="67" y="51"/>
                      <a:pt x="56" y="52"/>
                    </a:cubicBezTo>
                    <a:cubicBezTo>
                      <a:pt x="53" y="52"/>
                      <a:pt x="56" y="56"/>
                      <a:pt x="54" y="57"/>
                    </a:cubicBezTo>
                    <a:close/>
                  </a:path>
                </a:pathLst>
              </a:custGeom>
              <a:solidFill>
                <a:srgbClr val="DE63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5" name="Freeform 262">
                <a:extLst>
                  <a:ext uri="{FF2B5EF4-FFF2-40B4-BE49-F238E27FC236}">
                    <a16:creationId xmlns:a16="http://schemas.microsoft.com/office/drawing/2014/main" id="{90EBC3D1-295B-0772-3093-99C979946012}"/>
                  </a:ext>
                </a:extLst>
              </p:cNvPr>
              <p:cNvSpPr/>
              <p:nvPr/>
            </p:nvSpPr>
            <p:spPr bwMode="auto">
              <a:xfrm>
                <a:off x="3333" y="2639"/>
                <a:ext cx="303" cy="115"/>
              </a:xfrm>
              <a:custGeom>
                <a:avLst/>
                <a:gdLst>
                  <a:gd name="T0" fmla="*/ 195 w 199"/>
                  <a:gd name="T1" fmla="*/ 7 h 76"/>
                  <a:gd name="T2" fmla="*/ 189 w 199"/>
                  <a:gd name="T3" fmla="*/ 23 h 76"/>
                  <a:gd name="T4" fmla="*/ 143 w 199"/>
                  <a:gd name="T5" fmla="*/ 34 h 76"/>
                  <a:gd name="T6" fmla="*/ 101 w 199"/>
                  <a:gd name="T7" fmla="*/ 44 h 76"/>
                  <a:gd name="T8" fmla="*/ 91 w 199"/>
                  <a:gd name="T9" fmla="*/ 50 h 76"/>
                  <a:gd name="T10" fmla="*/ 89 w 199"/>
                  <a:gd name="T11" fmla="*/ 53 h 76"/>
                  <a:gd name="T12" fmla="*/ 36 w 199"/>
                  <a:gd name="T13" fmla="*/ 64 h 76"/>
                  <a:gd name="T14" fmla="*/ 3 w 199"/>
                  <a:gd name="T15" fmla="*/ 75 h 76"/>
                  <a:gd name="T16" fmla="*/ 0 w 199"/>
                  <a:gd name="T17" fmla="*/ 74 h 76"/>
                  <a:gd name="T18" fmla="*/ 36 w 199"/>
                  <a:gd name="T19" fmla="*/ 55 h 76"/>
                  <a:gd name="T20" fmla="*/ 55 w 199"/>
                  <a:gd name="T21" fmla="*/ 47 h 76"/>
                  <a:gd name="T22" fmla="*/ 158 w 199"/>
                  <a:gd name="T23" fmla="*/ 15 h 76"/>
                  <a:gd name="T24" fmla="*/ 172 w 199"/>
                  <a:gd name="T25" fmla="*/ 5 h 76"/>
                  <a:gd name="T26" fmla="*/ 188 w 199"/>
                  <a:gd name="T27" fmla="*/ 2 h 76"/>
                  <a:gd name="T28" fmla="*/ 195 w 199"/>
                  <a:gd name="T29"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9" h="76">
                    <a:moveTo>
                      <a:pt x="195" y="7"/>
                    </a:moveTo>
                    <a:cubicBezTo>
                      <a:pt x="199" y="15"/>
                      <a:pt x="198" y="18"/>
                      <a:pt x="189" y="23"/>
                    </a:cubicBezTo>
                    <a:cubicBezTo>
                      <a:pt x="174" y="31"/>
                      <a:pt x="157" y="33"/>
                      <a:pt x="143" y="34"/>
                    </a:cubicBezTo>
                    <a:cubicBezTo>
                      <a:pt x="128" y="36"/>
                      <a:pt x="115" y="43"/>
                      <a:pt x="101" y="44"/>
                    </a:cubicBezTo>
                    <a:cubicBezTo>
                      <a:pt x="97" y="45"/>
                      <a:pt x="92" y="44"/>
                      <a:pt x="91" y="50"/>
                    </a:cubicBezTo>
                    <a:cubicBezTo>
                      <a:pt x="91" y="51"/>
                      <a:pt x="91" y="53"/>
                      <a:pt x="89" y="53"/>
                    </a:cubicBezTo>
                    <a:cubicBezTo>
                      <a:pt x="69" y="44"/>
                      <a:pt x="53" y="59"/>
                      <a:pt x="36" y="64"/>
                    </a:cubicBezTo>
                    <a:cubicBezTo>
                      <a:pt x="26" y="68"/>
                      <a:pt x="15" y="73"/>
                      <a:pt x="3" y="75"/>
                    </a:cubicBezTo>
                    <a:cubicBezTo>
                      <a:pt x="2" y="76"/>
                      <a:pt x="1" y="76"/>
                      <a:pt x="0" y="74"/>
                    </a:cubicBezTo>
                    <a:cubicBezTo>
                      <a:pt x="10" y="64"/>
                      <a:pt x="23" y="60"/>
                      <a:pt x="36" y="55"/>
                    </a:cubicBezTo>
                    <a:cubicBezTo>
                      <a:pt x="42" y="53"/>
                      <a:pt x="49" y="50"/>
                      <a:pt x="55" y="47"/>
                    </a:cubicBezTo>
                    <a:cubicBezTo>
                      <a:pt x="87" y="30"/>
                      <a:pt x="123" y="24"/>
                      <a:pt x="158" y="15"/>
                    </a:cubicBezTo>
                    <a:cubicBezTo>
                      <a:pt x="163" y="13"/>
                      <a:pt x="172" y="16"/>
                      <a:pt x="172" y="5"/>
                    </a:cubicBezTo>
                    <a:cubicBezTo>
                      <a:pt x="177" y="0"/>
                      <a:pt x="182" y="0"/>
                      <a:pt x="188" y="2"/>
                    </a:cubicBezTo>
                    <a:cubicBezTo>
                      <a:pt x="192" y="1"/>
                      <a:pt x="193" y="5"/>
                      <a:pt x="195" y="7"/>
                    </a:cubicBezTo>
                    <a:close/>
                  </a:path>
                </a:pathLst>
              </a:custGeom>
              <a:solidFill>
                <a:srgbClr val="CC1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6" name="Freeform 263">
                <a:extLst>
                  <a:ext uri="{FF2B5EF4-FFF2-40B4-BE49-F238E27FC236}">
                    <a16:creationId xmlns:a16="http://schemas.microsoft.com/office/drawing/2014/main" id="{6AA59988-6880-9C6C-E13E-D269BAB8C0FD}"/>
                  </a:ext>
                </a:extLst>
              </p:cNvPr>
              <p:cNvSpPr/>
              <p:nvPr/>
            </p:nvSpPr>
            <p:spPr bwMode="auto">
              <a:xfrm>
                <a:off x="3548" y="2544"/>
                <a:ext cx="97" cy="99"/>
              </a:xfrm>
              <a:custGeom>
                <a:avLst/>
                <a:gdLst>
                  <a:gd name="T0" fmla="*/ 4 w 64"/>
                  <a:gd name="T1" fmla="*/ 18 h 65"/>
                  <a:gd name="T2" fmla="*/ 14 w 64"/>
                  <a:gd name="T3" fmla="*/ 14 h 65"/>
                  <a:gd name="T4" fmla="*/ 30 w 64"/>
                  <a:gd name="T5" fmla="*/ 9 h 65"/>
                  <a:gd name="T6" fmla="*/ 45 w 64"/>
                  <a:gd name="T7" fmla="*/ 0 h 65"/>
                  <a:gd name="T8" fmla="*/ 54 w 64"/>
                  <a:gd name="T9" fmla="*/ 17 h 65"/>
                  <a:gd name="T10" fmla="*/ 59 w 64"/>
                  <a:gd name="T11" fmla="*/ 28 h 65"/>
                  <a:gd name="T12" fmla="*/ 62 w 64"/>
                  <a:gd name="T13" fmla="*/ 41 h 65"/>
                  <a:gd name="T14" fmla="*/ 60 w 64"/>
                  <a:gd name="T15" fmla="*/ 54 h 65"/>
                  <a:gd name="T16" fmla="*/ 49 w 64"/>
                  <a:gd name="T17" fmla="*/ 57 h 65"/>
                  <a:gd name="T18" fmla="*/ 27 w 64"/>
                  <a:gd name="T19" fmla="*/ 60 h 65"/>
                  <a:gd name="T20" fmla="*/ 21 w 64"/>
                  <a:gd name="T21" fmla="*/ 45 h 65"/>
                  <a:gd name="T22" fmla="*/ 16 w 64"/>
                  <a:gd name="T23" fmla="*/ 38 h 65"/>
                  <a:gd name="T24" fmla="*/ 11 w 64"/>
                  <a:gd name="T25" fmla="*/ 34 h 65"/>
                  <a:gd name="T26" fmla="*/ 4 w 64"/>
                  <a:gd name="T2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5">
                    <a:moveTo>
                      <a:pt x="4" y="18"/>
                    </a:moveTo>
                    <a:cubicBezTo>
                      <a:pt x="7" y="17"/>
                      <a:pt x="14" y="26"/>
                      <a:pt x="14" y="14"/>
                    </a:cubicBezTo>
                    <a:cubicBezTo>
                      <a:pt x="13" y="12"/>
                      <a:pt x="24" y="11"/>
                      <a:pt x="30" y="9"/>
                    </a:cubicBezTo>
                    <a:cubicBezTo>
                      <a:pt x="36" y="6"/>
                      <a:pt x="40" y="4"/>
                      <a:pt x="45" y="0"/>
                    </a:cubicBezTo>
                    <a:cubicBezTo>
                      <a:pt x="52" y="4"/>
                      <a:pt x="50" y="12"/>
                      <a:pt x="54" y="17"/>
                    </a:cubicBezTo>
                    <a:cubicBezTo>
                      <a:pt x="55" y="21"/>
                      <a:pt x="57" y="24"/>
                      <a:pt x="59" y="28"/>
                    </a:cubicBezTo>
                    <a:cubicBezTo>
                      <a:pt x="60" y="32"/>
                      <a:pt x="64" y="36"/>
                      <a:pt x="62" y="41"/>
                    </a:cubicBezTo>
                    <a:cubicBezTo>
                      <a:pt x="61" y="45"/>
                      <a:pt x="64" y="50"/>
                      <a:pt x="60" y="54"/>
                    </a:cubicBezTo>
                    <a:cubicBezTo>
                      <a:pt x="56" y="55"/>
                      <a:pt x="52" y="54"/>
                      <a:pt x="49" y="57"/>
                    </a:cubicBezTo>
                    <a:cubicBezTo>
                      <a:pt x="43" y="65"/>
                      <a:pt x="35" y="63"/>
                      <a:pt x="27" y="60"/>
                    </a:cubicBezTo>
                    <a:cubicBezTo>
                      <a:pt x="23" y="56"/>
                      <a:pt x="18" y="52"/>
                      <a:pt x="21" y="45"/>
                    </a:cubicBezTo>
                    <a:cubicBezTo>
                      <a:pt x="23" y="40"/>
                      <a:pt x="16" y="42"/>
                      <a:pt x="16" y="38"/>
                    </a:cubicBezTo>
                    <a:cubicBezTo>
                      <a:pt x="14" y="37"/>
                      <a:pt x="13" y="35"/>
                      <a:pt x="11" y="34"/>
                    </a:cubicBezTo>
                    <a:cubicBezTo>
                      <a:pt x="8" y="29"/>
                      <a:pt x="0" y="26"/>
                      <a:pt x="4" y="18"/>
                    </a:cubicBezTo>
                    <a:close/>
                  </a:path>
                </a:pathLst>
              </a:custGeom>
              <a:solidFill>
                <a:srgbClr val="EB9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7" name="Freeform 264">
                <a:extLst>
                  <a:ext uri="{FF2B5EF4-FFF2-40B4-BE49-F238E27FC236}">
                    <a16:creationId xmlns:a16="http://schemas.microsoft.com/office/drawing/2014/main" id="{0445506E-966A-FEAA-E025-2F2F1CC03756}"/>
                  </a:ext>
                </a:extLst>
              </p:cNvPr>
              <p:cNvSpPr/>
              <p:nvPr/>
            </p:nvSpPr>
            <p:spPr bwMode="auto">
              <a:xfrm>
                <a:off x="3742" y="2643"/>
                <a:ext cx="196" cy="56"/>
              </a:xfrm>
              <a:custGeom>
                <a:avLst/>
                <a:gdLst>
                  <a:gd name="T0" fmla="*/ 7 w 129"/>
                  <a:gd name="T1" fmla="*/ 16 h 37"/>
                  <a:gd name="T2" fmla="*/ 4 w 129"/>
                  <a:gd name="T3" fmla="*/ 3 h 37"/>
                  <a:gd name="T4" fmla="*/ 14 w 129"/>
                  <a:gd name="T5" fmla="*/ 12 h 37"/>
                  <a:gd name="T6" fmla="*/ 27 w 129"/>
                  <a:gd name="T7" fmla="*/ 7 h 37"/>
                  <a:gd name="T8" fmla="*/ 53 w 129"/>
                  <a:gd name="T9" fmla="*/ 11 h 37"/>
                  <a:gd name="T10" fmla="*/ 105 w 129"/>
                  <a:gd name="T11" fmla="*/ 17 h 37"/>
                  <a:gd name="T12" fmla="*/ 114 w 129"/>
                  <a:gd name="T13" fmla="*/ 18 h 37"/>
                  <a:gd name="T14" fmla="*/ 124 w 129"/>
                  <a:gd name="T15" fmla="*/ 15 h 37"/>
                  <a:gd name="T16" fmla="*/ 125 w 129"/>
                  <a:gd name="T17" fmla="*/ 33 h 37"/>
                  <a:gd name="T18" fmla="*/ 121 w 129"/>
                  <a:gd name="T19" fmla="*/ 37 h 37"/>
                  <a:gd name="T20" fmla="*/ 66 w 129"/>
                  <a:gd name="T21" fmla="*/ 31 h 37"/>
                  <a:gd name="T22" fmla="*/ 13 w 129"/>
                  <a:gd name="T23" fmla="*/ 21 h 37"/>
                  <a:gd name="T24" fmla="*/ 7 w 129"/>
                  <a:gd name="T25" fmla="*/ 19 h 37"/>
                  <a:gd name="T26" fmla="*/ 7 w 129"/>
                  <a:gd name="T27"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7">
                    <a:moveTo>
                      <a:pt x="7" y="16"/>
                    </a:moveTo>
                    <a:cubicBezTo>
                      <a:pt x="6" y="12"/>
                      <a:pt x="0" y="6"/>
                      <a:pt x="4" y="3"/>
                    </a:cubicBezTo>
                    <a:cubicBezTo>
                      <a:pt x="10" y="0"/>
                      <a:pt x="9" y="10"/>
                      <a:pt x="14" y="12"/>
                    </a:cubicBezTo>
                    <a:cubicBezTo>
                      <a:pt x="15" y="1"/>
                      <a:pt x="24" y="5"/>
                      <a:pt x="27" y="7"/>
                    </a:cubicBezTo>
                    <a:cubicBezTo>
                      <a:pt x="35" y="13"/>
                      <a:pt x="44" y="11"/>
                      <a:pt x="53" y="11"/>
                    </a:cubicBezTo>
                    <a:cubicBezTo>
                      <a:pt x="70" y="12"/>
                      <a:pt x="88" y="8"/>
                      <a:pt x="105" y="17"/>
                    </a:cubicBezTo>
                    <a:cubicBezTo>
                      <a:pt x="108" y="18"/>
                      <a:pt x="110" y="19"/>
                      <a:pt x="114" y="18"/>
                    </a:cubicBezTo>
                    <a:cubicBezTo>
                      <a:pt x="117" y="17"/>
                      <a:pt x="122" y="10"/>
                      <a:pt x="124" y="15"/>
                    </a:cubicBezTo>
                    <a:cubicBezTo>
                      <a:pt x="127" y="20"/>
                      <a:pt x="129" y="27"/>
                      <a:pt x="125" y="33"/>
                    </a:cubicBezTo>
                    <a:cubicBezTo>
                      <a:pt x="124" y="35"/>
                      <a:pt x="123" y="36"/>
                      <a:pt x="121" y="37"/>
                    </a:cubicBezTo>
                    <a:cubicBezTo>
                      <a:pt x="103" y="35"/>
                      <a:pt x="84" y="34"/>
                      <a:pt x="66" y="31"/>
                    </a:cubicBezTo>
                    <a:cubicBezTo>
                      <a:pt x="48" y="28"/>
                      <a:pt x="31" y="21"/>
                      <a:pt x="13" y="21"/>
                    </a:cubicBezTo>
                    <a:cubicBezTo>
                      <a:pt x="11" y="21"/>
                      <a:pt x="9" y="19"/>
                      <a:pt x="7" y="19"/>
                    </a:cubicBezTo>
                    <a:cubicBezTo>
                      <a:pt x="7" y="18"/>
                      <a:pt x="7" y="17"/>
                      <a:pt x="7" y="16"/>
                    </a:cubicBezTo>
                    <a:close/>
                  </a:path>
                </a:pathLst>
              </a:custGeom>
              <a:solidFill>
                <a:srgbClr val="F1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8" name="Freeform 265">
                <a:extLst>
                  <a:ext uri="{FF2B5EF4-FFF2-40B4-BE49-F238E27FC236}">
                    <a16:creationId xmlns:a16="http://schemas.microsoft.com/office/drawing/2014/main" id="{6295BFD5-EF48-E947-5D56-896C27F650C5}"/>
                  </a:ext>
                </a:extLst>
              </p:cNvPr>
              <p:cNvSpPr/>
              <p:nvPr/>
            </p:nvSpPr>
            <p:spPr bwMode="auto">
              <a:xfrm>
                <a:off x="3633" y="2579"/>
                <a:ext cx="94" cy="63"/>
              </a:xfrm>
              <a:custGeom>
                <a:avLst/>
                <a:gdLst>
                  <a:gd name="T0" fmla="*/ 6 w 62"/>
                  <a:gd name="T1" fmla="*/ 18 h 41"/>
                  <a:gd name="T2" fmla="*/ 0 w 62"/>
                  <a:gd name="T3" fmla="*/ 5 h 41"/>
                  <a:gd name="T4" fmla="*/ 11 w 62"/>
                  <a:gd name="T5" fmla="*/ 0 h 41"/>
                  <a:gd name="T6" fmla="*/ 26 w 62"/>
                  <a:gd name="T7" fmla="*/ 5 h 41"/>
                  <a:gd name="T8" fmla="*/ 43 w 62"/>
                  <a:gd name="T9" fmla="*/ 19 h 41"/>
                  <a:gd name="T10" fmla="*/ 55 w 62"/>
                  <a:gd name="T11" fmla="*/ 28 h 41"/>
                  <a:gd name="T12" fmla="*/ 62 w 62"/>
                  <a:gd name="T13" fmla="*/ 38 h 41"/>
                  <a:gd name="T14" fmla="*/ 61 w 62"/>
                  <a:gd name="T15" fmla="*/ 41 h 41"/>
                  <a:gd name="T16" fmla="*/ 6 w 62"/>
                  <a:gd name="T17"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6" y="18"/>
                    </a:moveTo>
                    <a:cubicBezTo>
                      <a:pt x="4" y="14"/>
                      <a:pt x="1" y="10"/>
                      <a:pt x="0" y="5"/>
                    </a:cubicBezTo>
                    <a:cubicBezTo>
                      <a:pt x="2" y="0"/>
                      <a:pt x="7" y="0"/>
                      <a:pt x="11" y="0"/>
                    </a:cubicBezTo>
                    <a:cubicBezTo>
                      <a:pt x="17" y="0"/>
                      <a:pt x="22" y="0"/>
                      <a:pt x="26" y="5"/>
                    </a:cubicBezTo>
                    <a:cubicBezTo>
                      <a:pt x="33" y="8"/>
                      <a:pt x="42" y="8"/>
                      <a:pt x="43" y="19"/>
                    </a:cubicBezTo>
                    <a:cubicBezTo>
                      <a:pt x="44" y="23"/>
                      <a:pt x="51" y="26"/>
                      <a:pt x="55" y="28"/>
                    </a:cubicBezTo>
                    <a:cubicBezTo>
                      <a:pt x="60" y="30"/>
                      <a:pt x="62" y="33"/>
                      <a:pt x="62" y="38"/>
                    </a:cubicBezTo>
                    <a:cubicBezTo>
                      <a:pt x="62" y="39"/>
                      <a:pt x="61" y="40"/>
                      <a:pt x="61" y="41"/>
                    </a:cubicBezTo>
                    <a:cubicBezTo>
                      <a:pt x="43" y="33"/>
                      <a:pt x="21" y="35"/>
                      <a:pt x="6" y="18"/>
                    </a:cubicBezTo>
                    <a:close/>
                  </a:path>
                </a:pathLst>
              </a:custGeom>
              <a:solidFill>
                <a:srgbClr val="D04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9" name="Freeform 266">
                <a:extLst>
                  <a:ext uri="{FF2B5EF4-FFF2-40B4-BE49-F238E27FC236}">
                    <a16:creationId xmlns:a16="http://schemas.microsoft.com/office/drawing/2014/main" id="{E676DDC0-AFA3-863E-E853-B567BF6D1831}"/>
                  </a:ext>
                </a:extLst>
              </p:cNvPr>
              <p:cNvSpPr/>
              <p:nvPr/>
            </p:nvSpPr>
            <p:spPr bwMode="auto">
              <a:xfrm>
                <a:off x="3522" y="2616"/>
                <a:ext cx="117" cy="50"/>
              </a:xfrm>
              <a:custGeom>
                <a:avLst/>
                <a:gdLst>
                  <a:gd name="T0" fmla="*/ 43 w 77"/>
                  <a:gd name="T1" fmla="*/ 12 h 33"/>
                  <a:gd name="T2" fmla="*/ 66 w 77"/>
                  <a:gd name="T3" fmla="*/ 6 h 33"/>
                  <a:gd name="T4" fmla="*/ 77 w 77"/>
                  <a:gd name="T5" fmla="*/ 7 h 33"/>
                  <a:gd name="T6" fmla="*/ 64 w 77"/>
                  <a:gd name="T7" fmla="*/ 17 h 33"/>
                  <a:gd name="T8" fmla="*/ 48 w 77"/>
                  <a:gd name="T9" fmla="*/ 22 h 33"/>
                  <a:gd name="T10" fmla="*/ 4 w 77"/>
                  <a:gd name="T11" fmla="*/ 31 h 33"/>
                  <a:gd name="T12" fmla="*/ 8 w 77"/>
                  <a:gd name="T13" fmla="*/ 23 h 33"/>
                  <a:gd name="T14" fmla="*/ 23 w 77"/>
                  <a:gd name="T15" fmla="*/ 17 h 33"/>
                  <a:gd name="T16" fmla="*/ 29 w 77"/>
                  <a:gd name="T17" fmla="*/ 9 h 33"/>
                  <a:gd name="T18" fmla="*/ 43 w 77"/>
                  <a:gd name="T1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33">
                    <a:moveTo>
                      <a:pt x="43" y="12"/>
                    </a:moveTo>
                    <a:cubicBezTo>
                      <a:pt x="51" y="11"/>
                      <a:pt x="60" y="16"/>
                      <a:pt x="66" y="6"/>
                    </a:cubicBezTo>
                    <a:cubicBezTo>
                      <a:pt x="67" y="5"/>
                      <a:pt x="73" y="6"/>
                      <a:pt x="77" y="7"/>
                    </a:cubicBezTo>
                    <a:cubicBezTo>
                      <a:pt x="72" y="10"/>
                      <a:pt x="68" y="13"/>
                      <a:pt x="64" y="17"/>
                    </a:cubicBezTo>
                    <a:cubicBezTo>
                      <a:pt x="59" y="20"/>
                      <a:pt x="53" y="17"/>
                      <a:pt x="48" y="22"/>
                    </a:cubicBezTo>
                    <a:cubicBezTo>
                      <a:pt x="34" y="28"/>
                      <a:pt x="20" y="33"/>
                      <a:pt x="4" y="31"/>
                    </a:cubicBezTo>
                    <a:cubicBezTo>
                      <a:pt x="0" y="25"/>
                      <a:pt x="6" y="25"/>
                      <a:pt x="8" y="23"/>
                    </a:cubicBezTo>
                    <a:cubicBezTo>
                      <a:pt x="12" y="19"/>
                      <a:pt x="18" y="19"/>
                      <a:pt x="23" y="17"/>
                    </a:cubicBezTo>
                    <a:cubicBezTo>
                      <a:pt x="27" y="16"/>
                      <a:pt x="28" y="13"/>
                      <a:pt x="29" y="9"/>
                    </a:cubicBezTo>
                    <a:cubicBezTo>
                      <a:pt x="35" y="0"/>
                      <a:pt x="39" y="9"/>
                      <a:pt x="43" y="12"/>
                    </a:cubicBezTo>
                    <a:close/>
                  </a:path>
                </a:pathLst>
              </a:custGeom>
              <a:solidFill>
                <a:srgbClr val="DF6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0" name="Freeform 267">
                <a:extLst>
                  <a:ext uri="{FF2B5EF4-FFF2-40B4-BE49-F238E27FC236}">
                    <a16:creationId xmlns:a16="http://schemas.microsoft.com/office/drawing/2014/main" id="{2F936B29-B04F-18FE-C9C0-64F79216D364}"/>
                  </a:ext>
                </a:extLst>
              </p:cNvPr>
              <p:cNvSpPr/>
              <p:nvPr/>
            </p:nvSpPr>
            <p:spPr bwMode="auto">
              <a:xfrm>
                <a:off x="3253" y="2778"/>
                <a:ext cx="158" cy="74"/>
              </a:xfrm>
              <a:custGeom>
                <a:avLst/>
                <a:gdLst>
                  <a:gd name="T0" fmla="*/ 0 w 104"/>
                  <a:gd name="T1" fmla="*/ 44 h 49"/>
                  <a:gd name="T2" fmla="*/ 46 w 104"/>
                  <a:gd name="T3" fmla="*/ 16 h 49"/>
                  <a:gd name="T4" fmla="*/ 79 w 104"/>
                  <a:gd name="T5" fmla="*/ 6 h 49"/>
                  <a:gd name="T6" fmla="*/ 104 w 104"/>
                  <a:gd name="T7" fmla="*/ 8 h 49"/>
                  <a:gd name="T8" fmla="*/ 81 w 104"/>
                  <a:gd name="T9" fmla="*/ 16 h 49"/>
                  <a:gd name="T10" fmla="*/ 69 w 104"/>
                  <a:gd name="T11" fmla="*/ 26 h 49"/>
                  <a:gd name="T12" fmla="*/ 20 w 104"/>
                  <a:gd name="T13" fmla="*/ 37 h 49"/>
                  <a:gd name="T14" fmla="*/ 0 w 104"/>
                  <a:gd name="T15" fmla="*/ 44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49">
                    <a:moveTo>
                      <a:pt x="0" y="44"/>
                    </a:moveTo>
                    <a:cubicBezTo>
                      <a:pt x="14" y="32"/>
                      <a:pt x="31" y="25"/>
                      <a:pt x="46" y="16"/>
                    </a:cubicBezTo>
                    <a:cubicBezTo>
                      <a:pt x="55" y="7"/>
                      <a:pt x="65" y="0"/>
                      <a:pt x="79" y="6"/>
                    </a:cubicBezTo>
                    <a:cubicBezTo>
                      <a:pt x="88" y="0"/>
                      <a:pt x="96" y="7"/>
                      <a:pt x="104" y="8"/>
                    </a:cubicBezTo>
                    <a:cubicBezTo>
                      <a:pt x="96" y="11"/>
                      <a:pt x="90" y="16"/>
                      <a:pt x="81" y="16"/>
                    </a:cubicBezTo>
                    <a:cubicBezTo>
                      <a:pt x="75" y="16"/>
                      <a:pt x="72" y="21"/>
                      <a:pt x="69" y="26"/>
                    </a:cubicBezTo>
                    <a:cubicBezTo>
                      <a:pt x="52" y="29"/>
                      <a:pt x="37" y="35"/>
                      <a:pt x="20" y="37"/>
                    </a:cubicBezTo>
                    <a:cubicBezTo>
                      <a:pt x="14" y="38"/>
                      <a:pt x="10" y="49"/>
                      <a:pt x="0" y="44"/>
                    </a:cubicBezTo>
                    <a:close/>
                  </a:path>
                </a:pathLst>
              </a:custGeom>
              <a:solidFill>
                <a:srgbClr val="BC21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1" name="Freeform 268">
                <a:extLst>
                  <a:ext uri="{FF2B5EF4-FFF2-40B4-BE49-F238E27FC236}">
                    <a16:creationId xmlns:a16="http://schemas.microsoft.com/office/drawing/2014/main" id="{2AE3181D-6917-8A22-A623-35053DFF5F26}"/>
                  </a:ext>
                </a:extLst>
              </p:cNvPr>
              <p:cNvSpPr/>
              <p:nvPr/>
            </p:nvSpPr>
            <p:spPr bwMode="auto">
              <a:xfrm>
                <a:off x="3276" y="2720"/>
                <a:ext cx="256" cy="82"/>
              </a:xfrm>
              <a:custGeom>
                <a:avLst/>
                <a:gdLst>
                  <a:gd name="T0" fmla="*/ 64 w 169"/>
                  <a:gd name="T1" fmla="*/ 44 h 54"/>
                  <a:gd name="T2" fmla="*/ 31 w 169"/>
                  <a:gd name="T3" fmla="*/ 54 h 54"/>
                  <a:gd name="T4" fmla="*/ 8 w 169"/>
                  <a:gd name="T5" fmla="*/ 43 h 54"/>
                  <a:gd name="T6" fmla="*/ 0 w 169"/>
                  <a:gd name="T7" fmla="*/ 41 h 54"/>
                  <a:gd name="T8" fmla="*/ 0 w 169"/>
                  <a:gd name="T9" fmla="*/ 39 h 54"/>
                  <a:gd name="T10" fmla="*/ 38 w 169"/>
                  <a:gd name="T11" fmla="*/ 21 h 54"/>
                  <a:gd name="T12" fmla="*/ 41 w 169"/>
                  <a:gd name="T13" fmla="*/ 21 h 54"/>
                  <a:gd name="T14" fmla="*/ 79 w 169"/>
                  <a:gd name="T15" fmla="*/ 20 h 54"/>
                  <a:gd name="T16" fmla="*/ 120 w 169"/>
                  <a:gd name="T17" fmla="*/ 13 h 54"/>
                  <a:gd name="T18" fmla="*/ 127 w 169"/>
                  <a:gd name="T19" fmla="*/ 12 h 54"/>
                  <a:gd name="T20" fmla="*/ 160 w 169"/>
                  <a:gd name="T21" fmla="*/ 2 h 54"/>
                  <a:gd name="T22" fmla="*/ 165 w 169"/>
                  <a:gd name="T23" fmla="*/ 8 h 54"/>
                  <a:gd name="T24" fmla="*/ 101 w 169"/>
                  <a:gd name="T25" fmla="*/ 25 h 54"/>
                  <a:gd name="T26" fmla="*/ 94 w 169"/>
                  <a:gd name="T27" fmla="*/ 31 h 54"/>
                  <a:gd name="T28" fmla="*/ 81 w 169"/>
                  <a:gd name="T29" fmla="*/ 34 h 54"/>
                  <a:gd name="T30" fmla="*/ 64 w 169"/>
                  <a:gd name="T3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54">
                    <a:moveTo>
                      <a:pt x="64" y="44"/>
                    </a:moveTo>
                    <a:cubicBezTo>
                      <a:pt x="51" y="43"/>
                      <a:pt x="42" y="50"/>
                      <a:pt x="31" y="54"/>
                    </a:cubicBezTo>
                    <a:cubicBezTo>
                      <a:pt x="26" y="44"/>
                      <a:pt x="17" y="43"/>
                      <a:pt x="8" y="43"/>
                    </a:cubicBezTo>
                    <a:cubicBezTo>
                      <a:pt x="5" y="43"/>
                      <a:pt x="2" y="44"/>
                      <a:pt x="0" y="41"/>
                    </a:cubicBezTo>
                    <a:cubicBezTo>
                      <a:pt x="0" y="40"/>
                      <a:pt x="0" y="39"/>
                      <a:pt x="0" y="39"/>
                    </a:cubicBezTo>
                    <a:cubicBezTo>
                      <a:pt x="11" y="29"/>
                      <a:pt x="24" y="22"/>
                      <a:pt x="38" y="21"/>
                    </a:cubicBezTo>
                    <a:cubicBezTo>
                      <a:pt x="39" y="21"/>
                      <a:pt x="40" y="21"/>
                      <a:pt x="41" y="21"/>
                    </a:cubicBezTo>
                    <a:cubicBezTo>
                      <a:pt x="54" y="25"/>
                      <a:pt x="66" y="26"/>
                      <a:pt x="79" y="20"/>
                    </a:cubicBezTo>
                    <a:cubicBezTo>
                      <a:pt x="92" y="15"/>
                      <a:pt x="105" y="10"/>
                      <a:pt x="120" y="13"/>
                    </a:cubicBezTo>
                    <a:cubicBezTo>
                      <a:pt x="122" y="13"/>
                      <a:pt x="126" y="13"/>
                      <a:pt x="127" y="12"/>
                    </a:cubicBezTo>
                    <a:cubicBezTo>
                      <a:pt x="136" y="2"/>
                      <a:pt x="148" y="4"/>
                      <a:pt x="160" y="2"/>
                    </a:cubicBezTo>
                    <a:cubicBezTo>
                      <a:pt x="169" y="0"/>
                      <a:pt x="165" y="5"/>
                      <a:pt x="165" y="8"/>
                    </a:cubicBezTo>
                    <a:cubicBezTo>
                      <a:pt x="143" y="12"/>
                      <a:pt x="122" y="19"/>
                      <a:pt x="101" y="25"/>
                    </a:cubicBezTo>
                    <a:cubicBezTo>
                      <a:pt x="98" y="26"/>
                      <a:pt x="95" y="28"/>
                      <a:pt x="94" y="31"/>
                    </a:cubicBezTo>
                    <a:cubicBezTo>
                      <a:pt x="90" y="34"/>
                      <a:pt x="86" y="36"/>
                      <a:pt x="81" y="34"/>
                    </a:cubicBezTo>
                    <a:cubicBezTo>
                      <a:pt x="73" y="32"/>
                      <a:pt x="68" y="37"/>
                      <a:pt x="64" y="44"/>
                    </a:cubicBezTo>
                    <a:close/>
                  </a:path>
                </a:pathLst>
              </a:custGeom>
              <a:solidFill>
                <a:srgbClr val="E13A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2" name="Freeform 269">
                <a:extLst>
                  <a:ext uri="{FF2B5EF4-FFF2-40B4-BE49-F238E27FC236}">
                    <a16:creationId xmlns:a16="http://schemas.microsoft.com/office/drawing/2014/main" id="{53B95439-5BB2-3149-26F3-39C15BD8204A}"/>
                  </a:ext>
                </a:extLst>
              </p:cNvPr>
              <p:cNvSpPr/>
              <p:nvPr/>
            </p:nvSpPr>
            <p:spPr bwMode="auto">
              <a:xfrm>
                <a:off x="3399" y="2767"/>
                <a:ext cx="19" cy="13"/>
              </a:xfrm>
              <a:custGeom>
                <a:avLst/>
                <a:gdLst>
                  <a:gd name="T0" fmla="*/ 0 w 13"/>
                  <a:gd name="T1" fmla="*/ 3 h 8"/>
                  <a:gd name="T2" fmla="*/ 13 w 13"/>
                  <a:gd name="T3" fmla="*/ 0 h 8"/>
                  <a:gd name="T4" fmla="*/ 0 w 13"/>
                  <a:gd name="T5" fmla="*/ 3 h 8"/>
                </a:gdLst>
                <a:ahLst/>
                <a:cxnLst>
                  <a:cxn ang="0">
                    <a:pos x="T0" y="T1"/>
                  </a:cxn>
                  <a:cxn ang="0">
                    <a:pos x="T2" y="T3"/>
                  </a:cxn>
                  <a:cxn ang="0">
                    <a:pos x="T4" y="T5"/>
                  </a:cxn>
                </a:cxnLst>
                <a:rect l="0" t="0" r="r" b="b"/>
                <a:pathLst>
                  <a:path w="13" h="8">
                    <a:moveTo>
                      <a:pt x="0" y="3"/>
                    </a:moveTo>
                    <a:cubicBezTo>
                      <a:pt x="5" y="2"/>
                      <a:pt x="9" y="1"/>
                      <a:pt x="13" y="0"/>
                    </a:cubicBezTo>
                    <a:cubicBezTo>
                      <a:pt x="8" y="7"/>
                      <a:pt x="5" y="8"/>
                      <a:pt x="0" y="3"/>
                    </a:cubicBezTo>
                    <a:close/>
                  </a:path>
                </a:pathLst>
              </a:custGeom>
              <a:solidFill>
                <a:srgbClr val="BC21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3" name="Freeform 270">
                <a:extLst>
                  <a:ext uri="{FF2B5EF4-FFF2-40B4-BE49-F238E27FC236}">
                    <a16:creationId xmlns:a16="http://schemas.microsoft.com/office/drawing/2014/main" id="{8BC9EEBF-6EF4-9C65-964E-4BCE3199E682}"/>
                  </a:ext>
                </a:extLst>
              </p:cNvPr>
              <p:cNvSpPr/>
              <p:nvPr/>
            </p:nvSpPr>
            <p:spPr bwMode="auto">
              <a:xfrm>
                <a:off x="3915" y="2167"/>
                <a:ext cx="240" cy="290"/>
              </a:xfrm>
              <a:custGeom>
                <a:avLst/>
                <a:gdLst>
                  <a:gd name="T0" fmla="*/ 147 w 158"/>
                  <a:gd name="T1" fmla="*/ 183 h 191"/>
                  <a:gd name="T2" fmla="*/ 146 w 158"/>
                  <a:gd name="T3" fmla="*/ 186 h 191"/>
                  <a:gd name="T4" fmla="*/ 137 w 158"/>
                  <a:gd name="T5" fmla="*/ 188 h 191"/>
                  <a:gd name="T6" fmla="*/ 122 w 158"/>
                  <a:gd name="T7" fmla="*/ 164 h 191"/>
                  <a:gd name="T8" fmla="*/ 128 w 158"/>
                  <a:gd name="T9" fmla="*/ 122 h 191"/>
                  <a:gd name="T10" fmla="*/ 122 w 158"/>
                  <a:gd name="T11" fmla="*/ 162 h 191"/>
                  <a:gd name="T12" fmla="*/ 100 w 158"/>
                  <a:gd name="T13" fmla="*/ 163 h 191"/>
                  <a:gd name="T14" fmla="*/ 93 w 158"/>
                  <a:gd name="T15" fmla="*/ 129 h 191"/>
                  <a:gd name="T16" fmla="*/ 59 w 158"/>
                  <a:gd name="T17" fmla="*/ 141 h 191"/>
                  <a:gd name="T18" fmla="*/ 56 w 158"/>
                  <a:gd name="T19" fmla="*/ 137 h 191"/>
                  <a:gd name="T20" fmla="*/ 55 w 158"/>
                  <a:gd name="T21" fmla="*/ 133 h 191"/>
                  <a:gd name="T22" fmla="*/ 48 w 158"/>
                  <a:gd name="T23" fmla="*/ 134 h 191"/>
                  <a:gd name="T24" fmla="*/ 40 w 158"/>
                  <a:gd name="T25" fmla="*/ 141 h 191"/>
                  <a:gd name="T26" fmla="*/ 25 w 158"/>
                  <a:gd name="T27" fmla="*/ 129 h 191"/>
                  <a:gd name="T28" fmla="*/ 10 w 158"/>
                  <a:gd name="T29" fmla="*/ 108 h 191"/>
                  <a:gd name="T30" fmla="*/ 2 w 158"/>
                  <a:gd name="T31" fmla="*/ 80 h 191"/>
                  <a:gd name="T32" fmla="*/ 9 w 158"/>
                  <a:gd name="T33" fmla="*/ 66 h 191"/>
                  <a:gd name="T34" fmla="*/ 13 w 158"/>
                  <a:gd name="T35" fmla="*/ 56 h 191"/>
                  <a:gd name="T36" fmla="*/ 18 w 158"/>
                  <a:gd name="T37" fmla="*/ 62 h 191"/>
                  <a:gd name="T38" fmla="*/ 22 w 158"/>
                  <a:gd name="T39" fmla="*/ 81 h 191"/>
                  <a:gd name="T40" fmla="*/ 36 w 158"/>
                  <a:gd name="T41" fmla="*/ 97 h 191"/>
                  <a:gd name="T42" fmla="*/ 47 w 158"/>
                  <a:gd name="T43" fmla="*/ 84 h 191"/>
                  <a:gd name="T44" fmla="*/ 54 w 158"/>
                  <a:gd name="T45" fmla="*/ 49 h 191"/>
                  <a:gd name="T46" fmla="*/ 51 w 158"/>
                  <a:gd name="T47" fmla="*/ 43 h 191"/>
                  <a:gd name="T48" fmla="*/ 46 w 158"/>
                  <a:gd name="T49" fmla="*/ 46 h 191"/>
                  <a:gd name="T50" fmla="*/ 38 w 158"/>
                  <a:gd name="T51" fmla="*/ 51 h 191"/>
                  <a:gd name="T52" fmla="*/ 42 w 158"/>
                  <a:gd name="T53" fmla="*/ 43 h 191"/>
                  <a:gd name="T54" fmla="*/ 43 w 158"/>
                  <a:gd name="T55" fmla="*/ 29 h 191"/>
                  <a:gd name="T56" fmla="*/ 45 w 158"/>
                  <a:gd name="T57" fmla="*/ 9 h 191"/>
                  <a:gd name="T58" fmla="*/ 70 w 158"/>
                  <a:gd name="T59" fmla="*/ 23 h 191"/>
                  <a:gd name="T60" fmla="*/ 78 w 158"/>
                  <a:gd name="T61" fmla="*/ 37 h 191"/>
                  <a:gd name="T62" fmla="*/ 86 w 158"/>
                  <a:gd name="T63" fmla="*/ 45 h 191"/>
                  <a:gd name="T64" fmla="*/ 71 w 158"/>
                  <a:gd name="T65" fmla="*/ 46 h 191"/>
                  <a:gd name="T66" fmla="*/ 64 w 158"/>
                  <a:gd name="T67" fmla="*/ 55 h 191"/>
                  <a:gd name="T68" fmla="*/ 67 w 158"/>
                  <a:gd name="T69" fmla="*/ 73 h 191"/>
                  <a:gd name="T70" fmla="*/ 60 w 158"/>
                  <a:gd name="T71" fmla="*/ 98 h 191"/>
                  <a:gd name="T72" fmla="*/ 77 w 158"/>
                  <a:gd name="T73" fmla="*/ 65 h 191"/>
                  <a:gd name="T74" fmla="*/ 81 w 158"/>
                  <a:gd name="T75" fmla="*/ 52 h 191"/>
                  <a:gd name="T76" fmla="*/ 93 w 158"/>
                  <a:gd name="T77" fmla="*/ 56 h 191"/>
                  <a:gd name="T78" fmla="*/ 92 w 158"/>
                  <a:gd name="T79" fmla="*/ 71 h 191"/>
                  <a:gd name="T80" fmla="*/ 91 w 158"/>
                  <a:gd name="T81" fmla="*/ 74 h 191"/>
                  <a:gd name="T82" fmla="*/ 98 w 158"/>
                  <a:gd name="T83" fmla="*/ 67 h 191"/>
                  <a:gd name="T84" fmla="*/ 106 w 158"/>
                  <a:gd name="T85" fmla="*/ 78 h 191"/>
                  <a:gd name="T86" fmla="*/ 109 w 158"/>
                  <a:gd name="T87" fmla="*/ 101 h 191"/>
                  <a:gd name="T88" fmla="*/ 110 w 158"/>
                  <a:gd name="T89" fmla="*/ 104 h 191"/>
                  <a:gd name="T90" fmla="*/ 110 w 158"/>
                  <a:gd name="T91" fmla="*/ 104 h 191"/>
                  <a:gd name="T92" fmla="*/ 110 w 158"/>
                  <a:gd name="T93" fmla="*/ 77 h 191"/>
                  <a:gd name="T94" fmla="*/ 110 w 158"/>
                  <a:gd name="T95" fmla="*/ 59 h 191"/>
                  <a:gd name="T96" fmla="*/ 106 w 158"/>
                  <a:gd name="T97" fmla="*/ 32 h 191"/>
                  <a:gd name="T98" fmla="*/ 115 w 158"/>
                  <a:gd name="T99" fmla="*/ 22 h 191"/>
                  <a:gd name="T100" fmla="*/ 123 w 158"/>
                  <a:gd name="T101" fmla="*/ 32 h 191"/>
                  <a:gd name="T102" fmla="*/ 126 w 158"/>
                  <a:gd name="T103" fmla="*/ 49 h 191"/>
                  <a:gd name="T104" fmla="*/ 136 w 158"/>
                  <a:gd name="T105" fmla="*/ 58 h 191"/>
                  <a:gd name="T106" fmla="*/ 138 w 158"/>
                  <a:gd name="T107" fmla="*/ 79 h 191"/>
                  <a:gd name="T108" fmla="*/ 132 w 158"/>
                  <a:gd name="T109" fmla="*/ 86 h 191"/>
                  <a:gd name="T110" fmla="*/ 133 w 158"/>
                  <a:gd name="T111" fmla="*/ 91 h 191"/>
                  <a:gd name="T112" fmla="*/ 145 w 158"/>
                  <a:gd name="T113" fmla="*/ 100 h 191"/>
                  <a:gd name="T114" fmla="*/ 156 w 158"/>
                  <a:gd name="T115" fmla="*/ 144 h 191"/>
                  <a:gd name="T116" fmla="*/ 144 w 158"/>
                  <a:gd name="T117" fmla="*/ 161 h 191"/>
                  <a:gd name="T118" fmla="*/ 143 w 158"/>
                  <a:gd name="T119" fmla="*/ 172 h 191"/>
                  <a:gd name="T120" fmla="*/ 147 w 158"/>
                  <a:gd name="T121"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8" h="191">
                    <a:moveTo>
                      <a:pt x="147" y="183"/>
                    </a:moveTo>
                    <a:cubicBezTo>
                      <a:pt x="147" y="184"/>
                      <a:pt x="146" y="185"/>
                      <a:pt x="146" y="186"/>
                    </a:cubicBezTo>
                    <a:cubicBezTo>
                      <a:pt x="144" y="190"/>
                      <a:pt x="140" y="191"/>
                      <a:pt x="137" y="188"/>
                    </a:cubicBezTo>
                    <a:cubicBezTo>
                      <a:pt x="131" y="181"/>
                      <a:pt x="122" y="175"/>
                      <a:pt x="122" y="164"/>
                    </a:cubicBezTo>
                    <a:cubicBezTo>
                      <a:pt x="128" y="150"/>
                      <a:pt x="128" y="136"/>
                      <a:pt x="128" y="122"/>
                    </a:cubicBezTo>
                    <a:cubicBezTo>
                      <a:pt x="127" y="135"/>
                      <a:pt x="127" y="149"/>
                      <a:pt x="122" y="162"/>
                    </a:cubicBezTo>
                    <a:cubicBezTo>
                      <a:pt x="114" y="166"/>
                      <a:pt x="106" y="169"/>
                      <a:pt x="100" y="163"/>
                    </a:cubicBezTo>
                    <a:cubicBezTo>
                      <a:pt x="91" y="154"/>
                      <a:pt x="88" y="142"/>
                      <a:pt x="93" y="129"/>
                    </a:cubicBezTo>
                    <a:cubicBezTo>
                      <a:pt x="82" y="135"/>
                      <a:pt x="70" y="136"/>
                      <a:pt x="59" y="141"/>
                    </a:cubicBezTo>
                    <a:cubicBezTo>
                      <a:pt x="58" y="141"/>
                      <a:pt x="57" y="139"/>
                      <a:pt x="56" y="137"/>
                    </a:cubicBezTo>
                    <a:cubicBezTo>
                      <a:pt x="55" y="136"/>
                      <a:pt x="60" y="132"/>
                      <a:pt x="55" y="133"/>
                    </a:cubicBezTo>
                    <a:cubicBezTo>
                      <a:pt x="52" y="134"/>
                      <a:pt x="50" y="128"/>
                      <a:pt x="48" y="134"/>
                    </a:cubicBezTo>
                    <a:cubicBezTo>
                      <a:pt x="47" y="138"/>
                      <a:pt x="44" y="141"/>
                      <a:pt x="40" y="141"/>
                    </a:cubicBezTo>
                    <a:cubicBezTo>
                      <a:pt x="33" y="139"/>
                      <a:pt x="28" y="135"/>
                      <a:pt x="25" y="129"/>
                    </a:cubicBezTo>
                    <a:cubicBezTo>
                      <a:pt x="22" y="120"/>
                      <a:pt x="14" y="116"/>
                      <a:pt x="10" y="108"/>
                    </a:cubicBezTo>
                    <a:cubicBezTo>
                      <a:pt x="8" y="98"/>
                      <a:pt x="0" y="91"/>
                      <a:pt x="2" y="80"/>
                    </a:cubicBezTo>
                    <a:cubicBezTo>
                      <a:pt x="9" y="77"/>
                      <a:pt x="24" y="79"/>
                      <a:pt x="9" y="66"/>
                    </a:cubicBezTo>
                    <a:cubicBezTo>
                      <a:pt x="6" y="63"/>
                      <a:pt x="10" y="58"/>
                      <a:pt x="13" y="56"/>
                    </a:cubicBezTo>
                    <a:cubicBezTo>
                      <a:pt x="18" y="53"/>
                      <a:pt x="17" y="59"/>
                      <a:pt x="18" y="62"/>
                    </a:cubicBezTo>
                    <a:cubicBezTo>
                      <a:pt x="19" y="68"/>
                      <a:pt x="21" y="75"/>
                      <a:pt x="22" y="81"/>
                    </a:cubicBezTo>
                    <a:cubicBezTo>
                      <a:pt x="23" y="90"/>
                      <a:pt x="29" y="95"/>
                      <a:pt x="36" y="97"/>
                    </a:cubicBezTo>
                    <a:cubicBezTo>
                      <a:pt x="45" y="99"/>
                      <a:pt x="45" y="89"/>
                      <a:pt x="47" y="84"/>
                    </a:cubicBezTo>
                    <a:cubicBezTo>
                      <a:pt x="51" y="73"/>
                      <a:pt x="49" y="60"/>
                      <a:pt x="54" y="49"/>
                    </a:cubicBezTo>
                    <a:cubicBezTo>
                      <a:pt x="55" y="48"/>
                      <a:pt x="53" y="44"/>
                      <a:pt x="51" y="43"/>
                    </a:cubicBezTo>
                    <a:cubicBezTo>
                      <a:pt x="49" y="42"/>
                      <a:pt x="47" y="44"/>
                      <a:pt x="46" y="46"/>
                    </a:cubicBezTo>
                    <a:cubicBezTo>
                      <a:pt x="44" y="49"/>
                      <a:pt x="41" y="54"/>
                      <a:pt x="38" y="51"/>
                    </a:cubicBezTo>
                    <a:cubicBezTo>
                      <a:pt x="33" y="47"/>
                      <a:pt x="39" y="45"/>
                      <a:pt x="42" y="43"/>
                    </a:cubicBezTo>
                    <a:cubicBezTo>
                      <a:pt x="48" y="39"/>
                      <a:pt x="43" y="34"/>
                      <a:pt x="43" y="29"/>
                    </a:cubicBezTo>
                    <a:cubicBezTo>
                      <a:pt x="38" y="22"/>
                      <a:pt x="39" y="15"/>
                      <a:pt x="45" y="9"/>
                    </a:cubicBezTo>
                    <a:cubicBezTo>
                      <a:pt x="58" y="0"/>
                      <a:pt x="67" y="4"/>
                      <a:pt x="70" y="23"/>
                    </a:cubicBezTo>
                    <a:cubicBezTo>
                      <a:pt x="71" y="29"/>
                      <a:pt x="72" y="34"/>
                      <a:pt x="78" y="37"/>
                    </a:cubicBezTo>
                    <a:cubicBezTo>
                      <a:pt x="81" y="39"/>
                      <a:pt x="87" y="39"/>
                      <a:pt x="86" y="45"/>
                    </a:cubicBezTo>
                    <a:cubicBezTo>
                      <a:pt x="81" y="48"/>
                      <a:pt x="76" y="46"/>
                      <a:pt x="71" y="46"/>
                    </a:cubicBezTo>
                    <a:cubicBezTo>
                      <a:pt x="63" y="45"/>
                      <a:pt x="64" y="50"/>
                      <a:pt x="64" y="55"/>
                    </a:cubicBezTo>
                    <a:cubicBezTo>
                      <a:pt x="65" y="61"/>
                      <a:pt x="67" y="67"/>
                      <a:pt x="67" y="73"/>
                    </a:cubicBezTo>
                    <a:cubicBezTo>
                      <a:pt x="61" y="80"/>
                      <a:pt x="55" y="87"/>
                      <a:pt x="60" y="98"/>
                    </a:cubicBezTo>
                    <a:cubicBezTo>
                      <a:pt x="70" y="89"/>
                      <a:pt x="78" y="80"/>
                      <a:pt x="77" y="65"/>
                    </a:cubicBezTo>
                    <a:cubicBezTo>
                      <a:pt x="76" y="61"/>
                      <a:pt x="74" y="55"/>
                      <a:pt x="81" y="52"/>
                    </a:cubicBezTo>
                    <a:cubicBezTo>
                      <a:pt x="86" y="51"/>
                      <a:pt x="90" y="53"/>
                      <a:pt x="93" y="56"/>
                    </a:cubicBezTo>
                    <a:cubicBezTo>
                      <a:pt x="97" y="61"/>
                      <a:pt x="96" y="66"/>
                      <a:pt x="92" y="71"/>
                    </a:cubicBezTo>
                    <a:cubicBezTo>
                      <a:pt x="91" y="72"/>
                      <a:pt x="91" y="73"/>
                      <a:pt x="91" y="74"/>
                    </a:cubicBezTo>
                    <a:cubicBezTo>
                      <a:pt x="95" y="74"/>
                      <a:pt x="95" y="69"/>
                      <a:pt x="98" y="67"/>
                    </a:cubicBezTo>
                    <a:cubicBezTo>
                      <a:pt x="106" y="66"/>
                      <a:pt x="106" y="73"/>
                      <a:pt x="106" y="78"/>
                    </a:cubicBezTo>
                    <a:cubicBezTo>
                      <a:pt x="107" y="87"/>
                      <a:pt x="109" y="95"/>
                      <a:pt x="109" y="101"/>
                    </a:cubicBezTo>
                    <a:cubicBezTo>
                      <a:pt x="109" y="106"/>
                      <a:pt x="112" y="104"/>
                      <a:pt x="110" y="104"/>
                    </a:cubicBezTo>
                    <a:cubicBezTo>
                      <a:pt x="110" y="104"/>
                      <a:pt x="110" y="104"/>
                      <a:pt x="110" y="104"/>
                    </a:cubicBezTo>
                    <a:cubicBezTo>
                      <a:pt x="107" y="95"/>
                      <a:pt x="111" y="86"/>
                      <a:pt x="110" y="77"/>
                    </a:cubicBezTo>
                    <a:cubicBezTo>
                      <a:pt x="114" y="71"/>
                      <a:pt x="112" y="65"/>
                      <a:pt x="110" y="59"/>
                    </a:cubicBezTo>
                    <a:cubicBezTo>
                      <a:pt x="107" y="50"/>
                      <a:pt x="104" y="41"/>
                      <a:pt x="106" y="32"/>
                    </a:cubicBezTo>
                    <a:cubicBezTo>
                      <a:pt x="107" y="27"/>
                      <a:pt x="109" y="23"/>
                      <a:pt x="115" y="22"/>
                    </a:cubicBezTo>
                    <a:cubicBezTo>
                      <a:pt x="121" y="22"/>
                      <a:pt x="124" y="26"/>
                      <a:pt x="123" y="32"/>
                    </a:cubicBezTo>
                    <a:cubicBezTo>
                      <a:pt x="118" y="39"/>
                      <a:pt x="114" y="45"/>
                      <a:pt x="126" y="49"/>
                    </a:cubicBezTo>
                    <a:cubicBezTo>
                      <a:pt x="131" y="50"/>
                      <a:pt x="133" y="55"/>
                      <a:pt x="136" y="58"/>
                    </a:cubicBezTo>
                    <a:cubicBezTo>
                      <a:pt x="142" y="65"/>
                      <a:pt x="140" y="72"/>
                      <a:pt x="138" y="79"/>
                    </a:cubicBezTo>
                    <a:cubicBezTo>
                      <a:pt x="137" y="82"/>
                      <a:pt x="135" y="84"/>
                      <a:pt x="132" y="86"/>
                    </a:cubicBezTo>
                    <a:cubicBezTo>
                      <a:pt x="129" y="88"/>
                      <a:pt x="131" y="90"/>
                      <a:pt x="133" y="91"/>
                    </a:cubicBezTo>
                    <a:cubicBezTo>
                      <a:pt x="138" y="93"/>
                      <a:pt x="143" y="95"/>
                      <a:pt x="145" y="100"/>
                    </a:cubicBezTo>
                    <a:cubicBezTo>
                      <a:pt x="150" y="114"/>
                      <a:pt x="152" y="129"/>
                      <a:pt x="156" y="144"/>
                    </a:cubicBezTo>
                    <a:cubicBezTo>
                      <a:pt x="158" y="152"/>
                      <a:pt x="148" y="155"/>
                      <a:pt x="144" y="161"/>
                    </a:cubicBezTo>
                    <a:cubicBezTo>
                      <a:pt x="140" y="165"/>
                      <a:pt x="138" y="167"/>
                      <a:pt x="143" y="172"/>
                    </a:cubicBezTo>
                    <a:cubicBezTo>
                      <a:pt x="146" y="175"/>
                      <a:pt x="147" y="179"/>
                      <a:pt x="147" y="183"/>
                    </a:cubicBezTo>
                    <a:close/>
                  </a:path>
                </a:pathLst>
              </a:custGeom>
              <a:solidFill>
                <a:srgbClr val="EC9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4" name="Freeform 271">
                <a:extLst>
                  <a:ext uri="{FF2B5EF4-FFF2-40B4-BE49-F238E27FC236}">
                    <a16:creationId xmlns:a16="http://schemas.microsoft.com/office/drawing/2014/main" id="{268D6D00-CF99-AEDB-623D-2D33DADAAB49}"/>
                  </a:ext>
                </a:extLst>
              </p:cNvPr>
              <p:cNvSpPr/>
              <p:nvPr/>
            </p:nvSpPr>
            <p:spPr bwMode="auto">
              <a:xfrm>
                <a:off x="4060" y="2108"/>
                <a:ext cx="45" cy="88"/>
              </a:xfrm>
              <a:custGeom>
                <a:avLst/>
                <a:gdLst>
                  <a:gd name="T0" fmla="*/ 9 w 30"/>
                  <a:gd name="T1" fmla="*/ 0 h 58"/>
                  <a:gd name="T2" fmla="*/ 21 w 30"/>
                  <a:gd name="T3" fmla="*/ 25 h 58"/>
                  <a:gd name="T4" fmla="*/ 29 w 30"/>
                  <a:gd name="T5" fmla="*/ 45 h 58"/>
                  <a:gd name="T6" fmla="*/ 23 w 30"/>
                  <a:gd name="T7" fmla="*/ 52 h 58"/>
                  <a:gd name="T8" fmla="*/ 2 w 30"/>
                  <a:gd name="T9" fmla="*/ 54 h 58"/>
                  <a:gd name="T10" fmla="*/ 3 w 30"/>
                  <a:gd name="T11" fmla="*/ 40 h 58"/>
                  <a:gd name="T12" fmla="*/ 13 w 30"/>
                  <a:gd name="T13" fmla="*/ 30 h 58"/>
                  <a:gd name="T14" fmla="*/ 3 w 30"/>
                  <a:gd name="T15" fmla="*/ 7 h 58"/>
                  <a:gd name="T16" fmla="*/ 9 w 30"/>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57">
                    <a:moveTo>
                      <a:pt x="9" y="0"/>
                    </a:moveTo>
                    <a:cubicBezTo>
                      <a:pt x="19" y="5"/>
                      <a:pt x="23" y="13"/>
                      <a:pt x="21" y="25"/>
                    </a:cubicBezTo>
                    <a:cubicBezTo>
                      <a:pt x="20" y="33"/>
                      <a:pt x="23" y="40"/>
                      <a:pt x="29" y="45"/>
                    </a:cubicBezTo>
                    <a:cubicBezTo>
                      <a:pt x="30" y="50"/>
                      <a:pt x="26" y="51"/>
                      <a:pt x="23" y="52"/>
                    </a:cubicBezTo>
                    <a:cubicBezTo>
                      <a:pt x="16" y="52"/>
                      <a:pt x="9" y="58"/>
                      <a:pt x="2" y="54"/>
                    </a:cubicBezTo>
                    <a:cubicBezTo>
                      <a:pt x="1" y="49"/>
                      <a:pt x="0" y="45"/>
                      <a:pt x="3" y="40"/>
                    </a:cubicBezTo>
                    <a:cubicBezTo>
                      <a:pt x="13" y="44"/>
                      <a:pt x="14" y="40"/>
                      <a:pt x="13" y="30"/>
                    </a:cubicBezTo>
                    <a:cubicBezTo>
                      <a:pt x="12" y="21"/>
                      <a:pt x="4" y="16"/>
                      <a:pt x="3" y="7"/>
                    </a:cubicBezTo>
                    <a:cubicBezTo>
                      <a:pt x="7" y="6"/>
                      <a:pt x="6" y="1"/>
                      <a:pt x="9" y="0"/>
                    </a:cubicBezTo>
                    <a:close/>
                  </a:path>
                </a:pathLst>
              </a:custGeom>
              <a:solidFill>
                <a:srgbClr val="EC9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5" name="Freeform 272">
                <a:extLst>
                  <a:ext uri="{FF2B5EF4-FFF2-40B4-BE49-F238E27FC236}">
                    <a16:creationId xmlns:a16="http://schemas.microsoft.com/office/drawing/2014/main" id="{87F8DFA3-EA36-BA1A-F79F-834B984C4D48}"/>
                  </a:ext>
                </a:extLst>
              </p:cNvPr>
              <p:cNvSpPr/>
              <p:nvPr/>
            </p:nvSpPr>
            <p:spPr bwMode="auto">
              <a:xfrm>
                <a:off x="4108" y="2165"/>
                <a:ext cx="55" cy="94"/>
              </a:xfrm>
              <a:custGeom>
                <a:avLst/>
                <a:gdLst>
                  <a:gd name="T0" fmla="*/ 22 w 36"/>
                  <a:gd name="T1" fmla="*/ 0 h 62"/>
                  <a:gd name="T2" fmla="*/ 27 w 36"/>
                  <a:gd name="T3" fmla="*/ 9 h 62"/>
                  <a:gd name="T4" fmla="*/ 25 w 36"/>
                  <a:gd name="T5" fmla="*/ 20 h 62"/>
                  <a:gd name="T6" fmla="*/ 17 w 36"/>
                  <a:gd name="T7" fmla="*/ 25 h 62"/>
                  <a:gd name="T8" fmla="*/ 14 w 36"/>
                  <a:gd name="T9" fmla="*/ 23 h 62"/>
                  <a:gd name="T10" fmla="*/ 12 w 36"/>
                  <a:gd name="T11" fmla="*/ 33 h 62"/>
                  <a:gd name="T12" fmla="*/ 19 w 36"/>
                  <a:gd name="T13" fmla="*/ 46 h 62"/>
                  <a:gd name="T14" fmla="*/ 14 w 36"/>
                  <a:gd name="T15" fmla="*/ 60 h 62"/>
                  <a:gd name="T16" fmla="*/ 7 w 36"/>
                  <a:gd name="T17" fmla="*/ 56 h 62"/>
                  <a:gd name="T18" fmla="*/ 4 w 36"/>
                  <a:gd name="T19" fmla="*/ 22 h 62"/>
                  <a:gd name="T20" fmla="*/ 8 w 36"/>
                  <a:gd name="T21" fmla="*/ 19 h 62"/>
                  <a:gd name="T22" fmla="*/ 15 w 36"/>
                  <a:gd name="T23" fmla="*/ 10 h 62"/>
                  <a:gd name="T24" fmla="*/ 22 w 36"/>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62">
                    <a:moveTo>
                      <a:pt x="22" y="0"/>
                    </a:moveTo>
                    <a:cubicBezTo>
                      <a:pt x="29" y="0"/>
                      <a:pt x="36" y="1"/>
                      <a:pt x="27" y="9"/>
                    </a:cubicBezTo>
                    <a:cubicBezTo>
                      <a:pt x="24" y="12"/>
                      <a:pt x="25" y="16"/>
                      <a:pt x="25" y="20"/>
                    </a:cubicBezTo>
                    <a:cubicBezTo>
                      <a:pt x="23" y="23"/>
                      <a:pt x="22" y="26"/>
                      <a:pt x="17" y="25"/>
                    </a:cubicBezTo>
                    <a:cubicBezTo>
                      <a:pt x="17" y="23"/>
                      <a:pt x="16" y="20"/>
                      <a:pt x="14" y="23"/>
                    </a:cubicBezTo>
                    <a:cubicBezTo>
                      <a:pt x="11" y="25"/>
                      <a:pt x="8" y="29"/>
                      <a:pt x="12" y="33"/>
                    </a:cubicBezTo>
                    <a:cubicBezTo>
                      <a:pt x="16" y="37"/>
                      <a:pt x="16" y="42"/>
                      <a:pt x="19" y="46"/>
                    </a:cubicBezTo>
                    <a:cubicBezTo>
                      <a:pt x="23" y="53"/>
                      <a:pt x="21" y="57"/>
                      <a:pt x="14" y="60"/>
                    </a:cubicBezTo>
                    <a:cubicBezTo>
                      <a:pt x="10" y="62"/>
                      <a:pt x="9" y="59"/>
                      <a:pt x="7" y="56"/>
                    </a:cubicBezTo>
                    <a:cubicBezTo>
                      <a:pt x="0" y="45"/>
                      <a:pt x="1" y="34"/>
                      <a:pt x="4" y="22"/>
                    </a:cubicBezTo>
                    <a:cubicBezTo>
                      <a:pt x="6" y="22"/>
                      <a:pt x="9" y="22"/>
                      <a:pt x="8" y="19"/>
                    </a:cubicBezTo>
                    <a:cubicBezTo>
                      <a:pt x="6" y="12"/>
                      <a:pt x="9" y="10"/>
                      <a:pt x="15" y="10"/>
                    </a:cubicBezTo>
                    <a:cubicBezTo>
                      <a:pt x="21" y="9"/>
                      <a:pt x="22" y="5"/>
                      <a:pt x="22" y="0"/>
                    </a:cubicBezTo>
                    <a:close/>
                  </a:path>
                </a:pathLst>
              </a:custGeom>
              <a:solidFill>
                <a:srgbClr val="EC9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6" name="Freeform 273">
                <a:extLst>
                  <a:ext uri="{FF2B5EF4-FFF2-40B4-BE49-F238E27FC236}">
                    <a16:creationId xmlns:a16="http://schemas.microsoft.com/office/drawing/2014/main" id="{8A28DFD6-7698-CBA6-A813-2A89123631E9}"/>
                  </a:ext>
                </a:extLst>
              </p:cNvPr>
              <p:cNvSpPr/>
              <p:nvPr/>
            </p:nvSpPr>
            <p:spPr bwMode="auto">
              <a:xfrm>
                <a:off x="4085" y="2176"/>
                <a:ext cx="37" cy="82"/>
              </a:xfrm>
              <a:custGeom>
                <a:avLst/>
                <a:gdLst>
                  <a:gd name="T0" fmla="*/ 19 w 24"/>
                  <a:gd name="T1" fmla="*/ 15 h 54"/>
                  <a:gd name="T2" fmla="*/ 24 w 24"/>
                  <a:gd name="T3" fmla="*/ 48 h 54"/>
                  <a:gd name="T4" fmla="*/ 22 w 24"/>
                  <a:gd name="T5" fmla="*/ 54 h 54"/>
                  <a:gd name="T6" fmla="*/ 8 w 24"/>
                  <a:gd name="T7" fmla="*/ 45 h 54"/>
                  <a:gd name="T8" fmla="*/ 3 w 24"/>
                  <a:gd name="T9" fmla="*/ 34 h 54"/>
                  <a:gd name="T10" fmla="*/ 9 w 24"/>
                  <a:gd name="T11" fmla="*/ 28 h 54"/>
                  <a:gd name="T12" fmla="*/ 9 w 24"/>
                  <a:gd name="T13" fmla="*/ 17 h 54"/>
                  <a:gd name="T14" fmla="*/ 7 w 24"/>
                  <a:gd name="T15" fmla="*/ 5 h 54"/>
                  <a:gd name="T16" fmla="*/ 12 w 24"/>
                  <a:gd name="T17" fmla="*/ 0 h 54"/>
                  <a:gd name="T18" fmla="*/ 19 w 24"/>
                  <a:gd name="T19"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54">
                    <a:moveTo>
                      <a:pt x="19" y="15"/>
                    </a:moveTo>
                    <a:cubicBezTo>
                      <a:pt x="23" y="26"/>
                      <a:pt x="17" y="38"/>
                      <a:pt x="24" y="48"/>
                    </a:cubicBezTo>
                    <a:cubicBezTo>
                      <a:pt x="23" y="50"/>
                      <a:pt x="24" y="52"/>
                      <a:pt x="22" y="54"/>
                    </a:cubicBezTo>
                    <a:cubicBezTo>
                      <a:pt x="18" y="50"/>
                      <a:pt x="16" y="44"/>
                      <a:pt x="8" y="45"/>
                    </a:cubicBezTo>
                    <a:cubicBezTo>
                      <a:pt x="2" y="46"/>
                      <a:pt x="4" y="38"/>
                      <a:pt x="3" y="34"/>
                    </a:cubicBezTo>
                    <a:cubicBezTo>
                      <a:pt x="0" y="28"/>
                      <a:pt x="5" y="28"/>
                      <a:pt x="9" y="28"/>
                    </a:cubicBezTo>
                    <a:cubicBezTo>
                      <a:pt x="14" y="24"/>
                      <a:pt x="11" y="20"/>
                      <a:pt x="9" y="17"/>
                    </a:cubicBezTo>
                    <a:cubicBezTo>
                      <a:pt x="7" y="13"/>
                      <a:pt x="3" y="10"/>
                      <a:pt x="7" y="5"/>
                    </a:cubicBezTo>
                    <a:cubicBezTo>
                      <a:pt x="8" y="4"/>
                      <a:pt x="10" y="2"/>
                      <a:pt x="12" y="0"/>
                    </a:cubicBezTo>
                    <a:cubicBezTo>
                      <a:pt x="19" y="3"/>
                      <a:pt x="10" y="14"/>
                      <a:pt x="19" y="15"/>
                    </a:cubicBezTo>
                    <a:close/>
                  </a:path>
                </a:pathLst>
              </a:custGeom>
              <a:solidFill>
                <a:srgbClr val="E091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7" name="Freeform 274">
                <a:extLst>
                  <a:ext uri="{FF2B5EF4-FFF2-40B4-BE49-F238E27FC236}">
                    <a16:creationId xmlns:a16="http://schemas.microsoft.com/office/drawing/2014/main" id="{43D52A6A-7242-4A0A-3DA9-53096D069AF1}"/>
                  </a:ext>
                </a:extLst>
              </p:cNvPr>
              <p:cNvSpPr/>
              <p:nvPr/>
            </p:nvSpPr>
            <p:spPr bwMode="auto">
              <a:xfrm>
                <a:off x="4034" y="2143"/>
                <a:ext cx="38" cy="94"/>
              </a:xfrm>
              <a:custGeom>
                <a:avLst/>
                <a:gdLst>
                  <a:gd name="T0" fmla="*/ 20 w 25"/>
                  <a:gd name="T1" fmla="*/ 17 h 62"/>
                  <a:gd name="T2" fmla="*/ 21 w 25"/>
                  <a:gd name="T3" fmla="*/ 32 h 62"/>
                  <a:gd name="T4" fmla="*/ 20 w 25"/>
                  <a:gd name="T5" fmla="*/ 55 h 62"/>
                  <a:gd name="T6" fmla="*/ 8 w 25"/>
                  <a:gd name="T7" fmla="*/ 60 h 62"/>
                  <a:gd name="T8" fmla="*/ 0 w 25"/>
                  <a:gd name="T9" fmla="*/ 53 h 62"/>
                  <a:gd name="T10" fmla="*/ 12 w 25"/>
                  <a:gd name="T11" fmla="*/ 47 h 62"/>
                  <a:gd name="T12" fmla="*/ 14 w 25"/>
                  <a:gd name="T13" fmla="*/ 14 h 62"/>
                  <a:gd name="T14" fmla="*/ 12 w 25"/>
                  <a:gd name="T15" fmla="*/ 0 h 62"/>
                  <a:gd name="T16" fmla="*/ 20 w 25"/>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2">
                    <a:moveTo>
                      <a:pt x="20" y="17"/>
                    </a:moveTo>
                    <a:cubicBezTo>
                      <a:pt x="20" y="22"/>
                      <a:pt x="20" y="27"/>
                      <a:pt x="21" y="32"/>
                    </a:cubicBezTo>
                    <a:cubicBezTo>
                      <a:pt x="25" y="40"/>
                      <a:pt x="22" y="48"/>
                      <a:pt x="20" y="55"/>
                    </a:cubicBezTo>
                    <a:cubicBezTo>
                      <a:pt x="18" y="60"/>
                      <a:pt x="13" y="62"/>
                      <a:pt x="8" y="60"/>
                    </a:cubicBezTo>
                    <a:cubicBezTo>
                      <a:pt x="6" y="57"/>
                      <a:pt x="0" y="58"/>
                      <a:pt x="0" y="53"/>
                    </a:cubicBezTo>
                    <a:cubicBezTo>
                      <a:pt x="3" y="48"/>
                      <a:pt x="13" y="50"/>
                      <a:pt x="12" y="47"/>
                    </a:cubicBezTo>
                    <a:cubicBezTo>
                      <a:pt x="9" y="35"/>
                      <a:pt x="19" y="26"/>
                      <a:pt x="14" y="14"/>
                    </a:cubicBezTo>
                    <a:cubicBezTo>
                      <a:pt x="12" y="10"/>
                      <a:pt x="9" y="6"/>
                      <a:pt x="12" y="0"/>
                    </a:cubicBezTo>
                    <a:cubicBezTo>
                      <a:pt x="21" y="3"/>
                      <a:pt x="15" y="13"/>
                      <a:pt x="20" y="17"/>
                    </a:cubicBezTo>
                    <a:close/>
                  </a:path>
                </a:pathLst>
              </a:custGeom>
              <a:solidFill>
                <a:srgbClr val="DA7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8" name="Freeform 275">
                <a:extLst>
                  <a:ext uri="{FF2B5EF4-FFF2-40B4-BE49-F238E27FC236}">
                    <a16:creationId xmlns:a16="http://schemas.microsoft.com/office/drawing/2014/main" id="{FEF0AA99-8DE5-74BB-E2FE-7AE2198BE4E7}"/>
                  </a:ext>
                </a:extLst>
              </p:cNvPr>
              <p:cNvSpPr/>
              <p:nvPr/>
            </p:nvSpPr>
            <p:spPr bwMode="auto">
              <a:xfrm>
                <a:off x="3955" y="2153"/>
                <a:ext cx="29" cy="58"/>
              </a:xfrm>
              <a:custGeom>
                <a:avLst/>
                <a:gdLst>
                  <a:gd name="T0" fmla="*/ 19 w 19"/>
                  <a:gd name="T1" fmla="*/ 18 h 38"/>
                  <a:gd name="T2" fmla="*/ 17 w 19"/>
                  <a:gd name="T3" fmla="*/ 38 h 38"/>
                  <a:gd name="T4" fmla="*/ 7 w 19"/>
                  <a:gd name="T5" fmla="*/ 38 h 38"/>
                  <a:gd name="T6" fmla="*/ 2 w 19"/>
                  <a:gd name="T7" fmla="*/ 32 h 38"/>
                  <a:gd name="T8" fmla="*/ 4 w 19"/>
                  <a:gd name="T9" fmla="*/ 5 h 38"/>
                  <a:gd name="T10" fmla="*/ 14 w 19"/>
                  <a:gd name="T11" fmla="*/ 0 h 38"/>
                  <a:gd name="T12" fmla="*/ 19 w 19"/>
                  <a:gd name="T13" fmla="*/ 18 h 38"/>
                </a:gdLst>
                <a:ahLst/>
                <a:cxnLst>
                  <a:cxn ang="0">
                    <a:pos x="T0" y="T1"/>
                  </a:cxn>
                  <a:cxn ang="0">
                    <a:pos x="T2" y="T3"/>
                  </a:cxn>
                  <a:cxn ang="0">
                    <a:pos x="T4" y="T5"/>
                  </a:cxn>
                  <a:cxn ang="0">
                    <a:pos x="T6" y="T7"/>
                  </a:cxn>
                  <a:cxn ang="0">
                    <a:pos x="T8" y="T9"/>
                  </a:cxn>
                  <a:cxn ang="0">
                    <a:pos x="T10" y="T11"/>
                  </a:cxn>
                  <a:cxn ang="0">
                    <a:pos x="T12" y="T13"/>
                  </a:cxn>
                </a:cxnLst>
                <a:rect l="0" t="0" r="r" b="b"/>
                <a:pathLst>
                  <a:path w="19" h="38">
                    <a:moveTo>
                      <a:pt x="19" y="18"/>
                    </a:moveTo>
                    <a:cubicBezTo>
                      <a:pt x="17" y="24"/>
                      <a:pt x="16" y="31"/>
                      <a:pt x="17" y="38"/>
                    </a:cubicBezTo>
                    <a:cubicBezTo>
                      <a:pt x="13" y="38"/>
                      <a:pt x="10" y="38"/>
                      <a:pt x="7" y="38"/>
                    </a:cubicBezTo>
                    <a:cubicBezTo>
                      <a:pt x="3" y="38"/>
                      <a:pt x="0" y="35"/>
                      <a:pt x="2" y="32"/>
                    </a:cubicBezTo>
                    <a:cubicBezTo>
                      <a:pt x="9" y="23"/>
                      <a:pt x="3" y="14"/>
                      <a:pt x="4" y="5"/>
                    </a:cubicBezTo>
                    <a:cubicBezTo>
                      <a:pt x="8" y="5"/>
                      <a:pt x="10" y="2"/>
                      <a:pt x="14" y="0"/>
                    </a:cubicBezTo>
                    <a:cubicBezTo>
                      <a:pt x="18" y="6"/>
                      <a:pt x="8" y="15"/>
                      <a:pt x="19" y="18"/>
                    </a:cubicBezTo>
                    <a:close/>
                  </a:path>
                </a:pathLst>
              </a:custGeom>
              <a:solidFill>
                <a:srgbClr val="DB7D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9" name="Freeform 276">
                <a:extLst>
                  <a:ext uri="{FF2B5EF4-FFF2-40B4-BE49-F238E27FC236}">
                    <a16:creationId xmlns:a16="http://schemas.microsoft.com/office/drawing/2014/main" id="{5F4136EA-5563-C43F-CCA1-0028014072EB}"/>
                  </a:ext>
                </a:extLst>
              </p:cNvPr>
              <p:cNvSpPr/>
              <p:nvPr/>
            </p:nvSpPr>
            <p:spPr bwMode="auto">
              <a:xfrm>
                <a:off x="3993" y="2070"/>
                <a:ext cx="42" cy="65"/>
              </a:xfrm>
              <a:custGeom>
                <a:avLst/>
                <a:gdLst>
                  <a:gd name="T0" fmla="*/ 0 w 28"/>
                  <a:gd name="T1" fmla="*/ 13 h 43"/>
                  <a:gd name="T2" fmla="*/ 6 w 28"/>
                  <a:gd name="T3" fmla="*/ 0 h 43"/>
                  <a:gd name="T4" fmla="*/ 12 w 28"/>
                  <a:gd name="T5" fmla="*/ 12 h 43"/>
                  <a:gd name="T6" fmla="*/ 25 w 28"/>
                  <a:gd name="T7" fmla="*/ 12 h 43"/>
                  <a:gd name="T8" fmla="*/ 27 w 28"/>
                  <a:gd name="T9" fmla="*/ 35 h 43"/>
                  <a:gd name="T10" fmla="*/ 23 w 28"/>
                  <a:gd name="T11" fmla="*/ 43 h 43"/>
                  <a:gd name="T12" fmla="*/ 20 w 28"/>
                  <a:gd name="T13" fmla="*/ 36 h 43"/>
                  <a:gd name="T14" fmla="*/ 0 w 28"/>
                  <a:gd name="T15" fmla="*/ 1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3">
                    <a:moveTo>
                      <a:pt x="0" y="13"/>
                    </a:moveTo>
                    <a:cubicBezTo>
                      <a:pt x="2" y="8"/>
                      <a:pt x="4" y="4"/>
                      <a:pt x="6" y="0"/>
                    </a:cubicBezTo>
                    <a:cubicBezTo>
                      <a:pt x="11" y="2"/>
                      <a:pt x="9" y="8"/>
                      <a:pt x="12" y="12"/>
                    </a:cubicBezTo>
                    <a:cubicBezTo>
                      <a:pt x="17" y="17"/>
                      <a:pt x="21" y="10"/>
                      <a:pt x="25" y="12"/>
                    </a:cubicBezTo>
                    <a:cubicBezTo>
                      <a:pt x="25" y="19"/>
                      <a:pt x="23" y="27"/>
                      <a:pt x="27" y="35"/>
                    </a:cubicBezTo>
                    <a:cubicBezTo>
                      <a:pt x="28" y="38"/>
                      <a:pt x="28" y="43"/>
                      <a:pt x="23" y="43"/>
                    </a:cubicBezTo>
                    <a:cubicBezTo>
                      <a:pt x="20" y="43"/>
                      <a:pt x="20" y="39"/>
                      <a:pt x="20" y="36"/>
                    </a:cubicBezTo>
                    <a:cubicBezTo>
                      <a:pt x="19" y="24"/>
                      <a:pt x="15" y="15"/>
                      <a:pt x="0" y="13"/>
                    </a:cubicBezTo>
                    <a:close/>
                  </a:path>
                </a:pathLst>
              </a:custGeom>
              <a:solidFill>
                <a:srgbClr val="DF8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0" name="Freeform 277">
                <a:extLst>
                  <a:ext uri="{FF2B5EF4-FFF2-40B4-BE49-F238E27FC236}">
                    <a16:creationId xmlns:a16="http://schemas.microsoft.com/office/drawing/2014/main" id="{BCD8C292-1874-971B-E6D7-F2ACB55B12A8}"/>
                  </a:ext>
                </a:extLst>
              </p:cNvPr>
              <p:cNvSpPr/>
              <p:nvPr/>
            </p:nvSpPr>
            <p:spPr bwMode="auto">
              <a:xfrm>
                <a:off x="4051" y="2038"/>
                <a:ext cx="34" cy="85"/>
              </a:xfrm>
              <a:custGeom>
                <a:avLst/>
                <a:gdLst>
                  <a:gd name="T0" fmla="*/ 15 w 23"/>
                  <a:gd name="T1" fmla="*/ 46 h 56"/>
                  <a:gd name="T2" fmla="*/ 9 w 23"/>
                  <a:gd name="T3" fmla="*/ 53 h 56"/>
                  <a:gd name="T4" fmla="*/ 2 w 23"/>
                  <a:gd name="T5" fmla="*/ 28 h 56"/>
                  <a:gd name="T6" fmla="*/ 2 w 23"/>
                  <a:gd name="T7" fmla="*/ 23 h 56"/>
                  <a:gd name="T8" fmla="*/ 14 w 23"/>
                  <a:gd name="T9" fmla="*/ 5 h 56"/>
                  <a:gd name="T10" fmla="*/ 20 w 23"/>
                  <a:gd name="T11" fmla="*/ 2 h 56"/>
                  <a:gd name="T12" fmla="*/ 20 w 23"/>
                  <a:gd name="T13" fmla="*/ 9 h 56"/>
                  <a:gd name="T14" fmla="*/ 19 w 23"/>
                  <a:gd name="T15" fmla="*/ 11 h 56"/>
                  <a:gd name="T16" fmla="*/ 15 w 23"/>
                  <a:gd name="T17"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6">
                    <a:moveTo>
                      <a:pt x="15" y="46"/>
                    </a:moveTo>
                    <a:cubicBezTo>
                      <a:pt x="13" y="48"/>
                      <a:pt x="19" y="56"/>
                      <a:pt x="9" y="53"/>
                    </a:cubicBezTo>
                    <a:cubicBezTo>
                      <a:pt x="9" y="44"/>
                      <a:pt x="10" y="35"/>
                      <a:pt x="2" y="28"/>
                    </a:cubicBezTo>
                    <a:cubicBezTo>
                      <a:pt x="1" y="26"/>
                      <a:pt x="0" y="24"/>
                      <a:pt x="2" y="23"/>
                    </a:cubicBezTo>
                    <a:cubicBezTo>
                      <a:pt x="9" y="19"/>
                      <a:pt x="8" y="10"/>
                      <a:pt x="14" y="5"/>
                    </a:cubicBezTo>
                    <a:cubicBezTo>
                      <a:pt x="16" y="4"/>
                      <a:pt x="17" y="0"/>
                      <a:pt x="20" y="2"/>
                    </a:cubicBezTo>
                    <a:cubicBezTo>
                      <a:pt x="23" y="4"/>
                      <a:pt x="21" y="7"/>
                      <a:pt x="20" y="9"/>
                    </a:cubicBezTo>
                    <a:cubicBezTo>
                      <a:pt x="20" y="10"/>
                      <a:pt x="19" y="11"/>
                      <a:pt x="19" y="11"/>
                    </a:cubicBezTo>
                    <a:cubicBezTo>
                      <a:pt x="5" y="21"/>
                      <a:pt x="11" y="34"/>
                      <a:pt x="15" y="46"/>
                    </a:cubicBezTo>
                    <a:close/>
                  </a:path>
                </a:pathLst>
              </a:custGeom>
              <a:solidFill>
                <a:srgbClr val="DD77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1" name="Freeform 278">
                <a:extLst>
                  <a:ext uri="{FF2B5EF4-FFF2-40B4-BE49-F238E27FC236}">
                    <a16:creationId xmlns:a16="http://schemas.microsoft.com/office/drawing/2014/main" id="{354E0C85-7722-92FD-DCB9-AF7380375224}"/>
                  </a:ext>
                </a:extLst>
              </p:cNvPr>
              <p:cNvSpPr/>
              <p:nvPr/>
            </p:nvSpPr>
            <p:spPr bwMode="auto">
              <a:xfrm>
                <a:off x="3972" y="2096"/>
                <a:ext cx="21" cy="48"/>
              </a:xfrm>
              <a:custGeom>
                <a:avLst/>
                <a:gdLst>
                  <a:gd name="T0" fmla="*/ 1 w 14"/>
                  <a:gd name="T1" fmla="*/ 10 h 32"/>
                  <a:gd name="T2" fmla="*/ 1 w 14"/>
                  <a:gd name="T3" fmla="*/ 8 h 32"/>
                  <a:gd name="T4" fmla="*/ 4 w 14"/>
                  <a:gd name="T5" fmla="*/ 1 h 32"/>
                  <a:gd name="T6" fmla="*/ 9 w 14"/>
                  <a:gd name="T7" fmla="*/ 5 h 32"/>
                  <a:gd name="T8" fmla="*/ 13 w 14"/>
                  <a:gd name="T9" fmla="*/ 26 h 32"/>
                  <a:gd name="T10" fmla="*/ 9 w 14"/>
                  <a:gd name="T11" fmla="*/ 32 h 32"/>
                  <a:gd name="T12" fmla="*/ 6 w 14"/>
                  <a:gd name="T13" fmla="*/ 27 h 32"/>
                  <a:gd name="T14" fmla="*/ 1 w 14"/>
                  <a:gd name="T15" fmla="*/ 1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2">
                    <a:moveTo>
                      <a:pt x="1" y="10"/>
                    </a:moveTo>
                    <a:cubicBezTo>
                      <a:pt x="1" y="9"/>
                      <a:pt x="1" y="9"/>
                      <a:pt x="1" y="8"/>
                    </a:cubicBezTo>
                    <a:cubicBezTo>
                      <a:pt x="1" y="5"/>
                      <a:pt x="0" y="1"/>
                      <a:pt x="4" y="1"/>
                    </a:cubicBezTo>
                    <a:cubicBezTo>
                      <a:pt x="7" y="0"/>
                      <a:pt x="8" y="3"/>
                      <a:pt x="9" y="5"/>
                    </a:cubicBezTo>
                    <a:cubicBezTo>
                      <a:pt x="10" y="12"/>
                      <a:pt x="12" y="19"/>
                      <a:pt x="13" y="26"/>
                    </a:cubicBezTo>
                    <a:cubicBezTo>
                      <a:pt x="14" y="29"/>
                      <a:pt x="12" y="31"/>
                      <a:pt x="9" y="32"/>
                    </a:cubicBezTo>
                    <a:cubicBezTo>
                      <a:pt x="6" y="32"/>
                      <a:pt x="6" y="29"/>
                      <a:pt x="6" y="27"/>
                    </a:cubicBezTo>
                    <a:cubicBezTo>
                      <a:pt x="4" y="21"/>
                      <a:pt x="4" y="15"/>
                      <a:pt x="1" y="10"/>
                    </a:cubicBezTo>
                    <a:close/>
                  </a:path>
                </a:pathLst>
              </a:custGeom>
              <a:solidFill>
                <a:srgbClr val="DF8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2" name="Freeform 279">
                <a:extLst>
                  <a:ext uri="{FF2B5EF4-FFF2-40B4-BE49-F238E27FC236}">
                    <a16:creationId xmlns:a16="http://schemas.microsoft.com/office/drawing/2014/main" id="{93AE65E3-FD18-0741-2176-D686E3CB389F}"/>
                  </a:ext>
                </a:extLst>
              </p:cNvPr>
              <p:cNvSpPr/>
              <p:nvPr/>
            </p:nvSpPr>
            <p:spPr bwMode="auto">
              <a:xfrm>
                <a:off x="4025" y="1947"/>
                <a:ext cx="21" cy="54"/>
              </a:xfrm>
              <a:custGeom>
                <a:avLst/>
                <a:gdLst>
                  <a:gd name="T0" fmla="*/ 12 w 14"/>
                  <a:gd name="T1" fmla="*/ 36 h 36"/>
                  <a:gd name="T2" fmla="*/ 6 w 14"/>
                  <a:gd name="T3" fmla="*/ 0 h 36"/>
                  <a:gd name="T4" fmla="*/ 12 w 14"/>
                  <a:gd name="T5" fmla="*/ 36 h 36"/>
                </a:gdLst>
                <a:ahLst/>
                <a:cxnLst>
                  <a:cxn ang="0">
                    <a:pos x="T0" y="T1"/>
                  </a:cxn>
                  <a:cxn ang="0">
                    <a:pos x="T2" y="T3"/>
                  </a:cxn>
                  <a:cxn ang="0">
                    <a:pos x="T4" y="T5"/>
                  </a:cxn>
                </a:cxnLst>
                <a:rect l="0" t="0" r="r" b="b"/>
                <a:pathLst>
                  <a:path w="14" h="36">
                    <a:moveTo>
                      <a:pt x="12" y="36"/>
                    </a:moveTo>
                    <a:cubicBezTo>
                      <a:pt x="1" y="26"/>
                      <a:pt x="0" y="16"/>
                      <a:pt x="6" y="0"/>
                    </a:cubicBezTo>
                    <a:cubicBezTo>
                      <a:pt x="14" y="11"/>
                      <a:pt x="5" y="23"/>
                      <a:pt x="12" y="36"/>
                    </a:cubicBezTo>
                    <a:close/>
                  </a:path>
                </a:pathLst>
              </a:custGeom>
              <a:solidFill>
                <a:srgbClr val="DE8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3" name="Freeform 280">
                <a:extLst>
                  <a:ext uri="{FF2B5EF4-FFF2-40B4-BE49-F238E27FC236}">
                    <a16:creationId xmlns:a16="http://schemas.microsoft.com/office/drawing/2014/main" id="{AA6EC6F7-03D3-6ECB-FAB7-8B7576867DDD}"/>
                  </a:ext>
                </a:extLst>
              </p:cNvPr>
              <p:cNvSpPr/>
              <p:nvPr/>
            </p:nvSpPr>
            <p:spPr bwMode="auto">
              <a:xfrm>
                <a:off x="3835" y="1995"/>
                <a:ext cx="68" cy="272"/>
              </a:xfrm>
              <a:custGeom>
                <a:avLst/>
                <a:gdLst>
                  <a:gd name="T0" fmla="*/ 15 w 45"/>
                  <a:gd name="T1" fmla="*/ 1 h 179"/>
                  <a:gd name="T2" fmla="*/ 16 w 45"/>
                  <a:gd name="T3" fmla="*/ 15 h 179"/>
                  <a:gd name="T4" fmla="*/ 19 w 45"/>
                  <a:gd name="T5" fmla="*/ 26 h 179"/>
                  <a:gd name="T6" fmla="*/ 22 w 45"/>
                  <a:gd name="T7" fmla="*/ 44 h 179"/>
                  <a:gd name="T8" fmla="*/ 26 w 45"/>
                  <a:gd name="T9" fmla="*/ 65 h 179"/>
                  <a:gd name="T10" fmla="*/ 26 w 45"/>
                  <a:gd name="T11" fmla="*/ 83 h 179"/>
                  <a:gd name="T12" fmla="*/ 30 w 45"/>
                  <a:gd name="T13" fmla="*/ 96 h 179"/>
                  <a:gd name="T14" fmla="*/ 30 w 45"/>
                  <a:gd name="T15" fmla="*/ 96 h 179"/>
                  <a:gd name="T16" fmla="*/ 31 w 45"/>
                  <a:gd name="T17" fmla="*/ 119 h 179"/>
                  <a:gd name="T18" fmla="*/ 35 w 45"/>
                  <a:gd name="T19" fmla="*/ 141 h 179"/>
                  <a:gd name="T20" fmla="*/ 40 w 45"/>
                  <a:gd name="T21" fmla="*/ 155 h 179"/>
                  <a:gd name="T22" fmla="*/ 45 w 45"/>
                  <a:gd name="T23" fmla="*/ 177 h 179"/>
                  <a:gd name="T24" fmla="*/ 33 w 45"/>
                  <a:gd name="T25" fmla="*/ 170 h 179"/>
                  <a:gd name="T26" fmla="*/ 20 w 45"/>
                  <a:gd name="T27" fmla="*/ 132 h 179"/>
                  <a:gd name="T28" fmla="*/ 11 w 45"/>
                  <a:gd name="T29" fmla="*/ 101 h 179"/>
                  <a:gd name="T30" fmla="*/ 5 w 45"/>
                  <a:gd name="T31" fmla="*/ 55 h 179"/>
                  <a:gd name="T32" fmla="*/ 8 w 45"/>
                  <a:gd name="T33" fmla="*/ 6 h 179"/>
                  <a:gd name="T34" fmla="*/ 14 w 45"/>
                  <a:gd name="T35" fmla="*/ 0 h 179"/>
                  <a:gd name="T36" fmla="*/ 15 w 45"/>
                  <a:gd name="T37"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79">
                    <a:moveTo>
                      <a:pt x="15" y="1"/>
                    </a:moveTo>
                    <a:cubicBezTo>
                      <a:pt x="16" y="5"/>
                      <a:pt x="23" y="9"/>
                      <a:pt x="16" y="15"/>
                    </a:cubicBezTo>
                    <a:cubicBezTo>
                      <a:pt x="13" y="18"/>
                      <a:pt x="16" y="23"/>
                      <a:pt x="19" y="26"/>
                    </a:cubicBezTo>
                    <a:cubicBezTo>
                      <a:pt x="24" y="31"/>
                      <a:pt x="25" y="40"/>
                      <a:pt x="22" y="44"/>
                    </a:cubicBezTo>
                    <a:cubicBezTo>
                      <a:pt x="15" y="53"/>
                      <a:pt x="20" y="59"/>
                      <a:pt x="26" y="65"/>
                    </a:cubicBezTo>
                    <a:cubicBezTo>
                      <a:pt x="31" y="71"/>
                      <a:pt x="31" y="77"/>
                      <a:pt x="26" y="83"/>
                    </a:cubicBezTo>
                    <a:cubicBezTo>
                      <a:pt x="20" y="90"/>
                      <a:pt x="24" y="93"/>
                      <a:pt x="30" y="96"/>
                    </a:cubicBezTo>
                    <a:cubicBezTo>
                      <a:pt x="30" y="96"/>
                      <a:pt x="30" y="96"/>
                      <a:pt x="30" y="96"/>
                    </a:cubicBezTo>
                    <a:cubicBezTo>
                      <a:pt x="32" y="104"/>
                      <a:pt x="37" y="110"/>
                      <a:pt x="31" y="119"/>
                    </a:cubicBezTo>
                    <a:cubicBezTo>
                      <a:pt x="27" y="124"/>
                      <a:pt x="33" y="134"/>
                      <a:pt x="35" y="141"/>
                    </a:cubicBezTo>
                    <a:cubicBezTo>
                      <a:pt x="37" y="145"/>
                      <a:pt x="38" y="150"/>
                      <a:pt x="40" y="155"/>
                    </a:cubicBezTo>
                    <a:cubicBezTo>
                      <a:pt x="38" y="163"/>
                      <a:pt x="42" y="170"/>
                      <a:pt x="45" y="177"/>
                    </a:cubicBezTo>
                    <a:cubicBezTo>
                      <a:pt x="39" y="179"/>
                      <a:pt x="36" y="173"/>
                      <a:pt x="33" y="170"/>
                    </a:cubicBezTo>
                    <a:cubicBezTo>
                      <a:pt x="28" y="158"/>
                      <a:pt x="25" y="144"/>
                      <a:pt x="20" y="132"/>
                    </a:cubicBezTo>
                    <a:cubicBezTo>
                      <a:pt x="16" y="122"/>
                      <a:pt x="13" y="112"/>
                      <a:pt x="11" y="101"/>
                    </a:cubicBezTo>
                    <a:cubicBezTo>
                      <a:pt x="10" y="86"/>
                      <a:pt x="10" y="70"/>
                      <a:pt x="5" y="55"/>
                    </a:cubicBezTo>
                    <a:cubicBezTo>
                      <a:pt x="0" y="39"/>
                      <a:pt x="8" y="23"/>
                      <a:pt x="8" y="6"/>
                    </a:cubicBezTo>
                    <a:cubicBezTo>
                      <a:pt x="8" y="3"/>
                      <a:pt x="10" y="0"/>
                      <a:pt x="14" y="0"/>
                    </a:cubicBezTo>
                    <a:cubicBezTo>
                      <a:pt x="15" y="0"/>
                      <a:pt x="15" y="1"/>
                      <a:pt x="15" y="1"/>
                    </a:cubicBezTo>
                    <a:close/>
                  </a:path>
                </a:pathLst>
              </a:custGeom>
              <a:solidFill>
                <a:srgbClr val="CE6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4" name="Freeform 281">
                <a:extLst>
                  <a:ext uri="{FF2B5EF4-FFF2-40B4-BE49-F238E27FC236}">
                    <a16:creationId xmlns:a16="http://schemas.microsoft.com/office/drawing/2014/main" id="{55C3583D-E4E9-CCB2-DDB1-05ADE77D4B0A}"/>
                  </a:ext>
                </a:extLst>
              </p:cNvPr>
              <p:cNvSpPr/>
              <p:nvPr/>
            </p:nvSpPr>
            <p:spPr bwMode="auto">
              <a:xfrm>
                <a:off x="3880" y="2253"/>
                <a:ext cx="54" cy="82"/>
              </a:xfrm>
              <a:custGeom>
                <a:avLst/>
                <a:gdLst>
                  <a:gd name="T0" fmla="*/ 5 w 35"/>
                  <a:gd name="T1" fmla="*/ 0 h 54"/>
                  <a:gd name="T2" fmla="*/ 15 w 35"/>
                  <a:gd name="T3" fmla="*/ 7 h 54"/>
                  <a:gd name="T4" fmla="*/ 25 w 35"/>
                  <a:gd name="T5" fmla="*/ 23 h 54"/>
                  <a:gd name="T6" fmla="*/ 35 w 35"/>
                  <a:gd name="T7" fmla="*/ 51 h 54"/>
                  <a:gd name="T8" fmla="*/ 31 w 35"/>
                  <a:gd name="T9" fmla="*/ 54 h 54"/>
                  <a:gd name="T10" fmla="*/ 25 w 35"/>
                  <a:gd name="T11" fmla="*/ 48 h 54"/>
                  <a:gd name="T12" fmla="*/ 8 w 35"/>
                  <a:gd name="T13" fmla="*/ 16 h 54"/>
                  <a:gd name="T14" fmla="*/ 5 w 35"/>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4">
                    <a:moveTo>
                      <a:pt x="5" y="0"/>
                    </a:moveTo>
                    <a:cubicBezTo>
                      <a:pt x="9" y="2"/>
                      <a:pt x="12" y="5"/>
                      <a:pt x="15" y="7"/>
                    </a:cubicBezTo>
                    <a:cubicBezTo>
                      <a:pt x="18" y="13"/>
                      <a:pt x="19" y="19"/>
                      <a:pt x="25" y="23"/>
                    </a:cubicBezTo>
                    <a:cubicBezTo>
                      <a:pt x="28" y="32"/>
                      <a:pt x="32" y="41"/>
                      <a:pt x="35" y="51"/>
                    </a:cubicBezTo>
                    <a:cubicBezTo>
                      <a:pt x="34" y="52"/>
                      <a:pt x="34" y="54"/>
                      <a:pt x="31" y="54"/>
                    </a:cubicBezTo>
                    <a:cubicBezTo>
                      <a:pt x="28" y="53"/>
                      <a:pt x="26" y="51"/>
                      <a:pt x="25" y="48"/>
                    </a:cubicBezTo>
                    <a:cubicBezTo>
                      <a:pt x="21" y="36"/>
                      <a:pt x="14" y="26"/>
                      <a:pt x="8" y="16"/>
                    </a:cubicBezTo>
                    <a:cubicBezTo>
                      <a:pt x="5" y="11"/>
                      <a:pt x="0" y="6"/>
                      <a:pt x="5" y="0"/>
                    </a:cubicBezTo>
                    <a:close/>
                  </a:path>
                </a:pathLst>
              </a:custGeom>
              <a:solidFill>
                <a:srgbClr val="C756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5" name="Freeform 282">
                <a:extLst>
                  <a:ext uri="{FF2B5EF4-FFF2-40B4-BE49-F238E27FC236}">
                    <a16:creationId xmlns:a16="http://schemas.microsoft.com/office/drawing/2014/main" id="{EDAD3ECF-E116-7838-4D2B-D947B7B41563}"/>
                  </a:ext>
                </a:extLst>
              </p:cNvPr>
              <p:cNvSpPr/>
              <p:nvPr/>
            </p:nvSpPr>
            <p:spPr bwMode="auto">
              <a:xfrm>
                <a:off x="3867" y="2141"/>
                <a:ext cx="29" cy="90"/>
              </a:xfrm>
              <a:custGeom>
                <a:avLst/>
                <a:gdLst>
                  <a:gd name="T0" fmla="*/ 19 w 19"/>
                  <a:gd name="T1" fmla="*/ 59 h 59"/>
                  <a:gd name="T2" fmla="*/ 7 w 19"/>
                  <a:gd name="T3" fmla="*/ 28 h 59"/>
                  <a:gd name="T4" fmla="*/ 10 w 19"/>
                  <a:gd name="T5" fmla="*/ 17 h 59"/>
                  <a:gd name="T6" fmla="*/ 9 w 19"/>
                  <a:gd name="T7" fmla="*/ 0 h 59"/>
                  <a:gd name="T8" fmla="*/ 15 w 19"/>
                  <a:gd name="T9" fmla="*/ 12 h 59"/>
                  <a:gd name="T10" fmla="*/ 19 w 19"/>
                  <a:gd name="T11" fmla="*/ 59 h 59"/>
                </a:gdLst>
                <a:ahLst/>
                <a:cxnLst>
                  <a:cxn ang="0">
                    <a:pos x="T0" y="T1"/>
                  </a:cxn>
                  <a:cxn ang="0">
                    <a:pos x="T2" y="T3"/>
                  </a:cxn>
                  <a:cxn ang="0">
                    <a:pos x="T4" y="T5"/>
                  </a:cxn>
                  <a:cxn ang="0">
                    <a:pos x="T6" y="T7"/>
                  </a:cxn>
                  <a:cxn ang="0">
                    <a:pos x="T8" y="T9"/>
                  </a:cxn>
                  <a:cxn ang="0">
                    <a:pos x="T10" y="T11"/>
                  </a:cxn>
                </a:cxnLst>
                <a:rect l="0" t="0" r="r" b="b"/>
                <a:pathLst>
                  <a:path w="19" h="59">
                    <a:moveTo>
                      <a:pt x="19" y="59"/>
                    </a:moveTo>
                    <a:cubicBezTo>
                      <a:pt x="12" y="49"/>
                      <a:pt x="9" y="39"/>
                      <a:pt x="7" y="28"/>
                    </a:cubicBezTo>
                    <a:cubicBezTo>
                      <a:pt x="6" y="25"/>
                      <a:pt x="0" y="19"/>
                      <a:pt x="10" y="17"/>
                    </a:cubicBezTo>
                    <a:cubicBezTo>
                      <a:pt x="14" y="17"/>
                      <a:pt x="7" y="7"/>
                      <a:pt x="9" y="0"/>
                    </a:cubicBezTo>
                    <a:cubicBezTo>
                      <a:pt x="16" y="1"/>
                      <a:pt x="16" y="9"/>
                      <a:pt x="15" y="12"/>
                    </a:cubicBezTo>
                    <a:cubicBezTo>
                      <a:pt x="11" y="28"/>
                      <a:pt x="19" y="43"/>
                      <a:pt x="19" y="59"/>
                    </a:cubicBezTo>
                    <a:close/>
                  </a:path>
                </a:pathLst>
              </a:custGeom>
              <a:solidFill>
                <a:srgbClr val="E696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6" name="Freeform 283">
                <a:extLst>
                  <a:ext uri="{FF2B5EF4-FFF2-40B4-BE49-F238E27FC236}">
                    <a16:creationId xmlns:a16="http://schemas.microsoft.com/office/drawing/2014/main" id="{33F866F0-506B-F6AC-521A-E5F3B576B277}"/>
                  </a:ext>
                </a:extLst>
              </p:cNvPr>
              <p:cNvSpPr/>
              <p:nvPr/>
            </p:nvSpPr>
            <p:spPr bwMode="auto">
              <a:xfrm>
                <a:off x="3918" y="1970"/>
                <a:ext cx="20" cy="30"/>
              </a:xfrm>
              <a:custGeom>
                <a:avLst/>
                <a:gdLst>
                  <a:gd name="T0" fmla="*/ 3 w 13"/>
                  <a:gd name="T1" fmla="*/ 0 h 20"/>
                  <a:gd name="T2" fmla="*/ 13 w 13"/>
                  <a:gd name="T3" fmla="*/ 12 h 20"/>
                  <a:gd name="T4" fmla="*/ 10 w 13"/>
                  <a:gd name="T5" fmla="*/ 20 h 20"/>
                  <a:gd name="T6" fmla="*/ 0 w 13"/>
                  <a:gd name="T7" fmla="*/ 12 h 20"/>
                  <a:gd name="T8" fmla="*/ 3 w 13"/>
                  <a:gd name="T9" fmla="*/ 0 h 20"/>
                </a:gdLst>
                <a:ahLst/>
                <a:cxnLst>
                  <a:cxn ang="0">
                    <a:pos x="T0" y="T1"/>
                  </a:cxn>
                  <a:cxn ang="0">
                    <a:pos x="T2" y="T3"/>
                  </a:cxn>
                  <a:cxn ang="0">
                    <a:pos x="T4" y="T5"/>
                  </a:cxn>
                  <a:cxn ang="0">
                    <a:pos x="T6" y="T7"/>
                  </a:cxn>
                  <a:cxn ang="0">
                    <a:pos x="T8" y="T9"/>
                  </a:cxn>
                </a:cxnLst>
                <a:rect l="0" t="0" r="r" b="b"/>
                <a:pathLst>
                  <a:path w="13" h="20">
                    <a:moveTo>
                      <a:pt x="3" y="0"/>
                    </a:moveTo>
                    <a:cubicBezTo>
                      <a:pt x="10" y="1"/>
                      <a:pt x="5" y="12"/>
                      <a:pt x="13" y="12"/>
                    </a:cubicBezTo>
                    <a:cubicBezTo>
                      <a:pt x="12" y="15"/>
                      <a:pt x="11" y="17"/>
                      <a:pt x="10" y="20"/>
                    </a:cubicBezTo>
                    <a:cubicBezTo>
                      <a:pt x="7" y="17"/>
                      <a:pt x="4" y="15"/>
                      <a:pt x="0" y="12"/>
                    </a:cubicBezTo>
                    <a:cubicBezTo>
                      <a:pt x="1" y="8"/>
                      <a:pt x="2" y="4"/>
                      <a:pt x="3" y="0"/>
                    </a:cubicBezTo>
                    <a:close/>
                  </a:path>
                </a:pathLst>
              </a:custGeom>
              <a:solidFill>
                <a:srgbClr val="EA9C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7" name="Freeform 284">
                <a:extLst>
                  <a:ext uri="{FF2B5EF4-FFF2-40B4-BE49-F238E27FC236}">
                    <a16:creationId xmlns:a16="http://schemas.microsoft.com/office/drawing/2014/main" id="{59FA2A13-FE8B-1F68-CC44-66B302B4276F}"/>
                  </a:ext>
                </a:extLst>
              </p:cNvPr>
              <p:cNvSpPr/>
              <p:nvPr/>
            </p:nvSpPr>
            <p:spPr bwMode="auto">
              <a:xfrm>
                <a:off x="4111" y="2249"/>
                <a:ext cx="73" cy="197"/>
              </a:xfrm>
              <a:custGeom>
                <a:avLst/>
                <a:gdLst>
                  <a:gd name="T0" fmla="*/ 5 w 48"/>
                  <a:gd name="T1" fmla="*/ 6 h 130"/>
                  <a:gd name="T2" fmla="*/ 7 w 48"/>
                  <a:gd name="T3" fmla="*/ 0 h 130"/>
                  <a:gd name="T4" fmla="*/ 12 w 48"/>
                  <a:gd name="T5" fmla="*/ 5 h 130"/>
                  <a:gd name="T6" fmla="*/ 15 w 48"/>
                  <a:gd name="T7" fmla="*/ 16 h 130"/>
                  <a:gd name="T8" fmla="*/ 17 w 48"/>
                  <a:gd name="T9" fmla="*/ 35 h 130"/>
                  <a:gd name="T10" fmla="*/ 30 w 48"/>
                  <a:gd name="T11" fmla="*/ 36 h 130"/>
                  <a:gd name="T12" fmla="*/ 32 w 48"/>
                  <a:gd name="T13" fmla="*/ 51 h 130"/>
                  <a:gd name="T14" fmla="*/ 27 w 48"/>
                  <a:gd name="T15" fmla="*/ 65 h 130"/>
                  <a:gd name="T16" fmla="*/ 38 w 48"/>
                  <a:gd name="T17" fmla="*/ 48 h 130"/>
                  <a:gd name="T18" fmla="*/ 37 w 48"/>
                  <a:gd name="T19" fmla="*/ 67 h 130"/>
                  <a:gd name="T20" fmla="*/ 41 w 48"/>
                  <a:gd name="T21" fmla="*/ 84 h 130"/>
                  <a:gd name="T22" fmla="*/ 45 w 48"/>
                  <a:gd name="T23" fmla="*/ 95 h 130"/>
                  <a:gd name="T24" fmla="*/ 41 w 48"/>
                  <a:gd name="T25" fmla="*/ 100 h 130"/>
                  <a:gd name="T26" fmla="*/ 33 w 48"/>
                  <a:gd name="T27" fmla="*/ 106 h 130"/>
                  <a:gd name="T28" fmla="*/ 18 w 48"/>
                  <a:gd name="T29" fmla="*/ 129 h 130"/>
                  <a:gd name="T30" fmla="*/ 15 w 48"/>
                  <a:gd name="T31" fmla="*/ 124 h 130"/>
                  <a:gd name="T32" fmla="*/ 10 w 48"/>
                  <a:gd name="T33" fmla="*/ 109 h 130"/>
                  <a:gd name="T34" fmla="*/ 21 w 48"/>
                  <a:gd name="T35" fmla="*/ 96 h 130"/>
                  <a:gd name="T36" fmla="*/ 24 w 48"/>
                  <a:gd name="T37" fmla="*/ 89 h 130"/>
                  <a:gd name="T38" fmla="*/ 16 w 48"/>
                  <a:gd name="T39" fmla="*/ 56 h 130"/>
                  <a:gd name="T40" fmla="*/ 2 w 48"/>
                  <a:gd name="T41" fmla="*/ 38 h 130"/>
                  <a:gd name="T42" fmla="*/ 7 w 48"/>
                  <a:gd name="T43" fmla="*/ 26 h 130"/>
                  <a:gd name="T44" fmla="*/ 5 w 48"/>
                  <a:gd name="T45" fmla="*/ 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30">
                    <a:moveTo>
                      <a:pt x="5" y="6"/>
                    </a:moveTo>
                    <a:cubicBezTo>
                      <a:pt x="5" y="3"/>
                      <a:pt x="5" y="1"/>
                      <a:pt x="7" y="0"/>
                    </a:cubicBezTo>
                    <a:cubicBezTo>
                      <a:pt x="9" y="2"/>
                      <a:pt x="11" y="4"/>
                      <a:pt x="12" y="5"/>
                    </a:cubicBezTo>
                    <a:cubicBezTo>
                      <a:pt x="13" y="9"/>
                      <a:pt x="22" y="10"/>
                      <a:pt x="15" y="16"/>
                    </a:cubicBezTo>
                    <a:cubicBezTo>
                      <a:pt x="19" y="22"/>
                      <a:pt x="14" y="28"/>
                      <a:pt x="17" y="35"/>
                    </a:cubicBezTo>
                    <a:cubicBezTo>
                      <a:pt x="22" y="30"/>
                      <a:pt x="26" y="31"/>
                      <a:pt x="30" y="36"/>
                    </a:cubicBezTo>
                    <a:cubicBezTo>
                      <a:pt x="33" y="41"/>
                      <a:pt x="34" y="46"/>
                      <a:pt x="32" y="51"/>
                    </a:cubicBezTo>
                    <a:cubicBezTo>
                      <a:pt x="30" y="55"/>
                      <a:pt x="24" y="59"/>
                      <a:pt x="27" y="65"/>
                    </a:cubicBezTo>
                    <a:cubicBezTo>
                      <a:pt x="31" y="60"/>
                      <a:pt x="27" y="50"/>
                      <a:pt x="38" y="48"/>
                    </a:cubicBezTo>
                    <a:cubicBezTo>
                      <a:pt x="38" y="54"/>
                      <a:pt x="48" y="60"/>
                      <a:pt x="37" y="67"/>
                    </a:cubicBezTo>
                    <a:cubicBezTo>
                      <a:pt x="36" y="67"/>
                      <a:pt x="36" y="78"/>
                      <a:pt x="41" y="84"/>
                    </a:cubicBezTo>
                    <a:cubicBezTo>
                      <a:pt x="44" y="87"/>
                      <a:pt x="46" y="91"/>
                      <a:pt x="45" y="95"/>
                    </a:cubicBezTo>
                    <a:cubicBezTo>
                      <a:pt x="45" y="98"/>
                      <a:pt x="45" y="102"/>
                      <a:pt x="41" y="100"/>
                    </a:cubicBezTo>
                    <a:cubicBezTo>
                      <a:pt x="32" y="96"/>
                      <a:pt x="35" y="104"/>
                      <a:pt x="33" y="106"/>
                    </a:cubicBezTo>
                    <a:cubicBezTo>
                      <a:pt x="25" y="112"/>
                      <a:pt x="34" y="130"/>
                      <a:pt x="18" y="129"/>
                    </a:cubicBezTo>
                    <a:cubicBezTo>
                      <a:pt x="17" y="128"/>
                      <a:pt x="15" y="126"/>
                      <a:pt x="15" y="124"/>
                    </a:cubicBezTo>
                    <a:cubicBezTo>
                      <a:pt x="14" y="119"/>
                      <a:pt x="1" y="115"/>
                      <a:pt x="10" y="109"/>
                    </a:cubicBezTo>
                    <a:cubicBezTo>
                      <a:pt x="15" y="105"/>
                      <a:pt x="13" y="96"/>
                      <a:pt x="21" y="96"/>
                    </a:cubicBezTo>
                    <a:cubicBezTo>
                      <a:pt x="26" y="95"/>
                      <a:pt x="25" y="92"/>
                      <a:pt x="24" y="89"/>
                    </a:cubicBezTo>
                    <a:cubicBezTo>
                      <a:pt x="21" y="78"/>
                      <a:pt x="17" y="67"/>
                      <a:pt x="16" y="56"/>
                    </a:cubicBezTo>
                    <a:cubicBezTo>
                      <a:pt x="15" y="48"/>
                      <a:pt x="10" y="42"/>
                      <a:pt x="2" y="38"/>
                    </a:cubicBezTo>
                    <a:cubicBezTo>
                      <a:pt x="0" y="32"/>
                      <a:pt x="6" y="30"/>
                      <a:pt x="7" y="26"/>
                    </a:cubicBezTo>
                    <a:cubicBezTo>
                      <a:pt x="6" y="19"/>
                      <a:pt x="11" y="12"/>
                      <a:pt x="5" y="6"/>
                    </a:cubicBezTo>
                    <a:close/>
                  </a:path>
                </a:pathLst>
              </a:custGeom>
              <a:solidFill>
                <a:srgbClr val="E59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8" name="Freeform 285">
                <a:extLst>
                  <a:ext uri="{FF2B5EF4-FFF2-40B4-BE49-F238E27FC236}">
                    <a16:creationId xmlns:a16="http://schemas.microsoft.com/office/drawing/2014/main" id="{4527CA49-F2C1-EC07-132C-2D846D79DCC4}"/>
                  </a:ext>
                </a:extLst>
              </p:cNvPr>
              <p:cNvSpPr/>
              <p:nvPr/>
            </p:nvSpPr>
            <p:spPr bwMode="auto">
              <a:xfrm>
                <a:off x="4127" y="2249"/>
                <a:ext cx="47" cy="113"/>
              </a:xfrm>
              <a:custGeom>
                <a:avLst/>
                <a:gdLst>
                  <a:gd name="T0" fmla="*/ 28 w 31"/>
                  <a:gd name="T1" fmla="*/ 48 h 75"/>
                  <a:gd name="T2" fmla="*/ 18 w 31"/>
                  <a:gd name="T3" fmla="*/ 75 h 75"/>
                  <a:gd name="T4" fmla="*/ 19 w 31"/>
                  <a:gd name="T5" fmla="*/ 51 h 75"/>
                  <a:gd name="T6" fmla="*/ 15 w 31"/>
                  <a:gd name="T7" fmla="*/ 35 h 75"/>
                  <a:gd name="T8" fmla="*/ 9 w 31"/>
                  <a:gd name="T9" fmla="*/ 43 h 75"/>
                  <a:gd name="T10" fmla="*/ 5 w 31"/>
                  <a:gd name="T11" fmla="*/ 16 h 75"/>
                  <a:gd name="T12" fmla="*/ 19 w 31"/>
                  <a:gd name="T13" fmla="*/ 0 h 75"/>
                  <a:gd name="T14" fmla="*/ 25 w 31"/>
                  <a:gd name="T15" fmla="*/ 21 h 75"/>
                  <a:gd name="T16" fmla="*/ 18 w 31"/>
                  <a:gd name="T17" fmla="*/ 28 h 75"/>
                  <a:gd name="T18" fmla="*/ 28 w 31"/>
                  <a:gd name="T19" fmla="*/ 4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75">
                    <a:moveTo>
                      <a:pt x="28" y="48"/>
                    </a:moveTo>
                    <a:cubicBezTo>
                      <a:pt x="19" y="55"/>
                      <a:pt x="22" y="66"/>
                      <a:pt x="18" y="75"/>
                    </a:cubicBezTo>
                    <a:cubicBezTo>
                      <a:pt x="17" y="67"/>
                      <a:pt x="5" y="60"/>
                      <a:pt x="19" y="51"/>
                    </a:cubicBezTo>
                    <a:cubicBezTo>
                      <a:pt x="23" y="48"/>
                      <a:pt x="22" y="38"/>
                      <a:pt x="15" y="35"/>
                    </a:cubicBezTo>
                    <a:cubicBezTo>
                      <a:pt x="7" y="32"/>
                      <a:pt x="13" y="41"/>
                      <a:pt x="9" y="43"/>
                    </a:cubicBezTo>
                    <a:cubicBezTo>
                      <a:pt x="0" y="35"/>
                      <a:pt x="2" y="25"/>
                      <a:pt x="5" y="16"/>
                    </a:cubicBezTo>
                    <a:cubicBezTo>
                      <a:pt x="16" y="17"/>
                      <a:pt x="19" y="11"/>
                      <a:pt x="19" y="0"/>
                    </a:cubicBezTo>
                    <a:cubicBezTo>
                      <a:pt x="22" y="8"/>
                      <a:pt x="28" y="13"/>
                      <a:pt x="25" y="21"/>
                    </a:cubicBezTo>
                    <a:cubicBezTo>
                      <a:pt x="22" y="22"/>
                      <a:pt x="19" y="25"/>
                      <a:pt x="18" y="28"/>
                    </a:cubicBezTo>
                    <a:cubicBezTo>
                      <a:pt x="23" y="34"/>
                      <a:pt x="31" y="39"/>
                      <a:pt x="28" y="48"/>
                    </a:cubicBezTo>
                    <a:close/>
                  </a:path>
                </a:pathLst>
              </a:custGeom>
              <a:solidFill>
                <a:srgbClr val="EC9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9" name="Freeform 286">
                <a:extLst>
                  <a:ext uri="{FF2B5EF4-FFF2-40B4-BE49-F238E27FC236}">
                    <a16:creationId xmlns:a16="http://schemas.microsoft.com/office/drawing/2014/main" id="{CDD69D4E-FFA5-394B-828C-9723BA2B243E}"/>
                  </a:ext>
                </a:extLst>
              </p:cNvPr>
              <p:cNvSpPr/>
              <p:nvPr/>
            </p:nvSpPr>
            <p:spPr bwMode="auto">
              <a:xfrm>
                <a:off x="4134" y="2196"/>
                <a:ext cx="20" cy="27"/>
              </a:xfrm>
              <a:custGeom>
                <a:avLst/>
                <a:gdLst>
                  <a:gd name="T0" fmla="*/ 0 w 13"/>
                  <a:gd name="T1" fmla="*/ 5 h 18"/>
                  <a:gd name="T2" fmla="*/ 8 w 13"/>
                  <a:gd name="T3" fmla="*/ 0 h 18"/>
                  <a:gd name="T4" fmla="*/ 13 w 13"/>
                  <a:gd name="T5" fmla="*/ 10 h 18"/>
                  <a:gd name="T6" fmla="*/ 5 w 13"/>
                  <a:gd name="T7" fmla="*/ 18 h 18"/>
                  <a:gd name="T8" fmla="*/ 0 w 13"/>
                  <a:gd name="T9" fmla="*/ 5 h 18"/>
                </a:gdLst>
                <a:ahLst/>
                <a:cxnLst>
                  <a:cxn ang="0">
                    <a:pos x="T0" y="T1"/>
                  </a:cxn>
                  <a:cxn ang="0">
                    <a:pos x="T2" y="T3"/>
                  </a:cxn>
                  <a:cxn ang="0">
                    <a:pos x="T4" y="T5"/>
                  </a:cxn>
                  <a:cxn ang="0">
                    <a:pos x="T6" y="T7"/>
                  </a:cxn>
                  <a:cxn ang="0">
                    <a:pos x="T8" y="T9"/>
                  </a:cxn>
                </a:cxnLst>
                <a:rect l="0" t="0" r="r" b="b"/>
                <a:pathLst>
                  <a:path w="13" h="18">
                    <a:moveTo>
                      <a:pt x="0" y="5"/>
                    </a:moveTo>
                    <a:cubicBezTo>
                      <a:pt x="3" y="3"/>
                      <a:pt x="5" y="2"/>
                      <a:pt x="8" y="0"/>
                    </a:cubicBezTo>
                    <a:cubicBezTo>
                      <a:pt x="9" y="3"/>
                      <a:pt x="13" y="6"/>
                      <a:pt x="13" y="10"/>
                    </a:cubicBezTo>
                    <a:cubicBezTo>
                      <a:pt x="11" y="14"/>
                      <a:pt x="11" y="18"/>
                      <a:pt x="5" y="18"/>
                    </a:cubicBezTo>
                    <a:cubicBezTo>
                      <a:pt x="1" y="14"/>
                      <a:pt x="3" y="9"/>
                      <a:pt x="0" y="5"/>
                    </a:cubicBezTo>
                    <a:close/>
                  </a:path>
                </a:pathLst>
              </a:custGeom>
              <a:solidFill>
                <a:srgbClr val="EFA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0" name="Freeform 287">
                <a:extLst>
                  <a:ext uri="{FF2B5EF4-FFF2-40B4-BE49-F238E27FC236}">
                    <a16:creationId xmlns:a16="http://schemas.microsoft.com/office/drawing/2014/main" id="{21AAA80D-8BC5-A672-6F88-61E6E2D7AA94}"/>
                  </a:ext>
                </a:extLst>
              </p:cNvPr>
              <p:cNvSpPr/>
              <p:nvPr/>
            </p:nvSpPr>
            <p:spPr bwMode="auto">
              <a:xfrm>
                <a:off x="4142" y="2211"/>
                <a:ext cx="18" cy="21"/>
              </a:xfrm>
              <a:custGeom>
                <a:avLst/>
                <a:gdLst>
                  <a:gd name="T0" fmla="*/ 0 w 12"/>
                  <a:gd name="T1" fmla="*/ 8 h 14"/>
                  <a:gd name="T2" fmla="*/ 8 w 12"/>
                  <a:gd name="T3" fmla="*/ 0 h 14"/>
                  <a:gd name="T4" fmla="*/ 8 w 12"/>
                  <a:gd name="T5" fmla="*/ 12 h 14"/>
                  <a:gd name="T6" fmla="*/ 0 w 12"/>
                  <a:gd name="T7" fmla="*/ 8 h 14"/>
                </a:gdLst>
                <a:ahLst/>
                <a:cxnLst>
                  <a:cxn ang="0">
                    <a:pos x="T0" y="T1"/>
                  </a:cxn>
                  <a:cxn ang="0">
                    <a:pos x="T2" y="T3"/>
                  </a:cxn>
                  <a:cxn ang="0">
                    <a:pos x="T4" y="T5"/>
                  </a:cxn>
                  <a:cxn ang="0">
                    <a:pos x="T6" y="T7"/>
                  </a:cxn>
                </a:cxnLst>
                <a:rect l="0" t="0" r="r" b="b"/>
                <a:pathLst>
                  <a:path w="12" h="14">
                    <a:moveTo>
                      <a:pt x="0" y="8"/>
                    </a:moveTo>
                    <a:cubicBezTo>
                      <a:pt x="3" y="5"/>
                      <a:pt x="5" y="3"/>
                      <a:pt x="8" y="0"/>
                    </a:cubicBezTo>
                    <a:cubicBezTo>
                      <a:pt x="11" y="4"/>
                      <a:pt x="12" y="9"/>
                      <a:pt x="8" y="12"/>
                    </a:cubicBezTo>
                    <a:cubicBezTo>
                      <a:pt x="4" y="14"/>
                      <a:pt x="2" y="11"/>
                      <a:pt x="0" y="8"/>
                    </a:cubicBezTo>
                    <a:close/>
                  </a:path>
                </a:pathLst>
              </a:custGeom>
              <a:solidFill>
                <a:srgbClr val="EC9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1" name="Freeform 288">
                <a:extLst>
                  <a:ext uri="{FF2B5EF4-FFF2-40B4-BE49-F238E27FC236}">
                    <a16:creationId xmlns:a16="http://schemas.microsoft.com/office/drawing/2014/main" id="{7BCF6858-3B8D-04E8-7EF6-C66E8616B810}"/>
                  </a:ext>
                </a:extLst>
              </p:cNvPr>
              <p:cNvSpPr/>
              <p:nvPr/>
            </p:nvSpPr>
            <p:spPr bwMode="auto">
              <a:xfrm>
                <a:off x="4152" y="2275"/>
                <a:ext cx="20" cy="16"/>
              </a:xfrm>
              <a:custGeom>
                <a:avLst/>
                <a:gdLst>
                  <a:gd name="T0" fmla="*/ 1 w 13"/>
                  <a:gd name="T1" fmla="*/ 11 h 11"/>
                  <a:gd name="T2" fmla="*/ 8 w 13"/>
                  <a:gd name="T3" fmla="*/ 4 h 11"/>
                  <a:gd name="T4" fmla="*/ 13 w 13"/>
                  <a:gd name="T5" fmla="*/ 11 h 11"/>
                  <a:gd name="T6" fmla="*/ 1 w 13"/>
                  <a:gd name="T7" fmla="*/ 11 h 11"/>
                </a:gdLst>
                <a:ahLst/>
                <a:cxnLst>
                  <a:cxn ang="0">
                    <a:pos x="T0" y="T1"/>
                  </a:cxn>
                  <a:cxn ang="0">
                    <a:pos x="T2" y="T3"/>
                  </a:cxn>
                  <a:cxn ang="0">
                    <a:pos x="T4" y="T5"/>
                  </a:cxn>
                  <a:cxn ang="0">
                    <a:pos x="T6" y="T7"/>
                  </a:cxn>
                </a:cxnLst>
                <a:rect l="0" t="0" r="r" b="b"/>
                <a:pathLst>
                  <a:path w="13" h="11">
                    <a:moveTo>
                      <a:pt x="1" y="11"/>
                    </a:moveTo>
                    <a:cubicBezTo>
                      <a:pt x="1" y="7"/>
                      <a:pt x="0" y="0"/>
                      <a:pt x="8" y="4"/>
                    </a:cubicBezTo>
                    <a:cubicBezTo>
                      <a:pt x="10" y="6"/>
                      <a:pt x="12" y="9"/>
                      <a:pt x="13" y="11"/>
                    </a:cubicBezTo>
                    <a:cubicBezTo>
                      <a:pt x="9" y="11"/>
                      <a:pt x="5" y="8"/>
                      <a:pt x="1" y="11"/>
                    </a:cubicBezTo>
                    <a:close/>
                  </a:path>
                </a:pathLst>
              </a:custGeom>
              <a:solidFill>
                <a:srgbClr val="E59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2" name="Freeform 289">
                <a:extLst>
                  <a:ext uri="{FF2B5EF4-FFF2-40B4-BE49-F238E27FC236}">
                    <a16:creationId xmlns:a16="http://schemas.microsoft.com/office/drawing/2014/main" id="{154137B4-A784-0E04-A7BD-7ACE3B14C30F}"/>
                  </a:ext>
                </a:extLst>
              </p:cNvPr>
              <p:cNvSpPr/>
              <p:nvPr/>
            </p:nvSpPr>
            <p:spPr bwMode="auto">
              <a:xfrm>
                <a:off x="3810" y="1901"/>
                <a:ext cx="60" cy="248"/>
              </a:xfrm>
              <a:custGeom>
                <a:avLst/>
                <a:gdLst>
                  <a:gd name="T0" fmla="*/ 30 w 39"/>
                  <a:gd name="T1" fmla="*/ 62 h 163"/>
                  <a:gd name="T2" fmla="*/ 26 w 39"/>
                  <a:gd name="T3" fmla="*/ 73 h 163"/>
                  <a:gd name="T4" fmla="*/ 28 w 39"/>
                  <a:gd name="T5" fmla="*/ 139 h 163"/>
                  <a:gd name="T6" fmla="*/ 31 w 39"/>
                  <a:gd name="T7" fmla="*/ 163 h 163"/>
                  <a:gd name="T8" fmla="*/ 23 w 39"/>
                  <a:gd name="T9" fmla="*/ 149 h 163"/>
                  <a:gd name="T10" fmla="*/ 14 w 39"/>
                  <a:gd name="T11" fmla="*/ 121 h 163"/>
                  <a:gd name="T12" fmla="*/ 12 w 39"/>
                  <a:gd name="T13" fmla="*/ 118 h 163"/>
                  <a:gd name="T14" fmla="*/ 3 w 39"/>
                  <a:gd name="T15" fmla="*/ 97 h 163"/>
                  <a:gd name="T16" fmla="*/ 12 w 39"/>
                  <a:gd name="T17" fmla="*/ 41 h 163"/>
                  <a:gd name="T18" fmla="*/ 13 w 39"/>
                  <a:gd name="T19" fmla="*/ 30 h 163"/>
                  <a:gd name="T20" fmla="*/ 18 w 39"/>
                  <a:gd name="T21" fmla="*/ 11 h 163"/>
                  <a:gd name="T22" fmla="*/ 30 w 39"/>
                  <a:gd name="T23" fmla="*/ 2 h 163"/>
                  <a:gd name="T24" fmla="*/ 30 w 39"/>
                  <a:gd name="T25" fmla="*/ 15 h 163"/>
                  <a:gd name="T26" fmla="*/ 31 w 39"/>
                  <a:gd name="T27" fmla="*/ 29 h 163"/>
                  <a:gd name="T28" fmla="*/ 31 w 39"/>
                  <a:gd name="T29" fmla="*/ 35 h 163"/>
                  <a:gd name="T30" fmla="*/ 31 w 39"/>
                  <a:gd name="T31" fmla="*/ 47 h 163"/>
                  <a:gd name="T32" fmla="*/ 30 w 39"/>
                  <a:gd name="T33" fmla="*/ 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63">
                    <a:moveTo>
                      <a:pt x="30" y="62"/>
                    </a:moveTo>
                    <a:cubicBezTo>
                      <a:pt x="27" y="65"/>
                      <a:pt x="26" y="69"/>
                      <a:pt x="26" y="73"/>
                    </a:cubicBezTo>
                    <a:cubicBezTo>
                      <a:pt x="25" y="95"/>
                      <a:pt x="23" y="117"/>
                      <a:pt x="28" y="139"/>
                    </a:cubicBezTo>
                    <a:cubicBezTo>
                      <a:pt x="31" y="147"/>
                      <a:pt x="30" y="155"/>
                      <a:pt x="31" y="163"/>
                    </a:cubicBezTo>
                    <a:cubicBezTo>
                      <a:pt x="22" y="162"/>
                      <a:pt x="23" y="155"/>
                      <a:pt x="23" y="149"/>
                    </a:cubicBezTo>
                    <a:cubicBezTo>
                      <a:pt x="21" y="139"/>
                      <a:pt x="19" y="130"/>
                      <a:pt x="14" y="121"/>
                    </a:cubicBezTo>
                    <a:cubicBezTo>
                      <a:pt x="13" y="120"/>
                      <a:pt x="12" y="119"/>
                      <a:pt x="12" y="118"/>
                    </a:cubicBezTo>
                    <a:cubicBezTo>
                      <a:pt x="8" y="112"/>
                      <a:pt x="6" y="104"/>
                      <a:pt x="3" y="97"/>
                    </a:cubicBezTo>
                    <a:cubicBezTo>
                      <a:pt x="0" y="78"/>
                      <a:pt x="7" y="60"/>
                      <a:pt x="12" y="41"/>
                    </a:cubicBezTo>
                    <a:cubicBezTo>
                      <a:pt x="15" y="38"/>
                      <a:pt x="14" y="34"/>
                      <a:pt x="13" y="30"/>
                    </a:cubicBezTo>
                    <a:cubicBezTo>
                      <a:pt x="13" y="24"/>
                      <a:pt x="15" y="17"/>
                      <a:pt x="18" y="11"/>
                    </a:cubicBezTo>
                    <a:cubicBezTo>
                      <a:pt x="20" y="6"/>
                      <a:pt x="24" y="0"/>
                      <a:pt x="30" y="2"/>
                    </a:cubicBezTo>
                    <a:cubicBezTo>
                      <a:pt x="36" y="4"/>
                      <a:pt x="31" y="11"/>
                      <a:pt x="30" y="15"/>
                    </a:cubicBezTo>
                    <a:cubicBezTo>
                      <a:pt x="29" y="20"/>
                      <a:pt x="27" y="25"/>
                      <a:pt x="31" y="29"/>
                    </a:cubicBezTo>
                    <a:cubicBezTo>
                      <a:pt x="31" y="31"/>
                      <a:pt x="31" y="33"/>
                      <a:pt x="31" y="35"/>
                    </a:cubicBezTo>
                    <a:cubicBezTo>
                      <a:pt x="32" y="38"/>
                      <a:pt x="39" y="42"/>
                      <a:pt x="31" y="47"/>
                    </a:cubicBezTo>
                    <a:cubicBezTo>
                      <a:pt x="26" y="50"/>
                      <a:pt x="32" y="57"/>
                      <a:pt x="30" y="62"/>
                    </a:cubicBezTo>
                    <a:close/>
                  </a:path>
                </a:pathLst>
              </a:custGeom>
              <a:solidFill>
                <a:srgbClr val="7B24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3" name="Freeform 290">
                <a:extLst>
                  <a:ext uri="{FF2B5EF4-FFF2-40B4-BE49-F238E27FC236}">
                    <a16:creationId xmlns:a16="http://schemas.microsoft.com/office/drawing/2014/main" id="{8D9DBAEB-3BB1-6C43-1580-21B3DCC2F2FE}"/>
                  </a:ext>
                </a:extLst>
              </p:cNvPr>
              <p:cNvSpPr/>
              <p:nvPr/>
            </p:nvSpPr>
            <p:spPr bwMode="auto">
              <a:xfrm>
                <a:off x="3821" y="1839"/>
                <a:ext cx="75" cy="126"/>
              </a:xfrm>
              <a:custGeom>
                <a:avLst/>
                <a:gdLst>
                  <a:gd name="T0" fmla="*/ 24 w 49"/>
                  <a:gd name="T1" fmla="*/ 70 h 83"/>
                  <a:gd name="T2" fmla="*/ 19 w 49"/>
                  <a:gd name="T3" fmla="*/ 58 h 83"/>
                  <a:gd name="T4" fmla="*/ 23 w 49"/>
                  <a:gd name="T5" fmla="*/ 45 h 83"/>
                  <a:gd name="T6" fmla="*/ 10 w 49"/>
                  <a:gd name="T7" fmla="*/ 72 h 83"/>
                  <a:gd name="T8" fmla="*/ 9 w 49"/>
                  <a:gd name="T9" fmla="*/ 83 h 83"/>
                  <a:gd name="T10" fmla="*/ 0 w 49"/>
                  <a:gd name="T11" fmla="*/ 72 h 83"/>
                  <a:gd name="T12" fmla="*/ 17 w 49"/>
                  <a:gd name="T13" fmla="*/ 15 h 83"/>
                  <a:gd name="T14" fmla="*/ 21 w 49"/>
                  <a:gd name="T15" fmla="*/ 8 h 83"/>
                  <a:gd name="T16" fmla="*/ 31 w 49"/>
                  <a:gd name="T17" fmla="*/ 0 h 83"/>
                  <a:gd name="T18" fmla="*/ 32 w 49"/>
                  <a:gd name="T19" fmla="*/ 2 h 83"/>
                  <a:gd name="T20" fmla="*/ 34 w 49"/>
                  <a:gd name="T21" fmla="*/ 16 h 83"/>
                  <a:gd name="T22" fmla="*/ 39 w 49"/>
                  <a:gd name="T23" fmla="*/ 22 h 83"/>
                  <a:gd name="T24" fmla="*/ 24 w 49"/>
                  <a:gd name="T25" fmla="*/ 7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83">
                    <a:moveTo>
                      <a:pt x="24" y="70"/>
                    </a:moveTo>
                    <a:cubicBezTo>
                      <a:pt x="16" y="69"/>
                      <a:pt x="19" y="63"/>
                      <a:pt x="19" y="58"/>
                    </a:cubicBezTo>
                    <a:cubicBezTo>
                      <a:pt x="20" y="54"/>
                      <a:pt x="22" y="49"/>
                      <a:pt x="23" y="45"/>
                    </a:cubicBezTo>
                    <a:cubicBezTo>
                      <a:pt x="13" y="51"/>
                      <a:pt x="8" y="61"/>
                      <a:pt x="10" y="72"/>
                    </a:cubicBezTo>
                    <a:cubicBezTo>
                      <a:pt x="10" y="76"/>
                      <a:pt x="12" y="80"/>
                      <a:pt x="9" y="83"/>
                    </a:cubicBezTo>
                    <a:cubicBezTo>
                      <a:pt x="4" y="81"/>
                      <a:pt x="0" y="78"/>
                      <a:pt x="0" y="72"/>
                    </a:cubicBezTo>
                    <a:cubicBezTo>
                      <a:pt x="5" y="53"/>
                      <a:pt x="12" y="34"/>
                      <a:pt x="17" y="15"/>
                    </a:cubicBezTo>
                    <a:cubicBezTo>
                      <a:pt x="18" y="12"/>
                      <a:pt x="20" y="10"/>
                      <a:pt x="21" y="8"/>
                    </a:cubicBezTo>
                    <a:cubicBezTo>
                      <a:pt x="24" y="5"/>
                      <a:pt x="27" y="1"/>
                      <a:pt x="31" y="0"/>
                    </a:cubicBezTo>
                    <a:cubicBezTo>
                      <a:pt x="31" y="1"/>
                      <a:pt x="31" y="2"/>
                      <a:pt x="32" y="2"/>
                    </a:cubicBezTo>
                    <a:cubicBezTo>
                      <a:pt x="43" y="6"/>
                      <a:pt x="49" y="8"/>
                      <a:pt x="34" y="16"/>
                    </a:cubicBezTo>
                    <a:cubicBezTo>
                      <a:pt x="27" y="20"/>
                      <a:pt x="35" y="21"/>
                      <a:pt x="39" y="22"/>
                    </a:cubicBezTo>
                    <a:cubicBezTo>
                      <a:pt x="28" y="36"/>
                      <a:pt x="27" y="54"/>
                      <a:pt x="24" y="70"/>
                    </a:cubicBezTo>
                    <a:close/>
                  </a:path>
                </a:pathLst>
              </a:custGeom>
              <a:solidFill>
                <a:srgbClr val="8F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4" name="Freeform 291">
                <a:extLst>
                  <a:ext uri="{FF2B5EF4-FFF2-40B4-BE49-F238E27FC236}">
                    <a16:creationId xmlns:a16="http://schemas.microsoft.com/office/drawing/2014/main" id="{5E138169-3D8D-9557-B1AA-C54F3BB962B8}"/>
                  </a:ext>
                </a:extLst>
              </p:cNvPr>
              <p:cNvSpPr/>
              <p:nvPr/>
            </p:nvSpPr>
            <p:spPr bwMode="auto">
              <a:xfrm>
                <a:off x="3563" y="2190"/>
                <a:ext cx="168" cy="201"/>
              </a:xfrm>
              <a:custGeom>
                <a:avLst/>
                <a:gdLst>
                  <a:gd name="T0" fmla="*/ 42 w 111"/>
                  <a:gd name="T1" fmla="*/ 4 h 133"/>
                  <a:gd name="T2" fmla="*/ 40 w 111"/>
                  <a:gd name="T3" fmla="*/ 22 h 133"/>
                  <a:gd name="T4" fmla="*/ 40 w 111"/>
                  <a:gd name="T5" fmla="*/ 32 h 133"/>
                  <a:gd name="T6" fmla="*/ 68 w 111"/>
                  <a:gd name="T7" fmla="*/ 76 h 133"/>
                  <a:gd name="T8" fmla="*/ 93 w 111"/>
                  <a:gd name="T9" fmla="*/ 93 h 133"/>
                  <a:gd name="T10" fmla="*/ 110 w 111"/>
                  <a:gd name="T11" fmla="*/ 105 h 133"/>
                  <a:gd name="T12" fmla="*/ 108 w 111"/>
                  <a:gd name="T13" fmla="*/ 110 h 133"/>
                  <a:gd name="T14" fmla="*/ 79 w 111"/>
                  <a:gd name="T15" fmla="*/ 104 h 133"/>
                  <a:gd name="T16" fmla="*/ 96 w 111"/>
                  <a:gd name="T17" fmla="*/ 115 h 133"/>
                  <a:gd name="T18" fmla="*/ 90 w 111"/>
                  <a:gd name="T19" fmla="*/ 133 h 133"/>
                  <a:gd name="T20" fmla="*/ 54 w 111"/>
                  <a:gd name="T21" fmla="*/ 119 h 133"/>
                  <a:gd name="T22" fmla="*/ 42 w 111"/>
                  <a:gd name="T23" fmla="*/ 114 h 133"/>
                  <a:gd name="T24" fmla="*/ 10 w 111"/>
                  <a:gd name="T25" fmla="*/ 90 h 133"/>
                  <a:gd name="T26" fmla="*/ 5 w 111"/>
                  <a:gd name="T27" fmla="*/ 83 h 133"/>
                  <a:gd name="T28" fmla="*/ 7 w 111"/>
                  <a:gd name="T29" fmla="*/ 48 h 133"/>
                  <a:gd name="T30" fmla="*/ 11 w 111"/>
                  <a:gd name="T31" fmla="*/ 32 h 133"/>
                  <a:gd name="T32" fmla="*/ 15 w 111"/>
                  <a:gd name="T33" fmla="*/ 24 h 133"/>
                  <a:gd name="T34" fmla="*/ 20 w 111"/>
                  <a:gd name="T35" fmla="*/ 19 h 133"/>
                  <a:gd name="T36" fmla="*/ 30 w 111"/>
                  <a:gd name="T37" fmla="*/ 6 h 133"/>
                  <a:gd name="T38" fmla="*/ 42 w 111"/>
                  <a:gd name="T39" fmla="*/ 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0" h="133">
                    <a:moveTo>
                      <a:pt x="42" y="4"/>
                    </a:moveTo>
                    <a:cubicBezTo>
                      <a:pt x="42" y="10"/>
                      <a:pt x="43" y="16"/>
                      <a:pt x="40" y="22"/>
                    </a:cubicBezTo>
                    <a:cubicBezTo>
                      <a:pt x="39" y="25"/>
                      <a:pt x="38" y="30"/>
                      <a:pt x="40" y="32"/>
                    </a:cubicBezTo>
                    <a:cubicBezTo>
                      <a:pt x="55" y="43"/>
                      <a:pt x="56" y="63"/>
                      <a:pt x="68" y="76"/>
                    </a:cubicBezTo>
                    <a:cubicBezTo>
                      <a:pt x="75" y="84"/>
                      <a:pt x="81" y="92"/>
                      <a:pt x="93" y="93"/>
                    </a:cubicBezTo>
                    <a:cubicBezTo>
                      <a:pt x="101" y="93"/>
                      <a:pt x="103" y="102"/>
                      <a:pt x="110" y="105"/>
                    </a:cubicBezTo>
                    <a:cubicBezTo>
                      <a:pt x="111" y="108"/>
                      <a:pt x="109" y="109"/>
                      <a:pt x="108" y="110"/>
                    </a:cubicBezTo>
                    <a:cubicBezTo>
                      <a:pt x="97" y="112"/>
                      <a:pt x="88" y="108"/>
                      <a:pt x="79" y="104"/>
                    </a:cubicBezTo>
                    <a:cubicBezTo>
                      <a:pt x="85" y="107"/>
                      <a:pt x="91" y="111"/>
                      <a:pt x="96" y="115"/>
                    </a:cubicBezTo>
                    <a:cubicBezTo>
                      <a:pt x="102" y="123"/>
                      <a:pt x="99" y="129"/>
                      <a:pt x="90" y="133"/>
                    </a:cubicBezTo>
                    <a:cubicBezTo>
                      <a:pt x="77" y="132"/>
                      <a:pt x="64" y="128"/>
                      <a:pt x="54" y="119"/>
                    </a:cubicBezTo>
                    <a:cubicBezTo>
                      <a:pt x="51" y="116"/>
                      <a:pt x="47" y="114"/>
                      <a:pt x="42" y="114"/>
                    </a:cubicBezTo>
                    <a:cubicBezTo>
                      <a:pt x="26" y="113"/>
                      <a:pt x="13" y="107"/>
                      <a:pt x="10" y="90"/>
                    </a:cubicBezTo>
                    <a:cubicBezTo>
                      <a:pt x="9" y="87"/>
                      <a:pt x="6" y="85"/>
                      <a:pt x="5" y="83"/>
                    </a:cubicBezTo>
                    <a:cubicBezTo>
                      <a:pt x="0" y="71"/>
                      <a:pt x="7" y="59"/>
                      <a:pt x="7" y="48"/>
                    </a:cubicBezTo>
                    <a:cubicBezTo>
                      <a:pt x="7" y="42"/>
                      <a:pt x="10" y="37"/>
                      <a:pt x="11" y="32"/>
                    </a:cubicBezTo>
                    <a:cubicBezTo>
                      <a:pt x="12" y="29"/>
                      <a:pt x="13" y="26"/>
                      <a:pt x="15" y="24"/>
                    </a:cubicBezTo>
                    <a:cubicBezTo>
                      <a:pt x="16" y="22"/>
                      <a:pt x="18" y="20"/>
                      <a:pt x="20" y="19"/>
                    </a:cubicBezTo>
                    <a:cubicBezTo>
                      <a:pt x="23" y="14"/>
                      <a:pt x="27" y="11"/>
                      <a:pt x="30" y="6"/>
                    </a:cubicBezTo>
                    <a:cubicBezTo>
                      <a:pt x="33" y="2"/>
                      <a:pt x="37" y="0"/>
                      <a:pt x="42" y="4"/>
                    </a:cubicBezTo>
                    <a:close/>
                  </a:path>
                </a:pathLst>
              </a:custGeom>
              <a:solidFill>
                <a:srgbClr val="7BC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5" name="Freeform 292">
                <a:extLst>
                  <a:ext uri="{FF2B5EF4-FFF2-40B4-BE49-F238E27FC236}">
                    <a16:creationId xmlns:a16="http://schemas.microsoft.com/office/drawing/2014/main" id="{ED58E77A-3568-B68D-077D-D1FB92A26E6F}"/>
                  </a:ext>
                </a:extLst>
              </p:cNvPr>
              <p:cNvSpPr/>
              <p:nvPr/>
            </p:nvSpPr>
            <p:spPr bwMode="auto">
              <a:xfrm>
                <a:off x="3704" y="1961"/>
                <a:ext cx="44" cy="185"/>
              </a:xfrm>
              <a:custGeom>
                <a:avLst/>
                <a:gdLst>
                  <a:gd name="T0" fmla="*/ 25 w 29"/>
                  <a:gd name="T1" fmla="*/ 0 h 122"/>
                  <a:gd name="T2" fmla="*/ 25 w 29"/>
                  <a:gd name="T3" fmla="*/ 11 h 122"/>
                  <a:gd name="T4" fmla="*/ 27 w 29"/>
                  <a:gd name="T5" fmla="*/ 24 h 122"/>
                  <a:gd name="T6" fmla="*/ 23 w 29"/>
                  <a:gd name="T7" fmla="*/ 100 h 122"/>
                  <a:gd name="T8" fmla="*/ 21 w 29"/>
                  <a:gd name="T9" fmla="*/ 118 h 122"/>
                  <a:gd name="T10" fmla="*/ 17 w 29"/>
                  <a:gd name="T11" fmla="*/ 119 h 122"/>
                  <a:gd name="T12" fmla="*/ 5 w 29"/>
                  <a:gd name="T13" fmla="*/ 122 h 122"/>
                  <a:gd name="T14" fmla="*/ 0 w 29"/>
                  <a:gd name="T15" fmla="*/ 120 h 122"/>
                  <a:gd name="T16" fmla="*/ 8 w 29"/>
                  <a:gd name="T17" fmla="*/ 60 h 122"/>
                  <a:gd name="T18" fmla="*/ 19 w 29"/>
                  <a:gd name="T19" fmla="*/ 7 h 122"/>
                  <a:gd name="T20" fmla="*/ 25 w 29"/>
                  <a:gd name="T2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22">
                    <a:moveTo>
                      <a:pt x="25" y="0"/>
                    </a:moveTo>
                    <a:cubicBezTo>
                      <a:pt x="25" y="4"/>
                      <a:pt x="25" y="8"/>
                      <a:pt x="25" y="11"/>
                    </a:cubicBezTo>
                    <a:cubicBezTo>
                      <a:pt x="29" y="15"/>
                      <a:pt x="28" y="20"/>
                      <a:pt x="27" y="24"/>
                    </a:cubicBezTo>
                    <a:cubicBezTo>
                      <a:pt x="21" y="49"/>
                      <a:pt x="24" y="75"/>
                      <a:pt x="23" y="100"/>
                    </a:cubicBezTo>
                    <a:cubicBezTo>
                      <a:pt x="23" y="106"/>
                      <a:pt x="24" y="112"/>
                      <a:pt x="21" y="118"/>
                    </a:cubicBezTo>
                    <a:cubicBezTo>
                      <a:pt x="20" y="120"/>
                      <a:pt x="19" y="120"/>
                      <a:pt x="17" y="119"/>
                    </a:cubicBezTo>
                    <a:cubicBezTo>
                      <a:pt x="12" y="116"/>
                      <a:pt x="9" y="121"/>
                      <a:pt x="5" y="122"/>
                    </a:cubicBezTo>
                    <a:cubicBezTo>
                      <a:pt x="3" y="121"/>
                      <a:pt x="1" y="122"/>
                      <a:pt x="0" y="120"/>
                    </a:cubicBezTo>
                    <a:cubicBezTo>
                      <a:pt x="10" y="101"/>
                      <a:pt x="8" y="80"/>
                      <a:pt x="8" y="60"/>
                    </a:cubicBezTo>
                    <a:cubicBezTo>
                      <a:pt x="9" y="41"/>
                      <a:pt x="12" y="24"/>
                      <a:pt x="19" y="7"/>
                    </a:cubicBezTo>
                    <a:cubicBezTo>
                      <a:pt x="20" y="4"/>
                      <a:pt x="20" y="0"/>
                      <a:pt x="25" y="0"/>
                    </a:cubicBezTo>
                    <a:close/>
                  </a:path>
                </a:pathLst>
              </a:custGeom>
              <a:solidFill>
                <a:srgbClr val="302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6" name="Freeform 293">
                <a:extLst>
                  <a:ext uri="{FF2B5EF4-FFF2-40B4-BE49-F238E27FC236}">
                    <a16:creationId xmlns:a16="http://schemas.microsoft.com/office/drawing/2014/main" id="{196C41DC-35FB-A1E0-4B7B-201971D478A6}"/>
                  </a:ext>
                </a:extLst>
              </p:cNvPr>
              <p:cNvSpPr/>
              <p:nvPr/>
            </p:nvSpPr>
            <p:spPr bwMode="auto">
              <a:xfrm>
                <a:off x="3725" y="2187"/>
                <a:ext cx="81" cy="174"/>
              </a:xfrm>
              <a:custGeom>
                <a:avLst/>
                <a:gdLst>
                  <a:gd name="T0" fmla="*/ 0 w 53"/>
                  <a:gd name="T1" fmla="*/ 110 h 115"/>
                  <a:gd name="T2" fmla="*/ 3 w 53"/>
                  <a:gd name="T3" fmla="*/ 107 h 115"/>
                  <a:gd name="T4" fmla="*/ 10 w 53"/>
                  <a:gd name="T5" fmla="*/ 79 h 115"/>
                  <a:gd name="T6" fmla="*/ 19 w 53"/>
                  <a:gd name="T7" fmla="*/ 45 h 115"/>
                  <a:gd name="T8" fmla="*/ 24 w 53"/>
                  <a:gd name="T9" fmla="*/ 32 h 115"/>
                  <a:gd name="T10" fmla="*/ 36 w 53"/>
                  <a:gd name="T11" fmla="*/ 12 h 115"/>
                  <a:gd name="T12" fmla="*/ 41 w 53"/>
                  <a:gd name="T13" fmla="*/ 1 h 115"/>
                  <a:gd name="T14" fmla="*/ 42 w 53"/>
                  <a:gd name="T15" fmla="*/ 0 h 115"/>
                  <a:gd name="T16" fmla="*/ 46 w 53"/>
                  <a:gd name="T17" fmla="*/ 1 h 115"/>
                  <a:gd name="T18" fmla="*/ 38 w 53"/>
                  <a:gd name="T19" fmla="*/ 23 h 115"/>
                  <a:gd name="T20" fmla="*/ 30 w 53"/>
                  <a:gd name="T21" fmla="*/ 40 h 115"/>
                  <a:gd name="T22" fmla="*/ 18 w 53"/>
                  <a:gd name="T23" fmla="*/ 69 h 115"/>
                  <a:gd name="T24" fmla="*/ 18 w 53"/>
                  <a:gd name="T25" fmla="*/ 85 h 115"/>
                  <a:gd name="T26" fmla="*/ 13 w 53"/>
                  <a:gd name="T27" fmla="*/ 107 h 115"/>
                  <a:gd name="T28" fmla="*/ 1 w 53"/>
                  <a:gd name="T29" fmla="*/ 113 h 115"/>
                  <a:gd name="T30" fmla="*/ 0 w 53"/>
                  <a:gd name="T31" fmla="*/ 11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15">
                    <a:moveTo>
                      <a:pt x="0" y="110"/>
                    </a:moveTo>
                    <a:cubicBezTo>
                      <a:pt x="1" y="109"/>
                      <a:pt x="2" y="108"/>
                      <a:pt x="3" y="107"/>
                    </a:cubicBezTo>
                    <a:cubicBezTo>
                      <a:pt x="11" y="99"/>
                      <a:pt x="10" y="89"/>
                      <a:pt x="10" y="79"/>
                    </a:cubicBezTo>
                    <a:cubicBezTo>
                      <a:pt x="10" y="67"/>
                      <a:pt x="9" y="55"/>
                      <a:pt x="19" y="45"/>
                    </a:cubicBezTo>
                    <a:cubicBezTo>
                      <a:pt x="22" y="42"/>
                      <a:pt x="23" y="37"/>
                      <a:pt x="24" y="32"/>
                    </a:cubicBezTo>
                    <a:cubicBezTo>
                      <a:pt x="24" y="23"/>
                      <a:pt x="25" y="15"/>
                      <a:pt x="36" y="12"/>
                    </a:cubicBezTo>
                    <a:cubicBezTo>
                      <a:pt x="40" y="11"/>
                      <a:pt x="42" y="6"/>
                      <a:pt x="41" y="1"/>
                    </a:cubicBezTo>
                    <a:cubicBezTo>
                      <a:pt x="41" y="1"/>
                      <a:pt x="42" y="0"/>
                      <a:pt x="42" y="0"/>
                    </a:cubicBezTo>
                    <a:cubicBezTo>
                      <a:pt x="43" y="0"/>
                      <a:pt x="45" y="0"/>
                      <a:pt x="46" y="1"/>
                    </a:cubicBezTo>
                    <a:cubicBezTo>
                      <a:pt x="53" y="12"/>
                      <a:pt x="45" y="17"/>
                      <a:pt x="38" y="23"/>
                    </a:cubicBezTo>
                    <a:cubicBezTo>
                      <a:pt x="33" y="27"/>
                      <a:pt x="33" y="34"/>
                      <a:pt x="30" y="40"/>
                    </a:cubicBezTo>
                    <a:cubicBezTo>
                      <a:pt x="27" y="50"/>
                      <a:pt x="17" y="57"/>
                      <a:pt x="18" y="69"/>
                    </a:cubicBezTo>
                    <a:cubicBezTo>
                      <a:pt x="17" y="74"/>
                      <a:pt x="16" y="80"/>
                      <a:pt x="18" y="85"/>
                    </a:cubicBezTo>
                    <a:cubicBezTo>
                      <a:pt x="20" y="93"/>
                      <a:pt x="15" y="100"/>
                      <a:pt x="13" y="107"/>
                    </a:cubicBezTo>
                    <a:cubicBezTo>
                      <a:pt x="10" y="111"/>
                      <a:pt x="7" y="115"/>
                      <a:pt x="1" y="113"/>
                    </a:cubicBezTo>
                    <a:cubicBezTo>
                      <a:pt x="0" y="112"/>
                      <a:pt x="0" y="111"/>
                      <a:pt x="0" y="110"/>
                    </a:cubicBezTo>
                    <a:close/>
                  </a:path>
                </a:pathLst>
              </a:custGeom>
              <a:solidFill>
                <a:srgbClr val="C9C1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7" name="Freeform 294">
                <a:extLst>
                  <a:ext uri="{FF2B5EF4-FFF2-40B4-BE49-F238E27FC236}">
                    <a16:creationId xmlns:a16="http://schemas.microsoft.com/office/drawing/2014/main" id="{6CE51E7F-7CB7-0B91-5F82-D2518D8C2C04}"/>
                  </a:ext>
                </a:extLst>
              </p:cNvPr>
              <p:cNvSpPr/>
              <p:nvPr/>
            </p:nvSpPr>
            <p:spPr bwMode="auto">
              <a:xfrm>
                <a:off x="3592" y="2168"/>
                <a:ext cx="57" cy="55"/>
              </a:xfrm>
              <a:custGeom>
                <a:avLst/>
                <a:gdLst>
                  <a:gd name="T0" fmla="*/ 23 w 38"/>
                  <a:gd name="T1" fmla="*/ 18 h 36"/>
                  <a:gd name="T2" fmla="*/ 3 w 38"/>
                  <a:gd name="T3" fmla="*/ 36 h 36"/>
                  <a:gd name="T4" fmla="*/ 3 w 38"/>
                  <a:gd name="T5" fmla="*/ 26 h 36"/>
                  <a:gd name="T6" fmla="*/ 10 w 38"/>
                  <a:gd name="T7" fmla="*/ 18 h 36"/>
                  <a:gd name="T8" fmla="*/ 21 w 38"/>
                  <a:gd name="T9" fmla="*/ 8 h 36"/>
                  <a:gd name="T10" fmla="*/ 38 w 38"/>
                  <a:gd name="T11" fmla="*/ 3 h 36"/>
                  <a:gd name="T12" fmla="*/ 23 w 38"/>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23" y="18"/>
                    </a:moveTo>
                    <a:cubicBezTo>
                      <a:pt x="11" y="18"/>
                      <a:pt x="10" y="30"/>
                      <a:pt x="3" y="36"/>
                    </a:cubicBezTo>
                    <a:cubicBezTo>
                      <a:pt x="0" y="32"/>
                      <a:pt x="0" y="29"/>
                      <a:pt x="3" y="26"/>
                    </a:cubicBezTo>
                    <a:cubicBezTo>
                      <a:pt x="5" y="23"/>
                      <a:pt x="7" y="20"/>
                      <a:pt x="10" y="18"/>
                    </a:cubicBezTo>
                    <a:cubicBezTo>
                      <a:pt x="13" y="14"/>
                      <a:pt x="15" y="8"/>
                      <a:pt x="21" y="8"/>
                    </a:cubicBezTo>
                    <a:cubicBezTo>
                      <a:pt x="26" y="4"/>
                      <a:pt x="31" y="0"/>
                      <a:pt x="38" y="3"/>
                    </a:cubicBezTo>
                    <a:cubicBezTo>
                      <a:pt x="34" y="9"/>
                      <a:pt x="28" y="13"/>
                      <a:pt x="23" y="18"/>
                    </a:cubicBezTo>
                    <a:close/>
                  </a:path>
                </a:pathLst>
              </a:custGeom>
              <a:solidFill>
                <a:srgbClr val="77A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8" name="Freeform 295">
                <a:extLst>
                  <a:ext uri="{FF2B5EF4-FFF2-40B4-BE49-F238E27FC236}">
                    <a16:creationId xmlns:a16="http://schemas.microsoft.com/office/drawing/2014/main" id="{5979409B-AE5F-A272-4D63-065579F0436B}"/>
                  </a:ext>
                </a:extLst>
              </p:cNvPr>
              <p:cNvSpPr/>
              <p:nvPr/>
            </p:nvSpPr>
            <p:spPr bwMode="auto">
              <a:xfrm>
                <a:off x="3730" y="2138"/>
                <a:ext cx="61" cy="50"/>
              </a:xfrm>
              <a:custGeom>
                <a:avLst/>
                <a:gdLst>
                  <a:gd name="T0" fmla="*/ 0 w 40"/>
                  <a:gd name="T1" fmla="*/ 2 h 33"/>
                  <a:gd name="T2" fmla="*/ 3 w 40"/>
                  <a:gd name="T3" fmla="*/ 2 h 33"/>
                  <a:gd name="T4" fmla="*/ 23 w 40"/>
                  <a:gd name="T5" fmla="*/ 10 h 33"/>
                  <a:gd name="T6" fmla="*/ 29 w 40"/>
                  <a:gd name="T7" fmla="*/ 14 h 33"/>
                  <a:gd name="T8" fmla="*/ 40 w 40"/>
                  <a:gd name="T9" fmla="*/ 26 h 33"/>
                  <a:gd name="T10" fmla="*/ 38 w 40"/>
                  <a:gd name="T11" fmla="*/ 33 h 33"/>
                  <a:gd name="T12" fmla="*/ 38 w 40"/>
                  <a:gd name="T13" fmla="*/ 33 h 33"/>
                  <a:gd name="T14" fmla="*/ 0 w 40"/>
                  <a:gd name="T15" fmla="*/ 2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33">
                    <a:moveTo>
                      <a:pt x="0" y="2"/>
                    </a:moveTo>
                    <a:cubicBezTo>
                      <a:pt x="1" y="2"/>
                      <a:pt x="2" y="2"/>
                      <a:pt x="3" y="2"/>
                    </a:cubicBezTo>
                    <a:cubicBezTo>
                      <a:pt x="12" y="0"/>
                      <a:pt x="16" y="8"/>
                      <a:pt x="23" y="10"/>
                    </a:cubicBezTo>
                    <a:cubicBezTo>
                      <a:pt x="25" y="12"/>
                      <a:pt x="27" y="13"/>
                      <a:pt x="29" y="14"/>
                    </a:cubicBezTo>
                    <a:cubicBezTo>
                      <a:pt x="33" y="17"/>
                      <a:pt x="37" y="21"/>
                      <a:pt x="40" y="26"/>
                    </a:cubicBezTo>
                    <a:cubicBezTo>
                      <a:pt x="40" y="28"/>
                      <a:pt x="40" y="31"/>
                      <a:pt x="38" y="33"/>
                    </a:cubicBezTo>
                    <a:cubicBezTo>
                      <a:pt x="38" y="33"/>
                      <a:pt x="38" y="33"/>
                      <a:pt x="38" y="33"/>
                    </a:cubicBezTo>
                    <a:cubicBezTo>
                      <a:pt x="27" y="20"/>
                      <a:pt x="12" y="14"/>
                      <a:pt x="0" y="2"/>
                    </a:cubicBezTo>
                    <a:close/>
                  </a:path>
                </a:pathLst>
              </a:custGeom>
              <a:solidFill>
                <a:srgbClr val="C9C1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9" name="Freeform 296">
                <a:extLst>
                  <a:ext uri="{FF2B5EF4-FFF2-40B4-BE49-F238E27FC236}">
                    <a16:creationId xmlns:a16="http://schemas.microsoft.com/office/drawing/2014/main" id="{8BE5525A-3404-6AA6-3995-B046E7AD8E01}"/>
                  </a:ext>
                </a:extLst>
              </p:cNvPr>
              <p:cNvSpPr/>
              <p:nvPr/>
            </p:nvSpPr>
            <p:spPr bwMode="auto">
              <a:xfrm>
                <a:off x="3704" y="1907"/>
                <a:ext cx="61" cy="236"/>
              </a:xfrm>
              <a:custGeom>
                <a:avLst/>
                <a:gdLst>
                  <a:gd name="T0" fmla="*/ 25 w 40"/>
                  <a:gd name="T1" fmla="*/ 35 h 155"/>
                  <a:gd name="T2" fmla="*/ 11 w 40"/>
                  <a:gd name="T3" fmla="*/ 101 h 155"/>
                  <a:gd name="T4" fmla="*/ 6 w 40"/>
                  <a:gd name="T5" fmla="*/ 148 h 155"/>
                  <a:gd name="T6" fmla="*/ 0 w 40"/>
                  <a:gd name="T7" fmla="*/ 155 h 155"/>
                  <a:gd name="T8" fmla="*/ 4 w 40"/>
                  <a:gd name="T9" fmla="*/ 91 h 155"/>
                  <a:gd name="T10" fmla="*/ 14 w 40"/>
                  <a:gd name="T11" fmla="*/ 35 h 155"/>
                  <a:gd name="T12" fmla="*/ 40 w 40"/>
                  <a:gd name="T13" fmla="*/ 0 h 155"/>
                  <a:gd name="T14" fmla="*/ 35 w 40"/>
                  <a:gd name="T15" fmla="*/ 20 h 155"/>
                  <a:gd name="T16" fmla="*/ 25 w 40"/>
                  <a:gd name="T17" fmla="*/ 3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55">
                    <a:moveTo>
                      <a:pt x="25" y="35"/>
                    </a:moveTo>
                    <a:cubicBezTo>
                      <a:pt x="16" y="56"/>
                      <a:pt x="12" y="78"/>
                      <a:pt x="11" y="101"/>
                    </a:cubicBezTo>
                    <a:cubicBezTo>
                      <a:pt x="11" y="117"/>
                      <a:pt x="13" y="133"/>
                      <a:pt x="6" y="148"/>
                    </a:cubicBezTo>
                    <a:cubicBezTo>
                      <a:pt x="5" y="151"/>
                      <a:pt x="3" y="153"/>
                      <a:pt x="0" y="155"/>
                    </a:cubicBezTo>
                    <a:cubicBezTo>
                      <a:pt x="4" y="134"/>
                      <a:pt x="2" y="112"/>
                      <a:pt x="4" y="91"/>
                    </a:cubicBezTo>
                    <a:cubicBezTo>
                      <a:pt x="6" y="72"/>
                      <a:pt x="10" y="53"/>
                      <a:pt x="14" y="35"/>
                    </a:cubicBezTo>
                    <a:cubicBezTo>
                      <a:pt x="17" y="21"/>
                      <a:pt x="27" y="8"/>
                      <a:pt x="40" y="0"/>
                    </a:cubicBezTo>
                    <a:cubicBezTo>
                      <a:pt x="37" y="6"/>
                      <a:pt x="31" y="12"/>
                      <a:pt x="35" y="20"/>
                    </a:cubicBezTo>
                    <a:cubicBezTo>
                      <a:pt x="32" y="25"/>
                      <a:pt x="27" y="29"/>
                      <a:pt x="25" y="35"/>
                    </a:cubicBezTo>
                    <a:close/>
                  </a:path>
                </a:pathLst>
              </a:custGeom>
              <a:solidFill>
                <a:srgbClr val="293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0" name="Freeform 297">
                <a:extLst>
                  <a:ext uri="{FF2B5EF4-FFF2-40B4-BE49-F238E27FC236}">
                    <a16:creationId xmlns:a16="http://schemas.microsoft.com/office/drawing/2014/main" id="{ABD149EF-CBD2-F32C-03C2-83F486C1B42B}"/>
                  </a:ext>
                </a:extLst>
              </p:cNvPr>
              <p:cNvSpPr/>
              <p:nvPr/>
            </p:nvSpPr>
            <p:spPr bwMode="auto">
              <a:xfrm>
                <a:off x="3572" y="1965"/>
                <a:ext cx="80" cy="150"/>
              </a:xfrm>
              <a:custGeom>
                <a:avLst/>
                <a:gdLst>
                  <a:gd name="T0" fmla="*/ 48 w 53"/>
                  <a:gd name="T1" fmla="*/ 0 h 99"/>
                  <a:gd name="T2" fmla="*/ 48 w 53"/>
                  <a:gd name="T3" fmla="*/ 71 h 99"/>
                  <a:gd name="T4" fmla="*/ 28 w 53"/>
                  <a:gd name="T5" fmla="*/ 99 h 99"/>
                  <a:gd name="T6" fmla="*/ 23 w 53"/>
                  <a:gd name="T7" fmla="*/ 87 h 99"/>
                  <a:gd name="T8" fmla="*/ 26 w 53"/>
                  <a:gd name="T9" fmla="*/ 61 h 99"/>
                  <a:gd name="T10" fmla="*/ 2 w 53"/>
                  <a:gd name="T11" fmla="*/ 68 h 99"/>
                  <a:gd name="T12" fmla="*/ 0 w 53"/>
                  <a:gd name="T13" fmla="*/ 61 h 99"/>
                  <a:gd name="T14" fmla="*/ 1 w 53"/>
                  <a:gd name="T15" fmla="*/ 50 h 99"/>
                  <a:gd name="T16" fmla="*/ 21 w 53"/>
                  <a:gd name="T17" fmla="*/ 46 h 99"/>
                  <a:gd name="T18" fmla="*/ 32 w 53"/>
                  <a:gd name="T19" fmla="*/ 26 h 99"/>
                  <a:gd name="T20" fmla="*/ 41 w 53"/>
                  <a:gd name="T21" fmla="*/ 13 h 99"/>
                  <a:gd name="T22" fmla="*/ 48 w 53"/>
                  <a:gd name="T2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99">
                    <a:moveTo>
                      <a:pt x="48" y="0"/>
                    </a:moveTo>
                    <a:cubicBezTo>
                      <a:pt x="53" y="24"/>
                      <a:pt x="48" y="47"/>
                      <a:pt x="48" y="71"/>
                    </a:cubicBezTo>
                    <a:cubicBezTo>
                      <a:pt x="39" y="79"/>
                      <a:pt x="36" y="91"/>
                      <a:pt x="28" y="99"/>
                    </a:cubicBezTo>
                    <a:cubicBezTo>
                      <a:pt x="20" y="98"/>
                      <a:pt x="20" y="93"/>
                      <a:pt x="23" y="87"/>
                    </a:cubicBezTo>
                    <a:cubicBezTo>
                      <a:pt x="27" y="79"/>
                      <a:pt x="27" y="71"/>
                      <a:pt x="26" y="61"/>
                    </a:cubicBezTo>
                    <a:cubicBezTo>
                      <a:pt x="18" y="65"/>
                      <a:pt x="11" y="69"/>
                      <a:pt x="2" y="68"/>
                    </a:cubicBezTo>
                    <a:cubicBezTo>
                      <a:pt x="0" y="66"/>
                      <a:pt x="0" y="63"/>
                      <a:pt x="0" y="61"/>
                    </a:cubicBezTo>
                    <a:cubicBezTo>
                      <a:pt x="0" y="57"/>
                      <a:pt x="0" y="53"/>
                      <a:pt x="1" y="50"/>
                    </a:cubicBezTo>
                    <a:cubicBezTo>
                      <a:pt x="7" y="43"/>
                      <a:pt x="15" y="52"/>
                      <a:pt x="21" y="46"/>
                    </a:cubicBezTo>
                    <a:cubicBezTo>
                      <a:pt x="26" y="40"/>
                      <a:pt x="27" y="32"/>
                      <a:pt x="32" y="26"/>
                    </a:cubicBezTo>
                    <a:cubicBezTo>
                      <a:pt x="37" y="23"/>
                      <a:pt x="42" y="21"/>
                      <a:pt x="41" y="13"/>
                    </a:cubicBezTo>
                    <a:cubicBezTo>
                      <a:pt x="40" y="8"/>
                      <a:pt x="41" y="2"/>
                      <a:pt x="48" y="0"/>
                    </a:cubicBezTo>
                    <a:close/>
                  </a:path>
                </a:pathLst>
              </a:custGeom>
              <a:solidFill>
                <a:srgbClr val="CCC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1" name="Freeform 298">
                <a:extLst>
                  <a:ext uri="{FF2B5EF4-FFF2-40B4-BE49-F238E27FC236}">
                    <a16:creationId xmlns:a16="http://schemas.microsoft.com/office/drawing/2014/main" id="{6ADF82EF-FBEF-16F6-3F8B-1E2D408D22FD}"/>
                  </a:ext>
                </a:extLst>
              </p:cNvPr>
              <p:cNvSpPr/>
              <p:nvPr/>
            </p:nvSpPr>
            <p:spPr bwMode="auto">
              <a:xfrm>
                <a:off x="3558" y="2047"/>
                <a:ext cx="64" cy="88"/>
              </a:xfrm>
              <a:custGeom>
                <a:avLst/>
                <a:gdLst>
                  <a:gd name="T0" fmla="*/ 12 w 42"/>
                  <a:gd name="T1" fmla="*/ 14 h 58"/>
                  <a:gd name="T2" fmla="*/ 38 w 42"/>
                  <a:gd name="T3" fmla="*/ 0 h 58"/>
                  <a:gd name="T4" fmla="*/ 35 w 42"/>
                  <a:gd name="T5" fmla="*/ 34 h 58"/>
                  <a:gd name="T6" fmla="*/ 37 w 42"/>
                  <a:gd name="T7" fmla="*/ 45 h 58"/>
                  <a:gd name="T8" fmla="*/ 32 w 42"/>
                  <a:gd name="T9" fmla="*/ 58 h 58"/>
                  <a:gd name="T10" fmla="*/ 29 w 42"/>
                  <a:gd name="T11" fmla="*/ 57 h 58"/>
                  <a:gd name="T12" fmla="*/ 4 w 42"/>
                  <a:gd name="T13" fmla="*/ 42 h 58"/>
                  <a:gd name="T14" fmla="*/ 0 w 42"/>
                  <a:gd name="T15" fmla="*/ 36 h 58"/>
                  <a:gd name="T16" fmla="*/ 12 w 42"/>
                  <a:gd name="T1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12" y="14"/>
                    </a:moveTo>
                    <a:cubicBezTo>
                      <a:pt x="19" y="7"/>
                      <a:pt x="32" y="11"/>
                      <a:pt x="38" y="0"/>
                    </a:cubicBezTo>
                    <a:cubicBezTo>
                      <a:pt x="39" y="12"/>
                      <a:pt x="42" y="24"/>
                      <a:pt x="35" y="34"/>
                    </a:cubicBezTo>
                    <a:cubicBezTo>
                      <a:pt x="31" y="39"/>
                      <a:pt x="33" y="42"/>
                      <a:pt x="37" y="45"/>
                    </a:cubicBezTo>
                    <a:cubicBezTo>
                      <a:pt x="40" y="51"/>
                      <a:pt x="39" y="55"/>
                      <a:pt x="32" y="58"/>
                    </a:cubicBezTo>
                    <a:cubicBezTo>
                      <a:pt x="31" y="57"/>
                      <a:pt x="30" y="57"/>
                      <a:pt x="29" y="57"/>
                    </a:cubicBezTo>
                    <a:cubicBezTo>
                      <a:pt x="18" y="57"/>
                      <a:pt x="9" y="54"/>
                      <a:pt x="4" y="42"/>
                    </a:cubicBezTo>
                    <a:cubicBezTo>
                      <a:pt x="3" y="40"/>
                      <a:pt x="1" y="38"/>
                      <a:pt x="0" y="36"/>
                    </a:cubicBezTo>
                    <a:cubicBezTo>
                      <a:pt x="0" y="26"/>
                      <a:pt x="3" y="18"/>
                      <a:pt x="12" y="14"/>
                    </a:cubicBezTo>
                    <a:close/>
                  </a:path>
                </a:pathLst>
              </a:custGeom>
              <a:solidFill>
                <a:srgbClr val="E8E7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2" name="Freeform 299">
                <a:extLst>
                  <a:ext uri="{FF2B5EF4-FFF2-40B4-BE49-F238E27FC236}">
                    <a16:creationId xmlns:a16="http://schemas.microsoft.com/office/drawing/2014/main" id="{E7732145-C2A1-A3A2-B97C-3E31602F7784}"/>
                  </a:ext>
                </a:extLst>
              </p:cNvPr>
              <p:cNvSpPr/>
              <p:nvPr/>
            </p:nvSpPr>
            <p:spPr bwMode="auto">
              <a:xfrm>
                <a:off x="3595" y="1888"/>
                <a:ext cx="45" cy="154"/>
              </a:xfrm>
              <a:custGeom>
                <a:avLst/>
                <a:gdLst>
                  <a:gd name="T0" fmla="*/ 18 w 30"/>
                  <a:gd name="T1" fmla="*/ 79 h 102"/>
                  <a:gd name="T2" fmla="*/ 8 w 30"/>
                  <a:gd name="T3" fmla="*/ 99 h 102"/>
                  <a:gd name="T4" fmla="*/ 1 w 30"/>
                  <a:gd name="T5" fmla="*/ 93 h 102"/>
                  <a:gd name="T6" fmla="*/ 3 w 30"/>
                  <a:gd name="T7" fmla="*/ 81 h 102"/>
                  <a:gd name="T8" fmla="*/ 9 w 30"/>
                  <a:gd name="T9" fmla="*/ 33 h 102"/>
                  <a:gd name="T10" fmla="*/ 13 w 30"/>
                  <a:gd name="T11" fmla="*/ 8 h 102"/>
                  <a:gd name="T12" fmla="*/ 20 w 30"/>
                  <a:gd name="T13" fmla="*/ 0 h 102"/>
                  <a:gd name="T14" fmla="*/ 26 w 30"/>
                  <a:gd name="T15" fmla="*/ 6 h 102"/>
                  <a:gd name="T16" fmla="*/ 28 w 30"/>
                  <a:gd name="T17" fmla="*/ 16 h 102"/>
                  <a:gd name="T18" fmla="*/ 25 w 30"/>
                  <a:gd name="T19" fmla="*/ 64 h 102"/>
                  <a:gd name="T20" fmla="*/ 18 w 30"/>
                  <a:gd name="T21" fmla="*/ 7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02">
                    <a:moveTo>
                      <a:pt x="18" y="79"/>
                    </a:moveTo>
                    <a:cubicBezTo>
                      <a:pt x="15" y="85"/>
                      <a:pt x="13" y="93"/>
                      <a:pt x="8" y="99"/>
                    </a:cubicBezTo>
                    <a:cubicBezTo>
                      <a:pt x="2" y="102"/>
                      <a:pt x="1" y="97"/>
                      <a:pt x="1" y="93"/>
                    </a:cubicBezTo>
                    <a:cubicBezTo>
                      <a:pt x="0" y="89"/>
                      <a:pt x="1" y="85"/>
                      <a:pt x="3" y="81"/>
                    </a:cubicBezTo>
                    <a:cubicBezTo>
                      <a:pt x="5" y="65"/>
                      <a:pt x="9" y="49"/>
                      <a:pt x="9" y="33"/>
                    </a:cubicBezTo>
                    <a:cubicBezTo>
                      <a:pt x="9" y="24"/>
                      <a:pt x="12" y="16"/>
                      <a:pt x="13" y="8"/>
                    </a:cubicBezTo>
                    <a:cubicBezTo>
                      <a:pt x="14" y="4"/>
                      <a:pt x="15" y="0"/>
                      <a:pt x="20" y="0"/>
                    </a:cubicBezTo>
                    <a:cubicBezTo>
                      <a:pt x="22" y="2"/>
                      <a:pt x="24" y="4"/>
                      <a:pt x="26" y="6"/>
                    </a:cubicBezTo>
                    <a:cubicBezTo>
                      <a:pt x="26" y="9"/>
                      <a:pt x="27" y="12"/>
                      <a:pt x="28" y="16"/>
                    </a:cubicBezTo>
                    <a:cubicBezTo>
                      <a:pt x="26" y="32"/>
                      <a:pt x="30" y="48"/>
                      <a:pt x="25" y="64"/>
                    </a:cubicBezTo>
                    <a:cubicBezTo>
                      <a:pt x="23" y="69"/>
                      <a:pt x="22" y="74"/>
                      <a:pt x="18" y="79"/>
                    </a:cubicBezTo>
                    <a:close/>
                  </a:path>
                </a:pathLst>
              </a:custGeom>
              <a:solidFill>
                <a:srgbClr val="9F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3" name="Freeform 300">
                <a:extLst>
                  <a:ext uri="{FF2B5EF4-FFF2-40B4-BE49-F238E27FC236}">
                    <a16:creationId xmlns:a16="http://schemas.microsoft.com/office/drawing/2014/main" id="{EFAA8D74-AD0E-A67B-D5DB-75AC572D8321}"/>
                  </a:ext>
                </a:extLst>
              </p:cNvPr>
              <p:cNvSpPr/>
              <p:nvPr/>
            </p:nvSpPr>
            <p:spPr bwMode="auto">
              <a:xfrm>
                <a:off x="3538" y="2106"/>
                <a:ext cx="64" cy="100"/>
              </a:xfrm>
              <a:custGeom>
                <a:avLst/>
                <a:gdLst>
                  <a:gd name="T0" fmla="*/ 20 w 42"/>
                  <a:gd name="T1" fmla="*/ 1 h 66"/>
                  <a:gd name="T2" fmla="*/ 42 w 42"/>
                  <a:gd name="T3" fmla="*/ 18 h 66"/>
                  <a:gd name="T4" fmla="*/ 21 w 42"/>
                  <a:gd name="T5" fmla="*/ 39 h 66"/>
                  <a:gd name="T6" fmla="*/ 20 w 42"/>
                  <a:gd name="T7" fmla="*/ 52 h 66"/>
                  <a:gd name="T8" fmla="*/ 14 w 42"/>
                  <a:gd name="T9" fmla="*/ 66 h 66"/>
                  <a:gd name="T10" fmla="*/ 13 w 42"/>
                  <a:gd name="T11" fmla="*/ 43 h 66"/>
                  <a:gd name="T12" fmla="*/ 13 w 42"/>
                  <a:gd name="T13" fmla="*/ 42 h 66"/>
                  <a:gd name="T14" fmla="*/ 12 w 42"/>
                  <a:gd name="T15" fmla="*/ 44 h 66"/>
                  <a:gd name="T16" fmla="*/ 8 w 42"/>
                  <a:gd name="T17" fmla="*/ 45 h 66"/>
                  <a:gd name="T18" fmla="*/ 10 w 42"/>
                  <a:gd name="T19" fmla="*/ 20 h 66"/>
                  <a:gd name="T20" fmla="*/ 15 w 42"/>
                  <a:gd name="T21" fmla="*/ 7 h 66"/>
                  <a:gd name="T22" fmla="*/ 20 w 42"/>
                  <a:gd name="T2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66">
                    <a:moveTo>
                      <a:pt x="20" y="1"/>
                    </a:moveTo>
                    <a:cubicBezTo>
                      <a:pt x="23" y="12"/>
                      <a:pt x="32" y="15"/>
                      <a:pt x="42" y="18"/>
                    </a:cubicBezTo>
                    <a:cubicBezTo>
                      <a:pt x="26" y="16"/>
                      <a:pt x="24" y="28"/>
                      <a:pt x="21" y="39"/>
                    </a:cubicBezTo>
                    <a:cubicBezTo>
                      <a:pt x="20" y="43"/>
                      <a:pt x="20" y="48"/>
                      <a:pt x="20" y="52"/>
                    </a:cubicBezTo>
                    <a:cubicBezTo>
                      <a:pt x="19" y="57"/>
                      <a:pt x="24" y="65"/>
                      <a:pt x="14" y="66"/>
                    </a:cubicBezTo>
                    <a:cubicBezTo>
                      <a:pt x="10" y="58"/>
                      <a:pt x="11" y="50"/>
                      <a:pt x="13" y="43"/>
                    </a:cubicBezTo>
                    <a:cubicBezTo>
                      <a:pt x="15" y="41"/>
                      <a:pt x="12" y="41"/>
                      <a:pt x="13" y="42"/>
                    </a:cubicBezTo>
                    <a:cubicBezTo>
                      <a:pt x="13" y="43"/>
                      <a:pt x="13" y="43"/>
                      <a:pt x="12" y="44"/>
                    </a:cubicBezTo>
                    <a:cubicBezTo>
                      <a:pt x="11" y="45"/>
                      <a:pt x="9" y="45"/>
                      <a:pt x="8" y="45"/>
                    </a:cubicBezTo>
                    <a:cubicBezTo>
                      <a:pt x="3" y="36"/>
                      <a:pt x="0" y="28"/>
                      <a:pt x="10" y="20"/>
                    </a:cubicBezTo>
                    <a:cubicBezTo>
                      <a:pt x="13" y="18"/>
                      <a:pt x="15" y="12"/>
                      <a:pt x="15" y="7"/>
                    </a:cubicBezTo>
                    <a:cubicBezTo>
                      <a:pt x="15" y="4"/>
                      <a:pt x="15" y="0"/>
                      <a:pt x="20" y="1"/>
                    </a:cubicBezTo>
                    <a:close/>
                  </a:path>
                </a:pathLst>
              </a:custGeom>
              <a:solidFill>
                <a:srgbClr val="A5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4" name="Freeform 301">
                <a:extLst>
                  <a:ext uri="{FF2B5EF4-FFF2-40B4-BE49-F238E27FC236}">
                    <a16:creationId xmlns:a16="http://schemas.microsoft.com/office/drawing/2014/main" id="{7AD3E837-4FD6-CCCF-DDF6-5B94F38BDEBC}"/>
                  </a:ext>
                </a:extLst>
              </p:cNvPr>
              <p:cNvSpPr/>
              <p:nvPr/>
            </p:nvSpPr>
            <p:spPr bwMode="auto">
              <a:xfrm>
                <a:off x="3622" y="1912"/>
                <a:ext cx="24" cy="96"/>
              </a:xfrm>
              <a:custGeom>
                <a:avLst/>
                <a:gdLst>
                  <a:gd name="T0" fmla="*/ 0 w 16"/>
                  <a:gd name="T1" fmla="*/ 63 h 63"/>
                  <a:gd name="T2" fmla="*/ 8 w 16"/>
                  <a:gd name="T3" fmla="*/ 6 h 63"/>
                  <a:gd name="T4" fmla="*/ 10 w 16"/>
                  <a:gd name="T5" fmla="*/ 0 h 63"/>
                  <a:gd name="T6" fmla="*/ 15 w 16"/>
                  <a:gd name="T7" fmla="*/ 35 h 63"/>
                  <a:gd name="T8" fmla="*/ 11 w 16"/>
                  <a:gd name="T9" fmla="*/ 46 h 63"/>
                  <a:gd name="T10" fmla="*/ 0 w 16"/>
                  <a:gd name="T11" fmla="*/ 63 h 63"/>
                </a:gdLst>
                <a:ahLst/>
                <a:cxnLst>
                  <a:cxn ang="0">
                    <a:pos x="T0" y="T1"/>
                  </a:cxn>
                  <a:cxn ang="0">
                    <a:pos x="T2" y="T3"/>
                  </a:cxn>
                  <a:cxn ang="0">
                    <a:pos x="T4" y="T5"/>
                  </a:cxn>
                  <a:cxn ang="0">
                    <a:pos x="T6" y="T7"/>
                  </a:cxn>
                  <a:cxn ang="0">
                    <a:pos x="T8" y="T9"/>
                  </a:cxn>
                  <a:cxn ang="0">
                    <a:pos x="T10" y="T11"/>
                  </a:cxn>
                </a:cxnLst>
                <a:rect l="0" t="0" r="r" b="b"/>
                <a:pathLst>
                  <a:path w="16" h="62">
                    <a:moveTo>
                      <a:pt x="0" y="63"/>
                    </a:moveTo>
                    <a:cubicBezTo>
                      <a:pt x="6" y="44"/>
                      <a:pt x="7" y="25"/>
                      <a:pt x="8" y="6"/>
                    </a:cubicBezTo>
                    <a:cubicBezTo>
                      <a:pt x="8" y="4"/>
                      <a:pt x="7" y="1"/>
                      <a:pt x="10" y="0"/>
                    </a:cubicBezTo>
                    <a:cubicBezTo>
                      <a:pt x="12" y="11"/>
                      <a:pt x="16" y="23"/>
                      <a:pt x="15" y="35"/>
                    </a:cubicBezTo>
                    <a:cubicBezTo>
                      <a:pt x="14" y="39"/>
                      <a:pt x="10" y="43"/>
                      <a:pt x="11" y="46"/>
                    </a:cubicBezTo>
                    <a:cubicBezTo>
                      <a:pt x="12" y="56"/>
                      <a:pt x="7" y="60"/>
                      <a:pt x="0" y="63"/>
                    </a:cubicBezTo>
                    <a:close/>
                  </a:path>
                </a:pathLst>
              </a:custGeom>
              <a:solidFill>
                <a:srgbClr val="CAA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5" name="Freeform 302">
                <a:extLst>
                  <a:ext uri="{FF2B5EF4-FFF2-40B4-BE49-F238E27FC236}">
                    <a16:creationId xmlns:a16="http://schemas.microsoft.com/office/drawing/2014/main" id="{08AE4F43-6764-05BF-9F5E-20A796CE4F5B}"/>
                  </a:ext>
                </a:extLst>
              </p:cNvPr>
              <p:cNvSpPr/>
              <p:nvPr/>
            </p:nvSpPr>
            <p:spPr bwMode="auto">
              <a:xfrm>
                <a:off x="3583" y="2146"/>
                <a:ext cx="41" cy="50"/>
              </a:xfrm>
              <a:custGeom>
                <a:avLst/>
                <a:gdLst>
                  <a:gd name="T0" fmla="*/ 27 w 27"/>
                  <a:gd name="T1" fmla="*/ 23 h 33"/>
                  <a:gd name="T2" fmla="*/ 16 w 27"/>
                  <a:gd name="T3" fmla="*/ 33 h 33"/>
                  <a:gd name="T4" fmla="*/ 0 w 27"/>
                  <a:gd name="T5" fmla="*/ 25 h 33"/>
                  <a:gd name="T6" fmla="*/ 12 w 27"/>
                  <a:gd name="T7" fmla="*/ 2 h 33"/>
                  <a:gd name="T8" fmla="*/ 15 w 27"/>
                  <a:gd name="T9" fmla="*/ 1 h 33"/>
                  <a:gd name="T10" fmla="*/ 19 w 27"/>
                  <a:gd name="T11" fmla="*/ 4 h 33"/>
                  <a:gd name="T12" fmla="*/ 27 w 27"/>
                  <a:gd name="T13" fmla="*/ 23 h 33"/>
                </a:gdLst>
                <a:ahLst/>
                <a:cxnLst>
                  <a:cxn ang="0">
                    <a:pos x="T0" y="T1"/>
                  </a:cxn>
                  <a:cxn ang="0">
                    <a:pos x="T2" y="T3"/>
                  </a:cxn>
                  <a:cxn ang="0">
                    <a:pos x="T4" y="T5"/>
                  </a:cxn>
                  <a:cxn ang="0">
                    <a:pos x="T6" y="T7"/>
                  </a:cxn>
                  <a:cxn ang="0">
                    <a:pos x="T8" y="T9"/>
                  </a:cxn>
                  <a:cxn ang="0">
                    <a:pos x="T10" y="T11"/>
                  </a:cxn>
                  <a:cxn ang="0">
                    <a:pos x="T12" y="T13"/>
                  </a:cxn>
                </a:cxnLst>
                <a:rect l="0" t="0" r="r" b="b"/>
                <a:pathLst>
                  <a:path w="27" h="33">
                    <a:moveTo>
                      <a:pt x="27" y="23"/>
                    </a:moveTo>
                    <a:cubicBezTo>
                      <a:pt x="23" y="26"/>
                      <a:pt x="19" y="29"/>
                      <a:pt x="16" y="33"/>
                    </a:cubicBezTo>
                    <a:cubicBezTo>
                      <a:pt x="14" y="22"/>
                      <a:pt x="4" y="32"/>
                      <a:pt x="0" y="25"/>
                    </a:cubicBezTo>
                    <a:cubicBezTo>
                      <a:pt x="4" y="18"/>
                      <a:pt x="18" y="15"/>
                      <a:pt x="12" y="2"/>
                    </a:cubicBezTo>
                    <a:cubicBezTo>
                      <a:pt x="12" y="2"/>
                      <a:pt x="14" y="1"/>
                      <a:pt x="15" y="1"/>
                    </a:cubicBezTo>
                    <a:cubicBezTo>
                      <a:pt x="17" y="0"/>
                      <a:pt x="19" y="2"/>
                      <a:pt x="19" y="4"/>
                    </a:cubicBezTo>
                    <a:cubicBezTo>
                      <a:pt x="19" y="12"/>
                      <a:pt x="22" y="18"/>
                      <a:pt x="27" y="23"/>
                    </a:cubicBezTo>
                    <a:close/>
                  </a:path>
                </a:pathLst>
              </a:custGeom>
              <a:solidFill>
                <a:srgbClr val="2F4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6" name="Freeform 303">
                <a:extLst>
                  <a:ext uri="{FF2B5EF4-FFF2-40B4-BE49-F238E27FC236}">
                    <a16:creationId xmlns:a16="http://schemas.microsoft.com/office/drawing/2014/main" id="{0BD125B3-87BB-7546-795D-0D4761670D7B}"/>
                  </a:ext>
                </a:extLst>
              </p:cNvPr>
              <p:cNvSpPr/>
              <p:nvPr/>
            </p:nvSpPr>
            <p:spPr bwMode="auto">
              <a:xfrm>
                <a:off x="3607" y="2071"/>
                <a:ext cx="38" cy="67"/>
              </a:xfrm>
              <a:custGeom>
                <a:avLst/>
                <a:gdLst>
                  <a:gd name="T0" fmla="*/ 0 w 25"/>
                  <a:gd name="T1" fmla="*/ 42 h 44"/>
                  <a:gd name="T2" fmla="*/ 5 w 25"/>
                  <a:gd name="T3" fmla="*/ 29 h 44"/>
                  <a:gd name="T4" fmla="*/ 16 w 25"/>
                  <a:gd name="T5" fmla="*/ 3 h 44"/>
                  <a:gd name="T6" fmla="*/ 25 w 25"/>
                  <a:gd name="T7" fmla="*/ 1 h 44"/>
                  <a:gd name="T8" fmla="*/ 23 w 25"/>
                  <a:gd name="T9" fmla="*/ 21 h 44"/>
                  <a:gd name="T10" fmla="*/ 5 w 25"/>
                  <a:gd name="T11" fmla="*/ 43 h 44"/>
                  <a:gd name="T12" fmla="*/ 0 w 25"/>
                  <a:gd name="T13" fmla="*/ 42 h 44"/>
                </a:gdLst>
                <a:ahLst/>
                <a:cxnLst>
                  <a:cxn ang="0">
                    <a:pos x="T0" y="T1"/>
                  </a:cxn>
                  <a:cxn ang="0">
                    <a:pos x="T2" y="T3"/>
                  </a:cxn>
                  <a:cxn ang="0">
                    <a:pos x="T4" y="T5"/>
                  </a:cxn>
                  <a:cxn ang="0">
                    <a:pos x="T6" y="T7"/>
                  </a:cxn>
                  <a:cxn ang="0">
                    <a:pos x="T8" y="T9"/>
                  </a:cxn>
                  <a:cxn ang="0">
                    <a:pos x="T10" y="T11"/>
                  </a:cxn>
                  <a:cxn ang="0">
                    <a:pos x="T12" y="T13"/>
                  </a:cxn>
                </a:cxnLst>
                <a:rect l="0" t="0" r="r" b="b"/>
                <a:pathLst>
                  <a:path w="25" h="44">
                    <a:moveTo>
                      <a:pt x="0" y="42"/>
                    </a:moveTo>
                    <a:cubicBezTo>
                      <a:pt x="4" y="38"/>
                      <a:pt x="4" y="33"/>
                      <a:pt x="5" y="29"/>
                    </a:cubicBezTo>
                    <a:cubicBezTo>
                      <a:pt x="5" y="19"/>
                      <a:pt x="16" y="14"/>
                      <a:pt x="16" y="3"/>
                    </a:cubicBezTo>
                    <a:cubicBezTo>
                      <a:pt x="16" y="0"/>
                      <a:pt x="22" y="4"/>
                      <a:pt x="25" y="1"/>
                    </a:cubicBezTo>
                    <a:cubicBezTo>
                      <a:pt x="24" y="8"/>
                      <a:pt x="23" y="14"/>
                      <a:pt x="23" y="21"/>
                    </a:cubicBezTo>
                    <a:cubicBezTo>
                      <a:pt x="14" y="26"/>
                      <a:pt x="12" y="36"/>
                      <a:pt x="5" y="43"/>
                    </a:cubicBezTo>
                    <a:cubicBezTo>
                      <a:pt x="4" y="43"/>
                      <a:pt x="2" y="44"/>
                      <a:pt x="0" y="42"/>
                    </a:cubicBezTo>
                    <a:close/>
                  </a:path>
                </a:pathLst>
              </a:custGeom>
              <a:solidFill>
                <a:srgbClr val="ADAB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7" name="Freeform 304">
                <a:extLst>
                  <a:ext uri="{FF2B5EF4-FFF2-40B4-BE49-F238E27FC236}">
                    <a16:creationId xmlns:a16="http://schemas.microsoft.com/office/drawing/2014/main" id="{2BEF3E79-8005-D955-DDC2-32EA624242D5}"/>
                  </a:ext>
                </a:extLst>
              </p:cNvPr>
              <p:cNvSpPr/>
              <p:nvPr/>
            </p:nvSpPr>
            <p:spPr bwMode="auto">
              <a:xfrm>
                <a:off x="3557" y="2185"/>
                <a:ext cx="39" cy="42"/>
              </a:xfrm>
              <a:custGeom>
                <a:avLst/>
                <a:gdLst>
                  <a:gd name="T0" fmla="*/ 3 w 26"/>
                  <a:gd name="T1" fmla="*/ 14 h 28"/>
                  <a:gd name="T2" fmla="*/ 8 w 26"/>
                  <a:gd name="T3" fmla="*/ 0 h 28"/>
                  <a:gd name="T4" fmla="*/ 26 w 26"/>
                  <a:gd name="T5" fmla="*/ 15 h 28"/>
                  <a:gd name="T6" fmla="*/ 26 w 26"/>
                  <a:gd name="T7" fmla="*/ 25 h 28"/>
                  <a:gd name="T8" fmla="*/ 21 w 26"/>
                  <a:gd name="T9" fmla="*/ 28 h 28"/>
                  <a:gd name="T10" fmla="*/ 2 w 26"/>
                  <a:gd name="T11" fmla="*/ 25 h 28"/>
                  <a:gd name="T12" fmla="*/ 0 w 26"/>
                  <a:gd name="T13" fmla="*/ 19 h 28"/>
                  <a:gd name="T14" fmla="*/ 3 w 26"/>
                  <a:gd name="T15" fmla="*/ 14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8">
                    <a:moveTo>
                      <a:pt x="3" y="14"/>
                    </a:moveTo>
                    <a:cubicBezTo>
                      <a:pt x="7" y="11"/>
                      <a:pt x="5" y="5"/>
                      <a:pt x="8" y="0"/>
                    </a:cubicBezTo>
                    <a:cubicBezTo>
                      <a:pt x="11" y="8"/>
                      <a:pt x="20" y="11"/>
                      <a:pt x="26" y="15"/>
                    </a:cubicBezTo>
                    <a:cubicBezTo>
                      <a:pt x="26" y="18"/>
                      <a:pt x="26" y="21"/>
                      <a:pt x="26" y="25"/>
                    </a:cubicBezTo>
                    <a:cubicBezTo>
                      <a:pt x="24" y="26"/>
                      <a:pt x="23" y="27"/>
                      <a:pt x="21" y="28"/>
                    </a:cubicBezTo>
                    <a:cubicBezTo>
                      <a:pt x="16" y="15"/>
                      <a:pt x="9" y="23"/>
                      <a:pt x="2" y="25"/>
                    </a:cubicBezTo>
                    <a:cubicBezTo>
                      <a:pt x="1" y="23"/>
                      <a:pt x="0" y="21"/>
                      <a:pt x="0" y="19"/>
                    </a:cubicBezTo>
                    <a:cubicBezTo>
                      <a:pt x="1" y="17"/>
                      <a:pt x="1" y="16"/>
                      <a:pt x="3" y="14"/>
                    </a:cubicBezTo>
                    <a:close/>
                  </a:path>
                </a:pathLst>
              </a:custGeom>
              <a:solidFill>
                <a:srgbClr val="B45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8" name="Freeform 305">
                <a:extLst>
                  <a:ext uri="{FF2B5EF4-FFF2-40B4-BE49-F238E27FC236}">
                    <a16:creationId xmlns:a16="http://schemas.microsoft.com/office/drawing/2014/main" id="{27340111-7D28-4B89-B699-7298AA9655B0}"/>
                  </a:ext>
                </a:extLst>
              </p:cNvPr>
              <p:cNvSpPr/>
              <p:nvPr/>
            </p:nvSpPr>
            <p:spPr bwMode="auto">
              <a:xfrm>
                <a:off x="3622" y="2111"/>
                <a:ext cx="27" cy="42"/>
              </a:xfrm>
              <a:custGeom>
                <a:avLst/>
                <a:gdLst>
                  <a:gd name="T0" fmla="*/ 13 w 18"/>
                  <a:gd name="T1" fmla="*/ 0 h 28"/>
                  <a:gd name="T2" fmla="*/ 13 w 18"/>
                  <a:gd name="T3" fmla="*/ 15 h 28"/>
                  <a:gd name="T4" fmla="*/ 12 w 18"/>
                  <a:gd name="T5" fmla="*/ 26 h 28"/>
                  <a:gd name="T6" fmla="*/ 0 w 18"/>
                  <a:gd name="T7" fmla="*/ 18 h 28"/>
                  <a:gd name="T8" fmla="*/ 13 w 18"/>
                  <a:gd name="T9" fmla="*/ 0 h 28"/>
                </a:gdLst>
                <a:ahLst/>
                <a:cxnLst>
                  <a:cxn ang="0">
                    <a:pos x="T0" y="T1"/>
                  </a:cxn>
                  <a:cxn ang="0">
                    <a:pos x="T2" y="T3"/>
                  </a:cxn>
                  <a:cxn ang="0">
                    <a:pos x="T4" y="T5"/>
                  </a:cxn>
                  <a:cxn ang="0">
                    <a:pos x="T6" y="T7"/>
                  </a:cxn>
                  <a:cxn ang="0">
                    <a:pos x="T8" y="T9"/>
                  </a:cxn>
                </a:cxnLst>
                <a:rect l="0" t="0" r="r" b="b"/>
                <a:pathLst>
                  <a:path w="18" h="28">
                    <a:moveTo>
                      <a:pt x="13" y="0"/>
                    </a:moveTo>
                    <a:cubicBezTo>
                      <a:pt x="13" y="5"/>
                      <a:pt x="13" y="10"/>
                      <a:pt x="13" y="15"/>
                    </a:cubicBezTo>
                    <a:cubicBezTo>
                      <a:pt x="13" y="19"/>
                      <a:pt x="18" y="24"/>
                      <a:pt x="12" y="26"/>
                    </a:cubicBezTo>
                    <a:cubicBezTo>
                      <a:pt x="6" y="28"/>
                      <a:pt x="2" y="23"/>
                      <a:pt x="0" y="18"/>
                    </a:cubicBezTo>
                    <a:cubicBezTo>
                      <a:pt x="3" y="11"/>
                      <a:pt x="3" y="2"/>
                      <a:pt x="13" y="0"/>
                    </a:cubicBezTo>
                    <a:close/>
                  </a:path>
                </a:pathLst>
              </a:custGeom>
              <a:solidFill>
                <a:srgbClr val="383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9" name="Freeform 306">
                <a:extLst>
                  <a:ext uri="{FF2B5EF4-FFF2-40B4-BE49-F238E27FC236}">
                    <a16:creationId xmlns:a16="http://schemas.microsoft.com/office/drawing/2014/main" id="{E24F8248-840A-FC66-19EF-6C435FBCBEDC}"/>
                  </a:ext>
                </a:extLst>
              </p:cNvPr>
              <p:cNvSpPr/>
              <p:nvPr/>
            </p:nvSpPr>
            <p:spPr bwMode="auto">
              <a:xfrm>
                <a:off x="3614" y="2103"/>
                <a:ext cx="28" cy="35"/>
              </a:xfrm>
              <a:custGeom>
                <a:avLst/>
                <a:gdLst>
                  <a:gd name="T0" fmla="*/ 18 w 18"/>
                  <a:gd name="T1" fmla="*/ 5 h 23"/>
                  <a:gd name="T2" fmla="*/ 5 w 18"/>
                  <a:gd name="T3" fmla="*/ 23 h 23"/>
                  <a:gd name="T4" fmla="*/ 0 w 18"/>
                  <a:gd name="T5" fmla="*/ 22 h 23"/>
                  <a:gd name="T6" fmla="*/ 18 w 18"/>
                  <a:gd name="T7" fmla="*/ 0 h 23"/>
                  <a:gd name="T8" fmla="*/ 18 w 18"/>
                  <a:gd name="T9" fmla="*/ 5 h 23"/>
                </a:gdLst>
                <a:ahLst/>
                <a:cxnLst>
                  <a:cxn ang="0">
                    <a:pos x="T0" y="T1"/>
                  </a:cxn>
                  <a:cxn ang="0">
                    <a:pos x="T2" y="T3"/>
                  </a:cxn>
                  <a:cxn ang="0">
                    <a:pos x="T4" y="T5"/>
                  </a:cxn>
                  <a:cxn ang="0">
                    <a:pos x="T6" y="T7"/>
                  </a:cxn>
                  <a:cxn ang="0">
                    <a:pos x="T8" y="T9"/>
                  </a:cxn>
                </a:cxnLst>
                <a:rect l="0" t="0" r="r" b="b"/>
                <a:pathLst>
                  <a:path w="18" h="23">
                    <a:moveTo>
                      <a:pt x="18" y="5"/>
                    </a:moveTo>
                    <a:cubicBezTo>
                      <a:pt x="12" y="10"/>
                      <a:pt x="12" y="19"/>
                      <a:pt x="5" y="23"/>
                    </a:cubicBezTo>
                    <a:cubicBezTo>
                      <a:pt x="4" y="23"/>
                      <a:pt x="2" y="22"/>
                      <a:pt x="0" y="22"/>
                    </a:cubicBezTo>
                    <a:cubicBezTo>
                      <a:pt x="3" y="12"/>
                      <a:pt x="4" y="2"/>
                      <a:pt x="18" y="0"/>
                    </a:cubicBezTo>
                    <a:cubicBezTo>
                      <a:pt x="18" y="2"/>
                      <a:pt x="18" y="4"/>
                      <a:pt x="18" y="5"/>
                    </a:cubicBezTo>
                    <a:close/>
                  </a:path>
                </a:pathLst>
              </a:custGeom>
              <a:solidFill>
                <a:srgbClr val="8987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0" name="Freeform 307">
                <a:extLst>
                  <a:ext uri="{FF2B5EF4-FFF2-40B4-BE49-F238E27FC236}">
                    <a16:creationId xmlns:a16="http://schemas.microsoft.com/office/drawing/2014/main" id="{7444B7CB-C423-4E45-96A2-036355E88E02}"/>
                  </a:ext>
                </a:extLst>
              </p:cNvPr>
              <p:cNvSpPr/>
              <p:nvPr/>
            </p:nvSpPr>
            <p:spPr bwMode="auto">
              <a:xfrm>
                <a:off x="3700" y="1841"/>
                <a:ext cx="25" cy="24"/>
              </a:xfrm>
              <a:custGeom>
                <a:avLst/>
                <a:gdLst>
                  <a:gd name="T0" fmla="*/ 0 w 17"/>
                  <a:gd name="T1" fmla="*/ 0 h 16"/>
                  <a:gd name="T2" fmla="*/ 17 w 17"/>
                  <a:gd name="T3" fmla="*/ 15 h 16"/>
                  <a:gd name="T4" fmla="*/ 0 w 17"/>
                  <a:gd name="T5" fmla="*/ 0 h 16"/>
                </a:gdLst>
                <a:ahLst/>
                <a:cxnLst>
                  <a:cxn ang="0">
                    <a:pos x="T0" y="T1"/>
                  </a:cxn>
                  <a:cxn ang="0">
                    <a:pos x="T2" y="T3"/>
                  </a:cxn>
                  <a:cxn ang="0">
                    <a:pos x="T4" y="T5"/>
                  </a:cxn>
                </a:cxnLst>
                <a:rect l="0" t="0" r="r" b="b"/>
                <a:pathLst>
                  <a:path w="17" h="16">
                    <a:moveTo>
                      <a:pt x="0" y="0"/>
                    </a:moveTo>
                    <a:cubicBezTo>
                      <a:pt x="6" y="5"/>
                      <a:pt x="12" y="10"/>
                      <a:pt x="17" y="15"/>
                    </a:cubicBezTo>
                    <a:cubicBezTo>
                      <a:pt x="6" y="16"/>
                      <a:pt x="3" y="9"/>
                      <a:pt x="0" y="0"/>
                    </a:cubicBezTo>
                    <a:close/>
                  </a:path>
                </a:pathLst>
              </a:custGeom>
              <a:solidFill>
                <a:srgbClr val="B13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1" name="Freeform 308">
                <a:extLst>
                  <a:ext uri="{FF2B5EF4-FFF2-40B4-BE49-F238E27FC236}">
                    <a16:creationId xmlns:a16="http://schemas.microsoft.com/office/drawing/2014/main" id="{E4F47940-9CFB-0108-4B9C-B59B5FFB2586}"/>
                  </a:ext>
                </a:extLst>
              </p:cNvPr>
              <p:cNvSpPr/>
              <p:nvPr/>
            </p:nvSpPr>
            <p:spPr bwMode="auto">
              <a:xfrm>
                <a:off x="3734" y="1941"/>
                <a:ext cx="58" cy="220"/>
              </a:xfrm>
              <a:custGeom>
                <a:avLst/>
                <a:gdLst>
                  <a:gd name="T0" fmla="*/ 25 w 38"/>
                  <a:gd name="T1" fmla="*/ 145 h 145"/>
                  <a:gd name="T2" fmla="*/ 20 w 38"/>
                  <a:gd name="T3" fmla="*/ 143 h 145"/>
                  <a:gd name="T4" fmla="*/ 16 w 38"/>
                  <a:gd name="T5" fmla="*/ 136 h 145"/>
                  <a:gd name="T6" fmla="*/ 19 w 38"/>
                  <a:gd name="T7" fmla="*/ 125 h 145"/>
                  <a:gd name="T8" fmla="*/ 23 w 38"/>
                  <a:gd name="T9" fmla="*/ 58 h 145"/>
                  <a:gd name="T10" fmla="*/ 17 w 38"/>
                  <a:gd name="T11" fmla="*/ 103 h 145"/>
                  <a:gd name="T12" fmla="*/ 18 w 38"/>
                  <a:gd name="T13" fmla="*/ 125 h 145"/>
                  <a:gd name="T14" fmla="*/ 10 w 38"/>
                  <a:gd name="T15" fmla="*/ 134 h 145"/>
                  <a:gd name="T16" fmla="*/ 2 w 38"/>
                  <a:gd name="T17" fmla="*/ 123 h 145"/>
                  <a:gd name="T18" fmla="*/ 6 w 38"/>
                  <a:gd name="T19" fmla="*/ 34 h 145"/>
                  <a:gd name="T20" fmla="*/ 13 w 38"/>
                  <a:gd name="T21" fmla="*/ 20 h 145"/>
                  <a:gd name="T22" fmla="*/ 24 w 38"/>
                  <a:gd name="T23" fmla="*/ 28 h 145"/>
                  <a:gd name="T24" fmla="*/ 20 w 38"/>
                  <a:gd name="T25" fmla="*/ 6 h 145"/>
                  <a:gd name="T26" fmla="*/ 23 w 38"/>
                  <a:gd name="T27" fmla="*/ 1 h 145"/>
                  <a:gd name="T28" fmla="*/ 28 w 38"/>
                  <a:gd name="T29" fmla="*/ 3 h 145"/>
                  <a:gd name="T30" fmla="*/ 37 w 38"/>
                  <a:gd name="T31" fmla="*/ 32 h 145"/>
                  <a:gd name="T32" fmla="*/ 30 w 38"/>
                  <a:gd name="T33" fmla="*/ 98 h 145"/>
                  <a:gd name="T34" fmla="*/ 27 w 38"/>
                  <a:gd name="T35" fmla="*/ 143 h 145"/>
                  <a:gd name="T36" fmla="*/ 25 w 38"/>
                  <a:gd name="T3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145">
                    <a:moveTo>
                      <a:pt x="25" y="145"/>
                    </a:moveTo>
                    <a:cubicBezTo>
                      <a:pt x="23" y="145"/>
                      <a:pt x="21" y="145"/>
                      <a:pt x="20" y="143"/>
                    </a:cubicBezTo>
                    <a:cubicBezTo>
                      <a:pt x="18" y="141"/>
                      <a:pt x="16" y="139"/>
                      <a:pt x="16" y="136"/>
                    </a:cubicBezTo>
                    <a:cubicBezTo>
                      <a:pt x="17" y="132"/>
                      <a:pt x="19" y="129"/>
                      <a:pt x="19" y="125"/>
                    </a:cubicBezTo>
                    <a:cubicBezTo>
                      <a:pt x="16" y="102"/>
                      <a:pt x="18" y="80"/>
                      <a:pt x="23" y="58"/>
                    </a:cubicBezTo>
                    <a:cubicBezTo>
                      <a:pt x="18" y="73"/>
                      <a:pt x="17" y="88"/>
                      <a:pt x="17" y="103"/>
                    </a:cubicBezTo>
                    <a:cubicBezTo>
                      <a:pt x="17" y="110"/>
                      <a:pt x="19" y="117"/>
                      <a:pt x="18" y="125"/>
                    </a:cubicBezTo>
                    <a:cubicBezTo>
                      <a:pt x="17" y="129"/>
                      <a:pt x="17" y="134"/>
                      <a:pt x="10" y="134"/>
                    </a:cubicBezTo>
                    <a:cubicBezTo>
                      <a:pt x="5" y="132"/>
                      <a:pt x="2" y="128"/>
                      <a:pt x="2" y="123"/>
                    </a:cubicBezTo>
                    <a:cubicBezTo>
                      <a:pt x="3" y="93"/>
                      <a:pt x="0" y="63"/>
                      <a:pt x="6" y="34"/>
                    </a:cubicBezTo>
                    <a:cubicBezTo>
                      <a:pt x="7" y="28"/>
                      <a:pt x="8" y="23"/>
                      <a:pt x="13" y="20"/>
                    </a:cubicBezTo>
                    <a:cubicBezTo>
                      <a:pt x="20" y="19"/>
                      <a:pt x="20" y="25"/>
                      <a:pt x="24" y="28"/>
                    </a:cubicBezTo>
                    <a:cubicBezTo>
                      <a:pt x="20" y="21"/>
                      <a:pt x="13" y="14"/>
                      <a:pt x="20" y="6"/>
                    </a:cubicBezTo>
                    <a:cubicBezTo>
                      <a:pt x="21" y="4"/>
                      <a:pt x="22" y="2"/>
                      <a:pt x="23" y="1"/>
                    </a:cubicBezTo>
                    <a:cubicBezTo>
                      <a:pt x="25" y="0"/>
                      <a:pt x="26" y="2"/>
                      <a:pt x="28" y="3"/>
                    </a:cubicBezTo>
                    <a:cubicBezTo>
                      <a:pt x="38" y="11"/>
                      <a:pt x="37" y="20"/>
                      <a:pt x="37" y="32"/>
                    </a:cubicBezTo>
                    <a:cubicBezTo>
                      <a:pt x="36" y="54"/>
                      <a:pt x="30" y="76"/>
                      <a:pt x="30" y="98"/>
                    </a:cubicBezTo>
                    <a:cubicBezTo>
                      <a:pt x="30" y="113"/>
                      <a:pt x="35" y="128"/>
                      <a:pt x="27" y="143"/>
                    </a:cubicBezTo>
                    <a:cubicBezTo>
                      <a:pt x="26" y="144"/>
                      <a:pt x="26" y="145"/>
                      <a:pt x="25" y="145"/>
                    </a:cubicBezTo>
                    <a:close/>
                  </a:path>
                </a:pathLst>
              </a:custGeom>
              <a:solidFill>
                <a:srgbClr val="D5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2" name="Freeform 309">
                <a:extLst>
                  <a:ext uri="{FF2B5EF4-FFF2-40B4-BE49-F238E27FC236}">
                    <a16:creationId xmlns:a16="http://schemas.microsoft.com/office/drawing/2014/main" id="{5336C9DC-1C44-9542-5683-011A99767E52}"/>
                  </a:ext>
                </a:extLst>
              </p:cNvPr>
              <p:cNvSpPr/>
              <p:nvPr/>
            </p:nvSpPr>
            <p:spPr bwMode="auto">
              <a:xfrm>
                <a:off x="3769" y="1918"/>
                <a:ext cx="66" cy="259"/>
              </a:xfrm>
              <a:custGeom>
                <a:avLst/>
                <a:gdLst>
                  <a:gd name="T0" fmla="*/ 2 w 43"/>
                  <a:gd name="T1" fmla="*/ 18 h 171"/>
                  <a:gd name="T2" fmla="*/ 0 w 43"/>
                  <a:gd name="T3" fmla="*/ 16 h 171"/>
                  <a:gd name="T4" fmla="*/ 15 w 43"/>
                  <a:gd name="T5" fmla="*/ 0 h 171"/>
                  <a:gd name="T6" fmla="*/ 29 w 43"/>
                  <a:gd name="T7" fmla="*/ 12 h 171"/>
                  <a:gd name="T8" fmla="*/ 35 w 43"/>
                  <a:gd name="T9" fmla="*/ 21 h 171"/>
                  <a:gd name="T10" fmla="*/ 43 w 43"/>
                  <a:gd name="T11" fmla="*/ 31 h 171"/>
                  <a:gd name="T12" fmla="*/ 32 w 43"/>
                  <a:gd name="T13" fmla="*/ 86 h 171"/>
                  <a:gd name="T14" fmla="*/ 33 w 43"/>
                  <a:gd name="T15" fmla="*/ 113 h 171"/>
                  <a:gd name="T16" fmla="*/ 34 w 43"/>
                  <a:gd name="T17" fmla="*/ 125 h 171"/>
                  <a:gd name="T18" fmla="*/ 30 w 43"/>
                  <a:gd name="T19" fmla="*/ 157 h 171"/>
                  <a:gd name="T20" fmla="*/ 20 w 43"/>
                  <a:gd name="T21" fmla="*/ 171 h 171"/>
                  <a:gd name="T22" fmla="*/ 17 w 43"/>
                  <a:gd name="T23" fmla="*/ 159 h 171"/>
                  <a:gd name="T24" fmla="*/ 24 w 43"/>
                  <a:gd name="T25" fmla="*/ 76 h 171"/>
                  <a:gd name="T26" fmla="*/ 28 w 43"/>
                  <a:gd name="T27" fmla="*/ 48 h 171"/>
                  <a:gd name="T28" fmla="*/ 7 w 43"/>
                  <a:gd name="T29" fmla="*/ 19 h 171"/>
                  <a:gd name="T30" fmla="*/ 2 w 43"/>
                  <a:gd name="T31" fmla="*/ 1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71">
                    <a:moveTo>
                      <a:pt x="2" y="18"/>
                    </a:moveTo>
                    <a:cubicBezTo>
                      <a:pt x="1" y="18"/>
                      <a:pt x="1" y="17"/>
                      <a:pt x="0" y="16"/>
                    </a:cubicBezTo>
                    <a:cubicBezTo>
                      <a:pt x="3" y="9"/>
                      <a:pt x="9" y="5"/>
                      <a:pt x="15" y="0"/>
                    </a:cubicBezTo>
                    <a:cubicBezTo>
                      <a:pt x="19" y="5"/>
                      <a:pt x="22" y="10"/>
                      <a:pt x="29" y="12"/>
                    </a:cubicBezTo>
                    <a:cubicBezTo>
                      <a:pt x="33" y="13"/>
                      <a:pt x="36" y="16"/>
                      <a:pt x="35" y="21"/>
                    </a:cubicBezTo>
                    <a:cubicBezTo>
                      <a:pt x="36" y="25"/>
                      <a:pt x="43" y="26"/>
                      <a:pt x="43" y="31"/>
                    </a:cubicBezTo>
                    <a:cubicBezTo>
                      <a:pt x="37" y="49"/>
                      <a:pt x="31" y="67"/>
                      <a:pt x="32" y="86"/>
                    </a:cubicBezTo>
                    <a:cubicBezTo>
                      <a:pt x="33" y="95"/>
                      <a:pt x="34" y="104"/>
                      <a:pt x="33" y="113"/>
                    </a:cubicBezTo>
                    <a:cubicBezTo>
                      <a:pt x="33" y="117"/>
                      <a:pt x="35" y="121"/>
                      <a:pt x="34" y="125"/>
                    </a:cubicBezTo>
                    <a:cubicBezTo>
                      <a:pt x="33" y="136"/>
                      <a:pt x="33" y="147"/>
                      <a:pt x="30" y="157"/>
                    </a:cubicBezTo>
                    <a:cubicBezTo>
                      <a:pt x="28" y="163"/>
                      <a:pt x="28" y="170"/>
                      <a:pt x="20" y="171"/>
                    </a:cubicBezTo>
                    <a:cubicBezTo>
                      <a:pt x="16" y="167"/>
                      <a:pt x="16" y="163"/>
                      <a:pt x="17" y="159"/>
                    </a:cubicBezTo>
                    <a:cubicBezTo>
                      <a:pt x="25" y="132"/>
                      <a:pt x="19" y="104"/>
                      <a:pt x="24" y="76"/>
                    </a:cubicBezTo>
                    <a:cubicBezTo>
                      <a:pt x="25" y="67"/>
                      <a:pt x="26" y="57"/>
                      <a:pt x="28" y="48"/>
                    </a:cubicBezTo>
                    <a:cubicBezTo>
                      <a:pt x="32" y="30"/>
                      <a:pt x="26" y="21"/>
                      <a:pt x="7" y="19"/>
                    </a:cubicBezTo>
                    <a:cubicBezTo>
                      <a:pt x="5" y="19"/>
                      <a:pt x="4" y="19"/>
                      <a:pt x="2" y="18"/>
                    </a:cubicBezTo>
                    <a:close/>
                  </a:path>
                </a:pathLst>
              </a:custGeom>
              <a:solidFill>
                <a:srgbClr val="A82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3" name="Freeform 310">
                <a:extLst>
                  <a:ext uri="{FF2B5EF4-FFF2-40B4-BE49-F238E27FC236}">
                    <a16:creationId xmlns:a16="http://schemas.microsoft.com/office/drawing/2014/main" id="{9BBBAF8B-33D4-07BD-BED6-AB13E706C027}"/>
                  </a:ext>
                </a:extLst>
              </p:cNvPr>
              <p:cNvSpPr/>
              <p:nvPr/>
            </p:nvSpPr>
            <p:spPr bwMode="auto">
              <a:xfrm>
                <a:off x="3792" y="1859"/>
                <a:ext cx="61" cy="91"/>
              </a:xfrm>
              <a:custGeom>
                <a:avLst/>
                <a:gdLst>
                  <a:gd name="T0" fmla="*/ 20 w 40"/>
                  <a:gd name="T1" fmla="*/ 60 h 60"/>
                  <a:gd name="T2" fmla="*/ 10 w 40"/>
                  <a:gd name="T3" fmla="*/ 52 h 60"/>
                  <a:gd name="T4" fmla="*/ 0 w 40"/>
                  <a:gd name="T5" fmla="*/ 39 h 60"/>
                  <a:gd name="T6" fmla="*/ 4 w 40"/>
                  <a:gd name="T7" fmla="*/ 32 h 60"/>
                  <a:gd name="T8" fmla="*/ 32 w 40"/>
                  <a:gd name="T9" fmla="*/ 4 h 60"/>
                  <a:gd name="T10" fmla="*/ 38 w 40"/>
                  <a:gd name="T11" fmla="*/ 2 h 60"/>
                  <a:gd name="T12" fmla="*/ 40 w 40"/>
                  <a:gd name="T13" fmla="*/ 8 h 60"/>
                  <a:gd name="T14" fmla="*/ 24 w 40"/>
                  <a:gd name="T15" fmla="*/ 58 h 60"/>
                  <a:gd name="T16" fmla="*/ 20 w 40"/>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20" y="60"/>
                    </a:moveTo>
                    <a:cubicBezTo>
                      <a:pt x="18" y="56"/>
                      <a:pt x="15" y="52"/>
                      <a:pt x="10" y="52"/>
                    </a:cubicBezTo>
                    <a:cubicBezTo>
                      <a:pt x="2" y="51"/>
                      <a:pt x="0" y="46"/>
                      <a:pt x="0" y="39"/>
                    </a:cubicBezTo>
                    <a:cubicBezTo>
                      <a:pt x="1" y="37"/>
                      <a:pt x="2" y="34"/>
                      <a:pt x="4" y="32"/>
                    </a:cubicBezTo>
                    <a:cubicBezTo>
                      <a:pt x="15" y="24"/>
                      <a:pt x="22" y="13"/>
                      <a:pt x="32" y="4"/>
                    </a:cubicBezTo>
                    <a:cubicBezTo>
                      <a:pt x="34" y="3"/>
                      <a:pt x="35" y="0"/>
                      <a:pt x="38" y="2"/>
                    </a:cubicBezTo>
                    <a:cubicBezTo>
                      <a:pt x="39" y="4"/>
                      <a:pt x="40" y="7"/>
                      <a:pt x="40" y="8"/>
                    </a:cubicBezTo>
                    <a:cubicBezTo>
                      <a:pt x="31" y="23"/>
                      <a:pt x="28" y="40"/>
                      <a:pt x="24" y="58"/>
                    </a:cubicBezTo>
                    <a:cubicBezTo>
                      <a:pt x="24" y="60"/>
                      <a:pt x="22" y="59"/>
                      <a:pt x="20" y="60"/>
                    </a:cubicBezTo>
                    <a:close/>
                  </a:path>
                </a:pathLst>
              </a:custGeom>
              <a:solidFill>
                <a:srgbClr val="BE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4" name="Freeform 311">
                <a:extLst>
                  <a:ext uri="{FF2B5EF4-FFF2-40B4-BE49-F238E27FC236}">
                    <a16:creationId xmlns:a16="http://schemas.microsoft.com/office/drawing/2014/main" id="{49F4A963-64AA-09B4-0C02-8778ADF69837}"/>
                  </a:ext>
                </a:extLst>
              </p:cNvPr>
              <p:cNvSpPr/>
              <p:nvPr/>
            </p:nvSpPr>
            <p:spPr bwMode="auto">
              <a:xfrm>
                <a:off x="3731" y="1958"/>
                <a:ext cx="34" cy="200"/>
              </a:xfrm>
              <a:custGeom>
                <a:avLst/>
                <a:gdLst>
                  <a:gd name="T0" fmla="*/ 19 w 22"/>
                  <a:gd name="T1" fmla="*/ 127 h 132"/>
                  <a:gd name="T2" fmla="*/ 22 w 22"/>
                  <a:gd name="T3" fmla="*/ 132 h 132"/>
                  <a:gd name="T4" fmla="*/ 2 w 22"/>
                  <a:gd name="T5" fmla="*/ 121 h 132"/>
                  <a:gd name="T6" fmla="*/ 7 w 22"/>
                  <a:gd name="T7" fmla="*/ 13 h 132"/>
                  <a:gd name="T8" fmla="*/ 17 w 22"/>
                  <a:gd name="T9" fmla="*/ 0 h 132"/>
                  <a:gd name="T10" fmla="*/ 19 w 22"/>
                  <a:gd name="T11" fmla="*/ 10 h 132"/>
                  <a:gd name="T12" fmla="*/ 7 w 22"/>
                  <a:gd name="T13" fmla="*/ 39 h 132"/>
                  <a:gd name="T14" fmla="*/ 7 w 22"/>
                  <a:gd name="T15" fmla="*/ 112 h 132"/>
                  <a:gd name="T16" fmla="*/ 14 w 22"/>
                  <a:gd name="T17" fmla="*/ 122 h 132"/>
                  <a:gd name="T18" fmla="*/ 19 w 22"/>
                  <a:gd name="T19"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32">
                    <a:moveTo>
                      <a:pt x="19" y="127"/>
                    </a:moveTo>
                    <a:cubicBezTo>
                      <a:pt x="20" y="128"/>
                      <a:pt x="21" y="130"/>
                      <a:pt x="22" y="132"/>
                    </a:cubicBezTo>
                    <a:cubicBezTo>
                      <a:pt x="15" y="128"/>
                      <a:pt x="9" y="125"/>
                      <a:pt x="2" y="121"/>
                    </a:cubicBezTo>
                    <a:cubicBezTo>
                      <a:pt x="2" y="85"/>
                      <a:pt x="0" y="49"/>
                      <a:pt x="7" y="13"/>
                    </a:cubicBezTo>
                    <a:cubicBezTo>
                      <a:pt x="11" y="9"/>
                      <a:pt x="11" y="3"/>
                      <a:pt x="17" y="0"/>
                    </a:cubicBezTo>
                    <a:cubicBezTo>
                      <a:pt x="20" y="3"/>
                      <a:pt x="22" y="6"/>
                      <a:pt x="19" y="10"/>
                    </a:cubicBezTo>
                    <a:cubicBezTo>
                      <a:pt x="5" y="15"/>
                      <a:pt x="8" y="29"/>
                      <a:pt x="7" y="39"/>
                    </a:cubicBezTo>
                    <a:cubicBezTo>
                      <a:pt x="6" y="63"/>
                      <a:pt x="7" y="88"/>
                      <a:pt x="7" y="112"/>
                    </a:cubicBezTo>
                    <a:cubicBezTo>
                      <a:pt x="7" y="118"/>
                      <a:pt x="9" y="121"/>
                      <a:pt x="14" y="122"/>
                    </a:cubicBezTo>
                    <a:cubicBezTo>
                      <a:pt x="17" y="123"/>
                      <a:pt x="19" y="124"/>
                      <a:pt x="19" y="127"/>
                    </a:cubicBezTo>
                    <a:close/>
                  </a:path>
                </a:pathLst>
              </a:custGeom>
              <a:solidFill>
                <a:srgbClr val="A92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5" name="Freeform 312">
                <a:extLst>
                  <a:ext uri="{FF2B5EF4-FFF2-40B4-BE49-F238E27FC236}">
                    <a16:creationId xmlns:a16="http://schemas.microsoft.com/office/drawing/2014/main" id="{F8394FE2-26CE-650F-5C24-8DFF84D47274}"/>
                  </a:ext>
                </a:extLst>
              </p:cNvPr>
              <p:cNvSpPr/>
              <p:nvPr/>
            </p:nvSpPr>
            <p:spPr bwMode="auto">
              <a:xfrm>
                <a:off x="3798" y="1851"/>
                <a:ext cx="55" cy="63"/>
              </a:xfrm>
              <a:custGeom>
                <a:avLst/>
                <a:gdLst>
                  <a:gd name="T0" fmla="*/ 34 w 36"/>
                  <a:gd name="T1" fmla="*/ 7 h 41"/>
                  <a:gd name="T2" fmla="*/ 8 w 36"/>
                  <a:gd name="T3" fmla="*/ 34 h 41"/>
                  <a:gd name="T4" fmla="*/ 0 w 36"/>
                  <a:gd name="T5" fmla="*/ 37 h 41"/>
                  <a:gd name="T6" fmla="*/ 36 w 36"/>
                  <a:gd name="T7" fmla="*/ 0 h 41"/>
                  <a:gd name="T8" fmla="*/ 34 w 36"/>
                  <a:gd name="T9" fmla="*/ 7 h 41"/>
                </a:gdLst>
                <a:ahLst/>
                <a:cxnLst>
                  <a:cxn ang="0">
                    <a:pos x="T0" y="T1"/>
                  </a:cxn>
                  <a:cxn ang="0">
                    <a:pos x="T2" y="T3"/>
                  </a:cxn>
                  <a:cxn ang="0">
                    <a:pos x="T4" y="T5"/>
                  </a:cxn>
                  <a:cxn ang="0">
                    <a:pos x="T6" y="T7"/>
                  </a:cxn>
                  <a:cxn ang="0">
                    <a:pos x="T8" y="T9"/>
                  </a:cxn>
                </a:cxnLst>
                <a:rect l="0" t="0" r="r" b="b"/>
                <a:pathLst>
                  <a:path w="36" h="41">
                    <a:moveTo>
                      <a:pt x="34" y="7"/>
                    </a:moveTo>
                    <a:cubicBezTo>
                      <a:pt x="25" y="16"/>
                      <a:pt x="17" y="25"/>
                      <a:pt x="8" y="34"/>
                    </a:cubicBezTo>
                    <a:cubicBezTo>
                      <a:pt x="6" y="36"/>
                      <a:pt x="4" y="41"/>
                      <a:pt x="0" y="37"/>
                    </a:cubicBezTo>
                    <a:cubicBezTo>
                      <a:pt x="10" y="23"/>
                      <a:pt x="21" y="9"/>
                      <a:pt x="36" y="0"/>
                    </a:cubicBezTo>
                    <a:cubicBezTo>
                      <a:pt x="36" y="3"/>
                      <a:pt x="36" y="5"/>
                      <a:pt x="34" y="7"/>
                    </a:cubicBezTo>
                    <a:close/>
                  </a:path>
                </a:pathLst>
              </a:custGeom>
              <a:solidFill>
                <a:srgbClr val="C9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6" name="Freeform 313">
                <a:extLst>
                  <a:ext uri="{FF2B5EF4-FFF2-40B4-BE49-F238E27FC236}">
                    <a16:creationId xmlns:a16="http://schemas.microsoft.com/office/drawing/2014/main" id="{72767E80-32D5-FF93-21B9-249F5D8A64FF}"/>
                  </a:ext>
                </a:extLst>
              </p:cNvPr>
              <p:cNvSpPr/>
              <p:nvPr/>
            </p:nvSpPr>
            <p:spPr bwMode="auto">
              <a:xfrm>
                <a:off x="3757" y="1950"/>
                <a:ext cx="31" cy="45"/>
              </a:xfrm>
              <a:custGeom>
                <a:avLst/>
                <a:gdLst>
                  <a:gd name="T0" fmla="*/ 2 w 20"/>
                  <a:gd name="T1" fmla="*/ 15 h 30"/>
                  <a:gd name="T2" fmla="*/ 0 w 20"/>
                  <a:gd name="T3" fmla="*/ 5 h 30"/>
                  <a:gd name="T4" fmla="*/ 5 w 20"/>
                  <a:gd name="T5" fmla="*/ 0 h 30"/>
                  <a:gd name="T6" fmla="*/ 11 w 20"/>
                  <a:gd name="T7" fmla="*/ 17 h 30"/>
                  <a:gd name="T8" fmla="*/ 7 w 20"/>
                  <a:gd name="T9" fmla="*/ 30 h 30"/>
                  <a:gd name="T10" fmla="*/ 2 w 20"/>
                  <a:gd name="T11" fmla="*/ 15 h 30"/>
                </a:gdLst>
                <a:ahLst/>
                <a:cxnLst>
                  <a:cxn ang="0">
                    <a:pos x="T0" y="T1"/>
                  </a:cxn>
                  <a:cxn ang="0">
                    <a:pos x="T2" y="T3"/>
                  </a:cxn>
                  <a:cxn ang="0">
                    <a:pos x="T4" y="T5"/>
                  </a:cxn>
                  <a:cxn ang="0">
                    <a:pos x="T6" y="T7"/>
                  </a:cxn>
                  <a:cxn ang="0">
                    <a:pos x="T8" y="T9"/>
                  </a:cxn>
                  <a:cxn ang="0">
                    <a:pos x="T10" y="T11"/>
                  </a:cxn>
                </a:cxnLst>
                <a:rect l="0" t="0" r="r" b="b"/>
                <a:pathLst>
                  <a:path w="20" h="30">
                    <a:moveTo>
                      <a:pt x="2" y="15"/>
                    </a:moveTo>
                    <a:cubicBezTo>
                      <a:pt x="1" y="12"/>
                      <a:pt x="1" y="8"/>
                      <a:pt x="0" y="5"/>
                    </a:cubicBezTo>
                    <a:cubicBezTo>
                      <a:pt x="1" y="3"/>
                      <a:pt x="3" y="2"/>
                      <a:pt x="5" y="0"/>
                    </a:cubicBezTo>
                    <a:cubicBezTo>
                      <a:pt x="6" y="6"/>
                      <a:pt x="3" y="12"/>
                      <a:pt x="11" y="17"/>
                    </a:cubicBezTo>
                    <a:cubicBezTo>
                      <a:pt x="20" y="21"/>
                      <a:pt x="10" y="25"/>
                      <a:pt x="7" y="30"/>
                    </a:cubicBezTo>
                    <a:cubicBezTo>
                      <a:pt x="5" y="24"/>
                      <a:pt x="4" y="19"/>
                      <a:pt x="2" y="15"/>
                    </a:cubicBezTo>
                    <a:close/>
                  </a:path>
                </a:pathLst>
              </a:custGeom>
              <a:solidFill>
                <a:srgbClr val="E6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7" name="Freeform 314">
                <a:extLst>
                  <a:ext uri="{FF2B5EF4-FFF2-40B4-BE49-F238E27FC236}">
                    <a16:creationId xmlns:a16="http://schemas.microsoft.com/office/drawing/2014/main" id="{2518AA5D-7795-FB8B-A3DB-95704FEAE004}"/>
                  </a:ext>
                </a:extLst>
              </p:cNvPr>
              <p:cNvSpPr/>
              <p:nvPr/>
            </p:nvSpPr>
            <p:spPr bwMode="auto">
              <a:xfrm>
                <a:off x="3738" y="1800"/>
                <a:ext cx="56" cy="62"/>
              </a:xfrm>
              <a:custGeom>
                <a:avLst/>
                <a:gdLst>
                  <a:gd name="T0" fmla="*/ 0 w 37"/>
                  <a:gd name="T1" fmla="*/ 41 h 41"/>
                  <a:gd name="T2" fmla="*/ 1 w 37"/>
                  <a:gd name="T3" fmla="*/ 38 h 41"/>
                  <a:gd name="T4" fmla="*/ 5 w 37"/>
                  <a:gd name="T5" fmla="*/ 15 h 41"/>
                  <a:gd name="T6" fmla="*/ 24 w 37"/>
                  <a:gd name="T7" fmla="*/ 2 h 41"/>
                  <a:gd name="T8" fmla="*/ 28 w 37"/>
                  <a:gd name="T9" fmla="*/ 1 h 41"/>
                  <a:gd name="T10" fmla="*/ 37 w 37"/>
                  <a:gd name="T11" fmla="*/ 4 h 41"/>
                  <a:gd name="T12" fmla="*/ 29 w 37"/>
                  <a:gd name="T13" fmla="*/ 11 h 41"/>
                  <a:gd name="T14" fmla="*/ 18 w 37"/>
                  <a:gd name="T15" fmla="*/ 22 h 41"/>
                  <a:gd name="T16" fmla="*/ 17 w 37"/>
                  <a:gd name="T17" fmla="*/ 31 h 41"/>
                  <a:gd name="T18" fmla="*/ 0 w 37"/>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1">
                    <a:moveTo>
                      <a:pt x="0" y="41"/>
                    </a:moveTo>
                    <a:cubicBezTo>
                      <a:pt x="1" y="40"/>
                      <a:pt x="1" y="39"/>
                      <a:pt x="1" y="38"/>
                    </a:cubicBezTo>
                    <a:cubicBezTo>
                      <a:pt x="5" y="30"/>
                      <a:pt x="5" y="23"/>
                      <a:pt x="5" y="15"/>
                    </a:cubicBezTo>
                    <a:cubicBezTo>
                      <a:pt x="6" y="3"/>
                      <a:pt x="11" y="0"/>
                      <a:pt x="24" y="2"/>
                    </a:cubicBezTo>
                    <a:cubicBezTo>
                      <a:pt x="25" y="2"/>
                      <a:pt x="27" y="2"/>
                      <a:pt x="28" y="1"/>
                    </a:cubicBezTo>
                    <a:cubicBezTo>
                      <a:pt x="32" y="0"/>
                      <a:pt x="36" y="0"/>
                      <a:pt x="37" y="4"/>
                    </a:cubicBezTo>
                    <a:cubicBezTo>
                      <a:pt x="37" y="8"/>
                      <a:pt x="31" y="13"/>
                      <a:pt x="29" y="11"/>
                    </a:cubicBezTo>
                    <a:cubicBezTo>
                      <a:pt x="14" y="5"/>
                      <a:pt x="19" y="17"/>
                      <a:pt x="18" y="22"/>
                    </a:cubicBezTo>
                    <a:cubicBezTo>
                      <a:pt x="17" y="25"/>
                      <a:pt x="18" y="28"/>
                      <a:pt x="17" y="31"/>
                    </a:cubicBezTo>
                    <a:cubicBezTo>
                      <a:pt x="12" y="34"/>
                      <a:pt x="7" y="39"/>
                      <a:pt x="0" y="41"/>
                    </a:cubicBezTo>
                    <a:close/>
                  </a:path>
                </a:pathLst>
              </a:custGeom>
              <a:solidFill>
                <a:srgbClr val="D1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8" name="Freeform 315">
                <a:extLst>
                  <a:ext uri="{FF2B5EF4-FFF2-40B4-BE49-F238E27FC236}">
                    <a16:creationId xmlns:a16="http://schemas.microsoft.com/office/drawing/2014/main" id="{682AD841-A12C-1436-B123-EA802A9D4EA9}"/>
                  </a:ext>
                </a:extLst>
              </p:cNvPr>
              <p:cNvSpPr/>
              <p:nvPr/>
            </p:nvSpPr>
            <p:spPr bwMode="auto">
              <a:xfrm>
                <a:off x="3739" y="1794"/>
                <a:ext cx="35" cy="63"/>
              </a:xfrm>
              <a:custGeom>
                <a:avLst/>
                <a:gdLst>
                  <a:gd name="T0" fmla="*/ 23 w 23"/>
                  <a:gd name="T1" fmla="*/ 6 h 42"/>
                  <a:gd name="T2" fmla="*/ 7 w 23"/>
                  <a:gd name="T3" fmla="*/ 23 h 42"/>
                  <a:gd name="T4" fmla="*/ 0 w 23"/>
                  <a:gd name="T5" fmla="*/ 42 h 42"/>
                  <a:gd name="T6" fmla="*/ 2 w 23"/>
                  <a:gd name="T7" fmla="*/ 6 h 42"/>
                  <a:gd name="T8" fmla="*/ 22 w 23"/>
                  <a:gd name="T9" fmla="*/ 2 h 42"/>
                  <a:gd name="T10" fmla="*/ 23 w 23"/>
                  <a:gd name="T11" fmla="*/ 6 h 42"/>
                </a:gdLst>
                <a:ahLst/>
                <a:cxnLst>
                  <a:cxn ang="0">
                    <a:pos x="T0" y="T1"/>
                  </a:cxn>
                  <a:cxn ang="0">
                    <a:pos x="T2" y="T3"/>
                  </a:cxn>
                  <a:cxn ang="0">
                    <a:pos x="T4" y="T5"/>
                  </a:cxn>
                  <a:cxn ang="0">
                    <a:pos x="T6" y="T7"/>
                  </a:cxn>
                  <a:cxn ang="0">
                    <a:pos x="T8" y="T9"/>
                  </a:cxn>
                  <a:cxn ang="0">
                    <a:pos x="T10" y="T11"/>
                  </a:cxn>
                </a:cxnLst>
                <a:rect l="0" t="0" r="r" b="b"/>
                <a:pathLst>
                  <a:path w="23" h="42">
                    <a:moveTo>
                      <a:pt x="23" y="6"/>
                    </a:moveTo>
                    <a:cubicBezTo>
                      <a:pt x="11" y="6"/>
                      <a:pt x="6" y="11"/>
                      <a:pt x="7" y="23"/>
                    </a:cubicBezTo>
                    <a:cubicBezTo>
                      <a:pt x="7" y="30"/>
                      <a:pt x="6" y="37"/>
                      <a:pt x="0" y="42"/>
                    </a:cubicBezTo>
                    <a:cubicBezTo>
                      <a:pt x="1" y="30"/>
                      <a:pt x="2" y="18"/>
                      <a:pt x="2" y="6"/>
                    </a:cubicBezTo>
                    <a:cubicBezTo>
                      <a:pt x="9" y="5"/>
                      <a:pt x="14" y="0"/>
                      <a:pt x="22" y="2"/>
                    </a:cubicBezTo>
                    <a:cubicBezTo>
                      <a:pt x="22" y="3"/>
                      <a:pt x="22" y="5"/>
                      <a:pt x="23" y="6"/>
                    </a:cubicBezTo>
                    <a:close/>
                  </a:path>
                </a:pathLst>
              </a:custGeom>
              <a:solidFill>
                <a:srgbClr val="B13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9" name="Freeform 316">
                <a:extLst>
                  <a:ext uri="{FF2B5EF4-FFF2-40B4-BE49-F238E27FC236}">
                    <a16:creationId xmlns:a16="http://schemas.microsoft.com/office/drawing/2014/main" id="{A575F020-DA2A-0001-221F-86E1AE55D2FE}"/>
                  </a:ext>
                </a:extLst>
              </p:cNvPr>
              <p:cNvSpPr/>
              <p:nvPr/>
            </p:nvSpPr>
            <p:spPr bwMode="auto">
              <a:xfrm>
                <a:off x="3994" y="2701"/>
                <a:ext cx="143" cy="203"/>
              </a:xfrm>
              <a:custGeom>
                <a:avLst/>
                <a:gdLst>
                  <a:gd name="T0" fmla="*/ 74 w 94"/>
                  <a:gd name="T1" fmla="*/ 72 h 134"/>
                  <a:gd name="T2" fmla="*/ 92 w 94"/>
                  <a:gd name="T3" fmla="*/ 115 h 134"/>
                  <a:gd name="T4" fmla="*/ 94 w 94"/>
                  <a:gd name="T5" fmla="*/ 134 h 134"/>
                  <a:gd name="T6" fmla="*/ 77 w 94"/>
                  <a:gd name="T7" fmla="*/ 118 h 134"/>
                  <a:gd name="T8" fmla="*/ 66 w 94"/>
                  <a:gd name="T9" fmla="*/ 110 h 134"/>
                  <a:gd name="T10" fmla="*/ 44 w 94"/>
                  <a:gd name="T11" fmla="*/ 97 h 134"/>
                  <a:gd name="T12" fmla="*/ 39 w 94"/>
                  <a:gd name="T13" fmla="*/ 95 h 134"/>
                  <a:gd name="T14" fmla="*/ 42 w 94"/>
                  <a:gd name="T15" fmla="*/ 90 h 134"/>
                  <a:gd name="T16" fmla="*/ 46 w 94"/>
                  <a:gd name="T17" fmla="*/ 87 h 134"/>
                  <a:gd name="T18" fmla="*/ 47 w 94"/>
                  <a:gd name="T19" fmla="*/ 82 h 134"/>
                  <a:gd name="T20" fmla="*/ 28 w 94"/>
                  <a:gd name="T21" fmla="*/ 43 h 134"/>
                  <a:gd name="T22" fmla="*/ 16 w 94"/>
                  <a:gd name="T23" fmla="*/ 30 h 134"/>
                  <a:gd name="T24" fmla="*/ 12 w 94"/>
                  <a:gd name="T25" fmla="*/ 27 h 134"/>
                  <a:gd name="T26" fmla="*/ 0 w 94"/>
                  <a:gd name="T27" fmla="*/ 4 h 134"/>
                  <a:gd name="T28" fmla="*/ 13 w 94"/>
                  <a:gd name="T29" fmla="*/ 9 h 134"/>
                  <a:gd name="T30" fmla="*/ 74 w 94"/>
                  <a:gd name="T31" fmla="*/ 7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134">
                    <a:moveTo>
                      <a:pt x="74" y="72"/>
                    </a:moveTo>
                    <a:cubicBezTo>
                      <a:pt x="83" y="85"/>
                      <a:pt x="89" y="99"/>
                      <a:pt x="92" y="115"/>
                    </a:cubicBezTo>
                    <a:cubicBezTo>
                      <a:pt x="93" y="121"/>
                      <a:pt x="94" y="127"/>
                      <a:pt x="94" y="134"/>
                    </a:cubicBezTo>
                    <a:cubicBezTo>
                      <a:pt x="85" y="131"/>
                      <a:pt x="79" y="126"/>
                      <a:pt x="77" y="118"/>
                    </a:cubicBezTo>
                    <a:cubicBezTo>
                      <a:pt x="72" y="116"/>
                      <a:pt x="68" y="114"/>
                      <a:pt x="66" y="110"/>
                    </a:cubicBezTo>
                    <a:cubicBezTo>
                      <a:pt x="61" y="102"/>
                      <a:pt x="53" y="98"/>
                      <a:pt x="44" y="97"/>
                    </a:cubicBezTo>
                    <a:cubicBezTo>
                      <a:pt x="42" y="96"/>
                      <a:pt x="41" y="96"/>
                      <a:pt x="39" y="95"/>
                    </a:cubicBezTo>
                    <a:cubicBezTo>
                      <a:pt x="37" y="91"/>
                      <a:pt x="37" y="89"/>
                      <a:pt x="42" y="90"/>
                    </a:cubicBezTo>
                    <a:cubicBezTo>
                      <a:pt x="45" y="91"/>
                      <a:pt x="46" y="91"/>
                      <a:pt x="46" y="87"/>
                    </a:cubicBezTo>
                    <a:cubicBezTo>
                      <a:pt x="50" y="86"/>
                      <a:pt x="49" y="83"/>
                      <a:pt x="47" y="82"/>
                    </a:cubicBezTo>
                    <a:cubicBezTo>
                      <a:pt x="34" y="72"/>
                      <a:pt x="32" y="57"/>
                      <a:pt x="28" y="43"/>
                    </a:cubicBezTo>
                    <a:cubicBezTo>
                      <a:pt x="27" y="36"/>
                      <a:pt x="28" y="27"/>
                      <a:pt x="16" y="30"/>
                    </a:cubicBezTo>
                    <a:cubicBezTo>
                      <a:pt x="14" y="30"/>
                      <a:pt x="12" y="29"/>
                      <a:pt x="12" y="27"/>
                    </a:cubicBezTo>
                    <a:cubicBezTo>
                      <a:pt x="10" y="18"/>
                      <a:pt x="1" y="13"/>
                      <a:pt x="0" y="4"/>
                    </a:cubicBezTo>
                    <a:cubicBezTo>
                      <a:pt x="7" y="0"/>
                      <a:pt x="10" y="6"/>
                      <a:pt x="13" y="9"/>
                    </a:cubicBezTo>
                    <a:cubicBezTo>
                      <a:pt x="35" y="28"/>
                      <a:pt x="56" y="49"/>
                      <a:pt x="74" y="72"/>
                    </a:cubicBezTo>
                    <a:close/>
                  </a:path>
                </a:pathLst>
              </a:custGeom>
              <a:solidFill>
                <a:srgbClr val="DC4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0" name="Freeform 317">
                <a:extLst>
                  <a:ext uri="{FF2B5EF4-FFF2-40B4-BE49-F238E27FC236}">
                    <a16:creationId xmlns:a16="http://schemas.microsoft.com/office/drawing/2014/main" id="{42DF505A-2332-7627-E718-7C94F821DF79}"/>
                  </a:ext>
                </a:extLst>
              </p:cNvPr>
              <p:cNvSpPr/>
              <p:nvPr/>
            </p:nvSpPr>
            <p:spPr bwMode="auto">
              <a:xfrm>
                <a:off x="3970" y="2690"/>
                <a:ext cx="109" cy="153"/>
              </a:xfrm>
              <a:custGeom>
                <a:avLst/>
                <a:gdLst>
                  <a:gd name="T0" fmla="*/ 17 w 72"/>
                  <a:gd name="T1" fmla="*/ 10 h 101"/>
                  <a:gd name="T2" fmla="*/ 30 w 72"/>
                  <a:gd name="T3" fmla="*/ 32 h 101"/>
                  <a:gd name="T4" fmla="*/ 33 w 72"/>
                  <a:gd name="T5" fmla="*/ 35 h 101"/>
                  <a:gd name="T6" fmla="*/ 47 w 72"/>
                  <a:gd name="T7" fmla="*/ 49 h 101"/>
                  <a:gd name="T8" fmla="*/ 58 w 72"/>
                  <a:gd name="T9" fmla="*/ 80 h 101"/>
                  <a:gd name="T10" fmla="*/ 72 w 72"/>
                  <a:gd name="T11" fmla="*/ 97 h 101"/>
                  <a:gd name="T12" fmla="*/ 62 w 72"/>
                  <a:gd name="T13" fmla="*/ 94 h 101"/>
                  <a:gd name="T14" fmla="*/ 32 w 72"/>
                  <a:gd name="T15" fmla="*/ 69 h 101"/>
                  <a:gd name="T16" fmla="*/ 33 w 72"/>
                  <a:gd name="T17" fmla="*/ 63 h 101"/>
                  <a:gd name="T18" fmla="*/ 7 w 72"/>
                  <a:gd name="T19" fmla="*/ 46 h 101"/>
                  <a:gd name="T20" fmla="*/ 1 w 72"/>
                  <a:gd name="T21" fmla="*/ 39 h 101"/>
                  <a:gd name="T22" fmla="*/ 9 w 72"/>
                  <a:gd name="T23" fmla="*/ 38 h 101"/>
                  <a:gd name="T24" fmla="*/ 18 w 72"/>
                  <a:gd name="T25" fmla="*/ 35 h 101"/>
                  <a:gd name="T26" fmla="*/ 14 w 72"/>
                  <a:gd name="T27" fmla="*/ 28 h 101"/>
                  <a:gd name="T28" fmla="*/ 7 w 72"/>
                  <a:gd name="T29" fmla="*/ 3 h 101"/>
                  <a:gd name="T30" fmla="*/ 17 w 72"/>
                  <a:gd name="T31" fmla="*/ 1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100">
                    <a:moveTo>
                      <a:pt x="17" y="10"/>
                    </a:moveTo>
                    <a:cubicBezTo>
                      <a:pt x="21" y="18"/>
                      <a:pt x="29" y="23"/>
                      <a:pt x="30" y="32"/>
                    </a:cubicBezTo>
                    <a:cubicBezTo>
                      <a:pt x="30" y="33"/>
                      <a:pt x="31" y="35"/>
                      <a:pt x="33" y="35"/>
                    </a:cubicBezTo>
                    <a:cubicBezTo>
                      <a:pt x="45" y="34"/>
                      <a:pt x="47" y="36"/>
                      <a:pt x="47" y="49"/>
                    </a:cubicBezTo>
                    <a:cubicBezTo>
                      <a:pt x="47" y="60"/>
                      <a:pt x="54" y="70"/>
                      <a:pt x="58" y="80"/>
                    </a:cubicBezTo>
                    <a:cubicBezTo>
                      <a:pt x="60" y="85"/>
                      <a:pt x="68" y="90"/>
                      <a:pt x="72" y="97"/>
                    </a:cubicBezTo>
                    <a:cubicBezTo>
                      <a:pt x="67" y="101"/>
                      <a:pt x="66" y="94"/>
                      <a:pt x="62" y="94"/>
                    </a:cubicBezTo>
                    <a:cubicBezTo>
                      <a:pt x="54" y="84"/>
                      <a:pt x="39" y="81"/>
                      <a:pt x="32" y="69"/>
                    </a:cubicBezTo>
                    <a:cubicBezTo>
                      <a:pt x="37" y="68"/>
                      <a:pt x="37" y="66"/>
                      <a:pt x="33" y="63"/>
                    </a:cubicBezTo>
                    <a:cubicBezTo>
                      <a:pt x="25" y="56"/>
                      <a:pt x="16" y="51"/>
                      <a:pt x="7" y="46"/>
                    </a:cubicBezTo>
                    <a:cubicBezTo>
                      <a:pt x="4" y="45"/>
                      <a:pt x="0" y="43"/>
                      <a:pt x="1" y="39"/>
                    </a:cubicBezTo>
                    <a:cubicBezTo>
                      <a:pt x="2" y="34"/>
                      <a:pt x="6" y="38"/>
                      <a:pt x="9" y="38"/>
                    </a:cubicBezTo>
                    <a:cubicBezTo>
                      <a:pt x="13" y="39"/>
                      <a:pt x="16" y="39"/>
                      <a:pt x="18" y="35"/>
                    </a:cubicBezTo>
                    <a:cubicBezTo>
                      <a:pt x="20" y="31"/>
                      <a:pt x="16" y="30"/>
                      <a:pt x="14" y="28"/>
                    </a:cubicBezTo>
                    <a:cubicBezTo>
                      <a:pt x="5" y="22"/>
                      <a:pt x="11" y="11"/>
                      <a:pt x="7" y="3"/>
                    </a:cubicBezTo>
                    <a:cubicBezTo>
                      <a:pt x="14" y="0"/>
                      <a:pt x="16" y="4"/>
                      <a:pt x="17" y="10"/>
                    </a:cubicBezTo>
                    <a:close/>
                  </a:path>
                </a:pathLst>
              </a:custGeom>
              <a:solidFill>
                <a:srgbClr val="E85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1" name="Freeform 318">
                <a:extLst>
                  <a:ext uri="{FF2B5EF4-FFF2-40B4-BE49-F238E27FC236}">
                    <a16:creationId xmlns:a16="http://schemas.microsoft.com/office/drawing/2014/main" id="{BE75F439-A7A2-660B-3EA5-CECAF8E00856}"/>
                  </a:ext>
                </a:extLst>
              </p:cNvPr>
              <p:cNvSpPr/>
              <p:nvPr/>
            </p:nvSpPr>
            <p:spPr bwMode="auto">
              <a:xfrm>
                <a:off x="4061" y="2843"/>
                <a:ext cx="50" cy="38"/>
              </a:xfrm>
              <a:custGeom>
                <a:avLst/>
                <a:gdLst>
                  <a:gd name="T0" fmla="*/ 0 w 33"/>
                  <a:gd name="T1" fmla="*/ 3 h 25"/>
                  <a:gd name="T2" fmla="*/ 21 w 33"/>
                  <a:gd name="T3" fmla="*/ 10 h 25"/>
                  <a:gd name="T4" fmla="*/ 33 w 33"/>
                  <a:gd name="T5" fmla="*/ 24 h 25"/>
                  <a:gd name="T6" fmla="*/ 12 w 33"/>
                  <a:gd name="T7" fmla="*/ 14 h 25"/>
                  <a:gd name="T8" fmla="*/ 0 w 33"/>
                  <a:gd name="T9" fmla="*/ 3 h 25"/>
                </a:gdLst>
                <a:ahLst/>
                <a:cxnLst>
                  <a:cxn ang="0">
                    <a:pos x="T0" y="T1"/>
                  </a:cxn>
                  <a:cxn ang="0">
                    <a:pos x="T2" y="T3"/>
                  </a:cxn>
                  <a:cxn ang="0">
                    <a:pos x="T4" y="T5"/>
                  </a:cxn>
                  <a:cxn ang="0">
                    <a:pos x="T6" y="T7"/>
                  </a:cxn>
                  <a:cxn ang="0">
                    <a:pos x="T8" y="T9"/>
                  </a:cxn>
                </a:cxnLst>
                <a:rect l="0" t="0" r="r" b="b"/>
                <a:pathLst>
                  <a:path w="33" h="25">
                    <a:moveTo>
                      <a:pt x="0" y="3"/>
                    </a:moveTo>
                    <a:cubicBezTo>
                      <a:pt x="9" y="0"/>
                      <a:pt x="15" y="1"/>
                      <a:pt x="21" y="10"/>
                    </a:cubicBezTo>
                    <a:cubicBezTo>
                      <a:pt x="24" y="15"/>
                      <a:pt x="29" y="19"/>
                      <a:pt x="33" y="24"/>
                    </a:cubicBezTo>
                    <a:cubicBezTo>
                      <a:pt x="23" y="25"/>
                      <a:pt x="17" y="20"/>
                      <a:pt x="12" y="14"/>
                    </a:cubicBezTo>
                    <a:cubicBezTo>
                      <a:pt x="8" y="10"/>
                      <a:pt x="4" y="7"/>
                      <a:pt x="0" y="3"/>
                    </a:cubicBezTo>
                    <a:close/>
                  </a:path>
                </a:pathLst>
              </a:custGeom>
              <a:solidFill>
                <a:srgbClr val="D03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2" name="Freeform 319">
                <a:extLst>
                  <a:ext uri="{FF2B5EF4-FFF2-40B4-BE49-F238E27FC236}">
                    <a16:creationId xmlns:a16="http://schemas.microsoft.com/office/drawing/2014/main" id="{4BF5C408-8D5A-1E5F-7252-66087974A3D0}"/>
                  </a:ext>
                </a:extLst>
              </p:cNvPr>
              <p:cNvSpPr/>
              <p:nvPr/>
            </p:nvSpPr>
            <p:spPr bwMode="auto">
              <a:xfrm>
                <a:off x="3464" y="1836"/>
                <a:ext cx="68" cy="99"/>
              </a:xfrm>
              <a:custGeom>
                <a:avLst/>
                <a:gdLst>
                  <a:gd name="T0" fmla="*/ 38 w 45"/>
                  <a:gd name="T1" fmla="*/ 1 h 65"/>
                  <a:gd name="T2" fmla="*/ 39 w 45"/>
                  <a:gd name="T3" fmla="*/ 20 h 65"/>
                  <a:gd name="T4" fmla="*/ 44 w 45"/>
                  <a:gd name="T5" fmla="*/ 32 h 65"/>
                  <a:gd name="T6" fmla="*/ 45 w 45"/>
                  <a:gd name="T7" fmla="*/ 37 h 65"/>
                  <a:gd name="T8" fmla="*/ 43 w 45"/>
                  <a:gd name="T9" fmla="*/ 55 h 65"/>
                  <a:gd name="T10" fmla="*/ 34 w 45"/>
                  <a:gd name="T11" fmla="*/ 60 h 65"/>
                  <a:gd name="T12" fmla="*/ 16 w 45"/>
                  <a:gd name="T13" fmla="*/ 51 h 65"/>
                  <a:gd name="T14" fmla="*/ 13 w 45"/>
                  <a:gd name="T15" fmla="*/ 45 h 65"/>
                  <a:gd name="T16" fmla="*/ 23 w 45"/>
                  <a:gd name="T17" fmla="*/ 46 h 65"/>
                  <a:gd name="T18" fmla="*/ 23 w 45"/>
                  <a:gd name="T19" fmla="*/ 42 h 65"/>
                  <a:gd name="T20" fmla="*/ 13 w 45"/>
                  <a:gd name="T21" fmla="*/ 39 h 65"/>
                  <a:gd name="T22" fmla="*/ 0 w 45"/>
                  <a:gd name="T23" fmla="*/ 37 h 65"/>
                  <a:gd name="T24" fmla="*/ 6 w 45"/>
                  <a:gd name="T25" fmla="*/ 30 h 65"/>
                  <a:gd name="T26" fmla="*/ 21 w 45"/>
                  <a:gd name="T27" fmla="*/ 14 h 65"/>
                  <a:gd name="T28" fmla="*/ 38 w 45"/>
                  <a:gd name="T29"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5">
                    <a:moveTo>
                      <a:pt x="38" y="1"/>
                    </a:moveTo>
                    <a:cubicBezTo>
                      <a:pt x="39" y="8"/>
                      <a:pt x="42" y="14"/>
                      <a:pt x="39" y="20"/>
                    </a:cubicBezTo>
                    <a:cubicBezTo>
                      <a:pt x="37" y="25"/>
                      <a:pt x="40" y="29"/>
                      <a:pt x="44" y="32"/>
                    </a:cubicBezTo>
                    <a:cubicBezTo>
                      <a:pt x="45" y="33"/>
                      <a:pt x="45" y="35"/>
                      <a:pt x="45" y="37"/>
                    </a:cubicBezTo>
                    <a:cubicBezTo>
                      <a:pt x="44" y="43"/>
                      <a:pt x="43" y="49"/>
                      <a:pt x="43" y="55"/>
                    </a:cubicBezTo>
                    <a:cubicBezTo>
                      <a:pt x="43" y="61"/>
                      <a:pt x="41" y="65"/>
                      <a:pt x="34" y="60"/>
                    </a:cubicBezTo>
                    <a:cubicBezTo>
                      <a:pt x="29" y="56"/>
                      <a:pt x="23" y="53"/>
                      <a:pt x="16" y="51"/>
                    </a:cubicBezTo>
                    <a:cubicBezTo>
                      <a:pt x="13" y="50"/>
                      <a:pt x="11" y="49"/>
                      <a:pt x="13" y="45"/>
                    </a:cubicBezTo>
                    <a:cubicBezTo>
                      <a:pt x="16" y="45"/>
                      <a:pt x="20" y="49"/>
                      <a:pt x="23" y="46"/>
                    </a:cubicBezTo>
                    <a:cubicBezTo>
                      <a:pt x="24" y="45"/>
                      <a:pt x="24" y="43"/>
                      <a:pt x="23" y="42"/>
                    </a:cubicBezTo>
                    <a:cubicBezTo>
                      <a:pt x="21" y="38"/>
                      <a:pt x="17" y="40"/>
                      <a:pt x="13" y="39"/>
                    </a:cubicBezTo>
                    <a:cubicBezTo>
                      <a:pt x="9" y="39"/>
                      <a:pt x="4" y="41"/>
                      <a:pt x="0" y="37"/>
                    </a:cubicBezTo>
                    <a:cubicBezTo>
                      <a:pt x="1" y="34"/>
                      <a:pt x="0" y="31"/>
                      <a:pt x="6" y="30"/>
                    </a:cubicBezTo>
                    <a:cubicBezTo>
                      <a:pt x="14" y="29"/>
                      <a:pt x="25" y="28"/>
                      <a:pt x="21" y="14"/>
                    </a:cubicBezTo>
                    <a:cubicBezTo>
                      <a:pt x="19" y="1"/>
                      <a:pt x="29" y="0"/>
                      <a:pt x="38" y="1"/>
                    </a:cubicBezTo>
                    <a:close/>
                  </a:path>
                </a:pathLst>
              </a:custGeom>
              <a:solidFill>
                <a:srgbClr val="D96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3" name="Freeform 320">
                <a:extLst>
                  <a:ext uri="{FF2B5EF4-FFF2-40B4-BE49-F238E27FC236}">
                    <a16:creationId xmlns:a16="http://schemas.microsoft.com/office/drawing/2014/main" id="{656F8B4B-6897-EF48-0A90-F04B5398C28F}"/>
                  </a:ext>
                </a:extLst>
              </p:cNvPr>
              <p:cNvSpPr/>
              <p:nvPr/>
            </p:nvSpPr>
            <p:spPr bwMode="auto">
              <a:xfrm>
                <a:off x="3476" y="1891"/>
                <a:ext cx="73" cy="63"/>
              </a:xfrm>
              <a:custGeom>
                <a:avLst/>
                <a:gdLst>
                  <a:gd name="T0" fmla="*/ 5 w 48"/>
                  <a:gd name="T1" fmla="*/ 9 h 42"/>
                  <a:gd name="T2" fmla="*/ 32 w 48"/>
                  <a:gd name="T3" fmla="*/ 28 h 42"/>
                  <a:gd name="T4" fmla="*/ 35 w 48"/>
                  <a:gd name="T5" fmla="*/ 1 h 42"/>
                  <a:gd name="T6" fmla="*/ 47 w 48"/>
                  <a:gd name="T7" fmla="*/ 15 h 42"/>
                  <a:gd name="T8" fmla="*/ 38 w 48"/>
                  <a:gd name="T9" fmla="*/ 42 h 42"/>
                  <a:gd name="T10" fmla="*/ 33 w 48"/>
                  <a:gd name="T11" fmla="*/ 34 h 42"/>
                  <a:gd name="T12" fmla="*/ 0 w 48"/>
                  <a:gd name="T13" fmla="*/ 13 h 42"/>
                  <a:gd name="T14" fmla="*/ 5 w 48"/>
                  <a:gd name="T15" fmla="*/ 9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2">
                    <a:moveTo>
                      <a:pt x="5" y="9"/>
                    </a:moveTo>
                    <a:cubicBezTo>
                      <a:pt x="12" y="17"/>
                      <a:pt x="25" y="15"/>
                      <a:pt x="32" y="28"/>
                    </a:cubicBezTo>
                    <a:cubicBezTo>
                      <a:pt x="33" y="16"/>
                      <a:pt x="30" y="8"/>
                      <a:pt x="35" y="1"/>
                    </a:cubicBezTo>
                    <a:cubicBezTo>
                      <a:pt x="45" y="0"/>
                      <a:pt x="48" y="4"/>
                      <a:pt x="47" y="15"/>
                    </a:cubicBezTo>
                    <a:cubicBezTo>
                      <a:pt x="47" y="25"/>
                      <a:pt x="46" y="34"/>
                      <a:pt x="38" y="42"/>
                    </a:cubicBezTo>
                    <a:cubicBezTo>
                      <a:pt x="32" y="42"/>
                      <a:pt x="33" y="37"/>
                      <a:pt x="33" y="34"/>
                    </a:cubicBezTo>
                    <a:cubicBezTo>
                      <a:pt x="25" y="22"/>
                      <a:pt x="11" y="20"/>
                      <a:pt x="0" y="13"/>
                    </a:cubicBezTo>
                    <a:cubicBezTo>
                      <a:pt x="1" y="11"/>
                      <a:pt x="2" y="9"/>
                      <a:pt x="5" y="9"/>
                    </a:cubicBezTo>
                    <a:close/>
                  </a:path>
                </a:pathLst>
              </a:custGeom>
              <a:solidFill>
                <a:srgbClr val="BF5D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4" name="Freeform 321">
                <a:extLst>
                  <a:ext uri="{FF2B5EF4-FFF2-40B4-BE49-F238E27FC236}">
                    <a16:creationId xmlns:a16="http://schemas.microsoft.com/office/drawing/2014/main" id="{1FBB95EC-73F2-F88B-37E6-B91BD94390E7}"/>
                  </a:ext>
                </a:extLst>
              </p:cNvPr>
              <p:cNvSpPr/>
              <p:nvPr/>
            </p:nvSpPr>
            <p:spPr bwMode="auto">
              <a:xfrm>
                <a:off x="3361" y="1901"/>
                <a:ext cx="53" cy="46"/>
              </a:xfrm>
              <a:custGeom>
                <a:avLst/>
                <a:gdLst>
                  <a:gd name="T0" fmla="*/ 35 w 35"/>
                  <a:gd name="T1" fmla="*/ 1 h 30"/>
                  <a:gd name="T2" fmla="*/ 5 w 35"/>
                  <a:gd name="T3" fmla="*/ 30 h 30"/>
                  <a:gd name="T4" fmla="*/ 0 w 35"/>
                  <a:gd name="T5" fmla="*/ 28 h 30"/>
                  <a:gd name="T6" fmla="*/ 33 w 35"/>
                  <a:gd name="T7" fmla="*/ 0 h 30"/>
                  <a:gd name="T8" fmla="*/ 35 w 35"/>
                  <a:gd name="T9" fmla="*/ 1 h 30"/>
                </a:gdLst>
                <a:ahLst/>
                <a:cxnLst>
                  <a:cxn ang="0">
                    <a:pos x="T0" y="T1"/>
                  </a:cxn>
                  <a:cxn ang="0">
                    <a:pos x="T2" y="T3"/>
                  </a:cxn>
                  <a:cxn ang="0">
                    <a:pos x="T4" y="T5"/>
                  </a:cxn>
                  <a:cxn ang="0">
                    <a:pos x="T6" y="T7"/>
                  </a:cxn>
                  <a:cxn ang="0">
                    <a:pos x="T8" y="T9"/>
                  </a:cxn>
                </a:cxnLst>
                <a:rect l="0" t="0" r="r" b="b"/>
                <a:pathLst>
                  <a:path w="35" h="30">
                    <a:moveTo>
                      <a:pt x="35" y="1"/>
                    </a:moveTo>
                    <a:cubicBezTo>
                      <a:pt x="26" y="11"/>
                      <a:pt x="13" y="17"/>
                      <a:pt x="5" y="30"/>
                    </a:cubicBezTo>
                    <a:cubicBezTo>
                      <a:pt x="3" y="29"/>
                      <a:pt x="0" y="30"/>
                      <a:pt x="0" y="28"/>
                    </a:cubicBezTo>
                    <a:cubicBezTo>
                      <a:pt x="1" y="21"/>
                      <a:pt x="26" y="1"/>
                      <a:pt x="33" y="0"/>
                    </a:cubicBezTo>
                    <a:cubicBezTo>
                      <a:pt x="34" y="0"/>
                      <a:pt x="35" y="1"/>
                      <a:pt x="35" y="1"/>
                    </a:cubicBezTo>
                    <a:close/>
                  </a:path>
                </a:pathLst>
              </a:custGeom>
              <a:solidFill>
                <a:srgbClr val="C48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5" name="Freeform 322">
                <a:extLst>
                  <a:ext uri="{FF2B5EF4-FFF2-40B4-BE49-F238E27FC236}">
                    <a16:creationId xmlns:a16="http://schemas.microsoft.com/office/drawing/2014/main" id="{0447C4D2-FE8A-0332-D979-0D481C60C092}"/>
                  </a:ext>
                </a:extLst>
              </p:cNvPr>
              <p:cNvSpPr/>
              <p:nvPr/>
            </p:nvSpPr>
            <p:spPr bwMode="auto">
              <a:xfrm>
                <a:off x="3282" y="2117"/>
                <a:ext cx="114" cy="103"/>
              </a:xfrm>
              <a:custGeom>
                <a:avLst/>
                <a:gdLst>
                  <a:gd name="T0" fmla="*/ 4 w 75"/>
                  <a:gd name="T1" fmla="*/ 60 h 68"/>
                  <a:gd name="T2" fmla="*/ 2 w 75"/>
                  <a:gd name="T3" fmla="*/ 45 h 68"/>
                  <a:gd name="T4" fmla="*/ 1 w 75"/>
                  <a:gd name="T5" fmla="*/ 42 h 68"/>
                  <a:gd name="T6" fmla="*/ 26 w 75"/>
                  <a:gd name="T7" fmla="*/ 13 h 68"/>
                  <a:gd name="T8" fmla="*/ 24 w 75"/>
                  <a:gd name="T9" fmla="*/ 9 h 68"/>
                  <a:gd name="T10" fmla="*/ 39 w 75"/>
                  <a:gd name="T11" fmla="*/ 0 h 68"/>
                  <a:gd name="T12" fmla="*/ 66 w 75"/>
                  <a:gd name="T13" fmla="*/ 22 h 68"/>
                  <a:gd name="T14" fmla="*/ 69 w 75"/>
                  <a:gd name="T15" fmla="*/ 42 h 68"/>
                  <a:gd name="T16" fmla="*/ 54 w 75"/>
                  <a:gd name="T17" fmla="*/ 42 h 68"/>
                  <a:gd name="T18" fmla="*/ 26 w 75"/>
                  <a:gd name="T19" fmla="*/ 54 h 68"/>
                  <a:gd name="T20" fmla="*/ 15 w 75"/>
                  <a:gd name="T21" fmla="*/ 65 h 68"/>
                  <a:gd name="T22" fmla="*/ 9 w 75"/>
                  <a:gd name="T23" fmla="*/ 68 h 68"/>
                  <a:gd name="T24" fmla="*/ 4 w 75"/>
                  <a:gd name="T25" fmla="*/ 6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68">
                    <a:moveTo>
                      <a:pt x="4" y="60"/>
                    </a:moveTo>
                    <a:cubicBezTo>
                      <a:pt x="6" y="54"/>
                      <a:pt x="15" y="48"/>
                      <a:pt x="2" y="45"/>
                    </a:cubicBezTo>
                    <a:cubicBezTo>
                      <a:pt x="1" y="45"/>
                      <a:pt x="0" y="43"/>
                      <a:pt x="1" y="42"/>
                    </a:cubicBezTo>
                    <a:cubicBezTo>
                      <a:pt x="9" y="33"/>
                      <a:pt x="6" y="14"/>
                      <a:pt x="26" y="13"/>
                    </a:cubicBezTo>
                    <a:cubicBezTo>
                      <a:pt x="31" y="13"/>
                      <a:pt x="26" y="10"/>
                      <a:pt x="24" y="9"/>
                    </a:cubicBezTo>
                    <a:cubicBezTo>
                      <a:pt x="27" y="2"/>
                      <a:pt x="32" y="0"/>
                      <a:pt x="39" y="0"/>
                    </a:cubicBezTo>
                    <a:cubicBezTo>
                      <a:pt x="48" y="7"/>
                      <a:pt x="58" y="14"/>
                      <a:pt x="66" y="22"/>
                    </a:cubicBezTo>
                    <a:cubicBezTo>
                      <a:pt x="68" y="28"/>
                      <a:pt x="75" y="34"/>
                      <a:pt x="69" y="42"/>
                    </a:cubicBezTo>
                    <a:cubicBezTo>
                      <a:pt x="64" y="41"/>
                      <a:pt x="59" y="41"/>
                      <a:pt x="54" y="42"/>
                    </a:cubicBezTo>
                    <a:cubicBezTo>
                      <a:pt x="43" y="42"/>
                      <a:pt x="34" y="47"/>
                      <a:pt x="26" y="54"/>
                    </a:cubicBezTo>
                    <a:cubicBezTo>
                      <a:pt x="20" y="55"/>
                      <a:pt x="19" y="62"/>
                      <a:pt x="15" y="65"/>
                    </a:cubicBezTo>
                    <a:cubicBezTo>
                      <a:pt x="13" y="67"/>
                      <a:pt x="11" y="68"/>
                      <a:pt x="9" y="68"/>
                    </a:cubicBezTo>
                    <a:cubicBezTo>
                      <a:pt x="4" y="67"/>
                      <a:pt x="3" y="64"/>
                      <a:pt x="4" y="60"/>
                    </a:cubicBezTo>
                    <a:close/>
                  </a:path>
                </a:pathLst>
              </a:custGeom>
              <a:solidFill>
                <a:srgbClr val="D39A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6" name="Freeform 323">
                <a:extLst>
                  <a:ext uri="{FF2B5EF4-FFF2-40B4-BE49-F238E27FC236}">
                    <a16:creationId xmlns:a16="http://schemas.microsoft.com/office/drawing/2014/main" id="{79518AFC-57B3-C1C7-B36E-6E4AA0D61C16}"/>
                  </a:ext>
                </a:extLst>
              </p:cNvPr>
              <p:cNvSpPr/>
              <p:nvPr/>
            </p:nvSpPr>
            <p:spPr bwMode="auto">
              <a:xfrm>
                <a:off x="3318" y="2047"/>
                <a:ext cx="68" cy="103"/>
              </a:xfrm>
              <a:custGeom>
                <a:avLst/>
                <a:gdLst>
                  <a:gd name="T0" fmla="*/ 41 w 45"/>
                  <a:gd name="T1" fmla="*/ 68 h 68"/>
                  <a:gd name="T2" fmla="*/ 15 w 45"/>
                  <a:gd name="T3" fmla="*/ 47 h 68"/>
                  <a:gd name="T4" fmla="*/ 13 w 45"/>
                  <a:gd name="T5" fmla="*/ 39 h 68"/>
                  <a:gd name="T6" fmla="*/ 10 w 45"/>
                  <a:gd name="T7" fmla="*/ 32 h 68"/>
                  <a:gd name="T8" fmla="*/ 11 w 45"/>
                  <a:gd name="T9" fmla="*/ 17 h 68"/>
                  <a:gd name="T10" fmla="*/ 13 w 45"/>
                  <a:gd name="T11" fmla="*/ 13 h 68"/>
                  <a:gd name="T12" fmla="*/ 16 w 45"/>
                  <a:gd name="T13" fmla="*/ 1 h 68"/>
                  <a:gd name="T14" fmla="*/ 21 w 45"/>
                  <a:gd name="T15" fmla="*/ 1 h 68"/>
                  <a:gd name="T16" fmla="*/ 25 w 45"/>
                  <a:gd name="T17" fmla="*/ 30 h 68"/>
                  <a:gd name="T18" fmla="*/ 30 w 45"/>
                  <a:gd name="T19" fmla="*/ 39 h 68"/>
                  <a:gd name="T20" fmla="*/ 31 w 45"/>
                  <a:gd name="T21" fmla="*/ 45 h 68"/>
                  <a:gd name="T22" fmla="*/ 28 w 45"/>
                  <a:gd name="T23" fmla="*/ 49 h 68"/>
                  <a:gd name="T24" fmla="*/ 45 w 45"/>
                  <a:gd name="T25" fmla="*/ 62 h 68"/>
                  <a:gd name="T26" fmla="*/ 41 w 45"/>
                  <a:gd name="T2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68">
                    <a:moveTo>
                      <a:pt x="41" y="68"/>
                    </a:moveTo>
                    <a:cubicBezTo>
                      <a:pt x="31" y="63"/>
                      <a:pt x="21" y="57"/>
                      <a:pt x="15" y="47"/>
                    </a:cubicBezTo>
                    <a:cubicBezTo>
                      <a:pt x="13" y="45"/>
                      <a:pt x="13" y="42"/>
                      <a:pt x="13" y="39"/>
                    </a:cubicBezTo>
                    <a:cubicBezTo>
                      <a:pt x="13" y="37"/>
                      <a:pt x="14" y="33"/>
                      <a:pt x="10" y="32"/>
                    </a:cubicBezTo>
                    <a:cubicBezTo>
                      <a:pt x="0" y="23"/>
                      <a:pt x="0" y="23"/>
                      <a:pt x="11" y="17"/>
                    </a:cubicBezTo>
                    <a:cubicBezTo>
                      <a:pt x="13" y="16"/>
                      <a:pt x="13" y="15"/>
                      <a:pt x="13" y="13"/>
                    </a:cubicBezTo>
                    <a:cubicBezTo>
                      <a:pt x="13" y="9"/>
                      <a:pt x="12" y="4"/>
                      <a:pt x="16" y="1"/>
                    </a:cubicBezTo>
                    <a:cubicBezTo>
                      <a:pt x="17" y="0"/>
                      <a:pt x="19" y="0"/>
                      <a:pt x="21" y="1"/>
                    </a:cubicBezTo>
                    <a:cubicBezTo>
                      <a:pt x="30" y="9"/>
                      <a:pt x="23" y="20"/>
                      <a:pt x="25" y="30"/>
                    </a:cubicBezTo>
                    <a:cubicBezTo>
                      <a:pt x="26" y="33"/>
                      <a:pt x="28" y="36"/>
                      <a:pt x="30" y="39"/>
                    </a:cubicBezTo>
                    <a:cubicBezTo>
                      <a:pt x="31" y="41"/>
                      <a:pt x="32" y="43"/>
                      <a:pt x="31" y="45"/>
                    </a:cubicBezTo>
                    <a:cubicBezTo>
                      <a:pt x="31" y="48"/>
                      <a:pt x="23" y="43"/>
                      <a:pt x="28" y="49"/>
                    </a:cubicBezTo>
                    <a:cubicBezTo>
                      <a:pt x="32" y="54"/>
                      <a:pt x="41" y="54"/>
                      <a:pt x="45" y="62"/>
                    </a:cubicBezTo>
                    <a:cubicBezTo>
                      <a:pt x="45" y="65"/>
                      <a:pt x="43" y="67"/>
                      <a:pt x="41" y="68"/>
                    </a:cubicBezTo>
                    <a:close/>
                  </a:path>
                </a:pathLst>
              </a:custGeom>
              <a:solidFill>
                <a:srgbClr val="AA33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7" name="Freeform 324">
                <a:extLst>
                  <a:ext uri="{FF2B5EF4-FFF2-40B4-BE49-F238E27FC236}">
                    <a16:creationId xmlns:a16="http://schemas.microsoft.com/office/drawing/2014/main" id="{117DDC1B-A5EE-1932-8892-6ED264EC7581}"/>
                  </a:ext>
                </a:extLst>
              </p:cNvPr>
              <p:cNvSpPr/>
              <p:nvPr/>
            </p:nvSpPr>
            <p:spPr bwMode="auto">
              <a:xfrm>
                <a:off x="3303" y="2035"/>
                <a:ext cx="47" cy="71"/>
              </a:xfrm>
              <a:custGeom>
                <a:avLst/>
                <a:gdLst>
                  <a:gd name="T0" fmla="*/ 26 w 31"/>
                  <a:gd name="T1" fmla="*/ 10 h 47"/>
                  <a:gd name="T2" fmla="*/ 26 w 31"/>
                  <a:gd name="T3" fmla="*/ 19 h 47"/>
                  <a:gd name="T4" fmla="*/ 16 w 31"/>
                  <a:gd name="T5" fmla="*/ 27 h 47"/>
                  <a:gd name="T6" fmla="*/ 20 w 31"/>
                  <a:gd name="T7" fmla="*/ 40 h 47"/>
                  <a:gd name="T8" fmla="*/ 13 w 31"/>
                  <a:gd name="T9" fmla="*/ 47 h 47"/>
                  <a:gd name="T10" fmla="*/ 0 w 31"/>
                  <a:gd name="T11" fmla="*/ 22 h 47"/>
                  <a:gd name="T12" fmla="*/ 10 w 31"/>
                  <a:gd name="T13" fmla="*/ 5 h 47"/>
                  <a:gd name="T14" fmla="*/ 16 w 31"/>
                  <a:gd name="T15" fmla="*/ 6 h 47"/>
                  <a:gd name="T16" fmla="*/ 16 w 31"/>
                  <a:gd name="T17" fmla="*/ 18 h 47"/>
                  <a:gd name="T18" fmla="*/ 17 w 31"/>
                  <a:gd name="T19" fmla="*/ 10 h 47"/>
                  <a:gd name="T20" fmla="*/ 21 w 31"/>
                  <a:gd name="T21" fmla="*/ 6 h 47"/>
                  <a:gd name="T22" fmla="*/ 26 w 31"/>
                  <a:gd name="T23"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7">
                    <a:moveTo>
                      <a:pt x="26" y="10"/>
                    </a:moveTo>
                    <a:cubicBezTo>
                      <a:pt x="26" y="13"/>
                      <a:pt x="25" y="17"/>
                      <a:pt x="26" y="19"/>
                    </a:cubicBezTo>
                    <a:cubicBezTo>
                      <a:pt x="31" y="33"/>
                      <a:pt x="24" y="30"/>
                      <a:pt x="16" y="27"/>
                    </a:cubicBezTo>
                    <a:cubicBezTo>
                      <a:pt x="12" y="34"/>
                      <a:pt x="21" y="35"/>
                      <a:pt x="20" y="40"/>
                    </a:cubicBezTo>
                    <a:cubicBezTo>
                      <a:pt x="19" y="43"/>
                      <a:pt x="17" y="46"/>
                      <a:pt x="13" y="47"/>
                    </a:cubicBezTo>
                    <a:cubicBezTo>
                      <a:pt x="11" y="37"/>
                      <a:pt x="12" y="27"/>
                      <a:pt x="0" y="22"/>
                    </a:cubicBezTo>
                    <a:cubicBezTo>
                      <a:pt x="1" y="15"/>
                      <a:pt x="1" y="7"/>
                      <a:pt x="10" y="5"/>
                    </a:cubicBezTo>
                    <a:cubicBezTo>
                      <a:pt x="13" y="1"/>
                      <a:pt x="16" y="0"/>
                      <a:pt x="16" y="6"/>
                    </a:cubicBezTo>
                    <a:cubicBezTo>
                      <a:pt x="16" y="10"/>
                      <a:pt x="18" y="14"/>
                      <a:pt x="16" y="18"/>
                    </a:cubicBezTo>
                    <a:cubicBezTo>
                      <a:pt x="19" y="16"/>
                      <a:pt x="18" y="13"/>
                      <a:pt x="17" y="10"/>
                    </a:cubicBezTo>
                    <a:cubicBezTo>
                      <a:pt x="17" y="7"/>
                      <a:pt x="19" y="6"/>
                      <a:pt x="21" y="6"/>
                    </a:cubicBezTo>
                    <a:cubicBezTo>
                      <a:pt x="24" y="6"/>
                      <a:pt x="27" y="6"/>
                      <a:pt x="26" y="10"/>
                    </a:cubicBezTo>
                    <a:close/>
                  </a:path>
                </a:pathLst>
              </a:custGeom>
              <a:solidFill>
                <a:srgbClr val="CB92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8" name="Freeform 325">
                <a:extLst>
                  <a:ext uri="{FF2B5EF4-FFF2-40B4-BE49-F238E27FC236}">
                    <a16:creationId xmlns:a16="http://schemas.microsoft.com/office/drawing/2014/main" id="{73CB1EC3-7CB2-E62A-9641-2D9E55093339}"/>
                  </a:ext>
                </a:extLst>
              </p:cNvPr>
              <p:cNvSpPr/>
              <p:nvPr/>
            </p:nvSpPr>
            <p:spPr bwMode="auto">
              <a:xfrm>
                <a:off x="3254" y="2214"/>
                <a:ext cx="55" cy="44"/>
              </a:xfrm>
              <a:custGeom>
                <a:avLst/>
                <a:gdLst>
                  <a:gd name="T0" fmla="*/ 27 w 36"/>
                  <a:gd name="T1" fmla="*/ 3 h 29"/>
                  <a:gd name="T2" fmla="*/ 32 w 36"/>
                  <a:gd name="T3" fmla="*/ 0 h 29"/>
                  <a:gd name="T4" fmla="*/ 35 w 36"/>
                  <a:gd name="T5" fmla="*/ 15 h 29"/>
                  <a:gd name="T6" fmla="*/ 32 w 36"/>
                  <a:gd name="T7" fmla="*/ 21 h 29"/>
                  <a:gd name="T8" fmla="*/ 32 w 36"/>
                  <a:gd name="T9" fmla="*/ 21 h 29"/>
                  <a:gd name="T10" fmla="*/ 27 w 36"/>
                  <a:gd name="T11" fmla="*/ 25 h 29"/>
                  <a:gd name="T12" fmla="*/ 27 w 36"/>
                  <a:gd name="T13" fmla="*/ 29 h 29"/>
                  <a:gd name="T14" fmla="*/ 15 w 36"/>
                  <a:gd name="T15" fmla="*/ 25 h 29"/>
                  <a:gd name="T16" fmla="*/ 0 w 36"/>
                  <a:gd name="T17" fmla="*/ 20 h 29"/>
                  <a:gd name="T18" fmla="*/ 12 w 36"/>
                  <a:gd name="T19" fmla="*/ 13 h 29"/>
                  <a:gd name="T20" fmla="*/ 27 w 36"/>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8">
                    <a:moveTo>
                      <a:pt x="27" y="3"/>
                    </a:moveTo>
                    <a:cubicBezTo>
                      <a:pt x="29" y="2"/>
                      <a:pt x="30" y="1"/>
                      <a:pt x="32" y="0"/>
                    </a:cubicBezTo>
                    <a:cubicBezTo>
                      <a:pt x="36" y="5"/>
                      <a:pt x="35" y="10"/>
                      <a:pt x="35" y="15"/>
                    </a:cubicBezTo>
                    <a:cubicBezTo>
                      <a:pt x="35" y="17"/>
                      <a:pt x="34" y="19"/>
                      <a:pt x="32" y="21"/>
                    </a:cubicBezTo>
                    <a:cubicBezTo>
                      <a:pt x="32" y="21"/>
                      <a:pt x="32" y="21"/>
                      <a:pt x="32" y="21"/>
                    </a:cubicBezTo>
                    <a:cubicBezTo>
                      <a:pt x="32" y="24"/>
                      <a:pt x="24" y="18"/>
                      <a:pt x="27" y="25"/>
                    </a:cubicBezTo>
                    <a:cubicBezTo>
                      <a:pt x="27" y="26"/>
                      <a:pt x="27" y="28"/>
                      <a:pt x="27" y="29"/>
                    </a:cubicBezTo>
                    <a:cubicBezTo>
                      <a:pt x="22" y="29"/>
                      <a:pt x="18" y="28"/>
                      <a:pt x="15" y="25"/>
                    </a:cubicBezTo>
                    <a:cubicBezTo>
                      <a:pt x="11" y="21"/>
                      <a:pt x="7" y="18"/>
                      <a:pt x="0" y="20"/>
                    </a:cubicBezTo>
                    <a:cubicBezTo>
                      <a:pt x="4" y="18"/>
                      <a:pt x="8" y="16"/>
                      <a:pt x="12" y="13"/>
                    </a:cubicBezTo>
                    <a:cubicBezTo>
                      <a:pt x="17" y="10"/>
                      <a:pt x="21" y="5"/>
                      <a:pt x="27" y="3"/>
                    </a:cubicBezTo>
                    <a:close/>
                  </a:path>
                </a:pathLst>
              </a:custGeom>
              <a:solidFill>
                <a:srgbClr val="9A2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9" name="Freeform 326">
                <a:extLst>
                  <a:ext uri="{FF2B5EF4-FFF2-40B4-BE49-F238E27FC236}">
                    <a16:creationId xmlns:a16="http://schemas.microsoft.com/office/drawing/2014/main" id="{5EA90363-7437-0FBE-ED4D-2EF59FD63136}"/>
                  </a:ext>
                </a:extLst>
              </p:cNvPr>
              <p:cNvSpPr/>
              <p:nvPr/>
            </p:nvSpPr>
            <p:spPr bwMode="auto">
              <a:xfrm>
                <a:off x="3297" y="2106"/>
                <a:ext cx="45" cy="32"/>
              </a:xfrm>
              <a:custGeom>
                <a:avLst/>
                <a:gdLst>
                  <a:gd name="T0" fmla="*/ 27 w 30"/>
                  <a:gd name="T1" fmla="*/ 0 h 21"/>
                  <a:gd name="T2" fmla="*/ 29 w 30"/>
                  <a:gd name="T3" fmla="*/ 8 h 21"/>
                  <a:gd name="T4" fmla="*/ 14 w 30"/>
                  <a:gd name="T5" fmla="*/ 16 h 21"/>
                  <a:gd name="T6" fmla="*/ 3 w 30"/>
                  <a:gd name="T7" fmla="*/ 15 h 21"/>
                  <a:gd name="T8" fmla="*/ 9 w 30"/>
                  <a:gd name="T9" fmla="*/ 8 h 21"/>
                  <a:gd name="T10" fmla="*/ 27 w 30"/>
                  <a:gd name="T11" fmla="*/ 0 h 21"/>
                </a:gdLst>
                <a:ahLst/>
                <a:cxnLst>
                  <a:cxn ang="0">
                    <a:pos x="T0" y="T1"/>
                  </a:cxn>
                  <a:cxn ang="0">
                    <a:pos x="T2" y="T3"/>
                  </a:cxn>
                  <a:cxn ang="0">
                    <a:pos x="T4" y="T5"/>
                  </a:cxn>
                  <a:cxn ang="0">
                    <a:pos x="T6" y="T7"/>
                  </a:cxn>
                  <a:cxn ang="0">
                    <a:pos x="T8" y="T9"/>
                  </a:cxn>
                  <a:cxn ang="0">
                    <a:pos x="T10" y="T11"/>
                  </a:cxn>
                </a:cxnLst>
                <a:rect l="0" t="0" r="r" b="b"/>
                <a:pathLst>
                  <a:path w="30" h="21">
                    <a:moveTo>
                      <a:pt x="27" y="0"/>
                    </a:moveTo>
                    <a:cubicBezTo>
                      <a:pt x="30" y="2"/>
                      <a:pt x="29" y="5"/>
                      <a:pt x="29" y="8"/>
                    </a:cubicBezTo>
                    <a:cubicBezTo>
                      <a:pt x="24" y="10"/>
                      <a:pt x="19" y="13"/>
                      <a:pt x="14" y="16"/>
                    </a:cubicBezTo>
                    <a:cubicBezTo>
                      <a:pt x="10" y="18"/>
                      <a:pt x="5" y="21"/>
                      <a:pt x="3" y="15"/>
                    </a:cubicBezTo>
                    <a:cubicBezTo>
                      <a:pt x="0" y="11"/>
                      <a:pt x="6" y="10"/>
                      <a:pt x="9" y="8"/>
                    </a:cubicBezTo>
                    <a:cubicBezTo>
                      <a:pt x="15" y="5"/>
                      <a:pt x="21" y="3"/>
                      <a:pt x="27" y="0"/>
                    </a:cubicBezTo>
                    <a:close/>
                  </a:path>
                </a:pathLst>
              </a:custGeom>
              <a:solidFill>
                <a:srgbClr val="51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0" name="Freeform 327">
                <a:extLst>
                  <a:ext uri="{FF2B5EF4-FFF2-40B4-BE49-F238E27FC236}">
                    <a16:creationId xmlns:a16="http://schemas.microsoft.com/office/drawing/2014/main" id="{BA3F67F8-F3E4-DBB6-1132-8DBF61779A60}"/>
                  </a:ext>
                </a:extLst>
              </p:cNvPr>
              <p:cNvSpPr/>
              <p:nvPr/>
            </p:nvSpPr>
            <p:spPr bwMode="auto">
              <a:xfrm>
                <a:off x="3263" y="2208"/>
                <a:ext cx="32" cy="26"/>
              </a:xfrm>
              <a:custGeom>
                <a:avLst/>
                <a:gdLst>
                  <a:gd name="T0" fmla="*/ 21 w 21"/>
                  <a:gd name="T1" fmla="*/ 7 h 17"/>
                  <a:gd name="T2" fmla="*/ 6 w 21"/>
                  <a:gd name="T3" fmla="*/ 17 h 17"/>
                  <a:gd name="T4" fmla="*/ 8 w 21"/>
                  <a:gd name="T5" fmla="*/ 12 h 17"/>
                  <a:gd name="T6" fmla="*/ 16 w 21"/>
                  <a:gd name="T7" fmla="*/ 0 h 17"/>
                  <a:gd name="T8" fmla="*/ 21 w 21"/>
                  <a:gd name="T9" fmla="*/ 7 h 17"/>
                </a:gdLst>
                <a:ahLst/>
                <a:cxnLst>
                  <a:cxn ang="0">
                    <a:pos x="T0" y="T1"/>
                  </a:cxn>
                  <a:cxn ang="0">
                    <a:pos x="T2" y="T3"/>
                  </a:cxn>
                  <a:cxn ang="0">
                    <a:pos x="T4" y="T5"/>
                  </a:cxn>
                  <a:cxn ang="0">
                    <a:pos x="T6" y="T7"/>
                  </a:cxn>
                  <a:cxn ang="0">
                    <a:pos x="T8" y="T9"/>
                  </a:cxn>
                </a:cxnLst>
                <a:rect l="0" t="0" r="r" b="b"/>
                <a:pathLst>
                  <a:path w="21" h="17">
                    <a:moveTo>
                      <a:pt x="21" y="7"/>
                    </a:moveTo>
                    <a:cubicBezTo>
                      <a:pt x="19" y="14"/>
                      <a:pt x="12" y="15"/>
                      <a:pt x="6" y="17"/>
                    </a:cubicBezTo>
                    <a:cubicBezTo>
                      <a:pt x="6" y="15"/>
                      <a:pt x="8" y="13"/>
                      <a:pt x="8" y="12"/>
                    </a:cubicBezTo>
                    <a:cubicBezTo>
                      <a:pt x="0" y="0"/>
                      <a:pt x="8" y="0"/>
                      <a:pt x="16" y="0"/>
                    </a:cubicBezTo>
                    <a:cubicBezTo>
                      <a:pt x="18" y="2"/>
                      <a:pt x="16" y="6"/>
                      <a:pt x="21" y="7"/>
                    </a:cubicBezTo>
                    <a:close/>
                  </a:path>
                </a:pathLst>
              </a:custGeom>
              <a:solidFill>
                <a:srgbClr val="D062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1" name="Freeform 328">
                <a:extLst>
                  <a:ext uri="{FF2B5EF4-FFF2-40B4-BE49-F238E27FC236}">
                    <a16:creationId xmlns:a16="http://schemas.microsoft.com/office/drawing/2014/main" id="{CF7414EF-4B96-8B19-EF6A-578B5B03050A}"/>
                  </a:ext>
                </a:extLst>
              </p:cNvPr>
              <p:cNvSpPr/>
              <p:nvPr/>
            </p:nvSpPr>
            <p:spPr bwMode="auto">
              <a:xfrm>
                <a:off x="3315" y="1915"/>
                <a:ext cx="116" cy="161"/>
              </a:xfrm>
              <a:custGeom>
                <a:avLst/>
                <a:gdLst>
                  <a:gd name="T0" fmla="*/ 18 w 76"/>
                  <a:gd name="T1" fmla="*/ 89 h 106"/>
                  <a:gd name="T2" fmla="*/ 13 w 76"/>
                  <a:gd name="T3" fmla="*/ 89 h 106"/>
                  <a:gd name="T4" fmla="*/ 12 w 76"/>
                  <a:gd name="T5" fmla="*/ 97 h 106"/>
                  <a:gd name="T6" fmla="*/ 10 w 76"/>
                  <a:gd name="T7" fmla="*/ 103 h 106"/>
                  <a:gd name="T8" fmla="*/ 4 w 76"/>
                  <a:gd name="T9" fmla="*/ 98 h 106"/>
                  <a:gd name="T10" fmla="*/ 6 w 76"/>
                  <a:gd name="T11" fmla="*/ 84 h 106"/>
                  <a:gd name="T12" fmla="*/ 2 w 76"/>
                  <a:gd name="T13" fmla="*/ 84 h 106"/>
                  <a:gd name="T14" fmla="*/ 0 w 76"/>
                  <a:gd name="T15" fmla="*/ 78 h 106"/>
                  <a:gd name="T16" fmla="*/ 12 w 76"/>
                  <a:gd name="T17" fmla="*/ 69 h 106"/>
                  <a:gd name="T18" fmla="*/ 5 w 76"/>
                  <a:gd name="T19" fmla="*/ 71 h 106"/>
                  <a:gd name="T20" fmla="*/ 24 w 76"/>
                  <a:gd name="T21" fmla="*/ 42 h 106"/>
                  <a:gd name="T22" fmla="*/ 65 w 76"/>
                  <a:gd name="T23" fmla="*/ 0 h 106"/>
                  <a:gd name="T24" fmla="*/ 75 w 76"/>
                  <a:gd name="T25" fmla="*/ 14 h 106"/>
                  <a:gd name="T26" fmla="*/ 69 w 76"/>
                  <a:gd name="T27" fmla="*/ 20 h 106"/>
                  <a:gd name="T28" fmla="*/ 59 w 76"/>
                  <a:gd name="T29" fmla="*/ 41 h 106"/>
                  <a:gd name="T30" fmla="*/ 54 w 76"/>
                  <a:gd name="T31" fmla="*/ 51 h 106"/>
                  <a:gd name="T32" fmla="*/ 51 w 76"/>
                  <a:gd name="T33" fmla="*/ 49 h 106"/>
                  <a:gd name="T34" fmla="*/ 36 w 76"/>
                  <a:gd name="T35" fmla="*/ 58 h 106"/>
                  <a:gd name="T36" fmla="*/ 48 w 76"/>
                  <a:gd name="T37" fmla="*/ 68 h 106"/>
                  <a:gd name="T38" fmla="*/ 52 w 76"/>
                  <a:gd name="T39" fmla="*/ 83 h 106"/>
                  <a:gd name="T40" fmla="*/ 44 w 76"/>
                  <a:gd name="T41" fmla="*/ 103 h 106"/>
                  <a:gd name="T42" fmla="*/ 30 w 76"/>
                  <a:gd name="T43" fmla="*/ 89 h 106"/>
                  <a:gd name="T44" fmla="*/ 27 w 76"/>
                  <a:gd name="T45" fmla="*/ 84 h 106"/>
                  <a:gd name="T46" fmla="*/ 23 w 76"/>
                  <a:gd name="T47" fmla="*/ 88 h 106"/>
                  <a:gd name="T48" fmla="*/ 18 w 76"/>
                  <a:gd name="T49" fmla="*/ 8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 h="105">
                    <a:moveTo>
                      <a:pt x="18" y="89"/>
                    </a:moveTo>
                    <a:cubicBezTo>
                      <a:pt x="16" y="87"/>
                      <a:pt x="13" y="83"/>
                      <a:pt x="13" y="89"/>
                    </a:cubicBezTo>
                    <a:cubicBezTo>
                      <a:pt x="13" y="92"/>
                      <a:pt x="11" y="95"/>
                      <a:pt x="12" y="97"/>
                    </a:cubicBezTo>
                    <a:cubicBezTo>
                      <a:pt x="12" y="100"/>
                      <a:pt x="15" y="103"/>
                      <a:pt x="10" y="103"/>
                    </a:cubicBezTo>
                    <a:cubicBezTo>
                      <a:pt x="7" y="103"/>
                      <a:pt x="3" y="99"/>
                      <a:pt x="4" y="98"/>
                    </a:cubicBezTo>
                    <a:cubicBezTo>
                      <a:pt x="8" y="93"/>
                      <a:pt x="0" y="88"/>
                      <a:pt x="6" y="84"/>
                    </a:cubicBezTo>
                    <a:cubicBezTo>
                      <a:pt x="6" y="83"/>
                      <a:pt x="4" y="84"/>
                      <a:pt x="2" y="84"/>
                    </a:cubicBezTo>
                    <a:cubicBezTo>
                      <a:pt x="1" y="82"/>
                      <a:pt x="1" y="80"/>
                      <a:pt x="0" y="78"/>
                    </a:cubicBezTo>
                    <a:cubicBezTo>
                      <a:pt x="4" y="76"/>
                      <a:pt x="9" y="74"/>
                      <a:pt x="12" y="69"/>
                    </a:cubicBezTo>
                    <a:cubicBezTo>
                      <a:pt x="9" y="70"/>
                      <a:pt x="7" y="72"/>
                      <a:pt x="5" y="71"/>
                    </a:cubicBezTo>
                    <a:cubicBezTo>
                      <a:pt x="11" y="61"/>
                      <a:pt x="17" y="51"/>
                      <a:pt x="24" y="42"/>
                    </a:cubicBezTo>
                    <a:cubicBezTo>
                      <a:pt x="37" y="27"/>
                      <a:pt x="48" y="11"/>
                      <a:pt x="65" y="0"/>
                    </a:cubicBezTo>
                    <a:cubicBezTo>
                      <a:pt x="73" y="1"/>
                      <a:pt x="76" y="6"/>
                      <a:pt x="75" y="14"/>
                    </a:cubicBezTo>
                    <a:cubicBezTo>
                      <a:pt x="74" y="17"/>
                      <a:pt x="71" y="19"/>
                      <a:pt x="69" y="20"/>
                    </a:cubicBezTo>
                    <a:cubicBezTo>
                      <a:pt x="60" y="25"/>
                      <a:pt x="58" y="32"/>
                      <a:pt x="59" y="41"/>
                    </a:cubicBezTo>
                    <a:cubicBezTo>
                      <a:pt x="58" y="45"/>
                      <a:pt x="59" y="49"/>
                      <a:pt x="54" y="51"/>
                    </a:cubicBezTo>
                    <a:cubicBezTo>
                      <a:pt x="53" y="51"/>
                      <a:pt x="52" y="50"/>
                      <a:pt x="51" y="49"/>
                    </a:cubicBezTo>
                    <a:cubicBezTo>
                      <a:pt x="53" y="64"/>
                      <a:pt x="41" y="55"/>
                      <a:pt x="36" y="58"/>
                    </a:cubicBezTo>
                    <a:cubicBezTo>
                      <a:pt x="35" y="66"/>
                      <a:pt x="40" y="68"/>
                      <a:pt x="48" y="68"/>
                    </a:cubicBezTo>
                    <a:cubicBezTo>
                      <a:pt x="52" y="72"/>
                      <a:pt x="53" y="77"/>
                      <a:pt x="52" y="83"/>
                    </a:cubicBezTo>
                    <a:cubicBezTo>
                      <a:pt x="47" y="89"/>
                      <a:pt x="47" y="97"/>
                      <a:pt x="44" y="103"/>
                    </a:cubicBezTo>
                    <a:cubicBezTo>
                      <a:pt x="29" y="106"/>
                      <a:pt x="25" y="102"/>
                      <a:pt x="30" y="89"/>
                    </a:cubicBezTo>
                    <a:cubicBezTo>
                      <a:pt x="32" y="85"/>
                      <a:pt x="29" y="85"/>
                      <a:pt x="27" y="84"/>
                    </a:cubicBezTo>
                    <a:cubicBezTo>
                      <a:pt x="22" y="81"/>
                      <a:pt x="25" y="88"/>
                      <a:pt x="23" y="88"/>
                    </a:cubicBezTo>
                    <a:cubicBezTo>
                      <a:pt x="21" y="89"/>
                      <a:pt x="19" y="89"/>
                      <a:pt x="18" y="89"/>
                    </a:cubicBezTo>
                    <a:close/>
                  </a:path>
                </a:pathLst>
              </a:custGeom>
              <a:solidFill>
                <a:srgbClr val="DFB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2" name="Freeform 329">
                <a:extLst>
                  <a:ext uri="{FF2B5EF4-FFF2-40B4-BE49-F238E27FC236}">
                    <a16:creationId xmlns:a16="http://schemas.microsoft.com/office/drawing/2014/main" id="{4F9F8846-E365-6DEA-D939-F71BD4F10A33}"/>
                  </a:ext>
                </a:extLst>
              </p:cNvPr>
              <p:cNvSpPr/>
              <p:nvPr/>
            </p:nvSpPr>
            <p:spPr bwMode="auto">
              <a:xfrm>
                <a:off x="3488" y="1938"/>
                <a:ext cx="70" cy="183"/>
              </a:xfrm>
              <a:custGeom>
                <a:avLst/>
                <a:gdLst>
                  <a:gd name="T0" fmla="*/ 25 w 46"/>
                  <a:gd name="T1" fmla="*/ 3 h 121"/>
                  <a:gd name="T2" fmla="*/ 30 w 46"/>
                  <a:gd name="T3" fmla="*/ 10 h 121"/>
                  <a:gd name="T4" fmla="*/ 36 w 46"/>
                  <a:gd name="T5" fmla="*/ 22 h 121"/>
                  <a:gd name="T6" fmla="*/ 43 w 46"/>
                  <a:gd name="T7" fmla="*/ 112 h 121"/>
                  <a:gd name="T8" fmla="*/ 32 w 46"/>
                  <a:gd name="T9" fmla="*/ 115 h 121"/>
                  <a:gd name="T10" fmla="*/ 20 w 46"/>
                  <a:gd name="T11" fmla="*/ 89 h 121"/>
                  <a:gd name="T12" fmla="*/ 18 w 46"/>
                  <a:gd name="T13" fmla="*/ 82 h 121"/>
                  <a:gd name="T14" fmla="*/ 12 w 46"/>
                  <a:gd name="T15" fmla="*/ 60 h 121"/>
                  <a:gd name="T16" fmla="*/ 10 w 46"/>
                  <a:gd name="T17" fmla="*/ 34 h 121"/>
                  <a:gd name="T18" fmla="*/ 0 w 46"/>
                  <a:gd name="T19" fmla="*/ 10 h 121"/>
                  <a:gd name="T20" fmla="*/ 8 w 46"/>
                  <a:gd name="T21" fmla="*/ 1 h 121"/>
                  <a:gd name="T22" fmla="*/ 17 w 46"/>
                  <a:gd name="T23" fmla="*/ 7 h 121"/>
                  <a:gd name="T24" fmla="*/ 26 w 46"/>
                  <a:gd name="T25" fmla="*/ 25 h 121"/>
                  <a:gd name="T26" fmla="*/ 23 w 46"/>
                  <a:gd name="T27" fmla="*/ 5 h 121"/>
                  <a:gd name="T28" fmla="*/ 25 w 46"/>
                  <a:gd name="T29"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20">
                    <a:moveTo>
                      <a:pt x="25" y="3"/>
                    </a:moveTo>
                    <a:cubicBezTo>
                      <a:pt x="26" y="5"/>
                      <a:pt x="28" y="8"/>
                      <a:pt x="30" y="10"/>
                    </a:cubicBezTo>
                    <a:cubicBezTo>
                      <a:pt x="34" y="13"/>
                      <a:pt x="35" y="18"/>
                      <a:pt x="36" y="22"/>
                    </a:cubicBezTo>
                    <a:cubicBezTo>
                      <a:pt x="41" y="52"/>
                      <a:pt x="46" y="82"/>
                      <a:pt x="43" y="112"/>
                    </a:cubicBezTo>
                    <a:cubicBezTo>
                      <a:pt x="42" y="121"/>
                      <a:pt x="38" y="121"/>
                      <a:pt x="32" y="115"/>
                    </a:cubicBezTo>
                    <a:cubicBezTo>
                      <a:pt x="24" y="108"/>
                      <a:pt x="22" y="99"/>
                      <a:pt x="20" y="89"/>
                    </a:cubicBezTo>
                    <a:cubicBezTo>
                      <a:pt x="19" y="87"/>
                      <a:pt x="18" y="84"/>
                      <a:pt x="18" y="82"/>
                    </a:cubicBezTo>
                    <a:cubicBezTo>
                      <a:pt x="20" y="73"/>
                      <a:pt x="14" y="67"/>
                      <a:pt x="12" y="60"/>
                    </a:cubicBezTo>
                    <a:cubicBezTo>
                      <a:pt x="10" y="51"/>
                      <a:pt x="8" y="43"/>
                      <a:pt x="10" y="34"/>
                    </a:cubicBezTo>
                    <a:cubicBezTo>
                      <a:pt x="10" y="25"/>
                      <a:pt x="6" y="17"/>
                      <a:pt x="0" y="10"/>
                    </a:cubicBezTo>
                    <a:cubicBezTo>
                      <a:pt x="0" y="5"/>
                      <a:pt x="3" y="2"/>
                      <a:pt x="8" y="1"/>
                    </a:cubicBezTo>
                    <a:cubicBezTo>
                      <a:pt x="12" y="0"/>
                      <a:pt x="15" y="4"/>
                      <a:pt x="17" y="7"/>
                    </a:cubicBezTo>
                    <a:cubicBezTo>
                      <a:pt x="21" y="13"/>
                      <a:pt x="24" y="19"/>
                      <a:pt x="26" y="25"/>
                    </a:cubicBezTo>
                    <a:cubicBezTo>
                      <a:pt x="25" y="18"/>
                      <a:pt x="21" y="12"/>
                      <a:pt x="23" y="5"/>
                    </a:cubicBezTo>
                    <a:cubicBezTo>
                      <a:pt x="23" y="4"/>
                      <a:pt x="24" y="4"/>
                      <a:pt x="25" y="3"/>
                    </a:cubicBezTo>
                    <a:close/>
                  </a:path>
                </a:pathLst>
              </a:custGeom>
              <a:solidFill>
                <a:srgbClr val="F1D8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3" name="Freeform 330">
                <a:extLst>
                  <a:ext uri="{FF2B5EF4-FFF2-40B4-BE49-F238E27FC236}">
                    <a16:creationId xmlns:a16="http://schemas.microsoft.com/office/drawing/2014/main" id="{5AB6522D-648A-5F81-8966-901ECE542050}"/>
                  </a:ext>
                </a:extLst>
              </p:cNvPr>
              <p:cNvSpPr/>
              <p:nvPr/>
            </p:nvSpPr>
            <p:spPr bwMode="auto">
              <a:xfrm>
                <a:off x="3432" y="1907"/>
                <a:ext cx="76" cy="84"/>
              </a:xfrm>
              <a:custGeom>
                <a:avLst/>
                <a:gdLst>
                  <a:gd name="T0" fmla="*/ 39 w 50"/>
                  <a:gd name="T1" fmla="*/ 30 h 55"/>
                  <a:gd name="T2" fmla="*/ 50 w 50"/>
                  <a:gd name="T3" fmla="*/ 53 h 55"/>
                  <a:gd name="T4" fmla="*/ 39 w 50"/>
                  <a:gd name="T5" fmla="*/ 46 h 55"/>
                  <a:gd name="T6" fmla="*/ 31 w 50"/>
                  <a:gd name="T7" fmla="*/ 38 h 55"/>
                  <a:gd name="T8" fmla="*/ 25 w 50"/>
                  <a:gd name="T9" fmla="*/ 49 h 55"/>
                  <a:gd name="T10" fmla="*/ 12 w 50"/>
                  <a:gd name="T11" fmla="*/ 50 h 55"/>
                  <a:gd name="T12" fmla="*/ 0 w 50"/>
                  <a:gd name="T13" fmla="*/ 48 h 55"/>
                  <a:gd name="T14" fmla="*/ 0 w 50"/>
                  <a:gd name="T15" fmla="*/ 45 h 55"/>
                  <a:gd name="T16" fmla="*/ 5 w 50"/>
                  <a:gd name="T17" fmla="*/ 39 h 55"/>
                  <a:gd name="T18" fmla="*/ 6 w 50"/>
                  <a:gd name="T19" fmla="*/ 16 h 55"/>
                  <a:gd name="T20" fmla="*/ 11 w 50"/>
                  <a:gd name="T21" fmla="*/ 0 h 55"/>
                  <a:gd name="T22" fmla="*/ 22 w 50"/>
                  <a:gd name="T23" fmla="*/ 4 h 55"/>
                  <a:gd name="T24" fmla="*/ 39 w 50"/>
                  <a:gd name="T2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55">
                    <a:moveTo>
                      <a:pt x="39" y="30"/>
                    </a:moveTo>
                    <a:cubicBezTo>
                      <a:pt x="49" y="35"/>
                      <a:pt x="49" y="44"/>
                      <a:pt x="50" y="53"/>
                    </a:cubicBezTo>
                    <a:cubicBezTo>
                      <a:pt x="45" y="53"/>
                      <a:pt x="39" y="55"/>
                      <a:pt x="39" y="46"/>
                    </a:cubicBezTo>
                    <a:cubicBezTo>
                      <a:pt x="39" y="41"/>
                      <a:pt x="35" y="39"/>
                      <a:pt x="31" y="38"/>
                    </a:cubicBezTo>
                    <a:cubicBezTo>
                      <a:pt x="33" y="44"/>
                      <a:pt x="31" y="48"/>
                      <a:pt x="25" y="49"/>
                    </a:cubicBezTo>
                    <a:cubicBezTo>
                      <a:pt x="20" y="46"/>
                      <a:pt x="16" y="49"/>
                      <a:pt x="12" y="50"/>
                    </a:cubicBezTo>
                    <a:cubicBezTo>
                      <a:pt x="8" y="52"/>
                      <a:pt x="3" y="55"/>
                      <a:pt x="0" y="48"/>
                    </a:cubicBezTo>
                    <a:cubicBezTo>
                      <a:pt x="0" y="47"/>
                      <a:pt x="0" y="46"/>
                      <a:pt x="0" y="45"/>
                    </a:cubicBezTo>
                    <a:cubicBezTo>
                      <a:pt x="2" y="43"/>
                      <a:pt x="3" y="41"/>
                      <a:pt x="5" y="39"/>
                    </a:cubicBezTo>
                    <a:cubicBezTo>
                      <a:pt x="6" y="31"/>
                      <a:pt x="8" y="24"/>
                      <a:pt x="6" y="16"/>
                    </a:cubicBezTo>
                    <a:cubicBezTo>
                      <a:pt x="5" y="10"/>
                      <a:pt x="5" y="4"/>
                      <a:pt x="11" y="0"/>
                    </a:cubicBezTo>
                    <a:cubicBezTo>
                      <a:pt x="15" y="2"/>
                      <a:pt x="18" y="3"/>
                      <a:pt x="22" y="4"/>
                    </a:cubicBezTo>
                    <a:cubicBezTo>
                      <a:pt x="21" y="18"/>
                      <a:pt x="24" y="23"/>
                      <a:pt x="39" y="30"/>
                    </a:cubicBezTo>
                    <a:close/>
                  </a:path>
                </a:pathLst>
              </a:custGeom>
              <a:solidFill>
                <a:srgbClr val="DFC3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4" name="Freeform 331">
                <a:extLst>
                  <a:ext uri="{FF2B5EF4-FFF2-40B4-BE49-F238E27FC236}">
                    <a16:creationId xmlns:a16="http://schemas.microsoft.com/office/drawing/2014/main" id="{0BF363FE-1DDC-00B6-DE62-13C6A8B012C7}"/>
                  </a:ext>
                </a:extLst>
              </p:cNvPr>
              <p:cNvSpPr/>
              <p:nvPr/>
            </p:nvSpPr>
            <p:spPr bwMode="auto">
              <a:xfrm>
                <a:off x="3452" y="1914"/>
                <a:ext cx="79" cy="75"/>
              </a:xfrm>
              <a:custGeom>
                <a:avLst/>
                <a:gdLst>
                  <a:gd name="T0" fmla="*/ 26 w 52"/>
                  <a:gd name="T1" fmla="*/ 26 h 50"/>
                  <a:gd name="T2" fmla="*/ 7 w 52"/>
                  <a:gd name="T3" fmla="*/ 14 h 50"/>
                  <a:gd name="T4" fmla="*/ 9 w 52"/>
                  <a:gd name="T5" fmla="*/ 0 h 50"/>
                  <a:gd name="T6" fmla="*/ 47 w 52"/>
                  <a:gd name="T7" fmla="*/ 21 h 50"/>
                  <a:gd name="T8" fmla="*/ 52 w 52"/>
                  <a:gd name="T9" fmla="*/ 50 h 50"/>
                  <a:gd name="T10" fmla="*/ 39 w 52"/>
                  <a:gd name="T11" fmla="*/ 25 h 50"/>
                  <a:gd name="T12" fmla="*/ 33 w 52"/>
                  <a:gd name="T13" fmla="*/ 19 h 50"/>
                  <a:gd name="T14" fmla="*/ 26 w 52"/>
                  <a:gd name="T15" fmla="*/ 26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0">
                    <a:moveTo>
                      <a:pt x="26" y="26"/>
                    </a:moveTo>
                    <a:cubicBezTo>
                      <a:pt x="14" y="32"/>
                      <a:pt x="12" y="19"/>
                      <a:pt x="7" y="14"/>
                    </a:cubicBezTo>
                    <a:cubicBezTo>
                      <a:pt x="0" y="9"/>
                      <a:pt x="6" y="5"/>
                      <a:pt x="9" y="0"/>
                    </a:cubicBezTo>
                    <a:cubicBezTo>
                      <a:pt x="23" y="5"/>
                      <a:pt x="35" y="12"/>
                      <a:pt x="47" y="21"/>
                    </a:cubicBezTo>
                    <a:cubicBezTo>
                      <a:pt x="52" y="30"/>
                      <a:pt x="52" y="40"/>
                      <a:pt x="52" y="50"/>
                    </a:cubicBezTo>
                    <a:cubicBezTo>
                      <a:pt x="48" y="42"/>
                      <a:pt x="43" y="33"/>
                      <a:pt x="39" y="25"/>
                    </a:cubicBezTo>
                    <a:cubicBezTo>
                      <a:pt x="38" y="22"/>
                      <a:pt x="36" y="19"/>
                      <a:pt x="33" y="19"/>
                    </a:cubicBezTo>
                    <a:cubicBezTo>
                      <a:pt x="28" y="19"/>
                      <a:pt x="26" y="22"/>
                      <a:pt x="26" y="26"/>
                    </a:cubicBezTo>
                    <a:close/>
                  </a:path>
                </a:pathLst>
              </a:custGeom>
              <a:solidFill>
                <a:srgbClr val="AC9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5" name="Freeform 332">
                <a:extLst>
                  <a:ext uri="{FF2B5EF4-FFF2-40B4-BE49-F238E27FC236}">
                    <a16:creationId xmlns:a16="http://schemas.microsoft.com/office/drawing/2014/main" id="{DE9F8B29-2A0C-E255-D653-4FD85E95469C}"/>
                  </a:ext>
                </a:extLst>
              </p:cNvPr>
              <p:cNvSpPr/>
              <p:nvPr/>
            </p:nvSpPr>
            <p:spPr bwMode="auto">
              <a:xfrm>
                <a:off x="3414" y="1901"/>
                <a:ext cx="38" cy="72"/>
              </a:xfrm>
              <a:custGeom>
                <a:avLst/>
                <a:gdLst>
                  <a:gd name="T0" fmla="*/ 23 w 25"/>
                  <a:gd name="T1" fmla="*/ 4 h 47"/>
                  <a:gd name="T2" fmla="*/ 21 w 25"/>
                  <a:gd name="T3" fmla="*/ 40 h 47"/>
                  <a:gd name="T4" fmla="*/ 18 w 25"/>
                  <a:gd name="T5" fmla="*/ 47 h 47"/>
                  <a:gd name="T6" fmla="*/ 13 w 25"/>
                  <a:gd name="T7" fmla="*/ 36 h 47"/>
                  <a:gd name="T8" fmla="*/ 12 w 25"/>
                  <a:gd name="T9" fmla="*/ 9 h 47"/>
                  <a:gd name="T10" fmla="*/ 11 w 25"/>
                  <a:gd name="T11" fmla="*/ 29 h 47"/>
                  <a:gd name="T12" fmla="*/ 8 w 25"/>
                  <a:gd name="T13" fmla="*/ 24 h 47"/>
                  <a:gd name="T14" fmla="*/ 0 w 25"/>
                  <a:gd name="T15" fmla="*/ 9 h 47"/>
                  <a:gd name="T16" fmla="*/ 23 w 25"/>
                  <a:gd name="T1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7">
                    <a:moveTo>
                      <a:pt x="23" y="4"/>
                    </a:moveTo>
                    <a:cubicBezTo>
                      <a:pt x="17" y="16"/>
                      <a:pt x="25" y="29"/>
                      <a:pt x="21" y="40"/>
                    </a:cubicBezTo>
                    <a:cubicBezTo>
                      <a:pt x="20" y="43"/>
                      <a:pt x="21" y="45"/>
                      <a:pt x="18" y="47"/>
                    </a:cubicBezTo>
                    <a:cubicBezTo>
                      <a:pt x="15" y="44"/>
                      <a:pt x="13" y="41"/>
                      <a:pt x="13" y="36"/>
                    </a:cubicBezTo>
                    <a:cubicBezTo>
                      <a:pt x="13" y="28"/>
                      <a:pt x="13" y="19"/>
                      <a:pt x="12" y="9"/>
                    </a:cubicBezTo>
                    <a:cubicBezTo>
                      <a:pt x="11" y="17"/>
                      <a:pt x="15" y="23"/>
                      <a:pt x="11" y="29"/>
                    </a:cubicBezTo>
                    <a:cubicBezTo>
                      <a:pt x="7" y="30"/>
                      <a:pt x="7" y="28"/>
                      <a:pt x="8" y="24"/>
                    </a:cubicBezTo>
                    <a:cubicBezTo>
                      <a:pt x="9" y="17"/>
                      <a:pt x="4" y="13"/>
                      <a:pt x="0" y="9"/>
                    </a:cubicBezTo>
                    <a:cubicBezTo>
                      <a:pt x="6" y="0"/>
                      <a:pt x="14" y="0"/>
                      <a:pt x="23" y="4"/>
                    </a:cubicBezTo>
                    <a:close/>
                  </a:path>
                </a:pathLst>
              </a:custGeom>
              <a:solidFill>
                <a:srgbClr val="BE9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6" name="Freeform 333">
                <a:extLst>
                  <a:ext uri="{FF2B5EF4-FFF2-40B4-BE49-F238E27FC236}">
                    <a16:creationId xmlns:a16="http://schemas.microsoft.com/office/drawing/2014/main" id="{33C9A8B1-11CB-5DA6-DC76-9F7D687D0CC9}"/>
                  </a:ext>
                </a:extLst>
              </p:cNvPr>
              <p:cNvSpPr/>
              <p:nvPr/>
            </p:nvSpPr>
            <p:spPr bwMode="auto">
              <a:xfrm>
                <a:off x="3315" y="2012"/>
                <a:ext cx="30" cy="26"/>
              </a:xfrm>
              <a:custGeom>
                <a:avLst/>
                <a:gdLst>
                  <a:gd name="T0" fmla="*/ 5 w 20"/>
                  <a:gd name="T1" fmla="*/ 7 h 17"/>
                  <a:gd name="T2" fmla="*/ 20 w 20"/>
                  <a:gd name="T3" fmla="*/ 4 h 17"/>
                  <a:gd name="T4" fmla="*/ 0 w 20"/>
                  <a:gd name="T5" fmla="*/ 14 h 17"/>
                  <a:gd name="T6" fmla="*/ 5 w 20"/>
                  <a:gd name="T7" fmla="*/ 7 h 17"/>
                </a:gdLst>
                <a:ahLst/>
                <a:cxnLst>
                  <a:cxn ang="0">
                    <a:pos x="T0" y="T1"/>
                  </a:cxn>
                  <a:cxn ang="0">
                    <a:pos x="T2" y="T3"/>
                  </a:cxn>
                  <a:cxn ang="0">
                    <a:pos x="T4" y="T5"/>
                  </a:cxn>
                  <a:cxn ang="0">
                    <a:pos x="T6" y="T7"/>
                  </a:cxn>
                </a:cxnLst>
                <a:rect l="0" t="0" r="r" b="b"/>
                <a:pathLst>
                  <a:path w="20" h="17">
                    <a:moveTo>
                      <a:pt x="5" y="7"/>
                    </a:moveTo>
                    <a:cubicBezTo>
                      <a:pt x="8" y="3"/>
                      <a:pt x="12" y="0"/>
                      <a:pt x="20" y="4"/>
                    </a:cubicBezTo>
                    <a:cubicBezTo>
                      <a:pt x="12" y="7"/>
                      <a:pt x="10" y="17"/>
                      <a:pt x="0" y="14"/>
                    </a:cubicBezTo>
                    <a:cubicBezTo>
                      <a:pt x="1" y="11"/>
                      <a:pt x="2" y="9"/>
                      <a:pt x="5" y="7"/>
                    </a:cubicBezTo>
                    <a:close/>
                  </a:path>
                </a:pathLst>
              </a:custGeom>
              <a:solidFill>
                <a:srgbClr val="CB92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7" name="Freeform 334">
                <a:extLst>
                  <a:ext uri="{FF2B5EF4-FFF2-40B4-BE49-F238E27FC236}">
                    <a16:creationId xmlns:a16="http://schemas.microsoft.com/office/drawing/2014/main" id="{09F0E870-0432-AF4A-31AD-1DC2F8DEA1F2}"/>
                  </a:ext>
                </a:extLst>
              </p:cNvPr>
              <p:cNvSpPr/>
              <p:nvPr/>
            </p:nvSpPr>
            <p:spPr bwMode="auto">
              <a:xfrm>
                <a:off x="3976" y="2484"/>
                <a:ext cx="217" cy="346"/>
              </a:xfrm>
              <a:custGeom>
                <a:avLst/>
                <a:gdLst>
                  <a:gd name="T0" fmla="*/ 99 w 143"/>
                  <a:gd name="T1" fmla="*/ 215 h 228"/>
                  <a:gd name="T2" fmla="*/ 15 w 143"/>
                  <a:gd name="T3" fmla="*/ 132 h 228"/>
                  <a:gd name="T4" fmla="*/ 3 w 143"/>
                  <a:gd name="T5" fmla="*/ 107 h 228"/>
                  <a:gd name="T6" fmla="*/ 11 w 143"/>
                  <a:gd name="T7" fmla="*/ 93 h 228"/>
                  <a:gd name="T8" fmla="*/ 41 w 143"/>
                  <a:gd name="T9" fmla="*/ 42 h 228"/>
                  <a:gd name="T10" fmla="*/ 44 w 143"/>
                  <a:gd name="T11" fmla="*/ 38 h 228"/>
                  <a:gd name="T12" fmla="*/ 52 w 143"/>
                  <a:gd name="T13" fmla="*/ 12 h 228"/>
                  <a:gd name="T14" fmla="*/ 55 w 143"/>
                  <a:gd name="T15" fmla="*/ 0 h 228"/>
                  <a:gd name="T16" fmla="*/ 75 w 143"/>
                  <a:gd name="T17" fmla="*/ 12 h 228"/>
                  <a:gd name="T18" fmla="*/ 97 w 143"/>
                  <a:gd name="T19" fmla="*/ 47 h 228"/>
                  <a:gd name="T20" fmla="*/ 100 w 143"/>
                  <a:gd name="T21" fmla="*/ 45 h 228"/>
                  <a:gd name="T22" fmla="*/ 104 w 143"/>
                  <a:gd name="T23" fmla="*/ 54 h 228"/>
                  <a:gd name="T24" fmla="*/ 100 w 143"/>
                  <a:gd name="T25" fmla="*/ 26 h 228"/>
                  <a:gd name="T26" fmla="*/ 112 w 143"/>
                  <a:gd name="T27" fmla="*/ 15 h 228"/>
                  <a:gd name="T28" fmla="*/ 117 w 143"/>
                  <a:gd name="T29" fmla="*/ 23 h 228"/>
                  <a:gd name="T30" fmla="*/ 120 w 143"/>
                  <a:gd name="T31" fmla="*/ 56 h 228"/>
                  <a:gd name="T32" fmla="*/ 130 w 143"/>
                  <a:gd name="T33" fmla="*/ 59 h 228"/>
                  <a:gd name="T34" fmla="*/ 124 w 143"/>
                  <a:gd name="T35" fmla="*/ 68 h 228"/>
                  <a:gd name="T36" fmla="*/ 117 w 143"/>
                  <a:gd name="T37" fmla="*/ 69 h 228"/>
                  <a:gd name="T38" fmla="*/ 105 w 143"/>
                  <a:gd name="T39" fmla="*/ 82 h 228"/>
                  <a:gd name="T40" fmla="*/ 87 w 143"/>
                  <a:gd name="T41" fmla="*/ 89 h 228"/>
                  <a:gd name="T42" fmla="*/ 86 w 143"/>
                  <a:gd name="T43" fmla="*/ 71 h 228"/>
                  <a:gd name="T44" fmla="*/ 84 w 143"/>
                  <a:gd name="T45" fmla="*/ 55 h 228"/>
                  <a:gd name="T46" fmla="*/ 85 w 143"/>
                  <a:gd name="T47" fmla="*/ 100 h 228"/>
                  <a:gd name="T48" fmla="*/ 85 w 143"/>
                  <a:gd name="T49" fmla="*/ 104 h 228"/>
                  <a:gd name="T50" fmla="*/ 80 w 143"/>
                  <a:gd name="T51" fmla="*/ 104 h 228"/>
                  <a:gd name="T52" fmla="*/ 76 w 143"/>
                  <a:gd name="T53" fmla="*/ 99 h 228"/>
                  <a:gd name="T54" fmla="*/ 37 w 143"/>
                  <a:gd name="T55" fmla="*/ 142 h 228"/>
                  <a:gd name="T56" fmla="*/ 71 w 143"/>
                  <a:gd name="T57" fmla="*/ 123 h 228"/>
                  <a:gd name="T58" fmla="*/ 82 w 143"/>
                  <a:gd name="T59" fmla="*/ 118 h 228"/>
                  <a:gd name="T60" fmla="*/ 80 w 143"/>
                  <a:gd name="T61" fmla="*/ 131 h 228"/>
                  <a:gd name="T62" fmla="*/ 67 w 143"/>
                  <a:gd name="T63" fmla="*/ 140 h 228"/>
                  <a:gd name="T64" fmla="*/ 62 w 143"/>
                  <a:gd name="T65" fmla="*/ 147 h 228"/>
                  <a:gd name="T66" fmla="*/ 70 w 143"/>
                  <a:gd name="T67" fmla="*/ 148 h 228"/>
                  <a:gd name="T68" fmla="*/ 84 w 143"/>
                  <a:gd name="T69" fmla="*/ 134 h 228"/>
                  <a:gd name="T70" fmla="*/ 89 w 143"/>
                  <a:gd name="T71" fmla="*/ 112 h 228"/>
                  <a:gd name="T72" fmla="*/ 97 w 143"/>
                  <a:gd name="T73" fmla="*/ 107 h 228"/>
                  <a:gd name="T74" fmla="*/ 106 w 143"/>
                  <a:gd name="T75" fmla="*/ 111 h 228"/>
                  <a:gd name="T76" fmla="*/ 101 w 143"/>
                  <a:gd name="T77" fmla="*/ 119 h 228"/>
                  <a:gd name="T78" fmla="*/ 97 w 143"/>
                  <a:gd name="T79" fmla="*/ 138 h 228"/>
                  <a:gd name="T80" fmla="*/ 108 w 143"/>
                  <a:gd name="T81" fmla="*/ 125 h 228"/>
                  <a:gd name="T82" fmla="*/ 116 w 143"/>
                  <a:gd name="T83" fmla="*/ 125 h 228"/>
                  <a:gd name="T84" fmla="*/ 125 w 143"/>
                  <a:gd name="T85" fmla="*/ 121 h 228"/>
                  <a:gd name="T86" fmla="*/ 131 w 143"/>
                  <a:gd name="T87" fmla="*/ 106 h 228"/>
                  <a:gd name="T88" fmla="*/ 140 w 143"/>
                  <a:gd name="T89" fmla="*/ 103 h 228"/>
                  <a:gd name="T90" fmla="*/ 140 w 143"/>
                  <a:gd name="T91" fmla="*/ 112 h 228"/>
                  <a:gd name="T92" fmla="*/ 113 w 143"/>
                  <a:gd name="T93" fmla="*/ 145 h 228"/>
                  <a:gd name="T94" fmla="*/ 126 w 143"/>
                  <a:gd name="T95" fmla="*/ 141 h 228"/>
                  <a:gd name="T96" fmla="*/ 134 w 143"/>
                  <a:gd name="T97" fmla="*/ 133 h 228"/>
                  <a:gd name="T98" fmla="*/ 137 w 143"/>
                  <a:gd name="T99" fmla="*/ 135 h 228"/>
                  <a:gd name="T100" fmla="*/ 132 w 143"/>
                  <a:gd name="T101" fmla="*/ 149 h 228"/>
                  <a:gd name="T102" fmla="*/ 110 w 143"/>
                  <a:gd name="T103" fmla="*/ 166 h 228"/>
                  <a:gd name="T104" fmla="*/ 109 w 143"/>
                  <a:gd name="T105" fmla="*/ 152 h 228"/>
                  <a:gd name="T106" fmla="*/ 92 w 143"/>
                  <a:gd name="T107" fmla="*/ 169 h 228"/>
                  <a:gd name="T108" fmla="*/ 93 w 143"/>
                  <a:gd name="T109" fmla="*/ 175 h 228"/>
                  <a:gd name="T110" fmla="*/ 100 w 143"/>
                  <a:gd name="T111" fmla="*/ 174 h 228"/>
                  <a:gd name="T112" fmla="*/ 109 w 143"/>
                  <a:gd name="T113" fmla="*/ 171 h 228"/>
                  <a:gd name="T114" fmla="*/ 105 w 143"/>
                  <a:gd name="T115" fmla="*/ 181 h 228"/>
                  <a:gd name="T116" fmla="*/ 104 w 143"/>
                  <a:gd name="T117" fmla="*/ 185 h 228"/>
                  <a:gd name="T118" fmla="*/ 113 w 143"/>
                  <a:gd name="T119" fmla="*/ 221 h 228"/>
                  <a:gd name="T120" fmla="*/ 111 w 143"/>
                  <a:gd name="T121" fmla="*/ 228 h 228"/>
                  <a:gd name="T122" fmla="*/ 99 w 143"/>
                  <a:gd name="T123" fmla="*/ 21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228">
                    <a:moveTo>
                      <a:pt x="99" y="215"/>
                    </a:moveTo>
                    <a:cubicBezTo>
                      <a:pt x="75" y="183"/>
                      <a:pt x="46" y="156"/>
                      <a:pt x="15" y="132"/>
                    </a:cubicBezTo>
                    <a:cubicBezTo>
                      <a:pt x="7" y="125"/>
                      <a:pt x="0" y="118"/>
                      <a:pt x="3" y="107"/>
                    </a:cubicBezTo>
                    <a:cubicBezTo>
                      <a:pt x="4" y="101"/>
                      <a:pt x="8" y="97"/>
                      <a:pt x="11" y="93"/>
                    </a:cubicBezTo>
                    <a:cubicBezTo>
                      <a:pt x="24" y="78"/>
                      <a:pt x="34" y="61"/>
                      <a:pt x="41" y="42"/>
                    </a:cubicBezTo>
                    <a:cubicBezTo>
                      <a:pt x="42" y="41"/>
                      <a:pt x="43" y="39"/>
                      <a:pt x="44" y="38"/>
                    </a:cubicBezTo>
                    <a:cubicBezTo>
                      <a:pt x="51" y="30"/>
                      <a:pt x="50" y="21"/>
                      <a:pt x="52" y="12"/>
                    </a:cubicBezTo>
                    <a:cubicBezTo>
                      <a:pt x="53" y="8"/>
                      <a:pt x="52" y="4"/>
                      <a:pt x="55" y="0"/>
                    </a:cubicBezTo>
                    <a:cubicBezTo>
                      <a:pt x="64" y="0"/>
                      <a:pt x="71" y="2"/>
                      <a:pt x="75" y="12"/>
                    </a:cubicBezTo>
                    <a:cubicBezTo>
                      <a:pt x="80" y="24"/>
                      <a:pt x="91" y="34"/>
                      <a:pt x="97" y="47"/>
                    </a:cubicBezTo>
                    <a:cubicBezTo>
                      <a:pt x="97" y="47"/>
                      <a:pt x="98" y="45"/>
                      <a:pt x="100" y="45"/>
                    </a:cubicBezTo>
                    <a:cubicBezTo>
                      <a:pt x="105" y="46"/>
                      <a:pt x="101" y="52"/>
                      <a:pt x="104" y="54"/>
                    </a:cubicBezTo>
                    <a:cubicBezTo>
                      <a:pt x="102" y="45"/>
                      <a:pt x="100" y="36"/>
                      <a:pt x="100" y="26"/>
                    </a:cubicBezTo>
                    <a:cubicBezTo>
                      <a:pt x="102" y="21"/>
                      <a:pt x="107" y="18"/>
                      <a:pt x="112" y="15"/>
                    </a:cubicBezTo>
                    <a:cubicBezTo>
                      <a:pt x="121" y="12"/>
                      <a:pt x="120" y="17"/>
                      <a:pt x="117" y="23"/>
                    </a:cubicBezTo>
                    <a:cubicBezTo>
                      <a:pt x="112" y="34"/>
                      <a:pt x="121" y="44"/>
                      <a:pt x="120" y="56"/>
                    </a:cubicBezTo>
                    <a:cubicBezTo>
                      <a:pt x="120" y="60"/>
                      <a:pt x="126" y="59"/>
                      <a:pt x="130" y="59"/>
                    </a:cubicBezTo>
                    <a:cubicBezTo>
                      <a:pt x="129" y="63"/>
                      <a:pt x="127" y="66"/>
                      <a:pt x="124" y="68"/>
                    </a:cubicBezTo>
                    <a:cubicBezTo>
                      <a:pt x="121" y="64"/>
                      <a:pt x="119" y="67"/>
                      <a:pt x="117" y="69"/>
                    </a:cubicBezTo>
                    <a:cubicBezTo>
                      <a:pt x="113" y="73"/>
                      <a:pt x="110" y="78"/>
                      <a:pt x="105" y="82"/>
                    </a:cubicBezTo>
                    <a:cubicBezTo>
                      <a:pt x="100" y="86"/>
                      <a:pt x="95" y="95"/>
                      <a:pt x="87" y="89"/>
                    </a:cubicBezTo>
                    <a:cubicBezTo>
                      <a:pt x="81" y="85"/>
                      <a:pt x="83" y="77"/>
                      <a:pt x="86" y="71"/>
                    </a:cubicBezTo>
                    <a:cubicBezTo>
                      <a:pt x="88" y="65"/>
                      <a:pt x="86" y="60"/>
                      <a:pt x="84" y="55"/>
                    </a:cubicBezTo>
                    <a:cubicBezTo>
                      <a:pt x="84" y="70"/>
                      <a:pt x="72" y="85"/>
                      <a:pt x="85" y="100"/>
                    </a:cubicBezTo>
                    <a:cubicBezTo>
                      <a:pt x="86" y="101"/>
                      <a:pt x="86" y="103"/>
                      <a:pt x="85" y="104"/>
                    </a:cubicBezTo>
                    <a:cubicBezTo>
                      <a:pt x="83" y="106"/>
                      <a:pt x="82" y="105"/>
                      <a:pt x="80" y="104"/>
                    </a:cubicBezTo>
                    <a:cubicBezTo>
                      <a:pt x="78" y="102"/>
                      <a:pt x="77" y="99"/>
                      <a:pt x="76" y="99"/>
                    </a:cubicBezTo>
                    <a:cubicBezTo>
                      <a:pt x="64" y="115"/>
                      <a:pt x="55" y="131"/>
                      <a:pt x="37" y="142"/>
                    </a:cubicBezTo>
                    <a:cubicBezTo>
                      <a:pt x="47" y="141"/>
                      <a:pt x="61" y="132"/>
                      <a:pt x="71" y="123"/>
                    </a:cubicBezTo>
                    <a:cubicBezTo>
                      <a:pt x="74" y="120"/>
                      <a:pt x="77" y="113"/>
                      <a:pt x="82" y="118"/>
                    </a:cubicBezTo>
                    <a:cubicBezTo>
                      <a:pt x="86" y="121"/>
                      <a:pt x="82" y="127"/>
                      <a:pt x="80" y="131"/>
                    </a:cubicBezTo>
                    <a:cubicBezTo>
                      <a:pt x="78" y="136"/>
                      <a:pt x="73" y="138"/>
                      <a:pt x="67" y="140"/>
                    </a:cubicBezTo>
                    <a:cubicBezTo>
                      <a:pt x="65" y="141"/>
                      <a:pt x="61" y="143"/>
                      <a:pt x="62" y="147"/>
                    </a:cubicBezTo>
                    <a:cubicBezTo>
                      <a:pt x="64" y="151"/>
                      <a:pt x="67" y="148"/>
                      <a:pt x="70" y="148"/>
                    </a:cubicBezTo>
                    <a:cubicBezTo>
                      <a:pt x="79" y="147"/>
                      <a:pt x="84" y="145"/>
                      <a:pt x="84" y="134"/>
                    </a:cubicBezTo>
                    <a:cubicBezTo>
                      <a:pt x="84" y="127"/>
                      <a:pt x="91" y="120"/>
                      <a:pt x="89" y="112"/>
                    </a:cubicBezTo>
                    <a:cubicBezTo>
                      <a:pt x="88" y="109"/>
                      <a:pt x="93" y="105"/>
                      <a:pt x="97" y="107"/>
                    </a:cubicBezTo>
                    <a:cubicBezTo>
                      <a:pt x="100" y="108"/>
                      <a:pt x="105" y="106"/>
                      <a:pt x="106" y="111"/>
                    </a:cubicBezTo>
                    <a:cubicBezTo>
                      <a:pt x="107" y="115"/>
                      <a:pt x="106" y="117"/>
                      <a:pt x="101" y="119"/>
                    </a:cubicBezTo>
                    <a:cubicBezTo>
                      <a:pt x="93" y="123"/>
                      <a:pt x="97" y="131"/>
                      <a:pt x="97" y="138"/>
                    </a:cubicBezTo>
                    <a:cubicBezTo>
                      <a:pt x="102" y="134"/>
                      <a:pt x="102" y="127"/>
                      <a:pt x="108" y="125"/>
                    </a:cubicBezTo>
                    <a:cubicBezTo>
                      <a:pt x="111" y="124"/>
                      <a:pt x="112" y="119"/>
                      <a:pt x="116" y="125"/>
                    </a:cubicBezTo>
                    <a:cubicBezTo>
                      <a:pt x="119" y="128"/>
                      <a:pt x="123" y="126"/>
                      <a:pt x="125" y="121"/>
                    </a:cubicBezTo>
                    <a:cubicBezTo>
                      <a:pt x="126" y="116"/>
                      <a:pt x="128" y="111"/>
                      <a:pt x="131" y="106"/>
                    </a:cubicBezTo>
                    <a:cubicBezTo>
                      <a:pt x="133" y="104"/>
                      <a:pt x="136" y="101"/>
                      <a:pt x="140" y="103"/>
                    </a:cubicBezTo>
                    <a:cubicBezTo>
                      <a:pt x="143" y="106"/>
                      <a:pt x="142" y="109"/>
                      <a:pt x="140" y="112"/>
                    </a:cubicBezTo>
                    <a:cubicBezTo>
                      <a:pt x="131" y="123"/>
                      <a:pt x="122" y="134"/>
                      <a:pt x="113" y="145"/>
                    </a:cubicBezTo>
                    <a:cubicBezTo>
                      <a:pt x="119" y="148"/>
                      <a:pt x="123" y="147"/>
                      <a:pt x="126" y="141"/>
                    </a:cubicBezTo>
                    <a:cubicBezTo>
                      <a:pt x="128" y="137"/>
                      <a:pt x="129" y="133"/>
                      <a:pt x="134" y="133"/>
                    </a:cubicBezTo>
                    <a:cubicBezTo>
                      <a:pt x="135" y="133"/>
                      <a:pt x="136" y="134"/>
                      <a:pt x="137" y="135"/>
                    </a:cubicBezTo>
                    <a:cubicBezTo>
                      <a:pt x="138" y="141"/>
                      <a:pt x="136" y="148"/>
                      <a:pt x="132" y="149"/>
                    </a:cubicBezTo>
                    <a:cubicBezTo>
                      <a:pt x="122" y="151"/>
                      <a:pt x="118" y="160"/>
                      <a:pt x="110" y="166"/>
                    </a:cubicBezTo>
                    <a:cubicBezTo>
                      <a:pt x="109" y="161"/>
                      <a:pt x="109" y="158"/>
                      <a:pt x="109" y="152"/>
                    </a:cubicBezTo>
                    <a:cubicBezTo>
                      <a:pt x="102" y="159"/>
                      <a:pt x="104" y="170"/>
                      <a:pt x="92" y="169"/>
                    </a:cubicBezTo>
                    <a:cubicBezTo>
                      <a:pt x="91" y="169"/>
                      <a:pt x="92" y="173"/>
                      <a:pt x="93" y="175"/>
                    </a:cubicBezTo>
                    <a:cubicBezTo>
                      <a:pt x="95" y="177"/>
                      <a:pt x="98" y="177"/>
                      <a:pt x="100" y="174"/>
                    </a:cubicBezTo>
                    <a:cubicBezTo>
                      <a:pt x="102" y="172"/>
                      <a:pt x="104" y="167"/>
                      <a:pt x="109" y="171"/>
                    </a:cubicBezTo>
                    <a:cubicBezTo>
                      <a:pt x="114" y="176"/>
                      <a:pt x="108" y="178"/>
                      <a:pt x="105" y="181"/>
                    </a:cubicBezTo>
                    <a:cubicBezTo>
                      <a:pt x="105" y="182"/>
                      <a:pt x="104" y="184"/>
                      <a:pt x="104" y="185"/>
                    </a:cubicBezTo>
                    <a:cubicBezTo>
                      <a:pt x="111" y="196"/>
                      <a:pt x="100" y="211"/>
                      <a:pt x="113" y="221"/>
                    </a:cubicBezTo>
                    <a:cubicBezTo>
                      <a:pt x="115" y="222"/>
                      <a:pt x="114" y="226"/>
                      <a:pt x="111" y="228"/>
                    </a:cubicBezTo>
                    <a:cubicBezTo>
                      <a:pt x="106" y="225"/>
                      <a:pt x="105" y="217"/>
                      <a:pt x="99" y="215"/>
                    </a:cubicBezTo>
                    <a:close/>
                  </a:path>
                </a:pathLst>
              </a:custGeom>
              <a:solidFill>
                <a:srgbClr val="E28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8" name="Freeform 335">
                <a:extLst>
                  <a:ext uri="{FF2B5EF4-FFF2-40B4-BE49-F238E27FC236}">
                    <a16:creationId xmlns:a16="http://schemas.microsoft.com/office/drawing/2014/main" id="{5BB25B8E-A7F6-74EA-AACC-65F92B18B8A0}"/>
                  </a:ext>
                </a:extLst>
              </p:cNvPr>
              <p:cNvSpPr/>
              <p:nvPr/>
            </p:nvSpPr>
            <p:spPr bwMode="auto">
              <a:xfrm>
                <a:off x="4146" y="2728"/>
                <a:ext cx="28" cy="42"/>
              </a:xfrm>
              <a:custGeom>
                <a:avLst/>
                <a:gdLst>
                  <a:gd name="T0" fmla="*/ 16 w 18"/>
                  <a:gd name="T1" fmla="*/ 0 h 28"/>
                  <a:gd name="T2" fmla="*/ 10 w 18"/>
                  <a:gd name="T3" fmla="*/ 24 h 28"/>
                  <a:gd name="T4" fmla="*/ 4 w 18"/>
                  <a:gd name="T5" fmla="*/ 27 h 28"/>
                  <a:gd name="T6" fmla="*/ 3 w 18"/>
                  <a:gd name="T7" fmla="*/ 21 h 28"/>
                  <a:gd name="T8" fmla="*/ 16 w 18"/>
                  <a:gd name="T9" fmla="*/ 0 h 28"/>
                </a:gdLst>
                <a:ahLst/>
                <a:cxnLst>
                  <a:cxn ang="0">
                    <a:pos x="T0" y="T1"/>
                  </a:cxn>
                  <a:cxn ang="0">
                    <a:pos x="T2" y="T3"/>
                  </a:cxn>
                  <a:cxn ang="0">
                    <a:pos x="T4" y="T5"/>
                  </a:cxn>
                  <a:cxn ang="0">
                    <a:pos x="T6" y="T7"/>
                  </a:cxn>
                  <a:cxn ang="0">
                    <a:pos x="T8" y="T9"/>
                  </a:cxn>
                </a:cxnLst>
                <a:rect l="0" t="0" r="r" b="b"/>
                <a:pathLst>
                  <a:path w="18" h="28">
                    <a:moveTo>
                      <a:pt x="16" y="0"/>
                    </a:moveTo>
                    <a:cubicBezTo>
                      <a:pt x="10" y="8"/>
                      <a:pt x="18" y="17"/>
                      <a:pt x="10" y="24"/>
                    </a:cubicBezTo>
                    <a:cubicBezTo>
                      <a:pt x="9" y="26"/>
                      <a:pt x="7" y="28"/>
                      <a:pt x="4" y="27"/>
                    </a:cubicBezTo>
                    <a:cubicBezTo>
                      <a:pt x="1" y="26"/>
                      <a:pt x="2" y="23"/>
                      <a:pt x="3" y="21"/>
                    </a:cubicBezTo>
                    <a:cubicBezTo>
                      <a:pt x="7" y="14"/>
                      <a:pt x="0" y="2"/>
                      <a:pt x="16" y="0"/>
                    </a:cubicBezTo>
                    <a:close/>
                  </a:path>
                </a:pathLst>
              </a:custGeom>
              <a:solidFill>
                <a:srgbClr val="E28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9" name="Freeform 336">
                <a:extLst>
                  <a:ext uri="{FF2B5EF4-FFF2-40B4-BE49-F238E27FC236}">
                    <a16:creationId xmlns:a16="http://schemas.microsoft.com/office/drawing/2014/main" id="{9F29D4E1-CF53-97EE-668E-87A432F87053}"/>
                  </a:ext>
                </a:extLst>
              </p:cNvPr>
              <p:cNvSpPr/>
              <p:nvPr/>
            </p:nvSpPr>
            <p:spPr bwMode="auto">
              <a:xfrm>
                <a:off x="4149" y="2792"/>
                <a:ext cx="16" cy="16"/>
              </a:xfrm>
              <a:custGeom>
                <a:avLst/>
                <a:gdLst>
                  <a:gd name="T0" fmla="*/ 10 w 10"/>
                  <a:gd name="T1" fmla="*/ 6 h 11"/>
                  <a:gd name="T2" fmla="*/ 3 w 10"/>
                  <a:gd name="T3" fmla="*/ 11 h 11"/>
                  <a:gd name="T4" fmla="*/ 0 w 10"/>
                  <a:gd name="T5" fmla="*/ 5 h 11"/>
                  <a:gd name="T6" fmla="*/ 5 w 10"/>
                  <a:gd name="T7" fmla="*/ 1 h 11"/>
                  <a:gd name="T8" fmla="*/ 10 w 10"/>
                  <a:gd name="T9" fmla="*/ 6 h 11"/>
                </a:gdLst>
                <a:ahLst/>
                <a:cxnLst>
                  <a:cxn ang="0">
                    <a:pos x="T0" y="T1"/>
                  </a:cxn>
                  <a:cxn ang="0">
                    <a:pos x="T2" y="T3"/>
                  </a:cxn>
                  <a:cxn ang="0">
                    <a:pos x="T4" y="T5"/>
                  </a:cxn>
                  <a:cxn ang="0">
                    <a:pos x="T6" y="T7"/>
                  </a:cxn>
                  <a:cxn ang="0">
                    <a:pos x="T8" y="T9"/>
                  </a:cxn>
                </a:cxnLst>
                <a:rect l="0" t="0" r="r" b="b"/>
                <a:pathLst>
                  <a:path w="10" h="11">
                    <a:moveTo>
                      <a:pt x="10" y="6"/>
                    </a:moveTo>
                    <a:cubicBezTo>
                      <a:pt x="9" y="10"/>
                      <a:pt x="6" y="11"/>
                      <a:pt x="3" y="11"/>
                    </a:cubicBezTo>
                    <a:cubicBezTo>
                      <a:pt x="0" y="11"/>
                      <a:pt x="0" y="8"/>
                      <a:pt x="0" y="5"/>
                    </a:cubicBezTo>
                    <a:cubicBezTo>
                      <a:pt x="1" y="3"/>
                      <a:pt x="2" y="0"/>
                      <a:pt x="5" y="1"/>
                    </a:cubicBezTo>
                    <a:cubicBezTo>
                      <a:pt x="8" y="2"/>
                      <a:pt x="10" y="3"/>
                      <a:pt x="10" y="6"/>
                    </a:cubicBezTo>
                    <a:close/>
                  </a:path>
                </a:pathLst>
              </a:custGeom>
              <a:solidFill>
                <a:srgbClr val="E28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0" name="Freeform 337">
                <a:extLst>
                  <a:ext uri="{FF2B5EF4-FFF2-40B4-BE49-F238E27FC236}">
                    <a16:creationId xmlns:a16="http://schemas.microsoft.com/office/drawing/2014/main" id="{4B47F934-819C-2412-03B3-470D1AC4AD91}"/>
                  </a:ext>
                </a:extLst>
              </p:cNvPr>
              <p:cNvSpPr/>
              <p:nvPr/>
            </p:nvSpPr>
            <p:spPr bwMode="auto">
              <a:xfrm>
                <a:off x="3990" y="2352"/>
                <a:ext cx="167" cy="212"/>
              </a:xfrm>
              <a:custGeom>
                <a:avLst/>
                <a:gdLst>
                  <a:gd name="T0" fmla="*/ 90 w 110"/>
                  <a:gd name="T1" fmla="*/ 133 h 140"/>
                  <a:gd name="T2" fmla="*/ 89 w 110"/>
                  <a:gd name="T3" fmla="*/ 137 h 140"/>
                  <a:gd name="T4" fmla="*/ 86 w 110"/>
                  <a:gd name="T5" fmla="*/ 136 h 140"/>
                  <a:gd name="T6" fmla="*/ 61 w 110"/>
                  <a:gd name="T7" fmla="*/ 96 h 140"/>
                  <a:gd name="T8" fmla="*/ 47 w 110"/>
                  <a:gd name="T9" fmla="*/ 87 h 140"/>
                  <a:gd name="T10" fmla="*/ 41 w 110"/>
                  <a:gd name="T11" fmla="*/ 76 h 140"/>
                  <a:gd name="T12" fmla="*/ 21 w 110"/>
                  <a:gd name="T13" fmla="*/ 51 h 140"/>
                  <a:gd name="T14" fmla="*/ 9 w 110"/>
                  <a:gd name="T15" fmla="*/ 42 h 140"/>
                  <a:gd name="T16" fmla="*/ 1 w 110"/>
                  <a:gd name="T17" fmla="*/ 28 h 140"/>
                  <a:gd name="T18" fmla="*/ 9 w 110"/>
                  <a:gd name="T19" fmla="*/ 13 h 140"/>
                  <a:gd name="T20" fmla="*/ 14 w 110"/>
                  <a:gd name="T21" fmla="*/ 16 h 140"/>
                  <a:gd name="T22" fmla="*/ 36 w 110"/>
                  <a:gd name="T23" fmla="*/ 10 h 140"/>
                  <a:gd name="T24" fmla="*/ 39 w 110"/>
                  <a:gd name="T25" fmla="*/ 6 h 140"/>
                  <a:gd name="T26" fmla="*/ 44 w 110"/>
                  <a:gd name="T27" fmla="*/ 2 h 140"/>
                  <a:gd name="T28" fmla="*/ 48 w 110"/>
                  <a:gd name="T29" fmla="*/ 9 h 140"/>
                  <a:gd name="T30" fmla="*/ 50 w 110"/>
                  <a:gd name="T31" fmla="*/ 37 h 140"/>
                  <a:gd name="T32" fmla="*/ 60 w 110"/>
                  <a:gd name="T33" fmla="*/ 41 h 140"/>
                  <a:gd name="T34" fmla="*/ 72 w 110"/>
                  <a:gd name="T35" fmla="*/ 39 h 140"/>
                  <a:gd name="T36" fmla="*/ 75 w 110"/>
                  <a:gd name="T37" fmla="*/ 41 h 140"/>
                  <a:gd name="T38" fmla="*/ 90 w 110"/>
                  <a:gd name="T39" fmla="*/ 65 h 140"/>
                  <a:gd name="T40" fmla="*/ 97 w 110"/>
                  <a:gd name="T41" fmla="*/ 64 h 140"/>
                  <a:gd name="T42" fmla="*/ 101 w 110"/>
                  <a:gd name="T43" fmla="*/ 89 h 140"/>
                  <a:gd name="T44" fmla="*/ 103 w 110"/>
                  <a:gd name="T45" fmla="*/ 102 h 140"/>
                  <a:gd name="T46" fmla="*/ 92 w 110"/>
                  <a:gd name="T47" fmla="*/ 112 h 140"/>
                  <a:gd name="T48" fmla="*/ 84 w 110"/>
                  <a:gd name="T49" fmla="*/ 96 h 140"/>
                  <a:gd name="T50" fmla="*/ 83 w 110"/>
                  <a:gd name="T51" fmla="*/ 93 h 140"/>
                  <a:gd name="T52" fmla="*/ 84 w 110"/>
                  <a:gd name="T53" fmla="*/ 94 h 140"/>
                  <a:gd name="T54" fmla="*/ 88 w 110"/>
                  <a:gd name="T55" fmla="*/ 118 h 140"/>
                  <a:gd name="T56" fmla="*/ 90 w 110"/>
                  <a:gd name="T57" fmla="*/ 13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140">
                    <a:moveTo>
                      <a:pt x="90" y="133"/>
                    </a:moveTo>
                    <a:cubicBezTo>
                      <a:pt x="90" y="134"/>
                      <a:pt x="90" y="136"/>
                      <a:pt x="89" y="137"/>
                    </a:cubicBezTo>
                    <a:cubicBezTo>
                      <a:pt x="87" y="140"/>
                      <a:pt x="86" y="137"/>
                      <a:pt x="86" y="136"/>
                    </a:cubicBezTo>
                    <a:cubicBezTo>
                      <a:pt x="81" y="121"/>
                      <a:pt x="65" y="112"/>
                      <a:pt x="61" y="96"/>
                    </a:cubicBezTo>
                    <a:cubicBezTo>
                      <a:pt x="60" y="89"/>
                      <a:pt x="50" y="93"/>
                      <a:pt x="47" y="87"/>
                    </a:cubicBezTo>
                    <a:cubicBezTo>
                      <a:pt x="40" y="86"/>
                      <a:pt x="42" y="80"/>
                      <a:pt x="41" y="76"/>
                    </a:cubicBezTo>
                    <a:cubicBezTo>
                      <a:pt x="39" y="64"/>
                      <a:pt x="33" y="55"/>
                      <a:pt x="21" y="51"/>
                    </a:cubicBezTo>
                    <a:cubicBezTo>
                      <a:pt x="16" y="49"/>
                      <a:pt x="12" y="46"/>
                      <a:pt x="9" y="42"/>
                    </a:cubicBezTo>
                    <a:cubicBezTo>
                      <a:pt x="7" y="37"/>
                      <a:pt x="2" y="33"/>
                      <a:pt x="1" y="28"/>
                    </a:cubicBezTo>
                    <a:cubicBezTo>
                      <a:pt x="1" y="22"/>
                      <a:pt x="0" y="15"/>
                      <a:pt x="9" y="13"/>
                    </a:cubicBezTo>
                    <a:cubicBezTo>
                      <a:pt x="9" y="17"/>
                      <a:pt x="11" y="17"/>
                      <a:pt x="14" y="16"/>
                    </a:cubicBezTo>
                    <a:cubicBezTo>
                      <a:pt x="21" y="12"/>
                      <a:pt x="26" y="6"/>
                      <a:pt x="36" y="10"/>
                    </a:cubicBezTo>
                    <a:cubicBezTo>
                      <a:pt x="38" y="11"/>
                      <a:pt x="39" y="8"/>
                      <a:pt x="39" y="6"/>
                    </a:cubicBezTo>
                    <a:cubicBezTo>
                      <a:pt x="38" y="0"/>
                      <a:pt x="40" y="0"/>
                      <a:pt x="44" y="2"/>
                    </a:cubicBezTo>
                    <a:cubicBezTo>
                      <a:pt x="47" y="3"/>
                      <a:pt x="51" y="6"/>
                      <a:pt x="48" y="9"/>
                    </a:cubicBezTo>
                    <a:cubicBezTo>
                      <a:pt x="38" y="20"/>
                      <a:pt x="49" y="28"/>
                      <a:pt x="50" y="37"/>
                    </a:cubicBezTo>
                    <a:cubicBezTo>
                      <a:pt x="51" y="41"/>
                      <a:pt x="56" y="42"/>
                      <a:pt x="60" y="41"/>
                    </a:cubicBezTo>
                    <a:cubicBezTo>
                      <a:pt x="64" y="41"/>
                      <a:pt x="68" y="39"/>
                      <a:pt x="72" y="39"/>
                    </a:cubicBezTo>
                    <a:cubicBezTo>
                      <a:pt x="74" y="39"/>
                      <a:pt x="74" y="40"/>
                      <a:pt x="75" y="41"/>
                    </a:cubicBezTo>
                    <a:cubicBezTo>
                      <a:pt x="76" y="52"/>
                      <a:pt x="85" y="57"/>
                      <a:pt x="90" y="65"/>
                    </a:cubicBezTo>
                    <a:cubicBezTo>
                      <a:pt x="92" y="68"/>
                      <a:pt x="95" y="65"/>
                      <a:pt x="97" y="64"/>
                    </a:cubicBezTo>
                    <a:cubicBezTo>
                      <a:pt x="103" y="72"/>
                      <a:pt x="110" y="79"/>
                      <a:pt x="101" y="89"/>
                    </a:cubicBezTo>
                    <a:cubicBezTo>
                      <a:pt x="98" y="92"/>
                      <a:pt x="102" y="97"/>
                      <a:pt x="103" y="102"/>
                    </a:cubicBezTo>
                    <a:cubicBezTo>
                      <a:pt x="102" y="109"/>
                      <a:pt x="97" y="110"/>
                      <a:pt x="92" y="112"/>
                    </a:cubicBezTo>
                    <a:cubicBezTo>
                      <a:pt x="83" y="109"/>
                      <a:pt x="85" y="101"/>
                      <a:pt x="84" y="96"/>
                    </a:cubicBezTo>
                    <a:cubicBezTo>
                      <a:pt x="84" y="92"/>
                      <a:pt x="81" y="94"/>
                      <a:pt x="83" y="93"/>
                    </a:cubicBezTo>
                    <a:cubicBezTo>
                      <a:pt x="83" y="93"/>
                      <a:pt x="84" y="94"/>
                      <a:pt x="84" y="94"/>
                    </a:cubicBezTo>
                    <a:cubicBezTo>
                      <a:pt x="82" y="103"/>
                      <a:pt x="83" y="111"/>
                      <a:pt x="88" y="118"/>
                    </a:cubicBezTo>
                    <a:cubicBezTo>
                      <a:pt x="91" y="122"/>
                      <a:pt x="91" y="128"/>
                      <a:pt x="90" y="133"/>
                    </a:cubicBezTo>
                    <a:close/>
                  </a:path>
                </a:pathLst>
              </a:custGeom>
              <a:solidFill>
                <a:srgbClr val="E59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1" name="Freeform 338">
                <a:extLst>
                  <a:ext uri="{FF2B5EF4-FFF2-40B4-BE49-F238E27FC236}">
                    <a16:creationId xmlns:a16="http://schemas.microsoft.com/office/drawing/2014/main" id="{C74ED095-70D4-42A0-E9FB-18780C38A39B}"/>
                  </a:ext>
                </a:extLst>
              </p:cNvPr>
              <p:cNvSpPr/>
              <p:nvPr/>
            </p:nvSpPr>
            <p:spPr bwMode="auto">
              <a:xfrm>
                <a:off x="4107" y="3306"/>
                <a:ext cx="39" cy="47"/>
              </a:xfrm>
              <a:custGeom>
                <a:avLst/>
                <a:gdLst>
                  <a:gd name="T0" fmla="*/ 3 w 26"/>
                  <a:gd name="T1" fmla="*/ 0 h 31"/>
                  <a:gd name="T2" fmla="*/ 25 w 26"/>
                  <a:gd name="T3" fmla="*/ 17 h 31"/>
                  <a:gd name="T4" fmla="*/ 25 w 26"/>
                  <a:gd name="T5" fmla="*/ 31 h 31"/>
                  <a:gd name="T6" fmla="*/ 0 w 26"/>
                  <a:gd name="T7" fmla="*/ 3 h 31"/>
                  <a:gd name="T8" fmla="*/ 3 w 26"/>
                  <a:gd name="T9" fmla="*/ 0 h 31"/>
                </a:gdLst>
                <a:ahLst/>
                <a:cxnLst>
                  <a:cxn ang="0">
                    <a:pos x="T0" y="T1"/>
                  </a:cxn>
                  <a:cxn ang="0">
                    <a:pos x="T2" y="T3"/>
                  </a:cxn>
                  <a:cxn ang="0">
                    <a:pos x="T4" y="T5"/>
                  </a:cxn>
                  <a:cxn ang="0">
                    <a:pos x="T6" y="T7"/>
                  </a:cxn>
                  <a:cxn ang="0">
                    <a:pos x="T8" y="T9"/>
                  </a:cxn>
                </a:cxnLst>
                <a:rect l="0" t="0" r="r" b="b"/>
                <a:pathLst>
                  <a:path w="26" h="31">
                    <a:moveTo>
                      <a:pt x="3" y="0"/>
                    </a:moveTo>
                    <a:cubicBezTo>
                      <a:pt x="10" y="6"/>
                      <a:pt x="17" y="11"/>
                      <a:pt x="25" y="17"/>
                    </a:cubicBezTo>
                    <a:cubicBezTo>
                      <a:pt x="26" y="21"/>
                      <a:pt x="26" y="25"/>
                      <a:pt x="25" y="31"/>
                    </a:cubicBezTo>
                    <a:cubicBezTo>
                      <a:pt x="14" y="23"/>
                      <a:pt x="9" y="10"/>
                      <a:pt x="0" y="3"/>
                    </a:cubicBezTo>
                    <a:cubicBezTo>
                      <a:pt x="1" y="2"/>
                      <a:pt x="2" y="1"/>
                      <a:pt x="3" y="0"/>
                    </a:cubicBezTo>
                    <a:close/>
                  </a:path>
                </a:pathLst>
              </a:custGeom>
              <a:solidFill>
                <a:srgbClr val="C19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2" name="Freeform 339">
                <a:extLst>
                  <a:ext uri="{FF2B5EF4-FFF2-40B4-BE49-F238E27FC236}">
                    <a16:creationId xmlns:a16="http://schemas.microsoft.com/office/drawing/2014/main" id="{59D8CFD2-2B58-5BF5-149C-7ACE894E4C7A}"/>
                  </a:ext>
                </a:extLst>
              </p:cNvPr>
              <p:cNvSpPr/>
              <p:nvPr/>
            </p:nvSpPr>
            <p:spPr bwMode="auto">
              <a:xfrm>
                <a:off x="4119" y="3286"/>
                <a:ext cx="32" cy="41"/>
              </a:xfrm>
              <a:custGeom>
                <a:avLst/>
                <a:gdLst>
                  <a:gd name="T0" fmla="*/ 19 w 21"/>
                  <a:gd name="T1" fmla="*/ 27 h 27"/>
                  <a:gd name="T2" fmla="*/ 3 w 21"/>
                  <a:gd name="T3" fmla="*/ 0 h 27"/>
                  <a:gd name="T4" fmla="*/ 7 w 21"/>
                  <a:gd name="T5" fmla="*/ 5 h 27"/>
                  <a:gd name="T6" fmla="*/ 21 w 21"/>
                  <a:gd name="T7" fmla="*/ 23 h 27"/>
                  <a:gd name="T8" fmla="*/ 19 w 21"/>
                  <a:gd name="T9" fmla="*/ 27 h 27"/>
                </a:gdLst>
                <a:ahLst/>
                <a:cxnLst>
                  <a:cxn ang="0">
                    <a:pos x="T0" y="T1"/>
                  </a:cxn>
                  <a:cxn ang="0">
                    <a:pos x="T2" y="T3"/>
                  </a:cxn>
                  <a:cxn ang="0">
                    <a:pos x="T4" y="T5"/>
                  </a:cxn>
                  <a:cxn ang="0">
                    <a:pos x="T6" y="T7"/>
                  </a:cxn>
                  <a:cxn ang="0">
                    <a:pos x="T8" y="T9"/>
                  </a:cxn>
                </a:cxnLst>
                <a:rect l="0" t="0" r="r" b="b"/>
                <a:pathLst>
                  <a:path w="21" h="27">
                    <a:moveTo>
                      <a:pt x="19" y="27"/>
                    </a:moveTo>
                    <a:cubicBezTo>
                      <a:pt x="14" y="18"/>
                      <a:pt x="0" y="14"/>
                      <a:pt x="3" y="0"/>
                    </a:cubicBezTo>
                    <a:cubicBezTo>
                      <a:pt x="4" y="2"/>
                      <a:pt x="5" y="3"/>
                      <a:pt x="7" y="5"/>
                    </a:cubicBezTo>
                    <a:cubicBezTo>
                      <a:pt x="11" y="11"/>
                      <a:pt x="16" y="17"/>
                      <a:pt x="21" y="23"/>
                    </a:cubicBezTo>
                    <a:cubicBezTo>
                      <a:pt x="20" y="24"/>
                      <a:pt x="20" y="26"/>
                      <a:pt x="19" y="27"/>
                    </a:cubicBezTo>
                    <a:close/>
                  </a:path>
                </a:pathLst>
              </a:custGeom>
              <a:solidFill>
                <a:srgbClr val="EDD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3" name="Freeform 340">
                <a:extLst>
                  <a:ext uri="{FF2B5EF4-FFF2-40B4-BE49-F238E27FC236}">
                    <a16:creationId xmlns:a16="http://schemas.microsoft.com/office/drawing/2014/main" id="{C4AD508A-1A02-C21E-68A5-5DF3D664F5CB}"/>
                  </a:ext>
                </a:extLst>
              </p:cNvPr>
              <p:cNvSpPr/>
              <p:nvPr/>
            </p:nvSpPr>
            <p:spPr bwMode="auto">
              <a:xfrm>
                <a:off x="3624" y="3091"/>
                <a:ext cx="133" cy="86"/>
              </a:xfrm>
              <a:custGeom>
                <a:avLst/>
                <a:gdLst>
                  <a:gd name="T0" fmla="*/ 12 w 88"/>
                  <a:gd name="T1" fmla="*/ 56 h 57"/>
                  <a:gd name="T2" fmla="*/ 2 w 88"/>
                  <a:gd name="T3" fmla="*/ 54 h 57"/>
                  <a:gd name="T4" fmla="*/ 8 w 88"/>
                  <a:gd name="T5" fmla="*/ 23 h 57"/>
                  <a:gd name="T6" fmla="*/ 23 w 88"/>
                  <a:gd name="T7" fmla="*/ 13 h 57"/>
                  <a:gd name="T8" fmla="*/ 68 w 88"/>
                  <a:gd name="T9" fmla="*/ 3 h 57"/>
                  <a:gd name="T10" fmla="*/ 78 w 88"/>
                  <a:gd name="T11" fmla="*/ 8 h 57"/>
                  <a:gd name="T12" fmla="*/ 85 w 88"/>
                  <a:gd name="T13" fmla="*/ 37 h 57"/>
                  <a:gd name="T14" fmla="*/ 83 w 88"/>
                  <a:gd name="T15" fmla="*/ 53 h 57"/>
                  <a:gd name="T16" fmla="*/ 12 w 88"/>
                  <a:gd name="T1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57">
                    <a:moveTo>
                      <a:pt x="12" y="56"/>
                    </a:moveTo>
                    <a:cubicBezTo>
                      <a:pt x="9" y="54"/>
                      <a:pt x="5" y="57"/>
                      <a:pt x="2" y="54"/>
                    </a:cubicBezTo>
                    <a:cubicBezTo>
                      <a:pt x="0" y="43"/>
                      <a:pt x="6" y="33"/>
                      <a:pt x="8" y="23"/>
                    </a:cubicBezTo>
                    <a:cubicBezTo>
                      <a:pt x="9" y="16"/>
                      <a:pt x="16" y="13"/>
                      <a:pt x="23" y="13"/>
                    </a:cubicBezTo>
                    <a:cubicBezTo>
                      <a:pt x="39" y="13"/>
                      <a:pt x="54" y="13"/>
                      <a:pt x="68" y="3"/>
                    </a:cubicBezTo>
                    <a:cubicBezTo>
                      <a:pt x="72" y="0"/>
                      <a:pt x="78" y="0"/>
                      <a:pt x="78" y="8"/>
                    </a:cubicBezTo>
                    <a:cubicBezTo>
                      <a:pt x="76" y="19"/>
                      <a:pt x="82" y="28"/>
                      <a:pt x="85" y="37"/>
                    </a:cubicBezTo>
                    <a:cubicBezTo>
                      <a:pt x="88" y="44"/>
                      <a:pt x="87" y="48"/>
                      <a:pt x="83" y="53"/>
                    </a:cubicBezTo>
                    <a:cubicBezTo>
                      <a:pt x="59" y="57"/>
                      <a:pt x="36" y="55"/>
                      <a:pt x="12" y="56"/>
                    </a:cubicBezTo>
                    <a:close/>
                  </a:path>
                </a:pathLst>
              </a:custGeom>
              <a:solidFill>
                <a:srgbClr val="D0D1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4" name="Freeform 341">
                <a:extLst>
                  <a:ext uri="{FF2B5EF4-FFF2-40B4-BE49-F238E27FC236}">
                    <a16:creationId xmlns:a16="http://schemas.microsoft.com/office/drawing/2014/main" id="{EC36EB42-669E-207D-3315-6251094AE5C5}"/>
                  </a:ext>
                </a:extLst>
              </p:cNvPr>
              <p:cNvSpPr/>
              <p:nvPr/>
            </p:nvSpPr>
            <p:spPr bwMode="auto">
              <a:xfrm>
                <a:off x="3414" y="1827"/>
                <a:ext cx="18" cy="49"/>
              </a:xfrm>
              <a:custGeom>
                <a:avLst/>
                <a:gdLst>
                  <a:gd name="T0" fmla="*/ 9 w 12"/>
                  <a:gd name="T1" fmla="*/ 16 h 32"/>
                  <a:gd name="T2" fmla="*/ 10 w 12"/>
                  <a:gd name="T3" fmla="*/ 25 h 32"/>
                  <a:gd name="T4" fmla="*/ 7 w 12"/>
                  <a:gd name="T5" fmla="*/ 31 h 32"/>
                  <a:gd name="T6" fmla="*/ 3 w 12"/>
                  <a:gd name="T7" fmla="*/ 25 h 32"/>
                  <a:gd name="T8" fmla="*/ 0 w 12"/>
                  <a:gd name="T9" fmla="*/ 4 h 32"/>
                  <a:gd name="T10" fmla="*/ 1 w 12"/>
                  <a:gd name="T11" fmla="*/ 1 h 32"/>
                  <a:gd name="T12" fmla="*/ 6 w 12"/>
                  <a:gd name="T13" fmla="*/ 2 h 32"/>
                  <a:gd name="T14" fmla="*/ 9 w 12"/>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2">
                    <a:moveTo>
                      <a:pt x="9" y="16"/>
                    </a:moveTo>
                    <a:cubicBezTo>
                      <a:pt x="8" y="20"/>
                      <a:pt x="10" y="22"/>
                      <a:pt x="10" y="25"/>
                    </a:cubicBezTo>
                    <a:cubicBezTo>
                      <a:pt x="11" y="28"/>
                      <a:pt x="12" y="32"/>
                      <a:pt x="7" y="31"/>
                    </a:cubicBezTo>
                    <a:cubicBezTo>
                      <a:pt x="4" y="31"/>
                      <a:pt x="3" y="28"/>
                      <a:pt x="3" y="25"/>
                    </a:cubicBezTo>
                    <a:cubicBezTo>
                      <a:pt x="4" y="17"/>
                      <a:pt x="9" y="10"/>
                      <a:pt x="0" y="4"/>
                    </a:cubicBezTo>
                    <a:cubicBezTo>
                      <a:pt x="0" y="4"/>
                      <a:pt x="0" y="2"/>
                      <a:pt x="1" y="1"/>
                    </a:cubicBezTo>
                    <a:cubicBezTo>
                      <a:pt x="3" y="0"/>
                      <a:pt x="5" y="0"/>
                      <a:pt x="6" y="2"/>
                    </a:cubicBezTo>
                    <a:cubicBezTo>
                      <a:pt x="9" y="7"/>
                      <a:pt x="11" y="11"/>
                      <a:pt x="9" y="16"/>
                    </a:cubicBezTo>
                    <a:close/>
                  </a:path>
                </a:pathLst>
              </a:custGeom>
              <a:solidFill>
                <a:srgbClr val="E19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5" name="Freeform 342">
                <a:extLst>
                  <a:ext uri="{FF2B5EF4-FFF2-40B4-BE49-F238E27FC236}">
                    <a16:creationId xmlns:a16="http://schemas.microsoft.com/office/drawing/2014/main" id="{E2E78979-A8E5-A193-5CFF-8E0E7525E58C}"/>
                  </a:ext>
                </a:extLst>
              </p:cNvPr>
              <p:cNvSpPr/>
              <p:nvPr/>
            </p:nvSpPr>
            <p:spPr bwMode="auto">
              <a:xfrm>
                <a:off x="3529" y="1857"/>
                <a:ext cx="58" cy="255"/>
              </a:xfrm>
              <a:custGeom>
                <a:avLst/>
                <a:gdLst>
                  <a:gd name="T0" fmla="*/ 13 w 38"/>
                  <a:gd name="T1" fmla="*/ 166 h 168"/>
                  <a:gd name="T2" fmla="*/ 3 w 38"/>
                  <a:gd name="T3" fmla="*/ 63 h 168"/>
                  <a:gd name="T4" fmla="*/ 3 w 38"/>
                  <a:gd name="T5" fmla="*/ 59 h 168"/>
                  <a:gd name="T6" fmla="*/ 9 w 38"/>
                  <a:gd name="T7" fmla="*/ 33 h 168"/>
                  <a:gd name="T8" fmla="*/ 4 w 38"/>
                  <a:gd name="T9" fmla="*/ 27 h 168"/>
                  <a:gd name="T10" fmla="*/ 0 w 38"/>
                  <a:gd name="T11" fmla="*/ 23 h 168"/>
                  <a:gd name="T12" fmla="*/ 1 w 38"/>
                  <a:gd name="T13" fmla="*/ 18 h 168"/>
                  <a:gd name="T14" fmla="*/ 3 w 38"/>
                  <a:gd name="T15" fmla="*/ 8 h 168"/>
                  <a:gd name="T16" fmla="*/ 10 w 38"/>
                  <a:gd name="T17" fmla="*/ 3 h 168"/>
                  <a:gd name="T18" fmla="*/ 13 w 38"/>
                  <a:gd name="T19" fmla="*/ 13 h 168"/>
                  <a:gd name="T20" fmla="*/ 20 w 38"/>
                  <a:gd name="T21" fmla="*/ 29 h 168"/>
                  <a:gd name="T22" fmla="*/ 26 w 38"/>
                  <a:gd name="T23" fmla="*/ 55 h 168"/>
                  <a:gd name="T24" fmla="*/ 32 w 38"/>
                  <a:gd name="T25" fmla="*/ 92 h 168"/>
                  <a:gd name="T26" fmla="*/ 31 w 38"/>
                  <a:gd name="T27" fmla="*/ 119 h 168"/>
                  <a:gd name="T28" fmla="*/ 30 w 38"/>
                  <a:gd name="T29" fmla="*/ 132 h 168"/>
                  <a:gd name="T30" fmla="*/ 16 w 38"/>
                  <a:gd name="T31" fmla="*/ 168 h 168"/>
                  <a:gd name="T32" fmla="*/ 13 w 38"/>
                  <a:gd name="T33" fmla="*/ 1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168">
                    <a:moveTo>
                      <a:pt x="13" y="166"/>
                    </a:moveTo>
                    <a:cubicBezTo>
                      <a:pt x="15" y="131"/>
                      <a:pt x="9" y="97"/>
                      <a:pt x="3" y="63"/>
                    </a:cubicBezTo>
                    <a:cubicBezTo>
                      <a:pt x="3" y="62"/>
                      <a:pt x="2" y="59"/>
                      <a:pt x="3" y="59"/>
                    </a:cubicBezTo>
                    <a:cubicBezTo>
                      <a:pt x="14" y="52"/>
                      <a:pt x="6" y="41"/>
                      <a:pt x="9" y="33"/>
                    </a:cubicBezTo>
                    <a:cubicBezTo>
                      <a:pt x="12" y="28"/>
                      <a:pt x="10" y="25"/>
                      <a:pt x="4" y="27"/>
                    </a:cubicBezTo>
                    <a:cubicBezTo>
                      <a:pt x="1" y="28"/>
                      <a:pt x="1" y="25"/>
                      <a:pt x="0" y="23"/>
                    </a:cubicBezTo>
                    <a:cubicBezTo>
                      <a:pt x="0" y="21"/>
                      <a:pt x="1" y="19"/>
                      <a:pt x="1" y="18"/>
                    </a:cubicBezTo>
                    <a:cubicBezTo>
                      <a:pt x="4" y="15"/>
                      <a:pt x="2" y="11"/>
                      <a:pt x="3" y="8"/>
                    </a:cubicBezTo>
                    <a:cubicBezTo>
                      <a:pt x="4" y="6"/>
                      <a:pt x="4" y="0"/>
                      <a:pt x="10" y="3"/>
                    </a:cubicBezTo>
                    <a:cubicBezTo>
                      <a:pt x="11" y="6"/>
                      <a:pt x="12" y="9"/>
                      <a:pt x="13" y="13"/>
                    </a:cubicBezTo>
                    <a:cubicBezTo>
                      <a:pt x="16" y="18"/>
                      <a:pt x="19" y="23"/>
                      <a:pt x="20" y="29"/>
                    </a:cubicBezTo>
                    <a:cubicBezTo>
                      <a:pt x="22" y="38"/>
                      <a:pt x="23" y="47"/>
                      <a:pt x="26" y="55"/>
                    </a:cubicBezTo>
                    <a:cubicBezTo>
                      <a:pt x="29" y="67"/>
                      <a:pt x="28" y="80"/>
                      <a:pt x="32" y="92"/>
                    </a:cubicBezTo>
                    <a:cubicBezTo>
                      <a:pt x="31" y="101"/>
                      <a:pt x="38" y="110"/>
                      <a:pt x="31" y="119"/>
                    </a:cubicBezTo>
                    <a:cubicBezTo>
                      <a:pt x="31" y="123"/>
                      <a:pt x="31" y="128"/>
                      <a:pt x="30" y="132"/>
                    </a:cubicBezTo>
                    <a:cubicBezTo>
                      <a:pt x="23" y="143"/>
                      <a:pt x="19" y="155"/>
                      <a:pt x="16" y="168"/>
                    </a:cubicBezTo>
                    <a:cubicBezTo>
                      <a:pt x="14" y="168"/>
                      <a:pt x="13" y="168"/>
                      <a:pt x="13" y="166"/>
                    </a:cubicBezTo>
                    <a:close/>
                  </a:path>
                </a:pathLst>
              </a:custGeom>
              <a:solidFill>
                <a:srgbClr val="A54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6" name="Freeform 343">
                <a:extLst>
                  <a:ext uri="{FF2B5EF4-FFF2-40B4-BE49-F238E27FC236}">
                    <a16:creationId xmlns:a16="http://schemas.microsoft.com/office/drawing/2014/main" id="{2FCAE6E4-6367-44E3-EF02-684470A3E40E}"/>
                  </a:ext>
                </a:extLst>
              </p:cNvPr>
              <p:cNvSpPr/>
              <p:nvPr/>
            </p:nvSpPr>
            <p:spPr bwMode="auto">
              <a:xfrm>
                <a:off x="3555" y="1859"/>
                <a:ext cx="64" cy="83"/>
              </a:xfrm>
              <a:custGeom>
                <a:avLst/>
                <a:gdLst>
                  <a:gd name="T0" fmla="*/ 7 w 42"/>
                  <a:gd name="T1" fmla="*/ 55 h 55"/>
                  <a:gd name="T2" fmla="*/ 1 w 42"/>
                  <a:gd name="T3" fmla="*/ 27 h 55"/>
                  <a:gd name="T4" fmla="*/ 14 w 42"/>
                  <a:gd name="T5" fmla="*/ 9 h 55"/>
                  <a:gd name="T6" fmla="*/ 14 w 42"/>
                  <a:gd name="T7" fmla="*/ 4 h 55"/>
                  <a:gd name="T8" fmla="*/ 26 w 42"/>
                  <a:gd name="T9" fmla="*/ 10 h 55"/>
                  <a:gd name="T10" fmla="*/ 29 w 42"/>
                  <a:gd name="T11" fmla="*/ 1 h 55"/>
                  <a:gd name="T12" fmla="*/ 34 w 42"/>
                  <a:gd name="T13" fmla="*/ 1 h 55"/>
                  <a:gd name="T14" fmla="*/ 25 w 42"/>
                  <a:gd name="T15" fmla="*/ 47 h 55"/>
                  <a:gd name="T16" fmla="*/ 13 w 42"/>
                  <a:gd name="T17" fmla="*/ 44 h 55"/>
                  <a:gd name="T18" fmla="*/ 10 w 42"/>
                  <a:gd name="T19" fmla="*/ 54 h 55"/>
                  <a:gd name="T20" fmla="*/ 7 w 42"/>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55">
                    <a:moveTo>
                      <a:pt x="7" y="55"/>
                    </a:moveTo>
                    <a:cubicBezTo>
                      <a:pt x="1" y="46"/>
                      <a:pt x="1" y="37"/>
                      <a:pt x="1" y="27"/>
                    </a:cubicBezTo>
                    <a:cubicBezTo>
                      <a:pt x="0" y="17"/>
                      <a:pt x="9" y="15"/>
                      <a:pt x="14" y="9"/>
                    </a:cubicBezTo>
                    <a:cubicBezTo>
                      <a:pt x="14" y="7"/>
                      <a:pt x="14" y="6"/>
                      <a:pt x="14" y="4"/>
                    </a:cubicBezTo>
                    <a:cubicBezTo>
                      <a:pt x="19" y="3"/>
                      <a:pt x="22" y="8"/>
                      <a:pt x="26" y="10"/>
                    </a:cubicBezTo>
                    <a:cubicBezTo>
                      <a:pt x="27" y="7"/>
                      <a:pt x="26" y="3"/>
                      <a:pt x="29" y="1"/>
                    </a:cubicBezTo>
                    <a:cubicBezTo>
                      <a:pt x="31" y="0"/>
                      <a:pt x="32" y="0"/>
                      <a:pt x="34" y="1"/>
                    </a:cubicBezTo>
                    <a:cubicBezTo>
                      <a:pt x="42" y="20"/>
                      <a:pt x="39" y="35"/>
                      <a:pt x="25" y="47"/>
                    </a:cubicBezTo>
                    <a:cubicBezTo>
                      <a:pt x="19" y="51"/>
                      <a:pt x="17" y="43"/>
                      <a:pt x="13" y="44"/>
                    </a:cubicBezTo>
                    <a:cubicBezTo>
                      <a:pt x="10" y="47"/>
                      <a:pt x="12" y="51"/>
                      <a:pt x="10" y="54"/>
                    </a:cubicBezTo>
                    <a:cubicBezTo>
                      <a:pt x="9" y="55"/>
                      <a:pt x="8" y="55"/>
                      <a:pt x="7" y="55"/>
                    </a:cubicBezTo>
                    <a:close/>
                  </a:path>
                </a:pathLst>
              </a:custGeom>
              <a:solidFill>
                <a:srgbClr val="C5B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7" name="Freeform 344">
                <a:extLst>
                  <a:ext uri="{FF2B5EF4-FFF2-40B4-BE49-F238E27FC236}">
                    <a16:creationId xmlns:a16="http://schemas.microsoft.com/office/drawing/2014/main" id="{2342EF99-2B9D-046D-6B3B-F64A3FA088A9}"/>
                  </a:ext>
                </a:extLst>
              </p:cNvPr>
              <p:cNvSpPr/>
              <p:nvPr/>
            </p:nvSpPr>
            <p:spPr bwMode="auto">
              <a:xfrm>
                <a:off x="3576" y="1845"/>
                <a:ext cx="28" cy="46"/>
              </a:xfrm>
              <a:custGeom>
                <a:avLst/>
                <a:gdLst>
                  <a:gd name="T0" fmla="*/ 15 w 18"/>
                  <a:gd name="T1" fmla="*/ 10 h 30"/>
                  <a:gd name="T2" fmla="*/ 14 w 18"/>
                  <a:gd name="T3" fmla="*/ 30 h 30"/>
                  <a:gd name="T4" fmla="*/ 0 w 18"/>
                  <a:gd name="T5" fmla="*/ 13 h 30"/>
                  <a:gd name="T6" fmla="*/ 0 w 18"/>
                  <a:gd name="T7" fmla="*/ 11 h 30"/>
                  <a:gd name="T8" fmla="*/ 13 w 18"/>
                  <a:gd name="T9" fmla="*/ 3 h 30"/>
                  <a:gd name="T10" fmla="*/ 15 w 18"/>
                  <a:gd name="T11" fmla="*/ 10 h 30"/>
                </a:gdLst>
                <a:ahLst/>
                <a:cxnLst>
                  <a:cxn ang="0">
                    <a:pos x="T0" y="T1"/>
                  </a:cxn>
                  <a:cxn ang="0">
                    <a:pos x="T2" y="T3"/>
                  </a:cxn>
                  <a:cxn ang="0">
                    <a:pos x="T4" y="T5"/>
                  </a:cxn>
                  <a:cxn ang="0">
                    <a:pos x="T6" y="T7"/>
                  </a:cxn>
                  <a:cxn ang="0">
                    <a:pos x="T8" y="T9"/>
                  </a:cxn>
                  <a:cxn ang="0">
                    <a:pos x="T10" y="T11"/>
                  </a:cxn>
                </a:cxnLst>
                <a:rect l="0" t="0" r="r" b="b"/>
                <a:pathLst>
                  <a:path w="18" h="30">
                    <a:moveTo>
                      <a:pt x="15" y="10"/>
                    </a:moveTo>
                    <a:cubicBezTo>
                      <a:pt x="15" y="16"/>
                      <a:pt x="15" y="21"/>
                      <a:pt x="14" y="30"/>
                    </a:cubicBezTo>
                    <a:cubicBezTo>
                      <a:pt x="10" y="21"/>
                      <a:pt x="5" y="17"/>
                      <a:pt x="0" y="13"/>
                    </a:cubicBezTo>
                    <a:cubicBezTo>
                      <a:pt x="0" y="12"/>
                      <a:pt x="0" y="12"/>
                      <a:pt x="0" y="11"/>
                    </a:cubicBezTo>
                    <a:cubicBezTo>
                      <a:pt x="1" y="4"/>
                      <a:pt x="5" y="0"/>
                      <a:pt x="13" y="3"/>
                    </a:cubicBezTo>
                    <a:cubicBezTo>
                      <a:pt x="18" y="4"/>
                      <a:pt x="17" y="7"/>
                      <a:pt x="15" y="10"/>
                    </a:cubicBezTo>
                    <a:close/>
                  </a:path>
                </a:pathLst>
              </a:custGeom>
              <a:solidFill>
                <a:srgbClr val="A1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8" name="Freeform 345">
                <a:extLst>
                  <a:ext uri="{FF2B5EF4-FFF2-40B4-BE49-F238E27FC236}">
                    <a16:creationId xmlns:a16="http://schemas.microsoft.com/office/drawing/2014/main" id="{227C8E6F-A64E-B7EB-1564-C551CC16AD3F}"/>
                  </a:ext>
                </a:extLst>
              </p:cNvPr>
              <p:cNvSpPr/>
              <p:nvPr/>
            </p:nvSpPr>
            <p:spPr bwMode="auto">
              <a:xfrm>
                <a:off x="3549" y="1873"/>
                <a:ext cx="27" cy="27"/>
              </a:xfrm>
              <a:custGeom>
                <a:avLst/>
                <a:gdLst>
                  <a:gd name="T0" fmla="*/ 18 w 18"/>
                  <a:gd name="T1" fmla="*/ 0 h 18"/>
                  <a:gd name="T2" fmla="*/ 5 w 18"/>
                  <a:gd name="T3" fmla="*/ 18 h 18"/>
                  <a:gd name="T4" fmla="*/ 0 w 18"/>
                  <a:gd name="T5" fmla="*/ 3 h 18"/>
                  <a:gd name="T6" fmla="*/ 18 w 18"/>
                  <a:gd name="T7" fmla="*/ 0 h 18"/>
                </a:gdLst>
                <a:ahLst/>
                <a:cxnLst>
                  <a:cxn ang="0">
                    <a:pos x="T0" y="T1"/>
                  </a:cxn>
                  <a:cxn ang="0">
                    <a:pos x="T2" y="T3"/>
                  </a:cxn>
                  <a:cxn ang="0">
                    <a:pos x="T4" y="T5"/>
                  </a:cxn>
                  <a:cxn ang="0">
                    <a:pos x="T6" y="T7"/>
                  </a:cxn>
                </a:cxnLst>
                <a:rect l="0" t="0" r="r" b="b"/>
                <a:pathLst>
                  <a:path w="18" h="18">
                    <a:moveTo>
                      <a:pt x="18" y="0"/>
                    </a:moveTo>
                    <a:cubicBezTo>
                      <a:pt x="16" y="8"/>
                      <a:pt x="8" y="11"/>
                      <a:pt x="5" y="18"/>
                    </a:cubicBezTo>
                    <a:cubicBezTo>
                      <a:pt x="3" y="13"/>
                      <a:pt x="0" y="8"/>
                      <a:pt x="0" y="3"/>
                    </a:cubicBezTo>
                    <a:cubicBezTo>
                      <a:pt x="7" y="5"/>
                      <a:pt x="12" y="3"/>
                      <a:pt x="18" y="0"/>
                    </a:cubicBezTo>
                    <a:close/>
                  </a:path>
                </a:pathLst>
              </a:custGeom>
              <a:solidFill>
                <a:srgbClr val="E7D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9" name="Freeform 346">
                <a:extLst>
                  <a:ext uri="{FF2B5EF4-FFF2-40B4-BE49-F238E27FC236}">
                    <a16:creationId xmlns:a16="http://schemas.microsoft.com/office/drawing/2014/main" id="{C9E90EE3-7D97-2D1E-CAAE-63246D8296E4}"/>
                  </a:ext>
                </a:extLst>
              </p:cNvPr>
              <p:cNvSpPr/>
              <p:nvPr/>
            </p:nvSpPr>
            <p:spPr bwMode="auto">
              <a:xfrm>
                <a:off x="3245" y="2708"/>
                <a:ext cx="173" cy="87"/>
              </a:xfrm>
              <a:custGeom>
                <a:avLst/>
                <a:gdLst>
                  <a:gd name="T0" fmla="*/ 58 w 114"/>
                  <a:gd name="T1" fmla="*/ 29 h 57"/>
                  <a:gd name="T2" fmla="*/ 20 w 114"/>
                  <a:gd name="T3" fmla="*/ 49 h 57"/>
                  <a:gd name="T4" fmla="*/ 0 w 114"/>
                  <a:gd name="T5" fmla="*/ 57 h 57"/>
                  <a:gd name="T6" fmla="*/ 67 w 114"/>
                  <a:gd name="T7" fmla="*/ 17 h 57"/>
                  <a:gd name="T8" fmla="*/ 74 w 114"/>
                  <a:gd name="T9" fmla="*/ 14 h 57"/>
                  <a:gd name="T10" fmla="*/ 102 w 114"/>
                  <a:gd name="T11" fmla="*/ 2 h 57"/>
                  <a:gd name="T12" fmla="*/ 114 w 114"/>
                  <a:gd name="T13" fmla="*/ 4 h 57"/>
                  <a:gd name="T14" fmla="*/ 58 w 114"/>
                  <a:gd name="T15" fmla="*/ 29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57">
                    <a:moveTo>
                      <a:pt x="58" y="29"/>
                    </a:moveTo>
                    <a:cubicBezTo>
                      <a:pt x="46" y="37"/>
                      <a:pt x="31" y="39"/>
                      <a:pt x="20" y="49"/>
                    </a:cubicBezTo>
                    <a:cubicBezTo>
                      <a:pt x="14" y="52"/>
                      <a:pt x="7" y="54"/>
                      <a:pt x="0" y="57"/>
                    </a:cubicBezTo>
                    <a:cubicBezTo>
                      <a:pt x="18" y="37"/>
                      <a:pt x="43" y="27"/>
                      <a:pt x="67" y="17"/>
                    </a:cubicBezTo>
                    <a:cubicBezTo>
                      <a:pt x="69" y="16"/>
                      <a:pt x="71" y="15"/>
                      <a:pt x="74" y="14"/>
                    </a:cubicBezTo>
                    <a:cubicBezTo>
                      <a:pt x="82" y="8"/>
                      <a:pt x="93" y="5"/>
                      <a:pt x="102" y="2"/>
                    </a:cubicBezTo>
                    <a:cubicBezTo>
                      <a:pt x="106" y="1"/>
                      <a:pt x="111" y="0"/>
                      <a:pt x="114" y="4"/>
                    </a:cubicBezTo>
                    <a:cubicBezTo>
                      <a:pt x="96" y="12"/>
                      <a:pt x="77" y="21"/>
                      <a:pt x="58" y="29"/>
                    </a:cubicBezTo>
                    <a:close/>
                  </a:path>
                </a:pathLst>
              </a:custGeom>
              <a:solidFill>
                <a:srgbClr val="B422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0" name="Freeform 347">
                <a:extLst>
                  <a:ext uri="{FF2B5EF4-FFF2-40B4-BE49-F238E27FC236}">
                    <a16:creationId xmlns:a16="http://schemas.microsoft.com/office/drawing/2014/main" id="{AD4A4415-70A3-40B7-C3D9-01E6AC2C57DF}"/>
                  </a:ext>
                </a:extLst>
              </p:cNvPr>
              <p:cNvSpPr/>
              <p:nvPr/>
            </p:nvSpPr>
            <p:spPr bwMode="auto">
              <a:xfrm>
                <a:off x="4265" y="3271"/>
                <a:ext cx="26" cy="39"/>
              </a:xfrm>
              <a:custGeom>
                <a:avLst/>
                <a:gdLst>
                  <a:gd name="T0" fmla="*/ 15 w 17"/>
                  <a:gd name="T1" fmla="*/ 9 h 26"/>
                  <a:gd name="T2" fmla="*/ 4 w 17"/>
                  <a:gd name="T3" fmla="*/ 22 h 26"/>
                  <a:gd name="T4" fmla="*/ 1 w 17"/>
                  <a:gd name="T5" fmla="*/ 18 h 26"/>
                  <a:gd name="T6" fmla="*/ 10 w 17"/>
                  <a:gd name="T7" fmla="*/ 1 h 26"/>
                  <a:gd name="T8" fmla="*/ 15 w 17"/>
                  <a:gd name="T9" fmla="*/ 9 h 26"/>
                </a:gdLst>
                <a:ahLst/>
                <a:cxnLst>
                  <a:cxn ang="0">
                    <a:pos x="T0" y="T1"/>
                  </a:cxn>
                  <a:cxn ang="0">
                    <a:pos x="T2" y="T3"/>
                  </a:cxn>
                  <a:cxn ang="0">
                    <a:pos x="T4" y="T5"/>
                  </a:cxn>
                  <a:cxn ang="0">
                    <a:pos x="T6" y="T7"/>
                  </a:cxn>
                  <a:cxn ang="0">
                    <a:pos x="T8" y="T9"/>
                  </a:cxn>
                </a:cxnLst>
                <a:rect l="0" t="0" r="r" b="b"/>
                <a:pathLst>
                  <a:path w="17" h="26">
                    <a:moveTo>
                      <a:pt x="15" y="9"/>
                    </a:moveTo>
                    <a:cubicBezTo>
                      <a:pt x="12" y="14"/>
                      <a:pt x="17" y="26"/>
                      <a:pt x="4" y="22"/>
                    </a:cubicBezTo>
                    <a:cubicBezTo>
                      <a:pt x="2" y="21"/>
                      <a:pt x="0" y="19"/>
                      <a:pt x="1" y="18"/>
                    </a:cubicBezTo>
                    <a:cubicBezTo>
                      <a:pt x="12" y="17"/>
                      <a:pt x="3" y="3"/>
                      <a:pt x="10" y="1"/>
                    </a:cubicBezTo>
                    <a:cubicBezTo>
                      <a:pt x="15" y="0"/>
                      <a:pt x="15" y="6"/>
                      <a:pt x="15" y="9"/>
                    </a:cubicBezTo>
                    <a:close/>
                  </a:path>
                </a:pathLst>
              </a:custGeom>
              <a:solidFill>
                <a:srgbClr val="BB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1" name="Freeform 348">
                <a:extLst>
                  <a:ext uri="{FF2B5EF4-FFF2-40B4-BE49-F238E27FC236}">
                    <a16:creationId xmlns:a16="http://schemas.microsoft.com/office/drawing/2014/main" id="{F907FA19-4D62-F17D-C638-32F26417966D}"/>
                  </a:ext>
                </a:extLst>
              </p:cNvPr>
              <p:cNvSpPr/>
              <p:nvPr/>
            </p:nvSpPr>
            <p:spPr bwMode="auto">
              <a:xfrm>
                <a:off x="3595" y="1838"/>
                <a:ext cx="19" cy="30"/>
              </a:xfrm>
              <a:custGeom>
                <a:avLst/>
                <a:gdLst>
                  <a:gd name="T0" fmla="*/ 3 w 13"/>
                  <a:gd name="T1" fmla="*/ 15 h 20"/>
                  <a:gd name="T2" fmla="*/ 1 w 13"/>
                  <a:gd name="T3" fmla="*/ 8 h 20"/>
                  <a:gd name="T4" fmla="*/ 3 w 13"/>
                  <a:gd name="T5" fmla="*/ 0 h 20"/>
                  <a:gd name="T6" fmla="*/ 13 w 13"/>
                  <a:gd name="T7" fmla="*/ 18 h 20"/>
                  <a:gd name="T8" fmla="*/ 8 w 13"/>
                  <a:gd name="T9" fmla="*/ 16 h 20"/>
                  <a:gd name="T10" fmla="*/ 3 w 13"/>
                  <a:gd name="T11" fmla="*/ 15 h 20"/>
                </a:gdLst>
                <a:ahLst/>
                <a:cxnLst>
                  <a:cxn ang="0">
                    <a:pos x="T0" y="T1"/>
                  </a:cxn>
                  <a:cxn ang="0">
                    <a:pos x="T2" y="T3"/>
                  </a:cxn>
                  <a:cxn ang="0">
                    <a:pos x="T4" y="T5"/>
                  </a:cxn>
                  <a:cxn ang="0">
                    <a:pos x="T6" y="T7"/>
                  </a:cxn>
                  <a:cxn ang="0">
                    <a:pos x="T8" y="T9"/>
                  </a:cxn>
                  <a:cxn ang="0">
                    <a:pos x="T10" y="T11"/>
                  </a:cxn>
                </a:cxnLst>
                <a:rect l="0" t="0" r="r" b="b"/>
                <a:pathLst>
                  <a:path w="13" h="20">
                    <a:moveTo>
                      <a:pt x="3" y="15"/>
                    </a:moveTo>
                    <a:cubicBezTo>
                      <a:pt x="3" y="13"/>
                      <a:pt x="3" y="10"/>
                      <a:pt x="1" y="8"/>
                    </a:cubicBezTo>
                    <a:cubicBezTo>
                      <a:pt x="1" y="5"/>
                      <a:pt x="0" y="2"/>
                      <a:pt x="3" y="0"/>
                    </a:cubicBezTo>
                    <a:cubicBezTo>
                      <a:pt x="7" y="6"/>
                      <a:pt x="13" y="10"/>
                      <a:pt x="13" y="18"/>
                    </a:cubicBezTo>
                    <a:cubicBezTo>
                      <a:pt x="11" y="20"/>
                      <a:pt x="10" y="17"/>
                      <a:pt x="8" y="16"/>
                    </a:cubicBezTo>
                    <a:cubicBezTo>
                      <a:pt x="7" y="16"/>
                      <a:pt x="5" y="16"/>
                      <a:pt x="3" y="15"/>
                    </a:cubicBezTo>
                    <a:close/>
                  </a:path>
                </a:pathLst>
              </a:custGeom>
              <a:solidFill>
                <a:srgbClr val="D2C0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2" name="Freeform 349">
                <a:extLst>
                  <a:ext uri="{FF2B5EF4-FFF2-40B4-BE49-F238E27FC236}">
                    <a16:creationId xmlns:a16="http://schemas.microsoft.com/office/drawing/2014/main" id="{E06E564C-595F-422E-622A-D68E4D73F2F9}"/>
                  </a:ext>
                </a:extLst>
              </p:cNvPr>
              <p:cNvSpPr/>
              <p:nvPr/>
            </p:nvSpPr>
            <p:spPr bwMode="auto">
              <a:xfrm>
                <a:off x="3561" y="1862"/>
                <a:ext cx="64" cy="149"/>
              </a:xfrm>
              <a:custGeom>
                <a:avLst/>
                <a:gdLst>
                  <a:gd name="T0" fmla="*/ 30 w 42"/>
                  <a:gd name="T1" fmla="*/ 0 h 98"/>
                  <a:gd name="T2" fmla="*/ 35 w 42"/>
                  <a:gd name="T3" fmla="*/ 2 h 98"/>
                  <a:gd name="T4" fmla="*/ 42 w 42"/>
                  <a:gd name="T5" fmla="*/ 17 h 98"/>
                  <a:gd name="T6" fmla="*/ 35 w 42"/>
                  <a:gd name="T7" fmla="*/ 48 h 98"/>
                  <a:gd name="T8" fmla="*/ 28 w 42"/>
                  <a:gd name="T9" fmla="*/ 98 h 98"/>
                  <a:gd name="T10" fmla="*/ 8 w 42"/>
                  <a:gd name="T11" fmla="*/ 69 h 98"/>
                  <a:gd name="T12" fmla="*/ 5 w 42"/>
                  <a:gd name="T13" fmla="*/ 53 h 98"/>
                  <a:gd name="T14" fmla="*/ 5 w 42"/>
                  <a:gd name="T15" fmla="*/ 48 h 98"/>
                  <a:gd name="T16" fmla="*/ 7 w 42"/>
                  <a:gd name="T17" fmla="*/ 36 h 98"/>
                  <a:gd name="T18" fmla="*/ 17 w 42"/>
                  <a:gd name="T19" fmla="*/ 43 h 98"/>
                  <a:gd name="T20" fmla="*/ 30 w 42"/>
                  <a:gd name="T2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98">
                    <a:moveTo>
                      <a:pt x="30" y="0"/>
                    </a:moveTo>
                    <a:cubicBezTo>
                      <a:pt x="32" y="1"/>
                      <a:pt x="34" y="1"/>
                      <a:pt x="35" y="2"/>
                    </a:cubicBezTo>
                    <a:cubicBezTo>
                      <a:pt x="39" y="6"/>
                      <a:pt x="41" y="12"/>
                      <a:pt x="42" y="17"/>
                    </a:cubicBezTo>
                    <a:cubicBezTo>
                      <a:pt x="36" y="27"/>
                      <a:pt x="35" y="38"/>
                      <a:pt x="35" y="48"/>
                    </a:cubicBezTo>
                    <a:cubicBezTo>
                      <a:pt x="35" y="65"/>
                      <a:pt x="30" y="81"/>
                      <a:pt x="28" y="98"/>
                    </a:cubicBezTo>
                    <a:cubicBezTo>
                      <a:pt x="26" y="85"/>
                      <a:pt x="16" y="78"/>
                      <a:pt x="8" y="69"/>
                    </a:cubicBezTo>
                    <a:cubicBezTo>
                      <a:pt x="7" y="64"/>
                      <a:pt x="4" y="59"/>
                      <a:pt x="5" y="53"/>
                    </a:cubicBezTo>
                    <a:cubicBezTo>
                      <a:pt x="5" y="51"/>
                      <a:pt x="5" y="50"/>
                      <a:pt x="5" y="48"/>
                    </a:cubicBezTo>
                    <a:cubicBezTo>
                      <a:pt x="5" y="44"/>
                      <a:pt x="0" y="38"/>
                      <a:pt x="7" y="36"/>
                    </a:cubicBezTo>
                    <a:cubicBezTo>
                      <a:pt x="11" y="35"/>
                      <a:pt x="16" y="38"/>
                      <a:pt x="17" y="43"/>
                    </a:cubicBezTo>
                    <a:cubicBezTo>
                      <a:pt x="31" y="32"/>
                      <a:pt x="34" y="17"/>
                      <a:pt x="30" y="0"/>
                    </a:cubicBezTo>
                    <a:close/>
                  </a:path>
                </a:pathLst>
              </a:custGeom>
              <a:solidFill>
                <a:srgbClr val="BCA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3" name="Freeform 350">
                <a:extLst>
                  <a:ext uri="{FF2B5EF4-FFF2-40B4-BE49-F238E27FC236}">
                    <a16:creationId xmlns:a16="http://schemas.microsoft.com/office/drawing/2014/main" id="{6E1E3F52-E29D-47BF-4D9A-5C2D9D2BB606}"/>
                  </a:ext>
                </a:extLst>
              </p:cNvPr>
              <p:cNvSpPr/>
              <p:nvPr/>
            </p:nvSpPr>
            <p:spPr bwMode="auto">
              <a:xfrm>
                <a:off x="3358" y="2648"/>
                <a:ext cx="253" cy="82"/>
              </a:xfrm>
              <a:custGeom>
                <a:avLst/>
                <a:gdLst>
                  <a:gd name="T0" fmla="*/ 40 w 167"/>
                  <a:gd name="T1" fmla="*/ 44 h 54"/>
                  <a:gd name="T2" fmla="*/ 0 w 167"/>
                  <a:gd name="T3" fmla="*/ 54 h 54"/>
                  <a:gd name="T4" fmla="*/ 26 w 167"/>
                  <a:gd name="T5" fmla="*/ 40 h 54"/>
                  <a:gd name="T6" fmla="*/ 29 w 167"/>
                  <a:gd name="T7" fmla="*/ 33 h 54"/>
                  <a:gd name="T8" fmla="*/ 37 w 167"/>
                  <a:gd name="T9" fmla="*/ 27 h 54"/>
                  <a:gd name="T10" fmla="*/ 73 w 167"/>
                  <a:gd name="T11" fmla="*/ 19 h 54"/>
                  <a:gd name="T12" fmla="*/ 106 w 167"/>
                  <a:gd name="T13" fmla="*/ 9 h 54"/>
                  <a:gd name="T14" fmla="*/ 111 w 167"/>
                  <a:gd name="T15" fmla="*/ 8 h 54"/>
                  <a:gd name="T16" fmla="*/ 156 w 167"/>
                  <a:gd name="T17" fmla="*/ 1 h 54"/>
                  <a:gd name="T18" fmla="*/ 167 w 167"/>
                  <a:gd name="T19" fmla="*/ 4 h 54"/>
                  <a:gd name="T20" fmla="*/ 40 w 167"/>
                  <a:gd name="T2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54">
                    <a:moveTo>
                      <a:pt x="40" y="44"/>
                    </a:moveTo>
                    <a:cubicBezTo>
                      <a:pt x="25" y="42"/>
                      <a:pt x="13" y="52"/>
                      <a:pt x="0" y="54"/>
                    </a:cubicBezTo>
                    <a:cubicBezTo>
                      <a:pt x="6" y="44"/>
                      <a:pt x="17" y="44"/>
                      <a:pt x="26" y="40"/>
                    </a:cubicBezTo>
                    <a:cubicBezTo>
                      <a:pt x="28" y="39"/>
                      <a:pt x="39" y="40"/>
                      <a:pt x="29" y="33"/>
                    </a:cubicBezTo>
                    <a:cubicBezTo>
                      <a:pt x="30" y="29"/>
                      <a:pt x="34" y="28"/>
                      <a:pt x="37" y="27"/>
                    </a:cubicBezTo>
                    <a:cubicBezTo>
                      <a:pt x="49" y="25"/>
                      <a:pt x="61" y="21"/>
                      <a:pt x="73" y="19"/>
                    </a:cubicBezTo>
                    <a:cubicBezTo>
                      <a:pt x="84" y="13"/>
                      <a:pt x="96" y="16"/>
                      <a:pt x="106" y="9"/>
                    </a:cubicBezTo>
                    <a:cubicBezTo>
                      <a:pt x="108" y="7"/>
                      <a:pt x="109" y="7"/>
                      <a:pt x="111" y="8"/>
                    </a:cubicBezTo>
                    <a:cubicBezTo>
                      <a:pt x="127" y="8"/>
                      <a:pt x="141" y="0"/>
                      <a:pt x="156" y="1"/>
                    </a:cubicBezTo>
                    <a:cubicBezTo>
                      <a:pt x="160" y="1"/>
                      <a:pt x="163" y="0"/>
                      <a:pt x="167" y="4"/>
                    </a:cubicBezTo>
                    <a:cubicBezTo>
                      <a:pt x="125" y="20"/>
                      <a:pt x="79" y="23"/>
                      <a:pt x="40" y="44"/>
                    </a:cubicBezTo>
                    <a:close/>
                  </a:path>
                </a:pathLst>
              </a:custGeom>
              <a:solidFill>
                <a:srgbClr val="9D1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4" name="Freeform 351">
                <a:extLst>
                  <a:ext uri="{FF2B5EF4-FFF2-40B4-BE49-F238E27FC236}">
                    <a16:creationId xmlns:a16="http://schemas.microsoft.com/office/drawing/2014/main" id="{94AF9334-1502-28B8-F787-5B94FF46C151}"/>
                  </a:ext>
                </a:extLst>
              </p:cNvPr>
              <p:cNvSpPr/>
              <p:nvPr/>
            </p:nvSpPr>
            <p:spPr bwMode="auto">
              <a:xfrm>
                <a:off x="3361" y="2672"/>
                <a:ext cx="108" cy="35"/>
              </a:xfrm>
              <a:custGeom>
                <a:avLst/>
                <a:gdLst>
                  <a:gd name="T0" fmla="*/ 71 w 71"/>
                  <a:gd name="T1" fmla="*/ 3 h 23"/>
                  <a:gd name="T2" fmla="*/ 27 w 71"/>
                  <a:gd name="T3" fmla="*/ 17 h 23"/>
                  <a:gd name="T4" fmla="*/ 8 w 71"/>
                  <a:gd name="T5" fmla="*/ 23 h 23"/>
                  <a:gd name="T6" fmla="*/ 0 w 71"/>
                  <a:gd name="T7" fmla="*/ 15 h 23"/>
                  <a:gd name="T8" fmla="*/ 9 w 71"/>
                  <a:gd name="T9" fmla="*/ 10 h 23"/>
                  <a:gd name="T10" fmla="*/ 67 w 71"/>
                  <a:gd name="T11" fmla="*/ 0 h 23"/>
                  <a:gd name="T12" fmla="*/ 71 w 71"/>
                  <a:gd name="T13" fmla="*/ 3 h 23"/>
                </a:gdLst>
                <a:ahLst/>
                <a:cxnLst>
                  <a:cxn ang="0">
                    <a:pos x="T0" y="T1"/>
                  </a:cxn>
                  <a:cxn ang="0">
                    <a:pos x="T2" y="T3"/>
                  </a:cxn>
                  <a:cxn ang="0">
                    <a:pos x="T4" y="T5"/>
                  </a:cxn>
                  <a:cxn ang="0">
                    <a:pos x="T6" y="T7"/>
                  </a:cxn>
                  <a:cxn ang="0">
                    <a:pos x="T8" y="T9"/>
                  </a:cxn>
                  <a:cxn ang="0">
                    <a:pos x="T10" y="T11"/>
                  </a:cxn>
                  <a:cxn ang="0">
                    <a:pos x="T12" y="T13"/>
                  </a:cxn>
                </a:cxnLst>
                <a:rect l="0" t="0" r="r" b="b"/>
                <a:pathLst>
                  <a:path w="71" h="23">
                    <a:moveTo>
                      <a:pt x="71" y="3"/>
                    </a:moveTo>
                    <a:cubicBezTo>
                      <a:pt x="58" y="12"/>
                      <a:pt x="42" y="11"/>
                      <a:pt x="27" y="17"/>
                    </a:cubicBezTo>
                    <a:cubicBezTo>
                      <a:pt x="20" y="16"/>
                      <a:pt x="14" y="21"/>
                      <a:pt x="8" y="23"/>
                    </a:cubicBezTo>
                    <a:cubicBezTo>
                      <a:pt x="3" y="22"/>
                      <a:pt x="0" y="17"/>
                      <a:pt x="0" y="15"/>
                    </a:cubicBezTo>
                    <a:cubicBezTo>
                      <a:pt x="0" y="11"/>
                      <a:pt x="6" y="11"/>
                      <a:pt x="9" y="10"/>
                    </a:cubicBezTo>
                    <a:cubicBezTo>
                      <a:pt x="28" y="0"/>
                      <a:pt x="49" y="8"/>
                      <a:pt x="67" y="0"/>
                    </a:cubicBezTo>
                    <a:cubicBezTo>
                      <a:pt x="68" y="0"/>
                      <a:pt x="70" y="2"/>
                      <a:pt x="71" y="3"/>
                    </a:cubicBezTo>
                    <a:close/>
                  </a:path>
                </a:pathLst>
              </a:custGeom>
              <a:solidFill>
                <a:srgbClr val="DD77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5" name="Freeform 352">
                <a:extLst>
                  <a:ext uri="{FF2B5EF4-FFF2-40B4-BE49-F238E27FC236}">
                    <a16:creationId xmlns:a16="http://schemas.microsoft.com/office/drawing/2014/main" id="{61F460C5-C98A-D59C-16DC-DB453602B6E2}"/>
                  </a:ext>
                </a:extLst>
              </p:cNvPr>
              <p:cNvSpPr/>
              <p:nvPr/>
            </p:nvSpPr>
            <p:spPr bwMode="auto">
              <a:xfrm>
                <a:off x="3956" y="2543"/>
                <a:ext cx="87" cy="121"/>
              </a:xfrm>
              <a:custGeom>
                <a:avLst/>
                <a:gdLst>
                  <a:gd name="T0" fmla="*/ 57 w 57"/>
                  <a:gd name="T1" fmla="*/ 5 h 80"/>
                  <a:gd name="T2" fmla="*/ 18 w 57"/>
                  <a:gd name="T3" fmla="*/ 67 h 80"/>
                  <a:gd name="T4" fmla="*/ 13 w 57"/>
                  <a:gd name="T5" fmla="*/ 77 h 80"/>
                  <a:gd name="T6" fmla="*/ 8 w 57"/>
                  <a:gd name="T7" fmla="*/ 80 h 80"/>
                  <a:gd name="T8" fmla="*/ 1 w 57"/>
                  <a:gd name="T9" fmla="*/ 71 h 80"/>
                  <a:gd name="T10" fmla="*/ 5 w 57"/>
                  <a:gd name="T11" fmla="*/ 59 h 80"/>
                  <a:gd name="T12" fmla="*/ 7 w 57"/>
                  <a:gd name="T13" fmla="*/ 53 h 80"/>
                  <a:gd name="T14" fmla="*/ 31 w 57"/>
                  <a:gd name="T15" fmla="*/ 15 h 80"/>
                  <a:gd name="T16" fmla="*/ 49 w 57"/>
                  <a:gd name="T17" fmla="*/ 4 h 80"/>
                  <a:gd name="T18" fmla="*/ 57 w 57"/>
                  <a:gd name="T19"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80">
                    <a:moveTo>
                      <a:pt x="57" y="5"/>
                    </a:moveTo>
                    <a:cubicBezTo>
                      <a:pt x="49" y="29"/>
                      <a:pt x="32" y="48"/>
                      <a:pt x="18" y="67"/>
                    </a:cubicBezTo>
                    <a:cubicBezTo>
                      <a:pt x="16" y="71"/>
                      <a:pt x="18" y="76"/>
                      <a:pt x="13" y="77"/>
                    </a:cubicBezTo>
                    <a:cubicBezTo>
                      <a:pt x="11" y="78"/>
                      <a:pt x="10" y="79"/>
                      <a:pt x="8" y="80"/>
                    </a:cubicBezTo>
                    <a:cubicBezTo>
                      <a:pt x="1" y="80"/>
                      <a:pt x="2" y="75"/>
                      <a:pt x="1" y="71"/>
                    </a:cubicBezTo>
                    <a:cubicBezTo>
                      <a:pt x="0" y="66"/>
                      <a:pt x="3" y="63"/>
                      <a:pt x="5" y="59"/>
                    </a:cubicBezTo>
                    <a:cubicBezTo>
                      <a:pt x="7" y="57"/>
                      <a:pt x="7" y="55"/>
                      <a:pt x="7" y="53"/>
                    </a:cubicBezTo>
                    <a:cubicBezTo>
                      <a:pt x="6" y="38"/>
                      <a:pt x="17" y="20"/>
                      <a:pt x="31" y="15"/>
                    </a:cubicBezTo>
                    <a:cubicBezTo>
                      <a:pt x="38" y="13"/>
                      <a:pt x="44" y="10"/>
                      <a:pt x="49" y="4"/>
                    </a:cubicBezTo>
                    <a:cubicBezTo>
                      <a:pt x="52" y="0"/>
                      <a:pt x="52" y="1"/>
                      <a:pt x="57" y="5"/>
                    </a:cubicBezTo>
                    <a:close/>
                  </a:path>
                </a:pathLst>
              </a:custGeom>
              <a:solidFill>
                <a:srgbClr val="4B1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6" name="Freeform 353">
                <a:extLst>
                  <a:ext uri="{FF2B5EF4-FFF2-40B4-BE49-F238E27FC236}">
                    <a16:creationId xmlns:a16="http://schemas.microsoft.com/office/drawing/2014/main" id="{E84D5D1E-660C-BFD4-6A6B-71DC9270ECFA}"/>
                  </a:ext>
                </a:extLst>
              </p:cNvPr>
              <p:cNvSpPr/>
              <p:nvPr/>
            </p:nvSpPr>
            <p:spPr bwMode="auto">
              <a:xfrm>
                <a:off x="3943" y="2648"/>
                <a:ext cx="164" cy="162"/>
              </a:xfrm>
              <a:custGeom>
                <a:avLst/>
                <a:gdLst>
                  <a:gd name="T0" fmla="*/ 12 w 108"/>
                  <a:gd name="T1" fmla="*/ 0 h 107"/>
                  <a:gd name="T2" fmla="*/ 17 w 108"/>
                  <a:gd name="T3" fmla="*/ 11 h 107"/>
                  <a:gd name="T4" fmla="*/ 93 w 108"/>
                  <a:gd name="T5" fmla="*/ 86 h 107"/>
                  <a:gd name="T6" fmla="*/ 108 w 108"/>
                  <a:gd name="T7" fmla="*/ 107 h 107"/>
                  <a:gd name="T8" fmla="*/ 59 w 108"/>
                  <a:gd name="T9" fmla="*/ 57 h 107"/>
                  <a:gd name="T10" fmla="*/ 35 w 108"/>
                  <a:gd name="T11" fmla="*/ 38 h 107"/>
                  <a:gd name="T12" fmla="*/ 25 w 108"/>
                  <a:gd name="T13" fmla="*/ 31 h 107"/>
                  <a:gd name="T14" fmla="*/ 17 w 108"/>
                  <a:gd name="T15" fmla="*/ 23 h 107"/>
                  <a:gd name="T16" fmla="*/ 9 w 108"/>
                  <a:gd name="T17" fmla="*/ 3 h 107"/>
                  <a:gd name="T18" fmla="*/ 12 w 108"/>
                  <a:gd name="T1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7">
                    <a:moveTo>
                      <a:pt x="12" y="0"/>
                    </a:moveTo>
                    <a:cubicBezTo>
                      <a:pt x="12" y="5"/>
                      <a:pt x="12" y="9"/>
                      <a:pt x="17" y="11"/>
                    </a:cubicBezTo>
                    <a:cubicBezTo>
                      <a:pt x="42" y="36"/>
                      <a:pt x="68" y="61"/>
                      <a:pt x="93" y="86"/>
                    </a:cubicBezTo>
                    <a:cubicBezTo>
                      <a:pt x="99" y="92"/>
                      <a:pt x="106" y="98"/>
                      <a:pt x="108" y="107"/>
                    </a:cubicBezTo>
                    <a:cubicBezTo>
                      <a:pt x="90" y="92"/>
                      <a:pt x="77" y="72"/>
                      <a:pt x="59" y="57"/>
                    </a:cubicBezTo>
                    <a:cubicBezTo>
                      <a:pt x="51" y="50"/>
                      <a:pt x="44" y="43"/>
                      <a:pt x="35" y="38"/>
                    </a:cubicBezTo>
                    <a:cubicBezTo>
                      <a:pt x="32" y="35"/>
                      <a:pt x="30" y="31"/>
                      <a:pt x="25" y="31"/>
                    </a:cubicBezTo>
                    <a:cubicBezTo>
                      <a:pt x="22" y="28"/>
                      <a:pt x="20" y="23"/>
                      <a:pt x="17" y="23"/>
                    </a:cubicBezTo>
                    <a:cubicBezTo>
                      <a:pt x="0" y="22"/>
                      <a:pt x="5" y="13"/>
                      <a:pt x="9" y="3"/>
                    </a:cubicBezTo>
                    <a:cubicBezTo>
                      <a:pt x="9" y="1"/>
                      <a:pt x="10" y="0"/>
                      <a:pt x="12" y="0"/>
                    </a:cubicBezTo>
                    <a:close/>
                  </a:path>
                </a:pathLst>
              </a:custGeom>
              <a:solidFill>
                <a:srgbClr val="8F26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7" name="Freeform 354">
                <a:extLst>
                  <a:ext uri="{FF2B5EF4-FFF2-40B4-BE49-F238E27FC236}">
                    <a16:creationId xmlns:a16="http://schemas.microsoft.com/office/drawing/2014/main" id="{31E36C93-1A59-D875-B5A0-4352D87C6B89}"/>
                  </a:ext>
                </a:extLst>
              </p:cNvPr>
              <p:cNvSpPr/>
              <p:nvPr/>
            </p:nvSpPr>
            <p:spPr bwMode="auto">
              <a:xfrm>
                <a:off x="3976" y="2645"/>
                <a:ext cx="23" cy="39"/>
              </a:xfrm>
              <a:custGeom>
                <a:avLst/>
                <a:gdLst>
                  <a:gd name="T0" fmla="*/ 0 w 15"/>
                  <a:gd name="T1" fmla="*/ 10 h 26"/>
                  <a:gd name="T2" fmla="*/ 5 w 15"/>
                  <a:gd name="T3" fmla="*/ 0 h 26"/>
                  <a:gd name="T4" fmla="*/ 15 w 15"/>
                  <a:gd name="T5" fmla="*/ 26 h 26"/>
                  <a:gd name="T6" fmla="*/ 0 w 15"/>
                  <a:gd name="T7" fmla="*/ 10 h 26"/>
                </a:gdLst>
                <a:ahLst/>
                <a:cxnLst>
                  <a:cxn ang="0">
                    <a:pos x="T0" y="T1"/>
                  </a:cxn>
                  <a:cxn ang="0">
                    <a:pos x="T2" y="T3"/>
                  </a:cxn>
                  <a:cxn ang="0">
                    <a:pos x="T4" y="T5"/>
                  </a:cxn>
                  <a:cxn ang="0">
                    <a:pos x="T6" y="T7"/>
                  </a:cxn>
                </a:cxnLst>
                <a:rect l="0" t="0" r="r" b="b"/>
                <a:pathLst>
                  <a:path w="15" h="26">
                    <a:moveTo>
                      <a:pt x="0" y="10"/>
                    </a:moveTo>
                    <a:cubicBezTo>
                      <a:pt x="2" y="7"/>
                      <a:pt x="3" y="4"/>
                      <a:pt x="5" y="0"/>
                    </a:cubicBezTo>
                    <a:cubicBezTo>
                      <a:pt x="2" y="11"/>
                      <a:pt x="9" y="19"/>
                      <a:pt x="15" y="26"/>
                    </a:cubicBezTo>
                    <a:cubicBezTo>
                      <a:pt x="7" y="24"/>
                      <a:pt x="3" y="17"/>
                      <a:pt x="0" y="10"/>
                    </a:cubicBezTo>
                    <a:close/>
                  </a:path>
                </a:pathLst>
              </a:custGeom>
              <a:solidFill>
                <a:srgbClr val="8F26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8" name="Freeform 355">
                <a:extLst>
                  <a:ext uri="{FF2B5EF4-FFF2-40B4-BE49-F238E27FC236}">
                    <a16:creationId xmlns:a16="http://schemas.microsoft.com/office/drawing/2014/main" id="{DA98CB2B-393B-0758-1CC3-ED5DA2512684}"/>
                  </a:ext>
                </a:extLst>
              </p:cNvPr>
              <p:cNvSpPr/>
              <p:nvPr/>
            </p:nvSpPr>
            <p:spPr bwMode="auto">
              <a:xfrm>
                <a:off x="3383" y="2567"/>
                <a:ext cx="181" cy="49"/>
              </a:xfrm>
              <a:custGeom>
                <a:avLst/>
                <a:gdLst>
                  <a:gd name="T0" fmla="*/ 112 w 119"/>
                  <a:gd name="T1" fmla="*/ 3 h 32"/>
                  <a:gd name="T2" fmla="*/ 119 w 119"/>
                  <a:gd name="T3" fmla="*/ 19 h 32"/>
                  <a:gd name="T4" fmla="*/ 115 w 119"/>
                  <a:gd name="T5" fmla="*/ 21 h 32"/>
                  <a:gd name="T6" fmla="*/ 114 w 119"/>
                  <a:gd name="T7" fmla="*/ 29 h 32"/>
                  <a:gd name="T8" fmla="*/ 95 w 119"/>
                  <a:gd name="T9" fmla="*/ 30 h 32"/>
                  <a:gd name="T10" fmla="*/ 94 w 119"/>
                  <a:gd name="T11" fmla="*/ 23 h 32"/>
                  <a:gd name="T12" fmla="*/ 93 w 119"/>
                  <a:gd name="T13" fmla="*/ 18 h 32"/>
                  <a:gd name="T14" fmla="*/ 86 w 119"/>
                  <a:gd name="T15" fmla="*/ 19 h 32"/>
                  <a:gd name="T16" fmla="*/ 71 w 119"/>
                  <a:gd name="T17" fmla="*/ 19 h 32"/>
                  <a:gd name="T18" fmla="*/ 35 w 119"/>
                  <a:gd name="T19" fmla="*/ 8 h 32"/>
                  <a:gd name="T20" fmla="*/ 29 w 119"/>
                  <a:gd name="T21" fmla="*/ 8 h 32"/>
                  <a:gd name="T22" fmla="*/ 8 w 119"/>
                  <a:gd name="T23" fmla="*/ 15 h 32"/>
                  <a:gd name="T24" fmla="*/ 0 w 119"/>
                  <a:gd name="T25" fmla="*/ 0 h 32"/>
                  <a:gd name="T26" fmla="*/ 54 w 119"/>
                  <a:gd name="T27" fmla="*/ 5 h 32"/>
                  <a:gd name="T28" fmla="*/ 98 w 119"/>
                  <a:gd name="T29" fmla="*/ 3 h 32"/>
                  <a:gd name="T30" fmla="*/ 112 w 119"/>
                  <a:gd name="T3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32">
                    <a:moveTo>
                      <a:pt x="112" y="3"/>
                    </a:moveTo>
                    <a:cubicBezTo>
                      <a:pt x="114" y="8"/>
                      <a:pt x="117" y="13"/>
                      <a:pt x="119" y="19"/>
                    </a:cubicBezTo>
                    <a:cubicBezTo>
                      <a:pt x="118" y="20"/>
                      <a:pt x="112" y="13"/>
                      <a:pt x="115" y="21"/>
                    </a:cubicBezTo>
                    <a:cubicBezTo>
                      <a:pt x="117" y="25"/>
                      <a:pt x="117" y="27"/>
                      <a:pt x="114" y="29"/>
                    </a:cubicBezTo>
                    <a:cubicBezTo>
                      <a:pt x="108" y="32"/>
                      <a:pt x="101" y="32"/>
                      <a:pt x="95" y="30"/>
                    </a:cubicBezTo>
                    <a:cubicBezTo>
                      <a:pt x="92" y="29"/>
                      <a:pt x="92" y="26"/>
                      <a:pt x="94" y="23"/>
                    </a:cubicBezTo>
                    <a:cubicBezTo>
                      <a:pt x="96" y="21"/>
                      <a:pt x="95" y="19"/>
                      <a:pt x="93" y="18"/>
                    </a:cubicBezTo>
                    <a:cubicBezTo>
                      <a:pt x="90" y="16"/>
                      <a:pt x="88" y="17"/>
                      <a:pt x="86" y="19"/>
                    </a:cubicBezTo>
                    <a:cubicBezTo>
                      <a:pt x="81" y="26"/>
                      <a:pt x="73" y="22"/>
                      <a:pt x="71" y="19"/>
                    </a:cubicBezTo>
                    <a:cubicBezTo>
                      <a:pt x="62" y="5"/>
                      <a:pt x="47" y="10"/>
                      <a:pt x="35" y="8"/>
                    </a:cubicBezTo>
                    <a:cubicBezTo>
                      <a:pt x="33" y="8"/>
                      <a:pt x="31" y="8"/>
                      <a:pt x="29" y="8"/>
                    </a:cubicBezTo>
                    <a:cubicBezTo>
                      <a:pt x="17" y="5"/>
                      <a:pt x="17" y="5"/>
                      <a:pt x="8" y="15"/>
                    </a:cubicBezTo>
                    <a:cubicBezTo>
                      <a:pt x="10" y="7"/>
                      <a:pt x="7" y="2"/>
                      <a:pt x="0" y="0"/>
                    </a:cubicBezTo>
                    <a:cubicBezTo>
                      <a:pt x="18" y="0"/>
                      <a:pt x="36" y="3"/>
                      <a:pt x="54" y="5"/>
                    </a:cubicBezTo>
                    <a:cubicBezTo>
                      <a:pt x="69" y="7"/>
                      <a:pt x="83" y="5"/>
                      <a:pt x="98" y="3"/>
                    </a:cubicBezTo>
                    <a:cubicBezTo>
                      <a:pt x="102" y="2"/>
                      <a:pt x="107" y="3"/>
                      <a:pt x="112" y="3"/>
                    </a:cubicBezTo>
                    <a:close/>
                  </a:path>
                </a:pathLst>
              </a:custGeom>
              <a:solidFill>
                <a:srgbClr val="DF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9" name="Freeform 356">
                <a:extLst>
                  <a:ext uri="{FF2B5EF4-FFF2-40B4-BE49-F238E27FC236}">
                    <a16:creationId xmlns:a16="http://schemas.microsoft.com/office/drawing/2014/main" id="{79D040ED-915E-4D7E-1E0E-BCF135849EF4}"/>
                  </a:ext>
                </a:extLst>
              </p:cNvPr>
              <p:cNvSpPr/>
              <p:nvPr/>
            </p:nvSpPr>
            <p:spPr bwMode="auto">
              <a:xfrm>
                <a:off x="3458" y="2598"/>
                <a:ext cx="103" cy="63"/>
              </a:xfrm>
              <a:custGeom>
                <a:avLst/>
                <a:gdLst>
                  <a:gd name="T0" fmla="*/ 45 w 68"/>
                  <a:gd name="T1" fmla="*/ 41 h 42"/>
                  <a:gd name="T2" fmla="*/ 40 w 68"/>
                  <a:gd name="T3" fmla="*/ 42 h 42"/>
                  <a:gd name="T4" fmla="*/ 12 w 68"/>
                  <a:gd name="T5" fmla="*/ 22 h 42"/>
                  <a:gd name="T6" fmla="*/ 5 w 68"/>
                  <a:gd name="T7" fmla="*/ 10 h 42"/>
                  <a:gd name="T8" fmla="*/ 23 w 68"/>
                  <a:gd name="T9" fmla="*/ 6 h 42"/>
                  <a:gd name="T10" fmla="*/ 51 w 68"/>
                  <a:gd name="T11" fmla="*/ 18 h 42"/>
                  <a:gd name="T12" fmla="*/ 60 w 68"/>
                  <a:gd name="T13" fmla="*/ 16 h 42"/>
                  <a:gd name="T14" fmla="*/ 68 w 68"/>
                  <a:gd name="T15" fmla="*/ 31 h 42"/>
                  <a:gd name="T16" fmla="*/ 45 w 68"/>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2">
                    <a:moveTo>
                      <a:pt x="45" y="41"/>
                    </a:moveTo>
                    <a:cubicBezTo>
                      <a:pt x="43" y="41"/>
                      <a:pt x="42" y="42"/>
                      <a:pt x="40" y="42"/>
                    </a:cubicBezTo>
                    <a:cubicBezTo>
                      <a:pt x="26" y="41"/>
                      <a:pt x="21" y="29"/>
                      <a:pt x="12" y="22"/>
                    </a:cubicBezTo>
                    <a:cubicBezTo>
                      <a:pt x="8" y="19"/>
                      <a:pt x="0" y="17"/>
                      <a:pt x="5" y="10"/>
                    </a:cubicBezTo>
                    <a:cubicBezTo>
                      <a:pt x="9" y="3"/>
                      <a:pt x="16" y="0"/>
                      <a:pt x="23" y="6"/>
                    </a:cubicBezTo>
                    <a:cubicBezTo>
                      <a:pt x="31" y="12"/>
                      <a:pt x="42" y="13"/>
                      <a:pt x="51" y="18"/>
                    </a:cubicBezTo>
                    <a:cubicBezTo>
                      <a:pt x="54" y="19"/>
                      <a:pt x="57" y="17"/>
                      <a:pt x="60" y="16"/>
                    </a:cubicBezTo>
                    <a:cubicBezTo>
                      <a:pt x="64" y="21"/>
                      <a:pt x="64" y="27"/>
                      <a:pt x="68" y="31"/>
                    </a:cubicBezTo>
                    <a:cubicBezTo>
                      <a:pt x="60" y="35"/>
                      <a:pt x="51" y="35"/>
                      <a:pt x="45" y="41"/>
                    </a:cubicBezTo>
                    <a:close/>
                  </a:path>
                </a:pathLst>
              </a:custGeom>
              <a:solidFill>
                <a:srgbClr val="DF8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0" name="Freeform 357">
                <a:extLst>
                  <a:ext uri="{FF2B5EF4-FFF2-40B4-BE49-F238E27FC236}">
                    <a16:creationId xmlns:a16="http://schemas.microsoft.com/office/drawing/2014/main" id="{0C9C5166-84C8-8D71-D1F6-9E4276D93176}"/>
                  </a:ext>
                </a:extLst>
              </p:cNvPr>
              <p:cNvSpPr/>
              <p:nvPr/>
            </p:nvSpPr>
            <p:spPr bwMode="auto">
              <a:xfrm>
                <a:off x="3417" y="2632"/>
                <a:ext cx="67" cy="37"/>
              </a:xfrm>
              <a:custGeom>
                <a:avLst/>
                <a:gdLst>
                  <a:gd name="T0" fmla="*/ 44 w 44"/>
                  <a:gd name="T1" fmla="*/ 23 h 24"/>
                  <a:gd name="T2" fmla="*/ 23 w 44"/>
                  <a:gd name="T3" fmla="*/ 18 h 24"/>
                  <a:gd name="T4" fmla="*/ 13 w 44"/>
                  <a:gd name="T5" fmla="*/ 18 h 24"/>
                  <a:gd name="T6" fmla="*/ 3 w 44"/>
                  <a:gd name="T7" fmla="*/ 15 h 24"/>
                  <a:gd name="T8" fmla="*/ 4 w 44"/>
                  <a:gd name="T9" fmla="*/ 3 h 24"/>
                  <a:gd name="T10" fmla="*/ 9 w 44"/>
                  <a:gd name="T11" fmla="*/ 5 h 24"/>
                  <a:gd name="T12" fmla="*/ 14 w 44"/>
                  <a:gd name="T13" fmla="*/ 11 h 24"/>
                  <a:gd name="T14" fmla="*/ 44 w 44"/>
                  <a:gd name="T15" fmla="*/ 23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4">
                    <a:moveTo>
                      <a:pt x="44" y="23"/>
                    </a:moveTo>
                    <a:cubicBezTo>
                      <a:pt x="36" y="24"/>
                      <a:pt x="29" y="21"/>
                      <a:pt x="23" y="18"/>
                    </a:cubicBezTo>
                    <a:cubicBezTo>
                      <a:pt x="19" y="15"/>
                      <a:pt x="16" y="14"/>
                      <a:pt x="13" y="18"/>
                    </a:cubicBezTo>
                    <a:cubicBezTo>
                      <a:pt x="8" y="23"/>
                      <a:pt x="5" y="19"/>
                      <a:pt x="3" y="15"/>
                    </a:cubicBezTo>
                    <a:cubicBezTo>
                      <a:pt x="0" y="11"/>
                      <a:pt x="0" y="6"/>
                      <a:pt x="4" y="3"/>
                    </a:cubicBezTo>
                    <a:cubicBezTo>
                      <a:pt x="6" y="0"/>
                      <a:pt x="8" y="2"/>
                      <a:pt x="9" y="5"/>
                    </a:cubicBezTo>
                    <a:cubicBezTo>
                      <a:pt x="9" y="8"/>
                      <a:pt x="10" y="14"/>
                      <a:pt x="14" y="11"/>
                    </a:cubicBezTo>
                    <a:cubicBezTo>
                      <a:pt x="30" y="0"/>
                      <a:pt x="38" y="9"/>
                      <a:pt x="44" y="23"/>
                    </a:cubicBezTo>
                    <a:close/>
                  </a:path>
                </a:pathLst>
              </a:custGeom>
              <a:solidFill>
                <a:srgbClr val="DD77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1" name="Freeform 358">
                <a:extLst>
                  <a:ext uri="{FF2B5EF4-FFF2-40B4-BE49-F238E27FC236}">
                    <a16:creationId xmlns:a16="http://schemas.microsoft.com/office/drawing/2014/main" id="{EA008543-E5B4-8E52-2B15-E789C0C5E608}"/>
                  </a:ext>
                </a:extLst>
              </p:cNvPr>
              <p:cNvSpPr/>
              <p:nvPr/>
            </p:nvSpPr>
            <p:spPr bwMode="auto">
              <a:xfrm>
                <a:off x="3332" y="2558"/>
                <a:ext cx="65" cy="47"/>
              </a:xfrm>
              <a:custGeom>
                <a:avLst/>
                <a:gdLst>
                  <a:gd name="T0" fmla="*/ 29 w 43"/>
                  <a:gd name="T1" fmla="*/ 24 h 31"/>
                  <a:gd name="T2" fmla="*/ 9 w 43"/>
                  <a:gd name="T3" fmla="*/ 16 h 31"/>
                  <a:gd name="T4" fmla="*/ 0 w 43"/>
                  <a:gd name="T5" fmla="*/ 10 h 31"/>
                  <a:gd name="T6" fmla="*/ 3 w 43"/>
                  <a:gd name="T7" fmla="*/ 3 h 31"/>
                  <a:gd name="T8" fmla="*/ 11 w 43"/>
                  <a:gd name="T9" fmla="*/ 7 h 31"/>
                  <a:gd name="T10" fmla="*/ 43 w 43"/>
                  <a:gd name="T11" fmla="*/ 27 h 31"/>
                  <a:gd name="T12" fmla="*/ 34 w 43"/>
                  <a:gd name="T13" fmla="*/ 29 h 31"/>
                  <a:gd name="T14" fmla="*/ 29 w 43"/>
                  <a:gd name="T15" fmla="*/ 24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1">
                    <a:moveTo>
                      <a:pt x="29" y="24"/>
                    </a:moveTo>
                    <a:cubicBezTo>
                      <a:pt x="23" y="20"/>
                      <a:pt x="17" y="16"/>
                      <a:pt x="9" y="16"/>
                    </a:cubicBezTo>
                    <a:cubicBezTo>
                      <a:pt x="5" y="17"/>
                      <a:pt x="1" y="14"/>
                      <a:pt x="0" y="10"/>
                    </a:cubicBezTo>
                    <a:cubicBezTo>
                      <a:pt x="0" y="8"/>
                      <a:pt x="1" y="5"/>
                      <a:pt x="3" y="3"/>
                    </a:cubicBezTo>
                    <a:cubicBezTo>
                      <a:pt x="7" y="0"/>
                      <a:pt x="8" y="6"/>
                      <a:pt x="11" y="7"/>
                    </a:cubicBezTo>
                    <a:cubicBezTo>
                      <a:pt x="25" y="9"/>
                      <a:pt x="33" y="19"/>
                      <a:pt x="43" y="27"/>
                    </a:cubicBezTo>
                    <a:cubicBezTo>
                      <a:pt x="41" y="31"/>
                      <a:pt x="37" y="29"/>
                      <a:pt x="34" y="29"/>
                    </a:cubicBezTo>
                    <a:cubicBezTo>
                      <a:pt x="30" y="30"/>
                      <a:pt x="30" y="27"/>
                      <a:pt x="29" y="24"/>
                    </a:cubicBezTo>
                    <a:close/>
                  </a:path>
                </a:pathLst>
              </a:custGeom>
              <a:solidFill>
                <a:srgbClr val="BA51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2" name="Freeform 359">
                <a:extLst>
                  <a:ext uri="{FF2B5EF4-FFF2-40B4-BE49-F238E27FC236}">
                    <a16:creationId xmlns:a16="http://schemas.microsoft.com/office/drawing/2014/main" id="{57FF5C1C-B903-9B33-E1D5-0305072514C4}"/>
                  </a:ext>
                </a:extLst>
              </p:cNvPr>
              <p:cNvSpPr/>
              <p:nvPr/>
            </p:nvSpPr>
            <p:spPr bwMode="auto">
              <a:xfrm>
                <a:off x="3560" y="2602"/>
                <a:ext cx="30" cy="32"/>
              </a:xfrm>
              <a:custGeom>
                <a:avLst/>
                <a:gdLst>
                  <a:gd name="T0" fmla="*/ 18 w 20"/>
                  <a:gd name="T1" fmla="*/ 21 h 21"/>
                  <a:gd name="T2" fmla="*/ 11 w 20"/>
                  <a:gd name="T3" fmla="*/ 18 h 21"/>
                  <a:gd name="T4" fmla="*/ 6 w 20"/>
                  <a:gd name="T5" fmla="*/ 21 h 21"/>
                  <a:gd name="T6" fmla="*/ 1 w 20"/>
                  <a:gd name="T7" fmla="*/ 13 h 21"/>
                  <a:gd name="T8" fmla="*/ 8 w 20"/>
                  <a:gd name="T9" fmla="*/ 0 h 21"/>
                  <a:gd name="T10" fmla="*/ 20 w 20"/>
                  <a:gd name="T11" fmla="*/ 3 h 21"/>
                  <a:gd name="T12" fmla="*/ 18 w 20"/>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8" y="21"/>
                    </a:moveTo>
                    <a:cubicBezTo>
                      <a:pt x="16" y="21"/>
                      <a:pt x="13" y="20"/>
                      <a:pt x="11" y="18"/>
                    </a:cubicBezTo>
                    <a:cubicBezTo>
                      <a:pt x="7" y="15"/>
                      <a:pt x="6" y="17"/>
                      <a:pt x="6" y="21"/>
                    </a:cubicBezTo>
                    <a:cubicBezTo>
                      <a:pt x="0" y="20"/>
                      <a:pt x="0" y="17"/>
                      <a:pt x="1" y="13"/>
                    </a:cubicBezTo>
                    <a:cubicBezTo>
                      <a:pt x="3" y="8"/>
                      <a:pt x="9" y="6"/>
                      <a:pt x="8" y="0"/>
                    </a:cubicBezTo>
                    <a:cubicBezTo>
                      <a:pt x="12" y="1"/>
                      <a:pt x="15" y="2"/>
                      <a:pt x="20" y="3"/>
                    </a:cubicBezTo>
                    <a:cubicBezTo>
                      <a:pt x="11" y="9"/>
                      <a:pt x="18" y="15"/>
                      <a:pt x="18" y="21"/>
                    </a:cubicBezTo>
                    <a:close/>
                  </a:path>
                </a:pathLst>
              </a:custGeom>
              <a:solidFill>
                <a:srgbClr val="DF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3" name="Freeform 360">
                <a:extLst>
                  <a:ext uri="{FF2B5EF4-FFF2-40B4-BE49-F238E27FC236}">
                    <a16:creationId xmlns:a16="http://schemas.microsoft.com/office/drawing/2014/main" id="{88195305-7B25-598D-B5AA-A886F592E2BB}"/>
                  </a:ext>
                </a:extLst>
              </p:cNvPr>
              <p:cNvSpPr/>
              <p:nvPr/>
            </p:nvSpPr>
            <p:spPr bwMode="auto">
              <a:xfrm>
                <a:off x="3361" y="2595"/>
                <a:ext cx="22" cy="30"/>
              </a:xfrm>
              <a:custGeom>
                <a:avLst/>
                <a:gdLst>
                  <a:gd name="T0" fmla="*/ 10 w 15"/>
                  <a:gd name="T1" fmla="*/ 0 h 20"/>
                  <a:gd name="T2" fmla="*/ 15 w 15"/>
                  <a:gd name="T3" fmla="*/ 5 h 20"/>
                  <a:gd name="T4" fmla="*/ 15 w 15"/>
                  <a:gd name="T5" fmla="*/ 20 h 20"/>
                  <a:gd name="T6" fmla="*/ 2 w 15"/>
                  <a:gd name="T7" fmla="*/ 9 h 20"/>
                  <a:gd name="T8" fmla="*/ 10 w 15"/>
                  <a:gd name="T9" fmla="*/ 0 h 20"/>
                </a:gdLst>
                <a:ahLst/>
                <a:cxnLst>
                  <a:cxn ang="0">
                    <a:pos x="T0" y="T1"/>
                  </a:cxn>
                  <a:cxn ang="0">
                    <a:pos x="T2" y="T3"/>
                  </a:cxn>
                  <a:cxn ang="0">
                    <a:pos x="T4" y="T5"/>
                  </a:cxn>
                  <a:cxn ang="0">
                    <a:pos x="T6" y="T7"/>
                  </a:cxn>
                  <a:cxn ang="0">
                    <a:pos x="T8" y="T9"/>
                  </a:cxn>
                </a:cxnLst>
                <a:rect l="0" t="0" r="r" b="b"/>
                <a:pathLst>
                  <a:path w="15" h="20">
                    <a:moveTo>
                      <a:pt x="10" y="0"/>
                    </a:moveTo>
                    <a:cubicBezTo>
                      <a:pt x="12" y="2"/>
                      <a:pt x="14" y="4"/>
                      <a:pt x="15" y="5"/>
                    </a:cubicBezTo>
                    <a:cubicBezTo>
                      <a:pt x="15" y="9"/>
                      <a:pt x="15" y="14"/>
                      <a:pt x="15" y="20"/>
                    </a:cubicBezTo>
                    <a:cubicBezTo>
                      <a:pt x="10" y="16"/>
                      <a:pt x="4" y="13"/>
                      <a:pt x="2" y="9"/>
                    </a:cubicBezTo>
                    <a:cubicBezTo>
                      <a:pt x="0" y="6"/>
                      <a:pt x="5" y="0"/>
                      <a:pt x="10" y="0"/>
                    </a:cubicBezTo>
                    <a:close/>
                  </a:path>
                </a:pathLst>
              </a:custGeom>
              <a:solidFill>
                <a:srgbClr val="E37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4" name="Freeform 361">
                <a:extLst>
                  <a:ext uri="{FF2B5EF4-FFF2-40B4-BE49-F238E27FC236}">
                    <a16:creationId xmlns:a16="http://schemas.microsoft.com/office/drawing/2014/main" id="{5A7BB220-4651-BD0C-32E1-FDBAE7FAAF81}"/>
                  </a:ext>
                </a:extLst>
              </p:cNvPr>
              <p:cNvSpPr/>
              <p:nvPr/>
            </p:nvSpPr>
            <p:spPr bwMode="auto">
              <a:xfrm>
                <a:off x="3543" y="2622"/>
                <a:ext cx="26" cy="23"/>
              </a:xfrm>
              <a:custGeom>
                <a:avLst/>
                <a:gdLst>
                  <a:gd name="T0" fmla="*/ 12 w 17"/>
                  <a:gd name="T1" fmla="*/ 0 h 15"/>
                  <a:gd name="T2" fmla="*/ 17 w 17"/>
                  <a:gd name="T3" fmla="*/ 8 h 15"/>
                  <a:gd name="T4" fmla="*/ 12 w 17"/>
                  <a:gd name="T5" fmla="*/ 15 h 15"/>
                  <a:gd name="T6" fmla="*/ 4 w 17"/>
                  <a:gd name="T7" fmla="*/ 0 h 15"/>
                  <a:gd name="T8" fmla="*/ 12 w 17"/>
                  <a:gd name="T9" fmla="*/ 0 h 15"/>
                </a:gdLst>
                <a:ahLst/>
                <a:cxnLst>
                  <a:cxn ang="0">
                    <a:pos x="T0" y="T1"/>
                  </a:cxn>
                  <a:cxn ang="0">
                    <a:pos x="T2" y="T3"/>
                  </a:cxn>
                  <a:cxn ang="0">
                    <a:pos x="T4" y="T5"/>
                  </a:cxn>
                  <a:cxn ang="0">
                    <a:pos x="T6" y="T7"/>
                  </a:cxn>
                  <a:cxn ang="0">
                    <a:pos x="T8" y="T9"/>
                  </a:cxn>
                </a:cxnLst>
                <a:rect l="0" t="0" r="r" b="b"/>
                <a:pathLst>
                  <a:path w="17" h="15">
                    <a:moveTo>
                      <a:pt x="12" y="0"/>
                    </a:moveTo>
                    <a:cubicBezTo>
                      <a:pt x="13" y="2"/>
                      <a:pt x="15" y="5"/>
                      <a:pt x="17" y="8"/>
                    </a:cubicBezTo>
                    <a:cubicBezTo>
                      <a:pt x="17" y="11"/>
                      <a:pt x="17" y="15"/>
                      <a:pt x="12" y="15"/>
                    </a:cubicBezTo>
                    <a:cubicBezTo>
                      <a:pt x="0" y="15"/>
                      <a:pt x="7" y="5"/>
                      <a:pt x="4" y="0"/>
                    </a:cubicBezTo>
                    <a:cubicBezTo>
                      <a:pt x="7" y="0"/>
                      <a:pt x="9" y="0"/>
                      <a:pt x="12" y="0"/>
                    </a:cubicBezTo>
                    <a:close/>
                  </a:path>
                </a:pathLst>
              </a:custGeom>
              <a:solidFill>
                <a:srgbClr val="EB9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5" name="Freeform 362">
                <a:extLst>
                  <a:ext uri="{FF2B5EF4-FFF2-40B4-BE49-F238E27FC236}">
                    <a16:creationId xmlns:a16="http://schemas.microsoft.com/office/drawing/2014/main" id="{E26210EF-1FC5-8821-0BE2-FD6E0942BA01}"/>
                  </a:ext>
                </a:extLst>
              </p:cNvPr>
              <p:cNvSpPr/>
              <p:nvPr/>
            </p:nvSpPr>
            <p:spPr bwMode="auto">
              <a:xfrm>
                <a:off x="3277" y="2285"/>
                <a:ext cx="79" cy="93"/>
              </a:xfrm>
              <a:custGeom>
                <a:avLst/>
                <a:gdLst>
                  <a:gd name="T0" fmla="*/ 50 w 52"/>
                  <a:gd name="T1" fmla="*/ 38 h 61"/>
                  <a:gd name="T2" fmla="*/ 49 w 52"/>
                  <a:gd name="T3" fmla="*/ 43 h 61"/>
                  <a:gd name="T4" fmla="*/ 40 w 52"/>
                  <a:gd name="T5" fmla="*/ 57 h 61"/>
                  <a:gd name="T6" fmla="*/ 0 w 52"/>
                  <a:gd name="T7" fmla="*/ 61 h 61"/>
                  <a:gd name="T8" fmla="*/ 27 w 52"/>
                  <a:gd name="T9" fmla="*/ 53 h 61"/>
                  <a:gd name="T10" fmla="*/ 23 w 52"/>
                  <a:gd name="T11" fmla="*/ 36 h 61"/>
                  <a:gd name="T12" fmla="*/ 9 w 52"/>
                  <a:gd name="T13" fmla="*/ 34 h 61"/>
                  <a:gd name="T14" fmla="*/ 23 w 52"/>
                  <a:gd name="T15" fmla="*/ 4 h 61"/>
                  <a:gd name="T16" fmla="*/ 43 w 52"/>
                  <a:gd name="T17" fmla="*/ 14 h 61"/>
                  <a:gd name="T18" fmla="*/ 42 w 52"/>
                  <a:gd name="T19" fmla="*/ 18 h 61"/>
                  <a:gd name="T20" fmla="*/ 40 w 52"/>
                  <a:gd name="T21" fmla="*/ 24 h 61"/>
                  <a:gd name="T22" fmla="*/ 42 w 52"/>
                  <a:gd name="T23" fmla="*/ 31 h 61"/>
                  <a:gd name="T24" fmla="*/ 40 w 52"/>
                  <a:gd name="T25" fmla="*/ 35 h 61"/>
                  <a:gd name="T26" fmla="*/ 44 w 52"/>
                  <a:gd name="T27" fmla="*/ 31 h 61"/>
                  <a:gd name="T28" fmla="*/ 50 w 52"/>
                  <a:gd name="T29"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61">
                    <a:moveTo>
                      <a:pt x="50" y="38"/>
                    </a:moveTo>
                    <a:cubicBezTo>
                      <a:pt x="52" y="41"/>
                      <a:pt x="51" y="43"/>
                      <a:pt x="49" y="43"/>
                    </a:cubicBezTo>
                    <a:cubicBezTo>
                      <a:pt x="41" y="45"/>
                      <a:pt x="41" y="51"/>
                      <a:pt x="40" y="57"/>
                    </a:cubicBezTo>
                    <a:cubicBezTo>
                      <a:pt x="26" y="59"/>
                      <a:pt x="13" y="60"/>
                      <a:pt x="0" y="61"/>
                    </a:cubicBezTo>
                    <a:cubicBezTo>
                      <a:pt x="8" y="56"/>
                      <a:pt x="17" y="54"/>
                      <a:pt x="27" y="53"/>
                    </a:cubicBezTo>
                    <a:cubicBezTo>
                      <a:pt x="17" y="49"/>
                      <a:pt x="16" y="43"/>
                      <a:pt x="23" y="36"/>
                    </a:cubicBezTo>
                    <a:cubicBezTo>
                      <a:pt x="18" y="34"/>
                      <a:pt x="13" y="38"/>
                      <a:pt x="9" y="34"/>
                    </a:cubicBezTo>
                    <a:cubicBezTo>
                      <a:pt x="7" y="20"/>
                      <a:pt x="11" y="12"/>
                      <a:pt x="23" y="4"/>
                    </a:cubicBezTo>
                    <a:cubicBezTo>
                      <a:pt x="33" y="0"/>
                      <a:pt x="40" y="3"/>
                      <a:pt x="43" y="14"/>
                    </a:cubicBezTo>
                    <a:cubicBezTo>
                      <a:pt x="43" y="15"/>
                      <a:pt x="42" y="17"/>
                      <a:pt x="42" y="18"/>
                    </a:cubicBezTo>
                    <a:cubicBezTo>
                      <a:pt x="42" y="20"/>
                      <a:pt x="29" y="20"/>
                      <a:pt x="40" y="24"/>
                    </a:cubicBezTo>
                    <a:cubicBezTo>
                      <a:pt x="42" y="25"/>
                      <a:pt x="42" y="29"/>
                      <a:pt x="42" y="31"/>
                    </a:cubicBezTo>
                    <a:cubicBezTo>
                      <a:pt x="41" y="32"/>
                      <a:pt x="42" y="34"/>
                      <a:pt x="40" y="35"/>
                    </a:cubicBezTo>
                    <a:cubicBezTo>
                      <a:pt x="42" y="34"/>
                      <a:pt x="42" y="31"/>
                      <a:pt x="44" y="31"/>
                    </a:cubicBezTo>
                    <a:cubicBezTo>
                      <a:pt x="48" y="32"/>
                      <a:pt x="47" y="37"/>
                      <a:pt x="50" y="38"/>
                    </a:cubicBezTo>
                    <a:close/>
                  </a:path>
                </a:pathLst>
              </a:custGeom>
              <a:solidFill>
                <a:srgbClr val="C59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6" name="Freeform 363">
                <a:extLst>
                  <a:ext uri="{FF2B5EF4-FFF2-40B4-BE49-F238E27FC236}">
                    <a16:creationId xmlns:a16="http://schemas.microsoft.com/office/drawing/2014/main" id="{7FA4315B-91A7-521E-52B3-C3EB71C51FDE}"/>
                  </a:ext>
                </a:extLst>
              </p:cNvPr>
              <p:cNvSpPr/>
              <p:nvPr/>
            </p:nvSpPr>
            <p:spPr bwMode="auto">
              <a:xfrm>
                <a:off x="3266" y="2264"/>
                <a:ext cx="114" cy="82"/>
              </a:xfrm>
              <a:custGeom>
                <a:avLst/>
                <a:gdLst>
                  <a:gd name="T0" fmla="*/ 32 w 75"/>
                  <a:gd name="T1" fmla="*/ 21 h 54"/>
                  <a:gd name="T2" fmla="*/ 16 w 75"/>
                  <a:gd name="T3" fmla="*/ 48 h 54"/>
                  <a:gd name="T4" fmla="*/ 9 w 75"/>
                  <a:gd name="T5" fmla="*/ 44 h 54"/>
                  <a:gd name="T6" fmla="*/ 5 w 75"/>
                  <a:gd name="T7" fmla="*/ 47 h 54"/>
                  <a:gd name="T8" fmla="*/ 9 w 75"/>
                  <a:gd name="T9" fmla="*/ 36 h 54"/>
                  <a:gd name="T10" fmla="*/ 24 w 75"/>
                  <a:gd name="T11" fmla="*/ 15 h 54"/>
                  <a:gd name="T12" fmla="*/ 47 w 75"/>
                  <a:gd name="T13" fmla="*/ 2 h 54"/>
                  <a:gd name="T14" fmla="*/ 56 w 75"/>
                  <a:gd name="T15" fmla="*/ 0 h 54"/>
                  <a:gd name="T16" fmla="*/ 68 w 75"/>
                  <a:gd name="T17" fmla="*/ 20 h 54"/>
                  <a:gd name="T18" fmla="*/ 52 w 75"/>
                  <a:gd name="T19" fmla="*/ 46 h 54"/>
                  <a:gd name="T20" fmla="*/ 45 w 75"/>
                  <a:gd name="T21" fmla="*/ 54 h 54"/>
                  <a:gd name="T22" fmla="*/ 46 w 75"/>
                  <a:gd name="T23" fmla="*/ 40 h 54"/>
                  <a:gd name="T24" fmla="*/ 32 w 75"/>
                  <a:gd name="T25" fmla="*/ 39 h 54"/>
                  <a:gd name="T26" fmla="*/ 50 w 75"/>
                  <a:gd name="T27" fmla="*/ 29 h 54"/>
                  <a:gd name="T28" fmla="*/ 32 w 75"/>
                  <a:gd name="T29" fmla="*/ 2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54">
                    <a:moveTo>
                      <a:pt x="32" y="21"/>
                    </a:moveTo>
                    <a:cubicBezTo>
                      <a:pt x="21" y="27"/>
                      <a:pt x="17" y="37"/>
                      <a:pt x="16" y="48"/>
                    </a:cubicBezTo>
                    <a:cubicBezTo>
                      <a:pt x="13" y="49"/>
                      <a:pt x="16" y="39"/>
                      <a:pt x="9" y="44"/>
                    </a:cubicBezTo>
                    <a:cubicBezTo>
                      <a:pt x="8" y="45"/>
                      <a:pt x="6" y="46"/>
                      <a:pt x="5" y="47"/>
                    </a:cubicBezTo>
                    <a:cubicBezTo>
                      <a:pt x="0" y="43"/>
                      <a:pt x="0" y="41"/>
                      <a:pt x="9" y="36"/>
                    </a:cubicBezTo>
                    <a:cubicBezTo>
                      <a:pt x="16" y="30"/>
                      <a:pt x="19" y="22"/>
                      <a:pt x="24" y="15"/>
                    </a:cubicBezTo>
                    <a:cubicBezTo>
                      <a:pt x="30" y="7"/>
                      <a:pt x="35" y="0"/>
                      <a:pt x="47" y="2"/>
                    </a:cubicBezTo>
                    <a:cubicBezTo>
                      <a:pt x="50" y="0"/>
                      <a:pt x="53" y="0"/>
                      <a:pt x="56" y="0"/>
                    </a:cubicBezTo>
                    <a:cubicBezTo>
                      <a:pt x="72" y="1"/>
                      <a:pt x="75" y="6"/>
                      <a:pt x="68" y="20"/>
                    </a:cubicBezTo>
                    <a:cubicBezTo>
                      <a:pt x="63" y="29"/>
                      <a:pt x="59" y="38"/>
                      <a:pt x="52" y="46"/>
                    </a:cubicBezTo>
                    <a:cubicBezTo>
                      <a:pt x="49" y="48"/>
                      <a:pt x="51" y="53"/>
                      <a:pt x="45" y="54"/>
                    </a:cubicBezTo>
                    <a:cubicBezTo>
                      <a:pt x="45" y="49"/>
                      <a:pt x="49" y="44"/>
                      <a:pt x="46" y="40"/>
                    </a:cubicBezTo>
                    <a:cubicBezTo>
                      <a:pt x="42" y="33"/>
                      <a:pt x="38" y="42"/>
                      <a:pt x="32" y="39"/>
                    </a:cubicBezTo>
                    <a:cubicBezTo>
                      <a:pt x="38" y="35"/>
                      <a:pt x="44" y="32"/>
                      <a:pt x="50" y="29"/>
                    </a:cubicBezTo>
                    <a:cubicBezTo>
                      <a:pt x="49" y="17"/>
                      <a:pt x="44" y="14"/>
                      <a:pt x="32" y="21"/>
                    </a:cubicBezTo>
                    <a:close/>
                  </a:path>
                </a:pathLst>
              </a:custGeom>
              <a:solidFill>
                <a:srgbClr val="F3D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7" name="Freeform 364">
                <a:extLst>
                  <a:ext uri="{FF2B5EF4-FFF2-40B4-BE49-F238E27FC236}">
                    <a16:creationId xmlns:a16="http://schemas.microsoft.com/office/drawing/2014/main" id="{B177FDDC-BC0D-EB4F-C00B-7CA0D400E400}"/>
                  </a:ext>
                </a:extLst>
              </p:cNvPr>
              <p:cNvSpPr/>
              <p:nvPr/>
            </p:nvSpPr>
            <p:spPr bwMode="auto">
              <a:xfrm>
                <a:off x="3251" y="2376"/>
                <a:ext cx="91" cy="32"/>
              </a:xfrm>
              <a:custGeom>
                <a:avLst/>
                <a:gdLst>
                  <a:gd name="T0" fmla="*/ 51 w 60"/>
                  <a:gd name="T1" fmla="*/ 10 h 21"/>
                  <a:gd name="T2" fmla="*/ 42 w 60"/>
                  <a:gd name="T3" fmla="*/ 15 h 21"/>
                  <a:gd name="T4" fmla="*/ 4 w 60"/>
                  <a:gd name="T5" fmla="*/ 19 h 21"/>
                  <a:gd name="T6" fmla="*/ 8 w 60"/>
                  <a:gd name="T7" fmla="*/ 9 h 21"/>
                  <a:gd name="T8" fmla="*/ 24 w 60"/>
                  <a:gd name="T9" fmla="*/ 10 h 21"/>
                  <a:gd name="T10" fmla="*/ 37 w 60"/>
                  <a:gd name="T11" fmla="*/ 11 h 21"/>
                  <a:gd name="T12" fmla="*/ 57 w 60"/>
                  <a:gd name="T13" fmla="*/ 0 h 21"/>
                  <a:gd name="T14" fmla="*/ 51 w 60"/>
                  <a:gd name="T15" fmla="*/ 1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1">
                    <a:moveTo>
                      <a:pt x="51" y="10"/>
                    </a:moveTo>
                    <a:cubicBezTo>
                      <a:pt x="48" y="12"/>
                      <a:pt x="45" y="13"/>
                      <a:pt x="42" y="15"/>
                    </a:cubicBezTo>
                    <a:cubicBezTo>
                      <a:pt x="30" y="21"/>
                      <a:pt x="17" y="21"/>
                      <a:pt x="4" y="19"/>
                    </a:cubicBezTo>
                    <a:cubicBezTo>
                      <a:pt x="3" y="15"/>
                      <a:pt x="0" y="10"/>
                      <a:pt x="8" y="9"/>
                    </a:cubicBezTo>
                    <a:cubicBezTo>
                      <a:pt x="13" y="8"/>
                      <a:pt x="19" y="5"/>
                      <a:pt x="24" y="10"/>
                    </a:cubicBezTo>
                    <a:cubicBezTo>
                      <a:pt x="26" y="12"/>
                      <a:pt x="36" y="14"/>
                      <a:pt x="37" y="11"/>
                    </a:cubicBezTo>
                    <a:cubicBezTo>
                      <a:pt x="41" y="3"/>
                      <a:pt x="50" y="4"/>
                      <a:pt x="57" y="0"/>
                    </a:cubicBezTo>
                    <a:cubicBezTo>
                      <a:pt x="60" y="6"/>
                      <a:pt x="54" y="7"/>
                      <a:pt x="51" y="10"/>
                    </a:cubicBezTo>
                    <a:close/>
                  </a:path>
                </a:pathLst>
              </a:custGeom>
              <a:solidFill>
                <a:srgbClr val="DF9B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8" name="Freeform 365">
                <a:extLst>
                  <a:ext uri="{FF2B5EF4-FFF2-40B4-BE49-F238E27FC236}">
                    <a16:creationId xmlns:a16="http://schemas.microsoft.com/office/drawing/2014/main" id="{247803A3-2395-BCD5-C426-C052AF276531}"/>
                  </a:ext>
                </a:extLst>
              </p:cNvPr>
              <p:cNvSpPr/>
              <p:nvPr/>
            </p:nvSpPr>
            <p:spPr bwMode="auto">
              <a:xfrm>
                <a:off x="3251" y="2396"/>
                <a:ext cx="75" cy="20"/>
              </a:xfrm>
              <a:custGeom>
                <a:avLst/>
                <a:gdLst>
                  <a:gd name="T0" fmla="*/ 4 w 49"/>
                  <a:gd name="T1" fmla="*/ 6 h 13"/>
                  <a:gd name="T2" fmla="*/ 42 w 49"/>
                  <a:gd name="T3" fmla="*/ 2 h 13"/>
                  <a:gd name="T4" fmla="*/ 36 w 49"/>
                  <a:gd name="T5" fmla="*/ 12 h 13"/>
                  <a:gd name="T6" fmla="*/ 3 w 49"/>
                  <a:gd name="T7" fmla="*/ 13 h 13"/>
                  <a:gd name="T8" fmla="*/ 4 w 49"/>
                  <a:gd name="T9" fmla="*/ 6 h 13"/>
                </a:gdLst>
                <a:ahLst/>
                <a:cxnLst>
                  <a:cxn ang="0">
                    <a:pos x="T0" y="T1"/>
                  </a:cxn>
                  <a:cxn ang="0">
                    <a:pos x="T2" y="T3"/>
                  </a:cxn>
                  <a:cxn ang="0">
                    <a:pos x="T4" y="T5"/>
                  </a:cxn>
                  <a:cxn ang="0">
                    <a:pos x="T6" y="T7"/>
                  </a:cxn>
                  <a:cxn ang="0">
                    <a:pos x="T8" y="T9"/>
                  </a:cxn>
                </a:cxnLst>
                <a:rect l="0" t="0" r="r" b="b"/>
                <a:pathLst>
                  <a:path w="49" h="13">
                    <a:moveTo>
                      <a:pt x="4" y="6"/>
                    </a:moveTo>
                    <a:cubicBezTo>
                      <a:pt x="16" y="5"/>
                      <a:pt x="29" y="0"/>
                      <a:pt x="42" y="2"/>
                    </a:cubicBezTo>
                    <a:cubicBezTo>
                      <a:pt x="49" y="10"/>
                      <a:pt x="44" y="11"/>
                      <a:pt x="36" y="12"/>
                    </a:cubicBezTo>
                    <a:cubicBezTo>
                      <a:pt x="25" y="13"/>
                      <a:pt x="14" y="9"/>
                      <a:pt x="3" y="13"/>
                    </a:cubicBezTo>
                    <a:cubicBezTo>
                      <a:pt x="0" y="10"/>
                      <a:pt x="1" y="8"/>
                      <a:pt x="4" y="6"/>
                    </a:cubicBezTo>
                    <a:close/>
                  </a:path>
                </a:pathLst>
              </a:custGeom>
              <a:solidFill>
                <a:srgbClr val="BD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9" name="Freeform 366">
                <a:extLst>
                  <a:ext uri="{FF2B5EF4-FFF2-40B4-BE49-F238E27FC236}">
                    <a16:creationId xmlns:a16="http://schemas.microsoft.com/office/drawing/2014/main" id="{72A5C3A9-77AD-16F6-B801-890C8008D46D}"/>
                  </a:ext>
                </a:extLst>
              </p:cNvPr>
              <p:cNvSpPr/>
              <p:nvPr/>
            </p:nvSpPr>
            <p:spPr bwMode="auto">
              <a:xfrm>
                <a:off x="3262" y="2413"/>
                <a:ext cx="52" cy="24"/>
              </a:xfrm>
              <a:custGeom>
                <a:avLst/>
                <a:gdLst>
                  <a:gd name="T0" fmla="*/ 20 w 34"/>
                  <a:gd name="T1" fmla="*/ 4 h 16"/>
                  <a:gd name="T2" fmla="*/ 34 w 34"/>
                  <a:gd name="T3" fmla="*/ 11 h 16"/>
                  <a:gd name="T4" fmla="*/ 0 w 34"/>
                  <a:gd name="T5" fmla="*/ 16 h 16"/>
                  <a:gd name="T6" fmla="*/ 20 w 34"/>
                  <a:gd name="T7" fmla="*/ 4 h 16"/>
                </a:gdLst>
                <a:ahLst/>
                <a:cxnLst>
                  <a:cxn ang="0">
                    <a:pos x="T0" y="T1"/>
                  </a:cxn>
                  <a:cxn ang="0">
                    <a:pos x="T2" y="T3"/>
                  </a:cxn>
                  <a:cxn ang="0">
                    <a:pos x="T4" y="T5"/>
                  </a:cxn>
                  <a:cxn ang="0">
                    <a:pos x="T6" y="T7"/>
                  </a:cxn>
                </a:cxnLst>
                <a:rect l="0" t="0" r="r" b="b"/>
                <a:pathLst>
                  <a:path w="34" h="16">
                    <a:moveTo>
                      <a:pt x="20" y="4"/>
                    </a:moveTo>
                    <a:cubicBezTo>
                      <a:pt x="26" y="4"/>
                      <a:pt x="34" y="0"/>
                      <a:pt x="34" y="11"/>
                    </a:cubicBezTo>
                    <a:cubicBezTo>
                      <a:pt x="22" y="6"/>
                      <a:pt x="13" y="15"/>
                      <a:pt x="0" y="16"/>
                    </a:cubicBezTo>
                    <a:cubicBezTo>
                      <a:pt x="5" y="8"/>
                      <a:pt x="14" y="8"/>
                      <a:pt x="20" y="4"/>
                    </a:cubicBezTo>
                    <a:close/>
                  </a:path>
                </a:pathLst>
              </a:custGeom>
              <a:solidFill>
                <a:srgbClr val="FAE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0" name="Freeform 367">
                <a:extLst>
                  <a:ext uri="{FF2B5EF4-FFF2-40B4-BE49-F238E27FC236}">
                    <a16:creationId xmlns:a16="http://schemas.microsoft.com/office/drawing/2014/main" id="{73830FCB-D92B-0D28-C7DE-8348420943D1}"/>
                  </a:ext>
                </a:extLst>
              </p:cNvPr>
              <p:cNvSpPr/>
              <p:nvPr/>
            </p:nvSpPr>
            <p:spPr bwMode="auto">
              <a:xfrm>
                <a:off x="3338" y="2203"/>
                <a:ext cx="65" cy="144"/>
              </a:xfrm>
              <a:custGeom>
                <a:avLst/>
                <a:gdLst>
                  <a:gd name="T0" fmla="*/ 5 w 43"/>
                  <a:gd name="T1" fmla="*/ 86 h 95"/>
                  <a:gd name="T2" fmla="*/ 24 w 43"/>
                  <a:gd name="T3" fmla="*/ 47 h 95"/>
                  <a:gd name="T4" fmla="*/ 0 w 43"/>
                  <a:gd name="T5" fmla="*/ 42 h 95"/>
                  <a:gd name="T6" fmla="*/ 11 w 43"/>
                  <a:gd name="T7" fmla="*/ 25 h 95"/>
                  <a:gd name="T8" fmla="*/ 26 w 43"/>
                  <a:gd name="T9" fmla="*/ 12 h 95"/>
                  <a:gd name="T10" fmla="*/ 40 w 43"/>
                  <a:gd name="T11" fmla="*/ 15 h 95"/>
                  <a:gd name="T12" fmla="*/ 30 w 43"/>
                  <a:gd name="T13" fmla="*/ 29 h 95"/>
                  <a:gd name="T14" fmla="*/ 31 w 43"/>
                  <a:gd name="T15" fmla="*/ 30 h 95"/>
                  <a:gd name="T16" fmla="*/ 25 w 43"/>
                  <a:gd name="T17" fmla="*/ 60 h 95"/>
                  <a:gd name="T18" fmla="*/ 20 w 43"/>
                  <a:gd name="T19" fmla="*/ 72 h 95"/>
                  <a:gd name="T20" fmla="*/ 10 w 43"/>
                  <a:gd name="T21" fmla="*/ 92 h 95"/>
                  <a:gd name="T22" fmla="*/ 5 w 43"/>
                  <a:gd name="T23" fmla="*/ 8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95">
                    <a:moveTo>
                      <a:pt x="5" y="86"/>
                    </a:moveTo>
                    <a:cubicBezTo>
                      <a:pt x="8" y="71"/>
                      <a:pt x="18" y="60"/>
                      <a:pt x="24" y="47"/>
                    </a:cubicBezTo>
                    <a:cubicBezTo>
                      <a:pt x="16" y="46"/>
                      <a:pt x="8" y="44"/>
                      <a:pt x="0" y="42"/>
                    </a:cubicBezTo>
                    <a:cubicBezTo>
                      <a:pt x="7" y="39"/>
                      <a:pt x="8" y="31"/>
                      <a:pt x="11" y="25"/>
                    </a:cubicBezTo>
                    <a:cubicBezTo>
                      <a:pt x="15" y="19"/>
                      <a:pt x="20" y="15"/>
                      <a:pt x="26" y="12"/>
                    </a:cubicBezTo>
                    <a:cubicBezTo>
                      <a:pt x="31" y="10"/>
                      <a:pt x="38" y="0"/>
                      <a:pt x="40" y="15"/>
                    </a:cubicBezTo>
                    <a:cubicBezTo>
                      <a:pt x="36" y="19"/>
                      <a:pt x="43" y="31"/>
                      <a:pt x="30" y="29"/>
                    </a:cubicBezTo>
                    <a:cubicBezTo>
                      <a:pt x="30" y="29"/>
                      <a:pt x="30" y="30"/>
                      <a:pt x="31" y="30"/>
                    </a:cubicBezTo>
                    <a:cubicBezTo>
                      <a:pt x="37" y="42"/>
                      <a:pt x="30" y="51"/>
                      <a:pt x="25" y="60"/>
                    </a:cubicBezTo>
                    <a:cubicBezTo>
                      <a:pt x="22" y="63"/>
                      <a:pt x="23" y="68"/>
                      <a:pt x="20" y="72"/>
                    </a:cubicBezTo>
                    <a:cubicBezTo>
                      <a:pt x="13" y="77"/>
                      <a:pt x="10" y="84"/>
                      <a:pt x="10" y="92"/>
                    </a:cubicBezTo>
                    <a:cubicBezTo>
                      <a:pt x="3" y="95"/>
                      <a:pt x="7" y="88"/>
                      <a:pt x="5" y="86"/>
                    </a:cubicBezTo>
                    <a:close/>
                  </a:path>
                </a:pathLst>
              </a:custGeom>
              <a:solidFill>
                <a:srgbClr val="942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1" name="Freeform 368">
                <a:extLst>
                  <a:ext uri="{FF2B5EF4-FFF2-40B4-BE49-F238E27FC236}">
                    <a16:creationId xmlns:a16="http://schemas.microsoft.com/office/drawing/2014/main" id="{6D6B051F-768B-3341-734D-EA49D5349735}"/>
                  </a:ext>
                </a:extLst>
              </p:cNvPr>
              <p:cNvSpPr/>
              <p:nvPr/>
            </p:nvSpPr>
            <p:spPr bwMode="auto">
              <a:xfrm>
                <a:off x="3362" y="2291"/>
                <a:ext cx="88" cy="76"/>
              </a:xfrm>
              <a:custGeom>
                <a:avLst/>
                <a:gdLst>
                  <a:gd name="T0" fmla="*/ 4 w 58"/>
                  <a:gd name="T1" fmla="*/ 14 h 50"/>
                  <a:gd name="T2" fmla="*/ 7 w 58"/>
                  <a:gd name="T3" fmla="*/ 2 h 50"/>
                  <a:gd name="T4" fmla="*/ 12 w 58"/>
                  <a:gd name="T5" fmla="*/ 2 h 50"/>
                  <a:gd name="T6" fmla="*/ 17 w 58"/>
                  <a:gd name="T7" fmla="*/ 6 h 50"/>
                  <a:gd name="T8" fmla="*/ 38 w 58"/>
                  <a:gd name="T9" fmla="*/ 13 h 50"/>
                  <a:gd name="T10" fmla="*/ 44 w 58"/>
                  <a:gd name="T11" fmla="*/ 22 h 50"/>
                  <a:gd name="T12" fmla="*/ 53 w 58"/>
                  <a:gd name="T13" fmla="*/ 37 h 50"/>
                  <a:gd name="T14" fmla="*/ 46 w 58"/>
                  <a:gd name="T15" fmla="*/ 49 h 50"/>
                  <a:gd name="T16" fmla="*/ 34 w 58"/>
                  <a:gd name="T17" fmla="*/ 48 h 50"/>
                  <a:gd name="T18" fmla="*/ 25 w 58"/>
                  <a:gd name="T19" fmla="*/ 40 h 50"/>
                  <a:gd name="T20" fmla="*/ 13 w 58"/>
                  <a:gd name="T21" fmla="*/ 22 h 50"/>
                  <a:gd name="T22" fmla="*/ 7 w 58"/>
                  <a:gd name="T23" fmla="*/ 16 h 50"/>
                  <a:gd name="T24" fmla="*/ 4 w 58"/>
                  <a:gd name="T25"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0">
                    <a:moveTo>
                      <a:pt x="4" y="14"/>
                    </a:moveTo>
                    <a:cubicBezTo>
                      <a:pt x="3" y="9"/>
                      <a:pt x="0" y="5"/>
                      <a:pt x="7" y="2"/>
                    </a:cubicBezTo>
                    <a:cubicBezTo>
                      <a:pt x="8" y="1"/>
                      <a:pt x="10" y="1"/>
                      <a:pt x="12" y="2"/>
                    </a:cubicBezTo>
                    <a:cubicBezTo>
                      <a:pt x="13" y="3"/>
                      <a:pt x="15" y="5"/>
                      <a:pt x="17" y="6"/>
                    </a:cubicBezTo>
                    <a:cubicBezTo>
                      <a:pt x="30" y="0"/>
                      <a:pt x="30" y="0"/>
                      <a:pt x="38" y="13"/>
                    </a:cubicBezTo>
                    <a:cubicBezTo>
                      <a:pt x="40" y="16"/>
                      <a:pt x="42" y="19"/>
                      <a:pt x="44" y="22"/>
                    </a:cubicBezTo>
                    <a:cubicBezTo>
                      <a:pt x="46" y="27"/>
                      <a:pt x="49" y="32"/>
                      <a:pt x="53" y="37"/>
                    </a:cubicBezTo>
                    <a:cubicBezTo>
                      <a:pt x="58" y="47"/>
                      <a:pt x="56" y="49"/>
                      <a:pt x="46" y="49"/>
                    </a:cubicBezTo>
                    <a:cubicBezTo>
                      <a:pt x="42" y="50"/>
                      <a:pt x="38" y="50"/>
                      <a:pt x="34" y="48"/>
                    </a:cubicBezTo>
                    <a:cubicBezTo>
                      <a:pt x="30" y="46"/>
                      <a:pt x="27" y="43"/>
                      <a:pt x="25" y="40"/>
                    </a:cubicBezTo>
                    <a:cubicBezTo>
                      <a:pt x="21" y="34"/>
                      <a:pt x="25" y="22"/>
                      <a:pt x="13" y="22"/>
                    </a:cubicBezTo>
                    <a:cubicBezTo>
                      <a:pt x="9" y="21"/>
                      <a:pt x="9" y="18"/>
                      <a:pt x="7" y="16"/>
                    </a:cubicBezTo>
                    <a:cubicBezTo>
                      <a:pt x="6" y="15"/>
                      <a:pt x="5" y="14"/>
                      <a:pt x="4" y="14"/>
                    </a:cubicBezTo>
                    <a:close/>
                  </a:path>
                </a:pathLst>
              </a:custGeom>
              <a:solidFill>
                <a:srgbClr val="EB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2" name="Freeform 369">
                <a:extLst>
                  <a:ext uri="{FF2B5EF4-FFF2-40B4-BE49-F238E27FC236}">
                    <a16:creationId xmlns:a16="http://schemas.microsoft.com/office/drawing/2014/main" id="{0DAAFC7E-EEC8-3D71-4CA3-938AF4BF2E87}"/>
                  </a:ext>
                </a:extLst>
              </p:cNvPr>
              <p:cNvSpPr/>
              <p:nvPr/>
            </p:nvSpPr>
            <p:spPr bwMode="auto">
              <a:xfrm>
                <a:off x="3373" y="2315"/>
                <a:ext cx="67" cy="93"/>
              </a:xfrm>
              <a:custGeom>
                <a:avLst/>
                <a:gdLst>
                  <a:gd name="T0" fmla="*/ 0 w 44"/>
                  <a:gd name="T1" fmla="*/ 0 h 61"/>
                  <a:gd name="T2" fmla="*/ 5 w 44"/>
                  <a:gd name="T3" fmla="*/ 4 h 61"/>
                  <a:gd name="T4" fmla="*/ 20 w 44"/>
                  <a:gd name="T5" fmla="*/ 22 h 61"/>
                  <a:gd name="T6" fmla="*/ 28 w 44"/>
                  <a:gd name="T7" fmla="*/ 30 h 61"/>
                  <a:gd name="T8" fmla="*/ 42 w 44"/>
                  <a:gd name="T9" fmla="*/ 47 h 61"/>
                  <a:gd name="T10" fmla="*/ 35 w 44"/>
                  <a:gd name="T11" fmla="*/ 61 h 61"/>
                  <a:gd name="T12" fmla="*/ 33 w 44"/>
                  <a:gd name="T13" fmla="*/ 60 h 61"/>
                  <a:gd name="T14" fmla="*/ 27 w 44"/>
                  <a:gd name="T15" fmla="*/ 38 h 61"/>
                  <a:gd name="T16" fmla="*/ 17 w 44"/>
                  <a:gd name="T17" fmla="*/ 37 h 61"/>
                  <a:gd name="T18" fmla="*/ 5 w 44"/>
                  <a:gd name="T19" fmla="*/ 21 h 61"/>
                  <a:gd name="T20" fmla="*/ 0 w 44"/>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1">
                    <a:moveTo>
                      <a:pt x="0" y="0"/>
                    </a:moveTo>
                    <a:cubicBezTo>
                      <a:pt x="2" y="1"/>
                      <a:pt x="3" y="3"/>
                      <a:pt x="5" y="4"/>
                    </a:cubicBezTo>
                    <a:cubicBezTo>
                      <a:pt x="13" y="8"/>
                      <a:pt x="14" y="17"/>
                      <a:pt x="20" y="22"/>
                    </a:cubicBezTo>
                    <a:cubicBezTo>
                      <a:pt x="23" y="25"/>
                      <a:pt x="25" y="27"/>
                      <a:pt x="28" y="30"/>
                    </a:cubicBezTo>
                    <a:cubicBezTo>
                      <a:pt x="33" y="35"/>
                      <a:pt x="44" y="36"/>
                      <a:pt x="42" y="47"/>
                    </a:cubicBezTo>
                    <a:cubicBezTo>
                      <a:pt x="40" y="52"/>
                      <a:pt x="41" y="58"/>
                      <a:pt x="35" y="61"/>
                    </a:cubicBezTo>
                    <a:cubicBezTo>
                      <a:pt x="34" y="61"/>
                      <a:pt x="33" y="60"/>
                      <a:pt x="33" y="60"/>
                    </a:cubicBezTo>
                    <a:cubicBezTo>
                      <a:pt x="36" y="47"/>
                      <a:pt x="35" y="48"/>
                      <a:pt x="27" y="38"/>
                    </a:cubicBezTo>
                    <a:cubicBezTo>
                      <a:pt x="23" y="34"/>
                      <a:pt x="20" y="41"/>
                      <a:pt x="17" y="37"/>
                    </a:cubicBezTo>
                    <a:cubicBezTo>
                      <a:pt x="14" y="31"/>
                      <a:pt x="6" y="29"/>
                      <a:pt x="5" y="21"/>
                    </a:cubicBezTo>
                    <a:cubicBezTo>
                      <a:pt x="3" y="14"/>
                      <a:pt x="1" y="7"/>
                      <a:pt x="0" y="0"/>
                    </a:cubicBezTo>
                    <a:close/>
                  </a:path>
                </a:pathLst>
              </a:custGeom>
              <a:solidFill>
                <a:srgbClr val="822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3" name="Freeform 370">
                <a:extLst>
                  <a:ext uri="{FF2B5EF4-FFF2-40B4-BE49-F238E27FC236}">
                    <a16:creationId xmlns:a16="http://schemas.microsoft.com/office/drawing/2014/main" id="{71B7CF70-4B55-75D5-C714-B7D2C45C5391}"/>
                  </a:ext>
                </a:extLst>
              </p:cNvPr>
              <p:cNvSpPr/>
              <p:nvPr/>
            </p:nvSpPr>
            <p:spPr bwMode="auto">
              <a:xfrm>
                <a:off x="3333" y="2369"/>
                <a:ext cx="52" cy="47"/>
              </a:xfrm>
              <a:custGeom>
                <a:avLst/>
                <a:gdLst>
                  <a:gd name="T0" fmla="*/ 31 w 34"/>
                  <a:gd name="T1" fmla="*/ 22 h 31"/>
                  <a:gd name="T2" fmla="*/ 10 w 34"/>
                  <a:gd name="T3" fmla="*/ 30 h 31"/>
                  <a:gd name="T4" fmla="*/ 6 w 34"/>
                  <a:gd name="T5" fmla="*/ 20 h 31"/>
                  <a:gd name="T6" fmla="*/ 22 w 34"/>
                  <a:gd name="T7" fmla="*/ 5 h 31"/>
                  <a:gd name="T8" fmla="*/ 28 w 34"/>
                  <a:gd name="T9" fmla="*/ 10 h 31"/>
                  <a:gd name="T10" fmla="*/ 31 w 34"/>
                  <a:gd name="T11" fmla="*/ 22 h 31"/>
                </a:gdLst>
                <a:ahLst/>
                <a:cxnLst>
                  <a:cxn ang="0">
                    <a:pos x="T0" y="T1"/>
                  </a:cxn>
                  <a:cxn ang="0">
                    <a:pos x="T2" y="T3"/>
                  </a:cxn>
                  <a:cxn ang="0">
                    <a:pos x="T4" y="T5"/>
                  </a:cxn>
                  <a:cxn ang="0">
                    <a:pos x="T6" y="T7"/>
                  </a:cxn>
                  <a:cxn ang="0">
                    <a:pos x="T8" y="T9"/>
                  </a:cxn>
                  <a:cxn ang="0">
                    <a:pos x="T10" y="T11"/>
                  </a:cxn>
                </a:cxnLst>
                <a:rect l="0" t="0" r="r" b="b"/>
                <a:pathLst>
                  <a:path w="34" h="31">
                    <a:moveTo>
                      <a:pt x="31" y="22"/>
                    </a:moveTo>
                    <a:cubicBezTo>
                      <a:pt x="25" y="27"/>
                      <a:pt x="18" y="31"/>
                      <a:pt x="10" y="30"/>
                    </a:cubicBezTo>
                    <a:cubicBezTo>
                      <a:pt x="5" y="29"/>
                      <a:pt x="0" y="26"/>
                      <a:pt x="6" y="20"/>
                    </a:cubicBezTo>
                    <a:cubicBezTo>
                      <a:pt x="12" y="15"/>
                      <a:pt x="16" y="10"/>
                      <a:pt x="22" y="5"/>
                    </a:cubicBezTo>
                    <a:cubicBezTo>
                      <a:pt x="28" y="0"/>
                      <a:pt x="28" y="5"/>
                      <a:pt x="28" y="10"/>
                    </a:cubicBezTo>
                    <a:cubicBezTo>
                      <a:pt x="29" y="14"/>
                      <a:pt x="34" y="17"/>
                      <a:pt x="31" y="22"/>
                    </a:cubicBezTo>
                    <a:close/>
                  </a:path>
                </a:pathLst>
              </a:custGeom>
              <a:solidFill>
                <a:srgbClr val="D57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4" name="Freeform 371">
                <a:extLst>
                  <a:ext uri="{FF2B5EF4-FFF2-40B4-BE49-F238E27FC236}">
                    <a16:creationId xmlns:a16="http://schemas.microsoft.com/office/drawing/2014/main" id="{A05230B8-F046-DF1C-02F5-484949A3AB45}"/>
                  </a:ext>
                </a:extLst>
              </p:cNvPr>
              <p:cNvSpPr/>
              <p:nvPr/>
            </p:nvSpPr>
            <p:spPr bwMode="auto">
              <a:xfrm>
                <a:off x="3367" y="2406"/>
                <a:ext cx="57" cy="82"/>
              </a:xfrm>
              <a:custGeom>
                <a:avLst/>
                <a:gdLst>
                  <a:gd name="T0" fmla="*/ 18 w 38"/>
                  <a:gd name="T1" fmla="*/ 15 h 54"/>
                  <a:gd name="T2" fmla="*/ 37 w 38"/>
                  <a:gd name="T3" fmla="*/ 0 h 54"/>
                  <a:gd name="T4" fmla="*/ 37 w 38"/>
                  <a:gd name="T5" fmla="*/ 1 h 54"/>
                  <a:gd name="T6" fmla="*/ 35 w 38"/>
                  <a:gd name="T7" fmla="*/ 9 h 54"/>
                  <a:gd name="T8" fmla="*/ 16 w 38"/>
                  <a:gd name="T9" fmla="*/ 34 h 54"/>
                  <a:gd name="T10" fmla="*/ 16 w 38"/>
                  <a:gd name="T11" fmla="*/ 47 h 54"/>
                  <a:gd name="T12" fmla="*/ 11 w 38"/>
                  <a:gd name="T13" fmla="*/ 54 h 54"/>
                  <a:gd name="T14" fmla="*/ 6 w 38"/>
                  <a:gd name="T15" fmla="*/ 30 h 54"/>
                  <a:gd name="T16" fmla="*/ 6 w 38"/>
                  <a:gd name="T17" fmla="*/ 30 h 54"/>
                  <a:gd name="T18" fmla="*/ 18 w 38"/>
                  <a:gd name="T19"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4">
                    <a:moveTo>
                      <a:pt x="18" y="15"/>
                    </a:moveTo>
                    <a:cubicBezTo>
                      <a:pt x="27" y="13"/>
                      <a:pt x="28" y="2"/>
                      <a:pt x="37" y="0"/>
                    </a:cubicBezTo>
                    <a:cubicBezTo>
                      <a:pt x="37" y="0"/>
                      <a:pt x="37" y="1"/>
                      <a:pt x="37" y="1"/>
                    </a:cubicBezTo>
                    <a:cubicBezTo>
                      <a:pt x="38" y="4"/>
                      <a:pt x="37" y="6"/>
                      <a:pt x="35" y="9"/>
                    </a:cubicBezTo>
                    <a:cubicBezTo>
                      <a:pt x="28" y="17"/>
                      <a:pt x="20" y="24"/>
                      <a:pt x="16" y="34"/>
                    </a:cubicBezTo>
                    <a:cubicBezTo>
                      <a:pt x="14" y="38"/>
                      <a:pt x="16" y="43"/>
                      <a:pt x="16" y="47"/>
                    </a:cubicBezTo>
                    <a:cubicBezTo>
                      <a:pt x="16" y="50"/>
                      <a:pt x="16" y="54"/>
                      <a:pt x="11" y="54"/>
                    </a:cubicBezTo>
                    <a:cubicBezTo>
                      <a:pt x="1" y="44"/>
                      <a:pt x="0" y="40"/>
                      <a:pt x="6" y="30"/>
                    </a:cubicBezTo>
                    <a:cubicBezTo>
                      <a:pt x="6" y="30"/>
                      <a:pt x="6" y="30"/>
                      <a:pt x="6" y="30"/>
                    </a:cubicBezTo>
                    <a:cubicBezTo>
                      <a:pt x="8" y="23"/>
                      <a:pt x="9" y="16"/>
                      <a:pt x="18" y="15"/>
                    </a:cubicBezTo>
                    <a:close/>
                  </a:path>
                </a:pathLst>
              </a:custGeom>
              <a:solidFill>
                <a:srgbClr val="822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5" name="Freeform 372">
                <a:extLst>
                  <a:ext uri="{FF2B5EF4-FFF2-40B4-BE49-F238E27FC236}">
                    <a16:creationId xmlns:a16="http://schemas.microsoft.com/office/drawing/2014/main" id="{CDAE9E3C-B336-9FDE-BF97-D004F0CD3A9F}"/>
                  </a:ext>
                </a:extLst>
              </p:cNvPr>
              <p:cNvSpPr/>
              <p:nvPr/>
            </p:nvSpPr>
            <p:spPr bwMode="auto">
              <a:xfrm>
                <a:off x="3371" y="2347"/>
                <a:ext cx="31" cy="55"/>
              </a:xfrm>
              <a:custGeom>
                <a:avLst/>
                <a:gdLst>
                  <a:gd name="T0" fmla="*/ 6 w 20"/>
                  <a:gd name="T1" fmla="*/ 36 h 36"/>
                  <a:gd name="T2" fmla="*/ 3 w 20"/>
                  <a:gd name="T3" fmla="*/ 24 h 36"/>
                  <a:gd name="T4" fmla="*/ 10 w 20"/>
                  <a:gd name="T5" fmla="*/ 18 h 36"/>
                  <a:gd name="T6" fmla="*/ 6 w 20"/>
                  <a:gd name="T7" fmla="*/ 0 h 36"/>
                  <a:gd name="T8" fmla="*/ 18 w 20"/>
                  <a:gd name="T9" fmla="*/ 16 h 36"/>
                  <a:gd name="T10" fmla="*/ 6 w 20"/>
                  <a:gd name="T11" fmla="*/ 36 h 36"/>
                </a:gdLst>
                <a:ahLst/>
                <a:cxnLst>
                  <a:cxn ang="0">
                    <a:pos x="T0" y="T1"/>
                  </a:cxn>
                  <a:cxn ang="0">
                    <a:pos x="T2" y="T3"/>
                  </a:cxn>
                  <a:cxn ang="0">
                    <a:pos x="T4" y="T5"/>
                  </a:cxn>
                  <a:cxn ang="0">
                    <a:pos x="T6" y="T7"/>
                  </a:cxn>
                  <a:cxn ang="0">
                    <a:pos x="T8" y="T9"/>
                  </a:cxn>
                  <a:cxn ang="0">
                    <a:pos x="T10" y="T11"/>
                  </a:cxn>
                </a:cxnLst>
                <a:rect l="0" t="0" r="r" b="b"/>
                <a:pathLst>
                  <a:path w="20" h="36">
                    <a:moveTo>
                      <a:pt x="6" y="36"/>
                    </a:moveTo>
                    <a:cubicBezTo>
                      <a:pt x="7" y="32"/>
                      <a:pt x="0" y="29"/>
                      <a:pt x="3" y="24"/>
                    </a:cubicBezTo>
                    <a:cubicBezTo>
                      <a:pt x="9" y="26"/>
                      <a:pt x="10" y="25"/>
                      <a:pt x="10" y="18"/>
                    </a:cubicBezTo>
                    <a:cubicBezTo>
                      <a:pt x="9" y="12"/>
                      <a:pt x="1" y="7"/>
                      <a:pt x="6" y="0"/>
                    </a:cubicBezTo>
                    <a:cubicBezTo>
                      <a:pt x="10" y="6"/>
                      <a:pt x="20" y="7"/>
                      <a:pt x="18" y="16"/>
                    </a:cubicBezTo>
                    <a:cubicBezTo>
                      <a:pt x="14" y="23"/>
                      <a:pt x="13" y="31"/>
                      <a:pt x="6" y="36"/>
                    </a:cubicBezTo>
                    <a:close/>
                  </a:path>
                </a:pathLst>
              </a:custGeom>
              <a:solidFill>
                <a:srgbClr val="CC5A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6" name="Freeform 373">
                <a:extLst>
                  <a:ext uri="{FF2B5EF4-FFF2-40B4-BE49-F238E27FC236}">
                    <a16:creationId xmlns:a16="http://schemas.microsoft.com/office/drawing/2014/main" id="{A8005631-A260-F8E1-BBC0-105712FB5ABE}"/>
                  </a:ext>
                </a:extLst>
              </p:cNvPr>
              <p:cNvSpPr/>
              <p:nvPr/>
            </p:nvSpPr>
            <p:spPr bwMode="auto">
              <a:xfrm>
                <a:off x="3344" y="2432"/>
                <a:ext cx="30" cy="23"/>
              </a:xfrm>
              <a:custGeom>
                <a:avLst/>
                <a:gdLst>
                  <a:gd name="T0" fmla="*/ 1 w 20"/>
                  <a:gd name="T1" fmla="*/ 4 h 15"/>
                  <a:gd name="T2" fmla="*/ 4 w 20"/>
                  <a:gd name="T3" fmla="*/ 1 h 15"/>
                  <a:gd name="T4" fmla="*/ 16 w 20"/>
                  <a:gd name="T5" fmla="*/ 0 h 15"/>
                  <a:gd name="T6" fmla="*/ 18 w 20"/>
                  <a:gd name="T7" fmla="*/ 6 h 15"/>
                  <a:gd name="T8" fmla="*/ 6 w 20"/>
                  <a:gd name="T9" fmla="*/ 13 h 15"/>
                  <a:gd name="T10" fmla="*/ 1 w 20"/>
                  <a:gd name="T11" fmla="*/ 4 h 15"/>
                </a:gdLst>
                <a:ahLst/>
                <a:cxnLst>
                  <a:cxn ang="0">
                    <a:pos x="T0" y="T1"/>
                  </a:cxn>
                  <a:cxn ang="0">
                    <a:pos x="T2" y="T3"/>
                  </a:cxn>
                  <a:cxn ang="0">
                    <a:pos x="T4" y="T5"/>
                  </a:cxn>
                  <a:cxn ang="0">
                    <a:pos x="T6" y="T7"/>
                  </a:cxn>
                  <a:cxn ang="0">
                    <a:pos x="T8" y="T9"/>
                  </a:cxn>
                  <a:cxn ang="0">
                    <a:pos x="T10" y="T11"/>
                  </a:cxn>
                </a:cxnLst>
                <a:rect l="0" t="0" r="r" b="b"/>
                <a:pathLst>
                  <a:path w="20" h="15">
                    <a:moveTo>
                      <a:pt x="1" y="4"/>
                    </a:moveTo>
                    <a:cubicBezTo>
                      <a:pt x="2" y="3"/>
                      <a:pt x="3" y="2"/>
                      <a:pt x="4" y="1"/>
                    </a:cubicBezTo>
                    <a:cubicBezTo>
                      <a:pt x="8" y="1"/>
                      <a:pt x="12" y="1"/>
                      <a:pt x="16" y="0"/>
                    </a:cubicBezTo>
                    <a:cubicBezTo>
                      <a:pt x="20" y="1"/>
                      <a:pt x="20" y="3"/>
                      <a:pt x="18" y="6"/>
                    </a:cubicBezTo>
                    <a:cubicBezTo>
                      <a:pt x="15" y="10"/>
                      <a:pt x="13" y="15"/>
                      <a:pt x="6" y="13"/>
                    </a:cubicBezTo>
                    <a:cubicBezTo>
                      <a:pt x="0" y="12"/>
                      <a:pt x="1" y="8"/>
                      <a:pt x="1" y="4"/>
                    </a:cubicBezTo>
                    <a:close/>
                  </a:path>
                </a:pathLst>
              </a:custGeom>
              <a:solidFill>
                <a:srgbClr val="F8D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7" name="Freeform 374">
                <a:extLst>
                  <a:ext uri="{FF2B5EF4-FFF2-40B4-BE49-F238E27FC236}">
                    <a16:creationId xmlns:a16="http://schemas.microsoft.com/office/drawing/2014/main" id="{B92D5F02-1DE8-35A2-5002-2D3589ACB078}"/>
                  </a:ext>
                </a:extLst>
              </p:cNvPr>
              <p:cNvSpPr/>
              <p:nvPr/>
            </p:nvSpPr>
            <p:spPr bwMode="auto">
              <a:xfrm>
                <a:off x="3368" y="2423"/>
                <a:ext cx="26" cy="29"/>
              </a:xfrm>
              <a:custGeom>
                <a:avLst/>
                <a:gdLst>
                  <a:gd name="T0" fmla="*/ 2 w 17"/>
                  <a:gd name="T1" fmla="*/ 12 h 19"/>
                  <a:gd name="T2" fmla="*/ 0 w 17"/>
                  <a:gd name="T3" fmla="*/ 6 h 19"/>
                  <a:gd name="T4" fmla="*/ 17 w 17"/>
                  <a:gd name="T5" fmla="*/ 4 h 19"/>
                  <a:gd name="T6" fmla="*/ 5 w 17"/>
                  <a:gd name="T7" fmla="*/ 19 h 19"/>
                  <a:gd name="T8" fmla="*/ 2 w 17"/>
                  <a:gd name="T9" fmla="*/ 12 h 19"/>
                </a:gdLst>
                <a:ahLst/>
                <a:cxnLst>
                  <a:cxn ang="0">
                    <a:pos x="T0" y="T1"/>
                  </a:cxn>
                  <a:cxn ang="0">
                    <a:pos x="T2" y="T3"/>
                  </a:cxn>
                  <a:cxn ang="0">
                    <a:pos x="T4" y="T5"/>
                  </a:cxn>
                  <a:cxn ang="0">
                    <a:pos x="T6" y="T7"/>
                  </a:cxn>
                  <a:cxn ang="0">
                    <a:pos x="T8" y="T9"/>
                  </a:cxn>
                </a:cxnLst>
                <a:rect l="0" t="0" r="r" b="b"/>
                <a:pathLst>
                  <a:path w="17" h="19">
                    <a:moveTo>
                      <a:pt x="2" y="12"/>
                    </a:moveTo>
                    <a:cubicBezTo>
                      <a:pt x="3" y="10"/>
                      <a:pt x="2" y="8"/>
                      <a:pt x="0" y="6"/>
                    </a:cubicBezTo>
                    <a:cubicBezTo>
                      <a:pt x="5" y="0"/>
                      <a:pt x="11" y="1"/>
                      <a:pt x="17" y="4"/>
                    </a:cubicBezTo>
                    <a:cubicBezTo>
                      <a:pt x="11" y="7"/>
                      <a:pt x="10" y="14"/>
                      <a:pt x="5" y="19"/>
                    </a:cubicBezTo>
                    <a:cubicBezTo>
                      <a:pt x="4" y="17"/>
                      <a:pt x="3" y="14"/>
                      <a:pt x="2" y="12"/>
                    </a:cubicBezTo>
                    <a:close/>
                  </a:path>
                </a:pathLst>
              </a:custGeom>
              <a:solidFill>
                <a:srgbClr val="CA2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8" name="Freeform 375">
                <a:extLst>
                  <a:ext uri="{FF2B5EF4-FFF2-40B4-BE49-F238E27FC236}">
                    <a16:creationId xmlns:a16="http://schemas.microsoft.com/office/drawing/2014/main" id="{78668B27-E739-AE63-0B0F-FBB2C643391C}"/>
                  </a:ext>
                </a:extLst>
              </p:cNvPr>
              <p:cNvSpPr/>
              <p:nvPr/>
            </p:nvSpPr>
            <p:spPr bwMode="auto">
              <a:xfrm>
                <a:off x="3545" y="2285"/>
                <a:ext cx="68" cy="247"/>
              </a:xfrm>
              <a:custGeom>
                <a:avLst/>
                <a:gdLst>
                  <a:gd name="T0" fmla="*/ 44 w 45"/>
                  <a:gd name="T1" fmla="*/ 159 h 163"/>
                  <a:gd name="T2" fmla="*/ 41 w 45"/>
                  <a:gd name="T3" fmla="*/ 159 h 163"/>
                  <a:gd name="T4" fmla="*/ 31 w 45"/>
                  <a:gd name="T5" fmla="*/ 162 h 163"/>
                  <a:gd name="T6" fmla="*/ 26 w 45"/>
                  <a:gd name="T7" fmla="*/ 162 h 163"/>
                  <a:gd name="T8" fmla="*/ 24 w 45"/>
                  <a:gd name="T9" fmla="*/ 149 h 163"/>
                  <a:gd name="T10" fmla="*/ 15 w 45"/>
                  <a:gd name="T11" fmla="*/ 156 h 163"/>
                  <a:gd name="T12" fmla="*/ 13 w 45"/>
                  <a:gd name="T13" fmla="*/ 153 h 163"/>
                  <a:gd name="T14" fmla="*/ 1 w 45"/>
                  <a:gd name="T15" fmla="*/ 88 h 163"/>
                  <a:gd name="T16" fmla="*/ 1 w 45"/>
                  <a:gd name="T17" fmla="*/ 79 h 163"/>
                  <a:gd name="T18" fmla="*/ 6 w 45"/>
                  <a:gd name="T19" fmla="*/ 74 h 163"/>
                  <a:gd name="T20" fmla="*/ 5 w 45"/>
                  <a:gd name="T21" fmla="*/ 61 h 163"/>
                  <a:gd name="T22" fmla="*/ 3 w 45"/>
                  <a:gd name="T23" fmla="*/ 40 h 163"/>
                  <a:gd name="T24" fmla="*/ 3 w 45"/>
                  <a:gd name="T25" fmla="*/ 33 h 163"/>
                  <a:gd name="T26" fmla="*/ 7 w 45"/>
                  <a:gd name="T27" fmla="*/ 25 h 163"/>
                  <a:gd name="T28" fmla="*/ 10 w 45"/>
                  <a:gd name="T29" fmla="*/ 30 h 163"/>
                  <a:gd name="T30" fmla="*/ 6 w 45"/>
                  <a:gd name="T31" fmla="*/ 18 h 163"/>
                  <a:gd name="T32" fmla="*/ 6 w 45"/>
                  <a:gd name="T33" fmla="*/ 4 h 163"/>
                  <a:gd name="T34" fmla="*/ 11 w 45"/>
                  <a:gd name="T35" fmla="*/ 2 h 163"/>
                  <a:gd name="T36" fmla="*/ 16 w 45"/>
                  <a:gd name="T37" fmla="*/ 25 h 163"/>
                  <a:gd name="T38" fmla="*/ 32 w 45"/>
                  <a:gd name="T39" fmla="*/ 111 h 163"/>
                  <a:gd name="T40" fmla="*/ 40 w 45"/>
                  <a:gd name="T41" fmla="*/ 130 h 163"/>
                  <a:gd name="T42" fmla="*/ 45 w 45"/>
                  <a:gd name="T43" fmla="*/ 156 h 163"/>
                  <a:gd name="T44" fmla="*/ 44 w 45"/>
                  <a:gd name="T45" fmla="*/ 15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163">
                    <a:moveTo>
                      <a:pt x="44" y="159"/>
                    </a:moveTo>
                    <a:cubicBezTo>
                      <a:pt x="43" y="159"/>
                      <a:pt x="42" y="159"/>
                      <a:pt x="41" y="159"/>
                    </a:cubicBezTo>
                    <a:cubicBezTo>
                      <a:pt x="35" y="151"/>
                      <a:pt x="34" y="160"/>
                      <a:pt x="31" y="162"/>
                    </a:cubicBezTo>
                    <a:cubicBezTo>
                      <a:pt x="30" y="163"/>
                      <a:pt x="28" y="163"/>
                      <a:pt x="26" y="162"/>
                    </a:cubicBezTo>
                    <a:cubicBezTo>
                      <a:pt x="23" y="158"/>
                      <a:pt x="26" y="154"/>
                      <a:pt x="24" y="149"/>
                    </a:cubicBezTo>
                    <a:cubicBezTo>
                      <a:pt x="21" y="152"/>
                      <a:pt x="21" y="158"/>
                      <a:pt x="15" y="156"/>
                    </a:cubicBezTo>
                    <a:cubicBezTo>
                      <a:pt x="14" y="155"/>
                      <a:pt x="14" y="154"/>
                      <a:pt x="13" y="153"/>
                    </a:cubicBezTo>
                    <a:cubicBezTo>
                      <a:pt x="13" y="131"/>
                      <a:pt x="11" y="109"/>
                      <a:pt x="1" y="88"/>
                    </a:cubicBezTo>
                    <a:cubicBezTo>
                      <a:pt x="0" y="85"/>
                      <a:pt x="0" y="82"/>
                      <a:pt x="1" y="79"/>
                    </a:cubicBezTo>
                    <a:cubicBezTo>
                      <a:pt x="1" y="77"/>
                      <a:pt x="9" y="79"/>
                      <a:pt x="6" y="74"/>
                    </a:cubicBezTo>
                    <a:cubicBezTo>
                      <a:pt x="4" y="70"/>
                      <a:pt x="5" y="65"/>
                      <a:pt x="5" y="61"/>
                    </a:cubicBezTo>
                    <a:cubicBezTo>
                      <a:pt x="5" y="54"/>
                      <a:pt x="4" y="47"/>
                      <a:pt x="3" y="40"/>
                    </a:cubicBezTo>
                    <a:cubicBezTo>
                      <a:pt x="2" y="38"/>
                      <a:pt x="2" y="35"/>
                      <a:pt x="3" y="33"/>
                    </a:cubicBezTo>
                    <a:cubicBezTo>
                      <a:pt x="3" y="30"/>
                      <a:pt x="3" y="25"/>
                      <a:pt x="7" y="25"/>
                    </a:cubicBezTo>
                    <a:cubicBezTo>
                      <a:pt x="10" y="24"/>
                      <a:pt x="9" y="28"/>
                      <a:pt x="10" y="30"/>
                    </a:cubicBezTo>
                    <a:cubicBezTo>
                      <a:pt x="10" y="25"/>
                      <a:pt x="7" y="22"/>
                      <a:pt x="6" y="18"/>
                    </a:cubicBezTo>
                    <a:cubicBezTo>
                      <a:pt x="5" y="13"/>
                      <a:pt x="5" y="9"/>
                      <a:pt x="6" y="4"/>
                    </a:cubicBezTo>
                    <a:cubicBezTo>
                      <a:pt x="8" y="2"/>
                      <a:pt x="9" y="0"/>
                      <a:pt x="11" y="2"/>
                    </a:cubicBezTo>
                    <a:cubicBezTo>
                      <a:pt x="17" y="9"/>
                      <a:pt x="17" y="17"/>
                      <a:pt x="16" y="25"/>
                    </a:cubicBezTo>
                    <a:cubicBezTo>
                      <a:pt x="15" y="55"/>
                      <a:pt x="25" y="82"/>
                      <a:pt x="32" y="111"/>
                    </a:cubicBezTo>
                    <a:cubicBezTo>
                      <a:pt x="34" y="117"/>
                      <a:pt x="38" y="123"/>
                      <a:pt x="40" y="130"/>
                    </a:cubicBezTo>
                    <a:cubicBezTo>
                      <a:pt x="41" y="139"/>
                      <a:pt x="45" y="147"/>
                      <a:pt x="45" y="156"/>
                    </a:cubicBezTo>
                    <a:cubicBezTo>
                      <a:pt x="45" y="157"/>
                      <a:pt x="44" y="158"/>
                      <a:pt x="44" y="159"/>
                    </a:cubicBezTo>
                    <a:close/>
                  </a:path>
                </a:pathLst>
              </a:custGeom>
              <a:solidFill>
                <a:srgbClr val="B0C5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9" name="Freeform 376">
                <a:extLst>
                  <a:ext uri="{FF2B5EF4-FFF2-40B4-BE49-F238E27FC236}">
                    <a16:creationId xmlns:a16="http://schemas.microsoft.com/office/drawing/2014/main" id="{3AC6F1F3-8561-2D94-00CD-9792D9CF1DE7}"/>
                  </a:ext>
                </a:extLst>
              </p:cNvPr>
              <p:cNvSpPr/>
              <p:nvPr/>
            </p:nvSpPr>
            <p:spPr bwMode="auto">
              <a:xfrm>
                <a:off x="3421" y="2476"/>
                <a:ext cx="168" cy="85"/>
              </a:xfrm>
              <a:custGeom>
                <a:avLst/>
                <a:gdLst>
                  <a:gd name="T0" fmla="*/ 69 w 110"/>
                  <a:gd name="T1" fmla="*/ 53 h 56"/>
                  <a:gd name="T2" fmla="*/ 66 w 110"/>
                  <a:gd name="T3" fmla="*/ 55 h 56"/>
                  <a:gd name="T4" fmla="*/ 26 w 110"/>
                  <a:gd name="T5" fmla="*/ 54 h 56"/>
                  <a:gd name="T6" fmla="*/ 17 w 110"/>
                  <a:gd name="T7" fmla="*/ 51 h 56"/>
                  <a:gd name="T8" fmla="*/ 21 w 110"/>
                  <a:gd name="T9" fmla="*/ 43 h 56"/>
                  <a:gd name="T10" fmla="*/ 29 w 110"/>
                  <a:gd name="T11" fmla="*/ 40 h 56"/>
                  <a:gd name="T12" fmla="*/ 16 w 110"/>
                  <a:gd name="T13" fmla="*/ 32 h 56"/>
                  <a:gd name="T14" fmla="*/ 5 w 110"/>
                  <a:gd name="T15" fmla="*/ 20 h 56"/>
                  <a:gd name="T16" fmla="*/ 2 w 110"/>
                  <a:gd name="T17" fmla="*/ 12 h 56"/>
                  <a:gd name="T18" fmla="*/ 13 w 110"/>
                  <a:gd name="T19" fmla="*/ 1 h 56"/>
                  <a:gd name="T20" fmla="*/ 47 w 110"/>
                  <a:gd name="T21" fmla="*/ 22 h 56"/>
                  <a:gd name="T22" fmla="*/ 58 w 110"/>
                  <a:gd name="T23" fmla="*/ 23 h 56"/>
                  <a:gd name="T24" fmla="*/ 64 w 110"/>
                  <a:gd name="T25" fmla="*/ 32 h 56"/>
                  <a:gd name="T26" fmla="*/ 50 w 110"/>
                  <a:gd name="T27" fmla="*/ 32 h 56"/>
                  <a:gd name="T28" fmla="*/ 81 w 110"/>
                  <a:gd name="T29" fmla="*/ 39 h 56"/>
                  <a:gd name="T30" fmla="*/ 100 w 110"/>
                  <a:gd name="T31" fmla="*/ 36 h 56"/>
                  <a:gd name="T32" fmla="*/ 110 w 110"/>
                  <a:gd name="T33" fmla="*/ 41 h 56"/>
                  <a:gd name="T34" fmla="*/ 102 w 110"/>
                  <a:gd name="T35" fmla="*/ 47 h 56"/>
                  <a:gd name="T36" fmla="*/ 69 w 110"/>
                  <a:gd name="T3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56">
                    <a:moveTo>
                      <a:pt x="69" y="53"/>
                    </a:moveTo>
                    <a:cubicBezTo>
                      <a:pt x="68" y="54"/>
                      <a:pt x="67" y="55"/>
                      <a:pt x="66" y="55"/>
                    </a:cubicBezTo>
                    <a:cubicBezTo>
                      <a:pt x="53" y="47"/>
                      <a:pt x="39" y="52"/>
                      <a:pt x="26" y="54"/>
                    </a:cubicBezTo>
                    <a:cubicBezTo>
                      <a:pt x="23" y="54"/>
                      <a:pt x="19" y="56"/>
                      <a:pt x="17" y="51"/>
                    </a:cubicBezTo>
                    <a:cubicBezTo>
                      <a:pt x="16" y="48"/>
                      <a:pt x="17" y="45"/>
                      <a:pt x="21" y="43"/>
                    </a:cubicBezTo>
                    <a:cubicBezTo>
                      <a:pt x="23" y="41"/>
                      <a:pt x="27" y="42"/>
                      <a:pt x="29" y="40"/>
                    </a:cubicBezTo>
                    <a:cubicBezTo>
                      <a:pt x="29" y="31"/>
                      <a:pt x="22" y="33"/>
                      <a:pt x="16" y="32"/>
                    </a:cubicBezTo>
                    <a:cubicBezTo>
                      <a:pt x="10" y="31"/>
                      <a:pt x="7" y="25"/>
                      <a:pt x="5" y="20"/>
                    </a:cubicBezTo>
                    <a:cubicBezTo>
                      <a:pt x="4" y="17"/>
                      <a:pt x="3" y="15"/>
                      <a:pt x="2" y="12"/>
                    </a:cubicBezTo>
                    <a:cubicBezTo>
                      <a:pt x="0" y="2"/>
                      <a:pt x="2" y="0"/>
                      <a:pt x="13" y="1"/>
                    </a:cubicBezTo>
                    <a:cubicBezTo>
                      <a:pt x="19" y="17"/>
                      <a:pt x="32" y="21"/>
                      <a:pt x="47" y="22"/>
                    </a:cubicBezTo>
                    <a:cubicBezTo>
                      <a:pt x="51" y="22"/>
                      <a:pt x="55" y="22"/>
                      <a:pt x="58" y="23"/>
                    </a:cubicBezTo>
                    <a:cubicBezTo>
                      <a:pt x="62" y="25"/>
                      <a:pt x="67" y="27"/>
                      <a:pt x="64" y="32"/>
                    </a:cubicBezTo>
                    <a:cubicBezTo>
                      <a:pt x="60" y="36"/>
                      <a:pt x="55" y="34"/>
                      <a:pt x="50" y="32"/>
                    </a:cubicBezTo>
                    <a:cubicBezTo>
                      <a:pt x="59" y="39"/>
                      <a:pt x="70" y="40"/>
                      <a:pt x="81" y="39"/>
                    </a:cubicBezTo>
                    <a:cubicBezTo>
                      <a:pt x="87" y="38"/>
                      <a:pt x="93" y="38"/>
                      <a:pt x="100" y="36"/>
                    </a:cubicBezTo>
                    <a:cubicBezTo>
                      <a:pt x="104" y="35"/>
                      <a:pt x="109" y="36"/>
                      <a:pt x="110" y="41"/>
                    </a:cubicBezTo>
                    <a:cubicBezTo>
                      <a:pt x="110" y="46"/>
                      <a:pt x="105" y="46"/>
                      <a:pt x="102" y="47"/>
                    </a:cubicBezTo>
                    <a:cubicBezTo>
                      <a:pt x="91" y="53"/>
                      <a:pt x="80" y="50"/>
                      <a:pt x="69" y="53"/>
                    </a:cubicBezTo>
                    <a:close/>
                  </a:path>
                </a:pathLst>
              </a:custGeom>
              <a:solidFill>
                <a:srgbClr val="F7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0" name="Freeform 377">
                <a:extLst>
                  <a:ext uri="{FF2B5EF4-FFF2-40B4-BE49-F238E27FC236}">
                    <a16:creationId xmlns:a16="http://schemas.microsoft.com/office/drawing/2014/main" id="{551AB08C-D8C7-6B8A-D2A1-CE2B57B45A13}"/>
                  </a:ext>
                </a:extLst>
              </p:cNvPr>
              <p:cNvSpPr/>
              <p:nvPr/>
            </p:nvSpPr>
            <p:spPr bwMode="auto">
              <a:xfrm>
                <a:off x="3491" y="2505"/>
                <a:ext cx="116" cy="58"/>
              </a:xfrm>
              <a:custGeom>
                <a:avLst/>
                <a:gdLst>
                  <a:gd name="T0" fmla="*/ 23 w 76"/>
                  <a:gd name="T1" fmla="*/ 34 h 38"/>
                  <a:gd name="T2" fmla="*/ 31 w 76"/>
                  <a:gd name="T3" fmla="*/ 29 h 38"/>
                  <a:gd name="T4" fmla="*/ 55 w 76"/>
                  <a:gd name="T5" fmla="*/ 26 h 38"/>
                  <a:gd name="T6" fmla="*/ 62 w 76"/>
                  <a:gd name="T7" fmla="*/ 22 h 38"/>
                  <a:gd name="T8" fmla="*/ 53 w 76"/>
                  <a:gd name="T9" fmla="*/ 20 h 38"/>
                  <a:gd name="T10" fmla="*/ 6 w 76"/>
                  <a:gd name="T11" fmla="*/ 19 h 38"/>
                  <a:gd name="T12" fmla="*/ 0 w 76"/>
                  <a:gd name="T13" fmla="*/ 12 h 38"/>
                  <a:gd name="T14" fmla="*/ 16 w 76"/>
                  <a:gd name="T15" fmla="*/ 12 h 38"/>
                  <a:gd name="T16" fmla="*/ 13 w 76"/>
                  <a:gd name="T17" fmla="*/ 6 h 38"/>
                  <a:gd name="T18" fmla="*/ 15 w 76"/>
                  <a:gd name="T19" fmla="*/ 4 h 38"/>
                  <a:gd name="T20" fmla="*/ 29 w 76"/>
                  <a:gd name="T21" fmla="*/ 6 h 38"/>
                  <a:gd name="T22" fmla="*/ 45 w 76"/>
                  <a:gd name="T23" fmla="*/ 10 h 38"/>
                  <a:gd name="T24" fmla="*/ 50 w 76"/>
                  <a:gd name="T25" fmla="*/ 10 h 38"/>
                  <a:gd name="T26" fmla="*/ 51 w 76"/>
                  <a:gd name="T27" fmla="*/ 11 h 38"/>
                  <a:gd name="T28" fmla="*/ 62 w 76"/>
                  <a:gd name="T29" fmla="*/ 16 h 38"/>
                  <a:gd name="T30" fmla="*/ 65 w 76"/>
                  <a:gd name="T31" fmla="*/ 16 h 38"/>
                  <a:gd name="T32" fmla="*/ 76 w 76"/>
                  <a:gd name="T33" fmla="*/ 21 h 38"/>
                  <a:gd name="T34" fmla="*/ 25 w 76"/>
                  <a:gd name="T35" fmla="*/ 38 h 38"/>
                  <a:gd name="T36" fmla="*/ 23 w 76"/>
                  <a:gd name="T3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38">
                    <a:moveTo>
                      <a:pt x="23" y="34"/>
                    </a:moveTo>
                    <a:cubicBezTo>
                      <a:pt x="24" y="29"/>
                      <a:pt x="27" y="28"/>
                      <a:pt x="31" y="29"/>
                    </a:cubicBezTo>
                    <a:cubicBezTo>
                      <a:pt x="40" y="31"/>
                      <a:pt x="47" y="29"/>
                      <a:pt x="55" y="26"/>
                    </a:cubicBezTo>
                    <a:cubicBezTo>
                      <a:pt x="58" y="25"/>
                      <a:pt x="62" y="26"/>
                      <a:pt x="62" y="22"/>
                    </a:cubicBezTo>
                    <a:cubicBezTo>
                      <a:pt x="61" y="18"/>
                      <a:pt x="57" y="19"/>
                      <a:pt x="53" y="20"/>
                    </a:cubicBezTo>
                    <a:cubicBezTo>
                      <a:pt x="38" y="24"/>
                      <a:pt x="22" y="26"/>
                      <a:pt x="6" y="19"/>
                    </a:cubicBezTo>
                    <a:cubicBezTo>
                      <a:pt x="3" y="17"/>
                      <a:pt x="0" y="16"/>
                      <a:pt x="0" y="12"/>
                    </a:cubicBezTo>
                    <a:cubicBezTo>
                      <a:pt x="5" y="9"/>
                      <a:pt x="11" y="13"/>
                      <a:pt x="16" y="12"/>
                    </a:cubicBezTo>
                    <a:cubicBezTo>
                      <a:pt x="18" y="8"/>
                      <a:pt x="13" y="9"/>
                      <a:pt x="13" y="6"/>
                    </a:cubicBezTo>
                    <a:cubicBezTo>
                      <a:pt x="13" y="5"/>
                      <a:pt x="14" y="4"/>
                      <a:pt x="15" y="4"/>
                    </a:cubicBezTo>
                    <a:cubicBezTo>
                      <a:pt x="20" y="0"/>
                      <a:pt x="24" y="3"/>
                      <a:pt x="29" y="6"/>
                    </a:cubicBezTo>
                    <a:cubicBezTo>
                      <a:pt x="34" y="9"/>
                      <a:pt x="39" y="12"/>
                      <a:pt x="45" y="10"/>
                    </a:cubicBezTo>
                    <a:cubicBezTo>
                      <a:pt x="47" y="10"/>
                      <a:pt x="49" y="9"/>
                      <a:pt x="50" y="10"/>
                    </a:cubicBezTo>
                    <a:cubicBezTo>
                      <a:pt x="50" y="11"/>
                      <a:pt x="51" y="11"/>
                      <a:pt x="51" y="11"/>
                    </a:cubicBezTo>
                    <a:cubicBezTo>
                      <a:pt x="55" y="13"/>
                      <a:pt x="59" y="13"/>
                      <a:pt x="62" y="16"/>
                    </a:cubicBezTo>
                    <a:cubicBezTo>
                      <a:pt x="63" y="16"/>
                      <a:pt x="64" y="16"/>
                      <a:pt x="65" y="16"/>
                    </a:cubicBezTo>
                    <a:cubicBezTo>
                      <a:pt x="69" y="16"/>
                      <a:pt x="73" y="18"/>
                      <a:pt x="76" y="21"/>
                    </a:cubicBezTo>
                    <a:cubicBezTo>
                      <a:pt x="62" y="35"/>
                      <a:pt x="43" y="34"/>
                      <a:pt x="25" y="38"/>
                    </a:cubicBezTo>
                    <a:cubicBezTo>
                      <a:pt x="25" y="38"/>
                      <a:pt x="24" y="35"/>
                      <a:pt x="23" y="34"/>
                    </a:cubicBezTo>
                    <a:close/>
                  </a:path>
                </a:pathLst>
              </a:custGeom>
              <a:solidFill>
                <a:srgbClr val="DCC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1" name="Freeform 378">
                <a:extLst>
                  <a:ext uri="{FF2B5EF4-FFF2-40B4-BE49-F238E27FC236}">
                    <a16:creationId xmlns:a16="http://schemas.microsoft.com/office/drawing/2014/main" id="{EC1F6638-4A34-6961-15DC-10A1F6871C2C}"/>
                  </a:ext>
                </a:extLst>
              </p:cNvPr>
              <p:cNvSpPr/>
              <p:nvPr/>
            </p:nvSpPr>
            <p:spPr bwMode="auto">
              <a:xfrm>
                <a:off x="3411" y="2525"/>
                <a:ext cx="111" cy="44"/>
              </a:xfrm>
              <a:custGeom>
                <a:avLst/>
                <a:gdLst>
                  <a:gd name="T0" fmla="*/ 31 w 73"/>
                  <a:gd name="T1" fmla="*/ 11 h 29"/>
                  <a:gd name="T2" fmla="*/ 26 w 73"/>
                  <a:gd name="T3" fmla="*/ 18 h 29"/>
                  <a:gd name="T4" fmla="*/ 33 w 73"/>
                  <a:gd name="T5" fmla="*/ 19 h 29"/>
                  <a:gd name="T6" fmla="*/ 51 w 73"/>
                  <a:gd name="T7" fmla="*/ 15 h 29"/>
                  <a:gd name="T8" fmla="*/ 73 w 73"/>
                  <a:gd name="T9" fmla="*/ 23 h 29"/>
                  <a:gd name="T10" fmla="*/ 22 w 73"/>
                  <a:gd name="T11" fmla="*/ 24 h 29"/>
                  <a:gd name="T12" fmla="*/ 0 w 73"/>
                  <a:gd name="T13" fmla="*/ 18 h 29"/>
                  <a:gd name="T14" fmla="*/ 8 w 73"/>
                  <a:gd name="T15" fmla="*/ 14 h 29"/>
                  <a:gd name="T16" fmla="*/ 9 w 73"/>
                  <a:gd name="T17" fmla="*/ 10 h 29"/>
                  <a:gd name="T18" fmla="*/ 31 w 73"/>
                  <a:gd name="T19"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28">
                    <a:moveTo>
                      <a:pt x="31" y="11"/>
                    </a:moveTo>
                    <a:cubicBezTo>
                      <a:pt x="29" y="13"/>
                      <a:pt x="25" y="14"/>
                      <a:pt x="26" y="18"/>
                    </a:cubicBezTo>
                    <a:cubicBezTo>
                      <a:pt x="27" y="22"/>
                      <a:pt x="31" y="19"/>
                      <a:pt x="33" y="19"/>
                    </a:cubicBezTo>
                    <a:cubicBezTo>
                      <a:pt x="39" y="18"/>
                      <a:pt x="45" y="17"/>
                      <a:pt x="51" y="15"/>
                    </a:cubicBezTo>
                    <a:cubicBezTo>
                      <a:pt x="60" y="13"/>
                      <a:pt x="68" y="16"/>
                      <a:pt x="73" y="23"/>
                    </a:cubicBezTo>
                    <a:cubicBezTo>
                      <a:pt x="56" y="29"/>
                      <a:pt x="39" y="26"/>
                      <a:pt x="22" y="24"/>
                    </a:cubicBezTo>
                    <a:cubicBezTo>
                      <a:pt x="15" y="23"/>
                      <a:pt x="5" y="29"/>
                      <a:pt x="0" y="18"/>
                    </a:cubicBezTo>
                    <a:cubicBezTo>
                      <a:pt x="1" y="15"/>
                      <a:pt x="4" y="14"/>
                      <a:pt x="8" y="14"/>
                    </a:cubicBezTo>
                    <a:cubicBezTo>
                      <a:pt x="15" y="15"/>
                      <a:pt x="6" y="11"/>
                      <a:pt x="9" y="10"/>
                    </a:cubicBezTo>
                    <a:cubicBezTo>
                      <a:pt x="16" y="0"/>
                      <a:pt x="20" y="0"/>
                      <a:pt x="31" y="11"/>
                    </a:cubicBezTo>
                    <a:close/>
                  </a:path>
                </a:pathLst>
              </a:custGeom>
              <a:solidFill>
                <a:srgbClr val="DCC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2" name="Freeform 379">
                <a:extLst>
                  <a:ext uri="{FF2B5EF4-FFF2-40B4-BE49-F238E27FC236}">
                    <a16:creationId xmlns:a16="http://schemas.microsoft.com/office/drawing/2014/main" id="{C0740E04-4DEB-9A6C-EB4D-597B59A54EFB}"/>
                  </a:ext>
                </a:extLst>
              </p:cNvPr>
              <p:cNvSpPr/>
              <p:nvPr/>
            </p:nvSpPr>
            <p:spPr bwMode="auto">
              <a:xfrm>
                <a:off x="3353" y="2497"/>
                <a:ext cx="88" cy="60"/>
              </a:xfrm>
              <a:custGeom>
                <a:avLst/>
                <a:gdLst>
                  <a:gd name="T0" fmla="*/ 48 w 58"/>
                  <a:gd name="T1" fmla="*/ 29 h 39"/>
                  <a:gd name="T2" fmla="*/ 58 w 58"/>
                  <a:gd name="T3" fmla="*/ 34 h 39"/>
                  <a:gd name="T4" fmla="*/ 38 w 58"/>
                  <a:gd name="T5" fmla="*/ 36 h 39"/>
                  <a:gd name="T6" fmla="*/ 35 w 58"/>
                  <a:gd name="T7" fmla="*/ 34 h 39"/>
                  <a:gd name="T8" fmla="*/ 33 w 58"/>
                  <a:gd name="T9" fmla="*/ 23 h 39"/>
                  <a:gd name="T10" fmla="*/ 29 w 58"/>
                  <a:gd name="T11" fmla="*/ 29 h 39"/>
                  <a:gd name="T12" fmla="*/ 27 w 58"/>
                  <a:gd name="T13" fmla="*/ 31 h 39"/>
                  <a:gd name="T14" fmla="*/ 3 w 58"/>
                  <a:gd name="T15" fmla="*/ 26 h 39"/>
                  <a:gd name="T16" fmla="*/ 15 w 58"/>
                  <a:gd name="T17" fmla="*/ 16 h 39"/>
                  <a:gd name="T18" fmla="*/ 29 w 58"/>
                  <a:gd name="T19" fmla="*/ 7 h 39"/>
                  <a:gd name="T20" fmla="*/ 41 w 58"/>
                  <a:gd name="T21" fmla="*/ 10 h 39"/>
                  <a:gd name="T22" fmla="*/ 48 w 58"/>
                  <a:gd name="T23"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39">
                    <a:moveTo>
                      <a:pt x="48" y="29"/>
                    </a:moveTo>
                    <a:cubicBezTo>
                      <a:pt x="51" y="30"/>
                      <a:pt x="54" y="32"/>
                      <a:pt x="58" y="34"/>
                    </a:cubicBezTo>
                    <a:cubicBezTo>
                      <a:pt x="51" y="39"/>
                      <a:pt x="44" y="30"/>
                      <a:pt x="38" y="36"/>
                    </a:cubicBezTo>
                    <a:cubicBezTo>
                      <a:pt x="37" y="35"/>
                      <a:pt x="36" y="35"/>
                      <a:pt x="35" y="34"/>
                    </a:cubicBezTo>
                    <a:cubicBezTo>
                      <a:pt x="38" y="30"/>
                      <a:pt x="38" y="25"/>
                      <a:pt x="33" y="23"/>
                    </a:cubicBezTo>
                    <a:cubicBezTo>
                      <a:pt x="28" y="21"/>
                      <a:pt x="28" y="25"/>
                      <a:pt x="29" y="29"/>
                    </a:cubicBezTo>
                    <a:cubicBezTo>
                      <a:pt x="29" y="30"/>
                      <a:pt x="27" y="31"/>
                      <a:pt x="27" y="31"/>
                    </a:cubicBezTo>
                    <a:cubicBezTo>
                      <a:pt x="20" y="21"/>
                      <a:pt x="10" y="33"/>
                      <a:pt x="3" y="26"/>
                    </a:cubicBezTo>
                    <a:cubicBezTo>
                      <a:pt x="0" y="16"/>
                      <a:pt x="4" y="13"/>
                      <a:pt x="15" y="16"/>
                    </a:cubicBezTo>
                    <a:cubicBezTo>
                      <a:pt x="19" y="12"/>
                      <a:pt x="26" y="12"/>
                      <a:pt x="29" y="7"/>
                    </a:cubicBezTo>
                    <a:cubicBezTo>
                      <a:pt x="35" y="0"/>
                      <a:pt x="38" y="3"/>
                      <a:pt x="41" y="10"/>
                    </a:cubicBezTo>
                    <a:cubicBezTo>
                      <a:pt x="40" y="17"/>
                      <a:pt x="46" y="23"/>
                      <a:pt x="48" y="29"/>
                    </a:cubicBezTo>
                    <a:close/>
                  </a:path>
                </a:pathLst>
              </a:custGeom>
              <a:solidFill>
                <a:srgbClr val="F7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3" name="Freeform 380">
                <a:extLst>
                  <a:ext uri="{FF2B5EF4-FFF2-40B4-BE49-F238E27FC236}">
                    <a16:creationId xmlns:a16="http://schemas.microsoft.com/office/drawing/2014/main" id="{B8202EEA-121D-2416-FA34-7B583C61038E}"/>
                  </a:ext>
                </a:extLst>
              </p:cNvPr>
              <p:cNvSpPr/>
              <p:nvPr/>
            </p:nvSpPr>
            <p:spPr bwMode="auto">
              <a:xfrm>
                <a:off x="3610" y="2508"/>
                <a:ext cx="47" cy="70"/>
              </a:xfrm>
              <a:custGeom>
                <a:avLst/>
                <a:gdLst>
                  <a:gd name="T0" fmla="*/ 1 w 31"/>
                  <a:gd name="T1" fmla="*/ 12 h 46"/>
                  <a:gd name="T2" fmla="*/ 0 w 31"/>
                  <a:gd name="T3" fmla="*/ 9 h 46"/>
                  <a:gd name="T4" fmla="*/ 13 w 31"/>
                  <a:gd name="T5" fmla="*/ 6 h 46"/>
                  <a:gd name="T6" fmla="*/ 28 w 31"/>
                  <a:gd name="T7" fmla="*/ 10 h 46"/>
                  <a:gd name="T8" fmla="*/ 22 w 31"/>
                  <a:gd name="T9" fmla="*/ 42 h 46"/>
                  <a:gd name="T10" fmla="*/ 19 w 31"/>
                  <a:gd name="T11" fmla="*/ 44 h 46"/>
                  <a:gd name="T12" fmla="*/ 12 w 31"/>
                  <a:gd name="T13" fmla="*/ 42 h 46"/>
                  <a:gd name="T14" fmla="*/ 4 w 31"/>
                  <a:gd name="T15" fmla="*/ 24 h 46"/>
                  <a:gd name="T16" fmla="*/ 1 w 31"/>
                  <a:gd name="T17"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6">
                    <a:moveTo>
                      <a:pt x="1" y="12"/>
                    </a:moveTo>
                    <a:cubicBezTo>
                      <a:pt x="0" y="11"/>
                      <a:pt x="0" y="10"/>
                      <a:pt x="0" y="9"/>
                    </a:cubicBezTo>
                    <a:cubicBezTo>
                      <a:pt x="3" y="0"/>
                      <a:pt x="9" y="6"/>
                      <a:pt x="13" y="6"/>
                    </a:cubicBezTo>
                    <a:cubicBezTo>
                      <a:pt x="18" y="9"/>
                      <a:pt x="23" y="8"/>
                      <a:pt x="28" y="10"/>
                    </a:cubicBezTo>
                    <a:cubicBezTo>
                      <a:pt x="31" y="22"/>
                      <a:pt x="28" y="32"/>
                      <a:pt x="22" y="42"/>
                    </a:cubicBezTo>
                    <a:cubicBezTo>
                      <a:pt x="21" y="43"/>
                      <a:pt x="20" y="44"/>
                      <a:pt x="19" y="44"/>
                    </a:cubicBezTo>
                    <a:cubicBezTo>
                      <a:pt x="16" y="46"/>
                      <a:pt x="13" y="46"/>
                      <a:pt x="12" y="42"/>
                    </a:cubicBezTo>
                    <a:cubicBezTo>
                      <a:pt x="6" y="38"/>
                      <a:pt x="7" y="30"/>
                      <a:pt x="4" y="24"/>
                    </a:cubicBezTo>
                    <a:cubicBezTo>
                      <a:pt x="3" y="20"/>
                      <a:pt x="2" y="16"/>
                      <a:pt x="1" y="12"/>
                    </a:cubicBezTo>
                    <a:close/>
                  </a:path>
                </a:pathLst>
              </a:custGeom>
              <a:solidFill>
                <a:srgbClr val="2A2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4" name="Freeform 381">
                <a:extLst>
                  <a:ext uri="{FF2B5EF4-FFF2-40B4-BE49-F238E27FC236}">
                    <a16:creationId xmlns:a16="http://schemas.microsoft.com/office/drawing/2014/main" id="{D1D4BBDA-9609-A121-20E4-8FC97292C844}"/>
                  </a:ext>
                </a:extLst>
              </p:cNvPr>
              <p:cNvSpPr/>
              <p:nvPr/>
            </p:nvSpPr>
            <p:spPr bwMode="auto">
              <a:xfrm>
                <a:off x="3590" y="2513"/>
                <a:ext cx="17" cy="24"/>
              </a:xfrm>
              <a:custGeom>
                <a:avLst/>
                <a:gdLst>
                  <a:gd name="T0" fmla="*/ 11 w 11"/>
                  <a:gd name="T1" fmla="*/ 16 h 16"/>
                  <a:gd name="T2" fmla="*/ 0 w 11"/>
                  <a:gd name="T3" fmla="*/ 11 h 16"/>
                  <a:gd name="T4" fmla="*/ 4 w 11"/>
                  <a:gd name="T5" fmla="*/ 0 h 16"/>
                  <a:gd name="T6" fmla="*/ 11 w 11"/>
                  <a:gd name="T7" fmla="*/ 9 h 16"/>
                  <a:gd name="T8" fmla="*/ 11 w 11"/>
                  <a:gd name="T9" fmla="*/ 16 h 16"/>
                </a:gdLst>
                <a:ahLst/>
                <a:cxnLst>
                  <a:cxn ang="0">
                    <a:pos x="T0" y="T1"/>
                  </a:cxn>
                  <a:cxn ang="0">
                    <a:pos x="T2" y="T3"/>
                  </a:cxn>
                  <a:cxn ang="0">
                    <a:pos x="T4" y="T5"/>
                  </a:cxn>
                  <a:cxn ang="0">
                    <a:pos x="T6" y="T7"/>
                  </a:cxn>
                  <a:cxn ang="0">
                    <a:pos x="T8" y="T9"/>
                  </a:cxn>
                </a:cxnLst>
                <a:rect l="0" t="0" r="r" b="b"/>
                <a:pathLst>
                  <a:path w="11" h="16">
                    <a:moveTo>
                      <a:pt x="11" y="16"/>
                    </a:moveTo>
                    <a:cubicBezTo>
                      <a:pt x="7" y="16"/>
                      <a:pt x="2" y="15"/>
                      <a:pt x="0" y="11"/>
                    </a:cubicBezTo>
                    <a:cubicBezTo>
                      <a:pt x="1" y="7"/>
                      <a:pt x="3" y="4"/>
                      <a:pt x="4" y="0"/>
                    </a:cubicBezTo>
                    <a:cubicBezTo>
                      <a:pt x="11" y="0"/>
                      <a:pt x="7" y="7"/>
                      <a:pt x="11" y="9"/>
                    </a:cubicBezTo>
                    <a:cubicBezTo>
                      <a:pt x="11" y="11"/>
                      <a:pt x="11" y="14"/>
                      <a:pt x="11" y="16"/>
                    </a:cubicBezTo>
                    <a:close/>
                  </a:path>
                </a:pathLst>
              </a:custGeom>
              <a:solidFill>
                <a:srgbClr val="473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5" name="Freeform 382">
                <a:extLst>
                  <a:ext uri="{FF2B5EF4-FFF2-40B4-BE49-F238E27FC236}">
                    <a16:creationId xmlns:a16="http://schemas.microsoft.com/office/drawing/2014/main" id="{9973E9B6-40F2-801E-4362-F4207D8AFCE2}"/>
                  </a:ext>
                </a:extLst>
              </p:cNvPr>
              <p:cNvSpPr/>
              <p:nvPr/>
            </p:nvSpPr>
            <p:spPr bwMode="auto">
              <a:xfrm>
                <a:off x="3338" y="2452"/>
                <a:ext cx="53" cy="70"/>
              </a:xfrm>
              <a:custGeom>
                <a:avLst/>
                <a:gdLst>
                  <a:gd name="T0" fmla="*/ 25 w 35"/>
                  <a:gd name="T1" fmla="*/ 0 h 46"/>
                  <a:gd name="T2" fmla="*/ 31 w 35"/>
                  <a:gd name="T3" fmla="*/ 23 h 46"/>
                  <a:gd name="T4" fmla="*/ 33 w 35"/>
                  <a:gd name="T5" fmla="*/ 39 h 46"/>
                  <a:gd name="T6" fmla="*/ 25 w 35"/>
                  <a:gd name="T7" fmla="*/ 43 h 46"/>
                  <a:gd name="T8" fmla="*/ 18 w 35"/>
                  <a:gd name="T9" fmla="*/ 38 h 46"/>
                  <a:gd name="T10" fmla="*/ 0 w 35"/>
                  <a:gd name="T11" fmla="*/ 26 h 46"/>
                  <a:gd name="T12" fmla="*/ 16 w 35"/>
                  <a:gd name="T13" fmla="*/ 25 h 46"/>
                  <a:gd name="T14" fmla="*/ 25 w 35"/>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6">
                    <a:moveTo>
                      <a:pt x="25" y="0"/>
                    </a:moveTo>
                    <a:cubicBezTo>
                      <a:pt x="20" y="10"/>
                      <a:pt x="27" y="16"/>
                      <a:pt x="31" y="23"/>
                    </a:cubicBezTo>
                    <a:cubicBezTo>
                      <a:pt x="35" y="28"/>
                      <a:pt x="34" y="33"/>
                      <a:pt x="33" y="39"/>
                    </a:cubicBezTo>
                    <a:cubicBezTo>
                      <a:pt x="32" y="43"/>
                      <a:pt x="30" y="46"/>
                      <a:pt x="25" y="43"/>
                    </a:cubicBezTo>
                    <a:cubicBezTo>
                      <a:pt x="23" y="42"/>
                      <a:pt x="23" y="37"/>
                      <a:pt x="18" y="38"/>
                    </a:cubicBezTo>
                    <a:cubicBezTo>
                      <a:pt x="8" y="41"/>
                      <a:pt x="3" y="34"/>
                      <a:pt x="0" y="26"/>
                    </a:cubicBezTo>
                    <a:cubicBezTo>
                      <a:pt x="2" y="17"/>
                      <a:pt x="2" y="17"/>
                      <a:pt x="16" y="25"/>
                    </a:cubicBezTo>
                    <a:cubicBezTo>
                      <a:pt x="18" y="16"/>
                      <a:pt x="10" y="4"/>
                      <a:pt x="25" y="0"/>
                    </a:cubicBezTo>
                    <a:close/>
                  </a:path>
                </a:pathLst>
              </a:custGeom>
              <a:solidFill>
                <a:srgbClr val="CA2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6" name="Freeform 383">
                <a:extLst>
                  <a:ext uri="{FF2B5EF4-FFF2-40B4-BE49-F238E27FC236}">
                    <a16:creationId xmlns:a16="http://schemas.microsoft.com/office/drawing/2014/main" id="{0E2BE3E1-C118-9F39-DD1B-DF9EF7C7CC3F}"/>
                  </a:ext>
                </a:extLst>
              </p:cNvPr>
              <p:cNvSpPr/>
              <p:nvPr/>
            </p:nvSpPr>
            <p:spPr bwMode="auto">
              <a:xfrm>
                <a:off x="3376" y="2472"/>
                <a:ext cx="41" cy="53"/>
              </a:xfrm>
              <a:custGeom>
                <a:avLst/>
                <a:gdLst>
                  <a:gd name="T0" fmla="*/ 0 w 27"/>
                  <a:gd name="T1" fmla="*/ 30 h 35"/>
                  <a:gd name="T2" fmla="*/ 6 w 27"/>
                  <a:gd name="T3" fmla="*/ 10 h 35"/>
                  <a:gd name="T4" fmla="*/ 8 w 27"/>
                  <a:gd name="T5" fmla="*/ 3 h 35"/>
                  <a:gd name="T6" fmla="*/ 18 w 27"/>
                  <a:gd name="T7" fmla="*/ 0 h 35"/>
                  <a:gd name="T8" fmla="*/ 25 w 27"/>
                  <a:gd name="T9" fmla="*/ 3 h 35"/>
                  <a:gd name="T10" fmla="*/ 22 w 27"/>
                  <a:gd name="T11" fmla="*/ 9 h 35"/>
                  <a:gd name="T12" fmla="*/ 16 w 27"/>
                  <a:gd name="T13" fmla="*/ 26 h 35"/>
                  <a:gd name="T14" fmla="*/ 0 w 27"/>
                  <a:gd name="T15" fmla="*/ 33 h 35"/>
                  <a:gd name="T16" fmla="*/ 0 w 27"/>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
                    <a:moveTo>
                      <a:pt x="0" y="30"/>
                    </a:moveTo>
                    <a:cubicBezTo>
                      <a:pt x="11" y="26"/>
                      <a:pt x="3" y="16"/>
                      <a:pt x="6" y="10"/>
                    </a:cubicBezTo>
                    <a:cubicBezTo>
                      <a:pt x="9" y="8"/>
                      <a:pt x="8" y="5"/>
                      <a:pt x="8" y="3"/>
                    </a:cubicBezTo>
                    <a:cubicBezTo>
                      <a:pt x="11" y="0"/>
                      <a:pt x="15" y="0"/>
                      <a:pt x="18" y="0"/>
                    </a:cubicBezTo>
                    <a:cubicBezTo>
                      <a:pt x="21" y="0"/>
                      <a:pt x="24" y="0"/>
                      <a:pt x="25" y="3"/>
                    </a:cubicBezTo>
                    <a:cubicBezTo>
                      <a:pt x="27" y="6"/>
                      <a:pt x="24" y="8"/>
                      <a:pt x="22" y="9"/>
                    </a:cubicBezTo>
                    <a:cubicBezTo>
                      <a:pt x="16" y="13"/>
                      <a:pt x="19" y="20"/>
                      <a:pt x="16" y="26"/>
                    </a:cubicBezTo>
                    <a:cubicBezTo>
                      <a:pt x="12" y="31"/>
                      <a:pt x="8" y="35"/>
                      <a:pt x="0" y="33"/>
                    </a:cubicBezTo>
                    <a:cubicBezTo>
                      <a:pt x="0" y="32"/>
                      <a:pt x="0" y="31"/>
                      <a:pt x="0" y="30"/>
                    </a:cubicBezTo>
                    <a:close/>
                  </a:path>
                </a:pathLst>
              </a:custGeom>
              <a:solidFill>
                <a:srgbClr val="BE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7" name="Freeform 384">
                <a:extLst>
                  <a:ext uri="{FF2B5EF4-FFF2-40B4-BE49-F238E27FC236}">
                    <a16:creationId xmlns:a16="http://schemas.microsoft.com/office/drawing/2014/main" id="{4A240C5A-885B-00B4-5369-B8DE88099783}"/>
                  </a:ext>
                </a:extLst>
              </p:cNvPr>
              <p:cNvSpPr/>
              <p:nvPr/>
            </p:nvSpPr>
            <p:spPr bwMode="auto">
              <a:xfrm>
                <a:off x="3364" y="2140"/>
                <a:ext cx="106" cy="189"/>
              </a:xfrm>
              <a:custGeom>
                <a:avLst/>
                <a:gdLst>
                  <a:gd name="T0" fmla="*/ 20 w 70"/>
                  <a:gd name="T1" fmla="*/ 58 h 125"/>
                  <a:gd name="T2" fmla="*/ 16 w 70"/>
                  <a:gd name="T3" fmla="*/ 53 h 125"/>
                  <a:gd name="T4" fmla="*/ 9 w 70"/>
                  <a:gd name="T5" fmla="*/ 54 h 125"/>
                  <a:gd name="T6" fmla="*/ 11 w 70"/>
                  <a:gd name="T7" fmla="*/ 40 h 125"/>
                  <a:gd name="T8" fmla="*/ 14 w 70"/>
                  <a:gd name="T9" fmla="*/ 26 h 125"/>
                  <a:gd name="T10" fmla="*/ 11 w 70"/>
                  <a:gd name="T11" fmla="*/ 7 h 125"/>
                  <a:gd name="T12" fmla="*/ 14 w 70"/>
                  <a:gd name="T13" fmla="*/ 2 h 125"/>
                  <a:gd name="T14" fmla="*/ 16 w 70"/>
                  <a:gd name="T15" fmla="*/ 0 h 125"/>
                  <a:gd name="T16" fmla="*/ 28 w 70"/>
                  <a:gd name="T17" fmla="*/ 15 h 125"/>
                  <a:gd name="T18" fmla="*/ 40 w 70"/>
                  <a:gd name="T19" fmla="*/ 31 h 125"/>
                  <a:gd name="T20" fmla="*/ 49 w 70"/>
                  <a:gd name="T21" fmla="*/ 40 h 125"/>
                  <a:gd name="T22" fmla="*/ 61 w 70"/>
                  <a:gd name="T23" fmla="*/ 73 h 125"/>
                  <a:gd name="T24" fmla="*/ 69 w 70"/>
                  <a:gd name="T25" fmla="*/ 97 h 125"/>
                  <a:gd name="T26" fmla="*/ 68 w 70"/>
                  <a:gd name="T27" fmla="*/ 109 h 125"/>
                  <a:gd name="T28" fmla="*/ 57 w 70"/>
                  <a:gd name="T29" fmla="*/ 111 h 125"/>
                  <a:gd name="T30" fmla="*/ 51 w 70"/>
                  <a:gd name="T31" fmla="*/ 124 h 125"/>
                  <a:gd name="T32" fmla="*/ 45 w 70"/>
                  <a:gd name="T33" fmla="*/ 124 h 125"/>
                  <a:gd name="T34" fmla="*/ 41 w 70"/>
                  <a:gd name="T35" fmla="*/ 112 h 125"/>
                  <a:gd name="T36" fmla="*/ 40 w 70"/>
                  <a:gd name="T37" fmla="*/ 105 h 125"/>
                  <a:gd name="T38" fmla="*/ 40 w 70"/>
                  <a:gd name="T39" fmla="*/ 85 h 125"/>
                  <a:gd name="T40" fmla="*/ 27 w 70"/>
                  <a:gd name="T41" fmla="*/ 74 h 125"/>
                  <a:gd name="T42" fmla="*/ 23 w 70"/>
                  <a:gd name="T43" fmla="*/ 74 h 125"/>
                  <a:gd name="T44" fmla="*/ 20 w 70"/>
                  <a:gd name="T45"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125">
                    <a:moveTo>
                      <a:pt x="20" y="58"/>
                    </a:moveTo>
                    <a:cubicBezTo>
                      <a:pt x="19" y="56"/>
                      <a:pt x="26" y="48"/>
                      <a:pt x="16" y="53"/>
                    </a:cubicBezTo>
                    <a:cubicBezTo>
                      <a:pt x="14" y="54"/>
                      <a:pt x="11" y="54"/>
                      <a:pt x="9" y="54"/>
                    </a:cubicBezTo>
                    <a:cubicBezTo>
                      <a:pt x="0" y="48"/>
                      <a:pt x="10" y="44"/>
                      <a:pt x="11" y="40"/>
                    </a:cubicBezTo>
                    <a:cubicBezTo>
                      <a:pt x="8" y="34"/>
                      <a:pt x="6" y="29"/>
                      <a:pt x="14" y="26"/>
                    </a:cubicBezTo>
                    <a:cubicBezTo>
                      <a:pt x="19" y="19"/>
                      <a:pt x="9" y="13"/>
                      <a:pt x="11" y="7"/>
                    </a:cubicBezTo>
                    <a:cubicBezTo>
                      <a:pt x="12" y="5"/>
                      <a:pt x="13" y="3"/>
                      <a:pt x="14" y="2"/>
                    </a:cubicBezTo>
                    <a:cubicBezTo>
                      <a:pt x="14" y="1"/>
                      <a:pt x="15" y="0"/>
                      <a:pt x="16" y="0"/>
                    </a:cubicBezTo>
                    <a:cubicBezTo>
                      <a:pt x="24" y="2"/>
                      <a:pt x="24" y="10"/>
                      <a:pt x="28" y="15"/>
                    </a:cubicBezTo>
                    <a:cubicBezTo>
                      <a:pt x="31" y="21"/>
                      <a:pt x="34" y="27"/>
                      <a:pt x="40" y="31"/>
                    </a:cubicBezTo>
                    <a:cubicBezTo>
                      <a:pt x="43" y="33"/>
                      <a:pt x="46" y="36"/>
                      <a:pt x="49" y="40"/>
                    </a:cubicBezTo>
                    <a:cubicBezTo>
                      <a:pt x="53" y="51"/>
                      <a:pt x="54" y="63"/>
                      <a:pt x="61" y="73"/>
                    </a:cubicBezTo>
                    <a:cubicBezTo>
                      <a:pt x="64" y="81"/>
                      <a:pt x="67" y="89"/>
                      <a:pt x="69" y="97"/>
                    </a:cubicBezTo>
                    <a:cubicBezTo>
                      <a:pt x="70" y="102"/>
                      <a:pt x="70" y="105"/>
                      <a:pt x="68" y="109"/>
                    </a:cubicBezTo>
                    <a:cubicBezTo>
                      <a:pt x="65" y="114"/>
                      <a:pt x="58" y="109"/>
                      <a:pt x="57" y="111"/>
                    </a:cubicBezTo>
                    <a:cubicBezTo>
                      <a:pt x="56" y="116"/>
                      <a:pt x="56" y="121"/>
                      <a:pt x="51" y="124"/>
                    </a:cubicBezTo>
                    <a:cubicBezTo>
                      <a:pt x="49" y="125"/>
                      <a:pt x="47" y="125"/>
                      <a:pt x="45" y="124"/>
                    </a:cubicBezTo>
                    <a:cubicBezTo>
                      <a:pt x="40" y="121"/>
                      <a:pt x="41" y="117"/>
                      <a:pt x="41" y="112"/>
                    </a:cubicBezTo>
                    <a:cubicBezTo>
                      <a:pt x="41" y="110"/>
                      <a:pt x="42" y="106"/>
                      <a:pt x="40" y="105"/>
                    </a:cubicBezTo>
                    <a:cubicBezTo>
                      <a:pt x="28" y="98"/>
                      <a:pt x="36" y="92"/>
                      <a:pt x="40" y="85"/>
                    </a:cubicBezTo>
                    <a:cubicBezTo>
                      <a:pt x="38" y="78"/>
                      <a:pt x="37" y="71"/>
                      <a:pt x="27" y="74"/>
                    </a:cubicBezTo>
                    <a:cubicBezTo>
                      <a:pt x="26" y="74"/>
                      <a:pt x="25" y="74"/>
                      <a:pt x="23" y="74"/>
                    </a:cubicBezTo>
                    <a:cubicBezTo>
                      <a:pt x="16" y="70"/>
                      <a:pt x="21" y="63"/>
                      <a:pt x="20" y="58"/>
                    </a:cubicBezTo>
                    <a:close/>
                  </a:path>
                </a:pathLst>
              </a:custGeom>
              <a:solidFill>
                <a:srgbClr val="F6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8" name="Freeform 385">
                <a:extLst>
                  <a:ext uri="{FF2B5EF4-FFF2-40B4-BE49-F238E27FC236}">
                    <a16:creationId xmlns:a16="http://schemas.microsoft.com/office/drawing/2014/main" id="{2FD0BB3F-2118-C06B-23F6-50D49963E77E}"/>
                  </a:ext>
                </a:extLst>
              </p:cNvPr>
              <p:cNvSpPr/>
              <p:nvPr/>
            </p:nvSpPr>
            <p:spPr bwMode="auto">
              <a:xfrm>
                <a:off x="3307" y="2164"/>
                <a:ext cx="78" cy="67"/>
              </a:xfrm>
              <a:custGeom>
                <a:avLst/>
                <a:gdLst>
                  <a:gd name="T0" fmla="*/ 51 w 51"/>
                  <a:gd name="T1" fmla="*/ 10 h 44"/>
                  <a:gd name="T2" fmla="*/ 48 w 51"/>
                  <a:gd name="T3" fmla="*/ 24 h 44"/>
                  <a:gd name="T4" fmla="*/ 15 w 51"/>
                  <a:gd name="T5" fmla="*/ 32 h 44"/>
                  <a:gd name="T6" fmla="*/ 2 w 51"/>
                  <a:gd name="T7" fmla="*/ 44 h 44"/>
                  <a:gd name="T8" fmla="*/ 2 w 51"/>
                  <a:gd name="T9" fmla="*/ 35 h 44"/>
                  <a:gd name="T10" fmla="*/ 39 w 51"/>
                  <a:gd name="T11" fmla="*/ 8 h 44"/>
                  <a:gd name="T12" fmla="*/ 51 w 51"/>
                  <a:gd name="T13" fmla="*/ 10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0"/>
                    </a:moveTo>
                    <a:cubicBezTo>
                      <a:pt x="45" y="13"/>
                      <a:pt x="50" y="19"/>
                      <a:pt x="48" y="24"/>
                    </a:cubicBezTo>
                    <a:cubicBezTo>
                      <a:pt x="35" y="19"/>
                      <a:pt x="22" y="22"/>
                      <a:pt x="15" y="32"/>
                    </a:cubicBezTo>
                    <a:cubicBezTo>
                      <a:pt x="14" y="40"/>
                      <a:pt x="10" y="44"/>
                      <a:pt x="2" y="44"/>
                    </a:cubicBezTo>
                    <a:cubicBezTo>
                      <a:pt x="0" y="41"/>
                      <a:pt x="1" y="38"/>
                      <a:pt x="2" y="35"/>
                    </a:cubicBezTo>
                    <a:cubicBezTo>
                      <a:pt x="9" y="19"/>
                      <a:pt x="25" y="14"/>
                      <a:pt x="39" y="8"/>
                    </a:cubicBezTo>
                    <a:cubicBezTo>
                      <a:pt x="43" y="11"/>
                      <a:pt x="48" y="0"/>
                      <a:pt x="51" y="10"/>
                    </a:cubicBezTo>
                    <a:close/>
                  </a:path>
                </a:pathLst>
              </a:custGeom>
              <a:solidFill>
                <a:srgbClr val="3A1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9" name="Freeform 386">
                <a:extLst>
                  <a:ext uri="{FF2B5EF4-FFF2-40B4-BE49-F238E27FC236}">
                    <a16:creationId xmlns:a16="http://schemas.microsoft.com/office/drawing/2014/main" id="{BE0D2DB0-47C0-E2A4-5AFD-BB7D2130FAB2}"/>
                  </a:ext>
                </a:extLst>
              </p:cNvPr>
              <p:cNvSpPr/>
              <p:nvPr/>
            </p:nvSpPr>
            <p:spPr bwMode="auto">
              <a:xfrm>
                <a:off x="3303" y="2212"/>
                <a:ext cx="30" cy="34"/>
              </a:xfrm>
              <a:custGeom>
                <a:avLst/>
                <a:gdLst>
                  <a:gd name="T0" fmla="*/ 5 w 20"/>
                  <a:gd name="T1" fmla="*/ 12 h 22"/>
                  <a:gd name="T2" fmla="*/ 18 w 20"/>
                  <a:gd name="T3" fmla="*/ 0 h 22"/>
                  <a:gd name="T4" fmla="*/ 0 w 20"/>
                  <a:gd name="T5" fmla="*/ 22 h 22"/>
                  <a:gd name="T6" fmla="*/ 0 w 20"/>
                  <a:gd name="T7" fmla="*/ 17 h 22"/>
                  <a:gd name="T8" fmla="*/ 5 w 20"/>
                  <a:gd name="T9" fmla="*/ 12 h 22"/>
                </a:gdLst>
                <a:ahLst/>
                <a:cxnLst>
                  <a:cxn ang="0">
                    <a:pos x="T0" y="T1"/>
                  </a:cxn>
                  <a:cxn ang="0">
                    <a:pos x="T2" y="T3"/>
                  </a:cxn>
                  <a:cxn ang="0">
                    <a:pos x="T4" y="T5"/>
                  </a:cxn>
                  <a:cxn ang="0">
                    <a:pos x="T6" y="T7"/>
                  </a:cxn>
                  <a:cxn ang="0">
                    <a:pos x="T8" y="T9"/>
                  </a:cxn>
                </a:cxnLst>
                <a:rect l="0" t="0" r="r" b="b"/>
                <a:pathLst>
                  <a:path w="20" h="22">
                    <a:moveTo>
                      <a:pt x="5" y="12"/>
                    </a:moveTo>
                    <a:cubicBezTo>
                      <a:pt x="10" y="8"/>
                      <a:pt x="15" y="6"/>
                      <a:pt x="18" y="0"/>
                    </a:cubicBezTo>
                    <a:cubicBezTo>
                      <a:pt x="20" y="12"/>
                      <a:pt x="14" y="19"/>
                      <a:pt x="0" y="22"/>
                    </a:cubicBezTo>
                    <a:cubicBezTo>
                      <a:pt x="0" y="20"/>
                      <a:pt x="0" y="18"/>
                      <a:pt x="0" y="17"/>
                    </a:cubicBezTo>
                    <a:cubicBezTo>
                      <a:pt x="2" y="15"/>
                      <a:pt x="2" y="12"/>
                      <a:pt x="5" y="12"/>
                    </a:cubicBezTo>
                    <a:close/>
                  </a:path>
                </a:pathLst>
              </a:custGeom>
              <a:solidFill>
                <a:srgbClr val="E27C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0" name="Freeform 387">
                <a:extLst>
                  <a:ext uri="{FF2B5EF4-FFF2-40B4-BE49-F238E27FC236}">
                    <a16:creationId xmlns:a16="http://schemas.microsoft.com/office/drawing/2014/main" id="{E9E320AE-ECB4-0187-B103-417614BC379F}"/>
                  </a:ext>
                </a:extLst>
              </p:cNvPr>
              <p:cNvSpPr/>
              <p:nvPr/>
            </p:nvSpPr>
            <p:spPr bwMode="auto">
              <a:xfrm>
                <a:off x="3282" y="2240"/>
                <a:ext cx="38" cy="21"/>
              </a:xfrm>
              <a:custGeom>
                <a:avLst/>
                <a:gdLst>
                  <a:gd name="T0" fmla="*/ 9 w 25"/>
                  <a:gd name="T1" fmla="*/ 8 h 14"/>
                  <a:gd name="T2" fmla="*/ 0 w 25"/>
                  <a:gd name="T3" fmla="*/ 2 h 14"/>
                  <a:gd name="T4" fmla="*/ 14 w 25"/>
                  <a:gd name="T5" fmla="*/ 4 h 14"/>
                  <a:gd name="T6" fmla="*/ 25 w 25"/>
                  <a:gd name="T7" fmla="*/ 11 h 14"/>
                  <a:gd name="T8" fmla="*/ 9 w 25"/>
                  <a:gd name="T9" fmla="*/ 8 h 14"/>
                </a:gdLst>
                <a:ahLst/>
                <a:cxnLst>
                  <a:cxn ang="0">
                    <a:pos x="T0" y="T1"/>
                  </a:cxn>
                  <a:cxn ang="0">
                    <a:pos x="T2" y="T3"/>
                  </a:cxn>
                  <a:cxn ang="0">
                    <a:pos x="T4" y="T5"/>
                  </a:cxn>
                  <a:cxn ang="0">
                    <a:pos x="T6" y="T7"/>
                  </a:cxn>
                  <a:cxn ang="0">
                    <a:pos x="T8" y="T9"/>
                  </a:cxn>
                </a:cxnLst>
                <a:rect l="0" t="0" r="r" b="b"/>
                <a:pathLst>
                  <a:path w="25" h="14">
                    <a:moveTo>
                      <a:pt x="9" y="8"/>
                    </a:moveTo>
                    <a:cubicBezTo>
                      <a:pt x="7" y="5"/>
                      <a:pt x="2" y="8"/>
                      <a:pt x="0" y="2"/>
                    </a:cubicBezTo>
                    <a:cubicBezTo>
                      <a:pt x="5" y="0"/>
                      <a:pt x="10" y="2"/>
                      <a:pt x="14" y="4"/>
                    </a:cubicBezTo>
                    <a:cubicBezTo>
                      <a:pt x="17" y="8"/>
                      <a:pt x="24" y="5"/>
                      <a:pt x="25" y="11"/>
                    </a:cubicBezTo>
                    <a:cubicBezTo>
                      <a:pt x="19" y="14"/>
                      <a:pt x="14" y="9"/>
                      <a:pt x="9" y="8"/>
                    </a:cubicBezTo>
                    <a:close/>
                  </a:path>
                </a:pathLst>
              </a:custGeom>
              <a:solidFill>
                <a:srgbClr val="E55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1" name="Freeform 388">
                <a:extLst>
                  <a:ext uri="{FF2B5EF4-FFF2-40B4-BE49-F238E27FC236}">
                    <a16:creationId xmlns:a16="http://schemas.microsoft.com/office/drawing/2014/main" id="{A1D7A2F6-3224-F509-E745-58CE1F917121}"/>
                  </a:ext>
                </a:extLst>
              </p:cNvPr>
              <p:cNvSpPr/>
              <p:nvPr/>
            </p:nvSpPr>
            <p:spPr bwMode="auto">
              <a:xfrm>
                <a:off x="3256" y="2285"/>
                <a:ext cx="35" cy="52"/>
              </a:xfrm>
              <a:custGeom>
                <a:avLst/>
                <a:gdLst>
                  <a:gd name="T0" fmla="*/ 16 w 23"/>
                  <a:gd name="T1" fmla="*/ 22 h 34"/>
                  <a:gd name="T2" fmla="*/ 12 w 23"/>
                  <a:gd name="T3" fmla="*/ 33 h 34"/>
                  <a:gd name="T4" fmla="*/ 4 w 23"/>
                  <a:gd name="T5" fmla="*/ 20 h 34"/>
                  <a:gd name="T6" fmla="*/ 11 w 23"/>
                  <a:gd name="T7" fmla="*/ 7 h 34"/>
                  <a:gd name="T8" fmla="*/ 20 w 23"/>
                  <a:gd name="T9" fmla="*/ 3 h 34"/>
                  <a:gd name="T10" fmla="*/ 18 w 23"/>
                  <a:gd name="T11" fmla="*/ 13 h 34"/>
                  <a:gd name="T12" fmla="*/ 16 w 23"/>
                  <a:gd name="T13" fmla="*/ 22 h 34"/>
                </a:gdLst>
                <a:ahLst/>
                <a:cxnLst>
                  <a:cxn ang="0">
                    <a:pos x="T0" y="T1"/>
                  </a:cxn>
                  <a:cxn ang="0">
                    <a:pos x="T2" y="T3"/>
                  </a:cxn>
                  <a:cxn ang="0">
                    <a:pos x="T4" y="T5"/>
                  </a:cxn>
                  <a:cxn ang="0">
                    <a:pos x="T6" y="T7"/>
                  </a:cxn>
                  <a:cxn ang="0">
                    <a:pos x="T8" y="T9"/>
                  </a:cxn>
                  <a:cxn ang="0">
                    <a:pos x="T10" y="T11"/>
                  </a:cxn>
                  <a:cxn ang="0">
                    <a:pos x="T12" y="T13"/>
                  </a:cxn>
                </a:cxnLst>
                <a:rect l="0" t="0" r="r" b="b"/>
                <a:pathLst>
                  <a:path w="23" h="34">
                    <a:moveTo>
                      <a:pt x="16" y="22"/>
                    </a:moveTo>
                    <a:cubicBezTo>
                      <a:pt x="16" y="26"/>
                      <a:pt x="7" y="27"/>
                      <a:pt x="12" y="33"/>
                    </a:cubicBezTo>
                    <a:cubicBezTo>
                      <a:pt x="0" y="34"/>
                      <a:pt x="6" y="24"/>
                      <a:pt x="4" y="20"/>
                    </a:cubicBezTo>
                    <a:cubicBezTo>
                      <a:pt x="7" y="16"/>
                      <a:pt x="4" y="9"/>
                      <a:pt x="11" y="7"/>
                    </a:cubicBezTo>
                    <a:cubicBezTo>
                      <a:pt x="14" y="6"/>
                      <a:pt x="16" y="0"/>
                      <a:pt x="20" y="3"/>
                    </a:cubicBezTo>
                    <a:cubicBezTo>
                      <a:pt x="23" y="6"/>
                      <a:pt x="19" y="10"/>
                      <a:pt x="18" y="13"/>
                    </a:cubicBezTo>
                    <a:cubicBezTo>
                      <a:pt x="17" y="16"/>
                      <a:pt x="11" y="17"/>
                      <a:pt x="16" y="22"/>
                    </a:cubicBezTo>
                    <a:close/>
                  </a:path>
                </a:pathLst>
              </a:custGeom>
              <a:solidFill>
                <a:srgbClr val="DCB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2" name="Freeform 389">
                <a:extLst>
                  <a:ext uri="{FF2B5EF4-FFF2-40B4-BE49-F238E27FC236}">
                    <a16:creationId xmlns:a16="http://schemas.microsoft.com/office/drawing/2014/main" id="{0DE31C3D-89B1-3C8A-09D5-7A135155473A}"/>
                  </a:ext>
                </a:extLst>
              </p:cNvPr>
              <p:cNvSpPr/>
              <p:nvPr/>
            </p:nvSpPr>
            <p:spPr bwMode="auto">
              <a:xfrm>
                <a:off x="3776" y="2599"/>
                <a:ext cx="194" cy="109"/>
              </a:xfrm>
              <a:custGeom>
                <a:avLst/>
                <a:gdLst>
                  <a:gd name="T0" fmla="*/ 122 w 128"/>
                  <a:gd name="T1" fmla="*/ 32 h 72"/>
                  <a:gd name="T2" fmla="*/ 119 w 128"/>
                  <a:gd name="T3" fmla="*/ 35 h 72"/>
                  <a:gd name="T4" fmla="*/ 108 w 128"/>
                  <a:gd name="T5" fmla="*/ 39 h 72"/>
                  <a:gd name="T6" fmla="*/ 108 w 128"/>
                  <a:gd name="T7" fmla="*/ 49 h 72"/>
                  <a:gd name="T8" fmla="*/ 113 w 128"/>
                  <a:gd name="T9" fmla="*/ 66 h 72"/>
                  <a:gd name="T10" fmla="*/ 99 w 128"/>
                  <a:gd name="T11" fmla="*/ 66 h 72"/>
                  <a:gd name="T12" fmla="*/ 101 w 128"/>
                  <a:gd name="T13" fmla="*/ 44 h 72"/>
                  <a:gd name="T14" fmla="*/ 76 w 128"/>
                  <a:gd name="T15" fmla="*/ 46 h 72"/>
                  <a:gd name="T16" fmla="*/ 51 w 128"/>
                  <a:gd name="T17" fmla="*/ 44 h 72"/>
                  <a:gd name="T18" fmla="*/ 31 w 128"/>
                  <a:gd name="T19" fmla="*/ 40 h 72"/>
                  <a:gd name="T20" fmla="*/ 31 w 128"/>
                  <a:gd name="T21" fmla="*/ 38 h 72"/>
                  <a:gd name="T22" fmla="*/ 42 w 128"/>
                  <a:gd name="T23" fmla="*/ 25 h 72"/>
                  <a:gd name="T24" fmla="*/ 32 w 128"/>
                  <a:gd name="T25" fmla="*/ 13 h 72"/>
                  <a:gd name="T26" fmla="*/ 24 w 128"/>
                  <a:gd name="T27" fmla="*/ 10 h 72"/>
                  <a:gd name="T28" fmla="*/ 0 w 128"/>
                  <a:gd name="T29" fmla="*/ 5 h 72"/>
                  <a:gd name="T30" fmla="*/ 2 w 128"/>
                  <a:gd name="T31" fmla="*/ 3 h 72"/>
                  <a:gd name="T32" fmla="*/ 23 w 128"/>
                  <a:gd name="T33" fmla="*/ 4 h 72"/>
                  <a:gd name="T34" fmla="*/ 110 w 128"/>
                  <a:gd name="T35" fmla="*/ 14 h 72"/>
                  <a:gd name="T36" fmla="*/ 128 w 128"/>
                  <a:gd name="T37" fmla="*/ 23 h 72"/>
                  <a:gd name="T38" fmla="*/ 122 w 128"/>
                  <a:gd name="T39" fmla="*/ 3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72">
                    <a:moveTo>
                      <a:pt x="122" y="32"/>
                    </a:moveTo>
                    <a:cubicBezTo>
                      <a:pt x="121" y="33"/>
                      <a:pt x="120" y="34"/>
                      <a:pt x="119" y="35"/>
                    </a:cubicBezTo>
                    <a:cubicBezTo>
                      <a:pt x="115" y="36"/>
                      <a:pt x="111" y="37"/>
                      <a:pt x="108" y="39"/>
                    </a:cubicBezTo>
                    <a:cubicBezTo>
                      <a:pt x="104" y="42"/>
                      <a:pt x="101" y="46"/>
                      <a:pt x="108" y="49"/>
                    </a:cubicBezTo>
                    <a:cubicBezTo>
                      <a:pt x="115" y="53"/>
                      <a:pt x="114" y="62"/>
                      <a:pt x="113" y="66"/>
                    </a:cubicBezTo>
                    <a:cubicBezTo>
                      <a:pt x="111" y="72"/>
                      <a:pt x="104" y="65"/>
                      <a:pt x="99" y="66"/>
                    </a:cubicBezTo>
                    <a:cubicBezTo>
                      <a:pt x="103" y="59"/>
                      <a:pt x="102" y="52"/>
                      <a:pt x="101" y="44"/>
                    </a:cubicBezTo>
                    <a:cubicBezTo>
                      <a:pt x="93" y="53"/>
                      <a:pt x="86" y="54"/>
                      <a:pt x="76" y="46"/>
                    </a:cubicBezTo>
                    <a:cubicBezTo>
                      <a:pt x="69" y="40"/>
                      <a:pt x="60" y="47"/>
                      <a:pt x="51" y="44"/>
                    </a:cubicBezTo>
                    <a:cubicBezTo>
                      <a:pt x="45" y="42"/>
                      <a:pt x="38" y="41"/>
                      <a:pt x="31" y="40"/>
                    </a:cubicBezTo>
                    <a:cubicBezTo>
                      <a:pt x="31" y="39"/>
                      <a:pt x="31" y="38"/>
                      <a:pt x="31" y="38"/>
                    </a:cubicBezTo>
                    <a:cubicBezTo>
                      <a:pt x="30" y="29"/>
                      <a:pt x="43" y="32"/>
                      <a:pt x="42" y="25"/>
                    </a:cubicBezTo>
                    <a:cubicBezTo>
                      <a:pt x="41" y="20"/>
                      <a:pt x="29" y="24"/>
                      <a:pt x="32" y="13"/>
                    </a:cubicBezTo>
                    <a:cubicBezTo>
                      <a:pt x="33" y="9"/>
                      <a:pt x="27" y="10"/>
                      <a:pt x="24" y="10"/>
                    </a:cubicBezTo>
                    <a:cubicBezTo>
                      <a:pt x="16" y="10"/>
                      <a:pt x="8" y="9"/>
                      <a:pt x="0" y="5"/>
                    </a:cubicBezTo>
                    <a:cubicBezTo>
                      <a:pt x="1" y="4"/>
                      <a:pt x="2" y="4"/>
                      <a:pt x="2" y="3"/>
                    </a:cubicBezTo>
                    <a:cubicBezTo>
                      <a:pt x="9" y="0"/>
                      <a:pt x="16" y="3"/>
                      <a:pt x="23" y="4"/>
                    </a:cubicBezTo>
                    <a:cubicBezTo>
                      <a:pt x="52" y="7"/>
                      <a:pt x="82" y="4"/>
                      <a:pt x="110" y="14"/>
                    </a:cubicBezTo>
                    <a:cubicBezTo>
                      <a:pt x="116" y="16"/>
                      <a:pt x="124" y="16"/>
                      <a:pt x="128" y="23"/>
                    </a:cubicBezTo>
                    <a:cubicBezTo>
                      <a:pt x="126" y="26"/>
                      <a:pt x="124" y="29"/>
                      <a:pt x="122" y="32"/>
                    </a:cubicBezTo>
                    <a:close/>
                  </a:path>
                </a:pathLst>
              </a:custGeom>
              <a:solidFill>
                <a:srgbClr val="E780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3" name="Freeform 390">
                <a:extLst>
                  <a:ext uri="{FF2B5EF4-FFF2-40B4-BE49-F238E27FC236}">
                    <a16:creationId xmlns:a16="http://schemas.microsoft.com/office/drawing/2014/main" id="{8E4A7C2F-010A-903E-28DC-6A19B513C6B6}"/>
                  </a:ext>
                </a:extLst>
              </p:cNvPr>
              <p:cNvSpPr/>
              <p:nvPr/>
            </p:nvSpPr>
            <p:spPr bwMode="auto">
              <a:xfrm>
                <a:off x="3633" y="2561"/>
                <a:ext cx="144" cy="46"/>
              </a:xfrm>
              <a:custGeom>
                <a:avLst/>
                <a:gdLst>
                  <a:gd name="T0" fmla="*/ 4 w 95"/>
                  <a:gd name="T1" fmla="*/ 8 h 30"/>
                  <a:gd name="T2" fmla="*/ 7 w 95"/>
                  <a:gd name="T3" fmla="*/ 7 h 30"/>
                  <a:gd name="T4" fmla="*/ 20 w 95"/>
                  <a:gd name="T5" fmla="*/ 5 h 30"/>
                  <a:gd name="T6" fmla="*/ 86 w 95"/>
                  <a:gd name="T7" fmla="*/ 16 h 30"/>
                  <a:gd name="T8" fmla="*/ 95 w 95"/>
                  <a:gd name="T9" fmla="*/ 30 h 30"/>
                  <a:gd name="T10" fmla="*/ 94 w 95"/>
                  <a:gd name="T11" fmla="*/ 30 h 30"/>
                  <a:gd name="T12" fmla="*/ 40 w 95"/>
                  <a:gd name="T13" fmla="*/ 17 h 30"/>
                  <a:gd name="T14" fmla="*/ 26 w 95"/>
                  <a:gd name="T15" fmla="*/ 17 h 30"/>
                  <a:gd name="T16" fmla="*/ 11 w 95"/>
                  <a:gd name="T17" fmla="*/ 15 h 30"/>
                  <a:gd name="T18" fmla="*/ 4 w 95"/>
                  <a:gd name="T1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30">
                    <a:moveTo>
                      <a:pt x="4" y="8"/>
                    </a:moveTo>
                    <a:cubicBezTo>
                      <a:pt x="5" y="8"/>
                      <a:pt x="6" y="7"/>
                      <a:pt x="7" y="7"/>
                    </a:cubicBezTo>
                    <a:cubicBezTo>
                      <a:pt x="11" y="4"/>
                      <a:pt x="15" y="7"/>
                      <a:pt x="20" y="5"/>
                    </a:cubicBezTo>
                    <a:cubicBezTo>
                      <a:pt x="43" y="0"/>
                      <a:pt x="64" y="10"/>
                      <a:pt x="86" y="16"/>
                    </a:cubicBezTo>
                    <a:cubicBezTo>
                      <a:pt x="88" y="21"/>
                      <a:pt x="95" y="23"/>
                      <a:pt x="95" y="30"/>
                    </a:cubicBezTo>
                    <a:cubicBezTo>
                      <a:pt x="95" y="30"/>
                      <a:pt x="94" y="30"/>
                      <a:pt x="94" y="30"/>
                    </a:cubicBezTo>
                    <a:cubicBezTo>
                      <a:pt x="76" y="26"/>
                      <a:pt x="58" y="21"/>
                      <a:pt x="40" y="17"/>
                    </a:cubicBezTo>
                    <a:cubicBezTo>
                      <a:pt x="36" y="17"/>
                      <a:pt x="31" y="17"/>
                      <a:pt x="26" y="17"/>
                    </a:cubicBezTo>
                    <a:cubicBezTo>
                      <a:pt x="21" y="16"/>
                      <a:pt x="16" y="15"/>
                      <a:pt x="11" y="15"/>
                    </a:cubicBezTo>
                    <a:cubicBezTo>
                      <a:pt x="9" y="12"/>
                      <a:pt x="0" y="16"/>
                      <a:pt x="4" y="8"/>
                    </a:cubicBezTo>
                    <a:close/>
                  </a:path>
                </a:pathLst>
              </a:custGeom>
              <a:solidFill>
                <a:srgbClr val="EC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4" name="Freeform 391">
                <a:extLst>
                  <a:ext uri="{FF2B5EF4-FFF2-40B4-BE49-F238E27FC236}">
                    <a16:creationId xmlns:a16="http://schemas.microsoft.com/office/drawing/2014/main" id="{28BC0A44-EA05-683A-CBCE-01543FDF32BC}"/>
                  </a:ext>
                </a:extLst>
              </p:cNvPr>
              <p:cNvSpPr/>
              <p:nvPr/>
            </p:nvSpPr>
            <p:spPr bwMode="auto">
              <a:xfrm>
                <a:off x="3627" y="2572"/>
                <a:ext cx="22" cy="15"/>
              </a:xfrm>
              <a:custGeom>
                <a:avLst/>
                <a:gdLst>
                  <a:gd name="T0" fmla="*/ 8 w 15"/>
                  <a:gd name="T1" fmla="*/ 1 h 10"/>
                  <a:gd name="T2" fmla="*/ 15 w 15"/>
                  <a:gd name="T3" fmla="*/ 8 h 10"/>
                  <a:gd name="T4" fmla="*/ 4 w 15"/>
                  <a:gd name="T5" fmla="*/ 10 h 10"/>
                  <a:gd name="T6" fmla="*/ 1 w 15"/>
                  <a:gd name="T7" fmla="*/ 0 h 10"/>
                  <a:gd name="T8" fmla="*/ 8 w 15"/>
                  <a:gd name="T9" fmla="*/ 1 h 10"/>
                </a:gdLst>
                <a:ahLst/>
                <a:cxnLst>
                  <a:cxn ang="0">
                    <a:pos x="T0" y="T1"/>
                  </a:cxn>
                  <a:cxn ang="0">
                    <a:pos x="T2" y="T3"/>
                  </a:cxn>
                  <a:cxn ang="0">
                    <a:pos x="T4" y="T5"/>
                  </a:cxn>
                  <a:cxn ang="0">
                    <a:pos x="T6" y="T7"/>
                  </a:cxn>
                  <a:cxn ang="0">
                    <a:pos x="T8" y="T9"/>
                  </a:cxn>
                </a:cxnLst>
                <a:rect l="0" t="0" r="r" b="b"/>
                <a:pathLst>
                  <a:path w="15" h="10">
                    <a:moveTo>
                      <a:pt x="8" y="1"/>
                    </a:moveTo>
                    <a:cubicBezTo>
                      <a:pt x="8" y="6"/>
                      <a:pt x="13" y="4"/>
                      <a:pt x="15" y="8"/>
                    </a:cubicBezTo>
                    <a:cubicBezTo>
                      <a:pt x="11" y="8"/>
                      <a:pt x="8" y="9"/>
                      <a:pt x="4" y="10"/>
                    </a:cubicBezTo>
                    <a:cubicBezTo>
                      <a:pt x="2" y="7"/>
                      <a:pt x="0" y="5"/>
                      <a:pt x="1" y="0"/>
                    </a:cubicBezTo>
                    <a:cubicBezTo>
                      <a:pt x="3" y="2"/>
                      <a:pt x="5" y="2"/>
                      <a:pt x="8" y="1"/>
                    </a:cubicBezTo>
                    <a:close/>
                  </a:path>
                </a:pathLst>
              </a:custGeom>
              <a:solidFill>
                <a:srgbClr val="B558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5" name="Freeform 392">
                <a:extLst>
                  <a:ext uri="{FF2B5EF4-FFF2-40B4-BE49-F238E27FC236}">
                    <a16:creationId xmlns:a16="http://schemas.microsoft.com/office/drawing/2014/main" id="{3F84151F-E4DB-B184-83F3-D8D227A1C8A0}"/>
                  </a:ext>
                </a:extLst>
              </p:cNvPr>
              <p:cNvSpPr/>
              <p:nvPr/>
            </p:nvSpPr>
            <p:spPr bwMode="auto">
              <a:xfrm>
                <a:off x="3997" y="2182"/>
                <a:ext cx="114" cy="147"/>
              </a:xfrm>
              <a:custGeom>
                <a:avLst/>
                <a:gdLst>
                  <a:gd name="T0" fmla="*/ 32 w 75"/>
                  <a:gd name="T1" fmla="*/ 34 h 97"/>
                  <a:gd name="T2" fmla="*/ 45 w 75"/>
                  <a:gd name="T3" fmla="*/ 6 h 97"/>
                  <a:gd name="T4" fmla="*/ 65 w 75"/>
                  <a:gd name="T5" fmla="*/ 1 h 97"/>
                  <a:gd name="T6" fmla="*/ 72 w 75"/>
                  <a:gd name="T7" fmla="*/ 25 h 97"/>
                  <a:gd name="T8" fmla="*/ 69 w 75"/>
                  <a:gd name="T9" fmla="*/ 29 h 97"/>
                  <a:gd name="T10" fmla="*/ 67 w 75"/>
                  <a:gd name="T11" fmla="*/ 24 h 97"/>
                  <a:gd name="T12" fmla="*/ 62 w 75"/>
                  <a:gd name="T13" fmla="*/ 15 h 97"/>
                  <a:gd name="T14" fmla="*/ 55 w 75"/>
                  <a:gd name="T15" fmla="*/ 25 h 97"/>
                  <a:gd name="T16" fmla="*/ 60 w 75"/>
                  <a:gd name="T17" fmla="*/ 51 h 97"/>
                  <a:gd name="T18" fmla="*/ 57 w 75"/>
                  <a:gd name="T19" fmla="*/ 67 h 97"/>
                  <a:gd name="T20" fmla="*/ 50 w 75"/>
                  <a:gd name="T21" fmla="*/ 55 h 97"/>
                  <a:gd name="T22" fmla="*/ 44 w 75"/>
                  <a:gd name="T23" fmla="*/ 57 h 97"/>
                  <a:gd name="T24" fmla="*/ 40 w 75"/>
                  <a:gd name="T25" fmla="*/ 68 h 97"/>
                  <a:gd name="T26" fmla="*/ 31 w 75"/>
                  <a:gd name="T27" fmla="*/ 68 h 97"/>
                  <a:gd name="T28" fmla="*/ 34 w 75"/>
                  <a:gd name="T29" fmla="*/ 61 h 97"/>
                  <a:gd name="T30" fmla="*/ 33 w 75"/>
                  <a:gd name="T31" fmla="*/ 45 h 97"/>
                  <a:gd name="T32" fmla="*/ 26 w 75"/>
                  <a:gd name="T33" fmla="*/ 51 h 97"/>
                  <a:gd name="T34" fmla="*/ 8 w 75"/>
                  <a:gd name="T35" fmla="*/ 93 h 97"/>
                  <a:gd name="T36" fmla="*/ 1 w 75"/>
                  <a:gd name="T37" fmla="*/ 90 h 97"/>
                  <a:gd name="T38" fmla="*/ 11 w 75"/>
                  <a:gd name="T39" fmla="*/ 62 h 97"/>
                  <a:gd name="T40" fmla="*/ 10 w 75"/>
                  <a:gd name="T41" fmla="*/ 47 h 97"/>
                  <a:gd name="T42" fmla="*/ 16 w 75"/>
                  <a:gd name="T43" fmla="*/ 34 h 97"/>
                  <a:gd name="T44" fmla="*/ 32 w 75"/>
                  <a:gd name="T45" fmla="*/ 3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97">
                    <a:moveTo>
                      <a:pt x="32" y="34"/>
                    </a:moveTo>
                    <a:cubicBezTo>
                      <a:pt x="48" y="30"/>
                      <a:pt x="40" y="15"/>
                      <a:pt x="45" y="6"/>
                    </a:cubicBezTo>
                    <a:cubicBezTo>
                      <a:pt x="50" y="0"/>
                      <a:pt x="57" y="1"/>
                      <a:pt x="65" y="1"/>
                    </a:cubicBezTo>
                    <a:cubicBezTo>
                      <a:pt x="67" y="9"/>
                      <a:pt x="75" y="15"/>
                      <a:pt x="72" y="25"/>
                    </a:cubicBezTo>
                    <a:cubicBezTo>
                      <a:pt x="71" y="27"/>
                      <a:pt x="71" y="30"/>
                      <a:pt x="69" y="29"/>
                    </a:cubicBezTo>
                    <a:cubicBezTo>
                      <a:pt x="66" y="29"/>
                      <a:pt x="68" y="26"/>
                      <a:pt x="67" y="24"/>
                    </a:cubicBezTo>
                    <a:cubicBezTo>
                      <a:pt x="67" y="20"/>
                      <a:pt x="67" y="15"/>
                      <a:pt x="62" y="15"/>
                    </a:cubicBezTo>
                    <a:cubicBezTo>
                      <a:pt x="55" y="14"/>
                      <a:pt x="55" y="20"/>
                      <a:pt x="55" y="25"/>
                    </a:cubicBezTo>
                    <a:cubicBezTo>
                      <a:pt x="54" y="34"/>
                      <a:pt x="57" y="42"/>
                      <a:pt x="60" y="51"/>
                    </a:cubicBezTo>
                    <a:cubicBezTo>
                      <a:pt x="62" y="57"/>
                      <a:pt x="67" y="63"/>
                      <a:pt x="57" y="67"/>
                    </a:cubicBezTo>
                    <a:cubicBezTo>
                      <a:pt x="53" y="65"/>
                      <a:pt x="52" y="59"/>
                      <a:pt x="50" y="55"/>
                    </a:cubicBezTo>
                    <a:cubicBezTo>
                      <a:pt x="47" y="50"/>
                      <a:pt x="46" y="57"/>
                      <a:pt x="44" y="57"/>
                    </a:cubicBezTo>
                    <a:cubicBezTo>
                      <a:pt x="44" y="61"/>
                      <a:pt x="45" y="65"/>
                      <a:pt x="40" y="68"/>
                    </a:cubicBezTo>
                    <a:cubicBezTo>
                      <a:pt x="37" y="69"/>
                      <a:pt x="34" y="71"/>
                      <a:pt x="31" y="68"/>
                    </a:cubicBezTo>
                    <a:cubicBezTo>
                      <a:pt x="27" y="64"/>
                      <a:pt x="32" y="63"/>
                      <a:pt x="34" y="61"/>
                    </a:cubicBezTo>
                    <a:cubicBezTo>
                      <a:pt x="40" y="55"/>
                      <a:pt x="43" y="50"/>
                      <a:pt x="33" y="45"/>
                    </a:cubicBezTo>
                    <a:cubicBezTo>
                      <a:pt x="29" y="43"/>
                      <a:pt x="24" y="43"/>
                      <a:pt x="26" y="51"/>
                    </a:cubicBezTo>
                    <a:cubicBezTo>
                      <a:pt x="30" y="69"/>
                      <a:pt x="17" y="81"/>
                      <a:pt x="8" y="93"/>
                    </a:cubicBezTo>
                    <a:cubicBezTo>
                      <a:pt x="5" y="97"/>
                      <a:pt x="2" y="94"/>
                      <a:pt x="1" y="90"/>
                    </a:cubicBezTo>
                    <a:cubicBezTo>
                      <a:pt x="0" y="79"/>
                      <a:pt x="0" y="68"/>
                      <a:pt x="11" y="62"/>
                    </a:cubicBezTo>
                    <a:cubicBezTo>
                      <a:pt x="13" y="57"/>
                      <a:pt x="12" y="52"/>
                      <a:pt x="10" y="47"/>
                    </a:cubicBezTo>
                    <a:cubicBezTo>
                      <a:pt x="9" y="42"/>
                      <a:pt x="8" y="36"/>
                      <a:pt x="16" y="34"/>
                    </a:cubicBezTo>
                    <a:cubicBezTo>
                      <a:pt x="22" y="32"/>
                      <a:pt x="27" y="35"/>
                      <a:pt x="32" y="34"/>
                    </a:cubicBezTo>
                    <a:close/>
                  </a:path>
                </a:pathLst>
              </a:custGeom>
              <a:solidFill>
                <a:srgbClr val="EFA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6" name="Freeform 393">
                <a:extLst>
                  <a:ext uri="{FF2B5EF4-FFF2-40B4-BE49-F238E27FC236}">
                    <a16:creationId xmlns:a16="http://schemas.microsoft.com/office/drawing/2014/main" id="{9722FC86-2653-06D8-F9B6-8F0A99966431}"/>
                  </a:ext>
                </a:extLst>
              </p:cNvPr>
              <p:cNvSpPr/>
              <p:nvPr/>
            </p:nvSpPr>
            <p:spPr bwMode="auto">
              <a:xfrm>
                <a:off x="4063" y="2250"/>
                <a:ext cx="30" cy="90"/>
              </a:xfrm>
              <a:custGeom>
                <a:avLst/>
                <a:gdLst>
                  <a:gd name="T0" fmla="*/ 1 w 20"/>
                  <a:gd name="T1" fmla="*/ 12 h 59"/>
                  <a:gd name="T2" fmla="*/ 3 w 20"/>
                  <a:gd name="T3" fmla="*/ 0 h 59"/>
                  <a:gd name="T4" fmla="*/ 14 w 20"/>
                  <a:gd name="T5" fmla="*/ 22 h 59"/>
                  <a:gd name="T6" fmla="*/ 18 w 20"/>
                  <a:gd name="T7" fmla="*/ 56 h 59"/>
                  <a:gd name="T8" fmla="*/ 15 w 20"/>
                  <a:gd name="T9" fmla="*/ 59 h 59"/>
                  <a:gd name="T10" fmla="*/ 12 w 20"/>
                  <a:gd name="T11" fmla="*/ 56 h 59"/>
                  <a:gd name="T12" fmla="*/ 6 w 20"/>
                  <a:gd name="T13" fmla="*/ 25 h 59"/>
                  <a:gd name="T14" fmla="*/ 1 w 20"/>
                  <a:gd name="T15" fmla="*/ 12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9">
                    <a:moveTo>
                      <a:pt x="1" y="12"/>
                    </a:moveTo>
                    <a:cubicBezTo>
                      <a:pt x="2" y="8"/>
                      <a:pt x="0" y="4"/>
                      <a:pt x="3" y="0"/>
                    </a:cubicBezTo>
                    <a:cubicBezTo>
                      <a:pt x="11" y="5"/>
                      <a:pt x="11" y="15"/>
                      <a:pt x="14" y="22"/>
                    </a:cubicBezTo>
                    <a:cubicBezTo>
                      <a:pt x="20" y="33"/>
                      <a:pt x="10" y="45"/>
                      <a:pt x="18" y="56"/>
                    </a:cubicBezTo>
                    <a:cubicBezTo>
                      <a:pt x="18" y="57"/>
                      <a:pt x="17" y="59"/>
                      <a:pt x="15" y="59"/>
                    </a:cubicBezTo>
                    <a:cubicBezTo>
                      <a:pt x="13" y="59"/>
                      <a:pt x="12" y="58"/>
                      <a:pt x="12" y="56"/>
                    </a:cubicBezTo>
                    <a:cubicBezTo>
                      <a:pt x="10" y="46"/>
                      <a:pt x="6" y="36"/>
                      <a:pt x="6" y="25"/>
                    </a:cubicBezTo>
                    <a:cubicBezTo>
                      <a:pt x="7" y="20"/>
                      <a:pt x="7" y="15"/>
                      <a:pt x="1" y="12"/>
                    </a:cubicBezTo>
                    <a:close/>
                  </a:path>
                </a:pathLst>
              </a:custGeom>
              <a:solidFill>
                <a:srgbClr val="D768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7" name="Freeform 394">
                <a:extLst>
                  <a:ext uri="{FF2B5EF4-FFF2-40B4-BE49-F238E27FC236}">
                    <a16:creationId xmlns:a16="http://schemas.microsoft.com/office/drawing/2014/main" id="{2212E2C0-797A-AA87-F178-9C8284F476DF}"/>
                  </a:ext>
                </a:extLst>
              </p:cNvPr>
              <p:cNvSpPr/>
              <p:nvPr/>
            </p:nvSpPr>
            <p:spPr bwMode="auto">
              <a:xfrm>
                <a:off x="3927" y="2331"/>
                <a:ext cx="64" cy="72"/>
              </a:xfrm>
              <a:custGeom>
                <a:avLst/>
                <a:gdLst>
                  <a:gd name="T0" fmla="*/ 2 w 42"/>
                  <a:gd name="T1" fmla="*/ 2 h 48"/>
                  <a:gd name="T2" fmla="*/ 4 w 42"/>
                  <a:gd name="T3" fmla="*/ 0 h 48"/>
                  <a:gd name="T4" fmla="*/ 22 w 42"/>
                  <a:gd name="T5" fmla="*/ 24 h 48"/>
                  <a:gd name="T6" fmla="*/ 32 w 42"/>
                  <a:gd name="T7" fmla="*/ 32 h 48"/>
                  <a:gd name="T8" fmla="*/ 40 w 42"/>
                  <a:gd name="T9" fmla="*/ 45 h 48"/>
                  <a:gd name="T10" fmla="*/ 27 w 42"/>
                  <a:gd name="T11" fmla="*/ 42 h 48"/>
                  <a:gd name="T12" fmla="*/ 1 w 42"/>
                  <a:gd name="T13" fmla="*/ 8 h 48"/>
                  <a:gd name="T14" fmla="*/ 2 w 42"/>
                  <a:gd name="T15" fmla="*/ 2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8">
                    <a:moveTo>
                      <a:pt x="2" y="2"/>
                    </a:moveTo>
                    <a:cubicBezTo>
                      <a:pt x="3" y="1"/>
                      <a:pt x="3" y="0"/>
                      <a:pt x="4" y="0"/>
                    </a:cubicBezTo>
                    <a:cubicBezTo>
                      <a:pt x="12" y="7"/>
                      <a:pt x="19" y="14"/>
                      <a:pt x="22" y="24"/>
                    </a:cubicBezTo>
                    <a:cubicBezTo>
                      <a:pt x="23" y="29"/>
                      <a:pt x="31" y="27"/>
                      <a:pt x="32" y="32"/>
                    </a:cubicBezTo>
                    <a:cubicBezTo>
                      <a:pt x="39" y="34"/>
                      <a:pt x="42" y="38"/>
                      <a:pt x="40" y="45"/>
                    </a:cubicBezTo>
                    <a:cubicBezTo>
                      <a:pt x="35" y="48"/>
                      <a:pt x="31" y="45"/>
                      <a:pt x="27" y="42"/>
                    </a:cubicBezTo>
                    <a:cubicBezTo>
                      <a:pt x="15" y="34"/>
                      <a:pt x="7" y="21"/>
                      <a:pt x="1" y="8"/>
                    </a:cubicBezTo>
                    <a:cubicBezTo>
                      <a:pt x="0" y="6"/>
                      <a:pt x="0" y="4"/>
                      <a:pt x="2" y="2"/>
                    </a:cubicBezTo>
                    <a:close/>
                  </a:path>
                </a:pathLst>
              </a:custGeom>
              <a:solidFill>
                <a:srgbClr val="B23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8" name="Freeform 395">
                <a:extLst>
                  <a:ext uri="{FF2B5EF4-FFF2-40B4-BE49-F238E27FC236}">
                    <a16:creationId xmlns:a16="http://schemas.microsoft.com/office/drawing/2014/main" id="{225E18AC-DB32-1992-72A2-BB29B6DCF8E0}"/>
                  </a:ext>
                </a:extLst>
              </p:cNvPr>
              <p:cNvSpPr/>
              <p:nvPr/>
            </p:nvSpPr>
            <p:spPr bwMode="auto">
              <a:xfrm>
                <a:off x="4099" y="2338"/>
                <a:ext cx="23" cy="76"/>
              </a:xfrm>
              <a:custGeom>
                <a:avLst/>
                <a:gdLst>
                  <a:gd name="T0" fmla="*/ 3 w 15"/>
                  <a:gd name="T1" fmla="*/ 50 h 50"/>
                  <a:gd name="T2" fmla="*/ 0 w 15"/>
                  <a:gd name="T3" fmla="*/ 48 h 50"/>
                  <a:gd name="T4" fmla="*/ 1 w 15"/>
                  <a:gd name="T5" fmla="*/ 5 h 50"/>
                  <a:gd name="T6" fmla="*/ 4 w 15"/>
                  <a:gd name="T7" fmla="*/ 1 h 50"/>
                  <a:gd name="T8" fmla="*/ 8 w 15"/>
                  <a:gd name="T9" fmla="*/ 4 h 50"/>
                  <a:gd name="T10" fmla="*/ 11 w 15"/>
                  <a:gd name="T11" fmla="*/ 14 h 50"/>
                  <a:gd name="T12" fmla="*/ 3 w 15"/>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5" h="50">
                    <a:moveTo>
                      <a:pt x="3" y="50"/>
                    </a:moveTo>
                    <a:cubicBezTo>
                      <a:pt x="2" y="49"/>
                      <a:pt x="1" y="49"/>
                      <a:pt x="0" y="48"/>
                    </a:cubicBezTo>
                    <a:cubicBezTo>
                      <a:pt x="0" y="33"/>
                      <a:pt x="7" y="19"/>
                      <a:pt x="1" y="5"/>
                    </a:cubicBezTo>
                    <a:cubicBezTo>
                      <a:pt x="1" y="4"/>
                      <a:pt x="2" y="2"/>
                      <a:pt x="4" y="1"/>
                    </a:cubicBezTo>
                    <a:cubicBezTo>
                      <a:pt x="6" y="0"/>
                      <a:pt x="8" y="2"/>
                      <a:pt x="8" y="4"/>
                    </a:cubicBezTo>
                    <a:cubicBezTo>
                      <a:pt x="10" y="7"/>
                      <a:pt x="12" y="11"/>
                      <a:pt x="11" y="14"/>
                    </a:cubicBezTo>
                    <a:cubicBezTo>
                      <a:pt x="7" y="26"/>
                      <a:pt x="15" y="40"/>
                      <a:pt x="3" y="50"/>
                    </a:cubicBezTo>
                    <a:close/>
                  </a:path>
                </a:pathLst>
              </a:custGeom>
              <a:solidFill>
                <a:srgbClr val="D77B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9" name="Freeform 396">
                <a:extLst>
                  <a:ext uri="{FF2B5EF4-FFF2-40B4-BE49-F238E27FC236}">
                    <a16:creationId xmlns:a16="http://schemas.microsoft.com/office/drawing/2014/main" id="{22900779-0FC6-DFBA-AE80-03E2136A64A6}"/>
                  </a:ext>
                </a:extLst>
              </p:cNvPr>
              <p:cNvSpPr/>
              <p:nvPr/>
            </p:nvSpPr>
            <p:spPr bwMode="auto">
              <a:xfrm>
                <a:off x="3976" y="2355"/>
                <a:ext cx="37" cy="64"/>
              </a:xfrm>
              <a:custGeom>
                <a:avLst/>
                <a:gdLst>
                  <a:gd name="T0" fmla="*/ 7 w 24"/>
                  <a:gd name="T1" fmla="*/ 29 h 42"/>
                  <a:gd name="T2" fmla="*/ 0 w 24"/>
                  <a:gd name="T3" fmla="*/ 16 h 42"/>
                  <a:gd name="T4" fmla="*/ 6 w 24"/>
                  <a:gd name="T5" fmla="*/ 9 h 42"/>
                  <a:gd name="T6" fmla="*/ 11 w 24"/>
                  <a:gd name="T7" fmla="*/ 6 h 42"/>
                  <a:gd name="T8" fmla="*/ 15 w 24"/>
                  <a:gd name="T9" fmla="*/ 6 h 42"/>
                  <a:gd name="T10" fmla="*/ 21 w 24"/>
                  <a:gd name="T11" fmla="*/ 4 h 42"/>
                  <a:gd name="T12" fmla="*/ 18 w 24"/>
                  <a:gd name="T13" fmla="*/ 11 h 42"/>
                  <a:gd name="T14" fmla="*/ 20 w 24"/>
                  <a:gd name="T15" fmla="*/ 39 h 42"/>
                  <a:gd name="T16" fmla="*/ 7 w 24"/>
                  <a:gd name="T17"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2">
                    <a:moveTo>
                      <a:pt x="7" y="29"/>
                    </a:moveTo>
                    <a:cubicBezTo>
                      <a:pt x="6" y="25"/>
                      <a:pt x="4" y="20"/>
                      <a:pt x="0" y="16"/>
                    </a:cubicBezTo>
                    <a:cubicBezTo>
                      <a:pt x="2" y="14"/>
                      <a:pt x="6" y="12"/>
                      <a:pt x="6" y="9"/>
                    </a:cubicBezTo>
                    <a:cubicBezTo>
                      <a:pt x="6" y="3"/>
                      <a:pt x="6" y="3"/>
                      <a:pt x="11" y="6"/>
                    </a:cubicBezTo>
                    <a:cubicBezTo>
                      <a:pt x="13" y="6"/>
                      <a:pt x="14" y="8"/>
                      <a:pt x="15" y="6"/>
                    </a:cubicBezTo>
                    <a:cubicBezTo>
                      <a:pt x="16" y="2"/>
                      <a:pt x="18" y="0"/>
                      <a:pt x="21" y="4"/>
                    </a:cubicBezTo>
                    <a:cubicBezTo>
                      <a:pt x="24" y="8"/>
                      <a:pt x="21" y="10"/>
                      <a:pt x="18" y="11"/>
                    </a:cubicBezTo>
                    <a:cubicBezTo>
                      <a:pt x="6" y="22"/>
                      <a:pt x="18" y="30"/>
                      <a:pt x="20" y="39"/>
                    </a:cubicBezTo>
                    <a:cubicBezTo>
                      <a:pt x="12" y="42"/>
                      <a:pt x="9" y="37"/>
                      <a:pt x="7" y="29"/>
                    </a:cubicBezTo>
                    <a:close/>
                  </a:path>
                </a:pathLst>
              </a:custGeom>
              <a:solidFill>
                <a:srgbClr val="D66D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0" name="Freeform 397">
                <a:extLst>
                  <a:ext uri="{FF2B5EF4-FFF2-40B4-BE49-F238E27FC236}">
                    <a16:creationId xmlns:a16="http://schemas.microsoft.com/office/drawing/2014/main" id="{D49A18C3-6712-1648-5FF6-A0E74A001A8E}"/>
                  </a:ext>
                </a:extLst>
              </p:cNvPr>
              <p:cNvSpPr/>
              <p:nvPr/>
            </p:nvSpPr>
            <p:spPr bwMode="auto">
              <a:xfrm>
                <a:off x="4006" y="2229"/>
                <a:ext cx="19" cy="47"/>
              </a:xfrm>
              <a:custGeom>
                <a:avLst/>
                <a:gdLst>
                  <a:gd name="T0" fmla="*/ 10 w 12"/>
                  <a:gd name="T1" fmla="*/ 3 h 31"/>
                  <a:gd name="T2" fmla="*/ 9 w 12"/>
                  <a:gd name="T3" fmla="*/ 21 h 31"/>
                  <a:gd name="T4" fmla="*/ 5 w 12"/>
                  <a:gd name="T5" fmla="*/ 31 h 31"/>
                  <a:gd name="T6" fmla="*/ 1 w 12"/>
                  <a:gd name="T7" fmla="*/ 9 h 31"/>
                  <a:gd name="T8" fmla="*/ 10 w 12"/>
                  <a:gd name="T9" fmla="*/ 3 h 31"/>
                </a:gdLst>
                <a:ahLst/>
                <a:cxnLst>
                  <a:cxn ang="0">
                    <a:pos x="T0" y="T1"/>
                  </a:cxn>
                  <a:cxn ang="0">
                    <a:pos x="T2" y="T3"/>
                  </a:cxn>
                  <a:cxn ang="0">
                    <a:pos x="T4" y="T5"/>
                  </a:cxn>
                  <a:cxn ang="0">
                    <a:pos x="T6" y="T7"/>
                  </a:cxn>
                  <a:cxn ang="0">
                    <a:pos x="T8" y="T9"/>
                  </a:cxn>
                </a:cxnLst>
                <a:rect l="0" t="0" r="r" b="b"/>
                <a:pathLst>
                  <a:path w="12" h="31">
                    <a:moveTo>
                      <a:pt x="10" y="3"/>
                    </a:moveTo>
                    <a:cubicBezTo>
                      <a:pt x="5" y="9"/>
                      <a:pt x="3" y="14"/>
                      <a:pt x="9" y="21"/>
                    </a:cubicBezTo>
                    <a:cubicBezTo>
                      <a:pt x="12" y="25"/>
                      <a:pt x="10" y="29"/>
                      <a:pt x="5" y="31"/>
                    </a:cubicBezTo>
                    <a:cubicBezTo>
                      <a:pt x="1" y="24"/>
                      <a:pt x="2" y="17"/>
                      <a:pt x="1" y="9"/>
                    </a:cubicBezTo>
                    <a:cubicBezTo>
                      <a:pt x="0" y="2"/>
                      <a:pt x="5" y="0"/>
                      <a:pt x="10" y="3"/>
                    </a:cubicBezTo>
                    <a:close/>
                  </a:path>
                </a:pathLst>
              </a:custGeom>
              <a:solidFill>
                <a:srgbClr val="D374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1" name="Freeform 398">
                <a:extLst>
                  <a:ext uri="{FF2B5EF4-FFF2-40B4-BE49-F238E27FC236}">
                    <a16:creationId xmlns:a16="http://schemas.microsoft.com/office/drawing/2014/main" id="{1792B5BC-0759-2BBF-B959-93CBEE0E045C}"/>
                  </a:ext>
                </a:extLst>
              </p:cNvPr>
              <p:cNvSpPr/>
              <p:nvPr/>
            </p:nvSpPr>
            <p:spPr bwMode="auto">
              <a:xfrm>
                <a:off x="4104" y="2288"/>
                <a:ext cx="21" cy="20"/>
              </a:xfrm>
              <a:custGeom>
                <a:avLst/>
                <a:gdLst>
                  <a:gd name="T0" fmla="*/ 12 w 14"/>
                  <a:gd name="T1" fmla="*/ 0 h 13"/>
                  <a:gd name="T2" fmla="*/ 7 w 14"/>
                  <a:gd name="T3" fmla="*/ 12 h 13"/>
                  <a:gd name="T4" fmla="*/ 1 w 14"/>
                  <a:gd name="T5" fmla="*/ 10 h 13"/>
                  <a:gd name="T6" fmla="*/ 4 w 14"/>
                  <a:gd name="T7" fmla="*/ 5 h 13"/>
                  <a:gd name="T8" fmla="*/ 12 w 14"/>
                  <a:gd name="T9" fmla="*/ 0 h 13"/>
                </a:gdLst>
                <a:ahLst/>
                <a:cxnLst>
                  <a:cxn ang="0">
                    <a:pos x="T0" y="T1"/>
                  </a:cxn>
                  <a:cxn ang="0">
                    <a:pos x="T2" y="T3"/>
                  </a:cxn>
                  <a:cxn ang="0">
                    <a:pos x="T4" y="T5"/>
                  </a:cxn>
                  <a:cxn ang="0">
                    <a:pos x="T6" y="T7"/>
                  </a:cxn>
                  <a:cxn ang="0">
                    <a:pos x="T8" y="T9"/>
                  </a:cxn>
                </a:cxnLst>
                <a:rect l="0" t="0" r="r" b="b"/>
                <a:pathLst>
                  <a:path w="14" h="13">
                    <a:moveTo>
                      <a:pt x="12" y="0"/>
                    </a:moveTo>
                    <a:cubicBezTo>
                      <a:pt x="14" y="5"/>
                      <a:pt x="9" y="8"/>
                      <a:pt x="7" y="12"/>
                    </a:cubicBezTo>
                    <a:cubicBezTo>
                      <a:pt x="5" y="12"/>
                      <a:pt x="2" y="13"/>
                      <a:pt x="1" y="10"/>
                    </a:cubicBezTo>
                    <a:cubicBezTo>
                      <a:pt x="0" y="8"/>
                      <a:pt x="2" y="6"/>
                      <a:pt x="4" y="5"/>
                    </a:cubicBezTo>
                    <a:cubicBezTo>
                      <a:pt x="7" y="3"/>
                      <a:pt x="10" y="1"/>
                      <a:pt x="12" y="0"/>
                    </a:cubicBezTo>
                    <a:close/>
                  </a:path>
                </a:pathLst>
              </a:custGeom>
              <a:solidFill>
                <a:srgbClr val="E091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2" name="Freeform 399">
                <a:extLst>
                  <a:ext uri="{FF2B5EF4-FFF2-40B4-BE49-F238E27FC236}">
                    <a16:creationId xmlns:a16="http://schemas.microsoft.com/office/drawing/2014/main" id="{CFF02916-391D-6C73-322F-34F16940FDFF}"/>
                  </a:ext>
                </a:extLst>
              </p:cNvPr>
              <p:cNvSpPr/>
              <p:nvPr/>
            </p:nvSpPr>
            <p:spPr bwMode="auto">
              <a:xfrm>
                <a:off x="3851" y="2196"/>
                <a:ext cx="72" cy="139"/>
              </a:xfrm>
              <a:custGeom>
                <a:avLst/>
                <a:gdLst>
                  <a:gd name="T0" fmla="*/ 24 w 47"/>
                  <a:gd name="T1" fmla="*/ 38 h 92"/>
                  <a:gd name="T2" fmla="*/ 34 w 47"/>
                  <a:gd name="T3" fmla="*/ 59 h 92"/>
                  <a:gd name="T4" fmla="*/ 47 w 47"/>
                  <a:gd name="T5" fmla="*/ 86 h 92"/>
                  <a:gd name="T6" fmla="*/ 43 w 47"/>
                  <a:gd name="T7" fmla="*/ 92 h 92"/>
                  <a:gd name="T8" fmla="*/ 21 w 47"/>
                  <a:gd name="T9" fmla="*/ 55 h 92"/>
                  <a:gd name="T10" fmla="*/ 10 w 47"/>
                  <a:gd name="T11" fmla="*/ 37 h 92"/>
                  <a:gd name="T12" fmla="*/ 8 w 47"/>
                  <a:gd name="T13" fmla="*/ 26 h 92"/>
                  <a:gd name="T14" fmla="*/ 3 w 47"/>
                  <a:gd name="T15" fmla="*/ 2 h 92"/>
                  <a:gd name="T16" fmla="*/ 12 w 47"/>
                  <a:gd name="T17" fmla="*/ 0 h 92"/>
                  <a:gd name="T18" fmla="*/ 24 w 47"/>
                  <a:gd name="T19" fmla="*/ 3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92">
                    <a:moveTo>
                      <a:pt x="24" y="38"/>
                    </a:moveTo>
                    <a:cubicBezTo>
                      <a:pt x="23" y="47"/>
                      <a:pt x="29" y="53"/>
                      <a:pt x="34" y="59"/>
                    </a:cubicBezTo>
                    <a:cubicBezTo>
                      <a:pt x="39" y="68"/>
                      <a:pt x="45" y="76"/>
                      <a:pt x="47" y="86"/>
                    </a:cubicBezTo>
                    <a:cubicBezTo>
                      <a:pt x="45" y="88"/>
                      <a:pt x="46" y="91"/>
                      <a:pt x="43" y="92"/>
                    </a:cubicBezTo>
                    <a:cubicBezTo>
                      <a:pt x="32" y="81"/>
                      <a:pt x="27" y="68"/>
                      <a:pt x="21" y="55"/>
                    </a:cubicBezTo>
                    <a:cubicBezTo>
                      <a:pt x="18" y="49"/>
                      <a:pt x="16" y="41"/>
                      <a:pt x="10" y="37"/>
                    </a:cubicBezTo>
                    <a:cubicBezTo>
                      <a:pt x="6" y="34"/>
                      <a:pt x="6" y="30"/>
                      <a:pt x="8" y="26"/>
                    </a:cubicBezTo>
                    <a:cubicBezTo>
                      <a:pt x="11" y="17"/>
                      <a:pt x="0" y="11"/>
                      <a:pt x="3" y="2"/>
                    </a:cubicBezTo>
                    <a:cubicBezTo>
                      <a:pt x="6" y="0"/>
                      <a:pt x="9" y="2"/>
                      <a:pt x="12" y="0"/>
                    </a:cubicBezTo>
                    <a:cubicBezTo>
                      <a:pt x="18" y="11"/>
                      <a:pt x="20" y="25"/>
                      <a:pt x="24" y="38"/>
                    </a:cubicBezTo>
                    <a:close/>
                  </a:path>
                </a:pathLst>
              </a:custGeom>
              <a:solidFill>
                <a:srgbClr val="A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3" name="Freeform 400">
                <a:extLst>
                  <a:ext uri="{FF2B5EF4-FFF2-40B4-BE49-F238E27FC236}">
                    <a16:creationId xmlns:a16="http://schemas.microsoft.com/office/drawing/2014/main" id="{00362826-5F2D-16AD-0EE1-5594DF70A42A}"/>
                  </a:ext>
                </a:extLst>
              </p:cNvPr>
              <p:cNvSpPr/>
              <p:nvPr/>
            </p:nvSpPr>
            <p:spPr bwMode="auto">
              <a:xfrm>
                <a:off x="3827" y="2080"/>
                <a:ext cx="43" cy="123"/>
              </a:xfrm>
              <a:custGeom>
                <a:avLst/>
                <a:gdLst>
                  <a:gd name="T0" fmla="*/ 28 w 28"/>
                  <a:gd name="T1" fmla="*/ 76 h 81"/>
                  <a:gd name="T2" fmla="*/ 20 w 28"/>
                  <a:gd name="T3" fmla="*/ 79 h 81"/>
                  <a:gd name="T4" fmla="*/ 17 w 28"/>
                  <a:gd name="T5" fmla="*/ 79 h 81"/>
                  <a:gd name="T6" fmla="*/ 15 w 28"/>
                  <a:gd name="T7" fmla="*/ 75 h 81"/>
                  <a:gd name="T8" fmla="*/ 14 w 28"/>
                  <a:gd name="T9" fmla="*/ 68 h 81"/>
                  <a:gd name="T10" fmla="*/ 0 w 28"/>
                  <a:gd name="T11" fmla="*/ 17 h 81"/>
                  <a:gd name="T12" fmla="*/ 4 w 28"/>
                  <a:gd name="T13" fmla="*/ 0 h 81"/>
                  <a:gd name="T14" fmla="*/ 14 w 28"/>
                  <a:gd name="T15" fmla="*/ 28 h 81"/>
                  <a:gd name="T16" fmla="*/ 20 w 28"/>
                  <a:gd name="T17" fmla="*/ 45 h 81"/>
                  <a:gd name="T18" fmla="*/ 28 w 28"/>
                  <a:gd name="T19" fmla="*/ 7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81">
                    <a:moveTo>
                      <a:pt x="28" y="76"/>
                    </a:moveTo>
                    <a:cubicBezTo>
                      <a:pt x="27" y="81"/>
                      <a:pt x="23" y="78"/>
                      <a:pt x="20" y="79"/>
                    </a:cubicBezTo>
                    <a:cubicBezTo>
                      <a:pt x="19" y="80"/>
                      <a:pt x="18" y="80"/>
                      <a:pt x="17" y="79"/>
                    </a:cubicBezTo>
                    <a:cubicBezTo>
                      <a:pt x="16" y="78"/>
                      <a:pt x="15" y="77"/>
                      <a:pt x="15" y="75"/>
                    </a:cubicBezTo>
                    <a:cubicBezTo>
                      <a:pt x="14" y="73"/>
                      <a:pt x="14" y="70"/>
                      <a:pt x="14" y="68"/>
                    </a:cubicBezTo>
                    <a:cubicBezTo>
                      <a:pt x="9" y="51"/>
                      <a:pt x="6" y="34"/>
                      <a:pt x="0" y="17"/>
                    </a:cubicBezTo>
                    <a:cubicBezTo>
                      <a:pt x="1" y="11"/>
                      <a:pt x="0" y="5"/>
                      <a:pt x="4" y="0"/>
                    </a:cubicBezTo>
                    <a:cubicBezTo>
                      <a:pt x="13" y="7"/>
                      <a:pt x="12" y="18"/>
                      <a:pt x="14" y="28"/>
                    </a:cubicBezTo>
                    <a:cubicBezTo>
                      <a:pt x="16" y="34"/>
                      <a:pt x="15" y="40"/>
                      <a:pt x="20" y="45"/>
                    </a:cubicBezTo>
                    <a:cubicBezTo>
                      <a:pt x="22" y="55"/>
                      <a:pt x="25" y="65"/>
                      <a:pt x="28" y="76"/>
                    </a:cubicBezTo>
                    <a:close/>
                  </a:path>
                </a:pathLst>
              </a:custGeom>
              <a:solidFill>
                <a:srgbClr val="371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4" name="Freeform 401">
                <a:extLst>
                  <a:ext uri="{FF2B5EF4-FFF2-40B4-BE49-F238E27FC236}">
                    <a16:creationId xmlns:a16="http://schemas.microsoft.com/office/drawing/2014/main" id="{D3074A2D-7A87-14DA-FD5C-E4A8E011DF83}"/>
                  </a:ext>
                </a:extLst>
              </p:cNvPr>
              <p:cNvSpPr/>
              <p:nvPr/>
            </p:nvSpPr>
            <p:spPr bwMode="auto">
              <a:xfrm>
                <a:off x="3917" y="2326"/>
                <a:ext cx="138" cy="300"/>
              </a:xfrm>
              <a:custGeom>
                <a:avLst/>
                <a:gdLst>
                  <a:gd name="T0" fmla="*/ 1 w 91"/>
                  <a:gd name="T1" fmla="*/ 5 h 198"/>
                  <a:gd name="T2" fmla="*/ 4 w 91"/>
                  <a:gd name="T3" fmla="*/ 0 h 198"/>
                  <a:gd name="T4" fmla="*/ 9 w 91"/>
                  <a:gd name="T5" fmla="*/ 5 h 198"/>
                  <a:gd name="T6" fmla="*/ 46 w 91"/>
                  <a:gd name="T7" fmla="*/ 48 h 198"/>
                  <a:gd name="T8" fmla="*/ 59 w 91"/>
                  <a:gd name="T9" fmla="*/ 58 h 198"/>
                  <a:gd name="T10" fmla="*/ 70 w 91"/>
                  <a:gd name="T11" fmla="*/ 66 h 198"/>
                  <a:gd name="T12" fmla="*/ 91 w 91"/>
                  <a:gd name="T13" fmla="*/ 118 h 198"/>
                  <a:gd name="T14" fmla="*/ 85 w 91"/>
                  <a:gd name="T15" fmla="*/ 144 h 198"/>
                  <a:gd name="T16" fmla="*/ 83 w 91"/>
                  <a:gd name="T17" fmla="*/ 148 h 198"/>
                  <a:gd name="T18" fmla="*/ 82 w 91"/>
                  <a:gd name="T19" fmla="*/ 147 h 198"/>
                  <a:gd name="T20" fmla="*/ 35 w 91"/>
                  <a:gd name="T21" fmla="*/ 185 h 198"/>
                  <a:gd name="T22" fmla="*/ 36 w 91"/>
                  <a:gd name="T23" fmla="*/ 198 h 198"/>
                  <a:gd name="T24" fmla="*/ 22 w 91"/>
                  <a:gd name="T25" fmla="*/ 191 h 198"/>
                  <a:gd name="T26" fmla="*/ 14 w 91"/>
                  <a:gd name="T27" fmla="*/ 178 h 198"/>
                  <a:gd name="T28" fmla="*/ 13 w 91"/>
                  <a:gd name="T29" fmla="*/ 157 h 198"/>
                  <a:gd name="T30" fmla="*/ 33 w 91"/>
                  <a:gd name="T31" fmla="*/ 152 h 198"/>
                  <a:gd name="T32" fmla="*/ 38 w 91"/>
                  <a:gd name="T33" fmla="*/ 151 h 198"/>
                  <a:gd name="T34" fmla="*/ 62 w 91"/>
                  <a:gd name="T35" fmla="*/ 140 h 198"/>
                  <a:gd name="T36" fmla="*/ 69 w 91"/>
                  <a:gd name="T37" fmla="*/ 147 h 198"/>
                  <a:gd name="T38" fmla="*/ 76 w 91"/>
                  <a:gd name="T39" fmla="*/ 111 h 198"/>
                  <a:gd name="T40" fmla="*/ 74 w 91"/>
                  <a:gd name="T41" fmla="*/ 97 h 198"/>
                  <a:gd name="T42" fmla="*/ 56 w 91"/>
                  <a:gd name="T43" fmla="*/ 75 h 198"/>
                  <a:gd name="T44" fmla="*/ 45 w 91"/>
                  <a:gd name="T45" fmla="*/ 63 h 198"/>
                  <a:gd name="T46" fmla="*/ 29 w 91"/>
                  <a:gd name="T47" fmla="*/ 52 h 198"/>
                  <a:gd name="T48" fmla="*/ 20 w 91"/>
                  <a:gd name="T49" fmla="*/ 43 h 198"/>
                  <a:gd name="T50" fmla="*/ 0 w 91"/>
                  <a:gd name="T51" fmla="*/ 10 h 198"/>
                  <a:gd name="T52" fmla="*/ 1 w 91"/>
                  <a:gd name="T53"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 h="198">
                    <a:moveTo>
                      <a:pt x="1" y="5"/>
                    </a:moveTo>
                    <a:cubicBezTo>
                      <a:pt x="1" y="3"/>
                      <a:pt x="2" y="1"/>
                      <a:pt x="4" y="0"/>
                    </a:cubicBezTo>
                    <a:cubicBezTo>
                      <a:pt x="5" y="2"/>
                      <a:pt x="7" y="3"/>
                      <a:pt x="9" y="5"/>
                    </a:cubicBezTo>
                    <a:cubicBezTo>
                      <a:pt x="17" y="23"/>
                      <a:pt x="27" y="40"/>
                      <a:pt x="46" y="48"/>
                    </a:cubicBezTo>
                    <a:cubicBezTo>
                      <a:pt x="50" y="52"/>
                      <a:pt x="53" y="58"/>
                      <a:pt x="59" y="58"/>
                    </a:cubicBezTo>
                    <a:cubicBezTo>
                      <a:pt x="63" y="61"/>
                      <a:pt x="66" y="63"/>
                      <a:pt x="70" y="66"/>
                    </a:cubicBezTo>
                    <a:cubicBezTo>
                      <a:pt x="89" y="78"/>
                      <a:pt x="90" y="98"/>
                      <a:pt x="91" y="118"/>
                    </a:cubicBezTo>
                    <a:cubicBezTo>
                      <a:pt x="91" y="127"/>
                      <a:pt x="88" y="136"/>
                      <a:pt x="85" y="144"/>
                    </a:cubicBezTo>
                    <a:cubicBezTo>
                      <a:pt x="84" y="145"/>
                      <a:pt x="83" y="147"/>
                      <a:pt x="83" y="148"/>
                    </a:cubicBezTo>
                    <a:cubicBezTo>
                      <a:pt x="82" y="147"/>
                      <a:pt x="82" y="147"/>
                      <a:pt x="82" y="147"/>
                    </a:cubicBezTo>
                    <a:cubicBezTo>
                      <a:pt x="67" y="160"/>
                      <a:pt x="43" y="162"/>
                      <a:pt x="35" y="185"/>
                    </a:cubicBezTo>
                    <a:cubicBezTo>
                      <a:pt x="34" y="190"/>
                      <a:pt x="38" y="194"/>
                      <a:pt x="36" y="198"/>
                    </a:cubicBezTo>
                    <a:cubicBezTo>
                      <a:pt x="30" y="198"/>
                      <a:pt x="26" y="195"/>
                      <a:pt x="22" y="191"/>
                    </a:cubicBezTo>
                    <a:cubicBezTo>
                      <a:pt x="19" y="187"/>
                      <a:pt x="18" y="182"/>
                      <a:pt x="14" y="178"/>
                    </a:cubicBezTo>
                    <a:cubicBezTo>
                      <a:pt x="7" y="172"/>
                      <a:pt x="7" y="165"/>
                      <a:pt x="13" y="157"/>
                    </a:cubicBezTo>
                    <a:cubicBezTo>
                      <a:pt x="19" y="152"/>
                      <a:pt x="26" y="154"/>
                      <a:pt x="33" y="152"/>
                    </a:cubicBezTo>
                    <a:cubicBezTo>
                      <a:pt x="35" y="151"/>
                      <a:pt x="37" y="151"/>
                      <a:pt x="38" y="151"/>
                    </a:cubicBezTo>
                    <a:cubicBezTo>
                      <a:pt x="48" y="152"/>
                      <a:pt x="53" y="142"/>
                      <a:pt x="62" y="140"/>
                    </a:cubicBezTo>
                    <a:cubicBezTo>
                      <a:pt x="66" y="140"/>
                      <a:pt x="68" y="142"/>
                      <a:pt x="69" y="147"/>
                    </a:cubicBezTo>
                    <a:cubicBezTo>
                      <a:pt x="77" y="135"/>
                      <a:pt x="80" y="124"/>
                      <a:pt x="76" y="111"/>
                    </a:cubicBezTo>
                    <a:cubicBezTo>
                      <a:pt x="74" y="107"/>
                      <a:pt x="74" y="102"/>
                      <a:pt x="74" y="97"/>
                    </a:cubicBezTo>
                    <a:cubicBezTo>
                      <a:pt x="71" y="87"/>
                      <a:pt x="69" y="78"/>
                      <a:pt x="56" y="75"/>
                    </a:cubicBezTo>
                    <a:cubicBezTo>
                      <a:pt x="50" y="73"/>
                      <a:pt x="48" y="67"/>
                      <a:pt x="45" y="63"/>
                    </a:cubicBezTo>
                    <a:cubicBezTo>
                      <a:pt x="41" y="57"/>
                      <a:pt x="35" y="53"/>
                      <a:pt x="29" y="52"/>
                    </a:cubicBezTo>
                    <a:cubicBezTo>
                      <a:pt x="24" y="50"/>
                      <a:pt x="22" y="47"/>
                      <a:pt x="20" y="43"/>
                    </a:cubicBezTo>
                    <a:cubicBezTo>
                      <a:pt x="15" y="32"/>
                      <a:pt x="6" y="22"/>
                      <a:pt x="0" y="10"/>
                    </a:cubicBezTo>
                    <a:cubicBezTo>
                      <a:pt x="0" y="9"/>
                      <a:pt x="0" y="7"/>
                      <a:pt x="1" y="5"/>
                    </a:cubicBezTo>
                    <a:close/>
                  </a:path>
                </a:pathLst>
              </a:custGeom>
              <a:solidFill>
                <a:srgbClr val="811A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5" name="Freeform 402">
                <a:extLst>
                  <a:ext uri="{FF2B5EF4-FFF2-40B4-BE49-F238E27FC236}">
                    <a16:creationId xmlns:a16="http://schemas.microsoft.com/office/drawing/2014/main" id="{91913D2A-A3F0-B79B-4BD9-D0A2DBDA82A5}"/>
                  </a:ext>
                </a:extLst>
              </p:cNvPr>
              <p:cNvSpPr/>
              <p:nvPr/>
            </p:nvSpPr>
            <p:spPr bwMode="auto">
              <a:xfrm>
                <a:off x="3810" y="2049"/>
                <a:ext cx="22" cy="47"/>
              </a:xfrm>
              <a:custGeom>
                <a:avLst/>
                <a:gdLst>
                  <a:gd name="T0" fmla="*/ 4 w 14"/>
                  <a:gd name="T1" fmla="*/ 28 h 31"/>
                  <a:gd name="T2" fmla="*/ 5 w 14"/>
                  <a:gd name="T3" fmla="*/ 0 h 31"/>
                  <a:gd name="T4" fmla="*/ 13 w 14"/>
                  <a:gd name="T5" fmla="*/ 20 h 31"/>
                  <a:gd name="T6" fmla="*/ 4 w 14"/>
                  <a:gd name="T7" fmla="*/ 28 h 31"/>
                </a:gdLst>
                <a:ahLst/>
                <a:cxnLst>
                  <a:cxn ang="0">
                    <a:pos x="T0" y="T1"/>
                  </a:cxn>
                  <a:cxn ang="0">
                    <a:pos x="T2" y="T3"/>
                  </a:cxn>
                  <a:cxn ang="0">
                    <a:pos x="T4" y="T5"/>
                  </a:cxn>
                  <a:cxn ang="0">
                    <a:pos x="T6" y="T7"/>
                  </a:cxn>
                </a:cxnLst>
                <a:rect l="0" t="0" r="r" b="b"/>
                <a:pathLst>
                  <a:path w="14" h="31">
                    <a:moveTo>
                      <a:pt x="4" y="28"/>
                    </a:moveTo>
                    <a:cubicBezTo>
                      <a:pt x="3" y="19"/>
                      <a:pt x="0" y="9"/>
                      <a:pt x="5" y="0"/>
                    </a:cubicBezTo>
                    <a:cubicBezTo>
                      <a:pt x="11" y="6"/>
                      <a:pt x="11" y="13"/>
                      <a:pt x="13" y="20"/>
                    </a:cubicBezTo>
                    <a:cubicBezTo>
                      <a:pt x="14" y="30"/>
                      <a:pt x="13" y="31"/>
                      <a:pt x="4" y="28"/>
                    </a:cubicBezTo>
                    <a:close/>
                  </a:path>
                </a:pathLst>
              </a:custGeom>
              <a:solidFill>
                <a:srgbClr val="A47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6" name="Freeform 403">
                <a:extLst>
                  <a:ext uri="{FF2B5EF4-FFF2-40B4-BE49-F238E27FC236}">
                    <a16:creationId xmlns:a16="http://schemas.microsoft.com/office/drawing/2014/main" id="{A7E846D2-2B05-1C15-87BB-080AEEEA0A54}"/>
                  </a:ext>
                </a:extLst>
              </p:cNvPr>
              <p:cNvSpPr/>
              <p:nvPr/>
            </p:nvSpPr>
            <p:spPr bwMode="auto">
              <a:xfrm>
                <a:off x="3817" y="2079"/>
                <a:ext cx="18" cy="32"/>
              </a:xfrm>
              <a:custGeom>
                <a:avLst/>
                <a:gdLst>
                  <a:gd name="T0" fmla="*/ 0 w 12"/>
                  <a:gd name="T1" fmla="*/ 8 h 21"/>
                  <a:gd name="T2" fmla="*/ 9 w 12"/>
                  <a:gd name="T3" fmla="*/ 0 h 21"/>
                  <a:gd name="T4" fmla="*/ 11 w 12"/>
                  <a:gd name="T5" fmla="*/ 1 h 21"/>
                  <a:gd name="T6" fmla="*/ 9 w 12"/>
                  <a:gd name="T7" fmla="*/ 18 h 21"/>
                  <a:gd name="T8" fmla="*/ 4 w 12"/>
                  <a:gd name="T9" fmla="*/ 20 h 21"/>
                  <a:gd name="T10" fmla="*/ 1 w 12"/>
                  <a:gd name="T11" fmla="*/ 18 h 21"/>
                  <a:gd name="T12" fmla="*/ 0 w 12"/>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0" y="8"/>
                    </a:moveTo>
                    <a:cubicBezTo>
                      <a:pt x="6" y="10"/>
                      <a:pt x="9" y="7"/>
                      <a:pt x="9" y="0"/>
                    </a:cubicBezTo>
                    <a:cubicBezTo>
                      <a:pt x="10" y="1"/>
                      <a:pt x="10" y="1"/>
                      <a:pt x="11" y="1"/>
                    </a:cubicBezTo>
                    <a:cubicBezTo>
                      <a:pt x="11" y="7"/>
                      <a:pt x="12" y="13"/>
                      <a:pt x="9" y="18"/>
                    </a:cubicBezTo>
                    <a:cubicBezTo>
                      <a:pt x="8" y="20"/>
                      <a:pt x="6" y="21"/>
                      <a:pt x="4" y="20"/>
                    </a:cubicBezTo>
                    <a:cubicBezTo>
                      <a:pt x="3" y="20"/>
                      <a:pt x="2" y="19"/>
                      <a:pt x="1" y="18"/>
                    </a:cubicBezTo>
                    <a:cubicBezTo>
                      <a:pt x="1" y="15"/>
                      <a:pt x="0" y="12"/>
                      <a:pt x="0" y="8"/>
                    </a:cubicBezTo>
                    <a:close/>
                  </a:path>
                </a:pathLst>
              </a:custGeom>
              <a:solidFill>
                <a:srgbClr val="6D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7" name="Freeform 404">
                <a:extLst>
                  <a:ext uri="{FF2B5EF4-FFF2-40B4-BE49-F238E27FC236}">
                    <a16:creationId xmlns:a16="http://schemas.microsoft.com/office/drawing/2014/main" id="{40E5EEBB-0D2D-D7AC-C381-08BD3071ADD7}"/>
                  </a:ext>
                </a:extLst>
              </p:cNvPr>
              <p:cNvSpPr/>
              <p:nvPr/>
            </p:nvSpPr>
            <p:spPr bwMode="auto">
              <a:xfrm>
                <a:off x="3567" y="2314"/>
                <a:ext cx="136" cy="149"/>
              </a:xfrm>
              <a:custGeom>
                <a:avLst/>
                <a:gdLst>
                  <a:gd name="T0" fmla="*/ 3 w 89"/>
                  <a:gd name="T1" fmla="*/ 0 h 98"/>
                  <a:gd name="T2" fmla="*/ 11 w 89"/>
                  <a:gd name="T3" fmla="*/ 7 h 98"/>
                  <a:gd name="T4" fmla="*/ 39 w 89"/>
                  <a:gd name="T5" fmla="*/ 28 h 98"/>
                  <a:gd name="T6" fmla="*/ 53 w 89"/>
                  <a:gd name="T7" fmla="*/ 34 h 98"/>
                  <a:gd name="T8" fmla="*/ 87 w 89"/>
                  <a:gd name="T9" fmla="*/ 48 h 98"/>
                  <a:gd name="T10" fmla="*/ 88 w 89"/>
                  <a:gd name="T11" fmla="*/ 53 h 98"/>
                  <a:gd name="T12" fmla="*/ 70 w 89"/>
                  <a:gd name="T13" fmla="*/ 55 h 98"/>
                  <a:gd name="T14" fmla="*/ 89 w 89"/>
                  <a:gd name="T15" fmla="*/ 80 h 98"/>
                  <a:gd name="T16" fmla="*/ 76 w 89"/>
                  <a:gd name="T17" fmla="*/ 98 h 98"/>
                  <a:gd name="T18" fmla="*/ 17 w 89"/>
                  <a:gd name="T19" fmla="*/ 71 h 98"/>
                  <a:gd name="T20" fmla="*/ 6 w 89"/>
                  <a:gd name="T21" fmla="*/ 55 h 98"/>
                  <a:gd name="T22" fmla="*/ 0 w 89"/>
                  <a:gd name="T23" fmla="*/ 8 h 98"/>
                  <a:gd name="T24" fmla="*/ 3 w 89"/>
                  <a:gd name="T2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8">
                    <a:moveTo>
                      <a:pt x="3" y="0"/>
                    </a:moveTo>
                    <a:cubicBezTo>
                      <a:pt x="8" y="1"/>
                      <a:pt x="10" y="3"/>
                      <a:pt x="11" y="7"/>
                    </a:cubicBezTo>
                    <a:cubicBezTo>
                      <a:pt x="16" y="24"/>
                      <a:pt x="21" y="28"/>
                      <a:pt x="39" y="28"/>
                    </a:cubicBezTo>
                    <a:cubicBezTo>
                      <a:pt x="44" y="28"/>
                      <a:pt x="49" y="29"/>
                      <a:pt x="53" y="34"/>
                    </a:cubicBezTo>
                    <a:cubicBezTo>
                      <a:pt x="62" y="45"/>
                      <a:pt x="75" y="45"/>
                      <a:pt x="87" y="48"/>
                    </a:cubicBezTo>
                    <a:cubicBezTo>
                      <a:pt x="88" y="50"/>
                      <a:pt x="88" y="52"/>
                      <a:pt x="88" y="53"/>
                    </a:cubicBezTo>
                    <a:cubicBezTo>
                      <a:pt x="83" y="59"/>
                      <a:pt x="77" y="53"/>
                      <a:pt x="70" y="55"/>
                    </a:cubicBezTo>
                    <a:cubicBezTo>
                      <a:pt x="78" y="62"/>
                      <a:pt x="85" y="70"/>
                      <a:pt x="89" y="80"/>
                    </a:cubicBezTo>
                    <a:cubicBezTo>
                      <a:pt x="88" y="88"/>
                      <a:pt x="86" y="96"/>
                      <a:pt x="76" y="98"/>
                    </a:cubicBezTo>
                    <a:cubicBezTo>
                      <a:pt x="53" y="98"/>
                      <a:pt x="36" y="82"/>
                      <a:pt x="17" y="71"/>
                    </a:cubicBezTo>
                    <a:cubicBezTo>
                      <a:pt x="11" y="68"/>
                      <a:pt x="7" y="61"/>
                      <a:pt x="6" y="55"/>
                    </a:cubicBezTo>
                    <a:cubicBezTo>
                      <a:pt x="4" y="39"/>
                      <a:pt x="0" y="24"/>
                      <a:pt x="0" y="8"/>
                    </a:cubicBezTo>
                    <a:cubicBezTo>
                      <a:pt x="0" y="4"/>
                      <a:pt x="0" y="2"/>
                      <a:pt x="3" y="0"/>
                    </a:cubicBezTo>
                    <a:close/>
                  </a:path>
                </a:pathLst>
              </a:custGeom>
              <a:solidFill>
                <a:srgbClr val="70A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8" name="Freeform 405">
                <a:extLst>
                  <a:ext uri="{FF2B5EF4-FFF2-40B4-BE49-F238E27FC236}">
                    <a16:creationId xmlns:a16="http://schemas.microsoft.com/office/drawing/2014/main" id="{206CEE22-7724-8861-793B-3D08270A9C9C}"/>
                  </a:ext>
                </a:extLst>
              </p:cNvPr>
              <p:cNvSpPr/>
              <p:nvPr/>
            </p:nvSpPr>
            <p:spPr bwMode="auto">
              <a:xfrm>
                <a:off x="3561" y="2261"/>
                <a:ext cx="123" cy="235"/>
              </a:xfrm>
              <a:custGeom>
                <a:avLst/>
                <a:gdLst>
                  <a:gd name="T0" fmla="*/ 7 w 81"/>
                  <a:gd name="T1" fmla="*/ 35 h 155"/>
                  <a:gd name="T2" fmla="*/ 8 w 81"/>
                  <a:gd name="T3" fmla="*/ 56 h 155"/>
                  <a:gd name="T4" fmla="*/ 31 w 81"/>
                  <a:gd name="T5" fmla="*/ 110 h 155"/>
                  <a:gd name="T6" fmla="*/ 81 w 81"/>
                  <a:gd name="T7" fmla="*/ 131 h 155"/>
                  <a:gd name="T8" fmla="*/ 80 w 81"/>
                  <a:gd name="T9" fmla="*/ 135 h 155"/>
                  <a:gd name="T10" fmla="*/ 51 w 81"/>
                  <a:gd name="T11" fmla="*/ 132 h 155"/>
                  <a:gd name="T12" fmla="*/ 65 w 81"/>
                  <a:gd name="T13" fmla="*/ 141 h 155"/>
                  <a:gd name="T14" fmla="*/ 72 w 81"/>
                  <a:gd name="T15" fmla="*/ 150 h 155"/>
                  <a:gd name="T16" fmla="*/ 61 w 81"/>
                  <a:gd name="T17" fmla="*/ 154 h 155"/>
                  <a:gd name="T18" fmla="*/ 49 w 81"/>
                  <a:gd name="T19" fmla="*/ 149 h 155"/>
                  <a:gd name="T20" fmla="*/ 29 w 81"/>
                  <a:gd name="T21" fmla="*/ 141 h 155"/>
                  <a:gd name="T22" fmla="*/ 20 w 81"/>
                  <a:gd name="T23" fmla="*/ 129 h 155"/>
                  <a:gd name="T24" fmla="*/ 2 w 81"/>
                  <a:gd name="T25" fmla="*/ 59 h 155"/>
                  <a:gd name="T26" fmla="*/ 0 w 81"/>
                  <a:gd name="T27" fmla="*/ 19 h 155"/>
                  <a:gd name="T28" fmla="*/ 9 w 81"/>
                  <a:gd name="T29" fmla="*/ 0 h 155"/>
                  <a:gd name="T30" fmla="*/ 7 w 81"/>
                  <a:gd name="T31" fmla="*/ 3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155">
                    <a:moveTo>
                      <a:pt x="7" y="35"/>
                    </a:moveTo>
                    <a:cubicBezTo>
                      <a:pt x="3" y="42"/>
                      <a:pt x="6" y="50"/>
                      <a:pt x="8" y="56"/>
                    </a:cubicBezTo>
                    <a:cubicBezTo>
                      <a:pt x="13" y="75"/>
                      <a:pt x="7" y="100"/>
                      <a:pt x="31" y="110"/>
                    </a:cubicBezTo>
                    <a:cubicBezTo>
                      <a:pt x="48" y="117"/>
                      <a:pt x="62" y="130"/>
                      <a:pt x="81" y="131"/>
                    </a:cubicBezTo>
                    <a:cubicBezTo>
                      <a:pt x="81" y="133"/>
                      <a:pt x="81" y="134"/>
                      <a:pt x="80" y="135"/>
                    </a:cubicBezTo>
                    <a:cubicBezTo>
                      <a:pt x="70" y="141"/>
                      <a:pt x="61" y="132"/>
                      <a:pt x="51" y="132"/>
                    </a:cubicBezTo>
                    <a:cubicBezTo>
                      <a:pt x="54" y="139"/>
                      <a:pt x="60" y="139"/>
                      <a:pt x="65" y="141"/>
                    </a:cubicBezTo>
                    <a:cubicBezTo>
                      <a:pt x="69" y="143"/>
                      <a:pt x="73" y="144"/>
                      <a:pt x="72" y="150"/>
                    </a:cubicBezTo>
                    <a:cubicBezTo>
                      <a:pt x="70" y="155"/>
                      <a:pt x="65" y="155"/>
                      <a:pt x="61" y="154"/>
                    </a:cubicBezTo>
                    <a:cubicBezTo>
                      <a:pt x="57" y="154"/>
                      <a:pt x="52" y="151"/>
                      <a:pt x="49" y="149"/>
                    </a:cubicBezTo>
                    <a:cubicBezTo>
                      <a:pt x="42" y="145"/>
                      <a:pt x="36" y="143"/>
                      <a:pt x="29" y="141"/>
                    </a:cubicBezTo>
                    <a:cubicBezTo>
                      <a:pt x="24" y="138"/>
                      <a:pt x="22" y="134"/>
                      <a:pt x="20" y="129"/>
                    </a:cubicBezTo>
                    <a:cubicBezTo>
                      <a:pt x="11" y="106"/>
                      <a:pt x="4" y="83"/>
                      <a:pt x="2" y="59"/>
                    </a:cubicBezTo>
                    <a:cubicBezTo>
                      <a:pt x="2" y="45"/>
                      <a:pt x="3" y="32"/>
                      <a:pt x="0" y="19"/>
                    </a:cubicBezTo>
                    <a:cubicBezTo>
                      <a:pt x="1" y="12"/>
                      <a:pt x="0" y="3"/>
                      <a:pt x="9" y="0"/>
                    </a:cubicBezTo>
                    <a:cubicBezTo>
                      <a:pt x="12" y="12"/>
                      <a:pt x="5" y="23"/>
                      <a:pt x="7" y="35"/>
                    </a:cubicBezTo>
                    <a:close/>
                  </a:path>
                </a:pathLst>
              </a:custGeom>
              <a:solidFill>
                <a:srgbClr val="73A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sp>
          <p:nvSpPr>
            <p:cNvPr id="24" name="Freeform 407">
              <a:extLst>
                <a:ext uri="{FF2B5EF4-FFF2-40B4-BE49-F238E27FC236}">
                  <a16:creationId xmlns:a16="http://schemas.microsoft.com/office/drawing/2014/main" id="{776099DB-EE5B-43CC-8979-FC9D241BD599}"/>
                </a:ext>
              </a:extLst>
            </p:cNvPr>
            <p:cNvSpPr/>
            <p:nvPr/>
          </p:nvSpPr>
          <p:spPr bwMode="auto">
            <a:xfrm>
              <a:off x="5610226" y="3509963"/>
              <a:ext cx="82550" cy="127000"/>
            </a:xfrm>
            <a:custGeom>
              <a:avLst/>
              <a:gdLst>
                <a:gd name="T0" fmla="*/ 27 w 34"/>
                <a:gd name="T1" fmla="*/ 33 h 53"/>
                <a:gd name="T2" fmla="*/ 18 w 34"/>
                <a:gd name="T3" fmla="*/ 52 h 53"/>
                <a:gd name="T4" fmla="*/ 15 w 34"/>
                <a:gd name="T5" fmla="*/ 53 h 53"/>
                <a:gd name="T6" fmla="*/ 10 w 34"/>
                <a:gd name="T7" fmla="*/ 36 h 53"/>
                <a:gd name="T8" fmla="*/ 5 w 34"/>
                <a:gd name="T9" fmla="*/ 26 h 53"/>
                <a:gd name="T10" fmla="*/ 1 w 34"/>
                <a:gd name="T11" fmla="*/ 23 h 53"/>
                <a:gd name="T12" fmla="*/ 0 w 34"/>
                <a:gd name="T13" fmla="*/ 17 h 53"/>
                <a:gd name="T14" fmla="*/ 18 w 34"/>
                <a:gd name="T15" fmla="*/ 2 h 53"/>
                <a:gd name="T16" fmla="*/ 18 w 34"/>
                <a:gd name="T17" fmla="*/ 8 h 53"/>
                <a:gd name="T18" fmla="*/ 19 w 34"/>
                <a:gd name="T19" fmla="*/ 29 h 53"/>
                <a:gd name="T20" fmla="*/ 16 w 34"/>
                <a:gd name="T21" fmla="*/ 45 h 53"/>
                <a:gd name="T22" fmla="*/ 23 w 34"/>
                <a:gd name="T23" fmla="*/ 25 h 53"/>
                <a:gd name="T24" fmla="*/ 33 w 34"/>
                <a:gd name="T25" fmla="*/ 18 h 53"/>
                <a:gd name="T26" fmla="*/ 27 w 34"/>
                <a:gd name="T27"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52">
                  <a:moveTo>
                    <a:pt x="27" y="33"/>
                  </a:moveTo>
                  <a:cubicBezTo>
                    <a:pt x="24" y="39"/>
                    <a:pt x="21" y="46"/>
                    <a:pt x="18" y="52"/>
                  </a:cubicBezTo>
                  <a:cubicBezTo>
                    <a:pt x="17" y="52"/>
                    <a:pt x="16" y="53"/>
                    <a:pt x="15" y="53"/>
                  </a:cubicBezTo>
                  <a:cubicBezTo>
                    <a:pt x="6" y="50"/>
                    <a:pt x="11" y="42"/>
                    <a:pt x="10" y="36"/>
                  </a:cubicBezTo>
                  <a:cubicBezTo>
                    <a:pt x="9" y="32"/>
                    <a:pt x="12" y="27"/>
                    <a:pt x="5" y="26"/>
                  </a:cubicBezTo>
                  <a:cubicBezTo>
                    <a:pt x="3" y="26"/>
                    <a:pt x="2" y="24"/>
                    <a:pt x="1" y="23"/>
                  </a:cubicBezTo>
                  <a:cubicBezTo>
                    <a:pt x="0" y="21"/>
                    <a:pt x="0" y="19"/>
                    <a:pt x="0" y="17"/>
                  </a:cubicBezTo>
                  <a:cubicBezTo>
                    <a:pt x="6" y="12"/>
                    <a:pt x="5" y="0"/>
                    <a:pt x="18" y="2"/>
                  </a:cubicBezTo>
                  <a:cubicBezTo>
                    <a:pt x="18" y="4"/>
                    <a:pt x="18" y="6"/>
                    <a:pt x="18" y="8"/>
                  </a:cubicBezTo>
                  <a:cubicBezTo>
                    <a:pt x="24" y="15"/>
                    <a:pt x="19" y="22"/>
                    <a:pt x="19" y="29"/>
                  </a:cubicBezTo>
                  <a:cubicBezTo>
                    <a:pt x="18" y="34"/>
                    <a:pt x="17" y="39"/>
                    <a:pt x="16" y="45"/>
                  </a:cubicBezTo>
                  <a:cubicBezTo>
                    <a:pt x="17" y="38"/>
                    <a:pt x="20" y="31"/>
                    <a:pt x="23" y="25"/>
                  </a:cubicBezTo>
                  <a:cubicBezTo>
                    <a:pt x="26" y="22"/>
                    <a:pt x="27" y="17"/>
                    <a:pt x="33" y="18"/>
                  </a:cubicBezTo>
                  <a:cubicBezTo>
                    <a:pt x="34" y="24"/>
                    <a:pt x="28" y="28"/>
                    <a:pt x="27" y="33"/>
                  </a:cubicBezTo>
                  <a:close/>
                </a:path>
              </a:pathLst>
            </a:custGeom>
            <a:solidFill>
              <a:srgbClr val="C093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 name="Freeform 408">
              <a:extLst>
                <a:ext uri="{FF2B5EF4-FFF2-40B4-BE49-F238E27FC236}">
                  <a16:creationId xmlns:a16="http://schemas.microsoft.com/office/drawing/2014/main" id="{0B1733AD-AE1D-C681-6D6D-C59080CA295B}"/>
                </a:ext>
              </a:extLst>
            </p:cNvPr>
            <p:cNvSpPr/>
            <p:nvPr/>
          </p:nvSpPr>
          <p:spPr bwMode="auto">
            <a:xfrm>
              <a:off x="5648326" y="3500438"/>
              <a:ext cx="49213" cy="90488"/>
            </a:xfrm>
            <a:custGeom>
              <a:avLst/>
              <a:gdLst>
                <a:gd name="T0" fmla="*/ 17 w 20"/>
                <a:gd name="T1" fmla="*/ 22 h 38"/>
                <a:gd name="T2" fmla="*/ 10 w 20"/>
                <a:gd name="T3" fmla="*/ 29 h 38"/>
                <a:gd name="T4" fmla="*/ 0 w 20"/>
                <a:gd name="T5" fmla="*/ 35 h 38"/>
                <a:gd name="T6" fmla="*/ 2 w 20"/>
                <a:gd name="T7" fmla="*/ 12 h 38"/>
                <a:gd name="T8" fmla="*/ 4 w 20"/>
                <a:gd name="T9" fmla="*/ 10 h 38"/>
                <a:gd name="T10" fmla="*/ 12 w 20"/>
                <a:gd name="T11" fmla="*/ 1 h 38"/>
                <a:gd name="T12" fmla="*/ 20 w 20"/>
                <a:gd name="T13" fmla="*/ 15 h 38"/>
                <a:gd name="T14" fmla="*/ 17 w 20"/>
                <a:gd name="T15" fmla="*/ 22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8">
                  <a:moveTo>
                    <a:pt x="17" y="22"/>
                  </a:moveTo>
                  <a:cubicBezTo>
                    <a:pt x="13" y="23"/>
                    <a:pt x="12" y="27"/>
                    <a:pt x="10" y="29"/>
                  </a:cubicBezTo>
                  <a:cubicBezTo>
                    <a:pt x="7" y="32"/>
                    <a:pt x="6" y="38"/>
                    <a:pt x="0" y="35"/>
                  </a:cubicBezTo>
                  <a:cubicBezTo>
                    <a:pt x="1" y="27"/>
                    <a:pt x="1" y="19"/>
                    <a:pt x="2" y="12"/>
                  </a:cubicBezTo>
                  <a:cubicBezTo>
                    <a:pt x="3" y="11"/>
                    <a:pt x="3" y="11"/>
                    <a:pt x="4" y="10"/>
                  </a:cubicBezTo>
                  <a:cubicBezTo>
                    <a:pt x="8" y="8"/>
                    <a:pt x="5" y="0"/>
                    <a:pt x="12" y="1"/>
                  </a:cubicBezTo>
                  <a:cubicBezTo>
                    <a:pt x="19" y="2"/>
                    <a:pt x="19" y="9"/>
                    <a:pt x="20" y="15"/>
                  </a:cubicBezTo>
                  <a:cubicBezTo>
                    <a:pt x="19" y="17"/>
                    <a:pt x="18" y="19"/>
                    <a:pt x="17" y="22"/>
                  </a:cubicBezTo>
                  <a:close/>
                </a:path>
              </a:pathLst>
            </a:custGeom>
            <a:solidFill>
              <a:srgbClr val="C2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 name="Freeform 409">
              <a:extLst>
                <a:ext uri="{FF2B5EF4-FFF2-40B4-BE49-F238E27FC236}">
                  <a16:creationId xmlns:a16="http://schemas.microsoft.com/office/drawing/2014/main" id="{B09ADCF4-D135-A877-8B07-ED1816835C6B}"/>
                </a:ext>
              </a:extLst>
            </p:cNvPr>
            <p:cNvSpPr/>
            <p:nvPr/>
          </p:nvSpPr>
          <p:spPr bwMode="auto">
            <a:xfrm>
              <a:off x="5843588" y="3724276"/>
              <a:ext cx="73025" cy="36513"/>
            </a:xfrm>
            <a:custGeom>
              <a:avLst/>
              <a:gdLst>
                <a:gd name="T0" fmla="*/ 29 w 30"/>
                <a:gd name="T1" fmla="*/ 5 h 15"/>
                <a:gd name="T2" fmla="*/ 30 w 30"/>
                <a:gd name="T3" fmla="*/ 8 h 15"/>
                <a:gd name="T4" fmla="*/ 27 w 30"/>
                <a:gd name="T5" fmla="*/ 12 h 15"/>
                <a:gd name="T6" fmla="*/ 16 w 30"/>
                <a:gd name="T7" fmla="*/ 12 h 15"/>
                <a:gd name="T8" fmla="*/ 0 w 30"/>
                <a:gd name="T9" fmla="*/ 0 h 15"/>
                <a:gd name="T10" fmla="*/ 29 w 30"/>
                <a:gd name="T11" fmla="*/ 5 h 15"/>
              </a:gdLst>
              <a:ahLst/>
              <a:cxnLst>
                <a:cxn ang="0">
                  <a:pos x="T0" y="T1"/>
                </a:cxn>
                <a:cxn ang="0">
                  <a:pos x="T2" y="T3"/>
                </a:cxn>
                <a:cxn ang="0">
                  <a:pos x="T4" y="T5"/>
                </a:cxn>
                <a:cxn ang="0">
                  <a:pos x="T6" y="T7"/>
                </a:cxn>
                <a:cxn ang="0">
                  <a:pos x="T8" y="T9"/>
                </a:cxn>
                <a:cxn ang="0">
                  <a:pos x="T10" y="T11"/>
                </a:cxn>
              </a:cxnLst>
              <a:rect l="0" t="0" r="r" b="b"/>
              <a:pathLst>
                <a:path w="30" h="15">
                  <a:moveTo>
                    <a:pt x="29" y="5"/>
                  </a:moveTo>
                  <a:cubicBezTo>
                    <a:pt x="30" y="6"/>
                    <a:pt x="30" y="7"/>
                    <a:pt x="30" y="8"/>
                  </a:cubicBezTo>
                  <a:cubicBezTo>
                    <a:pt x="30" y="10"/>
                    <a:pt x="29" y="11"/>
                    <a:pt x="27" y="12"/>
                  </a:cubicBezTo>
                  <a:cubicBezTo>
                    <a:pt x="24" y="13"/>
                    <a:pt x="20" y="15"/>
                    <a:pt x="16" y="12"/>
                  </a:cubicBezTo>
                  <a:cubicBezTo>
                    <a:pt x="10" y="11"/>
                    <a:pt x="4" y="8"/>
                    <a:pt x="0" y="0"/>
                  </a:cubicBezTo>
                  <a:cubicBezTo>
                    <a:pt x="11" y="0"/>
                    <a:pt x="20" y="6"/>
                    <a:pt x="29" y="5"/>
                  </a:cubicBezTo>
                  <a:close/>
                </a:path>
              </a:pathLst>
            </a:custGeom>
            <a:solidFill>
              <a:srgbClr val="70A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 name="Freeform 410">
              <a:extLst>
                <a:ext uri="{FF2B5EF4-FFF2-40B4-BE49-F238E27FC236}">
                  <a16:creationId xmlns:a16="http://schemas.microsoft.com/office/drawing/2014/main" id="{F35C458A-B049-4758-DF68-C6A186D5C51A}"/>
                </a:ext>
              </a:extLst>
            </p:cNvPr>
            <p:cNvSpPr/>
            <p:nvPr/>
          </p:nvSpPr>
          <p:spPr bwMode="auto">
            <a:xfrm>
              <a:off x="5873751" y="3744913"/>
              <a:ext cx="42863" cy="60325"/>
            </a:xfrm>
            <a:custGeom>
              <a:avLst/>
              <a:gdLst>
                <a:gd name="T0" fmla="*/ 4 w 18"/>
                <a:gd name="T1" fmla="*/ 3 h 25"/>
                <a:gd name="T2" fmla="*/ 15 w 18"/>
                <a:gd name="T3" fmla="*/ 1 h 25"/>
                <a:gd name="T4" fmla="*/ 9 w 18"/>
                <a:gd name="T5" fmla="*/ 22 h 25"/>
                <a:gd name="T6" fmla="*/ 3 w 18"/>
                <a:gd name="T7" fmla="*/ 25 h 25"/>
                <a:gd name="T8" fmla="*/ 0 w 18"/>
                <a:gd name="T9" fmla="*/ 24 h 25"/>
                <a:gd name="T10" fmla="*/ 0 w 18"/>
                <a:gd name="T11" fmla="*/ 18 h 25"/>
                <a:gd name="T12" fmla="*/ 4 w 18"/>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4" y="3"/>
                  </a:moveTo>
                  <a:cubicBezTo>
                    <a:pt x="8" y="2"/>
                    <a:pt x="11" y="0"/>
                    <a:pt x="15" y="1"/>
                  </a:cubicBezTo>
                  <a:cubicBezTo>
                    <a:pt x="18" y="10"/>
                    <a:pt x="14" y="16"/>
                    <a:pt x="9" y="22"/>
                  </a:cubicBezTo>
                  <a:cubicBezTo>
                    <a:pt x="7" y="24"/>
                    <a:pt x="5" y="24"/>
                    <a:pt x="3" y="25"/>
                  </a:cubicBezTo>
                  <a:cubicBezTo>
                    <a:pt x="2" y="25"/>
                    <a:pt x="1" y="24"/>
                    <a:pt x="0" y="24"/>
                  </a:cubicBezTo>
                  <a:cubicBezTo>
                    <a:pt x="0" y="22"/>
                    <a:pt x="0" y="20"/>
                    <a:pt x="0" y="18"/>
                  </a:cubicBezTo>
                  <a:cubicBezTo>
                    <a:pt x="8" y="15"/>
                    <a:pt x="8" y="10"/>
                    <a:pt x="4" y="3"/>
                  </a:cubicBezTo>
                  <a:close/>
                </a:path>
              </a:pathLst>
            </a:custGeom>
            <a:solidFill>
              <a:srgbClr val="AB97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 name="Freeform 411">
              <a:extLst>
                <a:ext uri="{FF2B5EF4-FFF2-40B4-BE49-F238E27FC236}">
                  <a16:creationId xmlns:a16="http://schemas.microsoft.com/office/drawing/2014/main" id="{4EA063DC-2C7C-022A-ECDE-DED7235164C7}"/>
                </a:ext>
              </a:extLst>
            </p:cNvPr>
            <p:cNvSpPr/>
            <p:nvPr/>
          </p:nvSpPr>
          <p:spPr bwMode="auto">
            <a:xfrm>
              <a:off x="6000751" y="3460751"/>
              <a:ext cx="142875" cy="133350"/>
            </a:xfrm>
            <a:custGeom>
              <a:avLst/>
              <a:gdLst>
                <a:gd name="T0" fmla="*/ 48 w 59"/>
                <a:gd name="T1" fmla="*/ 10 h 55"/>
                <a:gd name="T2" fmla="*/ 49 w 59"/>
                <a:gd name="T3" fmla="*/ 12 h 55"/>
                <a:gd name="T4" fmla="*/ 19 w 59"/>
                <a:gd name="T5" fmla="*/ 15 h 55"/>
                <a:gd name="T6" fmla="*/ 58 w 59"/>
                <a:gd name="T7" fmla="*/ 35 h 55"/>
                <a:gd name="T8" fmla="*/ 59 w 59"/>
                <a:gd name="T9" fmla="*/ 46 h 55"/>
                <a:gd name="T10" fmla="*/ 40 w 59"/>
                <a:gd name="T11" fmla="*/ 50 h 55"/>
                <a:gd name="T12" fmla="*/ 18 w 59"/>
                <a:gd name="T13" fmla="*/ 38 h 55"/>
                <a:gd name="T14" fmla="*/ 0 w 59"/>
                <a:gd name="T15" fmla="*/ 25 h 55"/>
                <a:gd name="T16" fmla="*/ 8 w 59"/>
                <a:gd name="T17" fmla="*/ 6 h 55"/>
                <a:gd name="T18" fmla="*/ 20 w 59"/>
                <a:gd name="T19" fmla="*/ 2 h 55"/>
                <a:gd name="T20" fmla="*/ 48 w 59"/>
                <a:gd name="T2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5">
                  <a:moveTo>
                    <a:pt x="48" y="10"/>
                  </a:moveTo>
                  <a:cubicBezTo>
                    <a:pt x="48" y="10"/>
                    <a:pt x="48" y="11"/>
                    <a:pt x="49" y="12"/>
                  </a:cubicBezTo>
                  <a:cubicBezTo>
                    <a:pt x="40" y="20"/>
                    <a:pt x="30" y="12"/>
                    <a:pt x="19" y="15"/>
                  </a:cubicBezTo>
                  <a:cubicBezTo>
                    <a:pt x="33" y="22"/>
                    <a:pt x="48" y="24"/>
                    <a:pt x="58" y="35"/>
                  </a:cubicBezTo>
                  <a:cubicBezTo>
                    <a:pt x="57" y="39"/>
                    <a:pt x="54" y="42"/>
                    <a:pt x="59" y="46"/>
                  </a:cubicBezTo>
                  <a:cubicBezTo>
                    <a:pt x="55" y="55"/>
                    <a:pt x="48" y="54"/>
                    <a:pt x="40" y="50"/>
                  </a:cubicBezTo>
                  <a:cubicBezTo>
                    <a:pt x="33" y="47"/>
                    <a:pt x="25" y="42"/>
                    <a:pt x="18" y="38"/>
                  </a:cubicBezTo>
                  <a:cubicBezTo>
                    <a:pt x="11" y="34"/>
                    <a:pt x="6" y="29"/>
                    <a:pt x="0" y="25"/>
                  </a:cubicBezTo>
                  <a:cubicBezTo>
                    <a:pt x="6" y="20"/>
                    <a:pt x="14" y="16"/>
                    <a:pt x="8" y="6"/>
                  </a:cubicBezTo>
                  <a:cubicBezTo>
                    <a:pt x="11" y="1"/>
                    <a:pt x="16" y="2"/>
                    <a:pt x="20" y="2"/>
                  </a:cubicBezTo>
                  <a:cubicBezTo>
                    <a:pt x="29" y="6"/>
                    <a:pt x="40" y="0"/>
                    <a:pt x="48" y="10"/>
                  </a:cubicBezTo>
                  <a:close/>
                </a:path>
              </a:pathLst>
            </a:custGeom>
            <a:solidFill>
              <a:srgbClr val="D45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 name="Freeform 412">
              <a:extLst>
                <a:ext uri="{FF2B5EF4-FFF2-40B4-BE49-F238E27FC236}">
                  <a16:creationId xmlns:a16="http://schemas.microsoft.com/office/drawing/2014/main" id="{3C7AFFDF-7E18-A85F-3B84-1EA4F454DF85}"/>
                </a:ext>
              </a:extLst>
            </p:cNvPr>
            <p:cNvSpPr/>
            <p:nvPr/>
          </p:nvSpPr>
          <p:spPr bwMode="auto">
            <a:xfrm>
              <a:off x="6013451" y="3343276"/>
              <a:ext cx="66675" cy="133350"/>
            </a:xfrm>
            <a:custGeom>
              <a:avLst/>
              <a:gdLst>
                <a:gd name="T0" fmla="*/ 15 w 28"/>
                <a:gd name="T1" fmla="*/ 54 h 55"/>
                <a:gd name="T2" fmla="*/ 3 w 28"/>
                <a:gd name="T3" fmla="*/ 55 h 55"/>
                <a:gd name="T4" fmla="*/ 0 w 28"/>
                <a:gd name="T5" fmla="*/ 54 h 55"/>
                <a:gd name="T6" fmla="*/ 0 w 28"/>
                <a:gd name="T7" fmla="*/ 47 h 55"/>
                <a:gd name="T8" fmla="*/ 8 w 28"/>
                <a:gd name="T9" fmla="*/ 46 h 55"/>
                <a:gd name="T10" fmla="*/ 18 w 28"/>
                <a:gd name="T11" fmla="*/ 15 h 55"/>
                <a:gd name="T12" fmla="*/ 20 w 28"/>
                <a:gd name="T13" fmla="*/ 0 h 55"/>
                <a:gd name="T14" fmla="*/ 23 w 28"/>
                <a:gd name="T15" fmla="*/ 1 h 55"/>
                <a:gd name="T16" fmla="*/ 27 w 28"/>
                <a:gd name="T17" fmla="*/ 17 h 55"/>
                <a:gd name="T18" fmla="*/ 23 w 28"/>
                <a:gd name="T19" fmla="*/ 38 h 55"/>
                <a:gd name="T20" fmla="*/ 15 w 28"/>
                <a:gd name="T21"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55">
                  <a:moveTo>
                    <a:pt x="15" y="54"/>
                  </a:moveTo>
                  <a:cubicBezTo>
                    <a:pt x="11" y="54"/>
                    <a:pt x="7" y="55"/>
                    <a:pt x="3" y="55"/>
                  </a:cubicBezTo>
                  <a:cubicBezTo>
                    <a:pt x="2" y="54"/>
                    <a:pt x="1" y="54"/>
                    <a:pt x="0" y="54"/>
                  </a:cubicBezTo>
                  <a:cubicBezTo>
                    <a:pt x="0" y="51"/>
                    <a:pt x="0" y="49"/>
                    <a:pt x="0" y="47"/>
                  </a:cubicBezTo>
                  <a:cubicBezTo>
                    <a:pt x="2" y="44"/>
                    <a:pt x="5" y="44"/>
                    <a:pt x="8" y="46"/>
                  </a:cubicBezTo>
                  <a:cubicBezTo>
                    <a:pt x="18" y="38"/>
                    <a:pt x="15" y="25"/>
                    <a:pt x="18" y="15"/>
                  </a:cubicBezTo>
                  <a:cubicBezTo>
                    <a:pt x="19" y="10"/>
                    <a:pt x="16" y="4"/>
                    <a:pt x="20" y="0"/>
                  </a:cubicBezTo>
                  <a:cubicBezTo>
                    <a:pt x="21" y="0"/>
                    <a:pt x="22" y="1"/>
                    <a:pt x="23" y="1"/>
                  </a:cubicBezTo>
                  <a:cubicBezTo>
                    <a:pt x="28" y="6"/>
                    <a:pt x="28" y="11"/>
                    <a:pt x="27" y="17"/>
                  </a:cubicBezTo>
                  <a:cubicBezTo>
                    <a:pt x="25" y="24"/>
                    <a:pt x="24" y="31"/>
                    <a:pt x="23" y="38"/>
                  </a:cubicBezTo>
                  <a:cubicBezTo>
                    <a:pt x="21" y="44"/>
                    <a:pt x="22" y="51"/>
                    <a:pt x="15" y="54"/>
                  </a:cubicBezTo>
                  <a:close/>
                </a:path>
              </a:pathLst>
            </a:custGeom>
            <a:solidFill>
              <a:srgbClr val="371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 name="Freeform 413">
              <a:extLst>
                <a:ext uri="{FF2B5EF4-FFF2-40B4-BE49-F238E27FC236}">
                  <a16:creationId xmlns:a16="http://schemas.microsoft.com/office/drawing/2014/main" id="{242BB386-EF04-0687-5EFF-44E165A6EAAF}"/>
                </a:ext>
              </a:extLst>
            </p:cNvPr>
            <p:cNvSpPr/>
            <p:nvPr/>
          </p:nvSpPr>
          <p:spPr bwMode="auto">
            <a:xfrm>
              <a:off x="5889626" y="3724276"/>
              <a:ext cx="65088" cy="88900"/>
            </a:xfrm>
            <a:custGeom>
              <a:avLst/>
              <a:gdLst>
                <a:gd name="T0" fmla="*/ 1 w 27"/>
                <a:gd name="T1" fmla="*/ 31 h 37"/>
                <a:gd name="T2" fmla="*/ 8 w 27"/>
                <a:gd name="T3" fmla="*/ 10 h 37"/>
                <a:gd name="T4" fmla="*/ 11 w 27"/>
                <a:gd name="T5" fmla="*/ 8 h 37"/>
                <a:gd name="T6" fmla="*/ 20 w 27"/>
                <a:gd name="T7" fmla="*/ 2 h 37"/>
                <a:gd name="T8" fmla="*/ 27 w 27"/>
                <a:gd name="T9" fmla="*/ 4 h 37"/>
                <a:gd name="T10" fmla="*/ 11 w 27"/>
                <a:gd name="T11" fmla="*/ 35 h 37"/>
                <a:gd name="T12" fmla="*/ 4 w 27"/>
                <a:gd name="T13" fmla="*/ 37 h 37"/>
                <a:gd name="T14" fmla="*/ 1 w 27"/>
                <a:gd name="T15" fmla="*/ 3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7">
                  <a:moveTo>
                    <a:pt x="1" y="31"/>
                  </a:moveTo>
                  <a:cubicBezTo>
                    <a:pt x="6" y="25"/>
                    <a:pt x="6" y="17"/>
                    <a:pt x="8" y="10"/>
                  </a:cubicBezTo>
                  <a:cubicBezTo>
                    <a:pt x="9" y="9"/>
                    <a:pt x="10" y="8"/>
                    <a:pt x="11" y="8"/>
                  </a:cubicBezTo>
                  <a:cubicBezTo>
                    <a:pt x="16" y="8"/>
                    <a:pt x="17" y="3"/>
                    <a:pt x="20" y="2"/>
                  </a:cubicBezTo>
                  <a:cubicBezTo>
                    <a:pt x="23" y="0"/>
                    <a:pt x="25" y="1"/>
                    <a:pt x="27" y="4"/>
                  </a:cubicBezTo>
                  <a:cubicBezTo>
                    <a:pt x="25" y="16"/>
                    <a:pt x="16" y="24"/>
                    <a:pt x="11" y="35"/>
                  </a:cubicBezTo>
                  <a:cubicBezTo>
                    <a:pt x="10" y="37"/>
                    <a:pt x="7" y="37"/>
                    <a:pt x="4" y="37"/>
                  </a:cubicBezTo>
                  <a:cubicBezTo>
                    <a:pt x="1" y="36"/>
                    <a:pt x="0" y="34"/>
                    <a:pt x="1" y="31"/>
                  </a:cubicBezTo>
                  <a:close/>
                </a:path>
              </a:pathLst>
            </a:custGeom>
            <a:solidFill>
              <a:srgbClr val="A43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 name="Freeform 414">
              <a:extLst>
                <a:ext uri="{FF2B5EF4-FFF2-40B4-BE49-F238E27FC236}">
                  <a16:creationId xmlns:a16="http://schemas.microsoft.com/office/drawing/2014/main" id="{92B58E5A-6D10-380D-27FD-A5E43C67257A}"/>
                </a:ext>
              </a:extLst>
            </p:cNvPr>
            <p:cNvSpPr/>
            <p:nvPr/>
          </p:nvSpPr>
          <p:spPr bwMode="auto">
            <a:xfrm>
              <a:off x="5976938" y="3519488"/>
              <a:ext cx="71438" cy="66675"/>
            </a:xfrm>
            <a:custGeom>
              <a:avLst/>
              <a:gdLst>
                <a:gd name="T0" fmla="*/ 10 w 30"/>
                <a:gd name="T1" fmla="*/ 1 h 28"/>
                <a:gd name="T2" fmla="*/ 27 w 30"/>
                <a:gd name="T3" fmla="*/ 11 h 28"/>
                <a:gd name="T4" fmla="*/ 27 w 30"/>
                <a:gd name="T5" fmla="*/ 22 h 28"/>
                <a:gd name="T6" fmla="*/ 13 w 30"/>
                <a:gd name="T7" fmla="*/ 15 h 28"/>
                <a:gd name="T8" fmla="*/ 3 w 30"/>
                <a:gd name="T9" fmla="*/ 27 h 28"/>
                <a:gd name="T10" fmla="*/ 2 w 30"/>
                <a:gd name="T11" fmla="*/ 18 h 28"/>
                <a:gd name="T12" fmla="*/ 10 w 30"/>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0" y="1"/>
                  </a:moveTo>
                  <a:cubicBezTo>
                    <a:pt x="19" y="0"/>
                    <a:pt x="21" y="8"/>
                    <a:pt x="27" y="11"/>
                  </a:cubicBezTo>
                  <a:cubicBezTo>
                    <a:pt x="30" y="15"/>
                    <a:pt x="28" y="18"/>
                    <a:pt x="27" y="22"/>
                  </a:cubicBezTo>
                  <a:cubicBezTo>
                    <a:pt x="18" y="27"/>
                    <a:pt x="21" y="14"/>
                    <a:pt x="13" y="15"/>
                  </a:cubicBezTo>
                  <a:cubicBezTo>
                    <a:pt x="8" y="16"/>
                    <a:pt x="13" y="28"/>
                    <a:pt x="3" y="27"/>
                  </a:cubicBezTo>
                  <a:cubicBezTo>
                    <a:pt x="0" y="24"/>
                    <a:pt x="1" y="21"/>
                    <a:pt x="2" y="18"/>
                  </a:cubicBezTo>
                  <a:cubicBezTo>
                    <a:pt x="4" y="12"/>
                    <a:pt x="2" y="4"/>
                    <a:pt x="10" y="1"/>
                  </a:cubicBezTo>
                  <a:close/>
                </a:path>
              </a:pathLst>
            </a:custGeom>
            <a:solidFill>
              <a:srgbClr val="C83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 name="Freeform 415">
              <a:extLst>
                <a:ext uri="{FF2B5EF4-FFF2-40B4-BE49-F238E27FC236}">
                  <a16:creationId xmlns:a16="http://schemas.microsoft.com/office/drawing/2014/main" id="{9FE83685-E854-7397-8CD3-E840BA721098}"/>
                </a:ext>
              </a:extLst>
            </p:cNvPr>
            <p:cNvSpPr/>
            <p:nvPr/>
          </p:nvSpPr>
          <p:spPr bwMode="auto">
            <a:xfrm>
              <a:off x="5943601" y="3594101"/>
              <a:ext cx="42863" cy="92075"/>
            </a:xfrm>
            <a:custGeom>
              <a:avLst/>
              <a:gdLst>
                <a:gd name="T0" fmla="*/ 3 w 18"/>
                <a:gd name="T1" fmla="*/ 34 h 38"/>
                <a:gd name="T2" fmla="*/ 4 w 18"/>
                <a:gd name="T3" fmla="*/ 18 h 38"/>
                <a:gd name="T4" fmla="*/ 14 w 18"/>
                <a:gd name="T5" fmla="*/ 0 h 38"/>
                <a:gd name="T6" fmla="*/ 14 w 18"/>
                <a:gd name="T7" fmla="*/ 15 h 38"/>
                <a:gd name="T8" fmla="*/ 11 w 18"/>
                <a:gd name="T9" fmla="*/ 33 h 38"/>
                <a:gd name="T10" fmla="*/ 9 w 18"/>
                <a:gd name="T11" fmla="*/ 36 h 38"/>
                <a:gd name="T12" fmla="*/ 3 w 18"/>
                <a:gd name="T13" fmla="*/ 34 h 38"/>
              </a:gdLst>
              <a:ahLst/>
              <a:cxnLst>
                <a:cxn ang="0">
                  <a:pos x="T0" y="T1"/>
                </a:cxn>
                <a:cxn ang="0">
                  <a:pos x="T2" y="T3"/>
                </a:cxn>
                <a:cxn ang="0">
                  <a:pos x="T4" y="T5"/>
                </a:cxn>
                <a:cxn ang="0">
                  <a:pos x="T6" y="T7"/>
                </a:cxn>
                <a:cxn ang="0">
                  <a:pos x="T8" y="T9"/>
                </a:cxn>
                <a:cxn ang="0">
                  <a:pos x="T10" y="T11"/>
                </a:cxn>
                <a:cxn ang="0">
                  <a:pos x="T12" y="T13"/>
                </a:cxn>
              </a:cxnLst>
              <a:rect l="0" t="0" r="r" b="b"/>
              <a:pathLst>
                <a:path w="18" h="38">
                  <a:moveTo>
                    <a:pt x="3" y="34"/>
                  </a:moveTo>
                  <a:cubicBezTo>
                    <a:pt x="0" y="28"/>
                    <a:pt x="0" y="23"/>
                    <a:pt x="4" y="18"/>
                  </a:cubicBezTo>
                  <a:cubicBezTo>
                    <a:pt x="7" y="12"/>
                    <a:pt x="2" y="1"/>
                    <a:pt x="14" y="0"/>
                  </a:cubicBezTo>
                  <a:cubicBezTo>
                    <a:pt x="18" y="5"/>
                    <a:pt x="15" y="10"/>
                    <a:pt x="14" y="15"/>
                  </a:cubicBezTo>
                  <a:cubicBezTo>
                    <a:pt x="11" y="21"/>
                    <a:pt x="13" y="27"/>
                    <a:pt x="11" y="33"/>
                  </a:cubicBezTo>
                  <a:cubicBezTo>
                    <a:pt x="11" y="34"/>
                    <a:pt x="10" y="35"/>
                    <a:pt x="9" y="36"/>
                  </a:cubicBezTo>
                  <a:cubicBezTo>
                    <a:pt x="6" y="38"/>
                    <a:pt x="5" y="35"/>
                    <a:pt x="3" y="34"/>
                  </a:cubicBezTo>
                  <a:close/>
                </a:path>
              </a:pathLst>
            </a:custGeom>
            <a:solidFill>
              <a:srgbClr val="B52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 name="Freeform 416">
              <a:extLst>
                <a:ext uri="{FF2B5EF4-FFF2-40B4-BE49-F238E27FC236}">
                  <a16:creationId xmlns:a16="http://schemas.microsoft.com/office/drawing/2014/main" id="{1B3BE9F1-F949-507D-3DBA-A090BC9674FE}"/>
                </a:ext>
              </a:extLst>
            </p:cNvPr>
            <p:cNvSpPr/>
            <p:nvPr/>
          </p:nvSpPr>
          <p:spPr bwMode="auto">
            <a:xfrm>
              <a:off x="5938838" y="3675063"/>
              <a:ext cx="39688" cy="58738"/>
            </a:xfrm>
            <a:custGeom>
              <a:avLst/>
              <a:gdLst>
                <a:gd name="T0" fmla="*/ 5 w 17"/>
                <a:gd name="T1" fmla="*/ 0 h 24"/>
                <a:gd name="T2" fmla="*/ 11 w 17"/>
                <a:gd name="T3" fmla="*/ 2 h 24"/>
                <a:gd name="T4" fmla="*/ 6 w 17"/>
                <a:gd name="T5" fmla="*/ 24 h 24"/>
                <a:gd name="T6" fmla="*/ 0 w 17"/>
                <a:gd name="T7" fmla="*/ 22 h 24"/>
                <a:gd name="T8" fmla="*/ 5 w 17"/>
                <a:gd name="T9" fmla="*/ 0 h 24"/>
              </a:gdLst>
              <a:ahLst/>
              <a:cxnLst>
                <a:cxn ang="0">
                  <a:pos x="T0" y="T1"/>
                </a:cxn>
                <a:cxn ang="0">
                  <a:pos x="T2" y="T3"/>
                </a:cxn>
                <a:cxn ang="0">
                  <a:pos x="T4" y="T5"/>
                </a:cxn>
                <a:cxn ang="0">
                  <a:pos x="T6" y="T7"/>
                </a:cxn>
                <a:cxn ang="0">
                  <a:pos x="T8" y="T9"/>
                </a:cxn>
              </a:cxnLst>
              <a:rect l="0" t="0" r="r" b="b"/>
              <a:pathLst>
                <a:path w="17" h="24">
                  <a:moveTo>
                    <a:pt x="5" y="0"/>
                  </a:moveTo>
                  <a:cubicBezTo>
                    <a:pt x="7" y="0"/>
                    <a:pt x="9" y="1"/>
                    <a:pt x="11" y="2"/>
                  </a:cubicBezTo>
                  <a:cubicBezTo>
                    <a:pt x="17" y="14"/>
                    <a:pt x="15" y="20"/>
                    <a:pt x="6" y="24"/>
                  </a:cubicBezTo>
                  <a:cubicBezTo>
                    <a:pt x="4" y="23"/>
                    <a:pt x="2" y="23"/>
                    <a:pt x="0" y="22"/>
                  </a:cubicBezTo>
                  <a:cubicBezTo>
                    <a:pt x="1" y="14"/>
                    <a:pt x="7" y="8"/>
                    <a:pt x="5" y="0"/>
                  </a:cubicBezTo>
                  <a:close/>
                </a:path>
              </a:pathLst>
            </a:custGeom>
            <a:solidFill>
              <a:srgbClr val="C149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 name="Freeform 417">
              <a:extLst>
                <a:ext uri="{FF2B5EF4-FFF2-40B4-BE49-F238E27FC236}">
                  <a16:creationId xmlns:a16="http://schemas.microsoft.com/office/drawing/2014/main" id="{410E6C43-98D7-BFA4-63C4-DA5635A942C6}"/>
                </a:ext>
              </a:extLst>
            </p:cNvPr>
            <p:cNvSpPr/>
            <p:nvPr/>
          </p:nvSpPr>
          <p:spPr bwMode="auto">
            <a:xfrm>
              <a:off x="5943601" y="3562351"/>
              <a:ext cx="47625" cy="74613"/>
            </a:xfrm>
            <a:custGeom>
              <a:avLst/>
              <a:gdLst>
                <a:gd name="T0" fmla="*/ 14 w 20"/>
                <a:gd name="T1" fmla="*/ 13 h 31"/>
                <a:gd name="T2" fmla="*/ 4 w 20"/>
                <a:gd name="T3" fmla="*/ 31 h 31"/>
                <a:gd name="T4" fmla="*/ 16 w 20"/>
                <a:gd name="T5" fmla="*/ 0 h 31"/>
                <a:gd name="T6" fmla="*/ 19 w 20"/>
                <a:gd name="T7" fmla="*/ 9 h 31"/>
                <a:gd name="T8" fmla="*/ 14 w 20"/>
                <a:gd name="T9" fmla="*/ 13 h 31"/>
              </a:gdLst>
              <a:ahLst/>
              <a:cxnLst>
                <a:cxn ang="0">
                  <a:pos x="T0" y="T1"/>
                </a:cxn>
                <a:cxn ang="0">
                  <a:pos x="T2" y="T3"/>
                </a:cxn>
                <a:cxn ang="0">
                  <a:pos x="T4" y="T5"/>
                </a:cxn>
                <a:cxn ang="0">
                  <a:pos x="T6" y="T7"/>
                </a:cxn>
                <a:cxn ang="0">
                  <a:pos x="T8" y="T9"/>
                </a:cxn>
              </a:cxnLst>
              <a:rect l="0" t="0" r="r" b="b"/>
              <a:pathLst>
                <a:path w="20" h="31">
                  <a:moveTo>
                    <a:pt x="14" y="13"/>
                  </a:moveTo>
                  <a:cubicBezTo>
                    <a:pt x="5" y="16"/>
                    <a:pt x="8" y="26"/>
                    <a:pt x="4" y="31"/>
                  </a:cubicBezTo>
                  <a:cubicBezTo>
                    <a:pt x="0" y="18"/>
                    <a:pt x="13" y="11"/>
                    <a:pt x="16" y="0"/>
                  </a:cubicBezTo>
                  <a:cubicBezTo>
                    <a:pt x="17" y="3"/>
                    <a:pt x="16" y="6"/>
                    <a:pt x="19" y="9"/>
                  </a:cubicBezTo>
                  <a:cubicBezTo>
                    <a:pt x="20" y="13"/>
                    <a:pt x="18" y="14"/>
                    <a:pt x="14" y="13"/>
                  </a:cubicBezTo>
                  <a:close/>
                </a:path>
              </a:pathLst>
            </a:custGeom>
            <a:solidFill>
              <a:srgbClr val="C149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 name="Freeform 418">
              <a:extLst>
                <a:ext uri="{FF2B5EF4-FFF2-40B4-BE49-F238E27FC236}">
                  <a16:creationId xmlns:a16="http://schemas.microsoft.com/office/drawing/2014/main" id="{F817869D-A7B5-377C-60B5-0C398B8EE63E}"/>
                </a:ext>
              </a:extLst>
            </p:cNvPr>
            <p:cNvSpPr/>
            <p:nvPr/>
          </p:nvSpPr>
          <p:spPr bwMode="auto">
            <a:xfrm>
              <a:off x="5988051" y="3068638"/>
              <a:ext cx="82550" cy="387350"/>
            </a:xfrm>
            <a:custGeom>
              <a:avLst/>
              <a:gdLst>
                <a:gd name="T0" fmla="*/ 18 w 34"/>
                <a:gd name="T1" fmla="*/ 160 h 161"/>
                <a:gd name="T2" fmla="*/ 10 w 34"/>
                <a:gd name="T3" fmla="*/ 161 h 161"/>
                <a:gd name="T4" fmla="*/ 0 w 34"/>
                <a:gd name="T5" fmla="*/ 150 h 161"/>
                <a:gd name="T6" fmla="*/ 3 w 34"/>
                <a:gd name="T7" fmla="*/ 115 h 161"/>
                <a:gd name="T8" fmla="*/ 7 w 34"/>
                <a:gd name="T9" fmla="*/ 71 h 161"/>
                <a:gd name="T10" fmla="*/ 6 w 34"/>
                <a:gd name="T11" fmla="*/ 52 h 161"/>
                <a:gd name="T12" fmla="*/ 7 w 34"/>
                <a:gd name="T13" fmla="*/ 36 h 161"/>
                <a:gd name="T14" fmla="*/ 2 w 34"/>
                <a:gd name="T15" fmla="*/ 14 h 161"/>
                <a:gd name="T16" fmla="*/ 0 w 34"/>
                <a:gd name="T17" fmla="*/ 8 h 161"/>
                <a:gd name="T18" fmla="*/ 23 w 34"/>
                <a:gd name="T19" fmla="*/ 11 h 161"/>
                <a:gd name="T20" fmla="*/ 32 w 34"/>
                <a:gd name="T21" fmla="*/ 30 h 161"/>
                <a:gd name="T22" fmla="*/ 24 w 34"/>
                <a:gd name="T23" fmla="*/ 113 h 161"/>
                <a:gd name="T24" fmla="*/ 18 w 34"/>
                <a:gd name="T25" fmla="*/ 16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61">
                  <a:moveTo>
                    <a:pt x="18" y="160"/>
                  </a:moveTo>
                  <a:cubicBezTo>
                    <a:pt x="15" y="160"/>
                    <a:pt x="13" y="161"/>
                    <a:pt x="10" y="161"/>
                  </a:cubicBezTo>
                  <a:cubicBezTo>
                    <a:pt x="6" y="158"/>
                    <a:pt x="3" y="154"/>
                    <a:pt x="0" y="150"/>
                  </a:cubicBezTo>
                  <a:cubicBezTo>
                    <a:pt x="0" y="139"/>
                    <a:pt x="5" y="127"/>
                    <a:pt x="3" y="115"/>
                  </a:cubicBezTo>
                  <a:cubicBezTo>
                    <a:pt x="0" y="100"/>
                    <a:pt x="0" y="85"/>
                    <a:pt x="7" y="71"/>
                  </a:cubicBezTo>
                  <a:cubicBezTo>
                    <a:pt x="9" y="66"/>
                    <a:pt x="10" y="58"/>
                    <a:pt x="6" y="52"/>
                  </a:cubicBezTo>
                  <a:cubicBezTo>
                    <a:pt x="4" y="47"/>
                    <a:pt x="4" y="41"/>
                    <a:pt x="7" y="36"/>
                  </a:cubicBezTo>
                  <a:cubicBezTo>
                    <a:pt x="11" y="27"/>
                    <a:pt x="15" y="19"/>
                    <a:pt x="2" y="14"/>
                  </a:cubicBezTo>
                  <a:cubicBezTo>
                    <a:pt x="0" y="14"/>
                    <a:pt x="1" y="10"/>
                    <a:pt x="0" y="8"/>
                  </a:cubicBezTo>
                  <a:cubicBezTo>
                    <a:pt x="9" y="0"/>
                    <a:pt x="17" y="8"/>
                    <a:pt x="23" y="11"/>
                  </a:cubicBezTo>
                  <a:cubicBezTo>
                    <a:pt x="29" y="14"/>
                    <a:pt x="34" y="21"/>
                    <a:pt x="32" y="30"/>
                  </a:cubicBezTo>
                  <a:cubicBezTo>
                    <a:pt x="26" y="57"/>
                    <a:pt x="21" y="85"/>
                    <a:pt x="24" y="113"/>
                  </a:cubicBezTo>
                  <a:cubicBezTo>
                    <a:pt x="26" y="128"/>
                    <a:pt x="18" y="144"/>
                    <a:pt x="18" y="160"/>
                  </a:cubicBezTo>
                  <a:close/>
                </a:path>
              </a:pathLst>
            </a:custGeom>
            <a:solidFill>
              <a:srgbClr val="D916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 name="Freeform 419">
              <a:extLst>
                <a:ext uri="{FF2B5EF4-FFF2-40B4-BE49-F238E27FC236}">
                  <a16:creationId xmlns:a16="http://schemas.microsoft.com/office/drawing/2014/main" id="{06F58E55-F043-4789-E7AD-213CD52D0D19}"/>
                </a:ext>
              </a:extLst>
            </p:cNvPr>
            <p:cNvSpPr/>
            <p:nvPr/>
          </p:nvSpPr>
          <p:spPr bwMode="auto">
            <a:xfrm>
              <a:off x="5661026" y="3119438"/>
              <a:ext cx="65088" cy="134938"/>
            </a:xfrm>
            <a:custGeom>
              <a:avLst/>
              <a:gdLst>
                <a:gd name="T0" fmla="*/ 7 w 27"/>
                <a:gd name="T1" fmla="*/ 0 h 56"/>
                <a:gd name="T2" fmla="*/ 12 w 27"/>
                <a:gd name="T3" fmla="*/ 4 h 56"/>
                <a:gd name="T4" fmla="*/ 25 w 27"/>
                <a:gd name="T5" fmla="*/ 30 h 56"/>
                <a:gd name="T6" fmla="*/ 27 w 27"/>
                <a:gd name="T7" fmla="*/ 48 h 56"/>
                <a:gd name="T8" fmla="*/ 7 w 27"/>
                <a:gd name="T9" fmla="*/ 48 h 56"/>
                <a:gd name="T10" fmla="*/ 4 w 27"/>
                <a:gd name="T11" fmla="*/ 20 h 56"/>
                <a:gd name="T12" fmla="*/ 7 w 27"/>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27" h="56">
                  <a:moveTo>
                    <a:pt x="7" y="0"/>
                  </a:moveTo>
                  <a:cubicBezTo>
                    <a:pt x="9" y="1"/>
                    <a:pt x="10" y="4"/>
                    <a:pt x="12" y="4"/>
                  </a:cubicBezTo>
                  <a:cubicBezTo>
                    <a:pt x="25" y="9"/>
                    <a:pt x="26" y="19"/>
                    <a:pt x="25" y="30"/>
                  </a:cubicBezTo>
                  <a:cubicBezTo>
                    <a:pt x="25" y="36"/>
                    <a:pt x="16" y="43"/>
                    <a:pt x="27" y="48"/>
                  </a:cubicBezTo>
                  <a:cubicBezTo>
                    <a:pt x="20" y="56"/>
                    <a:pt x="13" y="49"/>
                    <a:pt x="7" y="48"/>
                  </a:cubicBezTo>
                  <a:cubicBezTo>
                    <a:pt x="6" y="39"/>
                    <a:pt x="5" y="29"/>
                    <a:pt x="4" y="20"/>
                  </a:cubicBezTo>
                  <a:cubicBezTo>
                    <a:pt x="9" y="14"/>
                    <a:pt x="0" y="6"/>
                    <a:pt x="7" y="0"/>
                  </a:cubicBezTo>
                  <a:close/>
                </a:path>
              </a:pathLst>
            </a:custGeom>
            <a:solidFill>
              <a:srgbClr val="CAB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 name="Freeform 420">
              <a:extLst>
                <a:ext uri="{FF2B5EF4-FFF2-40B4-BE49-F238E27FC236}">
                  <a16:creationId xmlns:a16="http://schemas.microsoft.com/office/drawing/2014/main" id="{99467962-E7B6-6490-BB34-FA85C73EB501}"/>
                </a:ext>
              </a:extLst>
            </p:cNvPr>
            <p:cNvSpPr/>
            <p:nvPr/>
          </p:nvSpPr>
          <p:spPr bwMode="auto">
            <a:xfrm>
              <a:off x="5634038" y="3262313"/>
              <a:ext cx="42863" cy="95250"/>
            </a:xfrm>
            <a:custGeom>
              <a:avLst/>
              <a:gdLst>
                <a:gd name="T0" fmla="*/ 2 w 18"/>
                <a:gd name="T1" fmla="*/ 37 h 40"/>
                <a:gd name="T2" fmla="*/ 13 w 18"/>
                <a:gd name="T3" fmla="*/ 2 h 40"/>
                <a:gd name="T4" fmla="*/ 17 w 18"/>
                <a:gd name="T5" fmla="*/ 2 h 40"/>
                <a:gd name="T6" fmla="*/ 18 w 18"/>
                <a:gd name="T7" fmla="*/ 9 h 40"/>
                <a:gd name="T8" fmla="*/ 7 w 18"/>
                <a:gd name="T9" fmla="*/ 32 h 40"/>
                <a:gd name="T10" fmla="*/ 5 w 18"/>
                <a:gd name="T11" fmla="*/ 40 h 40"/>
                <a:gd name="T12" fmla="*/ 2 w 18"/>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18" h="40">
                  <a:moveTo>
                    <a:pt x="2" y="37"/>
                  </a:moveTo>
                  <a:cubicBezTo>
                    <a:pt x="0" y="23"/>
                    <a:pt x="10" y="13"/>
                    <a:pt x="13" y="2"/>
                  </a:cubicBezTo>
                  <a:cubicBezTo>
                    <a:pt x="14" y="0"/>
                    <a:pt x="16" y="1"/>
                    <a:pt x="17" y="2"/>
                  </a:cubicBezTo>
                  <a:cubicBezTo>
                    <a:pt x="18" y="4"/>
                    <a:pt x="18" y="7"/>
                    <a:pt x="18" y="9"/>
                  </a:cubicBezTo>
                  <a:cubicBezTo>
                    <a:pt x="13" y="16"/>
                    <a:pt x="8" y="23"/>
                    <a:pt x="7" y="32"/>
                  </a:cubicBezTo>
                  <a:cubicBezTo>
                    <a:pt x="8" y="35"/>
                    <a:pt x="8" y="38"/>
                    <a:pt x="5" y="40"/>
                  </a:cubicBezTo>
                  <a:cubicBezTo>
                    <a:pt x="2" y="40"/>
                    <a:pt x="2" y="39"/>
                    <a:pt x="2" y="37"/>
                  </a:cubicBezTo>
                  <a:close/>
                </a:path>
              </a:pathLst>
            </a:custGeom>
            <a:solidFill>
              <a:srgbClr val="612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 name="Freeform 421">
              <a:extLst>
                <a:ext uri="{FF2B5EF4-FFF2-40B4-BE49-F238E27FC236}">
                  <a16:creationId xmlns:a16="http://schemas.microsoft.com/office/drawing/2014/main" id="{E4AE8249-D731-271C-F40F-79360D1BD2EB}"/>
                </a:ext>
              </a:extLst>
            </p:cNvPr>
            <p:cNvSpPr/>
            <p:nvPr/>
          </p:nvSpPr>
          <p:spPr bwMode="auto">
            <a:xfrm>
              <a:off x="5576888" y="3282951"/>
              <a:ext cx="88900" cy="195263"/>
            </a:xfrm>
            <a:custGeom>
              <a:avLst/>
              <a:gdLst>
                <a:gd name="T0" fmla="*/ 26 w 37"/>
                <a:gd name="T1" fmla="*/ 28 h 81"/>
                <a:gd name="T2" fmla="*/ 31 w 37"/>
                <a:gd name="T3" fmla="*/ 23 h 81"/>
                <a:gd name="T4" fmla="*/ 37 w 37"/>
                <a:gd name="T5" fmla="*/ 26 h 81"/>
                <a:gd name="T6" fmla="*/ 29 w 37"/>
                <a:gd name="T7" fmla="*/ 47 h 81"/>
                <a:gd name="T8" fmla="*/ 24 w 37"/>
                <a:gd name="T9" fmla="*/ 69 h 81"/>
                <a:gd name="T10" fmla="*/ 13 w 37"/>
                <a:gd name="T11" fmla="*/ 73 h 81"/>
                <a:gd name="T12" fmla="*/ 13 w 37"/>
                <a:gd name="T13" fmla="*/ 64 h 81"/>
                <a:gd name="T14" fmla="*/ 6 w 37"/>
                <a:gd name="T15" fmla="*/ 25 h 81"/>
                <a:gd name="T16" fmla="*/ 7 w 37"/>
                <a:gd name="T17" fmla="*/ 0 h 81"/>
                <a:gd name="T18" fmla="*/ 20 w 37"/>
                <a:gd name="T19" fmla="*/ 30 h 81"/>
                <a:gd name="T20" fmla="*/ 24 w 37"/>
                <a:gd name="T21" fmla="*/ 27 h 81"/>
                <a:gd name="T22" fmla="*/ 26 w 37"/>
                <a:gd name="T23" fmla="*/ 2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81">
                  <a:moveTo>
                    <a:pt x="26" y="28"/>
                  </a:moveTo>
                  <a:cubicBezTo>
                    <a:pt x="32" y="31"/>
                    <a:pt x="28" y="23"/>
                    <a:pt x="31" y="23"/>
                  </a:cubicBezTo>
                  <a:cubicBezTo>
                    <a:pt x="34" y="23"/>
                    <a:pt x="36" y="23"/>
                    <a:pt x="37" y="26"/>
                  </a:cubicBezTo>
                  <a:cubicBezTo>
                    <a:pt x="36" y="34"/>
                    <a:pt x="36" y="42"/>
                    <a:pt x="29" y="47"/>
                  </a:cubicBezTo>
                  <a:cubicBezTo>
                    <a:pt x="21" y="53"/>
                    <a:pt x="25" y="61"/>
                    <a:pt x="24" y="69"/>
                  </a:cubicBezTo>
                  <a:cubicBezTo>
                    <a:pt x="21" y="73"/>
                    <a:pt x="20" y="81"/>
                    <a:pt x="13" y="73"/>
                  </a:cubicBezTo>
                  <a:cubicBezTo>
                    <a:pt x="12" y="70"/>
                    <a:pt x="13" y="67"/>
                    <a:pt x="13" y="64"/>
                  </a:cubicBezTo>
                  <a:cubicBezTo>
                    <a:pt x="11" y="51"/>
                    <a:pt x="9" y="38"/>
                    <a:pt x="6" y="25"/>
                  </a:cubicBezTo>
                  <a:cubicBezTo>
                    <a:pt x="3" y="17"/>
                    <a:pt x="0" y="8"/>
                    <a:pt x="7" y="0"/>
                  </a:cubicBezTo>
                  <a:cubicBezTo>
                    <a:pt x="9" y="11"/>
                    <a:pt x="11" y="22"/>
                    <a:pt x="20" y="30"/>
                  </a:cubicBezTo>
                  <a:cubicBezTo>
                    <a:pt x="25" y="34"/>
                    <a:pt x="24" y="29"/>
                    <a:pt x="24" y="27"/>
                  </a:cubicBezTo>
                  <a:cubicBezTo>
                    <a:pt x="25" y="28"/>
                    <a:pt x="25" y="28"/>
                    <a:pt x="26" y="28"/>
                  </a:cubicBezTo>
                  <a:close/>
                </a:path>
              </a:pathLst>
            </a:custGeom>
            <a:solidFill>
              <a:srgbClr val="BAB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 name="Freeform 422">
              <a:extLst>
                <a:ext uri="{FF2B5EF4-FFF2-40B4-BE49-F238E27FC236}">
                  <a16:creationId xmlns:a16="http://schemas.microsoft.com/office/drawing/2014/main" id="{95DCF5BA-86DE-CFE1-B3B7-B0123D4B61C9}"/>
                </a:ext>
              </a:extLst>
            </p:cNvPr>
            <p:cNvSpPr/>
            <p:nvPr/>
          </p:nvSpPr>
          <p:spPr bwMode="auto">
            <a:xfrm>
              <a:off x="5588001" y="3435351"/>
              <a:ext cx="65088" cy="117475"/>
            </a:xfrm>
            <a:custGeom>
              <a:avLst/>
              <a:gdLst>
                <a:gd name="T0" fmla="*/ 9 w 27"/>
                <a:gd name="T1" fmla="*/ 11 h 49"/>
                <a:gd name="T2" fmla="*/ 19 w 27"/>
                <a:gd name="T3" fmla="*/ 6 h 49"/>
                <a:gd name="T4" fmla="*/ 27 w 27"/>
                <a:gd name="T5" fmla="*/ 0 h 49"/>
                <a:gd name="T6" fmla="*/ 27 w 27"/>
                <a:gd name="T7" fmla="*/ 28 h 49"/>
                <a:gd name="T8" fmla="*/ 27 w 27"/>
                <a:gd name="T9" fmla="*/ 33 h 49"/>
                <a:gd name="T10" fmla="*/ 22 w 27"/>
                <a:gd name="T11" fmla="*/ 34 h 49"/>
                <a:gd name="T12" fmla="*/ 11 w 27"/>
                <a:gd name="T13" fmla="*/ 49 h 49"/>
                <a:gd name="T14" fmla="*/ 0 w 27"/>
                <a:gd name="T15" fmla="*/ 15 h 49"/>
                <a:gd name="T16" fmla="*/ 9 w 27"/>
                <a:gd name="T17"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9">
                  <a:moveTo>
                    <a:pt x="9" y="11"/>
                  </a:moveTo>
                  <a:cubicBezTo>
                    <a:pt x="14" y="13"/>
                    <a:pt x="15" y="6"/>
                    <a:pt x="19" y="6"/>
                  </a:cubicBezTo>
                  <a:cubicBezTo>
                    <a:pt x="23" y="7"/>
                    <a:pt x="24" y="3"/>
                    <a:pt x="27" y="0"/>
                  </a:cubicBezTo>
                  <a:cubicBezTo>
                    <a:pt x="27" y="10"/>
                    <a:pt x="27" y="19"/>
                    <a:pt x="27" y="28"/>
                  </a:cubicBezTo>
                  <a:cubicBezTo>
                    <a:pt x="27" y="30"/>
                    <a:pt x="27" y="32"/>
                    <a:pt x="27" y="33"/>
                  </a:cubicBezTo>
                  <a:cubicBezTo>
                    <a:pt x="25" y="34"/>
                    <a:pt x="22" y="34"/>
                    <a:pt x="22" y="34"/>
                  </a:cubicBezTo>
                  <a:cubicBezTo>
                    <a:pt x="23" y="42"/>
                    <a:pt x="13" y="43"/>
                    <a:pt x="11" y="49"/>
                  </a:cubicBezTo>
                  <a:cubicBezTo>
                    <a:pt x="1" y="40"/>
                    <a:pt x="1" y="27"/>
                    <a:pt x="0" y="15"/>
                  </a:cubicBezTo>
                  <a:cubicBezTo>
                    <a:pt x="2" y="11"/>
                    <a:pt x="4" y="8"/>
                    <a:pt x="9" y="11"/>
                  </a:cubicBezTo>
                  <a:close/>
                </a:path>
              </a:pathLst>
            </a:custGeom>
            <a:solidFill>
              <a:srgbClr val="D8D6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 name="Freeform 423">
              <a:extLst>
                <a:ext uri="{FF2B5EF4-FFF2-40B4-BE49-F238E27FC236}">
                  <a16:creationId xmlns:a16="http://schemas.microsoft.com/office/drawing/2014/main" id="{B4C6CB45-8FEA-5F44-8AC5-133CF79B4F09}"/>
                </a:ext>
              </a:extLst>
            </p:cNvPr>
            <p:cNvSpPr/>
            <p:nvPr/>
          </p:nvSpPr>
          <p:spPr bwMode="auto">
            <a:xfrm>
              <a:off x="5957888" y="3198813"/>
              <a:ext cx="46038" cy="214313"/>
            </a:xfrm>
            <a:custGeom>
              <a:avLst/>
              <a:gdLst>
                <a:gd name="T0" fmla="*/ 5 w 19"/>
                <a:gd name="T1" fmla="*/ 89 h 89"/>
                <a:gd name="T2" fmla="*/ 0 w 19"/>
                <a:gd name="T3" fmla="*/ 84 h 89"/>
                <a:gd name="T4" fmla="*/ 2 w 19"/>
                <a:gd name="T5" fmla="*/ 64 h 89"/>
                <a:gd name="T6" fmla="*/ 3 w 19"/>
                <a:gd name="T7" fmla="*/ 16 h 89"/>
                <a:gd name="T8" fmla="*/ 7 w 19"/>
                <a:gd name="T9" fmla="*/ 7 h 89"/>
                <a:gd name="T10" fmla="*/ 15 w 19"/>
                <a:gd name="T11" fmla="*/ 2 h 89"/>
                <a:gd name="T12" fmla="*/ 15 w 19"/>
                <a:gd name="T13" fmla="*/ 10 h 89"/>
                <a:gd name="T14" fmla="*/ 10 w 19"/>
                <a:gd name="T15" fmla="*/ 68 h 89"/>
                <a:gd name="T16" fmla="*/ 5 w 19"/>
                <a:gd name="T1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89">
                  <a:moveTo>
                    <a:pt x="5" y="89"/>
                  </a:moveTo>
                  <a:cubicBezTo>
                    <a:pt x="4" y="87"/>
                    <a:pt x="2" y="85"/>
                    <a:pt x="0" y="84"/>
                  </a:cubicBezTo>
                  <a:cubicBezTo>
                    <a:pt x="5" y="78"/>
                    <a:pt x="3" y="70"/>
                    <a:pt x="2" y="64"/>
                  </a:cubicBezTo>
                  <a:cubicBezTo>
                    <a:pt x="0" y="48"/>
                    <a:pt x="5" y="32"/>
                    <a:pt x="3" y="16"/>
                  </a:cubicBezTo>
                  <a:cubicBezTo>
                    <a:pt x="3" y="12"/>
                    <a:pt x="5" y="10"/>
                    <a:pt x="7" y="7"/>
                  </a:cubicBezTo>
                  <a:cubicBezTo>
                    <a:pt x="9" y="4"/>
                    <a:pt x="11" y="0"/>
                    <a:pt x="15" y="2"/>
                  </a:cubicBezTo>
                  <a:cubicBezTo>
                    <a:pt x="19" y="3"/>
                    <a:pt x="16" y="8"/>
                    <a:pt x="15" y="10"/>
                  </a:cubicBezTo>
                  <a:cubicBezTo>
                    <a:pt x="12" y="30"/>
                    <a:pt x="6" y="48"/>
                    <a:pt x="10" y="68"/>
                  </a:cubicBezTo>
                  <a:cubicBezTo>
                    <a:pt x="12" y="75"/>
                    <a:pt x="10" y="83"/>
                    <a:pt x="5" y="89"/>
                  </a:cubicBezTo>
                  <a:close/>
                </a:path>
              </a:pathLst>
            </a:custGeom>
            <a:solidFill>
              <a:srgbClr val="E43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 name="Freeform 424">
              <a:extLst>
                <a:ext uri="{FF2B5EF4-FFF2-40B4-BE49-F238E27FC236}">
                  <a16:creationId xmlns:a16="http://schemas.microsoft.com/office/drawing/2014/main" id="{14C118D2-D01E-CC04-F3D9-86A68B21421D}"/>
                </a:ext>
              </a:extLst>
            </p:cNvPr>
            <p:cNvSpPr/>
            <p:nvPr/>
          </p:nvSpPr>
          <p:spPr bwMode="auto">
            <a:xfrm>
              <a:off x="5249863" y="3454401"/>
              <a:ext cx="96838" cy="66675"/>
            </a:xfrm>
            <a:custGeom>
              <a:avLst/>
              <a:gdLst>
                <a:gd name="T0" fmla="*/ 39 w 40"/>
                <a:gd name="T1" fmla="*/ 0 h 28"/>
                <a:gd name="T2" fmla="*/ 37 w 40"/>
                <a:gd name="T3" fmla="*/ 5 h 28"/>
                <a:gd name="T4" fmla="*/ 5 w 40"/>
                <a:gd name="T5" fmla="*/ 28 h 28"/>
                <a:gd name="T6" fmla="*/ 7 w 40"/>
                <a:gd name="T7" fmla="*/ 13 h 28"/>
                <a:gd name="T8" fmla="*/ 39 w 40"/>
                <a:gd name="T9" fmla="*/ 0 h 28"/>
              </a:gdLst>
              <a:ahLst/>
              <a:cxnLst>
                <a:cxn ang="0">
                  <a:pos x="T0" y="T1"/>
                </a:cxn>
                <a:cxn ang="0">
                  <a:pos x="T2" y="T3"/>
                </a:cxn>
                <a:cxn ang="0">
                  <a:pos x="T4" y="T5"/>
                </a:cxn>
                <a:cxn ang="0">
                  <a:pos x="T6" y="T7"/>
                </a:cxn>
                <a:cxn ang="0">
                  <a:pos x="T8" y="T9"/>
                </a:cxn>
              </a:cxnLst>
              <a:rect l="0" t="0" r="r" b="b"/>
              <a:pathLst>
                <a:path w="40" h="28">
                  <a:moveTo>
                    <a:pt x="39" y="0"/>
                  </a:moveTo>
                  <a:cubicBezTo>
                    <a:pt x="38" y="2"/>
                    <a:pt x="40" y="5"/>
                    <a:pt x="37" y="5"/>
                  </a:cubicBezTo>
                  <a:cubicBezTo>
                    <a:pt x="22" y="7"/>
                    <a:pt x="12" y="16"/>
                    <a:pt x="5" y="28"/>
                  </a:cubicBezTo>
                  <a:cubicBezTo>
                    <a:pt x="0" y="24"/>
                    <a:pt x="0" y="22"/>
                    <a:pt x="7" y="13"/>
                  </a:cubicBezTo>
                  <a:cubicBezTo>
                    <a:pt x="15" y="4"/>
                    <a:pt x="26" y="0"/>
                    <a:pt x="39" y="0"/>
                  </a:cubicBezTo>
                  <a:close/>
                </a:path>
              </a:pathLst>
            </a:custGeom>
            <a:solidFill>
              <a:srgbClr val="523F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 name="Freeform 425">
              <a:extLst>
                <a:ext uri="{FF2B5EF4-FFF2-40B4-BE49-F238E27FC236}">
                  <a16:creationId xmlns:a16="http://schemas.microsoft.com/office/drawing/2014/main" id="{9465236B-BABA-E43F-7ED6-93A0B4565E8E}"/>
                </a:ext>
              </a:extLst>
            </p:cNvPr>
            <p:cNvSpPr/>
            <p:nvPr/>
          </p:nvSpPr>
          <p:spPr bwMode="auto">
            <a:xfrm>
              <a:off x="5243513" y="3486151"/>
              <a:ext cx="26988" cy="66675"/>
            </a:xfrm>
            <a:custGeom>
              <a:avLst/>
              <a:gdLst>
                <a:gd name="T0" fmla="*/ 10 w 11"/>
                <a:gd name="T1" fmla="*/ 0 h 28"/>
                <a:gd name="T2" fmla="*/ 8 w 11"/>
                <a:gd name="T3" fmla="*/ 15 h 28"/>
                <a:gd name="T4" fmla="*/ 5 w 11"/>
                <a:gd name="T5" fmla="*/ 23 h 28"/>
                <a:gd name="T6" fmla="*/ 0 w 11"/>
                <a:gd name="T7" fmla="*/ 28 h 28"/>
                <a:gd name="T8" fmla="*/ 0 w 11"/>
                <a:gd name="T9" fmla="*/ 12 h 28"/>
                <a:gd name="T10" fmla="*/ 10 w 11"/>
                <a:gd name="T11" fmla="*/ 0 h 28"/>
              </a:gdLst>
              <a:ahLst/>
              <a:cxnLst>
                <a:cxn ang="0">
                  <a:pos x="T0" y="T1"/>
                </a:cxn>
                <a:cxn ang="0">
                  <a:pos x="T2" y="T3"/>
                </a:cxn>
                <a:cxn ang="0">
                  <a:pos x="T4" y="T5"/>
                </a:cxn>
                <a:cxn ang="0">
                  <a:pos x="T6" y="T7"/>
                </a:cxn>
                <a:cxn ang="0">
                  <a:pos x="T8" y="T9"/>
                </a:cxn>
                <a:cxn ang="0">
                  <a:pos x="T10" y="T11"/>
                </a:cxn>
              </a:cxnLst>
              <a:rect l="0" t="0" r="r" b="b"/>
              <a:pathLst>
                <a:path w="11" h="28">
                  <a:moveTo>
                    <a:pt x="10" y="0"/>
                  </a:moveTo>
                  <a:cubicBezTo>
                    <a:pt x="11" y="6"/>
                    <a:pt x="3" y="9"/>
                    <a:pt x="8" y="15"/>
                  </a:cubicBezTo>
                  <a:cubicBezTo>
                    <a:pt x="7" y="17"/>
                    <a:pt x="6" y="20"/>
                    <a:pt x="5" y="23"/>
                  </a:cubicBezTo>
                  <a:cubicBezTo>
                    <a:pt x="4" y="24"/>
                    <a:pt x="2" y="26"/>
                    <a:pt x="0" y="28"/>
                  </a:cubicBezTo>
                  <a:cubicBezTo>
                    <a:pt x="0" y="23"/>
                    <a:pt x="0" y="17"/>
                    <a:pt x="0" y="12"/>
                  </a:cubicBezTo>
                  <a:cubicBezTo>
                    <a:pt x="5" y="10"/>
                    <a:pt x="1" y="0"/>
                    <a:pt x="10" y="0"/>
                  </a:cubicBezTo>
                  <a:close/>
                </a:path>
              </a:pathLst>
            </a:custGeom>
            <a:solidFill>
              <a:srgbClr val="65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 name="Freeform 426">
              <a:extLst>
                <a:ext uri="{FF2B5EF4-FFF2-40B4-BE49-F238E27FC236}">
                  <a16:creationId xmlns:a16="http://schemas.microsoft.com/office/drawing/2014/main" id="{4474F6E8-FDBA-6495-871C-D555E294DC8D}"/>
                </a:ext>
              </a:extLst>
            </p:cNvPr>
            <p:cNvSpPr/>
            <p:nvPr/>
          </p:nvSpPr>
          <p:spPr bwMode="auto">
            <a:xfrm>
              <a:off x="5295901" y="3221038"/>
              <a:ext cx="74613" cy="106363"/>
            </a:xfrm>
            <a:custGeom>
              <a:avLst/>
              <a:gdLst>
                <a:gd name="T0" fmla="*/ 9 w 31"/>
                <a:gd name="T1" fmla="*/ 13 h 44"/>
                <a:gd name="T2" fmla="*/ 7 w 31"/>
                <a:gd name="T3" fmla="*/ 3 h 44"/>
                <a:gd name="T4" fmla="*/ 22 w 31"/>
                <a:gd name="T5" fmla="*/ 10 h 44"/>
                <a:gd name="T6" fmla="*/ 17 w 31"/>
                <a:gd name="T7" fmla="*/ 17 h 44"/>
                <a:gd name="T8" fmla="*/ 14 w 31"/>
                <a:gd name="T9" fmla="*/ 22 h 44"/>
                <a:gd name="T10" fmla="*/ 18 w 31"/>
                <a:gd name="T11" fmla="*/ 24 h 44"/>
                <a:gd name="T12" fmla="*/ 28 w 31"/>
                <a:gd name="T13" fmla="*/ 28 h 44"/>
                <a:gd name="T14" fmla="*/ 25 w 31"/>
                <a:gd name="T15" fmla="*/ 38 h 44"/>
                <a:gd name="T16" fmla="*/ 11 w 31"/>
                <a:gd name="T17" fmla="*/ 44 h 44"/>
                <a:gd name="T18" fmla="*/ 9 w 31"/>
                <a:gd name="T19"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4">
                  <a:moveTo>
                    <a:pt x="9" y="13"/>
                  </a:moveTo>
                  <a:cubicBezTo>
                    <a:pt x="10" y="10"/>
                    <a:pt x="0" y="7"/>
                    <a:pt x="7" y="3"/>
                  </a:cubicBezTo>
                  <a:cubicBezTo>
                    <a:pt x="14" y="0"/>
                    <a:pt x="17" y="8"/>
                    <a:pt x="22" y="10"/>
                  </a:cubicBezTo>
                  <a:cubicBezTo>
                    <a:pt x="24" y="11"/>
                    <a:pt x="23" y="17"/>
                    <a:pt x="17" y="17"/>
                  </a:cubicBezTo>
                  <a:cubicBezTo>
                    <a:pt x="14" y="17"/>
                    <a:pt x="14" y="20"/>
                    <a:pt x="14" y="22"/>
                  </a:cubicBezTo>
                  <a:cubicBezTo>
                    <a:pt x="14" y="26"/>
                    <a:pt x="17" y="25"/>
                    <a:pt x="18" y="24"/>
                  </a:cubicBezTo>
                  <a:cubicBezTo>
                    <a:pt x="23" y="23"/>
                    <a:pt x="24" y="29"/>
                    <a:pt x="28" y="28"/>
                  </a:cubicBezTo>
                  <a:cubicBezTo>
                    <a:pt x="31" y="33"/>
                    <a:pt x="28" y="35"/>
                    <a:pt x="25" y="38"/>
                  </a:cubicBezTo>
                  <a:cubicBezTo>
                    <a:pt x="20" y="39"/>
                    <a:pt x="16" y="43"/>
                    <a:pt x="11" y="44"/>
                  </a:cubicBezTo>
                  <a:cubicBezTo>
                    <a:pt x="5" y="34"/>
                    <a:pt x="15" y="23"/>
                    <a:pt x="9" y="13"/>
                  </a:cubicBezTo>
                  <a:close/>
                </a:path>
              </a:pathLst>
            </a:custGeom>
            <a:solidFill>
              <a:srgbClr val="CB92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 name="Freeform 427">
              <a:extLst>
                <a:ext uri="{FF2B5EF4-FFF2-40B4-BE49-F238E27FC236}">
                  <a16:creationId xmlns:a16="http://schemas.microsoft.com/office/drawing/2014/main" id="{59862536-C0D5-C693-4CB6-06DA16783F57}"/>
                </a:ext>
              </a:extLst>
            </p:cNvPr>
            <p:cNvSpPr/>
            <p:nvPr/>
          </p:nvSpPr>
          <p:spPr bwMode="auto">
            <a:xfrm>
              <a:off x="5318126" y="3346451"/>
              <a:ext cx="87313" cy="65088"/>
            </a:xfrm>
            <a:custGeom>
              <a:avLst/>
              <a:gdLst>
                <a:gd name="T0" fmla="*/ 25 w 36"/>
                <a:gd name="T1" fmla="*/ 22 h 27"/>
                <a:gd name="T2" fmla="*/ 23 w 36"/>
                <a:gd name="T3" fmla="*/ 23 h 27"/>
                <a:gd name="T4" fmla="*/ 0 w 36"/>
                <a:gd name="T5" fmla="*/ 2 h 27"/>
                <a:gd name="T6" fmla="*/ 9 w 36"/>
                <a:gd name="T7" fmla="*/ 5 h 27"/>
                <a:gd name="T8" fmla="*/ 13 w 36"/>
                <a:gd name="T9" fmla="*/ 4 h 27"/>
                <a:gd name="T10" fmla="*/ 36 w 36"/>
                <a:gd name="T11" fmla="*/ 22 h 27"/>
                <a:gd name="T12" fmla="*/ 25 w 36"/>
                <a:gd name="T13" fmla="*/ 22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25" y="22"/>
                  </a:moveTo>
                  <a:cubicBezTo>
                    <a:pt x="24" y="23"/>
                    <a:pt x="23" y="23"/>
                    <a:pt x="23" y="23"/>
                  </a:cubicBezTo>
                  <a:cubicBezTo>
                    <a:pt x="16" y="15"/>
                    <a:pt x="2" y="15"/>
                    <a:pt x="0" y="2"/>
                  </a:cubicBezTo>
                  <a:cubicBezTo>
                    <a:pt x="4" y="0"/>
                    <a:pt x="6" y="6"/>
                    <a:pt x="9" y="5"/>
                  </a:cubicBezTo>
                  <a:cubicBezTo>
                    <a:pt x="10" y="4"/>
                    <a:pt x="11" y="4"/>
                    <a:pt x="13" y="4"/>
                  </a:cubicBezTo>
                  <a:cubicBezTo>
                    <a:pt x="20" y="10"/>
                    <a:pt x="32" y="11"/>
                    <a:pt x="36" y="22"/>
                  </a:cubicBezTo>
                  <a:cubicBezTo>
                    <a:pt x="32" y="27"/>
                    <a:pt x="28" y="20"/>
                    <a:pt x="25" y="22"/>
                  </a:cubicBezTo>
                  <a:close/>
                </a:path>
              </a:pathLst>
            </a:custGeom>
            <a:solidFill>
              <a:srgbClr val="CF2C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 name="Freeform 428">
              <a:extLst>
                <a:ext uri="{FF2B5EF4-FFF2-40B4-BE49-F238E27FC236}">
                  <a16:creationId xmlns:a16="http://schemas.microsoft.com/office/drawing/2014/main" id="{2107AD5C-BE93-3669-6D52-62D545088D16}"/>
                </a:ext>
              </a:extLst>
            </p:cNvPr>
            <p:cNvSpPr/>
            <p:nvPr/>
          </p:nvSpPr>
          <p:spPr bwMode="auto">
            <a:xfrm>
              <a:off x="5332413" y="3338513"/>
              <a:ext cx="109538" cy="68263"/>
            </a:xfrm>
            <a:custGeom>
              <a:avLst/>
              <a:gdLst>
                <a:gd name="T0" fmla="*/ 6 w 45"/>
                <a:gd name="T1" fmla="*/ 8 h 28"/>
                <a:gd name="T2" fmla="*/ 3 w 45"/>
                <a:gd name="T3" fmla="*/ 8 h 28"/>
                <a:gd name="T4" fmla="*/ 0 w 45"/>
                <a:gd name="T5" fmla="*/ 3 h 28"/>
                <a:gd name="T6" fmla="*/ 2 w 45"/>
                <a:gd name="T7" fmla="*/ 2 h 28"/>
                <a:gd name="T8" fmla="*/ 31 w 45"/>
                <a:gd name="T9" fmla="*/ 8 h 28"/>
                <a:gd name="T10" fmla="*/ 44 w 45"/>
                <a:gd name="T11" fmla="*/ 26 h 28"/>
                <a:gd name="T12" fmla="*/ 18 w 45"/>
                <a:gd name="T13" fmla="*/ 14 h 28"/>
                <a:gd name="T14" fmla="*/ 6 w 45"/>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28">
                  <a:moveTo>
                    <a:pt x="6" y="8"/>
                  </a:moveTo>
                  <a:cubicBezTo>
                    <a:pt x="5" y="8"/>
                    <a:pt x="4" y="8"/>
                    <a:pt x="3" y="8"/>
                  </a:cubicBezTo>
                  <a:cubicBezTo>
                    <a:pt x="2" y="6"/>
                    <a:pt x="1" y="4"/>
                    <a:pt x="0" y="3"/>
                  </a:cubicBezTo>
                  <a:cubicBezTo>
                    <a:pt x="1" y="2"/>
                    <a:pt x="1" y="2"/>
                    <a:pt x="2" y="2"/>
                  </a:cubicBezTo>
                  <a:cubicBezTo>
                    <a:pt x="13" y="0"/>
                    <a:pt x="22" y="5"/>
                    <a:pt x="31" y="8"/>
                  </a:cubicBezTo>
                  <a:cubicBezTo>
                    <a:pt x="37" y="13"/>
                    <a:pt x="45" y="16"/>
                    <a:pt x="44" y="26"/>
                  </a:cubicBezTo>
                  <a:cubicBezTo>
                    <a:pt x="33" y="28"/>
                    <a:pt x="27" y="17"/>
                    <a:pt x="18" y="14"/>
                  </a:cubicBezTo>
                  <a:cubicBezTo>
                    <a:pt x="14" y="12"/>
                    <a:pt x="10" y="10"/>
                    <a:pt x="6" y="8"/>
                  </a:cubicBezTo>
                  <a:close/>
                </a:path>
              </a:pathLst>
            </a:custGeom>
            <a:solidFill>
              <a:srgbClr val="2F2C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 name="Freeform 429">
              <a:extLst>
                <a:ext uri="{FF2B5EF4-FFF2-40B4-BE49-F238E27FC236}">
                  <a16:creationId xmlns:a16="http://schemas.microsoft.com/office/drawing/2014/main" id="{7B597E08-D2EA-1C84-B9D1-E5E4BA78DC68}"/>
                </a:ext>
              </a:extLst>
            </p:cNvPr>
            <p:cNvSpPr/>
            <p:nvPr/>
          </p:nvSpPr>
          <p:spPr bwMode="auto">
            <a:xfrm>
              <a:off x="5322888" y="3305176"/>
              <a:ext cx="33338" cy="41275"/>
            </a:xfrm>
            <a:custGeom>
              <a:avLst/>
              <a:gdLst>
                <a:gd name="T0" fmla="*/ 0 w 14"/>
                <a:gd name="T1" fmla="*/ 9 h 17"/>
                <a:gd name="T2" fmla="*/ 13 w 14"/>
                <a:gd name="T3" fmla="*/ 1 h 17"/>
                <a:gd name="T4" fmla="*/ 14 w 14"/>
                <a:gd name="T5" fmla="*/ 4 h 17"/>
                <a:gd name="T6" fmla="*/ 12 w 14"/>
                <a:gd name="T7" fmla="*/ 9 h 17"/>
                <a:gd name="T8" fmla="*/ 6 w 14"/>
                <a:gd name="T9" fmla="*/ 16 h 17"/>
                <a:gd name="T10" fmla="*/ 4 w 14"/>
                <a:gd name="T11" fmla="*/ 17 h 17"/>
                <a:gd name="T12" fmla="*/ 0 w 14"/>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0" y="9"/>
                  </a:moveTo>
                  <a:cubicBezTo>
                    <a:pt x="3" y="4"/>
                    <a:pt x="7" y="0"/>
                    <a:pt x="13" y="1"/>
                  </a:cubicBezTo>
                  <a:cubicBezTo>
                    <a:pt x="14" y="2"/>
                    <a:pt x="14" y="3"/>
                    <a:pt x="14" y="4"/>
                  </a:cubicBezTo>
                  <a:cubicBezTo>
                    <a:pt x="14" y="6"/>
                    <a:pt x="13" y="7"/>
                    <a:pt x="12" y="9"/>
                  </a:cubicBezTo>
                  <a:cubicBezTo>
                    <a:pt x="11" y="12"/>
                    <a:pt x="8" y="14"/>
                    <a:pt x="6" y="16"/>
                  </a:cubicBezTo>
                  <a:cubicBezTo>
                    <a:pt x="5" y="16"/>
                    <a:pt x="5" y="16"/>
                    <a:pt x="4" y="17"/>
                  </a:cubicBezTo>
                  <a:cubicBezTo>
                    <a:pt x="1" y="15"/>
                    <a:pt x="0" y="12"/>
                    <a:pt x="0" y="9"/>
                  </a:cubicBezTo>
                  <a:close/>
                </a:path>
              </a:pathLst>
            </a:custGeom>
            <a:solidFill>
              <a:srgbClr val="6E7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 name="Freeform 430">
              <a:extLst>
                <a:ext uri="{FF2B5EF4-FFF2-40B4-BE49-F238E27FC236}">
                  <a16:creationId xmlns:a16="http://schemas.microsoft.com/office/drawing/2014/main" id="{FDC38569-87BC-CCEE-6777-A6CE23D8DBF8}"/>
                </a:ext>
              </a:extLst>
            </p:cNvPr>
            <p:cNvSpPr/>
            <p:nvPr/>
          </p:nvSpPr>
          <p:spPr bwMode="auto">
            <a:xfrm>
              <a:off x="5341938" y="3114676"/>
              <a:ext cx="165100" cy="231775"/>
            </a:xfrm>
            <a:custGeom>
              <a:avLst/>
              <a:gdLst>
                <a:gd name="T0" fmla="*/ 45 w 68"/>
                <a:gd name="T1" fmla="*/ 10 h 96"/>
                <a:gd name="T2" fmla="*/ 58 w 68"/>
                <a:gd name="T3" fmla="*/ 10 h 96"/>
                <a:gd name="T4" fmla="*/ 68 w 68"/>
                <a:gd name="T5" fmla="*/ 12 h 96"/>
                <a:gd name="T6" fmla="*/ 65 w 68"/>
                <a:gd name="T7" fmla="*/ 16 h 96"/>
                <a:gd name="T8" fmla="*/ 55 w 68"/>
                <a:gd name="T9" fmla="*/ 44 h 96"/>
                <a:gd name="T10" fmla="*/ 59 w 68"/>
                <a:gd name="T11" fmla="*/ 58 h 96"/>
                <a:gd name="T12" fmla="*/ 56 w 68"/>
                <a:gd name="T13" fmla="*/ 68 h 96"/>
                <a:gd name="T14" fmla="*/ 48 w 68"/>
                <a:gd name="T15" fmla="*/ 63 h 96"/>
                <a:gd name="T16" fmla="*/ 42 w 68"/>
                <a:gd name="T17" fmla="*/ 54 h 96"/>
                <a:gd name="T18" fmla="*/ 36 w 68"/>
                <a:gd name="T19" fmla="*/ 48 h 96"/>
                <a:gd name="T20" fmla="*/ 35 w 68"/>
                <a:gd name="T21" fmla="*/ 58 h 96"/>
                <a:gd name="T22" fmla="*/ 38 w 68"/>
                <a:gd name="T23" fmla="*/ 63 h 96"/>
                <a:gd name="T24" fmla="*/ 41 w 68"/>
                <a:gd name="T25" fmla="*/ 75 h 96"/>
                <a:gd name="T26" fmla="*/ 29 w 68"/>
                <a:gd name="T27" fmla="*/ 96 h 96"/>
                <a:gd name="T28" fmla="*/ 22 w 68"/>
                <a:gd name="T29" fmla="*/ 93 h 96"/>
                <a:gd name="T30" fmla="*/ 13 w 68"/>
                <a:gd name="T31" fmla="*/ 71 h 96"/>
                <a:gd name="T32" fmla="*/ 17 w 68"/>
                <a:gd name="T33" fmla="*/ 53 h 96"/>
                <a:gd name="T34" fmla="*/ 13 w 68"/>
                <a:gd name="T35" fmla="*/ 37 h 96"/>
                <a:gd name="T36" fmla="*/ 0 w 68"/>
                <a:gd name="T37" fmla="*/ 25 h 96"/>
                <a:gd name="T38" fmla="*/ 7 w 68"/>
                <a:gd name="T39" fmla="*/ 23 h 96"/>
                <a:gd name="T40" fmla="*/ 18 w 68"/>
                <a:gd name="T41" fmla="*/ 17 h 96"/>
                <a:gd name="T42" fmla="*/ 20 w 68"/>
                <a:gd name="T43" fmla="*/ 16 h 96"/>
                <a:gd name="T44" fmla="*/ 20 w 68"/>
                <a:gd name="T45" fmla="*/ 20 h 96"/>
                <a:gd name="T46" fmla="*/ 24 w 68"/>
                <a:gd name="T47" fmla="*/ 29 h 96"/>
                <a:gd name="T48" fmla="*/ 30 w 68"/>
                <a:gd name="T49" fmla="*/ 31 h 96"/>
                <a:gd name="T50" fmla="*/ 31 w 68"/>
                <a:gd name="T51" fmla="*/ 13 h 96"/>
                <a:gd name="T52" fmla="*/ 33 w 68"/>
                <a:gd name="T53" fmla="*/ 2 h 96"/>
                <a:gd name="T54" fmla="*/ 43 w 68"/>
                <a:gd name="T55" fmla="*/ 7 h 96"/>
                <a:gd name="T56" fmla="*/ 45 w 68"/>
                <a:gd name="T5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96">
                  <a:moveTo>
                    <a:pt x="45" y="10"/>
                  </a:moveTo>
                  <a:cubicBezTo>
                    <a:pt x="48" y="20"/>
                    <a:pt x="54" y="10"/>
                    <a:pt x="58" y="10"/>
                  </a:cubicBezTo>
                  <a:cubicBezTo>
                    <a:pt x="61" y="10"/>
                    <a:pt x="65" y="3"/>
                    <a:pt x="68" y="12"/>
                  </a:cubicBezTo>
                  <a:cubicBezTo>
                    <a:pt x="68" y="14"/>
                    <a:pt x="67" y="15"/>
                    <a:pt x="65" y="16"/>
                  </a:cubicBezTo>
                  <a:cubicBezTo>
                    <a:pt x="50" y="26"/>
                    <a:pt x="50" y="26"/>
                    <a:pt x="55" y="44"/>
                  </a:cubicBezTo>
                  <a:cubicBezTo>
                    <a:pt x="56" y="49"/>
                    <a:pt x="58" y="53"/>
                    <a:pt x="59" y="58"/>
                  </a:cubicBezTo>
                  <a:cubicBezTo>
                    <a:pt x="61" y="62"/>
                    <a:pt x="60" y="66"/>
                    <a:pt x="56" y="68"/>
                  </a:cubicBezTo>
                  <a:cubicBezTo>
                    <a:pt x="52" y="70"/>
                    <a:pt x="50" y="66"/>
                    <a:pt x="48" y="63"/>
                  </a:cubicBezTo>
                  <a:cubicBezTo>
                    <a:pt x="46" y="61"/>
                    <a:pt x="44" y="57"/>
                    <a:pt x="42" y="54"/>
                  </a:cubicBezTo>
                  <a:cubicBezTo>
                    <a:pt x="39" y="52"/>
                    <a:pt x="40" y="46"/>
                    <a:pt x="36" y="48"/>
                  </a:cubicBezTo>
                  <a:cubicBezTo>
                    <a:pt x="31" y="49"/>
                    <a:pt x="33" y="54"/>
                    <a:pt x="35" y="58"/>
                  </a:cubicBezTo>
                  <a:cubicBezTo>
                    <a:pt x="36" y="59"/>
                    <a:pt x="37" y="61"/>
                    <a:pt x="38" y="63"/>
                  </a:cubicBezTo>
                  <a:cubicBezTo>
                    <a:pt x="39" y="67"/>
                    <a:pt x="41" y="71"/>
                    <a:pt x="41" y="75"/>
                  </a:cubicBezTo>
                  <a:cubicBezTo>
                    <a:pt x="41" y="84"/>
                    <a:pt x="43" y="94"/>
                    <a:pt x="29" y="96"/>
                  </a:cubicBezTo>
                  <a:cubicBezTo>
                    <a:pt x="26" y="96"/>
                    <a:pt x="23" y="95"/>
                    <a:pt x="22" y="93"/>
                  </a:cubicBezTo>
                  <a:cubicBezTo>
                    <a:pt x="17" y="86"/>
                    <a:pt x="21" y="76"/>
                    <a:pt x="13" y="71"/>
                  </a:cubicBezTo>
                  <a:cubicBezTo>
                    <a:pt x="9" y="64"/>
                    <a:pt x="16" y="59"/>
                    <a:pt x="17" y="53"/>
                  </a:cubicBezTo>
                  <a:cubicBezTo>
                    <a:pt x="17" y="47"/>
                    <a:pt x="16" y="42"/>
                    <a:pt x="13" y="37"/>
                  </a:cubicBezTo>
                  <a:cubicBezTo>
                    <a:pt x="8" y="33"/>
                    <a:pt x="3" y="30"/>
                    <a:pt x="0" y="25"/>
                  </a:cubicBezTo>
                  <a:cubicBezTo>
                    <a:pt x="1" y="18"/>
                    <a:pt x="3" y="21"/>
                    <a:pt x="7" y="23"/>
                  </a:cubicBezTo>
                  <a:cubicBezTo>
                    <a:pt x="13" y="26"/>
                    <a:pt x="17" y="25"/>
                    <a:pt x="18" y="17"/>
                  </a:cubicBezTo>
                  <a:cubicBezTo>
                    <a:pt x="18" y="17"/>
                    <a:pt x="19" y="17"/>
                    <a:pt x="20" y="16"/>
                  </a:cubicBezTo>
                  <a:cubicBezTo>
                    <a:pt x="20" y="17"/>
                    <a:pt x="20" y="19"/>
                    <a:pt x="20" y="20"/>
                  </a:cubicBezTo>
                  <a:cubicBezTo>
                    <a:pt x="23" y="22"/>
                    <a:pt x="23" y="26"/>
                    <a:pt x="24" y="29"/>
                  </a:cubicBezTo>
                  <a:cubicBezTo>
                    <a:pt x="25" y="33"/>
                    <a:pt x="27" y="34"/>
                    <a:pt x="30" y="31"/>
                  </a:cubicBezTo>
                  <a:cubicBezTo>
                    <a:pt x="33" y="25"/>
                    <a:pt x="32" y="19"/>
                    <a:pt x="31" y="13"/>
                  </a:cubicBezTo>
                  <a:cubicBezTo>
                    <a:pt x="31" y="9"/>
                    <a:pt x="29" y="4"/>
                    <a:pt x="33" y="2"/>
                  </a:cubicBezTo>
                  <a:cubicBezTo>
                    <a:pt x="37" y="0"/>
                    <a:pt x="40" y="5"/>
                    <a:pt x="43" y="7"/>
                  </a:cubicBezTo>
                  <a:cubicBezTo>
                    <a:pt x="44" y="8"/>
                    <a:pt x="45" y="9"/>
                    <a:pt x="45" y="10"/>
                  </a:cubicBezTo>
                  <a:close/>
                </a:path>
              </a:pathLst>
            </a:custGeom>
            <a:solidFill>
              <a:srgbClr val="FA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 name="Freeform 431">
              <a:extLst>
                <a:ext uri="{FF2B5EF4-FFF2-40B4-BE49-F238E27FC236}">
                  <a16:creationId xmlns:a16="http://schemas.microsoft.com/office/drawing/2014/main" id="{5DF292CA-6557-D08F-E87B-1CCB35B38B63}"/>
                </a:ext>
              </a:extLst>
            </p:cNvPr>
            <p:cNvSpPr/>
            <p:nvPr/>
          </p:nvSpPr>
          <p:spPr bwMode="auto">
            <a:xfrm>
              <a:off x="5386388" y="3076576"/>
              <a:ext cx="74613" cy="122238"/>
            </a:xfrm>
            <a:custGeom>
              <a:avLst/>
              <a:gdLst>
                <a:gd name="T0" fmla="*/ 27 w 31"/>
                <a:gd name="T1" fmla="*/ 26 h 51"/>
                <a:gd name="T2" fmla="*/ 15 w 31"/>
                <a:gd name="T3" fmla="*/ 20 h 51"/>
                <a:gd name="T4" fmla="*/ 14 w 31"/>
                <a:gd name="T5" fmla="*/ 51 h 51"/>
                <a:gd name="T6" fmla="*/ 7 w 31"/>
                <a:gd name="T7" fmla="*/ 26 h 51"/>
                <a:gd name="T8" fmla="*/ 22 w 31"/>
                <a:gd name="T9" fmla="*/ 0 h 51"/>
                <a:gd name="T10" fmla="*/ 25 w 31"/>
                <a:gd name="T11" fmla="*/ 5 h 51"/>
                <a:gd name="T12" fmla="*/ 27 w 31"/>
                <a:gd name="T13" fmla="*/ 25 h 51"/>
                <a:gd name="T14" fmla="*/ 27 w 31"/>
                <a:gd name="T15" fmla="*/ 26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1">
                  <a:moveTo>
                    <a:pt x="27" y="26"/>
                  </a:moveTo>
                  <a:cubicBezTo>
                    <a:pt x="21" y="29"/>
                    <a:pt x="21" y="19"/>
                    <a:pt x="15" y="20"/>
                  </a:cubicBezTo>
                  <a:cubicBezTo>
                    <a:pt x="16" y="30"/>
                    <a:pt x="21" y="41"/>
                    <a:pt x="14" y="51"/>
                  </a:cubicBezTo>
                  <a:cubicBezTo>
                    <a:pt x="9" y="43"/>
                    <a:pt x="6" y="35"/>
                    <a:pt x="7" y="26"/>
                  </a:cubicBezTo>
                  <a:cubicBezTo>
                    <a:pt x="3" y="9"/>
                    <a:pt x="0" y="13"/>
                    <a:pt x="22" y="0"/>
                  </a:cubicBezTo>
                  <a:cubicBezTo>
                    <a:pt x="22" y="2"/>
                    <a:pt x="22" y="4"/>
                    <a:pt x="25" y="5"/>
                  </a:cubicBezTo>
                  <a:cubicBezTo>
                    <a:pt x="31" y="11"/>
                    <a:pt x="28" y="18"/>
                    <a:pt x="27" y="25"/>
                  </a:cubicBezTo>
                  <a:lnTo>
                    <a:pt x="27" y="26"/>
                  </a:lnTo>
                  <a:close/>
                </a:path>
              </a:pathLst>
            </a:custGeom>
            <a:solidFill>
              <a:srgbClr val="E8C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 name="Freeform 432">
              <a:extLst>
                <a:ext uri="{FF2B5EF4-FFF2-40B4-BE49-F238E27FC236}">
                  <a16:creationId xmlns:a16="http://schemas.microsoft.com/office/drawing/2014/main" id="{B149997F-7398-AF54-50CC-EDCDA7F33225}"/>
                </a:ext>
              </a:extLst>
            </p:cNvPr>
            <p:cNvSpPr/>
            <p:nvPr/>
          </p:nvSpPr>
          <p:spPr bwMode="auto">
            <a:xfrm>
              <a:off x="5387976" y="3138488"/>
              <a:ext cx="33338" cy="77788"/>
            </a:xfrm>
            <a:custGeom>
              <a:avLst/>
              <a:gdLst>
                <a:gd name="T0" fmla="*/ 6 w 14"/>
                <a:gd name="T1" fmla="*/ 0 h 32"/>
                <a:gd name="T2" fmla="*/ 13 w 14"/>
                <a:gd name="T3" fmla="*/ 25 h 32"/>
                <a:gd name="T4" fmla="*/ 3 w 14"/>
                <a:gd name="T5" fmla="*/ 22 h 32"/>
                <a:gd name="T6" fmla="*/ 1 w 14"/>
                <a:gd name="T7" fmla="*/ 10 h 32"/>
                <a:gd name="T8" fmla="*/ 6 w 14"/>
                <a:gd name="T9" fmla="*/ 0 h 32"/>
              </a:gdLst>
              <a:ahLst/>
              <a:cxnLst>
                <a:cxn ang="0">
                  <a:pos x="T0" y="T1"/>
                </a:cxn>
                <a:cxn ang="0">
                  <a:pos x="T2" y="T3"/>
                </a:cxn>
                <a:cxn ang="0">
                  <a:pos x="T4" y="T5"/>
                </a:cxn>
                <a:cxn ang="0">
                  <a:pos x="T6" y="T7"/>
                </a:cxn>
                <a:cxn ang="0">
                  <a:pos x="T8" y="T9"/>
                </a:cxn>
              </a:cxnLst>
              <a:rect l="0" t="0" r="r" b="b"/>
              <a:pathLst>
                <a:path w="14" h="32">
                  <a:moveTo>
                    <a:pt x="6" y="0"/>
                  </a:moveTo>
                  <a:cubicBezTo>
                    <a:pt x="8" y="8"/>
                    <a:pt x="14" y="15"/>
                    <a:pt x="13" y="25"/>
                  </a:cubicBezTo>
                  <a:cubicBezTo>
                    <a:pt x="8" y="29"/>
                    <a:pt x="4" y="32"/>
                    <a:pt x="3" y="22"/>
                  </a:cubicBezTo>
                  <a:cubicBezTo>
                    <a:pt x="2" y="18"/>
                    <a:pt x="0" y="14"/>
                    <a:pt x="1" y="10"/>
                  </a:cubicBezTo>
                  <a:cubicBezTo>
                    <a:pt x="5" y="8"/>
                    <a:pt x="2" y="2"/>
                    <a:pt x="6" y="0"/>
                  </a:cubicBezTo>
                  <a:close/>
                </a:path>
              </a:pathLst>
            </a:custGeom>
            <a:solidFill>
              <a:srgbClr val="C5A9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 name="Freeform 433">
              <a:extLst>
                <a:ext uri="{FF2B5EF4-FFF2-40B4-BE49-F238E27FC236}">
                  <a16:creationId xmlns:a16="http://schemas.microsoft.com/office/drawing/2014/main" id="{ABDF6CFB-B18F-7105-CA30-FE114B4A32B1}"/>
                </a:ext>
              </a:extLst>
            </p:cNvPr>
            <p:cNvSpPr/>
            <p:nvPr/>
          </p:nvSpPr>
          <p:spPr bwMode="auto">
            <a:xfrm>
              <a:off x="5354638" y="3241676"/>
              <a:ext cx="38100" cy="79375"/>
            </a:xfrm>
            <a:custGeom>
              <a:avLst/>
              <a:gdLst>
                <a:gd name="T0" fmla="*/ 12 w 16"/>
                <a:gd name="T1" fmla="*/ 0 h 33"/>
                <a:gd name="T2" fmla="*/ 9 w 16"/>
                <a:gd name="T3" fmla="*/ 18 h 33"/>
                <a:gd name="T4" fmla="*/ 11 w 16"/>
                <a:gd name="T5" fmla="*/ 23 h 33"/>
                <a:gd name="T6" fmla="*/ 0 w 16"/>
                <a:gd name="T7" fmla="*/ 29 h 33"/>
                <a:gd name="T8" fmla="*/ 0 w 16"/>
                <a:gd name="T9" fmla="*/ 27 h 33"/>
                <a:gd name="T10" fmla="*/ 4 w 16"/>
                <a:gd name="T11" fmla="*/ 19 h 33"/>
                <a:gd name="T12" fmla="*/ 12 w 1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16" h="33">
                  <a:moveTo>
                    <a:pt x="12" y="0"/>
                  </a:moveTo>
                  <a:cubicBezTo>
                    <a:pt x="16" y="6"/>
                    <a:pt x="5" y="11"/>
                    <a:pt x="9" y="18"/>
                  </a:cubicBezTo>
                  <a:cubicBezTo>
                    <a:pt x="11" y="19"/>
                    <a:pt x="11" y="21"/>
                    <a:pt x="11" y="23"/>
                  </a:cubicBezTo>
                  <a:cubicBezTo>
                    <a:pt x="8" y="26"/>
                    <a:pt x="7" y="33"/>
                    <a:pt x="0" y="29"/>
                  </a:cubicBezTo>
                  <a:cubicBezTo>
                    <a:pt x="0" y="29"/>
                    <a:pt x="0" y="28"/>
                    <a:pt x="0" y="27"/>
                  </a:cubicBezTo>
                  <a:cubicBezTo>
                    <a:pt x="2" y="25"/>
                    <a:pt x="3" y="22"/>
                    <a:pt x="4" y="19"/>
                  </a:cubicBezTo>
                  <a:cubicBezTo>
                    <a:pt x="6" y="12"/>
                    <a:pt x="3" y="4"/>
                    <a:pt x="12" y="0"/>
                  </a:cubicBezTo>
                  <a:close/>
                </a:path>
              </a:pathLst>
            </a:custGeom>
            <a:solidFill>
              <a:srgbClr val="A1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 name="Freeform 434">
              <a:extLst>
                <a:ext uri="{FF2B5EF4-FFF2-40B4-BE49-F238E27FC236}">
                  <a16:creationId xmlns:a16="http://schemas.microsoft.com/office/drawing/2014/main" id="{7FB419B3-7014-9BF2-742C-FADFF005EC93}"/>
                </a:ext>
              </a:extLst>
            </p:cNvPr>
            <p:cNvSpPr/>
            <p:nvPr/>
          </p:nvSpPr>
          <p:spPr bwMode="auto">
            <a:xfrm>
              <a:off x="5327651" y="3175001"/>
              <a:ext cx="46038" cy="50800"/>
            </a:xfrm>
            <a:custGeom>
              <a:avLst/>
              <a:gdLst>
                <a:gd name="T0" fmla="*/ 6 w 19"/>
                <a:gd name="T1" fmla="*/ 0 h 21"/>
                <a:gd name="T2" fmla="*/ 19 w 19"/>
                <a:gd name="T3" fmla="*/ 12 h 21"/>
                <a:gd name="T4" fmla="*/ 8 w 19"/>
                <a:gd name="T5" fmla="*/ 11 h 21"/>
                <a:gd name="T6" fmla="*/ 6 w 19"/>
                <a:gd name="T7" fmla="*/ 0 h 21"/>
              </a:gdLst>
              <a:ahLst/>
              <a:cxnLst>
                <a:cxn ang="0">
                  <a:pos x="T0" y="T1"/>
                </a:cxn>
                <a:cxn ang="0">
                  <a:pos x="T2" y="T3"/>
                </a:cxn>
                <a:cxn ang="0">
                  <a:pos x="T4" y="T5"/>
                </a:cxn>
                <a:cxn ang="0">
                  <a:pos x="T6" y="T7"/>
                </a:cxn>
              </a:cxnLst>
              <a:rect l="0" t="0" r="r" b="b"/>
              <a:pathLst>
                <a:path w="19" h="21">
                  <a:moveTo>
                    <a:pt x="6" y="0"/>
                  </a:moveTo>
                  <a:cubicBezTo>
                    <a:pt x="11" y="3"/>
                    <a:pt x="18" y="4"/>
                    <a:pt x="19" y="12"/>
                  </a:cubicBezTo>
                  <a:cubicBezTo>
                    <a:pt x="15" y="21"/>
                    <a:pt x="12" y="7"/>
                    <a:pt x="8" y="11"/>
                  </a:cubicBezTo>
                  <a:cubicBezTo>
                    <a:pt x="9" y="7"/>
                    <a:pt x="0" y="5"/>
                    <a:pt x="6" y="0"/>
                  </a:cubicBezTo>
                  <a:close/>
                </a:path>
              </a:pathLst>
            </a:custGeom>
            <a:solidFill>
              <a:srgbClr val="BE8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 name="Freeform 435">
              <a:extLst>
                <a:ext uri="{FF2B5EF4-FFF2-40B4-BE49-F238E27FC236}">
                  <a16:creationId xmlns:a16="http://schemas.microsoft.com/office/drawing/2014/main" id="{863DC5CF-FD5B-5BB2-09B7-24FA0002E07C}"/>
                </a:ext>
              </a:extLst>
            </p:cNvPr>
            <p:cNvSpPr/>
            <p:nvPr/>
          </p:nvSpPr>
          <p:spPr bwMode="auto">
            <a:xfrm>
              <a:off x="5495926" y="3108326"/>
              <a:ext cx="90488" cy="173038"/>
            </a:xfrm>
            <a:custGeom>
              <a:avLst/>
              <a:gdLst>
                <a:gd name="T0" fmla="*/ 1 w 37"/>
                <a:gd name="T1" fmla="*/ 17 h 72"/>
                <a:gd name="T2" fmla="*/ 4 w 37"/>
                <a:gd name="T3" fmla="*/ 15 h 72"/>
                <a:gd name="T4" fmla="*/ 8 w 37"/>
                <a:gd name="T5" fmla="*/ 8 h 72"/>
                <a:gd name="T6" fmla="*/ 4 w 37"/>
                <a:gd name="T7" fmla="*/ 3 h 72"/>
                <a:gd name="T8" fmla="*/ 11 w 37"/>
                <a:gd name="T9" fmla="*/ 2 h 72"/>
                <a:gd name="T10" fmla="*/ 22 w 37"/>
                <a:gd name="T11" fmla="*/ 15 h 72"/>
                <a:gd name="T12" fmla="*/ 30 w 37"/>
                <a:gd name="T13" fmla="*/ 20 h 72"/>
                <a:gd name="T14" fmla="*/ 36 w 37"/>
                <a:gd name="T15" fmla="*/ 69 h 72"/>
                <a:gd name="T16" fmla="*/ 28 w 37"/>
                <a:gd name="T17" fmla="*/ 71 h 72"/>
                <a:gd name="T18" fmla="*/ 19 w 37"/>
                <a:gd name="T19" fmla="*/ 72 h 72"/>
                <a:gd name="T20" fmla="*/ 7 w 37"/>
                <a:gd name="T21" fmla="*/ 48 h 72"/>
                <a:gd name="T22" fmla="*/ 4 w 37"/>
                <a:gd name="T23" fmla="*/ 33 h 72"/>
                <a:gd name="T24" fmla="*/ 1 w 37"/>
                <a:gd name="T25"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72">
                  <a:moveTo>
                    <a:pt x="1" y="17"/>
                  </a:moveTo>
                  <a:cubicBezTo>
                    <a:pt x="2" y="17"/>
                    <a:pt x="3" y="16"/>
                    <a:pt x="4" y="15"/>
                  </a:cubicBezTo>
                  <a:cubicBezTo>
                    <a:pt x="6" y="13"/>
                    <a:pt x="11" y="12"/>
                    <a:pt x="8" y="8"/>
                  </a:cubicBezTo>
                  <a:cubicBezTo>
                    <a:pt x="6" y="6"/>
                    <a:pt x="1" y="8"/>
                    <a:pt x="4" y="3"/>
                  </a:cubicBezTo>
                  <a:cubicBezTo>
                    <a:pt x="6" y="0"/>
                    <a:pt x="8" y="1"/>
                    <a:pt x="11" y="2"/>
                  </a:cubicBezTo>
                  <a:cubicBezTo>
                    <a:pt x="17" y="4"/>
                    <a:pt x="26" y="3"/>
                    <a:pt x="22" y="15"/>
                  </a:cubicBezTo>
                  <a:cubicBezTo>
                    <a:pt x="21" y="19"/>
                    <a:pt x="29" y="16"/>
                    <a:pt x="30" y="20"/>
                  </a:cubicBezTo>
                  <a:cubicBezTo>
                    <a:pt x="26" y="37"/>
                    <a:pt x="37" y="52"/>
                    <a:pt x="36" y="69"/>
                  </a:cubicBezTo>
                  <a:cubicBezTo>
                    <a:pt x="34" y="71"/>
                    <a:pt x="31" y="71"/>
                    <a:pt x="28" y="71"/>
                  </a:cubicBezTo>
                  <a:cubicBezTo>
                    <a:pt x="25" y="72"/>
                    <a:pt x="22" y="72"/>
                    <a:pt x="19" y="72"/>
                  </a:cubicBezTo>
                  <a:cubicBezTo>
                    <a:pt x="9" y="67"/>
                    <a:pt x="9" y="57"/>
                    <a:pt x="7" y="48"/>
                  </a:cubicBezTo>
                  <a:cubicBezTo>
                    <a:pt x="5" y="43"/>
                    <a:pt x="10" y="37"/>
                    <a:pt x="4" y="33"/>
                  </a:cubicBezTo>
                  <a:cubicBezTo>
                    <a:pt x="0" y="29"/>
                    <a:pt x="2" y="23"/>
                    <a:pt x="1" y="17"/>
                  </a:cubicBezTo>
                  <a:close/>
                </a:path>
              </a:pathLst>
            </a:custGeom>
            <a:solidFill>
              <a:srgbClr val="C58F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 name="Freeform 436">
              <a:extLst>
                <a:ext uri="{FF2B5EF4-FFF2-40B4-BE49-F238E27FC236}">
                  <a16:creationId xmlns:a16="http://schemas.microsoft.com/office/drawing/2014/main" id="{FA4D5255-F71B-9161-098C-C5385CB9F957}"/>
                </a:ext>
              </a:extLst>
            </p:cNvPr>
            <p:cNvSpPr/>
            <p:nvPr/>
          </p:nvSpPr>
          <p:spPr bwMode="auto">
            <a:xfrm>
              <a:off x="5541963" y="3273426"/>
              <a:ext cx="63500" cy="112713"/>
            </a:xfrm>
            <a:custGeom>
              <a:avLst/>
              <a:gdLst>
                <a:gd name="T0" fmla="*/ 8 w 26"/>
                <a:gd name="T1" fmla="*/ 0 h 47"/>
                <a:gd name="T2" fmla="*/ 17 w 26"/>
                <a:gd name="T3" fmla="*/ 0 h 47"/>
                <a:gd name="T4" fmla="*/ 21 w 26"/>
                <a:gd name="T5" fmla="*/ 4 h 47"/>
                <a:gd name="T6" fmla="*/ 23 w 26"/>
                <a:gd name="T7" fmla="*/ 29 h 47"/>
                <a:gd name="T8" fmla="*/ 23 w 26"/>
                <a:gd name="T9" fmla="*/ 34 h 47"/>
                <a:gd name="T10" fmla="*/ 18 w 26"/>
                <a:gd name="T11" fmla="*/ 47 h 47"/>
                <a:gd name="T12" fmla="*/ 10 w 26"/>
                <a:gd name="T13" fmla="*/ 34 h 47"/>
                <a:gd name="T14" fmla="*/ 12 w 26"/>
                <a:gd name="T15" fmla="*/ 12 h 47"/>
                <a:gd name="T16" fmla="*/ 11 w 26"/>
                <a:gd name="T17" fmla="*/ 18 h 47"/>
                <a:gd name="T18" fmla="*/ 10 w 26"/>
                <a:gd name="T19" fmla="*/ 32 h 47"/>
                <a:gd name="T20" fmla="*/ 1 w 26"/>
                <a:gd name="T21" fmla="*/ 33 h 47"/>
                <a:gd name="T22" fmla="*/ 2 w 26"/>
                <a:gd name="T23" fmla="*/ 17 h 47"/>
                <a:gd name="T24" fmla="*/ 8 w 26"/>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47">
                  <a:moveTo>
                    <a:pt x="8" y="0"/>
                  </a:moveTo>
                  <a:cubicBezTo>
                    <a:pt x="11" y="0"/>
                    <a:pt x="14" y="0"/>
                    <a:pt x="17" y="0"/>
                  </a:cubicBezTo>
                  <a:cubicBezTo>
                    <a:pt x="18" y="1"/>
                    <a:pt x="20" y="3"/>
                    <a:pt x="21" y="4"/>
                  </a:cubicBezTo>
                  <a:cubicBezTo>
                    <a:pt x="21" y="13"/>
                    <a:pt x="21" y="21"/>
                    <a:pt x="23" y="29"/>
                  </a:cubicBezTo>
                  <a:cubicBezTo>
                    <a:pt x="24" y="31"/>
                    <a:pt x="24" y="33"/>
                    <a:pt x="23" y="34"/>
                  </a:cubicBezTo>
                  <a:cubicBezTo>
                    <a:pt x="22" y="39"/>
                    <a:pt x="26" y="47"/>
                    <a:pt x="18" y="47"/>
                  </a:cubicBezTo>
                  <a:cubicBezTo>
                    <a:pt x="11" y="47"/>
                    <a:pt x="10" y="40"/>
                    <a:pt x="10" y="34"/>
                  </a:cubicBezTo>
                  <a:cubicBezTo>
                    <a:pt x="10" y="26"/>
                    <a:pt x="10" y="19"/>
                    <a:pt x="12" y="12"/>
                  </a:cubicBezTo>
                  <a:cubicBezTo>
                    <a:pt x="11" y="14"/>
                    <a:pt x="12" y="16"/>
                    <a:pt x="11" y="18"/>
                  </a:cubicBezTo>
                  <a:cubicBezTo>
                    <a:pt x="10" y="23"/>
                    <a:pt x="11" y="28"/>
                    <a:pt x="10" y="32"/>
                  </a:cubicBezTo>
                  <a:cubicBezTo>
                    <a:pt x="8" y="40"/>
                    <a:pt x="5" y="38"/>
                    <a:pt x="1" y="33"/>
                  </a:cubicBezTo>
                  <a:cubicBezTo>
                    <a:pt x="0" y="28"/>
                    <a:pt x="2" y="22"/>
                    <a:pt x="2" y="17"/>
                  </a:cubicBezTo>
                  <a:cubicBezTo>
                    <a:pt x="3" y="11"/>
                    <a:pt x="3" y="5"/>
                    <a:pt x="8" y="0"/>
                  </a:cubicBezTo>
                  <a:close/>
                </a:path>
              </a:pathLst>
            </a:custGeom>
            <a:solidFill>
              <a:srgbClr val="3B3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 name="Freeform 437">
              <a:extLst>
                <a:ext uri="{FF2B5EF4-FFF2-40B4-BE49-F238E27FC236}">
                  <a16:creationId xmlns:a16="http://schemas.microsoft.com/office/drawing/2014/main" id="{A37682ED-F664-5BB1-9C2F-B220AE8DFAD1}"/>
                </a:ext>
              </a:extLst>
            </p:cNvPr>
            <p:cNvSpPr/>
            <p:nvPr/>
          </p:nvSpPr>
          <p:spPr bwMode="auto">
            <a:xfrm>
              <a:off x="5446713" y="3032126"/>
              <a:ext cx="15875" cy="104775"/>
            </a:xfrm>
            <a:custGeom>
              <a:avLst/>
              <a:gdLst>
                <a:gd name="T0" fmla="*/ 2 w 7"/>
                <a:gd name="T1" fmla="*/ 43 h 43"/>
                <a:gd name="T2" fmla="*/ 0 w 7"/>
                <a:gd name="T3" fmla="*/ 23 h 43"/>
                <a:gd name="T4" fmla="*/ 0 w 7"/>
                <a:gd name="T5" fmla="*/ 0 h 43"/>
                <a:gd name="T6" fmla="*/ 7 w 7"/>
                <a:gd name="T7" fmla="*/ 41 h 43"/>
                <a:gd name="T8" fmla="*/ 2 w 7"/>
                <a:gd name="T9" fmla="*/ 43 h 43"/>
              </a:gdLst>
              <a:ahLst/>
              <a:cxnLst>
                <a:cxn ang="0">
                  <a:pos x="T0" y="T1"/>
                </a:cxn>
                <a:cxn ang="0">
                  <a:pos x="T2" y="T3"/>
                </a:cxn>
                <a:cxn ang="0">
                  <a:pos x="T4" y="T5"/>
                </a:cxn>
                <a:cxn ang="0">
                  <a:pos x="T6" y="T7"/>
                </a:cxn>
                <a:cxn ang="0">
                  <a:pos x="T8" y="T9"/>
                </a:cxn>
              </a:cxnLst>
              <a:rect l="0" t="0" r="r" b="b"/>
              <a:pathLst>
                <a:path w="7" h="43">
                  <a:moveTo>
                    <a:pt x="2" y="43"/>
                  </a:moveTo>
                  <a:cubicBezTo>
                    <a:pt x="0" y="37"/>
                    <a:pt x="5" y="29"/>
                    <a:pt x="0" y="23"/>
                  </a:cubicBezTo>
                  <a:cubicBezTo>
                    <a:pt x="0" y="16"/>
                    <a:pt x="0" y="10"/>
                    <a:pt x="0" y="0"/>
                  </a:cubicBezTo>
                  <a:cubicBezTo>
                    <a:pt x="7" y="15"/>
                    <a:pt x="2" y="29"/>
                    <a:pt x="7" y="41"/>
                  </a:cubicBezTo>
                  <a:cubicBezTo>
                    <a:pt x="6" y="42"/>
                    <a:pt x="4" y="43"/>
                    <a:pt x="2" y="43"/>
                  </a:cubicBezTo>
                  <a:close/>
                </a:path>
              </a:pathLst>
            </a:custGeom>
            <a:solidFill>
              <a:srgbClr val="EFCD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 name="Freeform 438">
              <a:extLst>
                <a:ext uri="{FF2B5EF4-FFF2-40B4-BE49-F238E27FC236}">
                  <a16:creationId xmlns:a16="http://schemas.microsoft.com/office/drawing/2014/main" id="{EF8854CF-FFBB-9B07-AE46-7BB060E3451B}"/>
                </a:ext>
              </a:extLst>
            </p:cNvPr>
            <p:cNvSpPr/>
            <p:nvPr/>
          </p:nvSpPr>
          <p:spPr bwMode="auto">
            <a:xfrm>
              <a:off x="6386513" y="3851276"/>
              <a:ext cx="60325" cy="187325"/>
            </a:xfrm>
            <a:custGeom>
              <a:avLst/>
              <a:gdLst>
                <a:gd name="T0" fmla="*/ 15 w 25"/>
                <a:gd name="T1" fmla="*/ 78 h 78"/>
                <a:gd name="T2" fmla="*/ 16 w 25"/>
                <a:gd name="T3" fmla="*/ 34 h 78"/>
                <a:gd name="T4" fmla="*/ 0 w 25"/>
                <a:gd name="T5" fmla="*/ 0 h 78"/>
                <a:gd name="T6" fmla="*/ 22 w 25"/>
                <a:gd name="T7" fmla="*/ 25 h 78"/>
                <a:gd name="T8" fmla="*/ 25 w 25"/>
                <a:gd name="T9" fmla="*/ 38 h 78"/>
                <a:gd name="T10" fmla="*/ 15 w 25"/>
                <a:gd name="T11" fmla="*/ 78 h 78"/>
              </a:gdLst>
              <a:ahLst/>
              <a:cxnLst>
                <a:cxn ang="0">
                  <a:pos x="T0" y="T1"/>
                </a:cxn>
                <a:cxn ang="0">
                  <a:pos x="T2" y="T3"/>
                </a:cxn>
                <a:cxn ang="0">
                  <a:pos x="T4" y="T5"/>
                </a:cxn>
                <a:cxn ang="0">
                  <a:pos x="T6" y="T7"/>
                </a:cxn>
                <a:cxn ang="0">
                  <a:pos x="T8" y="T9"/>
                </a:cxn>
                <a:cxn ang="0">
                  <a:pos x="T10" y="T11"/>
                </a:cxn>
              </a:cxnLst>
              <a:rect l="0" t="0" r="r" b="b"/>
              <a:pathLst>
                <a:path w="25" h="78">
                  <a:moveTo>
                    <a:pt x="15" y="78"/>
                  </a:moveTo>
                  <a:cubicBezTo>
                    <a:pt x="14" y="64"/>
                    <a:pt x="19" y="49"/>
                    <a:pt x="16" y="34"/>
                  </a:cubicBezTo>
                  <a:cubicBezTo>
                    <a:pt x="13" y="21"/>
                    <a:pt x="8" y="10"/>
                    <a:pt x="0" y="0"/>
                  </a:cubicBezTo>
                  <a:cubicBezTo>
                    <a:pt x="9" y="1"/>
                    <a:pt x="22" y="14"/>
                    <a:pt x="22" y="25"/>
                  </a:cubicBezTo>
                  <a:cubicBezTo>
                    <a:pt x="23" y="29"/>
                    <a:pt x="21" y="34"/>
                    <a:pt x="25" y="38"/>
                  </a:cubicBezTo>
                  <a:cubicBezTo>
                    <a:pt x="24" y="52"/>
                    <a:pt x="25" y="67"/>
                    <a:pt x="15" y="78"/>
                  </a:cubicBezTo>
                  <a:close/>
                </a:path>
              </a:pathLst>
            </a:custGeom>
            <a:solidFill>
              <a:srgbClr val="C257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 name="Freeform 439">
              <a:extLst>
                <a:ext uri="{FF2B5EF4-FFF2-40B4-BE49-F238E27FC236}">
                  <a16:creationId xmlns:a16="http://schemas.microsoft.com/office/drawing/2014/main" id="{FE4D7F9E-58C2-9595-D630-6B78AEB93930}"/>
                </a:ext>
              </a:extLst>
            </p:cNvPr>
            <p:cNvSpPr/>
            <p:nvPr/>
          </p:nvSpPr>
          <p:spPr bwMode="auto">
            <a:xfrm>
              <a:off x="6510338" y="3940176"/>
              <a:ext cx="57150" cy="153988"/>
            </a:xfrm>
            <a:custGeom>
              <a:avLst/>
              <a:gdLst>
                <a:gd name="T0" fmla="*/ 17 w 24"/>
                <a:gd name="T1" fmla="*/ 47 h 64"/>
                <a:gd name="T2" fmla="*/ 10 w 24"/>
                <a:gd name="T3" fmla="*/ 0 h 64"/>
                <a:gd name="T4" fmla="*/ 19 w 24"/>
                <a:gd name="T5" fmla="*/ 26 h 64"/>
                <a:gd name="T6" fmla="*/ 22 w 24"/>
                <a:gd name="T7" fmla="*/ 64 h 64"/>
                <a:gd name="T8" fmla="*/ 17 w 24"/>
                <a:gd name="T9" fmla="*/ 47 h 64"/>
              </a:gdLst>
              <a:ahLst/>
              <a:cxnLst>
                <a:cxn ang="0">
                  <a:pos x="T0" y="T1"/>
                </a:cxn>
                <a:cxn ang="0">
                  <a:pos x="T2" y="T3"/>
                </a:cxn>
                <a:cxn ang="0">
                  <a:pos x="T4" y="T5"/>
                </a:cxn>
                <a:cxn ang="0">
                  <a:pos x="T6" y="T7"/>
                </a:cxn>
                <a:cxn ang="0">
                  <a:pos x="T8" y="T9"/>
                </a:cxn>
              </a:cxnLst>
              <a:rect l="0" t="0" r="r" b="b"/>
              <a:pathLst>
                <a:path w="24" h="64">
                  <a:moveTo>
                    <a:pt x="17" y="47"/>
                  </a:moveTo>
                  <a:cubicBezTo>
                    <a:pt x="13" y="31"/>
                    <a:pt x="0" y="17"/>
                    <a:pt x="10" y="0"/>
                  </a:cubicBezTo>
                  <a:cubicBezTo>
                    <a:pt x="13" y="9"/>
                    <a:pt x="13" y="18"/>
                    <a:pt x="19" y="26"/>
                  </a:cubicBezTo>
                  <a:cubicBezTo>
                    <a:pt x="24" y="39"/>
                    <a:pt x="22" y="52"/>
                    <a:pt x="22" y="64"/>
                  </a:cubicBezTo>
                  <a:cubicBezTo>
                    <a:pt x="16" y="59"/>
                    <a:pt x="23" y="51"/>
                    <a:pt x="17" y="47"/>
                  </a:cubicBezTo>
                  <a:close/>
                </a:path>
              </a:pathLst>
            </a:custGeom>
            <a:solidFill>
              <a:srgbClr val="C75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 name="Freeform 440">
              <a:extLst>
                <a:ext uri="{FF2B5EF4-FFF2-40B4-BE49-F238E27FC236}">
                  <a16:creationId xmlns:a16="http://schemas.microsoft.com/office/drawing/2014/main" id="{F51EB65B-54CB-9786-2949-039DCC51DABC}"/>
                </a:ext>
              </a:extLst>
            </p:cNvPr>
            <p:cNvSpPr/>
            <p:nvPr/>
          </p:nvSpPr>
          <p:spPr bwMode="auto">
            <a:xfrm>
              <a:off x="6399213" y="3786188"/>
              <a:ext cx="65088" cy="87313"/>
            </a:xfrm>
            <a:custGeom>
              <a:avLst/>
              <a:gdLst>
                <a:gd name="T0" fmla="*/ 10 w 27"/>
                <a:gd name="T1" fmla="*/ 0 h 36"/>
                <a:gd name="T2" fmla="*/ 25 w 27"/>
                <a:gd name="T3" fmla="*/ 30 h 36"/>
                <a:gd name="T4" fmla="*/ 26 w 27"/>
                <a:gd name="T5" fmla="*/ 34 h 36"/>
                <a:gd name="T6" fmla="*/ 22 w 27"/>
                <a:gd name="T7" fmla="*/ 36 h 36"/>
                <a:gd name="T8" fmla="*/ 1 w 27"/>
                <a:gd name="T9" fmla="*/ 13 h 36"/>
                <a:gd name="T10" fmla="*/ 10 w 27"/>
                <a:gd name="T11" fmla="*/ 0 h 36"/>
              </a:gdLst>
              <a:ahLst/>
              <a:cxnLst>
                <a:cxn ang="0">
                  <a:pos x="T0" y="T1"/>
                </a:cxn>
                <a:cxn ang="0">
                  <a:pos x="T2" y="T3"/>
                </a:cxn>
                <a:cxn ang="0">
                  <a:pos x="T4" y="T5"/>
                </a:cxn>
                <a:cxn ang="0">
                  <a:pos x="T6" y="T7"/>
                </a:cxn>
                <a:cxn ang="0">
                  <a:pos x="T8" y="T9"/>
                </a:cxn>
                <a:cxn ang="0">
                  <a:pos x="T10" y="T11"/>
                </a:cxn>
              </a:cxnLst>
              <a:rect l="0" t="0" r="r" b="b"/>
              <a:pathLst>
                <a:path w="27" h="36">
                  <a:moveTo>
                    <a:pt x="10" y="0"/>
                  </a:moveTo>
                  <a:cubicBezTo>
                    <a:pt x="11" y="13"/>
                    <a:pt x="16" y="22"/>
                    <a:pt x="25" y="30"/>
                  </a:cubicBezTo>
                  <a:cubicBezTo>
                    <a:pt x="26" y="31"/>
                    <a:pt x="27" y="32"/>
                    <a:pt x="26" y="34"/>
                  </a:cubicBezTo>
                  <a:cubicBezTo>
                    <a:pt x="25" y="35"/>
                    <a:pt x="22" y="36"/>
                    <a:pt x="22" y="36"/>
                  </a:cubicBezTo>
                  <a:cubicBezTo>
                    <a:pt x="14" y="29"/>
                    <a:pt x="4" y="23"/>
                    <a:pt x="1" y="13"/>
                  </a:cubicBezTo>
                  <a:cubicBezTo>
                    <a:pt x="0" y="8"/>
                    <a:pt x="11" y="8"/>
                    <a:pt x="10" y="0"/>
                  </a:cubicBezTo>
                  <a:close/>
                </a:path>
              </a:pathLst>
            </a:custGeom>
            <a:solidFill>
              <a:srgbClr val="EC9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 name="Freeform 441">
              <a:extLst>
                <a:ext uri="{FF2B5EF4-FFF2-40B4-BE49-F238E27FC236}">
                  <a16:creationId xmlns:a16="http://schemas.microsoft.com/office/drawing/2014/main" id="{5168435F-A330-9D22-2D1B-C64495C935F5}"/>
                </a:ext>
              </a:extLst>
            </p:cNvPr>
            <p:cNvSpPr/>
            <p:nvPr/>
          </p:nvSpPr>
          <p:spPr bwMode="auto">
            <a:xfrm>
              <a:off x="6459538" y="3849688"/>
              <a:ext cx="61913" cy="52388"/>
            </a:xfrm>
            <a:custGeom>
              <a:avLst/>
              <a:gdLst>
                <a:gd name="T0" fmla="*/ 22 w 26"/>
                <a:gd name="T1" fmla="*/ 19 h 22"/>
                <a:gd name="T2" fmla="*/ 7 w 26"/>
                <a:gd name="T3" fmla="*/ 5 h 22"/>
                <a:gd name="T4" fmla="*/ 17 w 26"/>
                <a:gd name="T5" fmla="*/ 1 h 22"/>
                <a:gd name="T6" fmla="*/ 22 w 26"/>
                <a:gd name="T7" fmla="*/ 19 h 22"/>
              </a:gdLst>
              <a:ahLst/>
              <a:cxnLst>
                <a:cxn ang="0">
                  <a:pos x="T0" y="T1"/>
                </a:cxn>
                <a:cxn ang="0">
                  <a:pos x="T2" y="T3"/>
                </a:cxn>
                <a:cxn ang="0">
                  <a:pos x="T4" y="T5"/>
                </a:cxn>
                <a:cxn ang="0">
                  <a:pos x="T6" y="T7"/>
                </a:cxn>
              </a:cxnLst>
              <a:rect l="0" t="0" r="r" b="b"/>
              <a:pathLst>
                <a:path w="26" h="22">
                  <a:moveTo>
                    <a:pt x="22" y="19"/>
                  </a:moveTo>
                  <a:cubicBezTo>
                    <a:pt x="21" y="9"/>
                    <a:pt x="0" y="22"/>
                    <a:pt x="7" y="5"/>
                  </a:cubicBezTo>
                  <a:cubicBezTo>
                    <a:pt x="9" y="0"/>
                    <a:pt x="13" y="0"/>
                    <a:pt x="17" y="1"/>
                  </a:cubicBezTo>
                  <a:cubicBezTo>
                    <a:pt x="26" y="5"/>
                    <a:pt x="21" y="12"/>
                    <a:pt x="22" y="19"/>
                  </a:cubicBezTo>
                  <a:close/>
                </a:path>
              </a:pathLst>
            </a:custGeom>
            <a:solidFill>
              <a:srgbClr val="EC9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9" name="Freeform 442">
              <a:extLst>
                <a:ext uri="{FF2B5EF4-FFF2-40B4-BE49-F238E27FC236}">
                  <a16:creationId xmlns:a16="http://schemas.microsoft.com/office/drawing/2014/main" id="{1C3F2677-3777-49E6-FD77-A7BB071A1C15}"/>
                </a:ext>
              </a:extLst>
            </p:cNvPr>
            <p:cNvSpPr/>
            <p:nvPr/>
          </p:nvSpPr>
          <p:spPr bwMode="auto">
            <a:xfrm>
              <a:off x="5657851" y="3082926"/>
              <a:ext cx="34925" cy="84138"/>
            </a:xfrm>
            <a:custGeom>
              <a:avLst/>
              <a:gdLst>
                <a:gd name="T0" fmla="*/ 8 w 14"/>
                <a:gd name="T1" fmla="*/ 15 h 35"/>
                <a:gd name="T2" fmla="*/ 5 w 14"/>
                <a:gd name="T3" fmla="*/ 35 h 35"/>
                <a:gd name="T4" fmla="*/ 1 w 14"/>
                <a:gd name="T5" fmla="*/ 0 h 35"/>
                <a:gd name="T6" fmla="*/ 3 w 14"/>
                <a:gd name="T7" fmla="*/ 0 h 35"/>
                <a:gd name="T8" fmla="*/ 8 w 14"/>
                <a:gd name="T9" fmla="*/ 15 h 35"/>
              </a:gdLst>
              <a:ahLst/>
              <a:cxnLst>
                <a:cxn ang="0">
                  <a:pos x="T0" y="T1"/>
                </a:cxn>
                <a:cxn ang="0">
                  <a:pos x="T2" y="T3"/>
                </a:cxn>
                <a:cxn ang="0">
                  <a:pos x="T4" y="T5"/>
                </a:cxn>
                <a:cxn ang="0">
                  <a:pos x="T6" y="T7"/>
                </a:cxn>
                <a:cxn ang="0">
                  <a:pos x="T8" y="T9"/>
                </a:cxn>
              </a:cxnLst>
              <a:rect l="0" t="0" r="r" b="b"/>
              <a:pathLst>
                <a:path w="14" h="35">
                  <a:moveTo>
                    <a:pt x="8" y="15"/>
                  </a:moveTo>
                  <a:cubicBezTo>
                    <a:pt x="6" y="21"/>
                    <a:pt x="14" y="29"/>
                    <a:pt x="5" y="35"/>
                  </a:cubicBezTo>
                  <a:cubicBezTo>
                    <a:pt x="0" y="24"/>
                    <a:pt x="2" y="11"/>
                    <a:pt x="1" y="0"/>
                  </a:cubicBezTo>
                  <a:cubicBezTo>
                    <a:pt x="1" y="0"/>
                    <a:pt x="2" y="0"/>
                    <a:pt x="3" y="0"/>
                  </a:cubicBezTo>
                  <a:cubicBezTo>
                    <a:pt x="5" y="5"/>
                    <a:pt x="6" y="10"/>
                    <a:pt x="8" y="15"/>
                  </a:cubicBezTo>
                  <a:close/>
                </a:path>
              </a:pathLst>
            </a:custGeom>
            <a:solidFill>
              <a:srgbClr val="F5E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0" name="Freeform 443">
              <a:extLst>
                <a:ext uri="{FF2B5EF4-FFF2-40B4-BE49-F238E27FC236}">
                  <a16:creationId xmlns:a16="http://schemas.microsoft.com/office/drawing/2014/main" id="{5ADFFB00-6F94-2D95-59B3-65CF6D3F3864}"/>
                </a:ext>
              </a:extLst>
            </p:cNvPr>
            <p:cNvSpPr/>
            <p:nvPr/>
          </p:nvSpPr>
          <p:spPr bwMode="auto">
            <a:xfrm>
              <a:off x="5688013" y="3087688"/>
              <a:ext cx="28575" cy="41275"/>
            </a:xfrm>
            <a:custGeom>
              <a:avLst/>
              <a:gdLst>
                <a:gd name="T0" fmla="*/ 11 w 12"/>
                <a:gd name="T1" fmla="*/ 11 h 17"/>
                <a:gd name="T2" fmla="*/ 8 w 12"/>
                <a:gd name="T3" fmla="*/ 16 h 17"/>
                <a:gd name="T4" fmla="*/ 0 w 12"/>
                <a:gd name="T5" fmla="*/ 7 h 17"/>
                <a:gd name="T6" fmla="*/ 6 w 12"/>
                <a:gd name="T7" fmla="*/ 1 h 17"/>
                <a:gd name="T8" fmla="*/ 11 w 12"/>
                <a:gd name="T9" fmla="*/ 11 h 17"/>
              </a:gdLst>
              <a:ahLst/>
              <a:cxnLst>
                <a:cxn ang="0">
                  <a:pos x="T0" y="T1"/>
                </a:cxn>
                <a:cxn ang="0">
                  <a:pos x="T2" y="T3"/>
                </a:cxn>
                <a:cxn ang="0">
                  <a:pos x="T4" y="T5"/>
                </a:cxn>
                <a:cxn ang="0">
                  <a:pos x="T6" y="T7"/>
                </a:cxn>
                <a:cxn ang="0">
                  <a:pos x="T8" y="T9"/>
                </a:cxn>
              </a:cxnLst>
              <a:rect l="0" t="0" r="r" b="b"/>
              <a:pathLst>
                <a:path w="12" h="17">
                  <a:moveTo>
                    <a:pt x="11" y="11"/>
                  </a:moveTo>
                  <a:cubicBezTo>
                    <a:pt x="11" y="13"/>
                    <a:pt x="12" y="17"/>
                    <a:pt x="8" y="16"/>
                  </a:cubicBezTo>
                  <a:cubicBezTo>
                    <a:pt x="3" y="16"/>
                    <a:pt x="0" y="12"/>
                    <a:pt x="0" y="7"/>
                  </a:cubicBezTo>
                  <a:cubicBezTo>
                    <a:pt x="0" y="4"/>
                    <a:pt x="1" y="0"/>
                    <a:pt x="6" y="1"/>
                  </a:cubicBezTo>
                  <a:cubicBezTo>
                    <a:pt x="11" y="2"/>
                    <a:pt x="11" y="6"/>
                    <a:pt x="11" y="11"/>
                  </a:cubicBezTo>
                  <a:close/>
                </a:path>
              </a:pathLst>
            </a:custGeom>
            <a:solidFill>
              <a:srgbClr val="A28A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1" name="Freeform 444">
              <a:extLst>
                <a:ext uri="{FF2B5EF4-FFF2-40B4-BE49-F238E27FC236}">
                  <a16:creationId xmlns:a16="http://schemas.microsoft.com/office/drawing/2014/main" id="{5E195AF6-D2B8-A7EA-90DE-CD7B153F2787}"/>
                </a:ext>
              </a:extLst>
            </p:cNvPr>
            <p:cNvSpPr/>
            <p:nvPr/>
          </p:nvSpPr>
          <p:spPr bwMode="auto">
            <a:xfrm>
              <a:off x="5969001" y="4114801"/>
              <a:ext cx="336550" cy="66675"/>
            </a:xfrm>
            <a:custGeom>
              <a:avLst/>
              <a:gdLst>
                <a:gd name="T0" fmla="*/ 127 w 139"/>
                <a:gd name="T1" fmla="*/ 15 h 28"/>
                <a:gd name="T2" fmla="*/ 139 w 139"/>
                <a:gd name="T3" fmla="*/ 23 h 28"/>
                <a:gd name="T4" fmla="*/ 138 w 139"/>
                <a:gd name="T5" fmla="*/ 28 h 28"/>
                <a:gd name="T6" fmla="*/ 55 w 139"/>
                <a:gd name="T7" fmla="*/ 14 h 28"/>
                <a:gd name="T8" fmla="*/ 11 w 139"/>
                <a:gd name="T9" fmla="*/ 10 h 28"/>
                <a:gd name="T10" fmla="*/ 4 w 139"/>
                <a:gd name="T11" fmla="*/ 5 h 28"/>
                <a:gd name="T12" fmla="*/ 3 w 139"/>
                <a:gd name="T13" fmla="*/ 0 h 28"/>
                <a:gd name="T14" fmla="*/ 63 w 139"/>
                <a:gd name="T15" fmla="*/ 2 h 28"/>
                <a:gd name="T16" fmla="*/ 105 w 139"/>
                <a:gd name="T17" fmla="*/ 6 h 28"/>
                <a:gd name="T18" fmla="*/ 127 w 139"/>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28">
                  <a:moveTo>
                    <a:pt x="127" y="15"/>
                  </a:moveTo>
                  <a:cubicBezTo>
                    <a:pt x="131" y="18"/>
                    <a:pt x="135" y="20"/>
                    <a:pt x="139" y="23"/>
                  </a:cubicBezTo>
                  <a:cubicBezTo>
                    <a:pt x="139" y="25"/>
                    <a:pt x="138" y="26"/>
                    <a:pt x="138" y="28"/>
                  </a:cubicBezTo>
                  <a:cubicBezTo>
                    <a:pt x="111" y="19"/>
                    <a:pt x="84" y="14"/>
                    <a:pt x="55" y="14"/>
                  </a:cubicBezTo>
                  <a:cubicBezTo>
                    <a:pt x="40" y="15"/>
                    <a:pt x="26" y="11"/>
                    <a:pt x="11" y="10"/>
                  </a:cubicBezTo>
                  <a:cubicBezTo>
                    <a:pt x="9" y="7"/>
                    <a:pt x="7" y="5"/>
                    <a:pt x="4" y="5"/>
                  </a:cubicBezTo>
                  <a:cubicBezTo>
                    <a:pt x="0" y="4"/>
                    <a:pt x="1" y="2"/>
                    <a:pt x="3" y="0"/>
                  </a:cubicBezTo>
                  <a:cubicBezTo>
                    <a:pt x="23" y="2"/>
                    <a:pt x="43" y="1"/>
                    <a:pt x="63" y="2"/>
                  </a:cubicBezTo>
                  <a:cubicBezTo>
                    <a:pt x="77" y="5"/>
                    <a:pt x="91" y="3"/>
                    <a:pt x="105" y="6"/>
                  </a:cubicBezTo>
                  <a:cubicBezTo>
                    <a:pt x="113" y="8"/>
                    <a:pt x="121" y="10"/>
                    <a:pt x="127" y="15"/>
                  </a:cubicBezTo>
                  <a:close/>
                </a:path>
              </a:pathLst>
            </a:custGeom>
            <a:solidFill>
              <a:srgbClr val="F19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2" name="Freeform 445">
              <a:extLst>
                <a:ext uri="{FF2B5EF4-FFF2-40B4-BE49-F238E27FC236}">
                  <a16:creationId xmlns:a16="http://schemas.microsoft.com/office/drawing/2014/main" id="{1D4C0833-3D5A-A5EC-24ED-8B9638FE0598}"/>
                </a:ext>
              </a:extLst>
            </p:cNvPr>
            <p:cNvSpPr/>
            <p:nvPr/>
          </p:nvSpPr>
          <p:spPr bwMode="auto">
            <a:xfrm>
              <a:off x="5262563" y="3617913"/>
              <a:ext cx="63500" cy="46038"/>
            </a:xfrm>
            <a:custGeom>
              <a:avLst/>
              <a:gdLst>
                <a:gd name="T0" fmla="*/ 0 w 26"/>
                <a:gd name="T1" fmla="*/ 11 h 19"/>
                <a:gd name="T2" fmla="*/ 21 w 26"/>
                <a:gd name="T3" fmla="*/ 8 h 19"/>
                <a:gd name="T4" fmla="*/ 18 w 26"/>
                <a:gd name="T5" fmla="*/ 19 h 19"/>
                <a:gd name="T6" fmla="*/ 0 w 26"/>
                <a:gd name="T7" fmla="*/ 11 h 19"/>
              </a:gdLst>
              <a:ahLst/>
              <a:cxnLst>
                <a:cxn ang="0">
                  <a:pos x="T0" y="T1"/>
                </a:cxn>
                <a:cxn ang="0">
                  <a:pos x="T2" y="T3"/>
                </a:cxn>
                <a:cxn ang="0">
                  <a:pos x="T4" y="T5"/>
                </a:cxn>
                <a:cxn ang="0">
                  <a:pos x="T6" y="T7"/>
                </a:cxn>
              </a:cxnLst>
              <a:rect l="0" t="0" r="r" b="b"/>
              <a:pathLst>
                <a:path w="26" h="19">
                  <a:moveTo>
                    <a:pt x="0" y="11"/>
                  </a:moveTo>
                  <a:cubicBezTo>
                    <a:pt x="5" y="0"/>
                    <a:pt x="15" y="5"/>
                    <a:pt x="21" y="8"/>
                  </a:cubicBezTo>
                  <a:cubicBezTo>
                    <a:pt x="26" y="9"/>
                    <a:pt x="24" y="16"/>
                    <a:pt x="18" y="19"/>
                  </a:cubicBezTo>
                  <a:cubicBezTo>
                    <a:pt x="13" y="13"/>
                    <a:pt x="9" y="6"/>
                    <a:pt x="0" y="11"/>
                  </a:cubicBezTo>
                  <a:close/>
                </a:path>
              </a:pathLst>
            </a:custGeom>
            <a:solidFill>
              <a:srgbClr val="9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3" name="Freeform 446">
              <a:extLst>
                <a:ext uri="{FF2B5EF4-FFF2-40B4-BE49-F238E27FC236}">
                  <a16:creationId xmlns:a16="http://schemas.microsoft.com/office/drawing/2014/main" id="{856D15FB-F395-0C66-C97A-85E055B0AC9B}"/>
                </a:ext>
              </a:extLst>
            </p:cNvPr>
            <p:cNvSpPr/>
            <p:nvPr/>
          </p:nvSpPr>
          <p:spPr bwMode="auto">
            <a:xfrm>
              <a:off x="5349876" y="3535363"/>
              <a:ext cx="52388" cy="109538"/>
            </a:xfrm>
            <a:custGeom>
              <a:avLst/>
              <a:gdLst>
                <a:gd name="T0" fmla="*/ 16 w 22"/>
                <a:gd name="T1" fmla="*/ 0 h 45"/>
                <a:gd name="T2" fmla="*/ 22 w 22"/>
                <a:gd name="T3" fmla="*/ 15 h 45"/>
                <a:gd name="T4" fmla="*/ 6 w 22"/>
                <a:gd name="T5" fmla="*/ 45 h 45"/>
                <a:gd name="T6" fmla="*/ 2 w 22"/>
                <a:gd name="T7" fmla="*/ 44 h 45"/>
                <a:gd name="T8" fmla="*/ 9 w 22"/>
                <a:gd name="T9" fmla="*/ 27 h 45"/>
                <a:gd name="T10" fmla="*/ 8 w 22"/>
                <a:gd name="T11" fmla="*/ 17 h 45"/>
                <a:gd name="T12" fmla="*/ 4 w 22"/>
                <a:gd name="T13" fmla="*/ 10 h 45"/>
                <a:gd name="T14" fmla="*/ 14 w 22"/>
                <a:gd name="T15" fmla="*/ 12 h 45"/>
                <a:gd name="T16" fmla="*/ 16 w 22"/>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5">
                  <a:moveTo>
                    <a:pt x="16" y="0"/>
                  </a:moveTo>
                  <a:cubicBezTo>
                    <a:pt x="18" y="5"/>
                    <a:pt x="14" y="12"/>
                    <a:pt x="22" y="15"/>
                  </a:cubicBezTo>
                  <a:cubicBezTo>
                    <a:pt x="22" y="28"/>
                    <a:pt x="17" y="38"/>
                    <a:pt x="6" y="45"/>
                  </a:cubicBezTo>
                  <a:cubicBezTo>
                    <a:pt x="5" y="45"/>
                    <a:pt x="3" y="44"/>
                    <a:pt x="2" y="44"/>
                  </a:cubicBezTo>
                  <a:cubicBezTo>
                    <a:pt x="4" y="38"/>
                    <a:pt x="7" y="33"/>
                    <a:pt x="9" y="27"/>
                  </a:cubicBezTo>
                  <a:cubicBezTo>
                    <a:pt x="10" y="24"/>
                    <a:pt x="11" y="18"/>
                    <a:pt x="8" y="17"/>
                  </a:cubicBezTo>
                  <a:cubicBezTo>
                    <a:pt x="3" y="15"/>
                    <a:pt x="0" y="14"/>
                    <a:pt x="4" y="10"/>
                  </a:cubicBezTo>
                  <a:cubicBezTo>
                    <a:pt x="8" y="4"/>
                    <a:pt x="10" y="11"/>
                    <a:pt x="14" y="12"/>
                  </a:cubicBezTo>
                  <a:cubicBezTo>
                    <a:pt x="16" y="8"/>
                    <a:pt x="12" y="4"/>
                    <a:pt x="16" y="0"/>
                  </a:cubicBezTo>
                  <a:close/>
                </a:path>
              </a:pathLst>
            </a:custGeom>
            <a:solidFill>
              <a:srgbClr val="CF3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4" name="Freeform 447">
              <a:extLst>
                <a:ext uri="{FF2B5EF4-FFF2-40B4-BE49-F238E27FC236}">
                  <a16:creationId xmlns:a16="http://schemas.microsoft.com/office/drawing/2014/main" id="{E2C2A10C-E1F4-8D25-B97B-9ADF1C10F06D}"/>
                </a:ext>
              </a:extLst>
            </p:cNvPr>
            <p:cNvSpPr/>
            <p:nvPr/>
          </p:nvSpPr>
          <p:spPr bwMode="auto">
            <a:xfrm>
              <a:off x="5438776" y="3571876"/>
              <a:ext cx="120650" cy="163513"/>
            </a:xfrm>
            <a:custGeom>
              <a:avLst/>
              <a:gdLst>
                <a:gd name="T0" fmla="*/ 3 w 50"/>
                <a:gd name="T1" fmla="*/ 49 h 68"/>
                <a:gd name="T2" fmla="*/ 14 w 50"/>
                <a:gd name="T3" fmla="*/ 31 h 68"/>
                <a:gd name="T4" fmla="*/ 24 w 50"/>
                <a:gd name="T5" fmla="*/ 36 h 68"/>
                <a:gd name="T6" fmla="*/ 25 w 50"/>
                <a:gd name="T7" fmla="*/ 23 h 68"/>
                <a:gd name="T8" fmla="*/ 18 w 50"/>
                <a:gd name="T9" fmla="*/ 0 h 68"/>
                <a:gd name="T10" fmla="*/ 35 w 50"/>
                <a:gd name="T11" fmla="*/ 11 h 68"/>
                <a:gd name="T12" fmla="*/ 37 w 50"/>
                <a:gd name="T13" fmla="*/ 14 h 68"/>
                <a:gd name="T14" fmla="*/ 49 w 50"/>
                <a:gd name="T15" fmla="*/ 34 h 68"/>
                <a:gd name="T16" fmla="*/ 49 w 50"/>
                <a:gd name="T17" fmla="*/ 40 h 68"/>
                <a:gd name="T18" fmla="*/ 18 w 50"/>
                <a:gd name="T19" fmla="*/ 58 h 68"/>
                <a:gd name="T20" fmla="*/ 8 w 50"/>
                <a:gd name="T21" fmla="*/ 65 h 68"/>
                <a:gd name="T22" fmla="*/ 0 w 50"/>
                <a:gd name="T23" fmla="*/ 50 h 68"/>
                <a:gd name="T24" fmla="*/ 3 w 50"/>
                <a:gd name="T25" fmla="*/ 4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68">
                  <a:moveTo>
                    <a:pt x="3" y="49"/>
                  </a:moveTo>
                  <a:cubicBezTo>
                    <a:pt x="21" y="51"/>
                    <a:pt x="9" y="37"/>
                    <a:pt x="14" y="31"/>
                  </a:cubicBezTo>
                  <a:cubicBezTo>
                    <a:pt x="18" y="31"/>
                    <a:pt x="18" y="40"/>
                    <a:pt x="24" y="36"/>
                  </a:cubicBezTo>
                  <a:cubicBezTo>
                    <a:pt x="29" y="32"/>
                    <a:pt x="26" y="28"/>
                    <a:pt x="25" y="23"/>
                  </a:cubicBezTo>
                  <a:cubicBezTo>
                    <a:pt x="23" y="15"/>
                    <a:pt x="20" y="8"/>
                    <a:pt x="18" y="0"/>
                  </a:cubicBezTo>
                  <a:cubicBezTo>
                    <a:pt x="26" y="0"/>
                    <a:pt x="28" y="9"/>
                    <a:pt x="35" y="11"/>
                  </a:cubicBezTo>
                  <a:cubicBezTo>
                    <a:pt x="36" y="12"/>
                    <a:pt x="37" y="13"/>
                    <a:pt x="37" y="14"/>
                  </a:cubicBezTo>
                  <a:cubicBezTo>
                    <a:pt x="35" y="25"/>
                    <a:pt x="37" y="32"/>
                    <a:pt x="49" y="34"/>
                  </a:cubicBezTo>
                  <a:cubicBezTo>
                    <a:pt x="50" y="36"/>
                    <a:pt x="50" y="38"/>
                    <a:pt x="49" y="40"/>
                  </a:cubicBezTo>
                  <a:cubicBezTo>
                    <a:pt x="41" y="50"/>
                    <a:pt x="28" y="50"/>
                    <a:pt x="18" y="58"/>
                  </a:cubicBezTo>
                  <a:cubicBezTo>
                    <a:pt x="15" y="60"/>
                    <a:pt x="16" y="68"/>
                    <a:pt x="8" y="65"/>
                  </a:cubicBezTo>
                  <a:cubicBezTo>
                    <a:pt x="4" y="61"/>
                    <a:pt x="1" y="56"/>
                    <a:pt x="0" y="50"/>
                  </a:cubicBezTo>
                  <a:cubicBezTo>
                    <a:pt x="1" y="49"/>
                    <a:pt x="2" y="49"/>
                    <a:pt x="3" y="49"/>
                  </a:cubicBezTo>
                  <a:close/>
                </a:path>
              </a:pathLst>
            </a:custGeom>
            <a:solidFill>
              <a:srgbClr val="9725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5" name="Freeform 448">
              <a:extLst>
                <a:ext uri="{FF2B5EF4-FFF2-40B4-BE49-F238E27FC236}">
                  <a16:creationId xmlns:a16="http://schemas.microsoft.com/office/drawing/2014/main" id="{B4DC1E9C-A1A6-0B58-1813-8D7857641139}"/>
                </a:ext>
              </a:extLst>
            </p:cNvPr>
            <p:cNvSpPr/>
            <p:nvPr/>
          </p:nvSpPr>
          <p:spPr bwMode="auto">
            <a:xfrm>
              <a:off x="5370513" y="3594101"/>
              <a:ext cx="85725" cy="98425"/>
            </a:xfrm>
            <a:custGeom>
              <a:avLst/>
              <a:gdLst>
                <a:gd name="T0" fmla="*/ 31 w 35"/>
                <a:gd name="T1" fmla="*/ 40 h 41"/>
                <a:gd name="T2" fmla="*/ 28 w 35"/>
                <a:gd name="T3" fmla="*/ 41 h 41"/>
                <a:gd name="T4" fmla="*/ 22 w 35"/>
                <a:gd name="T5" fmla="*/ 34 h 41"/>
                <a:gd name="T6" fmla="*/ 5 w 35"/>
                <a:gd name="T7" fmla="*/ 30 h 41"/>
                <a:gd name="T8" fmla="*/ 0 w 35"/>
                <a:gd name="T9" fmla="*/ 26 h 41"/>
                <a:gd name="T10" fmla="*/ 15 w 35"/>
                <a:gd name="T11" fmla="*/ 2 h 41"/>
                <a:gd name="T12" fmla="*/ 31 w 35"/>
                <a:gd name="T13" fmla="*/ 3 h 41"/>
                <a:gd name="T14" fmla="*/ 24 w 35"/>
                <a:gd name="T15" fmla="*/ 11 h 41"/>
                <a:gd name="T16" fmla="*/ 25 w 35"/>
                <a:gd name="T17" fmla="*/ 18 h 41"/>
                <a:gd name="T18" fmla="*/ 31 w 35"/>
                <a:gd name="T19" fmla="*/ 29 h 41"/>
                <a:gd name="T20" fmla="*/ 31 w 35"/>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1">
                  <a:moveTo>
                    <a:pt x="31" y="40"/>
                  </a:moveTo>
                  <a:cubicBezTo>
                    <a:pt x="30" y="41"/>
                    <a:pt x="29" y="41"/>
                    <a:pt x="28" y="41"/>
                  </a:cubicBezTo>
                  <a:cubicBezTo>
                    <a:pt x="26" y="39"/>
                    <a:pt x="24" y="36"/>
                    <a:pt x="22" y="34"/>
                  </a:cubicBezTo>
                  <a:cubicBezTo>
                    <a:pt x="17" y="29"/>
                    <a:pt x="16" y="10"/>
                    <a:pt x="5" y="30"/>
                  </a:cubicBezTo>
                  <a:cubicBezTo>
                    <a:pt x="5" y="31"/>
                    <a:pt x="2" y="28"/>
                    <a:pt x="0" y="26"/>
                  </a:cubicBezTo>
                  <a:cubicBezTo>
                    <a:pt x="2" y="16"/>
                    <a:pt x="7" y="8"/>
                    <a:pt x="15" y="2"/>
                  </a:cubicBezTo>
                  <a:cubicBezTo>
                    <a:pt x="20" y="0"/>
                    <a:pt x="25" y="1"/>
                    <a:pt x="31" y="3"/>
                  </a:cubicBezTo>
                  <a:cubicBezTo>
                    <a:pt x="31" y="8"/>
                    <a:pt x="28" y="9"/>
                    <a:pt x="24" y="11"/>
                  </a:cubicBezTo>
                  <a:cubicBezTo>
                    <a:pt x="20" y="14"/>
                    <a:pt x="22" y="18"/>
                    <a:pt x="25" y="18"/>
                  </a:cubicBezTo>
                  <a:cubicBezTo>
                    <a:pt x="35" y="19"/>
                    <a:pt x="32" y="24"/>
                    <a:pt x="31" y="29"/>
                  </a:cubicBezTo>
                  <a:cubicBezTo>
                    <a:pt x="30" y="33"/>
                    <a:pt x="31" y="37"/>
                    <a:pt x="31" y="40"/>
                  </a:cubicBezTo>
                  <a:close/>
                </a:path>
              </a:pathLst>
            </a:custGeom>
            <a:solidFill>
              <a:srgbClr val="C4B2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6" name="Freeform 449">
              <a:extLst>
                <a:ext uri="{FF2B5EF4-FFF2-40B4-BE49-F238E27FC236}">
                  <a16:creationId xmlns:a16="http://schemas.microsoft.com/office/drawing/2014/main" id="{921819E4-5B56-48DD-3FE1-4250DFDF9A9B}"/>
                </a:ext>
              </a:extLst>
            </p:cNvPr>
            <p:cNvSpPr/>
            <p:nvPr/>
          </p:nvSpPr>
          <p:spPr bwMode="auto">
            <a:xfrm>
              <a:off x="5421313" y="3705226"/>
              <a:ext cx="101600" cy="90488"/>
            </a:xfrm>
            <a:custGeom>
              <a:avLst/>
              <a:gdLst>
                <a:gd name="T0" fmla="*/ 15 w 42"/>
                <a:gd name="T1" fmla="*/ 10 h 38"/>
                <a:gd name="T2" fmla="*/ 22 w 42"/>
                <a:gd name="T3" fmla="*/ 0 h 38"/>
                <a:gd name="T4" fmla="*/ 39 w 42"/>
                <a:gd name="T5" fmla="*/ 25 h 38"/>
                <a:gd name="T6" fmla="*/ 37 w 42"/>
                <a:gd name="T7" fmla="*/ 30 h 38"/>
                <a:gd name="T8" fmla="*/ 26 w 42"/>
                <a:gd name="T9" fmla="*/ 32 h 38"/>
                <a:gd name="T10" fmla="*/ 19 w 42"/>
                <a:gd name="T11" fmla="*/ 34 h 38"/>
                <a:gd name="T12" fmla="*/ 12 w 42"/>
                <a:gd name="T13" fmla="*/ 35 h 38"/>
                <a:gd name="T14" fmla="*/ 0 w 42"/>
                <a:gd name="T15" fmla="*/ 18 h 38"/>
                <a:gd name="T16" fmla="*/ 12 w 42"/>
                <a:gd name="T17" fmla="*/ 18 h 38"/>
                <a:gd name="T18" fmla="*/ 19 w 42"/>
                <a:gd name="T19" fmla="*/ 17 h 38"/>
                <a:gd name="T20" fmla="*/ 15 w 42"/>
                <a:gd name="T21"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8">
                  <a:moveTo>
                    <a:pt x="15" y="10"/>
                  </a:moveTo>
                  <a:cubicBezTo>
                    <a:pt x="22" y="10"/>
                    <a:pt x="18" y="2"/>
                    <a:pt x="22" y="0"/>
                  </a:cubicBezTo>
                  <a:cubicBezTo>
                    <a:pt x="29" y="7"/>
                    <a:pt x="29" y="19"/>
                    <a:pt x="39" y="25"/>
                  </a:cubicBezTo>
                  <a:cubicBezTo>
                    <a:pt x="42" y="26"/>
                    <a:pt x="39" y="29"/>
                    <a:pt x="37" y="30"/>
                  </a:cubicBezTo>
                  <a:cubicBezTo>
                    <a:pt x="33" y="31"/>
                    <a:pt x="29" y="30"/>
                    <a:pt x="26" y="32"/>
                  </a:cubicBezTo>
                  <a:cubicBezTo>
                    <a:pt x="24" y="33"/>
                    <a:pt x="21" y="33"/>
                    <a:pt x="19" y="34"/>
                  </a:cubicBezTo>
                  <a:cubicBezTo>
                    <a:pt x="17" y="34"/>
                    <a:pt x="15" y="38"/>
                    <a:pt x="12" y="35"/>
                  </a:cubicBezTo>
                  <a:cubicBezTo>
                    <a:pt x="12" y="26"/>
                    <a:pt x="3" y="24"/>
                    <a:pt x="0" y="18"/>
                  </a:cubicBezTo>
                  <a:cubicBezTo>
                    <a:pt x="4" y="18"/>
                    <a:pt x="8" y="18"/>
                    <a:pt x="12" y="18"/>
                  </a:cubicBezTo>
                  <a:cubicBezTo>
                    <a:pt x="14" y="18"/>
                    <a:pt x="17" y="20"/>
                    <a:pt x="19" y="17"/>
                  </a:cubicBezTo>
                  <a:cubicBezTo>
                    <a:pt x="21" y="13"/>
                    <a:pt x="15" y="13"/>
                    <a:pt x="15" y="10"/>
                  </a:cubicBezTo>
                  <a:close/>
                </a:path>
              </a:pathLst>
            </a:custGeom>
            <a:solidFill>
              <a:srgbClr val="C6BB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7" name="Freeform 450">
              <a:extLst>
                <a:ext uri="{FF2B5EF4-FFF2-40B4-BE49-F238E27FC236}">
                  <a16:creationId xmlns:a16="http://schemas.microsoft.com/office/drawing/2014/main" id="{53B3301B-3E36-EDFB-375E-F5C969EA7126}"/>
                </a:ext>
              </a:extLst>
            </p:cNvPr>
            <p:cNvSpPr/>
            <p:nvPr/>
          </p:nvSpPr>
          <p:spPr bwMode="auto">
            <a:xfrm>
              <a:off x="5364163" y="3570288"/>
              <a:ext cx="74613" cy="85725"/>
            </a:xfrm>
            <a:custGeom>
              <a:avLst/>
              <a:gdLst>
                <a:gd name="T0" fmla="*/ 19 w 31"/>
                <a:gd name="T1" fmla="*/ 14 h 36"/>
                <a:gd name="T2" fmla="*/ 3 w 31"/>
                <a:gd name="T3" fmla="*/ 36 h 36"/>
                <a:gd name="T4" fmla="*/ 0 w 31"/>
                <a:gd name="T5" fmla="*/ 31 h 36"/>
                <a:gd name="T6" fmla="*/ 16 w 31"/>
                <a:gd name="T7" fmla="*/ 1 h 36"/>
                <a:gd name="T8" fmla="*/ 18 w 31"/>
                <a:gd name="T9" fmla="*/ 0 h 36"/>
                <a:gd name="T10" fmla="*/ 19 w 31"/>
                <a:gd name="T11" fmla="*/ 14 h 36"/>
              </a:gdLst>
              <a:ahLst/>
              <a:cxnLst>
                <a:cxn ang="0">
                  <a:pos x="T0" y="T1"/>
                </a:cxn>
                <a:cxn ang="0">
                  <a:pos x="T2" y="T3"/>
                </a:cxn>
                <a:cxn ang="0">
                  <a:pos x="T4" y="T5"/>
                </a:cxn>
                <a:cxn ang="0">
                  <a:pos x="T6" y="T7"/>
                </a:cxn>
                <a:cxn ang="0">
                  <a:pos x="T8" y="T9"/>
                </a:cxn>
                <a:cxn ang="0">
                  <a:pos x="T10" y="T11"/>
                </a:cxn>
              </a:cxnLst>
              <a:rect l="0" t="0" r="r" b="b"/>
              <a:pathLst>
                <a:path w="31" h="36">
                  <a:moveTo>
                    <a:pt x="19" y="14"/>
                  </a:moveTo>
                  <a:cubicBezTo>
                    <a:pt x="11" y="19"/>
                    <a:pt x="9" y="29"/>
                    <a:pt x="3" y="36"/>
                  </a:cubicBezTo>
                  <a:cubicBezTo>
                    <a:pt x="1" y="35"/>
                    <a:pt x="1" y="33"/>
                    <a:pt x="0" y="31"/>
                  </a:cubicBezTo>
                  <a:cubicBezTo>
                    <a:pt x="8" y="22"/>
                    <a:pt x="11" y="11"/>
                    <a:pt x="16" y="1"/>
                  </a:cubicBezTo>
                  <a:cubicBezTo>
                    <a:pt x="17" y="0"/>
                    <a:pt x="18" y="0"/>
                    <a:pt x="18" y="0"/>
                  </a:cubicBezTo>
                  <a:cubicBezTo>
                    <a:pt x="31" y="4"/>
                    <a:pt x="23" y="9"/>
                    <a:pt x="19" y="14"/>
                  </a:cubicBezTo>
                  <a:close/>
                </a:path>
              </a:pathLst>
            </a:custGeom>
            <a:solidFill>
              <a:srgbClr val="9A20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8" name="Freeform 451">
              <a:extLst>
                <a:ext uri="{FF2B5EF4-FFF2-40B4-BE49-F238E27FC236}">
                  <a16:creationId xmlns:a16="http://schemas.microsoft.com/office/drawing/2014/main" id="{ADE14BC3-37C6-C51F-5B8E-F74F425A0F8C}"/>
                </a:ext>
              </a:extLst>
            </p:cNvPr>
            <p:cNvSpPr/>
            <p:nvPr/>
          </p:nvSpPr>
          <p:spPr bwMode="auto">
            <a:xfrm>
              <a:off x="5365751" y="3675063"/>
              <a:ext cx="41275" cy="53975"/>
            </a:xfrm>
            <a:custGeom>
              <a:avLst/>
              <a:gdLst>
                <a:gd name="T0" fmla="*/ 15 w 17"/>
                <a:gd name="T1" fmla="*/ 22 h 22"/>
                <a:gd name="T2" fmla="*/ 0 w 17"/>
                <a:gd name="T3" fmla="*/ 4 h 22"/>
                <a:gd name="T4" fmla="*/ 15 w 17"/>
                <a:gd name="T5" fmla="*/ 22 h 22"/>
              </a:gdLst>
              <a:ahLst/>
              <a:cxnLst>
                <a:cxn ang="0">
                  <a:pos x="T0" y="T1"/>
                </a:cxn>
                <a:cxn ang="0">
                  <a:pos x="T2" y="T3"/>
                </a:cxn>
                <a:cxn ang="0">
                  <a:pos x="T4" y="T5"/>
                </a:cxn>
              </a:cxnLst>
              <a:rect l="0" t="0" r="r" b="b"/>
              <a:pathLst>
                <a:path w="17" h="22">
                  <a:moveTo>
                    <a:pt x="15" y="22"/>
                  </a:moveTo>
                  <a:cubicBezTo>
                    <a:pt x="6" y="19"/>
                    <a:pt x="5" y="10"/>
                    <a:pt x="0" y="4"/>
                  </a:cubicBezTo>
                  <a:cubicBezTo>
                    <a:pt x="17" y="0"/>
                    <a:pt x="11" y="15"/>
                    <a:pt x="15" y="22"/>
                  </a:cubicBezTo>
                  <a:close/>
                </a:path>
              </a:pathLst>
            </a:custGeom>
            <a:solidFill>
              <a:srgbClr val="C7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9" name="Freeform 452">
              <a:extLst>
                <a:ext uri="{FF2B5EF4-FFF2-40B4-BE49-F238E27FC236}">
                  <a16:creationId xmlns:a16="http://schemas.microsoft.com/office/drawing/2014/main" id="{00D0D309-A1A8-9BCC-5F15-13050ADE396C}"/>
                </a:ext>
              </a:extLst>
            </p:cNvPr>
            <p:cNvSpPr/>
            <p:nvPr/>
          </p:nvSpPr>
          <p:spPr bwMode="auto">
            <a:xfrm>
              <a:off x="5395913" y="3779838"/>
              <a:ext cx="103188" cy="136525"/>
            </a:xfrm>
            <a:custGeom>
              <a:avLst/>
              <a:gdLst>
                <a:gd name="T0" fmla="*/ 23 w 43"/>
                <a:gd name="T1" fmla="*/ 4 h 57"/>
                <a:gd name="T2" fmla="*/ 28 w 43"/>
                <a:gd name="T3" fmla="*/ 0 h 57"/>
                <a:gd name="T4" fmla="*/ 24 w 43"/>
                <a:gd name="T5" fmla="*/ 41 h 57"/>
                <a:gd name="T6" fmla="*/ 10 w 43"/>
                <a:gd name="T7" fmla="*/ 54 h 57"/>
                <a:gd name="T8" fmla="*/ 0 w 43"/>
                <a:gd name="T9" fmla="*/ 55 h 57"/>
                <a:gd name="T10" fmla="*/ 12 w 43"/>
                <a:gd name="T11" fmla="*/ 28 h 57"/>
                <a:gd name="T12" fmla="*/ 13 w 43"/>
                <a:gd name="T13" fmla="*/ 24 h 57"/>
                <a:gd name="T14" fmla="*/ 16 w 43"/>
                <a:gd name="T15" fmla="*/ 18 h 57"/>
                <a:gd name="T16" fmla="*/ 23 w 43"/>
                <a:gd name="T17"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7">
                  <a:moveTo>
                    <a:pt x="23" y="4"/>
                  </a:moveTo>
                  <a:cubicBezTo>
                    <a:pt x="25" y="3"/>
                    <a:pt x="27" y="1"/>
                    <a:pt x="28" y="0"/>
                  </a:cubicBezTo>
                  <a:cubicBezTo>
                    <a:pt x="43" y="17"/>
                    <a:pt x="42" y="28"/>
                    <a:pt x="24" y="41"/>
                  </a:cubicBezTo>
                  <a:cubicBezTo>
                    <a:pt x="18" y="45"/>
                    <a:pt x="13" y="48"/>
                    <a:pt x="10" y="54"/>
                  </a:cubicBezTo>
                  <a:cubicBezTo>
                    <a:pt x="7" y="57"/>
                    <a:pt x="3" y="56"/>
                    <a:pt x="0" y="55"/>
                  </a:cubicBezTo>
                  <a:cubicBezTo>
                    <a:pt x="0" y="44"/>
                    <a:pt x="6" y="36"/>
                    <a:pt x="12" y="28"/>
                  </a:cubicBezTo>
                  <a:cubicBezTo>
                    <a:pt x="14" y="25"/>
                    <a:pt x="14" y="26"/>
                    <a:pt x="13" y="24"/>
                  </a:cubicBezTo>
                  <a:cubicBezTo>
                    <a:pt x="14" y="22"/>
                    <a:pt x="15" y="20"/>
                    <a:pt x="16" y="18"/>
                  </a:cubicBezTo>
                  <a:cubicBezTo>
                    <a:pt x="23" y="16"/>
                    <a:pt x="19" y="8"/>
                    <a:pt x="23" y="4"/>
                  </a:cubicBezTo>
                  <a:close/>
                </a:path>
              </a:pathLst>
            </a:custGeom>
            <a:solidFill>
              <a:srgbClr val="D3CD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0" name="Freeform 453">
              <a:extLst>
                <a:ext uri="{FF2B5EF4-FFF2-40B4-BE49-F238E27FC236}">
                  <a16:creationId xmlns:a16="http://schemas.microsoft.com/office/drawing/2014/main" id="{DFD26B11-7C45-9340-2405-B6193C62D337}"/>
                </a:ext>
              </a:extLst>
            </p:cNvPr>
            <p:cNvSpPr/>
            <p:nvPr/>
          </p:nvSpPr>
          <p:spPr bwMode="auto">
            <a:xfrm>
              <a:off x="5368926" y="3889376"/>
              <a:ext cx="106363" cy="106363"/>
            </a:xfrm>
            <a:custGeom>
              <a:avLst/>
              <a:gdLst>
                <a:gd name="T0" fmla="*/ 11 w 44"/>
                <a:gd name="T1" fmla="*/ 9 h 44"/>
                <a:gd name="T2" fmla="*/ 19 w 44"/>
                <a:gd name="T3" fmla="*/ 9 h 44"/>
                <a:gd name="T4" fmla="*/ 43 w 44"/>
                <a:gd name="T5" fmla="*/ 10 h 44"/>
                <a:gd name="T6" fmla="*/ 39 w 44"/>
                <a:gd name="T7" fmla="*/ 19 h 44"/>
                <a:gd name="T8" fmla="*/ 34 w 44"/>
                <a:gd name="T9" fmla="*/ 37 h 44"/>
                <a:gd name="T10" fmla="*/ 19 w 44"/>
                <a:gd name="T11" fmla="*/ 42 h 44"/>
                <a:gd name="T12" fmla="*/ 12 w 44"/>
                <a:gd name="T13" fmla="*/ 40 h 44"/>
                <a:gd name="T14" fmla="*/ 12 w 44"/>
                <a:gd name="T15" fmla="*/ 33 h 44"/>
                <a:gd name="T16" fmla="*/ 21 w 44"/>
                <a:gd name="T17" fmla="*/ 19 h 44"/>
                <a:gd name="T18" fmla="*/ 4 w 44"/>
                <a:gd name="T19" fmla="*/ 17 h 44"/>
                <a:gd name="T20" fmla="*/ 4 w 44"/>
                <a:gd name="T21" fmla="*/ 4 h 44"/>
                <a:gd name="T22" fmla="*/ 11 w 44"/>
                <a:gd name="T2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44">
                  <a:moveTo>
                    <a:pt x="11" y="9"/>
                  </a:moveTo>
                  <a:cubicBezTo>
                    <a:pt x="14" y="8"/>
                    <a:pt x="17" y="8"/>
                    <a:pt x="19" y="9"/>
                  </a:cubicBezTo>
                  <a:cubicBezTo>
                    <a:pt x="27" y="8"/>
                    <a:pt x="35" y="0"/>
                    <a:pt x="43" y="10"/>
                  </a:cubicBezTo>
                  <a:cubicBezTo>
                    <a:pt x="44" y="14"/>
                    <a:pt x="44" y="18"/>
                    <a:pt x="39" y="19"/>
                  </a:cubicBezTo>
                  <a:cubicBezTo>
                    <a:pt x="20" y="20"/>
                    <a:pt x="36" y="31"/>
                    <a:pt x="34" y="37"/>
                  </a:cubicBezTo>
                  <a:cubicBezTo>
                    <a:pt x="30" y="42"/>
                    <a:pt x="25" y="44"/>
                    <a:pt x="19" y="42"/>
                  </a:cubicBezTo>
                  <a:cubicBezTo>
                    <a:pt x="19" y="36"/>
                    <a:pt x="17" y="34"/>
                    <a:pt x="12" y="40"/>
                  </a:cubicBezTo>
                  <a:cubicBezTo>
                    <a:pt x="12" y="37"/>
                    <a:pt x="12" y="35"/>
                    <a:pt x="12" y="33"/>
                  </a:cubicBezTo>
                  <a:cubicBezTo>
                    <a:pt x="10" y="26"/>
                    <a:pt x="11" y="20"/>
                    <a:pt x="21" y="19"/>
                  </a:cubicBezTo>
                  <a:cubicBezTo>
                    <a:pt x="15" y="15"/>
                    <a:pt x="9" y="20"/>
                    <a:pt x="4" y="17"/>
                  </a:cubicBezTo>
                  <a:cubicBezTo>
                    <a:pt x="2" y="12"/>
                    <a:pt x="0" y="8"/>
                    <a:pt x="4" y="4"/>
                  </a:cubicBezTo>
                  <a:cubicBezTo>
                    <a:pt x="7" y="5"/>
                    <a:pt x="9" y="7"/>
                    <a:pt x="11" y="9"/>
                  </a:cubicBezTo>
                  <a:close/>
                </a:path>
              </a:pathLst>
            </a:custGeom>
            <a:solidFill>
              <a:srgbClr val="D4C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1" name="Freeform 454">
              <a:extLst>
                <a:ext uri="{FF2B5EF4-FFF2-40B4-BE49-F238E27FC236}">
                  <a16:creationId xmlns:a16="http://schemas.microsoft.com/office/drawing/2014/main" id="{649DD6C6-FBC7-CBF1-077D-A6C16ABF04CF}"/>
                </a:ext>
              </a:extLst>
            </p:cNvPr>
            <p:cNvSpPr/>
            <p:nvPr/>
          </p:nvSpPr>
          <p:spPr bwMode="auto">
            <a:xfrm>
              <a:off x="5378451" y="3824288"/>
              <a:ext cx="68263" cy="87313"/>
            </a:xfrm>
            <a:custGeom>
              <a:avLst/>
              <a:gdLst>
                <a:gd name="T0" fmla="*/ 7 w 28"/>
                <a:gd name="T1" fmla="*/ 36 h 36"/>
                <a:gd name="T2" fmla="*/ 0 w 28"/>
                <a:gd name="T3" fmla="*/ 31 h 36"/>
                <a:gd name="T4" fmla="*/ 20 w 28"/>
                <a:gd name="T5" fmla="*/ 5 h 36"/>
                <a:gd name="T6" fmla="*/ 28 w 28"/>
                <a:gd name="T7" fmla="*/ 0 h 36"/>
                <a:gd name="T8" fmla="*/ 7 w 28"/>
                <a:gd name="T9" fmla="*/ 36 h 36"/>
              </a:gdLst>
              <a:ahLst/>
              <a:cxnLst>
                <a:cxn ang="0">
                  <a:pos x="T0" y="T1"/>
                </a:cxn>
                <a:cxn ang="0">
                  <a:pos x="T2" y="T3"/>
                </a:cxn>
                <a:cxn ang="0">
                  <a:pos x="T4" y="T5"/>
                </a:cxn>
                <a:cxn ang="0">
                  <a:pos x="T6" y="T7"/>
                </a:cxn>
                <a:cxn ang="0">
                  <a:pos x="T8" y="T9"/>
                </a:cxn>
              </a:cxnLst>
              <a:rect l="0" t="0" r="r" b="b"/>
              <a:pathLst>
                <a:path w="28" h="36">
                  <a:moveTo>
                    <a:pt x="7" y="36"/>
                  </a:moveTo>
                  <a:cubicBezTo>
                    <a:pt x="3" y="36"/>
                    <a:pt x="0" y="36"/>
                    <a:pt x="0" y="31"/>
                  </a:cubicBezTo>
                  <a:cubicBezTo>
                    <a:pt x="3" y="20"/>
                    <a:pt x="12" y="13"/>
                    <a:pt x="20" y="5"/>
                  </a:cubicBezTo>
                  <a:cubicBezTo>
                    <a:pt x="23" y="4"/>
                    <a:pt x="26" y="2"/>
                    <a:pt x="28" y="0"/>
                  </a:cubicBezTo>
                  <a:cubicBezTo>
                    <a:pt x="18" y="10"/>
                    <a:pt x="13" y="23"/>
                    <a:pt x="7" y="36"/>
                  </a:cubicBezTo>
                  <a:close/>
                </a:path>
              </a:pathLst>
            </a:custGeom>
            <a:solidFill>
              <a:srgbClr val="EFE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2" name="Freeform 455">
              <a:extLst>
                <a:ext uri="{FF2B5EF4-FFF2-40B4-BE49-F238E27FC236}">
                  <a16:creationId xmlns:a16="http://schemas.microsoft.com/office/drawing/2014/main" id="{5011456E-3BAF-93FB-87DB-D79EE4811D9D}"/>
                </a:ext>
              </a:extLst>
            </p:cNvPr>
            <p:cNvSpPr/>
            <p:nvPr/>
          </p:nvSpPr>
          <p:spPr bwMode="auto">
            <a:xfrm>
              <a:off x="5576888" y="3716338"/>
              <a:ext cx="93663" cy="287338"/>
            </a:xfrm>
            <a:custGeom>
              <a:avLst/>
              <a:gdLst>
                <a:gd name="T0" fmla="*/ 36 w 39"/>
                <a:gd name="T1" fmla="*/ 118 h 119"/>
                <a:gd name="T2" fmla="*/ 32 w 39"/>
                <a:gd name="T3" fmla="*/ 119 h 119"/>
                <a:gd name="T4" fmla="*/ 25 w 39"/>
                <a:gd name="T5" fmla="*/ 113 h 119"/>
                <a:gd name="T6" fmla="*/ 16 w 39"/>
                <a:gd name="T7" fmla="*/ 53 h 119"/>
                <a:gd name="T8" fmla="*/ 8 w 39"/>
                <a:gd name="T9" fmla="*/ 63 h 119"/>
                <a:gd name="T10" fmla="*/ 4 w 39"/>
                <a:gd name="T11" fmla="*/ 59 h 119"/>
                <a:gd name="T12" fmla="*/ 6 w 39"/>
                <a:gd name="T13" fmla="*/ 45 h 119"/>
                <a:gd name="T14" fmla="*/ 6 w 39"/>
                <a:gd name="T15" fmla="*/ 19 h 119"/>
                <a:gd name="T16" fmla="*/ 6 w 39"/>
                <a:gd name="T17" fmla="*/ 3 h 119"/>
                <a:gd name="T18" fmla="*/ 21 w 39"/>
                <a:gd name="T19" fmla="*/ 11 h 119"/>
                <a:gd name="T20" fmla="*/ 24 w 39"/>
                <a:gd name="T21" fmla="*/ 41 h 119"/>
                <a:gd name="T22" fmla="*/ 27 w 39"/>
                <a:gd name="T23" fmla="*/ 54 h 119"/>
                <a:gd name="T24" fmla="*/ 36 w 39"/>
                <a:gd name="T25"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19">
                  <a:moveTo>
                    <a:pt x="36" y="118"/>
                  </a:moveTo>
                  <a:cubicBezTo>
                    <a:pt x="35" y="119"/>
                    <a:pt x="33" y="119"/>
                    <a:pt x="32" y="119"/>
                  </a:cubicBezTo>
                  <a:cubicBezTo>
                    <a:pt x="28" y="119"/>
                    <a:pt x="26" y="116"/>
                    <a:pt x="25" y="113"/>
                  </a:cubicBezTo>
                  <a:cubicBezTo>
                    <a:pt x="22" y="93"/>
                    <a:pt x="14" y="74"/>
                    <a:pt x="16" y="53"/>
                  </a:cubicBezTo>
                  <a:cubicBezTo>
                    <a:pt x="13" y="57"/>
                    <a:pt x="13" y="62"/>
                    <a:pt x="8" y="63"/>
                  </a:cubicBezTo>
                  <a:cubicBezTo>
                    <a:pt x="5" y="64"/>
                    <a:pt x="5" y="61"/>
                    <a:pt x="4" y="59"/>
                  </a:cubicBezTo>
                  <a:cubicBezTo>
                    <a:pt x="3" y="54"/>
                    <a:pt x="5" y="50"/>
                    <a:pt x="6" y="45"/>
                  </a:cubicBezTo>
                  <a:cubicBezTo>
                    <a:pt x="9" y="37"/>
                    <a:pt x="9" y="28"/>
                    <a:pt x="6" y="19"/>
                  </a:cubicBezTo>
                  <a:cubicBezTo>
                    <a:pt x="4" y="14"/>
                    <a:pt x="0" y="7"/>
                    <a:pt x="6" y="3"/>
                  </a:cubicBezTo>
                  <a:cubicBezTo>
                    <a:pt x="13" y="0"/>
                    <a:pt x="17" y="7"/>
                    <a:pt x="21" y="11"/>
                  </a:cubicBezTo>
                  <a:cubicBezTo>
                    <a:pt x="24" y="20"/>
                    <a:pt x="28" y="30"/>
                    <a:pt x="24" y="41"/>
                  </a:cubicBezTo>
                  <a:cubicBezTo>
                    <a:pt x="24" y="46"/>
                    <a:pt x="25" y="50"/>
                    <a:pt x="27" y="54"/>
                  </a:cubicBezTo>
                  <a:cubicBezTo>
                    <a:pt x="36" y="75"/>
                    <a:pt x="39" y="96"/>
                    <a:pt x="36" y="118"/>
                  </a:cubicBezTo>
                  <a:close/>
                </a:path>
              </a:pathLst>
            </a:custGeom>
            <a:solidFill>
              <a:srgbClr val="F4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3" name="Freeform 456">
              <a:extLst>
                <a:ext uri="{FF2B5EF4-FFF2-40B4-BE49-F238E27FC236}">
                  <a16:creationId xmlns:a16="http://schemas.microsoft.com/office/drawing/2014/main" id="{FDC6B98F-2EB1-A87F-A8AC-3E3B721E8EB1}"/>
                </a:ext>
              </a:extLst>
            </p:cNvPr>
            <p:cNvSpPr/>
            <p:nvPr/>
          </p:nvSpPr>
          <p:spPr bwMode="auto">
            <a:xfrm>
              <a:off x="5549901" y="3581401"/>
              <a:ext cx="107950" cy="246063"/>
            </a:xfrm>
            <a:custGeom>
              <a:avLst/>
              <a:gdLst>
                <a:gd name="T0" fmla="*/ 30 w 45"/>
                <a:gd name="T1" fmla="*/ 66 h 102"/>
                <a:gd name="T2" fmla="*/ 18 w 45"/>
                <a:gd name="T3" fmla="*/ 62 h 102"/>
                <a:gd name="T4" fmla="*/ 21 w 45"/>
                <a:gd name="T5" fmla="*/ 77 h 102"/>
                <a:gd name="T6" fmla="*/ 20 w 45"/>
                <a:gd name="T7" fmla="*/ 102 h 102"/>
                <a:gd name="T8" fmla="*/ 10 w 45"/>
                <a:gd name="T9" fmla="*/ 89 h 102"/>
                <a:gd name="T10" fmla="*/ 1 w 45"/>
                <a:gd name="T11" fmla="*/ 81 h 102"/>
                <a:gd name="T12" fmla="*/ 18 w 45"/>
                <a:gd name="T13" fmla="*/ 45 h 102"/>
                <a:gd name="T14" fmla="*/ 24 w 45"/>
                <a:gd name="T15" fmla="*/ 49 h 102"/>
                <a:gd name="T16" fmla="*/ 19 w 45"/>
                <a:gd name="T17" fmla="*/ 42 h 102"/>
                <a:gd name="T18" fmla="*/ 25 w 45"/>
                <a:gd name="T19" fmla="*/ 20 h 102"/>
                <a:gd name="T20" fmla="*/ 24 w 45"/>
                <a:gd name="T21" fmla="*/ 15 h 102"/>
                <a:gd name="T22" fmla="*/ 30 w 45"/>
                <a:gd name="T23" fmla="*/ 0 h 102"/>
                <a:gd name="T24" fmla="*/ 35 w 45"/>
                <a:gd name="T25" fmla="*/ 9 h 102"/>
                <a:gd name="T26" fmla="*/ 40 w 45"/>
                <a:gd name="T27" fmla="*/ 38 h 102"/>
                <a:gd name="T28" fmla="*/ 41 w 45"/>
                <a:gd name="T29" fmla="*/ 52 h 102"/>
                <a:gd name="T30" fmla="*/ 39 w 45"/>
                <a:gd name="T31" fmla="*/ 45 h 102"/>
                <a:gd name="T32" fmla="*/ 37 w 45"/>
                <a:gd name="T33" fmla="*/ 52 h 102"/>
                <a:gd name="T34" fmla="*/ 30 w 45"/>
                <a:gd name="T35" fmla="*/ 6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102">
                  <a:moveTo>
                    <a:pt x="30" y="66"/>
                  </a:moveTo>
                  <a:cubicBezTo>
                    <a:pt x="24" y="68"/>
                    <a:pt x="22" y="58"/>
                    <a:pt x="18" y="62"/>
                  </a:cubicBezTo>
                  <a:cubicBezTo>
                    <a:pt x="13" y="67"/>
                    <a:pt x="20" y="71"/>
                    <a:pt x="21" y="77"/>
                  </a:cubicBezTo>
                  <a:cubicBezTo>
                    <a:pt x="23" y="85"/>
                    <a:pt x="25" y="93"/>
                    <a:pt x="20" y="102"/>
                  </a:cubicBezTo>
                  <a:cubicBezTo>
                    <a:pt x="16" y="98"/>
                    <a:pt x="17" y="91"/>
                    <a:pt x="10" y="89"/>
                  </a:cubicBezTo>
                  <a:cubicBezTo>
                    <a:pt x="6" y="88"/>
                    <a:pt x="3" y="85"/>
                    <a:pt x="1" y="81"/>
                  </a:cubicBezTo>
                  <a:cubicBezTo>
                    <a:pt x="0" y="66"/>
                    <a:pt x="12" y="57"/>
                    <a:pt x="18" y="45"/>
                  </a:cubicBezTo>
                  <a:cubicBezTo>
                    <a:pt x="21" y="45"/>
                    <a:pt x="22" y="48"/>
                    <a:pt x="24" y="49"/>
                  </a:cubicBezTo>
                  <a:cubicBezTo>
                    <a:pt x="23" y="46"/>
                    <a:pt x="20" y="45"/>
                    <a:pt x="19" y="42"/>
                  </a:cubicBezTo>
                  <a:cubicBezTo>
                    <a:pt x="26" y="36"/>
                    <a:pt x="30" y="30"/>
                    <a:pt x="25" y="20"/>
                  </a:cubicBezTo>
                  <a:cubicBezTo>
                    <a:pt x="25" y="18"/>
                    <a:pt x="25" y="17"/>
                    <a:pt x="24" y="15"/>
                  </a:cubicBezTo>
                  <a:cubicBezTo>
                    <a:pt x="25" y="9"/>
                    <a:pt x="25" y="3"/>
                    <a:pt x="30" y="0"/>
                  </a:cubicBezTo>
                  <a:cubicBezTo>
                    <a:pt x="36" y="1"/>
                    <a:pt x="35" y="5"/>
                    <a:pt x="35" y="9"/>
                  </a:cubicBezTo>
                  <a:cubicBezTo>
                    <a:pt x="36" y="19"/>
                    <a:pt x="37" y="29"/>
                    <a:pt x="40" y="38"/>
                  </a:cubicBezTo>
                  <a:cubicBezTo>
                    <a:pt x="45" y="42"/>
                    <a:pt x="42" y="47"/>
                    <a:pt x="41" y="52"/>
                  </a:cubicBezTo>
                  <a:cubicBezTo>
                    <a:pt x="41" y="50"/>
                    <a:pt x="40" y="48"/>
                    <a:pt x="39" y="45"/>
                  </a:cubicBezTo>
                  <a:cubicBezTo>
                    <a:pt x="38" y="48"/>
                    <a:pt x="38" y="50"/>
                    <a:pt x="37" y="52"/>
                  </a:cubicBezTo>
                  <a:cubicBezTo>
                    <a:pt x="33" y="56"/>
                    <a:pt x="34" y="63"/>
                    <a:pt x="30" y="66"/>
                  </a:cubicBezTo>
                  <a:close/>
                </a:path>
              </a:pathLst>
            </a:custGeom>
            <a:solidFill>
              <a:srgbClr val="BD9D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4" name="Freeform 457">
              <a:extLst>
                <a:ext uri="{FF2B5EF4-FFF2-40B4-BE49-F238E27FC236}">
                  <a16:creationId xmlns:a16="http://schemas.microsoft.com/office/drawing/2014/main" id="{58AEDF37-EF13-85CD-14FC-0CA25FE7FF8F}"/>
                </a:ext>
              </a:extLst>
            </p:cNvPr>
            <p:cNvSpPr/>
            <p:nvPr/>
          </p:nvSpPr>
          <p:spPr bwMode="auto">
            <a:xfrm>
              <a:off x="5702301" y="3900488"/>
              <a:ext cx="131763" cy="112713"/>
            </a:xfrm>
            <a:custGeom>
              <a:avLst/>
              <a:gdLst>
                <a:gd name="T0" fmla="*/ 0 w 55"/>
                <a:gd name="T1" fmla="*/ 0 h 47"/>
                <a:gd name="T2" fmla="*/ 8 w 55"/>
                <a:gd name="T3" fmla="*/ 10 h 47"/>
                <a:gd name="T4" fmla="*/ 53 w 55"/>
                <a:gd name="T5" fmla="*/ 32 h 47"/>
                <a:gd name="T6" fmla="*/ 55 w 55"/>
                <a:gd name="T7" fmla="*/ 37 h 47"/>
                <a:gd name="T8" fmla="*/ 54 w 55"/>
                <a:gd name="T9" fmla="*/ 41 h 47"/>
                <a:gd name="T10" fmla="*/ 47 w 55"/>
                <a:gd name="T11" fmla="*/ 46 h 47"/>
                <a:gd name="T12" fmla="*/ 40 w 55"/>
                <a:gd name="T13" fmla="*/ 46 h 47"/>
                <a:gd name="T14" fmla="*/ 26 w 55"/>
                <a:gd name="T15" fmla="*/ 44 h 47"/>
                <a:gd name="T16" fmla="*/ 24 w 55"/>
                <a:gd name="T17" fmla="*/ 34 h 47"/>
                <a:gd name="T18" fmla="*/ 7 w 55"/>
                <a:gd name="T19" fmla="*/ 18 h 47"/>
                <a:gd name="T20" fmla="*/ 0 w 5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47">
                  <a:moveTo>
                    <a:pt x="0" y="0"/>
                  </a:moveTo>
                  <a:cubicBezTo>
                    <a:pt x="3" y="3"/>
                    <a:pt x="5" y="7"/>
                    <a:pt x="8" y="10"/>
                  </a:cubicBezTo>
                  <a:cubicBezTo>
                    <a:pt x="22" y="19"/>
                    <a:pt x="36" y="30"/>
                    <a:pt x="53" y="32"/>
                  </a:cubicBezTo>
                  <a:cubicBezTo>
                    <a:pt x="55" y="34"/>
                    <a:pt x="55" y="35"/>
                    <a:pt x="55" y="37"/>
                  </a:cubicBezTo>
                  <a:cubicBezTo>
                    <a:pt x="55" y="38"/>
                    <a:pt x="55" y="40"/>
                    <a:pt x="54" y="41"/>
                  </a:cubicBezTo>
                  <a:cubicBezTo>
                    <a:pt x="52" y="43"/>
                    <a:pt x="49" y="44"/>
                    <a:pt x="47" y="46"/>
                  </a:cubicBezTo>
                  <a:cubicBezTo>
                    <a:pt x="45" y="46"/>
                    <a:pt x="42" y="47"/>
                    <a:pt x="40" y="46"/>
                  </a:cubicBezTo>
                  <a:cubicBezTo>
                    <a:pt x="35" y="46"/>
                    <a:pt x="30" y="47"/>
                    <a:pt x="26" y="44"/>
                  </a:cubicBezTo>
                  <a:cubicBezTo>
                    <a:pt x="30" y="40"/>
                    <a:pt x="34" y="37"/>
                    <a:pt x="24" y="34"/>
                  </a:cubicBezTo>
                  <a:cubicBezTo>
                    <a:pt x="16" y="32"/>
                    <a:pt x="12" y="25"/>
                    <a:pt x="7" y="18"/>
                  </a:cubicBezTo>
                  <a:cubicBezTo>
                    <a:pt x="5" y="12"/>
                    <a:pt x="1" y="7"/>
                    <a:pt x="0" y="0"/>
                  </a:cubicBezTo>
                  <a:close/>
                </a:path>
              </a:pathLst>
            </a:custGeom>
            <a:solidFill>
              <a:srgbClr val="5D70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5" name="Freeform 458">
              <a:extLst>
                <a:ext uri="{FF2B5EF4-FFF2-40B4-BE49-F238E27FC236}">
                  <a16:creationId xmlns:a16="http://schemas.microsoft.com/office/drawing/2014/main" id="{5135A822-CE3C-C801-BAD4-0206FB2FEB96}"/>
                </a:ext>
              </a:extLst>
            </p:cNvPr>
            <p:cNvSpPr/>
            <p:nvPr/>
          </p:nvSpPr>
          <p:spPr bwMode="auto">
            <a:xfrm>
              <a:off x="5718176" y="3943351"/>
              <a:ext cx="73025" cy="65088"/>
            </a:xfrm>
            <a:custGeom>
              <a:avLst/>
              <a:gdLst>
                <a:gd name="T0" fmla="*/ 0 w 30"/>
                <a:gd name="T1" fmla="*/ 0 h 27"/>
                <a:gd name="T2" fmla="*/ 30 w 30"/>
                <a:gd name="T3" fmla="*/ 18 h 27"/>
                <a:gd name="T4" fmla="*/ 19 w 30"/>
                <a:gd name="T5" fmla="*/ 26 h 27"/>
                <a:gd name="T6" fmla="*/ 5 w 30"/>
                <a:gd name="T7" fmla="*/ 25 h 27"/>
                <a:gd name="T8" fmla="*/ 0 w 30"/>
                <a:gd name="T9" fmla="*/ 0 h 27"/>
              </a:gdLst>
              <a:ahLst/>
              <a:cxnLst>
                <a:cxn ang="0">
                  <a:pos x="T0" y="T1"/>
                </a:cxn>
                <a:cxn ang="0">
                  <a:pos x="T2" y="T3"/>
                </a:cxn>
                <a:cxn ang="0">
                  <a:pos x="T4" y="T5"/>
                </a:cxn>
                <a:cxn ang="0">
                  <a:pos x="T6" y="T7"/>
                </a:cxn>
                <a:cxn ang="0">
                  <a:pos x="T8" y="T9"/>
                </a:cxn>
              </a:cxnLst>
              <a:rect l="0" t="0" r="r" b="b"/>
              <a:pathLst>
                <a:path w="30" h="27">
                  <a:moveTo>
                    <a:pt x="0" y="0"/>
                  </a:moveTo>
                  <a:cubicBezTo>
                    <a:pt x="10" y="6"/>
                    <a:pt x="16" y="17"/>
                    <a:pt x="30" y="18"/>
                  </a:cubicBezTo>
                  <a:cubicBezTo>
                    <a:pt x="25" y="20"/>
                    <a:pt x="25" y="27"/>
                    <a:pt x="19" y="26"/>
                  </a:cubicBezTo>
                  <a:cubicBezTo>
                    <a:pt x="14" y="26"/>
                    <a:pt x="10" y="19"/>
                    <a:pt x="5" y="25"/>
                  </a:cubicBezTo>
                  <a:cubicBezTo>
                    <a:pt x="4" y="17"/>
                    <a:pt x="0" y="9"/>
                    <a:pt x="0" y="0"/>
                  </a:cubicBezTo>
                  <a:close/>
                </a:path>
              </a:pathLst>
            </a:custGeom>
            <a:solidFill>
              <a:srgbClr val="7A96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6" name="Freeform 459">
              <a:extLst>
                <a:ext uri="{FF2B5EF4-FFF2-40B4-BE49-F238E27FC236}">
                  <a16:creationId xmlns:a16="http://schemas.microsoft.com/office/drawing/2014/main" id="{E9798CBA-74E9-42B1-03A8-109FD52945F2}"/>
                </a:ext>
              </a:extLst>
            </p:cNvPr>
            <p:cNvSpPr/>
            <p:nvPr/>
          </p:nvSpPr>
          <p:spPr bwMode="auto">
            <a:xfrm>
              <a:off x="5616576" y="3706813"/>
              <a:ext cx="34925" cy="128588"/>
            </a:xfrm>
            <a:custGeom>
              <a:avLst/>
              <a:gdLst>
                <a:gd name="T0" fmla="*/ 2 w 14"/>
                <a:gd name="T1" fmla="*/ 14 h 53"/>
                <a:gd name="T2" fmla="*/ 9 w 14"/>
                <a:gd name="T3" fmla="*/ 0 h 53"/>
                <a:gd name="T4" fmla="*/ 9 w 14"/>
                <a:gd name="T5" fmla="*/ 6 h 53"/>
                <a:gd name="T6" fmla="*/ 12 w 14"/>
                <a:gd name="T7" fmla="*/ 30 h 53"/>
                <a:gd name="T8" fmla="*/ 14 w 14"/>
                <a:gd name="T9" fmla="*/ 53 h 53"/>
                <a:gd name="T10" fmla="*/ 7 w 14"/>
                <a:gd name="T11" fmla="*/ 45 h 53"/>
                <a:gd name="T12" fmla="*/ 2 w 14"/>
                <a:gd name="T13" fmla="*/ 14 h 53"/>
              </a:gdLst>
              <a:ahLst/>
              <a:cxnLst>
                <a:cxn ang="0">
                  <a:pos x="T0" y="T1"/>
                </a:cxn>
                <a:cxn ang="0">
                  <a:pos x="T2" y="T3"/>
                </a:cxn>
                <a:cxn ang="0">
                  <a:pos x="T4" y="T5"/>
                </a:cxn>
                <a:cxn ang="0">
                  <a:pos x="T6" y="T7"/>
                </a:cxn>
                <a:cxn ang="0">
                  <a:pos x="T8" y="T9"/>
                </a:cxn>
                <a:cxn ang="0">
                  <a:pos x="T10" y="T11"/>
                </a:cxn>
                <a:cxn ang="0">
                  <a:pos x="T12" y="T13"/>
                </a:cxn>
              </a:cxnLst>
              <a:rect l="0" t="0" r="r" b="b"/>
              <a:pathLst>
                <a:path w="14" h="52">
                  <a:moveTo>
                    <a:pt x="2" y="14"/>
                  </a:moveTo>
                  <a:cubicBezTo>
                    <a:pt x="3" y="9"/>
                    <a:pt x="0" y="1"/>
                    <a:pt x="9" y="0"/>
                  </a:cubicBezTo>
                  <a:cubicBezTo>
                    <a:pt x="9" y="2"/>
                    <a:pt x="9" y="4"/>
                    <a:pt x="9" y="6"/>
                  </a:cubicBezTo>
                  <a:cubicBezTo>
                    <a:pt x="9" y="14"/>
                    <a:pt x="11" y="22"/>
                    <a:pt x="12" y="30"/>
                  </a:cubicBezTo>
                  <a:cubicBezTo>
                    <a:pt x="13" y="37"/>
                    <a:pt x="13" y="45"/>
                    <a:pt x="14" y="53"/>
                  </a:cubicBezTo>
                  <a:cubicBezTo>
                    <a:pt x="9" y="52"/>
                    <a:pt x="11" y="47"/>
                    <a:pt x="7" y="45"/>
                  </a:cubicBezTo>
                  <a:cubicBezTo>
                    <a:pt x="5" y="35"/>
                    <a:pt x="4" y="25"/>
                    <a:pt x="2" y="14"/>
                  </a:cubicBezTo>
                  <a:close/>
                </a:path>
              </a:pathLst>
            </a:custGeom>
            <a:solidFill>
              <a:srgbClr val="7958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7" name="Freeform 460">
              <a:extLst>
                <a:ext uri="{FF2B5EF4-FFF2-40B4-BE49-F238E27FC236}">
                  <a16:creationId xmlns:a16="http://schemas.microsoft.com/office/drawing/2014/main" id="{679E4479-6040-1E61-D8C5-1B30309A2929}"/>
                </a:ext>
              </a:extLst>
            </p:cNvPr>
            <p:cNvSpPr/>
            <p:nvPr/>
          </p:nvSpPr>
          <p:spPr bwMode="auto">
            <a:xfrm>
              <a:off x="5619751" y="3560763"/>
              <a:ext cx="26988" cy="112713"/>
            </a:xfrm>
            <a:custGeom>
              <a:avLst/>
              <a:gdLst>
                <a:gd name="T0" fmla="*/ 11 w 11"/>
                <a:gd name="T1" fmla="*/ 47 h 47"/>
                <a:gd name="T2" fmla="*/ 4 w 11"/>
                <a:gd name="T3" fmla="*/ 17 h 47"/>
                <a:gd name="T4" fmla="*/ 2 w 11"/>
                <a:gd name="T5" fmla="*/ 9 h 47"/>
                <a:gd name="T6" fmla="*/ 1 w 11"/>
                <a:gd name="T7" fmla="*/ 4 h 47"/>
                <a:gd name="T8" fmla="*/ 9 w 11"/>
                <a:gd name="T9" fmla="*/ 8 h 47"/>
                <a:gd name="T10" fmla="*/ 11 w 11"/>
                <a:gd name="T11" fmla="*/ 32 h 47"/>
                <a:gd name="T12" fmla="*/ 11 w 11"/>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11" h="47">
                  <a:moveTo>
                    <a:pt x="11" y="47"/>
                  </a:moveTo>
                  <a:cubicBezTo>
                    <a:pt x="4" y="38"/>
                    <a:pt x="6" y="27"/>
                    <a:pt x="4" y="17"/>
                  </a:cubicBezTo>
                  <a:cubicBezTo>
                    <a:pt x="4" y="14"/>
                    <a:pt x="4" y="11"/>
                    <a:pt x="2" y="9"/>
                  </a:cubicBezTo>
                  <a:cubicBezTo>
                    <a:pt x="0" y="8"/>
                    <a:pt x="0" y="6"/>
                    <a:pt x="1" y="4"/>
                  </a:cubicBezTo>
                  <a:cubicBezTo>
                    <a:pt x="6" y="2"/>
                    <a:pt x="10" y="0"/>
                    <a:pt x="9" y="8"/>
                  </a:cubicBezTo>
                  <a:cubicBezTo>
                    <a:pt x="8" y="16"/>
                    <a:pt x="6" y="25"/>
                    <a:pt x="11" y="32"/>
                  </a:cubicBezTo>
                  <a:cubicBezTo>
                    <a:pt x="11" y="37"/>
                    <a:pt x="11" y="42"/>
                    <a:pt x="11" y="47"/>
                  </a:cubicBezTo>
                  <a:close/>
                </a:path>
              </a:pathLst>
            </a:custGeom>
            <a:solidFill>
              <a:srgbClr val="8D5E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8" name="Freeform 461">
              <a:extLst>
                <a:ext uri="{FF2B5EF4-FFF2-40B4-BE49-F238E27FC236}">
                  <a16:creationId xmlns:a16="http://schemas.microsoft.com/office/drawing/2014/main" id="{77DE8977-DFD6-06D6-9A15-7CC97D6356E6}"/>
                </a:ext>
              </a:extLst>
            </p:cNvPr>
            <p:cNvSpPr/>
            <p:nvPr/>
          </p:nvSpPr>
          <p:spPr bwMode="auto">
            <a:xfrm>
              <a:off x="5665788" y="3970338"/>
              <a:ext cx="33338" cy="53975"/>
            </a:xfrm>
            <a:custGeom>
              <a:avLst/>
              <a:gdLst>
                <a:gd name="T0" fmla="*/ 11 w 14"/>
                <a:gd name="T1" fmla="*/ 19 h 23"/>
                <a:gd name="T2" fmla="*/ 0 w 14"/>
                <a:gd name="T3" fmla="*/ 14 h 23"/>
                <a:gd name="T4" fmla="*/ 6 w 14"/>
                <a:gd name="T5" fmla="*/ 0 h 23"/>
                <a:gd name="T6" fmla="*/ 11 w 14"/>
                <a:gd name="T7" fmla="*/ 19 h 23"/>
              </a:gdLst>
              <a:ahLst/>
              <a:cxnLst>
                <a:cxn ang="0">
                  <a:pos x="T0" y="T1"/>
                </a:cxn>
                <a:cxn ang="0">
                  <a:pos x="T2" y="T3"/>
                </a:cxn>
                <a:cxn ang="0">
                  <a:pos x="T4" y="T5"/>
                </a:cxn>
                <a:cxn ang="0">
                  <a:pos x="T6" y="T7"/>
                </a:cxn>
              </a:cxnLst>
              <a:rect l="0" t="0" r="r" b="b"/>
              <a:pathLst>
                <a:path w="14" h="23">
                  <a:moveTo>
                    <a:pt x="11" y="19"/>
                  </a:moveTo>
                  <a:cubicBezTo>
                    <a:pt x="7" y="18"/>
                    <a:pt x="1" y="23"/>
                    <a:pt x="0" y="14"/>
                  </a:cubicBezTo>
                  <a:cubicBezTo>
                    <a:pt x="7" y="12"/>
                    <a:pt x="1" y="4"/>
                    <a:pt x="6" y="0"/>
                  </a:cubicBezTo>
                  <a:cubicBezTo>
                    <a:pt x="12" y="5"/>
                    <a:pt x="14" y="11"/>
                    <a:pt x="11" y="19"/>
                  </a:cubicBezTo>
                  <a:close/>
                </a:path>
              </a:pathLst>
            </a:custGeom>
            <a:solidFill>
              <a:srgbClr val="373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9" name="Freeform 462">
              <a:extLst>
                <a:ext uri="{FF2B5EF4-FFF2-40B4-BE49-F238E27FC236}">
                  <a16:creationId xmlns:a16="http://schemas.microsoft.com/office/drawing/2014/main" id="{C526CFA5-994A-3337-5C4C-890FEF574249}"/>
                </a:ext>
              </a:extLst>
            </p:cNvPr>
            <p:cNvSpPr/>
            <p:nvPr/>
          </p:nvSpPr>
          <p:spPr bwMode="auto">
            <a:xfrm>
              <a:off x="5634038" y="3721101"/>
              <a:ext cx="14288" cy="58738"/>
            </a:xfrm>
            <a:custGeom>
              <a:avLst/>
              <a:gdLst>
                <a:gd name="T0" fmla="*/ 5 w 6"/>
                <a:gd name="T1" fmla="*/ 24 h 24"/>
                <a:gd name="T2" fmla="*/ 2 w 6"/>
                <a:gd name="T3" fmla="*/ 0 h 24"/>
                <a:gd name="T4" fmla="*/ 5 w 6"/>
                <a:gd name="T5" fmla="*/ 24 h 24"/>
              </a:gdLst>
              <a:ahLst/>
              <a:cxnLst>
                <a:cxn ang="0">
                  <a:pos x="T0" y="T1"/>
                </a:cxn>
                <a:cxn ang="0">
                  <a:pos x="T2" y="T3"/>
                </a:cxn>
                <a:cxn ang="0">
                  <a:pos x="T4" y="T5"/>
                </a:cxn>
              </a:cxnLst>
              <a:rect l="0" t="0" r="r" b="b"/>
              <a:pathLst>
                <a:path w="6" h="24">
                  <a:moveTo>
                    <a:pt x="5" y="24"/>
                  </a:moveTo>
                  <a:cubicBezTo>
                    <a:pt x="3" y="16"/>
                    <a:pt x="0" y="8"/>
                    <a:pt x="2" y="0"/>
                  </a:cubicBezTo>
                  <a:cubicBezTo>
                    <a:pt x="5" y="8"/>
                    <a:pt x="6" y="16"/>
                    <a:pt x="5" y="24"/>
                  </a:cubicBezTo>
                  <a:close/>
                </a:path>
              </a:pathLst>
            </a:custGeom>
            <a:solidFill>
              <a:srgbClr val="BD9D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0" name="Freeform 463">
              <a:extLst>
                <a:ext uri="{FF2B5EF4-FFF2-40B4-BE49-F238E27FC236}">
                  <a16:creationId xmlns:a16="http://schemas.microsoft.com/office/drawing/2014/main" id="{952E409B-3C13-7160-D749-AF02C5FEE9D1}"/>
                </a:ext>
              </a:extLst>
            </p:cNvPr>
            <p:cNvSpPr/>
            <p:nvPr/>
          </p:nvSpPr>
          <p:spPr bwMode="auto">
            <a:xfrm>
              <a:off x="5462588" y="3900488"/>
              <a:ext cx="119063" cy="90488"/>
            </a:xfrm>
            <a:custGeom>
              <a:avLst/>
              <a:gdLst>
                <a:gd name="T0" fmla="*/ 0 w 49"/>
                <a:gd name="T1" fmla="*/ 15 h 38"/>
                <a:gd name="T2" fmla="*/ 3 w 49"/>
                <a:gd name="T3" fmla="*/ 5 h 38"/>
                <a:gd name="T4" fmla="*/ 11 w 49"/>
                <a:gd name="T5" fmla="*/ 5 h 38"/>
                <a:gd name="T6" fmla="*/ 21 w 49"/>
                <a:gd name="T7" fmla="*/ 12 h 38"/>
                <a:gd name="T8" fmla="*/ 45 w 49"/>
                <a:gd name="T9" fmla="*/ 33 h 38"/>
                <a:gd name="T10" fmla="*/ 49 w 49"/>
                <a:gd name="T11" fmla="*/ 38 h 38"/>
                <a:gd name="T12" fmla="*/ 46 w 49"/>
                <a:gd name="T13" fmla="*/ 38 h 38"/>
                <a:gd name="T14" fmla="*/ 15 w 49"/>
                <a:gd name="T15" fmla="*/ 34 h 38"/>
                <a:gd name="T16" fmla="*/ 0 w 49"/>
                <a:gd name="T17"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8">
                  <a:moveTo>
                    <a:pt x="0" y="15"/>
                  </a:moveTo>
                  <a:cubicBezTo>
                    <a:pt x="2" y="12"/>
                    <a:pt x="3" y="9"/>
                    <a:pt x="3" y="5"/>
                  </a:cubicBezTo>
                  <a:cubicBezTo>
                    <a:pt x="6" y="0"/>
                    <a:pt x="9" y="2"/>
                    <a:pt x="11" y="5"/>
                  </a:cubicBezTo>
                  <a:cubicBezTo>
                    <a:pt x="14" y="8"/>
                    <a:pt x="17" y="11"/>
                    <a:pt x="21" y="12"/>
                  </a:cubicBezTo>
                  <a:cubicBezTo>
                    <a:pt x="31" y="17"/>
                    <a:pt x="36" y="26"/>
                    <a:pt x="45" y="33"/>
                  </a:cubicBezTo>
                  <a:cubicBezTo>
                    <a:pt x="47" y="34"/>
                    <a:pt x="49" y="35"/>
                    <a:pt x="49" y="38"/>
                  </a:cubicBezTo>
                  <a:cubicBezTo>
                    <a:pt x="48" y="38"/>
                    <a:pt x="47" y="38"/>
                    <a:pt x="46" y="38"/>
                  </a:cubicBezTo>
                  <a:cubicBezTo>
                    <a:pt x="35" y="38"/>
                    <a:pt x="25" y="37"/>
                    <a:pt x="15" y="34"/>
                  </a:cubicBezTo>
                  <a:cubicBezTo>
                    <a:pt x="5" y="31"/>
                    <a:pt x="0" y="26"/>
                    <a:pt x="0" y="15"/>
                  </a:cubicBezTo>
                  <a:close/>
                </a:path>
              </a:pathLst>
            </a:custGeom>
            <a:solidFill>
              <a:srgbClr val="D8A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1" name="Freeform 464">
              <a:extLst>
                <a:ext uri="{FF2B5EF4-FFF2-40B4-BE49-F238E27FC236}">
                  <a16:creationId xmlns:a16="http://schemas.microsoft.com/office/drawing/2014/main" id="{16C5AAC6-040B-DA26-87B6-2B769C5430CB}"/>
                </a:ext>
              </a:extLst>
            </p:cNvPr>
            <p:cNvSpPr/>
            <p:nvPr/>
          </p:nvSpPr>
          <p:spPr bwMode="auto">
            <a:xfrm>
              <a:off x="5410201" y="3979863"/>
              <a:ext cx="96838" cy="65088"/>
            </a:xfrm>
            <a:custGeom>
              <a:avLst/>
              <a:gdLst>
                <a:gd name="T0" fmla="*/ 2 w 40"/>
                <a:gd name="T1" fmla="*/ 5 h 27"/>
                <a:gd name="T2" fmla="*/ 17 w 40"/>
                <a:gd name="T3" fmla="*/ 0 h 27"/>
                <a:gd name="T4" fmla="*/ 27 w 40"/>
                <a:gd name="T5" fmla="*/ 10 h 27"/>
                <a:gd name="T6" fmla="*/ 40 w 40"/>
                <a:gd name="T7" fmla="*/ 23 h 27"/>
                <a:gd name="T8" fmla="*/ 33 w 40"/>
                <a:gd name="T9" fmla="*/ 23 h 27"/>
                <a:gd name="T10" fmla="*/ 12 w 40"/>
                <a:gd name="T11" fmla="*/ 23 h 27"/>
                <a:gd name="T12" fmla="*/ 2 w 40"/>
                <a:gd name="T13" fmla="*/ 5 h 27"/>
              </a:gdLst>
              <a:ahLst/>
              <a:cxnLst>
                <a:cxn ang="0">
                  <a:pos x="T0" y="T1"/>
                </a:cxn>
                <a:cxn ang="0">
                  <a:pos x="T2" y="T3"/>
                </a:cxn>
                <a:cxn ang="0">
                  <a:pos x="T4" y="T5"/>
                </a:cxn>
                <a:cxn ang="0">
                  <a:pos x="T6" y="T7"/>
                </a:cxn>
                <a:cxn ang="0">
                  <a:pos x="T8" y="T9"/>
                </a:cxn>
                <a:cxn ang="0">
                  <a:pos x="T10" y="T11"/>
                </a:cxn>
                <a:cxn ang="0">
                  <a:pos x="T12" y="T13"/>
                </a:cxn>
              </a:cxnLst>
              <a:rect l="0" t="0" r="r" b="b"/>
              <a:pathLst>
                <a:path w="40" h="27">
                  <a:moveTo>
                    <a:pt x="2" y="5"/>
                  </a:moveTo>
                  <a:cubicBezTo>
                    <a:pt x="7" y="3"/>
                    <a:pt x="12" y="2"/>
                    <a:pt x="17" y="0"/>
                  </a:cubicBezTo>
                  <a:cubicBezTo>
                    <a:pt x="20" y="4"/>
                    <a:pt x="21" y="10"/>
                    <a:pt x="27" y="10"/>
                  </a:cubicBezTo>
                  <a:cubicBezTo>
                    <a:pt x="31" y="15"/>
                    <a:pt x="39" y="15"/>
                    <a:pt x="40" y="23"/>
                  </a:cubicBezTo>
                  <a:cubicBezTo>
                    <a:pt x="38" y="27"/>
                    <a:pt x="35" y="24"/>
                    <a:pt x="33" y="23"/>
                  </a:cubicBezTo>
                  <a:cubicBezTo>
                    <a:pt x="26" y="21"/>
                    <a:pt x="19" y="12"/>
                    <a:pt x="12" y="23"/>
                  </a:cubicBezTo>
                  <a:cubicBezTo>
                    <a:pt x="6" y="19"/>
                    <a:pt x="0" y="14"/>
                    <a:pt x="2" y="5"/>
                  </a:cubicBezTo>
                  <a:close/>
                </a:path>
              </a:pathLst>
            </a:custGeom>
            <a:solidFill>
              <a:srgbClr val="D6AE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2" name="Freeform 465">
              <a:extLst>
                <a:ext uri="{FF2B5EF4-FFF2-40B4-BE49-F238E27FC236}">
                  <a16:creationId xmlns:a16="http://schemas.microsoft.com/office/drawing/2014/main" id="{63665F9B-1EF8-FFDB-FA7E-520130794BFC}"/>
                </a:ext>
              </a:extLst>
            </p:cNvPr>
            <p:cNvSpPr/>
            <p:nvPr/>
          </p:nvSpPr>
          <p:spPr bwMode="auto">
            <a:xfrm>
              <a:off x="5456238" y="3998913"/>
              <a:ext cx="65088" cy="34925"/>
            </a:xfrm>
            <a:custGeom>
              <a:avLst/>
              <a:gdLst>
                <a:gd name="T0" fmla="*/ 21 w 27"/>
                <a:gd name="T1" fmla="*/ 15 h 15"/>
                <a:gd name="T2" fmla="*/ 8 w 27"/>
                <a:gd name="T3" fmla="*/ 8 h 15"/>
                <a:gd name="T4" fmla="*/ 8 w 27"/>
                <a:gd name="T5" fmla="*/ 2 h 15"/>
                <a:gd name="T6" fmla="*/ 25 w 27"/>
                <a:gd name="T7" fmla="*/ 10 h 15"/>
                <a:gd name="T8" fmla="*/ 21 w 27"/>
                <a:gd name="T9" fmla="*/ 15 h 15"/>
              </a:gdLst>
              <a:ahLst/>
              <a:cxnLst>
                <a:cxn ang="0">
                  <a:pos x="T0" y="T1"/>
                </a:cxn>
                <a:cxn ang="0">
                  <a:pos x="T2" y="T3"/>
                </a:cxn>
                <a:cxn ang="0">
                  <a:pos x="T4" y="T5"/>
                </a:cxn>
                <a:cxn ang="0">
                  <a:pos x="T6" y="T7"/>
                </a:cxn>
                <a:cxn ang="0">
                  <a:pos x="T8" y="T9"/>
                </a:cxn>
              </a:cxnLst>
              <a:rect l="0" t="0" r="r" b="b"/>
              <a:pathLst>
                <a:path w="27" h="15">
                  <a:moveTo>
                    <a:pt x="21" y="15"/>
                  </a:moveTo>
                  <a:cubicBezTo>
                    <a:pt x="17" y="13"/>
                    <a:pt x="15" y="8"/>
                    <a:pt x="8" y="8"/>
                  </a:cubicBezTo>
                  <a:cubicBezTo>
                    <a:pt x="0" y="8"/>
                    <a:pt x="8" y="4"/>
                    <a:pt x="8" y="2"/>
                  </a:cubicBezTo>
                  <a:cubicBezTo>
                    <a:pt x="16" y="0"/>
                    <a:pt x="21" y="5"/>
                    <a:pt x="25" y="10"/>
                  </a:cubicBezTo>
                  <a:cubicBezTo>
                    <a:pt x="27" y="13"/>
                    <a:pt x="24" y="14"/>
                    <a:pt x="21" y="15"/>
                  </a:cubicBezTo>
                  <a:close/>
                </a:path>
              </a:pathLst>
            </a:custGeom>
            <a:solidFill>
              <a:srgbClr val="B28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3" name="Freeform 466">
              <a:extLst>
                <a:ext uri="{FF2B5EF4-FFF2-40B4-BE49-F238E27FC236}">
                  <a16:creationId xmlns:a16="http://schemas.microsoft.com/office/drawing/2014/main" id="{26B2C6FE-4D80-3802-A964-6B8A3F49609A}"/>
                </a:ext>
              </a:extLst>
            </p:cNvPr>
            <p:cNvSpPr/>
            <p:nvPr/>
          </p:nvSpPr>
          <p:spPr bwMode="auto">
            <a:xfrm>
              <a:off x="5540376" y="3911601"/>
              <a:ext cx="112713" cy="115888"/>
            </a:xfrm>
            <a:custGeom>
              <a:avLst/>
              <a:gdLst>
                <a:gd name="T0" fmla="*/ 17 w 47"/>
                <a:gd name="T1" fmla="*/ 33 h 48"/>
                <a:gd name="T2" fmla="*/ 12 w 47"/>
                <a:gd name="T3" fmla="*/ 30 h 48"/>
                <a:gd name="T4" fmla="*/ 14 w 47"/>
                <a:gd name="T5" fmla="*/ 0 h 48"/>
                <a:gd name="T6" fmla="*/ 37 w 47"/>
                <a:gd name="T7" fmla="*/ 27 h 48"/>
                <a:gd name="T8" fmla="*/ 42 w 47"/>
                <a:gd name="T9" fmla="*/ 33 h 48"/>
                <a:gd name="T10" fmla="*/ 47 w 47"/>
                <a:gd name="T11" fmla="*/ 38 h 48"/>
                <a:gd name="T12" fmla="*/ 28 w 47"/>
                <a:gd name="T13" fmla="*/ 36 h 48"/>
                <a:gd name="T14" fmla="*/ 17 w 47"/>
                <a:gd name="T15" fmla="*/ 33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8">
                  <a:moveTo>
                    <a:pt x="17" y="33"/>
                  </a:moveTo>
                  <a:cubicBezTo>
                    <a:pt x="15" y="32"/>
                    <a:pt x="13" y="31"/>
                    <a:pt x="12" y="30"/>
                  </a:cubicBezTo>
                  <a:cubicBezTo>
                    <a:pt x="0" y="19"/>
                    <a:pt x="1" y="6"/>
                    <a:pt x="14" y="0"/>
                  </a:cubicBezTo>
                  <a:cubicBezTo>
                    <a:pt x="14" y="15"/>
                    <a:pt x="24" y="22"/>
                    <a:pt x="37" y="27"/>
                  </a:cubicBezTo>
                  <a:cubicBezTo>
                    <a:pt x="39" y="28"/>
                    <a:pt x="40" y="31"/>
                    <a:pt x="42" y="33"/>
                  </a:cubicBezTo>
                  <a:cubicBezTo>
                    <a:pt x="44" y="34"/>
                    <a:pt x="45" y="36"/>
                    <a:pt x="47" y="38"/>
                  </a:cubicBezTo>
                  <a:cubicBezTo>
                    <a:pt x="40" y="48"/>
                    <a:pt x="34" y="38"/>
                    <a:pt x="28" y="36"/>
                  </a:cubicBezTo>
                  <a:cubicBezTo>
                    <a:pt x="24" y="34"/>
                    <a:pt x="22" y="29"/>
                    <a:pt x="17" y="33"/>
                  </a:cubicBezTo>
                  <a:close/>
                </a:path>
              </a:pathLst>
            </a:custGeom>
            <a:solidFill>
              <a:srgbClr val="AD6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4" name="Freeform 467">
              <a:extLst>
                <a:ext uri="{FF2B5EF4-FFF2-40B4-BE49-F238E27FC236}">
                  <a16:creationId xmlns:a16="http://schemas.microsoft.com/office/drawing/2014/main" id="{96989263-E30C-4111-0425-E6BB495A9DCA}"/>
                </a:ext>
              </a:extLst>
            </p:cNvPr>
            <p:cNvSpPr/>
            <p:nvPr/>
          </p:nvSpPr>
          <p:spPr bwMode="auto">
            <a:xfrm>
              <a:off x="5783263" y="4005263"/>
              <a:ext cx="74613" cy="87313"/>
            </a:xfrm>
            <a:custGeom>
              <a:avLst/>
              <a:gdLst>
                <a:gd name="T0" fmla="*/ 6 w 31"/>
                <a:gd name="T1" fmla="*/ 2 h 36"/>
                <a:gd name="T2" fmla="*/ 12 w 31"/>
                <a:gd name="T3" fmla="*/ 0 h 36"/>
                <a:gd name="T4" fmla="*/ 26 w 31"/>
                <a:gd name="T5" fmla="*/ 18 h 36"/>
                <a:gd name="T6" fmla="*/ 23 w 31"/>
                <a:gd name="T7" fmla="*/ 27 h 36"/>
                <a:gd name="T8" fmla="*/ 12 w 31"/>
                <a:gd name="T9" fmla="*/ 34 h 36"/>
                <a:gd name="T10" fmla="*/ 0 w 31"/>
                <a:gd name="T11" fmla="*/ 32 h 36"/>
                <a:gd name="T12" fmla="*/ 6 w 31"/>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6" y="2"/>
                  </a:moveTo>
                  <a:cubicBezTo>
                    <a:pt x="8" y="1"/>
                    <a:pt x="10" y="0"/>
                    <a:pt x="12" y="0"/>
                  </a:cubicBezTo>
                  <a:cubicBezTo>
                    <a:pt x="19" y="4"/>
                    <a:pt x="20" y="13"/>
                    <a:pt x="26" y="18"/>
                  </a:cubicBezTo>
                  <a:cubicBezTo>
                    <a:pt x="31" y="21"/>
                    <a:pt x="28" y="25"/>
                    <a:pt x="23" y="27"/>
                  </a:cubicBezTo>
                  <a:cubicBezTo>
                    <a:pt x="19" y="29"/>
                    <a:pt x="14" y="30"/>
                    <a:pt x="12" y="34"/>
                  </a:cubicBezTo>
                  <a:cubicBezTo>
                    <a:pt x="7" y="36"/>
                    <a:pt x="4" y="33"/>
                    <a:pt x="0" y="32"/>
                  </a:cubicBezTo>
                  <a:cubicBezTo>
                    <a:pt x="2" y="22"/>
                    <a:pt x="4" y="12"/>
                    <a:pt x="6" y="2"/>
                  </a:cubicBezTo>
                  <a:close/>
                </a:path>
              </a:pathLst>
            </a:custGeom>
            <a:solidFill>
              <a:srgbClr val="1E0A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5" name="Freeform 468">
              <a:extLst>
                <a:ext uri="{FF2B5EF4-FFF2-40B4-BE49-F238E27FC236}">
                  <a16:creationId xmlns:a16="http://schemas.microsoft.com/office/drawing/2014/main" id="{F3B120FA-8D43-56F1-37EE-58F63AB63B14}"/>
                </a:ext>
              </a:extLst>
            </p:cNvPr>
            <p:cNvSpPr/>
            <p:nvPr/>
          </p:nvSpPr>
          <p:spPr bwMode="auto">
            <a:xfrm>
              <a:off x="5446713" y="3476626"/>
              <a:ext cx="80963" cy="127000"/>
            </a:xfrm>
            <a:custGeom>
              <a:avLst/>
              <a:gdLst>
                <a:gd name="T0" fmla="*/ 33 w 34"/>
                <a:gd name="T1" fmla="*/ 52 h 53"/>
                <a:gd name="T2" fmla="*/ 15 w 34"/>
                <a:gd name="T3" fmla="*/ 40 h 53"/>
                <a:gd name="T4" fmla="*/ 2 w 34"/>
                <a:gd name="T5" fmla="*/ 7 h 53"/>
                <a:gd name="T6" fmla="*/ 6 w 34"/>
                <a:gd name="T7" fmla="*/ 2 h 53"/>
                <a:gd name="T8" fmla="*/ 33 w 34"/>
                <a:gd name="T9" fmla="*/ 52 h 53"/>
              </a:gdLst>
              <a:ahLst/>
              <a:cxnLst>
                <a:cxn ang="0">
                  <a:pos x="T0" y="T1"/>
                </a:cxn>
                <a:cxn ang="0">
                  <a:pos x="T2" y="T3"/>
                </a:cxn>
                <a:cxn ang="0">
                  <a:pos x="T4" y="T5"/>
                </a:cxn>
                <a:cxn ang="0">
                  <a:pos x="T6" y="T7"/>
                </a:cxn>
                <a:cxn ang="0">
                  <a:pos x="T8" y="T9"/>
                </a:cxn>
              </a:cxnLst>
              <a:rect l="0" t="0" r="r" b="b"/>
              <a:pathLst>
                <a:path w="34" h="52">
                  <a:moveTo>
                    <a:pt x="33" y="52"/>
                  </a:moveTo>
                  <a:cubicBezTo>
                    <a:pt x="23" y="53"/>
                    <a:pt x="21" y="44"/>
                    <a:pt x="15" y="40"/>
                  </a:cubicBezTo>
                  <a:cubicBezTo>
                    <a:pt x="5" y="31"/>
                    <a:pt x="6" y="18"/>
                    <a:pt x="2" y="7"/>
                  </a:cubicBezTo>
                  <a:cubicBezTo>
                    <a:pt x="0" y="2"/>
                    <a:pt x="2" y="0"/>
                    <a:pt x="6" y="2"/>
                  </a:cubicBezTo>
                  <a:cubicBezTo>
                    <a:pt x="15" y="6"/>
                    <a:pt x="34" y="42"/>
                    <a:pt x="33" y="52"/>
                  </a:cubicBezTo>
                  <a:close/>
                </a:path>
              </a:pathLst>
            </a:custGeom>
            <a:solidFill>
              <a:srgbClr val="C52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6" name="Freeform 469">
              <a:extLst>
                <a:ext uri="{FF2B5EF4-FFF2-40B4-BE49-F238E27FC236}">
                  <a16:creationId xmlns:a16="http://schemas.microsoft.com/office/drawing/2014/main" id="{39FFF988-4890-FA21-3464-42E72D1B1695}"/>
                </a:ext>
              </a:extLst>
            </p:cNvPr>
            <p:cNvSpPr/>
            <p:nvPr/>
          </p:nvSpPr>
          <p:spPr bwMode="auto">
            <a:xfrm>
              <a:off x="5430838" y="3451226"/>
              <a:ext cx="120650" cy="185738"/>
            </a:xfrm>
            <a:custGeom>
              <a:avLst/>
              <a:gdLst>
                <a:gd name="T0" fmla="*/ 39 w 50"/>
                <a:gd name="T1" fmla="*/ 62 h 77"/>
                <a:gd name="T2" fmla="*/ 12 w 50"/>
                <a:gd name="T3" fmla="*/ 15 h 77"/>
                <a:gd name="T4" fmla="*/ 8 w 50"/>
                <a:gd name="T5" fmla="*/ 17 h 77"/>
                <a:gd name="T6" fmla="*/ 0 w 50"/>
                <a:gd name="T7" fmla="*/ 9 h 77"/>
                <a:gd name="T8" fmla="*/ 6 w 50"/>
                <a:gd name="T9" fmla="*/ 0 h 77"/>
                <a:gd name="T10" fmla="*/ 13 w 50"/>
                <a:gd name="T11" fmla="*/ 3 h 77"/>
                <a:gd name="T12" fmla="*/ 47 w 50"/>
                <a:gd name="T13" fmla="*/ 62 h 77"/>
                <a:gd name="T14" fmla="*/ 47 w 50"/>
                <a:gd name="T15" fmla="*/ 77 h 77"/>
                <a:gd name="T16" fmla="*/ 39 w 50"/>
                <a:gd name="T17" fmla="*/ 6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77">
                  <a:moveTo>
                    <a:pt x="39" y="62"/>
                  </a:moveTo>
                  <a:cubicBezTo>
                    <a:pt x="35" y="44"/>
                    <a:pt x="22" y="30"/>
                    <a:pt x="12" y="15"/>
                  </a:cubicBezTo>
                  <a:cubicBezTo>
                    <a:pt x="9" y="11"/>
                    <a:pt x="9" y="15"/>
                    <a:pt x="8" y="17"/>
                  </a:cubicBezTo>
                  <a:cubicBezTo>
                    <a:pt x="6" y="14"/>
                    <a:pt x="3" y="12"/>
                    <a:pt x="0" y="9"/>
                  </a:cubicBezTo>
                  <a:cubicBezTo>
                    <a:pt x="1" y="5"/>
                    <a:pt x="3" y="2"/>
                    <a:pt x="6" y="0"/>
                  </a:cubicBezTo>
                  <a:cubicBezTo>
                    <a:pt x="9" y="0"/>
                    <a:pt x="11" y="1"/>
                    <a:pt x="13" y="3"/>
                  </a:cubicBezTo>
                  <a:cubicBezTo>
                    <a:pt x="31" y="19"/>
                    <a:pt x="40" y="40"/>
                    <a:pt x="47" y="62"/>
                  </a:cubicBezTo>
                  <a:cubicBezTo>
                    <a:pt x="49" y="67"/>
                    <a:pt x="50" y="72"/>
                    <a:pt x="47" y="77"/>
                  </a:cubicBezTo>
                  <a:cubicBezTo>
                    <a:pt x="37" y="76"/>
                    <a:pt x="41" y="67"/>
                    <a:pt x="39" y="62"/>
                  </a:cubicBezTo>
                  <a:close/>
                </a:path>
              </a:pathLst>
            </a:custGeom>
            <a:solidFill>
              <a:srgbClr val="D75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7" name="Freeform 470">
              <a:extLst>
                <a:ext uri="{FF2B5EF4-FFF2-40B4-BE49-F238E27FC236}">
                  <a16:creationId xmlns:a16="http://schemas.microsoft.com/office/drawing/2014/main" id="{8D923889-BA88-D6DB-5DC8-B4FF521BAE1F}"/>
                </a:ext>
              </a:extLst>
            </p:cNvPr>
            <p:cNvSpPr/>
            <p:nvPr/>
          </p:nvSpPr>
          <p:spPr bwMode="auto">
            <a:xfrm>
              <a:off x="5378451" y="3389313"/>
              <a:ext cx="123825" cy="88900"/>
            </a:xfrm>
            <a:custGeom>
              <a:avLst/>
              <a:gdLst>
                <a:gd name="T0" fmla="*/ 33 w 51"/>
                <a:gd name="T1" fmla="*/ 29 h 37"/>
                <a:gd name="T2" fmla="*/ 27 w 51"/>
                <a:gd name="T3" fmla="*/ 27 h 37"/>
                <a:gd name="T4" fmla="*/ 10 w 51"/>
                <a:gd name="T5" fmla="*/ 20 h 37"/>
                <a:gd name="T6" fmla="*/ 0 w 51"/>
                <a:gd name="T7" fmla="*/ 4 h 37"/>
                <a:gd name="T8" fmla="*/ 11 w 51"/>
                <a:gd name="T9" fmla="*/ 4 h 37"/>
                <a:gd name="T10" fmla="*/ 31 w 51"/>
                <a:gd name="T11" fmla="*/ 11 h 37"/>
                <a:gd name="T12" fmla="*/ 42 w 51"/>
                <a:gd name="T13" fmla="*/ 19 h 37"/>
                <a:gd name="T14" fmla="*/ 49 w 51"/>
                <a:gd name="T15" fmla="*/ 32 h 37"/>
                <a:gd name="T16" fmla="*/ 33 w 51"/>
                <a:gd name="T1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7">
                  <a:moveTo>
                    <a:pt x="33" y="29"/>
                  </a:moveTo>
                  <a:cubicBezTo>
                    <a:pt x="31" y="29"/>
                    <a:pt x="29" y="28"/>
                    <a:pt x="27" y="27"/>
                  </a:cubicBezTo>
                  <a:cubicBezTo>
                    <a:pt x="20" y="29"/>
                    <a:pt x="17" y="18"/>
                    <a:pt x="10" y="20"/>
                  </a:cubicBezTo>
                  <a:cubicBezTo>
                    <a:pt x="4" y="16"/>
                    <a:pt x="7" y="7"/>
                    <a:pt x="0" y="4"/>
                  </a:cubicBezTo>
                  <a:cubicBezTo>
                    <a:pt x="4" y="0"/>
                    <a:pt x="7" y="6"/>
                    <a:pt x="11" y="4"/>
                  </a:cubicBezTo>
                  <a:cubicBezTo>
                    <a:pt x="19" y="3"/>
                    <a:pt x="23" y="12"/>
                    <a:pt x="31" y="11"/>
                  </a:cubicBezTo>
                  <a:cubicBezTo>
                    <a:pt x="36" y="12"/>
                    <a:pt x="39" y="16"/>
                    <a:pt x="42" y="19"/>
                  </a:cubicBezTo>
                  <a:cubicBezTo>
                    <a:pt x="45" y="23"/>
                    <a:pt x="51" y="25"/>
                    <a:pt x="49" y="32"/>
                  </a:cubicBezTo>
                  <a:cubicBezTo>
                    <a:pt x="43" y="37"/>
                    <a:pt x="38" y="29"/>
                    <a:pt x="33" y="29"/>
                  </a:cubicBezTo>
                  <a:close/>
                </a:path>
              </a:pathLst>
            </a:custGeom>
            <a:solidFill>
              <a:srgbClr val="CB59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8" name="Freeform 471">
              <a:extLst>
                <a:ext uri="{FF2B5EF4-FFF2-40B4-BE49-F238E27FC236}">
                  <a16:creationId xmlns:a16="http://schemas.microsoft.com/office/drawing/2014/main" id="{C93D7032-E730-A4F4-5693-0E64450BCD80}"/>
                </a:ext>
              </a:extLst>
            </p:cNvPr>
            <p:cNvSpPr/>
            <p:nvPr/>
          </p:nvSpPr>
          <p:spPr bwMode="auto">
            <a:xfrm>
              <a:off x="5402263" y="3421063"/>
              <a:ext cx="44450" cy="52388"/>
            </a:xfrm>
            <a:custGeom>
              <a:avLst/>
              <a:gdLst>
                <a:gd name="T0" fmla="*/ 0 w 18"/>
                <a:gd name="T1" fmla="*/ 7 h 22"/>
                <a:gd name="T2" fmla="*/ 5 w 18"/>
                <a:gd name="T3" fmla="*/ 4 h 22"/>
                <a:gd name="T4" fmla="*/ 17 w 18"/>
                <a:gd name="T5" fmla="*/ 14 h 22"/>
                <a:gd name="T6" fmla="*/ 12 w 18"/>
                <a:gd name="T7" fmla="*/ 22 h 22"/>
                <a:gd name="T8" fmla="*/ 0 w 18"/>
                <a:gd name="T9" fmla="*/ 7 h 22"/>
              </a:gdLst>
              <a:ahLst/>
              <a:cxnLst>
                <a:cxn ang="0">
                  <a:pos x="T0" y="T1"/>
                </a:cxn>
                <a:cxn ang="0">
                  <a:pos x="T2" y="T3"/>
                </a:cxn>
                <a:cxn ang="0">
                  <a:pos x="T4" y="T5"/>
                </a:cxn>
                <a:cxn ang="0">
                  <a:pos x="T6" y="T7"/>
                </a:cxn>
                <a:cxn ang="0">
                  <a:pos x="T8" y="T9"/>
                </a:cxn>
              </a:cxnLst>
              <a:rect l="0" t="0" r="r" b="b"/>
              <a:pathLst>
                <a:path w="18" h="22">
                  <a:moveTo>
                    <a:pt x="0" y="7"/>
                  </a:moveTo>
                  <a:cubicBezTo>
                    <a:pt x="0" y="3"/>
                    <a:pt x="1" y="0"/>
                    <a:pt x="5" y="4"/>
                  </a:cubicBezTo>
                  <a:cubicBezTo>
                    <a:pt x="9" y="7"/>
                    <a:pt x="13" y="11"/>
                    <a:pt x="17" y="14"/>
                  </a:cubicBezTo>
                  <a:cubicBezTo>
                    <a:pt x="18" y="18"/>
                    <a:pt x="16" y="21"/>
                    <a:pt x="12" y="22"/>
                  </a:cubicBezTo>
                  <a:cubicBezTo>
                    <a:pt x="4" y="20"/>
                    <a:pt x="3" y="13"/>
                    <a:pt x="0" y="7"/>
                  </a:cubicBezTo>
                  <a:close/>
                </a:path>
              </a:pathLst>
            </a:custGeom>
            <a:solidFill>
              <a:srgbClr val="A5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9" name="Freeform 472">
              <a:extLst>
                <a:ext uri="{FF2B5EF4-FFF2-40B4-BE49-F238E27FC236}">
                  <a16:creationId xmlns:a16="http://schemas.microsoft.com/office/drawing/2014/main" id="{34F65FBD-A9E7-AF15-BA09-8B6596E8E7D6}"/>
                </a:ext>
              </a:extLst>
            </p:cNvPr>
            <p:cNvSpPr/>
            <p:nvPr/>
          </p:nvSpPr>
          <p:spPr bwMode="auto">
            <a:xfrm>
              <a:off x="5407026" y="3548063"/>
              <a:ext cx="39688" cy="63500"/>
            </a:xfrm>
            <a:custGeom>
              <a:avLst/>
              <a:gdLst>
                <a:gd name="T0" fmla="*/ 1 w 16"/>
                <a:gd name="T1" fmla="*/ 23 h 26"/>
                <a:gd name="T2" fmla="*/ 0 w 16"/>
                <a:gd name="T3" fmla="*/ 9 h 26"/>
                <a:gd name="T4" fmla="*/ 9 w 16"/>
                <a:gd name="T5" fmla="*/ 8 h 26"/>
                <a:gd name="T6" fmla="*/ 16 w 16"/>
                <a:gd name="T7" fmla="*/ 22 h 26"/>
                <a:gd name="T8" fmla="*/ 1 w 16"/>
                <a:gd name="T9" fmla="*/ 23 h 26"/>
              </a:gdLst>
              <a:ahLst/>
              <a:cxnLst>
                <a:cxn ang="0">
                  <a:pos x="T0" y="T1"/>
                </a:cxn>
                <a:cxn ang="0">
                  <a:pos x="T2" y="T3"/>
                </a:cxn>
                <a:cxn ang="0">
                  <a:pos x="T4" y="T5"/>
                </a:cxn>
                <a:cxn ang="0">
                  <a:pos x="T6" y="T7"/>
                </a:cxn>
                <a:cxn ang="0">
                  <a:pos x="T8" y="T9"/>
                </a:cxn>
              </a:cxnLst>
              <a:rect l="0" t="0" r="r" b="b"/>
              <a:pathLst>
                <a:path w="16" h="26">
                  <a:moveTo>
                    <a:pt x="1" y="23"/>
                  </a:moveTo>
                  <a:cubicBezTo>
                    <a:pt x="3" y="18"/>
                    <a:pt x="7" y="13"/>
                    <a:pt x="0" y="9"/>
                  </a:cubicBezTo>
                  <a:cubicBezTo>
                    <a:pt x="3" y="6"/>
                    <a:pt x="5" y="0"/>
                    <a:pt x="9" y="8"/>
                  </a:cubicBezTo>
                  <a:cubicBezTo>
                    <a:pt x="11" y="12"/>
                    <a:pt x="15" y="16"/>
                    <a:pt x="16" y="22"/>
                  </a:cubicBezTo>
                  <a:cubicBezTo>
                    <a:pt x="11" y="26"/>
                    <a:pt x="6" y="22"/>
                    <a:pt x="1" y="23"/>
                  </a:cubicBezTo>
                  <a:close/>
                </a:path>
              </a:pathLst>
            </a:custGeom>
            <a:solidFill>
              <a:srgbClr val="5B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0" name="Freeform 473">
              <a:extLst>
                <a:ext uri="{FF2B5EF4-FFF2-40B4-BE49-F238E27FC236}">
                  <a16:creationId xmlns:a16="http://schemas.microsoft.com/office/drawing/2014/main" id="{FC1B0A9A-2825-73D8-5D36-21DB4E719DF7}"/>
                </a:ext>
              </a:extLst>
            </p:cNvPr>
            <p:cNvSpPr/>
            <p:nvPr/>
          </p:nvSpPr>
          <p:spPr bwMode="auto">
            <a:xfrm>
              <a:off x="5813426" y="3998913"/>
              <a:ext cx="325438" cy="131763"/>
            </a:xfrm>
            <a:custGeom>
              <a:avLst/>
              <a:gdLst>
                <a:gd name="T0" fmla="*/ 0 w 135"/>
                <a:gd name="T1" fmla="*/ 37 h 55"/>
                <a:gd name="T2" fmla="*/ 9 w 135"/>
                <a:gd name="T3" fmla="*/ 27 h 55"/>
                <a:gd name="T4" fmla="*/ 11 w 135"/>
                <a:gd name="T5" fmla="*/ 21 h 55"/>
                <a:gd name="T6" fmla="*/ 0 w 135"/>
                <a:gd name="T7" fmla="*/ 3 h 55"/>
                <a:gd name="T8" fmla="*/ 6 w 135"/>
                <a:gd name="T9" fmla="*/ 0 h 55"/>
                <a:gd name="T10" fmla="*/ 88 w 135"/>
                <a:gd name="T11" fmla="*/ 42 h 55"/>
                <a:gd name="T12" fmla="*/ 100 w 135"/>
                <a:gd name="T13" fmla="*/ 43 h 55"/>
                <a:gd name="T14" fmla="*/ 129 w 135"/>
                <a:gd name="T15" fmla="*/ 45 h 55"/>
                <a:gd name="T16" fmla="*/ 134 w 135"/>
                <a:gd name="T17" fmla="*/ 51 h 55"/>
                <a:gd name="T18" fmla="*/ 128 w 135"/>
                <a:gd name="T19" fmla="*/ 53 h 55"/>
                <a:gd name="T20" fmla="*/ 68 w 135"/>
                <a:gd name="T21" fmla="*/ 48 h 55"/>
                <a:gd name="T22" fmla="*/ 0 w 135"/>
                <a:gd name="T23" fmla="*/ 3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55">
                  <a:moveTo>
                    <a:pt x="0" y="37"/>
                  </a:moveTo>
                  <a:cubicBezTo>
                    <a:pt x="0" y="32"/>
                    <a:pt x="4" y="28"/>
                    <a:pt x="9" y="27"/>
                  </a:cubicBezTo>
                  <a:cubicBezTo>
                    <a:pt x="15" y="26"/>
                    <a:pt x="15" y="23"/>
                    <a:pt x="11" y="21"/>
                  </a:cubicBezTo>
                  <a:cubicBezTo>
                    <a:pt x="3" y="17"/>
                    <a:pt x="2" y="9"/>
                    <a:pt x="0" y="3"/>
                  </a:cubicBezTo>
                  <a:cubicBezTo>
                    <a:pt x="2" y="2"/>
                    <a:pt x="4" y="1"/>
                    <a:pt x="6" y="0"/>
                  </a:cubicBezTo>
                  <a:cubicBezTo>
                    <a:pt x="24" y="31"/>
                    <a:pt x="57" y="34"/>
                    <a:pt x="88" y="42"/>
                  </a:cubicBezTo>
                  <a:cubicBezTo>
                    <a:pt x="92" y="42"/>
                    <a:pt x="96" y="42"/>
                    <a:pt x="100" y="43"/>
                  </a:cubicBezTo>
                  <a:cubicBezTo>
                    <a:pt x="110" y="46"/>
                    <a:pt x="119" y="42"/>
                    <a:pt x="129" y="45"/>
                  </a:cubicBezTo>
                  <a:cubicBezTo>
                    <a:pt x="132" y="46"/>
                    <a:pt x="135" y="47"/>
                    <a:pt x="134" y="51"/>
                  </a:cubicBezTo>
                  <a:cubicBezTo>
                    <a:pt x="133" y="54"/>
                    <a:pt x="131" y="54"/>
                    <a:pt x="128" y="53"/>
                  </a:cubicBezTo>
                  <a:cubicBezTo>
                    <a:pt x="108" y="54"/>
                    <a:pt x="88" y="55"/>
                    <a:pt x="68" y="48"/>
                  </a:cubicBezTo>
                  <a:cubicBezTo>
                    <a:pt x="46" y="41"/>
                    <a:pt x="24" y="31"/>
                    <a:pt x="0" y="37"/>
                  </a:cubicBezTo>
                  <a:close/>
                </a:path>
              </a:pathLst>
            </a:custGeom>
            <a:solidFill>
              <a:srgbClr val="77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1" name="Freeform 474">
              <a:extLst>
                <a:ext uri="{FF2B5EF4-FFF2-40B4-BE49-F238E27FC236}">
                  <a16:creationId xmlns:a16="http://schemas.microsoft.com/office/drawing/2014/main" id="{4BAE2568-BEA6-6230-9B54-49FFCBFC85C5}"/>
                </a:ext>
              </a:extLst>
            </p:cNvPr>
            <p:cNvSpPr/>
            <p:nvPr/>
          </p:nvSpPr>
          <p:spPr bwMode="auto">
            <a:xfrm>
              <a:off x="6037263" y="3546476"/>
              <a:ext cx="185738" cy="177800"/>
            </a:xfrm>
            <a:custGeom>
              <a:avLst/>
              <a:gdLst>
                <a:gd name="T0" fmla="*/ 0 w 77"/>
                <a:gd name="T1" fmla="*/ 10 h 74"/>
                <a:gd name="T2" fmla="*/ 2 w 77"/>
                <a:gd name="T3" fmla="*/ 0 h 74"/>
                <a:gd name="T4" fmla="*/ 24 w 77"/>
                <a:gd name="T5" fmla="*/ 12 h 74"/>
                <a:gd name="T6" fmla="*/ 44 w 77"/>
                <a:gd name="T7" fmla="*/ 11 h 74"/>
                <a:gd name="T8" fmla="*/ 51 w 77"/>
                <a:gd name="T9" fmla="*/ 19 h 74"/>
                <a:gd name="T10" fmla="*/ 76 w 77"/>
                <a:gd name="T11" fmla="*/ 66 h 74"/>
                <a:gd name="T12" fmla="*/ 76 w 77"/>
                <a:gd name="T13" fmla="*/ 71 h 74"/>
                <a:gd name="T14" fmla="*/ 76 w 77"/>
                <a:gd name="T15" fmla="*/ 74 h 74"/>
                <a:gd name="T16" fmla="*/ 57 w 77"/>
                <a:gd name="T17" fmla="*/ 53 h 74"/>
                <a:gd name="T18" fmla="*/ 34 w 77"/>
                <a:gd name="T19" fmla="*/ 26 h 74"/>
                <a:gd name="T20" fmla="*/ 27 w 77"/>
                <a:gd name="T21" fmla="*/ 23 h 74"/>
                <a:gd name="T22" fmla="*/ 17 w 77"/>
                <a:gd name="T23" fmla="*/ 17 h 74"/>
                <a:gd name="T24" fmla="*/ 0 w 77"/>
                <a:gd name="T25"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4">
                  <a:moveTo>
                    <a:pt x="0" y="10"/>
                  </a:moveTo>
                  <a:cubicBezTo>
                    <a:pt x="1" y="7"/>
                    <a:pt x="2" y="4"/>
                    <a:pt x="2" y="0"/>
                  </a:cubicBezTo>
                  <a:cubicBezTo>
                    <a:pt x="11" y="2"/>
                    <a:pt x="18" y="7"/>
                    <a:pt x="24" y="12"/>
                  </a:cubicBezTo>
                  <a:cubicBezTo>
                    <a:pt x="32" y="16"/>
                    <a:pt x="37" y="16"/>
                    <a:pt x="44" y="11"/>
                  </a:cubicBezTo>
                  <a:cubicBezTo>
                    <a:pt x="49" y="10"/>
                    <a:pt x="50" y="15"/>
                    <a:pt x="51" y="19"/>
                  </a:cubicBezTo>
                  <a:cubicBezTo>
                    <a:pt x="58" y="35"/>
                    <a:pt x="66" y="51"/>
                    <a:pt x="76" y="66"/>
                  </a:cubicBezTo>
                  <a:cubicBezTo>
                    <a:pt x="76" y="68"/>
                    <a:pt x="76" y="70"/>
                    <a:pt x="76" y="71"/>
                  </a:cubicBezTo>
                  <a:cubicBezTo>
                    <a:pt x="77" y="72"/>
                    <a:pt x="77" y="73"/>
                    <a:pt x="76" y="74"/>
                  </a:cubicBezTo>
                  <a:cubicBezTo>
                    <a:pt x="66" y="71"/>
                    <a:pt x="59" y="65"/>
                    <a:pt x="57" y="53"/>
                  </a:cubicBezTo>
                  <a:cubicBezTo>
                    <a:pt x="54" y="41"/>
                    <a:pt x="49" y="29"/>
                    <a:pt x="34" y="26"/>
                  </a:cubicBezTo>
                  <a:cubicBezTo>
                    <a:pt x="32" y="25"/>
                    <a:pt x="29" y="24"/>
                    <a:pt x="27" y="23"/>
                  </a:cubicBezTo>
                  <a:cubicBezTo>
                    <a:pt x="24" y="21"/>
                    <a:pt x="21" y="19"/>
                    <a:pt x="17" y="17"/>
                  </a:cubicBezTo>
                  <a:cubicBezTo>
                    <a:pt x="12" y="13"/>
                    <a:pt x="6" y="13"/>
                    <a:pt x="0" y="10"/>
                  </a:cubicBezTo>
                  <a:close/>
                </a:path>
              </a:pathLst>
            </a:custGeom>
            <a:solidFill>
              <a:srgbClr val="E43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2" name="Freeform 475">
              <a:extLst>
                <a:ext uri="{FF2B5EF4-FFF2-40B4-BE49-F238E27FC236}">
                  <a16:creationId xmlns:a16="http://schemas.microsoft.com/office/drawing/2014/main" id="{547113D1-0888-28EE-02C3-514026642052}"/>
                </a:ext>
              </a:extLst>
            </p:cNvPr>
            <p:cNvSpPr/>
            <p:nvPr/>
          </p:nvSpPr>
          <p:spPr bwMode="auto">
            <a:xfrm>
              <a:off x="6032501" y="3486151"/>
              <a:ext cx="112713" cy="60325"/>
            </a:xfrm>
            <a:custGeom>
              <a:avLst/>
              <a:gdLst>
                <a:gd name="T0" fmla="*/ 45 w 47"/>
                <a:gd name="T1" fmla="*/ 25 h 25"/>
                <a:gd name="T2" fmla="*/ 5 w 47"/>
                <a:gd name="T3" fmla="*/ 9 h 25"/>
                <a:gd name="T4" fmla="*/ 1 w 47"/>
                <a:gd name="T5" fmla="*/ 4 h 25"/>
                <a:gd name="T6" fmla="*/ 10 w 47"/>
                <a:gd name="T7" fmla="*/ 0 h 25"/>
                <a:gd name="T8" fmla="*/ 36 w 47"/>
                <a:gd name="T9" fmla="*/ 2 h 25"/>
                <a:gd name="T10" fmla="*/ 38 w 47"/>
                <a:gd name="T11" fmla="*/ 3 h 25"/>
                <a:gd name="T12" fmla="*/ 45 w 47"/>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47" h="25">
                  <a:moveTo>
                    <a:pt x="45" y="25"/>
                  </a:moveTo>
                  <a:cubicBezTo>
                    <a:pt x="32" y="20"/>
                    <a:pt x="18" y="14"/>
                    <a:pt x="5" y="9"/>
                  </a:cubicBezTo>
                  <a:cubicBezTo>
                    <a:pt x="3" y="8"/>
                    <a:pt x="0" y="7"/>
                    <a:pt x="1" y="4"/>
                  </a:cubicBezTo>
                  <a:cubicBezTo>
                    <a:pt x="3" y="1"/>
                    <a:pt x="6" y="0"/>
                    <a:pt x="10" y="0"/>
                  </a:cubicBezTo>
                  <a:cubicBezTo>
                    <a:pt x="18" y="1"/>
                    <a:pt x="27" y="4"/>
                    <a:pt x="36" y="2"/>
                  </a:cubicBezTo>
                  <a:cubicBezTo>
                    <a:pt x="37" y="2"/>
                    <a:pt x="37" y="2"/>
                    <a:pt x="38" y="3"/>
                  </a:cubicBezTo>
                  <a:cubicBezTo>
                    <a:pt x="39" y="11"/>
                    <a:pt x="47" y="16"/>
                    <a:pt x="45" y="25"/>
                  </a:cubicBezTo>
                  <a:close/>
                </a:path>
              </a:pathLst>
            </a:custGeom>
            <a:solidFill>
              <a:srgbClr val="E749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3" name="Freeform 476">
              <a:extLst>
                <a:ext uri="{FF2B5EF4-FFF2-40B4-BE49-F238E27FC236}">
                  <a16:creationId xmlns:a16="http://schemas.microsoft.com/office/drawing/2014/main" id="{F1756FDA-B167-C9A6-6E97-BA1ED55997F8}"/>
                </a:ext>
              </a:extLst>
            </p:cNvPr>
            <p:cNvSpPr/>
            <p:nvPr/>
          </p:nvSpPr>
          <p:spPr bwMode="auto">
            <a:xfrm>
              <a:off x="6048376" y="3413126"/>
              <a:ext cx="68263" cy="73025"/>
            </a:xfrm>
            <a:custGeom>
              <a:avLst/>
              <a:gdLst>
                <a:gd name="T0" fmla="*/ 0 w 28"/>
                <a:gd name="T1" fmla="*/ 25 h 30"/>
                <a:gd name="T2" fmla="*/ 5 w 28"/>
                <a:gd name="T3" fmla="*/ 10 h 30"/>
                <a:gd name="T4" fmla="*/ 16 w 28"/>
                <a:gd name="T5" fmla="*/ 1 h 30"/>
                <a:gd name="T6" fmla="*/ 24 w 28"/>
                <a:gd name="T7" fmla="*/ 12 h 30"/>
                <a:gd name="T8" fmla="*/ 28 w 28"/>
                <a:gd name="T9" fmla="*/ 22 h 30"/>
                <a:gd name="T10" fmla="*/ 28 w 28"/>
                <a:gd name="T11" fmla="*/ 30 h 30"/>
                <a:gd name="T12" fmla="*/ 0 w 28"/>
                <a:gd name="T13" fmla="*/ 25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0" y="25"/>
                  </a:moveTo>
                  <a:cubicBezTo>
                    <a:pt x="4" y="21"/>
                    <a:pt x="1" y="14"/>
                    <a:pt x="5" y="10"/>
                  </a:cubicBezTo>
                  <a:cubicBezTo>
                    <a:pt x="8" y="6"/>
                    <a:pt x="10" y="0"/>
                    <a:pt x="16" y="1"/>
                  </a:cubicBezTo>
                  <a:cubicBezTo>
                    <a:pt x="22" y="2"/>
                    <a:pt x="22" y="8"/>
                    <a:pt x="24" y="12"/>
                  </a:cubicBezTo>
                  <a:cubicBezTo>
                    <a:pt x="25" y="16"/>
                    <a:pt x="26" y="19"/>
                    <a:pt x="28" y="22"/>
                  </a:cubicBezTo>
                  <a:cubicBezTo>
                    <a:pt x="28" y="25"/>
                    <a:pt x="28" y="27"/>
                    <a:pt x="28" y="30"/>
                  </a:cubicBezTo>
                  <a:cubicBezTo>
                    <a:pt x="18" y="28"/>
                    <a:pt x="9" y="27"/>
                    <a:pt x="0" y="25"/>
                  </a:cubicBezTo>
                  <a:close/>
                </a:path>
              </a:pathLst>
            </a:custGeom>
            <a:solidFill>
              <a:srgbClr val="402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4" name="Freeform 477">
              <a:extLst>
                <a:ext uri="{FF2B5EF4-FFF2-40B4-BE49-F238E27FC236}">
                  <a16:creationId xmlns:a16="http://schemas.microsoft.com/office/drawing/2014/main" id="{AD92FB41-9527-C33C-95E8-813C07756DD3}"/>
                </a:ext>
              </a:extLst>
            </p:cNvPr>
            <p:cNvSpPr/>
            <p:nvPr/>
          </p:nvSpPr>
          <p:spPr bwMode="auto">
            <a:xfrm>
              <a:off x="6056313" y="3343276"/>
              <a:ext cx="60325" cy="122238"/>
            </a:xfrm>
            <a:custGeom>
              <a:avLst/>
              <a:gdLst>
                <a:gd name="T0" fmla="*/ 25 w 25"/>
                <a:gd name="T1" fmla="*/ 51 h 51"/>
                <a:gd name="T2" fmla="*/ 20 w 25"/>
                <a:gd name="T3" fmla="*/ 44 h 51"/>
                <a:gd name="T4" fmla="*/ 2 w 25"/>
                <a:gd name="T5" fmla="*/ 39 h 51"/>
                <a:gd name="T6" fmla="*/ 5 w 25"/>
                <a:gd name="T7" fmla="*/ 1 h 51"/>
                <a:gd name="T8" fmla="*/ 10 w 25"/>
                <a:gd name="T9" fmla="*/ 0 h 51"/>
                <a:gd name="T10" fmla="*/ 25 w 25"/>
                <a:gd name="T11" fmla="*/ 51 h 51"/>
              </a:gdLst>
              <a:ahLst/>
              <a:cxnLst>
                <a:cxn ang="0">
                  <a:pos x="T0" y="T1"/>
                </a:cxn>
                <a:cxn ang="0">
                  <a:pos x="T2" y="T3"/>
                </a:cxn>
                <a:cxn ang="0">
                  <a:pos x="T4" y="T5"/>
                </a:cxn>
                <a:cxn ang="0">
                  <a:pos x="T6" y="T7"/>
                </a:cxn>
                <a:cxn ang="0">
                  <a:pos x="T8" y="T9"/>
                </a:cxn>
                <a:cxn ang="0">
                  <a:pos x="T10" y="T11"/>
                </a:cxn>
              </a:cxnLst>
              <a:rect l="0" t="0" r="r" b="b"/>
              <a:pathLst>
                <a:path w="25" h="51">
                  <a:moveTo>
                    <a:pt x="25" y="51"/>
                  </a:moveTo>
                  <a:cubicBezTo>
                    <a:pt x="22" y="50"/>
                    <a:pt x="21" y="47"/>
                    <a:pt x="20" y="44"/>
                  </a:cubicBezTo>
                  <a:cubicBezTo>
                    <a:pt x="14" y="30"/>
                    <a:pt x="14" y="30"/>
                    <a:pt x="2" y="39"/>
                  </a:cubicBezTo>
                  <a:cubicBezTo>
                    <a:pt x="0" y="26"/>
                    <a:pt x="10" y="14"/>
                    <a:pt x="5" y="1"/>
                  </a:cubicBezTo>
                  <a:cubicBezTo>
                    <a:pt x="7" y="1"/>
                    <a:pt x="8" y="1"/>
                    <a:pt x="10" y="0"/>
                  </a:cubicBezTo>
                  <a:cubicBezTo>
                    <a:pt x="19" y="16"/>
                    <a:pt x="19" y="35"/>
                    <a:pt x="25" y="51"/>
                  </a:cubicBezTo>
                  <a:close/>
                </a:path>
              </a:pathLst>
            </a:custGeom>
            <a:solidFill>
              <a:srgbClr val="221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5" name="Freeform 478">
              <a:extLst>
                <a:ext uri="{FF2B5EF4-FFF2-40B4-BE49-F238E27FC236}">
                  <a16:creationId xmlns:a16="http://schemas.microsoft.com/office/drawing/2014/main" id="{BAA013AF-18D3-A2B2-C7D9-281A392FC8D7}"/>
                </a:ext>
              </a:extLst>
            </p:cNvPr>
            <p:cNvSpPr/>
            <p:nvPr/>
          </p:nvSpPr>
          <p:spPr bwMode="auto">
            <a:xfrm>
              <a:off x="6103938" y="3967163"/>
              <a:ext cx="203200" cy="144463"/>
            </a:xfrm>
            <a:custGeom>
              <a:avLst/>
              <a:gdLst>
                <a:gd name="T0" fmla="*/ 81 w 84"/>
                <a:gd name="T1" fmla="*/ 40 h 60"/>
                <a:gd name="T2" fmla="*/ 61 w 84"/>
                <a:gd name="T3" fmla="*/ 45 h 60"/>
                <a:gd name="T4" fmla="*/ 28 w 84"/>
                <a:gd name="T5" fmla="*/ 50 h 60"/>
                <a:gd name="T6" fmla="*/ 25 w 84"/>
                <a:gd name="T7" fmla="*/ 45 h 60"/>
                <a:gd name="T8" fmla="*/ 8 w 84"/>
                <a:gd name="T9" fmla="*/ 35 h 60"/>
                <a:gd name="T10" fmla="*/ 1 w 84"/>
                <a:gd name="T11" fmla="*/ 26 h 60"/>
                <a:gd name="T12" fmla="*/ 9 w 84"/>
                <a:gd name="T13" fmla="*/ 22 h 60"/>
                <a:gd name="T14" fmla="*/ 41 w 84"/>
                <a:gd name="T15" fmla="*/ 13 h 60"/>
                <a:gd name="T16" fmla="*/ 69 w 84"/>
                <a:gd name="T17" fmla="*/ 0 h 60"/>
                <a:gd name="T18" fmla="*/ 75 w 84"/>
                <a:gd name="T19" fmla="*/ 3 h 60"/>
                <a:gd name="T20" fmla="*/ 82 w 84"/>
                <a:gd name="T21" fmla="*/ 29 h 60"/>
                <a:gd name="T22" fmla="*/ 81 w 84"/>
                <a:gd name="T23" fmla="*/ 4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60">
                  <a:moveTo>
                    <a:pt x="81" y="40"/>
                  </a:moveTo>
                  <a:cubicBezTo>
                    <a:pt x="74" y="42"/>
                    <a:pt x="67" y="44"/>
                    <a:pt x="61" y="45"/>
                  </a:cubicBezTo>
                  <a:cubicBezTo>
                    <a:pt x="51" y="54"/>
                    <a:pt x="41" y="60"/>
                    <a:pt x="28" y="50"/>
                  </a:cubicBezTo>
                  <a:cubicBezTo>
                    <a:pt x="27" y="48"/>
                    <a:pt x="26" y="47"/>
                    <a:pt x="25" y="45"/>
                  </a:cubicBezTo>
                  <a:cubicBezTo>
                    <a:pt x="21" y="39"/>
                    <a:pt x="15" y="37"/>
                    <a:pt x="8" y="35"/>
                  </a:cubicBezTo>
                  <a:cubicBezTo>
                    <a:pt x="4" y="34"/>
                    <a:pt x="0" y="31"/>
                    <a:pt x="1" y="26"/>
                  </a:cubicBezTo>
                  <a:cubicBezTo>
                    <a:pt x="2" y="21"/>
                    <a:pt x="6" y="23"/>
                    <a:pt x="9" y="22"/>
                  </a:cubicBezTo>
                  <a:cubicBezTo>
                    <a:pt x="19" y="18"/>
                    <a:pt x="31" y="19"/>
                    <a:pt x="41" y="13"/>
                  </a:cubicBezTo>
                  <a:cubicBezTo>
                    <a:pt x="53" y="14"/>
                    <a:pt x="59" y="4"/>
                    <a:pt x="69" y="0"/>
                  </a:cubicBezTo>
                  <a:cubicBezTo>
                    <a:pt x="71" y="0"/>
                    <a:pt x="73" y="1"/>
                    <a:pt x="75" y="3"/>
                  </a:cubicBezTo>
                  <a:cubicBezTo>
                    <a:pt x="77" y="11"/>
                    <a:pt x="79" y="20"/>
                    <a:pt x="82" y="29"/>
                  </a:cubicBezTo>
                  <a:cubicBezTo>
                    <a:pt x="84" y="32"/>
                    <a:pt x="84" y="37"/>
                    <a:pt x="81" y="40"/>
                  </a:cubicBezTo>
                  <a:close/>
                </a:path>
              </a:pathLst>
            </a:custGeom>
            <a:solidFill>
              <a:srgbClr val="C91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6" name="Freeform 479">
              <a:extLst>
                <a:ext uri="{FF2B5EF4-FFF2-40B4-BE49-F238E27FC236}">
                  <a16:creationId xmlns:a16="http://schemas.microsoft.com/office/drawing/2014/main" id="{2705A985-F086-8CE1-8B3A-3CB419ABEE40}"/>
                </a:ext>
              </a:extLst>
            </p:cNvPr>
            <p:cNvSpPr/>
            <p:nvPr/>
          </p:nvSpPr>
          <p:spPr bwMode="auto">
            <a:xfrm>
              <a:off x="6048376" y="4068763"/>
              <a:ext cx="227013" cy="80963"/>
            </a:xfrm>
            <a:custGeom>
              <a:avLst/>
              <a:gdLst>
                <a:gd name="T0" fmla="*/ 51 w 94"/>
                <a:gd name="T1" fmla="*/ 6 h 34"/>
                <a:gd name="T2" fmla="*/ 84 w 94"/>
                <a:gd name="T3" fmla="*/ 3 h 34"/>
                <a:gd name="T4" fmla="*/ 87 w 94"/>
                <a:gd name="T5" fmla="*/ 21 h 34"/>
                <a:gd name="T6" fmla="*/ 94 w 94"/>
                <a:gd name="T7" fmla="*/ 34 h 34"/>
                <a:gd name="T8" fmla="*/ 30 w 94"/>
                <a:gd name="T9" fmla="*/ 24 h 34"/>
                <a:gd name="T10" fmla="*/ 34 w 94"/>
                <a:gd name="T11" fmla="*/ 22 h 34"/>
                <a:gd name="T12" fmla="*/ 30 w 94"/>
                <a:gd name="T13" fmla="*/ 19 h 34"/>
                <a:gd name="T14" fmla="*/ 0 w 94"/>
                <a:gd name="T15" fmla="*/ 16 h 34"/>
                <a:gd name="T16" fmla="*/ 14 w 94"/>
                <a:gd name="T17" fmla="*/ 4 h 34"/>
                <a:gd name="T18" fmla="*/ 51 w 94"/>
                <a:gd name="T19"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34">
                  <a:moveTo>
                    <a:pt x="51" y="6"/>
                  </a:moveTo>
                  <a:cubicBezTo>
                    <a:pt x="63" y="16"/>
                    <a:pt x="73" y="4"/>
                    <a:pt x="84" y="3"/>
                  </a:cubicBezTo>
                  <a:cubicBezTo>
                    <a:pt x="81" y="10"/>
                    <a:pt x="79" y="16"/>
                    <a:pt x="87" y="21"/>
                  </a:cubicBezTo>
                  <a:cubicBezTo>
                    <a:pt x="92" y="24"/>
                    <a:pt x="92" y="30"/>
                    <a:pt x="94" y="34"/>
                  </a:cubicBezTo>
                  <a:cubicBezTo>
                    <a:pt x="73" y="27"/>
                    <a:pt x="52" y="27"/>
                    <a:pt x="30" y="24"/>
                  </a:cubicBezTo>
                  <a:cubicBezTo>
                    <a:pt x="32" y="23"/>
                    <a:pt x="34" y="23"/>
                    <a:pt x="34" y="22"/>
                  </a:cubicBezTo>
                  <a:cubicBezTo>
                    <a:pt x="34" y="19"/>
                    <a:pt x="32" y="19"/>
                    <a:pt x="30" y="19"/>
                  </a:cubicBezTo>
                  <a:cubicBezTo>
                    <a:pt x="20" y="17"/>
                    <a:pt x="10" y="21"/>
                    <a:pt x="0" y="16"/>
                  </a:cubicBezTo>
                  <a:cubicBezTo>
                    <a:pt x="5" y="12"/>
                    <a:pt x="10" y="9"/>
                    <a:pt x="14" y="4"/>
                  </a:cubicBezTo>
                  <a:cubicBezTo>
                    <a:pt x="27" y="0"/>
                    <a:pt x="39" y="0"/>
                    <a:pt x="51" y="6"/>
                  </a:cubicBezTo>
                  <a:close/>
                </a:path>
              </a:pathLst>
            </a:custGeom>
            <a:solidFill>
              <a:srgbClr val="9D1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7" name="Freeform 480">
              <a:extLst>
                <a:ext uri="{FF2B5EF4-FFF2-40B4-BE49-F238E27FC236}">
                  <a16:creationId xmlns:a16="http://schemas.microsoft.com/office/drawing/2014/main" id="{F1283D75-8A20-476F-A165-86CA73C3430C}"/>
                </a:ext>
              </a:extLst>
            </p:cNvPr>
            <p:cNvSpPr/>
            <p:nvPr/>
          </p:nvSpPr>
          <p:spPr bwMode="auto">
            <a:xfrm>
              <a:off x="6311901" y="3894138"/>
              <a:ext cx="106363" cy="169863"/>
            </a:xfrm>
            <a:custGeom>
              <a:avLst/>
              <a:gdLst>
                <a:gd name="T0" fmla="*/ 38 w 44"/>
                <a:gd name="T1" fmla="*/ 12 h 70"/>
                <a:gd name="T2" fmla="*/ 41 w 44"/>
                <a:gd name="T3" fmla="*/ 48 h 70"/>
                <a:gd name="T4" fmla="*/ 26 w 44"/>
                <a:gd name="T5" fmla="*/ 70 h 70"/>
                <a:gd name="T6" fmla="*/ 24 w 44"/>
                <a:gd name="T7" fmla="*/ 58 h 70"/>
                <a:gd name="T8" fmla="*/ 22 w 44"/>
                <a:gd name="T9" fmla="*/ 57 h 70"/>
                <a:gd name="T10" fmla="*/ 20 w 44"/>
                <a:gd name="T11" fmla="*/ 55 h 70"/>
                <a:gd name="T12" fmla="*/ 4 w 44"/>
                <a:gd name="T13" fmla="*/ 14 h 70"/>
                <a:gd name="T14" fmla="*/ 1 w 44"/>
                <a:gd name="T15" fmla="*/ 5 h 70"/>
                <a:gd name="T16" fmla="*/ 2 w 44"/>
                <a:gd name="T17" fmla="*/ 2 h 70"/>
                <a:gd name="T18" fmla="*/ 17 w 44"/>
                <a:gd name="T19" fmla="*/ 10 h 70"/>
                <a:gd name="T20" fmla="*/ 31 w 44"/>
                <a:gd name="T21" fmla="*/ 11 h 70"/>
                <a:gd name="T22" fmla="*/ 38 w 44"/>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70">
                  <a:moveTo>
                    <a:pt x="38" y="12"/>
                  </a:moveTo>
                  <a:cubicBezTo>
                    <a:pt x="37" y="24"/>
                    <a:pt x="44" y="35"/>
                    <a:pt x="41" y="48"/>
                  </a:cubicBezTo>
                  <a:cubicBezTo>
                    <a:pt x="38" y="57"/>
                    <a:pt x="34" y="65"/>
                    <a:pt x="26" y="70"/>
                  </a:cubicBezTo>
                  <a:cubicBezTo>
                    <a:pt x="20" y="66"/>
                    <a:pt x="34" y="61"/>
                    <a:pt x="24" y="58"/>
                  </a:cubicBezTo>
                  <a:cubicBezTo>
                    <a:pt x="23" y="58"/>
                    <a:pt x="23" y="58"/>
                    <a:pt x="22" y="57"/>
                  </a:cubicBezTo>
                  <a:cubicBezTo>
                    <a:pt x="21" y="57"/>
                    <a:pt x="20" y="56"/>
                    <a:pt x="20" y="55"/>
                  </a:cubicBezTo>
                  <a:cubicBezTo>
                    <a:pt x="21" y="39"/>
                    <a:pt x="14" y="25"/>
                    <a:pt x="4" y="14"/>
                  </a:cubicBezTo>
                  <a:cubicBezTo>
                    <a:pt x="2" y="11"/>
                    <a:pt x="0" y="8"/>
                    <a:pt x="1" y="5"/>
                  </a:cubicBezTo>
                  <a:cubicBezTo>
                    <a:pt x="1" y="4"/>
                    <a:pt x="1" y="3"/>
                    <a:pt x="2" y="2"/>
                  </a:cubicBezTo>
                  <a:cubicBezTo>
                    <a:pt x="10" y="0"/>
                    <a:pt x="12" y="7"/>
                    <a:pt x="17" y="10"/>
                  </a:cubicBezTo>
                  <a:cubicBezTo>
                    <a:pt x="22" y="12"/>
                    <a:pt x="26" y="19"/>
                    <a:pt x="31" y="11"/>
                  </a:cubicBezTo>
                  <a:cubicBezTo>
                    <a:pt x="34" y="10"/>
                    <a:pt x="36" y="10"/>
                    <a:pt x="38" y="12"/>
                  </a:cubicBezTo>
                  <a:close/>
                </a:path>
              </a:pathLst>
            </a:custGeom>
            <a:solidFill>
              <a:srgbClr val="C41C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8" name="Freeform 481">
              <a:extLst>
                <a:ext uri="{FF2B5EF4-FFF2-40B4-BE49-F238E27FC236}">
                  <a16:creationId xmlns:a16="http://schemas.microsoft.com/office/drawing/2014/main" id="{5E4B0C15-5875-182F-464A-415D193364E6}"/>
                </a:ext>
              </a:extLst>
            </p:cNvPr>
            <p:cNvSpPr/>
            <p:nvPr/>
          </p:nvSpPr>
          <p:spPr bwMode="auto">
            <a:xfrm>
              <a:off x="6186488" y="3757613"/>
              <a:ext cx="101600" cy="157163"/>
            </a:xfrm>
            <a:custGeom>
              <a:avLst/>
              <a:gdLst>
                <a:gd name="T0" fmla="*/ 35 w 42"/>
                <a:gd name="T1" fmla="*/ 15 h 65"/>
                <a:gd name="T2" fmla="*/ 42 w 42"/>
                <a:gd name="T3" fmla="*/ 24 h 65"/>
                <a:gd name="T4" fmla="*/ 40 w 42"/>
                <a:gd name="T5" fmla="*/ 28 h 65"/>
                <a:gd name="T6" fmla="*/ 23 w 42"/>
                <a:gd name="T7" fmla="*/ 52 h 65"/>
                <a:gd name="T8" fmla="*/ 2 w 42"/>
                <a:gd name="T9" fmla="*/ 55 h 65"/>
                <a:gd name="T10" fmla="*/ 0 w 42"/>
                <a:gd name="T11" fmla="*/ 50 h 65"/>
                <a:gd name="T12" fmla="*/ 2 w 42"/>
                <a:gd name="T13" fmla="*/ 47 h 65"/>
                <a:gd name="T14" fmla="*/ 23 w 42"/>
                <a:gd name="T15" fmla="*/ 25 h 65"/>
                <a:gd name="T16" fmla="*/ 19 w 42"/>
                <a:gd name="T17" fmla="*/ 19 h 65"/>
                <a:gd name="T18" fmla="*/ 12 w 42"/>
                <a:gd name="T19" fmla="*/ 12 h 65"/>
                <a:gd name="T20" fmla="*/ 14 w 42"/>
                <a:gd name="T21" fmla="*/ 2 h 65"/>
                <a:gd name="T22" fmla="*/ 35 w 42"/>
                <a:gd name="T23"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65">
                  <a:moveTo>
                    <a:pt x="35" y="15"/>
                  </a:moveTo>
                  <a:cubicBezTo>
                    <a:pt x="37" y="18"/>
                    <a:pt x="40" y="21"/>
                    <a:pt x="42" y="24"/>
                  </a:cubicBezTo>
                  <a:cubicBezTo>
                    <a:pt x="42" y="25"/>
                    <a:pt x="41" y="27"/>
                    <a:pt x="40" y="28"/>
                  </a:cubicBezTo>
                  <a:cubicBezTo>
                    <a:pt x="35" y="36"/>
                    <a:pt x="29" y="44"/>
                    <a:pt x="23" y="52"/>
                  </a:cubicBezTo>
                  <a:cubicBezTo>
                    <a:pt x="14" y="65"/>
                    <a:pt x="14" y="65"/>
                    <a:pt x="2" y="55"/>
                  </a:cubicBezTo>
                  <a:cubicBezTo>
                    <a:pt x="0" y="54"/>
                    <a:pt x="0" y="52"/>
                    <a:pt x="0" y="50"/>
                  </a:cubicBezTo>
                  <a:cubicBezTo>
                    <a:pt x="1" y="49"/>
                    <a:pt x="1" y="48"/>
                    <a:pt x="2" y="47"/>
                  </a:cubicBezTo>
                  <a:cubicBezTo>
                    <a:pt x="17" y="43"/>
                    <a:pt x="23" y="37"/>
                    <a:pt x="23" y="25"/>
                  </a:cubicBezTo>
                  <a:cubicBezTo>
                    <a:pt x="21" y="23"/>
                    <a:pt x="20" y="21"/>
                    <a:pt x="19" y="19"/>
                  </a:cubicBezTo>
                  <a:cubicBezTo>
                    <a:pt x="17" y="16"/>
                    <a:pt x="15" y="14"/>
                    <a:pt x="12" y="12"/>
                  </a:cubicBezTo>
                  <a:cubicBezTo>
                    <a:pt x="7" y="8"/>
                    <a:pt x="9" y="4"/>
                    <a:pt x="14" y="2"/>
                  </a:cubicBezTo>
                  <a:cubicBezTo>
                    <a:pt x="25" y="0"/>
                    <a:pt x="27" y="13"/>
                    <a:pt x="35" y="15"/>
                  </a:cubicBezTo>
                  <a:close/>
                </a:path>
              </a:pathLst>
            </a:custGeom>
            <a:solidFill>
              <a:srgbClr val="8434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9" name="Freeform 482">
              <a:extLst>
                <a:ext uri="{FF2B5EF4-FFF2-40B4-BE49-F238E27FC236}">
                  <a16:creationId xmlns:a16="http://schemas.microsoft.com/office/drawing/2014/main" id="{6F0E9F15-5EB1-999C-9829-A17DEBEE5E26}"/>
                </a:ext>
              </a:extLst>
            </p:cNvPr>
            <p:cNvSpPr/>
            <p:nvPr/>
          </p:nvSpPr>
          <p:spPr bwMode="auto">
            <a:xfrm>
              <a:off x="6305551" y="3835401"/>
              <a:ext cx="66675" cy="95250"/>
            </a:xfrm>
            <a:custGeom>
              <a:avLst/>
              <a:gdLst>
                <a:gd name="T0" fmla="*/ 18 w 28"/>
                <a:gd name="T1" fmla="*/ 37 h 40"/>
                <a:gd name="T2" fmla="*/ 6 w 28"/>
                <a:gd name="T3" fmla="*/ 27 h 40"/>
                <a:gd name="T4" fmla="*/ 4 w 28"/>
                <a:gd name="T5" fmla="*/ 5 h 40"/>
                <a:gd name="T6" fmla="*/ 10 w 28"/>
                <a:gd name="T7" fmla="*/ 2 h 40"/>
                <a:gd name="T8" fmla="*/ 21 w 28"/>
                <a:gd name="T9" fmla="*/ 15 h 40"/>
                <a:gd name="T10" fmla="*/ 28 w 28"/>
                <a:gd name="T11" fmla="*/ 28 h 40"/>
                <a:gd name="T12" fmla="*/ 18 w 28"/>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28" h="40">
                  <a:moveTo>
                    <a:pt x="18" y="37"/>
                  </a:moveTo>
                  <a:cubicBezTo>
                    <a:pt x="14" y="34"/>
                    <a:pt x="10" y="30"/>
                    <a:pt x="6" y="27"/>
                  </a:cubicBezTo>
                  <a:cubicBezTo>
                    <a:pt x="0" y="20"/>
                    <a:pt x="2" y="13"/>
                    <a:pt x="4" y="5"/>
                  </a:cubicBezTo>
                  <a:cubicBezTo>
                    <a:pt x="4" y="2"/>
                    <a:pt x="6" y="0"/>
                    <a:pt x="10" y="2"/>
                  </a:cubicBezTo>
                  <a:cubicBezTo>
                    <a:pt x="14" y="6"/>
                    <a:pt x="17" y="10"/>
                    <a:pt x="21" y="15"/>
                  </a:cubicBezTo>
                  <a:cubicBezTo>
                    <a:pt x="26" y="18"/>
                    <a:pt x="28" y="22"/>
                    <a:pt x="28" y="28"/>
                  </a:cubicBezTo>
                  <a:cubicBezTo>
                    <a:pt x="26" y="32"/>
                    <a:pt x="27" y="40"/>
                    <a:pt x="18" y="37"/>
                  </a:cubicBezTo>
                  <a:close/>
                </a:path>
              </a:pathLst>
            </a:custGeom>
            <a:solidFill>
              <a:srgbClr val="DE5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0" name="Freeform 483">
              <a:extLst>
                <a:ext uri="{FF2B5EF4-FFF2-40B4-BE49-F238E27FC236}">
                  <a16:creationId xmlns:a16="http://schemas.microsoft.com/office/drawing/2014/main" id="{67C52CBD-406C-DEB9-B7E3-7D6289CFC5C8}"/>
                </a:ext>
              </a:extLst>
            </p:cNvPr>
            <p:cNvSpPr/>
            <p:nvPr/>
          </p:nvSpPr>
          <p:spPr bwMode="auto">
            <a:xfrm>
              <a:off x="6270626" y="3905251"/>
              <a:ext cx="100013" cy="160338"/>
            </a:xfrm>
            <a:custGeom>
              <a:avLst/>
              <a:gdLst>
                <a:gd name="T0" fmla="*/ 41 w 41"/>
                <a:gd name="T1" fmla="*/ 54 h 67"/>
                <a:gd name="T2" fmla="*/ 18 w 41"/>
                <a:gd name="T3" fmla="*/ 66 h 67"/>
                <a:gd name="T4" fmla="*/ 10 w 41"/>
                <a:gd name="T5" fmla="*/ 41 h 67"/>
                <a:gd name="T6" fmla="*/ 2 w 41"/>
                <a:gd name="T7" fmla="*/ 26 h 67"/>
                <a:gd name="T8" fmla="*/ 1 w 41"/>
                <a:gd name="T9" fmla="*/ 20 h 67"/>
                <a:gd name="T10" fmla="*/ 10 w 41"/>
                <a:gd name="T11" fmla="*/ 5 h 67"/>
                <a:gd name="T12" fmla="*/ 14 w 41"/>
                <a:gd name="T13" fmla="*/ 0 h 67"/>
                <a:gd name="T14" fmla="*/ 19 w 41"/>
                <a:gd name="T15" fmla="*/ 32 h 67"/>
                <a:gd name="T16" fmla="*/ 40 w 41"/>
                <a:gd name="T17" fmla="*/ 53 h 67"/>
                <a:gd name="T18" fmla="*/ 41 w 41"/>
                <a:gd name="T19"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67">
                  <a:moveTo>
                    <a:pt x="41" y="54"/>
                  </a:moveTo>
                  <a:cubicBezTo>
                    <a:pt x="33" y="58"/>
                    <a:pt x="28" y="67"/>
                    <a:pt x="18" y="66"/>
                  </a:cubicBezTo>
                  <a:cubicBezTo>
                    <a:pt x="14" y="58"/>
                    <a:pt x="12" y="50"/>
                    <a:pt x="10" y="41"/>
                  </a:cubicBezTo>
                  <a:cubicBezTo>
                    <a:pt x="9" y="35"/>
                    <a:pt x="10" y="28"/>
                    <a:pt x="2" y="26"/>
                  </a:cubicBezTo>
                  <a:cubicBezTo>
                    <a:pt x="0" y="25"/>
                    <a:pt x="0" y="22"/>
                    <a:pt x="1" y="20"/>
                  </a:cubicBezTo>
                  <a:cubicBezTo>
                    <a:pt x="5" y="16"/>
                    <a:pt x="10" y="12"/>
                    <a:pt x="10" y="5"/>
                  </a:cubicBezTo>
                  <a:cubicBezTo>
                    <a:pt x="10" y="3"/>
                    <a:pt x="11" y="0"/>
                    <a:pt x="14" y="0"/>
                  </a:cubicBezTo>
                  <a:cubicBezTo>
                    <a:pt x="22" y="10"/>
                    <a:pt x="16" y="22"/>
                    <a:pt x="19" y="32"/>
                  </a:cubicBezTo>
                  <a:cubicBezTo>
                    <a:pt x="20" y="45"/>
                    <a:pt x="28" y="51"/>
                    <a:pt x="40" y="53"/>
                  </a:cubicBezTo>
                  <a:lnTo>
                    <a:pt x="41" y="54"/>
                  </a:lnTo>
                  <a:close/>
                </a:path>
              </a:pathLst>
            </a:custGeom>
            <a:solidFill>
              <a:srgbClr val="7A2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1" name="Freeform 484">
              <a:extLst>
                <a:ext uri="{FF2B5EF4-FFF2-40B4-BE49-F238E27FC236}">
                  <a16:creationId xmlns:a16="http://schemas.microsoft.com/office/drawing/2014/main" id="{1F4D998F-AFD9-B09D-2CD0-0555B1CB157E}"/>
                </a:ext>
              </a:extLst>
            </p:cNvPr>
            <p:cNvSpPr/>
            <p:nvPr/>
          </p:nvSpPr>
          <p:spPr bwMode="auto">
            <a:xfrm>
              <a:off x="6280151" y="3810001"/>
              <a:ext cx="49213" cy="176213"/>
            </a:xfrm>
            <a:custGeom>
              <a:avLst/>
              <a:gdLst>
                <a:gd name="T0" fmla="*/ 13 w 20"/>
                <a:gd name="T1" fmla="*/ 73 h 73"/>
                <a:gd name="T2" fmla="*/ 9 w 20"/>
                <a:gd name="T3" fmla="*/ 40 h 73"/>
                <a:gd name="T4" fmla="*/ 7 w 20"/>
                <a:gd name="T5" fmla="*/ 28 h 73"/>
                <a:gd name="T6" fmla="*/ 5 w 20"/>
                <a:gd name="T7" fmla="*/ 10 h 73"/>
                <a:gd name="T8" fmla="*/ 2 w 20"/>
                <a:gd name="T9" fmla="*/ 6 h 73"/>
                <a:gd name="T10" fmla="*/ 0 w 20"/>
                <a:gd name="T11" fmla="*/ 4 h 73"/>
                <a:gd name="T12" fmla="*/ 3 w 20"/>
                <a:gd name="T13" fmla="*/ 2 h 73"/>
                <a:gd name="T14" fmla="*/ 20 w 20"/>
                <a:gd name="T15" fmla="*/ 12 h 73"/>
                <a:gd name="T16" fmla="*/ 16 w 20"/>
                <a:gd name="T17" fmla="*/ 37 h 73"/>
                <a:gd name="T18" fmla="*/ 16 w 20"/>
                <a:gd name="T19" fmla="*/ 40 h 73"/>
                <a:gd name="T20" fmla="*/ 17 w 20"/>
                <a:gd name="T21" fmla="*/ 59 h 73"/>
                <a:gd name="T22" fmla="*/ 13 w 20"/>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73">
                  <a:moveTo>
                    <a:pt x="13" y="73"/>
                  </a:moveTo>
                  <a:cubicBezTo>
                    <a:pt x="7" y="62"/>
                    <a:pt x="14" y="50"/>
                    <a:pt x="9" y="40"/>
                  </a:cubicBezTo>
                  <a:cubicBezTo>
                    <a:pt x="6" y="36"/>
                    <a:pt x="8" y="32"/>
                    <a:pt x="7" y="28"/>
                  </a:cubicBezTo>
                  <a:cubicBezTo>
                    <a:pt x="8" y="22"/>
                    <a:pt x="6" y="16"/>
                    <a:pt x="5" y="10"/>
                  </a:cubicBezTo>
                  <a:cubicBezTo>
                    <a:pt x="4" y="9"/>
                    <a:pt x="3" y="8"/>
                    <a:pt x="2" y="6"/>
                  </a:cubicBezTo>
                  <a:cubicBezTo>
                    <a:pt x="1" y="6"/>
                    <a:pt x="1" y="5"/>
                    <a:pt x="0" y="4"/>
                  </a:cubicBezTo>
                  <a:cubicBezTo>
                    <a:pt x="1" y="3"/>
                    <a:pt x="2" y="2"/>
                    <a:pt x="3" y="2"/>
                  </a:cubicBezTo>
                  <a:cubicBezTo>
                    <a:pt x="11" y="0"/>
                    <a:pt x="16" y="5"/>
                    <a:pt x="20" y="12"/>
                  </a:cubicBezTo>
                  <a:cubicBezTo>
                    <a:pt x="12" y="19"/>
                    <a:pt x="17" y="28"/>
                    <a:pt x="16" y="37"/>
                  </a:cubicBezTo>
                  <a:cubicBezTo>
                    <a:pt x="16" y="38"/>
                    <a:pt x="16" y="39"/>
                    <a:pt x="16" y="40"/>
                  </a:cubicBezTo>
                  <a:cubicBezTo>
                    <a:pt x="14" y="46"/>
                    <a:pt x="18" y="53"/>
                    <a:pt x="17" y="59"/>
                  </a:cubicBezTo>
                  <a:cubicBezTo>
                    <a:pt x="16" y="64"/>
                    <a:pt x="17" y="69"/>
                    <a:pt x="13" y="73"/>
                  </a:cubicBezTo>
                  <a:close/>
                </a:path>
              </a:pathLst>
            </a:custGeom>
            <a:solidFill>
              <a:srgbClr val="9F4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2" name="Freeform 485">
              <a:extLst>
                <a:ext uri="{FF2B5EF4-FFF2-40B4-BE49-F238E27FC236}">
                  <a16:creationId xmlns:a16="http://schemas.microsoft.com/office/drawing/2014/main" id="{F3788463-1B97-890E-C905-ADDE638ECF5A}"/>
                </a:ext>
              </a:extLst>
            </p:cNvPr>
            <p:cNvSpPr/>
            <p:nvPr/>
          </p:nvSpPr>
          <p:spPr bwMode="auto">
            <a:xfrm>
              <a:off x="6200776" y="3716338"/>
              <a:ext cx="69850" cy="88900"/>
            </a:xfrm>
            <a:custGeom>
              <a:avLst/>
              <a:gdLst>
                <a:gd name="T0" fmla="*/ 29 w 29"/>
                <a:gd name="T1" fmla="*/ 32 h 37"/>
                <a:gd name="T2" fmla="*/ 21 w 29"/>
                <a:gd name="T3" fmla="*/ 30 h 37"/>
                <a:gd name="T4" fmla="*/ 8 w 29"/>
                <a:gd name="T5" fmla="*/ 20 h 37"/>
                <a:gd name="T6" fmla="*/ 8 w 29"/>
                <a:gd name="T7" fmla="*/ 3 h 37"/>
                <a:gd name="T8" fmla="*/ 8 w 29"/>
                <a:gd name="T9" fmla="*/ 0 h 37"/>
                <a:gd name="T10" fmla="*/ 29 w 29"/>
                <a:gd name="T11" fmla="*/ 32 h 37"/>
              </a:gdLst>
              <a:ahLst/>
              <a:cxnLst>
                <a:cxn ang="0">
                  <a:pos x="T0" y="T1"/>
                </a:cxn>
                <a:cxn ang="0">
                  <a:pos x="T2" y="T3"/>
                </a:cxn>
                <a:cxn ang="0">
                  <a:pos x="T4" y="T5"/>
                </a:cxn>
                <a:cxn ang="0">
                  <a:pos x="T6" y="T7"/>
                </a:cxn>
                <a:cxn ang="0">
                  <a:pos x="T8" y="T9"/>
                </a:cxn>
                <a:cxn ang="0">
                  <a:pos x="T10" y="T11"/>
                </a:cxn>
              </a:cxnLst>
              <a:rect l="0" t="0" r="r" b="b"/>
              <a:pathLst>
                <a:path w="28" h="37">
                  <a:moveTo>
                    <a:pt x="29" y="32"/>
                  </a:moveTo>
                  <a:cubicBezTo>
                    <a:pt x="25" y="37"/>
                    <a:pt x="23" y="33"/>
                    <a:pt x="21" y="30"/>
                  </a:cubicBezTo>
                  <a:cubicBezTo>
                    <a:pt x="17" y="26"/>
                    <a:pt x="15" y="21"/>
                    <a:pt x="8" y="20"/>
                  </a:cubicBezTo>
                  <a:cubicBezTo>
                    <a:pt x="0" y="15"/>
                    <a:pt x="7" y="9"/>
                    <a:pt x="8" y="3"/>
                  </a:cubicBezTo>
                  <a:cubicBezTo>
                    <a:pt x="8" y="2"/>
                    <a:pt x="8" y="1"/>
                    <a:pt x="8" y="0"/>
                  </a:cubicBezTo>
                  <a:cubicBezTo>
                    <a:pt x="17" y="10"/>
                    <a:pt x="24" y="20"/>
                    <a:pt x="29" y="32"/>
                  </a:cubicBezTo>
                  <a:close/>
                </a:path>
              </a:pathLst>
            </a:custGeom>
            <a:solidFill>
              <a:srgbClr val="CB4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3" name="Freeform 486">
              <a:extLst>
                <a:ext uri="{FF2B5EF4-FFF2-40B4-BE49-F238E27FC236}">
                  <a16:creationId xmlns:a16="http://schemas.microsoft.com/office/drawing/2014/main" id="{1C25F72E-1ACD-BBF9-A4F7-6821649D380D}"/>
                </a:ext>
              </a:extLst>
            </p:cNvPr>
            <p:cNvSpPr/>
            <p:nvPr/>
          </p:nvSpPr>
          <p:spPr bwMode="auto">
            <a:xfrm>
              <a:off x="6273801" y="3967163"/>
              <a:ext cx="46038" cy="96838"/>
            </a:xfrm>
            <a:custGeom>
              <a:avLst/>
              <a:gdLst>
                <a:gd name="T0" fmla="*/ 11 w 19"/>
                <a:gd name="T1" fmla="*/ 15 h 40"/>
                <a:gd name="T2" fmla="*/ 17 w 19"/>
                <a:gd name="T3" fmla="*/ 40 h 40"/>
                <a:gd name="T4" fmla="*/ 11 w 19"/>
                <a:gd name="T5" fmla="*/ 40 h 40"/>
                <a:gd name="T6" fmla="*/ 4 w 19"/>
                <a:gd name="T7" fmla="*/ 2 h 40"/>
                <a:gd name="T8" fmla="*/ 10 w 19"/>
                <a:gd name="T9" fmla="*/ 6 h 40"/>
                <a:gd name="T10" fmla="*/ 11 w 19"/>
                <a:gd name="T11" fmla="*/ 15 h 40"/>
              </a:gdLst>
              <a:ahLst/>
              <a:cxnLst>
                <a:cxn ang="0">
                  <a:pos x="T0" y="T1"/>
                </a:cxn>
                <a:cxn ang="0">
                  <a:pos x="T2" y="T3"/>
                </a:cxn>
                <a:cxn ang="0">
                  <a:pos x="T4" y="T5"/>
                </a:cxn>
                <a:cxn ang="0">
                  <a:pos x="T6" y="T7"/>
                </a:cxn>
                <a:cxn ang="0">
                  <a:pos x="T8" y="T9"/>
                </a:cxn>
                <a:cxn ang="0">
                  <a:pos x="T10" y="T11"/>
                </a:cxn>
              </a:cxnLst>
              <a:rect l="0" t="0" r="r" b="b"/>
              <a:pathLst>
                <a:path w="19" h="40">
                  <a:moveTo>
                    <a:pt x="11" y="15"/>
                  </a:moveTo>
                  <a:cubicBezTo>
                    <a:pt x="12" y="24"/>
                    <a:pt x="19" y="31"/>
                    <a:pt x="17" y="40"/>
                  </a:cubicBezTo>
                  <a:cubicBezTo>
                    <a:pt x="15" y="40"/>
                    <a:pt x="13" y="40"/>
                    <a:pt x="11" y="40"/>
                  </a:cubicBezTo>
                  <a:cubicBezTo>
                    <a:pt x="12" y="27"/>
                    <a:pt x="0" y="16"/>
                    <a:pt x="4" y="2"/>
                  </a:cubicBezTo>
                  <a:cubicBezTo>
                    <a:pt x="8" y="0"/>
                    <a:pt x="9" y="2"/>
                    <a:pt x="10" y="6"/>
                  </a:cubicBezTo>
                  <a:cubicBezTo>
                    <a:pt x="10" y="9"/>
                    <a:pt x="9" y="12"/>
                    <a:pt x="11" y="15"/>
                  </a:cubicBezTo>
                  <a:close/>
                </a:path>
              </a:pathLst>
            </a:custGeom>
            <a:solidFill>
              <a:srgbClr val="C43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4" name="Freeform 487">
              <a:extLst>
                <a:ext uri="{FF2B5EF4-FFF2-40B4-BE49-F238E27FC236}">
                  <a16:creationId xmlns:a16="http://schemas.microsoft.com/office/drawing/2014/main" id="{E01DBE18-AC2F-C23D-9EB2-84CCA006C902}"/>
                </a:ext>
              </a:extLst>
            </p:cNvPr>
            <p:cNvSpPr/>
            <p:nvPr/>
          </p:nvSpPr>
          <p:spPr bwMode="auto">
            <a:xfrm>
              <a:off x="6354763" y="3860801"/>
              <a:ext cx="49213" cy="63500"/>
            </a:xfrm>
            <a:custGeom>
              <a:avLst/>
              <a:gdLst>
                <a:gd name="T0" fmla="*/ 5 w 20"/>
                <a:gd name="T1" fmla="*/ 16 h 26"/>
                <a:gd name="T2" fmla="*/ 0 w 20"/>
                <a:gd name="T3" fmla="*/ 4 h 26"/>
                <a:gd name="T4" fmla="*/ 12 w 20"/>
                <a:gd name="T5" fmla="*/ 10 h 26"/>
                <a:gd name="T6" fmla="*/ 20 w 20"/>
                <a:gd name="T7" fmla="*/ 26 h 26"/>
                <a:gd name="T8" fmla="*/ 13 w 20"/>
                <a:gd name="T9" fmla="*/ 26 h 26"/>
                <a:gd name="T10" fmla="*/ 5 w 20"/>
                <a:gd name="T11" fmla="*/ 16 h 26"/>
              </a:gdLst>
              <a:ahLst/>
              <a:cxnLst>
                <a:cxn ang="0">
                  <a:pos x="T0" y="T1"/>
                </a:cxn>
                <a:cxn ang="0">
                  <a:pos x="T2" y="T3"/>
                </a:cxn>
                <a:cxn ang="0">
                  <a:pos x="T4" y="T5"/>
                </a:cxn>
                <a:cxn ang="0">
                  <a:pos x="T6" y="T7"/>
                </a:cxn>
                <a:cxn ang="0">
                  <a:pos x="T8" y="T9"/>
                </a:cxn>
                <a:cxn ang="0">
                  <a:pos x="T10" y="T11"/>
                </a:cxn>
              </a:cxnLst>
              <a:rect l="0" t="0" r="r" b="b"/>
              <a:pathLst>
                <a:path w="20" h="26">
                  <a:moveTo>
                    <a:pt x="5" y="16"/>
                  </a:moveTo>
                  <a:cubicBezTo>
                    <a:pt x="3" y="12"/>
                    <a:pt x="1" y="8"/>
                    <a:pt x="0" y="4"/>
                  </a:cubicBezTo>
                  <a:cubicBezTo>
                    <a:pt x="7" y="0"/>
                    <a:pt x="9" y="5"/>
                    <a:pt x="12" y="10"/>
                  </a:cubicBezTo>
                  <a:cubicBezTo>
                    <a:pt x="16" y="15"/>
                    <a:pt x="19" y="20"/>
                    <a:pt x="20" y="26"/>
                  </a:cubicBezTo>
                  <a:cubicBezTo>
                    <a:pt x="18" y="26"/>
                    <a:pt x="15" y="26"/>
                    <a:pt x="13" y="26"/>
                  </a:cubicBezTo>
                  <a:cubicBezTo>
                    <a:pt x="8" y="25"/>
                    <a:pt x="6" y="21"/>
                    <a:pt x="5" y="16"/>
                  </a:cubicBezTo>
                  <a:close/>
                </a:path>
              </a:pathLst>
            </a:custGeom>
            <a:solidFill>
              <a:srgbClr val="A92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5" name="Freeform 488">
              <a:extLst>
                <a:ext uri="{FF2B5EF4-FFF2-40B4-BE49-F238E27FC236}">
                  <a16:creationId xmlns:a16="http://schemas.microsoft.com/office/drawing/2014/main" id="{CFB0A1C8-A625-0DF5-0036-22FD8E944043}"/>
                </a:ext>
              </a:extLst>
            </p:cNvPr>
            <p:cNvSpPr/>
            <p:nvPr/>
          </p:nvSpPr>
          <p:spPr bwMode="auto">
            <a:xfrm>
              <a:off x="5818188" y="3786188"/>
              <a:ext cx="69850" cy="77788"/>
            </a:xfrm>
            <a:custGeom>
              <a:avLst/>
              <a:gdLst>
                <a:gd name="T0" fmla="*/ 23 w 29"/>
                <a:gd name="T1" fmla="*/ 7 h 32"/>
                <a:gd name="T2" fmla="*/ 25 w 29"/>
                <a:gd name="T3" fmla="*/ 6 h 32"/>
                <a:gd name="T4" fmla="*/ 27 w 29"/>
                <a:gd name="T5" fmla="*/ 10 h 32"/>
                <a:gd name="T6" fmla="*/ 22 w 29"/>
                <a:gd name="T7" fmla="*/ 32 h 32"/>
                <a:gd name="T8" fmla="*/ 4 w 29"/>
                <a:gd name="T9" fmla="*/ 11 h 32"/>
                <a:gd name="T10" fmla="*/ 1 w 29"/>
                <a:gd name="T11" fmla="*/ 5 h 32"/>
                <a:gd name="T12" fmla="*/ 8 w 29"/>
                <a:gd name="T13" fmla="*/ 4 h 32"/>
                <a:gd name="T14" fmla="*/ 23 w 29"/>
                <a:gd name="T15" fmla="*/ 7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2">
                  <a:moveTo>
                    <a:pt x="23" y="7"/>
                  </a:moveTo>
                  <a:cubicBezTo>
                    <a:pt x="23" y="7"/>
                    <a:pt x="24" y="7"/>
                    <a:pt x="25" y="6"/>
                  </a:cubicBezTo>
                  <a:cubicBezTo>
                    <a:pt x="26" y="7"/>
                    <a:pt x="27" y="8"/>
                    <a:pt x="27" y="10"/>
                  </a:cubicBezTo>
                  <a:cubicBezTo>
                    <a:pt x="26" y="17"/>
                    <a:pt x="29" y="26"/>
                    <a:pt x="22" y="32"/>
                  </a:cubicBezTo>
                  <a:cubicBezTo>
                    <a:pt x="16" y="25"/>
                    <a:pt x="13" y="15"/>
                    <a:pt x="4" y="11"/>
                  </a:cubicBezTo>
                  <a:cubicBezTo>
                    <a:pt x="1" y="10"/>
                    <a:pt x="0" y="7"/>
                    <a:pt x="1" y="5"/>
                  </a:cubicBezTo>
                  <a:cubicBezTo>
                    <a:pt x="2" y="0"/>
                    <a:pt x="6" y="3"/>
                    <a:pt x="8" y="4"/>
                  </a:cubicBezTo>
                  <a:cubicBezTo>
                    <a:pt x="13" y="5"/>
                    <a:pt x="18" y="6"/>
                    <a:pt x="23" y="7"/>
                  </a:cubicBezTo>
                  <a:close/>
                </a:path>
              </a:pathLst>
            </a:custGeom>
            <a:solidFill>
              <a:srgbClr val="8C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6" name="Freeform 489">
              <a:extLst>
                <a:ext uri="{FF2B5EF4-FFF2-40B4-BE49-F238E27FC236}">
                  <a16:creationId xmlns:a16="http://schemas.microsoft.com/office/drawing/2014/main" id="{7551B4A3-621D-F6D5-0C8D-1739CB2EF74F}"/>
                </a:ext>
              </a:extLst>
            </p:cNvPr>
            <p:cNvSpPr/>
            <p:nvPr/>
          </p:nvSpPr>
          <p:spPr bwMode="auto">
            <a:xfrm>
              <a:off x="5846763" y="3808413"/>
              <a:ext cx="52388" cy="107950"/>
            </a:xfrm>
            <a:custGeom>
              <a:avLst/>
              <a:gdLst>
                <a:gd name="T0" fmla="*/ 10 w 22"/>
                <a:gd name="T1" fmla="*/ 23 h 45"/>
                <a:gd name="T2" fmla="*/ 14 w 22"/>
                <a:gd name="T3" fmla="*/ 0 h 45"/>
                <a:gd name="T4" fmla="*/ 19 w 22"/>
                <a:gd name="T5" fmla="*/ 14 h 45"/>
                <a:gd name="T6" fmla="*/ 14 w 22"/>
                <a:gd name="T7" fmla="*/ 36 h 45"/>
                <a:gd name="T8" fmla="*/ 4 w 22"/>
                <a:gd name="T9" fmla="*/ 45 h 45"/>
                <a:gd name="T10" fmla="*/ 0 w 22"/>
                <a:gd name="T11" fmla="*/ 43 h 45"/>
                <a:gd name="T12" fmla="*/ 1 w 22"/>
                <a:gd name="T13" fmla="*/ 40 h 45"/>
                <a:gd name="T14" fmla="*/ 10 w 22"/>
                <a:gd name="T15" fmla="*/ 2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5">
                  <a:moveTo>
                    <a:pt x="10" y="23"/>
                  </a:moveTo>
                  <a:cubicBezTo>
                    <a:pt x="12" y="15"/>
                    <a:pt x="10" y="7"/>
                    <a:pt x="14" y="0"/>
                  </a:cubicBezTo>
                  <a:cubicBezTo>
                    <a:pt x="22" y="2"/>
                    <a:pt x="18" y="9"/>
                    <a:pt x="19" y="14"/>
                  </a:cubicBezTo>
                  <a:cubicBezTo>
                    <a:pt x="18" y="21"/>
                    <a:pt x="17" y="29"/>
                    <a:pt x="14" y="36"/>
                  </a:cubicBezTo>
                  <a:cubicBezTo>
                    <a:pt x="12" y="40"/>
                    <a:pt x="9" y="44"/>
                    <a:pt x="4" y="45"/>
                  </a:cubicBezTo>
                  <a:cubicBezTo>
                    <a:pt x="2" y="44"/>
                    <a:pt x="1" y="44"/>
                    <a:pt x="0" y="43"/>
                  </a:cubicBezTo>
                  <a:cubicBezTo>
                    <a:pt x="1" y="42"/>
                    <a:pt x="1" y="41"/>
                    <a:pt x="1" y="40"/>
                  </a:cubicBezTo>
                  <a:cubicBezTo>
                    <a:pt x="8" y="37"/>
                    <a:pt x="10" y="30"/>
                    <a:pt x="10" y="23"/>
                  </a:cubicBezTo>
                  <a:close/>
                </a:path>
              </a:pathLst>
            </a:custGeom>
            <a:solidFill>
              <a:srgbClr val="AB97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7" name="Freeform 490">
              <a:extLst>
                <a:ext uri="{FF2B5EF4-FFF2-40B4-BE49-F238E27FC236}">
                  <a16:creationId xmlns:a16="http://schemas.microsoft.com/office/drawing/2014/main" id="{34294312-84E6-F818-D524-593E41700B67}"/>
                </a:ext>
              </a:extLst>
            </p:cNvPr>
            <p:cNvSpPr/>
            <p:nvPr/>
          </p:nvSpPr>
          <p:spPr bwMode="auto">
            <a:xfrm>
              <a:off x="5721351" y="3889376"/>
              <a:ext cx="127000" cy="101600"/>
            </a:xfrm>
            <a:custGeom>
              <a:avLst/>
              <a:gdLst>
                <a:gd name="T0" fmla="*/ 44 w 53"/>
                <a:gd name="T1" fmla="*/ 37 h 42"/>
                <a:gd name="T2" fmla="*/ 25 w 53"/>
                <a:gd name="T3" fmla="*/ 32 h 42"/>
                <a:gd name="T4" fmla="*/ 0 w 53"/>
                <a:gd name="T5" fmla="*/ 14 h 42"/>
                <a:gd name="T6" fmla="*/ 28 w 53"/>
                <a:gd name="T7" fmla="*/ 24 h 42"/>
                <a:gd name="T8" fmla="*/ 38 w 53"/>
                <a:gd name="T9" fmla="*/ 27 h 42"/>
                <a:gd name="T10" fmla="*/ 42 w 53"/>
                <a:gd name="T11" fmla="*/ 23 h 42"/>
                <a:gd name="T12" fmla="*/ 38 w 53"/>
                <a:gd name="T13" fmla="*/ 20 h 42"/>
                <a:gd name="T14" fmla="*/ 21 w 53"/>
                <a:gd name="T15" fmla="*/ 13 h 42"/>
                <a:gd name="T16" fmla="*/ 18 w 53"/>
                <a:gd name="T17" fmla="*/ 4 h 42"/>
                <a:gd name="T18" fmla="*/ 26 w 53"/>
                <a:gd name="T19" fmla="*/ 3 h 42"/>
                <a:gd name="T20" fmla="*/ 52 w 53"/>
                <a:gd name="T21" fmla="*/ 9 h 42"/>
                <a:gd name="T22" fmla="*/ 53 w 53"/>
                <a:gd name="T23" fmla="*/ 10 h 42"/>
                <a:gd name="T24" fmla="*/ 44 w 53"/>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42">
                  <a:moveTo>
                    <a:pt x="44" y="37"/>
                  </a:moveTo>
                  <a:cubicBezTo>
                    <a:pt x="36" y="42"/>
                    <a:pt x="31" y="34"/>
                    <a:pt x="25" y="32"/>
                  </a:cubicBezTo>
                  <a:cubicBezTo>
                    <a:pt x="15" y="29"/>
                    <a:pt x="6" y="23"/>
                    <a:pt x="0" y="14"/>
                  </a:cubicBezTo>
                  <a:cubicBezTo>
                    <a:pt x="11" y="11"/>
                    <a:pt x="19" y="20"/>
                    <a:pt x="28" y="24"/>
                  </a:cubicBezTo>
                  <a:cubicBezTo>
                    <a:pt x="31" y="26"/>
                    <a:pt x="34" y="27"/>
                    <a:pt x="38" y="27"/>
                  </a:cubicBezTo>
                  <a:cubicBezTo>
                    <a:pt x="40" y="27"/>
                    <a:pt x="42" y="26"/>
                    <a:pt x="42" y="23"/>
                  </a:cubicBezTo>
                  <a:cubicBezTo>
                    <a:pt x="42" y="21"/>
                    <a:pt x="40" y="20"/>
                    <a:pt x="38" y="20"/>
                  </a:cubicBezTo>
                  <a:cubicBezTo>
                    <a:pt x="31" y="20"/>
                    <a:pt x="26" y="16"/>
                    <a:pt x="21" y="13"/>
                  </a:cubicBezTo>
                  <a:cubicBezTo>
                    <a:pt x="17" y="11"/>
                    <a:pt x="17" y="7"/>
                    <a:pt x="18" y="4"/>
                  </a:cubicBezTo>
                  <a:cubicBezTo>
                    <a:pt x="20" y="0"/>
                    <a:pt x="23" y="2"/>
                    <a:pt x="26" y="3"/>
                  </a:cubicBezTo>
                  <a:cubicBezTo>
                    <a:pt x="34" y="6"/>
                    <a:pt x="43" y="11"/>
                    <a:pt x="52" y="9"/>
                  </a:cubicBezTo>
                  <a:cubicBezTo>
                    <a:pt x="53" y="9"/>
                    <a:pt x="53" y="9"/>
                    <a:pt x="53" y="10"/>
                  </a:cubicBezTo>
                  <a:cubicBezTo>
                    <a:pt x="47" y="18"/>
                    <a:pt x="51" y="29"/>
                    <a:pt x="44" y="37"/>
                  </a:cubicBezTo>
                  <a:close/>
                </a:path>
              </a:pathLst>
            </a:custGeom>
            <a:solidFill>
              <a:srgbClr val="6F8D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8" name="Freeform 491">
              <a:extLst>
                <a:ext uri="{FF2B5EF4-FFF2-40B4-BE49-F238E27FC236}">
                  <a16:creationId xmlns:a16="http://schemas.microsoft.com/office/drawing/2014/main" id="{69450CAA-4FF9-3243-5E69-F4C19FAAD2BD}"/>
                </a:ext>
              </a:extLst>
            </p:cNvPr>
            <p:cNvSpPr/>
            <p:nvPr/>
          </p:nvSpPr>
          <p:spPr bwMode="auto">
            <a:xfrm>
              <a:off x="5481638" y="3319463"/>
              <a:ext cx="142875" cy="341313"/>
            </a:xfrm>
            <a:custGeom>
              <a:avLst/>
              <a:gdLst>
                <a:gd name="T0" fmla="*/ 55 w 59"/>
                <a:gd name="T1" fmla="*/ 125 h 142"/>
                <a:gd name="T2" fmla="*/ 56 w 59"/>
                <a:gd name="T3" fmla="*/ 130 h 142"/>
                <a:gd name="T4" fmla="*/ 54 w 59"/>
                <a:gd name="T5" fmla="*/ 140 h 142"/>
                <a:gd name="T6" fmla="*/ 39 w 59"/>
                <a:gd name="T7" fmla="*/ 133 h 142"/>
                <a:gd name="T8" fmla="*/ 21 w 59"/>
                <a:gd name="T9" fmla="*/ 71 h 142"/>
                <a:gd name="T10" fmla="*/ 16 w 59"/>
                <a:gd name="T11" fmla="*/ 61 h 142"/>
                <a:gd name="T12" fmla="*/ 7 w 59"/>
                <a:gd name="T13" fmla="*/ 41 h 142"/>
                <a:gd name="T14" fmla="*/ 2 w 59"/>
                <a:gd name="T15" fmla="*/ 20 h 142"/>
                <a:gd name="T16" fmla="*/ 5 w 59"/>
                <a:gd name="T17" fmla="*/ 0 h 142"/>
                <a:gd name="T18" fmla="*/ 19 w 59"/>
                <a:gd name="T19" fmla="*/ 22 h 142"/>
                <a:gd name="T20" fmla="*/ 30 w 59"/>
                <a:gd name="T21" fmla="*/ 44 h 142"/>
                <a:gd name="T22" fmla="*/ 32 w 59"/>
                <a:gd name="T23" fmla="*/ 49 h 142"/>
                <a:gd name="T24" fmla="*/ 40 w 59"/>
                <a:gd name="T25" fmla="*/ 65 h 142"/>
                <a:gd name="T26" fmla="*/ 44 w 59"/>
                <a:gd name="T27" fmla="*/ 64 h 142"/>
                <a:gd name="T28" fmla="*/ 45 w 59"/>
                <a:gd name="T29" fmla="*/ 64 h 142"/>
                <a:gd name="T30" fmla="*/ 55 w 59"/>
                <a:gd name="T31" fmla="*/ 97 h 142"/>
                <a:gd name="T32" fmla="*/ 56 w 59"/>
                <a:gd name="T33" fmla="*/ 102 h 142"/>
                <a:gd name="T34" fmla="*/ 50 w 59"/>
                <a:gd name="T35" fmla="*/ 100 h 142"/>
                <a:gd name="T36" fmla="*/ 55 w 59"/>
                <a:gd name="T37" fmla="*/ 12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142">
                  <a:moveTo>
                    <a:pt x="55" y="125"/>
                  </a:moveTo>
                  <a:cubicBezTo>
                    <a:pt x="55" y="126"/>
                    <a:pt x="55" y="128"/>
                    <a:pt x="56" y="130"/>
                  </a:cubicBezTo>
                  <a:cubicBezTo>
                    <a:pt x="57" y="134"/>
                    <a:pt x="59" y="139"/>
                    <a:pt x="54" y="140"/>
                  </a:cubicBezTo>
                  <a:cubicBezTo>
                    <a:pt x="48" y="142"/>
                    <a:pt x="43" y="138"/>
                    <a:pt x="39" y="133"/>
                  </a:cubicBezTo>
                  <a:cubicBezTo>
                    <a:pt x="40" y="111"/>
                    <a:pt x="28" y="91"/>
                    <a:pt x="21" y="71"/>
                  </a:cubicBezTo>
                  <a:cubicBezTo>
                    <a:pt x="20" y="67"/>
                    <a:pt x="18" y="64"/>
                    <a:pt x="16" y="61"/>
                  </a:cubicBezTo>
                  <a:cubicBezTo>
                    <a:pt x="12" y="55"/>
                    <a:pt x="10" y="48"/>
                    <a:pt x="7" y="41"/>
                  </a:cubicBezTo>
                  <a:cubicBezTo>
                    <a:pt x="6" y="34"/>
                    <a:pt x="2" y="27"/>
                    <a:pt x="2" y="20"/>
                  </a:cubicBezTo>
                  <a:cubicBezTo>
                    <a:pt x="2" y="13"/>
                    <a:pt x="0" y="6"/>
                    <a:pt x="5" y="0"/>
                  </a:cubicBezTo>
                  <a:cubicBezTo>
                    <a:pt x="16" y="4"/>
                    <a:pt x="14" y="15"/>
                    <a:pt x="19" y="22"/>
                  </a:cubicBezTo>
                  <a:cubicBezTo>
                    <a:pt x="22" y="29"/>
                    <a:pt x="26" y="37"/>
                    <a:pt x="30" y="44"/>
                  </a:cubicBezTo>
                  <a:cubicBezTo>
                    <a:pt x="31" y="46"/>
                    <a:pt x="31" y="47"/>
                    <a:pt x="32" y="49"/>
                  </a:cubicBezTo>
                  <a:cubicBezTo>
                    <a:pt x="34" y="55"/>
                    <a:pt x="33" y="62"/>
                    <a:pt x="40" y="65"/>
                  </a:cubicBezTo>
                  <a:cubicBezTo>
                    <a:pt x="41" y="65"/>
                    <a:pt x="42" y="64"/>
                    <a:pt x="44" y="64"/>
                  </a:cubicBezTo>
                  <a:cubicBezTo>
                    <a:pt x="44" y="64"/>
                    <a:pt x="45" y="64"/>
                    <a:pt x="45" y="64"/>
                  </a:cubicBezTo>
                  <a:cubicBezTo>
                    <a:pt x="49" y="75"/>
                    <a:pt x="52" y="86"/>
                    <a:pt x="55" y="97"/>
                  </a:cubicBezTo>
                  <a:cubicBezTo>
                    <a:pt x="55" y="98"/>
                    <a:pt x="55" y="100"/>
                    <a:pt x="56" y="102"/>
                  </a:cubicBezTo>
                  <a:cubicBezTo>
                    <a:pt x="51" y="106"/>
                    <a:pt x="51" y="102"/>
                    <a:pt x="50" y="100"/>
                  </a:cubicBezTo>
                  <a:cubicBezTo>
                    <a:pt x="55" y="107"/>
                    <a:pt x="54" y="116"/>
                    <a:pt x="55" y="125"/>
                  </a:cubicBezTo>
                  <a:close/>
                </a:path>
              </a:pathLst>
            </a:custGeom>
            <a:solidFill>
              <a:srgbClr val="F1F0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9" name="Freeform 492">
              <a:extLst>
                <a:ext uri="{FF2B5EF4-FFF2-40B4-BE49-F238E27FC236}">
                  <a16:creationId xmlns:a16="http://schemas.microsoft.com/office/drawing/2014/main" id="{E4B45DC1-42B0-07C2-30C9-4697BD8F3A99}"/>
                </a:ext>
              </a:extLst>
            </p:cNvPr>
            <p:cNvSpPr/>
            <p:nvPr/>
          </p:nvSpPr>
          <p:spPr bwMode="auto">
            <a:xfrm>
              <a:off x="5597526" y="3551238"/>
              <a:ext cx="26988" cy="69850"/>
            </a:xfrm>
            <a:custGeom>
              <a:avLst/>
              <a:gdLst>
                <a:gd name="T0" fmla="*/ 7 w 11"/>
                <a:gd name="T1" fmla="*/ 29 h 29"/>
                <a:gd name="T2" fmla="*/ 0 w 11"/>
                <a:gd name="T3" fmla="*/ 1 h 29"/>
                <a:gd name="T4" fmla="*/ 8 w 11"/>
                <a:gd name="T5" fmla="*/ 6 h 29"/>
                <a:gd name="T6" fmla="*/ 10 w 11"/>
                <a:gd name="T7" fmla="*/ 8 h 29"/>
                <a:gd name="T8" fmla="*/ 11 w 11"/>
                <a:gd name="T9" fmla="*/ 13 h 29"/>
                <a:gd name="T10" fmla="*/ 7 w 11"/>
                <a:gd name="T11" fmla="*/ 29 h 29"/>
              </a:gdLst>
              <a:ahLst/>
              <a:cxnLst>
                <a:cxn ang="0">
                  <a:pos x="T0" y="T1"/>
                </a:cxn>
                <a:cxn ang="0">
                  <a:pos x="T2" y="T3"/>
                </a:cxn>
                <a:cxn ang="0">
                  <a:pos x="T4" y="T5"/>
                </a:cxn>
                <a:cxn ang="0">
                  <a:pos x="T6" y="T7"/>
                </a:cxn>
                <a:cxn ang="0">
                  <a:pos x="T8" y="T9"/>
                </a:cxn>
                <a:cxn ang="0">
                  <a:pos x="T10" y="T11"/>
                </a:cxn>
              </a:cxnLst>
              <a:rect l="0" t="0" r="r" b="b"/>
              <a:pathLst>
                <a:path w="11" h="28">
                  <a:moveTo>
                    <a:pt x="7" y="29"/>
                  </a:moveTo>
                  <a:cubicBezTo>
                    <a:pt x="5" y="19"/>
                    <a:pt x="0" y="11"/>
                    <a:pt x="0" y="1"/>
                  </a:cubicBezTo>
                  <a:cubicBezTo>
                    <a:pt x="5" y="0"/>
                    <a:pt x="3" y="7"/>
                    <a:pt x="8" y="6"/>
                  </a:cubicBezTo>
                  <a:cubicBezTo>
                    <a:pt x="8" y="7"/>
                    <a:pt x="9" y="8"/>
                    <a:pt x="10" y="8"/>
                  </a:cubicBezTo>
                  <a:cubicBezTo>
                    <a:pt x="11" y="10"/>
                    <a:pt x="11" y="11"/>
                    <a:pt x="11" y="13"/>
                  </a:cubicBezTo>
                  <a:cubicBezTo>
                    <a:pt x="9" y="18"/>
                    <a:pt x="8" y="23"/>
                    <a:pt x="7" y="29"/>
                  </a:cubicBezTo>
                  <a:close/>
                </a:path>
              </a:pathLst>
            </a:custGeom>
            <a:solidFill>
              <a:srgbClr val="D8D6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0" name="Freeform 493">
              <a:extLst>
                <a:ext uri="{FF2B5EF4-FFF2-40B4-BE49-F238E27FC236}">
                  <a16:creationId xmlns:a16="http://schemas.microsoft.com/office/drawing/2014/main" id="{2446F8E7-4642-63C9-C726-8C9AD1239203}"/>
                </a:ext>
              </a:extLst>
            </p:cNvPr>
            <p:cNvSpPr/>
            <p:nvPr/>
          </p:nvSpPr>
          <p:spPr bwMode="auto">
            <a:xfrm>
              <a:off x="5648326" y="3570288"/>
              <a:ext cx="23813" cy="50800"/>
            </a:xfrm>
            <a:custGeom>
              <a:avLst/>
              <a:gdLst>
                <a:gd name="T0" fmla="*/ 0 w 10"/>
                <a:gd name="T1" fmla="*/ 6 h 21"/>
                <a:gd name="T2" fmla="*/ 10 w 10"/>
                <a:gd name="T3" fmla="*/ 0 h 21"/>
                <a:gd name="T4" fmla="*/ 1 w 10"/>
                <a:gd name="T5" fmla="*/ 21 h 21"/>
                <a:gd name="T6" fmla="*/ 0 w 10"/>
                <a:gd name="T7" fmla="*/ 21 h 21"/>
                <a:gd name="T8" fmla="*/ 0 w 10"/>
                <a:gd name="T9" fmla="*/ 6 h 21"/>
              </a:gdLst>
              <a:ahLst/>
              <a:cxnLst>
                <a:cxn ang="0">
                  <a:pos x="T0" y="T1"/>
                </a:cxn>
                <a:cxn ang="0">
                  <a:pos x="T2" y="T3"/>
                </a:cxn>
                <a:cxn ang="0">
                  <a:pos x="T4" y="T5"/>
                </a:cxn>
                <a:cxn ang="0">
                  <a:pos x="T6" y="T7"/>
                </a:cxn>
                <a:cxn ang="0">
                  <a:pos x="T8" y="T9"/>
                </a:cxn>
              </a:cxnLst>
              <a:rect l="0" t="0" r="r" b="b"/>
              <a:pathLst>
                <a:path w="10" h="21">
                  <a:moveTo>
                    <a:pt x="0" y="6"/>
                  </a:moveTo>
                  <a:cubicBezTo>
                    <a:pt x="3" y="4"/>
                    <a:pt x="6" y="2"/>
                    <a:pt x="10" y="0"/>
                  </a:cubicBezTo>
                  <a:cubicBezTo>
                    <a:pt x="7" y="7"/>
                    <a:pt x="4" y="14"/>
                    <a:pt x="1" y="21"/>
                  </a:cubicBezTo>
                  <a:cubicBezTo>
                    <a:pt x="1" y="21"/>
                    <a:pt x="0" y="21"/>
                    <a:pt x="0" y="21"/>
                  </a:cubicBezTo>
                  <a:cubicBezTo>
                    <a:pt x="0" y="16"/>
                    <a:pt x="0" y="11"/>
                    <a:pt x="0" y="6"/>
                  </a:cubicBezTo>
                  <a:close/>
                </a:path>
              </a:pathLst>
            </a:custGeom>
            <a:solidFill>
              <a:srgbClr val="963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1" name="Freeform 494">
              <a:extLst>
                <a:ext uri="{FF2B5EF4-FFF2-40B4-BE49-F238E27FC236}">
                  <a16:creationId xmlns:a16="http://schemas.microsoft.com/office/drawing/2014/main" id="{96B5AD7C-3904-EF7F-EA06-2CCB38D4E6A1}"/>
                </a:ext>
              </a:extLst>
            </p:cNvPr>
            <p:cNvSpPr/>
            <p:nvPr/>
          </p:nvSpPr>
          <p:spPr bwMode="auto">
            <a:xfrm>
              <a:off x="5878513" y="3795713"/>
              <a:ext cx="100013" cy="138113"/>
            </a:xfrm>
            <a:custGeom>
              <a:avLst/>
              <a:gdLst>
                <a:gd name="T0" fmla="*/ 3 w 42"/>
                <a:gd name="T1" fmla="*/ 20 h 57"/>
                <a:gd name="T2" fmla="*/ 1 w 42"/>
                <a:gd name="T3" fmla="*/ 5 h 57"/>
                <a:gd name="T4" fmla="*/ 0 w 42"/>
                <a:gd name="T5" fmla="*/ 2 h 57"/>
                <a:gd name="T6" fmla="*/ 6 w 42"/>
                <a:gd name="T7" fmla="*/ 1 h 57"/>
                <a:gd name="T8" fmla="*/ 9 w 42"/>
                <a:gd name="T9" fmla="*/ 5 h 57"/>
                <a:gd name="T10" fmla="*/ 13 w 42"/>
                <a:gd name="T11" fmla="*/ 10 h 57"/>
                <a:gd name="T12" fmla="*/ 41 w 42"/>
                <a:gd name="T13" fmla="*/ 40 h 57"/>
                <a:gd name="T14" fmla="*/ 41 w 42"/>
                <a:gd name="T15" fmla="*/ 44 h 57"/>
                <a:gd name="T16" fmla="*/ 25 w 42"/>
                <a:gd name="T17" fmla="*/ 51 h 57"/>
                <a:gd name="T18" fmla="*/ 7 w 42"/>
                <a:gd name="T19" fmla="*/ 23 h 57"/>
                <a:gd name="T20" fmla="*/ 3 w 42"/>
                <a:gd name="T21"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57">
                  <a:moveTo>
                    <a:pt x="3" y="20"/>
                  </a:moveTo>
                  <a:cubicBezTo>
                    <a:pt x="3" y="15"/>
                    <a:pt x="4" y="10"/>
                    <a:pt x="1" y="5"/>
                  </a:cubicBezTo>
                  <a:cubicBezTo>
                    <a:pt x="0" y="4"/>
                    <a:pt x="0" y="3"/>
                    <a:pt x="0" y="2"/>
                  </a:cubicBezTo>
                  <a:cubicBezTo>
                    <a:pt x="1" y="0"/>
                    <a:pt x="3" y="0"/>
                    <a:pt x="6" y="1"/>
                  </a:cubicBezTo>
                  <a:cubicBezTo>
                    <a:pt x="7" y="2"/>
                    <a:pt x="8" y="3"/>
                    <a:pt x="9" y="5"/>
                  </a:cubicBezTo>
                  <a:cubicBezTo>
                    <a:pt x="10" y="7"/>
                    <a:pt x="12" y="8"/>
                    <a:pt x="13" y="10"/>
                  </a:cubicBezTo>
                  <a:cubicBezTo>
                    <a:pt x="19" y="24"/>
                    <a:pt x="29" y="33"/>
                    <a:pt x="41" y="40"/>
                  </a:cubicBezTo>
                  <a:cubicBezTo>
                    <a:pt x="42" y="41"/>
                    <a:pt x="42" y="42"/>
                    <a:pt x="41" y="44"/>
                  </a:cubicBezTo>
                  <a:cubicBezTo>
                    <a:pt x="35" y="45"/>
                    <a:pt x="34" y="57"/>
                    <a:pt x="25" y="51"/>
                  </a:cubicBezTo>
                  <a:cubicBezTo>
                    <a:pt x="19" y="42"/>
                    <a:pt x="15" y="31"/>
                    <a:pt x="7" y="23"/>
                  </a:cubicBezTo>
                  <a:cubicBezTo>
                    <a:pt x="5" y="22"/>
                    <a:pt x="4" y="21"/>
                    <a:pt x="3" y="20"/>
                  </a:cubicBezTo>
                  <a:close/>
                </a:path>
              </a:pathLst>
            </a:custGeom>
            <a:solidFill>
              <a:srgbClr val="6729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2" name="Freeform 495">
              <a:extLst>
                <a:ext uri="{FF2B5EF4-FFF2-40B4-BE49-F238E27FC236}">
                  <a16:creationId xmlns:a16="http://schemas.microsoft.com/office/drawing/2014/main" id="{C1D7E6F4-3E6C-39C0-D74B-0C2AE6FE994B}"/>
                </a:ext>
              </a:extLst>
            </p:cNvPr>
            <p:cNvSpPr/>
            <p:nvPr/>
          </p:nvSpPr>
          <p:spPr bwMode="auto">
            <a:xfrm>
              <a:off x="5899151" y="3675063"/>
              <a:ext cx="92075" cy="166688"/>
            </a:xfrm>
            <a:custGeom>
              <a:avLst/>
              <a:gdLst>
                <a:gd name="T0" fmla="*/ 1 w 38"/>
                <a:gd name="T1" fmla="*/ 60 h 69"/>
                <a:gd name="T2" fmla="*/ 0 w 38"/>
                <a:gd name="T3" fmla="*/ 55 h 69"/>
                <a:gd name="T4" fmla="*/ 6 w 38"/>
                <a:gd name="T5" fmla="*/ 51 h 69"/>
                <a:gd name="T6" fmla="*/ 22 w 38"/>
                <a:gd name="T7" fmla="*/ 24 h 69"/>
                <a:gd name="T8" fmla="*/ 27 w 38"/>
                <a:gd name="T9" fmla="*/ 2 h 69"/>
                <a:gd name="T10" fmla="*/ 27 w 38"/>
                <a:gd name="T11" fmla="*/ 2 h 69"/>
                <a:gd name="T12" fmla="*/ 38 w 38"/>
                <a:gd name="T13" fmla="*/ 15 h 69"/>
                <a:gd name="T14" fmla="*/ 36 w 38"/>
                <a:gd name="T15" fmla="*/ 37 h 69"/>
                <a:gd name="T16" fmla="*/ 28 w 38"/>
                <a:gd name="T17" fmla="*/ 54 h 69"/>
                <a:gd name="T18" fmla="*/ 27 w 38"/>
                <a:gd name="T19" fmla="*/ 57 h 69"/>
                <a:gd name="T20" fmla="*/ 12 w 38"/>
                <a:gd name="T21" fmla="*/ 68 h 69"/>
                <a:gd name="T22" fmla="*/ 1 w 38"/>
                <a:gd name="T23"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69">
                  <a:moveTo>
                    <a:pt x="1" y="60"/>
                  </a:moveTo>
                  <a:cubicBezTo>
                    <a:pt x="1" y="58"/>
                    <a:pt x="0" y="57"/>
                    <a:pt x="0" y="55"/>
                  </a:cubicBezTo>
                  <a:cubicBezTo>
                    <a:pt x="3" y="56"/>
                    <a:pt x="5" y="55"/>
                    <a:pt x="6" y="51"/>
                  </a:cubicBezTo>
                  <a:cubicBezTo>
                    <a:pt x="9" y="41"/>
                    <a:pt x="17" y="33"/>
                    <a:pt x="22" y="24"/>
                  </a:cubicBezTo>
                  <a:cubicBezTo>
                    <a:pt x="29" y="18"/>
                    <a:pt x="26" y="10"/>
                    <a:pt x="27" y="2"/>
                  </a:cubicBezTo>
                  <a:cubicBezTo>
                    <a:pt x="27" y="2"/>
                    <a:pt x="27" y="2"/>
                    <a:pt x="27" y="2"/>
                  </a:cubicBezTo>
                  <a:cubicBezTo>
                    <a:pt x="38" y="0"/>
                    <a:pt x="36" y="9"/>
                    <a:pt x="38" y="15"/>
                  </a:cubicBezTo>
                  <a:cubicBezTo>
                    <a:pt x="38" y="23"/>
                    <a:pt x="37" y="30"/>
                    <a:pt x="36" y="37"/>
                  </a:cubicBezTo>
                  <a:cubicBezTo>
                    <a:pt x="33" y="42"/>
                    <a:pt x="28" y="47"/>
                    <a:pt x="28" y="54"/>
                  </a:cubicBezTo>
                  <a:cubicBezTo>
                    <a:pt x="28" y="55"/>
                    <a:pt x="27" y="57"/>
                    <a:pt x="27" y="57"/>
                  </a:cubicBezTo>
                  <a:cubicBezTo>
                    <a:pt x="16" y="53"/>
                    <a:pt x="17" y="64"/>
                    <a:pt x="12" y="68"/>
                  </a:cubicBezTo>
                  <a:cubicBezTo>
                    <a:pt x="6" y="69"/>
                    <a:pt x="5" y="63"/>
                    <a:pt x="1" y="60"/>
                  </a:cubicBezTo>
                  <a:close/>
                </a:path>
              </a:pathLst>
            </a:custGeom>
            <a:solidFill>
              <a:srgbClr val="ED8F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3" name="Freeform 496">
              <a:extLst>
                <a:ext uri="{FF2B5EF4-FFF2-40B4-BE49-F238E27FC236}">
                  <a16:creationId xmlns:a16="http://schemas.microsoft.com/office/drawing/2014/main" id="{600029EA-8378-994E-4B4E-2C506A59FBD2}"/>
                </a:ext>
              </a:extLst>
            </p:cNvPr>
            <p:cNvSpPr/>
            <p:nvPr/>
          </p:nvSpPr>
          <p:spPr bwMode="auto">
            <a:xfrm>
              <a:off x="5967413" y="3538538"/>
              <a:ext cx="187325" cy="206375"/>
            </a:xfrm>
            <a:custGeom>
              <a:avLst/>
              <a:gdLst>
                <a:gd name="T0" fmla="*/ 29 w 78"/>
                <a:gd name="T1" fmla="*/ 13 h 86"/>
                <a:gd name="T2" fmla="*/ 47 w 78"/>
                <a:gd name="T3" fmla="*/ 18 h 86"/>
                <a:gd name="T4" fmla="*/ 51 w 78"/>
                <a:gd name="T5" fmla="*/ 24 h 86"/>
                <a:gd name="T6" fmla="*/ 57 w 78"/>
                <a:gd name="T7" fmla="*/ 24 h 86"/>
                <a:gd name="T8" fmla="*/ 62 w 78"/>
                <a:gd name="T9" fmla="*/ 26 h 86"/>
                <a:gd name="T10" fmla="*/ 66 w 78"/>
                <a:gd name="T11" fmla="*/ 64 h 86"/>
                <a:gd name="T12" fmla="*/ 49 w 78"/>
                <a:gd name="T13" fmla="*/ 86 h 86"/>
                <a:gd name="T14" fmla="*/ 22 w 78"/>
                <a:gd name="T15" fmla="*/ 69 h 86"/>
                <a:gd name="T16" fmla="*/ 24 w 78"/>
                <a:gd name="T17" fmla="*/ 53 h 86"/>
                <a:gd name="T18" fmla="*/ 25 w 78"/>
                <a:gd name="T19" fmla="*/ 52 h 86"/>
                <a:gd name="T20" fmla="*/ 26 w 78"/>
                <a:gd name="T21" fmla="*/ 51 h 86"/>
                <a:gd name="T22" fmla="*/ 11 w 78"/>
                <a:gd name="T23" fmla="*/ 44 h 86"/>
                <a:gd name="T24" fmla="*/ 21 w 78"/>
                <a:gd name="T25" fmla="*/ 70 h 86"/>
                <a:gd name="T26" fmla="*/ 21 w 78"/>
                <a:gd name="T27" fmla="*/ 86 h 86"/>
                <a:gd name="T28" fmla="*/ 9 w 78"/>
                <a:gd name="T29" fmla="*/ 70 h 86"/>
                <a:gd name="T30" fmla="*/ 1 w 78"/>
                <a:gd name="T31" fmla="*/ 39 h 86"/>
                <a:gd name="T32" fmla="*/ 4 w 78"/>
                <a:gd name="T33" fmla="*/ 23 h 86"/>
                <a:gd name="T34" fmla="*/ 9 w 78"/>
                <a:gd name="T35" fmla="*/ 19 h 86"/>
                <a:gd name="T36" fmla="*/ 16 w 78"/>
                <a:gd name="T37" fmla="*/ 0 h 86"/>
                <a:gd name="T38" fmla="*/ 27 w 78"/>
                <a:gd name="T39" fmla="*/ 14 h 86"/>
                <a:gd name="T40" fmla="*/ 28 w 78"/>
                <a:gd name="T41" fmla="*/ 14 h 86"/>
                <a:gd name="T42" fmla="*/ 29 w 78"/>
                <a:gd name="T43" fmla="*/ 1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86">
                  <a:moveTo>
                    <a:pt x="29" y="13"/>
                  </a:moveTo>
                  <a:cubicBezTo>
                    <a:pt x="37" y="9"/>
                    <a:pt x="42" y="15"/>
                    <a:pt x="47" y="18"/>
                  </a:cubicBezTo>
                  <a:cubicBezTo>
                    <a:pt x="49" y="20"/>
                    <a:pt x="51" y="22"/>
                    <a:pt x="51" y="24"/>
                  </a:cubicBezTo>
                  <a:cubicBezTo>
                    <a:pt x="54" y="34"/>
                    <a:pt x="55" y="24"/>
                    <a:pt x="57" y="24"/>
                  </a:cubicBezTo>
                  <a:cubicBezTo>
                    <a:pt x="59" y="25"/>
                    <a:pt x="60" y="25"/>
                    <a:pt x="62" y="26"/>
                  </a:cubicBezTo>
                  <a:cubicBezTo>
                    <a:pt x="78" y="39"/>
                    <a:pt x="78" y="39"/>
                    <a:pt x="66" y="64"/>
                  </a:cubicBezTo>
                  <a:cubicBezTo>
                    <a:pt x="59" y="71"/>
                    <a:pt x="59" y="82"/>
                    <a:pt x="49" y="86"/>
                  </a:cubicBezTo>
                  <a:cubicBezTo>
                    <a:pt x="37" y="85"/>
                    <a:pt x="28" y="80"/>
                    <a:pt x="22" y="69"/>
                  </a:cubicBezTo>
                  <a:cubicBezTo>
                    <a:pt x="21" y="63"/>
                    <a:pt x="20" y="58"/>
                    <a:pt x="24" y="53"/>
                  </a:cubicBezTo>
                  <a:cubicBezTo>
                    <a:pt x="24" y="52"/>
                    <a:pt x="24" y="52"/>
                    <a:pt x="25" y="52"/>
                  </a:cubicBezTo>
                  <a:cubicBezTo>
                    <a:pt x="26" y="51"/>
                    <a:pt x="26" y="51"/>
                    <a:pt x="26" y="51"/>
                  </a:cubicBezTo>
                  <a:cubicBezTo>
                    <a:pt x="20" y="51"/>
                    <a:pt x="16" y="48"/>
                    <a:pt x="11" y="44"/>
                  </a:cubicBezTo>
                  <a:cubicBezTo>
                    <a:pt x="16" y="53"/>
                    <a:pt x="18" y="61"/>
                    <a:pt x="21" y="70"/>
                  </a:cubicBezTo>
                  <a:cubicBezTo>
                    <a:pt x="22" y="75"/>
                    <a:pt x="31" y="81"/>
                    <a:pt x="21" y="86"/>
                  </a:cubicBezTo>
                  <a:cubicBezTo>
                    <a:pt x="11" y="85"/>
                    <a:pt x="9" y="78"/>
                    <a:pt x="9" y="70"/>
                  </a:cubicBezTo>
                  <a:cubicBezTo>
                    <a:pt x="10" y="59"/>
                    <a:pt x="0" y="50"/>
                    <a:pt x="1" y="39"/>
                  </a:cubicBezTo>
                  <a:cubicBezTo>
                    <a:pt x="2" y="34"/>
                    <a:pt x="3" y="28"/>
                    <a:pt x="4" y="23"/>
                  </a:cubicBezTo>
                  <a:cubicBezTo>
                    <a:pt x="6" y="22"/>
                    <a:pt x="7" y="20"/>
                    <a:pt x="9" y="19"/>
                  </a:cubicBezTo>
                  <a:cubicBezTo>
                    <a:pt x="13" y="13"/>
                    <a:pt x="13" y="6"/>
                    <a:pt x="16" y="0"/>
                  </a:cubicBezTo>
                  <a:cubicBezTo>
                    <a:pt x="22" y="2"/>
                    <a:pt x="26" y="7"/>
                    <a:pt x="27" y="14"/>
                  </a:cubicBezTo>
                  <a:cubicBezTo>
                    <a:pt x="27" y="14"/>
                    <a:pt x="28" y="14"/>
                    <a:pt x="28" y="14"/>
                  </a:cubicBezTo>
                  <a:cubicBezTo>
                    <a:pt x="29" y="14"/>
                    <a:pt x="29" y="13"/>
                    <a:pt x="29" y="13"/>
                  </a:cubicBezTo>
                  <a:close/>
                </a:path>
              </a:pathLst>
            </a:custGeom>
            <a:solidFill>
              <a:srgbClr val="ED7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4" name="Freeform 497">
              <a:extLst>
                <a:ext uri="{FF2B5EF4-FFF2-40B4-BE49-F238E27FC236}">
                  <a16:creationId xmlns:a16="http://schemas.microsoft.com/office/drawing/2014/main" id="{E96F684F-FC47-2305-732E-CB16DBFA837F}"/>
                </a:ext>
              </a:extLst>
            </p:cNvPr>
            <p:cNvSpPr/>
            <p:nvPr/>
          </p:nvSpPr>
          <p:spPr bwMode="auto">
            <a:xfrm>
              <a:off x="5959476" y="3632201"/>
              <a:ext cx="36513" cy="87313"/>
            </a:xfrm>
            <a:custGeom>
              <a:avLst/>
              <a:gdLst>
                <a:gd name="T0" fmla="*/ 4 w 15"/>
                <a:gd name="T1" fmla="*/ 0 h 36"/>
                <a:gd name="T2" fmla="*/ 14 w 15"/>
                <a:gd name="T3" fmla="*/ 30 h 36"/>
                <a:gd name="T4" fmla="*/ 10 w 15"/>
                <a:gd name="T5" fmla="*/ 35 h 36"/>
                <a:gd name="T6" fmla="*/ 2 w 15"/>
                <a:gd name="T7" fmla="*/ 20 h 36"/>
                <a:gd name="T8" fmla="*/ 4 w 15"/>
                <a:gd name="T9" fmla="*/ 0 h 36"/>
              </a:gdLst>
              <a:ahLst/>
              <a:cxnLst>
                <a:cxn ang="0">
                  <a:pos x="T0" y="T1"/>
                </a:cxn>
                <a:cxn ang="0">
                  <a:pos x="T2" y="T3"/>
                </a:cxn>
                <a:cxn ang="0">
                  <a:pos x="T4" y="T5"/>
                </a:cxn>
                <a:cxn ang="0">
                  <a:pos x="T6" y="T7"/>
                </a:cxn>
                <a:cxn ang="0">
                  <a:pos x="T8" y="T9"/>
                </a:cxn>
              </a:cxnLst>
              <a:rect l="0" t="0" r="r" b="b"/>
              <a:pathLst>
                <a:path w="15" h="36">
                  <a:moveTo>
                    <a:pt x="4" y="0"/>
                  </a:moveTo>
                  <a:cubicBezTo>
                    <a:pt x="8" y="10"/>
                    <a:pt x="15" y="19"/>
                    <a:pt x="14" y="30"/>
                  </a:cubicBezTo>
                  <a:cubicBezTo>
                    <a:pt x="12" y="31"/>
                    <a:pt x="14" y="36"/>
                    <a:pt x="10" y="35"/>
                  </a:cubicBezTo>
                  <a:cubicBezTo>
                    <a:pt x="9" y="29"/>
                    <a:pt x="10" y="22"/>
                    <a:pt x="2" y="20"/>
                  </a:cubicBezTo>
                  <a:cubicBezTo>
                    <a:pt x="3" y="13"/>
                    <a:pt x="0" y="6"/>
                    <a:pt x="4" y="0"/>
                  </a:cubicBezTo>
                  <a:close/>
                </a:path>
              </a:pathLst>
            </a:custGeom>
            <a:solidFill>
              <a:srgbClr val="DD4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5" name="Freeform 498">
              <a:extLst>
                <a:ext uri="{FF2B5EF4-FFF2-40B4-BE49-F238E27FC236}">
                  <a16:creationId xmlns:a16="http://schemas.microsoft.com/office/drawing/2014/main" id="{9B2FBC13-C7AA-5306-C0CB-C8FF1CF5C3DF}"/>
                </a:ext>
              </a:extLst>
            </p:cNvPr>
            <p:cNvSpPr/>
            <p:nvPr/>
          </p:nvSpPr>
          <p:spPr bwMode="auto">
            <a:xfrm>
              <a:off x="5530851" y="3314701"/>
              <a:ext cx="84138" cy="153988"/>
            </a:xfrm>
            <a:custGeom>
              <a:avLst/>
              <a:gdLst>
                <a:gd name="T0" fmla="*/ 18 w 35"/>
                <a:gd name="T1" fmla="*/ 15 h 64"/>
                <a:gd name="T2" fmla="*/ 24 w 35"/>
                <a:gd name="T3" fmla="*/ 29 h 64"/>
                <a:gd name="T4" fmla="*/ 28 w 35"/>
                <a:gd name="T5" fmla="*/ 12 h 64"/>
                <a:gd name="T6" fmla="*/ 35 w 35"/>
                <a:gd name="T7" fmla="*/ 53 h 64"/>
                <a:gd name="T8" fmla="*/ 22 w 35"/>
                <a:gd name="T9" fmla="*/ 64 h 64"/>
                <a:gd name="T10" fmla="*/ 6 w 35"/>
                <a:gd name="T11" fmla="*/ 34 h 64"/>
                <a:gd name="T12" fmla="*/ 1 w 35"/>
                <a:gd name="T13" fmla="*/ 20 h 64"/>
                <a:gd name="T14" fmla="*/ 8 w 35"/>
                <a:gd name="T15" fmla="*/ 15 h 64"/>
                <a:gd name="T16" fmla="*/ 12 w 35"/>
                <a:gd name="T17" fmla="*/ 16 h 64"/>
                <a:gd name="T18" fmla="*/ 15 w 35"/>
                <a:gd name="T19" fmla="*/ 0 h 64"/>
                <a:gd name="T20" fmla="*/ 18 w 35"/>
                <a:gd name="T21"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64">
                  <a:moveTo>
                    <a:pt x="18" y="15"/>
                  </a:moveTo>
                  <a:cubicBezTo>
                    <a:pt x="18" y="20"/>
                    <a:pt x="17" y="26"/>
                    <a:pt x="24" y="29"/>
                  </a:cubicBezTo>
                  <a:cubicBezTo>
                    <a:pt x="26" y="23"/>
                    <a:pt x="24" y="17"/>
                    <a:pt x="28" y="12"/>
                  </a:cubicBezTo>
                  <a:cubicBezTo>
                    <a:pt x="32" y="26"/>
                    <a:pt x="34" y="39"/>
                    <a:pt x="35" y="53"/>
                  </a:cubicBezTo>
                  <a:cubicBezTo>
                    <a:pt x="27" y="52"/>
                    <a:pt x="28" y="63"/>
                    <a:pt x="22" y="64"/>
                  </a:cubicBezTo>
                  <a:cubicBezTo>
                    <a:pt x="14" y="55"/>
                    <a:pt x="12" y="43"/>
                    <a:pt x="6" y="34"/>
                  </a:cubicBezTo>
                  <a:cubicBezTo>
                    <a:pt x="4" y="29"/>
                    <a:pt x="0" y="26"/>
                    <a:pt x="1" y="20"/>
                  </a:cubicBezTo>
                  <a:cubicBezTo>
                    <a:pt x="2" y="17"/>
                    <a:pt x="4" y="14"/>
                    <a:pt x="8" y="15"/>
                  </a:cubicBezTo>
                  <a:cubicBezTo>
                    <a:pt x="9" y="16"/>
                    <a:pt x="10" y="22"/>
                    <a:pt x="12" y="16"/>
                  </a:cubicBezTo>
                  <a:cubicBezTo>
                    <a:pt x="14" y="11"/>
                    <a:pt x="12" y="5"/>
                    <a:pt x="15" y="0"/>
                  </a:cubicBezTo>
                  <a:cubicBezTo>
                    <a:pt x="19" y="4"/>
                    <a:pt x="14" y="11"/>
                    <a:pt x="18" y="15"/>
                  </a:cubicBezTo>
                  <a:close/>
                </a:path>
              </a:pathLst>
            </a:custGeom>
            <a:solidFill>
              <a:srgbClr val="2F3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6" name="Freeform 499">
              <a:extLst>
                <a:ext uri="{FF2B5EF4-FFF2-40B4-BE49-F238E27FC236}">
                  <a16:creationId xmlns:a16="http://schemas.microsoft.com/office/drawing/2014/main" id="{A84B8985-984E-05F5-4B61-AD915EECBD7D}"/>
                </a:ext>
              </a:extLst>
            </p:cNvPr>
            <p:cNvSpPr/>
            <p:nvPr/>
          </p:nvSpPr>
          <p:spPr bwMode="auto">
            <a:xfrm>
              <a:off x="5583238" y="3435351"/>
              <a:ext cx="36513" cy="38100"/>
            </a:xfrm>
            <a:custGeom>
              <a:avLst/>
              <a:gdLst>
                <a:gd name="T0" fmla="*/ 0 w 15"/>
                <a:gd name="T1" fmla="*/ 13 h 16"/>
                <a:gd name="T2" fmla="*/ 13 w 15"/>
                <a:gd name="T3" fmla="*/ 3 h 16"/>
                <a:gd name="T4" fmla="*/ 11 w 15"/>
                <a:gd name="T5" fmla="*/ 11 h 16"/>
                <a:gd name="T6" fmla="*/ 3 w 15"/>
                <a:gd name="T7" fmla="*/ 16 h 16"/>
                <a:gd name="T8" fmla="*/ 3 w 15"/>
                <a:gd name="T9" fmla="*/ 16 h 16"/>
                <a:gd name="T10" fmla="*/ 0 w 15"/>
                <a:gd name="T11" fmla="*/ 13 h 16"/>
              </a:gdLst>
              <a:ahLst/>
              <a:cxnLst>
                <a:cxn ang="0">
                  <a:pos x="T0" y="T1"/>
                </a:cxn>
                <a:cxn ang="0">
                  <a:pos x="T2" y="T3"/>
                </a:cxn>
                <a:cxn ang="0">
                  <a:pos x="T4" y="T5"/>
                </a:cxn>
                <a:cxn ang="0">
                  <a:pos x="T6" y="T7"/>
                </a:cxn>
                <a:cxn ang="0">
                  <a:pos x="T8" y="T9"/>
                </a:cxn>
                <a:cxn ang="0">
                  <a:pos x="T10" y="T11"/>
                </a:cxn>
              </a:cxnLst>
              <a:rect l="0" t="0" r="r" b="b"/>
              <a:pathLst>
                <a:path w="15" h="16">
                  <a:moveTo>
                    <a:pt x="0" y="13"/>
                  </a:moveTo>
                  <a:cubicBezTo>
                    <a:pt x="4" y="9"/>
                    <a:pt x="4" y="0"/>
                    <a:pt x="13" y="3"/>
                  </a:cubicBezTo>
                  <a:cubicBezTo>
                    <a:pt x="15" y="6"/>
                    <a:pt x="12" y="8"/>
                    <a:pt x="11" y="11"/>
                  </a:cubicBezTo>
                  <a:cubicBezTo>
                    <a:pt x="7" y="10"/>
                    <a:pt x="5" y="12"/>
                    <a:pt x="3" y="16"/>
                  </a:cubicBezTo>
                  <a:cubicBezTo>
                    <a:pt x="3" y="16"/>
                    <a:pt x="3" y="16"/>
                    <a:pt x="3" y="16"/>
                  </a:cubicBezTo>
                  <a:cubicBezTo>
                    <a:pt x="1" y="16"/>
                    <a:pt x="0" y="15"/>
                    <a:pt x="0" y="13"/>
                  </a:cubicBezTo>
                  <a:close/>
                </a:path>
              </a:pathLst>
            </a:custGeom>
            <a:solidFill>
              <a:srgbClr val="2B2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7" name="Freeform 500">
              <a:extLst>
                <a:ext uri="{FF2B5EF4-FFF2-40B4-BE49-F238E27FC236}">
                  <a16:creationId xmlns:a16="http://schemas.microsoft.com/office/drawing/2014/main" id="{58D1DB60-4560-D140-7FCD-61DC7ADC7FFC}"/>
                </a:ext>
              </a:extLst>
            </p:cNvPr>
            <p:cNvSpPr/>
            <p:nvPr/>
          </p:nvSpPr>
          <p:spPr bwMode="auto">
            <a:xfrm>
              <a:off x="5346701" y="3352801"/>
              <a:ext cx="109538" cy="77788"/>
            </a:xfrm>
            <a:custGeom>
              <a:avLst/>
              <a:gdLst>
                <a:gd name="T0" fmla="*/ 43 w 45"/>
                <a:gd name="T1" fmla="*/ 27 h 32"/>
                <a:gd name="T2" fmla="*/ 24 w 45"/>
                <a:gd name="T3" fmla="*/ 19 h 32"/>
                <a:gd name="T4" fmla="*/ 0 w 45"/>
                <a:gd name="T5" fmla="*/ 2 h 32"/>
                <a:gd name="T6" fmla="*/ 30 w 45"/>
                <a:gd name="T7" fmla="*/ 15 h 32"/>
                <a:gd name="T8" fmla="*/ 37 w 45"/>
                <a:gd name="T9" fmla="*/ 19 h 32"/>
                <a:gd name="T10" fmla="*/ 43 w 45"/>
                <a:gd name="T11" fmla="*/ 27 h 32"/>
              </a:gdLst>
              <a:ahLst/>
              <a:cxnLst>
                <a:cxn ang="0">
                  <a:pos x="T0" y="T1"/>
                </a:cxn>
                <a:cxn ang="0">
                  <a:pos x="T2" y="T3"/>
                </a:cxn>
                <a:cxn ang="0">
                  <a:pos x="T4" y="T5"/>
                </a:cxn>
                <a:cxn ang="0">
                  <a:pos x="T6" y="T7"/>
                </a:cxn>
                <a:cxn ang="0">
                  <a:pos x="T8" y="T9"/>
                </a:cxn>
                <a:cxn ang="0">
                  <a:pos x="T10" y="T11"/>
                </a:cxn>
              </a:cxnLst>
              <a:rect l="0" t="0" r="r" b="b"/>
              <a:pathLst>
                <a:path w="45" h="32">
                  <a:moveTo>
                    <a:pt x="43" y="27"/>
                  </a:moveTo>
                  <a:cubicBezTo>
                    <a:pt x="34" y="32"/>
                    <a:pt x="31" y="20"/>
                    <a:pt x="24" y="19"/>
                  </a:cubicBezTo>
                  <a:cubicBezTo>
                    <a:pt x="16" y="14"/>
                    <a:pt x="8" y="8"/>
                    <a:pt x="0" y="2"/>
                  </a:cubicBezTo>
                  <a:cubicBezTo>
                    <a:pt x="13" y="0"/>
                    <a:pt x="20" y="11"/>
                    <a:pt x="30" y="15"/>
                  </a:cubicBezTo>
                  <a:cubicBezTo>
                    <a:pt x="33" y="16"/>
                    <a:pt x="34" y="19"/>
                    <a:pt x="37" y="19"/>
                  </a:cubicBezTo>
                  <a:cubicBezTo>
                    <a:pt x="42" y="20"/>
                    <a:pt x="45" y="22"/>
                    <a:pt x="43" y="27"/>
                  </a:cubicBezTo>
                  <a:close/>
                </a:path>
              </a:pathLst>
            </a:custGeom>
            <a:solidFill>
              <a:srgbClr val="501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8" name="Freeform 501">
              <a:extLst>
                <a:ext uri="{FF2B5EF4-FFF2-40B4-BE49-F238E27FC236}">
                  <a16:creationId xmlns:a16="http://schemas.microsoft.com/office/drawing/2014/main" id="{20F87C68-4A4A-F315-E507-D90E74BD6ADE}"/>
                </a:ext>
              </a:extLst>
            </p:cNvPr>
            <p:cNvSpPr/>
            <p:nvPr/>
          </p:nvSpPr>
          <p:spPr bwMode="auto">
            <a:xfrm>
              <a:off x="5405438" y="3287713"/>
              <a:ext cx="103188" cy="149225"/>
            </a:xfrm>
            <a:custGeom>
              <a:avLst/>
              <a:gdLst>
                <a:gd name="T0" fmla="*/ 19 w 43"/>
                <a:gd name="T1" fmla="*/ 54 h 62"/>
                <a:gd name="T2" fmla="*/ 13 w 43"/>
                <a:gd name="T3" fmla="*/ 46 h 62"/>
                <a:gd name="T4" fmla="*/ 2 w 43"/>
                <a:gd name="T5" fmla="*/ 31 h 62"/>
                <a:gd name="T6" fmla="*/ 2 w 43"/>
                <a:gd name="T7" fmla="*/ 26 h 62"/>
                <a:gd name="T8" fmla="*/ 2 w 43"/>
                <a:gd name="T9" fmla="*/ 22 h 62"/>
                <a:gd name="T10" fmla="*/ 11 w 43"/>
                <a:gd name="T11" fmla="*/ 0 h 62"/>
                <a:gd name="T12" fmla="*/ 20 w 43"/>
                <a:gd name="T13" fmla="*/ 8 h 62"/>
                <a:gd name="T14" fmla="*/ 30 w 43"/>
                <a:gd name="T15" fmla="*/ 31 h 62"/>
                <a:gd name="T16" fmla="*/ 31 w 43"/>
                <a:gd name="T17" fmla="*/ 23 h 62"/>
                <a:gd name="T18" fmla="*/ 37 w 43"/>
                <a:gd name="T19" fmla="*/ 33 h 62"/>
                <a:gd name="T20" fmla="*/ 43 w 43"/>
                <a:gd name="T21" fmla="*/ 55 h 62"/>
                <a:gd name="T22" fmla="*/ 30 w 43"/>
                <a:gd name="T23" fmla="*/ 49 h 62"/>
                <a:gd name="T24" fmla="*/ 29 w 43"/>
                <a:gd name="T25" fmla="*/ 62 h 62"/>
                <a:gd name="T26" fmla="*/ 19 w 43"/>
                <a:gd name="T27"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62">
                  <a:moveTo>
                    <a:pt x="19" y="54"/>
                  </a:moveTo>
                  <a:cubicBezTo>
                    <a:pt x="17" y="52"/>
                    <a:pt x="15" y="49"/>
                    <a:pt x="13" y="46"/>
                  </a:cubicBezTo>
                  <a:cubicBezTo>
                    <a:pt x="11" y="40"/>
                    <a:pt x="5" y="37"/>
                    <a:pt x="2" y="31"/>
                  </a:cubicBezTo>
                  <a:cubicBezTo>
                    <a:pt x="0" y="30"/>
                    <a:pt x="2" y="28"/>
                    <a:pt x="2" y="26"/>
                  </a:cubicBezTo>
                  <a:cubicBezTo>
                    <a:pt x="2" y="25"/>
                    <a:pt x="1" y="23"/>
                    <a:pt x="2" y="22"/>
                  </a:cubicBezTo>
                  <a:cubicBezTo>
                    <a:pt x="17" y="20"/>
                    <a:pt x="8" y="8"/>
                    <a:pt x="11" y="0"/>
                  </a:cubicBezTo>
                  <a:cubicBezTo>
                    <a:pt x="17" y="0"/>
                    <a:pt x="18" y="4"/>
                    <a:pt x="20" y="8"/>
                  </a:cubicBezTo>
                  <a:cubicBezTo>
                    <a:pt x="23" y="16"/>
                    <a:pt x="28" y="23"/>
                    <a:pt x="30" y="31"/>
                  </a:cubicBezTo>
                  <a:cubicBezTo>
                    <a:pt x="30" y="29"/>
                    <a:pt x="29" y="26"/>
                    <a:pt x="31" y="23"/>
                  </a:cubicBezTo>
                  <a:cubicBezTo>
                    <a:pt x="39" y="23"/>
                    <a:pt x="33" y="31"/>
                    <a:pt x="37" y="33"/>
                  </a:cubicBezTo>
                  <a:cubicBezTo>
                    <a:pt x="39" y="40"/>
                    <a:pt x="41" y="48"/>
                    <a:pt x="43" y="55"/>
                  </a:cubicBezTo>
                  <a:cubicBezTo>
                    <a:pt x="37" y="56"/>
                    <a:pt x="34" y="51"/>
                    <a:pt x="30" y="49"/>
                  </a:cubicBezTo>
                  <a:cubicBezTo>
                    <a:pt x="31" y="53"/>
                    <a:pt x="34" y="58"/>
                    <a:pt x="29" y="62"/>
                  </a:cubicBezTo>
                  <a:cubicBezTo>
                    <a:pt x="26" y="60"/>
                    <a:pt x="23" y="57"/>
                    <a:pt x="19" y="54"/>
                  </a:cubicBezTo>
                  <a:close/>
                </a:path>
              </a:pathLst>
            </a:custGeom>
            <a:solidFill>
              <a:srgbClr val="535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9" name="Freeform 502">
              <a:extLst>
                <a:ext uri="{FF2B5EF4-FFF2-40B4-BE49-F238E27FC236}">
                  <a16:creationId xmlns:a16="http://schemas.microsoft.com/office/drawing/2014/main" id="{FA4FE30C-AF88-A2B6-6806-0C8A8617D250}"/>
                </a:ext>
              </a:extLst>
            </p:cNvPr>
            <p:cNvSpPr/>
            <p:nvPr/>
          </p:nvSpPr>
          <p:spPr bwMode="auto">
            <a:xfrm>
              <a:off x="5335588" y="3319463"/>
              <a:ext cx="84138" cy="42863"/>
            </a:xfrm>
            <a:custGeom>
              <a:avLst/>
              <a:gdLst>
                <a:gd name="T0" fmla="*/ 35 w 35"/>
                <a:gd name="T1" fmla="*/ 13 h 18"/>
                <a:gd name="T2" fmla="*/ 31 w 35"/>
                <a:gd name="T3" fmla="*/ 18 h 18"/>
                <a:gd name="T4" fmla="*/ 1 w 35"/>
                <a:gd name="T5" fmla="*/ 10 h 18"/>
                <a:gd name="T6" fmla="*/ 5 w 35"/>
                <a:gd name="T7" fmla="*/ 0 h 18"/>
                <a:gd name="T8" fmla="*/ 35 w 35"/>
                <a:gd name="T9" fmla="*/ 13 h 18"/>
              </a:gdLst>
              <a:ahLst/>
              <a:cxnLst>
                <a:cxn ang="0">
                  <a:pos x="T0" y="T1"/>
                </a:cxn>
                <a:cxn ang="0">
                  <a:pos x="T2" y="T3"/>
                </a:cxn>
                <a:cxn ang="0">
                  <a:pos x="T4" y="T5"/>
                </a:cxn>
                <a:cxn ang="0">
                  <a:pos x="T6" y="T7"/>
                </a:cxn>
                <a:cxn ang="0">
                  <a:pos x="T8" y="T9"/>
                </a:cxn>
              </a:cxnLst>
              <a:rect l="0" t="0" r="r" b="b"/>
              <a:pathLst>
                <a:path w="35" h="18">
                  <a:moveTo>
                    <a:pt x="35" y="13"/>
                  </a:moveTo>
                  <a:cubicBezTo>
                    <a:pt x="34" y="15"/>
                    <a:pt x="32" y="17"/>
                    <a:pt x="31" y="18"/>
                  </a:cubicBezTo>
                  <a:cubicBezTo>
                    <a:pt x="21" y="16"/>
                    <a:pt x="11" y="13"/>
                    <a:pt x="1" y="10"/>
                  </a:cubicBezTo>
                  <a:cubicBezTo>
                    <a:pt x="0" y="6"/>
                    <a:pt x="6" y="5"/>
                    <a:pt x="5" y="0"/>
                  </a:cubicBezTo>
                  <a:cubicBezTo>
                    <a:pt x="16" y="3"/>
                    <a:pt x="24" y="12"/>
                    <a:pt x="35" y="13"/>
                  </a:cubicBezTo>
                  <a:close/>
                </a:path>
              </a:pathLst>
            </a:custGeom>
            <a:solidFill>
              <a:srgbClr val="313B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0" name="Freeform 503">
              <a:extLst>
                <a:ext uri="{FF2B5EF4-FFF2-40B4-BE49-F238E27FC236}">
                  <a16:creationId xmlns:a16="http://schemas.microsoft.com/office/drawing/2014/main" id="{FE22C588-B1A0-1A3D-9B28-9975159FED75}"/>
                </a:ext>
              </a:extLst>
            </p:cNvPr>
            <p:cNvSpPr/>
            <p:nvPr/>
          </p:nvSpPr>
          <p:spPr bwMode="auto">
            <a:xfrm>
              <a:off x="5346701" y="3295651"/>
              <a:ext cx="73025" cy="57150"/>
            </a:xfrm>
            <a:custGeom>
              <a:avLst/>
              <a:gdLst>
                <a:gd name="T0" fmla="*/ 30 w 30"/>
                <a:gd name="T1" fmla="*/ 23 h 24"/>
                <a:gd name="T2" fmla="*/ 0 w 30"/>
                <a:gd name="T3" fmla="*/ 10 h 24"/>
                <a:gd name="T4" fmla="*/ 3 w 30"/>
                <a:gd name="T5" fmla="*/ 7 h 24"/>
                <a:gd name="T6" fmla="*/ 13 w 30"/>
                <a:gd name="T7" fmla="*/ 1 h 24"/>
                <a:gd name="T8" fmla="*/ 20 w 30"/>
                <a:gd name="T9" fmla="*/ 16 h 24"/>
                <a:gd name="T10" fmla="*/ 26 w 30"/>
                <a:gd name="T11" fmla="*/ 19 h 24"/>
                <a:gd name="T12" fmla="*/ 30 w 30"/>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30" h="24">
                  <a:moveTo>
                    <a:pt x="30" y="23"/>
                  </a:moveTo>
                  <a:cubicBezTo>
                    <a:pt x="18" y="24"/>
                    <a:pt x="9" y="19"/>
                    <a:pt x="0" y="10"/>
                  </a:cubicBezTo>
                  <a:cubicBezTo>
                    <a:pt x="1" y="9"/>
                    <a:pt x="2" y="8"/>
                    <a:pt x="3" y="7"/>
                  </a:cubicBezTo>
                  <a:cubicBezTo>
                    <a:pt x="9" y="9"/>
                    <a:pt x="8" y="0"/>
                    <a:pt x="13" y="1"/>
                  </a:cubicBezTo>
                  <a:cubicBezTo>
                    <a:pt x="19" y="4"/>
                    <a:pt x="19" y="11"/>
                    <a:pt x="20" y="16"/>
                  </a:cubicBezTo>
                  <a:cubicBezTo>
                    <a:pt x="22" y="17"/>
                    <a:pt x="24" y="18"/>
                    <a:pt x="26" y="19"/>
                  </a:cubicBezTo>
                  <a:cubicBezTo>
                    <a:pt x="27" y="20"/>
                    <a:pt x="29" y="21"/>
                    <a:pt x="30" y="23"/>
                  </a:cubicBezTo>
                  <a:close/>
                </a:path>
              </a:pathLst>
            </a:custGeom>
            <a:solidFill>
              <a:srgbClr val="402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1" name="Freeform 504">
              <a:extLst>
                <a:ext uri="{FF2B5EF4-FFF2-40B4-BE49-F238E27FC236}">
                  <a16:creationId xmlns:a16="http://schemas.microsoft.com/office/drawing/2014/main" id="{38D9AEB6-06F4-433A-44A9-7EE49DB6097C}"/>
                </a:ext>
              </a:extLst>
            </p:cNvPr>
            <p:cNvSpPr/>
            <p:nvPr/>
          </p:nvSpPr>
          <p:spPr bwMode="auto">
            <a:xfrm>
              <a:off x="5438776" y="3198813"/>
              <a:ext cx="79375" cy="168275"/>
            </a:xfrm>
            <a:custGeom>
              <a:avLst/>
              <a:gdLst>
                <a:gd name="T0" fmla="*/ 23 w 33"/>
                <a:gd name="T1" fmla="*/ 70 h 70"/>
                <a:gd name="T2" fmla="*/ 18 w 33"/>
                <a:gd name="T3" fmla="*/ 62 h 70"/>
                <a:gd name="T4" fmla="*/ 7 w 33"/>
                <a:gd name="T5" fmla="*/ 40 h 70"/>
                <a:gd name="T6" fmla="*/ 0 w 33"/>
                <a:gd name="T7" fmla="*/ 22 h 70"/>
                <a:gd name="T8" fmla="*/ 3 w 33"/>
                <a:gd name="T9" fmla="*/ 17 h 70"/>
                <a:gd name="T10" fmla="*/ 15 w 33"/>
                <a:gd name="T11" fmla="*/ 32 h 70"/>
                <a:gd name="T12" fmla="*/ 13 w 33"/>
                <a:gd name="T13" fmla="*/ 8 h 70"/>
                <a:gd name="T14" fmla="*/ 17 w 33"/>
                <a:gd name="T15" fmla="*/ 0 h 70"/>
                <a:gd name="T16" fmla="*/ 22 w 33"/>
                <a:gd name="T17" fmla="*/ 10 h 70"/>
                <a:gd name="T18" fmla="*/ 27 w 33"/>
                <a:gd name="T19" fmla="*/ 26 h 70"/>
                <a:gd name="T20" fmla="*/ 30 w 33"/>
                <a:gd name="T21" fmla="*/ 37 h 70"/>
                <a:gd name="T22" fmla="*/ 33 w 33"/>
                <a:gd name="T23" fmla="*/ 49 h 70"/>
                <a:gd name="T24" fmla="*/ 25 w 33"/>
                <a:gd name="T25" fmla="*/ 51 h 70"/>
                <a:gd name="T26" fmla="*/ 23 w 33"/>
                <a:gd name="T2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70">
                  <a:moveTo>
                    <a:pt x="23" y="70"/>
                  </a:moveTo>
                  <a:cubicBezTo>
                    <a:pt x="19" y="68"/>
                    <a:pt x="21" y="64"/>
                    <a:pt x="18" y="62"/>
                  </a:cubicBezTo>
                  <a:cubicBezTo>
                    <a:pt x="11" y="57"/>
                    <a:pt x="6" y="50"/>
                    <a:pt x="7" y="40"/>
                  </a:cubicBezTo>
                  <a:cubicBezTo>
                    <a:pt x="7" y="34"/>
                    <a:pt x="0" y="29"/>
                    <a:pt x="0" y="22"/>
                  </a:cubicBezTo>
                  <a:cubicBezTo>
                    <a:pt x="1" y="20"/>
                    <a:pt x="1" y="18"/>
                    <a:pt x="3" y="17"/>
                  </a:cubicBezTo>
                  <a:cubicBezTo>
                    <a:pt x="7" y="22"/>
                    <a:pt x="11" y="27"/>
                    <a:pt x="15" y="32"/>
                  </a:cubicBezTo>
                  <a:cubicBezTo>
                    <a:pt x="20" y="23"/>
                    <a:pt x="10" y="16"/>
                    <a:pt x="13" y="8"/>
                  </a:cubicBezTo>
                  <a:cubicBezTo>
                    <a:pt x="13" y="5"/>
                    <a:pt x="12" y="0"/>
                    <a:pt x="17" y="0"/>
                  </a:cubicBezTo>
                  <a:cubicBezTo>
                    <a:pt x="22" y="1"/>
                    <a:pt x="20" y="7"/>
                    <a:pt x="22" y="10"/>
                  </a:cubicBezTo>
                  <a:cubicBezTo>
                    <a:pt x="24" y="16"/>
                    <a:pt x="24" y="21"/>
                    <a:pt x="27" y="26"/>
                  </a:cubicBezTo>
                  <a:cubicBezTo>
                    <a:pt x="29" y="30"/>
                    <a:pt x="29" y="34"/>
                    <a:pt x="30" y="37"/>
                  </a:cubicBezTo>
                  <a:cubicBezTo>
                    <a:pt x="31" y="41"/>
                    <a:pt x="32" y="45"/>
                    <a:pt x="33" y="49"/>
                  </a:cubicBezTo>
                  <a:cubicBezTo>
                    <a:pt x="32" y="55"/>
                    <a:pt x="29" y="53"/>
                    <a:pt x="25" y="51"/>
                  </a:cubicBezTo>
                  <a:cubicBezTo>
                    <a:pt x="21" y="57"/>
                    <a:pt x="24" y="64"/>
                    <a:pt x="23" y="70"/>
                  </a:cubicBezTo>
                  <a:close/>
                </a:path>
              </a:pathLst>
            </a:custGeom>
            <a:solidFill>
              <a:srgbClr val="E5B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2" name="Freeform 505">
              <a:extLst>
                <a:ext uri="{FF2B5EF4-FFF2-40B4-BE49-F238E27FC236}">
                  <a16:creationId xmlns:a16="http://schemas.microsoft.com/office/drawing/2014/main" id="{D5BDD0E8-467A-BB26-E1A8-D44807107ECF}"/>
                </a:ext>
              </a:extLst>
            </p:cNvPr>
            <p:cNvSpPr/>
            <p:nvPr/>
          </p:nvSpPr>
          <p:spPr bwMode="auto">
            <a:xfrm>
              <a:off x="5453063" y="3148013"/>
              <a:ext cx="65088" cy="82550"/>
            </a:xfrm>
            <a:custGeom>
              <a:avLst/>
              <a:gdLst>
                <a:gd name="T0" fmla="*/ 14 w 27"/>
                <a:gd name="T1" fmla="*/ 34 h 34"/>
                <a:gd name="T2" fmla="*/ 11 w 27"/>
                <a:gd name="T3" fmla="*/ 23 h 34"/>
                <a:gd name="T4" fmla="*/ 7 w 27"/>
                <a:gd name="T5" fmla="*/ 29 h 34"/>
                <a:gd name="T6" fmla="*/ 19 w 27"/>
                <a:gd name="T7" fmla="*/ 0 h 34"/>
                <a:gd name="T8" fmla="*/ 24 w 27"/>
                <a:gd name="T9" fmla="*/ 16 h 34"/>
                <a:gd name="T10" fmla="*/ 14 w 27"/>
                <a:gd name="T11" fmla="*/ 34 h 34"/>
              </a:gdLst>
              <a:ahLst/>
              <a:cxnLst>
                <a:cxn ang="0">
                  <a:pos x="T0" y="T1"/>
                </a:cxn>
                <a:cxn ang="0">
                  <a:pos x="T2" y="T3"/>
                </a:cxn>
                <a:cxn ang="0">
                  <a:pos x="T4" y="T5"/>
                </a:cxn>
                <a:cxn ang="0">
                  <a:pos x="T6" y="T7"/>
                </a:cxn>
                <a:cxn ang="0">
                  <a:pos x="T8" y="T9"/>
                </a:cxn>
                <a:cxn ang="0">
                  <a:pos x="T10" y="T11"/>
                </a:cxn>
              </a:cxnLst>
              <a:rect l="0" t="0" r="r" b="b"/>
              <a:pathLst>
                <a:path w="27" h="34">
                  <a:moveTo>
                    <a:pt x="14" y="34"/>
                  </a:moveTo>
                  <a:cubicBezTo>
                    <a:pt x="10" y="31"/>
                    <a:pt x="13" y="26"/>
                    <a:pt x="11" y="23"/>
                  </a:cubicBezTo>
                  <a:cubicBezTo>
                    <a:pt x="10" y="25"/>
                    <a:pt x="8" y="27"/>
                    <a:pt x="7" y="29"/>
                  </a:cubicBezTo>
                  <a:cubicBezTo>
                    <a:pt x="0" y="10"/>
                    <a:pt x="1" y="7"/>
                    <a:pt x="19" y="0"/>
                  </a:cubicBezTo>
                  <a:cubicBezTo>
                    <a:pt x="27" y="4"/>
                    <a:pt x="19" y="12"/>
                    <a:pt x="24" y="16"/>
                  </a:cubicBezTo>
                  <a:cubicBezTo>
                    <a:pt x="27" y="26"/>
                    <a:pt x="17" y="28"/>
                    <a:pt x="14" y="34"/>
                  </a:cubicBezTo>
                  <a:close/>
                </a:path>
              </a:pathLst>
            </a:custGeom>
            <a:solidFill>
              <a:srgbClr val="E0B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3" name="Freeform 506">
              <a:extLst>
                <a:ext uri="{FF2B5EF4-FFF2-40B4-BE49-F238E27FC236}">
                  <a16:creationId xmlns:a16="http://schemas.microsoft.com/office/drawing/2014/main" id="{D97FB2A4-A659-2E84-1781-878013274520}"/>
                </a:ext>
              </a:extLst>
            </p:cNvPr>
            <p:cNvSpPr/>
            <p:nvPr/>
          </p:nvSpPr>
          <p:spPr bwMode="auto">
            <a:xfrm>
              <a:off x="5424488" y="3240088"/>
              <a:ext cx="57150" cy="127000"/>
            </a:xfrm>
            <a:custGeom>
              <a:avLst/>
              <a:gdLst>
                <a:gd name="T0" fmla="*/ 8 w 24"/>
                <a:gd name="T1" fmla="*/ 5 h 53"/>
                <a:gd name="T2" fmla="*/ 24 w 24"/>
                <a:gd name="T3" fmla="*/ 45 h 53"/>
                <a:gd name="T4" fmla="*/ 23 w 24"/>
                <a:gd name="T5" fmla="*/ 53 h 53"/>
                <a:gd name="T6" fmla="*/ 3 w 24"/>
                <a:gd name="T7" fmla="*/ 20 h 53"/>
                <a:gd name="T8" fmla="*/ 1 w 24"/>
                <a:gd name="T9" fmla="*/ 11 h 53"/>
                <a:gd name="T10" fmla="*/ 8 w 24"/>
                <a:gd name="T11" fmla="*/ 5 h 53"/>
              </a:gdLst>
              <a:ahLst/>
              <a:cxnLst>
                <a:cxn ang="0">
                  <a:pos x="T0" y="T1"/>
                </a:cxn>
                <a:cxn ang="0">
                  <a:pos x="T2" y="T3"/>
                </a:cxn>
                <a:cxn ang="0">
                  <a:pos x="T4" y="T5"/>
                </a:cxn>
                <a:cxn ang="0">
                  <a:pos x="T6" y="T7"/>
                </a:cxn>
                <a:cxn ang="0">
                  <a:pos x="T8" y="T9"/>
                </a:cxn>
                <a:cxn ang="0">
                  <a:pos x="T10" y="T11"/>
                </a:cxn>
              </a:cxnLst>
              <a:rect l="0" t="0" r="r" b="b"/>
              <a:pathLst>
                <a:path w="24" h="52">
                  <a:moveTo>
                    <a:pt x="8" y="5"/>
                  </a:moveTo>
                  <a:cubicBezTo>
                    <a:pt x="17" y="17"/>
                    <a:pt x="15" y="33"/>
                    <a:pt x="24" y="45"/>
                  </a:cubicBezTo>
                  <a:cubicBezTo>
                    <a:pt x="24" y="47"/>
                    <a:pt x="24" y="50"/>
                    <a:pt x="23" y="53"/>
                  </a:cubicBezTo>
                  <a:cubicBezTo>
                    <a:pt x="11" y="44"/>
                    <a:pt x="12" y="29"/>
                    <a:pt x="3" y="20"/>
                  </a:cubicBezTo>
                  <a:cubicBezTo>
                    <a:pt x="2" y="17"/>
                    <a:pt x="1" y="14"/>
                    <a:pt x="1" y="11"/>
                  </a:cubicBezTo>
                  <a:cubicBezTo>
                    <a:pt x="0" y="5"/>
                    <a:pt x="0" y="0"/>
                    <a:pt x="8" y="5"/>
                  </a:cubicBezTo>
                  <a:close/>
                </a:path>
              </a:pathLst>
            </a:custGeom>
            <a:solidFill>
              <a:srgbClr val="4F2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4" name="Freeform 507">
              <a:extLst>
                <a:ext uri="{FF2B5EF4-FFF2-40B4-BE49-F238E27FC236}">
                  <a16:creationId xmlns:a16="http://schemas.microsoft.com/office/drawing/2014/main" id="{3FA29662-4820-2FD9-6597-E5F7D40B7047}"/>
                </a:ext>
              </a:extLst>
            </p:cNvPr>
            <p:cNvSpPr/>
            <p:nvPr/>
          </p:nvSpPr>
          <p:spPr bwMode="auto">
            <a:xfrm>
              <a:off x="5402263" y="3208338"/>
              <a:ext cx="44450" cy="58738"/>
            </a:xfrm>
            <a:custGeom>
              <a:avLst/>
              <a:gdLst>
                <a:gd name="T0" fmla="*/ 17 w 18"/>
                <a:gd name="T1" fmla="*/ 18 h 24"/>
                <a:gd name="T2" fmla="*/ 10 w 18"/>
                <a:gd name="T3" fmla="*/ 24 h 24"/>
                <a:gd name="T4" fmla="*/ 7 w 18"/>
                <a:gd name="T5" fmla="*/ 20 h 24"/>
                <a:gd name="T6" fmla="*/ 11 w 18"/>
                <a:gd name="T7" fmla="*/ 3 h 24"/>
                <a:gd name="T8" fmla="*/ 18 w 18"/>
                <a:gd name="T9" fmla="*/ 13 h 24"/>
                <a:gd name="T10" fmla="*/ 17 w 18"/>
                <a:gd name="T11" fmla="*/ 18 h 24"/>
              </a:gdLst>
              <a:ahLst/>
              <a:cxnLst>
                <a:cxn ang="0">
                  <a:pos x="T0" y="T1"/>
                </a:cxn>
                <a:cxn ang="0">
                  <a:pos x="T2" y="T3"/>
                </a:cxn>
                <a:cxn ang="0">
                  <a:pos x="T4" y="T5"/>
                </a:cxn>
                <a:cxn ang="0">
                  <a:pos x="T6" y="T7"/>
                </a:cxn>
                <a:cxn ang="0">
                  <a:pos x="T8" y="T9"/>
                </a:cxn>
                <a:cxn ang="0">
                  <a:pos x="T10" y="T11"/>
                </a:cxn>
              </a:cxnLst>
              <a:rect l="0" t="0" r="r" b="b"/>
              <a:pathLst>
                <a:path w="18" h="24">
                  <a:moveTo>
                    <a:pt x="17" y="18"/>
                  </a:moveTo>
                  <a:cubicBezTo>
                    <a:pt x="12" y="16"/>
                    <a:pt x="10" y="19"/>
                    <a:pt x="10" y="24"/>
                  </a:cubicBezTo>
                  <a:cubicBezTo>
                    <a:pt x="9" y="22"/>
                    <a:pt x="8" y="21"/>
                    <a:pt x="7" y="20"/>
                  </a:cubicBezTo>
                  <a:cubicBezTo>
                    <a:pt x="0" y="12"/>
                    <a:pt x="6" y="5"/>
                    <a:pt x="11" y="3"/>
                  </a:cubicBezTo>
                  <a:cubicBezTo>
                    <a:pt x="18" y="0"/>
                    <a:pt x="15" y="10"/>
                    <a:pt x="18" y="13"/>
                  </a:cubicBezTo>
                  <a:cubicBezTo>
                    <a:pt x="18" y="15"/>
                    <a:pt x="18" y="16"/>
                    <a:pt x="17" y="18"/>
                  </a:cubicBezTo>
                  <a:close/>
                </a:path>
              </a:pathLst>
            </a:custGeom>
            <a:solidFill>
              <a:srgbClr val="CF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5" name="Freeform 508">
              <a:extLst>
                <a:ext uri="{FF2B5EF4-FFF2-40B4-BE49-F238E27FC236}">
                  <a16:creationId xmlns:a16="http://schemas.microsoft.com/office/drawing/2014/main" id="{4F9D9C2D-76F0-6BAE-46DD-E42AF9BC6A19}"/>
                </a:ext>
              </a:extLst>
            </p:cNvPr>
            <p:cNvSpPr/>
            <p:nvPr/>
          </p:nvSpPr>
          <p:spPr bwMode="auto">
            <a:xfrm>
              <a:off x="5375276" y="3278188"/>
              <a:ext cx="26988" cy="55563"/>
            </a:xfrm>
            <a:custGeom>
              <a:avLst/>
              <a:gdLst>
                <a:gd name="T0" fmla="*/ 8 w 11"/>
                <a:gd name="T1" fmla="*/ 23 h 23"/>
                <a:gd name="T2" fmla="*/ 1 w 11"/>
                <a:gd name="T3" fmla="*/ 8 h 23"/>
                <a:gd name="T4" fmla="*/ 0 w 11"/>
                <a:gd name="T5" fmla="*/ 3 h 23"/>
                <a:gd name="T6" fmla="*/ 5 w 11"/>
                <a:gd name="T7" fmla="*/ 3 h 23"/>
                <a:gd name="T8" fmla="*/ 8 w 11"/>
                <a:gd name="T9" fmla="*/ 23 h 23"/>
              </a:gdLst>
              <a:ahLst/>
              <a:cxnLst>
                <a:cxn ang="0">
                  <a:pos x="T0" y="T1"/>
                </a:cxn>
                <a:cxn ang="0">
                  <a:pos x="T2" y="T3"/>
                </a:cxn>
                <a:cxn ang="0">
                  <a:pos x="T4" y="T5"/>
                </a:cxn>
                <a:cxn ang="0">
                  <a:pos x="T6" y="T7"/>
                </a:cxn>
                <a:cxn ang="0">
                  <a:pos x="T8" y="T9"/>
                </a:cxn>
              </a:cxnLst>
              <a:rect l="0" t="0" r="r" b="b"/>
              <a:pathLst>
                <a:path w="11" h="23">
                  <a:moveTo>
                    <a:pt x="8" y="23"/>
                  </a:moveTo>
                  <a:cubicBezTo>
                    <a:pt x="6" y="18"/>
                    <a:pt x="3" y="13"/>
                    <a:pt x="1" y="8"/>
                  </a:cubicBezTo>
                  <a:cubicBezTo>
                    <a:pt x="1" y="6"/>
                    <a:pt x="1" y="4"/>
                    <a:pt x="0" y="3"/>
                  </a:cubicBezTo>
                  <a:cubicBezTo>
                    <a:pt x="2" y="3"/>
                    <a:pt x="5" y="0"/>
                    <a:pt x="5" y="3"/>
                  </a:cubicBezTo>
                  <a:cubicBezTo>
                    <a:pt x="5" y="10"/>
                    <a:pt x="11" y="16"/>
                    <a:pt x="8" y="23"/>
                  </a:cubicBezTo>
                  <a:close/>
                </a:path>
              </a:pathLst>
            </a:custGeom>
            <a:solidFill>
              <a:srgbClr val="D3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6" name="Freeform 509">
              <a:extLst>
                <a:ext uri="{FF2B5EF4-FFF2-40B4-BE49-F238E27FC236}">
                  <a16:creationId xmlns:a16="http://schemas.microsoft.com/office/drawing/2014/main" id="{2FE05A80-EDE8-6ACC-80B3-BFE3A232EDA1}"/>
                </a:ext>
              </a:extLst>
            </p:cNvPr>
            <p:cNvSpPr/>
            <p:nvPr/>
          </p:nvSpPr>
          <p:spPr bwMode="auto">
            <a:xfrm>
              <a:off x="5495926" y="3222626"/>
              <a:ext cx="49213" cy="73025"/>
            </a:xfrm>
            <a:custGeom>
              <a:avLst/>
              <a:gdLst>
                <a:gd name="T0" fmla="*/ 4 w 20"/>
                <a:gd name="T1" fmla="*/ 29 h 30"/>
                <a:gd name="T2" fmla="*/ 1 w 20"/>
                <a:gd name="T3" fmla="*/ 15 h 30"/>
                <a:gd name="T4" fmla="*/ 9 w 20"/>
                <a:gd name="T5" fmla="*/ 0 h 30"/>
                <a:gd name="T6" fmla="*/ 19 w 20"/>
                <a:gd name="T7" fmla="*/ 22 h 30"/>
                <a:gd name="T8" fmla="*/ 18 w 20"/>
                <a:gd name="T9" fmla="*/ 27 h 30"/>
                <a:gd name="T10" fmla="*/ 9 w 20"/>
                <a:gd name="T11" fmla="*/ 30 h 30"/>
                <a:gd name="T12" fmla="*/ 4 w 2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20" h="30">
                  <a:moveTo>
                    <a:pt x="4" y="29"/>
                  </a:moveTo>
                  <a:cubicBezTo>
                    <a:pt x="2" y="24"/>
                    <a:pt x="1" y="20"/>
                    <a:pt x="1" y="15"/>
                  </a:cubicBezTo>
                  <a:cubicBezTo>
                    <a:pt x="1" y="9"/>
                    <a:pt x="0" y="2"/>
                    <a:pt x="9" y="0"/>
                  </a:cubicBezTo>
                  <a:cubicBezTo>
                    <a:pt x="13" y="7"/>
                    <a:pt x="12" y="16"/>
                    <a:pt x="19" y="22"/>
                  </a:cubicBezTo>
                  <a:cubicBezTo>
                    <a:pt x="20" y="24"/>
                    <a:pt x="19" y="26"/>
                    <a:pt x="18" y="27"/>
                  </a:cubicBezTo>
                  <a:cubicBezTo>
                    <a:pt x="15" y="28"/>
                    <a:pt x="12" y="29"/>
                    <a:pt x="9" y="30"/>
                  </a:cubicBezTo>
                  <a:cubicBezTo>
                    <a:pt x="8" y="30"/>
                    <a:pt x="6" y="30"/>
                    <a:pt x="4" y="29"/>
                  </a:cubicBezTo>
                  <a:close/>
                </a:path>
              </a:pathLst>
            </a:custGeom>
            <a:solidFill>
              <a:srgbClr val="E0B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7" name="Freeform 510">
              <a:extLst>
                <a:ext uri="{FF2B5EF4-FFF2-40B4-BE49-F238E27FC236}">
                  <a16:creationId xmlns:a16="http://schemas.microsoft.com/office/drawing/2014/main" id="{57D56023-78FF-CA49-C863-2B5019C0D84E}"/>
                </a:ext>
              </a:extLst>
            </p:cNvPr>
            <p:cNvSpPr/>
            <p:nvPr/>
          </p:nvSpPr>
          <p:spPr bwMode="auto">
            <a:xfrm>
              <a:off x="5476876" y="3176588"/>
              <a:ext cx="49213" cy="82550"/>
            </a:xfrm>
            <a:custGeom>
              <a:avLst/>
              <a:gdLst>
                <a:gd name="T0" fmla="*/ 17 w 20"/>
                <a:gd name="T1" fmla="*/ 19 h 34"/>
                <a:gd name="T2" fmla="*/ 9 w 20"/>
                <a:gd name="T3" fmla="*/ 34 h 34"/>
                <a:gd name="T4" fmla="*/ 4 w 20"/>
                <a:gd name="T5" fmla="*/ 22 h 34"/>
                <a:gd name="T6" fmla="*/ 14 w 20"/>
                <a:gd name="T7" fmla="*/ 4 h 34"/>
                <a:gd name="T8" fmla="*/ 19 w 20"/>
                <a:gd name="T9" fmla="*/ 6 h 34"/>
                <a:gd name="T10" fmla="*/ 17 w 20"/>
                <a:gd name="T11" fmla="*/ 19 h 34"/>
              </a:gdLst>
              <a:ahLst/>
              <a:cxnLst>
                <a:cxn ang="0">
                  <a:pos x="T0" y="T1"/>
                </a:cxn>
                <a:cxn ang="0">
                  <a:pos x="T2" y="T3"/>
                </a:cxn>
                <a:cxn ang="0">
                  <a:pos x="T4" y="T5"/>
                </a:cxn>
                <a:cxn ang="0">
                  <a:pos x="T6" y="T7"/>
                </a:cxn>
                <a:cxn ang="0">
                  <a:pos x="T8" y="T9"/>
                </a:cxn>
                <a:cxn ang="0">
                  <a:pos x="T10" y="T11"/>
                </a:cxn>
              </a:cxnLst>
              <a:rect l="0" t="0" r="r" b="b"/>
              <a:pathLst>
                <a:path w="20" h="34">
                  <a:moveTo>
                    <a:pt x="17" y="19"/>
                  </a:moveTo>
                  <a:cubicBezTo>
                    <a:pt x="12" y="23"/>
                    <a:pt x="13" y="29"/>
                    <a:pt x="9" y="34"/>
                  </a:cubicBezTo>
                  <a:cubicBezTo>
                    <a:pt x="3" y="32"/>
                    <a:pt x="7" y="25"/>
                    <a:pt x="4" y="22"/>
                  </a:cubicBezTo>
                  <a:cubicBezTo>
                    <a:pt x="0" y="11"/>
                    <a:pt x="15" y="12"/>
                    <a:pt x="14" y="4"/>
                  </a:cubicBezTo>
                  <a:cubicBezTo>
                    <a:pt x="18" y="0"/>
                    <a:pt x="20" y="2"/>
                    <a:pt x="19" y="6"/>
                  </a:cubicBezTo>
                  <a:cubicBezTo>
                    <a:pt x="19" y="11"/>
                    <a:pt x="18" y="15"/>
                    <a:pt x="17" y="19"/>
                  </a:cubicBezTo>
                  <a:close/>
                </a:path>
              </a:pathLst>
            </a:custGeom>
            <a:solidFill>
              <a:srgbClr val="C46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8" name="Freeform 511">
              <a:extLst>
                <a:ext uri="{FF2B5EF4-FFF2-40B4-BE49-F238E27FC236}">
                  <a16:creationId xmlns:a16="http://schemas.microsoft.com/office/drawing/2014/main" id="{13F07308-225F-92C3-2C99-7F5C00AE77E1}"/>
                </a:ext>
              </a:extLst>
            </p:cNvPr>
            <p:cNvSpPr/>
            <p:nvPr/>
          </p:nvSpPr>
          <p:spPr bwMode="auto">
            <a:xfrm>
              <a:off x="5526088" y="3271838"/>
              <a:ext cx="36513" cy="61913"/>
            </a:xfrm>
            <a:custGeom>
              <a:avLst/>
              <a:gdLst>
                <a:gd name="T0" fmla="*/ 5 w 15"/>
                <a:gd name="T1" fmla="*/ 5 h 26"/>
                <a:gd name="T2" fmla="*/ 7 w 15"/>
                <a:gd name="T3" fmla="*/ 2 h 26"/>
                <a:gd name="T4" fmla="*/ 15 w 15"/>
                <a:gd name="T5" fmla="*/ 1 h 26"/>
                <a:gd name="T6" fmla="*/ 12 w 15"/>
                <a:gd name="T7" fmla="*/ 18 h 26"/>
                <a:gd name="T8" fmla="*/ 6 w 15"/>
                <a:gd name="T9" fmla="*/ 22 h 26"/>
                <a:gd name="T10" fmla="*/ 5 w 15"/>
                <a:gd name="T11" fmla="*/ 5 h 26"/>
              </a:gdLst>
              <a:ahLst/>
              <a:cxnLst>
                <a:cxn ang="0">
                  <a:pos x="T0" y="T1"/>
                </a:cxn>
                <a:cxn ang="0">
                  <a:pos x="T2" y="T3"/>
                </a:cxn>
                <a:cxn ang="0">
                  <a:pos x="T4" y="T5"/>
                </a:cxn>
                <a:cxn ang="0">
                  <a:pos x="T6" y="T7"/>
                </a:cxn>
                <a:cxn ang="0">
                  <a:pos x="T8" y="T9"/>
                </a:cxn>
                <a:cxn ang="0">
                  <a:pos x="T10" y="T11"/>
                </a:cxn>
              </a:cxnLst>
              <a:rect l="0" t="0" r="r" b="b"/>
              <a:pathLst>
                <a:path w="15" h="26">
                  <a:moveTo>
                    <a:pt x="5" y="5"/>
                  </a:moveTo>
                  <a:cubicBezTo>
                    <a:pt x="6" y="4"/>
                    <a:pt x="6" y="3"/>
                    <a:pt x="7" y="2"/>
                  </a:cubicBezTo>
                  <a:cubicBezTo>
                    <a:pt x="10" y="2"/>
                    <a:pt x="12" y="0"/>
                    <a:pt x="15" y="1"/>
                  </a:cubicBezTo>
                  <a:cubicBezTo>
                    <a:pt x="14" y="7"/>
                    <a:pt x="13" y="13"/>
                    <a:pt x="12" y="18"/>
                  </a:cubicBezTo>
                  <a:cubicBezTo>
                    <a:pt x="10" y="20"/>
                    <a:pt x="11" y="26"/>
                    <a:pt x="6" y="22"/>
                  </a:cubicBezTo>
                  <a:cubicBezTo>
                    <a:pt x="4" y="17"/>
                    <a:pt x="0" y="11"/>
                    <a:pt x="5" y="5"/>
                  </a:cubicBezTo>
                  <a:close/>
                </a:path>
              </a:pathLst>
            </a:custGeom>
            <a:solidFill>
              <a:srgbClr val="B12E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9" name="Freeform 512">
              <a:extLst>
                <a:ext uri="{FF2B5EF4-FFF2-40B4-BE49-F238E27FC236}">
                  <a16:creationId xmlns:a16="http://schemas.microsoft.com/office/drawing/2014/main" id="{27C59FB1-8549-65C3-749B-2D556AB4BF5E}"/>
                </a:ext>
              </a:extLst>
            </p:cNvPr>
            <p:cNvSpPr/>
            <p:nvPr/>
          </p:nvSpPr>
          <p:spPr bwMode="auto">
            <a:xfrm>
              <a:off x="5507038" y="3290888"/>
              <a:ext cx="52388" cy="71438"/>
            </a:xfrm>
            <a:custGeom>
              <a:avLst/>
              <a:gdLst>
                <a:gd name="T0" fmla="*/ 16 w 22"/>
                <a:gd name="T1" fmla="*/ 15 h 30"/>
                <a:gd name="T2" fmla="*/ 20 w 22"/>
                <a:gd name="T3" fmla="*/ 10 h 30"/>
                <a:gd name="T4" fmla="*/ 18 w 22"/>
                <a:gd name="T5" fmla="*/ 25 h 30"/>
                <a:gd name="T6" fmla="*/ 12 w 22"/>
                <a:gd name="T7" fmla="*/ 30 h 30"/>
                <a:gd name="T8" fmla="*/ 8 w 22"/>
                <a:gd name="T9" fmla="*/ 28 h 30"/>
                <a:gd name="T10" fmla="*/ 3 w 22"/>
                <a:gd name="T11" fmla="*/ 12 h 30"/>
                <a:gd name="T12" fmla="*/ 0 w 22"/>
                <a:gd name="T13" fmla="*/ 1 h 30"/>
                <a:gd name="T14" fmla="*/ 5 w 22"/>
                <a:gd name="T15" fmla="*/ 0 h 30"/>
                <a:gd name="T16" fmla="*/ 16 w 22"/>
                <a:gd name="T17"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0">
                  <a:moveTo>
                    <a:pt x="16" y="15"/>
                  </a:moveTo>
                  <a:cubicBezTo>
                    <a:pt x="17" y="14"/>
                    <a:pt x="19" y="12"/>
                    <a:pt x="20" y="10"/>
                  </a:cubicBezTo>
                  <a:cubicBezTo>
                    <a:pt x="22" y="16"/>
                    <a:pt x="18" y="20"/>
                    <a:pt x="18" y="25"/>
                  </a:cubicBezTo>
                  <a:cubicBezTo>
                    <a:pt x="16" y="26"/>
                    <a:pt x="14" y="28"/>
                    <a:pt x="12" y="30"/>
                  </a:cubicBezTo>
                  <a:cubicBezTo>
                    <a:pt x="10" y="30"/>
                    <a:pt x="9" y="29"/>
                    <a:pt x="8" y="28"/>
                  </a:cubicBezTo>
                  <a:cubicBezTo>
                    <a:pt x="5" y="23"/>
                    <a:pt x="4" y="18"/>
                    <a:pt x="3" y="12"/>
                  </a:cubicBezTo>
                  <a:cubicBezTo>
                    <a:pt x="2" y="8"/>
                    <a:pt x="1" y="4"/>
                    <a:pt x="0" y="1"/>
                  </a:cubicBezTo>
                  <a:cubicBezTo>
                    <a:pt x="2" y="0"/>
                    <a:pt x="3" y="0"/>
                    <a:pt x="5" y="0"/>
                  </a:cubicBezTo>
                  <a:cubicBezTo>
                    <a:pt x="12" y="3"/>
                    <a:pt x="9" y="12"/>
                    <a:pt x="16" y="15"/>
                  </a:cubicBezTo>
                  <a:close/>
                </a:path>
              </a:pathLst>
            </a:custGeom>
            <a:solidFill>
              <a:srgbClr val="A24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0" name="Freeform 513">
              <a:extLst>
                <a:ext uri="{FF2B5EF4-FFF2-40B4-BE49-F238E27FC236}">
                  <a16:creationId xmlns:a16="http://schemas.microsoft.com/office/drawing/2014/main" id="{C519982C-CCDB-35E4-96B4-E08292670FB6}"/>
                </a:ext>
              </a:extLst>
            </p:cNvPr>
            <p:cNvSpPr/>
            <p:nvPr/>
          </p:nvSpPr>
          <p:spPr bwMode="auto">
            <a:xfrm>
              <a:off x="5559426" y="3287713"/>
              <a:ext cx="14288" cy="63500"/>
            </a:xfrm>
            <a:custGeom>
              <a:avLst/>
              <a:gdLst>
                <a:gd name="T0" fmla="*/ 6 w 6"/>
                <a:gd name="T1" fmla="*/ 26 h 26"/>
                <a:gd name="T2" fmla="*/ 3 w 6"/>
                <a:gd name="T3" fmla="*/ 11 h 26"/>
                <a:gd name="T4" fmla="*/ 4 w 6"/>
                <a:gd name="T5" fmla="*/ 0 h 26"/>
                <a:gd name="T6" fmla="*/ 6 w 6"/>
                <a:gd name="T7" fmla="*/ 1 h 26"/>
                <a:gd name="T8" fmla="*/ 6 w 6"/>
                <a:gd name="T9" fmla="*/ 26 h 26"/>
              </a:gdLst>
              <a:ahLst/>
              <a:cxnLst>
                <a:cxn ang="0">
                  <a:pos x="T0" y="T1"/>
                </a:cxn>
                <a:cxn ang="0">
                  <a:pos x="T2" y="T3"/>
                </a:cxn>
                <a:cxn ang="0">
                  <a:pos x="T4" y="T5"/>
                </a:cxn>
                <a:cxn ang="0">
                  <a:pos x="T6" y="T7"/>
                </a:cxn>
                <a:cxn ang="0">
                  <a:pos x="T8" y="T9"/>
                </a:cxn>
              </a:cxnLst>
              <a:rect l="0" t="0" r="r" b="b"/>
              <a:pathLst>
                <a:path w="6" h="26">
                  <a:moveTo>
                    <a:pt x="6" y="26"/>
                  </a:moveTo>
                  <a:cubicBezTo>
                    <a:pt x="0" y="22"/>
                    <a:pt x="5" y="16"/>
                    <a:pt x="3" y="11"/>
                  </a:cubicBezTo>
                  <a:cubicBezTo>
                    <a:pt x="3" y="7"/>
                    <a:pt x="4" y="4"/>
                    <a:pt x="4" y="0"/>
                  </a:cubicBezTo>
                  <a:cubicBezTo>
                    <a:pt x="5" y="0"/>
                    <a:pt x="5" y="1"/>
                    <a:pt x="6" y="1"/>
                  </a:cubicBezTo>
                  <a:cubicBezTo>
                    <a:pt x="6" y="9"/>
                    <a:pt x="6" y="18"/>
                    <a:pt x="6" y="26"/>
                  </a:cubicBezTo>
                  <a:close/>
                </a:path>
              </a:pathLst>
            </a:custGeom>
            <a:solidFill>
              <a:srgbClr val="767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1" name="Freeform 514">
              <a:extLst>
                <a:ext uri="{FF2B5EF4-FFF2-40B4-BE49-F238E27FC236}">
                  <a16:creationId xmlns:a16="http://schemas.microsoft.com/office/drawing/2014/main" id="{C17E096E-75B7-45D1-F937-0DEFD497CC3A}"/>
                </a:ext>
              </a:extLst>
            </p:cNvPr>
            <p:cNvSpPr/>
            <p:nvPr/>
          </p:nvSpPr>
          <p:spPr bwMode="auto">
            <a:xfrm>
              <a:off x="5475288" y="3632201"/>
              <a:ext cx="158750" cy="198438"/>
            </a:xfrm>
            <a:custGeom>
              <a:avLst/>
              <a:gdLst>
                <a:gd name="T0" fmla="*/ 43 w 66"/>
                <a:gd name="T1" fmla="*/ 5 h 82"/>
                <a:gd name="T2" fmla="*/ 50 w 66"/>
                <a:gd name="T3" fmla="*/ 5 h 82"/>
                <a:gd name="T4" fmla="*/ 59 w 66"/>
                <a:gd name="T5" fmla="*/ 0 h 82"/>
                <a:gd name="T6" fmla="*/ 51 w 66"/>
                <a:gd name="T7" fmla="*/ 22 h 82"/>
                <a:gd name="T8" fmla="*/ 51 w 66"/>
                <a:gd name="T9" fmla="*/ 24 h 82"/>
                <a:gd name="T10" fmla="*/ 50 w 66"/>
                <a:gd name="T11" fmla="*/ 25 h 82"/>
                <a:gd name="T12" fmla="*/ 33 w 66"/>
                <a:gd name="T13" fmla="*/ 60 h 82"/>
                <a:gd name="T14" fmla="*/ 27 w 66"/>
                <a:gd name="T15" fmla="*/ 81 h 82"/>
                <a:gd name="T16" fmla="*/ 21 w 66"/>
                <a:gd name="T17" fmla="*/ 80 h 82"/>
                <a:gd name="T18" fmla="*/ 3 w 66"/>
                <a:gd name="T19" fmla="*/ 60 h 82"/>
                <a:gd name="T20" fmla="*/ 16 w 66"/>
                <a:gd name="T21" fmla="*/ 57 h 82"/>
                <a:gd name="T22" fmla="*/ 0 w 66"/>
                <a:gd name="T23" fmla="*/ 30 h 82"/>
                <a:gd name="T24" fmla="*/ 33 w 66"/>
                <a:gd name="T25" fmla="*/ 14 h 82"/>
                <a:gd name="T26" fmla="*/ 43 w 66"/>
                <a:gd name="T27"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82">
                  <a:moveTo>
                    <a:pt x="43" y="5"/>
                  </a:moveTo>
                  <a:cubicBezTo>
                    <a:pt x="45" y="4"/>
                    <a:pt x="47" y="3"/>
                    <a:pt x="50" y="5"/>
                  </a:cubicBezTo>
                  <a:cubicBezTo>
                    <a:pt x="59" y="14"/>
                    <a:pt x="58" y="6"/>
                    <a:pt x="59" y="0"/>
                  </a:cubicBezTo>
                  <a:cubicBezTo>
                    <a:pt x="66" y="10"/>
                    <a:pt x="60" y="17"/>
                    <a:pt x="51" y="22"/>
                  </a:cubicBezTo>
                  <a:cubicBezTo>
                    <a:pt x="52" y="23"/>
                    <a:pt x="52" y="23"/>
                    <a:pt x="51" y="24"/>
                  </a:cubicBezTo>
                  <a:cubicBezTo>
                    <a:pt x="51" y="24"/>
                    <a:pt x="51" y="25"/>
                    <a:pt x="50" y="25"/>
                  </a:cubicBezTo>
                  <a:cubicBezTo>
                    <a:pt x="48" y="38"/>
                    <a:pt x="34" y="46"/>
                    <a:pt x="33" y="60"/>
                  </a:cubicBezTo>
                  <a:cubicBezTo>
                    <a:pt x="34" y="68"/>
                    <a:pt x="33" y="75"/>
                    <a:pt x="27" y="81"/>
                  </a:cubicBezTo>
                  <a:cubicBezTo>
                    <a:pt x="25" y="82"/>
                    <a:pt x="22" y="82"/>
                    <a:pt x="21" y="80"/>
                  </a:cubicBezTo>
                  <a:cubicBezTo>
                    <a:pt x="17" y="72"/>
                    <a:pt x="8" y="68"/>
                    <a:pt x="3" y="60"/>
                  </a:cubicBezTo>
                  <a:cubicBezTo>
                    <a:pt x="5" y="53"/>
                    <a:pt x="12" y="60"/>
                    <a:pt x="16" y="57"/>
                  </a:cubicBezTo>
                  <a:cubicBezTo>
                    <a:pt x="4" y="52"/>
                    <a:pt x="3" y="40"/>
                    <a:pt x="0" y="30"/>
                  </a:cubicBezTo>
                  <a:cubicBezTo>
                    <a:pt x="11" y="25"/>
                    <a:pt x="22" y="20"/>
                    <a:pt x="33" y="14"/>
                  </a:cubicBezTo>
                  <a:cubicBezTo>
                    <a:pt x="37" y="11"/>
                    <a:pt x="36" y="4"/>
                    <a:pt x="43" y="5"/>
                  </a:cubicBezTo>
                  <a:close/>
                </a:path>
              </a:pathLst>
            </a:custGeom>
            <a:solidFill>
              <a:srgbClr val="DBD6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2" name="Freeform 515">
              <a:extLst>
                <a:ext uri="{FF2B5EF4-FFF2-40B4-BE49-F238E27FC236}">
                  <a16:creationId xmlns:a16="http://schemas.microsoft.com/office/drawing/2014/main" id="{84ECAF01-B56B-2310-D3BC-027C6E5A68DC}"/>
                </a:ext>
              </a:extLst>
            </p:cNvPr>
            <p:cNvSpPr/>
            <p:nvPr/>
          </p:nvSpPr>
          <p:spPr bwMode="auto">
            <a:xfrm>
              <a:off x="5457826" y="3454401"/>
              <a:ext cx="130175" cy="211138"/>
            </a:xfrm>
            <a:custGeom>
              <a:avLst/>
              <a:gdLst>
                <a:gd name="T0" fmla="*/ 50 w 54"/>
                <a:gd name="T1" fmla="*/ 79 h 88"/>
                <a:gd name="T2" fmla="*/ 40 w 54"/>
                <a:gd name="T3" fmla="*/ 88 h 88"/>
                <a:gd name="T4" fmla="*/ 40 w 54"/>
                <a:gd name="T5" fmla="*/ 84 h 88"/>
                <a:gd name="T6" fmla="*/ 35 w 54"/>
                <a:gd name="T7" fmla="*/ 76 h 88"/>
                <a:gd name="T8" fmla="*/ 12 w 54"/>
                <a:gd name="T9" fmla="*/ 17 h 88"/>
                <a:gd name="T10" fmla="*/ 0 w 54"/>
                <a:gd name="T11" fmla="*/ 3 h 88"/>
                <a:gd name="T12" fmla="*/ 15 w 54"/>
                <a:gd name="T13" fmla="*/ 6 h 88"/>
                <a:gd name="T14" fmla="*/ 19 w 54"/>
                <a:gd name="T15" fmla="*/ 8 h 88"/>
                <a:gd name="T16" fmla="*/ 33 w 54"/>
                <a:gd name="T17" fmla="*/ 13 h 88"/>
                <a:gd name="T18" fmla="*/ 52 w 54"/>
                <a:gd name="T19" fmla="*/ 65 h 88"/>
                <a:gd name="T20" fmla="*/ 50 w 54"/>
                <a:gd name="T21" fmla="*/ 7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88">
                  <a:moveTo>
                    <a:pt x="50" y="79"/>
                  </a:moveTo>
                  <a:cubicBezTo>
                    <a:pt x="45" y="80"/>
                    <a:pt x="46" y="88"/>
                    <a:pt x="40" y="88"/>
                  </a:cubicBezTo>
                  <a:cubicBezTo>
                    <a:pt x="40" y="87"/>
                    <a:pt x="40" y="85"/>
                    <a:pt x="40" y="84"/>
                  </a:cubicBezTo>
                  <a:cubicBezTo>
                    <a:pt x="38" y="81"/>
                    <a:pt x="33" y="81"/>
                    <a:pt x="35" y="76"/>
                  </a:cubicBezTo>
                  <a:cubicBezTo>
                    <a:pt x="34" y="54"/>
                    <a:pt x="24" y="35"/>
                    <a:pt x="12" y="17"/>
                  </a:cubicBezTo>
                  <a:cubicBezTo>
                    <a:pt x="8" y="12"/>
                    <a:pt x="4" y="7"/>
                    <a:pt x="0" y="3"/>
                  </a:cubicBezTo>
                  <a:cubicBezTo>
                    <a:pt x="6" y="0"/>
                    <a:pt x="10" y="5"/>
                    <a:pt x="15" y="6"/>
                  </a:cubicBezTo>
                  <a:cubicBezTo>
                    <a:pt x="17" y="6"/>
                    <a:pt x="18" y="7"/>
                    <a:pt x="19" y="8"/>
                  </a:cubicBezTo>
                  <a:cubicBezTo>
                    <a:pt x="23" y="11"/>
                    <a:pt x="25" y="20"/>
                    <a:pt x="33" y="13"/>
                  </a:cubicBezTo>
                  <a:cubicBezTo>
                    <a:pt x="42" y="30"/>
                    <a:pt x="47" y="47"/>
                    <a:pt x="52" y="65"/>
                  </a:cubicBezTo>
                  <a:cubicBezTo>
                    <a:pt x="54" y="70"/>
                    <a:pt x="51" y="74"/>
                    <a:pt x="50" y="79"/>
                  </a:cubicBezTo>
                  <a:close/>
                </a:path>
              </a:pathLst>
            </a:custGeom>
            <a:solidFill>
              <a:srgbClr val="E9A6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3" name="Freeform 516">
              <a:extLst>
                <a:ext uri="{FF2B5EF4-FFF2-40B4-BE49-F238E27FC236}">
                  <a16:creationId xmlns:a16="http://schemas.microsoft.com/office/drawing/2014/main" id="{084BD97A-DE80-4541-6F1E-ADC409F2CEBD}"/>
                </a:ext>
              </a:extLst>
            </p:cNvPr>
            <p:cNvSpPr/>
            <p:nvPr/>
          </p:nvSpPr>
          <p:spPr bwMode="auto">
            <a:xfrm>
              <a:off x="5508626" y="3600451"/>
              <a:ext cx="46038" cy="55563"/>
            </a:xfrm>
            <a:custGeom>
              <a:avLst/>
              <a:gdLst>
                <a:gd name="T0" fmla="*/ 14 w 19"/>
                <a:gd name="T1" fmla="*/ 15 h 23"/>
                <a:gd name="T2" fmla="*/ 19 w 19"/>
                <a:gd name="T3" fmla="*/ 23 h 23"/>
                <a:gd name="T4" fmla="*/ 7 w 19"/>
                <a:gd name="T5" fmla="*/ 0 h 23"/>
                <a:gd name="T6" fmla="*/ 14 w 19"/>
                <a:gd name="T7" fmla="*/ 15 h 23"/>
              </a:gdLst>
              <a:ahLst/>
              <a:cxnLst>
                <a:cxn ang="0">
                  <a:pos x="T0" y="T1"/>
                </a:cxn>
                <a:cxn ang="0">
                  <a:pos x="T2" y="T3"/>
                </a:cxn>
                <a:cxn ang="0">
                  <a:pos x="T4" y="T5"/>
                </a:cxn>
                <a:cxn ang="0">
                  <a:pos x="T6" y="T7"/>
                </a:cxn>
              </a:cxnLst>
              <a:rect l="0" t="0" r="r" b="b"/>
              <a:pathLst>
                <a:path w="19" h="23">
                  <a:moveTo>
                    <a:pt x="14" y="15"/>
                  </a:moveTo>
                  <a:cubicBezTo>
                    <a:pt x="16" y="18"/>
                    <a:pt x="17" y="20"/>
                    <a:pt x="19" y="23"/>
                  </a:cubicBezTo>
                  <a:cubicBezTo>
                    <a:pt x="2" y="23"/>
                    <a:pt x="0" y="19"/>
                    <a:pt x="7" y="0"/>
                  </a:cubicBezTo>
                  <a:cubicBezTo>
                    <a:pt x="13" y="3"/>
                    <a:pt x="10" y="11"/>
                    <a:pt x="14" y="15"/>
                  </a:cubicBezTo>
                  <a:close/>
                </a:path>
              </a:pathLst>
            </a:custGeom>
            <a:solidFill>
              <a:srgbClr val="BD3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4" name="Freeform 517">
              <a:extLst>
                <a:ext uri="{FF2B5EF4-FFF2-40B4-BE49-F238E27FC236}">
                  <a16:creationId xmlns:a16="http://schemas.microsoft.com/office/drawing/2014/main" id="{BB11DC50-5511-E10B-6650-B4806C7A56DD}"/>
                </a:ext>
              </a:extLst>
            </p:cNvPr>
            <p:cNvSpPr/>
            <p:nvPr/>
          </p:nvSpPr>
          <p:spPr bwMode="auto">
            <a:xfrm>
              <a:off x="5411788" y="3776663"/>
              <a:ext cx="150813" cy="158750"/>
            </a:xfrm>
            <a:custGeom>
              <a:avLst/>
              <a:gdLst>
                <a:gd name="T0" fmla="*/ 29 w 62"/>
                <a:gd name="T1" fmla="*/ 0 h 66"/>
                <a:gd name="T2" fmla="*/ 43 w 62"/>
                <a:gd name="T3" fmla="*/ 4 h 66"/>
                <a:gd name="T4" fmla="*/ 44 w 62"/>
                <a:gd name="T5" fmla="*/ 7 h 66"/>
                <a:gd name="T6" fmla="*/ 51 w 62"/>
                <a:gd name="T7" fmla="*/ 21 h 66"/>
                <a:gd name="T8" fmla="*/ 62 w 62"/>
                <a:gd name="T9" fmla="*/ 35 h 66"/>
                <a:gd name="T10" fmla="*/ 50 w 62"/>
                <a:gd name="T11" fmla="*/ 46 h 66"/>
                <a:gd name="T12" fmla="*/ 45 w 62"/>
                <a:gd name="T13" fmla="*/ 52 h 66"/>
                <a:gd name="T14" fmla="*/ 47 w 62"/>
                <a:gd name="T15" fmla="*/ 62 h 66"/>
                <a:gd name="T16" fmla="*/ 41 w 62"/>
                <a:gd name="T17" fmla="*/ 64 h 66"/>
                <a:gd name="T18" fmla="*/ 33 w 62"/>
                <a:gd name="T19" fmla="*/ 61 h 66"/>
                <a:gd name="T20" fmla="*/ 24 w 62"/>
                <a:gd name="T21" fmla="*/ 56 h 66"/>
                <a:gd name="T22" fmla="*/ 11 w 62"/>
                <a:gd name="T23" fmla="*/ 57 h 66"/>
                <a:gd name="T24" fmla="*/ 1 w 62"/>
                <a:gd name="T25" fmla="*/ 56 h 66"/>
                <a:gd name="T26" fmla="*/ 7 w 62"/>
                <a:gd name="T27" fmla="*/ 44 h 66"/>
                <a:gd name="T28" fmla="*/ 21 w 62"/>
                <a:gd name="T29" fmla="*/ 1 h 66"/>
                <a:gd name="T30" fmla="*/ 29 w 62"/>
                <a:gd name="T3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66">
                  <a:moveTo>
                    <a:pt x="29" y="0"/>
                  </a:moveTo>
                  <a:cubicBezTo>
                    <a:pt x="33" y="2"/>
                    <a:pt x="36" y="9"/>
                    <a:pt x="43" y="4"/>
                  </a:cubicBezTo>
                  <a:cubicBezTo>
                    <a:pt x="45" y="3"/>
                    <a:pt x="45" y="6"/>
                    <a:pt x="44" y="7"/>
                  </a:cubicBezTo>
                  <a:cubicBezTo>
                    <a:pt x="40" y="15"/>
                    <a:pt x="47" y="17"/>
                    <a:pt x="51" y="21"/>
                  </a:cubicBezTo>
                  <a:cubicBezTo>
                    <a:pt x="57" y="24"/>
                    <a:pt x="60" y="30"/>
                    <a:pt x="62" y="35"/>
                  </a:cubicBezTo>
                  <a:cubicBezTo>
                    <a:pt x="62" y="44"/>
                    <a:pt x="61" y="50"/>
                    <a:pt x="50" y="46"/>
                  </a:cubicBezTo>
                  <a:cubicBezTo>
                    <a:pt x="45" y="44"/>
                    <a:pt x="44" y="48"/>
                    <a:pt x="45" y="52"/>
                  </a:cubicBezTo>
                  <a:cubicBezTo>
                    <a:pt x="46" y="55"/>
                    <a:pt x="48" y="59"/>
                    <a:pt x="47" y="62"/>
                  </a:cubicBezTo>
                  <a:cubicBezTo>
                    <a:pt x="46" y="65"/>
                    <a:pt x="44" y="66"/>
                    <a:pt x="41" y="64"/>
                  </a:cubicBezTo>
                  <a:cubicBezTo>
                    <a:pt x="38" y="66"/>
                    <a:pt x="35" y="66"/>
                    <a:pt x="33" y="61"/>
                  </a:cubicBezTo>
                  <a:cubicBezTo>
                    <a:pt x="31" y="58"/>
                    <a:pt x="30" y="53"/>
                    <a:pt x="24" y="56"/>
                  </a:cubicBezTo>
                  <a:cubicBezTo>
                    <a:pt x="20" y="56"/>
                    <a:pt x="16" y="52"/>
                    <a:pt x="11" y="57"/>
                  </a:cubicBezTo>
                  <a:cubicBezTo>
                    <a:pt x="8" y="60"/>
                    <a:pt x="4" y="58"/>
                    <a:pt x="1" y="56"/>
                  </a:cubicBezTo>
                  <a:cubicBezTo>
                    <a:pt x="0" y="51"/>
                    <a:pt x="3" y="47"/>
                    <a:pt x="7" y="44"/>
                  </a:cubicBezTo>
                  <a:cubicBezTo>
                    <a:pt x="30" y="27"/>
                    <a:pt x="30" y="26"/>
                    <a:pt x="21" y="1"/>
                  </a:cubicBezTo>
                  <a:cubicBezTo>
                    <a:pt x="24" y="0"/>
                    <a:pt x="26" y="0"/>
                    <a:pt x="29" y="0"/>
                  </a:cubicBezTo>
                  <a:close/>
                </a:path>
              </a:pathLst>
            </a:custGeom>
            <a:solidFill>
              <a:srgbClr val="EFE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5" name="Freeform 518">
              <a:extLst>
                <a:ext uri="{FF2B5EF4-FFF2-40B4-BE49-F238E27FC236}">
                  <a16:creationId xmlns:a16="http://schemas.microsoft.com/office/drawing/2014/main" id="{44F4F107-6D77-877F-F9D8-B786FB74F8AF}"/>
                </a:ext>
              </a:extLst>
            </p:cNvPr>
            <p:cNvSpPr/>
            <p:nvPr/>
          </p:nvSpPr>
          <p:spPr bwMode="auto">
            <a:xfrm>
              <a:off x="5562601" y="3835401"/>
              <a:ext cx="79375" cy="155575"/>
            </a:xfrm>
            <a:custGeom>
              <a:avLst/>
              <a:gdLst>
                <a:gd name="T0" fmla="*/ 33 w 33"/>
                <a:gd name="T1" fmla="*/ 65 h 65"/>
                <a:gd name="T2" fmla="*/ 14 w 33"/>
                <a:gd name="T3" fmla="*/ 53 h 65"/>
                <a:gd name="T4" fmla="*/ 10 w 33"/>
                <a:gd name="T5" fmla="*/ 52 h 65"/>
                <a:gd name="T6" fmla="*/ 5 w 33"/>
                <a:gd name="T7" fmla="*/ 52 h 65"/>
                <a:gd name="T8" fmla="*/ 4 w 33"/>
                <a:gd name="T9" fmla="*/ 33 h 65"/>
                <a:gd name="T10" fmla="*/ 0 w 33"/>
                <a:gd name="T11" fmla="*/ 25 h 65"/>
                <a:gd name="T12" fmla="*/ 2 w 33"/>
                <a:gd name="T13" fmla="*/ 14 h 65"/>
                <a:gd name="T14" fmla="*/ 4 w 33"/>
                <a:gd name="T15" fmla="*/ 11 h 65"/>
                <a:gd name="T16" fmla="*/ 12 w 33"/>
                <a:gd name="T17" fmla="*/ 9 h 65"/>
                <a:gd name="T18" fmla="*/ 15 w 33"/>
                <a:gd name="T19" fmla="*/ 12 h 65"/>
                <a:gd name="T20" fmla="*/ 22 w 33"/>
                <a:gd name="T21" fmla="*/ 0 h 65"/>
                <a:gd name="T22" fmla="*/ 33 w 33"/>
                <a:gd name="T2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5">
                  <a:moveTo>
                    <a:pt x="33" y="65"/>
                  </a:moveTo>
                  <a:cubicBezTo>
                    <a:pt x="26" y="62"/>
                    <a:pt x="18" y="62"/>
                    <a:pt x="14" y="53"/>
                  </a:cubicBezTo>
                  <a:cubicBezTo>
                    <a:pt x="14" y="52"/>
                    <a:pt x="11" y="50"/>
                    <a:pt x="10" y="52"/>
                  </a:cubicBezTo>
                  <a:cubicBezTo>
                    <a:pt x="7" y="59"/>
                    <a:pt x="5" y="55"/>
                    <a:pt x="5" y="52"/>
                  </a:cubicBezTo>
                  <a:cubicBezTo>
                    <a:pt x="5" y="45"/>
                    <a:pt x="1" y="39"/>
                    <a:pt x="4" y="33"/>
                  </a:cubicBezTo>
                  <a:cubicBezTo>
                    <a:pt x="2" y="31"/>
                    <a:pt x="0" y="28"/>
                    <a:pt x="0" y="25"/>
                  </a:cubicBezTo>
                  <a:cubicBezTo>
                    <a:pt x="0" y="21"/>
                    <a:pt x="0" y="17"/>
                    <a:pt x="2" y="14"/>
                  </a:cubicBezTo>
                  <a:cubicBezTo>
                    <a:pt x="2" y="13"/>
                    <a:pt x="3" y="12"/>
                    <a:pt x="4" y="11"/>
                  </a:cubicBezTo>
                  <a:cubicBezTo>
                    <a:pt x="6" y="9"/>
                    <a:pt x="9" y="7"/>
                    <a:pt x="12" y="9"/>
                  </a:cubicBezTo>
                  <a:cubicBezTo>
                    <a:pt x="13" y="10"/>
                    <a:pt x="12" y="13"/>
                    <a:pt x="15" y="12"/>
                  </a:cubicBezTo>
                  <a:cubicBezTo>
                    <a:pt x="18" y="9"/>
                    <a:pt x="16" y="4"/>
                    <a:pt x="22" y="0"/>
                  </a:cubicBezTo>
                  <a:cubicBezTo>
                    <a:pt x="26" y="22"/>
                    <a:pt x="29" y="43"/>
                    <a:pt x="33" y="65"/>
                  </a:cubicBezTo>
                  <a:close/>
                </a:path>
              </a:pathLst>
            </a:custGeom>
            <a:solidFill>
              <a:srgbClr val="DC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6" name="Freeform 519">
              <a:extLst>
                <a:ext uri="{FF2B5EF4-FFF2-40B4-BE49-F238E27FC236}">
                  <a16:creationId xmlns:a16="http://schemas.microsoft.com/office/drawing/2014/main" id="{3DAF7A9F-9B53-8BA7-BAC1-4BD4F3FDF972}"/>
                </a:ext>
              </a:extLst>
            </p:cNvPr>
            <p:cNvSpPr/>
            <p:nvPr/>
          </p:nvSpPr>
          <p:spPr bwMode="auto">
            <a:xfrm>
              <a:off x="5556251" y="3790951"/>
              <a:ext cx="44450" cy="73025"/>
            </a:xfrm>
            <a:custGeom>
              <a:avLst/>
              <a:gdLst>
                <a:gd name="T0" fmla="*/ 14 w 18"/>
                <a:gd name="T1" fmla="*/ 27 h 30"/>
                <a:gd name="T2" fmla="*/ 7 w 18"/>
                <a:gd name="T3" fmla="*/ 30 h 30"/>
                <a:gd name="T4" fmla="*/ 9 w 18"/>
                <a:gd name="T5" fmla="*/ 0 h 30"/>
                <a:gd name="T6" fmla="*/ 17 w 18"/>
                <a:gd name="T7" fmla="*/ 15 h 30"/>
                <a:gd name="T8" fmla="*/ 14 w 18"/>
                <a:gd name="T9" fmla="*/ 27 h 30"/>
              </a:gdLst>
              <a:ahLst/>
              <a:cxnLst>
                <a:cxn ang="0">
                  <a:pos x="T0" y="T1"/>
                </a:cxn>
                <a:cxn ang="0">
                  <a:pos x="T2" y="T3"/>
                </a:cxn>
                <a:cxn ang="0">
                  <a:pos x="T4" y="T5"/>
                </a:cxn>
                <a:cxn ang="0">
                  <a:pos x="T6" y="T7"/>
                </a:cxn>
                <a:cxn ang="0">
                  <a:pos x="T8" y="T9"/>
                </a:cxn>
              </a:cxnLst>
              <a:rect l="0" t="0" r="r" b="b"/>
              <a:pathLst>
                <a:path w="18" h="30">
                  <a:moveTo>
                    <a:pt x="14" y="27"/>
                  </a:moveTo>
                  <a:cubicBezTo>
                    <a:pt x="12" y="28"/>
                    <a:pt x="10" y="29"/>
                    <a:pt x="7" y="30"/>
                  </a:cubicBezTo>
                  <a:cubicBezTo>
                    <a:pt x="0" y="20"/>
                    <a:pt x="8" y="10"/>
                    <a:pt x="9" y="0"/>
                  </a:cubicBezTo>
                  <a:cubicBezTo>
                    <a:pt x="18" y="1"/>
                    <a:pt x="16" y="9"/>
                    <a:pt x="17" y="15"/>
                  </a:cubicBezTo>
                  <a:cubicBezTo>
                    <a:pt x="16" y="19"/>
                    <a:pt x="15" y="23"/>
                    <a:pt x="14" y="27"/>
                  </a:cubicBezTo>
                  <a:close/>
                </a:path>
              </a:pathLst>
            </a:custGeom>
            <a:solidFill>
              <a:srgbClr val="8F79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7" name="Freeform 520">
              <a:extLst>
                <a:ext uri="{FF2B5EF4-FFF2-40B4-BE49-F238E27FC236}">
                  <a16:creationId xmlns:a16="http://schemas.microsoft.com/office/drawing/2014/main" id="{C1BEC8D9-2222-5EC5-498D-75924BFC48DE}"/>
                </a:ext>
              </a:extLst>
            </p:cNvPr>
            <p:cNvSpPr/>
            <p:nvPr/>
          </p:nvSpPr>
          <p:spPr bwMode="auto">
            <a:xfrm>
              <a:off x="5535613" y="3776663"/>
              <a:ext cx="52388" cy="98425"/>
            </a:xfrm>
            <a:custGeom>
              <a:avLst/>
              <a:gdLst>
                <a:gd name="T0" fmla="*/ 18 w 22"/>
                <a:gd name="T1" fmla="*/ 6 h 41"/>
                <a:gd name="T2" fmla="*/ 17 w 22"/>
                <a:gd name="T3" fmla="*/ 23 h 41"/>
                <a:gd name="T4" fmla="*/ 16 w 22"/>
                <a:gd name="T5" fmla="*/ 36 h 41"/>
                <a:gd name="T6" fmla="*/ 16 w 22"/>
                <a:gd name="T7" fmla="*/ 38 h 41"/>
                <a:gd name="T8" fmla="*/ 9 w 22"/>
                <a:gd name="T9" fmla="*/ 36 h 41"/>
                <a:gd name="T10" fmla="*/ 0 w 22"/>
                <a:gd name="T11" fmla="*/ 21 h 41"/>
                <a:gd name="T12" fmla="*/ 8 w 22"/>
                <a:gd name="T13" fmla="*/ 0 h 41"/>
                <a:gd name="T14" fmla="*/ 18 w 22"/>
                <a:gd name="T15" fmla="*/ 6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1">
                  <a:moveTo>
                    <a:pt x="18" y="6"/>
                  </a:moveTo>
                  <a:cubicBezTo>
                    <a:pt x="22" y="12"/>
                    <a:pt x="18" y="17"/>
                    <a:pt x="17" y="23"/>
                  </a:cubicBezTo>
                  <a:cubicBezTo>
                    <a:pt x="16" y="27"/>
                    <a:pt x="15" y="32"/>
                    <a:pt x="16" y="36"/>
                  </a:cubicBezTo>
                  <a:cubicBezTo>
                    <a:pt x="16" y="37"/>
                    <a:pt x="16" y="38"/>
                    <a:pt x="16" y="38"/>
                  </a:cubicBezTo>
                  <a:cubicBezTo>
                    <a:pt x="12" y="41"/>
                    <a:pt x="10" y="39"/>
                    <a:pt x="9" y="36"/>
                  </a:cubicBezTo>
                  <a:cubicBezTo>
                    <a:pt x="6" y="30"/>
                    <a:pt x="1" y="27"/>
                    <a:pt x="0" y="21"/>
                  </a:cubicBezTo>
                  <a:cubicBezTo>
                    <a:pt x="3" y="14"/>
                    <a:pt x="6" y="7"/>
                    <a:pt x="8" y="0"/>
                  </a:cubicBezTo>
                  <a:cubicBezTo>
                    <a:pt x="11" y="2"/>
                    <a:pt x="14" y="6"/>
                    <a:pt x="18" y="6"/>
                  </a:cubicBezTo>
                  <a:close/>
                </a:path>
              </a:pathLst>
            </a:custGeom>
            <a:solidFill>
              <a:srgbClr val="4532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8" name="Freeform 521">
              <a:extLst>
                <a:ext uri="{FF2B5EF4-FFF2-40B4-BE49-F238E27FC236}">
                  <a16:creationId xmlns:a16="http://schemas.microsoft.com/office/drawing/2014/main" id="{DADCA1BF-A248-15C4-A0EF-AFDA13A9323F}"/>
                </a:ext>
              </a:extLst>
            </p:cNvPr>
            <p:cNvSpPr/>
            <p:nvPr/>
          </p:nvSpPr>
          <p:spPr bwMode="auto">
            <a:xfrm>
              <a:off x="5595938" y="3686176"/>
              <a:ext cx="23813" cy="28575"/>
            </a:xfrm>
            <a:custGeom>
              <a:avLst/>
              <a:gdLst>
                <a:gd name="T0" fmla="*/ 0 w 10"/>
                <a:gd name="T1" fmla="*/ 3 h 12"/>
                <a:gd name="T2" fmla="*/ 1 w 10"/>
                <a:gd name="T3" fmla="*/ 0 h 12"/>
                <a:gd name="T4" fmla="*/ 2 w 10"/>
                <a:gd name="T5" fmla="*/ 0 h 12"/>
                <a:gd name="T6" fmla="*/ 10 w 10"/>
                <a:gd name="T7" fmla="*/ 7 h 12"/>
                <a:gd name="T8" fmla="*/ 7 w 10"/>
                <a:gd name="T9" fmla="*/ 11 h 12"/>
                <a:gd name="T10" fmla="*/ 0 w 10"/>
                <a:gd name="T11" fmla="*/ 3 h 12"/>
              </a:gdLst>
              <a:ahLst/>
              <a:cxnLst>
                <a:cxn ang="0">
                  <a:pos x="T0" y="T1"/>
                </a:cxn>
                <a:cxn ang="0">
                  <a:pos x="T2" y="T3"/>
                </a:cxn>
                <a:cxn ang="0">
                  <a:pos x="T4" y="T5"/>
                </a:cxn>
                <a:cxn ang="0">
                  <a:pos x="T6" y="T7"/>
                </a:cxn>
                <a:cxn ang="0">
                  <a:pos x="T8" y="T9"/>
                </a:cxn>
                <a:cxn ang="0">
                  <a:pos x="T10" y="T11"/>
                </a:cxn>
              </a:cxnLst>
              <a:rect l="0" t="0" r="r" b="b"/>
              <a:pathLst>
                <a:path w="10" h="12">
                  <a:moveTo>
                    <a:pt x="0" y="3"/>
                  </a:moveTo>
                  <a:cubicBezTo>
                    <a:pt x="1" y="2"/>
                    <a:pt x="1" y="1"/>
                    <a:pt x="1" y="0"/>
                  </a:cubicBezTo>
                  <a:cubicBezTo>
                    <a:pt x="1" y="0"/>
                    <a:pt x="2" y="0"/>
                    <a:pt x="2" y="0"/>
                  </a:cubicBezTo>
                  <a:cubicBezTo>
                    <a:pt x="6" y="1"/>
                    <a:pt x="10" y="2"/>
                    <a:pt x="10" y="7"/>
                  </a:cubicBezTo>
                  <a:cubicBezTo>
                    <a:pt x="10" y="9"/>
                    <a:pt x="9" y="12"/>
                    <a:pt x="7" y="11"/>
                  </a:cubicBezTo>
                  <a:cubicBezTo>
                    <a:pt x="3" y="10"/>
                    <a:pt x="1" y="6"/>
                    <a:pt x="0" y="3"/>
                  </a:cubicBezTo>
                  <a:close/>
                </a:path>
              </a:pathLst>
            </a:custGeom>
            <a:solidFill>
              <a:srgbClr val="997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9" name="Freeform 522">
              <a:extLst>
                <a:ext uri="{FF2B5EF4-FFF2-40B4-BE49-F238E27FC236}">
                  <a16:creationId xmlns:a16="http://schemas.microsoft.com/office/drawing/2014/main" id="{0BD77D0B-380E-B114-1594-ACFBEE99E0F8}"/>
                </a:ext>
              </a:extLst>
            </p:cNvPr>
            <p:cNvSpPr/>
            <p:nvPr/>
          </p:nvSpPr>
          <p:spPr bwMode="auto">
            <a:xfrm>
              <a:off x="5827713" y="3849688"/>
              <a:ext cx="252413" cy="258763"/>
            </a:xfrm>
            <a:custGeom>
              <a:avLst/>
              <a:gdLst>
                <a:gd name="T0" fmla="*/ 105 w 105"/>
                <a:gd name="T1" fmla="*/ 97 h 108"/>
                <a:gd name="T2" fmla="*/ 92 w 105"/>
                <a:gd name="T3" fmla="*/ 107 h 108"/>
                <a:gd name="T4" fmla="*/ 15 w 105"/>
                <a:gd name="T5" fmla="*/ 86 h 108"/>
                <a:gd name="T6" fmla="*/ 0 w 105"/>
                <a:gd name="T7" fmla="*/ 62 h 108"/>
                <a:gd name="T8" fmla="*/ 1 w 105"/>
                <a:gd name="T9" fmla="*/ 59 h 108"/>
                <a:gd name="T10" fmla="*/ 17 w 105"/>
                <a:gd name="T11" fmla="*/ 62 h 108"/>
                <a:gd name="T12" fmla="*/ 42 w 105"/>
                <a:gd name="T13" fmla="*/ 85 h 108"/>
                <a:gd name="T14" fmla="*/ 47 w 105"/>
                <a:gd name="T15" fmla="*/ 84 h 108"/>
                <a:gd name="T16" fmla="*/ 45 w 105"/>
                <a:gd name="T17" fmla="*/ 79 h 108"/>
                <a:gd name="T18" fmla="*/ 39 w 105"/>
                <a:gd name="T19" fmla="*/ 74 h 108"/>
                <a:gd name="T20" fmla="*/ 29 w 105"/>
                <a:gd name="T21" fmla="*/ 67 h 108"/>
                <a:gd name="T22" fmla="*/ 32 w 105"/>
                <a:gd name="T23" fmla="*/ 53 h 108"/>
                <a:gd name="T24" fmla="*/ 35 w 105"/>
                <a:gd name="T25" fmla="*/ 38 h 108"/>
                <a:gd name="T26" fmla="*/ 29 w 105"/>
                <a:gd name="T27" fmla="*/ 28 h 108"/>
                <a:gd name="T28" fmla="*/ 23 w 105"/>
                <a:gd name="T29" fmla="*/ 22 h 108"/>
                <a:gd name="T30" fmla="*/ 27 w 105"/>
                <a:gd name="T31" fmla="*/ 0 h 108"/>
                <a:gd name="T32" fmla="*/ 37 w 105"/>
                <a:gd name="T33" fmla="*/ 15 h 108"/>
                <a:gd name="T34" fmla="*/ 53 w 105"/>
                <a:gd name="T35" fmla="*/ 42 h 108"/>
                <a:gd name="T36" fmla="*/ 84 w 105"/>
                <a:gd name="T37" fmla="*/ 80 h 108"/>
                <a:gd name="T38" fmla="*/ 105 w 105"/>
                <a:gd name="T3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108">
                  <a:moveTo>
                    <a:pt x="105" y="97"/>
                  </a:moveTo>
                  <a:cubicBezTo>
                    <a:pt x="105" y="106"/>
                    <a:pt x="99" y="107"/>
                    <a:pt x="92" y="107"/>
                  </a:cubicBezTo>
                  <a:cubicBezTo>
                    <a:pt x="64" y="108"/>
                    <a:pt x="40" y="96"/>
                    <a:pt x="15" y="86"/>
                  </a:cubicBezTo>
                  <a:cubicBezTo>
                    <a:pt x="7" y="82"/>
                    <a:pt x="0" y="73"/>
                    <a:pt x="0" y="62"/>
                  </a:cubicBezTo>
                  <a:cubicBezTo>
                    <a:pt x="0" y="61"/>
                    <a:pt x="1" y="60"/>
                    <a:pt x="1" y="59"/>
                  </a:cubicBezTo>
                  <a:cubicBezTo>
                    <a:pt x="10" y="50"/>
                    <a:pt x="11" y="51"/>
                    <a:pt x="17" y="62"/>
                  </a:cubicBezTo>
                  <a:cubicBezTo>
                    <a:pt x="22" y="72"/>
                    <a:pt x="33" y="78"/>
                    <a:pt x="42" y="85"/>
                  </a:cubicBezTo>
                  <a:cubicBezTo>
                    <a:pt x="44" y="86"/>
                    <a:pt x="46" y="85"/>
                    <a:pt x="47" y="84"/>
                  </a:cubicBezTo>
                  <a:cubicBezTo>
                    <a:pt x="49" y="82"/>
                    <a:pt x="47" y="80"/>
                    <a:pt x="45" y="79"/>
                  </a:cubicBezTo>
                  <a:cubicBezTo>
                    <a:pt x="44" y="77"/>
                    <a:pt x="41" y="76"/>
                    <a:pt x="39" y="74"/>
                  </a:cubicBezTo>
                  <a:cubicBezTo>
                    <a:pt x="36" y="72"/>
                    <a:pt x="32" y="70"/>
                    <a:pt x="29" y="67"/>
                  </a:cubicBezTo>
                  <a:cubicBezTo>
                    <a:pt x="26" y="61"/>
                    <a:pt x="24" y="54"/>
                    <a:pt x="32" y="53"/>
                  </a:cubicBezTo>
                  <a:cubicBezTo>
                    <a:pt x="50" y="50"/>
                    <a:pt x="38" y="43"/>
                    <a:pt x="35" y="38"/>
                  </a:cubicBezTo>
                  <a:cubicBezTo>
                    <a:pt x="32" y="35"/>
                    <a:pt x="30" y="32"/>
                    <a:pt x="29" y="28"/>
                  </a:cubicBezTo>
                  <a:cubicBezTo>
                    <a:pt x="28" y="26"/>
                    <a:pt x="29" y="19"/>
                    <a:pt x="23" y="22"/>
                  </a:cubicBezTo>
                  <a:cubicBezTo>
                    <a:pt x="22" y="15"/>
                    <a:pt x="23" y="7"/>
                    <a:pt x="27" y="0"/>
                  </a:cubicBezTo>
                  <a:cubicBezTo>
                    <a:pt x="34" y="3"/>
                    <a:pt x="35" y="10"/>
                    <a:pt x="37" y="15"/>
                  </a:cubicBezTo>
                  <a:cubicBezTo>
                    <a:pt x="40" y="26"/>
                    <a:pt x="45" y="34"/>
                    <a:pt x="53" y="42"/>
                  </a:cubicBezTo>
                  <a:cubicBezTo>
                    <a:pt x="61" y="56"/>
                    <a:pt x="72" y="68"/>
                    <a:pt x="84" y="80"/>
                  </a:cubicBezTo>
                  <a:cubicBezTo>
                    <a:pt x="89" y="88"/>
                    <a:pt x="101" y="88"/>
                    <a:pt x="105" y="97"/>
                  </a:cubicBezTo>
                  <a:close/>
                </a:path>
              </a:pathLst>
            </a:custGeom>
            <a:solidFill>
              <a:srgbClr val="B01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0" name="Freeform 523">
              <a:extLst>
                <a:ext uri="{FF2B5EF4-FFF2-40B4-BE49-F238E27FC236}">
                  <a16:creationId xmlns:a16="http://schemas.microsoft.com/office/drawing/2014/main" id="{585311CF-E7D6-67AE-1E1F-2122B4DC045D}"/>
                </a:ext>
              </a:extLst>
            </p:cNvPr>
            <p:cNvSpPr/>
            <p:nvPr/>
          </p:nvSpPr>
          <p:spPr bwMode="auto">
            <a:xfrm>
              <a:off x="5827713" y="3844926"/>
              <a:ext cx="136525" cy="223838"/>
            </a:xfrm>
            <a:custGeom>
              <a:avLst/>
              <a:gdLst>
                <a:gd name="T0" fmla="*/ 42 w 57"/>
                <a:gd name="T1" fmla="*/ 74 h 93"/>
                <a:gd name="T2" fmla="*/ 47 w 57"/>
                <a:gd name="T3" fmla="*/ 78 h 93"/>
                <a:gd name="T4" fmla="*/ 52 w 57"/>
                <a:gd name="T5" fmla="*/ 88 h 93"/>
                <a:gd name="T6" fmla="*/ 39 w 57"/>
                <a:gd name="T7" fmla="*/ 90 h 93"/>
                <a:gd name="T8" fmla="*/ 12 w 57"/>
                <a:gd name="T9" fmla="*/ 68 h 93"/>
                <a:gd name="T10" fmla="*/ 11 w 57"/>
                <a:gd name="T11" fmla="*/ 66 h 93"/>
                <a:gd name="T12" fmla="*/ 1 w 57"/>
                <a:gd name="T13" fmla="*/ 61 h 93"/>
                <a:gd name="T14" fmla="*/ 0 w 57"/>
                <a:gd name="T15" fmla="*/ 56 h 93"/>
                <a:gd name="T16" fmla="*/ 1 w 57"/>
                <a:gd name="T17" fmla="*/ 44 h 93"/>
                <a:gd name="T18" fmla="*/ 9 w 57"/>
                <a:gd name="T19" fmla="*/ 29 h 93"/>
                <a:gd name="T20" fmla="*/ 24 w 57"/>
                <a:gd name="T21" fmla="*/ 0 h 93"/>
                <a:gd name="T22" fmla="*/ 29 w 57"/>
                <a:gd name="T23" fmla="*/ 1 h 93"/>
                <a:gd name="T24" fmla="*/ 28 w 57"/>
                <a:gd name="T25" fmla="*/ 3 h 93"/>
                <a:gd name="T26" fmla="*/ 24 w 57"/>
                <a:gd name="T27" fmla="*/ 26 h 93"/>
                <a:gd name="T28" fmla="*/ 24 w 57"/>
                <a:gd name="T29" fmla="*/ 29 h 93"/>
                <a:gd name="T30" fmla="*/ 25 w 57"/>
                <a:gd name="T31" fmla="*/ 58 h 93"/>
                <a:gd name="T32" fmla="*/ 42 w 57"/>
                <a:gd name="T33" fmla="*/ 7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93">
                  <a:moveTo>
                    <a:pt x="42" y="74"/>
                  </a:moveTo>
                  <a:cubicBezTo>
                    <a:pt x="44" y="75"/>
                    <a:pt x="46" y="77"/>
                    <a:pt x="47" y="78"/>
                  </a:cubicBezTo>
                  <a:cubicBezTo>
                    <a:pt x="50" y="81"/>
                    <a:pt x="57" y="82"/>
                    <a:pt x="52" y="88"/>
                  </a:cubicBezTo>
                  <a:cubicBezTo>
                    <a:pt x="48" y="92"/>
                    <a:pt x="44" y="93"/>
                    <a:pt x="39" y="90"/>
                  </a:cubicBezTo>
                  <a:cubicBezTo>
                    <a:pt x="31" y="82"/>
                    <a:pt x="23" y="73"/>
                    <a:pt x="12" y="68"/>
                  </a:cubicBezTo>
                  <a:cubicBezTo>
                    <a:pt x="12" y="67"/>
                    <a:pt x="11" y="67"/>
                    <a:pt x="11" y="66"/>
                  </a:cubicBezTo>
                  <a:cubicBezTo>
                    <a:pt x="8" y="58"/>
                    <a:pt x="8" y="57"/>
                    <a:pt x="1" y="61"/>
                  </a:cubicBezTo>
                  <a:cubicBezTo>
                    <a:pt x="1" y="59"/>
                    <a:pt x="0" y="58"/>
                    <a:pt x="0" y="56"/>
                  </a:cubicBezTo>
                  <a:cubicBezTo>
                    <a:pt x="1" y="52"/>
                    <a:pt x="2" y="48"/>
                    <a:pt x="1" y="44"/>
                  </a:cubicBezTo>
                  <a:cubicBezTo>
                    <a:pt x="0" y="36"/>
                    <a:pt x="3" y="32"/>
                    <a:pt x="9" y="29"/>
                  </a:cubicBezTo>
                  <a:cubicBezTo>
                    <a:pt x="22" y="23"/>
                    <a:pt x="21" y="10"/>
                    <a:pt x="24" y="0"/>
                  </a:cubicBezTo>
                  <a:cubicBezTo>
                    <a:pt x="26" y="0"/>
                    <a:pt x="27" y="0"/>
                    <a:pt x="29" y="1"/>
                  </a:cubicBezTo>
                  <a:cubicBezTo>
                    <a:pt x="30" y="2"/>
                    <a:pt x="30" y="3"/>
                    <a:pt x="28" y="3"/>
                  </a:cubicBezTo>
                  <a:cubicBezTo>
                    <a:pt x="26" y="10"/>
                    <a:pt x="23" y="18"/>
                    <a:pt x="24" y="26"/>
                  </a:cubicBezTo>
                  <a:cubicBezTo>
                    <a:pt x="25" y="27"/>
                    <a:pt x="25" y="28"/>
                    <a:pt x="24" y="29"/>
                  </a:cubicBezTo>
                  <a:cubicBezTo>
                    <a:pt x="14" y="43"/>
                    <a:pt x="14" y="43"/>
                    <a:pt x="25" y="58"/>
                  </a:cubicBezTo>
                  <a:cubicBezTo>
                    <a:pt x="29" y="65"/>
                    <a:pt x="32" y="73"/>
                    <a:pt x="42" y="74"/>
                  </a:cubicBezTo>
                  <a:close/>
                </a:path>
              </a:pathLst>
            </a:custGeom>
            <a:solidFill>
              <a:srgbClr val="881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1" name="Freeform 524">
              <a:extLst>
                <a:ext uri="{FF2B5EF4-FFF2-40B4-BE49-F238E27FC236}">
                  <a16:creationId xmlns:a16="http://schemas.microsoft.com/office/drawing/2014/main" id="{16018FD7-776D-DAF5-DE02-571CCAE4ADE1}"/>
                </a:ext>
              </a:extLst>
            </p:cNvPr>
            <p:cNvSpPr/>
            <p:nvPr/>
          </p:nvSpPr>
          <p:spPr bwMode="auto">
            <a:xfrm>
              <a:off x="5511801" y="3892551"/>
              <a:ext cx="60325" cy="92075"/>
            </a:xfrm>
            <a:custGeom>
              <a:avLst/>
              <a:gdLst>
                <a:gd name="T0" fmla="*/ 23 w 25"/>
                <a:gd name="T1" fmla="*/ 0 h 38"/>
                <a:gd name="T2" fmla="*/ 25 w 25"/>
                <a:gd name="T3" fmla="*/ 9 h 38"/>
                <a:gd name="T4" fmla="*/ 24 w 25"/>
                <a:gd name="T5" fmla="*/ 38 h 38"/>
                <a:gd name="T6" fmla="*/ 0 w 25"/>
                <a:gd name="T7" fmla="*/ 16 h 38"/>
                <a:gd name="T8" fmla="*/ 6 w 25"/>
                <a:gd name="T9" fmla="*/ 13 h 38"/>
                <a:gd name="T10" fmla="*/ 17 w 25"/>
                <a:gd name="T11" fmla="*/ 7 h 38"/>
                <a:gd name="T12" fmla="*/ 23 w 2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5" h="38">
                  <a:moveTo>
                    <a:pt x="23" y="0"/>
                  </a:moveTo>
                  <a:cubicBezTo>
                    <a:pt x="24" y="3"/>
                    <a:pt x="25" y="6"/>
                    <a:pt x="25" y="9"/>
                  </a:cubicBezTo>
                  <a:cubicBezTo>
                    <a:pt x="15" y="18"/>
                    <a:pt x="17" y="28"/>
                    <a:pt x="24" y="38"/>
                  </a:cubicBezTo>
                  <a:cubicBezTo>
                    <a:pt x="14" y="32"/>
                    <a:pt x="8" y="23"/>
                    <a:pt x="0" y="16"/>
                  </a:cubicBezTo>
                  <a:cubicBezTo>
                    <a:pt x="2" y="15"/>
                    <a:pt x="4" y="15"/>
                    <a:pt x="6" y="13"/>
                  </a:cubicBezTo>
                  <a:cubicBezTo>
                    <a:pt x="11" y="15"/>
                    <a:pt x="15" y="13"/>
                    <a:pt x="17" y="7"/>
                  </a:cubicBezTo>
                  <a:cubicBezTo>
                    <a:pt x="17" y="4"/>
                    <a:pt x="19" y="0"/>
                    <a:pt x="23" y="0"/>
                  </a:cubicBezTo>
                  <a:close/>
                </a:path>
              </a:pathLst>
            </a:custGeom>
            <a:solidFill>
              <a:srgbClr val="C98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2" name="Freeform 525">
              <a:extLst>
                <a:ext uri="{FF2B5EF4-FFF2-40B4-BE49-F238E27FC236}">
                  <a16:creationId xmlns:a16="http://schemas.microsoft.com/office/drawing/2014/main" id="{2757EC52-8CC7-2B00-9707-B92B9172515F}"/>
                </a:ext>
              </a:extLst>
            </p:cNvPr>
            <p:cNvSpPr/>
            <p:nvPr/>
          </p:nvSpPr>
          <p:spPr bwMode="auto">
            <a:xfrm>
              <a:off x="5462588" y="3390901"/>
              <a:ext cx="73025" cy="100013"/>
            </a:xfrm>
            <a:custGeom>
              <a:avLst/>
              <a:gdLst>
                <a:gd name="T0" fmla="*/ 15 w 30"/>
                <a:gd name="T1" fmla="*/ 34 h 41"/>
                <a:gd name="T2" fmla="*/ 13 w 30"/>
                <a:gd name="T3" fmla="*/ 31 h 41"/>
                <a:gd name="T4" fmla="*/ 5 w 30"/>
                <a:gd name="T5" fmla="*/ 19 h 41"/>
                <a:gd name="T6" fmla="*/ 4 w 30"/>
                <a:gd name="T7" fmla="*/ 9 h 41"/>
                <a:gd name="T8" fmla="*/ 0 w 30"/>
                <a:gd name="T9" fmla="*/ 0 h 41"/>
                <a:gd name="T10" fmla="*/ 19 w 30"/>
                <a:gd name="T11" fmla="*/ 12 h 41"/>
                <a:gd name="T12" fmla="*/ 27 w 30"/>
                <a:gd name="T13" fmla="*/ 33 h 41"/>
                <a:gd name="T14" fmla="*/ 23 w 30"/>
                <a:gd name="T15" fmla="*/ 40 h 41"/>
                <a:gd name="T16" fmla="*/ 15 w 30"/>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1">
                  <a:moveTo>
                    <a:pt x="15" y="34"/>
                  </a:moveTo>
                  <a:cubicBezTo>
                    <a:pt x="14" y="33"/>
                    <a:pt x="14" y="32"/>
                    <a:pt x="13" y="31"/>
                  </a:cubicBezTo>
                  <a:cubicBezTo>
                    <a:pt x="13" y="26"/>
                    <a:pt x="7" y="24"/>
                    <a:pt x="5" y="19"/>
                  </a:cubicBezTo>
                  <a:cubicBezTo>
                    <a:pt x="5" y="16"/>
                    <a:pt x="5" y="13"/>
                    <a:pt x="4" y="9"/>
                  </a:cubicBezTo>
                  <a:cubicBezTo>
                    <a:pt x="3" y="7"/>
                    <a:pt x="2" y="4"/>
                    <a:pt x="0" y="0"/>
                  </a:cubicBezTo>
                  <a:cubicBezTo>
                    <a:pt x="10" y="0"/>
                    <a:pt x="13" y="8"/>
                    <a:pt x="19" y="12"/>
                  </a:cubicBezTo>
                  <a:cubicBezTo>
                    <a:pt x="21" y="19"/>
                    <a:pt x="24" y="26"/>
                    <a:pt x="27" y="33"/>
                  </a:cubicBezTo>
                  <a:cubicBezTo>
                    <a:pt x="29" y="37"/>
                    <a:pt x="30" y="41"/>
                    <a:pt x="23" y="40"/>
                  </a:cubicBezTo>
                  <a:cubicBezTo>
                    <a:pt x="19" y="39"/>
                    <a:pt x="18" y="36"/>
                    <a:pt x="15" y="34"/>
                  </a:cubicBezTo>
                  <a:close/>
                </a:path>
              </a:pathLst>
            </a:custGeom>
            <a:solidFill>
              <a:srgbClr val="372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3" name="Freeform 526">
              <a:extLst>
                <a:ext uri="{FF2B5EF4-FFF2-40B4-BE49-F238E27FC236}">
                  <a16:creationId xmlns:a16="http://schemas.microsoft.com/office/drawing/2014/main" id="{5DC6E8E9-B2D4-0F73-8F07-0D741FB7FD2D}"/>
                </a:ext>
              </a:extLst>
            </p:cNvPr>
            <p:cNvSpPr/>
            <p:nvPr/>
          </p:nvSpPr>
          <p:spPr bwMode="auto">
            <a:xfrm>
              <a:off x="6089651" y="3600451"/>
              <a:ext cx="147638" cy="279400"/>
            </a:xfrm>
            <a:custGeom>
              <a:avLst/>
              <a:gdLst>
                <a:gd name="T0" fmla="*/ 13 w 61"/>
                <a:gd name="T1" fmla="*/ 38 h 116"/>
                <a:gd name="T2" fmla="*/ 14 w 61"/>
                <a:gd name="T3" fmla="*/ 34 h 116"/>
                <a:gd name="T4" fmla="*/ 11 w 61"/>
                <a:gd name="T5" fmla="*/ 0 h 116"/>
                <a:gd name="T6" fmla="*/ 34 w 61"/>
                <a:gd name="T7" fmla="*/ 21 h 116"/>
                <a:gd name="T8" fmla="*/ 54 w 61"/>
                <a:gd name="T9" fmla="*/ 51 h 116"/>
                <a:gd name="T10" fmla="*/ 54 w 61"/>
                <a:gd name="T11" fmla="*/ 68 h 116"/>
                <a:gd name="T12" fmla="*/ 54 w 61"/>
                <a:gd name="T13" fmla="*/ 76 h 116"/>
                <a:gd name="T14" fmla="*/ 60 w 61"/>
                <a:gd name="T15" fmla="*/ 83 h 116"/>
                <a:gd name="T16" fmla="*/ 50 w 61"/>
                <a:gd name="T17" fmla="*/ 109 h 116"/>
                <a:gd name="T18" fmla="*/ 42 w 61"/>
                <a:gd name="T19" fmla="*/ 114 h 116"/>
                <a:gd name="T20" fmla="*/ 42 w 61"/>
                <a:gd name="T21" fmla="*/ 114 h 116"/>
                <a:gd name="T22" fmla="*/ 28 w 61"/>
                <a:gd name="T23" fmla="*/ 104 h 116"/>
                <a:gd name="T24" fmla="*/ 23 w 61"/>
                <a:gd name="T25" fmla="*/ 97 h 116"/>
                <a:gd name="T26" fmla="*/ 6 w 61"/>
                <a:gd name="T27" fmla="*/ 86 h 116"/>
                <a:gd name="T28" fmla="*/ 11 w 61"/>
                <a:gd name="T29" fmla="*/ 69 h 116"/>
                <a:gd name="T30" fmla="*/ 0 w 61"/>
                <a:gd name="T31" fmla="*/ 61 h 116"/>
                <a:gd name="T32" fmla="*/ 13 w 61"/>
                <a:gd name="T33"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5">
                  <a:moveTo>
                    <a:pt x="13" y="38"/>
                  </a:moveTo>
                  <a:cubicBezTo>
                    <a:pt x="14" y="37"/>
                    <a:pt x="13" y="35"/>
                    <a:pt x="14" y="34"/>
                  </a:cubicBezTo>
                  <a:cubicBezTo>
                    <a:pt x="23" y="21"/>
                    <a:pt x="20" y="11"/>
                    <a:pt x="11" y="0"/>
                  </a:cubicBezTo>
                  <a:cubicBezTo>
                    <a:pt x="25" y="0"/>
                    <a:pt x="30" y="10"/>
                    <a:pt x="34" y="21"/>
                  </a:cubicBezTo>
                  <a:cubicBezTo>
                    <a:pt x="38" y="33"/>
                    <a:pt x="43" y="44"/>
                    <a:pt x="54" y="51"/>
                  </a:cubicBezTo>
                  <a:cubicBezTo>
                    <a:pt x="59" y="57"/>
                    <a:pt x="50" y="63"/>
                    <a:pt x="54" y="68"/>
                  </a:cubicBezTo>
                  <a:cubicBezTo>
                    <a:pt x="53" y="71"/>
                    <a:pt x="47" y="73"/>
                    <a:pt x="54" y="76"/>
                  </a:cubicBezTo>
                  <a:cubicBezTo>
                    <a:pt x="58" y="77"/>
                    <a:pt x="61" y="79"/>
                    <a:pt x="60" y="83"/>
                  </a:cubicBezTo>
                  <a:cubicBezTo>
                    <a:pt x="51" y="89"/>
                    <a:pt x="57" y="101"/>
                    <a:pt x="50" y="109"/>
                  </a:cubicBezTo>
                  <a:cubicBezTo>
                    <a:pt x="48" y="112"/>
                    <a:pt x="44" y="111"/>
                    <a:pt x="42" y="114"/>
                  </a:cubicBezTo>
                  <a:cubicBezTo>
                    <a:pt x="42" y="114"/>
                    <a:pt x="42" y="114"/>
                    <a:pt x="42" y="114"/>
                  </a:cubicBezTo>
                  <a:cubicBezTo>
                    <a:pt x="30" y="116"/>
                    <a:pt x="26" y="114"/>
                    <a:pt x="28" y="104"/>
                  </a:cubicBezTo>
                  <a:cubicBezTo>
                    <a:pt x="30" y="98"/>
                    <a:pt x="28" y="97"/>
                    <a:pt x="23" y="97"/>
                  </a:cubicBezTo>
                  <a:cubicBezTo>
                    <a:pt x="13" y="98"/>
                    <a:pt x="8" y="94"/>
                    <a:pt x="6" y="86"/>
                  </a:cubicBezTo>
                  <a:cubicBezTo>
                    <a:pt x="5" y="79"/>
                    <a:pt x="5" y="73"/>
                    <a:pt x="11" y="69"/>
                  </a:cubicBezTo>
                  <a:cubicBezTo>
                    <a:pt x="5" y="69"/>
                    <a:pt x="1" y="67"/>
                    <a:pt x="0" y="61"/>
                  </a:cubicBezTo>
                  <a:cubicBezTo>
                    <a:pt x="9" y="56"/>
                    <a:pt x="8" y="45"/>
                    <a:pt x="13" y="38"/>
                  </a:cubicBezTo>
                  <a:close/>
                </a:path>
              </a:pathLst>
            </a:custGeom>
            <a:solidFill>
              <a:srgbClr val="E952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4" name="Freeform 527">
              <a:extLst>
                <a:ext uri="{FF2B5EF4-FFF2-40B4-BE49-F238E27FC236}">
                  <a16:creationId xmlns:a16="http://schemas.microsoft.com/office/drawing/2014/main" id="{9C7E2BCE-6E77-CF76-909D-6C32CE3893BF}"/>
                </a:ext>
              </a:extLst>
            </p:cNvPr>
            <p:cNvSpPr/>
            <p:nvPr/>
          </p:nvSpPr>
          <p:spPr bwMode="auto">
            <a:xfrm>
              <a:off x="6080126" y="3581401"/>
              <a:ext cx="23813" cy="50800"/>
            </a:xfrm>
            <a:custGeom>
              <a:avLst/>
              <a:gdLst>
                <a:gd name="T0" fmla="*/ 10 w 10"/>
                <a:gd name="T1" fmla="*/ 6 h 21"/>
                <a:gd name="T2" fmla="*/ 9 w 10"/>
                <a:gd name="T3" fmla="*/ 21 h 21"/>
                <a:gd name="T4" fmla="*/ 0 w 10"/>
                <a:gd name="T5" fmla="*/ 0 h 21"/>
                <a:gd name="T6" fmla="*/ 10 w 10"/>
                <a:gd name="T7" fmla="*/ 6 h 21"/>
              </a:gdLst>
              <a:ahLst/>
              <a:cxnLst>
                <a:cxn ang="0">
                  <a:pos x="T0" y="T1"/>
                </a:cxn>
                <a:cxn ang="0">
                  <a:pos x="T2" y="T3"/>
                </a:cxn>
                <a:cxn ang="0">
                  <a:pos x="T4" y="T5"/>
                </a:cxn>
                <a:cxn ang="0">
                  <a:pos x="T6" y="T7"/>
                </a:cxn>
              </a:cxnLst>
              <a:rect l="0" t="0" r="r" b="b"/>
              <a:pathLst>
                <a:path w="10" h="21">
                  <a:moveTo>
                    <a:pt x="10" y="6"/>
                  </a:moveTo>
                  <a:cubicBezTo>
                    <a:pt x="10" y="10"/>
                    <a:pt x="10" y="15"/>
                    <a:pt x="9" y="21"/>
                  </a:cubicBezTo>
                  <a:cubicBezTo>
                    <a:pt x="3" y="14"/>
                    <a:pt x="2" y="7"/>
                    <a:pt x="0" y="0"/>
                  </a:cubicBezTo>
                  <a:cubicBezTo>
                    <a:pt x="5" y="0"/>
                    <a:pt x="7" y="4"/>
                    <a:pt x="10" y="6"/>
                  </a:cubicBezTo>
                  <a:close/>
                </a:path>
              </a:pathLst>
            </a:custGeom>
            <a:solidFill>
              <a:srgbClr val="E952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5" name="Freeform 528">
              <a:extLst>
                <a:ext uri="{FF2B5EF4-FFF2-40B4-BE49-F238E27FC236}">
                  <a16:creationId xmlns:a16="http://schemas.microsoft.com/office/drawing/2014/main" id="{3A0B20DF-14A6-4B8F-42BB-1B08C80A6A62}"/>
                </a:ext>
              </a:extLst>
            </p:cNvPr>
            <p:cNvSpPr/>
            <p:nvPr/>
          </p:nvSpPr>
          <p:spPr bwMode="auto">
            <a:xfrm>
              <a:off x="5972176" y="3938588"/>
              <a:ext cx="241300" cy="141288"/>
            </a:xfrm>
            <a:custGeom>
              <a:avLst/>
              <a:gdLst>
                <a:gd name="T0" fmla="*/ 96 w 100"/>
                <a:gd name="T1" fmla="*/ 27 h 59"/>
                <a:gd name="T2" fmla="*/ 58 w 100"/>
                <a:gd name="T3" fmla="*/ 39 h 59"/>
                <a:gd name="T4" fmla="*/ 83 w 100"/>
                <a:gd name="T5" fmla="*/ 55 h 59"/>
                <a:gd name="T6" fmla="*/ 40 w 100"/>
                <a:gd name="T7" fmla="*/ 38 h 59"/>
                <a:gd name="T8" fmla="*/ 26 w 100"/>
                <a:gd name="T9" fmla="*/ 37 h 59"/>
                <a:gd name="T10" fmla="*/ 0 w 100"/>
                <a:gd name="T11" fmla="*/ 11 h 59"/>
                <a:gd name="T12" fmla="*/ 13 w 100"/>
                <a:gd name="T13" fmla="*/ 4 h 59"/>
                <a:gd name="T14" fmla="*/ 22 w 100"/>
                <a:gd name="T15" fmla="*/ 13 h 59"/>
                <a:gd name="T16" fmla="*/ 30 w 100"/>
                <a:gd name="T17" fmla="*/ 11 h 59"/>
                <a:gd name="T18" fmla="*/ 41 w 100"/>
                <a:gd name="T19" fmla="*/ 2 h 59"/>
                <a:gd name="T20" fmla="*/ 70 w 100"/>
                <a:gd name="T21" fmla="*/ 4 h 59"/>
                <a:gd name="T22" fmla="*/ 82 w 100"/>
                <a:gd name="T23" fmla="*/ 17 h 59"/>
                <a:gd name="T24" fmla="*/ 99 w 100"/>
                <a:gd name="T25" fmla="*/ 21 h 59"/>
                <a:gd name="T26" fmla="*/ 96 w 100"/>
                <a:gd name="T27"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59">
                  <a:moveTo>
                    <a:pt x="96" y="27"/>
                  </a:moveTo>
                  <a:cubicBezTo>
                    <a:pt x="85" y="37"/>
                    <a:pt x="71" y="34"/>
                    <a:pt x="58" y="39"/>
                  </a:cubicBezTo>
                  <a:cubicBezTo>
                    <a:pt x="63" y="48"/>
                    <a:pt x="78" y="45"/>
                    <a:pt x="83" y="55"/>
                  </a:cubicBezTo>
                  <a:cubicBezTo>
                    <a:pt x="65" y="59"/>
                    <a:pt x="52" y="50"/>
                    <a:pt x="40" y="38"/>
                  </a:cubicBezTo>
                  <a:cubicBezTo>
                    <a:pt x="35" y="38"/>
                    <a:pt x="30" y="38"/>
                    <a:pt x="26" y="37"/>
                  </a:cubicBezTo>
                  <a:cubicBezTo>
                    <a:pt x="14" y="32"/>
                    <a:pt x="8" y="21"/>
                    <a:pt x="0" y="11"/>
                  </a:cubicBezTo>
                  <a:cubicBezTo>
                    <a:pt x="2" y="2"/>
                    <a:pt x="6" y="0"/>
                    <a:pt x="13" y="4"/>
                  </a:cubicBezTo>
                  <a:cubicBezTo>
                    <a:pt x="17" y="7"/>
                    <a:pt x="19" y="10"/>
                    <a:pt x="22" y="13"/>
                  </a:cubicBezTo>
                  <a:cubicBezTo>
                    <a:pt x="26" y="15"/>
                    <a:pt x="28" y="13"/>
                    <a:pt x="30" y="11"/>
                  </a:cubicBezTo>
                  <a:cubicBezTo>
                    <a:pt x="33" y="7"/>
                    <a:pt x="36" y="3"/>
                    <a:pt x="41" y="2"/>
                  </a:cubicBezTo>
                  <a:cubicBezTo>
                    <a:pt x="51" y="1"/>
                    <a:pt x="60" y="4"/>
                    <a:pt x="70" y="4"/>
                  </a:cubicBezTo>
                  <a:cubicBezTo>
                    <a:pt x="78" y="4"/>
                    <a:pt x="75" y="15"/>
                    <a:pt x="82" y="17"/>
                  </a:cubicBezTo>
                  <a:cubicBezTo>
                    <a:pt x="86" y="23"/>
                    <a:pt x="94" y="16"/>
                    <a:pt x="99" y="21"/>
                  </a:cubicBezTo>
                  <a:cubicBezTo>
                    <a:pt x="100" y="24"/>
                    <a:pt x="98" y="26"/>
                    <a:pt x="96" y="27"/>
                  </a:cubicBezTo>
                  <a:close/>
                </a:path>
              </a:pathLst>
            </a:custGeom>
            <a:solidFill>
              <a:srgbClr val="CD2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6" name="Freeform 529">
              <a:extLst>
                <a:ext uri="{FF2B5EF4-FFF2-40B4-BE49-F238E27FC236}">
                  <a16:creationId xmlns:a16="http://schemas.microsoft.com/office/drawing/2014/main" id="{E5BBBECE-F246-0774-7B4A-F2303C4E2CA1}"/>
                </a:ext>
              </a:extLst>
            </p:cNvPr>
            <p:cNvSpPr/>
            <p:nvPr/>
          </p:nvSpPr>
          <p:spPr bwMode="auto">
            <a:xfrm>
              <a:off x="6024563" y="4022726"/>
              <a:ext cx="147638" cy="60325"/>
            </a:xfrm>
            <a:custGeom>
              <a:avLst/>
              <a:gdLst>
                <a:gd name="T0" fmla="*/ 20 w 61"/>
                <a:gd name="T1" fmla="*/ 0 h 25"/>
                <a:gd name="T2" fmla="*/ 61 w 61"/>
                <a:gd name="T3" fmla="*/ 20 h 25"/>
                <a:gd name="T4" fmla="*/ 61 w 61"/>
                <a:gd name="T5" fmla="*/ 25 h 25"/>
                <a:gd name="T6" fmla="*/ 23 w 61"/>
                <a:gd name="T7" fmla="*/ 25 h 25"/>
                <a:gd name="T8" fmla="*/ 0 w 61"/>
                <a:gd name="T9" fmla="*/ 10 h 25"/>
                <a:gd name="T10" fmla="*/ 1 w 61"/>
                <a:gd name="T11" fmla="*/ 9 h 25"/>
                <a:gd name="T12" fmla="*/ 20 w 6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61" h="25">
                  <a:moveTo>
                    <a:pt x="20" y="0"/>
                  </a:moveTo>
                  <a:cubicBezTo>
                    <a:pt x="31" y="14"/>
                    <a:pt x="45" y="18"/>
                    <a:pt x="61" y="20"/>
                  </a:cubicBezTo>
                  <a:cubicBezTo>
                    <a:pt x="61" y="22"/>
                    <a:pt x="61" y="23"/>
                    <a:pt x="61" y="25"/>
                  </a:cubicBezTo>
                  <a:cubicBezTo>
                    <a:pt x="48" y="25"/>
                    <a:pt x="36" y="23"/>
                    <a:pt x="23" y="25"/>
                  </a:cubicBezTo>
                  <a:cubicBezTo>
                    <a:pt x="16" y="19"/>
                    <a:pt x="5" y="19"/>
                    <a:pt x="0" y="10"/>
                  </a:cubicBezTo>
                  <a:cubicBezTo>
                    <a:pt x="0" y="10"/>
                    <a:pt x="1" y="9"/>
                    <a:pt x="1" y="9"/>
                  </a:cubicBezTo>
                  <a:cubicBezTo>
                    <a:pt x="9" y="9"/>
                    <a:pt x="15" y="5"/>
                    <a:pt x="20" y="0"/>
                  </a:cubicBezTo>
                  <a:close/>
                </a:path>
              </a:pathLst>
            </a:custGeom>
            <a:solidFill>
              <a:srgbClr val="881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7" name="Freeform 530">
              <a:extLst>
                <a:ext uri="{FF2B5EF4-FFF2-40B4-BE49-F238E27FC236}">
                  <a16:creationId xmlns:a16="http://schemas.microsoft.com/office/drawing/2014/main" id="{A8353F83-377D-489C-1C94-F7D31BB2A86D}"/>
                </a:ext>
              </a:extLst>
            </p:cNvPr>
            <p:cNvSpPr/>
            <p:nvPr/>
          </p:nvSpPr>
          <p:spPr bwMode="auto">
            <a:xfrm>
              <a:off x="6164263" y="3914776"/>
              <a:ext cx="142875" cy="88900"/>
            </a:xfrm>
            <a:custGeom>
              <a:avLst/>
              <a:gdLst>
                <a:gd name="T0" fmla="*/ 18 w 59"/>
                <a:gd name="T1" fmla="*/ 32 h 37"/>
                <a:gd name="T2" fmla="*/ 11 w 59"/>
                <a:gd name="T3" fmla="*/ 32 h 37"/>
                <a:gd name="T4" fmla="*/ 3 w 59"/>
                <a:gd name="T5" fmla="*/ 29 h 37"/>
                <a:gd name="T6" fmla="*/ 2 w 59"/>
                <a:gd name="T7" fmla="*/ 6 h 37"/>
                <a:gd name="T8" fmla="*/ 7 w 59"/>
                <a:gd name="T9" fmla="*/ 0 h 37"/>
                <a:gd name="T10" fmla="*/ 17 w 59"/>
                <a:gd name="T11" fmla="*/ 5 h 37"/>
                <a:gd name="T12" fmla="*/ 19 w 59"/>
                <a:gd name="T13" fmla="*/ 12 h 37"/>
                <a:gd name="T14" fmla="*/ 24 w 59"/>
                <a:gd name="T15" fmla="*/ 18 h 37"/>
                <a:gd name="T16" fmla="*/ 43 w 59"/>
                <a:gd name="T17" fmla="*/ 16 h 37"/>
                <a:gd name="T18" fmla="*/ 46 w 59"/>
                <a:gd name="T19" fmla="*/ 17 h 37"/>
                <a:gd name="T20" fmla="*/ 56 w 59"/>
                <a:gd name="T21" fmla="*/ 37 h 37"/>
                <a:gd name="T22" fmla="*/ 49 w 59"/>
                <a:gd name="T23" fmla="*/ 24 h 37"/>
                <a:gd name="T24" fmla="*/ 44 w 59"/>
                <a:gd name="T25" fmla="*/ 24 h 37"/>
                <a:gd name="T26" fmla="*/ 18 w 59"/>
                <a:gd name="T27"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7">
                  <a:moveTo>
                    <a:pt x="18" y="32"/>
                  </a:moveTo>
                  <a:cubicBezTo>
                    <a:pt x="16" y="31"/>
                    <a:pt x="14" y="30"/>
                    <a:pt x="11" y="32"/>
                  </a:cubicBezTo>
                  <a:cubicBezTo>
                    <a:pt x="7" y="37"/>
                    <a:pt x="5" y="33"/>
                    <a:pt x="3" y="29"/>
                  </a:cubicBezTo>
                  <a:cubicBezTo>
                    <a:pt x="0" y="22"/>
                    <a:pt x="7" y="14"/>
                    <a:pt x="2" y="6"/>
                  </a:cubicBezTo>
                  <a:cubicBezTo>
                    <a:pt x="1" y="2"/>
                    <a:pt x="3" y="0"/>
                    <a:pt x="7" y="0"/>
                  </a:cubicBezTo>
                  <a:cubicBezTo>
                    <a:pt x="11" y="0"/>
                    <a:pt x="14" y="2"/>
                    <a:pt x="17" y="5"/>
                  </a:cubicBezTo>
                  <a:cubicBezTo>
                    <a:pt x="18" y="7"/>
                    <a:pt x="19" y="9"/>
                    <a:pt x="19" y="12"/>
                  </a:cubicBezTo>
                  <a:cubicBezTo>
                    <a:pt x="18" y="16"/>
                    <a:pt x="18" y="20"/>
                    <a:pt x="24" y="18"/>
                  </a:cubicBezTo>
                  <a:cubicBezTo>
                    <a:pt x="30" y="16"/>
                    <a:pt x="36" y="17"/>
                    <a:pt x="43" y="16"/>
                  </a:cubicBezTo>
                  <a:cubicBezTo>
                    <a:pt x="44" y="16"/>
                    <a:pt x="45" y="16"/>
                    <a:pt x="46" y="17"/>
                  </a:cubicBezTo>
                  <a:cubicBezTo>
                    <a:pt x="54" y="21"/>
                    <a:pt x="59" y="27"/>
                    <a:pt x="56" y="37"/>
                  </a:cubicBezTo>
                  <a:cubicBezTo>
                    <a:pt x="51" y="35"/>
                    <a:pt x="57" y="25"/>
                    <a:pt x="49" y="24"/>
                  </a:cubicBezTo>
                  <a:cubicBezTo>
                    <a:pt x="47" y="24"/>
                    <a:pt x="45" y="24"/>
                    <a:pt x="44" y="24"/>
                  </a:cubicBezTo>
                  <a:cubicBezTo>
                    <a:pt x="34" y="23"/>
                    <a:pt x="27" y="30"/>
                    <a:pt x="18" y="32"/>
                  </a:cubicBezTo>
                  <a:close/>
                </a:path>
              </a:pathLst>
            </a:custGeom>
            <a:solidFill>
              <a:srgbClr val="A93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8" name="Freeform 531">
              <a:extLst>
                <a:ext uri="{FF2B5EF4-FFF2-40B4-BE49-F238E27FC236}">
                  <a16:creationId xmlns:a16="http://schemas.microsoft.com/office/drawing/2014/main" id="{3F34BE2B-7370-1763-01A5-491304CA22C0}"/>
                </a:ext>
              </a:extLst>
            </p:cNvPr>
            <p:cNvSpPr/>
            <p:nvPr/>
          </p:nvSpPr>
          <p:spPr bwMode="auto">
            <a:xfrm>
              <a:off x="6203951" y="3957638"/>
              <a:ext cx="66675" cy="55563"/>
            </a:xfrm>
            <a:custGeom>
              <a:avLst/>
              <a:gdLst>
                <a:gd name="T0" fmla="*/ 2 w 28"/>
                <a:gd name="T1" fmla="*/ 14 h 23"/>
                <a:gd name="T2" fmla="*/ 28 w 28"/>
                <a:gd name="T3" fmla="*/ 6 h 23"/>
                <a:gd name="T4" fmla="*/ 0 w 28"/>
                <a:gd name="T5" fmla="*/ 19 h 23"/>
                <a:gd name="T6" fmla="*/ 2 w 28"/>
                <a:gd name="T7" fmla="*/ 14 h 23"/>
              </a:gdLst>
              <a:ahLst/>
              <a:cxnLst>
                <a:cxn ang="0">
                  <a:pos x="T0" y="T1"/>
                </a:cxn>
                <a:cxn ang="0">
                  <a:pos x="T2" y="T3"/>
                </a:cxn>
                <a:cxn ang="0">
                  <a:pos x="T4" y="T5"/>
                </a:cxn>
                <a:cxn ang="0">
                  <a:pos x="T6" y="T7"/>
                </a:cxn>
              </a:cxnLst>
              <a:rect l="0" t="0" r="r" b="b"/>
              <a:pathLst>
                <a:path w="28" h="23">
                  <a:moveTo>
                    <a:pt x="2" y="14"/>
                  </a:moveTo>
                  <a:cubicBezTo>
                    <a:pt x="9" y="6"/>
                    <a:pt x="16" y="0"/>
                    <a:pt x="28" y="6"/>
                  </a:cubicBezTo>
                  <a:cubicBezTo>
                    <a:pt x="19" y="12"/>
                    <a:pt x="13" y="23"/>
                    <a:pt x="0" y="19"/>
                  </a:cubicBezTo>
                  <a:cubicBezTo>
                    <a:pt x="1" y="18"/>
                    <a:pt x="1" y="16"/>
                    <a:pt x="2" y="14"/>
                  </a:cubicBezTo>
                  <a:close/>
                </a:path>
              </a:pathLst>
            </a:custGeom>
            <a:solidFill>
              <a:srgbClr val="DE3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9" name="Freeform 532">
              <a:extLst>
                <a:ext uri="{FF2B5EF4-FFF2-40B4-BE49-F238E27FC236}">
                  <a16:creationId xmlns:a16="http://schemas.microsoft.com/office/drawing/2014/main" id="{26A9AB4C-379B-7920-CCDC-65AEE79D2451}"/>
                </a:ext>
              </a:extLst>
            </p:cNvPr>
            <p:cNvSpPr/>
            <p:nvPr/>
          </p:nvSpPr>
          <p:spPr bwMode="auto">
            <a:xfrm>
              <a:off x="6311901" y="3924301"/>
              <a:ext cx="58738" cy="112713"/>
            </a:xfrm>
            <a:custGeom>
              <a:avLst/>
              <a:gdLst>
                <a:gd name="T0" fmla="*/ 5 w 24"/>
                <a:gd name="T1" fmla="*/ 0 h 47"/>
                <a:gd name="T2" fmla="*/ 22 w 24"/>
                <a:gd name="T3" fmla="*/ 43 h 47"/>
                <a:gd name="T4" fmla="*/ 5 w 24"/>
                <a:gd name="T5" fmla="*/ 36 h 47"/>
                <a:gd name="T6" fmla="*/ 5 w 24"/>
                <a:gd name="T7" fmla="*/ 0 h 47"/>
              </a:gdLst>
              <a:ahLst/>
              <a:cxnLst>
                <a:cxn ang="0">
                  <a:pos x="T0" y="T1"/>
                </a:cxn>
                <a:cxn ang="0">
                  <a:pos x="T2" y="T3"/>
                </a:cxn>
                <a:cxn ang="0">
                  <a:pos x="T4" y="T5"/>
                </a:cxn>
                <a:cxn ang="0">
                  <a:pos x="T6" y="T7"/>
                </a:cxn>
              </a:cxnLst>
              <a:rect l="0" t="0" r="r" b="b"/>
              <a:pathLst>
                <a:path w="24" h="47">
                  <a:moveTo>
                    <a:pt x="5" y="0"/>
                  </a:moveTo>
                  <a:cubicBezTo>
                    <a:pt x="18" y="11"/>
                    <a:pt x="24" y="26"/>
                    <a:pt x="22" y="43"/>
                  </a:cubicBezTo>
                  <a:cubicBezTo>
                    <a:pt x="14" y="47"/>
                    <a:pt x="8" y="44"/>
                    <a:pt x="5" y="36"/>
                  </a:cubicBezTo>
                  <a:cubicBezTo>
                    <a:pt x="2" y="24"/>
                    <a:pt x="0" y="12"/>
                    <a:pt x="5" y="0"/>
                  </a:cubicBezTo>
                  <a:close/>
                </a:path>
              </a:pathLst>
            </a:custGeom>
            <a:solidFill>
              <a:srgbClr val="E04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0" name="Freeform 533">
              <a:extLst>
                <a:ext uri="{FF2B5EF4-FFF2-40B4-BE49-F238E27FC236}">
                  <a16:creationId xmlns:a16="http://schemas.microsoft.com/office/drawing/2014/main" id="{0B654214-0691-70C3-9AE5-77B7EA45C2DD}"/>
                </a:ext>
              </a:extLst>
            </p:cNvPr>
            <p:cNvSpPr/>
            <p:nvPr/>
          </p:nvSpPr>
          <p:spPr bwMode="auto">
            <a:xfrm>
              <a:off x="6305551" y="3906838"/>
              <a:ext cx="61913" cy="127000"/>
            </a:xfrm>
            <a:custGeom>
              <a:avLst/>
              <a:gdLst>
                <a:gd name="T0" fmla="*/ 8 w 26"/>
                <a:gd name="T1" fmla="*/ 7 h 53"/>
                <a:gd name="T2" fmla="*/ 9 w 26"/>
                <a:gd name="T3" fmla="*/ 38 h 53"/>
                <a:gd name="T4" fmla="*/ 25 w 26"/>
                <a:gd name="T5" fmla="*/ 50 h 53"/>
                <a:gd name="T6" fmla="*/ 26 w 26"/>
                <a:gd name="T7" fmla="*/ 52 h 53"/>
                <a:gd name="T8" fmla="*/ 3 w 26"/>
                <a:gd name="T9" fmla="*/ 33 h 53"/>
                <a:gd name="T10" fmla="*/ 6 w 26"/>
                <a:gd name="T11" fmla="*/ 0 h 53"/>
                <a:gd name="T12" fmla="*/ 8 w 26"/>
                <a:gd name="T13" fmla="*/ 7 h 53"/>
              </a:gdLst>
              <a:ahLst/>
              <a:cxnLst>
                <a:cxn ang="0">
                  <a:pos x="T0" y="T1"/>
                </a:cxn>
                <a:cxn ang="0">
                  <a:pos x="T2" y="T3"/>
                </a:cxn>
                <a:cxn ang="0">
                  <a:pos x="T4" y="T5"/>
                </a:cxn>
                <a:cxn ang="0">
                  <a:pos x="T6" y="T7"/>
                </a:cxn>
                <a:cxn ang="0">
                  <a:pos x="T8" y="T9"/>
                </a:cxn>
                <a:cxn ang="0">
                  <a:pos x="T10" y="T11"/>
                </a:cxn>
                <a:cxn ang="0">
                  <a:pos x="T12" y="T13"/>
                </a:cxn>
              </a:cxnLst>
              <a:rect l="0" t="0" r="r" b="b"/>
              <a:pathLst>
                <a:path w="26" h="52">
                  <a:moveTo>
                    <a:pt x="8" y="7"/>
                  </a:moveTo>
                  <a:cubicBezTo>
                    <a:pt x="8" y="17"/>
                    <a:pt x="7" y="27"/>
                    <a:pt x="9" y="38"/>
                  </a:cubicBezTo>
                  <a:cubicBezTo>
                    <a:pt x="10" y="46"/>
                    <a:pt x="16" y="51"/>
                    <a:pt x="25" y="50"/>
                  </a:cubicBezTo>
                  <a:cubicBezTo>
                    <a:pt x="26" y="51"/>
                    <a:pt x="26" y="51"/>
                    <a:pt x="26" y="52"/>
                  </a:cubicBezTo>
                  <a:cubicBezTo>
                    <a:pt x="7" y="53"/>
                    <a:pt x="7" y="53"/>
                    <a:pt x="3" y="33"/>
                  </a:cubicBezTo>
                  <a:cubicBezTo>
                    <a:pt x="5" y="22"/>
                    <a:pt x="0" y="10"/>
                    <a:pt x="6" y="0"/>
                  </a:cubicBezTo>
                  <a:cubicBezTo>
                    <a:pt x="7" y="2"/>
                    <a:pt x="7" y="4"/>
                    <a:pt x="8" y="7"/>
                  </a:cubicBezTo>
                  <a:close/>
                </a:path>
              </a:pathLst>
            </a:custGeom>
            <a:solidFill>
              <a:srgbClr val="D058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1" name="Freeform 534">
              <a:extLst>
                <a:ext uri="{FF2B5EF4-FFF2-40B4-BE49-F238E27FC236}">
                  <a16:creationId xmlns:a16="http://schemas.microsoft.com/office/drawing/2014/main" id="{FCAE0B1C-84BA-853E-B6C3-AE9D91878ADE}"/>
                </a:ext>
              </a:extLst>
            </p:cNvPr>
            <p:cNvSpPr/>
            <p:nvPr/>
          </p:nvSpPr>
          <p:spPr bwMode="auto">
            <a:xfrm>
              <a:off x="6348413" y="3900488"/>
              <a:ext cx="47625" cy="42863"/>
            </a:xfrm>
            <a:custGeom>
              <a:avLst/>
              <a:gdLst>
                <a:gd name="T0" fmla="*/ 8 w 20"/>
                <a:gd name="T1" fmla="*/ 0 h 18"/>
                <a:gd name="T2" fmla="*/ 16 w 20"/>
                <a:gd name="T3" fmla="*/ 10 h 18"/>
                <a:gd name="T4" fmla="*/ 20 w 20"/>
                <a:gd name="T5" fmla="*/ 18 h 18"/>
                <a:gd name="T6" fmla="*/ 0 w 20"/>
                <a:gd name="T7" fmla="*/ 10 h 18"/>
                <a:gd name="T8" fmla="*/ 8 w 20"/>
                <a:gd name="T9" fmla="*/ 0 h 18"/>
              </a:gdLst>
              <a:ahLst/>
              <a:cxnLst>
                <a:cxn ang="0">
                  <a:pos x="T0" y="T1"/>
                </a:cxn>
                <a:cxn ang="0">
                  <a:pos x="T2" y="T3"/>
                </a:cxn>
                <a:cxn ang="0">
                  <a:pos x="T4" y="T5"/>
                </a:cxn>
                <a:cxn ang="0">
                  <a:pos x="T6" y="T7"/>
                </a:cxn>
                <a:cxn ang="0">
                  <a:pos x="T8" y="T9"/>
                </a:cxn>
              </a:cxnLst>
              <a:rect l="0" t="0" r="r" b="b"/>
              <a:pathLst>
                <a:path w="20" h="18">
                  <a:moveTo>
                    <a:pt x="8" y="0"/>
                  </a:moveTo>
                  <a:cubicBezTo>
                    <a:pt x="13" y="2"/>
                    <a:pt x="13" y="7"/>
                    <a:pt x="16" y="10"/>
                  </a:cubicBezTo>
                  <a:cubicBezTo>
                    <a:pt x="17" y="12"/>
                    <a:pt x="18" y="14"/>
                    <a:pt x="20" y="18"/>
                  </a:cubicBezTo>
                  <a:cubicBezTo>
                    <a:pt x="12" y="16"/>
                    <a:pt x="5" y="15"/>
                    <a:pt x="0" y="10"/>
                  </a:cubicBezTo>
                  <a:cubicBezTo>
                    <a:pt x="8" y="11"/>
                    <a:pt x="4" y="2"/>
                    <a:pt x="8" y="0"/>
                  </a:cubicBezTo>
                  <a:close/>
                </a:path>
              </a:pathLst>
            </a:custGeom>
            <a:solidFill>
              <a:srgbClr val="DE3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2" name="Freeform 535">
              <a:extLst>
                <a:ext uri="{FF2B5EF4-FFF2-40B4-BE49-F238E27FC236}">
                  <a16:creationId xmlns:a16="http://schemas.microsoft.com/office/drawing/2014/main" id="{4F6B19B6-9007-3F80-E600-9B33EDCCD7E4}"/>
                </a:ext>
              </a:extLst>
            </p:cNvPr>
            <p:cNvSpPr/>
            <p:nvPr/>
          </p:nvSpPr>
          <p:spPr bwMode="auto">
            <a:xfrm>
              <a:off x="6367463" y="3949701"/>
              <a:ext cx="31750" cy="41275"/>
            </a:xfrm>
            <a:custGeom>
              <a:avLst/>
              <a:gdLst>
                <a:gd name="T0" fmla="*/ 13 w 13"/>
                <a:gd name="T1" fmla="*/ 10 h 17"/>
                <a:gd name="T2" fmla="*/ 10 w 13"/>
                <a:gd name="T3" fmla="*/ 16 h 17"/>
                <a:gd name="T4" fmla="*/ 0 w 13"/>
                <a:gd name="T5" fmla="*/ 3 h 17"/>
                <a:gd name="T6" fmla="*/ 3 w 13"/>
                <a:gd name="T7" fmla="*/ 0 h 17"/>
                <a:gd name="T8" fmla="*/ 13 w 13"/>
                <a:gd name="T9" fmla="*/ 10 h 17"/>
              </a:gdLst>
              <a:ahLst/>
              <a:cxnLst>
                <a:cxn ang="0">
                  <a:pos x="T0" y="T1"/>
                </a:cxn>
                <a:cxn ang="0">
                  <a:pos x="T2" y="T3"/>
                </a:cxn>
                <a:cxn ang="0">
                  <a:pos x="T4" y="T5"/>
                </a:cxn>
                <a:cxn ang="0">
                  <a:pos x="T6" y="T7"/>
                </a:cxn>
                <a:cxn ang="0">
                  <a:pos x="T8" y="T9"/>
                </a:cxn>
              </a:cxnLst>
              <a:rect l="0" t="0" r="r" b="b"/>
              <a:pathLst>
                <a:path w="13" h="17">
                  <a:moveTo>
                    <a:pt x="13" y="10"/>
                  </a:moveTo>
                  <a:cubicBezTo>
                    <a:pt x="12" y="13"/>
                    <a:pt x="13" y="17"/>
                    <a:pt x="10" y="16"/>
                  </a:cubicBezTo>
                  <a:cubicBezTo>
                    <a:pt x="4" y="14"/>
                    <a:pt x="2" y="9"/>
                    <a:pt x="0" y="3"/>
                  </a:cubicBezTo>
                  <a:cubicBezTo>
                    <a:pt x="0" y="2"/>
                    <a:pt x="1" y="0"/>
                    <a:pt x="3" y="0"/>
                  </a:cubicBezTo>
                  <a:cubicBezTo>
                    <a:pt x="8" y="2"/>
                    <a:pt x="13" y="4"/>
                    <a:pt x="13" y="10"/>
                  </a:cubicBezTo>
                  <a:close/>
                </a:path>
              </a:pathLst>
            </a:custGeom>
            <a:solidFill>
              <a:srgbClr val="E43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3" name="Freeform 536">
              <a:extLst>
                <a:ext uri="{FF2B5EF4-FFF2-40B4-BE49-F238E27FC236}">
                  <a16:creationId xmlns:a16="http://schemas.microsoft.com/office/drawing/2014/main" id="{69CECBCF-2C80-6FED-ACEB-8A3267382AD6}"/>
                </a:ext>
              </a:extLst>
            </p:cNvPr>
            <p:cNvSpPr/>
            <p:nvPr/>
          </p:nvSpPr>
          <p:spPr bwMode="auto">
            <a:xfrm>
              <a:off x="6102351" y="3808413"/>
              <a:ext cx="96838" cy="125413"/>
            </a:xfrm>
            <a:custGeom>
              <a:avLst/>
              <a:gdLst>
                <a:gd name="T0" fmla="*/ 34 w 40"/>
                <a:gd name="T1" fmla="*/ 45 h 52"/>
                <a:gd name="T2" fmla="*/ 29 w 40"/>
                <a:gd name="T3" fmla="*/ 51 h 52"/>
                <a:gd name="T4" fmla="*/ 27 w 40"/>
                <a:gd name="T5" fmla="*/ 52 h 52"/>
                <a:gd name="T6" fmla="*/ 1 w 40"/>
                <a:gd name="T7" fmla="*/ 32 h 52"/>
                <a:gd name="T8" fmla="*/ 0 w 40"/>
                <a:gd name="T9" fmla="*/ 22 h 52"/>
                <a:gd name="T10" fmla="*/ 1 w 40"/>
                <a:gd name="T11" fmla="*/ 5 h 52"/>
                <a:gd name="T12" fmla="*/ 5 w 40"/>
                <a:gd name="T13" fmla="*/ 0 h 52"/>
                <a:gd name="T14" fmla="*/ 17 w 40"/>
                <a:gd name="T15" fmla="*/ 8 h 52"/>
                <a:gd name="T16" fmla="*/ 26 w 40"/>
                <a:gd name="T17" fmla="*/ 20 h 52"/>
                <a:gd name="T18" fmla="*/ 37 w 40"/>
                <a:gd name="T19" fmla="*/ 28 h 52"/>
                <a:gd name="T20" fmla="*/ 37 w 40"/>
                <a:gd name="T21" fmla="*/ 33 h 52"/>
                <a:gd name="T22" fmla="*/ 34 w 40"/>
                <a:gd name="T23"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52">
                  <a:moveTo>
                    <a:pt x="34" y="45"/>
                  </a:moveTo>
                  <a:cubicBezTo>
                    <a:pt x="31" y="46"/>
                    <a:pt x="29" y="47"/>
                    <a:pt x="29" y="51"/>
                  </a:cubicBezTo>
                  <a:cubicBezTo>
                    <a:pt x="28" y="51"/>
                    <a:pt x="27" y="52"/>
                    <a:pt x="27" y="52"/>
                  </a:cubicBezTo>
                  <a:cubicBezTo>
                    <a:pt x="19" y="44"/>
                    <a:pt x="8" y="42"/>
                    <a:pt x="1" y="32"/>
                  </a:cubicBezTo>
                  <a:cubicBezTo>
                    <a:pt x="0" y="29"/>
                    <a:pt x="0" y="26"/>
                    <a:pt x="0" y="22"/>
                  </a:cubicBezTo>
                  <a:cubicBezTo>
                    <a:pt x="0" y="16"/>
                    <a:pt x="0" y="11"/>
                    <a:pt x="1" y="5"/>
                  </a:cubicBezTo>
                  <a:cubicBezTo>
                    <a:pt x="1" y="3"/>
                    <a:pt x="2" y="1"/>
                    <a:pt x="5" y="0"/>
                  </a:cubicBezTo>
                  <a:cubicBezTo>
                    <a:pt x="6" y="7"/>
                    <a:pt x="9" y="9"/>
                    <a:pt x="17" y="8"/>
                  </a:cubicBezTo>
                  <a:cubicBezTo>
                    <a:pt x="23" y="7"/>
                    <a:pt x="37" y="3"/>
                    <a:pt x="26" y="20"/>
                  </a:cubicBezTo>
                  <a:cubicBezTo>
                    <a:pt x="21" y="27"/>
                    <a:pt x="31" y="27"/>
                    <a:pt x="37" y="28"/>
                  </a:cubicBezTo>
                  <a:cubicBezTo>
                    <a:pt x="37" y="30"/>
                    <a:pt x="37" y="31"/>
                    <a:pt x="37" y="33"/>
                  </a:cubicBezTo>
                  <a:cubicBezTo>
                    <a:pt x="39" y="38"/>
                    <a:pt x="40" y="42"/>
                    <a:pt x="34" y="45"/>
                  </a:cubicBezTo>
                  <a:close/>
                </a:path>
              </a:pathLst>
            </a:custGeom>
            <a:solidFill>
              <a:srgbClr val="E44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4" name="Freeform 537">
              <a:extLst>
                <a:ext uri="{FF2B5EF4-FFF2-40B4-BE49-F238E27FC236}">
                  <a16:creationId xmlns:a16="http://schemas.microsoft.com/office/drawing/2014/main" id="{EA885A9C-2A9F-E358-E33E-3C052190449F}"/>
                </a:ext>
              </a:extLst>
            </p:cNvPr>
            <p:cNvSpPr/>
            <p:nvPr/>
          </p:nvSpPr>
          <p:spPr bwMode="auto">
            <a:xfrm>
              <a:off x="6184901" y="3819526"/>
              <a:ext cx="103188" cy="130175"/>
            </a:xfrm>
            <a:custGeom>
              <a:avLst/>
              <a:gdLst>
                <a:gd name="T0" fmla="*/ 0 w 43"/>
                <a:gd name="T1" fmla="*/ 40 h 54"/>
                <a:gd name="T2" fmla="*/ 3 w 43"/>
                <a:gd name="T3" fmla="*/ 28 h 54"/>
                <a:gd name="T4" fmla="*/ 8 w 43"/>
                <a:gd name="T5" fmla="*/ 28 h 54"/>
                <a:gd name="T6" fmla="*/ 22 w 43"/>
                <a:gd name="T7" fmla="*/ 24 h 54"/>
                <a:gd name="T8" fmla="*/ 40 w 43"/>
                <a:gd name="T9" fmla="*/ 0 h 54"/>
                <a:gd name="T10" fmla="*/ 43 w 43"/>
                <a:gd name="T11" fmla="*/ 1 h 54"/>
                <a:gd name="T12" fmla="*/ 36 w 43"/>
                <a:gd name="T13" fmla="*/ 51 h 54"/>
                <a:gd name="T14" fmla="*/ 8 w 43"/>
                <a:gd name="T15" fmla="*/ 46 h 54"/>
                <a:gd name="T16" fmla="*/ 0 w 43"/>
                <a:gd name="T17"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0" y="40"/>
                  </a:moveTo>
                  <a:cubicBezTo>
                    <a:pt x="4" y="37"/>
                    <a:pt x="1" y="32"/>
                    <a:pt x="3" y="28"/>
                  </a:cubicBezTo>
                  <a:cubicBezTo>
                    <a:pt x="4" y="28"/>
                    <a:pt x="7" y="27"/>
                    <a:pt x="8" y="28"/>
                  </a:cubicBezTo>
                  <a:cubicBezTo>
                    <a:pt x="16" y="40"/>
                    <a:pt x="18" y="28"/>
                    <a:pt x="22" y="24"/>
                  </a:cubicBezTo>
                  <a:cubicBezTo>
                    <a:pt x="29" y="16"/>
                    <a:pt x="32" y="7"/>
                    <a:pt x="40" y="0"/>
                  </a:cubicBezTo>
                  <a:cubicBezTo>
                    <a:pt x="41" y="0"/>
                    <a:pt x="42" y="1"/>
                    <a:pt x="43" y="1"/>
                  </a:cubicBezTo>
                  <a:cubicBezTo>
                    <a:pt x="40" y="17"/>
                    <a:pt x="40" y="34"/>
                    <a:pt x="36" y="51"/>
                  </a:cubicBezTo>
                  <a:cubicBezTo>
                    <a:pt x="26" y="54"/>
                    <a:pt x="17" y="52"/>
                    <a:pt x="8" y="46"/>
                  </a:cubicBezTo>
                  <a:cubicBezTo>
                    <a:pt x="5" y="44"/>
                    <a:pt x="3" y="42"/>
                    <a:pt x="0" y="40"/>
                  </a:cubicBezTo>
                  <a:close/>
                </a:path>
              </a:pathLst>
            </a:custGeom>
            <a:solidFill>
              <a:srgbClr val="E15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5" name="Freeform 538">
              <a:extLst>
                <a:ext uri="{FF2B5EF4-FFF2-40B4-BE49-F238E27FC236}">
                  <a16:creationId xmlns:a16="http://schemas.microsoft.com/office/drawing/2014/main" id="{EC9BB48E-169E-1AE4-F264-1EA19A5F4F5B}"/>
                </a:ext>
              </a:extLst>
            </p:cNvPr>
            <p:cNvSpPr/>
            <p:nvPr/>
          </p:nvSpPr>
          <p:spPr bwMode="auto">
            <a:xfrm>
              <a:off x="6189663" y="3800476"/>
              <a:ext cx="55563" cy="63500"/>
            </a:xfrm>
            <a:custGeom>
              <a:avLst/>
              <a:gdLst>
                <a:gd name="T0" fmla="*/ 8 w 23"/>
                <a:gd name="T1" fmla="*/ 26 h 26"/>
                <a:gd name="T2" fmla="*/ 9 w 23"/>
                <a:gd name="T3" fmla="*/ 18 h 26"/>
                <a:gd name="T4" fmla="*/ 0 w 23"/>
                <a:gd name="T5" fmla="*/ 6 h 26"/>
                <a:gd name="T6" fmla="*/ 19 w 23"/>
                <a:gd name="T7" fmla="*/ 0 h 26"/>
                <a:gd name="T8" fmla="*/ 23 w 23"/>
                <a:gd name="T9" fmla="*/ 5 h 26"/>
                <a:gd name="T10" fmla="*/ 8 w 23"/>
                <a:gd name="T11" fmla="*/ 26 h 26"/>
              </a:gdLst>
              <a:ahLst/>
              <a:cxnLst>
                <a:cxn ang="0">
                  <a:pos x="T0" y="T1"/>
                </a:cxn>
                <a:cxn ang="0">
                  <a:pos x="T2" y="T3"/>
                </a:cxn>
                <a:cxn ang="0">
                  <a:pos x="T4" y="T5"/>
                </a:cxn>
                <a:cxn ang="0">
                  <a:pos x="T6" y="T7"/>
                </a:cxn>
                <a:cxn ang="0">
                  <a:pos x="T8" y="T9"/>
                </a:cxn>
                <a:cxn ang="0">
                  <a:pos x="T10" y="T11"/>
                </a:cxn>
              </a:cxnLst>
              <a:rect l="0" t="0" r="r" b="b"/>
              <a:pathLst>
                <a:path w="23" h="26">
                  <a:moveTo>
                    <a:pt x="8" y="26"/>
                  </a:moveTo>
                  <a:cubicBezTo>
                    <a:pt x="6" y="23"/>
                    <a:pt x="7" y="21"/>
                    <a:pt x="9" y="18"/>
                  </a:cubicBezTo>
                  <a:cubicBezTo>
                    <a:pt x="13" y="12"/>
                    <a:pt x="12" y="8"/>
                    <a:pt x="0" y="6"/>
                  </a:cubicBezTo>
                  <a:cubicBezTo>
                    <a:pt x="9" y="3"/>
                    <a:pt x="14" y="2"/>
                    <a:pt x="19" y="0"/>
                  </a:cubicBezTo>
                  <a:cubicBezTo>
                    <a:pt x="21" y="2"/>
                    <a:pt x="22" y="3"/>
                    <a:pt x="23" y="5"/>
                  </a:cubicBezTo>
                  <a:cubicBezTo>
                    <a:pt x="21" y="14"/>
                    <a:pt x="21" y="25"/>
                    <a:pt x="8" y="26"/>
                  </a:cubicBezTo>
                  <a:close/>
                </a:path>
              </a:pathLst>
            </a:custGeom>
            <a:solidFill>
              <a:srgbClr val="D32F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6" name="Freeform 539">
              <a:extLst>
                <a:ext uri="{FF2B5EF4-FFF2-40B4-BE49-F238E27FC236}">
                  <a16:creationId xmlns:a16="http://schemas.microsoft.com/office/drawing/2014/main" id="{265E91F0-71C5-C4D3-F3ED-A1EAE69D0864}"/>
                </a:ext>
              </a:extLst>
            </p:cNvPr>
            <p:cNvSpPr/>
            <p:nvPr/>
          </p:nvSpPr>
          <p:spPr bwMode="auto">
            <a:xfrm>
              <a:off x="6191251" y="3813176"/>
              <a:ext cx="65088" cy="61913"/>
            </a:xfrm>
            <a:custGeom>
              <a:avLst/>
              <a:gdLst>
                <a:gd name="T0" fmla="*/ 7 w 27"/>
                <a:gd name="T1" fmla="*/ 21 h 26"/>
                <a:gd name="T2" fmla="*/ 22 w 27"/>
                <a:gd name="T3" fmla="*/ 0 h 26"/>
                <a:gd name="T4" fmla="*/ 26 w 27"/>
                <a:gd name="T5" fmla="*/ 6 h 26"/>
                <a:gd name="T6" fmla="*/ 0 w 27"/>
                <a:gd name="T7" fmla="*/ 26 h 26"/>
                <a:gd name="T8" fmla="*/ 7 w 27"/>
                <a:gd name="T9" fmla="*/ 21 h 26"/>
              </a:gdLst>
              <a:ahLst/>
              <a:cxnLst>
                <a:cxn ang="0">
                  <a:pos x="T0" y="T1"/>
                </a:cxn>
                <a:cxn ang="0">
                  <a:pos x="T2" y="T3"/>
                </a:cxn>
                <a:cxn ang="0">
                  <a:pos x="T4" y="T5"/>
                </a:cxn>
                <a:cxn ang="0">
                  <a:pos x="T6" y="T7"/>
                </a:cxn>
                <a:cxn ang="0">
                  <a:pos x="T8" y="T9"/>
                </a:cxn>
              </a:cxnLst>
              <a:rect l="0" t="0" r="r" b="b"/>
              <a:pathLst>
                <a:path w="27" h="26">
                  <a:moveTo>
                    <a:pt x="7" y="21"/>
                  </a:moveTo>
                  <a:cubicBezTo>
                    <a:pt x="17" y="17"/>
                    <a:pt x="16" y="6"/>
                    <a:pt x="22" y="0"/>
                  </a:cubicBezTo>
                  <a:cubicBezTo>
                    <a:pt x="25" y="1"/>
                    <a:pt x="27" y="2"/>
                    <a:pt x="26" y="6"/>
                  </a:cubicBezTo>
                  <a:cubicBezTo>
                    <a:pt x="23" y="17"/>
                    <a:pt x="12" y="25"/>
                    <a:pt x="0" y="26"/>
                  </a:cubicBezTo>
                  <a:cubicBezTo>
                    <a:pt x="1" y="22"/>
                    <a:pt x="4" y="21"/>
                    <a:pt x="7" y="21"/>
                  </a:cubicBezTo>
                  <a:close/>
                </a:path>
              </a:pathLst>
            </a:custGeom>
            <a:solidFill>
              <a:srgbClr val="DC6C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7" name="Freeform 540">
              <a:extLst>
                <a:ext uri="{FF2B5EF4-FFF2-40B4-BE49-F238E27FC236}">
                  <a16:creationId xmlns:a16="http://schemas.microsoft.com/office/drawing/2014/main" id="{3DE38075-0108-7B22-BCB8-318F3F8EE8B6}"/>
                </a:ext>
              </a:extLst>
            </p:cNvPr>
            <p:cNvSpPr/>
            <p:nvPr/>
          </p:nvSpPr>
          <p:spPr bwMode="auto">
            <a:xfrm>
              <a:off x="6203951" y="3873501"/>
              <a:ext cx="101600" cy="88900"/>
            </a:xfrm>
            <a:custGeom>
              <a:avLst/>
              <a:gdLst>
                <a:gd name="T0" fmla="*/ 0 w 42"/>
                <a:gd name="T1" fmla="*/ 24 h 37"/>
                <a:gd name="T2" fmla="*/ 27 w 42"/>
                <a:gd name="T3" fmla="*/ 29 h 37"/>
                <a:gd name="T4" fmla="*/ 31 w 42"/>
                <a:gd name="T5" fmla="*/ 17 h 37"/>
                <a:gd name="T6" fmla="*/ 39 w 42"/>
                <a:gd name="T7" fmla="*/ 0 h 37"/>
                <a:gd name="T8" fmla="*/ 42 w 42"/>
                <a:gd name="T9" fmla="*/ 1 h 37"/>
                <a:gd name="T10" fmla="*/ 41 w 42"/>
                <a:gd name="T11" fmla="*/ 14 h 37"/>
                <a:gd name="T12" fmla="*/ 40 w 42"/>
                <a:gd name="T13" fmla="*/ 21 h 37"/>
                <a:gd name="T14" fmla="*/ 30 w 42"/>
                <a:gd name="T15" fmla="*/ 34 h 37"/>
                <a:gd name="T16" fmla="*/ 28 w 42"/>
                <a:gd name="T17" fmla="*/ 34 h 37"/>
                <a:gd name="T18" fmla="*/ 2 w 42"/>
                <a:gd name="T19" fmla="*/ 28 h 37"/>
                <a:gd name="T20" fmla="*/ 0 w 42"/>
                <a:gd name="T2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7">
                  <a:moveTo>
                    <a:pt x="0" y="24"/>
                  </a:moveTo>
                  <a:cubicBezTo>
                    <a:pt x="9" y="25"/>
                    <a:pt x="18" y="27"/>
                    <a:pt x="27" y="29"/>
                  </a:cubicBezTo>
                  <a:cubicBezTo>
                    <a:pt x="30" y="25"/>
                    <a:pt x="31" y="21"/>
                    <a:pt x="31" y="17"/>
                  </a:cubicBezTo>
                  <a:cubicBezTo>
                    <a:pt x="30" y="9"/>
                    <a:pt x="33" y="4"/>
                    <a:pt x="39" y="0"/>
                  </a:cubicBezTo>
                  <a:cubicBezTo>
                    <a:pt x="40" y="0"/>
                    <a:pt x="41" y="0"/>
                    <a:pt x="42" y="1"/>
                  </a:cubicBezTo>
                  <a:cubicBezTo>
                    <a:pt x="42" y="5"/>
                    <a:pt x="41" y="10"/>
                    <a:pt x="41" y="14"/>
                  </a:cubicBezTo>
                  <a:cubicBezTo>
                    <a:pt x="40" y="16"/>
                    <a:pt x="39" y="19"/>
                    <a:pt x="40" y="21"/>
                  </a:cubicBezTo>
                  <a:cubicBezTo>
                    <a:pt x="42" y="30"/>
                    <a:pt x="37" y="33"/>
                    <a:pt x="30" y="34"/>
                  </a:cubicBezTo>
                  <a:cubicBezTo>
                    <a:pt x="29" y="34"/>
                    <a:pt x="28" y="34"/>
                    <a:pt x="28" y="34"/>
                  </a:cubicBezTo>
                  <a:cubicBezTo>
                    <a:pt x="19" y="33"/>
                    <a:pt x="9" y="37"/>
                    <a:pt x="2" y="28"/>
                  </a:cubicBezTo>
                  <a:cubicBezTo>
                    <a:pt x="1" y="27"/>
                    <a:pt x="1" y="25"/>
                    <a:pt x="0" y="24"/>
                  </a:cubicBezTo>
                  <a:close/>
                </a:path>
              </a:pathLst>
            </a:custGeom>
            <a:solidFill>
              <a:srgbClr val="CC6A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8" name="Freeform 541">
              <a:extLst>
                <a:ext uri="{FF2B5EF4-FFF2-40B4-BE49-F238E27FC236}">
                  <a16:creationId xmlns:a16="http://schemas.microsoft.com/office/drawing/2014/main" id="{E8EFD92C-A25D-0472-2C81-964D4F3579BC}"/>
                </a:ext>
              </a:extLst>
            </p:cNvPr>
            <p:cNvSpPr/>
            <p:nvPr/>
          </p:nvSpPr>
          <p:spPr bwMode="auto">
            <a:xfrm>
              <a:off x="6269038" y="3822701"/>
              <a:ext cx="30163" cy="120650"/>
            </a:xfrm>
            <a:custGeom>
              <a:avLst/>
              <a:gdLst>
                <a:gd name="T0" fmla="*/ 13 w 13"/>
                <a:gd name="T1" fmla="*/ 22 h 50"/>
                <a:gd name="T2" fmla="*/ 7 w 13"/>
                <a:gd name="T3" fmla="*/ 39 h 50"/>
                <a:gd name="T4" fmla="*/ 0 w 13"/>
                <a:gd name="T5" fmla="*/ 50 h 50"/>
                <a:gd name="T6" fmla="*/ 8 w 13"/>
                <a:gd name="T7" fmla="*/ 0 h 50"/>
                <a:gd name="T8" fmla="*/ 11 w 13"/>
                <a:gd name="T9" fmla="*/ 2 h 50"/>
                <a:gd name="T10" fmla="*/ 13 w 13"/>
                <a:gd name="T11" fmla="*/ 22 h 50"/>
              </a:gdLst>
              <a:ahLst/>
              <a:cxnLst>
                <a:cxn ang="0">
                  <a:pos x="T0" y="T1"/>
                </a:cxn>
                <a:cxn ang="0">
                  <a:pos x="T2" y="T3"/>
                </a:cxn>
                <a:cxn ang="0">
                  <a:pos x="T4" y="T5"/>
                </a:cxn>
                <a:cxn ang="0">
                  <a:pos x="T6" y="T7"/>
                </a:cxn>
                <a:cxn ang="0">
                  <a:pos x="T8" y="T9"/>
                </a:cxn>
                <a:cxn ang="0">
                  <a:pos x="T10" y="T11"/>
                </a:cxn>
              </a:cxnLst>
              <a:rect l="0" t="0" r="r" b="b"/>
              <a:pathLst>
                <a:path w="13" h="50">
                  <a:moveTo>
                    <a:pt x="13" y="22"/>
                  </a:moveTo>
                  <a:cubicBezTo>
                    <a:pt x="10" y="27"/>
                    <a:pt x="5" y="31"/>
                    <a:pt x="7" y="39"/>
                  </a:cubicBezTo>
                  <a:cubicBezTo>
                    <a:pt x="8" y="43"/>
                    <a:pt x="6" y="48"/>
                    <a:pt x="0" y="50"/>
                  </a:cubicBezTo>
                  <a:cubicBezTo>
                    <a:pt x="0" y="33"/>
                    <a:pt x="0" y="16"/>
                    <a:pt x="8" y="0"/>
                  </a:cubicBezTo>
                  <a:cubicBezTo>
                    <a:pt x="9" y="0"/>
                    <a:pt x="10" y="1"/>
                    <a:pt x="11" y="2"/>
                  </a:cubicBezTo>
                  <a:cubicBezTo>
                    <a:pt x="10" y="9"/>
                    <a:pt x="12" y="15"/>
                    <a:pt x="13" y="22"/>
                  </a:cubicBezTo>
                  <a:close/>
                </a:path>
              </a:pathLst>
            </a:custGeom>
            <a:solidFill>
              <a:srgbClr val="CA2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9" name="Freeform 542">
              <a:extLst>
                <a:ext uri="{FF2B5EF4-FFF2-40B4-BE49-F238E27FC236}">
                  <a16:creationId xmlns:a16="http://schemas.microsoft.com/office/drawing/2014/main" id="{7B94286C-907F-4DB2-6BB8-0A60EB5760C6}"/>
                </a:ext>
              </a:extLst>
            </p:cNvPr>
            <p:cNvSpPr/>
            <p:nvPr/>
          </p:nvSpPr>
          <p:spPr bwMode="auto">
            <a:xfrm>
              <a:off x="6283326" y="3827463"/>
              <a:ext cx="23813" cy="47625"/>
            </a:xfrm>
            <a:custGeom>
              <a:avLst/>
              <a:gdLst>
                <a:gd name="T0" fmla="*/ 7 w 10"/>
                <a:gd name="T1" fmla="*/ 20 h 20"/>
                <a:gd name="T2" fmla="*/ 5 w 10"/>
                <a:gd name="T3" fmla="*/ 0 h 20"/>
                <a:gd name="T4" fmla="*/ 9 w 10"/>
                <a:gd name="T5" fmla="*/ 20 h 20"/>
                <a:gd name="T6" fmla="*/ 7 w 10"/>
                <a:gd name="T7" fmla="*/ 20 h 20"/>
              </a:gdLst>
              <a:ahLst/>
              <a:cxnLst>
                <a:cxn ang="0">
                  <a:pos x="T0" y="T1"/>
                </a:cxn>
                <a:cxn ang="0">
                  <a:pos x="T2" y="T3"/>
                </a:cxn>
                <a:cxn ang="0">
                  <a:pos x="T4" y="T5"/>
                </a:cxn>
                <a:cxn ang="0">
                  <a:pos x="T6" y="T7"/>
                </a:cxn>
              </a:cxnLst>
              <a:rect l="0" t="0" r="r" b="b"/>
              <a:pathLst>
                <a:path w="10" h="20">
                  <a:moveTo>
                    <a:pt x="7" y="20"/>
                  </a:moveTo>
                  <a:cubicBezTo>
                    <a:pt x="0" y="14"/>
                    <a:pt x="2" y="7"/>
                    <a:pt x="5" y="0"/>
                  </a:cubicBezTo>
                  <a:cubicBezTo>
                    <a:pt x="8" y="6"/>
                    <a:pt x="10" y="13"/>
                    <a:pt x="9" y="20"/>
                  </a:cubicBezTo>
                  <a:cubicBezTo>
                    <a:pt x="8" y="20"/>
                    <a:pt x="8" y="20"/>
                    <a:pt x="7" y="20"/>
                  </a:cubicBezTo>
                  <a:close/>
                </a:path>
              </a:pathLst>
            </a:custGeom>
            <a:solidFill>
              <a:srgbClr val="E66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0" name="Freeform 543">
              <a:extLst>
                <a:ext uri="{FF2B5EF4-FFF2-40B4-BE49-F238E27FC236}">
                  <a16:creationId xmlns:a16="http://schemas.microsoft.com/office/drawing/2014/main" id="{BE32D049-F873-3B98-71E9-29DEA7D3207C}"/>
                </a:ext>
              </a:extLst>
            </p:cNvPr>
            <p:cNvSpPr/>
            <p:nvPr/>
          </p:nvSpPr>
          <p:spPr bwMode="auto">
            <a:xfrm>
              <a:off x="5540376" y="3394076"/>
              <a:ext cx="50800" cy="87313"/>
            </a:xfrm>
            <a:custGeom>
              <a:avLst/>
              <a:gdLst>
                <a:gd name="T0" fmla="*/ 18 w 21"/>
                <a:gd name="T1" fmla="*/ 30 h 36"/>
                <a:gd name="T2" fmla="*/ 21 w 21"/>
                <a:gd name="T3" fmla="*/ 33 h 36"/>
                <a:gd name="T4" fmla="*/ 17 w 21"/>
                <a:gd name="T5" fmla="*/ 36 h 36"/>
                <a:gd name="T6" fmla="*/ 6 w 21"/>
                <a:gd name="T7" fmla="*/ 18 h 36"/>
                <a:gd name="T8" fmla="*/ 4 w 21"/>
                <a:gd name="T9" fmla="*/ 15 h 36"/>
                <a:gd name="T10" fmla="*/ 0 w 21"/>
                <a:gd name="T11" fmla="*/ 3 h 36"/>
                <a:gd name="T12" fmla="*/ 4 w 21"/>
                <a:gd name="T13" fmla="*/ 0 h 36"/>
                <a:gd name="T14" fmla="*/ 18 w 21"/>
                <a:gd name="T15" fmla="*/ 3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6">
                  <a:moveTo>
                    <a:pt x="18" y="30"/>
                  </a:moveTo>
                  <a:cubicBezTo>
                    <a:pt x="18" y="32"/>
                    <a:pt x="19" y="33"/>
                    <a:pt x="21" y="33"/>
                  </a:cubicBezTo>
                  <a:cubicBezTo>
                    <a:pt x="20" y="34"/>
                    <a:pt x="19" y="35"/>
                    <a:pt x="17" y="36"/>
                  </a:cubicBezTo>
                  <a:cubicBezTo>
                    <a:pt x="9" y="32"/>
                    <a:pt x="10" y="24"/>
                    <a:pt x="6" y="18"/>
                  </a:cubicBezTo>
                  <a:cubicBezTo>
                    <a:pt x="5" y="17"/>
                    <a:pt x="5" y="16"/>
                    <a:pt x="4" y="15"/>
                  </a:cubicBezTo>
                  <a:cubicBezTo>
                    <a:pt x="5" y="10"/>
                    <a:pt x="1" y="7"/>
                    <a:pt x="0" y="3"/>
                  </a:cubicBezTo>
                  <a:cubicBezTo>
                    <a:pt x="1" y="1"/>
                    <a:pt x="2" y="0"/>
                    <a:pt x="4" y="0"/>
                  </a:cubicBezTo>
                  <a:cubicBezTo>
                    <a:pt x="9" y="9"/>
                    <a:pt x="15" y="19"/>
                    <a:pt x="18" y="30"/>
                  </a:cubicBezTo>
                  <a:close/>
                </a:path>
              </a:pathLst>
            </a:custGeom>
            <a:solidFill>
              <a:srgbClr val="C5C9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1" name="Freeform 544">
              <a:extLst>
                <a:ext uri="{FF2B5EF4-FFF2-40B4-BE49-F238E27FC236}">
                  <a16:creationId xmlns:a16="http://schemas.microsoft.com/office/drawing/2014/main" id="{2F6FD8C3-8973-6BD6-6A2E-B502DE16C9A0}"/>
                </a:ext>
              </a:extLst>
            </p:cNvPr>
            <p:cNvSpPr/>
            <p:nvPr/>
          </p:nvSpPr>
          <p:spPr bwMode="auto">
            <a:xfrm>
              <a:off x="5499101" y="3311526"/>
              <a:ext cx="31750" cy="63500"/>
            </a:xfrm>
            <a:custGeom>
              <a:avLst/>
              <a:gdLst>
                <a:gd name="T0" fmla="*/ 6 w 13"/>
                <a:gd name="T1" fmla="*/ 3 h 26"/>
                <a:gd name="T2" fmla="*/ 13 w 13"/>
                <a:gd name="T3" fmla="*/ 19 h 26"/>
                <a:gd name="T4" fmla="*/ 12 w 13"/>
                <a:gd name="T5" fmla="*/ 24 h 26"/>
                <a:gd name="T6" fmla="*/ 10 w 13"/>
                <a:gd name="T7" fmla="*/ 26 h 26"/>
                <a:gd name="T8" fmla="*/ 0 w 13"/>
                <a:gd name="T9" fmla="*/ 4 h 26"/>
                <a:gd name="T10" fmla="*/ 6 w 13"/>
                <a:gd name="T11" fmla="*/ 3 h 26"/>
              </a:gdLst>
              <a:ahLst/>
              <a:cxnLst>
                <a:cxn ang="0">
                  <a:pos x="T0" y="T1"/>
                </a:cxn>
                <a:cxn ang="0">
                  <a:pos x="T2" y="T3"/>
                </a:cxn>
                <a:cxn ang="0">
                  <a:pos x="T4" y="T5"/>
                </a:cxn>
                <a:cxn ang="0">
                  <a:pos x="T6" y="T7"/>
                </a:cxn>
                <a:cxn ang="0">
                  <a:pos x="T8" y="T9"/>
                </a:cxn>
                <a:cxn ang="0">
                  <a:pos x="T10" y="T11"/>
                </a:cxn>
              </a:cxnLst>
              <a:rect l="0" t="0" r="r" b="b"/>
              <a:pathLst>
                <a:path w="13" h="26">
                  <a:moveTo>
                    <a:pt x="6" y="3"/>
                  </a:moveTo>
                  <a:cubicBezTo>
                    <a:pt x="9" y="8"/>
                    <a:pt x="13" y="13"/>
                    <a:pt x="13" y="19"/>
                  </a:cubicBezTo>
                  <a:cubicBezTo>
                    <a:pt x="12" y="21"/>
                    <a:pt x="13" y="22"/>
                    <a:pt x="12" y="24"/>
                  </a:cubicBezTo>
                  <a:cubicBezTo>
                    <a:pt x="12" y="25"/>
                    <a:pt x="11" y="26"/>
                    <a:pt x="10" y="26"/>
                  </a:cubicBezTo>
                  <a:cubicBezTo>
                    <a:pt x="5" y="19"/>
                    <a:pt x="3" y="11"/>
                    <a:pt x="0" y="4"/>
                  </a:cubicBezTo>
                  <a:cubicBezTo>
                    <a:pt x="2" y="0"/>
                    <a:pt x="4" y="7"/>
                    <a:pt x="6" y="3"/>
                  </a:cubicBezTo>
                  <a:close/>
                </a:path>
              </a:pathLst>
            </a:custGeom>
            <a:solidFill>
              <a:srgbClr val="CCA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2" name="Freeform 545">
              <a:extLst>
                <a:ext uri="{FF2B5EF4-FFF2-40B4-BE49-F238E27FC236}">
                  <a16:creationId xmlns:a16="http://schemas.microsoft.com/office/drawing/2014/main" id="{A09AA730-61D3-5202-9404-2267FE549C21}"/>
                </a:ext>
              </a:extLst>
            </p:cNvPr>
            <p:cNvSpPr/>
            <p:nvPr/>
          </p:nvSpPr>
          <p:spPr bwMode="auto">
            <a:xfrm>
              <a:off x="5499101" y="3471863"/>
              <a:ext cx="41275" cy="42863"/>
            </a:xfrm>
            <a:custGeom>
              <a:avLst/>
              <a:gdLst>
                <a:gd name="T0" fmla="*/ 0 w 17"/>
                <a:gd name="T1" fmla="*/ 1 h 18"/>
                <a:gd name="T2" fmla="*/ 6 w 17"/>
                <a:gd name="T3" fmla="*/ 4 h 18"/>
                <a:gd name="T4" fmla="*/ 12 w 17"/>
                <a:gd name="T5" fmla="*/ 0 h 18"/>
                <a:gd name="T6" fmla="*/ 16 w 17"/>
                <a:gd name="T7" fmla="*/ 6 h 18"/>
                <a:gd name="T8" fmla="*/ 8 w 17"/>
                <a:gd name="T9" fmla="*/ 11 h 18"/>
                <a:gd name="T10" fmla="*/ 0 w 17"/>
                <a:gd name="T11" fmla="*/ 1 h 18"/>
              </a:gdLst>
              <a:ahLst/>
              <a:cxnLst>
                <a:cxn ang="0">
                  <a:pos x="T0" y="T1"/>
                </a:cxn>
                <a:cxn ang="0">
                  <a:pos x="T2" y="T3"/>
                </a:cxn>
                <a:cxn ang="0">
                  <a:pos x="T4" y="T5"/>
                </a:cxn>
                <a:cxn ang="0">
                  <a:pos x="T6" y="T7"/>
                </a:cxn>
                <a:cxn ang="0">
                  <a:pos x="T8" y="T9"/>
                </a:cxn>
                <a:cxn ang="0">
                  <a:pos x="T10" y="T11"/>
                </a:cxn>
              </a:cxnLst>
              <a:rect l="0" t="0" r="r" b="b"/>
              <a:pathLst>
                <a:path w="17" h="18">
                  <a:moveTo>
                    <a:pt x="0" y="1"/>
                  </a:moveTo>
                  <a:cubicBezTo>
                    <a:pt x="3" y="0"/>
                    <a:pt x="5" y="2"/>
                    <a:pt x="6" y="4"/>
                  </a:cubicBezTo>
                  <a:cubicBezTo>
                    <a:pt x="13" y="9"/>
                    <a:pt x="11" y="2"/>
                    <a:pt x="12" y="0"/>
                  </a:cubicBezTo>
                  <a:cubicBezTo>
                    <a:pt x="15" y="1"/>
                    <a:pt x="15" y="4"/>
                    <a:pt x="16" y="6"/>
                  </a:cubicBezTo>
                  <a:cubicBezTo>
                    <a:pt x="15" y="11"/>
                    <a:pt x="17" y="18"/>
                    <a:pt x="8" y="11"/>
                  </a:cubicBezTo>
                  <a:cubicBezTo>
                    <a:pt x="5" y="8"/>
                    <a:pt x="1" y="6"/>
                    <a:pt x="0" y="1"/>
                  </a:cubicBezTo>
                  <a:close/>
                </a:path>
              </a:pathLst>
            </a:custGeom>
            <a:solidFill>
              <a:srgbClr val="CB59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3" name="Freeform 546">
              <a:extLst>
                <a:ext uri="{FF2B5EF4-FFF2-40B4-BE49-F238E27FC236}">
                  <a16:creationId xmlns:a16="http://schemas.microsoft.com/office/drawing/2014/main" id="{2458B654-4CCB-89CF-334F-2E1E503F54B5}"/>
                </a:ext>
              </a:extLst>
            </p:cNvPr>
            <p:cNvSpPr/>
            <p:nvPr/>
          </p:nvSpPr>
          <p:spPr bwMode="auto">
            <a:xfrm>
              <a:off x="5554663" y="3436938"/>
              <a:ext cx="26988" cy="58738"/>
            </a:xfrm>
            <a:custGeom>
              <a:avLst/>
              <a:gdLst>
                <a:gd name="T0" fmla="*/ 0 w 11"/>
                <a:gd name="T1" fmla="*/ 0 h 24"/>
                <a:gd name="T2" fmla="*/ 11 w 11"/>
                <a:gd name="T3" fmla="*/ 18 h 24"/>
                <a:gd name="T4" fmla="*/ 10 w 11"/>
                <a:gd name="T5" fmla="*/ 22 h 24"/>
                <a:gd name="T6" fmla="*/ 6 w 11"/>
                <a:gd name="T7" fmla="*/ 20 h 24"/>
                <a:gd name="T8" fmla="*/ 0 w 11"/>
                <a:gd name="T9" fmla="*/ 0 h 24"/>
              </a:gdLst>
              <a:ahLst/>
              <a:cxnLst>
                <a:cxn ang="0">
                  <a:pos x="T0" y="T1"/>
                </a:cxn>
                <a:cxn ang="0">
                  <a:pos x="T2" y="T3"/>
                </a:cxn>
                <a:cxn ang="0">
                  <a:pos x="T4" y="T5"/>
                </a:cxn>
                <a:cxn ang="0">
                  <a:pos x="T6" y="T7"/>
                </a:cxn>
                <a:cxn ang="0">
                  <a:pos x="T8" y="T9"/>
                </a:cxn>
              </a:cxnLst>
              <a:rect l="0" t="0" r="r" b="b"/>
              <a:pathLst>
                <a:path w="11" h="24">
                  <a:moveTo>
                    <a:pt x="0" y="0"/>
                  </a:moveTo>
                  <a:cubicBezTo>
                    <a:pt x="4" y="6"/>
                    <a:pt x="7" y="12"/>
                    <a:pt x="11" y="18"/>
                  </a:cubicBezTo>
                  <a:cubicBezTo>
                    <a:pt x="11" y="19"/>
                    <a:pt x="11" y="21"/>
                    <a:pt x="10" y="22"/>
                  </a:cubicBezTo>
                  <a:cubicBezTo>
                    <a:pt x="7" y="24"/>
                    <a:pt x="6" y="22"/>
                    <a:pt x="6" y="20"/>
                  </a:cubicBezTo>
                  <a:cubicBezTo>
                    <a:pt x="3" y="13"/>
                    <a:pt x="0" y="7"/>
                    <a:pt x="0" y="0"/>
                  </a:cubicBezTo>
                  <a:close/>
                </a:path>
              </a:pathLst>
            </a:custGeom>
            <a:solidFill>
              <a:srgbClr val="A6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4" name="Freeform 547">
              <a:extLst>
                <a:ext uri="{FF2B5EF4-FFF2-40B4-BE49-F238E27FC236}">
                  <a16:creationId xmlns:a16="http://schemas.microsoft.com/office/drawing/2014/main" id="{40CAA144-A79D-ADB2-4155-223A8FE2BCB0}"/>
                </a:ext>
              </a:extLst>
            </p:cNvPr>
            <p:cNvSpPr/>
            <p:nvPr/>
          </p:nvSpPr>
          <p:spPr bwMode="auto">
            <a:xfrm>
              <a:off x="5522913" y="3370263"/>
              <a:ext cx="36513" cy="60325"/>
            </a:xfrm>
            <a:custGeom>
              <a:avLst/>
              <a:gdLst>
                <a:gd name="T0" fmla="*/ 0 w 15"/>
                <a:gd name="T1" fmla="*/ 2 h 25"/>
                <a:gd name="T2" fmla="*/ 1 w 15"/>
                <a:gd name="T3" fmla="*/ 0 h 25"/>
                <a:gd name="T4" fmla="*/ 9 w 15"/>
                <a:gd name="T5" fmla="*/ 12 h 25"/>
                <a:gd name="T6" fmla="*/ 11 w 15"/>
                <a:gd name="T7" fmla="*/ 25 h 25"/>
                <a:gd name="T8" fmla="*/ 0 w 15"/>
                <a:gd name="T9" fmla="*/ 2 h 25"/>
              </a:gdLst>
              <a:ahLst/>
              <a:cxnLst>
                <a:cxn ang="0">
                  <a:pos x="T0" y="T1"/>
                </a:cxn>
                <a:cxn ang="0">
                  <a:pos x="T2" y="T3"/>
                </a:cxn>
                <a:cxn ang="0">
                  <a:pos x="T4" y="T5"/>
                </a:cxn>
                <a:cxn ang="0">
                  <a:pos x="T6" y="T7"/>
                </a:cxn>
                <a:cxn ang="0">
                  <a:pos x="T8" y="T9"/>
                </a:cxn>
              </a:cxnLst>
              <a:rect l="0" t="0" r="r" b="b"/>
              <a:pathLst>
                <a:path w="15" h="25">
                  <a:moveTo>
                    <a:pt x="0" y="2"/>
                  </a:moveTo>
                  <a:cubicBezTo>
                    <a:pt x="1" y="1"/>
                    <a:pt x="1" y="1"/>
                    <a:pt x="1" y="0"/>
                  </a:cubicBezTo>
                  <a:cubicBezTo>
                    <a:pt x="7" y="2"/>
                    <a:pt x="8" y="7"/>
                    <a:pt x="9" y="12"/>
                  </a:cubicBezTo>
                  <a:cubicBezTo>
                    <a:pt x="8" y="17"/>
                    <a:pt x="15" y="20"/>
                    <a:pt x="11" y="25"/>
                  </a:cubicBezTo>
                  <a:cubicBezTo>
                    <a:pt x="7" y="17"/>
                    <a:pt x="4" y="10"/>
                    <a:pt x="0" y="2"/>
                  </a:cubicBezTo>
                  <a:close/>
                </a:path>
              </a:pathLst>
            </a:custGeom>
            <a:solidFill>
              <a:srgbClr val="A6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5" name="Freeform 548">
              <a:extLst>
                <a:ext uri="{FF2B5EF4-FFF2-40B4-BE49-F238E27FC236}">
                  <a16:creationId xmlns:a16="http://schemas.microsoft.com/office/drawing/2014/main" id="{82AF61E4-208C-62E0-AD34-9B1AB9A9BA20}"/>
                </a:ext>
              </a:extLst>
            </p:cNvPr>
            <p:cNvSpPr/>
            <p:nvPr/>
          </p:nvSpPr>
          <p:spPr bwMode="auto">
            <a:xfrm>
              <a:off x="5953126" y="3879851"/>
              <a:ext cx="117475" cy="111125"/>
            </a:xfrm>
            <a:custGeom>
              <a:avLst/>
              <a:gdLst>
                <a:gd name="T0" fmla="*/ 48 w 49"/>
                <a:gd name="T1" fmla="*/ 28 h 46"/>
                <a:gd name="T2" fmla="*/ 39 w 49"/>
                <a:gd name="T3" fmla="*/ 38 h 46"/>
                <a:gd name="T4" fmla="*/ 30 w 49"/>
                <a:gd name="T5" fmla="*/ 41 h 46"/>
                <a:gd name="T6" fmla="*/ 23 w 49"/>
                <a:gd name="T7" fmla="*/ 26 h 46"/>
                <a:gd name="T8" fmla="*/ 14 w 49"/>
                <a:gd name="T9" fmla="*/ 24 h 46"/>
                <a:gd name="T10" fmla="*/ 2 w 49"/>
                <a:gd name="T11" fmla="*/ 19 h 46"/>
                <a:gd name="T12" fmla="*/ 10 w 49"/>
                <a:gd name="T13" fmla="*/ 8 h 46"/>
                <a:gd name="T14" fmla="*/ 10 w 49"/>
                <a:gd name="T15" fmla="*/ 5 h 46"/>
                <a:gd name="T16" fmla="*/ 11 w 49"/>
                <a:gd name="T17" fmla="*/ 4 h 46"/>
                <a:gd name="T18" fmla="*/ 21 w 49"/>
                <a:gd name="T19" fmla="*/ 2 h 46"/>
                <a:gd name="T20" fmla="*/ 41 w 49"/>
                <a:gd name="T21" fmla="*/ 18 h 46"/>
                <a:gd name="T22" fmla="*/ 48 w 49"/>
                <a:gd name="T23"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6">
                  <a:moveTo>
                    <a:pt x="48" y="28"/>
                  </a:moveTo>
                  <a:cubicBezTo>
                    <a:pt x="44" y="30"/>
                    <a:pt x="42" y="35"/>
                    <a:pt x="39" y="38"/>
                  </a:cubicBezTo>
                  <a:cubicBezTo>
                    <a:pt x="37" y="40"/>
                    <a:pt x="35" y="46"/>
                    <a:pt x="30" y="41"/>
                  </a:cubicBezTo>
                  <a:cubicBezTo>
                    <a:pt x="35" y="32"/>
                    <a:pt x="32" y="27"/>
                    <a:pt x="23" y="26"/>
                  </a:cubicBezTo>
                  <a:cubicBezTo>
                    <a:pt x="20" y="25"/>
                    <a:pt x="17" y="25"/>
                    <a:pt x="14" y="24"/>
                  </a:cubicBezTo>
                  <a:cubicBezTo>
                    <a:pt x="10" y="23"/>
                    <a:pt x="4" y="25"/>
                    <a:pt x="2" y="19"/>
                  </a:cubicBezTo>
                  <a:cubicBezTo>
                    <a:pt x="0" y="13"/>
                    <a:pt x="6" y="11"/>
                    <a:pt x="10" y="8"/>
                  </a:cubicBezTo>
                  <a:cubicBezTo>
                    <a:pt x="10" y="7"/>
                    <a:pt x="10" y="6"/>
                    <a:pt x="10" y="5"/>
                  </a:cubicBezTo>
                  <a:cubicBezTo>
                    <a:pt x="10" y="5"/>
                    <a:pt x="10" y="4"/>
                    <a:pt x="11" y="4"/>
                  </a:cubicBezTo>
                  <a:cubicBezTo>
                    <a:pt x="14" y="2"/>
                    <a:pt x="17" y="0"/>
                    <a:pt x="21" y="2"/>
                  </a:cubicBezTo>
                  <a:cubicBezTo>
                    <a:pt x="27" y="8"/>
                    <a:pt x="33" y="13"/>
                    <a:pt x="41" y="18"/>
                  </a:cubicBezTo>
                  <a:cubicBezTo>
                    <a:pt x="45" y="20"/>
                    <a:pt x="49" y="22"/>
                    <a:pt x="48" y="28"/>
                  </a:cubicBezTo>
                  <a:close/>
                </a:path>
              </a:pathLst>
            </a:custGeom>
            <a:solidFill>
              <a:srgbClr val="BD2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6" name="Freeform 549">
              <a:extLst>
                <a:ext uri="{FF2B5EF4-FFF2-40B4-BE49-F238E27FC236}">
                  <a16:creationId xmlns:a16="http://schemas.microsoft.com/office/drawing/2014/main" id="{23D9FB15-BF48-1B64-AE3B-4CD447791A28}"/>
                </a:ext>
              </a:extLst>
            </p:cNvPr>
            <p:cNvSpPr/>
            <p:nvPr/>
          </p:nvSpPr>
          <p:spPr bwMode="auto">
            <a:xfrm>
              <a:off x="5930901" y="3897313"/>
              <a:ext cx="112713" cy="82550"/>
            </a:xfrm>
            <a:custGeom>
              <a:avLst/>
              <a:gdLst>
                <a:gd name="T0" fmla="*/ 19 w 47"/>
                <a:gd name="T1" fmla="*/ 1 h 34"/>
                <a:gd name="T2" fmla="*/ 24 w 47"/>
                <a:gd name="T3" fmla="*/ 14 h 34"/>
                <a:gd name="T4" fmla="*/ 37 w 47"/>
                <a:gd name="T5" fmla="*/ 17 h 34"/>
                <a:gd name="T6" fmla="*/ 46 w 47"/>
                <a:gd name="T7" fmla="*/ 23 h 34"/>
                <a:gd name="T8" fmla="*/ 39 w 47"/>
                <a:gd name="T9" fmla="*/ 34 h 34"/>
                <a:gd name="T10" fmla="*/ 29 w 47"/>
                <a:gd name="T11" fmla="*/ 25 h 34"/>
                <a:gd name="T12" fmla="*/ 19 w 47"/>
                <a:gd name="T13" fmla="*/ 29 h 34"/>
                <a:gd name="T14" fmla="*/ 10 w 47"/>
                <a:gd name="T15" fmla="*/ 22 h 34"/>
                <a:gd name="T16" fmla="*/ 4 w 47"/>
                <a:gd name="T17" fmla="*/ 9 h 34"/>
                <a:gd name="T18" fmla="*/ 19 w 47"/>
                <a:gd name="T1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34">
                  <a:moveTo>
                    <a:pt x="19" y="1"/>
                  </a:moveTo>
                  <a:cubicBezTo>
                    <a:pt x="11" y="12"/>
                    <a:pt x="11" y="12"/>
                    <a:pt x="24" y="14"/>
                  </a:cubicBezTo>
                  <a:cubicBezTo>
                    <a:pt x="28" y="15"/>
                    <a:pt x="33" y="15"/>
                    <a:pt x="37" y="17"/>
                  </a:cubicBezTo>
                  <a:cubicBezTo>
                    <a:pt x="40" y="18"/>
                    <a:pt x="46" y="18"/>
                    <a:pt x="46" y="23"/>
                  </a:cubicBezTo>
                  <a:cubicBezTo>
                    <a:pt x="47" y="28"/>
                    <a:pt x="44" y="31"/>
                    <a:pt x="39" y="34"/>
                  </a:cubicBezTo>
                  <a:cubicBezTo>
                    <a:pt x="36" y="31"/>
                    <a:pt x="33" y="28"/>
                    <a:pt x="29" y="25"/>
                  </a:cubicBezTo>
                  <a:cubicBezTo>
                    <a:pt x="23" y="20"/>
                    <a:pt x="19" y="19"/>
                    <a:pt x="19" y="29"/>
                  </a:cubicBezTo>
                  <a:cubicBezTo>
                    <a:pt x="13" y="31"/>
                    <a:pt x="13" y="25"/>
                    <a:pt x="10" y="22"/>
                  </a:cubicBezTo>
                  <a:cubicBezTo>
                    <a:pt x="7" y="18"/>
                    <a:pt x="0" y="16"/>
                    <a:pt x="4" y="9"/>
                  </a:cubicBezTo>
                  <a:cubicBezTo>
                    <a:pt x="11" y="10"/>
                    <a:pt x="12" y="0"/>
                    <a:pt x="19" y="1"/>
                  </a:cubicBezTo>
                  <a:close/>
                </a:path>
              </a:pathLst>
            </a:custGeom>
            <a:solidFill>
              <a:srgbClr val="932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7" name="Freeform 550">
              <a:extLst>
                <a:ext uri="{FF2B5EF4-FFF2-40B4-BE49-F238E27FC236}">
                  <a16:creationId xmlns:a16="http://schemas.microsoft.com/office/drawing/2014/main" id="{BE90FE8A-E6E9-5B5A-5E4F-75585C4B46B2}"/>
                </a:ext>
              </a:extLst>
            </p:cNvPr>
            <p:cNvSpPr/>
            <p:nvPr/>
          </p:nvSpPr>
          <p:spPr bwMode="auto">
            <a:xfrm>
              <a:off x="5894388" y="3846513"/>
              <a:ext cx="65088" cy="111125"/>
            </a:xfrm>
            <a:custGeom>
              <a:avLst/>
              <a:gdLst>
                <a:gd name="T0" fmla="*/ 19 w 27"/>
                <a:gd name="T1" fmla="*/ 30 h 46"/>
                <a:gd name="T2" fmla="*/ 26 w 27"/>
                <a:gd name="T3" fmla="*/ 43 h 46"/>
                <a:gd name="T4" fmla="*/ 24 w 27"/>
                <a:gd name="T5" fmla="*/ 45 h 46"/>
                <a:gd name="T6" fmla="*/ 0 w 27"/>
                <a:gd name="T7" fmla="*/ 2 h 46"/>
                <a:gd name="T8" fmla="*/ 1 w 27"/>
                <a:gd name="T9" fmla="*/ 0 h 46"/>
                <a:gd name="T10" fmla="*/ 19 w 27"/>
                <a:gd name="T11" fmla="*/ 30 h 46"/>
              </a:gdLst>
              <a:ahLst/>
              <a:cxnLst>
                <a:cxn ang="0">
                  <a:pos x="T0" y="T1"/>
                </a:cxn>
                <a:cxn ang="0">
                  <a:pos x="T2" y="T3"/>
                </a:cxn>
                <a:cxn ang="0">
                  <a:pos x="T4" y="T5"/>
                </a:cxn>
                <a:cxn ang="0">
                  <a:pos x="T6" y="T7"/>
                </a:cxn>
                <a:cxn ang="0">
                  <a:pos x="T8" y="T9"/>
                </a:cxn>
                <a:cxn ang="0">
                  <a:pos x="T10" y="T11"/>
                </a:cxn>
              </a:cxnLst>
              <a:rect l="0" t="0" r="r" b="b"/>
              <a:pathLst>
                <a:path w="27" h="46">
                  <a:moveTo>
                    <a:pt x="19" y="30"/>
                  </a:moveTo>
                  <a:cubicBezTo>
                    <a:pt x="18" y="36"/>
                    <a:pt x="25" y="38"/>
                    <a:pt x="26" y="43"/>
                  </a:cubicBezTo>
                  <a:cubicBezTo>
                    <a:pt x="27" y="45"/>
                    <a:pt x="26" y="46"/>
                    <a:pt x="24" y="45"/>
                  </a:cubicBezTo>
                  <a:cubicBezTo>
                    <a:pt x="8" y="35"/>
                    <a:pt x="7" y="17"/>
                    <a:pt x="0" y="2"/>
                  </a:cubicBezTo>
                  <a:cubicBezTo>
                    <a:pt x="0" y="1"/>
                    <a:pt x="0" y="0"/>
                    <a:pt x="1" y="0"/>
                  </a:cubicBezTo>
                  <a:cubicBezTo>
                    <a:pt x="10" y="8"/>
                    <a:pt x="15" y="18"/>
                    <a:pt x="19" y="30"/>
                  </a:cubicBezTo>
                  <a:close/>
                </a:path>
              </a:pathLst>
            </a:custGeom>
            <a:solidFill>
              <a:srgbClr val="CC5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8" name="Freeform 551">
              <a:extLst>
                <a:ext uri="{FF2B5EF4-FFF2-40B4-BE49-F238E27FC236}">
                  <a16:creationId xmlns:a16="http://schemas.microsoft.com/office/drawing/2014/main" id="{4028838D-4DA9-91F2-DB4F-18C86E4486C7}"/>
                </a:ext>
              </a:extLst>
            </p:cNvPr>
            <p:cNvSpPr/>
            <p:nvPr/>
          </p:nvSpPr>
          <p:spPr bwMode="auto">
            <a:xfrm>
              <a:off x="5902326" y="3819526"/>
              <a:ext cx="80963" cy="73025"/>
            </a:xfrm>
            <a:custGeom>
              <a:avLst/>
              <a:gdLst>
                <a:gd name="T0" fmla="*/ 0 w 34"/>
                <a:gd name="T1" fmla="*/ 0 h 30"/>
                <a:gd name="T2" fmla="*/ 10 w 34"/>
                <a:gd name="T3" fmla="*/ 8 h 30"/>
                <a:gd name="T4" fmla="*/ 16 w 34"/>
                <a:gd name="T5" fmla="*/ 12 h 30"/>
                <a:gd name="T6" fmla="*/ 27 w 34"/>
                <a:gd name="T7" fmla="*/ 21 h 30"/>
                <a:gd name="T8" fmla="*/ 31 w 34"/>
                <a:gd name="T9" fmla="*/ 30 h 30"/>
                <a:gd name="T10" fmla="*/ 31 w 34"/>
                <a:gd name="T11" fmla="*/ 30 h 30"/>
                <a:gd name="T12" fmla="*/ 0 w 34"/>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4" h="30">
                  <a:moveTo>
                    <a:pt x="0" y="0"/>
                  </a:moveTo>
                  <a:cubicBezTo>
                    <a:pt x="3" y="3"/>
                    <a:pt x="7" y="5"/>
                    <a:pt x="10" y="8"/>
                  </a:cubicBezTo>
                  <a:cubicBezTo>
                    <a:pt x="13" y="9"/>
                    <a:pt x="14" y="10"/>
                    <a:pt x="16" y="12"/>
                  </a:cubicBezTo>
                  <a:cubicBezTo>
                    <a:pt x="19" y="16"/>
                    <a:pt x="23" y="18"/>
                    <a:pt x="27" y="21"/>
                  </a:cubicBezTo>
                  <a:cubicBezTo>
                    <a:pt x="30" y="23"/>
                    <a:pt x="34" y="25"/>
                    <a:pt x="31" y="30"/>
                  </a:cubicBezTo>
                  <a:cubicBezTo>
                    <a:pt x="31" y="30"/>
                    <a:pt x="31" y="30"/>
                    <a:pt x="31" y="30"/>
                  </a:cubicBezTo>
                  <a:cubicBezTo>
                    <a:pt x="14" y="27"/>
                    <a:pt x="6" y="14"/>
                    <a:pt x="0" y="0"/>
                  </a:cubicBezTo>
                  <a:close/>
                </a:path>
              </a:pathLst>
            </a:custGeom>
            <a:solidFill>
              <a:srgbClr val="CF81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9" name="Freeform 552">
              <a:extLst>
                <a:ext uri="{FF2B5EF4-FFF2-40B4-BE49-F238E27FC236}">
                  <a16:creationId xmlns:a16="http://schemas.microsoft.com/office/drawing/2014/main" id="{748F2B1C-0902-BC3C-C60D-59BDBD8C916E}"/>
                </a:ext>
              </a:extLst>
            </p:cNvPr>
            <p:cNvSpPr/>
            <p:nvPr/>
          </p:nvSpPr>
          <p:spPr bwMode="auto">
            <a:xfrm>
              <a:off x="5926138" y="3765551"/>
              <a:ext cx="93663" cy="93663"/>
            </a:xfrm>
            <a:custGeom>
              <a:avLst/>
              <a:gdLst>
                <a:gd name="T0" fmla="*/ 3 w 39"/>
                <a:gd name="T1" fmla="*/ 36 h 39"/>
                <a:gd name="T2" fmla="*/ 0 w 39"/>
                <a:gd name="T3" fmla="*/ 31 h 39"/>
                <a:gd name="T4" fmla="*/ 2 w 39"/>
                <a:gd name="T5" fmla="*/ 21 h 39"/>
                <a:gd name="T6" fmla="*/ 4 w 39"/>
                <a:gd name="T7" fmla="*/ 18 h 39"/>
                <a:gd name="T8" fmla="*/ 16 w 39"/>
                <a:gd name="T9" fmla="*/ 6 h 39"/>
                <a:gd name="T10" fmla="*/ 24 w 39"/>
                <a:gd name="T11" fmla="*/ 0 h 39"/>
                <a:gd name="T12" fmla="*/ 37 w 39"/>
                <a:gd name="T13" fmla="*/ 19 h 39"/>
                <a:gd name="T14" fmla="*/ 28 w 39"/>
                <a:gd name="T15" fmla="*/ 32 h 39"/>
                <a:gd name="T16" fmla="*/ 3 w 39"/>
                <a:gd name="T17"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9">
                  <a:moveTo>
                    <a:pt x="3" y="36"/>
                  </a:moveTo>
                  <a:cubicBezTo>
                    <a:pt x="1" y="35"/>
                    <a:pt x="1" y="33"/>
                    <a:pt x="0" y="31"/>
                  </a:cubicBezTo>
                  <a:cubicBezTo>
                    <a:pt x="2" y="28"/>
                    <a:pt x="4" y="25"/>
                    <a:pt x="2" y="21"/>
                  </a:cubicBezTo>
                  <a:cubicBezTo>
                    <a:pt x="2" y="20"/>
                    <a:pt x="0" y="16"/>
                    <a:pt x="4" y="18"/>
                  </a:cubicBezTo>
                  <a:cubicBezTo>
                    <a:pt x="16" y="21"/>
                    <a:pt x="15" y="13"/>
                    <a:pt x="16" y="6"/>
                  </a:cubicBezTo>
                  <a:cubicBezTo>
                    <a:pt x="17" y="1"/>
                    <a:pt x="22" y="3"/>
                    <a:pt x="24" y="0"/>
                  </a:cubicBezTo>
                  <a:cubicBezTo>
                    <a:pt x="33" y="3"/>
                    <a:pt x="35" y="12"/>
                    <a:pt x="37" y="19"/>
                  </a:cubicBezTo>
                  <a:cubicBezTo>
                    <a:pt x="39" y="27"/>
                    <a:pt x="33" y="29"/>
                    <a:pt x="28" y="32"/>
                  </a:cubicBezTo>
                  <a:cubicBezTo>
                    <a:pt x="21" y="39"/>
                    <a:pt x="11" y="31"/>
                    <a:pt x="3" y="36"/>
                  </a:cubicBezTo>
                  <a:close/>
                </a:path>
              </a:pathLst>
            </a:custGeom>
            <a:solidFill>
              <a:srgbClr val="E37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0" name="Freeform 553">
              <a:extLst>
                <a:ext uri="{FF2B5EF4-FFF2-40B4-BE49-F238E27FC236}">
                  <a16:creationId xmlns:a16="http://schemas.microsoft.com/office/drawing/2014/main" id="{C1D08394-8280-36B5-E220-F61F4303C6B9}"/>
                </a:ext>
              </a:extLst>
            </p:cNvPr>
            <p:cNvSpPr/>
            <p:nvPr/>
          </p:nvSpPr>
          <p:spPr bwMode="auto">
            <a:xfrm>
              <a:off x="5976938" y="3705226"/>
              <a:ext cx="57150" cy="168275"/>
            </a:xfrm>
            <a:custGeom>
              <a:avLst/>
              <a:gdLst>
                <a:gd name="T0" fmla="*/ 5 w 24"/>
                <a:gd name="T1" fmla="*/ 56 h 70"/>
                <a:gd name="T2" fmla="*/ 9 w 24"/>
                <a:gd name="T3" fmla="*/ 36 h 70"/>
                <a:gd name="T4" fmla="*/ 3 w 24"/>
                <a:gd name="T5" fmla="*/ 25 h 70"/>
                <a:gd name="T6" fmla="*/ 3 w 24"/>
                <a:gd name="T7" fmla="*/ 5 h 70"/>
                <a:gd name="T8" fmla="*/ 7 w 24"/>
                <a:gd name="T9" fmla="*/ 0 h 70"/>
                <a:gd name="T10" fmla="*/ 18 w 24"/>
                <a:gd name="T11" fmla="*/ 16 h 70"/>
                <a:gd name="T12" fmla="*/ 20 w 24"/>
                <a:gd name="T13" fmla="*/ 21 h 70"/>
                <a:gd name="T14" fmla="*/ 15 w 24"/>
                <a:gd name="T15" fmla="*/ 30 h 70"/>
                <a:gd name="T16" fmla="*/ 22 w 24"/>
                <a:gd name="T17" fmla="*/ 43 h 70"/>
                <a:gd name="T18" fmla="*/ 22 w 24"/>
                <a:gd name="T19" fmla="*/ 58 h 70"/>
                <a:gd name="T20" fmla="*/ 14 w 24"/>
                <a:gd name="T21" fmla="*/ 69 h 70"/>
                <a:gd name="T22" fmla="*/ 7 w 24"/>
                <a:gd name="T23" fmla="*/ 60 h 70"/>
                <a:gd name="T24" fmla="*/ 5 w 24"/>
                <a:gd name="T25" fmla="*/ 5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0">
                  <a:moveTo>
                    <a:pt x="5" y="56"/>
                  </a:moveTo>
                  <a:cubicBezTo>
                    <a:pt x="15" y="51"/>
                    <a:pt x="16" y="44"/>
                    <a:pt x="9" y="36"/>
                  </a:cubicBezTo>
                  <a:cubicBezTo>
                    <a:pt x="7" y="32"/>
                    <a:pt x="5" y="28"/>
                    <a:pt x="3" y="25"/>
                  </a:cubicBezTo>
                  <a:cubicBezTo>
                    <a:pt x="0" y="18"/>
                    <a:pt x="3" y="12"/>
                    <a:pt x="3" y="5"/>
                  </a:cubicBezTo>
                  <a:cubicBezTo>
                    <a:pt x="5" y="4"/>
                    <a:pt x="6" y="2"/>
                    <a:pt x="7" y="0"/>
                  </a:cubicBezTo>
                  <a:cubicBezTo>
                    <a:pt x="9" y="7"/>
                    <a:pt x="9" y="14"/>
                    <a:pt x="18" y="16"/>
                  </a:cubicBezTo>
                  <a:cubicBezTo>
                    <a:pt x="21" y="17"/>
                    <a:pt x="22" y="18"/>
                    <a:pt x="20" y="21"/>
                  </a:cubicBezTo>
                  <a:cubicBezTo>
                    <a:pt x="15" y="22"/>
                    <a:pt x="10" y="23"/>
                    <a:pt x="15" y="30"/>
                  </a:cubicBezTo>
                  <a:cubicBezTo>
                    <a:pt x="17" y="34"/>
                    <a:pt x="20" y="38"/>
                    <a:pt x="22" y="43"/>
                  </a:cubicBezTo>
                  <a:cubicBezTo>
                    <a:pt x="24" y="48"/>
                    <a:pt x="23" y="53"/>
                    <a:pt x="22" y="58"/>
                  </a:cubicBezTo>
                  <a:cubicBezTo>
                    <a:pt x="21" y="62"/>
                    <a:pt x="20" y="68"/>
                    <a:pt x="14" y="69"/>
                  </a:cubicBezTo>
                  <a:cubicBezTo>
                    <a:pt x="7" y="70"/>
                    <a:pt x="11" y="61"/>
                    <a:pt x="7" y="60"/>
                  </a:cubicBezTo>
                  <a:cubicBezTo>
                    <a:pt x="5" y="59"/>
                    <a:pt x="4" y="58"/>
                    <a:pt x="5" y="56"/>
                  </a:cubicBezTo>
                  <a:close/>
                </a:path>
              </a:pathLst>
            </a:custGeom>
            <a:solidFill>
              <a:srgbClr val="C52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1" name="Freeform 554">
              <a:extLst>
                <a:ext uri="{FF2B5EF4-FFF2-40B4-BE49-F238E27FC236}">
                  <a16:creationId xmlns:a16="http://schemas.microsoft.com/office/drawing/2014/main" id="{5CB07EA6-299E-1ACC-DCD9-75CD95F08C31}"/>
                </a:ext>
              </a:extLst>
            </p:cNvPr>
            <p:cNvSpPr/>
            <p:nvPr/>
          </p:nvSpPr>
          <p:spPr bwMode="auto">
            <a:xfrm>
              <a:off x="6008688" y="3690938"/>
              <a:ext cx="111125" cy="211138"/>
            </a:xfrm>
            <a:custGeom>
              <a:avLst/>
              <a:gdLst>
                <a:gd name="T0" fmla="*/ 6 w 46"/>
                <a:gd name="T1" fmla="*/ 27 h 88"/>
                <a:gd name="T2" fmla="*/ 5 w 46"/>
                <a:gd name="T3" fmla="*/ 22 h 88"/>
                <a:gd name="T4" fmla="*/ 2 w 46"/>
                <a:gd name="T5" fmla="*/ 7 h 88"/>
                <a:gd name="T6" fmla="*/ 3 w 46"/>
                <a:gd name="T7" fmla="*/ 0 h 88"/>
                <a:gd name="T8" fmla="*/ 8 w 46"/>
                <a:gd name="T9" fmla="*/ 6 h 88"/>
                <a:gd name="T10" fmla="*/ 33 w 46"/>
                <a:gd name="T11" fmla="*/ 22 h 88"/>
                <a:gd name="T12" fmla="*/ 35 w 46"/>
                <a:gd name="T13" fmla="*/ 23 h 88"/>
                <a:gd name="T14" fmla="*/ 44 w 46"/>
                <a:gd name="T15" fmla="*/ 49 h 88"/>
                <a:gd name="T16" fmla="*/ 42 w 46"/>
                <a:gd name="T17" fmla="*/ 54 h 88"/>
                <a:gd name="T18" fmla="*/ 37 w 46"/>
                <a:gd name="T19" fmla="*/ 50 h 88"/>
                <a:gd name="T20" fmla="*/ 21 w 46"/>
                <a:gd name="T21" fmla="*/ 24 h 88"/>
                <a:gd name="T22" fmla="*/ 33 w 46"/>
                <a:gd name="T23" fmla="*/ 57 h 88"/>
                <a:gd name="T24" fmla="*/ 41 w 46"/>
                <a:gd name="T25" fmla="*/ 72 h 88"/>
                <a:gd name="T26" fmla="*/ 35 w 46"/>
                <a:gd name="T27" fmla="*/ 80 h 88"/>
                <a:gd name="T28" fmla="*/ 26 w 46"/>
                <a:gd name="T29" fmla="*/ 78 h 88"/>
                <a:gd name="T30" fmla="*/ 27 w 46"/>
                <a:gd name="T31" fmla="*/ 74 h 88"/>
                <a:gd name="T32" fmla="*/ 27 w 46"/>
                <a:gd name="T33" fmla="*/ 70 h 88"/>
                <a:gd name="T34" fmla="*/ 26 w 46"/>
                <a:gd name="T35" fmla="*/ 74 h 88"/>
                <a:gd name="T36" fmla="*/ 16 w 46"/>
                <a:gd name="T37" fmla="*/ 73 h 88"/>
                <a:gd name="T38" fmla="*/ 12 w 46"/>
                <a:gd name="T39" fmla="*/ 46 h 88"/>
                <a:gd name="T40" fmla="*/ 6 w 46"/>
                <a:gd name="T41" fmla="*/ 2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6" y="27"/>
                  </a:moveTo>
                  <a:cubicBezTo>
                    <a:pt x="6" y="25"/>
                    <a:pt x="5" y="24"/>
                    <a:pt x="5" y="22"/>
                  </a:cubicBezTo>
                  <a:cubicBezTo>
                    <a:pt x="10" y="16"/>
                    <a:pt x="1" y="12"/>
                    <a:pt x="2" y="7"/>
                  </a:cubicBezTo>
                  <a:cubicBezTo>
                    <a:pt x="1" y="4"/>
                    <a:pt x="0" y="2"/>
                    <a:pt x="3" y="0"/>
                  </a:cubicBezTo>
                  <a:cubicBezTo>
                    <a:pt x="7" y="1"/>
                    <a:pt x="5" y="5"/>
                    <a:pt x="8" y="6"/>
                  </a:cubicBezTo>
                  <a:cubicBezTo>
                    <a:pt x="13" y="16"/>
                    <a:pt x="24" y="19"/>
                    <a:pt x="33" y="22"/>
                  </a:cubicBezTo>
                  <a:cubicBezTo>
                    <a:pt x="34" y="22"/>
                    <a:pt x="34" y="22"/>
                    <a:pt x="35" y="23"/>
                  </a:cubicBezTo>
                  <a:cubicBezTo>
                    <a:pt x="46" y="29"/>
                    <a:pt x="42" y="40"/>
                    <a:pt x="44" y="49"/>
                  </a:cubicBezTo>
                  <a:cubicBezTo>
                    <a:pt x="43" y="51"/>
                    <a:pt x="43" y="52"/>
                    <a:pt x="42" y="54"/>
                  </a:cubicBezTo>
                  <a:cubicBezTo>
                    <a:pt x="39" y="54"/>
                    <a:pt x="37" y="52"/>
                    <a:pt x="37" y="50"/>
                  </a:cubicBezTo>
                  <a:cubicBezTo>
                    <a:pt x="35" y="39"/>
                    <a:pt x="29" y="31"/>
                    <a:pt x="21" y="24"/>
                  </a:cubicBezTo>
                  <a:cubicBezTo>
                    <a:pt x="17" y="38"/>
                    <a:pt x="26" y="47"/>
                    <a:pt x="33" y="57"/>
                  </a:cubicBezTo>
                  <a:cubicBezTo>
                    <a:pt x="37" y="61"/>
                    <a:pt x="42" y="65"/>
                    <a:pt x="41" y="72"/>
                  </a:cubicBezTo>
                  <a:cubicBezTo>
                    <a:pt x="41" y="76"/>
                    <a:pt x="37" y="77"/>
                    <a:pt x="35" y="80"/>
                  </a:cubicBezTo>
                  <a:cubicBezTo>
                    <a:pt x="31" y="88"/>
                    <a:pt x="27" y="85"/>
                    <a:pt x="26" y="78"/>
                  </a:cubicBezTo>
                  <a:cubicBezTo>
                    <a:pt x="26" y="76"/>
                    <a:pt x="26" y="75"/>
                    <a:pt x="27" y="74"/>
                  </a:cubicBezTo>
                  <a:cubicBezTo>
                    <a:pt x="27" y="73"/>
                    <a:pt x="28" y="71"/>
                    <a:pt x="27" y="70"/>
                  </a:cubicBezTo>
                  <a:cubicBezTo>
                    <a:pt x="27" y="71"/>
                    <a:pt x="26" y="73"/>
                    <a:pt x="26" y="74"/>
                  </a:cubicBezTo>
                  <a:cubicBezTo>
                    <a:pt x="22" y="78"/>
                    <a:pt x="18" y="82"/>
                    <a:pt x="16" y="73"/>
                  </a:cubicBezTo>
                  <a:cubicBezTo>
                    <a:pt x="19" y="63"/>
                    <a:pt x="18" y="54"/>
                    <a:pt x="12" y="46"/>
                  </a:cubicBezTo>
                  <a:cubicBezTo>
                    <a:pt x="8" y="40"/>
                    <a:pt x="6" y="34"/>
                    <a:pt x="6" y="27"/>
                  </a:cubicBezTo>
                  <a:close/>
                </a:path>
              </a:pathLst>
            </a:custGeom>
            <a:solidFill>
              <a:srgbClr val="7A2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2" name="Freeform 555">
              <a:extLst>
                <a:ext uri="{FF2B5EF4-FFF2-40B4-BE49-F238E27FC236}">
                  <a16:creationId xmlns:a16="http://schemas.microsoft.com/office/drawing/2014/main" id="{584E4D92-0591-08C9-DC51-13BC1F0BCAAF}"/>
                </a:ext>
              </a:extLst>
            </p:cNvPr>
            <p:cNvSpPr/>
            <p:nvPr/>
          </p:nvSpPr>
          <p:spPr bwMode="auto">
            <a:xfrm>
              <a:off x="5981701" y="3630613"/>
              <a:ext cx="61913" cy="76200"/>
            </a:xfrm>
            <a:custGeom>
              <a:avLst/>
              <a:gdLst>
                <a:gd name="T0" fmla="*/ 15 w 26"/>
                <a:gd name="T1" fmla="*/ 26 h 32"/>
                <a:gd name="T2" fmla="*/ 13 w 26"/>
                <a:gd name="T3" fmla="*/ 32 h 32"/>
                <a:gd name="T4" fmla="*/ 0 w 26"/>
                <a:gd name="T5" fmla="*/ 0 h 32"/>
                <a:gd name="T6" fmla="*/ 23 w 26"/>
                <a:gd name="T7" fmla="*/ 11 h 32"/>
                <a:gd name="T8" fmla="*/ 23 w 26"/>
                <a:gd name="T9" fmla="*/ 14 h 32"/>
                <a:gd name="T10" fmla="*/ 20 w 26"/>
                <a:gd name="T11" fmla="*/ 14 h 32"/>
                <a:gd name="T12" fmla="*/ 15 w 26"/>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26" h="32">
                  <a:moveTo>
                    <a:pt x="15" y="26"/>
                  </a:moveTo>
                  <a:cubicBezTo>
                    <a:pt x="14" y="28"/>
                    <a:pt x="14" y="30"/>
                    <a:pt x="13" y="32"/>
                  </a:cubicBezTo>
                  <a:cubicBezTo>
                    <a:pt x="9" y="21"/>
                    <a:pt x="4" y="10"/>
                    <a:pt x="0" y="0"/>
                  </a:cubicBezTo>
                  <a:cubicBezTo>
                    <a:pt x="8" y="4"/>
                    <a:pt x="14" y="11"/>
                    <a:pt x="23" y="11"/>
                  </a:cubicBezTo>
                  <a:cubicBezTo>
                    <a:pt x="25" y="12"/>
                    <a:pt x="26" y="14"/>
                    <a:pt x="23" y="14"/>
                  </a:cubicBezTo>
                  <a:cubicBezTo>
                    <a:pt x="22" y="14"/>
                    <a:pt x="21" y="14"/>
                    <a:pt x="20" y="14"/>
                  </a:cubicBezTo>
                  <a:cubicBezTo>
                    <a:pt x="12" y="15"/>
                    <a:pt x="19" y="23"/>
                    <a:pt x="15" y="26"/>
                  </a:cubicBezTo>
                  <a:close/>
                </a:path>
              </a:pathLst>
            </a:custGeom>
            <a:solidFill>
              <a:srgbClr val="834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3" name="Freeform 556">
              <a:extLst>
                <a:ext uri="{FF2B5EF4-FFF2-40B4-BE49-F238E27FC236}">
                  <a16:creationId xmlns:a16="http://schemas.microsoft.com/office/drawing/2014/main" id="{454D23D9-65EB-6693-2A63-C8EBA6D09999}"/>
                </a:ext>
              </a:extLst>
            </p:cNvPr>
            <p:cNvSpPr/>
            <p:nvPr/>
          </p:nvSpPr>
          <p:spPr bwMode="auto">
            <a:xfrm>
              <a:off x="6088063" y="3692526"/>
              <a:ext cx="38100" cy="52388"/>
            </a:xfrm>
            <a:custGeom>
              <a:avLst/>
              <a:gdLst>
                <a:gd name="T0" fmla="*/ 2 w 16"/>
                <a:gd name="T1" fmla="*/ 22 h 22"/>
                <a:gd name="T2" fmla="*/ 1 w 16"/>
                <a:gd name="T3" fmla="*/ 22 h 22"/>
                <a:gd name="T4" fmla="*/ 0 w 16"/>
                <a:gd name="T5" fmla="*/ 21 h 22"/>
                <a:gd name="T6" fmla="*/ 14 w 16"/>
                <a:gd name="T7" fmla="*/ 0 h 22"/>
                <a:gd name="T8" fmla="*/ 12 w 16"/>
                <a:gd name="T9" fmla="*/ 7 h 22"/>
                <a:gd name="T10" fmla="*/ 2 w 16"/>
                <a:gd name="T11" fmla="*/ 22 h 22"/>
              </a:gdLst>
              <a:ahLst/>
              <a:cxnLst>
                <a:cxn ang="0">
                  <a:pos x="T0" y="T1"/>
                </a:cxn>
                <a:cxn ang="0">
                  <a:pos x="T2" y="T3"/>
                </a:cxn>
                <a:cxn ang="0">
                  <a:pos x="T4" y="T5"/>
                </a:cxn>
                <a:cxn ang="0">
                  <a:pos x="T6" y="T7"/>
                </a:cxn>
                <a:cxn ang="0">
                  <a:pos x="T8" y="T9"/>
                </a:cxn>
                <a:cxn ang="0">
                  <a:pos x="T10" y="T11"/>
                </a:cxn>
              </a:cxnLst>
              <a:rect l="0" t="0" r="r" b="b"/>
              <a:pathLst>
                <a:path w="16" h="22">
                  <a:moveTo>
                    <a:pt x="2" y="22"/>
                  </a:moveTo>
                  <a:cubicBezTo>
                    <a:pt x="1" y="22"/>
                    <a:pt x="1" y="22"/>
                    <a:pt x="1" y="22"/>
                  </a:cubicBezTo>
                  <a:cubicBezTo>
                    <a:pt x="1" y="22"/>
                    <a:pt x="0" y="21"/>
                    <a:pt x="0" y="21"/>
                  </a:cubicBezTo>
                  <a:cubicBezTo>
                    <a:pt x="6" y="15"/>
                    <a:pt x="5" y="4"/>
                    <a:pt x="14" y="0"/>
                  </a:cubicBezTo>
                  <a:cubicBezTo>
                    <a:pt x="14" y="3"/>
                    <a:pt x="12" y="6"/>
                    <a:pt x="12" y="7"/>
                  </a:cubicBezTo>
                  <a:cubicBezTo>
                    <a:pt x="16" y="18"/>
                    <a:pt x="9" y="20"/>
                    <a:pt x="2" y="22"/>
                  </a:cubicBezTo>
                  <a:close/>
                </a:path>
              </a:pathLst>
            </a:custGeom>
            <a:solidFill>
              <a:srgbClr val="D13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4" name="Freeform 557">
              <a:extLst>
                <a:ext uri="{FF2B5EF4-FFF2-40B4-BE49-F238E27FC236}">
                  <a16:creationId xmlns:a16="http://schemas.microsoft.com/office/drawing/2014/main" id="{C7436DDD-7F41-92AF-47EF-B26D31E89156}"/>
                </a:ext>
              </a:extLst>
            </p:cNvPr>
            <p:cNvSpPr/>
            <p:nvPr/>
          </p:nvSpPr>
          <p:spPr bwMode="auto">
            <a:xfrm>
              <a:off x="5986463" y="3656013"/>
              <a:ext cx="42863" cy="49213"/>
            </a:xfrm>
            <a:custGeom>
              <a:avLst/>
              <a:gdLst>
                <a:gd name="T0" fmla="*/ 13 w 18"/>
                <a:gd name="T1" fmla="*/ 15 h 20"/>
                <a:gd name="T2" fmla="*/ 18 w 18"/>
                <a:gd name="T3" fmla="*/ 3 h 20"/>
                <a:gd name="T4" fmla="*/ 17 w 18"/>
                <a:gd name="T5" fmla="*/ 20 h 20"/>
                <a:gd name="T6" fmla="*/ 13 w 18"/>
                <a:gd name="T7" fmla="*/ 15 h 20"/>
              </a:gdLst>
              <a:ahLst/>
              <a:cxnLst>
                <a:cxn ang="0">
                  <a:pos x="T0" y="T1"/>
                </a:cxn>
                <a:cxn ang="0">
                  <a:pos x="T2" y="T3"/>
                </a:cxn>
                <a:cxn ang="0">
                  <a:pos x="T4" y="T5"/>
                </a:cxn>
                <a:cxn ang="0">
                  <a:pos x="T6" y="T7"/>
                </a:cxn>
              </a:cxnLst>
              <a:rect l="0" t="0" r="r" b="b"/>
              <a:pathLst>
                <a:path w="18" h="20">
                  <a:moveTo>
                    <a:pt x="13" y="15"/>
                  </a:moveTo>
                  <a:cubicBezTo>
                    <a:pt x="17" y="12"/>
                    <a:pt x="0" y="0"/>
                    <a:pt x="18" y="3"/>
                  </a:cubicBezTo>
                  <a:cubicBezTo>
                    <a:pt x="15" y="9"/>
                    <a:pt x="16" y="14"/>
                    <a:pt x="17" y="20"/>
                  </a:cubicBezTo>
                  <a:cubicBezTo>
                    <a:pt x="15" y="18"/>
                    <a:pt x="14" y="17"/>
                    <a:pt x="13" y="15"/>
                  </a:cubicBezTo>
                  <a:close/>
                </a:path>
              </a:pathLst>
            </a:custGeom>
            <a:solidFill>
              <a:srgbClr val="CA80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5" name="Freeform 558">
              <a:extLst>
                <a:ext uri="{FF2B5EF4-FFF2-40B4-BE49-F238E27FC236}">
                  <a16:creationId xmlns:a16="http://schemas.microsoft.com/office/drawing/2014/main" id="{1BB2975D-4016-08F4-4902-C982E8ECA55A}"/>
                </a:ext>
              </a:extLst>
            </p:cNvPr>
            <p:cNvSpPr/>
            <p:nvPr/>
          </p:nvSpPr>
          <p:spPr bwMode="auto">
            <a:xfrm>
              <a:off x="5526088" y="3357563"/>
              <a:ext cx="23813" cy="41275"/>
            </a:xfrm>
            <a:custGeom>
              <a:avLst/>
              <a:gdLst>
                <a:gd name="T0" fmla="*/ 8 w 10"/>
                <a:gd name="T1" fmla="*/ 17 h 17"/>
                <a:gd name="T2" fmla="*/ 0 w 10"/>
                <a:gd name="T3" fmla="*/ 5 h 17"/>
                <a:gd name="T4" fmla="*/ 2 w 10"/>
                <a:gd name="T5" fmla="*/ 0 h 17"/>
                <a:gd name="T6" fmla="*/ 4 w 10"/>
                <a:gd name="T7" fmla="*/ 2 h 17"/>
                <a:gd name="T8" fmla="*/ 10 w 10"/>
                <a:gd name="T9" fmla="*/ 15 h 17"/>
                <a:gd name="T10" fmla="*/ 8 w 10"/>
                <a:gd name="T11" fmla="*/ 17 h 17"/>
              </a:gdLst>
              <a:ahLst/>
              <a:cxnLst>
                <a:cxn ang="0">
                  <a:pos x="T0" y="T1"/>
                </a:cxn>
                <a:cxn ang="0">
                  <a:pos x="T2" y="T3"/>
                </a:cxn>
                <a:cxn ang="0">
                  <a:pos x="T4" y="T5"/>
                </a:cxn>
                <a:cxn ang="0">
                  <a:pos x="T6" y="T7"/>
                </a:cxn>
                <a:cxn ang="0">
                  <a:pos x="T8" y="T9"/>
                </a:cxn>
                <a:cxn ang="0">
                  <a:pos x="T10" y="T11"/>
                </a:cxn>
              </a:cxnLst>
              <a:rect l="0" t="0" r="r" b="b"/>
              <a:pathLst>
                <a:path w="10" h="17">
                  <a:moveTo>
                    <a:pt x="8" y="17"/>
                  </a:moveTo>
                  <a:cubicBezTo>
                    <a:pt x="4" y="13"/>
                    <a:pt x="4" y="8"/>
                    <a:pt x="0" y="5"/>
                  </a:cubicBezTo>
                  <a:cubicBezTo>
                    <a:pt x="0" y="3"/>
                    <a:pt x="0" y="1"/>
                    <a:pt x="2" y="0"/>
                  </a:cubicBezTo>
                  <a:cubicBezTo>
                    <a:pt x="3" y="1"/>
                    <a:pt x="3" y="1"/>
                    <a:pt x="4" y="2"/>
                  </a:cubicBezTo>
                  <a:cubicBezTo>
                    <a:pt x="6" y="6"/>
                    <a:pt x="8" y="10"/>
                    <a:pt x="10" y="15"/>
                  </a:cubicBezTo>
                  <a:cubicBezTo>
                    <a:pt x="9" y="15"/>
                    <a:pt x="8" y="16"/>
                    <a:pt x="8" y="17"/>
                  </a:cubicBezTo>
                  <a:close/>
                </a:path>
              </a:pathLst>
            </a:custGeom>
            <a:solidFill>
              <a:srgbClr val="F1F0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6" name="Freeform 559">
              <a:extLst>
                <a:ext uri="{FF2B5EF4-FFF2-40B4-BE49-F238E27FC236}">
                  <a16:creationId xmlns:a16="http://schemas.microsoft.com/office/drawing/2014/main" id="{AAD62802-41CC-8294-D90D-3DF04EB10263}"/>
                </a:ext>
              </a:extLst>
            </p:cNvPr>
            <p:cNvSpPr/>
            <p:nvPr/>
          </p:nvSpPr>
          <p:spPr bwMode="auto">
            <a:xfrm>
              <a:off x="5518151" y="3282951"/>
              <a:ext cx="26988" cy="55563"/>
            </a:xfrm>
            <a:custGeom>
              <a:avLst/>
              <a:gdLst>
                <a:gd name="T0" fmla="*/ 11 w 11"/>
                <a:gd name="T1" fmla="*/ 18 h 23"/>
                <a:gd name="T2" fmla="*/ 6 w 11"/>
                <a:gd name="T3" fmla="*/ 19 h 23"/>
                <a:gd name="T4" fmla="*/ 0 w 11"/>
                <a:gd name="T5" fmla="*/ 3 h 23"/>
                <a:gd name="T6" fmla="*/ 8 w 11"/>
                <a:gd name="T7" fmla="*/ 0 h 23"/>
                <a:gd name="T8" fmla="*/ 11 w 11"/>
                <a:gd name="T9" fmla="*/ 18 h 23"/>
              </a:gdLst>
              <a:ahLst/>
              <a:cxnLst>
                <a:cxn ang="0">
                  <a:pos x="T0" y="T1"/>
                </a:cxn>
                <a:cxn ang="0">
                  <a:pos x="T2" y="T3"/>
                </a:cxn>
                <a:cxn ang="0">
                  <a:pos x="T4" y="T5"/>
                </a:cxn>
                <a:cxn ang="0">
                  <a:pos x="T6" y="T7"/>
                </a:cxn>
                <a:cxn ang="0">
                  <a:pos x="T8" y="T9"/>
                </a:cxn>
              </a:cxnLst>
              <a:rect l="0" t="0" r="r" b="b"/>
              <a:pathLst>
                <a:path w="11" h="23">
                  <a:moveTo>
                    <a:pt x="11" y="18"/>
                  </a:moveTo>
                  <a:cubicBezTo>
                    <a:pt x="10" y="22"/>
                    <a:pt x="8" y="23"/>
                    <a:pt x="6" y="19"/>
                  </a:cubicBezTo>
                  <a:cubicBezTo>
                    <a:pt x="3" y="14"/>
                    <a:pt x="2" y="8"/>
                    <a:pt x="0" y="3"/>
                  </a:cubicBezTo>
                  <a:cubicBezTo>
                    <a:pt x="2" y="2"/>
                    <a:pt x="5" y="1"/>
                    <a:pt x="8" y="0"/>
                  </a:cubicBezTo>
                  <a:cubicBezTo>
                    <a:pt x="9" y="6"/>
                    <a:pt x="10" y="12"/>
                    <a:pt x="11" y="18"/>
                  </a:cubicBezTo>
                  <a:close/>
                </a:path>
              </a:pathLst>
            </a:custGeom>
            <a:solidFill>
              <a:srgbClr val="EB75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7" name="Freeform 560">
              <a:extLst>
                <a:ext uri="{FF2B5EF4-FFF2-40B4-BE49-F238E27FC236}">
                  <a16:creationId xmlns:a16="http://schemas.microsoft.com/office/drawing/2014/main" id="{4BBD02A2-6DE5-1103-254F-6FB0376CC270}"/>
                </a:ext>
              </a:extLst>
            </p:cNvPr>
            <p:cNvSpPr/>
            <p:nvPr/>
          </p:nvSpPr>
          <p:spPr bwMode="auto">
            <a:xfrm>
              <a:off x="5507038" y="3863976"/>
              <a:ext cx="66675" cy="76200"/>
            </a:xfrm>
            <a:custGeom>
              <a:avLst/>
              <a:gdLst>
                <a:gd name="T0" fmla="*/ 25 w 28"/>
                <a:gd name="T1" fmla="*/ 12 h 32"/>
                <a:gd name="T2" fmla="*/ 16 w 28"/>
                <a:gd name="T3" fmla="*/ 31 h 32"/>
                <a:gd name="T4" fmla="*/ 8 w 28"/>
                <a:gd name="T5" fmla="*/ 25 h 32"/>
                <a:gd name="T6" fmla="*/ 2 w 28"/>
                <a:gd name="T7" fmla="*/ 13 h 32"/>
                <a:gd name="T8" fmla="*/ 6 w 28"/>
                <a:gd name="T9" fmla="*/ 4 h 32"/>
                <a:gd name="T10" fmla="*/ 11 w 28"/>
                <a:gd name="T11" fmla="*/ 6 h 32"/>
                <a:gd name="T12" fmla="*/ 18 w 28"/>
                <a:gd name="T13" fmla="*/ 10 h 32"/>
                <a:gd name="T14" fmla="*/ 21 w 28"/>
                <a:gd name="T15" fmla="*/ 0 h 32"/>
                <a:gd name="T16" fmla="*/ 28 w 28"/>
                <a:gd name="T17" fmla="*/ 2 h 32"/>
                <a:gd name="T18" fmla="*/ 25 w 28"/>
                <a:gd name="T19"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2">
                  <a:moveTo>
                    <a:pt x="25" y="12"/>
                  </a:moveTo>
                  <a:cubicBezTo>
                    <a:pt x="23" y="19"/>
                    <a:pt x="17" y="24"/>
                    <a:pt x="16" y="31"/>
                  </a:cubicBezTo>
                  <a:cubicBezTo>
                    <a:pt x="11" y="32"/>
                    <a:pt x="13" y="23"/>
                    <a:pt x="8" y="25"/>
                  </a:cubicBezTo>
                  <a:cubicBezTo>
                    <a:pt x="3" y="22"/>
                    <a:pt x="5" y="17"/>
                    <a:pt x="2" y="13"/>
                  </a:cubicBezTo>
                  <a:cubicBezTo>
                    <a:pt x="0" y="9"/>
                    <a:pt x="5" y="7"/>
                    <a:pt x="6" y="4"/>
                  </a:cubicBezTo>
                  <a:cubicBezTo>
                    <a:pt x="8" y="1"/>
                    <a:pt x="10" y="4"/>
                    <a:pt x="11" y="6"/>
                  </a:cubicBezTo>
                  <a:cubicBezTo>
                    <a:pt x="12" y="8"/>
                    <a:pt x="14" y="11"/>
                    <a:pt x="18" y="10"/>
                  </a:cubicBezTo>
                  <a:cubicBezTo>
                    <a:pt x="22" y="8"/>
                    <a:pt x="20" y="3"/>
                    <a:pt x="21" y="0"/>
                  </a:cubicBezTo>
                  <a:cubicBezTo>
                    <a:pt x="23" y="1"/>
                    <a:pt x="25" y="3"/>
                    <a:pt x="28" y="2"/>
                  </a:cubicBezTo>
                  <a:cubicBezTo>
                    <a:pt x="27" y="6"/>
                    <a:pt x="26" y="9"/>
                    <a:pt x="25" y="12"/>
                  </a:cubicBezTo>
                  <a:close/>
                </a:path>
              </a:pathLst>
            </a:custGeom>
            <a:solidFill>
              <a:srgbClr val="A4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8" name="Freeform 561">
              <a:extLst>
                <a:ext uri="{FF2B5EF4-FFF2-40B4-BE49-F238E27FC236}">
                  <a16:creationId xmlns:a16="http://schemas.microsoft.com/office/drawing/2014/main" id="{762E4E23-5835-E912-22B2-1D74EE2135F6}"/>
                </a:ext>
              </a:extLst>
            </p:cNvPr>
            <p:cNvSpPr/>
            <p:nvPr/>
          </p:nvSpPr>
          <p:spPr bwMode="auto">
            <a:xfrm>
              <a:off x="5846763" y="3911601"/>
              <a:ext cx="96838" cy="111125"/>
            </a:xfrm>
            <a:custGeom>
              <a:avLst/>
              <a:gdLst>
                <a:gd name="T0" fmla="*/ 34 w 40"/>
                <a:gd name="T1" fmla="*/ 46 h 46"/>
                <a:gd name="T2" fmla="*/ 18 w 40"/>
                <a:gd name="T3" fmla="*/ 36 h 46"/>
                <a:gd name="T4" fmla="*/ 12 w 40"/>
                <a:gd name="T5" fmla="*/ 29 h 46"/>
                <a:gd name="T6" fmla="*/ 16 w 40"/>
                <a:gd name="T7" fmla="*/ 0 h 46"/>
                <a:gd name="T8" fmla="*/ 29 w 40"/>
                <a:gd name="T9" fmla="*/ 10 h 46"/>
                <a:gd name="T10" fmla="*/ 37 w 40"/>
                <a:gd name="T11" fmla="*/ 21 h 46"/>
                <a:gd name="T12" fmla="*/ 33 w 40"/>
                <a:gd name="T13" fmla="*/ 30 h 46"/>
                <a:gd name="T14" fmla="*/ 22 w 40"/>
                <a:gd name="T15" fmla="*/ 32 h 46"/>
                <a:gd name="T16" fmla="*/ 31 w 40"/>
                <a:gd name="T17" fmla="*/ 43 h 46"/>
                <a:gd name="T18" fmla="*/ 34 w 40"/>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6">
                  <a:moveTo>
                    <a:pt x="34" y="46"/>
                  </a:moveTo>
                  <a:cubicBezTo>
                    <a:pt x="26" y="46"/>
                    <a:pt x="20" y="44"/>
                    <a:pt x="18" y="36"/>
                  </a:cubicBezTo>
                  <a:cubicBezTo>
                    <a:pt x="18" y="33"/>
                    <a:pt x="14" y="31"/>
                    <a:pt x="12" y="29"/>
                  </a:cubicBezTo>
                  <a:cubicBezTo>
                    <a:pt x="0" y="20"/>
                    <a:pt x="2" y="8"/>
                    <a:pt x="16" y="0"/>
                  </a:cubicBezTo>
                  <a:cubicBezTo>
                    <a:pt x="16" y="9"/>
                    <a:pt x="23" y="9"/>
                    <a:pt x="29" y="10"/>
                  </a:cubicBezTo>
                  <a:cubicBezTo>
                    <a:pt x="33" y="12"/>
                    <a:pt x="35" y="17"/>
                    <a:pt x="37" y="21"/>
                  </a:cubicBezTo>
                  <a:cubicBezTo>
                    <a:pt x="40" y="25"/>
                    <a:pt x="39" y="30"/>
                    <a:pt x="33" y="30"/>
                  </a:cubicBezTo>
                  <a:cubicBezTo>
                    <a:pt x="29" y="30"/>
                    <a:pt x="23" y="25"/>
                    <a:pt x="22" y="32"/>
                  </a:cubicBezTo>
                  <a:cubicBezTo>
                    <a:pt x="20" y="39"/>
                    <a:pt x="25" y="42"/>
                    <a:pt x="31" y="43"/>
                  </a:cubicBezTo>
                  <a:cubicBezTo>
                    <a:pt x="32" y="44"/>
                    <a:pt x="33" y="45"/>
                    <a:pt x="34" y="46"/>
                  </a:cubicBezTo>
                  <a:close/>
                </a:path>
              </a:pathLst>
            </a:custGeom>
            <a:solidFill>
              <a:srgbClr val="B3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9" name="Freeform 562">
              <a:extLst>
                <a:ext uri="{FF2B5EF4-FFF2-40B4-BE49-F238E27FC236}">
                  <a16:creationId xmlns:a16="http://schemas.microsoft.com/office/drawing/2014/main" id="{D87982B6-81A6-E24F-16A0-EDA912E00529}"/>
                </a:ext>
              </a:extLst>
            </p:cNvPr>
            <p:cNvSpPr/>
            <p:nvPr/>
          </p:nvSpPr>
          <p:spPr bwMode="auto">
            <a:xfrm>
              <a:off x="5953126" y="3949701"/>
              <a:ext cx="79375" cy="96838"/>
            </a:xfrm>
            <a:custGeom>
              <a:avLst/>
              <a:gdLst>
                <a:gd name="T0" fmla="*/ 0 w 33"/>
                <a:gd name="T1" fmla="*/ 2 h 40"/>
                <a:gd name="T2" fmla="*/ 2 w 33"/>
                <a:gd name="T3" fmla="*/ 0 h 40"/>
                <a:gd name="T4" fmla="*/ 10 w 33"/>
                <a:gd name="T5" fmla="*/ 7 h 40"/>
                <a:gd name="T6" fmla="*/ 33 w 33"/>
                <a:gd name="T7" fmla="*/ 29 h 40"/>
                <a:gd name="T8" fmla="*/ 31 w 33"/>
                <a:gd name="T9" fmla="*/ 39 h 40"/>
                <a:gd name="T10" fmla="*/ 30 w 33"/>
                <a:gd name="T11" fmla="*/ 40 h 40"/>
                <a:gd name="T12" fmla="*/ 0 w 33"/>
                <a:gd name="T13" fmla="*/ 2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0" y="2"/>
                  </a:moveTo>
                  <a:cubicBezTo>
                    <a:pt x="1" y="1"/>
                    <a:pt x="1" y="1"/>
                    <a:pt x="2" y="0"/>
                  </a:cubicBezTo>
                  <a:cubicBezTo>
                    <a:pt x="6" y="1"/>
                    <a:pt x="6" y="6"/>
                    <a:pt x="10" y="7"/>
                  </a:cubicBezTo>
                  <a:cubicBezTo>
                    <a:pt x="20" y="12"/>
                    <a:pt x="23" y="24"/>
                    <a:pt x="33" y="29"/>
                  </a:cubicBezTo>
                  <a:cubicBezTo>
                    <a:pt x="33" y="33"/>
                    <a:pt x="33" y="36"/>
                    <a:pt x="31" y="39"/>
                  </a:cubicBezTo>
                  <a:cubicBezTo>
                    <a:pt x="31" y="39"/>
                    <a:pt x="30" y="40"/>
                    <a:pt x="30" y="40"/>
                  </a:cubicBezTo>
                  <a:cubicBezTo>
                    <a:pt x="18" y="29"/>
                    <a:pt x="7" y="17"/>
                    <a:pt x="0" y="2"/>
                  </a:cubicBezTo>
                  <a:close/>
                </a:path>
              </a:pathLst>
            </a:custGeom>
            <a:solidFill>
              <a:srgbClr val="881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0" name="Freeform 563">
              <a:extLst>
                <a:ext uri="{FF2B5EF4-FFF2-40B4-BE49-F238E27FC236}">
                  <a16:creationId xmlns:a16="http://schemas.microsoft.com/office/drawing/2014/main" id="{8C789A72-CB8D-9332-DBCA-77C2EED57CF5}"/>
                </a:ext>
              </a:extLst>
            </p:cNvPr>
            <p:cNvSpPr/>
            <p:nvPr/>
          </p:nvSpPr>
          <p:spPr bwMode="auto">
            <a:xfrm>
              <a:off x="5875338" y="3892551"/>
              <a:ext cx="41275" cy="52388"/>
            </a:xfrm>
            <a:custGeom>
              <a:avLst/>
              <a:gdLst>
                <a:gd name="T0" fmla="*/ 17 w 17"/>
                <a:gd name="T1" fmla="*/ 18 h 22"/>
                <a:gd name="T2" fmla="*/ 0 w 17"/>
                <a:gd name="T3" fmla="*/ 19 h 22"/>
                <a:gd name="T4" fmla="*/ 4 w 17"/>
                <a:gd name="T5" fmla="*/ 8 h 22"/>
                <a:gd name="T6" fmla="*/ 4 w 17"/>
                <a:gd name="T7" fmla="*/ 6 h 22"/>
                <a:gd name="T8" fmla="*/ 8 w 17"/>
                <a:gd name="T9" fmla="*/ 0 h 22"/>
                <a:gd name="T10" fmla="*/ 17 w 17"/>
                <a:gd name="T11" fmla="*/ 18 h 22"/>
              </a:gdLst>
              <a:ahLst/>
              <a:cxnLst>
                <a:cxn ang="0">
                  <a:pos x="T0" y="T1"/>
                </a:cxn>
                <a:cxn ang="0">
                  <a:pos x="T2" y="T3"/>
                </a:cxn>
                <a:cxn ang="0">
                  <a:pos x="T4" y="T5"/>
                </a:cxn>
                <a:cxn ang="0">
                  <a:pos x="T6" y="T7"/>
                </a:cxn>
                <a:cxn ang="0">
                  <a:pos x="T8" y="T9"/>
                </a:cxn>
                <a:cxn ang="0">
                  <a:pos x="T10" y="T11"/>
                </a:cxn>
              </a:cxnLst>
              <a:rect l="0" t="0" r="r" b="b"/>
              <a:pathLst>
                <a:path w="17" h="22">
                  <a:moveTo>
                    <a:pt x="17" y="18"/>
                  </a:moveTo>
                  <a:cubicBezTo>
                    <a:pt x="11" y="22"/>
                    <a:pt x="6" y="16"/>
                    <a:pt x="0" y="19"/>
                  </a:cubicBezTo>
                  <a:cubicBezTo>
                    <a:pt x="1" y="14"/>
                    <a:pt x="3" y="11"/>
                    <a:pt x="4" y="8"/>
                  </a:cubicBezTo>
                  <a:cubicBezTo>
                    <a:pt x="4" y="7"/>
                    <a:pt x="4" y="6"/>
                    <a:pt x="4" y="6"/>
                  </a:cubicBezTo>
                  <a:cubicBezTo>
                    <a:pt x="5" y="4"/>
                    <a:pt x="7" y="2"/>
                    <a:pt x="8" y="0"/>
                  </a:cubicBezTo>
                  <a:cubicBezTo>
                    <a:pt x="11" y="6"/>
                    <a:pt x="12" y="13"/>
                    <a:pt x="17" y="18"/>
                  </a:cubicBezTo>
                  <a:close/>
                </a:path>
              </a:pathLst>
            </a:custGeom>
            <a:solidFill>
              <a:srgbClr val="C84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1" name="Freeform 564">
              <a:extLst>
                <a:ext uri="{FF2B5EF4-FFF2-40B4-BE49-F238E27FC236}">
                  <a16:creationId xmlns:a16="http://schemas.microsoft.com/office/drawing/2014/main" id="{B8E57E64-6602-5F44-DF08-3EC04FF5C8F5}"/>
                </a:ext>
              </a:extLst>
            </p:cNvPr>
            <p:cNvSpPr/>
            <p:nvPr/>
          </p:nvSpPr>
          <p:spPr bwMode="auto">
            <a:xfrm>
              <a:off x="5973763" y="3808413"/>
              <a:ext cx="227013" cy="190500"/>
            </a:xfrm>
            <a:custGeom>
              <a:avLst/>
              <a:gdLst>
                <a:gd name="T0" fmla="*/ 31 w 94"/>
                <a:gd name="T1" fmla="*/ 23 h 79"/>
                <a:gd name="T2" fmla="*/ 38 w 94"/>
                <a:gd name="T3" fmla="*/ 22 h 79"/>
                <a:gd name="T4" fmla="*/ 41 w 94"/>
                <a:gd name="T5" fmla="*/ 24 h 79"/>
                <a:gd name="T6" fmla="*/ 40 w 94"/>
                <a:gd name="T7" fmla="*/ 32 h 79"/>
                <a:gd name="T8" fmla="*/ 48 w 94"/>
                <a:gd name="T9" fmla="*/ 34 h 79"/>
                <a:gd name="T10" fmla="*/ 57 w 94"/>
                <a:gd name="T11" fmla="*/ 33 h 79"/>
                <a:gd name="T12" fmla="*/ 61 w 94"/>
                <a:gd name="T13" fmla="*/ 37 h 79"/>
                <a:gd name="T14" fmla="*/ 77 w 94"/>
                <a:gd name="T15" fmla="*/ 49 h 79"/>
                <a:gd name="T16" fmla="*/ 82 w 94"/>
                <a:gd name="T17" fmla="*/ 51 h 79"/>
                <a:gd name="T18" fmla="*/ 82 w 94"/>
                <a:gd name="T19" fmla="*/ 73 h 79"/>
                <a:gd name="T20" fmla="*/ 73 w 94"/>
                <a:gd name="T21" fmla="*/ 65 h 79"/>
                <a:gd name="T22" fmla="*/ 69 w 94"/>
                <a:gd name="T23" fmla="*/ 61 h 79"/>
                <a:gd name="T24" fmla="*/ 39 w 94"/>
                <a:gd name="T25" fmla="*/ 58 h 79"/>
                <a:gd name="T26" fmla="*/ 26 w 94"/>
                <a:gd name="T27" fmla="*/ 47 h 79"/>
                <a:gd name="T28" fmla="*/ 11 w 94"/>
                <a:gd name="T29" fmla="*/ 33 h 79"/>
                <a:gd name="T30" fmla="*/ 8 w 94"/>
                <a:gd name="T31" fmla="*/ 16 h 79"/>
                <a:gd name="T32" fmla="*/ 15 w 94"/>
                <a:gd name="T33" fmla="*/ 24 h 79"/>
                <a:gd name="T34" fmla="*/ 21 w 94"/>
                <a:gd name="T35" fmla="*/ 0 h 79"/>
                <a:gd name="T36" fmla="*/ 31 w 94"/>
                <a:gd name="T37" fmla="*/ 2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79">
                  <a:moveTo>
                    <a:pt x="31" y="23"/>
                  </a:moveTo>
                  <a:cubicBezTo>
                    <a:pt x="36" y="32"/>
                    <a:pt x="36" y="22"/>
                    <a:pt x="38" y="22"/>
                  </a:cubicBezTo>
                  <a:cubicBezTo>
                    <a:pt x="40" y="22"/>
                    <a:pt x="40" y="23"/>
                    <a:pt x="41" y="24"/>
                  </a:cubicBezTo>
                  <a:cubicBezTo>
                    <a:pt x="41" y="27"/>
                    <a:pt x="39" y="29"/>
                    <a:pt x="40" y="32"/>
                  </a:cubicBezTo>
                  <a:cubicBezTo>
                    <a:pt x="42" y="35"/>
                    <a:pt x="44" y="41"/>
                    <a:pt x="48" y="34"/>
                  </a:cubicBezTo>
                  <a:cubicBezTo>
                    <a:pt x="51" y="29"/>
                    <a:pt x="54" y="29"/>
                    <a:pt x="57" y="33"/>
                  </a:cubicBezTo>
                  <a:cubicBezTo>
                    <a:pt x="58" y="34"/>
                    <a:pt x="59" y="37"/>
                    <a:pt x="61" y="37"/>
                  </a:cubicBezTo>
                  <a:cubicBezTo>
                    <a:pt x="69" y="37"/>
                    <a:pt x="76" y="39"/>
                    <a:pt x="77" y="49"/>
                  </a:cubicBezTo>
                  <a:cubicBezTo>
                    <a:pt x="77" y="50"/>
                    <a:pt x="80" y="50"/>
                    <a:pt x="82" y="51"/>
                  </a:cubicBezTo>
                  <a:cubicBezTo>
                    <a:pt x="94" y="58"/>
                    <a:pt x="82" y="66"/>
                    <a:pt x="82" y="73"/>
                  </a:cubicBezTo>
                  <a:cubicBezTo>
                    <a:pt x="78" y="71"/>
                    <a:pt x="66" y="79"/>
                    <a:pt x="73" y="65"/>
                  </a:cubicBezTo>
                  <a:cubicBezTo>
                    <a:pt x="75" y="62"/>
                    <a:pt x="71" y="61"/>
                    <a:pt x="69" y="61"/>
                  </a:cubicBezTo>
                  <a:cubicBezTo>
                    <a:pt x="59" y="62"/>
                    <a:pt x="49" y="58"/>
                    <a:pt x="39" y="58"/>
                  </a:cubicBezTo>
                  <a:cubicBezTo>
                    <a:pt x="36" y="52"/>
                    <a:pt x="31" y="49"/>
                    <a:pt x="26" y="47"/>
                  </a:cubicBezTo>
                  <a:cubicBezTo>
                    <a:pt x="19" y="44"/>
                    <a:pt x="15" y="39"/>
                    <a:pt x="11" y="33"/>
                  </a:cubicBezTo>
                  <a:cubicBezTo>
                    <a:pt x="7" y="28"/>
                    <a:pt x="0" y="23"/>
                    <a:pt x="8" y="16"/>
                  </a:cubicBezTo>
                  <a:cubicBezTo>
                    <a:pt x="24" y="10"/>
                    <a:pt x="8" y="24"/>
                    <a:pt x="15" y="24"/>
                  </a:cubicBezTo>
                  <a:cubicBezTo>
                    <a:pt x="22" y="18"/>
                    <a:pt x="21" y="9"/>
                    <a:pt x="21" y="0"/>
                  </a:cubicBezTo>
                  <a:cubicBezTo>
                    <a:pt x="30" y="5"/>
                    <a:pt x="31" y="14"/>
                    <a:pt x="31" y="23"/>
                  </a:cubicBezTo>
                  <a:close/>
                </a:path>
              </a:pathLst>
            </a:custGeom>
            <a:solidFill>
              <a:srgbClr val="DC2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2" name="Freeform 565">
              <a:extLst>
                <a:ext uri="{FF2B5EF4-FFF2-40B4-BE49-F238E27FC236}">
                  <a16:creationId xmlns:a16="http://schemas.microsoft.com/office/drawing/2014/main" id="{E7C39857-1A60-C73B-A7E8-37071A1C0A11}"/>
                </a:ext>
              </a:extLst>
            </p:cNvPr>
            <p:cNvSpPr/>
            <p:nvPr/>
          </p:nvSpPr>
          <p:spPr bwMode="auto">
            <a:xfrm>
              <a:off x="6022976" y="4019551"/>
              <a:ext cx="50800" cy="39688"/>
            </a:xfrm>
            <a:custGeom>
              <a:avLst/>
              <a:gdLst>
                <a:gd name="T0" fmla="*/ 2 w 21"/>
                <a:gd name="T1" fmla="*/ 10 h 16"/>
                <a:gd name="T2" fmla="*/ 4 w 21"/>
                <a:gd name="T3" fmla="*/ 0 h 16"/>
                <a:gd name="T4" fmla="*/ 21 w 21"/>
                <a:gd name="T5" fmla="*/ 1 h 16"/>
                <a:gd name="T6" fmla="*/ 2 w 21"/>
                <a:gd name="T7" fmla="*/ 10 h 16"/>
              </a:gdLst>
              <a:ahLst/>
              <a:cxnLst>
                <a:cxn ang="0">
                  <a:pos x="T0" y="T1"/>
                </a:cxn>
                <a:cxn ang="0">
                  <a:pos x="T2" y="T3"/>
                </a:cxn>
                <a:cxn ang="0">
                  <a:pos x="T4" y="T5"/>
                </a:cxn>
                <a:cxn ang="0">
                  <a:pos x="T6" y="T7"/>
                </a:cxn>
              </a:cxnLst>
              <a:rect l="0" t="0" r="r" b="b"/>
              <a:pathLst>
                <a:path w="21" h="16">
                  <a:moveTo>
                    <a:pt x="2" y="10"/>
                  </a:moveTo>
                  <a:cubicBezTo>
                    <a:pt x="1" y="7"/>
                    <a:pt x="0" y="3"/>
                    <a:pt x="4" y="0"/>
                  </a:cubicBezTo>
                  <a:cubicBezTo>
                    <a:pt x="10" y="1"/>
                    <a:pt x="16" y="1"/>
                    <a:pt x="21" y="1"/>
                  </a:cubicBezTo>
                  <a:cubicBezTo>
                    <a:pt x="18" y="11"/>
                    <a:pt x="12" y="16"/>
                    <a:pt x="2" y="10"/>
                  </a:cubicBezTo>
                  <a:close/>
                </a:path>
              </a:pathLst>
            </a:custGeom>
            <a:solidFill>
              <a:srgbClr val="6F2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3" name="Freeform 566">
              <a:extLst>
                <a:ext uri="{FF2B5EF4-FFF2-40B4-BE49-F238E27FC236}">
                  <a16:creationId xmlns:a16="http://schemas.microsoft.com/office/drawing/2014/main" id="{B72346E1-D5F0-AD2B-69E7-A39957621634}"/>
                </a:ext>
              </a:extLst>
            </p:cNvPr>
            <p:cNvSpPr/>
            <p:nvPr/>
          </p:nvSpPr>
          <p:spPr bwMode="auto">
            <a:xfrm>
              <a:off x="6194426" y="3940176"/>
              <a:ext cx="76200" cy="34925"/>
            </a:xfrm>
            <a:custGeom>
              <a:avLst/>
              <a:gdLst>
                <a:gd name="T0" fmla="*/ 6 w 32"/>
                <a:gd name="T1" fmla="*/ 0 h 14"/>
                <a:gd name="T2" fmla="*/ 32 w 32"/>
                <a:gd name="T3" fmla="*/ 6 h 14"/>
                <a:gd name="T4" fmla="*/ 9 w 32"/>
                <a:gd name="T5" fmla="*/ 12 h 14"/>
                <a:gd name="T6" fmla="*/ 2 w 32"/>
                <a:gd name="T7" fmla="*/ 9 h 14"/>
                <a:gd name="T8" fmla="*/ 6 w 32"/>
                <a:gd name="T9" fmla="*/ 0 h 14"/>
              </a:gdLst>
              <a:ahLst/>
              <a:cxnLst>
                <a:cxn ang="0">
                  <a:pos x="T0" y="T1"/>
                </a:cxn>
                <a:cxn ang="0">
                  <a:pos x="T2" y="T3"/>
                </a:cxn>
                <a:cxn ang="0">
                  <a:pos x="T4" y="T5"/>
                </a:cxn>
                <a:cxn ang="0">
                  <a:pos x="T6" y="T7"/>
                </a:cxn>
                <a:cxn ang="0">
                  <a:pos x="T8" y="T9"/>
                </a:cxn>
              </a:cxnLst>
              <a:rect l="0" t="0" r="r" b="b"/>
              <a:pathLst>
                <a:path w="32" h="14">
                  <a:moveTo>
                    <a:pt x="6" y="0"/>
                  </a:moveTo>
                  <a:cubicBezTo>
                    <a:pt x="15" y="2"/>
                    <a:pt x="23" y="4"/>
                    <a:pt x="32" y="6"/>
                  </a:cubicBezTo>
                  <a:cubicBezTo>
                    <a:pt x="25" y="11"/>
                    <a:pt x="16" y="6"/>
                    <a:pt x="9" y="12"/>
                  </a:cubicBezTo>
                  <a:cubicBezTo>
                    <a:pt x="8" y="14"/>
                    <a:pt x="3" y="12"/>
                    <a:pt x="2" y="9"/>
                  </a:cubicBezTo>
                  <a:cubicBezTo>
                    <a:pt x="0" y="5"/>
                    <a:pt x="3" y="2"/>
                    <a:pt x="6" y="0"/>
                  </a:cubicBezTo>
                  <a:close/>
                </a:path>
              </a:pathLst>
            </a:custGeom>
            <a:solidFill>
              <a:srgbClr val="793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4" name="Freeform 567">
              <a:extLst>
                <a:ext uri="{FF2B5EF4-FFF2-40B4-BE49-F238E27FC236}">
                  <a16:creationId xmlns:a16="http://schemas.microsoft.com/office/drawing/2014/main" id="{4CDAA2DD-9E13-3854-9590-E16BF7554E3A}"/>
                </a:ext>
              </a:extLst>
            </p:cNvPr>
            <p:cNvSpPr/>
            <p:nvPr/>
          </p:nvSpPr>
          <p:spPr bwMode="auto">
            <a:xfrm>
              <a:off x="6032501" y="3735388"/>
              <a:ext cx="79375" cy="130175"/>
            </a:xfrm>
            <a:custGeom>
              <a:avLst/>
              <a:gdLst>
                <a:gd name="T0" fmla="*/ 31 w 33"/>
                <a:gd name="T1" fmla="*/ 52 h 54"/>
                <a:gd name="T2" fmla="*/ 9 w 33"/>
                <a:gd name="T3" fmla="*/ 23 h 54"/>
                <a:gd name="T4" fmla="*/ 8 w 33"/>
                <a:gd name="T5" fmla="*/ 9 h 54"/>
                <a:gd name="T6" fmla="*/ 4 w 33"/>
                <a:gd name="T7" fmla="*/ 0 h 54"/>
                <a:gd name="T8" fmla="*/ 28 w 33"/>
                <a:gd name="T9" fmla="*/ 22 h 54"/>
                <a:gd name="T10" fmla="*/ 32 w 33"/>
                <a:gd name="T11" fmla="*/ 35 h 54"/>
                <a:gd name="T12" fmla="*/ 33 w 33"/>
                <a:gd name="T13" fmla="*/ 52 h 54"/>
                <a:gd name="T14" fmla="*/ 31 w 33"/>
                <a:gd name="T15" fmla="*/ 54 h 54"/>
                <a:gd name="T16" fmla="*/ 31 w 33"/>
                <a:gd name="T17"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4">
                  <a:moveTo>
                    <a:pt x="31" y="52"/>
                  </a:moveTo>
                  <a:cubicBezTo>
                    <a:pt x="26" y="41"/>
                    <a:pt x="14" y="35"/>
                    <a:pt x="9" y="23"/>
                  </a:cubicBezTo>
                  <a:cubicBezTo>
                    <a:pt x="8" y="18"/>
                    <a:pt x="2" y="15"/>
                    <a:pt x="8" y="9"/>
                  </a:cubicBezTo>
                  <a:cubicBezTo>
                    <a:pt x="12" y="4"/>
                    <a:pt x="0" y="7"/>
                    <a:pt x="4" y="0"/>
                  </a:cubicBezTo>
                  <a:cubicBezTo>
                    <a:pt x="14" y="6"/>
                    <a:pt x="25" y="9"/>
                    <a:pt x="28" y="22"/>
                  </a:cubicBezTo>
                  <a:cubicBezTo>
                    <a:pt x="29" y="27"/>
                    <a:pt x="31" y="31"/>
                    <a:pt x="32" y="35"/>
                  </a:cubicBezTo>
                  <a:cubicBezTo>
                    <a:pt x="32" y="41"/>
                    <a:pt x="32" y="47"/>
                    <a:pt x="33" y="52"/>
                  </a:cubicBezTo>
                  <a:cubicBezTo>
                    <a:pt x="32" y="53"/>
                    <a:pt x="32" y="54"/>
                    <a:pt x="31" y="54"/>
                  </a:cubicBezTo>
                  <a:cubicBezTo>
                    <a:pt x="31" y="53"/>
                    <a:pt x="31" y="53"/>
                    <a:pt x="31" y="52"/>
                  </a:cubicBezTo>
                  <a:close/>
                </a:path>
              </a:pathLst>
            </a:custGeom>
            <a:solidFill>
              <a:srgbClr val="E475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5" name="Freeform 568">
              <a:extLst>
                <a:ext uri="{FF2B5EF4-FFF2-40B4-BE49-F238E27FC236}">
                  <a16:creationId xmlns:a16="http://schemas.microsoft.com/office/drawing/2014/main" id="{19A3C3CA-0F4F-884F-F509-7FA6F63ED920}"/>
                </a:ext>
              </a:extLst>
            </p:cNvPr>
            <p:cNvSpPr/>
            <p:nvPr/>
          </p:nvSpPr>
          <p:spPr bwMode="auto">
            <a:xfrm>
              <a:off x="6069013" y="3860801"/>
              <a:ext cx="42863" cy="46038"/>
            </a:xfrm>
            <a:custGeom>
              <a:avLst/>
              <a:gdLst>
                <a:gd name="T0" fmla="*/ 16 w 18"/>
                <a:gd name="T1" fmla="*/ 0 h 19"/>
                <a:gd name="T2" fmla="*/ 18 w 18"/>
                <a:gd name="T3" fmla="*/ 0 h 19"/>
                <a:gd name="T4" fmla="*/ 18 w 18"/>
                <a:gd name="T5" fmla="*/ 11 h 19"/>
                <a:gd name="T6" fmla="*/ 5 w 18"/>
                <a:gd name="T7" fmla="*/ 19 h 19"/>
                <a:gd name="T8" fmla="*/ 0 w 18"/>
                <a:gd name="T9" fmla="*/ 5 h 19"/>
                <a:gd name="T10" fmla="*/ 3 w 18"/>
                <a:gd name="T11" fmla="*/ 4 h 19"/>
                <a:gd name="T12" fmla="*/ 3 w 18"/>
                <a:gd name="T13" fmla="*/ 7 h 19"/>
                <a:gd name="T14" fmla="*/ 7 w 18"/>
                <a:gd name="T15" fmla="*/ 9 h 19"/>
                <a:gd name="T16" fmla="*/ 16 w 1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16" y="0"/>
                  </a:moveTo>
                  <a:cubicBezTo>
                    <a:pt x="16" y="0"/>
                    <a:pt x="17" y="0"/>
                    <a:pt x="18" y="0"/>
                  </a:cubicBezTo>
                  <a:cubicBezTo>
                    <a:pt x="18" y="4"/>
                    <a:pt x="18" y="7"/>
                    <a:pt x="18" y="11"/>
                  </a:cubicBezTo>
                  <a:cubicBezTo>
                    <a:pt x="8" y="7"/>
                    <a:pt x="11" y="18"/>
                    <a:pt x="5" y="19"/>
                  </a:cubicBezTo>
                  <a:cubicBezTo>
                    <a:pt x="1" y="16"/>
                    <a:pt x="0" y="10"/>
                    <a:pt x="0" y="5"/>
                  </a:cubicBezTo>
                  <a:cubicBezTo>
                    <a:pt x="1" y="4"/>
                    <a:pt x="1" y="3"/>
                    <a:pt x="3" y="4"/>
                  </a:cubicBezTo>
                  <a:cubicBezTo>
                    <a:pt x="4" y="5"/>
                    <a:pt x="3" y="6"/>
                    <a:pt x="3" y="7"/>
                  </a:cubicBezTo>
                  <a:cubicBezTo>
                    <a:pt x="4" y="8"/>
                    <a:pt x="3" y="16"/>
                    <a:pt x="7" y="9"/>
                  </a:cubicBezTo>
                  <a:cubicBezTo>
                    <a:pt x="9" y="5"/>
                    <a:pt x="13" y="3"/>
                    <a:pt x="16" y="0"/>
                  </a:cubicBezTo>
                  <a:close/>
                </a:path>
              </a:pathLst>
            </a:custGeom>
            <a:solidFill>
              <a:srgbClr val="B1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6" name="Freeform 569">
              <a:extLst>
                <a:ext uri="{FF2B5EF4-FFF2-40B4-BE49-F238E27FC236}">
                  <a16:creationId xmlns:a16="http://schemas.microsoft.com/office/drawing/2014/main" id="{B8FBEA3E-213A-5579-8149-A2B3ABF126CF}"/>
                </a:ext>
              </a:extLst>
            </p:cNvPr>
            <p:cNvSpPr/>
            <p:nvPr/>
          </p:nvSpPr>
          <p:spPr bwMode="auto">
            <a:xfrm>
              <a:off x="5934076" y="3830638"/>
              <a:ext cx="66675" cy="61913"/>
            </a:xfrm>
            <a:custGeom>
              <a:avLst/>
              <a:gdLst>
                <a:gd name="T0" fmla="*/ 25 w 28"/>
                <a:gd name="T1" fmla="*/ 7 h 26"/>
                <a:gd name="T2" fmla="*/ 28 w 28"/>
                <a:gd name="T3" fmla="*/ 24 h 26"/>
                <a:gd name="T4" fmla="*/ 18 w 28"/>
                <a:gd name="T5" fmla="*/ 26 h 26"/>
                <a:gd name="T6" fmla="*/ 0 w 28"/>
                <a:gd name="T7" fmla="*/ 9 h 26"/>
                <a:gd name="T8" fmla="*/ 9 w 28"/>
                <a:gd name="T9" fmla="*/ 4 h 26"/>
                <a:gd name="T10" fmla="*/ 23 w 28"/>
                <a:gd name="T11" fmla="*/ 4 h 26"/>
                <a:gd name="T12" fmla="*/ 25 w 28"/>
                <a:gd name="T13" fmla="*/ 7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5" y="7"/>
                  </a:moveTo>
                  <a:cubicBezTo>
                    <a:pt x="21" y="13"/>
                    <a:pt x="28" y="18"/>
                    <a:pt x="28" y="24"/>
                  </a:cubicBezTo>
                  <a:cubicBezTo>
                    <a:pt x="25" y="25"/>
                    <a:pt x="21" y="25"/>
                    <a:pt x="18" y="26"/>
                  </a:cubicBezTo>
                  <a:cubicBezTo>
                    <a:pt x="15" y="17"/>
                    <a:pt x="4" y="17"/>
                    <a:pt x="0" y="9"/>
                  </a:cubicBezTo>
                  <a:cubicBezTo>
                    <a:pt x="1" y="3"/>
                    <a:pt x="3" y="0"/>
                    <a:pt x="9" y="4"/>
                  </a:cubicBezTo>
                  <a:cubicBezTo>
                    <a:pt x="14" y="7"/>
                    <a:pt x="18" y="6"/>
                    <a:pt x="23" y="4"/>
                  </a:cubicBezTo>
                  <a:cubicBezTo>
                    <a:pt x="24" y="5"/>
                    <a:pt x="24" y="6"/>
                    <a:pt x="25" y="7"/>
                  </a:cubicBezTo>
                  <a:close/>
                </a:path>
              </a:pathLst>
            </a:custGeom>
            <a:solidFill>
              <a:srgbClr val="D2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7" name="Freeform 570">
              <a:extLst>
                <a:ext uri="{FF2B5EF4-FFF2-40B4-BE49-F238E27FC236}">
                  <a16:creationId xmlns:a16="http://schemas.microsoft.com/office/drawing/2014/main" id="{23B348FF-C20F-69EE-6E24-E9A3AC52A928}"/>
                </a:ext>
              </a:extLst>
            </p:cNvPr>
            <p:cNvSpPr/>
            <p:nvPr/>
          </p:nvSpPr>
          <p:spPr bwMode="auto">
            <a:xfrm>
              <a:off x="5995988" y="3756026"/>
              <a:ext cx="69850" cy="107950"/>
            </a:xfrm>
            <a:custGeom>
              <a:avLst/>
              <a:gdLst>
                <a:gd name="T0" fmla="*/ 22 w 29"/>
                <a:gd name="T1" fmla="*/ 45 h 45"/>
                <a:gd name="T2" fmla="*/ 12 w 29"/>
                <a:gd name="T3" fmla="*/ 22 h 45"/>
                <a:gd name="T4" fmla="*/ 0 w 29"/>
                <a:gd name="T5" fmla="*/ 0 h 45"/>
                <a:gd name="T6" fmla="*/ 11 w 29"/>
                <a:gd name="T7" fmla="*/ 0 h 45"/>
                <a:gd name="T8" fmla="*/ 26 w 29"/>
                <a:gd name="T9" fmla="*/ 27 h 45"/>
                <a:gd name="T10" fmla="*/ 22 w 29"/>
                <a:gd name="T11" fmla="*/ 45 h 45"/>
              </a:gdLst>
              <a:ahLst/>
              <a:cxnLst>
                <a:cxn ang="0">
                  <a:pos x="T0" y="T1"/>
                </a:cxn>
                <a:cxn ang="0">
                  <a:pos x="T2" y="T3"/>
                </a:cxn>
                <a:cxn ang="0">
                  <a:pos x="T4" y="T5"/>
                </a:cxn>
                <a:cxn ang="0">
                  <a:pos x="T6" y="T7"/>
                </a:cxn>
                <a:cxn ang="0">
                  <a:pos x="T8" y="T9"/>
                </a:cxn>
                <a:cxn ang="0">
                  <a:pos x="T10" y="T11"/>
                </a:cxn>
              </a:cxnLst>
              <a:rect l="0" t="0" r="r" b="b"/>
              <a:pathLst>
                <a:path w="28" h="45">
                  <a:moveTo>
                    <a:pt x="22" y="45"/>
                  </a:moveTo>
                  <a:cubicBezTo>
                    <a:pt x="18" y="38"/>
                    <a:pt x="16" y="30"/>
                    <a:pt x="12" y="22"/>
                  </a:cubicBezTo>
                  <a:cubicBezTo>
                    <a:pt x="5" y="16"/>
                    <a:pt x="4" y="7"/>
                    <a:pt x="0" y="0"/>
                  </a:cubicBezTo>
                  <a:cubicBezTo>
                    <a:pt x="4" y="0"/>
                    <a:pt x="8" y="0"/>
                    <a:pt x="11" y="0"/>
                  </a:cubicBezTo>
                  <a:cubicBezTo>
                    <a:pt x="16" y="9"/>
                    <a:pt x="21" y="18"/>
                    <a:pt x="26" y="27"/>
                  </a:cubicBezTo>
                  <a:cubicBezTo>
                    <a:pt x="29" y="34"/>
                    <a:pt x="26" y="40"/>
                    <a:pt x="22" y="45"/>
                  </a:cubicBezTo>
                  <a:close/>
                </a:path>
              </a:pathLst>
            </a:custGeom>
            <a:solidFill>
              <a:srgbClr val="E76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8" name="Freeform 571">
              <a:extLst>
                <a:ext uri="{FF2B5EF4-FFF2-40B4-BE49-F238E27FC236}">
                  <a16:creationId xmlns:a16="http://schemas.microsoft.com/office/drawing/2014/main" id="{E40AB25C-C5F9-2316-1DE5-78F826D7029B}"/>
                </a:ext>
              </a:extLst>
            </p:cNvPr>
            <p:cNvSpPr/>
            <p:nvPr/>
          </p:nvSpPr>
          <p:spPr bwMode="auto">
            <a:xfrm>
              <a:off x="6065838" y="3840163"/>
              <a:ext cx="23813" cy="38100"/>
            </a:xfrm>
            <a:custGeom>
              <a:avLst/>
              <a:gdLst>
                <a:gd name="T0" fmla="*/ 4 w 10"/>
                <a:gd name="T1" fmla="*/ 16 h 16"/>
                <a:gd name="T2" fmla="*/ 1 w 10"/>
                <a:gd name="T3" fmla="*/ 14 h 16"/>
                <a:gd name="T4" fmla="*/ 0 w 10"/>
                <a:gd name="T5" fmla="*/ 9 h 16"/>
                <a:gd name="T6" fmla="*/ 4 w 10"/>
                <a:gd name="T7" fmla="*/ 1 h 16"/>
                <a:gd name="T8" fmla="*/ 6 w 10"/>
                <a:gd name="T9" fmla="*/ 10 h 16"/>
                <a:gd name="T10" fmla="*/ 4 w 10"/>
                <a:gd name="T11" fmla="*/ 16 h 16"/>
              </a:gdLst>
              <a:ahLst/>
              <a:cxnLst>
                <a:cxn ang="0">
                  <a:pos x="T0" y="T1"/>
                </a:cxn>
                <a:cxn ang="0">
                  <a:pos x="T2" y="T3"/>
                </a:cxn>
                <a:cxn ang="0">
                  <a:pos x="T4" y="T5"/>
                </a:cxn>
                <a:cxn ang="0">
                  <a:pos x="T6" y="T7"/>
                </a:cxn>
                <a:cxn ang="0">
                  <a:pos x="T8" y="T9"/>
                </a:cxn>
                <a:cxn ang="0">
                  <a:pos x="T10" y="T11"/>
                </a:cxn>
              </a:cxnLst>
              <a:rect l="0" t="0" r="r" b="b"/>
              <a:pathLst>
                <a:path w="10" h="16">
                  <a:moveTo>
                    <a:pt x="4" y="16"/>
                  </a:moveTo>
                  <a:cubicBezTo>
                    <a:pt x="3" y="15"/>
                    <a:pt x="2" y="14"/>
                    <a:pt x="1" y="14"/>
                  </a:cubicBezTo>
                  <a:cubicBezTo>
                    <a:pt x="1" y="12"/>
                    <a:pt x="1" y="10"/>
                    <a:pt x="0" y="9"/>
                  </a:cubicBezTo>
                  <a:cubicBezTo>
                    <a:pt x="2" y="6"/>
                    <a:pt x="0" y="0"/>
                    <a:pt x="4" y="1"/>
                  </a:cubicBezTo>
                  <a:cubicBezTo>
                    <a:pt x="10" y="2"/>
                    <a:pt x="8" y="7"/>
                    <a:pt x="6" y="10"/>
                  </a:cubicBezTo>
                  <a:cubicBezTo>
                    <a:pt x="5" y="12"/>
                    <a:pt x="5" y="14"/>
                    <a:pt x="4" y="16"/>
                  </a:cubicBezTo>
                  <a:close/>
                </a:path>
              </a:pathLst>
            </a:custGeom>
            <a:solidFill>
              <a:srgbClr val="AD4F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spTree>
    <p:extLst>
      <p:ext uri="{BB962C8B-B14F-4D97-AF65-F5344CB8AC3E}">
        <p14:creationId xmlns:p14="http://schemas.microsoft.com/office/powerpoint/2010/main" val="170093894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F43D3A4-0F34-4915-80F3-BB7DB558E278}"/>
              </a:ext>
            </a:extLst>
          </p:cNvPr>
          <p:cNvSpPr>
            <a:spLocks noGrp="1"/>
          </p:cNvSpPr>
          <p:nvPr>
            <p:ph type="title" idx="4294967295"/>
          </p:nvPr>
        </p:nvSpPr>
        <p:spPr>
          <a:xfrm>
            <a:off x="1385047" y="413404"/>
            <a:ext cx="8474075" cy="709612"/>
          </a:xfrm>
          <a:prstGeom prst="rect">
            <a:avLst/>
          </a:prstGeom>
        </p:spPr>
        <p:txBody>
          <a:bodyPr/>
          <a:lstStyle/>
          <a:p>
            <a:pPr algn="r" rtl="1"/>
            <a:r>
              <a:rPr lang="fa-IR" dirty="0">
                <a:solidFill>
                  <a:srgbClr val="E9475A"/>
                </a:solidFill>
                <a:cs typeface="B Nazanin" panose="00000400000000000000" pitchFamily="2" charset="-78"/>
              </a:rPr>
              <a:t>خلاصه تجزیه و تحلیل داده ها</a:t>
            </a:r>
            <a:endParaRPr lang="es-PE" dirty="0">
              <a:solidFill>
                <a:srgbClr val="E9475A"/>
              </a:solidFill>
              <a:cs typeface="B Nazanin" panose="00000400000000000000" pitchFamily="2" charset="-78"/>
            </a:endParaRPr>
          </a:p>
        </p:txBody>
      </p:sp>
      <p:grpSp>
        <p:nvGrpSpPr>
          <p:cNvPr id="25" name="Group 22"/>
          <p:cNvGrpSpPr/>
          <p:nvPr/>
        </p:nvGrpSpPr>
        <p:grpSpPr>
          <a:xfrm>
            <a:off x="3404650" y="2659026"/>
            <a:ext cx="5710269" cy="2106185"/>
            <a:chOff x="2375936" y="2061640"/>
            <a:chExt cx="4392128" cy="1620000"/>
          </a:xfrm>
        </p:grpSpPr>
        <p:sp>
          <p:nvSpPr>
            <p:cNvPr id="26" name="Diamond 20"/>
            <p:cNvSpPr/>
            <p:nvPr/>
          </p:nvSpPr>
          <p:spPr>
            <a:xfrm>
              <a:off x="5148064" y="2061640"/>
              <a:ext cx="1620000" cy="1620000"/>
            </a:xfrm>
            <a:prstGeom prst="diamond">
              <a:avLst/>
            </a:prstGeom>
            <a:gradFill>
              <a:gsLst>
                <a:gs pos="0">
                  <a:schemeClr val="accent3">
                    <a:lumMod val="60000"/>
                    <a:lumOff val="40000"/>
                  </a:schemeClr>
                </a:gs>
                <a:gs pos="100000">
                  <a:schemeClr val="accent3">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27" name="Diamond 21"/>
            <p:cNvSpPr/>
            <p:nvPr/>
          </p:nvSpPr>
          <p:spPr>
            <a:xfrm>
              <a:off x="2375936" y="2061640"/>
              <a:ext cx="1620000" cy="1620000"/>
            </a:xfrm>
            <a:prstGeom prst="diamond">
              <a:avLst/>
            </a:prstGeom>
            <a:gradFill>
              <a:gsLst>
                <a:gs pos="0">
                  <a:schemeClr val="accent3">
                    <a:lumMod val="60000"/>
                    <a:lumOff val="40000"/>
                  </a:schemeClr>
                </a:gs>
                <a:gs pos="100000">
                  <a:schemeClr val="accent3">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28" name="Diamond 18"/>
            <p:cNvSpPr/>
            <p:nvPr/>
          </p:nvSpPr>
          <p:spPr>
            <a:xfrm>
              <a:off x="4572000" y="2241640"/>
              <a:ext cx="1260000" cy="1260000"/>
            </a:xfrm>
            <a:prstGeom prst="diamond">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29" name="Diamond 19"/>
            <p:cNvSpPr/>
            <p:nvPr/>
          </p:nvSpPr>
          <p:spPr>
            <a:xfrm>
              <a:off x="3312000" y="2241640"/>
              <a:ext cx="1260000" cy="1260000"/>
            </a:xfrm>
            <a:prstGeom prst="diamond">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30" name="Diamond 2"/>
            <p:cNvSpPr/>
            <p:nvPr/>
          </p:nvSpPr>
          <p:spPr>
            <a:xfrm>
              <a:off x="4122958" y="2421640"/>
              <a:ext cx="900000" cy="900000"/>
            </a:xfrm>
            <a:prstGeom prst="diamond">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grpSp>
      <p:sp>
        <p:nvSpPr>
          <p:cNvPr id="31" name="Oval 21"/>
          <p:cNvSpPr>
            <a:spLocks noChangeAspect="1"/>
          </p:cNvSpPr>
          <p:nvPr/>
        </p:nvSpPr>
        <p:spPr>
          <a:xfrm>
            <a:off x="9132097" y="2639735"/>
            <a:ext cx="423320" cy="426856"/>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grpSp>
        <p:nvGrpSpPr>
          <p:cNvPr id="37" name="Group 29"/>
          <p:cNvGrpSpPr/>
          <p:nvPr/>
        </p:nvGrpSpPr>
        <p:grpSpPr>
          <a:xfrm>
            <a:off x="748669" y="1933383"/>
            <a:ext cx="3064373" cy="821796"/>
            <a:chOff x="2551705" y="4283314"/>
            <a:chExt cx="2357003" cy="632095"/>
          </a:xfrm>
        </p:grpSpPr>
        <p:sp>
          <p:nvSpPr>
            <p:cNvPr id="38" name="TextBox 30"/>
            <p:cNvSpPr txBox="1"/>
            <p:nvPr/>
          </p:nvSpPr>
          <p:spPr>
            <a:xfrm>
              <a:off x="2551706" y="4560313"/>
              <a:ext cx="2357002" cy="35509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39" name="TextBox 31"/>
            <p:cNvSpPr txBox="1"/>
            <p:nvPr/>
          </p:nvSpPr>
          <p:spPr>
            <a:xfrm>
              <a:off x="2551705" y="4283314"/>
              <a:ext cx="2336966" cy="213057"/>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40" name="Group 32"/>
          <p:cNvGrpSpPr/>
          <p:nvPr/>
        </p:nvGrpSpPr>
        <p:grpSpPr>
          <a:xfrm>
            <a:off x="736285" y="4546012"/>
            <a:ext cx="3064373" cy="821796"/>
            <a:chOff x="2551705" y="4283314"/>
            <a:chExt cx="2357003" cy="632095"/>
          </a:xfrm>
        </p:grpSpPr>
        <p:sp>
          <p:nvSpPr>
            <p:cNvPr id="41" name="TextBox 33"/>
            <p:cNvSpPr txBox="1"/>
            <p:nvPr/>
          </p:nvSpPr>
          <p:spPr>
            <a:xfrm>
              <a:off x="2551706" y="4560313"/>
              <a:ext cx="2357002" cy="35509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42" name="TextBox 34"/>
            <p:cNvSpPr txBox="1"/>
            <p:nvPr/>
          </p:nvSpPr>
          <p:spPr>
            <a:xfrm>
              <a:off x="2551705" y="4283314"/>
              <a:ext cx="2336966" cy="213057"/>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43" name="Group 35"/>
          <p:cNvGrpSpPr/>
          <p:nvPr/>
        </p:nvGrpSpPr>
        <p:grpSpPr>
          <a:xfrm>
            <a:off x="8718911" y="1933383"/>
            <a:ext cx="3064373" cy="821796"/>
            <a:chOff x="2551705" y="4283314"/>
            <a:chExt cx="2357003" cy="632095"/>
          </a:xfrm>
        </p:grpSpPr>
        <p:sp>
          <p:nvSpPr>
            <p:cNvPr id="44" name="TextBox 36"/>
            <p:cNvSpPr txBox="1"/>
            <p:nvPr/>
          </p:nvSpPr>
          <p:spPr>
            <a:xfrm>
              <a:off x="2551706" y="4560313"/>
              <a:ext cx="2357002" cy="35509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45" name="TextBox 37"/>
            <p:cNvSpPr txBox="1"/>
            <p:nvPr/>
          </p:nvSpPr>
          <p:spPr>
            <a:xfrm>
              <a:off x="2551705" y="4283314"/>
              <a:ext cx="2336966" cy="213057"/>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46" name="Group 38"/>
          <p:cNvGrpSpPr/>
          <p:nvPr/>
        </p:nvGrpSpPr>
        <p:grpSpPr>
          <a:xfrm>
            <a:off x="8680477" y="4546012"/>
            <a:ext cx="3064373" cy="821796"/>
            <a:chOff x="2551705" y="4283314"/>
            <a:chExt cx="2357003" cy="632095"/>
          </a:xfrm>
        </p:grpSpPr>
        <p:sp>
          <p:nvSpPr>
            <p:cNvPr id="47" name="TextBox 39"/>
            <p:cNvSpPr txBox="1"/>
            <p:nvPr/>
          </p:nvSpPr>
          <p:spPr>
            <a:xfrm>
              <a:off x="2551706" y="4560313"/>
              <a:ext cx="2357002" cy="35509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48" name="TextBox 40"/>
            <p:cNvSpPr txBox="1"/>
            <p:nvPr/>
          </p:nvSpPr>
          <p:spPr>
            <a:xfrm>
              <a:off x="2551705" y="4283314"/>
              <a:ext cx="2336966" cy="213057"/>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49" name="Group 41"/>
          <p:cNvGrpSpPr/>
          <p:nvPr/>
        </p:nvGrpSpPr>
        <p:grpSpPr>
          <a:xfrm>
            <a:off x="4731555" y="4581800"/>
            <a:ext cx="3064373" cy="821796"/>
            <a:chOff x="2551705" y="4283314"/>
            <a:chExt cx="2357003" cy="632095"/>
          </a:xfrm>
        </p:grpSpPr>
        <p:sp>
          <p:nvSpPr>
            <p:cNvPr id="50" name="TextBox 42"/>
            <p:cNvSpPr txBox="1"/>
            <p:nvPr/>
          </p:nvSpPr>
          <p:spPr>
            <a:xfrm>
              <a:off x="2551706" y="4560313"/>
              <a:ext cx="2357002" cy="355096"/>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51" name="TextBox 43"/>
            <p:cNvSpPr txBox="1"/>
            <p:nvPr/>
          </p:nvSpPr>
          <p:spPr>
            <a:xfrm>
              <a:off x="2551705" y="4283314"/>
              <a:ext cx="2336966" cy="213057"/>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cxnSp>
        <p:nvCxnSpPr>
          <p:cNvPr id="52" name="Elbow Connector 45"/>
          <p:cNvCxnSpPr>
            <a:stCxn id="27" idx="0"/>
          </p:cNvCxnSpPr>
          <p:nvPr/>
        </p:nvCxnSpPr>
        <p:spPr>
          <a:xfrm rot="16200000" flipV="1">
            <a:off x="3979912" y="2181194"/>
            <a:ext cx="272531" cy="683133"/>
          </a:xfrm>
          <a:prstGeom prst="bentConnector2">
            <a:avLst/>
          </a:prstGeom>
          <a:ln w="12700">
            <a:solidFill>
              <a:schemeClr val="tx1">
                <a:lumMod val="65000"/>
                <a:lumOff val="3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53" name="Elbow Connector 48"/>
          <p:cNvCxnSpPr>
            <a:stCxn id="26" idx="0"/>
          </p:cNvCxnSpPr>
          <p:nvPr/>
        </p:nvCxnSpPr>
        <p:spPr>
          <a:xfrm rot="5400000" flipH="1" flipV="1">
            <a:off x="8252225" y="2217383"/>
            <a:ext cx="251246" cy="632043"/>
          </a:xfrm>
          <a:prstGeom prst="bentConnector2">
            <a:avLst/>
          </a:prstGeom>
          <a:ln w="12700">
            <a:solidFill>
              <a:schemeClr val="tx1">
                <a:lumMod val="65000"/>
                <a:lumOff val="3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49"/>
          <p:cNvCxnSpPr>
            <a:endCxn id="51" idx="0"/>
          </p:cNvCxnSpPr>
          <p:nvPr/>
        </p:nvCxnSpPr>
        <p:spPr>
          <a:xfrm>
            <a:off x="6248646" y="4381856"/>
            <a:ext cx="2071" cy="199944"/>
          </a:xfrm>
          <a:prstGeom prst="straightConnector1">
            <a:avLst/>
          </a:prstGeom>
          <a:ln w="12700">
            <a:solidFill>
              <a:schemeClr val="tx1">
                <a:lumMod val="65000"/>
                <a:lumOff val="3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55" name="Elbow Connector 64"/>
          <p:cNvCxnSpPr/>
          <p:nvPr/>
        </p:nvCxnSpPr>
        <p:spPr>
          <a:xfrm rot="10800000" flipV="1">
            <a:off x="4012939" y="4497514"/>
            <a:ext cx="1437413" cy="607979"/>
          </a:xfrm>
          <a:prstGeom prst="bentConnector3">
            <a:avLst>
              <a:gd name="adj1" fmla="val 40523"/>
            </a:avLst>
          </a:prstGeom>
          <a:ln w="12700">
            <a:solidFill>
              <a:schemeClr val="tx1">
                <a:lumMod val="65000"/>
                <a:lumOff val="3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56" name="Elbow Connector 73"/>
          <p:cNvCxnSpPr/>
          <p:nvPr/>
        </p:nvCxnSpPr>
        <p:spPr>
          <a:xfrm rot="10800000" flipH="1" flipV="1">
            <a:off x="7087258" y="4497515"/>
            <a:ext cx="1437413" cy="607979"/>
          </a:xfrm>
          <a:prstGeom prst="bentConnector3">
            <a:avLst>
              <a:gd name="adj1" fmla="val 40523"/>
            </a:avLst>
          </a:prstGeom>
          <a:ln w="12700">
            <a:solidFill>
              <a:schemeClr val="tx1">
                <a:lumMod val="65000"/>
                <a:lumOff val="3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7" name="Freeform 5">
            <a:extLst>
              <a:ext uri="{FF2B5EF4-FFF2-40B4-BE49-F238E27FC236}">
                <a16:creationId xmlns:a16="http://schemas.microsoft.com/office/drawing/2014/main" id="{ED7BEEB9-6D5D-41D0-F57C-CF0F30A0D98D}"/>
              </a:ext>
            </a:extLst>
          </p:cNvPr>
          <p:cNvSpPr>
            <a:spLocks noEditPoints="1"/>
          </p:cNvSpPr>
          <p:nvPr/>
        </p:nvSpPr>
        <p:spPr bwMode="auto">
          <a:xfrm>
            <a:off x="5973763" y="3379788"/>
            <a:ext cx="587375" cy="554037"/>
          </a:xfrm>
          <a:custGeom>
            <a:avLst/>
            <a:gdLst>
              <a:gd name="T0" fmla="*/ 701 w 747"/>
              <a:gd name="T1" fmla="*/ 359 h 708"/>
              <a:gd name="T2" fmla="*/ 697 w 747"/>
              <a:gd name="T3" fmla="*/ 350 h 708"/>
              <a:gd name="T4" fmla="*/ 508 w 747"/>
              <a:gd name="T5" fmla="*/ 165 h 708"/>
              <a:gd name="T6" fmla="*/ 475 w 747"/>
              <a:gd name="T7" fmla="*/ 170 h 708"/>
              <a:gd name="T8" fmla="*/ 467 w 747"/>
              <a:gd name="T9" fmla="*/ 178 h 708"/>
              <a:gd name="T10" fmla="*/ 456 w 747"/>
              <a:gd name="T11" fmla="*/ 222 h 708"/>
              <a:gd name="T12" fmla="*/ 457 w 747"/>
              <a:gd name="T13" fmla="*/ 235 h 708"/>
              <a:gd name="T14" fmla="*/ 457 w 747"/>
              <a:gd name="T15" fmla="*/ 253 h 708"/>
              <a:gd name="T16" fmla="*/ 457 w 747"/>
              <a:gd name="T17" fmla="*/ 253 h 708"/>
              <a:gd name="T18" fmla="*/ 458 w 747"/>
              <a:gd name="T19" fmla="*/ 254 h 708"/>
              <a:gd name="T20" fmla="*/ 464 w 747"/>
              <a:gd name="T21" fmla="*/ 308 h 708"/>
              <a:gd name="T22" fmla="*/ 465 w 747"/>
              <a:gd name="T23" fmla="*/ 314 h 708"/>
              <a:gd name="T24" fmla="*/ 468 w 747"/>
              <a:gd name="T25" fmla="*/ 328 h 708"/>
              <a:gd name="T26" fmla="*/ 468 w 747"/>
              <a:gd name="T27" fmla="*/ 328 h 708"/>
              <a:gd name="T28" fmla="*/ 469 w 747"/>
              <a:gd name="T29" fmla="*/ 367 h 708"/>
              <a:gd name="T30" fmla="*/ 459 w 747"/>
              <a:gd name="T31" fmla="*/ 362 h 708"/>
              <a:gd name="T32" fmla="*/ 396 w 747"/>
              <a:gd name="T33" fmla="*/ 164 h 708"/>
              <a:gd name="T34" fmla="*/ 388 w 747"/>
              <a:gd name="T35" fmla="*/ 3 h 708"/>
              <a:gd name="T36" fmla="*/ 333 w 747"/>
              <a:gd name="T37" fmla="*/ 16 h 708"/>
              <a:gd name="T38" fmla="*/ 347 w 747"/>
              <a:gd name="T39" fmla="*/ 182 h 708"/>
              <a:gd name="T40" fmla="*/ 290 w 747"/>
              <a:gd name="T41" fmla="*/ 353 h 708"/>
              <a:gd name="T42" fmla="*/ 278 w 747"/>
              <a:gd name="T43" fmla="*/ 345 h 708"/>
              <a:gd name="T44" fmla="*/ 278 w 747"/>
              <a:gd name="T45" fmla="*/ 338 h 708"/>
              <a:gd name="T46" fmla="*/ 291 w 747"/>
              <a:gd name="T47" fmla="*/ 235 h 708"/>
              <a:gd name="T48" fmla="*/ 196 w 747"/>
              <a:gd name="T49" fmla="*/ 181 h 708"/>
              <a:gd name="T50" fmla="*/ 1 w 747"/>
              <a:gd name="T51" fmla="*/ 531 h 708"/>
              <a:gd name="T52" fmla="*/ 3 w 747"/>
              <a:gd name="T53" fmla="*/ 589 h 708"/>
              <a:gd name="T54" fmla="*/ 23 w 747"/>
              <a:gd name="T55" fmla="*/ 646 h 708"/>
              <a:gd name="T56" fmla="*/ 31 w 747"/>
              <a:gd name="T57" fmla="*/ 654 h 708"/>
              <a:gd name="T58" fmla="*/ 60 w 747"/>
              <a:gd name="T59" fmla="*/ 676 h 708"/>
              <a:gd name="T60" fmla="*/ 73 w 747"/>
              <a:gd name="T61" fmla="*/ 682 h 708"/>
              <a:gd name="T62" fmla="*/ 298 w 747"/>
              <a:gd name="T63" fmla="*/ 656 h 708"/>
              <a:gd name="T64" fmla="*/ 305 w 747"/>
              <a:gd name="T65" fmla="*/ 647 h 708"/>
              <a:gd name="T66" fmla="*/ 312 w 747"/>
              <a:gd name="T67" fmla="*/ 634 h 708"/>
              <a:gd name="T68" fmla="*/ 320 w 747"/>
              <a:gd name="T69" fmla="*/ 607 h 708"/>
              <a:gd name="T70" fmla="*/ 284 w 747"/>
              <a:gd name="T71" fmla="*/ 409 h 708"/>
              <a:gd name="T72" fmla="*/ 290 w 747"/>
              <a:gd name="T73" fmla="*/ 404 h 708"/>
              <a:gd name="T74" fmla="*/ 424 w 747"/>
              <a:gd name="T75" fmla="*/ 385 h 708"/>
              <a:gd name="T76" fmla="*/ 453 w 747"/>
              <a:gd name="T77" fmla="*/ 411 h 708"/>
              <a:gd name="T78" fmla="*/ 455 w 747"/>
              <a:gd name="T79" fmla="*/ 442 h 708"/>
              <a:gd name="T80" fmla="*/ 433 w 747"/>
              <a:gd name="T81" fmla="*/ 630 h 708"/>
              <a:gd name="T82" fmla="*/ 434 w 747"/>
              <a:gd name="T83" fmla="*/ 632 h 708"/>
              <a:gd name="T84" fmla="*/ 449 w 747"/>
              <a:gd name="T85" fmla="*/ 657 h 708"/>
              <a:gd name="T86" fmla="*/ 449 w 747"/>
              <a:gd name="T87" fmla="*/ 657 h 708"/>
              <a:gd name="T88" fmla="*/ 680 w 747"/>
              <a:gd name="T89" fmla="*/ 679 h 708"/>
              <a:gd name="T90" fmla="*/ 731 w 747"/>
              <a:gd name="T91" fmla="*/ 634 h 708"/>
              <a:gd name="T92" fmla="*/ 737 w 747"/>
              <a:gd name="T93" fmla="*/ 623 h 708"/>
              <a:gd name="T94" fmla="*/ 91 w 747"/>
              <a:gd name="T95" fmla="*/ 641 h 708"/>
              <a:gd name="T96" fmla="*/ 91 w 747"/>
              <a:gd name="T97" fmla="*/ 641 h 708"/>
              <a:gd name="T98" fmla="*/ 469 w 747"/>
              <a:gd name="T99" fmla="*/ 36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08">
                <a:moveTo>
                  <a:pt x="732" y="443"/>
                </a:moveTo>
                <a:cubicBezTo>
                  <a:pt x="725" y="416"/>
                  <a:pt x="716" y="389"/>
                  <a:pt x="703" y="363"/>
                </a:cubicBezTo>
                <a:cubicBezTo>
                  <a:pt x="703" y="362"/>
                  <a:pt x="702" y="360"/>
                  <a:pt x="701" y="359"/>
                </a:cubicBezTo>
                <a:cubicBezTo>
                  <a:pt x="701" y="357"/>
                  <a:pt x="700" y="356"/>
                  <a:pt x="699" y="355"/>
                </a:cubicBezTo>
                <a:cubicBezTo>
                  <a:pt x="699" y="355"/>
                  <a:pt x="699" y="355"/>
                  <a:pt x="699" y="355"/>
                </a:cubicBezTo>
                <a:cubicBezTo>
                  <a:pt x="698" y="353"/>
                  <a:pt x="698" y="351"/>
                  <a:pt x="697" y="350"/>
                </a:cubicBezTo>
                <a:cubicBezTo>
                  <a:pt x="686" y="328"/>
                  <a:pt x="674" y="307"/>
                  <a:pt x="660" y="286"/>
                </a:cubicBezTo>
                <a:cubicBezTo>
                  <a:pt x="634" y="251"/>
                  <a:pt x="606" y="218"/>
                  <a:pt x="569" y="193"/>
                </a:cubicBezTo>
                <a:cubicBezTo>
                  <a:pt x="551" y="180"/>
                  <a:pt x="531" y="169"/>
                  <a:pt x="508" y="165"/>
                </a:cubicBezTo>
                <a:cubicBezTo>
                  <a:pt x="496" y="162"/>
                  <a:pt x="485" y="162"/>
                  <a:pt x="475" y="170"/>
                </a:cubicBezTo>
                <a:cubicBezTo>
                  <a:pt x="475" y="170"/>
                  <a:pt x="475" y="170"/>
                  <a:pt x="475" y="170"/>
                </a:cubicBezTo>
                <a:cubicBezTo>
                  <a:pt x="475" y="170"/>
                  <a:pt x="475" y="170"/>
                  <a:pt x="475" y="170"/>
                </a:cubicBezTo>
                <a:cubicBezTo>
                  <a:pt x="475" y="170"/>
                  <a:pt x="475" y="170"/>
                  <a:pt x="475" y="170"/>
                </a:cubicBezTo>
                <a:cubicBezTo>
                  <a:pt x="475" y="170"/>
                  <a:pt x="475" y="170"/>
                  <a:pt x="475" y="170"/>
                </a:cubicBezTo>
                <a:cubicBezTo>
                  <a:pt x="471" y="172"/>
                  <a:pt x="469" y="174"/>
                  <a:pt x="467" y="178"/>
                </a:cubicBezTo>
                <a:cubicBezTo>
                  <a:pt x="467" y="178"/>
                  <a:pt x="467" y="178"/>
                  <a:pt x="467" y="178"/>
                </a:cubicBezTo>
                <a:cubicBezTo>
                  <a:pt x="461" y="187"/>
                  <a:pt x="458" y="197"/>
                  <a:pt x="457" y="208"/>
                </a:cubicBezTo>
                <a:cubicBezTo>
                  <a:pt x="456" y="213"/>
                  <a:pt x="456" y="218"/>
                  <a:pt x="456" y="222"/>
                </a:cubicBezTo>
                <a:cubicBezTo>
                  <a:pt x="456" y="222"/>
                  <a:pt x="456" y="222"/>
                  <a:pt x="456" y="222"/>
                </a:cubicBezTo>
                <a:cubicBezTo>
                  <a:pt x="455" y="226"/>
                  <a:pt x="454" y="229"/>
                  <a:pt x="456" y="233"/>
                </a:cubicBezTo>
                <a:cubicBezTo>
                  <a:pt x="457" y="233"/>
                  <a:pt x="457" y="234"/>
                  <a:pt x="457" y="235"/>
                </a:cubicBezTo>
                <a:cubicBezTo>
                  <a:pt x="457" y="234"/>
                  <a:pt x="456" y="233"/>
                  <a:pt x="456" y="233"/>
                </a:cubicBezTo>
                <a:cubicBezTo>
                  <a:pt x="456" y="240"/>
                  <a:pt x="456" y="247"/>
                  <a:pt x="457" y="253"/>
                </a:cubicBezTo>
                <a:cubicBezTo>
                  <a:pt x="457" y="253"/>
                  <a:pt x="457" y="253"/>
                  <a:pt x="457" y="253"/>
                </a:cubicBezTo>
                <a:cubicBezTo>
                  <a:pt x="457" y="253"/>
                  <a:pt x="457" y="253"/>
                  <a:pt x="457" y="253"/>
                </a:cubicBezTo>
                <a:cubicBezTo>
                  <a:pt x="457" y="253"/>
                  <a:pt x="457" y="253"/>
                  <a:pt x="457" y="253"/>
                </a:cubicBezTo>
                <a:cubicBezTo>
                  <a:pt x="457" y="253"/>
                  <a:pt x="457" y="253"/>
                  <a:pt x="457" y="253"/>
                </a:cubicBezTo>
                <a:cubicBezTo>
                  <a:pt x="457" y="253"/>
                  <a:pt x="457" y="253"/>
                  <a:pt x="457" y="253"/>
                </a:cubicBezTo>
                <a:cubicBezTo>
                  <a:pt x="457" y="254"/>
                  <a:pt x="458" y="254"/>
                  <a:pt x="458" y="254"/>
                </a:cubicBezTo>
                <a:cubicBezTo>
                  <a:pt x="458" y="254"/>
                  <a:pt x="458" y="254"/>
                  <a:pt x="458" y="254"/>
                </a:cubicBezTo>
                <a:cubicBezTo>
                  <a:pt x="458" y="254"/>
                  <a:pt x="457" y="254"/>
                  <a:pt x="457" y="253"/>
                </a:cubicBezTo>
                <a:cubicBezTo>
                  <a:pt x="457" y="258"/>
                  <a:pt x="458" y="263"/>
                  <a:pt x="458" y="268"/>
                </a:cubicBezTo>
                <a:cubicBezTo>
                  <a:pt x="460" y="282"/>
                  <a:pt x="462" y="295"/>
                  <a:pt x="464" y="308"/>
                </a:cubicBezTo>
                <a:cubicBezTo>
                  <a:pt x="464" y="308"/>
                  <a:pt x="464" y="308"/>
                  <a:pt x="464" y="308"/>
                </a:cubicBezTo>
                <a:cubicBezTo>
                  <a:pt x="465" y="309"/>
                  <a:pt x="465" y="310"/>
                  <a:pt x="465" y="310"/>
                </a:cubicBezTo>
                <a:cubicBezTo>
                  <a:pt x="465" y="311"/>
                  <a:pt x="465" y="312"/>
                  <a:pt x="465" y="314"/>
                </a:cubicBezTo>
                <a:cubicBezTo>
                  <a:pt x="466" y="318"/>
                  <a:pt x="467" y="323"/>
                  <a:pt x="468" y="328"/>
                </a:cubicBezTo>
                <a:cubicBezTo>
                  <a:pt x="468" y="328"/>
                  <a:pt x="468" y="328"/>
                  <a:pt x="468" y="328"/>
                </a:cubicBezTo>
                <a:cubicBezTo>
                  <a:pt x="468" y="328"/>
                  <a:pt x="468" y="328"/>
                  <a:pt x="468" y="328"/>
                </a:cubicBezTo>
                <a:cubicBezTo>
                  <a:pt x="468" y="328"/>
                  <a:pt x="468" y="328"/>
                  <a:pt x="468" y="328"/>
                </a:cubicBezTo>
                <a:cubicBezTo>
                  <a:pt x="468" y="328"/>
                  <a:pt x="468" y="328"/>
                  <a:pt x="468" y="328"/>
                </a:cubicBezTo>
                <a:cubicBezTo>
                  <a:pt x="468" y="328"/>
                  <a:pt x="468" y="328"/>
                  <a:pt x="468" y="328"/>
                </a:cubicBezTo>
                <a:cubicBezTo>
                  <a:pt x="468" y="328"/>
                  <a:pt x="468" y="328"/>
                  <a:pt x="468" y="328"/>
                </a:cubicBezTo>
                <a:cubicBezTo>
                  <a:pt x="469" y="341"/>
                  <a:pt x="469" y="354"/>
                  <a:pt x="469" y="367"/>
                </a:cubicBezTo>
                <a:cubicBezTo>
                  <a:pt x="469" y="367"/>
                  <a:pt x="469" y="367"/>
                  <a:pt x="469" y="367"/>
                </a:cubicBezTo>
                <a:cubicBezTo>
                  <a:pt x="465" y="367"/>
                  <a:pt x="462" y="364"/>
                  <a:pt x="459" y="362"/>
                </a:cubicBezTo>
                <a:cubicBezTo>
                  <a:pt x="459" y="362"/>
                  <a:pt x="459" y="362"/>
                  <a:pt x="459" y="362"/>
                </a:cubicBezTo>
                <a:cubicBezTo>
                  <a:pt x="459" y="362"/>
                  <a:pt x="459" y="362"/>
                  <a:pt x="459" y="362"/>
                </a:cubicBezTo>
                <a:cubicBezTo>
                  <a:pt x="449" y="354"/>
                  <a:pt x="440" y="344"/>
                  <a:pt x="433" y="332"/>
                </a:cubicBezTo>
                <a:cubicBezTo>
                  <a:pt x="416" y="303"/>
                  <a:pt x="409" y="272"/>
                  <a:pt x="403" y="239"/>
                </a:cubicBezTo>
                <a:cubicBezTo>
                  <a:pt x="399" y="214"/>
                  <a:pt x="397" y="189"/>
                  <a:pt x="396" y="164"/>
                </a:cubicBezTo>
                <a:cubicBezTo>
                  <a:pt x="396" y="142"/>
                  <a:pt x="395" y="119"/>
                  <a:pt x="396" y="96"/>
                </a:cubicBezTo>
                <a:cubicBezTo>
                  <a:pt x="396" y="69"/>
                  <a:pt x="397" y="43"/>
                  <a:pt x="398" y="16"/>
                </a:cubicBezTo>
                <a:cubicBezTo>
                  <a:pt x="398" y="8"/>
                  <a:pt x="396" y="6"/>
                  <a:pt x="388" y="3"/>
                </a:cubicBezTo>
                <a:cubicBezTo>
                  <a:pt x="381" y="1"/>
                  <a:pt x="373" y="1"/>
                  <a:pt x="366" y="0"/>
                </a:cubicBezTo>
                <a:cubicBezTo>
                  <a:pt x="358" y="0"/>
                  <a:pt x="349" y="1"/>
                  <a:pt x="341" y="4"/>
                </a:cubicBezTo>
                <a:cubicBezTo>
                  <a:pt x="334" y="6"/>
                  <a:pt x="332" y="9"/>
                  <a:pt x="333" y="16"/>
                </a:cubicBezTo>
                <a:cubicBezTo>
                  <a:pt x="334" y="20"/>
                  <a:pt x="334" y="25"/>
                  <a:pt x="335" y="29"/>
                </a:cubicBezTo>
                <a:cubicBezTo>
                  <a:pt x="338" y="54"/>
                  <a:pt x="340" y="80"/>
                  <a:pt x="342" y="105"/>
                </a:cubicBezTo>
                <a:cubicBezTo>
                  <a:pt x="345" y="131"/>
                  <a:pt x="346" y="156"/>
                  <a:pt x="347" y="182"/>
                </a:cubicBezTo>
                <a:cubicBezTo>
                  <a:pt x="348" y="209"/>
                  <a:pt x="347" y="236"/>
                  <a:pt x="342" y="262"/>
                </a:cubicBezTo>
                <a:cubicBezTo>
                  <a:pt x="339" y="281"/>
                  <a:pt x="333" y="299"/>
                  <a:pt x="322" y="316"/>
                </a:cubicBezTo>
                <a:cubicBezTo>
                  <a:pt x="313" y="329"/>
                  <a:pt x="301" y="341"/>
                  <a:pt x="290" y="353"/>
                </a:cubicBezTo>
                <a:cubicBezTo>
                  <a:pt x="290" y="353"/>
                  <a:pt x="290" y="353"/>
                  <a:pt x="290" y="353"/>
                </a:cubicBezTo>
                <a:cubicBezTo>
                  <a:pt x="286" y="356"/>
                  <a:pt x="283" y="360"/>
                  <a:pt x="278" y="363"/>
                </a:cubicBezTo>
                <a:cubicBezTo>
                  <a:pt x="277" y="357"/>
                  <a:pt x="278" y="351"/>
                  <a:pt x="278" y="345"/>
                </a:cubicBezTo>
                <a:cubicBezTo>
                  <a:pt x="278" y="345"/>
                  <a:pt x="278" y="345"/>
                  <a:pt x="278" y="345"/>
                </a:cubicBezTo>
                <a:cubicBezTo>
                  <a:pt x="278" y="345"/>
                  <a:pt x="278" y="345"/>
                  <a:pt x="278" y="345"/>
                </a:cubicBezTo>
                <a:cubicBezTo>
                  <a:pt x="277" y="343"/>
                  <a:pt x="276" y="340"/>
                  <a:pt x="278" y="338"/>
                </a:cubicBezTo>
                <a:cubicBezTo>
                  <a:pt x="278" y="338"/>
                  <a:pt x="278" y="338"/>
                  <a:pt x="278" y="338"/>
                </a:cubicBezTo>
                <a:cubicBezTo>
                  <a:pt x="278" y="338"/>
                  <a:pt x="278" y="337"/>
                  <a:pt x="278" y="337"/>
                </a:cubicBezTo>
                <a:cubicBezTo>
                  <a:pt x="283" y="303"/>
                  <a:pt x="290" y="269"/>
                  <a:pt x="291" y="235"/>
                </a:cubicBezTo>
                <a:cubicBezTo>
                  <a:pt x="291" y="220"/>
                  <a:pt x="291" y="206"/>
                  <a:pt x="286" y="192"/>
                </a:cubicBezTo>
                <a:cubicBezTo>
                  <a:pt x="280" y="171"/>
                  <a:pt x="265" y="161"/>
                  <a:pt x="243" y="164"/>
                </a:cubicBezTo>
                <a:cubicBezTo>
                  <a:pt x="226" y="166"/>
                  <a:pt x="211" y="173"/>
                  <a:pt x="196" y="181"/>
                </a:cubicBezTo>
                <a:cubicBezTo>
                  <a:pt x="164" y="199"/>
                  <a:pt x="138" y="224"/>
                  <a:pt x="114" y="251"/>
                </a:cubicBezTo>
                <a:cubicBezTo>
                  <a:pt x="75" y="297"/>
                  <a:pt x="47" y="348"/>
                  <a:pt x="26" y="405"/>
                </a:cubicBezTo>
                <a:cubicBezTo>
                  <a:pt x="12" y="445"/>
                  <a:pt x="3" y="487"/>
                  <a:pt x="1" y="531"/>
                </a:cubicBezTo>
                <a:cubicBezTo>
                  <a:pt x="1" y="544"/>
                  <a:pt x="0" y="557"/>
                  <a:pt x="2" y="570"/>
                </a:cubicBezTo>
                <a:cubicBezTo>
                  <a:pt x="2" y="570"/>
                  <a:pt x="2" y="570"/>
                  <a:pt x="2" y="570"/>
                </a:cubicBezTo>
                <a:cubicBezTo>
                  <a:pt x="1" y="576"/>
                  <a:pt x="2" y="582"/>
                  <a:pt x="3" y="589"/>
                </a:cubicBezTo>
                <a:cubicBezTo>
                  <a:pt x="4" y="601"/>
                  <a:pt x="6" y="614"/>
                  <a:pt x="11" y="626"/>
                </a:cubicBezTo>
                <a:cubicBezTo>
                  <a:pt x="13" y="630"/>
                  <a:pt x="15" y="634"/>
                  <a:pt x="17" y="637"/>
                </a:cubicBezTo>
                <a:cubicBezTo>
                  <a:pt x="19" y="640"/>
                  <a:pt x="21" y="643"/>
                  <a:pt x="23" y="646"/>
                </a:cubicBezTo>
                <a:cubicBezTo>
                  <a:pt x="23" y="646"/>
                  <a:pt x="23" y="646"/>
                  <a:pt x="23" y="646"/>
                </a:cubicBezTo>
                <a:cubicBezTo>
                  <a:pt x="23" y="646"/>
                  <a:pt x="23" y="646"/>
                  <a:pt x="23" y="646"/>
                </a:cubicBezTo>
                <a:cubicBezTo>
                  <a:pt x="25" y="649"/>
                  <a:pt x="28" y="651"/>
                  <a:pt x="31" y="654"/>
                </a:cubicBezTo>
                <a:cubicBezTo>
                  <a:pt x="31" y="654"/>
                  <a:pt x="31" y="654"/>
                  <a:pt x="31" y="654"/>
                </a:cubicBezTo>
                <a:cubicBezTo>
                  <a:pt x="36" y="659"/>
                  <a:pt x="42" y="665"/>
                  <a:pt x="48" y="669"/>
                </a:cubicBezTo>
                <a:cubicBezTo>
                  <a:pt x="52" y="671"/>
                  <a:pt x="55" y="674"/>
                  <a:pt x="60" y="676"/>
                </a:cubicBezTo>
                <a:cubicBezTo>
                  <a:pt x="60" y="676"/>
                  <a:pt x="60" y="676"/>
                  <a:pt x="60" y="676"/>
                </a:cubicBezTo>
                <a:cubicBezTo>
                  <a:pt x="60" y="676"/>
                  <a:pt x="60" y="676"/>
                  <a:pt x="60" y="676"/>
                </a:cubicBezTo>
                <a:cubicBezTo>
                  <a:pt x="64" y="678"/>
                  <a:pt x="69" y="681"/>
                  <a:pt x="73" y="682"/>
                </a:cubicBezTo>
                <a:cubicBezTo>
                  <a:pt x="75" y="683"/>
                  <a:pt x="76" y="684"/>
                  <a:pt x="77" y="684"/>
                </a:cubicBezTo>
                <a:cubicBezTo>
                  <a:pt x="134" y="706"/>
                  <a:pt x="192" y="708"/>
                  <a:pt x="250" y="688"/>
                </a:cubicBezTo>
                <a:cubicBezTo>
                  <a:pt x="268" y="681"/>
                  <a:pt x="285" y="671"/>
                  <a:pt x="298" y="656"/>
                </a:cubicBezTo>
                <a:cubicBezTo>
                  <a:pt x="300" y="655"/>
                  <a:pt x="302" y="653"/>
                  <a:pt x="302" y="651"/>
                </a:cubicBezTo>
                <a:cubicBezTo>
                  <a:pt x="303" y="649"/>
                  <a:pt x="304" y="648"/>
                  <a:pt x="305" y="647"/>
                </a:cubicBezTo>
                <a:cubicBezTo>
                  <a:pt x="305" y="647"/>
                  <a:pt x="305" y="647"/>
                  <a:pt x="305" y="647"/>
                </a:cubicBezTo>
                <a:cubicBezTo>
                  <a:pt x="305" y="647"/>
                  <a:pt x="305" y="647"/>
                  <a:pt x="305" y="647"/>
                </a:cubicBezTo>
                <a:cubicBezTo>
                  <a:pt x="309" y="643"/>
                  <a:pt x="310" y="638"/>
                  <a:pt x="312" y="634"/>
                </a:cubicBezTo>
                <a:cubicBezTo>
                  <a:pt x="312" y="634"/>
                  <a:pt x="312" y="634"/>
                  <a:pt x="312" y="634"/>
                </a:cubicBezTo>
                <a:cubicBezTo>
                  <a:pt x="316" y="627"/>
                  <a:pt x="318" y="619"/>
                  <a:pt x="319" y="611"/>
                </a:cubicBezTo>
                <a:cubicBezTo>
                  <a:pt x="319" y="611"/>
                  <a:pt x="319" y="611"/>
                  <a:pt x="319" y="611"/>
                </a:cubicBezTo>
                <a:cubicBezTo>
                  <a:pt x="320" y="610"/>
                  <a:pt x="320" y="609"/>
                  <a:pt x="320" y="607"/>
                </a:cubicBezTo>
                <a:cubicBezTo>
                  <a:pt x="325" y="581"/>
                  <a:pt x="322" y="555"/>
                  <a:pt x="316" y="529"/>
                </a:cubicBezTo>
                <a:cubicBezTo>
                  <a:pt x="309" y="499"/>
                  <a:pt x="299" y="469"/>
                  <a:pt x="291" y="439"/>
                </a:cubicBezTo>
                <a:cubicBezTo>
                  <a:pt x="289" y="429"/>
                  <a:pt x="284" y="420"/>
                  <a:pt x="284" y="409"/>
                </a:cubicBezTo>
                <a:cubicBezTo>
                  <a:pt x="286" y="407"/>
                  <a:pt x="288" y="406"/>
                  <a:pt x="290" y="404"/>
                </a:cubicBezTo>
                <a:cubicBezTo>
                  <a:pt x="290" y="404"/>
                  <a:pt x="290" y="404"/>
                  <a:pt x="290" y="404"/>
                </a:cubicBezTo>
                <a:cubicBezTo>
                  <a:pt x="290" y="404"/>
                  <a:pt x="290" y="404"/>
                  <a:pt x="290" y="404"/>
                </a:cubicBezTo>
                <a:cubicBezTo>
                  <a:pt x="291" y="404"/>
                  <a:pt x="292" y="404"/>
                  <a:pt x="292" y="403"/>
                </a:cubicBezTo>
                <a:cubicBezTo>
                  <a:pt x="307" y="391"/>
                  <a:pt x="324" y="382"/>
                  <a:pt x="342" y="376"/>
                </a:cubicBezTo>
                <a:cubicBezTo>
                  <a:pt x="371" y="367"/>
                  <a:pt x="398" y="369"/>
                  <a:pt x="424" y="385"/>
                </a:cubicBezTo>
                <a:cubicBezTo>
                  <a:pt x="435" y="392"/>
                  <a:pt x="444" y="401"/>
                  <a:pt x="453" y="411"/>
                </a:cubicBezTo>
                <a:cubicBezTo>
                  <a:pt x="453" y="411"/>
                  <a:pt x="453" y="411"/>
                  <a:pt x="453" y="411"/>
                </a:cubicBezTo>
                <a:cubicBezTo>
                  <a:pt x="453" y="411"/>
                  <a:pt x="453" y="411"/>
                  <a:pt x="453" y="411"/>
                </a:cubicBezTo>
                <a:cubicBezTo>
                  <a:pt x="455" y="415"/>
                  <a:pt x="459" y="418"/>
                  <a:pt x="460" y="422"/>
                </a:cubicBezTo>
                <a:cubicBezTo>
                  <a:pt x="459" y="423"/>
                  <a:pt x="459" y="424"/>
                  <a:pt x="459" y="425"/>
                </a:cubicBezTo>
                <a:cubicBezTo>
                  <a:pt x="458" y="430"/>
                  <a:pt x="456" y="436"/>
                  <a:pt x="455" y="442"/>
                </a:cubicBezTo>
                <a:cubicBezTo>
                  <a:pt x="446" y="475"/>
                  <a:pt x="435" y="506"/>
                  <a:pt x="429" y="539"/>
                </a:cubicBezTo>
                <a:cubicBezTo>
                  <a:pt x="424" y="563"/>
                  <a:pt x="422" y="587"/>
                  <a:pt x="427" y="611"/>
                </a:cubicBezTo>
                <a:cubicBezTo>
                  <a:pt x="428" y="618"/>
                  <a:pt x="430" y="624"/>
                  <a:pt x="433" y="630"/>
                </a:cubicBezTo>
                <a:cubicBezTo>
                  <a:pt x="433" y="630"/>
                  <a:pt x="433" y="630"/>
                  <a:pt x="433" y="630"/>
                </a:cubicBezTo>
                <a:cubicBezTo>
                  <a:pt x="433" y="630"/>
                  <a:pt x="433" y="631"/>
                  <a:pt x="433" y="631"/>
                </a:cubicBezTo>
                <a:cubicBezTo>
                  <a:pt x="434" y="631"/>
                  <a:pt x="434" y="632"/>
                  <a:pt x="434" y="632"/>
                </a:cubicBezTo>
                <a:cubicBezTo>
                  <a:pt x="437" y="641"/>
                  <a:pt x="442" y="649"/>
                  <a:pt x="448" y="656"/>
                </a:cubicBezTo>
                <a:cubicBezTo>
                  <a:pt x="448" y="656"/>
                  <a:pt x="449" y="657"/>
                  <a:pt x="449" y="657"/>
                </a:cubicBezTo>
                <a:cubicBezTo>
                  <a:pt x="449" y="657"/>
                  <a:pt x="449" y="657"/>
                  <a:pt x="449" y="657"/>
                </a:cubicBezTo>
                <a:cubicBezTo>
                  <a:pt x="449" y="657"/>
                  <a:pt x="449" y="657"/>
                  <a:pt x="449" y="657"/>
                </a:cubicBezTo>
                <a:cubicBezTo>
                  <a:pt x="449" y="657"/>
                  <a:pt x="449" y="657"/>
                  <a:pt x="449" y="657"/>
                </a:cubicBezTo>
                <a:cubicBezTo>
                  <a:pt x="449" y="657"/>
                  <a:pt x="449" y="657"/>
                  <a:pt x="449" y="657"/>
                </a:cubicBezTo>
                <a:cubicBezTo>
                  <a:pt x="463" y="672"/>
                  <a:pt x="479" y="681"/>
                  <a:pt x="498" y="688"/>
                </a:cubicBezTo>
                <a:cubicBezTo>
                  <a:pt x="539" y="703"/>
                  <a:pt x="582" y="705"/>
                  <a:pt x="625" y="697"/>
                </a:cubicBezTo>
                <a:cubicBezTo>
                  <a:pt x="644" y="694"/>
                  <a:pt x="663" y="688"/>
                  <a:pt x="680" y="679"/>
                </a:cubicBezTo>
                <a:cubicBezTo>
                  <a:pt x="695" y="672"/>
                  <a:pt x="707" y="663"/>
                  <a:pt x="718" y="652"/>
                </a:cubicBezTo>
                <a:cubicBezTo>
                  <a:pt x="720" y="650"/>
                  <a:pt x="722" y="647"/>
                  <a:pt x="724" y="645"/>
                </a:cubicBezTo>
                <a:cubicBezTo>
                  <a:pt x="727" y="641"/>
                  <a:pt x="729" y="638"/>
                  <a:pt x="731" y="634"/>
                </a:cubicBezTo>
                <a:cubicBezTo>
                  <a:pt x="733" y="632"/>
                  <a:pt x="734" y="629"/>
                  <a:pt x="735" y="626"/>
                </a:cubicBezTo>
                <a:cubicBezTo>
                  <a:pt x="735" y="626"/>
                  <a:pt x="735" y="626"/>
                  <a:pt x="735" y="626"/>
                </a:cubicBezTo>
                <a:cubicBezTo>
                  <a:pt x="736" y="625"/>
                  <a:pt x="736" y="624"/>
                  <a:pt x="737" y="623"/>
                </a:cubicBezTo>
                <a:cubicBezTo>
                  <a:pt x="744" y="605"/>
                  <a:pt x="744" y="585"/>
                  <a:pt x="745" y="566"/>
                </a:cubicBezTo>
                <a:cubicBezTo>
                  <a:pt x="747" y="524"/>
                  <a:pt x="743" y="483"/>
                  <a:pt x="732" y="443"/>
                </a:cubicBezTo>
                <a:close/>
                <a:moveTo>
                  <a:pt x="91" y="641"/>
                </a:moveTo>
                <a:cubicBezTo>
                  <a:pt x="91" y="642"/>
                  <a:pt x="91" y="642"/>
                  <a:pt x="91" y="642"/>
                </a:cubicBezTo>
                <a:cubicBezTo>
                  <a:pt x="91" y="642"/>
                  <a:pt x="91" y="642"/>
                  <a:pt x="91" y="641"/>
                </a:cubicBezTo>
                <a:cubicBezTo>
                  <a:pt x="91" y="641"/>
                  <a:pt x="91" y="641"/>
                  <a:pt x="91" y="641"/>
                </a:cubicBezTo>
                <a:close/>
                <a:moveTo>
                  <a:pt x="469" y="367"/>
                </a:moveTo>
                <a:cubicBezTo>
                  <a:pt x="469" y="367"/>
                  <a:pt x="469" y="367"/>
                  <a:pt x="469" y="367"/>
                </a:cubicBezTo>
                <a:cubicBezTo>
                  <a:pt x="469" y="367"/>
                  <a:pt x="469" y="367"/>
                  <a:pt x="469" y="367"/>
                </a:cubicBezTo>
                <a:cubicBezTo>
                  <a:pt x="469" y="367"/>
                  <a:pt x="469" y="367"/>
                  <a:pt x="469" y="3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Tree>
    <p:extLst>
      <p:ext uri="{BB962C8B-B14F-4D97-AF65-F5344CB8AC3E}">
        <p14:creationId xmlns:p14="http://schemas.microsoft.com/office/powerpoint/2010/main" val="31679667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93"/>
        <p:cNvGrpSpPr/>
        <p:nvPr/>
      </p:nvGrpSpPr>
      <p:grpSpPr>
        <a:xfrm>
          <a:off x="0" y="0"/>
          <a:ext cx="0" cy="0"/>
          <a:chOff x="0" y="0"/>
          <a:chExt cx="0" cy="0"/>
        </a:xfrm>
      </p:grpSpPr>
      <p:sp>
        <p:nvSpPr>
          <p:cNvPr id="494" name="Google Shape;494;p35"/>
          <p:cNvSpPr txBox="1">
            <a:spLocks noGrp="1"/>
          </p:cNvSpPr>
          <p:nvPr>
            <p:ph type="title"/>
          </p:nvPr>
        </p:nvSpPr>
        <p:spPr>
          <a:xfrm>
            <a:off x="358383" y="2883800"/>
            <a:ext cx="5596800" cy="1090400"/>
          </a:xfrm>
          <a:prstGeom prst="rect">
            <a:avLst/>
          </a:prstGeom>
        </p:spPr>
        <p:txBody>
          <a:bodyPr spcFirstLastPara="1" wrap="square" lIns="121900" tIns="121900" rIns="121900" bIns="121900" anchor="ctr" anchorCtr="0">
            <a:noAutofit/>
          </a:bodyPr>
          <a:lstStyle/>
          <a:p>
            <a:pPr algn="ctr" rtl="1"/>
            <a:r>
              <a:rPr lang="fa-IR" sz="4800" dirty="0">
                <a:solidFill>
                  <a:srgbClr val="FF8700"/>
                </a:solidFill>
                <a:cs typeface="B Nazanin" panose="00000400000000000000" pitchFamily="2" charset="-78"/>
              </a:rPr>
              <a:t>معرفی</a:t>
            </a:r>
            <a:endParaRPr sz="4800" dirty="0">
              <a:solidFill>
                <a:srgbClr val="FF8700"/>
              </a:solidFill>
              <a:cs typeface="B Nazanin" panose="00000400000000000000" pitchFamily="2" charset="-78"/>
            </a:endParaRPr>
          </a:p>
        </p:txBody>
      </p:sp>
      <p:sp>
        <p:nvSpPr>
          <p:cNvPr id="495" name="Google Shape;495;p35"/>
          <p:cNvSpPr txBox="1">
            <a:spLocks noGrp="1"/>
          </p:cNvSpPr>
          <p:nvPr>
            <p:ph type="subTitle" idx="1"/>
          </p:nvPr>
        </p:nvSpPr>
        <p:spPr>
          <a:xfrm>
            <a:off x="712147" y="3697136"/>
            <a:ext cx="4889272" cy="1433600"/>
          </a:xfrm>
          <a:prstGeom prst="rect">
            <a:avLst/>
          </a:prstGeom>
        </p:spPr>
        <p:txBody>
          <a:bodyPr spcFirstLastPara="1" wrap="square" lIns="121900" tIns="121900" rIns="121900" bIns="121900" anchor="t" anchorCtr="0">
            <a:noAutofit/>
          </a:bodyPr>
          <a:lstStyle/>
          <a:p>
            <a:pPr marL="0" indent="0" algn="r" rtl="1">
              <a:lnSpc>
                <a:spcPct val="150000"/>
              </a:lnSpc>
            </a:pPr>
            <a:r>
              <a:rPr lang="fa-IR" sz="1867" dirty="0">
                <a:cs typeface="B Nazanin" panose="000004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sz="1867" dirty="0">
              <a:cs typeface="B Nazanin" panose="00000400000000000000" pitchFamily="2" charset="-78"/>
            </a:endParaRPr>
          </a:p>
        </p:txBody>
      </p:sp>
      <p:pic>
        <p:nvPicPr>
          <p:cNvPr id="8194" name="Picture 2" descr="La respiración y la lesión medular - espaldaycuello.com">
            <a:extLst>
              <a:ext uri="{FF2B5EF4-FFF2-40B4-BE49-F238E27FC236}">
                <a16:creationId xmlns:a16="http://schemas.microsoft.com/office/drawing/2014/main" id="{D5E86505-9A5E-4DFF-9BDA-271298EEF7BD}"/>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5798957" y="1377584"/>
            <a:ext cx="6393043" cy="4444234"/>
          </a:xfrm>
          <a:prstGeom prst="rect">
            <a:avLst/>
          </a:prstGeom>
          <a:noFill/>
          <a:extLst>
            <a:ext uri="{909E8E84-426E-40DD-AFC4-6F175D3DCCD1}">
              <a14:hiddenFill xmlns:a14="http://schemas.microsoft.com/office/drawing/2010/main">
                <a:solidFill>
                  <a:srgbClr val="FFFFFF"/>
                </a:solidFill>
              </a14:hiddenFill>
            </a:ext>
          </a:extLst>
        </p:spPr>
      </p:pic>
      <p:grpSp>
        <p:nvGrpSpPr>
          <p:cNvPr id="20" name="Grupo 19">
            <a:extLst>
              <a:ext uri="{FF2B5EF4-FFF2-40B4-BE49-F238E27FC236}">
                <a16:creationId xmlns:a16="http://schemas.microsoft.com/office/drawing/2014/main" id="{A22784E8-F797-4C6F-AAC8-283D302EFC48}"/>
              </a:ext>
            </a:extLst>
          </p:cNvPr>
          <p:cNvGrpSpPr/>
          <p:nvPr/>
        </p:nvGrpSpPr>
        <p:grpSpPr>
          <a:xfrm>
            <a:off x="2323020" y="1364563"/>
            <a:ext cx="1511300" cy="1519237"/>
            <a:chOff x="2193925" y="1211263"/>
            <a:chExt cx="1511300" cy="1519237"/>
          </a:xfrm>
        </p:grpSpPr>
        <p:sp>
          <p:nvSpPr>
            <p:cNvPr id="7" name="Freeform 6">
              <a:extLst>
                <a:ext uri="{FF2B5EF4-FFF2-40B4-BE49-F238E27FC236}">
                  <a16:creationId xmlns:a16="http://schemas.microsoft.com/office/drawing/2014/main" id="{AC59F8DA-BD16-4719-8D5C-B67B0F681E6C}"/>
                </a:ext>
              </a:extLst>
            </p:cNvPr>
            <p:cNvSpPr>
              <a:spLocks noEditPoints="1"/>
            </p:cNvSpPr>
            <p:nvPr/>
          </p:nvSpPr>
          <p:spPr bwMode="auto">
            <a:xfrm>
              <a:off x="2193925" y="1379538"/>
              <a:ext cx="1511300" cy="1350962"/>
            </a:xfrm>
            <a:custGeom>
              <a:avLst/>
              <a:gdLst>
                <a:gd name="T0" fmla="*/ 708 w 3018"/>
                <a:gd name="T1" fmla="*/ 1536 h 2699"/>
                <a:gd name="T2" fmla="*/ 144 w 3018"/>
                <a:gd name="T3" fmla="*/ 1650 h 2699"/>
                <a:gd name="T4" fmla="*/ 27 w 3018"/>
                <a:gd name="T5" fmla="*/ 1529 h 2699"/>
                <a:gd name="T6" fmla="*/ 48 w 3018"/>
                <a:gd name="T7" fmla="*/ 1355 h 2699"/>
                <a:gd name="T8" fmla="*/ 616 w 3018"/>
                <a:gd name="T9" fmla="*/ 1243 h 2699"/>
                <a:gd name="T10" fmla="*/ 1065 w 3018"/>
                <a:gd name="T11" fmla="*/ 859 h 2699"/>
                <a:gd name="T12" fmla="*/ 917 w 3018"/>
                <a:gd name="T13" fmla="*/ 1114 h 2699"/>
                <a:gd name="T14" fmla="*/ 780 w 3018"/>
                <a:gd name="T15" fmla="*/ 1066 h 2699"/>
                <a:gd name="T16" fmla="*/ 635 w 3018"/>
                <a:gd name="T17" fmla="*/ 1122 h 2699"/>
                <a:gd name="T18" fmla="*/ 531 w 3018"/>
                <a:gd name="T19" fmla="*/ 1067 h 2699"/>
                <a:gd name="T20" fmla="*/ 370 w 3018"/>
                <a:gd name="T21" fmla="*/ 940 h 2699"/>
                <a:gd name="T22" fmla="*/ 377 w 3018"/>
                <a:gd name="T23" fmla="*/ 737 h 2699"/>
                <a:gd name="T24" fmla="*/ 223 w 3018"/>
                <a:gd name="T25" fmla="*/ 682 h 2699"/>
                <a:gd name="T26" fmla="*/ 325 w 3018"/>
                <a:gd name="T27" fmla="*/ 532 h 2699"/>
                <a:gd name="T28" fmla="*/ 418 w 3018"/>
                <a:gd name="T29" fmla="*/ 359 h 2699"/>
                <a:gd name="T30" fmla="*/ 854 w 3018"/>
                <a:gd name="T31" fmla="*/ 490 h 2699"/>
                <a:gd name="T32" fmla="*/ 860 w 3018"/>
                <a:gd name="T33" fmla="*/ 104 h 2699"/>
                <a:gd name="T34" fmla="*/ 1000 w 3018"/>
                <a:gd name="T35" fmla="*/ 226 h 2699"/>
                <a:gd name="T36" fmla="*/ 1036 w 3018"/>
                <a:gd name="T37" fmla="*/ 275 h 2699"/>
                <a:gd name="T38" fmla="*/ 1656 w 3018"/>
                <a:gd name="T39" fmla="*/ 562 h 2699"/>
                <a:gd name="T40" fmla="*/ 1889 w 3018"/>
                <a:gd name="T41" fmla="*/ 100 h 2699"/>
                <a:gd name="T42" fmla="*/ 2058 w 3018"/>
                <a:gd name="T43" fmla="*/ 334 h 2699"/>
                <a:gd name="T44" fmla="*/ 2226 w 3018"/>
                <a:gd name="T45" fmla="*/ 1 h 2699"/>
                <a:gd name="T46" fmla="*/ 2424 w 3018"/>
                <a:gd name="T47" fmla="*/ 240 h 2699"/>
                <a:gd name="T48" fmla="*/ 2264 w 3018"/>
                <a:gd name="T49" fmla="*/ 636 h 2699"/>
                <a:gd name="T50" fmla="*/ 2795 w 3018"/>
                <a:gd name="T51" fmla="*/ 595 h 2699"/>
                <a:gd name="T52" fmla="*/ 2520 w 3018"/>
                <a:gd name="T53" fmla="*/ 664 h 2699"/>
                <a:gd name="T54" fmla="*/ 2650 w 3018"/>
                <a:gd name="T55" fmla="*/ 823 h 2699"/>
                <a:gd name="T56" fmla="*/ 2495 w 3018"/>
                <a:gd name="T57" fmla="*/ 945 h 2699"/>
                <a:gd name="T58" fmla="*/ 2601 w 3018"/>
                <a:gd name="T59" fmla="*/ 1086 h 2699"/>
                <a:gd name="T60" fmla="*/ 2257 w 3018"/>
                <a:gd name="T61" fmla="*/ 1007 h 2699"/>
                <a:gd name="T62" fmla="*/ 2238 w 3018"/>
                <a:gd name="T63" fmla="*/ 1067 h 2699"/>
                <a:gd name="T64" fmla="*/ 2030 w 3018"/>
                <a:gd name="T65" fmla="*/ 1134 h 2699"/>
                <a:gd name="T66" fmla="*/ 1908 w 3018"/>
                <a:gd name="T67" fmla="*/ 906 h 2699"/>
                <a:gd name="T68" fmla="*/ 2427 w 3018"/>
                <a:gd name="T69" fmla="*/ 1272 h 2699"/>
                <a:gd name="T70" fmla="*/ 2838 w 3018"/>
                <a:gd name="T71" fmla="*/ 1425 h 2699"/>
                <a:gd name="T72" fmla="*/ 2866 w 3018"/>
                <a:gd name="T73" fmla="*/ 1505 h 2699"/>
                <a:gd name="T74" fmla="*/ 2874 w 3018"/>
                <a:gd name="T75" fmla="*/ 1650 h 2699"/>
                <a:gd name="T76" fmla="*/ 2398 w 3018"/>
                <a:gd name="T77" fmla="*/ 1566 h 2699"/>
                <a:gd name="T78" fmla="*/ 3016 w 3018"/>
                <a:gd name="T79" fmla="*/ 1901 h 2699"/>
                <a:gd name="T80" fmla="*/ 2685 w 3018"/>
                <a:gd name="T81" fmla="*/ 1982 h 2699"/>
                <a:gd name="T82" fmla="*/ 2729 w 3018"/>
                <a:gd name="T83" fmla="*/ 2238 h 2699"/>
                <a:gd name="T84" fmla="*/ 2827 w 3018"/>
                <a:gd name="T85" fmla="*/ 2480 h 2699"/>
                <a:gd name="T86" fmla="*/ 2691 w 3018"/>
                <a:gd name="T87" fmla="*/ 2389 h 2699"/>
                <a:gd name="T88" fmla="*/ 2511 w 3018"/>
                <a:gd name="T89" fmla="*/ 2565 h 2699"/>
                <a:gd name="T90" fmla="*/ 2159 w 3018"/>
                <a:gd name="T91" fmla="*/ 1737 h 2699"/>
                <a:gd name="T92" fmla="*/ 2014 w 3018"/>
                <a:gd name="T93" fmla="*/ 2111 h 2699"/>
                <a:gd name="T94" fmla="*/ 1632 w 3018"/>
                <a:gd name="T95" fmla="*/ 951 h 2699"/>
                <a:gd name="T96" fmla="*/ 1023 w 3018"/>
                <a:gd name="T97" fmla="*/ 1872 h 2699"/>
                <a:gd name="T98" fmla="*/ 762 w 3018"/>
                <a:gd name="T99" fmla="*/ 2141 h 2699"/>
                <a:gd name="T100" fmla="*/ 641 w 3018"/>
                <a:gd name="T101" fmla="*/ 2351 h 2699"/>
                <a:gd name="T102" fmla="*/ 403 w 3018"/>
                <a:gd name="T103" fmla="*/ 2306 h 2699"/>
                <a:gd name="T104" fmla="*/ 296 w 3018"/>
                <a:gd name="T105" fmla="*/ 2450 h 2699"/>
                <a:gd name="T106" fmla="*/ 277 w 3018"/>
                <a:gd name="T107" fmla="*/ 2258 h 2699"/>
                <a:gd name="T108" fmla="*/ 357 w 3018"/>
                <a:gd name="T109" fmla="*/ 1929 h 2699"/>
                <a:gd name="T110" fmla="*/ 2557 w 3018"/>
                <a:gd name="T111" fmla="*/ 765 h 2699"/>
                <a:gd name="T112" fmla="*/ 594 w 3018"/>
                <a:gd name="T113" fmla="*/ 706 h 2699"/>
                <a:gd name="T114" fmla="*/ 2384 w 3018"/>
                <a:gd name="T115" fmla="*/ 1854 h 2699"/>
                <a:gd name="T116" fmla="*/ 2511 w 3018"/>
                <a:gd name="T117" fmla="*/ 1928 h 2699"/>
                <a:gd name="T118" fmla="*/ 352 w 3018"/>
                <a:gd name="T119" fmla="*/ 2213 h 2699"/>
                <a:gd name="T120" fmla="*/ 2273 w 3018"/>
                <a:gd name="T121" fmla="*/ 1443 h 2699"/>
                <a:gd name="T122" fmla="*/ 800 w 3018"/>
                <a:gd name="T123" fmla="*/ 1425 h 2699"/>
                <a:gd name="T124" fmla="*/ 912 w 3018"/>
                <a:gd name="T125" fmla="*/ 653 h 2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18" h="2699">
                  <a:moveTo>
                    <a:pt x="307" y="1879"/>
                  </a:moveTo>
                  <a:cubicBezTo>
                    <a:pt x="314" y="1876"/>
                    <a:pt x="320" y="1871"/>
                    <a:pt x="327" y="1869"/>
                  </a:cubicBezTo>
                  <a:cubicBezTo>
                    <a:pt x="406" y="1840"/>
                    <a:pt x="486" y="1812"/>
                    <a:pt x="565" y="1783"/>
                  </a:cubicBezTo>
                  <a:cubicBezTo>
                    <a:pt x="618" y="1763"/>
                    <a:pt x="659" y="1727"/>
                    <a:pt x="693" y="1684"/>
                  </a:cubicBezTo>
                  <a:cubicBezTo>
                    <a:pt x="739" y="1626"/>
                    <a:pt x="780" y="1565"/>
                    <a:pt x="824" y="1505"/>
                  </a:cubicBezTo>
                  <a:cubicBezTo>
                    <a:pt x="824" y="1504"/>
                    <a:pt x="824" y="1503"/>
                    <a:pt x="824" y="1499"/>
                  </a:cubicBezTo>
                  <a:cubicBezTo>
                    <a:pt x="785" y="1512"/>
                    <a:pt x="746" y="1522"/>
                    <a:pt x="708" y="1536"/>
                  </a:cubicBezTo>
                  <a:cubicBezTo>
                    <a:pt x="622" y="1568"/>
                    <a:pt x="532" y="1595"/>
                    <a:pt x="450" y="1636"/>
                  </a:cubicBezTo>
                  <a:cubicBezTo>
                    <a:pt x="384" y="1670"/>
                    <a:pt x="327" y="1722"/>
                    <a:pt x="267" y="1766"/>
                  </a:cubicBezTo>
                  <a:cubicBezTo>
                    <a:pt x="253" y="1776"/>
                    <a:pt x="239" y="1787"/>
                    <a:pt x="225" y="1797"/>
                  </a:cubicBezTo>
                  <a:cubicBezTo>
                    <a:pt x="215" y="1786"/>
                    <a:pt x="204" y="1775"/>
                    <a:pt x="193" y="1764"/>
                  </a:cubicBezTo>
                  <a:cubicBezTo>
                    <a:pt x="209" y="1745"/>
                    <a:pt x="225" y="1726"/>
                    <a:pt x="244" y="1704"/>
                  </a:cubicBezTo>
                  <a:cubicBezTo>
                    <a:pt x="209" y="1704"/>
                    <a:pt x="177" y="1704"/>
                    <a:pt x="144" y="1704"/>
                  </a:cubicBezTo>
                  <a:cubicBezTo>
                    <a:pt x="144" y="1686"/>
                    <a:pt x="144" y="1669"/>
                    <a:pt x="144" y="1650"/>
                  </a:cubicBezTo>
                  <a:cubicBezTo>
                    <a:pt x="260" y="1677"/>
                    <a:pt x="350" y="1615"/>
                    <a:pt x="448" y="1564"/>
                  </a:cubicBezTo>
                  <a:cubicBezTo>
                    <a:pt x="311" y="1537"/>
                    <a:pt x="189" y="1554"/>
                    <a:pt x="85" y="1650"/>
                  </a:cubicBezTo>
                  <a:cubicBezTo>
                    <a:pt x="70" y="1632"/>
                    <a:pt x="58" y="1617"/>
                    <a:pt x="43" y="1600"/>
                  </a:cubicBezTo>
                  <a:cubicBezTo>
                    <a:pt x="97" y="1567"/>
                    <a:pt x="154" y="1549"/>
                    <a:pt x="214" y="1530"/>
                  </a:cubicBezTo>
                  <a:cubicBezTo>
                    <a:pt x="186" y="1518"/>
                    <a:pt x="161" y="1507"/>
                    <a:pt x="136" y="1498"/>
                  </a:cubicBezTo>
                  <a:cubicBezTo>
                    <a:pt x="130" y="1496"/>
                    <a:pt x="121" y="1499"/>
                    <a:pt x="115" y="1501"/>
                  </a:cubicBezTo>
                  <a:cubicBezTo>
                    <a:pt x="87" y="1510"/>
                    <a:pt x="59" y="1519"/>
                    <a:pt x="27" y="1529"/>
                  </a:cubicBezTo>
                  <a:cubicBezTo>
                    <a:pt x="29" y="1513"/>
                    <a:pt x="26" y="1495"/>
                    <a:pt x="33" y="1486"/>
                  </a:cubicBezTo>
                  <a:cubicBezTo>
                    <a:pt x="41" y="1476"/>
                    <a:pt x="58" y="1474"/>
                    <a:pt x="74" y="1468"/>
                  </a:cubicBezTo>
                  <a:cubicBezTo>
                    <a:pt x="48" y="1453"/>
                    <a:pt x="25" y="1441"/>
                    <a:pt x="0" y="1427"/>
                  </a:cubicBezTo>
                  <a:cubicBezTo>
                    <a:pt x="10" y="1415"/>
                    <a:pt x="18" y="1403"/>
                    <a:pt x="28" y="1392"/>
                  </a:cubicBezTo>
                  <a:cubicBezTo>
                    <a:pt x="58" y="1405"/>
                    <a:pt x="89" y="1417"/>
                    <a:pt x="118" y="1431"/>
                  </a:cubicBezTo>
                  <a:cubicBezTo>
                    <a:pt x="139" y="1442"/>
                    <a:pt x="158" y="1440"/>
                    <a:pt x="180" y="1426"/>
                  </a:cubicBezTo>
                  <a:cubicBezTo>
                    <a:pt x="136" y="1402"/>
                    <a:pt x="93" y="1379"/>
                    <a:pt x="48" y="1355"/>
                  </a:cubicBezTo>
                  <a:cubicBezTo>
                    <a:pt x="55" y="1343"/>
                    <a:pt x="61" y="1332"/>
                    <a:pt x="65" y="1324"/>
                  </a:cubicBezTo>
                  <a:cubicBezTo>
                    <a:pt x="137" y="1344"/>
                    <a:pt x="207" y="1365"/>
                    <a:pt x="277" y="1383"/>
                  </a:cubicBezTo>
                  <a:cubicBezTo>
                    <a:pt x="332" y="1397"/>
                    <a:pt x="389" y="1393"/>
                    <a:pt x="445" y="1383"/>
                  </a:cubicBezTo>
                  <a:cubicBezTo>
                    <a:pt x="521" y="1371"/>
                    <a:pt x="596" y="1354"/>
                    <a:pt x="671" y="1340"/>
                  </a:cubicBezTo>
                  <a:cubicBezTo>
                    <a:pt x="675" y="1339"/>
                    <a:pt x="679" y="1337"/>
                    <a:pt x="687" y="1334"/>
                  </a:cubicBezTo>
                  <a:cubicBezTo>
                    <a:pt x="654" y="1313"/>
                    <a:pt x="624" y="1293"/>
                    <a:pt x="591" y="1272"/>
                  </a:cubicBezTo>
                  <a:cubicBezTo>
                    <a:pt x="600" y="1261"/>
                    <a:pt x="609" y="1251"/>
                    <a:pt x="616" y="1243"/>
                  </a:cubicBezTo>
                  <a:cubicBezTo>
                    <a:pt x="680" y="1272"/>
                    <a:pt x="742" y="1302"/>
                    <a:pt x="805" y="1330"/>
                  </a:cubicBezTo>
                  <a:cubicBezTo>
                    <a:pt x="823" y="1338"/>
                    <a:pt x="844" y="1343"/>
                    <a:pt x="863" y="1349"/>
                  </a:cubicBezTo>
                  <a:cubicBezTo>
                    <a:pt x="896" y="1360"/>
                    <a:pt x="920" y="1349"/>
                    <a:pt x="940" y="1323"/>
                  </a:cubicBezTo>
                  <a:cubicBezTo>
                    <a:pt x="982" y="1267"/>
                    <a:pt x="1016" y="1206"/>
                    <a:pt x="1046" y="1143"/>
                  </a:cubicBezTo>
                  <a:cubicBezTo>
                    <a:pt x="1072" y="1086"/>
                    <a:pt x="1095" y="1028"/>
                    <a:pt x="1107" y="966"/>
                  </a:cubicBezTo>
                  <a:cubicBezTo>
                    <a:pt x="1109" y="952"/>
                    <a:pt x="1111" y="939"/>
                    <a:pt x="1112" y="925"/>
                  </a:cubicBezTo>
                  <a:cubicBezTo>
                    <a:pt x="1113" y="886"/>
                    <a:pt x="1102" y="871"/>
                    <a:pt x="1065" y="859"/>
                  </a:cubicBezTo>
                  <a:cubicBezTo>
                    <a:pt x="1021" y="846"/>
                    <a:pt x="976" y="842"/>
                    <a:pt x="931" y="856"/>
                  </a:cubicBezTo>
                  <a:cubicBezTo>
                    <a:pt x="899" y="865"/>
                    <a:pt x="882" y="885"/>
                    <a:pt x="881" y="919"/>
                  </a:cubicBezTo>
                  <a:cubicBezTo>
                    <a:pt x="880" y="954"/>
                    <a:pt x="888" y="987"/>
                    <a:pt x="903" y="1018"/>
                  </a:cubicBezTo>
                  <a:cubicBezTo>
                    <a:pt x="917" y="1044"/>
                    <a:pt x="944" y="1055"/>
                    <a:pt x="968" y="1068"/>
                  </a:cubicBezTo>
                  <a:cubicBezTo>
                    <a:pt x="983" y="1075"/>
                    <a:pt x="998" y="1080"/>
                    <a:pt x="1014" y="1087"/>
                  </a:cubicBezTo>
                  <a:cubicBezTo>
                    <a:pt x="1004" y="1104"/>
                    <a:pt x="996" y="1120"/>
                    <a:pt x="987" y="1134"/>
                  </a:cubicBezTo>
                  <a:cubicBezTo>
                    <a:pt x="963" y="1127"/>
                    <a:pt x="940" y="1121"/>
                    <a:pt x="917" y="1114"/>
                  </a:cubicBezTo>
                  <a:cubicBezTo>
                    <a:pt x="912" y="1113"/>
                    <a:pt x="907" y="1112"/>
                    <a:pt x="901" y="1112"/>
                  </a:cubicBezTo>
                  <a:cubicBezTo>
                    <a:pt x="871" y="1113"/>
                    <a:pt x="859" y="1126"/>
                    <a:pt x="867" y="1155"/>
                  </a:cubicBezTo>
                  <a:cubicBezTo>
                    <a:pt x="875" y="1184"/>
                    <a:pt x="887" y="1211"/>
                    <a:pt x="898" y="1239"/>
                  </a:cubicBezTo>
                  <a:cubicBezTo>
                    <a:pt x="901" y="1247"/>
                    <a:pt x="905" y="1253"/>
                    <a:pt x="909" y="1260"/>
                  </a:cubicBezTo>
                  <a:cubicBezTo>
                    <a:pt x="879" y="1268"/>
                    <a:pt x="876" y="1266"/>
                    <a:pt x="865" y="1241"/>
                  </a:cubicBezTo>
                  <a:cubicBezTo>
                    <a:pt x="844" y="1190"/>
                    <a:pt x="823" y="1139"/>
                    <a:pt x="800" y="1089"/>
                  </a:cubicBezTo>
                  <a:cubicBezTo>
                    <a:pt x="796" y="1080"/>
                    <a:pt x="787" y="1074"/>
                    <a:pt x="780" y="1066"/>
                  </a:cubicBezTo>
                  <a:cubicBezTo>
                    <a:pt x="774" y="1074"/>
                    <a:pt x="765" y="1082"/>
                    <a:pt x="763" y="1091"/>
                  </a:cubicBezTo>
                  <a:cubicBezTo>
                    <a:pt x="751" y="1137"/>
                    <a:pt x="741" y="1183"/>
                    <a:pt x="730" y="1231"/>
                  </a:cubicBezTo>
                  <a:cubicBezTo>
                    <a:pt x="717" y="1231"/>
                    <a:pt x="702" y="1231"/>
                    <a:pt x="685" y="1231"/>
                  </a:cubicBezTo>
                  <a:cubicBezTo>
                    <a:pt x="686" y="1207"/>
                    <a:pt x="688" y="1183"/>
                    <a:pt x="689" y="1159"/>
                  </a:cubicBezTo>
                  <a:cubicBezTo>
                    <a:pt x="656" y="1159"/>
                    <a:pt x="625" y="1159"/>
                    <a:pt x="593" y="1159"/>
                  </a:cubicBezTo>
                  <a:cubicBezTo>
                    <a:pt x="595" y="1141"/>
                    <a:pt x="602" y="1128"/>
                    <a:pt x="621" y="1125"/>
                  </a:cubicBezTo>
                  <a:cubicBezTo>
                    <a:pt x="625" y="1124"/>
                    <a:pt x="630" y="1123"/>
                    <a:pt x="635" y="1122"/>
                  </a:cubicBezTo>
                  <a:cubicBezTo>
                    <a:pt x="705" y="1114"/>
                    <a:pt x="741" y="1068"/>
                    <a:pt x="761" y="1005"/>
                  </a:cubicBezTo>
                  <a:cubicBezTo>
                    <a:pt x="767" y="988"/>
                    <a:pt x="762" y="981"/>
                    <a:pt x="744" y="983"/>
                  </a:cubicBezTo>
                  <a:cubicBezTo>
                    <a:pt x="673" y="987"/>
                    <a:pt x="615" y="1012"/>
                    <a:pt x="585" y="1082"/>
                  </a:cubicBezTo>
                  <a:cubicBezTo>
                    <a:pt x="568" y="1121"/>
                    <a:pt x="550" y="1159"/>
                    <a:pt x="532" y="1199"/>
                  </a:cubicBezTo>
                  <a:cubicBezTo>
                    <a:pt x="526" y="1196"/>
                    <a:pt x="520" y="1190"/>
                    <a:pt x="512" y="1187"/>
                  </a:cubicBezTo>
                  <a:cubicBezTo>
                    <a:pt x="497" y="1181"/>
                    <a:pt x="496" y="1171"/>
                    <a:pt x="501" y="1157"/>
                  </a:cubicBezTo>
                  <a:cubicBezTo>
                    <a:pt x="511" y="1128"/>
                    <a:pt x="520" y="1099"/>
                    <a:pt x="531" y="1067"/>
                  </a:cubicBezTo>
                  <a:cubicBezTo>
                    <a:pt x="477" y="1076"/>
                    <a:pt x="426" y="1085"/>
                    <a:pt x="373" y="1094"/>
                  </a:cubicBezTo>
                  <a:cubicBezTo>
                    <a:pt x="370" y="1077"/>
                    <a:pt x="367" y="1061"/>
                    <a:pt x="365" y="1046"/>
                  </a:cubicBezTo>
                  <a:cubicBezTo>
                    <a:pt x="399" y="1044"/>
                    <a:pt x="433" y="1045"/>
                    <a:pt x="465" y="1040"/>
                  </a:cubicBezTo>
                  <a:cubicBezTo>
                    <a:pt x="508" y="1033"/>
                    <a:pt x="548" y="1019"/>
                    <a:pt x="584" y="994"/>
                  </a:cubicBezTo>
                  <a:cubicBezTo>
                    <a:pt x="590" y="990"/>
                    <a:pt x="596" y="980"/>
                    <a:pt x="597" y="972"/>
                  </a:cubicBezTo>
                  <a:cubicBezTo>
                    <a:pt x="597" y="968"/>
                    <a:pt x="585" y="961"/>
                    <a:pt x="578" y="959"/>
                  </a:cubicBezTo>
                  <a:cubicBezTo>
                    <a:pt x="510" y="942"/>
                    <a:pt x="441" y="920"/>
                    <a:pt x="370" y="940"/>
                  </a:cubicBezTo>
                  <a:cubicBezTo>
                    <a:pt x="340" y="949"/>
                    <a:pt x="312" y="962"/>
                    <a:pt x="283" y="973"/>
                  </a:cubicBezTo>
                  <a:cubicBezTo>
                    <a:pt x="278" y="942"/>
                    <a:pt x="278" y="941"/>
                    <a:pt x="309" y="932"/>
                  </a:cubicBezTo>
                  <a:cubicBezTo>
                    <a:pt x="347" y="920"/>
                    <a:pt x="386" y="908"/>
                    <a:pt x="427" y="896"/>
                  </a:cubicBezTo>
                  <a:cubicBezTo>
                    <a:pt x="418" y="865"/>
                    <a:pt x="409" y="837"/>
                    <a:pt x="400" y="806"/>
                  </a:cubicBezTo>
                  <a:cubicBezTo>
                    <a:pt x="388" y="812"/>
                    <a:pt x="379" y="817"/>
                    <a:pt x="368" y="823"/>
                  </a:cubicBezTo>
                  <a:cubicBezTo>
                    <a:pt x="356" y="803"/>
                    <a:pt x="345" y="783"/>
                    <a:pt x="333" y="762"/>
                  </a:cubicBezTo>
                  <a:cubicBezTo>
                    <a:pt x="348" y="753"/>
                    <a:pt x="362" y="745"/>
                    <a:pt x="377" y="737"/>
                  </a:cubicBezTo>
                  <a:cubicBezTo>
                    <a:pt x="374" y="726"/>
                    <a:pt x="372" y="717"/>
                    <a:pt x="369" y="706"/>
                  </a:cubicBezTo>
                  <a:cubicBezTo>
                    <a:pt x="381" y="700"/>
                    <a:pt x="393" y="693"/>
                    <a:pt x="407" y="686"/>
                  </a:cubicBezTo>
                  <a:cubicBezTo>
                    <a:pt x="410" y="696"/>
                    <a:pt x="414" y="705"/>
                    <a:pt x="418" y="715"/>
                  </a:cubicBezTo>
                  <a:cubicBezTo>
                    <a:pt x="445" y="701"/>
                    <a:pt x="472" y="687"/>
                    <a:pt x="504" y="670"/>
                  </a:cubicBezTo>
                  <a:cubicBezTo>
                    <a:pt x="455" y="656"/>
                    <a:pt x="411" y="639"/>
                    <a:pt x="367" y="652"/>
                  </a:cubicBezTo>
                  <a:cubicBezTo>
                    <a:pt x="325" y="664"/>
                    <a:pt x="288" y="689"/>
                    <a:pt x="245" y="710"/>
                  </a:cubicBezTo>
                  <a:cubicBezTo>
                    <a:pt x="240" y="704"/>
                    <a:pt x="232" y="694"/>
                    <a:pt x="223" y="682"/>
                  </a:cubicBezTo>
                  <a:cubicBezTo>
                    <a:pt x="242" y="672"/>
                    <a:pt x="259" y="662"/>
                    <a:pt x="277" y="652"/>
                  </a:cubicBezTo>
                  <a:cubicBezTo>
                    <a:pt x="277" y="651"/>
                    <a:pt x="276" y="650"/>
                    <a:pt x="276" y="649"/>
                  </a:cubicBezTo>
                  <a:cubicBezTo>
                    <a:pt x="259" y="649"/>
                    <a:pt x="241" y="649"/>
                    <a:pt x="223" y="649"/>
                  </a:cubicBezTo>
                  <a:cubicBezTo>
                    <a:pt x="223" y="630"/>
                    <a:pt x="223" y="614"/>
                    <a:pt x="223" y="596"/>
                  </a:cubicBezTo>
                  <a:cubicBezTo>
                    <a:pt x="294" y="596"/>
                    <a:pt x="364" y="596"/>
                    <a:pt x="434" y="596"/>
                  </a:cubicBezTo>
                  <a:cubicBezTo>
                    <a:pt x="434" y="594"/>
                    <a:pt x="435" y="593"/>
                    <a:pt x="435" y="591"/>
                  </a:cubicBezTo>
                  <a:cubicBezTo>
                    <a:pt x="399" y="571"/>
                    <a:pt x="363" y="552"/>
                    <a:pt x="325" y="532"/>
                  </a:cubicBezTo>
                  <a:cubicBezTo>
                    <a:pt x="332" y="505"/>
                    <a:pt x="338" y="479"/>
                    <a:pt x="345" y="449"/>
                  </a:cubicBezTo>
                  <a:cubicBezTo>
                    <a:pt x="372" y="469"/>
                    <a:pt x="396" y="490"/>
                    <a:pt x="422" y="507"/>
                  </a:cubicBezTo>
                  <a:cubicBezTo>
                    <a:pt x="484" y="547"/>
                    <a:pt x="546" y="587"/>
                    <a:pt x="609" y="624"/>
                  </a:cubicBezTo>
                  <a:cubicBezTo>
                    <a:pt x="638" y="642"/>
                    <a:pt x="702" y="644"/>
                    <a:pt x="755" y="635"/>
                  </a:cubicBezTo>
                  <a:cubicBezTo>
                    <a:pt x="733" y="612"/>
                    <a:pt x="714" y="591"/>
                    <a:pt x="693" y="571"/>
                  </a:cubicBezTo>
                  <a:cubicBezTo>
                    <a:pt x="627" y="508"/>
                    <a:pt x="549" y="462"/>
                    <a:pt x="466" y="426"/>
                  </a:cubicBezTo>
                  <a:cubicBezTo>
                    <a:pt x="434" y="412"/>
                    <a:pt x="422" y="391"/>
                    <a:pt x="418" y="359"/>
                  </a:cubicBezTo>
                  <a:cubicBezTo>
                    <a:pt x="460" y="366"/>
                    <a:pt x="502" y="373"/>
                    <a:pt x="546" y="380"/>
                  </a:cubicBezTo>
                  <a:cubicBezTo>
                    <a:pt x="546" y="327"/>
                    <a:pt x="546" y="274"/>
                    <a:pt x="546" y="219"/>
                  </a:cubicBezTo>
                  <a:cubicBezTo>
                    <a:pt x="558" y="219"/>
                    <a:pt x="567" y="220"/>
                    <a:pt x="576" y="219"/>
                  </a:cubicBezTo>
                  <a:cubicBezTo>
                    <a:pt x="588" y="218"/>
                    <a:pt x="591" y="224"/>
                    <a:pt x="593" y="235"/>
                  </a:cubicBezTo>
                  <a:cubicBezTo>
                    <a:pt x="603" y="283"/>
                    <a:pt x="612" y="331"/>
                    <a:pt x="626" y="378"/>
                  </a:cubicBezTo>
                  <a:cubicBezTo>
                    <a:pt x="656" y="477"/>
                    <a:pt x="733" y="526"/>
                    <a:pt x="824" y="564"/>
                  </a:cubicBezTo>
                  <a:cubicBezTo>
                    <a:pt x="835" y="537"/>
                    <a:pt x="844" y="514"/>
                    <a:pt x="854" y="490"/>
                  </a:cubicBezTo>
                  <a:cubicBezTo>
                    <a:pt x="861" y="471"/>
                    <a:pt x="871" y="453"/>
                    <a:pt x="875" y="434"/>
                  </a:cubicBezTo>
                  <a:cubicBezTo>
                    <a:pt x="879" y="417"/>
                    <a:pt x="879" y="399"/>
                    <a:pt x="876" y="382"/>
                  </a:cubicBezTo>
                  <a:cubicBezTo>
                    <a:pt x="856" y="275"/>
                    <a:pt x="829" y="171"/>
                    <a:pt x="780" y="74"/>
                  </a:cubicBezTo>
                  <a:cubicBezTo>
                    <a:pt x="772" y="58"/>
                    <a:pt x="763" y="43"/>
                    <a:pt x="753" y="25"/>
                  </a:cubicBezTo>
                  <a:cubicBezTo>
                    <a:pt x="766" y="17"/>
                    <a:pt x="778" y="10"/>
                    <a:pt x="792" y="1"/>
                  </a:cubicBezTo>
                  <a:cubicBezTo>
                    <a:pt x="814" y="37"/>
                    <a:pt x="835" y="71"/>
                    <a:pt x="856" y="105"/>
                  </a:cubicBezTo>
                  <a:cubicBezTo>
                    <a:pt x="857" y="105"/>
                    <a:pt x="859" y="104"/>
                    <a:pt x="860" y="104"/>
                  </a:cubicBezTo>
                  <a:cubicBezTo>
                    <a:pt x="860" y="70"/>
                    <a:pt x="860" y="35"/>
                    <a:pt x="860" y="1"/>
                  </a:cubicBezTo>
                  <a:cubicBezTo>
                    <a:pt x="893" y="7"/>
                    <a:pt x="895" y="9"/>
                    <a:pt x="894" y="37"/>
                  </a:cubicBezTo>
                  <a:cubicBezTo>
                    <a:pt x="893" y="112"/>
                    <a:pt x="894" y="187"/>
                    <a:pt x="914" y="260"/>
                  </a:cubicBezTo>
                  <a:cubicBezTo>
                    <a:pt x="918" y="278"/>
                    <a:pt x="925" y="297"/>
                    <a:pt x="934" y="313"/>
                  </a:cubicBezTo>
                  <a:cubicBezTo>
                    <a:pt x="940" y="323"/>
                    <a:pt x="953" y="335"/>
                    <a:pt x="960" y="333"/>
                  </a:cubicBezTo>
                  <a:cubicBezTo>
                    <a:pt x="970" y="332"/>
                    <a:pt x="982" y="320"/>
                    <a:pt x="985" y="310"/>
                  </a:cubicBezTo>
                  <a:cubicBezTo>
                    <a:pt x="993" y="282"/>
                    <a:pt x="999" y="254"/>
                    <a:pt x="1000" y="226"/>
                  </a:cubicBezTo>
                  <a:cubicBezTo>
                    <a:pt x="1003" y="189"/>
                    <a:pt x="1001" y="151"/>
                    <a:pt x="1001" y="113"/>
                  </a:cubicBezTo>
                  <a:cubicBezTo>
                    <a:pt x="1021" y="107"/>
                    <a:pt x="1040" y="102"/>
                    <a:pt x="1061" y="96"/>
                  </a:cubicBezTo>
                  <a:cubicBezTo>
                    <a:pt x="1061" y="116"/>
                    <a:pt x="1061" y="135"/>
                    <a:pt x="1061" y="159"/>
                  </a:cubicBezTo>
                  <a:cubicBezTo>
                    <a:pt x="1086" y="138"/>
                    <a:pt x="1106" y="120"/>
                    <a:pt x="1129" y="100"/>
                  </a:cubicBezTo>
                  <a:cubicBezTo>
                    <a:pt x="1140" y="109"/>
                    <a:pt x="1151" y="117"/>
                    <a:pt x="1163" y="127"/>
                  </a:cubicBezTo>
                  <a:cubicBezTo>
                    <a:pt x="1136" y="150"/>
                    <a:pt x="1110" y="172"/>
                    <a:pt x="1085" y="194"/>
                  </a:cubicBezTo>
                  <a:cubicBezTo>
                    <a:pt x="1059" y="215"/>
                    <a:pt x="1046" y="244"/>
                    <a:pt x="1036" y="275"/>
                  </a:cubicBezTo>
                  <a:cubicBezTo>
                    <a:pt x="1008" y="372"/>
                    <a:pt x="1001" y="471"/>
                    <a:pt x="1002" y="571"/>
                  </a:cubicBezTo>
                  <a:cubicBezTo>
                    <a:pt x="1003" y="636"/>
                    <a:pt x="1040" y="677"/>
                    <a:pt x="1098" y="701"/>
                  </a:cubicBezTo>
                  <a:cubicBezTo>
                    <a:pt x="1154" y="725"/>
                    <a:pt x="1212" y="738"/>
                    <a:pt x="1268" y="701"/>
                  </a:cubicBezTo>
                  <a:cubicBezTo>
                    <a:pt x="1319" y="668"/>
                    <a:pt x="1361" y="628"/>
                    <a:pt x="1362" y="560"/>
                  </a:cubicBezTo>
                  <a:cubicBezTo>
                    <a:pt x="1362" y="557"/>
                    <a:pt x="1364" y="554"/>
                    <a:pt x="1365" y="550"/>
                  </a:cubicBezTo>
                  <a:cubicBezTo>
                    <a:pt x="1461" y="564"/>
                    <a:pt x="1556" y="564"/>
                    <a:pt x="1653" y="550"/>
                  </a:cubicBezTo>
                  <a:cubicBezTo>
                    <a:pt x="1654" y="553"/>
                    <a:pt x="1656" y="558"/>
                    <a:pt x="1656" y="562"/>
                  </a:cubicBezTo>
                  <a:cubicBezTo>
                    <a:pt x="1651" y="632"/>
                    <a:pt x="1738" y="713"/>
                    <a:pt x="1811" y="724"/>
                  </a:cubicBezTo>
                  <a:cubicBezTo>
                    <a:pt x="1890" y="735"/>
                    <a:pt x="1993" y="676"/>
                    <a:pt x="2010" y="605"/>
                  </a:cubicBezTo>
                  <a:cubicBezTo>
                    <a:pt x="2017" y="576"/>
                    <a:pt x="2017" y="544"/>
                    <a:pt x="2016" y="514"/>
                  </a:cubicBezTo>
                  <a:cubicBezTo>
                    <a:pt x="2012" y="429"/>
                    <a:pt x="2006" y="344"/>
                    <a:pt x="1978" y="262"/>
                  </a:cubicBezTo>
                  <a:cubicBezTo>
                    <a:pt x="1968" y="235"/>
                    <a:pt x="1954" y="211"/>
                    <a:pt x="1931" y="192"/>
                  </a:cubicBezTo>
                  <a:cubicBezTo>
                    <a:pt x="1906" y="171"/>
                    <a:pt x="1882" y="149"/>
                    <a:pt x="1856" y="127"/>
                  </a:cubicBezTo>
                  <a:cubicBezTo>
                    <a:pt x="1866" y="118"/>
                    <a:pt x="1877" y="110"/>
                    <a:pt x="1889" y="100"/>
                  </a:cubicBezTo>
                  <a:cubicBezTo>
                    <a:pt x="1911" y="119"/>
                    <a:pt x="1931" y="137"/>
                    <a:pt x="1955" y="158"/>
                  </a:cubicBezTo>
                  <a:cubicBezTo>
                    <a:pt x="1955" y="136"/>
                    <a:pt x="1955" y="118"/>
                    <a:pt x="1955" y="96"/>
                  </a:cubicBezTo>
                  <a:cubicBezTo>
                    <a:pt x="1977" y="102"/>
                    <a:pt x="1996" y="107"/>
                    <a:pt x="2017" y="112"/>
                  </a:cubicBezTo>
                  <a:cubicBezTo>
                    <a:pt x="2017" y="148"/>
                    <a:pt x="2015" y="184"/>
                    <a:pt x="2017" y="220"/>
                  </a:cubicBezTo>
                  <a:cubicBezTo>
                    <a:pt x="2019" y="246"/>
                    <a:pt x="2024" y="273"/>
                    <a:pt x="2028" y="299"/>
                  </a:cubicBezTo>
                  <a:cubicBezTo>
                    <a:pt x="2029" y="303"/>
                    <a:pt x="2030" y="309"/>
                    <a:pt x="2033" y="312"/>
                  </a:cubicBezTo>
                  <a:cubicBezTo>
                    <a:pt x="2040" y="320"/>
                    <a:pt x="2049" y="333"/>
                    <a:pt x="2058" y="334"/>
                  </a:cubicBezTo>
                  <a:cubicBezTo>
                    <a:pt x="2066" y="335"/>
                    <a:pt x="2079" y="324"/>
                    <a:pt x="2083" y="315"/>
                  </a:cubicBezTo>
                  <a:cubicBezTo>
                    <a:pt x="2095" y="283"/>
                    <a:pt x="2108" y="251"/>
                    <a:pt x="2112" y="218"/>
                  </a:cubicBezTo>
                  <a:cubicBezTo>
                    <a:pt x="2119" y="159"/>
                    <a:pt x="2121" y="99"/>
                    <a:pt x="2123" y="39"/>
                  </a:cubicBezTo>
                  <a:cubicBezTo>
                    <a:pt x="2125" y="10"/>
                    <a:pt x="2124" y="10"/>
                    <a:pt x="2157" y="0"/>
                  </a:cubicBezTo>
                  <a:cubicBezTo>
                    <a:pt x="2157" y="35"/>
                    <a:pt x="2157" y="69"/>
                    <a:pt x="2157" y="103"/>
                  </a:cubicBezTo>
                  <a:cubicBezTo>
                    <a:pt x="2158" y="104"/>
                    <a:pt x="2160" y="104"/>
                    <a:pt x="2162" y="105"/>
                  </a:cubicBezTo>
                  <a:cubicBezTo>
                    <a:pt x="2183" y="71"/>
                    <a:pt x="2204" y="37"/>
                    <a:pt x="2226" y="1"/>
                  </a:cubicBezTo>
                  <a:cubicBezTo>
                    <a:pt x="2239" y="9"/>
                    <a:pt x="2252" y="17"/>
                    <a:pt x="2265" y="24"/>
                  </a:cubicBezTo>
                  <a:cubicBezTo>
                    <a:pt x="2191" y="142"/>
                    <a:pt x="2158" y="271"/>
                    <a:pt x="2138" y="405"/>
                  </a:cubicBezTo>
                  <a:cubicBezTo>
                    <a:pt x="2137" y="411"/>
                    <a:pt x="2137" y="419"/>
                    <a:pt x="2140" y="424"/>
                  </a:cubicBezTo>
                  <a:cubicBezTo>
                    <a:pt x="2171" y="468"/>
                    <a:pt x="2202" y="511"/>
                    <a:pt x="2235" y="557"/>
                  </a:cubicBezTo>
                  <a:cubicBezTo>
                    <a:pt x="2253" y="544"/>
                    <a:pt x="2270" y="533"/>
                    <a:pt x="2286" y="521"/>
                  </a:cubicBezTo>
                  <a:cubicBezTo>
                    <a:pt x="2360" y="468"/>
                    <a:pt x="2396" y="392"/>
                    <a:pt x="2413" y="305"/>
                  </a:cubicBezTo>
                  <a:cubicBezTo>
                    <a:pt x="2417" y="283"/>
                    <a:pt x="2423" y="262"/>
                    <a:pt x="2424" y="240"/>
                  </a:cubicBezTo>
                  <a:cubicBezTo>
                    <a:pt x="2426" y="222"/>
                    <a:pt x="2433" y="217"/>
                    <a:pt x="2449" y="219"/>
                  </a:cubicBezTo>
                  <a:cubicBezTo>
                    <a:pt x="2456" y="220"/>
                    <a:pt x="2462" y="219"/>
                    <a:pt x="2471" y="219"/>
                  </a:cubicBezTo>
                  <a:cubicBezTo>
                    <a:pt x="2471" y="274"/>
                    <a:pt x="2471" y="326"/>
                    <a:pt x="2471" y="381"/>
                  </a:cubicBezTo>
                  <a:cubicBezTo>
                    <a:pt x="2516" y="373"/>
                    <a:pt x="2557" y="366"/>
                    <a:pt x="2600" y="359"/>
                  </a:cubicBezTo>
                  <a:cubicBezTo>
                    <a:pt x="2596" y="390"/>
                    <a:pt x="2586" y="411"/>
                    <a:pt x="2554" y="425"/>
                  </a:cubicBezTo>
                  <a:cubicBezTo>
                    <a:pt x="2459" y="467"/>
                    <a:pt x="2370" y="521"/>
                    <a:pt x="2298" y="598"/>
                  </a:cubicBezTo>
                  <a:cubicBezTo>
                    <a:pt x="2287" y="609"/>
                    <a:pt x="2277" y="621"/>
                    <a:pt x="2264" y="636"/>
                  </a:cubicBezTo>
                  <a:cubicBezTo>
                    <a:pt x="2330" y="643"/>
                    <a:pt x="2391" y="643"/>
                    <a:pt x="2446" y="606"/>
                  </a:cubicBezTo>
                  <a:cubicBezTo>
                    <a:pt x="2498" y="571"/>
                    <a:pt x="2550" y="537"/>
                    <a:pt x="2601" y="503"/>
                  </a:cubicBezTo>
                  <a:cubicBezTo>
                    <a:pt x="2625" y="486"/>
                    <a:pt x="2648" y="468"/>
                    <a:pt x="2673" y="450"/>
                  </a:cubicBezTo>
                  <a:cubicBezTo>
                    <a:pt x="2680" y="477"/>
                    <a:pt x="2686" y="503"/>
                    <a:pt x="2693" y="531"/>
                  </a:cubicBezTo>
                  <a:cubicBezTo>
                    <a:pt x="2657" y="551"/>
                    <a:pt x="2620" y="571"/>
                    <a:pt x="2583" y="591"/>
                  </a:cubicBezTo>
                  <a:cubicBezTo>
                    <a:pt x="2583" y="592"/>
                    <a:pt x="2584" y="594"/>
                    <a:pt x="2584" y="595"/>
                  </a:cubicBezTo>
                  <a:cubicBezTo>
                    <a:pt x="2654" y="595"/>
                    <a:pt x="2723" y="595"/>
                    <a:pt x="2795" y="595"/>
                  </a:cubicBezTo>
                  <a:cubicBezTo>
                    <a:pt x="2795" y="613"/>
                    <a:pt x="2795" y="629"/>
                    <a:pt x="2795" y="647"/>
                  </a:cubicBezTo>
                  <a:cubicBezTo>
                    <a:pt x="2777" y="647"/>
                    <a:pt x="2760" y="647"/>
                    <a:pt x="2742" y="647"/>
                  </a:cubicBezTo>
                  <a:cubicBezTo>
                    <a:pt x="2742" y="649"/>
                    <a:pt x="2741" y="650"/>
                    <a:pt x="2741" y="651"/>
                  </a:cubicBezTo>
                  <a:cubicBezTo>
                    <a:pt x="2758" y="661"/>
                    <a:pt x="2775" y="671"/>
                    <a:pt x="2795" y="682"/>
                  </a:cubicBezTo>
                  <a:cubicBezTo>
                    <a:pt x="2787" y="693"/>
                    <a:pt x="2779" y="703"/>
                    <a:pt x="2771" y="713"/>
                  </a:cubicBezTo>
                  <a:cubicBezTo>
                    <a:pt x="2727" y="688"/>
                    <a:pt x="2690" y="650"/>
                    <a:pt x="2638" y="649"/>
                  </a:cubicBezTo>
                  <a:cubicBezTo>
                    <a:pt x="2599" y="649"/>
                    <a:pt x="2560" y="659"/>
                    <a:pt x="2520" y="664"/>
                  </a:cubicBezTo>
                  <a:cubicBezTo>
                    <a:pt x="2520" y="667"/>
                    <a:pt x="2520" y="669"/>
                    <a:pt x="2519" y="672"/>
                  </a:cubicBezTo>
                  <a:cubicBezTo>
                    <a:pt x="2545" y="686"/>
                    <a:pt x="2572" y="701"/>
                    <a:pt x="2600" y="716"/>
                  </a:cubicBezTo>
                  <a:cubicBezTo>
                    <a:pt x="2604" y="706"/>
                    <a:pt x="2607" y="697"/>
                    <a:pt x="2611" y="687"/>
                  </a:cubicBezTo>
                  <a:cubicBezTo>
                    <a:pt x="2624" y="693"/>
                    <a:pt x="2637" y="700"/>
                    <a:pt x="2649" y="706"/>
                  </a:cubicBezTo>
                  <a:cubicBezTo>
                    <a:pt x="2646" y="717"/>
                    <a:pt x="2644" y="726"/>
                    <a:pt x="2641" y="737"/>
                  </a:cubicBezTo>
                  <a:cubicBezTo>
                    <a:pt x="2655" y="745"/>
                    <a:pt x="2669" y="753"/>
                    <a:pt x="2685" y="762"/>
                  </a:cubicBezTo>
                  <a:cubicBezTo>
                    <a:pt x="2673" y="782"/>
                    <a:pt x="2662" y="802"/>
                    <a:pt x="2650" y="823"/>
                  </a:cubicBezTo>
                  <a:cubicBezTo>
                    <a:pt x="2640" y="817"/>
                    <a:pt x="2631" y="812"/>
                    <a:pt x="2618" y="805"/>
                  </a:cubicBezTo>
                  <a:cubicBezTo>
                    <a:pt x="2609" y="836"/>
                    <a:pt x="2600" y="864"/>
                    <a:pt x="2590" y="896"/>
                  </a:cubicBezTo>
                  <a:cubicBezTo>
                    <a:pt x="2622" y="905"/>
                    <a:pt x="2653" y="915"/>
                    <a:pt x="2683" y="924"/>
                  </a:cubicBezTo>
                  <a:cubicBezTo>
                    <a:pt x="2692" y="926"/>
                    <a:pt x="2701" y="929"/>
                    <a:pt x="2710" y="932"/>
                  </a:cubicBezTo>
                  <a:cubicBezTo>
                    <a:pt x="2739" y="942"/>
                    <a:pt x="2739" y="942"/>
                    <a:pt x="2735" y="975"/>
                  </a:cubicBezTo>
                  <a:cubicBezTo>
                    <a:pt x="2711" y="964"/>
                    <a:pt x="2687" y="953"/>
                    <a:pt x="2662" y="944"/>
                  </a:cubicBezTo>
                  <a:cubicBezTo>
                    <a:pt x="2606" y="924"/>
                    <a:pt x="2550" y="933"/>
                    <a:pt x="2495" y="945"/>
                  </a:cubicBezTo>
                  <a:cubicBezTo>
                    <a:pt x="2475" y="950"/>
                    <a:pt x="2456" y="954"/>
                    <a:pt x="2437" y="960"/>
                  </a:cubicBezTo>
                  <a:cubicBezTo>
                    <a:pt x="2430" y="962"/>
                    <a:pt x="2421" y="968"/>
                    <a:pt x="2421" y="972"/>
                  </a:cubicBezTo>
                  <a:cubicBezTo>
                    <a:pt x="2421" y="978"/>
                    <a:pt x="2426" y="987"/>
                    <a:pt x="2432" y="991"/>
                  </a:cubicBezTo>
                  <a:cubicBezTo>
                    <a:pt x="2468" y="1019"/>
                    <a:pt x="2510" y="1033"/>
                    <a:pt x="2554" y="1040"/>
                  </a:cubicBezTo>
                  <a:cubicBezTo>
                    <a:pt x="2586" y="1045"/>
                    <a:pt x="2619" y="1044"/>
                    <a:pt x="2652" y="1046"/>
                  </a:cubicBezTo>
                  <a:cubicBezTo>
                    <a:pt x="2652" y="1047"/>
                    <a:pt x="2652" y="1047"/>
                    <a:pt x="2652" y="1048"/>
                  </a:cubicBezTo>
                  <a:cubicBezTo>
                    <a:pt x="2644" y="1105"/>
                    <a:pt x="2653" y="1094"/>
                    <a:pt x="2601" y="1086"/>
                  </a:cubicBezTo>
                  <a:cubicBezTo>
                    <a:pt x="2564" y="1081"/>
                    <a:pt x="2528" y="1073"/>
                    <a:pt x="2488" y="1066"/>
                  </a:cubicBezTo>
                  <a:cubicBezTo>
                    <a:pt x="2496" y="1093"/>
                    <a:pt x="2503" y="1116"/>
                    <a:pt x="2510" y="1139"/>
                  </a:cubicBezTo>
                  <a:cubicBezTo>
                    <a:pt x="2525" y="1186"/>
                    <a:pt x="2532" y="1171"/>
                    <a:pt x="2485" y="1199"/>
                  </a:cubicBezTo>
                  <a:cubicBezTo>
                    <a:pt x="2472" y="1169"/>
                    <a:pt x="2461" y="1138"/>
                    <a:pt x="2446" y="1109"/>
                  </a:cubicBezTo>
                  <a:cubicBezTo>
                    <a:pt x="2431" y="1081"/>
                    <a:pt x="2415" y="1052"/>
                    <a:pt x="2395" y="1028"/>
                  </a:cubicBezTo>
                  <a:cubicBezTo>
                    <a:pt x="2362" y="990"/>
                    <a:pt x="2314" y="985"/>
                    <a:pt x="2267" y="983"/>
                  </a:cubicBezTo>
                  <a:cubicBezTo>
                    <a:pt x="2250" y="983"/>
                    <a:pt x="2254" y="996"/>
                    <a:pt x="2257" y="1007"/>
                  </a:cubicBezTo>
                  <a:cubicBezTo>
                    <a:pt x="2277" y="1075"/>
                    <a:pt x="2321" y="1115"/>
                    <a:pt x="2392" y="1124"/>
                  </a:cubicBezTo>
                  <a:cubicBezTo>
                    <a:pt x="2413" y="1127"/>
                    <a:pt x="2424" y="1137"/>
                    <a:pt x="2424" y="1159"/>
                  </a:cubicBezTo>
                  <a:cubicBezTo>
                    <a:pt x="2393" y="1159"/>
                    <a:pt x="2363" y="1159"/>
                    <a:pt x="2329" y="1159"/>
                  </a:cubicBezTo>
                  <a:cubicBezTo>
                    <a:pt x="2330" y="1182"/>
                    <a:pt x="2332" y="1205"/>
                    <a:pt x="2333" y="1230"/>
                  </a:cubicBezTo>
                  <a:cubicBezTo>
                    <a:pt x="2317" y="1230"/>
                    <a:pt x="2302" y="1230"/>
                    <a:pt x="2288" y="1230"/>
                  </a:cubicBezTo>
                  <a:cubicBezTo>
                    <a:pt x="2278" y="1186"/>
                    <a:pt x="2268" y="1141"/>
                    <a:pt x="2257" y="1097"/>
                  </a:cubicBezTo>
                  <a:cubicBezTo>
                    <a:pt x="2254" y="1086"/>
                    <a:pt x="2244" y="1077"/>
                    <a:pt x="2238" y="1067"/>
                  </a:cubicBezTo>
                  <a:cubicBezTo>
                    <a:pt x="2230" y="1076"/>
                    <a:pt x="2219" y="1084"/>
                    <a:pt x="2215" y="1094"/>
                  </a:cubicBezTo>
                  <a:cubicBezTo>
                    <a:pt x="2192" y="1144"/>
                    <a:pt x="2171" y="1194"/>
                    <a:pt x="2151" y="1245"/>
                  </a:cubicBezTo>
                  <a:cubicBezTo>
                    <a:pt x="2143" y="1267"/>
                    <a:pt x="2129" y="1265"/>
                    <a:pt x="2110" y="1263"/>
                  </a:cubicBezTo>
                  <a:cubicBezTo>
                    <a:pt x="2122" y="1235"/>
                    <a:pt x="2133" y="1208"/>
                    <a:pt x="2144" y="1181"/>
                  </a:cubicBezTo>
                  <a:cubicBezTo>
                    <a:pt x="2147" y="1173"/>
                    <a:pt x="2150" y="1164"/>
                    <a:pt x="2151" y="1156"/>
                  </a:cubicBezTo>
                  <a:cubicBezTo>
                    <a:pt x="2158" y="1125"/>
                    <a:pt x="2145" y="1109"/>
                    <a:pt x="2113" y="1113"/>
                  </a:cubicBezTo>
                  <a:cubicBezTo>
                    <a:pt x="2086" y="1117"/>
                    <a:pt x="2059" y="1126"/>
                    <a:pt x="2030" y="1134"/>
                  </a:cubicBezTo>
                  <a:cubicBezTo>
                    <a:pt x="2022" y="1120"/>
                    <a:pt x="2014" y="1104"/>
                    <a:pt x="2005" y="1088"/>
                  </a:cubicBezTo>
                  <a:cubicBezTo>
                    <a:pt x="2031" y="1075"/>
                    <a:pt x="2058" y="1064"/>
                    <a:pt x="2081" y="1049"/>
                  </a:cubicBezTo>
                  <a:cubicBezTo>
                    <a:pt x="2097" y="1038"/>
                    <a:pt x="2114" y="1023"/>
                    <a:pt x="2120" y="1006"/>
                  </a:cubicBezTo>
                  <a:cubicBezTo>
                    <a:pt x="2130" y="977"/>
                    <a:pt x="2135" y="945"/>
                    <a:pt x="2135" y="914"/>
                  </a:cubicBezTo>
                  <a:cubicBezTo>
                    <a:pt x="2135" y="879"/>
                    <a:pt x="2114" y="860"/>
                    <a:pt x="2076" y="852"/>
                  </a:cubicBezTo>
                  <a:cubicBezTo>
                    <a:pt x="2029" y="842"/>
                    <a:pt x="1982" y="847"/>
                    <a:pt x="1937" y="865"/>
                  </a:cubicBezTo>
                  <a:cubicBezTo>
                    <a:pt x="1919" y="873"/>
                    <a:pt x="1909" y="886"/>
                    <a:pt x="1908" y="906"/>
                  </a:cubicBezTo>
                  <a:cubicBezTo>
                    <a:pt x="1904" y="955"/>
                    <a:pt x="1918" y="1000"/>
                    <a:pt x="1934" y="1044"/>
                  </a:cubicBezTo>
                  <a:cubicBezTo>
                    <a:pt x="1965" y="1132"/>
                    <a:pt x="2005" y="1215"/>
                    <a:pt x="2057" y="1292"/>
                  </a:cubicBezTo>
                  <a:cubicBezTo>
                    <a:pt x="2063" y="1301"/>
                    <a:pt x="2069" y="1310"/>
                    <a:pt x="2076" y="1318"/>
                  </a:cubicBezTo>
                  <a:cubicBezTo>
                    <a:pt x="2105" y="1355"/>
                    <a:pt x="2114" y="1364"/>
                    <a:pt x="2163" y="1347"/>
                  </a:cubicBezTo>
                  <a:cubicBezTo>
                    <a:pt x="2227" y="1324"/>
                    <a:pt x="2289" y="1294"/>
                    <a:pt x="2351" y="1266"/>
                  </a:cubicBezTo>
                  <a:cubicBezTo>
                    <a:pt x="2368" y="1259"/>
                    <a:pt x="2383" y="1250"/>
                    <a:pt x="2400" y="1241"/>
                  </a:cubicBezTo>
                  <a:cubicBezTo>
                    <a:pt x="2409" y="1250"/>
                    <a:pt x="2417" y="1260"/>
                    <a:pt x="2427" y="1272"/>
                  </a:cubicBezTo>
                  <a:cubicBezTo>
                    <a:pt x="2395" y="1293"/>
                    <a:pt x="2364" y="1313"/>
                    <a:pt x="2329" y="1336"/>
                  </a:cubicBezTo>
                  <a:cubicBezTo>
                    <a:pt x="2381" y="1347"/>
                    <a:pt x="2427" y="1358"/>
                    <a:pt x="2474" y="1366"/>
                  </a:cubicBezTo>
                  <a:cubicBezTo>
                    <a:pt x="2529" y="1376"/>
                    <a:pt x="2584" y="1384"/>
                    <a:pt x="2640" y="1389"/>
                  </a:cubicBezTo>
                  <a:cubicBezTo>
                    <a:pt x="2713" y="1397"/>
                    <a:pt x="2782" y="1376"/>
                    <a:pt x="2851" y="1355"/>
                  </a:cubicBezTo>
                  <a:cubicBezTo>
                    <a:pt x="2884" y="1345"/>
                    <a:pt x="2917" y="1332"/>
                    <a:pt x="2951" y="1321"/>
                  </a:cubicBezTo>
                  <a:cubicBezTo>
                    <a:pt x="2957" y="1331"/>
                    <a:pt x="2963" y="1342"/>
                    <a:pt x="2970" y="1355"/>
                  </a:cubicBezTo>
                  <a:cubicBezTo>
                    <a:pt x="2926" y="1379"/>
                    <a:pt x="2883" y="1401"/>
                    <a:pt x="2838" y="1425"/>
                  </a:cubicBezTo>
                  <a:cubicBezTo>
                    <a:pt x="2858" y="1437"/>
                    <a:pt x="2874" y="1443"/>
                    <a:pt x="2895" y="1433"/>
                  </a:cubicBezTo>
                  <a:cubicBezTo>
                    <a:pt x="2926" y="1418"/>
                    <a:pt x="2958" y="1405"/>
                    <a:pt x="2990" y="1392"/>
                  </a:cubicBezTo>
                  <a:cubicBezTo>
                    <a:pt x="2999" y="1403"/>
                    <a:pt x="3008" y="1414"/>
                    <a:pt x="3018" y="1427"/>
                  </a:cubicBezTo>
                  <a:cubicBezTo>
                    <a:pt x="2994" y="1440"/>
                    <a:pt x="2971" y="1453"/>
                    <a:pt x="2944" y="1468"/>
                  </a:cubicBezTo>
                  <a:cubicBezTo>
                    <a:pt x="2974" y="1478"/>
                    <a:pt x="3003" y="1487"/>
                    <a:pt x="2986" y="1527"/>
                  </a:cubicBezTo>
                  <a:cubicBezTo>
                    <a:pt x="2961" y="1520"/>
                    <a:pt x="2935" y="1513"/>
                    <a:pt x="2909" y="1503"/>
                  </a:cubicBezTo>
                  <a:cubicBezTo>
                    <a:pt x="2893" y="1497"/>
                    <a:pt x="2880" y="1498"/>
                    <a:pt x="2866" y="1505"/>
                  </a:cubicBezTo>
                  <a:cubicBezTo>
                    <a:pt x="2847" y="1514"/>
                    <a:pt x="2827" y="1521"/>
                    <a:pt x="2808" y="1528"/>
                  </a:cubicBezTo>
                  <a:cubicBezTo>
                    <a:pt x="2864" y="1550"/>
                    <a:pt x="2918" y="1573"/>
                    <a:pt x="2977" y="1596"/>
                  </a:cubicBezTo>
                  <a:cubicBezTo>
                    <a:pt x="2961" y="1617"/>
                    <a:pt x="2948" y="1632"/>
                    <a:pt x="2938" y="1645"/>
                  </a:cubicBezTo>
                  <a:cubicBezTo>
                    <a:pt x="2897" y="1622"/>
                    <a:pt x="2858" y="1599"/>
                    <a:pt x="2818" y="1578"/>
                  </a:cubicBezTo>
                  <a:cubicBezTo>
                    <a:pt x="2782" y="1559"/>
                    <a:pt x="2743" y="1551"/>
                    <a:pt x="2703" y="1553"/>
                  </a:cubicBezTo>
                  <a:cubicBezTo>
                    <a:pt x="2660" y="1555"/>
                    <a:pt x="2616" y="1558"/>
                    <a:pt x="2573" y="1562"/>
                  </a:cubicBezTo>
                  <a:cubicBezTo>
                    <a:pt x="2666" y="1615"/>
                    <a:pt x="2757" y="1677"/>
                    <a:pt x="2874" y="1650"/>
                  </a:cubicBezTo>
                  <a:cubicBezTo>
                    <a:pt x="2874" y="1667"/>
                    <a:pt x="2874" y="1684"/>
                    <a:pt x="2874" y="1703"/>
                  </a:cubicBezTo>
                  <a:cubicBezTo>
                    <a:pt x="2842" y="1703"/>
                    <a:pt x="2810" y="1703"/>
                    <a:pt x="2772" y="1703"/>
                  </a:cubicBezTo>
                  <a:cubicBezTo>
                    <a:pt x="2804" y="1738"/>
                    <a:pt x="2831" y="1768"/>
                    <a:pt x="2859" y="1799"/>
                  </a:cubicBezTo>
                  <a:cubicBezTo>
                    <a:pt x="2847" y="1808"/>
                    <a:pt x="2836" y="1817"/>
                    <a:pt x="2824" y="1827"/>
                  </a:cubicBezTo>
                  <a:cubicBezTo>
                    <a:pt x="2799" y="1806"/>
                    <a:pt x="2776" y="1784"/>
                    <a:pt x="2751" y="1766"/>
                  </a:cubicBezTo>
                  <a:cubicBezTo>
                    <a:pt x="2692" y="1722"/>
                    <a:pt x="2635" y="1675"/>
                    <a:pt x="2572" y="1638"/>
                  </a:cubicBezTo>
                  <a:cubicBezTo>
                    <a:pt x="2518" y="1607"/>
                    <a:pt x="2457" y="1588"/>
                    <a:pt x="2398" y="1566"/>
                  </a:cubicBezTo>
                  <a:cubicBezTo>
                    <a:pt x="2331" y="1542"/>
                    <a:pt x="2263" y="1521"/>
                    <a:pt x="2193" y="1503"/>
                  </a:cubicBezTo>
                  <a:cubicBezTo>
                    <a:pt x="2208" y="1527"/>
                    <a:pt x="2222" y="1552"/>
                    <a:pt x="2240" y="1574"/>
                  </a:cubicBezTo>
                  <a:cubicBezTo>
                    <a:pt x="2276" y="1621"/>
                    <a:pt x="2312" y="1668"/>
                    <a:pt x="2351" y="1712"/>
                  </a:cubicBezTo>
                  <a:cubicBezTo>
                    <a:pt x="2385" y="1752"/>
                    <a:pt x="2431" y="1776"/>
                    <a:pt x="2479" y="1795"/>
                  </a:cubicBezTo>
                  <a:cubicBezTo>
                    <a:pt x="2579" y="1836"/>
                    <a:pt x="2680" y="1873"/>
                    <a:pt x="2787" y="1891"/>
                  </a:cubicBezTo>
                  <a:cubicBezTo>
                    <a:pt x="2845" y="1901"/>
                    <a:pt x="2906" y="1899"/>
                    <a:pt x="2966" y="1901"/>
                  </a:cubicBezTo>
                  <a:cubicBezTo>
                    <a:pt x="2982" y="1902"/>
                    <a:pt x="2999" y="1901"/>
                    <a:pt x="3016" y="1901"/>
                  </a:cubicBezTo>
                  <a:cubicBezTo>
                    <a:pt x="3016" y="1918"/>
                    <a:pt x="3016" y="1933"/>
                    <a:pt x="3016" y="1950"/>
                  </a:cubicBezTo>
                  <a:cubicBezTo>
                    <a:pt x="2979" y="1950"/>
                    <a:pt x="2943" y="1950"/>
                    <a:pt x="2906" y="1950"/>
                  </a:cubicBezTo>
                  <a:cubicBezTo>
                    <a:pt x="2906" y="1951"/>
                    <a:pt x="2906" y="1952"/>
                    <a:pt x="2905" y="1954"/>
                  </a:cubicBezTo>
                  <a:cubicBezTo>
                    <a:pt x="2919" y="1964"/>
                    <a:pt x="2934" y="1974"/>
                    <a:pt x="2947" y="1985"/>
                  </a:cubicBezTo>
                  <a:cubicBezTo>
                    <a:pt x="2973" y="2006"/>
                    <a:pt x="2971" y="2025"/>
                    <a:pt x="2940" y="2044"/>
                  </a:cubicBezTo>
                  <a:cubicBezTo>
                    <a:pt x="2855" y="1976"/>
                    <a:pt x="2760" y="1932"/>
                    <a:pt x="2644" y="1933"/>
                  </a:cubicBezTo>
                  <a:cubicBezTo>
                    <a:pt x="2659" y="1950"/>
                    <a:pt x="2672" y="1966"/>
                    <a:pt x="2685" y="1982"/>
                  </a:cubicBezTo>
                  <a:cubicBezTo>
                    <a:pt x="2742" y="2051"/>
                    <a:pt x="2798" y="2120"/>
                    <a:pt x="2856" y="2188"/>
                  </a:cubicBezTo>
                  <a:cubicBezTo>
                    <a:pt x="2866" y="2200"/>
                    <a:pt x="2866" y="2208"/>
                    <a:pt x="2856" y="2219"/>
                  </a:cubicBezTo>
                  <a:cubicBezTo>
                    <a:pt x="2848" y="2228"/>
                    <a:pt x="2840" y="2238"/>
                    <a:pt x="2831" y="2249"/>
                  </a:cubicBezTo>
                  <a:cubicBezTo>
                    <a:pt x="2790" y="2202"/>
                    <a:pt x="2749" y="2155"/>
                    <a:pt x="2708" y="2109"/>
                  </a:cubicBezTo>
                  <a:cubicBezTo>
                    <a:pt x="2707" y="2109"/>
                    <a:pt x="2706" y="2110"/>
                    <a:pt x="2705" y="2110"/>
                  </a:cubicBezTo>
                  <a:cubicBezTo>
                    <a:pt x="2708" y="2125"/>
                    <a:pt x="2712" y="2140"/>
                    <a:pt x="2715" y="2155"/>
                  </a:cubicBezTo>
                  <a:cubicBezTo>
                    <a:pt x="2720" y="2183"/>
                    <a:pt x="2723" y="2210"/>
                    <a:pt x="2729" y="2238"/>
                  </a:cubicBezTo>
                  <a:cubicBezTo>
                    <a:pt x="2731" y="2245"/>
                    <a:pt x="2736" y="2255"/>
                    <a:pt x="2743" y="2259"/>
                  </a:cubicBezTo>
                  <a:cubicBezTo>
                    <a:pt x="2775" y="2276"/>
                    <a:pt x="2807" y="2293"/>
                    <a:pt x="2841" y="2308"/>
                  </a:cubicBezTo>
                  <a:cubicBezTo>
                    <a:pt x="2856" y="2315"/>
                    <a:pt x="2863" y="2325"/>
                    <a:pt x="2867" y="2340"/>
                  </a:cubicBezTo>
                  <a:cubicBezTo>
                    <a:pt x="2869" y="2351"/>
                    <a:pt x="2874" y="2362"/>
                    <a:pt x="2879" y="2376"/>
                  </a:cubicBezTo>
                  <a:cubicBezTo>
                    <a:pt x="2842" y="2367"/>
                    <a:pt x="2808" y="2359"/>
                    <a:pt x="2770" y="2350"/>
                  </a:cubicBezTo>
                  <a:cubicBezTo>
                    <a:pt x="2777" y="2368"/>
                    <a:pt x="2783" y="2383"/>
                    <a:pt x="2790" y="2398"/>
                  </a:cubicBezTo>
                  <a:cubicBezTo>
                    <a:pt x="2802" y="2426"/>
                    <a:pt x="2812" y="2454"/>
                    <a:pt x="2827" y="2480"/>
                  </a:cubicBezTo>
                  <a:cubicBezTo>
                    <a:pt x="2842" y="2507"/>
                    <a:pt x="2836" y="2527"/>
                    <a:pt x="2815" y="2548"/>
                  </a:cubicBezTo>
                  <a:cubicBezTo>
                    <a:pt x="2787" y="2507"/>
                    <a:pt x="2759" y="2467"/>
                    <a:pt x="2727" y="2422"/>
                  </a:cubicBezTo>
                  <a:cubicBezTo>
                    <a:pt x="2721" y="2458"/>
                    <a:pt x="2716" y="2489"/>
                    <a:pt x="2709" y="2519"/>
                  </a:cubicBezTo>
                  <a:cubicBezTo>
                    <a:pt x="2699" y="2570"/>
                    <a:pt x="2688" y="2621"/>
                    <a:pt x="2676" y="2671"/>
                  </a:cubicBezTo>
                  <a:cubicBezTo>
                    <a:pt x="2674" y="2681"/>
                    <a:pt x="2665" y="2690"/>
                    <a:pt x="2656" y="2699"/>
                  </a:cubicBezTo>
                  <a:cubicBezTo>
                    <a:pt x="2659" y="2678"/>
                    <a:pt x="2664" y="2657"/>
                    <a:pt x="2666" y="2636"/>
                  </a:cubicBezTo>
                  <a:cubicBezTo>
                    <a:pt x="2675" y="2554"/>
                    <a:pt x="2683" y="2472"/>
                    <a:pt x="2691" y="2389"/>
                  </a:cubicBezTo>
                  <a:cubicBezTo>
                    <a:pt x="2691" y="2383"/>
                    <a:pt x="2686" y="2375"/>
                    <a:pt x="2682" y="2369"/>
                  </a:cubicBezTo>
                  <a:cubicBezTo>
                    <a:pt x="2651" y="2329"/>
                    <a:pt x="2607" y="2305"/>
                    <a:pt x="2570" y="2273"/>
                  </a:cubicBezTo>
                  <a:cubicBezTo>
                    <a:pt x="2526" y="2237"/>
                    <a:pt x="2489" y="2193"/>
                    <a:pt x="2450" y="2152"/>
                  </a:cubicBezTo>
                  <a:cubicBezTo>
                    <a:pt x="2434" y="2136"/>
                    <a:pt x="2422" y="2117"/>
                    <a:pt x="2404" y="2102"/>
                  </a:cubicBezTo>
                  <a:cubicBezTo>
                    <a:pt x="2405" y="2107"/>
                    <a:pt x="2404" y="2112"/>
                    <a:pt x="2405" y="2117"/>
                  </a:cubicBezTo>
                  <a:cubicBezTo>
                    <a:pt x="2420" y="2180"/>
                    <a:pt x="2436" y="2243"/>
                    <a:pt x="2451" y="2306"/>
                  </a:cubicBezTo>
                  <a:cubicBezTo>
                    <a:pt x="2471" y="2392"/>
                    <a:pt x="2492" y="2478"/>
                    <a:pt x="2511" y="2565"/>
                  </a:cubicBezTo>
                  <a:cubicBezTo>
                    <a:pt x="2513" y="2571"/>
                    <a:pt x="2509" y="2581"/>
                    <a:pt x="2503" y="2585"/>
                  </a:cubicBezTo>
                  <a:cubicBezTo>
                    <a:pt x="2493" y="2595"/>
                    <a:pt x="2481" y="2601"/>
                    <a:pt x="2467" y="2610"/>
                  </a:cubicBezTo>
                  <a:cubicBezTo>
                    <a:pt x="2436" y="2522"/>
                    <a:pt x="2406" y="2436"/>
                    <a:pt x="2376" y="2350"/>
                  </a:cubicBezTo>
                  <a:cubicBezTo>
                    <a:pt x="2375" y="2350"/>
                    <a:pt x="2373" y="2350"/>
                    <a:pt x="2371" y="2350"/>
                  </a:cubicBezTo>
                  <a:cubicBezTo>
                    <a:pt x="2371" y="2416"/>
                    <a:pt x="2371" y="2481"/>
                    <a:pt x="2371" y="2547"/>
                  </a:cubicBezTo>
                  <a:cubicBezTo>
                    <a:pt x="2356" y="2548"/>
                    <a:pt x="2346" y="2550"/>
                    <a:pt x="2333" y="2551"/>
                  </a:cubicBezTo>
                  <a:cubicBezTo>
                    <a:pt x="2317" y="2269"/>
                    <a:pt x="2290" y="1991"/>
                    <a:pt x="2159" y="1737"/>
                  </a:cubicBezTo>
                  <a:cubicBezTo>
                    <a:pt x="2139" y="1780"/>
                    <a:pt x="2135" y="1860"/>
                    <a:pt x="2155" y="1908"/>
                  </a:cubicBezTo>
                  <a:cubicBezTo>
                    <a:pt x="2185" y="1978"/>
                    <a:pt x="2216" y="2048"/>
                    <a:pt x="2248" y="2117"/>
                  </a:cubicBezTo>
                  <a:cubicBezTo>
                    <a:pt x="2257" y="2137"/>
                    <a:pt x="2256" y="2149"/>
                    <a:pt x="2236" y="2161"/>
                  </a:cubicBezTo>
                  <a:cubicBezTo>
                    <a:pt x="2177" y="2066"/>
                    <a:pt x="2116" y="1973"/>
                    <a:pt x="2082" y="1859"/>
                  </a:cubicBezTo>
                  <a:cubicBezTo>
                    <a:pt x="2071" y="1872"/>
                    <a:pt x="2059" y="1880"/>
                    <a:pt x="2053" y="1892"/>
                  </a:cubicBezTo>
                  <a:cubicBezTo>
                    <a:pt x="2019" y="1956"/>
                    <a:pt x="2009" y="2026"/>
                    <a:pt x="2013" y="2099"/>
                  </a:cubicBezTo>
                  <a:cubicBezTo>
                    <a:pt x="2013" y="2102"/>
                    <a:pt x="2014" y="2105"/>
                    <a:pt x="2014" y="2111"/>
                  </a:cubicBezTo>
                  <a:cubicBezTo>
                    <a:pt x="1997" y="2104"/>
                    <a:pt x="1982" y="2098"/>
                    <a:pt x="1968" y="2090"/>
                  </a:cubicBezTo>
                  <a:cubicBezTo>
                    <a:pt x="1964" y="2088"/>
                    <a:pt x="1961" y="2082"/>
                    <a:pt x="1961" y="2078"/>
                  </a:cubicBezTo>
                  <a:cubicBezTo>
                    <a:pt x="1962" y="1993"/>
                    <a:pt x="1973" y="1912"/>
                    <a:pt x="2011" y="1834"/>
                  </a:cubicBezTo>
                  <a:cubicBezTo>
                    <a:pt x="2041" y="1773"/>
                    <a:pt x="2063" y="1707"/>
                    <a:pt x="2087" y="1643"/>
                  </a:cubicBezTo>
                  <a:cubicBezTo>
                    <a:pt x="2090" y="1637"/>
                    <a:pt x="2089" y="1627"/>
                    <a:pt x="2086" y="1620"/>
                  </a:cubicBezTo>
                  <a:cubicBezTo>
                    <a:pt x="2041" y="1497"/>
                    <a:pt x="1980" y="1383"/>
                    <a:pt x="1908" y="1274"/>
                  </a:cubicBezTo>
                  <a:cubicBezTo>
                    <a:pt x="1829" y="1155"/>
                    <a:pt x="1735" y="1049"/>
                    <a:pt x="1632" y="951"/>
                  </a:cubicBezTo>
                  <a:cubicBezTo>
                    <a:pt x="1595" y="914"/>
                    <a:pt x="1553" y="882"/>
                    <a:pt x="1512" y="847"/>
                  </a:cubicBezTo>
                  <a:cubicBezTo>
                    <a:pt x="1487" y="872"/>
                    <a:pt x="1466" y="895"/>
                    <a:pt x="1443" y="916"/>
                  </a:cubicBezTo>
                  <a:cubicBezTo>
                    <a:pt x="1380" y="974"/>
                    <a:pt x="1317" y="1032"/>
                    <a:pt x="1251" y="1088"/>
                  </a:cubicBezTo>
                  <a:cubicBezTo>
                    <a:pt x="1183" y="1146"/>
                    <a:pt x="1127" y="1215"/>
                    <a:pt x="1080" y="1291"/>
                  </a:cubicBezTo>
                  <a:cubicBezTo>
                    <a:pt x="1017" y="1394"/>
                    <a:pt x="968" y="1503"/>
                    <a:pt x="932" y="1618"/>
                  </a:cubicBezTo>
                  <a:cubicBezTo>
                    <a:pt x="930" y="1626"/>
                    <a:pt x="929" y="1638"/>
                    <a:pt x="932" y="1646"/>
                  </a:cubicBezTo>
                  <a:cubicBezTo>
                    <a:pt x="962" y="1721"/>
                    <a:pt x="995" y="1796"/>
                    <a:pt x="1023" y="1872"/>
                  </a:cubicBezTo>
                  <a:cubicBezTo>
                    <a:pt x="1037" y="1911"/>
                    <a:pt x="1044" y="1953"/>
                    <a:pt x="1052" y="1995"/>
                  </a:cubicBezTo>
                  <a:cubicBezTo>
                    <a:pt x="1057" y="2020"/>
                    <a:pt x="1056" y="2047"/>
                    <a:pt x="1058" y="2073"/>
                  </a:cubicBezTo>
                  <a:cubicBezTo>
                    <a:pt x="1058" y="2084"/>
                    <a:pt x="1055" y="2090"/>
                    <a:pt x="1044" y="2094"/>
                  </a:cubicBezTo>
                  <a:cubicBezTo>
                    <a:pt x="1030" y="2098"/>
                    <a:pt x="1018" y="2105"/>
                    <a:pt x="1004" y="2111"/>
                  </a:cubicBezTo>
                  <a:cubicBezTo>
                    <a:pt x="1003" y="2023"/>
                    <a:pt x="1012" y="1932"/>
                    <a:pt x="936" y="1861"/>
                  </a:cubicBezTo>
                  <a:cubicBezTo>
                    <a:pt x="902" y="1972"/>
                    <a:pt x="842" y="2066"/>
                    <a:pt x="781" y="2161"/>
                  </a:cubicBezTo>
                  <a:cubicBezTo>
                    <a:pt x="773" y="2153"/>
                    <a:pt x="767" y="2147"/>
                    <a:pt x="762" y="2141"/>
                  </a:cubicBezTo>
                  <a:cubicBezTo>
                    <a:pt x="781" y="2105"/>
                    <a:pt x="801" y="2069"/>
                    <a:pt x="820" y="2032"/>
                  </a:cubicBezTo>
                  <a:cubicBezTo>
                    <a:pt x="845" y="1982"/>
                    <a:pt x="870" y="1931"/>
                    <a:pt x="874" y="1875"/>
                  </a:cubicBezTo>
                  <a:cubicBezTo>
                    <a:pt x="878" y="1828"/>
                    <a:pt x="868" y="1781"/>
                    <a:pt x="863" y="1734"/>
                  </a:cubicBezTo>
                  <a:cubicBezTo>
                    <a:pt x="727" y="1990"/>
                    <a:pt x="702" y="2269"/>
                    <a:pt x="684" y="2551"/>
                  </a:cubicBezTo>
                  <a:cubicBezTo>
                    <a:pt x="672" y="2550"/>
                    <a:pt x="662" y="2548"/>
                    <a:pt x="648" y="2547"/>
                  </a:cubicBezTo>
                  <a:cubicBezTo>
                    <a:pt x="648" y="2482"/>
                    <a:pt x="648" y="2417"/>
                    <a:pt x="648" y="2352"/>
                  </a:cubicBezTo>
                  <a:cubicBezTo>
                    <a:pt x="645" y="2352"/>
                    <a:pt x="643" y="2351"/>
                    <a:pt x="641" y="2351"/>
                  </a:cubicBezTo>
                  <a:cubicBezTo>
                    <a:pt x="611" y="2436"/>
                    <a:pt x="582" y="2522"/>
                    <a:pt x="551" y="2610"/>
                  </a:cubicBezTo>
                  <a:cubicBezTo>
                    <a:pt x="536" y="2600"/>
                    <a:pt x="522" y="2592"/>
                    <a:pt x="509" y="2582"/>
                  </a:cubicBezTo>
                  <a:cubicBezTo>
                    <a:pt x="506" y="2579"/>
                    <a:pt x="505" y="2569"/>
                    <a:pt x="507" y="2564"/>
                  </a:cubicBezTo>
                  <a:cubicBezTo>
                    <a:pt x="541" y="2418"/>
                    <a:pt x="575" y="2271"/>
                    <a:pt x="609" y="2125"/>
                  </a:cubicBezTo>
                  <a:cubicBezTo>
                    <a:pt x="611" y="2115"/>
                    <a:pt x="614" y="2106"/>
                    <a:pt x="618" y="2091"/>
                  </a:cubicBezTo>
                  <a:cubicBezTo>
                    <a:pt x="596" y="2118"/>
                    <a:pt x="579" y="2141"/>
                    <a:pt x="560" y="2163"/>
                  </a:cubicBezTo>
                  <a:cubicBezTo>
                    <a:pt x="515" y="2218"/>
                    <a:pt x="465" y="2268"/>
                    <a:pt x="403" y="2306"/>
                  </a:cubicBezTo>
                  <a:cubicBezTo>
                    <a:pt x="382" y="2319"/>
                    <a:pt x="366" y="2338"/>
                    <a:pt x="348" y="2355"/>
                  </a:cubicBezTo>
                  <a:cubicBezTo>
                    <a:pt x="332" y="2370"/>
                    <a:pt x="326" y="2387"/>
                    <a:pt x="327" y="2410"/>
                  </a:cubicBezTo>
                  <a:cubicBezTo>
                    <a:pt x="331" y="2501"/>
                    <a:pt x="342" y="2591"/>
                    <a:pt x="360" y="2681"/>
                  </a:cubicBezTo>
                  <a:cubicBezTo>
                    <a:pt x="361" y="2686"/>
                    <a:pt x="361" y="2691"/>
                    <a:pt x="361" y="2697"/>
                  </a:cubicBezTo>
                  <a:cubicBezTo>
                    <a:pt x="360" y="2697"/>
                    <a:pt x="358" y="2698"/>
                    <a:pt x="356" y="2699"/>
                  </a:cubicBezTo>
                  <a:cubicBezTo>
                    <a:pt x="351" y="2687"/>
                    <a:pt x="343" y="2677"/>
                    <a:pt x="341" y="2665"/>
                  </a:cubicBezTo>
                  <a:cubicBezTo>
                    <a:pt x="325" y="2593"/>
                    <a:pt x="311" y="2522"/>
                    <a:pt x="296" y="2450"/>
                  </a:cubicBezTo>
                  <a:cubicBezTo>
                    <a:pt x="295" y="2442"/>
                    <a:pt x="293" y="2435"/>
                    <a:pt x="291" y="2422"/>
                  </a:cubicBezTo>
                  <a:cubicBezTo>
                    <a:pt x="260" y="2466"/>
                    <a:pt x="231" y="2507"/>
                    <a:pt x="203" y="2548"/>
                  </a:cubicBezTo>
                  <a:cubicBezTo>
                    <a:pt x="184" y="2528"/>
                    <a:pt x="176" y="2510"/>
                    <a:pt x="191" y="2482"/>
                  </a:cubicBezTo>
                  <a:cubicBezTo>
                    <a:pt x="212" y="2441"/>
                    <a:pt x="229" y="2397"/>
                    <a:pt x="249" y="2350"/>
                  </a:cubicBezTo>
                  <a:cubicBezTo>
                    <a:pt x="211" y="2359"/>
                    <a:pt x="177" y="2367"/>
                    <a:pt x="141" y="2376"/>
                  </a:cubicBezTo>
                  <a:cubicBezTo>
                    <a:pt x="149" y="2340"/>
                    <a:pt x="158" y="2311"/>
                    <a:pt x="197" y="2298"/>
                  </a:cubicBezTo>
                  <a:cubicBezTo>
                    <a:pt x="225" y="2289"/>
                    <a:pt x="251" y="2272"/>
                    <a:pt x="277" y="2258"/>
                  </a:cubicBezTo>
                  <a:cubicBezTo>
                    <a:pt x="282" y="2256"/>
                    <a:pt x="287" y="2251"/>
                    <a:pt x="288" y="2246"/>
                  </a:cubicBezTo>
                  <a:cubicBezTo>
                    <a:pt x="296" y="2201"/>
                    <a:pt x="303" y="2156"/>
                    <a:pt x="311" y="2107"/>
                  </a:cubicBezTo>
                  <a:cubicBezTo>
                    <a:pt x="269" y="2155"/>
                    <a:pt x="229" y="2202"/>
                    <a:pt x="188" y="2248"/>
                  </a:cubicBezTo>
                  <a:cubicBezTo>
                    <a:pt x="185" y="2247"/>
                    <a:pt x="183" y="2246"/>
                    <a:pt x="182" y="2244"/>
                  </a:cubicBezTo>
                  <a:cubicBezTo>
                    <a:pt x="150" y="2203"/>
                    <a:pt x="150" y="2204"/>
                    <a:pt x="184" y="2163"/>
                  </a:cubicBezTo>
                  <a:cubicBezTo>
                    <a:pt x="247" y="2087"/>
                    <a:pt x="309" y="2011"/>
                    <a:pt x="373" y="1934"/>
                  </a:cubicBezTo>
                  <a:cubicBezTo>
                    <a:pt x="367" y="1932"/>
                    <a:pt x="362" y="1930"/>
                    <a:pt x="357" y="1929"/>
                  </a:cubicBezTo>
                  <a:cubicBezTo>
                    <a:pt x="341" y="1912"/>
                    <a:pt x="324" y="1896"/>
                    <a:pt x="307" y="1879"/>
                  </a:cubicBezTo>
                  <a:close/>
                  <a:moveTo>
                    <a:pt x="2136" y="778"/>
                  </a:moveTo>
                  <a:cubicBezTo>
                    <a:pt x="2157" y="814"/>
                    <a:pt x="2176" y="846"/>
                    <a:pt x="2210" y="864"/>
                  </a:cubicBezTo>
                  <a:cubicBezTo>
                    <a:pt x="2287" y="904"/>
                    <a:pt x="2369" y="922"/>
                    <a:pt x="2456" y="916"/>
                  </a:cubicBezTo>
                  <a:cubicBezTo>
                    <a:pt x="2488" y="913"/>
                    <a:pt x="2515" y="901"/>
                    <a:pt x="2533" y="873"/>
                  </a:cubicBezTo>
                  <a:cubicBezTo>
                    <a:pt x="2546" y="851"/>
                    <a:pt x="2559" y="828"/>
                    <a:pt x="2570" y="805"/>
                  </a:cubicBezTo>
                  <a:cubicBezTo>
                    <a:pt x="2582" y="779"/>
                    <a:pt x="2581" y="779"/>
                    <a:pt x="2557" y="765"/>
                  </a:cubicBezTo>
                  <a:cubicBezTo>
                    <a:pt x="2546" y="759"/>
                    <a:pt x="2534" y="752"/>
                    <a:pt x="2522" y="746"/>
                  </a:cubicBezTo>
                  <a:cubicBezTo>
                    <a:pt x="2472" y="721"/>
                    <a:pt x="2421" y="692"/>
                    <a:pt x="2362" y="700"/>
                  </a:cubicBezTo>
                  <a:cubicBezTo>
                    <a:pt x="2326" y="704"/>
                    <a:pt x="2290" y="717"/>
                    <a:pt x="2255" y="729"/>
                  </a:cubicBezTo>
                  <a:cubicBezTo>
                    <a:pt x="2215" y="743"/>
                    <a:pt x="2177" y="761"/>
                    <a:pt x="2136" y="778"/>
                  </a:cubicBezTo>
                  <a:close/>
                  <a:moveTo>
                    <a:pt x="882" y="777"/>
                  </a:moveTo>
                  <a:cubicBezTo>
                    <a:pt x="827" y="755"/>
                    <a:pt x="774" y="733"/>
                    <a:pt x="721" y="714"/>
                  </a:cubicBezTo>
                  <a:cubicBezTo>
                    <a:pt x="680" y="699"/>
                    <a:pt x="636" y="689"/>
                    <a:pt x="594" y="706"/>
                  </a:cubicBezTo>
                  <a:cubicBezTo>
                    <a:pt x="544" y="725"/>
                    <a:pt x="497" y="749"/>
                    <a:pt x="449" y="773"/>
                  </a:cubicBezTo>
                  <a:cubicBezTo>
                    <a:pt x="445" y="775"/>
                    <a:pt x="441" y="787"/>
                    <a:pt x="443" y="792"/>
                  </a:cubicBezTo>
                  <a:cubicBezTo>
                    <a:pt x="453" y="816"/>
                    <a:pt x="464" y="839"/>
                    <a:pt x="477" y="862"/>
                  </a:cubicBezTo>
                  <a:cubicBezTo>
                    <a:pt x="494" y="892"/>
                    <a:pt x="520" y="913"/>
                    <a:pt x="556" y="915"/>
                  </a:cubicBezTo>
                  <a:cubicBezTo>
                    <a:pt x="650" y="921"/>
                    <a:pt x="739" y="905"/>
                    <a:pt x="820" y="855"/>
                  </a:cubicBezTo>
                  <a:cubicBezTo>
                    <a:pt x="848" y="838"/>
                    <a:pt x="865" y="811"/>
                    <a:pt x="882" y="777"/>
                  </a:cubicBezTo>
                  <a:close/>
                  <a:moveTo>
                    <a:pt x="2384" y="1854"/>
                  </a:moveTo>
                  <a:cubicBezTo>
                    <a:pt x="2385" y="1862"/>
                    <a:pt x="2384" y="1865"/>
                    <a:pt x="2385" y="1868"/>
                  </a:cubicBezTo>
                  <a:cubicBezTo>
                    <a:pt x="2410" y="1921"/>
                    <a:pt x="2434" y="1976"/>
                    <a:pt x="2460" y="2029"/>
                  </a:cubicBezTo>
                  <a:cubicBezTo>
                    <a:pt x="2483" y="2075"/>
                    <a:pt x="2512" y="2119"/>
                    <a:pt x="2557" y="2148"/>
                  </a:cubicBezTo>
                  <a:cubicBezTo>
                    <a:pt x="2591" y="2171"/>
                    <a:pt x="2627" y="2193"/>
                    <a:pt x="2662" y="2216"/>
                  </a:cubicBezTo>
                  <a:cubicBezTo>
                    <a:pt x="2663" y="2206"/>
                    <a:pt x="2662" y="2200"/>
                    <a:pt x="2660" y="2194"/>
                  </a:cubicBezTo>
                  <a:cubicBezTo>
                    <a:pt x="2637" y="2126"/>
                    <a:pt x="2605" y="2062"/>
                    <a:pt x="2568" y="2002"/>
                  </a:cubicBezTo>
                  <a:cubicBezTo>
                    <a:pt x="2551" y="1975"/>
                    <a:pt x="2535" y="1946"/>
                    <a:pt x="2511" y="1928"/>
                  </a:cubicBezTo>
                  <a:cubicBezTo>
                    <a:pt x="2473" y="1900"/>
                    <a:pt x="2429" y="1880"/>
                    <a:pt x="2384" y="1854"/>
                  </a:cubicBezTo>
                  <a:close/>
                  <a:moveTo>
                    <a:pt x="636" y="1860"/>
                  </a:moveTo>
                  <a:cubicBezTo>
                    <a:pt x="634" y="1859"/>
                    <a:pt x="633" y="1858"/>
                    <a:pt x="631" y="1856"/>
                  </a:cubicBezTo>
                  <a:cubicBezTo>
                    <a:pt x="592" y="1878"/>
                    <a:pt x="552" y="1900"/>
                    <a:pt x="514" y="1922"/>
                  </a:cubicBezTo>
                  <a:cubicBezTo>
                    <a:pt x="504" y="1928"/>
                    <a:pt x="496" y="1937"/>
                    <a:pt x="489" y="1945"/>
                  </a:cubicBezTo>
                  <a:cubicBezTo>
                    <a:pt x="441" y="2007"/>
                    <a:pt x="405" y="2077"/>
                    <a:pt x="374" y="2150"/>
                  </a:cubicBezTo>
                  <a:cubicBezTo>
                    <a:pt x="365" y="2170"/>
                    <a:pt x="359" y="2192"/>
                    <a:pt x="352" y="2213"/>
                  </a:cubicBezTo>
                  <a:cubicBezTo>
                    <a:pt x="390" y="2195"/>
                    <a:pt x="423" y="2174"/>
                    <a:pt x="455" y="2152"/>
                  </a:cubicBezTo>
                  <a:cubicBezTo>
                    <a:pt x="487" y="2131"/>
                    <a:pt x="515" y="2106"/>
                    <a:pt x="533" y="2071"/>
                  </a:cubicBezTo>
                  <a:cubicBezTo>
                    <a:pt x="556" y="2028"/>
                    <a:pt x="579" y="1985"/>
                    <a:pt x="600" y="1942"/>
                  </a:cubicBezTo>
                  <a:cubicBezTo>
                    <a:pt x="614" y="1915"/>
                    <a:pt x="624" y="1887"/>
                    <a:pt x="636" y="1860"/>
                  </a:cubicBezTo>
                  <a:close/>
                  <a:moveTo>
                    <a:pt x="2218" y="1422"/>
                  </a:moveTo>
                  <a:cubicBezTo>
                    <a:pt x="2218" y="1424"/>
                    <a:pt x="2218" y="1426"/>
                    <a:pt x="2218" y="1427"/>
                  </a:cubicBezTo>
                  <a:cubicBezTo>
                    <a:pt x="2236" y="1433"/>
                    <a:pt x="2255" y="1438"/>
                    <a:pt x="2273" y="1443"/>
                  </a:cubicBezTo>
                  <a:cubicBezTo>
                    <a:pt x="2408" y="1482"/>
                    <a:pt x="2545" y="1507"/>
                    <a:pt x="2686" y="1492"/>
                  </a:cubicBezTo>
                  <a:cubicBezTo>
                    <a:pt x="2719" y="1488"/>
                    <a:pt x="2752" y="1480"/>
                    <a:pt x="2785" y="1474"/>
                  </a:cubicBezTo>
                  <a:cubicBezTo>
                    <a:pt x="2785" y="1472"/>
                    <a:pt x="2785" y="1470"/>
                    <a:pt x="2785" y="1467"/>
                  </a:cubicBezTo>
                  <a:cubicBezTo>
                    <a:pt x="2598" y="1418"/>
                    <a:pt x="2408" y="1429"/>
                    <a:pt x="2218" y="1422"/>
                  </a:cubicBezTo>
                  <a:close/>
                  <a:moveTo>
                    <a:pt x="233" y="1470"/>
                  </a:moveTo>
                  <a:cubicBezTo>
                    <a:pt x="327" y="1500"/>
                    <a:pt x="423" y="1500"/>
                    <a:pt x="520" y="1490"/>
                  </a:cubicBezTo>
                  <a:cubicBezTo>
                    <a:pt x="616" y="1480"/>
                    <a:pt x="708" y="1453"/>
                    <a:pt x="800" y="1425"/>
                  </a:cubicBezTo>
                  <a:cubicBezTo>
                    <a:pt x="610" y="1429"/>
                    <a:pt x="419" y="1418"/>
                    <a:pt x="233" y="1470"/>
                  </a:cubicBezTo>
                  <a:close/>
                  <a:moveTo>
                    <a:pt x="2106" y="653"/>
                  </a:moveTo>
                  <a:cubicBezTo>
                    <a:pt x="2152" y="617"/>
                    <a:pt x="2154" y="583"/>
                    <a:pt x="2113" y="523"/>
                  </a:cubicBezTo>
                  <a:cubicBezTo>
                    <a:pt x="2111" y="565"/>
                    <a:pt x="2109" y="607"/>
                    <a:pt x="2106" y="653"/>
                  </a:cubicBezTo>
                  <a:close/>
                  <a:moveTo>
                    <a:pt x="912" y="653"/>
                  </a:moveTo>
                  <a:cubicBezTo>
                    <a:pt x="909" y="607"/>
                    <a:pt x="907" y="565"/>
                    <a:pt x="905" y="523"/>
                  </a:cubicBezTo>
                  <a:cubicBezTo>
                    <a:pt x="865" y="581"/>
                    <a:pt x="865" y="617"/>
                    <a:pt x="912" y="653"/>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8" name="Freeform 7">
              <a:extLst>
                <a:ext uri="{FF2B5EF4-FFF2-40B4-BE49-F238E27FC236}">
                  <a16:creationId xmlns:a16="http://schemas.microsoft.com/office/drawing/2014/main" id="{9BC85F9A-1F04-445A-BCDA-4AEB4C51775F}"/>
                </a:ext>
              </a:extLst>
            </p:cNvPr>
            <p:cNvSpPr/>
            <p:nvPr/>
          </p:nvSpPr>
          <p:spPr bwMode="auto">
            <a:xfrm>
              <a:off x="2193925" y="2319338"/>
              <a:ext cx="177800" cy="82550"/>
            </a:xfrm>
            <a:custGeom>
              <a:avLst/>
              <a:gdLst>
                <a:gd name="T0" fmla="*/ 305 w 355"/>
                <a:gd name="T1" fmla="*/ 1 h 165"/>
                <a:gd name="T2" fmla="*/ 355 w 355"/>
                <a:gd name="T3" fmla="*/ 51 h 165"/>
                <a:gd name="T4" fmla="*/ 284 w 355"/>
                <a:gd name="T5" fmla="*/ 64 h 165"/>
                <a:gd name="T6" fmla="*/ 105 w 355"/>
                <a:gd name="T7" fmla="*/ 144 h 165"/>
                <a:gd name="T8" fmla="*/ 75 w 355"/>
                <a:gd name="T9" fmla="*/ 165 h 165"/>
                <a:gd name="T10" fmla="*/ 70 w 355"/>
                <a:gd name="T11" fmla="*/ 106 h 165"/>
                <a:gd name="T12" fmla="*/ 117 w 355"/>
                <a:gd name="T13" fmla="*/ 72 h 165"/>
                <a:gd name="T14" fmla="*/ 0 w 355"/>
                <a:gd name="T15" fmla="*/ 72 h 165"/>
                <a:gd name="T16" fmla="*/ 0 w 355"/>
                <a:gd name="T17" fmla="*/ 25 h 165"/>
                <a:gd name="T18" fmla="*/ 23 w 355"/>
                <a:gd name="T19" fmla="*/ 24 h 165"/>
                <a:gd name="T20" fmla="*/ 209 w 355"/>
                <a:gd name="T21" fmla="*/ 18 h 165"/>
                <a:gd name="T22" fmla="*/ 287 w 355"/>
                <a:gd name="T23" fmla="*/ 1 h 165"/>
                <a:gd name="T24" fmla="*/ 305 w 355"/>
                <a:gd name="T25"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5" h="165">
                  <a:moveTo>
                    <a:pt x="305" y="1"/>
                  </a:moveTo>
                  <a:cubicBezTo>
                    <a:pt x="322" y="18"/>
                    <a:pt x="339" y="34"/>
                    <a:pt x="355" y="51"/>
                  </a:cubicBezTo>
                  <a:cubicBezTo>
                    <a:pt x="332" y="55"/>
                    <a:pt x="308" y="61"/>
                    <a:pt x="284" y="64"/>
                  </a:cubicBezTo>
                  <a:cubicBezTo>
                    <a:pt x="216" y="73"/>
                    <a:pt x="161" y="108"/>
                    <a:pt x="105" y="144"/>
                  </a:cubicBezTo>
                  <a:cubicBezTo>
                    <a:pt x="95" y="151"/>
                    <a:pt x="85" y="158"/>
                    <a:pt x="75" y="165"/>
                  </a:cubicBezTo>
                  <a:cubicBezTo>
                    <a:pt x="44" y="146"/>
                    <a:pt x="43" y="128"/>
                    <a:pt x="70" y="106"/>
                  </a:cubicBezTo>
                  <a:cubicBezTo>
                    <a:pt x="84" y="95"/>
                    <a:pt x="99" y="85"/>
                    <a:pt x="117" y="72"/>
                  </a:cubicBezTo>
                  <a:cubicBezTo>
                    <a:pt x="75" y="72"/>
                    <a:pt x="38" y="72"/>
                    <a:pt x="0" y="72"/>
                  </a:cubicBezTo>
                  <a:cubicBezTo>
                    <a:pt x="0" y="55"/>
                    <a:pt x="0" y="41"/>
                    <a:pt x="0" y="25"/>
                  </a:cubicBezTo>
                  <a:cubicBezTo>
                    <a:pt x="8" y="24"/>
                    <a:pt x="16" y="24"/>
                    <a:pt x="23" y="24"/>
                  </a:cubicBezTo>
                  <a:cubicBezTo>
                    <a:pt x="85" y="22"/>
                    <a:pt x="147" y="21"/>
                    <a:pt x="209" y="18"/>
                  </a:cubicBezTo>
                  <a:cubicBezTo>
                    <a:pt x="235" y="16"/>
                    <a:pt x="261" y="7"/>
                    <a:pt x="287" y="1"/>
                  </a:cubicBezTo>
                  <a:cubicBezTo>
                    <a:pt x="293" y="0"/>
                    <a:pt x="299" y="1"/>
                    <a:pt x="305" y="1"/>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9" name="Freeform 8">
              <a:extLst>
                <a:ext uri="{FF2B5EF4-FFF2-40B4-BE49-F238E27FC236}">
                  <a16:creationId xmlns:a16="http://schemas.microsoft.com/office/drawing/2014/main" id="{FD87665F-EB00-49CD-82F5-95698C48CAB9}"/>
                </a:ext>
              </a:extLst>
            </p:cNvPr>
            <p:cNvSpPr/>
            <p:nvPr/>
          </p:nvSpPr>
          <p:spPr bwMode="auto">
            <a:xfrm>
              <a:off x="2873375" y="1260475"/>
              <a:ext cx="150813" cy="31750"/>
            </a:xfrm>
            <a:custGeom>
              <a:avLst/>
              <a:gdLst>
                <a:gd name="T0" fmla="*/ 0 w 300"/>
                <a:gd name="T1" fmla="*/ 61 h 61"/>
                <a:gd name="T2" fmla="*/ 0 w 300"/>
                <a:gd name="T3" fmla="*/ 0 h 61"/>
                <a:gd name="T4" fmla="*/ 300 w 300"/>
                <a:gd name="T5" fmla="*/ 0 h 61"/>
                <a:gd name="T6" fmla="*/ 300 w 300"/>
                <a:gd name="T7" fmla="*/ 54 h 61"/>
                <a:gd name="T8" fmla="*/ 150 w 300"/>
                <a:gd name="T9" fmla="*/ 49 h 61"/>
                <a:gd name="T10" fmla="*/ 0 w 300"/>
                <a:gd name="T11" fmla="*/ 61 h 61"/>
              </a:gdLst>
              <a:ahLst/>
              <a:cxnLst>
                <a:cxn ang="0">
                  <a:pos x="T0" y="T1"/>
                </a:cxn>
                <a:cxn ang="0">
                  <a:pos x="T2" y="T3"/>
                </a:cxn>
                <a:cxn ang="0">
                  <a:pos x="T4" y="T5"/>
                </a:cxn>
                <a:cxn ang="0">
                  <a:pos x="T6" y="T7"/>
                </a:cxn>
                <a:cxn ang="0">
                  <a:pos x="T8" y="T9"/>
                </a:cxn>
                <a:cxn ang="0">
                  <a:pos x="T10" y="T11"/>
                </a:cxn>
              </a:cxnLst>
              <a:rect l="0" t="0" r="r" b="b"/>
              <a:pathLst>
                <a:path w="300" h="61">
                  <a:moveTo>
                    <a:pt x="0" y="61"/>
                  </a:moveTo>
                  <a:cubicBezTo>
                    <a:pt x="0" y="39"/>
                    <a:pt x="0" y="20"/>
                    <a:pt x="0" y="0"/>
                  </a:cubicBezTo>
                  <a:cubicBezTo>
                    <a:pt x="100" y="16"/>
                    <a:pt x="200" y="16"/>
                    <a:pt x="300" y="0"/>
                  </a:cubicBezTo>
                  <a:cubicBezTo>
                    <a:pt x="300" y="20"/>
                    <a:pt x="300" y="39"/>
                    <a:pt x="300" y="54"/>
                  </a:cubicBezTo>
                  <a:cubicBezTo>
                    <a:pt x="249" y="52"/>
                    <a:pt x="199" y="50"/>
                    <a:pt x="150" y="49"/>
                  </a:cubicBezTo>
                  <a:cubicBezTo>
                    <a:pt x="100" y="47"/>
                    <a:pt x="50" y="45"/>
                    <a:pt x="0" y="61"/>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10" name="Freeform 9">
              <a:extLst>
                <a:ext uri="{FF2B5EF4-FFF2-40B4-BE49-F238E27FC236}">
                  <a16:creationId xmlns:a16="http://schemas.microsoft.com/office/drawing/2014/main" id="{F9B685C7-BEC4-4A62-ADB7-BADA1C53B22D}"/>
                </a:ext>
              </a:extLst>
            </p:cNvPr>
            <p:cNvSpPr/>
            <p:nvPr/>
          </p:nvSpPr>
          <p:spPr bwMode="auto">
            <a:xfrm>
              <a:off x="2871788" y="1211263"/>
              <a:ext cx="153988" cy="30162"/>
            </a:xfrm>
            <a:custGeom>
              <a:avLst/>
              <a:gdLst>
                <a:gd name="T0" fmla="*/ 3 w 308"/>
                <a:gd name="T1" fmla="*/ 57 h 58"/>
                <a:gd name="T2" fmla="*/ 0 w 308"/>
                <a:gd name="T3" fmla="*/ 17 h 58"/>
                <a:gd name="T4" fmla="*/ 308 w 308"/>
                <a:gd name="T5" fmla="*/ 18 h 58"/>
                <a:gd name="T6" fmla="*/ 308 w 308"/>
                <a:gd name="T7" fmla="*/ 58 h 58"/>
                <a:gd name="T8" fmla="*/ 3 w 308"/>
                <a:gd name="T9" fmla="*/ 57 h 58"/>
              </a:gdLst>
              <a:ahLst/>
              <a:cxnLst>
                <a:cxn ang="0">
                  <a:pos x="T0" y="T1"/>
                </a:cxn>
                <a:cxn ang="0">
                  <a:pos x="T2" y="T3"/>
                </a:cxn>
                <a:cxn ang="0">
                  <a:pos x="T4" y="T5"/>
                </a:cxn>
                <a:cxn ang="0">
                  <a:pos x="T6" y="T7"/>
                </a:cxn>
                <a:cxn ang="0">
                  <a:pos x="T8" y="T9"/>
                </a:cxn>
              </a:cxnLst>
              <a:rect l="0" t="0" r="r" b="b"/>
              <a:pathLst>
                <a:path w="308" h="57">
                  <a:moveTo>
                    <a:pt x="3" y="57"/>
                  </a:moveTo>
                  <a:cubicBezTo>
                    <a:pt x="2" y="47"/>
                    <a:pt x="1" y="33"/>
                    <a:pt x="0" y="17"/>
                  </a:cubicBezTo>
                  <a:cubicBezTo>
                    <a:pt x="103" y="3"/>
                    <a:pt x="205" y="0"/>
                    <a:pt x="308" y="18"/>
                  </a:cubicBezTo>
                  <a:cubicBezTo>
                    <a:pt x="308" y="32"/>
                    <a:pt x="308" y="46"/>
                    <a:pt x="308" y="58"/>
                  </a:cubicBezTo>
                  <a:cubicBezTo>
                    <a:pt x="206" y="43"/>
                    <a:pt x="105" y="44"/>
                    <a:pt x="3" y="57"/>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11" name="Freeform 10">
              <a:extLst>
                <a:ext uri="{FF2B5EF4-FFF2-40B4-BE49-F238E27FC236}">
                  <a16:creationId xmlns:a16="http://schemas.microsoft.com/office/drawing/2014/main" id="{CED4191C-F954-4664-B6C0-551B5ED58ED4}"/>
                </a:ext>
              </a:extLst>
            </p:cNvPr>
            <p:cNvSpPr/>
            <p:nvPr/>
          </p:nvSpPr>
          <p:spPr bwMode="auto">
            <a:xfrm>
              <a:off x="2874963" y="1311275"/>
              <a:ext cx="147638" cy="28575"/>
            </a:xfrm>
            <a:custGeom>
              <a:avLst/>
              <a:gdLst>
                <a:gd name="T0" fmla="*/ 0 w 294"/>
                <a:gd name="T1" fmla="*/ 57 h 57"/>
                <a:gd name="T2" fmla="*/ 0 w 294"/>
                <a:gd name="T3" fmla="*/ 0 h 57"/>
                <a:gd name="T4" fmla="*/ 147 w 294"/>
                <a:gd name="T5" fmla="*/ 8 h 57"/>
                <a:gd name="T6" fmla="*/ 294 w 294"/>
                <a:gd name="T7" fmla="*/ 1 h 57"/>
                <a:gd name="T8" fmla="*/ 294 w 294"/>
                <a:gd name="T9" fmla="*/ 57 h 57"/>
                <a:gd name="T10" fmla="*/ 147 w 294"/>
                <a:gd name="T11" fmla="*/ 45 h 57"/>
                <a:gd name="T12" fmla="*/ 0 w 294"/>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294" h="57">
                  <a:moveTo>
                    <a:pt x="0" y="57"/>
                  </a:moveTo>
                  <a:cubicBezTo>
                    <a:pt x="0" y="37"/>
                    <a:pt x="0" y="18"/>
                    <a:pt x="0" y="0"/>
                  </a:cubicBezTo>
                  <a:cubicBezTo>
                    <a:pt x="50" y="3"/>
                    <a:pt x="98" y="8"/>
                    <a:pt x="147" y="8"/>
                  </a:cubicBezTo>
                  <a:cubicBezTo>
                    <a:pt x="196" y="8"/>
                    <a:pt x="244" y="3"/>
                    <a:pt x="294" y="1"/>
                  </a:cubicBezTo>
                  <a:cubicBezTo>
                    <a:pt x="294" y="17"/>
                    <a:pt x="294" y="36"/>
                    <a:pt x="294" y="57"/>
                  </a:cubicBezTo>
                  <a:cubicBezTo>
                    <a:pt x="246" y="40"/>
                    <a:pt x="196" y="45"/>
                    <a:pt x="147" y="45"/>
                  </a:cubicBezTo>
                  <a:cubicBezTo>
                    <a:pt x="98" y="45"/>
                    <a:pt x="48" y="40"/>
                    <a:pt x="0" y="57"/>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12" name="Freeform 11">
              <a:extLst>
                <a:ext uri="{FF2B5EF4-FFF2-40B4-BE49-F238E27FC236}">
                  <a16:creationId xmlns:a16="http://schemas.microsoft.com/office/drawing/2014/main" id="{6B516F1C-D2EE-4CD0-8919-4996AE475B3A}"/>
                </a:ext>
              </a:extLst>
            </p:cNvPr>
            <p:cNvSpPr/>
            <p:nvPr/>
          </p:nvSpPr>
          <p:spPr bwMode="auto">
            <a:xfrm>
              <a:off x="2878138" y="1408113"/>
              <a:ext cx="142875" cy="28575"/>
            </a:xfrm>
            <a:custGeom>
              <a:avLst/>
              <a:gdLst>
                <a:gd name="T0" fmla="*/ 0 w 286"/>
                <a:gd name="T1" fmla="*/ 54 h 54"/>
                <a:gd name="T2" fmla="*/ 0 w 286"/>
                <a:gd name="T3" fmla="*/ 0 h 54"/>
                <a:gd name="T4" fmla="*/ 286 w 286"/>
                <a:gd name="T5" fmla="*/ 0 h 54"/>
                <a:gd name="T6" fmla="*/ 286 w 286"/>
                <a:gd name="T7" fmla="*/ 54 h 54"/>
                <a:gd name="T8" fmla="*/ 0 w 286"/>
                <a:gd name="T9" fmla="*/ 54 h 54"/>
              </a:gdLst>
              <a:ahLst/>
              <a:cxnLst>
                <a:cxn ang="0">
                  <a:pos x="T0" y="T1"/>
                </a:cxn>
                <a:cxn ang="0">
                  <a:pos x="T2" y="T3"/>
                </a:cxn>
                <a:cxn ang="0">
                  <a:pos x="T4" y="T5"/>
                </a:cxn>
                <a:cxn ang="0">
                  <a:pos x="T6" y="T7"/>
                </a:cxn>
                <a:cxn ang="0">
                  <a:pos x="T8" y="T9"/>
                </a:cxn>
              </a:cxnLst>
              <a:rect l="0" t="0" r="r" b="b"/>
              <a:pathLst>
                <a:path w="286" h="54">
                  <a:moveTo>
                    <a:pt x="0" y="54"/>
                  </a:moveTo>
                  <a:cubicBezTo>
                    <a:pt x="0" y="37"/>
                    <a:pt x="0" y="19"/>
                    <a:pt x="0" y="0"/>
                  </a:cubicBezTo>
                  <a:cubicBezTo>
                    <a:pt x="95" y="14"/>
                    <a:pt x="190" y="14"/>
                    <a:pt x="286" y="0"/>
                  </a:cubicBezTo>
                  <a:cubicBezTo>
                    <a:pt x="286" y="18"/>
                    <a:pt x="286" y="36"/>
                    <a:pt x="286" y="54"/>
                  </a:cubicBezTo>
                  <a:cubicBezTo>
                    <a:pt x="191" y="43"/>
                    <a:pt x="97" y="44"/>
                    <a:pt x="0" y="54"/>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13" name="Freeform 12">
              <a:extLst>
                <a:ext uri="{FF2B5EF4-FFF2-40B4-BE49-F238E27FC236}">
                  <a16:creationId xmlns:a16="http://schemas.microsoft.com/office/drawing/2014/main" id="{DC53AC2D-9F41-4A68-BF29-B89B13CA6CE1}"/>
                </a:ext>
              </a:extLst>
            </p:cNvPr>
            <p:cNvSpPr/>
            <p:nvPr/>
          </p:nvSpPr>
          <p:spPr bwMode="auto">
            <a:xfrm>
              <a:off x="2878138" y="1606550"/>
              <a:ext cx="142875" cy="25400"/>
            </a:xfrm>
            <a:custGeom>
              <a:avLst/>
              <a:gdLst>
                <a:gd name="T0" fmla="*/ 2 w 287"/>
                <a:gd name="T1" fmla="*/ 0 h 52"/>
                <a:gd name="T2" fmla="*/ 143 w 287"/>
                <a:gd name="T3" fmla="*/ 8 h 52"/>
                <a:gd name="T4" fmla="*/ 284 w 287"/>
                <a:gd name="T5" fmla="*/ 1 h 52"/>
                <a:gd name="T6" fmla="*/ 287 w 287"/>
                <a:gd name="T7" fmla="*/ 52 h 52"/>
                <a:gd name="T8" fmla="*/ 0 w 287"/>
                <a:gd name="T9" fmla="*/ 52 h 52"/>
                <a:gd name="T10" fmla="*/ 2 w 287"/>
                <a:gd name="T11" fmla="*/ 0 h 52"/>
              </a:gdLst>
              <a:ahLst/>
              <a:cxnLst>
                <a:cxn ang="0">
                  <a:pos x="T0" y="T1"/>
                </a:cxn>
                <a:cxn ang="0">
                  <a:pos x="T2" y="T3"/>
                </a:cxn>
                <a:cxn ang="0">
                  <a:pos x="T4" y="T5"/>
                </a:cxn>
                <a:cxn ang="0">
                  <a:pos x="T6" y="T7"/>
                </a:cxn>
                <a:cxn ang="0">
                  <a:pos x="T8" y="T9"/>
                </a:cxn>
                <a:cxn ang="0">
                  <a:pos x="T10" y="T11"/>
                </a:cxn>
              </a:cxnLst>
              <a:rect l="0" t="0" r="r" b="b"/>
              <a:pathLst>
                <a:path w="287" h="52">
                  <a:moveTo>
                    <a:pt x="2" y="0"/>
                  </a:moveTo>
                  <a:cubicBezTo>
                    <a:pt x="50" y="3"/>
                    <a:pt x="97" y="8"/>
                    <a:pt x="143" y="8"/>
                  </a:cubicBezTo>
                  <a:cubicBezTo>
                    <a:pt x="189" y="8"/>
                    <a:pt x="236" y="3"/>
                    <a:pt x="284" y="1"/>
                  </a:cubicBezTo>
                  <a:cubicBezTo>
                    <a:pt x="285" y="17"/>
                    <a:pt x="286" y="35"/>
                    <a:pt x="287" y="52"/>
                  </a:cubicBezTo>
                  <a:cubicBezTo>
                    <a:pt x="191" y="42"/>
                    <a:pt x="96" y="42"/>
                    <a:pt x="0" y="52"/>
                  </a:cubicBezTo>
                  <a:cubicBezTo>
                    <a:pt x="0" y="36"/>
                    <a:pt x="1" y="18"/>
                    <a:pt x="2" y="0"/>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14" name="Freeform 13">
              <a:extLst>
                <a:ext uri="{FF2B5EF4-FFF2-40B4-BE49-F238E27FC236}">
                  <a16:creationId xmlns:a16="http://schemas.microsoft.com/office/drawing/2014/main" id="{BC6E50C3-3FDE-40E6-9766-0F89B4472507}"/>
                </a:ext>
              </a:extLst>
            </p:cNvPr>
            <p:cNvSpPr/>
            <p:nvPr/>
          </p:nvSpPr>
          <p:spPr bwMode="auto">
            <a:xfrm>
              <a:off x="2876550" y="1358900"/>
              <a:ext cx="146050" cy="28575"/>
            </a:xfrm>
            <a:custGeom>
              <a:avLst/>
              <a:gdLst>
                <a:gd name="T0" fmla="*/ 293 w 293"/>
                <a:gd name="T1" fmla="*/ 0 h 55"/>
                <a:gd name="T2" fmla="*/ 290 w 293"/>
                <a:gd name="T3" fmla="*/ 55 h 55"/>
                <a:gd name="T4" fmla="*/ 18 w 293"/>
                <a:gd name="T5" fmla="*/ 54 h 55"/>
                <a:gd name="T6" fmla="*/ 3 w 293"/>
                <a:gd name="T7" fmla="*/ 45 h 55"/>
                <a:gd name="T8" fmla="*/ 0 w 293"/>
                <a:gd name="T9" fmla="*/ 0 h 55"/>
                <a:gd name="T10" fmla="*/ 293 w 293"/>
                <a:gd name="T11" fmla="*/ 0 h 55"/>
              </a:gdLst>
              <a:ahLst/>
              <a:cxnLst>
                <a:cxn ang="0">
                  <a:pos x="T0" y="T1"/>
                </a:cxn>
                <a:cxn ang="0">
                  <a:pos x="T2" y="T3"/>
                </a:cxn>
                <a:cxn ang="0">
                  <a:pos x="T4" y="T5"/>
                </a:cxn>
                <a:cxn ang="0">
                  <a:pos x="T6" y="T7"/>
                </a:cxn>
                <a:cxn ang="0">
                  <a:pos x="T8" y="T9"/>
                </a:cxn>
                <a:cxn ang="0">
                  <a:pos x="T10" y="T11"/>
                </a:cxn>
              </a:cxnLst>
              <a:rect l="0" t="0" r="r" b="b"/>
              <a:pathLst>
                <a:path w="293" h="55">
                  <a:moveTo>
                    <a:pt x="293" y="0"/>
                  </a:moveTo>
                  <a:cubicBezTo>
                    <a:pt x="292" y="20"/>
                    <a:pt x="291" y="38"/>
                    <a:pt x="290" y="55"/>
                  </a:cubicBezTo>
                  <a:cubicBezTo>
                    <a:pt x="198" y="44"/>
                    <a:pt x="108" y="43"/>
                    <a:pt x="18" y="54"/>
                  </a:cubicBezTo>
                  <a:cubicBezTo>
                    <a:pt x="13" y="54"/>
                    <a:pt x="3" y="49"/>
                    <a:pt x="3" y="45"/>
                  </a:cubicBezTo>
                  <a:cubicBezTo>
                    <a:pt x="0" y="31"/>
                    <a:pt x="0" y="16"/>
                    <a:pt x="0" y="0"/>
                  </a:cubicBezTo>
                  <a:cubicBezTo>
                    <a:pt x="98" y="16"/>
                    <a:pt x="194" y="16"/>
                    <a:pt x="293" y="0"/>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15" name="Freeform 14">
              <a:extLst>
                <a:ext uri="{FF2B5EF4-FFF2-40B4-BE49-F238E27FC236}">
                  <a16:creationId xmlns:a16="http://schemas.microsoft.com/office/drawing/2014/main" id="{E5179E5B-027E-4E86-9D33-58445810489E}"/>
                </a:ext>
              </a:extLst>
            </p:cNvPr>
            <p:cNvSpPr/>
            <p:nvPr/>
          </p:nvSpPr>
          <p:spPr bwMode="auto">
            <a:xfrm>
              <a:off x="2879725" y="1509713"/>
              <a:ext cx="139700" cy="23812"/>
            </a:xfrm>
            <a:custGeom>
              <a:avLst/>
              <a:gdLst>
                <a:gd name="T0" fmla="*/ 278 w 278"/>
                <a:gd name="T1" fmla="*/ 0 h 50"/>
                <a:gd name="T2" fmla="*/ 278 w 278"/>
                <a:gd name="T3" fmla="*/ 50 h 50"/>
                <a:gd name="T4" fmla="*/ 0 w 278"/>
                <a:gd name="T5" fmla="*/ 50 h 50"/>
                <a:gd name="T6" fmla="*/ 0 w 278"/>
                <a:gd name="T7" fmla="*/ 0 h 50"/>
                <a:gd name="T8" fmla="*/ 140 w 278"/>
                <a:gd name="T9" fmla="*/ 6 h 50"/>
                <a:gd name="T10" fmla="*/ 278 w 278"/>
                <a:gd name="T11" fmla="*/ 0 h 50"/>
              </a:gdLst>
              <a:ahLst/>
              <a:cxnLst>
                <a:cxn ang="0">
                  <a:pos x="T0" y="T1"/>
                </a:cxn>
                <a:cxn ang="0">
                  <a:pos x="T2" y="T3"/>
                </a:cxn>
                <a:cxn ang="0">
                  <a:pos x="T4" y="T5"/>
                </a:cxn>
                <a:cxn ang="0">
                  <a:pos x="T6" y="T7"/>
                </a:cxn>
                <a:cxn ang="0">
                  <a:pos x="T8" y="T9"/>
                </a:cxn>
                <a:cxn ang="0">
                  <a:pos x="T10" y="T11"/>
                </a:cxn>
              </a:cxnLst>
              <a:rect l="0" t="0" r="r" b="b"/>
              <a:pathLst>
                <a:path w="278" h="50">
                  <a:moveTo>
                    <a:pt x="278" y="0"/>
                  </a:moveTo>
                  <a:cubicBezTo>
                    <a:pt x="278" y="16"/>
                    <a:pt x="278" y="33"/>
                    <a:pt x="278" y="50"/>
                  </a:cubicBezTo>
                  <a:cubicBezTo>
                    <a:pt x="185" y="39"/>
                    <a:pt x="93" y="39"/>
                    <a:pt x="0" y="50"/>
                  </a:cubicBezTo>
                  <a:cubicBezTo>
                    <a:pt x="0" y="33"/>
                    <a:pt x="0" y="15"/>
                    <a:pt x="0" y="0"/>
                  </a:cubicBezTo>
                  <a:cubicBezTo>
                    <a:pt x="47" y="2"/>
                    <a:pt x="93" y="6"/>
                    <a:pt x="140" y="6"/>
                  </a:cubicBezTo>
                  <a:cubicBezTo>
                    <a:pt x="185" y="6"/>
                    <a:pt x="231" y="2"/>
                    <a:pt x="278" y="0"/>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16" name="Freeform 15">
              <a:extLst>
                <a:ext uri="{FF2B5EF4-FFF2-40B4-BE49-F238E27FC236}">
                  <a16:creationId xmlns:a16="http://schemas.microsoft.com/office/drawing/2014/main" id="{0FF64B39-EAA4-479B-A4B1-F64F51C52948}"/>
                </a:ext>
              </a:extLst>
            </p:cNvPr>
            <p:cNvSpPr/>
            <p:nvPr/>
          </p:nvSpPr>
          <p:spPr bwMode="auto">
            <a:xfrm>
              <a:off x="2879725" y="1557338"/>
              <a:ext cx="139700" cy="25400"/>
            </a:xfrm>
            <a:custGeom>
              <a:avLst/>
              <a:gdLst>
                <a:gd name="T0" fmla="*/ 278 w 278"/>
                <a:gd name="T1" fmla="*/ 0 h 52"/>
                <a:gd name="T2" fmla="*/ 278 w 278"/>
                <a:gd name="T3" fmla="*/ 52 h 52"/>
                <a:gd name="T4" fmla="*/ 0 w 278"/>
                <a:gd name="T5" fmla="*/ 52 h 52"/>
                <a:gd name="T6" fmla="*/ 0 w 278"/>
                <a:gd name="T7" fmla="*/ 0 h 52"/>
                <a:gd name="T8" fmla="*/ 278 w 278"/>
                <a:gd name="T9" fmla="*/ 0 h 52"/>
              </a:gdLst>
              <a:ahLst/>
              <a:cxnLst>
                <a:cxn ang="0">
                  <a:pos x="T0" y="T1"/>
                </a:cxn>
                <a:cxn ang="0">
                  <a:pos x="T2" y="T3"/>
                </a:cxn>
                <a:cxn ang="0">
                  <a:pos x="T4" y="T5"/>
                </a:cxn>
                <a:cxn ang="0">
                  <a:pos x="T6" y="T7"/>
                </a:cxn>
                <a:cxn ang="0">
                  <a:pos x="T8" y="T9"/>
                </a:cxn>
              </a:cxnLst>
              <a:rect l="0" t="0" r="r" b="b"/>
              <a:pathLst>
                <a:path w="278" h="52">
                  <a:moveTo>
                    <a:pt x="278" y="0"/>
                  </a:moveTo>
                  <a:cubicBezTo>
                    <a:pt x="278" y="18"/>
                    <a:pt x="278" y="36"/>
                    <a:pt x="278" y="52"/>
                  </a:cubicBezTo>
                  <a:cubicBezTo>
                    <a:pt x="185" y="41"/>
                    <a:pt x="93" y="42"/>
                    <a:pt x="0" y="52"/>
                  </a:cubicBezTo>
                  <a:cubicBezTo>
                    <a:pt x="0" y="36"/>
                    <a:pt x="0" y="18"/>
                    <a:pt x="0" y="0"/>
                  </a:cubicBezTo>
                  <a:cubicBezTo>
                    <a:pt x="93" y="14"/>
                    <a:pt x="185" y="13"/>
                    <a:pt x="278" y="0"/>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17" name="Freeform 16">
              <a:extLst>
                <a:ext uri="{FF2B5EF4-FFF2-40B4-BE49-F238E27FC236}">
                  <a16:creationId xmlns:a16="http://schemas.microsoft.com/office/drawing/2014/main" id="{91DCFF19-C862-413B-A5F2-B05086A9DDC4}"/>
                </a:ext>
              </a:extLst>
            </p:cNvPr>
            <p:cNvSpPr/>
            <p:nvPr/>
          </p:nvSpPr>
          <p:spPr bwMode="auto">
            <a:xfrm>
              <a:off x="2928938" y="1458913"/>
              <a:ext cx="90488" cy="23812"/>
            </a:xfrm>
            <a:custGeom>
              <a:avLst/>
              <a:gdLst>
                <a:gd name="T0" fmla="*/ 30 w 181"/>
                <a:gd name="T1" fmla="*/ 11 h 48"/>
                <a:gd name="T2" fmla="*/ 61 w 181"/>
                <a:gd name="T3" fmla="*/ 7 h 48"/>
                <a:gd name="T4" fmla="*/ 181 w 181"/>
                <a:gd name="T5" fmla="*/ 0 h 48"/>
                <a:gd name="T6" fmla="*/ 181 w 181"/>
                <a:gd name="T7" fmla="*/ 48 h 48"/>
                <a:gd name="T8" fmla="*/ 20 w 181"/>
                <a:gd name="T9" fmla="*/ 44 h 48"/>
                <a:gd name="T10" fmla="*/ 0 w 181"/>
                <a:gd name="T11" fmla="*/ 40 h 48"/>
                <a:gd name="T12" fmla="*/ 30 w 181"/>
                <a:gd name="T13" fmla="*/ 11 h 48"/>
              </a:gdLst>
              <a:ahLst/>
              <a:cxnLst>
                <a:cxn ang="0">
                  <a:pos x="T0" y="T1"/>
                </a:cxn>
                <a:cxn ang="0">
                  <a:pos x="T2" y="T3"/>
                </a:cxn>
                <a:cxn ang="0">
                  <a:pos x="T4" y="T5"/>
                </a:cxn>
                <a:cxn ang="0">
                  <a:pos x="T6" y="T7"/>
                </a:cxn>
                <a:cxn ang="0">
                  <a:pos x="T8" y="T9"/>
                </a:cxn>
                <a:cxn ang="0">
                  <a:pos x="T10" y="T11"/>
                </a:cxn>
                <a:cxn ang="0">
                  <a:pos x="T12" y="T13"/>
                </a:cxn>
              </a:cxnLst>
              <a:rect l="0" t="0" r="r" b="b"/>
              <a:pathLst>
                <a:path w="181" h="48">
                  <a:moveTo>
                    <a:pt x="30" y="11"/>
                  </a:moveTo>
                  <a:cubicBezTo>
                    <a:pt x="40" y="9"/>
                    <a:pt x="50" y="8"/>
                    <a:pt x="61" y="7"/>
                  </a:cubicBezTo>
                  <a:cubicBezTo>
                    <a:pt x="100" y="5"/>
                    <a:pt x="140" y="2"/>
                    <a:pt x="181" y="0"/>
                  </a:cubicBezTo>
                  <a:cubicBezTo>
                    <a:pt x="181" y="17"/>
                    <a:pt x="181" y="34"/>
                    <a:pt x="181" y="48"/>
                  </a:cubicBezTo>
                  <a:cubicBezTo>
                    <a:pt x="127" y="46"/>
                    <a:pt x="74" y="45"/>
                    <a:pt x="20" y="44"/>
                  </a:cubicBezTo>
                  <a:cubicBezTo>
                    <a:pt x="14" y="43"/>
                    <a:pt x="7" y="41"/>
                    <a:pt x="0" y="40"/>
                  </a:cubicBezTo>
                  <a:cubicBezTo>
                    <a:pt x="10" y="30"/>
                    <a:pt x="20" y="20"/>
                    <a:pt x="30" y="11"/>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18" name="Freeform 17">
              <a:extLst>
                <a:ext uri="{FF2B5EF4-FFF2-40B4-BE49-F238E27FC236}">
                  <a16:creationId xmlns:a16="http://schemas.microsoft.com/office/drawing/2014/main" id="{189C165C-DA12-4D56-96DC-9E56B33E9664}"/>
                </a:ext>
              </a:extLst>
            </p:cNvPr>
            <p:cNvSpPr/>
            <p:nvPr/>
          </p:nvSpPr>
          <p:spPr bwMode="auto">
            <a:xfrm>
              <a:off x="2879725" y="1458913"/>
              <a:ext cx="63500" cy="25400"/>
            </a:xfrm>
            <a:custGeom>
              <a:avLst/>
              <a:gdLst>
                <a:gd name="T0" fmla="*/ 129 w 129"/>
                <a:gd name="T1" fmla="*/ 13 h 53"/>
                <a:gd name="T2" fmla="*/ 99 w 129"/>
                <a:gd name="T3" fmla="*/ 42 h 53"/>
                <a:gd name="T4" fmla="*/ 62 w 129"/>
                <a:gd name="T5" fmla="*/ 47 h 53"/>
                <a:gd name="T6" fmla="*/ 0 w 129"/>
                <a:gd name="T7" fmla="*/ 53 h 53"/>
                <a:gd name="T8" fmla="*/ 0 w 129"/>
                <a:gd name="T9" fmla="*/ 0 h 53"/>
                <a:gd name="T10" fmla="*/ 49 w 129"/>
                <a:gd name="T11" fmla="*/ 5 h 53"/>
                <a:gd name="T12" fmla="*/ 129 w 129"/>
                <a:gd name="T13" fmla="*/ 13 h 53"/>
              </a:gdLst>
              <a:ahLst/>
              <a:cxnLst>
                <a:cxn ang="0">
                  <a:pos x="T0" y="T1"/>
                </a:cxn>
                <a:cxn ang="0">
                  <a:pos x="T2" y="T3"/>
                </a:cxn>
                <a:cxn ang="0">
                  <a:pos x="T4" y="T5"/>
                </a:cxn>
                <a:cxn ang="0">
                  <a:pos x="T6" y="T7"/>
                </a:cxn>
                <a:cxn ang="0">
                  <a:pos x="T8" y="T9"/>
                </a:cxn>
                <a:cxn ang="0">
                  <a:pos x="T10" y="T11"/>
                </a:cxn>
                <a:cxn ang="0">
                  <a:pos x="T12" y="T13"/>
                </a:cxn>
              </a:cxnLst>
              <a:rect l="0" t="0" r="r" b="b"/>
              <a:pathLst>
                <a:path w="129" h="52">
                  <a:moveTo>
                    <a:pt x="129" y="13"/>
                  </a:moveTo>
                  <a:cubicBezTo>
                    <a:pt x="119" y="22"/>
                    <a:pt x="109" y="32"/>
                    <a:pt x="99" y="42"/>
                  </a:cubicBezTo>
                  <a:cubicBezTo>
                    <a:pt x="87" y="43"/>
                    <a:pt x="75" y="45"/>
                    <a:pt x="62" y="47"/>
                  </a:cubicBezTo>
                  <a:cubicBezTo>
                    <a:pt x="42" y="49"/>
                    <a:pt x="22" y="51"/>
                    <a:pt x="0" y="53"/>
                  </a:cubicBezTo>
                  <a:cubicBezTo>
                    <a:pt x="0" y="37"/>
                    <a:pt x="0" y="20"/>
                    <a:pt x="0" y="0"/>
                  </a:cubicBezTo>
                  <a:cubicBezTo>
                    <a:pt x="16" y="2"/>
                    <a:pt x="33" y="4"/>
                    <a:pt x="49" y="5"/>
                  </a:cubicBezTo>
                  <a:cubicBezTo>
                    <a:pt x="75" y="8"/>
                    <a:pt x="102" y="10"/>
                    <a:pt x="129" y="13"/>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19" name="Freeform 18">
              <a:extLst>
                <a:ext uri="{FF2B5EF4-FFF2-40B4-BE49-F238E27FC236}">
                  <a16:creationId xmlns:a16="http://schemas.microsoft.com/office/drawing/2014/main" id="{68A6049B-1CC4-40A3-BF0E-367954F7D13F}"/>
                </a:ext>
              </a:extLst>
            </p:cNvPr>
            <p:cNvSpPr/>
            <p:nvPr/>
          </p:nvSpPr>
          <p:spPr bwMode="auto">
            <a:xfrm>
              <a:off x="2273300" y="2262188"/>
              <a:ext cx="33338" cy="31750"/>
            </a:xfrm>
            <a:custGeom>
              <a:avLst/>
              <a:gdLst>
                <a:gd name="T0" fmla="*/ 35 w 67"/>
                <a:gd name="T1" fmla="*/ 0 h 63"/>
                <a:gd name="T2" fmla="*/ 67 w 67"/>
                <a:gd name="T3" fmla="*/ 33 h 63"/>
                <a:gd name="T4" fmla="*/ 37 w 67"/>
                <a:gd name="T5" fmla="*/ 63 h 63"/>
                <a:gd name="T6" fmla="*/ 0 w 67"/>
                <a:gd name="T7" fmla="*/ 34 h 63"/>
                <a:gd name="T8" fmla="*/ 35 w 67"/>
                <a:gd name="T9" fmla="*/ 0 h 63"/>
              </a:gdLst>
              <a:ahLst/>
              <a:cxnLst>
                <a:cxn ang="0">
                  <a:pos x="T0" y="T1"/>
                </a:cxn>
                <a:cxn ang="0">
                  <a:pos x="T2" y="T3"/>
                </a:cxn>
                <a:cxn ang="0">
                  <a:pos x="T4" y="T5"/>
                </a:cxn>
                <a:cxn ang="0">
                  <a:pos x="T6" y="T7"/>
                </a:cxn>
                <a:cxn ang="0">
                  <a:pos x="T8" y="T9"/>
                </a:cxn>
              </a:cxnLst>
              <a:rect l="0" t="0" r="r" b="b"/>
              <a:pathLst>
                <a:path w="67" h="62">
                  <a:moveTo>
                    <a:pt x="35" y="0"/>
                  </a:moveTo>
                  <a:cubicBezTo>
                    <a:pt x="46" y="11"/>
                    <a:pt x="57" y="22"/>
                    <a:pt x="67" y="33"/>
                  </a:cubicBezTo>
                  <a:cubicBezTo>
                    <a:pt x="58" y="43"/>
                    <a:pt x="48" y="52"/>
                    <a:pt x="37" y="63"/>
                  </a:cubicBezTo>
                  <a:cubicBezTo>
                    <a:pt x="25" y="54"/>
                    <a:pt x="14" y="45"/>
                    <a:pt x="0" y="34"/>
                  </a:cubicBezTo>
                  <a:cubicBezTo>
                    <a:pt x="12" y="22"/>
                    <a:pt x="24" y="11"/>
                    <a:pt x="35" y="0"/>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grpSp>
    </p:spTree>
    <p:extLst>
      <p:ext uri="{BB962C8B-B14F-4D97-AF65-F5344CB8AC3E}">
        <p14:creationId xmlns:p14="http://schemas.microsoft.com/office/powerpoint/2010/main" val="291065531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5">
            <a:extLst>
              <a:ext uri="{FF2B5EF4-FFF2-40B4-BE49-F238E27FC236}">
                <a16:creationId xmlns:a16="http://schemas.microsoft.com/office/drawing/2014/main" id="{AC60132A-4353-418E-8503-BE9516089D82}"/>
              </a:ext>
            </a:extLst>
          </p:cNvPr>
          <p:cNvSpPr/>
          <p:nvPr/>
        </p:nvSpPr>
        <p:spPr>
          <a:xfrm>
            <a:off x="6827521" y="3014794"/>
            <a:ext cx="4631899" cy="701895"/>
          </a:xfrm>
          <a:prstGeom prst="rect">
            <a:avLst/>
          </a:prstGeom>
          <a:solidFill>
            <a:srgbClr val="A07A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18" name="Rectangle 17">
            <a:extLst>
              <a:ext uri="{FF2B5EF4-FFF2-40B4-BE49-F238E27FC236}">
                <a16:creationId xmlns:a16="http://schemas.microsoft.com/office/drawing/2014/main" id="{121B66C6-200E-4890-886F-7D4BF8158B81}"/>
              </a:ext>
            </a:extLst>
          </p:cNvPr>
          <p:cNvSpPr/>
          <p:nvPr/>
        </p:nvSpPr>
        <p:spPr>
          <a:xfrm>
            <a:off x="6827521" y="5175034"/>
            <a:ext cx="4631899" cy="701895"/>
          </a:xfrm>
          <a:prstGeom prst="rect">
            <a:avLst/>
          </a:prstGeom>
          <a:solidFill>
            <a:srgbClr val="A07A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2" name="Text Placeholder 1"/>
          <p:cNvSpPr>
            <a:spLocks noGrp="1"/>
          </p:cNvSpPr>
          <p:nvPr>
            <p:ph type="body" sz="quarter" idx="10"/>
          </p:nvPr>
        </p:nvSpPr>
        <p:spPr>
          <a:xfrm>
            <a:off x="220011" y="583142"/>
            <a:ext cx="11573197" cy="724247"/>
          </a:xfrm>
        </p:spPr>
        <p:txBody>
          <a:bodyPr/>
          <a:lstStyle/>
          <a:p>
            <a:r>
              <a:rPr lang="fa-IR" sz="3600" b="1" dirty="0">
                <a:solidFill>
                  <a:srgbClr val="E9475A"/>
                </a:solidFill>
                <a:latin typeface="+mn-lt"/>
                <a:cs typeface="B Nazanin" panose="00000400000000000000" pitchFamily="2" charset="-78"/>
              </a:rPr>
              <a:t>سبک اینفوگرافیک</a:t>
            </a:r>
            <a:endParaRPr lang="en-US" sz="3600" b="1" dirty="0">
              <a:solidFill>
                <a:srgbClr val="E9475A"/>
              </a:solidFill>
              <a:latin typeface="+mn-lt"/>
              <a:cs typeface="B Nazanin" panose="00000400000000000000" pitchFamily="2" charset="-78"/>
            </a:endParaRPr>
          </a:p>
        </p:txBody>
      </p:sp>
      <p:sp>
        <p:nvSpPr>
          <p:cNvPr id="5" name="Oval 6">
            <a:extLst>
              <a:ext uri="{FF2B5EF4-FFF2-40B4-BE49-F238E27FC236}">
                <a16:creationId xmlns:a16="http://schemas.microsoft.com/office/drawing/2014/main" id="{41FB29B7-6899-4827-972A-DC2D3E9395D4}"/>
              </a:ext>
            </a:extLst>
          </p:cNvPr>
          <p:cNvSpPr/>
          <p:nvPr/>
        </p:nvSpPr>
        <p:spPr>
          <a:xfrm>
            <a:off x="7074863" y="2011053"/>
            <a:ext cx="739171" cy="739171"/>
          </a:xfrm>
          <a:prstGeom prst="ellipse">
            <a:avLst/>
          </a:prstGeom>
          <a:solidFill>
            <a:schemeClr val="bg1"/>
          </a:solidFill>
          <a:ln w="38100">
            <a:solidFill>
              <a:srgbClr val="22222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cs typeface="B Nazanin" panose="00000400000000000000" pitchFamily="2" charset="-78"/>
            </a:endParaRPr>
          </a:p>
        </p:txBody>
      </p:sp>
      <p:sp>
        <p:nvSpPr>
          <p:cNvPr id="6" name="Oval 7">
            <a:extLst>
              <a:ext uri="{FF2B5EF4-FFF2-40B4-BE49-F238E27FC236}">
                <a16:creationId xmlns:a16="http://schemas.microsoft.com/office/drawing/2014/main" id="{E277547A-AEE4-4E13-A22F-11782BF4549F}"/>
              </a:ext>
            </a:extLst>
          </p:cNvPr>
          <p:cNvSpPr/>
          <p:nvPr/>
        </p:nvSpPr>
        <p:spPr>
          <a:xfrm>
            <a:off x="7074864" y="4152612"/>
            <a:ext cx="739171" cy="739171"/>
          </a:xfrm>
          <a:prstGeom prst="ellipse">
            <a:avLst/>
          </a:prstGeom>
          <a:solidFill>
            <a:schemeClr val="bg1"/>
          </a:solidFill>
          <a:ln w="38100">
            <a:solidFill>
              <a:srgbClr val="22222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cs typeface="B Nazanin" panose="00000400000000000000" pitchFamily="2" charset="-78"/>
            </a:endParaRPr>
          </a:p>
        </p:txBody>
      </p:sp>
      <p:sp>
        <p:nvSpPr>
          <p:cNvPr id="7" name="Donut 15">
            <a:extLst>
              <a:ext uri="{FF2B5EF4-FFF2-40B4-BE49-F238E27FC236}">
                <a16:creationId xmlns:a16="http://schemas.microsoft.com/office/drawing/2014/main" id="{04A81755-1550-4E10-BFD4-A6F5B1C056FE}"/>
              </a:ext>
            </a:extLst>
          </p:cNvPr>
          <p:cNvSpPr/>
          <p:nvPr/>
        </p:nvSpPr>
        <p:spPr>
          <a:xfrm>
            <a:off x="7209985" y="2147809"/>
            <a:ext cx="468924" cy="465660"/>
          </a:xfrm>
          <a:custGeom>
            <a:avLst/>
            <a:gdLst/>
            <a:ahLst/>
            <a:cxnLst/>
            <a:rect l="l" t="t" r="r" b="b"/>
            <a:pathLst>
              <a:path w="3821708" h="3795110">
                <a:moveTo>
                  <a:pt x="1910854" y="903842"/>
                </a:moveTo>
                <a:lnTo>
                  <a:pt x="1793831" y="1129420"/>
                </a:lnTo>
                <a:lnTo>
                  <a:pt x="1791613" y="1129420"/>
                </a:lnTo>
                <a:lnTo>
                  <a:pt x="1791892" y="1133157"/>
                </a:lnTo>
                <a:lnTo>
                  <a:pt x="1791613" y="1133695"/>
                </a:lnTo>
                <a:lnTo>
                  <a:pt x="1791933" y="1133695"/>
                </a:lnTo>
                <a:lnTo>
                  <a:pt x="1833002" y="1683464"/>
                </a:lnTo>
                <a:cubicBezTo>
                  <a:pt x="1744939" y="1714584"/>
                  <a:pt x="1682254" y="1798749"/>
                  <a:pt x="1682254" y="1897555"/>
                </a:cubicBezTo>
                <a:cubicBezTo>
                  <a:pt x="1682254" y="2023808"/>
                  <a:pt x="1784602" y="2126156"/>
                  <a:pt x="1910855" y="2126156"/>
                </a:cubicBezTo>
                <a:cubicBezTo>
                  <a:pt x="1975561" y="2126156"/>
                  <a:pt x="2033988" y="2099273"/>
                  <a:pt x="2075304" y="2055803"/>
                </a:cubicBezTo>
                <a:lnTo>
                  <a:pt x="2443125" y="2288080"/>
                </a:lnTo>
                <a:lnTo>
                  <a:pt x="2443003" y="2288309"/>
                </a:lnTo>
                <a:lnTo>
                  <a:pt x="2443494" y="2288314"/>
                </a:lnTo>
                <a:lnTo>
                  <a:pt x="2446061" y="2289935"/>
                </a:lnTo>
                <a:lnTo>
                  <a:pt x="2446904" y="2288348"/>
                </a:lnTo>
                <a:lnTo>
                  <a:pt x="2652725" y="2290436"/>
                </a:lnTo>
                <a:lnTo>
                  <a:pt x="2535900" y="2120971"/>
                </a:lnTo>
                <a:lnTo>
                  <a:pt x="2536744" y="2119385"/>
                </a:lnTo>
                <a:lnTo>
                  <a:pt x="2533964" y="2118163"/>
                </a:lnTo>
                <a:lnTo>
                  <a:pt x="2533686" y="2117759"/>
                </a:lnTo>
                <a:lnTo>
                  <a:pt x="2533565" y="2117988"/>
                </a:lnTo>
                <a:lnTo>
                  <a:pt x="2134900" y="1942755"/>
                </a:lnTo>
                <a:cubicBezTo>
                  <a:pt x="2137918" y="1928156"/>
                  <a:pt x="2139456" y="1913035"/>
                  <a:pt x="2139456" y="1897555"/>
                </a:cubicBezTo>
                <a:cubicBezTo>
                  <a:pt x="2139456" y="1798748"/>
                  <a:pt x="2076770" y="1714583"/>
                  <a:pt x="1988706" y="1683463"/>
                </a:cubicBezTo>
                <a:lnTo>
                  <a:pt x="2029775" y="1133695"/>
                </a:lnTo>
                <a:lnTo>
                  <a:pt x="2030094" y="1133695"/>
                </a:lnTo>
                <a:lnTo>
                  <a:pt x="2029815" y="1133157"/>
                </a:lnTo>
                <a:lnTo>
                  <a:pt x="2030094" y="1129420"/>
                </a:lnTo>
                <a:lnTo>
                  <a:pt x="2027877" y="1129420"/>
                </a:lnTo>
                <a:close/>
                <a:moveTo>
                  <a:pt x="1910854" y="565406"/>
                </a:moveTo>
                <a:cubicBezTo>
                  <a:pt x="2646579" y="565406"/>
                  <a:pt x="3243002" y="1161829"/>
                  <a:pt x="3243002" y="1897554"/>
                </a:cubicBezTo>
                <a:cubicBezTo>
                  <a:pt x="3243002" y="2633279"/>
                  <a:pt x="2646579" y="3229702"/>
                  <a:pt x="1910854" y="3229702"/>
                </a:cubicBezTo>
                <a:cubicBezTo>
                  <a:pt x="1175129" y="3229702"/>
                  <a:pt x="578706" y="2633279"/>
                  <a:pt x="578706" y="1897554"/>
                </a:cubicBezTo>
                <a:cubicBezTo>
                  <a:pt x="578706" y="1161829"/>
                  <a:pt x="1175129" y="565406"/>
                  <a:pt x="1910854" y="565406"/>
                </a:cubicBezTo>
                <a:close/>
                <a:moveTo>
                  <a:pt x="1766837" y="367010"/>
                </a:moveTo>
                <a:cubicBezTo>
                  <a:pt x="1050362" y="432397"/>
                  <a:pt x="475174" y="981146"/>
                  <a:pt x="377476" y="1681610"/>
                </a:cubicBezTo>
                <a:lnTo>
                  <a:pt x="426306" y="1681610"/>
                </a:lnTo>
                <a:cubicBezTo>
                  <a:pt x="510474" y="1681610"/>
                  <a:pt x="578706" y="1746088"/>
                  <a:pt x="578706" y="1825626"/>
                </a:cubicBezTo>
                <a:cubicBezTo>
                  <a:pt x="578706" y="1905164"/>
                  <a:pt x="510474" y="1969642"/>
                  <a:pt x="426306" y="1969642"/>
                </a:cubicBezTo>
                <a:lnTo>
                  <a:pt x="364094" y="1969642"/>
                </a:lnTo>
                <a:cubicBezTo>
                  <a:pt x="398055" y="2738400"/>
                  <a:pt x="1003246" y="3359660"/>
                  <a:pt x="1769417" y="3427809"/>
                </a:cubicBezTo>
                <a:lnTo>
                  <a:pt x="1769417" y="3382101"/>
                </a:lnTo>
                <a:cubicBezTo>
                  <a:pt x="1769417" y="3297933"/>
                  <a:pt x="1833895" y="3229701"/>
                  <a:pt x="1913433" y="3229701"/>
                </a:cubicBezTo>
                <a:cubicBezTo>
                  <a:pt x="1992971" y="3229701"/>
                  <a:pt x="2057449" y="3297933"/>
                  <a:pt x="2057449" y="3382101"/>
                </a:cubicBezTo>
                <a:lnTo>
                  <a:pt x="2057449" y="3427707"/>
                </a:lnTo>
                <a:cubicBezTo>
                  <a:pt x="2804164" y="3358467"/>
                  <a:pt x="3396856" y="2764020"/>
                  <a:pt x="3455018" y="2020616"/>
                </a:cubicBezTo>
                <a:lnTo>
                  <a:pt x="3395402" y="2020616"/>
                </a:lnTo>
                <a:cubicBezTo>
                  <a:pt x="3311234" y="2020616"/>
                  <a:pt x="3243002" y="1956138"/>
                  <a:pt x="3243002" y="1876600"/>
                </a:cubicBezTo>
                <a:cubicBezTo>
                  <a:pt x="3243002" y="1797062"/>
                  <a:pt x="3311234" y="1732584"/>
                  <a:pt x="3395402" y="1732584"/>
                </a:cubicBezTo>
                <a:lnTo>
                  <a:pt x="3451747" y="1732584"/>
                </a:lnTo>
                <a:cubicBezTo>
                  <a:pt x="3374444" y="1008025"/>
                  <a:pt x="2788738" y="434055"/>
                  <a:pt x="2054869" y="367632"/>
                </a:cubicBezTo>
                <a:lnTo>
                  <a:pt x="2054869" y="407296"/>
                </a:lnTo>
                <a:cubicBezTo>
                  <a:pt x="2054869" y="491464"/>
                  <a:pt x="1990391" y="559696"/>
                  <a:pt x="1910853" y="559696"/>
                </a:cubicBezTo>
                <a:cubicBezTo>
                  <a:pt x="1831315" y="559696"/>
                  <a:pt x="1766837" y="491464"/>
                  <a:pt x="1766837" y="407296"/>
                </a:cubicBezTo>
                <a:close/>
                <a:moveTo>
                  <a:pt x="1910854" y="0"/>
                </a:moveTo>
                <a:cubicBezTo>
                  <a:pt x="2966190" y="0"/>
                  <a:pt x="3821708" y="849564"/>
                  <a:pt x="3821708" y="1897555"/>
                </a:cubicBezTo>
                <a:cubicBezTo>
                  <a:pt x="3821708" y="2945546"/>
                  <a:pt x="2966190" y="3795110"/>
                  <a:pt x="1910854" y="3795110"/>
                </a:cubicBezTo>
                <a:cubicBezTo>
                  <a:pt x="855518" y="3795110"/>
                  <a:pt x="0" y="2945546"/>
                  <a:pt x="0" y="1897555"/>
                </a:cubicBezTo>
                <a:cubicBezTo>
                  <a:pt x="0" y="849564"/>
                  <a:pt x="855518" y="0"/>
                  <a:pt x="1910854" y="0"/>
                </a:cubicBezTo>
                <a:close/>
              </a:path>
            </a:pathLst>
          </a:custGeom>
          <a:solidFill>
            <a:srgbClr val="FF87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chemeClr val="tx1"/>
              </a:solidFill>
              <a:cs typeface="B Nazanin" panose="00000400000000000000" pitchFamily="2" charset="-78"/>
            </a:endParaRPr>
          </a:p>
        </p:txBody>
      </p:sp>
      <p:sp>
        <p:nvSpPr>
          <p:cNvPr id="8" name="Oval 21">
            <a:extLst>
              <a:ext uri="{FF2B5EF4-FFF2-40B4-BE49-F238E27FC236}">
                <a16:creationId xmlns:a16="http://schemas.microsoft.com/office/drawing/2014/main" id="{16F3B4D5-C255-4362-A1B0-AB6BF30DDE46}"/>
              </a:ext>
            </a:extLst>
          </p:cNvPr>
          <p:cNvSpPr/>
          <p:nvPr/>
        </p:nvSpPr>
        <p:spPr>
          <a:xfrm rot="20700000">
            <a:off x="7205635" y="4312895"/>
            <a:ext cx="477627" cy="418604"/>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rgbClr val="FF87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cs typeface="B Nazanin" panose="00000400000000000000" pitchFamily="2" charset="-78"/>
            </a:endParaRPr>
          </a:p>
        </p:txBody>
      </p:sp>
      <p:grpSp>
        <p:nvGrpSpPr>
          <p:cNvPr id="9" name="그룹 8">
            <a:extLst>
              <a:ext uri="{FF2B5EF4-FFF2-40B4-BE49-F238E27FC236}">
                <a16:creationId xmlns:a16="http://schemas.microsoft.com/office/drawing/2014/main" id="{20638B01-C0CB-4DB6-99D7-C3745F9914D8}"/>
              </a:ext>
            </a:extLst>
          </p:cNvPr>
          <p:cNvGrpSpPr/>
          <p:nvPr/>
        </p:nvGrpSpPr>
        <p:grpSpPr>
          <a:xfrm>
            <a:off x="7948505" y="1902860"/>
            <a:ext cx="3276000" cy="919337"/>
            <a:chOff x="7948505" y="1772817"/>
            <a:chExt cx="3276000" cy="919338"/>
          </a:xfrm>
        </p:grpSpPr>
        <p:sp>
          <p:nvSpPr>
            <p:cNvPr id="10" name="TextBox 9">
              <a:extLst>
                <a:ext uri="{FF2B5EF4-FFF2-40B4-BE49-F238E27FC236}">
                  <a16:creationId xmlns:a16="http://schemas.microsoft.com/office/drawing/2014/main" id="{95B317D5-7A57-45C7-A5DE-D4B8530882EF}"/>
                </a:ext>
              </a:extLst>
            </p:cNvPr>
            <p:cNvSpPr txBox="1"/>
            <p:nvPr/>
          </p:nvSpPr>
          <p:spPr>
            <a:xfrm>
              <a:off x="7948505" y="1772817"/>
              <a:ext cx="327600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400000000000000" pitchFamily="2" charset="-78"/>
                </a:rPr>
                <a:t>محتوا در اینجا</a:t>
              </a:r>
              <a:endParaRPr lang="ko-KR" altLang="en-US" sz="1400" b="1" dirty="0">
                <a:solidFill>
                  <a:schemeClr val="tx1">
                    <a:lumMod val="75000"/>
                    <a:lumOff val="25000"/>
                  </a:schemeClr>
                </a:solidFill>
                <a:cs typeface="B Nazanin" panose="00000400000000000000" pitchFamily="2" charset="-78"/>
              </a:endParaRPr>
            </a:p>
          </p:txBody>
        </p:sp>
        <p:sp>
          <p:nvSpPr>
            <p:cNvPr id="11" name="TextBox 10">
              <a:extLst>
                <a:ext uri="{FF2B5EF4-FFF2-40B4-BE49-F238E27FC236}">
                  <a16:creationId xmlns:a16="http://schemas.microsoft.com/office/drawing/2014/main" id="{0FC84C89-067C-4519-91D4-789E483266AF}"/>
                </a:ext>
              </a:extLst>
            </p:cNvPr>
            <p:cNvSpPr txBox="1"/>
            <p:nvPr/>
          </p:nvSpPr>
          <p:spPr>
            <a:xfrm>
              <a:off x="7948505" y="2045824"/>
              <a:ext cx="3276000"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a:t>
              </a:r>
              <a:endParaRPr lang="en-US" altLang="ko-KR" sz="1200" dirty="0">
                <a:solidFill>
                  <a:schemeClr val="tx1">
                    <a:lumMod val="75000"/>
                    <a:lumOff val="25000"/>
                  </a:schemeClr>
                </a:solidFill>
                <a:cs typeface="B Nazanin" panose="00000400000000000000" pitchFamily="2" charset="-78"/>
              </a:endParaRPr>
            </a:p>
          </p:txBody>
        </p:sp>
      </p:grpSp>
      <p:grpSp>
        <p:nvGrpSpPr>
          <p:cNvPr id="12" name="그룹 11">
            <a:extLst>
              <a:ext uri="{FF2B5EF4-FFF2-40B4-BE49-F238E27FC236}">
                <a16:creationId xmlns:a16="http://schemas.microsoft.com/office/drawing/2014/main" id="{8E5A6EAE-77B7-44C3-B1D7-5709547E2348}"/>
              </a:ext>
            </a:extLst>
          </p:cNvPr>
          <p:cNvGrpSpPr/>
          <p:nvPr/>
        </p:nvGrpSpPr>
        <p:grpSpPr>
          <a:xfrm>
            <a:off x="7948505" y="4062523"/>
            <a:ext cx="3276000" cy="919337"/>
            <a:chOff x="7948505" y="3968693"/>
            <a:chExt cx="3276000" cy="919338"/>
          </a:xfrm>
        </p:grpSpPr>
        <p:sp>
          <p:nvSpPr>
            <p:cNvPr id="13" name="TextBox 12">
              <a:extLst>
                <a:ext uri="{FF2B5EF4-FFF2-40B4-BE49-F238E27FC236}">
                  <a16:creationId xmlns:a16="http://schemas.microsoft.com/office/drawing/2014/main" id="{EF1FCFD8-49C6-4792-A612-0B6028063614}"/>
                </a:ext>
              </a:extLst>
            </p:cNvPr>
            <p:cNvSpPr txBox="1"/>
            <p:nvPr/>
          </p:nvSpPr>
          <p:spPr>
            <a:xfrm>
              <a:off x="7948505" y="3968693"/>
              <a:ext cx="327600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400000000000000" pitchFamily="2" charset="-78"/>
                </a:rPr>
                <a:t>محتوا در اینجا</a:t>
              </a:r>
              <a:endParaRPr lang="ko-KR" altLang="en-US" sz="1400" b="1" dirty="0">
                <a:solidFill>
                  <a:schemeClr val="tx1">
                    <a:lumMod val="75000"/>
                    <a:lumOff val="2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BD809ABC-DE13-48FF-AE38-EB5A817AEA10}"/>
                </a:ext>
              </a:extLst>
            </p:cNvPr>
            <p:cNvSpPr txBox="1"/>
            <p:nvPr/>
          </p:nvSpPr>
          <p:spPr>
            <a:xfrm>
              <a:off x="7948505" y="4241700"/>
              <a:ext cx="3276000"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a:t>
              </a:r>
              <a:endParaRPr lang="ko-KR" altLang="en-US" sz="1200" dirty="0">
                <a:solidFill>
                  <a:schemeClr val="tx1">
                    <a:lumMod val="75000"/>
                    <a:lumOff val="25000"/>
                  </a:schemeClr>
                </a:solidFill>
                <a:cs typeface="B Nazanin" panose="00000400000000000000" pitchFamily="2" charset="-78"/>
              </a:endParaRPr>
            </a:p>
          </p:txBody>
        </p:sp>
      </p:grpSp>
      <p:sp>
        <p:nvSpPr>
          <p:cNvPr id="15" name="TextBox 14">
            <a:extLst>
              <a:ext uri="{FF2B5EF4-FFF2-40B4-BE49-F238E27FC236}">
                <a16:creationId xmlns:a16="http://schemas.microsoft.com/office/drawing/2014/main" id="{D8DF7AA0-6CBC-4746-9EFC-C3DEA1DCBADE}"/>
              </a:ext>
            </a:extLst>
          </p:cNvPr>
          <p:cNvSpPr txBox="1"/>
          <p:nvPr/>
        </p:nvSpPr>
        <p:spPr>
          <a:xfrm>
            <a:off x="7125775" y="3040529"/>
            <a:ext cx="4055260" cy="461665"/>
          </a:xfrm>
          <a:prstGeom prst="rect">
            <a:avLst/>
          </a:prstGeom>
          <a:noFill/>
        </p:spPr>
        <p:txBody>
          <a:bodyPr wrap="square" rtlCol="0">
            <a:spAutoFit/>
          </a:bodyPr>
          <a:lstStyle/>
          <a:p>
            <a:pPr algn="ctr"/>
            <a:r>
              <a:rPr lang="fa-IR" altLang="ko-KR" sz="1200" dirty="0">
                <a:solidFill>
                  <a:schemeClr val="bg1"/>
                </a:solidFill>
                <a:cs typeface="B Nazanin" panose="000004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a:t>
            </a:r>
            <a:endParaRPr lang="ko-KR" altLang="en-US" sz="1200" dirty="0">
              <a:solidFill>
                <a:schemeClr val="bg1"/>
              </a:solidFill>
              <a:cs typeface="B Nazanin" panose="00000400000000000000" pitchFamily="2" charset="-78"/>
            </a:endParaRPr>
          </a:p>
        </p:txBody>
      </p:sp>
      <p:sp>
        <p:nvSpPr>
          <p:cNvPr id="16" name="TextBox 15">
            <a:extLst>
              <a:ext uri="{FF2B5EF4-FFF2-40B4-BE49-F238E27FC236}">
                <a16:creationId xmlns:a16="http://schemas.microsoft.com/office/drawing/2014/main" id="{382A95FD-3BF5-45CA-8C8B-18AA5569C550}"/>
              </a:ext>
            </a:extLst>
          </p:cNvPr>
          <p:cNvSpPr txBox="1"/>
          <p:nvPr/>
        </p:nvSpPr>
        <p:spPr>
          <a:xfrm>
            <a:off x="7125775" y="5200769"/>
            <a:ext cx="4055260" cy="461665"/>
          </a:xfrm>
          <a:prstGeom prst="rect">
            <a:avLst/>
          </a:prstGeom>
          <a:noFill/>
        </p:spPr>
        <p:txBody>
          <a:bodyPr wrap="square" rtlCol="0">
            <a:spAutoFit/>
          </a:bodyPr>
          <a:lstStyle/>
          <a:p>
            <a:pPr algn="ctr"/>
            <a:r>
              <a:rPr lang="fa-IR" altLang="ko-KR" sz="1200" dirty="0">
                <a:solidFill>
                  <a:schemeClr val="bg1"/>
                </a:solidFill>
                <a:cs typeface="B Nazanin" panose="000004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a:t>
            </a:r>
            <a:endParaRPr lang="ko-KR" altLang="en-US" sz="1200" dirty="0">
              <a:solidFill>
                <a:schemeClr val="bg1"/>
              </a:solidFill>
              <a:cs typeface="B Nazanin" panose="00000400000000000000" pitchFamily="2" charset="-78"/>
            </a:endParaRPr>
          </a:p>
        </p:txBody>
      </p:sp>
      <p:pic>
        <p:nvPicPr>
          <p:cNvPr id="9218" name="Picture 2" descr="Dolor de pecho al respirar, ¿a qué se debe? - Bekia Salud">
            <a:extLst>
              <a:ext uri="{FF2B5EF4-FFF2-40B4-BE49-F238E27FC236}">
                <a16:creationId xmlns:a16="http://schemas.microsoft.com/office/drawing/2014/main" id="{CBF1B7B8-C079-469A-BAB2-EE02BA3E54E9}"/>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05791" y="1843126"/>
            <a:ext cx="5947529" cy="36874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115779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14E20DE-374F-448F-8EF8-9370A8D51C27}"/>
              </a:ext>
            </a:extLst>
          </p:cNvPr>
          <p:cNvSpPr>
            <a:spLocks noGrp="1"/>
          </p:cNvSpPr>
          <p:nvPr>
            <p:ph type="title" idx="4294967295"/>
          </p:nvPr>
        </p:nvSpPr>
        <p:spPr>
          <a:xfrm>
            <a:off x="484924" y="405307"/>
            <a:ext cx="8474075" cy="709612"/>
          </a:xfrm>
          <a:prstGeom prst="rect">
            <a:avLst/>
          </a:prstGeom>
        </p:spPr>
        <p:txBody>
          <a:bodyPr/>
          <a:lstStyle/>
          <a:p>
            <a:pPr algn="r" rtl="1"/>
            <a:r>
              <a:rPr lang="fa-IR" dirty="0">
                <a:solidFill>
                  <a:srgbClr val="EA525D"/>
                </a:solidFill>
                <a:cs typeface="B Nazanin" panose="00000400000000000000" pitchFamily="2" charset="-78"/>
              </a:rPr>
              <a:t>اعضای داخلی</a:t>
            </a:r>
            <a:endParaRPr lang="es-PE" dirty="0">
              <a:solidFill>
                <a:srgbClr val="EA525D"/>
              </a:solidFill>
              <a:cs typeface="B Nazanin" panose="00000400000000000000" pitchFamily="2" charset="-78"/>
            </a:endParaRPr>
          </a:p>
        </p:txBody>
      </p:sp>
      <p:grpSp>
        <p:nvGrpSpPr>
          <p:cNvPr id="8" name="Group 8">
            <a:extLst>
              <a:ext uri="{FF2B5EF4-FFF2-40B4-BE49-F238E27FC236}">
                <a16:creationId xmlns:a16="http://schemas.microsoft.com/office/drawing/2014/main" id="{37EF2069-DB70-490B-B9DC-5545F050D984}"/>
              </a:ext>
            </a:extLst>
          </p:cNvPr>
          <p:cNvGrpSpPr>
            <a:grpSpLocks noChangeAspect="1"/>
          </p:cNvGrpSpPr>
          <p:nvPr/>
        </p:nvGrpSpPr>
        <p:grpSpPr>
          <a:xfrm>
            <a:off x="5186664" y="2112682"/>
            <a:ext cx="656721" cy="506604"/>
            <a:chOff x="2824" y="501"/>
            <a:chExt cx="513" cy="363"/>
          </a:xfrm>
          <a:solidFill>
            <a:srgbClr val="FF92BE"/>
          </a:solidFill>
        </p:grpSpPr>
        <p:sp>
          <p:nvSpPr>
            <p:cNvPr id="9" name="Freeform 9">
              <a:extLst>
                <a:ext uri="{FF2B5EF4-FFF2-40B4-BE49-F238E27FC236}">
                  <a16:creationId xmlns:a16="http://schemas.microsoft.com/office/drawing/2014/main" id="{EC147A79-6D42-4372-BAD7-116F4BA79319}"/>
                </a:ext>
              </a:extLst>
            </p:cNvPr>
            <p:cNvSpPr>
              <a:spLocks noEditPoints="1"/>
            </p:cNvSpPr>
            <p:nvPr/>
          </p:nvSpPr>
          <p:spPr bwMode="auto">
            <a:xfrm>
              <a:off x="2824" y="501"/>
              <a:ext cx="472" cy="363"/>
            </a:xfrm>
            <a:custGeom>
              <a:avLst/>
              <a:gdLst>
                <a:gd name="T0" fmla="*/ 144 w 196"/>
                <a:gd name="T1" fmla="*/ 142 h 150"/>
                <a:gd name="T2" fmla="*/ 158 w 196"/>
                <a:gd name="T3" fmla="*/ 107 h 150"/>
                <a:gd name="T4" fmla="*/ 106 w 196"/>
                <a:gd name="T5" fmla="*/ 92 h 150"/>
                <a:gd name="T6" fmla="*/ 95 w 196"/>
                <a:gd name="T7" fmla="*/ 60 h 150"/>
                <a:gd name="T8" fmla="*/ 143 w 196"/>
                <a:gd name="T9" fmla="*/ 69 h 150"/>
                <a:gd name="T10" fmla="*/ 145 w 196"/>
                <a:gd name="T11" fmla="*/ 69 h 150"/>
                <a:gd name="T12" fmla="*/ 130 w 196"/>
                <a:gd name="T13" fmla="*/ 41 h 150"/>
                <a:gd name="T14" fmla="*/ 92 w 196"/>
                <a:gd name="T15" fmla="*/ 32 h 150"/>
                <a:gd name="T16" fmla="*/ 100 w 196"/>
                <a:gd name="T17" fmla="*/ 5 h 150"/>
                <a:gd name="T18" fmla="*/ 120 w 196"/>
                <a:gd name="T19" fmla="*/ 13 h 150"/>
                <a:gd name="T20" fmla="*/ 157 w 196"/>
                <a:gd name="T21" fmla="*/ 27 h 150"/>
                <a:gd name="T22" fmla="*/ 169 w 196"/>
                <a:gd name="T23" fmla="*/ 35 h 150"/>
                <a:gd name="T24" fmla="*/ 190 w 196"/>
                <a:gd name="T25" fmla="*/ 40 h 150"/>
                <a:gd name="T26" fmla="*/ 177 w 196"/>
                <a:gd name="T27" fmla="*/ 23 h 150"/>
                <a:gd name="T28" fmla="*/ 167 w 196"/>
                <a:gd name="T29" fmla="*/ 19 h 150"/>
                <a:gd name="T30" fmla="*/ 158 w 196"/>
                <a:gd name="T31" fmla="*/ 11 h 150"/>
                <a:gd name="T32" fmla="*/ 70 w 196"/>
                <a:gd name="T33" fmla="*/ 12 h 150"/>
                <a:gd name="T34" fmla="*/ 28 w 196"/>
                <a:gd name="T35" fmla="*/ 41 h 150"/>
                <a:gd name="T36" fmla="*/ 25 w 196"/>
                <a:gd name="T37" fmla="*/ 41 h 150"/>
                <a:gd name="T38" fmla="*/ 29 w 196"/>
                <a:gd name="T39" fmla="*/ 114 h 150"/>
                <a:gd name="T40" fmla="*/ 23 w 196"/>
                <a:gd name="T41" fmla="*/ 118 h 150"/>
                <a:gd name="T42" fmla="*/ 20 w 196"/>
                <a:gd name="T43" fmla="*/ 103 h 150"/>
                <a:gd name="T44" fmla="*/ 52 w 196"/>
                <a:gd name="T45" fmla="*/ 104 h 150"/>
                <a:gd name="T46" fmla="*/ 52 w 196"/>
                <a:gd name="T47" fmla="*/ 114 h 150"/>
                <a:gd name="T48" fmla="*/ 103 w 196"/>
                <a:gd name="T49" fmla="*/ 127 h 150"/>
                <a:gd name="T50" fmla="*/ 132 w 196"/>
                <a:gd name="T51" fmla="*/ 142 h 150"/>
                <a:gd name="T52" fmla="*/ 54 w 196"/>
                <a:gd name="T53" fmla="*/ 123 h 150"/>
                <a:gd name="T54" fmla="*/ 155 w 196"/>
                <a:gd name="T55" fmla="*/ 119 h 150"/>
                <a:gd name="T56" fmla="*/ 154 w 196"/>
                <a:gd name="T57" fmla="*/ 121 h 150"/>
                <a:gd name="T58" fmla="*/ 85 w 196"/>
                <a:gd name="T59" fmla="*/ 9 h 150"/>
                <a:gd name="T60" fmla="*/ 56 w 196"/>
                <a:gd name="T61" fmla="*/ 22 h 150"/>
                <a:gd name="T62" fmla="*/ 54 w 196"/>
                <a:gd name="T63" fmla="*/ 34 h 150"/>
                <a:gd name="T64" fmla="*/ 82 w 196"/>
                <a:gd name="T65" fmla="*/ 15 h 150"/>
                <a:gd name="T66" fmla="*/ 87 w 196"/>
                <a:gd name="T67" fmla="*/ 28 h 150"/>
                <a:gd name="T68" fmla="*/ 106 w 196"/>
                <a:gd name="T69" fmla="*/ 39 h 150"/>
                <a:gd name="T70" fmla="*/ 110 w 196"/>
                <a:gd name="T71" fmla="*/ 47 h 150"/>
                <a:gd name="T72" fmla="*/ 129 w 196"/>
                <a:gd name="T73" fmla="*/ 62 h 150"/>
                <a:gd name="T74" fmla="*/ 102 w 196"/>
                <a:gd name="T75" fmla="*/ 49 h 150"/>
                <a:gd name="T76" fmla="*/ 51 w 196"/>
                <a:gd name="T77" fmla="*/ 39 h 150"/>
                <a:gd name="T78" fmla="*/ 38 w 196"/>
                <a:gd name="T79" fmla="*/ 61 h 150"/>
                <a:gd name="T80" fmla="*/ 46 w 196"/>
                <a:gd name="T81" fmla="*/ 69 h 150"/>
                <a:gd name="T82" fmla="*/ 49 w 196"/>
                <a:gd name="T83" fmla="*/ 59 h 150"/>
                <a:gd name="T84" fmla="*/ 51 w 196"/>
                <a:gd name="T85" fmla="*/ 31 h 150"/>
                <a:gd name="T86" fmla="*/ 12 w 196"/>
                <a:gd name="T87" fmla="*/ 99 h 150"/>
                <a:gd name="T88" fmla="*/ 98 w 196"/>
                <a:gd name="T89" fmla="*/ 123 h 150"/>
                <a:gd name="T90" fmla="*/ 85 w 196"/>
                <a:gd name="T91" fmla="*/ 116 h 150"/>
                <a:gd name="T92" fmla="*/ 87 w 196"/>
                <a:gd name="T93" fmla="*/ 115 h 150"/>
                <a:gd name="T94" fmla="*/ 87 w 196"/>
                <a:gd name="T95" fmla="*/ 96 h 150"/>
                <a:gd name="T96" fmla="*/ 70 w 196"/>
                <a:gd name="T97" fmla="*/ 91 h 150"/>
                <a:gd name="T98" fmla="*/ 38 w 196"/>
                <a:gd name="T99" fmla="*/ 99 h 150"/>
                <a:gd name="T100" fmla="*/ 11 w 196"/>
                <a:gd name="T101" fmla="*/ 85 h 150"/>
                <a:gd name="T102" fmla="*/ 27 w 196"/>
                <a:gd name="T103" fmla="*/ 52 h 150"/>
                <a:gd name="T104" fmla="*/ 18 w 196"/>
                <a:gd name="T105" fmla="*/ 66 h 150"/>
                <a:gd name="T106" fmla="*/ 34 w 196"/>
                <a:gd name="T107" fmla="*/ 75 h 150"/>
                <a:gd name="T108" fmla="*/ 66 w 196"/>
                <a:gd name="T109" fmla="*/ 90 h 150"/>
                <a:gd name="T110" fmla="*/ 72 w 196"/>
                <a:gd name="T111" fmla="*/ 57 h 150"/>
                <a:gd name="T112" fmla="*/ 114 w 196"/>
                <a:gd name="T113" fmla="*/ 102 h 150"/>
                <a:gd name="T114" fmla="*/ 119 w 196"/>
                <a:gd name="T115" fmla="*/ 121 h 150"/>
                <a:gd name="T116" fmla="*/ 134 w 196"/>
                <a:gd name="T117" fmla="*/ 12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6" h="150">
                  <a:moveTo>
                    <a:pt x="99" y="137"/>
                  </a:moveTo>
                  <a:cubicBezTo>
                    <a:pt x="102" y="138"/>
                    <a:pt x="104" y="140"/>
                    <a:pt x="107" y="141"/>
                  </a:cubicBezTo>
                  <a:cubicBezTo>
                    <a:pt x="110" y="142"/>
                    <a:pt x="113" y="143"/>
                    <a:pt x="116" y="143"/>
                  </a:cubicBezTo>
                  <a:cubicBezTo>
                    <a:pt x="117" y="143"/>
                    <a:pt x="119" y="143"/>
                    <a:pt x="120" y="143"/>
                  </a:cubicBezTo>
                  <a:cubicBezTo>
                    <a:pt x="122" y="143"/>
                    <a:pt x="123" y="142"/>
                    <a:pt x="125" y="142"/>
                  </a:cubicBezTo>
                  <a:cubicBezTo>
                    <a:pt x="126" y="142"/>
                    <a:pt x="126" y="142"/>
                    <a:pt x="126" y="142"/>
                  </a:cubicBezTo>
                  <a:cubicBezTo>
                    <a:pt x="127" y="142"/>
                    <a:pt x="127" y="142"/>
                    <a:pt x="127" y="142"/>
                  </a:cubicBezTo>
                  <a:cubicBezTo>
                    <a:pt x="127" y="142"/>
                    <a:pt x="127" y="142"/>
                    <a:pt x="127" y="142"/>
                  </a:cubicBezTo>
                  <a:cubicBezTo>
                    <a:pt x="127" y="142"/>
                    <a:pt x="127" y="142"/>
                    <a:pt x="127" y="142"/>
                  </a:cubicBezTo>
                  <a:cubicBezTo>
                    <a:pt x="128" y="142"/>
                    <a:pt x="128" y="142"/>
                    <a:pt x="128" y="142"/>
                  </a:cubicBezTo>
                  <a:cubicBezTo>
                    <a:pt x="130" y="142"/>
                    <a:pt x="130" y="142"/>
                    <a:pt x="130" y="142"/>
                  </a:cubicBezTo>
                  <a:cubicBezTo>
                    <a:pt x="131" y="142"/>
                    <a:pt x="133" y="142"/>
                    <a:pt x="135" y="142"/>
                  </a:cubicBezTo>
                  <a:cubicBezTo>
                    <a:pt x="138" y="142"/>
                    <a:pt x="141" y="142"/>
                    <a:pt x="144" y="142"/>
                  </a:cubicBezTo>
                  <a:cubicBezTo>
                    <a:pt x="145" y="142"/>
                    <a:pt x="147" y="142"/>
                    <a:pt x="148" y="142"/>
                  </a:cubicBezTo>
                  <a:cubicBezTo>
                    <a:pt x="149" y="142"/>
                    <a:pt x="150" y="141"/>
                    <a:pt x="152" y="141"/>
                  </a:cubicBezTo>
                  <a:cubicBezTo>
                    <a:pt x="154" y="140"/>
                    <a:pt x="157" y="138"/>
                    <a:pt x="159" y="136"/>
                  </a:cubicBezTo>
                  <a:cubicBezTo>
                    <a:pt x="160" y="136"/>
                    <a:pt x="160" y="136"/>
                    <a:pt x="160" y="136"/>
                  </a:cubicBezTo>
                  <a:cubicBezTo>
                    <a:pt x="160" y="135"/>
                    <a:pt x="160" y="134"/>
                    <a:pt x="160" y="134"/>
                  </a:cubicBezTo>
                  <a:cubicBezTo>
                    <a:pt x="160" y="132"/>
                    <a:pt x="160" y="131"/>
                    <a:pt x="160" y="129"/>
                  </a:cubicBezTo>
                  <a:cubicBezTo>
                    <a:pt x="160" y="128"/>
                    <a:pt x="160" y="128"/>
                    <a:pt x="160" y="128"/>
                  </a:cubicBezTo>
                  <a:cubicBezTo>
                    <a:pt x="161" y="127"/>
                    <a:pt x="161" y="127"/>
                    <a:pt x="161" y="127"/>
                  </a:cubicBezTo>
                  <a:cubicBezTo>
                    <a:pt x="162" y="127"/>
                    <a:pt x="164" y="126"/>
                    <a:pt x="165" y="126"/>
                  </a:cubicBezTo>
                  <a:cubicBezTo>
                    <a:pt x="166" y="125"/>
                    <a:pt x="166" y="124"/>
                    <a:pt x="167" y="123"/>
                  </a:cubicBezTo>
                  <a:cubicBezTo>
                    <a:pt x="167" y="122"/>
                    <a:pt x="167" y="121"/>
                    <a:pt x="167" y="119"/>
                  </a:cubicBezTo>
                  <a:cubicBezTo>
                    <a:pt x="166" y="118"/>
                    <a:pt x="166" y="117"/>
                    <a:pt x="165" y="115"/>
                  </a:cubicBezTo>
                  <a:cubicBezTo>
                    <a:pt x="163" y="112"/>
                    <a:pt x="160" y="110"/>
                    <a:pt x="158" y="107"/>
                  </a:cubicBezTo>
                  <a:cubicBezTo>
                    <a:pt x="156" y="106"/>
                    <a:pt x="155" y="105"/>
                    <a:pt x="154" y="103"/>
                  </a:cubicBezTo>
                  <a:cubicBezTo>
                    <a:pt x="151" y="102"/>
                    <a:pt x="151" y="102"/>
                    <a:pt x="151" y="102"/>
                  </a:cubicBezTo>
                  <a:cubicBezTo>
                    <a:pt x="151" y="101"/>
                    <a:pt x="150" y="100"/>
                    <a:pt x="149" y="100"/>
                  </a:cubicBezTo>
                  <a:cubicBezTo>
                    <a:pt x="146" y="98"/>
                    <a:pt x="142" y="98"/>
                    <a:pt x="139" y="98"/>
                  </a:cubicBezTo>
                  <a:cubicBezTo>
                    <a:pt x="135" y="98"/>
                    <a:pt x="131" y="99"/>
                    <a:pt x="128" y="100"/>
                  </a:cubicBezTo>
                  <a:cubicBezTo>
                    <a:pt x="128" y="100"/>
                    <a:pt x="128" y="100"/>
                    <a:pt x="128" y="100"/>
                  </a:cubicBezTo>
                  <a:cubicBezTo>
                    <a:pt x="127" y="99"/>
                    <a:pt x="127" y="99"/>
                    <a:pt x="127" y="99"/>
                  </a:cubicBezTo>
                  <a:cubicBezTo>
                    <a:pt x="124" y="97"/>
                    <a:pt x="120" y="94"/>
                    <a:pt x="116" y="91"/>
                  </a:cubicBezTo>
                  <a:cubicBezTo>
                    <a:pt x="113" y="88"/>
                    <a:pt x="109" y="86"/>
                    <a:pt x="105" y="84"/>
                  </a:cubicBezTo>
                  <a:cubicBezTo>
                    <a:pt x="103" y="83"/>
                    <a:pt x="101" y="81"/>
                    <a:pt x="100" y="80"/>
                  </a:cubicBezTo>
                  <a:cubicBezTo>
                    <a:pt x="100" y="81"/>
                    <a:pt x="100" y="82"/>
                    <a:pt x="100" y="83"/>
                  </a:cubicBezTo>
                  <a:cubicBezTo>
                    <a:pt x="100" y="84"/>
                    <a:pt x="101" y="85"/>
                    <a:pt x="101" y="86"/>
                  </a:cubicBezTo>
                  <a:cubicBezTo>
                    <a:pt x="102" y="88"/>
                    <a:pt x="104" y="91"/>
                    <a:pt x="106" y="92"/>
                  </a:cubicBezTo>
                  <a:cubicBezTo>
                    <a:pt x="104" y="91"/>
                    <a:pt x="102" y="89"/>
                    <a:pt x="101" y="87"/>
                  </a:cubicBezTo>
                  <a:cubicBezTo>
                    <a:pt x="100" y="85"/>
                    <a:pt x="99" y="84"/>
                    <a:pt x="99" y="83"/>
                  </a:cubicBezTo>
                  <a:cubicBezTo>
                    <a:pt x="99" y="82"/>
                    <a:pt x="98" y="80"/>
                    <a:pt x="98" y="78"/>
                  </a:cubicBezTo>
                  <a:cubicBezTo>
                    <a:pt x="97" y="77"/>
                    <a:pt x="96" y="75"/>
                    <a:pt x="96" y="73"/>
                  </a:cubicBezTo>
                  <a:cubicBezTo>
                    <a:pt x="95" y="71"/>
                    <a:pt x="95" y="69"/>
                    <a:pt x="95" y="67"/>
                  </a:cubicBezTo>
                  <a:cubicBezTo>
                    <a:pt x="93" y="66"/>
                    <a:pt x="91" y="64"/>
                    <a:pt x="89" y="64"/>
                  </a:cubicBezTo>
                  <a:cubicBezTo>
                    <a:pt x="88" y="63"/>
                    <a:pt x="86" y="62"/>
                    <a:pt x="85" y="60"/>
                  </a:cubicBezTo>
                  <a:cubicBezTo>
                    <a:pt x="82" y="58"/>
                    <a:pt x="80" y="55"/>
                    <a:pt x="79" y="52"/>
                  </a:cubicBezTo>
                  <a:cubicBezTo>
                    <a:pt x="81" y="55"/>
                    <a:pt x="83" y="57"/>
                    <a:pt x="86" y="59"/>
                  </a:cubicBezTo>
                  <a:cubicBezTo>
                    <a:pt x="87" y="60"/>
                    <a:pt x="89" y="61"/>
                    <a:pt x="90" y="61"/>
                  </a:cubicBezTo>
                  <a:cubicBezTo>
                    <a:pt x="92" y="62"/>
                    <a:pt x="93" y="62"/>
                    <a:pt x="94" y="63"/>
                  </a:cubicBezTo>
                  <a:cubicBezTo>
                    <a:pt x="94" y="62"/>
                    <a:pt x="94" y="61"/>
                    <a:pt x="94" y="60"/>
                  </a:cubicBezTo>
                  <a:cubicBezTo>
                    <a:pt x="95" y="60"/>
                    <a:pt x="95" y="60"/>
                    <a:pt x="95" y="60"/>
                  </a:cubicBezTo>
                  <a:cubicBezTo>
                    <a:pt x="96" y="64"/>
                    <a:pt x="96" y="69"/>
                    <a:pt x="97" y="73"/>
                  </a:cubicBezTo>
                  <a:cubicBezTo>
                    <a:pt x="98" y="75"/>
                    <a:pt x="99" y="77"/>
                    <a:pt x="101" y="78"/>
                  </a:cubicBezTo>
                  <a:cubicBezTo>
                    <a:pt x="102" y="79"/>
                    <a:pt x="104" y="80"/>
                    <a:pt x="106" y="81"/>
                  </a:cubicBezTo>
                  <a:cubicBezTo>
                    <a:pt x="108" y="82"/>
                    <a:pt x="110" y="83"/>
                    <a:pt x="112" y="85"/>
                  </a:cubicBezTo>
                  <a:cubicBezTo>
                    <a:pt x="114" y="86"/>
                    <a:pt x="116" y="87"/>
                    <a:pt x="118" y="88"/>
                  </a:cubicBezTo>
                  <a:cubicBezTo>
                    <a:pt x="122" y="91"/>
                    <a:pt x="125" y="93"/>
                    <a:pt x="128" y="96"/>
                  </a:cubicBezTo>
                  <a:cubicBezTo>
                    <a:pt x="132" y="95"/>
                    <a:pt x="135" y="95"/>
                    <a:pt x="139" y="95"/>
                  </a:cubicBezTo>
                  <a:cubicBezTo>
                    <a:pt x="140" y="95"/>
                    <a:pt x="141" y="95"/>
                    <a:pt x="142" y="95"/>
                  </a:cubicBezTo>
                  <a:cubicBezTo>
                    <a:pt x="143" y="91"/>
                    <a:pt x="144" y="87"/>
                    <a:pt x="144" y="84"/>
                  </a:cubicBezTo>
                  <a:cubicBezTo>
                    <a:pt x="144" y="81"/>
                    <a:pt x="144" y="79"/>
                    <a:pt x="144" y="76"/>
                  </a:cubicBezTo>
                  <a:cubicBezTo>
                    <a:pt x="144" y="75"/>
                    <a:pt x="144" y="74"/>
                    <a:pt x="144" y="73"/>
                  </a:cubicBezTo>
                  <a:cubicBezTo>
                    <a:pt x="144" y="72"/>
                    <a:pt x="143" y="70"/>
                    <a:pt x="143" y="69"/>
                  </a:cubicBezTo>
                  <a:cubicBezTo>
                    <a:pt x="143" y="69"/>
                    <a:pt x="143" y="69"/>
                    <a:pt x="143" y="69"/>
                  </a:cubicBezTo>
                  <a:cubicBezTo>
                    <a:pt x="144" y="70"/>
                    <a:pt x="145" y="71"/>
                    <a:pt x="145" y="72"/>
                  </a:cubicBezTo>
                  <a:cubicBezTo>
                    <a:pt x="146" y="74"/>
                    <a:pt x="146" y="75"/>
                    <a:pt x="146" y="76"/>
                  </a:cubicBezTo>
                  <a:cubicBezTo>
                    <a:pt x="147" y="79"/>
                    <a:pt x="147" y="81"/>
                    <a:pt x="147" y="84"/>
                  </a:cubicBezTo>
                  <a:cubicBezTo>
                    <a:pt x="146" y="86"/>
                    <a:pt x="146" y="89"/>
                    <a:pt x="145" y="91"/>
                  </a:cubicBezTo>
                  <a:cubicBezTo>
                    <a:pt x="145" y="92"/>
                    <a:pt x="144" y="94"/>
                    <a:pt x="143" y="95"/>
                  </a:cubicBezTo>
                  <a:cubicBezTo>
                    <a:pt x="145" y="96"/>
                    <a:pt x="147" y="96"/>
                    <a:pt x="149" y="97"/>
                  </a:cubicBezTo>
                  <a:cubicBezTo>
                    <a:pt x="148" y="96"/>
                    <a:pt x="148" y="95"/>
                    <a:pt x="148" y="94"/>
                  </a:cubicBezTo>
                  <a:cubicBezTo>
                    <a:pt x="148" y="92"/>
                    <a:pt x="148" y="90"/>
                    <a:pt x="148" y="88"/>
                  </a:cubicBezTo>
                  <a:cubicBezTo>
                    <a:pt x="148" y="86"/>
                    <a:pt x="149" y="83"/>
                    <a:pt x="149" y="81"/>
                  </a:cubicBezTo>
                  <a:cubicBezTo>
                    <a:pt x="150" y="80"/>
                    <a:pt x="150" y="79"/>
                    <a:pt x="151" y="79"/>
                  </a:cubicBezTo>
                  <a:cubicBezTo>
                    <a:pt x="151" y="78"/>
                    <a:pt x="152" y="77"/>
                    <a:pt x="152" y="76"/>
                  </a:cubicBezTo>
                  <a:cubicBezTo>
                    <a:pt x="150" y="75"/>
                    <a:pt x="149" y="73"/>
                    <a:pt x="147" y="72"/>
                  </a:cubicBezTo>
                  <a:cubicBezTo>
                    <a:pt x="146" y="71"/>
                    <a:pt x="146" y="70"/>
                    <a:pt x="145" y="69"/>
                  </a:cubicBezTo>
                  <a:cubicBezTo>
                    <a:pt x="144" y="68"/>
                    <a:pt x="144" y="67"/>
                    <a:pt x="144" y="66"/>
                  </a:cubicBezTo>
                  <a:cubicBezTo>
                    <a:pt x="143" y="64"/>
                    <a:pt x="144" y="62"/>
                    <a:pt x="144" y="60"/>
                  </a:cubicBezTo>
                  <a:cubicBezTo>
                    <a:pt x="144" y="58"/>
                    <a:pt x="143" y="56"/>
                    <a:pt x="141" y="55"/>
                  </a:cubicBezTo>
                  <a:cubicBezTo>
                    <a:pt x="139" y="53"/>
                    <a:pt x="137" y="53"/>
                    <a:pt x="135" y="53"/>
                  </a:cubicBezTo>
                  <a:cubicBezTo>
                    <a:pt x="133" y="52"/>
                    <a:pt x="131" y="52"/>
                    <a:pt x="129" y="52"/>
                  </a:cubicBezTo>
                  <a:cubicBezTo>
                    <a:pt x="128" y="52"/>
                    <a:pt x="128" y="52"/>
                    <a:pt x="127" y="51"/>
                  </a:cubicBezTo>
                  <a:cubicBezTo>
                    <a:pt x="127" y="51"/>
                    <a:pt x="127" y="51"/>
                    <a:pt x="127" y="51"/>
                  </a:cubicBezTo>
                  <a:cubicBezTo>
                    <a:pt x="127" y="51"/>
                    <a:pt x="127" y="51"/>
                    <a:pt x="127" y="51"/>
                  </a:cubicBezTo>
                  <a:cubicBezTo>
                    <a:pt x="126" y="51"/>
                    <a:pt x="126" y="51"/>
                    <a:pt x="126" y="51"/>
                  </a:cubicBezTo>
                  <a:cubicBezTo>
                    <a:pt x="126" y="50"/>
                    <a:pt x="126" y="50"/>
                    <a:pt x="126" y="50"/>
                  </a:cubicBezTo>
                  <a:cubicBezTo>
                    <a:pt x="127" y="48"/>
                    <a:pt x="127" y="47"/>
                    <a:pt x="128" y="47"/>
                  </a:cubicBezTo>
                  <a:cubicBezTo>
                    <a:pt x="129" y="46"/>
                    <a:pt x="129" y="45"/>
                    <a:pt x="130" y="44"/>
                  </a:cubicBezTo>
                  <a:cubicBezTo>
                    <a:pt x="130" y="44"/>
                    <a:pt x="130" y="42"/>
                    <a:pt x="130" y="41"/>
                  </a:cubicBezTo>
                  <a:cubicBezTo>
                    <a:pt x="130" y="40"/>
                    <a:pt x="129" y="39"/>
                    <a:pt x="128" y="39"/>
                  </a:cubicBezTo>
                  <a:cubicBezTo>
                    <a:pt x="127" y="38"/>
                    <a:pt x="126" y="38"/>
                    <a:pt x="125" y="38"/>
                  </a:cubicBezTo>
                  <a:cubicBezTo>
                    <a:pt x="123" y="37"/>
                    <a:pt x="121" y="37"/>
                    <a:pt x="119" y="36"/>
                  </a:cubicBezTo>
                  <a:cubicBezTo>
                    <a:pt x="117" y="35"/>
                    <a:pt x="115" y="34"/>
                    <a:pt x="113" y="32"/>
                  </a:cubicBezTo>
                  <a:cubicBezTo>
                    <a:pt x="112" y="31"/>
                    <a:pt x="110" y="30"/>
                    <a:pt x="108" y="29"/>
                  </a:cubicBezTo>
                  <a:cubicBezTo>
                    <a:pt x="106" y="28"/>
                    <a:pt x="104" y="28"/>
                    <a:pt x="102" y="28"/>
                  </a:cubicBezTo>
                  <a:cubicBezTo>
                    <a:pt x="101" y="28"/>
                    <a:pt x="100" y="28"/>
                    <a:pt x="99" y="29"/>
                  </a:cubicBezTo>
                  <a:cubicBezTo>
                    <a:pt x="98" y="30"/>
                    <a:pt x="97" y="30"/>
                    <a:pt x="96" y="31"/>
                  </a:cubicBezTo>
                  <a:cubicBezTo>
                    <a:pt x="96" y="32"/>
                    <a:pt x="95" y="32"/>
                    <a:pt x="94" y="33"/>
                  </a:cubicBezTo>
                  <a:cubicBezTo>
                    <a:pt x="93" y="33"/>
                    <a:pt x="93" y="33"/>
                    <a:pt x="92" y="33"/>
                  </a:cubicBezTo>
                  <a:cubicBezTo>
                    <a:pt x="92" y="33"/>
                    <a:pt x="92" y="33"/>
                    <a:pt x="92" y="32"/>
                  </a:cubicBezTo>
                  <a:cubicBezTo>
                    <a:pt x="92" y="32"/>
                    <a:pt x="92" y="32"/>
                    <a:pt x="92" y="32"/>
                  </a:cubicBezTo>
                  <a:cubicBezTo>
                    <a:pt x="92" y="32"/>
                    <a:pt x="92" y="32"/>
                    <a:pt x="92" y="32"/>
                  </a:cubicBezTo>
                  <a:cubicBezTo>
                    <a:pt x="92" y="32"/>
                    <a:pt x="92" y="33"/>
                    <a:pt x="92" y="33"/>
                  </a:cubicBezTo>
                  <a:cubicBezTo>
                    <a:pt x="92" y="33"/>
                    <a:pt x="93" y="32"/>
                    <a:pt x="93" y="32"/>
                  </a:cubicBezTo>
                  <a:cubicBezTo>
                    <a:pt x="94" y="32"/>
                    <a:pt x="95" y="31"/>
                    <a:pt x="96" y="30"/>
                  </a:cubicBezTo>
                  <a:cubicBezTo>
                    <a:pt x="97" y="30"/>
                    <a:pt x="97" y="29"/>
                    <a:pt x="98" y="28"/>
                  </a:cubicBezTo>
                  <a:cubicBezTo>
                    <a:pt x="99" y="27"/>
                    <a:pt x="100" y="26"/>
                    <a:pt x="102" y="26"/>
                  </a:cubicBezTo>
                  <a:cubicBezTo>
                    <a:pt x="104" y="26"/>
                    <a:pt x="107" y="26"/>
                    <a:pt x="109" y="27"/>
                  </a:cubicBezTo>
                  <a:cubicBezTo>
                    <a:pt x="109" y="27"/>
                    <a:pt x="110" y="27"/>
                    <a:pt x="110" y="27"/>
                  </a:cubicBezTo>
                  <a:cubicBezTo>
                    <a:pt x="110" y="27"/>
                    <a:pt x="110" y="26"/>
                    <a:pt x="110" y="26"/>
                  </a:cubicBezTo>
                  <a:cubicBezTo>
                    <a:pt x="110" y="25"/>
                    <a:pt x="110" y="24"/>
                    <a:pt x="109" y="23"/>
                  </a:cubicBezTo>
                  <a:cubicBezTo>
                    <a:pt x="107" y="21"/>
                    <a:pt x="105" y="20"/>
                    <a:pt x="103" y="19"/>
                  </a:cubicBezTo>
                  <a:cubicBezTo>
                    <a:pt x="102" y="18"/>
                    <a:pt x="101" y="17"/>
                    <a:pt x="101" y="16"/>
                  </a:cubicBezTo>
                  <a:cubicBezTo>
                    <a:pt x="100" y="15"/>
                    <a:pt x="100" y="14"/>
                    <a:pt x="100" y="12"/>
                  </a:cubicBezTo>
                  <a:cubicBezTo>
                    <a:pt x="101" y="10"/>
                    <a:pt x="101" y="8"/>
                    <a:pt x="100" y="5"/>
                  </a:cubicBezTo>
                  <a:cubicBezTo>
                    <a:pt x="100" y="5"/>
                    <a:pt x="100" y="5"/>
                    <a:pt x="100" y="5"/>
                  </a:cubicBezTo>
                  <a:cubicBezTo>
                    <a:pt x="102" y="7"/>
                    <a:pt x="102" y="10"/>
                    <a:pt x="102" y="13"/>
                  </a:cubicBezTo>
                  <a:cubicBezTo>
                    <a:pt x="102" y="14"/>
                    <a:pt x="102" y="15"/>
                    <a:pt x="103" y="15"/>
                  </a:cubicBezTo>
                  <a:cubicBezTo>
                    <a:pt x="103" y="16"/>
                    <a:pt x="104" y="16"/>
                    <a:pt x="104" y="17"/>
                  </a:cubicBezTo>
                  <a:cubicBezTo>
                    <a:pt x="105" y="17"/>
                    <a:pt x="105" y="17"/>
                    <a:pt x="105" y="17"/>
                  </a:cubicBezTo>
                  <a:cubicBezTo>
                    <a:pt x="105" y="16"/>
                    <a:pt x="106" y="15"/>
                    <a:pt x="107" y="14"/>
                  </a:cubicBezTo>
                  <a:cubicBezTo>
                    <a:pt x="109" y="13"/>
                    <a:pt x="111" y="13"/>
                    <a:pt x="113" y="13"/>
                  </a:cubicBezTo>
                  <a:cubicBezTo>
                    <a:pt x="114" y="14"/>
                    <a:pt x="116" y="14"/>
                    <a:pt x="118" y="15"/>
                  </a:cubicBezTo>
                  <a:cubicBezTo>
                    <a:pt x="118" y="15"/>
                    <a:pt x="119" y="16"/>
                    <a:pt x="120" y="16"/>
                  </a:cubicBezTo>
                  <a:cubicBezTo>
                    <a:pt x="119" y="15"/>
                    <a:pt x="119" y="14"/>
                    <a:pt x="119" y="14"/>
                  </a:cubicBezTo>
                  <a:cubicBezTo>
                    <a:pt x="119" y="12"/>
                    <a:pt x="119" y="10"/>
                    <a:pt x="120" y="8"/>
                  </a:cubicBezTo>
                  <a:cubicBezTo>
                    <a:pt x="120" y="8"/>
                    <a:pt x="120" y="8"/>
                    <a:pt x="120" y="8"/>
                  </a:cubicBezTo>
                  <a:cubicBezTo>
                    <a:pt x="120" y="10"/>
                    <a:pt x="120" y="12"/>
                    <a:pt x="120" y="13"/>
                  </a:cubicBezTo>
                  <a:cubicBezTo>
                    <a:pt x="121" y="15"/>
                    <a:pt x="122" y="16"/>
                    <a:pt x="123" y="17"/>
                  </a:cubicBezTo>
                  <a:cubicBezTo>
                    <a:pt x="124" y="18"/>
                    <a:pt x="126" y="19"/>
                    <a:pt x="128" y="19"/>
                  </a:cubicBezTo>
                  <a:cubicBezTo>
                    <a:pt x="129" y="19"/>
                    <a:pt x="131" y="19"/>
                    <a:pt x="133" y="19"/>
                  </a:cubicBezTo>
                  <a:cubicBezTo>
                    <a:pt x="136" y="19"/>
                    <a:pt x="139" y="19"/>
                    <a:pt x="142" y="18"/>
                  </a:cubicBezTo>
                  <a:cubicBezTo>
                    <a:pt x="146" y="18"/>
                    <a:pt x="149" y="17"/>
                    <a:pt x="152" y="16"/>
                  </a:cubicBezTo>
                  <a:cubicBezTo>
                    <a:pt x="152" y="16"/>
                    <a:pt x="152" y="16"/>
                    <a:pt x="152" y="16"/>
                  </a:cubicBezTo>
                  <a:cubicBezTo>
                    <a:pt x="149" y="18"/>
                    <a:pt x="146" y="19"/>
                    <a:pt x="143" y="20"/>
                  </a:cubicBezTo>
                  <a:cubicBezTo>
                    <a:pt x="142" y="20"/>
                    <a:pt x="141" y="21"/>
                    <a:pt x="140" y="21"/>
                  </a:cubicBezTo>
                  <a:cubicBezTo>
                    <a:pt x="140" y="21"/>
                    <a:pt x="140" y="22"/>
                    <a:pt x="140" y="23"/>
                  </a:cubicBezTo>
                  <a:cubicBezTo>
                    <a:pt x="140" y="24"/>
                    <a:pt x="140" y="25"/>
                    <a:pt x="140" y="27"/>
                  </a:cubicBezTo>
                  <a:cubicBezTo>
                    <a:pt x="141" y="29"/>
                    <a:pt x="143" y="31"/>
                    <a:pt x="145" y="32"/>
                  </a:cubicBezTo>
                  <a:cubicBezTo>
                    <a:pt x="147" y="31"/>
                    <a:pt x="149" y="30"/>
                    <a:pt x="150" y="29"/>
                  </a:cubicBezTo>
                  <a:cubicBezTo>
                    <a:pt x="152" y="28"/>
                    <a:pt x="154" y="27"/>
                    <a:pt x="157" y="27"/>
                  </a:cubicBezTo>
                  <a:cubicBezTo>
                    <a:pt x="158" y="27"/>
                    <a:pt x="159" y="27"/>
                    <a:pt x="160" y="27"/>
                  </a:cubicBezTo>
                  <a:cubicBezTo>
                    <a:pt x="161" y="28"/>
                    <a:pt x="162" y="28"/>
                    <a:pt x="162" y="28"/>
                  </a:cubicBezTo>
                  <a:cubicBezTo>
                    <a:pt x="163" y="29"/>
                    <a:pt x="163" y="29"/>
                    <a:pt x="164" y="29"/>
                  </a:cubicBezTo>
                  <a:cubicBezTo>
                    <a:pt x="164" y="30"/>
                    <a:pt x="165" y="31"/>
                    <a:pt x="166" y="31"/>
                  </a:cubicBezTo>
                  <a:cubicBezTo>
                    <a:pt x="167" y="32"/>
                    <a:pt x="167" y="32"/>
                    <a:pt x="167" y="33"/>
                  </a:cubicBezTo>
                  <a:cubicBezTo>
                    <a:pt x="168" y="33"/>
                    <a:pt x="168" y="33"/>
                    <a:pt x="168" y="33"/>
                  </a:cubicBezTo>
                  <a:cubicBezTo>
                    <a:pt x="168" y="34"/>
                    <a:pt x="168" y="34"/>
                    <a:pt x="168" y="34"/>
                  </a:cubicBezTo>
                  <a:cubicBezTo>
                    <a:pt x="168" y="34"/>
                    <a:pt x="168" y="34"/>
                    <a:pt x="169" y="34"/>
                  </a:cubicBezTo>
                  <a:cubicBezTo>
                    <a:pt x="169" y="35"/>
                    <a:pt x="169" y="35"/>
                    <a:pt x="169" y="35"/>
                  </a:cubicBezTo>
                  <a:cubicBezTo>
                    <a:pt x="169" y="35"/>
                    <a:pt x="169" y="35"/>
                    <a:pt x="169" y="35"/>
                  </a:cubicBezTo>
                  <a:cubicBezTo>
                    <a:pt x="169" y="35"/>
                    <a:pt x="169" y="35"/>
                    <a:pt x="169" y="35"/>
                  </a:cubicBezTo>
                  <a:cubicBezTo>
                    <a:pt x="169" y="35"/>
                    <a:pt x="169" y="35"/>
                    <a:pt x="169" y="35"/>
                  </a:cubicBezTo>
                  <a:cubicBezTo>
                    <a:pt x="169" y="35"/>
                    <a:pt x="169" y="35"/>
                    <a:pt x="169" y="35"/>
                  </a:cubicBezTo>
                  <a:cubicBezTo>
                    <a:pt x="169" y="35"/>
                    <a:pt x="169" y="35"/>
                    <a:pt x="169" y="35"/>
                  </a:cubicBezTo>
                  <a:cubicBezTo>
                    <a:pt x="170" y="35"/>
                    <a:pt x="171" y="35"/>
                    <a:pt x="172" y="36"/>
                  </a:cubicBezTo>
                  <a:cubicBezTo>
                    <a:pt x="174" y="36"/>
                    <a:pt x="176" y="37"/>
                    <a:pt x="178" y="38"/>
                  </a:cubicBezTo>
                  <a:cubicBezTo>
                    <a:pt x="180" y="39"/>
                    <a:pt x="182" y="40"/>
                    <a:pt x="183" y="42"/>
                  </a:cubicBezTo>
                  <a:cubicBezTo>
                    <a:pt x="184" y="43"/>
                    <a:pt x="185" y="44"/>
                    <a:pt x="185" y="46"/>
                  </a:cubicBezTo>
                  <a:cubicBezTo>
                    <a:pt x="186" y="46"/>
                    <a:pt x="186" y="46"/>
                    <a:pt x="187" y="46"/>
                  </a:cubicBezTo>
                  <a:cubicBezTo>
                    <a:pt x="188" y="45"/>
                    <a:pt x="188" y="46"/>
                    <a:pt x="189" y="46"/>
                  </a:cubicBezTo>
                  <a:cubicBezTo>
                    <a:pt x="190" y="46"/>
                    <a:pt x="190" y="46"/>
                    <a:pt x="191" y="46"/>
                  </a:cubicBezTo>
                  <a:cubicBezTo>
                    <a:pt x="194" y="47"/>
                    <a:pt x="194" y="47"/>
                    <a:pt x="194" y="47"/>
                  </a:cubicBezTo>
                  <a:cubicBezTo>
                    <a:pt x="195" y="47"/>
                    <a:pt x="196" y="47"/>
                    <a:pt x="196" y="47"/>
                  </a:cubicBezTo>
                  <a:cubicBezTo>
                    <a:pt x="196" y="47"/>
                    <a:pt x="196" y="47"/>
                    <a:pt x="196" y="47"/>
                  </a:cubicBezTo>
                  <a:cubicBezTo>
                    <a:pt x="196" y="46"/>
                    <a:pt x="195" y="45"/>
                    <a:pt x="194" y="44"/>
                  </a:cubicBezTo>
                  <a:cubicBezTo>
                    <a:pt x="193" y="42"/>
                    <a:pt x="192" y="41"/>
                    <a:pt x="190" y="40"/>
                  </a:cubicBezTo>
                  <a:cubicBezTo>
                    <a:pt x="189" y="39"/>
                    <a:pt x="188" y="39"/>
                    <a:pt x="187" y="38"/>
                  </a:cubicBezTo>
                  <a:cubicBezTo>
                    <a:pt x="186" y="38"/>
                    <a:pt x="185" y="37"/>
                    <a:pt x="184" y="36"/>
                  </a:cubicBezTo>
                  <a:cubicBezTo>
                    <a:pt x="182" y="35"/>
                    <a:pt x="181" y="32"/>
                    <a:pt x="180" y="30"/>
                  </a:cubicBezTo>
                  <a:cubicBezTo>
                    <a:pt x="181" y="32"/>
                    <a:pt x="182" y="34"/>
                    <a:pt x="184" y="36"/>
                  </a:cubicBezTo>
                  <a:cubicBezTo>
                    <a:pt x="186" y="37"/>
                    <a:pt x="187" y="38"/>
                    <a:pt x="189" y="39"/>
                  </a:cubicBezTo>
                  <a:cubicBezTo>
                    <a:pt x="189" y="38"/>
                    <a:pt x="189" y="37"/>
                    <a:pt x="189" y="37"/>
                  </a:cubicBezTo>
                  <a:cubicBezTo>
                    <a:pt x="189" y="36"/>
                    <a:pt x="188" y="35"/>
                    <a:pt x="189" y="34"/>
                  </a:cubicBezTo>
                  <a:cubicBezTo>
                    <a:pt x="189" y="33"/>
                    <a:pt x="189" y="32"/>
                    <a:pt x="189" y="31"/>
                  </a:cubicBezTo>
                  <a:cubicBezTo>
                    <a:pt x="189" y="31"/>
                    <a:pt x="188" y="30"/>
                    <a:pt x="188" y="30"/>
                  </a:cubicBezTo>
                  <a:cubicBezTo>
                    <a:pt x="185" y="29"/>
                    <a:pt x="182" y="28"/>
                    <a:pt x="180" y="27"/>
                  </a:cubicBezTo>
                  <a:cubicBezTo>
                    <a:pt x="179" y="26"/>
                    <a:pt x="179" y="26"/>
                    <a:pt x="179" y="26"/>
                  </a:cubicBezTo>
                  <a:cubicBezTo>
                    <a:pt x="179" y="25"/>
                    <a:pt x="179" y="25"/>
                    <a:pt x="179" y="25"/>
                  </a:cubicBezTo>
                  <a:cubicBezTo>
                    <a:pt x="178" y="25"/>
                    <a:pt x="178" y="24"/>
                    <a:pt x="177" y="23"/>
                  </a:cubicBezTo>
                  <a:cubicBezTo>
                    <a:pt x="177" y="22"/>
                    <a:pt x="176" y="21"/>
                    <a:pt x="175" y="21"/>
                  </a:cubicBezTo>
                  <a:cubicBezTo>
                    <a:pt x="174" y="19"/>
                    <a:pt x="173" y="18"/>
                    <a:pt x="171" y="17"/>
                  </a:cubicBezTo>
                  <a:cubicBezTo>
                    <a:pt x="167" y="14"/>
                    <a:pt x="164" y="13"/>
                    <a:pt x="159" y="12"/>
                  </a:cubicBezTo>
                  <a:cubicBezTo>
                    <a:pt x="159" y="13"/>
                    <a:pt x="160" y="14"/>
                    <a:pt x="159" y="14"/>
                  </a:cubicBezTo>
                  <a:cubicBezTo>
                    <a:pt x="159" y="15"/>
                    <a:pt x="159" y="16"/>
                    <a:pt x="159" y="17"/>
                  </a:cubicBezTo>
                  <a:cubicBezTo>
                    <a:pt x="159" y="17"/>
                    <a:pt x="159" y="17"/>
                    <a:pt x="158" y="17"/>
                  </a:cubicBezTo>
                  <a:cubicBezTo>
                    <a:pt x="160" y="17"/>
                    <a:pt x="161" y="17"/>
                    <a:pt x="162" y="17"/>
                  </a:cubicBezTo>
                  <a:cubicBezTo>
                    <a:pt x="163" y="17"/>
                    <a:pt x="165" y="18"/>
                    <a:pt x="166" y="18"/>
                  </a:cubicBezTo>
                  <a:cubicBezTo>
                    <a:pt x="166" y="18"/>
                    <a:pt x="166" y="18"/>
                    <a:pt x="166" y="18"/>
                  </a:cubicBezTo>
                  <a:cubicBezTo>
                    <a:pt x="166" y="18"/>
                    <a:pt x="166" y="18"/>
                    <a:pt x="166" y="18"/>
                  </a:cubicBezTo>
                  <a:cubicBezTo>
                    <a:pt x="166" y="17"/>
                    <a:pt x="166" y="16"/>
                    <a:pt x="166" y="15"/>
                  </a:cubicBezTo>
                  <a:cubicBezTo>
                    <a:pt x="166" y="16"/>
                    <a:pt x="166" y="17"/>
                    <a:pt x="167" y="18"/>
                  </a:cubicBezTo>
                  <a:cubicBezTo>
                    <a:pt x="167" y="18"/>
                    <a:pt x="167" y="19"/>
                    <a:pt x="167" y="19"/>
                  </a:cubicBezTo>
                  <a:cubicBezTo>
                    <a:pt x="168" y="20"/>
                    <a:pt x="169" y="20"/>
                    <a:pt x="169" y="21"/>
                  </a:cubicBezTo>
                  <a:cubicBezTo>
                    <a:pt x="170" y="22"/>
                    <a:pt x="171" y="23"/>
                    <a:pt x="172" y="24"/>
                  </a:cubicBezTo>
                  <a:cubicBezTo>
                    <a:pt x="172" y="24"/>
                    <a:pt x="172" y="24"/>
                    <a:pt x="172" y="24"/>
                  </a:cubicBezTo>
                  <a:cubicBezTo>
                    <a:pt x="170" y="23"/>
                    <a:pt x="168" y="21"/>
                    <a:pt x="165" y="20"/>
                  </a:cubicBezTo>
                  <a:cubicBezTo>
                    <a:pt x="163" y="19"/>
                    <a:pt x="161" y="18"/>
                    <a:pt x="158" y="18"/>
                  </a:cubicBezTo>
                  <a:cubicBezTo>
                    <a:pt x="158" y="18"/>
                    <a:pt x="157" y="19"/>
                    <a:pt x="157" y="19"/>
                  </a:cubicBezTo>
                  <a:cubicBezTo>
                    <a:pt x="156" y="20"/>
                    <a:pt x="156" y="21"/>
                    <a:pt x="155" y="21"/>
                  </a:cubicBezTo>
                  <a:cubicBezTo>
                    <a:pt x="154" y="21"/>
                    <a:pt x="154" y="21"/>
                    <a:pt x="154" y="21"/>
                  </a:cubicBezTo>
                  <a:cubicBezTo>
                    <a:pt x="155" y="20"/>
                    <a:pt x="156" y="18"/>
                    <a:pt x="157" y="16"/>
                  </a:cubicBezTo>
                  <a:cubicBezTo>
                    <a:pt x="158" y="15"/>
                    <a:pt x="158" y="15"/>
                    <a:pt x="158" y="14"/>
                  </a:cubicBezTo>
                  <a:cubicBezTo>
                    <a:pt x="158" y="13"/>
                    <a:pt x="158" y="13"/>
                    <a:pt x="158" y="12"/>
                  </a:cubicBezTo>
                  <a:cubicBezTo>
                    <a:pt x="158" y="11"/>
                    <a:pt x="158" y="11"/>
                    <a:pt x="158" y="11"/>
                  </a:cubicBezTo>
                  <a:cubicBezTo>
                    <a:pt x="158" y="11"/>
                    <a:pt x="158" y="11"/>
                    <a:pt x="158" y="11"/>
                  </a:cubicBezTo>
                  <a:cubicBezTo>
                    <a:pt x="158" y="11"/>
                    <a:pt x="158" y="11"/>
                    <a:pt x="157" y="11"/>
                  </a:cubicBezTo>
                  <a:cubicBezTo>
                    <a:pt x="157" y="10"/>
                    <a:pt x="157" y="10"/>
                    <a:pt x="156" y="10"/>
                  </a:cubicBezTo>
                  <a:cubicBezTo>
                    <a:pt x="155" y="9"/>
                    <a:pt x="155" y="9"/>
                    <a:pt x="154" y="8"/>
                  </a:cubicBezTo>
                  <a:cubicBezTo>
                    <a:pt x="151" y="8"/>
                    <a:pt x="149" y="7"/>
                    <a:pt x="147" y="7"/>
                  </a:cubicBezTo>
                  <a:cubicBezTo>
                    <a:pt x="145" y="7"/>
                    <a:pt x="142" y="7"/>
                    <a:pt x="140" y="7"/>
                  </a:cubicBezTo>
                  <a:cubicBezTo>
                    <a:pt x="138" y="7"/>
                    <a:pt x="135" y="7"/>
                    <a:pt x="133" y="8"/>
                  </a:cubicBezTo>
                  <a:cubicBezTo>
                    <a:pt x="133" y="7"/>
                    <a:pt x="133" y="7"/>
                    <a:pt x="133" y="7"/>
                  </a:cubicBezTo>
                  <a:cubicBezTo>
                    <a:pt x="135" y="7"/>
                    <a:pt x="136" y="7"/>
                    <a:pt x="138" y="7"/>
                  </a:cubicBezTo>
                  <a:cubicBezTo>
                    <a:pt x="133" y="0"/>
                    <a:pt x="110" y="1"/>
                    <a:pt x="107" y="1"/>
                  </a:cubicBezTo>
                  <a:cubicBezTo>
                    <a:pt x="105" y="1"/>
                    <a:pt x="101" y="5"/>
                    <a:pt x="101" y="5"/>
                  </a:cubicBezTo>
                  <a:cubicBezTo>
                    <a:pt x="101" y="5"/>
                    <a:pt x="99" y="5"/>
                    <a:pt x="97" y="5"/>
                  </a:cubicBezTo>
                  <a:cubicBezTo>
                    <a:pt x="91" y="5"/>
                    <a:pt x="81" y="4"/>
                    <a:pt x="77" y="5"/>
                  </a:cubicBezTo>
                  <a:cubicBezTo>
                    <a:pt x="71" y="6"/>
                    <a:pt x="70" y="12"/>
                    <a:pt x="70" y="12"/>
                  </a:cubicBezTo>
                  <a:cubicBezTo>
                    <a:pt x="70" y="12"/>
                    <a:pt x="63" y="5"/>
                    <a:pt x="57" y="10"/>
                  </a:cubicBezTo>
                  <a:cubicBezTo>
                    <a:pt x="51" y="14"/>
                    <a:pt x="48" y="18"/>
                    <a:pt x="48" y="18"/>
                  </a:cubicBezTo>
                  <a:cubicBezTo>
                    <a:pt x="48" y="18"/>
                    <a:pt x="40" y="20"/>
                    <a:pt x="32" y="27"/>
                  </a:cubicBezTo>
                  <a:cubicBezTo>
                    <a:pt x="32" y="27"/>
                    <a:pt x="32" y="28"/>
                    <a:pt x="32" y="28"/>
                  </a:cubicBezTo>
                  <a:cubicBezTo>
                    <a:pt x="24" y="36"/>
                    <a:pt x="26" y="40"/>
                    <a:pt x="26" y="40"/>
                  </a:cubicBezTo>
                  <a:cubicBezTo>
                    <a:pt x="26" y="40"/>
                    <a:pt x="26" y="40"/>
                    <a:pt x="26" y="40"/>
                  </a:cubicBezTo>
                  <a:cubicBezTo>
                    <a:pt x="26" y="40"/>
                    <a:pt x="26" y="40"/>
                    <a:pt x="26" y="40"/>
                  </a:cubicBezTo>
                  <a:cubicBezTo>
                    <a:pt x="26" y="40"/>
                    <a:pt x="25" y="40"/>
                    <a:pt x="25" y="40"/>
                  </a:cubicBezTo>
                  <a:cubicBezTo>
                    <a:pt x="26" y="40"/>
                    <a:pt x="26" y="40"/>
                    <a:pt x="26" y="40"/>
                  </a:cubicBezTo>
                  <a:cubicBezTo>
                    <a:pt x="26" y="40"/>
                    <a:pt x="26" y="40"/>
                    <a:pt x="26" y="40"/>
                  </a:cubicBezTo>
                  <a:cubicBezTo>
                    <a:pt x="26" y="40"/>
                    <a:pt x="26" y="40"/>
                    <a:pt x="26" y="40"/>
                  </a:cubicBezTo>
                  <a:cubicBezTo>
                    <a:pt x="26" y="40"/>
                    <a:pt x="27" y="40"/>
                    <a:pt x="27" y="41"/>
                  </a:cubicBezTo>
                  <a:cubicBezTo>
                    <a:pt x="27" y="41"/>
                    <a:pt x="27" y="41"/>
                    <a:pt x="28" y="41"/>
                  </a:cubicBezTo>
                  <a:cubicBezTo>
                    <a:pt x="28" y="41"/>
                    <a:pt x="29" y="41"/>
                    <a:pt x="30" y="41"/>
                  </a:cubicBezTo>
                  <a:cubicBezTo>
                    <a:pt x="32" y="41"/>
                    <a:pt x="34" y="41"/>
                    <a:pt x="35" y="40"/>
                  </a:cubicBezTo>
                  <a:cubicBezTo>
                    <a:pt x="34" y="41"/>
                    <a:pt x="32" y="42"/>
                    <a:pt x="30" y="42"/>
                  </a:cubicBezTo>
                  <a:cubicBezTo>
                    <a:pt x="29" y="42"/>
                    <a:pt x="28" y="42"/>
                    <a:pt x="27" y="42"/>
                  </a:cubicBezTo>
                  <a:cubicBezTo>
                    <a:pt x="27" y="42"/>
                    <a:pt x="27" y="42"/>
                    <a:pt x="27" y="42"/>
                  </a:cubicBezTo>
                  <a:cubicBezTo>
                    <a:pt x="26" y="43"/>
                    <a:pt x="25" y="44"/>
                    <a:pt x="23" y="45"/>
                  </a:cubicBezTo>
                  <a:cubicBezTo>
                    <a:pt x="22" y="47"/>
                    <a:pt x="21" y="48"/>
                    <a:pt x="20" y="49"/>
                  </a:cubicBezTo>
                  <a:cubicBezTo>
                    <a:pt x="18" y="52"/>
                    <a:pt x="16" y="55"/>
                    <a:pt x="15" y="59"/>
                  </a:cubicBezTo>
                  <a:cubicBezTo>
                    <a:pt x="16" y="55"/>
                    <a:pt x="17" y="52"/>
                    <a:pt x="19" y="49"/>
                  </a:cubicBezTo>
                  <a:cubicBezTo>
                    <a:pt x="20" y="47"/>
                    <a:pt x="21" y="46"/>
                    <a:pt x="23" y="45"/>
                  </a:cubicBezTo>
                  <a:cubicBezTo>
                    <a:pt x="24" y="44"/>
                    <a:pt x="25" y="42"/>
                    <a:pt x="26" y="42"/>
                  </a:cubicBezTo>
                  <a:cubicBezTo>
                    <a:pt x="25" y="41"/>
                    <a:pt x="25" y="41"/>
                    <a:pt x="25" y="41"/>
                  </a:cubicBezTo>
                  <a:cubicBezTo>
                    <a:pt x="25" y="41"/>
                    <a:pt x="25" y="41"/>
                    <a:pt x="25" y="41"/>
                  </a:cubicBezTo>
                  <a:cubicBezTo>
                    <a:pt x="25" y="40"/>
                    <a:pt x="25" y="40"/>
                    <a:pt x="25" y="40"/>
                  </a:cubicBezTo>
                  <a:cubicBezTo>
                    <a:pt x="21" y="43"/>
                    <a:pt x="7" y="55"/>
                    <a:pt x="11" y="63"/>
                  </a:cubicBezTo>
                  <a:cubicBezTo>
                    <a:pt x="11" y="63"/>
                    <a:pt x="2" y="72"/>
                    <a:pt x="6" y="81"/>
                  </a:cubicBezTo>
                  <a:cubicBezTo>
                    <a:pt x="6" y="81"/>
                    <a:pt x="0" y="86"/>
                    <a:pt x="8" y="98"/>
                  </a:cubicBezTo>
                  <a:cubicBezTo>
                    <a:pt x="8" y="98"/>
                    <a:pt x="8" y="98"/>
                    <a:pt x="8" y="98"/>
                  </a:cubicBezTo>
                  <a:cubicBezTo>
                    <a:pt x="8" y="98"/>
                    <a:pt x="8" y="98"/>
                    <a:pt x="8" y="99"/>
                  </a:cubicBezTo>
                  <a:cubicBezTo>
                    <a:pt x="8" y="99"/>
                    <a:pt x="9" y="100"/>
                    <a:pt x="9" y="102"/>
                  </a:cubicBezTo>
                  <a:cubicBezTo>
                    <a:pt x="10" y="103"/>
                    <a:pt x="13" y="105"/>
                    <a:pt x="14" y="106"/>
                  </a:cubicBezTo>
                  <a:cubicBezTo>
                    <a:pt x="16" y="107"/>
                    <a:pt x="17" y="108"/>
                    <a:pt x="18" y="109"/>
                  </a:cubicBezTo>
                  <a:cubicBezTo>
                    <a:pt x="21" y="111"/>
                    <a:pt x="24" y="112"/>
                    <a:pt x="28" y="113"/>
                  </a:cubicBezTo>
                  <a:cubicBezTo>
                    <a:pt x="28" y="113"/>
                    <a:pt x="28" y="113"/>
                    <a:pt x="28" y="113"/>
                  </a:cubicBezTo>
                  <a:cubicBezTo>
                    <a:pt x="32" y="113"/>
                    <a:pt x="32" y="113"/>
                    <a:pt x="32" y="113"/>
                  </a:cubicBezTo>
                  <a:cubicBezTo>
                    <a:pt x="29" y="114"/>
                    <a:pt x="29" y="114"/>
                    <a:pt x="29" y="114"/>
                  </a:cubicBezTo>
                  <a:cubicBezTo>
                    <a:pt x="30" y="114"/>
                    <a:pt x="31" y="115"/>
                    <a:pt x="32" y="116"/>
                  </a:cubicBezTo>
                  <a:cubicBezTo>
                    <a:pt x="31" y="115"/>
                    <a:pt x="29" y="114"/>
                    <a:pt x="28" y="114"/>
                  </a:cubicBezTo>
                  <a:cubicBezTo>
                    <a:pt x="28" y="114"/>
                    <a:pt x="28" y="114"/>
                    <a:pt x="28" y="114"/>
                  </a:cubicBezTo>
                  <a:cubicBezTo>
                    <a:pt x="28" y="114"/>
                    <a:pt x="28" y="114"/>
                    <a:pt x="28" y="114"/>
                  </a:cubicBezTo>
                  <a:cubicBezTo>
                    <a:pt x="27" y="114"/>
                    <a:pt x="27" y="114"/>
                    <a:pt x="27" y="114"/>
                  </a:cubicBezTo>
                  <a:cubicBezTo>
                    <a:pt x="24" y="114"/>
                    <a:pt x="20" y="112"/>
                    <a:pt x="17" y="111"/>
                  </a:cubicBezTo>
                  <a:cubicBezTo>
                    <a:pt x="16" y="110"/>
                    <a:pt x="14" y="109"/>
                    <a:pt x="13" y="108"/>
                  </a:cubicBezTo>
                  <a:cubicBezTo>
                    <a:pt x="12" y="108"/>
                    <a:pt x="12" y="107"/>
                    <a:pt x="12" y="107"/>
                  </a:cubicBezTo>
                  <a:cubicBezTo>
                    <a:pt x="10" y="104"/>
                    <a:pt x="10" y="104"/>
                    <a:pt x="10" y="104"/>
                  </a:cubicBezTo>
                  <a:cubicBezTo>
                    <a:pt x="9" y="102"/>
                    <a:pt x="9" y="102"/>
                    <a:pt x="9" y="102"/>
                  </a:cubicBezTo>
                  <a:cubicBezTo>
                    <a:pt x="9" y="102"/>
                    <a:pt x="9" y="103"/>
                    <a:pt x="10" y="103"/>
                  </a:cubicBezTo>
                  <a:cubicBezTo>
                    <a:pt x="11" y="108"/>
                    <a:pt x="14" y="114"/>
                    <a:pt x="20" y="117"/>
                  </a:cubicBezTo>
                  <a:cubicBezTo>
                    <a:pt x="21" y="118"/>
                    <a:pt x="22" y="118"/>
                    <a:pt x="23" y="118"/>
                  </a:cubicBezTo>
                  <a:cubicBezTo>
                    <a:pt x="25" y="118"/>
                    <a:pt x="26" y="118"/>
                    <a:pt x="28" y="118"/>
                  </a:cubicBezTo>
                  <a:cubicBezTo>
                    <a:pt x="31" y="119"/>
                    <a:pt x="34" y="119"/>
                    <a:pt x="37" y="119"/>
                  </a:cubicBezTo>
                  <a:cubicBezTo>
                    <a:pt x="42" y="119"/>
                    <a:pt x="42" y="119"/>
                    <a:pt x="42" y="119"/>
                  </a:cubicBezTo>
                  <a:cubicBezTo>
                    <a:pt x="44" y="120"/>
                    <a:pt x="45" y="120"/>
                    <a:pt x="47" y="120"/>
                  </a:cubicBezTo>
                  <a:cubicBezTo>
                    <a:pt x="49" y="120"/>
                    <a:pt x="50" y="120"/>
                    <a:pt x="52" y="121"/>
                  </a:cubicBezTo>
                  <a:cubicBezTo>
                    <a:pt x="52" y="120"/>
                    <a:pt x="51" y="120"/>
                    <a:pt x="51" y="120"/>
                  </a:cubicBezTo>
                  <a:cubicBezTo>
                    <a:pt x="51" y="120"/>
                    <a:pt x="51" y="120"/>
                    <a:pt x="51" y="119"/>
                  </a:cubicBezTo>
                  <a:cubicBezTo>
                    <a:pt x="50" y="118"/>
                    <a:pt x="49" y="116"/>
                    <a:pt x="49" y="115"/>
                  </a:cubicBezTo>
                  <a:cubicBezTo>
                    <a:pt x="44" y="115"/>
                    <a:pt x="39" y="114"/>
                    <a:pt x="34" y="112"/>
                  </a:cubicBezTo>
                  <a:cubicBezTo>
                    <a:pt x="33" y="112"/>
                    <a:pt x="32" y="111"/>
                    <a:pt x="30" y="110"/>
                  </a:cubicBezTo>
                  <a:cubicBezTo>
                    <a:pt x="30" y="110"/>
                    <a:pt x="29" y="110"/>
                    <a:pt x="28" y="109"/>
                  </a:cubicBezTo>
                  <a:cubicBezTo>
                    <a:pt x="28" y="109"/>
                    <a:pt x="28" y="108"/>
                    <a:pt x="27" y="107"/>
                  </a:cubicBezTo>
                  <a:cubicBezTo>
                    <a:pt x="26" y="105"/>
                    <a:pt x="23" y="104"/>
                    <a:pt x="20" y="103"/>
                  </a:cubicBezTo>
                  <a:cubicBezTo>
                    <a:pt x="22" y="103"/>
                    <a:pt x="23" y="104"/>
                    <a:pt x="24" y="104"/>
                  </a:cubicBezTo>
                  <a:cubicBezTo>
                    <a:pt x="25" y="105"/>
                    <a:pt x="26" y="105"/>
                    <a:pt x="27" y="106"/>
                  </a:cubicBezTo>
                  <a:cubicBezTo>
                    <a:pt x="27" y="105"/>
                    <a:pt x="27" y="105"/>
                    <a:pt x="27" y="104"/>
                  </a:cubicBezTo>
                  <a:cubicBezTo>
                    <a:pt x="26" y="103"/>
                    <a:pt x="26" y="102"/>
                    <a:pt x="26" y="102"/>
                  </a:cubicBezTo>
                  <a:cubicBezTo>
                    <a:pt x="26" y="102"/>
                    <a:pt x="27" y="103"/>
                    <a:pt x="27" y="104"/>
                  </a:cubicBezTo>
                  <a:cubicBezTo>
                    <a:pt x="27" y="105"/>
                    <a:pt x="28" y="106"/>
                    <a:pt x="28" y="107"/>
                  </a:cubicBezTo>
                  <a:cubicBezTo>
                    <a:pt x="28" y="107"/>
                    <a:pt x="29" y="108"/>
                    <a:pt x="29" y="108"/>
                  </a:cubicBezTo>
                  <a:cubicBezTo>
                    <a:pt x="30" y="109"/>
                    <a:pt x="30" y="109"/>
                    <a:pt x="31" y="109"/>
                  </a:cubicBezTo>
                  <a:cubicBezTo>
                    <a:pt x="32" y="110"/>
                    <a:pt x="33" y="110"/>
                    <a:pt x="35" y="111"/>
                  </a:cubicBezTo>
                  <a:cubicBezTo>
                    <a:pt x="37" y="111"/>
                    <a:pt x="40" y="112"/>
                    <a:pt x="43" y="112"/>
                  </a:cubicBezTo>
                  <a:cubicBezTo>
                    <a:pt x="45" y="112"/>
                    <a:pt x="47" y="112"/>
                    <a:pt x="50" y="112"/>
                  </a:cubicBezTo>
                  <a:cubicBezTo>
                    <a:pt x="50" y="111"/>
                    <a:pt x="50" y="110"/>
                    <a:pt x="50" y="109"/>
                  </a:cubicBezTo>
                  <a:cubicBezTo>
                    <a:pt x="51" y="107"/>
                    <a:pt x="51" y="106"/>
                    <a:pt x="52" y="104"/>
                  </a:cubicBezTo>
                  <a:cubicBezTo>
                    <a:pt x="52" y="104"/>
                    <a:pt x="52" y="103"/>
                    <a:pt x="53" y="102"/>
                  </a:cubicBezTo>
                  <a:cubicBezTo>
                    <a:pt x="52" y="102"/>
                    <a:pt x="51" y="101"/>
                    <a:pt x="50" y="101"/>
                  </a:cubicBezTo>
                  <a:cubicBezTo>
                    <a:pt x="49" y="99"/>
                    <a:pt x="47" y="98"/>
                    <a:pt x="47" y="95"/>
                  </a:cubicBezTo>
                  <a:cubicBezTo>
                    <a:pt x="47" y="95"/>
                    <a:pt x="47" y="95"/>
                    <a:pt x="47" y="95"/>
                  </a:cubicBezTo>
                  <a:cubicBezTo>
                    <a:pt x="48" y="97"/>
                    <a:pt x="50" y="98"/>
                    <a:pt x="51" y="99"/>
                  </a:cubicBezTo>
                  <a:cubicBezTo>
                    <a:pt x="53" y="100"/>
                    <a:pt x="55" y="101"/>
                    <a:pt x="57" y="101"/>
                  </a:cubicBezTo>
                  <a:cubicBezTo>
                    <a:pt x="61" y="102"/>
                    <a:pt x="64" y="101"/>
                    <a:pt x="68" y="100"/>
                  </a:cubicBezTo>
                  <a:cubicBezTo>
                    <a:pt x="68" y="100"/>
                    <a:pt x="68" y="100"/>
                    <a:pt x="68" y="100"/>
                  </a:cubicBezTo>
                  <a:cubicBezTo>
                    <a:pt x="67" y="102"/>
                    <a:pt x="65" y="103"/>
                    <a:pt x="63" y="103"/>
                  </a:cubicBezTo>
                  <a:cubicBezTo>
                    <a:pt x="61" y="104"/>
                    <a:pt x="58" y="104"/>
                    <a:pt x="56" y="103"/>
                  </a:cubicBezTo>
                  <a:cubicBezTo>
                    <a:pt x="55" y="103"/>
                    <a:pt x="54" y="103"/>
                    <a:pt x="54" y="103"/>
                  </a:cubicBezTo>
                  <a:cubicBezTo>
                    <a:pt x="53" y="105"/>
                    <a:pt x="52" y="107"/>
                    <a:pt x="52" y="109"/>
                  </a:cubicBezTo>
                  <a:cubicBezTo>
                    <a:pt x="52" y="111"/>
                    <a:pt x="52" y="112"/>
                    <a:pt x="52" y="114"/>
                  </a:cubicBezTo>
                  <a:cubicBezTo>
                    <a:pt x="52" y="115"/>
                    <a:pt x="52" y="117"/>
                    <a:pt x="53" y="118"/>
                  </a:cubicBezTo>
                  <a:cubicBezTo>
                    <a:pt x="54" y="119"/>
                    <a:pt x="55" y="120"/>
                    <a:pt x="56" y="121"/>
                  </a:cubicBezTo>
                  <a:cubicBezTo>
                    <a:pt x="57" y="122"/>
                    <a:pt x="58" y="122"/>
                    <a:pt x="60" y="123"/>
                  </a:cubicBezTo>
                  <a:cubicBezTo>
                    <a:pt x="62" y="124"/>
                    <a:pt x="65" y="125"/>
                    <a:pt x="68" y="126"/>
                  </a:cubicBezTo>
                  <a:cubicBezTo>
                    <a:pt x="74" y="127"/>
                    <a:pt x="80" y="128"/>
                    <a:pt x="86" y="129"/>
                  </a:cubicBezTo>
                  <a:cubicBezTo>
                    <a:pt x="89" y="129"/>
                    <a:pt x="92" y="130"/>
                    <a:pt x="95" y="130"/>
                  </a:cubicBezTo>
                  <a:cubicBezTo>
                    <a:pt x="96" y="130"/>
                    <a:pt x="98" y="130"/>
                    <a:pt x="99" y="129"/>
                  </a:cubicBezTo>
                  <a:cubicBezTo>
                    <a:pt x="101" y="129"/>
                    <a:pt x="102" y="128"/>
                    <a:pt x="103" y="127"/>
                  </a:cubicBezTo>
                  <a:cubicBezTo>
                    <a:pt x="103" y="127"/>
                    <a:pt x="103" y="126"/>
                    <a:pt x="103" y="126"/>
                  </a:cubicBezTo>
                  <a:cubicBezTo>
                    <a:pt x="103" y="126"/>
                    <a:pt x="103" y="126"/>
                    <a:pt x="103" y="126"/>
                  </a:cubicBezTo>
                  <a:cubicBezTo>
                    <a:pt x="103" y="126"/>
                    <a:pt x="103" y="127"/>
                    <a:pt x="103" y="127"/>
                  </a:cubicBezTo>
                  <a:cubicBezTo>
                    <a:pt x="103" y="127"/>
                    <a:pt x="103" y="127"/>
                    <a:pt x="103" y="127"/>
                  </a:cubicBezTo>
                  <a:cubicBezTo>
                    <a:pt x="103" y="127"/>
                    <a:pt x="103" y="127"/>
                    <a:pt x="103" y="127"/>
                  </a:cubicBezTo>
                  <a:cubicBezTo>
                    <a:pt x="103" y="127"/>
                    <a:pt x="103" y="127"/>
                    <a:pt x="103" y="127"/>
                  </a:cubicBezTo>
                  <a:cubicBezTo>
                    <a:pt x="103" y="127"/>
                    <a:pt x="103" y="127"/>
                    <a:pt x="103" y="127"/>
                  </a:cubicBezTo>
                  <a:cubicBezTo>
                    <a:pt x="103" y="127"/>
                    <a:pt x="103" y="127"/>
                    <a:pt x="103" y="127"/>
                  </a:cubicBezTo>
                  <a:cubicBezTo>
                    <a:pt x="104" y="128"/>
                    <a:pt x="104" y="129"/>
                    <a:pt x="105" y="130"/>
                  </a:cubicBezTo>
                  <a:cubicBezTo>
                    <a:pt x="106" y="131"/>
                    <a:pt x="107" y="131"/>
                    <a:pt x="108" y="132"/>
                  </a:cubicBezTo>
                  <a:cubicBezTo>
                    <a:pt x="110" y="132"/>
                    <a:pt x="113" y="133"/>
                    <a:pt x="115" y="133"/>
                  </a:cubicBezTo>
                  <a:cubicBezTo>
                    <a:pt x="120" y="133"/>
                    <a:pt x="125" y="134"/>
                    <a:pt x="130" y="134"/>
                  </a:cubicBezTo>
                  <a:cubicBezTo>
                    <a:pt x="130" y="134"/>
                    <a:pt x="130" y="134"/>
                    <a:pt x="130" y="134"/>
                  </a:cubicBezTo>
                  <a:cubicBezTo>
                    <a:pt x="128" y="135"/>
                    <a:pt x="127" y="135"/>
                    <a:pt x="126" y="135"/>
                  </a:cubicBezTo>
                  <a:cubicBezTo>
                    <a:pt x="124" y="135"/>
                    <a:pt x="124" y="135"/>
                    <a:pt x="124" y="135"/>
                  </a:cubicBezTo>
                  <a:cubicBezTo>
                    <a:pt x="124" y="135"/>
                    <a:pt x="125" y="135"/>
                    <a:pt x="125" y="136"/>
                  </a:cubicBezTo>
                  <a:cubicBezTo>
                    <a:pt x="126" y="137"/>
                    <a:pt x="126" y="138"/>
                    <a:pt x="127" y="138"/>
                  </a:cubicBezTo>
                  <a:cubicBezTo>
                    <a:pt x="129" y="140"/>
                    <a:pt x="130" y="141"/>
                    <a:pt x="132" y="142"/>
                  </a:cubicBezTo>
                  <a:cubicBezTo>
                    <a:pt x="130" y="141"/>
                    <a:pt x="128" y="140"/>
                    <a:pt x="127" y="139"/>
                  </a:cubicBezTo>
                  <a:cubicBezTo>
                    <a:pt x="126" y="138"/>
                    <a:pt x="125" y="138"/>
                    <a:pt x="124" y="137"/>
                  </a:cubicBezTo>
                  <a:cubicBezTo>
                    <a:pt x="124" y="136"/>
                    <a:pt x="123" y="136"/>
                    <a:pt x="123" y="135"/>
                  </a:cubicBezTo>
                  <a:cubicBezTo>
                    <a:pt x="122" y="135"/>
                    <a:pt x="122" y="135"/>
                    <a:pt x="122" y="135"/>
                  </a:cubicBezTo>
                  <a:cubicBezTo>
                    <a:pt x="120" y="135"/>
                    <a:pt x="118" y="135"/>
                    <a:pt x="116" y="135"/>
                  </a:cubicBezTo>
                  <a:cubicBezTo>
                    <a:pt x="107" y="136"/>
                    <a:pt x="97" y="137"/>
                    <a:pt x="88" y="137"/>
                  </a:cubicBezTo>
                  <a:cubicBezTo>
                    <a:pt x="85" y="137"/>
                    <a:pt x="82" y="137"/>
                    <a:pt x="80" y="136"/>
                  </a:cubicBezTo>
                  <a:cubicBezTo>
                    <a:pt x="78" y="136"/>
                    <a:pt x="78" y="136"/>
                    <a:pt x="78" y="136"/>
                  </a:cubicBezTo>
                  <a:cubicBezTo>
                    <a:pt x="77" y="136"/>
                    <a:pt x="76" y="136"/>
                    <a:pt x="76" y="136"/>
                  </a:cubicBezTo>
                  <a:cubicBezTo>
                    <a:pt x="74" y="135"/>
                    <a:pt x="73" y="134"/>
                    <a:pt x="72" y="133"/>
                  </a:cubicBezTo>
                  <a:cubicBezTo>
                    <a:pt x="70" y="132"/>
                    <a:pt x="68" y="130"/>
                    <a:pt x="65" y="128"/>
                  </a:cubicBezTo>
                  <a:cubicBezTo>
                    <a:pt x="63" y="128"/>
                    <a:pt x="61" y="127"/>
                    <a:pt x="58" y="126"/>
                  </a:cubicBezTo>
                  <a:cubicBezTo>
                    <a:pt x="57" y="125"/>
                    <a:pt x="55" y="124"/>
                    <a:pt x="54" y="123"/>
                  </a:cubicBezTo>
                  <a:cubicBezTo>
                    <a:pt x="54" y="123"/>
                    <a:pt x="53" y="122"/>
                    <a:pt x="53" y="122"/>
                  </a:cubicBezTo>
                  <a:cubicBezTo>
                    <a:pt x="48" y="122"/>
                    <a:pt x="42" y="122"/>
                    <a:pt x="37" y="121"/>
                  </a:cubicBezTo>
                  <a:cubicBezTo>
                    <a:pt x="34" y="121"/>
                    <a:pt x="32" y="121"/>
                    <a:pt x="29" y="120"/>
                  </a:cubicBezTo>
                  <a:cubicBezTo>
                    <a:pt x="38" y="134"/>
                    <a:pt x="52" y="149"/>
                    <a:pt x="68" y="150"/>
                  </a:cubicBezTo>
                  <a:cubicBezTo>
                    <a:pt x="84" y="150"/>
                    <a:pt x="99" y="139"/>
                    <a:pt x="100" y="138"/>
                  </a:cubicBezTo>
                  <a:cubicBezTo>
                    <a:pt x="99" y="138"/>
                    <a:pt x="99" y="137"/>
                    <a:pt x="99" y="137"/>
                  </a:cubicBezTo>
                  <a:close/>
                  <a:moveTo>
                    <a:pt x="132" y="106"/>
                  </a:moveTo>
                  <a:cubicBezTo>
                    <a:pt x="134" y="106"/>
                    <a:pt x="136" y="106"/>
                    <a:pt x="139" y="106"/>
                  </a:cubicBezTo>
                  <a:cubicBezTo>
                    <a:pt x="140" y="107"/>
                    <a:pt x="140" y="107"/>
                    <a:pt x="140" y="107"/>
                  </a:cubicBezTo>
                  <a:cubicBezTo>
                    <a:pt x="141" y="107"/>
                    <a:pt x="142" y="107"/>
                    <a:pt x="142" y="107"/>
                  </a:cubicBezTo>
                  <a:cubicBezTo>
                    <a:pt x="143" y="108"/>
                    <a:pt x="144" y="108"/>
                    <a:pt x="145" y="109"/>
                  </a:cubicBezTo>
                  <a:cubicBezTo>
                    <a:pt x="147" y="110"/>
                    <a:pt x="149" y="112"/>
                    <a:pt x="150" y="114"/>
                  </a:cubicBezTo>
                  <a:cubicBezTo>
                    <a:pt x="152" y="115"/>
                    <a:pt x="153" y="117"/>
                    <a:pt x="155" y="119"/>
                  </a:cubicBezTo>
                  <a:cubicBezTo>
                    <a:pt x="155" y="119"/>
                    <a:pt x="155" y="120"/>
                    <a:pt x="155" y="120"/>
                  </a:cubicBezTo>
                  <a:cubicBezTo>
                    <a:pt x="155" y="120"/>
                    <a:pt x="155" y="121"/>
                    <a:pt x="155" y="121"/>
                  </a:cubicBezTo>
                  <a:cubicBezTo>
                    <a:pt x="155" y="121"/>
                    <a:pt x="155" y="121"/>
                    <a:pt x="155" y="121"/>
                  </a:cubicBezTo>
                  <a:cubicBezTo>
                    <a:pt x="155" y="122"/>
                    <a:pt x="155" y="123"/>
                    <a:pt x="155" y="123"/>
                  </a:cubicBezTo>
                  <a:cubicBezTo>
                    <a:pt x="155" y="125"/>
                    <a:pt x="154" y="126"/>
                    <a:pt x="153" y="127"/>
                  </a:cubicBezTo>
                  <a:cubicBezTo>
                    <a:pt x="152" y="129"/>
                    <a:pt x="150" y="130"/>
                    <a:pt x="148" y="132"/>
                  </a:cubicBezTo>
                  <a:cubicBezTo>
                    <a:pt x="146" y="133"/>
                    <a:pt x="145" y="134"/>
                    <a:pt x="143" y="135"/>
                  </a:cubicBezTo>
                  <a:cubicBezTo>
                    <a:pt x="140" y="136"/>
                    <a:pt x="138" y="137"/>
                    <a:pt x="136" y="138"/>
                  </a:cubicBezTo>
                  <a:cubicBezTo>
                    <a:pt x="136" y="138"/>
                    <a:pt x="136" y="138"/>
                    <a:pt x="136" y="138"/>
                  </a:cubicBezTo>
                  <a:cubicBezTo>
                    <a:pt x="140" y="136"/>
                    <a:pt x="144" y="134"/>
                    <a:pt x="148" y="131"/>
                  </a:cubicBezTo>
                  <a:cubicBezTo>
                    <a:pt x="149" y="129"/>
                    <a:pt x="151" y="128"/>
                    <a:pt x="152" y="126"/>
                  </a:cubicBezTo>
                  <a:cubicBezTo>
                    <a:pt x="153" y="125"/>
                    <a:pt x="153" y="124"/>
                    <a:pt x="153" y="123"/>
                  </a:cubicBezTo>
                  <a:cubicBezTo>
                    <a:pt x="154" y="122"/>
                    <a:pt x="154" y="122"/>
                    <a:pt x="154" y="121"/>
                  </a:cubicBezTo>
                  <a:cubicBezTo>
                    <a:pt x="154" y="121"/>
                    <a:pt x="153" y="120"/>
                    <a:pt x="153" y="120"/>
                  </a:cubicBezTo>
                  <a:cubicBezTo>
                    <a:pt x="152" y="118"/>
                    <a:pt x="151" y="116"/>
                    <a:pt x="149" y="115"/>
                  </a:cubicBezTo>
                  <a:cubicBezTo>
                    <a:pt x="148" y="113"/>
                    <a:pt x="146" y="111"/>
                    <a:pt x="144" y="110"/>
                  </a:cubicBezTo>
                  <a:cubicBezTo>
                    <a:pt x="143" y="109"/>
                    <a:pt x="141" y="107"/>
                    <a:pt x="139" y="107"/>
                  </a:cubicBezTo>
                  <a:cubicBezTo>
                    <a:pt x="132" y="106"/>
                    <a:pt x="132" y="106"/>
                    <a:pt x="132" y="106"/>
                  </a:cubicBezTo>
                  <a:close/>
                  <a:moveTo>
                    <a:pt x="83" y="8"/>
                  </a:moveTo>
                  <a:cubicBezTo>
                    <a:pt x="83" y="8"/>
                    <a:pt x="84" y="8"/>
                    <a:pt x="85" y="8"/>
                  </a:cubicBezTo>
                  <a:cubicBezTo>
                    <a:pt x="86" y="7"/>
                    <a:pt x="87" y="7"/>
                    <a:pt x="89" y="6"/>
                  </a:cubicBezTo>
                  <a:cubicBezTo>
                    <a:pt x="91" y="6"/>
                    <a:pt x="94" y="5"/>
                    <a:pt x="97" y="5"/>
                  </a:cubicBezTo>
                  <a:cubicBezTo>
                    <a:pt x="97" y="5"/>
                    <a:pt x="97" y="5"/>
                    <a:pt x="97" y="5"/>
                  </a:cubicBezTo>
                  <a:cubicBezTo>
                    <a:pt x="96" y="6"/>
                    <a:pt x="94" y="6"/>
                    <a:pt x="93" y="7"/>
                  </a:cubicBezTo>
                  <a:cubicBezTo>
                    <a:pt x="92" y="7"/>
                    <a:pt x="90" y="8"/>
                    <a:pt x="89" y="8"/>
                  </a:cubicBezTo>
                  <a:cubicBezTo>
                    <a:pt x="85" y="9"/>
                    <a:pt x="85" y="9"/>
                    <a:pt x="85" y="9"/>
                  </a:cubicBezTo>
                  <a:cubicBezTo>
                    <a:pt x="84" y="9"/>
                    <a:pt x="84" y="9"/>
                    <a:pt x="83" y="9"/>
                  </a:cubicBezTo>
                  <a:cubicBezTo>
                    <a:pt x="83" y="9"/>
                    <a:pt x="82" y="10"/>
                    <a:pt x="81" y="10"/>
                  </a:cubicBezTo>
                  <a:cubicBezTo>
                    <a:pt x="81" y="10"/>
                    <a:pt x="81" y="10"/>
                    <a:pt x="81" y="10"/>
                  </a:cubicBezTo>
                  <a:cubicBezTo>
                    <a:pt x="82" y="9"/>
                    <a:pt x="82" y="9"/>
                    <a:pt x="83" y="8"/>
                  </a:cubicBezTo>
                  <a:close/>
                  <a:moveTo>
                    <a:pt x="35" y="31"/>
                  </a:moveTo>
                  <a:cubicBezTo>
                    <a:pt x="38" y="29"/>
                    <a:pt x="42" y="27"/>
                    <a:pt x="45" y="26"/>
                  </a:cubicBezTo>
                  <a:cubicBezTo>
                    <a:pt x="47" y="25"/>
                    <a:pt x="49" y="24"/>
                    <a:pt x="51" y="24"/>
                  </a:cubicBezTo>
                  <a:cubicBezTo>
                    <a:pt x="52" y="24"/>
                    <a:pt x="53" y="23"/>
                    <a:pt x="54" y="23"/>
                  </a:cubicBezTo>
                  <a:cubicBezTo>
                    <a:pt x="54" y="23"/>
                    <a:pt x="54" y="23"/>
                    <a:pt x="54" y="23"/>
                  </a:cubicBezTo>
                  <a:cubicBezTo>
                    <a:pt x="54" y="22"/>
                    <a:pt x="54" y="20"/>
                    <a:pt x="55" y="19"/>
                  </a:cubicBezTo>
                  <a:cubicBezTo>
                    <a:pt x="55" y="18"/>
                    <a:pt x="56" y="17"/>
                    <a:pt x="56" y="16"/>
                  </a:cubicBezTo>
                  <a:cubicBezTo>
                    <a:pt x="56" y="17"/>
                    <a:pt x="55" y="18"/>
                    <a:pt x="55" y="19"/>
                  </a:cubicBezTo>
                  <a:cubicBezTo>
                    <a:pt x="55" y="21"/>
                    <a:pt x="55" y="22"/>
                    <a:pt x="56" y="22"/>
                  </a:cubicBezTo>
                  <a:cubicBezTo>
                    <a:pt x="56" y="23"/>
                    <a:pt x="57" y="23"/>
                    <a:pt x="58" y="23"/>
                  </a:cubicBezTo>
                  <a:cubicBezTo>
                    <a:pt x="58" y="23"/>
                    <a:pt x="59" y="23"/>
                    <a:pt x="59" y="23"/>
                  </a:cubicBezTo>
                  <a:cubicBezTo>
                    <a:pt x="60" y="23"/>
                    <a:pt x="61" y="22"/>
                    <a:pt x="61" y="22"/>
                  </a:cubicBezTo>
                  <a:cubicBezTo>
                    <a:pt x="63" y="20"/>
                    <a:pt x="64" y="19"/>
                    <a:pt x="66" y="17"/>
                  </a:cubicBezTo>
                  <a:cubicBezTo>
                    <a:pt x="66" y="17"/>
                    <a:pt x="66" y="17"/>
                    <a:pt x="66" y="17"/>
                  </a:cubicBezTo>
                  <a:cubicBezTo>
                    <a:pt x="65" y="19"/>
                    <a:pt x="64" y="21"/>
                    <a:pt x="63" y="23"/>
                  </a:cubicBezTo>
                  <a:cubicBezTo>
                    <a:pt x="62" y="24"/>
                    <a:pt x="61" y="24"/>
                    <a:pt x="61" y="25"/>
                  </a:cubicBezTo>
                  <a:cubicBezTo>
                    <a:pt x="61" y="25"/>
                    <a:pt x="59" y="27"/>
                    <a:pt x="58" y="28"/>
                  </a:cubicBezTo>
                  <a:cubicBezTo>
                    <a:pt x="56" y="29"/>
                    <a:pt x="54" y="30"/>
                    <a:pt x="53" y="32"/>
                  </a:cubicBezTo>
                  <a:cubicBezTo>
                    <a:pt x="53" y="32"/>
                    <a:pt x="52" y="33"/>
                    <a:pt x="52" y="33"/>
                  </a:cubicBezTo>
                  <a:cubicBezTo>
                    <a:pt x="52" y="34"/>
                    <a:pt x="53" y="34"/>
                    <a:pt x="53" y="35"/>
                  </a:cubicBezTo>
                  <a:cubicBezTo>
                    <a:pt x="53" y="35"/>
                    <a:pt x="53" y="35"/>
                    <a:pt x="53" y="35"/>
                  </a:cubicBezTo>
                  <a:cubicBezTo>
                    <a:pt x="54" y="34"/>
                    <a:pt x="54" y="34"/>
                    <a:pt x="54" y="34"/>
                  </a:cubicBezTo>
                  <a:cubicBezTo>
                    <a:pt x="58" y="33"/>
                    <a:pt x="61" y="32"/>
                    <a:pt x="64" y="30"/>
                  </a:cubicBezTo>
                  <a:cubicBezTo>
                    <a:pt x="67" y="29"/>
                    <a:pt x="67" y="29"/>
                    <a:pt x="67" y="29"/>
                  </a:cubicBezTo>
                  <a:cubicBezTo>
                    <a:pt x="67" y="29"/>
                    <a:pt x="67" y="29"/>
                    <a:pt x="67" y="29"/>
                  </a:cubicBezTo>
                  <a:cubicBezTo>
                    <a:pt x="68" y="28"/>
                    <a:pt x="68" y="28"/>
                    <a:pt x="68" y="28"/>
                  </a:cubicBezTo>
                  <a:cubicBezTo>
                    <a:pt x="69" y="28"/>
                    <a:pt x="69" y="28"/>
                    <a:pt x="70" y="28"/>
                  </a:cubicBezTo>
                  <a:cubicBezTo>
                    <a:pt x="72" y="27"/>
                    <a:pt x="75" y="27"/>
                    <a:pt x="77" y="28"/>
                  </a:cubicBezTo>
                  <a:cubicBezTo>
                    <a:pt x="78" y="29"/>
                    <a:pt x="79" y="30"/>
                    <a:pt x="80" y="30"/>
                  </a:cubicBezTo>
                  <a:cubicBezTo>
                    <a:pt x="82" y="30"/>
                    <a:pt x="82" y="30"/>
                    <a:pt x="82" y="30"/>
                  </a:cubicBezTo>
                  <a:cubicBezTo>
                    <a:pt x="83" y="29"/>
                    <a:pt x="84" y="28"/>
                    <a:pt x="85" y="27"/>
                  </a:cubicBezTo>
                  <a:cubicBezTo>
                    <a:pt x="86" y="26"/>
                    <a:pt x="86" y="26"/>
                    <a:pt x="86" y="25"/>
                  </a:cubicBezTo>
                  <a:cubicBezTo>
                    <a:pt x="86" y="24"/>
                    <a:pt x="86" y="23"/>
                    <a:pt x="86" y="23"/>
                  </a:cubicBezTo>
                  <a:cubicBezTo>
                    <a:pt x="86" y="21"/>
                    <a:pt x="86" y="20"/>
                    <a:pt x="85" y="18"/>
                  </a:cubicBezTo>
                  <a:cubicBezTo>
                    <a:pt x="84" y="17"/>
                    <a:pt x="83" y="16"/>
                    <a:pt x="82" y="15"/>
                  </a:cubicBezTo>
                  <a:cubicBezTo>
                    <a:pt x="81" y="15"/>
                    <a:pt x="79" y="15"/>
                    <a:pt x="78" y="15"/>
                  </a:cubicBezTo>
                  <a:cubicBezTo>
                    <a:pt x="76" y="15"/>
                    <a:pt x="74" y="15"/>
                    <a:pt x="73" y="15"/>
                  </a:cubicBezTo>
                  <a:cubicBezTo>
                    <a:pt x="71" y="14"/>
                    <a:pt x="70" y="13"/>
                    <a:pt x="69" y="12"/>
                  </a:cubicBezTo>
                  <a:cubicBezTo>
                    <a:pt x="69" y="12"/>
                    <a:pt x="69" y="12"/>
                    <a:pt x="69" y="12"/>
                  </a:cubicBezTo>
                  <a:cubicBezTo>
                    <a:pt x="71" y="13"/>
                    <a:pt x="72" y="13"/>
                    <a:pt x="73" y="13"/>
                  </a:cubicBezTo>
                  <a:cubicBezTo>
                    <a:pt x="75" y="14"/>
                    <a:pt x="76" y="13"/>
                    <a:pt x="77" y="13"/>
                  </a:cubicBezTo>
                  <a:cubicBezTo>
                    <a:pt x="78" y="13"/>
                    <a:pt x="79" y="13"/>
                    <a:pt x="80" y="13"/>
                  </a:cubicBezTo>
                  <a:cubicBezTo>
                    <a:pt x="81" y="13"/>
                    <a:pt x="82" y="13"/>
                    <a:pt x="83" y="13"/>
                  </a:cubicBezTo>
                  <a:cubicBezTo>
                    <a:pt x="84" y="13"/>
                    <a:pt x="85" y="14"/>
                    <a:pt x="86" y="15"/>
                  </a:cubicBezTo>
                  <a:cubicBezTo>
                    <a:pt x="86" y="16"/>
                    <a:pt x="87" y="16"/>
                    <a:pt x="87" y="17"/>
                  </a:cubicBezTo>
                  <a:cubicBezTo>
                    <a:pt x="88" y="19"/>
                    <a:pt x="88" y="21"/>
                    <a:pt x="89" y="22"/>
                  </a:cubicBezTo>
                  <a:cubicBezTo>
                    <a:pt x="89" y="23"/>
                    <a:pt x="89" y="24"/>
                    <a:pt x="88" y="25"/>
                  </a:cubicBezTo>
                  <a:cubicBezTo>
                    <a:pt x="88" y="27"/>
                    <a:pt x="87" y="27"/>
                    <a:pt x="87" y="28"/>
                  </a:cubicBezTo>
                  <a:cubicBezTo>
                    <a:pt x="85" y="29"/>
                    <a:pt x="84" y="30"/>
                    <a:pt x="82" y="31"/>
                  </a:cubicBezTo>
                  <a:cubicBezTo>
                    <a:pt x="82" y="31"/>
                    <a:pt x="81" y="31"/>
                    <a:pt x="81" y="31"/>
                  </a:cubicBezTo>
                  <a:cubicBezTo>
                    <a:pt x="81" y="32"/>
                    <a:pt x="82" y="32"/>
                    <a:pt x="82" y="33"/>
                  </a:cubicBezTo>
                  <a:cubicBezTo>
                    <a:pt x="83" y="33"/>
                    <a:pt x="83" y="34"/>
                    <a:pt x="84" y="35"/>
                  </a:cubicBezTo>
                  <a:cubicBezTo>
                    <a:pt x="84" y="36"/>
                    <a:pt x="85" y="36"/>
                    <a:pt x="85" y="37"/>
                  </a:cubicBezTo>
                  <a:cubicBezTo>
                    <a:pt x="87" y="39"/>
                    <a:pt x="91" y="40"/>
                    <a:pt x="94" y="42"/>
                  </a:cubicBezTo>
                  <a:cubicBezTo>
                    <a:pt x="96" y="43"/>
                    <a:pt x="97" y="44"/>
                    <a:pt x="99" y="45"/>
                  </a:cubicBezTo>
                  <a:cubicBezTo>
                    <a:pt x="100" y="46"/>
                    <a:pt x="102" y="47"/>
                    <a:pt x="103" y="47"/>
                  </a:cubicBezTo>
                  <a:cubicBezTo>
                    <a:pt x="103" y="47"/>
                    <a:pt x="104" y="48"/>
                    <a:pt x="104" y="48"/>
                  </a:cubicBezTo>
                  <a:cubicBezTo>
                    <a:pt x="105" y="47"/>
                    <a:pt x="106" y="47"/>
                    <a:pt x="107" y="46"/>
                  </a:cubicBezTo>
                  <a:cubicBezTo>
                    <a:pt x="108" y="46"/>
                    <a:pt x="108" y="44"/>
                    <a:pt x="109" y="43"/>
                  </a:cubicBezTo>
                  <a:cubicBezTo>
                    <a:pt x="109" y="43"/>
                    <a:pt x="109" y="42"/>
                    <a:pt x="109" y="42"/>
                  </a:cubicBezTo>
                  <a:cubicBezTo>
                    <a:pt x="108" y="41"/>
                    <a:pt x="107" y="40"/>
                    <a:pt x="106" y="39"/>
                  </a:cubicBezTo>
                  <a:cubicBezTo>
                    <a:pt x="105" y="38"/>
                    <a:pt x="104" y="37"/>
                    <a:pt x="104" y="36"/>
                  </a:cubicBezTo>
                  <a:cubicBezTo>
                    <a:pt x="104" y="36"/>
                    <a:pt x="104" y="36"/>
                    <a:pt x="104" y="36"/>
                  </a:cubicBezTo>
                  <a:cubicBezTo>
                    <a:pt x="104" y="36"/>
                    <a:pt x="104" y="36"/>
                    <a:pt x="104" y="36"/>
                  </a:cubicBezTo>
                  <a:cubicBezTo>
                    <a:pt x="104" y="36"/>
                    <a:pt x="104" y="36"/>
                    <a:pt x="104" y="36"/>
                  </a:cubicBezTo>
                  <a:cubicBezTo>
                    <a:pt x="105" y="37"/>
                    <a:pt x="106" y="38"/>
                    <a:pt x="107" y="38"/>
                  </a:cubicBezTo>
                  <a:cubicBezTo>
                    <a:pt x="107" y="39"/>
                    <a:pt x="108" y="40"/>
                    <a:pt x="109" y="40"/>
                  </a:cubicBezTo>
                  <a:cubicBezTo>
                    <a:pt x="111" y="41"/>
                    <a:pt x="113" y="42"/>
                    <a:pt x="115" y="43"/>
                  </a:cubicBezTo>
                  <a:cubicBezTo>
                    <a:pt x="115" y="43"/>
                    <a:pt x="116" y="43"/>
                    <a:pt x="116" y="43"/>
                  </a:cubicBezTo>
                  <a:cubicBezTo>
                    <a:pt x="116" y="43"/>
                    <a:pt x="116" y="43"/>
                    <a:pt x="116" y="43"/>
                  </a:cubicBezTo>
                  <a:cubicBezTo>
                    <a:pt x="116" y="43"/>
                    <a:pt x="116" y="43"/>
                    <a:pt x="116" y="43"/>
                  </a:cubicBezTo>
                  <a:cubicBezTo>
                    <a:pt x="116" y="43"/>
                    <a:pt x="115" y="43"/>
                    <a:pt x="115" y="43"/>
                  </a:cubicBezTo>
                  <a:cubicBezTo>
                    <a:pt x="114" y="44"/>
                    <a:pt x="112" y="44"/>
                    <a:pt x="111" y="45"/>
                  </a:cubicBezTo>
                  <a:cubicBezTo>
                    <a:pt x="111" y="46"/>
                    <a:pt x="110" y="47"/>
                    <a:pt x="110" y="47"/>
                  </a:cubicBezTo>
                  <a:cubicBezTo>
                    <a:pt x="110" y="48"/>
                    <a:pt x="110" y="48"/>
                    <a:pt x="110" y="48"/>
                  </a:cubicBezTo>
                  <a:cubicBezTo>
                    <a:pt x="110" y="48"/>
                    <a:pt x="110" y="48"/>
                    <a:pt x="110" y="48"/>
                  </a:cubicBezTo>
                  <a:cubicBezTo>
                    <a:pt x="110" y="48"/>
                    <a:pt x="110" y="48"/>
                    <a:pt x="111" y="49"/>
                  </a:cubicBezTo>
                  <a:cubicBezTo>
                    <a:pt x="112" y="49"/>
                    <a:pt x="113" y="49"/>
                    <a:pt x="114" y="50"/>
                  </a:cubicBezTo>
                  <a:cubicBezTo>
                    <a:pt x="115" y="51"/>
                    <a:pt x="117" y="53"/>
                    <a:pt x="117" y="55"/>
                  </a:cubicBezTo>
                  <a:cubicBezTo>
                    <a:pt x="118" y="57"/>
                    <a:pt x="117" y="59"/>
                    <a:pt x="116" y="61"/>
                  </a:cubicBezTo>
                  <a:cubicBezTo>
                    <a:pt x="116" y="62"/>
                    <a:pt x="116" y="63"/>
                    <a:pt x="115" y="64"/>
                  </a:cubicBezTo>
                  <a:cubicBezTo>
                    <a:pt x="115" y="64"/>
                    <a:pt x="115" y="65"/>
                    <a:pt x="115" y="66"/>
                  </a:cubicBezTo>
                  <a:cubicBezTo>
                    <a:pt x="114" y="67"/>
                    <a:pt x="114" y="68"/>
                    <a:pt x="115" y="68"/>
                  </a:cubicBezTo>
                  <a:cubicBezTo>
                    <a:pt x="115" y="68"/>
                    <a:pt x="115" y="67"/>
                    <a:pt x="116" y="66"/>
                  </a:cubicBezTo>
                  <a:cubicBezTo>
                    <a:pt x="117" y="65"/>
                    <a:pt x="117" y="64"/>
                    <a:pt x="118" y="63"/>
                  </a:cubicBezTo>
                  <a:cubicBezTo>
                    <a:pt x="119" y="62"/>
                    <a:pt x="121" y="62"/>
                    <a:pt x="122" y="61"/>
                  </a:cubicBezTo>
                  <a:cubicBezTo>
                    <a:pt x="125" y="61"/>
                    <a:pt x="127" y="61"/>
                    <a:pt x="129" y="62"/>
                  </a:cubicBezTo>
                  <a:cubicBezTo>
                    <a:pt x="129" y="63"/>
                    <a:pt x="129" y="63"/>
                    <a:pt x="129" y="63"/>
                  </a:cubicBezTo>
                  <a:cubicBezTo>
                    <a:pt x="127" y="62"/>
                    <a:pt x="125" y="62"/>
                    <a:pt x="123" y="63"/>
                  </a:cubicBezTo>
                  <a:cubicBezTo>
                    <a:pt x="121" y="64"/>
                    <a:pt x="119" y="66"/>
                    <a:pt x="118" y="68"/>
                  </a:cubicBezTo>
                  <a:cubicBezTo>
                    <a:pt x="116" y="70"/>
                    <a:pt x="113" y="72"/>
                    <a:pt x="113" y="72"/>
                  </a:cubicBezTo>
                  <a:cubicBezTo>
                    <a:pt x="111" y="73"/>
                    <a:pt x="108" y="73"/>
                    <a:pt x="106" y="73"/>
                  </a:cubicBezTo>
                  <a:cubicBezTo>
                    <a:pt x="106" y="73"/>
                    <a:pt x="106" y="73"/>
                    <a:pt x="106" y="73"/>
                  </a:cubicBezTo>
                  <a:cubicBezTo>
                    <a:pt x="108" y="72"/>
                    <a:pt x="111" y="71"/>
                    <a:pt x="112" y="70"/>
                  </a:cubicBezTo>
                  <a:cubicBezTo>
                    <a:pt x="113" y="70"/>
                    <a:pt x="113" y="69"/>
                    <a:pt x="114" y="69"/>
                  </a:cubicBezTo>
                  <a:cubicBezTo>
                    <a:pt x="114" y="66"/>
                    <a:pt x="114" y="63"/>
                    <a:pt x="115" y="61"/>
                  </a:cubicBezTo>
                  <a:cubicBezTo>
                    <a:pt x="117" y="58"/>
                    <a:pt x="116" y="54"/>
                    <a:pt x="113" y="51"/>
                  </a:cubicBezTo>
                  <a:cubicBezTo>
                    <a:pt x="112" y="51"/>
                    <a:pt x="111" y="50"/>
                    <a:pt x="110" y="50"/>
                  </a:cubicBezTo>
                  <a:cubicBezTo>
                    <a:pt x="110" y="50"/>
                    <a:pt x="109" y="50"/>
                    <a:pt x="108" y="50"/>
                  </a:cubicBezTo>
                  <a:cubicBezTo>
                    <a:pt x="106" y="50"/>
                    <a:pt x="104" y="50"/>
                    <a:pt x="102" y="49"/>
                  </a:cubicBezTo>
                  <a:cubicBezTo>
                    <a:pt x="102" y="49"/>
                    <a:pt x="102" y="49"/>
                    <a:pt x="102" y="49"/>
                  </a:cubicBezTo>
                  <a:cubicBezTo>
                    <a:pt x="101" y="49"/>
                    <a:pt x="101" y="49"/>
                    <a:pt x="100" y="48"/>
                  </a:cubicBezTo>
                  <a:cubicBezTo>
                    <a:pt x="98" y="47"/>
                    <a:pt x="95" y="45"/>
                    <a:pt x="93" y="44"/>
                  </a:cubicBezTo>
                  <a:cubicBezTo>
                    <a:pt x="91" y="43"/>
                    <a:pt x="90" y="42"/>
                    <a:pt x="88" y="42"/>
                  </a:cubicBezTo>
                  <a:cubicBezTo>
                    <a:pt x="86" y="41"/>
                    <a:pt x="85" y="40"/>
                    <a:pt x="83" y="39"/>
                  </a:cubicBezTo>
                  <a:cubicBezTo>
                    <a:pt x="82" y="38"/>
                    <a:pt x="82" y="38"/>
                    <a:pt x="81" y="37"/>
                  </a:cubicBezTo>
                  <a:cubicBezTo>
                    <a:pt x="81" y="36"/>
                    <a:pt x="80" y="35"/>
                    <a:pt x="80" y="34"/>
                  </a:cubicBezTo>
                  <a:cubicBezTo>
                    <a:pt x="79" y="33"/>
                    <a:pt x="77" y="32"/>
                    <a:pt x="76" y="31"/>
                  </a:cubicBezTo>
                  <a:cubicBezTo>
                    <a:pt x="74" y="31"/>
                    <a:pt x="72" y="31"/>
                    <a:pt x="71" y="31"/>
                  </a:cubicBezTo>
                  <a:cubicBezTo>
                    <a:pt x="69" y="31"/>
                    <a:pt x="67" y="32"/>
                    <a:pt x="66" y="33"/>
                  </a:cubicBezTo>
                  <a:cubicBezTo>
                    <a:pt x="62" y="35"/>
                    <a:pt x="59" y="36"/>
                    <a:pt x="56" y="37"/>
                  </a:cubicBezTo>
                  <a:cubicBezTo>
                    <a:pt x="53" y="38"/>
                    <a:pt x="53" y="38"/>
                    <a:pt x="53" y="38"/>
                  </a:cubicBezTo>
                  <a:cubicBezTo>
                    <a:pt x="52" y="39"/>
                    <a:pt x="51" y="39"/>
                    <a:pt x="51" y="39"/>
                  </a:cubicBezTo>
                  <a:cubicBezTo>
                    <a:pt x="49" y="40"/>
                    <a:pt x="49" y="42"/>
                    <a:pt x="49" y="44"/>
                  </a:cubicBezTo>
                  <a:cubicBezTo>
                    <a:pt x="49" y="47"/>
                    <a:pt x="50" y="51"/>
                    <a:pt x="52" y="54"/>
                  </a:cubicBezTo>
                  <a:cubicBezTo>
                    <a:pt x="52" y="56"/>
                    <a:pt x="52" y="58"/>
                    <a:pt x="51" y="60"/>
                  </a:cubicBezTo>
                  <a:cubicBezTo>
                    <a:pt x="51" y="61"/>
                    <a:pt x="51" y="61"/>
                    <a:pt x="51" y="62"/>
                  </a:cubicBezTo>
                  <a:cubicBezTo>
                    <a:pt x="51" y="63"/>
                    <a:pt x="51" y="64"/>
                    <a:pt x="52" y="65"/>
                  </a:cubicBezTo>
                  <a:cubicBezTo>
                    <a:pt x="53" y="66"/>
                    <a:pt x="54" y="68"/>
                    <a:pt x="55" y="69"/>
                  </a:cubicBezTo>
                  <a:cubicBezTo>
                    <a:pt x="55" y="70"/>
                    <a:pt x="55" y="71"/>
                    <a:pt x="55" y="72"/>
                  </a:cubicBezTo>
                  <a:cubicBezTo>
                    <a:pt x="55" y="73"/>
                    <a:pt x="54" y="74"/>
                    <a:pt x="53" y="74"/>
                  </a:cubicBezTo>
                  <a:cubicBezTo>
                    <a:pt x="52" y="75"/>
                    <a:pt x="51" y="75"/>
                    <a:pt x="50" y="75"/>
                  </a:cubicBezTo>
                  <a:cubicBezTo>
                    <a:pt x="49" y="75"/>
                    <a:pt x="48" y="75"/>
                    <a:pt x="48" y="74"/>
                  </a:cubicBezTo>
                  <a:cubicBezTo>
                    <a:pt x="46" y="73"/>
                    <a:pt x="45" y="71"/>
                    <a:pt x="44" y="70"/>
                  </a:cubicBezTo>
                  <a:cubicBezTo>
                    <a:pt x="43" y="68"/>
                    <a:pt x="43" y="67"/>
                    <a:pt x="42" y="65"/>
                  </a:cubicBezTo>
                  <a:cubicBezTo>
                    <a:pt x="41" y="64"/>
                    <a:pt x="40" y="62"/>
                    <a:pt x="38" y="61"/>
                  </a:cubicBezTo>
                  <a:cubicBezTo>
                    <a:pt x="36" y="61"/>
                    <a:pt x="35" y="61"/>
                    <a:pt x="33" y="61"/>
                  </a:cubicBezTo>
                  <a:cubicBezTo>
                    <a:pt x="31" y="62"/>
                    <a:pt x="29" y="62"/>
                    <a:pt x="28" y="63"/>
                  </a:cubicBezTo>
                  <a:cubicBezTo>
                    <a:pt x="26" y="64"/>
                    <a:pt x="25" y="65"/>
                    <a:pt x="24" y="67"/>
                  </a:cubicBezTo>
                  <a:cubicBezTo>
                    <a:pt x="23" y="69"/>
                    <a:pt x="23" y="70"/>
                    <a:pt x="22" y="72"/>
                  </a:cubicBezTo>
                  <a:cubicBezTo>
                    <a:pt x="21" y="72"/>
                    <a:pt x="21" y="72"/>
                    <a:pt x="21" y="72"/>
                  </a:cubicBezTo>
                  <a:cubicBezTo>
                    <a:pt x="22" y="70"/>
                    <a:pt x="23" y="68"/>
                    <a:pt x="24" y="67"/>
                  </a:cubicBezTo>
                  <a:cubicBezTo>
                    <a:pt x="24" y="65"/>
                    <a:pt x="25" y="63"/>
                    <a:pt x="27" y="62"/>
                  </a:cubicBezTo>
                  <a:cubicBezTo>
                    <a:pt x="29" y="61"/>
                    <a:pt x="31" y="61"/>
                    <a:pt x="32" y="60"/>
                  </a:cubicBezTo>
                  <a:cubicBezTo>
                    <a:pt x="33" y="60"/>
                    <a:pt x="34" y="60"/>
                    <a:pt x="35" y="59"/>
                  </a:cubicBezTo>
                  <a:cubicBezTo>
                    <a:pt x="36" y="59"/>
                    <a:pt x="38" y="59"/>
                    <a:pt x="39" y="60"/>
                  </a:cubicBezTo>
                  <a:cubicBezTo>
                    <a:pt x="40" y="60"/>
                    <a:pt x="41" y="61"/>
                    <a:pt x="41" y="62"/>
                  </a:cubicBezTo>
                  <a:cubicBezTo>
                    <a:pt x="42" y="63"/>
                    <a:pt x="43" y="63"/>
                    <a:pt x="43" y="64"/>
                  </a:cubicBezTo>
                  <a:cubicBezTo>
                    <a:pt x="44" y="66"/>
                    <a:pt x="45" y="67"/>
                    <a:pt x="46" y="69"/>
                  </a:cubicBezTo>
                  <a:cubicBezTo>
                    <a:pt x="47" y="70"/>
                    <a:pt x="48" y="72"/>
                    <a:pt x="49" y="72"/>
                  </a:cubicBezTo>
                  <a:cubicBezTo>
                    <a:pt x="50" y="73"/>
                    <a:pt x="50" y="73"/>
                    <a:pt x="50" y="73"/>
                  </a:cubicBezTo>
                  <a:cubicBezTo>
                    <a:pt x="51" y="73"/>
                    <a:pt x="51" y="73"/>
                    <a:pt x="51" y="73"/>
                  </a:cubicBezTo>
                  <a:cubicBezTo>
                    <a:pt x="52" y="72"/>
                    <a:pt x="52" y="72"/>
                    <a:pt x="52" y="72"/>
                  </a:cubicBezTo>
                  <a:cubicBezTo>
                    <a:pt x="52" y="72"/>
                    <a:pt x="52" y="72"/>
                    <a:pt x="52" y="72"/>
                  </a:cubicBezTo>
                  <a:cubicBezTo>
                    <a:pt x="52" y="72"/>
                    <a:pt x="52" y="72"/>
                    <a:pt x="52" y="71"/>
                  </a:cubicBezTo>
                  <a:cubicBezTo>
                    <a:pt x="52" y="71"/>
                    <a:pt x="52" y="71"/>
                    <a:pt x="52" y="70"/>
                  </a:cubicBezTo>
                  <a:cubicBezTo>
                    <a:pt x="52" y="69"/>
                    <a:pt x="52" y="69"/>
                    <a:pt x="51" y="68"/>
                  </a:cubicBezTo>
                  <a:cubicBezTo>
                    <a:pt x="51" y="68"/>
                    <a:pt x="51" y="68"/>
                    <a:pt x="51" y="67"/>
                  </a:cubicBezTo>
                  <a:cubicBezTo>
                    <a:pt x="50" y="66"/>
                    <a:pt x="50" y="66"/>
                    <a:pt x="50" y="66"/>
                  </a:cubicBezTo>
                  <a:cubicBezTo>
                    <a:pt x="49" y="65"/>
                    <a:pt x="48" y="64"/>
                    <a:pt x="48" y="63"/>
                  </a:cubicBezTo>
                  <a:cubicBezTo>
                    <a:pt x="48" y="62"/>
                    <a:pt x="48" y="61"/>
                    <a:pt x="48" y="60"/>
                  </a:cubicBezTo>
                  <a:cubicBezTo>
                    <a:pt x="48" y="60"/>
                    <a:pt x="48" y="59"/>
                    <a:pt x="49" y="59"/>
                  </a:cubicBezTo>
                  <a:cubicBezTo>
                    <a:pt x="49" y="58"/>
                    <a:pt x="49" y="58"/>
                    <a:pt x="49" y="57"/>
                  </a:cubicBezTo>
                  <a:cubicBezTo>
                    <a:pt x="49" y="56"/>
                    <a:pt x="49" y="56"/>
                    <a:pt x="49" y="55"/>
                  </a:cubicBezTo>
                  <a:cubicBezTo>
                    <a:pt x="48" y="54"/>
                    <a:pt x="48" y="53"/>
                    <a:pt x="47" y="51"/>
                  </a:cubicBezTo>
                  <a:cubicBezTo>
                    <a:pt x="46" y="51"/>
                    <a:pt x="44" y="51"/>
                    <a:pt x="43" y="50"/>
                  </a:cubicBezTo>
                  <a:cubicBezTo>
                    <a:pt x="44" y="50"/>
                    <a:pt x="45" y="50"/>
                    <a:pt x="47" y="49"/>
                  </a:cubicBezTo>
                  <a:cubicBezTo>
                    <a:pt x="46" y="48"/>
                    <a:pt x="46" y="46"/>
                    <a:pt x="46" y="44"/>
                  </a:cubicBezTo>
                  <a:cubicBezTo>
                    <a:pt x="46" y="43"/>
                    <a:pt x="46" y="42"/>
                    <a:pt x="46" y="40"/>
                  </a:cubicBezTo>
                  <a:cubicBezTo>
                    <a:pt x="47" y="39"/>
                    <a:pt x="48" y="38"/>
                    <a:pt x="49" y="37"/>
                  </a:cubicBezTo>
                  <a:cubicBezTo>
                    <a:pt x="49" y="36"/>
                    <a:pt x="50" y="36"/>
                    <a:pt x="50" y="36"/>
                  </a:cubicBezTo>
                  <a:cubicBezTo>
                    <a:pt x="51" y="35"/>
                    <a:pt x="51" y="35"/>
                    <a:pt x="51" y="35"/>
                  </a:cubicBezTo>
                  <a:cubicBezTo>
                    <a:pt x="52" y="35"/>
                    <a:pt x="52" y="35"/>
                    <a:pt x="52" y="35"/>
                  </a:cubicBezTo>
                  <a:cubicBezTo>
                    <a:pt x="51" y="35"/>
                    <a:pt x="51" y="34"/>
                    <a:pt x="51" y="33"/>
                  </a:cubicBezTo>
                  <a:cubicBezTo>
                    <a:pt x="51" y="32"/>
                    <a:pt x="51" y="31"/>
                    <a:pt x="51" y="31"/>
                  </a:cubicBezTo>
                  <a:cubicBezTo>
                    <a:pt x="53" y="28"/>
                    <a:pt x="55" y="27"/>
                    <a:pt x="57" y="26"/>
                  </a:cubicBezTo>
                  <a:cubicBezTo>
                    <a:pt x="57" y="26"/>
                    <a:pt x="57" y="25"/>
                    <a:pt x="57" y="25"/>
                  </a:cubicBezTo>
                  <a:cubicBezTo>
                    <a:pt x="56" y="25"/>
                    <a:pt x="56" y="25"/>
                    <a:pt x="56" y="25"/>
                  </a:cubicBezTo>
                  <a:cubicBezTo>
                    <a:pt x="54" y="25"/>
                    <a:pt x="52" y="25"/>
                    <a:pt x="51" y="25"/>
                  </a:cubicBezTo>
                  <a:cubicBezTo>
                    <a:pt x="49" y="25"/>
                    <a:pt x="47" y="26"/>
                    <a:pt x="45" y="26"/>
                  </a:cubicBezTo>
                  <a:cubicBezTo>
                    <a:pt x="42" y="27"/>
                    <a:pt x="39" y="29"/>
                    <a:pt x="35" y="31"/>
                  </a:cubicBezTo>
                  <a:close/>
                  <a:moveTo>
                    <a:pt x="25" y="101"/>
                  </a:moveTo>
                  <a:cubicBezTo>
                    <a:pt x="23" y="101"/>
                    <a:pt x="22" y="100"/>
                    <a:pt x="21" y="100"/>
                  </a:cubicBezTo>
                  <a:cubicBezTo>
                    <a:pt x="19" y="100"/>
                    <a:pt x="18" y="100"/>
                    <a:pt x="17" y="100"/>
                  </a:cubicBezTo>
                  <a:cubicBezTo>
                    <a:pt x="15" y="100"/>
                    <a:pt x="14" y="101"/>
                    <a:pt x="12" y="100"/>
                  </a:cubicBezTo>
                  <a:cubicBezTo>
                    <a:pt x="11" y="100"/>
                    <a:pt x="9" y="100"/>
                    <a:pt x="8" y="99"/>
                  </a:cubicBezTo>
                  <a:cubicBezTo>
                    <a:pt x="9" y="99"/>
                    <a:pt x="9" y="99"/>
                    <a:pt x="9" y="99"/>
                  </a:cubicBezTo>
                  <a:cubicBezTo>
                    <a:pt x="10" y="99"/>
                    <a:pt x="11" y="99"/>
                    <a:pt x="12" y="99"/>
                  </a:cubicBezTo>
                  <a:cubicBezTo>
                    <a:pt x="14" y="98"/>
                    <a:pt x="15" y="98"/>
                    <a:pt x="17" y="98"/>
                  </a:cubicBezTo>
                  <a:cubicBezTo>
                    <a:pt x="18" y="98"/>
                    <a:pt x="20" y="98"/>
                    <a:pt x="21" y="99"/>
                  </a:cubicBezTo>
                  <a:cubicBezTo>
                    <a:pt x="23" y="99"/>
                    <a:pt x="24" y="100"/>
                    <a:pt x="25" y="100"/>
                  </a:cubicBezTo>
                  <a:lnTo>
                    <a:pt x="25" y="101"/>
                  </a:lnTo>
                  <a:close/>
                  <a:moveTo>
                    <a:pt x="114" y="103"/>
                  </a:moveTo>
                  <a:cubicBezTo>
                    <a:pt x="112" y="103"/>
                    <a:pt x="110" y="103"/>
                    <a:pt x="108" y="104"/>
                  </a:cubicBezTo>
                  <a:cubicBezTo>
                    <a:pt x="106" y="104"/>
                    <a:pt x="105" y="104"/>
                    <a:pt x="104" y="105"/>
                  </a:cubicBezTo>
                  <a:cubicBezTo>
                    <a:pt x="104" y="105"/>
                    <a:pt x="104" y="105"/>
                    <a:pt x="103" y="106"/>
                  </a:cubicBezTo>
                  <a:cubicBezTo>
                    <a:pt x="103" y="106"/>
                    <a:pt x="103" y="107"/>
                    <a:pt x="102" y="107"/>
                  </a:cubicBezTo>
                  <a:cubicBezTo>
                    <a:pt x="101" y="109"/>
                    <a:pt x="99" y="111"/>
                    <a:pt x="97" y="112"/>
                  </a:cubicBezTo>
                  <a:cubicBezTo>
                    <a:pt x="98" y="117"/>
                    <a:pt x="99" y="122"/>
                    <a:pt x="99" y="126"/>
                  </a:cubicBezTo>
                  <a:cubicBezTo>
                    <a:pt x="99" y="126"/>
                    <a:pt x="99" y="126"/>
                    <a:pt x="99" y="126"/>
                  </a:cubicBezTo>
                  <a:cubicBezTo>
                    <a:pt x="98" y="125"/>
                    <a:pt x="98" y="124"/>
                    <a:pt x="98" y="123"/>
                  </a:cubicBezTo>
                  <a:cubicBezTo>
                    <a:pt x="97" y="122"/>
                    <a:pt x="97" y="120"/>
                    <a:pt x="97" y="119"/>
                  </a:cubicBezTo>
                  <a:cubicBezTo>
                    <a:pt x="96" y="118"/>
                    <a:pt x="96" y="117"/>
                    <a:pt x="96" y="116"/>
                  </a:cubicBezTo>
                  <a:cubicBezTo>
                    <a:pt x="96" y="115"/>
                    <a:pt x="96" y="114"/>
                    <a:pt x="95" y="114"/>
                  </a:cubicBezTo>
                  <a:cubicBezTo>
                    <a:pt x="93" y="114"/>
                    <a:pt x="91" y="115"/>
                    <a:pt x="90" y="116"/>
                  </a:cubicBezTo>
                  <a:cubicBezTo>
                    <a:pt x="89" y="116"/>
                    <a:pt x="88" y="116"/>
                    <a:pt x="88" y="117"/>
                  </a:cubicBezTo>
                  <a:cubicBezTo>
                    <a:pt x="88" y="117"/>
                    <a:pt x="88" y="117"/>
                    <a:pt x="88" y="117"/>
                  </a:cubicBezTo>
                  <a:cubicBezTo>
                    <a:pt x="88" y="117"/>
                    <a:pt x="88" y="117"/>
                    <a:pt x="88" y="117"/>
                  </a:cubicBezTo>
                  <a:cubicBezTo>
                    <a:pt x="88" y="117"/>
                    <a:pt x="88" y="117"/>
                    <a:pt x="88" y="117"/>
                  </a:cubicBezTo>
                  <a:cubicBezTo>
                    <a:pt x="87" y="117"/>
                    <a:pt x="87" y="117"/>
                    <a:pt x="87" y="117"/>
                  </a:cubicBezTo>
                  <a:cubicBezTo>
                    <a:pt x="87" y="117"/>
                    <a:pt x="87" y="117"/>
                    <a:pt x="87" y="117"/>
                  </a:cubicBezTo>
                  <a:cubicBezTo>
                    <a:pt x="87" y="117"/>
                    <a:pt x="87" y="117"/>
                    <a:pt x="87" y="117"/>
                  </a:cubicBezTo>
                  <a:cubicBezTo>
                    <a:pt x="86" y="117"/>
                    <a:pt x="86" y="117"/>
                    <a:pt x="86" y="117"/>
                  </a:cubicBezTo>
                  <a:cubicBezTo>
                    <a:pt x="86" y="116"/>
                    <a:pt x="85" y="116"/>
                    <a:pt x="85" y="116"/>
                  </a:cubicBezTo>
                  <a:cubicBezTo>
                    <a:pt x="84" y="115"/>
                    <a:pt x="82" y="115"/>
                    <a:pt x="81" y="114"/>
                  </a:cubicBezTo>
                  <a:cubicBezTo>
                    <a:pt x="80" y="113"/>
                    <a:pt x="78" y="112"/>
                    <a:pt x="78" y="112"/>
                  </a:cubicBezTo>
                  <a:cubicBezTo>
                    <a:pt x="76" y="111"/>
                    <a:pt x="73" y="111"/>
                    <a:pt x="71" y="112"/>
                  </a:cubicBezTo>
                  <a:cubicBezTo>
                    <a:pt x="69" y="112"/>
                    <a:pt x="67" y="112"/>
                    <a:pt x="64" y="113"/>
                  </a:cubicBezTo>
                  <a:cubicBezTo>
                    <a:pt x="66" y="112"/>
                    <a:pt x="69" y="112"/>
                    <a:pt x="71" y="111"/>
                  </a:cubicBezTo>
                  <a:cubicBezTo>
                    <a:pt x="73" y="111"/>
                    <a:pt x="75" y="111"/>
                    <a:pt x="76" y="110"/>
                  </a:cubicBezTo>
                  <a:cubicBezTo>
                    <a:pt x="73" y="108"/>
                    <a:pt x="70" y="107"/>
                    <a:pt x="66" y="106"/>
                  </a:cubicBezTo>
                  <a:cubicBezTo>
                    <a:pt x="72" y="106"/>
                    <a:pt x="81" y="112"/>
                    <a:pt x="82" y="113"/>
                  </a:cubicBezTo>
                  <a:cubicBezTo>
                    <a:pt x="83" y="113"/>
                    <a:pt x="84" y="114"/>
                    <a:pt x="86" y="115"/>
                  </a:cubicBezTo>
                  <a:cubicBezTo>
                    <a:pt x="86" y="115"/>
                    <a:pt x="86" y="115"/>
                    <a:pt x="86" y="115"/>
                  </a:cubicBezTo>
                  <a:cubicBezTo>
                    <a:pt x="87" y="115"/>
                    <a:pt x="87" y="115"/>
                    <a:pt x="87" y="115"/>
                  </a:cubicBezTo>
                  <a:cubicBezTo>
                    <a:pt x="87" y="115"/>
                    <a:pt x="87" y="115"/>
                    <a:pt x="87" y="115"/>
                  </a:cubicBezTo>
                  <a:cubicBezTo>
                    <a:pt x="87" y="115"/>
                    <a:pt x="87" y="115"/>
                    <a:pt x="87" y="115"/>
                  </a:cubicBezTo>
                  <a:cubicBezTo>
                    <a:pt x="87" y="115"/>
                    <a:pt x="88" y="114"/>
                    <a:pt x="89" y="114"/>
                  </a:cubicBezTo>
                  <a:cubicBezTo>
                    <a:pt x="91" y="113"/>
                    <a:pt x="93" y="112"/>
                    <a:pt x="95" y="111"/>
                  </a:cubicBezTo>
                  <a:cubicBezTo>
                    <a:pt x="95" y="111"/>
                    <a:pt x="95" y="111"/>
                    <a:pt x="95" y="111"/>
                  </a:cubicBezTo>
                  <a:cubicBezTo>
                    <a:pt x="96" y="110"/>
                    <a:pt x="96" y="110"/>
                    <a:pt x="96" y="110"/>
                  </a:cubicBezTo>
                  <a:cubicBezTo>
                    <a:pt x="97" y="109"/>
                    <a:pt x="99" y="107"/>
                    <a:pt x="100" y="106"/>
                  </a:cubicBezTo>
                  <a:cubicBezTo>
                    <a:pt x="101" y="105"/>
                    <a:pt x="101" y="105"/>
                    <a:pt x="101" y="105"/>
                  </a:cubicBezTo>
                  <a:cubicBezTo>
                    <a:pt x="102" y="104"/>
                    <a:pt x="102" y="104"/>
                    <a:pt x="102" y="104"/>
                  </a:cubicBezTo>
                  <a:cubicBezTo>
                    <a:pt x="102" y="104"/>
                    <a:pt x="102" y="104"/>
                    <a:pt x="102" y="104"/>
                  </a:cubicBezTo>
                  <a:cubicBezTo>
                    <a:pt x="102" y="103"/>
                    <a:pt x="103" y="103"/>
                    <a:pt x="103" y="103"/>
                  </a:cubicBezTo>
                  <a:cubicBezTo>
                    <a:pt x="103" y="103"/>
                    <a:pt x="104" y="103"/>
                    <a:pt x="104" y="103"/>
                  </a:cubicBezTo>
                  <a:cubicBezTo>
                    <a:pt x="102" y="101"/>
                    <a:pt x="100" y="100"/>
                    <a:pt x="98" y="99"/>
                  </a:cubicBezTo>
                  <a:cubicBezTo>
                    <a:pt x="95" y="98"/>
                    <a:pt x="92" y="97"/>
                    <a:pt x="89" y="96"/>
                  </a:cubicBezTo>
                  <a:cubicBezTo>
                    <a:pt x="88" y="96"/>
                    <a:pt x="88" y="96"/>
                    <a:pt x="87" y="96"/>
                  </a:cubicBezTo>
                  <a:cubicBezTo>
                    <a:pt x="86" y="96"/>
                    <a:pt x="85" y="95"/>
                    <a:pt x="84" y="95"/>
                  </a:cubicBezTo>
                  <a:cubicBezTo>
                    <a:pt x="83" y="95"/>
                    <a:pt x="82" y="94"/>
                    <a:pt x="80" y="94"/>
                  </a:cubicBezTo>
                  <a:cubicBezTo>
                    <a:pt x="80" y="94"/>
                    <a:pt x="80" y="94"/>
                    <a:pt x="80" y="95"/>
                  </a:cubicBezTo>
                  <a:cubicBezTo>
                    <a:pt x="81" y="96"/>
                    <a:pt x="81" y="97"/>
                    <a:pt x="81" y="98"/>
                  </a:cubicBezTo>
                  <a:cubicBezTo>
                    <a:pt x="83" y="101"/>
                    <a:pt x="84" y="102"/>
                    <a:pt x="87" y="104"/>
                  </a:cubicBezTo>
                  <a:cubicBezTo>
                    <a:pt x="84" y="103"/>
                    <a:pt x="82" y="101"/>
                    <a:pt x="81" y="99"/>
                  </a:cubicBezTo>
                  <a:cubicBezTo>
                    <a:pt x="80" y="98"/>
                    <a:pt x="80" y="96"/>
                    <a:pt x="79" y="95"/>
                  </a:cubicBezTo>
                  <a:cubicBezTo>
                    <a:pt x="79" y="94"/>
                    <a:pt x="79" y="93"/>
                    <a:pt x="79" y="93"/>
                  </a:cubicBezTo>
                  <a:cubicBezTo>
                    <a:pt x="78" y="92"/>
                    <a:pt x="76" y="90"/>
                    <a:pt x="76" y="88"/>
                  </a:cubicBezTo>
                  <a:cubicBezTo>
                    <a:pt x="75" y="86"/>
                    <a:pt x="75" y="84"/>
                    <a:pt x="75" y="83"/>
                  </a:cubicBezTo>
                  <a:cubicBezTo>
                    <a:pt x="75" y="81"/>
                    <a:pt x="75" y="81"/>
                    <a:pt x="75" y="81"/>
                  </a:cubicBezTo>
                  <a:cubicBezTo>
                    <a:pt x="74" y="83"/>
                    <a:pt x="73" y="86"/>
                    <a:pt x="71" y="89"/>
                  </a:cubicBezTo>
                  <a:cubicBezTo>
                    <a:pt x="71" y="90"/>
                    <a:pt x="70" y="90"/>
                    <a:pt x="70" y="91"/>
                  </a:cubicBezTo>
                  <a:cubicBezTo>
                    <a:pt x="69" y="91"/>
                    <a:pt x="69" y="91"/>
                    <a:pt x="69" y="92"/>
                  </a:cubicBezTo>
                  <a:cubicBezTo>
                    <a:pt x="68" y="92"/>
                    <a:pt x="68" y="92"/>
                    <a:pt x="68" y="92"/>
                  </a:cubicBezTo>
                  <a:cubicBezTo>
                    <a:pt x="66" y="93"/>
                    <a:pt x="65" y="94"/>
                    <a:pt x="64" y="95"/>
                  </a:cubicBezTo>
                  <a:cubicBezTo>
                    <a:pt x="61" y="96"/>
                    <a:pt x="57" y="97"/>
                    <a:pt x="53" y="95"/>
                  </a:cubicBezTo>
                  <a:cubicBezTo>
                    <a:pt x="52" y="95"/>
                    <a:pt x="51" y="95"/>
                    <a:pt x="51" y="94"/>
                  </a:cubicBezTo>
                  <a:cubicBezTo>
                    <a:pt x="50" y="94"/>
                    <a:pt x="50" y="94"/>
                    <a:pt x="50" y="93"/>
                  </a:cubicBezTo>
                  <a:cubicBezTo>
                    <a:pt x="49" y="93"/>
                    <a:pt x="49" y="93"/>
                    <a:pt x="49" y="92"/>
                  </a:cubicBezTo>
                  <a:cubicBezTo>
                    <a:pt x="48" y="91"/>
                    <a:pt x="47" y="90"/>
                    <a:pt x="46" y="89"/>
                  </a:cubicBezTo>
                  <a:cubicBezTo>
                    <a:pt x="44" y="87"/>
                    <a:pt x="42" y="85"/>
                    <a:pt x="40" y="83"/>
                  </a:cubicBezTo>
                  <a:cubicBezTo>
                    <a:pt x="39" y="81"/>
                    <a:pt x="37" y="79"/>
                    <a:pt x="36" y="77"/>
                  </a:cubicBezTo>
                  <a:cubicBezTo>
                    <a:pt x="36" y="82"/>
                    <a:pt x="36" y="87"/>
                    <a:pt x="36" y="91"/>
                  </a:cubicBezTo>
                  <a:cubicBezTo>
                    <a:pt x="36" y="93"/>
                    <a:pt x="36" y="94"/>
                    <a:pt x="36" y="96"/>
                  </a:cubicBezTo>
                  <a:cubicBezTo>
                    <a:pt x="36" y="97"/>
                    <a:pt x="37" y="98"/>
                    <a:pt x="38" y="99"/>
                  </a:cubicBezTo>
                  <a:cubicBezTo>
                    <a:pt x="39" y="102"/>
                    <a:pt x="41" y="104"/>
                    <a:pt x="43" y="106"/>
                  </a:cubicBezTo>
                  <a:cubicBezTo>
                    <a:pt x="43" y="106"/>
                    <a:pt x="43" y="106"/>
                    <a:pt x="43" y="106"/>
                  </a:cubicBezTo>
                  <a:cubicBezTo>
                    <a:pt x="40" y="105"/>
                    <a:pt x="38" y="103"/>
                    <a:pt x="36" y="100"/>
                  </a:cubicBezTo>
                  <a:cubicBezTo>
                    <a:pt x="35" y="99"/>
                    <a:pt x="35" y="98"/>
                    <a:pt x="34" y="96"/>
                  </a:cubicBezTo>
                  <a:cubicBezTo>
                    <a:pt x="34" y="96"/>
                    <a:pt x="34" y="97"/>
                    <a:pt x="34" y="97"/>
                  </a:cubicBezTo>
                  <a:cubicBezTo>
                    <a:pt x="33" y="97"/>
                    <a:pt x="32" y="97"/>
                    <a:pt x="31" y="97"/>
                  </a:cubicBezTo>
                  <a:cubicBezTo>
                    <a:pt x="30" y="97"/>
                    <a:pt x="28" y="97"/>
                    <a:pt x="26" y="96"/>
                  </a:cubicBezTo>
                  <a:cubicBezTo>
                    <a:pt x="23" y="95"/>
                    <a:pt x="20" y="94"/>
                    <a:pt x="18" y="92"/>
                  </a:cubicBezTo>
                  <a:cubicBezTo>
                    <a:pt x="16" y="90"/>
                    <a:pt x="15" y="89"/>
                    <a:pt x="14" y="88"/>
                  </a:cubicBezTo>
                  <a:cubicBezTo>
                    <a:pt x="14" y="87"/>
                    <a:pt x="14" y="87"/>
                    <a:pt x="14" y="87"/>
                  </a:cubicBezTo>
                  <a:cubicBezTo>
                    <a:pt x="13" y="87"/>
                    <a:pt x="12" y="86"/>
                    <a:pt x="11" y="86"/>
                  </a:cubicBezTo>
                  <a:cubicBezTo>
                    <a:pt x="9" y="85"/>
                    <a:pt x="8" y="83"/>
                    <a:pt x="6" y="82"/>
                  </a:cubicBezTo>
                  <a:cubicBezTo>
                    <a:pt x="8" y="83"/>
                    <a:pt x="9" y="84"/>
                    <a:pt x="11" y="85"/>
                  </a:cubicBezTo>
                  <a:cubicBezTo>
                    <a:pt x="12" y="85"/>
                    <a:pt x="12" y="85"/>
                    <a:pt x="13" y="85"/>
                  </a:cubicBezTo>
                  <a:cubicBezTo>
                    <a:pt x="12" y="85"/>
                    <a:pt x="12" y="84"/>
                    <a:pt x="11" y="83"/>
                  </a:cubicBezTo>
                  <a:cubicBezTo>
                    <a:pt x="11" y="82"/>
                    <a:pt x="10" y="80"/>
                    <a:pt x="10" y="78"/>
                  </a:cubicBezTo>
                  <a:cubicBezTo>
                    <a:pt x="10" y="76"/>
                    <a:pt x="10" y="74"/>
                    <a:pt x="10" y="73"/>
                  </a:cubicBezTo>
                  <a:cubicBezTo>
                    <a:pt x="11" y="71"/>
                    <a:pt x="11" y="69"/>
                    <a:pt x="12" y="68"/>
                  </a:cubicBezTo>
                  <a:cubicBezTo>
                    <a:pt x="13" y="67"/>
                    <a:pt x="14" y="66"/>
                    <a:pt x="14" y="65"/>
                  </a:cubicBezTo>
                  <a:cubicBezTo>
                    <a:pt x="14" y="65"/>
                    <a:pt x="13" y="65"/>
                    <a:pt x="13" y="65"/>
                  </a:cubicBezTo>
                  <a:cubicBezTo>
                    <a:pt x="12" y="65"/>
                    <a:pt x="11" y="64"/>
                    <a:pt x="11" y="64"/>
                  </a:cubicBezTo>
                  <a:cubicBezTo>
                    <a:pt x="12" y="65"/>
                    <a:pt x="14" y="65"/>
                    <a:pt x="15" y="64"/>
                  </a:cubicBezTo>
                  <a:cubicBezTo>
                    <a:pt x="15" y="64"/>
                    <a:pt x="15" y="64"/>
                    <a:pt x="15" y="64"/>
                  </a:cubicBezTo>
                  <a:cubicBezTo>
                    <a:pt x="17" y="61"/>
                    <a:pt x="19" y="59"/>
                    <a:pt x="22" y="57"/>
                  </a:cubicBezTo>
                  <a:cubicBezTo>
                    <a:pt x="23" y="56"/>
                    <a:pt x="24" y="54"/>
                    <a:pt x="25" y="53"/>
                  </a:cubicBezTo>
                  <a:cubicBezTo>
                    <a:pt x="27" y="52"/>
                    <a:pt x="27" y="52"/>
                    <a:pt x="27" y="52"/>
                  </a:cubicBezTo>
                  <a:cubicBezTo>
                    <a:pt x="26" y="52"/>
                    <a:pt x="25" y="52"/>
                    <a:pt x="24" y="52"/>
                  </a:cubicBezTo>
                  <a:cubicBezTo>
                    <a:pt x="23" y="51"/>
                    <a:pt x="21" y="51"/>
                    <a:pt x="20" y="51"/>
                  </a:cubicBezTo>
                  <a:cubicBezTo>
                    <a:pt x="21" y="51"/>
                    <a:pt x="23" y="51"/>
                    <a:pt x="24" y="51"/>
                  </a:cubicBezTo>
                  <a:cubicBezTo>
                    <a:pt x="25" y="50"/>
                    <a:pt x="27" y="51"/>
                    <a:pt x="29" y="51"/>
                  </a:cubicBezTo>
                  <a:cubicBezTo>
                    <a:pt x="29" y="51"/>
                    <a:pt x="29" y="51"/>
                    <a:pt x="29" y="50"/>
                  </a:cubicBezTo>
                  <a:cubicBezTo>
                    <a:pt x="31" y="50"/>
                    <a:pt x="33" y="50"/>
                    <a:pt x="34" y="50"/>
                  </a:cubicBezTo>
                  <a:cubicBezTo>
                    <a:pt x="36" y="50"/>
                    <a:pt x="37" y="50"/>
                    <a:pt x="39" y="50"/>
                  </a:cubicBezTo>
                  <a:cubicBezTo>
                    <a:pt x="39" y="50"/>
                    <a:pt x="39" y="50"/>
                    <a:pt x="39" y="50"/>
                  </a:cubicBezTo>
                  <a:cubicBezTo>
                    <a:pt x="36" y="51"/>
                    <a:pt x="33" y="51"/>
                    <a:pt x="30" y="52"/>
                  </a:cubicBezTo>
                  <a:cubicBezTo>
                    <a:pt x="29" y="52"/>
                    <a:pt x="29" y="53"/>
                    <a:pt x="28" y="53"/>
                  </a:cubicBezTo>
                  <a:cubicBezTo>
                    <a:pt x="27" y="55"/>
                    <a:pt x="27" y="55"/>
                    <a:pt x="27" y="55"/>
                  </a:cubicBezTo>
                  <a:cubicBezTo>
                    <a:pt x="26" y="56"/>
                    <a:pt x="25" y="57"/>
                    <a:pt x="24" y="58"/>
                  </a:cubicBezTo>
                  <a:cubicBezTo>
                    <a:pt x="22" y="61"/>
                    <a:pt x="20" y="63"/>
                    <a:pt x="18" y="66"/>
                  </a:cubicBezTo>
                  <a:cubicBezTo>
                    <a:pt x="16" y="68"/>
                    <a:pt x="14" y="70"/>
                    <a:pt x="13" y="73"/>
                  </a:cubicBezTo>
                  <a:cubicBezTo>
                    <a:pt x="12" y="76"/>
                    <a:pt x="13" y="79"/>
                    <a:pt x="14" y="82"/>
                  </a:cubicBezTo>
                  <a:cubicBezTo>
                    <a:pt x="15" y="84"/>
                    <a:pt x="16" y="85"/>
                    <a:pt x="17" y="86"/>
                  </a:cubicBezTo>
                  <a:cubicBezTo>
                    <a:pt x="17" y="87"/>
                    <a:pt x="18" y="89"/>
                    <a:pt x="19" y="90"/>
                  </a:cubicBezTo>
                  <a:cubicBezTo>
                    <a:pt x="21" y="92"/>
                    <a:pt x="24" y="94"/>
                    <a:pt x="27" y="95"/>
                  </a:cubicBezTo>
                  <a:cubicBezTo>
                    <a:pt x="28" y="95"/>
                    <a:pt x="30" y="96"/>
                    <a:pt x="31" y="96"/>
                  </a:cubicBezTo>
                  <a:cubicBezTo>
                    <a:pt x="32" y="96"/>
                    <a:pt x="33" y="96"/>
                    <a:pt x="34" y="96"/>
                  </a:cubicBezTo>
                  <a:cubicBezTo>
                    <a:pt x="34" y="94"/>
                    <a:pt x="34" y="93"/>
                    <a:pt x="34" y="92"/>
                  </a:cubicBezTo>
                  <a:cubicBezTo>
                    <a:pt x="34" y="89"/>
                    <a:pt x="34" y="86"/>
                    <a:pt x="34" y="83"/>
                  </a:cubicBezTo>
                  <a:cubicBezTo>
                    <a:pt x="34" y="81"/>
                    <a:pt x="35" y="79"/>
                    <a:pt x="35" y="76"/>
                  </a:cubicBezTo>
                  <a:cubicBezTo>
                    <a:pt x="35" y="76"/>
                    <a:pt x="35" y="76"/>
                    <a:pt x="35" y="76"/>
                  </a:cubicBezTo>
                  <a:cubicBezTo>
                    <a:pt x="34" y="75"/>
                    <a:pt x="34" y="75"/>
                    <a:pt x="34" y="75"/>
                  </a:cubicBezTo>
                  <a:cubicBezTo>
                    <a:pt x="34" y="75"/>
                    <a:pt x="34" y="75"/>
                    <a:pt x="34" y="75"/>
                  </a:cubicBezTo>
                  <a:cubicBezTo>
                    <a:pt x="34" y="74"/>
                    <a:pt x="34" y="74"/>
                    <a:pt x="34" y="74"/>
                  </a:cubicBezTo>
                  <a:cubicBezTo>
                    <a:pt x="33" y="74"/>
                    <a:pt x="33" y="74"/>
                    <a:pt x="32" y="73"/>
                  </a:cubicBezTo>
                  <a:cubicBezTo>
                    <a:pt x="31" y="73"/>
                    <a:pt x="30" y="73"/>
                    <a:pt x="28" y="72"/>
                  </a:cubicBezTo>
                  <a:cubicBezTo>
                    <a:pt x="28" y="72"/>
                    <a:pt x="28" y="72"/>
                    <a:pt x="28" y="72"/>
                  </a:cubicBezTo>
                  <a:cubicBezTo>
                    <a:pt x="30" y="72"/>
                    <a:pt x="31" y="72"/>
                    <a:pt x="32" y="72"/>
                  </a:cubicBezTo>
                  <a:cubicBezTo>
                    <a:pt x="33" y="72"/>
                    <a:pt x="34" y="73"/>
                    <a:pt x="34" y="73"/>
                  </a:cubicBezTo>
                  <a:cubicBezTo>
                    <a:pt x="35" y="74"/>
                    <a:pt x="36" y="74"/>
                    <a:pt x="36" y="75"/>
                  </a:cubicBezTo>
                  <a:cubicBezTo>
                    <a:pt x="42" y="81"/>
                    <a:pt x="42" y="81"/>
                    <a:pt x="42" y="81"/>
                  </a:cubicBezTo>
                  <a:cubicBezTo>
                    <a:pt x="44" y="83"/>
                    <a:pt x="46" y="85"/>
                    <a:pt x="48" y="87"/>
                  </a:cubicBezTo>
                  <a:cubicBezTo>
                    <a:pt x="49" y="88"/>
                    <a:pt x="50" y="89"/>
                    <a:pt x="51" y="90"/>
                  </a:cubicBezTo>
                  <a:cubicBezTo>
                    <a:pt x="52" y="91"/>
                    <a:pt x="53" y="92"/>
                    <a:pt x="54" y="92"/>
                  </a:cubicBezTo>
                  <a:cubicBezTo>
                    <a:pt x="57" y="93"/>
                    <a:pt x="60" y="93"/>
                    <a:pt x="62" y="92"/>
                  </a:cubicBezTo>
                  <a:cubicBezTo>
                    <a:pt x="64" y="91"/>
                    <a:pt x="65" y="91"/>
                    <a:pt x="66" y="90"/>
                  </a:cubicBezTo>
                  <a:cubicBezTo>
                    <a:pt x="67" y="89"/>
                    <a:pt x="68" y="88"/>
                    <a:pt x="69" y="87"/>
                  </a:cubicBezTo>
                  <a:cubicBezTo>
                    <a:pt x="71" y="85"/>
                    <a:pt x="72" y="82"/>
                    <a:pt x="73" y="80"/>
                  </a:cubicBezTo>
                  <a:cubicBezTo>
                    <a:pt x="74" y="79"/>
                    <a:pt x="74" y="78"/>
                    <a:pt x="74" y="76"/>
                  </a:cubicBezTo>
                  <a:cubicBezTo>
                    <a:pt x="74" y="75"/>
                    <a:pt x="74" y="74"/>
                    <a:pt x="74" y="73"/>
                  </a:cubicBezTo>
                  <a:cubicBezTo>
                    <a:pt x="74" y="70"/>
                    <a:pt x="73" y="67"/>
                    <a:pt x="72" y="64"/>
                  </a:cubicBezTo>
                  <a:cubicBezTo>
                    <a:pt x="71" y="61"/>
                    <a:pt x="70" y="58"/>
                    <a:pt x="69" y="56"/>
                  </a:cubicBezTo>
                  <a:cubicBezTo>
                    <a:pt x="68" y="53"/>
                    <a:pt x="66" y="50"/>
                    <a:pt x="64" y="47"/>
                  </a:cubicBezTo>
                  <a:cubicBezTo>
                    <a:pt x="64" y="47"/>
                    <a:pt x="64" y="47"/>
                    <a:pt x="64" y="47"/>
                  </a:cubicBezTo>
                  <a:cubicBezTo>
                    <a:pt x="66" y="49"/>
                    <a:pt x="68" y="52"/>
                    <a:pt x="70" y="55"/>
                  </a:cubicBezTo>
                  <a:cubicBezTo>
                    <a:pt x="70" y="53"/>
                    <a:pt x="70" y="52"/>
                    <a:pt x="69" y="50"/>
                  </a:cubicBezTo>
                  <a:cubicBezTo>
                    <a:pt x="69" y="48"/>
                    <a:pt x="69" y="46"/>
                    <a:pt x="68" y="43"/>
                  </a:cubicBezTo>
                  <a:cubicBezTo>
                    <a:pt x="69" y="45"/>
                    <a:pt x="70" y="48"/>
                    <a:pt x="70" y="50"/>
                  </a:cubicBezTo>
                  <a:cubicBezTo>
                    <a:pt x="71" y="52"/>
                    <a:pt x="71" y="55"/>
                    <a:pt x="72" y="57"/>
                  </a:cubicBezTo>
                  <a:cubicBezTo>
                    <a:pt x="72" y="57"/>
                    <a:pt x="73" y="61"/>
                    <a:pt x="74" y="64"/>
                  </a:cubicBezTo>
                  <a:cubicBezTo>
                    <a:pt x="75" y="67"/>
                    <a:pt x="76" y="70"/>
                    <a:pt x="76" y="73"/>
                  </a:cubicBezTo>
                  <a:cubicBezTo>
                    <a:pt x="77" y="76"/>
                    <a:pt x="77" y="79"/>
                    <a:pt x="78" y="83"/>
                  </a:cubicBezTo>
                  <a:cubicBezTo>
                    <a:pt x="78" y="84"/>
                    <a:pt x="78" y="86"/>
                    <a:pt x="78" y="87"/>
                  </a:cubicBezTo>
                  <a:cubicBezTo>
                    <a:pt x="79" y="89"/>
                    <a:pt x="79" y="90"/>
                    <a:pt x="81" y="91"/>
                  </a:cubicBezTo>
                  <a:cubicBezTo>
                    <a:pt x="81" y="91"/>
                    <a:pt x="81" y="91"/>
                    <a:pt x="81" y="91"/>
                  </a:cubicBezTo>
                  <a:cubicBezTo>
                    <a:pt x="81" y="91"/>
                    <a:pt x="81" y="91"/>
                    <a:pt x="81" y="91"/>
                  </a:cubicBezTo>
                  <a:cubicBezTo>
                    <a:pt x="82" y="92"/>
                    <a:pt x="83" y="93"/>
                    <a:pt x="85" y="93"/>
                  </a:cubicBezTo>
                  <a:cubicBezTo>
                    <a:pt x="86" y="94"/>
                    <a:pt x="88" y="94"/>
                    <a:pt x="90" y="94"/>
                  </a:cubicBezTo>
                  <a:cubicBezTo>
                    <a:pt x="95" y="96"/>
                    <a:pt x="100" y="99"/>
                    <a:pt x="104" y="102"/>
                  </a:cubicBezTo>
                  <a:cubicBezTo>
                    <a:pt x="105" y="102"/>
                    <a:pt x="106" y="102"/>
                    <a:pt x="107" y="102"/>
                  </a:cubicBezTo>
                  <a:cubicBezTo>
                    <a:pt x="108" y="102"/>
                    <a:pt x="110" y="102"/>
                    <a:pt x="111" y="102"/>
                  </a:cubicBezTo>
                  <a:cubicBezTo>
                    <a:pt x="112" y="102"/>
                    <a:pt x="113" y="102"/>
                    <a:pt x="114" y="102"/>
                  </a:cubicBezTo>
                  <a:cubicBezTo>
                    <a:pt x="115" y="102"/>
                    <a:pt x="117" y="102"/>
                    <a:pt x="118" y="102"/>
                  </a:cubicBezTo>
                  <a:cubicBezTo>
                    <a:pt x="119" y="103"/>
                    <a:pt x="120" y="103"/>
                    <a:pt x="121" y="103"/>
                  </a:cubicBezTo>
                  <a:cubicBezTo>
                    <a:pt x="121" y="103"/>
                    <a:pt x="121" y="103"/>
                    <a:pt x="121" y="103"/>
                  </a:cubicBezTo>
                  <a:lnTo>
                    <a:pt x="114" y="103"/>
                  </a:lnTo>
                  <a:close/>
                  <a:moveTo>
                    <a:pt x="132" y="126"/>
                  </a:moveTo>
                  <a:cubicBezTo>
                    <a:pt x="131" y="126"/>
                    <a:pt x="131" y="126"/>
                    <a:pt x="130" y="126"/>
                  </a:cubicBezTo>
                  <a:cubicBezTo>
                    <a:pt x="129" y="126"/>
                    <a:pt x="128" y="126"/>
                    <a:pt x="127" y="126"/>
                  </a:cubicBezTo>
                  <a:cubicBezTo>
                    <a:pt x="126" y="126"/>
                    <a:pt x="126" y="125"/>
                    <a:pt x="125" y="125"/>
                  </a:cubicBezTo>
                  <a:cubicBezTo>
                    <a:pt x="123" y="124"/>
                    <a:pt x="122" y="124"/>
                    <a:pt x="121" y="123"/>
                  </a:cubicBezTo>
                  <a:cubicBezTo>
                    <a:pt x="120" y="124"/>
                    <a:pt x="120" y="124"/>
                    <a:pt x="120" y="125"/>
                  </a:cubicBezTo>
                  <a:cubicBezTo>
                    <a:pt x="119" y="126"/>
                    <a:pt x="118" y="127"/>
                    <a:pt x="116" y="127"/>
                  </a:cubicBezTo>
                  <a:cubicBezTo>
                    <a:pt x="116" y="127"/>
                    <a:pt x="116" y="127"/>
                    <a:pt x="116" y="127"/>
                  </a:cubicBezTo>
                  <a:cubicBezTo>
                    <a:pt x="118" y="125"/>
                    <a:pt x="119" y="123"/>
                    <a:pt x="119" y="121"/>
                  </a:cubicBezTo>
                  <a:cubicBezTo>
                    <a:pt x="120" y="120"/>
                    <a:pt x="119" y="119"/>
                    <a:pt x="119" y="118"/>
                  </a:cubicBezTo>
                  <a:cubicBezTo>
                    <a:pt x="118" y="117"/>
                    <a:pt x="117" y="116"/>
                    <a:pt x="116" y="115"/>
                  </a:cubicBezTo>
                  <a:cubicBezTo>
                    <a:pt x="116" y="115"/>
                    <a:pt x="116" y="115"/>
                    <a:pt x="116" y="115"/>
                  </a:cubicBezTo>
                  <a:cubicBezTo>
                    <a:pt x="118" y="115"/>
                    <a:pt x="119" y="116"/>
                    <a:pt x="120" y="117"/>
                  </a:cubicBezTo>
                  <a:cubicBezTo>
                    <a:pt x="121" y="118"/>
                    <a:pt x="121" y="119"/>
                    <a:pt x="121" y="121"/>
                  </a:cubicBezTo>
                  <a:cubicBezTo>
                    <a:pt x="121" y="121"/>
                    <a:pt x="121" y="122"/>
                    <a:pt x="121" y="122"/>
                  </a:cubicBezTo>
                  <a:cubicBezTo>
                    <a:pt x="122" y="122"/>
                    <a:pt x="124" y="123"/>
                    <a:pt x="125" y="123"/>
                  </a:cubicBezTo>
                  <a:cubicBezTo>
                    <a:pt x="126" y="123"/>
                    <a:pt x="127" y="123"/>
                    <a:pt x="128" y="123"/>
                  </a:cubicBezTo>
                  <a:cubicBezTo>
                    <a:pt x="130" y="123"/>
                    <a:pt x="133" y="122"/>
                    <a:pt x="133" y="122"/>
                  </a:cubicBezTo>
                  <a:cubicBezTo>
                    <a:pt x="134" y="122"/>
                    <a:pt x="135" y="122"/>
                    <a:pt x="136" y="122"/>
                  </a:cubicBezTo>
                  <a:cubicBezTo>
                    <a:pt x="137" y="121"/>
                    <a:pt x="139" y="121"/>
                    <a:pt x="141" y="120"/>
                  </a:cubicBezTo>
                  <a:cubicBezTo>
                    <a:pt x="139" y="121"/>
                    <a:pt x="138" y="122"/>
                    <a:pt x="136" y="123"/>
                  </a:cubicBezTo>
                  <a:cubicBezTo>
                    <a:pt x="135" y="123"/>
                    <a:pt x="135" y="124"/>
                    <a:pt x="134" y="124"/>
                  </a:cubicBezTo>
                  <a:cubicBezTo>
                    <a:pt x="134" y="124"/>
                    <a:pt x="133" y="124"/>
                    <a:pt x="133" y="124"/>
                  </a:cubicBezTo>
                  <a:cubicBezTo>
                    <a:pt x="136" y="124"/>
                    <a:pt x="139" y="124"/>
                    <a:pt x="142" y="124"/>
                  </a:cubicBezTo>
                  <a:cubicBezTo>
                    <a:pt x="142" y="125"/>
                    <a:pt x="142" y="125"/>
                    <a:pt x="142" y="125"/>
                  </a:cubicBezTo>
                  <a:cubicBezTo>
                    <a:pt x="140" y="126"/>
                    <a:pt x="138" y="126"/>
                    <a:pt x="136" y="126"/>
                  </a:cubicBezTo>
                  <a:cubicBezTo>
                    <a:pt x="136" y="126"/>
                    <a:pt x="135" y="126"/>
                    <a:pt x="134" y="126"/>
                  </a:cubicBezTo>
                  <a:cubicBezTo>
                    <a:pt x="135" y="127"/>
                    <a:pt x="136" y="127"/>
                    <a:pt x="136" y="128"/>
                  </a:cubicBezTo>
                  <a:cubicBezTo>
                    <a:pt x="137" y="129"/>
                    <a:pt x="138" y="131"/>
                    <a:pt x="139" y="133"/>
                  </a:cubicBezTo>
                  <a:cubicBezTo>
                    <a:pt x="138" y="131"/>
                    <a:pt x="137" y="130"/>
                    <a:pt x="136" y="129"/>
                  </a:cubicBezTo>
                  <a:cubicBezTo>
                    <a:pt x="135" y="128"/>
                    <a:pt x="134" y="127"/>
                    <a:pt x="133" y="127"/>
                  </a:cubicBezTo>
                  <a:cubicBezTo>
                    <a:pt x="133" y="127"/>
                    <a:pt x="132" y="127"/>
                    <a:pt x="132"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10" name="Freeform 10">
              <a:extLst>
                <a:ext uri="{FF2B5EF4-FFF2-40B4-BE49-F238E27FC236}">
                  <a16:creationId xmlns:a16="http://schemas.microsoft.com/office/drawing/2014/main" id="{490BBA22-0313-4E50-AFD2-F437B4D1819F}"/>
                </a:ext>
              </a:extLst>
            </p:cNvPr>
            <p:cNvSpPr/>
            <p:nvPr/>
          </p:nvSpPr>
          <p:spPr bwMode="auto">
            <a:xfrm>
              <a:off x="2990" y="811"/>
              <a:ext cx="101" cy="17"/>
            </a:xfrm>
            <a:custGeom>
              <a:avLst/>
              <a:gdLst>
                <a:gd name="T0" fmla="*/ 8 w 42"/>
                <a:gd name="T1" fmla="*/ 6 h 7"/>
                <a:gd name="T2" fmla="*/ 8 w 42"/>
                <a:gd name="T3" fmla="*/ 6 h 7"/>
                <a:gd name="T4" fmla="*/ 8 w 42"/>
                <a:gd name="T5" fmla="*/ 6 h 7"/>
                <a:gd name="T6" fmla="*/ 9 w 42"/>
                <a:gd name="T7" fmla="*/ 6 h 7"/>
                <a:gd name="T8" fmla="*/ 11 w 42"/>
                <a:gd name="T9" fmla="*/ 6 h 7"/>
                <a:gd name="T10" fmla="*/ 19 w 42"/>
                <a:gd name="T11" fmla="*/ 6 h 7"/>
                <a:gd name="T12" fmla="*/ 35 w 42"/>
                <a:gd name="T13" fmla="*/ 6 h 7"/>
                <a:gd name="T14" fmla="*/ 42 w 42"/>
                <a:gd name="T15" fmla="*/ 6 h 7"/>
                <a:gd name="T16" fmla="*/ 39 w 42"/>
                <a:gd name="T17" fmla="*/ 5 h 7"/>
                <a:gd name="T18" fmla="*/ 35 w 42"/>
                <a:gd name="T19" fmla="*/ 3 h 7"/>
                <a:gd name="T20" fmla="*/ 34 w 42"/>
                <a:gd name="T21" fmla="*/ 0 h 7"/>
                <a:gd name="T22" fmla="*/ 31 w 42"/>
                <a:gd name="T23" fmla="*/ 2 h 7"/>
                <a:gd name="T24" fmla="*/ 26 w 42"/>
                <a:gd name="T25" fmla="*/ 3 h 7"/>
                <a:gd name="T26" fmla="*/ 21 w 42"/>
                <a:gd name="T27" fmla="*/ 4 h 7"/>
                <a:gd name="T28" fmla="*/ 17 w 42"/>
                <a:gd name="T29" fmla="*/ 4 h 7"/>
                <a:gd name="T30" fmla="*/ 7 w 42"/>
                <a:gd name="T31" fmla="*/ 2 h 7"/>
                <a:gd name="T32" fmla="*/ 0 w 42"/>
                <a:gd name="T33" fmla="*/ 1 h 7"/>
                <a:gd name="T34" fmla="*/ 4 w 42"/>
                <a:gd name="T35" fmla="*/ 4 h 7"/>
                <a:gd name="T36" fmla="*/ 8 w 42"/>
                <a:gd name="T3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
                  <a:moveTo>
                    <a:pt x="8" y="6"/>
                  </a:moveTo>
                  <a:cubicBezTo>
                    <a:pt x="8" y="6"/>
                    <a:pt x="8" y="6"/>
                    <a:pt x="8" y="6"/>
                  </a:cubicBezTo>
                  <a:cubicBezTo>
                    <a:pt x="8" y="6"/>
                    <a:pt x="8" y="6"/>
                    <a:pt x="8" y="6"/>
                  </a:cubicBezTo>
                  <a:cubicBezTo>
                    <a:pt x="8" y="6"/>
                    <a:pt x="9" y="6"/>
                    <a:pt x="9" y="6"/>
                  </a:cubicBezTo>
                  <a:cubicBezTo>
                    <a:pt x="11" y="6"/>
                    <a:pt x="11" y="6"/>
                    <a:pt x="11" y="6"/>
                  </a:cubicBezTo>
                  <a:cubicBezTo>
                    <a:pt x="14" y="6"/>
                    <a:pt x="16" y="6"/>
                    <a:pt x="19" y="6"/>
                  </a:cubicBezTo>
                  <a:cubicBezTo>
                    <a:pt x="24" y="7"/>
                    <a:pt x="30" y="7"/>
                    <a:pt x="35" y="6"/>
                  </a:cubicBezTo>
                  <a:cubicBezTo>
                    <a:pt x="37" y="6"/>
                    <a:pt x="40" y="6"/>
                    <a:pt x="42" y="6"/>
                  </a:cubicBezTo>
                  <a:cubicBezTo>
                    <a:pt x="41" y="6"/>
                    <a:pt x="40" y="5"/>
                    <a:pt x="39" y="5"/>
                  </a:cubicBezTo>
                  <a:cubicBezTo>
                    <a:pt x="38" y="4"/>
                    <a:pt x="36" y="4"/>
                    <a:pt x="35" y="3"/>
                  </a:cubicBezTo>
                  <a:cubicBezTo>
                    <a:pt x="35" y="2"/>
                    <a:pt x="34" y="1"/>
                    <a:pt x="34" y="0"/>
                  </a:cubicBezTo>
                  <a:cubicBezTo>
                    <a:pt x="33" y="1"/>
                    <a:pt x="32" y="2"/>
                    <a:pt x="31" y="2"/>
                  </a:cubicBezTo>
                  <a:cubicBezTo>
                    <a:pt x="29" y="3"/>
                    <a:pt x="27" y="3"/>
                    <a:pt x="26" y="3"/>
                  </a:cubicBezTo>
                  <a:cubicBezTo>
                    <a:pt x="24" y="4"/>
                    <a:pt x="23" y="4"/>
                    <a:pt x="21" y="4"/>
                  </a:cubicBezTo>
                  <a:cubicBezTo>
                    <a:pt x="20" y="4"/>
                    <a:pt x="18" y="4"/>
                    <a:pt x="17" y="4"/>
                  </a:cubicBezTo>
                  <a:cubicBezTo>
                    <a:pt x="13" y="3"/>
                    <a:pt x="10" y="3"/>
                    <a:pt x="7" y="2"/>
                  </a:cubicBezTo>
                  <a:cubicBezTo>
                    <a:pt x="5" y="2"/>
                    <a:pt x="2" y="1"/>
                    <a:pt x="0" y="1"/>
                  </a:cubicBezTo>
                  <a:cubicBezTo>
                    <a:pt x="1" y="2"/>
                    <a:pt x="3" y="3"/>
                    <a:pt x="4" y="4"/>
                  </a:cubicBezTo>
                  <a:cubicBezTo>
                    <a:pt x="5" y="5"/>
                    <a:pt x="7" y="5"/>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11" name="Freeform 11">
              <a:extLst>
                <a:ext uri="{FF2B5EF4-FFF2-40B4-BE49-F238E27FC236}">
                  <a16:creationId xmlns:a16="http://schemas.microsoft.com/office/drawing/2014/main" id="{EF75A1D6-3C3D-402F-BAA5-305118977042}"/>
                </a:ext>
              </a:extLst>
            </p:cNvPr>
            <p:cNvSpPr/>
            <p:nvPr/>
          </p:nvSpPr>
          <p:spPr bwMode="auto">
            <a:xfrm flipH="1">
              <a:off x="3034" y="7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12" name="Freeform 12">
              <a:extLst>
                <a:ext uri="{FF2B5EF4-FFF2-40B4-BE49-F238E27FC236}">
                  <a16:creationId xmlns:a16="http://schemas.microsoft.com/office/drawing/2014/main" id="{E23E698C-17DB-429C-8FC9-774B4CF01EC2}"/>
                </a:ext>
              </a:extLst>
            </p:cNvPr>
            <p:cNvSpPr/>
            <p:nvPr/>
          </p:nvSpPr>
          <p:spPr bwMode="auto">
            <a:xfrm>
              <a:off x="3082" y="603"/>
              <a:ext cx="12" cy="14"/>
            </a:xfrm>
            <a:custGeom>
              <a:avLst/>
              <a:gdLst>
                <a:gd name="T0" fmla="*/ 2 w 5"/>
                <a:gd name="T1" fmla="*/ 6 h 6"/>
                <a:gd name="T2" fmla="*/ 2 w 5"/>
                <a:gd name="T3" fmla="*/ 6 h 6"/>
                <a:gd name="T4" fmla="*/ 2 w 5"/>
                <a:gd name="T5" fmla="*/ 5 h 6"/>
                <a:gd name="T6" fmla="*/ 3 w 5"/>
                <a:gd name="T7" fmla="*/ 2 h 6"/>
                <a:gd name="T8" fmla="*/ 5 w 5"/>
                <a:gd name="T9" fmla="*/ 1 h 6"/>
                <a:gd name="T10" fmla="*/ 3 w 5"/>
                <a:gd name="T11" fmla="*/ 0 h 6"/>
                <a:gd name="T12" fmla="*/ 3 w 5"/>
                <a:gd name="T13" fmla="*/ 2 h 6"/>
                <a:gd name="T14" fmla="*/ 1 w 5"/>
                <a:gd name="T15" fmla="*/ 6 h 6"/>
                <a:gd name="T16" fmla="*/ 0 w 5"/>
                <a:gd name="T17" fmla="*/ 6 h 6"/>
                <a:gd name="T18" fmla="*/ 1 w 5"/>
                <a:gd name="T19" fmla="*/ 6 h 6"/>
                <a:gd name="T20" fmla="*/ 2 w 5"/>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6"/>
                  </a:moveTo>
                  <a:cubicBezTo>
                    <a:pt x="2" y="6"/>
                    <a:pt x="2" y="6"/>
                    <a:pt x="2" y="6"/>
                  </a:cubicBezTo>
                  <a:cubicBezTo>
                    <a:pt x="2" y="6"/>
                    <a:pt x="2" y="6"/>
                    <a:pt x="2" y="5"/>
                  </a:cubicBezTo>
                  <a:cubicBezTo>
                    <a:pt x="2" y="4"/>
                    <a:pt x="3" y="3"/>
                    <a:pt x="3" y="2"/>
                  </a:cubicBezTo>
                  <a:cubicBezTo>
                    <a:pt x="4" y="2"/>
                    <a:pt x="4" y="2"/>
                    <a:pt x="5" y="1"/>
                  </a:cubicBezTo>
                  <a:cubicBezTo>
                    <a:pt x="4" y="1"/>
                    <a:pt x="3" y="1"/>
                    <a:pt x="3" y="0"/>
                  </a:cubicBezTo>
                  <a:cubicBezTo>
                    <a:pt x="3" y="1"/>
                    <a:pt x="3" y="1"/>
                    <a:pt x="3" y="2"/>
                  </a:cubicBezTo>
                  <a:cubicBezTo>
                    <a:pt x="3" y="3"/>
                    <a:pt x="2" y="5"/>
                    <a:pt x="1" y="6"/>
                  </a:cubicBezTo>
                  <a:cubicBezTo>
                    <a:pt x="0" y="6"/>
                    <a:pt x="0" y="6"/>
                    <a:pt x="0" y="6"/>
                  </a:cubicBezTo>
                  <a:cubicBezTo>
                    <a:pt x="0" y="6"/>
                    <a:pt x="0" y="6"/>
                    <a:pt x="1" y="6"/>
                  </a:cubicBezTo>
                  <a:cubicBezTo>
                    <a:pt x="1" y="6"/>
                    <a:pt x="1"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13" name="Freeform 13">
              <a:extLst>
                <a:ext uri="{FF2B5EF4-FFF2-40B4-BE49-F238E27FC236}">
                  <a16:creationId xmlns:a16="http://schemas.microsoft.com/office/drawing/2014/main" id="{92CEB008-DD58-4BBD-8112-0D496A3DE714}"/>
                </a:ext>
              </a:extLst>
            </p:cNvPr>
            <p:cNvSpPr/>
            <p:nvPr/>
          </p:nvSpPr>
          <p:spPr bwMode="auto">
            <a:xfrm flipH="1">
              <a:off x="3231" y="78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14" name="Freeform 14">
              <a:extLst>
                <a:ext uri="{FF2B5EF4-FFF2-40B4-BE49-F238E27FC236}">
                  <a16:creationId xmlns:a16="http://schemas.microsoft.com/office/drawing/2014/main" id="{7F1B31AB-08CF-47CF-B95A-45060D912BED}"/>
                </a:ext>
              </a:extLst>
            </p:cNvPr>
            <p:cNvSpPr/>
            <p:nvPr/>
          </p:nvSpPr>
          <p:spPr bwMode="auto">
            <a:xfrm>
              <a:off x="3207" y="525"/>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15" name="Freeform 15">
              <a:extLst>
                <a:ext uri="{FF2B5EF4-FFF2-40B4-BE49-F238E27FC236}">
                  <a16:creationId xmlns:a16="http://schemas.microsoft.com/office/drawing/2014/main" id="{A882FE80-83DE-4AF2-9EC9-C77AE5262D13}"/>
                </a:ext>
              </a:extLst>
            </p:cNvPr>
            <p:cNvSpPr/>
            <p:nvPr/>
          </p:nvSpPr>
          <p:spPr bwMode="auto">
            <a:xfrm flipH="1">
              <a:off x="3034" y="7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16" name="Freeform 16">
              <a:extLst>
                <a:ext uri="{FF2B5EF4-FFF2-40B4-BE49-F238E27FC236}">
                  <a16:creationId xmlns:a16="http://schemas.microsoft.com/office/drawing/2014/main" id="{AE30BAD9-BC4B-4412-AC0E-F776761A4BB0}"/>
                </a:ext>
              </a:extLst>
            </p:cNvPr>
            <p:cNvSpPr/>
            <p:nvPr/>
          </p:nvSpPr>
          <p:spPr bwMode="auto">
            <a:xfrm>
              <a:off x="3224" y="782"/>
              <a:ext cx="4"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17" name="Freeform 17">
              <a:extLst>
                <a:ext uri="{FF2B5EF4-FFF2-40B4-BE49-F238E27FC236}">
                  <a16:creationId xmlns:a16="http://schemas.microsoft.com/office/drawing/2014/main" id="{91F2435D-362D-4205-8640-0D6333707046}"/>
                </a:ext>
              </a:extLst>
            </p:cNvPr>
            <p:cNvSpPr/>
            <p:nvPr/>
          </p:nvSpPr>
          <p:spPr bwMode="auto">
            <a:xfrm>
              <a:off x="3077" y="537"/>
              <a:ext cx="72" cy="56"/>
            </a:xfrm>
            <a:custGeom>
              <a:avLst/>
              <a:gdLst>
                <a:gd name="T0" fmla="*/ 27 w 30"/>
                <a:gd name="T1" fmla="*/ 23 h 23"/>
                <a:gd name="T2" fmla="*/ 29 w 30"/>
                <a:gd name="T3" fmla="*/ 16 h 23"/>
                <a:gd name="T4" fmla="*/ 29 w 30"/>
                <a:gd name="T5" fmla="*/ 10 h 23"/>
                <a:gd name="T6" fmla="*/ 28 w 30"/>
                <a:gd name="T7" fmla="*/ 7 h 23"/>
                <a:gd name="T8" fmla="*/ 28 w 30"/>
                <a:gd name="T9" fmla="*/ 7 h 23"/>
                <a:gd name="T10" fmla="*/ 22 w 30"/>
                <a:gd name="T11" fmla="*/ 6 h 23"/>
                <a:gd name="T12" fmla="*/ 17 w 30"/>
                <a:gd name="T13" fmla="*/ 4 h 23"/>
                <a:gd name="T14" fmla="*/ 15 w 30"/>
                <a:gd name="T15" fmla="*/ 2 h 23"/>
                <a:gd name="T16" fmla="*/ 7 w 30"/>
                <a:gd name="T17" fmla="*/ 0 h 23"/>
                <a:gd name="T18" fmla="*/ 2 w 30"/>
                <a:gd name="T19" fmla="*/ 1 h 23"/>
                <a:gd name="T20" fmla="*/ 0 w 30"/>
                <a:gd name="T21" fmla="*/ 2 h 23"/>
                <a:gd name="T22" fmla="*/ 2 w 30"/>
                <a:gd name="T23" fmla="*/ 4 h 23"/>
                <a:gd name="T24" fmla="*/ 5 w 30"/>
                <a:gd name="T25" fmla="*/ 6 h 23"/>
                <a:gd name="T26" fmla="*/ 6 w 30"/>
                <a:gd name="T27" fmla="*/ 8 h 23"/>
                <a:gd name="T28" fmla="*/ 6 w 30"/>
                <a:gd name="T29" fmla="*/ 11 h 23"/>
                <a:gd name="T30" fmla="*/ 6 w 30"/>
                <a:gd name="T31" fmla="*/ 13 h 23"/>
                <a:gd name="T32" fmla="*/ 10 w 30"/>
                <a:gd name="T33" fmla="*/ 15 h 23"/>
                <a:gd name="T34" fmla="*/ 12 w 30"/>
                <a:gd name="T35" fmla="*/ 17 h 23"/>
                <a:gd name="T36" fmla="*/ 15 w 30"/>
                <a:gd name="T37" fmla="*/ 18 h 23"/>
                <a:gd name="T38" fmla="*/ 21 w 30"/>
                <a:gd name="T39" fmla="*/ 20 h 23"/>
                <a:gd name="T40" fmla="*/ 24 w 30"/>
                <a:gd name="T41" fmla="*/ 21 h 23"/>
                <a:gd name="T42" fmla="*/ 26 w 30"/>
                <a:gd name="T43" fmla="*/ 22 h 23"/>
                <a:gd name="T44" fmla="*/ 27 w 30"/>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3">
                  <a:moveTo>
                    <a:pt x="27" y="23"/>
                  </a:moveTo>
                  <a:cubicBezTo>
                    <a:pt x="28" y="20"/>
                    <a:pt x="28" y="18"/>
                    <a:pt x="29" y="16"/>
                  </a:cubicBezTo>
                  <a:cubicBezTo>
                    <a:pt x="29" y="14"/>
                    <a:pt x="30" y="12"/>
                    <a:pt x="29" y="10"/>
                  </a:cubicBezTo>
                  <a:cubicBezTo>
                    <a:pt x="29" y="9"/>
                    <a:pt x="29" y="8"/>
                    <a:pt x="28" y="7"/>
                  </a:cubicBezTo>
                  <a:cubicBezTo>
                    <a:pt x="28" y="7"/>
                    <a:pt x="28" y="7"/>
                    <a:pt x="28" y="7"/>
                  </a:cubicBezTo>
                  <a:cubicBezTo>
                    <a:pt x="26" y="7"/>
                    <a:pt x="24" y="7"/>
                    <a:pt x="22" y="6"/>
                  </a:cubicBezTo>
                  <a:cubicBezTo>
                    <a:pt x="20" y="6"/>
                    <a:pt x="18" y="5"/>
                    <a:pt x="17" y="4"/>
                  </a:cubicBezTo>
                  <a:cubicBezTo>
                    <a:pt x="16" y="3"/>
                    <a:pt x="16" y="3"/>
                    <a:pt x="15" y="2"/>
                  </a:cubicBezTo>
                  <a:cubicBezTo>
                    <a:pt x="13" y="1"/>
                    <a:pt x="10" y="0"/>
                    <a:pt x="7" y="0"/>
                  </a:cubicBezTo>
                  <a:cubicBezTo>
                    <a:pt x="6" y="0"/>
                    <a:pt x="4" y="0"/>
                    <a:pt x="2" y="1"/>
                  </a:cubicBezTo>
                  <a:cubicBezTo>
                    <a:pt x="2" y="1"/>
                    <a:pt x="1" y="2"/>
                    <a:pt x="0" y="2"/>
                  </a:cubicBezTo>
                  <a:cubicBezTo>
                    <a:pt x="1" y="3"/>
                    <a:pt x="2" y="3"/>
                    <a:pt x="2" y="4"/>
                  </a:cubicBezTo>
                  <a:cubicBezTo>
                    <a:pt x="3" y="5"/>
                    <a:pt x="4" y="5"/>
                    <a:pt x="5" y="6"/>
                  </a:cubicBezTo>
                  <a:cubicBezTo>
                    <a:pt x="6" y="7"/>
                    <a:pt x="6" y="8"/>
                    <a:pt x="6" y="8"/>
                  </a:cubicBezTo>
                  <a:cubicBezTo>
                    <a:pt x="7" y="9"/>
                    <a:pt x="7" y="10"/>
                    <a:pt x="6" y="11"/>
                  </a:cubicBezTo>
                  <a:cubicBezTo>
                    <a:pt x="6" y="11"/>
                    <a:pt x="6" y="12"/>
                    <a:pt x="6" y="13"/>
                  </a:cubicBezTo>
                  <a:cubicBezTo>
                    <a:pt x="7" y="13"/>
                    <a:pt x="9" y="14"/>
                    <a:pt x="10" y="15"/>
                  </a:cubicBezTo>
                  <a:cubicBezTo>
                    <a:pt x="11" y="16"/>
                    <a:pt x="12" y="17"/>
                    <a:pt x="12" y="17"/>
                  </a:cubicBezTo>
                  <a:cubicBezTo>
                    <a:pt x="13" y="17"/>
                    <a:pt x="14" y="18"/>
                    <a:pt x="15" y="18"/>
                  </a:cubicBezTo>
                  <a:cubicBezTo>
                    <a:pt x="17" y="19"/>
                    <a:pt x="19" y="19"/>
                    <a:pt x="21" y="20"/>
                  </a:cubicBezTo>
                  <a:cubicBezTo>
                    <a:pt x="22" y="20"/>
                    <a:pt x="23" y="20"/>
                    <a:pt x="24" y="21"/>
                  </a:cubicBezTo>
                  <a:cubicBezTo>
                    <a:pt x="25" y="21"/>
                    <a:pt x="26" y="22"/>
                    <a:pt x="26" y="22"/>
                  </a:cubicBezTo>
                  <a:cubicBezTo>
                    <a:pt x="27" y="22"/>
                    <a:pt x="27" y="23"/>
                    <a:pt x="27"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18" name="Freeform 18">
              <a:extLst>
                <a:ext uri="{FF2B5EF4-FFF2-40B4-BE49-F238E27FC236}">
                  <a16:creationId xmlns:a16="http://schemas.microsoft.com/office/drawing/2014/main" id="{338AF24C-4835-49CC-A38A-2C654C5CB6C4}"/>
                </a:ext>
              </a:extLst>
            </p:cNvPr>
            <p:cNvSpPr/>
            <p:nvPr/>
          </p:nvSpPr>
          <p:spPr bwMode="auto">
            <a:xfrm>
              <a:off x="3300" y="639"/>
              <a:ext cx="32" cy="36"/>
            </a:xfrm>
            <a:custGeom>
              <a:avLst/>
              <a:gdLst>
                <a:gd name="T0" fmla="*/ 5 w 13"/>
                <a:gd name="T1" fmla="*/ 3 h 15"/>
                <a:gd name="T2" fmla="*/ 0 w 13"/>
                <a:gd name="T3" fmla="*/ 3 h 15"/>
                <a:gd name="T4" fmla="*/ 0 w 13"/>
                <a:gd name="T5" fmla="*/ 3 h 15"/>
                <a:gd name="T6" fmla="*/ 0 w 13"/>
                <a:gd name="T7" fmla="*/ 4 h 15"/>
                <a:gd name="T8" fmla="*/ 4 w 13"/>
                <a:gd name="T9" fmla="*/ 10 h 15"/>
                <a:gd name="T10" fmla="*/ 7 w 13"/>
                <a:gd name="T11" fmla="*/ 12 h 15"/>
                <a:gd name="T12" fmla="*/ 10 w 13"/>
                <a:gd name="T13" fmla="*/ 14 h 15"/>
                <a:gd name="T14" fmla="*/ 13 w 13"/>
                <a:gd name="T15" fmla="*/ 15 h 15"/>
                <a:gd name="T16" fmla="*/ 10 w 13"/>
                <a:gd name="T17" fmla="*/ 11 h 15"/>
                <a:gd name="T18" fmla="*/ 10 w 13"/>
                <a:gd name="T19" fmla="*/ 10 h 15"/>
                <a:gd name="T20" fmla="*/ 10 w 13"/>
                <a:gd name="T21" fmla="*/ 9 h 15"/>
                <a:gd name="T22" fmla="*/ 10 w 13"/>
                <a:gd name="T23" fmla="*/ 4 h 15"/>
                <a:gd name="T24" fmla="*/ 9 w 13"/>
                <a:gd name="T25" fmla="*/ 0 h 15"/>
                <a:gd name="T26" fmla="*/ 9 w 13"/>
                <a:gd name="T27" fmla="*/ 0 h 15"/>
                <a:gd name="T28" fmla="*/ 5 w 13"/>
                <a:gd name="T2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5">
                  <a:moveTo>
                    <a:pt x="5" y="3"/>
                  </a:moveTo>
                  <a:cubicBezTo>
                    <a:pt x="4" y="3"/>
                    <a:pt x="2" y="3"/>
                    <a:pt x="0" y="3"/>
                  </a:cubicBezTo>
                  <a:cubicBezTo>
                    <a:pt x="0" y="3"/>
                    <a:pt x="0" y="3"/>
                    <a:pt x="0" y="3"/>
                  </a:cubicBezTo>
                  <a:cubicBezTo>
                    <a:pt x="0" y="3"/>
                    <a:pt x="0" y="3"/>
                    <a:pt x="0" y="4"/>
                  </a:cubicBezTo>
                  <a:cubicBezTo>
                    <a:pt x="2" y="6"/>
                    <a:pt x="3" y="8"/>
                    <a:pt x="4" y="10"/>
                  </a:cubicBezTo>
                  <a:cubicBezTo>
                    <a:pt x="5" y="11"/>
                    <a:pt x="6" y="12"/>
                    <a:pt x="7" y="12"/>
                  </a:cubicBezTo>
                  <a:cubicBezTo>
                    <a:pt x="10" y="14"/>
                    <a:pt x="10" y="14"/>
                    <a:pt x="10" y="14"/>
                  </a:cubicBezTo>
                  <a:cubicBezTo>
                    <a:pt x="11" y="14"/>
                    <a:pt x="12" y="15"/>
                    <a:pt x="13" y="15"/>
                  </a:cubicBezTo>
                  <a:cubicBezTo>
                    <a:pt x="12" y="14"/>
                    <a:pt x="11" y="12"/>
                    <a:pt x="10" y="11"/>
                  </a:cubicBezTo>
                  <a:cubicBezTo>
                    <a:pt x="10" y="10"/>
                    <a:pt x="10" y="10"/>
                    <a:pt x="10" y="10"/>
                  </a:cubicBezTo>
                  <a:cubicBezTo>
                    <a:pt x="10" y="9"/>
                    <a:pt x="10" y="9"/>
                    <a:pt x="10" y="9"/>
                  </a:cubicBezTo>
                  <a:cubicBezTo>
                    <a:pt x="10" y="7"/>
                    <a:pt x="10" y="6"/>
                    <a:pt x="10" y="4"/>
                  </a:cubicBezTo>
                  <a:cubicBezTo>
                    <a:pt x="10" y="2"/>
                    <a:pt x="10" y="1"/>
                    <a:pt x="9" y="0"/>
                  </a:cubicBezTo>
                  <a:cubicBezTo>
                    <a:pt x="9" y="0"/>
                    <a:pt x="9" y="0"/>
                    <a:pt x="9" y="0"/>
                  </a:cubicBezTo>
                  <a:cubicBezTo>
                    <a:pt x="8" y="1"/>
                    <a:pt x="7" y="2"/>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19" name="Oval 19">
              <a:extLst>
                <a:ext uri="{FF2B5EF4-FFF2-40B4-BE49-F238E27FC236}">
                  <a16:creationId xmlns:a16="http://schemas.microsoft.com/office/drawing/2014/main" id="{0D49C7B5-A695-40A3-B566-E9C2916DD5FC}"/>
                </a:ext>
              </a:extLst>
            </p:cNvPr>
            <p:cNvSpPr>
              <a:spLocks noChangeArrowheads="1"/>
            </p:cNvSpPr>
            <p:nvPr/>
          </p:nvSpPr>
          <p:spPr bwMode="auto">
            <a:xfrm>
              <a:off x="3209" y="830"/>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20" name="Freeform 20">
              <a:extLst>
                <a:ext uri="{FF2B5EF4-FFF2-40B4-BE49-F238E27FC236}">
                  <a16:creationId xmlns:a16="http://schemas.microsoft.com/office/drawing/2014/main" id="{941753B4-1D4A-415D-BD22-D516C0457E8E}"/>
                </a:ext>
              </a:extLst>
            </p:cNvPr>
            <p:cNvSpPr/>
            <p:nvPr/>
          </p:nvSpPr>
          <p:spPr bwMode="auto">
            <a:xfrm>
              <a:off x="3293" y="649"/>
              <a:ext cx="44" cy="72"/>
            </a:xfrm>
            <a:custGeom>
              <a:avLst/>
              <a:gdLst>
                <a:gd name="T0" fmla="*/ 18 w 18"/>
                <a:gd name="T1" fmla="*/ 22 h 30"/>
                <a:gd name="T2" fmla="*/ 17 w 18"/>
                <a:gd name="T3" fmla="*/ 16 h 30"/>
                <a:gd name="T4" fmla="*/ 16 w 18"/>
                <a:gd name="T5" fmla="*/ 12 h 30"/>
                <a:gd name="T6" fmla="*/ 13 w 18"/>
                <a:gd name="T7" fmla="*/ 10 h 30"/>
                <a:gd name="T8" fmla="*/ 9 w 18"/>
                <a:gd name="T9" fmla="*/ 9 h 30"/>
                <a:gd name="T10" fmla="*/ 6 w 18"/>
                <a:gd name="T11" fmla="*/ 7 h 30"/>
                <a:gd name="T12" fmla="*/ 2 w 18"/>
                <a:gd name="T13" fmla="*/ 1 h 30"/>
                <a:gd name="T14" fmla="*/ 1 w 18"/>
                <a:gd name="T15" fmla="*/ 0 h 30"/>
                <a:gd name="T16" fmla="*/ 2 w 18"/>
                <a:gd name="T17" fmla="*/ 5 h 30"/>
                <a:gd name="T18" fmla="*/ 0 w 18"/>
                <a:gd name="T19" fmla="*/ 9 h 30"/>
                <a:gd name="T20" fmla="*/ 0 w 18"/>
                <a:gd name="T21" fmla="*/ 10 h 30"/>
                <a:gd name="T22" fmla="*/ 0 w 18"/>
                <a:gd name="T23" fmla="*/ 9 h 30"/>
                <a:gd name="T24" fmla="*/ 3 w 18"/>
                <a:gd name="T25" fmla="*/ 10 h 30"/>
                <a:gd name="T26" fmla="*/ 12 w 18"/>
                <a:gd name="T27" fmla="*/ 14 h 30"/>
                <a:gd name="T28" fmla="*/ 15 w 18"/>
                <a:gd name="T29" fmla="*/ 19 h 30"/>
                <a:gd name="T30" fmla="*/ 14 w 18"/>
                <a:gd name="T31" fmla="*/ 24 h 30"/>
                <a:gd name="T32" fmla="*/ 9 w 18"/>
                <a:gd name="T33" fmla="*/ 30 h 30"/>
                <a:gd name="T34" fmla="*/ 14 w 18"/>
                <a:gd name="T35" fmla="*/ 27 h 30"/>
                <a:gd name="T36" fmla="*/ 18 w 18"/>
                <a:gd name="T37"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0">
                  <a:moveTo>
                    <a:pt x="18" y="22"/>
                  </a:moveTo>
                  <a:cubicBezTo>
                    <a:pt x="18" y="20"/>
                    <a:pt x="18" y="18"/>
                    <a:pt x="17" y="16"/>
                  </a:cubicBezTo>
                  <a:cubicBezTo>
                    <a:pt x="17" y="14"/>
                    <a:pt x="16" y="13"/>
                    <a:pt x="16" y="12"/>
                  </a:cubicBezTo>
                  <a:cubicBezTo>
                    <a:pt x="15" y="11"/>
                    <a:pt x="14" y="11"/>
                    <a:pt x="13" y="10"/>
                  </a:cubicBezTo>
                  <a:cubicBezTo>
                    <a:pt x="9" y="9"/>
                    <a:pt x="9" y="9"/>
                    <a:pt x="9" y="9"/>
                  </a:cubicBezTo>
                  <a:cubicBezTo>
                    <a:pt x="8" y="9"/>
                    <a:pt x="7" y="8"/>
                    <a:pt x="6" y="7"/>
                  </a:cubicBezTo>
                  <a:cubicBezTo>
                    <a:pt x="5" y="5"/>
                    <a:pt x="3" y="3"/>
                    <a:pt x="2" y="1"/>
                  </a:cubicBezTo>
                  <a:cubicBezTo>
                    <a:pt x="1" y="0"/>
                    <a:pt x="1" y="0"/>
                    <a:pt x="1" y="0"/>
                  </a:cubicBezTo>
                  <a:cubicBezTo>
                    <a:pt x="1" y="1"/>
                    <a:pt x="2" y="3"/>
                    <a:pt x="2" y="5"/>
                  </a:cubicBezTo>
                  <a:cubicBezTo>
                    <a:pt x="2" y="6"/>
                    <a:pt x="1" y="8"/>
                    <a:pt x="0" y="9"/>
                  </a:cubicBezTo>
                  <a:cubicBezTo>
                    <a:pt x="0" y="9"/>
                    <a:pt x="0" y="9"/>
                    <a:pt x="0" y="10"/>
                  </a:cubicBezTo>
                  <a:cubicBezTo>
                    <a:pt x="0" y="10"/>
                    <a:pt x="0" y="9"/>
                    <a:pt x="0" y="9"/>
                  </a:cubicBezTo>
                  <a:cubicBezTo>
                    <a:pt x="1" y="9"/>
                    <a:pt x="2" y="10"/>
                    <a:pt x="3" y="10"/>
                  </a:cubicBezTo>
                  <a:cubicBezTo>
                    <a:pt x="6" y="10"/>
                    <a:pt x="9" y="11"/>
                    <a:pt x="12" y="14"/>
                  </a:cubicBezTo>
                  <a:cubicBezTo>
                    <a:pt x="14" y="15"/>
                    <a:pt x="15" y="16"/>
                    <a:pt x="15" y="19"/>
                  </a:cubicBezTo>
                  <a:cubicBezTo>
                    <a:pt x="16" y="21"/>
                    <a:pt x="15" y="23"/>
                    <a:pt x="14" y="24"/>
                  </a:cubicBezTo>
                  <a:cubicBezTo>
                    <a:pt x="13" y="27"/>
                    <a:pt x="11" y="28"/>
                    <a:pt x="9" y="30"/>
                  </a:cubicBezTo>
                  <a:cubicBezTo>
                    <a:pt x="10" y="29"/>
                    <a:pt x="12" y="28"/>
                    <a:pt x="14" y="27"/>
                  </a:cubicBezTo>
                  <a:cubicBezTo>
                    <a:pt x="15" y="25"/>
                    <a:pt x="17" y="24"/>
                    <a:pt x="1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21" name="Freeform 21">
              <a:extLst>
                <a:ext uri="{FF2B5EF4-FFF2-40B4-BE49-F238E27FC236}">
                  <a16:creationId xmlns:a16="http://schemas.microsoft.com/office/drawing/2014/main" id="{78C1F539-171B-4567-9506-5EB58B2C738E}"/>
                </a:ext>
              </a:extLst>
            </p:cNvPr>
            <p:cNvSpPr/>
            <p:nvPr/>
          </p:nvSpPr>
          <p:spPr bwMode="auto">
            <a:xfrm>
              <a:off x="3216" y="707"/>
              <a:ext cx="121" cy="80"/>
            </a:xfrm>
            <a:custGeom>
              <a:avLst/>
              <a:gdLst>
                <a:gd name="T0" fmla="*/ 29 w 50"/>
                <a:gd name="T1" fmla="*/ 22 h 33"/>
                <a:gd name="T2" fmla="*/ 30 w 50"/>
                <a:gd name="T3" fmla="*/ 21 h 33"/>
                <a:gd name="T4" fmla="*/ 30 w 50"/>
                <a:gd name="T5" fmla="*/ 21 h 33"/>
                <a:gd name="T6" fmla="*/ 30 w 50"/>
                <a:gd name="T7" fmla="*/ 20 h 33"/>
                <a:gd name="T8" fmla="*/ 30 w 50"/>
                <a:gd name="T9" fmla="*/ 20 h 33"/>
                <a:gd name="T10" fmla="*/ 31 w 50"/>
                <a:gd name="T11" fmla="*/ 19 h 33"/>
                <a:gd name="T12" fmla="*/ 34 w 50"/>
                <a:gd name="T13" fmla="*/ 18 h 33"/>
                <a:gd name="T14" fmla="*/ 39 w 50"/>
                <a:gd name="T15" fmla="*/ 16 h 33"/>
                <a:gd name="T16" fmla="*/ 47 w 50"/>
                <a:gd name="T17" fmla="*/ 10 h 33"/>
                <a:gd name="T18" fmla="*/ 50 w 50"/>
                <a:gd name="T19" fmla="*/ 2 h 33"/>
                <a:gd name="T20" fmla="*/ 50 w 50"/>
                <a:gd name="T21" fmla="*/ 0 h 33"/>
                <a:gd name="T22" fmla="*/ 47 w 50"/>
                <a:gd name="T23" fmla="*/ 4 h 33"/>
                <a:gd name="T24" fmla="*/ 37 w 50"/>
                <a:gd name="T25" fmla="*/ 8 h 33"/>
                <a:gd name="T26" fmla="*/ 32 w 50"/>
                <a:gd name="T27" fmla="*/ 9 h 33"/>
                <a:gd name="T28" fmla="*/ 27 w 50"/>
                <a:gd name="T29" fmla="*/ 10 h 33"/>
                <a:gd name="T30" fmla="*/ 20 w 50"/>
                <a:gd name="T31" fmla="*/ 14 h 33"/>
                <a:gd name="T32" fmla="*/ 20 w 50"/>
                <a:gd name="T33" fmla="*/ 14 h 33"/>
                <a:gd name="T34" fmla="*/ 21 w 50"/>
                <a:gd name="T35" fmla="*/ 14 h 33"/>
                <a:gd name="T36" fmla="*/ 21 w 50"/>
                <a:gd name="T37" fmla="*/ 16 h 33"/>
                <a:gd name="T38" fmla="*/ 21 w 50"/>
                <a:gd name="T39" fmla="*/ 18 h 33"/>
                <a:gd name="T40" fmla="*/ 20 w 50"/>
                <a:gd name="T41" fmla="*/ 21 h 33"/>
                <a:gd name="T42" fmla="*/ 16 w 50"/>
                <a:gd name="T43" fmla="*/ 24 h 33"/>
                <a:gd name="T44" fmla="*/ 7 w 50"/>
                <a:gd name="T45" fmla="*/ 26 h 33"/>
                <a:gd name="T46" fmla="*/ 0 w 50"/>
                <a:gd name="T47" fmla="*/ 26 h 33"/>
                <a:gd name="T48" fmla="*/ 2 w 50"/>
                <a:gd name="T49" fmla="*/ 30 h 33"/>
                <a:gd name="T50" fmla="*/ 2 w 50"/>
                <a:gd name="T51" fmla="*/ 30 h 33"/>
                <a:gd name="T52" fmla="*/ 2 w 50"/>
                <a:gd name="T53" fmla="*/ 30 h 33"/>
                <a:gd name="T54" fmla="*/ 2 w 50"/>
                <a:gd name="T55" fmla="*/ 30 h 33"/>
                <a:gd name="T56" fmla="*/ 12 w 50"/>
                <a:gd name="T57" fmla="*/ 33 h 33"/>
                <a:gd name="T58" fmla="*/ 15 w 50"/>
                <a:gd name="T59" fmla="*/ 33 h 33"/>
                <a:gd name="T60" fmla="*/ 17 w 50"/>
                <a:gd name="T61" fmla="*/ 32 h 33"/>
                <a:gd name="T62" fmla="*/ 22 w 50"/>
                <a:gd name="T63" fmla="*/ 29 h 33"/>
                <a:gd name="T64" fmla="*/ 29 w 50"/>
                <a:gd name="T65"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33">
                  <a:moveTo>
                    <a:pt x="29" y="22"/>
                  </a:moveTo>
                  <a:cubicBezTo>
                    <a:pt x="30" y="21"/>
                    <a:pt x="30" y="21"/>
                    <a:pt x="30" y="21"/>
                  </a:cubicBezTo>
                  <a:cubicBezTo>
                    <a:pt x="30" y="21"/>
                    <a:pt x="30" y="21"/>
                    <a:pt x="30" y="21"/>
                  </a:cubicBezTo>
                  <a:cubicBezTo>
                    <a:pt x="30" y="20"/>
                    <a:pt x="30" y="20"/>
                    <a:pt x="30" y="20"/>
                  </a:cubicBezTo>
                  <a:cubicBezTo>
                    <a:pt x="30" y="20"/>
                    <a:pt x="30" y="20"/>
                    <a:pt x="30" y="20"/>
                  </a:cubicBezTo>
                  <a:cubicBezTo>
                    <a:pt x="30" y="20"/>
                    <a:pt x="31" y="20"/>
                    <a:pt x="31" y="19"/>
                  </a:cubicBezTo>
                  <a:cubicBezTo>
                    <a:pt x="32" y="19"/>
                    <a:pt x="33" y="18"/>
                    <a:pt x="34" y="18"/>
                  </a:cubicBezTo>
                  <a:cubicBezTo>
                    <a:pt x="36" y="17"/>
                    <a:pt x="37" y="17"/>
                    <a:pt x="39" y="16"/>
                  </a:cubicBezTo>
                  <a:cubicBezTo>
                    <a:pt x="42" y="15"/>
                    <a:pt x="45" y="13"/>
                    <a:pt x="47" y="10"/>
                  </a:cubicBezTo>
                  <a:cubicBezTo>
                    <a:pt x="48" y="8"/>
                    <a:pt x="49" y="5"/>
                    <a:pt x="50" y="2"/>
                  </a:cubicBezTo>
                  <a:cubicBezTo>
                    <a:pt x="50" y="1"/>
                    <a:pt x="50" y="0"/>
                    <a:pt x="50" y="0"/>
                  </a:cubicBezTo>
                  <a:cubicBezTo>
                    <a:pt x="49" y="1"/>
                    <a:pt x="48" y="2"/>
                    <a:pt x="47" y="4"/>
                  </a:cubicBezTo>
                  <a:cubicBezTo>
                    <a:pt x="44" y="6"/>
                    <a:pt x="41" y="8"/>
                    <a:pt x="37" y="8"/>
                  </a:cubicBezTo>
                  <a:cubicBezTo>
                    <a:pt x="35" y="9"/>
                    <a:pt x="33" y="9"/>
                    <a:pt x="32" y="9"/>
                  </a:cubicBezTo>
                  <a:cubicBezTo>
                    <a:pt x="30" y="9"/>
                    <a:pt x="28" y="9"/>
                    <a:pt x="27" y="10"/>
                  </a:cubicBezTo>
                  <a:cubicBezTo>
                    <a:pt x="24" y="10"/>
                    <a:pt x="21" y="11"/>
                    <a:pt x="20" y="14"/>
                  </a:cubicBezTo>
                  <a:cubicBezTo>
                    <a:pt x="20" y="14"/>
                    <a:pt x="20" y="14"/>
                    <a:pt x="20" y="14"/>
                  </a:cubicBezTo>
                  <a:cubicBezTo>
                    <a:pt x="20" y="14"/>
                    <a:pt x="20" y="14"/>
                    <a:pt x="21" y="14"/>
                  </a:cubicBezTo>
                  <a:cubicBezTo>
                    <a:pt x="21" y="15"/>
                    <a:pt x="21" y="16"/>
                    <a:pt x="21" y="16"/>
                  </a:cubicBezTo>
                  <a:cubicBezTo>
                    <a:pt x="21" y="17"/>
                    <a:pt x="21" y="18"/>
                    <a:pt x="21" y="18"/>
                  </a:cubicBezTo>
                  <a:cubicBezTo>
                    <a:pt x="21" y="19"/>
                    <a:pt x="20" y="20"/>
                    <a:pt x="20" y="21"/>
                  </a:cubicBezTo>
                  <a:cubicBezTo>
                    <a:pt x="18" y="22"/>
                    <a:pt x="17" y="23"/>
                    <a:pt x="16" y="24"/>
                  </a:cubicBezTo>
                  <a:cubicBezTo>
                    <a:pt x="13" y="25"/>
                    <a:pt x="10" y="26"/>
                    <a:pt x="7" y="26"/>
                  </a:cubicBezTo>
                  <a:cubicBezTo>
                    <a:pt x="5" y="27"/>
                    <a:pt x="2" y="27"/>
                    <a:pt x="0" y="26"/>
                  </a:cubicBezTo>
                  <a:cubicBezTo>
                    <a:pt x="1" y="27"/>
                    <a:pt x="2" y="29"/>
                    <a:pt x="2" y="30"/>
                  </a:cubicBezTo>
                  <a:cubicBezTo>
                    <a:pt x="2" y="30"/>
                    <a:pt x="2" y="30"/>
                    <a:pt x="2" y="30"/>
                  </a:cubicBezTo>
                  <a:cubicBezTo>
                    <a:pt x="2" y="30"/>
                    <a:pt x="2" y="30"/>
                    <a:pt x="2" y="30"/>
                  </a:cubicBezTo>
                  <a:cubicBezTo>
                    <a:pt x="2" y="30"/>
                    <a:pt x="2" y="30"/>
                    <a:pt x="2" y="30"/>
                  </a:cubicBezTo>
                  <a:cubicBezTo>
                    <a:pt x="6" y="32"/>
                    <a:pt x="9" y="33"/>
                    <a:pt x="12" y="33"/>
                  </a:cubicBezTo>
                  <a:cubicBezTo>
                    <a:pt x="13" y="33"/>
                    <a:pt x="14" y="33"/>
                    <a:pt x="15" y="33"/>
                  </a:cubicBezTo>
                  <a:cubicBezTo>
                    <a:pt x="16" y="32"/>
                    <a:pt x="17" y="32"/>
                    <a:pt x="17" y="32"/>
                  </a:cubicBezTo>
                  <a:cubicBezTo>
                    <a:pt x="19" y="31"/>
                    <a:pt x="21" y="30"/>
                    <a:pt x="22" y="29"/>
                  </a:cubicBezTo>
                  <a:cubicBezTo>
                    <a:pt x="25" y="27"/>
                    <a:pt x="27" y="25"/>
                    <a:pt x="2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22" name="Freeform 22">
              <a:extLst>
                <a:ext uri="{FF2B5EF4-FFF2-40B4-BE49-F238E27FC236}">
                  <a16:creationId xmlns:a16="http://schemas.microsoft.com/office/drawing/2014/main" id="{46399D17-3DDD-406E-87CD-FFDB49FC324F}"/>
                </a:ext>
              </a:extLst>
            </p:cNvPr>
            <p:cNvSpPr/>
            <p:nvPr/>
          </p:nvSpPr>
          <p:spPr bwMode="auto">
            <a:xfrm>
              <a:off x="3250" y="724"/>
              <a:ext cx="26" cy="14"/>
            </a:xfrm>
            <a:custGeom>
              <a:avLst/>
              <a:gdLst>
                <a:gd name="T0" fmla="*/ 7 w 11"/>
                <a:gd name="T1" fmla="*/ 2 h 6"/>
                <a:gd name="T2" fmla="*/ 1 w 11"/>
                <a:gd name="T3" fmla="*/ 0 h 6"/>
                <a:gd name="T4" fmla="*/ 0 w 11"/>
                <a:gd name="T5" fmla="*/ 4 h 6"/>
                <a:gd name="T6" fmla="*/ 3 w 11"/>
                <a:gd name="T7" fmla="*/ 5 h 6"/>
                <a:gd name="T8" fmla="*/ 5 w 11"/>
                <a:gd name="T9" fmla="*/ 6 h 6"/>
                <a:gd name="T10" fmla="*/ 5 w 11"/>
                <a:gd name="T11" fmla="*/ 6 h 6"/>
                <a:gd name="T12" fmla="*/ 8 w 11"/>
                <a:gd name="T13" fmla="*/ 4 h 6"/>
                <a:gd name="T14" fmla="*/ 11 w 11"/>
                <a:gd name="T15" fmla="*/ 2 h 6"/>
                <a:gd name="T16" fmla="*/ 10 w 11"/>
                <a:gd name="T17" fmla="*/ 2 h 6"/>
                <a:gd name="T18" fmla="*/ 7 w 1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6">
                  <a:moveTo>
                    <a:pt x="7" y="2"/>
                  </a:moveTo>
                  <a:cubicBezTo>
                    <a:pt x="5" y="2"/>
                    <a:pt x="3" y="1"/>
                    <a:pt x="1" y="0"/>
                  </a:cubicBezTo>
                  <a:cubicBezTo>
                    <a:pt x="1" y="1"/>
                    <a:pt x="1" y="3"/>
                    <a:pt x="0" y="4"/>
                  </a:cubicBezTo>
                  <a:cubicBezTo>
                    <a:pt x="1" y="4"/>
                    <a:pt x="2" y="4"/>
                    <a:pt x="3" y="5"/>
                  </a:cubicBezTo>
                  <a:cubicBezTo>
                    <a:pt x="3" y="5"/>
                    <a:pt x="4" y="5"/>
                    <a:pt x="5" y="6"/>
                  </a:cubicBezTo>
                  <a:cubicBezTo>
                    <a:pt x="5" y="6"/>
                    <a:pt x="5" y="6"/>
                    <a:pt x="5" y="6"/>
                  </a:cubicBezTo>
                  <a:cubicBezTo>
                    <a:pt x="6" y="5"/>
                    <a:pt x="7" y="4"/>
                    <a:pt x="8" y="4"/>
                  </a:cubicBezTo>
                  <a:cubicBezTo>
                    <a:pt x="9" y="3"/>
                    <a:pt x="10" y="2"/>
                    <a:pt x="11" y="2"/>
                  </a:cubicBezTo>
                  <a:cubicBezTo>
                    <a:pt x="11" y="2"/>
                    <a:pt x="10" y="2"/>
                    <a:pt x="10" y="2"/>
                  </a:cubicBezTo>
                  <a:cubicBezTo>
                    <a:pt x="9" y="2"/>
                    <a:pt x="8" y="2"/>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23" name="Freeform 23">
              <a:extLst>
                <a:ext uri="{FF2B5EF4-FFF2-40B4-BE49-F238E27FC236}">
                  <a16:creationId xmlns:a16="http://schemas.microsoft.com/office/drawing/2014/main" id="{7B57C440-5629-4151-BF72-B22AFC0EF0F7}"/>
                </a:ext>
              </a:extLst>
            </p:cNvPr>
            <p:cNvSpPr>
              <a:spLocks noEditPoints="1"/>
            </p:cNvSpPr>
            <p:nvPr/>
          </p:nvSpPr>
          <p:spPr bwMode="auto">
            <a:xfrm>
              <a:off x="3216" y="588"/>
              <a:ext cx="106" cy="136"/>
            </a:xfrm>
            <a:custGeom>
              <a:avLst/>
              <a:gdLst>
                <a:gd name="T0" fmla="*/ 9 w 44"/>
                <a:gd name="T1" fmla="*/ 18 h 56"/>
                <a:gd name="T2" fmla="*/ 9 w 44"/>
                <a:gd name="T3" fmla="*/ 23 h 56"/>
                <a:gd name="T4" fmla="*/ 3 w 44"/>
                <a:gd name="T5" fmla="*/ 31 h 56"/>
                <a:gd name="T6" fmla="*/ 2 w 44"/>
                <a:gd name="T7" fmla="*/ 39 h 56"/>
                <a:gd name="T8" fmla="*/ 6 w 44"/>
                <a:gd name="T9" fmla="*/ 45 h 56"/>
                <a:gd name="T10" fmla="*/ 13 w 44"/>
                <a:gd name="T11" fmla="*/ 51 h 56"/>
                <a:gd name="T12" fmla="*/ 21 w 44"/>
                <a:gd name="T13" fmla="*/ 56 h 56"/>
                <a:gd name="T14" fmla="*/ 27 w 44"/>
                <a:gd name="T15" fmla="*/ 51 h 56"/>
                <a:gd name="T16" fmla="*/ 28 w 44"/>
                <a:gd name="T17" fmla="*/ 38 h 56"/>
                <a:gd name="T18" fmla="*/ 21 w 44"/>
                <a:gd name="T19" fmla="*/ 37 h 56"/>
                <a:gd name="T20" fmla="*/ 10 w 44"/>
                <a:gd name="T21" fmla="*/ 37 h 56"/>
                <a:gd name="T22" fmla="*/ 7 w 44"/>
                <a:gd name="T23" fmla="*/ 38 h 56"/>
                <a:gd name="T24" fmla="*/ 10 w 44"/>
                <a:gd name="T25" fmla="*/ 37 h 56"/>
                <a:gd name="T26" fmla="*/ 20 w 44"/>
                <a:gd name="T27" fmla="*/ 35 h 56"/>
                <a:gd name="T28" fmla="*/ 29 w 44"/>
                <a:gd name="T29" fmla="*/ 34 h 56"/>
                <a:gd name="T30" fmla="*/ 31 w 44"/>
                <a:gd name="T31" fmla="*/ 30 h 56"/>
                <a:gd name="T32" fmla="*/ 28 w 44"/>
                <a:gd name="T33" fmla="*/ 20 h 56"/>
                <a:gd name="T34" fmla="*/ 18 w 44"/>
                <a:gd name="T35" fmla="*/ 17 h 56"/>
                <a:gd name="T36" fmla="*/ 11 w 44"/>
                <a:gd name="T37" fmla="*/ 16 h 56"/>
                <a:gd name="T38" fmla="*/ 29 w 44"/>
                <a:gd name="T39" fmla="*/ 19 h 56"/>
                <a:gd name="T40" fmla="*/ 31 w 44"/>
                <a:gd name="T41" fmla="*/ 21 h 56"/>
                <a:gd name="T42" fmla="*/ 44 w 44"/>
                <a:gd name="T43" fmla="*/ 21 h 56"/>
                <a:gd name="T44" fmla="*/ 44 w 44"/>
                <a:gd name="T45" fmla="*/ 18 h 56"/>
                <a:gd name="T46" fmla="*/ 38 w 44"/>
                <a:gd name="T47" fmla="*/ 13 h 56"/>
                <a:gd name="T48" fmla="*/ 38 w 44"/>
                <a:gd name="T49" fmla="*/ 13 h 56"/>
                <a:gd name="T50" fmla="*/ 34 w 44"/>
                <a:gd name="T51" fmla="*/ 14 h 56"/>
                <a:gd name="T52" fmla="*/ 34 w 44"/>
                <a:gd name="T53" fmla="*/ 14 h 56"/>
                <a:gd name="T54" fmla="*/ 20 w 44"/>
                <a:gd name="T55" fmla="*/ 12 h 56"/>
                <a:gd name="T56" fmla="*/ 14 w 44"/>
                <a:gd name="T57" fmla="*/ 14 h 56"/>
                <a:gd name="T58" fmla="*/ 21 w 44"/>
                <a:gd name="T59" fmla="*/ 10 h 56"/>
                <a:gd name="T60" fmla="*/ 14 w 44"/>
                <a:gd name="T61" fmla="*/ 3 h 56"/>
                <a:gd name="T62" fmla="*/ 7 w 44"/>
                <a:gd name="T63" fmla="*/ 8 h 56"/>
                <a:gd name="T64" fmla="*/ 14 w 44"/>
                <a:gd name="T65" fmla="*/ 45 h 56"/>
                <a:gd name="T66" fmla="*/ 16 w 44"/>
                <a:gd name="T67" fmla="*/ 42 h 56"/>
                <a:gd name="T68" fmla="*/ 15 w 44"/>
                <a:gd name="T69" fmla="*/ 44 h 56"/>
                <a:gd name="T70" fmla="*/ 18 w 44"/>
                <a:gd name="T71" fmla="*/ 45 h 56"/>
                <a:gd name="T72" fmla="*/ 21 w 44"/>
                <a:gd name="T73" fmla="*/ 44 h 56"/>
                <a:gd name="T74" fmla="*/ 22 w 44"/>
                <a:gd name="T75" fmla="*/ 40 h 56"/>
                <a:gd name="T76" fmla="*/ 20 w 44"/>
                <a:gd name="T77" fmla="*/ 46 h 56"/>
                <a:gd name="T78" fmla="*/ 16 w 44"/>
                <a:gd name="T79" fmla="*/ 46 h 56"/>
                <a:gd name="T80" fmla="*/ 14 w 44"/>
                <a:gd name="T8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56">
                  <a:moveTo>
                    <a:pt x="8" y="13"/>
                  </a:moveTo>
                  <a:cubicBezTo>
                    <a:pt x="8" y="15"/>
                    <a:pt x="8" y="16"/>
                    <a:pt x="9" y="18"/>
                  </a:cubicBezTo>
                  <a:cubicBezTo>
                    <a:pt x="9" y="20"/>
                    <a:pt x="9" y="20"/>
                    <a:pt x="9" y="20"/>
                  </a:cubicBezTo>
                  <a:cubicBezTo>
                    <a:pt x="9" y="21"/>
                    <a:pt x="9" y="22"/>
                    <a:pt x="9" y="23"/>
                  </a:cubicBezTo>
                  <a:cubicBezTo>
                    <a:pt x="9" y="25"/>
                    <a:pt x="9" y="27"/>
                    <a:pt x="7" y="28"/>
                  </a:cubicBezTo>
                  <a:cubicBezTo>
                    <a:pt x="6" y="30"/>
                    <a:pt x="4" y="31"/>
                    <a:pt x="3" y="31"/>
                  </a:cubicBezTo>
                  <a:cubicBezTo>
                    <a:pt x="2" y="32"/>
                    <a:pt x="1" y="32"/>
                    <a:pt x="0" y="32"/>
                  </a:cubicBezTo>
                  <a:cubicBezTo>
                    <a:pt x="0" y="34"/>
                    <a:pt x="1" y="36"/>
                    <a:pt x="2" y="39"/>
                  </a:cubicBezTo>
                  <a:cubicBezTo>
                    <a:pt x="2" y="41"/>
                    <a:pt x="3" y="43"/>
                    <a:pt x="4" y="45"/>
                  </a:cubicBezTo>
                  <a:cubicBezTo>
                    <a:pt x="5" y="45"/>
                    <a:pt x="5" y="45"/>
                    <a:pt x="6" y="45"/>
                  </a:cubicBezTo>
                  <a:cubicBezTo>
                    <a:pt x="7" y="46"/>
                    <a:pt x="9" y="46"/>
                    <a:pt x="10" y="47"/>
                  </a:cubicBezTo>
                  <a:cubicBezTo>
                    <a:pt x="11" y="48"/>
                    <a:pt x="12" y="49"/>
                    <a:pt x="13" y="51"/>
                  </a:cubicBezTo>
                  <a:cubicBezTo>
                    <a:pt x="14" y="52"/>
                    <a:pt x="15" y="54"/>
                    <a:pt x="15" y="55"/>
                  </a:cubicBezTo>
                  <a:cubicBezTo>
                    <a:pt x="17" y="56"/>
                    <a:pt x="19" y="56"/>
                    <a:pt x="21" y="56"/>
                  </a:cubicBezTo>
                  <a:cubicBezTo>
                    <a:pt x="23" y="56"/>
                    <a:pt x="24" y="56"/>
                    <a:pt x="26" y="55"/>
                  </a:cubicBezTo>
                  <a:cubicBezTo>
                    <a:pt x="27" y="54"/>
                    <a:pt x="27" y="53"/>
                    <a:pt x="27" y="51"/>
                  </a:cubicBezTo>
                  <a:cubicBezTo>
                    <a:pt x="28" y="48"/>
                    <a:pt x="28" y="45"/>
                    <a:pt x="28" y="42"/>
                  </a:cubicBezTo>
                  <a:cubicBezTo>
                    <a:pt x="28" y="41"/>
                    <a:pt x="28" y="40"/>
                    <a:pt x="28" y="38"/>
                  </a:cubicBezTo>
                  <a:cubicBezTo>
                    <a:pt x="27" y="38"/>
                    <a:pt x="27" y="37"/>
                    <a:pt x="27" y="36"/>
                  </a:cubicBezTo>
                  <a:cubicBezTo>
                    <a:pt x="25" y="37"/>
                    <a:pt x="23" y="37"/>
                    <a:pt x="21" y="37"/>
                  </a:cubicBezTo>
                  <a:cubicBezTo>
                    <a:pt x="18" y="37"/>
                    <a:pt x="16" y="37"/>
                    <a:pt x="14" y="37"/>
                  </a:cubicBezTo>
                  <a:cubicBezTo>
                    <a:pt x="13" y="37"/>
                    <a:pt x="11" y="37"/>
                    <a:pt x="10" y="37"/>
                  </a:cubicBezTo>
                  <a:cubicBezTo>
                    <a:pt x="10" y="37"/>
                    <a:pt x="9" y="38"/>
                    <a:pt x="9" y="38"/>
                  </a:cubicBezTo>
                  <a:cubicBezTo>
                    <a:pt x="8" y="38"/>
                    <a:pt x="8" y="38"/>
                    <a:pt x="7" y="38"/>
                  </a:cubicBezTo>
                  <a:cubicBezTo>
                    <a:pt x="7" y="38"/>
                    <a:pt x="7" y="38"/>
                    <a:pt x="7" y="38"/>
                  </a:cubicBezTo>
                  <a:cubicBezTo>
                    <a:pt x="8" y="37"/>
                    <a:pt x="9" y="37"/>
                    <a:pt x="10" y="37"/>
                  </a:cubicBezTo>
                  <a:cubicBezTo>
                    <a:pt x="11" y="36"/>
                    <a:pt x="12" y="36"/>
                    <a:pt x="14" y="36"/>
                  </a:cubicBezTo>
                  <a:cubicBezTo>
                    <a:pt x="16" y="35"/>
                    <a:pt x="18" y="35"/>
                    <a:pt x="20" y="35"/>
                  </a:cubicBezTo>
                  <a:cubicBezTo>
                    <a:pt x="27" y="34"/>
                    <a:pt x="27" y="34"/>
                    <a:pt x="27" y="34"/>
                  </a:cubicBezTo>
                  <a:cubicBezTo>
                    <a:pt x="28" y="34"/>
                    <a:pt x="29" y="34"/>
                    <a:pt x="29" y="34"/>
                  </a:cubicBezTo>
                  <a:cubicBezTo>
                    <a:pt x="30" y="34"/>
                    <a:pt x="30" y="33"/>
                    <a:pt x="30" y="33"/>
                  </a:cubicBezTo>
                  <a:cubicBezTo>
                    <a:pt x="31" y="32"/>
                    <a:pt x="31" y="31"/>
                    <a:pt x="31" y="30"/>
                  </a:cubicBezTo>
                  <a:cubicBezTo>
                    <a:pt x="31" y="27"/>
                    <a:pt x="31" y="25"/>
                    <a:pt x="30" y="23"/>
                  </a:cubicBezTo>
                  <a:cubicBezTo>
                    <a:pt x="29" y="22"/>
                    <a:pt x="29" y="21"/>
                    <a:pt x="28" y="20"/>
                  </a:cubicBezTo>
                  <a:cubicBezTo>
                    <a:pt x="27" y="20"/>
                    <a:pt x="26" y="19"/>
                    <a:pt x="25" y="19"/>
                  </a:cubicBezTo>
                  <a:cubicBezTo>
                    <a:pt x="23" y="18"/>
                    <a:pt x="21" y="17"/>
                    <a:pt x="18" y="17"/>
                  </a:cubicBezTo>
                  <a:cubicBezTo>
                    <a:pt x="16" y="17"/>
                    <a:pt x="14" y="16"/>
                    <a:pt x="11" y="16"/>
                  </a:cubicBezTo>
                  <a:cubicBezTo>
                    <a:pt x="11" y="16"/>
                    <a:pt x="11" y="16"/>
                    <a:pt x="11" y="16"/>
                  </a:cubicBezTo>
                  <a:cubicBezTo>
                    <a:pt x="16" y="16"/>
                    <a:pt x="21" y="15"/>
                    <a:pt x="26" y="17"/>
                  </a:cubicBezTo>
                  <a:cubicBezTo>
                    <a:pt x="27" y="17"/>
                    <a:pt x="28" y="18"/>
                    <a:pt x="29" y="19"/>
                  </a:cubicBezTo>
                  <a:cubicBezTo>
                    <a:pt x="30" y="19"/>
                    <a:pt x="31" y="20"/>
                    <a:pt x="31" y="21"/>
                  </a:cubicBezTo>
                  <a:cubicBezTo>
                    <a:pt x="31" y="21"/>
                    <a:pt x="31" y="21"/>
                    <a:pt x="31" y="21"/>
                  </a:cubicBezTo>
                  <a:cubicBezTo>
                    <a:pt x="34" y="22"/>
                    <a:pt x="37" y="23"/>
                    <a:pt x="40" y="23"/>
                  </a:cubicBezTo>
                  <a:cubicBezTo>
                    <a:pt x="41" y="22"/>
                    <a:pt x="43" y="22"/>
                    <a:pt x="44" y="21"/>
                  </a:cubicBezTo>
                  <a:cubicBezTo>
                    <a:pt x="44" y="20"/>
                    <a:pt x="44" y="20"/>
                    <a:pt x="44" y="20"/>
                  </a:cubicBezTo>
                  <a:cubicBezTo>
                    <a:pt x="44" y="19"/>
                    <a:pt x="44" y="19"/>
                    <a:pt x="44" y="18"/>
                  </a:cubicBezTo>
                  <a:cubicBezTo>
                    <a:pt x="42" y="17"/>
                    <a:pt x="42" y="17"/>
                    <a:pt x="42" y="17"/>
                  </a:cubicBezTo>
                  <a:cubicBezTo>
                    <a:pt x="41" y="15"/>
                    <a:pt x="40" y="14"/>
                    <a:pt x="38" y="13"/>
                  </a:cubicBezTo>
                  <a:cubicBezTo>
                    <a:pt x="38" y="12"/>
                    <a:pt x="38" y="12"/>
                    <a:pt x="38" y="12"/>
                  </a:cubicBezTo>
                  <a:cubicBezTo>
                    <a:pt x="38" y="13"/>
                    <a:pt x="38" y="13"/>
                    <a:pt x="38" y="13"/>
                  </a:cubicBezTo>
                  <a:cubicBezTo>
                    <a:pt x="37" y="13"/>
                    <a:pt x="36" y="14"/>
                    <a:pt x="35" y="14"/>
                  </a:cubicBezTo>
                  <a:cubicBezTo>
                    <a:pt x="34" y="14"/>
                    <a:pt x="34" y="14"/>
                    <a:pt x="34" y="14"/>
                  </a:cubicBezTo>
                  <a:cubicBezTo>
                    <a:pt x="34" y="14"/>
                    <a:pt x="34" y="14"/>
                    <a:pt x="34" y="14"/>
                  </a:cubicBezTo>
                  <a:cubicBezTo>
                    <a:pt x="34" y="14"/>
                    <a:pt x="34" y="14"/>
                    <a:pt x="34" y="14"/>
                  </a:cubicBezTo>
                  <a:cubicBezTo>
                    <a:pt x="32" y="13"/>
                    <a:pt x="30" y="13"/>
                    <a:pt x="27" y="12"/>
                  </a:cubicBezTo>
                  <a:cubicBezTo>
                    <a:pt x="25" y="12"/>
                    <a:pt x="23" y="12"/>
                    <a:pt x="20" y="12"/>
                  </a:cubicBezTo>
                  <a:cubicBezTo>
                    <a:pt x="18" y="12"/>
                    <a:pt x="16" y="13"/>
                    <a:pt x="14" y="14"/>
                  </a:cubicBezTo>
                  <a:cubicBezTo>
                    <a:pt x="14" y="14"/>
                    <a:pt x="14" y="14"/>
                    <a:pt x="14" y="14"/>
                  </a:cubicBezTo>
                  <a:cubicBezTo>
                    <a:pt x="15" y="12"/>
                    <a:pt x="18" y="11"/>
                    <a:pt x="20" y="10"/>
                  </a:cubicBezTo>
                  <a:cubicBezTo>
                    <a:pt x="21" y="10"/>
                    <a:pt x="21" y="10"/>
                    <a:pt x="21" y="10"/>
                  </a:cubicBezTo>
                  <a:cubicBezTo>
                    <a:pt x="21" y="9"/>
                    <a:pt x="20" y="8"/>
                    <a:pt x="19" y="7"/>
                  </a:cubicBezTo>
                  <a:cubicBezTo>
                    <a:pt x="18" y="5"/>
                    <a:pt x="16" y="4"/>
                    <a:pt x="14" y="3"/>
                  </a:cubicBezTo>
                  <a:cubicBezTo>
                    <a:pt x="12" y="2"/>
                    <a:pt x="9" y="1"/>
                    <a:pt x="6" y="0"/>
                  </a:cubicBezTo>
                  <a:cubicBezTo>
                    <a:pt x="6" y="3"/>
                    <a:pt x="7" y="6"/>
                    <a:pt x="7" y="8"/>
                  </a:cubicBezTo>
                  <a:lnTo>
                    <a:pt x="8" y="13"/>
                  </a:lnTo>
                  <a:close/>
                  <a:moveTo>
                    <a:pt x="14" y="45"/>
                  </a:moveTo>
                  <a:cubicBezTo>
                    <a:pt x="14" y="44"/>
                    <a:pt x="14" y="44"/>
                    <a:pt x="15" y="44"/>
                  </a:cubicBezTo>
                  <a:cubicBezTo>
                    <a:pt x="15" y="43"/>
                    <a:pt x="16" y="43"/>
                    <a:pt x="16" y="42"/>
                  </a:cubicBezTo>
                  <a:cubicBezTo>
                    <a:pt x="16" y="43"/>
                    <a:pt x="16" y="43"/>
                    <a:pt x="16" y="43"/>
                  </a:cubicBezTo>
                  <a:cubicBezTo>
                    <a:pt x="16" y="43"/>
                    <a:pt x="15" y="44"/>
                    <a:pt x="15" y="44"/>
                  </a:cubicBezTo>
                  <a:cubicBezTo>
                    <a:pt x="15" y="44"/>
                    <a:pt x="15" y="45"/>
                    <a:pt x="15" y="45"/>
                  </a:cubicBezTo>
                  <a:cubicBezTo>
                    <a:pt x="16" y="45"/>
                    <a:pt x="17" y="45"/>
                    <a:pt x="18" y="45"/>
                  </a:cubicBezTo>
                  <a:cubicBezTo>
                    <a:pt x="19" y="45"/>
                    <a:pt x="20" y="45"/>
                    <a:pt x="20" y="44"/>
                  </a:cubicBezTo>
                  <a:cubicBezTo>
                    <a:pt x="20" y="44"/>
                    <a:pt x="20" y="44"/>
                    <a:pt x="21" y="44"/>
                  </a:cubicBezTo>
                  <a:cubicBezTo>
                    <a:pt x="21" y="43"/>
                    <a:pt x="22" y="41"/>
                    <a:pt x="22" y="40"/>
                  </a:cubicBezTo>
                  <a:cubicBezTo>
                    <a:pt x="22" y="40"/>
                    <a:pt x="22" y="40"/>
                    <a:pt x="22" y="40"/>
                  </a:cubicBezTo>
                  <a:cubicBezTo>
                    <a:pt x="22" y="41"/>
                    <a:pt x="22" y="43"/>
                    <a:pt x="22" y="44"/>
                  </a:cubicBezTo>
                  <a:cubicBezTo>
                    <a:pt x="22" y="45"/>
                    <a:pt x="21" y="45"/>
                    <a:pt x="20" y="46"/>
                  </a:cubicBezTo>
                  <a:cubicBezTo>
                    <a:pt x="20" y="46"/>
                    <a:pt x="19" y="46"/>
                    <a:pt x="18" y="46"/>
                  </a:cubicBezTo>
                  <a:cubicBezTo>
                    <a:pt x="18" y="46"/>
                    <a:pt x="17" y="46"/>
                    <a:pt x="16" y="46"/>
                  </a:cubicBezTo>
                  <a:cubicBezTo>
                    <a:pt x="15" y="46"/>
                    <a:pt x="15" y="46"/>
                    <a:pt x="14" y="46"/>
                  </a:cubicBezTo>
                  <a:cubicBezTo>
                    <a:pt x="14" y="46"/>
                    <a:pt x="14" y="45"/>
                    <a:pt x="14" y="45"/>
                  </a:cubicBezTo>
                  <a:cubicBezTo>
                    <a:pt x="14" y="45"/>
                    <a:pt x="14" y="45"/>
                    <a:pt x="1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24" name="Freeform 24">
              <a:extLst>
                <a:ext uri="{FF2B5EF4-FFF2-40B4-BE49-F238E27FC236}">
                  <a16:creationId xmlns:a16="http://schemas.microsoft.com/office/drawing/2014/main" id="{B1482E1B-52D5-409A-88D7-CED032397063}"/>
                </a:ext>
              </a:extLst>
            </p:cNvPr>
            <p:cNvSpPr/>
            <p:nvPr/>
          </p:nvSpPr>
          <p:spPr bwMode="auto">
            <a:xfrm>
              <a:off x="3284" y="675"/>
              <a:ext cx="2" cy="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25" name="Freeform 25">
              <a:extLst>
                <a:ext uri="{FF2B5EF4-FFF2-40B4-BE49-F238E27FC236}">
                  <a16:creationId xmlns:a16="http://schemas.microsoft.com/office/drawing/2014/main" id="{1D433193-AB88-4D80-B995-2DB2C39DE8D4}"/>
                </a:ext>
              </a:extLst>
            </p:cNvPr>
            <p:cNvSpPr/>
            <p:nvPr/>
          </p:nvSpPr>
          <p:spPr bwMode="auto">
            <a:xfrm flipH="1">
              <a:off x="3252" y="69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26" name="Freeform 26">
              <a:extLst>
                <a:ext uri="{FF2B5EF4-FFF2-40B4-BE49-F238E27FC236}">
                  <a16:creationId xmlns:a16="http://schemas.microsoft.com/office/drawing/2014/main" id="{092F8389-951D-4249-A54E-A6A839EDA72B}"/>
                </a:ext>
              </a:extLst>
            </p:cNvPr>
            <p:cNvSpPr/>
            <p:nvPr/>
          </p:nvSpPr>
          <p:spPr bwMode="auto">
            <a:xfrm>
              <a:off x="3279" y="576"/>
              <a:ext cx="29" cy="41"/>
            </a:xfrm>
            <a:custGeom>
              <a:avLst/>
              <a:gdLst>
                <a:gd name="T0" fmla="*/ 9 w 12"/>
                <a:gd name="T1" fmla="*/ 17 h 17"/>
                <a:gd name="T2" fmla="*/ 11 w 12"/>
                <a:gd name="T3" fmla="*/ 17 h 17"/>
                <a:gd name="T4" fmla="*/ 12 w 12"/>
                <a:gd name="T5" fmla="*/ 17 h 17"/>
                <a:gd name="T6" fmla="*/ 12 w 12"/>
                <a:gd name="T7" fmla="*/ 16 h 17"/>
                <a:gd name="T8" fmla="*/ 10 w 12"/>
                <a:gd name="T9" fmla="*/ 8 h 17"/>
                <a:gd name="T10" fmla="*/ 6 w 12"/>
                <a:gd name="T11" fmla="*/ 3 h 17"/>
                <a:gd name="T12" fmla="*/ 1 w 12"/>
                <a:gd name="T13" fmla="*/ 0 h 17"/>
                <a:gd name="T14" fmla="*/ 0 w 12"/>
                <a:gd name="T15" fmla="*/ 3 h 17"/>
                <a:gd name="T16" fmla="*/ 1 w 12"/>
                <a:gd name="T17" fmla="*/ 8 h 17"/>
                <a:gd name="T18" fmla="*/ 6 w 12"/>
                <a:gd name="T19" fmla="*/ 12 h 17"/>
                <a:gd name="T20" fmla="*/ 8 w 12"/>
                <a:gd name="T21" fmla="*/ 15 h 17"/>
                <a:gd name="T22" fmla="*/ 9 w 12"/>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9" y="17"/>
                  </a:moveTo>
                  <a:cubicBezTo>
                    <a:pt x="10" y="17"/>
                    <a:pt x="11" y="17"/>
                    <a:pt x="11" y="17"/>
                  </a:cubicBezTo>
                  <a:cubicBezTo>
                    <a:pt x="11" y="17"/>
                    <a:pt x="12" y="17"/>
                    <a:pt x="12" y="17"/>
                  </a:cubicBezTo>
                  <a:cubicBezTo>
                    <a:pt x="12" y="16"/>
                    <a:pt x="12" y="16"/>
                    <a:pt x="12" y="16"/>
                  </a:cubicBezTo>
                  <a:cubicBezTo>
                    <a:pt x="12" y="13"/>
                    <a:pt x="11" y="11"/>
                    <a:pt x="10" y="8"/>
                  </a:cubicBezTo>
                  <a:cubicBezTo>
                    <a:pt x="9" y="6"/>
                    <a:pt x="8" y="5"/>
                    <a:pt x="6" y="3"/>
                  </a:cubicBezTo>
                  <a:cubicBezTo>
                    <a:pt x="4" y="2"/>
                    <a:pt x="2" y="1"/>
                    <a:pt x="1" y="0"/>
                  </a:cubicBezTo>
                  <a:cubicBezTo>
                    <a:pt x="0" y="1"/>
                    <a:pt x="0" y="2"/>
                    <a:pt x="0" y="3"/>
                  </a:cubicBezTo>
                  <a:cubicBezTo>
                    <a:pt x="0" y="5"/>
                    <a:pt x="0" y="6"/>
                    <a:pt x="1" y="8"/>
                  </a:cubicBezTo>
                  <a:cubicBezTo>
                    <a:pt x="3" y="9"/>
                    <a:pt x="5" y="11"/>
                    <a:pt x="6" y="12"/>
                  </a:cubicBezTo>
                  <a:cubicBezTo>
                    <a:pt x="7" y="13"/>
                    <a:pt x="8" y="14"/>
                    <a:pt x="8" y="15"/>
                  </a:cubicBezTo>
                  <a:cubicBezTo>
                    <a:pt x="9" y="16"/>
                    <a:pt x="9" y="16"/>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27" name="Freeform 27">
              <a:extLst>
                <a:ext uri="{FF2B5EF4-FFF2-40B4-BE49-F238E27FC236}">
                  <a16:creationId xmlns:a16="http://schemas.microsoft.com/office/drawing/2014/main" id="{B766A61C-B84A-4596-9754-AA264BAF9861}"/>
                </a:ext>
              </a:extLst>
            </p:cNvPr>
            <p:cNvSpPr/>
            <p:nvPr/>
          </p:nvSpPr>
          <p:spPr bwMode="auto">
            <a:xfrm>
              <a:off x="3137" y="552"/>
              <a:ext cx="125" cy="215"/>
            </a:xfrm>
            <a:custGeom>
              <a:avLst/>
              <a:gdLst>
                <a:gd name="T0" fmla="*/ 51 w 52"/>
                <a:gd name="T1" fmla="*/ 83 h 89"/>
                <a:gd name="T2" fmla="*/ 52 w 52"/>
                <a:gd name="T3" fmla="*/ 79 h 89"/>
                <a:gd name="T4" fmla="*/ 46 w 52"/>
                <a:gd name="T5" fmla="*/ 76 h 89"/>
                <a:gd name="T6" fmla="*/ 38 w 52"/>
                <a:gd name="T7" fmla="*/ 80 h 89"/>
                <a:gd name="T8" fmla="*/ 46 w 52"/>
                <a:gd name="T9" fmla="*/ 71 h 89"/>
                <a:gd name="T10" fmla="*/ 38 w 52"/>
                <a:gd name="T11" fmla="*/ 62 h 89"/>
                <a:gd name="T12" fmla="*/ 30 w 52"/>
                <a:gd name="T13" fmla="*/ 59 h 89"/>
                <a:gd name="T14" fmla="*/ 33 w 52"/>
                <a:gd name="T15" fmla="*/ 54 h 89"/>
                <a:gd name="T16" fmla="*/ 31 w 52"/>
                <a:gd name="T17" fmla="*/ 44 h 89"/>
                <a:gd name="T18" fmla="*/ 30 w 52"/>
                <a:gd name="T19" fmla="*/ 38 h 89"/>
                <a:gd name="T20" fmla="*/ 22 w 52"/>
                <a:gd name="T21" fmla="*/ 35 h 89"/>
                <a:gd name="T22" fmla="*/ 24 w 52"/>
                <a:gd name="T23" fmla="*/ 31 h 89"/>
                <a:gd name="T24" fmla="*/ 25 w 52"/>
                <a:gd name="T25" fmla="*/ 20 h 89"/>
                <a:gd name="T26" fmla="*/ 25 w 52"/>
                <a:gd name="T27" fmla="*/ 20 h 89"/>
                <a:gd name="T28" fmla="*/ 21 w 52"/>
                <a:gd name="T29" fmla="*/ 17 h 89"/>
                <a:gd name="T30" fmla="*/ 28 w 52"/>
                <a:gd name="T31" fmla="*/ 17 h 89"/>
                <a:gd name="T32" fmla="*/ 25 w 52"/>
                <a:gd name="T33" fmla="*/ 26 h 89"/>
                <a:gd name="T34" fmla="*/ 31 w 52"/>
                <a:gd name="T35" fmla="*/ 37 h 89"/>
                <a:gd name="T36" fmla="*/ 33 w 52"/>
                <a:gd name="T37" fmla="*/ 43 h 89"/>
                <a:gd name="T38" fmla="*/ 33 w 52"/>
                <a:gd name="T39" fmla="*/ 46 h 89"/>
                <a:gd name="T40" fmla="*/ 39 w 52"/>
                <a:gd name="T41" fmla="*/ 42 h 89"/>
                <a:gd name="T42" fmla="*/ 39 w 52"/>
                <a:gd name="T43" fmla="*/ 33 h 89"/>
                <a:gd name="T44" fmla="*/ 36 w 52"/>
                <a:gd name="T45" fmla="*/ 14 h 89"/>
                <a:gd name="T46" fmla="*/ 34 w 52"/>
                <a:gd name="T47" fmla="*/ 12 h 89"/>
                <a:gd name="T48" fmla="*/ 30 w 52"/>
                <a:gd name="T49" fmla="*/ 9 h 89"/>
                <a:gd name="T50" fmla="*/ 21 w 52"/>
                <a:gd name="T51" fmla="*/ 9 h 89"/>
                <a:gd name="T52" fmla="*/ 15 w 52"/>
                <a:gd name="T53" fmla="*/ 12 h 89"/>
                <a:gd name="T54" fmla="*/ 11 w 52"/>
                <a:gd name="T55" fmla="*/ 10 h 89"/>
                <a:gd name="T56" fmla="*/ 9 w 52"/>
                <a:gd name="T57" fmla="*/ 1 h 89"/>
                <a:gd name="T58" fmla="*/ 5 w 52"/>
                <a:gd name="T59" fmla="*/ 1 h 89"/>
                <a:gd name="T60" fmla="*/ 6 w 52"/>
                <a:gd name="T61" fmla="*/ 10 h 89"/>
                <a:gd name="T62" fmla="*/ 3 w 52"/>
                <a:gd name="T63" fmla="*/ 18 h 89"/>
                <a:gd name="T64" fmla="*/ 3 w 52"/>
                <a:gd name="T65" fmla="*/ 19 h 89"/>
                <a:gd name="T66" fmla="*/ 3 w 52"/>
                <a:gd name="T67" fmla="*/ 19 h 89"/>
                <a:gd name="T68" fmla="*/ 5 w 52"/>
                <a:gd name="T69" fmla="*/ 19 h 89"/>
                <a:gd name="T70" fmla="*/ 5 w 52"/>
                <a:gd name="T71" fmla="*/ 20 h 89"/>
                <a:gd name="T72" fmla="*/ 3 w 52"/>
                <a:gd name="T73" fmla="*/ 22 h 89"/>
                <a:gd name="T74" fmla="*/ 1 w 52"/>
                <a:gd name="T75" fmla="*/ 27 h 89"/>
                <a:gd name="T76" fmla="*/ 6 w 52"/>
                <a:gd name="T77" fmla="*/ 29 h 89"/>
                <a:gd name="T78" fmla="*/ 14 w 52"/>
                <a:gd name="T79" fmla="*/ 32 h 89"/>
                <a:gd name="T80" fmla="*/ 14 w 52"/>
                <a:gd name="T81" fmla="*/ 33 h 89"/>
                <a:gd name="T82" fmla="*/ 17 w 52"/>
                <a:gd name="T83" fmla="*/ 39 h 89"/>
                <a:gd name="T84" fmla="*/ 16 w 52"/>
                <a:gd name="T85" fmla="*/ 46 h 89"/>
                <a:gd name="T86" fmla="*/ 17 w 52"/>
                <a:gd name="T87" fmla="*/ 47 h 89"/>
                <a:gd name="T88" fmla="*/ 28 w 52"/>
                <a:gd name="T89" fmla="*/ 58 h 89"/>
                <a:gd name="T90" fmla="*/ 22 w 52"/>
                <a:gd name="T91" fmla="*/ 55 h 89"/>
                <a:gd name="T92" fmla="*/ 20 w 52"/>
                <a:gd name="T93" fmla="*/ 76 h 89"/>
                <a:gd name="T94" fmla="*/ 22 w 52"/>
                <a:gd name="T95" fmla="*/ 78 h 89"/>
                <a:gd name="T96" fmla="*/ 25 w 52"/>
                <a:gd name="T97" fmla="*/ 81 h 89"/>
                <a:gd name="T98" fmla="*/ 32 w 52"/>
                <a:gd name="T99" fmla="*/ 89 h 89"/>
                <a:gd name="T100" fmla="*/ 48 w 52"/>
                <a:gd name="T101" fmla="*/ 8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89">
                  <a:moveTo>
                    <a:pt x="48" y="85"/>
                  </a:moveTo>
                  <a:cubicBezTo>
                    <a:pt x="49" y="85"/>
                    <a:pt x="50" y="84"/>
                    <a:pt x="51" y="83"/>
                  </a:cubicBezTo>
                  <a:cubicBezTo>
                    <a:pt x="51" y="83"/>
                    <a:pt x="52" y="82"/>
                    <a:pt x="52" y="81"/>
                  </a:cubicBezTo>
                  <a:cubicBezTo>
                    <a:pt x="52" y="81"/>
                    <a:pt x="52" y="80"/>
                    <a:pt x="52" y="79"/>
                  </a:cubicBezTo>
                  <a:cubicBezTo>
                    <a:pt x="51" y="78"/>
                    <a:pt x="49" y="76"/>
                    <a:pt x="47" y="75"/>
                  </a:cubicBezTo>
                  <a:cubicBezTo>
                    <a:pt x="47" y="75"/>
                    <a:pt x="47" y="76"/>
                    <a:pt x="46" y="76"/>
                  </a:cubicBezTo>
                  <a:cubicBezTo>
                    <a:pt x="44" y="79"/>
                    <a:pt x="41" y="80"/>
                    <a:pt x="38" y="80"/>
                  </a:cubicBezTo>
                  <a:cubicBezTo>
                    <a:pt x="38" y="80"/>
                    <a:pt x="38" y="80"/>
                    <a:pt x="38" y="80"/>
                  </a:cubicBezTo>
                  <a:cubicBezTo>
                    <a:pt x="41" y="79"/>
                    <a:pt x="43" y="77"/>
                    <a:pt x="45" y="75"/>
                  </a:cubicBezTo>
                  <a:cubicBezTo>
                    <a:pt x="46" y="74"/>
                    <a:pt x="46" y="72"/>
                    <a:pt x="46" y="71"/>
                  </a:cubicBezTo>
                  <a:cubicBezTo>
                    <a:pt x="46" y="70"/>
                    <a:pt x="45" y="68"/>
                    <a:pt x="44" y="67"/>
                  </a:cubicBezTo>
                  <a:cubicBezTo>
                    <a:pt x="43" y="65"/>
                    <a:pt x="40" y="63"/>
                    <a:pt x="38" y="62"/>
                  </a:cubicBezTo>
                  <a:cubicBezTo>
                    <a:pt x="35" y="60"/>
                    <a:pt x="33" y="60"/>
                    <a:pt x="30" y="59"/>
                  </a:cubicBezTo>
                  <a:cubicBezTo>
                    <a:pt x="30" y="59"/>
                    <a:pt x="30" y="59"/>
                    <a:pt x="30" y="59"/>
                  </a:cubicBezTo>
                  <a:cubicBezTo>
                    <a:pt x="32" y="59"/>
                    <a:pt x="34" y="59"/>
                    <a:pt x="36" y="59"/>
                  </a:cubicBezTo>
                  <a:cubicBezTo>
                    <a:pt x="35" y="58"/>
                    <a:pt x="34" y="56"/>
                    <a:pt x="33" y="54"/>
                  </a:cubicBezTo>
                  <a:cubicBezTo>
                    <a:pt x="32" y="52"/>
                    <a:pt x="31" y="49"/>
                    <a:pt x="31" y="46"/>
                  </a:cubicBezTo>
                  <a:cubicBezTo>
                    <a:pt x="31" y="46"/>
                    <a:pt x="31" y="45"/>
                    <a:pt x="31" y="44"/>
                  </a:cubicBezTo>
                  <a:cubicBezTo>
                    <a:pt x="31" y="43"/>
                    <a:pt x="31" y="43"/>
                    <a:pt x="31" y="42"/>
                  </a:cubicBezTo>
                  <a:cubicBezTo>
                    <a:pt x="31" y="41"/>
                    <a:pt x="31" y="39"/>
                    <a:pt x="30" y="38"/>
                  </a:cubicBezTo>
                  <a:cubicBezTo>
                    <a:pt x="28" y="36"/>
                    <a:pt x="25" y="35"/>
                    <a:pt x="22" y="35"/>
                  </a:cubicBezTo>
                  <a:cubicBezTo>
                    <a:pt x="22" y="35"/>
                    <a:pt x="22" y="35"/>
                    <a:pt x="22" y="35"/>
                  </a:cubicBezTo>
                  <a:cubicBezTo>
                    <a:pt x="23" y="35"/>
                    <a:pt x="24" y="35"/>
                    <a:pt x="24" y="35"/>
                  </a:cubicBezTo>
                  <a:cubicBezTo>
                    <a:pt x="24" y="33"/>
                    <a:pt x="24" y="32"/>
                    <a:pt x="24" y="31"/>
                  </a:cubicBezTo>
                  <a:cubicBezTo>
                    <a:pt x="24" y="29"/>
                    <a:pt x="24" y="27"/>
                    <a:pt x="24" y="26"/>
                  </a:cubicBezTo>
                  <a:cubicBezTo>
                    <a:pt x="24" y="24"/>
                    <a:pt x="24" y="22"/>
                    <a:pt x="25" y="20"/>
                  </a:cubicBezTo>
                  <a:cubicBezTo>
                    <a:pt x="25" y="20"/>
                    <a:pt x="25" y="20"/>
                    <a:pt x="25" y="20"/>
                  </a:cubicBezTo>
                  <a:cubicBezTo>
                    <a:pt x="25" y="20"/>
                    <a:pt x="25" y="20"/>
                    <a:pt x="25" y="20"/>
                  </a:cubicBezTo>
                  <a:cubicBezTo>
                    <a:pt x="24" y="19"/>
                    <a:pt x="24" y="18"/>
                    <a:pt x="23" y="18"/>
                  </a:cubicBezTo>
                  <a:cubicBezTo>
                    <a:pt x="22" y="17"/>
                    <a:pt x="22" y="17"/>
                    <a:pt x="21" y="17"/>
                  </a:cubicBezTo>
                  <a:cubicBezTo>
                    <a:pt x="22" y="17"/>
                    <a:pt x="24" y="18"/>
                    <a:pt x="25" y="19"/>
                  </a:cubicBezTo>
                  <a:cubicBezTo>
                    <a:pt x="25" y="18"/>
                    <a:pt x="26" y="17"/>
                    <a:pt x="28" y="17"/>
                  </a:cubicBezTo>
                  <a:cubicBezTo>
                    <a:pt x="26" y="17"/>
                    <a:pt x="25" y="19"/>
                    <a:pt x="25" y="21"/>
                  </a:cubicBezTo>
                  <a:cubicBezTo>
                    <a:pt x="25" y="22"/>
                    <a:pt x="25" y="24"/>
                    <a:pt x="25" y="26"/>
                  </a:cubicBezTo>
                  <a:cubicBezTo>
                    <a:pt x="25" y="29"/>
                    <a:pt x="25" y="32"/>
                    <a:pt x="26" y="35"/>
                  </a:cubicBezTo>
                  <a:cubicBezTo>
                    <a:pt x="28" y="35"/>
                    <a:pt x="29" y="36"/>
                    <a:pt x="31" y="37"/>
                  </a:cubicBezTo>
                  <a:cubicBezTo>
                    <a:pt x="32" y="38"/>
                    <a:pt x="33" y="40"/>
                    <a:pt x="33" y="42"/>
                  </a:cubicBezTo>
                  <a:cubicBezTo>
                    <a:pt x="33" y="43"/>
                    <a:pt x="33" y="43"/>
                    <a:pt x="33" y="43"/>
                  </a:cubicBezTo>
                  <a:cubicBezTo>
                    <a:pt x="33" y="44"/>
                    <a:pt x="33" y="44"/>
                    <a:pt x="32" y="44"/>
                  </a:cubicBezTo>
                  <a:cubicBezTo>
                    <a:pt x="32" y="45"/>
                    <a:pt x="32" y="45"/>
                    <a:pt x="33" y="46"/>
                  </a:cubicBezTo>
                  <a:cubicBezTo>
                    <a:pt x="33" y="46"/>
                    <a:pt x="33" y="46"/>
                    <a:pt x="33" y="46"/>
                  </a:cubicBezTo>
                  <a:cubicBezTo>
                    <a:pt x="35" y="46"/>
                    <a:pt x="38" y="44"/>
                    <a:pt x="39" y="42"/>
                  </a:cubicBezTo>
                  <a:cubicBezTo>
                    <a:pt x="40" y="41"/>
                    <a:pt x="40" y="39"/>
                    <a:pt x="40" y="38"/>
                  </a:cubicBezTo>
                  <a:cubicBezTo>
                    <a:pt x="40" y="36"/>
                    <a:pt x="39" y="35"/>
                    <a:pt x="39" y="33"/>
                  </a:cubicBezTo>
                  <a:cubicBezTo>
                    <a:pt x="38" y="27"/>
                    <a:pt x="37" y="21"/>
                    <a:pt x="36" y="14"/>
                  </a:cubicBezTo>
                  <a:cubicBezTo>
                    <a:pt x="36" y="14"/>
                    <a:pt x="36" y="14"/>
                    <a:pt x="36" y="14"/>
                  </a:cubicBezTo>
                  <a:cubicBezTo>
                    <a:pt x="36" y="14"/>
                    <a:pt x="36" y="14"/>
                    <a:pt x="35" y="13"/>
                  </a:cubicBezTo>
                  <a:cubicBezTo>
                    <a:pt x="35" y="13"/>
                    <a:pt x="35" y="13"/>
                    <a:pt x="34" y="12"/>
                  </a:cubicBezTo>
                  <a:cubicBezTo>
                    <a:pt x="34" y="12"/>
                    <a:pt x="33" y="11"/>
                    <a:pt x="32" y="10"/>
                  </a:cubicBezTo>
                  <a:cubicBezTo>
                    <a:pt x="31" y="10"/>
                    <a:pt x="30" y="9"/>
                    <a:pt x="30" y="9"/>
                  </a:cubicBezTo>
                  <a:cubicBezTo>
                    <a:pt x="29" y="8"/>
                    <a:pt x="28" y="8"/>
                    <a:pt x="27" y="8"/>
                  </a:cubicBezTo>
                  <a:cubicBezTo>
                    <a:pt x="25" y="8"/>
                    <a:pt x="23" y="9"/>
                    <a:pt x="21" y="9"/>
                  </a:cubicBezTo>
                  <a:cubicBezTo>
                    <a:pt x="19" y="10"/>
                    <a:pt x="17" y="11"/>
                    <a:pt x="15" y="12"/>
                  </a:cubicBezTo>
                  <a:cubicBezTo>
                    <a:pt x="15" y="12"/>
                    <a:pt x="15" y="12"/>
                    <a:pt x="15" y="12"/>
                  </a:cubicBezTo>
                  <a:cubicBezTo>
                    <a:pt x="15" y="12"/>
                    <a:pt x="15" y="12"/>
                    <a:pt x="15" y="12"/>
                  </a:cubicBezTo>
                  <a:cubicBezTo>
                    <a:pt x="14" y="12"/>
                    <a:pt x="12" y="11"/>
                    <a:pt x="11" y="10"/>
                  </a:cubicBezTo>
                  <a:cubicBezTo>
                    <a:pt x="10" y="9"/>
                    <a:pt x="9" y="8"/>
                    <a:pt x="8" y="6"/>
                  </a:cubicBezTo>
                  <a:cubicBezTo>
                    <a:pt x="8" y="4"/>
                    <a:pt x="8" y="3"/>
                    <a:pt x="9" y="1"/>
                  </a:cubicBezTo>
                  <a:cubicBezTo>
                    <a:pt x="9" y="1"/>
                    <a:pt x="9" y="0"/>
                    <a:pt x="9" y="0"/>
                  </a:cubicBezTo>
                  <a:cubicBezTo>
                    <a:pt x="8" y="0"/>
                    <a:pt x="6" y="0"/>
                    <a:pt x="5" y="1"/>
                  </a:cubicBezTo>
                  <a:cubicBezTo>
                    <a:pt x="6" y="1"/>
                    <a:pt x="6" y="2"/>
                    <a:pt x="6" y="4"/>
                  </a:cubicBezTo>
                  <a:cubicBezTo>
                    <a:pt x="7" y="6"/>
                    <a:pt x="7" y="8"/>
                    <a:pt x="6" y="10"/>
                  </a:cubicBezTo>
                  <a:cubicBezTo>
                    <a:pt x="6" y="13"/>
                    <a:pt x="5" y="15"/>
                    <a:pt x="4" y="16"/>
                  </a:cubicBezTo>
                  <a:cubicBezTo>
                    <a:pt x="4" y="17"/>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20"/>
                  </a:cubicBezTo>
                  <a:cubicBezTo>
                    <a:pt x="4" y="19"/>
                    <a:pt x="4" y="19"/>
                    <a:pt x="5" y="19"/>
                  </a:cubicBezTo>
                  <a:cubicBezTo>
                    <a:pt x="6" y="18"/>
                    <a:pt x="8" y="17"/>
                    <a:pt x="10" y="17"/>
                  </a:cubicBezTo>
                  <a:cubicBezTo>
                    <a:pt x="8" y="17"/>
                    <a:pt x="7" y="18"/>
                    <a:pt x="5" y="20"/>
                  </a:cubicBezTo>
                  <a:cubicBezTo>
                    <a:pt x="4" y="20"/>
                    <a:pt x="4" y="20"/>
                    <a:pt x="3" y="21"/>
                  </a:cubicBezTo>
                  <a:cubicBezTo>
                    <a:pt x="3" y="21"/>
                    <a:pt x="3" y="22"/>
                    <a:pt x="3" y="22"/>
                  </a:cubicBezTo>
                  <a:cubicBezTo>
                    <a:pt x="3" y="23"/>
                    <a:pt x="3" y="24"/>
                    <a:pt x="2" y="24"/>
                  </a:cubicBezTo>
                  <a:cubicBezTo>
                    <a:pt x="2" y="25"/>
                    <a:pt x="1" y="26"/>
                    <a:pt x="1" y="27"/>
                  </a:cubicBezTo>
                  <a:cubicBezTo>
                    <a:pt x="1" y="27"/>
                    <a:pt x="0" y="28"/>
                    <a:pt x="0" y="28"/>
                  </a:cubicBezTo>
                  <a:cubicBezTo>
                    <a:pt x="2" y="28"/>
                    <a:pt x="4" y="28"/>
                    <a:pt x="6" y="29"/>
                  </a:cubicBezTo>
                  <a:cubicBezTo>
                    <a:pt x="8" y="29"/>
                    <a:pt x="10" y="30"/>
                    <a:pt x="13" y="31"/>
                  </a:cubicBezTo>
                  <a:cubicBezTo>
                    <a:pt x="13" y="31"/>
                    <a:pt x="13" y="32"/>
                    <a:pt x="14" y="32"/>
                  </a:cubicBezTo>
                  <a:cubicBezTo>
                    <a:pt x="14" y="32"/>
                    <a:pt x="14" y="32"/>
                    <a:pt x="14" y="32"/>
                  </a:cubicBezTo>
                  <a:cubicBezTo>
                    <a:pt x="14" y="33"/>
                    <a:pt x="14" y="33"/>
                    <a:pt x="14" y="33"/>
                  </a:cubicBezTo>
                  <a:cubicBezTo>
                    <a:pt x="15" y="33"/>
                    <a:pt x="15" y="34"/>
                    <a:pt x="16" y="35"/>
                  </a:cubicBezTo>
                  <a:cubicBezTo>
                    <a:pt x="16" y="36"/>
                    <a:pt x="17" y="37"/>
                    <a:pt x="17" y="39"/>
                  </a:cubicBezTo>
                  <a:cubicBezTo>
                    <a:pt x="17" y="41"/>
                    <a:pt x="16" y="43"/>
                    <a:pt x="16" y="45"/>
                  </a:cubicBezTo>
                  <a:cubicBezTo>
                    <a:pt x="16" y="45"/>
                    <a:pt x="16" y="46"/>
                    <a:pt x="16" y="46"/>
                  </a:cubicBezTo>
                  <a:cubicBezTo>
                    <a:pt x="16" y="46"/>
                    <a:pt x="16" y="46"/>
                    <a:pt x="16" y="46"/>
                  </a:cubicBezTo>
                  <a:cubicBezTo>
                    <a:pt x="16" y="47"/>
                    <a:pt x="16" y="47"/>
                    <a:pt x="17" y="47"/>
                  </a:cubicBezTo>
                  <a:cubicBezTo>
                    <a:pt x="17" y="48"/>
                    <a:pt x="18" y="49"/>
                    <a:pt x="18" y="50"/>
                  </a:cubicBezTo>
                  <a:cubicBezTo>
                    <a:pt x="21" y="53"/>
                    <a:pt x="24" y="56"/>
                    <a:pt x="28" y="58"/>
                  </a:cubicBezTo>
                  <a:cubicBezTo>
                    <a:pt x="28" y="58"/>
                    <a:pt x="28" y="58"/>
                    <a:pt x="28" y="58"/>
                  </a:cubicBezTo>
                  <a:cubicBezTo>
                    <a:pt x="26" y="57"/>
                    <a:pt x="24" y="56"/>
                    <a:pt x="22" y="55"/>
                  </a:cubicBezTo>
                  <a:cubicBezTo>
                    <a:pt x="21" y="59"/>
                    <a:pt x="20" y="63"/>
                    <a:pt x="20" y="67"/>
                  </a:cubicBezTo>
                  <a:cubicBezTo>
                    <a:pt x="19" y="70"/>
                    <a:pt x="19" y="73"/>
                    <a:pt x="20" y="76"/>
                  </a:cubicBezTo>
                  <a:cubicBezTo>
                    <a:pt x="20" y="77"/>
                    <a:pt x="20" y="77"/>
                    <a:pt x="21" y="77"/>
                  </a:cubicBezTo>
                  <a:cubicBezTo>
                    <a:pt x="21" y="77"/>
                    <a:pt x="21" y="78"/>
                    <a:pt x="22" y="78"/>
                  </a:cubicBezTo>
                  <a:cubicBezTo>
                    <a:pt x="22" y="78"/>
                    <a:pt x="23" y="79"/>
                    <a:pt x="23" y="79"/>
                  </a:cubicBezTo>
                  <a:cubicBezTo>
                    <a:pt x="25" y="81"/>
                    <a:pt x="25" y="81"/>
                    <a:pt x="25" y="81"/>
                  </a:cubicBezTo>
                  <a:cubicBezTo>
                    <a:pt x="26" y="82"/>
                    <a:pt x="28" y="84"/>
                    <a:pt x="29" y="85"/>
                  </a:cubicBezTo>
                  <a:cubicBezTo>
                    <a:pt x="30" y="86"/>
                    <a:pt x="31" y="88"/>
                    <a:pt x="32" y="89"/>
                  </a:cubicBezTo>
                  <a:cubicBezTo>
                    <a:pt x="35" y="89"/>
                    <a:pt x="37" y="89"/>
                    <a:pt x="40" y="89"/>
                  </a:cubicBezTo>
                  <a:cubicBezTo>
                    <a:pt x="42" y="88"/>
                    <a:pt x="45" y="87"/>
                    <a:pt x="48"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28" name="Freeform 28">
              <a:extLst>
                <a:ext uri="{FF2B5EF4-FFF2-40B4-BE49-F238E27FC236}">
                  <a16:creationId xmlns:a16="http://schemas.microsoft.com/office/drawing/2014/main" id="{578910F5-64D2-491C-88D9-D2099C69FE15}"/>
                </a:ext>
              </a:extLst>
            </p:cNvPr>
            <p:cNvSpPr/>
            <p:nvPr/>
          </p:nvSpPr>
          <p:spPr bwMode="auto">
            <a:xfrm>
              <a:off x="3272" y="741"/>
              <a:ext cx="57" cy="38"/>
            </a:xfrm>
            <a:custGeom>
              <a:avLst/>
              <a:gdLst>
                <a:gd name="T0" fmla="*/ 20 w 24"/>
                <a:gd name="T1" fmla="*/ 5 h 16"/>
                <a:gd name="T2" fmla="*/ 23 w 24"/>
                <a:gd name="T3" fmla="*/ 2 h 16"/>
                <a:gd name="T4" fmla="*/ 24 w 24"/>
                <a:gd name="T5" fmla="*/ 0 h 16"/>
                <a:gd name="T6" fmla="*/ 17 w 24"/>
                <a:gd name="T7" fmla="*/ 4 h 16"/>
                <a:gd name="T8" fmla="*/ 12 w 24"/>
                <a:gd name="T9" fmla="*/ 6 h 16"/>
                <a:gd name="T10" fmla="*/ 9 w 24"/>
                <a:gd name="T11" fmla="*/ 7 h 16"/>
                <a:gd name="T12" fmla="*/ 8 w 24"/>
                <a:gd name="T13" fmla="*/ 9 h 16"/>
                <a:gd name="T14" fmla="*/ 0 w 24"/>
                <a:gd name="T15" fmla="*/ 16 h 16"/>
                <a:gd name="T16" fmla="*/ 8 w 24"/>
                <a:gd name="T17" fmla="*/ 15 h 16"/>
                <a:gd name="T18" fmla="*/ 15 w 24"/>
                <a:gd name="T19" fmla="*/ 11 h 16"/>
                <a:gd name="T20" fmla="*/ 20 w 24"/>
                <a:gd name="T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6">
                  <a:moveTo>
                    <a:pt x="20" y="5"/>
                  </a:moveTo>
                  <a:cubicBezTo>
                    <a:pt x="21" y="4"/>
                    <a:pt x="22" y="3"/>
                    <a:pt x="23" y="2"/>
                  </a:cubicBezTo>
                  <a:cubicBezTo>
                    <a:pt x="23" y="1"/>
                    <a:pt x="24" y="0"/>
                    <a:pt x="24" y="0"/>
                  </a:cubicBezTo>
                  <a:cubicBezTo>
                    <a:pt x="22" y="2"/>
                    <a:pt x="19" y="3"/>
                    <a:pt x="17" y="4"/>
                  </a:cubicBezTo>
                  <a:cubicBezTo>
                    <a:pt x="15" y="5"/>
                    <a:pt x="13" y="5"/>
                    <a:pt x="12" y="6"/>
                  </a:cubicBezTo>
                  <a:cubicBezTo>
                    <a:pt x="11" y="6"/>
                    <a:pt x="10" y="7"/>
                    <a:pt x="9" y="7"/>
                  </a:cubicBezTo>
                  <a:cubicBezTo>
                    <a:pt x="9" y="8"/>
                    <a:pt x="8" y="8"/>
                    <a:pt x="8" y="9"/>
                  </a:cubicBezTo>
                  <a:cubicBezTo>
                    <a:pt x="5" y="12"/>
                    <a:pt x="3" y="14"/>
                    <a:pt x="0" y="16"/>
                  </a:cubicBezTo>
                  <a:cubicBezTo>
                    <a:pt x="3" y="16"/>
                    <a:pt x="5" y="15"/>
                    <a:pt x="8" y="15"/>
                  </a:cubicBezTo>
                  <a:cubicBezTo>
                    <a:pt x="10" y="14"/>
                    <a:pt x="13" y="13"/>
                    <a:pt x="15" y="11"/>
                  </a:cubicBezTo>
                  <a:cubicBezTo>
                    <a:pt x="17" y="10"/>
                    <a:pt x="19" y="8"/>
                    <a:pt x="2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29" name="Freeform 29">
              <a:extLst>
                <a:ext uri="{FF2B5EF4-FFF2-40B4-BE49-F238E27FC236}">
                  <a16:creationId xmlns:a16="http://schemas.microsoft.com/office/drawing/2014/main" id="{DB3F2AE5-E0D8-4569-BAA3-C3E843431023}"/>
                </a:ext>
              </a:extLst>
            </p:cNvPr>
            <p:cNvSpPr/>
            <p:nvPr/>
          </p:nvSpPr>
          <p:spPr bwMode="auto">
            <a:xfrm>
              <a:off x="3279" y="675"/>
              <a:ext cx="48" cy="53"/>
            </a:xfrm>
            <a:custGeom>
              <a:avLst/>
              <a:gdLst>
                <a:gd name="T0" fmla="*/ 4 w 20"/>
                <a:gd name="T1" fmla="*/ 19 h 22"/>
                <a:gd name="T2" fmla="*/ 2 w 20"/>
                <a:gd name="T3" fmla="*/ 20 h 22"/>
                <a:gd name="T4" fmla="*/ 1 w 20"/>
                <a:gd name="T5" fmla="*/ 21 h 22"/>
                <a:gd name="T6" fmla="*/ 0 w 20"/>
                <a:gd name="T7" fmla="*/ 22 h 22"/>
                <a:gd name="T8" fmla="*/ 0 w 20"/>
                <a:gd name="T9" fmla="*/ 21 h 22"/>
                <a:gd name="T10" fmla="*/ 11 w 20"/>
                <a:gd name="T11" fmla="*/ 20 h 22"/>
                <a:gd name="T12" fmla="*/ 13 w 20"/>
                <a:gd name="T13" fmla="*/ 19 h 22"/>
                <a:gd name="T14" fmla="*/ 19 w 20"/>
                <a:gd name="T15" fmla="*/ 12 h 22"/>
                <a:gd name="T16" fmla="*/ 19 w 20"/>
                <a:gd name="T17" fmla="*/ 8 h 22"/>
                <a:gd name="T18" fmla="*/ 17 w 20"/>
                <a:gd name="T19" fmla="*/ 4 h 22"/>
                <a:gd name="T20" fmla="*/ 9 w 20"/>
                <a:gd name="T21" fmla="*/ 1 h 22"/>
                <a:gd name="T22" fmla="*/ 4 w 20"/>
                <a:gd name="T23" fmla="*/ 1 h 22"/>
                <a:gd name="T24" fmla="*/ 3 w 20"/>
                <a:gd name="T25" fmla="*/ 3 h 22"/>
                <a:gd name="T26" fmla="*/ 4 w 20"/>
                <a:gd name="T27" fmla="*/ 6 h 22"/>
                <a:gd name="T28" fmla="*/ 4 w 20"/>
                <a:gd name="T29" fmla="*/ 16 h 22"/>
                <a:gd name="T30" fmla="*/ 3 w 20"/>
                <a:gd name="T31" fmla="*/ 17 h 22"/>
                <a:gd name="T32" fmla="*/ 7 w 20"/>
                <a:gd name="T33" fmla="*/ 15 h 22"/>
                <a:gd name="T34" fmla="*/ 11 w 20"/>
                <a:gd name="T35" fmla="*/ 8 h 22"/>
                <a:gd name="T36" fmla="*/ 7 w 20"/>
                <a:gd name="T37" fmla="*/ 16 h 22"/>
                <a:gd name="T38" fmla="*/ 4 w 20"/>
                <a:gd name="T3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2">
                  <a:moveTo>
                    <a:pt x="4" y="19"/>
                  </a:moveTo>
                  <a:cubicBezTo>
                    <a:pt x="3" y="19"/>
                    <a:pt x="3" y="20"/>
                    <a:pt x="2" y="20"/>
                  </a:cubicBezTo>
                  <a:cubicBezTo>
                    <a:pt x="2" y="20"/>
                    <a:pt x="1" y="21"/>
                    <a:pt x="1" y="21"/>
                  </a:cubicBezTo>
                  <a:cubicBezTo>
                    <a:pt x="0" y="21"/>
                    <a:pt x="0" y="21"/>
                    <a:pt x="0" y="22"/>
                  </a:cubicBezTo>
                  <a:cubicBezTo>
                    <a:pt x="0" y="22"/>
                    <a:pt x="0" y="21"/>
                    <a:pt x="0" y="21"/>
                  </a:cubicBezTo>
                  <a:cubicBezTo>
                    <a:pt x="4" y="21"/>
                    <a:pt x="7" y="21"/>
                    <a:pt x="11" y="20"/>
                  </a:cubicBezTo>
                  <a:cubicBezTo>
                    <a:pt x="11" y="20"/>
                    <a:pt x="12" y="20"/>
                    <a:pt x="13" y="19"/>
                  </a:cubicBezTo>
                  <a:cubicBezTo>
                    <a:pt x="15" y="17"/>
                    <a:pt x="17" y="15"/>
                    <a:pt x="19" y="12"/>
                  </a:cubicBezTo>
                  <a:cubicBezTo>
                    <a:pt x="19" y="11"/>
                    <a:pt x="20" y="9"/>
                    <a:pt x="19" y="8"/>
                  </a:cubicBezTo>
                  <a:cubicBezTo>
                    <a:pt x="19" y="7"/>
                    <a:pt x="18" y="5"/>
                    <a:pt x="17" y="4"/>
                  </a:cubicBezTo>
                  <a:cubicBezTo>
                    <a:pt x="14" y="3"/>
                    <a:pt x="11" y="2"/>
                    <a:pt x="9" y="1"/>
                  </a:cubicBezTo>
                  <a:cubicBezTo>
                    <a:pt x="7" y="0"/>
                    <a:pt x="6" y="0"/>
                    <a:pt x="4" y="1"/>
                  </a:cubicBezTo>
                  <a:cubicBezTo>
                    <a:pt x="4" y="1"/>
                    <a:pt x="4" y="2"/>
                    <a:pt x="3" y="3"/>
                  </a:cubicBezTo>
                  <a:cubicBezTo>
                    <a:pt x="4" y="4"/>
                    <a:pt x="4" y="5"/>
                    <a:pt x="4" y="6"/>
                  </a:cubicBezTo>
                  <a:cubicBezTo>
                    <a:pt x="5" y="10"/>
                    <a:pt x="4" y="13"/>
                    <a:pt x="4" y="16"/>
                  </a:cubicBezTo>
                  <a:cubicBezTo>
                    <a:pt x="3" y="16"/>
                    <a:pt x="3" y="17"/>
                    <a:pt x="3" y="17"/>
                  </a:cubicBezTo>
                  <a:cubicBezTo>
                    <a:pt x="4" y="17"/>
                    <a:pt x="6" y="16"/>
                    <a:pt x="7" y="15"/>
                  </a:cubicBezTo>
                  <a:cubicBezTo>
                    <a:pt x="9" y="13"/>
                    <a:pt x="10" y="11"/>
                    <a:pt x="11" y="8"/>
                  </a:cubicBezTo>
                  <a:cubicBezTo>
                    <a:pt x="11" y="11"/>
                    <a:pt x="10" y="14"/>
                    <a:pt x="7" y="16"/>
                  </a:cubicBezTo>
                  <a:cubicBezTo>
                    <a:pt x="6" y="17"/>
                    <a:pt x="5" y="18"/>
                    <a:pt x="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30" name="Freeform 30">
              <a:extLst>
                <a:ext uri="{FF2B5EF4-FFF2-40B4-BE49-F238E27FC236}">
                  <a16:creationId xmlns:a16="http://schemas.microsoft.com/office/drawing/2014/main" id="{1E16A110-0C57-4E6F-ADDB-EF558C0E25A5}"/>
                </a:ext>
              </a:extLst>
            </p:cNvPr>
            <p:cNvSpPr/>
            <p:nvPr/>
          </p:nvSpPr>
          <p:spPr bwMode="auto">
            <a:xfrm>
              <a:off x="3272" y="777"/>
              <a:ext cx="28" cy="5"/>
            </a:xfrm>
            <a:custGeom>
              <a:avLst/>
              <a:gdLst>
                <a:gd name="T0" fmla="*/ 0 w 12"/>
                <a:gd name="T1" fmla="*/ 2 h 2"/>
                <a:gd name="T2" fmla="*/ 0 w 12"/>
                <a:gd name="T3" fmla="*/ 2 h 2"/>
                <a:gd name="T4" fmla="*/ 12 w 12"/>
                <a:gd name="T5" fmla="*/ 0 h 2"/>
                <a:gd name="T6" fmla="*/ 8 w 12"/>
                <a:gd name="T7" fmla="*/ 1 h 2"/>
                <a:gd name="T8" fmla="*/ 0 w 12"/>
                <a:gd name="T9" fmla="*/ 2 h 2"/>
              </a:gdLst>
              <a:ahLst/>
              <a:cxnLst>
                <a:cxn ang="0">
                  <a:pos x="T0" y="T1"/>
                </a:cxn>
                <a:cxn ang="0">
                  <a:pos x="T2" y="T3"/>
                </a:cxn>
                <a:cxn ang="0">
                  <a:pos x="T4" y="T5"/>
                </a:cxn>
                <a:cxn ang="0">
                  <a:pos x="T6" y="T7"/>
                </a:cxn>
                <a:cxn ang="0">
                  <a:pos x="T8" y="T9"/>
                </a:cxn>
              </a:cxnLst>
              <a:rect l="0" t="0" r="r" b="b"/>
              <a:pathLst>
                <a:path w="12" h="2">
                  <a:moveTo>
                    <a:pt x="0" y="2"/>
                  </a:moveTo>
                  <a:cubicBezTo>
                    <a:pt x="0" y="2"/>
                    <a:pt x="0" y="2"/>
                    <a:pt x="0" y="2"/>
                  </a:cubicBezTo>
                  <a:cubicBezTo>
                    <a:pt x="4" y="1"/>
                    <a:pt x="8" y="1"/>
                    <a:pt x="12" y="0"/>
                  </a:cubicBezTo>
                  <a:cubicBezTo>
                    <a:pt x="11" y="0"/>
                    <a:pt x="9" y="1"/>
                    <a:pt x="8" y="1"/>
                  </a:cubicBezTo>
                  <a:cubicBezTo>
                    <a:pt x="5"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grpSp>
      <p:grpSp>
        <p:nvGrpSpPr>
          <p:cNvPr id="31" name="Group 33">
            <a:extLst>
              <a:ext uri="{FF2B5EF4-FFF2-40B4-BE49-F238E27FC236}">
                <a16:creationId xmlns:a16="http://schemas.microsoft.com/office/drawing/2014/main" id="{6F4F3518-7B7E-4A06-9D3F-98BBE07B2F82}"/>
              </a:ext>
            </a:extLst>
          </p:cNvPr>
          <p:cNvGrpSpPr>
            <a:grpSpLocks noChangeAspect="1"/>
          </p:cNvGrpSpPr>
          <p:nvPr/>
        </p:nvGrpSpPr>
        <p:grpSpPr>
          <a:xfrm>
            <a:off x="5317240" y="3393467"/>
            <a:ext cx="409650" cy="612670"/>
            <a:chOff x="2926" y="1364"/>
            <a:chExt cx="320" cy="439"/>
          </a:xfrm>
          <a:solidFill>
            <a:srgbClr val="FF0000"/>
          </a:solidFill>
        </p:grpSpPr>
        <p:sp>
          <p:nvSpPr>
            <p:cNvPr id="32" name="Freeform 34">
              <a:extLst>
                <a:ext uri="{FF2B5EF4-FFF2-40B4-BE49-F238E27FC236}">
                  <a16:creationId xmlns:a16="http://schemas.microsoft.com/office/drawing/2014/main" id="{66E02972-CD5A-4DB6-A676-7F5A7692AE29}"/>
                </a:ext>
              </a:extLst>
            </p:cNvPr>
            <p:cNvSpPr>
              <a:spLocks noEditPoints="1"/>
            </p:cNvSpPr>
            <p:nvPr/>
          </p:nvSpPr>
          <p:spPr bwMode="auto">
            <a:xfrm>
              <a:off x="2926" y="1364"/>
              <a:ext cx="320" cy="439"/>
            </a:xfrm>
            <a:custGeom>
              <a:avLst/>
              <a:gdLst>
                <a:gd name="T0" fmla="*/ 109 w 132"/>
                <a:gd name="T1" fmla="*/ 84 h 182"/>
                <a:gd name="T2" fmla="*/ 124 w 132"/>
                <a:gd name="T3" fmla="*/ 102 h 182"/>
                <a:gd name="T4" fmla="*/ 117 w 132"/>
                <a:gd name="T5" fmla="*/ 107 h 182"/>
                <a:gd name="T6" fmla="*/ 122 w 132"/>
                <a:gd name="T7" fmla="*/ 119 h 182"/>
                <a:gd name="T8" fmla="*/ 112 w 132"/>
                <a:gd name="T9" fmla="*/ 128 h 182"/>
                <a:gd name="T10" fmla="*/ 113 w 132"/>
                <a:gd name="T11" fmla="*/ 137 h 182"/>
                <a:gd name="T12" fmla="*/ 110 w 132"/>
                <a:gd name="T13" fmla="*/ 102 h 182"/>
                <a:gd name="T14" fmla="*/ 112 w 132"/>
                <a:gd name="T15" fmla="*/ 80 h 182"/>
                <a:gd name="T16" fmla="*/ 103 w 132"/>
                <a:gd name="T17" fmla="*/ 50 h 182"/>
                <a:gd name="T18" fmla="*/ 77 w 132"/>
                <a:gd name="T19" fmla="*/ 14 h 182"/>
                <a:gd name="T20" fmla="*/ 41 w 132"/>
                <a:gd name="T21" fmla="*/ 10 h 182"/>
                <a:gd name="T22" fmla="*/ 1 w 132"/>
                <a:gd name="T23" fmla="*/ 92 h 182"/>
                <a:gd name="T24" fmla="*/ 25 w 132"/>
                <a:gd name="T25" fmla="*/ 116 h 182"/>
                <a:gd name="T26" fmla="*/ 92 w 132"/>
                <a:gd name="T27" fmla="*/ 181 h 182"/>
                <a:gd name="T28" fmla="*/ 95 w 132"/>
                <a:gd name="T29" fmla="*/ 180 h 182"/>
                <a:gd name="T30" fmla="*/ 71 w 132"/>
                <a:gd name="T31" fmla="*/ 63 h 182"/>
                <a:gd name="T32" fmla="*/ 38 w 132"/>
                <a:gd name="T33" fmla="*/ 60 h 182"/>
                <a:gd name="T34" fmla="*/ 51 w 132"/>
                <a:gd name="T35" fmla="*/ 22 h 182"/>
                <a:gd name="T36" fmla="*/ 60 w 132"/>
                <a:gd name="T37" fmla="*/ 110 h 182"/>
                <a:gd name="T38" fmla="*/ 55 w 132"/>
                <a:gd name="T39" fmla="*/ 114 h 182"/>
                <a:gd name="T40" fmla="*/ 57 w 132"/>
                <a:gd name="T41" fmla="*/ 121 h 182"/>
                <a:gd name="T42" fmla="*/ 47 w 132"/>
                <a:gd name="T43" fmla="*/ 125 h 182"/>
                <a:gd name="T44" fmla="*/ 56 w 132"/>
                <a:gd name="T45" fmla="*/ 134 h 182"/>
                <a:gd name="T46" fmla="*/ 78 w 132"/>
                <a:gd name="T47" fmla="*/ 161 h 182"/>
                <a:gd name="T48" fmla="*/ 71 w 132"/>
                <a:gd name="T49" fmla="*/ 158 h 182"/>
                <a:gd name="T50" fmla="*/ 43 w 132"/>
                <a:gd name="T51" fmla="*/ 127 h 182"/>
                <a:gd name="T52" fmla="*/ 50 w 132"/>
                <a:gd name="T53" fmla="*/ 135 h 182"/>
                <a:gd name="T54" fmla="*/ 66 w 132"/>
                <a:gd name="T55" fmla="*/ 169 h 182"/>
                <a:gd name="T56" fmla="*/ 58 w 132"/>
                <a:gd name="T57" fmla="*/ 156 h 182"/>
                <a:gd name="T58" fmla="*/ 37 w 132"/>
                <a:gd name="T59" fmla="*/ 130 h 182"/>
                <a:gd name="T60" fmla="*/ 32 w 132"/>
                <a:gd name="T61" fmla="*/ 118 h 182"/>
                <a:gd name="T62" fmla="*/ 36 w 132"/>
                <a:gd name="T63" fmla="*/ 120 h 182"/>
                <a:gd name="T64" fmla="*/ 38 w 132"/>
                <a:gd name="T65" fmla="*/ 118 h 182"/>
                <a:gd name="T66" fmla="*/ 36 w 132"/>
                <a:gd name="T67" fmla="*/ 103 h 182"/>
                <a:gd name="T68" fmla="*/ 39 w 132"/>
                <a:gd name="T69" fmla="*/ 107 h 182"/>
                <a:gd name="T70" fmla="*/ 58 w 132"/>
                <a:gd name="T71" fmla="*/ 104 h 182"/>
                <a:gd name="T72" fmla="*/ 75 w 132"/>
                <a:gd name="T73" fmla="*/ 70 h 182"/>
                <a:gd name="T74" fmla="*/ 81 w 132"/>
                <a:gd name="T75" fmla="*/ 85 h 182"/>
                <a:gd name="T76" fmla="*/ 85 w 132"/>
                <a:gd name="T77" fmla="*/ 82 h 182"/>
                <a:gd name="T78" fmla="*/ 82 w 132"/>
                <a:gd name="T79" fmla="*/ 85 h 182"/>
                <a:gd name="T80" fmla="*/ 60 w 132"/>
                <a:gd name="T81" fmla="*/ 104 h 182"/>
                <a:gd name="T82" fmla="*/ 106 w 132"/>
                <a:gd name="T83" fmla="*/ 158 h 182"/>
                <a:gd name="T84" fmla="*/ 104 w 132"/>
                <a:gd name="T85" fmla="*/ 166 h 182"/>
                <a:gd name="T86" fmla="*/ 102 w 132"/>
                <a:gd name="T87" fmla="*/ 168 h 182"/>
                <a:gd name="T88" fmla="*/ 102 w 132"/>
                <a:gd name="T89" fmla="*/ 167 h 182"/>
                <a:gd name="T90" fmla="*/ 97 w 132"/>
                <a:gd name="T91" fmla="*/ 163 h 182"/>
                <a:gd name="T92" fmla="*/ 97 w 132"/>
                <a:gd name="T93" fmla="*/ 163 h 182"/>
                <a:gd name="T94" fmla="*/ 87 w 132"/>
                <a:gd name="T95" fmla="*/ 155 h 182"/>
                <a:gd name="T96" fmla="*/ 107 w 132"/>
                <a:gd name="T97" fmla="*/ 147 h 182"/>
                <a:gd name="T98" fmla="*/ 101 w 132"/>
                <a:gd name="T99" fmla="*/ 129 h 182"/>
                <a:gd name="T100" fmla="*/ 103 w 132"/>
                <a:gd name="T101" fmla="*/ 110 h 182"/>
                <a:gd name="T102" fmla="*/ 103 w 132"/>
                <a:gd name="T103" fmla="*/ 108 h 182"/>
                <a:gd name="T104" fmla="*/ 105 w 132"/>
                <a:gd name="T105" fmla="*/ 78 h 182"/>
                <a:gd name="T106" fmla="*/ 108 w 132"/>
                <a:gd name="T107" fmla="*/ 141 h 182"/>
                <a:gd name="T108" fmla="*/ 107 w 132"/>
                <a:gd name="T109" fmla="*/ 1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2" h="182">
                  <a:moveTo>
                    <a:pt x="128" y="102"/>
                  </a:moveTo>
                  <a:cubicBezTo>
                    <a:pt x="126" y="95"/>
                    <a:pt x="124" y="88"/>
                    <a:pt x="122" y="85"/>
                  </a:cubicBezTo>
                  <a:cubicBezTo>
                    <a:pt x="122" y="84"/>
                    <a:pt x="121" y="84"/>
                    <a:pt x="121" y="84"/>
                  </a:cubicBezTo>
                  <a:cubicBezTo>
                    <a:pt x="121" y="84"/>
                    <a:pt x="121" y="84"/>
                    <a:pt x="121" y="84"/>
                  </a:cubicBezTo>
                  <a:cubicBezTo>
                    <a:pt x="118" y="83"/>
                    <a:pt x="115" y="82"/>
                    <a:pt x="112" y="82"/>
                  </a:cubicBezTo>
                  <a:cubicBezTo>
                    <a:pt x="111" y="82"/>
                    <a:pt x="111" y="83"/>
                    <a:pt x="110" y="83"/>
                  </a:cubicBezTo>
                  <a:cubicBezTo>
                    <a:pt x="109" y="83"/>
                    <a:pt x="109" y="83"/>
                    <a:pt x="109" y="84"/>
                  </a:cubicBezTo>
                  <a:cubicBezTo>
                    <a:pt x="109" y="84"/>
                    <a:pt x="110" y="85"/>
                    <a:pt x="110" y="85"/>
                  </a:cubicBezTo>
                  <a:cubicBezTo>
                    <a:pt x="110" y="86"/>
                    <a:pt x="110" y="87"/>
                    <a:pt x="111" y="88"/>
                  </a:cubicBezTo>
                  <a:cubicBezTo>
                    <a:pt x="111" y="89"/>
                    <a:pt x="111" y="90"/>
                    <a:pt x="111" y="91"/>
                  </a:cubicBezTo>
                  <a:cubicBezTo>
                    <a:pt x="112" y="92"/>
                    <a:pt x="113" y="94"/>
                    <a:pt x="113" y="95"/>
                  </a:cubicBezTo>
                  <a:cubicBezTo>
                    <a:pt x="114" y="96"/>
                    <a:pt x="115" y="98"/>
                    <a:pt x="116" y="99"/>
                  </a:cubicBezTo>
                  <a:cubicBezTo>
                    <a:pt x="117" y="101"/>
                    <a:pt x="118" y="102"/>
                    <a:pt x="119" y="102"/>
                  </a:cubicBezTo>
                  <a:cubicBezTo>
                    <a:pt x="121" y="103"/>
                    <a:pt x="123" y="103"/>
                    <a:pt x="124" y="102"/>
                  </a:cubicBezTo>
                  <a:cubicBezTo>
                    <a:pt x="123" y="103"/>
                    <a:pt x="121" y="103"/>
                    <a:pt x="119" y="103"/>
                  </a:cubicBezTo>
                  <a:cubicBezTo>
                    <a:pt x="119" y="103"/>
                    <a:pt x="118" y="102"/>
                    <a:pt x="117" y="102"/>
                  </a:cubicBezTo>
                  <a:cubicBezTo>
                    <a:pt x="116" y="101"/>
                    <a:pt x="116" y="101"/>
                    <a:pt x="115" y="100"/>
                  </a:cubicBezTo>
                  <a:cubicBezTo>
                    <a:pt x="114" y="98"/>
                    <a:pt x="113" y="96"/>
                    <a:pt x="111" y="94"/>
                  </a:cubicBezTo>
                  <a:cubicBezTo>
                    <a:pt x="112" y="95"/>
                    <a:pt x="112" y="97"/>
                    <a:pt x="112" y="98"/>
                  </a:cubicBezTo>
                  <a:cubicBezTo>
                    <a:pt x="112" y="99"/>
                    <a:pt x="112" y="101"/>
                    <a:pt x="112" y="102"/>
                  </a:cubicBezTo>
                  <a:cubicBezTo>
                    <a:pt x="114" y="103"/>
                    <a:pt x="115" y="105"/>
                    <a:pt x="117" y="107"/>
                  </a:cubicBezTo>
                  <a:cubicBezTo>
                    <a:pt x="118" y="108"/>
                    <a:pt x="119" y="111"/>
                    <a:pt x="120" y="113"/>
                  </a:cubicBezTo>
                  <a:cubicBezTo>
                    <a:pt x="120" y="113"/>
                    <a:pt x="120" y="113"/>
                    <a:pt x="120" y="113"/>
                  </a:cubicBezTo>
                  <a:cubicBezTo>
                    <a:pt x="121" y="114"/>
                    <a:pt x="122" y="115"/>
                    <a:pt x="123" y="116"/>
                  </a:cubicBezTo>
                  <a:cubicBezTo>
                    <a:pt x="124" y="117"/>
                    <a:pt x="125" y="118"/>
                    <a:pt x="126" y="118"/>
                  </a:cubicBezTo>
                  <a:cubicBezTo>
                    <a:pt x="125" y="118"/>
                    <a:pt x="124" y="117"/>
                    <a:pt x="122" y="116"/>
                  </a:cubicBezTo>
                  <a:cubicBezTo>
                    <a:pt x="122" y="116"/>
                    <a:pt x="121" y="115"/>
                    <a:pt x="121" y="115"/>
                  </a:cubicBezTo>
                  <a:cubicBezTo>
                    <a:pt x="122" y="116"/>
                    <a:pt x="122" y="118"/>
                    <a:pt x="122" y="119"/>
                  </a:cubicBezTo>
                  <a:cubicBezTo>
                    <a:pt x="123" y="121"/>
                    <a:pt x="124" y="124"/>
                    <a:pt x="126" y="125"/>
                  </a:cubicBezTo>
                  <a:cubicBezTo>
                    <a:pt x="124" y="124"/>
                    <a:pt x="123" y="122"/>
                    <a:pt x="122" y="119"/>
                  </a:cubicBezTo>
                  <a:cubicBezTo>
                    <a:pt x="121" y="117"/>
                    <a:pt x="121" y="115"/>
                    <a:pt x="120" y="113"/>
                  </a:cubicBezTo>
                  <a:cubicBezTo>
                    <a:pt x="119" y="111"/>
                    <a:pt x="117" y="109"/>
                    <a:pt x="116" y="107"/>
                  </a:cubicBezTo>
                  <a:cubicBezTo>
                    <a:pt x="115" y="106"/>
                    <a:pt x="113" y="105"/>
                    <a:pt x="112" y="104"/>
                  </a:cubicBezTo>
                  <a:cubicBezTo>
                    <a:pt x="112" y="105"/>
                    <a:pt x="112" y="107"/>
                    <a:pt x="112" y="108"/>
                  </a:cubicBezTo>
                  <a:cubicBezTo>
                    <a:pt x="112" y="115"/>
                    <a:pt x="112" y="121"/>
                    <a:pt x="112" y="128"/>
                  </a:cubicBezTo>
                  <a:cubicBezTo>
                    <a:pt x="112" y="130"/>
                    <a:pt x="112" y="132"/>
                    <a:pt x="112" y="133"/>
                  </a:cubicBezTo>
                  <a:cubicBezTo>
                    <a:pt x="111" y="134"/>
                    <a:pt x="111" y="135"/>
                    <a:pt x="112" y="136"/>
                  </a:cubicBezTo>
                  <a:cubicBezTo>
                    <a:pt x="112" y="136"/>
                    <a:pt x="112" y="137"/>
                    <a:pt x="113" y="137"/>
                  </a:cubicBezTo>
                  <a:cubicBezTo>
                    <a:pt x="115" y="137"/>
                    <a:pt x="117" y="137"/>
                    <a:pt x="118" y="137"/>
                  </a:cubicBezTo>
                  <a:cubicBezTo>
                    <a:pt x="120" y="137"/>
                    <a:pt x="122" y="138"/>
                    <a:pt x="123" y="139"/>
                  </a:cubicBezTo>
                  <a:cubicBezTo>
                    <a:pt x="122" y="138"/>
                    <a:pt x="120" y="137"/>
                    <a:pt x="118" y="137"/>
                  </a:cubicBezTo>
                  <a:cubicBezTo>
                    <a:pt x="117" y="137"/>
                    <a:pt x="115" y="137"/>
                    <a:pt x="113" y="137"/>
                  </a:cubicBezTo>
                  <a:cubicBezTo>
                    <a:pt x="113" y="137"/>
                    <a:pt x="112" y="137"/>
                    <a:pt x="112" y="137"/>
                  </a:cubicBezTo>
                  <a:cubicBezTo>
                    <a:pt x="112" y="137"/>
                    <a:pt x="111" y="136"/>
                    <a:pt x="111" y="136"/>
                  </a:cubicBezTo>
                  <a:cubicBezTo>
                    <a:pt x="111" y="135"/>
                    <a:pt x="111" y="134"/>
                    <a:pt x="111" y="133"/>
                  </a:cubicBezTo>
                  <a:cubicBezTo>
                    <a:pt x="111" y="131"/>
                    <a:pt x="111" y="130"/>
                    <a:pt x="111" y="128"/>
                  </a:cubicBezTo>
                  <a:cubicBezTo>
                    <a:pt x="111" y="122"/>
                    <a:pt x="111" y="115"/>
                    <a:pt x="111" y="108"/>
                  </a:cubicBezTo>
                  <a:cubicBezTo>
                    <a:pt x="111" y="106"/>
                    <a:pt x="110" y="105"/>
                    <a:pt x="110" y="103"/>
                  </a:cubicBezTo>
                  <a:cubicBezTo>
                    <a:pt x="110" y="103"/>
                    <a:pt x="110" y="102"/>
                    <a:pt x="110" y="102"/>
                  </a:cubicBezTo>
                  <a:cubicBezTo>
                    <a:pt x="110" y="101"/>
                    <a:pt x="110" y="100"/>
                    <a:pt x="110" y="98"/>
                  </a:cubicBezTo>
                  <a:cubicBezTo>
                    <a:pt x="110" y="95"/>
                    <a:pt x="109" y="92"/>
                    <a:pt x="108" y="89"/>
                  </a:cubicBezTo>
                  <a:cubicBezTo>
                    <a:pt x="108" y="88"/>
                    <a:pt x="108" y="87"/>
                    <a:pt x="108" y="86"/>
                  </a:cubicBezTo>
                  <a:cubicBezTo>
                    <a:pt x="107" y="86"/>
                    <a:pt x="107" y="85"/>
                    <a:pt x="107" y="83"/>
                  </a:cubicBezTo>
                  <a:cubicBezTo>
                    <a:pt x="107" y="83"/>
                    <a:pt x="107" y="82"/>
                    <a:pt x="108" y="82"/>
                  </a:cubicBezTo>
                  <a:cubicBezTo>
                    <a:pt x="108" y="81"/>
                    <a:pt x="108" y="81"/>
                    <a:pt x="109" y="80"/>
                  </a:cubicBezTo>
                  <a:cubicBezTo>
                    <a:pt x="110" y="80"/>
                    <a:pt x="111" y="80"/>
                    <a:pt x="112" y="80"/>
                  </a:cubicBezTo>
                  <a:cubicBezTo>
                    <a:pt x="116" y="80"/>
                    <a:pt x="119" y="80"/>
                    <a:pt x="122" y="82"/>
                  </a:cubicBezTo>
                  <a:cubicBezTo>
                    <a:pt x="122" y="82"/>
                    <a:pt x="122" y="82"/>
                    <a:pt x="123" y="82"/>
                  </a:cubicBezTo>
                  <a:cubicBezTo>
                    <a:pt x="123" y="82"/>
                    <a:pt x="124" y="81"/>
                    <a:pt x="121" y="77"/>
                  </a:cubicBezTo>
                  <a:cubicBezTo>
                    <a:pt x="118" y="72"/>
                    <a:pt x="115" y="67"/>
                    <a:pt x="111" y="64"/>
                  </a:cubicBezTo>
                  <a:cubicBezTo>
                    <a:pt x="112" y="53"/>
                    <a:pt x="109" y="50"/>
                    <a:pt x="109" y="50"/>
                  </a:cubicBezTo>
                  <a:cubicBezTo>
                    <a:pt x="108" y="50"/>
                    <a:pt x="106" y="50"/>
                    <a:pt x="103" y="50"/>
                  </a:cubicBezTo>
                  <a:cubicBezTo>
                    <a:pt x="103" y="50"/>
                    <a:pt x="103" y="50"/>
                    <a:pt x="103" y="50"/>
                  </a:cubicBezTo>
                  <a:cubicBezTo>
                    <a:pt x="102" y="43"/>
                    <a:pt x="97" y="42"/>
                    <a:pt x="97" y="42"/>
                  </a:cubicBezTo>
                  <a:cubicBezTo>
                    <a:pt x="89" y="42"/>
                    <a:pt x="89" y="42"/>
                    <a:pt x="89" y="42"/>
                  </a:cubicBezTo>
                  <a:cubicBezTo>
                    <a:pt x="89" y="42"/>
                    <a:pt x="89" y="42"/>
                    <a:pt x="89" y="42"/>
                  </a:cubicBezTo>
                  <a:cubicBezTo>
                    <a:pt x="88" y="41"/>
                    <a:pt x="87" y="41"/>
                    <a:pt x="86" y="40"/>
                  </a:cubicBezTo>
                  <a:cubicBezTo>
                    <a:pt x="84" y="39"/>
                    <a:pt x="80" y="39"/>
                    <a:pt x="75" y="39"/>
                  </a:cubicBezTo>
                  <a:cubicBezTo>
                    <a:pt x="75" y="37"/>
                    <a:pt x="75" y="33"/>
                    <a:pt x="77" y="30"/>
                  </a:cubicBezTo>
                  <a:cubicBezTo>
                    <a:pt x="80" y="25"/>
                    <a:pt x="80" y="19"/>
                    <a:pt x="77" y="14"/>
                  </a:cubicBezTo>
                  <a:cubicBezTo>
                    <a:pt x="75" y="10"/>
                    <a:pt x="78" y="6"/>
                    <a:pt x="78" y="6"/>
                  </a:cubicBezTo>
                  <a:cubicBezTo>
                    <a:pt x="79" y="5"/>
                    <a:pt x="74" y="5"/>
                    <a:pt x="71" y="5"/>
                  </a:cubicBezTo>
                  <a:cubicBezTo>
                    <a:pt x="71" y="5"/>
                    <a:pt x="71" y="5"/>
                    <a:pt x="71" y="5"/>
                  </a:cubicBezTo>
                  <a:cubicBezTo>
                    <a:pt x="69" y="7"/>
                    <a:pt x="59" y="6"/>
                    <a:pt x="58" y="5"/>
                  </a:cubicBezTo>
                  <a:cubicBezTo>
                    <a:pt x="59" y="6"/>
                    <a:pt x="59" y="15"/>
                    <a:pt x="57" y="16"/>
                  </a:cubicBezTo>
                  <a:cubicBezTo>
                    <a:pt x="57" y="17"/>
                    <a:pt x="53" y="11"/>
                    <a:pt x="52" y="7"/>
                  </a:cubicBezTo>
                  <a:cubicBezTo>
                    <a:pt x="51" y="9"/>
                    <a:pt x="41" y="11"/>
                    <a:pt x="41" y="10"/>
                  </a:cubicBezTo>
                  <a:cubicBezTo>
                    <a:pt x="41" y="10"/>
                    <a:pt x="41" y="11"/>
                    <a:pt x="41" y="14"/>
                  </a:cubicBezTo>
                  <a:cubicBezTo>
                    <a:pt x="40" y="14"/>
                    <a:pt x="39" y="15"/>
                    <a:pt x="38" y="15"/>
                  </a:cubicBezTo>
                  <a:cubicBezTo>
                    <a:pt x="36" y="14"/>
                    <a:pt x="38" y="4"/>
                    <a:pt x="38" y="4"/>
                  </a:cubicBezTo>
                  <a:cubicBezTo>
                    <a:pt x="37" y="0"/>
                    <a:pt x="27" y="1"/>
                    <a:pt x="24" y="4"/>
                  </a:cubicBezTo>
                  <a:cubicBezTo>
                    <a:pt x="24" y="4"/>
                    <a:pt x="23" y="14"/>
                    <a:pt x="19" y="31"/>
                  </a:cubicBezTo>
                  <a:cubicBezTo>
                    <a:pt x="17" y="42"/>
                    <a:pt x="9" y="56"/>
                    <a:pt x="4" y="69"/>
                  </a:cubicBezTo>
                  <a:cubicBezTo>
                    <a:pt x="2" y="77"/>
                    <a:pt x="0" y="85"/>
                    <a:pt x="1" y="92"/>
                  </a:cubicBezTo>
                  <a:cubicBezTo>
                    <a:pt x="1" y="95"/>
                    <a:pt x="1" y="98"/>
                    <a:pt x="2" y="101"/>
                  </a:cubicBezTo>
                  <a:cubicBezTo>
                    <a:pt x="2" y="101"/>
                    <a:pt x="2" y="101"/>
                    <a:pt x="2" y="101"/>
                  </a:cubicBezTo>
                  <a:cubicBezTo>
                    <a:pt x="7" y="114"/>
                    <a:pt x="17" y="122"/>
                    <a:pt x="26" y="132"/>
                  </a:cubicBezTo>
                  <a:cubicBezTo>
                    <a:pt x="27" y="132"/>
                    <a:pt x="27" y="132"/>
                    <a:pt x="27" y="132"/>
                  </a:cubicBezTo>
                  <a:cubicBezTo>
                    <a:pt x="27" y="131"/>
                    <a:pt x="26" y="131"/>
                    <a:pt x="26" y="130"/>
                  </a:cubicBezTo>
                  <a:cubicBezTo>
                    <a:pt x="26" y="128"/>
                    <a:pt x="25" y="127"/>
                    <a:pt x="25" y="125"/>
                  </a:cubicBezTo>
                  <a:cubicBezTo>
                    <a:pt x="25" y="122"/>
                    <a:pt x="25" y="119"/>
                    <a:pt x="25" y="116"/>
                  </a:cubicBezTo>
                  <a:cubicBezTo>
                    <a:pt x="25" y="119"/>
                    <a:pt x="25" y="122"/>
                    <a:pt x="26" y="125"/>
                  </a:cubicBezTo>
                  <a:cubicBezTo>
                    <a:pt x="26" y="127"/>
                    <a:pt x="27" y="128"/>
                    <a:pt x="27" y="129"/>
                  </a:cubicBezTo>
                  <a:cubicBezTo>
                    <a:pt x="28" y="131"/>
                    <a:pt x="28" y="133"/>
                    <a:pt x="29" y="134"/>
                  </a:cubicBezTo>
                  <a:cubicBezTo>
                    <a:pt x="29" y="134"/>
                    <a:pt x="29" y="134"/>
                    <a:pt x="29" y="134"/>
                  </a:cubicBezTo>
                  <a:cubicBezTo>
                    <a:pt x="40" y="147"/>
                    <a:pt x="54" y="175"/>
                    <a:pt x="68" y="179"/>
                  </a:cubicBezTo>
                  <a:cubicBezTo>
                    <a:pt x="74" y="181"/>
                    <a:pt x="81" y="182"/>
                    <a:pt x="87" y="181"/>
                  </a:cubicBezTo>
                  <a:cubicBezTo>
                    <a:pt x="89" y="181"/>
                    <a:pt x="90" y="181"/>
                    <a:pt x="92" y="181"/>
                  </a:cubicBezTo>
                  <a:cubicBezTo>
                    <a:pt x="92" y="181"/>
                    <a:pt x="92" y="180"/>
                    <a:pt x="92" y="180"/>
                  </a:cubicBezTo>
                  <a:cubicBezTo>
                    <a:pt x="92" y="180"/>
                    <a:pt x="92" y="180"/>
                    <a:pt x="92" y="180"/>
                  </a:cubicBezTo>
                  <a:cubicBezTo>
                    <a:pt x="93" y="180"/>
                    <a:pt x="94" y="179"/>
                    <a:pt x="95" y="179"/>
                  </a:cubicBezTo>
                  <a:cubicBezTo>
                    <a:pt x="95" y="179"/>
                    <a:pt x="96" y="178"/>
                    <a:pt x="97" y="178"/>
                  </a:cubicBezTo>
                  <a:cubicBezTo>
                    <a:pt x="98" y="177"/>
                    <a:pt x="99" y="176"/>
                    <a:pt x="100" y="175"/>
                  </a:cubicBezTo>
                  <a:cubicBezTo>
                    <a:pt x="99" y="176"/>
                    <a:pt x="98" y="177"/>
                    <a:pt x="97" y="179"/>
                  </a:cubicBezTo>
                  <a:cubicBezTo>
                    <a:pt x="96" y="179"/>
                    <a:pt x="96" y="180"/>
                    <a:pt x="95" y="180"/>
                  </a:cubicBezTo>
                  <a:cubicBezTo>
                    <a:pt x="95" y="180"/>
                    <a:pt x="94" y="181"/>
                    <a:pt x="94" y="181"/>
                  </a:cubicBezTo>
                  <a:cubicBezTo>
                    <a:pt x="103" y="180"/>
                    <a:pt x="111" y="177"/>
                    <a:pt x="116" y="172"/>
                  </a:cubicBezTo>
                  <a:cubicBezTo>
                    <a:pt x="128" y="162"/>
                    <a:pt x="132" y="130"/>
                    <a:pt x="132" y="121"/>
                  </a:cubicBezTo>
                  <a:cubicBezTo>
                    <a:pt x="132" y="117"/>
                    <a:pt x="130" y="110"/>
                    <a:pt x="128" y="102"/>
                  </a:cubicBezTo>
                  <a:close/>
                  <a:moveTo>
                    <a:pt x="63" y="54"/>
                  </a:moveTo>
                  <a:cubicBezTo>
                    <a:pt x="66" y="55"/>
                    <a:pt x="69" y="57"/>
                    <a:pt x="71" y="59"/>
                  </a:cubicBezTo>
                  <a:cubicBezTo>
                    <a:pt x="71" y="60"/>
                    <a:pt x="71" y="61"/>
                    <a:pt x="71" y="63"/>
                  </a:cubicBezTo>
                  <a:cubicBezTo>
                    <a:pt x="70" y="64"/>
                    <a:pt x="70" y="65"/>
                    <a:pt x="69" y="66"/>
                  </a:cubicBezTo>
                  <a:cubicBezTo>
                    <a:pt x="69" y="66"/>
                    <a:pt x="69" y="66"/>
                    <a:pt x="69" y="66"/>
                  </a:cubicBezTo>
                  <a:cubicBezTo>
                    <a:pt x="69" y="66"/>
                    <a:pt x="63" y="64"/>
                    <a:pt x="63" y="57"/>
                  </a:cubicBezTo>
                  <a:cubicBezTo>
                    <a:pt x="63" y="56"/>
                    <a:pt x="63" y="55"/>
                    <a:pt x="63" y="54"/>
                  </a:cubicBezTo>
                  <a:close/>
                  <a:moveTo>
                    <a:pt x="33" y="54"/>
                  </a:moveTo>
                  <a:cubicBezTo>
                    <a:pt x="33" y="54"/>
                    <a:pt x="36" y="53"/>
                    <a:pt x="40" y="53"/>
                  </a:cubicBezTo>
                  <a:cubicBezTo>
                    <a:pt x="39" y="57"/>
                    <a:pt x="38" y="60"/>
                    <a:pt x="38" y="60"/>
                  </a:cubicBezTo>
                  <a:cubicBezTo>
                    <a:pt x="38" y="60"/>
                    <a:pt x="37" y="60"/>
                    <a:pt x="37" y="59"/>
                  </a:cubicBezTo>
                  <a:cubicBezTo>
                    <a:pt x="36" y="59"/>
                    <a:pt x="36" y="59"/>
                    <a:pt x="35" y="59"/>
                  </a:cubicBezTo>
                  <a:cubicBezTo>
                    <a:pt x="34" y="58"/>
                    <a:pt x="33" y="56"/>
                    <a:pt x="33" y="54"/>
                  </a:cubicBezTo>
                  <a:close/>
                  <a:moveTo>
                    <a:pt x="51" y="22"/>
                  </a:moveTo>
                  <a:cubicBezTo>
                    <a:pt x="51" y="22"/>
                    <a:pt x="51" y="22"/>
                    <a:pt x="51" y="22"/>
                  </a:cubicBezTo>
                  <a:cubicBezTo>
                    <a:pt x="50" y="22"/>
                    <a:pt x="50" y="15"/>
                    <a:pt x="52" y="11"/>
                  </a:cubicBezTo>
                  <a:cubicBezTo>
                    <a:pt x="54" y="9"/>
                    <a:pt x="53" y="22"/>
                    <a:pt x="51" y="22"/>
                  </a:cubicBezTo>
                  <a:close/>
                  <a:moveTo>
                    <a:pt x="37" y="36"/>
                  </a:moveTo>
                  <a:cubicBezTo>
                    <a:pt x="38" y="32"/>
                    <a:pt x="40" y="28"/>
                    <a:pt x="42" y="26"/>
                  </a:cubicBezTo>
                  <a:cubicBezTo>
                    <a:pt x="42" y="29"/>
                    <a:pt x="42" y="33"/>
                    <a:pt x="42" y="36"/>
                  </a:cubicBezTo>
                  <a:cubicBezTo>
                    <a:pt x="42" y="38"/>
                    <a:pt x="42" y="40"/>
                    <a:pt x="42" y="41"/>
                  </a:cubicBezTo>
                  <a:cubicBezTo>
                    <a:pt x="39" y="42"/>
                    <a:pt x="37" y="42"/>
                    <a:pt x="35" y="43"/>
                  </a:cubicBezTo>
                  <a:cubicBezTo>
                    <a:pt x="35" y="41"/>
                    <a:pt x="36" y="39"/>
                    <a:pt x="37" y="36"/>
                  </a:cubicBezTo>
                  <a:close/>
                  <a:moveTo>
                    <a:pt x="60" y="110"/>
                  </a:moveTo>
                  <a:cubicBezTo>
                    <a:pt x="60" y="110"/>
                    <a:pt x="61" y="110"/>
                    <a:pt x="62" y="110"/>
                  </a:cubicBezTo>
                  <a:cubicBezTo>
                    <a:pt x="63" y="110"/>
                    <a:pt x="64" y="110"/>
                    <a:pt x="65" y="109"/>
                  </a:cubicBezTo>
                  <a:cubicBezTo>
                    <a:pt x="67" y="109"/>
                    <a:pt x="69" y="108"/>
                    <a:pt x="70" y="107"/>
                  </a:cubicBezTo>
                  <a:cubicBezTo>
                    <a:pt x="69" y="108"/>
                    <a:pt x="67" y="109"/>
                    <a:pt x="65" y="110"/>
                  </a:cubicBezTo>
                  <a:cubicBezTo>
                    <a:pt x="64" y="110"/>
                    <a:pt x="63" y="110"/>
                    <a:pt x="62" y="111"/>
                  </a:cubicBezTo>
                  <a:cubicBezTo>
                    <a:pt x="61" y="111"/>
                    <a:pt x="60" y="111"/>
                    <a:pt x="59" y="111"/>
                  </a:cubicBezTo>
                  <a:cubicBezTo>
                    <a:pt x="58" y="112"/>
                    <a:pt x="56" y="113"/>
                    <a:pt x="55" y="114"/>
                  </a:cubicBezTo>
                  <a:cubicBezTo>
                    <a:pt x="53" y="115"/>
                    <a:pt x="52" y="116"/>
                    <a:pt x="50" y="117"/>
                  </a:cubicBezTo>
                  <a:cubicBezTo>
                    <a:pt x="48" y="118"/>
                    <a:pt x="47" y="119"/>
                    <a:pt x="45" y="119"/>
                  </a:cubicBezTo>
                  <a:cubicBezTo>
                    <a:pt x="44" y="119"/>
                    <a:pt x="43" y="119"/>
                    <a:pt x="42" y="120"/>
                  </a:cubicBezTo>
                  <a:cubicBezTo>
                    <a:pt x="43" y="120"/>
                    <a:pt x="44" y="121"/>
                    <a:pt x="44" y="122"/>
                  </a:cubicBezTo>
                  <a:cubicBezTo>
                    <a:pt x="45" y="122"/>
                    <a:pt x="45" y="123"/>
                    <a:pt x="46" y="123"/>
                  </a:cubicBezTo>
                  <a:cubicBezTo>
                    <a:pt x="47" y="123"/>
                    <a:pt x="48" y="123"/>
                    <a:pt x="49" y="122"/>
                  </a:cubicBezTo>
                  <a:cubicBezTo>
                    <a:pt x="51" y="122"/>
                    <a:pt x="54" y="121"/>
                    <a:pt x="57" y="121"/>
                  </a:cubicBezTo>
                  <a:cubicBezTo>
                    <a:pt x="58" y="121"/>
                    <a:pt x="59" y="121"/>
                    <a:pt x="61" y="122"/>
                  </a:cubicBezTo>
                  <a:cubicBezTo>
                    <a:pt x="62" y="122"/>
                    <a:pt x="63" y="122"/>
                    <a:pt x="65" y="122"/>
                  </a:cubicBezTo>
                  <a:cubicBezTo>
                    <a:pt x="67" y="122"/>
                    <a:pt x="70" y="120"/>
                    <a:pt x="71" y="118"/>
                  </a:cubicBezTo>
                  <a:cubicBezTo>
                    <a:pt x="70" y="120"/>
                    <a:pt x="67" y="122"/>
                    <a:pt x="65" y="122"/>
                  </a:cubicBezTo>
                  <a:cubicBezTo>
                    <a:pt x="63" y="123"/>
                    <a:pt x="62" y="123"/>
                    <a:pt x="61" y="122"/>
                  </a:cubicBezTo>
                  <a:cubicBezTo>
                    <a:pt x="59" y="122"/>
                    <a:pt x="58" y="122"/>
                    <a:pt x="57" y="122"/>
                  </a:cubicBezTo>
                  <a:cubicBezTo>
                    <a:pt x="53" y="122"/>
                    <a:pt x="50" y="123"/>
                    <a:pt x="47" y="125"/>
                  </a:cubicBezTo>
                  <a:cubicBezTo>
                    <a:pt x="48" y="126"/>
                    <a:pt x="49" y="127"/>
                    <a:pt x="50" y="128"/>
                  </a:cubicBezTo>
                  <a:cubicBezTo>
                    <a:pt x="52" y="130"/>
                    <a:pt x="53" y="131"/>
                    <a:pt x="54" y="132"/>
                  </a:cubicBezTo>
                  <a:cubicBezTo>
                    <a:pt x="55" y="132"/>
                    <a:pt x="56" y="133"/>
                    <a:pt x="57" y="133"/>
                  </a:cubicBezTo>
                  <a:cubicBezTo>
                    <a:pt x="57" y="133"/>
                    <a:pt x="58" y="133"/>
                    <a:pt x="59" y="133"/>
                  </a:cubicBezTo>
                  <a:cubicBezTo>
                    <a:pt x="61" y="134"/>
                    <a:pt x="63" y="134"/>
                    <a:pt x="64" y="135"/>
                  </a:cubicBezTo>
                  <a:cubicBezTo>
                    <a:pt x="63" y="135"/>
                    <a:pt x="61" y="134"/>
                    <a:pt x="59" y="134"/>
                  </a:cubicBezTo>
                  <a:cubicBezTo>
                    <a:pt x="58" y="134"/>
                    <a:pt x="57" y="134"/>
                    <a:pt x="56" y="134"/>
                  </a:cubicBezTo>
                  <a:cubicBezTo>
                    <a:pt x="56" y="134"/>
                    <a:pt x="56" y="134"/>
                    <a:pt x="55" y="134"/>
                  </a:cubicBezTo>
                  <a:cubicBezTo>
                    <a:pt x="56" y="134"/>
                    <a:pt x="56" y="135"/>
                    <a:pt x="56" y="135"/>
                  </a:cubicBezTo>
                  <a:cubicBezTo>
                    <a:pt x="58" y="137"/>
                    <a:pt x="60" y="140"/>
                    <a:pt x="62" y="142"/>
                  </a:cubicBezTo>
                  <a:cubicBezTo>
                    <a:pt x="65" y="147"/>
                    <a:pt x="69" y="152"/>
                    <a:pt x="71" y="157"/>
                  </a:cubicBezTo>
                  <a:cubicBezTo>
                    <a:pt x="71" y="157"/>
                    <a:pt x="71" y="157"/>
                    <a:pt x="71" y="157"/>
                  </a:cubicBezTo>
                  <a:cubicBezTo>
                    <a:pt x="73" y="157"/>
                    <a:pt x="74" y="158"/>
                    <a:pt x="75" y="159"/>
                  </a:cubicBezTo>
                  <a:cubicBezTo>
                    <a:pt x="76" y="159"/>
                    <a:pt x="77" y="160"/>
                    <a:pt x="78" y="161"/>
                  </a:cubicBezTo>
                  <a:cubicBezTo>
                    <a:pt x="77" y="160"/>
                    <a:pt x="76" y="160"/>
                    <a:pt x="75" y="159"/>
                  </a:cubicBezTo>
                  <a:cubicBezTo>
                    <a:pt x="74" y="158"/>
                    <a:pt x="72" y="158"/>
                    <a:pt x="71" y="158"/>
                  </a:cubicBezTo>
                  <a:cubicBezTo>
                    <a:pt x="71" y="158"/>
                    <a:pt x="71" y="159"/>
                    <a:pt x="71" y="159"/>
                  </a:cubicBezTo>
                  <a:cubicBezTo>
                    <a:pt x="72" y="160"/>
                    <a:pt x="72" y="161"/>
                    <a:pt x="72" y="161"/>
                  </a:cubicBezTo>
                  <a:cubicBezTo>
                    <a:pt x="72" y="161"/>
                    <a:pt x="72" y="160"/>
                    <a:pt x="71" y="159"/>
                  </a:cubicBezTo>
                  <a:cubicBezTo>
                    <a:pt x="71" y="159"/>
                    <a:pt x="71" y="158"/>
                    <a:pt x="71" y="158"/>
                  </a:cubicBezTo>
                  <a:cubicBezTo>
                    <a:pt x="71" y="158"/>
                    <a:pt x="71" y="158"/>
                    <a:pt x="71" y="158"/>
                  </a:cubicBezTo>
                  <a:cubicBezTo>
                    <a:pt x="71" y="157"/>
                    <a:pt x="71" y="157"/>
                    <a:pt x="71" y="157"/>
                  </a:cubicBezTo>
                  <a:cubicBezTo>
                    <a:pt x="71" y="157"/>
                    <a:pt x="71" y="157"/>
                    <a:pt x="71" y="157"/>
                  </a:cubicBezTo>
                  <a:cubicBezTo>
                    <a:pt x="68" y="152"/>
                    <a:pt x="65" y="147"/>
                    <a:pt x="61" y="143"/>
                  </a:cubicBezTo>
                  <a:cubicBezTo>
                    <a:pt x="59" y="140"/>
                    <a:pt x="57" y="138"/>
                    <a:pt x="55" y="136"/>
                  </a:cubicBezTo>
                  <a:cubicBezTo>
                    <a:pt x="53" y="134"/>
                    <a:pt x="51" y="132"/>
                    <a:pt x="49" y="130"/>
                  </a:cubicBezTo>
                  <a:cubicBezTo>
                    <a:pt x="48" y="128"/>
                    <a:pt x="47" y="127"/>
                    <a:pt x="45" y="126"/>
                  </a:cubicBezTo>
                  <a:cubicBezTo>
                    <a:pt x="45" y="126"/>
                    <a:pt x="44" y="126"/>
                    <a:pt x="43" y="127"/>
                  </a:cubicBezTo>
                  <a:cubicBezTo>
                    <a:pt x="45" y="129"/>
                    <a:pt x="47" y="131"/>
                    <a:pt x="49" y="133"/>
                  </a:cubicBezTo>
                  <a:cubicBezTo>
                    <a:pt x="49" y="133"/>
                    <a:pt x="49" y="133"/>
                    <a:pt x="49" y="133"/>
                  </a:cubicBezTo>
                  <a:cubicBezTo>
                    <a:pt x="49" y="133"/>
                    <a:pt x="49" y="133"/>
                    <a:pt x="49" y="133"/>
                  </a:cubicBezTo>
                  <a:cubicBezTo>
                    <a:pt x="53" y="137"/>
                    <a:pt x="56" y="141"/>
                    <a:pt x="59" y="145"/>
                  </a:cubicBezTo>
                  <a:cubicBezTo>
                    <a:pt x="62" y="149"/>
                    <a:pt x="65" y="153"/>
                    <a:pt x="67" y="157"/>
                  </a:cubicBezTo>
                  <a:cubicBezTo>
                    <a:pt x="64" y="153"/>
                    <a:pt x="61" y="149"/>
                    <a:pt x="58" y="145"/>
                  </a:cubicBezTo>
                  <a:cubicBezTo>
                    <a:pt x="56" y="142"/>
                    <a:pt x="53" y="138"/>
                    <a:pt x="50" y="135"/>
                  </a:cubicBezTo>
                  <a:cubicBezTo>
                    <a:pt x="50" y="137"/>
                    <a:pt x="50" y="139"/>
                    <a:pt x="50" y="141"/>
                  </a:cubicBezTo>
                  <a:cubicBezTo>
                    <a:pt x="51" y="142"/>
                    <a:pt x="51" y="144"/>
                    <a:pt x="52" y="145"/>
                  </a:cubicBezTo>
                  <a:cubicBezTo>
                    <a:pt x="53" y="146"/>
                    <a:pt x="54" y="147"/>
                    <a:pt x="55" y="148"/>
                  </a:cubicBezTo>
                  <a:cubicBezTo>
                    <a:pt x="56" y="151"/>
                    <a:pt x="57" y="153"/>
                    <a:pt x="59" y="156"/>
                  </a:cubicBezTo>
                  <a:cubicBezTo>
                    <a:pt x="60" y="158"/>
                    <a:pt x="61" y="161"/>
                    <a:pt x="62" y="163"/>
                  </a:cubicBezTo>
                  <a:cubicBezTo>
                    <a:pt x="63" y="165"/>
                    <a:pt x="64" y="166"/>
                    <a:pt x="65" y="167"/>
                  </a:cubicBezTo>
                  <a:cubicBezTo>
                    <a:pt x="65" y="168"/>
                    <a:pt x="66" y="169"/>
                    <a:pt x="66" y="169"/>
                  </a:cubicBezTo>
                  <a:cubicBezTo>
                    <a:pt x="67" y="170"/>
                    <a:pt x="67" y="171"/>
                    <a:pt x="67" y="172"/>
                  </a:cubicBezTo>
                  <a:cubicBezTo>
                    <a:pt x="67" y="171"/>
                    <a:pt x="67" y="170"/>
                    <a:pt x="66" y="169"/>
                  </a:cubicBezTo>
                  <a:cubicBezTo>
                    <a:pt x="66" y="169"/>
                    <a:pt x="65" y="168"/>
                    <a:pt x="65" y="167"/>
                  </a:cubicBezTo>
                  <a:cubicBezTo>
                    <a:pt x="64" y="166"/>
                    <a:pt x="63" y="165"/>
                    <a:pt x="61" y="164"/>
                  </a:cubicBezTo>
                  <a:cubicBezTo>
                    <a:pt x="61" y="164"/>
                    <a:pt x="61" y="164"/>
                    <a:pt x="61" y="164"/>
                  </a:cubicBezTo>
                  <a:cubicBezTo>
                    <a:pt x="61" y="164"/>
                    <a:pt x="61" y="164"/>
                    <a:pt x="61" y="164"/>
                  </a:cubicBezTo>
                  <a:cubicBezTo>
                    <a:pt x="60" y="161"/>
                    <a:pt x="59" y="158"/>
                    <a:pt x="58" y="156"/>
                  </a:cubicBezTo>
                  <a:cubicBezTo>
                    <a:pt x="57" y="153"/>
                    <a:pt x="56" y="151"/>
                    <a:pt x="54" y="149"/>
                  </a:cubicBezTo>
                  <a:cubicBezTo>
                    <a:pt x="53" y="147"/>
                    <a:pt x="52" y="146"/>
                    <a:pt x="51" y="145"/>
                  </a:cubicBezTo>
                  <a:cubicBezTo>
                    <a:pt x="51" y="144"/>
                    <a:pt x="50" y="143"/>
                    <a:pt x="49" y="142"/>
                  </a:cubicBezTo>
                  <a:cubicBezTo>
                    <a:pt x="48" y="139"/>
                    <a:pt x="48" y="136"/>
                    <a:pt x="48" y="134"/>
                  </a:cubicBezTo>
                  <a:cubicBezTo>
                    <a:pt x="44" y="130"/>
                    <a:pt x="41" y="127"/>
                    <a:pt x="37" y="124"/>
                  </a:cubicBezTo>
                  <a:cubicBezTo>
                    <a:pt x="37" y="124"/>
                    <a:pt x="37" y="124"/>
                    <a:pt x="37" y="124"/>
                  </a:cubicBezTo>
                  <a:cubicBezTo>
                    <a:pt x="37" y="126"/>
                    <a:pt x="37" y="128"/>
                    <a:pt x="37" y="130"/>
                  </a:cubicBezTo>
                  <a:cubicBezTo>
                    <a:pt x="37" y="132"/>
                    <a:pt x="37" y="133"/>
                    <a:pt x="37" y="135"/>
                  </a:cubicBezTo>
                  <a:cubicBezTo>
                    <a:pt x="37" y="136"/>
                    <a:pt x="38" y="137"/>
                    <a:pt x="38" y="139"/>
                  </a:cubicBezTo>
                  <a:cubicBezTo>
                    <a:pt x="38" y="137"/>
                    <a:pt x="37" y="136"/>
                    <a:pt x="37" y="135"/>
                  </a:cubicBezTo>
                  <a:cubicBezTo>
                    <a:pt x="36" y="133"/>
                    <a:pt x="36" y="132"/>
                    <a:pt x="36" y="130"/>
                  </a:cubicBezTo>
                  <a:cubicBezTo>
                    <a:pt x="36" y="128"/>
                    <a:pt x="36" y="125"/>
                    <a:pt x="36" y="123"/>
                  </a:cubicBezTo>
                  <a:cubicBezTo>
                    <a:pt x="35" y="123"/>
                    <a:pt x="35" y="122"/>
                    <a:pt x="34" y="121"/>
                  </a:cubicBezTo>
                  <a:cubicBezTo>
                    <a:pt x="34" y="120"/>
                    <a:pt x="33" y="119"/>
                    <a:pt x="32" y="118"/>
                  </a:cubicBezTo>
                  <a:cubicBezTo>
                    <a:pt x="31" y="116"/>
                    <a:pt x="30" y="113"/>
                    <a:pt x="29" y="111"/>
                  </a:cubicBezTo>
                  <a:cubicBezTo>
                    <a:pt x="29" y="111"/>
                    <a:pt x="29" y="111"/>
                    <a:pt x="29" y="111"/>
                  </a:cubicBezTo>
                  <a:cubicBezTo>
                    <a:pt x="29" y="110"/>
                    <a:pt x="30" y="109"/>
                    <a:pt x="30" y="109"/>
                  </a:cubicBezTo>
                  <a:cubicBezTo>
                    <a:pt x="31" y="109"/>
                    <a:pt x="32" y="109"/>
                    <a:pt x="32" y="110"/>
                  </a:cubicBezTo>
                  <a:cubicBezTo>
                    <a:pt x="32" y="110"/>
                    <a:pt x="32" y="110"/>
                    <a:pt x="32" y="110"/>
                  </a:cubicBezTo>
                  <a:cubicBezTo>
                    <a:pt x="33" y="112"/>
                    <a:pt x="34" y="115"/>
                    <a:pt x="35" y="117"/>
                  </a:cubicBezTo>
                  <a:cubicBezTo>
                    <a:pt x="35" y="118"/>
                    <a:pt x="36" y="119"/>
                    <a:pt x="36" y="120"/>
                  </a:cubicBezTo>
                  <a:cubicBezTo>
                    <a:pt x="37" y="121"/>
                    <a:pt x="37" y="121"/>
                    <a:pt x="37" y="121"/>
                  </a:cubicBezTo>
                  <a:cubicBezTo>
                    <a:pt x="38" y="122"/>
                    <a:pt x="38" y="122"/>
                    <a:pt x="39" y="122"/>
                  </a:cubicBezTo>
                  <a:cubicBezTo>
                    <a:pt x="40" y="123"/>
                    <a:pt x="41" y="124"/>
                    <a:pt x="42" y="125"/>
                  </a:cubicBezTo>
                  <a:cubicBezTo>
                    <a:pt x="42" y="125"/>
                    <a:pt x="43" y="125"/>
                    <a:pt x="44" y="124"/>
                  </a:cubicBezTo>
                  <a:cubicBezTo>
                    <a:pt x="43" y="124"/>
                    <a:pt x="43" y="124"/>
                    <a:pt x="43" y="123"/>
                  </a:cubicBezTo>
                  <a:cubicBezTo>
                    <a:pt x="42" y="122"/>
                    <a:pt x="41" y="121"/>
                    <a:pt x="40" y="120"/>
                  </a:cubicBezTo>
                  <a:cubicBezTo>
                    <a:pt x="39" y="120"/>
                    <a:pt x="38" y="119"/>
                    <a:pt x="38" y="118"/>
                  </a:cubicBezTo>
                  <a:cubicBezTo>
                    <a:pt x="38" y="118"/>
                    <a:pt x="37" y="118"/>
                    <a:pt x="37" y="117"/>
                  </a:cubicBezTo>
                  <a:cubicBezTo>
                    <a:pt x="37" y="117"/>
                    <a:pt x="37" y="117"/>
                    <a:pt x="37" y="117"/>
                  </a:cubicBezTo>
                  <a:cubicBezTo>
                    <a:pt x="37" y="117"/>
                    <a:pt x="37" y="117"/>
                    <a:pt x="37" y="116"/>
                  </a:cubicBezTo>
                  <a:cubicBezTo>
                    <a:pt x="37" y="116"/>
                    <a:pt x="37" y="116"/>
                    <a:pt x="37" y="116"/>
                  </a:cubicBezTo>
                  <a:cubicBezTo>
                    <a:pt x="37" y="116"/>
                    <a:pt x="37" y="116"/>
                    <a:pt x="37" y="116"/>
                  </a:cubicBezTo>
                  <a:cubicBezTo>
                    <a:pt x="37" y="113"/>
                    <a:pt x="37" y="110"/>
                    <a:pt x="36" y="107"/>
                  </a:cubicBezTo>
                  <a:cubicBezTo>
                    <a:pt x="36" y="106"/>
                    <a:pt x="36" y="104"/>
                    <a:pt x="36" y="103"/>
                  </a:cubicBezTo>
                  <a:cubicBezTo>
                    <a:pt x="35" y="101"/>
                    <a:pt x="35" y="100"/>
                    <a:pt x="34" y="99"/>
                  </a:cubicBezTo>
                  <a:cubicBezTo>
                    <a:pt x="34" y="99"/>
                    <a:pt x="34" y="97"/>
                    <a:pt x="35" y="97"/>
                  </a:cubicBezTo>
                  <a:cubicBezTo>
                    <a:pt x="35" y="96"/>
                    <a:pt x="37" y="96"/>
                    <a:pt x="37" y="97"/>
                  </a:cubicBezTo>
                  <a:cubicBezTo>
                    <a:pt x="37" y="97"/>
                    <a:pt x="37" y="97"/>
                    <a:pt x="37" y="97"/>
                  </a:cubicBezTo>
                  <a:cubicBezTo>
                    <a:pt x="37" y="97"/>
                    <a:pt x="37" y="97"/>
                    <a:pt x="37" y="97"/>
                  </a:cubicBezTo>
                  <a:cubicBezTo>
                    <a:pt x="38" y="99"/>
                    <a:pt x="39" y="101"/>
                    <a:pt x="39" y="102"/>
                  </a:cubicBezTo>
                  <a:cubicBezTo>
                    <a:pt x="39" y="104"/>
                    <a:pt x="39" y="105"/>
                    <a:pt x="39" y="107"/>
                  </a:cubicBezTo>
                  <a:cubicBezTo>
                    <a:pt x="39" y="110"/>
                    <a:pt x="39" y="113"/>
                    <a:pt x="39" y="116"/>
                  </a:cubicBezTo>
                  <a:cubicBezTo>
                    <a:pt x="39" y="116"/>
                    <a:pt x="39" y="116"/>
                    <a:pt x="40" y="117"/>
                  </a:cubicBezTo>
                  <a:cubicBezTo>
                    <a:pt x="41" y="117"/>
                    <a:pt x="43" y="117"/>
                    <a:pt x="44" y="117"/>
                  </a:cubicBezTo>
                  <a:cubicBezTo>
                    <a:pt x="46" y="116"/>
                    <a:pt x="48" y="116"/>
                    <a:pt x="49" y="115"/>
                  </a:cubicBezTo>
                  <a:cubicBezTo>
                    <a:pt x="51" y="114"/>
                    <a:pt x="53" y="114"/>
                    <a:pt x="54" y="113"/>
                  </a:cubicBezTo>
                  <a:cubicBezTo>
                    <a:pt x="56" y="112"/>
                    <a:pt x="57" y="111"/>
                    <a:pt x="58" y="110"/>
                  </a:cubicBezTo>
                  <a:cubicBezTo>
                    <a:pt x="58" y="108"/>
                    <a:pt x="58" y="106"/>
                    <a:pt x="58" y="104"/>
                  </a:cubicBezTo>
                  <a:cubicBezTo>
                    <a:pt x="58" y="103"/>
                    <a:pt x="59" y="102"/>
                    <a:pt x="59" y="101"/>
                  </a:cubicBezTo>
                  <a:cubicBezTo>
                    <a:pt x="60" y="99"/>
                    <a:pt x="60" y="99"/>
                    <a:pt x="61" y="98"/>
                  </a:cubicBezTo>
                  <a:cubicBezTo>
                    <a:pt x="62" y="96"/>
                    <a:pt x="63" y="94"/>
                    <a:pt x="64" y="92"/>
                  </a:cubicBezTo>
                  <a:cubicBezTo>
                    <a:pt x="65" y="90"/>
                    <a:pt x="67" y="89"/>
                    <a:pt x="68" y="88"/>
                  </a:cubicBezTo>
                  <a:cubicBezTo>
                    <a:pt x="68" y="86"/>
                    <a:pt x="68" y="84"/>
                    <a:pt x="68" y="83"/>
                  </a:cubicBezTo>
                  <a:cubicBezTo>
                    <a:pt x="69" y="81"/>
                    <a:pt x="70" y="80"/>
                    <a:pt x="70" y="78"/>
                  </a:cubicBezTo>
                  <a:cubicBezTo>
                    <a:pt x="71" y="75"/>
                    <a:pt x="73" y="73"/>
                    <a:pt x="75" y="70"/>
                  </a:cubicBezTo>
                  <a:cubicBezTo>
                    <a:pt x="73" y="73"/>
                    <a:pt x="72" y="76"/>
                    <a:pt x="71" y="78"/>
                  </a:cubicBezTo>
                  <a:cubicBezTo>
                    <a:pt x="70" y="80"/>
                    <a:pt x="70" y="81"/>
                    <a:pt x="69" y="83"/>
                  </a:cubicBezTo>
                  <a:cubicBezTo>
                    <a:pt x="69" y="84"/>
                    <a:pt x="69" y="85"/>
                    <a:pt x="69" y="87"/>
                  </a:cubicBezTo>
                  <a:cubicBezTo>
                    <a:pt x="69" y="86"/>
                    <a:pt x="70" y="86"/>
                    <a:pt x="70" y="86"/>
                  </a:cubicBezTo>
                  <a:cubicBezTo>
                    <a:pt x="71" y="86"/>
                    <a:pt x="71" y="85"/>
                    <a:pt x="72" y="85"/>
                  </a:cubicBezTo>
                  <a:cubicBezTo>
                    <a:pt x="73" y="85"/>
                    <a:pt x="74" y="85"/>
                    <a:pt x="75" y="85"/>
                  </a:cubicBezTo>
                  <a:cubicBezTo>
                    <a:pt x="77" y="85"/>
                    <a:pt x="79" y="85"/>
                    <a:pt x="81" y="85"/>
                  </a:cubicBezTo>
                  <a:cubicBezTo>
                    <a:pt x="82" y="84"/>
                    <a:pt x="83" y="83"/>
                    <a:pt x="84" y="81"/>
                  </a:cubicBezTo>
                  <a:cubicBezTo>
                    <a:pt x="85" y="80"/>
                    <a:pt x="85" y="78"/>
                    <a:pt x="85" y="77"/>
                  </a:cubicBezTo>
                  <a:cubicBezTo>
                    <a:pt x="85" y="75"/>
                    <a:pt x="85" y="74"/>
                    <a:pt x="86" y="72"/>
                  </a:cubicBezTo>
                  <a:cubicBezTo>
                    <a:pt x="86" y="70"/>
                    <a:pt x="86" y="69"/>
                    <a:pt x="87" y="67"/>
                  </a:cubicBezTo>
                  <a:cubicBezTo>
                    <a:pt x="86" y="69"/>
                    <a:pt x="86" y="70"/>
                    <a:pt x="86" y="72"/>
                  </a:cubicBezTo>
                  <a:cubicBezTo>
                    <a:pt x="86" y="74"/>
                    <a:pt x="85" y="75"/>
                    <a:pt x="85" y="77"/>
                  </a:cubicBezTo>
                  <a:cubicBezTo>
                    <a:pt x="86" y="78"/>
                    <a:pt x="86" y="80"/>
                    <a:pt x="85" y="82"/>
                  </a:cubicBezTo>
                  <a:cubicBezTo>
                    <a:pt x="84" y="83"/>
                    <a:pt x="83" y="84"/>
                    <a:pt x="82" y="85"/>
                  </a:cubicBezTo>
                  <a:cubicBezTo>
                    <a:pt x="83" y="85"/>
                    <a:pt x="84" y="84"/>
                    <a:pt x="85" y="84"/>
                  </a:cubicBezTo>
                  <a:cubicBezTo>
                    <a:pt x="86" y="84"/>
                    <a:pt x="87" y="83"/>
                    <a:pt x="88" y="83"/>
                  </a:cubicBezTo>
                  <a:cubicBezTo>
                    <a:pt x="90" y="83"/>
                    <a:pt x="92" y="83"/>
                    <a:pt x="94" y="83"/>
                  </a:cubicBezTo>
                  <a:cubicBezTo>
                    <a:pt x="92" y="83"/>
                    <a:pt x="90" y="83"/>
                    <a:pt x="88" y="83"/>
                  </a:cubicBezTo>
                  <a:cubicBezTo>
                    <a:pt x="87" y="83"/>
                    <a:pt x="86" y="84"/>
                    <a:pt x="85" y="84"/>
                  </a:cubicBezTo>
                  <a:cubicBezTo>
                    <a:pt x="84" y="85"/>
                    <a:pt x="83" y="85"/>
                    <a:pt x="82" y="85"/>
                  </a:cubicBezTo>
                  <a:cubicBezTo>
                    <a:pt x="79" y="86"/>
                    <a:pt x="77" y="86"/>
                    <a:pt x="75" y="86"/>
                  </a:cubicBezTo>
                  <a:cubicBezTo>
                    <a:pt x="74" y="86"/>
                    <a:pt x="73" y="86"/>
                    <a:pt x="72" y="86"/>
                  </a:cubicBezTo>
                  <a:cubicBezTo>
                    <a:pt x="71" y="86"/>
                    <a:pt x="70" y="87"/>
                    <a:pt x="69" y="87"/>
                  </a:cubicBezTo>
                  <a:cubicBezTo>
                    <a:pt x="68" y="89"/>
                    <a:pt x="66" y="91"/>
                    <a:pt x="65" y="92"/>
                  </a:cubicBezTo>
                  <a:cubicBezTo>
                    <a:pt x="64" y="94"/>
                    <a:pt x="63" y="96"/>
                    <a:pt x="62" y="98"/>
                  </a:cubicBezTo>
                  <a:cubicBezTo>
                    <a:pt x="61" y="99"/>
                    <a:pt x="61" y="100"/>
                    <a:pt x="60" y="101"/>
                  </a:cubicBezTo>
                  <a:cubicBezTo>
                    <a:pt x="60" y="102"/>
                    <a:pt x="60" y="103"/>
                    <a:pt x="60" y="104"/>
                  </a:cubicBezTo>
                  <a:cubicBezTo>
                    <a:pt x="59" y="106"/>
                    <a:pt x="59" y="108"/>
                    <a:pt x="60" y="110"/>
                  </a:cubicBezTo>
                  <a:close/>
                  <a:moveTo>
                    <a:pt x="110" y="163"/>
                  </a:moveTo>
                  <a:cubicBezTo>
                    <a:pt x="109" y="162"/>
                    <a:pt x="109" y="161"/>
                    <a:pt x="108" y="160"/>
                  </a:cubicBezTo>
                  <a:cubicBezTo>
                    <a:pt x="108" y="159"/>
                    <a:pt x="108" y="158"/>
                    <a:pt x="107" y="157"/>
                  </a:cubicBezTo>
                  <a:cubicBezTo>
                    <a:pt x="107" y="157"/>
                    <a:pt x="107" y="156"/>
                    <a:pt x="106" y="156"/>
                  </a:cubicBezTo>
                  <a:cubicBezTo>
                    <a:pt x="106" y="156"/>
                    <a:pt x="106" y="157"/>
                    <a:pt x="106" y="157"/>
                  </a:cubicBezTo>
                  <a:cubicBezTo>
                    <a:pt x="106" y="157"/>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5" y="160"/>
                    <a:pt x="105" y="161"/>
                    <a:pt x="105" y="163"/>
                  </a:cubicBezTo>
                  <a:cubicBezTo>
                    <a:pt x="104" y="164"/>
                    <a:pt x="104" y="165"/>
                    <a:pt x="104" y="165"/>
                  </a:cubicBezTo>
                  <a:cubicBezTo>
                    <a:pt x="104" y="166"/>
                    <a:pt x="104" y="166"/>
                    <a:pt x="104" y="166"/>
                  </a:cubicBezTo>
                  <a:cubicBezTo>
                    <a:pt x="104" y="167"/>
                    <a:pt x="104" y="167"/>
                    <a:pt x="104" y="167"/>
                  </a:cubicBezTo>
                  <a:cubicBezTo>
                    <a:pt x="104" y="168"/>
                    <a:pt x="104" y="168"/>
                    <a:pt x="104" y="169"/>
                  </a:cubicBezTo>
                  <a:cubicBezTo>
                    <a:pt x="105" y="170"/>
                    <a:pt x="105" y="171"/>
                    <a:pt x="104" y="172"/>
                  </a:cubicBezTo>
                  <a:cubicBezTo>
                    <a:pt x="104" y="171"/>
                    <a:pt x="104" y="170"/>
                    <a:pt x="104" y="169"/>
                  </a:cubicBezTo>
                  <a:cubicBezTo>
                    <a:pt x="104" y="169"/>
                    <a:pt x="103" y="168"/>
                    <a:pt x="103" y="168"/>
                  </a:cubicBezTo>
                  <a:cubicBezTo>
                    <a:pt x="103" y="168"/>
                    <a:pt x="103" y="167"/>
                    <a:pt x="103" y="167"/>
                  </a:cubicBezTo>
                  <a:cubicBezTo>
                    <a:pt x="102" y="168"/>
                    <a:pt x="102" y="168"/>
                    <a:pt x="102" y="168"/>
                  </a:cubicBezTo>
                  <a:cubicBezTo>
                    <a:pt x="100" y="170"/>
                    <a:pt x="98" y="173"/>
                    <a:pt x="96" y="175"/>
                  </a:cubicBezTo>
                  <a:cubicBezTo>
                    <a:pt x="95" y="176"/>
                    <a:pt x="95" y="176"/>
                    <a:pt x="94" y="176"/>
                  </a:cubicBezTo>
                  <a:cubicBezTo>
                    <a:pt x="93" y="177"/>
                    <a:pt x="92" y="177"/>
                    <a:pt x="91" y="177"/>
                  </a:cubicBezTo>
                  <a:cubicBezTo>
                    <a:pt x="90" y="178"/>
                    <a:pt x="88" y="178"/>
                    <a:pt x="87" y="179"/>
                  </a:cubicBezTo>
                  <a:cubicBezTo>
                    <a:pt x="88" y="178"/>
                    <a:pt x="90" y="178"/>
                    <a:pt x="91" y="177"/>
                  </a:cubicBezTo>
                  <a:cubicBezTo>
                    <a:pt x="93" y="176"/>
                    <a:pt x="95" y="176"/>
                    <a:pt x="96" y="175"/>
                  </a:cubicBezTo>
                  <a:cubicBezTo>
                    <a:pt x="98" y="172"/>
                    <a:pt x="100" y="170"/>
                    <a:pt x="102" y="167"/>
                  </a:cubicBezTo>
                  <a:cubicBezTo>
                    <a:pt x="102" y="167"/>
                    <a:pt x="102" y="167"/>
                    <a:pt x="102" y="167"/>
                  </a:cubicBezTo>
                  <a:cubicBezTo>
                    <a:pt x="102" y="166"/>
                    <a:pt x="103" y="166"/>
                    <a:pt x="103" y="166"/>
                  </a:cubicBezTo>
                  <a:cubicBezTo>
                    <a:pt x="103" y="166"/>
                    <a:pt x="103" y="165"/>
                    <a:pt x="103" y="165"/>
                  </a:cubicBezTo>
                  <a:cubicBezTo>
                    <a:pt x="103" y="164"/>
                    <a:pt x="104" y="164"/>
                    <a:pt x="104" y="163"/>
                  </a:cubicBezTo>
                  <a:cubicBezTo>
                    <a:pt x="104" y="162"/>
                    <a:pt x="104" y="160"/>
                    <a:pt x="104" y="159"/>
                  </a:cubicBezTo>
                  <a:cubicBezTo>
                    <a:pt x="103" y="160"/>
                    <a:pt x="101" y="161"/>
                    <a:pt x="100" y="162"/>
                  </a:cubicBezTo>
                  <a:cubicBezTo>
                    <a:pt x="99" y="162"/>
                    <a:pt x="98" y="163"/>
                    <a:pt x="97" y="163"/>
                  </a:cubicBezTo>
                  <a:cubicBezTo>
                    <a:pt x="96" y="164"/>
                    <a:pt x="96" y="165"/>
                    <a:pt x="95" y="166"/>
                  </a:cubicBezTo>
                  <a:cubicBezTo>
                    <a:pt x="94" y="168"/>
                    <a:pt x="92" y="169"/>
                    <a:pt x="90" y="171"/>
                  </a:cubicBezTo>
                  <a:cubicBezTo>
                    <a:pt x="88" y="172"/>
                    <a:pt x="86" y="173"/>
                    <a:pt x="84" y="174"/>
                  </a:cubicBezTo>
                  <a:cubicBezTo>
                    <a:pt x="86" y="173"/>
                    <a:pt x="88" y="172"/>
                    <a:pt x="90" y="170"/>
                  </a:cubicBezTo>
                  <a:cubicBezTo>
                    <a:pt x="92" y="169"/>
                    <a:pt x="93" y="167"/>
                    <a:pt x="95" y="166"/>
                  </a:cubicBezTo>
                  <a:cubicBezTo>
                    <a:pt x="95" y="165"/>
                    <a:pt x="95" y="165"/>
                    <a:pt x="95" y="164"/>
                  </a:cubicBezTo>
                  <a:cubicBezTo>
                    <a:pt x="96" y="164"/>
                    <a:pt x="96" y="163"/>
                    <a:pt x="97" y="163"/>
                  </a:cubicBezTo>
                  <a:cubicBezTo>
                    <a:pt x="97" y="162"/>
                    <a:pt x="98" y="161"/>
                    <a:pt x="99" y="161"/>
                  </a:cubicBezTo>
                  <a:cubicBezTo>
                    <a:pt x="101" y="159"/>
                    <a:pt x="103" y="158"/>
                    <a:pt x="105" y="157"/>
                  </a:cubicBezTo>
                  <a:cubicBezTo>
                    <a:pt x="105" y="154"/>
                    <a:pt x="105" y="152"/>
                    <a:pt x="105" y="150"/>
                  </a:cubicBezTo>
                  <a:cubicBezTo>
                    <a:pt x="105" y="150"/>
                    <a:pt x="104" y="151"/>
                    <a:pt x="103" y="151"/>
                  </a:cubicBezTo>
                  <a:cubicBezTo>
                    <a:pt x="102" y="151"/>
                    <a:pt x="101" y="151"/>
                    <a:pt x="100" y="151"/>
                  </a:cubicBezTo>
                  <a:cubicBezTo>
                    <a:pt x="99" y="151"/>
                    <a:pt x="98" y="151"/>
                    <a:pt x="97" y="151"/>
                  </a:cubicBezTo>
                  <a:cubicBezTo>
                    <a:pt x="94" y="151"/>
                    <a:pt x="90" y="153"/>
                    <a:pt x="87" y="155"/>
                  </a:cubicBezTo>
                  <a:cubicBezTo>
                    <a:pt x="90" y="152"/>
                    <a:pt x="94" y="151"/>
                    <a:pt x="97" y="150"/>
                  </a:cubicBezTo>
                  <a:cubicBezTo>
                    <a:pt x="98" y="150"/>
                    <a:pt x="99" y="150"/>
                    <a:pt x="100" y="150"/>
                  </a:cubicBezTo>
                  <a:cubicBezTo>
                    <a:pt x="101" y="150"/>
                    <a:pt x="102" y="150"/>
                    <a:pt x="103" y="150"/>
                  </a:cubicBezTo>
                  <a:cubicBezTo>
                    <a:pt x="104" y="150"/>
                    <a:pt x="105" y="149"/>
                    <a:pt x="106" y="148"/>
                  </a:cubicBezTo>
                  <a:cubicBezTo>
                    <a:pt x="106" y="148"/>
                    <a:pt x="106" y="148"/>
                    <a:pt x="106" y="148"/>
                  </a:cubicBezTo>
                  <a:cubicBezTo>
                    <a:pt x="106" y="148"/>
                    <a:pt x="106" y="148"/>
                    <a:pt x="106" y="148"/>
                  </a:cubicBezTo>
                  <a:cubicBezTo>
                    <a:pt x="106" y="148"/>
                    <a:pt x="107" y="147"/>
                    <a:pt x="107" y="147"/>
                  </a:cubicBezTo>
                  <a:cubicBezTo>
                    <a:pt x="107" y="145"/>
                    <a:pt x="107" y="143"/>
                    <a:pt x="107" y="141"/>
                  </a:cubicBezTo>
                  <a:cubicBezTo>
                    <a:pt x="107" y="139"/>
                    <a:pt x="107" y="137"/>
                    <a:pt x="106" y="136"/>
                  </a:cubicBezTo>
                  <a:cubicBezTo>
                    <a:pt x="106" y="133"/>
                    <a:pt x="106" y="130"/>
                    <a:pt x="106" y="128"/>
                  </a:cubicBezTo>
                  <a:cubicBezTo>
                    <a:pt x="106" y="128"/>
                    <a:pt x="105" y="128"/>
                    <a:pt x="104" y="128"/>
                  </a:cubicBezTo>
                  <a:cubicBezTo>
                    <a:pt x="103" y="129"/>
                    <a:pt x="102" y="129"/>
                    <a:pt x="101" y="130"/>
                  </a:cubicBezTo>
                  <a:cubicBezTo>
                    <a:pt x="99" y="131"/>
                    <a:pt x="97" y="132"/>
                    <a:pt x="96" y="134"/>
                  </a:cubicBezTo>
                  <a:cubicBezTo>
                    <a:pt x="97" y="132"/>
                    <a:pt x="99" y="130"/>
                    <a:pt x="101" y="129"/>
                  </a:cubicBezTo>
                  <a:cubicBezTo>
                    <a:pt x="102" y="128"/>
                    <a:pt x="103" y="128"/>
                    <a:pt x="104" y="127"/>
                  </a:cubicBezTo>
                  <a:cubicBezTo>
                    <a:pt x="105" y="127"/>
                    <a:pt x="106" y="127"/>
                    <a:pt x="106" y="126"/>
                  </a:cubicBezTo>
                  <a:cubicBezTo>
                    <a:pt x="106" y="125"/>
                    <a:pt x="106" y="125"/>
                    <a:pt x="106" y="124"/>
                  </a:cubicBezTo>
                  <a:cubicBezTo>
                    <a:pt x="107" y="120"/>
                    <a:pt x="106" y="117"/>
                    <a:pt x="106" y="113"/>
                  </a:cubicBezTo>
                  <a:cubicBezTo>
                    <a:pt x="106" y="112"/>
                    <a:pt x="106" y="111"/>
                    <a:pt x="106" y="110"/>
                  </a:cubicBezTo>
                  <a:cubicBezTo>
                    <a:pt x="106" y="110"/>
                    <a:pt x="105" y="110"/>
                    <a:pt x="105" y="111"/>
                  </a:cubicBezTo>
                  <a:cubicBezTo>
                    <a:pt x="104" y="111"/>
                    <a:pt x="104" y="110"/>
                    <a:pt x="103" y="110"/>
                  </a:cubicBezTo>
                  <a:cubicBezTo>
                    <a:pt x="103" y="110"/>
                    <a:pt x="102" y="109"/>
                    <a:pt x="102" y="109"/>
                  </a:cubicBezTo>
                  <a:cubicBezTo>
                    <a:pt x="101" y="108"/>
                    <a:pt x="100" y="106"/>
                    <a:pt x="98" y="105"/>
                  </a:cubicBezTo>
                  <a:cubicBezTo>
                    <a:pt x="97" y="104"/>
                    <a:pt x="95" y="103"/>
                    <a:pt x="94" y="102"/>
                  </a:cubicBezTo>
                  <a:cubicBezTo>
                    <a:pt x="92" y="101"/>
                    <a:pt x="90" y="100"/>
                    <a:pt x="88" y="100"/>
                  </a:cubicBezTo>
                  <a:cubicBezTo>
                    <a:pt x="90" y="100"/>
                    <a:pt x="92" y="101"/>
                    <a:pt x="94" y="101"/>
                  </a:cubicBezTo>
                  <a:cubicBezTo>
                    <a:pt x="96" y="102"/>
                    <a:pt x="97" y="103"/>
                    <a:pt x="99" y="104"/>
                  </a:cubicBezTo>
                  <a:cubicBezTo>
                    <a:pt x="100" y="106"/>
                    <a:pt x="102" y="107"/>
                    <a:pt x="103" y="108"/>
                  </a:cubicBezTo>
                  <a:cubicBezTo>
                    <a:pt x="104" y="109"/>
                    <a:pt x="104" y="109"/>
                    <a:pt x="105" y="109"/>
                  </a:cubicBezTo>
                  <a:cubicBezTo>
                    <a:pt x="105" y="109"/>
                    <a:pt x="105" y="109"/>
                    <a:pt x="106" y="109"/>
                  </a:cubicBezTo>
                  <a:cubicBezTo>
                    <a:pt x="106" y="106"/>
                    <a:pt x="106" y="104"/>
                    <a:pt x="106" y="101"/>
                  </a:cubicBezTo>
                  <a:cubicBezTo>
                    <a:pt x="106" y="98"/>
                    <a:pt x="105" y="94"/>
                    <a:pt x="104" y="90"/>
                  </a:cubicBezTo>
                  <a:cubicBezTo>
                    <a:pt x="103" y="87"/>
                    <a:pt x="103" y="83"/>
                    <a:pt x="102" y="80"/>
                  </a:cubicBezTo>
                  <a:cubicBezTo>
                    <a:pt x="102" y="80"/>
                    <a:pt x="101" y="77"/>
                    <a:pt x="102" y="77"/>
                  </a:cubicBezTo>
                  <a:cubicBezTo>
                    <a:pt x="103" y="76"/>
                    <a:pt x="104" y="77"/>
                    <a:pt x="105" y="78"/>
                  </a:cubicBezTo>
                  <a:cubicBezTo>
                    <a:pt x="105" y="78"/>
                    <a:pt x="105" y="78"/>
                    <a:pt x="105" y="78"/>
                  </a:cubicBezTo>
                  <a:cubicBezTo>
                    <a:pt x="106" y="82"/>
                    <a:pt x="107" y="86"/>
                    <a:pt x="108" y="90"/>
                  </a:cubicBezTo>
                  <a:cubicBezTo>
                    <a:pt x="109" y="93"/>
                    <a:pt x="109" y="97"/>
                    <a:pt x="109" y="101"/>
                  </a:cubicBezTo>
                  <a:cubicBezTo>
                    <a:pt x="109" y="105"/>
                    <a:pt x="109" y="109"/>
                    <a:pt x="109" y="113"/>
                  </a:cubicBezTo>
                  <a:cubicBezTo>
                    <a:pt x="109" y="116"/>
                    <a:pt x="109" y="120"/>
                    <a:pt x="109" y="124"/>
                  </a:cubicBezTo>
                  <a:cubicBezTo>
                    <a:pt x="108" y="128"/>
                    <a:pt x="108" y="132"/>
                    <a:pt x="108" y="136"/>
                  </a:cubicBezTo>
                  <a:cubicBezTo>
                    <a:pt x="108" y="137"/>
                    <a:pt x="108" y="139"/>
                    <a:pt x="108" y="141"/>
                  </a:cubicBezTo>
                  <a:cubicBezTo>
                    <a:pt x="109" y="143"/>
                    <a:pt x="108" y="145"/>
                    <a:pt x="108" y="147"/>
                  </a:cubicBezTo>
                  <a:cubicBezTo>
                    <a:pt x="108" y="147"/>
                    <a:pt x="107" y="148"/>
                    <a:pt x="107" y="148"/>
                  </a:cubicBezTo>
                  <a:cubicBezTo>
                    <a:pt x="107" y="148"/>
                    <a:pt x="107" y="148"/>
                    <a:pt x="107" y="148"/>
                  </a:cubicBezTo>
                  <a:cubicBezTo>
                    <a:pt x="107" y="148"/>
                    <a:pt x="107" y="148"/>
                    <a:pt x="107" y="148"/>
                  </a:cubicBezTo>
                  <a:cubicBezTo>
                    <a:pt x="107" y="150"/>
                    <a:pt x="107" y="152"/>
                    <a:pt x="106" y="154"/>
                  </a:cubicBezTo>
                  <a:cubicBezTo>
                    <a:pt x="106" y="154"/>
                    <a:pt x="107" y="154"/>
                    <a:pt x="107" y="154"/>
                  </a:cubicBezTo>
                  <a:cubicBezTo>
                    <a:pt x="107" y="155"/>
                    <a:pt x="107" y="155"/>
                    <a:pt x="107" y="155"/>
                  </a:cubicBezTo>
                  <a:cubicBezTo>
                    <a:pt x="108" y="156"/>
                    <a:pt x="108" y="156"/>
                    <a:pt x="108" y="157"/>
                  </a:cubicBezTo>
                  <a:cubicBezTo>
                    <a:pt x="109" y="158"/>
                    <a:pt x="109" y="159"/>
                    <a:pt x="109" y="160"/>
                  </a:cubicBezTo>
                  <a:cubicBezTo>
                    <a:pt x="109" y="161"/>
                    <a:pt x="110" y="162"/>
                    <a:pt x="110" y="163"/>
                  </a:cubicBezTo>
                  <a:cubicBezTo>
                    <a:pt x="110" y="164"/>
                    <a:pt x="111" y="165"/>
                    <a:pt x="111" y="166"/>
                  </a:cubicBezTo>
                  <a:cubicBezTo>
                    <a:pt x="111" y="165"/>
                    <a:pt x="110" y="164"/>
                    <a:pt x="110"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33" name="Freeform 35">
              <a:extLst>
                <a:ext uri="{FF2B5EF4-FFF2-40B4-BE49-F238E27FC236}">
                  <a16:creationId xmlns:a16="http://schemas.microsoft.com/office/drawing/2014/main" id="{67178DC6-BFD7-429B-8809-0A34B644CBA2}"/>
                </a:ext>
              </a:extLst>
            </p:cNvPr>
            <p:cNvSpPr/>
            <p:nvPr/>
          </p:nvSpPr>
          <p:spPr bwMode="auto">
            <a:xfrm>
              <a:off x="3071" y="1374"/>
              <a:ext cx="25" cy="5"/>
            </a:xfrm>
            <a:custGeom>
              <a:avLst/>
              <a:gdLst>
                <a:gd name="T0" fmla="*/ 9 w 10"/>
                <a:gd name="T1" fmla="*/ 1 h 2"/>
                <a:gd name="T2" fmla="*/ 0 w 10"/>
                <a:gd name="T3" fmla="*/ 1 h 2"/>
                <a:gd name="T4" fmla="*/ 0 w 10"/>
                <a:gd name="T5" fmla="*/ 1 h 2"/>
                <a:gd name="T6" fmla="*/ 9 w 10"/>
                <a:gd name="T7" fmla="*/ 1 h 2"/>
              </a:gdLst>
              <a:ahLst/>
              <a:cxnLst>
                <a:cxn ang="0">
                  <a:pos x="T0" y="T1"/>
                </a:cxn>
                <a:cxn ang="0">
                  <a:pos x="T2" y="T3"/>
                </a:cxn>
                <a:cxn ang="0">
                  <a:pos x="T4" y="T5"/>
                </a:cxn>
                <a:cxn ang="0">
                  <a:pos x="T6" y="T7"/>
                </a:cxn>
              </a:cxnLst>
              <a:rect l="0" t="0" r="r" b="b"/>
              <a:pathLst>
                <a:path w="10" h="2">
                  <a:moveTo>
                    <a:pt x="9" y="1"/>
                  </a:moveTo>
                  <a:cubicBezTo>
                    <a:pt x="10" y="0"/>
                    <a:pt x="0" y="1"/>
                    <a:pt x="0" y="1"/>
                  </a:cubicBezTo>
                  <a:cubicBezTo>
                    <a:pt x="0" y="1"/>
                    <a:pt x="0" y="1"/>
                    <a:pt x="0" y="1"/>
                  </a:cubicBezTo>
                  <a:cubicBezTo>
                    <a:pt x="0" y="2"/>
                    <a:pt x="8" y="2"/>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34" name="Freeform 36">
              <a:extLst>
                <a:ext uri="{FF2B5EF4-FFF2-40B4-BE49-F238E27FC236}">
                  <a16:creationId xmlns:a16="http://schemas.microsoft.com/office/drawing/2014/main" id="{FF9D562A-4807-4953-9EA8-E042F0597B2D}"/>
                </a:ext>
              </a:extLst>
            </p:cNvPr>
            <p:cNvSpPr/>
            <p:nvPr/>
          </p:nvSpPr>
          <p:spPr bwMode="auto">
            <a:xfrm>
              <a:off x="3050" y="1391"/>
              <a:ext cx="4" cy="24"/>
            </a:xfrm>
            <a:custGeom>
              <a:avLst/>
              <a:gdLst>
                <a:gd name="T0" fmla="*/ 0 w 2"/>
                <a:gd name="T1" fmla="*/ 10 h 10"/>
                <a:gd name="T2" fmla="*/ 1 w 2"/>
                <a:gd name="T3" fmla="*/ 10 h 10"/>
                <a:gd name="T4" fmla="*/ 1 w 2"/>
                <a:gd name="T5" fmla="*/ 1 h 10"/>
                <a:gd name="T6" fmla="*/ 0 w 2"/>
                <a:gd name="T7" fmla="*/ 10 h 10"/>
              </a:gdLst>
              <a:ahLst/>
              <a:cxnLst>
                <a:cxn ang="0">
                  <a:pos x="T0" y="T1"/>
                </a:cxn>
                <a:cxn ang="0">
                  <a:pos x="T2" y="T3"/>
                </a:cxn>
                <a:cxn ang="0">
                  <a:pos x="T4" y="T5"/>
                </a:cxn>
                <a:cxn ang="0">
                  <a:pos x="T6" y="T7"/>
                </a:cxn>
              </a:cxnLst>
              <a:rect l="0" t="0" r="r" b="b"/>
              <a:pathLst>
                <a:path w="2" h="10">
                  <a:moveTo>
                    <a:pt x="0" y="10"/>
                  </a:moveTo>
                  <a:cubicBezTo>
                    <a:pt x="0" y="10"/>
                    <a:pt x="0" y="10"/>
                    <a:pt x="1" y="10"/>
                  </a:cubicBezTo>
                  <a:cubicBezTo>
                    <a:pt x="1" y="10"/>
                    <a:pt x="2" y="0"/>
                    <a:pt x="1" y="1"/>
                  </a:cubicBezTo>
                  <a:cubicBezTo>
                    <a:pt x="0" y="4"/>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35" name="Freeform 37">
              <a:extLst>
                <a:ext uri="{FF2B5EF4-FFF2-40B4-BE49-F238E27FC236}">
                  <a16:creationId xmlns:a16="http://schemas.microsoft.com/office/drawing/2014/main" id="{6986FDBF-11C3-47FD-8EF3-3BE9EB6F3728}"/>
                </a:ext>
              </a:extLst>
            </p:cNvPr>
            <p:cNvSpPr/>
            <p:nvPr/>
          </p:nvSpPr>
          <p:spPr bwMode="auto">
            <a:xfrm>
              <a:off x="3025" y="1376"/>
              <a:ext cx="27" cy="12"/>
            </a:xfrm>
            <a:custGeom>
              <a:avLst/>
              <a:gdLst>
                <a:gd name="T0" fmla="*/ 10 w 11"/>
                <a:gd name="T1" fmla="*/ 2 h 5"/>
                <a:gd name="T2" fmla="*/ 1 w 11"/>
                <a:gd name="T3" fmla="*/ 4 h 5"/>
                <a:gd name="T4" fmla="*/ 10 w 11"/>
                <a:gd name="T5" fmla="*/ 2 h 5"/>
              </a:gdLst>
              <a:ahLst/>
              <a:cxnLst>
                <a:cxn ang="0">
                  <a:pos x="T0" y="T1"/>
                </a:cxn>
                <a:cxn ang="0">
                  <a:pos x="T2" y="T3"/>
                </a:cxn>
                <a:cxn ang="0">
                  <a:pos x="T4" y="T5"/>
                </a:cxn>
              </a:cxnLst>
              <a:rect l="0" t="0" r="r" b="b"/>
              <a:pathLst>
                <a:path w="11" h="5">
                  <a:moveTo>
                    <a:pt x="10" y="2"/>
                  </a:moveTo>
                  <a:cubicBezTo>
                    <a:pt x="11" y="0"/>
                    <a:pt x="0" y="3"/>
                    <a:pt x="1" y="4"/>
                  </a:cubicBezTo>
                  <a:cubicBezTo>
                    <a:pt x="2" y="5"/>
                    <a:pt x="10" y="3"/>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grpSp>
      <p:sp>
        <p:nvSpPr>
          <p:cNvPr id="36" name="Freeform 41">
            <a:extLst>
              <a:ext uri="{FF2B5EF4-FFF2-40B4-BE49-F238E27FC236}">
                <a16:creationId xmlns:a16="http://schemas.microsoft.com/office/drawing/2014/main" id="{1602FCF5-0405-4956-A408-46747DB242D2}"/>
              </a:ext>
            </a:extLst>
          </p:cNvPr>
          <p:cNvSpPr/>
          <p:nvPr/>
        </p:nvSpPr>
        <p:spPr bwMode="auto">
          <a:xfrm>
            <a:off x="5229944" y="4738375"/>
            <a:ext cx="560708" cy="572198"/>
          </a:xfrm>
          <a:custGeom>
            <a:avLst/>
            <a:gdLst>
              <a:gd name="T0" fmla="*/ 24 w 182"/>
              <a:gd name="T1" fmla="*/ 127 h 170"/>
              <a:gd name="T2" fmla="*/ 44 w 182"/>
              <a:gd name="T3" fmla="*/ 159 h 170"/>
              <a:gd name="T4" fmla="*/ 35 w 182"/>
              <a:gd name="T5" fmla="*/ 168 h 170"/>
              <a:gd name="T6" fmla="*/ 3 w 182"/>
              <a:gd name="T7" fmla="*/ 127 h 170"/>
              <a:gd name="T8" fmla="*/ 22 w 182"/>
              <a:gd name="T9" fmla="*/ 104 h 170"/>
              <a:gd name="T10" fmla="*/ 50 w 182"/>
              <a:gd name="T11" fmla="*/ 104 h 170"/>
              <a:gd name="T12" fmla="*/ 97 w 182"/>
              <a:gd name="T13" fmla="*/ 85 h 170"/>
              <a:gd name="T14" fmla="*/ 70 w 182"/>
              <a:gd name="T15" fmla="*/ 46 h 170"/>
              <a:gd name="T16" fmla="*/ 60 w 182"/>
              <a:gd name="T17" fmla="*/ 16 h 170"/>
              <a:gd name="T18" fmla="*/ 75 w 182"/>
              <a:gd name="T19" fmla="*/ 14 h 170"/>
              <a:gd name="T20" fmla="*/ 89 w 182"/>
              <a:gd name="T21" fmla="*/ 38 h 170"/>
              <a:gd name="T22" fmla="*/ 99 w 182"/>
              <a:gd name="T23" fmla="*/ 27 h 170"/>
              <a:gd name="T24" fmla="*/ 136 w 182"/>
              <a:gd name="T25" fmla="*/ 1 h 170"/>
              <a:gd name="T26" fmla="*/ 173 w 182"/>
              <a:gd name="T27" fmla="*/ 69 h 170"/>
              <a:gd name="T28" fmla="*/ 99 w 182"/>
              <a:gd name="T29" fmla="*/ 147 h 170"/>
              <a:gd name="T30" fmla="*/ 45 w 182"/>
              <a:gd name="T31" fmla="*/ 132 h 170"/>
              <a:gd name="T32" fmla="*/ 24 w 182"/>
              <a:gd name="T33" fmla="*/ 12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170">
                <a:moveTo>
                  <a:pt x="24" y="127"/>
                </a:moveTo>
                <a:cubicBezTo>
                  <a:pt x="11" y="141"/>
                  <a:pt x="44" y="159"/>
                  <a:pt x="44" y="159"/>
                </a:cubicBezTo>
                <a:cubicBezTo>
                  <a:pt x="41" y="170"/>
                  <a:pt x="35" y="168"/>
                  <a:pt x="35" y="168"/>
                </a:cubicBezTo>
                <a:cubicBezTo>
                  <a:pt x="24" y="162"/>
                  <a:pt x="0" y="149"/>
                  <a:pt x="3" y="127"/>
                </a:cubicBezTo>
                <a:cubicBezTo>
                  <a:pt x="5" y="110"/>
                  <a:pt x="20" y="106"/>
                  <a:pt x="22" y="104"/>
                </a:cubicBezTo>
                <a:cubicBezTo>
                  <a:pt x="33" y="96"/>
                  <a:pt x="44" y="100"/>
                  <a:pt x="50" y="104"/>
                </a:cubicBezTo>
                <a:cubicBezTo>
                  <a:pt x="57" y="110"/>
                  <a:pt x="93" y="106"/>
                  <a:pt x="97" y="85"/>
                </a:cubicBezTo>
                <a:cubicBezTo>
                  <a:pt x="101" y="64"/>
                  <a:pt x="82" y="56"/>
                  <a:pt x="70" y="46"/>
                </a:cubicBezTo>
                <a:cubicBezTo>
                  <a:pt x="58" y="35"/>
                  <a:pt x="60" y="16"/>
                  <a:pt x="60" y="16"/>
                </a:cubicBezTo>
                <a:cubicBezTo>
                  <a:pt x="71" y="9"/>
                  <a:pt x="75" y="14"/>
                  <a:pt x="75" y="14"/>
                </a:cubicBezTo>
                <a:cubicBezTo>
                  <a:pt x="75" y="27"/>
                  <a:pt x="82" y="38"/>
                  <a:pt x="89" y="38"/>
                </a:cubicBezTo>
                <a:cubicBezTo>
                  <a:pt x="96" y="39"/>
                  <a:pt x="98" y="36"/>
                  <a:pt x="99" y="27"/>
                </a:cubicBezTo>
                <a:cubicBezTo>
                  <a:pt x="99" y="18"/>
                  <a:pt x="104" y="0"/>
                  <a:pt x="136" y="1"/>
                </a:cubicBezTo>
                <a:cubicBezTo>
                  <a:pt x="168" y="2"/>
                  <a:pt x="182" y="34"/>
                  <a:pt x="173" y="69"/>
                </a:cubicBezTo>
                <a:cubicBezTo>
                  <a:pt x="164" y="104"/>
                  <a:pt x="147" y="154"/>
                  <a:pt x="99" y="147"/>
                </a:cubicBezTo>
                <a:cubicBezTo>
                  <a:pt x="51" y="139"/>
                  <a:pt x="51" y="130"/>
                  <a:pt x="45" y="132"/>
                </a:cubicBezTo>
                <a:cubicBezTo>
                  <a:pt x="40" y="135"/>
                  <a:pt x="30" y="137"/>
                  <a:pt x="24" y="127"/>
                </a:cubicBezTo>
                <a:close/>
              </a:path>
            </a:pathLst>
          </a:custGeom>
          <a:solidFill>
            <a:srgbClr val="B48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grpSp>
        <p:nvGrpSpPr>
          <p:cNvPr id="47" name="Group 59">
            <a:extLst>
              <a:ext uri="{FF2B5EF4-FFF2-40B4-BE49-F238E27FC236}">
                <a16:creationId xmlns:a16="http://schemas.microsoft.com/office/drawing/2014/main" id="{FB9B2702-4B46-4766-9D56-BE9E2209D265}"/>
              </a:ext>
            </a:extLst>
          </p:cNvPr>
          <p:cNvGrpSpPr>
            <a:grpSpLocks noChangeAspect="1"/>
          </p:cNvGrpSpPr>
          <p:nvPr/>
        </p:nvGrpSpPr>
        <p:grpSpPr>
          <a:xfrm>
            <a:off x="8588071" y="4708842"/>
            <a:ext cx="618316" cy="628022"/>
            <a:chOff x="4893" y="2292"/>
            <a:chExt cx="483" cy="450"/>
          </a:xfrm>
        </p:grpSpPr>
        <p:sp>
          <p:nvSpPr>
            <p:cNvPr id="48" name="Freeform 60">
              <a:extLst>
                <a:ext uri="{FF2B5EF4-FFF2-40B4-BE49-F238E27FC236}">
                  <a16:creationId xmlns:a16="http://schemas.microsoft.com/office/drawing/2014/main" id="{804D2FDE-B905-47D1-B6C3-8786D80EBE78}"/>
                </a:ext>
              </a:extLst>
            </p:cNvPr>
            <p:cNvSpPr>
              <a:spLocks noEditPoints="1"/>
            </p:cNvSpPr>
            <p:nvPr/>
          </p:nvSpPr>
          <p:spPr bwMode="auto">
            <a:xfrm>
              <a:off x="5162" y="2331"/>
              <a:ext cx="214" cy="411"/>
            </a:xfrm>
            <a:custGeom>
              <a:avLst/>
              <a:gdLst>
                <a:gd name="T0" fmla="*/ 66 w 89"/>
                <a:gd name="T1" fmla="*/ 23 h 171"/>
                <a:gd name="T2" fmla="*/ 37 w 89"/>
                <a:gd name="T3" fmla="*/ 2 h 171"/>
                <a:gd name="T4" fmla="*/ 8 w 89"/>
                <a:gd name="T5" fmla="*/ 26 h 171"/>
                <a:gd name="T6" fmla="*/ 17 w 89"/>
                <a:gd name="T7" fmla="*/ 45 h 171"/>
                <a:gd name="T8" fmla="*/ 7 w 89"/>
                <a:gd name="T9" fmla="*/ 51 h 171"/>
                <a:gd name="T10" fmla="*/ 0 w 89"/>
                <a:gd name="T11" fmla="*/ 50 h 171"/>
                <a:gd name="T12" fmla="*/ 0 w 89"/>
                <a:gd name="T13" fmla="*/ 61 h 171"/>
                <a:gd name="T14" fmla="*/ 4 w 89"/>
                <a:gd name="T15" fmla="*/ 62 h 171"/>
                <a:gd name="T16" fmla="*/ 26 w 89"/>
                <a:gd name="T17" fmla="*/ 62 h 171"/>
                <a:gd name="T18" fmla="*/ 24 w 89"/>
                <a:gd name="T19" fmla="*/ 64 h 171"/>
                <a:gd name="T20" fmla="*/ 4 w 89"/>
                <a:gd name="T21" fmla="*/ 62 h 171"/>
                <a:gd name="T22" fmla="*/ 1 w 89"/>
                <a:gd name="T23" fmla="*/ 73 h 171"/>
                <a:gd name="T24" fmla="*/ 17 w 89"/>
                <a:gd name="T25" fmla="*/ 74 h 171"/>
                <a:gd name="T26" fmla="*/ 6 w 89"/>
                <a:gd name="T27" fmla="*/ 121 h 171"/>
                <a:gd name="T28" fmla="*/ 6 w 89"/>
                <a:gd name="T29" fmla="*/ 167 h 171"/>
                <a:gd name="T30" fmla="*/ 13 w 89"/>
                <a:gd name="T31" fmla="*/ 168 h 171"/>
                <a:gd name="T32" fmla="*/ 13 w 89"/>
                <a:gd name="T33" fmla="*/ 108 h 171"/>
                <a:gd name="T34" fmla="*/ 25 w 89"/>
                <a:gd name="T35" fmla="*/ 87 h 171"/>
                <a:gd name="T36" fmla="*/ 24 w 89"/>
                <a:gd name="T37" fmla="*/ 90 h 171"/>
                <a:gd name="T38" fmla="*/ 59 w 89"/>
                <a:gd name="T39" fmla="*/ 119 h 171"/>
                <a:gd name="T40" fmla="*/ 80 w 89"/>
                <a:gd name="T41" fmla="*/ 82 h 171"/>
                <a:gd name="T42" fmla="*/ 66 w 89"/>
                <a:gd name="T43" fmla="*/ 23 h 171"/>
                <a:gd name="T44" fmla="*/ 31 w 89"/>
                <a:gd name="T45" fmla="*/ 68 h 171"/>
                <a:gd name="T46" fmla="*/ 30 w 89"/>
                <a:gd name="T47" fmla="*/ 62 h 171"/>
                <a:gd name="T48" fmla="*/ 31 w 89"/>
                <a:gd name="T49" fmla="*/ 68 h 171"/>
                <a:gd name="T50" fmla="*/ 18 w 89"/>
                <a:gd name="T51" fmla="*/ 52 h 171"/>
                <a:gd name="T52" fmla="*/ 14 w 89"/>
                <a:gd name="T53" fmla="*/ 50 h 171"/>
                <a:gd name="T54" fmla="*/ 19 w 89"/>
                <a:gd name="T55" fmla="*/ 46 h 171"/>
                <a:gd name="T56" fmla="*/ 24 w 89"/>
                <a:gd name="T57" fmla="*/ 48 h 171"/>
                <a:gd name="T58" fmla="*/ 18 w 89"/>
                <a:gd name="T59" fmla="*/ 52 h 171"/>
                <a:gd name="T60" fmla="*/ 25 w 89"/>
                <a:gd name="T61" fmla="*/ 55 h 171"/>
                <a:gd name="T62" fmla="*/ 28 w 89"/>
                <a:gd name="T63" fmla="*/ 49 h 171"/>
                <a:gd name="T64" fmla="*/ 28 w 89"/>
                <a:gd name="T65" fmla="*/ 49 h 171"/>
                <a:gd name="T66" fmla="*/ 29 w 89"/>
                <a:gd name="T67" fmla="*/ 49 h 171"/>
                <a:gd name="T68" fmla="*/ 29 w 89"/>
                <a:gd name="T69" fmla="*/ 55 h 171"/>
                <a:gd name="T70" fmla="*/ 25 w 89"/>
                <a:gd name="T71" fmla="*/ 5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71">
                  <a:moveTo>
                    <a:pt x="66" y="23"/>
                  </a:moveTo>
                  <a:cubicBezTo>
                    <a:pt x="61" y="11"/>
                    <a:pt x="50" y="5"/>
                    <a:pt x="37" y="2"/>
                  </a:cubicBezTo>
                  <a:cubicBezTo>
                    <a:pt x="25" y="0"/>
                    <a:pt x="7" y="8"/>
                    <a:pt x="8" y="26"/>
                  </a:cubicBezTo>
                  <a:cubicBezTo>
                    <a:pt x="9" y="35"/>
                    <a:pt x="13" y="41"/>
                    <a:pt x="17" y="45"/>
                  </a:cubicBezTo>
                  <a:cubicBezTo>
                    <a:pt x="11" y="50"/>
                    <a:pt x="7" y="51"/>
                    <a:pt x="7" y="51"/>
                  </a:cubicBezTo>
                  <a:cubicBezTo>
                    <a:pt x="4" y="51"/>
                    <a:pt x="1" y="50"/>
                    <a:pt x="0" y="50"/>
                  </a:cubicBezTo>
                  <a:cubicBezTo>
                    <a:pt x="2" y="51"/>
                    <a:pt x="1" y="61"/>
                    <a:pt x="0" y="61"/>
                  </a:cubicBezTo>
                  <a:cubicBezTo>
                    <a:pt x="0" y="61"/>
                    <a:pt x="1" y="61"/>
                    <a:pt x="4" y="62"/>
                  </a:cubicBezTo>
                  <a:cubicBezTo>
                    <a:pt x="9" y="62"/>
                    <a:pt x="19" y="63"/>
                    <a:pt x="26" y="62"/>
                  </a:cubicBezTo>
                  <a:cubicBezTo>
                    <a:pt x="25" y="63"/>
                    <a:pt x="25" y="64"/>
                    <a:pt x="24" y="64"/>
                  </a:cubicBezTo>
                  <a:cubicBezTo>
                    <a:pt x="22" y="64"/>
                    <a:pt x="13" y="66"/>
                    <a:pt x="4" y="62"/>
                  </a:cubicBezTo>
                  <a:cubicBezTo>
                    <a:pt x="5" y="63"/>
                    <a:pt x="2" y="73"/>
                    <a:pt x="1" y="73"/>
                  </a:cubicBezTo>
                  <a:cubicBezTo>
                    <a:pt x="7" y="74"/>
                    <a:pt x="13" y="74"/>
                    <a:pt x="17" y="74"/>
                  </a:cubicBezTo>
                  <a:cubicBezTo>
                    <a:pt x="8" y="76"/>
                    <a:pt x="6" y="98"/>
                    <a:pt x="6" y="121"/>
                  </a:cubicBezTo>
                  <a:cubicBezTo>
                    <a:pt x="6" y="144"/>
                    <a:pt x="6" y="167"/>
                    <a:pt x="6" y="167"/>
                  </a:cubicBezTo>
                  <a:cubicBezTo>
                    <a:pt x="6" y="167"/>
                    <a:pt x="8" y="171"/>
                    <a:pt x="13" y="168"/>
                  </a:cubicBezTo>
                  <a:cubicBezTo>
                    <a:pt x="13" y="168"/>
                    <a:pt x="11" y="127"/>
                    <a:pt x="13" y="108"/>
                  </a:cubicBezTo>
                  <a:cubicBezTo>
                    <a:pt x="15" y="90"/>
                    <a:pt x="19" y="87"/>
                    <a:pt x="25" y="87"/>
                  </a:cubicBezTo>
                  <a:cubicBezTo>
                    <a:pt x="24" y="88"/>
                    <a:pt x="24" y="89"/>
                    <a:pt x="24" y="90"/>
                  </a:cubicBezTo>
                  <a:cubicBezTo>
                    <a:pt x="18" y="109"/>
                    <a:pt x="38" y="128"/>
                    <a:pt x="59" y="119"/>
                  </a:cubicBezTo>
                  <a:cubicBezTo>
                    <a:pt x="82" y="110"/>
                    <a:pt x="79" y="86"/>
                    <a:pt x="80" y="82"/>
                  </a:cubicBezTo>
                  <a:cubicBezTo>
                    <a:pt x="89" y="42"/>
                    <a:pt x="67" y="26"/>
                    <a:pt x="66" y="23"/>
                  </a:cubicBezTo>
                  <a:close/>
                  <a:moveTo>
                    <a:pt x="31" y="68"/>
                  </a:moveTo>
                  <a:cubicBezTo>
                    <a:pt x="27" y="65"/>
                    <a:pt x="27" y="64"/>
                    <a:pt x="30" y="62"/>
                  </a:cubicBezTo>
                  <a:cubicBezTo>
                    <a:pt x="30" y="64"/>
                    <a:pt x="31" y="66"/>
                    <a:pt x="31" y="68"/>
                  </a:cubicBezTo>
                  <a:close/>
                  <a:moveTo>
                    <a:pt x="18" y="52"/>
                  </a:moveTo>
                  <a:cubicBezTo>
                    <a:pt x="14" y="52"/>
                    <a:pt x="11" y="52"/>
                    <a:pt x="14" y="50"/>
                  </a:cubicBezTo>
                  <a:cubicBezTo>
                    <a:pt x="17" y="48"/>
                    <a:pt x="19" y="46"/>
                    <a:pt x="19" y="46"/>
                  </a:cubicBezTo>
                  <a:cubicBezTo>
                    <a:pt x="21" y="47"/>
                    <a:pt x="23" y="48"/>
                    <a:pt x="24" y="48"/>
                  </a:cubicBezTo>
                  <a:cubicBezTo>
                    <a:pt x="24" y="50"/>
                    <a:pt x="21" y="53"/>
                    <a:pt x="18" y="52"/>
                  </a:cubicBezTo>
                  <a:close/>
                  <a:moveTo>
                    <a:pt x="25" y="55"/>
                  </a:moveTo>
                  <a:cubicBezTo>
                    <a:pt x="23" y="54"/>
                    <a:pt x="26" y="52"/>
                    <a:pt x="28" y="49"/>
                  </a:cubicBezTo>
                  <a:cubicBezTo>
                    <a:pt x="28" y="49"/>
                    <a:pt x="28" y="49"/>
                    <a:pt x="28" y="49"/>
                  </a:cubicBezTo>
                  <a:cubicBezTo>
                    <a:pt x="28" y="49"/>
                    <a:pt x="29" y="49"/>
                    <a:pt x="29" y="49"/>
                  </a:cubicBezTo>
                  <a:cubicBezTo>
                    <a:pt x="29" y="49"/>
                    <a:pt x="29" y="51"/>
                    <a:pt x="29" y="55"/>
                  </a:cubicBezTo>
                  <a:cubicBezTo>
                    <a:pt x="29" y="55"/>
                    <a:pt x="27" y="56"/>
                    <a:pt x="25" y="55"/>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49" name="Freeform 61">
              <a:extLst>
                <a:ext uri="{FF2B5EF4-FFF2-40B4-BE49-F238E27FC236}">
                  <a16:creationId xmlns:a16="http://schemas.microsoft.com/office/drawing/2014/main" id="{80F29455-901E-4392-AA89-B56479624D0A}"/>
                </a:ext>
              </a:extLst>
            </p:cNvPr>
            <p:cNvSpPr/>
            <p:nvPr/>
          </p:nvSpPr>
          <p:spPr bwMode="auto">
            <a:xfrm>
              <a:off x="5165" y="2482"/>
              <a:ext cx="7" cy="19"/>
            </a:xfrm>
            <a:custGeom>
              <a:avLst/>
              <a:gdLst>
                <a:gd name="T0" fmla="*/ 0 w 3"/>
                <a:gd name="T1" fmla="*/ 8 h 8"/>
                <a:gd name="T2" fmla="*/ 3 w 3"/>
                <a:gd name="T3" fmla="*/ 1 h 8"/>
                <a:gd name="T4" fmla="*/ 3 w 3"/>
                <a:gd name="T5" fmla="*/ 1 h 8"/>
                <a:gd name="T6" fmla="*/ 0 w 3"/>
                <a:gd name="T7" fmla="*/ 8 h 8"/>
                <a:gd name="T8" fmla="*/ 0 w 3"/>
                <a:gd name="T9" fmla="*/ 8 h 8"/>
              </a:gdLst>
              <a:ahLst/>
              <a:cxnLst>
                <a:cxn ang="0">
                  <a:pos x="T0" y="T1"/>
                </a:cxn>
                <a:cxn ang="0">
                  <a:pos x="T2" y="T3"/>
                </a:cxn>
                <a:cxn ang="0">
                  <a:pos x="T4" y="T5"/>
                </a:cxn>
                <a:cxn ang="0">
                  <a:pos x="T6" y="T7"/>
                </a:cxn>
                <a:cxn ang="0">
                  <a:pos x="T8" y="T9"/>
                </a:cxn>
              </a:cxnLst>
              <a:rect l="0" t="0" r="r" b="b"/>
              <a:pathLst>
                <a:path w="3" h="8">
                  <a:moveTo>
                    <a:pt x="0" y="8"/>
                  </a:moveTo>
                  <a:cubicBezTo>
                    <a:pt x="1" y="8"/>
                    <a:pt x="3" y="1"/>
                    <a:pt x="3" y="1"/>
                  </a:cubicBezTo>
                  <a:cubicBezTo>
                    <a:pt x="3" y="1"/>
                    <a:pt x="3" y="1"/>
                    <a:pt x="3" y="1"/>
                  </a:cubicBezTo>
                  <a:cubicBezTo>
                    <a:pt x="2" y="0"/>
                    <a:pt x="0" y="8"/>
                    <a:pt x="0" y="8"/>
                  </a:cubicBezTo>
                  <a:cubicBezTo>
                    <a:pt x="0" y="8"/>
                    <a:pt x="0" y="8"/>
                    <a:pt x="0" y="8"/>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50" name="Freeform 62">
              <a:extLst>
                <a:ext uri="{FF2B5EF4-FFF2-40B4-BE49-F238E27FC236}">
                  <a16:creationId xmlns:a16="http://schemas.microsoft.com/office/drawing/2014/main" id="{A141BF99-11F9-446B-9399-AF3054B4674B}"/>
                </a:ext>
              </a:extLst>
            </p:cNvPr>
            <p:cNvSpPr/>
            <p:nvPr/>
          </p:nvSpPr>
          <p:spPr bwMode="auto">
            <a:xfrm>
              <a:off x="5160" y="2453"/>
              <a:ext cx="5" cy="19"/>
            </a:xfrm>
            <a:custGeom>
              <a:avLst/>
              <a:gdLst>
                <a:gd name="T0" fmla="*/ 1 w 2"/>
                <a:gd name="T1" fmla="*/ 0 h 8"/>
                <a:gd name="T2" fmla="*/ 1 w 2"/>
                <a:gd name="T3" fmla="*/ 0 h 8"/>
                <a:gd name="T4" fmla="*/ 1 w 2"/>
                <a:gd name="T5" fmla="*/ 0 h 8"/>
                <a:gd name="T6" fmla="*/ 1 w 2"/>
                <a:gd name="T7" fmla="*/ 8 h 8"/>
                <a:gd name="T8" fmla="*/ 1 w 2"/>
                <a:gd name="T9" fmla="*/ 0 h 8"/>
              </a:gdLst>
              <a:ahLst/>
              <a:cxnLst>
                <a:cxn ang="0">
                  <a:pos x="T0" y="T1"/>
                </a:cxn>
                <a:cxn ang="0">
                  <a:pos x="T2" y="T3"/>
                </a:cxn>
                <a:cxn ang="0">
                  <a:pos x="T4" y="T5"/>
                </a:cxn>
                <a:cxn ang="0">
                  <a:pos x="T6" y="T7"/>
                </a:cxn>
                <a:cxn ang="0">
                  <a:pos x="T8" y="T9"/>
                </a:cxn>
              </a:cxnLst>
              <a:rect l="0" t="0" r="r" b="b"/>
              <a:pathLst>
                <a:path w="2" h="8">
                  <a:moveTo>
                    <a:pt x="1" y="0"/>
                  </a:moveTo>
                  <a:cubicBezTo>
                    <a:pt x="1" y="0"/>
                    <a:pt x="1" y="0"/>
                    <a:pt x="1" y="0"/>
                  </a:cubicBezTo>
                  <a:cubicBezTo>
                    <a:pt x="1" y="0"/>
                    <a:pt x="1" y="0"/>
                    <a:pt x="1" y="0"/>
                  </a:cubicBezTo>
                  <a:cubicBezTo>
                    <a:pt x="0" y="0"/>
                    <a:pt x="0" y="8"/>
                    <a:pt x="1" y="8"/>
                  </a:cubicBezTo>
                  <a:cubicBezTo>
                    <a:pt x="2" y="8"/>
                    <a:pt x="2" y="1"/>
                    <a:pt x="1" y="0"/>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51" name="Freeform 63">
              <a:extLst>
                <a:ext uri="{FF2B5EF4-FFF2-40B4-BE49-F238E27FC236}">
                  <a16:creationId xmlns:a16="http://schemas.microsoft.com/office/drawing/2014/main" id="{964A3325-3851-4D61-A6A0-0455BEF47BC6}"/>
                </a:ext>
              </a:extLst>
            </p:cNvPr>
            <p:cNvSpPr/>
            <p:nvPr/>
          </p:nvSpPr>
          <p:spPr bwMode="auto">
            <a:xfrm>
              <a:off x="5102" y="2415"/>
              <a:ext cx="7" cy="21"/>
            </a:xfrm>
            <a:custGeom>
              <a:avLst/>
              <a:gdLst>
                <a:gd name="T0" fmla="*/ 1 w 3"/>
                <a:gd name="T1" fmla="*/ 0 h 9"/>
                <a:gd name="T2" fmla="*/ 1 w 3"/>
                <a:gd name="T3" fmla="*/ 1 h 9"/>
                <a:gd name="T4" fmla="*/ 1 w 3"/>
                <a:gd name="T5" fmla="*/ 1 h 9"/>
                <a:gd name="T6" fmla="*/ 2 w 3"/>
                <a:gd name="T7" fmla="*/ 9 h 9"/>
                <a:gd name="T8" fmla="*/ 1 w 3"/>
                <a:gd name="T9" fmla="*/ 0 h 9"/>
              </a:gdLst>
              <a:ahLst/>
              <a:cxnLst>
                <a:cxn ang="0">
                  <a:pos x="T0" y="T1"/>
                </a:cxn>
                <a:cxn ang="0">
                  <a:pos x="T2" y="T3"/>
                </a:cxn>
                <a:cxn ang="0">
                  <a:pos x="T4" y="T5"/>
                </a:cxn>
                <a:cxn ang="0">
                  <a:pos x="T6" y="T7"/>
                </a:cxn>
                <a:cxn ang="0">
                  <a:pos x="T8" y="T9"/>
                </a:cxn>
              </a:cxnLst>
              <a:rect l="0" t="0" r="r" b="b"/>
              <a:pathLst>
                <a:path w="3" h="9">
                  <a:moveTo>
                    <a:pt x="1" y="0"/>
                  </a:moveTo>
                  <a:cubicBezTo>
                    <a:pt x="1" y="0"/>
                    <a:pt x="1" y="0"/>
                    <a:pt x="1" y="1"/>
                  </a:cubicBezTo>
                  <a:cubicBezTo>
                    <a:pt x="1" y="1"/>
                    <a:pt x="1" y="1"/>
                    <a:pt x="1" y="1"/>
                  </a:cubicBezTo>
                  <a:cubicBezTo>
                    <a:pt x="0" y="1"/>
                    <a:pt x="1" y="9"/>
                    <a:pt x="2" y="9"/>
                  </a:cubicBezTo>
                  <a:cubicBezTo>
                    <a:pt x="3" y="9"/>
                    <a:pt x="3" y="0"/>
                    <a:pt x="1" y="0"/>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52" name="Freeform 64">
              <a:extLst>
                <a:ext uri="{FF2B5EF4-FFF2-40B4-BE49-F238E27FC236}">
                  <a16:creationId xmlns:a16="http://schemas.microsoft.com/office/drawing/2014/main" id="{7CB20E0F-7A33-465B-A33B-B613B698886D}"/>
                </a:ext>
              </a:extLst>
            </p:cNvPr>
            <p:cNvSpPr/>
            <p:nvPr/>
          </p:nvSpPr>
          <p:spPr bwMode="auto">
            <a:xfrm>
              <a:off x="5095" y="2446"/>
              <a:ext cx="9" cy="17"/>
            </a:xfrm>
            <a:custGeom>
              <a:avLst/>
              <a:gdLst>
                <a:gd name="T0" fmla="*/ 3 w 4"/>
                <a:gd name="T1" fmla="*/ 7 h 7"/>
                <a:gd name="T2" fmla="*/ 3 w 4"/>
                <a:gd name="T3" fmla="*/ 7 h 7"/>
                <a:gd name="T4" fmla="*/ 1 w 4"/>
                <a:gd name="T5" fmla="*/ 0 h 7"/>
                <a:gd name="T6" fmla="*/ 1 w 4"/>
                <a:gd name="T7" fmla="*/ 0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3" y="7"/>
                    <a:pt x="3" y="7"/>
                    <a:pt x="3" y="7"/>
                  </a:cubicBezTo>
                  <a:cubicBezTo>
                    <a:pt x="4" y="6"/>
                    <a:pt x="2" y="0"/>
                    <a:pt x="1" y="0"/>
                  </a:cubicBezTo>
                  <a:cubicBezTo>
                    <a:pt x="1" y="0"/>
                    <a:pt x="1" y="0"/>
                    <a:pt x="1" y="0"/>
                  </a:cubicBezTo>
                  <a:cubicBezTo>
                    <a:pt x="0" y="0"/>
                    <a:pt x="2" y="7"/>
                    <a:pt x="3" y="7"/>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53" name="Freeform 65">
              <a:extLst>
                <a:ext uri="{FF2B5EF4-FFF2-40B4-BE49-F238E27FC236}">
                  <a16:creationId xmlns:a16="http://schemas.microsoft.com/office/drawing/2014/main" id="{F7CE6EAF-5280-4C1C-B252-7EB340166F16}"/>
                </a:ext>
              </a:extLst>
            </p:cNvPr>
            <p:cNvSpPr>
              <a:spLocks noEditPoints="1"/>
            </p:cNvSpPr>
            <p:nvPr/>
          </p:nvSpPr>
          <p:spPr bwMode="auto">
            <a:xfrm>
              <a:off x="4893" y="2292"/>
              <a:ext cx="214" cy="414"/>
            </a:xfrm>
            <a:custGeom>
              <a:avLst/>
              <a:gdLst>
                <a:gd name="T0" fmla="*/ 88 w 89"/>
                <a:gd name="T1" fmla="*/ 50 h 172"/>
                <a:gd name="T2" fmla="*/ 82 w 89"/>
                <a:gd name="T3" fmla="*/ 51 h 172"/>
                <a:gd name="T4" fmla="*/ 71 w 89"/>
                <a:gd name="T5" fmla="*/ 45 h 172"/>
                <a:gd name="T6" fmla="*/ 81 w 89"/>
                <a:gd name="T7" fmla="*/ 26 h 172"/>
                <a:gd name="T8" fmla="*/ 51 w 89"/>
                <a:gd name="T9" fmla="*/ 3 h 172"/>
                <a:gd name="T10" fmla="*/ 23 w 89"/>
                <a:gd name="T11" fmla="*/ 24 h 172"/>
                <a:gd name="T12" fmla="*/ 8 w 89"/>
                <a:gd name="T13" fmla="*/ 83 h 172"/>
                <a:gd name="T14" fmla="*/ 30 w 89"/>
                <a:gd name="T15" fmla="*/ 120 h 172"/>
                <a:gd name="T16" fmla="*/ 65 w 89"/>
                <a:gd name="T17" fmla="*/ 90 h 172"/>
                <a:gd name="T18" fmla="*/ 64 w 89"/>
                <a:gd name="T19" fmla="*/ 87 h 172"/>
                <a:gd name="T20" fmla="*/ 76 w 89"/>
                <a:gd name="T21" fmla="*/ 108 h 172"/>
                <a:gd name="T22" fmla="*/ 75 w 89"/>
                <a:gd name="T23" fmla="*/ 169 h 172"/>
                <a:gd name="T24" fmla="*/ 83 w 89"/>
                <a:gd name="T25" fmla="*/ 168 h 172"/>
                <a:gd name="T26" fmla="*/ 83 w 89"/>
                <a:gd name="T27" fmla="*/ 121 h 172"/>
                <a:gd name="T28" fmla="*/ 71 w 89"/>
                <a:gd name="T29" fmla="*/ 74 h 172"/>
                <a:gd name="T30" fmla="*/ 88 w 89"/>
                <a:gd name="T31" fmla="*/ 73 h 172"/>
                <a:gd name="T32" fmla="*/ 84 w 89"/>
                <a:gd name="T33" fmla="*/ 62 h 172"/>
                <a:gd name="T34" fmla="*/ 65 w 89"/>
                <a:gd name="T35" fmla="*/ 65 h 172"/>
                <a:gd name="T36" fmla="*/ 62 w 89"/>
                <a:gd name="T37" fmla="*/ 62 h 172"/>
                <a:gd name="T38" fmla="*/ 84 w 89"/>
                <a:gd name="T39" fmla="*/ 62 h 172"/>
                <a:gd name="T40" fmla="*/ 89 w 89"/>
                <a:gd name="T41" fmla="*/ 61 h 172"/>
                <a:gd name="T42" fmla="*/ 88 w 89"/>
                <a:gd name="T43" fmla="*/ 50 h 172"/>
                <a:gd name="T44" fmla="*/ 59 w 89"/>
                <a:gd name="T45" fmla="*/ 63 h 172"/>
                <a:gd name="T46" fmla="*/ 57 w 89"/>
                <a:gd name="T47" fmla="*/ 69 h 172"/>
                <a:gd name="T48" fmla="*/ 59 w 89"/>
                <a:gd name="T49" fmla="*/ 63 h 172"/>
                <a:gd name="T50" fmla="*/ 64 w 89"/>
                <a:gd name="T51" fmla="*/ 55 h 172"/>
                <a:gd name="T52" fmla="*/ 60 w 89"/>
                <a:gd name="T53" fmla="*/ 56 h 172"/>
                <a:gd name="T54" fmla="*/ 60 w 89"/>
                <a:gd name="T55" fmla="*/ 56 h 172"/>
                <a:gd name="T56" fmla="*/ 59 w 89"/>
                <a:gd name="T57" fmla="*/ 49 h 172"/>
                <a:gd name="T58" fmla="*/ 61 w 89"/>
                <a:gd name="T59" fmla="*/ 49 h 172"/>
                <a:gd name="T60" fmla="*/ 61 w 89"/>
                <a:gd name="T61" fmla="*/ 49 h 172"/>
                <a:gd name="T62" fmla="*/ 64 w 89"/>
                <a:gd name="T63" fmla="*/ 55 h 172"/>
                <a:gd name="T64" fmla="*/ 71 w 89"/>
                <a:gd name="T65" fmla="*/ 53 h 172"/>
                <a:gd name="T66" fmla="*/ 64 w 89"/>
                <a:gd name="T67" fmla="*/ 48 h 172"/>
                <a:gd name="T68" fmla="*/ 70 w 89"/>
                <a:gd name="T69" fmla="*/ 46 h 172"/>
                <a:gd name="T70" fmla="*/ 74 w 89"/>
                <a:gd name="T71" fmla="*/ 51 h 172"/>
                <a:gd name="T72" fmla="*/ 71 w 89"/>
                <a:gd name="T73" fmla="*/ 5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172">
                  <a:moveTo>
                    <a:pt x="88" y="50"/>
                  </a:moveTo>
                  <a:cubicBezTo>
                    <a:pt x="87" y="50"/>
                    <a:pt x="85" y="51"/>
                    <a:pt x="82" y="51"/>
                  </a:cubicBezTo>
                  <a:cubicBezTo>
                    <a:pt x="82" y="51"/>
                    <a:pt x="77" y="50"/>
                    <a:pt x="71" y="45"/>
                  </a:cubicBezTo>
                  <a:cubicBezTo>
                    <a:pt x="76" y="41"/>
                    <a:pt x="80" y="36"/>
                    <a:pt x="81" y="26"/>
                  </a:cubicBezTo>
                  <a:cubicBezTo>
                    <a:pt x="82" y="8"/>
                    <a:pt x="64" y="0"/>
                    <a:pt x="51" y="3"/>
                  </a:cubicBezTo>
                  <a:cubicBezTo>
                    <a:pt x="38" y="5"/>
                    <a:pt x="27" y="12"/>
                    <a:pt x="23" y="24"/>
                  </a:cubicBezTo>
                  <a:cubicBezTo>
                    <a:pt x="21" y="27"/>
                    <a:pt x="0" y="42"/>
                    <a:pt x="8" y="83"/>
                  </a:cubicBezTo>
                  <a:cubicBezTo>
                    <a:pt x="9" y="86"/>
                    <a:pt x="7" y="110"/>
                    <a:pt x="30" y="120"/>
                  </a:cubicBezTo>
                  <a:cubicBezTo>
                    <a:pt x="51" y="128"/>
                    <a:pt x="70" y="109"/>
                    <a:pt x="65" y="90"/>
                  </a:cubicBezTo>
                  <a:cubicBezTo>
                    <a:pt x="65" y="89"/>
                    <a:pt x="64" y="88"/>
                    <a:pt x="64" y="87"/>
                  </a:cubicBezTo>
                  <a:cubicBezTo>
                    <a:pt x="70" y="87"/>
                    <a:pt x="74" y="90"/>
                    <a:pt x="76" y="108"/>
                  </a:cubicBezTo>
                  <a:cubicBezTo>
                    <a:pt x="77" y="127"/>
                    <a:pt x="75" y="169"/>
                    <a:pt x="75" y="169"/>
                  </a:cubicBezTo>
                  <a:cubicBezTo>
                    <a:pt x="81" y="172"/>
                    <a:pt x="83" y="168"/>
                    <a:pt x="83" y="168"/>
                  </a:cubicBezTo>
                  <a:cubicBezTo>
                    <a:pt x="83" y="168"/>
                    <a:pt x="83" y="145"/>
                    <a:pt x="83" y="121"/>
                  </a:cubicBezTo>
                  <a:cubicBezTo>
                    <a:pt x="83" y="98"/>
                    <a:pt x="81" y="76"/>
                    <a:pt x="71" y="74"/>
                  </a:cubicBezTo>
                  <a:cubicBezTo>
                    <a:pt x="76" y="74"/>
                    <a:pt x="82" y="74"/>
                    <a:pt x="88" y="73"/>
                  </a:cubicBezTo>
                  <a:cubicBezTo>
                    <a:pt x="86" y="73"/>
                    <a:pt x="83" y="63"/>
                    <a:pt x="84" y="62"/>
                  </a:cubicBezTo>
                  <a:cubicBezTo>
                    <a:pt x="75" y="66"/>
                    <a:pt x="67" y="65"/>
                    <a:pt x="65" y="65"/>
                  </a:cubicBezTo>
                  <a:cubicBezTo>
                    <a:pt x="63" y="65"/>
                    <a:pt x="63" y="63"/>
                    <a:pt x="62" y="62"/>
                  </a:cubicBezTo>
                  <a:cubicBezTo>
                    <a:pt x="70" y="63"/>
                    <a:pt x="79" y="63"/>
                    <a:pt x="84" y="62"/>
                  </a:cubicBezTo>
                  <a:cubicBezTo>
                    <a:pt x="87" y="62"/>
                    <a:pt x="89" y="61"/>
                    <a:pt x="89" y="61"/>
                  </a:cubicBezTo>
                  <a:cubicBezTo>
                    <a:pt x="87" y="62"/>
                    <a:pt x="87" y="51"/>
                    <a:pt x="88" y="50"/>
                  </a:cubicBezTo>
                  <a:close/>
                  <a:moveTo>
                    <a:pt x="59" y="63"/>
                  </a:moveTo>
                  <a:cubicBezTo>
                    <a:pt x="62" y="65"/>
                    <a:pt x="62" y="66"/>
                    <a:pt x="57" y="69"/>
                  </a:cubicBezTo>
                  <a:cubicBezTo>
                    <a:pt x="58" y="67"/>
                    <a:pt x="59" y="65"/>
                    <a:pt x="59" y="63"/>
                  </a:cubicBezTo>
                  <a:close/>
                  <a:moveTo>
                    <a:pt x="64" y="55"/>
                  </a:moveTo>
                  <a:cubicBezTo>
                    <a:pt x="61" y="56"/>
                    <a:pt x="60" y="56"/>
                    <a:pt x="60" y="56"/>
                  </a:cubicBezTo>
                  <a:cubicBezTo>
                    <a:pt x="60" y="56"/>
                    <a:pt x="60" y="56"/>
                    <a:pt x="60" y="56"/>
                  </a:cubicBezTo>
                  <a:cubicBezTo>
                    <a:pt x="60" y="52"/>
                    <a:pt x="59" y="49"/>
                    <a:pt x="59" y="49"/>
                  </a:cubicBezTo>
                  <a:cubicBezTo>
                    <a:pt x="60" y="49"/>
                    <a:pt x="60" y="49"/>
                    <a:pt x="61" y="49"/>
                  </a:cubicBezTo>
                  <a:cubicBezTo>
                    <a:pt x="61" y="49"/>
                    <a:pt x="61" y="49"/>
                    <a:pt x="61" y="49"/>
                  </a:cubicBezTo>
                  <a:cubicBezTo>
                    <a:pt x="62" y="52"/>
                    <a:pt x="66" y="54"/>
                    <a:pt x="64" y="55"/>
                  </a:cubicBezTo>
                  <a:close/>
                  <a:moveTo>
                    <a:pt x="71" y="53"/>
                  </a:moveTo>
                  <a:cubicBezTo>
                    <a:pt x="67" y="53"/>
                    <a:pt x="65" y="50"/>
                    <a:pt x="64" y="48"/>
                  </a:cubicBezTo>
                  <a:cubicBezTo>
                    <a:pt x="66" y="48"/>
                    <a:pt x="68" y="47"/>
                    <a:pt x="70" y="46"/>
                  </a:cubicBezTo>
                  <a:cubicBezTo>
                    <a:pt x="70" y="46"/>
                    <a:pt x="72" y="49"/>
                    <a:pt x="74" y="51"/>
                  </a:cubicBezTo>
                  <a:cubicBezTo>
                    <a:pt x="77" y="53"/>
                    <a:pt x="74" y="52"/>
                    <a:pt x="71" y="53"/>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grpSp>
      <p:grpSp>
        <p:nvGrpSpPr>
          <p:cNvPr id="54" name="Group 68">
            <a:extLst>
              <a:ext uri="{FF2B5EF4-FFF2-40B4-BE49-F238E27FC236}">
                <a16:creationId xmlns:a16="http://schemas.microsoft.com/office/drawing/2014/main" id="{D0BAED19-5B52-4866-AA4B-CCFC2F6B232D}"/>
              </a:ext>
            </a:extLst>
          </p:cNvPr>
          <p:cNvGrpSpPr>
            <a:grpSpLocks noChangeAspect="1"/>
          </p:cNvGrpSpPr>
          <p:nvPr/>
        </p:nvGrpSpPr>
        <p:grpSpPr>
          <a:xfrm>
            <a:off x="8558676" y="3506125"/>
            <a:ext cx="624716" cy="414495"/>
            <a:chOff x="4715" y="1430"/>
            <a:chExt cx="488" cy="297"/>
          </a:xfrm>
        </p:grpSpPr>
        <p:sp>
          <p:nvSpPr>
            <p:cNvPr id="55" name="Freeform 69">
              <a:extLst>
                <a:ext uri="{FF2B5EF4-FFF2-40B4-BE49-F238E27FC236}">
                  <a16:creationId xmlns:a16="http://schemas.microsoft.com/office/drawing/2014/main" id="{61AC368F-8706-4995-86A9-B870BDD49385}"/>
                </a:ext>
              </a:extLst>
            </p:cNvPr>
            <p:cNvSpPr/>
            <p:nvPr/>
          </p:nvSpPr>
          <p:spPr bwMode="auto">
            <a:xfrm>
              <a:off x="4715" y="1430"/>
              <a:ext cx="488" cy="297"/>
            </a:xfrm>
            <a:custGeom>
              <a:avLst/>
              <a:gdLst>
                <a:gd name="T0" fmla="*/ 202 w 203"/>
                <a:gd name="T1" fmla="*/ 22 h 122"/>
                <a:gd name="T2" fmla="*/ 163 w 203"/>
                <a:gd name="T3" fmla="*/ 13 h 122"/>
                <a:gd name="T4" fmla="*/ 140 w 203"/>
                <a:gd name="T5" fmla="*/ 13 h 122"/>
                <a:gd name="T6" fmla="*/ 112 w 203"/>
                <a:gd name="T7" fmla="*/ 9 h 122"/>
                <a:gd name="T8" fmla="*/ 98 w 203"/>
                <a:gd name="T9" fmla="*/ 9 h 122"/>
                <a:gd name="T10" fmla="*/ 34 w 203"/>
                <a:gd name="T11" fmla="*/ 12 h 122"/>
                <a:gd name="T12" fmla="*/ 1 w 203"/>
                <a:gd name="T13" fmla="*/ 77 h 122"/>
                <a:gd name="T14" fmla="*/ 6 w 203"/>
                <a:gd name="T15" fmla="*/ 120 h 122"/>
                <a:gd name="T16" fmla="*/ 14 w 203"/>
                <a:gd name="T17" fmla="*/ 118 h 122"/>
                <a:gd name="T18" fmla="*/ 14 w 203"/>
                <a:gd name="T19" fmla="*/ 118 h 122"/>
                <a:gd name="T20" fmla="*/ 29 w 203"/>
                <a:gd name="T21" fmla="*/ 107 h 122"/>
                <a:gd name="T22" fmla="*/ 51 w 203"/>
                <a:gd name="T23" fmla="*/ 101 h 122"/>
                <a:gd name="T24" fmla="*/ 64 w 203"/>
                <a:gd name="T25" fmla="*/ 104 h 122"/>
                <a:gd name="T26" fmla="*/ 79 w 203"/>
                <a:gd name="T27" fmla="*/ 103 h 122"/>
                <a:gd name="T28" fmla="*/ 94 w 203"/>
                <a:gd name="T29" fmla="*/ 91 h 122"/>
                <a:gd name="T30" fmla="*/ 110 w 203"/>
                <a:gd name="T31" fmla="*/ 78 h 122"/>
                <a:gd name="T32" fmla="*/ 110 w 203"/>
                <a:gd name="T33" fmla="*/ 77 h 122"/>
                <a:gd name="T34" fmla="*/ 117 w 203"/>
                <a:gd name="T35" fmla="*/ 89 h 122"/>
                <a:gd name="T36" fmla="*/ 119 w 203"/>
                <a:gd name="T37" fmla="*/ 109 h 122"/>
                <a:gd name="T38" fmla="*/ 119 w 203"/>
                <a:gd name="T39" fmla="*/ 108 h 122"/>
                <a:gd name="T40" fmla="*/ 119 w 203"/>
                <a:gd name="T41" fmla="*/ 109 h 122"/>
                <a:gd name="T42" fmla="*/ 125 w 203"/>
                <a:gd name="T43" fmla="*/ 103 h 122"/>
                <a:gd name="T44" fmla="*/ 124 w 203"/>
                <a:gd name="T45" fmla="*/ 92 h 122"/>
                <a:gd name="T46" fmla="*/ 126 w 203"/>
                <a:gd name="T47" fmla="*/ 84 h 122"/>
                <a:gd name="T48" fmla="*/ 126 w 203"/>
                <a:gd name="T49" fmla="*/ 84 h 122"/>
                <a:gd name="T50" fmla="*/ 139 w 203"/>
                <a:gd name="T51" fmla="*/ 86 h 122"/>
                <a:gd name="T52" fmla="*/ 176 w 203"/>
                <a:gd name="T53" fmla="*/ 66 h 122"/>
                <a:gd name="T54" fmla="*/ 193 w 203"/>
                <a:gd name="T55" fmla="*/ 32 h 122"/>
                <a:gd name="T56" fmla="*/ 202 w 203"/>
                <a:gd name="T57" fmla="*/ 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3" h="122">
                  <a:moveTo>
                    <a:pt x="202" y="22"/>
                  </a:moveTo>
                  <a:cubicBezTo>
                    <a:pt x="199" y="14"/>
                    <a:pt x="181" y="13"/>
                    <a:pt x="163" y="13"/>
                  </a:cubicBezTo>
                  <a:cubicBezTo>
                    <a:pt x="153" y="12"/>
                    <a:pt x="146" y="12"/>
                    <a:pt x="140" y="13"/>
                  </a:cubicBezTo>
                  <a:cubicBezTo>
                    <a:pt x="121" y="14"/>
                    <a:pt x="112" y="9"/>
                    <a:pt x="112" y="9"/>
                  </a:cubicBezTo>
                  <a:cubicBezTo>
                    <a:pt x="104" y="11"/>
                    <a:pt x="98" y="9"/>
                    <a:pt x="98" y="9"/>
                  </a:cubicBezTo>
                  <a:cubicBezTo>
                    <a:pt x="86" y="10"/>
                    <a:pt x="57" y="0"/>
                    <a:pt x="34" y="12"/>
                  </a:cubicBezTo>
                  <a:cubicBezTo>
                    <a:pt x="12" y="24"/>
                    <a:pt x="1" y="48"/>
                    <a:pt x="1" y="77"/>
                  </a:cubicBezTo>
                  <a:cubicBezTo>
                    <a:pt x="2" y="106"/>
                    <a:pt x="0" y="122"/>
                    <a:pt x="6" y="120"/>
                  </a:cubicBezTo>
                  <a:cubicBezTo>
                    <a:pt x="8" y="120"/>
                    <a:pt x="10" y="119"/>
                    <a:pt x="14" y="118"/>
                  </a:cubicBezTo>
                  <a:cubicBezTo>
                    <a:pt x="14" y="118"/>
                    <a:pt x="14" y="118"/>
                    <a:pt x="14" y="118"/>
                  </a:cubicBezTo>
                  <a:cubicBezTo>
                    <a:pt x="20" y="115"/>
                    <a:pt x="26" y="112"/>
                    <a:pt x="29" y="107"/>
                  </a:cubicBezTo>
                  <a:cubicBezTo>
                    <a:pt x="33" y="99"/>
                    <a:pt x="42" y="97"/>
                    <a:pt x="51" y="101"/>
                  </a:cubicBezTo>
                  <a:cubicBezTo>
                    <a:pt x="56" y="103"/>
                    <a:pt x="60" y="104"/>
                    <a:pt x="64" y="104"/>
                  </a:cubicBezTo>
                  <a:cubicBezTo>
                    <a:pt x="70" y="105"/>
                    <a:pt x="75" y="104"/>
                    <a:pt x="79" y="103"/>
                  </a:cubicBezTo>
                  <a:cubicBezTo>
                    <a:pt x="86" y="100"/>
                    <a:pt x="87" y="97"/>
                    <a:pt x="94" y="91"/>
                  </a:cubicBezTo>
                  <a:cubicBezTo>
                    <a:pt x="101" y="85"/>
                    <a:pt x="110" y="83"/>
                    <a:pt x="110" y="78"/>
                  </a:cubicBezTo>
                  <a:cubicBezTo>
                    <a:pt x="110" y="78"/>
                    <a:pt x="110" y="77"/>
                    <a:pt x="110" y="77"/>
                  </a:cubicBezTo>
                  <a:cubicBezTo>
                    <a:pt x="110" y="83"/>
                    <a:pt x="117" y="84"/>
                    <a:pt x="117" y="89"/>
                  </a:cubicBezTo>
                  <a:cubicBezTo>
                    <a:pt x="117" y="94"/>
                    <a:pt x="115" y="102"/>
                    <a:pt x="119" y="109"/>
                  </a:cubicBezTo>
                  <a:cubicBezTo>
                    <a:pt x="119" y="109"/>
                    <a:pt x="119" y="109"/>
                    <a:pt x="119" y="108"/>
                  </a:cubicBezTo>
                  <a:cubicBezTo>
                    <a:pt x="119" y="109"/>
                    <a:pt x="119" y="109"/>
                    <a:pt x="119" y="109"/>
                  </a:cubicBezTo>
                  <a:cubicBezTo>
                    <a:pt x="119" y="109"/>
                    <a:pt x="129" y="107"/>
                    <a:pt x="125" y="103"/>
                  </a:cubicBezTo>
                  <a:cubicBezTo>
                    <a:pt x="123" y="100"/>
                    <a:pt x="123" y="96"/>
                    <a:pt x="124" y="92"/>
                  </a:cubicBezTo>
                  <a:cubicBezTo>
                    <a:pt x="126" y="88"/>
                    <a:pt x="128" y="86"/>
                    <a:pt x="126" y="84"/>
                  </a:cubicBezTo>
                  <a:cubicBezTo>
                    <a:pt x="126" y="84"/>
                    <a:pt x="126" y="84"/>
                    <a:pt x="126" y="84"/>
                  </a:cubicBezTo>
                  <a:cubicBezTo>
                    <a:pt x="128" y="86"/>
                    <a:pt x="132" y="86"/>
                    <a:pt x="139" y="86"/>
                  </a:cubicBezTo>
                  <a:cubicBezTo>
                    <a:pt x="151" y="86"/>
                    <a:pt x="172" y="81"/>
                    <a:pt x="176" y="66"/>
                  </a:cubicBezTo>
                  <a:cubicBezTo>
                    <a:pt x="181" y="51"/>
                    <a:pt x="183" y="39"/>
                    <a:pt x="193" y="32"/>
                  </a:cubicBezTo>
                  <a:cubicBezTo>
                    <a:pt x="202" y="26"/>
                    <a:pt x="203" y="26"/>
                    <a:pt x="202" y="22"/>
                  </a:cubicBezTo>
                  <a:close/>
                </a:path>
              </a:pathLst>
            </a:custGeom>
            <a:solidFill>
              <a:srgbClr val="A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56" name="Freeform 70">
              <a:extLst>
                <a:ext uri="{FF2B5EF4-FFF2-40B4-BE49-F238E27FC236}">
                  <a16:creationId xmlns:a16="http://schemas.microsoft.com/office/drawing/2014/main" id="{300376B1-DE7E-4954-B052-F7F5FB6188DD}"/>
                </a:ext>
              </a:extLst>
            </p:cNvPr>
            <p:cNvSpPr/>
            <p:nvPr/>
          </p:nvSpPr>
          <p:spPr bwMode="auto">
            <a:xfrm>
              <a:off x="4811" y="1684"/>
              <a:ext cx="48" cy="26"/>
            </a:xfrm>
            <a:custGeom>
              <a:avLst/>
              <a:gdLst>
                <a:gd name="T0" fmla="*/ 6 w 20"/>
                <a:gd name="T1" fmla="*/ 0 h 11"/>
                <a:gd name="T2" fmla="*/ 0 w 20"/>
                <a:gd name="T3" fmla="*/ 1 h 11"/>
                <a:gd name="T4" fmla="*/ 0 w 20"/>
                <a:gd name="T5" fmla="*/ 1 h 11"/>
                <a:gd name="T6" fmla="*/ 20 w 20"/>
                <a:gd name="T7" fmla="*/ 1 h 11"/>
                <a:gd name="T8" fmla="*/ 6 w 20"/>
                <a:gd name="T9" fmla="*/ 0 h 11"/>
              </a:gdLst>
              <a:ahLst/>
              <a:cxnLst>
                <a:cxn ang="0">
                  <a:pos x="T0" y="T1"/>
                </a:cxn>
                <a:cxn ang="0">
                  <a:pos x="T2" y="T3"/>
                </a:cxn>
                <a:cxn ang="0">
                  <a:pos x="T4" y="T5"/>
                </a:cxn>
                <a:cxn ang="0">
                  <a:pos x="T6" y="T7"/>
                </a:cxn>
                <a:cxn ang="0">
                  <a:pos x="T8" y="T9"/>
                </a:cxn>
              </a:cxnLst>
              <a:rect l="0" t="0" r="r" b="b"/>
              <a:pathLst>
                <a:path w="20" h="11">
                  <a:moveTo>
                    <a:pt x="6" y="0"/>
                  </a:moveTo>
                  <a:cubicBezTo>
                    <a:pt x="4" y="0"/>
                    <a:pt x="2" y="0"/>
                    <a:pt x="0" y="1"/>
                  </a:cubicBezTo>
                  <a:cubicBezTo>
                    <a:pt x="0" y="1"/>
                    <a:pt x="0" y="1"/>
                    <a:pt x="0" y="1"/>
                  </a:cubicBezTo>
                  <a:cubicBezTo>
                    <a:pt x="4" y="11"/>
                    <a:pt x="16" y="11"/>
                    <a:pt x="20" y="1"/>
                  </a:cubicBezTo>
                  <a:cubicBezTo>
                    <a:pt x="16" y="1"/>
                    <a:pt x="9" y="1"/>
                    <a:pt x="6" y="0"/>
                  </a:cubicBezTo>
                  <a:close/>
                </a:path>
              </a:pathLst>
            </a:custGeom>
            <a:solidFill>
              <a:srgbClr val="A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grpSp>
      <p:grpSp>
        <p:nvGrpSpPr>
          <p:cNvPr id="57" name="Group 73">
            <a:extLst>
              <a:ext uri="{FF2B5EF4-FFF2-40B4-BE49-F238E27FC236}">
                <a16:creationId xmlns:a16="http://schemas.microsoft.com/office/drawing/2014/main" id="{445B9692-E77E-4EE6-BFA3-318CE3DB1282}"/>
              </a:ext>
            </a:extLst>
          </p:cNvPr>
          <p:cNvGrpSpPr>
            <a:grpSpLocks noChangeAspect="1"/>
          </p:cNvGrpSpPr>
          <p:nvPr/>
        </p:nvGrpSpPr>
        <p:grpSpPr>
          <a:xfrm>
            <a:off x="8508749" y="1903761"/>
            <a:ext cx="527425" cy="639186"/>
            <a:chOff x="4786" y="488"/>
            <a:chExt cx="412" cy="458"/>
          </a:xfrm>
        </p:grpSpPr>
        <p:sp>
          <p:nvSpPr>
            <p:cNvPr id="58" name="Freeform 74">
              <a:extLst>
                <a:ext uri="{FF2B5EF4-FFF2-40B4-BE49-F238E27FC236}">
                  <a16:creationId xmlns:a16="http://schemas.microsoft.com/office/drawing/2014/main" id="{52FE0BDC-3105-4D52-AAF3-4F13C7BD9143}"/>
                </a:ext>
              </a:extLst>
            </p:cNvPr>
            <p:cNvSpPr>
              <a:spLocks noEditPoints="1"/>
            </p:cNvSpPr>
            <p:nvPr/>
          </p:nvSpPr>
          <p:spPr bwMode="auto">
            <a:xfrm>
              <a:off x="5020" y="558"/>
              <a:ext cx="178" cy="380"/>
            </a:xfrm>
            <a:custGeom>
              <a:avLst/>
              <a:gdLst>
                <a:gd name="T0" fmla="*/ 72 w 74"/>
                <a:gd name="T1" fmla="*/ 109 h 158"/>
                <a:gd name="T2" fmla="*/ 69 w 74"/>
                <a:gd name="T3" fmla="*/ 77 h 158"/>
                <a:gd name="T4" fmla="*/ 69 w 74"/>
                <a:gd name="T5" fmla="*/ 75 h 158"/>
                <a:gd name="T6" fmla="*/ 64 w 74"/>
                <a:gd name="T7" fmla="*/ 50 h 158"/>
                <a:gd name="T8" fmla="*/ 27 w 74"/>
                <a:gd name="T9" fmla="*/ 2 h 158"/>
                <a:gd name="T10" fmla="*/ 19 w 74"/>
                <a:gd name="T11" fmla="*/ 1 h 158"/>
                <a:gd name="T12" fmla="*/ 19 w 74"/>
                <a:gd name="T13" fmla="*/ 1 h 158"/>
                <a:gd name="T14" fmla="*/ 19 w 74"/>
                <a:gd name="T15" fmla="*/ 1 h 158"/>
                <a:gd name="T16" fmla="*/ 15 w 74"/>
                <a:gd name="T17" fmla="*/ 11 h 158"/>
                <a:gd name="T18" fmla="*/ 5 w 74"/>
                <a:gd name="T19" fmla="*/ 28 h 158"/>
                <a:gd name="T20" fmla="*/ 3 w 74"/>
                <a:gd name="T21" fmla="*/ 61 h 158"/>
                <a:gd name="T22" fmla="*/ 3 w 74"/>
                <a:gd name="T23" fmla="*/ 61 h 158"/>
                <a:gd name="T24" fmla="*/ 5 w 74"/>
                <a:gd name="T25" fmla="*/ 63 h 158"/>
                <a:gd name="T26" fmla="*/ 5 w 74"/>
                <a:gd name="T27" fmla="*/ 63 h 158"/>
                <a:gd name="T28" fmla="*/ 5 w 74"/>
                <a:gd name="T29" fmla="*/ 63 h 158"/>
                <a:gd name="T30" fmla="*/ 4 w 74"/>
                <a:gd name="T31" fmla="*/ 64 h 158"/>
                <a:gd name="T32" fmla="*/ 3 w 74"/>
                <a:gd name="T33" fmla="*/ 66 h 158"/>
                <a:gd name="T34" fmla="*/ 1 w 74"/>
                <a:gd name="T35" fmla="*/ 70 h 158"/>
                <a:gd name="T36" fmla="*/ 1 w 74"/>
                <a:gd name="T37" fmla="*/ 70 h 158"/>
                <a:gd name="T38" fmla="*/ 4 w 74"/>
                <a:gd name="T39" fmla="*/ 91 h 158"/>
                <a:gd name="T40" fmla="*/ 5 w 74"/>
                <a:gd name="T41" fmla="*/ 103 h 158"/>
                <a:gd name="T42" fmla="*/ 5 w 74"/>
                <a:gd name="T43" fmla="*/ 104 h 158"/>
                <a:gd name="T44" fmla="*/ 3 w 74"/>
                <a:gd name="T45" fmla="*/ 125 h 158"/>
                <a:gd name="T46" fmla="*/ 20 w 74"/>
                <a:gd name="T47" fmla="*/ 141 h 158"/>
                <a:gd name="T48" fmla="*/ 49 w 74"/>
                <a:gd name="T49" fmla="*/ 153 h 158"/>
                <a:gd name="T50" fmla="*/ 63 w 74"/>
                <a:gd name="T51" fmla="*/ 154 h 158"/>
                <a:gd name="T52" fmla="*/ 72 w 74"/>
                <a:gd name="T53" fmla="*/ 109 h 158"/>
                <a:gd name="T54" fmla="*/ 3 w 74"/>
                <a:gd name="T55" fmla="*/ 71 h 158"/>
                <a:gd name="T56" fmla="*/ 2 w 74"/>
                <a:gd name="T57" fmla="*/ 70 h 158"/>
                <a:gd name="T58" fmla="*/ 3 w 74"/>
                <a:gd name="T59" fmla="*/ 71 h 158"/>
                <a:gd name="T60" fmla="*/ 4 w 74"/>
                <a:gd name="T61" fmla="*/ 71 h 158"/>
                <a:gd name="T62" fmla="*/ 4 w 74"/>
                <a:gd name="T63" fmla="*/ 69 h 158"/>
                <a:gd name="T64" fmla="*/ 5 w 74"/>
                <a:gd name="T65" fmla="*/ 67 h 158"/>
                <a:gd name="T66" fmla="*/ 6 w 74"/>
                <a:gd name="T67" fmla="*/ 66 h 158"/>
                <a:gd name="T68" fmla="*/ 7 w 74"/>
                <a:gd name="T69" fmla="*/ 64 h 158"/>
                <a:gd name="T70" fmla="*/ 7 w 74"/>
                <a:gd name="T71" fmla="*/ 64 h 158"/>
                <a:gd name="T72" fmla="*/ 4 w 74"/>
                <a:gd name="T73" fmla="*/ 71 h 158"/>
                <a:gd name="T74" fmla="*/ 4 w 74"/>
                <a:gd name="T75" fmla="*/ 71 h 158"/>
                <a:gd name="T76" fmla="*/ 4 w 74"/>
                <a:gd name="T77" fmla="*/ 71 h 158"/>
                <a:gd name="T78" fmla="*/ 4 w 74"/>
                <a:gd name="T79" fmla="*/ 71 h 158"/>
                <a:gd name="T80" fmla="*/ 6 w 74"/>
                <a:gd name="T81" fmla="*/ 72 h 158"/>
                <a:gd name="T82" fmla="*/ 4 w 74"/>
                <a:gd name="T83"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 h="158">
                  <a:moveTo>
                    <a:pt x="72" y="109"/>
                  </a:moveTo>
                  <a:cubicBezTo>
                    <a:pt x="74" y="102"/>
                    <a:pt x="71" y="90"/>
                    <a:pt x="69" y="77"/>
                  </a:cubicBezTo>
                  <a:cubicBezTo>
                    <a:pt x="69" y="76"/>
                    <a:pt x="69" y="75"/>
                    <a:pt x="69" y="75"/>
                  </a:cubicBezTo>
                  <a:cubicBezTo>
                    <a:pt x="69" y="75"/>
                    <a:pt x="70" y="66"/>
                    <a:pt x="64" y="50"/>
                  </a:cubicBezTo>
                  <a:cubicBezTo>
                    <a:pt x="54" y="24"/>
                    <a:pt x="37" y="7"/>
                    <a:pt x="27" y="2"/>
                  </a:cubicBezTo>
                  <a:cubicBezTo>
                    <a:pt x="23" y="0"/>
                    <a:pt x="21" y="0"/>
                    <a:pt x="19" y="1"/>
                  </a:cubicBezTo>
                  <a:cubicBezTo>
                    <a:pt x="19" y="1"/>
                    <a:pt x="19" y="1"/>
                    <a:pt x="19" y="1"/>
                  </a:cubicBezTo>
                  <a:cubicBezTo>
                    <a:pt x="19" y="1"/>
                    <a:pt x="19" y="1"/>
                    <a:pt x="19" y="1"/>
                  </a:cubicBezTo>
                  <a:cubicBezTo>
                    <a:pt x="17" y="3"/>
                    <a:pt x="16" y="6"/>
                    <a:pt x="15" y="11"/>
                  </a:cubicBezTo>
                  <a:cubicBezTo>
                    <a:pt x="12" y="19"/>
                    <a:pt x="5" y="24"/>
                    <a:pt x="5" y="28"/>
                  </a:cubicBezTo>
                  <a:cubicBezTo>
                    <a:pt x="4" y="34"/>
                    <a:pt x="4" y="48"/>
                    <a:pt x="3" y="61"/>
                  </a:cubicBezTo>
                  <a:cubicBezTo>
                    <a:pt x="3" y="61"/>
                    <a:pt x="3" y="61"/>
                    <a:pt x="3" y="61"/>
                  </a:cubicBezTo>
                  <a:cubicBezTo>
                    <a:pt x="3" y="62"/>
                    <a:pt x="4" y="62"/>
                    <a:pt x="5" y="63"/>
                  </a:cubicBezTo>
                  <a:cubicBezTo>
                    <a:pt x="5" y="63"/>
                    <a:pt x="5" y="63"/>
                    <a:pt x="5" y="63"/>
                  </a:cubicBezTo>
                  <a:cubicBezTo>
                    <a:pt x="5" y="63"/>
                    <a:pt x="5" y="63"/>
                    <a:pt x="5" y="63"/>
                  </a:cubicBezTo>
                  <a:cubicBezTo>
                    <a:pt x="4" y="63"/>
                    <a:pt x="4" y="64"/>
                    <a:pt x="4" y="64"/>
                  </a:cubicBezTo>
                  <a:cubicBezTo>
                    <a:pt x="3" y="65"/>
                    <a:pt x="3" y="66"/>
                    <a:pt x="3" y="66"/>
                  </a:cubicBezTo>
                  <a:cubicBezTo>
                    <a:pt x="2" y="68"/>
                    <a:pt x="2" y="69"/>
                    <a:pt x="1" y="70"/>
                  </a:cubicBezTo>
                  <a:cubicBezTo>
                    <a:pt x="1" y="70"/>
                    <a:pt x="1" y="70"/>
                    <a:pt x="1" y="70"/>
                  </a:cubicBezTo>
                  <a:cubicBezTo>
                    <a:pt x="0" y="81"/>
                    <a:pt x="0" y="83"/>
                    <a:pt x="4" y="91"/>
                  </a:cubicBezTo>
                  <a:cubicBezTo>
                    <a:pt x="5" y="94"/>
                    <a:pt x="5" y="98"/>
                    <a:pt x="5" y="103"/>
                  </a:cubicBezTo>
                  <a:cubicBezTo>
                    <a:pt x="5" y="103"/>
                    <a:pt x="5" y="103"/>
                    <a:pt x="5" y="104"/>
                  </a:cubicBezTo>
                  <a:cubicBezTo>
                    <a:pt x="4" y="110"/>
                    <a:pt x="2" y="118"/>
                    <a:pt x="3" y="125"/>
                  </a:cubicBezTo>
                  <a:cubicBezTo>
                    <a:pt x="3" y="136"/>
                    <a:pt x="8" y="136"/>
                    <a:pt x="20" y="141"/>
                  </a:cubicBezTo>
                  <a:cubicBezTo>
                    <a:pt x="29" y="150"/>
                    <a:pt x="45" y="152"/>
                    <a:pt x="49" y="153"/>
                  </a:cubicBezTo>
                  <a:cubicBezTo>
                    <a:pt x="53" y="153"/>
                    <a:pt x="58" y="158"/>
                    <a:pt x="63" y="154"/>
                  </a:cubicBezTo>
                  <a:cubicBezTo>
                    <a:pt x="69" y="150"/>
                    <a:pt x="72" y="119"/>
                    <a:pt x="72" y="109"/>
                  </a:cubicBezTo>
                  <a:close/>
                  <a:moveTo>
                    <a:pt x="3" y="71"/>
                  </a:moveTo>
                  <a:cubicBezTo>
                    <a:pt x="3" y="71"/>
                    <a:pt x="2" y="71"/>
                    <a:pt x="2" y="70"/>
                  </a:cubicBezTo>
                  <a:cubicBezTo>
                    <a:pt x="2" y="71"/>
                    <a:pt x="3" y="71"/>
                    <a:pt x="3" y="71"/>
                  </a:cubicBezTo>
                  <a:close/>
                  <a:moveTo>
                    <a:pt x="4" y="71"/>
                  </a:moveTo>
                  <a:cubicBezTo>
                    <a:pt x="4" y="70"/>
                    <a:pt x="4" y="70"/>
                    <a:pt x="4" y="69"/>
                  </a:cubicBezTo>
                  <a:cubicBezTo>
                    <a:pt x="4" y="69"/>
                    <a:pt x="4" y="68"/>
                    <a:pt x="5" y="67"/>
                  </a:cubicBezTo>
                  <a:cubicBezTo>
                    <a:pt x="5" y="67"/>
                    <a:pt x="5" y="66"/>
                    <a:pt x="6" y="66"/>
                  </a:cubicBezTo>
                  <a:cubicBezTo>
                    <a:pt x="6" y="65"/>
                    <a:pt x="6" y="64"/>
                    <a:pt x="7" y="64"/>
                  </a:cubicBezTo>
                  <a:cubicBezTo>
                    <a:pt x="7" y="64"/>
                    <a:pt x="7" y="64"/>
                    <a:pt x="7" y="64"/>
                  </a:cubicBezTo>
                  <a:cubicBezTo>
                    <a:pt x="6" y="66"/>
                    <a:pt x="5" y="69"/>
                    <a:pt x="4" y="71"/>
                  </a:cubicBezTo>
                  <a:cubicBezTo>
                    <a:pt x="4" y="71"/>
                    <a:pt x="4" y="71"/>
                    <a:pt x="4" y="71"/>
                  </a:cubicBezTo>
                  <a:cubicBezTo>
                    <a:pt x="4" y="71"/>
                    <a:pt x="4" y="71"/>
                    <a:pt x="4" y="71"/>
                  </a:cubicBezTo>
                  <a:close/>
                  <a:moveTo>
                    <a:pt x="4" y="71"/>
                  </a:moveTo>
                  <a:cubicBezTo>
                    <a:pt x="5" y="72"/>
                    <a:pt x="6" y="72"/>
                    <a:pt x="6" y="72"/>
                  </a:cubicBezTo>
                  <a:cubicBezTo>
                    <a:pt x="6" y="72"/>
                    <a:pt x="5" y="72"/>
                    <a:pt x="4" y="71"/>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59" name="Freeform 75">
              <a:extLst>
                <a:ext uri="{FF2B5EF4-FFF2-40B4-BE49-F238E27FC236}">
                  <a16:creationId xmlns:a16="http://schemas.microsoft.com/office/drawing/2014/main" id="{529A832B-7EBC-4D89-8EBD-624A205EEE13}"/>
                </a:ext>
              </a:extLst>
            </p:cNvPr>
            <p:cNvSpPr/>
            <p:nvPr/>
          </p:nvSpPr>
          <p:spPr bwMode="auto">
            <a:xfrm>
              <a:off x="4984" y="635"/>
              <a:ext cx="21" cy="9"/>
            </a:xfrm>
            <a:custGeom>
              <a:avLst/>
              <a:gdLst>
                <a:gd name="T0" fmla="*/ 7 w 9"/>
                <a:gd name="T1" fmla="*/ 3 h 4"/>
                <a:gd name="T2" fmla="*/ 9 w 9"/>
                <a:gd name="T3" fmla="*/ 4 h 4"/>
                <a:gd name="T4" fmla="*/ 9 w 9"/>
                <a:gd name="T5" fmla="*/ 0 h 4"/>
                <a:gd name="T6" fmla="*/ 5 w 9"/>
                <a:gd name="T7" fmla="*/ 0 h 4"/>
                <a:gd name="T8" fmla="*/ 0 w 9"/>
                <a:gd name="T9" fmla="*/ 0 h 4"/>
                <a:gd name="T10" fmla="*/ 0 w 9"/>
                <a:gd name="T11" fmla="*/ 0 h 4"/>
                <a:gd name="T12" fmla="*/ 0 w 9"/>
                <a:gd name="T13" fmla="*/ 1 h 4"/>
                <a:gd name="T14" fmla="*/ 0 w 9"/>
                <a:gd name="T15" fmla="*/ 4 h 4"/>
                <a:gd name="T16" fmla="*/ 2 w 9"/>
                <a:gd name="T17" fmla="*/ 3 h 4"/>
                <a:gd name="T18" fmla="*/ 5 w 9"/>
                <a:gd name="T19" fmla="*/ 3 h 4"/>
                <a:gd name="T20" fmla="*/ 7 w 9"/>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4">
                  <a:moveTo>
                    <a:pt x="7" y="3"/>
                  </a:moveTo>
                  <a:cubicBezTo>
                    <a:pt x="8" y="4"/>
                    <a:pt x="8" y="4"/>
                    <a:pt x="9" y="4"/>
                  </a:cubicBezTo>
                  <a:cubicBezTo>
                    <a:pt x="9" y="3"/>
                    <a:pt x="9" y="2"/>
                    <a:pt x="9" y="0"/>
                  </a:cubicBezTo>
                  <a:cubicBezTo>
                    <a:pt x="8" y="0"/>
                    <a:pt x="6" y="0"/>
                    <a:pt x="5" y="0"/>
                  </a:cubicBezTo>
                  <a:cubicBezTo>
                    <a:pt x="3" y="0"/>
                    <a:pt x="2" y="0"/>
                    <a:pt x="0" y="0"/>
                  </a:cubicBezTo>
                  <a:cubicBezTo>
                    <a:pt x="0" y="0"/>
                    <a:pt x="0" y="0"/>
                    <a:pt x="0" y="0"/>
                  </a:cubicBezTo>
                  <a:cubicBezTo>
                    <a:pt x="0" y="1"/>
                    <a:pt x="0" y="1"/>
                    <a:pt x="0" y="1"/>
                  </a:cubicBezTo>
                  <a:cubicBezTo>
                    <a:pt x="0" y="2"/>
                    <a:pt x="0" y="3"/>
                    <a:pt x="0" y="4"/>
                  </a:cubicBezTo>
                  <a:cubicBezTo>
                    <a:pt x="1" y="3"/>
                    <a:pt x="2" y="3"/>
                    <a:pt x="2" y="3"/>
                  </a:cubicBezTo>
                  <a:cubicBezTo>
                    <a:pt x="3" y="3"/>
                    <a:pt x="4" y="3"/>
                    <a:pt x="5" y="3"/>
                  </a:cubicBezTo>
                  <a:cubicBezTo>
                    <a:pt x="5" y="3"/>
                    <a:pt x="6" y="3"/>
                    <a:pt x="7"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60" name="Freeform 76">
              <a:extLst>
                <a:ext uri="{FF2B5EF4-FFF2-40B4-BE49-F238E27FC236}">
                  <a16:creationId xmlns:a16="http://schemas.microsoft.com/office/drawing/2014/main" id="{A1FC26B3-6EAF-4E93-B93B-C42DC51C2264}"/>
                </a:ext>
              </a:extLst>
            </p:cNvPr>
            <p:cNvSpPr/>
            <p:nvPr/>
          </p:nvSpPr>
          <p:spPr bwMode="auto">
            <a:xfrm>
              <a:off x="4984" y="644"/>
              <a:ext cx="26" cy="36"/>
            </a:xfrm>
            <a:custGeom>
              <a:avLst/>
              <a:gdLst>
                <a:gd name="T0" fmla="*/ 5 w 11"/>
                <a:gd name="T1" fmla="*/ 7 h 15"/>
                <a:gd name="T2" fmla="*/ 1 w 11"/>
                <a:gd name="T3" fmla="*/ 8 h 15"/>
                <a:gd name="T4" fmla="*/ 1 w 11"/>
                <a:gd name="T5" fmla="*/ 8 h 15"/>
                <a:gd name="T6" fmla="*/ 1 w 11"/>
                <a:gd name="T7" fmla="*/ 12 h 15"/>
                <a:gd name="T8" fmla="*/ 3 w 11"/>
                <a:gd name="T9" fmla="*/ 11 h 15"/>
                <a:gd name="T10" fmla="*/ 5 w 11"/>
                <a:gd name="T11" fmla="*/ 10 h 15"/>
                <a:gd name="T12" fmla="*/ 8 w 11"/>
                <a:gd name="T13" fmla="*/ 10 h 15"/>
                <a:gd name="T14" fmla="*/ 10 w 11"/>
                <a:gd name="T15" fmla="*/ 11 h 15"/>
                <a:gd name="T16" fmla="*/ 10 w 11"/>
                <a:gd name="T17" fmla="*/ 11 h 15"/>
                <a:gd name="T18" fmla="*/ 5 w 11"/>
                <a:gd name="T19" fmla="*/ 11 h 15"/>
                <a:gd name="T20" fmla="*/ 1 w 11"/>
                <a:gd name="T21" fmla="*/ 12 h 15"/>
                <a:gd name="T22" fmla="*/ 1 w 11"/>
                <a:gd name="T23" fmla="*/ 12 h 15"/>
                <a:gd name="T24" fmla="*/ 1 w 11"/>
                <a:gd name="T25" fmla="*/ 15 h 15"/>
                <a:gd name="T26" fmla="*/ 3 w 11"/>
                <a:gd name="T27" fmla="*/ 14 h 15"/>
                <a:gd name="T28" fmla="*/ 6 w 11"/>
                <a:gd name="T29" fmla="*/ 14 h 15"/>
                <a:gd name="T30" fmla="*/ 8 w 11"/>
                <a:gd name="T31" fmla="*/ 14 h 15"/>
                <a:gd name="T32" fmla="*/ 11 w 11"/>
                <a:gd name="T33" fmla="*/ 15 h 15"/>
                <a:gd name="T34" fmla="*/ 10 w 11"/>
                <a:gd name="T35" fmla="*/ 11 h 15"/>
                <a:gd name="T36" fmla="*/ 9 w 11"/>
                <a:gd name="T37" fmla="*/ 7 h 15"/>
                <a:gd name="T38" fmla="*/ 9 w 11"/>
                <a:gd name="T39" fmla="*/ 4 h 15"/>
                <a:gd name="T40" fmla="*/ 9 w 11"/>
                <a:gd name="T41" fmla="*/ 3 h 15"/>
                <a:gd name="T42" fmla="*/ 9 w 11"/>
                <a:gd name="T43" fmla="*/ 0 h 15"/>
                <a:gd name="T44" fmla="*/ 9 w 11"/>
                <a:gd name="T45" fmla="*/ 0 h 15"/>
                <a:gd name="T46" fmla="*/ 9 w 11"/>
                <a:gd name="T47" fmla="*/ 0 h 15"/>
                <a:gd name="T48" fmla="*/ 5 w 11"/>
                <a:gd name="T49" fmla="*/ 0 h 15"/>
                <a:gd name="T50" fmla="*/ 0 w 11"/>
                <a:gd name="T51" fmla="*/ 0 h 15"/>
                <a:gd name="T52" fmla="*/ 0 w 11"/>
                <a:gd name="T53" fmla="*/ 3 h 15"/>
                <a:gd name="T54" fmla="*/ 3 w 11"/>
                <a:gd name="T55" fmla="*/ 3 h 15"/>
                <a:gd name="T56" fmla="*/ 5 w 11"/>
                <a:gd name="T57" fmla="*/ 3 h 15"/>
                <a:gd name="T58" fmla="*/ 7 w 11"/>
                <a:gd name="T59" fmla="*/ 3 h 15"/>
                <a:gd name="T60" fmla="*/ 9 w 11"/>
                <a:gd name="T61" fmla="*/ 4 h 15"/>
                <a:gd name="T62" fmla="*/ 9 w 11"/>
                <a:gd name="T63" fmla="*/ 4 h 15"/>
                <a:gd name="T64" fmla="*/ 5 w 11"/>
                <a:gd name="T65" fmla="*/ 4 h 15"/>
                <a:gd name="T66" fmla="*/ 0 w 11"/>
                <a:gd name="T67" fmla="*/ 3 h 15"/>
                <a:gd name="T68" fmla="*/ 1 w 11"/>
                <a:gd name="T69" fmla="*/ 8 h 15"/>
                <a:gd name="T70" fmla="*/ 3 w 11"/>
                <a:gd name="T71" fmla="*/ 7 h 15"/>
                <a:gd name="T72" fmla="*/ 5 w 11"/>
                <a:gd name="T73" fmla="*/ 6 h 15"/>
                <a:gd name="T74" fmla="*/ 7 w 11"/>
                <a:gd name="T75" fmla="*/ 6 h 15"/>
                <a:gd name="T76" fmla="*/ 9 w 11"/>
                <a:gd name="T77" fmla="*/ 7 h 15"/>
                <a:gd name="T78" fmla="*/ 9 w 11"/>
                <a:gd name="T79" fmla="*/ 7 h 15"/>
                <a:gd name="T80" fmla="*/ 5 w 11"/>
                <a:gd name="T8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5" y="7"/>
                  </a:moveTo>
                  <a:cubicBezTo>
                    <a:pt x="3" y="7"/>
                    <a:pt x="2" y="7"/>
                    <a:pt x="1" y="8"/>
                  </a:cubicBezTo>
                  <a:cubicBezTo>
                    <a:pt x="1" y="8"/>
                    <a:pt x="1" y="8"/>
                    <a:pt x="1" y="8"/>
                  </a:cubicBezTo>
                  <a:cubicBezTo>
                    <a:pt x="1" y="9"/>
                    <a:pt x="1" y="11"/>
                    <a:pt x="1" y="12"/>
                  </a:cubicBezTo>
                  <a:cubicBezTo>
                    <a:pt x="1" y="11"/>
                    <a:pt x="2" y="11"/>
                    <a:pt x="3" y="11"/>
                  </a:cubicBezTo>
                  <a:cubicBezTo>
                    <a:pt x="4" y="10"/>
                    <a:pt x="4" y="10"/>
                    <a:pt x="5" y="10"/>
                  </a:cubicBezTo>
                  <a:cubicBezTo>
                    <a:pt x="6" y="10"/>
                    <a:pt x="7" y="10"/>
                    <a:pt x="8" y="10"/>
                  </a:cubicBezTo>
                  <a:cubicBezTo>
                    <a:pt x="8" y="10"/>
                    <a:pt x="9" y="11"/>
                    <a:pt x="10" y="11"/>
                  </a:cubicBezTo>
                  <a:cubicBezTo>
                    <a:pt x="10" y="11"/>
                    <a:pt x="10" y="11"/>
                    <a:pt x="10" y="11"/>
                  </a:cubicBezTo>
                  <a:cubicBezTo>
                    <a:pt x="8" y="11"/>
                    <a:pt x="7" y="11"/>
                    <a:pt x="5" y="11"/>
                  </a:cubicBezTo>
                  <a:cubicBezTo>
                    <a:pt x="4" y="11"/>
                    <a:pt x="2" y="11"/>
                    <a:pt x="1" y="12"/>
                  </a:cubicBezTo>
                  <a:cubicBezTo>
                    <a:pt x="1" y="12"/>
                    <a:pt x="1" y="12"/>
                    <a:pt x="1" y="12"/>
                  </a:cubicBezTo>
                  <a:cubicBezTo>
                    <a:pt x="1" y="13"/>
                    <a:pt x="1" y="14"/>
                    <a:pt x="1" y="15"/>
                  </a:cubicBezTo>
                  <a:cubicBezTo>
                    <a:pt x="1" y="15"/>
                    <a:pt x="2" y="15"/>
                    <a:pt x="3" y="14"/>
                  </a:cubicBezTo>
                  <a:cubicBezTo>
                    <a:pt x="4" y="14"/>
                    <a:pt x="5" y="14"/>
                    <a:pt x="6" y="14"/>
                  </a:cubicBezTo>
                  <a:cubicBezTo>
                    <a:pt x="7" y="14"/>
                    <a:pt x="8" y="14"/>
                    <a:pt x="8" y="14"/>
                  </a:cubicBezTo>
                  <a:cubicBezTo>
                    <a:pt x="9" y="14"/>
                    <a:pt x="10" y="15"/>
                    <a:pt x="11" y="15"/>
                  </a:cubicBezTo>
                  <a:cubicBezTo>
                    <a:pt x="10" y="14"/>
                    <a:pt x="10" y="13"/>
                    <a:pt x="10" y="11"/>
                  </a:cubicBezTo>
                  <a:cubicBezTo>
                    <a:pt x="10" y="10"/>
                    <a:pt x="10" y="9"/>
                    <a:pt x="9" y="7"/>
                  </a:cubicBezTo>
                  <a:cubicBezTo>
                    <a:pt x="9" y="6"/>
                    <a:pt x="9" y="5"/>
                    <a:pt x="9" y="4"/>
                  </a:cubicBezTo>
                  <a:cubicBezTo>
                    <a:pt x="9" y="4"/>
                    <a:pt x="9" y="4"/>
                    <a:pt x="9" y="3"/>
                  </a:cubicBezTo>
                  <a:cubicBezTo>
                    <a:pt x="9" y="2"/>
                    <a:pt x="9" y="1"/>
                    <a:pt x="9" y="0"/>
                  </a:cubicBezTo>
                  <a:cubicBezTo>
                    <a:pt x="9" y="0"/>
                    <a:pt x="9" y="0"/>
                    <a:pt x="9" y="0"/>
                  </a:cubicBezTo>
                  <a:cubicBezTo>
                    <a:pt x="9" y="0"/>
                    <a:pt x="9" y="0"/>
                    <a:pt x="9" y="0"/>
                  </a:cubicBezTo>
                  <a:cubicBezTo>
                    <a:pt x="8" y="0"/>
                    <a:pt x="6" y="0"/>
                    <a:pt x="5" y="0"/>
                  </a:cubicBezTo>
                  <a:cubicBezTo>
                    <a:pt x="3" y="0"/>
                    <a:pt x="2" y="0"/>
                    <a:pt x="0" y="0"/>
                  </a:cubicBezTo>
                  <a:cubicBezTo>
                    <a:pt x="0" y="1"/>
                    <a:pt x="0" y="2"/>
                    <a:pt x="0" y="3"/>
                  </a:cubicBezTo>
                  <a:cubicBezTo>
                    <a:pt x="1" y="3"/>
                    <a:pt x="2" y="3"/>
                    <a:pt x="3" y="3"/>
                  </a:cubicBezTo>
                  <a:cubicBezTo>
                    <a:pt x="3" y="3"/>
                    <a:pt x="4" y="3"/>
                    <a:pt x="5" y="3"/>
                  </a:cubicBezTo>
                  <a:cubicBezTo>
                    <a:pt x="6" y="3"/>
                    <a:pt x="6" y="3"/>
                    <a:pt x="7" y="3"/>
                  </a:cubicBezTo>
                  <a:cubicBezTo>
                    <a:pt x="8" y="4"/>
                    <a:pt x="9" y="4"/>
                    <a:pt x="9" y="4"/>
                  </a:cubicBezTo>
                  <a:cubicBezTo>
                    <a:pt x="9" y="4"/>
                    <a:pt x="9" y="4"/>
                    <a:pt x="9" y="4"/>
                  </a:cubicBezTo>
                  <a:cubicBezTo>
                    <a:pt x="8" y="4"/>
                    <a:pt x="6" y="4"/>
                    <a:pt x="5" y="4"/>
                  </a:cubicBezTo>
                  <a:cubicBezTo>
                    <a:pt x="3" y="3"/>
                    <a:pt x="2" y="3"/>
                    <a:pt x="0" y="3"/>
                  </a:cubicBezTo>
                  <a:cubicBezTo>
                    <a:pt x="0" y="5"/>
                    <a:pt x="0" y="6"/>
                    <a:pt x="1" y="8"/>
                  </a:cubicBezTo>
                  <a:cubicBezTo>
                    <a:pt x="1" y="7"/>
                    <a:pt x="2" y="7"/>
                    <a:pt x="3" y="7"/>
                  </a:cubicBezTo>
                  <a:cubicBezTo>
                    <a:pt x="3" y="7"/>
                    <a:pt x="4" y="6"/>
                    <a:pt x="5" y="6"/>
                  </a:cubicBezTo>
                  <a:cubicBezTo>
                    <a:pt x="6" y="6"/>
                    <a:pt x="6" y="6"/>
                    <a:pt x="7" y="6"/>
                  </a:cubicBezTo>
                  <a:cubicBezTo>
                    <a:pt x="8" y="7"/>
                    <a:pt x="9" y="7"/>
                    <a:pt x="9" y="7"/>
                  </a:cubicBezTo>
                  <a:cubicBezTo>
                    <a:pt x="9" y="7"/>
                    <a:pt x="9" y="7"/>
                    <a:pt x="9" y="7"/>
                  </a:cubicBezTo>
                  <a:cubicBezTo>
                    <a:pt x="8" y="7"/>
                    <a:pt x="6" y="7"/>
                    <a:pt x="5" y="7"/>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61" name="Freeform 77">
              <a:extLst>
                <a:ext uri="{FF2B5EF4-FFF2-40B4-BE49-F238E27FC236}">
                  <a16:creationId xmlns:a16="http://schemas.microsoft.com/office/drawing/2014/main" id="{59A9AB49-D8E9-4939-B544-B402A4B3C1D9}"/>
                </a:ext>
              </a:extLst>
            </p:cNvPr>
            <p:cNvSpPr/>
            <p:nvPr/>
          </p:nvSpPr>
          <p:spPr bwMode="auto">
            <a:xfrm>
              <a:off x="4984" y="690"/>
              <a:ext cx="36" cy="15"/>
            </a:xfrm>
            <a:custGeom>
              <a:avLst/>
              <a:gdLst>
                <a:gd name="T0" fmla="*/ 7 w 15"/>
                <a:gd name="T1" fmla="*/ 3 h 6"/>
                <a:gd name="T2" fmla="*/ 11 w 15"/>
                <a:gd name="T3" fmla="*/ 3 h 6"/>
                <a:gd name="T4" fmla="*/ 15 w 15"/>
                <a:gd name="T5" fmla="*/ 4 h 6"/>
                <a:gd name="T6" fmla="*/ 12 w 15"/>
                <a:gd name="T7" fmla="*/ 0 h 6"/>
                <a:gd name="T8" fmla="*/ 12 w 15"/>
                <a:gd name="T9" fmla="*/ 0 h 6"/>
                <a:gd name="T10" fmla="*/ 6 w 15"/>
                <a:gd name="T11" fmla="*/ 0 h 6"/>
                <a:gd name="T12" fmla="*/ 1 w 15"/>
                <a:gd name="T13" fmla="*/ 1 h 6"/>
                <a:gd name="T14" fmla="*/ 1 w 15"/>
                <a:gd name="T15" fmla="*/ 1 h 6"/>
                <a:gd name="T16" fmla="*/ 0 w 15"/>
                <a:gd name="T17" fmla="*/ 6 h 6"/>
                <a:gd name="T18" fmla="*/ 3 w 15"/>
                <a:gd name="T19" fmla="*/ 4 h 6"/>
                <a:gd name="T20" fmla="*/ 7 w 1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6">
                  <a:moveTo>
                    <a:pt x="7" y="3"/>
                  </a:moveTo>
                  <a:cubicBezTo>
                    <a:pt x="9" y="3"/>
                    <a:pt x="10" y="3"/>
                    <a:pt x="11" y="3"/>
                  </a:cubicBezTo>
                  <a:cubicBezTo>
                    <a:pt x="12" y="3"/>
                    <a:pt x="14" y="4"/>
                    <a:pt x="15" y="4"/>
                  </a:cubicBezTo>
                  <a:cubicBezTo>
                    <a:pt x="14" y="3"/>
                    <a:pt x="13" y="2"/>
                    <a:pt x="12" y="0"/>
                  </a:cubicBezTo>
                  <a:cubicBezTo>
                    <a:pt x="12" y="0"/>
                    <a:pt x="12" y="0"/>
                    <a:pt x="12" y="0"/>
                  </a:cubicBezTo>
                  <a:cubicBezTo>
                    <a:pt x="10" y="0"/>
                    <a:pt x="8" y="0"/>
                    <a:pt x="6" y="0"/>
                  </a:cubicBezTo>
                  <a:cubicBezTo>
                    <a:pt x="4" y="0"/>
                    <a:pt x="2" y="1"/>
                    <a:pt x="1" y="1"/>
                  </a:cubicBezTo>
                  <a:cubicBezTo>
                    <a:pt x="1" y="1"/>
                    <a:pt x="1" y="1"/>
                    <a:pt x="1" y="1"/>
                  </a:cubicBezTo>
                  <a:cubicBezTo>
                    <a:pt x="0" y="3"/>
                    <a:pt x="0" y="5"/>
                    <a:pt x="0" y="6"/>
                  </a:cubicBezTo>
                  <a:cubicBezTo>
                    <a:pt x="1" y="5"/>
                    <a:pt x="2" y="5"/>
                    <a:pt x="3" y="4"/>
                  </a:cubicBezTo>
                  <a:cubicBezTo>
                    <a:pt x="5" y="4"/>
                    <a:pt x="6" y="4"/>
                    <a:pt x="7"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62" name="Freeform 78">
              <a:extLst>
                <a:ext uri="{FF2B5EF4-FFF2-40B4-BE49-F238E27FC236}">
                  <a16:creationId xmlns:a16="http://schemas.microsoft.com/office/drawing/2014/main" id="{C4720C98-23F0-4EEB-AE54-7FA4FE1489F1}"/>
                </a:ext>
              </a:extLst>
            </p:cNvPr>
            <p:cNvSpPr/>
            <p:nvPr/>
          </p:nvSpPr>
          <p:spPr bwMode="auto">
            <a:xfrm>
              <a:off x="4986" y="680"/>
              <a:ext cx="26" cy="13"/>
            </a:xfrm>
            <a:custGeom>
              <a:avLst/>
              <a:gdLst>
                <a:gd name="T0" fmla="*/ 5 w 11"/>
                <a:gd name="T1" fmla="*/ 3 h 5"/>
                <a:gd name="T2" fmla="*/ 8 w 11"/>
                <a:gd name="T3" fmla="*/ 3 h 5"/>
                <a:gd name="T4" fmla="*/ 11 w 11"/>
                <a:gd name="T5" fmla="*/ 4 h 5"/>
                <a:gd name="T6" fmla="*/ 10 w 11"/>
                <a:gd name="T7" fmla="*/ 0 h 5"/>
                <a:gd name="T8" fmla="*/ 10 w 11"/>
                <a:gd name="T9" fmla="*/ 0 h 5"/>
                <a:gd name="T10" fmla="*/ 10 w 11"/>
                <a:gd name="T11" fmla="*/ 0 h 5"/>
                <a:gd name="T12" fmla="*/ 5 w 11"/>
                <a:gd name="T13" fmla="*/ 0 h 5"/>
                <a:gd name="T14" fmla="*/ 0 w 11"/>
                <a:gd name="T15" fmla="*/ 0 h 5"/>
                <a:gd name="T16" fmla="*/ 0 w 11"/>
                <a:gd name="T17" fmla="*/ 5 h 5"/>
                <a:gd name="T18" fmla="*/ 2 w 11"/>
                <a:gd name="T19" fmla="*/ 4 h 5"/>
                <a:gd name="T20" fmla="*/ 5 w 11"/>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5">
                  <a:moveTo>
                    <a:pt x="5" y="3"/>
                  </a:moveTo>
                  <a:cubicBezTo>
                    <a:pt x="6" y="3"/>
                    <a:pt x="7" y="3"/>
                    <a:pt x="8" y="3"/>
                  </a:cubicBezTo>
                  <a:cubicBezTo>
                    <a:pt x="9" y="3"/>
                    <a:pt x="10" y="4"/>
                    <a:pt x="11" y="4"/>
                  </a:cubicBezTo>
                  <a:cubicBezTo>
                    <a:pt x="11" y="3"/>
                    <a:pt x="10" y="2"/>
                    <a:pt x="10" y="0"/>
                  </a:cubicBezTo>
                  <a:cubicBezTo>
                    <a:pt x="10" y="0"/>
                    <a:pt x="10" y="0"/>
                    <a:pt x="10" y="0"/>
                  </a:cubicBezTo>
                  <a:cubicBezTo>
                    <a:pt x="10" y="0"/>
                    <a:pt x="10" y="0"/>
                    <a:pt x="10" y="0"/>
                  </a:cubicBezTo>
                  <a:cubicBezTo>
                    <a:pt x="8" y="0"/>
                    <a:pt x="6" y="0"/>
                    <a:pt x="5" y="0"/>
                  </a:cubicBezTo>
                  <a:cubicBezTo>
                    <a:pt x="3" y="0"/>
                    <a:pt x="1" y="0"/>
                    <a:pt x="0" y="0"/>
                  </a:cubicBezTo>
                  <a:cubicBezTo>
                    <a:pt x="0" y="2"/>
                    <a:pt x="0" y="4"/>
                    <a:pt x="0" y="5"/>
                  </a:cubicBezTo>
                  <a:cubicBezTo>
                    <a:pt x="0" y="5"/>
                    <a:pt x="1" y="4"/>
                    <a:pt x="2" y="4"/>
                  </a:cubicBezTo>
                  <a:cubicBezTo>
                    <a:pt x="3" y="4"/>
                    <a:pt x="4" y="3"/>
                    <a:pt x="5"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63" name="Freeform 79">
              <a:extLst>
                <a:ext uri="{FF2B5EF4-FFF2-40B4-BE49-F238E27FC236}">
                  <a16:creationId xmlns:a16="http://schemas.microsoft.com/office/drawing/2014/main" id="{873CF553-67C6-49AE-92A2-E125AA064BCD}"/>
                </a:ext>
              </a:extLst>
            </p:cNvPr>
            <p:cNvSpPr/>
            <p:nvPr/>
          </p:nvSpPr>
          <p:spPr bwMode="auto">
            <a:xfrm>
              <a:off x="4998" y="488"/>
              <a:ext cx="24" cy="19"/>
            </a:xfrm>
            <a:custGeom>
              <a:avLst/>
              <a:gdLst>
                <a:gd name="T0" fmla="*/ 2 w 10"/>
                <a:gd name="T1" fmla="*/ 6 h 8"/>
                <a:gd name="T2" fmla="*/ 5 w 10"/>
                <a:gd name="T3" fmla="*/ 5 h 8"/>
                <a:gd name="T4" fmla="*/ 8 w 10"/>
                <a:gd name="T5" fmla="*/ 6 h 8"/>
                <a:gd name="T6" fmla="*/ 10 w 10"/>
                <a:gd name="T7" fmla="*/ 8 h 8"/>
                <a:gd name="T8" fmla="*/ 10 w 10"/>
                <a:gd name="T9" fmla="*/ 6 h 8"/>
                <a:gd name="T10" fmla="*/ 1 w 10"/>
                <a:gd name="T11" fmla="*/ 5 h 8"/>
                <a:gd name="T12" fmla="*/ 0 w 10"/>
                <a:gd name="T13" fmla="*/ 8 h 8"/>
                <a:gd name="T14" fmla="*/ 2 w 10"/>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2" y="6"/>
                  </a:moveTo>
                  <a:cubicBezTo>
                    <a:pt x="3" y="5"/>
                    <a:pt x="4" y="5"/>
                    <a:pt x="5" y="5"/>
                  </a:cubicBezTo>
                  <a:cubicBezTo>
                    <a:pt x="6" y="5"/>
                    <a:pt x="7" y="5"/>
                    <a:pt x="8" y="6"/>
                  </a:cubicBezTo>
                  <a:cubicBezTo>
                    <a:pt x="9" y="6"/>
                    <a:pt x="10" y="7"/>
                    <a:pt x="10" y="8"/>
                  </a:cubicBezTo>
                  <a:cubicBezTo>
                    <a:pt x="10" y="7"/>
                    <a:pt x="10" y="6"/>
                    <a:pt x="10" y="6"/>
                  </a:cubicBezTo>
                  <a:cubicBezTo>
                    <a:pt x="8" y="0"/>
                    <a:pt x="1" y="5"/>
                    <a:pt x="1" y="5"/>
                  </a:cubicBezTo>
                  <a:cubicBezTo>
                    <a:pt x="1" y="5"/>
                    <a:pt x="1" y="6"/>
                    <a:pt x="0" y="8"/>
                  </a:cubicBezTo>
                  <a:cubicBezTo>
                    <a:pt x="1" y="7"/>
                    <a:pt x="1" y="7"/>
                    <a:pt x="2" y="6"/>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64" name="Freeform 80">
              <a:extLst>
                <a:ext uri="{FF2B5EF4-FFF2-40B4-BE49-F238E27FC236}">
                  <a16:creationId xmlns:a16="http://schemas.microsoft.com/office/drawing/2014/main" id="{27CA90A7-F7F3-445C-914D-AEE756A58272}"/>
                </a:ext>
              </a:extLst>
            </p:cNvPr>
            <p:cNvSpPr/>
            <p:nvPr/>
          </p:nvSpPr>
          <p:spPr bwMode="auto">
            <a:xfrm>
              <a:off x="4991" y="521"/>
              <a:ext cx="29" cy="37"/>
            </a:xfrm>
            <a:custGeom>
              <a:avLst/>
              <a:gdLst>
                <a:gd name="T0" fmla="*/ 5 w 12"/>
                <a:gd name="T1" fmla="*/ 13 h 15"/>
                <a:gd name="T2" fmla="*/ 8 w 12"/>
                <a:gd name="T3" fmla="*/ 14 h 15"/>
                <a:gd name="T4" fmla="*/ 10 w 12"/>
                <a:gd name="T5" fmla="*/ 15 h 15"/>
                <a:gd name="T6" fmla="*/ 10 w 12"/>
                <a:gd name="T7" fmla="*/ 12 h 15"/>
                <a:gd name="T8" fmla="*/ 11 w 12"/>
                <a:gd name="T9" fmla="*/ 6 h 15"/>
                <a:gd name="T10" fmla="*/ 12 w 12"/>
                <a:gd name="T11" fmla="*/ 2 h 15"/>
                <a:gd name="T12" fmla="*/ 12 w 12"/>
                <a:gd name="T13" fmla="*/ 2 h 15"/>
                <a:gd name="T14" fmla="*/ 12 w 12"/>
                <a:gd name="T15" fmla="*/ 2 h 15"/>
                <a:gd name="T16" fmla="*/ 7 w 12"/>
                <a:gd name="T17" fmla="*/ 1 h 15"/>
                <a:gd name="T18" fmla="*/ 2 w 12"/>
                <a:gd name="T19" fmla="*/ 1 h 15"/>
                <a:gd name="T20" fmla="*/ 2 w 12"/>
                <a:gd name="T21" fmla="*/ 1 h 15"/>
                <a:gd name="T22" fmla="*/ 1 w 12"/>
                <a:gd name="T23" fmla="*/ 6 h 15"/>
                <a:gd name="T24" fmla="*/ 3 w 12"/>
                <a:gd name="T25" fmla="*/ 5 h 15"/>
                <a:gd name="T26" fmla="*/ 6 w 12"/>
                <a:gd name="T27" fmla="*/ 4 h 15"/>
                <a:gd name="T28" fmla="*/ 9 w 12"/>
                <a:gd name="T29" fmla="*/ 5 h 15"/>
                <a:gd name="T30" fmla="*/ 11 w 12"/>
                <a:gd name="T31" fmla="*/ 6 h 15"/>
                <a:gd name="T32" fmla="*/ 11 w 12"/>
                <a:gd name="T33" fmla="*/ 6 h 15"/>
                <a:gd name="T34" fmla="*/ 6 w 12"/>
                <a:gd name="T35" fmla="*/ 5 h 15"/>
                <a:gd name="T36" fmla="*/ 1 w 12"/>
                <a:gd name="T37" fmla="*/ 6 h 15"/>
                <a:gd name="T38" fmla="*/ 1 w 12"/>
                <a:gd name="T39" fmla="*/ 6 h 15"/>
                <a:gd name="T40" fmla="*/ 0 w 12"/>
                <a:gd name="T41" fmla="*/ 10 h 15"/>
                <a:gd name="T42" fmla="*/ 3 w 12"/>
                <a:gd name="T43" fmla="*/ 9 h 15"/>
                <a:gd name="T44" fmla="*/ 6 w 12"/>
                <a:gd name="T45" fmla="*/ 9 h 15"/>
                <a:gd name="T46" fmla="*/ 8 w 12"/>
                <a:gd name="T47" fmla="*/ 10 h 15"/>
                <a:gd name="T48" fmla="*/ 10 w 12"/>
                <a:gd name="T49" fmla="*/ 12 h 15"/>
                <a:gd name="T50" fmla="*/ 10 w 12"/>
                <a:gd name="T51" fmla="*/ 12 h 15"/>
                <a:gd name="T52" fmla="*/ 6 w 12"/>
                <a:gd name="T53" fmla="*/ 10 h 15"/>
                <a:gd name="T54" fmla="*/ 0 w 12"/>
                <a:gd name="T55" fmla="*/ 11 h 15"/>
                <a:gd name="T56" fmla="*/ 0 w 12"/>
                <a:gd name="T57" fmla="*/ 10 h 15"/>
                <a:gd name="T58" fmla="*/ 0 w 12"/>
                <a:gd name="T59" fmla="*/ 14 h 15"/>
                <a:gd name="T60" fmla="*/ 2 w 12"/>
                <a:gd name="T61" fmla="*/ 13 h 15"/>
                <a:gd name="T62" fmla="*/ 5 w 12"/>
                <a:gd name="T63"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5">
                  <a:moveTo>
                    <a:pt x="5" y="13"/>
                  </a:moveTo>
                  <a:cubicBezTo>
                    <a:pt x="6" y="13"/>
                    <a:pt x="7" y="13"/>
                    <a:pt x="8" y="14"/>
                  </a:cubicBezTo>
                  <a:cubicBezTo>
                    <a:pt x="8" y="14"/>
                    <a:pt x="9" y="15"/>
                    <a:pt x="10" y="15"/>
                  </a:cubicBezTo>
                  <a:cubicBezTo>
                    <a:pt x="10" y="14"/>
                    <a:pt x="10" y="13"/>
                    <a:pt x="10" y="12"/>
                  </a:cubicBezTo>
                  <a:cubicBezTo>
                    <a:pt x="11" y="10"/>
                    <a:pt x="11" y="8"/>
                    <a:pt x="11" y="6"/>
                  </a:cubicBezTo>
                  <a:cubicBezTo>
                    <a:pt x="11" y="5"/>
                    <a:pt x="12" y="3"/>
                    <a:pt x="12" y="2"/>
                  </a:cubicBezTo>
                  <a:cubicBezTo>
                    <a:pt x="12" y="2"/>
                    <a:pt x="12" y="2"/>
                    <a:pt x="12" y="2"/>
                  </a:cubicBezTo>
                  <a:cubicBezTo>
                    <a:pt x="12" y="2"/>
                    <a:pt x="12" y="2"/>
                    <a:pt x="12" y="2"/>
                  </a:cubicBezTo>
                  <a:cubicBezTo>
                    <a:pt x="10" y="1"/>
                    <a:pt x="9" y="1"/>
                    <a:pt x="7" y="1"/>
                  </a:cubicBezTo>
                  <a:cubicBezTo>
                    <a:pt x="5" y="0"/>
                    <a:pt x="4" y="1"/>
                    <a:pt x="2" y="1"/>
                  </a:cubicBezTo>
                  <a:cubicBezTo>
                    <a:pt x="2" y="1"/>
                    <a:pt x="2" y="1"/>
                    <a:pt x="2" y="1"/>
                  </a:cubicBezTo>
                  <a:cubicBezTo>
                    <a:pt x="2" y="3"/>
                    <a:pt x="1" y="4"/>
                    <a:pt x="1" y="6"/>
                  </a:cubicBezTo>
                  <a:cubicBezTo>
                    <a:pt x="2" y="5"/>
                    <a:pt x="3" y="5"/>
                    <a:pt x="3" y="5"/>
                  </a:cubicBezTo>
                  <a:cubicBezTo>
                    <a:pt x="4" y="4"/>
                    <a:pt x="5" y="4"/>
                    <a:pt x="6" y="4"/>
                  </a:cubicBezTo>
                  <a:cubicBezTo>
                    <a:pt x="7" y="4"/>
                    <a:pt x="8" y="5"/>
                    <a:pt x="9" y="5"/>
                  </a:cubicBezTo>
                  <a:cubicBezTo>
                    <a:pt x="10" y="5"/>
                    <a:pt x="11" y="6"/>
                    <a:pt x="11" y="6"/>
                  </a:cubicBezTo>
                  <a:cubicBezTo>
                    <a:pt x="11" y="6"/>
                    <a:pt x="11" y="6"/>
                    <a:pt x="11" y="6"/>
                  </a:cubicBezTo>
                  <a:cubicBezTo>
                    <a:pt x="10" y="6"/>
                    <a:pt x="8" y="5"/>
                    <a:pt x="6" y="5"/>
                  </a:cubicBezTo>
                  <a:cubicBezTo>
                    <a:pt x="4" y="5"/>
                    <a:pt x="3" y="5"/>
                    <a:pt x="1" y="6"/>
                  </a:cubicBezTo>
                  <a:cubicBezTo>
                    <a:pt x="1" y="6"/>
                    <a:pt x="1" y="6"/>
                    <a:pt x="1" y="6"/>
                  </a:cubicBezTo>
                  <a:cubicBezTo>
                    <a:pt x="1" y="7"/>
                    <a:pt x="1" y="9"/>
                    <a:pt x="0" y="10"/>
                  </a:cubicBezTo>
                  <a:cubicBezTo>
                    <a:pt x="1" y="10"/>
                    <a:pt x="2" y="9"/>
                    <a:pt x="3" y="9"/>
                  </a:cubicBezTo>
                  <a:cubicBezTo>
                    <a:pt x="4" y="9"/>
                    <a:pt x="5" y="9"/>
                    <a:pt x="6" y="9"/>
                  </a:cubicBezTo>
                  <a:cubicBezTo>
                    <a:pt x="7" y="9"/>
                    <a:pt x="7" y="9"/>
                    <a:pt x="8" y="10"/>
                  </a:cubicBezTo>
                  <a:cubicBezTo>
                    <a:pt x="9" y="10"/>
                    <a:pt x="10" y="11"/>
                    <a:pt x="10" y="12"/>
                  </a:cubicBezTo>
                  <a:cubicBezTo>
                    <a:pt x="10" y="12"/>
                    <a:pt x="10" y="12"/>
                    <a:pt x="10" y="12"/>
                  </a:cubicBezTo>
                  <a:cubicBezTo>
                    <a:pt x="9" y="10"/>
                    <a:pt x="7" y="10"/>
                    <a:pt x="6" y="10"/>
                  </a:cubicBezTo>
                  <a:cubicBezTo>
                    <a:pt x="4" y="10"/>
                    <a:pt x="2" y="10"/>
                    <a:pt x="0" y="11"/>
                  </a:cubicBezTo>
                  <a:cubicBezTo>
                    <a:pt x="0" y="10"/>
                    <a:pt x="0" y="10"/>
                    <a:pt x="0" y="10"/>
                  </a:cubicBezTo>
                  <a:cubicBezTo>
                    <a:pt x="0" y="12"/>
                    <a:pt x="0" y="13"/>
                    <a:pt x="0" y="14"/>
                  </a:cubicBezTo>
                  <a:cubicBezTo>
                    <a:pt x="1" y="14"/>
                    <a:pt x="1" y="14"/>
                    <a:pt x="2" y="13"/>
                  </a:cubicBezTo>
                  <a:cubicBezTo>
                    <a:pt x="3" y="13"/>
                    <a:pt x="4" y="13"/>
                    <a:pt x="5" y="1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65" name="Freeform 81">
              <a:extLst>
                <a:ext uri="{FF2B5EF4-FFF2-40B4-BE49-F238E27FC236}">
                  <a16:creationId xmlns:a16="http://schemas.microsoft.com/office/drawing/2014/main" id="{AEA3CF65-C3F3-4555-B2C7-6C53ACBC3DF5}"/>
                </a:ext>
              </a:extLst>
            </p:cNvPr>
            <p:cNvSpPr/>
            <p:nvPr/>
          </p:nvSpPr>
          <p:spPr bwMode="auto">
            <a:xfrm>
              <a:off x="4988" y="555"/>
              <a:ext cx="27" cy="12"/>
            </a:xfrm>
            <a:custGeom>
              <a:avLst/>
              <a:gdLst>
                <a:gd name="T0" fmla="*/ 5 w 11"/>
                <a:gd name="T1" fmla="*/ 3 h 5"/>
                <a:gd name="T2" fmla="*/ 8 w 11"/>
                <a:gd name="T3" fmla="*/ 4 h 5"/>
                <a:gd name="T4" fmla="*/ 10 w 11"/>
                <a:gd name="T5" fmla="*/ 5 h 5"/>
                <a:gd name="T6" fmla="*/ 11 w 11"/>
                <a:gd name="T7" fmla="*/ 1 h 5"/>
                <a:gd name="T8" fmla="*/ 11 w 11"/>
                <a:gd name="T9" fmla="*/ 1 h 5"/>
                <a:gd name="T10" fmla="*/ 11 w 11"/>
                <a:gd name="T11" fmla="*/ 2 h 5"/>
                <a:gd name="T12" fmla="*/ 6 w 11"/>
                <a:gd name="T13" fmla="*/ 0 h 5"/>
                <a:gd name="T14" fmla="*/ 1 w 11"/>
                <a:gd name="T15" fmla="*/ 1 h 5"/>
                <a:gd name="T16" fmla="*/ 1 w 11"/>
                <a:gd name="T17" fmla="*/ 1 h 5"/>
                <a:gd name="T18" fmla="*/ 0 w 11"/>
                <a:gd name="T19" fmla="*/ 5 h 5"/>
                <a:gd name="T20" fmla="*/ 3 w 11"/>
                <a:gd name="T21" fmla="*/ 4 h 5"/>
                <a:gd name="T22" fmla="*/ 5 w 11"/>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5">
                  <a:moveTo>
                    <a:pt x="5" y="3"/>
                  </a:moveTo>
                  <a:cubicBezTo>
                    <a:pt x="6" y="3"/>
                    <a:pt x="7" y="3"/>
                    <a:pt x="8" y="4"/>
                  </a:cubicBezTo>
                  <a:cubicBezTo>
                    <a:pt x="9" y="4"/>
                    <a:pt x="10" y="5"/>
                    <a:pt x="10" y="5"/>
                  </a:cubicBezTo>
                  <a:cubicBezTo>
                    <a:pt x="10" y="4"/>
                    <a:pt x="11" y="3"/>
                    <a:pt x="11" y="1"/>
                  </a:cubicBezTo>
                  <a:cubicBezTo>
                    <a:pt x="11" y="1"/>
                    <a:pt x="11" y="1"/>
                    <a:pt x="11" y="1"/>
                  </a:cubicBezTo>
                  <a:cubicBezTo>
                    <a:pt x="11" y="2"/>
                    <a:pt x="11" y="2"/>
                    <a:pt x="11" y="2"/>
                  </a:cubicBezTo>
                  <a:cubicBezTo>
                    <a:pt x="9" y="0"/>
                    <a:pt x="8" y="0"/>
                    <a:pt x="6" y="0"/>
                  </a:cubicBezTo>
                  <a:cubicBezTo>
                    <a:pt x="4" y="0"/>
                    <a:pt x="2" y="0"/>
                    <a:pt x="1" y="1"/>
                  </a:cubicBezTo>
                  <a:cubicBezTo>
                    <a:pt x="1" y="1"/>
                    <a:pt x="1" y="1"/>
                    <a:pt x="1" y="1"/>
                  </a:cubicBezTo>
                  <a:cubicBezTo>
                    <a:pt x="1" y="2"/>
                    <a:pt x="0" y="3"/>
                    <a:pt x="0" y="5"/>
                  </a:cubicBezTo>
                  <a:cubicBezTo>
                    <a:pt x="1" y="4"/>
                    <a:pt x="2" y="4"/>
                    <a:pt x="3" y="4"/>
                  </a:cubicBezTo>
                  <a:cubicBezTo>
                    <a:pt x="3" y="3"/>
                    <a:pt x="4" y="3"/>
                    <a:pt x="5"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66" name="Freeform 82">
              <a:extLst>
                <a:ext uri="{FF2B5EF4-FFF2-40B4-BE49-F238E27FC236}">
                  <a16:creationId xmlns:a16="http://schemas.microsoft.com/office/drawing/2014/main" id="{88FA325E-F9AE-4861-94C9-5EC6EC4933D6}"/>
                </a:ext>
              </a:extLst>
            </p:cNvPr>
            <p:cNvSpPr/>
            <p:nvPr/>
          </p:nvSpPr>
          <p:spPr bwMode="auto">
            <a:xfrm>
              <a:off x="4988" y="565"/>
              <a:ext cx="24" cy="14"/>
            </a:xfrm>
            <a:custGeom>
              <a:avLst/>
              <a:gdLst>
                <a:gd name="T0" fmla="*/ 5 w 10"/>
                <a:gd name="T1" fmla="*/ 4 h 6"/>
                <a:gd name="T2" fmla="*/ 8 w 10"/>
                <a:gd name="T3" fmla="*/ 4 h 6"/>
                <a:gd name="T4" fmla="*/ 10 w 10"/>
                <a:gd name="T5" fmla="*/ 6 h 6"/>
                <a:gd name="T6" fmla="*/ 10 w 10"/>
                <a:gd name="T7" fmla="*/ 1 h 6"/>
                <a:gd name="T8" fmla="*/ 10 w 10"/>
                <a:gd name="T9" fmla="*/ 1 h 6"/>
                <a:gd name="T10" fmla="*/ 10 w 10"/>
                <a:gd name="T11" fmla="*/ 1 h 6"/>
                <a:gd name="T12" fmla="*/ 5 w 10"/>
                <a:gd name="T13" fmla="*/ 0 h 6"/>
                <a:gd name="T14" fmla="*/ 0 w 10"/>
                <a:gd name="T15" fmla="*/ 1 h 6"/>
                <a:gd name="T16" fmla="*/ 0 w 10"/>
                <a:gd name="T17" fmla="*/ 1 h 6"/>
                <a:gd name="T18" fmla="*/ 0 w 10"/>
                <a:gd name="T19" fmla="*/ 5 h 6"/>
                <a:gd name="T20" fmla="*/ 2 w 10"/>
                <a:gd name="T21" fmla="*/ 4 h 6"/>
                <a:gd name="T22" fmla="*/ 5 w 10"/>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6">
                  <a:moveTo>
                    <a:pt x="5" y="4"/>
                  </a:moveTo>
                  <a:cubicBezTo>
                    <a:pt x="6" y="4"/>
                    <a:pt x="7" y="4"/>
                    <a:pt x="8" y="4"/>
                  </a:cubicBezTo>
                  <a:cubicBezTo>
                    <a:pt x="8" y="4"/>
                    <a:pt x="9" y="5"/>
                    <a:pt x="10" y="6"/>
                  </a:cubicBezTo>
                  <a:cubicBezTo>
                    <a:pt x="10" y="4"/>
                    <a:pt x="10" y="3"/>
                    <a:pt x="10" y="1"/>
                  </a:cubicBezTo>
                  <a:cubicBezTo>
                    <a:pt x="10" y="1"/>
                    <a:pt x="10" y="1"/>
                    <a:pt x="10" y="1"/>
                  </a:cubicBezTo>
                  <a:cubicBezTo>
                    <a:pt x="10" y="1"/>
                    <a:pt x="10" y="1"/>
                    <a:pt x="10" y="1"/>
                  </a:cubicBezTo>
                  <a:cubicBezTo>
                    <a:pt x="9" y="1"/>
                    <a:pt x="7" y="0"/>
                    <a:pt x="5" y="0"/>
                  </a:cubicBezTo>
                  <a:cubicBezTo>
                    <a:pt x="4" y="0"/>
                    <a:pt x="2" y="0"/>
                    <a:pt x="0" y="1"/>
                  </a:cubicBezTo>
                  <a:cubicBezTo>
                    <a:pt x="0" y="1"/>
                    <a:pt x="0" y="1"/>
                    <a:pt x="0" y="1"/>
                  </a:cubicBezTo>
                  <a:cubicBezTo>
                    <a:pt x="0" y="2"/>
                    <a:pt x="0" y="3"/>
                    <a:pt x="0" y="5"/>
                  </a:cubicBezTo>
                  <a:cubicBezTo>
                    <a:pt x="1" y="4"/>
                    <a:pt x="1" y="4"/>
                    <a:pt x="2" y="4"/>
                  </a:cubicBezTo>
                  <a:cubicBezTo>
                    <a:pt x="3" y="4"/>
                    <a:pt x="4" y="4"/>
                    <a:pt x="5" y="4"/>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67" name="Freeform 83">
              <a:extLst>
                <a:ext uri="{FF2B5EF4-FFF2-40B4-BE49-F238E27FC236}">
                  <a16:creationId xmlns:a16="http://schemas.microsoft.com/office/drawing/2014/main" id="{98D9248F-F5DD-4643-BC00-2B989B684D6A}"/>
                </a:ext>
              </a:extLst>
            </p:cNvPr>
            <p:cNvSpPr/>
            <p:nvPr/>
          </p:nvSpPr>
          <p:spPr bwMode="auto">
            <a:xfrm>
              <a:off x="4998" y="502"/>
              <a:ext cx="24" cy="12"/>
            </a:xfrm>
            <a:custGeom>
              <a:avLst/>
              <a:gdLst>
                <a:gd name="T0" fmla="*/ 5 w 10"/>
                <a:gd name="T1" fmla="*/ 3 h 5"/>
                <a:gd name="T2" fmla="*/ 7 w 10"/>
                <a:gd name="T3" fmla="*/ 3 h 5"/>
                <a:gd name="T4" fmla="*/ 10 w 10"/>
                <a:gd name="T5" fmla="*/ 5 h 5"/>
                <a:gd name="T6" fmla="*/ 10 w 10"/>
                <a:gd name="T7" fmla="*/ 2 h 5"/>
                <a:gd name="T8" fmla="*/ 10 w 10"/>
                <a:gd name="T9" fmla="*/ 2 h 5"/>
                <a:gd name="T10" fmla="*/ 10 w 10"/>
                <a:gd name="T11" fmla="*/ 2 h 5"/>
                <a:gd name="T12" fmla="*/ 8 w 10"/>
                <a:gd name="T13" fmla="*/ 0 h 5"/>
                <a:gd name="T14" fmla="*/ 5 w 10"/>
                <a:gd name="T15" fmla="*/ 0 h 5"/>
                <a:gd name="T16" fmla="*/ 0 w 10"/>
                <a:gd name="T17" fmla="*/ 2 h 5"/>
                <a:gd name="T18" fmla="*/ 0 w 10"/>
                <a:gd name="T19" fmla="*/ 2 h 5"/>
                <a:gd name="T20" fmla="*/ 0 w 10"/>
                <a:gd name="T21" fmla="*/ 2 h 5"/>
                <a:gd name="T22" fmla="*/ 0 w 10"/>
                <a:gd name="T23" fmla="*/ 5 h 5"/>
                <a:gd name="T24" fmla="*/ 2 w 10"/>
                <a:gd name="T25" fmla="*/ 3 h 5"/>
                <a:gd name="T26" fmla="*/ 5 w 10"/>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5">
                  <a:moveTo>
                    <a:pt x="5" y="3"/>
                  </a:moveTo>
                  <a:cubicBezTo>
                    <a:pt x="6" y="3"/>
                    <a:pt x="7" y="3"/>
                    <a:pt x="7" y="3"/>
                  </a:cubicBezTo>
                  <a:cubicBezTo>
                    <a:pt x="8" y="4"/>
                    <a:pt x="9" y="4"/>
                    <a:pt x="10" y="5"/>
                  </a:cubicBezTo>
                  <a:cubicBezTo>
                    <a:pt x="10" y="4"/>
                    <a:pt x="10" y="3"/>
                    <a:pt x="10" y="2"/>
                  </a:cubicBezTo>
                  <a:cubicBezTo>
                    <a:pt x="10" y="2"/>
                    <a:pt x="10" y="2"/>
                    <a:pt x="10" y="2"/>
                  </a:cubicBezTo>
                  <a:cubicBezTo>
                    <a:pt x="10" y="2"/>
                    <a:pt x="10" y="2"/>
                    <a:pt x="10" y="2"/>
                  </a:cubicBezTo>
                  <a:cubicBezTo>
                    <a:pt x="10" y="1"/>
                    <a:pt x="9" y="0"/>
                    <a:pt x="8" y="0"/>
                  </a:cubicBezTo>
                  <a:cubicBezTo>
                    <a:pt x="7" y="0"/>
                    <a:pt x="6" y="0"/>
                    <a:pt x="5" y="0"/>
                  </a:cubicBezTo>
                  <a:cubicBezTo>
                    <a:pt x="3" y="0"/>
                    <a:pt x="2" y="1"/>
                    <a:pt x="0" y="2"/>
                  </a:cubicBezTo>
                  <a:cubicBezTo>
                    <a:pt x="0" y="2"/>
                    <a:pt x="0" y="2"/>
                    <a:pt x="0" y="2"/>
                  </a:cubicBezTo>
                  <a:cubicBezTo>
                    <a:pt x="0" y="2"/>
                    <a:pt x="0" y="2"/>
                    <a:pt x="0" y="2"/>
                  </a:cubicBezTo>
                  <a:cubicBezTo>
                    <a:pt x="0" y="3"/>
                    <a:pt x="0" y="4"/>
                    <a:pt x="0" y="5"/>
                  </a:cubicBezTo>
                  <a:cubicBezTo>
                    <a:pt x="0" y="4"/>
                    <a:pt x="1" y="4"/>
                    <a:pt x="2" y="3"/>
                  </a:cubicBezTo>
                  <a:cubicBezTo>
                    <a:pt x="3" y="3"/>
                    <a:pt x="4" y="3"/>
                    <a:pt x="5"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68" name="Freeform 84">
              <a:extLst>
                <a:ext uri="{FF2B5EF4-FFF2-40B4-BE49-F238E27FC236}">
                  <a16:creationId xmlns:a16="http://schemas.microsoft.com/office/drawing/2014/main" id="{D9ADCF16-402C-43BF-B0F6-7A49C7460C69}"/>
                </a:ext>
              </a:extLst>
            </p:cNvPr>
            <p:cNvSpPr/>
            <p:nvPr/>
          </p:nvSpPr>
          <p:spPr bwMode="auto">
            <a:xfrm>
              <a:off x="4969" y="700"/>
              <a:ext cx="53" cy="31"/>
            </a:xfrm>
            <a:custGeom>
              <a:avLst/>
              <a:gdLst>
                <a:gd name="T0" fmla="*/ 16 w 22"/>
                <a:gd name="T1" fmla="*/ 4 h 13"/>
                <a:gd name="T2" fmla="*/ 17 w 22"/>
                <a:gd name="T3" fmla="*/ 2 h 13"/>
                <a:gd name="T4" fmla="*/ 20 w 22"/>
                <a:gd name="T5" fmla="*/ 1 h 13"/>
                <a:gd name="T6" fmla="*/ 22 w 22"/>
                <a:gd name="T7" fmla="*/ 1 h 13"/>
                <a:gd name="T8" fmla="*/ 21 w 22"/>
                <a:gd name="T9" fmla="*/ 0 h 13"/>
                <a:gd name="T10" fmla="*/ 21 w 22"/>
                <a:gd name="T11" fmla="*/ 0 h 13"/>
                <a:gd name="T12" fmla="*/ 21 w 22"/>
                <a:gd name="T13" fmla="*/ 0 h 13"/>
                <a:gd name="T14" fmla="*/ 13 w 22"/>
                <a:gd name="T15" fmla="*/ 0 h 13"/>
                <a:gd name="T16" fmla="*/ 6 w 22"/>
                <a:gd name="T17" fmla="*/ 2 h 13"/>
                <a:gd name="T18" fmla="*/ 6 w 22"/>
                <a:gd name="T19" fmla="*/ 2 h 13"/>
                <a:gd name="T20" fmla="*/ 6 w 22"/>
                <a:gd name="T21" fmla="*/ 2 h 13"/>
                <a:gd name="T22" fmla="*/ 5 w 22"/>
                <a:gd name="T23" fmla="*/ 4 h 13"/>
                <a:gd name="T24" fmla="*/ 7 w 22"/>
                <a:gd name="T25" fmla="*/ 4 h 13"/>
                <a:gd name="T26" fmla="*/ 9 w 22"/>
                <a:gd name="T27" fmla="*/ 4 h 13"/>
                <a:gd name="T28" fmla="*/ 11 w 22"/>
                <a:gd name="T29" fmla="*/ 5 h 13"/>
                <a:gd name="T30" fmla="*/ 12 w 22"/>
                <a:gd name="T31" fmla="*/ 6 h 13"/>
                <a:gd name="T32" fmla="*/ 12 w 22"/>
                <a:gd name="T33" fmla="*/ 7 h 13"/>
                <a:gd name="T34" fmla="*/ 9 w 22"/>
                <a:gd name="T35" fmla="*/ 5 h 13"/>
                <a:gd name="T36" fmla="*/ 5 w 22"/>
                <a:gd name="T37" fmla="*/ 4 h 13"/>
                <a:gd name="T38" fmla="*/ 5 w 22"/>
                <a:gd name="T39" fmla="*/ 4 h 13"/>
                <a:gd name="T40" fmla="*/ 4 w 22"/>
                <a:gd name="T41" fmla="*/ 5 h 13"/>
                <a:gd name="T42" fmla="*/ 3 w 22"/>
                <a:gd name="T43" fmla="*/ 6 h 13"/>
                <a:gd name="T44" fmla="*/ 5 w 22"/>
                <a:gd name="T45" fmla="*/ 6 h 13"/>
                <a:gd name="T46" fmla="*/ 6 w 22"/>
                <a:gd name="T47" fmla="*/ 7 h 13"/>
                <a:gd name="T48" fmla="*/ 8 w 22"/>
                <a:gd name="T49" fmla="*/ 8 h 13"/>
                <a:gd name="T50" fmla="*/ 9 w 22"/>
                <a:gd name="T51" fmla="*/ 10 h 13"/>
                <a:gd name="T52" fmla="*/ 9 w 22"/>
                <a:gd name="T53" fmla="*/ 10 h 13"/>
                <a:gd name="T54" fmla="*/ 6 w 22"/>
                <a:gd name="T55" fmla="*/ 8 h 13"/>
                <a:gd name="T56" fmla="*/ 3 w 22"/>
                <a:gd name="T57" fmla="*/ 6 h 13"/>
                <a:gd name="T58" fmla="*/ 3 w 22"/>
                <a:gd name="T59" fmla="*/ 6 h 13"/>
                <a:gd name="T60" fmla="*/ 0 w 22"/>
                <a:gd name="T61" fmla="*/ 8 h 13"/>
                <a:gd name="T62" fmla="*/ 2 w 22"/>
                <a:gd name="T63" fmla="*/ 9 h 13"/>
                <a:gd name="T64" fmla="*/ 3 w 22"/>
                <a:gd name="T65" fmla="*/ 10 h 13"/>
                <a:gd name="T66" fmla="*/ 4 w 22"/>
                <a:gd name="T67" fmla="*/ 12 h 13"/>
                <a:gd name="T68" fmla="*/ 5 w 22"/>
                <a:gd name="T69" fmla="*/ 13 h 13"/>
                <a:gd name="T70" fmla="*/ 9 w 22"/>
                <a:gd name="T71" fmla="*/ 10 h 13"/>
                <a:gd name="T72" fmla="*/ 11 w 22"/>
                <a:gd name="T73" fmla="*/ 8 h 13"/>
                <a:gd name="T74" fmla="*/ 12 w 22"/>
                <a:gd name="T75" fmla="*/ 6 h 13"/>
                <a:gd name="T76" fmla="*/ 14 w 22"/>
                <a:gd name="T77" fmla="*/ 6 h 13"/>
                <a:gd name="T78" fmla="*/ 14 w 22"/>
                <a:gd name="T79" fmla="*/ 6 h 13"/>
                <a:gd name="T80" fmla="*/ 16 w 22"/>
                <a:gd name="T8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3">
                  <a:moveTo>
                    <a:pt x="16" y="4"/>
                  </a:moveTo>
                  <a:cubicBezTo>
                    <a:pt x="16" y="3"/>
                    <a:pt x="17" y="3"/>
                    <a:pt x="17" y="2"/>
                  </a:cubicBezTo>
                  <a:cubicBezTo>
                    <a:pt x="18" y="2"/>
                    <a:pt x="19" y="2"/>
                    <a:pt x="20" y="1"/>
                  </a:cubicBezTo>
                  <a:cubicBezTo>
                    <a:pt x="20" y="1"/>
                    <a:pt x="21" y="1"/>
                    <a:pt x="22" y="1"/>
                  </a:cubicBezTo>
                  <a:cubicBezTo>
                    <a:pt x="22" y="1"/>
                    <a:pt x="21" y="0"/>
                    <a:pt x="21" y="0"/>
                  </a:cubicBezTo>
                  <a:cubicBezTo>
                    <a:pt x="21" y="0"/>
                    <a:pt x="21" y="0"/>
                    <a:pt x="21" y="0"/>
                  </a:cubicBezTo>
                  <a:cubicBezTo>
                    <a:pt x="21" y="0"/>
                    <a:pt x="21" y="0"/>
                    <a:pt x="21" y="0"/>
                  </a:cubicBezTo>
                  <a:cubicBezTo>
                    <a:pt x="18" y="0"/>
                    <a:pt x="16" y="0"/>
                    <a:pt x="13" y="0"/>
                  </a:cubicBezTo>
                  <a:cubicBezTo>
                    <a:pt x="11" y="0"/>
                    <a:pt x="8" y="1"/>
                    <a:pt x="6" y="2"/>
                  </a:cubicBezTo>
                  <a:cubicBezTo>
                    <a:pt x="6" y="2"/>
                    <a:pt x="6" y="2"/>
                    <a:pt x="6" y="2"/>
                  </a:cubicBezTo>
                  <a:cubicBezTo>
                    <a:pt x="6" y="2"/>
                    <a:pt x="6" y="2"/>
                    <a:pt x="6" y="2"/>
                  </a:cubicBezTo>
                  <a:cubicBezTo>
                    <a:pt x="6" y="2"/>
                    <a:pt x="5" y="3"/>
                    <a:pt x="5" y="4"/>
                  </a:cubicBezTo>
                  <a:cubicBezTo>
                    <a:pt x="6" y="3"/>
                    <a:pt x="7" y="3"/>
                    <a:pt x="7" y="4"/>
                  </a:cubicBezTo>
                  <a:cubicBezTo>
                    <a:pt x="8" y="4"/>
                    <a:pt x="8" y="4"/>
                    <a:pt x="9" y="4"/>
                  </a:cubicBezTo>
                  <a:cubicBezTo>
                    <a:pt x="10" y="4"/>
                    <a:pt x="10" y="5"/>
                    <a:pt x="11" y="5"/>
                  </a:cubicBezTo>
                  <a:cubicBezTo>
                    <a:pt x="11" y="5"/>
                    <a:pt x="12" y="6"/>
                    <a:pt x="12" y="6"/>
                  </a:cubicBezTo>
                  <a:cubicBezTo>
                    <a:pt x="12" y="7"/>
                    <a:pt x="12" y="7"/>
                    <a:pt x="12" y="7"/>
                  </a:cubicBezTo>
                  <a:cubicBezTo>
                    <a:pt x="11" y="6"/>
                    <a:pt x="10" y="5"/>
                    <a:pt x="9" y="5"/>
                  </a:cubicBezTo>
                  <a:cubicBezTo>
                    <a:pt x="8" y="4"/>
                    <a:pt x="6" y="4"/>
                    <a:pt x="5" y="4"/>
                  </a:cubicBezTo>
                  <a:cubicBezTo>
                    <a:pt x="5" y="4"/>
                    <a:pt x="5" y="4"/>
                    <a:pt x="5" y="4"/>
                  </a:cubicBezTo>
                  <a:cubicBezTo>
                    <a:pt x="5" y="4"/>
                    <a:pt x="5" y="5"/>
                    <a:pt x="4" y="5"/>
                  </a:cubicBezTo>
                  <a:cubicBezTo>
                    <a:pt x="4" y="5"/>
                    <a:pt x="3" y="6"/>
                    <a:pt x="3" y="6"/>
                  </a:cubicBezTo>
                  <a:cubicBezTo>
                    <a:pt x="4" y="6"/>
                    <a:pt x="4" y="6"/>
                    <a:pt x="5" y="6"/>
                  </a:cubicBezTo>
                  <a:cubicBezTo>
                    <a:pt x="5" y="6"/>
                    <a:pt x="6" y="7"/>
                    <a:pt x="6" y="7"/>
                  </a:cubicBezTo>
                  <a:cubicBezTo>
                    <a:pt x="7" y="7"/>
                    <a:pt x="8" y="8"/>
                    <a:pt x="8" y="8"/>
                  </a:cubicBezTo>
                  <a:cubicBezTo>
                    <a:pt x="8" y="9"/>
                    <a:pt x="9" y="9"/>
                    <a:pt x="9" y="10"/>
                  </a:cubicBezTo>
                  <a:cubicBezTo>
                    <a:pt x="9" y="10"/>
                    <a:pt x="9" y="10"/>
                    <a:pt x="9" y="10"/>
                  </a:cubicBezTo>
                  <a:cubicBezTo>
                    <a:pt x="8" y="9"/>
                    <a:pt x="7" y="8"/>
                    <a:pt x="6" y="8"/>
                  </a:cubicBezTo>
                  <a:cubicBezTo>
                    <a:pt x="5" y="7"/>
                    <a:pt x="4" y="7"/>
                    <a:pt x="3" y="6"/>
                  </a:cubicBezTo>
                  <a:cubicBezTo>
                    <a:pt x="3" y="6"/>
                    <a:pt x="3" y="6"/>
                    <a:pt x="3" y="6"/>
                  </a:cubicBezTo>
                  <a:cubicBezTo>
                    <a:pt x="2" y="7"/>
                    <a:pt x="1" y="8"/>
                    <a:pt x="0" y="8"/>
                  </a:cubicBezTo>
                  <a:cubicBezTo>
                    <a:pt x="1" y="8"/>
                    <a:pt x="1" y="9"/>
                    <a:pt x="2" y="9"/>
                  </a:cubicBezTo>
                  <a:cubicBezTo>
                    <a:pt x="2" y="9"/>
                    <a:pt x="3" y="10"/>
                    <a:pt x="3" y="10"/>
                  </a:cubicBezTo>
                  <a:cubicBezTo>
                    <a:pt x="4" y="11"/>
                    <a:pt x="4" y="11"/>
                    <a:pt x="4" y="12"/>
                  </a:cubicBezTo>
                  <a:cubicBezTo>
                    <a:pt x="4" y="12"/>
                    <a:pt x="5" y="13"/>
                    <a:pt x="5" y="13"/>
                  </a:cubicBezTo>
                  <a:cubicBezTo>
                    <a:pt x="6" y="12"/>
                    <a:pt x="8" y="11"/>
                    <a:pt x="9" y="10"/>
                  </a:cubicBezTo>
                  <a:cubicBezTo>
                    <a:pt x="10" y="9"/>
                    <a:pt x="10" y="9"/>
                    <a:pt x="11" y="8"/>
                  </a:cubicBezTo>
                  <a:cubicBezTo>
                    <a:pt x="11" y="7"/>
                    <a:pt x="12" y="7"/>
                    <a:pt x="12" y="6"/>
                  </a:cubicBezTo>
                  <a:cubicBezTo>
                    <a:pt x="13" y="6"/>
                    <a:pt x="13" y="6"/>
                    <a:pt x="14" y="6"/>
                  </a:cubicBezTo>
                  <a:cubicBezTo>
                    <a:pt x="14" y="6"/>
                    <a:pt x="14" y="6"/>
                    <a:pt x="14" y="6"/>
                  </a:cubicBezTo>
                  <a:cubicBezTo>
                    <a:pt x="14" y="5"/>
                    <a:pt x="15" y="5"/>
                    <a:pt x="16" y="4"/>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69" name="Freeform 85">
              <a:extLst>
                <a:ext uri="{FF2B5EF4-FFF2-40B4-BE49-F238E27FC236}">
                  <a16:creationId xmlns:a16="http://schemas.microsoft.com/office/drawing/2014/main" id="{3A153B37-C3A3-4A30-83ED-C97220C2C093}"/>
                </a:ext>
              </a:extLst>
            </p:cNvPr>
            <p:cNvSpPr/>
            <p:nvPr/>
          </p:nvSpPr>
          <p:spPr bwMode="auto">
            <a:xfrm>
              <a:off x="5003" y="702"/>
              <a:ext cx="29" cy="24"/>
            </a:xfrm>
            <a:custGeom>
              <a:avLst/>
              <a:gdLst>
                <a:gd name="T0" fmla="*/ 8 w 12"/>
                <a:gd name="T1" fmla="*/ 0 h 10"/>
                <a:gd name="T2" fmla="*/ 8 w 12"/>
                <a:gd name="T3" fmla="*/ 0 h 10"/>
                <a:gd name="T4" fmla="*/ 8 w 12"/>
                <a:gd name="T5" fmla="*/ 0 h 10"/>
                <a:gd name="T6" fmla="*/ 4 w 12"/>
                <a:gd name="T7" fmla="*/ 2 h 10"/>
                <a:gd name="T8" fmla="*/ 0 w 12"/>
                <a:gd name="T9" fmla="*/ 5 h 10"/>
                <a:gd name="T10" fmla="*/ 2 w 12"/>
                <a:gd name="T11" fmla="*/ 6 h 10"/>
                <a:gd name="T12" fmla="*/ 4 w 12"/>
                <a:gd name="T13" fmla="*/ 8 h 10"/>
                <a:gd name="T14" fmla="*/ 5 w 12"/>
                <a:gd name="T15" fmla="*/ 6 h 10"/>
                <a:gd name="T16" fmla="*/ 6 w 12"/>
                <a:gd name="T17" fmla="*/ 4 h 10"/>
                <a:gd name="T18" fmla="*/ 7 w 12"/>
                <a:gd name="T19" fmla="*/ 2 h 10"/>
                <a:gd name="T20" fmla="*/ 9 w 12"/>
                <a:gd name="T21" fmla="*/ 1 h 10"/>
                <a:gd name="T22" fmla="*/ 9 w 12"/>
                <a:gd name="T23" fmla="*/ 1 h 10"/>
                <a:gd name="T24" fmla="*/ 7 w 12"/>
                <a:gd name="T25" fmla="*/ 4 h 10"/>
                <a:gd name="T26" fmla="*/ 4 w 12"/>
                <a:gd name="T27" fmla="*/ 8 h 10"/>
                <a:gd name="T28" fmla="*/ 4 w 12"/>
                <a:gd name="T29" fmla="*/ 8 h 10"/>
                <a:gd name="T30" fmla="*/ 4 w 12"/>
                <a:gd name="T31" fmla="*/ 8 h 10"/>
                <a:gd name="T32" fmla="*/ 8 w 12"/>
                <a:gd name="T33" fmla="*/ 10 h 10"/>
                <a:gd name="T34" fmla="*/ 9 w 12"/>
                <a:gd name="T35" fmla="*/ 8 h 10"/>
                <a:gd name="T36" fmla="*/ 9 w 12"/>
                <a:gd name="T37" fmla="*/ 6 h 10"/>
                <a:gd name="T38" fmla="*/ 10 w 12"/>
                <a:gd name="T39" fmla="*/ 4 h 10"/>
                <a:gd name="T40" fmla="*/ 12 w 12"/>
                <a:gd name="T41" fmla="*/ 3 h 10"/>
                <a:gd name="T42" fmla="*/ 10 w 12"/>
                <a:gd name="T43" fmla="*/ 1 h 10"/>
                <a:gd name="T44" fmla="*/ 9 w 12"/>
                <a:gd name="T45" fmla="*/ 1 h 10"/>
                <a:gd name="T46" fmla="*/ 8 w 12"/>
                <a:gd name="T4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0">
                  <a:moveTo>
                    <a:pt x="8" y="0"/>
                  </a:moveTo>
                  <a:cubicBezTo>
                    <a:pt x="8" y="0"/>
                    <a:pt x="8" y="0"/>
                    <a:pt x="8" y="0"/>
                  </a:cubicBezTo>
                  <a:cubicBezTo>
                    <a:pt x="8" y="0"/>
                    <a:pt x="8" y="0"/>
                    <a:pt x="8" y="0"/>
                  </a:cubicBezTo>
                  <a:cubicBezTo>
                    <a:pt x="6" y="0"/>
                    <a:pt x="5" y="1"/>
                    <a:pt x="4" y="2"/>
                  </a:cubicBezTo>
                  <a:cubicBezTo>
                    <a:pt x="2" y="3"/>
                    <a:pt x="1" y="4"/>
                    <a:pt x="0" y="5"/>
                  </a:cubicBezTo>
                  <a:cubicBezTo>
                    <a:pt x="1" y="5"/>
                    <a:pt x="1" y="6"/>
                    <a:pt x="2" y="6"/>
                  </a:cubicBezTo>
                  <a:cubicBezTo>
                    <a:pt x="3" y="7"/>
                    <a:pt x="3" y="7"/>
                    <a:pt x="4" y="8"/>
                  </a:cubicBezTo>
                  <a:cubicBezTo>
                    <a:pt x="4" y="7"/>
                    <a:pt x="5" y="6"/>
                    <a:pt x="5" y="6"/>
                  </a:cubicBezTo>
                  <a:cubicBezTo>
                    <a:pt x="5" y="5"/>
                    <a:pt x="6" y="4"/>
                    <a:pt x="6" y="4"/>
                  </a:cubicBezTo>
                  <a:cubicBezTo>
                    <a:pt x="6" y="3"/>
                    <a:pt x="7" y="3"/>
                    <a:pt x="7" y="2"/>
                  </a:cubicBezTo>
                  <a:cubicBezTo>
                    <a:pt x="8" y="2"/>
                    <a:pt x="8" y="1"/>
                    <a:pt x="9" y="1"/>
                  </a:cubicBezTo>
                  <a:cubicBezTo>
                    <a:pt x="9" y="1"/>
                    <a:pt x="9" y="1"/>
                    <a:pt x="9" y="1"/>
                  </a:cubicBezTo>
                  <a:cubicBezTo>
                    <a:pt x="8" y="2"/>
                    <a:pt x="7" y="3"/>
                    <a:pt x="7" y="4"/>
                  </a:cubicBezTo>
                  <a:cubicBezTo>
                    <a:pt x="6" y="5"/>
                    <a:pt x="5" y="7"/>
                    <a:pt x="4" y="8"/>
                  </a:cubicBezTo>
                  <a:cubicBezTo>
                    <a:pt x="4" y="8"/>
                    <a:pt x="4" y="8"/>
                    <a:pt x="4" y="8"/>
                  </a:cubicBezTo>
                  <a:cubicBezTo>
                    <a:pt x="4" y="8"/>
                    <a:pt x="4" y="8"/>
                    <a:pt x="4" y="8"/>
                  </a:cubicBezTo>
                  <a:cubicBezTo>
                    <a:pt x="5" y="9"/>
                    <a:pt x="7" y="9"/>
                    <a:pt x="8" y="10"/>
                  </a:cubicBezTo>
                  <a:cubicBezTo>
                    <a:pt x="8" y="9"/>
                    <a:pt x="8" y="9"/>
                    <a:pt x="9" y="8"/>
                  </a:cubicBezTo>
                  <a:cubicBezTo>
                    <a:pt x="9" y="7"/>
                    <a:pt x="9" y="7"/>
                    <a:pt x="9" y="6"/>
                  </a:cubicBezTo>
                  <a:cubicBezTo>
                    <a:pt x="9" y="5"/>
                    <a:pt x="10" y="5"/>
                    <a:pt x="10" y="4"/>
                  </a:cubicBezTo>
                  <a:cubicBezTo>
                    <a:pt x="10" y="4"/>
                    <a:pt x="11" y="3"/>
                    <a:pt x="12" y="3"/>
                  </a:cubicBezTo>
                  <a:cubicBezTo>
                    <a:pt x="11" y="2"/>
                    <a:pt x="10" y="2"/>
                    <a:pt x="10" y="1"/>
                  </a:cubicBezTo>
                  <a:cubicBezTo>
                    <a:pt x="9" y="1"/>
                    <a:pt x="9" y="1"/>
                    <a:pt x="9" y="1"/>
                  </a:cubicBezTo>
                  <a:cubicBezTo>
                    <a:pt x="9" y="1"/>
                    <a:pt x="8" y="0"/>
                    <a:pt x="8" y="0"/>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70" name="Freeform 86">
              <a:extLst>
                <a:ext uri="{FF2B5EF4-FFF2-40B4-BE49-F238E27FC236}">
                  <a16:creationId xmlns:a16="http://schemas.microsoft.com/office/drawing/2014/main" id="{FEDA33D8-56C7-4233-9E0F-8856C9487A2D}"/>
                </a:ext>
              </a:extLst>
            </p:cNvPr>
            <p:cNvSpPr/>
            <p:nvPr/>
          </p:nvSpPr>
          <p:spPr bwMode="auto">
            <a:xfrm>
              <a:off x="4984" y="574"/>
              <a:ext cx="28" cy="61"/>
            </a:xfrm>
            <a:custGeom>
              <a:avLst/>
              <a:gdLst>
                <a:gd name="T0" fmla="*/ 5 w 12"/>
                <a:gd name="T1" fmla="*/ 24 h 25"/>
                <a:gd name="T2" fmla="*/ 9 w 12"/>
                <a:gd name="T3" fmla="*/ 25 h 25"/>
                <a:gd name="T4" fmla="*/ 10 w 12"/>
                <a:gd name="T5" fmla="*/ 17 h 25"/>
                <a:gd name="T6" fmla="*/ 10 w 12"/>
                <a:gd name="T7" fmla="*/ 13 h 25"/>
                <a:gd name="T8" fmla="*/ 5 w 12"/>
                <a:gd name="T9" fmla="*/ 12 h 25"/>
                <a:gd name="T10" fmla="*/ 1 w 12"/>
                <a:gd name="T11" fmla="*/ 12 h 25"/>
                <a:gd name="T12" fmla="*/ 6 w 12"/>
                <a:gd name="T13" fmla="*/ 11 h 25"/>
                <a:gd name="T14" fmla="*/ 10 w 12"/>
                <a:gd name="T15" fmla="*/ 13 h 25"/>
                <a:gd name="T16" fmla="*/ 11 w 12"/>
                <a:gd name="T17" fmla="*/ 6 h 25"/>
                <a:gd name="T18" fmla="*/ 12 w 12"/>
                <a:gd name="T19" fmla="*/ 2 h 25"/>
                <a:gd name="T20" fmla="*/ 7 w 12"/>
                <a:gd name="T21" fmla="*/ 0 h 25"/>
                <a:gd name="T22" fmla="*/ 2 w 12"/>
                <a:gd name="T23" fmla="*/ 1 h 25"/>
                <a:gd name="T24" fmla="*/ 4 w 12"/>
                <a:gd name="T25" fmla="*/ 4 h 25"/>
                <a:gd name="T26" fmla="*/ 9 w 12"/>
                <a:gd name="T27" fmla="*/ 4 h 25"/>
                <a:gd name="T28" fmla="*/ 11 w 12"/>
                <a:gd name="T29" fmla="*/ 6 h 25"/>
                <a:gd name="T30" fmla="*/ 1 w 12"/>
                <a:gd name="T31" fmla="*/ 5 h 25"/>
                <a:gd name="T32" fmla="*/ 1 w 12"/>
                <a:gd name="T33" fmla="*/ 8 h 25"/>
                <a:gd name="T34" fmla="*/ 6 w 12"/>
                <a:gd name="T35" fmla="*/ 7 h 25"/>
                <a:gd name="T36" fmla="*/ 11 w 12"/>
                <a:gd name="T37" fmla="*/ 9 h 25"/>
                <a:gd name="T38" fmla="*/ 6 w 12"/>
                <a:gd name="T39" fmla="*/ 8 h 25"/>
                <a:gd name="T40" fmla="*/ 2 w 12"/>
                <a:gd name="T41" fmla="*/ 8 h 25"/>
                <a:gd name="T42" fmla="*/ 1 w 12"/>
                <a:gd name="T43" fmla="*/ 8 h 25"/>
                <a:gd name="T44" fmla="*/ 1 w 12"/>
                <a:gd name="T45" fmla="*/ 12 h 25"/>
                <a:gd name="T46" fmla="*/ 3 w 12"/>
                <a:gd name="T47" fmla="*/ 16 h 25"/>
                <a:gd name="T48" fmla="*/ 8 w 12"/>
                <a:gd name="T49" fmla="*/ 16 h 25"/>
                <a:gd name="T50" fmla="*/ 10 w 12"/>
                <a:gd name="T51" fmla="*/ 17 h 25"/>
                <a:gd name="T52" fmla="*/ 0 w 12"/>
                <a:gd name="T53" fmla="*/ 16 h 25"/>
                <a:gd name="T54" fmla="*/ 2 w 12"/>
                <a:gd name="T55" fmla="*/ 20 h 25"/>
                <a:gd name="T56" fmla="*/ 7 w 12"/>
                <a:gd name="T57" fmla="*/ 20 h 25"/>
                <a:gd name="T58" fmla="*/ 9 w 12"/>
                <a:gd name="T59" fmla="*/ 21 h 25"/>
                <a:gd name="T60" fmla="*/ 0 w 12"/>
                <a:gd name="T61" fmla="*/ 20 h 25"/>
                <a:gd name="T62" fmla="*/ 0 w 12"/>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25">
                  <a:moveTo>
                    <a:pt x="2" y="24"/>
                  </a:moveTo>
                  <a:cubicBezTo>
                    <a:pt x="3" y="24"/>
                    <a:pt x="4" y="24"/>
                    <a:pt x="5" y="24"/>
                  </a:cubicBezTo>
                  <a:cubicBezTo>
                    <a:pt x="6" y="24"/>
                    <a:pt x="6" y="24"/>
                    <a:pt x="7" y="24"/>
                  </a:cubicBezTo>
                  <a:cubicBezTo>
                    <a:pt x="8" y="25"/>
                    <a:pt x="9" y="25"/>
                    <a:pt x="9" y="25"/>
                  </a:cubicBezTo>
                  <a:cubicBezTo>
                    <a:pt x="9" y="24"/>
                    <a:pt x="9" y="23"/>
                    <a:pt x="10" y="21"/>
                  </a:cubicBezTo>
                  <a:cubicBezTo>
                    <a:pt x="10" y="20"/>
                    <a:pt x="10" y="19"/>
                    <a:pt x="10" y="17"/>
                  </a:cubicBezTo>
                  <a:cubicBezTo>
                    <a:pt x="10" y="16"/>
                    <a:pt x="10" y="15"/>
                    <a:pt x="10" y="13"/>
                  </a:cubicBezTo>
                  <a:cubicBezTo>
                    <a:pt x="10" y="13"/>
                    <a:pt x="10" y="13"/>
                    <a:pt x="10" y="13"/>
                  </a:cubicBezTo>
                  <a:cubicBezTo>
                    <a:pt x="10" y="13"/>
                    <a:pt x="10" y="13"/>
                    <a:pt x="10" y="13"/>
                  </a:cubicBezTo>
                  <a:cubicBezTo>
                    <a:pt x="9" y="13"/>
                    <a:pt x="7" y="12"/>
                    <a:pt x="5" y="12"/>
                  </a:cubicBezTo>
                  <a:cubicBezTo>
                    <a:pt x="4" y="12"/>
                    <a:pt x="2" y="12"/>
                    <a:pt x="1" y="12"/>
                  </a:cubicBezTo>
                  <a:cubicBezTo>
                    <a:pt x="1" y="12"/>
                    <a:pt x="1" y="12"/>
                    <a:pt x="1" y="12"/>
                  </a:cubicBezTo>
                  <a:cubicBezTo>
                    <a:pt x="1" y="12"/>
                    <a:pt x="2" y="12"/>
                    <a:pt x="3" y="11"/>
                  </a:cubicBezTo>
                  <a:cubicBezTo>
                    <a:pt x="4" y="11"/>
                    <a:pt x="5" y="11"/>
                    <a:pt x="6" y="11"/>
                  </a:cubicBezTo>
                  <a:cubicBezTo>
                    <a:pt x="6" y="12"/>
                    <a:pt x="7" y="12"/>
                    <a:pt x="8" y="12"/>
                  </a:cubicBezTo>
                  <a:cubicBezTo>
                    <a:pt x="9" y="12"/>
                    <a:pt x="10" y="13"/>
                    <a:pt x="10" y="13"/>
                  </a:cubicBezTo>
                  <a:cubicBezTo>
                    <a:pt x="10" y="12"/>
                    <a:pt x="11" y="10"/>
                    <a:pt x="11" y="9"/>
                  </a:cubicBezTo>
                  <a:cubicBezTo>
                    <a:pt x="11" y="8"/>
                    <a:pt x="11" y="7"/>
                    <a:pt x="11" y="6"/>
                  </a:cubicBezTo>
                  <a:cubicBezTo>
                    <a:pt x="11" y="4"/>
                    <a:pt x="12" y="3"/>
                    <a:pt x="12" y="2"/>
                  </a:cubicBezTo>
                  <a:cubicBezTo>
                    <a:pt x="12" y="2"/>
                    <a:pt x="12" y="2"/>
                    <a:pt x="12" y="2"/>
                  </a:cubicBezTo>
                  <a:cubicBezTo>
                    <a:pt x="12" y="2"/>
                    <a:pt x="12" y="2"/>
                    <a:pt x="12" y="2"/>
                  </a:cubicBezTo>
                  <a:cubicBezTo>
                    <a:pt x="10" y="1"/>
                    <a:pt x="9" y="0"/>
                    <a:pt x="7" y="0"/>
                  </a:cubicBezTo>
                  <a:cubicBezTo>
                    <a:pt x="5" y="0"/>
                    <a:pt x="3" y="0"/>
                    <a:pt x="2" y="1"/>
                  </a:cubicBezTo>
                  <a:cubicBezTo>
                    <a:pt x="2" y="1"/>
                    <a:pt x="2" y="1"/>
                    <a:pt x="2" y="1"/>
                  </a:cubicBezTo>
                  <a:cubicBezTo>
                    <a:pt x="2" y="2"/>
                    <a:pt x="1" y="3"/>
                    <a:pt x="1" y="4"/>
                  </a:cubicBezTo>
                  <a:cubicBezTo>
                    <a:pt x="2" y="4"/>
                    <a:pt x="3" y="4"/>
                    <a:pt x="4" y="4"/>
                  </a:cubicBezTo>
                  <a:cubicBezTo>
                    <a:pt x="5" y="4"/>
                    <a:pt x="6" y="4"/>
                    <a:pt x="6" y="4"/>
                  </a:cubicBezTo>
                  <a:cubicBezTo>
                    <a:pt x="7" y="4"/>
                    <a:pt x="8" y="4"/>
                    <a:pt x="9" y="4"/>
                  </a:cubicBezTo>
                  <a:cubicBezTo>
                    <a:pt x="10" y="5"/>
                    <a:pt x="10" y="5"/>
                    <a:pt x="11" y="5"/>
                  </a:cubicBezTo>
                  <a:cubicBezTo>
                    <a:pt x="11" y="6"/>
                    <a:pt x="11" y="6"/>
                    <a:pt x="11" y="6"/>
                  </a:cubicBezTo>
                  <a:cubicBezTo>
                    <a:pt x="10" y="5"/>
                    <a:pt x="8" y="5"/>
                    <a:pt x="6" y="4"/>
                  </a:cubicBezTo>
                  <a:cubicBezTo>
                    <a:pt x="5" y="4"/>
                    <a:pt x="3" y="4"/>
                    <a:pt x="1" y="5"/>
                  </a:cubicBezTo>
                  <a:cubicBezTo>
                    <a:pt x="1" y="5"/>
                    <a:pt x="1" y="5"/>
                    <a:pt x="1" y="5"/>
                  </a:cubicBezTo>
                  <a:cubicBezTo>
                    <a:pt x="1" y="6"/>
                    <a:pt x="1" y="7"/>
                    <a:pt x="1" y="8"/>
                  </a:cubicBezTo>
                  <a:cubicBezTo>
                    <a:pt x="2" y="8"/>
                    <a:pt x="3" y="8"/>
                    <a:pt x="3" y="7"/>
                  </a:cubicBezTo>
                  <a:cubicBezTo>
                    <a:pt x="4" y="7"/>
                    <a:pt x="5" y="7"/>
                    <a:pt x="6" y="7"/>
                  </a:cubicBezTo>
                  <a:cubicBezTo>
                    <a:pt x="7" y="8"/>
                    <a:pt x="8" y="8"/>
                    <a:pt x="8" y="8"/>
                  </a:cubicBezTo>
                  <a:cubicBezTo>
                    <a:pt x="9" y="8"/>
                    <a:pt x="10" y="9"/>
                    <a:pt x="11" y="9"/>
                  </a:cubicBezTo>
                  <a:cubicBezTo>
                    <a:pt x="11" y="9"/>
                    <a:pt x="11" y="9"/>
                    <a:pt x="11" y="9"/>
                  </a:cubicBezTo>
                  <a:cubicBezTo>
                    <a:pt x="9" y="9"/>
                    <a:pt x="7" y="8"/>
                    <a:pt x="6" y="8"/>
                  </a:cubicBezTo>
                  <a:cubicBezTo>
                    <a:pt x="5" y="8"/>
                    <a:pt x="4" y="8"/>
                    <a:pt x="3" y="8"/>
                  </a:cubicBezTo>
                  <a:cubicBezTo>
                    <a:pt x="3" y="8"/>
                    <a:pt x="3" y="8"/>
                    <a:pt x="2" y="8"/>
                  </a:cubicBezTo>
                  <a:cubicBezTo>
                    <a:pt x="2" y="8"/>
                    <a:pt x="1" y="8"/>
                    <a:pt x="1" y="8"/>
                  </a:cubicBezTo>
                  <a:cubicBezTo>
                    <a:pt x="1" y="8"/>
                    <a:pt x="1" y="8"/>
                    <a:pt x="1" y="8"/>
                  </a:cubicBezTo>
                  <a:cubicBezTo>
                    <a:pt x="1" y="8"/>
                    <a:pt x="1" y="8"/>
                    <a:pt x="1" y="8"/>
                  </a:cubicBezTo>
                  <a:cubicBezTo>
                    <a:pt x="1" y="10"/>
                    <a:pt x="1" y="11"/>
                    <a:pt x="1" y="12"/>
                  </a:cubicBezTo>
                  <a:cubicBezTo>
                    <a:pt x="0" y="14"/>
                    <a:pt x="0" y="15"/>
                    <a:pt x="0" y="16"/>
                  </a:cubicBezTo>
                  <a:cubicBezTo>
                    <a:pt x="1" y="16"/>
                    <a:pt x="2" y="16"/>
                    <a:pt x="3" y="16"/>
                  </a:cubicBezTo>
                  <a:cubicBezTo>
                    <a:pt x="3" y="15"/>
                    <a:pt x="4" y="16"/>
                    <a:pt x="5" y="16"/>
                  </a:cubicBezTo>
                  <a:cubicBezTo>
                    <a:pt x="6" y="16"/>
                    <a:pt x="7" y="16"/>
                    <a:pt x="8" y="16"/>
                  </a:cubicBezTo>
                  <a:cubicBezTo>
                    <a:pt x="8" y="16"/>
                    <a:pt x="9" y="17"/>
                    <a:pt x="10" y="17"/>
                  </a:cubicBezTo>
                  <a:cubicBezTo>
                    <a:pt x="10" y="17"/>
                    <a:pt x="10" y="17"/>
                    <a:pt x="10" y="17"/>
                  </a:cubicBezTo>
                  <a:cubicBezTo>
                    <a:pt x="8" y="17"/>
                    <a:pt x="7" y="16"/>
                    <a:pt x="5" y="16"/>
                  </a:cubicBezTo>
                  <a:cubicBezTo>
                    <a:pt x="3" y="16"/>
                    <a:pt x="2" y="16"/>
                    <a:pt x="0" y="16"/>
                  </a:cubicBezTo>
                  <a:cubicBezTo>
                    <a:pt x="0" y="18"/>
                    <a:pt x="0" y="19"/>
                    <a:pt x="0" y="20"/>
                  </a:cubicBezTo>
                  <a:cubicBezTo>
                    <a:pt x="1" y="20"/>
                    <a:pt x="2" y="20"/>
                    <a:pt x="2" y="20"/>
                  </a:cubicBezTo>
                  <a:cubicBezTo>
                    <a:pt x="3" y="20"/>
                    <a:pt x="4" y="20"/>
                    <a:pt x="5" y="20"/>
                  </a:cubicBezTo>
                  <a:cubicBezTo>
                    <a:pt x="6" y="20"/>
                    <a:pt x="7" y="20"/>
                    <a:pt x="7" y="20"/>
                  </a:cubicBezTo>
                  <a:cubicBezTo>
                    <a:pt x="8" y="20"/>
                    <a:pt x="9" y="21"/>
                    <a:pt x="9" y="21"/>
                  </a:cubicBezTo>
                  <a:cubicBezTo>
                    <a:pt x="9" y="21"/>
                    <a:pt x="9" y="21"/>
                    <a:pt x="9" y="21"/>
                  </a:cubicBezTo>
                  <a:cubicBezTo>
                    <a:pt x="8" y="21"/>
                    <a:pt x="6" y="21"/>
                    <a:pt x="5" y="20"/>
                  </a:cubicBezTo>
                  <a:cubicBezTo>
                    <a:pt x="3" y="20"/>
                    <a:pt x="2" y="20"/>
                    <a:pt x="0" y="20"/>
                  </a:cubicBezTo>
                  <a:cubicBezTo>
                    <a:pt x="0" y="20"/>
                    <a:pt x="0" y="20"/>
                    <a:pt x="0" y="20"/>
                  </a:cubicBezTo>
                  <a:cubicBezTo>
                    <a:pt x="0" y="22"/>
                    <a:pt x="0" y="24"/>
                    <a:pt x="0" y="25"/>
                  </a:cubicBezTo>
                  <a:cubicBezTo>
                    <a:pt x="1" y="25"/>
                    <a:pt x="2" y="25"/>
                    <a:pt x="2" y="24"/>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71" name="Freeform 87">
              <a:extLst>
                <a:ext uri="{FF2B5EF4-FFF2-40B4-BE49-F238E27FC236}">
                  <a16:creationId xmlns:a16="http://schemas.microsoft.com/office/drawing/2014/main" id="{94BEDB17-B3A0-48A4-A2BC-E3EB20AD5653}"/>
                </a:ext>
              </a:extLst>
            </p:cNvPr>
            <p:cNvSpPr/>
            <p:nvPr/>
          </p:nvSpPr>
          <p:spPr bwMode="auto">
            <a:xfrm>
              <a:off x="4996" y="509"/>
              <a:ext cx="26" cy="17"/>
            </a:xfrm>
            <a:custGeom>
              <a:avLst/>
              <a:gdLst>
                <a:gd name="T0" fmla="*/ 5 w 11"/>
                <a:gd name="T1" fmla="*/ 5 h 7"/>
                <a:gd name="T2" fmla="*/ 8 w 11"/>
                <a:gd name="T3" fmla="*/ 5 h 7"/>
                <a:gd name="T4" fmla="*/ 10 w 11"/>
                <a:gd name="T5" fmla="*/ 7 h 7"/>
                <a:gd name="T6" fmla="*/ 11 w 11"/>
                <a:gd name="T7" fmla="*/ 2 h 7"/>
                <a:gd name="T8" fmla="*/ 11 w 11"/>
                <a:gd name="T9" fmla="*/ 2 h 7"/>
                <a:gd name="T10" fmla="*/ 11 w 11"/>
                <a:gd name="T11" fmla="*/ 2 h 7"/>
                <a:gd name="T12" fmla="*/ 6 w 11"/>
                <a:gd name="T13" fmla="*/ 0 h 7"/>
                <a:gd name="T14" fmla="*/ 1 w 11"/>
                <a:gd name="T15" fmla="*/ 2 h 7"/>
                <a:gd name="T16" fmla="*/ 1 w 11"/>
                <a:gd name="T17" fmla="*/ 2 h 7"/>
                <a:gd name="T18" fmla="*/ 0 w 11"/>
                <a:gd name="T19" fmla="*/ 6 h 7"/>
                <a:gd name="T20" fmla="*/ 2 w 11"/>
                <a:gd name="T21" fmla="*/ 5 h 7"/>
                <a:gd name="T22" fmla="*/ 5 w 11"/>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
                  <a:moveTo>
                    <a:pt x="5" y="5"/>
                  </a:moveTo>
                  <a:cubicBezTo>
                    <a:pt x="6" y="5"/>
                    <a:pt x="7" y="5"/>
                    <a:pt x="8" y="5"/>
                  </a:cubicBezTo>
                  <a:cubicBezTo>
                    <a:pt x="9" y="6"/>
                    <a:pt x="9" y="6"/>
                    <a:pt x="10" y="7"/>
                  </a:cubicBezTo>
                  <a:cubicBezTo>
                    <a:pt x="10" y="5"/>
                    <a:pt x="10" y="4"/>
                    <a:pt x="11" y="2"/>
                  </a:cubicBezTo>
                  <a:cubicBezTo>
                    <a:pt x="11" y="2"/>
                    <a:pt x="11" y="2"/>
                    <a:pt x="11" y="2"/>
                  </a:cubicBezTo>
                  <a:cubicBezTo>
                    <a:pt x="11" y="2"/>
                    <a:pt x="11" y="2"/>
                    <a:pt x="11" y="2"/>
                  </a:cubicBezTo>
                  <a:cubicBezTo>
                    <a:pt x="9" y="1"/>
                    <a:pt x="7" y="0"/>
                    <a:pt x="6" y="0"/>
                  </a:cubicBezTo>
                  <a:cubicBezTo>
                    <a:pt x="4" y="1"/>
                    <a:pt x="2" y="1"/>
                    <a:pt x="1" y="2"/>
                  </a:cubicBezTo>
                  <a:cubicBezTo>
                    <a:pt x="1" y="2"/>
                    <a:pt x="1" y="2"/>
                    <a:pt x="1" y="2"/>
                  </a:cubicBezTo>
                  <a:cubicBezTo>
                    <a:pt x="0" y="3"/>
                    <a:pt x="0" y="5"/>
                    <a:pt x="0" y="6"/>
                  </a:cubicBezTo>
                  <a:cubicBezTo>
                    <a:pt x="1" y="6"/>
                    <a:pt x="1" y="5"/>
                    <a:pt x="2" y="5"/>
                  </a:cubicBezTo>
                  <a:cubicBezTo>
                    <a:pt x="3" y="5"/>
                    <a:pt x="4" y="5"/>
                    <a:pt x="5" y="5"/>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72" name="Freeform 88">
              <a:extLst>
                <a:ext uri="{FF2B5EF4-FFF2-40B4-BE49-F238E27FC236}">
                  <a16:creationId xmlns:a16="http://schemas.microsoft.com/office/drawing/2014/main" id="{524FE61B-9350-4229-AE3A-D6D5457D9BEF}"/>
                </a:ext>
              </a:extLst>
            </p:cNvPr>
            <p:cNvSpPr/>
            <p:nvPr/>
          </p:nvSpPr>
          <p:spPr bwMode="auto">
            <a:xfrm>
              <a:off x="4964" y="719"/>
              <a:ext cx="17" cy="19"/>
            </a:xfrm>
            <a:custGeom>
              <a:avLst/>
              <a:gdLst>
                <a:gd name="T0" fmla="*/ 5 w 7"/>
                <a:gd name="T1" fmla="*/ 3 h 8"/>
                <a:gd name="T2" fmla="*/ 2 w 7"/>
                <a:gd name="T3" fmla="*/ 0 h 8"/>
                <a:gd name="T4" fmla="*/ 2 w 7"/>
                <a:gd name="T5" fmla="*/ 0 h 8"/>
                <a:gd name="T6" fmla="*/ 0 w 7"/>
                <a:gd name="T7" fmla="*/ 2 h 8"/>
                <a:gd name="T8" fmla="*/ 1 w 7"/>
                <a:gd name="T9" fmla="*/ 3 h 8"/>
                <a:gd name="T10" fmla="*/ 2 w 7"/>
                <a:gd name="T11" fmla="*/ 5 h 8"/>
                <a:gd name="T12" fmla="*/ 3 w 7"/>
                <a:gd name="T13" fmla="*/ 7 h 8"/>
                <a:gd name="T14" fmla="*/ 2 w 7"/>
                <a:gd name="T15" fmla="*/ 8 h 8"/>
                <a:gd name="T16" fmla="*/ 7 w 7"/>
                <a:gd name="T17" fmla="*/ 5 h 8"/>
                <a:gd name="T18" fmla="*/ 7 w 7"/>
                <a:gd name="T19" fmla="*/ 5 h 8"/>
                <a:gd name="T20" fmla="*/ 7 w 7"/>
                <a:gd name="T21" fmla="*/ 5 h 8"/>
                <a:gd name="T22" fmla="*/ 5 w 7"/>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5" y="3"/>
                  </a:moveTo>
                  <a:cubicBezTo>
                    <a:pt x="4" y="2"/>
                    <a:pt x="3" y="1"/>
                    <a:pt x="2" y="0"/>
                  </a:cubicBezTo>
                  <a:cubicBezTo>
                    <a:pt x="2" y="0"/>
                    <a:pt x="2" y="0"/>
                    <a:pt x="2" y="0"/>
                  </a:cubicBezTo>
                  <a:cubicBezTo>
                    <a:pt x="1" y="1"/>
                    <a:pt x="0" y="2"/>
                    <a:pt x="0" y="2"/>
                  </a:cubicBezTo>
                  <a:cubicBezTo>
                    <a:pt x="0" y="3"/>
                    <a:pt x="1" y="3"/>
                    <a:pt x="1" y="3"/>
                  </a:cubicBezTo>
                  <a:cubicBezTo>
                    <a:pt x="1" y="4"/>
                    <a:pt x="2" y="4"/>
                    <a:pt x="2" y="5"/>
                  </a:cubicBezTo>
                  <a:cubicBezTo>
                    <a:pt x="2" y="5"/>
                    <a:pt x="3" y="6"/>
                    <a:pt x="3" y="7"/>
                  </a:cubicBezTo>
                  <a:cubicBezTo>
                    <a:pt x="3" y="7"/>
                    <a:pt x="3" y="8"/>
                    <a:pt x="2" y="8"/>
                  </a:cubicBezTo>
                  <a:cubicBezTo>
                    <a:pt x="4" y="7"/>
                    <a:pt x="5" y="6"/>
                    <a:pt x="7" y="5"/>
                  </a:cubicBezTo>
                  <a:cubicBezTo>
                    <a:pt x="7" y="5"/>
                    <a:pt x="7" y="5"/>
                    <a:pt x="7" y="5"/>
                  </a:cubicBezTo>
                  <a:cubicBezTo>
                    <a:pt x="7" y="5"/>
                    <a:pt x="7" y="5"/>
                    <a:pt x="7" y="5"/>
                  </a:cubicBezTo>
                  <a:cubicBezTo>
                    <a:pt x="6" y="4"/>
                    <a:pt x="5" y="4"/>
                    <a:pt x="5"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73" name="Freeform 89">
              <a:extLst>
                <a:ext uri="{FF2B5EF4-FFF2-40B4-BE49-F238E27FC236}">
                  <a16:creationId xmlns:a16="http://schemas.microsoft.com/office/drawing/2014/main" id="{7949816C-9485-4188-9EA1-7AFEECB6ED24}"/>
                </a:ext>
              </a:extLst>
            </p:cNvPr>
            <p:cNvSpPr/>
            <p:nvPr/>
          </p:nvSpPr>
          <p:spPr bwMode="auto">
            <a:xfrm>
              <a:off x="4786" y="553"/>
              <a:ext cx="190" cy="393"/>
            </a:xfrm>
            <a:custGeom>
              <a:avLst/>
              <a:gdLst>
                <a:gd name="T0" fmla="*/ 75 w 79"/>
                <a:gd name="T1" fmla="*/ 74 h 163"/>
                <a:gd name="T2" fmla="*/ 73 w 79"/>
                <a:gd name="T3" fmla="*/ 71 h 163"/>
                <a:gd name="T4" fmla="*/ 71 w 79"/>
                <a:gd name="T5" fmla="*/ 73 h 163"/>
                <a:gd name="T6" fmla="*/ 74 w 79"/>
                <a:gd name="T7" fmla="*/ 56 h 163"/>
                <a:gd name="T8" fmla="*/ 68 w 79"/>
                <a:gd name="T9" fmla="*/ 32 h 163"/>
                <a:gd name="T10" fmla="*/ 65 w 79"/>
                <a:gd name="T11" fmla="*/ 19 h 163"/>
                <a:gd name="T12" fmla="*/ 53 w 79"/>
                <a:gd name="T13" fmla="*/ 3 h 163"/>
                <a:gd name="T14" fmla="*/ 15 w 79"/>
                <a:gd name="T15" fmla="*/ 55 h 163"/>
                <a:gd name="T16" fmla="*/ 3 w 79"/>
                <a:gd name="T17" fmla="*/ 87 h 163"/>
                <a:gd name="T18" fmla="*/ 4 w 79"/>
                <a:gd name="T19" fmla="*/ 92 h 163"/>
                <a:gd name="T20" fmla="*/ 2 w 79"/>
                <a:gd name="T21" fmla="*/ 127 h 163"/>
                <a:gd name="T22" fmla="*/ 6 w 79"/>
                <a:gd name="T23" fmla="*/ 160 h 163"/>
                <a:gd name="T24" fmla="*/ 26 w 79"/>
                <a:gd name="T25" fmla="*/ 160 h 163"/>
                <a:gd name="T26" fmla="*/ 50 w 79"/>
                <a:gd name="T27" fmla="*/ 143 h 163"/>
                <a:gd name="T28" fmla="*/ 55 w 79"/>
                <a:gd name="T29" fmla="*/ 143 h 163"/>
                <a:gd name="T30" fmla="*/ 57 w 79"/>
                <a:gd name="T31" fmla="*/ 139 h 163"/>
                <a:gd name="T32" fmla="*/ 65 w 79"/>
                <a:gd name="T33" fmla="*/ 135 h 163"/>
                <a:gd name="T34" fmla="*/ 65 w 79"/>
                <a:gd name="T35" fmla="*/ 134 h 163"/>
                <a:gd name="T36" fmla="*/ 69 w 79"/>
                <a:gd name="T37" fmla="*/ 94 h 163"/>
                <a:gd name="T38" fmla="*/ 69 w 79"/>
                <a:gd name="T39" fmla="*/ 94 h 163"/>
                <a:gd name="T40" fmla="*/ 72 w 79"/>
                <a:gd name="T41" fmla="*/ 83 h 163"/>
                <a:gd name="T42" fmla="*/ 72 w 79"/>
                <a:gd name="T43" fmla="*/ 80 h 163"/>
                <a:gd name="T44" fmla="*/ 76 w 79"/>
                <a:gd name="T45" fmla="*/ 77 h 163"/>
                <a:gd name="T46" fmla="*/ 76 w 79"/>
                <a:gd name="T47" fmla="*/ 77 h 163"/>
                <a:gd name="T48" fmla="*/ 76 w 79"/>
                <a:gd name="T49" fmla="*/ 77 h 163"/>
                <a:gd name="T50" fmla="*/ 75 w 79"/>
                <a:gd name="T51" fmla="*/ 7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63">
                  <a:moveTo>
                    <a:pt x="75" y="74"/>
                  </a:moveTo>
                  <a:cubicBezTo>
                    <a:pt x="75" y="73"/>
                    <a:pt x="74" y="72"/>
                    <a:pt x="73" y="71"/>
                  </a:cubicBezTo>
                  <a:cubicBezTo>
                    <a:pt x="72" y="72"/>
                    <a:pt x="71" y="73"/>
                    <a:pt x="71" y="73"/>
                  </a:cubicBezTo>
                  <a:cubicBezTo>
                    <a:pt x="71" y="69"/>
                    <a:pt x="72" y="64"/>
                    <a:pt x="74" y="56"/>
                  </a:cubicBezTo>
                  <a:cubicBezTo>
                    <a:pt x="79" y="41"/>
                    <a:pt x="72" y="36"/>
                    <a:pt x="68" y="32"/>
                  </a:cubicBezTo>
                  <a:cubicBezTo>
                    <a:pt x="64" y="29"/>
                    <a:pt x="63" y="26"/>
                    <a:pt x="65" y="19"/>
                  </a:cubicBezTo>
                  <a:cubicBezTo>
                    <a:pt x="67" y="13"/>
                    <a:pt x="56" y="0"/>
                    <a:pt x="53" y="3"/>
                  </a:cubicBezTo>
                  <a:cubicBezTo>
                    <a:pt x="28" y="24"/>
                    <a:pt x="19" y="38"/>
                    <a:pt x="15" y="55"/>
                  </a:cubicBezTo>
                  <a:cubicBezTo>
                    <a:pt x="10" y="72"/>
                    <a:pt x="4" y="85"/>
                    <a:pt x="3" y="87"/>
                  </a:cubicBezTo>
                  <a:cubicBezTo>
                    <a:pt x="3" y="88"/>
                    <a:pt x="2" y="90"/>
                    <a:pt x="4" y="92"/>
                  </a:cubicBezTo>
                  <a:cubicBezTo>
                    <a:pt x="0" y="98"/>
                    <a:pt x="0" y="111"/>
                    <a:pt x="2" y="127"/>
                  </a:cubicBezTo>
                  <a:cubicBezTo>
                    <a:pt x="5" y="144"/>
                    <a:pt x="6" y="160"/>
                    <a:pt x="6" y="160"/>
                  </a:cubicBezTo>
                  <a:cubicBezTo>
                    <a:pt x="6" y="160"/>
                    <a:pt x="16" y="163"/>
                    <a:pt x="26" y="160"/>
                  </a:cubicBezTo>
                  <a:cubicBezTo>
                    <a:pt x="34" y="156"/>
                    <a:pt x="43" y="147"/>
                    <a:pt x="50" y="143"/>
                  </a:cubicBezTo>
                  <a:cubicBezTo>
                    <a:pt x="52" y="144"/>
                    <a:pt x="53" y="144"/>
                    <a:pt x="55" y="143"/>
                  </a:cubicBezTo>
                  <a:cubicBezTo>
                    <a:pt x="56" y="143"/>
                    <a:pt x="56" y="142"/>
                    <a:pt x="57" y="139"/>
                  </a:cubicBezTo>
                  <a:cubicBezTo>
                    <a:pt x="61" y="138"/>
                    <a:pt x="64" y="136"/>
                    <a:pt x="65" y="135"/>
                  </a:cubicBezTo>
                  <a:cubicBezTo>
                    <a:pt x="65" y="134"/>
                    <a:pt x="65" y="134"/>
                    <a:pt x="65" y="134"/>
                  </a:cubicBezTo>
                  <a:cubicBezTo>
                    <a:pt x="69" y="115"/>
                    <a:pt x="69" y="95"/>
                    <a:pt x="69" y="94"/>
                  </a:cubicBezTo>
                  <a:cubicBezTo>
                    <a:pt x="69" y="94"/>
                    <a:pt x="69" y="94"/>
                    <a:pt x="69" y="94"/>
                  </a:cubicBezTo>
                  <a:cubicBezTo>
                    <a:pt x="71" y="90"/>
                    <a:pt x="73" y="86"/>
                    <a:pt x="72" y="83"/>
                  </a:cubicBezTo>
                  <a:cubicBezTo>
                    <a:pt x="72" y="82"/>
                    <a:pt x="72" y="81"/>
                    <a:pt x="72" y="80"/>
                  </a:cubicBezTo>
                  <a:cubicBezTo>
                    <a:pt x="74" y="79"/>
                    <a:pt x="75" y="78"/>
                    <a:pt x="76" y="77"/>
                  </a:cubicBezTo>
                  <a:cubicBezTo>
                    <a:pt x="76" y="77"/>
                    <a:pt x="76" y="77"/>
                    <a:pt x="76" y="77"/>
                  </a:cubicBezTo>
                  <a:cubicBezTo>
                    <a:pt x="76" y="77"/>
                    <a:pt x="76" y="77"/>
                    <a:pt x="76" y="77"/>
                  </a:cubicBezTo>
                  <a:cubicBezTo>
                    <a:pt x="76" y="76"/>
                    <a:pt x="76" y="75"/>
                    <a:pt x="75" y="74"/>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grpSp>
      <p:sp>
        <p:nvSpPr>
          <p:cNvPr id="74" name="Elipse 73">
            <a:extLst>
              <a:ext uri="{FF2B5EF4-FFF2-40B4-BE49-F238E27FC236}">
                <a16:creationId xmlns:a16="http://schemas.microsoft.com/office/drawing/2014/main" id="{76E6D061-F32C-4A42-8A1F-FFC68B2B54B3}"/>
              </a:ext>
            </a:extLst>
          </p:cNvPr>
          <p:cNvSpPr/>
          <p:nvPr/>
        </p:nvSpPr>
        <p:spPr>
          <a:xfrm>
            <a:off x="5085075" y="1892260"/>
            <a:ext cx="858510" cy="935932"/>
          </a:xfrm>
          <a:prstGeom prst="ellipse">
            <a:avLst/>
          </a:prstGeom>
          <a:noFill/>
          <a:ln w="57150">
            <a:solidFill>
              <a:srgbClr val="FF92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75" name="Elipse 74">
            <a:extLst>
              <a:ext uri="{FF2B5EF4-FFF2-40B4-BE49-F238E27FC236}">
                <a16:creationId xmlns:a16="http://schemas.microsoft.com/office/drawing/2014/main" id="{0206DF2F-CD7A-4D8F-9AF0-9666BDADC0AB}"/>
              </a:ext>
            </a:extLst>
          </p:cNvPr>
          <p:cNvSpPr/>
          <p:nvPr/>
        </p:nvSpPr>
        <p:spPr>
          <a:xfrm>
            <a:off x="5081884" y="3204830"/>
            <a:ext cx="858510" cy="935932"/>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76" name="Elipse 75">
            <a:extLst>
              <a:ext uri="{FF2B5EF4-FFF2-40B4-BE49-F238E27FC236}">
                <a16:creationId xmlns:a16="http://schemas.microsoft.com/office/drawing/2014/main" id="{A9DD4AEF-8F57-4AE9-A348-4A5F9E20441D}"/>
              </a:ext>
            </a:extLst>
          </p:cNvPr>
          <p:cNvSpPr/>
          <p:nvPr/>
        </p:nvSpPr>
        <p:spPr>
          <a:xfrm>
            <a:off x="5113937" y="4530579"/>
            <a:ext cx="858510" cy="935932"/>
          </a:xfrm>
          <a:prstGeom prst="ellipse">
            <a:avLst/>
          </a:prstGeom>
          <a:noFill/>
          <a:ln w="57150">
            <a:solidFill>
              <a:srgbClr val="B48DB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78" name="Elipse 77">
            <a:extLst>
              <a:ext uri="{FF2B5EF4-FFF2-40B4-BE49-F238E27FC236}">
                <a16:creationId xmlns:a16="http://schemas.microsoft.com/office/drawing/2014/main" id="{66C88F85-3788-47E8-8D93-72559792958B}"/>
              </a:ext>
            </a:extLst>
          </p:cNvPr>
          <p:cNvSpPr/>
          <p:nvPr/>
        </p:nvSpPr>
        <p:spPr>
          <a:xfrm>
            <a:off x="8313762" y="1784695"/>
            <a:ext cx="858510" cy="935932"/>
          </a:xfrm>
          <a:prstGeom prst="ellipse">
            <a:avLst/>
          </a:prstGeom>
          <a:noFill/>
          <a:ln w="57150">
            <a:solidFill>
              <a:srgbClr val="A7D1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79" name="Elipse 78">
            <a:extLst>
              <a:ext uri="{FF2B5EF4-FFF2-40B4-BE49-F238E27FC236}">
                <a16:creationId xmlns:a16="http://schemas.microsoft.com/office/drawing/2014/main" id="{B6A9FEDB-0314-4C5F-9324-291B2300A9DC}"/>
              </a:ext>
            </a:extLst>
          </p:cNvPr>
          <p:cNvSpPr/>
          <p:nvPr/>
        </p:nvSpPr>
        <p:spPr>
          <a:xfrm>
            <a:off x="8417408" y="3190561"/>
            <a:ext cx="858510" cy="935932"/>
          </a:xfrm>
          <a:prstGeom prst="ellipse">
            <a:avLst/>
          </a:prstGeom>
          <a:noFill/>
          <a:ln w="57150">
            <a:solidFill>
              <a:srgbClr val="A356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80" name="Elipse 79">
            <a:extLst>
              <a:ext uri="{FF2B5EF4-FFF2-40B4-BE49-F238E27FC236}">
                <a16:creationId xmlns:a16="http://schemas.microsoft.com/office/drawing/2014/main" id="{C36B6805-C52B-47BF-AEE2-3AC3D9F79E5F}"/>
              </a:ext>
            </a:extLst>
          </p:cNvPr>
          <p:cNvSpPr/>
          <p:nvPr/>
        </p:nvSpPr>
        <p:spPr>
          <a:xfrm>
            <a:off x="8446213" y="4528842"/>
            <a:ext cx="858510" cy="935932"/>
          </a:xfrm>
          <a:prstGeom prst="ellipse">
            <a:avLst/>
          </a:prstGeom>
          <a:noFill/>
          <a:ln w="57150">
            <a:solidFill>
              <a:srgbClr val="CC66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82" name="Title 20">
            <a:extLst>
              <a:ext uri="{FF2B5EF4-FFF2-40B4-BE49-F238E27FC236}">
                <a16:creationId xmlns:a16="http://schemas.microsoft.com/office/drawing/2014/main" id="{5DA9CB51-AD4A-4903-B80C-38A27BEECE99}"/>
              </a:ext>
            </a:extLst>
          </p:cNvPr>
          <p:cNvSpPr txBox="1"/>
          <p:nvPr/>
        </p:nvSpPr>
        <p:spPr bwMode="auto">
          <a:xfrm>
            <a:off x="5932382" y="1902980"/>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r>
              <a:rPr lang="fa-IR" altLang="es-MX" sz="1800" dirty="0">
                <a:solidFill>
                  <a:srgbClr val="24AFE4"/>
                </a:solidFill>
                <a:latin typeface="Calibri" panose="020F0502020204030204" pitchFamily="34" charset="0"/>
                <a:cs typeface="B Nazanin" panose="00000400000000000000" pitchFamily="2" charset="-78"/>
              </a:rPr>
              <a:t>مغز</a:t>
            </a:r>
            <a:endParaRPr lang="es-CO" altLang="es-MX" sz="1800" dirty="0">
              <a:solidFill>
                <a:srgbClr val="24AFE4"/>
              </a:solidFill>
              <a:latin typeface="Calibri" panose="020F0502020204030204" pitchFamily="34" charset="0"/>
              <a:cs typeface="B Nazanin" panose="00000400000000000000" pitchFamily="2" charset="-78"/>
            </a:endParaRPr>
          </a:p>
        </p:txBody>
      </p:sp>
      <p:sp>
        <p:nvSpPr>
          <p:cNvPr id="83" name="Title 20">
            <a:extLst>
              <a:ext uri="{FF2B5EF4-FFF2-40B4-BE49-F238E27FC236}">
                <a16:creationId xmlns:a16="http://schemas.microsoft.com/office/drawing/2014/main" id="{373C950B-B513-440B-B714-E28E4AF20D3E}"/>
              </a:ext>
            </a:extLst>
          </p:cNvPr>
          <p:cNvSpPr txBox="1"/>
          <p:nvPr/>
        </p:nvSpPr>
        <p:spPr bwMode="auto">
          <a:xfrm>
            <a:off x="6027004" y="3258912"/>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r>
              <a:rPr lang="fa-IR" altLang="es-MX" sz="1800" dirty="0">
                <a:solidFill>
                  <a:srgbClr val="24AFE4"/>
                </a:solidFill>
                <a:latin typeface="Calibri" panose="020F0502020204030204" pitchFamily="34" charset="0"/>
                <a:cs typeface="B Nazanin" panose="00000400000000000000" pitchFamily="2" charset="-78"/>
              </a:rPr>
              <a:t>مغز</a:t>
            </a:r>
            <a:endParaRPr lang="es-CO" altLang="es-MX" sz="1800" dirty="0">
              <a:solidFill>
                <a:srgbClr val="24AFE4"/>
              </a:solidFill>
              <a:latin typeface="Calibri" panose="020F0502020204030204" pitchFamily="34" charset="0"/>
              <a:cs typeface="B Nazanin" panose="00000400000000000000" pitchFamily="2" charset="-78"/>
            </a:endParaRPr>
          </a:p>
        </p:txBody>
      </p:sp>
      <p:sp>
        <p:nvSpPr>
          <p:cNvPr id="84" name="Title 20">
            <a:extLst>
              <a:ext uri="{FF2B5EF4-FFF2-40B4-BE49-F238E27FC236}">
                <a16:creationId xmlns:a16="http://schemas.microsoft.com/office/drawing/2014/main" id="{DF917EEB-4B31-4E73-A9B6-97B9BFA0414F}"/>
              </a:ext>
            </a:extLst>
          </p:cNvPr>
          <p:cNvSpPr txBox="1"/>
          <p:nvPr/>
        </p:nvSpPr>
        <p:spPr bwMode="auto">
          <a:xfrm>
            <a:off x="6133450" y="3488614"/>
            <a:ext cx="2119692" cy="699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lnSpc>
                <a:spcPct val="13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85" name="Title 20">
            <a:extLst>
              <a:ext uri="{FF2B5EF4-FFF2-40B4-BE49-F238E27FC236}">
                <a16:creationId xmlns:a16="http://schemas.microsoft.com/office/drawing/2014/main" id="{48458119-2A21-44DD-8D0B-F40711A060DC}"/>
              </a:ext>
            </a:extLst>
          </p:cNvPr>
          <p:cNvSpPr txBox="1"/>
          <p:nvPr/>
        </p:nvSpPr>
        <p:spPr bwMode="auto">
          <a:xfrm>
            <a:off x="6173047" y="4633477"/>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r>
              <a:rPr lang="fa-IR" altLang="es-MX" sz="1800" dirty="0">
                <a:solidFill>
                  <a:srgbClr val="24AFE4"/>
                </a:solidFill>
                <a:latin typeface="Calibri" panose="020F0502020204030204" pitchFamily="34" charset="0"/>
                <a:cs typeface="B Nazanin" panose="00000400000000000000" pitchFamily="2" charset="-78"/>
              </a:rPr>
              <a:t>معده</a:t>
            </a:r>
            <a:endParaRPr lang="es-CO" altLang="es-MX" sz="1800" dirty="0">
              <a:solidFill>
                <a:srgbClr val="24AFE4"/>
              </a:solidFill>
              <a:latin typeface="Calibri" panose="020F0502020204030204" pitchFamily="34" charset="0"/>
              <a:cs typeface="B Nazanin" panose="00000400000000000000" pitchFamily="2" charset="-78"/>
            </a:endParaRPr>
          </a:p>
        </p:txBody>
      </p:sp>
      <p:sp>
        <p:nvSpPr>
          <p:cNvPr id="88" name="Title 20">
            <a:extLst>
              <a:ext uri="{FF2B5EF4-FFF2-40B4-BE49-F238E27FC236}">
                <a16:creationId xmlns:a16="http://schemas.microsoft.com/office/drawing/2014/main" id="{BC3AE5C6-53C7-4CDC-8DB7-01B5DF009FA4}"/>
              </a:ext>
            </a:extLst>
          </p:cNvPr>
          <p:cNvSpPr txBox="1"/>
          <p:nvPr/>
        </p:nvSpPr>
        <p:spPr bwMode="auto">
          <a:xfrm>
            <a:off x="9364325" y="1839558"/>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r>
              <a:rPr lang="fa-IR" altLang="es-MX" sz="1800" dirty="0">
                <a:solidFill>
                  <a:srgbClr val="24AFE4"/>
                </a:solidFill>
                <a:latin typeface="Calibri" panose="020F0502020204030204" pitchFamily="34" charset="0"/>
                <a:cs typeface="B Nazanin" panose="00000400000000000000" pitchFamily="2" charset="-78"/>
              </a:rPr>
              <a:t>ریه ها</a:t>
            </a:r>
            <a:endParaRPr lang="es-CO" altLang="es-MX" sz="1800" dirty="0">
              <a:solidFill>
                <a:srgbClr val="24AFE4"/>
              </a:solidFill>
              <a:latin typeface="Calibri" panose="020F0502020204030204" pitchFamily="34" charset="0"/>
              <a:cs typeface="B Nazanin" panose="00000400000000000000" pitchFamily="2" charset="-78"/>
            </a:endParaRPr>
          </a:p>
        </p:txBody>
      </p:sp>
      <p:sp>
        <p:nvSpPr>
          <p:cNvPr id="89" name="Title 20">
            <a:extLst>
              <a:ext uri="{FF2B5EF4-FFF2-40B4-BE49-F238E27FC236}">
                <a16:creationId xmlns:a16="http://schemas.microsoft.com/office/drawing/2014/main" id="{432463B1-0E56-4662-BB56-FE496A007E02}"/>
              </a:ext>
            </a:extLst>
          </p:cNvPr>
          <p:cNvSpPr txBox="1"/>
          <p:nvPr/>
        </p:nvSpPr>
        <p:spPr bwMode="auto">
          <a:xfrm>
            <a:off x="9373524" y="2060111"/>
            <a:ext cx="2119692" cy="699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lnSpc>
                <a:spcPct val="13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90" name="Title 20">
            <a:extLst>
              <a:ext uri="{FF2B5EF4-FFF2-40B4-BE49-F238E27FC236}">
                <a16:creationId xmlns:a16="http://schemas.microsoft.com/office/drawing/2014/main" id="{58758D9E-D21B-405B-897A-51A8ABCE581A}"/>
              </a:ext>
            </a:extLst>
          </p:cNvPr>
          <p:cNvSpPr txBox="1"/>
          <p:nvPr/>
        </p:nvSpPr>
        <p:spPr bwMode="auto">
          <a:xfrm>
            <a:off x="9383095" y="3246410"/>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r>
              <a:rPr lang="fa-IR" altLang="es-MX" sz="1800" dirty="0">
                <a:solidFill>
                  <a:srgbClr val="24AFE4"/>
                </a:solidFill>
                <a:latin typeface="Calibri" panose="020F0502020204030204" pitchFamily="34" charset="0"/>
                <a:cs typeface="B Nazanin" panose="00000400000000000000" pitchFamily="2" charset="-78"/>
              </a:rPr>
              <a:t>کبد</a:t>
            </a:r>
            <a:endParaRPr lang="es-CO" altLang="es-MX" sz="1800" dirty="0">
              <a:solidFill>
                <a:srgbClr val="24AFE4"/>
              </a:solidFill>
              <a:latin typeface="Calibri" panose="020F0502020204030204" pitchFamily="34" charset="0"/>
              <a:cs typeface="B Nazanin" panose="00000400000000000000" pitchFamily="2" charset="-78"/>
            </a:endParaRPr>
          </a:p>
        </p:txBody>
      </p:sp>
      <p:sp>
        <p:nvSpPr>
          <p:cNvPr id="91" name="Title 20">
            <a:extLst>
              <a:ext uri="{FF2B5EF4-FFF2-40B4-BE49-F238E27FC236}">
                <a16:creationId xmlns:a16="http://schemas.microsoft.com/office/drawing/2014/main" id="{69FF73F1-F00D-40C6-BA87-D134E40AE9BE}"/>
              </a:ext>
            </a:extLst>
          </p:cNvPr>
          <p:cNvSpPr txBox="1"/>
          <p:nvPr/>
        </p:nvSpPr>
        <p:spPr bwMode="auto">
          <a:xfrm>
            <a:off x="9392294" y="3466962"/>
            <a:ext cx="2119692" cy="699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lnSpc>
                <a:spcPct val="13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92" name="Title 20">
            <a:extLst>
              <a:ext uri="{FF2B5EF4-FFF2-40B4-BE49-F238E27FC236}">
                <a16:creationId xmlns:a16="http://schemas.microsoft.com/office/drawing/2014/main" id="{F501BD54-1B6B-47A0-A376-A015B8D70A67}"/>
              </a:ext>
            </a:extLst>
          </p:cNvPr>
          <p:cNvSpPr txBox="1"/>
          <p:nvPr/>
        </p:nvSpPr>
        <p:spPr bwMode="auto">
          <a:xfrm>
            <a:off x="9431892" y="4611826"/>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r>
              <a:rPr lang="fa-IR" altLang="es-MX" sz="1800" dirty="0">
                <a:solidFill>
                  <a:srgbClr val="24AFE4"/>
                </a:solidFill>
                <a:latin typeface="Calibri" panose="020F0502020204030204" pitchFamily="34" charset="0"/>
                <a:cs typeface="B Nazanin" panose="00000400000000000000" pitchFamily="2" charset="-78"/>
              </a:rPr>
              <a:t>کلیه ها</a:t>
            </a:r>
            <a:endParaRPr lang="es-CO" altLang="es-MX" sz="1800" dirty="0">
              <a:solidFill>
                <a:srgbClr val="24AFE4"/>
              </a:solidFill>
              <a:latin typeface="Calibri" panose="020F0502020204030204" pitchFamily="34" charset="0"/>
              <a:cs typeface="B Nazanin" panose="00000400000000000000" pitchFamily="2" charset="-78"/>
            </a:endParaRPr>
          </a:p>
        </p:txBody>
      </p:sp>
      <p:sp>
        <p:nvSpPr>
          <p:cNvPr id="93" name="Title 20">
            <a:extLst>
              <a:ext uri="{FF2B5EF4-FFF2-40B4-BE49-F238E27FC236}">
                <a16:creationId xmlns:a16="http://schemas.microsoft.com/office/drawing/2014/main" id="{E605041C-4B2D-4E97-AC25-83199F72D0B1}"/>
              </a:ext>
            </a:extLst>
          </p:cNvPr>
          <p:cNvSpPr txBox="1"/>
          <p:nvPr/>
        </p:nvSpPr>
        <p:spPr bwMode="auto">
          <a:xfrm>
            <a:off x="9441091" y="4832378"/>
            <a:ext cx="2119692" cy="699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lnSpc>
                <a:spcPct val="13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96" name="Title 20">
            <a:extLst>
              <a:ext uri="{FF2B5EF4-FFF2-40B4-BE49-F238E27FC236}">
                <a16:creationId xmlns:a16="http://schemas.microsoft.com/office/drawing/2014/main" id="{8DC060F7-6730-4A03-94C6-C22FE4278B5A}"/>
              </a:ext>
            </a:extLst>
          </p:cNvPr>
          <p:cNvSpPr txBox="1"/>
          <p:nvPr/>
        </p:nvSpPr>
        <p:spPr bwMode="auto">
          <a:xfrm>
            <a:off x="6182247" y="4854030"/>
            <a:ext cx="2119692" cy="699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lnSpc>
                <a:spcPct val="13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97" name="Title 20">
            <a:extLst>
              <a:ext uri="{FF2B5EF4-FFF2-40B4-BE49-F238E27FC236}">
                <a16:creationId xmlns:a16="http://schemas.microsoft.com/office/drawing/2014/main" id="{CC2BDD0D-B331-460C-AE7F-FC30D1BCE10C}"/>
              </a:ext>
            </a:extLst>
          </p:cNvPr>
          <p:cNvSpPr txBox="1"/>
          <p:nvPr/>
        </p:nvSpPr>
        <p:spPr bwMode="auto">
          <a:xfrm>
            <a:off x="6114681" y="2081763"/>
            <a:ext cx="2119692" cy="699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rtl="1">
              <a:lnSpc>
                <a:spcPct val="130000"/>
              </a:lnSpc>
            </a:pPr>
            <a:r>
              <a:rPr lang="fa-IR" altLang="es-MX" sz="1200" dirty="0">
                <a:latin typeface="+mn-lt"/>
                <a:cs typeface="B Nazanin" panose="00000400000000000000" pitchFamily="2" charset="-78"/>
              </a:rPr>
              <a:t>مشتری بسیار مهم است، مشتری توسط مشتری دنبال خواهد شد. برخی از توسعه دهندگان</a:t>
            </a:r>
            <a:endParaRPr lang="en-US" altLang="es-MX" sz="1200" dirty="0">
              <a:latin typeface="+mn-lt"/>
              <a:cs typeface="B Nazanin" panose="00000400000000000000" pitchFamily="2" charset="-78"/>
            </a:endParaRPr>
          </a:p>
        </p:txBody>
      </p:sp>
      <p:sp>
        <p:nvSpPr>
          <p:cNvPr id="5" name="Freeform 5">
            <a:extLst>
              <a:ext uri="{FF2B5EF4-FFF2-40B4-BE49-F238E27FC236}">
                <a16:creationId xmlns:a16="http://schemas.microsoft.com/office/drawing/2014/main" id="{A0531C5C-04D3-8C30-FBB4-39D1F1829881}"/>
              </a:ext>
            </a:extLst>
          </p:cNvPr>
          <p:cNvSpPr/>
          <p:nvPr/>
        </p:nvSpPr>
        <p:spPr bwMode="auto">
          <a:xfrm>
            <a:off x="1962150" y="3879850"/>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 name="Freeform 6">
            <a:extLst>
              <a:ext uri="{FF2B5EF4-FFF2-40B4-BE49-F238E27FC236}">
                <a16:creationId xmlns:a16="http://schemas.microsoft.com/office/drawing/2014/main" id="{9E59E9EE-B442-AAAF-A2A9-D4FC6183F401}"/>
              </a:ext>
            </a:extLst>
          </p:cNvPr>
          <p:cNvSpPr/>
          <p:nvPr/>
        </p:nvSpPr>
        <p:spPr bwMode="auto">
          <a:xfrm>
            <a:off x="3906838" y="3417888"/>
            <a:ext cx="4763" cy="11112"/>
          </a:xfrm>
          <a:custGeom>
            <a:avLst/>
            <a:gdLst>
              <a:gd name="T0" fmla="*/ 0 w 1"/>
              <a:gd name="T1" fmla="*/ 0 h 2"/>
              <a:gd name="T2" fmla="*/ 0 w 1"/>
              <a:gd name="T3" fmla="*/ 0 h 2"/>
              <a:gd name="T4" fmla="*/ 1 w 1"/>
              <a:gd name="T5" fmla="*/ 2 h 2"/>
              <a:gd name="T6" fmla="*/ 0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0" y="2"/>
                  <a:pt x="1" y="2"/>
                </a:cubicBezTo>
                <a:cubicBezTo>
                  <a:pt x="0" y="2"/>
                  <a:pt x="0" y="1"/>
                  <a:pt x="0" y="0"/>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 name="Rectangle 7">
            <a:extLst>
              <a:ext uri="{FF2B5EF4-FFF2-40B4-BE49-F238E27FC236}">
                <a16:creationId xmlns:a16="http://schemas.microsoft.com/office/drawing/2014/main" id="{AE0B6BCD-3E25-1101-C16E-5ABA51E310CB}"/>
              </a:ext>
            </a:extLst>
          </p:cNvPr>
          <p:cNvSpPr>
            <a:spLocks noChangeArrowheads="1"/>
          </p:cNvSpPr>
          <p:nvPr/>
        </p:nvSpPr>
        <p:spPr bwMode="auto">
          <a:xfrm>
            <a:off x="3906838" y="3417888"/>
            <a:ext cx="1588" cy="1587"/>
          </a:xfrm>
          <a:prstGeom prst="rect">
            <a:avLst/>
          </a:prstGeom>
          <a:solidFill>
            <a:srgbClr val="EA52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 name="Freeform 8">
            <a:extLst>
              <a:ext uri="{FF2B5EF4-FFF2-40B4-BE49-F238E27FC236}">
                <a16:creationId xmlns:a16="http://schemas.microsoft.com/office/drawing/2014/main" id="{6DB68535-F6C6-8715-EAEC-8D761C92A79E}"/>
              </a:ext>
            </a:extLst>
          </p:cNvPr>
          <p:cNvSpPr/>
          <p:nvPr/>
        </p:nvSpPr>
        <p:spPr bwMode="auto">
          <a:xfrm>
            <a:off x="3808413" y="3330575"/>
            <a:ext cx="4763" cy="52387"/>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3"/>
                  <a:pt x="0" y="6"/>
                  <a:pt x="0" y="9"/>
                </a:cubicBezTo>
                <a:cubicBezTo>
                  <a:pt x="1" y="6"/>
                  <a:pt x="1" y="3"/>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 name="Freeform 9">
            <a:extLst>
              <a:ext uri="{FF2B5EF4-FFF2-40B4-BE49-F238E27FC236}">
                <a16:creationId xmlns:a16="http://schemas.microsoft.com/office/drawing/2014/main" id="{29792CAC-BAD9-CC62-6DF6-383201CC0DA9}"/>
              </a:ext>
            </a:extLst>
          </p:cNvPr>
          <p:cNvSpPr/>
          <p:nvPr/>
        </p:nvSpPr>
        <p:spPr bwMode="auto">
          <a:xfrm>
            <a:off x="1211263" y="5143500"/>
            <a:ext cx="11113"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 name="Freeform 10">
            <a:extLst>
              <a:ext uri="{FF2B5EF4-FFF2-40B4-BE49-F238E27FC236}">
                <a16:creationId xmlns:a16="http://schemas.microsoft.com/office/drawing/2014/main" id="{416B9A46-CC45-D8C2-0452-38304F56954F}"/>
              </a:ext>
            </a:extLst>
          </p:cNvPr>
          <p:cNvSpPr/>
          <p:nvPr/>
        </p:nvSpPr>
        <p:spPr bwMode="auto">
          <a:xfrm>
            <a:off x="1868488" y="5224463"/>
            <a:ext cx="17463" cy="11112"/>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1"/>
                  <a:pt x="3" y="2"/>
                </a:cubicBezTo>
                <a:cubicBezTo>
                  <a:pt x="2" y="1"/>
                  <a:pt x="1"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 name="Freeform 11">
            <a:extLst>
              <a:ext uri="{FF2B5EF4-FFF2-40B4-BE49-F238E27FC236}">
                <a16:creationId xmlns:a16="http://schemas.microsoft.com/office/drawing/2014/main" id="{CE60A84A-E146-BB1D-3467-DECE006C2E8B}"/>
              </a:ext>
            </a:extLst>
          </p:cNvPr>
          <p:cNvSpPr/>
          <p:nvPr/>
        </p:nvSpPr>
        <p:spPr bwMode="auto">
          <a:xfrm>
            <a:off x="2406650" y="4306888"/>
            <a:ext cx="22225" cy="4762"/>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1" y="1"/>
                  <a:pt x="3" y="1"/>
                  <a:pt x="4" y="1"/>
                </a:cubicBezTo>
                <a:cubicBezTo>
                  <a:pt x="2" y="0"/>
                  <a:pt x="1" y="0"/>
                  <a:pt x="0" y="1"/>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 name="Freeform 12">
            <a:extLst>
              <a:ext uri="{FF2B5EF4-FFF2-40B4-BE49-F238E27FC236}">
                <a16:creationId xmlns:a16="http://schemas.microsoft.com/office/drawing/2014/main" id="{7C5ED6B2-1497-2666-CB97-A10026FE1ACD}"/>
              </a:ext>
            </a:extLst>
          </p:cNvPr>
          <p:cNvSpPr/>
          <p:nvPr/>
        </p:nvSpPr>
        <p:spPr bwMode="auto">
          <a:xfrm flipH="1">
            <a:off x="1927225" y="3192463"/>
            <a:ext cx="0" cy="635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 name="Freeform 13">
            <a:extLst>
              <a:ext uri="{FF2B5EF4-FFF2-40B4-BE49-F238E27FC236}">
                <a16:creationId xmlns:a16="http://schemas.microsoft.com/office/drawing/2014/main" id="{A36CC784-6C35-5C08-23CC-B67126562803}"/>
              </a:ext>
            </a:extLst>
          </p:cNvPr>
          <p:cNvSpPr/>
          <p:nvPr/>
        </p:nvSpPr>
        <p:spPr bwMode="auto">
          <a:xfrm>
            <a:off x="1800225" y="3059113"/>
            <a:ext cx="127000" cy="133350"/>
          </a:xfrm>
          <a:custGeom>
            <a:avLst/>
            <a:gdLst>
              <a:gd name="T0" fmla="*/ 22 w 22"/>
              <a:gd name="T1" fmla="*/ 20 h 23"/>
              <a:gd name="T2" fmla="*/ 14 w 22"/>
              <a:gd name="T3" fmla="*/ 6 h 23"/>
              <a:gd name="T4" fmla="*/ 10 w 22"/>
              <a:gd name="T5" fmla="*/ 0 h 23"/>
              <a:gd name="T6" fmla="*/ 10 w 22"/>
              <a:gd name="T7" fmla="*/ 0 h 23"/>
              <a:gd name="T8" fmla="*/ 20 w 22"/>
              <a:gd name="T9" fmla="*/ 22 h 23"/>
              <a:gd name="T10" fmla="*/ 0 w 22"/>
              <a:gd name="T11" fmla="*/ 19 h 23"/>
              <a:gd name="T12" fmla="*/ 4 w 22"/>
              <a:gd name="T13" fmla="*/ 21 h 23"/>
              <a:gd name="T14" fmla="*/ 16 w 22"/>
              <a:gd name="T15" fmla="*/ 22 h 23"/>
              <a:gd name="T16" fmla="*/ 22 w 22"/>
              <a:gd name="T17" fmla="*/ 23 h 23"/>
              <a:gd name="T18" fmla="*/ 22 w 22"/>
              <a:gd name="T19"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22" y="20"/>
                </a:moveTo>
                <a:cubicBezTo>
                  <a:pt x="19" y="15"/>
                  <a:pt x="17" y="11"/>
                  <a:pt x="14" y="6"/>
                </a:cubicBezTo>
                <a:cubicBezTo>
                  <a:pt x="13" y="4"/>
                  <a:pt x="12" y="2"/>
                  <a:pt x="10" y="0"/>
                </a:cubicBezTo>
                <a:cubicBezTo>
                  <a:pt x="10" y="0"/>
                  <a:pt x="10" y="0"/>
                  <a:pt x="10" y="0"/>
                </a:cubicBezTo>
                <a:cubicBezTo>
                  <a:pt x="13" y="7"/>
                  <a:pt x="16" y="14"/>
                  <a:pt x="20" y="22"/>
                </a:cubicBezTo>
                <a:cubicBezTo>
                  <a:pt x="13" y="21"/>
                  <a:pt x="7" y="20"/>
                  <a:pt x="0" y="19"/>
                </a:cubicBezTo>
                <a:cubicBezTo>
                  <a:pt x="1" y="20"/>
                  <a:pt x="2" y="21"/>
                  <a:pt x="4" y="21"/>
                </a:cubicBezTo>
                <a:cubicBezTo>
                  <a:pt x="8" y="21"/>
                  <a:pt x="12" y="21"/>
                  <a:pt x="16" y="22"/>
                </a:cubicBezTo>
                <a:cubicBezTo>
                  <a:pt x="18" y="22"/>
                  <a:pt x="20" y="23"/>
                  <a:pt x="22" y="23"/>
                </a:cubicBezTo>
                <a:cubicBezTo>
                  <a:pt x="22" y="22"/>
                  <a:pt x="22" y="21"/>
                  <a:pt x="22" y="2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 name="Freeform 14">
            <a:extLst>
              <a:ext uri="{FF2B5EF4-FFF2-40B4-BE49-F238E27FC236}">
                <a16:creationId xmlns:a16="http://schemas.microsoft.com/office/drawing/2014/main" id="{0B9BB9BD-09FF-874F-2D09-0B2003FA1ED0}"/>
              </a:ext>
            </a:extLst>
          </p:cNvPr>
          <p:cNvSpPr/>
          <p:nvPr/>
        </p:nvSpPr>
        <p:spPr bwMode="auto">
          <a:xfrm>
            <a:off x="2128838" y="2868613"/>
            <a:ext cx="80963" cy="144462"/>
          </a:xfrm>
          <a:custGeom>
            <a:avLst/>
            <a:gdLst>
              <a:gd name="T0" fmla="*/ 5 w 14"/>
              <a:gd name="T1" fmla="*/ 23 h 25"/>
              <a:gd name="T2" fmla="*/ 8 w 14"/>
              <a:gd name="T3" fmla="*/ 15 h 25"/>
              <a:gd name="T4" fmla="*/ 14 w 14"/>
              <a:gd name="T5" fmla="*/ 0 h 25"/>
              <a:gd name="T6" fmla="*/ 4 w 14"/>
              <a:gd name="T7" fmla="*/ 20 h 25"/>
              <a:gd name="T8" fmla="*/ 0 w 14"/>
              <a:gd name="T9" fmla="*/ 17 h 25"/>
              <a:gd name="T10" fmla="*/ 3 w 14"/>
              <a:gd name="T11" fmla="*/ 25 h 25"/>
              <a:gd name="T12" fmla="*/ 5 w 14"/>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14" h="25">
                <a:moveTo>
                  <a:pt x="5" y="23"/>
                </a:moveTo>
                <a:cubicBezTo>
                  <a:pt x="5" y="20"/>
                  <a:pt x="7" y="18"/>
                  <a:pt x="8" y="15"/>
                </a:cubicBezTo>
                <a:cubicBezTo>
                  <a:pt x="10" y="10"/>
                  <a:pt x="12" y="5"/>
                  <a:pt x="14" y="0"/>
                </a:cubicBezTo>
                <a:cubicBezTo>
                  <a:pt x="8" y="6"/>
                  <a:pt x="7" y="13"/>
                  <a:pt x="4" y="20"/>
                </a:cubicBezTo>
                <a:cubicBezTo>
                  <a:pt x="3" y="19"/>
                  <a:pt x="1" y="18"/>
                  <a:pt x="0" y="17"/>
                </a:cubicBezTo>
                <a:cubicBezTo>
                  <a:pt x="3" y="19"/>
                  <a:pt x="3" y="22"/>
                  <a:pt x="3" y="25"/>
                </a:cubicBezTo>
                <a:cubicBezTo>
                  <a:pt x="4" y="25"/>
                  <a:pt x="5" y="24"/>
                  <a:pt x="5" y="23"/>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 name="Freeform 15">
            <a:extLst>
              <a:ext uri="{FF2B5EF4-FFF2-40B4-BE49-F238E27FC236}">
                <a16:creationId xmlns:a16="http://schemas.microsoft.com/office/drawing/2014/main" id="{F277F20C-DE9B-9E65-A44E-D31DC47E8BEC}"/>
              </a:ext>
            </a:extLst>
          </p:cNvPr>
          <p:cNvSpPr/>
          <p:nvPr/>
        </p:nvSpPr>
        <p:spPr bwMode="auto">
          <a:xfrm flipH="1">
            <a:off x="2146300" y="3013075"/>
            <a:ext cx="0" cy="6350"/>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 name="Freeform 16">
            <a:extLst>
              <a:ext uri="{FF2B5EF4-FFF2-40B4-BE49-F238E27FC236}">
                <a16:creationId xmlns:a16="http://schemas.microsoft.com/office/drawing/2014/main" id="{F177861E-32CE-7BEA-056C-5A396788F677}"/>
              </a:ext>
            </a:extLst>
          </p:cNvPr>
          <p:cNvSpPr/>
          <p:nvPr/>
        </p:nvSpPr>
        <p:spPr bwMode="auto">
          <a:xfrm>
            <a:off x="2100263" y="3019425"/>
            <a:ext cx="138113" cy="39687"/>
          </a:xfrm>
          <a:custGeom>
            <a:avLst/>
            <a:gdLst>
              <a:gd name="T0" fmla="*/ 8 w 24"/>
              <a:gd name="T1" fmla="*/ 5 h 7"/>
              <a:gd name="T2" fmla="*/ 24 w 24"/>
              <a:gd name="T3" fmla="*/ 3 h 7"/>
              <a:gd name="T4" fmla="*/ 8 w 24"/>
              <a:gd name="T5" fmla="*/ 4 h 7"/>
              <a:gd name="T6" fmla="*/ 8 w 24"/>
              <a:gd name="T7" fmla="*/ 0 h 7"/>
              <a:gd name="T8" fmla="*/ 6 w 24"/>
              <a:gd name="T9" fmla="*/ 0 h 7"/>
              <a:gd name="T10" fmla="*/ 0 w 24"/>
              <a:gd name="T11" fmla="*/ 6 h 7"/>
              <a:gd name="T12" fmla="*/ 0 w 24"/>
              <a:gd name="T13" fmla="*/ 7 h 7"/>
              <a:gd name="T14" fmla="*/ 3 w 24"/>
              <a:gd name="T15" fmla="*/ 6 h 7"/>
              <a:gd name="T16" fmla="*/ 8 w 24"/>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
                <a:moveTo>
                  <a:pt x="8" y="5"/>
                </a:moveTo>
                <a:cubicBezTo>
                  <a:pt x="14" y="5"/>
                  <a:pt x="19" y="5"/>
                  <a:pt x="24" y="3"/>
                </a:cubicBezTo>
                <a:cubicBezTo>
                  <a:pt x="19" y="3"/>
                  <a:pt x="13" y="4"/>
                  <a:pt x="8" y="4"/>
                </a:cubicBezTo>
                <a:cubicBezTo>
                  <a:pt x="8" y="2"/>
                  <a:pt x="8" y="1"/>
                  <a:pt x="8" y="0"/>
                </a:cubicBezTo>
                <a:cubicBezTo>
                  <a:pt x="7" y="0"/>
                  <a:pt x="7" y="0"/>
                  <a:pt x="6" y="0"/>
                </a:cubicBezTo>
                <a:cubicBezTo>
                  <a:pt x="4" y="2"/>
                  <a:pt x="2" y="4"/>
                  <a:pt x="0" y="6"/>
                </a:cubicBezTo>
                <a:cubicBezTo>
                  <a:pt x="0" y="6"/>
                  <a:pt x="0" y="7"/>
                  <a:pt x="0" y="7"/>
                </a:cubicBezTo>
                <a:cubicBezTo>
                  <a:pt x="1" y="7"/>
                  <a:pt x="3" y="7"/>
                  <a:pt x="3" y="6"/>
                </a:cubicBezTo>
                <a:cubicBezTo>
                  <a:pt x="5" y="5"/>
                  <a:pt x="6" y="5"/>
                  <a:pt x="8" y="5"/>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 name="Freeform 17">
            <a:extLst>
              <a:ext uri="{FF2B5EF4-FFF2-40B4-BE49-F238E27FC236}">
                <a16:creationId xmlns:a16="http://schemas.microsoft.com/office/drawing/2014/main" id="{731011AC-A86A-C576-0A0E-082FB1A946CD}"/>
              </a:ext>
            </a:extLst>
          </p:cNvPr>
          <p:cNvSpPr/>
          <p:nvPr/>
        </p:nvSpPr>
        <p:spPr bwMode="auto">
          <a:xfrm flipH="1">
            <a:off x="2146300" y="30194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7" name="Freeform 18">
            <a:extLst>
              <a:ext uri="{FF2B5EF4-FFF2-40B4-BE49-F238E27FC236}">
                <a16:creationId xmlns:a16="http://schemas.microsoft.com/office/drawing/2014/main" id="{B7E89CAB-833F-43B6-C0B2-5763ED8CB6D1}"/>
              </a:ext>
            </a:extLst>
          </p:cNvPr>
          <p:cNvSpPr/>
          <p:nvPr/>
        </p:nvSpPr>
        <p:spPr bwMode="auto">
          <a:xfrm>
            <a:off x="2047875" y="4254500"/>
            <a:ext cx="46038" cy="85725"/>
          </a:xfrm>
          <a:custGeom>
            <a:avLst/>
            <a:gdLst>
              <a:gd name="T0" fmla="*/ 6 w 8"/>
              <a:gd name="T1" fmla="*/ 8 h 15"/>
              <a:gd name="T2" fmla="*/ 7 w 8"/>
              <a:gd name="T3" fmla="*/ 10 h 15"/>
              <a:gd name="T4" fmla="*/ 8 w 8"/>
              <a:gd name="T5" fmla="*/ 0 h 15"/>
              <a:gd name="T6" fmla="*/ 0 w 8"/>
              <a:gd name="T7" fmla="*/ 15 h 15"/>
              <a:gd name="T8" fmla="*/ 6 w 8"/>
              <a:gd name="T9" fmla="*/ 8 h 15"/>
            </a:gdLst>
            <a:ahLst/>
            <a:cxnLst>
              <a:cxn ang="0">
                <a:pos x="T0" y="T1"/>
              </a:cxn>
              <a:cxn ang="0">
                <a:pos x="T2" y="T3"/>
              </a:cxn>
              <a:cxn ang="0">
                <a:pos x="T4" y="T5"/>
              </a:cxn>
              <a:cxn ang="0">
                <a:pos x="T6" y="T7"/>
              </a:cxn>
              <a:cxn ang="0">
                <a:pos x="T8" y="T9"/>
              </a:cxn>
            </a:cxnLst>
            <a:rect l="0" t="0" r="r" b="b"/>
            <a:pathLst>
              <a:path w="8" h="15">
                <a:moveTo>
                  <a:pt x="6" y="8"/>
                </a:moveTo>
                <a:cubicBezTo>
                  <a:pt x="6" y="8"/>
                  <a:pt x="6" y="9"/>
                  <a:pt x="7" y="10"/>
                </a:cubicBezTo>
                <a:cubicBezTo>
                  <a:pt x="7" y="7"/>
                  <a:pt x="7" y="3"/>
                  <a:pt x="8" y="0"/>
                </a:cubicBezTo>
                <a:cubicBezTo>
                  <a:pt x="2" y="4"/>
                  <a:pt x="3" y="10"/>
                  <a:pt x="0" y="15"/>
                </a:cubicBezTo>
                <a:cubicBezTo>
                  <a:pt x="6" y="15"/>
                  <a:pt x="4" y="10"/>
                  <a:pt x="6" y="8"/>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1" name="Freeform 19">
            <a:extLst>
              <a:ext uri="{FF2B5EF4-FFF2-40B4-BE49-F238E27FC236}">
                <a16:creationId xmlns:a16="http://schemas.microsoft.com/office/drawing/2014/main" id="{4FC16DCE-B8F1-AB80-9D72-749245460DE2}"/>
              </a:ext>
            </a:extLst>
          </p:cNvPr>
          <p:cNvSpPr/>
          <p:nvPr/>
        </p:nvSpPr>
        <p:spPr bwMode="auto">
          <a:xfrm>
            <a:off x="4160838" y="3849688"/>
            <a:ext cx="74613" cy="115887"/>
          </a:xfrm>
          <a:custGeom>
            <a:avLst/>
            <a:gdLst>
              <a:gd name="T0" fmla="*/ 13 w 13"/>
              <a:gd name="T1" fmla="*/ 0 h 20"/>
              <a:gd name="T2" fmla="*/ 3 w 13"/>
              <a:gd name="T3" fmla="*/ 14 h 20"/>
              <a:gd name="T4" fmla="*/ 0 w 13"/>
              <a:gd name="T5" fmla="*/ 20 h 20"/>
              <a:gd name="T6" fmla="*/ 7 w 13"/>
              <a:gd name="T7" fmla="*/ 9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9" y="5"/>
                  <a:pt x="6" y="9"/>
                  <a:pt x="3" y="14"/>
                </a:cubicBezTo>
                <a:cubicBezTo>
                  <a:pt x="2" y="16"/>
                  <a:pt x="1" y="18"/>
                  <a:pt x="0" y="20"/>
                </a:cubicBezTo>
                <a:cubicBezTo>
                  <a:pt x="2" y="16"/>
                  <a:pt x="5" y="13"/>
                  <a:pt x="7" y="9"/>
                </a:cubicBezTo>
                <a:cubicBezTo>
                  <a:pt x="9" y="6"/>
                  <a:pt x="11" y="3"/>
                  <a:pt x="13"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6" name="Freeform 20">
            <a:extLst>
              <a:ext uri="{FF2B5EF4-FFF2-40B4-BE49-F238E27FC236}">
                <a16:creationId xmlns:a16="http://schemas.microsoft.com/office/drawing/2014/main" id="{1C734F04-9D3E-0FAD-D725-337FA5B4FF54}"/>
              </a:ext>
            </a:extLst>
          </p:cNvPr>
          <p:cNvSpPr/>
          <p:nvPr/>
        </p:nvSpPr>
        <p:spPr bwMode="auto">
          <a:xfrm>
            <a:off x="2058988" y="3059113"/>
            <a:ext cx="41275" cy="34925"/>
          </a:xfrm>
          <a:custGeom>
            <a:avLst/>
            <a:gdLst>
              <a:gd name="T0" fmla="*/ 7 w 7"/>
              <a:gd name="T1" fmla="*/ 0 h 6"/>
              <a:gd name="T2" fmla="*/ 7 w 7"/>
              <a:gd name="T3" fmla="*/ 0 h 6"/>
              <a:gd name="T4" fmla="*/ 7 w 7"/>
              <a:gd name="T5" fmla="*/ 0 h 6"/>
              <a:gd name="T6" fmla="*/ 1 w 7"/>
              <a:gd name="T7" fmla="*/ 6 h 6"/>
              <a:gd name="T8" fmla="*/ 7 w 7"/>
              <a:gd name="T9" fmla="*/ 0 h 6"/>
              <a:gd name="T10" fmla="*/ 7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7" y="0"/>
                </a:moveTo>
                <a:cubicBezTo>
                  <a:pt x="7" y="0"/>
                  <a:pt x="7" y="0"/>
                  <a:pt x="7" y="0"/>
                </a:cubicBezTo>
                <a:cubicBezTo>
                  <a:pt x="7" y="0"/>
                  <a:pt x="7" y="0"/>
                  <a:pt x="7" y="0"/>
                </a:cubicBezTo>
                <a:cubicBezTo>
                  <a:pt x="2" y="0"/>
                  <a:pt x="0" y="2"/>
                  <a:pt x="1" y="6"/>
                </a:cubicBezTo>
                <a:cubicBezTo>
                  <a:pt x="3" y="4"/>
                  <a:pt x="5" y="2"/>
                  <a:pt x="7" y="0"/>
                </a:cubicBezTo>
                <a:cubicBezTo>
                  <a:pt x="7" y="0"/>
                  <a:pt x="7" y="0"/>
                  <a:pt x="7"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7" name="Freeform 21">
            <a:extLst>
              <a:ext uri="{FF2B5EF4-FFF2-40B4-BE49-F238E27FC236}">
                <a16:creationId xmlns:a16="http://schemas.microsoft.com/office/drawing/2014/main" id="{BEEE54DF-F7D5-350C-02AB-FDFDEC7B256A}"/>
              </a:ext>
            </a:extLst>
          </p:cNvPr>
          <p:cNvSpPr>
            <a:spLocks noEditPoints="1"/>
          </p:cNvSpPr>
          <p:nvPr/>
        </p:nvSpPr>
        <p:spPr bwMode="auto">
          <a:xfrm>
            <a:off x="1038225" y="1952626"/>
            <a:ext cx="3617913" cy="3727449"/>
          </a:xfrm>
          <a:custGeom>
            <a:avLst/>
            <a:gdLst>
              <a:gd name="T0" fmla="*/ 359 w 627"/>
              <a:gd name="T1" fmla="*/ 33 h 646"/>
              <a:gd name="T2" fmla="*/ 171 w 627"/>
              <a:gd name="T3" fmla="*/ 585 h 646"/>
              <a:gd name="T4" fmla="*/ 366 w 627"/>
              <a:gd name="T5" fmla="*/ 418 h 646"/>
              <a:gd name="T6" fmla="*/ 556 w 627"/>
              <a:gd name="T7" fmla="*/ 625 h 646"/>
              <a:gd name="T8" fmla="*/ 316 w 627"/>
              <a:gd name="T9" fmla="*/ 270 h 646"/>
              <a:gd name="T10" fmla="*/ 21 w 627"/>
              <a:gd name="T11" fmla="*/ 411 h 646"/>
              <a:gd name="T12" fmla="*/ 207 w 627"/>
              <a:gd name="T13" fmla="*/ 319 h 646"/>
              <a:gd name="T14" fmla="*/ 227 w 627"/>
              <a:gd name="T15" fmla="*/ 222 h 646"/>
              <a:gd name="T16" fmla="*/ 181 w 627"/>
              <a:gd name="T17" fmla="*/ 166 h 646"/>
              <a:gd name="T18" fmla="*/ 169 w 627"/>
              <a:gd name="T19" fmla="*/ 203 h 646"/>
              <a:gd name="T20" fmla="*/ 166 w 627"/>
              <a:gd name="T21" fmla="*/ 237 h 646"/>
              <a:gd name="T22" fmla="*/ 168 w 627"/>
              <a:gd name="T23" fmla="*/ 279 h 646"/>
              <a:gd name="T24" fmla="*/ 130 w 627"/>
              <a:gd name="T25" fmla="*/ 298 h 646"/>
              <a:gd name="T26" fmla="*/ 151 w 627"/>
              <a:gd name="T27" fmla="*/ 318 h 646"/>
              <a:gd name="T28" fmla="*/ 98 w 627"/>
              <a:gd name="T29" fmla="*/ 306 h 646"/>
              <a:gd name="T30" fmla="*/ 114 w 627"/>
              <a:gd name="T31" fmla="*/ 350 h 646"/>
              <a:gd name="T32" fmla="*/ 86 w 627"/>
              <a:gd name="T33" fmla="*/ 348 h 646"/>
              <a:gd name="T34" fmla="*/ 56 w 627"/>
              <a:gd name="T35" fmla="*/ 366 h 646"/>
              <a:gd name="T36" fmla="*/ 45 w 627"/>
              <a:gd name="T37" fmla="*/ 450 h 646"/>
              <a:gd name="T38" fmla="*/ 142 w 627"/>
              <a:gd name="T39" fmla="*/ 406 h 646"/>
              <a:gd name="T40" fmla="*/ 51 w 627"/>
              <a:gd name="T41" fmla="*/ 493 h 646"/>
              <a:gd name="T42" fmla="*/ 72 w 627"/>
              <a:gd name="T43" fmla="*/ 493 h 646"/>
              <a:gd name="T44" fmla="*/ 97 w 627"/>
              <a:gd name="T45" fmla="*/ 512 h 646"/>
              <a:gd name="T46" fmla="*/ 73 w 627"/>
              <a:gd name="T47" fmla="*/ 553 h 646"/>
              <a:gd name="T48" fmla="*/ 123 w 627"/>
              <a:gd name="T49" fmla="*/ 558 h 646"/>
              <a:gd name="T50" fmla="*/ 126 w 627"/>
              <a:gd name="T51" fmla="*/ 498 h 646"/>
              <a:gd name="T52" fmla="*/ 160 w 627"/>
              <a:gd name="T53" fmla="*/ 519 h 646"/>
              <a:gd name="T54" fmla="*/ 174 w 627"/>
              <a:gd name="T55" fmla="*/ 480 h 646"/>
              <a:gd name="T56" fmla="*/ 162 w 627"/>
              <a:gd name="T57" fmla="*/ 394 h 646"/>
              <a:gd name="T58" fmla="*/ 201 w 627"/>
              <a:gd name="T59" fmla="*/ 466 h 646"/>
              <a:gd name="T60" fmla="*/ 235 w 627"/>
              <a:gd name="T61" fmla="*/ 462 h 646"/>
              <a:gd name="T62" fmla="*/ 233 w 627"/>
              <a:gd name="T63" fmla="*/ 383 h 646"/>
              <a:gd name="T64" fmla="*/ 418 w 627"/>
              <a:gd name="T65" fmla="*/ 390 h 646"/>
              <a:gd name="T66" fmla="*/ 394 w 627"/>
              <a:gd name="T67" fmla="*/ 436 h 646"/>
              <a:gd name="T68" fmla="*/ 415 w 627"/>
              <a:gd name="T69" fmla="*/ 505 h 646"/>
              <a:gd name="T70" fmla="*/ 431 w 627"/>
              <a:gd name="T71" fmla="*/ 402 h 646"/>
              <a:gd name="T72" fmla="*/ 477 w 627"/>
              <a:gd name="T73" fmla="*/ 443 h 646"/>
              <a:gd name="T74" fmla="*/ 472 w 627"/>
              <a:gd name="T75" fmla="*/ 473 h 646"/>
              <a:gd name="T76" fmla="*/ 477 w 627"/>
              <a:gd name="T77" fmla="*/ 549 h 646"/>
              <a:gd name="T78" fmla="*/ 491 w 627"/>
              <a:gd name="T79" fmla="*/ 442 h 646"/>
              <a:gd name="T80" fmla="*/ 516 w 627"/>
              <a:gd name="T81" fmla="*/ 551 h 646"/>
              <a:gd name="T82" fmla="*/ 557 w 627"/>
              <a:gd name="T83" fmla="*/ 577 h 646"/>
              <a:gd name="T84" fmla="*/ 545 w 627"/>
              <a:gd name="T85" fmla="*/ 516 h 646"/>
              <a:gd name="T86" fmla="*/ 576 w 627"/>
              <a:gd name="T87" fmla="*/ 505 h 646"/>
              <a:gd name="T88" fmla="*/ 581 w 627"/>
              <a:gd name="T89" fmla="*/ 486 h 646"/>
              <a:gd name="T90" fmla="*/ 515 w 627"/>
              <a:gd name="T91" fmla="*/ 406 h 646"/>
              <a:gd name="T92" fmla="*/ 581 w 627"/>
              <a:gd name="T93" fmla="*/ 450 h 646"/>
              <a:gd name="T94" fmla="*/ 566 w 627"/>
              <a:gd name="T95" fmla="*/ 364 h 646"/>
              <a:gd name="T96" fmla="*/ 537 w 627"/>
              <a:gd name="T97" fmla="*/ 338 h 646"/>
              <a:gd name="T98" fmla="*/ 522 w 627"/>
              <a:gd name="T99" fmla="*/ 336 h 646"/>
              <a:gd name="T100" fmla="*/ 517 w 627"/>
              <a:gd name="T101" fmla="*/ 307 h 646"/>
              <a:gd name="T102" fmla="*/ 469 w 627"/>
              <a:gd name="T103" fmla="*/ 336 h 646"/>
              <a:gd name="T104" fmla="*/ 491 w 627"/>
              <a:gd name="T105" fmla="*/ 289 h 646"/>
              <a:gd name="T106" fmla="*/ 475 w 627"/>
              <a:gd name="T107" fmla="*/ 277 h 646"/>
              <a:gd name="T108" fmla="*/ 463 w 627"/>
              <a:gd name="T109" fmla="*/ 238 h 646"/>
              <a:gd name="T110" fmla="*/ 465 w 627"/>
              <a:gd name="T111" fmla="*/ 197 h 646"/>
              <a:gd name="T112" fmla="*/ 435 w 627"/>
              <a:gd name="T113" fmla="*/ 183 h 646"/>
              <a:gd name="T114" fmla="*/ 417 w 627"/>
              <a:gd name="T115" fmla="*/ 216 h 646"/>
              <a:gd name="T116" fmla="*/ 426 w 627"/>
              <a:gd name="T117" fmla="*/ 293 h 646"/>
              <a:gd name="T118" fmla="*/ 369 w 627"/>
              <a:gd name="T119" fmla="*/ 261 h 646"/>
              <a:gd name="T120" fmla="*/ 597 w 627"/>
              <a:gd name="T121" fmla="*/ 37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7" h="646">
                <a:moveTo>
                  <a:pt x="624" y="566"/>
                </a:moveTo>
                <a:cubicBezTo>
                  <a:pt x="625" y="555"/>
                  <a:pt x="627" y="540"/>
                  <a:pt x="626" y="533"/>
                </a:cubicBezTo>
                <a:cubicBezTo>
                  <a:pt x="626" y="533"/>
                  <a:pt x="626" y="533"/>
                  <a:pt x="626" y="533"/>
                </a:cubicBezTo>
                <a:cubicBezTo>
                  <a:pt x="627" y="494"/>
                  <a:pt x="623" y="455"/>
                  <a:pt x="617" y="415"/>
                </a:cubicBezTo>
                <a:cubicBezTo>
                  <a:pt x="617" y="415"/>
                  <a:pt x="617" y="415"/>
                  <a:pt x="617" y="415"/>
                </a:cubicBezTo>
                <a:cubicBezTo>
                  <a:pt x="617" y="415"/>
                  <a:pt x="611" y="379"/>
                  <a:pt x="608" y="372"/>
                </a:cubicBezTo>
                <a:cubicBezTo>
                  <a:pt x="608" y="372"/>
                  <a:pt x="608" y="372"/>
                  <a:pt x="608" y="372"/>
                </a:cubicBezTo>
                <a:cubicBezTo>
                  <a:pt x="607" y="366"/>
                  <a:pt x="605" y="361"/>
                  <a:pt x="604" y="355"/>
                </a:cubicBezTo>
                <a:cubicBezTo>
                  <a:pt x="591" y="308"/>
                  <a:pt x="575" y="262"/>
                  <a:pt x="552" y="218"/>
                </a:cubicBezTo>
                <a:cubicBezTo>
                  <a:pt x="540" y="194"/>
                  <a:pt x="526" y="171"/>
                  <a:pt x="508" y="151"/>
                </a:cubicBezTo>
                <a:cubicBezTo>
                  <a:pt x="496" y="136"/>
                  <a:pt x="482" y="124"/>
                  <a:pt x="464" y="115"/>
                </a:cubicBezTo>
                <a:cubicBezTo>
                  <a:pt x="436" y="101"/>
                  <a:pt x="393" y="107"/>
                  <a:pt x="374" y="141"/>
                </a:cubicBezTo>
                <a:cubicBezTo>
                  <a:pt x="367" y="155"/>
                  <a:pt x="364" y="169"/>
                  <a:pt x="361" y="184"/>
                </a:cubicBezTo>
                <a:cubicBezTo>
                  <a:pt x="361" y="187"/>
                  <a:pt x="361" y="190"/>
                  <a:pt x="360" y="193"/>
                </a:cubicBezTo>
                <a:cubicBezTo>
                  <a:pt x="359" y="196"/>
                  <a:pt x="359" y="196"/>
                  <a:pt x="359" y="196"/>
                </a:cubicBezTo>
                <a:cubicBezTo>
                  <a:pt x="359" y="195"/>
                  <a:pt x="359" y="193"/>
                  <a:pt x="359" y="192"/>
                </a:cubicBezTo>
                <a:cubicBezTo>
                  <a:pt x="359" y="141"/>
                  <a:pt x="359" y="90"/>
                  <a:pt x="359" y="39"/>
                </a:cubicBezTo>
                <a:cubicBezTo>
                  <a:pt x="359" y="39"/>
                  <a:pt x="359" y="39"/>
                  <a:pt x="359" y="39"/>
                </a:cubicBezTo>
                <a:cubicBezTo>
                  <a:pt x="359" y="34"/>
                  <a:pt x="359" y="34"/>
                  <a:pt x="359" y="34"/>
                </a:cubicBezTo>
                <a:cubicBezTo>
                  <a:pt x="359" y="34"/>
                  <a:pt x="359" y="34"/>
                  <a:pt x="359" y="34"/>
                </a:cubicBezTo>
                <a:cubicBezTo>
                  <a:pt x="359" y="33"/>
                  <a:pt x="359" y="33"/>
                  <a:pt x="359" y="33"/>
                </a:cubicBezTo>
                <a:cubicBezTo>
                  <a:pt x="359" y="21"/>
                  <a:pt x="359" y="21"/>
                  <a:pt x="359" y="21"/>
                </a:cubicBezTo>
                <a:cubicBezTo>
                  <a:pt x="359" y="20"/>
                  <a:pt x="359" y="19"/>
                  <a:pt x="359" y="17"/>
                </a:cubicBezTo>
                <a:cubicBezTo>
                  <a:pt x="359" y="17"/>
                  <a:pt x="359" y="17"/>
                  <a:pt x="359" y="17"/>
                </a:cubicBezTo>
                <a:cubicBezTo>
                  <a:pt x="359" y="17"/>
                  <a:pt x="359" y="17"/>
                  <a:pt x="359" y="17"/>
                </a:cubicBezTo>
                <a:cubicBezTo>
                  <a:pt x="359" y="16"/>
                  <a:pt x="359" y="14"/>
                  <a:pt x="359" y="13"/>
                </a:cubicBezTo>
                <a:cubicBezTo>
                  <a:pt x="359" y="9"/>
                  <a:pt x="359" y="5"/>
                  <a:pt x="359" y="0"/>
                </a:cubicBezTo>
                <a:cubicBezTo>
                  <a:pt x="328" y="0"/>
                  <a:pt x="298" y="0"/>
                  <a:pt x="267" y="0"/>
                </a:cubicBezTo>
                <a:cubicBezTo>
                  <a:pt x="267" y="66"/>
                  <a:pt x="267" y="131"/>
                  <a:pt x="267" y="197"/>
                </a:cubicBezTo>
                <a:cubicBezTo>
                  <a:pt x="265" y="189"/>
                  <a:pt x="264" y="180"/>
                  <a:pt x="263" y="172"/>
                </a:cubicBezTo>
                <a:cubicBezTo>
                  <a:pt x="260" y="158"/>
                  <a:pt x="255" y="144"/>
                  <a:pt x="246" y="132"/>
                </a:cubicBezTo>
                <a:cubicBezTo>
                  <a:pt x="227" y="108"/>
                  <a:pt x="189" y="101"/>
                  <a:pt x="160" y="116"/>
                </a:cubicBezTo>
                <a:cubicBezTo>
                  <a:pt x="143" y="125"/>
                  <a:pt x="130" y="137"/>
                  <a:pt x="118" y="151"/>
                </a:cubicBezTo>
                <a:cubicBezTo>
                  <a:pt x="97" y="175"/>
                  <a:pt x="82" y="201"/>
                  <a:pt x="69" y="228"/>
                </a:cubicBezTo>
                <a:cubicBezTo>
                  <a:pt x="51" y="265"/>
                  <a:pt x="37" y="302"/>
                  <a:pt x="26" y="341"/>
                </a:cubicBezTo>
                <a:cubicBezTo>
                  <a:pt x="17" y="373"/>
                  <a:pt x="10" y="406"/>
                  <a:pt x="6" y="439"/>
                </a:cubicBezTo>
                <a:cubicBezTo>
                  <a:pt x="3" y="465"/>
                  <a:pt x="0" y="490"/>
                  <a:pt x="0" y="516"/>
                </a:cubicBezTo>
                <a:cubicBezTo>
                  <a:pt x="0" y="541"/>
                  <a:pt x="1" y="567"/>
                  <a:pt x="7" y="592"/>
                </a:cubicBezTo>
                <a:cubicBezTo>
                  <a:pt x="9" y="604"/>
                  <a:pt x="13" y="616"/>
                  <a:pt x="21" y="627"/>
                </a:cubicBezTo>
                <a:cubicBezTo>
                  <a:pt x="29" y="637"/>
                  <a:pt x="39" y="643"/>
                  <a:pt x="53" y="641"/>
                </a:cubicBezTo>
                <a:cubicBezTo>
                  <a:pt x="62" y="639"/>
                  <a:pt x="69" y="636"/>
                  <a:pt x="75" y="631"/>
                </a:cubicBezTo>
                <a:cubicBezTo>
                  <a:pt x="104" y="609"/>
                  <a:pt x="135" y="594"/>
                  <a:pt x="171" y="585"/>
                </a:cubicBezTo>
                <a:cubicBezTo>
                  <a:pt x="173" y="585"/>
                  <a:pt x="175" y="583"/>
                  <a:pt x="178" y="582"/>
                </a:cubicBezTo>
                <a:cubicBezTo>
                  <a:pt x="179" y="585"/>
                  <a:pt x="181" y="582"/>
                  <a:pt x="183" y="582"/>
                </a:cubicBezTo>
                <a:cubicBezTo>
                  <a:pt x="183" y="581"/>
                  <a:pt x="182" y="581"/>
                  <a:pt x="182" y="580"/>
                </a:cubicBezTo>
                <a:cubicBezTo>
                  <a:pt x="184" y="580"/>
                  <a:pt x="186" y="581"/>
                  <a:pt x="188" y="581"/>
                </a:cubicBezTo>
                <a:cubicBezTo>
                  <a:pt x="191" y="581"/>
                  <a:pt x="193" y="580"/>
                  <a:pt x="196" y="579"/>
                </a:cubicBezTo>
                <a:cubicBezTo>
                  <a:pt x="213" y="574"/>
                  <a:pt x="227" y="565"/>
                  <a:pt x="236" y="551"/>
                </a:cubicBezTo>
                <a:cubicBezTo>
                  <a:pt x="243" y="538"/>
                  <a:pt x="247" y="524"/>
                  <a:pt x="250" y="511"/>
                </a:cubicBezTo>
                <a:cubicBezTo>
                  <a:pt x="257" y="480"/>
                  <a:pt x="259" y="448"/>
                  <a:pt x="260" y="417"/>
                </a:cubicBezTo>
                <a:cubicBezTo>
                  <a:pt x="262" y="389"/>
                  <a:pt x="263" y="362"/>
                  <a:pt x="264" y="335"/>
                </a:cubicBezTo>
                <a:cubicBezTo>
                  <a:pt x="264" y="333"/>
                  <a:pt x="265" y="332"/>
                  <a:pt x="266" y="331"/>
                </a:cubicBezTo>
                <a:cubicBezTo>
                  <a:pt x="281" y="315"/>
                  <a:pt x="296" y="300"/>
                  <a:pt x="311" y="284"/>
                </a:cubicBezTo>
                <a:cubicBezTo>
                  <a:pt x="311" y="283"/>
                  <a:pt x="312" y="282"/>
                  <a:pt x="312" y="281"/>
                </a:cubicBezTo>
                <a:cubicBezTo>
                  <a:pt x="329" y="298"/>
                  <a:pt x="345" y="315"/>
                  <a:pt x="361" y="331"/>
                </a:cubicBezTo>
                <a:cubicBezTo>
                  <a:pt x="362" y="332"/>
                  <a:pt x="362" y="333"/>
                  <a:pt x="362" y="335"/>
                </a:cubicBezTo>
                <a:cubicBezTo>
                  <a:pt x="363" y="351"/>
                  <a:pt x="364" y="368"/>
                  <a:pt x="364" y="385"/>
                </a:cubicBezTo>
                <a:cubicBezTo>
                  <a:pt x="364" y="387"/>
                  <a:pt x="364" y="389"/>
                  <a:pt x="365" y="392"/>
                </a:cubicBezTo>
                <a:cubicBezTo>
                  <a:pt x="365" y="392"/>
                  <a:pt x="365" y="392"/>
                  <a:pt x="365" y="392"/>
                </a:cubicBezTo>
                <a:cubicBezTo>
                  <a:pt x="365" y="392"/>
                  <a:pt x="365" y="393"/>
                  <a:pt x="365" y="395"/>
                </a:cubicBezTo>
                <a:cubicBezTo>
                  <a:pt x="365" y="399"/>
                  <a:pt x="365" y="404"/>
                  <a:pt x="365" y="408"/>
                </a:cubicBezTo>
                <a:cubicBezTo>
                  <a:pt x="365" y="408"/>
                  <a:pt x="365" y="408"/>
                  <a:pt x="365" y="408"/>
                </a:cubicBezTo>
                <a:cubicBezTo>
                  <a:pt x="366" y="412"/>
                  <a:pt x="366" y="415"/>
                  <a:pt x="366" y="418"/>
                </a:cubicBezTo>
                <a:cubicBezTo>
                  <a:pt x="366" y="420"/>
                  <a:pt x="366" y="422"/>
                  <a:pt x="366" y="424"/>
                </a:cubicBezTo>
                <a:cubicBezTo>
                  <a:pt x="368" y="444"/>
                  <a:pt x="370" y="464"/>
                  <a:pt x="372" y="485"/>
                </a:cubicBezTo>
                <a:cubicBezTo>
                  <a:pt x="374" y="502"/>
                  <a:pt x="377" y="520"/>
                  <a:pt x="384" y="537"/>
                </a:cubicBezTo>
                <a:cubicBezTo>
                  <a:pt x="390" y="552"/>
                  <a:pt x="399" y="565"/>
                  <a:pt x="414" y="572"/>
                </a:cubicBezTo>
                <a:cubicBezTo>
                  <a:pt x="424" y="577"/>
                  <a:pt x="434" y="580"/>
                  <a:pt x="444" y="582"/>
                </a:cubicBezTo>
                <a:cubicBezTo>
                  <a:pt x="482" y="591"/>
                  <a:pt x="517" y="606"/>
                  <a:pt x="548" y="628"/>
                </a:cubicBezTo>
                <a:cubicBezTo>
                  <a:pt x="549" y="629"/>
                  <a:pt x="551" y="630"/>
                  <a:pt x="553" y="630"/>
                </a:cubicBezTo>
                <a:cubicBezTo>
                  <a:pt x="554" y="632"/>
                  <a:pt x="556" y="634"/>
                  <a:pt x="558" y="635"/>
                </a:cubicBezTo>
                <a:cubicBezTo>
                  <a:pt x="577" y="646"/>
                  <a:pt x="595" y="642"/>
                  <a:pt x="607" y="624"/>
                </a:cubicBezTo>
                <a:cubicBezTo>
                  <a:pt x="610" y="620"/>
                  <a:pt x="612" y="615"/>
                  <a:pt x="614" y="609"/>
                </a:cubicBezTo>
                <a:cubicBezTo>
                  <a:pt x="618" y="599"/>
                  <a:pt x="620" y="589"/>
                  <a:pt x="622" y="578"/>
                </a:cubicBezTo>
                <a:cubicBezTo>
                  <a:pt x="622" y="578"/>
                  <a:pt x="622" y="578"/>
                  <a:pt x="622" y="578"/>
                </a:cubicBezTo>
                <a:cubicBezTo>
                  <a:pt x="622" y="578"/>
                  <a:pt x="623" y="574"/>
                  <a:pt x="624" y="567"/>
                </a:cubicBezTo>
                <a:cubicBezTo>
                  <a:pt x="624" y="567"/>
                  <a:pt x="624" y="567"/>
                  <a:pt x="624" y="567"/>
                </a:cubicBezTo>
                <a:cubicBezTo>
                  <a:pt x="624" y="567"/>
                  <a:pt x="624" y="567"/>
                  <a:pt x="624" y="566"/>
                </a:cubicBezTo>
                <a:close/>
                <a:moveTo>
                  <a:pt x="182" y="580"/>
                </a:moveTo>
                <a:cubicBezTo>
                  <a:pt x="181" y="579"/>
                  <a:pt x="180" y="578"/>
                  <a:pt x="180" y="578"/>
                </a:cubicBezTo>
                <a:cubicBezTo>
                  <a:pt x="182" y="577"/>
                  <a:pt x="183" y="576"/>
                  <a:pt x="186" y="575"/>
                </a:cubicBezTo>
                <a:cubicBezTo>
                  <a:pt x="184" y="577"/>
                  <a:pt x="183" y="578"/>
                  <a:pt x="182" y="580"/>
                </a:cubicBezTo>
                <a:close/>
                <a:moveTo>
                  <a:pt x="557" y="631"/>
                </a:moveTo>
                <a:cubicBezTo>
                  <a:pt x="558" y="628"/>
                  <a:pt x="558" y="626"/>
                  <a:pt x="556" y="625"/>
                </a:cubicBezTo>
                <a:cubicBezTo>
                  <a:pt x="555" y="624"/>
                  <a:pt x="554" y="622"/>
                  <a:pt x="554" y="621"/>
                </a:cubicBezTo>
                <a:cubicBezTo>
                  <a:pt x="555" y="623"/>
                  <a:pt x="557" y="624"/>
                  <a:pt x="558" y="626"/>
                </a:cubicBezTo>
                <a:cubicBezTo>
                  <a:pt x="559" y="627"/>
                  <a:pt x="560" y="629"/>
                  <a:pt x="557" y="631"/>
                </a:cubicBezTo>
                <a:close/>
                <a:moveTo>
                  <a:pt x="599" y="618"/>
                </a:moveTo>
                <a:cubicBezTo>
                  <a:pt x="594" y="626"/>
                  <a:pt x="587" y="633"/>
                  <a:pt x="576" y="631"/>
                </a:cubicBezTo>
                <a:cubicBezTo>
                  <a:pt x="571" y="631"/>
                  <a:pt x="567" y="628"/>
                  <a:pt x="563" y="626"/>
                </a:cubicBezTo>
                <a:cubicBezTo>
                  <a:pt x="559" y="625"/>
                  <a:pt x="557" y="623"/>
                  <a:pt x="554" y="621"/>
                </a:cubicBezTo>
                <a:cubicBezTo>
                  <a:pt x="554" y="621"/>
                  <a:pt x="554" y="621"/>
                  <a:pt x="554" y="621"/>
                </a:cubicBezTo>
                <a:cubicBezTo>
                  <a:pt x="553" y="621"/>
                  <a:pt x="552" y="621"/>
                  <a:pt x="551" y="620"/>
                </a:cubicBezTo>
                <a:cubicBezTo>
                  <a:pt x="549" y="618"/>
                  <a:pt x="547" y="616"/>
                  <a:pt x="544" y="614"/>
                </a:cubicBezTo>
                <a:cubicBezTo>
                  <a:pt x="516" y="595"/>
                  <a:pt x="484" y="582"/>
                  <a:pt x="451" y="574"/>
                </a:cubicBezTo>
                <a:cubicBezTo>
                  <a:pt x="441" y="572"/>
                  <a:pt x="432" y="569"/>
                  <a:pt x="424" y="566"/>
                </a:cubicBezTo>
                <a:cubicBezTo>
                  <a:pt x="407" y="560"/>
                  <a:pt x="398" y="547"/>
                  <a:pt x="393" y="531"/>
                </a:cubicBezTo>
                <a:cubicBezTo>
                  <a:pt x="385" y="511"/>
                  <a:pt x="382" y="490"/>
                  <a:pt x="380" y="469"/>
                </a:cubicBezTo>
                <a:cubicBezTo>
                  <a:pt x="379" y="451"/>
                  <a:pt x="378" y="434"/>
                  <a:pt x="376" y="416"/>
                </a:cubicBezTo>
                <a:cubicBezTo>
                  <a:pt x="376" y="416"/>
                  <a:pt x="376" y="416"/>
                  <a:pt x="376" y="416"/>
                </a:cubicBezTo>
                <a:cubicBezTo>
                  <a:pt x="376" y="416"/>
                  <a:pt x="375" y="393"/>
                  <a:pt x="375" y="391"/>
                </a:cubicBezTo>
                <a:cubicBezTo>
                  <a:pt x="375" y="391"/>
                  <a:pt x="375" y="391"/>
                  <a:pt x="375" y="391"/>
                </a:cubicBezTo>
                <a:cubicBezTo>
                  <a:pt x="374" y="371"/>
                  <a:pt x="373" y="351"/>
                  <a:pt x="372" y="331"/>
                </a:cubicBezTo>
                <a:cubicBezTo>
                  <a:pt x="372" y="330"/>
                  <a:pt x="371" y="328"/>
                  <a:pt x="370" y="326"/>
                </a:cubicBezTo>
                <a:cubicBezTo>
                  <a:pt x="352" y="307"/>
                  <a:pt x="334" y="289"/>
                  <a:pt x="316" y="270"/>
                </a:cubicBezTo>
                <a:cubicBezTo>
                  <a:pt x="315" y="269"/>
                  <a:pt x="314" y="268"/>
                  <a:pt x="313" y="267"/>
                </a:cubicBezTo>
                <a:cubicBezTo>
                  <a:pt x="311" y="270"/>
                  <a:pt x="309" y="272"/>
                  <a:pt x="306" y="274"/>
                </a:cubicBezTo>
                <a:cubicBezTo>
                  <a:pt x="290" y="291"/>
                  <a:pt x="273" y="309"/>
                  <a:pt x="256" y="326"/>
                </a:cubicBezTo>
                <a:cubicBezTo>
                  <a:pt x="255" y="328"/>
                  <a:pt x="254" y="330"/>
                  <a:pt x="254" y="332"/>
                </a:cubicBezTo>
                <a:cubicBezTo>
                  <a:pt x="253" y="340"/>
                  <a:pt x="253" y="349"/>
                  <a:pt x="252" y="357"/>
                </a:cubicBezTo>
                <a:cubicBezTo>
                  <a:pt x="251" y="396"/>
                  <a:pt x="250" y="435"/>
                  <a:pt x="245" y="474"/>
                </a:cubicBezTo>
                <a:cubicBezTo>
                  <a:pt x="243" y="495"/>
                  <a:pt x="240" y="516"/>
                  <a:pt x="232" y="536"/>
                </a:cubicBezTo>
                <a:cubicBezTo>
                  <a:pt x="226" y="550"/>
                  <a:pt x="217" y="561"/>
                  <a:pt x="201" y="567"/>
                </a:cubicBezTo>
                <a:cubicBezTo>
                  <a:pt x="199" y="568"/>
                  <a:pt x="198" y="568"/>
                  <a:pt x="196" y="569"/>
                </a:cubicBezTo>
                <a:cubicBezTo>
                  <a:pt x="197" y="570"/>
                  <a:pt x="198" y="571"/>
                  <a:pt x="199" y="573"/>
                </a:cubicBezTo>
                <a:cubicBezTo>
                  <a:pt x="199" y="573"/>
                  <a:pt x="198" y="573"/>
                  <a:pt x="198" y="574"/>
                </a:cubicBezTo>
                <a:cubicBezTo>
                  <a:pt x="197" y="573"/>
                  <a:pt x="197" y="571"/>
                  <a:pt x="196" y="571"/>
                </a:cubicBezTo>
                <a:cubicBezTo>
                  <a:pt x="195" y="570"/>
                  <a:pt x="193" y="570"/>
                  <a:pt x="192" y="570"/>
                </a:cubicBezTo>
                <a:cubicBezTo>
                  <a:pt x="187" y="571"/>
                  <a:pt x="183" y="572"/>
                  <a:pt x="178" y="573"/>
                </a:cubicBezTo>
                <a:cubicBezTo>
                  <a:pt x="142" y="581"/>
                  <a:pt x="110" y="595"/>
                  <a:pt x="80" y="615"/>
                </a:cubicBezTo>
                <a:cubicBezTo>
                  <a:pt x="74" y="619"/>
                  <a:pt x="67" y="624"/>
                  <a:pt x="60" y="628"/>
                </a:cubicBezTo>
                <a:cubicBezTo>
                  <a:pt x="49" y="634"/>
                  <a:pt x="38" y="632"/>
                  <a:pt x="31" y="622"/>
                </a:cubicBezTo>
                <a:cubicBezTo>
                  <a:pt x="27" y="618"/>
                  <a:pt x="24" y="612"/>
                  <a:pt x="22" y="607"/>
                </a:cubicBezTo>
                <a:cubicBezTo>
                  <a:pt x="15" y="589"/>
                  <a:pt x="13" y="570"/>
                  <a:pt x="12" y="551"/>
                </a:cubicBezTo>
                <a:cubicBezTo>
                  <a:pt x="10" y="529"/>
                  <a:pt x="10" y="507"/>
                  <a:pt x="12" y="485"/>
                </a:cubicBezTo>
                <a:cubicBezTo>
                  <a:pt x="14" y="460"/>
                  <a:pt x="17" y="435"/>
                  <a:pt x="21" y="411"/>
                </a:cubicBezTo>
                <a:cubicBezTo>
                  <a:pt x="28" y="370"/>
                  <a:pt x="39" y="330"/>
                  <a:pt x="53" y="291"/>
                </a:cubicBezTo>
                <a:cubicBezTo>
                  <a:pt x="66" y="256"/>
                  <a:pt x="82" y="222"/>
                  <a:pt x="102" y="190"/>
                </a:cubicBezTo>
                <a:cubicBezTo>
                  <a:pt x="115" y="169"/>
                  <a:pt x="129" y="150"/>
                  <a:pt x="149" y="134"/>
                </a:cubicBezTo>
                <a:cubicBezTo>
                  <a:pt x="162" y="124"/>
                  <a:pt x="176" y="117"/>
                  <a:pt x="194" y="118"/>
                </a:cubicBezTo>
                <a:cubicBezTo>
                  <a:pt x="216" y="118"/>
                  <a:pt x="233" y="128"/>
                  <a:pt x="243" y="146"/>
                </a:cubicBezTo>
                <a:cubicBezTo>
                  <a:pt x="251" y="162"/>
                  <a:pt x="255" y="179"/>
                  <a:pt x="256" y="197"/>
                </a:cubicBezTo>
                <a:cubicBezTo>
                  <a:pt x="257" y="217"/>
                  <a:pt x="257" y="237"/>
                  <a:pt x="257" y="257"/>
                </a:cubicBezTo>
                <a:cubicBezTo>
                  <a:pt x="257" y="258"/>
                  <a:pt x="257" y="259"/>
                  <a:pt x="257" y="260"/>
                </a:cubicBezTo>
                <a:cubicBezTo>
                  <a:pt x="258" y="261"/>
                  <a:pt x="258" y="261"/>
                  <a:pt x="258" y="261"/>
                </a:cubicBezTo>
                <a:cubicBezTo>
                  <a:pt x="263" y="254"/>
                  <a:pt x="269" y="247"/>
                  <a:pt x="273" y="240"/>
                </a:cubicBezTo>
                <a:cubicBezTo>
                  <a:pt x="277" y="236"/>
                  <a:pt x="278" y="231"/>
                  <a:pt x="277" y="225"/>
                </a:cubicBezTo>
                <a:cubicBezTo>
                  <a:pt x="277" y="217"/>
                  <a:pt x="277" y="209"/>
                  <a:pt x="277" y="201"/>
                </a:cubicBezTo>
                <a:cubicBezTo>
                  <a:pt x="277" y="138"/>
                  <a:pt x="277" y="75"/>
                  <a:pt x="277" y="12"/>
                </a:cubicBezTo>
                <a:cubicBezTo>
                  <a:pt x="277" y="12"/>
                  <a:pt x="278" y="11"/>
                  <a:pt x="278" y="10"/>
                </a:cubicBezTo>
                <a:cubicBezTo>
                  <a:pt x="279" y="10"/>
                  <a:pt x="281" y="10"/>
                  <a:pt x="283" y="10"/>
                </a:cubicBezTo>
                <a:cubicBezTo>
                  <a:pt x="286" y="9"/>
                  <a:pt x="287" y="11"/>
                  <a:pt x="287" y="14"/>
                </a:cubicBezTo>
                <a:cubicBezTo>
                  <a:pt x="287" y="43"/>
                  <a:pt x="287" y="72"/>
                  <a:pt x="287" y="102"/>
                </a:cubicBezTo>
                <a:cubicBezTo>
                  <a:pt x="287" y="142"/>
                  <a:pt x="287" y="183"/>
                  <a:pt x="287" y="223"/>
                </a:cubicBezTo>
                <a:cubicBezTo>
                  <a:pt x="287" y="232"/>
                  <a:pt x="285" y="240"/>
                  <a:pt x="280" y="248"/>
                </a:cubicBezTo>
                <a:cubicBezTo>
                  <a:pt x="272" y="259"/>
                  <a:pt x="263" y="269"/>
                  <a:pt x="253" y="278"/>
                </a:cubicBezTo>
                <a:cubicBezTo>
                  <a:pt x="238" y="292"/>
                  <a:pt x="224" y="307"/>
                  <a:pt x="207" y="319"/>
                </a:cubicBezTo>
                <a:cubicBezTo>
                  <a:pt x="204" y="322"/>
                  <a:pt x="199" y="323"/>
                  <a:pt x="195" y="324"/>
                </a:cubicBezTo>
                <a:cubicBezTo>
                  <a:pt x="191" y="325"/>
                  <a:pt x="189" y="323"/>
                  <a:pt x="188" y="319"/>
                </a:cubicBezTo>
                <a:cubicBezTo>
                  <a:pt x="185" y="310"/>
                  <a:pt x="190" y="302"/>
                  <a:pt x="197" y="295"/>
                </a:cubicBezTo>
                <a:cubicBezTo>
                  <a:pt x="198" y="294"/>
                  <a:pt x="200" y="293"/>
                  <a:pt x="202" y="291"/>
                </a:cubicBezTo>
                <a:cubicBezTo>
                  <a:pt x="201" y="291"/>
                  <a:pt x="201" y="291"/>
                  <a:pt x="201" y="290"/>
                </a:cubicBezTo>
                <a:cubicBezTo>
                  <a:pt x="197" y="293"/>
                  <a:pt x="194" y="296"/>
                  <a:pt x="191" y="299"/>
                </a:cubicBezTo>
                <a:cubicBezTo>
                  <a:pt x="188" y="302"/>
                  <a:pt x="186" y="306"/>
                  <a:pt x="184" y="310"/>
                </a:cubicBezTo>
                <a:cubicBezTo>
                  <a:pt x="184" y="304"/>
                  <a:pt x="184" y="299"/>
                  <a:pt x="184" y="293"/>
                </a:cubicBezTo>
                <a:cubicBezTo>
                  <a:pt x="184" y="290"/>
                  <a:pt x="184" y="287"/>
                  <a:pt x="185" y="285"/>
                </a:cubicBezTo>
                <a:cubicBezTo>
                  <a:pt x="190" y="279"/>
                  <a:pt x="198" y="274"/>
                  <a:pt x="206" y="271"/>
                </a:cubicBezTo>
                <a:cubicBezTo>
                  <a:pt x="211" y="269"/>
                  <a:pt x="217" y="268"/>
                  <a:pt x="223" y="267"/>
                </a:cubicBezTo>
                <a:cubicBezTo>
                  <a:pt x="227" y="266"/>
                  <a:pt x="230" y="264"/>
                  <a:pt x="233" y="263"/>
                </a:cubicBezTo>
                <a:cubicBezTo>
                  <a:pt x="233" y="263"/>
                  <a:pt x="232" y="263"/>
                  <a:pt x="232" y="263"/>
                </a:cubicBezTo>
                <a:cubicBezTo>
                  <a:pt x="224" y="265"/>
                  <a:pt x="217" y="267"/>
                  <a:pt x="209" y="269"/>
                </a:cubicBezTo>
                <a:cubicBezTo>
                  <a:pt x="208" y="270"/>
                  <a:pt x="206" y="269"/>
                  <a:pt x="204" y="270"/>
                </a:cubicBezTo>
                <a:cubicBezTo>
                  <a:pt x="198" y="274"/>
                  <a:pt x="191" y="278"/>
                  <a:pt x="185" y="282"/>
                </a:cubicBezTo>
                <a:cubicBezTo>
                  <a:pt x="185" y="281"/>
                  <a:pt x="186" y="280"/>
                  <a:pt x="186" y="279"/>
                </a:cubicBezTo>
                <a:cubicBezTo>
                  <a:pt x="187" y="269"/>
                  <a:pt x="190" y="260"/>
                  <a:pt x="198" y="253"/>
                </a:cubicBezTo>
                <a:cubicBezTo>
                  <a:pt x="203" y="250"/>
                  <a:pt x="206" y="246"/>
                  <a:pt x="209" y="242"/>
                </a:cubicBezTo>
                <a:cubicBezTo>
                  <a:pt x="212" y="237"/>
                  <a:pt x="216" y="232"/>
                  <a:pt x="221" y="228"/>
                </a:cubicBezTo>
                <a:cubicBezTo>
                  <a:pt x="223" y="226"/>
                  <a:pt x="225" y="224"/>
                  <a:pt x="227" y="222"/>
                </a:cubicBezTo>
                <a:cubicBezTo>
                  <a:pt x="227" y="222"/>
                  <a:pt x="227" y="221"/>
                  <a:pt x="227" y="221"/>
                </a:cubicBezTo>
                <a:cubicBezTo>
                  <a:pt x="223" y="225"/>
                  <a:pt x="219" y="228"/>
                  <a:pt x="215" y="233"/>
                </a:cubicBezTo>
                <a:cubicBezTo>
                  <a:pt x="216" y="228"/>
                  <a:pt x="216" y="224"/>
                  <a:pt x="217" y="220"/>
                </a:cubicBezTo>
                <a:cubicBezTo>
                  <a:pt x="216" y="220"/>
                  <a:pt x="216" y="220"/>
                  <a:pt x="216" y="220"/>
                </a:cubicBezTo>
                <a:cubicBezTo>
                  <a:pt x="216" y="221"/>
                  <a:pt x="215" y="222"/>
                  <a:pt x="215" y="223"/>
                </a:cubicBezTo>
                <a:cubicBezTo>
                  <a:pt x="211" y="218"/>
                  <a:pt x="207" y="214"/>
                  <a:pt x="203" y="209"/>
                </a:cubicBezTo>
                <a:cubicBezTo>
                  <a:pt x="206" y="214"/>
                  <a:pt x="210" y="219"/>
                  <a:pt x="214" y="224"/>
                </a:cubicBezTo>
                <a:cubicBezTo>
                  <a:pt x="214" y="225"/>
                  <a:pt x="215" y="226"/>
                  <a:pt x="215" y="227"/>
                </a:cubicBezTo>
                <a:cubicBezTo>
                  <a:pt x="213" y="233"/>
                  <a:pt x="210" y="238"/>
                  <a:pt x="206" y="243"/>
                </a:cubicBezTo>
                <a:cubicBezTo>
                  <a:pt x="206" y="234"/>
                  <a:pt x="201" y="230"/>
                  <a:pt x="195" y="225"/>
                </a:cubicBezTo>
                <a:cubicBezTo>
                  <a:pt x="198" y="228"/>
                  <a:pt x="200" y="231"/>
                  <a:pt x="203" y="235"/>
                </a:cubicBezTo>
                <a:cubicBezTo>
                  <a:pt x="205" y="238"/>
                  <a:pt x="206" y="242"/>
                  <a:pt x="204" y="245"/>
                </a:cubicBezTo>
                <a:cubicBezTo>
                  <a:pt x="199" y="250"/>
                  <a:pt x="194" y="254"/>
                  <a:pt x="189" y="260"/>
                </a:cubicBezTo>
                <a:cubicBezTo>
                  <a:pt x="189" y="245"/>
                  <a:pt x="184" y="233"/>
                  <a:pt x="181" y="220"/>
                </a:cubicBezTo>
                <a:cubicBezTo>
                  <a:pt x="179" y="213"/>
                  <a:pt x="179" y="205"/>
                  <a:pt x="178" y="198"/>
                </a:cubicBezTo>
                <a:cubicBezTo>
                  <a:pt x="178" y="198"/>
                  <a:pt x="178" y="198"/>
                  <a:pt x="178" y="198"/>
                </a:cubicBezTo>
                <a:cubicBezTo>
                  <a:pt x="178" y="198"/>
                  <a:pt x="178" y="198"/>
                  <a:pt x="178" y="198"/>
                </a:cubicBezTo>
                <a:cubicBezTo>
                  <a:pt x="178" y="198"/>
                  <a:pt x="178" y="198"/>
                  <a:pt x="178" y="198"/>
                </a:cubicBezTo>
                <a:cubicBezTo>
                  <a:pt x="177" y="197"/>
                  <a:pt x="176" y="195"/>
                  <a:pt x="176" y="194"/>
                </a:cubicBezTo>
                <a:cubicBezTo>
                  <a:pt x="179" y="192"/>
                  <a:pt x="179" y="189"/>
                  <a:pt x="179" y="187"/>
                </a:cubicBezTo>
                <a:cubicBezTo>
                  <a:pt x="180" y="180"/>
                  <a:pt x="181" y="173"/>
                  <a:pt x="181" y="166"/>
                </a:cubicBezTo>
                <a:cubicBezTo>
                  <a:pt x="181" y="161"/>
                  <a:pt x="183" y="157"/>
                  <a:pt x="186" y="153"/>
                </a:cubicBezTo>
                <a:cubicBezTo>
                  <a:pt x="189" y="151"/>
                  <a:pt x="190" y="147"/>
                  <a:pt x="192" y="144"/>
                </a:cubicBezTo>
                <a:cubicBezTo>
                  <a:pt x="192" y="144"/>
                  <a:pt x="192" y="144"/>
                  <a:pt x="192" y="144"/>
                </a:cubicBezTo>
                <a:cubicBezTo>
                  <a:pt x="189" y="149"/>
                  <a:pt x="185" y="153"/>
                  <a:pt x="181" y="158"/>
                </a:cubicBezTo>
                <a:cubicBezTo>
                  <a:pt x="180" y="153"/>
                  <a:pt x="178" y="149"/>
                  <a:pt x="177" y="145"/>
                </a:cubicBezTo>
                <a:cubicBezTo>
                  <a:pt x="176" y="145"/>
                  <a:pt x="176" y="145"/>
                  <a:pt x="176" y="145"/>
                </a:cubicBezTo>
                <a:cubicBezTo>
                  <a:pt x="179" y="155"/>
                  <a:pt x="180" y="165"/>
                  <a:pt x="177" y="176"/>
                </a:cubicBezTo>
                <a:cubicBezTo>
                  <a:pt x="172" y="173"/>
                  <a:pt x="170" y="169"/>
                  <a:pt x="171" y="163"/>
                </a:cubicBezTo>
                <a:cubicBezTo>
                  <a:pt x="171" y="161"/>
                  <a:pt x="171" y="159"/>
                  <a:pt x="171" y="156"/>
                </a:cubicBezTo>
                <a:cubicBezTo>
                  <a:pt x="172" y="153"/>
                  <a:pt x="171" y="150"/>
                  <a:pt x="171" y="147"/>
                </a:cubicBezTo>
                <a:cubicBezTo>
                  <a:pt x="171" y="147"/>
                  <a:pt x="171" y="147"/>
                  <a:pt x="171" y="147"/>
                </a:cubicBezTo>
                <a:cubicBezTo>
                  <a:pt x="171" y="154"/>
                  <a:pt x="170" y="162"/>
                  <a:pt x="169" y="170"/>
                </a:cubicBezTo>
                <a:cubicBezTo>
                  <a:pt x="165" y="166"/>
                  <a:pt x="161" y="163"/>
                  <a:pt x="158" y="160"/>
                </a:cubicBezTo>
                <a:cubicBezTo>
                  <a:pt x="158" y="160"/>
                  <a:pt x="157" y="160"/>
                  <a:pt x="157" y="161"/>
                </a:cubicBezTo>
                <a:cubicBezTo>
                  <a:pt x="160" y="164"/>
                  <a:pt x="162" y="167"/>
                  <a:pt x="165" y="170"/>
                </a:cubicBezTo>
                <a:cubicBezTo>
                  <a:pt x="160" y="175"/>
                  <a:pt x="154" y="177"/>
                  <a:pt x="147" y="177"/>
                </a:cubicBezTo>
                <a:cubicBezTo>
                  <a:pt x="155" y="179"/>
                  <a:pt x="161" y="175"/>
                  <a:pt x="166" y="170"/>
                </a:cubicBezTo>
                <a:cubicBezTo>
                  <a:pt x="173" y="175"/>
                  <a:pt x="177" y="180"/>
                  <a:pt x="175" y="188"/>
                </a:cubicBezTo>
                <a:cubicBezTo>
                  <a:pt x="174" y="193"/>
                  <a:pt x="175" y="199"/>
                  <a:pt x="174" y="205"/>
                </a:cubicBezTo>
                <a:cubicBezTo>
                  <a:pt x="174" y="206"/>
                  <a:pt x="174" y="206"/>
                  <a:pt x="174" y="207"/>
                </a:cubicBezTo>
                <a:cubicBezTo>
                  <a:pt x="172" y="206"/>
                  <a:pt x="171" y="204"/>
                  <a:pt x="169" y="203"/>
                </a:cubicBezTo>
                <a:cubicBezTo>
                  <a:pt x="169" y="204"/>
                  <a:pt x="170" y="205"/>
                  <a:pt x="170" y="205"/>
                </a:cubicBezTo>
                <a:cubicBezTo>
                  <a:pt x="173" y="208"/>
                  <a:pt x="175" y="211"/>
                  <a:pt x="175" y="214"/>
                </a:cubicBezTo>
                <a:cubicBezTo>
                  <a:pt x="175" y="219"/>
                  <a:pt x="177" y="223"/>
                  <a:pt x="178" y="227"/>
                </a:cubicBezTo>
                <a:cubicBezTo>
                  <a:pt x="178" y="228"/>
                  <a:pt x="178" y="230"/>
                  <a:pt x="179" y="233"/>
                </a:cubicBezTo>
                <a:cubicBezTo>
                  <a:pt x="177" y="231"/>
                  <a:pt x="176" y="230"/>
                  <a:pt x="174" y="230"/>
                </a:cubicBezTo>
                <a:cubicBezTo>
                  <a:pt x="171" y="228"/>
                  <a:pt x="170" y="226"/>
                  <a:pt x="170" y="222"/>
                </a:cubicBezTo>
                <a:cubicBezTo>
                  <a:pt x="170" y="219"/>
                  <a:pt x="169" y="217"/>
                  <a:pt x="169" y="214"/>
                </a:cubicBezTo>
                <a:cubicBezTo>
                  <a:pt x="169" y="214"/>
                  <a:pt x="168" y="214"/>
                  <a:pt x="168" y="214"/>
                </a:cubicBezTo>
                <a:cubicBezTo>
                  <a:pt x="169" y="218"/>
                  <a:pt x="169" y="221"/>
                  <a:pt x="169" y="225"/>
                </a:cubicBezTo>
                <a:cubicBezTo>
                  <a:pt x="169" y="225"/>
                  <a:pt x="169" y="225"/>
                  <a:pt x="168" y="225"/>
                </a:cubicBezTo>
                <a:cubicBezTo>
                  <a:pt x="167" y="225"/>
                  <a:pt x="166" y="224"/>
                  <a:pt x="165" y="223"/>
                </a:cubicBezTo>
                <a:cubicBezTo>
                  <a:pt x="164" y="222"/>
                  <a:pt x="162" y="221"/>
                  <a:pt x="160" y="220"/>
                </a:cubicBezTo>
                <a:cubicBezTo>
                  <a:pt x="161" y="222"/>
                  <a:pt x="162" y="223"/>
                  <a:pt x="162" y="225"/>
                </a:cubicBezTo>
                <a:cubicBezTo>
                  <a:pt x="159" y="226"/>
                  <a:pt x="156" y="228"/>
                  <a:pt x="153" y="229"/>
                </a:cubicBezTo>
                <a:cubicBezTo>
                  <a:pt x="153" y="229"/>
                  <a:pt x="153" y="229"/>
                  <a:pt x="153" y="230"/>
                </a:cubicBezTo>
                <a:cubicBezTo>
                  <a:pt x="156" y="228"/>
                  <a:pt x="159" y="227"/>
                  <a:pt x="162" y="226"/>
                </a:cubicBezTo>
                <a:cubicBezTo>
                  <a:pt x="163" y="226"/>
                  <a:pt x="164" y="226"/>
                  <a:pt x="165" y="226"/>
                </a:cubicBezTo>
                <a:cubicBezTo>
                  <a:pt x="168" y="228"/>
                  <a:pt x="171" y="230"/>
                  <a:pt x="173" y="232"/>
                </a:cubicBezTo>
                <a:cubicBezTo>
                  <a:pt x="168" y="235"/>
                  <a:pt x="162" y="238"/>
                  <a:pt x="157" y="241"/>
                </a:cubicBezTo>
                <a:cubicBezTo>
                  <a:pt x="157" y="241"/>
                  <a:pt x="158" y="242"/>
                  <a:pt x="158" y="242"/>
                </a:cubicBezTo>
                <a:cubicBezTo>
                  <a:pt x="160" y="240"/>
                  <a:pt x="163" y="239"/>
                  <a:pt x="166" y="237"/>
                </a:cubicBezTo>
                <a:cubicBezTo>
                  <a:pt x="173" y="232"/>
                  <a:pt x="177" y="233"/>
                  <a:pt x="181" y="241"/>
                </a:cubicBezTo>
                <a:cubicBezTo>
                  <a:pt x="181" y="241"/>
                  <a:pt x="181" y="242"/>
                  <a:pt x="182" y="243"/>
                </a:cubicBezTo>
                <a:cubicBezTo>
                  <a:pt x="184" y="254"/>
                  <a:pt x="183" y="264"/>
                  <a:pt x="181" y="275"/>
                </a:cubicBezTo>
                <a:cubicBezTo>
                  <a:pt x="180" y="279"/>
                  <a:pt x="179" y="282"/>
                  <a:pt x="179" y="286"/>
                </a:cubicBezTo>
                <a:cubicBezTo>
                  <a:pt x="176" y="282"/>
                  <a:pt x="174" y="279"/>
                  <a:pt x="170" y="276"/>
                </a:cubicBezTo>
                <a:cubicBezTo>
                  <a:pt x="166" y="272"/>
                  <a:pt x="164" y="269"/>
                  <a:pt x="166" y="264"/>
                </a:cubicBezTo>
                <a:cubicBezTo>
                  <a:pt x="165" y="264"/>
                  <a:pt x="165" y="264"/>
                  <a:pt x="165" y="265"/>
                </a:cubicBezTo>
                <a:cubicBezTo>
                  <a:pt x="165" y="266"/>
                  <a:pt x="164" y="268"/>
                  <a:pt x="164" y="270"/>
                </a:cubicBezTo>
                <a:cubicBezTo>
                  <a:pt x="153" y="263"/>
                  <a:pt x="144" y="255"/>
                  <a:pt x="146" y="241"/>
                </a:cubicBezTo>
                <a:cubicBezTo>
                  <a:pt x="146" y="241"/>
                  <a:pt x="146" y="241"/>
                  <a:pt x="145" y="241"/>
                </a:cubicBezTo>
                <a:cubicBezTo>
                  <a:pt x="145" y="245"/>
                  <a:pt x="146" y="249"/>
                  <a:pt x="146" y="253"/>
                </a:cubicBezTo>
                <a:cubicBezTo>
                  <a:pt x="141" y="250"/>
                  <a:pt x="136" y="246"/>
                  <a:pt x="132" y="243"/>
                </a:cubicBezTo>
                <a:cubicBezTo>
                  <a:pt x="131" y="244"/>
                  <a:pt x="131" y="244"/>
                  <a:pt x="131" y="244"/>
                </a:cubicBezTo>
                <a:cubicBezTo>
                  <a:pt x="141" y="248"/>
                  <a:pt x="146" y="257"/>
                  <a:pt x="154" y="265"/>
                </a:cubicBezTo>
                <a:cubicBezTo>
                  <a:pt x="151" y="264"/>
                  <a:pt x="149" y="264"/>
                  <a:pt x="146" y="264"/>
                </a:cubicBezTo>
                <a:cubicBezTo>
                  <a:pt x="144" y="263"/>
                  <a:pt x="142" y="263"/>
                  <a:pt x="140" y="263"/>
                </a:cubicBezTo>
                <a:cubicBezTo>
                  <a:pt x="140" y="263"/>
                  <a:pt x="140" y="263"/>
                  <a:pt x="140" y="264"/>
                </a:cubicBezTo>
                <a:cubicBezTo>
                  <a:pt x="152" y="264"/>
                  <a:pt x="162" y="268"/>
                  <a:pt x="169" y="278"/>
                </a:cubicBezTo>
                <a:cubicBezTo>
                  <a:pt x="162" y="278"/>
                  <a:pt x="156" y="277"/>
                  <a:pt x="150" y="277"/>
                </a:cubicBezTo>
                <a:cubicBezTo>
                  <a:pt x="151" y="277"/>
                  <a:pt x="153" y="278"/>
                  <a:pt x="155" y="278"/>
                </a:cubicBezTo>
                <a:cubicBezTo>
                  <a:pt x="159" y="278"/>
                  <a:pt x="163" y="279"/>
                  <a:pt x="168" y="279"/>
                </a:cubicBezTo>
                <a:cubicBezTo>
                  <a:pt x="169" y="280"/>
                  <a:pt x="171" y="281"/>
                  <a:pt x="172" y="282"/>
                </a:cubicBezTo>
                <a:cubicBezTo>
                  <a:pt x="180" y="290"/>
                  <a:pt x="178" y="300"/>
                  <a:pt x="178" y="309"/>
                </a:cubicBezTo>
                <a:cubicBezTo>
                  <a:pt x="172" y="306"/>
                  <a:pt x="166" y="302"/>
                  <a:pt x="160" y="299"/>
                </a:cubicBezTo>
                <a:cubicBezTo>
                  <a:pt x="158" y="297"/>
                  <a:pt x="156" y="296"/>
                  <a:pt x="154" y="295"/>
                </a:cubicBezTo>
                <a:cubicBezTo>
                  <a:pt x="153" y="295"/>
                  <a:pt x="153" y="295"/>
                  <a:pt x="152" y="295"/>
                </a:cubicBezTo>
                <a:cubicBezTo>
                  <a:pt x="144" y="291"/>
                  <a:pt x="136" y="288"/>
                  <a:pt x="129" y="281"/>
                </a:cubicBezTo>
                <a:cubicBezTo>
                  <a:pt x="126" y="278"/>
                  <a:pt x="125" y="274"/>
                  <a:pt x="126" y="270"/>
                </a:cubicBezTo>
                <a:cubicBezTo>
                  <a:pt x="128" y="265"/>
                  <a:pt x="129" y="259"/>
                  <a:pt x="130" y="254"/>
                </a:cubicBezTo>
                <a:cubicBezTo>
                  <a:pt x="130" y="254"/>
                  <a:pt x="129" y="254"/>
                  <a:pt x="129" y="254"/>
                </a:cubicBezTo>
                <a:cubicBezTo>
                  <a:pt x="128" y="260"/>
                  <a:pt x="126" y="267"/>
                  <a:pt x="125" y="273"/>
                </a:cubicBezTo>
                <a:cubicBezTo>
                  <a:pt x="124" y="273"/>
                  <a:pt x="124" y="273"/>
                  <a:pt x="123" y="273"/>
                </a:cubicBezTo>
                <a:cubicBezTo>
                  <a:pt x="122" y="267"/>
                  <a:pt x="120" y="261"/>
                  <a:pt x="119" y="254"/>
                </a:cubicBezTo>
                <a:cubicBezTo>
                  <a:pt x="119" y="254"/>
                  <a:pt x="118" y="254"/>
                  <a:pt x="118" y="254"/>
                </a:cubicBezTo>
                <a:cubicBezTo>
                  <a:pt x="119" y="258"/>
                  <a:pt x="119" y="261"/>
                  <a:pt x="120" y="264"/>
                </a:cubicBezTo>
                <a:cubicBezTo>
                  <a:pt x="113" y="258"/>
                  <a:pt x="104" y="256"/>
                  <a:pt x="96" y="252"/>
                </a:cubicBezTo>
                <a:cubicBezTo>
                  <a:pt x="101" y="255"/>
                  <a:pt x="106" y="257"/>
                  <a:pt x="110" y="259"/>
                </a:cubicBezTo>
                <a:cubicBezTo>
                  <a:pt x="115" y="262"/>
                  <a:pt x="119" y="265"/>
                  <a:pt x="120" y="269"/>
                </a:cubicBezTo>
                <a:cubicBezTo>
                  <a:pt x="123" y="278"/>
                  <a:pt x="129" y="285"/>
                  <a:pt x="136" y="290"/>
                </a:cubicBezTo>
                <a:cubicBezTo>
                  <a:pt x="137" y="290"/>
                  <a:pt x="138" y="291"/>
                  <a:pt x="139" y="292"/>
                </a:cubicBezTo>
                <a:cubicBezTo>
                  <a:pt x="136" y="294"/>
                  <a:pt x="132" y="295"/>
                  <a:pt x="129" y="297"/>
                </a:cubicBezTo>
                <a:cubicBezTo>
                  <a:pt x="129" y="297"/>
                  <a:pt x="130" y="298"/>
                  <a:pt x="130" y="298"/>
                </a:cubicBezTo>
                <a:cubicBezTo>
                  <a:pt x="131" y="297"/>
                  <a:pt x="132" y="297"/>
                  <a:pt x="133" y="296"/>
                </a:cubicBezTo>
                <a:cubicBezTo>
                  <a:pt x="138" y="293"/>
                  <a:pt x="142" y="292"/>
                  <a:pt x="147" y="295"/>
                </a:cubicBezTo>
                <a:cubicBezTo>
                  <a:pt x="149" y="297"/>
                  <a:pt x="152" y="298"/>
                  <a:pt x="155" y="299"/>
                </a:cubicBezTo>
                <a:cubicBezTo>
                  <a:pt x="158" y="301"/>
                  <a:pt x="162" y="302"/>
                  <a:pt x="165" y="304"/>
                </a:cubicBezTo>
                <a:cubicBezTo>
                  <a:pt x="161" y="306"/>
                  <a:pt x="157" y="307"/>
                  <a:pt x="154" y="309"/>
                </a:cubicBezTo>
                <a:cubicBezTo>
                  <a:pt x="150" y="311"/>
                  <a:pt x="145" y="313"/>
                  <a:pt x="140" y="311"/>
                </a:cubicBezTo>
                <a:cubicBezTo>
                  <a:pt x="143" y="313"/>
                  <a:pt x="146" y="313"/>
                  <a:pt x="150" y="312"/>
                </a:cubicBezTo>
                <a:cubicBezTo>
                  <a:pt x="152" y="311"/>
                  <a:pt x="154" y="310"/>
                  <a:pt x="156" y="309"/>
                </a:cubicBezTo>
                <a:cubicBezTo>
                  <a:pt x="165" y="304"/>
                  <a:pt x="176" y="307"/>
                  <a:pt x="180" y="317"/>
                </a:cubicBezTo>
                <a:cubicBezTo>
                  <a:pt x="182" y="325"/>
                  <a:pt x="186" y="330"/>
                  <a:pt x="197" y="330"/>
                </a:cubicBezTo>
                <a:cubicBezTo>
                  <a:pt x="196" y="331"/>
                  <a:pt x="195" y="332"/>
                  <a:pt x="194" y="333"/>
                </a:cubicBezTo>
                <a:cubicBezTo>
                  <a:pt x="185" y="344"/>
                  <a:pt x="176" y="355"/>
                  <a:pt x="168" y="365"/>
                </a:cubicBezTo>
                <a:cubicBezTo>
                  <a:pt x="165" y="369"/>
                  <a:pt x="163" y="369"/>
                  <a:pt x="160" y="365"/>
                </a:cubicBezTo>
                <a:cubicBezTo>
                  <a:pt x="159" y="363"/>
                  <a:pt x="158" y="361"/>
                  <a:pt x="158" y="359"/>
                </a:cubicBezTo>
                <a:cubicBezTo>
                  <a:pt x="157" y="356"/>
                  <a:pt x="157" y="353"/>
                  <a:pt x="156" y="350"/>
                </a:cubicBezTo>
                <a:cubicBezTo>
                  <a:pt x="156" y="344"/>
                  <a:pt x="155" y="339"/>
                  <a:pt x="160" y="335"/>
                </a:cubicBezTo>
                <a:cubicBezTo>
                  <a:pt x="159" y="335"/>
                  <a:pt x="158" y="336"/>
                  <a:pt x="157" y="336"/>
                </a:cubicBezTo>
                <a:cubicBezTo>
                  <a:pt x="158" y="330"/>
                  <a:pt x="159" y="325"/>
                  <a:pt x="160" y="319"/>
                </a:cubicBezTo>
                <a:cubicBezTo>
                  <a:pt x="160" y="319"/>
                  <a:pt x="160" y="319"/>
                  <a:pt x="160" y="319"/>
                </a:cubicBezTo>
                <a:cubicBezTo>
                  <a:pt x="159" y="321"/>
                  <a:pt x="159" y="322"/>
                  <a:pt x="158" y="323"/>
                </a:cubicBezTo>
                <a:cubicBezTo>
                  <a:pt x="156" y="321"/>
                  <a:pt x="153" y="319"/>
                  <a:pt x="151" y="318"/>
                </a:cubicBezTo>
                <a:cubicBezTo>
                  <a:pt x="151" y="318"/>
                  <a:pt x="150" y="318"/>
                  <a:pt x="150" y="319"/>
                </a:cubicBezTo>
                <a:cubicBezTo>
                  <a:pt x="154" y="320"/>
                  <a:pt x="157" y="322"/>
                  <a:pt x="156" y="325"/>
                </a:cubicBezTo>
                <a:cubicBezTo>
                  <a:pt x="156" y="329"/>
                  <a:pt x="155" y="334"/>
                  <a:pt x="154" y="338"/>
                </a:cubicBezTo>
                <a:cubicBezTo>
                  <a:pt x="152" y="336"/>
                  <a:pt x="152" y="335"/>
                  <a:pt x="151" y="333"/>
                </a:cubicBezTo>
                <a:cubicBezTo>
                  <a:pt x="145" y="325"/>
                  <a:pt x="136" y="320"/>
                  <a:pt x="127" y="315"/>
                </a:cubicBezTo>
                <a:cubicBezTo>
                  <a:pt x="120" y="311"/>
                  <a:pt x="114" y="300"/>
                  <a:pt x="115" y="292"/>
                </a:cubicBezTo>
                <a:cubicBezTo>
                  <a:pt x="116" y="289"/>
                  <a:pt x="117" y="286"/>
                  <a:pt x="118" y="284"/>
                </a:cubicBezTo>
                <a:cubicBezTo>
                  <a:pt x="118" y="283"/>
                  <a:pt x="118" y="283"/>
                  <a:pt x="117" y="283"/>
                </a:cubicBezTo>
                <a:cubicBezTo>
                  <a:pt x="116" y="287"/>
                  <a:pt x="115" y="290"/>
                  <a:pt x="114" y="293"/>
                </a:cubicBezTo>
                <a:cubicBezTo>
                  <a:pt x="110" y="286"/>
                  <a:pt x="107" y="278"/>
                  <a:pt x="104" y="270"/>
                </a:cubicBezTo>
                <a:cubicBezTo>
                  <a:pt x="103" y="271"/>
                  <a:pt x="103" y="271"/>
                  <a:pt x="103" y="271"/>
                </a:cubicBezTo>
                <a:cubicBezTo>
                  <a:pt x="104" y="274"/>
                  <a:pt x="105" y="277"/>
                  <a:pt x="106" y="280"/>
                </a:cubicBezTo>
                <a:cubicBezTo>
                  <a:pt x="101" y="276"/>
                  <a:pt x="97" y="273"/>
                  <a:pt x="91" y="273"/>
                </a:cubicBezTo>
                <a:cubicBezTo>
                  <a:pt x="92" y="274"/>
                  <a:pt x="94" y="274"/>
                  <a:pt x="95" y="275"/>
                </a:cubicBezTo>
                <a:cubicBezTo>
                  <a:pt x="102" y="277"/>
                  <a:pt x="107" y="281"/>
                  <a:pt x="109" y="289"/>
                </a:cubicBezTo>
                <a:cubicBezTo>
                  <a:pt x="111" y="295"/>
                  <a:pt x="114" y="300"/>
                  <a:pt x="116" y="306"/>
                </a:cubicBezTo>
                <a:cubicBezTo>
                  <a:pt x="116" y="307"/>
                  <a:pt x="116" y="308"/>
                  <a:pt x="117" y="309"/>
                </a:cubicBezTo>
                <a:cubicBezTo>
                  <a:pt x="113" y="306"/>
                  <a:pt x="109" y="304"/>
                  <a:pt x="106" y="302"/>
                </a:cubicBezTo>
                <a:cubicBezTo>
                  <a:pt x="106" y="302"/>
                  <a:pt x="106" y="302"/>
                  <a:pt x="106" y="302"/>
                </a:cubicBezTo>
                <a:cubicBezTo>
                  <a:pt x="107" y="304"/>
                  <a:pt x="108" y="305"/>
                  <a:pt x="108" y="306"/>
                </a:cubicBezTo>
                <a:cubicBezTo>
                  <a:pt x="105" y="306"/>
                  <a:pt x="101" y="306"/>
                  <a:pt x="98" y="306"/>
                </a:cubicBezTo>
                <a:cubicBezTo>
                  <a:pt x="89" y="306"/>
                  <a:pt x="85" y="302"/>
                  <a:pt x="84" y="293"/>
                </a:cubicBezTo>
                <a:cubicBezTo>
                  <a:pt x="84" y="291"/>
                  <a:pt x="84" y="289"/>
                  <a:pt x="84" y="286"/>
                </a:cubicBezTo>
                <a:cubicBezTo>
                  <a:pt x="84" y="286"/>
                  <a:pt x="84" y="286"/>
                  <a:pt x="83" y="286"/>
                </a:cubicBezTo>
                <a:cubicBezTo>
                  <a:pt x="83" y="290"/>
                  <a:pt x="83" y="293"/>
                  <a:pt x="83" y="297"/>
                </a:cubicBezTo>
                <a:cubicBezTo>
                  <a:pt x="83" y="296"/>
                  <a:pt x="82" y="296"/>
                  <a:pt x="81" y="295"/>
                </a:cubicBezTo>
                <a:cubicBezTo>
                  <a:pt x="82" y="298"/>
                  <a:pt x="83" y="300"/>
                  <a:pt x="84" y="303"/>
                </a:cubicBezTo>
                <a:cubicBezTo>
                  <a:pt x="79" y="302"/>
                  <a:pt x="75" y="303"/>
                  <a:pt x="71" y="305"/>
                </a:cubicBezTo>
                <a:cubicBezTo>
                  <a:pt x="76" y="304"/>
                  <a:pt x="82" y="302"/>
                  <a:pt x="86" y="305"/>
                </a:cubicBezTo>
                <a:cubicBezTo>
                  <a:pt x="91" y="307"/>
                  <a:pt x="95" y="309"/>
                  <a:pt x="100" y="309"/>
                </a:cubicBezTo>
                <a:cubicBezTo>
                  <a:pt x="108" y="309"/>
                  <a:pt x="116" y="311"/>
                  <a:pt x="122" y="316"/>
                </a:cubicBezTo>
                <a:cubicBezTo>
                  <a:pt x="128" y="321"/>
                  <a:pt x="135" y="325"/>
                  <a:pt x="141" y="329"/>
                </a:cubicBezTo>
                <a:cubicBezTo>
                  <a:pt x="144" y="332"/>
                  <a:pt x="145" y="335"/>
                  <a:pt x="148" y="338"/>
                </a:cubicBezTo>
                <a:cubicBezTo>
                  <a:pt x="139" y="337"/>
                  <a:pt x="131" y="336"/>
                  <a:pt x="122" y="335"/>
                </a:cubicBezTo>
                <a:cubicBezTo>
                  <a:pt x="116" y="335"/>
                  <a:pt x="113" y="332"/>
                  <a:pt x="111" y="328"/>
                </a:cubicBezTo>
                <a:cubicBezTo>
                  <a:pt x="110" y="326"/>
                  <a:pt x="109" y="323"/>
                  <a:pt x="108" y="321"/>
                </a:cubicBezTo>
                <a:cubicBezTo>
                  <a:pt x="107" y="321"/>
                  <a:pt x="107" y="321"/>
                  <a:pt x="107" y="321"/>
                </a:cubicBezTo>
                <a:cubicBezTo>
                  <a:pt x="109" y="326"/>
                  <a:pt x="111" y="330"/>
                  <a:pt x="114" y="335"/>
                </a:cubicBezTo>
                <a:cubicBezTo>
                  <a:pt x="111" y="335"/>
                  <a:pt x="108" y="335"/>
                  <a:pt x="104" y="335"/>
                </a:cubicBezTo>
                <a:cubicBezTo>
                  <a:pt x="104" y="335"/>
                  <a:pt x="104" y="335"/>
                  <a:pt x="104" y="336"/>
                </a:cubicBezTo>
                <a:cubicBezTo>
                  <a:pt x="112" y="336"/>
                  <a:pt x="119" y="337"/>
                  <a:pt x="128" y="338"/>
                </a:cubicBezTo>
                <a:cubicBezTo>
                  <a:pt x="118" y="343"/>
                  <a:pt x="115" y="345"/>
                  <a:pt x="114" y="350"/>
                </a:cubicBezTo>
                <a:cubicBezTo>
                  <a:pt x="119" y="341"/>
                  <a:pt x="129" y="337"/>
                  <a:pt x="141" y="340"/>
                </a:cubicBezTo>
                <a:cubicBezTo>
                  <a:pt x="150" y="342"/>
                  <a:pt x="150" y="342"/>
                  <a:pt x="151" y="351"/>
                </a:cubicBezTo>
                <a:cubicBezTo>
                  <a:pt x="152" y="359"/>
                  <a:pt x="151" y="369"/>
                  <a:pt x="162" y="373"/>
                </a:cubicBezTo>
                <a:cubicBezTo>
                  <a:pt x="159" y="376"/>
                  <a:pt x="157" y="379"/>
                  <a:pt x="155" y="382"/>
                </a:cubicBezTo>
                <a:cubicBezTo>
                  <a:pt x="149" y="390"/>
                  <a:pt x="149" y="390"/>
                  <a:pt x="149" y="390"/>
                </a:cubicBezTo>
                <a:cubicBezTo>
                  <a:pt x="142" y="392"/>
                  <a:pt x="136" y="393"/>
                  <a:pt x="130" y="395"/>
                </a:cubicBezTo>
                <a:cubicBezTo>
                  <a:pt x="123" y="396"/>
                  <a:pt x="118" y="394"/>
                  <a:pt x="114" y="388"/>
                </a:cubicBezTo>
                <a:cubicBezTo>
                  <a:pt x="113" y="386"/>
                  <a:pt x="113" y="384"/>
                  <a:pt x="112" y="382"/>
                </a:cubicBezTo>
                <a:cubicBezTo>
                  <a:pt x="111" y="381"/>
                  <a:pt x="111" y="380"/>
                  <a:pt x="110" y="379"/>
                </a:cubicBezTo>
                <a:cubicBezTo>
                  <a:pt x="108" y="386"/>
                  <a:pt x="110" y="391"/>
                  <a:pt x="114" y="397"/>
                </a:cubicBezTo>
                <a:cubicBezTo>
                  <a:pt x="105" y="395"/>
                  <a:pt x="97" y="392"/>
                  <a:pt x="92" y="385"/>
                </a:cubicBezTo>
                <a:cubicBezTo>
                  <a:pt x="90" y="381"/>
                  <a:pt x="90" y="376"/>
                  <a:pt x="89" y="371"/>
                </a:cubicBezTo>
                <a:cubicBezTo>
                  <a:pt x="89" y="370"/>
                  <a:pt x="90" y="369"/>
                  <a:pt x="91" y="369"/>
                </a:cubicBezTo>
                <a:cubicBezTo>
                  <a:pt x="94" y="367"/>
                  <a:pt x="97" y="366"/>
                  <a:pt x="100" y="364"/>
                </a:cubicBezTo>
                <a:cubicBezTo>
                  <a:pt x="96" y="364"/>
                  <a:pt x="93" y="365"/>
                  <a:pt x="88" y="368"/>
                </a:cubicBezTo>
                <a:cubicBezTo>
                  <a:pt x="88" y="364"/>
                  <a:pt x="88" y="359"/>
                  <a:pt x="90" y="356"/>
                </a:cubicBezTo>
                <a:cubicBezTo>
                  <a:pt x="92" y="352"/>
                  <a:pt x="97" y="351"/>
                  <a:pt x="102" y="351"/>
                </a:cubicBezTo>
                <a:cubicBezTo>
                  <a:pt x="96" y="350"/>
                  <a:pt x="92" y="352"/>
                  <a:pt x="88" y="355"/>
                </a:cubicBezTo>
                <a:cubicBezTo>
                  <a:pt x="89" y="349"/>
                  <a:pt x="89" y="344"/>
                  <a:pt x="89" y="338"/>
                </a:cubicBezTo>
                <a:cubicBezTo>
                  <a:pt x="89" y="338"/>
                  <a:pt x="89" y="338"/>
                  <a:pt x="89" y="338"/>
                </a:cubicBezTo>
                <a:cubicBezTo>
                  <a:pt x="88" y="342"/>
                  <a:pt x="87" y="345"/>
                  <a:pt x="86" y="348"/>
                </a:cubicBezTo>
                <a:cubicBezTo>
                  <a:pt x="83" y="344"/>
                  <a:pt x="81" y="341"/>
                  <a:pt x="78" y="337"/>
                </a:cubicBezTo>
                <a:cubicBezTo>
                  <a:pt x="78" y="337"/>
                  <a:pt x="77" y="337"/>
                  <a:pt x="77" y="337"/>
                </a:cubicBezTo>
                <a:cubicBezTo>
                  <a:pt x="79" y="339"/>
                  <a:pt x="80" y="341"/>
                  <a:pt x="81" y="343"/>
                </a:cubicBezTo>
                <a:cubicBezTo>
                  <a:pt x="85" y="347"/>
                  <a:pt x="86" y="352"/>
                  <a:pt x="86" y="357"/>
                </a:cubicBezTo>
                <a:cubicBezTo>
                  <a:pt x="86" y="363"/>
                  <a:pt x="86" y="368"/>
                  <a:pt x="86" y="373"/>
                </a:cubicBezTo>
                <a:cubicBezTo>
                  <a:pt x="86" y="374"/>
                  <a:pt x="86" y="375"/>
                  <a:pt x="86" y="376"/>
                </a:cubicBezTo>
                <a:cubicBezTo>
                  <a:pt x="86" y="376"/>
                  <a:pt x="86" y="376"/>
                  <a:pt x="85" y="376"/>
                </a:cubicBezTo>
                <a:cubicBezTo>
                  <a:pt x="78" y="360"/>
                  <a:pt x="71" y="343"/>
                  <a:pt x="68" y="325"/>
                </a:cubicBezTo>
                <a:cubicBezTo>
                  <a:pt x="68" y="330"/>
                  <a:pt x="68" y="335"/>
                  <a:pt x="68" y="340"/>
                </a:cubicBezTo>
                <a:cubicBezTo>
                  <a:pt x="63" y="337"/>
                  <a:pt x="61" y="333"/>
                  <a:pt x="59" y="328"/>
                </a:cubicBezTo>
                <a:cubicBezTo>
                  <a:pt x="58" y="333"/>
                  <a:pt x="60" y="337"/>
                  <a:pt x="63" y="340"/>
                </a:cubicBezTo>
                <a:cubicBezTo>
                  <a:pt x="55" y="342"/>
                  <a:pt x="51" y="344"/>
                  <a:pt x="49" y="349"/>
                </a:cubicBezTo>
                <a:cubicBezTo>
                  <a:pt x="50" y="348"/>
                  <a:pt x="51" y="347"/>
                  <a:pt x="51" y="346"/>
                </a:cubicBezTo>
                <a:cubicBezTo>
                  <a:pt x="55" y="343"/>
                  <a:pt x="59" y="341"/>
                  <a:pt x="64" y="342"/>
                </a:cubicBezTo>
                <a:cubicBezTo>
                  <a:pt x="66" y="342"/>
                  <a:pt x="69" y="343"/>
                  <a:pt x="69" y="344"/>
                </a:cubicBezTo>
                <a:cubicBezTo>
                  <a:pt x="71" y="349"/>
                  <a:pt x="72" y="355"/>
                  <a:pt x="73" y="359"/>
                </a:cubicBezTo>
                <a:cubicBezTo>
                  <a:pt x="67" y="359"/>
                  <a:pt x="60" y="358"/>
                  <a:pt x="54" y="358"/>
                </a:cubicBezTo>
                <a:cubicBezTo>
                  <a:pt x="54" y="358"/>
                  <a:pt x="54" y="358"/>
                  <a:pt x="54" y="359"/>
                </a:cubicBezTo>
                <a:cubicBezTo>
                  <a:pt x="58" y="359"/>
                  <a:pt x="61" y="360"/>
                  <a:pt x="65" y="361"/>
                </a:cubicBezTo>
                <a:cubicBezTo>
                  <a:pt x="57" y="363"/>
                  <a:pt x="57" y="363"/>
                  <a:pt x="55" y="366"/>
                </a:cubicBezTo>
                <a:cubicBezTo>
                  <a:pt x="56" y="366"/>
                  <a:pt x="56" y="366"/>
                  <a:pt x="56" y="366"/>
                </a:cubicBezTo>
                <a:cubicBezTo>
                  <a:pt x="57" y="365"/>
                  <a:pt x="57" y="365"/>
                  <a:pt x="57" y="365"/>
                </a:cubicBezTo>
                <a:cubicBezTo>
                  <a:pt x="62" y="362"/>
                  <a:pt x="67" y="362"/>
                  <a:pt x="72" y="363"/>
                </a:cubicBezTo>
                <a:cubicBezTo>
                  <a:pt x="77" y="363"/>
                  <a:pt x="76" y="368"/>
                  <a:pt x="77" y="370"/>
                </a:cubicBezTo>
                <a:cubicBezTo>
                  <a:pt x="79" y="373"/>
                  <a:pt x="80" y="376"/>
                  <a:pt x="82" y="380"/>
                </a:cubicBezTo>
                <a:cubicBezTo>
                  <a:pt x="73" y="378"/>
                  <a:pt x="66" y="381"/>
                  <a:pt x="63" y="388"/>
                </a:cubicBezTo>
                <a:cubicBezTo>
                  <a:pt x="65" y="386"/>
                  <a:pt x="67" y="384"/>
                  <a:pt x="69" y="382"/>
                </a:cubicBezTo>
                <a:cubicBezTo>
                  <a:pt x="74" y="378"/>
                  <a:pt x="81" y="379"/>
                  <a:pt x="85" y="384"/>
                </a:cubicBezTo>
                <a:cubicBezTo>
                  <a:pt x="86" y="387"/>
                  <a:pt x="88" y="389"/>
                  <a:pt x="90" y="391"/>
                </a:cubicBezTo>
                <a:cubicBezTo>
                  <a:pt x="94" y="394"/>
                  <a:pt x="98" y="397"/>
                  <a:pt x="102" y="400"/>
                </a:cubicBezTo>
                <a:cubicBezTo>
                  <a:pt x="89" y="404"/>
                  <a:pt x="78" y="412"/>
                  <a:pt x="68" y="422"/>
                </a:cubicBezTo>
                <a:cubicBezTo>
                  <a:pt x="65" y="424"/>
                  <a:pt x="63" y="425"/>
                  <a:pt x="61" y="422"/>
                </a:cubicBezTo>
                <a:cubicBezTo>
                  <a:pt x="59" y="421"/>
                  <a:pt x="59" y="419"/>
                  <a:pt x="58" y="418"/>
                </a:cubicBezTo>
                <a:cubicBezTo>
                  <a:pt x="56" y="415"/>
                  <a:pt x="54" y="412"/>
                  <a:pt x="51" y="409"/>
                </a:cubicBezTo>
                <a:cubicBezTo>
                  <a:pt x="49" y="406"/>
                  <a:pt x="45" y="404"/>
                  <a:pt x="41" y="405"/>
                </a:cubicBezTo>
                <a:cubicBezTo>
                  <a:pt x="47" y="406"/>
                  <a:pt x="50" y="410"/>
                  <a:pt x="53" y="415"/>
                </a:cubicBezTo>
                <a:cubicBezTo>
                  <a:pt x="55" y="419"/>
                  <a:pt x="57" y="424"/>
                  <a:pt x="63" y="427"/>
                </a:cubicBezTo>
                <a:cubicBezTo>
                  <a:pt x="59" y="431"/>
                  <a:pt x="56" y="436"/>
                  <a:pt x="52" y="440"/>
                </a:cubicBezTo>
                <a:cubicBezTo>
                  <a:pt x="51" y="441"/>
                  <a:pt x="50" y="441"/>
                  <a:pt x="49" y="441"/>
                </a:cubicBezTo>
                <a:cubicBezTo>
                  <a:pt x="41" y="442"/>
                  <a:pt x="34" y="444"/>
                  <a:pt x="26" y="441"/>
                </a:cubicBezTo>
                <a:cubicBezTo>
                  <a:pt x="33" y="445"/>
                  <a:pt x="41" y="443"/>
                  <a:pt x="50" y="443"/>
                </a:cubicBezTo>
                <a:cubicBezTo>
                  <a:pt x="48" y="445"/>
                  <a:pt x="46" y="447"/>
                  <a:pt x="45" y="450"/>
                </a:cubicBezTo>
                <a:cubicBezTo>
                  <a:pt x="45" y="450"/>
                  <a:pt x="45" y="450"/>
                  <a:pt x="45" y="450"/>
                </a:cubicBezTo>
                <a:cubicBezTo>
                  <a:pt x="47" y="448"/>
                  <a:pt x="49" y="447"/>
                  <a:pt x="52" y="445"/>
                </a:cubicBezTo>
                <a:cubicBezTo>
                  <a:pt x="49" y="456"/>
                  <a:pt x="50" y="464"/>
                  <a:pt x="55" y="468"/>
                </a:cubicBezTo>
                <a:cubicBezTo>
                  <a:pt x="48" y="457"/>
                  <a:pt x="52" y="443"/>
                  <a:pt x="57" y="440"/>
                </a:cubicBezTo>
                <a:cubicBezTo>
                  <a:pt x="58" y="443"/>
                  <a:pt x="59" y="446"/>
                  <a:pt x="60" y="450"/>
                </a:cubicBezTo>
                <a:cubicBezTo>
                  <a:pt x="60" y="447"/>
                  <a:pt x="59" y="444"/>
                  <a:pt x="58" y="442"/>
                </a:cubicBezTo>
                <a:cubicBezTo>
                  <a:pt x="58" y="439"/>
                  <a:pt x="58" y="437"/>
                  <a:pt x="60" y="436"/>
                </a:cubicBezTo>
                <a:cubicBezTo>
                  <a:pt x="67" y="430"/>
                  <a:pt x="74" y="423"/>
                  <a:pt x="80" y="417"/>
                </a:cubicBezTo>
                <a:cubicBezTo>
                  <a:pt x="81" y="416"/>
                  <a:pt x="83" y="416"/>
                  <a:pt x="84" y="415"/>
                </a:cubicBezTo>
                <a:cubicBezTo>
                  <a:pt x="81" y="423"/>
                  <a:pt x="88" y="431"/>
                  <a:pt x="83" y="439"/>
                </a:cubicBezTo>
                <a:cubicBezTo>
                  <a:pt x="84" y="437"/>
                  <a:pt x="85" y="436"/>
                  <a:pt x="86" y="434"/>
                </a:cubicBezTo>
                <a:cubicBezTo>
                  <a:pt x="87" y="436"/>
                  <a:pt x="87" y="437"/>
                  <a:pt x="88" y="438"/>
                </a:cubicBezTo>
                <a:cubicBezTo>
                  <a:pt x="88" y="438"/>
                  <a:pt x="88" y="438"/>
                  <a:pt x="89" y="438"/>
                </a:cubicBezTo>
                <a:cubicBezTo>
                  <a:pt x="88" y="435"/>
                  <a:pt x="87" y="431"/>
                  <a:pt x="85" y="427"/>
                </a:cubicBezTo>
                <a:cubicBezTo>
                  <a:pt x="88" y="429"/>
                  <a:pt x="90" y="431"/>
                  <a:pt x="92" y="433"/>
                </a:cubicBezTo>
                <a:cubicBezTo>
                  <a:pt x="91" y="431"/>
                  <a:pt x="90" y="430"/>
                  <a:pt x="89" y="429"/>
                </a:cubicBezTo>
                <a:cubicBezTo>
                  <a:pt x="83" y="424"/>
                  <a:pt x="85" y="412"/>
                  <a:pt x="93" y="409"/>
                </a:cubicBezTo>
                <a:cubicBezTo>
                  <a:pt x="96" y="408"/>
                  <a:pt x="100" y="406"/>
                  <a:pt x="103" y="405"/>
                </a:cubicBezTo>
                <a:cubicBezTo>
                  <a:pt x="104" y="405"/>
                  <a:pt x="106" y="405"/>
                  <a:pt x="107" y="405"/>
                </a:cubicBezTo>
                <a:cubicBezTo>
                  <a:pt x="114" y="406"/>
                  <a:pt x="122" y="407"/>
                  <a:pt x="129" y="407"/>
                </a:cubicBezTo>
                <a:cubicBezTo>
                  <a:pt x="133" y="407"/>
                  <a:pt x="137" y="406"/>
                  <a:pt x="142" y="406"/>
                </a:cubicBezTo>
                <a:cubicBezTo>
                  <a:pt x="141" y="407"/>
                  <a:pt x="141" y="407"/>
                  <a:pt x="141" y="408"/>
                </a:cubicBezTo>
                <a:cubicBezTo>
                  <a:pt x="138" y="415"/>
                  <a:pt x="134" y="422"/>
                  <a:pt x="131" y="430"/>
                </a:cubicBezTo>
                <a:cubicBezTo>
                  <a:pt x="127" y="437"/>
                  <a:pt x="124" y="445"/>
                  <a:pt x="121" y="452"/>
                </a:cubicBezTo>
                <a:cubicBezTo>
                  <a:pt x="117" y="461"/>
                  <a:pt x="103" y="467"/>
                  <a:pt x="94" y="464"/>
                </a:cubicBezTo>
                <a:cubicBezTo>
                  <a:pt x="89" y="463"/>
                  <a:pt x="88" y="462"/>
                  <a:pt x="88" y="458"/>
                </a:cubicBezTo>
                <a:cubicBezTo>
                  <a:pt x="88" y="455"/>
                  <a:pt x="89" y="453"/>
                  <a:pt x="89" y="451"/>
                </a:cubicBezTo>
                <a:cubicBezTo>
                  <a:pt x="89" y="451"/>
                  <a:pt x="89" y="451"/>
                  <a:pt x="89" y="451"/>
                </a:cubicBezTo>
                <a:cubicBezTo>
                  <a:pt x="88" y="454"/>
                  <a:pt x="87" y="457"/>
                  <a:pt x="87" y="460"/>
                </a:cubicBezTo>
                <a:cubicBezTo>
                  <a:pt x="84" y="457"/>
                  <a:pt x="81" y="454"/>
                  <a:pt x="79" y="452"/>
                </a:cubicBezTo>
                <a:cubicBezTo>
                  <a:pt x="75" y="449"/>
                  <a:pt x="72" y="447"/>
                  <a:pt x="68" y="448"/>
                </a:cubicBezTo>
                <a:cubicBezTo>
                  <a:pt x="73" y="449"/>
                  <a:pt x="76" y="451"/>
                  <a:pt x="79" y="455"/>
                </a:cubicBezTo>
                <a:cubicBezTo>
                  <a:pt x="76" y="456"/>
                  <a:pt x="74" y="457"/>
                  <a:pt x="72" y="457"/>
                </a:cubicBezTo>
                <a:cubicBezTo>
                  <a:pt x="72" y="458"/>
                  <a:pt x="72" y="458"/>
                  <a:pt x="72" y="458"/>
                </a:cubicBezTo>
                <a:cubicBezTo>
                  <a:pt x="73" y="458"/>
                  <a:pt x="75" y="457"/>
                  <a:pt x="76" y="457"/>
                </a:cubicBezTo>
                <a:cubicBezTo>
                  <a:pt x="78" y="457"/>
                  <a:pt x="80" y="457"/>
                  <a:pt x="81" y="458"/>
                </a:cubicBezTo>
                <a:cubicBezTo>
                  <a:pt x="85" y="461"/>
                  <a:pt x="89" y="464"/>
                  <a:pt x="92" y="468"/>
                </a:cubicBezTo>
                <a:cubicBezTo>
                  <a:pt x="85" y="470"/>
                  <a:pt x="78" y="475"/>
                  <a:pt x="72" y="480"/>
                </a:cubicBezTo>
                <a:cubicBezTo>
                  <a:pt x="68" y="484"/>
                  <a:pt x="65" y="487"/>
                  <a:pt x="61" y="491"/>
                </a:cubicBezTo>
                <a:cubicBezTo>
                  <a:pt x="58" y="494"/>
                  <a:pt x="55" y="494"/>
                  <a:pt x="51" y="492"/>
                </a:cubicBezTo>
                <a:cubicBezTo>
                  <a:pt x="45" y="488"/>
                  <a:pt x="44" y="482"/>
                  <a:pt x="43" y="476"/>
                </a:cubicBezTo>
                <a:cubicBezTo>
                  <a:pt x="42" y="483"/>
                  <a:pt x="45" y="488"/>
                  <a:pt x="51" y="493"/>
                </a:cubicBezTo>
                <a:cubicBezTo>
                  <a:pt x="47" y="493"/>
                  <a:pt x="44" y="492"/>
                  <a:pt x="41" y="492"/>
                </a:cubicBezTo>
                <a:cubicBezTo>
                  <a:pt x="34" y="492"/>
                  <a:pt x="30" y="496"/>
                  <a:pt x="31" y="502"/>
                </a:cubicBezTo>
                <a:cubicBezTo>
                  <a:pt x="34" y="495"/>
                  <a:pt x="35" y="495"/>
                  <a:pt x="40" y="495"/>
                </a:cubicBezTo>
                <a:cubicBezTo>
                  <a:pt x="34" y="500"/>
                  <a:pt x="31" y="505"/>
                  <a:pt x="31" y="510"/>
                </a:cubicBezTo>
                <a:cubicBezTo>
                  <a:pt x="32" y="507"/>
                  <a:pt x="33" y="505"/>
                  <a:pt x="34" y="503"/>
                </a:cubicBezTo>
                <a:cubicBezTo>
                  <a:pt x="39" y="495"/>
                  <a:pt x="46" y="493"/>
                  <a:pt x="55" y="497"/>
                </a:cubicBezTo>
                <a:cubicBezTo>
                  <a:pt x="49" y="502"/>
                  <a:pt x="42" y="508"/>
                  <a:pt x="39" y="514"/>
                </a:cubicBezTo>
                <a:cubicBezTo>
                  <a:pt x="35" y="521"/>
                  <a:pt x="35" y="530"/>
                  <a:pt x="33" y="538"/>
                </a:cubicBezTo>
                <a:cubicBezTo>
                  <a:pt x="34" y="536"/>
                  <a:pt x="35" y="534"/>
                  <a:pt x="35" y="533"/>
                </a:cubicBezTo>
                <a:cubicBezTo>
                  <a:pt x="36" y="528"/>
                  <a:pt x="37" y="522"/>
                  <a:pt x="38" y="517"/>
                </a:cubicBezTo>
                <a:cubicBezTo>
                  <a:pt x="39" y="513"/>
                  <a:pt x="41" y="510"/>
                  <a:pt x="46" y="508"/>
                </a:cubicBezTo>
                <a:cubicBezTo>
                  <a:pt x="47" y="517"/>
                  <a:pt x="47" y="519"/>
                  <a:pt x="50" y="521"/>
                </a:cubicBezTo>
                <a:cubicBezTo>
                  <a:pt x="50" y="519"/>
                  <a:pt x="50" y="518"/>
                  <a:pt x="49" y="516"/>
                </a:cubicBezTo>
                <a:cubicBezTo>
                  <a:pt x="50" y="516"/>
                  <a:pt x="50" y="516"/>
                  <a:pt x="50" y="516"/>
                </a:cubicBezTo>
                <a:cubicBezTo>
                  <a:pt x="52" y="521"/>
                  <a:pt x="53" y="526"/>
                  <a:pt x="55" y="530"/>
                </a:cubicBezTo>
                <a:cubicBezTo>
                  <a:pt x="54" y="525"/>
                  <a:pt x="54" y="519"/>
                  <a:pt x="49" y="514"/>
                </a:cubicBezTo>
                <a:cubicBezTo>
                  <a:pt x="48" y="512"/>
                  <a:pt x="49" y="506"/>
                  <a:pt x="51" y="504"/>
                </a:cubicBezTo>
                <a:cubicBezTo>
                  <a:pt x="59" y="497"/>
                  <a:pt x="68" y="489"/>
                  <a:pt x="77" y="482"/>
                </a:cubicBezTo>
                <a:cubicBezTo>
                  <a:pt x="78" y="482"/>
                  <a:pt x="78" y="481"/>
                  <a:pt x="79" y="480"/>
                </a:cubicBezTo>
                <a:cubicBezTo>
                  <a:pt x="78" y="483"/>
                  <a:pt x="77" y="485"/>
                  <a:pt x="76" y="486"/>
                </a:cubicBezTo>
                <a:cubicBezTo>
                  <a:pt x="75" y="489"/>
                  <a:pt x="74" y="491"/>
                  <a:pt x="72" y="493"/>
                </a:cubicBezTo>
                <a:cubicBezTo>
                  <a:pt x="68" y="496"/>
                  <a:pt x="65" y="500"/>
                  <a:pt x="64" y="505"/>
                </a:cubicBezTo>
                <a:cubicBezTo>
                  <a:pt x="63" y="510"/>
                  <a:pt x="63" y="516"/>
                  <a:pt x="62" y="522"/>
                </a:cubicBezTo>
                <a:cubicBezTo>
                  <a:pt x="66" y="513"/>
                  <a:pt x="62" y="501"/>
                  <a:pt x="72" y="494"/>
                </a:cubicBezTo>
                <a:cubicBezTo>
                  <a:pt x="71" y="499"/>
                  <a:pt x="69" y="504"/>
                  <a:pt x="68" y="508"/>
                </a:cubicBezTo>
                <a:cubicBezTo>
                  <a:pt x="69" y="508"/>
                  <a:pt x="69" y="508"/>
                  <a:pt x="69" y="508"/>
                </a:cubicBezTo>
                <a:cubicBezTo>
                  <a:pt x="70" y="506"/>
                  <a:pt x="70" y="505"/>
                  <a:pt x="71" y="502"/>
                </a:cubicBezTo>
                <a:cubicBezTo>
                  <a:pt x="72" y="505"/>
                  <a:pt x="73" y="507"/>
                  <a:pt x="74" y="510"/>
                </a:cubicBezTo>
                <a:cubicBezTo>
                  <a:pt x="72" y="500"/>
                  <a:pt x="72" y="495"/>
                  <a:pt x="76" y="492"/>
                </a:cubicBezTo>
                <a:cubicBezTo>
                  <a:pt x="78" y="496"/>
                  <a:pt x="79" y="500"/>
                  <a:pt x="81" y="504"/>
                </a:cubicBezTo>
                <a:cubicBezTo>
                  <a:pt x="81" y="504"/>
                  <a:pt x="81" y="503"/>
                  <a:pt x="82" y="503"/>
                </a:cubicBezTo>
                <a:cubicBezTo>
                  <a:pt x="76" y="494"/>
                  <a:pt x="77" y="486"/>
                  <a:pt x="85" y="478"/>
                </a:cubicBezTo>
                <a:cubicBezTo>
                  <a:pt x="86" y="477"/>
                  <a:pt x="88" y="475"/>
                  <a:pt x="90" y="474"/>
                </a:cubicBezTo>
                <a:cubicBezTo>
                  <a:pt x="98" y="471"/>
                  <a:pt x="107" y="469"/>
                  <a:pt x="115" y="466"/>
                </a:cubicBezTo>
                <a:cubicBezTo>
                  <a:pt x="115" y="466"/>
                  <a:pt x="115" y="467"/>
                  <a:pt x="115" y="467"/>
                </a:cubicBezTo>
                <a:cubicBezTo>
                  <a:pt x="110" y="479"/>
                  <a:pt x="106" y="490"/>
                  <a:pt x="101" y="502"/>
                </a:cubicBezTo>
                <a:cubicBezTo>
                  <a:pt x="99" y="508"/>
                  <a:pt x="95" y="511"/>
                  <a:pt x="89" y="513"/>
                </a:cubicBezTo>
                <a:cubicBezTo>
                  <a:pt x="88" y="513"/>
                  <a:pt x="87" y="513"/>
                  <a:pt x="86" y="514"/>
                </a:cubicBezTo>
                <a:cubicBezTo>
                  <a:pt x="83" y="515"/>
                  <a:pt x="81" y="516"/>
                  <a:pt x="78" y="517"/>
                </a:cubicBezTo>
                <a:cubicBezTo>
                  <a:pt x="78" y="517"/>
                  <a:pt x="78" y="518"/>
                  <a:pt x="78" y="518"/>
                </a:cubicBezTo>
                <a:cubicBezTo>
                  <a:pt x="84" y="516"/>
                  <a:pt x="90" y="513"/>
                  <a:pt x="96" y="511"/>
                </a:cubicBezTo>
                <a:cubicBezTo>
                  <a:pt x="96" y="511"/>
                  <a:pt x="96" y="512"/>
                  <a:pt x="97" y="512"/>
                </a:cubicBezTo>
                <a:cubicBezTo>
                  <a:pt x="93" y="517"/>
                  <a:pt x="89" y="523"/>
                  <a:pt x="85" y="528"/>
                </a:cubicBezTo>
                <a:cubicBezTo>
                  <a:pt x="84" y="530"/>
                  <a:pt x="82" y="531"/>
                  <a:pt x="81" y="531"/>
                </a:cubicBezTo>
                <a:cubicBezTo>
                  <a:pt x="77" y="533"/>
                  <a:pt x="73" y="534"/>
                  <a:pt x="69" y="536"/>
                </a:cubicBezTo>
                <a:cubicBezTo>
                  <a:pt x="69" y="536"/>
                  <a:pt x="69" y="536"/>
                  <a:pt x="69" y="536"/>
                </a:cubicBezTo>
                <a:cubicBezTo>
                  <a:pt x="73" y="535"/>
                  <a:pt x="77" y="534"/>
                  <a:pt x="80" y="533"/>
                </a:cubicBezTo>
                <a:cubicBezTo>
                  <a:pt x="77" y="538"/>
                  <a:pt x="72" y="542"/>
                  <a:pt x="68" y="546"/>
                </a:cubicBezTo>
                <a:cubicBezTo>
                  <a:pt x="68" y="547"/>
                  <a:pt x="66" y="547"/>
                  <a:pt x="66" y="547"/>
                </a:cubicBezTo>
                <a:cubicBezTo>
                  <a:pt x="61" y="547"/>
                  <a:pt x="56" y="547"/>
                  <a:pt x="51" y="549"/>
                </a:cubicBezTo>
                <a:cubicBezTo>
                  <a:pt x="45" y="550"/>
                  <a:pt x="38" y="553"/>
                  <a:pt x="32" y="553"/>
                </a:cubicBezTo>
                <a:cubicBezTo>
                  <a:pt x="35" y="553"/>
                  <a:pt x="38" y="553"/>
                  <a:pt x="42" y="552"/>
                </a:cubicBezTo>
                <a:cubicBezTo>
                  <a:pt x="46" y="551"/>
                  <a:pt x="50" y="550"/>
                  <a:pt x="54" y="549"/>
                </a:cubicBezTo>
                <a:cubicBezTo>
                  <a:pt x="58" y="548"/>
                  <a:pt x="62" y="548"/>
                  <a:pt x="66" y="547"/>
                </a:cubicBezTo>
                <a:cubicBezTo>
                  <a:pt x="66" y="548"/>
                  <a:pt x="66" y="548"/>
                  <a:pt x="66" y="548"/>
                </a:cubicBezTo>
                <a:cubicBezTo>
                  <a:pt x="62" y="553"/>
                  <a:pt x="57" y="558"/>
                  <a:pt x="53" y="562"/>
                </a:cubicBezTo>
                <a:cubicBezTo>
                  <a:pt x="53" y="563"/>
                  <a:pt x="53" y="563"/>
                  <a:pt x="54" y="563"/>
                </a:cubicBezTo>
                <a:cubicBezTo>
                  <a:pt x="60" y="556"/>
                  <a:pt x="67" y="549"/>
                  <a:pt x="74" y="542"/>
                </a:cubicBezTo>
                <a:cubicBezTo>
                  <a:pt x="72" y="554"/>
                  <a:pt x="71" y="566"/>
                  <a:pt x="69" y="577"/>
                </a:cubicBezTo>
                <a:cubicBezTo>
                  <a:pt x="69" y="577"/>
                  <a:pt x="69" y="577"/>
                  <a:pt x="69" y="577"/>
                </a:cubicBezTo>
                <a:cubicBezTo>
                  <a:pt x="70" y="572"/>
                  <a:pt x="72" y="567"/>
                  <a:pt x="73" y="562"/>
                </a:cubicBezTo>
                <a:cubicBezTo>
                  <a:pt x="76" y="567"/>
                  <a:pt x="78" y="572"/>
                  <a:pt x="81" y="577"/>
                </a:cubicBezTo>
                <a:cubicBezTo>
                  <a:pt x="80" y="569"/>
                  <a:pt x="72" y="563"/>
                  <a:pt x="73" y="553"/>
                </a:cubicBezTo>
                <a:cubicBezTo>
                  <a:pt x="75" y="545"/>
                  <a:pt x="77" y="537"/>
                  <a:pt x="86" y="532"/>
                </a:cubicBezTo>
                <a:cubicBezTo>
                  <a:pt x="87" y="541"/>
                  <a:pt x="87" y="551"/>
                  <a:pt x="88" y="560"/>
                </a:cubicBezTo>
                <a:cubicBezTo>
                  <a:pt x="88" y="556"/>
                  <a:pt x="89" y="552"/>
                  <a:pt x="89" y="547"/>
                </a:cubicBezTo>
                <a:cubicBezTo>
                  <a:pt x="89" y="547"/>
                  <a:pt x="89" y="547"/>
                  <a:pt x="89" y="547"/>
                </a:cubicBezTo>
                <a:cubicBezTo>
                  <a:pt x="92" y="553"/>
                  <a:pt x="94" y="560"/>
                  <a:pt x="96" y="566"/>
                </a:cubicBezTo>
                <a:cubicBezTo>
                  <a:pt x="95" y="559"/>
                  <a:pt x="92" y="551"/>
                  <a:pt x="89" y="544"/>
                </a:cubicBezTo>
                <a:cubicBezTo>
                  <a:pt x="86" y="538"/>
                  <a:pt x="85" y="531"/>
                  <a:pt x="91" y="525"/>
                </a:cubicBezTo>
                <a:cubicBezTo>
                  <a:pt x="93" y="523"/>
                  <a:pt x="94" y="521"/>
                  <a:pt x="95" y="519"/>
                </a:cubicBezTo>
                <a:cubicBezTo>
                  <a:pt x="98" y="514"/>
                  <a:pt x="101" y="509"/>
                  <a:pt x="105" y="503"/>
                </a:cubicBezTo>
                <a:cubicBezTo>
                  <a:pt x="106" y="512"/>
                  <a:pt x="111" y="521"/>
                  <a:pt x="108" y="530"/>
                </a:cubicBezTo>
                <a:cubicBezTo>
                  <a:pt x="108" y="529"/>
                  <a:pt x="109" y="527"/>
                  <a:pt x="110" y="526"/>
                </a:cubicBezTo>
                <a:cubicBezTo>
                  <a:pt x="117" y="538"/>
                  <a:pt x="113" y="547"/>
                  <a:pt x="104" y="556"/>
                </a:cubicBezTo>
                <a:cubicBezTo>
                  <a:pt x="106" y="555"/>
                  <a:pt x="108" y="553"/>
                  <a:pt x="110" y="551"/>
                </a:cubicBezTo>
                <a:cubicBezTo>
                  <a:pt x="111" y="556"/>
                  <a:pt x="112" y="562"/>
                  <a:pt x="112" y="567"/>
                </a:cubicBezTo>
                <a:cubicBezTo>
                  <a:pt x="112" y="562"/>
                  <a:pt x="111" y="557"/>
                  <a:pt x="112" y="552"/>
                </a:cubicBezTo>
                <a:cubicBezTo>
                  <a:pt x="112" y="547"/>
                  <a:pt x="114" y="542"/>
                  <a:pt x="116" y="538"/>
                </a:cubicBezTo>
                <a:cubicBezTo>
                  <a:pt x="123" y="545"/>
                  <a:pt x="124" y="545"/>
                  <a:pt x="123" y="555"/>
                </a:cubicBezTo>
                <a:cubicBezTo>
                  <a:pt x="123" y="556"/>
                  <a:pt x="122" y="558"/>
                  <a:pt x="122" y="559"/>
                </a:cubicBezTo>
                <a:cubicBezTo>
                  <a:pt x="123" y="562"/>
                  <a:pt x="123" y="565"/>
                  <a:pt x="123" y="568"/>
                </a:cubicBezTo>
                <a:cubicBezTo>
                  <a:pt x="123" y="567"/>
                  <a:pt x="124" y="567"/>
                  <a:pt x="124" y="567"/>
                </a:cubicBezTo>
                <a:cubicBezTo>
                  <a:pt x="124" y="565"/>
                  <a:pt x="123" y="562"/>
                  <a:pt x="123" y="558"/>
                </a:cubicBezTo>
                <a:cubicBezTo>
                  <a:pt x="130" y="562"/>
                  <a:pt x="138" y="563"/>
                  <a:pt x="144" y="567"/>
                </a:cubicBezTo>
                <a:cubicBezTo>
                  <a:pt x="142" y="565"/>
                  <a:pt x="140" y="564"/>
                  <a:pt x="137" y="563"/>
                </a:cubicBezTo>
                <a:cubicBezTo>
                  <a:pt x="134" y="561"/>
                  <a:pt x="130" y="560"/>
                  <a:pt x="126" y="559"/>
                </a:cubicBezTo>
                <a:cubicBezTo>
                  <a:pt x="125" y="558"/>
                  <a:pt x="124" y="557"/>
                  <a:pt x="124" y="556"/>
                </a:cubicBezTo>
                <a:cubicBezTo>
                  <a:pt x="124" y="553"/>
                  <a:pt x="124" y="550"/>
                  <a:pt x="124" y="546"/>
                </a:cubicBezTo>
                <a:cubicBezTo>
                  <a:pt x="126" y="547"/>
                  <a:pt x="127" y="548"/>
                  <a:pt x="128" y="549"/>
                </a:cubicBezTo>
                <a:cubicBezTo>
                  <a:pt x="129" y="550"/>
                  <a:pt x="130" y="550"/>
                  <a:pt x="131" y="551"/>
                </a:cubicBezTo>
                <a:cubicBezTo>
                  <a:pt x="125" y="543"/>
                  <a:pt x="116" y="537"/>
                  <a:pt x="114" y="526"/>
                </a:cubicBezTo>
                <a:cubicBezTo>
                  <a:pt x="120" y="528"/>
                  <a:pt x="126" y="530"/>
                  <a:pt x="132" y="533"/>
                </a:cubicBezTo>
                <a:cubicBezTo>
                  <a:pt x="130" y="531"/>
                  <a:pt x="128" y="530"/>
                  <a:pt x="126" y="529"/>
                </a:cubicBezTo>
                <a:cubicBezTo>
                  <a:pt x="123" y="528"/>
                  <a:pt x="120" y="528"/>
                  <a:pt x="117" y="526"/>
                </a:cubicBezTo>
                <a:cubicBezTo>
                  <a:pt x="116" y="525"/>
                  <a:pt x="113" y="523"/>
                  <a:pt x="113" y="521"/>
                </a:cubicBezTo>
                <a:cubicBezTo>
                  <a:pt x="111" y="517"/>
                  <a:pt x="109" y="512"/>
                  <a:pt x="108" y="507"/>
                </a:cubicBezTo>
                <a:cubicBezTo>
                  <a:pt x="108" y="503"/>
                  <a:pt x="107" y="498"/>
                  <a:pt x="109" y="495"/>
                </a:cubicBezTo>
                <a:cubicBezTo>
                  <a:pt x="115" y="481"/>
                  <a:pt x="121" y="467"/>
                  <a:pt x="128" y="454"/>
                </a:cubicBezTo>
                <a:cubicBezTo>
                  <a:pt x="131" y="449"/>
                  <a:pt x="134" y="444"/>
                  <a:pt x="137" y="438"/>
                </a:cubicBezTo>
                <a:cubicBezTo>
                  <a:pt x="137" y="441"/>
                  <a:pt x="138" y="442"/>
                  <a:pt x="138" y="443"/>
                </a:cubicBezTo>
                <a:cubicBezTo>
                  <a:pt x="140" y="449"/>
                  <a:pt x="140" y="456"/>
                  <a:pt x="139" y="462"/>
                </a:cubicBezTo>
                <a:cubicBezTo>
                  <a:pt x="138" y="471"/>
                  <a:pt x="136" y="480"/>
                  <a:pt x="130" y="487"/>
                </a:cubicBezTo>
                <a:cubicBezTo>
                  <a:pt x="128" y="490"/>
                  <a:pt x="127" y="494"/>
                  <a:pt x="125" y="498"/>
                </a:cubicBezTo>
                <a:cubicBezTo>
                  <a:pt x="125" y="498"/>
                  <a:pt x="125" y="498"/>
                  <a:pt x="126" y="498"/>
                </a:cubicBezTo>
                <a:cubicBezTo>
                  <a:pt x="128" y="493"/>
                  <a:pt x="131" y="489"/>
                  <a:pt x="134" y="484"/>
                </a:cubicBezTo>
                <a:cubicBezTo>
                  <a:pt x="135" y="484"/>
                  <a:pt x="135" y="484"/>
                  <a:pt x="135" y="485"/>
                </a:cubicBezTo>
                <a:cubicBezTo>
                  <a:pt x="136" y="487"/>
                  <a:pt x="136" y="490"/>
                  <a:pt x="137" y="493"/>
                </a:cubicBezTo>
                <a:cubicBezTo>
                  <a:pt x="136" y="487"/>
                  <a:pt x="136" y="481"/>
                  <a:pt x="139" y="476"/>
                </a:cubicBezTo>
                <a:cubicBezTo>
                  <a:pt x="140" y="474"/>
                  <a:pt x="140" y="473"/>
                  <a:pt x="140" y="471"/>
                </a:cubicBezTo>
                <a:cubicBezTo>
                  <a:pt x="141" y="467"/>
                  <a:pt x="141" y="463"/>
                  <a:pt x="142" y="459"/>
                </a:cubicBezTo>
                <a:cubicBezTo>
                  <a:pt x="145" y="465"/>
                  <a:pt x="148" y="471"/>
                  <a:pt x="150" y="476"/>
                </a:cubicBezTo>
                <a:cubicBezTo>
                  <a:pt x="151" y="477"/>
                  <a:pt x="150" y="478"/>
                  <a:pt x="150" y="479"/>
                </a:cubicBezTo>
                <a:cubicBezTo>
                  <a:pt x="150" y="487"/>
                  <a:pt x="148" y="494"/>
                  <a:pt x="142" y="501"/>
                </a:cubicBezTo>
                <a:cubicBezTo>
                  <a:pt x="139" y="504"/>
                  <a:pt x="136" y="508"/>
                  <a:pt x="133" y="511"/>
                </a:cubicBezTo>
                <a:cubicBezTo>
                  <a:pt x="133" y="511"/>
                  <a:pt x="133" y="511"/>
                  <a:pt x="134" y="512"/>
                </a:cubicBezTo>
                <a:cubicBezTo>
                  <a:pt x="137" y="508"/>
                  <a:pt x="140" y="505"/>
                  <a:pt x="143" y="502"/>
                </a:cubicBezTo>
                <a:cubicBezTo>
                  <a:pt x="139" y="517"/>
                  <a:pt x="139" y="519"/>
                  <a:pt x="143" y="530"/>
                </a:cubicBezTo>
                <a:cubicBezTo>
                  <a:pt x="145" y="536"/>
                  <a:pt x="147" y="543"/>
                  <a:pt x="149" y="549"/>
                </a:cubicBezTo>
                <a:cubicBezTo>
                  <a:pt x="149" y="549"/>
                  <a:pt x="149" y="549"/>
                  <a:pt x="149" y="549"/>
                </a:cubicBezTo>
                <a:cubicBezTo>
                  <a:pt x="148" y="544"/>
                  <a:pt x="148" y="539"/>
                  <a:pt x="147" y="534"/>
                </a:cubicBezTo>
                <a:cubicBezTo>
                  <a:pt x="151" y="538"/>
                  <a:pt x="154" y="543"/>
                  <a:pt x="158" y="547"/>
                </a:cubicBezTo>
                <a:cubicBezTo>
                  <a:pt x="155" y="543"/>
                  <a:pt x="152" y="539"/>
                  <a:pt x="149" y="535"/>
                </a:cubicBezTo>
                <a:cubicBezTo>
                  <a:pt x="143" y="528"/>
                  <a:pt x="141" y="521"/>
                  <a:pt x="143" y="513"/>
                </a:cubicBezTo>
                <a:cubicBezTo>
                  <a:pt x="146" y="503"/>
                  <a:pt x="150" y="493"/>
                  <a:pt x="153" y="483"/>
                </a:cubicBezTo>
                <a:cubicBezTo>
                  <a:pt x="159" y="495"/>
                  <a:pt x="160" y="507"/>
                  <a:pt x="160" y="519"/>
                </a:cubicBezTo>
                <a:cubicBezTo>
                  <a:pt x="161" y="517"/>
                  <a:pt x="161" y="516"/>
                  <a:pt x="162" y="514"/>
                </a:cubicBezTo>
                <a:cubicBezTo>
                  <a:pt x="164" y="518"/>
                  <a:pt x="165" y="521"/>
                  <a:pt x="167" y="524"/>
                </a:cubicBezTo>
                <a:cubicBezTo>
                  <a:pt x="168" y="527"/>
                  <a:pt x="170" y="529"/>
                  <a:pt x="171" y="533"/>
                </a:cubicBezTo>
                <a:cubicBezTo>
                  <a:pt x="172" y="535"/>
                  <a:pt x="173" y="539"/>
                  <a:pt x="174" y="542"/>
                </a:cubicBezTo>
                <a:cubicBezTo>
                  <a:pt x="174" y="535"/>
                  <a:pt x="171" y="529"/>
                  <a:pt x="168" y="523"/>
                </a:cubicBezTo>
                <a:cubicBezTo>
                  <a:pt x="163" y="515"/>
                  <a:pt x="161" y="507"/>
                  <a:pt x="163" y="498"/>
                </a:cubicBezTo>
                <a:cubicBezTo>
                  <a:pt x="170" y="507"/>
                  <a:pt x="177" y="516"/>
                  <a:pt x="180" y="527"/>
                </a:cubicBezTo>
                <a:cubicBezTo>
                  <a:pt x="180" y="525"/>
                  <a:pt x="180" y="523"/>
                  <a:pt x="180" y="521"/>
                </a:cubicBezTo>
                <a:cubicBezTo>
                  <a:pt x="184" y="524"/>
                  <a:pt x="187" y="526"/>
                  <a:pt x="191" y="529"/>
                </a:cubicBezTo>
                <a:cubicBezTo>
                  <a:pt x="188" y="526"/>
                  <a:pt x="185" y="524"/>
                  <a:pt x="182" y="521"/>
                </a:cubicBezTo>
                <a:cubicBezTo>
                  <a:pt x="181" y="520"/>
                  <a:pt x="179" y="519"/>
                  <a:pt x="178" y="517"/>
                </a:cubicBezTo>
                <a:cubicBezTo>
                  <a:pt x="175" y="512"/>
                  <a:pt x="172" y="506"/>
                  <a:pt x="169" y="501"/>
                </a:cubicBezTo>
                <a:cubicBezTo>
                  <a:pt x="166" y="496"/>
                  <a:pt x="162" y="492"/>
                  <a:pt x="160" y="488"/>
                </a:cubicBezTo>
                <a:cubicBezTo>
                  <a:pt x="156" y="480"/>
                  <a:pt x="154" y="472"/>
                  <a:pt x="150" y="464"/>
                </a:cubicBezTo>
                <a:cubicBezTo>
                  <a:pt x="150" y="462"/>
                  <a:pt x="149" y="461"/>
                  <a:pt x="149" y="459"/>
                </a:cubicBezTo>
                <a:cubicBezTo>
                  <a:pt x="152" y="460"/>
                  <a:pt x="154" y="460"/>
                  <a:pt x="157" y="461"/>
                </a:cubicBezTo>
                <a:cubicBezTo>
                  <a:pt x="163" y="464"/>
                  <a:pt x="167" y="469"/>
                  <a:pt x="171" y="475"/>
                </a:cubicBezTo>
                <a:cubicBezTo>
                  <a:pt x="172" y="476"/>
                  <a:pt x="172" y="478"/>
                  <a:pt x="172" y="480"/>
                </a:cubicBezTo>
                <a:cubicBezTo>
                  <a:pt x="172" y="483"/>
                  <a:pt x="172" y="487"/>
                  <a:pt x="172" y="491"/>
                </a:cubicBezTo>
                <a:cubicBezTo>
                  <a:pt x="172" y="495"/>
                  <a:pt x="173" y="500"/>
                  <a:pt x="176" y="504"/>
                </a:cubicBezTo>
                <a:cubicBezTo>
                  <a:pt x="172" y="496"/>
                  <a:pt x="173" y="488"/>
                  <a:pt x="174" y="480"/>
                </a:cubicBezTo>
                <a:cubicBezTo>
                  <a:pt x="176" y="484"/>
                  <a:pt x="179" y="488"/>
                  <a:pt x="181" y="492"/>
                </a:cubicBezTo>
                <a:cubicBezTo>
                  <a:pt x="183" y="495"/>
                  <a:pt x="185" y="499"/>
                  <a:pt x="188" y="503"/>
                </a:cubicBezTo>
                <a:cubicBezTo>
                  <a:pt x="181" y="489"/>
                  <a:pt x="176" y="475"/>
                  <a:pt x="166" y="464"/>
                </a:cubicBezTo>
                <a:cubicBezTo>
                  <a:pt x="171" y="463"/>
                  <a:pt x="175" y="463"/>
                  <a:pt x="180" y="463"/>
                </a:cubicBezTo>
                <a:cubicBezTo>
                  <a:pt x="180" y="463"/>
                  <a:pt x="180" y="462"/>
                  <a:pt x="180" y="462"/>
                </a:cubicBezTo>
                <a:cubicBezTo>
                  <a:pt x="179" y="462"/>
                  <a:pt x="178" y="462"/>
                  <a:pt x="177" y="462"/>
                </a:cubicBezTo>
                <a:cubicBezTo>
                  <a:pt x="171" y="463"/>
                  <a:pt x="165" y="463"/>
                  <a:pt x="159" y="459"/>
                </a:cubicBezTo>
                <a:cubicBezTo>
                  <a:pt x="157" y="458"/>
                  <a:pt x="153" y="458"/>
                  <a:pt x="150" y="457"/>
                </a:cubicBezTo>
                <a:cubicBezTo>
                  <a:pt x="149" y="457"/>
                  <a:pt x="147" y="456"/>
                  <a:pt x="147" y="455"/>
                </a:cubicBezTo>
                <a:cubicBezTo>
                  <a:pt x="146" y="452"/>
                  <a:pt x="145" y="449"/>
                  <a:pt x="144" y="446"/>
                </a:cubicBezTo>
                <a:cubicBezTo>
                  <a:pt x="144" y="444"/>
                  <a:pt x="145" y="442"/>
                  <a:pt x="148" y="442"/>
                </a:cubicBezTo>
                <a:cubicBezTo>
                  <a:pt x="152" y="442"/>
                  <a:pt x="156" y="444"/>
                  <a:pt x="158" y="447"/>
                </a:cubicBezTo>
                <a:cubicBezTo>
                  <a:pt x="160" y="448"/>
                  <a:pt x="161" y="450"/>
                  <a:pt x="163" y="452"/>
                </a:cubicBezTo>
                <a:cubicBezTo>
                  <a:pt x="160" y="446"/>
                  <a:pt x="156" y="442"/>
                  <a:pt x="148" y="441"/>
                </a:cubicBezTo>
                <a:cubicBezTo>
                  <a:pt x="153" y="437"/>
                  <a:pt x="159" y="437"/>
                  <a:pt x="165" y="436"/>
                </a:cubicBezTo>
                <a:cubicBezTo>
                  <a:pt x="159" y="434"/>
                  <a:pt x="155" y="435"/>
                  <a:pt x="144" y="441"/>
                </a:cubicBezTo>
                <a:cubicBezTo>
                  <a:pt x="143" y="440"/>
                  <a:pt x="143" y="440"/>
                  <a:pt x="143" y="439"/>
                </a:cubicBezTo>
                <a:cubicBezTo>
                  <a:pt x="143" y="434"/>
                  <a:pt x="142" y="428"/>
                  <a:pt x="147" y="423"/>
                </a:cubicBezTo>
                <a:cubicBezTo>
                  <a:pt x="147" y="422"/>
                  <a:pt x="148" y="421"/>
                  <a:pt x="149" y="420"/>
                </a:cubicBezTo>
                <a:cubicBezTo>
                  <a:pt x="157" y="408"/>
                  <a:pt x="157" y="408"/>
                  <a:pt x="157" y="408"/>
                </a:cubicBezTo>
                <a:cubicBezTo>
                  <a:pt x="162" y="394"/>
                  <a:pt x="162" y="394"/>
                  <a:pt x="162" y="394"/>
                </a:cubicBezTo>
                <a:cubicBezTo>
                  <a:pt x="162" y="394"/>
                  <a:pt x="162" y="394"/>
                  <a:pt x="162" y="394"/>
                </a:cubicBezTo>
                <a:cubicBezTo>
                  <a:pt x="176" y="382"/>
                  <a:pt x="182" y="386"/>
                  <a:pt x="182" y="386"/>
                </a:cubicBezTo>
                <a:cubicBezTo>
                  <a:pt x="184" y="389"/>
                  <a:pt x="187" y="392"/>
                  <a:pt x="190" y="396"/>
                </a:cubicBezTo>
                <a:cubicBezTo>
                  <a:pt x="189" y="396"/>
                  <a:pt x="188" y="397"/>
                  <a:pt x="187" y="397"/>
                </a:cubicBezTo>
                <a:cubicBezTo>
                  <a:pt x="187" y="397"/>
                  <a:pt x="187" y="398"/>
                  <a:pt x="187" y="398"/>
                </a:cubicBezTo>
                <a:cubicBezTo>
                  <a:pt x="189" y="398"/>
                  <a:pt x="191" y="399"/>
                  <a:pt x="193" y="399"/>
                </a:cubicBezTo>
                <a:cubicBezTo>
                  <a:pt x="197" y="405"/>
                  <a:pt x="199" y="408"/>
                  <a:pt x="199" y="408"/>
                </a:cubicBezTo>
                <a:cubicBezTo>
                  <a:pt x="201" y="413"/>
                  <a:pt x="204" y="417"/>
                  <a:pt x="206" y="422"/>
                </a:cubicBezTo>
                <a:cubicBezTo>
                  <a:pt x="208" y="424"/>
                  <a:pt x="207" y="426"/>
                  <a:pt x="205" y="427"/>
                </a:cubicBezTo>
                <a:cubicBezTo>
                  <a:pt x="198" y="431"/>
                  <a:pt x="191" y="435"/>
                  <a:pt x="184" y="439"/>
                </a:cubicBezTo>
                <a:cubicBezTo>
                  <a:pt x="182" y="440"/>
                  <a:pt x="180" y="440"/>
                  <a:pt x="178" y="441"/>
                </a:cubicBezTo>
                <a:cubicBezTo>
                  <a:pt x="178" y="442"/>
                  <a:pt x="178" y="442"/>
                  <a:pt x="179" y="442"/>
                </a:cubicBezTo>
                <a:cubicBezTo>
                  <a:pt x="183" y="441"/>
                  <a:pt x="187" y="439"/>
                  <a:pt x="191" y="438"/>
                </a:cubicBezTo>
                <a:cubicBezTo>
                  <a:pt x="187" y="447"/>
                  <a:pt x="187" y="455"/>
                  <a:pt x="190" y="461"/>
                </a:cubicBezTo>
                <a:cubicBezTo>
                  <a:pt x="190" y="457"/>
                  <a:pt x="189" y="453"/>
                  <a:pt x="189" y="449"/>
                </a:cubicBezTo>
                <a:cubicBezTo>
                  <a:pt x="189" y="444"/>
                  <a:pt x="191" y="439"/>
                  <a:pt x="195" y="436"/>
                </a:cubicBezTo>
                <a:cubicBezTo>
                  <a:pt x="199" y="433"/>
                  <a:pt x="204" y="431"/>
                  <a:pt x="208" y="429"/>
                </a:cubicBezTo>
                <a:cubicBezTo>
                  <a:pt x="209" y="430"/>
                  <a:pt x="209" y="431"/>
                  <a:pt x="209" y="432"/>
                </a:cubicBezTo>
                <a:cubicBezTo>
                  <a:pt x="209" y="438"/>
                  <a:pt x="209" y="445"/>
                  <a:pt x="209" y="452"/>
                </a:cubicBezTo>
                <a:cubicBezTo>
                  <a:pt x="209" y="453"/>
                  <a:pt x="208" y="455"/>
                  <a:pt x="207" y="456"/>
                </a:cubicBezTo>
                <a:cubicBezTo>
                  <a:pt x="205" y="459"/>
                  <a:pt x="202" y="463"/>
                  <a:pt x="201" y="466"/>
                </a:cubicBezTo>
                <a:cubicBezTo>
                  <a:pt x="198" y="473"/>
                  <a:pt x="200" y="480"/>
                  <a:pt x="201" y="487"/>
                </a:cubicBezTo>
                <a:cubicBezTo>
                  <a:pt x="203" y="500"/>
                  <a:pt x="208" y="513"/>
                  <a:pt x="204" y="526"/>
                </a:cubicBezTo>
                <a:cubicBezTo>
                  <a:pt x="208" y="518"/>
                  <a:pt x="207" y="510"/>
                  <a:pt x="206" y="501"/>
                </a:cubicBezTo>
                <a:cubicBezTo>
                  <a:pt x="210" y="504"/>
                  <a:pt x="212" y="508"/>
                  <a:pt x="215" y="511"/>
                </a:cubicBezTo>
                <a:cubicBezTo>
                  <a:pt x="218" y="514"/>
                  <a:pt x="219" y="518"/>
                  <a:pt x="219" y="522"/>
                </a:cubicBezTo>
                <a:cubicBezTo>
                  <a:pt x="219" y="524"/>
                  <a:pt x="218" y="527"/>
                  <a:pt x="218" y="529"/>
                </a:cubicBezTo>
                <a:cubicBezTo>
                  <a:pt x="219" y="527"/>
                  <a:pt x="220" y="524"/>
                  <a:pt x="220" y="522"/>
                </a:cubicBezTo>
                <a:cubicBezTo>
                  <a:pt x="220" y="518"/>
                  <a:pt x="219" y="514"/>
                  <a:pt x="216" y="510"/>
                </a:cubicBezTo>
                <a:cubicBezTo>
                  <a:pt x="212" y="505"/>
                  <a:pt x="208" y="501"/>
                  <a:pt x="206" y="496"/>
                </a:cubicBezTo>
                <a:cubicBezTo>
                  <a:pt x="203" y="488"/>
                  <a:pt x="201" y="479"/>
                  <a:pt x="203" y="469"/>
                </a:cubicBezTo>
                <a:cubicBezTo>
                  <a:pt x="203" y="466"/>
                  <a:pt x="205" y="462"/>
                  <a:pt x="208" y="459"/>
                </a:cubicBezTo>
                <a:cubicBezTo>
                  <a:pt x="208" y="459"/>
                  <a:pt x="209" y="459"/>
                  <a:pt x="209" y="460"/>
                </a:cubicBezTo>
                <a:cubicBezTo>
                  <a:pt x="207" y="466"/>
                  <a:pt x="206" y="473"/>
                  <a:pt x="204" y="480"/>
                </a:cubicBezTo>
                <a:cubicBezTo>
                  <a:pt x="211" y="470"/>
                  <a:pt x="212" y="459"/>
                  <a:pt x="214" y="449"/>
                </a:cubicBezTo>
                <a:cubicBezTo>
                  <a:pt x="222" y="470"/>
                  <a:pt x="226" y="492"/>
                  <a:pt x="227" y="514"/>
                </a:cubicBezTo>
                <a:cubicBezTo>
                  <a:pt x="228" y="514"/>
                  <a:pt x="228" y="514"/>
                  <a:pt x="228" y="514"/>
                </a:cubicBezTo>
                <a:cubicBezTo>
                  <a:pt x="228" y="503"/>
                  <a:pt x="227" y="492"/>
                  <a:pt x="226" y="481"/>
                </a:cubicBezTo>
                <a:cubicBezTo>
                  <a:pt x="227" y="482"/>
                  <a:pt x="227" y="483"/>
                  <a:pt x="228" y="483"/>
                </a:cubicBezTo>
                <a:cubicBezTo>
                  <a:pt x="223" y="476"/>
                  <a:pt x="224" y="467"/>
                  <a:pt x="221" y="459"/>
                </a:cubicBezTo>
                <a:cubicBezTo>
                  <a:pt x="226" y="462"/>
                  <a:pt x="231" y="464"/>
                  <a:pt x="236" y="462"/>
                </a:cubicBezTo>
                <a:cubicBezTo>
                  <a:pt x="236" y="462"/>
                  <a:pt x="235" y="462"/>
                  <a:pt x="235" y="462"/>
                </a:cubicBezTo>
                <a:cubicBezTo>
                  <a:pt x="229" y="463"/>
                  <a:pt x="221" y="459"/>
                  <a:pt x="219" y="454"/>
                </a:cubicBezTo>
                <a:cubicBezTo>
                  <a:pt x="214" y="444"/>
                  <a:pt x="214" y="433"/>
                  <a:pt x="212" y="422"/>
                </a:cubicBezTo>
                <a:cubicBezTo>
                  <a:pt x="216" y="422"/>
                  <a:pt x="219" y="422"/>
                  <a:pt x="222" y="423"/>
                </a:cubicBezTo>
                <a:cubicBezTo>
                  <a:pt x="225" y="424"/>
                  <a:pt x="227" y="426"/>
                  <a:pt x="229" y="428"/>
                </a:cubicBezTo>
                <a:cubicBezTo>
                  <a:pt x="230" y="431"/>
                  <a:pt x="231" y="434"/>
                  <a:pt x="233" y="437"/>
                </a:cubicBezTo>
                <a:cubicBezTo>
                  <a:pt x="232" y="430"/>
                  <a:pt x="229" y="425"/>
                  <a:pt x="223" y="421"/>
                </a:cubicBezTo>
                <a:cubicBezTo>
                  <a:pt x="225" y="419"/>
                  <a:pt x="228" y="417"/>
                  <a:pt x="229" y="415"/>
                </a:cubicBezTo>
                <a:cubicBezTo>
                  <a:pt x="231" y="412"/>
                  <a:pt x="233" y="409"/>
                  <a:pt x="237" y="409"/>
                </a:cubicBezTo>
                <a:cubicBezTo>
                  <a:pt x="236" y="409"/>
                  <a:pt x="234" y="409"/>
                  <a:pt x="233" y="409"/>
                </a:cubicBezTo>
                <a:cubicBezTo>
                  <a:pt x="234" y="407"/>
                  <a:pt x="234" y="405"/>
                  <a:pt x="235" y="404"/>
                </a:cubicBezTo>
                <a:cubicBezTo>
                  <a:pt x="232" y="407"/>
                  <a:pt x="231" y="410"/>
                  <a:pt x="228" y="413"/>
                </a:cubicBezTo>
                <a:cubicBezTo>
                  <a:pt x="226" y="415"/>
                  <a:pt x="223" y="418"/>
                  <a:pt x="219" y="419"/>
                </a:cubicBezTo>
                <a:cubicBezTo>
                  <a:pt x="216" y="421"/>
                  <a:pt x="211" y="420"/>
                  <a:pt x="210" y="418"/>
                </a:cubicBezTo>
                <a:cubicBezTo>
                  <a:pt x="208" y="413"/>
                  <a:pt x="205" y="409"/>
                  <a:pt x="203" y="405"/>
                </a:cubicBezTo>
                <a:cubicBezTo>
                  <a:pt x="202" y="402"/>
                  <a:pt x="201" y="399"/>
                  <a:pt x="204" y="396"/>
                </a:cubicBezTo>
                <a:cubicBezTo>
                  <a:pt x="207" y="392"/>
                  <a:pt x="217" y="390"/>
                  <a:pt x="222" y="392"/>
                </a:cubicBezTo>
                <a:cubicBezTo>
                  <a:pt x="224" y="393"/>
                  <a:pt x="225" y="395"/>
                  <a:pt x="227" y="396"/>
                </a:cubicBezTo>
                <a:cubicBezTo>
                  <a:pt x="228" y="396"/>
                  <a:pt x="228" y="396"/>
                  <a:pt x="228" y="395"/>
                </a:cubicBezTo>
                <a:cubicBezTo>
                  <a:pt x="225" y="393"/>
                  <a:pt x="221" y="391"/>
                  <a:pt x="219" y="390"/>
                </a:cubicBezTo>
                <a:cubicBezTo>
                  <a:pt x="223" y="388"/>
                  <a:pt x="228" y="386"/>
                  <a:pt x="233" y="383"/>
                </a:cubicBezTo>
                <a:cubicBezTo>
                  <a:pt x="233" y="383"/>
                  <a:pt x="233" y="383"/>
                  <a:pt x="233" y="383"/>
                </a:cubicBezTo>
                <a:cubicBezTo>
                  <a:pt x="229" y="384"/>
                  <a:pt x="226" y="386"/>
                  <a:pt x="222" y="388"/>
                </a:cubicBezTo>
                <a:cubicBezTo>
                  <a:pt x="224" y="385"/>
                  <a:pt x="225" y="382"/>
                  <a:pt x="227" y="380"/>
                </a:cubicBezTo>
                <a:cubicBezTo>
                  <a:pt x="222" y="386"/>
                  <a:pt x="216" y="389"/>
                  <a:pt x="209" y="390"/>
                </a:cubicBezTo>
                <a:cubicBezTo>
                  <a:pt x="209" y="389"/>
                  <a:pt x="210" y="388"/>
                  <a:pt x="210" y="388"/>
                </a:cubicBezTo>
                <a:cubicBezTo>
                  <a:pt x="207" y="391"/>
                  <a:pt x="203" y="394"/>
                  <a:pt x="200" y="396"/>
                </a:cubicBezTo>
                <a:cubicBezTo>
                  <a:pt x="199" y="397"/>
                  <a:pt x="199" y="397"/>
                  <a:pt x="198" y="398"/>
                </a:cubicBezTo>
                <a:cubicBezTo>
                  <a:pt x="192" y="394"/>
                  <a:pt x="185" y="380"/>
                  <a:pt x="185" y="380"/>
                </a:cubicBezTo>
                <a:cubicBezTo>
                  <a:pt x="183" y="374"/>
                  <a:pt x="183" y="374"/>
                  <a:pt x="188" y="370"/>
                </a:cubicBezTo>
                <a:cubicBezTo>
                  <a:pt x="198" y="362"/>
                  <a:pt x="208" y="354"/>
                  <a:pt x="219" y="346"/>
                </a:cubicBezTo>
                <a:cubicBezTo>
                  <a:pt x="226" y="340"/>
                  <a:pt x="235" y="335"/>
                  <a:pt x="242" y="328"/>
                </a:cubicBezTo>
                <a:cubicBezTo>
                  <a:pt x="263" y="307"/>
                  <a:pt x="283" y="285"/>
                  <a:pt x="304" y="264"/>
                </a:cubicBezTo>
                <a:cubicBezTo>
                  <a:pt x="307" y="261"/>
                  <a:pt x="310" y="258"/>
                  <a:pt x="313" y="255"/>
                </a:cubicBezTo>
                <a:cubicBezTo>
                  <a:pt x="314" y="256"/>
                  <a:pt x="315" y="257"/>
                  <a:pt x="316" y="258"/>
                </a:cubicBezTo>
                <a:cubicBezTo>
                  <a:pt x="337" y="279"/>
                  <a:pt x="357" y="300"/>
                  <a:pt x="377" y="321"/>
                </a:cubicBezTo>
                <a:cubicBezTo>
                  <a:pt x="384" y="328"/>
                  <a:pt x="391" y="335"/>
                  <a:pt x="399" y="340"/>
                </a:cubicBezTo>
                <a:cubicBezTo>
                  <a:pt x="413" y="350"/>
                  <a:pt x="425" y="360"/>
                  <a:pt x="438" y="370"/>
                </a:cubicBezTo>
                <a:cubicBezTo>
                  <a:pt x="443" y="374"/>
                  <a:pt x="444" y="377"/>
                  <a:pt x="440" y="382"/>
                </a:cubicBezTo>
                <a:cubicBezTo>
                  <a:pt x="436" y="387"/>
                  <a:pt x="431" y="393"/>
                  <a:pt x="427" y="398"/>
                </a:cubicBezTo>
                <a:cubicBezTo>
                  <a:pt x="422" y="392"/>
                  <a:pt x="416" y="387"/>
                  <a:pt x="411" y="381"/>
                </a:cubicBezTo>
                <a:cubicBezTo>
                  <a:pt x="411" y="381"/>
                  <a:pt x="411" y="381"/>
                  <a:pt x="411" y="382"/>
                </a:cubicBezTo>
                <a:cubicBezTo>
                  <a:pt x="413" y="384"/>
                  <a:pt x="415" y="387"/>
                  <a:pt x="418" y="390"/>
                </a:cubicBezTo>
                <a:cubicBezTo>
                  <a:pt x="410" y="388"/>
                  <a:pt x="404" y="386"/>
                  <a:pt x="400" y="380"/>
                </a:cubicBezTo>
                <a:cubicBezTo>
                  <a:pt x="400" y="380"/>
                  <a:pt x="400" y="380"/>
                  <a:pt x="400" y="380"/>
                </a:cubicBezTo>
                <a:cubicBezTo>
                  <a:pt x="401" y="383"/>
                  <a:pt x="403" y="385"/>
                  <a:pt x="404" y="387"/>
                </a:cubicBezTo>
                <a:cubicBezTo>
                  <a:pt x="403" y="387"/>
                  <a:pt x="403" y="387"/>
                  <a:pt x="402" y="387"/>
                </a:cubicBezTo>
                <a:cubicBezTo>
                  <a:pt x="402" y="387"/>
                  <a:pt x="402" y="387"/>
                  <a:pt x="402" y="388"/>
                </a:cubicBezTo>
                <a:cubicBezTo>
                  <a:pt x="404" y="388"/>
                  <a:pt x="406" y="389"/>
                  <a:pt x="408" y="390"/>
                </a:cubicBezTo>
                <a:cubicBezTo>
                  <a:pt x="405" y="391"/>
                  <a:pt x="402" y="393"/>
                  <a:pt x="398" y="395"/>
                </a:cubicBezTo>
                <a:cubicBezTo>
                  <a:pt x="399" y="395"/>
                  <a:pt x="399" y="396"/>
                  <a:pt x="399" y="396"/>
                </a:cubicBezTo>
                <a:cubicBezTo>
                  <a:pt x="405" y="390"/>
                  <a:pt x="411" y="390"/>
                  <a:pt x="419" y="393"/>
                </a:cubicBezTo>
                <a:cubicBezTo>
                  <a:pt x="424" y="396"/>
                  <a:pt x="426" y="400"/>
                  <a:pt x="423" y="405"/>
                </a:cubicBezTo>
                <a:cubicBezTo>
                  <a:pt x="420" y="409"/>
                  <a:pt x="419" y="413"/>
                  <a:pt x="416" y="417"/>
                </a:cubicBezTo>
                <a:cubicBezTo>
                  <a:pt x="416" y="418"/>
                  <a:pt x="414" y="419"/>
                  <a:pt x="413" y="420"/>
                </a:cubicBezTo>
                <a:cubicBezTo>
                  <a:pt x="409" y="421"/>
                  <a:pt x="405" y="420"/>
                  <a:pt x="402" y="417"/>
                </a:cubicBezTo>
                <a:cubicBezTo>
                  <a:pt x="400" y="415"/>
                  <a:pt x="398" y="413"/>
                  <a:pt x="396" y="410"/>
                </a:cubicBezTo>
                <a:cubicBezTo>
                  <a:pt x="395" y="408"/>
                  <a:pt x="393" y="406"/>
                  <a:pt x="392" y="404"/>
                </a:cubicBezTo>
                <a:cubicBezTo>
                  <a:pt x="391" y="404"/>
                  <a:pt x="391" y="404"/>
                  <a:pt x="391" y="404"/>
                </a:cubicBezTo>
                <a:cubicBezTo>
                  <a:pt x="392" y="405"/>
                  <a:pt x="392" y="407"/>
                  <a:pt x="393" y="408"/>
                </a:cubicBezTo>
                <a:cubicBezTo>
                  <a:pt x="390" y="408"/>
                  <a:pt x="387" y="409"/>
                  <a:pt x="385" y="409"/>
                </a:cubicBezTo>
                <a:cubicBezTo>
                  <a:pt x="388" y="409"/>
                  <a:pt x="392" y="409"/>
                  <a:pt x="395" y="411"/>
                </a:cubicBezTo>
                <a:cubicBezTo>
                  <a:pt x="397" y="415"/>
                  <a:pt x="400" y="418"/>
                  <a:pt x="403" y="422"/>
                </a:cubicBezTo>
                <a:cubicBezTo>
                  <a:pt x="397" y="426"/>
                  <a:pt x="394" y="431"/>
                  <a:pt x="394" y="436"/>
                </a:cubicBezTo>
                <a:cubicBezTo>
                  <a:pt x="398" y="425"/>
                  <a:pt x="401" y="421"/>
                  <a:pt x="414" y="423"/>
                </a:cubicBezTo>
                <a:cubicBezTo>
                  <a:pt x="414" y="425"/>
                  <a:pt x="413" y="428"/>
                  <a:pt x="413" y="431"/>
                </a:cubicBezTo>
                <a:cubicBezTo>
                  <a:pt x="413" y="438"/>
                  <a:pt x="410" y="445"/>
                  <a:pt x="408" y="452"/>
                </a:cubicBezTo>
                <a:cubicBezTo>
                  <a:pt x="406" y="458"/>
                  <a:pt x="402" y="460"/>
                  <a:pt x="396" y="462"/>
                </a:cubicBezTo>
                <a:cubicBezTo>
                  <a:pt x="395" y="462"/>
                  <a:pt x="394" y="462"/>
                  <a:pt x="392" y="462"/>
                </a:cubicBezTo>
                <a:cubicBezTo>
                  <a:pt x="392" y="463"/>
                  <a:pt x="392" y="463"/>
                  <a:pt x="393" y="463"/>
                </a:cubicBezTo>
                <a:cubicBezTo>
                  <a:pt x="397" y="462"/>
                  <a:pt x="401" y="461"/>
                  <a:pt x="405" y="459"/>
                </a:cubicBezTo>
                <a:cubicBezTo>
                  <a:pt x="402" y="468"/>
                  <a:pt x="403" y="479"/>
                  <a:pt x="395" y="486"/>
                </a:cubicBezTo>
                <a:cubicBezTo>
                  <a:pt x="395" y="486"/>
                  <a:pt x="395" y="486"/>
                  <a:pt x="396" y="487"/>
                </a:cubicBezTo>
                <a:cubicBezTo>
                  <a:pt x="397" y="485"/>
                  <a:pt x="399" y="483"/>
                  <a:pt x="400" y="481"/>
                </a:cubicBezTo>
                <a:cubicBezTo>
                  <a:pt x="400" y="485"/>
                  <a:pt x="400" y="489"/>
                  <a:pt x="399" y="492"/>
                </a:cubicBezTo>
                <a:cubicBezTo>
                  <a:pt x="399" y="496"/>
                  <a:pt x="398" y="500"/>
                  <a:pt x="398" y="504"/>
                </a:cubicBezTo>
                <a:cubicBezTo>
                  <a:pt x="398" y="507"/>
                  <a:pt x="398" y="511"/>
                  <a:pt x="398" y="514"/>
                </a:cubicBezTo>
                <a:cubicBezTo>
                  <a:pt x="401" y="492"/>
                  <a:pt x="404" y="470"/>
                  <a:pt x="412" y="449"/>
                </a:cubicBezTo>
                <a:cubicBezTo>
                  <a:pt x="413" y="454"/>
                  <a:pt x="414" y="460"/>
                  <a:pt x="415" y="465"/>
                </a:cubicBezTo>
                <a:cubicBezTo>
                  <a:pt x="417" y="470"/>
                  <a:pt x="418" y="475"/>
                  <a:pt x="422" y="480"/>
                </a:cubicBezTo>
                <a:cubicBezTo>
                  <a:pt x="420" y="473"/>
                  <a:pt x="419" y="466"/>
                  <a:pt x="417" y="459"/>
                </a:cubicBezTo>
                <a:cubicBezTo>
                  <a:pt x="418" y="459"/>
                  <a:pt x="418" y="459"/>
                  <a:pt x="418" y="459"/>
                </a:cubicBezTo>
                <a:cubicBezTo>
                  <a:pt x="419" y="460"/>
                  <a:pt x="420" y="461"/>
                  <a:pt x="421" y="462"/>
                </a:cubicBezTo>
                <a:cubicBezTo>
                  <a:pt x="424" y="467"/>
                  <a:pt x="424" y="473"/>
                  <a:pt x="424" y="479"/>
                </a:cubicBezTo>
                <a:cubicBezTo>
                  <a:pt x="423" y="488"/>
                  <a:pt x="422" y="498"/>
                  <a:pt x="415" y="505"/>
                </a:cubicBezTo>
                <a:cubicBezTo>
                  <a:pt x="413" y="507"/>
                  <a:pt x="412" y="509"/>
                  <a:pt x="410" y="510"/>
                </a:cubicBezTo>
                <a:cubicBezTo>
                  <a:pt x="406" y="515"/>
                  <a:pt x="404" y="522"/>
                  <a:pt x="408" y="530"/>
                </a:cubicBezTo>
                <a:cubicBezTo>
                  <a:pt x="408" y="529"/>
                  <a:pt x="408" y="528"/>
                  <a:pt x="408" y="527"/>
                </a:cubicBezTo>
                <a:cubicBezTo>
                  <a:pt x="407" y="522"/>
                  <a:pt x="406" y="517"/>
                  <a:pt x="410" y="513"/>
                </a:cubicBezTo>
                <a:cubicBezTo>
                  <a:pt x="413" y="509"/>
                  <a:pt x="416" y="505"/>
                  <a:pt x="420" y="500"/>
                </a:cubicBezTo>
                <a:cubicBezTo>
                  <a:pt x="419" y="510"/>
                  <a:pt x="418" y="518"/>
                  <a:pt x="423" y="526"/>
                </a:cubicBezTo>
                <a:cubicBezTo>
                  <a:pt x="419" y="517"/>
                  <a:pt x="421" y="508"/>
                  <a:pt x="423" y="499"/>
                </a:cubicBezTo>
                <a:cubicBezTo>
                  <a:pt x="424" y="492"/>
                  <a:pt x="426" y="484"/>
                  <a:pt x="427" y="477"/>
                </a:cubicBezTo>
                <a:cubicBezTo>
                  <a:pt x="427" y="469"/>
                  <a:pt x="425" y="461"/>
                  <a:pt x="418" y="455"/>
                </a:cubicBezTo>
                <a:cubicBezTo>
                  <a:pt x="418" y="455"/>
                  <a:pt x="417" y="454"/>
                  <a:pt x="417" y="454"/>
                </a:cubicBezTo>
                <a:cubicBezTo>
                  <a:pt x="416" y="445"/>
                  <a:pt x="416" y="437"/>
                  <a:pt x="418" y="428"/>
                </a:cubicBezTo>
                <a:cubicBezTo>
                  <a:pt x="421" y="430"/>
                  <a:pt x="424" y="433"/>
                  <a:pt x="427" y="434"/>
                </a:cubicBezTo>
                <a:cubicBezTo>
                  <a:pt x="434" y="437"/>
                  <a:pt x="437" y="443"/>
                  <a:pt x="437" y="449"/>
                </a:cubicBezTo>
                <a:cubicBezTo>
                  <a:pt x="437" y="454"/>
                  <a:pt x="436" y="459"/>
                  <a:pt x="435" y="464"/>
                </a:cubicBezTo>
                <a:cubicBezTo>
                  <a:pt x="437" y="459"/>
                  <a:pt x="438" y="455"/>
                  <a:pt x="438" y="451"/>
                </a:cubicBezTo>
                <a:cubicBezTo>
                  <a:pt x="438" y="447"/>
                  <a:pt x="436" y="442"/>
                  <a:pt x="436" y="438"/>
                </a:cubicBezTo>
                <a:cubicBezTo>
                  <a:pt x="439" y="439"/>
                  <a:pt x="443" y="441"/>
                  <a:pt x="447" y="442"/>
                </a:cubicBezTo>
                <a:cubicBezTo>
                  <a:pt x="446" y="441"/>
                  <a:pt x="445" y="440"/>
                  <a:pt x="444" y="440"/>
                </a:cubicBezTo>
                <a:cubicBezTo>
                  <a:pt x="437" y="436"/>
                  <a:pt x="429" y="432"/>
                  <a:pt x="422" y="427"/>
                </a:cubicBezTo>
                <a:cubicBezTo>
                  <a:pt x="419" y="426"/>
                  <a:pt x="418" y="424"/>
                  <a:pt x="420" y="422"/>
                </a:cubicBezTo>
                <a:cubicBezTo>
                  <a:pt x="424" y="415"/>
                  <a:pt x="428" y="408"/>
                  <a:pt x="431" y="402"/>
                </a:cubicBezTo>
                <a:cubicBezTo>
                  <a:pt x="433" y="398"/>
                  <a:pt x="436" y="398"/>
                  <a:pt x="439" y="399"/>
                </a:cubicBezTo>
                <a:cubicBezTo>
                  <a:pt x="442" y="400"/>
                  <a:pt x="445" y="402"/>
                  <a:pt x="444" y="405"/>
                </a:cubicBezTo>
                <a:cubicBezTo>
                  <a:pt x="444" y="408"/>
                  <a:pt x="443" y="411"/>
                  <a:pt x="442" y="414"/>
                </a:cubicBezTo>
                <a:cubicBezTo>
                  <a:pt x="440" y="417"/>
                  <a:pt x="438" y="420"/>
                  <a:pt x="437" y="422"/>
                </a:cubicBezTo>
                <a:cubicBezTo>
                  <a:pt x="437" y="423"/>
                  <a:pt x="437" y="423"/>
                  <a:pt x="438" y="423"/>
                </a:cubicBezTo>
                <a:cubicBezTo>
                  <a:pt x="440" y="418"/>
                  <a:pt x="443" y="412"/>
                  <a:pt x="446" y="407"/>
                </a:cubicBezTo>
                <a:cubicBezTo>
                  <a:pt x="447" y="410"/>
                  <a:pt x="447" y="414"/>
                  <a:pt x="448" y="418"/>
                </a:cubicBezTo>
                <a:cubicBezTo>
                  <a:pt x="448" y="416"/>
                  <a:pt x="449" y="415"/>
                  <a:pt x="449" y="414"/>
                </a:cubicBezTo>
                <a:cubicBezTo>
                  <a:pt x="451" y="416"/>
                  <a:pt x="453" y="418"/>
                  <a:pt x="455" y="420"/>
                </a:cubicBezTo>
                <a:cubicBezTo>
                  <a:pt x="453" y="416"/>
                  <a:pt x="450" y="413"/>
                  <a:pt x="449" y="409"/>
                </a:cubicBezTo>
                <a:cubicBezTo>
                  <a:pt x="447" y="402"/>
                  <a:pt x="445" y="397"/>
                  <a:pt x="436" y="396"/>
                </a:cubicBezTo>
                <a:cubicBezTo>
                  <a:pt x="440" y="390"/>
                  <a:pt x="444" y="385"/>
                  <a:pt x="448" y="380"/>
                </a:cubicBezTo>
                <a:cubicBezTo>
                  <a:pt x="450" y="381"/>
                  <a:pt x="451" y="382"/>
                  <a:pt x="452" y="384"/>
                </a:cubicBezTo>
                <a:cubicBezTo>
                  <a:pt x="462" y="398"/>
                  <a:pt x="472" y="412"/>
                  <a:pt x="482" y="427"/>
                </a:cubicBezTo>
                <a:cubicBezTo>
                  <a:pt x="484" y="431"/>
                  <a:pt x="483" y="436"/>
                  <a:pt x="483" y="440"/>
                </a:cubicBezTo>
                <a:cubicBezTo>
                  <a:pt x="479" y="439"/>
                  <a:pt x="476" y="437"/>
                  <a:pt x="473" y="436"/>
                </a:cubicBezTo>
                <a:cubicBezTo>
                  <a:pt x="469" y="435"/>
                  <a:pt x="465" y="435"/>
                  <a:pt x="462" y="436"/>
                </a:cubicBezTo>
                <a:cubicBezTo>
                  <a:pt x="467" y="436"/>
                  <a:pt x="473" y="437"/>
                  <a:pt x="478" y="441"/>
                </a:cubicBezTo>
                <a:cubicBezTo>
                  <a:pt x="471" y="442"/>
                  <a:pt x="467" y="445"/>
                  <a:pt x="464" y="451"/>
                </a:cubicBezTo>
                <a:cubicBezTo>
                  <a:pt x="465" y="449"/>
                  <a:pt x="467" y="448"/>
                  <a:pt x="468" y="447"/>
                </a:cubicBezTo>
                <a:cubicBezTo>
                  <a:pt x="471" y="445"/>
                  <a:pt x="474" y="443"/>
                  <a:pt x="477" y="443"/>
                </a:cubicBezTo>
                <a:cubicBezTo>
                  <a:pt x="480" y="442"/>
                  <a:pt x="482" y="444"/>
                  <a:pt x="482" y="447"/>
                </a:cubicBezTo>
                <a:cubicBezTo>
                  <a:pt x="481" y="450"/>
                  <a:pt x="480" y="452"/>
                  <a:pt x="479" y="455"/>
                </a:cubicBezTo>
                <a:cubicBezTo>
                  <a:pt x="479" y="456"/>
                  <a:pt x="477" y="457"/>
                  <a:pt x="476" y="457"/>
                </a:cubicBezTo>
                <a:cubicBezTo>
                  <a:pt x="472" y="458"/>
                  <a:pt x="468" y="459"/>
                  <a:pt x="465" y="461"/>
                </a:cubicBezTo>
                <a:cubicBezTo>
                  <a:pt x="463" y="461"/>
                  <a:pt x="462" y="462"/>
                  <a:pt x="460" y="462"/>
                </a:cubicBezTo>
                <a:cubicBezTo>
                  <a:pt x="455" y="462"/>
                  <a:pt x="451" y="462"/>
                  <a:pt x="446" y="462"/>
                </a:cubicBezTo>
                <a:cubicBezTo>
                  <a:pt x="446" y="462"/>
                  <a:pt x="446" y="463"/>
                  <a:pt x="446" y="463"/>
                </a:cubicBezTo>
                <a:cubicBezTo>
                  <a:pt x="451" y="463"/>
                  <a:pt x="455" y="463"/>
                  <a:pt x="460" y="464"/>
                </a:cubicBezTo>
                <a:cubicBezTo>
                  <a:pt x="457" y="468"/>
                  <a:pt x="454" y="472"/>
                  <a:pt x="452" y="476"/>
                </a:cubicBezTo>
                <a:cubicBezTo>
                  <a:pt x="449" y="480"/>
                  <a:pt x="447" y="484"/>
                  <a:pt x="445" y="489"/>
                </a:cubicBezTo>
                <a:cubicBezTo>
                  <a:pt x="443" y="493"/>
                  <a:pt x="441" y="497"/>
                  <a:pt x="438" y="502"/>
                </a:cubicBezTo>
                <a:cubicBezTo>
                  <a:pt x="439" y="502"/>
                  <a:pt x="439" y="502"/>
                  <a:pt x="439" y="502"/>
                </a:cubicBezTo>
                <a:cubicBezTo>
                  <a:pt x="443" y="495"/>
                  <a:pt x="448" y="487"/>
                  <a:pt x="452" y="480"/>
                </a:cubicBezTo>
                <a:cubicBezTo>
                  <a:pt x="453" y="482"/>
                  <a:pt x="453" y="483"/>
                  <a:pt x="453" y="484"/>
                </a:cubicBezTo>
                <a:cubicBezTo>
                  <a:pt x="453" y="490"/>
                  <a:pt x="453" y="495"/>
                  <a:pt x="452" y="500"/>
                </a:cubicBezTo>
                <a:cubicBezTo>
                  <a:pt x="455" y="495"/>
                  <a:pt x="455" y="490"/>
                  <a:pt x="454" y="484"/>
                </a:cubicBezTo>
                <a:cubicBezTo>
                  <a:pt x="454" y="482"/>
                  <a:pt x="453" y="479"/>
                  <a:pt x="454" y="476"/>
                </a:cubicBezTo>
                <a:cubicBezTo>
                  <a:pt x="457" y="471"/>
                  <a:pt x="462" y="465"/>
                  <a:pt x="468" y="462"/>
                </a:cubicBezTo>
                <a:cubicBezTo>
                  <a:pt x="471" y="460"/>
                  <a:pt x="474" y="460"/>
                  <a:pt x="477" y="459"/>
                </a:cubicBezTo>
                <a:cubicBezTo>
                  <a:pt x="477" y="459"/>
                  <a:pt x="477" y="460"/>
                  <a:pt x="477" y="460"/>
                </a:cubicBezTo>
                <a:cubicBezTo>
                  <a:pt x="475" y="464"/>
                  <a:pt x="474" y="469"/>
                  <a:pt x="472" y="473"/>
                </a:cubicBezTo>
                <a:cubicBezTo>
                  <a:pt x="468" y="482"/>
                  <a:pt x="465" y="492"/>
                  <a:pt x="458" y="500"/>
                </a:cubicBezTo>
                <a:cubicBezTo>
                  <a:pt x="455" y="505"/>
                  <a:pt x="452" y="510"/>
                  <a:pt x="449" y="515"/>
                </a:cubicBezTo>
                <a:cubicBezTo>
                  <a:pt x="447" y="517"/>
                  <a:pt x="446" y="520"/>
                  <a:pt x="444" y="522"/>
                </a:cubicBezTo>
                <a:cubicBezTo>
                  <a:pt x="441" y="524"/>
                  <a:pt x="438" y="526"/>
                  <a:pt x="436" y="527"/>
                </a:cubicBezTo>
                <a:cubicBezTo>
                  <a:pt x="436" y="528"/>
                  <a:pt x="436" y="528"/>
                  <a:pt x="436" y="528"/>
                </a:cubicBezTo>
                <a:cubicBezTo>
                  <a:pt x="440" y="526"/>
                  <a:pt x="443" y="523"/>
                  <a:pt x="447" y="521"/>
                </a:cubicBezTo>
                <a:cubicBezTo>
                  <a:pt x="446" y="523"/>
                  <a:pt x="446" y="525"/>
                  <a:pt x="446" y="527"/>
                </a:cubicBezTo>
                <a:cubicBezTo>
                  <a:pt x="449" y="516"/>
                  <a:pt x="456" y="507"/>
                  <a:pt x="463" y="498"/>
                </a:cubicBezTo>
                <a:cubicBezTo>
                  <a:pt x="463" y="505"/>
                  <a:pt x="465" y="511"/>
                  <a:pt x="461" y="518"/>
                </a:cubicBezTo>
                <a:cubicBezTo>
                  <a:pt x="459" y="521"/>
                  <a:pt x="458" y="524"/>
                  <a:pt x="456" y="528"/>
                </a:cubicBezTo>
                <a:cubicBezTo>
                  <a:pt x="453" y="534"/>
                  <a:pt x="452" y="538"/>
                  <a:pt x="453" y="542"/>
                </a:cubicBezTo>
                <a:cubicBezTo>
                  <a:pt x="453" y="532"/>
                  <a:pt x="460" y="524"/>
                  <a:pt x="465" y="515"/>
                </a:cubicBezTo>
                <a:cubicBezTo>
                  <a:pt x="465" y="516"/>
                  <a:pt x="465" y="518"/>
                  <a:pt x="466" y="520"/>
                </a:cubicBezTo>
                <a:cubicBezTo>
                  <a:pt x="466" y="513"/>
                  <a:pt x="466" y="507"/>
                  <a:pt x="467" y="500"/>
                </a:cubicBezTo>
                <a:cubicBezTo>
                  <a:pt x="468" y="494"/>
                  <a:pt x="470" y="489"/>
                  <a:pt x="473" y="483"/>
                </a:cubicBezTo>
                <a:cubicBezTo>
                  <a:pt x="475" y="490"/>
                  <a:pt x="478" y="496"/>
                  <a:pt x="480" y="502"/>
                </a:cubicBezTo>
                <a:cubicBezTo>
                  <a:pt x="485" y="516"/>
                  <a:pt x="485" y="529"/>
                  <a:pt x="473" y="539"/>
                </a:cubicBezTo>
                <a:cubicBezTo>
                  <a:pt x="472" y="541"/>
                  <a:pt x="471" y="542"/>
                  <a:pt x="470" y="544"/>
                </a:cubicBezTo>
                <a:cubicBezTo>
                  <a:pt x="470" y="544"/>
                  <a:pt x="470" y="544"/>
                  <a:pt x="470" y="544"/>
                </a:cubicBezTo>
                <a:cubicBezTo>
                  <a:pt x="473" y="541"/>
                  <a:pt x="476" y="538"/>
                  <a:pt x="479" y="534"/>
                </a:cubicBezTo>
                <a:cubicBezTo>
                  <a:pt x="478" y="539"/>
                  <a:pt x="478" y="544"/>
                  <a:pt x="477" y="549"/>
                </a:cubicBezTo>
                <a:cubicBezTo>
                  <a:pt x="479" y="544"/>
                  <a:pt x="480" y="539"/>
                  <a:pt x="482" y="534"/>
                </a:cubicBezTo>
                <a:cubicBezTo>
                  <a:pt x="486" y="523"/>
                  <a:pt x="487" y="512"/>
                  <a:pt x="482" y="501"/>
                </a:cubicBezTo>
                <a:cubicBezTo>
                  <a:pt x="484" y="503"/>
                  <a:pt x="486" y="505"/>
                  <a:pt x="488" y="507"/>
                </a:cubicBezTo>
                <a:cubicBezTo>
                  <a:pt x="490" y="509"/>
                  <a:pt x="493" y="511"/>
                  <a:pt x="495" y="513"/>
                </a:cubicBezTo>
                <a:cubicBezTo>
                  <a:pt x="485" y="505"/>
                  <a:pt x="478" y="495"/>
                  <a:pt x="476" y="483"/>
                </a:cubicBezTo>
                <a:cubicBezTo>
                  <a:pt x="476" y="481"/>
                  <a:pt x="475" y="479"/>
                  <a:pt x="476" y="477"/>
                </a:cubicBezTo>
                <a:cubicBezTo>
                  <a:pt x="478" y="471"/>
                  <a:pt x="481" y="465"/>
                  <a:pt x="483" y="459"/>
                </a:cubicBezTo>
                <a:cubicBezTo>
                  <a:pt x="484" y="461"/>
                  <a:pt x="484" y="462"/>
                  <a:pt x="485" y="463"/>
                </a:cubicBezTo>
                <a:cubicBezTo>
                  <a:pt x="486" y="468"/>
                  <a:pt x="486" y="473"/>
                  <a:pt x="488" y="478"/>
                </a:cubicBezTo>
                <a:cubicBezTo>
                  <a:pt x="489" y="481"/>
                  <a:pt x="490" y="485"/>
                  <a:pt x="490" y="488"/>
                </a:cubicBezTo>
                <a:cubicBezTo>
                  <a:pt x="489" y="489"/>
                  <a:pt x="489" y="491"/>
                  <a:pt x="489" y="492"/>
                </a:cubicBezTo>
                <a:cubicBezTo>
                  <a:pt x="489" y="492"/>
                  <a:pt x="489" y="492"/>
                  <a:pt x="490" y="492"/>
                </a:cubicBezTo>
                <a:cubicBezTo>
                  <a:pt x="490" y="490"/>
                  <a:pt x="491" y="487"/>
                  <a:pt x="491" y="485"/>
                </a:cubicBezTo>
                <a:cubicBezTo>
                  <a:pt x="491" y="484"/>
                  <a:pt x="492" y="484"/>
                  <a:pt x="492" y="484"/>
                </a:cubicBezTo>
                <a:cubicBezTo>
                  <a:pt x="495" y="489"/>
                  <a:pt x="498" y="493"/>
                  <a:pt x="501" y="498"/>
                </a:cubicBezTo>
                <a:cubicBezTo>
                  <a:pt x="500" y="495"/>
                  <a:pt x="498" y="491"/>
                  <a:pt x="497" y="488"/>
                </a:cubicBezTo>
                <a:cubicBezTo>
                  <a:pt x="493" y="482"/>
                  <a:pt x="489" y="477"/>
                  <a:pt x="488" y="470"/>
                </a:cubicBezTo>
                <a:cubicBezTo>
                  <a:pt x="488" y="465"/>
                  <a:pt x="487" y="459"/>
                  <a:pt x="486" y="454"/>
                </a:cubicBezTo>
                <a:cubicBezTo>
                  <a:pt x="486" y="454"/>
                  <a:pt x="486" y="453"/>
                  <a:pt x="486" y="453"/>
                </a:cubicBezTo>
                <a:cubicBezTo>
                  <a:pt x="487" y="448"/>
                  <a:pt x="488" y="444"/>
                  <a:pt x="489" y="439"/>
                </a:cubicBezTo>
                <a:cubicBezTo>
                  <a:pt x="490" y="440"/>
                  <a:pt x="490" y="441"/>
                  <a:pt x="491" y="442"/>
                </a:cubicBezTo>
                <a:cubicBezTo>
                  <a:pt x="501" y="458"/>
                  <a:pt x="508" y="475"/>
                  <a:pt x="516" y="491"/>
                </a:cubicBezTo>
                <a:cubicBezTo>
                  <a:pt x="519" y="497"/>
                  <a:pt x="519" y="502"/>
                  <a:pt x="518" y="507"/>
                </a:cubicBezTo>
                <a:cubicBezTo>
                  <a:pt x="517" y="510"/>
                  <a:pt x="516" y="513"/>
                  <a:pt x="516" y="515"/>
                </a:cubicBezTo>
                <a:cubicBezTo>
                  <a:pt x="514" y="523"/>
                  <a:pt x="510" y="527"/>
                  <a:pt x="502" y="529"/>
                </a:cubicBezTo>
                <a:cubicBezTo>
                  <a:pt x="499" y="529"/>
                  <a:pt x="497" y="531"/>
                  <a:pt x="494" y="532"/>
                </a:cubicBezTo>
                <a:cubicBezTo>
                  <a:pt x="494" y="532"/>
                  <a:pt x="494" y="532"/>
                  <a:pt x="494" y="532"/>
                </a:cubicBezTo>
                <a:cubicBezTo>
                  <a:pt x="500" y="530"/>
                  <a:pt x="506" y="528"/>
                  <a:pt x="512" y="526"/>
                </a:cubicBezTo>
                <a:cubicBezTo>
                  <a:pt x="510" y="537"/>
                  <a:pt x="501" y="544"/>
                  <a:pt x="495" y="552"/>
                </a:cubicBezTo>
                <a:cubicBezTo>
                  <a:pt x="497" y="550"/>
                  <a:pt x="499" y="548"/>
                  <a:pt x="502" y="546"/>
                </a:cubicBezTo>
                <a:cubicBezTo>
                  <a:pt x="502" y="549"/>
                  <a:pt x="502" y="552"/>
                  <a:pt x="502" y="555"/>
                </a:cubicBezTo>
                <a:cubicBezTo>
                  <a:pt x="503" y="557"/>
                  <a:pt x="502" y="558"/>
                  <a:pt x="499" y="559"/>
                </a:cubicBezTo>
                <a:cubicBezTo>
                  <a:pt x="495" y="561"/>
                  <a:pt x="491" y="562"/>
                  <a:pt x="487" y="564"/>
                </a:cubicBezTo>
                <a:cubicBezTo>
                  <a:pt x="484" y="565"/>
                  <a:pt x="483" y="566"/>
                  <a:pt x="481" y="568"/>
                </a:cubicBezTo>
                <a:cubicBezTo>
                  <a:pt x="488" y="565"/>
                  <a:pt x="495" y="562"/>
                  <a:pt x="503" y="559"/>
                </a:cubicBezTo>
                <a:cubicBezTo>
                  <a:pt x="503" y="563"/>
                  <a:pt x="502" y="567"/>
                  <a:pt x="501" y="570"/>
                </a:cubicBezTo>
                <a:cubicBezTo>
                  <a:pt x="502" y="568"/>
                  <a:pt x="503" y="566"/>
                  <a:pt x="503" y="563"/>
                </a:cubicBezTo>
                <a:cubicBezTo>
                  <a:pt x="504" y="560"/>
                  <a:pt x="504" y="556"/>
                  <a:pt x="503" y="552"/>
                </a:cubicBezTo>
                <a:cubicBezTo>
                  <a:pt x="502" y="546"/>
                  <a:pt x="506" y="542"/>
                  <a:pt x="510" y="538"/>
                </a:cubicBezTo>
                <a:cubicBezTo>
                  <a:pt x="515" y="548"/>
                  <a:pt x="516" y="558"/>
                  <a:pt x="512" y="569"/>
                </a:cubicBezTo>
                <a:cubicBezTo>
                  <a:pt x="513" y="569"/>
                  <a:pt x="513" y="569"/>
                  <a:pt x="514" y="569"/>
                </a:cubicBezTo>
                <a:cubicBezTo>
                  <a:pt x="514" y="563"/>
                  <a:pt x="515" y="557"/>
                  <a:pt x="516" y="551"/>
                </a:cubicBezTo>
                <a:cubicBezTo>
                  <a:pt x="518" y="553"/>
                  <a:pt x="520" y="555"/>
                  <a:pt x="523" y="556"/>
                </a:cubicBezTo>
                <a:cubicBezTo>
                  <a:pt x="510" y="545"/>
                  <a:pt x="511" y="534"/>
                  <a:pt x="517" y="526"/>
                </a:cubicBezTo>
                <a:cubicBezTo>
                  <a:pt x="517" y="527"/>
                  <a:pt x="517" y="528"/>
                  <a:pt x="517" y="528"/>
                </a:cubicBezTo>
                <a:cubicBezTo>
                  <a:pt x="518" y="529"/>
                  <a:pt x="518" y="529"/>
                  <a:pt x="518" y="530"/>
                </a:cubicBezTo>
                <a:cubicBezTo>
                  <a:pt x="515" y="521"/>
                  <a:pt x="520" y="512"/>
                  <a:pt x="521" y="504"/>
                </a:cubicBezTo>
                <a:cubicBezTo>
                  <a:pt x="526" y="511"/>
                  <a:pt x="531" y="519"/>
                  <a:pt x="536" y="526"/>
                </a:cubicBezTo>
                <a:cubicBezTo>
                  <a:pt x="541" y="532"/>
                  <a:pt x="540" y="538"/>
                  <a:pt x="538" y="543"/>
                </a:cubicBezTo>
                <a:cubicBezTo>
                  <a:pt x="533" y="553"/>
                  <a:pt x="531" y="563"/>
                  <a:pt x="528" y="573"/>
                </a:cubicBezTo>
                <a:cubicBezTo>
                  <a:pt x="531" y="564"/>
                  <a:pt x="534" y="556"/>
                  <a:pt x="537" y="547"/>
                </a:cubicBezTo>
                <a:cubicBezTo>
                  <a:pt x="537" y="547"/>
                  <a:pt x="537" y="547"/>
                  <a:pt x="538" y="547"/>
                </a:cubicBezTo>
                <a:cubicBezTo>
                  <a:pt x="538" y="551"/>
                  <a:pt x="538" y="555"/>
                  <a:pt x="538" y="559"/>
                </a:cubicBezTo>
                <a:cubicBezTo>
                  <a:pt x="539" y="549"/>
                  <a:pt x="540" y="541"/>
                  <a:pt x="541" y="532"/>
                </a:cubicBezTo>
                <a:cubicBezTo>
                  <a:pt x="541" y="532"/>
                  <a:pt x="541" y="532"/>
                  <a:pt x="542" y="531"/>
                </a:cubicBezTo>
                <a:cubicBezTo>
                  <a:pt x="545" y="535"/>
                  <a:pt x="548" y="539"/>
                  <a:pt x="550" y="543"/>
                </a:cubicBezTo>
                <a:cubicBezTo>
                  <a:pt x="554" y="551"/>
                  <a:pt x="554" y="560"/>
                  <a:pt x="548" y="569"/>
                </a:cubicBezTo>
                <a:cubicBezTo>
                  <a:pt x="547" y="570"/>
                  <a:pt x="547" y="572"/>
                  <a:pt x="546" y="574"/>
                </a:cubicBezTo>
                <a:cubicBezTo>
                  <a:pt x="545" y="576"/>
                  <a:pt x="544" y="578"/>
                  <a:pt x="543" y="580"/>
                </a:cubicBezTo>
                <a:cubicBezTo>
                  <a:pt x="543" y="580"/>
                  <a:pt x="544" y="580"/>
                  <a:pt x="544" y="580"/>
                </a:cubicBezTo>
                <a:cubicBezTo>
                  <a:pt x="547" y="574"/>
                  <a:pt x="550" y="568"/>
                  <a:pt x="553" y="562"/>
                </a:cubicBezTo>
                <a:cubicBezTo>
                  <a:pt x="554" y="567"/>
                  <a:pt x="556" y="572"/>
                  <a:pt x="557" y="577"/>
                </a:cubicBezTo>
                <a:cubicBezTo>
                  <a:pt x="557" y="577"/>
                  <a:pt x="557" y="577"/>
                  <a:pt x="557" y="577"/>
                </a:cubicBezTo>
                <a:cubicBezTo>
                  <a:pt x="555" y="566"/>
                  <a:pt x="554" y="554"/>
                  <a:pt x="552" y="543"/>
                </a:cubicBezTo>
                <a:cubicBezTo>
                  <a:pt x="552" y="543"/>
                  <a:pt x="552" y="543"/>
                  <a:pt x="553" y="543"/>
                </a:cubicBezTo>
                <a:cubicBezTo>
                  <a:pt x="560" y="551"/>
                  <a:pt x="568" y="559"/>
                  <a:pt x="576" y="567"/>
                </a:cubicBezTo>
                <a:cubicBezTo>
                  <a:pt x="576" y="567"/>
                  <a:pt x="576" y="567"/>
                  <a:pt x="577" y="567"/>
                </a:cubicBezTo>
                <a:cubicBezTo>
                  <a:pt x="571" y="561"/>
                  <a:pt x="566" y="554"/>
                  <a:pt x="560" y="548"/>
                </a:cubicBezTo>
                <a:cubicBezTo>
                  <a:pt x="561" y="548"/>
                  <a:pt x="562" y="547"/>
                  <a:pt x="563" y="548"/>
                </a:cubicBezTo>
                <a:cubicBezTo>
                  <a:pt x="570" y="549"/>
                  <a:pt x="576" y="551"/>
                  <a:pt x="583" y="552"/>
                </a:cubicBezTo>
                <a:cubicBezTo>
                  <a:pt x="587" y="553"/>
                  <a:pt x="592" y="553"/>
                  <a:pt x="597" y="554"/>
                </a:cubicBezTo>
                <a:cubicBezTo>
                  <a:pt x="597" y="553"/>
                  <a:pt x="597" y="553"/>
                  <a:pt x="597" y="553"/>
                </a:cubicBezTo>
                <a:cubicBezTo>
                  <a:pt x="590" y="554"/>
                  <a:pt x="583" y="551"/>
                  <a:pt x="577" y="549"/>
                </a:cubicBezTo>
                <a:cubicBezTo>
                  <a:pt x="573" y="548"/>
                  <a:pt x="568" y="547"/>
                  <a:pt x="564" y="547"/>
                </a:cubicBezTo>
                <a:cubicBezTo>
                  <a:pt x="560" y="547"/>
                  <a:pt x="557" y="546"/>
                  <a:pt x="554" y="543"/>
                </a:cubicBezTo>
                <a:cubicBezTo>
                  <a:pt x="552" y="539"/>
                  <a:pt x="548" y="536"/>
                  <a:pt x="545" y="533"/>
                </a:cubicBezTo>
                <a:cubicBezTo>
                  <a:pt x="545" y="533"/>
                  <a:pt x="546" y="533"/>
                  <a:pt x="546" y="533"/>
                </a:cubicBezTo>
                <a:cubicBezTo>
                  <a:pt x="549" y="534"/>
                  <a:pt x="553" y="535"/>
                  <a:pt x="556" y="536"/>
                </a:cubicBezTo>
                <a:cubicBezTo>
                  <a:pt x="555" y="535"/>
                  <a:pt x="554" y="535"/>
                  <a:pt x="553" y="534"/>
                </a:cubicBezTo>
                <a:cubicBezTo>
                  <a:pt x="545" y="532"/>
                  <a:pt x="539" y="528"/>
                  <a:pt x="536" y="521"/>
                </a:cubicBezTo>
                <a:cubicBezTo>
                  <a:pt x="534" y="518"/>
                  <a:pt x="532" y="515"/>
                  <a:pt x="530" y="512"/>
                </a:cubicBezTo>
                <a:cubicBezTo>
                  <a:pt x="530" y="512"/>
                  <a:pt x="530" y="511"/>
                  <a:pt x="530" y="511"/>
                </a:cubicBezTo>
                <a:cubicBezTo>
                  <a:pt x="537" y="514"/>
                  <a:pt x="543" y="516"/>
                  <a:pt x="549" y="518"/>
                </a:cubicBezTo>
                <a:cubicBezTo>
                  <a:pt x="548" y="517"/>
                  <a:pt x="547" y="516"/>
                  <a:pt x="545" y="516"/>
                </a:cubicBezTo>
                <a:cubicBezTo>
                  <a:pt x="542" y="514"/>
                  <a:pt x="538" y="513"/>
                  <a:pt x="535" y="512"/>
                </a:cubicBezTo>
                <a:cubicBezTo>
                  <a:pt x="531" y="510"/>
                  <a:pt x="527" y="508"/>
                  <a:pt x="526" y="504"/>
                </a:cubicBezTo>
                <a:cubicBezTo>
                  <a:pt x="521" y="493"/>
                  <a:pt x="517" y="482"/>
                  <a:pt x="512" y="471"/>
                </a:cubicBezTo>
                <a:cubicBezTo>
                  <a:pt x="512" y="469"/>
                  <a:pt x="511" y="467"/>
                  <a:pt x="511" y="466"/>
                </a:cubicBezTo>
                <a:cubicBezTo>
                  <a:pt x="518" y="468"/>
                  <a:pt x="525" y="471"/>
                  <a:pt x="533" y="473"/>
                </a:cubicBezTo>
                <a:cubicBezTo>
                  <a:pt x="542" y="475"/>
                  <a:pt x="551" y="489"/>
                  <a:pt x="547" y="497"/>
                </a:cubicBezTo>
                <a:cubicBezTo>
                  <a:pt x="547" y="498"/>
                  <a:pt x="547" y="498"/>
                  <a:pt x="547" y="499"/>
                </a:cubicBezTo>
                <a:cubicBezTo>
                  <a:pt x="547" y="499"/>
                  <a:pt x="547" y="499"/>
                  <a:pt x="548" y="499"/>
                </a:cubicBezTo>
                <a:cubicBezTo>
                  <a:pt x="548" y="497"/>
                  <a:pt x="549" y="494"/>
                  <a:pt x="549" y="491"/>
                </a:cubicBezTo>
                <a:cubicBezTo>
                  <a:pt x="555" y="498"/>
                  <a:pt x="554" y="505"/>
                  <a:pt x="550" y="511"/>
                </a:cubicBezTo>
                <a:cubicBezTo>
                  <a:pt x="550" y="511"/>
                  <a:pt x="550" y="511"/>
                  <a:pt x="551" y="511"/>
                </a:cubicBezTo>
                <a:cubicBezTo>
                  <a:pt x="552" y="509"/>
                  <a:pt x="554" y="506"/>
                  <a:pt x="555" y="502"/>
                </a:cubicBezTo>
                <a:cubicBezTo>
                  <a:pt x="556" y="505"/>
                  <a:pt x="556" y="507"/>
                  <a:pt x="557" y="509"/>
                </a:cubicBezTo>
                <a:cubicBezTo>
                  <a:pt x="557" y="509"/>
                  <a:pt x="558" y="509"/>
                  <a:pt x="558" y="509"/>
                </a:cubicBezTo>
                <a:cubicBezTo>
                  <a:pt x="557" y="504"/>
                  <a:pt x="556" y="499"/>
                  <a:pt x="554" y="494"/>
                </a:cubicBezTo>
                <a:cubicBezTo>
                  <a:pt x="563" y="501"/>
                  <a:pt x="561" y="511"/>
                  <a:pt x="563" y="519"/>
                </a:cubicBezTo>
                <a:cubicBezTo>
                  <a:pt x="563" y="515"/>
                  <a:pt x="563" y="510"/>
                  <a:pt x="562" y="506"/>
                </a:cubicBezTo>
                <a:cubicBezTo>
                  <a:pt x="562" y="501"/>
                  <a:pt x="559" y="497"/>
                  <a:pt x="556" y="493"/>
                </a:cubicBezTo>
                <a:cubicBezTo>
                  <a:pt x="552" y="490"/>
                  <a:pt x="550" y="485"/>
                  <a:pt x="547" y="481"/>
                </a:cubicBezTo>
                <a:cubicBezTo>
                  <a:pt x="548" y="481"/>
                  <a:pt x="548" y="481"/>
                  <a:pt x="548" y="481"/>
                </a:cubicBezTo>
                <a:cubicBezTo>
                  <a:pt x="557" y="489"/>
                  <a:pt x="567" y="497"/>
                  <a:pt x="576" y="505"/>
                </a:cubicBezTo>
                <a:cubicBezTo>
                  <a:pt x="577" y="506"/>
                  <a:pt x="579" y="512"/>
                  <a:pt x="577" y="514"/>
                </a:cubicBezTo>
                <a:cubicBezTo>
                  <a:pt x="572" y="519"/>
                  <a:pt x="572" y="526"/>
                  <a:pt x="571" y="532"/>
                </a:cubicBezTo>
                <a:cubicBezTo>
                  <a:pt x="573" y="527"/>
                  <a:pt x="573" y="521"/>
                  <a:pt x="577" y="516"/>
                </a:cubicBezTo>
                <a:cubicBezTo>
                  <a:pt x="577" y="518"/>
                  <a:pt x="576" y="519"/>
                  <a:pt x="576" y="521"/>
                </a:cubicBezTo>
                <a:cubicBezTo>
                  <a:pt x="580" y="517"/>
                  <a:pt x="580" y="513"/>
                  <a:pt x="580" y="508"/>
                </a:cubicBezTo>
                <a:cubicBezTo>
                  <a:pt x="581" y="508"/>
                  <a:pt x="581" y="508"/>
                  <a:pt x="581" y="508"/>
                </a:cubicBezTo>
                <a:cubicBezTo>
                  <a:pt x="587" y="512"/>
                  <a:pt x="589" y="517"/>
                  <a:pt x="589" y="523"/>
                </a:cubicBezTo>
                <a:cubicBezTo>
                  <a:pt x="590" y="527"/>
                  <a:pt x="591" y="532"/>
                  <a:pt x="591" y="536"/>
                </a:cubicBezTo>
                <a:cubicBezTo>
                  <a:pt x="592" y="532"/>
                  <a:pt x="591" y="528"/>
                  <a:pt x="591" y="524"/>
                </a:cubicBezTo>
                <a:cubicBezTo>
                  <a:pt x="590" y="517"/>
                  <a:pt x="587" y="511"/>
                  <a:pt x="581" y="506"/>
                </a:cubicBezTo>
                <a:cubicBezTo>
                  <a:pt x="577" y="504"/>
                  <a:pt x="574" y="500"/>
                  <a:pt x="571" y="496"/>
                </a:cubicBezTo>
                <a:cubicBezTo>
                  <a:pt x="574" y="496"/>
                  <a:pt x="576" y="496"/>
                  <a:pt x="578" y="495"/>
                </a:cubicBezTo>
                <a:cubicBezTo>
                  <a:pt x="584" y="494"/>
                  <a:pt x="587" y="496"/>
                  <a:pt x="590" y="500"/>
                </a:cubicBezTo>
                <a:cubicBezTo>
                  <a:pt x="592" y="502"/>
                  <a:pt x="593" y="505"/>
                  <a:pt x="594" y="507"/>
                </a:cubicBezTo>
                <a:cubicBezTo>
                  <a:pt x="595" y="509"/>
                  <a:pt x="596" y="512"/>
                  <a:pt x="598" y="514"/>
                </a:cubicBezTo>
                <a:cubicBezTo>
                  <a:pt x="597" y="511"/>
                  <a:pt x="595" y="507"/>
                  <a:pt x="593" y="504"/>
                </a:cubicBezTo>
                <a:cubicBezTo>
                  <a:pt x="592" y="501"/>
                  <a:pt x="589" y="498"/>
                  <a:pt x="587" y="494"/>
                </a:cubicBezTo>
                <a:cubicBezTo>
                  <a:pt x="592" y="494"/>
                  <a:pt x="594" y="498"/>
                  <a:pt x="595" y="502"/>
                </a:cubicBezTo>
                <a:cubicBezTo>
                  <a:pt x="596" y="497"/>
                  <a:pt x="593" y="493"/>
                  <a:pt x="589" y="493"/>
                </a:cubicBezTo>
                <a:cubicBezTo>
                  <a:pt x="585" y="492"/>
                  <a:pt x="581" y="493"/>
                  <a:pt x="576" y="493"/>
                </a:cubicBezTo>
                <a:cubicBezTo>
                  <a:pt x="578" y="491"/>
                  <a:pt x="580" y="488"/>
                  <a:pt x="581" y="486"/>
                </a:cubicBezTo>
                <a:cubicBezTo>
                  <a:pt x="581" y="486"/>
                  <a:pt x="581" y="486"/>
                  <a:pt x="581" y="486"/>
                </a:cubicBezTo>
                <a:cubicBezTo>
                  <a:pt x="580" y="486"/>
                  <a:pt x="580" y="486"/>
                  <a:pt x="580" y="487"/>
                </a:cubicBezTo>
                <a:cubicBezTo>
                  <a:pt x="574" y="495"/>
                  <a:pt x="570" y="495"/>
                  <a:pt x="563" y="488"/>
                </a:cubicBezTo>
                <a:cubicBezTo>
                  <a:pt x="557" y="483"/>
                  <a:pt x="550" y="477"/>
                  <a:pt x="544" y="472"/>
                </a:cubicBezTo>
                <a:cubicBezTo>
                  <a:pt x="541" y="470"/>
                  <a:pt x="537" y="469"/>
                  <a:pt x="534" y="467"/>
                </a:cubicBezTo>
                <a:cubicBezTo>
                  <a:pt x="537" y="465"/>
                  <a:pt x="541" y="462"/>
                  <a:pt x="544" y="459"/>
                </a:cubicBezTo>
                <a:cubicBezTo>
                  <a:pt x="546" y="456"/>
                  <a:pt x="548" y="456"/>
                  <a:pt x="551" y="457"/>
                </a:cubicBezTo>
                <a:cubicBezTo>
                  <a:pt x="553" y="457"/>
                  <a:pt x="553" y="458"/>
                  <a:pt x="554" y="458"/>
                </a:cubicBezTo>
                <a:cubicBezTo>
                  <a:pt x="555" y="458"/>
                  <a:pt x="555" y="458"/>
                  <a:pt x="555" y="458"/>
                </a:cubicBezTo>
                <a:cubicBezTo>
                  <a:pt x="552" y="457"/>
                  <a:pt x="550" y="456"/>
                  <a:pt x="547" y="455"/>
                </a:cubicBezTo>
                <a:cubicBezTo>
                  <a:pt x="550" y="452"/>
                  <a:pt x="554" y="450"/>
                  <a:pt x="557" y="447"/>
                </a:cubicBezTo>
                <a:cubicBezTo>
                  <a:pt x="549" y="448"/>
                  <a:pt x="545" y="455"/>
                  <a:pt x="539" y="460"/>
                </a:cubicBezTo>
                <a:cubicBezTo>
                  <a:pt x="539" y="457"/>
                  <a:pt x="538" y="454"/>
                  <a:pt x="538" y="451"/>
                </a:cubicBezTo>
                <a:cubicBezTo>
                  <a:pt x="537" y="452"/>
                  <a:pt x="537" y="452"/>
                  <a:pt x="537" y="452"/>
                </a:cubicBezTo>
                <a:cubicBezTo>
                  <a:pt x="537" y="452"/>
                  <a:pt x="537" y="453"/>
                  <a:pt x="537" y="454"/>
                </a:cubicBezTo>
                <a:cubicBezTo>
                  <a:pt x="539" y="460"/>
                  <a:pt x="536" y="464"/>
                  <a:pt x="529" y="465"/>
                </a:cubicBezTo>
                <a:cubicBezTo>
                  <a:pt x="520" y="465"/>
                  <a:pt x="509" y="460"/>
                  <a:pt x="505" y="452"/>
                </a:cubicBezTo>
                <a:cubicBezTo>
                  <a:pt x="500" y="441"/>
                  <a:pt x="495" y="429"/>
                  <a:pt x="490" y="418"/>
                </a:cubicBezTo>
                <a:cubicBezTo>
                  <a:pt x="488" y="414"/>
                  <a:pt x="486" y="410"/>
                  <a:pt x="484" y="406"/>
                </a:cubicBezTo>
                <a:cubicBezTo>
                  <a:pt x="487" y="406"/>
                  <a:pt x="488" y="406"/>
                  <a:pt x="490" y="407"/>
                </a:cubicBezTo>
                <a:cubicBezTo>
                  <a:pt x="499" y="408"/>
                  <a:pt x="507" y="408"/>
                  <a:pt x="515" y="406"/>
                </a:cubicBezTo>
                <a:cubicBezTo>
                  <a:pt x="521" y="404"/>
                  <a:pt x="525" y="406"/>
                  <a:pt x="530" y="408"/>
                </a:cubicBezTo>
                <a:cubicBezTo>
                  <a:pt x="531" y="408"/>
                  <a:pt x="532" y="409"/>
                  <a:pt x="533" y="409"/>
                </a:cubicBezTo>
                <a:cubicBezTo>
                  <a:pt x="541" y="412"/>
                  <a:pt x="543" y="424"/>
                  <a:pt x="537" y="429"/>
                </a:cubicBezTo>
                <a:cubicBezTo>
                  <a:pt x="536" y="430"/>
                  <a:pt x="535" y="431"/>
                  <a:pt x="534" y="432"/>
                </a:cubicBezTo>
                <a:cubicBezTo>
                  <a:pt x="534" y="433"/>
                  <a:pt x="534" y="433"/>
                  <a:pt x="534" y="433"/>
                </a:cubicBezTo>
                <a:cubicBezTo>
                  <a:pt x="536" y="431"/>
                  <a:pt x="538" y="429"/>
                  <a:pt x="541" y="427"/>
                </a:cubicBezTo>
                <a:cubicBezTo>
                  <a:pt x="540" y="431"/>
                  <a:pt x="539" y="434"/>
                  <a:pt x="538" y="438"/>
                </a:cubicBezTo>
                <a:cubicBezTo>
                  <a:pt x="538" y="438"/>
                  <a:pt x="538" y="438"/>
                  <a:pt x="538" y="438"/>
                </a:cubicBezTo>
                <a:cubicBezTo>
                  <a:pt x="539" y="437"/>
                  <a:pt x="540" y="436"/>
                  <a:pt x="541" y="434"/>
                </a:cubicBezTo>
                <a:cubicBezTo>
                  <a:pt x="542" y="436"/>
                  <a:pt x="542" y="437"/>
                  <a:pt x="544" y="439"/>
                </a:cubicBezTo>
                <a:cubicBezTo>
                  <a:pt x="543" y="436"/>
                  <a:pt x="542" y="433"/>
                  <a:pt x="542" y="431"/>
                </a:cubicBezTo>
                <a:cubicBezTo>
                  <a:pt x="542" y="426"/>
                  <a:pt x="542" y="421"/>
                  <a:pt x="543" y="415"/>
                </a:cubicBezTo>
                <a:cubicBezTo>
                  <a:pt x="543" y="415"/>
                  <a:pt x="543" y="415"/>
                  <a:pt x="543" y="416"/>
                </a:cubicBezTo>
                <a:cubicBezTo>
                  <a:pt x="551" y="423"/>
                  <a:pt x="559" y="430"/>
                  <a:pt x="567" y="437"/>
                </a:cubicBezTo>
                <a:cubicBezTo>
                  <a:pt x="568" y="438"/>
                  <a:pt x="568" y="440"/>
                  <a:pt x="568" y="441"/>
                </a:cubicBezTo>
                <a:cubicBezTo>
                  <a:pt x="567" y="445"/>
                  <a:pt x="566" y="449"/>
                  <a:pt x="565" y="452"/>
                </a:cubicBezTo>
                <a:cubicBezTo>
                  <a:pt x="565" y="453"/>
                  <a:pt x="565" y="453"/>
                  <a:pt x="565" y="453"/>
                </a:cubicBezTo>
                <a:cubicBezTo>
                  <a:pt x="567" y="448"/>
                  <a:pt x="568" y="444"/>
                  <a:pt x="570" y="439"/>
                </a:cubicBezTo>
                <a:cubicBezTo>
                  <a:pt x="577" y="449"/>
                  <a:pt x="576" y="459"/>
                  <a:pt x="571" y="468"/>
                </a:cubicBezTo>
                <a:cubicBezTo>
                  <a:pt x="576" y="461"/>
                  <a:pt x="577" y="453"/>
                  <a:pt x="574" y="444"/>
                </a:cubicBezTo>
                <a:cubicBezTo>
                  <a:pt x="577" y="447"/>
                  <a:pt x="579" y="448"/>
                  <a:pt x="581" y="450"/>
                </a:cubicBezTo>
                <a:cubicBezTo>
                  <a:pt x="581" y="450"/>
                  <a:pt x="581" y="450"/>
                  <a:pt x="581" y="449"/>
                </a:cubicBezTo>
                <a:cubicBezTo>
                  <a:pt x="580" y="447"/>
                  <a:pt x="578" y="445"/>
                  <a:pt x="577" y="443"/>
                </a:cubicBezTo>
                <a:cubicBezTo>
                  <a:pt x="584" y="443"/>
                  <a:pt x="590" y="443"/>
                  <a:pt x="597" y="443"/>
                </a:cubicBezTo>
                <a:cubicBezTo>
                  <a:pt x="597" y="442"/>
                  <a:pt x="596" y="442"/>
                  <a:pt x="596" y="442"/>
                </a:cubicBezTo>
                <a:cubicBezTo>
                  <a:pt x="590" y="442"/>
                  <a:pt x="584" y="442"/>
                  <a:pt x="577" y="441"/>
                </a:cubicBezTo>
                <a:cubicBezTo>
                  <a:pt x="576" y="441"/>
                  <a:pt x="575" y="441"/>
                  <a:pt x="575" y="440"/>
                </a:cubicBezTo>
                <a:cubicBezTo>
                  <a:pt x="571" y="436"/>
                  <a:pt x="567" y="431"/>
                  <a:pt x="563" y="427"/>
                </a:cubicBezTo>
                <a:cubicBezTo>
                  <a:pt x="570" y="423"/>
                  <a:pt x="574" y="416"/>
                  <a:pt x="571" y="414"/>
                </a:cubicBezTo>
                <a:cubicBezTo>
                  <a:pt x="570" y="415"/>
                  <a:pt x="569" y="417"/>
                  <a:pt x="569" y="418"/>
                </a:cubicBezTo>
                <a:cubicBezTo>
                  <a:pt x="568" y="419"/>
                  <a:pt x="567" y="420"/>
                  <a:pt x="566" y="421"/>
                </a:cubicBezTo>
                <a:cubicBezTo>
                  <a:pt x="563" y="425"/>
                  <a:pt x="561" y="425"/>
                  <a:pt x="558" y="422"/>
                </a:cubicBezTo>
                <a:cubicBezTo>
                  <a:pt x="548" y="412"/>
                  <a:pt x="538" y="404"/>
                  <a:pt x="525" y="400"/>
                </a:cubicBezTo>
                <a:cubicBezTo>
                  <a:pt x="524" y="400"/>
                  <a:pt x="524" y="400"/>
                  <a:pt x="523" y="399"/>
                </a:cubicBezTo>
                <a:cubicBezTo>
                  <a:pt x="531" y="396"/>
                  <a:pt x="537" y="391"/>
                  <a:pt x="541" y="385"/>
                </a:cubicBezTo>
                <a:cubicBezTo>
                  <a:pt x="545" y="379"/>
                  <a:pt x="552" y="378"/>
                  <a:pt x="558" y="383"/>
                </a:cubicBezTo>
                <a:cubicBezTo>
                  <a:pt x="560" y="384"/>
                  <a:pt x="561" y="386"/>
                  <a:pt x="562" y="387"/>
                </a:cubicBezTo>
                <a:cubicBezTo>
                  <a:pt x="562" y="387"/>
                  <a:pt x="562" y="386"/>
                  <a:pt x="563" y="386"/>
                </a:cubicBezTo>
                <a:cubicBezTo>
                  <a:pt x="558" y="381"/>
                  <a:pt x="553" y="376"/>
                  <a:pt x="545" y="380"/>
                </a:cubicBezTo>
                <a:cubicBezTo>
                  <a:pt x="547" y="375"/>
                  <a:pt x="549" y="370"/>
                  <a:pt x="550" y="366"/>
                </a:cubicBezTo>
                <a:cubicBezTo>
                  <a:pt x="551" y="364"/>
                  <a:pt x="553" y="362"/>
                  <a:pt x="555" y="362"/>
                </a:cubicBezTo>
                <a:cubicBezTo>
                  <a:pt x="559" y="363"/>
                  <a:pt x="563" y="363"/>
                  <a:pt x="566" y="364"/>
                </a:cubicBezTo>
                <a:cubicBezTo>
                  <a:pt x="570" y="365"/>
                  <a:pt x="572" y="368"/>
                  <a:pt x="573" y="371"/>
                </a:cubicBezTo>
                <a:cubicBezTo>
                  <a:pt x="573" y="364"/>
                  <a:pt x="567" y="362"/>
                  <a:pt x="561" y="360"/>
                </a:cubicBezTo>
                <a:cubicBezTo>
                  <a:pt x="565" y="360"/>
                  <a:pt x="569" y="359"/>
                  <a:pt x="573" y="359"/>
                </a:cubicBezTo>
                <a:cubicBezTo>
                  <a:pt x="573" y="358"/>
                  <a:pt x="573" y="358"/>
                  <a:pt x="573" y="358"/>
                </a:cubicBezTo>
                <a:cubicBezTo>
                  <a:pt x="566" y="358"/>
                  <a:pt x="559" y="359"/>
                  <a:pt x="553" y="359"/>
                </a:cubicBezTo>
                <a:cubicBezTo>
                  <a:pt x="554" y="355"/>
                  <a:pt x="555" y="351"/>
                  <a:pt x="556" y="347"/>
                </a:cubicBezTo>
                <a:cubicBezTo>
                  <a:pt x="557" y="343"/>
                  <a:pt x="559" y="341"/>
                  <a:pt x="563" y="342"/>
                </a:cubicBezTo>
                <a:cubicBezTo>
                  <a:pt x="566" y="342"/>
                  <a:pt x="569" y="343"/>
                  <a:pt x="572" y="345"/>
                </a:cubicBezTo>
                <a:cubicBezTo>
                  <a:pt x="574" y="346"/>
                  <a:pt x="576" y="347"/>
                  <a:pt x="577" y="349"/>
                </a:cubicBezTo>
                <a:cubicBezTo>
                  <a:pt x="574" y="344"/>
                  <a:pt x="570" y="341"/>
                  <a:pt x="563" y="340"/>
                </a:cubicBezTo>
                <a:cubicBezTo>
                  <a:pt x="566" y="337"/>
                  <a:pt x="568" y="333"/>
                  <a:pt x="567" y="329"/>
                </a:cubicBezTo>
                <a:cubicBezTo>
                  <a:pt x="566" y="333"/>
                  <a:pt x="564" y="337"/>
                  <a:pt x="558" y="340"/>
                </a:cubicBezTo>
                <a:cubicBezTo>
                  <a:pt x="558" y="335"/>
                  <a:pt x="558" y="330"/>
                  <a:pt x="558" y="325"/>
                </a:cubicBezTo>
                <a:cubicBezTo>
                  <a:pt x="555" y="343"/>
                  <a:pt x="548" y="360"/>
                  <a:pt x="541" y="376"/>
                </a:cubicBezTo>
                <a:cubicBezTo>
                  <a:pt x="541" y="367"/>
                  <a:pt x="541" y="358"/>
                  <a:pt x="541" y="349"/>
                </a:cubicBezTo>
                <a:cubicBezTo>
                  <a:pt x="541" y="349"/>
                  <a:pt x="541" y="350"/>
                  <a:pt x="541" y="350"/>
                </a:cubicBezTo>
                <a:cubicBezTo>
                  <a:pt x="541" y="349"/>
                  <a:pt x="541" y="349"/>
                  <a:pt x="541" y="349"/>
                </a:cubicBezTo>
                <a:cubicBezTo>
                  <a:pt x="541" y="349"/>
                  <a:pt x="541" y="349"/>
                  <a:pt x="541" y="349"/>
                </a:cubicBezTo>
                <a:cubicBezTo>
                  <a:pt x="540" y="348"/>
                  <a:pt x="540" y="347"/>
                  <a:pt x="539" y="346"/>
                </a:cubicBezTo>
                <a:cubicBezTo>
                  <a:pt x="539" y="345"/>
                  <a:pt x="539" y="343"/>
                  <a:pt x="538" y="342"/>
                </a:cubicBezTo>
                <a:cubicBezTo>
                  <a:pt x="538" y="341"/>
                  <a:pt x="537" y="340"/>
                  <a:pt x="537" y="338"/>
                </a:cubicBezTo>
                <a:cubicBezTo>
                  <a:pt x="537" y="344"/>
                  <a:pt x="538" y="349"/>
                  <a:pt x="538" y="355"/>
                </a:cubicBezTo>
                <a:cubicBezTo>
                  <a:pt x="532" y="351"/>
                  <a:pt x="530" y="350"/>
                  <a:pt x="525" y="351"/>
                </a:cubicBezTo>
                <a:cubicBezTo>
                  <a:pt x="539" y="352"/>
                  <a:pt x="539" y="357"/>
                  <a:pt x="537" y="368"/>
                </a:cubicBezTo>
                <a:cubicBezTo>
                  <a:pt x="530" y="364"/>
                  <a:pt x="528" y="364"/>
                  <a:pt x="525" y="365"/>
                </a:cubicBezTo>
                <a:cubicBezTo>
                  <a:pt x="526" y="365"/>
                  <a:pt x="527" y="365"/>
                  <a:pt x="528" y="365"/>
                </a:cubicBezTo>
                <a:cubicBezTo>
                  <a:pt x="535" y="366"/>
                  <a:pt x="538" y="370"/>
                  <a:pt x="537" y="375"/>
                </a:cubicBezTo>
                <a:cubicBezTo>
                  <a:pt x="536" y="377"/>
                  <a:pt x="536" y="378"/>
                  <a:pt x="536" y="380"/>
                </a:cubicBezTo>
                <a:cubicBezTo>
                  <a:pt x="534" y="388"/>
                  <a:pt x="522" y="397"/>
                  <a:pt x="512" y="396"/>
                </a:cubicBezTo>
                <a:cubicBezTo>
                  <a:pt x="517" y="388"/>
                  <a:pt x="518" y="384"/>
                  <a:pt x="515" y="380"/>
                </a:cubicBezTo>
                <a:cubicBezTo>
                  <a:pt x="514" y="382"/>
                  <a:pt x="514" y="384"/>
                  <a:pt x="513" y="386"/>
                </a:cubicBezTo>
                <a:cubicBezTo>
                  <a:pt x="510" y="393"/>
                  <a:pt x="504" y="397"/>
                  <a:pt x="495" y="395"/>
                </a:cubicBezTo>
                <a:cubicBezTo>
                  <a:pt x="489" y="393"/>
                  <a:pt x="483" y="391"/>
                  <a:pt x="477" y="390"/>
                </a:cubicBezTo>
                <a:cubicBezTo>
                  <a:pt x="476" y="389"/>
                  <a:pt x="475" y="389"/>
                  <a:pt x="475" y="388"/>
                </a:cubicBezTo>
                <a:cubicBezTo>
                  <a:pt x="471" y="383"/>
                  <a:pt x="468" y="378"/>
                  <a:pt x="465" y="373"/>
                </a:cubicBezTo>
                <a:cubicBezTo>
                  <a:pt x="472" y="369"/>
                  <a:pt x="473" y="367"/>
                  <a:pt x="474" y="358"/>
                </a:cubicBezTo>
                <a:cubicBezTo>
                  <a:pt x="475" y="356"/>
                  <a:pt x="475" y="353"/>
                  <a:pt x="475" y="351"/>
                </a:cubicBezTo>
                <a:cubicBezTo>
                  <a:pt x="477" y="341"/>
                  <a:pt x="475" y="343"/>
                  <a:pt x="486" y="340"/>
                </a:cubicBezTo>
                <a:cubicBezTo>
                  <a:pt x="494" y="338"/>
                  <a:pt x="501" y="339"/>
                  <a:pt x="507" y="344"/>
                </a:cubicBezTo>
                <a:cubicBezTo>
                  <a:pt x="512" y="348"/>
                  <a:pt x="514" y="354"/>
                  <a:pt x="514" y="360"/>
                </a:cubicBezTo>
                <a:cubicBezTo>
                  <a:pt x="515" y="349"/>
                  <a:pt x="509" y="342"/>
                  <a:pt x="499" y="338"/>
                </a:cubicBezTo>
                <a:cubicBezTo>
                  <a:pt x="507" y="337"/>
                  <a:pt x="514" y="336"/>
                  <a:pt x="522" y="336"/>
                </a:cubicBezTo>
                <a:cubicBezTo>
                  <a:pt x="522" y="335"/>
                  <a:pt x="522" y="335"/>
                  <a:pt x="522" y="335"/>
                </a:cubicBezTo>
                <a:cubicBezTo>
                  <a:pt x="519" y="335"/>
                  <a:pt x="515" y="335"/>
                  <a:pt x="511" y="335"/>
                </a:cubicBezTo>
                <a:cubicBezTo>
                  <a:pt x="516" y="331"/>
                  <a:pt x="518" y="326"/>
                  <a:pt x="519" y="321"/>
                </a:cubicBezTo>
                <a:cubicBezTo>
                  <a:pt x="518" y="322"/>
                  <a:pt x="517" y="323"/>
                  <a:pt x="517" y="324"/>
                </a:cubicBezTo>
                <a:cubicBezTo>
                  <a:pt x="514" y="333"/>
                  <a:pt x="511" y="335"/>
                  <a:pt x="502" y="335"/>
                </a:cubicBezTo>
                <a:cubicBezTo>
                  <a:pt x="501" y="335"/>
                  <a:pt x="501" y="335"/>
                  <a:pt x="500" y="335"/>
                </a:cubicBezTo>
                <a:cubicBezTo>
                  <a:pt x="493" y="336"/>
                  <a:pt x="486" y="337"/>
                  <a:pt x="478" y="338"/>
                </a:cubicBezTo>
                <a:cubicBezTo>
                  <a:pt x="480" y="336"/>
                  <a:pt x="481" y="335"/>
                  <a:pt x="482" y="333"/>
                </a:cubicBezTo>
                <a:cubicBezTo>
                  <a:pt x="487" y="326"/>
                  <a:pt x="495" y="322"/>
                  <a:pt x="502" y="317"/>
                </a:cubicBezTo>
                <a:cubicBezTo>
                  <a:pt x="510" y="311"/>
                  <a:pt x="519" y="308"/>
                  <a:pt x="529" y="308"/>
                </a:cubicBezTo>
                <a:cubicBezTo>
                  <a:pt x="532" y="308"/>
                  <a:pt x="535" y="307"/>
                  <a:pt x="538" y="306"/>
                </a:cubicBezTo>
                <a:cubicBezTo>
                  <a:pt x="541" y="305"/>
                  <a:pt x="543" y="304"/>
                  <a:pt x="546" y="304"/>
                </a:cubicBezTo>
                <a:cubicBezTo>
                  <a:pt x="548" y="304"/>
                  <a:pt x="550" y="304"/>
                  <a:pt x="553" y="304"/>
                </a:cubicBezTo>
                <a:cubicBezTo>
                  <a:pt x="553" y="304"/>
                  <a:pt x="553" y="304"/>
                  <a:pt x="553" y="304"/>
                </a:cubicBezTo>
                <a:cubicBezTo>
                  <a:pt x="549" y="303"/>
                  <a:pt x="546" y="303"/>
                  <a:pt x="542" y="303"/>
                </a:cubicBezTo>
                <a:cubicBezTo>
                  <a:pt x="543" y="300"/>
                  <a:pt x="544" y="298"/>
                  <a:pt x="545" y="295"/>
                </a:cubicBezTo>
                <a:cubicBezTo>
                  <a:pt x="544" y="296"/>
                  <a:pt x="543" y="296"/>
                  <a:pt x="543" y="296"/>
                </a:cubicBezTo>
                <a:cubicBezTo>
                  <a:pt x="543" y="292"/>
                  <a:pt x="543" y="288"/>
                  <a:pt x="542" y="284"/>
                </a:cubicBezTo>
                <a:cubicBezTo>
                  <a:pt x="542" y="287"/>
                  <a:pt x="542" y="291"/>
                  <a:pt x="542" y="294"/>
                </a:cubicBezTo>
                <a:cubicBezTo>
                  <a:pt x="541" y="299"/>
                  <a:pt x="539" y="304"/>
                  <a:pt x="534" y="305"/>
                </a:cubicBezTo>
                <a:cubicBezTo>
                  <a:pt x="529" y="307"/>
                  <a:pt x="523" y="306"/>
                  <a:pt x="517" y="307"/>
                </a:cubicBezTo>
                <a:cubicBezTo>
                  <a:pt x="519" y="305"/>
                  <a:pt x="519" y="304"/>
                  <a:pt x="520" y="302"/>
                </a:cubicBezTo>
                <a:cubicBezTo>
                  <a:pt x="520" y="302"/>
                  <a:pt x="520" y="302"/>
                  <a:pt x="520" y="302"/>
                </a:cubicBezTo>
                <a:cubicBezTo>
                  <a:pt x="517" y="304"/>
                  <a:pt x="513" y="307"/>
                  <a:pt x="510" y="309"/>
                </a:cubicBezTo>
                <a:cubicBezTo>
                  <a:pt x="512" y="302"/>
                  <a:pt x="515" y="295"/>
                  <a:pt x="517" y="288"/>
                </a:cubicBezTo>
                <a:cubicBezTo>
                  <a:pt x="519" y="282"/>
                  <a:pt x="522" y="279"/>
                  <a:pt x="527" y="277"/>
                </a:cubicBezTo>
                <a:cubicBezTo>
                  <a:pt x="531" y="275"/>
                  <a:pt x="535" y="274"/>
                  <a:pt x="538" y="272"/>
                </a:cubicBezTo>
                <a:cubicBezTo>
                  <a:pt x="532" y="273"/>
                  <a:pt x="526" y="275"/>
                  <a:pt x="520" y="279"/>
                </a:cubicBezTo>
                <a:cubicBezTo>
                  <a:pt x="521" y="276"/>
                  <a:pt x="522" y="273"/>
                  <a:pt x="524" y="270"/>
                </a:cubicBezTo>
                <a:cubicBezTo>
                  <a:pt x="521" y="274"/>
                  <a:pt x="519" y="278"/>
                  <a:pt x="517" y="281"/>
                </a:cubicBezTo>
                <a:cubicBezTo>
                  <a:pt x="516" y="285"/>
                  <a:pt x="514" y="290"/>
                  <a:pt x="513" y="294"/>
                </a:cubicBezTo>
                <a:cubicBezTo>
                  <a:pt x="511" y="290"/>
                  <a:pt x="510" y="287"/>
                  <a:pt x="509" y="284"/>
                </a:cubicBezTo>
                <a:cubicBezTo>
                  <a:pt x="508" y="284"/>
                  <a:pt x="508" y="284"/>
                  <a:pt x="508" y="284"/>
                </a:cubicBezTo>
                <a:cubicBezTo>
                  <a:pt x="508" y="285"/>
                  <a:pt x="509" y="286"/>
                  <a:pt x="509" y="286"/>
                </a:cubicBezTo>
                <a:cubicBezTo>
                  <a:pt x="513" y="297"/>
                  <a:pt x="509" y="310"/>
                  <a:pt x="498" y="315"/>
                </a:cubicBezTo>
                <a:cubicBezTo>
                  <a:pt x="489" y="320"/>
                  <a:pt x="480" y="326"/>
                  <a:pt x="474" y="336"/>
                </a:cubicBezTo>
                <a:cubicBezTo>
                  <a:pt x="474" y="336"/>
                  <a:pt x="473" y="337"/>
                  <a:pt x="473" y="338"/>
                </a:cubicBezTo>
                <a:cubicBezTo>
                  <a:pt x="472" y="331"/>
                  <a:pt x="466" y="326"/>
                  <a:pt x="472" y="319"/>
                </a:cubicBezTo>
                <a:cubicBezTo>
                  <a:pt x="471" y="321"/>
                  <a:pt x="470" y="322"/>
                  <a:pt x="468" y="323"/>
                </a:cubicBezTo>
                <a:cubicBezTo>
                  <a:pt x="468" y="322"/>
                  <a:pt x="467" y="320"/>
                  <a:pt x="466" y="319"/>
                </a:cubicBezTo>
                <a:cubicBezTo>
                  <a:pt x="466" y="319"/>
                  <a:pt x="466" y="319"/>
                  <a:pt x="466" y="319"/>
                </a:cubicBezTo>
                <a:cubicBezTo>
                  <a:pt x="467" y="325"/>
                  <a:pt x="468" y="330"/>
                  <a:pt x="469" y="336"/>
                </a:cubicBezTo>
                <a:cubicBezTo>
                  <a:pt x="464" y="332"/>
                  <a:pt x="459" y="330"/>
                  <a:pt x="454" y="331"/>
                </a:cubicBezTo>
                <a:cubicBezTo>
                  <a:pt x="456" y="332"/>
                  <a:pt x="458" y="332"/>
                  <a:pt x="461" y="333"/>
                </a:cubicBezTo>
                <a:cubicBezTo>
                  <a:pt x="465" y="334"/>
                  <a:pt x="470" y="336"/>
                  <a:pt x="470" y="341"/>
                </a:cubicBezTo>
                <a:cubicBezTo>
                  <a:pt x="470" y="348"/>
                  <a:pt x="469" y="355"/>
                  <a:pt x="468" y="361"/>
                </a:cubicBezTo>
                <a:cubicBezTo>
                  <a:pt x="467" y="363"/>
                  <a:pt x="466" y="365"/>
                  <a:pt x="464" y="367"/>
                </a:cubicBezTo>
                <a:cubicBezTo>
                  <a:pt x="462" y="369"/>
                  <a:pt x="461" y="368"/>
                  <a:pt x="459" y="366"/>
                </a:cubicBezTo>
                <a:cubicBezTo>
                  <a:pt x="450" y="355"/>
                  <a:pt x="440" y="343"/>
                  <a:pt x="431" y="332"/>
                </a:cubicBezTo>
                <a:cubicBezTo>
                  <a:pt x="430" y="331"/>
                  <a:pt x="430" y="331"/>
                  <a:pt x="430" y="330"/>
                </a:cubicBezTo>
                <a:cubicBezTo>
                  <a:pt x="438" y="330"/>
                  <a:pt x="443" y="326"/>
                  <a:pt x="446" y="319"/>
                </a:cubicBezTo>
                <a:cubicBezTo>
                  <a:pt x="447" y="315"/>
                  <a:pt x="450" y="312"/>
                  <a:pt x="453" y="310"/>
                </a:cubicBezTo>
                <a:cubicBezTo>
                  <a:pt x="458" y="305"/>
                  <a:pt x="462" y="305"/>
                  <a:pt x="469" y="308"/>
                </a:cubicBezTo>
                <a:cubicBezTo>
                  <a:pt x="471" y="309"/>
                  <a:pt x="473" y="310"/>
                  <a:pt x="475" y="311"/>
                </a:cubicBezTo>
                <a:cubicBezTo>
                  <a:pt x="476" y="311"/>
                  <a:pt x="476" y="310"/>
                  <a:pt x="476" y="310"/>
                </a:cubicBezTo>
                <a:cubicBezTo>
                  <a:pt x="471" y="308"/>
                  <a:pt x="466" y="306"/>
                  <a:pt x="461" y="304"/>
                </a:cubicBezTo>
                <a:cubicBezTo>
                  <a:pt x="462" y="304"/>
                  <a:pt x="462" y="304"/>
                  <a:pt x="463" y="303"/>
                </a:cubicBezTo>
                <a:cubicBezTo>
                  <a:pt x="470" y="300"/>
                  <a:pt x="477" y="297"/>
                  <a:pt x="484" y="293"/>
                </a:cubicBezTo>
                <a:cubicBezTo>
                  <a:pt x="485" y="293"/>
                  <a:pt x="486" y="293"/>
                  <a:pt x="488" y="294"/>
                </a:cubicBezTo>
                <a:cubicBezTo>
                  <a:pt x="490" y="295"/>
                  <a:pt x="493" y="296"/>
                  <a:pt x="496" y="297"/>
                </a:cubicBezTo>
                <a:cubicBezTo>
                  <a:pt x="496" y="297"/>
                  <a:pt x="496" y="297"/>
                  <a:pt x="496" y="297"/>
                </a:cubicBezTo>
                <a:cubicBezTo>
                  <a:pt x="493" y="295"/>
                  <a:pt x="490" y="293"/>
                  <a:pt x="487" y="292"/>
                </a:cubicBezTo>
                <a:cubicBezTo>
                  <a:pt x="489" y="291"/>
                  <a:pt x="490" y="290"/>
                  <a:pt x="491" y="289"/>
                </a:cubicBezTo>
                <a:cubicBezTo>
                  <a:pt x="498" y="284"/>
                  <a:pt x="503" y="278"/>
                  <a:pt x="505" y="271"/>
                </a:cubicBezTo>
                <a:cubicBezTo>
                  <a:pt x="507" y="266"/>
                  <a:pt x="510" y="263"/>
                  <a:pt x="515" y="260"/>
                </a:cubicBezTo>
                <a:cubicBezTo>
                  <a:pt x="518" y="258"/>
                  <a:pt x="522" y="256"/>
                  <a:pt x="526" y="254"/>
                </a:cubicBezTo>
                <a:cubicBezTo>
                  <a:pt x="527" y="254"/>
                  <a:pt x="528" y="254"/>
                  <a:pt x="528" y="253"/>
                </a:cubicBezTo>
                <a:cubicBezTo>
                  <a:pt x="529" y="253"/>
                  <a:pt x="529" y="253"/>
                  <a:pt x="530" y="253"/>
                </a:cubicBezTo>
                <a:cubicBezTo>
                  <a:pt x="529" y="252"/>
                  <a:pt x="529" y="252"/>
                  <a:pt x="529" y="252"/>
                </a:cubicBezTo>
                <a:cubicBezTo>
                  <a:pt x="522" y="256"/>
                  <a:pt x="514" y="260"/>
                  <a:pt x="507" y="263"/>
                </a:cubicBezTo>
                <a:cubicBezTo>
                  <a:pt x="507" y="261"/>
                  <a:pt x="507" y="258"/>
                  <a:pt x="508" y="256"/>
                </a:cubicBezTo>
                <a:cubicBezTo>
                  <a:pt x="505" y="261"/>
                  <a:pt x="505" y="268"/>
                  <a:pt x="501" y="273"/>
                </a:cubicBezTo>
                <a:cubicBezTo>
                  <a:pt x="500" y="267"/>
                  <a:pt x="499" y="261"/>
                  <a:pt x="498" y="256"/>
                </a:cubicBezTo>
                <a:cubicBezTo>
                  <a:pt x="498" y="262"/>
                  <a:pt x="499" y="268"/>
                  <a:pt x="500" y="273"/>
                </a:cubicBezTo>
                <a:cubicBezTo>
                  <a:pt x="500" y="275"/>
                  <a:pt x="500" y="276"/>
                  <a:pt x="500" y="277"/>
                </a:cubicBezTo>
                <a:cubicBezTo>
                  <a:pt x="493" y="287"/>
                  <a:pt x="483" y="291"/>
                  <a:pt x="473" y="295"/>
                </a:cubicBezTo>
                <a:cubicBezTo>
                  <a:pt x="473" y="293"/>
                  <a:pt x="474" y="290"/>
                  <a:pt x="474" y="287"/>
                </a:cubicBezTo>
                <a:cubicBezTo>
                  <a:pt x="474" y="293"/>
                  <a:pt x="471" y="297"/>
                  <a:pt x="465" y="299"/>
                </a:cubicBezTo>
                <a:cubicBezTo>
                  <a:pt x="459" y="302"/>
                  <a:pt x="454" y="306"/>
                  <a:pt x="448" y="309"/>
                </a:cubicBezTo>
                <a:cubicBezTo>
                  <a:pt x="448" y="305"/>
                  <a:pt x="448" y="300"/>
                  <a:pt x="448" y="295"/>
                </a:cubicBezTo>
                <a:cubicBezTo>
                  <a:pt x="448" y="290"/>
                  <a:pt x="451" y="284"/>
                  <a:pt x="455" y="281"/>
                </a:cubicBezTo>
                <a:cubicBezTo>
                  <a:pt x="457" y="279"/>
                  <a:pt x="461" y="279"/>
                  <a:pt x="465" y="279"/>
                </a:cubicBezTo>
                <a:cubicBezTo>
                  <a:pt x="466" y="278"/>
                  <a:pt x="467" y="279"/>
                  <a:pt x="468" y="278"/>
                </a:cubicBezTo>
                <a:cubicBezTo>
                  <a:pt x="470" y="278"/>
                  <a:pt x="472" y="278"/>
                  <a:pt x="475" y="277"/>
                </a:cubicBezTo>
                <a:cubicBezTo>
                  <a:pt x="475" y="277"/>
                  <a:pt x="475" y="277"/>
                  <a:pt x="475" y="277"/>
                </a:cubicBezTo>
                <a:cubicBezTo>
                  <a:pt x="469" y="277"/>
                  <a:pt x="463" y="278"/>
                  <a:pt x="457" y="278"/>
                </a:cubicBezTo>
                <a:cubicBezTo>
                  <a:pt x="464" y="270"/>
                  <a:pt x="472" y="263"/>
                  <a:pt x="485" y="264"/>
                </a:cubicBezTo>
                <a:cubicBezTo>
                  <a:pt x="485" y="264"/>
                  <a:pt x="484" y="263"/>
                  <a:pt x="484" y="263"/>
                </a:cubicBezTo>
                <a:cubicBezTo>
                  <a:pt x="480" y="264"/>
                  <a:pt x="477" y="264"/>
                  <a:pt x="472" y="265"/>
                </a:cubicBezTo>
                <a:cubicBezTo>
                  <a:pt x="475" y="262"/>
                  <a:pt x="477" y="259"/>
                  <a:pt x="479" y="257"/>
                </a:cubicBezTo>
                <a:cubicBezTo>
                  <a:pt x="481" y="255"/>
                  <a:pt x="483" y="252"/>
                  <a:pt x="486" y="250"/>
                </a:cubicBezTo>
                <a:cubicBezTo>
                  <a:pt x="488" y="248"/>
                  <a:pt x="491" y="246"/>
                  <a:pt x="494" y="245"/>
                </a:cubicBezTo>
                <a:cubicBezTo>
                  <a:pt x="494" y="244"/>
                  <a:pt x="493" y="244"/>
                  <a:pt x="493" y="244"/>
                </a:cubicBezTo>
                <a:cubicBezTo>
                  <a:pt x="489" y="247"/>
                  <a:pt x="484" y="250"/>
                  <a:pt x="480" y="253"/>
                </a:cubicBezTo>
                <a:cubicBezTo>
                  <a:pt x="480" y="251"/>
                  <a:pt x="480" y="249"/>
                  <a:pt x="480" y="248"/>
                </a:cubicBezTo>
                <a:cubicBezTo>
                  <a:pt x="479" y="257"/>
                  <a:pt x="471" y="264"/>
                  <a:pt x="463" y="269"/>
                </a:cubicBezTo>
                <a:cubicBezTo>
                  <a:pt x="462" y="267"/>
                  <a:pt x="460" y="264"/>
                  <a:pt x="459" y="261"/>
                </a:cubicBezTo>
                <a:cubicBezTo>
                  <a:pt x="459" y="261"/>
                  <a:pt x="459" y="261"/>
                  <a:pt x="458" y="261"/>
                </a:cubicBezTo>
                <a:cubicBezTo>
                  <a:pt x="462" y="268"/>
                  <a:pt x="462" y="270"/>
                  <a:pt x="456" y="275"/>
                </a:cubicBezTo>
                <a:cubicBezTo>
                  <a:pt x="453" y="278"/>
                  <a:pt x="450" y="282"/>
                  <a:pt x="447" y="286"/>
                </a:cubicBezTo>
                <a:cubicBezTo>
                  <a:pt x="446" y="280"/>
                  <a:pt x="445" y="275"/>
                  <a:pt x="444" y="270"/>
                </a:cubicBezTo>
                <a:cubicBezTo>
                  <a:pt x="444" y="265"/>
                  <a:pt x="443" y="260"/>
                  <a:pt x="443" y="254"/>
                </a:cubicBezTo>
                <a:cubicBezTo>
                  <a:pt x="443" y="249"/>
                  <a:pt x="443" y="243"/>
                  <a:pt x="447" y="238"/>
                </a:cubicBezTo>
                <a:cubicBezTo>
                  <a:pt x="450" y="233"/>
                  <a:pt x="453" y="233"/>
                  <a:pt x="458" y="235"/>
                </a:cubicBezTo>
                <a:cubicBezTo>
                  <a:pt x="460" y="236"/>
                  <a:pt x="461" y="237"/>
                  <a:pt x="463" y="238"/>
                </a:cubicBezTo>
                <a:cubicBezTo>
                  <a:pt x="462" y="237"/>
                  <a:pt x="460" y="236"/>
                  <a:pt x="459" y="235"/>
                </a:cubicBezTo>
                <a:cubicBezTo>
                  <a:pt x="457" y="234"/>
                  <a:pt x="455" y="233"/>
                  <a:pt x="452" y="232"/>
                </a:cubicBezTo>
                <a:cubicBezTo>
                  <a:pt x="455" y="231"/>
                  <a:pt x="457" y="229"/>
                  <a:pt x="459" y="228"/>
                </a:cubicBezTo>
                <a:cubicBezTo>
                  <a:pt x="461" y="226"/>
                  <a:pt x="463" y="226"/>
                  <a:pt x="466" y="227"/>
                </a:cubicBezTo>
                <a:cubicBezTo>
                  <a:pt x="471" y="230"/>
                  <a:pt x="481" y="230"/>
                  <a:pt x="485" y="225"/>
                </a:cubicBezTo>
                <a:cubicBezTo>
                  <a:pt x="478" y="230"/>
                  <a:pt x="471" y="229"/>
                  <a:pt x="463" y="225"/>
                </a:cubicBezTo>
                <a:cubicBezTo>
                  <a:pt x="464" y="224"/>
                  <a:pt x="465" y="223"/>
                  <a:pt x="466" y="222"/>
                </a:cubicBezTo>
                <a:cubicBezTo>
                  <a:pt x="470" y="216"/>
                  <a:pt x="476" y="213"/>
                  <a:pt x="485" y="214"/>
                </a:cubicBezTo>
                <a:cubicBezTo>
                  <a:pt x="488" y="214"/>
                  <a:pt x="491" y="212"/>
                  <a:pt x="494" y="212"/>
                </a:cubicBezTo>
                <a:cubicBezTo>
                  <a:pt x="494" y="212"/>
                  <a:pt x="494" y="212"/>
                  <a:pt x="494" y="211"/>
                </a:cubicBezTo>
                <a:cubicBezTo>
                  <a:pt x="488" y="212"/>
                  <a:pt x="481" y="213"/>
                  <a:pt x="475" y="213"/>
                </a:cubicBezTo>
                <a:cubicBezTo>
                  <a:pt x="478" y="206"/>
                  <a:pt x="482" y="198"/>
                  <a:pt x="485" y="191"/>
                </a:cubicBezTo>
                <a:cubicBezTo>
                  <a:pt x="485" y="191"/>
                  <a:pt x="484" y="191"/>
                  <a:pt x="484" y="191"/>
                </a:cubicBezTo>
                <a:cubicBezTo>
                  <a:pt x="477" y="204"/>
                  <a:pt x="472" y="217"/>
                  <a:pt x="457" y="225"/>
                </a:cubicBezTo>
                <a:cubicBezTo>
                  <a:pt x="456" y="220"/>
                  <a:pt x="457" y="216"/>
                  <a:pt x="460" y="212"/>
                </a:cubicBezTo>
                <a:cubicBezTo>
                  <a:pt x="456" y="215"/>
                  <a:pt x="456" y="219"/>
                  <a:pt x="456" y="224"/>
                </a:cubicBezTo>
                <a:cubicBezTo>
                  <a:pt x="456" y="226"/>
                  <a:pt x="455" y="227"/>
                  <a:pt x="454" y="228"/>
                </a:cubicBezTo>
                <a:cubicBezTo>
                  <a:pt x="452" y="229"/>
                  <a:pt x="450" y="231"/>
                  <a:pt x="447" y="233"/>
                </a:cubicBezTo>
                <a:cubicBezTo>
                  <a:pt x="448" y="228"/>
                  <a:pt x="450" y="223"/>
                  <a:pt x="450" y="218"/>
                </a:cubicBezTo>
                <a:cubicBezTo>
                  <a:pt x="451" y="211"/>
                  <a:pt x="455" y="205"/>
                  <a:pt x="461" y="201"/>
                </a:cubicBezTo>
                <a:cubicBezTo>
                  <a:pt x="462" y="200"/>
                  <a:pt x="463" y="198"/>
                  <a:pt x="465" y="197"/>
                </a:cubicBezTo>
                <a:cubicBezTo>
                  <a:pt x="465" y="197"/>
                  <a:pt x="465" y="196"/>
                  <a:pt x="466" y="195"/>
                </a:cubicBezTo>
                <a:cubicBezTo>
                  <a:pt x="461" y="199"/>
                  <a:pt x="457" y="203"/>
                  <a:pt x="452" y="207"/>
                </a:cubicBezTo>
                <a:cubicBezTo>
                  <a:pt x="452" y="204"/>
                  <a:pt x="452" y="200"/>
                  <a:pt x="452" y="197"/>
                </a:cubicBezTo>
                <a:cubicBezTo>
                  <a:pt x="452" y="194"/>
                  <a:pt x="452" y="190"/>
                  <a:pt x="451" y="187"/>
                </a:cubicBezTo>
                <a:cubicBezTo>
                  <a:pt x="449" y="180"/>
                  <a:pt x="452" y="175"/>
                  <a:pt x="460" y="170"/>
                </a:cubicBezTo>
                <a:cubicBezTo>
                  <a:pt x="470" y="178"/>
                  <a:pt x="478" y="180"/>
                  <a:pt x="484" y="175"/>
                </a:cubicBezTo>
                <a:cubicBezTo>
                  <a:pt x="475" y="178"/>
                  <a:pt x="467" y="176"/>
                  <a:pt x="461" y="169"/>
                </a:cubicBezTo>
                <a:cubicBezTo>
                  <a:pt x="464" y="167"/>
                  <a:pt x="468" y="164"/>
                  <a:pt x="468" y="160"/>
                </a:cubicBezTo>
                <a:cubicBezTo>
                  <a:pt x="465" y="163"/>
                  <a:pt x="461" y="166"/>
                  <a:pt x="457" y="170"/>
                </a:cubicBezTo>
                <a:cubicBezTo>
                  <a:pt x="456" y="162"/>
                  <a:pt x="456" y="156"/>
                  <a:pt x="455" y="149"/>
                </a:cubicBezTo>
                <a:cubicBezTo>
                  <a:pt x="455" y="152"/>
                  <a:pt x="455" y="155"/>
                  <a:pt x="455" y="158"/>
                </a:cubicBezTo>
                <a:cubicBezTo>
                  <a:pt x="456" y="165"/>
                  <a:pt x="456" y="171"/>
                  <a:pt x="449" y="176"/>
                </a:cubicBezTo>
                <a:cubicBezTo>
                  <a:pt x="446" y="165"/>
                  <a:pt x="447" y="155"/>
                  <a:pt x="450" y="145"/>
                </a:cubicBezTo>
                <a:cubicBezTo>
                  <a:pt x="450" y="145"/>
                  <a:pt x="450" y="145"/>
                  <a:pt x="449" y="144"/>
                </a:cubicBezTo>
                <a:cubicBezTo>
                  <a:pt x="448" y="149"/>
                  <a:pt x="446" y="153"/>
                  <a:pt x="445" y="158"/>
                </a:cubicBezTo>
                <a:cubicBezTo>
                  <a:pt x="441" y="154"/>
                  <a:pt x="438" y="150"/>
                  <a:pt x="435" y="146"/>
                </a:cubicBezTo>
                <a:cubicBezTo>
                  <a:pt x="437" y="149"/>
                  <a:pt x="439" y="151"/>
                  <a:pt x="440" y="154"/>
                </a:cubicBezTo>
                <a:cubicBezTo>
                  <a:pt x="442" y="157"/>
                  <a:pt x="444" y="160"/>
                  <a:pt x="445" y="163"/>
                </a:cubicBezTo>
                <a:cubicBezTo>
                  <a:pt x="446" y="169"/>
                  <a:pt x="446" y="176"/>
                  <a:pt x="446" y="182"/>
                </a:cubicBezTo>
                <a:cubicBezTo>
                  <a:pt x="447" y="186"/>
                  <a:pt x="447" y="190"/>
                  <a:pt x="448" y="194"/>
                </a:cubicBezTo>
                <a:cubicBezTo>
                  <a:pt x="442" y="191"/>
                  <a:pt x="438" y="188"/>
                  <a:pt x="435" y="183"/>
                </a:cubicBezTo>
                <a:cubicBezTo>
                  <a:pt x="434" y="181"/>
                  <a:pt x="434" y="180"/>
                  <a:pt x="436" y="178"/>
                </a:cubicBezTo>
                <a:cubicBezTo>
                  <a:pt x="440" y="174"/>
                  <a:pt x="441" y="169"/>
                  <a:pt x="439" y="163"/>
                </a:cubicBezTo>
                <a:cubicBezTo>
                  <a:pt x="440" y="169"/>
                  <a:pt x="439" y="175"/>
                  <a:pt x="433" y="179"/>
                </a:cubicBezTo>
                <a:cubicBezTo>
                  <a:pt x="430" y="172"/>
                  <a:pt x="429" y="165"/>
                  <a:pt x="423" y="159"/>
                </a:cubicBezTo>
                <a:cubicBezTo>
                  <a:pt x="427" y="169"/>
                  <a:pt x="431" y="179"/>
                  <a:pt x="435" y="189"/>
                </a:cubicBezTo>
                <a:cubicBezTo>
                  <a:pt x="429" y="189"/>
                  <a:pt x="423" y="188"/>
                  <a:pt x="417" y="188"/>
                </a:cubicBezTo>
                <a:cubicBezTo>
                  <a:pt x="418" y="188"/>
                  <a:pt x="418" y="188"/>
                  <a:pt x="420" y="188"/>
                </a:cubicBezTo>
                <a:cubicBezTo>
                  <a:pt x="424" y="189"/>
                  <a:pt x="429" y="189"/>
                  <a:pt x="433" y="190"/>
                </a:cubicBezTo>
                <a:cubicBezTo>
                  <a:pt x="440" y="191"/>
                  <a:pt x="444" y="195"/>
                  <a:pt x="448" y="199"/>
                </a:cubicBezTo>
                <a:cubicBezTo>
                  <a:pt x="448" y="199"/>
                  <a:pt x="448" y="200"/>
                  <a:pt x="448" y="201"/>
                </a:cubicBezTo>
                <a:cubicBezTo>
                  <a:pt x="447" y="207"/>
                  <a:pt x="447" y="213"/>
                  <a:pt x="446" y="219"/>
                </a:cubicBezTo>
                <a:cubicBezTo>
                  <a:pt x="443" y="230"/>
                  <a:pt x="440" y="240"/>
                  <a:pt x="438" y="251"/>
                </a:cubicBezTo>
                <a:cubicBezTo>
                  <a:pt x="437" y="253"/>
                  <a:pt x="438" y="256"/>
                  <a:pt x="437" y="259"/>
                </a:cubicBezTo>
                <a:cubicBezTo>
                  <a:pt x="433" y="255"/>
                  <a:pt x="429" y="251"/>
                  <a:pt x="425" y="247"/>
                </a:cubicBezTo>
                <a:cubicBezTo>
                  <a:pt x="422" y="245"/>
                  <a:pt x="421" y="242"/>
                  <a:pt x="422" y="238"/>
                </a:cubicBezTo>
                <a:cubicBezTo>
                  <a:pt x="423" y="236"/>
                  <a:pt x="424" y="233"/>
                  <a:pt x="425" y="231"/>
                </a:cubicBezTo>
                <a:cubicBezTo>
                  <a:pt x="425" y="231"/>
                  <a:pt x="425" y="231"/>
                  <a:pt x="424" y="231"/>
                </a:cubicBezTo>
                <a:cubicBezTo>
                  <a:pt x="423" y="234"/>
                  <a:pt x="421" y="238"/>
                  <a:pt x="419" y="243"/>
                </a:cubicBezTo>
                <a:cubicBezTo>
                  <a:pt x="417" y="238"/>
                  <a:pt x="414" y="233"/>
                  <a:pt x="412" y="229"/>
                </a:cubicBezTo>
                <a:cubicBezTo>
                  <a:pt x="411" y="227"/>
                  <a:pt x="412" y="225"/>
                  <a:pt x="413" y="224"/>
                </a:cubicBezTo>
                <a:cubicBezTo>
                  <a:pt x="414" y="221"/>
                  <a:pt x="416" y="219"/>
                  <a:pt x="417" y="216"/>
                </a:cubicBezTo>
                <a:cubicBezTo>
                  <a:pt x="417" y="216"/>
                  <a:pt x="417" y="216"/>
                  <a:pt x="417" y="216"/>
                </a:cubicBezTo>
                <a:cubicBezTo>
                  <a:pt x="415" y="218"/>
                  <a:pt x="413" y="221"/>
                  <a:pt x="411" y="223"/>
                </a:cubicBezTo>
                <a:cubicBezTo>
                  <a:pt x="411" y="222"/>
                  <a:pt x="410" y="220"/>
                  <a:pt x="410" y="219"/>
                </a:cubicBezTo>
                <a:cubicBezTo>
                  <a:pt x="410" y="219"/>
                  <a:pt x="410" y="219"/>
                  <a:pt x="409" y="219"/>
                </a:cubicBezTo>
                <a:cubicBezTo>
                  <a:pt x="410" y="223"/>
                  <a:pt x="410" y="227"/>
                  <a:pt x="411" y="232"/>
                </a:cubicBezTo>
                <a:cubicBezTo>
                  <a:pt x="406" y="229"/>
                  <a:pt x="403" y="225"/>
                  <a:pt x="400" y="223"/>
                </a:cubicBezTo>
                <a:cubicBezTo>
                  <a:pt x="402" y="225"/>
                  <a:pt x="405" y="228"/>
                  <a:pt x="408" y="231"/>
                </a:cubicBezTo>
                <a:cubicBezTo>
                  <a:pt x="410" y="233"/>
                  <a:pt x="412" y="234"/>
                  <a:pt x="413" y="236"/>
                </a:cubicBezTo>
                <a:cubicBezTo>
                  <a:pt x="418" y="242"/>
                  <a:pt x="422" y="248"/>
                  <a:pt x="427" y="252"/>
                </a:cubicBezTo>
                <a:cubicBezTo>
                  <a:pt x="437" y="261"/>
                  <a:pt x="440" y="271"/>
                  <a:pt x="441" y="282"/>
                </a:cubicBezTo>
                <a:cubicBezTo>
                  <a:pt x="430" y="275"/>
                  <a:pt x="420" y="268"/>
                  <a:pt x="409" y="261"/>
                </a:cubicBezTo>
                <a:cubicBezTo>
                  <a:pt x="412" y="264"/>
                  <a:pt x="415" y="267"/>
                  <a:pt x="417" y="269"/>
                </a:cubicBezTo>
                <a:cubicBezTo>
                  <a:pt x="405" y="266"/>
                  <a:pt x="391" y="265"/>
                  <a:pt x="383" y="253"/>
                </a:cubicBezTo>
                <a:cubicBezTo>
                  <a:pt x="385" y="257"/>
                  <a:pt x="388" y="261"/>
                  <a:pt x="393" y="263"/>
                </a:cubicBezTo>
                <a:cubicBezTo>
                  <a:pt x="400" y="266"/>
                  <a:pt x="407" y="268"/>
                  <a:pt x="414" y="269"/>
                </a:cubicBezTo>
                <a:cubicBezTo>
                  <a:pt x="422" y="271"/>
                  <a:pt x="428" y="274"/>
                  <a:pt x="435" y="279"/>
                </a:cubicBezTo>
                <a:cubicBezTo>
                  <a:pt x="438" y="281"/>
                  <a:pt x="442" y="284"/>
                  <a:pt x="442" y="288"/>
                </a:cubicBezTo>
                <a:cubicBezTo>
                  <a:pt x="442" y="294"/>
                  <a:pt x="442" y="300"/>
                  <a:pt x="442" y="306"/>
                </a:cubicBezTo>
                <a:cubicBezTo>
                  <a:pt x="442" y="307"/>
                  <a:pt x="442" y="308"/>
                  <a:pt x="442" y="310"/>
                </a:cubicBezTo>
                <a:cubicBezTo>
                  <a:pt x="438" y="299"/>
                  <a:pt x="430" y="293"/>
                  <a:pt x="425" y="291"/>
                </a:cubicBezTo>
                <a:cubicBezTo>
                  <a:pt x="425" y="292"/>
                  <a:pt x="426" y="292"/>
                  <a:pt x="426" y="293"/>
                </a:cubicBezTo>
                <a:cubicBezTo>
                  <a:pt x="427" y="293"/>
                  <a:pt x="427" y="294"/>
                  <a:pt x="428" y="294"/>
                </a:cubicBezTo>
                <a:cubicBezTo>
                  <a:pt x="436" y="301"/>
                  <a:pt x="441" y="309"/>
                  <a:pt x="438" y="319"/>
                </a:cubicBezTo>
                <a:cubicBezTo>
                  <a:pt x="438" y="323"/>
                  <a:pt x="435" y="325"/>
                  <a:pt x="431" y="324"/>
                </a:cubicBezTo>
                <a:cubicBezTo>
                  <a:pt x="427" y="323"/>
                  <a:pt x="422" y="322"/>
                  <a:pt x="419" y="319"/>
                </a:cubicBezTo>
                <a:cubicBezTo>
                  <a:pt x="405" y="308"/>
                  <a:pt x="392" y="295"/>
                  <a:pt x="378" y="283"/>
                </a:cubicBezTo>
                <a:cubicBezTo>
                  <a:pt x="366" y="272"/>
                  <a:pt x="354" y="259"/>
                  <a:pt x="345" y="245"/>
                </a:cubicBezTo>
                <a:cubicBezTo>
                  <a:pt x="341" y="240"/>
                  <a:pt x="339" y="234"/>
                  <a:pt x="339" y="228"/>
                </a:cubicBezTo>
                <a:cubicBezTo>
                  <a:pt x="339" y="201"/>
                  <a:pt x="339" y="174"/>
                  <a:pt x="339" y="147"/>
                </a:cubicBezTo>
                <a:cubicBezTo>
                  <a:pt x="339" y="115"/>
                  <a:pt x="339" y="84"/>
                  <a:pt x="339" y="53"/>
                </a:cubicBezTo>
                <a:cubicBezTo>
                  <a:pt x="339" y="39"/>
                  <a:pt x="339" y="26"/>
                  <a:pt x="339" y="13"/>
                </a:cubicBezTo>
                <a:cubicBezTo>
                  <a:pt x="339" y="11"/>
                  <a:pt x="340" y="10"/>
                  <a:pt x="342" y="10"/>
                </a:cubicBezTo>
                <a:cubicBezTo>
                  <a:pt x="343" y="10"/>
                  <a:pt x="344" y="10"/>
                  <a:pt x="345" y="10"/>
                </a:cubicBezTo>
                <a:cubicBezTo>
                  <a:pt x="348" y="10"/>
                  <a:pt x="349" y="11"/>
                  <a:pt x="349" y="13"/>
                </a:cubicBezTo>
                <a:cubicBezTo>
                  <a:pt x="349" y="14"/>
                  <a:pt x="349" y="16"/>
                  <a:pt x="349" y="17"/>
                </a:cubicBezTo>
                <a:cubicBezTo>
                  <a:pt x="349" y="17"/>
                  <a:pt x="349" y="17"/>
                  <a:pt x="349" y="17"/>
                </a:cubicBezTo>
                <a:cubicBezTo>
                  <a:pt x="349" y="18"/>
                  <a:pt x="349" y="18"/>
                  <a:pt x="349" y="18"/>
                </a:cubicBezTo>
                <a:cubicBezTo>
                  <a:pt x="349" y="29"/>
                  <a:pt x="349" y="40"/>
                  <a:pt x="349" y="51"/>
                </a:cubicBezTo>
                <a:cubicBezTo>
                  <a:pt x="349" y="60"/>
                  <a:pt x="349" y="68"/>
                  <a:pt x="349" y="77"/>
                </a:cubicBezTo>
                <a:cubicBezTo>
                  <a:pt x="349" y="127"/>
                  <a:pt x="349" y="178"/>
                  <a:pt x="349" y="228"/>
                </a:cubicBezTo>
                <a:cubicBezTo>
                  <a:pt x="349" y="229"/>
                  <a:pt x="349" y="231"/>
                  <a:pt x="349" y="232"/>
                </a:cubicBezTo>
                <a:cubicBezTo>
                  <a:pt x="353" y="243"/>
                  <a:pt x="361" y="252"/>
                  <a:pt x="369" y="261"/>
                </a:cubicBezTo>
                <a:cubicBezTo>
                  <a:pt x="369" y="260"/>
                  <a:pt x="369" y="260"/>
                  <a:pt x="369" y="259"/>
                </a:cubicBezTo>
                <a:cubicBezTo>
                  <a:pt x="369" y="250"/>
                  <a:pt x="369" y="240"/>
                  <a:pt x="369" y="231"/>
                </a:cubicBezTo>
                <a:cubicBezTo>
                  <a:pt x="369" y="231"/>
                  <a:pt x="369" y="231"/>
                  <a:pt x="369" y="231"/>
                </a:cubicBezTo>
                <a:cubicBezTo>
                  <a:pt x="369" y="231"/>
                  <a:pt x="369" y="230"/>
                  <a:pt x="369" y="230"/>
                </a:cubicBezTo>
                <a:cubicBezTo>
                  <a:pt x="369" y="229"/>
                  <a:pt x="369" y="227"/>
                  <a:pt x="369" y="226"/>
                </a:cubicBezTo>
                <a:cubicBezTo>
                  <a:pt x="369" y="226"/>
                  <a:pt x="369" y="226"/>
                  <a:pt x="369" y="226"/>
                </a:cubicBezTo>
                <a:cubicBezTo>
                  <a:pt x="369" y="221"/>
                  <a:pt x="369" y="216"/>
                  <a:pt x="369" y="211"/>
                </a:cubicBezTo>
                <a:cubicBezTo>
                  <a:pt x="369" y="209"/>
                  <a:pt x="370" y="207"/>
                  <a:pt x="370" y="206"/>
                </a:cubicBezTo>
                <a:cubicBezTo>
                  <a:pt x="371" y="192"/>
                  <a:pt x="373" y="180"/>
                  <a:pt x="373" y="180"/>
                </a:cubicBezTo>
                <a:cubicBezTo>
                  <a:pt x="374" y="169"/>
                  <a:pt x="377" y="159"/>
                  <a:pt x="382" y="149"/>
                </a:cubicBezTo>
                <a:cubicBezTo>
                  <a:pt x="388" y="137"/>
                  <a:pt x="396" y="128"/>
                  <a:pt x="409" y="123"/>
                </a:cubicBezTo>
                <a:cubicBezTo>
                  <a:pt x="429" y="115"/>
                  <a:pt x="449" y="116"/>
                  <a:pt x="467" y="128"/>
                </a:cubicBezTo>
                <a:cubicBezTo>
                  <a:pt x="483" y="137"/>
                  <a:pt x="495" y="150"/>
                  <a:pt x="506" y="163"/>
                </a:cubicBezTo>
                <a:cubicBezTo>
                  <a:pt x="523" y="185"/>
                  <a:pt x="536" y="209"/>
                  <a:pt x="548" y="233"/>
                </a:cubicBezTo>
                <a:cubicBezTo>
                  <a:pt x="549" y="234"/>
                  <a:pt x="551" y="236"/>
                  <a:pt x="551" y="237"/>
                </a:cubicBezTo>
                <a:cubicBezTo>
                  <a:pt x="552" y="242"/>
                  <a:pt x="553" y="242"/>
                  <a:pt x="558" y="242"/>
                </a:cubicBezTo>
                <a:cubicBezTo>
                  <a:pt x="556" y="243"/>
                  <a:pt x="555" y="243"/>
                  <a:pt x="554" y="244"/>
                </a:cubicBezTo>
                <a:cubicBezTo>
                  <a:pt x="558" y="255"/>
                  <a:pt x="564" y="267"/>
                  <a:pt x="568" y="279"/>
                </a:cubicBezTo>
                <a:cubicBezTo>
                  <a:pt x="575" y="298"/>
                  <a:pt x="582" y="317"/>
                  <a:pt x="588" y="336"/>
                </a:cubicBezTo>
                <a:cubicBezTo>
                  <a:pt x="591" y="348"/>
                  <a:pt x="594" y="360"/>
                  <a:pt x="597" y="372"/>
                </a:cubicBezTo>
                <a:cubicBezTo>
                  <a:pt x="597" y="372"/>
                  <a:pt x="597" y="372"/>
                  <a:pt x="597" y="372"/>
                </a:cubicBezTo>
                <a:cubicBezTo>
                  <a:pt x="607" y="421"/>
                  <a:pt x="607" y="421"/>
                  <a:pt x="607" y="421"/>
                </a:cubicBezTo>
                <a:cubicBezTo>
                  <a:pt x="607" y="421"/>
                  <a:pt x="607" y="421"/>
                  <a:pt x="607" y="421"/>
                </a:cubicBezTo>
                <a:cubicBezTo>
                  <a:pt x="609" y="434"/>
                  <a:pt x="611" y="448"/>
                  <a:pt x="612" y="461"/>
                </a:cubicBezTo>
                <a:cubicBezTo>
                  <a:pt x="616" y="497"/>
                  <a:pt x="617" y="533"/>
                  <a:pt x="613" y="570"/>
                </a:cubicBezTo>
                <a:cubicBezTo>
                  <a:pt x="613" y="570"/>
                  <a:pt x="613" y="571"/>
                  <a:pt x="613" y="572"/>
                </a:cubicBezTo>
                <a:cubicBezTo>
                  <a:pt x="612" y="574"/>
                  <a:pt x="612" y="576"/>
                  <a:pt x="612" y="578"/>
                </a:cubicBezTo>
                <a:cubicBezTo>
                  <a:pt x="611" y="580"/>
                  <a:pt x="611" y="582"/>
                  <a:pt x="610" y="584"/>
                </a:cubicBezTo>
                <a:cubicBezTo>
                  <a:pt x="610" y="588"/>
                  <a:pt x="609" y="591"/>
                  <a:pt x="608" y="594"/>
                </a:cubicBezTo>
                <a:cubicBezTo>
                  <a:pt x="608" y="597"/>
                  <a:pt x="607" y="599"/>
                  <a:pt x="606" y="601"/>
                </a:cubicBezTo>
                <a:cubicBezTo>
                  <a:pt x="604" y="607"/>
                  <a:pt x="602" y="613"/>
                  <a:pt x="599" y="618"/>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4" name="Freeform 22">
            <a:extLst>
              <a:ext uri="{FF2B5EF4-FFF2-40B4-BE49-F238E27FC236}">
                <a16:creationId xmlns:a16="http://schemas.microsoft.com/office/drawing/2014/main" id="{86692BFB-0216-3B41-381D-62FF0F31E74B}"/>
              </a:ext>
            </a:extLst>
          </p:cNvPr>
          <p:cNvSpPr/>
          <p:nvPr/>
        </p:nvSpPr>
        <p:spPr bwMode="auto">
          <a:xfrm flipH="1">
            <a:off x="1927225" y="3192463"/>
            <a:ext cx="0" cy="6350"/>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5" name="Freeform 23">
            <a:extLst>
              <a:ext uri="{FF2B5EF4-FFF2-40B4-BE49-F238E27FC236}">
                <a16:creationId xmlns:a16="http://schemas.microsoft.com/office/drawing/2014/main" id="{D3262A93-A5B3-D211-05A6-6A3BFB747480}"/>
              </a:ext>
            </a:extLst>
          </p:cNvPr>
          <p:cNvSpPr/>
          <p:nvPr/>
        </p:nvSpPr>
        <p:spPr bwMode="auto">
          <a:xfrm>
            <a:off x="1927225" y="3192463"/>
            <a:ext cx="34925" cy="28575"/>
          </a:xfrm>
          <a:custGeom>
            <a:avLst/>
            <a:gdLst>
              <a:gd name="T0" fmla="*/ 0 w 6"/>
              <a:gd name="T1" fmla="*/ 1 h 5"/>
              <a:gd name="T2" fmla="*/ 6 w 6"/>
              <a:gd name="T3" fmla="*/ 5 h 5"/>
              <a:gd name="T4" fmla="*/ 0 w 6"/>
              <a:gd name="T5" fmla="*/ 1 h 5"/>
            </a:gdLst>
            <a:ahLst/>
            <a:cxnLst>
              <a:cxn ang="0">
                <a:pos x="T0" y="T1"/>
              </a:cxn>
              <a:cxn ang="0">
                <a:pos x="T2" y="T3"/>
              </a:cxn>
              <a:cxn ang="0">
                <a:pos x="T4" y="T5"/>
              </a:cxn>
            </a:cxnLst>
            <a:rect l="0" t="0" r="r" b="b"/>
            <a:pathLst>
              <a:path w="6" h="5">
                <a:moveTo>
                  <a:pt x="0" y="1"/>
                </a:moveTo>
                <a:cubicBezTo>
                  <a:pt x="2" y="2"/>
                  <a:pt x="3" y="5"/>
                  <a:pt x="6" y="5"/>
                </a:cubicBezTo>
                <a:cubicBezTo>
                  <a:pt x="6" y="2"/>
                  <a:pt x="3" y="0"/>
                  <a:pt x="0" y="1"/>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8" name="Oval 24">
            <a:extLst>
              <a:ext uri="{FF2B5EF4-FFF2-40B4-BE49-F238E27FC236}">
                <a16:creationId xmlns:a16="http://schemas.microsoft.com/office/drawing/2014/main" id="{0FF6764D-51EA-B18D-F2B8-CCCA15D211C8}"/>
              </a:ext>
            </a:extLst>
          </p:cNvPr>
          <p:cNvSpPr>
            <a:spLocks noChangeArrowheads="1"/>
          </p:cNvSpPr>
          <p:nvPr/>
        </p:nvSpPr>
        <p:spPr bwMode="auto">
          <a:xfrm>
            <a:off x="1962150" y="3221038"/>
            <a:ext cx="1588" cy="1587"/>
          </a:xfrm>
          <a:prstGeom prst="ellipse">
            <a:avLst/>
          </a:pr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9" name="Freeform 25">
            <a:extLst>
              <a:ext uri="{FF2B5EF4-FFF2-40B4-BE49-F238E27FC236}">
                <a16:creationId xmlns:a16="http://schemas.microsoft.com/office/drawing/2014/main" id="{F6D818F2-E2E5-1346-2B3E-F30FA815799F}"/>
              </a:ext>
            </a:extLst>
          </p:cNvPr>
          <p:cNvSpPr/>
          <p:nvPr/>
        </p:nvSpPr>
        <p:spPr bwMode="auto">
          <a:xfrm>
            <a:off x="2249488" y="4110038"/>
            <a:ext cx="41275" cy="74612"/>
          </a:xfrm>
          <a:custGeom>
            <a:avLst/>
            <a:gdLst>
              <a:gd name="T0" fmla="*/ 5 w 7"/>
              <a:gd name="T1" fmla="*/ 0 h 13"/>
              <a:gd name="T2" fmla="*/ 1 w 7"/>
              <a:gd name="T3" fmla="*/ 11 h 13"/>
              <a:gd name="T4" fmla="*/ 0 w 7"/>
              <a:gd name="T5" fmla="*/ 13 h 13"/>
              <a:gd name="T6" fmla="*/ 5 w 7"/>
              <a:gd name="T7" fmla="*/ 0 h 13"/>
            </a:gdLst>
            <a:ahLst/>
            <a:cxnLst>
              <a:cxn ang="0">
                <a:pos x="T0" y="T1"/>
              </a:cxn>
              <a:cxn ang="0">
                <a:pos x="T2" y="T3"/>
              </a:cxn>
              <a:cxn ang="0">
                <a:pos x="T4" y="T5"/>
              </a:cxn>
              <a:cxn ang="0">
                <a:pos x="T6" y="T7"/>
              </a:cxn>
            </a:cxnLst>
            <a:rect l="0" t="0" r="r" b="b"/>
            <a:pathLst>
              <a:path w="7" h="13">
                <a:moveTo>
                  <a:pt x="5" y="0"/>
                </a:moveTo>
                <a:cubicBezTo>
                  <a:pt x="6" y="4"/>
                  <a:pt x="5" y="8"/>
                  <a:pt x="1" y="11"/>
                </a:cubicBezTo>
                <a:cubicBezTo>
                  <a:pt x="1" y="12"/>
                  <a:pt x="1" y="13"/>
                  <a:pt x="0" y="13"/>
                </a:cubicBezTo>
                <a:cubicBezTo>
                  <a:pt x="5" y="10"/>
                  <a:pt x="7" y="5"/>
                  <a:pt x="5"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0" name="Freeform 26">
            <a:extLst>
              <a:ext uri="{FF2B5EF4-FFF2-40B4-BE49-F238E27FC236}">
                <a16:creationId xmlns:a16="http://schemas.microsoft.com/office/drawing/2014/main" id="{0E19EDF1-7C03-B87C-70DC-F92D6573DBE9}"/>
              </a:ext>
            </a:extLst>
          </p:cNvPr>
          <p:cNvSpPr/>
          <p:nvPr/>
        </p:nvSpPr>
        <p:spPr bwMode="auto">
          <a:xfrm flipH="1">
            <a:off x="2249488" y="4184650"/>
            <a:ext cx="0" cy="6350"/>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1" name="Freeform 27">
            <a:extLst>
              <a:ext uri="{FF2B5EF4-FFF2-40B4-BE49-F238E27FC236}">
                <a16:creationId xmlns:a16="http://schemas.microsoft.com/office/drawing/2014/main" id="{A42C08BD-26AD-E280-272E-050172B65D0E}"/>
              </a:ext>
            </a:extLst>
          </p:cNvPr>
          <p:cNvSpPr/>
          <p:nvPr/>
        </p:nvSpPr>
        <p:spPr bwMode="auto">
          <a:xfrm>
            <a:off x="2111375" y="2898775"/>
            <a:ext cx="6350" cy="57150"/>
          </a:xfrm>
          <a:custGeom>
            <a:avLst/>
            <a:gdLst>
              <a:gd name="T0" fmla="*/ 0 w 1"/>
              <a:gd name="T1" fmla="*/ 0 h 10"/>
              <a:gd name="T2" fmla="*/ 0 w 1"/>
              <a:gd name="T3" fmla="*/ 10 h 10"/>
              <a:gd name="T4" fmla="*/ 1 w 1"/>
              <a:gd name="T5" fmla="*/ 10 h 10"/>
              <a:gd name="T6" fmla="*/ 1 w 1"/>
              <a:gd name="T7" fmla="*/ 0 h 10"/>
              <a:gd name="T8" fmla="*/ 0 w 1"/>
              <a:gd name="T9" fmla="*/ 0 h 10"/>
            </a:gdLst>
            <a:ahLst/>
            <a:cxnLst>
              <a:cxn ang="0">
                <a:pos x="T0" y="T1"/>
              </a:cxn>
              <a:cxn ang="0">
                <a:pos x="T2" y="T3"/>
              </a:cxn>
              <a:cxn ang="0">
                <a:pos x="T4" y="T5"/>
              </a:cxn>
              <a:cxn ang="0">
                <a:pos x="T6" y="T7"/>
              </a:cxn>
              <a:cxn ang="0">
                <a:pos x="T8" y="T9"/>
              </a:cxn>
            </a:cxnLst>
            <a:rect l="0" t="0" r="r" b="b"/>
            <a:pathLst>
              <a:path w="1" h="10">
                <a:moveTo>
                  <a:pt x="0" y="0"/>
                </a:moveTo>
                <a:cubicBezTo>
                  <a:pt x="0" y="3"/>
                  <a:pt x="0" y="6"/>
                  <a:pt x="0" y="10"/>
                </a:cubicBezTo>
                <a:cubicBezTo>
                  <a:pt x="1" y="10"/>
                  <a:pt x="1" y="10"/>
                  <a:pt x="1" y="10"/>
                </a:cubicBezTo>
                <a:cubicBezTo>
                  <a:pt x="1" y="6"/>
                  <a:pt x="1" y="3"/>
                  <a:pt x="1" y="0"/>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2" name="Freeform 28">
            <a:extLst>
              <a:ext uri="{FF2B5EF4-FFF2-40B4-BE49-F238E27FC236}">
                <a16:creationId xmlns:a16="http://schemas.microsoft.com/office/drawing/2014/main" id="{ABBC8D23-729A-9E7C-5539-F3FA40554037}"/>
              </a:ext>
            </a:extLst>
          </p:cNvPr>
          <p:cNvSpPr/>
          <p:nvPr/>
        </p:nvSpPr>
        <p:spPr bwMode="auto">
          <a:xfrm>
            <a:off x="1966913" y="3862388"/>
            <a:ext cx="63500" cy="17462"/>
          </a:xfrm>
          <a:custGeom>
            <a:avLst/>
            <a:gdLst>
              <a:gd name="T0" fmla="*/ 0 w 11"/>
              <a:gd name="T1" fmla="*/ 3 h 3"/>
              <a:gd name="T2" fmla="*/ 11 w 11"/>
              <a:gd name="T3" fmla="*/ 0 h 3"/>
              <a:gd name="T4" fmla="*/ 0 w 11"/>
              <a:gd name="T5" fmla="*/ 3 h 3"/>
            </a:gdLst>
            <a:ahLst/>
            <a:cxnLst>
              <a:cxn ang="0">
                <a:pos x="T0" y="T1"/>
              </a:cxn>
              <a:cxn ang="0">
                <a:pos x="T2" y="T3"/>
              </a:cxn>
              <a:cxn ang="0">
                <a:pos x="T4" y="T5"/>
              </a:cxn>
            </a:cxnLst>
            <a:rect l="0" t="0" r="r" b="b"/>
            <a:pathLst>
              <a:path w="11" h="3">
                <a:moveTo>
                  <a:pt x="0" y="3"/>
                </a:moveTo>
                <a:cubicBezTo>
                  <a:pt x="4" y="2"/>
                  <a:pt x="8" y="1"/>
                  <a:pt x="11" y="0"/>
                </a:cubicBezTo>
                <a:cubicBezTo>
                  <a:pt x="8" y="0"/>
                  <a:pt x="3" y="0"/>
                  <a:pt x="0" y="3"/>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3" name="Freeform 29">
            <a:extLst>
              <a:ext uri="{FF2B5EF4-FFF2-40B4-BE49-F238E27FC236}">
                <a16:creationId xmlns:a16="http://schemas.microsoft.com/office/drawing/2014/main" id="{F849A3EE-0E98-4E39-CE3D-EB28B5BFD0C0}"/>
              </a:ext>
            </a:extLst>
          </p:cNvPr>
          <p:cNvSpPr/>
          <p:nvPr/>
        </p:nvSpPr>
        <p:spPr bwMode="auto">
          <a:xfrm flipH="1">
            <a:off x="1966913" y="38798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Tree>
    <p:extLst>
      <p:ext uri="{BB962C8B-B14F-4D97-AF65-F5344CB8AC3E}">
        <p14:creationId xmlns:p14="http://schemas.microsoft.com/office/powerpoint/2010/main" val="4818471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5">
            <a:extLst>
              <a:ext uri="{FF2B5EF4-FFF2-40B4-BE49-F238E27FC236}">
                <a16:creationId xmlns:a16="http://schemas.microsoft.com/office/drawing/2014/main" id="{12521B11-316C-4558-A989-8AF790A9F672}"/>
              </a:ext>
            </a:extLst>
          </p:cNvPr>
          <p:cNvSpPr/>
          <p:nvPr/>
        </p:nvSpPr>
        <p:spPr>
          <a:xfrm>
            <a:off x="3983868" y="1706595"/>
            <a:ext cx="4196920" cy="4196919"/>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400000000000000" pitchFamily="2" charset="-78"/>
            </a:endParaRPr>
          </a:p>
        </p:txBody>
      </p:sp>
      <p:sp>
        <p:nvSpPr>
          <p:cNvPr id="2" name="Título 1">
            <a:extLst>
              <a:ext uri="{FF2B5EF4-FFF2-40B4-BE49-F238E27FC236}">
                <a16:creationId xmlns:a16="http://schemas.microsoft.com/office/drawing/2014/main" id="{DD80C09C-1897-462F-B39E-2B2D6FFAEF88}"/>
              </a:ext>
            </a:extLst>
          </p:cNvPr>
          <p:cNvSpPr>
            <a:spLocks noGrp="1"/>
          </p:cNvSpPr>
          <p:nvPr>
            <p:ph type="title" idx="4294967295"/>
          </p:nvPr>
        </p:nvSpPr>
        <p:spPr>
          <a:xfrm>
            <a:off x="1388470" y="435336"/>
            <a:ext cx="8474075" cy="709612"/>
          </a:xfrm>
          <a:prstGeom prst="rect">
            <a:avLst/>
          </a:prstGeom>
        </p:spPr>
        <p:txBody>
          <a:bodyPr/>
          <a:lstStyle/>
          <a:p>
            <a:pPr algn="r" rtl="1"/>
            <a:r>
              <a:rPr lang="fa-IR" dirty="0">
                <a:solidFill>
                  <a:srgbClr val="E9475A"/>
                </a:solidFill>
                <a:cs typeface="B Nazanin" panose="00000400000000000000" pitchFamily="2" charset="-78"/>
              </a:rPr>
              <a:t>مراقبت های بهداشتی</a:t>
            </a:r>
            <a:endParaRPr lang="es-PE" dirty="0">
              <a:solidFill>
                <a:srgbClr val="E9475A"/>
              </a:solidFill>
              <a:cs typeface="B Nazanin" panose="00000400000000000000" pitchFamily="2" charset="-78"/>
            </a:endParaRPr>
          </a:p>
        </p:txBody>
      </p:sp>
      <p:sp>
        <p:nvSpPr>
          <p:cNvPr id="33" name="TextBox 95">
            <a:extLst>
              <a:ext uri="{FF2B5EF4-FFF2-40B4-BE49-F238E27FC236}">
                <a16:creationId xmlns:a16="http://schemas.microsoft.com/office/drawing/2014/main" id="{9F50D83C-8ED6-4D5B-B35A-6A3B4A4FB81C}"/>
              </a:ext>
            </a:extLst>
          </p:cNvPr>
          <p:cNvSpPr txBox="1"/>
          <p:nvPr/>
        </p:nvSpPr>
        <p:spPr>
          <a:xfrm flipH="1">
            <a:off x="1388470" y="1639278"/>
            <a:ext cx="2558345" cy="553998"/>
          </a:xfrm>
          <a:prstGeom prst="rect">
            <a:avLst/>
          </a:prstGeom>
          <a:noFill/>
          <a:ln>
            <a:noFill/>
          </a:ln>
        </p:spPr>
        <p:txBody>
          <a:bodyPr wrap="square" lIns="0" tIns="0" rIns="0" bIns="0" rtlCol="0" anchor="ctr">
            <a:spAutoFit/>
          </a:bodyPr>
          <a:lstStyle/>
          <a:p>
            <a:pPr algn="r">
              <a:buClr>
                <a:schemeClr val="accent1"/>
              </a:buClr>
            </a:pPr>
            <a:r>
              <a:rPr lang="fa-IR" sz="1200" b="1" dirty="0">
                <a:solidFill>
                  <a:schemeClr val="tx1">
                    <a:lumMod val="75000"/>
                    <a:lumOff val="25000"/>
                  </a:schemeClr>
                </a:solidFill>
                <a:cs typeface="B Nazanin" panose="00000400000000000000" pitchFamily="2" charset="-78"/>
              </a:rPr>
              <a:t>مشتری بسیار مهم است، مشتری توسط مشتری دنبال خواهد شد. اکنون همه می توانند کارتون را دانلود کرده و از آن لذت ببرند.</a:t>
            </a:r>
            <a:endParaRPr lang="en-US" sz="1200" dirty="0">
              <a:solidFill>
                <a:schemeClr val="tx1">
                  <a:lumMod val="75000"/>
                  <a:lumOff val="25000"/>
                </a:schemeClr>
              </a:solidFill>
              <a:cs typeface="B Nazanin" panose="00000400000000000000" pitchFamily="2" charset="-78"/>
            </a:endParaRPr>
          </a:p>
        </p:txBody>
      </p:sp>
      <p:sp>
        <p:nvSpPr>
          <p:cNvPr id="5" name="Oval 6">
            <a:extLst>
              <a:ext uri="{FF2B5EF4-FFF2-40B4-BE49-F238E27FC236}">
                <a16:creationId xmlns:a16="http://schemas.microsoft.com/office/drawing/2014/main" id="{989C7333-3369-46BE-BA87-1F6B38BEA7A4}"/>
              </a:ext>
            </a:extLst>
          </p:cNvPr>
          <p:cNvSpPr/>
          <p:nvPr/>
        </p:nvSpPr>
        <p:spPr>
          <a:xfrm>
            <a:off x="4208920" y="1486896"/>
            <a:ext cx="1184191" cy="1184191"/>
          </a:xfrm>
          <a:prstGeom prst="ellipse">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400000000000000" pitchFamily="2" charset="-78"/>
            </a:endParaRPr>
          </a:p>
        </p:txBody>
      </p:sp>
      <p:sp>
        <p:nvSpPr>
          <p:cNvPr id="6" name="Oval 43">
            <a:extLst>
              <a:ext uri="{FF2B5EF4-FFF2-40B4-BE49-F238E27FC236}">
                <a16:creationId xmlns:a16="http://schemas.microsoft.com/office/drawing/2014/main" id="{679B2373-064C-45DF-B59D-25E9369595E9}"/>
              </a:ext>
            </a:extLst>
          </p:cNvPr>
          <p:cNvSpPr/>
          <p:nvPr/>
        </p:nvSpPr>
        <p:spPr>
          <a:xfrm>
            <a:off x="6771548" y="1486896"/>
            <a:ext cx="1184191" cy="118419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400000000000000" pitchFamily="2" charset="-78"/>
            </a:endParaRPr>
          </a:p>
        </p:txBody>
      </p:sp>
      <p:sp>
        <p:nvSpPr>
          <p:cNvPr id="7" name="Oval 44">
            <a:extLst>
              <a:ext uri="{FF2B5EF4-FFF2-40B4-BE49-F238E27FC236}">
                <a16:creationId xmlns:a16="http://schemas.microsoft.com/office/drawing/2014/main" id="{419BC8AB-8BD3-4312-BE45-2DDFCF8FC041}"/>
              </a:ext>
            </a:extLst>
          </p:cNvPr>
          <p:cNvSpPr/>
          <p:nvPr/>
        </p:nvSpPr>
        <p:spPr>
          <a:xfrm>
            <a:off x="3391774" y="3224005"/>
            <a:ext cx="1184191" cy="118419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400000000000000" pitchFamily="2" charset="-78"/>
            </a:endParaRPr>
          </a:p>
        </p:txBody>
      </p:sp>
      <p:sp>
        <p:nvSpPr>
          <p:cNvPr id="8" name="Oval 45">
            <a:extLst>
              <a:ext uri="{FF2B5EF4-FFF2-40B4-BE49-F238E27FC236}">
                <a16:creationId xmlns:a16="http://schemas.microsoft.com/office/drawing/2014/main" id="{973754F8-3525-4D78-AEDA-18931B4E8BCC}"/>
              </a:ext>
            </a:extLst>
          </p:cNvPr>
          <p:cNvSpPr/>
          <p:nvPr/>
        </p:nvSpPr>
        <p:spPr>
          <a:xfrm>
            <a:off x="7588692" y="3224005"/>
            <a:ext cx="1184192" cy="1184192"/>
          </a:xfrm>
          <a:prstGeom prst="ellipse">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400000000000000" pitchFamily="2" charset="-78"/>
            </a:endParaRPr>
          </a:p>
        </p:txBody>
      </p:sp>
      <p:sp>
        <p:nvSpPr>
          <p:cNvPr id="9" name="Oval 46">
            <a:extLst>
              <a:ext uri="{FF2B5EF4-FFF2-40B4-BE49-F238E27FC236}">
                <a16:creationId xmlns:a16="http://schemas.microsoft.com/office/drawing/2014/main" id="{5C1FA8D2-B6C6-446E-9486-29E139300CC5}"/>
              </a:ext>
            </a:extLst>
          </p:cNvPr>
          <p:cNvSpPr/>
          <p:nvPr/>
        </p:nvSpPr>
        <p:spPr>
          <a:xfrm>
            <a:off x="4208919" y="4961113"/>
            <a:ext cx="1184192" cy="1184192"/>
          </a:xfrm>
          <a:prstGeom prst="ellipse">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400000000000000" pitchFamily="2" charset="-78"/>
            </a:endParaRPr>
          </a:p>
        </p:txBody>
      </p:sp>
      <p:sp>
        <p:nvSpPr>
          <p:cNvPr id="10" name="Oval 72">
            <a:extLst>
              <a:ext uri="{FF2B5EF4-FFF2-40B4-BE49-F238E27FC236}">
                <a16:creationId xmlns:a16="http://schemas.microsoft.com/office/drawing/2014/main" id="{422A7736-7BC7-429D-8CCF-1386D1823832}"/>
              </a:ext>
            </a:extLst>
          </p:cNvPr>
          <p:cNvSpPr/>
          <p:nvPr/>
        </p:nvSpPr>
        <p:spPr>
          <a:xfrm>
            <a:off x="6771548" y="4961113"/>
            <a:ext cx="1184192" cy="11841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400000000000000" pitchFamily="2" charset="-78"/>
            </a:endParaRPr>
          </a:p>
        </p:txBody>
      </p:sp>
      <p:grpSp>
        <p:nvGrpSpPr>
          <p:cNvPr id="11" name="Group 73">
            <a:extLst>
              <a:ext uri="{FF2B5EF4-FFF2-40B4-BE49-F238E27FC236}">
                <a16:creationId xmlns:a16="http://schemas.microsoft.com/office/drawing/2014/main" id="{EBAA2BC3-08AA-4DC0-B3C3-3AED29E89447}"/>
              </a:ext>
            </a:extLst>
          </p:cNvPr>
          <p:cNvGrpSpPr/>
          <p:nvPr/>
        </p:nvGrpSpPr>
        <p:grpSpPr>
          <a:xfrm>
            <a:off x="3783434" y="3617423"/>
            <a:ext cx="400872" cy="397356"/>
            <a:chOff x="4117975" y="3279775"/>
            <a:chExt cx="361950" cy="358776"/>
          </a:xfrm>
          <a:solidFill>
            <a:schemeClr val="bg1"/>
          </a:solidFill>
        </p:grpSpPr>
        <p:sp>
          <p:nvSpPr>
            <p:cNvPr id="12" name="Freeform 10">
              <a:extLst>
                <a:ext uri="{FF2B5EF4-FFF2-40B4-BE49-F238E27FC236}">
                  <a16:creationId xmlns:a16="http://schemas.microsoft.com/office/drawing/2014/main" id="{D137F5F2-1B28-4CD2-97BD-2046DA274289}"/>
                </a:ext>
              </a:extLst>
            </p:cNvPr>
            <p:cNvSpPr>
              <a:spLocks noEditPoints="1"/>
            </p:cNvSpPr>
            <p:nvPr/>
          </p:nvSpPr>
          <p:spPr bwMode="auto">
            <a:xfrm>
              <a:off x="4117975" y="3411538"/>
              <a:ext cx="361950" cy="227013"/>
            </a:xfrm>
            <a:custGeom>
              <a:avLst/>
              <a:gdLst>
                <a:gd name="T0" fmla="*/ 90 w 96"/>
                <a:gd name="T1" fmla="*/ 0 h 60"/>
                <a:gd name="T2" fmla="*/ 6 w 96"/>
                <a:gd name="T3" fmla="*/ 0 h 60"/>
                <a:gd name="T4" fmla="*/ 0 w 96"/>
                <a:gd name="T5" fmla="*/ 6 h 60"/>
                <a:gd name="T6" fmla="*/ 6 w 96"/>
                <a:gd name="T7" fmla="*/ 12 h 60"/>
                <a:gd name="T8" fmla="*/ 8 w 96"/>
                <a:gd name="T9" fmla="*/ 12 h 60"/>
                <a:gd name="T10" fmla="*/ 30 w 96"/>
                <a:gd name="T11" fmla="*/ 48 h 60"/>
                <a:gd name="T12" fmla="*/ 18 w 96"/>
                <a:gd name="T13" fmla="*/ 58 h 60"/>
                <a:gd name="T14" fmla="*/ 20 w 96"/>
                <a:gd name="T15" fmla="*/ 60 h 60"/>
                <a:gd name="T16" fmla="*/ 76 w 96"/>
                <a:gd name="T17" fmla="*/ 60 h 60"/>
                <a:gd name="T18" fmla="*/ 76 w 96"/>
                <a:gd name="T19" fmla="*/ 60 h 60"/>
                <a:gd name="T20" fmla="*/ 78 w 96"/>
                <a:gd name="T21" fmla="*/ 58 h 60"/>
                <a:gd name="T22" fmla="*/ 66 w 96"/>
                <a:gd name="T23" fmla="*/ 48 h 60"/>
                <a:gd name="T24" fmla="*/ 88 w 96"/>
                <a:gd name="T25" fmla="*/ 12 h 60"/>
                <a:gd name="T26" fmla="*/ 90 w 96"/>
                <a:gd name="T27" fmla="*/ 12 h 60"/>
                <a:gd name="T28" fmla="*/ 96 w 96"/>
                <a:gd name="T29" fmla="*/ 6 h 60"/>
                <a:gd name="T30" fmla="*/ 90 w 96"/>
                <a:gd name="T31" fmla="*/ 0 h 60"/>
                <a:gd name="T32" fmla="*/ 40 w 96"/>
                <a:gd name="T33" fmla="*/ 37 h 60"/>
                <a:gd name="T34" fmla="*/ 37 w 96"/>
                <a:gd name="T35" fmla="*/ 38 h 60"/>
                <a:gd name="T36" fmla="*/ 22 w 96"/>
                <a:gd name="T37" fmla="*/ 23 h 60"/>
                <a:gd name="T38" fmla="*/ 23 w 96"/>
                <a:gd name="T39" fmla="*/ 20 h 60"/>
                <a:gd name="T40" fmla="*/ 26 w 96"/>
                <a:gd name="T41" fmla="*/ 21 h 60"/>
                <a:gd name="T42" fmla="*/ 39 w 96"/>
                <a:gd name="T43" fmla="*/ 34 h 60"/>
                <a:gd name="T44" fmla="*/ 40 w 96"/>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60">
                  <a:moveTo>
                    <a:pt x="90" y="0"/>
                  </a:moveTo>
                  <a:cubicBezTo>
                    <a:pt x="6" y="0"/>
                    <a:pt x="6" y="0"/>
                    <a:pt x="6" y="0"/>
                  </a:cubicBezTo>
                  <a:cubicBezTo>
                    <a:pt x="3" y="0"/>
                    <a:pt x="0" y="3"/>
                    <a:pt x="0" y="6"/>
                  </a:cubicBezTo>
                  <a:cubicBezTo>
                    <a:pt x="0" y="9"/>
                    <a:pt x="3" y="12"/>
                    <a:pt x="6" y="12"/>
                  </a:cubicBezTo>
                  <a:cubicBezTo>
                    <a:pt x="8" y="12"/>
                    <a:pt x="8" y="12"/>
                    <a:pt x="8" y="12"/>
                  </a:cubicBezTo>
                  <a:cubicBezTo>
                    <a:pt x="9" y="27"/>
                    <a:pt x="17" y="41"/>
                    <a:pt x="30" y="48"/>
                  </a:cubicBezTo>
                  <a:cubicBezTo>
                    <a:pt x="23" y="50"/>
                    <a:pt x="18" y="54"/>
                    <a:pt x="18" y="58"/>
                  </a:cubicBezTo>
                  <a:cubicBezTo>
                    <a:pt x="18" y="59"/>
                    <a:pt x="19" y="60"/>
                    <a:pt x="20" y="60"/>
                  </a:cubicBezTo>
                  <a:cubicBezTo>
                    <a:pt x="76" y="60"/>
                    <a:pt x="76" y="60"/>
                    <a:pt x="76" y="60"/>
                  </a:cubicBezTo>
                  <a:cubicBezTo>
                    <a:pt x="76" y="60"/>
                    <a:pt x="76" y="60"/>
                    <a:pt x="76" y="60"/>
                  </a:cubicBezTo>
                  <a:cubicBezTo>
                    <a:pt x="77" y="60"/>
                    <a:pt x="78" y="59"/>
                    <a:pt x="78" y="58"/>
                  </a:cubicBezTo>
                  <a:cubicBezTo>
                    <a:pt x="78" y="53"/>
                    <a:pt x="71" y="49"/>
                    <a:pt x="66" y="48"/>
                  </a:cubicBezTo>
                  <a:cubicBezTo>
                    <a:pt x="79" y="41"/>
                    <a:pt x="87" y="27"/>
                    <a:pt x="88" y="12"/>
                  </a:cubicBezTo>
                  <a:cubicBezTo>
                    <a:pt x="90" y="12"/>
                    <a:pt x="90" y="12"/>
                    <a:pt x="90" y="12"/>
                  </a:cubicBezTo>
                  <a:cubicBezTo>
                    <a:pt x="93" y="12"/>
                    <a:pt x="96" y="9"/>
                    <a:pt x="96" y="6"/>
                  </a:cubicBezTo>
                  <a:cubicBezTo>
                    <a:pt x="96" y="3"/>
                    <a:pt x="93" y="0"/>
                    <a:pt x="90" y="0"/>
                  </a:cubicBezTo>
                  <a:close/>
                  <a:moveTo>
                    <a:pt x="40" y="37"/>
                  </a:moveTo>
                  <a:cubicBezTo>
                    <a:pt x="39" y="38"/>
                    <a:pt x="38" y="38"/>
                    <a:pt x="37" y="38"/>
                  </a:cubicBezTo>
                  <a:cubicBezTo>
                    <a:pt x="30" y="35"/>
                    <a:pt x="25" y="30"/>
                    <a:pt x="22" y="23"/>
                  </a:cubicBezTo>
                  <a:cubicBezTo>
                    <a:pt x="22" y="22"/>
                    <a:pt x="22" y="21"/>
                    <a:pt x="23" y="20"/>
                  </a:cubicBezTo>
                  <a:cubicBezTo>
                    <a:pt x="24" y="20"/>
                    <a:pt x="25" y="20"/>
                    <a:pt x="26" y="21"/>
                  </a:cubicBezTo>
                  <a:cubicBezTo>
                    <a:pt x="28" y="27"/>
                    <a:pt x="33" y="32"/>
                    <a:pt x="39" y="34"/>
                  </a:cubicBezTo>
                  <a:cubicBezTo>
                    <a:pt x="40" y="35"/>
                    <a:pt x="40" y="36"/>
                    <a:pt x="4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sp>
          <p:nvSpPr>
            <p:cNvPr id="13" name="Freeform 11">
              <a:extLst>
                <a:ext uri="{FF2B5EF4-FFF2-40B4-BE49-F238E27FC236}">
                  <a16:creationId xmlns:a16="http://schemas.microsoft.com/office/drawing/2014/main" id="{DF197CEF-04A4-4290-9DC8-A65CE705F549}"/>
                </a:ext>
              </a:extLst>
            </p:cNvPr>
            <p:cNvSpPr/>
            <p:nvPr/>
          </p:nvSpPr>
          <p:spPr bwMode="auto">
            <a:xfrm>
              <a:off x="4321175" y="3279775"/>
              <a:ext cx="142875" cy="117475"/>
            </a:xfrm>
            <a:custGeom>
              <a:avLst/>
              <a:gdLst>
                <a:gd name="T0" fmla="*/ 2 w 38"/>
                <a:gd name="T1" fmla="*/ 31 h 31"/>
                <a:gd name="T2" fmla="*/ 18 w 38"/>
                <a:gd name="T3" fmla="*/ 31 h 31"/>
                <a:gd name="T4" fmla="*/ 20 w 38"/>
                <a:gd name="T5" fmla="*/ 30 h 31"/>
                <a:gd name="T6" fmla="*/ 33 w 38"/>
                <a:gd name="T7" fmla="*/ 1 h 31"/>
                <a:gd name="T8" fmla="*/ 30 w 38"/>
                <a:gd name="T9" fmla="*/ 0 h 31"/>
                <a:gd name="T10" fmla="*/ 1 w 38"/>
                <a:gd name="T11" fmla="*/ 28 h 31"/>
                <a:gd name="T12" fmla="*/ 0 w 38"/>
                <a:gd name="T13" fmla="*/ 30 h 31"/>
                <a:gd name="T14" fmla="*/ 2 w 38"/>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1">
                  <a:moveTo>
                    <a:pt x="2" y="31"/>
                  </a:moveTo>
                  <a:cubicBezTo>
                    <a:pt x="18" y="31"/>
                    <a:pt x="18" y="31"/>
                    <a:pt x="18" y="31"/>
                  </a:cubicBezTo>
                  <a:cubicBezTo>
                    <a:pt x="19" y="31"/>
                    <a:pt x="19" y="31"/>
                    <a:pt x="20" y="30"/>
                  </a:cubicBezTo>
                  <a:cubicBezTo>
                    <a:pt x="36" y="7"/>
                    <a:pt x="38" y="5"/>
                    <a:pt x="33" y="1"/>
                  </a:cubicBezTo>
                  <a:cubicBezTo>
                    <a:pt x="32" y="1"/>
                    <a:pt x="31" y="0"/>
                    <a:pt x="30" y="0"/>
                  </a:cubicBezTo>
                  <a:cubicBezTo>
                    <a:pt x="26" y="0"/>
                    <a:pt x="23" y="4"/>
                    <a:pt x="1" y="28"/>
                  </a:cubicBezTo>
                  <a:cubicBezTo>
                    <a:pt x="0" y="28"/>
                    <a:pt x="0" y="29"/>
                    <a:pt x="0" y="30"/>
                  </a:cubicBezTo>
                  <a:cubicBezTo>
                    <a:pt x="0" y="31"/>
                    <a:pt x="1" y="31"/>
                    <a:pt x="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grpSp>
      <p:sp>
        <p:nvSpPr>
          <p:cNvPr id="14" name="Freeform 20">
            <a:extLst>
              <a:ext uri="{FF2B5EF4-FFF2-40B4-BE49-F238E27FC236}">
                <a16:creationId xmlns:a16="http://schemas.microsoft.com/office/drawing/2014/main" id="{481B3A6D-15C4-4F55-AE96-45BD575551FF}"/>
              </a:ext>
            </a:extLst>
          </p:cNvPr>
          <p:cNvSpPr>
            <a:spLocks noEditPoints="1"/>
          </p:cNvSpPr>
          <p:nvPr/>
        </p:nvSpPr>
        <p:spPr bwMode="auto">
          <a:xfrm>
            <a:off x="4667391" y="5352774"/>
            <a:ext cx="267247" cy="400872"/>
          </a:xfrm>
          <a:custGeom>
            <a:avLst/>
            <a:gdLst>
              <a:gd name="T0" fmla="*/ 34 w 64"/>
              <a:gd name="T1" fmla="*/ 1 h 96"/>
              <a:gd name="T2" fmla="*/ 30 w 64"/>
              <a:gd name="T3" fmla="*/ 1 h 96"/>
              <a:gd name="T4" fmla="*/ 0 w 64"/>
              <a:gd name="T5" fmla="*/ 64 h 96"/>
              <a:gd name="T6" fmla="*/ 32 w 64"/>
              <a:gd name="T7" fmla="*/ 96 h 96"/>
              <a:gd name="T8" fmla="*/ 64 w 64"/>
              <a:gd name="T9" fmla="*/ 64 h 96"/>
              <a:gd name="T10" fmla="*/ 34 w 64"/>
              <a:gd name="T11" fmla="*/ 1 h 96"/>
              <a:gd name="T12" fmla="*/ 26 w 64"/>
              <a:gd name="T13" fmla="*/ 39 h 96"/>
              <a:gd name="T14" fmla="*/ 16 w 64"/>
              <a:gd name="T15" fmla="*/ 64 h 96"/>
              <a:gd name="T16" fmla="*/ 21 w 64"/>
              <a:gd name="T17" fmla="*/ 76 h 96"/>
              <a:gd name="T18" fmla="*/ 21 w 64"/>
              <a:gd name="T19" fmla="*/ 79 h 96"/>
              <a:gd name="T20" fmla="*/ 20 w 64"/>
              <a:gd name="T21" fmla="*/ 79 h 96"/>
              <a:gd name="T22" fmla="*/ 19 w 64"/>
              <a:gd name="T23" fmla="*/ 79 h 96"/>
              <a:gd name="T24" fmla="*/ 12 w 64"/>
              <a:gd name="T25" fmla="*/ 64 h 96"/>
              <a:gd name="T26" fmla="*/ 22 w 64"/>
              <a:gd name="T27" fmla="*/ 37 h 96"/>
              <a:gd name="T28" fmla="*/ 25 w 64"/>
              <a:gd name="T29" fmla="*/ 36 h 96"/>
              <a:gd name="T30" fmla="*/ 26 w 64"/>
              <a:gd name="T31" fmla="*/ 3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96">
                <a:moveTo>
                  <a:pt x="34" y="1"/>
                </a:moveTo>
                <a:cubicBezTo>
                  <a:pt x="33" y="0"/>
                  <a:pt x="31" y="0"/>
                  <a:pt x="30" y="1"/>
                </a:cubicBezTo>
                <a:cubicBezTo>
                  <a:pt x="29" y="3"/>
                  <a:pt x="0" y="47"/>
                  <a:pt x="0" y="64"/>
                </a:cubicBezTo>
                <a:cubicBezTo>
                  <a:pt x="0" y="82"/>
                  <a:pt x="14" y="96"/>
                  <a:pt x="32" y="96"/>
                </a:cubicBezTo>
                <a:cubicBezTo>
                  <a:pt x="50" y="96"/>
                  <a:pt x="64" y="82"/>
                  <a:pt x="64" y="64"/>
                </a:cubicBezTo>
                <a:cubicBezTo>
                  <a:pt x="64" y="47"/>
                  <a:pt x="35" y="3"/>
                  <a:pt x="34" y="1"/>
                </a:cubicBezTo>
                <a:close/>
                <a:moveTo>
                  <a:pt x="26" y="39"/>
                </a:moveTo>
                <a:cubicBezTo>
                  <a:pt x="17" y="55"/>
                  <a:pt x="16" y="62"/>
                  <a:pt x="16" y="64"/>
                </a:cubicBezTo>
                <a:cubicBezTo>
                  <a:pt x="16" y="69"/>
                  <a:pt x="18" y="73"/>
                  <a:pt x="21" y="76"/>
                </a:cubicBezTo>
                <a:cubicBezTo>
                  <a:pt x="22" y="77"/>
                  <a:pt x="22" y="78"/>
                  <a:pt x="21" y="79"/>
                </a:cubicBezTo>
                <a:cubicBezTo>
                  <a:pt x="21" y="79"/>
                  <a:pt x="21" y="79"/>
                  <a:pt x="20" y="79"/>
                </a:cubicBezTo>
                <a:cubicBezTo>
                  <a:pt x="20" y="79"/>
                  <a:pt x="19" y="79"/>
                  <a:pt x="19" y="79"/>
                </a:cubicBezTo>
                <a:cubicBezTo>
                  <a:pt x="14" y="75"/>
                  <a:pt x="12" y="70"/>
                  <a:pt x="12" y="64"/>
                </a:cubicBezTo>
                <a:cubicBezTo>
                  <a:pt x="12" y="59"/>
                  <a:pt x="15" y="50"/>
                  <a:pt x="22" y="37"/>
                </a:cubicBezTo>
                <a:cubicBezTo>
                  <a:pt x="23" y="36"/>
                  <a:pt x="24" y="36"/>
                  <a:pt x="25" y="36"/>
                </a:cubicBezTo>
                <a:cubicBezTo>
                  <a:pt x="26" y="37"/>
                  <a:pt x="26" y="38"/>
                  <a:pt x="26"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grpSp>
        <p:nvGrpSpPr>
          <p:cNvPr id="15" name="Group 77">
            <a:extLst>
              <a:ext uri="{FF2B5EF4-FFF2-40B4-BE49-F238E27FC236}">
                <a16:creationId xmlns:a16="http://schemas.microsoft.com/office/drawing/2014/main" id="{320A0214-B901-4C31-9ED0-5C07BEB14470}"/>
              </a:ext>
            </a:extLst>
          </p:cNvPr>
          <p:cNvGrpSpPr/>
          <p:nvPr/>
        </p:nvGrpSpPr>
        <p:grpSpPr>
          <a:xfrm>
            <a:off x="7164087" y="1887348"/>
            <a:ext cx="399114" cy="383290"/>
            <a:chOff x="8445500" y="1847850"/>
            <a:chExt cx="360363" cy="346075"/>
          </a:xfrm>
          <a:solidFill>
            <a:schemeClr val="bg1"/>
          </a:solidFill>
        </p:grpSpPr>
        <p:sp>
          <p:nvSpPr>
            <p:cNvPr id="16" name="Freeform 26">
              <a:extLst>
                <a:ext uri="{FF2B5EF4-FFF2-40B4-BE49-F238E27FC236}">
                  <a16:creationId xmlns:a16="http://schemas.microsoft.com/office/drawing/2014/main" id="{0DBC0BE1-BE4C-49C6-ADEE-7B7A35532FF0}"/>
                </a:ext>
              </a:extLst>
            </p:cNvPr>
            <p:cNvSpPr/>
            <p:nvPr/>
          </p:nvSpPr>
          <p:spPr bwMode="auto">
            <a:xfrm>
              <a:off x="8501063" y="2054225"/>
              <a:ext cx="241300" cy="139700"/>
            </a:xfrm>
            <a:custGeom>
              <a:avLst/>
              <a:gdLst>
                <a:gd name="T0" fmla="*/ 48 w 64"/>
                <a:gd name="T1" fmla="*/ 14 h 37"/>
                <a:gd name="T2" fmla="*/ 43 w 64"/>
                <a:gd name="T3" fmla="*/ 17 h 37"/>
                <a:gd name="T4" fmla="*/ 37 w 64"/>
                <a:gd name="T5" fmla="*/ 13 h 37"/>
                <a:gd name="T6" fmla="*/ 33 w 64"/>
                <a:gd name="T7" fmla="*/ 0 h 37"/>
                <a:gd name="T8" fmla="*/ 30 w 64"/>
                <a:gd name="T9" fmla="*/ 6 h 37"/>
                <a:gd name="T10" fmla="*/ 25 w 64"/>
                <a:gd name="T11" fmla="*/ 9 h 37"/>
                <a:gd name="T12" fmla="*/ 20 w 64"/>
                <a:gd name="T13" fmla="*/ 6 h 37"/>
                <a:gd name="T14" fmla="*/ 17 w 64"/>
                <a:gd name="T15" fmla="*/ 1 h 37"/>
                <a:gd name="T16" fmla="*/ 16 w 64"/>
                <a:gd name="T17" fmla="*/ 3 h 37"/>
                <a:gd name="T18" fmla="*/ 11 w 64"/>
                <a:gd name="T19" fmla="*/ 5 h 37"/>
                <a:gd name="T20" fmla="*/ 0 w 64"/>
                <a:gd name="T21" fmla="*/ 5 h 37"/>
                <a:gd name="T22" fmla="*/ 32 w 64"/>
                <a:gd name="T23" fmla="*/ 36 h 37"/>
                <a:gd name="T24" fmla="*/ 33 w 64"/>
                <a:gd name="T25" fmla="*/ 37 h 37"/>
                <a:gd name="T26" fmla="*/ 34 w 64"/>
                <a:gd name="T27" fmla="*/ 36 h 37"/>
                <a:gd name="T28" fmla="*/ 64 w 64"/>
                <a:gd name="T29" fmla="*/ 5 h 37"/>
                <a:gd name="T30" fmla="*/ 53 w 64"/>
                <a:gd name="T31" fmla="*/ 5 h 37"/>
                <a:gd name="T32" fmla="*/ 48 w 64"/>
                <a:gd name="T33"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7">
                  <a:moveTo>
                    <a:pt x="48" y="14"/>
                  </a:moveTo>
                  <a:cubicBezTo>
                    <a:pt x="47" y="16"/>
                    <a:pt x="45" y="17"/>
                    <a:pt x="43" y="17"/>
                  </a:cubicBezTo>
                  <a:cubicBezTo>
                    <a:pt x="40" y="17"/>
                    <a:pt x="38" y="15"/>
                    <a:pt x="37" y="13"/>
                  </a:cubicBezTo>
                  <a:cubicBezTo>
                    <a:pt x="33" y="0"/>
                    <a:pt x="33" y="0"/>
                    <a:pt x="33" y="0"/>
                  </a:cubicBezTo>
                  <a:cubicBezTo>
                    <a:pt x="30" y="6"/>
                    <a:pt x="30" y="6"/>
                    <a:pt x="30" y="6"/>
                  </a:cubicBezTo>
                  <a:cubicBezTo>
                    <a:pt x="29" y="8"/>
                    <a:pt x="28" y="9"/>
                    <a:pt x="25" y="9"/>
                  </a:cubicBezTo>
                  <a:cubicBezTo>
                    <a:pt x="23" y="9"/>
                    <a:pt x="21" y="8"/>
                    <a:pt x="20" y="6"/>
                  </a:cubicBezTo>
                  <a:cubicBezTo>
                    <a:pt x="17" y="1"/>
                    <a:pt x="17" y="1"/>
                    <a:pt x="17" y="1"/>
                  </a:cubicBezTo>
                  <a:cubicBezTo>
                    <a:pt x="16" y="3"/>
                    <a:pt x="16" y="3"/>
                    <a:pt x="16" y="3"/>
                  </a:cubicBezTo>
                  <a:cubicBezTo>
                    <a:pt x="15" y="4"/>
                    <a:pt x="13" y="5"/>
                    <a:pt x="11" y="5"/>
                  </a:cubicBezTo>
                  <a:cubicBezTo>
                    <a:pt x="0" y="5"/>
                    <a:pt x="0" y="5"/>
                    <a:pt x="0" y="5"/>
                  </a:cubicBezTo>
                  <a:cubicBezTo>
                    <a:pt x="7" y="16"/>
                    <a:pt x="22" y="30"/>
                    <a:pt x="32" y="36"/>
                  </a:cubicBezTo>
                  <a:cubicBezTo>
                    <a:pt x="32" y="36"/>
                    <a:pt x="33" y="37"/>
                    <a:pt x="33" y="37"/>
                  </a:cubicBezTo>
                  <a:cubicBezTo>
                    <a:pt x="33" y="37"/>
                    <a:pt x="34" y="36"/>
                    <a:pt x="34" y="36"/>
                  </a:cubicBezTo>
                  <a:cubicBezTo>
                    <a:pt x="43" y="29"/>
                    <a:pt x="57" y="15"/>
                    <a:pt x="64" y="5"/>
                  </a:cubicBezTo>
                  <a:cubicBezTo>
                    <a:pt x="53" y="5"/>
                    <a:pt x="53" y="5"/>
                    <a:pt x="53" y="5"/>
                  </a:cubicBezTo>
                  <a:lnTo>
                    <a:pt x="4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sp>
          <p:nvSpPr>
            <p:cNvPr id="17" name="Freeform 27">
              <a:extLst>
                <a:ext uri="{FF2B5EF4-FFF2-40B4-BE49-F238E27FC236}">
                  <a16:creationId xmlns:a16="http://schemas.microsoft.com/office/drawing/2014/main" id="{C336A866-97EF-4ABB-9BFB-D382AD6EE6A6}"/>
                </a:ext>
              </a:extLst>
            </p:cNvPr>
            <p:cNvSpPr/>
            <p:nvPr/>
          </p:nvSpPr>
          <p:spPr bwMode="auto">
            <a:xfrm>
              <a:off x="8459788" y="1847850"/>
              <a:ext cx="330200" cy="187325"/>
            </a:xfrm>
            <a:custGeom>
              <a:avLst/>
              <a:gdLst>
                <a:gd name="T0" fmla="*/ 4 w 88"/>
                <a:gd name="T1" fmla="*/ 48 h 50"/>
                <a:gd name="T2" fmla="*/ 19 w 88"/>
                <a:gd name="T3" fmla="*/ 48 h 50"/>
                <a:gd name="T4" fmla="*/ 23 w 88"/>
                <a:gd name="T5" fmla="*/ 42 h 50"/>
                <a:gd name="T6" fmla="*/ 28 w 88"/>
                <a:gd name="T7" fmla="*/ 40 h 50"/>
                <a:gd name="T8" fmla="*/ 33 w 88"/>
                <a:gd name="T9" fmla="*/ 43 h 50"/>
                <a:gd name="T10" fmla="*/ 35 w 88"/>
                <a:gd name="T11" fmla="*/ 46 h 50"/>
                <a:gd name="T12" fmla="*/ 41 w 88"/>
                <a:gd name="T13" fmla="*/ 35 h 50"/>
                <a:gd name="T14" fmla="*/ 46 w 88"/>
                <a:gd name="T15" fmla="*/ 32 h 50"/>
                <a:gd name="T16" fmla="*/ 52 w 88"/>
                <a:gd name="T17" fmla="*/ 36 h 50"/>
                <a:gd name="T18" fmla="*/ 56 w 88"/>
                <a:gd name="T19" fmla="*/ 50 h 50"/>
                <a:gd name="T20" fmla="*/ 60 w 88"/>
                <a:gd name="T21" fmla="*/ 48 h 50"/>
                <a:gd name="T22" fmla="*/ 82 w 88"/>
                <a:gd name="T23" fmla="*/ 48 h 50"/>
                <a:gd name="T24" fmla="*/ 88 w 88"/>
                <a:gd name="T25" fmla="*/ 26 h 50"/>
                <a:gd name="T26" fmla="*/ 66 w 88"/>
                <a:gd name="T27" fmla="*/ 0 h 50"/>
                <a:gd name="T28" fmla="*/ 44 w 88"/>
                <a:gd name="T29" fmla="*/ 16 h 50"/>
                <a:gd name="T30" fmla="*/ 23 w 88"/>
                <a:gd name="T31" fmla="*/ 0 h 50"/>
                <a:gd name="T32" fmla="*/ 0 w 88"/>
                <a:gd name="T33" fmla="*/ 29 h 50"/>
                <a:gd name="T34" fmla="*/ 4 w 88"/>
                <a:gd name="T3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50">
                  <a:moveTo>
                    <a:pt x="4" y="48"/>
                  </a:moveTo>
                  <a:cubicBezTo>
                    <a:pt x="19" y="48"/>
                    <a:pt x="19" y="48"/>
                    <a:pt x="19" y="48"/>
                  </a:cubicBezTo>
                  <a:cubicBezTo>
                    <a:pt x="23" y="42"/>
                    <a:pt x="23" y="42"/>
                    <a:pt x="23" y="42"/>
                  </a:cubicBezTo>
                  <a:cubicBezTo>
                    <a:pt x="24" y="41"/>
                    <a:pt x="26" y="40"/>
                    <a:pt x="28" y="40"/>
                  </a:cubicBezTo>
                  <a:cubicBezTo>
                    <a:pt x="30" y="40"/>
                    <a:pt x="32" y="41"/>
                    <a:pt x="33" y="43"/>
                  </a:cubicBezTo>
                  <a:cubicBezTo>
                    <a:pt x="35" y="46"/>
                    <a:pt x="35" y="46"/>
                    <a:pt x="35" y="46"/>
                  </a:cubicBezTo>
                  <a:cubicBezTo>
                    <a:pt x="41" y="35"/>
                    <a:pt x="41" y="35"/>
                    <a:pt x="41" y="35"/>
                  </a:cubicBezTo>
                  <a:cubicBezTo>
                    <a:pt x="42" y="33"/>
                    <a:pt x="44" y="32"/>
                    <a:pt x="46" y="32"/>
                  </a:cubicBezTo>
                  <a:cubicBezTo>
                    <a:pt x="49" y="32"/>
                    <a:pt x="51" y="34"/>
                    <a:pt x="52" y="36"/>
                  </a:cubicBezTo>
                  <a:cubicBezTo>
                    <a:pt x="56" y="50"/>
                    <a:pt x="56" y="50"/>
                    <a:pt x="56" y="50"/>
                  </a:cubicBezTo>
                  <a:cubicBezTo>
                    <a:pt x="57" y="49"/>
                    <a:pt x="58" y="48"/>
                    <a:pt x="60" y="48"/>
                  </a:cubicBezTo>
                  <a:cubicBezTo>
                    <a:pt x="82" y="48"/>
                    <a:pt x="82" y="48"/>
                    <a:pt x="82" y="48"/>
                  </a:cubicBezTo>
                  <a:cubicBezTo>
                    <a:pt x="85" y="43"/>
                    <a:pt x="88" y="34"/>
                    <a:pt x="88" y="26"/>
                  </a:cubicBezTo>
                  <a:cubicBezTo>
                    <a:pt x="88" y="9"/>
                    <a:pt x="77" y="0"/>
                    <a:pt x="66" y="0"/>
                  </a:cubicBezTo>
                  <a:cubicBezTo>
                    <a:pt x="57" y="0"/>
                    <a:pt x="48" y="5"/>
                    <a:pt x="44" y="16"/>
                  </a:cubicBezTo>
                  <a:cubicBezTo>
                    <a:pt x="40" y="5"/>
                    <a:pt x="31" y="0"/>
                    <a:pt x="23" y="0"/>
                  </a:cubicBezTo>
                  <a:cubicBezTo>
                    <a:pt x="8" y="0"/>
                    <a:pt x="0" y="15"/>
                    <a:pt x="0" y="29"/>
                  </a:cubicBezTo>
                  <a:cubicBezTo>
                    <a:pt x="0" y="36"/>
                    <a:pt x="2" y="44"/>
                    <a:pt x="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sp>
          <p:nvSpPr>
            <p:cNvPr id="18" name="Freeform 28">
              <a:extLst>
                <a:ext uri="{FF2B5EF4-FFF2-40B4-BE49-F238E27FC236}">
                  <a16:creationId xmlns:a16="http://schemas.microsoft.com/office/drawing/2014/main" id="{29FD408B-5762-4617-951B-D47D5C9D4854}"/>
                </a:ext>
              </a:extLst>
            </p:cNvPr>
            <p:cNvSpPr/>
            <p:nvPr/>
          </p:nvSpPr>
          <p:spPr bwMode="auto">
            <a:xfrm>
              <a:off x="8445500" y="1982788"/>
              <a:ext cx="360363" cy="120650"/>
            </a:xfrm>
            <a:custGeom>
              <a:avLst/>
              <a:gdLst>
                <a:gd name="T0" fmla="*/ 94 w 96"/>
                <a:gd name="T1" fmla="*/ 16 h 32"/>
                <a:gd name="T2" fmla="*/ 64 w 96"/>
                <a:gd name="T3" fmla="*/ 16 h 32"/>
                <a:gd name="T4" fmla="*/ 62 w 96"/>
                <a:gd name="T5" fmla="*/ 17 h 32"/>
                <a:gd name="T6" fmla="*/ 59 w 96"/>
                <a:gd name="T7" fmla="*/ 25 h 32"/>
                <a:gd name="T8" fmla="*/ 52 w 96"/>
                <a:gd name="T9" fmla="*/ 1 h 32"/>
                <a:gd name="T10" fmla="*/ 50 w 96"/>
                <a:gd name="T11" fmla="*/ 0 h 32"/>
                <a:gd name="T12" fmla="*/ 48 w 96"/>
                <a:gd name="T13" fmla="*/ 1 h 32"/>
                <a:gd name="T14" fmla="*/ 40 w 96"/>
                <a:gd name="T15" fmla="*/ 18 h 32"/>
                <a:gd name="T16" fmla="*/ 34 w 96"/>
                <a:gd name="T17" fmla="*/ 9 h 32"/>
                <a:gd name="T18" fmla="*/ 32 w 96"/>
                <a:gd name="T19" fmla="*/ 8 h 32"/>
                <a:gd name="T20" fmla="*/ 30 w 96"/>
                <a:gd name="T21" fmla="*/ 9 h 32"/>
                <a:gd name="T22" fmla="*/ 25 w 96"/>
                <a:gd name="T23" fmla="*/ 16 h 32"/>
                <a:gd name="T24" fmla="*/ 2 w 96"/>
                <a:gd name="T25" fmla="*/ 16 h 32"/>
                <a:gd name="T26" fmla="*/ 0 w 96"/>
                <a:gd name="T27" fmla="*/ 18 h 32"/>
                <a:gd name="T28" fmla="*/ 2 w 96"/>
                <a:gd name="T29" fmla="*/ 20 h 32"/>
                <a:gd name="T30" fmla="*/ 26 w 96"/>
                <a:gd name="T31" fmla="*/ 20 h 32"/>
                <a:gd name="T32" fmla="*/ 28 w 96"/>
                <a:gd name="T33" fmla="*/ 19 h 32"/>
                <a:gd name="T34" fmla="*/ 32 w 96"/>
                <a:gd name="T35" fmla="*/ 13 h 32"/>
                <a:gd name="T36" fmla="*/ 38 w 96"/>
                <a:gd name="T37" fmla="*/ 23 h 32"/>
                <a:gd name="T38" fmla="*/ 40 w 96"/>
                <a:gd name="T39" fmla="*/ 24 h 32"/>
                <a:gd name="T40" fmla="*/ 42 w 96"/>
                <a:gd name="T41" fmla="*/ 23 h 32"/>
                <a:gd name="T42" fmla="*/ 49 w 96"/>
                <a:gd name="T43" fmla="*/ 8 h 32"/>
                <a:gd name="T44" fmla="*/ 56 w 96"/>
                <a:gd name="T45" fmla="*/ 31 h 32"/>
                <a:gd name="T46" fmla="*/ 58 w 96"/>
                <a:gd name="T47" fmla="*/ 32 h 32"/>
                <a:gd name="T48" fmla="*/ 60 w 96"/>
                <a:gd name="T49" fmla="*/ 31 h 32"/>
                <a:gd name="T50" fmla="*/ 65 w 96"/>
                <a:gd name="T51" fmla="*/ 20 h 32"/>
                <a:gd name="T52" fmla="*/ 94 w 96"/>
                <a:gd name="T53" fmla="*/ 20 h 32"/>
                <a:gd name="T54" fmla="*/ 96 w 96"/>
                <a:gd name="T55" fmla="*/ 18 h 32"/>
                <a:gd name="T56" fmla="*/ 94 w 96"/>
                <a:gd name="T5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32">
                  <a:moveTo>
                    <a:pt x="94" y="16"/>
                  </a:moveTo>
                  <a:cubicBezTo>
                    <a:pt x="64" y="16"/>
                    <a:pt x="64" y="16"/>
                    <a:pt x="64" y="16"/>
                  </a:cubicBezTo>
                  <a:cubicBezTo>
                    <a:pt x="63" y="16"/>
                    <a:pt x="63" y="16"/>
                    <a:pt x="62" y="17"/>
                  </a:cubicBezTo>
                  <a:cubicBezTo>
                    <a:pt x="59" y="25"/>
                    <a:pt x="59" y="25"/>
                    <a:pt x="59" y="25"/>
                  </a:cubicBezTo>
                  <a:cubicBezTo>
                    <a:pt x="52" y="1"/>
                    <a:pt x="52" y="1"/>
                    <a:pt x="52" y="1"/>
                  </a:cubicBezTo>
                  <a:cubicBezTo>
                    <a:pt x="52" y="1"/>
                    <a:pt x="51" y="0"/>
                    <a:pt x="50" y="0"/>
                  </a:cubicBezTo>
                  <a:cubicBezTo>
                    <a:pt x="49" y="0"/>
                    <a:pt x="49" y="0"/>
                    <a:pt x="48" y="1"/>
                  </a:cubicBezTo>
                  <a:cubicBezTo>
                    <a:pt x="40" y="18"/>
                    <a:pt x="40" y="18"/>
                    <a:pt x="40" y="18"/>
                  </a:cubicBezTo>
                  <a:cubicBezTo>
                    <a:pt x="34" y="9"/>
                    <a:pt x="34" y="9"/>
                    <a:pt x="34" y="9"/>
                  </a:cubicBezTo>
                  <a:cubicBezTo>
                    <a:pt x="33" y="8"/>
                    <a:pt x="33" y="8"/>
                    <a:pt x="32" y="8"/>
                  </a:cubicBezTo>
                  <a:cubicBezTo>
                    <a:pt x="31" y="8"/>
                    <a:pt x="31" y="8"/>
                    <a:pt x="30" y="9"/>
                  </a:cubicBezTo>
                  <a:cubicBezTo>
                    <a:pt x="25" y="16"/>
                    <a:pt x="25" y="16"/>
                    <a:pt x="25" y="16"/>
                  </a:cubicBezTo>
                  <a:cubicBezTo>
                    <a:pt x="2" y="16"/>
                    <a:pt x="2" y="16"/>
                    <a:pt x="2" y="16"/>
                  </a:cubicBezTo>
                  <a:cubicBezTo>
                    <a:pt x="1" y="16"/>
                    <a:pt x="0" y="17"/>
                    <a:pt x="0" y="18"/>
                  </a:cubicBezTo>
                  <a:cubicBezTo>
                    <a:pt x="0" y="19"/>
                    <a:pt x="1" y="20"/>
                    <a:pt x="2" y="20"/>
                  </a:cubicBezTo>
                  <a:cubicBezTo>
                    <a:pt x="26" y="20"/>
                    <a:pt x="26" y="20"/>
                    <a:pt x="26" y="20"/>
                  </a:cubicBezTo>
                  <a:cubicBezTo>
                    <a:pt x="27" y="20"/>
                    <a:pt x="27" y="20"/>
                    <a:pt x="28" y="19"/>
                  </a:cubicBezTo>
                  <a:cubicBezTo>
                    <a:pt x="32" y="13"/>
                    <a:pt x="32" y="13"/>
                    <a:pt x="32" y="13"/>
                  </a:cubicBezTo>
                  <a:cubicBezTo>
                    <a:pt x="38" y="23"/>
                    <a:pt x="38" y="23"/>
                    <a:pt x="38" y="23"/>
                  </a:cubicBezTo>
                  <a:cubicBezTo>
                    <a:pt x="39" y="24"/>
                    <a:pt x="39" y="24"/>
                    <a:pt x="40" y="24"/>
                  </a:cubicBezTo>
                  <a:cubicBezTo>
                    <a:pt x="41" y="24"/>
                    <a:pt x="41" y="24"/>
                    <a:pt x="42" y="23"/>
                  </a:cubicBezTo>
                  <a:cubicBezTo>
                    <a:pt x="49" y="8"/>
                    <a:pt x="49" y="8"/>
                    <a:pt x="49" y="8"/>
                  </a:cubicBezTo>
                  <a:cubicBezTo>
                    <a:pt x="56" y="31"/>
                    <a:pt x="56" y="31"/>
                    <a:pt x="56" y="31"/>
                  </a:cubicBezTo>
                  <a:cubicBezTo>
                    <a:pt x="56" y="31"/>
                    <a:pt x="57" y="32"/>
                    <a:pt x="58" y="32"/>
                  </a:cubicBezTo>
                  <a:cubicBezTo>
                    <a:pt x="59" y="32"/>
                    <a:pt x="59" y="32"/>
                    <a:pt x="60" y="31"/>
                  </a:cubicBezTo>
                  <a:cubicBezTo>
                    <a:pt x="65" y="20"/>
                    <a:pt x="65" y="20"/>
                    <a:pt x="65" y="20"/>
                  </a:cubicBezTo>
                  <a:cubicBezTo>
                    <a:pt x="94" y="20"/>
                    <a:pt x="94" y="20"/>
                    <a:pt x="94" y="20"/>
                  </a:cubicBezTo>
                  <a:cubicBezTo>
                    <a:pt x="95" y="20"/>
                    <a:pt x="96" y="19"/>
                    <a:pt x="96" y="18"/>
                  </a:cubicBezTo>
                  <a:cubicBezTo>
                    <a:pt x="96" y="17"/>
                    <a:pt x="95" y="16"/>
                    <a:pt x="9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grpSp>
      <p:grpSp>
        <p:nvGrpSpPr>
          <p:cNvPr id="19" name="Group 81">
            <a:extLst>
              <a:ext uri="{FF2B5EF4-FFF2-40B4-BE49-F238E27FC236}">
                <a16:creationId xmlns:a16="http://schemas.microsoft.com/office/drawing/2014/main" id="{CFCF7F30-4201-4D8C-ACE7-CD4B67DC23EB}"/>
              </a:ext>
            </a:extLst>
          </p:cNvPr>
          <p:cNvGrpSpPr/>
          <p:nvPr/>
        </p:nvGrpSpPr>
        <p:grpSpPr>
          <a:xfrm>
            <a:off x="4601459" y="1878556"/>
            <a:ext cx="399114" cy="400873"/>
            <a:chOff x="3397250" y="1831975"/>
            <a:chExt cx="360363" cy="361951"/>
          </a:xfrm>
          <a:solidFill>
            <a:schemeClr val="bg1"/>
          </a:solidFill>
        </p:grpSpPr>
        <p:sp>
          <p:nvSpPr>
            <p:cNvPr id="20" name="Freeform 36">
              <a:extLst>
                <a:ext uri="{FF2B5EF4-FFF2-40B4-BE49-F238E27FC236}">
                  <a16:creationId xmlns:a16="http://schemas.microsoft.com/office/drawing/2014/main" id="{8DAF1883-640C-417D-AD9D-259068DBBD05}"/>
                </a:ext>
              </a:extLst>
            </p:cNvPr>
            <p:cNvSpPr>
              <a:spLocks noEditPoints="1"/>
            </p:cNvSpPr>
            <p:nvPr/>
          </p:nvSpPr>
          <p:spPr bwMode="auto">
            <a:xfrm>
              <a:off x="3397250" y="1831975"/>
              <a:ext cx="225425" cy="361950"/>
            </a:xfrm>
            <a:custGeom>
              <a:avLst/>
              <a:gdLst>
                <a:gd name="T0" fmla="*/ 60 w 60"/>
                <a:gd name="T1" fmla="*/ 56 h 96"/>
                <a:gd name="T2" fmla="*/ 60 w 60"/>
                <a:gd name="T3" fmla="*/ 46 h 96"/>
                <a:gd name="T4" fmla="*/ 54 w 60"/>
                <a:gd name="T5" fmla="*/ 40 h 96"/>
                <a:gd name="T6" fmla="*/ 32 w 60"/>
                <a:gd name="T7" fmla="*/ 40 h 96"/>
                <a:gd name="T8" fmla="*/ 32 w 60"/>
                <a:gd name="T9" fmla="*/ 36 h 96"/>
                <a:gd name="T10" fmla="*/ 48 w 60"/>
                <a:gd name="T11" fmla="*/ 18 h 96"/>
                <a:gd name="T12" fmla="*/ 30 w 60"/>
                <a:gd name="T13" fmla="*/ 0 h 96"/>
                <a:gd name="T14" fmla="*/ 12 w 60"/>
                <a:gd name="T15" fmla="*/ 18 h 96"/>
                <a:gd name="T16" fmla="*/ 28 w 60"/>
                <a:gd name="T17" fmla="*/ 36 h 96"/>
                <a:gd name="T18" fmla="*/ 28 w 60"/>
                <a:gd name="T19" fmla="*/ 40 h 96"/>
                <a:gd name="T20" fmla="*/ 6 w 60"/>
                <a:gd name="T21" fmla="*/ 40 h 96"/>
                <a:gd name="T22" fmla="*/ 0 w 60"/>
                <a:gd name="T23" fmla="*/ 46 h 96"/>
                <a:gd name="T24" fmla="*/ 0 w 60"/>
                <a:gd name="T25" fmla="*/ 94 h 96"/>
                <a:gd name="T26" fmla="*/ 2 w 60"/>
                <a:gd name="T27" fmla="*/ 96 h 96"/>
                <a:gd name="T28" fmla="*/ 32 w 60"/>
                <a:gd name="T29" fmla="*/ 96 h 96"/>
                <a:gd name="T30" fmla="*/ 32 w 60"/>
                <a:gd name="T31" fmla="*/ 76 h 96"/>
                <a:gd name="T32" fmla="*/ 14 w 60"/>
                <a:gd name="T33" fmla="*/ 76 h 96"/>
                <a:gd name="T34" fmla="*/ 12 w 60"/>
                <a:gd name="T35" fmla="*/ 74 h 96"/>
                <a:gd name="T36" fmla="*/ 14 w 60"/>
                <a:gd name="T37" fmla="*/ 72 h 96"/>
                <a:gd name="T38" fmla="*/ 32 w 60"/>
                <a:gd name="T39" fmla="*/ 72 h 96"/>
                <a:gd name="T40" fmla="*/ 32 w 60"/>
                <a:gd name="T41" fmla="*/ 64 h 96"/>
                <a:gd name="T42" fmla="*/ 14 w 60"/>
                <a:gd name="T43" fmla="*/ 64 h 96"/>
                <a:gd name="T44" fmla="*/ 12 w 60"/>
                <a:gd name="T45" fmla="*/ 62 h 96"/>
                <a:gd name="T46" fmla="*/ 14 w 60"/>
                <a:gd name="T47" fmla="*/ 60 h 96"/>
                <a:gd name="T48" fmla="*/ 34 w 60"/>
                <a:gd name="T49" fmla="*/ 60 h 96"/>
                <a:gd name="T50" fmla="*/ 42 w 60"/>
                <a:gd name="T51" fmla="*/ 56 h 96"/>
                <a:gd name="T52" fmla="*/ 60 w 60"/>
                <a:gd name="T53" fmla="*/ 56 h 96"/>
                <a:gd name="T54" fmla="*/ 22 w 60"/>
                <a:gd name="T55" fmla="*/ 20 h 96"/>
                <a:gd name="T56" fmla="*/ 20 w 60"/>
                <a:gd name="T57" fmla="*/ 18 h 96"/>
                <a:gd name="T58" fmla="*/ 22 w 60"/>
                <a:gd name="T59" fmla="*/ 16 h 96"/>
                <a:gd name="T60" fmla="*/ 28 w 60"/>
                <a:gd name="T61" fmla="*/ 16 h 96"/>
                <a:gd name="T62" fmla="*/ 28 w 60"/>
                <a:gd name="T63" fmla="*/ 10 h 96"/>
                <a:gd name="T64" fmla="*/ 30 w 60"/>
                <a:gd name="T65" fmla="*/ 8 h 96"/>
                <a:gd name="T66" fmla="*/ 32 w 60"/>
                <a:gd name="T67" fmla="*/ 10 h 96"/>
                <a:gd name="T68" fmla="*/ 32 w 60"/>
                <a:gd name="T69" fmla="*/ 16 h 96"/>
                <a:gd name="T70" fmla="*/ 38 w 60"/>
                <a:gd name="T71" fmla="*/ 16 h 96"/>
                <a:gd name="T72" fmla="*/ 40 w 60"/>
                <a:gd name="T73" fmla="*/ 18 h 96"/>
                <a:gd name="T74" fmla="*/ 38 w 60"/>
                <a:gd name="T75" fmla="*/ 20 h 96"/>
                <a:gd name="T76" fmla="*/ 32 w 60"/>
                <a:gd name="T77" fmla="*/ 20 h 96"/>
                <a:gd name="T78" fmla="*/ 32 w 60"/>
                <a:gd name="T79" fmla="*/ 26 h 96"/>
                <a:gd name="T80" fmla="*/ 30 w 60"/>
                <a:gd name="T81" fmla="*/ 28 h 96"/>
                <a:gd name="T82" fmla="*/ 28 w 60"/>
                <a:gd name="T83" fmla="*/ 26 h 96"/>
                <a:gd name="T84" fmla="*/ 28 w 60"/>
                <a:gd name="T85" fmla="*/ 20 h 96"/>
                <a:gd name="T86" fmla="*/ 22 w 60"/>
                <a:gd name="T87" fmla="*/ 20 h 96"/>
                <a:gd name="T88" fmla="*/ 14 w 60"/>
                <a:gd name="T89" fmla="*/ 52 h 96"/>
                <a:gd name="T90" fmla="*/ 12 w 60"/>
                <a:gd name="T91" fmla="*/ 50 h 96"/>
                <a:gd name="T92" fmla="*/ 14 w 60"/>
                <a:gd name="T93" fmla="*/ 48 h 96"/>
                <a:gd name="T94" fmla="*/ 46 w 60"/>
                <a:gd name="T95" fmla="*/ 48 h 96"/>
                <a:gd name="T96" fmla="*/ 48 w 60"/>
                <a:gd name="T97" fmla="*/ 50 h 96"/>
                <a:gd name="T98" fmla="*/ 46 w 60"/>
                <a:gd name="T99" fmla="*/ 52 h 96"/>
                <a:gd name="T100" fmla="*/ 14 w 60"/>
                <a:gd name="T101"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6">
                  <a:moveTo>
                    <a:pt x="60" y="56"/>
                  </a:moveTo>
                  <a:cubicBezTo>
                    <a:pt x="60" y="46"/>
                    <a:pt x="60" y="46"/>
                    <a:pt x="60" y="46"/>
                  </a:cubicBezTo>
                  <a:cubicBezTo>
                    <a:pt x="60" y="43"/>
                    <a:pt x="57" y="40"/>
                    <a:pt x="54" y="40"/>
                  </a:cubicBezTo>
                  <a:cubicBezTo>
                    <a:pt x="32" y="40"/>
                    <a:pt x="32" y="40"/>
                    <a:pt x="32" y="40"/>
                  </a:cubicBezTo>
                  <a:cubicBezTo>
                    <a:pt x="32" y="36"/>
                    <a:pt x="32" y="36"/>
                    <a:pt x="32" y="36"/>
                  </a:cubicBezTo>
                  <a:cubicBezTo>
                    <a:pt x="41" y="35"/>
                    <a:pt x="48" y="27"/>
                    <a:pt x="48" y="18"/>
                  </a:cubicBezTo>
                  <a:cubicBezTo>
                    <a:pt x="48" y="8"/>
                    <a:pt x="40" y="0"/>
                    <a:pt x="30" y="0"/>
                  </a:cubicBezTo>
                  <a:cubicBezTo>
                    <a:pt x="20" y="0"/>
                    <a:pt x="12" y="8"/>
                    <a:pt x="12" y="18"/>
                  </a:cubicBezTo>
                  <a:cubicBezTo>
                    <a:pt x="12" y="27"/>
                    <a:pt x="19" y="35"/>
                    <a:pt x="28" y="36"/>
                  </a:cubicBezTo>
                  <a:cubicBezTo>
                    <a:pt x="28" y="40"/>
                    <a:pt x="28" y="40"/>
                    <a:pt x="28" y="40"/>
                  </a:cubicBezTo>
                  <a:cubicBezTo>
                    <a:pt x="6" y="40"/>
                    <a:pt x="6" y="40"/>
                    <a:pt x="6" y="40"/>
                  </a:cubicBezTo>
                  <a:cubicBezTo>
                    <a:pt x="3" y="40"/>
                    <a:pt x="0" y="43"/>
                    <a:pt x="0" y="46"/>
                  </a:cubicBezTo>
                  <a:cubicBezTo>
                    <a:pt x="0" y="94"/>
                    <a:pt x="0" y="94"/>
                    <a:pt x="0" y="94"/>
                  </a:cubicBezTo>
                  <a:cubicBezTo>
                    <a:pt x="0" y="95"/>
                    <a:pt x="1" y="96"/>
                    <a:pt x="2" y="96"/>
                  </a:cubicBezTo>
                  <a:cubicBezTo>
                    <a:pt x="32" y="96"/>
                    <a:pt x="32" y="96"/>
                    <a:pt x="32" y="96"/>
                  </a:cubicBezTo>
                  <a:cubicBezTo>
                    <a:pt x="32" y="76"/>
                    <a:pt x="32" y="76"/>
                    <a:pt x="32" y="76"/>
                  </a:cubicBezTo>
                  <a:cubicBezTo>
                    <a:pt x="14" y="76"/>
                    <a:pt x="14" y="76"/>
                    <a:pt x="14" y="76"/>
                  </a:cubicBezTo>
                  <a:cubicBezTo>
                    <a:pt x="13" y="76"/>
                    <a:pt x="12" y="75"/>
                    <a:pt x="12" y="74"/>
                  </a:cubicBezTo>
                  <a:cubicBezTo>
                    <a:pt x="12" y="73"/>
                    <a:pt x="13" y="72"/>
                    <a:pt x="14" y="72"/>
                  </a:cubicBezTo>
                  <a:cubicBezTo>
                    <a:pt x="32" y="72"/>
                    <a:pt x="32" y="72"/>
                    <a:pt x="32" y="72"/>
                  </a:cubicBezTo>
                  <a:cubicBezTo>
                    <a:pt x="32" y="72"/>
                    <a:pt x="32" y="65"/>
                    <a:pt x="32" y="64"/>
                  </a:cubicBezTo>
                  <a:cubicBezTo>
                    <a:pt x="14" y="64"/>
                    <a:pt x="14" y="64"/>
                    <a:pt x="14" y="64"/>
                  </a:cubicBezTo>
                  <a:cubicBezTo>
                    <a:pt x="13" y="64"/>
                    <a:pt x="12" y="63"/>
                    <a:pt x="12" y="62"/>
                  </a:cubicBezTo>
                  <a:cubicBezTo>
                    <a:pt x="12" y="61"/>
                    <a:pt x="13" y="60"/>
                    <a:pt x="14" y="60"/>
                  </a:cubicBezTo>
                  <a:cubicBezTo>
                    <a:pt x="34" y="60"/>
                    <a:pt x="34" y="60"/>
                    <a:pt x="34" y="60"/>
                  </a:cubicBezTo>
                  <a:cubicBezTo>
                    <a:pt x="36" y="58"/>
                    <a:pt x="39" y="56"/>
                    <a:pt x="42" y="56"/>
                  </a:cubicBezTo>
                  <a:lnTo>
                    <a:pt x="60" y="56"/>
                  </a:lnTo>
                  <a:close/>
                  <a:moveTo>
                    <a:pt x="22" y="20"/>
                  </a:moveTo>
                  <a:cubicBezTo>
                    <a:pt x="21" y="20"/>
                    <a:pt x="20" y="19"/>
                    <a:pt x="20" y="18"/>
                  </a:cubicBezTo>
                  <a:cubicBezTo>
                    <a:pt x="20" y="17"/>
                    <a:pt x="21" y="16"/>
                    <a:pt x="22" y="16"/>
                  </a:cubicBezTo>
                  <a:cubicBezTo>
                    <a:pt x="28" y="16"/>
                    <a:pt x="28" y="16"/>
                    <a:pt x="28" y="16"/>
                  </a:cubicBezTo>
                  <a:cubicBezTo>
                    <a:pt x="28" y="10"/>
                    <a:pt x="28" y="10"/>
                    <a:pt x="28" y="10"/>
                  </a:cubicBezTo>
                  <a:cubicBezTo>
                    <a:pt x="28" y="9"/>
                    <a:pt x="29" y="8"/>
                    <a:pt x="30" y="8"/>
                  </a:cubicBezTo>
                  <a:cubicBezTo>
                    <a:pt x="31" y="8"/>
                    <a:pt x="32" y="9"/>
                    <a:pt x="32" y="10"/>
                  </a:cubicBezTo>
                  <a:cubicBezTo>
                    <a:pt x="32" y="16"/>
                    <a:pt x="32" y="16"/>
                    <a:pt x="32" y="16"/>
                  </a:cubicBezTo>
                  <a:cubicBezTo>
                    <a:pt x="38" y="16"/>
                    <a:pt x="38" y="16"/>
                    <a:pt x="38" y="16"/>
                  </a:cubicBezTo>
                  <a:cubicBezTo>
                    <a:pt x="39" y="16"/>
                    <a:pt x="40" y="17"/>
                    <a:pt x="40" y="18"/>
                  </a:cubicBezTo>
                  <a:cubicBezTo>
                    <a:pt x="40" y="19"/>
                    <a:pt x="39" y="20"/>
                    <a:pt x="38" y="20"/>
                  </a:cubicBezTo>
                  <a:cubicBezTo>
                    <a:pt x="32" y="20"/>
                    <a:pt x="32" y="20"/>
                    <a:pt x="32" y="20"/>
                  </a:cubicBezTo>
                  <a:cubicBezTo>
                    <a:pt x="32" y="26"/>
                    <a:pt x="32" y="26"/>
                    <a:pt x="32" y="26"/>
                  </a:cubicBezTo>
                  <a:cubicBezTo>
                    <a:pt x="32" y="27"/>
                    <a:pt x="31" y="28"/>
                    <a:pt x="30" y="28"/>
                  </a:cubicBezTo>
                  <a:cubicBezTo>
                    <a:pt x="29" y="28"/>
                    <a:pt x="28" y="27"/>
                    <a:pt x="28" y="26"/>
                  </a:cubicBezTo>
                  <a:cubicBezTo>
                    <a:pt x="28" y="20"/>
                    <a:pt x="28" y="20"/>
                    <a:pt x="28" y="20"/>
                  </a:cubicBezTo>
                  <a:lnTo>
                    <a:pt x="22" y="20"/>
                  </a:lnTo>
                  <a:close/>
                  <a:moveTo>
                    <a:pt x="14" y="52"/>
                  </a:moveTo>
                  <a:cubicBezTo>
                    <a:pt x="13" y="52"/>
                    <a:pt x="12" y="51"/>
                    <a:pt x="12" y="50"/>
                  </a:cubicBezTo>
                  <a:cubicBezTo>
                    <a:pt x="12" y="49"/>
                    <a:pt x="13" y="48"/>
                    <a:pt x="14" y="48"/>
                  </a:cubicBezTo>
                  <a:cubicBezTo>
                    <a:pt x="46" y="48"/>
                    <a:pt x="46" y="48"/>
                    <a:pt x="46" y="48"/>
                  </a:cubicBezTo>
                  <a:cubicBezTo>
                    <a:pt x="47" y="48"/>
                    <a:pt x="48" y="49"/>
                    <a:pt x="48" y="50"/>
                  </a:cubicBezTo>
                  <a:cubicBezTo>
                    <a:pt x="48" y="51"/>
                    <a:pt x="47" y="52"/>
                    <a:pt x="46" y="52"/>
                  </a:cubicBez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sp>
          <p:nvSpPr>
            <p:cNvPr id="21" name="Freeform 37">
              <a:extLst>
                <a:ext uri="{FF2B5EF4-FFF2-40B4-BE49-F238E27FC236}">
                  <a16:creationId xmlns:a16="http://schemas.microsoft.com/office/drawing/2014/main" id="{C82C1546-6F7F-430E-BEE7-5656243393A4}"/>
                </a:ext>
              </a:extLst>
            </p:cNvPr>
            <p:cNvSpPr>
              <a:spLocks noEditPoints="1"/>
            </p:cNvSpPr>
            <p:nvPr/>
          </p:nvSpPr>
          <p:spPr bwMode="auto">
            <a:xfrm>
              <a:off x="3532188" y="2057400"/>
              <a:ext cx="225425" cy="136525"/>
            </a:xfrm>
            <a:custGeom>
              <a:avLst/>
              <a:gdLst>
                <a:gd name="T0" fmla="*/ 6 w 60"/>
                <a:gd name="T1" fmla="*/ 0 h 36"/>
                <a:gd name="T2" fmla="*/ 0 w 60"/>
                <a:gd name="T3" fmla="*/ 36 h 36"/>
                <a:gd name="T4" fmla="*/ 22 w 60"/>
                <a:gd name="T5" fmla="*/ 36 h 36"/>
                <a:gd name="T6" fmla="*/ 24 w 60"/>
                <a:gd name="T7" fmla="*/ 24 h 36"/>
                <a:gd name="T8" fmla="*/ 38 w 60"/>
                <a:gd name="T9" fmla="*/ 26 h 36"/>
                <a:gd name="T10" fmla="*/ 58 w 60"/>
                <a:gd name="T11" fmla="*/ 36 h 36"/>
                <a:gd name="T12" fmla="*/ 60 w 60"/>
                <a:gd name="T13" fmla="*/ 6 h 36"/>
                <a:gd name="T14" fmla="*/ 14 w 60"/>
                <a:gd name="T15" fmla="*/ 20 h 36"/>
                <a:gd name="T16" fmla="*/ 8 w 60"/>
                <a:gd name="T17" fmla="*/ 18 h 36"/>
                <a:gd name="T18" fmla="*/ 14 w 60"/>
                <a:gd name="T19" fmla="*/ 16 h 36"/>
                <a:gd name="T20" fmla="*/ 14 w 60"/>
                <a:gd name="T21" fmla="*/ 20 h 36"/>
                <a:gd name="T22" fmla="*/ 10 w 60"/>
                <a:gd name="T23" fmla="*/ 12 h 36"/>
                <a:gd name="T24" fmla="*/ 10 w 60"/>
                <a:gd name="T25" fmla="*/ 8 h 36"/>
                <a:gd name="T26" fmla="*/ 16 w 60"/>
                <a:gd name="T27" fmla="*/ 10 h 36"/>
                <a:gd name="T28" fmla="*/ 26 w 60"/>
                <a:gd name="T29" fmla="*/ 20 h 36"/>
                <a:gd name="T30" fmla="*/ 20 w 60"/>
                <a:gd name="T31" fmla="*/ 18 h 36"/>
                <a:gd name="T32" fmla="*/ 26 w 60"/>
                <a:gd name="T33" fmla="*/ 16 h 36"/>
                <a:gd name="T34" fmla="*/ 26 w 60"/>
                <a:gd name="T35" fmla="*/ 20 h 36"/>
                <a:gd name="T36" fmla="*/ 22 w 60"/>
                <a:gd name="T37" fmla="*/ 12 h 36"/>
                <a:gd name="T38" fmla="*/ 22 w 60"/>
                <a:gd name="T39" fmla="*/ 8 h 36"/>
                <a:gd name="T40" fmla="*/ 28 w 60"/>
                <a:gd name="T41" fmla="*/ 10 h 36"/>
                <a:gd name="T42" fmla="*/ 38 w 60"/>
                <a:gd name="T43" fmla="*/ 20 h 36"/>
                <a:gd name="T44" fmla="*/ 32 w 60"/>
                <a:gd name="T45" fmla="*/ 18 h 36"/>
                <a:gd name="T46" fmla="*/ 38 w 60"/>
                <a:gd name="T47" fmla="*/ 16 h 36"/>
                <a:gd name="T48" fmla="*/ 38 w 60"/>
                <a:gd name="T49" fmla="*/ 20 h 36"/>
                <a:gd name="T50" fmla="*/ 34 w 60"/>
                <a:gd name="T51" fmla="*/ 12 h 36"/>
                <a:gd name="T52" fmla="*/ 34 w 60"/>
                <a:gd name="T53" fmla="*/ 8 h 36"/>
                <a:gd name="T54" fmla="*/ 40 w 60"/>
                <a:gd name="T55" fmla="*/ 10 h 36"/>
                <a:gd name="T56" fmla="*/ 50 w 60"/>
                <a:gd name="T57" fmla="*/ 20 h 36"/>
                <a:gd name="T58" fmla="*/ 44 w 60"/>
                <a:gd name="T59" fmla="*/ 18 h 36"/>
                <a:gd name="T60" fmla="*/ 50 w 60"/>
                <a:gd name="T61" fmla="*/ 16 h 36"/>
                <a:gd name="T62" fmla="*/ 50 w 60"/>
                <a:gd name="T63" fmla="*/ 20 h 36"/>
                <a:gd name="T64" fmla="*/ 46 w 60"/>
                <a:gd name="T65" fmla="*/ 12 h 36"/>
                <a:gd name="T66" fmla="*/ 46 w 60"/>
                <a:gd name="T67" fmla="*/ 8 h 36"/>
                <a:gd name="T68" fmla="*/ 52 w 60"/>
                <a:gd name="T69"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6">
                  <a:moveTo>
                    <a:pt x="54" y="0"/>
                  </a:moveTo>
                  <a:cubicBezTo>
                    <a:pt x="6" y="0"/>
                    <a:pt x="6" y="0"/>
                    <a:pt x="6" y="0"/>
                  </a:cubicBezTo>
                  <a:cubicBezTo>
                    <a:pt x="3" y="0"/>
                    <a:pt x="0" y="3"/>
                    <a:pt x="0" y="6"/>
                  </a:cubicBezTo>
                  <a:cubicBezTo>
                    <a:pt x="0" y="36"/>
                    <a:pt x="0" y="36"/>
                    <a:pt x="0" y="36"/>
                  </a:cubicBezTo>
                  <a:cubicBezTo>
                    <a:pt x="2" y="36"/>
                    <a:pt x="2" y="36"/>
                    <a:pt x="2" y="36"/>
                  </a:cubicBezTo>
                  <a:cubicBezTo>
                    <a:pt x="22" y="36"/>
                    <a:pt x="22" y="36"/>
                    <a:pt x="22" y="36"/>
                  </a:cubicBezTo>
                  <a:cubicBezTo>
                    <a:pt x="22" y="26"/>
                    <a:pt x="22" y="26"/>
                    <a:pt x="22" y="26"/>
                  </a:cubicBezTo>
                  <a:cubicBezTo>
                    <a:pt x="22" y="25"/>
                    <a:pt x="23" y="24"/>
                    <a:pt x="24" y="24"/>
                  </a:cubicBezTo>
                  <a:cubicBezTo>
                    <a:pt x="36" y="24"/>
                    <a:pt x="36" y="24"/>
                    <a:pt x="36" y="24"/>
                  </a:cubicBezTo>
                  <a:cubicBezTo>
                    <a:pt x="37" y="24"/>
                    <a:pt x="38" y="25"/>
                    <a:pt x="38" y="26"/>
                  </a:cubicBezTo>
                  <a:cubicBezTo>
                    <a:pt x="38" y="36"/>
                    <a:pt x="38" y="36"/>
                    <a:pt x="38" y="36"/>
                  </a:cubicBezTo>
                  <a:cubicBezTo>
                    <a:pt x="58" y="36"/>
                    <a:pt x="58" y="36"/>
                    <a:pt x="58" y="36"/>
                  </a:cubicBezTo>
                  <a:cubicBezTo>
                    <a:pt x="59" y="36"/>
                    <a:pt x="60" y="35"/>
                    <a:pt x="60" y="34"/>
                  </a:cubicBezTo>
                  <a:cubicBezTo>
                    <a:pt x="60" y="6"/>
                    <a:pt x="60" y="6"/>
                    <a:pt x="60" y="6"/>
                  </a:cubicBezTo>
                  <a:cubicBezTo>
                    <a:pt x="60" y="3"/>
                    <a:pt x="57" y="0"/>
                    <a:pt x="54" y="0"/>
                  </a:cubicBezTo>
                  <a:close/>
                  <a:moveTo>
                    <a:pt x="14" y="20"/>
                  </a:moveTo>
                  <a:cubicBezTo>
                    <a:pt x="10" y="20"/>
                    <a:pt x="10" y="20"/>
                    <a:pt x="10" y="20"/>
                  </a:cubicBezTo>
                  <a:cubicBezTo>
                    <a:pt x="9" y="20"/>
                    <a:pt x="8" y="19"/>
                    <a:pt x="8" y="18"/>
                  </a:cubicBezTo>
                  <a:cubicBezTo>
                    <a:pt x="8" y="17"/>
                    <a:pt x="9" y="16"/>
                    <a:pt x="10" y="16"/>
                  </a:cubicBezTo>
                  <a:cubicBezTo>
                    <a:pt x="14" y="16"/>
                    <a:pt x="14" y="16"/>
                    <a:pt x="14" y="16"/>
                  </a:cubicBezTo>
                  <a:cubicBezTo>
                    <a:pt x="15" y="16"/>
                    <a:pt x="16" y="17"/>
                    <a:pt x="16" y="18"/>
                  </a:cubicBezTo>
                  <a:cubicBezTo>
                    <a:pt x="16" y="19"/>
                    <a:pt x="15" y="20"/>
                    <a:pt x="14" y="20"/>
                  </a:cubicBezTo>
                  <a:close/>
                  <a:moveTo>
                    <a:pt x="14" y="12"/>
                  </a:moveTo>
                  <a:cubicBezTo>
                    <a:pt x="10" y="12"/>
                    <a:pt x="10" y="12"/>
                    <a:pt x="10" y="12"/>
                  </a:cubicBezTo>
                  <a:cubicBezTo>
                    <a:pt x="9" y="12"/>
                    <a:pt x="8" y="11"/>
                    <a:pt x="8" y="10"/>
                  </a:cubicBezTo>
                  <a:cubicBezTo>
                    <a:pt x="8" y="9"/>
                    <a:pt x="9" y="8"/>
                    <a:pt x="10" y="8"/>
                  </a:cubicBezTo>
                  <a:cubicBezTo>
                    <a:pt x="14" y="8"/>
                    <a:pt x="14" y="8"/>
                    <a:pt x="14" y="8"/>
                  </a:cubicBezTo>
                  <a:cubicBezTo>
                    <a:pt x="15" y="8"/>
                    <a:pt x="16" y="9"/>
                    <a:pt x="16" y="10"/>
                  </a:cubicBezTo>
                  <a:cubicBezTo>
                    <a:pt x="16" y="11"/>
                    <a:pt x="15" y="12"/>
                    <a:pt x="14" y="12"/>
                  </a:cubicBezTo>
                  <a:close/>
                  <a:moveTo>
                    <a:pt x="26" y="20"/>
                  </a:moveTo>
                  <a:cubicBezTo>
                    <a:pt x="22" y="20"/>
                    <a:pt x="22" y="20"/>
                    <a:pt x="22" y="20"/>
                  </a:cubicBezTo>
                  <a:cubicBezTo>
                    <a:pt x="21" y="20"/>
                    <a:pt x="20" y="19"/>
                    <a:pt x="20" y="18"/>
                  </a:cubicBezTo>
                  <a:cubicBezTo>
                    <a:pt x="20" y="17"/>
                    <a:pt x="21" y="16"/>
                    <a:pt x="22" y="16"/>
                  </a:cubicBezTo>
                  <a:cubicBezTo>
                    <a:pt x="26" y="16"/>
                    <a:pt x="26" y="16"/>
                    <a:pt x="26" y="16"/>
                  </a:cubicBezTo>
                  <a:cubicBezTo>
                    <a:pt x="27" y="16"/>
                    <a:pt x="28" y="17"/>
                    <a:pt x="28" y="18"/>
                  </a:cubicBezTo>
                  <a:cubicBezTo>
                    <a:pt x="28" y="19"/>
                    <a:pt x="27" y="20"/>
                    <a:pt x="26" y="20"/>
                  </a:cubicBezTo>
                  <a:close/>
                  <a:moveTo>
                    <a:pt x="26" y="12"/>
                  </a:moveTo>
                  <a:cubicBezTo>
                    <a:pt x="22" y="12"/>
                    <a:pt x="22" y="12"/>
                    <a:pt x="22" y="12"/>
                  </a:cubicBezTo>
                  <a:cubicBezTo>
                    <a:pt x="21" y="12"/>
                    <a:pt x="20" y="11"/>
                    <a:pt x="20" y="10"/>
                  </a:cubicBezTo>
                  <a:cubicBezTo>
                    <a:pt x="20" y="9"/>
                    <a:pt x="21" y="8"/>
                    <a:pt x="22" y="8"/>
                  </a:cubicBezTo>
                  <a:cubicBezTo>
                    <a:pt x="26" y="8"/>
                    <a:pt x="26" y="8"/>
                    <a:pt x="26" y="8"/>
                  </a:cubicBezTo>
                  <a:cubicBezTo>
                    <a:pt x="27" y="8"/>
                    <a:pt x="28" y="9"/>
                    <a:pt x="28" y="10"/>
                  </a:cubicBezTo>
                  <a:cubicBezTo>
                    <a:pt x="28" y="11"/>
                    <a:pt x="27" y="12"/>
                    <a:pt x="26" y="12"/>
                  </a:cubicBezTo>
                  <a:close/>
                  <a:moveTo>
                    <a:pt x="38" y="20"/>
                  </a:moveTo>
                  <a:cubicBezTo>
                    <a:pt x="34" y="20"/>
                    <a:pt x="34" y="20"/>
                    <a:pt x="34" y="20"/>
                  </a:cubicBezTo>
                  <a:cubicBezTo>
                    <a:pt x="33" y="20"/>
                    <a:pt x="32" y="19"/>
                    <a:pt x="32" y="18"/>
                  </a:cubicBezTo>
                  <a:cubicBezTo>
                    <a:pt x="32" y="17"/>
                    <a:pt x="33" y="16"/>
                    <a:pt x="34" y="16"/>
                  </a:cubicBezTo>
                  <a:cubicBezTo>
                    <a:pt x="38" y="16"/>
                    <a:pt x="38" y="16"/>
                    <a:pt x="38" y="16"/>
                  </a:cubicBezTo>
                  <a:cubicBezTo>
                    <a:pt x="39" y="16"/>
                    <a:pt x="40" y="17"/>
                    <a:pt x="40" y="18"/>
                  </a:cubicBezTo>
                  <a:cubicBezTo>
                    <a:pt x="40" y="19"/>
                    <a:pt x="39" y="20"/>
                    <a:pt x="38" y="20"/>
                  </a:cubicBezTo>
                  <a:close/>
                  <a:moveTo>
                    <a:pt x="38" y="12"/>
                  </a:moveTo>
                  <a:cubicBezTo>
                    <a:pt x="34" y="12"/>
                    <a:pt x="34" y="12"/>
                    <a:pt x="34" y="12"/>
                  </a:cubicBezTo>
                  <a:cubicBezTo>
                    <a:pt x="33" y="12"/>
                    <a:pt x="32" y="11"/>
                    <a:pt x="32" y="10"/>
                  </a:cubicBezTo>
                  <a:cubicBezTo>
                    <a:pt x="32" y="9"/>
                    <a:pt x="33" y="8"/>
                    <a:pt x="34" y="8"/>
                  </a:cubicBezTo>
                  <a:cubicBezTo>
                    <a:pt x="38" y="8"/>
                    <a:pt x="38" y="8"/>
                    <a:pt x="38" y="8"/>
                  </a:cubicBezTo>
                  <a:cubicBezTo>
                    <a:pt x="39" y="8"/>
                    <a:pt x="40" y="9"/>
                    <a:pt x="40" y="10"/>
                  </a:cubicBezTo>
                  <a:cubicBezTo>
                    <a:pt x="40" y="11"/>
                    <a:pt x="39" y="12"/>
                    <a:pt x="38" y="12"/>
                  </a:cubicBezTo>
                  <a:close/>
                  <a:moveTo>
                    <a:pt x="50" y="20"/>
                  </a:moveTo>
                  <a:cubicBezTo>
                    <a:pt x="46" y="20"/>
                    <a:pt x="46" y="20"/>
                    <a:pt x="46" y="20"/>
                  </a:cubicBezTo>
                  <a:cubicBezTo>
                    <a:pt x="45" y="20"/>
                    <a:pt x="44" y="19"/>
                    <a:pt x="44" y="18"/>
                  </a:cubicBezTo>
                  <a:cubicBezTo>
                    <a:pt x="44" y="17"/>
                    <a:pt x="45" y="16"/>
                    <a:pt x="46" y="16"/>
                  </a:cubicBezTo>
                  <a:cubicBezTo>
                    <a:pt x="50" y="16"/>
                    <a:pt x="50" y="16"/>
                    <a:pt x="50" y="16"/>
                  </a:cubicBezTo>
                  <a:cubicBezTo>
                    <a:pt x="51" y="16"/>
                    <a:pt x="52" y="17"/>
                    <a:pt x="52" y="18"/>
                  </a:cubicBezTo>
                  <a:cubicBezTo>
                    <a:pt x="52" y="19"/>
                    <a:pt x="51" y="20"/>
                    <a:pt x="50" y="20"/>
                  </a:cubicBezTo>
                  <a:close/>
                  <a:moveTo>
                    <a:pt x="50" y="12"/>
                  </a:moveTo>
                  <a:cubicBezTo>
                    <a:pt x="46" y="12"/>
                    <a:pt x="46" y="12"/>
                    <a:pt x="46" y="12"/>
                  </a:cubicBezTo>
                  <a:cubicBezTo>
                    <a:pt x="45" y="12"/>
                    <a:pt x="44" y="11"/>
                    <a:pt x="44" y="10"/>
                  </a:cubicBezTo>
                  <a:cubicBezTo>
                    <a:pt x="44" y="9"/>
                    <a:pt x="45" y="8"/>
                    <a:pt x="46" y="8"/>
                  </a:cubicBezTo>
                  <a:cubicBezTo>
                    <a:pt x="50" y="8"/>
                    <a:pt x="50" y="8"/>
                    <a:pt x="50" y="8"/>
                  </a:cubicBezTo>
                  <a:cubicBezTo>
                    <a:pt x="51" y="8"/>
                    <a:pt x="52" y="9"/>
                    <a:pt x="52" y="10"/>
                  </a:cubicBezTo>
                  <a:cubicBezTo>
                    <a:pt x="52" y="11"/>
                    <a:pt x="51" y="12"/>
                    <a:pt x="5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sp>
          <p:nvSpPr>
            <p:cNvPr id="22" name="Rectangle 84">
              <a:extLst>
                <a:ext uri="{FF2B5EF4-FFF2-40B4-BE49-F238E27FC236}">
                  <a16:creationId xmlns:a16="http://schemas.microsoft.com/office/drawing/2014/main" id="{219DBAF7-3B65-4E79-853E-9E1178AD5F88}"/>
                </a:ext>
              </a:extLst>
            </p:cNvPr>
            <p:cNvSpPr>
              <a:spLocks noChangeArrowheads="1"/>
            </p:cNvSpPr>
            <p:nvPr/>
          </p:nvSpPr>
          <p:spPr bwMode="auto">
            <a:xfrm>
              <a:off x="3630613" y="216376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grpSp>
      <p:grpSp>
        <p:nvGrpSpPr>
          <p:cNvPr id="23" name="Group 85">
            <a:extLst>
              <a:ext uri="{FF2B5EF4-FFF2-40B4-BE49-F238E27FC236}">
                <a16:creationId xmlns:a16="http://schemas.microsoft.com/office/drawing/2014/main" id="{6E3366D2-25D4-43D6-9F23-2EA18CE9A84E}"/>
              </a:ext>
            </a:extLst>
          </p:cNvPr>
          <p:cNvGrpSpPr/>
          <p:nvPr/>
        </p:nvGrpSpPr>
        <p:grpSpPr>
          <a:xfrm>
            <a:off x="7201009" y="5352774"/>
            <a:ext cx="325269" cy="400872"/>
            <a:chOff x="9210675" y="2554288"/>
            <a:chExt cx="293688" cy="361950"/>
          </a:xfrm>
          <a:solidFill>
            <a:schemeClr val="bg1"/>
          </a:solidFill>
        </p:grpSpPr>
        <p:sp>
          <p:nvSpPr>
            <p:cNvPr id="24" name="Freeform 54">
              <a:extLst>
                <a:ext uri="{FF2B5EF4-FFF2-40B4-BE49-F238E27FC236}">
                  <a16:creationId xmlns:a16="http://schemas.microsoft.com/office/drawing/2014/main" id="{B5F9E22F-CA23-45D0-9C74-423BD5D1B6EA}"/>
                </a:ext>
              </a:extLst>
            </p:cNvPr>
            <p:cNvSpPr/>
            <p:nvPr/>
          </p:nvSpPr>
          <p:spPr bwMode="auto">
            <a:xfrm>
              <a:off x="9210675" y="2554288"/>
              <a:ext cx="293688" cy="361950"/>
            </a:xfrm>
            <a:custGeom>
              <a:avLst/>
              <a:gdLst>
                <a:gd name="T0" fmla="*/ 58 w 78"/>
                <a:gd name="T1" fmla="*/ 0 h 96"/>
                <a:gd name="T2" fmla="*/ 30 w 78"/>
                <a:gd name="T3" fmla="*/ 0 h 96"/>
                <a:gd name="T4" fmla="*/ 26 w 78"/>
                <a:gd name="T5" fmla="*/ 4 h 96"/>
                <a:gd name="T6" fmla="*/ 26 w 78"/>
                <a:gd name="T7" fmla="*/ 12 h 96"/>
                <a:gd name="T8" fmla="*/ 22 w 78"/>
                <a:gd name="T9" fmla="*/ 16 h 96"/>
                <a:gd name="T10" fmla="*/ 18 w 78"/>
                <a:gd name="T11" fmla="*/ 12 h 96"/>
                <a:gd name="T12" fmla="*/ 18 w 78"/>
                <a:gd name="T13" fmla="*/ 10 h 96"/>
                <a:gd name="T14" fmla="*/ 14 w 78"/>
                <a:gd name="T15" fmla="*/ 6 h 96"/>
                <a:gd name="T16" fmla="*/ 10 w 78"/>
                <a:gd name="T17" fmla="*/ 10 h 96"/>
                <a:gd name="T18" fmla="*/ 10 w 78"/>
                <a:gd name="T19" fmla="*/ 12 h 96"/>
                <a:gd name="T20" fmla="*/ 20 w 78"/>
                <a:gd name="T21" fmla="*/ 24 h 96"/>
                <a:gd name="T22" fmla="*/ 20 w 78"/>
                <a:gd name="T23" fmla="*/ 28 h 96"/>
                <a:gd name="T24" fmla="*/ 10 w 78"/>
                <a:gd name="T25" fmla="*/ 28 h 96"/>
                <a:gd name="T26" fmla="*/ 0 w 78"/>
                <a:gd name="T27" fmla="*/ 38 h 96"/>
                <a:gd name="T28" fmla="*/ 0 w 78"/>
                <a:gd name="T29" fmla="*/ 40 h 96"/>
                <a:gd name="T30" fmla="*/ 44 w 78"/>
                <a:gd name="T31" fmla="*/ 40 h 96"/>
                <a:gd name="T32" fmla="*/ 44 w 78"/>
                <a:gd name="T33" fmla="*/ 38 h 96"/>
                <a:gd name="T34" fmla="*/ 34 w 78"/>
                <a:gd name="T35" fmla="*/ 28 h 96"/>
                <a:gd name="T36" fmla="*/ 24 w 78"/>
                <a:gd name="T37" fmla="*/ 28 h 96"/>
                <a:gd name="T38" fmla="*/ 24 w 78"/>
                <a:gd name="T39" fmla="*/ 24 h 96"/>
                <a:gd name="T40" fmla="*/ 34 w 78"/>
                <a:gd name="T41" fmla="*/ 12 h 96"/>
                <a:gd name="T42" fmla="*/ 34 w 78"/>
                <a:gd name="T43" fmla="*/ 8 h 96"/>
                <a:gd name="T44" fmla="*/ 58 w 78"/>
                <a:gd name="T45" fmla="*/ 8 h 96"/>
                <a:gd name="T46" fmla="*/ 70 w 78"/>
                <a:gd name="T47" fmla="*/ 20 h 96"/>
                <a:gd name="T48" fmla="*/ 70 w 78"/>
                <a:gd name="T49" fmla="*/ 92 h 96"/>
                <a:gd name="T50" fmla="*/ 74 w 78"/>
                <a:gd name="T51" fmla="*/ 96 h 96"/>
                <a:gd name="T52" fmla="*/ 78 w 78"/>
                <a:gd name="T53" fmla="*/ 92 h 96"/>
                <a:gd name="T54" fmla="*/ 78 w 78"/>
                <a:gd name="T55" fmla="*/ 20 h 96"/>
                <a:gd name="T56" fmla="*/ 58 w 78"/>
                <a:gd name="T5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 h="96">
                  <a:moveTo>
                    <a:pt x="58" y="0"/>
                  </a:moveTo>
                  <a:cubicBezTo>
                    <a:pt x="30" y="0"/>
                    <a:pt x="30" y="0"/>
                    <a:pt x="30" y="0"/>
                  </a:cubicBezTo>
                  <a:cubicBezTo>
                    <a:pt x="28" y="0"/>
                    <a:pt x="26" y="2"/>
                    <a:pt x="26" y="4"/>
                  </a:cubicBezTo>
                  <a:cubicBezTo>
                    <a:pt x="26" y="12"/>
                    <a:pt x="26" y="12"/>
                    <a:pt x="26" y="12"/>
                  </a:cubicBezTo>
                  <a:cubicBezTo>
                    <a:pt x="26" y="14"/>
                    <a:pt x="24" y="16"/>
                    <a:pt x="22" y="16"/>
                  </a:cubicBezTo>
                  <a:cubicBezTo>
                    <a:pt x="20" y="16"/>
                    <a:pt x="18" y="14"/>
                    <a:pt x="18" y="12"/>
                  </a:cubicBezTo>
                  <a:cubicBezTo>
                    <a:pt x="18" y="10"/>
                    <a:pt x="18" y="10"/>
                    <a:pt x="18" y="10"/>
                  </a:cubicBezTo>
                  <a:cubicBezTo>
                    <a:pt x="18" y="8"/>
                    <a:pt x="16" y="6"/>
                    <a:pt x="14" y="6"/>
                  </a:cubicBezTo>
                  <a:cubicBezTo>
                    <a:pt x="12" y="6"/>
                    <a:pt x="10" y="8"/>
                    <a:pt x="10" y="10"/>
                  </a:cubicBezTo>
                  <a:cubicBezTo>
                    <a:pt x="10" y="12"/>
                    <a:pt x="10" y="12"/>
                    <a:pt x="10" y="12"/>
                  </a:cubicBezTo>
                  <a:cubicBezTo>
                    <a:pt x="10" y="18"/>
                    <a:pt x="14" y="23"/>
                    <a:pt x="20" y="24"/>
                  </a:cubicBezTo>
                  <a:cubicBezTo>
                    <a:pt x="20" y="28"/>
                    <a:pt x="20" y="28"/>
                    <a:pt x="20" y="28"/>
                  </a:cubicBezTo>
                  <a:cubicBezTo>
                    <a:pt x="10" y="28"/>
                    <a:pt x="10" y="28"/>
                    <a:pt x="10" y="28"/>
                  </a:cubicBezTo>
                  <a:cubicBezTo>
                    <a:pt x="4" y="28"/>
                    <a:pt x="0" y="33"/>
                    <a:pt x="0" y="38"/>
                  </a:cubicBezTo>
                  <a:cubicBezTo>
                    <a:pt x="0" y="40"/>
                    <a:pt x="0" y="40"/>
                    <a:pt x="0" y="40"/>
                  </a:cubicBezTo>
                  <a:cubicBezTo>
                    <a:pt x="44" y="40"/>
                    <a:pt x="44" y="40"/>
                    <a:pt x="44" y="40"/>
                  </a:cubicBezTo>
                  <a:cubicBezTo>
                    <a:pt x="44" y="38"/>
                    <a:pt x="44" y="38"/>
                    <a:pt x="44" y="38"/>
                  </a:cubicBezTo>
                  <a:cubicBezTo>
                    <a:pt x="44" y="33"/>
                    <a:pt x="40" y="28"/>
                    <a:pt x="34" y="28"/>
                  </a:cubicBezTo>
                  <a:cubicBezTo>
                    <a:pt x="24" y="28"/>
                    <a:pt x="24" y="28"/>
                    <a:pt x="24" y="28"/>
                  </a:cubicBezTo>
                  <a:cubicBezTo>
                    <a:pt x="24" y="24"/>
                    <a:pt x="24" y="24"/>
                    <a:pt x="24" y="24"/>
                  </a:cubicBezTo>
                  <a:cubicBezTo>
                    <a:pt x="30" y="23"/>
                    <a:pt x="34" y="18"/>
                    <a:pt x="34" y="12"/>
                  </a:cubicBezTo>
                  <a:cubicBezTo>
                    <a:pt x="34" y="8"/>
                    <a:pt x="34" y="8"/>
                    <a:pt x="34" y="8"/>
                  </a:cubicBezTo>
                  <a:cubicBezTo>
                    <a:pt x="58" y="8"/>
                    <a:pt x="58" y="8"/>
                    <a:pt x="58" y="8"/>
                  </a:cubicBezTo>
                  <a:cubicBezTo>
                    <a:pt x="65" y="8"/>
                    <a:pt x="70" y="13"/>
                    <a:pt x="70" y="20"/>
                  </a:cubicBezTo>
                  <a:cubicBezTo>
                    <a:pt x="70" y="92"/>
                    <a:pt x="70" y="92"/>
                    <a:pt x="70" y="92"/>
                  </a:cubicBezTo>
                  <a:cubicBezTo>
                    <a:pt x="70" y="94"/>
                    <a:pt x="72" y="96"/>
                    <a:pt x="74" y="96"/>
                  </a:cubicBezTo>
                  <a:cubicBezTo>
                    <a:pt x="76" y="96"/>
                    <a:pt x="78" y="94"/>
                    <a:pt x="78" y="92"/>
                  </a:cubicBezTo>
                  <a:cubicBezTo>
                    <a:pt x="78" y="20"/>
                    <a:pt x="78" y="20"/>
                    <a:pt x="78" y="20"/>
                  </a:cubicBezTo>
                  <a:cubicBezTo>
                    <a:pt x="78" y="9"/>
                    <a:pt x="69" y="0"/>
                    <a:pt x="5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sp>
          <p:nvSpPr>
            <p:cNvPr id="25" name="Freeform 55">
              <a:extLst>
                <a:ext uri="{FF2B5EF4-FFF2-40B4-BE49-F238E27FC236}">
                  <a16:creationId xmlns:a16="http://schemas.microsoft.com/office/drawing/2014/main" id="{FAFAA5B9-A833-49A7-81DD-D674B879DB29}"/>
                </a:ext>
              </a:extLst>
            </p:cNvPr>
            <p:cNvSpPr/>
            <p:nvPr/>
          </p:nvSpPr>
          <p:spPr bwMode="auto">
            <a:xfrm>
              <a:off x="9210675" y="2719388"/>
              <a:ext cx="165100" cy="196850"/>
            </a:xfrm>
            <a:custGeom>
              <a:avLst/>
              <a:gdLst>
                <a:gd name="T0" fmla="*/ 28 w 44"/>
                <a:gd name="T1" fmla="*/ 28 h 52"/>
                <a:gd name="T2" fmla="*/ 26 w 44"/>
                <a:gd name="T3" fmla="*/ 26 h 52"/>
                <a:gd name="T4" fmla="*/ 28 w 44"/>
                <a:gd name="T5" fmla="*/ 24 h 52"/>
                <a:gd name="T6" fmla="*/ 44 w 44"/>
                <a:gd name="T7" fmla="*/ 24 h 52"/>
                <a:gd name="T8" fmla="*/ 44 w 44"/>
                <a:gd name="T9" fmla="*/ 20 h 52"/>
                <a:gd name="T10" fmla="*/ 32 w 44"/>
                <a:gd name="T11" fmla="*/ 20 h 52"/>
                <a:gd name="T12" fmla="*/ 30 w 44"/>
                <a:gd name="T13" fmla="*/ 18 h 52"/>
                <a:gd name="T14" fmla="*/ 32 w 44"/>
                <a:gd name="T15" fmla="*/ 16 h 52"/>
                <a:gd name="T16" fmla="*/ 44 w 44"/>
                <a:gd name="T17" fmla="*/ 16 h 52"/>
                <a:gd name="T18" fmla="*/ 44 w 44"/>
                <a:gd name="T19" fmla="*/ 12 h 52"/>
                <a:gd name="T20" fmla="*/ 28 w 44"/>
                <a:gd name="T21" fmla="*/ 12 h 52"/>
                <a:gd name="T22" fmla="*/ 26 w 44"/>
                <a:gd name="T23" fmla="*/ 10 h 52"/>
                <a:gd name="T24" fmla="*/ 28 w 44"/>
                <a:gd name="T25" fmla="*/ 8 h 52"/>
                <a:gd name="T26" fmla="*/ 44 w 44"/>
                <a:gd name="T27" fmla="*/ 8 h 52"/>
                <a:gd name="T28" fmla="*/ 44 w 44"/>
                <a:gd name="T29" fmla="*/ 0 h 52"/>
                <a:gd name="T30" fmla="*/ 0 w 44"/>
                <a:gd name="T31" fmla="*/ 0 h 52"/>
                <a:gd name="T32" fmla="*/ 0 w 44"/>
                <a:gd name="T33" fmla="*/ 30 h 52"/>
                <a:gd name="T34" fmla="*/ 10 w 44"/>
                <a:gd name="T35" fmla="*/ 40 h 52"/>
                <a:gd name="T36" fmla="*/ 20 w 44"/>
                <a:gd name="T37" fmla="*/ 40 h 52"/>
                <a:gd name="T38" fmla="*/ 20 w 44"/>
                <a:gd name="T39" fmla="*/ 52 h 52"/>
                <a:gd name="T40" fmla="*/ 24 w 44"/>
                <a:gd name="T41" fmla="*/ 52 h 52"/>
                <a:gd name="T42" fmla="*/ 24 w 44"/>
                <a:gd name="T43" fmla="*/ 40 h 52"/>
                <a:gd name="T44" fmla="*/ 34 w 44"/>
                <a:gd name="T45" fmla="*/ 40 h 52"/>
                <a:gd name="T46" fmla="*/ 44 w 44"/>
                <a:gd name="T47" fmla="*/ 30 h 52"/>
                <a:gd name="T48" fmla="*/ 44 w 44"/>
                <a:gd name="T49" fmla="*/ 28 h 52"/>
                <a:gd name="T50" fmla="*/ 28 w 44"/>
                <a:gd name="T51"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52">
                  <a:moveTo>
                    <a:pt x="28" y="28"/>
                  </a:moveTo>
                  <a:cubicBezTo>
                    <a:pt x="27" y="28"/>
                    <a:pt x="26" y="27"/>
                    <a:pt x="26" y="26"/>
                  </a:cubicBezTo>
                  <a:cubicBezTo>
                    <a:pt x="26" y="25"/>
                    <a:pt x="27" y="24"/>
                    <a:pt x="28" y="24"/>
                  </a:cubicBezTo>
                  <a:cubicBezTo>
                    <a:pt x="44" y="24"/>
                    <a:pt x="44" y="24"/>
                    <a:pt x="44" y="24"/>
                  </a:cubicBezTo>
                  <a:cubicBezTo>
                    <a:pt x="44" y="20"/>
                    <a:pt x="44" y="20"/>
                    <a:pt x="44" y="20"/>
                  </a:cubicBezTo>
                  <a:cubicBezTo>
                    <a:pt x="32" y="20"/>
                    <a:pt x="32" y="20"/>
                    <a:pt x="32" y="20"/>
                  </a:cubicBezTo>
                  <a:cubicBezTo>
                    <a:pt x="31" y="20"/>
                    <a:pt x="30" y="19"/>
                    <a:pt x="30" y="18"/>
                  </a:cubicBezTo>
                  <a:cubicBezTo>
                    <a:pt x="30" y="17"/>
                    <a:pt x="31" y="16"/>
                    <a:pt x="32" y="16"/>
                  </a:cubicBezTo>
                  <a:cubicBezTo>
                    <a:pt x="44" y="16"/>
                    <a:pt x="44" y="16"/>
                    <a:pt x="44" y="16"/>
                  </a:cubicBezTo>
                  <a:cubicBezTo>
                    <a:pt x="44" y="12"/>
                    <a:pt x="44" y="12"/>
                    <a:pt x="44" y="12"/>
                  </a:cubicBezTo>
                  <a:cubicBezTo>
                    <a:pt x="28" y="12"/>
                    <a:pt x="28" y="12"/>
                    <a:pt x="28" y="12"/>
                  </a:cubicBezTo>
                  <a:cubicBezTo>
                    <a:pt x="27" y="12"/>
                    <a:pt x="26" y="11"/>
                    <a:pt x="26" y="10"/>
                  </a:cubicBezTo>
                  <a:cubicBezTo>
                    <a:pt x="26" y="9"/>
                    <a:pt x="27" y="8"/>
                    <a:pt x="28" y="8"/>
                  </a:cubicBezTo>
                  <a:cubicBezTo>
                    <a:pt x="44" y="8"/>
                    <a:pt x="44" y="8"/>
                    <a:pt x="44" y="8"/>
                  </a:cubicBezTo>
                  <a:cubicBezTo>
                    <a:pt x="44" y="0"/>
                    <a:pt x="44" y="0"/>
                    <a:pt x="44" y="0"/>
                  </a:cubicBezTo>
                  <a:cubicBezTo>
                    <a:pt x="0" y="0"/>
                    <a:pt x="0" y="0"/>
                    <a:pt x="0" y="0"/>
                  </a:cubicBezTo>
                  <a:cubicBezTo>
                    <a:pt x="0" y="30"/>
                    <a:pt x="0" y="30"/>
                    <a:pt x="0" y="30"/>
                  </a:cubicBezTo>
                  <a:cubicBezTo>
                    <a:pt x="0" y="36"/>
                    <a:pt x="4" y="40"/>
                    <a:pt x="10" y="40"/>
                  </a:cubicBezTo>
                  <a:cubicBezTo>
                    <a:pt x="20" y="40"/>
                    <a:pt x="20" y="40"/>
                    <a:pt x="20" y="40"/>
                  </a:cubicBezTo>
                  <a:cubicBezTo>
                    <a:pt x="20" y="52"/>
                    <a:pt x="20" y="52"/>
                    <a:pt x="20" y="52"/>
                  </a:cubicBezTo>
                  <a:cubicBezTo>
                    <a:pt x="24" y="52"/>
                    <a:pt x="24" y="52"/>
                    <a:pt x="24" y="52"/>
                  </a:cubicBezTo>
                  <a:cubicBezTo>
                    <a:pt x="24" y="40"/>
                    <a:pt x="24" y="40"/>
                    <a:pt x="24" y="40"/>
                  </a:cubicBezTo>
                  <a:cubicBezTo>
                    <a:pt x="34" y="40"/>
                    <a:pt x="34" y="40"/>
                    <a:pt x="34" y="40"/>
                  </a:cubicBezTo>
                  <a:cubicBezTo>
                    <a:pt x="40" y="40"/>
                    <a:pt x="44" y="36"/>
                    <a:pt x="44" y="30"/>
                  </a:cubicBezTo>
                  <a:cubicBezTo>
                    <a:pt x="44" y="28"/>
                    <a:pt x="44" y="28"/>
                    <a:pt x="44" y="28"/>
                  </a:cubicBezTo>
                  <a:lnTo>
                    <a:pt x="2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grpSp>
      <p:grpSp>
        <p:nvGrpSpPr>
          <p:cNvPr id="26" name="Group 88">
            <a:extLst>
              <a:ext uri="{FF2B5EF4-FFF2-40B4-BE49-F238E27FC236}">
                <a16:creationId xmlns:a16="http://schemas.microsoft.com/office/drawing/2014/main" id="{62150794-A1CE-4560-8E06-40AA36141C4D}"/>
              </a:ext>
            </a:extLst>
          </p:cNvPr>
          <p:cNvGrpSpPr/>
          <p:nvPr/>
        </p:nvGrpSpPr>
        <p:grpSpPr>
          <a:xfrm>
            <a:off x="7981232" y="3665774"/>
            <a:ext cx="399114" cy="300654"/>
            <a:chOff x="7724775" y="3367088"/>
            <a:chExt cx="360363" cy="271463"/>
          </a:xfrm>
          <a:solidFill>
            <a:schemeClr val="bg1"/>
          </a:solidFill>
        </p:grpSpPr>
        <p:sp>
          <p:nvSpPr>
            <p:cNvPr id="27" name="Freeform 80">
              <a:extLst>
                <a:ext uri="{FF2B5EF4-FFF2-40B4-BE49-F238E27FC236}">
                  <a16:creationId xmlns:a16="http://schemas.microsoft.com/office/drawing/2014/main" id="{5F357FC3-1362-4E9B-83AE-92BB4E2208BD}"/>
                </a:ext>
              </a:extLst>
            </p:cNvPr>
            <p:cNvSpPr/>
            <p:nvPr/>
          </p:nvSpPr>
          <p:spPr bwMode="auto">
            <a:xfrm>
              <a:off x="7878763" y="3381375"/>
              <a:ext cx="157163" cy="30163"/>
            </a:xfrm>
            <a:custGeom>
              <a:avLst/>
              <a:gdLst>
                <a:gd name="T0" fmla="*/ 39 w 42"/>
                <a:gd name="T1" fmla="*/ 1 h 8"/>
                <a:gd name="T2" fmla="*/ 37 w 42"/>
                <a:gd name="T3" fmla="*/ 0 h 8"/>
                <a:gd name="T4" fmla="*/ 5 w 42"/>
                <a:gd name="T5" fmla="*/ 0 h 8"/>
                <a:gd name="T6" fmla="*/ 3 w 42"/>
                <a:gd name="T7" fmla="*/ 1 h 8"/>
                <a:gd name="T8" fmla="*/ 0 w 42"/>
                <a:gd name="T9" fmla="*/ 8 h 8"/>
                <a:gd name="T10" fmla="*/ 42 w 42"/>
                <a:gd name="T11" fmla="*/ 8 h 8"/>
                <a:gd name="T12" fmla="*/ 39 w 4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42" h="8">
                  <a:moveTo>
                    <a:pt x="39" y="1"/>
                  </a:moveTo>
                  <a:cubicBezTo>
                    <a:pt x="38" y="0"/>
                    <a:pt x="38" y="0"/>
                    <a:pt x="37" y="0"/>
                  </a:cubicBezTo>
                  <a:cubicBezTo>
                    <a:pt x="5" y="0"/>
                    <a:pt x="5" y="0"/>
                    <a:pt x="5" y="0"/>
                  </a:cubicBezTo>
                  <a:cubicBezTo>
                    <a:pt x="4" y="0"/>
                    <a:pt x="4" y="0"/>
                    <a:pt x="3" y="1"/>
                  </a:cubicBezTo>
                  <a:cubicBezTo>
                    <a:pt x="0" y="8"/>
                    <a:pt x="0" y="8"/>
                    <a:pt x="0" y="8"/>
                  </a:cubicBezTo>
                  <a:cubicBezTo>
                    <a:pt x="42" y="8"/>
                    <a:pt x="42" y="8"/>
                    <a:pt x="42" y="8"/>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sp>
          <p:nvSpPr>
            <p:cNvPr id="28" name="Freeform 81">
              <a:extLst>
                <a:ext uri="{FF2B5EF4-FFF2-40B4-BE49-F238E27FC236}">
                  <a16:creationId xmlns:a16="http://schemas.microsoft.com/office/drawing/2014/main" id="{C99B7AAB-CD97-46B2-8999-5B094B9658C6}"/>
                </a:ext>
              </a:extLst>
            </p:cNvPr>
            <p:cNvSpPr/>
            <p:nvPr/>
          </p:nvSpPr>
          <p:spPr bwMode="auto">
            <a:xfrm>
              <a:off x="7739063" y="3367088"/>
              <a:ext cx="104775" cy="44450"/>
            </a:xfrm>
            <a:custGeom>
              <a:avLst/>
              <a:gdLst>
                <a:gd name="T0" fmla="*/ 27 w 28"/>
                <a:gd name="T1" fmla="*/ 12 h 12"/>
                <a:gd name="T2" fmla="*/ 28 w 28"/>
                <a:gd name="T3" fmla="*/ 8 h 12"/>
                <a:gd name="T4" fmla="*/ 20 w 28"/>
                <a:gd name="T5" fmla="*/ 0 h 12"/>
                <a:gd name="T6" fmla="*/ 8 w 28"/>
                <a:gd name="T7" fmla="*/ 0 h 12"/>
                <a:gd name="T8" fmla="*/ 0 w 28"/>
                <a:gd name="T9" fmla="*/ 8 h 12"/>
                <a:gd name="T10" fmla="*/ 1 w 28"/>
                <a:gd name="T11" fmla="*/ 12 h 12"/>
                <a:gd name="T12" fmla="*/ 27 w 2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27" y="12"/>
                  </a:moveTo>
                  <a:cubicBezTo>
                    <a:pt x="28" y="11"/>
                    <a:pt x="28" y="9"/>
                    <a:pt x="28" y="8"/>
                  </a:cubicBezTo>
                  <a:cubicBezTo>
                    <a:pt x="28" y="4"/>
                    <a:pt x="24" y="0"/>
                    <a:pt x="20" y="0"/>
                  </a:cubicBezTo>
                  <a:cubicBezTo>
                    <a:pt x="8" y="0"/>
                    <a:pt x="8" y="0"/>
                    <a:pt x="8" y="0"/>
                  </a:cubicBezTo>
                  <a:cubicBezTo>
                    <a:pt x="4" y="0"/>
                    <a:pt x="0" y="4"/>
                    <a:pt x="0" y="8"/>
                  </a:cubicBezTo>
                  <a:cubicBezTo>
                    <a:pt x="0" y="9"/>
                    <a:pt x="0" y="11"/>
                    <a:pt x="1" y="12"/>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sp>
          <p:nvSpPr>
            <p:cNvPr id="29" name="Freeform 82">
              <a:extLst>
                <a:ext uri="{FF2B5EF4-FFF2-40B4-BE49-F238E27FC236}">
                  <a16:creationId xmlns:a16="http://schemas.microsoft.com/office/drawing/2014/main" id="{33BD0B29-DF29-4FBA-9604-F2D102748890}"/>
                </a:ext>
              </a:extLst>
            </p:cNvPr>
            <p:cNvSpPr>
              <a:spLocks noEditPoints="1"/>
            </p:cNvSpPr>
            <p:nvPr/>
          </p:nvSpPr>
          <p:spPr bwMode="auto">
            <a:xfrm>
              <a:off x="7724775" y="3427413"/>
              <a:ext cx="360363" cy="211138"/>
            </a:xfrm>
            <a:custGeom>
              <a:avLst/>
              <a:gdLst>
                <a:gd name="T0" fmla="*/ 2 w 96"/>
                <a:gd name="T1" fmla="*/ 0 h 56"/>
                <a:gd name="T2" fmla="*/ 0 w 96"/>
                <a:gd name="T3" fmla="*/ 6 h 56"/>
                <a:gd name="T4" fmla="*/ 10 w 96"/>
                <a:gd name="T5" fmla="*/ 16 h 56"/>
                <a:gd name="T6" fmla="*/ 17 w 96"/>
                <a:gd name="T7" fmla="*/ 16 h 56"/>
                <a:gd name="T8" fmla="*/ 45 w 96"/>
                <a:gd name="T9" fmla="*/ 30 h 56"/>
                <a:gd name="T10" fmla="*/ 18 w 96"/>
                <a:gd name="T11" fmla="*/ 43 h 56"/>
                <a:gd name="T12" fmla="*/ 12 w 96"/>
                <a:gd name="T13" fmla="*/ 40 h 56"/>
                <a:gd name="T14" fmla="*/ 4 w 96"/>
                <a:gd name="T15" fmla="*/ 48 h 56"/>
                <a:gd name="T16" fmla="*/ 12 w 96"/>
                <a:gd name="T17" fmla="*/ 56 h 56"/>
                <a:gd name="T18" fmla="*/ 20 w 96"/>
                <a:gd name="T19" fmla="*/ 48 h 56"/>
                <a:gd name="T20" fmla="*/ 76 w 96"/>
                <a:gd name="T21" fmla="*/ 48 h 56"/>
                <a:gd name="T22" fmla="*/ 84 w 96"/>
                <a:gd name="T23" fmla="*/ 56 h 56"/>
                <a:gd name="T24" fmla="*/ 92 w 96"/>
                <a:gd name="T25" fmla="*/ 48 h 56"/>
                <a:gd name="T26" fmla="*/ 84 w 96"/>
                <a:gd name="T27" fmla="*/ 40 h 56"/>
                <a:gd name="T28" fmla="*/ 79 w 96"/>
                <a:gd name="T29" fmla="*/ 42 h 56"/>
                <a:gd name="T30" fmla="*/ 54 w 96"/>
                <a:gd name="T31" fmla="*/ 30 h 56"/>
                <a:gd name="T32" fmla="*/ 81 w 96"/>
                <a:gd name="T33" fmla="*/ 16 h 56"/>
                <a:gd name="T34" fmla="*/ 86 w 96"/>
                <a:gd name="T35" fmla="*/ 16 h 56"/>
                <a:gd name="T36" fmla="*/ 96 w 96"/>
                <a:gd name="T37" fmla="*/ 6 h 56"/>
                <a:gd name="T38" fmla="*/ 94 w 96"/>
                <a:gd name="T39" fmla="*/ 0 h 56"/>
                <a:gd name="T40" fmla="*/ 2 w 96"/>
                <a:gd name="T41" fmla="*/ 0 h 56"/>
                <a:gd name="T42" fmla="*/ 12 w 96"/>
                <a:gd name="T43" fmla="*/ 52 h 56"/>
                <a:gd name="T44" fmla="*/ 8 w 96"/>
                <a:gd name="T45" fmla="*/ 48 h 56"/>
                <a:gd name="T46" fmla="*/ 12 w 96"/>
                <a:gd name="T47" fmla="*/ 44 h 56"/>
                <a:gd name="T48" fmla="*/ 16 w 96"/>
                <a:gd name="T49" fmla="*/ 48 h 56"/>
                <a:gd name="T50" fmla="*/ 12 w 96"/>
                <a:gd name="T51" fmla="*/ 52 h 56"/>
                <a:gd name="T52" fmla="*/ 84 w 96"/>
                <a:gd name="T53" fmla="*/ 44 h 56"/>
                <a:gd name="T54" fmla="*/ 88 w 96"/>
                <a:gd name="T55" fmla="*/ 48 h 56"/>
                <a:gd name="T56" fmla="*/ 84 w 96"/>
                <a:gd name="T57" fmla="*/ 52 h 56"/>
                <a:gd name="T58" fmla="*/ 80 w 96"/>
                <a:gd name="T59" fmla="*/ 48 h 56"/>
                <a:gd name="T60" fmla="*/ 84 w 96"/>
                <a:gd name="T61" fmla="*/ 44 h 56"/>
                <a:gd name="T62" fmla="*/ 74 w 96"/>
                <a:gd name="T63" fmla="*/ 44 h 56"/>
                <a:gd name="T64" fmla="*/ 24 w 96"/>
                <a:gd name="T65" fmla="*/ 44 h 56"/>
                <a:gd name="T66" fmla="*/ 49 w 96"/>
                <a:gd name="T67" fmla="*/ 32 h 56"/>
                <a:gd name="T68" fmla="*/ 74 w 96"/>
                <a:gd name="T69" fmla="*/ 44 h 56"/>
                <a:gd name="T70" fmla="*/ 49 w 96"/>
                <a:gd name="T71" fmla="*/ 27 h 56"/>
                <a:gd name="T72" fmla="*/ 26 w 96"/>
                <a:gd name="T73" fmla="*/ 16 h 56"/>
                <a:gd name="T74" fmla="*/ 72 w 96"/>
                <a:gd name="T75" fmla="*/ 16 h 56"/>
                <a:gd name="T76" fmla="*/ 49 w 96"/>
                <a:gd name="T77" fmla="*/ 2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6" h="56">
                  <a:moveTo>
                    <a:pt x="2" y="0"/>
                  </a:moveTo>
                  <a:cubicBezTo>
                    <a:pt x="1" y="2"/>
                    <a:pt x="0" y="4"/>
                    <a:pt x="0" y="6"/>
                  </a:cubicBezTo>
                  <a:cubicBezTo>
                    <a:pt x="0" y="12"/>
                    <a:pt x="4" y="16"/>
                    <a:pt x="10" y="16"/>
                  </a:cubicBezTo>
                  <a:cubicBezTo>
                    <a:pt x="17" y="16"/>
                    <a:pt x="17" y="16"/>
                    <a:pt x="17" y="16"/>
                  </a:cubicBezTo>
                  <a:cubicBezTo>
                    <a:pt x="45" y="30"/>
                    <a:pt x="45" y="30"/>
                    <a:pt x="45" y="30"/>
                  </a:cubicBezTo>
                  <a:cubicBezTo>
                    <a:pt x="18" y="43"/>
                    <a:pt x="18" y="43"/>
                    <a:pt x="18" y="43"/>
                  </a:cubicBezTo>
                  <a:cubicBezTo>
                    <a:pt x="16" y="41"/>
                    <a:pt x="14" y="40"/>
                    <a:pt x="12" y="40"/>
                  </a:cubicBezTo>
                  <a:cubicBezTo>
                    <a:pt x="8" y="40"/>
                    <a:pt x="4" y="44"/>
                    <a:pt x="4" y="48"/>
                  </a:cubicBezTo>
                  <a:cubicBezTo>
                    <a:pt x="4" y="52"/>
                    <a:pt x="8" y="56"/>
                    <a:pt x="12" y="56"/>
                  </a:cubicBezTo>
                  <a:cubicBezTo>
                    <a:pt x="16" y="56"/>
                    <a:pt x="20" y="52"/>
                    <a:pt x="20" y="48"/>
                  </a:cubicBezTo>
                  <a:cubicBezTo>
                    <a:pt x="76" y="48"/>
                    <a:pt x="76" y="48"/>
                    <a:pt x="76" y="48"/>
                  </a:cubicBezTo>
                  <a:cubicBezTo>
                    <a:pt x="76" y="52"/>
                    <a:pt x="80" y="56"/>
                    <a:pt x="84" y="56"/>
                  </a:cubicBezTo>
                  <a:cubicBezTo>
                    <a:pt x="88" y="56"/>
                    <a:pt x="92" y="52"/>
                    <a:pt x="92" y="48"/>
                  </a:cubicBezTo>
                  <a:cubicBezTo>
                    <a:pt x="92" y="44"/>
                    <a:pt x="88" y="40"/>
                    <a:pt x="84" y="40"/>
                  </a:cubicBezTo>
                  <a:cubicBezTo>
                    <a:pt x="82" y="40"/>
                    <a:pt x="80" y="41"/>
                    <a:pt x="79" y="42"/>
                  </a:cubicBezTo>
                  <a:cubicBezTo>
                    <a:pt x="54" y="30"/>
                    <a:pt x="54" y="30"/>
                    <a:pt x="54" y="30"/>
                  </a:cubicBezTo>
                  <a:cubicBezTo>
                    <a:pt x="81" y="16"/>
                    <a:pt x="81" y="16"/>
                    <a:pt x="81" y="16"/>
                  </a:cubicBezTo>
                  <a:cubicBezTo>
                    <a:pt x="86" y="16"/>
                    <a:pt x="86" y="16"/>
                    <a:pt x="86" y="16"/>
                  </a:cubicBezTo>
                  <a:cubicBezTo>
                    <a:pt x="92" y="16"/>
                    <a:pt x="96" y="12"/>
                    <a:pt x="96" y="6"/>
                  </a:cubicBezTo>
                  <a:cubicBezTo>
                    <a:pt x="96" y="4"/>
                    <a:pt x="95" y="2"/>
                    <a:pt x="94" y="0"/>
                  </a:cubicBezTo>
                  <a:lnTo>
                    <a:pt x="2" y="0"/>
                  </a:lnTo>
                  <a:close/>
                  <a:moveTo>
                    <a:pt x="12" y="52"/>
                  </a:moveTo>
                  <a:cubicBezTo>
                    <a:pt x="10" y="52"/>
                    <a:pt x="8" y="50"/>
                    <a:pt x="8" y="48"/>
                  </a:cubicBezTo>
                  <a:cubicBezTo>
                    <a:pt x="8" y="46"/>
                    <a:pt x="10" y="44"/>
                    <a:pt x="12" y="44"/>
                  </a:cubicBezTo>
                  <a:cubicBezTo>
                    <a:pt x="14" y="44"/>
                    <a:pt x="16" y="46"/>
                    <a:pt x="16" y="48"/>
                  </a:cubicBezTo>
                  <a:cubicBezTo>
                    <a:pt x="16" y="50"/>
                    <a:pt x="14" y="52"/>
                    <a:pt x="12" y="52"/>
                  </a:cubicBezTo>
                  <a:close/>
                  <a:moveTo>
                    <a:pt x="84" y="44"/>
                  </a:moveTo>
                  <a:cubicBezTo>
                    <a:pt x="86" y="44"/>
                    <a:pt x="88" y="46"/>
                    <a:pt x="88" y="48"/>
                  </a:cubicBezTo>
                  <a:cubicBezTo>
                    <a:pt x="88" y="50"/>
                    <a:pt x="86" y="52"/>
                    <a:pt x="84" y="52"/>
                  </a:cubicBezTo>
                  <a:cubicBezTo>
                    <a:pt x="82" y="52"/>
                    <a:pt x="80" y="50"/>
                    <a:pt x="80" y="48"/>
                  </a:cubicBezTo>
                  <a:cubicBezTo>
                    <a:pt x="80" y="46"/>
                    <a:pt x="82" y="44"/>
                    <a:pt x="84" y="44"/>
                  </a:cubicBezTo>
                  <a:close/>
                  <a:moveTo>
                    <a:pt x="74" y="44"/>
                  </a:moveTo>
                  <a:cubicBezTo>
                    <a:pt x="24" y="44"/>
                    <a:pt x="24" y="44"/>
                    <a:pt x="24" y="44"/>
                  </a:cubicBezTo>
                  <a:cubicBezTo>
                    <a:pt x="49" y="32"/>
                    <a:pt x="49" y="32"/>
                    <a:pt x="49" y="32"/>
                  </a:cubicBezTo>
                  <a:lnTo>
                    <a:pt x="74" y="44"/>
                  </a:lnTo>
                  <a:close/>
                  <a:moveTo>
                    <a:pt x="49" y="27"/>
                  </a:moveTo>
                  <a:cubicBezTo>
                    <a:pt x="26" y="16"/>
                    <a:pt x="26" y="16"/>
                    <a:pt x="26" y="16"/>
                  </a:cubicBezTo>
                  <a:cubicBezTo>
                    <a:pt x="72" y="16"/>
                    <a:pt x="72" y="16"/>
                    <a:pt x="72" y="16"/>
                  </a:cubicBezTo>
                  <a:lnTo>
                    <a:pt x="4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cs typeface="B Nazanin" panose="00000400000000000000" pitchFamily="2" charset="-78"/>
              </a:endParaRPr>
            </a:p>
          </p:txBody>
        </p:sp>
      </p:grpSp>
      <p:sp>
        <p:nvSpPr>
          <p:cNvPr id="36" name="Freeform 271">
            <a:extLst>
              <a:ext uri="{FF2B5EF4-FFF2-40B4-BE49-F238E27FC236}">
                <a16:creationId xmlns:a16="http://schemas.microsoft.com/office/drawing/2014/main" id="{E682DA28-20EA-4DBC-A508-4983D27C6B50}"/>
              </a:ext>
            </a:extLst>
          </p:cNvPr>
          <p:cNvSpPr>
            <a:spLocks noEditPoints="1"/>
          </p:cNvSpPr>
          <p:nvPr/>
        </p:nvSpPr>
        <p:spPr bwMode="auto">
          <a:xfrm>
            <a:off x="5917318" y="1545007"/>
            <a:ext cx="330020" cy="330020"/>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a:cs typeface="B Nazanin" panose="00000400000000000000" pitchFamily="2" charset="-78"/>
            </a:endParaRPr>
          </a:p>
        </p:txBody>
      </p:sp>
      <p:sp>
        <p:nvSpPr>
          <p:cNvPr id="37" name="Freeform 271">
            <a:extLst>
              <a:ext uri="{FF2B5EF4-FFF2-40B4-BE49-F238E27FC236}">
                <a16:creationId xmlns:a16="http://schemas.microsoft.com/office/drawing/2014/main" id="{78306963-3322-49D6-AE7A-F1770B5C79DA}"/>
              </a:ext>
            </a:extLst>
          </p:cNvPr>
          <p:cNvSpPr>
            <a:spLocks noEditPoints="1"/>
          </p:cNvSpPr>
          <p:nvPr/>
        </p:nvSpPr>
        <p:spPr bwMode="auto">
          <a:xfrm flipH="1">
            <a:off x="5917318" y="5738504"/>
            <a:ext cx="330020" cy="330020"/>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a:cs typeface="B Nazanin" panose="00000400000000000000" pitchFamily="2" charset="-78"/>
            </a:endParaRPr>
          </a:p>
        </p:txBody>
      </p:sp>
      <p:sp>
        <p:nvSpPr>
          <p:cNvPr id="38" name="Freeform 271">
            <a:extLst>
              <a:ext uri="{FF2B5EF4-FFF2-40B4-BE49-F238E27FC236}">
                <a16:creationId xmlns:a16="http://schemas.microsoft.com/office/drawing/2014/main" id="{1F38219E-AACD-4E54-AE07-7BA331391872}"/>
              </a:ext>
            </a:extLst>
          </p:cNvPr>
          <p:cNvSpPr>
            <a:spLocks noEditPoints="1"/>
          </p:cNvSpPr>
          <p:nvPr/>
        </p:nvSpPr>
        <p:spPr bwMode="auto">
          <a:xfrm rot="4294091">
            <a:off x="7821759" y="2733520"/>
            <a:ext cx="330020" cy="330020"/>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a:cs typeface="B Nazanin" panose="00000400000000000000" pitchFamily="2" charset="-78"/>
            </a:endParaRPr>
          </a:p>
        </p:txBody>
      </p:sp>
      <p:sp>
        <p:nvSpPr>
          <p:cNvPr id="39" name="Freeform 271">
            <a:extLst>
              <a:ext uri="{FF2B5EF4-FFF2-40B4-BE49-F238E27FC236}">
                <a16:creationId xmlns:a16="http://schemas.microsoft.com/office/drawing/2014/main" id="{D805E944-F6EA-4149-9D6E-C25A76DC844C}"/>
              </a:ext>
            </a:extLst>
          </p:cNvPr>
          <p:cNvSpPr>
            <a:spLocks noEditPoints="1"/>
          </p:cNvSpPr>
          <p:nvPr/>
        </p:nvSpPr>
        <p:spPr bwMode="auto">
          <a:xfrm rot="7025758">
            <a:off x="7821759" y="4543050"/>
            <a:ext cx="330020" cy="330020"/>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a:cs typeface="B Nazanin" panose="00000400000000000000" pitchFamily="2" charset="-78"/>
            </a:endParaRPr>
          </a:p>
        </p:txBody>
      </p:sp>
      <p:sp>
        <p:nvSpPr>
          <p:cNvPr id="40" name="Freeform 271">
            <a:extLst>
              <a:ext uri="{FF2B5EF4-FFF2-40B4-BE49-F238E27FC236}">
                <a16:creationId xmlns:a16="http://schemas.microsoft.com/office/drawing/2014/main" id="{63B864AF-809B-4CCE-AB45-139A35E74901}"/>
              </a:ext>
            </a:extLst>
          </p:cNvPr>
          <p:cNvSpPr>
            <a:spLocks noEditPoints="1"/>
          </p:cNvSpPr>
          <p:nvPr/>
        </p:nvSpPr>
        <p:spPr bwMode="auto">
          <a:xfrm rot="15094091">
            <a:off x="4008485" y="4543050"/>
            <a:ext cx="330020" cy="330020"/>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a:cs typeface="B Nazanin" panose="00000400000000000000" pitchFamily="2" charset="-78"/>
            </a:endParaRPr>
          </a:p>
        </p:txBody>
      </p:sp>
      <p:sp>
        <p:nvSpPr>
          <p:cNvPr id="41" name="Freeform 271">
            <a:extLst>
              <a:ext uri="{FF2B5EF4-FFF2-40B4-BE49-F238E27FC236}">
                <a16:creationId xmlns:a16="http://schemas.microsoft.com/office/drawing/2014/main" id="{35AEE3BA-7914-48F9-BB1E-A970FEC96C69}"/>
              </a:ext>
            </a:extLst>
          </p:cNvPr>
          <p:cNvSpPr>
            <a:spLocks noEditPoints="1"/>
          </p:cNvSpPr>
          <p:nvPr/>
        </p:nvSpPr>
        <p:spPr bwMode="auto">
          <a:xfrm rot="17825759">
            <a:off x="4008485" y="2733520"/>
            <a:ext cx="330020" cy="330020"/>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a:cs typeface="B Nazanin" panose="00000400000000000000" pitchFamily="2" charset="-78"/>
            </a:endParaRPr>
          </a:p>
        </p:txBody>
      </p:sp>
      <p:sp>
        <p:nvSpPr>
          <p:cNvPr id="44" name="TextBox 95">
            <a:extLst>
              <a:ext uri="{FF2B5EF4-FFF2-40B4-BE49-F238E27FC236}">
                <a16:creationId xmlns:a16="http://schemas.microsoft.com/office/drawing/2014/main" id="{9F50D83C-8ED6-4D5B-B35A-6A3B4A4FB81C}"/>
              </a:ext>
            </a:extLst>
          </p:cNvPr>
          <p:cNvSpPr txBox="1"/>
          <p:nvPr/>
        </p:nvSpPr>
        <p:spPr>
          <a:xfrm flipH="1">
            <a:off x="639826" y="3528055"/>
            <a:ext cx="2558345" cy="553998"/>
          </a:xfrm>
          <a:prstGeom prst="rect">
            <a:avLst/>
          </a:prstGeom>
          <a:noFill/>
          <a:ln>
            <a:noFill/>
          </a:ln>
        </p:spPr>
        <p:txBody>
          <a:bodyPr wrap="square" lIns="0" tIns="0" rIns="0" bIns="0" rtlCol="0" anchor="ctr">
            <a:spAutoFit/>
          </a:bodyPr>
          <a:lstStyle/>
          <a:p>
            <a:pPr algn="r">
              <a:buClr>
                <a:schemeClr val="accent1"/>
              </a:buClr>
            </a:pPr>
            <a:r>
              <a:rPr lang="fa-IR" sz="1200" b="1" dirty="0">
                <a:solidFill>
                  <a:schemeClr val="tx1">
                    <a:lumMod val="75000"/>
                    <a:lumOff val="25000"/>
                  </a:schemeClr>
                </a:solidFill>
                <a:cs typeface="B Nazanin" panose="00000400000000000000" pitchFamily="2" charset="-78"/>
              </a:rPr>
              <a:t>مشتری بسیار مهم است، مشتری توسط مشتری دنبال خواهد شد. اکنون همه می توانند کارتون را دانلود کرده و از آن لذت ببرند.</a:t>
            </a:r>
            <a:endParaRPr lang="en-US" sz="1200" dirty="0">
              <a:solidFill>
                <a:schemeClr val="tx1">
                  <a:lumMod val="75000"/>
                  <a:lumOff val="25000"/>
                </a:schemeClr>
              </a:solidFill>
              <a:cs typeface="B Nazanin" panose="00000400000000000000" pitchFamily="2" charset="-78"/>
            </a:endParaRPr>
          </a:p>
        </p:txBody>
      </p:sp>
      <p:sp>
        <p:nvSpPr>
          <p:cNvPr id="45" name="TextBox 95">
            <a:extLst>
              <a:ext uri="{FF2B5EF4-FFF2-40B4-BE49-F238E27FC236}">
                <a16:creationId xmlns:a16="http://schemas.microsoft.com/office/drawing/2014/main" id="{9F50D83C-8ED6-4D5B-B35A-6A3B4A4FB81C}"/>
              </a:ext>
            </a:extLst>
          </p:cNvPr>
          <p:cNvSpPr txBox="1"/>
          <p:nvPr/>
        </p:nvSpPr>
        <p:spPr>
          <a:xfrm flipH="1">
            <a:off x="1478161" y="5276210"/>
            <a:ext cx="2558345" cy="553998"/>
          </a:xfrm>
          <a:prstGeom prst="rect">
            <a:avLst/>
          </a:prstGeom>
          <a:noFill/>
          <a:ln>
            <a:noFill/>
          </a:ln>
        </p:spPr>
        <p:txBody>
          <a:bodyPr wrap="square" lIns="0" tIns="0" rIns="0" bIns="0" rtlCol="0" anchor="ctr">
            <a:spAutoFit/>
          </a:bodyPr>
          <a:lstStyle/>
          <a:p>
            <a:pPr algn="r">
              <a:buClr>
                <a:schemeClr val="accent1"/>
              </a:buClr>
            </a:pPr>
            <a:r>
              <a:rPr lang="fa-IR" sz="1200" b="1" dirty="0">
                <a:solidFill>
                  <a:schemeClr val="tx1">
                    <a:lumMod val="75000"/>
                    <a:lumOff val="25000"/>
                  </a:schemeClr>
                </a:solidFill>
                <a:cs typeface="B Nazanin" panose="00000400000000000000" pitchFamily="2" charset="-78"/>
              </a:rPr>
              <a:t>مشتری بسیار مهم است، مشتری توسط مشتری دنبال خواهد شد. اکنون همه می توانند کارتون را دانلود کرده و از آن لذت ببرند.</a:t>
            </a:r>
            <a:endParaRPr lang="en-US" sz="1200" dirty="0">
              <a:solidFill>
                <a:schemeClr val="tx1">
                  <a:lumMod val="75000"/>
                  <a:lumOff val="25000"/>
                </a:schemeClr>
              </a:solidFill>
              <a:cs typeface="B Nazanin" panose="00000400000000000000" pitchFamily="2" charset="-78"/>
            </a:endParaRPr>
          </a:p>
        </p:txBody>
      </p:sp>
      <p:sp>
        <p:nvSpPr>
          <p:cNvPr id="46" name="TextBox 95">
            <a:extLst>
              <a:ext uri="{FF2B5EF4-FFF2-40B4-BE49-F238E27FC236}">
                <a16:creationId xmlns:a16="http://schemas.microsoft.com/office/drawing/2014/main" id="{9F50D83C-8ED6-4D5B-B35A-6A3B4A4FB81C}"/>
              </a:ext>
            </a:extLst>
          </p:cNvPr>
          <p:cNvSpPr txBox="1"/>
          <p:nvPr/>
        </p:nvSpPr>
        <p:spPr>
          <a:xfrm flipH="1">
            <a:off x="8113098" y="5271482"/>
            <a:ext cx="2558345" cy="553998"/>
          </a:xfrm>
          <a:prstGeom prst="rect">
            <a:avLst/>
          </a:prstGeom>
          <a:noFill/>
          <a:ln>
            <a:noFill/>
          </a:ln>
        </p:spPr>
        <p:txBody>
          <a:bodyPr wrap="square" lIns="0" tIns="0" rIns="0" bIns="0" rtlCol="0" anchor="ctr">
            <a:spAutoFit/>
          </a:bodyPr>
          <a:lstStyle/>
          <a:p>
            <a:pPr algn="r" rtl="1">
              <a:buClr>
                <a:schemeClr val="accent1"/>
              </a:buClr>
            </a:pPr>
            <a:r>
              <a:rPr lang="fa-IR" sz="1200" b="1" dirty="0">
                <a:solidFill>
                  <a:schemeClr val="tx1">
                    <a:lumMod val="75000"/>
                    <a:lumOff val="25000"/>
                  </a:schemeClr>
                </a:solidFill>
                <a:cs typeface="B Nazanin" panose="00000400000000000000" pitchFamily="2" charset="-78"/>
              </a:rPr>
              <a:t>مشتری بسیار مهم است، مشتری توسط مشتری دنبال خواهد شد. اکنون همه می توانند کارتون را دانلود کرده و از آن لذت ببرند.</a:t>
            </a:r>
            <a:endParaRPr lang="en-US" sz="1200" dirty="0">
              <a:solidFill>
                <a:schemeClr val="tx1">
                  <a:lumMod val="75000"/>
                  <a:lumOff val="25000"/>
                </a:schemeClr>
              </a:solidFill>
              <a:cs typeface="B Nazanin" panose="00000400000000000000" pitchFamily="2" charset="-78"/>
            </a:endParaRPr>
          </a:p>
        </p:txBody>
      </p:sp>
      <p:sp>
        <p:nvSpPr>
          <p:cNvPr id="47" name="TextBox 95">
            <a:extLst>
              <a:ext uri="{FF2B5EF4-FFF2-40B4-BE49-F238E27FC236}">
                <a16:creationId xmlns:a16="http://schemas.microsoft.com/office/drawing/2014/main" id="{9F50D83C-8ED6-4D5B-B35A-6A3B4A4FB81C}"/>
              </a:ext>
            </a:extLst>
          </p:cNvPr>
          <p:cNvSpPr txBox="1"/>
          <p:nvPr/>
        </p:nvSpPr>
        <p:spPr>
          <a:xfrm flipH="1">
            <a:off x="8870532" y="3528055"/>
            <a:ext cx="2558345" cy="553998"/>
          </a:xfrm>
          <a:prstGeom prst="rect">
            <a:avLst/>
          </a:prstGeom>
          <a:noFill/>
          <a:ln>
            <a:noFill/>
          </a:ln>
        </p:spPr>
        <p:txBody>
          <a:bodyPr wrap="square" lIns="0" tIns="0" rIns="0" bIns="0" rtlCol="0" anchor="ctr">
            <a:spAutoFit/>
          </a:bodyPr>
          <a:lstStyle/>
          <a:p>
            <a:pPr algn="r" rtl="1">
              <a:buClr>
                <a:schemeClr val="accent1"/>
              </a:buClr>
            </a:pPr>
            <a:r>
              <a:rPr lang="fa-IR" sz="1200" b="1" dirty="0">
                <a:solidFill>
                  <a:schemeClr val="tx1">
                    <a:lumMod val="75000"/>
                    <a:lumOff val="25000"/>
                  </a:schemeClr>
                </a:solidFill>
                <a:cs typeface="B Nazanin" panose="00000400000000000000" pitchFamily="2" charset="-78"/>
              </a:rPr>
              <a:t>مشتری بسیار مهم است، مشتری توسط مشتری دنبال خواهد شد. اکنون همه می توانند کارتون را دانلود کرده و از آن لذت ببرند.</a:t>
            </a:r>
            <a:endParaRPr lang="en-US" sz="1200" dirty="0">
              <a:solidFill>
                <a:schemeClr val="tx1">
                  <a:lumMod val="75000"/>
                  <a:lumOff val="25000"/>
                </a:schemeClr>
              </a:solidFill>
              <a:cs typeface="B Nazanin" panose="00000400000000000000" pitchFamily="2" charset="-78"/>
            </a:endParaRPr>
          </a:p>
        </p:txBody>
      </p:sp>
      <p:sp>
        <p:nvSpPr>
          <p:cNvPr id="48" name="TextBox 95">
            <a:extLst>
              <a:ext uri="{FF2B5EF4-FFF2-40B4-BE49-F238E27FC236}">
                <a16:creationId xmlns:a16="http://schemas.microsoft.com/office/drawing/2014/main" id="{9F50D83C-8ED6-4D5B-B35A-6A3B4A4FB81C}"/>
              </a:ext>
            </a:extLst>
          </p:cNvPr>
          <p:cNvSpPr txBox="1"/>
          <p:nvPr/>
        </p:nvSpPr>
        <p:spPr>
          <a:xfrm flipH="1">
            <a:off x="8154868" y="1635108"/>
            <a:ext cx="2558345" cy="553998"/>
          </a:xfrm>
          <a:prstGeom prst="rect">
            <a:avLst/>
          </a:prstGeom>
          <a:noFill/>
          <a:ln>
            <a:noFill/>
          </a:ln>
        </p:spPr>
        <p:txBody>
          <a:bodyPr wrap="square" lIns="0" tIns="0" rIns="0" bIns="0" rtlCol="0" anchor="ctr">
            <a:spAutoFit/>
          </a:bodyPr>
          <a:lstStyle/>
          <a:p>
            <a:pPr algn="r" rtl="1">
              <a:buClr>
                <a:schemeClr val="accent1"/>
              </a:buClr>
            </a:pPr>
            <a:r>
              <a:rPr lang="fa-IR" sz="1200" b="1" dirty="0">
                <a:solidFill>
                  <a:schemeClr val="tx1">
                    <a:lumMod val="75000"/>
                    <a:lumOff val="25000"/>
                  </a:schemeClr>
                </a:solidFill>
                <a:cs typeface="B Nazanin" panose="00000400000000000000" pitchFamily="2" charset="-78"/>
              </a:rPr>
              <a:t>مشتری بسیار مهم است، مشتری توسط مشتری دنبال خواهد شد. اکنون همه می توانند کارتون را دانلود کرده و از آن لذت ببرند.</a:t>
            </a:r>
            <a:endParaRPr lang="en-US" sz="1200" dirty="0">
              <a:solidFill>
                <a:schemeClr val="tx1">
                  <a:lumMod val="75000"/>
                  <a:lumOff val="25000"/>
                </a:schemeClr>
              </a:solidFill>
              <a:cs typeface="B Nazanin" panose="00000400000000000000" pitchFamily="2" charset="-78"/>
            </a:endParaRPr>
          </a:p>
        </p:txBody>
      </p:sp>
      <p:grpSp>
        <p:nvGrpSpPr>
          <p:cNvPr id="199" name="Grupo 198">
            <a:extLst>
              <a:ext uri="{FF2B5EF4-FFF2-40B4-BE49-F238E27FC236}">
                <a16:creationId xmlns:a16="http://schemas.microsoft.com/office/drawing/2014/main" id="{07E19C4F-0932-B87A-9EB5-0A5037F29491}"/>
              </a:ext>
            </a:extLst>
          </p:cNvPr>
          <p:cNvGrpSpPr/>
          <p:nvPr/>
        </p:nvGrpSpPr>
        <p:grpSpPr>
          <a:xfrm>
            <a:off x="4716462" y="2860675"/>
            <a:ext cx="2795589" cy="1652588"/>
            <a:chOff x="4716462" y="2860675"/>
            <a:chExt cx="2795589" cy="1652588"/>
          </a:xfrm>
        </p:grpSpPr>
        <p:sp>
          <p:nvSpPr>
            <p:cNvPr id="32" name="Freeform 5">
              <a:extLst>
                <a:ext uri="{FF2B5EF4-FFF2-40B4-BE49-F238E27FC236}">
                  <a16:creationId xmlns:a16="http://schemas.microsoft.com/office/drawing/2014/main" id="{83CD277E-ADDF-B23E-FD34-2AC448DB9ECF}"/>
                </a:ext>
              </a:extLst>
            </p:cNvPr>
            <p:cNvSpPr/>
            <p:nvPr/>
          </p:nvSpPr>
          <p:spPr bwMode="auto">
            <a:xfrm>
              <a:off x="6394450" y="3257550"/>
              <a:ext cx="971550" cy="984250"/>
            </a:xfrm>
            <a:custGeom>
              <a:avLst/>
              <a:gdLst>
                <a:gd name="T0" fmla="*/ 305 w 331"/>
                <a:gd name="T1" fmla="*/ 335 h 335"/>
                <a:gd name="T2" fmla="*/ 175 w 331"/>
                <a:gd name="T3" fmla="*/ 320 h 335"/>
                <a:gd name="T4" fmla="*/ 73 w 331"/>
                <a:gd name="T5" fmla="*/ 299 h 335"/>
                <a:gd name="T6" fmla="*/ 17 w 331"/>
                <a:gd name="T7" fmla="*/ 262 h 335"/>
                <a:gd name="T8" fmla="*/ 43 w 331"/>
                <a:gd name="T9" fmla="*/ 204 h 335"/>
                <a:gd name="T10" fmla="*/ 145 w 331"/>
                <a:gd name="T11" fmla="*/ 234 h 335"/>
                <a:gd name="T12" fmla="*/ 246 w 331"/>
                <a:gd name="T13" fmla="*/ 249 h 335"/>
                <a:gd name="T14" fmla="*/ 283 w 331"/>
                <a:gd name="T15" fmla="*/ 293 h 335"/>
                <a:gd name="T16" fmla="*/ 308 w 331"/>
                <a:gd name="T17" fmla="*/ 260 h 335"/>
                <a:gd name="T18" fmla="*/ 311 w 331"/>
                <a:gd name="T19" fmla="*/ 232 h 335"/>
                <a:gd name="T20" fmla="*/ 255 w 331"/>
                <a:gd name="T21" fmla="*/ 236 h 335"/>
                <a:gd name="T22" fmla="*/ 220 w 331"/>
                <a:gd name="T23" fmla="*/ 229 h 335"/>
                <a:gd name="T24" fmla="*/ 225 w 331"/>
                <a:gd name="T25" fmla="*/ 211 h 335"/>
                <a:gd name="T26" fmla="*/ 278 w 331"/>
                <a:gd name="T27" fmla="*/ 183 h 335"/>
                <a:gd name="T28" fmla="*/ 265 w 331"/>
                <a:gd name="T29" fmla="*/ 138 h 335"/>
                <a:gd name="T30" fmla="*/ 242 w 331"/>
                <a:gd name="T31" fmla="*/ 129 h 335"/>
                <a:gd name="T32" fmla="*/ 200 w 331"/>
                <a:gd name="T33" fmla="*/ 152 h 335"/>
                <a:gd name="T34" fmla="*/ 210 w 331"/>
                <a:gd name="T35" fmla="*/ 200 h 335"/>
                <a:gd name="T36" fmla="*/ 194 w 331"/>
                <a:gd name="T37" fmla="*/ 194 h 335"/>
                <a:gd name="T38" fmla="*/ 146 w 331"/>
                <a:gd name="T39" fmla="*/ 201 h 335"/>
                <a:gd name="T40" fmla="*/ 137 w 331"/>
                <a:gd name="T41" fmla="*/ 223 h 335"/>
                <a:gd name="T42" fmla="*/ 81 w 331"/>
                <a:gd name="T43" fmla="*/ 206 h 335"/>
                <a:gd name="T44" fmla="*/ 60 w 331"/>
                <a:gd name="T45" fmla="*/ 199 h 335"/>
                <a:gd name="T46" fmla="*/ 95 w 331"/>
                <a:gd name="T47" fmla="*/ 146 h 335"/>
                <a:gd name="T48" fmla="*/ 146 w 331"/>
                <a:gd name="T49" fmla="*/ 126 h 335"/>
                <a:gd name="T50" fmla="*/ 159 w 331"/>
                <a:gd name="T51" fmla="*/ 121 h 335"/>
                <a:gd name="T52" fmla="*/ 118 w 331"/>
                <a:gd name="T53" fmla="*/ 125 h 335"/>
                <a:gd name="T54" fmla="*/ 129 w 331"/>
                <a:gd name="T55" fmla="*/ 90 h 335"/>
                <a:gd name="T56" fmla="*/ 173 w 331"/>
                <a:gd name="T57" fmla="*/ 56 h 335"/>
                <a:gd name="T58" fmla="*/ 174 w 331"/>
                <a:gd name="T59" fmla="*/ 52 h 335"/>
                <a:gd name="T60" fmla="*/ 159 w 331"/>
                <a:gd name="T61" fmla="*/ 46 h 335"/>
                <a:gd name="T62" fmla="*/ 151 w 331"/>
                <a:gd name="T63" fmla="*/ 50 h 335"/>
                <a:gd name="T64" fmla="*/ 104 w 331"/>
                <a:gd name="T65" fmla="*/ 106 h 335"/>
                <a:gd name="T66" fmla="*/ 15 w 331"/>
                <a:gd name="T67" fmla="*/ 195 h 335"/>
                <a:gd name="T68" fmla="*/ 2 w 331"/>
                <a:gd name="T69" fmla="*/ 174 h 335"/>
                <a:gd name="T70" fmla="*/ 66 w 331"/>
                <a:gd name="T71" fmla="*/ 52 h 335"/>
                <a:gd name="T72" fmla="*/ 281 w 331"/>
                <a:gd name="T73" fmla="*/ 29 h 335"/>
                <a:gd name="T74" fmla="*/ 329 w 331"/>
                <a:gd name="T75" fmla="*/ 244 h 335"/>
                <a:gd name="T76" fmla="*/ 308 w 331"/>
                <a:gd name="T77" fmla="*/ 33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1" h="335">
                  <a:moveTo>
                    <a:pt x="308" y="332"/>
                  </a:moveTo>
                  <a:cubicBezTo>
                    <a:pt x="307" y="333"/>
                    <a:pt x="306" y="335"/>
                    <a:pt x="305" y="335"/>
                  </a:cubicBezTo>
                  <a:cubicBezTo>
                    <a:pt x="293" y="335"/>
                    <a:pt x="281" y="330"/>
                    <a:pt x="270" y="329"/>
                  </a:cubicBezTo>
                  <a:cubicBezTo>
                    <a:pt x="238" y="325"/>
                    <a:pt x="207" y="323"/>
                    <a:pt x="175" y="320"/>
                  </a:cubicBezTo>
                  <a:cubicBezTo>
                    <a:pt x="146" y="318"/>
                    <a:pt x="118" y="315"/>
                    <a:pt x="90" y="306"/>
                  </a:cubicBezTo>
                  <a:cubicBezTo>
                    <a:pt x="84" y="304"/>
                    <a:pt x="78" y="302"/>
                    <a:pt x="73" y="299"/>
                  </a:cubicBezTo>
                  <a:cubicBezTo>
                    <a:pt x="64" y="292"/>
                    <a:pt x="53" y="289"/>
                    <a:pt x="44" y="283"/>
                  </a:cubicBezTo>
                  <a:cubicBezTo>
                    <a:pt x="34" y="276"/>
                    <a:pt x="26" y="269"/>
                    <a:pt x="17" y="262"/>
                  </a:cubicBezTo>
                  <a:cubicBezTo>
                    <a:pt x="8" y="245"/>
                    <a:pt x="1" y="227"/>
                    <a:pt x="4" y="207"/>
                  </a:cubicBezTo>
                  <a:cubicBezTo>
                    <a:pt x="17" y="200"/>
                    <a:pt x="30" y="202"/>
                    <a:pt x="43" y="204"/>
                  </a:cubicBezTo>
                  <a:cubicBezTo>
                    <a:pt x="57" y="205"/>
                    <a:pt x="70" y="209"/>
                    <a:pt x="83" y="214"/>
                  </a:cubicBezTo>
                  <a:cubicBezTo>
                    <a:pt x="104" y="222"/>
                    <a:pt x="125" y="228"/>
                    <a:pt x="145" y="234"/>
                  </a:cubicBezTo>
                  <a:cubicBezTo>
                    <a:pt x="164" y="246"/>
                    <a:pt x="180" y="245"/>
                    <a:pt x="198" y="231"/>
                  </a:cubicBezTo>
                  <a:cubicBezTo>
                    <a:pt x="217" y="230"/>
                    <a:pt x="232" y="237"/>
                    <a:pt x="246" y="249"/>
                  </a:cubicBezTo>
                  <a:cubicBezTo>
                    <a:pt x="247" y="256"/>
                    <a:pt x="247" y="263"/>
                    <a:pt x="248" y="270"/>
                  </a:cubicBezTo>
                  <a:cubicBezTo>
                    <a:pt x="251" y="287"/>
                    <a:pt x="266" y="298"/>
                    <a:pt x="283" y="293"/>
                  </a:cubicBezTo>
                  <a:cubicBezTo>
                    <a:pt x="294" y="290"/>
                    <a:pt x="305" y="286"/>
                    <a:pt x="308" y="273"/>
                  </a:cubicBezTo>
                  <a:cubicBezTo>
                    <a:pt x="309" y="268"/>
                    <a:pt x="310" y="264"/>
                    <a:pt x="308" y="260"/>
                  </a:cubicBezTo>
                  <a:cubicBezTo>
                    <a:pt x="306" y="255"/>
                    <a:pt x="305" y="251"/>
                    <a:pt x="306" y="246"/>
                  </a:cubicBezTo>
                  <a:cubicBezTo>
                    <a:pt x="306" y="241"/>
                    <a:pt x="316" y="239"/>
                    <a:pt x="311" y="232"/>
                  </a:cubicBezTo>
                  <a:cubicBezTo>
                    <a:pt x="306" y="233"/>
                    <a:pt x="303" y="239"/>
                    <a:pt x="296" y="237"/>
                  </a:cubicBezTo>
                  <a:cubicBezTo>
                    <a:pt x="283" y="226"/>
                    <a:pt x="269" y="228"/>
                    <a:pt x="255" y="236"/>
                  </a:cubicBezTo>
                  <a:cubicBezTo>
                    <a:pt x="252" y="237"/>
                    <a:pt x="250" y="239"/>
                    <a:pt x="246" y="240"/>
                  </a:cubicBezTo>
                  <a:cubicBezTo>
                    <a:pt x="237" y="237"/>
                    <a:pt x="229" y="232"/>
                    <a:pt x="220" y="229"/>
                  </a:cubicBezTo>
                  <a:cubicBezTo>
                    <a:pt x="215" y="227"/>
                    <a:pt x="213" y="223"/>
                    <a:pt x="217" y="218"/>
                  </a:cubicBezTo>
                  <a:cubicBezTo>
                    <a:pt x="220" y="216"/>
                    <a:pt x="222" y="213"/>
                    <a:pt x="225" y="211"/>
                  </a:cubicBezTo>
                  <a:cubicBezTo>
                    <a:pt x="232" y="210"/>
                    <a:pt x="239" y="210"/>
                    <a:pt x="246" y="209"/>
                  </a:cubicBezTo>
                  <a:cubicBezTo>
                    <a:pt x="263" y="207"/>
                    <a:pt x="271" y="197"/>
                    <a:pt x="278" y="183"/>
                  </a:cubicBezTo>
                  <a:cubicBezTo>
                    <a:pt x="284" y="170"/>
                    <a:pt x="283" y="160"/>
                    <a:pt x="277" y="149"/>
                  </a:cubicBezTo>
                  <a:cubicBezTo>
                    <a:pt x="275" y="143"/>
                    <a:pt x="271" y="139"/>
                    <a:pt x="265" y="138"/>
                  </a:cubicBezTo>
                  <a:cubicBezTo>
                    <a:pt x="262" y="137"/>
                    <a:pt x="258" y="135"/>
                    <a:pt x="255" y="132"/>
                  </a:cubicBezTo>
                  <a:cubicBezTo>
                    <a:pt x="251" y="129"/>
                    <a:pt x="247" y="128"/>
                    <a:pt x="242" y="129"/>
                  </a:cubicBezTo>
                  <a:cubicBezTo>
                    <a:pt x="238" y="130"/>
                    <a:pt x="234" y="130"/>
                    <a:pt x="230" y="130"/>
                  </a:cubicBezTo>
                  <a:cubicBezTo>
                    <a:pt x="220" y="129"/>
                    <a:pt x="205" y="143"/>
                    <a:pt x="200" y="152"/>
                  </a:cubicBezTo>
                  <a:cubicBezTo>
                    <a:pt x="192" y="168"/>
                    <a:pt x="198" y="180"/>
                    <a:pt x="207" y="192"/>
                  </a:cubicBezTo>
                  <a:cubicBezTo>
                    <a:pt x="208" y="195"/>
                    <a:pt x="210" y="197"/>
                    <a:pt x="210" y="200"/>
                  </a:cubicBezTo>
                  <a:cubicBezTo>
                    <a:pt x="210" y="204"/>
                    <a:pt x="208" y="206"/>
                    <a:pt x="204" y="206"/>
                  </a:cubicBezTo>
                  <a:cubicBezTo>
                    <a:pt x="199" y="204"/>
                    <a:pt x="197" y="199"/>
                    <a:pt x="194" y="194"/>
                  </a:cubicBezTo>
                  <a:cubicBezTo>
                    <a:pt x="187" y="184"/>
                    <a:pt x="175" y="181"/>
                    <a:pt x="164" y="186"/>
                  </a:cubicBezTo>
                  <a:cubicBezTo>
                    <a:pt x="156" y="190"/>
                    <a:pt x="151" y="194"/>
                    <a:pt x="146" y="201"/>
                  </a:cubicBezTo>
                  <a:cubicBezTo>
                    <a:pt x="144" y="205"/>
                    <a:pt x="141" y="208"/>
                    <a:pt x="142" y="212"/>
                  </a:cubicBezTo>
                  <a:cubicBezTo>
                    <a:pt x="143" y="216"/>
                    <a:pt x="141" y="220"/>
                    <a:pt x="137" y="223"/>
                  </a:cubicBezTo>
                  <a:cubicBezTo>
                    <a:pt x="128" y="224"/>
                    <a:pt x="121" y="221"/>
                    <a:pt x="113" y="218"/>
                  </a:cubicBezTo>
                  <a:cubicBezTo>
                    <a:pt x="103" y="212"/>
                    <a:pt x="92" y="209"/>
                    <a:pt x="81" y="206"/>
                  </a:cubicBezTo>
                  <a:cubicBezTo>
                    <a:pt x="80" y="206"/>
                    <a:pt x="79" y="206"/>
                    <a:pt x="79" y="206"/>
                  </a:cubicBezTo>
                  <a:cubicBezTo>
                    <a:pt x="73" y="203"/>
                    <a:pt x="66" y="203"/>
                    <a:pt x="60" y="199"/>
                  </a:cubicBezTo>
                  <a:cubicBezTo>
                    <a:pt x="59" y="195"/>
                    <a:pt x="61" y="194"/>
                    <a:pt x="64" y="192"/>
                  </a:cubicBezTo>
                  <a:cubicBezTo>
                    <a:pt x="78" y="180"/>
                    <a:pt x="88" y="164"/>
                    <a:pt x="95" y="146"/>
                  </a:cubicBezTo>
                  <a:cubicBezTo>
                    <a:pt x="98" y="140"/>
                    <a:pt x="100" y="133"/>
                    <a:pt x="106" y="128"/>
                  </a:cubicBezTo>
                  <a:cubicBezTo>
                    <a:pt x="119" y="130"/>
                    <a:pt x="132" y="129"/>
                    <a:pt x="146" y="126"/>
                  </a:cubicBezTo>
                  <a:cubicBezTo>
                    <a:pt x="151" y="126"/>
                    <a:pt x="155" y="125"/>
                    <a:pt x="158" y="121"/>
                  </a:cubicBezTo>
                  <a:cubicBezTo>
                    <a:pt x="159" y="121"/>
                    <a:pt x="158" y="122"/>
                    <a:pt x="159" y="121"/>
                  </a:cubicBezTo>
                  <a:cubicBezTo>
                    <a:pt x="159" y="120"/>
                    <a:pt x="158" y="120"/>
                    <a:pt x="157" y="120"/>
                  </a:cubicBezTo>
                  <a:cubicBezTo>
                    <a:pt x="144" y="125"/>
                    <a:pt x="131" y="125"/>
                    <a:pt x="118" y="125"/>
                  </a:cubicBezTo>
                  <a:cubicBezTo>
                    <a:pt x="114" y="125"/>
                    <a:pt x="110" y="125"/>
                    <a:pt x="107" y="122"/>
                  </a:cubicBezTo>
                  <a:cubicBezTo>
                    <a:pt x="113" y="110"/>
                    <a:pt x="120" y="99"/>
                    <a:pt x="129" y="90"/>
                  </a:cubicBezTo>
                  <a:cubicBezTo>
                    <a:pt x="141" y="77"/>
                    <a:pt x="154" y="66"/>
                    <a:pt x="170" y="59"/>
                  </a:cubicBezTo>
                  <a:cubicBezTo>
                    <a:pt x="172" y="59"/>
                    <a:pt x="172" y="58"/>
                    <a:pt x="173" y="56"/>
                  </a:cubicBezTo>
                  <a:cubicBezTo>
                    <a:pt x="184" y="49"/>
                    <a:pt x="197" y="49"/>
                    <a:pt x="207" y="47"/>
                  </a:cubicBezTo>
                  <a:cubicBezTo>
                    <a:pt x="198" y="47"/>
                    <a:pt x="186" y="49"/>
                    <a:pt x="174" y="52"/>
                  </a:cubicBezTo>
                  <a:cubicBezTo>
                    <a:pt x="170" y="53"/>
                    <a:pt x="166" y="55"/>
                    <a:pt x="162" y="54"/>
                  </a:cubicBezTo>
                  <a:cubicBezTo>
                    <a:pt x="158" y="52"/>
                    <a:pt x="159" y="49"/>
                    <a:pt x="159" y="46"/>
                  </a:cubicBezTo>
                  <a:cubicBezTo>
                    <a:pt x="160" y="41"/>
                    <a:pt x="163" y="37"/>
                    <a:pt x="163" y="32"/>
                  </a:cubicBezTo>
                  <a:cubicBezTo>
                    <a:pt x="156" y="36"/>
                    <a:pt x="152" y="42"/>
                    <a:pt x="151" y="50"/>
                  </a:cubicBezTo>
                  <a:cubicBezTo>
                    <a:pt x="150" y="58"/>
                    <a:pt x="145" y="63"/>
                    <a:pt x="139" y="68"/>
                  </a:cubicBezTo>
                  <a:cubicBezTo>
                    <a:pt x="125" y="78"/>
                    <a:pt x="113" y="91"/>
                    <a:pt x="104" y="106"/>
                  </a:cubicBezTo>
                  <a:cubicBezTo>
                    <a:pt x="93" y="125"/>
                    <a:pt x="83" y="145"/>
                    <a:pt x="70" y="162"/>
                  </a:cubicBezTo>
                  <a:cubicBezTo>
                    <a:pt x="56" y="181"/>
                    <a:pt x="38" y="192"/>
                    <a:pt x="15" y="195"/>
                  </a:cubicBezTo>
                  <a:cubicBezTo>
                    <a:pt x="11" y="196"/>
                    <a:pt x="7" y="197"/>
                    <a:pt x="3" y="193"/>
                  </a:cubicBezTo>
                  <a:cubicBezTo>
                    <a:pt x="0" y="187"/>
                    <a:pt x="1" y="180"/>
                    <a:pt x="2" y="174"/>
                  </a:cubicBezTo>
                  <a:cubicBezTo>
                    <a:pt x="6" y="134"/>
                    <a:pt x="21" y="98"/>
                    <a:pt x="47" y="67"/>
                  </a:cubicBezTo>
                  <a:cubicBezTo>
                    <a:pt x="52" y="61"/>
                    <a:pt x="59" y="56"/>
                    <a:pt x="66" y="52"/>
                  </a:cubicBezTo>
                  <a:cubicBezTo>
                    <a:pt x="92" y="29"/>
                    <a:pt x="122" y="13"/>
                    <a:pt x="157" y="8"/>
                  </a:cubicBezTo>
                  <a:cubicBezTo>
                    <a:pt x="201" y="0"/>
                    <a:pt x="242" y="7"/>
                    <a:pt x="281" y="29"/>
                  </a:cubicBezTo>
                  <a:cubicBezTo>
                    <a:pt x="295" y="50"/>
                    <a:pt x="302" y="73"/>
                    <a:pt x="310" y="96"/>
                  </a:cubicBezTo>
                  <a:cubicBezTo>
                    <a:pt x="327" y="144"/>
                    <a:pt x="331" y="194"/>
                    <a:pt x="329" y="244"/>
                  </a:cubicBezTo>
                  <a:cubicBezTo>
                    <a:pt x="327" y="269"/>
                    <a:pt x="322" y="294"/>
                    <a:pt x="315" y="319"/>
                  </a:cubicBezTo>
                  <a:cubicBezTo>
                    <a:pt x="314" y="324"/>
                    <a:pt x="311" y="328"/>
                    <a:pt x="308" y="332"/>
                  </a:cubicBezTo>
                  <a:close/>
                </a:path>
              </a:pathLst>
            </a:custGeom>
            <a:solidFill>
              <a:srgbClr val="E4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 name="Freeform 6">
              <a:extLst>
                <a:ext uri="{FF2B5EF4-FFF2-40B4-BE49-F238E27FC236}">
                  <a16:creationId xmlns:a16="http://schemas.microsoft.com/office/drawing/2014/main" id="{C5EF269D-44FC-3C30-F1D2-80A7CFE11915}"/>
                </a:ext>
              </a:extLst>
            </p:cNvPr>
            <p:cNvSpPr/>
            <p:nvPr/>
          </p:nvSpPr>
          <p:spPr bwMode="auto">
            <a:xfrm>
              <a:off x="4716462" y="3251200"/>
              <a:ext cx="703263" cy="1255713"/>
            </a:xfrm>
            <a:custGeom>
              <a:avLst/>
              <a:gdLst>
                <a:gd name="T0" fmla="*/ 175 w 240"/>
                <a:gd name="T1" fmla="*/ 417 h 427"/>
                <a:gd name="T2" fmla="*/ 39 w 240"/>
                <a:gd name="T3" fmla="*/ 414 h 427"/>
                <a:gd name="T4" fmla="*/ 15 w 240"/>
                <a:gd name="T5" fmla="*/ 228 h 427"/>
                <a:gd name="T6" fmla="*/ 133 w 240"/>
                <a:gd name="T7" fmla="*/ 13 h 427"/>
                <a:gd name="T8" fmla="*/ 198 w 240"/>
                <a:gd name="T9" fmla="*/ 21 h 427"/>
                <a:gd name="T10" fmla="*/ 205 w 240"/>
                <a:gd name="T11" fmla="*/ 38 h 427"/>
                <a:gd name="T12" fmla="*/ 196 w 240"/>
                <a:gd name="T13" fmla="*/ 90 h 427"/>
                <a:gd name="T14" fmla="*/ 188 w 240"/>
                <a:gd name="T15" fmla="*/ 108 h 427"/>
                <a:gd name="T16" fmla="*/ 169 w 240"/>
                <a:gd name="T17" fmla="*/ 113 h 427"/>
                <a:gd name="T18" fmla="*/ 161 w 240"/>
                <a:gd name="T19" fmla="*/ 88 h 427"/>
                <a:gd name="T20" fmla="*/ 163 w 240"/>
                <a:gd name="T21" fmla="*/ 67 h 427"/>
                <a:gd name="T22" fmla="*/ 140 w 240"/>
                <a:gd name="T23" fmla="*/ 21 h 427"/>
                <a:gd name="T24" fmla="*/ 48 w 240"/>
                <a:gd name="T25" fmla="*/ 142 h 427"/>
                <a:gd name="T26" fmla="*/ 55 w 240"/>
                <a:gd name="T27" fmla="*/ 203 h 427"/>
                <a:gd name="T28" fmla="*/ 102 w 240"/>
                <a:gd name="T29" fmla="*/ 214 h 427"/>
                <a:gd name="T30" fmla="*/ 70 w 240"/>
                <a:gd name="T31" fmla="*/ 219 h 427"/>
                <a:gd name="T32" fmla="*/ 38 w 240"/>
                <a:gd name="T33" fmla="*/ 222 h 427"/>
                <a:gd name="T34" fmla="*/ 36 w 240"/>
                <a:gd name="T35" fmla="*/ 251 h 427"/>
                <a:gd name="T36" fmla="*/ 53 w 240"/>
                <a:gd name="T37" fmla="*/ 276 h 427"/>
                <a:gd name="T38" fmla="*/ 66 w 240"/>
                <a:gd name="T39" fmla="*/ 311 h 427"/>
                <a:gd name="T40" fmla="*/ 102 w 240"/>
                <a:gd name="T41" fmla="*/ 331 h 427"/>
                <a:gd name="T42" fmla="*/ 138 w 240"/>
                <a:gd name="T43" fmla="*/ 323 h 427"/>
                <a:gd name="T44" fmla="*/ 159 w 240"/>
                <a:gd name="T45" fmla="*/ 284 h 427"/>
                <a:gd name="T46" fmla="*/ 167 w 240"/>
                <a:gd name="T47" fmla="*/ 271 h 427"/>
                <a:gd name="T48" fmla="*/ 163 w 240"/>
                <a:gd name="T49" fmla="*/ 266 h 427"/>
                <a:gd name="T50" fmla="*/ 162 w 240"/>
                <a:gd name="T51" fmla="*/ 232 h 427"/>
                <a:gd name="T52" fmla="*/ 192 w 240"/>
                <a:gd name="T53" fmla="*/ 257 h 427"/>
                <a:gd name="T54" fmla="*/ 187 w 240"/>
                <a:gd name="T55" fmla="*/ 240 h 427"/>
                <a:gd name="T56" fmla="*/ 204 w 240"/>
                <a:gd name="T57" fmla="*/ 245 h 427"/>
                <a:gd name="T58" fmla="*/ 155 w 240"/>
                <a:gd name="T59" fmla="*/ 199 h 427"/>
                <a:gd name="T60" fmla="*/ 173 w 240"/>
                <a:gd name="T61" fmla="*/ 157 h 427"/>
                <a:gd name="T62" fmla="*/ 186 w 240"/>
                <a:gd name="T63" fmla="*/ 144 h 427"/>
                <a:gd name="T64" fmla="*/ 200 w 240"/>
                <a:gd name="T65" fmla="*/ 170 h 427"/>
                <a:gd name="T66" fmla="*/ 220 w 240"/>
                <a:gd name="T67" fmla="*/ 182 h 427"/>
                <a:gd name="T68" fmla="*/ 239 w 240"/>
                <a:gd name="T69" fmla="*/ 285 h 427"/>
                <a:gd name="T70" fmla="*/ 184 w 240"/>
                <a:gd name="T71" fmla="*/ 355 h 427"/>
                <a:gd name="T72" fmla="*/ 73 w 240"/>
                <a:gd name="T73" fmla="*/ 373 h 427"/>
                <a:gd name="T74" fmla="*/ 25 w 240"/>
                <a:gd name="T75" fmla="*/ 392 h 427"/>
                <a:gd name="T76" fmla="*/ 47 w 240"/>
                <a:gd name="T77" fmla="*/ 410 h 427"/>
                <a:gd name="T78" fmla="*/ 155 w 240"/>
                <a:gd name="T79" fmla="*/ 413 h 427"/>
                <a:gd name="T80" fmla="*/ 222 w 240"/>
                <a:gd name="T81" fmla="*/ 372 h 427"/>
                <a:gd name="T82" fmla="*/ 231 w 240"/>
                <a:gd name="T83" fmla="*/ 36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0" h="427">
                  <a:moveTo>
                    <a:pt x="230" y="364"/>
                  </a:moveTo>
                  <a:cubicBezTo>
                    <a:pt x="226" y="392"/>
                    <a:pt x="206" y="411"/>
                    <a:pt x="175" y="417"/>
                  </a:cubicBezTo>
                  <a:cubicBezTo>
                    <a:pt x="149" y="422"/>
                    <a:pt x="123" y="424"/>
                    <a:pt x="97" y="426"/>
                  </a:cubicBezTo>
                  <a:cubicBezTo>
                    <a:pt x="77" y="427"/>
                    <a:pt x="58" y="423"/>
                    <a:pt x="39" y="414"/>
                  </a:cubicBezTo>
                  <a:cubicBezTo>
                    <a:pt x="17" y="404"/>
                    <a:pt x="6" y="386"/>
                    <a:pt x="4" y="361"/>
                  </a:cubicBezTo>
                  <a:cubicBezTo>
                    <a:pt x="0" y="316"/>
                    <a:pt x="4" y="272"/>
                    <a:pt x="15" y="228"/>
                  </a:cubicBezTo>
                  <a:cubicBezTo>
                    <a:pt x="28" y="171"/>
                    <a:pt x="45" y="115"/>
                    <a:pt x="79" y="67"/>
                  </a:cubicBezTo>
                  <a:cubicBezTo>
                    <a:pt x="94" y="46"/>
                    <a:pt x="112" y="28"/>
                    <a:pt x="133" y="13"/>
                  </a:cubicBezTo>
                  <a:cubicBezTo>
                    <a:pt x="143" y="7"/>
                    <a:pt x="154" y="2"/>
                    <a:pt x="166" y="0"/>
                  </a:cubicBezTo>
                  <a:cubicBezTo>
                    <a:pt x="181" y="0"/>
                    <a:pt x="192" y="6"/>
                    <a:pt x="198" y="21"/>
                  </a:cubicBezTo>
                  <a:cubicBezTo>
                    <a:pt x="199" y="22"/>
                    <a:pt x="200" y="21"/>
                    <a:pt x="201" y="22"/>
                  </a:cubicBezTo>
                  <a:cubicBezTo>
                    <a:pt x="205" y="26"/>
                    <a:pt x="205" y="33"/>
                    <a:pt x="205" y="38"/>
                  </a:cubicBezTo>
                  <a:cubicBezTo>
                    <a:pt x="205" y="54"/>
                    <a:pt x="205" y="70"/>
                    <a:pt x="200" y="85"/>
                  </a:cubicBezTo>
                  <a:cubicBezTo>
                    <a:pt x="199" y="87"/>
                    <a:pt x="198" y="89"/>
                    <a:pt x="196" y="90"/>
                  </a:cubicBezTo>
                  <a:cubicBezTo>
                    <a:pt x="192" y="94"/>
                    <a:pt x="194" y="98"/>
                    <a:pt x="194" y="102"/>
                  </a:cubicBezTo>
                  <a:cubicBezTo>
                    <a:pt x="193" y="105"/>
                    <a:pt x="191" y="107"/>
                    <a:pt x="188" y="108"/>
                  </a:cubicBezTo>
                  <a:cubicBezTo>
                    <a:pt x="185" y="109"/>
                    <a:pt x="183" y="110"/>
                    <a:pt x="180" y="112"/>
                  </a:cubicBezTo>
                  <a:cubicBezTo>
                    <a:pt x="176" y="114"/>
                    <a:pt x="173" y="114"/>
                    <a:pt x="169" y="113"/>
                  </a:cubicBezTo>
                  <a:cubicBezTo>
                    <a:pt x="160" y="111"/>
                    <a:pt x="159" y="106"/>
                    <a:pt x="159" y="98"/>
                  </a:cubicBezTo>
                  <a:cubicBezTo>
                    <a:pt x="159" y="95"/>
                    <a:pt x="160" y="91"/>
                    <a:pt x="161" y="88"/>
                  </a:cubicBezTo>
                  <a:cubicBezTo>
                    <a:pt x="162" y="82"/>
                    <a:pt x="166" y="77"/>
                    <a:pt x="170" y="73"/>
                  </a:cubicBezTo>
                  <a:cubicBezTo>
                    <a:pt x="167" y="72"/>
                    <a:pt x="164" y="71"/>
                    <a:pt x="163" y="67"/>
                  </a:cubicBezTo>
                  <a:cubicBezTo>
                    <a:pt x="166" y="56"/>
                    <a:pt x="168" y="45"/>
                    <a:pt x="166" y="34"/>
                  </a:cubicBezTo>
                  <a:cubicBezTo>
                    <a:pt x="163" y="18"/>
                    <a:pt x="155" y="14"/>
                    <a:pt x="140" y="21"/>
                  </a:cubicBezTo>
                  <a:cubicBezTo>
                    <a:pt x="113" y="35"/>
                    <a:pt x="94" y="59"/>
                    <a:pt x="78" y="85"/>
                  </a:cubicBezTo>
                  <a:cubicBezTo>
                    <a:pt x="67" y="103"/>
                    <a:pt x="57" y="122"/>
                    <a:pt x="48" y="142"/>
                  </a:cubicBezTo>
                  <a:cubicBezTo>
                    <a:pt x="43" y="157"/>
                    <a:pt x="40" y="171"/>
                    <a:pt x="41" y="187"/>
                  </a:cubicBezTo>
                  <a:cubicBezTo>
                    <a:pt x="42" y="196"/>
                    <a:pt x="47" y="201"/>
                    <a:pt x="55" y="203"/>
                  </a:cubicBezTo>
                  <a:cubicBezTo>
                    <a:pt x="67" y="207"/>
                    <a:pt x="80" y="208"/>
                    <a:pt x="92" y="210"/>
                  </a:cubicBezTo>
                  <a:cubicBezTo>
                    <a:pt x="96" y="211"/>
                    <a:pt x="100" y="210"/>
                    <a:pt x="102" y="214"/>
                  </a:cubicBezTo>
                  <a:cubicBezTo>
                    <a:pt x="100" y="217"/>
                    <a:pt x="97" y="218"/>
                    <a:pt x="94" y="218"/>
                  </a:cubicBezTo>
                  <a:cubicBezTo>
                    <a:pt x="86" y="217"/>
                    <a:pt x="78" y="219"/>
                    <a:pt x="70" y="219"/>
                  </a:cubicBezTo>
                  <a:cubicBezTo>
                    <a:pt x="63" y="220"/>
                    <a:pt x="57" y="224"/>
                    <a:pt x="51" y="227"/>
                  </a:cubicBezTo>
                  <a:cubicBezTo>
                    <a:pt x="46" y="227"/>
                    <a:pt x="42" y="224"/>
                    <a:pt x="38" y="222"/>
                  </a:cubicBezTo>
                  <a:cubicBezTo>
                    <a:pt x="29" y="220"/>
                    <a:pt x="25" y="224"/>
                    <a:pt x="27" y="233"/>
                  </a:cubicBezTo>
                  <a:cubicBezTo>
                    <a:pt x="29" y="239"/>
                    <a:pt x="32" y="245"/>
                    <a:pt x="36" y="251"/>
                  </a:cubicBezTo>
                  <a:cubicBezTo>
                    <a:pt x="39" y="255"/>
                    <a:pt x="41" y="260"/>
                    <a:pt x="45" y="264"/>
                  </a:cubicBezTo>
                  <a:cubicBezTo>
                    <a:pt x="47" y="268"/>
                    <a:pt x="50" y="272"/>
                    <a:pt x="53" y="276"/>
                  </a:cubicBezTo>
                  <a:cubicBezTo>
                    <a:pt x="53" y="281"/>
                    <a:pt x="55" y="285"/>
                    <a:pt x="57" y="290"/>
                  </a:cubicBezTo>
                  <a:cubicBezTo>
                    <a:pt x="61" y="297"/>
                    <a:pt x="63" y="304"/>
                    <a:pt x="66" y="311"/>
                  </a:cubicBezTo>
                  <a:cubicBezTo>
                    <a:pt x="72" y="324"/>
                    <a:pt x="81" y="332"/>
                    <a:pt x="97" y="331"/>
                  </a:cubicBezTo>
                  <a:cubicBezTo>
                    <a:pt x="98" y="331"/>
                    <a:pt x="100" y="331"/>
                    <a:pt x="102" y="331"/>
                  </a:cubicBezTo>
                  <a:cubicBezTo>
                    <a:pt x="104" y="332"/>
                    <a:pt x="106" y="332"/>
                    <a:pt x="107" y="331"/>
                  </a:cubicBezTo>
                  <a:cubicBezTo>
                    <a:pt x="118" y="328"/>
                    <a:pt x="128" y="326"/>
                    <a:pt x="138" y="323"/>
                  </a:cubicBezTo>
                  <a:cubicBezTo>
                    <a:pt x="140" y="323"/>
                    <a:pt x="141" y="322"/>
                    <a:pt x="142" y="322"/>
                  </a:cubicBezTo>
                  <a:cubicBezTo>
                    <a:pt x="155" y="312"/>
                    <a:pt x="159" y="299"/>
                    <a:pt x="159" y="284"/>
                  </a:cubicBezTo>
                  <a:cubicBezTo>
                    <a:pt x="159" y="278"/>
                    <a:pt x="157" y="273"/>
                    <a:pt x="160" y="267"/>
                  </a:cubicBezTo>
                  <a:cubicBezTo>
                    <a:pt x="164" y="265"/>
                    <a:pt x="165" y="269"/>
                    <a:pt x="167" y="271"/>
                  </a:cubicBezTo>
                  <a:cubicBezTo>
                    <a:pt x="172" y="278"/>
                    <a:pt x="175" y="285"/>
                    <a:pt x="176" y="294"/>
                  </a:cubicBezTo>
                  <a:cubicBezTo>
                    <a:pt x="175" y="283"/>
                    <a:pt x="170" y="274"/>
                    <a:pt x="163" y="266"/>
                  </a:cubicBezTo>
                  <a:cubicBezTo>
                    <a:pt x="158" y="261"/>
                    <a:pt x="157" y="255"/>
                    <a:pt x="159" y="248"/>
                  </a:cubicBezTo>
                  <a:cubicBezTo>
                    <a:pt x="160" y="243"/>
                    <a:pt x="161" y="237"/>
                    <a:pt x="162" y="232"/>
                  </a:cubicBezTo>
                  <a:cubicBezTo>
                    <a:pt x="162" y="227"/>
                    <a:pt x="164" y="225"/>
                    <a:pt x="170" y="228"/>
                  </a:cubicBezTo>
                  <a:cubicBezTo>
                    <a:pt x="181" y="234"/>
                    <a:pt x="188" y="243"/>
                    <a:pt x="192" y="257"/>
                  </a:cubicBezTo>
                  <a:cubicBezTo>
                    <a:pt x="191" y="252"/>
                    <a:pt x="189" y="249"/>
                    <a:pt x="188" y="246"/>
                  </a:cubicBezTo>
                  <a:cubicBezTo>
                    <a:pt x="187" y="244"/>
                    <a:pt x="185" y="242"/>
                    <a:pt x="187" y="240"/>
                  </a:cubicBezTo>
                  <a:cubicBezTo>
                    <a:pt x="189" y="238"/>
                    <a:pt x="191" y="239"/>
                    <a:pt x="194" y="240"/>
                  </a:cubicBezTo>
                  <a:cubicBezTo>
                    <a:pt x="198" y="241"/>
                    <a:pt x="201" y="244"/>
                    <a:pt x="204" y="245"/>
                  </a:cubicBezTo>
                  <a:cubicBezTo>
                    <a:pt x="195" y="238"/>
                    <a:pt x="182" y="238"/>
                    <a:pt x="172" y="230"/>
                  </a:cubicBezTo>
                  <a:cubicBezTo>
                    <a:pt x="162" y="221"/>
                    <a:pt x="156" y="212"/>
                    <a:pt x="155" y="199"/>
                  </a:cubicBezTo>
                  <a:cubicBezTo>
                    <a:pt x="160" y="188"/>
                    <a:pt x="161" y="175"/>
                    <a:pt x="168" y="165"/>
                  </a:cubicBezTo>
                  <a:cubicBezTo>
                    <a:pt x="169" y="162"/>
                    <a:pt x="171" y="159"/>
                    <a:pt x="173" y="157"/>
                  </a:cubicBezTo>
                  <a:cubicBezTo>
                    <a:pt x="176" y="155"/>
                    <a:pt x="179" y="153"/>
                    <a:pt x="180" y="150"/>
                  </a:cubicBezTo>
                  <a:cubicBezTo>
                    <a:pt x="181" y="147"/>
                    <a:pt x="183" y="144"/>
                    <a:pt x="186" y="144"/>
                  </a:cubicBezTo>
                  <a:cubicBezTo>
                    <a:pt x="192" y="143"/>
                    <a:pt x="193" y="147"/>
                    <a:pt x="194" y="151"/>
                  </a:cubicBezTo>
                  <a:cubicBezTo>
                    <a:pt x="194" y="158"/>
                    <a:pt x="196" y="164"/>
                    <a:pt x="200" y="170"/>
                  </a:cubicBezTo>
                  <a:cubicBezTo>
                    <a:pt x="204" y="174"/>
                    <a:pt x="203" y="182"/>
                    <a:pt x="209" y="186"/>
                  </a:cubicBezTo>
                  <a:cubicBezTo>
                    <a:pt x="214" y="189"/>
                    <a:pt x="217" y="187"/>
                    <a:pt x="220" y="182"/>
                  </a:cubicBezTo>
                  <a:cubicBezTo>
                    <a:pt x="221" y="178"/>
                    <a:pt x="221" y="173"/>
                    <a:pt x="225" y="170"/>
                  </a:cubicBezTo>
                  <a:cubicBezTo>
                    <a:pt x="233" y="208"/>
                    <a:pt x="240" y="246"/>
                    <a:pt x="239" y="285"/>
                  </a:cubicBezTo>
                  <a:cubicBezTo>
                    <a:pt x="238" y="297"/>
                    <a:pt x="235" y="308"/>
                    <a:pt x="229" y="319"/>
                  </a:cubicBezTo>
                  <a:cubicBezTo>
                    <a:pt x="219" y="338"/>
                    <a:pt x="203" y="348"/>
                    <a:pt x="184" y="355"/>
                  </a:cubicBezTo>
                  <a:cubicBezTo>
                    <a:pt x="154" y="366"/>
                    <a:pt x="124" y="370"/>
                    <a:pt x="92" y="369"/>
                  </a:cubicBezTo>
                  <a:cubicBezTo>
                    <a:pt x="85" y="368"/>
                    <a:pt x="79" y="369"/>
                    <a:pt x="73" y="373"/>
                  </a:cubicBezTo>
                  <a:cubicBezTo>
                    <a:pt x="60" y="379"/>
                    <a:pt x="46" y="384"/>
                    <a:pt x="32" y="387"/>
                  </a:cubicBezTo>
                  <a:cubicBezTo>
                    <a:pt x="30" y="388"/>
                    <a:pt x="26" y="388"/>
                    <a:pt x="25" y="392"/>
                  </a:cubicBezTo>
                  <a:cubicBezTo>
                    <a:pt x="24" y="395"/>
                    <a:pt x="27" y="397"/>
                    <a:pt x="30" y="400"/>
                  </a:cubicBezTo>
                  <a:cubicBezTo>
                    <a:pt x="35" y="404"/>
                    <a:pt x="41" y="407"/>
                    <a:pt x="47" y="410"/>
                  </a:cubicBezTo>
                  <a:cubicBezTo>
                    <a:pt x="73" y="419"/>
                    <a:pt x="99" y="419"/>
                    <a:pt x="126" y="415"/>
                  </a:cubicBezTo>
                  <a:cubicBezTo>
                    <a:pt x="136" y="414"/>
                    <a:pt x="145" y="413"/>
                    <a:pt x="155" y="413"/>
                  </a:cubicBezTo>
                  <a:cubicBezTo>
                    <a:pt x="169" y="412"/>
                    <a:pt x="183" y="408"/>
                    <a:pt x="196" y="402"/>
                  </a:cubicBezTo>
                  <a:cubicBezTo>
                    <a:pt x="210" y="396"/>
                    <a:pt x="216" y="384"/>
                    <a:pt x="222" y="372"/>
                  </a:cubicBezTo>
                  <a:cubicBezTo>
                    <a:pt x="224" y="368"/>
                    <a:pt x="224" y="364"/>
                    <a:pt x="227" y="361"/>
                  </a:cubicBezTo>
                  <a:cubicBezTo>
                    <a:pt x="228" y="360"/>
                    <a:pt x="229" y="359"/>
                    <a:pt x="231" y="361"/>
                  </a:cubicBezTo>
                  <a:cubicBezTo>
                    <a:pt x="232" y="362"/>
                    <a:pt x="231" y="363"/>
                    <a:pt x="230" y="364"/>
                  </a:cubicBezTo>
                  <a:close/>
                </a:path>
              </a:pathLst>
            </a:custGeom>
            <a:solidFill>
              <a:srgbClr val="DB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 name="Freeform 7">
              <a:extLst>
                <a:ext uri="{FF2B5EF4-FFF2-40B4-BE49-F238E27FC236}">
                  <a16:creationId xmlns:a16="http://schemas.microsoft.com/office/drawing/2014/main" id="{038E077E-E0E1-A7F1-06A7-F1C82A18AE45}"/>
                </a:ext>
              </a:extLst>
            </p:cNvPr>
            <p:cNvSpPr/>
            <p:nvPr/>
          </p:nvSpPr>
          <p:spPr bwMode="auto">
            <a:xfrm>
              <a:off x="5495925" y="3675063"/>
              <a:ext cx="701675" cy="820738"/>
            </a:xfrm>
            <a:custGeom>
              <a:avLst/>
              <a:gdLst>
                <a:gd name="T0" fmla="*/ 238 w 239"/>
                <a:gd name="T1" fmla="*/ 189 h 279"/>
                <a:gd name="T2" fmla="*/ 216 w 239"/>
                <a:gd name="T3" fmla="*/ 261 h 279"/>
                <a:gd name="T4" fmla="*/ 187 w 239"/>
                <a:gd name="T5" fmla="*/ 210 h 279"/>
                <a:gd name="T6" fmla="*/ 130 w 239"/>
                <a:gd name="T7" fmla="*/ 168 h 279"/>
                <a:gd name="T8" fmla="*/ 128 w 239"/>
                <a:gd name="T9" fmla="*/ 155 h 279"/>
                <a:gd name="T10" fmla="*/ 130 w 239"/>
                <a:gd name="T11" fmla="*/ 171 h 279"/>
                <a:gd name="T12" fmla="*/ 106 w 239"/>
                <a:gd name="T13" fmla="*/ 171 h 279"/>
                <a:gd name="T14" fmla="*/ 33 w 239"/>
                <a:gd name="T15" fmla="*/ 159 h 279"/>
                <a:gd name="T16" fmla="*/ 20 w 239"/>
                <a:gd name="T17" fmla="*/ 229 h 279"/>
                <a:gd name="T18" fmla="*/ 106 w 239"/>
                <a:gd name="T19" fmla="*/ 273 h 279"/>
                <a:gd name="T20" fmla="*/ 100 w 239"/>
                <a:gd name="T21" fmla="*/ 277 h 279"/>
                <a:gd name="T22" fmla="*/ 8 w 239"/>
                <a:gd name="T23" fmla="*/ 213 h 279"/>
                <a:gd name="T24" fmla="*/ 14 w 239"/>
                <a:gd name="T25" fmla="*/ 35 h 279"/>
                <a:gd name="T26" fmla="*/ 36 w 239"/>
                <a:gd name="T27" fmla="*/ 37 h 279"/>
                <a:gd name="T28" fmla="*/ 54 w 239"/>
                <a:gd name="T29" fmla="*/ 0 h 279"/>
                <a:gd name="T30" fmla="*/ 65 w 239"/>
                <a:gd name="T31" fmla="*/ 14 h 279"/>
                <a:gd name="T32" fmla="*/ 60 w 239"/>
                <a:gd name="T33" fmla="*/ 86 h 279"/>
                <a:gd name="T34" fmla="*/ 60 w 239"/>
                <a:gd name="T35" fmla="*/ 87 h 279"/>
                <a:gd name="T36" fmla="*/ 52 w 239"/>
                <a:gd name="T37" fmla="*/ 106 h 279"/>
                <a:gd name="T38" fmla="*/ 75 w 239"/>
                <a:gd name="T39" fmla="*/ 77 h 279"/>
                <a:gd name="T40" fmla="*/ 83 w 239"/>
                <a:gd name="T41" fmla="*/ 91 h 279"/>
                <a:gd name="T42" fmla="*/ 71 w 239"/>
                <a:gd name="T43" fmla="*/ 129 h 279"/>
                <a:gd name="T44" fmla="*/ 23 w 239"/>
                <a:gd name="T45" fmla="*/ 97 h 279"/>
                <a:gd name="T46" fmla="*/ 17 w 239"/>
                <a:gd name="T47" fmla="*/ 92 h 279"/>
                <a:gd name="T48" fmla="*/ 15 w 239"/>
                <a:gd name="T49" fmla="*/ 103 h 279"/>
                <a:gd name="T50" fmla="*/ 25 w 239"/>
                <a:gd name="T51" fmla="*/ 146 h 279"/>
                <a:gd name="T52" fmla="*/ 95 w 239"/>
                <a:gd name="T53" fmla="*/ 152 h 279"/>
                <a:gd name="T54" fmla="*/ 74 w 239"/>
                <a:gd name="T55" fmla="*/ 130 h 279"/>
                <a:gd name="T56" fmla="*/ 91 w 239"/>
                <a:gd name="T57" fmla="*/ 111 h 279"/>
                <a:gd name="T58" fmla="*/ 106 w 239"/>
                <a:gd name="T59" fmla="*/ 123 h 279"/>
                <a:gd name="T60" fmla="*/ 145 w 239"/>
                <a:gd name="T61" fmla="*/ 144 h 279"/>
                <a:gd name="T62" fmla="*/ 105 w 239"/>
                <a:gd name="T63" fmla="*/ 123 h 279"/>
                <a:gd name="T64" fmla="*/ 82 w 239"/>
                <a:gd name="T65" fmla="*/ 75 h 279"/>
                <a:gd name="T66" fmla="*/ 90 w 239"/>
                <a:gd name="T67" fmla="*/ 74 h 279"/>
                <a:gd name="T68" fmla="*/ 118 w 239"/>
                <a:gd name="T69" fmla="*/ 99 h 279"/>
                <a:gd name="T70" fmla="*/ 123 w 239"/>
                <a:gd name="T71" fmla="*/ 87 h 279"/>
                <a:gd name="T72" fmla="*/ 137 w 239"/>
                <a:gd name="T73" fmla="*/ 95 h 279"/>
                <a:gd name="T74" fmla="*/ 167 w 239"/>
                <a:gd name="T75" fmla="*/ 96 h 279"/>
                <a:gd name="T76" fmla="*/ 167 w 239"/>
                <a:gd name="T77" fmla="*/ 109 h 279"/>
                <a:gd name="T78" fmla="*/ 191 w 239"/>
                <a:gd name="T79" fmla="*/ 136 h 279"/>
                <a:gd name="T80" fmla="*/ 183 w 239"/>
                <a:gd name="T81" fmla="*/ 109 h 279"/>
                <a:gd name="T82" fmla="*/ 170 w 239"/>
                <a:gd name="T83" fmla="*/ 94 h 279"/>
                <a:gd name="T84" fmla="*/ 189 w 239"/>
                <a:gd name="T85" fmla="*/ 80 h 279"/>
                <a:gd name="T86" fmla="*/ 225 w 239"/>
                <a:gd name="T87" fmla="*/ 90 h 279"/>
                <a:gd name="T88" fmla="*/ 230 w 239"/>
                <a:gd name="T89" fmla="*/ 9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9" h="279">
                  <a:moveTo>
                    <a:pt x="230" y="98"/>
                  </a:moveTo>
                  <a:cubicBezTo>
                    <a:pt x="236" y="128"/>
                    <a:pt x="239" y="158"/>
                    <a:pt x="238" y="189"/>
                  </a:cubicBezTo>
                  <a:cubicBezTo>
                    <a:pt x="238" y="204"/>
                    <a:pt x="237" y="219"/>
                    <a:pt x="233" y="233"/>
                  </a:cubicBezTo>
                  <a:cubicBezTo>
                    <a:pt x="231" y="245"/>
                    <a:pt x="226" y="254"/>
                    <a:pt x="216" y="261"/>
                  </a:cubicBezTo>
                  <a:cubicBezTo>
                    <a:pt x="214" y="260"/>
                    <a:pt x="214" y="259"/>
                    <a:pt x="214" y="257"/>
                  </a:cubicBezTo>
                  <a:cubicBezTo>
                    <a:pt x="215" y="236"/>
                    <a:pt x="201" y="223"/>
                    <a:pt x="187" y="210"/>
                  </a:cubicBezTo>
                  <a:cubicBezTo>
                    <a:pt x="173" y="198"/>
                    <a:pt x="156" y="190"/>
                    <a:pt x="140" y="183"/>
                  </a:cubicBezTo>
                  <a:cubicBezTo>
                    <a:pt x="132" y="180"/>
                    <a:pt x="129" y="176"/>
                    <a:pt x="130" y="168"/>
                  </a:cubicBezTo>
                  <a:cubicBezTo>
                    <a:pt x="130" y="167"/>
                    <a:pt x="130" y="166"/>
                    <a:pt x="130" y="165"/>
                  </a:cubicBezTo>
                  <a:cubicBezTo>
                    <a:pt x="131" y="162"/>
                    <a:pt x="130" y="158"/>
                    <a:pt x="128" y="155"/>
                  </a:cubicBezTo>
                  <a:cubicBezTo>
                    <a:pt x="129" y="158"/>
                    <a:pt x="131" y="161"/>
                    <a:pt x="130" y="164"/>
                  </a:cubicBezTo>
                  <a:cubicBezTo>
                    <a:pt x="130" y="166"/>
                    <a:pt x="130" y="169"/>
                    <a:pt x="130" y="171"/>
                  </a:cubicBezTo>
                  <a:cubicBezTo>
                    <a:pt x="131" y="176"/>
                    <a:pt x="128" y="177"/>
                    <a:pt x="124" y="176"/>
                  </a:cubicBezTo>
                  <a:cubicBezTo>
                    <a:pt x="117" y="175"/>
                    <a:pt x="112" y="172"/>
                    <a:pt x="106" y="171"/>
                  </a:cubicBezTo>
                  <a:cubicBezTo>
                    <a:pt x="84" y="164"/>
                    <a:pt x="63" y="158"/>
                    <a:pt x="41" y="158"/>
                  </a:cubicBezTo>
                  <a:cubicBezTo>
                    <a:pt x="38" y="158"/>
                    <a:pt x="35" y="158"/>
                    <a:pt x="33" y="159"/>
                  </a:cubicBezTo>
                  <a:cubicBezTo>
                    <a:pt x="16" y="161"/>
                    <a:pt x="9" y="168"/>
                    <a:pt x="11" y="185"/>
                  </a:cubicBezTo>
                  <a:cubicBezTo>
                    <a:pt x="12" y="200"/>
                    <a:pt x="14" y="215"/>
                    <a:pt x="20" y="229"/>
                  </a:cubicBezTo>
                  <a:cubicBezTo>
                    <a:pt x="26" y="245"/>
                    <a:pt x="38" y="255"/>
                    <a:pt x="54" y="260"/>
                  </a:cubicBezTo>
                  <a:cubicBezTo>
                    <a:pt x="71" y="266"/>
                    <a:pt x="89" y="270"/>
                    <a:pt x="106" y="273"/>
                  </a:cubicBezTo>
                  <a:cubicBezTo>
                    <a:pt x="109" y="273"/>
                    <a:pt x="112" y="273"/>
                    <a:pt x="113" y="277"/>
                  </a:cubicBezTo>
                  <a:cubicBezTo>
                    <a:pt x="109" y="279"/>
                    <a:pt x="104" y="278"/>
                    <a:pt x="100" y="277"/>
                  </a:cubicBezTo>
                  <a:cubicBezTo>
                    <a:pt x="86" y="278"/>
                    <a:pt x="72" y="275"/>
                    <a:pt x="58" y="271"/>
                  </a:cubicBezTo>
                  <a:cubicBezTo>
                    <a:pt x="28" y="264"/>
                    <a:pt x="13" y="242"/>
                    <a:pt x="8" y="213"/>
                  </a:cubicBezTo>
                  <a:cubicBezTo>
                    <a:pt x="0" y="177"/>
                    <a:pt x="1" y="140"/>
                    <a:pt x="3" y="104"/>
                  </a:cubicBezTo>
                  <a:cubicBezTo>
                    <a:pt x="5" y="80"/>
                    <a:pt x="10" y="58"/>
                    <a:pt x="14" y="35"/>
                  </a:cubicBezTo>
                  <a:cubicBezTo>
                    <a:pt x="18" y="33"/>
                    <a:pt x="20" y="36"/>
                    <a:pt x="22" y="38"/>
                  </a:cubicBezTo>
                  <a:cubicBezTo>
                    <a:pt x="30" y="46"/>
                    <a:pt x="30" y="46"/>
                    <a:pt x="36" y="37"/>
                  </a:cubicBezTo>
                  <a:cubicBezTo>
                    <a:pt x="45" y="29"/>
                    <a:pt x="47" y="18"/>
                    <a:pt x="49" y="8"/>
                  </a:cubicBezTo>
                  <a:cubicBezTo>
                    <a:pt x="50" y="5"/>
                    <a:pt x="50" y="2"/>
                    <a:pt x="54" y="0"/>
                  </a:cubicBezTo>
                  <a:cubicBezTo>
                    <a:pt x="58" y="0"/>
                    <a:pt x="61" y="3"/>
                    <a:pt x="63" y="7"/>
                  </a:cubicBezTo>
                  <a:cubicBezTo>
                    <a:pt x="64" y="9"/>
                    <a:pt x="65" y="12"/>
                    <a:pt x="65" y="14"/>
                  </a:cubicBezTo>
                  <a:cubicBezTo>
                    <a:pt x="62" y="34"/>
                    <a:pt x="70" y="50"/>
                    <a:pt x="80" y="66"/>
                  </a:cubicBezTo>
                  <a:cubicBezTo>
                    <a:pt x="79" y="78"/>
                    <a:pt x="69" y="82"/>
                    <a:pt x="60" y="86"/>
                  </a:cubicBezTo>
                  <a:cubicBezTo>
                    <a:pt x="53" y="89"/>
                    <a:pt x="46" y="91"/>
                    <a:pt x="40" y="95"/>
                  </a:cubicBezTo>
                  <a:cubicBezTo>
                    <a:pt x="46" y="91"/>
                    <a:pt x="53" y="88"/>
                    <a:pt x="60" y="87"/>
                  </a:cubicBezTo>
                  <a:cubicBezTo>
                    <a:pt x="61" y="89"/>
                    <a:pt x="60" y="90"/>
                    <a:pt x="59" y="92"/>
                  </a:cubicBezTo>
                  <a:cubicBezTo>
                    <a:pt x="55" y="97"/>
                    <a:pt x="52" y="101"/>
                    <a:pt x="52" y="106"/>
                  </a:cubicBezTo>
                  <a:cubicBezTo>
                    <a:pt x="53" y="100"/>
                    <a:pt x="59" y="94"/>
                    <a:pt x="62" y="87"/>
                  </a:cubicBezTo>
                  <a:cubicBezTo>
                    <a:pt x="66" y="83"/>
                    <a:pt x="71" y="80"/>
                    <a:pt x="75" y="77"/>
                  </a:cubicBezTo>
                  <a:cubicBezTo>
                    <a:pt x="79" y="74"/>
                    <a:pt x="82" y="75"/>
                    <a:pt x="82" y="80"/>
                  </a:cubicBezTo>
                  <a:cubicBezTo>
                    <a:pt x="82" y="84"/>
                    <a:pt x="82" y="88"/>
                    <a:pt x="83" y="91"/>
                  </a:cubicBezTo>
                  <a:cubicBezTo>
                    <a:pt x="89" y="103"/>
                    <a:pt x="85" y="113"/>
                    <a:pt x="76" y="122"/>
                  </a:cubicBezTo>
                  <a:cubicBezTo>
                    <a:pt x="74" y="124"/>
                    <a:pt x="74" y="127"/>
                    <a:pt x="71" y="129"/>
                  </a:cubicBezTo>
                  <a:cubicBezTo>
                    <a:pt x="67" y="132"/>
                    <a:pt x="62" y="130"/>
                    <a:pt x="58" y="128"/>
                  </a:cubicBezTo>
                  <a:cubicBezTo>
                    <a:pt x="43" y="122"/>
                    <a:pt x="32" y="110"/>
                    <a:pt x="23" y="97"/>
                  </a:cubicBezTo>
                  <a:cubicBezTo>
                    <a:pt x="21" y="95"/>
                    <a:pt x="20" y="92"/>
                    <a:pt x="18" y="91"/>
                  </a:cubicBezTo>
                  <a:cubicBezTo>
                    <a:pt x="18" y="91"/>
                    <a:pt x="18" y="91"/>
                    <a:pt x="17" y="92"/>
                  </a:cubicBezTo>
                  <a:cubicBezTo>
                    <a:pt x="17" y="92"/>
                    <a:pt x="17" y="92"/>
                    <a:pt x="17" y="93"/>
                  </a:cubicBezTo>
                  <a:cubicBezTo>
                    <a:pt x="17" y="96"/>
                    <a:pt x="17" y="99"/>
                    <a:pt x="15" y="103"/>
                  </a:cubicBezTo>
                  <a:cubicBezTo>
                    <a:pt x="13" y="113"/>
                    <a:pt x="11" y="124"/>
                    <a:pt x="12" y="134"/>
                  </a:cubicBezTo>
                  <a:cubicBezTo>
                    <a:pt x="13" y="142"/>
                    <a:pt x="18" y="146"/>
                    <a:pt x="25" y="146"/>
                  </a:cubicBezTo>
                  <a:cubicBezTo>
                    <a:pt x="46" y="145"/>
                    <a:pt x="66" y="148"/>
                    <a:pt x="86" y="151"/>
                  </a:cubicBezTo>
                  <a:cubicBezTo>
                    <a:pt x="89" y="152"/>
                    <a:pt x="92" y="153"/>
                    <a:pt x="95" y="152"/>
                  </a:cubicBezTo>
                  <a:cubicBezTo>
                    <a:pt x="94" y="145"/>
                    <a:pt x="89" y="142"/>
                    <a:pt x="84" y="139"/>
                  </a:cubicBezTo>
                  <a:cubicBezTo>
                    <a:pt x="80" y="136"/>
                    <a:pt x="75" y="135"/>
                    <a:pt x="74" y="130"/>
                  </a:cubicBezTo>
                  <a:cubicBezTo>
                    <a:pt x="74" y="121"/>
                    <a:pt x="81" y="117"/>
                    <a:pt x="85" y="111"/>
                  </a:cubicBezTo>
                  <a:cubicBezTo>
                    <a:pt x="87" y="109"/>
                    <a:pt x="90" y="109"/>
                    <a:pt x="91" y="111"/>
                  </a:cubicBezTo>
                  <a:cubicBezTo>
                    <a:pt x="94" y="118"/>
                    <a:pt x="101" y="123"/>
                    <a:pt x="102" y="130"/>
                  </a:cubicBezTo>
                  <a:cubicBezTo>
                    <a:pt x="101" y="125"/>
                    <a:pt x="102" y="124"/>
                    <a:pt x="106" y="123"/>
                  </a:cubicBezTo>
                  <a:cubicBezTo>
                    <a:pt x="116" y="121"/>
                    <a:pt x="142" y="133"/>
                    <a:pt x="145" y="142"/>
                  </a:cubicBezTo>
                  <a:cubicBezTo>
                    <a:pt x="145" y="143"/>
                    <a:pt x="145" y="143"/>
                    <a:pt x="145" y="144"/>
                  </a:cubicBezTo>
                  <a:cubicBezTo>
                    <a:pt x="147" y="141"/>
                    <a:pt x="145" y="140"/>
                    <a:pt x="143" y="139"/>
                  </a:cubicBezTo>
                  <a:cubicBezTo>
                    <a:pt x="132" y="129"/>
                    <a:pt x="120" y="123"/>
                    <a:pt x="105" y="123"/>
                  </a:cubicBezTo>
                  <a:cubicBezTo>
                    <a:pt x="102" y="123"/>
                    <a:pt x="99" y="123"/>
                    <a:pt x="97" y="120"/>
                  </a:cubicBezTo>
                  <a:cubicBezTo>
                    <a:pt x="86" y="107"/>
                    <a:pt x="81" y="92"/>
                    <a:pt x="82" y="75"/>
                  </a:cubicBezTo>
                  <a:cubicBezTo>
                    <a:pt x="82" y="73"/>
                    <a:pt x="83" y="73"/>
                    <a:pt x="84" y="72"/>
                  </a:cubicBezTo>
                  <a:cubicBezTo>
                    <a:pt x="86" y="72"/>
                    <a:pt x="88" y="72"/>
                    <a:pt x="90" y="74"/>
                  </a:cubicBezTo>
                  <a:cubicBezTo>
                    <a:pt x="98" y="81"/>
                    <a:pt x="108" y="87"/>
                    <a:pt x="117" y="94"/>
                  </a:cubicBezTo>
                  <a:cubicBezTo>
                    <a:pt x="119" y="96"/>
                    <a:pt x="118" y="98"/>
                    <a:pt x="118" y="99"/>
                  </a:cubicBezTo>
                  <a:cubicBezTo>
                    <a:pt x="119" y="96"/>
                    <a:pt x="119" y="93"/>
                    <a:pt x="121" y="90"/>
                  </a:cubicBezTo>
                  <a:cubicBezTo>
                    <a:pt x="121" y="89"/>
                    <a:pt x="122" y="88"/>
                    <a:pt x="123" y="87"/>
                  </a:cubicBezTo>
                  <a:cubicBezTo>
                    <a:pt x="131" y="83"/>
                    <a:pt x="133" y="83"/>
                    <a:pt x="135" y="91"/>
                  </a:cubicBezTo>
                  <a:cubicBezTo>
                    <a:pt x="136" y="92"/>
                    <a:pt x="137" y="94"/>
                    <a:pt x="137" y="95"/>
                  </a:cubicBezTo>
                  <a:cubicBezTo>
                    <a:pt x="143" y="101"/>
                    <a:pt x="150" y="98"/>
                    <a:pt x="156" y="97"/>
                  </a:cubicBezTo>
                  <a:cubicBezTo>
                    <a:pt x="160" y="97"/>
                    <a:pt x="163" y="94"/>
                    <a:pt x="167" y="96"/>
                  </a:cubicBezTo>
                  <a:cubicBezTo>
                    <a:pt x="172" y="102"/>
                    <a:pt x="167" y="107"/>
                    <a:pt x="166" y="112"/>
                  </a:cubicBezTo>
                  <a:cubicBezTo>
                    <a:pt x="166" y="111"/>
                    <a:pt x="166" y="110"/>
                    <a:pt x="167" y="109"/>
                  </a:cubicBezTo>
                  <a:cubicBezTo>
                    <a:pt x="171" y="99"/>
                    <a:pt x="174" y="99"/>
                    <a:pt x="180" y="107"/>
                  </a:cubicBezTo>
                  <a:cubicBezTo>
                    <a:pt x="189" y="118"/>
                    <a:pt x="192" y="125"/>
                    <a:pt x="191" y="136"/>
                  </a:cubicBezTo>
                  <a:cubicBezTo>
                    <a:pt x="192" y="128"/>
                    <a:pt x="190" y="121"/>
                    <a:pt x="185" y="115"/>
                  </a:cubicBezTo>
                  <a:cubicBezTo>
                    <a:pt x="184" y="114"/>
                    <a:pt x="182" y="111"/>
                    <a:pt x="183" y="109"/>
                  </a:cubicBezTo>
                  <a:cubicBezTo>
                    <a:pt x="185" y="106"/>
                    <a:pt x="188" y="108"/>
                    <a:pt x="189" y="109"/>
                  </a:cubicBezTo>
                  <a:cubicBezTo>
                    <a:pt x="182" y="107"/>
                    <a:pt x="173" y="105"/>
                    <a:pt x="170" y="94"/>
                  </a:cubicBezTo>
                  <a:cubicBezTo>
                    <a:pt x="173" y="86"/>
                    <a:pt x="178" y="80"/>
                    <a:pt x="185" y="74"/>
                  </a:cubicBezTo>
                  <a:cubicBezTo>
                    <a:pt x="189" y="74"/>
                    <a:pt x="188" y="78"/>
                    <a:pt x="189" y="80"/>
                  </a:cubicBezTo>
                  <a:cubicBezTo>
                    <a:pt x="189" y="78"/>
                    <a:pt x="188" y="75"/>
                    <a:pt x="192" y="73"/>
                  </a:cubicBezTo>
                  <a:cubicBezTo>
                    <a:pt x="205" y="75"/>
                    <a:pt x="214" y="84"/>
                    <a:pt x="225" y="90"/>
                  </a:cubicBezTo>
                  <a:cubicBezTo>
                    <a:pt x="226" y="91"/>
                    <a:pt x="227" y="92"/>
                    <a:pt x="228" y="93"/>
                  </a:cubicBezTo>
                  <a:cubicBezTo>
                    <a:pt x="229" y="94"/>
                    <a:pt x="230" y="96"/>
                    <a:pt x="230" y="98"/>
                  </a:cubicBezTo>
                  <a:close/>
                </a:path>
              </a:pathLst>
            </a:custGeom>
            <a:solidFill>
              <a:srgbClr val="DA3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 name="Freeform 8">
              <a:extLst>
                <a:ext uri="{FF2B5EF4-FFF2-40B4-BE49-F238E27FC236}">
                  <a16:creationId xmlns:a16="http://schemas.microsoft.com/office/drawing/2014/main" id="{1D522B7B-D33D-5A40-B893-94CCB30C5ED8}"/>
                </a:ext>
              </a:extLst>
            </p:cNvPr>
            <p:cNvSpPr/>
            <p:nvPr/>
          </p:nvSpPr>
          <p:spPr bwMode="auto">
            <a:xfrm>
              <a:off x="6080125" y="3409950"/>
              <a:ext cx="508000" cy="773113"/>
            </a:xfrm>
            <a:custGeom>
              <a:avLst/>
              <a:gdLst>
                <a:gd name="T0" fmla="*/ 31 w 173"/>
                <a:gd name="T1" fmla="*/ 188 h 263"/>
                <a:gd name="T2" fmla="*/ 28 w 173"/>
                <a:gd name="T3" fmla="*/ 184 h 263"/>
                <a:gd name="T4" fmla="*/ 25 w 173"/>
                <a:gd name="T5" fmla="*/ 180 h 263"/>
                <a:gd name="T6" fmla="*/ 15 w 173"/>
                <a:gd name="T7" fmla="*/ 140 h 263"/>
                <a:gd name="T8" fmla="*/ 5 w 173"/>
                <a:gd name="T9" fmla="*/ 103 h 263"/>
                <a:gd name="T10" fmla="*/ 4 w 173"/>
                <a:gd name="T11" fmla="*/ 90 h 263"/>
                <a:gd name="T12" fmla="*/ 129 w 173"/>
                <a:gd name="T13" fmla="*/ 23 h 263"/>
                <a:gd name="T14" fmla="*/ 173 w 173"/>
                <a:gd name="T15" fmla="*/ 0 h 263"/>
                <a:gd name="T16" fmla="*/ 127 w 173"/>
                <a:gd name="T17" fmla="*/ 63 h 263"/>
                <a:gd name="T18" fmla="*/ 112 w 173"/>
                <a:gd name="T19" fmla="*/ 141 h 263"/>
                <a:gd name="T20" fmla="*/ 112 w 173"/>
                <a:gd name="T21" fmla="*/ 156 h 263"/>
                <a:gd name="T22" fmla="*/ 126 w 173"/>
                <a:gd name="T23" fmla="*/ 209 h 263"/>
                <a:gd name="T24" fmla="*/ 131 w 173"/>
                <a:gd name="T25" fmla="*/ 217 h 263"/>
                <a:gd name="T26" fmla="*/ 146 w 173"/>
                <a:gd name="T27" fmla="*/ 241 h 263"/>
                <a:gd name="T28" fmla="*/ 156 w 173"/>
                <a:gd name="T29" fmla="*/ 254 h 263"/>
                <a:gd name="T30" fmla="*/ 159 w 173"/>
                <a:gd name="T31" fmla="*/ 263 h 263"/>
                <a:gd name="T32" fmla="*/ 98 w 173"/>
                <a:gd name="T33" fmla="*/ 228 h 263"/>
                <a:gd name="T34" fmla="*/ 31 w 173"/>
                <a:gd name="T35" fmla="*/ 18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263">
                  <a:moveTo>
                    <a:pt x="31" y="188"/>
                  </a:moveTo>
                  <a:cubicBezTo>
                    <a:pt x="30" y="187"/>
                    <a:pt x="29" y="186"/>
                    <a:pt x="28" y="184"/>
                  </a:cubicBezTo>
                  <a:cubicBezTo>
                    <a:pt x="27" y="183"/>
                    <a:pt x="25" y="182"/>
                    <a:pt x="25" y="180"/>
                  </a:cubicBezTo>
                  <a:cubicBezTo>
                    <a:pt x="24" y="166"/>
                    <a:pt x="17" y="154"/>
                    <a:pt x="15" y="140"/>
                  </a:cubicBezTo>
                  <a:cubicBezTo>
                    <a:pt x="13" y="128"/>
                    <a:pt x="9" y="116"/>
                    <a:pt x="5" y="103"/>
                  </a:cubicBezTo>
                  <a:cubicBezTo>
                    <a:pt x="3" y="99"/>
                    <a:pt x="0" y="95"/>
                    <a:pt x="4" y="90"/>
                  </a:cubicBezTo>
                  <a:cubicBezTo>
                    <a:pt x="45" y="67"/>
                    <a:pt x="87" y="45"/>
                    <a:pt x="129" y="23"/>
                  </a:cubicBezTo>
                  <a:cubicBezTo>
                    <a:pt x="143" y="15"/>
                    <a:pt x="158" y="7"/>
                    <a:pt x="173" y="0"/>
                  </a:cubicBezTo>
                  <a:cubicBezTo>
                    <a:pt x="154" y="18"/>
                    <a:pt x="138" y="39"/>
                    <a:pt x="127" y="63"/>
                  </a:cubicBezTo>
                  <a:cubicBezTo>
                    <a:pt x="116" y="88"/>
                    <a:pt x="110" y="114"/>
                    <a:pt x="112" y="141"/>
                  </a:cubicBezTo>
                  <a:cubicBezTo>
                    <a:pt x="116" y="146"/>
                    <a:pt x="115" y="151"/>
                    <a:pt x="112" y="156"/>
                  </a:cubicBezTo>
                  <a:cubicBezTo>
                    <a:pt x="115" y="174"/>
                    <a:pt x="117" y="193"/>
                    <a:pt x="126" y="209"/>
                  </a:cubicBezTo>
                  <a:cubicBezTo>
                    <a:pt x="127" y="212"/>
                    <a:pt x="130" y="214"/>
                    <a:pt x="131" y="217"/>
                  </a:cubicBezTo>
                  <a:cubicBezTo>
                    <a:pt x="136" y="225"/>
                    <a:pt x="140" y="234"/>
                    <a:pt x="146" y="241"/>
                  </a:cubicBezTo>
                  <a:cubicBezTo>
                    <a:pt x="148" y="246"/>
                    <a:pt x="152" y="250"/>
                    <a:pt x="156" y="254"/>
                  </a:cubicBezTo>
                  <a:cubicBezTo>
                    <a:pt x="158" y="257"/>
                    <a:pt x="161" y="259"/>
                    <a:pt x="159" y="263"/>
                  </a:cubicBezTo>
                  <a:cubicBezTo>
                    <a:pt x="138" y="253"/>
                    <a:pt x="119" y="239"/>
                    <a:pt x="98" y="228"/>
                  </a:cubicBezTo>
                  <a:cubicBezTo>
                    <a:pt x="75" y="215"/>
                    <a:pt x="54" y="200"/>
                    <a:pt x="31" y="188"/>
                  </a:cubicBezTo>
                  <a:close/>
                </a:path>
              </a:pathLst>
            </a:custGeom>
            <a:solidFill>
              <a:srgbClr val="DBB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 name="Freeform 9">
              <a:extLst>
                <a:ext uri="{FF2B5EF4-FFF2-40B4-BE49-F238E27FC236}">
                  <a16:creationId xmlns:a16="http://schemas.microsoft.com/office/drawing/2014/main" id="{F7B3F1AE-DA16-F255-0744-71D0E11C4476}"/>
                </a:ext>
              </a:extLst>
            </p:cNvPr>
            <p:cNvSpPr/>
            <p:nvPr/>
          </p:nvSpPr>
          <p:spPr bwMode="auto">
            <a:xfrm>
              <a:off x="7218363" y="3343275"/>
              <a:ext cx="293688" cy="890588"/>
            </a:xfrm>
            <a:custGeom>
              <a:avLst/>
              <a:gdLst>
                <a:gd name="T0" fmla="*/ 27 w 100"/>
                <a:gd name="T1" fmla="*/ 303 h 303"/>
                <a:gd name="T2" fmla="*/ 42 w 100"/>
                <a:gd name="T3" fmla="*/ 238 h 303"/>
                <a:gd name="T4" fmla="*/ 43 w 100"/>
                <a:gd name="T5" fmla="*/ 151 h 303"/>
                <a:gd name="T6" fmla="*/ 27 w 100"/>
                <a:gd name="T7" fmla="*/ 70 h 303"/>
                <a:gd name="T8" fmla="*/ 4 w 100"/>
                <a:gd name="T9" fmla="*/ 10 h 303"/>
                <a:gd name="T10" fmla="*/ 0 w 100"/>
                <a:gd name="T11" fmla="*/ 0 h 303"/>
                <a:gd name="T12" fmla="*/ 92 w 100"/>
                <a:gd name="T13" fmla="*/ 137 h 303"/>
                <a:gd name="T14" fmla="*/ 30 w 100"/>
                <a:gd name="T15" fmla="*/ 301 h 303"/>
                <a:gd name="T16" fmla="*/ 27 w 100"/>
                <a:gd name="T17"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03">
                  <a:moveTo>
                    <a:pt x="27" y="303"/>
                  </a:moveTo>
                  <a:cubicBezTo>
                    <a:pt x="33" y="281"/>
                    <a:pt x="39" y="260"/>
                    <a:pt x="42" y="238"/>
                  </a:cubicBezTo>
                  <a:cubicBezTo>
                    <a:pt x="46" y="209"/>
                    <a:pt x="45" y="180"/>
                    <a:pt x="43" y="151"/>
                  </a:cubicBezTo>
                  <a:cubicBezTo>
                    <a:pt x="41" y="124"/>
                    <a:pt x="35" y="97"/>
                    <a:pt x="27" y="70"/>
                  </a:cubicBezTo>
                  <a:cubicBezTo>
                    <a:pt x="20" y="50"/>
                    <a:pt x="12" y="30"/>
                    <a:pt x="4" y="10"/>
                  </a:cubicBezTo>
                  <a:cubicBezTo>
                    <a:pt x="2" y="7"/>
                    <a:pt x="0" y="4"/>
                    <a:pt x="0" y="0"/>
                  </a:cubicBezTo>
                  <a:cubicBezTo>
                    <a:pt x="53" y="31"/>
                    <a:pt x="84" y="77"/>
                    <a:pt x="92" y="137"/>
                  </a:cubicBezTo>
                  <a:cubicBezTo>
                    <a:pt x="100" y="202"/>
                    <a:pt x="79" y="257"/>
                    <a:pt x="30" y="301"/>
                  </a:cubicBezTo>
                  <a:cubicBezTo>
                    <a:pt x="29" y="302"/>
                    <a:pt x="28" y="302"/>
                    <a:pt x="27" y="303"/>
                  </a:cubicBezTo>
                  <a:close/>
                </a:path>
              </a:pathLst>
            </a:custGeom>
            <a:solidFill>
              <a:srgbClr val="DB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 name="Freeform 10">
              <a:extLst>
                <a:ext uri="{FF2B5EF4-FFF2-40B4-BE49-F238E27FC236}">
                  <a16:creationId xmlns:a16="http://schemas.microsoft.com/office/drawing/2014/main" id="{59053482-CABD-3E55-D040-3EF49E4B9ABF}"/>
                </a:ext>
              </a:extLst>
            </p:cNvPr>
            <p:cNvSpPr/>
            <p:nvPr/>
          </p:nvSpPr>
          <p:spPr bwMode="auto">
            <a:xfrm>
              <a:off x="5510213" y="4121150"/>
              <a:ext cx="631825" cy="379413"/>
            </a:xfrm>
            <a:custGeom>
              <a:avLst/>
              <a:gdLst>
                <a:gd name="T0" fmla="*/ 12 w 215"/>
                <a:gd name="T1" fmla="*/ 78 h 129"/>
                <a:gd name="T2" fmla="*/ 2 w 215"/>
                <a:gd name="T3" fmla="*/ 33 h 129"/>
                <a:gd name="T4" fmla="*/ 31 w 215"/>
                <a:gd name="T5" fmla="*/ 3 h 129"/>
                <a:gd name="T6" fmla="*/ 99 w 215"/>
                <a:gd name="T7" fmla="*/ 15 h 129"/>
                <a:gd name="T8" fmla="*/ 119 w 215"/>
                <a:gd name="T9" fmla="*/ 22 h 129"/>
                <a:gd name="T10" fmla="*/ 125 w 215"/>
                <a:gd name="T11" fmla="*/ 18 h 129"/>
                <a:gd name="T12" fmla="*/ 122 w 215"/>
                <a:gd name="T13" fmla="*/ 0 h 129"/>
                <a:gd name="T14" fmla="*/ 126 w 215"/>
                <a:gd name="T15" fmla="*/ 16 h 129"/>
                <a:gd name="T16" fmla="*/ 133 w 215"/>
                <a:gd name="T17" fmla="*/ 27 h 129"/>
                <a:gd name="T18" fmla="*/ 201 w 215"/>
                <a:gd name="T19" fmla="*/ 73 h 129"/>
                <a:gd name="T20" fmla="*/ 211 w 215"/>
                <a:gd name="T21" fmla="*/ 109 h 129"/>
                <a:gd name="T22" fmla="*/ 155 w 215"/>
                <a:gd name="T23" fmla="*/ 129 h 129"/>
                <a:gd name="T24" fmla="*/ 136 w 215"/>
                <a:gd name="T25" fmla="*/ 129 h 129"/>
                <a:gd name="T26" fmla="*/ 130 w 215"/>
                <a:gd name="T27" fmla="*/ 126 h 129"/>
                <a:gd name="T28" fmla="*/ 137 w 215"/>
                <a:gd name="T29" fmla="*/ 123 h 129"/>
                <a:gd name="T30" fmla="*/ 155 w 215"/>
                <a:gd name="T31" fmla="*/ 123 h 129"/>
                <a:gd name="T32" fmla="*/ 170 w 215"/>
                <a:gd name="T33" fmla="*/ 121 h 129"/>
                <a:gd name="T34" fmla="*/ 174 w 215"/>
                <a:gd name="T35" fmla="*/ 107 h 129"/>
                <a:gd name="T36" fmla="*/ 156 w 215"/>
                <a:gd name="T37" fmla="*/ 92 h 129"/>
                <a:gd name="T38" fmla="*/ 41 w 215"/>
                <a:gd name="T39" fmla="*/ 51 h 129"/>
                <a:gd name="T40" fmla="*/ 16 w 215"/>
                <a:gd name="T41" fmla="*/ 69 h 129"/>
                <a:gd name="T42" fmla="*/ 12 w 215"/>
                <a:gd name="T43"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5" h="129">
                  <a:moveTo>
                    <a:pt x="12" y="78"/>
                  </a:moveTo>
                  <a:cubicBezTo>
                    <a:pt x="7" y="64"/>
                    <a:pt x="4" y="49"/>
                    <a:pt x="2" y="33"/>
                  </a:cubicBezTo>
                  <a:cubicBezTo>
                    <a:pt x="0" y="9"/>
                    <a:pt x="15" y="5"/>
                    <a:pt x="31" y="3"/>
                  </a:cubicBezTo>
                  <a:cubicBezTo>
                    <a:pt x="54" y="2"/>
                    <a:pt x="77" y="8"/>
                    <a:pt x="99" y="15"/>
                  </a:cubicBezTo>
                  <a:cubicBezTo>
                    <a:pt x="106" y="17"/>
                    <a:pt x="113" y="19"/>
                    <a:pt x="119" y="22"/>
                  </a:cubicBezTo>
                  <a:cubicBezTo>
                    <a:pt x="123" y="23"/>
                    <a:pt x="124" y="22"/>
                    <a:pt x="125" y="18"/>
                  </a:cubicBezTo>
                  <a:cubicBezTo>
                    <a:pt x="125" y="12"/>
                    <a:pt x="124" y="6"/>
                    <a:pt x="122" y="0"/>
                  </a:cubicBezTo>
                  <a:cubicBezTo>
                    <a:pt x="126" y="5"/>
                    <a:pt x="126" y="11"/>
                    <a:pt x="126" y="16"/>
                  </a:cubicBezTo>
                  <a:cubicBezTo>
                    <a:pt x="126" y="22"/>
                    <a:pt x="128" y="24"/>
                    <a:pt x="133" y="27"/>
                  </a:cubicBezTo>
                  <a:cubicBezTo>
                    <a:pt x="158" y="38"/>
                    <a:pt x="183" y="50"/>
                    <a:pt x="201" y="73"/>
                  </a:cubicBezTo>
                  <a:cubicBezTo>
                    <a:pt x="209" y="84"/>
                    <a:pt x="215" y="95"/>
                    <a:pt x="211" y="109"/>
                  </a:cubicBezTo>
                  <a:cubicBezTo>
                    <a:pt x="195" y="121"/>
                    <a:pt x="176" y="128"/>
                    <a:pt x="155" y="129"/>
                  </a:cubicBezTo>
                  <a:cubicBezTo>
                    <a:pt x="149" y="129"/>
                    <a:pt x="143" y="129"/>
                    <a:pt x="136" y="129"/>
                  </a:cubicBezTo>
                  <a:cubicBezTo>
                    <a:pt x="134" y="129"/>
                    <a:pt x="130" y="129"/>
                    <a:pt x="130" y="126"/>
                  </a:cubicBezTo>
                  <a:cubicBezTo>
                    <a:pt x="130" y="123"/>
                    <a:pt x="134" y="123"/>
                    <a:pt x="137" y="123"/>
                  </a:cubicBezTo>
                  <a:cubicBezTo>
                    <a:pt x="143" y="122"/>
                    <a:pt x="149" y="123"/>
                    <a:pt x="155" y="123"/>
                  </a:cubicBezTo>
                  <a:cubicBezTo>
                    <a:pt x="160" y="123"/>
                    <a:pt x="165" y="122"/>
                    <a:pt x="170" y="121"/>
                  </a:cubicBezTo>
                  <a:cubicBezTo>
                    <a:pt x="178" y="119"/>
                    <a:pt x="179" y="114"/>
                    <a:pt x="174" y="107"/>
                  </a:cubicBezTo>
                  <a:cubicBezTo>
                    <a:pt x="169" y="101"/>
                    <a:pt x="163" y="96"/>
                    <a:pt x="156" y="92"/>
                  </a:cubicBezTo>
                  <a:cubicBezTo>
                    <a:pt x="120" y="72"/>
                    <a:pt x="81" y="59"/>
                    <a:pt x="41" y="51"/>
                  </a:cubicBezTo>
                  <a:cubicBezTo>
                    <a:pt x="25" y="47"/>
                    <a:pt x="19" y="52"/>
                    <a:pt x="16" y="69"/>
                  </a:cubicBezTo>
                  <a:cubicBezTo>
                    <a:pt x="16" y="73"/>
                    <a:pt x="17" y="77"/>
                    <a:pt x="12" y="78"/>
                  </a:cubicBezTo>
                  <a:close/>
                </a:path>
              </a:pathLst>
            </a:custGeom>
            <a:solidFill>
              <a:srgbClr val="9531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 name="Freeform 11">
              <a:extLst>
                <a:ext uri="{FF2B5EF4-FFF2-40B4-BE49-F238E27FC236}">
                  <a16:creationId xmlns:a16="http://schemas.microsoft.com/office/drawing/2014/main" id="{66AA4822-D381-A481-4574-5CE66813E469}"/>
                </a:ext>
              </a:extLst>
            </p:cNvPr>
            <p:cNvSpPr/>
            <p:nvPr/>
          </p:nvSpPr>
          <p:spPr bwMode="auto">
            <a:xfrm>
              <a:off x="5546725" y="4251325"/>
              <a:ext cx="504825" cy="261938"/>
            </a:xfrm>
            <a:custGeom>
              <a:avLst/>
              <a:gdLst>
                <a:gd name="T0" fmla="*/ 0 w 172"/>
                <a:gd name="T1" fmla="*/ 34 h 89"/>
                <a:gd name="T2" fmla="*/ 2 w 172"/>
                <a:gd name="T3" fmla="*/ 17 h 89"/>
                <a:gd name="T4" fmla="*/ 25 w 172"/>
                <a:gd name="T5" fmla="*/ 3 h 89"/>
                <a:gd name="T6" fmla="*/ 123 w 172"/>
                <a:gd name="T7" fmla="*/ 34 h 89"/>
                <a:gd name="T8" fmla="*/ 163 w 172"/>
                <a:gd name="T9" fmla="*/ 59 h 89"/>
                <a:gd name="T10" fmla="*/ 169 w 172"/>
                <a:gd name="T11" fmla="*/ 73 h 89"/>
                <a:gd name="T12" fmla="*/ 153 w 172"/>
                <a:gd name="T13" fmla="*/ 81 h 89"/>
                <a:gd name="T14" fmla="*/ 120 w 172"/>
                <a:gd name="T15" fmla="*/ 82 h 89"/>
                <a:gd name="T16" fmla="*/ 143 w 172"/>
                <a:gd name="T17" fmla="*/ 85 h 89"/>
                <a:gd name="T18" fmla="*/ 103 w 172"/>
                <a:gd name="T19" fmla="*/ 84 h 89"/>
                <a:gd name="T20" fmla="*/ 83 w 172"/>
                <a:gd name="T21" fmla="*/ 81 h 89"/>
                <a:gd name="T22" fmla="*/ 94 w 172"/>
                <a:gd name="T23" fmla="*/ 81 h 89"/>
                <a:gd name="T24" fmla="*/ 30 w 172"/>
                <a:gd name="T25" fmla="*/ 65 h 89"/>
                <a:gd name="T26" fmla="*/ 0 w 172"/>
                <a:gd name="T27" fmla="*/ 3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89">
                  <a:moveTo>
                    <a:pt x="0" y="34"/>
                  </a:moveTo>
                  <a:cubicBezTo>
                    <a:pt x="3" y="29"/>
                    <a:pt x="0" y="23"/>
                    <a:pt x="2" y="17"/>
                  </a:cubicBezTo>
                  <a:cubicBezTo>
                    <a:pt x="7" y="5"/>
                    <a:pt x="13" y="0"/>
                    <a:pt x="25" y="3"/>
                  </a:cubicBezTo>
                  <a:cubicBezTo>
                    <a:pt x="59" y="9"/>
                    <a:pt x="91" y="19"/>
                    <a:pt x="123" y="34"/>
                  </a:cubicBezTo>
                  <a:cubicBezTo>
                    <a:pt x="137" y="40"/>
                    <a:pt x="152" y="47"/>
                    <a:pt x="163" y="59"/>
                  </a:cubicBezTo>
                  <a:cubicBezTo>
                    <a:pt x="167" y="63"/>
                    <a:pt x="172" y="67"/>
                    <a:pt x="169" y="73"/>
                  </a:cubicBezTo>
                  <a:cubicBezTo>
                    <a:pt x="166" y="79"/>
                    <a:pt x="160" y="82"/>
                    <a:pt x="153" y="81"/>
                  </a:cubicBezTo>
                  <a:cubicBezTo>
                    <a:pt x="142" y="81"/>
                    <a:pt x="131" y="81"/>
                    <a:pt x="120" y="82"/>
                  </a:cubicBezTo>
                  <a:cubicBezTo>
                    <a:pt x="128" y="85"/>
                    <a:pt x="136" y="81"/>
                    <a:pt x="143" y="85"/>
                  </a:cubicBezTo>
                  <a:cubicBezTo>
                    <a:pt x="129" y="89"/>
                    <a:pt x="116" y="85"/>
                    <a:pt x="103" y="84"/>
                  </a:cubicBezTo>
                  <a:cubicBezTo>
                    <a:pt x="96" y="83"/>
                    <a:pt x="89" y="85"/>
                    <a:pt x="83" y="81"/>
                  </a:cubicBezTo>
                  <a:cubicBezTo>
                    <a:pt x="86" y="81"/>
                    <a:pt x="90" y="81"/>
                    <a:pt x="94" y="81"/>
                  </a:cubicBezTo>
                  <a:cubicBezTo>
                    <a:pt x="72" y="77"/>
                    <a:pt x="51" y="73"/>
                    <a:pt x="30" y="65"/>
                  </a:cubicBezTo>
                  <a:cubicBezTo>
                    <a:pt x="16" y="59"/>
                    <a:pt x="5" y="49"/>
                    <a:pt x="0" y="34"/>
                  </a:cubicBezTo>
                  <a:close/>
                </a:path>
              </a:pathLst>
            </a:custGeom>
            <a:solidFill>
              <a:srgbClr val="B0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 name="Freeform 12">
              <a:extLst>
                <a:ext uri="{FF2B5EF4-FFF2-40B4-BE49-F238E27FC236}">
                  <a16:creationId xmlns:a16="http://schemas.microsoft.com/office/drawing/2014/main" id="{8D8BC9A2-2806-7CCE-DC0C-F18D1EC3D1E8}"/>
                </a:ext>
              </a:extLst>
            </p:cNvPr>
            <p:cNvSpPr/>
            <p:nvPr/>
          </p:nvSpPr>
          <p:spPr bwMode="auto">
            <a:xfrm>
              <a:off x="4775200" y="4089400"/>
              <a:ext cx="644525" cy="373063"/>
            </a:xfrm>
            <a:custGeom>
              <a:avLst/>
              <a:gdLst>
                <a:gd name="T0" fmla="*/ 210 w 220"/>
                <a:gd name="T1" fmla="*/ 79 h 127"/>
                <a:gd name="T2" fmla="*/ 208 w 220"/>
                <a:gd name="T3" fmla="*/ 79 h 127"/>
                <a:gd name="T4" fmla="*/ 195 w 220"/>
                <a:gd name="T5" fmla="*/ 105 h 127"/>
                <a:gd name="T6" fmla="*/ 178 w 220"/>
                <a:gd name="T7" fmla="*/ 118 h 127"/>
                <a:gd name="T8" fmla="*/ 184 w 220"/>
                <a:gd name="T9" fmla="*/ 107 h 127"/>
                <a:gd name="T10" fmla="*/ 188 w 220"/>
                <a:gd name="T11" fmla="*/ 94 h 127"/>
                <a:gd name="T12" fmla="*/ 175 w 220"/>
                <a:gd name="T13" fmla="*/ 92 h 127"/>
                <a:gd name="T14" fmla="*/ 164 w 220"/>
                <a:gd name="T15" fmla="*/ 95 h 127"/>
                <a:gd name="T16" fmla="*/ 76 w 220"/>
                <a:gd name="T17" fmla="*/ 114 h 127"/>
                <a:gd name="T18" fmla="*/ 47 w 220"/>
                <a:gd name="T19" fmla="*/ 117 h 127"/>
                <a:gd name="T20" fmla="*/ 26 w 220"/>
                <a:gd name="T21" fmla="*/ 127 h 127"/>
                <a:gd name="T22" fmla="*/ 4 w 220"/>
                <a:gd name="T23" fmla="*/ 114 h 127"/>
                <a:gd name="T24" fmla="*/ 1 w 220"/>
                <a:gd name="T25" fmla="*/ 104 h 127"/>
                <a:gd name="T26" fmla="*/ 8 w 220"/>
                <a:gd name="T27" fmla="*/ 100 h 127"/>
                <a:gd name="T28" fmla="*/ 47 w 220"/>
                <a:gd name="T29" fmla="*/ 87 h 127"/>
                <a:gd name="T30" fmla="*/ 76 w 220"/>
                <a:gd name="T31" fmla="*/ 80 h 127"/>
                <a:gd name="T32" fmla="*/ 164 w 220"/>
                <a:gd name="T33" fmla="*/ 67 h 127"/>
                <a:gd name="T34" fmla="*/ 216 w 220"/>
                <a:gd name="T35" fmla="*/ 10 h 127"/>
                <a:gd name="T36" fmla="*/ 219 w 220"/>
                <a:gd name="T37" fmla="*/ 0 h 127"/>
                <a:gd name="T38" fmla="*/ 210 w 220"/>
                <a:gd name="T3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0" h="127">
                  <a:moveTo>
                    <a:pt x="210" y="79"/>
                  </a:moveTo>
                  <a:cubicBezTo>
                    <a:pt x="210" y="75"/>
                    <a:pt x="209" y="77"/>
                    <a:pt x="208" y="79"/>
                  </a:cubicBezTo>
                  <a:cubicBezTo>
                    <a:pt x="205" y="88"/>
                    <a:pt x="201" y="97"/>
                    <a:pt x="195" y="105"/>
                  </a:cubicBezTo>
                  <a:cubicBezTo>
                    <a:pt x="190" y="111"/>
                    <a:pt x="185" y="115"/>
                    <a:pt x="178" y="118"/>
                  </a:cubicBezTo>
                  <a:cubicBezTo>
                    <a:pt x="177" y="113"/>
                    <a:pt x="182" y="110"/>
                    <a:pt x="184" y="107"/>
                  </a:cubicBezTo>
                  <a:cubicBezTo>
                    <a:pt x="187" y="103"/>
                    <a:pt x="190" y="99"/>
                    <a:pt x="188" y="94"/>
                  </a:cubicBezTo>
                  <a:cubicBezTo>
                    <a:pt x="185" y="90"/>
                    <a:pt x="180" y="91"/>
                    <a:pt x="175" y="92"/>
                  </a:cubicBezTo>
                  <a:cubicBezTo>
                    <a:pt x="172" y="92"/>
                    <a:pt x="168" y="94"/>
                    <a:pt x="164" y="95"/>
                  </a:cubicBezTo>
                  <a:cubicBezTo>
                    <a:pt x="136" y="108"/>
                    <a:pt x="107" y="114"/>
                    <a:pt x="76" y="114"/>
                  </a:cubicBezTo>
                  <a:cubicBezTo>
                    <a:pt x="66" y="114"/>
                    <a:pt x="57" y="116"/>
                    <a:pt x="47" y="117"/>
                  </a:cubicBezTo>
                  <a:cubicBezTo>
                    <a:pt x="38" y="117"/>
                    <a:pt x="32" y="123"/>
                    <a:pt x="26" y="127"/>
                  </a:cubicBezTo>
                  <a:cubicBezTo>
                    <a:pt x="17" y="125"/>
                    <a:pt x="10" y="120"/>
                    <a:pt x="4" y="114"/>
                  </a:cubicBezTo>
                  <a:cubicBezTo>
                    <a:pt x="1" y="111"/>
                    <a:pt x="0" y="108"/>
                    <a:pt x="1" y="104"/>
                  </a:cubicBezTo>
                  <a:cubicBezTo>
                    <a:pt x="2" y="101"/>
                    <a:pt x="5" y="101"/>
                    <a:pt x="8" y="100"/>
                  </a:cubicBezTo>
                  <a:cubicBezTo>
                    <a:pt x="22" y="97"/>
                    <a:pt x="35" y="94"/>
                    <a:pt x="47" y="87"/>
                  </a:cubicBezTo>
                  <a:cubicBezTo>
                    <a:pt x="56" y="82"/>
                    <a:pt x="65" y="80"/>
                    <a:pt x="76" y="80"/>
                  </a:cubicBezTo>
                  <a:cubicBezTo>
                    <a:pt x="106" y="82"/>
                    <a:pt x="135" y="76"/>
                    <a:pt x="164" y="67"/>
                  </a:cubicBezTo>
                  <a:cubicBezTo>
                    <a:pt x="192" y="57"/>
                    <a:pt x="208" y="38"/>
                    <a:pt x="216" y="10"/>
                  </a:cubicBezTo>
                  <a:cubicBezTo>
                    <a:pt x="217" y="6"/>
                    <a:pt x="218" y="3"/>
                    <a:pt x="219" y="0"/>
                  </a:cubicBezTo>
                  <a:cubicBezTo>
                    <a:pt x="220" y="27"/>
                    <a:pt x="218" y="53"/>
                    <a:pt x="210" y="79"/>
                  </a:cubicBezTo>
                  <a:close/>
                </a:path>
              </a:pathLst>
            </a:custGeom>
            <a:solidFill>
              <a:srgbClr val="9531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 name="Freeform 13">
              <a:extLst>
                <a:ext uri="{FF2B5EF4-FFF2-40B4-BE49-F238E27FC236}">
                  <a16:creationId xmlns:a16="http://schemas.microsoft.com/office/drawing/2014/main" id="{0D323F05-B610-1A27-CF42-F11DE920478D}"/>
                </a:ext>
              </a:extLst>
            </p:cNvPr>
            <p:cNvSpPr/>
            <p:nvPr/>
          </p:nvSpPr>
          <p:spPr bwMode="auto">
            <a:xfrm>
              <a:off x="6457950" y="4041775"/>
              <a:ext cx="831850" cy="315913"/>
            </a:xfrm>
            <a:custGeom>
              <a:avLst/>
              <a:gdLst>
                <a:gd name="T0" fmla="*/ 14 w 283"/>
                <a:gd name="T1" fmla="*/ 27 h 107"/>
                <a:gd name="T2" fmla="*/ 0 w 283"/>
                <a:gd name="T3" fmla="*/ 3 h 107"/>
                <a:gd name="T4" fmla="*/ 4 w 283"/>
                <a:gd name="T5" fmla="*/ 2 h 107"/>
                <a:gd name="T6" fmla="*/ 51 w 283"/>
                <a:gd name="T7" fmla="*/ 30 h 107"/>
                <a:gd name="T8" fmla="*/ 160 w 283"/>
                <a:gd name="T9" fmla="*/ 50 h 107"/>
                <a:gd name="T10" fmla="*/ 264 w 283"/>
                <a:gd name="T11" fmla="*/ 61 h 107"/>
                <a:gd name="T12" fmla="*/ 283 w 283"/>
                <a:gd name="T13" fmla="*/ 68 h 107"/>
                <a:gd name="T14" fmla="*/ 273 w 283"/>
                <a:gd name="T15" fmla="*/ 75 h 107"/>
                <a:gd name="T16" fmla="*/ 241 w 283"/>
                <a:gd name="T17" fmla="*/ 73 h 107"/>
                <a:gd name="T18" fmla="*/ 183 w 283"/>
                <a:gd name="T19" fmla="*/ 70 h 107"/>
                <a:gd name="T20" fmla="*/ 141 w 283"/>
                <a:gd name="T21" fmla="*/ 65 h 107"/>
                <a:gd name="T22" fmla="*/ 138 w 283"/>
                <a:gd name="T23" fmla="*/ 63 h 107"/>
                <a:gd name="T24" fmla="*/ 185 w 283"/>
                <a:gd name="T25" fmla="*/ 91 h 107"/>
                <a:gd name="T26" fmla="*/ 194 w 283"/>
                <a:gd name="T27" fmla="*/ 100 h 107"/>
                <a:gd name="T28" fmla="*/ 194 w 283"/>
                <a:gd name="T29" fmla="*/ 107 h 107"/>
                <a:gd name="T30" fmla="*/ 179 w 283"/>
                <a:gd name="T31" fmla="*/ 107 h 107"/>
                <a:gd name="T32" fmla="*/ 171 w 283"/>
                <a:gd name="T33" fmla="*/ 104 h 107"/>
                <a:gd name="T34" fmla="*/ 105 w 283"/>
                <a:gd name="T35" fmla="*/ 69 h 107"/>
                <a:gd name="T36" fmla="*/ 102 w 283"/>
                <a:gd name="T37" fmla="*/ 77 h 107"/>
                <a:gd name="T38" fmla="*/ 97 w 283"/>
                <a:gd name="T39" fmla="*/ 95 h 107"/>
                <a:gd name="T40" fmla="*/ 85 w 283"/>
                <a:gd name="T41" fmla="*/ 89 h 107"/>
                <a:gd name="T42" fmla="*/ 83 w 283"/>
                <a:gd name="T43" fmla="*/ 84 h 107"/>
                <a:gd name="T44" fmla="*/ 65 w 283"/>
                <a:gd name="T45" fmla="*/ 53 h 107"/>
                <a:gd name="T46" fmla="*/ 35 w 283"/>
                <a:gd name="T47" fmla="*/ 41 h 107"/>
                <a:gd name="T48" fmla="*/ 14 w 283"/>
                <a:gd name="T49" fmla="*/ 2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3" h="107">
                  <a:moveTo>
                    <a:pt x="14" y="27"/>
                  </a:moveTo>
                  <a:cubicBezTo>
                    <a:pt x="8" y="20"/>
                    <a:pt x="4" y="11"/>
                    <a:pt x="0" y="3"/>
                  </a:cubicBezTo>
                  <a:cubicBezTo>
                    <a:pt x="1" y="0"/>
                    <a:pt x="3" y="1"/>
                    <a:pt x="4" y="2"/>
                  </a:cubicBezTo>
                  <a:cubicBezTo>
                    <a:pt x="18" y="13"/>
                    <a:pt x="35" y="21"/>
                    <a:pt x="51" y="30"/>
                  </a:cubicBezTo>
                  <a:cubicBezTo>
                    <a:pt x="86" y="44"/>
                    <a:pt x="122" y="47"/>
                    <a:pt x="160" y="50"/>
                  </a:cubicBezTo>
                  <a:cubicBezTo>
                    <a:pt x="194" y="53"/>
                    <a:pt x="229" y="54"/>
                    <a:pt x="264" y="61"/>
                  </a:cubicBezTo>
                  <a:cubicBezTo>
                    <a:pt x="270" y="62"/>
                    <a:pt x="277" y="64"/>
                    <a:pt x="283" y="68"/>
                  </a:cubicBezTo>
                  <a:cubicBezTo>
                    <a:pt x="280" y="71"/>
                    <a:pt x="277" y="74"/>
                    <a:pt x="273" y="75"/>
                  </a:cubicBezTo>
                  <a:cubicBezTo>
                    <a:pt x="262" y="77"/>
                    <a:pt x="251" y="73"/>
                    <a:pt x="241" y="73"/>
                  </a:cubicBezTo>
                  <a:cubicBezTo>
                    <a:pt x="221" y="72"/>
                    <a:pt x="202" y="71"/>
                    <a:pt x="183" y="70"/>
                  </a:cubicBezTo>
                  <a:cubicBezTo>
                    <a:pt x="169" y="69"/>
                    <a:pt x="155" y="68"/>
                    <a:pt x="141" y="65"/>
                  </a:cubicBezTo>
                  <a:cubicBezTo>
                    <a:pt x="140" y="64"/>
                    <a:pt x="138" y="65"/>
                    <a:pt x="138" y="63"/>
                  </a:cubicBezTo>
                  <a:cubicBezTo>
                    <a:pt x="155" y="70"/>
                    <a:pt x="170" y="80"/>
                    <a:pt x="185" y="91"/>
                  </a:cubicBezTo>
                  <a:cubicBezTo>
                    <a:pt x="188" y="93"/>
                    <a:pt x="191" y="97"/>
                    <a:pt x="194" y="100"/>
                  </a:cubicBezTo>
                  <a:cubicBezTo>
                    <a:pt x="196" y="102"/>
                    <a:pt x="198" y="105"/>
                    <a:pt x="194" y="107"/>
                  </a:cubicBezTo>
                  <a:cubicBezTo>
                    <a:pt x="189" y="107"/>
                    <a:pt x="184" y="107"/>
                    <a:pt x="179" y="107"/>
                  </a:cubicBezTo>
                  <a:cubicBezTo>
                    <a:pt x="176" y="107"/>
                    <a:pt x="174" y="106"/>
                    <a:pt x="171" y="104"/>
                  </a:cubicBezTo>
                  <a:cubicBezTo>
                    <a:pt x="152" y="87"/>
                    <a:pt x="128" y="78"/>
                    <a:pt x="105" y="69"/>
                  </a:cubicBezTo>
                  <a:cubicBezTo>
                    <a:pt x="100" y="70"/>
                    <a:pt x="102" y="74"/>
                    <a:pt x="102" y="77"/>
                  </a:cubicBezTo>
                  <a:cubicBezTo>
                    <a:pt x="101" y="83"/>
                    <a:pt x="102" y="90"/>
                    <a:pt x="97" y="95"/>
                  </a:cubicBezTo>
                  <a:cubicBezTo>
                    <a:pt x="92" y="93"/>
                    <a:pt x="88" y="91"/>
                    <a:pt x="85" y="89"/>
                  </a:cubicBezTo>
                  <a:cubicBezTo>
                    <a:pt x="83" y="87"/>
                    <a:pt x="83" y="86"/>
                    <a:pt x="83" y="84"/>
                  </a:cubicBezTo>
                  <a:cubicBezTo>
                    <a:pt x="85" y="69"/>
                    <a:pt x="77" y="60"/>
                    <a:pt x="65" y="53"/>
                  </a:cubicBezTo>
                  <a:cubicBezTo>
                    <a:pt x="55" y="48"/>
                    <a:pt x="45" y="45"/>
                    <a:pt x="35" y="41"/>
                  </a:cubicBezTo>
                  <a:cubicBezTo>
                    <a:pt x="27" y="37"/>
                    <a:pt x="20" y="33"/>
                    <a:pt x="14" y="27"/>
                  </a:cubicBezTo>
                  <a:close/>
                </a:path>
              </a:pathLst>
            </a:custGeom>
            <a:solidFill>
              <a:srgbClr val="952B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 name="Freeform 14">
              <a:extLst>
                <a:ext uri="{FF2B5EF4-FFF2-40B4-BE49-F238E27FC236}">
                  <a16:creationId xmlns:a16="http://schemas.microsoft.com/office/drawing/2014/main" id="{FA1FC01C-0749-BBA1-AF8B-2FCB1676F82A}"/>
                </a:ext>
              </a:extLst>
            </p:cNvPr>
            <p:cNvSpPr/>
            <p:nvPr/>
          </p:nvSpPr>
          <p:spPr bwMode="auto">
            <a:xfrm>
              <a:off x="5619750" y="3243263"/>
              <a:ext cx="469900" cy="455613"/>
            </a:xfrm>
            <a:custGeom>
              <a:avLst/>
              <a:gdLst>
                <a:gd name="T0" fmla="*/ 17 w 160"/>
                <a:gd name="T1" fmla="*/ 4 h 155"/>
                <a:gd name="T2" fmla="*/ 61 w 160"/>
                <a:gd name="T3" fmla="*/ 14 h 155"/>
                <a:gd name="T4" fmla="*/ 122 w 160"/>
                <a:gd name="T5" fmla="*/ 74 h 155"/>
                <a:gd name="T6" fmla="*/ 160 w 160"/>
                <a:gd name="T7" fmla="*/ 147 h 155"/>
                <a:gd name="T8" fmla="*/ 147 w 160"/>
                <a:gd name="T9" fmla="*/ 155 h 155"/>
                <a:gd name="T10" fmla="*/ 140 w 160"/>
                <a:gd name="T11" fmla="*/ 146 h 155"/>
                <a:gd name="T12" fmla="*/ 90 w 160"/>
                <a:gd name="T13" fmla="*/ 66 h 155"/>
                <a:gd name="T14" fmla="*/ 49 w 160"/>
                <a:gd name="T15" fmla="*/ 34 h 155"/>
                <a:gd name="T16" fmla="*/ 30 w 160"/>
                <a:gd name="T17" fmla="*/ 32 h 155"/>
                <a:gd name="T18" fmla="*/ 24 w 160"/>
                <a:gd name="T19" fmla="*/ 39 h 155"/>
                <a:gd name="T20" fmla="*/ 23 w 160"/>
                <a:gd name="T21" fmla="*/ 74 h 155"/>
                <a:gd name="T22" fmla="*/ 25 w 160"/>
                <a:gd name="T23" fmla="*/ 112 h 155"/>
                <a:gd name="T24" fmla="*/ 23 w 160"/>
                <a:gd name="T25" fmla="*/ 114 h 155"/>
                <a:gd name="T26" fmla="*/ 7 w 160"/>
                <a:gd name="T27" fmla="*/ 112 h 155"/>
                <a:gd name="T28" fmla="*/ 5 w 160"/>
                <a:gd name="T29" fmla="*/ 103 h 155"/>
                <a:gd name="T30" fmla="*/ 3 w 160"/>
                <a:gd name="T31" fmla="*/ 90 h 155"/>
                <a:gd name="T32" fmla="*/ 0 w 160"/>
                <a:gd name="T33" fmla="*/ 46 h 155"/>
                <a:gd name="T34" fmla="*/ 9 w 160"/>
                <a:gd name="T35" fmla="*/ 13 h 155"/>
                <a:gd name="T36" fmla="*/ 17 w 160"/>
                <a:gd name="T37"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0" h="155">
                  <a:moveTo>
                    <a:pt x="17" y="4"/>
                  </a:moveTo>
                  <a:cubicBezTo>
                    <a:pt x="33" y="0"/>
                    <a:pt x="48" y="5"/>
                    <a:pt x="61" y="14"/>
                  </a:cubicBezTo>
                  <a:cubicBezTo>
                    <a:pt x="86" y="29"/>
                    <a:pt x="106" y="50"/>
                    <a:pt x="122" y="74"/>
                  </a:cubicBezTo>
                  <a:cubicBezTo>
                    <a:pt x="138" y="97"/>
                    <a:pt x="150" y="121"/>
                    <a:pt x="160" y="147"/>
                  </a:cubicBezTo>
                  <a:cubicBezTo>
                    <a:pt x="158" y="154"/>
                    <a:pt x="153" y="155"/>
                    <a:pt x="147" y="155"/>
                  </a:cubicBezTo>
                  <a:cubicBezTo>
                    <a:pt x="142" y="154"/>
                    <a:pt x="141" y="150"/>
                    <a:pt x="140" y="146"/>
                  </a:cubicBezTo>
                  <a:cubicBezTo>
                    <a:pt x="128" y="116"/>
                    <a:pt x="111" y="90"/>
                    <a:pt x="90" y="66"/>
                  </a:cubicBezTo>
                  <a:cubicBezTo>
                    <a:pt x="78" y="53"/>
                    <a:pt x="65" y="42"/>
                    <a:pt x="49" y="34"/>
                  </a:cubicBezTo>
                  <a:cubicBezTo>
                    <a:pt x="43" y="31"/>
                    <a:pt x="37" y="30"/>
                    <a:pt x="30" y="32"/>
                  </a:cubicBezTo>
                  <a:cubicBezTo>
                    <a:pt x="28" y="34"/>
                    <a:pt x="25" y="36"/>
                    <a:pt x="24" y="39"/>
                  </a:cubicBezTo>
                  <a:cubicBezTo>
                    <a:pt x="20" y="50"/>
                    <a:pt x="22" y="62"/>
                    <a:pt x="23" y="74"/>
                  </a:cubicBezTo>
                  <a:cubicBezTo>
                    <a:pt x="23" y="87"/>
                    <a:pt x="27" y="99"/>
                    <a:pt x="25" y="112"/>
                  </a:cubicBezTo>
                  <a:cubicBezTo>
                    <a:pt x="24" y="113"/>
                    <a:pt x="24" y="114"/>
                    <a:pt x="23" y="114"/>
                  </a:cubicBezTo>
                  <a:cubicBezTo>
                    <a:pt x="18" y="115"/>
                    <a:pt x="13" y="112"/>
                    <a:pt x="7" y="112"/>
                  </a:cubicBezTo>
                  <a:cubicBezTo>
                    <a:pt x="4" y="110"/>
                    <a:pt x="4" y="107"/>
                    <a:pt x="5" y="103"/>
                  </a:cubicBezTo>
                  <a:cubicBezTo>
                    <a:pt x="6" y="99"/>
                    <a:pt x="4" y="95"/>
                    <a:pt x="3" y="90"/>
                  </a:cubicBezTo>
                  <a:cubicBezTo>
                    <a:pt x="3" y="75"/>
                    <a:pt x="0" y="61"/>
                    <a:pt x="0" y="46"/>
                  </a:cubicBezTo>
                  <a:cubicBezTo>
                    <a:pt x="1" y="34"/>
                    <a:pt x="4" y="23"/>
                    <a:pt x="9" y="13"/>
                  </a:cubicBezTo>
                  <a:cubicBezTo>
                    <a:pt x="11" y="9"/>
                    <a:pt x="15" y="7"/>
                    <a:pt x="17" y="4"/>
                  </a:cubicBezTo>
                  <a:close/>
                </a:path>
              </a:pathLst>
            </a:custGeom>
            <a:solidFill>
              <a:srgbClr val="DA3F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 name="Freeform 15">
              <a:extLst>
                <a:ext uri="{FF2B5EF4-FFF2-40B4-BE49-F238E27FC236}">
                  <a16:creationId xmlns:a16="http://schemas.microsoft.com/office/drawing/2014/main" id="{9D6DC2C0-92D8-EFCF-AA32-CF7D2A8D3802}"/>
                </a:ext>
              </a:extLst>
            </p:cNvPr>
            <p:cNvSpPr/>
            <p:nvPr/>
          </p:nvSpPr>
          <p:spPr bwMode="auto">
            <a:xfrm>
              <a:off x="5927725" y="3675063"/>
              <a:ext cx="238125" cy="276225"/>
            </a:xfrm>
            <a:custGeom>
              <a:avLst/>
              <a:gdLst>
                <a:gd name="T0" fmla="*/ 42 w 81"/>
                <a:gd name="T1" fmla="*/ 7 h 94"/>
                <a:gd name="T2" fmla="*/ 55 w 81"/>
                <a:gd name="T3" fmla="*/ 0 h 94"/>
                <a:gd name="T4" fmla="*/ 56 w 81"/>
                <a:gd name="T5" fmla="*/ 0 h 94"/>
                <a:gd name="T6" fmla="*/ 69 w 81"/>
                <a:gd name="T7" fmla="*/ 46 h 94"/>
                <a:gd name="T8" fmla="*/ 80 w 81"/>
                <a:gd name="T9" fmla="*/ 94 h 94"/>
                <a:gd name="T10" fmla="*/ 46 w 81"/>
                <a:gd name="T11" fmla="*/ 75 h 94"/>
                <a:gd name="T12" fmla="*/ 32 w 81"/>
                <a:gd name="T13" fmla="*/ 69 h 94"/>
                <a:gd name="T14" fmla="*/ 7 w 81"/>
                <a:gd name="T15" fmla="*/ 54 h 94"/>
                <a:gd name="T16" fmla="*/ 0 w 81"/>
                <a:gd name="T17" fmla="*/ 46 h 94"/>
                <a:gd name="T18" fmla="*/ 14 w 81"/>
                <a:gd name="T19" fmla="*/ 32 h 94"/>
                <a:gd name="T20" fmla="*/ 19 w 81"/>
                <a:gd name="T21" fmla="*/ 33 h 94"/>
                <a:gd name="T22" fmla="*/ 30 w 81"/>
                <a:gd name="T23" fmla="*/ 30 h 94"/>
                <a:gd name="T24" fmla="*/ 30 w 81"/>
                <a:gd name="T25" fmla="*/ 18 h 94"/>
                <a:gd name="T26" fmla="*/ 28 w 81"/>
                <a:gd name="T27" fmla="*/ 14 h 94"/>
                <a:gd name="T28" fmla="*/ 42 w 81"/>
                <a:gd name="T29" fmla="*/ 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94">
                  <a:moveTo>
                    <a:pt x="42" y="7"/>
                  </a:moveTo>
                  <a:cubicBezTo>
                    <a:pt x="46" y="5"/>
                    <a:pt x="51" y="3"/>
                    <a:pt x="55" y="0"/>
                  </a:cubicBezTo>
                  <a:cubicBezTo>
                    <a:pt x="55" y="0"/>
                    <a:pt x="55" y="0"/>
                    <a:pt x="56" y="0"/>
                  </a:cubicBezTo>
                  <a:cubicBezTo>
                    <a:pt x="60" y="15"/>
                    <a:pt x="67" y="30"/>
                    <a:pt x="69" y="46"/>
                  </a:cubicBezTo>
                  <a:cubicBezTo>
                    <a:pt x="71" y="62"/>
                    <a:pt x="81" y="77"/>
                    <a:pt x="80" y="94"/>
                  </a:cubicBezTo>
                  <a:cubicBezTo>
                    <a:pt x="69" y="88"/>
                    <a:pt x="57" y="81"/>
                    <a:pt x="46" y="75"/>
                  </a:cubicBezTo>
                  <a:cubicBezTo>
                    <a:pt x="41" y="74"/>
                    <a:pt x="36" y="71"/>
                    <a:pt x="32" y="69"/>
                  </a:cubicBezTo>
                  <a:cubicBezTo>
                    <a:pt x="24" y="64"/>
                    <a:pt x="15" y="59"/>
                    <a:pt x="7" y="54"/>
                  </a:cubicBezTo>
                  <a:cubicBezTo>
                    <a:pt x="4" y="52"/>
                    <a:pt x="0" y="51"/>
                    <a:pt x="0" y="46"/>
                  </a:cubicBezTo>
                  <a:cubicBezTo>
                    <a:pt x="6" y="43"/>
                    <a:pt x="10" y="38"/>
                    <a:pt x="14" y="32"/>
                  </a:cubicBezTo>
                  <a:cubicBezTo>
                    <a:pt x="16" y="32"/>
                    <a:pt x="17" y="32"/>
                    <a:pt x="19" y="33"/>
                  </a:cubicBezTo>
                  <a:cubicBezTo>
                    <a:pt x="23" y="34"/>
                    <a:pt x="27" y="34"/>
                    <a:pt x="30" y="30"/>
                  </a:cubicBezTo>
                  <a:cubicBezTo>
                    <a:pt x="33" y="26"/>
                    <a:pt x="33" y="22"/>
                    <a:pt x="30" y="18"/>
                  </a:cubicBezTo>
                  <a:cubicBezTo>
                    <a:pt x="29" y="17"/>
                    <a:pt x="28" y="15"/>
                    <a:pt x="28" y="14"/>
                  </a:cubicBezTo>
                  <a:cubicBezTo>
                    <a:pt x="31" y="8"/>
                    <a:pt x="36" y="7"/>
                    <a:pt x="42" y="7"/>
                  </a:cubicBezTo>
                  <a:close/>
                </a:path>
              </a:pathLst>
            </a:custGeom>
            <a:solidFill>
              <a:srgbClr val="EA65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 name="Freeform 16">
              <a:extLst>
                <a:ext uri="{FF2B5EF4-FFF2-40B4-BE49-F238E27FC236}">
                  <a16:creationId xmlns:a16="http://schemas.microsoft.com/office/drawing/2014/main" id="{DDC72C82-9D22-EF48-264F-A499968BB074}"/>
                </a:ext>
              </a:extLst>
            </p:cNvPr>
            <p:cNvSpPr/>
            <p:nvPr/>
          </p:nvSpPr>
          <p:spPr bwMode="auto">
            <a:xfrm>
              <a:off x="6864350" y="4227513"/>
              <a:ext cx="395288" cy="123825"/>
            </a:xfrm>
            <a:custGeom>
              <a:avLst/>
              <a:gdLst>
                <a:gd name="T0" fmla="*/ 0 w 135"/>
                <a:gd name="T1" fmla="*/ 0 h 42"/>
                <a:gd name="T2" fmla="*/ 117 w 135"/>
                <a:gd name="T3" fmla="*/ 7 h 42"/>
                <a:gd name="T4" fmla="*/ 135 w 135"/>
                <a:gd name="T5" fmla="*/ 12 h 42"/>
                <a:gd name="T6" fmla="*/ 69 w 135"/>
                <a:gd name="T7" fmla="*/ 41 h 42"/>
                <a:gd name="T8" fmla="*/ 58 w 135"/>
                <a:gd name="T9" fmla="*/ 39 h 42"/>
                <a:gd name="T10" fmla="*/ 5 w 135"/>
                <a:gd name="T11" fmla="*/ 4 h 42"/>
                <a:gd name="T12" fmla="*/ 0 w 13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35" h="42">
                  <a:moveTo>
                    <a:pt x="0" y="0"/>
                  </a:moveTo>
                  <a:cubicBezTo>
                    <a:pt x="39" y="4"/>
                    <a:pt x="78" y="4"/>
                    <a:pt x="117" y="7"/>
                  </a:cubicBezTo>
                  <a:cubicBezTo>
                    <a:pt x="123" y="8"/>
                    <a:pt x="129" y="10"/>
                    <a:pt x="135" y="12"/>
                  </a:cubicBezTo>
                  <a:cubicBezTo>
                    <a:pt x="115" y="27"/>
                    <a:pt x="93" y="36"/>
                    <a:pt x="69" y="41"/>
                  </a:cubicBezTo>
                  <a:cubicBezTo>
                    <a:pt x="65" y="42"/>
                    <a:pt x="61" y="42"/>
                    <a:pt x="58" y="39"/>
                  </a:cubicBezTo>
                  <a:cubicBezTo>
                    <a:pt x="43" y="24"/>
                    <a:pt x="24" y="13"/>
                    <a:pt x="5" y="4"/>
                  </a:cubicBezTo>
                  <a:cubicBezTo>
                    <a:pt x="3" y="3"/>
                    <a:pt x="0" y="3"/>
                    <a:pt x="0" y="0"/>
                  </a:cubicBezTo>
                  <a:close/>
                </a:path>
              </a:pathLst>
            </a:custGeom>
            <a:solidFill>
              <a:srgbClr val="E4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 name="Freeform 17">
              <a:extLst>
                <a:ext uri="{FF2B5EF4-FFF2-40B4-BE49-F238E27FC236}">
                  <a16:creationId xmlns:a16="http://schemas.microsoft.com/office/drawing/2014/main" id="{C1B608B6-7438-DC59-16B8-92715835234D}"/>
                </a:ext>
              </a:extLst>
            </p:cNvPr>
            <p:cNvSpPr/>
            <p:nvPr/>
          </p:nvSpPr>
          <p:spPr bwMode="auto">
            <a:xfrm>
              <a:off x="6751638" y="4237038"/>
              <a:ext cx="231775" cy="128588"/>
            </a:xfrm>
            <a:custGeom>
              <a:avLst/>
              <a:gdLst>
                <a:gd name="T0" fmla="*/ 4 w 79"/>
                <a:gd name="T1" fmla="*/ 0 h 44"/>
                <a:gd name="T2" fmla="*/ 71 w 79"/>
                <a:gd name="T3" fmla="*/ 34 h 44"/>
                <a:gd name="T4" fmla="*/ 79 w 79"/>
                <a:gd name="T5" fmla="*/ 41 h 44"/>
                <a:gd name="T6" fmla="*/ 3 w 79"/>
                <a:gd name="T7" fmla="*/ 31 h 44"/>
                <a:gd name="T8" fmla="*/ 0 w 79"/>
                <a:gd name="T9" fmla="*/ 25 h 44"/>
                <a:gd name="T10" fmla="*/ 4 w 79"/>
                <a:gd name="T11" fmla="*/ 0 h 44"/>
              </a:gdLst>
              <a:ahLst/>
              <a:cxnLst>
                <a:cxn ang="0">
                  <a:pos x="T0" y="T1"/>
                </a:cxn>
                <a:cxn ang="0">
                  <a:pos x="T2" y="T3"/>
                </a:cxn>
                <a:cxn ang="0">
                  <a:pos x="T4" y="T5"/>
                </a:cxn>
                <a:cxn ang="0">
                  <a:pos x="T6" y="T7"/>
                </a:cxn>
                <a:cxn ang="0">
                  <a:pos x="T8" y="T9"/>
                </a:cxn>
                <a:cxn ang="0">
                  <a:pos x="T10" y="T11"/>
                </a:cxn>
              </a:cxnLst>
              <a:rect l="0" t="0" r="r" b="b"/>
              <a:pathLst>
                <a:path w="79" h="44">
                  <a:moveTo>
                    <a:pt x="4" y="0"/>
                  </a:moveTo>
                  <a:cubicBezTo>
                    <a:pt x="28" y="8"/>
                    <a:pt x="51" y="18"/>
                    <a:pt x="71" y="34"/>
                  </a:cubicBezTo>
                  <a:cubicBezTo>
                    <a:pt x="74" y="36"/>
                    <a:pt x="76" y="39"/>
                    <a:pt x="79" y="41"/>
                  </a:cubicBezTo>
                  <a:cubicBezTo>
                    <a:pt x="52" y="44"/>
                    <a:pt x="27" y="40"/>
                    <a:pt x="3" y="31"/>
                  </a:cubicBezTo>
                  <a:cubicBezTo>
                    <a:pt x="1" y="29"/>
                    <a:pt x="0" y="27"/>
                    <a:pt x="0" y="25"/>
                  </a:cubicBezTo>
                  <a:cubicBezTo>
                    <a:pt x="2" y="17"/>
                    <a:pt x="0" y="8"/>
                    <a:pt x="4" y="0"/>
                  </a:cubicBezTo>
                  <a:close/>
                </a:path>
              </a:pathLst>
            </a:custGeom>
            <a:solidFill>
              <a:srgbClr val="E4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 name="Freeform 18">
              <a:extLst>
                <a:ext uri="{FF2B5EF4-FFF2-40B4-BE49-F238E27FC236}">
                  <a16:creationId xmlns:a16="http://schemas.microsoft.com/office/drawing/2014/main" id="{1DDCEE51-D9D1-5BA9-5D6D-549CA9ED984F}"/>
                </a:ext>
              </a:extLst>
            </p:cNvPr>
            <p:cNvSpPr/>
            <p:nvPr/>
          </p:nvSpPr>
          <p:spPr bwMode="auto">
            <a:xfrm>
              <a:off x="5537200" y="3584575"/>
              <a:ext cx="93663" cy="239713"/>
            </a:xfrm>
            <a:custGeom>
              <a:avLst/>
              <a:gdLst>
                <a:gd name="T0" fmla="*/ 24 w 32"/>
                <a:gd name="T1" fmla="*/ 70 h 82"/>
                <a:gd name="T2" fmla="*/ 6 w 32"/>
                <a:gd name="T3" fmla="*/ 70 h 82"/>
                <a:gd name="T4" fmla="*/ 0 w 32"/>
                <a:gd name="T5" fmla="*/ 66 h 82"/>
                <a:gd name="T6" fmla="*/ 8 w 32"/>
                <a:gd name="T7" fmla="*/ 17 h 82"/>
                <a:gd name="T8" fmla="*/ 10 w 32"/>
                <a:gd name="T9" fmla="*/ 2 h 82"/>
                <a:gd name="T10" fmla="*/ 21 w 32"/>
                <a:gd name="T11" fmla="*/ 3 h 82"/>
                <a:gd name="T12" fmla="*/ 26 w 32"/>
                <a:gd name="T13" fmla="*/ 9 h 82"/>
                <a:gd name="T14" fmla="*/ 30 w 32"/>
                <a:gd name="T15" fmla="*/ 20 h 82"/>
                <a:gd name="T16" fmla="*/ 28 w 32"/>
                <a:gd name="T17" fmla="*/ 63 h 82"/>
                <a:gd name="T18" fmla="*/ 24 w 32"/>
                <a:gd name="T19" fmla="*/ 7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82">
                  <a:moveTo>
                    <a:pt x="24" y="70"/>
                  </a:moveTo>
                  <a:cubicBezTo>
                    <a:pt x="16" y="82"/>
                    <a:pt x="16" y="82"/>
                    <a:pt x="6" y="70"/>
                  </a:cubicBezTo>
                  <a:cubicBezTo>
                    <a:pt x="4" y="69"/>
                    <a:pt x="2" y="67"/>
                    <a:pt x="0" y="66"/>
                  </a:cubicBezTo>
                  <a:cubicBezTo>
                    <a:pt x="1" y="49"/>
                    <a:pt x="6" y="34"/>
                    <a:pt x="8" y="17"/>
                  </a:cubicBezTo>
                  <a:cubicBezTo>
                    <a:pt x="9" y="12"/>
                    <a:pt x="9" y="7"/>
                    <a:pt x="10" y="2"/>
                  </a:cubicBezTo>
                  <a:cubicBezTo>
                    <a:pt x="14" y="0"/>
                    <a:pt x="17" y="2"/>
                    <a:pt x="21" y="3"/>
                  </a:cubicBezTo>
                  <a:cubicBezTo>
                    <a:pt x="24" y="5"/>
                    <a:pt x="25" y="7"/>
                    <a:pt x="26" y="9"/>
                  </a:cubicBezTo>
                  <a:cubicBezTo>
                    <a:pt x="25" y="14"/>
                    <a:pt x="29" y="16"/>
                    <a:pt x="30" y="20"/>
                  </a:cubicBezTo>
                  <a:cubicBezTo>
                    <a:pt x="32" y="35"/>
                    <a:pt x="31" y="49"/>
                    <a:pt x="28" y="63"/>
                  </a:cubicBezTo>
                  <a:cubicBezTo>
                    <a:pt x="27" y="66"/>
                    <a:pt x="26" y="68"/>
                    <a:pt x="24" y="70"/>
                  </a:cubicBezTo>
                  <a:close/>
                </a:path>
              </a:pathLst>
            </a:custGeom>
            <a:solidFill>
              <a:srgbClr val="D02F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 name="Freeform 19">
              <a:extLst>
                <a:ext uri="{FF2B5EF4-FFF2-40B4-BE49-F238E27FC236}">
                  <a16:creationId xmlns:a16="http://schemas.microsoft.com/office/drawing/2014/main" id="{29B5699C-7FCF-D0A7-83B6-BDAD44AC1B55}"/>
                </a:ext>
              </a:extLst>
            </p:cNvPr>
            <p:cNvSpPr/>
            <p:nvPr/>
          </p:nvSpPr>
          <p:spPr bwMode="auto">
            <a:xfrm>
              <a:off x="6499225" y="4121150"/>
              <a:ext cx="217488" cy="182563"/>
            </a:xfrm>
            <a:custGeom>
              <a:avLst/>
              <a:gdLst>
                <a:gd name="T0" fmla="*/ 0 w 74"/>
                <a:gd name="T1" fmla="*/ 0 h 62"/>
                <a:gd name="T2" fmla="*/ 45 w 74"/>
                <a:gd name="T3" fmla="*/ 20 h 62"/>
                <a:gd name="T4" fmla="*/ 67 w 74"/>
                <a:gd name="T5" fmla="*/ 35 h 62"/>
                <a:gd name="T6" fmla="*/ 71 w 74"/>
                <a:gd name="T7" fmla="*/ 62 h 62"/>
                <a:gd name="T8" fmla="*/ 16 w 74"/>
                <a:gd name="T9" fmla="*/ 21 h 62"/>
                <a:gd name="T10" fmla="*/ 0 w 74"/>
                <a:gd name="T11" fmla="*/ 0 h 62"/>
              </a:gdLst>
              <a:ahLst/>
              <a:cxnLst>
                <a:cxn ang="0">
                  <a:pos x="T0" y="T1"/>
                </a:cxn>
                <a:cxn ang="0">
                  <a:pos x="T2" y="T3"/>
                </a:cxn>
                <a:cxn ang="0">
                  <a:pos x="T4" y="T5"/>
                </a:cxn>
                <a:cxn ang="0">
                  <a:pos x="T6" y="T7"/>
                </a:cxn>
                <a:cxn ang="0">
                  <a:pos x="T8" y="T9"/>
                </a:cxn>
                <a:cxn ang="0">
                  <a:pos x="T10" y="T11"/>
                </a:cxn>
              </a:cxnLst>
              <a:rect l="0" t="0" r="r" b="b"/>
              <a:pathLst>
                <a:path w="74" h="62">
                  <a:moveTo>
                    <a:pt x="0" y="0"/>
                  </a:moveTo>
                  <a:cubicBezTo>
                    <a:pt x="15" y="8"/>
                    <a:pt x="30" y="14"/>
                    <a:pt x="45" y="20"/>
                  </a:cubicBezTo>
                  <a:cubicBezTo>
                    <a:pt x="53" y="23"/>
                    <a:pt x="61" y="27"/>
                    <a:pt x="67" y="35"/>
                  </a:cubicBezTo>
                  <a:cubicBezTo>
                    <a:pt x="73" y="43"/>
                    <a:pt x="74" y="52"/>
                    <a:pt x="71" y="62"/>
                  </a:cubicBezTo>
                  <a:cubicBezTo>
                    <a:pt x="50" y="52"/>
                    <a:pt x="32" y="37"/>
                    <a:pt x="16" y="21"/>
                  </a:cubicBezTo>
                  <a:cubicBezTo>
                    <a:pt x="12" y="13"/>
                    <a:pt x="4" y="8"/>
                    <a:pt x="0" y="0"/>
                  </a:cubicBezTo>
                  <a:close/>
                </a:path>
              </a:pathLst>
            </a:custGeom>
            <a:solidFill>
              <a:srgbClr val="E3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 name="Freeform 20">
              <a:extLst>
                <a:ext uri="{FF2B5EF4-FFF2-40B4-BE49-F238E27FC236}">
                  <a16:creationId xmlns:a16="http://schemas.microsoft.com/office/drawing/2014/main" id="{3BAE6812-034B-AA6E-7C21-E49BB8688138}"/>
                </a:ext>
              </a:extLst>
            </p:cNvPr>
            <p:cNvSpPr/>
            <p:nvPr/>
          </p:nvSpPr>
          <p:spPr bwMode="auto">
            <a:xfrm>
              <a:off x="5291138" y="3584575"/>
              <a:ext cx="84138" cy="234950"/>
            </a:xfrm>
            <a:custGeom>
              <a:avLst/>
              <a:gdLst>
                <a:gd name="T0" fmla="*/ 29 w 29"/>
                <a:gd name="T1" fmla="*/ 57 h 80"/>
                <a:gd name="T2" fmla="*/ 26 w 29"/>
                <a:gd name="T3" fmla="*/ 71 h 80"/>
                <a:gd name="T4" fmla="*/ 11 w 29"/>
                <a:gd name="T5" fmla="*/ 75 h 80"/>
                <a:gd name="T6" fmla="*/ 3 w 29"/>
                <a:gd name="T7" fmla="*/ 49 h 80"/>
                <a:gd name="T8" fmla="*/ 6 w 29"/>
                <a:gd name="T9" fmla="*/ 13 h 80"/>
                <a:gd name="T10" fmla="*/ 4 w 29"/>
                <a:gd name="T11" fmla="*/ 7 h 80"/>
                <a:gd name="T12" fmla="*/ 5 w 29"/>
                <a:gd name="T13" fmla="*/ 3 h 80"/>
                <a:gd name="T14" fmla="*/ 21 w 29"/>
                <a:gd name="T15" fmla="*/ 3 h 80"/>
                <a:gd name="T16" fmla="*/ 29 w 29"/>
                <a:gd name="T17" fmla="*/ 5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0">
                  <a:moveTo>
                    <a:pt x="29" y="57"/>
                  </a:moveTo>
                  <a:cubicBezTo>
                    <a:pt x="29" y="62"/>
                    <a:pt x="28" y="66"/>
                    <a:pt x="26" y="71"/>
                  </a:cubicBezTo>
                  <a:cubicBezTo>
                    <a:pt x="23" y="79"/>
                    <a:pt x="19" y="80"/>
                    <a:pt x="11" y="75"/>
                  </a:cubicBezTo>
                  <a:cubicBezTo>
                    <a:pt x="6" y="67"/>
                    <a:pt x="4" y="58"/>
                    <a:pt x="3" y="49"/>
                  </a:cubicBezTo>
                  <a:cubicBezTo>
                    <a:pt x="4" y="37"/>
                    <a:pt x="0" y="25"/>
                    <a:pt x="6" y="13"/>
                  </a:cubicBezTo>
                  <a:cubicBezTo>
                    <a:pt x="7" y="11"/>
                    <a:pt x="5" y="9"/>
                    <a:pt x="4" y="7"/>
                  </a:cubicBezTo>
                  <a:cubicBezTo>
                    <a:pt x="4" y="6"/>
                    <a:pt x="4" y="5"/>
                    <a:pt x="5" y="3"/>
                  </a:cubicBezTo>
                  <a:cubicBezTo>
                    <a:pt x="10" y="0"/>
                    <a:pt x="16" y="2"/>
                    <a:pt x="21" y="3"/>
                  </a:cubicBezTo>
                  <a:cubicBezTo>
                    <a:pt x="20" y="22"/>
                    <a:pt x="29" y="39"/>
                    <a:pt x="29" y="57"/>
                  </a:cubicBezTo>
                  <a:close/>
                </a:path>
              </a:pathLst>
            </a:custGeom>
            <a:solidFill>
              <a:srgbClr val="CC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 name="Freeform 21">
              <a:extLst>
                <a:ext uri="{FF2B5EF4-FFF2-40B4-BE49-F238E27FC236}">
                  <a16:creationId xmlns:a16="http://schemas.microsoft.com/office/drawing/2014/main" id="{0E9C8069-160C-0C12-498C-AC74854ADED1}"/>
                </a:ext>
              </a:extLst>
            </p:cNvPr>
            <p:cNvSpPr/>
            <p:nvPr/>
          </p:nvSpPr>
          <p:spPr bwMode="auto">
            <a:xfrm>
              <a:off x="5548313" y="3268663"/>
              <a:ext cx="106363" cy="506413"/>
            </a:xfrm>
            <a:custGeom>
              <a:avLst/>
              <a:gdLst>
                <a:gd name="T0" fmla="*/ 20 w 36"/>
                <a:gd name="T1" fmla="*/ 117 h 172"/>
                <a:gd name="T2" fmla="*/ 16 w 36"/>
                <a:gd name="T3" fmla="*/ 112 h 172"/>
                <a:gd name="T4" fmla="*/ 17 w 36"/>
                <a:gd name="T5" fmla="*/ 101 h 172"/>
                <a:gd name="T6" fmla="*/ 6 w 36"/>
                <a:gd name="T7" fmla="*/ 105 h 172"/>
                <a:gd name="T8" fmla="*/ 2 w 36"/>
                <a:gd name="T9" fmla="*/ 99 h 172"/>
                <a:gd name="T10" fmla="*/ 2 w 36"/>
                <a:gd name="T11" fmla="*/ 96 h 172"/>
                <a:gd name="T12" fmla="*/ 0 w 36"/>
                <a:gd name="T13" fmla="*/ 81 h 172"/>
                <a:gd name="T14" fmla="*/ 8 w 36"/>
                <a:gd name="T15" fmla="*/ 65 h 172"/>
                <a:gd name="T16" fmla="*/ 12 w 36"/>
                <a:gd name="T17" fmla="*/ 55 h 172"/>
                <a:gd name="T18" fmla="*/ 17 w 36"/>
                <a:gd name="T19" fmla="*/ 19 h 172"/>
                <a:gd name="T20" fmla="*/ 29 w 36"/>
                <a:gd name="T21" fmla="*/ 3 h 172"/>
                <a:gd name="T22" fmla="*/ 34 w 36"/>
                <a:gd name="T23" fmla="*/ 1 h 172"/>
                <a:gd name="T24" fmla="*/ 33 w 36"/>
                <a:gd name="T25" fmla="*/ 6 h 172"/>
                <a:gd name="T26" fmla="*/ 27 w 36"/>
                <a:gd name="T27" fmla="*/ 17 h 172"/>
                <a:gd name="T28" fmla="*/ 22 w 36"/>
                <a:gd name="T29" fmla="*/ 41 h 172"/>
                <a:gd name="T30" fmla="*/ 32 w 36"/>
                <a:gd name="T31" fmla="*/ 113 h 172"/>
                <a:gd name="T32" fmla="*/ 25 w 36"/>
                <a:gd name="T33" fmla="*/ 169 h 172"/>
                <a:gd name="T34" fmla="*/ 22 w 36"/>
                <a:gd name="T35" fmla="*/ 171 h 172"/>
                <a:gd name="T36" fmla="*/ 23 w 36"/>
                <a:gd name="T37" fmla="*/ 125 h 172"/>
                <a:gd name="T38" fmla="*/ 20 w 36"/>
                <a:gd name="T39" fmla="*/ 11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172">
                  <a:moveTo>
                    <a:pt x="20" y="117"/>
                  </a:moveTo>
                  <a:cubicBezTo>
                    <a:pt x="20" y="115"/>
                    <a:pt x="19" y="113"/>
                    <a:pt x="16" y="112"/>
                  </a:cubicBezTo>
                  <a:cubicBezTo>
                    <a:pt x="14" y="108"/>
                    <a:pt x="20" y="105"/>
                    <a:pt x="17" y="101"/>
                  </a:cubicBezTo>
                  <a:cubicBezTo>
                    <a:pt x="13" y="100"/>
                    <a:pt x="11" y="107"/>
                    <a:pt x="6" y="105"/>
                  </a:cubicBezTo>
                  <a:cubicBezTo>
                    <a:pt x="6" y="102"/>
                    <a:pt x="4" y="101"/>
                    <a:pt x="2" y="99"/>
                  </a:cubicBezTo>
                  <a:cubicBezTo>
                    <a:pt x="1" y="98"/>
                    <a:pt x="1" y="97"/>
                    <a:pt x="2" y="96"/>
                  </a:cubicBezTo>
                  <a:cubicBezTo>
                    <a:pt x="8" y="90"/>
                    <a:pt x="5" y="86"/>
                    <a:pt x="0" y="81"/>
                  </a:cubicBezTo>
                  <a:cubicBezTo>
                    <a:pt x="1" y="75"/>
                    <a:pt x="4" y="70"/>
                    <a:pt x="8" y="65"/>
                  </a:cubicBezTo>
                  <a:cubicBezTo>
                    <a:pt x="12" y="63"/>
                    <a:pt x="12" y="60"/>
                    <a:pt x="12" y="55"/>
                  </a:cubicBezTo>
                  <a:cubicBezTo>
                    <a:pt x="11" y="43"/>
                    <a:pt x="12" y="31"/>
                    <a:pt x="17" y="19"/>
                  </a:cubicBezTo>
                  <a:cubicBezTo>
                    <a:pt x="19" y="12"/>
                    <a:pt x="23" y="7"/>
                    <a:pt x="29" y="3"/>
                  </a:cubicBezTo>
                  <a:cubicBezTo>
                    <a:pt x="30" y="1"/>
                    <a:pt x="32" y="0"/>
                    <a:pt x="34" y="1"/>
                  </a:cubicBezTo>
                  <a:cubicBezTo>
                    <a:pt x="36" y="3"/>
                    <a:pt x="35" y="5"/>
                    <a:pt x="33" y="6"/>
                  </a:cubicBezTo>
                  <a:cubicBezTo>
                    <a:pt x="31" y="10"/>
                    <a:pt x="30" y="14"/>
                    <a:pt x="27" y="17"/>
                  </a:cubicBezTo>
                  <a:cubicBezTo>
                    <a:pt x="20" y="24"/>
                    <a:pt x="22" y="33"/>
                    <a:pt x="22" y="41"/>
                  </a:cubicBezTo>
                  <a:cubicBezTo>
                    <a:pt x="23" y="66"/>
                    <a:pt x="28" y="90"/>
                    <a:pt x="32" y="113"/>
                  </a:cubicBezTo>
                  <a:cubicBezTo>
                    <a:pt x="36" y="133"/>
                    <a:pt x="33" y="151"/>
                    <a:pt x="25" y="169"/>
                  </a:cubicBezTo>
                  <a:cubicBezTo>
                    <a:pt x="24" y="170"/>
                    <a:pt x="24" y="172"/>
                    <a:pt x="22" y="171"/>
                  </a:cubicBezTo>
                  <a:cubicBezTo>
                    <a:pt x="24" y="156"/>
                    <a:pt x="24" y="140"/>
                    <a:pt x="23" y="125"/>
                  </a:cubicBezTo>
                  <a:cubicBezTo>
                    <a:pt x="21" y="123"/>
                    <a:pt x="21" y="120"/>
                    <a:pt x="20" y="117"/>
                  </a:cubicBezTo>
                  <a:close/>
                </a:path>
              </a:pathLst>
            </a:custGeom>
            <a:solidFill>
              <a:srgbClr val="E45A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 name="Freeform 22">
              <a:extLst>
                <a:ext uri="{FF2B5EF4-FFF2-40B4-BE49-F238E27FC236}">
                  <a16:creationId xmlns:a16="http://schemas.microsoft.com/office/drawing/2014/main" id="{312C081E-7097-479F-F2F9-62F0628D2BD8}"/>
                </a:ext>
              </a:extLst>
            </p:cNvPr>
            <p:cNvSpPr/>
            <p:nvPr/>
          </p:nvSpPr>
          <p:spPr bwMode="auto">
            <a:xfrm>
              <a:off x="5387975" y="3405188"/>
              <a:ext cx="149225" cy="117475"/>
            </a:xfrm>
            <a:custGeom>
              <a:avLst/>
              <a:gdLst>
                <a:gd name="T0" fmla="*/ 43 w 51"/>
                <a:gd name="T1" fmla="*/ 3 h 40"/>
                <a:gd name="T2" fmla="*/ 46 w 51"/>
                <a:gd name="T3" fmla="*/ 7 h 40"/>
                <a:gd name="T4" fmla="*/ 44 w 51"/>
                <a:gd name="T5" fmla="*/ 24 h 40"/>
                <a:gd name="T6" fmla="*/ 32 w 51"/>
                <a:gd name="T7" fmla="*/ 40 h 40"/>
                <a:gd name="T8" fmla="*/ 19 w 51"/>
                <a:gd name="T9" fmla="*/ 40 h 40"/>
                <a:gd name="T10" fmla="*/ 11 w 51"/>
                <a:gd name="T11" fmla="*/ 32 h 40"/>
                <a:gd name="T12" fmla="*/ 6 w 51"/>
                <a:gd name="T13" fmla="*/ 22 h 40"/>
                <a:gd name="T14" fmla="*/ 3 w 51"/>
                <a:gd name="T15" fmla="*/ 6 h 40"/>
                <a:gd name="T16" fmla="*/ 6 w 51"/>
                <a:gd name="T17" fmla="*/ 3 h 40"/>
                <a:gd name="T18" fmla="*/ 43 w 51"/>
                <a:gd name="T1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0">
                  <a:moveTo>
                    <a:pt x="43" y="3"/>
                  </a:moveTo>
                  <a:cubicBezTo>
                    <a:pt x="43" y="5"/>
                    <a:pt x="45" y="6"/>
                    <a:pt x="46" y="7"/>
                  </a:cubicBezTo>
                  <a:cubicBezTo>
                    <a:pt x="51" y="13"/>
                    <a:pt x="46" y="18"/>
                    <a:pt x="44" y="24"/>
                  </a:cubicBezTo>
                  <a:cubicBezTo>
                    <a:pt x="40" y="29"/>
                    <a:pt x="40" y="38"/>
                    <a:pt x="32" y="40"/>
                  </a:cubicBezTo>
                  <a:cubicBezTo>
                    <a:pt x="28" y="40"/>
                    <a:pt x="23" y="40"/>
                    <a:pt x="19" y="40"/>
                  </a:cubicBezTo>
                  <a:cubicBezTo>
                    <a:pt x="14" y="40"/>
                    <a:pt x="13" y="35"/>
                    <a:pt x="11" y="32"/>
                  </a:cubicBezTo>
                  <a:cubicBezTo>
                    <a:pt x="9" y="29"/>
                    <a:pt x="8" y="25"/>
                    <a:pt x="6" y="22"/>
                  </a:cubicBezTo>
                  <a:cubicBezTo>
                    <a:pt x="4" y="17"/>
                    <a:pt x="0" y="12"/>
                    <a:pt x="3" y="6"/>
                  </a:cubicBezTo>
                  <a:cubicBezTo>
                    <a:pt x="5" y="7"/>
                    <a:pt x="6" y="5"/>
                    <a:pt x="6" y="3"/>
                  </a:cubicBezTo>
                  <a:cubicBezTo>
                    <a:pt x="19" y="1"/>
                    <a:pt x="31" y="0"/>
                    <a:pt x="43" y="3"/>
                  </a:cubicBezTo>
                  <a:close/>
                </a:path>
              </a:pathLst>
            </a:custGeom>
            <a:solidFill>
              <a:srgbClr val="CD5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 name="Freeform 23">
              <a:extLst>
                <a:ext uri="{FF2B5EF4-FFF2-40B4-BE49-F238E27FC236}">
                  <a16:creationId xmlns:a16="http://schemas.microsoft.com/office/drawing/2014/main" id="{7B0198EC-57F6-1AF8-D468-7FE2ED6FB312}"/>
                </a:ext>
              </a:extLst>
            </p:cNvPr>
            <p:cNvSpPr/>
            <p:nvPr/>
          </p:nvSpPr>
          <p:spPr bwMode="auto">
            <a:xfrm>
              <a:off x="5222875" y="3267075"/>
              <a:ext cx="117475" cy="490538"/>
            </a:xfrm>
            <a:custGeom>
              <a:avLst/>
              <a:gdLst>
                <a:gd name="T0" fmla="*/ 20 w 40"/>
                <a:gd name="T1" fmla="*/ 85 h 167"/>
                <a:gd name="T2" fmla="*/ 27 w 40"/>
                <a:gd name="T3" fmla="*/ 61 h 167"/>
                <a:gd name="T4" fmla="*/ 25 w 40"/>
                <a:gd name="T5" fmla="*/ 16 h 167"/>
                <a:gd name="T6" fmla="*/ 19 w 40"/>
                <a:gd name="T7" fmla="*/ 7 h 167"/>
                <a:gd name="T8" fmla="*/ 16 w 40"/>
                <a:gd name="T9" fmla="*/ 2 h 167"/>
                <a:gd name="T10" fmla="*/ 22 w 40"/>
                <a:gd name="T11" fmla="*/ 3 h 167"/>
                <a:gd name="T12" fmla="*/ 24 w 40"/>
                <a:gd name="T13" fmla="*/ 4 h 167"/>
                <a:gd name="T14" fmla="*/ 27 w 40"/>
                <a:gd name="T15" fmla="*/ 6 h 167"/>
                <a:gd name="T16" fmla="*/ 35 w 40"/>
                <a:gd name="T17" fmla="*/ 25 h 167"/>
                <a:gd name="T18" fmla="*/ 29 w 40"/>
                <a:gd name="T19" fmla="*/ 99 h 167"/>
                <a:gd name="T20" fmla="*/ 26 w 40"/>
                <a:gd name="T21" fmla="*/ 158 h 167"/>
                <a:gd name="T22" fmla="*/ 25 w 40"/>
                <a:gd name="T23" fmla="*/ 167 h 167"/>
                <a:gd name="T24" fmla="*/ 18 w 40"/>
                <a:gd name="T25" fmla="*/ 146 h 167"/>
                <a:gd name="T26" fmla="*/ 12 w 40"/>
                <a:gd name="T27" fmla="*/ 140 h 167"/>
                <a:gd name="T28" fmla="*/ 4 w 40"/>
                <a:gd name="T29" fmla="*/ 136 h 167"/>
                <a:gd name="T30" fmla="*/ 7 w 40"/>
                <a:gd name="T31" fmla="*/ 123 h 167"/>
                <a:gd name="T32" fmla="*/ 14 w 40"/>
                <a:gd name="T33" fmla="*/ 121 h 167"/>
                <a:gd name="T34" fmla="*/ 14 w 40"/>
                <a:gd name="T35" fmla="*/ 101 h 167"/>
                <a:gd name="T36" fmla="*/ 20 w 40"/>
                <a:gd name="T37" fmla="*/ 97 h 167"/>
                <a:gd name="T38" fmla="*/ 20 w 40"/>
                <a:gd name="T39" fmla="*/ 8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167">
                  <a:moveTo>
                    <a:pt x="20" y="85"/>
                  </a:moveTo>
                  <a:cubicBezTo>
                    <a:pt x="28" y="79"/>
                    <a:pt x="27" y="69"/>
                    <a:pt x="27" y="61"/>
                  </a:cubicBezTo>
                  <a:cubicBezTo>
                    <a:pt x="29" y="46"/>
                    <a:pt x="33" y="31"/>
                    <a:pt x="25" y="16"/>
                  </a:cubicBezTo>
                  <a:cubicBezTo>
                    <a:pt x="22" y="14"/>
                    <a:pt x="21" y="10"/>
                    <a:pt x="19" y="7"/>
                  </a:cubicBezTo>
                  <a:cubicBezTo>
                    <a:pt x="17" y="6"/>
                    <a:pt x="15" y="4"/>
                    <a:pt x="16" y="2"/>
                  </a:cubicBezTo>
                  <a:cubicBezTo>
                    <a:pt x="18" y="0"/>
                    <a:pt x="20" y="2"/>
                    <a:pt x="22" y="3"/>
                  </a:cubicBezTo>
                  <a:cubicBezTo>
                    <a:pt x="23" y="3"/>
                    <a:pt x="23" y="3"/>
                    <a:pt x="24" y="4"/>
                  </a:cubicBezTo>
                  <a:cubicBezTo>
                    <a:pt x="26" y="4"/>
                    <a:pt x="27" y="5"/>
                    <a:pt x="27" y="6"/>
                  </a:cubicBezTo>
                  <a:cubicBezTo>
                    <a:pt x="29" y="13"/>
                    <a:pt x="35" y="17"/>
                    <a:pt x="35" y="25"/>
                  </a:cubicBezTo>
                  <a:cubicBezTo>
                    <a:pt x="40" y="50"/>
                    <a:pt x="35" y="75"/>
                    <a:pt x="29" y="99"/>
                  </a:cubicBezTo>
                  <a:cubicBezTo>
                    <a:pt x="25" y="119"/>
                    <a:pt x="26" y="138"/>
                    <a:pt x="26" y="158"/>
                  </a:cubicBezTo>
                  <a:cubicBezTo>
                    <a:pt x="26" y="161"/>
                    <a:pt x="28" y="164"/>
                    <a:pt x="25" y="167"/>
                  </a:cubicBezTo>
                  <a:cubicBezTo>
                    <a:pt x="20" y="161"/>
                    <a:pt x="19" y="154"/>
                    <a:pt x="18" y="146"/>
                  </a:cubicBezTo>
                  <a:cubicBezTo>
                    <a:pt x="18" y="143"/>
                    <a:pt x="17" y="140"/>
                    <a:pt x="12" y="140"/>
                  </a:cubicBezTo>
                  <a:cubicBezTo>
                    <a:pt x="8" y="141"/>
                    <a:pt x="6" y="139"/>
                    <a:pt x="4" y="136"/>
                  </a:cubicBezTo>
                  <a:cubicBezTo>
                    <a:pt x="2" y="131"/>
                    <a:pt x="0" y="126"/>
                    <a:pt x="7" y="123"/>
                  </a:cubicBezTo>
                  <a:cubicBezTo>
                    <a:pt x="9" y="121"/>
                    <a:pt x="14" y="128"/>
                    <a:pt x="14" y="121"/>
                  </a:cubicBezTo>
                  <a:cubicBezTo>
                    <a:pt x="13" y="114"/>
                    <a:pt x="13" y="107"/>
                    <a:pt x="14" y="101"/>
                  </a:cubicBezTo>
                  <a:cubicBezTo>
                    <a:pt x="17" y="101"/>
                    <a:pt x="19" y="99"/>
                    <a:pt x="20" y="97"/>
                  </a:cubicBezTo>
                  <a:cubicBezTo>
                    <a:pt x="19" y="93"/>
                    <a:pt x="22" y="89"/>
                    <a:pt x="20" y="85"/>
                  </a:cubicBezTo>
                  <a:close/>
                </a:path>
              </a:pathLst>
            </a:custGeom>
            <a:solidFill>
              <a:srgbClr val="E45A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 name="Freeform 24">
              <a:extLst>
                <a:ext uri="{FF2B5EF4-FFF2-40B4-BE49-F238E27FC236}">
                  <a16:creationId xmlns:a16="http://schemas.microsoft.com/office/drawing/2014/main" id="{5B49148D-F621-11C7-393E-89F2C26DDAAD}"/>
                </a:ext>
              </a:extLst>
            </p:cNvPr>
            <p:cNvSpPr/>
            <p:nvPr/>
          </p:nvSpPr>
          <p:spPr bwMode="auto">
            <a:xfrm>
              <a:off x="5564188" y="3254375"/>
              <a:ext cx="107950" cy="255588"/>
            </a:xfrm>
            <a:custGeom>
              <a:avLst/>
              <a:gdLst>
                <a:gd name="T0" fmla="*/ 21 w 37"/>
                <a:gd name="T1" fmla="*/ 20 h 87"/>
                <a:gd name="T2" fmla="*/ 29 w 37"/>
                <a:gd name="T3" fmla="*/ 8 h 87"/>
                <a:gd name="T4" fmla="*/ 13 w 37"/>
                <a:gd name="T5" fmla="*/ 27 h 87"/>
                <a:gd name="T6" fmla="*/ 10 w 37"/>
                <a:gd name="T7" fmla="*/ 63 h 87"/>
                <a:gd name="T8" fmla="*/ 4 w 37"/>
                <a:gd name="T9" fmla="*/ 72 h 87"/>
                <a:gd name="T10" fmla="*/ 2 w 37"/>
                <a:gd name="T11" fmla="*/ 67 h 87"/>
                <a:gd name="T12" fmla="*/ 8 w 37"/>
                <a:gd name="T13" fmla="*/ 26 h 87"/>
                <a:gd name="T14" fmla="*/ 36 w 37"/>
                <a:gd name="T15" fmla="*/ 0 h 87"/>
                <a:gd name="T16" fmla="*/ 36 w 37"/>
                <a:gd name="T17" fmla="*/ 3 h 87"/>
                <a:gd name="T18" fmla="*/ 23 w 37"/>
                <a:gd name="T19" fmla="*/ 66 h 87"/>
                <a:gd name="T20" fmla="*/ 23 w 37"/>
                <a:gd name="T21" fmla="*/ 87 h 87"/>
                <a:gd name="T22" fmla="*/ 17 w 37"/>
                <a:gd name="T23" fmla="*/ 64 h 87"/>
                <a:gd name="T24" fmla="*/ 16 w 37"/>
                <a:gd name="T25" fmla="*/ 32 h 87"/>
                <a:gd name="T26" fmla="*/ 21 w 37"/>
                <a:gd name="T27" fmla="*/ 2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87">
                  <a:moveTo>
                    <a:pt x="21" y="20"/>
                  </a:moveTo>
                  <a:cubicBezTo>
                    <a:pt x="23" y="16"/>
                    <a:pt x="26" y="12"/>
                    <a:pt x="29" y="8"/>
                  </a:cubicBezTo>
                  <a:cubicBezTo>
                    <a:pt x="21" y="12"/>
                    <a:pt x="16" y="18"/>
                    <a:pt x="13" y="27"/>
                  </a:cubicBezTo>
                  <a:cubicBezTo>
                    <a:pt x="10" y="38"/>
                    <a:pt x="8" y="51"/>
                    <a:pt x="10" y="63"/>
                  </a:cubicBezTo>
                  <a:cubicBezTo>
                    <a:pt x="12" y="70"/>
                    <a:pt x="9" y="71"/>
                    <a:pt x="4" y="72"/>
                  </a:cubicBezTo>
                  <a:cubicBezTo>
                    <a:pt x="0" y="72"/>
                    <a:pt x="2" y="69"/>
                    <a:pt x="2" y="67"/>
                  </a:cubicBezTo>
                  <a:cubicBezTo>
                    <a:pt x="2" y="53"/>
                    <a:pt x="4" y="39"/>
                    <a:pt x="8" y="26"/>
                  </a:cubicBezTo>
                  <a:cubicBezTo>
                    <a:pt x="13" y="13"/>
                    <a:pt x="21" y="2"/>
                    <a:pt x="36" y="0"/>
                  </a:cubicBezTo>
                  <a:cubicBezTo>
                    <a:pt x="37" y="1"/>
                    <a:pt x="37" y="2"/>
                    <a:pt x="36" y="3"/>
                  </a:cubicBezTo>
                  <a:cubicBezTo>
                    <a:pt x="19" y="22"/>
                    <a:pt x="21" y="44"/>
                    <a:pt x="23" y="66"/>
                  </a:cubicBezTo>
                  <a:cubicBezTo>
                    <a:pt x="23" y="73"/>
                    <a:pt x="28" y="80"/>
                    <a:pt x="23" y="87"/>
                  </a:cubicBezTo>
                  <a:cubicBezTo>
                    <a:pt x="16" y="81"/>
                    <a:pt x="18" y="72"/>
                    <a:pt x="17" y="64"/>
                  </a:cubicBezTo>
                  <a:cubicBezTo>
                    <a:pt x="16" y="53"/>
                    <a:pt x="14" y="43"/>
                    <a:pt x="16" y="32"/>
                  </a:cubicBezTo>
                  <a:cubicBezTo>
                    <a:pt x="17" y="28"/>
                    <a:pt x="18" y="24"/>
                    <a:pt x="21" y="20"/>
                  </a:cubicBezTo>
                  <a:close/>
                </a:path>
              </a:pathLst>
            </a:custGeom>
            <a:solidFill>
              <a:srgbClr val="CD33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 name="Freeform 25">
              <a:extLst>
                <a:ext uri="{FF2B5EF4-FFF2-40B4-BE49-F238E27FC236}">
                  <a16:creationId xmlns:a16="http://schemas.microsoft.com/office/drawing/2014/main" id="{BCF76DD3-2F71-9ADB-3C1C-2F45B6EBA27F}"/>
                </a:ext>
              </a:extLst>
            </p:cNvPr>
            <p:cNvSpPr/>
            <p:nvPr/>
          </p:nvSpPr>
          <p:spPr bwMode="auto">
            <a:xfrm>
              <a:off x="5394325" y="2992438"/>
              <a:ext cx="134938" cy="71438"/>
            </a:xfrm>
            <a:custGeom>
              <a:avLst/>
              <a:gdLst>
                <a:gd name="T0" fmla="*/ 10 w 46"/>
                <a:gd name="T1" fmla="*/ 16 h 24"/>
                <a:gd name="T2" fmla="*/ 2 w 46"/>
                <a:gd name="T3" fmla="*/ 5 h 24"/>
                <a:gd name="T4" fmla="*/ 23 w 46"/>
                <a:gd name="T5" fmla="*/ 2 h 24"/>
                <a:gd name="T6" fmla="*/ 42 w 46"/>
                <a:gd name="T7" fmla="*/ 1 h 24"/>
                <a:gd name="T8" fmla="*/ 39 w 46"/>
                <a:gd name="T9" fmla="*/ 13 h 24"/>
                <a:gd name="T10" fmla="*/ 36 w 46"/>
                <a:gd name="T11" fmla="*/ 16 h 24"/>
                <a:gd name="T12" fmla="*/ 10 w 46"/>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46" h="24">
                  <a:moveTo>
                    <a:pt x="10" y="16"/>
                  </a:moveTo>
                  <a:cubicBezTo>
                    <a:pt x="9" y="11"/>
                    <a:pt x="0" y="12"/>
                    <a:pt x="2" y="5"/>
                  </a:cubicBezTo>
                  <a:cubicBezTo>
                    <a:pt x="8" y="0"/>
                    <a:pt x="16" y="2"/>
                    <a:pt x="23" y="2"/>
                  </a:cubicBezTo>
                  <a:cubicBezTo>
                    <a:pt x="29" y="2"/>
                    <a:pt x="36" y="4"/>
                    <a:pt x="42" y="1"/>
                  </a:cubicBezTo>
                  <a:cubicBezTo>
                    <a:pt x="46" y="6"/>
                    <a:pt x="44" y="10"/>
                    <a:pt x="39" y="13"/>
                  </a:cubicBezTo>
                  <a:cubicBezTo>
                    <a:pt x="37" y="13"/>
                    <a:pt x="35" y="14"/>
                    <a:pt x="36" y="16"/>
                  </a:cubicBezTo>
                  <a:cubicBezTo>
                    <a:pt x="29" y="24"/>
                    <a:pt x="16" y="24"/>
                    <a:pt x="10" y="16"/>
                  </a:cubicBezTo>
                  <a:close/>
                </a:path>
              </a:pathLst>
            </a:custGeom>
            <a:solidFill>
              <a:srgbClr val="E6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 name="Freeform 26">
              <a:extLst>
                <a:ext uri="{FF2B5EF4-FFF2-40B4-BE49-F238E27FC236}">
                  <a16:creationId xmlns:a16="http://schemas.microsoft.com/office/drawing/2014/main" id="{F36E4029-3C76-9CC7-490F-0EE2ABCC2BA2}"/>
                </a:ext>
              </a:extLst>
            </p:cNvPr>
            <p:cNvSpPr/>
            <p:nvPr/>
          </p:nvSpPr>
          <p:spPr bwMode="auto">
            <a:xfrm>
              <a:off x="5394325" y="3108325"/>
              <a:ext cx="134938" cy="63500"/>
            </a:xfrm>
            <a:custGeom>
              <a:avLst/>
              <a:gdLst>
                <a:gd name="T0" fmla="*/ 44 w 46"/>
                <a:gd name="T1" fmla="*/ 2 h 22"/>
                <a:gd name="T2" fmla="*/ 36 w 46"/>
                <a:gd name="T3" fmla="*/ 15 h 22"/>
                <a:gd name="T4" fmla="*/ 10 w 46"/>
                <a:gd name="T5" fmla="*/ 15 h 22"/>
                <a:gd name="T6" fmla="*/ 2 w 46"/>
                <a:gd name="T7" fmla="*/ 4 h 22"/>
                <a:gd name="T8" fmla="*/ 9 w 46"/>
                <a:gd name="T9" fmla="*/ 1 h 22"/>
                <a:gd name="T10" fmla="*/ 44 w 46"/>
                <a:gd name="T11" fmla="*/ 2 h 22"/>
              </a:gdLst>
              <a:ahLst/>
              <a:cxnLst>
                <a:cxn ang="0">
                  <a:pos x="T0" y="T1"/>
                </a:cxn>
                <a:cxn ang="0">
                  <a:pos x="T2" y="T3"/>
                </a:cxn>
                <a:cxn ang="0">
                  <a:pos x="T4" y="T5"/>
                </a:cxn>
                <a:cxn ang="0">
                  <a:pos x="T6" y="T7"/>
                </a:cxn>
                <a:cxn ang="0">
                  <a:pos x="T8" y="T9"/>
                </a:cxn>
                <a:cxn ang="0">
                  <a:pos x="T10" y="T11"/>
                </a:cxn>
              </a:cxnLst>
              <a:rect l="0" t="0" r="r" b="b"/>
              <a:pathLst>
                <a:path w="46" h="22">
                  <a:moveTo>
                    <a:pt x="44" y="2"/>
                  </a:moveTo>
                  <a:cubicBezTo>
                    <a:pt x="46" y="10"/>
                    <a:pt x="37" y="10"/>
                    <a:pt x="36" y="15"/>
                  </a:cubicBezTo>
                  <a:cubicBezTo>
                    <a:pt x="29" y="22"/>
                    <a:pt x="16" y="22"/>
                    <a:pt x="10" y="15"/>
                  </a:cubicBezTo>
                  <a:cubicBezTo>
                    <a:pt x="9" y="10"/>
                    <a:pt x="0" y="11"/>
                    <a:pt x="2" y="4"/>
                  </a:cubicBezTo>
                  <a:cubicBezTo>
                    <a:pt x="4" y="2"/>
                    <a:pt x="6" y="1"/>
                    <a:pt x="9" y="1"/>
                  </a:cubicBezTo>
                  <a:cubicBezTo>
                    <a:pt x="21" y="0"/>
                    <a:pt x="32" y="1"/>
                    <a:pt x="44" y="2"/>
                  </a:cubicBezTo>
                  <a:close/>
                </a:path>
              </a:pathLst>
            </a:custGeom>
            <a:solidFill>
              <a:srgbClr val="E6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 name="Freeform 27">
              <a:extLst>
                <a:ext uri="{FF2B5EF4-FFF2-40B4-BE49-F238E27FC236}">
                  <a16:creationId xmlns:a16="http://schemas.microsoft.com/office/drawing/2014/main" id="{C1A42E3D-031E-7853-42F5-2552286EE8AE}"/>
                </a:ext>
              </a:extLst>
            </p:cNvPr>
            <p:cNvSpPr/>
            <p:nvPr/>
          </p:nvSpPr>
          <p:spPr bwMode="auto">
            <a:xfrm>
              <a:off x="5394325" y="2887663"/>
              <a:ext cx="131763" cy="63500"/>
            </a:xfrm>
            <a:custGeom>
              <a:avLst/>
              <a:gdLst>
                <a:gd name="T0" fmla="*/ 44 w 45"/>
                <a:gd name="T1" fmla="*/ 4 h 22"/>
                <a:gd name="T2" fmla="*/ 36 w 45"/>
                <a:gd name="T3" fmla="*/ 14 h 22"/>
                <a:gd name="T4" fmla="*/ 10 w 45"/>
                <a:gd name="T5" fmla="*/ 14 h 22"/>
                <a:gd name="T6" fmla="*/ 2 w 45"/>
                <a:gd name="T7" fmla="*/ 4 h 22"/>
                <a:gd name="T8" fmla="*/ 8 w 45"/>
                <a:gd name="T9" fmla="*/ 0 h 22"/>
                <a:gd name="T10" fmla="*/ 38 w 45"/>
                <a:gd name="T11" fmla="*/ 0 h 22"/>
                <a:gd name="T12" fmla="*/ 44 w 45"/>
                <a:gd name="T13" fmla="*/ 4 h 22"/>
              </a:gdLst>
              <a:ahLst/>
              <a:cxnLst>
                <a:cxn ang="0">
                  <a:pos x="T0" y="T1"/>
                </a:cxn>
                <a:cxn ang="0">
                  <a:pos x="T2" y="T3"/>
                </a:cxn>
                <a:cxn ang="0">
                  <a:pos x="T4" y="T5"/>
                </a:cxn>
                <a:cxn ang="0">
                  <a:pos x="T6" y="T7"/>
                </a:cxn>
                <a:cxn ang="0">
                  <a:pos x="T8" y="T9"/>
                </a:cxn>
                <a:cxn ang="0">
                  <a:pos x="T10" y="T11"/>
                </a:cxn>
                <a:cxn ang="0">
                  <a:pos x="T12" y="T13"/>
                </a:cxn>
              </a:cxnLst>
              <a:rect l="0" t="0" r="r" b="b"/>
              <a:pathLst>
                <a:path w="45" h="22">
                  <a:moveTo>
                    <a:pt x="44" y="4"/>
                  </a:moveTo>
                  <a:cubicBezTo>
                    <a:pt x="45" y="11"/>
                    <a:pt x="37" y="10"/>
                    <a:pt x="36" y="14"/>
                  </a:cubicBezTo>
                  <a:cubicBezTo>
                    <a:pt x="29" y="22"/>
                    <a:pt x="16" y="22"/>
                    <a:pt x="10" y="14"/>
                  </a:cubicBezTo>
                  <a:cubicBezTo>
                    <a:pt x="9" y="9"/>
                    <a:pt x="0" y="11"/>
                    <a:pt x="2" y="4"/>
                  </a:cubicBezTo>
                  <a:cubicBezTo>
                    <a:pt x="3" y="2"/>
                    <a:pt x="5" y="1"/>
                    <a:pt x="8" y="0"/>
                  </a:cubicBezTo>
                  <a:cubicBezTo>
                    <a:pt x="18" y="0"/>
                    <a:pt x="28" y="0"/>
                    <a:pt x="38" y="0"/>
                  </a:cubicBezTo>
                  <a:cubicBezTo>
                    <a:pt x="40" y="1"/>
                    <a:pt x="42" y="2"/>
                    <a:pt x="44" y="4"/>
                  </a:cubicBezTo>
                  <a:close/>
                </a:path>
              </a:pathLst>
            </a:custGeom>
            <a:solidFill>
              <a:srgbClr val="E6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 name="Freeform 28">
              <a:extLst>
                <a:ext uri="{FF2B5EF4-FFF2-40B4-BE49-F238E27FC236}">
                  <a16:creationId xmlns:a16="http://schemas.microsoft.com/office/drawing/2014/main" id="{8FAE5906-D687-6731-7D8E-86533A6D1711}"/>
                </a:ext>
              </a:extLst>
            </p:cNvPr>
            <p:cNvSpPr/>
            <p:nvPr/>
          </p:nvSpPr>
          <p:spPr bwMode="auto">
            <a:xfrm>
              <a:off x="5395913" y="3167063"/>
              <a:ext cx="130175" cy="60325"/>
            </a:xfrm>
            <a:custGeom>
              <a:avLst/>
              <a:gdLst>
                <a:gd name="T0" fmla="*/ 9 w 44"/>
                <a:gd name="T1" fmla="*/ 14 h 21"/>
                <a:gd name="T2" fmla="*/ 6 w 44"/>
                <a:gd name="T3" fmla="*/ 10 h 21"/>
                <a:gd name="T4" fmla="*/ 0 w 44"/>
                <a:gd name="T5" fmla="*/ 4 h 21"/>
                <a:gd name="T6" fmla="*/ 8 w 44"/>
                <a:gd name="T7" fmla="*/ 0 h 21"/>
                <a:gd name="T8" fmla="*/ 43 w 44"/>
                <a:gd name="T9" fmla="*/ 0 h 21"/>
                <a:gd name="T10" fmla="*/ 35 w 44"/>
                <a:gd name="T11" fmla="*/ 12 h 21"/>
                <a:gd name="T12" fmla="*/ 40 w 44"/>
                <a:gd name="T13" fmla="*/ 16 h 21"/>
                <a:gd name="T14" fmla="*/ 9 w 44"/>
                <a:gd name="T15" fmla="*/ 14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1">
                  <a:moveTo>
                    <a:pt x="9" y="14"/>
                  </a:moveTo>
                  <a:cubicBezTo>
                    <a:pt x="9" y="12"/>
                    <a:pt x="8" y="11"/>
                    <a:pt x="6" y="10"/>
                  </a:cubicBezTo>
                  <a:cubicBezTo>
                    <a:pt x="3" y="9"/>
                    <a:pt x="0" y="8"/>
                    <a:pt x="0" y="4"/>
                  </a:cubicBezTo>
                  <a:cubicBezTo>
                    <a:pt x="3" y="1"/>
                    <a:pt x="5" y="1"/>
                    <a:pt x="8" y="0"/>
                  </a:cubicBezTo>
                  <a:cubicBezTo>
                    <a:pt x="20" y="0"/>
                    <a:pt x="31" y="0"/>
                    <a:pt x="43" y="0"/>
                  </a:cubicBezTo>
                  <a:cubicBezTo>
                    <a:pt x="44" y="7"/>
                    <a:pt x="40" y="10"/>
                    <a:pt x="35" y="12"/>
                  </a:cubicBezTo>
                  <a:cubicBezTo>
                    <a:pt x="35" y="16"/>
                    <a:pt x="39" y="14"/>
                    <a:pt x="40" y="16"/>
                  </a:cubicBezTo>
                  <a:cubicBezTo>
                    <a:pt x="29" y="21"/>
                    <a:pt x="19" y="20"/>
                    <a:pt x="9" y="14"/>
                  </a:cubicBezTo>
                  <a:close/>
                </a:path>
              </a:pathLst>
            </a:custGeom>
            <a:solidFill>
              <a:srgbClr val="E36B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 name="Freeform 29">
              <a:extLst>
                <a:ext uri="{FF2B5EF4-FFF2-40B4-BE49-F238E27FC236}">
                  <a16:creationId xmlns:a16="http://schemas.microsoft.com/office/drawing/2014/main" id="{B0C4E59D-05A4-0CD1-707B-665F455337DE}"/>
                </a:ext>
              </a:extLst>
            </p:cNvPr>
            <p:cNvSpPr/>
            <p:nvPr/>
          </p:nvSpPr>
          <p:spPr bwMode="auto">
            <a:xfrm>
              <a:off x="5395913" y="3054350"/>
              <a:ext cx="127000" cy="61913"/>
            </a:xfrm>
            <a:custGeom>
              <a:avLst/>
              <a:gdLst>
                <a:gd name="T0" fmla="*/ 43 w 43"/>
                <a:gd name="T1" fmla="*/ 1 h 21"/>
                <a:gd name="T2" fmla="*/ 35 w 43"/>
                <a:gd name="T3" fmla="*/ 12 h 21"/>
                <a:gd name="T4" fmla="*/ 40 w 43"/>
                <a:gd name="T5" fmla="*/ 17 h 21"/>
                <a:gd name="T6" fmla="*/ 9 w 43"/>
                <a:gd name="T7" fmla="*/ 15 h 21"/>
                <a:gd name="T8" fmla="*/ 6 w 43"/>
                <a:gd name="T9" fmla="*/ 11 h 21"/>
                <a:gd name="T10" fmla="*/ 0 w 43"/>
                <a:gd name="T11" fmla="*/ 4 h 21"/>
                <a:gd name="T12" fmla="*/ 8 w 43"/>
                <a:gd name="T13" fmla="*/ 1 h 21"/>
                <a:gd name="T14" fmla="*/ 43 w 43"/>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1">
                  <a:moveTo>
                    <a:pt x="43" y="1"/>
                  </a:moveTo>
                  <a:cubicBezTo>
                    <a:pt x="42" y="9"/>
                    <a:pt x="42" y="9"/>
                    <a:pt x="35" y="12"/>
                  </a:cubicBezTo>
                  <a:cubicBezTo>
                    <a:pt x="35" y="16"/>
                    <a:pt x="39" y="14"/>
                    <a:pt x="40" y="17"/>
                  </a:cubicBezTo>
                  <a:cubicBezTo>
                    <a:pt x="29" y="21"/>
                    <a:pt x="19" y="20"/>
                    <a:pt x="9" y="15"/>
                  </a:cubicBezTo>
                  <a:cubicBezTo>
                    <a:pt x="9" y="12"/>
                    <a:pt x="8" y="11"/>
                    <a:pt x="6" y="11"/>
                  </a:cubicBezTo>
                  <a:cubicBezTo>
                    <a:pt x="3" y="10"/>
                    <a:pt x="0" y="8"/>
                    <a:pt x="0" y="4"/>
                  </a:cubicBezTo>
                  <a:cubicBezTo>
                    <a:pt x="3" y="2"/>
                    <a:pt x="5" y="1"/>
                    <a:pt x="8" y="1"/>
                  </a:cubicBezTo>
                  <a:cubicBezTo>
                    <a:pt x="20" y="1"/>
                    <a:pt x="31" y="0"/>
                    <a:pt x="43" y="1"/>
                  </a:cubicBezTo>
                  <a:close/>
                </a:path>
              </a:pathLst>
            </a:custGeom>
            <a:solidFill>
              <a:srgbClr val="E36B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 name="Freeform 30">
              <a:extLst>
                <a:ext uri="{FF2B5EF4-FFF2-40B4-BE49-F238E27FC236}">
                  <a16:creationId xmlns:a16="http://schemas.microsoft.com/office/drawing/2014/main" id="{E1C69350-4CD3-9AA7-53A9-9BEE4B511A43}"/>
                </a:ext>
              </a:extLst>
            </p:cNvPr>
            <p:cNvSpPr/>
            <p:nvPr/>
          </p:nvSpPr>
          <p:spPr bwMode="auto">
            <a:xfrm>
              <a:off x="5395913" y="2943225"/>
              <a:ext cx="130175" cy="65088"/>
            </a:xfrm>
            <a:custGeom>
              <a:avLst/>
              <a:gdLst>
                <a:gd name="T0" fmla="*/ 9 w 44"/>
                <a:gd name="T1" fmla="*/ 15 h 22"/>
                <a:gd name="T2" fmla="*/ 6 w 44"/>
                <a:gd name="T3" fmla="*/ 11 h 22"/>
                <a:gd name="T4" fmla="*/ 0 w 44"/>
                <a:gd name="T5" fmla="*/ 4 h 22"/>
                <a:gd name="T6" fmla="*/ 8 w 44"/>
                <a:gd name="T7" fmla="*/ 1 h 22"/>
                <a:gd name="T8" fmla="*/ 43 w 44"/>
                <a:gd name="T9" fmla="*/ 1 h 22"/>
                <a:gd name="T10" fmla="*/ 35 w 44"/>
                <a:gd name="T11" fmla="*/ 12 h 22"/>
                <a:gd name="T12" fmla="*/ 40 w 44"/>
                <a:gd name="T13" fmla="*/ 17 h 22"/>
                <a:gd name="T14" fmla="*/ 9 w 44"/>
                <a:gd name="T15" fmla="*/ 15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2">
                  <a:moveTo>
                    <a:pt x="9" y="15"/>
                  </a:moveTo>
                  <a:cubicBezTo>
                    <a:pt x="9" y="13"/>
                    <a:pt x="8" y="12"/>
                    <a:pt x="6" y="11"/>
                  </a:cubicBezTo>
                  <a:cubicBezTo>
                    <a:pt x="3" y="10"/>
                    <a:pt x="0" y="8"/>
                    <a:pt x="0" y="4"/>
                  </a:cubicBezTo>
                  <a:cubicBezTo>
                    <a:pt x="3" y="2"/>
                    <a:pt x="5" y="1"/>
                    <a:pt x="8" y="1"/>
                  </a:cubicBezTo>
                  <a:cubicBezTo>
                    <a:pt x="20" y="1"/>
                    <a:pt x="31" y="0"/>
                    <a:pt x="43" y="1"/>
                  </a:cubicBezTo>
                  <a:cubicBezTo>
                    <a:pt x="44" y="7"/>
                    <a:pt x="40" y="11"/>
                    <a:pt x="35" y="12"/>
                  </a:cubicBezTo>
                  <a:cubicBezTo>
                    <a:pt x="35" y="16"/>
                    <a:pt x="39" y="14"/>
                    <a:pt x="40" y="17"/>
                  </a:cubicBezTo>
                  <a:cubicBezTo>
                    <a:pt x="29" y="22"/>
                    <a:pt x="19" y="20"/>
                    <a:pt x="9" y="15"/>
                  </a:cubicBezTo>
                  <a:close/>
                </a:path>
              </a:pathLst>
            </a:custGeom>
            <a:solidFill>
              <a:srgbClr val="E36B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 name="Freeform 31">
              <a:extLst>
                <a:ext uri="{FF2B5EF4-FFF2-40B4-BE49-F238E27FC236}">
                  <a16:creationId xmlns:a16="http://schemas.microsoft.com/office/drawing/2014/main" id="{53DD9273-F838-1034-5028-D55341ADAD54}"/>
                </a:ext>
              </a:extLst>
            </p:cNvPr>
            <p:cNvSpPr/>
            <p:nvPr/>
          </p:nvSpPr>
          <p:spPr bwMode="auto">
            <a:xfrm>
              <a:off x="5394325" y="3325813"/>
              <a:ext cx="134938" cy="69850"/>
            </a:xfrm>
            <a:custGeom>
              <a:avLst/>
              <a:gdLst>
                <a:gd name="T0" fmla="*/ 10 w 46"/>
                <a:gd name="T1" fmla="*/ 16 h 24"/>
                <a:gd name="T2" fmla="*/ 2 w 46"/>
                <a:gd name="T3" fmla="*/ 5 h 24"/>
                <a:gd name="T4" fmla="*/ 44 w 46"/>
                <a:gd name="T5" fmla="*/ 4 h 24"/>
                <a:gd name="T6" fmla="*/ 36 w 46"/>
                <a:gd name="T7" fmla="*/ 16 h 24"/>
                <a:gd name="T8" fmla="*/ 10 w 46"/>
                <a:gd name="T9" fmla="*/ 16 h 24"/>
              </a:gdLst>
              <a:ahLst/>
              <a:cxnLst>
                <a:cxn ang="0">
                  <a:pos x="T0" y="T1"/>
                </a:cxn>
                <a:cxn ang="0">
                  <a:pos x="T2" y="T3"/>
                </a:cxn>
                <a:cxn ang="0">
                  <a:pos x="T4" y="T5"/>
                </a:cxn>
                <a:cxn ang="0">
                  <a:pos x="T6" y="T7"/>
                </a:cxn>
                <a:cxn ang="0">
                  <a:pos x="T8" y="T9"/>
                </a:cxn>
              </a:cxnLst>
              <a:rect l="0" t="0" r="r" b="b"/>
              <a:pathLst>
                <a:path w="46" h="24">
                  <a:moveTo>
                    <a:pt x="10" y="16"/>
                  </a:moveTo>
                  <a:cubicBezTo>
                    <a:pt x="9" y="11"/>
                    <a:pt x="0" y="12"/>
                    <a:pt x="2" y="5"/>
                  </a:cubicBezTo>
                  <a:cubicBezTo>
                    <a:pt x="16" y="4"/>
                    <a:pt x="30" y="0"/>
                    <a:pt x="44" y="4"/>
                  </a:cubicBezTo>
                  <a:cubicBezTo>
                    <a:pt x="46" y="11"/>
                    <a:pt x="38" y="12"/>
                    <a:pt x="36" y="16"/>
                  </a:cubicBezTo>
                  <a:cubicBezTo>
                    <a:pt x="29" y="24"/>
                    <a:pt x="16" y="24"/>
                    <a:pt x="10" y="16"/>
                  </a:cubicBezTo>
                  <a:close/>
                </a:path>
              </a:pathLst>
            </a:custGeom>
            <a:solidFill>
              <a:srgbClr val="E6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 name="Freeform 32">
              <a:extLst>
                <a:ext uri="{FF2B5EF4-FFF2-40B4-BE49-F238E27FC236}">
                  <a16:creationId xmlns:a16="http://schemas.microsoft.com/office/drawing/2014/main" id="{4B9EDCBF-85A3-CCFE-9889-CEC8CAD4AB34}"/>
                </a:ext>
              </a:extLst>
            </p:cNvPr>
            <p:cNvSpPr/>
            <p:nvPr/>
          </p:nvSpPr>
          <p:spPr bwMode="auto">
            <a:xfrm>
              <a:off x="5394325" y="3213100"/>
              <a:ext cx="134938" cy="71438"/>
            </a:xfrm>
            <a:custGeom>
              <a:avLst/>
              <a:gdLst>
                <a:gd name="T0" fmla="*/ 10 w 46"/>
                <a:gd name="T1" fmla="*/ 16 h 24"/>
                <a:gd name="T2" fmla="*/ 1 w 46"/>
                <a:gd name="T3" fmla="*/ 6 h 24"/>
                <a:gd name="T4" fmla="*/ 44 w 46"/>
                <a:gd name="T5" fmla="*/ 6 h 24"/>
                <a:gd name="T6" fmla="*/ 36 w 46"/>
                <a:gd name="T7" fmla="*/ 16 h 24"/>
                <a:gd name="T8" fmla="*/ 10 w 46"/>
                <a:gd name="T9" fmla="*/ 16 h 24"/>
              </a:gdLst>
              <a:ahLst/>
              <a:cxnLst>
                <a:cxn ang="0">
                  <a:pos x="T0" y="T1"/>
                </a:cxn>
                <a:cxn ang="0">
                  <a:pos x="T2" y="T3"/>
                </a:cxn>
                <a:cxn ang="0">
                  <a:pos x="T4" y="T5"/>
                </a:cxn>
                <a:cxn ang="0">
                  <a:pos x="T6" y="T7"/>
                </a:cxn>
                <a:cxn ang="0">
                  <a:pos x="T8" y="T9"/>
                </a:cxn>
              </a:cxnLst>
              <a:rect l="0" t="0" r="r" b="b"/>
              <a:pathLst>
                <a:path w="46" h="24">
                  <a:moveTo>
                    <a:pt x="10" y="16"/>
                  </a:moveTo>
                  <a:cubicBezTo>
                    <a:pt x="9" y="11"/>
                    <a:pt x="0" y="13"/>
                    <a:pt x="1" y="6"/>
                  </a:cubicBezTo>
                  <a:cubicBezTo>
                    <a:pt x="16" y="4"/>
                    <a:pt x="30" y="0"/>
                    <a:pt x="44" y="6"/>
                  </a:cubicBezTo>
                  <a:cubicBezTo>
                    <a:pt x="46" y="13"/>
                    <a:pt x="37" y="12"/>
                    <a:pt x="36" y="16"/>
                  </a:cubicBezTo>
                  <a:cubicBezTo>
                    <a:pt x="29" y="24"/>
                    <a:pt x="16" y="24"/>
                    <a:pt x="10" y="16"/>
                  </a:cubicBezTo>
                  <a:close/>
                </a:path>
              </a:pathLst>
            </a:custGeom>
            <a:solidFill>
              <a:srgbClr val="E670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 name="Freeform 33">
              <a:extLst>
                <a:ext uri="{FF2B5EF4-FFF2-40B4-BE49-F238E27FC236}">
                  <a16:creationId xmlns:a16="http://schemas.microsoft.com/office/drawing/2014/main" id="{31739FF7-ABD4-85E7-8F67-F6F6F58F2886}"/>
                </a:ext>
              </a:extLst>
            </p:cNvPr>
            <p:cNvSpPr/>
            <p:nvPr/>
          </p:nvSpPr>
          <p:spPr bwMode="auto">
            <a:xfrm>
              <a:off x="5395913" y="3306763"/>
              <a:ext cx="127000" cy="44450"/>
            </a:xfrm>
            <a:custGeom>
              <a:avLst/>
              <a:gdLst>
                <a:gd name="T0" fmla="*/ 43 w 43"/>
                <a:gd name="T1" fmla="*/ 10 h 15"/>
                <a:gd name="T2" fmla="*/ 1 w 43"/>
                <a:gd name="T3" fmla="*/ 11 h 15"/>
                <a:gd name="T4" fmla="*/ 9 w 43"/>
                <a:gd name="T5" fmla="*/ 4 h 15"/>
                <a:gd name="T6" fmla="*/ 35 w 43"/>
                <a:gd name="T7" fmla="*/ 4 h 15"/>
                <a:gd name="T8" fmla="*/ 43 w 43"/>
                <a:gd name="T9" fmla="*/ 10 h 15"/>
              </a:gdLst>
              <a:ahLst/>
              <a:cxnLst>
                <a:cxn ang="0">
                  <a:pos x="T0" y="T1"/>
                </a:cxn>
                <a:cxn ang="0">
                  <a:pos x="T2" y="T3"/>
                </a:cxn>
                <a:cxn ang="0">
                  <a:pos x="T4" y="T5"/>
                </a:cxn>
                <a:cxn ang="0">
                  <a:pos x="T6" y="T7"/>
                </a:cxn>
                <a:cxn ang="0">
                  <a:pos x="T8" y="T9"/>
                </a:cxn>
              </a:cxnLst>
              <a:rect l="0" t="0" r="r" b="b"/>
              <a:pathLst>
                <a:path w="43" h="15">
                  <a:moveTo>
                    <a:pt x="43" y="10"/>
                  </a:moveTo>
                  <a:cubicBezTo>
                    <a:pt x="29" y="11"/>
                    <a:pt x="15" y="15"/>
                    <a:pt x="1" y="11"/>
                  </a:cubicBezTo>
                  <a:cubicBezTo>
                    <a:pt x="0" y="6"/>
                    <a:pt x="4" y="4"/>
                    <a:pt x="9" y="4"/>
                  </a:cubicBezTo>
                  <a:cubicBezTo>
                    <a:pt x="17" y="0"/>
                    <a:pt x="26" y="0"/>
                    <a:pt x="35" y="4"/>
                  </a:cubicBezTo>
                  <a:cubicBezTo>
                    <a:pt x="39" y="4"/>
                    <a:pt x="42" y="5"/>
                    <a:pt x="43" y="10"/>
                  </a:cubicBezTo>
                  <a:close/>
                </a:path>
              </a:pathLst>
            </a:custGeom>
            <a:solidFill>
              <a:srgbClr val="F19F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 name="Freeform 34">
              <a:extLst>
                <a:ext uri="{FF2B5EF4-FFF2-40B4-BE49-F238E27FC236}">
                  <a16:creationId xmlns:a16="http://schemas.microsoft.com/office/drawing/2014/main" id="{D7B96139-B7FC-216C-D85C-B04EAAC68778}"/>
                </a:ext>
              </a:extLst>
            </p:cNvPr>
            <p:cNvSpPr/>
            <p:nvPr/>
          </p:nvSpPr>
          <p:spPr bwMode="auto">
            <a:xfrm>
              <a:off x="5395913" y="3151188"/>
              <a:ext cx="127000" cy="26988"/>
            </a:xfrm>
            <a:custGeom>
              <a:avLst/>
              <a:gdLst>
                <a:gd name="T0" fmla="*/ 43 w 43"/>
                <a:gd name="T1" fmla="*/ 5 h 9"/>
                <a:gd name="T2" fmla="*/ 35 w 43"/>
                <a:gd name="T3" fmla="*/ 9 h 9"/>
                <a:gd name="T4" fmla="*/ 0 w 43"/>
                <a:gd name="T5" fmla="*/ 9 h 9"/>
                <a:gd name="T6" fmla="*/ 9 w 43"/>
                <a:gd name="T7" fmla="*/ 0 h 9"/>
                <a:gd name="T8" fmla="*/ 35 w 43"/>
                <a:gd name="T9" fmla="*/ 0 h 9"/>
                <a:gd name="T10" fmla="*/ 43 w 43"/>
                <a:gd name="T11" fmla="*/ 5 h 9"/>
              </a:gdLst>
              <a:ahLst/>
              <a:cxnLst>
                <a:cxn ang="0">
                  <a:pos x="T0" y="T1"/>
                </a:cxn>
                <a:cxn ang="0">
                  <a:pos x="T2" y="T3"/>
                </a:cxn>
                <a:cxn ang="0">
                  <a:pos x="T4" y="T5"/>
                </a:cxn>
                <a:cxn ang="0">
                  <a:pos x="T6" y="T7"/>
                </a:cxn>
                <a:cxn ang="0">
                  <a:pos x="T8" y="T9"/>
                </a:cxn>
                <a:cxn ang="0">
                  <a:pos x="T10" y="T11"/>
                </a:cxn>
              </a:cxnLst>
              <a:rect l="0" t="0" r="r" b="b"/>
              <a:pathLst>
                <a:path w="43" h="9">
                  <a:moveTo>
                    <a:pt x="43" y="5"/>
                  </a:moveTo>
                  <a:cubicBezTo>
                    <a:pt x="41" y="8"/>
                    <a:pt x="38" y="9"/>
                    <a:pt x="35" y="9"/>
                  </a:cubicBezTo>
                  <a:cubicBezTo>
                    <a:pt x="23" y="9"/>
                    <a:pt x="12" y="9"/>
                    <a:pt x="0" y="9"/>
                  </a:cubicBezTo>
                  <a:cubicBezTo>
                    <a:pt x="0" y="2"/>
                    <a:pt x="3" y="0"/>
                    <a:pt x="9" y="0"/>
                  </a:cubicBezTo>
                  <a:cubicBezTo>
                    <a:pt x="17" y="2"/>
                    <a:pt x="26" y="3"/>
                    <a:pt x="35" y="0"/>
                  </a:cubicBezTo>
                  <a:cubicBezTo>
                    <a:pt x="39" y="0"/>
                    <a:pt x="42" y="1"/>
                    <a:pt x="43" y="5"/>
                  </a:cubicBezTo>
                  <a:close/>
                </a:path>
              </a:pathLst>
            </a:custGeom>
            <a:solidFill>
              <a:srgbClr val="F2A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 name="Freeform 35">
              <a:extLst>
                <a:ext uri="{FF2B5EF4-FFF2-40B4-BE49-F238E27FC236}">
                  <a16:creationId xmlns:a16="http://schemas.microsoft.com/office/drawing/2014/main" id="{0BB109D5-879A-EC25-7279-2EB1C6363C3E}"/>
                </a:ext>
              </a:extLst>
            </p:cNvPr>
            <p:cNvSpPr/>
            <p:nvPr/>
          </p:nvSpPr>
          <p:spPr bwMode="auto">
            <a:xfrm>
              <a:off x="5395913" y="2928938"/>
              <a:ext cx="127000" cy="25400"/>
            </a:xfrm>
            <a:custGeom>
              <a:avLst/>
              <a:gdLst>
                <a:gd name="T0" fmla="*/ 43 w 43"/>
                <a:gd name="T1" fmla="*/ 6 h 9"/>
                <a:gd name="T2" fmla="*/ 35 w 43"/>
                <a:gd name="T3" fmla="*/ 9 h 9"/>
                <a:gd name="T4" fmla="*/ 0 w 43"/>
                <a:gd name="T5" fmla="*/ 9 h 9"/>
                <a:gd name="T6" fmla="*/ 9 w 43"/>
                <a:gd name="T7" fmla="*/ 0 h 9"/>
                <a:gd name="T8" fmla="*/ 35 w 43"/>
                <a:gd name="T9" fmla="*/ 0 h 9"/>
                <a:gd name="T10" fmla="*/ 43 w 43"/>
                <a:gd name="T11" fmla="*/ 6 h 9"/>
              </a:gdLst>
              <a:ahLst/>
              <a:cxnLst>
                <a:cxn ang="0">
                  <a:pos x="T0" y="T1"/>
                </a:cxn>
                <a:cxn ang="0">
                  <a:pos x="T2" y="T3"/>
                </a:cxn>
                <a:cxn ang="0">
                  <a:pos x="T4" y="T5"/>
                </a:cxn>
                <a:cxn ang="0">
                  <a:pos x="T6" y="T7"/>
                </a:cxn>
                <a:cxn ang="0">
                  <a:pos x="T8" y="T9"/>
                </a:cxn>
                <a:cxn ang="0">
                  <a:pos x="T10" y="T11"/>
                </a:cxn>
              </a:cxnLst>
              <a:rect l="0" t="0" r="r" b="b"/>
              <a:pathLst>
                <a:path w="43" h="9">
                  <a:moveTo>
                    <a:pt x="43" y="6"/>
                  </a:moveTo>
                  <a:cubicBezTo>
                    <a:pt x="41" y="9"/>
                    <a:pt x="38" y="9"/>
                    <a:pt x="35" y="9"/>
                  </a:cubicBezTo>
                  <a:cubicBezTo>
                    <a:pt x="23" y="9"/>
                    <a:pt x="12" y="9"/>
                    <a:pt x="0" y="9"/>
                  </a:cubicBezTo>
                  <a:cubicBezTo>
                    <a:pt x="0" y="3"/>
                    <a:pt x="3" y="1"/>
                    <a:pt x="9" y="0"/>
                  </a:cubicBezTo>
                  <a:cubicBezTo>
                    <a:pt x="17" y="3"/>
                    <a:pt x="26" y="4"/>
                    <a:pt x="35" y="0"/>
                  </a:cubicBezTo>
                  <a:cubicBezTo>
                    <a:pt x="39" y="0"/>
                    <a:pt x="42" y="2"/>
                    <a:pt x="43" y="6"/>
                  </a:cubicBezTo>
                  <a:close/>
                </a:path>
              </a:pathLst>
            </a:custGeom>
            <a:solidFill>
              <a:srgbClr val="F2A3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 name="Freeform 36">
              <a:extLst>
                <a:ext uri="{FF2B5EF4-FFF2-40B4-BE49-F238E27FC236}">
                  <a16:creationId xmlns:a16="http://schemas.microsoft.com/office/drawing/2014/main" id="{1E041416-3B4A-5AB0-C59E-0DA1059AEA68}"/>
                </a:ext>
              </a:extLst>
            </p:cNvPr>
            <p:cNvSpPr/>
            <p:nvPr/>
          </p:nvSpPr>
          <p:spPr bwMode="auto">
            <a:xfrm>
              <a:off x="5395913" y="3040063"/>
              <a:ext cx="127000" cy="26988"/>
            </a:xfrm>
            <a:custGeom>
              <a:avLst/>
              <a:gdLst>
                <a:gd name="T0" fmla="*/ 43 w 43"/>
                <a:gd name="T1" fmla="*/ 6 h 9"/>
                <a:gd name="T2" fmla="*/ 34 w 43"/>
                <a:gd name="T3" fmla="*/ 9 h 9"/>
                <a:gd name="T4" fmla="*/ 0 w 43"/>
                <a:gd name="T5" fmla="*/ 9 h 9"/>
                <a:gd name="T6" fmla="*/ 9 w 43"/>
                <a:gd name="T7" fmla="*/ 0 h 9"/>
                <a:gd name="T8" fmla="*/ 35 w 43"/>
                <a:gd name="T9" fmla="*/ 0 h 9"/>
                <a:gd name="T10" fmla="*/ 43 w 43"/>
                <a:gd name="T11" fmla="*/ 6 h 9"/>
              </a:gdLst>
              <a:ahLst/>
              <a:cxnLst>
                <a:cxn ang="0">
                  <a:pos x="T0" y="T1"/>
                </a:cxn>
                <a:cxn ang="0">
                  <a:pos x="T2" y="T3"/>
                </a:cxn>
                <a:cxn ang="0">
                  <a:pos x="T4" y="T5"/>
                </a:cxn>
                <a:cxn ang="0">
                  <a:pos x="T6" y="T7"/>
                </a:cxn>
                <a:cxn ang="0">
                  <a:pos x="T8" y="T9"/>
                </a:cxn>
                <a:cxn ang="0">
                  <a:pos x="T10" y="T11"/>
                </a:cxn>
              </a:cxnLst>
              <a:rect l="0" t="0" r="r" b="b"/>
              <a:pathLst>
                <a:path w="43" h="9">
                  <a:moveTo>
                    <a:pt x="43" y="6"/>
                  </a:moveTo>
                  <a:cubicBezTo>
                    <a:pt x="41" y="9"/>
                    <a:pt x="37" y="9"/>
                    <a:pt x="34" y="9"/>
                  </a:cubicBezTo>
                  <a:cubicBezTo>
                    <a:pt x="23" y="9"/>
                    <a:pt x="12" y="9"/>
                    <a:pt x="0" y="9"/>
                  </a:cubicBezTo>
                  <a:cubicBezTo>
                    <a:pt x="0" y="3"/>
                    <a:pt x="3" y="0"/>
                    <a:pt x="9" y="0"/>
                  </a:cubicBezTo>
                  <a:cubicBezTo>
                    <a:pt x="17" y="2"/>
                    <a:pt x="26" y="3"/>
                    <a:pt x="35" y="0"/>
                  </a:cubicBezTo>
                  <a:cubicBezTo>
                    <a:pt x="39" y="0"/>
                    <a:pt x="42" y="2"/>
                    <a:pt x="43" y="6"/>
                  </a:cubicBezTo>
                  <a:close/>
                </a:path>
              </a:pathLst>
            </a:custGeom>
            <a:solidFill>
              <a:srgbClr val="F2A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 name="Freeform 37">
              <a:extLst>
                <a:ext uri="{FF2B5EF4-FFF2-40B4-BE49-F238E27FC236}">
                  <a16:creationId xmlns:a16="http://schemas.microsoft.com/office/drawing/2014/main" id="{05B1042A-BE0E-38CF-413A-2128E793E39A}"/>
                </a:ext>
              </a:extLst>
            </p:cNvPr>
            <p:cNvSpPr/>
            <p:nvPr/>
          </p:nvSpPr>
          <p:spPr bwMode="auto">
            <a:xfrm>
              <a:off x="5395913" y="3260725"/>
              <a:ext cx="127000" cy="46038"/>
            </a:xfrm>
            <a:custGeom>
              <a:avLst/>
              <a:gdLst>
                <a:gd name="T0" fmla="*/ 9 w 43"/>
                <a:gd name="T1" fmla="*/ 0 h 16"/>
                <a:gd name="T2" fmla="*/ 35 w 43"/>
                <a:gd name="T3" fmla="*/ 0 h 16"/>
                <a:gd name="T4" fmla="*/ 43 w 43"/>
                <a:gd name="T5" fmla="*/ 6 h 16"/>
                <a:gd name="T6" fmla="*/ 39 w 43"/>
                <a:gd name="T7" fmla="*/ 11 h 16"/>
                <a:gd name="T8" fmla="*/ 0 w 43"/>
                <a:gd name="T9" fmla="*/ 9 h 16"/>
                <a:gd name="T10" fmla="*/ 9 w 43"/>
                <a:gd name="T11" fmla="*/ 0 h 16"/>
              </a:gdLst>
              <a:ahLst/>
              <a:cxnLst>
                <a:cxn ang="0">
                  <a:pos x="T0" y="T1"/>
                </a:cxn>
                <a:cxn ang="0">
                  <a:pos x="T2" y="T3"/>
                </a:cxn>
                <a:cxn ang="0">
                  <a:pos x="T4" y="T5"/>
                </a:cxn>
                <a:cxn ang="0">
                  <a:pos x="T6" y="T7"/>
                </a:cxn>
                <a:cxn ang="0">
                  <a:pos x="T8" y="T9"/>
                </a:cxn>
                <a:cxn ang="0">
                  <a:pos x="T10" y="T11"/>
                </a:cxn>
              </a:cxnLst>
              <a:rect l="0" t="0" r="r" b="b"/>
              <a:pathLst>
                <a:path w="43" h="16">
                  <a:moveTo>
                    <a:pt x="9" y="0"/>
                  </a:moveTo>
                  <a:cubicBezTo>
                    <a:pt x="17" y="3"/>
                    <a:pt x="26" y="4"/>
                    <a:pt x="35" y="0"/>
                  </a:cubicBezTo>
                  <a:cubicBezTo>
                    <a:pt x="38" y="1"/>
                    <a:pt x="42" y="2"/>
                    <a:pt x="43" y="6"/>
                  </a:cubicBezTo>
                  <a:cubicBezTo>
                    <a:pt x="42" y="9"/>
                    <a:pt x="41" y="11"/>
                    <a:pt x="39" y="11"/>
                  </a:cubicBezTo>
                  <a:cubicBezTo>
                    <a:pt x="26" y="13"/>
                    <a:pt x="13" y="16"/>
                    <a:pt x="0" y="9"/>
                  </a:cubicBezTo>
                  <a:cubicBezTo>
                    <a:pt x="0" y="3"/>
                    <a:pt x="4" y="1"/>
                    <a:pt x="9" y="0"/>
                  </a:cubicBezTo>
                  <a:close/>
                </a:path>
              </a:pathLst>
            </a:custGeom>
            <a:solidFill>
              <a:srgbClr val="F2A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 name="Freeform 38">
              <a:extLst>
                <a:ext uri="{FF2B5EF4-FFF2-40B4-BE49-F238E27FC236}">
                  <a16:creationId xmlns:a16="http://schemas.microsoft.com/office/drawing/2014/main" id="{A9FEEBDB-044D-26C3-EE27-5C561EF01639}"/>
                </a:ext>
              </a:extLst>
            </p:cNvPr>
            <p:cNvSpPr/>
            <p:nvPr/>
          </p:nvSpPr>
          <p:spPr bwMode="auto">
            <a:xfrm>
              <a:off x="5395913" y="3371850"/>
              <a:ext cx="127000" cy="47625"/>
            </a:xfrm>
            <a:custGeom>
              <a:avLst/>
              <a:gdLst>
                <a:gd name="T0" fmla="*/ 9 w 43"/>
                <a:gd name="T1" fmla="*/ 0 h 16"/>
                <a:gd name="T2" fmla="*/ 35 w 43"/>
                <a:gd name="T3" fmla="*/ 0 h 16"/>
                <a:gd name="T4" fmla="*/ 43 w 43"/>
                <a:gd name="T5" fmla="*/ 6 h 16"/>
                <a:gd name="T6" fmla="*/ 39 w 43"/>
                <a:gd name="T7" fmla="*/ 11 h 16"/>
                <a:gd name="T8" fmla="*/ 0 w 43"/>
                <a:gd name="T9" fmla="*/ 9 h 16"/>
                <a:gd name="T10" fmla="*/ 9 w 43"/>
                <a:gd name="T11" fmla="*/ 0 h 16"/>
              </a:gdLst>
              <a:ahLst/>
              <a:cxnLst>
                <a:cxn ang="0">
                  <a:pos x="T0" y="T1"/>
                </a:cxn>
                <a:cxn ang="0">
                  <a:pos x="T2" y="T3"/>
                </a:cxn>
                <a:cxn ang="0">
                  <a:pos x="T4" y="T5"/>
                </a:cxn>
                <a:cxn ang="0">
                  <a:pos x="T6" y="T7"/>
                </a:cxn>
                <a:cxn ang="0">
                  <a:pos x="T8" y="T9"/>
                </a:cxn>
                <a:cxn ang="0">
                  <a:pos x="T10" y="T11"/>
                </a:cxn>
              </a:cxnLst>
              <a:rect l="0" t="0" r="r" b="b"/>
              <a:pathLst>
                <a:path w="43" h="16">
                  <a:moveTo>
                    <a:pt x="9" y="0"/>
                  </a:moveTo>
                  <a:cubicBezTo>
                    <a:pt x="17" y="2"/>
                    <a:pt x="26" y="3"/>
                    <a:pt x="35" y="0"/>
                  </a:cubicBezTo>
                  <a:cubicBezTo>
                    <a:pt x="38" y="0"/>
                    <a:pt x="42" y="2"/>
                    <a:pt x="43" y="6"/>
                  </a:cubicBezTo>
                  <a:cubicBezTo>
                    <a:pt x="42" y="8"/>
                    <a:pt x="42" y="10"/>
                    <a:pt x="39" y="11"/>
                  </a:cubicBezTo>
                  <a:cubicBezTo>
                    <a:pt x="26" y="12"/>
                    <a:pt x="13" y="16"/>
                    <a:pt x="0" y="9"/>
                  </a:cubicBezTo>
                  <a:cubicBezTo>
                    <a:pt x="0" y="3"/>
                    <a:pt x="4" y="1"/>
                    <a:pt x="9" y="0"/>
                  </a:cubicBezTo>
                  <a:close/>
                </a:path>
              </a:pathLst>
            </a:custGeom>
            <a:solidFill>
              <a:srgbClr val="F2A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 name="Freeform 39">
              <a:extLst>
                <a:ext uri="{FF2B5EF4-FFF2-40B4-BE49-F238E27FC236}">
                  <a16:creationId xmlns:a16="http://schemas.microsoft.com/office/drawing/2014/main" id="{4E2EE7D7-490A-2D86-7058-67470349A4AE}"/>
                </a:ext>
              </a:extLst>
            </p:cNvPr>
            <p:cNvSpPr/>
            <p:nvPr/>
          </p:nvSpPr>
          <p:spPr bwMode="auto">
            <a:xfrm>
              <a:off x="5395913" y="3206750"/>
              <a:ext cx="127000" cy="30163"/>
            </a:xfrm>
            <a:custGeom>
              <a:avLst/>
              <a:gdLst>
                <a:gd name="T0" fmla="*/ 43 w 43"/>
                <a:gd name="T1" fmla="*/ 8 h 10"/>
                <a:gd name="T2" fmla="*/ 10 w 43"/>
                <a:gd name="T3" fmla="*/ 9 h 10"/>
                <a:gd name="T4" fmla="*/ 0 w 43"/>
                <a:gd name="T5" fmla="*/ 8 h 10"/>
                <a:gd name="T6" fmla="*/ 9 w 43"/>
                <a:gd name="T7" fmla="*/ 0 h 10"/>
                <a:gd name="T8" fmla="*/ 40 w 43"/>
                <a:gd name="T9" fmla="*/ 2 h 10"/>
                <a:gd name="T10" fmla="*/ 43 w 43"/>
                <a:gd name="T11" fmla="*/ 8 h 10"/>
              </a:gdLst>
              <a:ahLst/>
              <a:cxnLst>
                <a:cxn ang="0">
                  <a:pos x="T0" y="T1"/>
                </a:cxn>
                <a:cxn ang="0">
                  <a:pos x="T2" y="T3"/>
                </a:cxn>
                <a:cxn ang="0">
                  <a:pos x="T4" y="T5"/>
                </a:cxn>
                <a:cxn ang="0">
                  <a:pos x="T6" y="T7"/>
                </a:cxn>
                <a:cxn ang="0">
                  <a:pos x="T8" y="T9"/>
                </a:cxn>
                <a:cxn ang="0">
                  <a:pos x="T10" y="T11"/>
                </a:cxn>
              </a:cxnLst>
              <a:rect l="0" t="0" r="r" b="b"/>
              <a:pathLst>
                <a:path w="43" h="10">
                  <a:moveTo>
                    <a:pt x="43" y="8"/>
                  </a:moveTo>
                  <a:cubicBezTo>
                    <a:pt x="32" y="6"/>
                    <a:pt x="21" y="10"/>
                    <a:pt x="10" y="9"/>
                  </a:cubicBezTo>
                  <a:cubicBezTo>
                    <a:pt x="7" y="9"/>
                    <a:pt x="3" y="10"/>
                    <a:pt x="0" y="8"/>
                  </a:cubicBezTo>
                  <a:cubicBezTo>
                    <a:pt x="0" y="2"/>
                    <a:pt x="4" y="0"/>
                    <a:pt x="9" y="0"/>
                  </a:cubicBezTo>
                  <a:cubicBezTo>
                    <a:pt x="19" y="1"/>
                    <a:pt x="30" y="2"/>
                    <a:pt x="40" y="2"/>
                  </a:cubicBezTo>
                  <a:cubicBezTo>
                    <a:pt x="43" y="3"/>
                    <a:pt x="43" y="5"/>
                    <a:pt x="43" y="8"/>
                  </a:cubicBezTo>
                  <a:close/>
                </a:path>
              </a:pathLst>
            </a:custGeom>
            <a:solidFill>
              <a:srgbClr val="F2A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 name="Freeform 40">
              <a:extLst>
                <a:ext uri="{FF2B5EF4-FFF2-40B4-BE49-F238E27FC236}">
                  <a16:creationId xmlns:a16="http://schemas.microsoft.com/office/drawing/2014/main" id="{4DD58FE1-9B39-4139-27E4-C4493DF0CF47}"/>
                </a:ext>
              </a:extLst>
            </p:cNvPr>
            <p:cNvSpPr/>
            <p:nvPr/>
          </p:nvSpPr>
          <p:spPr bwMode="auto">
            <a:xfrm>
              <a:off x="5395913" y="3278188"/>
              <a:ext cx="127000" cy="38100"/>
            </a:xfrm>
            <a:custGeom>
              <a:avLst/>
              <a:gdLst>
                <a:gd name="T0" fmla="*/ 0 w 43"/>
                <a:gd name="T1" fmla="*/ 3 h 13"/>
                <a:gd name="T2" fmla="*/ 35 w 43"/>
                <a:gd name="T3" fmla="*/ 3 h 13"/>
                <a:gd name="T4" fmla="*/ 43 w 43"/>
                <a:gd name="T5" fmla="*/ 0 h 13"/>
                <a:gd name="T6" fmla="*/ 34 w 43"/>
                <a:gd name="T7" fmla="*/ 11 h 13"/>
                <a:gd name="T8" fmla="*/ 9 w 43"/>
                <a:gd name="T9" fmla="*/ 10 h 13"/>
                <a:gd name="T10" fmla="*/ 0 w 43"/>
                <a:gd name="T11" fmla="*/ 3 h 13"/>
              </a:gdLst>
              <a:ahLst/>
              <a:cxnLst>
                <a:cxn ang="0">
                  <a:pos x="T0" y="T1"/>
                </a:cxn>
                <a:cxn ang="0">
                  <a:pos x="T2" y="T3"/>
                </a:cxn>
                <a:cxn ang="0">
                  <a:pos x="T4" y="T5"/>
                </a:cxn>
                <a:cxn ang="0">
                  <a:pos x="T6" y="T7"/>
                </a:cxn>
                <a:cxn ang="0">
                  <a:pos x="T8" y="T9"/>
                </a:cxn>
                <a:cxn ang="0">
                  <a:pos x="T10" y="T11"/>
                </a:cxn>
              </a:cxnLst>
              <a:rect l="0" t="0" r="r" b="b"/>
              <a:pathLst>
                <a:path w="43" h="13">
                  <a:moveTo>
                    <a:pt x="0" y="3"/>
                  </a:moveTo>
                  <a:cubicBezTo>
                    <a:pt x="12" y="3"/>
                    <a:pt x="23" y="3"/>
                    <a:pt x="35" y="3"/>
                  </a:cubicBezTo>
                  <a:cubicBezTo>
                    <a:pt x="38" y="3"/>
                    <a:pt x="41" y="3"/>
                    <a:pt x="43" y="0"/>
                  </a:cubicBezTo>
                  <a:cubicBezTo>
                    <a:pt x="43" y="6"/>
                    <a:pt x="42" y="10"/>
                    <a:pt x="34" y="11"/>
                  </a:cubicBezTo>
                  <a:cubicBezTo>
                    <a:pt x="26" y="13"/>
                    <a:pt x="17" y="13"/>
                    <a:pt x="9" y="10"/>
                  </a:cubicBezTo>
                  <a:cubicBezTo>
                    <a:pt x="4" y="10"/>
                    <a:pt x="1" y="9"/>
                    <a:pt x="0" y="3"/>
                  </a:cubicBezTo>
                  <a:close/>
                </a:path>
              </a:pathLst>
            </a:custGeom>
            <a:solidFill>
              <a:srgbClr val="EA72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 name="Freeform 41">
              <a:extLst>
                <a:ext uri="{FF2B5EF4-FFF2-40B4-BE49-F238E27FC236}">
                  <a16:creationId xmlns:a16="http://schemas.microsoft.com/office/drawing/2014/main" id="{8C1A457D-A056-1E5C-308F-B0D920823ECE}"/>
                </a:ext>
              </a:extLst>
            </p:cNvPr>
            <p:cNvSpPr/>
            <p:nvPr/>
          </p:nvSpPr>
          <p:spPr bwMode="auto">
            <a:xfrm>
              <a:off x="5395913" y="2863850"/>
              <a:ext cx="127000" cy="34925"/>
            </a:xfrm>
            <a:custGeom>
              <a:avLst/>
              <a:gdLst>
                <a:gd name="T0" fmla="*/ 43 w 43"/>
                <a:gd name="T1" fmla="*/ 12 h 12"/>
                <a:gd name="T2" fmla="*/ 1 w 43"/>
                <a:gd name="T3" fmla="*/ 12 h 12"/>
                <a:gd name="T4" fmla="*/ 9 w 43"/>
                <a:gd name="T5" fmla="*/ 4 h 12"/>
                <a:gd name="T6" fmla="*/ 35 w 43"/>
                <a:gd name="T7" fmla="*/ 4 h 12"/>
                <a:gd name="T8" fmla="*/ 43 w 43"/>
                <a:gd name="T9" fmla="*/ 12 h 12"/>
              </a:gdLst>
              <a:ahLst/>
              <a:cxnLst>
                <a:cxn ang="0">
                  <a:pos x="T0" y="T1"/>
                </a:cxn>
                <a:cxn ang="0">
                  <a:pos x="T2" y="T3"/>
                </a:cxn>
                <a:cxn ang="0">
                  <a:pos x="T4" y="T5"/>
                </a:cxn>
                <a:cxn ang="0">
                  <a:pos x="T6" y="T7"/>
                </a:cxn>
                <a:cxn ang="0">
                  <a:pos x="T8" y="T9"/>
                </a:cxn>
              </a:cxnLst>
              <a:rect l="0" t="0" r="r" b="b"/>
              <a:pathLst>
                <a:path w="43" h="12">
                  <a:moveTo>
                    <a:pt x="43" y="12"/>
                  </a:moveTo>
                  <a:cubicBezTo>
                    <a:pt x="29" y="12"/>
                    <a:pt x="15" y="12"/>
                    <a:pt x="1" y="12"/>
                  </a:cubicBezTo>
                  <a:cubicBezTo>
                    <a:pt x="0" y="6"/>
                    <a:pt x="4" y="4"/>
                    <a:pt x="9" y="4"/>
                  </a:cubicBezTo>
                  <a:cubicBezTo>
                    <a:pt x="17" y="0"/>
                    <a:pt x="26" y="0"/>
                    <a:pt x="35" y="4"/>
                  </a:cubicBezTo>
                  <a:cubicBezTo>
                    <a:pt x="40" y="4"/>
                    <a:pt x="43" y="6"/>
                    <a:pt x="43" y="12"/>
                  </a:cubicBezTo>
                  <a:close/>
                </a:path>
              </a:pathLst>
            </a:custGeom>
            <a:solidFill>
              <a:srgbClr val="F2A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 name="Freeform 42">
              <a:extLst>
                <a:ext uri="{FF2B5EF4-FFF2-40B4-BE49-F238E27FC236}">
                  <a16:creationId xmlns:a16="http://schemas.microsoft.com/office/drawing/2014/main" id="{89B6604C-E544-6F30-7AE2-5947C085665F}"/>
                </a:ext>
              </a:extLst>
            </p:cNvPr>
            <p:cNvSpPr/>
            <p:nvPr/>
          </p:nvSpPr>
          <p:spPr bwMode="auto">
            <a:xfrm>
              <a:off x="5299075" y="3284538"/>
              <a:ext cx="53975" cy="190500"/>
            </a:xfrm>
            <a:custGeom>
              <a:avLst/>
              <a:gdLst>
                <a:gd name="T0" fmla="*/ 8 w 18"/>
                <a:gd name="T1" fmla="*/ 18 h 65"/>
                <a:gd name="T2" fmla="*/ 1 w 18"/>
                <a:gd name="T3" fmla="*/ 0 h 65"/>
                <a:gd name="T4" fmla="*/ 15 w 18"/>
                <a:gd name="T5" fmla="*/ 34 h 65"/>
                <a:gd name="T6" fmla="*/ 17 w 18"/>
                <a:gd name="T7" fmla="*/ 62 h 65"/>
                <a:gd name="T8" fmla="*/ 10 w 18"/>
                <a:gd name="T9" fmla="*/ 63 h 65"/>
                <a:gd name="T10" fmla="*/ 9 w 18"/>
                <a:gd name="T11" fmla="*/ 35 h 65"/>
                <a:gd name="T12" fmla="*/ 8 w 18"/>
                <a:gd name="T13" fmla="*/ 18 h 65"/>
              </a:gdLst>
              <a:ahLst/>
              <a:cxnLst>
                <a:cxn ang="0">
                  <a:pos x="T0" y="T1"/>
                </a:cxn>
                <a:cxn ang="0">
                  <a:pos x="T2" y="T3"/>
                </a:cxn>
                <a:cxn ang="0">
                  <a:pos x="T4" y="T5"/>
                </a:cxn>
                <a:cxn ang="0">
                  <a:pos x="T6" y="T7"/>
                </a:cxn>
                <a:cxn ang="0">
                  <a:pos x="T8" y="T9"/>
                </a:cxn>
                <a:cxn ang="0">
                  <a:pos x="T10" y="T11"/>
                </a:cxn>
                <a:cxn ang="0">
                  <a:pos x="T12" y="T13"/>
                </a:cxn>
              </a:cxnLst>
              <a:rect l="0" t="0" r="r" b="b"/>
              <a:pathLst>
                <a:path w="18" h="65">
                  <a:moveTo>
                    <a:pt x="8" y="18"/>
                  </a:moveTo>
                  <a:cubicBezTo>
                    <a:pt x="7" y="11"/>
                    <a:pt x="0" y="8"/>
                    <a:pt x="1" y="0"/>
                  </a:cubicBezTo>
                  <a:cubicBezTo>
                    <a:pt x="11" y="10"/>
                    <a:pt x="13" y="22"/>
                    <a:pt x="15" y="34"/>
                  </a:cubicBezTo>
                  <a:cubicBezTo>
                    <a:pt x="16" y="43"/>
                    <a:pt x="18" y="53"/>
                    <a:pt x="17" y="62"/>
                  </a:cubicBezTo>
                  <a:cubicBezTo>
                    <a:pt x="15" y="65"/>
                    <a:pt x="12" y="65"/>
                    <a:pt x="10" y="63"/>
                  </a:cubicBezTo>
                  <a:cubicBezTo>
                    <a:pt x="7" y="54"/>
                    <a:pt x="10" y="44"/>
                    <a:pt x="9" y="35"/>
                  </a:cubicBezTo>
                  <a:cubicBezTo>
                    <a:pt x="9" y="29"/>
                    <a:pt x="7" y="24"/>
                    <a:pt x="8" y="18"/>
                  </a:cubicBezTo>
                  <a:close/>
                </a:path>
              </a:pathLst>
            </a:custGeom>
            <a:solidFill>
              <a:srgbClr val="C5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 name="Freeform 43">
              <a:extLst>
                <a:ext uri="{FF2B5EF4-FFF2-40B4-BE49-F238E27FC236}">
                  <a16:creationId xmlns:a16="http://schemas.microsoft.com/office/drawing/2014/main" id="{B6F1EAFA-7ED5-305A-2069-E8F278C47FF0}"/>
                </a:ext>
              </a:extLst>
            </p:cNvPr>
            <p:cNvSpPr/>
            <p:nvPr/>
          </p:nvSpPr>
          <p:spPr bwMode="auto">
            <a:xfrm>
              <a:off x="5357813" y="3416300"/>
              <a:ext cx="58738" cy="79375"/>
            </a:xfrm>
            <a:custGeom>
              <a:avLst/>
              <a:gdLst>
                <a:gd name="T0" fmla="*/ 13 w 20"/>
                <a:gd name="T1" fmla="*/ 2 h 27"/>
                <a:gd name="T2" fmla="*/ 19 w 20"/>
                <a:gd name="T3" fmla="*/ 17 h 27"/>
                <a:gd name="T4" fmla="*/ 11 w 20"/>
                <a:gd name="T5" fmla="*/ 27 h 27"/>
                <a:gd name="T6" fmla="*/ 2 w 20"/>
                <a:gd name="T7" fmla="*/ 14 h 27"/>
                <a:gd name="T8" fmla="*/ 3 w 20"/>
                <a:gd name="T9" fmla="*/ 3 h 27"/>
                <a:gd name="T10" fmla="*/ 13 w 20"/>
                <a:gd name="T11" fmla="*/ 2 h 27"/>
              </a:gdLst>
              <a:ahLst/>
              <a:cxnLst>
                <a:cxn ang="0">
                  <a:pos x="T0" y="T1"/>
                </a:cxn>
                <a:cxn ang="0">
                  <a:pos x="T2" y="T3"/>
                </a:cxn>
                <a:cxn ang="0">
                  <a:pos x="T4" y="T5"/>
                </a:cxn>
                <a:cxn ang="0">
                  <a:pos x="T6" y="T7"/>
                </a:cxn>
                <a:cxn ang="0">
                  <a:pos x="T8" y="T9"/>
                </a:cxn>
                <a:cxn ang="0">
                  <a:pos x="T10" y="T11"/>
                </a:cxn>
              </a:cxnLst>
              <a:rect l="0" t="0" r="r" b="b"/>
              <a:pathLst>
                <a:path w="20" h="27">
                  <a:moveTo>
                    <a:pt x="13" y="2"/>
                  </a:moveTo>
                  <a:cubicBezTo>
                    <a:pt x="15" y="7"/>
                    <a:pt x="17" y="12"/>
                    <a:pt x="19" y="17"/>
                  </a:cubicBezTo>
                  <a:cubicBezTo>
                    <a:pt x="20" y="24"/>
                    <a:pt x="15" y="25"/>
                    <a:pt x="11" y="27"/>
                  </a:cubicBezTo>
                  <a:cubicBezTo>
                    <a:pt x="3" y="26"/>
                    <a:pt x="3" y="20"/>
                    <a:pt x="2" y="14"/>
                  </a:cubicBezTo>
                  <a:cubicBezTo>
                    <a:pt x="0" y="10"/>
                    <a:pt x="0" y="6"/>
                    <a:pt x="3" y="3"/>
                  </a:cubicBezTo>
                  <a:cubicBezTo>
                    <a:pt x="6" y="1"/>
                    <a:pt x="9" y="0"/>
                    <a:pt x="13" y="2"/>
                  </a:cubicBezTo>
                  <a:close/>
                </a:path>
              </a:pathLst>
            </a:custGeom>
            <a:solidFill>
              <a:srgbClr val="F4B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 name="Freeform 44">
              <a:extLst>
                <a:ext uri="{FF2B5EF4-FFF2-40B4-BE49-F238E27FC236}">
                  <a16:creationId xmlns:a16="http://schemas.microsoft.com/office/drawing/2014/main" id="{D15FE483-F42D-3FCD-77FA-5AC59B8EB212}"/>
                </a:ext>
              </a:extLst>
            </p:cNvPr>
            <p:cNvSpPr/>
            <p:nvPr/>
          </p:nvSpPr>
          <p:spPr bwMode="auto">
            <a:xfrm>
              <a:off x="5508625" y="3416300"/>
              <a:ext cx="52388" cy="76200"/>
            </a:xfrm>
            <a:custGeom>
              <a:avLst/>
              <a:gdLst>
                <a:gd name="T0" fmla="*/ 0 w 18"/>
                <a:gd name="T1" fmla="*/ 19 h 26"/>
                <a:gd name="T2" fmla="*/ 5 w 18"/>
                <a:gd name="T3" fmla="*/ 3 h 26"/>
                <a:gd name="T4" fmla="*/ 18 w 18"/>
                <a:gd name="T5" fmla="*/ 15 h 26"/>
                <a:gd name="T6" fmla="*/ 11 w 18"/>
                <a:gd name="T7" fmla="*/ 26 h 26"/>
                <a:gd name="T8" fmla="*/ 0 w 18"/>
                <a:gd name="T9" fmla="*/ 19 h 26"/>
              </a:gdLst>
              <a:ahLst/>
              <a:cxnLst>
                <a:cxn ang="0">
                  <a:pos x="T0" y="T1"/>
                </a:cxn>
                <a:cxn ang="0">
                  <a:pos x="T2" y="T3"/>
                </a:cxn>
                <a:cxn ang="0">
                  <a:pos x="T4" y="T5"/>
                </a:cxn>
                <a:cxn ang="0">
                  <a:pos x="T6" y="T7"/>
                </a:cxn>
                <a:cxn ang="0">
                  <a:pos x="T8" y="T9"/>
                </a:cxn>
              </a:cxnLst>
              <a:rect l="0" t="0" r="r" b="b"/>
              <a:pathLst>
                <a:path w="18" h="26">
                  <a:moveTo>
                    <a:pt x="0" y="19"/>
                  </a:moveTo>
                  <a:cubicBezTo>
                    <a:pt x="2" y="14"/>
                    <a:pt x="6" y="9"/>
                    <a:pt x="5" y="3"/>
                  </a:cubicBezTo>
                  <a:cubicBezTo>
                    <a:pt x="16" y="0"/>
                    <a:pt x="18" y="2"/>
                    <a:pt x="18" y="15"/>
                  </a:cubicBezTo>
                  <a:cubicBezTo>
                    <a:pt x="18" y="20"/>
                    <a:pt x="15" y="24"/>
                    <a:pt x="11" y="26"/>
                  </a:cubicBezTo>
                  <a:cubicBezTo>
                    <a:pt x="5" y="26"/>
                    <a:pt x="2" y="23"/>
                    <a:pt x="0" y="19"/>
                  </a:cubicBezTo>
                  <a:close/>
                </a:path>
              </a:pathLst>
            </a:custGeom>
            <a:solidFill>
              <a:srgbClr val="ED77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 name="Freeform 45">
              <a:extLst>
                <a:ext uri="{FF2B5EF4-FFF2-40B4-BE49-F238E27FC236}">
                  <a16:creationId xmlns:a16="http://schemas.microsoft.com/office/drawing/2014/main" id="{CB2A9985-2A26-4060-AC60-D4C040F5634A}"/>
                </a:ext>
              </a:extLst>
            </p:cNvPr>
            <p:cNvSpPr/>
            <p:nvPr/>
          </p:nvSpPr>
          <p:spPr bwMode="auto">
            <a:xfrm>
              <a:off x="5395913" y="3389313"/>
              <a:ext cx="130175" cy="36513"/>
            </a:xfrm>
            <a:custGeom>
              <a:avLst/>
              <a:gdLst>
                <a:gd name="T0" fmla="*/ 0 w 44"/>
                <a:gd name="T1" fmla="*/ 3 h 12"/>
                <a:gd name="T2" fmla="*/ 35 w 44"/>
                <a:gd name="T3" fmla="*/ 3 h 12"/>
                <a:gd name="T4" fmla="*/ 43 w 44"/>
                <a:gd name="T5" fmla="*/ 0 h 12"/>
                <a:gd name="T6" fmla="*/ 40 w 44"/>
                <a:gd name="T7" fmla="*/ 8 h 12"/>
                <a:gd name="T8" fmla="*/ 3 w 44"/>
                <a:gd name="T9" fmla="*/ 8 h 12"/>
                <a:gd name="T10" fmla="*/ 0 w 44"/>
                <a:gd name="T11" fmla="*/ 3 h 12"/>
              </a:gdLst>
              <a:ahLst/>
              <a:cxnLst>
                <a:cxn ang="0">
                  <a:pos x="T0" y="T1"/>
                </a:cxn>
                <a:cxn ang="0">
                  <a:pos x="T2" y="T3"/>
                </a:cxn>
                <a:cxn ang="0">
                  <a:pos x="T4" y="T5"/>
                </a:cxn>
                <a:cxn ang="0">
                  <a:pos x="T6" y="T7"/>
                </a:cxn>
                <a:cxn ang="0">
                  <a:pos x="T8" y="T9"/>
                </a:cxn>
                <a:cxn ang="0">
                  <a:pos x="T10" y="T11"/>
                </a:cxn>
              </a:cxnLst>
              <a:rect l="0" t="0" r="r" b="b"/>
              <a:pathLst>
                <a:path w="44" h="12">
                  <a:moveTo>
                    <a:pt x="0" y="3"/>
                  </a:moveTo>
                  <a:cubicBezTo>
                    <a:pt x="12" y="3"/>
                    <a:pt x="23" y="3"/>
                    <a:pt x="35" y="3"/>
                  </a:cubicBezTo>
                  <a:cubicBezTo>
                    <a:pt x="38" y="3"/>
                    <a:pt x="41" y="2"/>
                    <a:pt x="43" y="0"/>
                  </a:cubicBezTo>
                  <a:cubicBezTo>
                    <a:pt x="44" y="3"/>
                    <a:pt x="42" y="6"/>
                    <a:pt x="40" y="8"/>
                  </a:cubicBezTo>
                  <a:cubicBezTo>
                    <a:pt x="28" y="9"/>
                    <a:pt x="16" y="12"/>
                    <a:pt x="3" y="8"/>
                  </a:cubicBezTo>
                  <a:cubicBezTo>
                    <a:pt x="1" y="7"/>
                    <a:pt x="0" y="6"/>
                    <a:pt x="0" y="3"/>
                  </a:cubicBezTo>
                  <a:close/>
                </a:path>
              </a:pathLst>
            </a:custGeom>
            <a:solidFill>
              <a:srgbClr val="EA7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 name="Freeform 46">
              <a:extLst>
                <a:ext uri="{FF2B5EF4-FFF2-40B4-BE49-F238E27FC236}">
                  <a16:creationId xmlns:a16="http://schemas.microsoft.com/office/drawing/2014/main" id="{9DE972AD-8F38-9AE5-62AF-E226A4F5D9B9}"/>
                </a:ext>
              </a:extLst>
            </p:cNvPr>
            <p:cNvSpPr/>
            <p:nvPr/>
          </p:nvSpPr>
          <p:spPr bwMode="auto">
            <a:xfrm>
              <a:off x="5395913" y="3098800"/>
              <a:ext cx="127000" cy="26988"/>
            </a:xfrm>
            <a:custGeom>
              <a:avLst/>
              <a:gdLst>
                <a:gd name="T0" fmla="*/ 9 w 43"/>
                <a:gd name="T1" fmla="*/ 0 h 9"/>
                <a:gd name="T2" fmla="*/ 40 w 43"/>
                <a:gd name="T3" fmla="*/ 2 h 9"/>
                <a:gd name="T4" fmla="*/ 43 w 43"/>
                <a:gd name="T5" fmla="*/ 5 h 9"/>
                <a:gd name="T6" fmla="*/ 1 w 43"/>
                <a:gd name="T7" fmla="*/ 7 h 9"/>
                <a:gd name="T8" fmla="*/ 9 w 43"/>
                <a:gd name="T9" fmla="*/ 0 h 9"/>
              </a:gdLst>
              <a:ahLst/>
              <a:cxnLst>
                <a:cxn ang="0">
                  <a:pos x="T0" y="T1"/>
                </a:cxn>
                <a:cxn ang="0">
                  <a:pos x="T2" y="T3"/>
                </a:cxn>
                <a:cxn ang="0">
                  <a:pos x="T4" y="T5"/>
                </a:cxn>
                <a:cxn ang="0">
                  <a:pos x="T6" y="T7"/>
                </a:cxn>
                <a:cxn ang="0">
                  <a:pos x="T8" y="T9"/>
                </a:cxn>
              </a:cxnLst>
              <a:rect l="0" t="0" r="r" b="b"/>
              <a:pathLst>
                <a:path w="43" h="9">
                  <a:moveTo>
                    <a:pt x="9" y="0"/>
                  </a:moveTo>
                  <a:cubicBezTo>
                    <a:pt x="19" y="0"/>
                    <a:pt x="30" y="1"/>
                    <a:pt x="40" y="2"/>
                  </a:cubicBezTo>
                  <a:cubicBezTo>
                    <a:pt x="42" y="2"/>
                    <a:pt x="43" y="3"/>
                    <a:pt x="43" y="5"/>
                  </a:cubicBezTo>
                  <a:cubicBezTo>
                    <a:pt x="29" y="9"/>
                    <a:pt x="15" y="7"/>
                    <a:pt x="1" y="7"/>
                  </a:cubicBezTo>
                  <a:cubicBezTo>
                    <a:pt x="0" y="1"/>
                    <a:pt x="4" y="0"/>
                    <a:pt x="9" y="0"/>
                  </a:cubicBezTo>
                  <a:close/>
                </a:path>
              </a:pathLst>
            </a:custGeom>
            <a:solidFill>
              <a:srgbClr val="F2A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 name="Freeform 47">
              <a:extLst>
                <a:ext uri="{FF2B5EF4-FFF2-40B4-BE49-F238E27FC236}">
                  <a16:creationId xmlns:a16="http://schemas.microsoft.com/office/drawing/2014/main" id="{5F07AB85-72A2-6469-342E-7A89F682FC8D}"/>
                </a:ext>
              </a:extLst>
            </p:cNvPr>
            <p:cNvSpPr/>
            <p:nvPr/>
          </p:nvSpPr>
          <p:spPr bwMode="auto">
            <a:xfrm>
              <a:off x="5395913" y="2987675"/>
              <a:ext cx="120650" cy="20638"/>
            </a:xfrm>
            <a:custGeom>
              <a:avLst/>
              <a:gdLst>
                <a:gd name="T0" fmla="*/ 9 w 41"/>
                <a:gd name="T1" fmla="*/ 0 h 7"/>
                <a:gd name="T2" fmla="*/ 40 w 41"/>
                <a:gd name="T3" fmla="*/ 2 h 7"/>
                <a:gd name="T4" fmla="*/ 41 w 41"/>
                <a:gd name="T5" fmla="*/ 3 h 7"/>
                <a:gd name="T6" fmla="*/ 35 w 41"/>
                <a:gd name="T7" fmla="*/ 7 h 7"/>
                <a:gd name="T8" fmla="*/ 1 w 41"/>
                <a:gd name="T9" fmla="*/ 7 h 7"/>
                <a:gd name="T10" fmla="*/ 9 w 41"/>
                <a:gd name="T11" fmla="*/ 0 h 7"/>
              </a:gdLst>
              <a:ahLst/>
              <a:cxnLst>
                <a:cxn ang="0">
                  <a:pos x="T0" y="T1"/>
                </a:cxn>
                <a:cxn ang="0">
                  <a:pos x="T2" y="T3"/>
                </a:cxn>
                <a:cxn ang="0">
                  <a:pos x="T4" y="T5"/>
                </a:cxn>
                <a:cxn ang="0">
                  <a:pos x="T6" y="T7"/>
                </a:cxn>
                <a:cxn ang="0">
                  <a:pos x="T8" y="T9"/>
                </a:cxn>
                <a:cxn ang="0">
                  <a:pos x="T10" y="T11"/>
                </a:cxn>
              </a:cxnLst>
              <a:rect l="0" t="0" r="r" b="b"/>
              <a:pathLst>
                <a:path w="41" h="7">
                  <a:moveTo>
                    <a:pt x="9" y="0"/>
                  </a:moveTo>
                  <a:cubicBezTo>
                    <a:pt x="19" y="1"/>
                    <a:pt x="30" y="1"/>
                    <a:pt x="40" y="2"/>
                  </a:cubicBezTo>
                  <a:cubicBezTo>
                    <a:pt x="41" y="2"/>
                    <a:pt x="41" y="2"/>
                    <a:pt x="41" y="3"/>
                  </a:cubicBezTo>
                  <a:cubicBezTo>
                    <a:pt x="41" y="7"/>
                    <a:pt x="38" y="7"/>
                    <a:pt x="35" y="7"/>
                  </a:cubicBezTo>
                  <a:cubicBezTo>
                    <a:pt x="24" y="7"/>
                    <a:pt x="12" y="7"/>
                    <a:pt x="1" y="7"/>
                  </a:cubicBezTo>
                  <a:cubicBezTo>
                    <a:pt x="0" y="2"/>
                    <a:pt x="4" y="0"/>
                    <a:pt x="9" y="0"/>
                  </a:cubicBezTo>
                  <a:close/>
                </a:path>
              </a:pathLst>
            </a:custGeom>
            <a:solidFill>
              <a:srgbClr val="F2A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 name="Freeform 48">
              <a:extLst>
                <a:ext uri="{FF2B5EF4-FFF2-40B4-BE49-F238E27FC236}">
                  <a16:creationId xmlns:a16="http://schemas.microsoft.com/office/drawing/2014/main" id="{213DB7D8-D32A-72A2-6F4E-6B996B58183B}"/>
                </a:ext>
              </a:extLst>
            </p:cNvPr>
            <p:cNvSpPr/>
            <p:nvPr/>
          </p:nvSpPr>
          <p:spPr bwMode="auto">
            <a:xfrm>
              <a:off x="6851650" y="4224338"/>
              <a:ext cx="214313" cy="133350"/>
            </a:xfrm>
            <a:custGeom>
              <a:avLst/>
              <a:gdLst>
                <a:gd name="T0" fmla="*/ 4 w 73"/>
                <a:gd name="T1" fmla="*/ 1 h 45"/>
                <a:gd name="T2" fmla="*/ 56 w 73"/>
                <a:gd name="T3" fmla="*/ 32 h 45"/>
                <a:gd name="T4" fmla="*/ 73 w 73"/>
                <a:gd name="T5" fmla="*/ 42 h 45"/>
                <a:gd name="T6" fmla="*/ 60 w 73"/>
                <a:gd name="T7" fmla="*/ 45 h 45"/>
                <a:gd name="T8" fmla="*/ 57 w 73"/>
                <a:gd name="T9" fmla="*/ 38 h 45"/>
                <a:gd name="T10" fmla="*/ 9 w 73"/>
                <a:gd name="T11" fmla="*/ 6 h 45"/>
                <a:gd name="T12" fmla="*/ 0 w 73"/>
                <a:gd name="T13" fmla="*/ 2 h 45"/>
                <a:gd name="T14" fmla="*/ 4 w 73"/>
                <a:gd name="T15" fmla="*/ 1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45">
                  <a:moveTo>
                    <a:pt x="4" y="1"/>
                  </a:moveTo>
                  <a:cubicBezTo>
                    <a:pt x="22" y="10"/>
                    <a:pt x="40" y="19"/>
                    <a:pt x="56" y="32"/>
                  </a:cubicBezTo>
                  <a:cubicBezTo>
                    <a:pt x="61" y="36"/>
                    <a:pt x="64" y="43"/>
                    <a:pt x="73" y="42"/>
                  </a:cubicBezTo>
                  <a:cubicBezTo>
                    <a:pt x="69" y="44"/>
                    <a:pt x="64" y="44"/>
                    <a:pt x="60" y="45"/>
                  </a:cubicBezTo>
                  <a:cubicBezTo>
                    <a:pt x="63" y="41"/>
                    <a:pt x="59" y="40"/>
                    <a:pt x="57" y="38"/>
                  </a:cubicBezTo>
                  <a:cubicBezTo>
                    <a:pt x="43" y="25"/>
                    <a:pt x="26" y="15"/>
                    <a:pt x="9" y="6"/>
                  </a:cubicBezTo>
                  <a:cubicBezTo>
                    <a:pt x="6" y="5"/>
                    <a:pt x="3" y="3"/>
                    <a:pt x="0" y="2"/>
                  </a:cubicBezTo>
                  <a:cubicBezTo>
                    <a:pt x="2" y="0"/>
                    <a:pt x="3" y="1"/>
                    <a:pt x="4" y="1"/>
                  </a:cubicBezTo>
                  <a:close/>
                </a:path>
              </a:pathLst>
            </a:custGeom>
            <a:solidFill>
              <a:srgbClr val="ED9E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 name="Freeform 49">
              <a:extLst>
                <a:ext uri="{FF2B5EF4-FFF2-40B4-BE49-F238E27FC236}">
                  <a16:creationId xmlns:a16="http://schemas.microsoft.com/office/drawing/2014/main" id="{58D7FA91-F0EB-74D0-2CA2-76F7D77C50AA}"/>
                </a:ext>
              </a:extLst>
            </p:cNvPr>
            <p:cNvSpPr/>
            <p:nvPr/>
          </p:nvSpPr>
          <p:spPr bwMode="auto">
            <a:xfrm>
              <a:off x="5481638" y="3471863"/>
              <a:ext cx="66675" cy="65088"/>
            </a:xfrm>
            <a:custGeom>
              <a:avLst/>
              <a:gdLst>
                <a:gd name="T0" fmla="*/ 9 w 23"/>
                <a:gd name="T1" fmla="*/ 0 h 22"/>
                <a:gd name="T2" fmla="*/ 19 w 23"/>
                <a:gd name="T3" fmla="*/ 6 h 22"/>
                <a:gd name="T4" fmla="*/ 12 w 23"/>
                <a:gd name="T5" fmla="*/ 21 h 22"/>
                <a:gd name="T6" fmla="*/ 0 w 23"/>
                <a:gd name="T7" fmla="*/ 17 h 22"/>
                <a:gd name="T8" fmla="*/ 9 w 23"/>
                <a:gd name="T9" fmla="*/ 0 h 22"/>
              </a:gdLst>
              <a:ahLst/>
              <a:cxnLst>
                <a:cxn ang="0">
                  <a:pos x="T0" y="T1"/>
                </a:cxn>
                <a:cxn ang="0">
                  <a:pos x="T2" y="T3"/>
                </a:cxn>
                <a:cxn ang="0">
                  <a:pos x="T4" y="T5"/>
                </a:cxn>
                <a:cxn ang="0">
                  <a:pos x="T6" y="T7"/>
                </a:cxn>
                <a:cxn ang="0">
                  <a:pos x="T8" y="T9"/>
                </a:cxn>
              </a:cxnLst>
              <a:rect l="0" t="0" r="r" b="b"/>
              <a:pathLst>
                <a:path w="23" h="22">
                  <a:moveTo>
                    <a:pt x="9" y="0"/>
                  </a:moveTo>
                  <a:cubicBezTo>
                    <a:pt x="13" y="0"/>
                    <a:pt x="15" y="5"/>
                    <a:pt x="19" y="6"/>
                  </a:cubicBezTo>
                  <a:cubicBezTo>
                    <a:pt x="23" y="14"/>
                    <a:pt x="16" y="17"/>
                    <a:pt x="12" y="21"/>
                  </a:cubicBezTo>
                  <a:cubicBezTo>
                    <a:pt x="7" y="22"/>
                    <a:pt x="2" y="22"/>
                    <a:pt x="0" y="17"/>
                  </a:cubicBezTo>
                  <a:cubicBezTo>
                    <a:pt x="3" y="11"/>
                    <a:pt x="6" y="6"/>
                    <a:pt x="9" y="0"/>
                  </a:cubicBezTo>
                  <a:close/>
                </a:path>
              </a:pathLst>
            </a:custGeom>
            <a:solidFill>
              <a:srgbClr val="F4A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 name="Freeform 50">
              <a:extLst>
                <a:ext uri="{FF2B5EF4-FFF2-40B4-BE49-F238E27FC236}">
                  <a16:creationId xmlns:a16="http://schemas.microsoft.com/office/drawing/2014/main" id="{C28BA17C-7072-509F-FB29-4527A7A23BE8}"/>
                </a:ext>
              </a:extLst>
            </p:cNvPr>
            <p:cNvSpPr/>
            <p:nvPr/>
          </p:nvSpPr>
          <p:spPr bwMode="auto">
            <a:xfrm>
              <a:off x="5384800" y="3465513"/>
              <a:ext cx="58738" cy="71438"/>
            </a:xfrm>
            <a:custGeom>
              <a:avLst/>
              <a:gdLst>
                <a:gd name="T0" fmla="*/ 2 w 20"/>
                <a:gd name="T1" fmla="*/ 10 h 24"/>
                <a:gd name="T2" fmla="*/ 10 w 20"/>
                <a:gd name="T3" fmla="*/ 0 h 24"/>
                <a:gd name="T4" fmla="*/ 20 w 20"/>
                <a:gd name="T5" fmla="*/ 19 h 24"/>
                <a:gd name="T6" fmla="*/ 8 w 20"/>
                <a:gd name="T7" fmla="*/ 23 h 24"/>
                <a:gd name="T8" fmla="*/ 2 w 20"/>
                <a:gd name="T9" fmla="*/ 10 h 24"/>
              </a:gdLst>
              <a:ahLst/>
              <a:cxnLst>
                <a:cxn ang="0">
                  <a:pos x="T0" y="T1"/>
                </a:cxn>
                <a:cxn ang="0">
                  <a:pos x="T2" y="T3"/>
                </a:cxn>
                <a:cxn ang="0">
                  <a:pos x="T4" y="T5"/>
                </a:cxn>
                <a:cxn ang="0">
                  <a:pos x="T6" y="T7"/>
                </a:cxn>
                <a:cxn ang="0">
                  <a:pos x="T8" y="T9"/>
                </a:cxn>
              </a:cxnLst>
              <a:rect l="0" t="0" r="r" b="b"/>
              <a:pathLst>
                <a:path w="20" h="24">
                  <a:moveTo>
                    <a:pt x="2" y="10"/>
                  </a:moveTo>
                  <a:cubicBezTo>
                    <a:pt x="2" y="4"/>
                    <a:pt x="9" y="5"/>
                    <a:pt x="10" y="0"/>
                  </a:cubicBezTo>
                  <a:cubicBezTo>
                    <a:pt x="13" y="6"/>
                    <a:pt x="14" y="14"/>
                    <a:pt x="20" y="19"/>
                  </a:cubicBezTo>
                  <a:cubicBezTo>
                    <a:pt x="17" y="23"/>
                    <a:pt x="13" y="24"/>
                    <a:pt x="8" y="23"/>
                  </a:cubicBezTo>
                  <a:cubicBezTo>
                    <a:pt x="3" y="20"/>
                    <a:pt x="0" y="16"/>
                    <a:pt x="2" y="10"/>
                  </a:cubicBezTo>
                  <a:close/>
                </a:path>
              </a:pathLst>
            </a:custGeom>
            <a:solidFill>
              <a:srgbClr val="ED7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 name="Freeform 51">
              <a:extLst>
                <a:ext uri="{FF2B5EF4-FFF2-40B4-BE49-F238E27FC236}">
                  <a16:creationId xmlns:a16="http://schemas.microsoft.com/office/drawing/2014/main" id="{C9AF5C4C-1C64-97A3-5FD9-A646654BD38E}"/>
                </a:ext>
              </a:extLst>
            </p:cNvPr>
            <p:cNvSpPr/>
            <p:nvPr/>
          </p:nvSpPr>
          <p:spPr bwMode="auto">
            <a:xfrm>
              <a:off x="5522913" y="3506788"/>
              <a:ext cx="58738" cy="57150"/>
            </a:xfrm>
            <a:custGeom>
              <a:avLst/>
              <a:gdLst>
                <a:gd name="T0" fmla="*/ 9 w 20"/>
                <a:gd name="T1" fmla="*/ 1 h 19"/>
                <a:gd name="T2" fmla="*/ 19 w 20"/>
                <a:gd name="T3" fmla="*/ 7 h 19"/>
                <a:gd name="T4" fmla="*/ 15 w 20"/>
                <a:gd name="T5" fmla="*/ 14 h 19"/>
                <a:gd name="T6" fmla="*/ 11 w 20"/>
                <a:gd name="T7" fmla="*/ 18 h 19"/>
                <a:gd name="T8" fmla="*/ 1 w 20"/>
                <a:gd name="T9" fmla="*/ 10 h 19"/>
                <a:gd name="T10" fmla="*/ 9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9" y="1"/>
                  </a:moveTo>
                  <a:cubicBezTo>
                    <a:pt x="14" y="0"/>
                    <a:pt x="17" y="3"/>
                    <a:pt x="19" y="7"/>
                  </a:cubicBezTo>
                  <a:cubicBezTo>
                    <a:pt x="20" y="10"/>
                    <a:pt x="17" y="12"/>
                    <a:pt x="15" y="14"/>
                  </a:cubicBezTo>
                  <a:cubicBezTo>
                    <a:pt x="14" y="15"/>
                    <a:pt x="12" y="17"/>
                    <a:pt x="11" y="18"/>
                  </a:cubicBezTo>
                  <a:cubicBezTo>
                    <a:pt x="5" y="19"/>
                    <a:pt x="0" y="18"/>
                    <a:pt x="1" y="10"/>
                  </a:cubicBezTo>
                  <a:cubicBezTo>
                    <a:pt x="3" y="6"/>
                    <a:pt x="5" y="3"/>
                    <a:pt x="9" y="1"/>
                  </a:cubicBezTo>
                  <a:close/>
                </a:path>
              </a:pathLst>
            </a:custGeom>
            <a:solidFill>
              <a:srgbClr val="F3A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 name="Freeform 52">
              <a:extLst>
                <a:ext uri="{FF2B5EF4-FFF2-40B4-BE49-F238E27FC236}">
                  <a16:creationId xmlns:a16="http://schemas.microsoft.com/office/drawing/2014/main" id="{04A605E9-CFCA-D4EA-A0D1-5475611EBEF9}"/>
                </a:ext>
              </a:extLst>
            </p:cNvPr>
            <p:cNvSpPr/>
            <p:nvPr/>
          </p:nvSpPr>
          <p:spPr bwMode="auto">
            <a:xfrm>
              <a:off x="5297488" y="3533775"/>
              <a:ext cx="66675" cy="71438"/>
            </a:xfrm>
            <a:custGeom>
              <a:avLst/>
              <a:gdLst>
                <a:gd name="T0" fmla="*/ 19 w 23"/>
                <a:gd name="T1" fmla="*/ 20 h 24"/>
                <a:gd name="T2" fmla="*/ 4 w 23"/>
                <a:gd name="T3" fmla="*/ 20 h 24"/>
                <a:gd name="T4" fmla="*/ 6 w 23"/>
                <a:gd name="T5" fmla="*/ 3 h 24"/>
                <a:gd name="T6" fmla="*/ 16 w 23"/>
                <a:gd name="T7" fmla="*/ 7 h 24"/>
                <a:gd name="T8" fmla="*/ 20 w 23"/>
                <a:gd name="T9" fmla="*/ 15 h 24"/>
                <a:gd name="T10" fmla="*/ 19 w 23"/>
                <a:gd name="T11" fmla="*/ 20 h 24"/>
              </a:gdLst>
              <a:ahLst/>
              <a:cxnLst>
                <a:cxn ang="0">
                  <a:pos x="T0" y="T1"/>
                </a:cxn>
                <a:cxn ang="0">
                  <a:pos x="T2" y="T3"/>
                </a:cxn>
                <a:cxn ang="0">
                  <a:pos x="T4" y="T5"/>
                </a:cxn>
                <a:cxn ang="0">
                  <a:pos x="T6" y="T7"/>
                </a:cxn>
                <a:cxn ang="0">
                  <a:pos x="T8" y="T9"/>
                </a:cxn>
                <a:cxn ang="0">
                  <a:pos x="T10" y="T11"/>
                </a:cxn>
              </a:cxnLst>
              <a:rect l="0" t="0" r="r" b="b"/>
              <a:pathLst>
                <a:path w="23" h="24">
                  <a:moveTo>
                    <a:pt x="19" y="20"/>
                  </a:moveTo>
                  <a:cubicBezTo>
                    <a:pt x="14" y="24"/>
                    <a:pt x="9" y="22"/>
                    <a:pt x="4" y="20"/>
                  </a:cubicBezTo>
                  <a:cubicBezTo>
                    <a:pt x="0" y="14"/>
                    <a:pt x="4" y="8"/>
                    <a:pt x="6" y="3"/>
                  </a:cubicBezTo>
                  <a:cubicBezTo>
                    <a:pt x="11" y="0"/>
                    <a:pt x="13" y="4"/>
                    <a:pt x="16" y="7"/>
                  </a:cubicBezTo>
                  <a:cubicBezTo>
                    <a:pt x="18" y="9"/>
                    <a:pt x="18" y="13"/>
                    <a:pt x="20" y="15"/>
                  </a:cubicBezTo>
                  <a:cubicBezTo>
                    <a:pt x="23" y="17"/>
                    <a:pt x="20" y="19"/>
                    <a:pt x="19" y="20"/>
                  </a:cubicBezTo>
                  <a:close/>
                </a:path>
              </a:pathLst>
            </a:custGeom>
            <a:solidFill>
              <a:srgbClr val="E86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 name="Freeform 53">
              <a:extLst>
                <a:ext uri="{FF2B5EF4-FFF2-40B4-BE49-F238E27FC236}">
                  <a16:creationId xmlns:a16="http://schemas.microsoft.com/office/drawing/2014/main" id="{F7C40579-0F51-5983-BB39-B6E2707D1CD6}"/>
                </a:ext>
              </a:extLst>
            </p:cNvPr>
            <p:cNvSpPr/>
            <p:nvPr/>
          </p:nvSpPr>
          <p:spPr bwMode="auto">
            <a:xfrm>
              <a:off x="5337175" y="3457575"/>
              <a:ext cx="71438" cy="85725"/>
            </a:xfrm>
            <a:custGeom>
              <a:avLst/>
              <a:gdLst>
                <a:gd name="T0" fmla="*/ 18 w 24"/>
                <a:gd name="T1" fmla="*/ 13 h 29"/>
                <a:gd name="T2" fmla="*/ 24 w 24"/>
                <a:gd name="T3" fmla="*/ 26 h 29"/>
                <a:gd name="T4" fmla="*/ 20 w 24"/>
                <a:gd name="T5" fmla="*/ 28 h 29"/>
                <a:gd name="T6" fmla="*/ 7 w 24"/>
                <a:gd name="T7" fmla="*/ 17 h 29"/>
                <a:gd name="T8" fmla="*/ 5 w 24"/>
                <a:gd name="T9" fmla="*/ 4 h 29"/>
                <a:gd name="T10" fmla="*/ 9 w 24"/>
                <a:gd name="T11" fmla="*/ 0 h 29"/>
                <a:gd name="T12" fmla="*/ 18 w 24"/>
                <a:gd name="T13" fmla="*/ 13 h 29"/>
              </a:gdLst>
              <a:ahLst/>
              <a:cxnLst>
                <a:cxn ang="0">
                  <a:pos x="T0" y="T1"/>
                </a:cxn>
                <a:cxn ang="0">
                  <a:pos x="T2" y="T3"/>
                </a:cxn>
                <a:cxn ang="0">
                  <a:pos x="T4" y="T5"/>
                </a:cxn>
                <a:cxn ang="0">
                  <a:pos x="T6" y="T7"/>
                </a:cxn>
                <a:cxn ang="0">
                  <a:pos x="T8" y="T9"/>
                </a:cxn>
                <a:cxn ang="0">
                  <a:pos x="T10" y="T11"/>
                </a:cxn>
                <a:cxn ang="0">
                  <a:pos x="T12" y="T13"/>
                </a:cxn>
              </a:cxnLst>
              <a:rect l="0" t="0" r="r" b="b"/>
              <a:pathLst>
                <a:path w="24" h="28">
                  <a:moveTo>
                    <a:pt x="18" y="13"/>
                  </a:moveTo>
                  <a:cubicBezTo>
                    <a:pt x="19" y="18"/>
                    <a:pt x="22" y="22"/>
                    <a:pt x="24" y="26"/>
                  </a:cubicBezTo>
                  <a:cubicBezTo>
                    <a:pt x="22" y="26"/>
                    <a:pt x="21" y="27"/>
                    <a:pt x="20" y="28"/>
                  </a:cubicBezTo>
                  <a:cubicBezTo>
                    <a:pt x="12" y="29"/>
                    <a:pt x="11" y="22"/>
                    <a:pt x="7" y="17"/>
                  </a:cubicBezTo>
                  <a:cubicBezTo>
                    <a:pt x="6" y="13"/>
                    <a:pt x="0" y="9"/>
                    <a:pt x="5" y="4"/>
                  </a:cubicBezTo>
                  <a:cubicBezTo>
                    <a:pt x="7" y="2"/>
                    <a:pt x="8" y="1"/>
                    <a:pt x="9" y="0"/>
                  </a:cubicBezTo>
                  <a:cubicBezTo>
                    <a:pt x="13" y="4"/>
                    <a:pt x="13" y="10"/>
                    <a:pt x="18" y="13"/>
                  </a:cubicBezTo>
                  <a:close/>
                </a:path>
              </a:pathLst>
            </a:custGeom>
            <a:solidFill>
              <a:srgbClr val="CD5A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 name="Freeform 54">
              <a:extLst>
                <a:ext uri="{FF2B5EF4-FFF2-40B4-BE49-F238E27FC236}">
                  <a16:creationId xmlns:a16="http://schemas.microsoft.com/office/drawing/2014/main" id="{0DC212A5-5D34-478B-CA62-416541301A4C}"/>
                </a:ext>
              </a:extLst>
            </p:cNvPr>
            <p:cNvSpPr/>
            <p:nvPr/>
          </p:nvSpPr>
          <p:spPr bwMode="auto">
            <a:xfrm>
              <a:off x="5340350" y="3502025"/>
              <a:ext cx="55563" cy="61913"/>
            </a:xfrm>
            <a:custGeom>
              <a:avLst/>
              <a:gdLst>
                <a:gd name="T0" fmla="*/ 8 w 19"/>
                <a:gd name="T1" fmla="*/ 1 h 21"/>
                <a:gd name="T2" fmla="*/ 19 w 19"/>
                <a:gd name="T3" fmla="*/ 13 h 21"/>
                <a:gd name="T4" fmla="*/ 8 w 19"/>
                <a:gd name="T5" fmla="*/ 20 h 21"/>
                <a:gd name="T6" fmla="*/ 0 w 19"/>
                <a:gd name="T7" fmla="*/ 10 h 21"/>
                <a:gd name="T8" fmla="*/ 8 w 19"/>
                <a:gd name="T9" fmla="*/ 1 h 21"/>
              </a:gdLst>
              <a:ahLst/>
              <a:cxnLst>
                <a:cxn ang="0">
                  <a:pos x="T0" y="T1"/>
                </a:cxn>
                <a:cxn ang="0">
                  <a:pos x="T2" y="T3"/>
                </a:cxn>
                <a:cxn ang="0">
                  <a:pos x="T4" y="T5"/>
                </a:cxn>
                <a:cxn ang="0">
                  <a:pos x="T6" y="T7"/>
                </a:cxn>
                <a:cxn ang="0">
                  <a:pos x="T8" y="T9"/>
                </a:cxn>
              </a:cxnLst>
              <a:rect l="0" t="0" r="r" b="b"/>
              <a:pathLst>
                <a:path w="19" h="21">
                  <a:moveTo>
                    <a:pt x="8" y="1"/>
                  </a:moveTo>
                  <a:cubicBezTo>
                    <a:pt x="11" y="5"/>
                    <a:pt x="14" y="10"/>
                    <a:pt x="19" y="13"/>
                  </a:cubicBezTo>
                  <a:cubicBezTo>
                    <a:pt x="19" y="21"/>
                    <a:pt x="14" y="21"/>
                    <a:pt x="8" y="20"/>
                  </a:cubicBezTo>
                  <a:cubicBezTo>
                    <a:pt x="4" y="19"/>
                    <a:pt x="1" y="15"/>
                    <a:pt x="0" y="10"/>
                  </a:cubicBezTo>
                  <a:cubicBezTo>
                    <a:pt x="0" y="5"/>
                    <a:pt x="1" y="0"/>
                    <a:pt x="8" y="1"/>
                  </a:cubicBezTo>
                  <a:close/>
                </a:path>
              </a:pathLst>
            </a:custGeom>
            <a:solidFill>
              <a:srgbClr val="ED7B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 name="Freeform 55">
              <a:extLst>
                <a:ext uri="{FF2B5EF4-FFF2-40B4-BE49-F238E27FC236}">
                  <a16:creationId xmlns:a16="http://schemas.microsoft.com/office/drawing/2014/main" id="{D38D653F-8F50-5481-079C-93F3DA2064F2}"/>
                </a:ext>
              </a:extLst>
            </p:cNvPr>
            <p:cNvSpPr/>
            <p:nvPr/>
          </p:nvSpPr>
          <p:spPr bwMode="auto">
            <a:xfrm>
              <a:off x="5516563" y="3451225"/>
              <a:ext cx="58738" cy="85725"/>
            </a:xfrm>
            <a:custGeom>
              <a:avLst/>
              <a:gdLst>
                <a:gd name="T0" fmla="*/ 11 w 20"/>
                <a:gd name="T1" fmla="*/ 20 h 29"/>
                <a:gd name="T2" fmla="*/ 3 w 20"/>
                <a:gd name="T3" fmla="*/ 29 h 29"/>
                <a:gd name="T4" fmla="*/ 0 w 20"/>
                <a:gd name="T5" fmla="*/ 28 h 29"/>
                <a:gd name="T6" fmla="*/ 7 w 20"/>
                <a:gd name="T7" fmla="*/ 13 h 29"/>
                <a:gd name="T8" fmla="*/ 15 w 20"/>
                <a:gd name="T9" fmla="*/ 3 h 29"/>
                <a:gd name="T10" fmla="*/ 18 w 20"/>
                <a:gd name="T11" fmla="*/ 0 h 29"/>
                <a:gd name="T12" fmla="*/ 20 w 20"/>
                <a:gd name="T13" fmla="*/ 5 h 29"/>
                <a:gd name="T14" fmla="*/ 11 w 20"/>
                <a:gd name="T15" fmla="*/ 2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8">
                  <a:moveTo>
                    <a:pt x="11" y="20"/>
                  </a:moveTo>
                  <a:cubicBezTo>
                    <a:pt x="9" y="24"/>
                    <a:pt x="8" y="28"/>
                    <a:pt x="3" y="29"/>
                  </a:cubicBezTo>
                  <a:cubicBezTo>
                    <a:pt x="2" y="29"/>
                    <a:pt x="1" y="29"/>
                    <a:pt x="0" y="28"/>
                  </a:cubicBezTo>
                  <a:cubicBezTo>
                    <a:pt x="0" y="22"/>
                    <a:pt x="7" y="19"/>
                    <a:pt x="7" y="13"/>
                  </a:cubicBezTo>
                  <a:cubicBezTo>
                    <a:pt x="11" y="11"/>
                    <a:pt x="11" y="5"/>
                    <a:pt x="15" y="3"/>
                  </a:cubicBezTo>
                  <a:cubicBezTo>
                    <a:pt x="18" y="4"/>
                    <a:pt x="17" y="0"/>
                    <a:pt x="18" y="0"/>
                  </a:cubicBezTo>
                  <a:cubicBezTo>
                    <a:pt x="19" y="1"/>
                    <a:pt x="18" y="4"/>
                    <a:pt x="20" y="5"/>
                  </a:cubicBezTo>
                  <a:cubicBezTo>
                    <a:pt x="18" y="10"/>
                    <a:pt x="15" y="16"/>
                    <a:pt x="11" y="20"/>
                  </a:cubicBezTo>
                  <a:close/>
                </a:path>
              </a:pathLst>
            </a:custGeom>
            <a:solidFill>
              <a:srgbClr val="CA5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 name="Freeform 56">
              <a:extLst>
                <a:ext uri="{FF2B5EF4-FFF2-40B4-BE49-F238E27FC236}">
                  <a16:creationId xmlns:a16="http://schemas.microsoft.com/office/drawing/2014/main" id="{6DF26D7F-BA8A-5D48-9962-98F506138C03}"/>
                </a:ext>
              </a:extLst>
            </p:cNvPr>
            <p:cNvSpPr/>
            <p:nvPr/>
          </p:nvSpPr>
          <p:spPr bwMode="auto">
            <a:xfrm>
              <a:off x="5314950" y="3465513"/>
              <a:ext cx="49213" cy="65088"/>
            </a:xfrm>
            <a:custGeom>
              <a:avLst/>
              <a:gdLst>
                <a:gd name="T0" fmla="*/ 17 w 17"/>
                <a:gd name="T1" fmla="*/ 13 h 22"/>
                <a:gd name="T2" fmla="*/ 10 w 17"/>
                <a:gd name="T3" fmla="*/ 22 h 22"/>
                <a:gd name="T4" fmla="*/ 2 w 17"/>
                <a:gd name="T5" fmla="*/ 15 h 22"/>
                <a:gd name="T6" fmla="*/ 5 w 17"/>
                <a:gd name="T7" fmla="*/ 0 h 22"/>
                <a:gd name="T8" fmla="*/ 12 w 17"/>
                <a:gd name="T9" fmla="*/ 0 h 22"/>
                <a:gd name="T10" fmla="*/ 13 w 17"/>
                <a:gd name="T11" fmla="*/ 1 h 22"/>
                <a:gd name="T12" fmla="*/ 17 w 17"/>
                <a:gd name="T13" fmla="*/ 13 h 22"/>
              </a:gdLst>
              <a:ahLst/>
              <a:cxnLst>
                <a:cxn ang="0">
                  <a:pos x="T0" y="T1"/>
                </a:cxn>
                <a:cxn ang="0">
                  <a:pos x="T2" y="T3"/>
                </a:cxn>
                <a:cxn ang="0">
                  <a:pos x="T4" y="T5"/>
                </a:cxn>
                <a:cxn ang="0">
                  <a:pos x="T6" y="T7"/>
                </a:cxn>
                <a:cxn ang="0">
                  <a:pos x="T8" y="T9"/>
                </a:cxn>
                <a:cxn ang="0">
                  <a:pos x="T10" y="T11"/>
                </a:cxn>
                <a:cxn ang="0">
                  <a:pos x="T12" y="T13"/>
                </a:cxn>
              </a:cxnLst>
              <a:rect l="0" t="0" r="r" b="b"/>
              <a:pathLst>
                <a:path w="17" h="22">
                  <a:moveTo>
                    <a:pt x="17" y="13"/>
                  </a:moveTo>
                  <a:cubicBezTo>
                    <a:pt x="13" y="14"/>
                    <a:pt x="11" y="18"/>
                    <a:pt x="10" y="22"/>
                  </a:cubicBezTo>
                  <a:cubicBezTo>
                    <a:pt x="6" y="21"/>
                    <a:pt x="4" y="18"/>
                    <a:pt x="2" y="15"/>
                  </a:cubicBezTo>
                  <a:cubicBezTo>
                    <a:pt x="0" y="9"/>
                    <a:pt x="1" y="4"/>
                    <a:pt x="5" y="0"/>
                  </a:cubicBezTo>
                  <a:cubicBezTo>
                    <a:pt x="7" y="0"/>
                    <a:pt x="10" y="0"/>
                    <a:pt x="12" y="0"/>
                  </a:cubicBezTo>
                  <a:cubicBezTo>
                    <a:pt x="12" y="0"/>
                    <a:pt x="13" y="0"/>
                    <a:pt x="13" y="1"/>
                  </a:cubicBezTo>
                  <a:cubicBezTo>
                    <a:pt x="12" y="5"/>
                    <a:pt x="16" y="9"/>
                    <a:pt x="17" y="13"/>
                  </a:cubicBezTo>
                  <a:close/>
                </a:path>
              </a:pathLst>
            </a:custGeom>
            <a:solidFill>
              <a:srgbClr val="F6B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 name="Freeform 57">
              <a:extLst>
                <a:ext uri="{FF2B5EF4-FFF2-40B4-BE49-F238E27FC236}">
                  <a16:creationId xmlns:a16="http://schemas.microsoft.com/office/drawing/2014/main" id="{D1C06CD9-1AD7-E604-BBAF-6A873B7A1E9B}"/>
                </a:ext>
              </a:extLst>
            </p:cNvPr>
            <p:cNvSpPr/>
            <p:nvPr/>
          </p:nvSpPr>
          <p:spPr bwMode="auto">
            <a:xfrm>
              <a:off x="5567363" y="3543300"/>
              <a:ext cx="46038" cy="58738"/>
            </a:xfrm>
            <a:custGeom>
              <a:avLst/>
              <a:gdLst>
                <a:gd name="T0" fmla="*/ 0 w 16"/>
                <a:gd name="T1" fmla="*/ 12 h 20"/>
                <a:gd name="T2" fmla="*/ 6 w 16"/>
                <a:gd name="T3" fmla="*/ 6 h 20"/>
                <a:gd name="T4" fmla="*/ 13 w 16"/>
                <a:gd name="T5" fmla="*/ 3 h 20"/>
                <a:gd name="T6" fmla="*/ 15 w 16"/>
                <a:gd name="T7" fmla="*/ 13 h 20"/>
                <a:gd name="T8" fmla="*/ 10 w 16"/>
                <a:gd name="T9" fmla="*/ 19 h 20"/>
                <a:gd name="T10" fmla="*/ 0 w 16"/>
                <a:gd name="T11" fmla="*/ 16 h 20"/>
                <a:gd name="T12" fmla="*/ 0 w 16"/>
                <a:gd name="T13" fmla="*/ 12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0" y="12"/>
                  </a:moveTo>
                  <a:cubicBezTo>
                    <a:pt x="2" y="10"/>
                    <a:pt x="4" y="8"/>
                    <a:pt x="6" y="6"/>
                  </a:cubicBezTo>
                  <a:cubicBezTo>
                    <a:pt x="8" y="5"/>
                    <a:pt x="9" y="0"/>
                    <a:pt x="13" y="3"/>
                  </a:cubicBezTo>
                  <a:cubicBezTo>
                    <a:pt x="16" y="6"/>
                    <a:pt x="16" y="9"/>
                    <a:pt x="15" y="13"/>
                  </a:cubicBezTo>
                  <a:cubicBezTo>
                    <a:pt x="14" y="15"/>
                    <a:pt x="12" y="17"/>
                    <a:pt x="10" y="19"/>
                  </a:cubicBezTo>
                  <a:cubicBezTo>
                    <a:pt x="6" y="20"/>
                    <a:pt x="3" y="17"/>
                    <a:pt x="0" y="16"/>
                  </a:cubicBezTo>
                  <a:cubicBezTo>
                    <a:pt x="0" y="14"/>
                    <a:pt x="0" y="13"/>
                    <a:pt x="0" y="12"/>
                  </a:cubicBezTo>
                  <a:close/>
                </a:path>
              </a:pathLst>
            </a:custGeom>
            <a:solidFill>
              <a:srgbClr val="F5AB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 name="Freeform 58">
              <a:extLst>
                <a:ext uri="{FF2B5EF4-FFF2-40B4-BE49-F238E27FC236}">
                  <a16:creationId xmlns:a16="http://schemas.microsoft.com/office/drawing/2014/main" id="{18034F42-2B18-3558-210A-CD51773D8286}"/>
                </a:ext>
              </a:extLst>
            </p:cNvPr>
            <p:cNvSpPr/>
            <p:nvPr/>
          </p:nvSpPr>
          <p:spPr bwMode="auto">
            <a:xfrm>
              <a:off x="5305425" y="3509963"/>
              <a:ext cx="58738" cy="68263"/>
            </a:xfrm>
            <a:custGeom>
              <a:avLst/>
              <a:gdLst>
                <a:gd name="T0" fmla="*/ 8 w 20"/>
                <a:gd name="T1" fmla="*/ 0 h 23"/>
                <a:gd name="T2" fmla="*/ 13 w 20"/>
                <a:gd name="T3" fmla="*/ 7 h 23"/>
                <a:gd name="T4" fmla="*/ 20 w 20"/>
                <a:gd name="T5" fmla="*/ 17 h 23"/>
                <a:gd name="T6" fmla="*/ 17 w 20"/>
                <a:gd name="T7" fmla="*/ 23 h 23"/>
                <a:gd name="T8" fmla="*/ 4 w 20"/>
                <a:gd name="T9" fmla="*/ 10 h 23"/>
                <a:gd name="T10" fmla="*/ 8 w 20"/>
                <a:gd name="T11" fmla="*/ 0 h 23"/>
              </a:gdLst>
              <a:ahLst/>
              <a:cxnLst>
                <a:cxn ang="0">
                  <a:pos x="T0" y="T1"/>
                </a:cxn>
                <a:cxn ang="0">
                  <a:pos x="T2" y="T3"/>
                </a:cxn>
                <a:cxn ang="0">
                  <a:pos x="T4" y="T5"/>
                </a:cxn>
                <a:cxn ang="0">
                  <a:pos x="T6" y="T7"/>
                </a:cxn>
                <a:cxn ang="0">
                  <a:pos x="T8" y="T9"/>
                </a:cxn>
                <a:cxn ang="0">
                  <a:pos x="T10" y="T11"/>
                </a:cxn>
              </a:cxnLst>
              <a:rect l="0" t="0" r="r" b="b"/>
              <a:pathLst>
                <a:path w="20" h="23">
                  <a:moveTo>
                    <a:pt x="8" y="0"/>
                  </a:moveTo>
                  <a:cubicBezTo>
                    <a:pt x="9" y="2"/>
                    <a:pt x="11" y="5"/>
                    <a:pt x="13" y="7"/>
                  </a:cubicBezTo>
                  <a:cubicBezTo>
                    <a:pt x="16" y="10"/>
                    <a:pt x="18" y="14"/>
                    <a:pt x="20" y="17"/>
                  </a:cubicBezTo>
                  <a:cubicBezTo>
                    <a:pt x="18" y="19"/>
                    <a:pt x="17" y="20"/>
                    <a:pt x="17" y="23"/>
                  </a:cubicBezTo>
                  <a:cubicBezTo>
                    <a:pt x="11" y="20"/>
                    <a:pt x="10" y="13"/>
                    <a:pt x="4" y="10"/>
                  </a:cubicBezTo>
                  <a:cubicBezTo>
                    <a:pt x="2" y="6"/>
                    <a:pt x="0" y="1"/>
                    <a:pt x="8" y="0"/>
                  </a:cubicBezTo>
                  <a:close/>
                </a:path>
              </a:pathLst>
            </a:custGeom>
            <a:solidFill>
              <a:srgbClr val="CC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 name="Freeform 59">
              <a:extLst>
                <a:ext uri="{FF2B5EF4-FFF2-40B4-BE49-F238E27FC236}">
                  <a16:creationId xmlns:a16="http://schemas.microsoft.com/office/drawing/2014/main" id="{9B05BD79-F5CD-22E1-11E6-61B404981DEA}"/>
                </a:ext>
              </a:extLst>
            </p:cNvPr>
            <p:cNvSpPr/>
            <p:nvPr/>
          </p:nvSpPr>
          <p:spPr bwMode="auto">
            <a:xfrm>
              <a:off x="6743700" y="4230688"/>
              <a:ext cx="25400" cy="96838"/>
            </a:xfrm>
            <a:custGeom>
              <a:avLst/>
              <a:gdLst>
                <a:gd name="T0" fmla="*/ 7 w 9"/>
                <a:gd name="T1" fmla="*/ 2 h 33"/>
                <a:gd name="T2" fmla="*/ 6 w 9"/>
                <a:gd name="T3" fmla="*/ 33 h 33"/>
                <a:gd name="T4" fmla="*/ 0 w 9"/>
                <a:gd name="T5" fmla="*/ 31 h 33"/>
                <a:gd name="T6" fmla="*/ 2 w 9"/>
                <a:gd name="T7" fmla="*/ 6 h 33"/>
                <a:gd name="T8" fmla="*/ 7 w 9"/>
                <a:gd name="T9" fmla="*/ 2 h 33"/>
              </a:gdLst>
              <a:ahLst/>
              <a:cxnLst>
                <a:cxn ang="0">
                  <a:pos x="T0" y="T1"/>
                </a:cxn>
                <a:cxn ang="0">
                  <a:pos x="T2" y="T3"/>
                </a:cxn>
                <a:cxn ang="0">
                  <a:pos x="T4" y="T5"/>
                </a:cxn>
                <a:cxn ang="0">
                  <a:pos x="T6" y="T7"/>
                </a:cxn>
                <a:cxn ang="0">
                  <a:pos x="T8" y="T9"/>
                </a:cxn>
              </a:cxnLst>
              <a:rect l="0" t="0" r="r" b="b"/>
              <a:pathLst>
                <a:path w="9" h="33">
                  <a:moveTo>
                    <a:pt x="7" y="2"/>
                  </a:moveTo>
                  <a:cubicBezTo>
                    <a:pt x="9" y="13"/>
                    <a:pt x="5" y="22"/>
                    <a:pt x="6" y="33"/>
                  </a:cubicBezTo>
                  <a:cubicBezTo>
                    <a:pt x="3" y="33"/>
                    <a:pt x="2" y="32"/>
                    <a:pt x="0" y="31"/>
                  </a:cubicBezTo>
                  <a:cubicBezTo>
                    <a:pt x="1" y="22"/>
                    <a:pt x="2" y="14"/>
                    <a:pt x="2" y="6"/>
                  </a:cubicBezTo>
                  <a:cubicBezTo>
                    <a:pt x="2" y="2"/>
                    <a:pt x="4" y="0"/>
                    <a:pt x="7" y="2"/>
                  </a:cubicBezTo>
                  <a:close/>
                </a:path>
              </a:pathLst>
            </a:custGeom>
            <a:solidFill>
              <a:srgbClr val="F1A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 name="Freeform 60">
              <a:extLst>
                <a:ext uri="{FF2B5EF4-FFF2-40B4-BE49-F238E27FC236}">
                  <a16:creationId xmlns:a16="http://schemas.microsoft.com/office/drawing/2014/main" id="{129BD412-F8B3-5FD7-B191-97060F653051}"/>
                </a:ext>
              </a:extLst>
            </p:cNvPr>
            <p:cNvSpPr/>
            <p:nvPr/>
          </p:nvSpPr>
          <p:spPr bwMode="auto">
            <a:xfrm>
              <a:off x="5202238" y="3248025"/>
              <a:ext cx="95250" cy="68263"/>
            </a:xfrm>
            <a:custGeom>
              <a:avLst/>
              <a:gdLst>
                <a:gd name="T0" fmla="*/ 31 w 32"/>
                <a:gd name="T1" fmla="*/ 10 h 23"/>
                <a:gd name="T2" fmla="*/ 24 w 32"/>
                <a:gd name="T3" fmla="*/ 9 h 23"/>
                <a:gd name="T4" fmla="*/ 32 w 32"/>
                <a:gd name="T5" fmla="*/ 22 h 23"/>
                <a:gd name="T6" fmla="*/ 30 w 32"/>
                <a:gd name="T7" fmla="*/ 21 h 23"/>
                <a:gd name="T8" fmla="*/ 0 w 32"/>
                <a:gd name="T9" fmla="*/ 1 h 23"/>
                <a:gd name="T10" fmla="*/ 31 w 32"/>
                <a:gd name="T11" fmla="*/ 10 h 23"/>
              </a:gdLst>
              <a:ahLst/>
              <a:cxnLst>
                <a:cxn ang="0">
                  <a:pos x="T0" y="T1"/>
                </a:cxn>
                <a:cxn ang="0">
                  <a:pos x="T2" y="T3"/>
                </a:cxn>
                <a:cxn ang="0">
                  <a:pos x="T4" y="T5"/>
                </a:cxn>
                <a:cxn ang="0">
                  <a:pos x="T6" y="T7"/>
                </a:cxn>
                <a:cxn ang="0">
                  <a:pos x="T8" y="T9"/>
                </a:cxn>
                <a:cxn ang="0">
                  <a:pos x="T10" y="T11"/>
                </a:cxn>
              </a:cxnLst>
              <a:rect l="0" t="0" r="r" b="b"/>
              <a:pathLst>
                <a:path w="32" h="23">
                  <a:moveTo>
                    <a:pt x="31" y="10"/>
                  </a:moveTo>
                  <a:cubicBezTo>
                    <a:pt x="29" y="9"/>
                    <a:pt x="27" y="9"/>
                    <a:pt x="24" y="9"/>
                  </a:cubicBezTo>
                  <a:cubicBezTo>
                    <a:pt x="27" y="13"/>
                    <a:pt x="32" y="17"/>
                    <a:pt x="32" y="22"/>
                  </a:cubicBezTo>
                  <a:cubicBezTo>
                    <a:pt x="31" y="23"/>
                    <a:pt x="30" y="22"/>
                    <a:pt x="30" y="21"/>
                  </a:cubicBezTo>
                  <a:cubicBezTo>
                    <a:pt x="23" y="9"/>
                    <a:pt x="13" y="4"/>
                    <a:pt x="0" y="1"/>
                  </a:cubicBezTo>
                  <a:cubicBezTo>
                    <a:pt x="11" y="0"/>
                    <a:pt x="22" y="1"/>
                    <a:pt x="31" y="10"/>
                  </a:cubicBezTo>
                  <a:close/>
                </a:path>
              </a:pathLst>
            </a:custGeom>
            <a:solidFill>
              <a:srgbClr val="C532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 name="Freeform 61">
              <a:extLst>
                <a:ext uri="{FF2B5EF4-FFF2-40B4-BE49-F238E27FC236}">
                  <a16:creationId xmlns:a16="http://schemas.microsoft.com/office/drawing/2014/main" id="{E66C871F-9F6C-97B7-1AFB-75E233CC596C}"/>
                </a:ext>
              </a:extLst>
            </p:cNvPr>
            <p:cNvSpPr/>
            <p:nvPr/>
          </p:nvSpPr>
          <p:spPr bwMode="auto">
            <a:xfrm>
              <a:off x="5419725" y="2860675"/>
              <a:ext cx="79375" cy="14288"/>
            </a:xfrm>
            <a:custGeom>
              <a:avLst/>
              <a:gdLst>
                <a:gd name="T0" fmla="*/ 27 w 27"/>
                <a:gd name="T1" fmla="*/ 5 h 5"/>
                <a:gd name="T2" fmla="*/ 1 w 27"/>
                <a:gd name="T3" fmla="*/ 5 h 5"/>
                <a:gd name="T4" fmla="*/ 3 w 27"/>
                <a:gd name="T5" fmla="*/ 0 h 5"/>
                <a:gd name="T6" fmla="*/ 24 w 27"/>
                <a:gd name="T7" fmla="*/ 0 h 5"/>
                <a:gd name="T8" fmla="*/ 27 w 27"/>
                <a:gd name="T9" fmla="*/ 5 h 5"/>
              </a:gdLst>
              <a:ahLst/>
              <a:cxnLst>
                <a:cxn ang="0">
                  <a:pos x="T0" y="T1"/>
                </a:cxn>
                <a:cxn ang="0">
                  <a:pos x="T2" y="T3"/>
                </a:cxn>
                <a:cxn ang="0">
                  <a:pos x="T4" y="T5"/>
                </a:cxn>
                <a:cxn ang="0">
                  <a:pos x="T6" y="T7"/>
                </a:cxn>
                <a:cxn ang="0">
                  <a:pos x="T8" y="T9"/>
                </a:cxn>
              </a:cxnLst>
              <a:rect l="0" t="0" r="r" b="b"/>
              <a:pathLst>
                <a:path w="27" h="5">
                  <a:moveTo>
                    <a:pt x="27" y="5"/>
                  </a:moveTo>
                  <a:cubicBezTo>
                    <a:pt x="18" y="5"/>
                    <a:pt x="9" y="5"/>
                    <a:pt x="1" y="5"/>
                  </a:cubicBezTo>
                  <a:cubicBezTo>
                    <a:pt x="1" y="4"/>
                    <a:pt x="0" y="0"/>
                    <a:pt x="3" y="0"/>
                  </a:cubicBezTo>
                  <a:cubicBezTo>
                    <a:pt x="10" y="0"/>
                    <a:pt x="17" y="0"/>
                    <a:pt x="24" y="0"/>
                  </a:cubicBezTo>
                  <a:cubicBezTo>
                    <a:pt x="27" y="0"/>
                    <a:pt x="26" y="4"/>
                    <a:pt x="27" y="5"/>
                  </a:cubicBezTo>
                  <a:close/>
                </a:path>
              </a:pathLst>
            </a:custGeom>
            <a:solidFill>
              <a:srgbClr val="BF56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 name="Freeform 62">
              <a:extLst>
                <a:ext uri="{FF2B5EF4-FFF2-40B4-BE49-F238E27FC236}">
                  <a16:creationId xmlns:a16="http://schemas.microsoft.com/office/drawing/2014/main" id="{A62F4366-6C04-93E2-4AD0-FCAA6F660527}"/>
                </a:ext>
              </a:extLst>
            </p:cNvPr>
            <p:cNvSpPr/>
            <p:nvPr/>
          </p:nvSpPr>
          <p:spPr bwMode="auto">
            <a:xfrm>
              <a:off x="5422900" y="3306763"/>
              <a:ext cx="76200" cy="12700"/>
            </a:xfrm>
            <a:custGeom>
              <a:avLst/>
              <a:gdLst>
                <a:gd name="T0" fmla="*/ 0 w 26"/>
                <a:gd name="T1" fmla="*/ 0 h 4"/>
                <a:gd name="T2" fmla="*/ 25 w 26"/>
                <a:gd name="T3" fmla="*/ 1 h 4"/>
                <a:gd name="T4" fmla="*/ 26 w 26"/>
                <a:gd name="T5" fmla="*/ 4 h 4"/>
                <a:gd name="T6" fmla="*/ 0 w 26"/>
                <a:gd name="T7" fmla="*/ 4 h 4"/>
                <a:gd name="T8" fmla="*/ 0 w 26"/>
                <a:gd name="T9" fmla="*/ 0 h 4"/>
              </a:gdLst>
              <a:ahLst/>
              <a:cxnLst>
                <a:cxn ang="0">
                  <a:pos x="T0" y="T1"/>
                </a:cxn>
                <a:cxn ang="0">
                  <a:pos x="T2" y="T3"/>
                </a:cxn>
                <a:cxn ang="0">
                  <a:pos x="T4" y="T5"/>
                </a:cxn>
                <a:cxn ang="0">
                  <a:pos x="T6" y="T7"/>
                </a:cxn>
                <a:cxn ang="0">
                  <a:pos x="T8" y="T9"/>
                </a:cxn>
              </a:cxnLst>
              <a:rect l="0" t="0" r="r" b="b"/>
              <a:pathLst>
                <a:path w="26" h="4">
                  <a:moveTo>
                    <a:pt x="0" y="0"/>
                  </a:moveTo>
                  <a:cubicBezTo>
                    <a:pt x="8" y="0"/>
                    <a:pt x="17" y="1"/>
                    <a:pt x="25" y="1"/>
                  </a:cubicBezTo>
                  <a:cubicBezTo>
                    <a:pt x="26" y="2"/>
                    <a:pt x="26" y="3"/>
                    <a:pt x="26" y="4"/>
                  </a:cubicBezTo>
                  <a:cubicBezTo>
                    <a:pt x="17" y="4"/>
                    <a:pt x="8" y="4"/>
                    <a:pt x="0" y="4"/>
                  </a:cubicBezTo>
                  <a:cubicBezTo>
                    <a:pt x="0" y="3"/>
                    <a:pt x="0" y="2"/>
                    <a:pt x="0" y="0"/>
                  </a:cubicBezTo>
                  <a:close/>
                </a:path>
              </a:pathLst>
            </a:custGeom>
            <a:solidFill>
              <a:srgbClr val="C54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 name="Freeform 63">
              <a:extLst>
                <a:ext uri="{FF2B5EF4-FFF2-40B4-BE49-F238E27FC236}">
                  <a16:creationId xmlns:a16="http://schemas.microsoft.com/office/drawing/2014/main" id="{57950767-6E24-C560-4D66-B9A8EFF47E8F}"/>
                </a:ext>
              </a:extLst>
            </p:cNvPr>
            <p:cNvSpPr/>
            <p:nvPr/>
          </p:nvSpPr>
          <p:spPr bwMode="auto">
            <a:xfrm>
              <a:off x="6408738" y="3340100"/>
              <a:ext cx="622300" cy="611188"/>
            </a:xfrm>
            <a:custGeom>
              <a:avLst/>
              <a:gdLst>
                <a:gd name="T0" fmla="*/ 0 w 212"/>
                <a:gd name="T1" fmla="*/ 180 h 208"/>
                <a:gd name="T2" fmla="*/ 0 w 212"/>
                <a:gd name="T3" fmla="*/ 165 h 208"/>
                <a:gd name="T4" fmla="*/ 68 w 212"/>
                <a:gd name="T5" fmla="*/ 126 h 208"/>
                <a:gd name="T6" fmla="*/ 96 w 212"/>
                <a:gd name="T7" fmla="*/ 78 h 208"/>
                <a:gd name="T8" fmla="*/ 133 w 212"/>
                <a:gd name="T9" fmla="*/ 37 h 208"/>
                <a:gd name="T10" fmla="*/ 143 w 212"/>
                <a:gd name="T11" fmla="*/ 21 h 208"/>
                <a:gd name="T12" fmla="*/ 158 w 212"/>
                <a:gd name="T13" fmla="*/ 0 h 208"/>
                <a:gd name="T14" fmla="*/ 159 w 212"/>
                <a:gd name="T15" fmla="*/ 2 h 208"/>
                <a:gd name="T16" fmla="*/ 154 w 212"/>
                <a:gd name="T17" fmla="*/ 20 h 208"/>
                <a:gd name="T18" fmla="*/ 156 w 212"/>
                <a:gd name="T19" fmla="*/ 25 h 208"/>
                <a:gd name="T20" fmla="*/ 190 w 212"/>
                <a:gd name="T21" fmla="*/ 17 h 208"/>
                <a:gd name="T22" fmla="*/ 212 w 212"/>
                <a:gd name="T23" fmla="*/ 21 h 208"/>
                <a:gd name="T24" fmla="*/ 168 w 212"/>
                <a:gd name="T25" fmla="*/ 31 h 208"/>
                <a:gd name="T26" fmla="*/ 124 w 212"/>
                <a:gd name="T27" fmla="*/ 63 h 208"/>
                <a:gd name="T28" fmla="*/ 102 w 212"/>
                <a:gd name="T29" fmla="*/ 92 h 208"/>
                <a:gd name="T30" fmla="*/ 147 w 212"/>
                <a:gd name="T31" fmla="*/ 91 h 208"/>
                <a:gd name="T32" fmla="*/ 155 w 212"/>
                <a:gd name="T33" fmla="*/ 90 h 208"/>
                <a:gd name="T34" fmla="*/ 142 w 212"/>
                <a:gd name="T35" fmla="*/ 101 h 208"/>
                <a:gd name="T36" fmla="*/ 100 w 212"/>
                <a:gd name="T37" fmla="*/ 101 h 208"/>
                <a:gd name="T38" fmla="*/ 93 w 212"/>
                <a:gd name="T39" fmla="*/ 114 h 208"/>
                <a:gd name="T40" fmla="*/ 56 w 212"/>
                <a:gd name="T41" fmla="*/ 167 h 208"/>
                <a:gd name="T42" fmla="*/ 55 w 212"/>
                <a:gd name="T43" fmla="*/ 171 h 208"/>
                <a:gd name="T44" fmla="*/ 75 w 212"/>
                <a:gd name="T45" fmla="*/ 176 h 208"/>
                <a:gd name="T46" fmla="*/ 75 w 212"/>
                <a:gd name="T47" fmla="*/ 176 h 208"/>
                <a:gd name="T48" fmla="*/ 109 w 212"/>
                <a:gd name="T49" fmla="*/ 188 h 208"/>
                <a:gd name="T50" fmla="*/ 132 w 212"/>
                <a:gd name="T51" fmla="*/ 193 h 208"/>
                <a:gd name="T52" fmla="*/ 141 w 212"/>
                <a:gd name="T53" fmla="*/ 208 h 208"/>
                <a:gd name="T54" fmla="*/ 84 w 212"/>
                <a:gd name="T55" fmla="*/ 191 h 208"/>
                <a:gd name="T56" fmla="*/ 19 w 212"/>
                <a:gd name="T57" fmla="*/ 178 h 208"/>
                <a:gd name="T58" fmla="*/ 0 w 212"/>
                <a:gd name="T59" fmla="*/ 18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1" h="208">
                  <a:moveTo>
                    <a:pt x="0" y="180"/>
                  </a:moveTo>
                  <a:cubicBezTo>
                    <a:pt x="0" y="175"/>
                    <a:pt x="0" y="170"/>
                    <a:pt x="0" y="165"/>
                  </a:cubicBezTo>
                  <a:cubicBezTo>
                    <a:pt x="30" y="164"/>
                    <a:pt x="52" y="150"/>
                    <a:pt x="68" y="126"/>
                  </a:cubicBezTo>
                  <a:cubicBezTo>
                    <a:pt x="78" y="110"/>
                    <a:pt x="87" y="94"/>
                    <a:pt x="96" y="78"/>
                  </a:cubicBezTo>
                  <a:cubicBezTo>
                    <a:pt x="105" y="61"/>
                    <a:pt x="117" y="47"/>
                    <a:pt x="133" y="37"/>
                  </a:cubicBezTo>
                  <a:cubicBezTo>
                    <a:pt x="139" y="33"/>
                    <a:pt x="143" y="28"/>
                    <a:pt x="143" y="21"/>
                  </a:cubicBezTo>
                  <a:cubicBezTo>
                    <a:pt x="143" y="10"/>
                    <a:pt x="151" y="6"/>
                    <a:pt x="158" y="0"/>
                  </a:cubicBezTo>
                  <a:cubicBezTo>
                    <a:pt x="158" y="1"/>
                    <a:pt x="158" y="1"/>
                    <a:pt x="159" y="2"/>
                  </a:cubicBezTo>
                  <a:cubicBezTo>
                    <a:pt x="159" y="8"/>
                    <a:pt x="154" y="13"/>
                    <a:pt x="154" y="20"/>
                  </a:cubicBezTo>
                  <a:cubicBezTo>
                    <a:pt x="154" y="22"/>
                    <a:pt x="153" y="24"/>
                    <a:pt x="156" y="25"/>
                  </a:cubicBezTo>
                  <a:cubicBezTo>
                    <a:pt x="167" y="21"/>
                    <a:pt x="178" y="18"/>
                    <a:pt x="190" y="17"/>
                  </a:cubicBezTo>
                  <a:cubicBezTo>
                    <a:pt x="198" y="16"/>
                    <a:pt x="205" y="16"/>
                    <a:pt x="212" y="21"/>
                  </a:cubicBezTo>
                  <a:cubicBezTo>
                    <a:pt x="197" y="23"/>
                    <a:pt x="182" y="24"/>
                    <a:pt x="168" y="31"/>
                  </a:cubicBezTo>
                  <a:cubicBezTo>
                    <a:pt x="152" y="39"/>
                    <a:pt x="136" y="49"/>
                    <a:pt x="124" y="63"/>
                  </a:cubicBezTo>
                  <a:cubicBezTo>
                    <a:pt x="115" y="72"/>
                    <a:pt x="110" y="83"/>
                    <a:pt x="102" y="92"/>
                  </a:cubicBezTo>
                  <a:cubicBezTo>
                    <a:pt x="117" y="95"/>
                    <a:pt x="132" y="94"/>
                    <a:pt x="147" y="91"/>
                  </a:cubicBezTo>
                  <a:cubicBezTo>
                    <a:pt x="150" y="90"/>
                    <a:pt x="152" y="88"/>
                    <a:pt x="155" y="90"/>
                  </a:cubicBezTo>
                  <a:cubicBezTo>
                    <a:pt x="154" y="96"/>
                    <a:pt x="148" y="99"/>
                    <a:pt x="142" y="101"/>
                  </a:cubicBezTo>
                  <a:cubicBezTo>
                    <a:pt x="128" y="103"/>
                    <a:pt x="114" y="107"/>
                    <a:pt x="100" y="101"/>
                  </a:cubicBezTo>
                  <a:cubicBezTo>
                    <a:pt x="96" y="105"/>
                    <a:pt x="95" y="109"/>
                    <a:pt x="93" y="114"/>
                  </a:cubicBezTo>
                  <a:cubicBezTo>
                    <a:pt x="84" y="134"/>
                    <a:pt x="74" y="153"/>
                    <a:pt x="56" y="167"/>
                  </a:cubicBezTo>
                  <a:cubicBezTo>
                    <a:pt x="55" y="168"/>
                    <a:pt x="53" y="169"/>
                    <a:pt x="55" y="171"/>
                  </a:cubicBezTo>
                  <a:cubicBezTo>
                    <a:pt x="62" y="172"/>
                    <a:pt x="68" y="174"/>
                    <a:pt x="75" y="176"/>
                  </a:cubicBezTo>
                  <a:cubicBezTo>
                    <a:pt x="75" y="176"/>
                    <a:pt x="75" y="176"/>
                    <a:pt x="75" y="176"/>
                  </a:cubicBezTo>
                  <a:cubicBezTo>
                    <a:pt x="86" y="180"/>
                    <a:pt x="98" y="183"/>
                    <a:pt x="109" y="188"/>
                  </a:cubicBezTo>
                  <a:cubicBezTo>
                    <a:pt x="116" y="191"/>
                    <a:pt x="124" y="192"/>
                    <a:pt x="132" y="193"/>
                  </a:cubicBezTo>
                  <a:cubicBezTo>
                    <a:pt x="139" y="196"/>
                    <a:pt x="142" y="201"/>
                    <a:pt x="141" y="208"/>
                  </a:cubicBezTo>
                  <a:cubicBezTo>
                    <a:pt x="121" y="205"/>
                    <a:pt x="102" y="198"/>
                    <a:pt x="84" y="191"/>
                  </a:cubicBezTo>
                  <a:cubicBezTo>
                    <a:pt x="62" y="184"/>
                    <a:pt x="41" y="177"/>
                    <a:pt x="19" y="178"/>
                  </a:cubicBezTo>
                  <a:cubicBezTo>
                    <a:pt x="12" y="178"/>
                    <a:pt x="6" y="179"/>
                    <a:pt x="0" y="180"/>
                  </a:cubicBezTo>
                  <a:close/>
                </a:path>
              </a:pathLst>
            </a:custGeom>
            <a:solidFill>
              <a:srgbClr val="95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 name="Freeform 64">
              <a:extLst>
                <a:ext uri="{FF2B5EF4-FFF2-40B4-BE49-F238E27FC236}">
                  <a16:creationId xmlns:a16="http://schemas.microsoft.com/office/drawing/2014/main" id="{03E2F7EB-64DD-2205-97CC-71F96ED14450}"/>
                </a:ext>
              </a:extLst>
            </p:cNvPr>
            <p:cNvSpPr/>
            <p:nvPr/>
          </p:nvSpPr>
          <p:spPr bwMode="auto">
            <a:xfrm>
              <a:off x="6945313" y="3624263"/>
              <a:ext cx="287338" cy="274638"/>
            </a:xfrm>
            <a:custGeom>
              <a:avLst/>
              <a:gdLst>
                <a:gd name="T0" fmla="*/ 21 w 98"/>
                <a:gd name="T1" fmla="*/ 75 h 93"/>
                <a:gd name="T2" fmla="*/ 6 w 98"/>
                <a:gd name="T3" fmla="*/ 54 h 93"/>
                <a:gd name="T4" fmla="*/ 6 w 98"/>
                <a:gd name="T5" fmla="*/ 53 h 93"/>
                <a:gd name="T6" fmla="*/ 23 w 98"/>
                <a:gd name="T7" fmla="*/ 11 h 93"/>
                <a:gd name="T8" fmla="*/ 30 w 98"/>
                <a:gd name="T9" fmla="*/ 4 h 93"/>
                <a:gd name="T10" fmla="*/ 67 w 98"/>
                <a:gd name="T11" fmla="*/ 3 h 93"/>
                <a:gd name="T12" fmla="*/ 81 w 98"/>
                <a:gd name="T13" fmla="*/ 11 h 93"/>
                <a:gd name="T14" fmla="*/ 88 w 98"/>
                <a:gd name="T15" fmla="*/ 15 h 93"/>
                <a:gd name="T16" fmla="*/ 98 w 98"/>
                <a:gd name="T17" fmla="*/ 40 h 93"/>
                <a:gd name="T18" fmla="*/ 83 w 98"/>
                <a:gd name="T19" fmla="*/ 74 h 93"/>
                <a:gd name="T20" fmla="*/ 78 w 98"/>
                <a:gd name="T21" fmla="*/ 79 h 93"/>
                <a:gd name="T22" fmla="*/ 72 w 98"/>
                <a:gd name="T23" fmla="*/ 84 h 93"/>
                <a:gd name="T24" fmla="*/ 37 w 98"/>
                <a:gd name="T25" fmla="*/ 86 h 93"/>
                <a:gd name="T26" fmla="*/ 32 w 98"/>
                <a:gd name="T27" fmla="*/ 84 h 93"/>
                <a:gd name="T28" fmla="*/ 21 w 98"/>
                <a:gd name="T29" fmla="*/ 7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93">
                  <a:moveTo>
                    <a:pt x="21" y="75"/>
                  </a:moveTo>
                  <a:cubicBezTo>
                    <a:pt x="15" y="69"/>
                    <a:pt x="13" y="59"/>
                    <a:pt x="6" y="54"/>
                  </a:cubicBezTo>
                  <a:cubicBezTo>
                    <a:pt x="6" y="53"/>
                    <a:pt x="6" y="53"/>
                    <a:pt x="6" y="53"/>
                  </a:cubicBezTo>
                  <a:cubicBezTo>
                    <a:pt x="0" y="41"/>
                    <a:pt x="10" y="15"/>
                    <a:pt x="23" y="11"/>
                  </a:cubicBezTo>
                  <a:cubicBezTo>
                    <a:pt x="26" y="9"/>
                    <a:pt x="28" y="6"/>
                    <a:pt x="30" y="4"/>
                  </a:cubicBezTo>
                  <a:cubicBezTo>
                    <a:pt x="35" y="1"/>
                    <a:pt x="63" y="0"/>
                    <a:pt x="67" y="3"/>
                  </a:cubicBezTo>
                  <a:cubicBezTo>
                    <a:pt x="71" y="7"/>
                    <a:pt x="76" y="9"/>
                    <a:pt x="81" y="11"/>
                  </a:cubicBezTo>
                  <a:cubicBezTo>
                    <a:pt x="84" y="11"/>
                    <a:pt x="87" y="13"/>
                    <a:pt x="88" y="15"/>
                  </a:cubicBezTo>
                  <a:cubicBezTo>
                    <a:pt x="93" y="23"/>
                    <a:pt x="98" y="31"/>
                    <a:pt x="98" y="40"/>
                  </a:cubicBezTo>
                  <a:cubicBezTo>
                    <a:pt x="97" y="52"/>
                    <a:pt x="93" y="65"/>
                    <a:pt x="83" y="74"/>
                  </a:cubicBezTo>
                  <a:cubicBezTo>
                    <a:pt x="81" y="75"/>
                    <a:pt x="80" y="77"/>
                    <a:pt x="78" y="79"/>
                  </a:cubicBezTo>
                  <a:cubicBezTo>
                    <a:pt x="76" y="81"/>
                    <a:pt x="75" y="84"/>
                    <a:pt x="72" y="84"/>
                  </a:cubicBezTo>
                  <a:cubicBezTo>
                    <a:pt x="61" y="85"/>
                    <a:pt x="49" y="93"/>
                    <a:pt x="37" y="86"/>
                  </a:cubicBezTo>
                  <a:cubicBezTo>
                    <a:pt x="35" y="86"/>
                    <a:pt x="33" y="85"/>
                    <a:pt x="32" y="84"/>
                  </a:cubicBezTo>
                  <a:cubicBezTo>
                    <a:pt x="29" y="80"/>
                    <a:pt x="23" y="80"/>
                    <a:pt x="21" y="75"/>
                  </a:cubicBezTo>
                  <a:close/>
                </a:path>
              </a:pathLst>
            </a:custGeom>
            <a:solidFill>
              <a:srgbClr val="4C7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 name="Freeform 65">
              <a:extLst>
                <a:ext uri="{FF2B5EF4-FFF2-40B4-BE49-F238E27FC236}">
                  <a16:creationId xmlns:a16="http://schemas.microsoft.com/office/drawing/2014/main" id="{D25F24F7-6582-C039-8824-92CD86F9A6BB}"/>
                </a:ext>
              </a:extLst>
            </p:cNvPr>
            <p:cNvSpPr/>
            <p:nvPr/>
          </p:nvSpPr>
          <p:spPr bwMode="auto">
            <a:xfrm>
              <a:off x="7097713" y="3913188"/>
              <a:ext cx="220663" cy="223838"/>
            </a:xfrm>
            <a:custGeom>
              <a:avLst/>
              <a:gdLst>
                <a:gd name="T0" fmla="*/ 67 w 75"/>
                <a:gd name="T1" fmla="*/ 22 h 76"/>
                <a:gd name="T2" fmla="*/ 72 w 75"/>
                <a:gd name="T3" fmla="*/ 40 h 76"/>
                <a:gd name="T4" fmla="*/ 63 w 75"/>
                <a:gd name="T5" fmla="*/ 64 h 76"/>
                <a:gd name="T6" fmla="*/ 39 w 75"/>
                <a:gd name="T7" fmla="*/ 74 h 76"/>
                <a:gd name="T8" fmla="*/ 11 w 75"/>
                <a:gd name="T9" fmla="*/ 63 h 76"/>
                <a:gd name="T10" fmla="*/ 7 w 75"/>
                <a:gd name="T11" fmla="*/ 59 h 76"/>
                <a:gd name="T12" fmla="*/ 5 w 75"/>
                <a:gd name="T13" fmla="*/ 28 h 76"/>
                <a:gd name="T14" fmla="*/ 5 w 75"/>
                <a:gd name="T15" fmla="*/ 17 h 76"/>
                <a:gd name="T16" fmla="*/ 7 w 75"/>
                <a:gd name="T17" fmla="*/ 16 h 76"/>
                <a:gd name="T18" fmla="*/ 31 w 75"/>
                <a:gd name="T19" fmla="*/ 3 h 76"/>
                <a:gd name="T20" fmla="*/ 57 w 75"/>
                <a:gd name="T21" fmla="*/ 13 h 76"/>
                <a:gd name="T22" fmla="*/ 66 w 75"/>
                <a:gd name="T23" fmla="*/ 18 h 76"/>
                <a:gd name="T24" fmla="*/ 67 w 75"/>
                <a:gd name="T25"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76">
                  <a:moveTo>
                    <a:pt x="67" y="22"/>
                  </a:moveTo>
                  <a:cubicBezTo>
                    <a:pt x="68" y="28"/>
                    <a:pt x="70" y="34"/>
                    <a:pt x="72" y="40"/>
                  </a:cubicBezTo>
                  <a:cubicBezTo>
                    <a:pt x="75" y="49"/>
                    <a:pt x="69" y="58"/>
                    <a:pt x="63" y="64"/>
                  </a:cubicBezTo>
                  <a:cubicBezTo>
                    <a:pt x="58" y="70"/>
                    <a:pt x="48" y="72"/>
                    <a:pt x="39" y="74"/>
                  </a:cubicBezTo>
                  <a:cubicBezTo>
                    <a:pt x="28" y="76"/>
                    <a:pt x="19" y="70"/>
                    <a:pt x="11" y="63"/>
                  </a:cubicBezTo>
                  <a:cubicBezTo>
                    <a:pt x="9" y="62"/>
                    <a:pt x="7" y="60"/>
                    <a:pt x="7" y="59"/>
                  </a:cubicBezTo>
                  <a:cubicBezTo>
                    <a:pt x="6" y="49"/>
                    <a:pt x="0" y="39"/>
                    <a:pt x="5" y="28"/>
                  </a:cubicBezTo>
                  <a:cubicBezTo>
                    <a:pt x="5" y="24"/>
                    <a:pt x="3" y="21"/>
                    <a:pt x="5" y="17"/>
                  </a:cubicBezTo>
                  <a:cubicBezTo>
                    <a:pt x="6" y="16"/>
                    <a:pt x="6" y="16"/>
                    <a:pt x="7" y="16"/>
                  </a:cubicBezTo>
                  <a:cubicBezTo>
                    <a:pt x="13" y="7"/>
                    <a:pt x="23" y="7"/>
                    <a:pt x="31" y="3"/>
                  </a:cubicBezTo>
                  <a:cubicBezTo>
                    <a:pt x="36" y="0"/>
                    <a:pt x="53" y="8"/>
                    <a:pt x="57" y="13"/>
                  </a:cubicBezTo>
                  <a:cubicBezTo>
                    <a:pt x="60" y="15"/>
                    <a:pt x="64" y="14"/>
                    <a:pt x="66" y="18"/>
                  </a:cubicBezTo>
                  <a:cubicBezTo>
                    <a:pt x="67" y="19"/>
                    <a:pt x="67" y="21"/>
                    <a:pt x="67" y="22"/>
                  </a:cubicBezTo>
                  <a:close/>
                </a:path>
              </a:pathLst>
            </a:custGeom>
            <a:solidFill>
              <a:srgbClr val="4C77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 name="Freeform 66">
              <a:extLst>
                <a:ext uri="{FF2B5EF4-FFF2-40B4-BE49-F238E27FC236}">
                  <a16:creationId xmlns:a16="http://schemas.microsoft.com/office/drawing/2014/main" id="{19BDB74B-39DE-4BFD-978D-1CDF7C2BAB62}"/>
                </a:ext>
              </a:extLst>
            </p:cNvPr>
            <p:cNvSpPr/>
            <p:nvPr/>
          </p:nvSpPr>
          <p:spPr bwMode="auto">
            <a:xfrm>
              <a:off x="6796088" y="3781425"/>
              <a:ext cx="214313" cy="207963"/>
            </a:xfrm>
            <a:custGeom>
              <a:avLst/>
              <a:gdLst>
                <a:gd name="T0" fmla="*/ 9 w 73"/>
                <a:gd name="T1" fmla="*/ 58 h 71"/>
                <a:gd name="T2" fmla="*/ 0 w 73"/>
                <a:gd name="T3" fmla="*/ 43 h 71"/>
                <a:gd name="T4" fmla="*/ 2 w 73"/>
                <a:gd name="T5" fmla="*/ 32 h 71"/>
                <a:gd name="T6" fmla="*/ 14 w 73"/>
                <a:gd name="T7" fmla="*/ 12 h 71"/>
                <a:gd name="T8" fmla="*/ 53 w 73"/>
                <a:gd name="T9" fmla="*/ 7 h 71"/>
                <a:gd name="T10" fmla="*/ 67 w 73"/>
                <a:gd name="T11" fmla="*/ 28 h 71"/>
                <a:gd name="T12" fmla="*/ 62 w 73"/>
                <a:gd name="T13" fmla="*/ 55 h 71"/>
                <a:gd name="T14" fmla="*/ 41 w 73"/>
                <a:gd name="T15" fmla="*/ 66 h 71"/>
                <a:gd name="T16" fmla="*/ 9 w 73"/>
                <a:gd name="T17" fmla="*/ 5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1">
                  <a:moveTo>
                    <a:pt x="9" y="58"/>
                  </a:moveTo>
                  <a:cubicBezTo>
                    <a:pt x="8" y="52"/>
                    <a:pt x="2" y="49"/>
                    <a:pt x="0" y="43"/>
                  </a:cubicBezTo>
                  <a:cubicBezTo>
                    <a:pt x="2" y="40"/>
                    <a:pt x="3" y="36"/>
                    <a:pt x="2" y="32"/>
                  </a:cubicBezTo>
                  <a:cubicBezTo>
                    <a:pt x="2" y="23"/>
                    <a:pt x="9" y="18"/>
                    <a:pt x="14" y="12"/>
                  </a:cubicBezTo>
                  <a:cubicBezTo>
                    <a:pt x="20" y="3"/>
                    <a:pt x="44" y="0"/>
                    <a:pt x="53" y="7"/>
                  </a:cubicBezTo>
                  <a:cubicBezTo>
                    <a:pt x="60" y="12"/>
                    <a:pt x="63" y="20"/>
                    <a:pt x="67" y="28"/>
                  </a:cubicBezTo>
                  <a:cubicBezTo>
                    <a:pt x="73" y="38"/>
                    <a:pt x="72" y="46"/>
                    <a:pt x="62" y="55"/>
                  </a:cubicBezTo>
                  <a:cubicBezTo>
                    <a:pt x="58" y="65"/>
                    <a:pt x="48" y="62"/>
                    <a:pt x="41" y="66"/>
                  </a:cubicBezTo>
                  <a:cubicBezTo>
                    <a:pt x="33" y="71"/>
                    <a:pt x="15" y="65"/>
                    <a:pt x="9" y="58"/>
                  </a:cubicBezTo>
                  <a:close/>
                </a:path>
              </a:pathLst>
            </a:custGeom>
            <a:solidFill>
              <a:srgbClr val="4C77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 name="Freeform 67">
              <a:extLst>
                <a:ext uri="{FF2B5EF4-FFF2-40B4-BE49-F238E27FC236}">
                  <a16:creationId xmlns:a16="http://schemas.microsoft.com/office/drawing/2014/main" id="{EBC63D4B-D155-59A6-B7E7-997266B7AE32}"/>
                </a:ext>
              </a:extLst>
            </p:cNvPr>
            <p:cNvSpPr/>
            <p:nvPr/>
          </p:nvSpPr>
          <p:spPr bwMode="auto">
            <a:xfrm>
              <a:off x="6978650" y="3844925"/>
              <a:ext cx="139700" cy="150813"/>
            </a:xfrm>
            <a:custGeom>
              <a:avLst/>
              <a:gdLst>
                <a:gd name="T0" fmla="*/ 0 w 48"/>
                <a:gd name="T1" fmla="*/ 33 h 51"/>
                <a:gd name="T2" fmla="*/ 5 w 48"/>
                <a:gd name="T3" fmla="*/ 6 h 51"/>
                <a:gd name="T4" fmla="*/ 10 w 48"/>
                <a:gd name="T5" fmla="*/ 0 h 51"/>
                <a:gd name="T6" fmla="*/ 23 w 48"/>
                <a:gd name="T7" fmla="*/ 8 h 51"/>
                <a:gd name="T8" fmla="*/ 19 w 48"/>
                <a:gd name="T9" fmla="*/ 18 h 51"/>
                <a:gd name="T10" fmla="*/ 22 w 48"/>
                <a:gd name="T11" fmla="*/ 28 h 51"/>
                <a:gd name="T12" fmla="*/ 48 w 48"/>
                <a:gd name="T13" fmla="*/ 40 h 51"/>
                <a:gd name="T14" fmla="*/ 46 w 48"/>
                <a:gd name="T15" fmla="*/ 51 h 51"/>
                <a:gd name="T16" fmla="*/ 0 w 48"/>
                <a:gd name="T17"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1">
                  <a:moveTo>
                    <a:pt x="0" y="33"/>
                  </a:moveTo>
                  <a:cubicBezTo>
                    <a:pt x="5" y="24"/>
                    <a:pt x="6" y="15"/>
                    <a:pt x="5" y="6"/>
                  </a:cubicBezTo>
                  <a:cubicBezTo>
                    <a:pt x="7" y="5"/>
                    <a:pt x="9" y="3"/>
                    <a:pt x="10" y="0"/>
                  </a:cubicBezTo>
                  <a:cubicBezTo>
                    <a:pt x="14" y="3"/>
                    <a:pt x="21" y="1"/>
                    <a:pt x="23" y="8"/>
                  </a:cubicBezTo>
                  <a:cubicBezTo>
                    <a:pt x="25" y="13"/>
                    <a:pt x="22" y="15"/>
                    <a:pt x="19" y="18"/>
                  </a:cubicBezTo>
                  <a:cubicBezTo>
                    <a:pt x="14" y="24"/>
                    <a:pt x="14" y="26"/>
                    <a:pt x="22" y="28"/>
                  </a:cubicBezTo>
                  <a:cubicBezTo>
                    <a:pt x="31" y="31"/>
                    <a:pt x="40" y="35"/>
                    <a:pt x="48" y="40"/>
                  </a:cubicBezTo>
                  <a:cubicBezTo>
                    <a:pt x="47" y="44"/>
                    <a:pt x="48" y="47"/>
                    <a:pt x="46" y="51"/>
                  </a:cubicBezTo>
                  <a:cubicBezTo>
                    <a:pt x="32" y="41"/>
                    <a:pt x="17" y="34"/>
                    <a:pt x="0" y="33"/>
                  </a:cubicBezTo>
                  <a:close/>
                </a:path>
              </a:pathLst>
            </a:custGeom>
            <a:solidFill>
              <a:srgbClr val="952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 name="Freeform 68">
              <a:extLst>
                <a:ext uri="{FF2B5EF4-FFF2-40B4-BE49-F238E27FC236}">
                  <a16:creationId xmlns:a16="http://schemas.microsoft.com/office/drawing/2014/main" id="{6668CCFB-ED0C-7D3F-E21D-7ED976649280}"/>
                </a:ext>
              </a:extLst>
            </p:cNvPr>
            <p:cNvSpPr/>
            <p:nvPr/>
          </p:nvSpPr>
          <p:spPr bwMode="auto">
            <a:xfrm>
              <a:off x="6554788" y="3633788"/>
              <a:ext cx="147638" cy="209550"/>
            </a:xfrm>
            <a:custGeom>
              <a:avLst/>
              <a:gdLst>
                <a:gd name="T0" fmla="*/ 3 w 50"/>
                <a:gd name="T1" fmla="*/ 71 h 71"/>
                <a:gd name="T2" fmla="*/ 2 w 50"/>
                <a:gd name="T3" fmla="*/ 68 h 71"/>
                <a:gd name="T4" fmla="*/ 43 w 50"/>
                <a:gd name="T5" fmla="*/ 8 h 71"/>
                <a:gd name="T6" fmla="*/ 50 w 50"/>
                <a:gd name="T7" fmla="*/ 1 h 71"/>
                <a:gd name="T8" fmla="*/ 5 w 50"/>
                <a:gd name="T9" fmla="*/ 71 h 71"/>
                <a:gd name="T10" fmla="*/ 3 w 50"/>
                <a:gd name="T11" fmla="*/ 71 h 71"/>
              </a:gdLst>
              <a:ahLst/>
              <a:cxnLst>
                <a:cxn ang="0">
                  <a:pos x="T0" y="T1"/>
                </a:cxn>
                <a:cxn ang="0">
                  <a:pos x="T2" y="T3"/>
                </a:cxn>
                <a:cxn ang="0">
                  <a:pos x="T4" y="T5"/>
                </a:cxn>
                <a:cxn ang="0">
                  <a:pos x="T6" y="T7"/>
                </a:cxn>
                <a:cxn ang="0">
                  <a:pos x="T8" y="T9"/>
                </a:cxn>
                <a:cxn ang="0">
                  <a:pos x="T10" y="T11"/>
                </a:cxn>
              </a:cxnLst>
              <a:rect l="0" t="0" r="r" b="b"/>
              <a:pathLst>
                <a:path w="50" h="71">
                  <a:moveTo>
                    <a:pt x="3" y="71"/>
                  </a:moveTo>
                  <a:cubicBezTo>
                    <a:pt x="1" y="71"/>
                    <a:pt x="0" y="70"/>
                    <a:pt x="2" y="68"/>
                  </a:cubicBezTo>
                  <a:cubicBezTo>
                    <a:pt x="23" y="53"/>
                    <a:pt x="33" y="30"/>
                    <a:pt x="43" y="8"/>
                  </a:cubicBezTo>
                  <a:cubicBezTo>
                    <a:pt x="45" y="5"/>
                    <a:pt x="44" y="0"/>
                    <a:pt x="50" y="1"/>
                  </a:cubicBezTo>
                  <a:cubicBezTo>
                    <a:pt x="41" y="28"/>
                    <a:pt x="28" y="53"/>
                    <a:pt x="5" y="71"/>
                  </a:cubicBezTo>
                  <a:cubicBezTo>
                    <a:pt x="5" y="71"/>
                    <a:pt x="4" y="71"/>
                    <a:pt x="3" y="71"/>
                  </a:cubicBezTo>
                  <a:close/>
                </a:path>
              </a:pathLst>
            </a:custGeom>
            <a:solidFill>
              <a:srgbClr val="F3A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 name="Freeform 69">
              <a:extLst>
                <a:ext uri="{FF2B5EF4-FFF2-40B4-BE49-F238E27FC236}">
                  <a16:creationId xmlns:a16="http://schemas.microsoft.com/office/drawing/2014/main" id="{087E388C-03CB-3C04-FE77-5DD663CB841E}"/>
                </a:ext>
              </a:extLst>
            </p:cNvPr>
            <p:cNvSpPr/>
            <p:nvPr/>
          </p:nvSpPr>
          <p:spPr bwMode="auto">
            <a:xfrm>
              <a:off x="6708775" y="3430588"/>
              <a:ext cx="193675" cy="179388"/>
            </a:xfrm>
            <a:custGeom>
              <a:avLst/>
              <a:gdLst>
                <a:gd name="T0" fmla="*/ 0 w 66"/>
                <a:gd name="T1" fmla="*/ 61 h 61"/>
                <a:gd name="T2" fmla="*/ 66 w 66"/>
                <a:gd name="T3" fmla="*/ 0 h 61"/>
                <a:gd name="T4" fmla="*/ 47 w 66"/>
                <a:gd name="T5" fmla="*/ 11 h 61"/>
                <a:gd name="T6" fmla="*/ 9 w 66"/>
                <a:gd name="T7" fmla="*/ 53 h 61"/>
                <a:gd name="T8" fmla="*/ 0 w 66"/>
                <a:gd name="T9" fmla="*/ 61 h 61"/>
              </a:gdLst>
              <a:ahLst/>
              <a:cxnLst>
                <a:cxn ang="0">
                  <a:pos x="T0" y="T1"/>
                </a:cxn>
                <a:cxn ang="0">
                  <a:pos x="T2" y="T3"/>
                </a:cxn>
                <a:cxn ang="0">
                  <a:pos x="T4" y="T5"/>
                </a:cxn>
                <a:cxn ang="0">
                  <a:pos x="T6" y="T7"/>
                </a:cxn>
                <a:cxn ang="0">
                  <a:pos x="T8" y="T9"/>
                </a:cxn>
              </a:cxnLst>
              <a:rect l="0" t="0" r="r" b="b"/>
              <a:pathLst>
                <a:path w="66" h="61">
                  <a:moveTo>
                    <a:pt x="0" y="61"/>
                  </a:moveTo>
                  <a:cubicBezTo>
                    <a:pt x="14" y="32"/>
                    <a:pt x="36" y="11"/>
                    <a:pt x="66" y="0"/>
                  </a:cubicBezTo>
                  <a:cubicBezTo>
                    <a:pt x="62" y="6"/>
                    <a:pt x="54" y="7"/>
                    <a:pt x="47" y="11"/>
                  </a:cubicBezTo>
                  <a:cubicBezTo>
                    <a:pt x="32" y="23"/>
                    <a:pt x="19" y="36"/>
                    <a:pt x="9" y="53"/>
                  </a:cubicBezTo>
                  <a:cubicBezTo>
                    <a:pt x="7" y="57"/>
                    <a:pt x="6" y="61"/>
                    <a:pt x="0" y="61"/>
                  </a:cubicBezTo>
                  <a:close/>
                </a:path>
              </a:pathLst>
            </a:custGeom>
            <a:solidFill>
              <a:srgbClr val="F2A7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 name="Freeform 70">
              <a:extLst>
                <a:ext uri="{FF2B5EF4-FFF2-40B4-BE49-F238E27FC236}">
                  <a16:creationId xmlns:a16="http://schemas.microsoft.com/office/drawing/2014/main" id="{D0515160-3A9F-708B-6FD6-29B60D6DCAE2}"/>
                </a:ext>
              </a:extLst>
            </p:cNvPr>
            <p:cNvSpPr/>
            <p:nvPr/>
          </p:nvSpPr>
          <p:spPr bwMode="auto">
            <a:xfrm>
              <a:off x="6450013" y="4024313"/>
              <a:ext cx="158750" cy="106363"/>
            </a:xfrm>
            <a:custGeom>
              <a:avLst/>
              <a:gdLst>
                <a:gd name="T0" fmla="*/ 54 w 54"/>
                <a:gd name="T1" fmla="*/ 36 h 36"/>
                <a:gd name="T2" fmla="*/ 10 w 54"/>
                <a:gd name="T3" fmla="*/ 12 h 36"/>
                <a:gd name="T4" fmla="*/ 3 w 54"/>
                <a:gd name="T5" fmla="*/ 9 h 36"/>
                <a:gd name="T6" fmla="*/ 0 w 54"/>
                <a:gd name="T7" fmla="*/ 0 h 36"/>
                <a:gd name="T8" fmla="*/ 52 w 54"/>
                <a:gd name="T9" fmla="*/ 33 h 36"/>
                <a:gd name="T10" fmla="*/ 54 w 54"/>
                <a:gd name="T11" fmla="*/ 36 h 36"/>
              </a:gdLst>
              <a:ahLst/>
              <a:cxnLst>
                <a:cxn ang="0">
                  <a:pos x="T0" y="T1"/>
                </a:cxn>
                <a:cxn ang="0">
                  <a:pos x="T2" y="T3"/>
                </a:cxn>
                <a:cxn ang="0">
                  <a:pos x="T4" y="T5"/>
                </a:cxn>
                <a:cxn ang="0">
                  <a:pos x="T6" y="T7"/>
                </a:cxn>
                <a:cxn ang="0">
                  <a:pos x="T8" y="T9"/>
                </a:cxn>
                <a:cxn ang="0">
                  <a:pos x="T10" y="T11"/>
                </a:cxn>
              </a:cxnLst>
              <a:rect l="0" t="0" r="r" b="b"/>
              <a:pathLst>
                <a:path w="54" h="36">
                  <a:moveTo>
                    <a:pt x="54" y="36"/>
                  </a:moveTo>
                  <a:cubicBezTo>
                    <a:pt x="38" y="30"/>
                    <a:pt x="24" y="22"/>
                    <a:pt x="10" y="12"/>
                  </a:cubicBezTo>
                  <a:cubicBezTo>
                    <a:pt x="8" y="11"/>
                    <a:pt x="7" y="7"/>
                    <a:pt x="3" y="9"/>
                  </a:cubicBezTo>
                  <a:cubicBezTo>
                    <a:pt x="0" y="7"/>
                    <a:pt x="0" y="4"/>
                    <a:pt x="0" y="0"/>
                  </a:cubicBezTo>
                  <a:cubicBezTo>
                    <a:pt x="16" y="13"/>
                    <a:pt x="33" y="24"/>
                    <a:pt x="52" y="33"/>
                  </a:cubicBezTo>
                  <a:cubicBezTo>
                    <a:pt x="53" y="33"/>
                    <a:pt x="53" y="35"/>
                    <a:pt x="54" y="36"/>
                  </a:cubicBezTo>
                  <a:close/>
                </a:path>
              </a:pathLst>
            </a:custGeom>
            <a:solidFill>
              <a:srgbClr val="ED9C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 name="Freeform 71">
              <a:extLst>
                <a:ext uri="{FF2B5EF4-FFF2-40B4-BE49-F238E27FC236}">
                  <a16:creationId xmlns:a16="http://schemas.microsoft.com/office/drawing/2014/main" id="{2CB3A4CA-9970-3F9E-17CA-6F30412332BE}"/>
                </a:ext>
              </a:extLst>
            </p:cNvPr>
            <p:cNvSpPr/>
            <p:nvPr/>
          </p:nvSpPr>
          <p:spPr bwMode="auto">
            <a:xfrm>
              <a:off x="7010400" y="3868738"/>
              <a:ext cx="107950" cy="93663"/>
            </a:xfrm>
            <a:custGeom>
              <a:avLst/>
              <a:gdLst>
                <a:gd name="T0" fmla="*/ 37 w 37"/>
                <a:gd name="T1" fmla="*/ 32 h 32"/>
                <a:gd name="T2" fmla="*/ 0 w 37"/>
                <a:gd name="T3" fmla="*/ 17 h 32"/>
                <a:gd name="T4" fmla="*/ 12 w 37"/>
                <a:gd name="T5" fmla="*/ 0 h 32"/>
                <a:gd name="T6" fmla="*/ 15 w 37"/>
                <a:gd name="T7" fmla="*/ 3 h 32"/>
                <a:gd name="T8" fmla="*/ 15 w 37"/>
                <a:gd name="T9" fmla="*/ 5 h 32"/>
                <a:gd name="T10" fmla="*/ 8 w 37"/>
                <a:gd name="T11" fmla="*/ 17 h 32"/>
                <a:gd name="T12" fmla="*/ 21 w 37"/>
                <a:gd name="T13" fmla="*/ 23 h 32"/>
                <a:gd name="T14" fmla="*/ 37 w 37"/>
                <a:gd name="T15" fmla="*/ 31 h 32"/>
                <a:gd name="T16" fmla="*/ 37 w 37"/>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2">
                  <a:moveTo>
                    <a:pt x="37" y="32"/>
                  </a:moveTo>
                  <a:cubicBezTo>
                    <a:pt x="25" y="27"/>
                    <a:pt x="13" y="21"/>
                    <a:pt x="0" y="17"/>
                  </a:cubicBezTo>
                  <a:cubicBezTo>
                    <a:pt x="5" y="11"/>
                    <a:pt x="10" y="6"/>
                    <a:pt x="12" y="0"/>
                  </a:cubicBezTo>
                  <a:cubicBezTo>
                    <a:pt x="13" y="1"/>
                    <a:pt x="14" y="2"/>
                    <a:pt x="15" y="3"/>
                  </a:cubicBezTo>
                  <a:cubicBezTo>
                    <a:pt x="15" y="4"/>
                    <a:pt x="15" y="4"/>
                    <a:pt x="15" y="5"/>
                  </a:cubicBezTo>
                  <a:cubicBezTo>
                    <a:pt x="14" y="10"/>
                    <a:pt x="5" y="12"/>
                    <a:pt x="8" y="17"/>
                  </a:cubicBezTo>
                  <a:cubicBezTo>
                    <a:pt x="10" y="20"/>
                    <a:pt x="17" y="21"/>
                    <a:pt x="21" y="23"/>
                  </a:cubicBezTo>
                  <a:cubicBezTo>
                    <a:pt x="27" y="25"/>
                    <a:pt x="32" y="28"/>
                    <a:pt x="37" y="31"/>
                  </a:cubicBezTo>
                  <a:cubicBezTo>
                    <a:pt x="37" y="31"/>
                    <a:pt x="37" y="32"/>
                    <a:pt x="37" y="32"/>
                  </a:cubicBezTo>
                  <a:close/>
                </a:path>
              </a:pathLst>
            </a:custGeom>
            <a:solidFill>
              <a:srgbClr val="E99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 name="Freeform 72">
              <a:extLst>
                <a:ext uri="{FF2B5EF4-FFF2-40B4-BE49-F238E27FC236}">
                  <a16:creationId xmlns:a16="http://schemas.microsoft.com/office/drawing/2014/main" id="{D26CB580-77AF-2A4E-5A2B-AD216EACD9EF}"/>
                </a:ext>
              </a:extLst>
            </p:cNvPr>
            <p:cNvSpPr/>
            <p:nvPr/>
          </p:nvSpPr>
          <p:spPr bwMode="auto">
            <a:xfrm>
              <a:off x="6845300" y="3336925"/>
              <a:ext cx="47625" cy="88900"/>
            </a:xfrm>
            <a:custGeom>
              <a:avLst/>
              <a:gdLst>
                <a:gd name="T0" fmla="*/ 7 w 16"/>
                <a:gd name="T1" fmla="*/ 26 h 30"/>
                <a:gd name="T2" fmla="*/ 2 w 16"/>
                <a:gd name="T3" fmla="*/ 24 h 30"/>
                <a:gd name="T4" fmla="*/ 10 w 16"/>
                <a:gd name="T5" fmla="*/ 3 h 30"/>
                <a:gd name="T6" fmla="*/ 16 w 16"/>
                <a:gd name="T7" fmla="*/ 0 h 30"/>
                <a:gd name="T8" fmla="*/ 7 w 16"/>
                <a:gd name="T9" fmla="*/ 26 h 30"/>
              </a:gdLst>
              <a:ahLst/>
              <a:cxnLst>
                <a:cxn ang="0">
                  <a:pos x="T0" y="T1"/>
                </a:cxn>
                <a:cxn ang="0">
                  <a:pos x="T2" y="T3"/>
                </a:cxn>
                <a:cxn ang="0">
                  <a:pos x="T4" y="T5"/>
                </a:cxn>
                <a:cxn ang="0">
                  <a:pos x="T6" y="T7"/>
                </a:cxn>
                <a:cxn ang="0">
                  <a:pos x="T8" y="T9"/>
                </a:cxn>
              </a:cxnLst>
              <a:rect l="0" t="0" r="r" b="b"/>
              <a:pathLst>
                <a:path w="16" h="30">
                  <a:moveTo>
                    <a:pt x="7" y="26"/>
                  </a:moveTo>
                  <a:cubicBezTo>
                    <a:pt x="4" y="27"/>
                    <a:pt x="0" y="30"/>
                    <a:pt x="2" y="24"/>
                  </a:cubicBezTo>
                  <a:cubicBezTo>
                    <a:pt x="3" y="16"/>
                    <a:pt x="5" y="9"/>
                    <a:pt x="10" y="3"/>
                  </a:cubicBezTo>
                  <a:cubicBezTo>
                    <a:pt x="11" y="2"/>
                    <a:pt x="13" y="2"/>
                    <a:pt x="16" y="0"/>
                  </a:cubicBezTo>
                  <a:cubicBezTo>
                    <a:pt x="10" y="9"/>
                    <a:pt x="8" y="17"/>
                    <a:pt x="7" y="26"/>
                  </a:cubicBezTo>
                  <a:close/>
                </a:path>
              </a:pathLst>
            </a:custGeom>
            <a:solidFill>
              <a:srgbClr val="F2A7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 name="Freeform 73">
              <a:extLst>
                <a:ext uri="{FF2B5EF4-FFF2-40B4-BE49-F238E27FC236}">
                  <a16:creationId xmlns:a16="http://schemas.microsoft.com/office/drawing/2014/main" id="{41DF8B15-51E3-D7C4-444D-D46511707F82}"/>
                </a:ext>
              </a:extLst>
            </p:cNvPr>
            <p:cNvSpPr/>
            <p:nvPr/>
          </p:nvSpPr>
          <p:spPr bwMode="auto">
            <a:xfrm>
              <a:off x="7265988" y="3927475"/>
              <a:ext cx="49213" cy="41275"/>
            </a:xfrm>
            <a:custGeom>
              <a:avLst/>
              <a:gdLst>
                <a:gd name="T0" fmla="*/ 9 w 17"/>
                <a:gd name="T1" fmla="*/ 14 h 14"/>
                <a:gd name="T2" fmla="*/ 0 w 17"/>
                <a:gd name="T3" fmla="*/ 8 h 14"/>
                <a:gd name="T4" fmla="*/ 15 w 17"/>
                <a:gd name="T5" fmla="*/ 1 h 14"/>
                <a:gd name="T6" fmla="*/ 9 w 17"/>
                <a:gd name="T7" fmla="*/ 14 h 14"/>
              </a:gdLst>
              <a:ahLst/>
              <a:cxnLst>
                <a:cxn ang="0">
                  <a:pos x="T0" y="T1"/>
                </a:cxn>
                <a:cxn ang="0">
                  <a:pos x="T2" y="T3"/>
                </a:cxn>
                <a:cxn ang="0">
                  <a:pos x="T4" y="T5"/>
                </a:cxn>
                <a:cxn ang="0">
                  <a:pos x="T6" y="T7"/>
                </a:cxn>
              </a:cxnLst>
              <a:rect l="0" t="0" r="r" b="b"/>
              <a:pathLst>
                <a:path w="17" h="14">
                  <a:moveTo>
                    <a:pt x="9" y="14"/>
                  </a:moveTo>
                  <a:cubicBezTo>
                    <a:pt x="6" y="13"/>
                    <a:pt x="2" y="11"/>
                    <a:pt x="0" y="8"/>
                  </a:cubicBezTo>
                  <a:cubicBezTo>
                    <a:pt x="6" y="8"/>
                    <a:pt x="8" y="0"/>
                    <a:pt x="15" y="1"/>
                  </a:cubicBezTo>
                  <a:cubicBezTo>
                    <a:pt x="17" y="8"/>
                    <a:pt x="16" y="13"/>
                    <a:pt x="9" y="14"/>
                  </a:cubicBezTo>
                  <a:close/>
                </a:path>
              </a:pathLst>
            </a:custGeom>
            <a:solidFill>
              <a:srgbClr val="993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 name="Freeform 74">
              <a:extLst>
                <a:ext uri="{FF2B5EF4-FFF2-40B4-BE49-F238E27FC236}">
                  <a16:creationId xmlns:a16="http://schemas.microsoft.com/office/drawing/2014/main" id="{75B56C90-DF2B-510F-AB14-6EC10258371C}"/>
                </a:ext>
              </a:extLst>
            </p:cNvPr>
            <p:cNvSpPr/>
            <p:nvPr/>
          </p:nvSpPr>
          <p:spPr bwMode="auto">
            <a:xfrm>
              <a:off x="7291388" y="3924300"/>
              <a:ext cx="33338" cy="53975"/>
            </a:xfrm>
            <a:custGeom>
              <a:avLst/>
              <a:gdLst>
                <a:gd name="T0" fmla="*/ 0 w 11"/>
                <a:gd name="T1" fmla="*/ 15 h 18"/>
                <a:gd name="T2" fmla="*/ 6 w 11"/>
                <a:gd name="T3" fmla="*/ 2 h 18"/>
                <a:gd name="T4" fmla="*/ 10 w 11"/>
                <a:gd name="T5" fmla="*/ 5 h 18"/>
                <a:gd name="T6" fmla="*/ 1 w 11"/>
                <a:gd name="T7" fmla="*/ 18 h 18"/>
                <a:gd name="T8" fmla="*/ 0 w 11"/>
                <a:gd name="T9" fmla="*/ 15 h 18"/>
              </a:gdLst>
              <a:ahLst/>
              <a:cxnLst>
                <a:cxn ang="0">
                  <a:pos x="T0" y="T1"/>
                </a:cxn>
                <a:cxn ang="0">
                  <a:pos x="T2" y="T3"/>
                </a:cxn>
                <a:cxn ang="0">
                  <a:pos x="T4" y="T5"/>
                </a:cxn>
                <a:cxn ang="0">
                  <a:pos x="T6" y="T7"/>
                </a:cxn>
                <a:cxn ang="0">
                  <a:pos x="T8" y="T9"/>
                </a:cxn>
              </a:cxnLst>
              <a:rect l="0" t="0" r="r" b="b"/>
              <a:pathLst>
                <a:path w="11" h="18">
                  <a:moveTo>
                    <a:pt x="0" y="15"/>
                  </a:moveTo>
                  <a:cubicBezTo>
                    <a:pt x="4" y="12"/>
                    <a:pt x="5" y="7"/>
                    <a:pt x="6" y="2"/>
                  </a:cubicBezTo>
                  <a:cubicBezTo>
                    <a:pt x="8" y="1"/>
                    <a:pt x="11" y="0"/>
                    <a:pt x="10" y="5"/>
                  </a:cubicBezTo>
                  <a:cubicBezTo>
                    <a:pt x="9" y="11"/>
                    <a:pt x="7" y="15"/>
                    <a:pt x="1" y="18"/>
                  </a:cubicBezTo>
                  <a:cubicBezTo>
                    <a:pt x="1" y="17"/>
                    <a:pt x="0" y="16"/>
                    <a:pt x="0" y="15"/>
                  </a:cubicBezTo>
                  <a:close/>
                </a:path>
              </a:pathLst>
            </a:custGeom>
            <a:solidFill>
              <a:srgbClr val="F1A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 name="Freeform 75">
              <a:extLst>
                <a:ext uri="{FF2B5EF4-FFF2-40B4-BE49-F238E27FC236}">
                  <a16:creationId xmlns:a16="http://schemas.microsoft.com/office/drawing/2014/main" id="{FA6FED25-2653-CC1C-BD9E-8B4CFF5CC282}"/>
                </a:ext>
              </a:extLst>
            </p:cNvPr>
            <p:cNvSpPr/>
            <p:nvPr/>
          </p:nvSpPr>
          <p:spPr bwMode="auto">
            <a:xfrm>
              <a:off x="6629400" y="3857625"/>
              <a:ext cx="100013" cy="34925"/>
            </a:xfrm>
            <a:custGeom>
              <a:avLst/>
              <a:gdLst>
                <a:gd name="T0" fmla="*/ 34 w 34"/>
                <a:gd name="T1" fmla="*/ 12 h 12"/>
                <a:gd name="T2" fmla="*/ 0 w 34"/>
                <a:gd name="T3" fmla="*/ 0 h 12"/>
                <a:gd name="T4" fmla="*/ 34 w 34"/>
                <a:gd name="T5" fmla="*/ 12 h 12"/>
              </a:gdLst>
              <a:ahLst/>
              <a:cxnLst>
                <a:cxn ang="0">
                  <a:pos x="T0" y="T1"/>
                </a:cxn>
                <a:cxn ang="0">
                  <a:pos x="T2" y="T3"/>
                </a:cxn>
                <a:cxn ang="0">
                  <a:pos x="T4" y="T5"/>
                </a:cxn>
              </a:cxnLst>
              <a:rect l="0" t="0" r="r" b="b"/>
              <a:pathLst>
                <a:path w="34" h="12">
                  <a:moveTo>
                    <a:pt x="34" y="12"/>
                  </a:moveTo>
                  <a:cubicBezTo>
                    <a:pt x="22" y="8"/>
                    <a:pt x="11" y="5"/>
                    <a:pt x="0" y="0"/>
                  </a:cubicBezTo>
                  <a:cubicBezTo>
                    <a:pt x="12" y="2"/>
                    <a:pt x="23" y="5"/>
                    <a:pt x="34" y="12"/>
                  </a:cubicBezTo>
                  <a:close/>
                </a:path>
              </a:pathLst>
            </a:custGeom>
            <a:solidFill>
              <a:srgbClr val="DE8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 name="Freeform 76">
              <a:extLst>
                <a:ext uri="{FF2B5EF4-FFF2-40B4-BE49-F238E27FC236}">
                  <a16:creationId xmlns:a16="http://schemas.microsoft.com/office/drawing/2014/main" id="{DFA52EEC-8E99-69D8-DCED-C6061F6FD082}"/>
                </a:ext>
              </a:extLst>
            </p:cNvPr>
            <p:cNvSpPr/>
            <p:nvPr/>
          </p:nvSpPr>
          <p:spPr bwMode="auto">
            <a:xfrm>
              <a:off x="6824663" y="3598863"/>
              <a:ext cx="57150" cy="38100"/>
            </a:xfrm>
            <a:custGeom>
              <a:avLst/>
              <a:gdLst>
                <a:gd name="T0" fmla="*/ 0 w 19"/>
                <a:gd name="T1" fmla="*/ 13 h 13"/>
                <a:gd name="T2" fmla="*/ 13 w 19"/>
                <a:gd name="T3" fmla="*/ 2 h 13"/>
                <a:gd name="T4" fmla="*/ 19 w 19"/>
                <a:gd name="T5" fmla="*/ 0 h 13"/>
                <a:gd name="T6" fmla="*/ 0 w 19"/>
                <a:gd name="T7" fmla="*/ 13 h 13"/>
              </a:gdLst>
              <a:ahLst/>
              <a:cxnLst>
                <a:cxn ang="0">
                  <a:pos x="T0" y="T1"/>
                </a:cxn>
                <a:cxn ang="0">
                  <a:pos x="T2" y="T3"/>
                </a:cxn>
                <a:cxn ang="0">
                  <a:pos x="T4" y="T5"/>
                </a:cxn>
                <a:cxn ang="0">
                  <a:pos x="T6" y="T7"/>
                </a:cxn>
              </a:cxnLst>
              <a:rect l="0" t="0" r="r" b="b"/>
              <a:pathLst>
                <a:path w="19" h="13">
                  <a:moveTo>
                    <a:pt x="0" y="13"/>
                  </a:moveTo>
                  <a:cubicBezTo>
                    <a:pt x="5" y="9"/>
                    <a:pt x="9" y="5"/>
                    <a:pt x="13" y="2"/>
                  </a:cubicBezTo>
                  <a:cubicBezTo>
                    <a:pt x="15" y="1"/>
                    <a:pt x="16" y="1"/>
                    <a:pt x="19" y="0"/>
                  </a:cubicBezTo>
                  <a:cubicBezTo>
                    <a:pt x="13" y="7"/>
                    <a:pt x="9" y="13"/>
                    <a:pt x="0" y="13"/>
                  </a:cubicBezTo>
                  <a:close/>
                </a:path>
              </a:pathLst>
            </a:custGeom>
            <a:solidFill>
              <a:srgbClr val="EF9C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 name="Freeform 77">
              <a:extLst>
                <a:ext uri="{FF2B5EF4-FFF2-40B4-BE49-F238E27FC236}">
                  <a16:creationId xmlns:a16="http://schemas.microsoft.com/office/drawing/2014/main" id="{600911A4-576B-61C6-2874-346EDECF85C5}"/>
                </a:ext>
              </a:extLst>
            </p:cNvPr>
            <p:cNvSpPr/>
            <p:nvPr/>
          </p:nvSpPr>
          <p:spPr bwMode="auto">
            <a:xfrm>
              <a:off x="6564313" y="3843338"/>
              <a:ext cx="65088" cy="14288"/>
            </a:xfrm>
            <a:custGeom>
              <a:avLst/>
              <a:gdLst>
                <a:gd name="T0" fmla="*/ 0 w 22"/>
                <a:gd name="T1" fmla="*/ 0 h 5"/>
                <a:gd name="T2" fmla="*/ 2 w 22"/>
                <a:gd name="T3" fmla="*/ 0 h 5"/>
                <a:gd name="T4" fmla="*/ 22 w 22"/>
                <a:gd name="T5" fmla="*/ 5 h 5"/>
                <a:gd name="T6" fmla="*/ 0 w 22"/>
                <a:gd name="T7" fmla="*/ 0 h 5"/>
              </a:gdLst>
              <a:ahLst/>
              <a:cxnLst>
                <a:cxn ang="0">
                  <a:pos x="T0" y="T1"/>
                </a:cxn>
                <a:cxn ang="0">
                  <a:pos x="T2" y="T3"/>
                </a:cxn>
                <a:cxn ang="0">
                  <a:pos x="T4" y="T5"/>
                </a:cxn>
                <a:cxn ang="0">
                  <a:pos x="T6" y="T7"/>
                </a:cxn>
              </a:cxnLst>
              <a:rect l="0" t="0" r="r" b="b"/>
              <a:pathLst>
                <a:path w="22" h="5">
                  <a:moveTo>
                    <a:pt x="0" y="0"/>
                  </a:moveTo>
                  <a:cubicBezTo>
                    <a:pt x="1" y="0"/>
                    <a:pt x="1" y="0"/>
                    <a:pt x="2" y="0"/>
                  </a:cubicBezTo>
                  <a:cubicBezTo>
                    <a:pt x="9" y="0"/>
                    <a:pt x="16" y="1"/>
                    <a:pt x="22" y="5"/>
                  </a:cubicBezTo>
                  <a:cubicBezTo>
                    <a:pt x="14" y="5"/>
                    <a:pt x="7" y="2"/>
                    <a:pt x="0" y="0"/>
                  </a:cubicBezTo>
                  <a:close/>
                </a:path>
              </a:pathLst>
            </a:custGeom>
            <a:solidFill>
              <a:srgbClr val="DE8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 name="Freeform 78">
              <a:extLst>
                <a:ext uri="{FF2B5EF4-FFF2-40B4-BE49-F238E27FC236}">
                  <a16:creationId xmlns:a16="http://schemas.microsoft.com/office/drawing/2014/main" id="{D6FFBE0D-2222-D989-0946-96A3ACE26237}"/>
                </a:ext>
              </a:extLst>
            </p:cNvPr>
            <p:cNvSpPr/>
            <p:nvPr/>
          </p:nvSpPr>
          <p:spPr bwMode="auto">
            <a:xfrm>
              <a:off x="4824413" y="3284538"/>
              <a:ext cx="395288" cy="601663"/>
            </a:xfrm>
            <a:custGeom>
              <a:avLst/>
              <a:gdLst>
                <a:gd name="T0" fmla="*/ 125 w 135"/>
                <a:gd name="T1" fmla="*/ 88 h 205"/>
                <a:gd name="T2" fmla="*/ 132 w 135"/>
                <a:gd name="T3" fmla="*/ 101 h 205"/>
                <a:gd name="T4" fmla="*/ 118 w 135"/>
                <a:gd name="T5" fmla="*/ 104 h 205"/>
                <a:gd name="T6" fmla="*/ 115 w 135"/>
                <a:gd name="T7" fmla="*/ 107 h 205"/>
                <a:gd name="T8" fmla="*/ 129 w 135"/>
                <a:gd name="T9" fmla="*/ 129 h 205"/>
                <a:gd name="T10" fmla="*/ 119 w 135"/>
                <a:gd name="T11" fmla="*/ 144 h 205"/>
                <a:gd name="T12" fmla="*/ 123 w 135"/>
                <a:gd name="T13" fmla="*/ 148 h 205"/>
                <a:gd name="T14" fmla="*/ 133 w 135"/>
                <a:gd name="T15" fmla="*/ 158 h 205"/>
                <a:gd name="T16" fmla="*/ 114 w 135"/>
                <a:gd name="T17" fmla="*/ 176 h 205"/>
                <a:gd name="T18" fmla="*/ 113 w 135"/>
                <a:gd name="T19" fmla="*/ 167 h 205"/>
                <a:gd name="T20" fmla="*/ 84 w 135"/>
                <a:gd name="T21" fmla="*/ 163 h 205"/>
                <a:gd name="T22" fmla="*/ 54 w 135"/>
                <a:gd name="T23" fmla="*/ 132 h 205"/>
                <a:gd name="T24" fmla="*/ 78 w 135"/>
                <a:gd name="T25" fmla="*/ 154 h 205"/>
                <a:gd name="T26" fmla="*/ 83 w 135"/>
                <a:gd name="T27" fmla="*/ 175 h 205"/>
                <a:gd name="T28" fmla="*/ 43 w 135"/>
                <a:gd name="T29" fmla="*/ 168 h 205"/>
                <a:gd name="T30" fmla="*/ 31 w 135"/>
                <a:gd name="T31" fmla="*/ 186 h 205"/>
                <a:gd name="T32" fmla="*/ 107 w 135"/>
                <a:gd name="T33" fmla="*/ 176 h 205"/>
                <a:gd name="T34" fmla="*/ 72 w 135"/>
                <a:gd name="T35" fmla="*/ 205 h 205"/>
                <a:gd name="T36" fmla="*/ 18 w 135"/>
                <a:gd name="T37" fmla="*/ 195 h 205"/>
                <a:gd name="T38" fmla="*/ 20 w 135"/>
                <a:gd name="T39" fmla="*/ 106 h 205"/>
                <a:gd name="T40" fmla="*/ 106 w 135"/>
                <a:gd name="T41" fmla="*/ 6 h 205"/>
                <a:gd name="T42" fmla="*/ 127 w 135"/>
                <a:gd name="T43" fmla="*/ 57 h 205"/>
                <a:gd name="T44" fmla="*/ 120 w 135"/>
                <a:gd name="T45" fmla="*/ 71 h 205"/>
                <a:gd name="T46" fmla="*/ 116 w 135"/>
                <a:gd name="T47" fmla="*/ 52 h 205"/>
                <a:gd name="T48" fmla="*/ 116 w 135"/>
                <a:gd name="T49" fmla="*/ 78 h 205"/>
                <a:gd name="T50" fmla="*/ 100 w 135"/>
                <a:gd name="T51" fmla="*/ 87 h 205"/>
                <a:gd name="T52" fmla="*/ 96 w 135"/>
                <a:gd name="T53" fmla="*/ 66 h 205"/>
                <a:gd name="T54" fmla="*/ 95 w 135"/>
                <a:gd name="T55" fmla="*/ 55 h 205"/>
                <a:gd name="T56" fmla="*/ 94 w 135"/>
                <a:gd name="T57" fmla="*/ 63 h 205"/>
                <a:gd name="T58" fmla="*/ 91 w 135"/>
                <a:gd name="T59" fmla="*/ 78 h 205"/>
                <a:gd name="T60" fmla="*/ 89 w 135"/>
                <a:gd name="T61" fmla="*/ 78 h 205"/>
                <a:gd name="T62" fmla="*/ 93 w 135"/>
                <a:gd name="T63" fmla="*/ 105 h 205"/>
                <a:gd name="T64" fmla="*/ 70 w 135"/>
                <a:gd name="T65" fmla="*/ 102 h 205"/>
                <a:gd name="T66" fmla="*/ 102 w 135"/>
                <a:gd name="T67" fmla="*/ 107 h 205"/>
                <a:gd name="T68" fmla="*/ 127 w 135"/>
                <a:gd name="T69" fmla="*/ 7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205">
                  <a:moveTo>
                    <a:pt x="127" y="75"/>
                  </a:moveTo>
                  <a:cubicBezTo>
                    <a:pt x="126" y="79"/>
                    <a:pt x="126" y="83"/>
                    <a:pt x="125" y="88"/>
                  </a:cubicBezTo>
                  <a:cubicBezTo>
                    <a:pt x="124" y="94"/>
                    <a:pt x="126" y="99"/>
                    <a:pt x="133" y="100"/>
                  </a:cubicBezTo>
                  <a:cubicBezTo>
                    <a:pt x="133" y="100"/>
                    <a:pt x="132" y="100"/>
                    <a:pt x="132" y="101"/>
                  </a:cubicBezTo>
                  <a:cubicBezTo>
                    <a:pt x="130" y="103"/>
                    <a:pt x="127" y="103"/>
                    <a:pt x="123" y="104"/>
                  </a:cubicBezTo>
                  <a:cubicBezTo>
                    <a:pt x="122" y="104"/>
                    <a:pt x="120" y="104"/>
                    <a:pt x="118" y="104"/>
                  </a:cubicBezTo>
                  <a:cubicBezTo>
                    <a:pt x="117" y="103"/>
                    <a:pt x="115" y="101"/>
                    <a:pt x="114" y="103"/>
                  </a:cubicBezTo>
                  <a:cubicBezTo>
                    <a:pt x="111" y="105"/>
                    <a:pt x="115" y="106"/>
                    <a:pt x="115" y="107"/>
                  </a:cubicBezTo>
                  <a:cubicBezTo>
                    <a:pt x="116" y="114"/>
                    <a:pt x="119" y="118"/>
                    <a:pt x="126" y="120"/>
                  </a:cubicBezTo>
                  <a:cubicBezTo>
                    <a:pt x="131" y="121"/>
                    <a:pt x="131" y="125"/>
                    <a:pt x="129" y="129"/>
                  </a:cubicBezTo>
                  <a:cubicBezTo>
                    <a:pt x="126" y="131"/>
                    <a:pt x="125" y="134"/>
                    <a:pt x="124" y="138"/>
                  </a:cubicBezTo>
                  <a:cubicBezTo>
                    <a:pt x="123" y="140"/>
                    <a:pt x="121" y="142"/>
                    <a:pt x="119" y="144"/>
                  </a:cubicBezTo>
                  <a:cubicBezTo>
                    <a:pt x="118" y="146"/>
                    <a:pt x="116" y="148"/>
                    <a:pt x="118" y="151"/>
                  </a:cubicBezTo>
                  <a:cubicBezTo>
                    <a:pt x="121" y="152"/>
                    <a:pt x="121" y="148"/>
                    <a:pt x="123" y="148"/>
                  </a:cubicBezTo>
                  <a:cubicBezTo>
                    <a:pt x="128" y="148"/>
                    <a:pt x="131" y="150"/>
                    <a:pt x="132" y="154"/>
                  </a:cubicBezTo>
                  <a:cubicBezTo>
                    <a:pt x="133" y="155"/>
                    <a:pt x="134" y="158"/>
                    <a:pt x="133" y="158"/>
                  </a:cubicBezTo>
                  <a:cubicBezTo>
                    <a:pt x="124" y="166"/>
                    <a:pt x="128" y="180"/>
                    <a:pt x="120" y="188"/>
                  </a:cubicBezTo>
                  <a:cubicBezTo>
                    <a:pt x="113" y="186"/>
                    <a:pt x="117" y="180"/>
                    <a:pt x="114" y="176"/>
                  </a:cubicBezTo>
                  <a:cubicBezTo>
                    <a:pt x="114" y="174"/>
                    <a:pt x="112" y="173"/>
                    <a:pt x="112" y="170"/>
                  </a:cubicBezTo>
                  <a:cubicBezTo>
                    <a:pt x="113" y="169"/>
                    <a:pt x="113" y="168"/>
                    <a:pt x="113" y="167"/>
                  </a:cubicBezTo>
                  <a:cubicBezTo>
                    <a:pt x="113" y="168"/>
                    <a:pt x="113" y="170"/>
                    <a:pt x="112" y="171"/>
                  </a:cubicBezTo>
                  <a:cubicBezTo>
                    <a:pt x="105" y="176"/>
                    <a:pt x="90" y="172"/>
                    <a:pt x="84" y="163"/>
                  </a:cubicBezTo>
                  <a:cubicBezTo>
                    <a:pt x="82" y="159"/>
                    <a:pt x="79" y="155"/>
                    <a:pt x="77" y="151"/>
                  </a:cubicBezTo>
                  <a:cubicBezTo>
                    <a:pt x="72" y="140"/>
                    <a:pt x="65" y="133"/>
                    <a:pt x="54" y="132"/>
                  </a:cubicBezTo>
                  <a:cubicBezTo>
                    <a:pt x="61" y="133"/>
                    <a:pt x="67" y="137"/>
                    <a:pt x="72" y="142"/>
                  </a:cubicBezTo>
                  <a:cubicBezTo>
                    <a:pt x="76" y="146"/>
                    <a:pt x="72" y="152"/>
                    <a:pt x="78" y="154"/>
                  </a:cubicBezTo>
                  <a:cubicBezTo>
                    <a:pt x="82" y="156"/>
                    <a:pt x="84" y="162"/>
                    <a:pt x="87" y="167"/>
                  </a:cubicBezTo>
                  <a:cubicBezTo>
                    <a:pt x="90" y="171"/>
                    <a:pt x="88" y="174"/>
                    <a:pt x="83" y="175"/>
                  </a:cubicBezTo>
                  <a:cubicBezTo>
                    <a:pt x="78" y="177"/>
                    <a:pt x="72" y="179"/>
                    <a:pt x="67" y="180"/>
                  </a:cubicBezTo>
                  <a:cubicBezTo>
                    <a:pt x="54" y="182"/>
                    <a:pt x="49" y="180"/>
                    <a:pt x="43" y="168"/>
                  </a:cubicBezTo>
                  <a:cubicBezTo>
                    <a:pt x="49" y="180"/>
                    <a:pt x="45" y="185"/>
                    <a:pt x="28" y="186"/>
                  </a:cubicBezTo>
                  <a:cubicBezTo>
                    <a:pt x="29" y="186"/>
                    <a:pt x="30" y="186"/>
                    <a:pt x="31" y="186"/>
                  </a:cubicBezTo>
                  <a:cubicBezTo>
                    <a:pt x="49" y="177"/>
                    <a:pt x="71" y="183"/>
                    <a:pt x="90" y="173"/>
                  </a:cubicBezTo>
                  <a:cubicBezTo>
                    <a:pt x="96" y="169"/>
                    <a:pt x="101" y="172"/>
                    <a:pt x="107" y="176"/>
                  </a:cubicBezTo>
                  <a:cubicBezTo>
                    <a:pt x="109" y="182"/>
                    <a:pt x="106" y="186"/>
                    <a:pt x="102" y="190"/>
                  </a:cubicBezTo>
                  <a:cubicBezTo>
                    <a:pt x="94" y="199"/>
                    <a:pt x="83" y="202"/>
                    <a:pt x="72" y="205"/>
                  </a:cubicBezTo>
                  <a:cubicBezTo>
                    <a:pt x="70" y="205"/>
                    <a:pt x="66" y="205"/>
                    <a:pt x="64" y="202"/>
                  </a:cubicBezTo>
                  <a:cubicBezTo>
                    <a:pt x="49" y="202"/>
                    <a:pt x="33" y="200"/>
                    <a:pt x="18" y="195"/>
                  </a:cubicBezTo>
                  <a:cubicBezTo>
                    <a:pt x="5" y="191"/>
                    <a:pt x="2" y="187"/>
                    <a:pt x="1" y="173"/>
                  </a:cubicBezTo>
                  <a:cubicBezTo>
                    <a:pt x="0" y="149"/>
                    <a:pt x="9" y="127"/>
                    <a:pt x="20" y="106"/>
                  </a:cubicBezTo>
                  <a:cubicBezTo>
                    <a:pt x="30" y="86"/>
                    <a:pt x="41" y="66"/>
                    <a:pt x="56" y="47"/>
                  </a:cubicBezTo>
                  <a:cubicBezTo>
                    <a:pt x="69" y="30"/>
                    <a:pt x="86" y="16"/>
                    <a:pt x="106" y="6"/>
                  </a:cubicBezTo>
                  <a:cubicBezTo>
                    <a:pt x="118" y="0"/>
                    <a:pt x="127" y="4"/>
                    <a:pt x="130" y="17"/>
                  </a:cubicBezTo>
                  <a:cubicBezTo>
                    <a:pt x="133" y="31"/>
                    <a:pt x="135" y="44"/>
                    <a:pt x="127" y="57"/>
                  </a:cubicBezTo>
                  <a:cubicBezTo>
                    <a:pt x="128" y="58"/>
                    <a:pt x="129" y="60"/>
                    <a:pt x="129" y="61"/>
                  </a:cubicBezTo>
                  <a:cubicBezTo>
                    <a:pt x="127" y="66"/>
                    <a:pt x="126" y="72"/>
                    <a:pt x="120" y="71"/>
                  </a:cubicBezTo>
                  <a:cubicBezTo>
                    <a:pt x="116" y="71"/>
                    <a:pt x="115" y="65"/>
                    <a:pt x="114" y="61"/>
                  </a:cubicBezTo>
                  <a:cubicBezTo>
                    <a:pt x="114" y="58"/>
                    <a:pt x="115" y="55"/>
                    <a:pt x="116" y="52"/>
                  </a:cubicBezTo>
                  <a:cubicBezTo>
                    <a:pt x="114" y="58"/>
                    <a:pt x="113" y="64"/>
                    <a:pt x="117" y="70"/>
                  </a:cubicBezTo>
                  <a:cubicBezTo>
                    <a:pt x="120" y="73"/>
                    <a:pt x="118" y="76"/>
                    <a:pt x="116" y="78"/>
                  </a:cubicBezTo>
                  <a:cubicBezTo>
                    <a:pt x="115" y="79"/>
                    <a:pt x="114" y="81"/>
                    <a:pt x="112" y="81"/>
                  </a:cubicBezTo>
                  <a:cubicBezTo>
                    <a:pt x="108" y="83"/>
                    <a:pt x="105" y="89"/>
                    <a:pt x="100" y="87"/>
                  </a:cubicBezTo>
                  <a:cubicBezTo>
                    <a:pt x="96" y="85"/>
                    <a:pt x="98" y="79"/>
                    <a:pt x="98" y="75"/>
                  </a:cubicBezTo>
                  <a:cubicBezTo>
                    <a:pt x="98" y="72"/>
                    <a:pt x="97" y="69"/>
                    <a:pt x="96" y="66"/>
                  </a:cubicBezTo>
                  <a:cubicBezTo>
                    <a:pt x="94" y="62"/>
                    <a:pt x="93" y="59"/>
                    <a:pt x="96" y="55"/>
                  </a:cubicBezTo>
                  <a:cubicBezTo>
                    <a:pt x="96" y="54"/>
                    <a:pt x="94" y="55"/>
                    <a:pt x="95" y="55"/>
                  </a:cubicBezTo>
                  <a:cubicBezTo>
                    <a:pt x="96" y="55"/>
                    <a:pt x="96" y="55"/>
                    <a:pt x="95" y="56"/>
                  </a:cubicBezTo>
                  <a:cubicBezTo>
                    <a:pt x="93" y="58"/>
                    <a:pt x="92" y="60"/>
                    <a:pt x="94" y="63"/>
                  </a:cubicBezTo>
                  <a:cubicBezTo>
                    <a:pt x="95" y="65"/>
                    <a:pt x="96" y="68"/>
                    <a:pt x="97" y="70"/>
                  </a:cubicBezTo>
                  <a:cubicBezTo>
                    <a:pt x="99" y="76"/>
                    <a:pt x="97" y="79"/>
                    <a:pt x="91" y="78"/>
                  </a:cubicBezTo>
                  <a:cubicBezTo>
                    <a:pt x="88" y="78"/>
                    <a:pt x="85" y="79"/>
                    <a:pt x="82" y="77"/>
                  </a:cubicBezTo>
                  <a:cubicBezTo>
                    <a:pt x="84" y="79"/>
                    <a:pt x="86" y="78"/>
                    <a:pt x="89" y="78"/>
                  </a:cubicBezTo>
                  <a:cubicBezTo>
                    <a:pt x="98" y="79"/>
                    <a:pt x="99" y="80"/>
                    <a:pt x="98" y="89"/>
                  </a:cubicBezTo>
                  <a:cubicBezTo>
                    <a:pt x="98" y="95"/>
                    <a:pt x="100" y="102"/>
                    <a:pt x="93" y="105"/>
                  </a:cubicBezTo>
                  <a:cubicBezTo>
                    <a:pt x="86" y="108"/>
                    <a:pt x="78" y="107"/>
                    <a:pt x="71" y="103"/>
                  </a:cubicBezTo>
                  <a:cubicBezTo>
                    <a:pt x="70" y="103"/>
                    <a:pt x="70" y="101"/>
                    <a:pt x="70" y="102"/>
                  </a:cubicBezTo>
                  <a:cubicBezTo>
                    <a:pt x="67" y="108"/>
                    <a:pt x="62" y="104"/>
                    <a:pt x="59" y="105"/>
                  </a:cubicBezTo>
                  <a:cubicBezTo>
                    <a:pt x="73" y="105"/>
                    <a:pt x="87" y="106"/>
                    <a:pt x="102" y="107"/>
                  </a:cubicBezTo>
                  <a:cubicBezTo>
                    <a:pt x="94" y="88"/>
                    <a:pt x="111" y="84"/>
                    <a:pt x="120" y="75"/>
                  </a:cubicBezTo>
                  <a:cubicBezTo>
                    <a:pt x="123" y="74"/>
                    <a:pt x="125" y="74"/>
                    <a:pt x="127" y="75"/>
                  </a:cubicBezTo>
                  <a:close/>
                </a:path>
              </a:pathLst>
            </a:custGeom>
            <a:solidFill>
              <a:srgbClr val="E4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 name="Freeform 79">
              <a:extLst>
                <a:ext uri="{FF2B5EF4-FFF2-40B4-BE49-F238E27FC236}">
                  <a16:creationId xmlns:a16="http://schemas.microsoft.com/office/drawing/2014/main" id="{FE90A855-0B48-5831-C20C-AD6D7117899B}"/>
                </a:ext>
              </a:extLst>
            </p:cNvPr>
            <p:cNvSpPr/>
            <p:nvPr/>
          </p:nvSpPr>
          <p:spPr bwMode="auto">
            <a:xfrm>
              <a:off x="4859338" y="3944938"/>
              <a:ext cx="317500" cy="292100"/>
            </a:xfrm>
            <a:custGeom>
              <a:avLst/>
              <a:gdLst>
                <a:gd name="T0" fmla="*/ 54 w 108"/>
                <a:gd name="T1" fmla="*/ 97 h 99"/>
                <a:gd name="T2" fmla="*/ 12 w 108"/>
                <a:gd name="T3" fmla="*/ 69 h 99"/>
                <a:gd name="T4" fmla="*/ 6 w 108"/>
                <a:gd name="T5" fmla="*/ 54 h 99"/>
                <a:gd name="T6" fmla="*/ 7 w 108"/>
                <a:gd name="T7" fmla="*/ 41 h 99"/>
                <a:gd name="T8" fmla="*/ 19 w 108"/>
                <a:gd name="T9" fmla="*/ 68 h 99"/>
                <a:gd name="T10" fmla="*/ 39 w 108"/>
                <a:gd name="T11" fmla="*/ 92 h 99"/>
                <a:gd name="T12" fmla="*/ 9 w 108"/>
                <a:gd name="T13" fmla="*/ 45 h 99"/>
                <a:gd name="T14" fmla="*/ 6 w 108"/>
                <a:gd name="T15" fmla="*/ 38 h 99"/>
                <a:gd name="T16" fmla="*/ 18 w 108"/>
                <a:gd name="T17" fmla="*/ 20 h 99"/>
                <a:gd name="T18" fmla="*/ 28 w 108"/>
                <a:gd name="T19" fmla="*/ 23 h 99"/>
                <a:gd name="T20" fmla="*/ 30 w 108"/>
                <a:gd name="T21" fmla="*/ 27 h 99"/>
                <a:gd name="T22" fmla="*/ 26 w 108"/>
                <a:gd name="T23" fmla="*/ 12 h 99"/>
                <a:gd name="T24" fmla="*/ 35 w 108"/>
                <a:gd name="T25" fmla="*/ 0 h 99"/>
                <a:gd name="T26" fmla="*/ 60 w 108"/>
                <a:gd name="T27" fmla="*/ 8 h 99"/>
                <a:gd name="T28" fmla="*/ 61 w 108"/>
                <a:gd name="T29" fmla="*/ 10 h 99"/>
                <a:gd name="T30" fmla="*/ 66 w 108"/>
                <a:gd name="T31" fmla="*/ 1 h 99"/>
                <a:gd name="T32" fmla="*/ 77 w 108"/>
                <a:gd name="T33" fmla="*/ 12 h 99"/>
                <a:gd name="T34" fmla="*/ 78 w 108"/>
                <a:gd name="T35" fmla="*/ 6 h 99"/>
                <a:gd name="T36" fmla="*/ 107 w 108"/>
                <a:gd name="T37" fmla="*/ 15 h 99"/>
                <a:gd name="T38" fmla="*/ 87 w 108"/>
                <a:gd name="T39" fmla="*/ 38 h 99"/>
                <a:gd name="T40" fmla="*/ 59 w 108"/>
                <a:gd name="T41" fmla="*/ 49 h 99"/>
                <a:gd name="T42" fmla="*/ 43 w 108"/>
                <a:gd name="T43" fmla="*/ 60 h 99"/>
                <a:gd name="T44" fmla="*/ 51 w 108"/>
                <a:gd name="T45" fmla="*/ 58 h 99"/>
                <a:gd name="T46" fmla="*/ 56 w 108"/>
                <a:gd name="T47" fmla="*/ 50 h 99"/>
                <a:gd name="T48" fmla="*/ 88 w 108"/>
                <a:gd name="T49" fmla="*/ 38 h 99"/>
                <a:gd name="T50" fmla="*/ 93 w 108"/>
                <a:gd name="T51" fmla="*/ 46 h 99"/>
                <a:gd name="T52" fmla="*/ 70 w 108"/>
                <a:gd name="T53" fmla="*/ 79 h 99"/>
                <a:gd name="T54" fmla="*/ 54 w 108"/>
                <a:gd name="T55"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8" h="99">
                  <a:moveTo>
                    <a:pt x="54" y="97"/>
                  </a:moveTo>
                  <a:cubicBezTo>
                    <a:pt x="30" y="99"/>
                    <a:pt x="20" y="91"/>
                    <a:pt x="12" y="69"/>
                  </a:cubicBezTo>
                  <a:cubicBezTo>
                    <a:pt x="10" y="64"/>
                    <a:pt x="8" y="59"/>
                    <a:pt x="6" y="54"/>
                  </a:cubicBezTo>
                  <a:cubicBezTo>
                    <a:pt x="6" y="50"/>
                    <a:pt x="0" y="45"/>
                    <a:pt x="7" y="41"/>
                  </a:cubicBezTo>
                  <a:cubicBezTo>
                    <a:pt x="11" y="50"/>
                    <a:pt x="15" y="59"/>
                    <a:pt x="19" y="68"/>
                  </a:cubicBezTo>
                  <a:cubicBezTo>
                    <a:pt x="23" y="77"/>
                    <a:pt x="29" y="86"/>
                    <a:pt x="39" y="92"/>
                  </a:cubicBezTo>
                  <a:cubicBezTo>
                    <a:pt x="22" y="80"/>
                    <a:pt x="17" y="62"/>
                    <a:pt x="9" y="45"/>
                  </a:cubicBezTo>
                  <a:cubicBezTo>
                    <a:pt x="8" y="43"/>
                    <a:pt x="7" y="40"/>
                    <a:pt x="6" y="38"/>
                  </a:cubicBezTo>
                  <a:cubicBezTo>
                    <a:pt x="7" y="30"/>
                    <a:pt x="12" y="25"/>
                    <a:pt x="18" y="20"/>
                  </a:cubicBezTo>
                  <a:cubicBezTo>
                    <a:pt x="24" y="14"/>
                    <a:pt x="25" y="15"/>
                    <a:pt x="28" y="23"/>
                  </a:cubicBezTo>
                  <a:cubicBezTo>
                    <a:pt x="28" y="24"/>
                    <a:pt x="29" y="26"/>
                    <a:pt x="30" y="27"/>
                  </a:cubicBezTo>
                  <a:cubicBezTo>
                    <a:pt x="27" y="23"/>
                    <a:pt x="26" y="17"/>
                    <a:pt x="26" y="12"/>
                  </a:cubicBezTo>
                  <a:cubicBezTo>
                    <a:pt x="26" y="6"/>
                    <a:pt x="27" y="1"/>
                    <a:pt x="35" y="0"/>
                  </a:cubicBezTo>
                  <a:cubicBezTo>
                    <a:pt x="43" y="3"/>
                    <a:pt x="53" y="2"/>
                    <a:pt x="60" y="8"/>
                  </a:cubicBezTo>
                  <a:cubicBezTo>
                    <a:pt x="61" y="9"/>
                    <a:pt x="61" y="10"/>
                    <a:pt x="61" y="10"/>
                  </a:cubicBezTo>
                  <a:cubicBezTo>
                    <a:pt x="61" y="7"/>
                    <a:pt x="60" y="1"/>
                    <a:pt x="66" y="1"/>
                  </a:cubicBezTo>
                  <a:cubicBezTo>
                    <a:pt x="73" y="0"/>
                    <a:pt x="75" y="7"/>
                    <a:pt x="77" y="12"/>
                  </a:cubicBezTo>
                  <a:cubicBezTo>
                    <a:pt x="77" y="10"/>
                    <a:pt x="75" y="8"/>
                    <a:pt x="78" y="6"/>
                  </a:cubicBezTo>
                  <a:cubicBezTo>
                    <a:pt x="90" y="4"/>
                    <a:pt x="100" y="5"/>
                    <a:pt x="107" y="15"/>
                  </a:cubicBezTo>
                  <a:cubicBezTo>
                    <a:pt x="108" y="29"/>
                    <a:pt x="100" y="38"/>
                    <a:pt x="87" y="38"/>
                  </a:cubicBezTo>
                  <a:cubicBezTo>
                    <a:pt x="76" y="38"/>
                    <a:pt x="67" y="43"/>
                    <a:pt x="59" y="49"/>
                  </a:cubicBezTo>
                  <a:cubicBezTo>
                    <a:pt x="53" y="52"/>
                    <a:pt x="49" y="57"/>
                    <a:pt x="43" y="60"/>
                  </a:cubicBezTo>
                  <a:cubicBezTo>
                    <a:pt x="46" y="59"/>
                    <a:pt x="47" y="55"/>
                    <a:pt x="51" y="58"/>
                  </a:cubicBezTo>
                  <a:cubicBezTo>
                    <a:pt x="51" y="55"/>
                    <a:pt x="53" y="52"/>
                    <a:pt x="56" y="50"/>
                  </a:cubicBezTo>
                  <a:cubicBezTo>
                    <a:pt x="66" y="44"/>
                    <a:pt x="75" y="38"/>
                    <a:pt x="88" y="38"/>
                  </a:cubicBezTo>
                  <a:cubicBezTo>
                    <a:pt x="94" y="38"/>
                    <a:pt x="95" y="41"/>
                    <a:pt x="93" y="46"/>
                  </a:cubicBezTo>
                  <a:cubicBezTo>
                    <a:pt x="89" y="60"/>
                    <a:pt x="84" y="72"/>
                    <a:pt x="70" y="79"/>
                  </a:cubicBezTo>
                  <a:cubicBezTo>
                    <a:pt x="62" y="83"/>
                    <a:pt x="60" y="92"/>
                    <a:pt x="54" y="97"/>
                  </a:cubicBezTo>
                  <a:close/>
                </a:path>
              </a:pathLst>
            </a:custGeom>
            <a:solidFill>
              <a:srgbClr val="E4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 name="Freeform 80">
              <a:extLst>
                <a:ext uri="{FF2B5EF4-FFF2-40B4-BE49-F238E27FC236}">
                  <a16:creationId xmlns:a16="http://schemas.microsoft.com/office/drawing/2014/main" id="{3D750079-A19A-BD11-C9A7-AF473D4BC131}"/>
                </a:ext>
              </a:extLst>
            </p:cNvPr>
            <p:cNvSpPr/>
            <p:nvPr/>
          </p:nvSpPr>
          <p:spPr bwMode="auto">
            <a:xfrm>
              <a:off x="4851400" y="4344988"/>
              <a:ext cx="492125" cy="144463"/>
            </a:xfrm>
            <a:custGeom>
              <a:avLst/>
              <a:gdLst>
                <a:gd name="T0" fmla="*/ 0 w 168"/>
                <a:gd name="T1" fmla="*/ 40 h 49"/>
                <a:gd name="T2" fmla="*/ 27 w 168"/>
                <a:gd name="T3" fmla="*/ 26 h 49"/>
                <a:gd name="T4" fmla="*/ 111 w 168"/>
                <a:gd name="T5" fmla="*/ 15 h 49"/>
                <a:gd name="T6" fmla="*/ 139 w 168"/>
                <a:gd name="T7" fmla="*/ 5 h 49"/>
                <a:gd name="T8" fmla="*/ 154 w 168"/>
                <a:gd name="T9" fmla="*/ 1 h 49"/>
                <a:gd name="T10" fmla="*/ 166 w 168"/>
                <a:gd name="T11" fmla="*/ 5 h 49"/>
                <a:gd name="T12" fmla="*/ 163 w 168"/>
                <a:gd name="T13" fmla="*/ 19 h 49"/>
                <a:gd name="T14" fmla="*/ 152 w 168"/>
                <a:gd name="T15" fmla="*/ 31 h 49"/>
                <a:gd name="T16" fmla="*/ 117 w 168"/>
                <a:gd name="T17" fmla="*/ 43 h 49"/>
                <a:gd name="T18" fmla="*/ 39 w 168"/>
                <a:gd name="T19" fmla="*/ 49 h 49"/>
                <a:gd name="T20" fmla="*/ 0 w 168"/>
                <a:gd name="T21"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49">
                  <a:moveTo>
                    <a:pt x="0" y="40"/>
                  </a:moveTo>
                  <a:cubicBezTo>
                    <a:pt x="4" y="26"/>
                    <a:pt x="16" y="27"/>
                    <a:pt x="27" y="26"/>
                  </a:cubicBezTo>
                  <a:cubicBezTo>
                    <a:pt x="55" y="24"/>
                    <a:pt x="84" y="24"/>
                    <a:pt x="111" y="15"/>
                  </a:cubicBezTo>
                  <a:cubicBezTo>
                    <a:pt x="120" y="12"/>
                    <a:pt x="130" y="9"/>
                    <a:pt x="139" y="5"/>
                  </a:cubicBezTo>
                  <a:cubicBezTo>
                    <a:pt x="143" y="3"/>
                    <a:pt x="148" y="1"/>
                    <a:pt x="154" y="1"/>
                  </a:cubicBezTo>
                  <a:cubicBezTo>
                    <a:pt x="158" y="1"/>
                    <a:pt x="163" y="0"/>
                    <a:pt x="166" y="5"/>
                  </a:cubicBezTo>
                  <a:cubicBezTo>
                    <a:pt x="168" y="10"/>
                    <a:pt x="166" y="15"/>
                    <a:pt x="163" y="19"/>
                  </a:cubicBezTo>
                  <a:cubicBezTo>
                    <a:pt x="160" y="23"/>
                    <a:pt x="156" y="27"/>
                    <a:pt x="152" y="31"/>
                  </a:cubicBezTo>
                  <a:cubicBezTo>
                    <a:pt x="141" y="39"/>
                    <a:pt x="129" y="42"/>
                    <a:pt x="117" y="43"/>
                  </a:cubicBezTo>
                  <a:cubicBezTo>
                    <a:pt x="91" y="46"/>
                    <a:pt x="65" y="48"/>
                    <a:pt x="39" y="49"/>
                  </a:cubicBezTo>
                  <a:cubicBezTo>
                    <a:pt x="26" y="49"/>
                    <a:pt x="12" y="46"/>
                    <a:pt x="0" y="40"/>
                  </a:cubicBezTo>
                  <a:close/>
                </a:path>
              </a:pathLst>
            </a:custGeom>
            <a:solidFill>
              <a:srgbClr val="B04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 name="Freeform 81">
              <a:extLst>
                <a:ext uri="{FF2B5EF4-FFF2-40B4-BE49-F238E27FC236}">
                  <a16:creationId xmlns:a16="http://schemas.microsoft.com/office/drawing/2014/main" id="{1CD8BA50-6F91-DF47-1C7B-3DAC0D681612}"/>
                </a:ext>
              </a:extLst>
            </p:cNvPr>
            <p:cNvSpPr/>
            <p:nvPr/>
          </p:nvSpPr>
          <p:spPr bwMode="auto">
            <a:xfrm>
              <a:off x="4833938" y="3786188"/>
              <a:ext cx="509588" cy="450850"/>
            </a:xfrm>
            <a:custGeom>
              <a:avLst/>
              <a:gdLst>
                <a:gd name="T0" fmla="*/ 87 w 174"/>
                <a:gd name="T1" fmla="*/ 72 h 153"/>
                <a:gd name="T2" fmla="*/ 66 w 174"/>
                <a:gd name="T3" fmla="*/ 72 h 153"/>
                <a:gd name="T4" fmla="*/ 59 w 174"/>
                <a:gd name="T5" fmla="*/ 53 h 153"/>
                <a:gd name="T6" fmla="*/ 66 w 174"/>
                <a:gd name="T7" fmla="*/ 44 h 153"/>
                <a:gd name="T8" fmla="*/ 43 w 174"/>
                <a:gd name="T9" fmla="*/ 54 h 153"/>
                <a:gd name="T10" fmla="*/ 34 w 174"/>
                <a:gd name="T11" fmla="*/ 71 h 153"/>
                <a:gd name="T12" fmla="*/ 16 w 174"/>
                <a:gd name="T13" fmla="*/ 96 h 153"/>
                <a:gd name="T14" fmla="*/ 12 w 174"/>
                <a:gd name="T15" fmla="*/ 94 h 153"/>
                <a:gd name="T16" fmla="*/ 7 w 174"/>
                <a:gd name="T17" fmla="*/ 82 h 153"/>
                <a:gd name="T18" fmla="*/ 9 w 174"/>
                <a:gd name="T19" fmla="*/ 76 h 153"/>
                <a:gd name="T20" fmla="*/ 34 w 174"/>
                <a:gd name="T21" fmla="*/ 54 h 153"/>
                <a:gd name="T22" fmla="*/ 23 w 174"/>
                <a:gd name="T23" fmla="*/ 46 h 153"/>
                <a:gd name="T24" fmla="*/ 14 w 174"/>
                <a:gd name="T25" fmla="*/ 58 h 153"/>
                <a:gd name="T26" fmla="*/ 9 w 174"/>
                <a:gd name="T27" fmla="*/ 44 h 153"/>
                <a:gd name="T28" fmla="*/ 61 w 174"/>
                <a:gd name="T29" fmla="*/ 31 h 153"/>
                <a:gd name="T30" fmla="*/ 102 w 174"/>
                <a:gd name="T31" fmla="*/ 4 h 153"/>
                <a:gd name="T32" fmla="*/ 117 w 174"/>
                <a:gd name="T33" fmla="*/ 17 h 153"/>
                <a:gd name="T34" fmla="*/ 174 w 174"/>
                <a:gd name="T35" fmla="*/ 70 h 153"/>
                <a:gd name="T36" fmla="*/ 154 w 174"/>
                <a:gd name="T37" fmla="*/ 84 h 153"/>
                <a:gd name="T38" fmla="*/ 121 w 174"/>
                <a:gd name="T39" fmla="*/ 70 h 153"/>
                <a:gd name="T40" fmla="*/ 136 w 174"/>
                <a:gd name="T41" fmla="*/ 119 h 153"/>
                <a:gd name="T42" fmla="*/ 111 w 174"/>
                <a:gd name="T43" fmla="*/ 92 h 153"/>
                <a:gd name="T44" fmla="*/ 103 w 174"/>
                <a:gd name="T45" fmla="*/ 142 h 153"/>
                <a:gd name="T46" fmla="*/ 91 w 174"/>
                <a:gd name="T47" fmla="*/ 129 h 153"/>
                <a:gd name="T48" fmla="*/ 63 w 174"/>
                <a:gd name="T49" fmla="*/ 151 h 153"/>
                <a:gd name="T50" fmla="*/ 97 w 174"/>
                <a:gd name="T51" fmla="*/ 106 h 153"/>
                <a:gd name="T52" fmla="*/ 59 w 174"/>
                <a:gd name="T53" fmla="*/ 119 h 153"/>
                <a:gd name="T54" fmla="*/ 46 w 174"/>
                <a:gd name="T55" fmla="*/ 120 h 153"/>
                <a:gd name="T56" fmla="*/ 115 w 174"/>
                <a:gd name="T57" fmla="*/ 71 h 153"/>
                <a:gd name="T58" fmla="*/ 111 w 174"/>
                <a:gd name="T59" fmla="*/ 21 h 153"/>
                <a:gd name="T60" fmla="*/ 103 w 174"/>
                <a:gd name="T61" fmla="*/ 20 h 153"/>
                <a:gd name="T62" fmla="*/ 85 w 174"/>
                <a:gd name="T63" fmla="*/ 33 h 153"/>
                <a:gd name="T64" fmla="*/ 89 w 174"/>
                <a:gd name="T65" fmla="*/ 48 h 153"/>
                <a:gd name="T66" fmla="*/ 115 w 174"/>
                <a:gd name="T67" fmla="*/ 52 h 153"/>
                <a:gd name="T68" fmla="*/ 85 w 174"/>
                <a:gd name="T69"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153">
                  <a:moveTo>
                    <a:pt x="87" y="62"/>
                  </a:moveTo>
                  <a:cubicBezTo>
                    <a:pt x="88" y="65"/>
                    <a:pt x="89" y="68"/>
                    <a:pt x="87" y="72"/>
                  </a:cubicBezTo>
                  <a:cubicBezTo>
                    <a:pt x="85" y="65"/>
                    <a:pt x="81" y="59"/>
                    <a:pt x="75" y="55"/>
                  </a:cubicBezTo>
                  <a:cubicBezTo>
                    <a:pt x="70" y="60"/>
                    <a:pt x="73" y="68"/>
                    <a:pt x="66" y="72"/>
                  </a:cubicBezTo>
                  <a:cubicBezTo>
                    <a:pt x="67" y="69"/>
                    <a:pt x="68" y="66"/>
                    <a:pt x="69" y="64"/>
                  </a:cubicBezTo>
                  <a:cubicBezTo>
                    <a:pt x="68" y="58"/>
                    <a:pt x="65" y="54"/>
                    <a:pt x="59" y="53"/>
                  </a:cubicBezTo>
                  <a:cubicBezTo>
                    <a:pt x="56" y="53"/>
                    <a:pt x="51" y="53"/>
                    <a:pt x="50" y="48"/>
                  </a:cubicBezTo>
                  <a:cubicBezTo>
                    <a:pt x="54" y="43"/>
                    <a:pt x="59" y="47"/>
                    <a:pt x="66" y="44"/>
                  </a:cubicBezTo>
                  <a:cubicBezTo>
                    <a:pt x="59" y="43"/>
                    <a:pt x="55" y="46"/>
                    <a:pt x="51" y="47"/>
                  </a:cubicBezTo>
                  <a:cubicBezTo>
                    <a:pt x="49" y="50"/>
                    <a:pt x="47" y="53"/>
                    <a:pt x="43" y="54"/>
                  </a:cubicBezTo>
                  <a:cubicBezTo>
                    <a:pt x="33" y="64"/>
                    <a:pt x="38" y="76"/>
                    <a:pt x="44" y="89"/>
                  </a:cubicBezTo>
                  <a:cubicBezTo>
                    <a:pt x="37" y="83"/>
                    <a:pt x="35" y="78"/>
                    <a:pt x="34" y="71"/>
                  </a:cubicBezTo>
                  <a:cubicBezTo>
                    <a:pt x="26" y="77"/>
                    <a:pt x="20" y="83"/>
                    <a:pt x="17" y="92"/>
                  </a:cubicBezTo>
                  <a:cubicBezTo>
                    <a:pt x="17" y="94"/>
                    <a:pt x="17" y="95"/>
                    <a:pt x="16" y="96"/>
                  </a:cubicBezTo>
                  <a:cubicBezTo>
                    <a:pt x="12" y="99"/>
                    <a:pt x="17" y="104"/>
                    <a:pt x="15" y="108"/>
                  </a:cubicBezTo>
                  <a:cubicBezTo>
                    <a:pt x="12" y="104"/>
                    <a:pt x="10" y="99"/>
                    <a:pt x="12" y="94"/>
                  </a:cubicBezTo>
                  <a:cubicBezTo>
                    <a:pt x="10" y="89"/>
                    <a:pt x="14" y="86"/>
                    <a:pt x="14" y="83"/>
                  </a:cubicBezTo>
                  <a:cubicBezTo>
                    <a:pt x="12" y="82"/>
                    <a:pt x="10" y="84"/>
                    <a:pt x="7" y="82"/>
                  </a:cubicBezTo>
                  <a:cubicBezTo>
                    <a:pt x="7" y="81"/>
                    <a:pt x="7" y="81"/>
                    <a:pt x="7" y="80"/>
                  </a:cubicBezTo>
                  <a:cubicBezTo>
                    <a:pt x="7" y="78"/>
                    <a:pt x="8" y="77"/>
                    <a:pt x="9" y="76"/>
                  </a:cubicBezTo>
                  <a:cubicBezTo>
                    <a:pt x="10" y="75"/>
                    <a:pt x="12" y="74"/>
                    <a:pt x="14" y="73"/>
                  </a:cubicBezTo>
                  <a:cubicBezTo>
                    <a:pt x="25" y="71"/>
                    <a:pt x="31" y="63"/>
                    <a:pt x="34" y="54"/>
                  </a:cubicBezTo>
                  <a:cubicBezTo>
                    <a:pt x="37" y="47"/>
                    <a:pt x="40" y="41"/>
                    <a:pt x="48" y="41"/>
                  </a:cubicBezTo>
                  <a:cubicBezTo>
                    <a:pt x="40" y="43"/>
                    <a:pt x="30" y="38"/>
                    <a:pt x="23" y="46"/>
                  </a:cubicBezTo>
                  <a:cubicBezTo>
                    <a:pt x="20" y="48"/>
                    <a:pt x="20" y="52"/>
                    <a:pt x="18" y="55"/>
                  </a:cubicBezTo>
                  <a:cubicBezTo>
                    <a:pt x="17" y="57"/>
                    <a:pt x="16" y="58"/>
                    <a:pt x="14" y="58"/>
                  </a:cubicBezTo>
                  <a:cubicBezTo>
                    <a:pt x="12" y="58"/>
                    <a:pt x="11" y="56"/>
                    <a:pt x="12" y="56"/>
                  </a:cubicBezTo>
                  <a:cubicBezTo>
                    <a:pt x="17" y="51"/>
                    <a:pt x="0" y="50"/>
                    <a:pt x="9" y="44"/>
                  </a:cubicBezTo>
                  <a:cubicBezTo>
                    <a:pt x="19" y="33"/>
                    <a:pt x="33" y="35"/>
                    <a:pt x="46" y="33"/>
                  </a:cubicBezTo>
                  <a:cubicBezTo>
                    <a:pt x="51" y="32"/>
                    <a:pt x="56" y="34"/>
                    <a:pt x="61" y="31"/>
                  </a:cubicBezTo>
                  <a:cubicBezTo>
                    <a:pt x="73" y="32"/>
                    <a:pt x="83" y="28"/>
                    <a:pt x="92" y="22"/>
                  </a:cubicBezTo>
                  <a:cubicBezTo>
                    <a:pt x="98" y="18"/>
                    <a:pt x="103" y="13"/>
                    <a:pt x="102" y="4"/>
                  </a:cubicBezTo>
                  <a:cubicBezTo>
                    <a:pt x="106" y="2"/>
                    <a:pt x="109" y="0"/>
                    <a:pt x="113" y="3"/>
                  </a:cubicBezTo>
                  <a:cubicBezTo>
                    <a:pt x="117" y="7"/>
                    <a:pt x="113" y="13"/>
                    <a:pt x="117" y="17"/>
                  </a:cubicBezTo>
                  <a:cubicBezTo>
                    <a:pt x="121" y="35"/>
                    <a:pt x="131" y="49"/>
                    <a:pt x="150" y="55"/>
                  </a:cubicBezTo>
                  <a:cubicBezTo>
                    <a:pt x="158" y="57"/>
                    <a:pt x="166" y="61"/>
                    <a:pt x="174" y="70"/>
                  </a:cubicBezTo>
                  <a:cubicBezTo>
                    <a:pt x="163" y="67"/>
                    <a:pt x="157" y="59"/>
                    <a:pt x="148" y="59"/>
                  </a:cubicBezTo>
                  <a:cubicBezTo>
                    <a:pt x="150" y="66"/>
                    <a:pt x="154" y="73"/>
                    <a:pt x="154" y="84"/>
                  </a:cubicBezTo>
                  <a:cubicBezTo>
                    <a:pt x="148" y="66"/>
                    <a:pt x="141" y="53"/>
                    <a:pt x="125" y="46"/>
                  </a:cubicBezTo>
                  <a:cubicBezTo>
                    <a:pt x="124" y="55"/>
                    <a:pt x="122" y="62"/>
                    <a:pt x="121" y="70"/>
                  </a:cubicBezTo>
                  <a:cubicBezTo>
                    <a:pt x="119" y="76"/>
                    <a:pt x="123" y="81"/>
                    <a:pt x="127" y="85"/>
                  </a:cubicBezTo>
                  <a:cubicBezTo>
                    <a:pt x="135" y="94"/>
                    <a:pt x="138" y="105"/>
                    <a:pt x="136" y="119"/>
                  </a:cubicBezTo>
                  <a:cubicBezTo>
                    <a:pt x="134" y="105"/>
                    <a:pt x="130" y="93"/>
                    <a:pt x="120" y="85"/>
                  </a:cubicBezTo>
                  <a:cubicBezTo>
                    <a:pt x="116" y="85"/>
                    <a:pt x="113" y="88"/>
                    <a:pt x="111" y="92"/>
                  </a:cubicBezTo>
                  <a:cubicBezTo>
                    <a:pt x="100" y="106"/>
                    <a:pt x="97" y="120"/>
                    <a:pt x="103" y="137"/>
                  </a:cubicBezTo>
                  <a:cubicBezTo>
                    <a:pt x="103" y="139"/>
                    <a:pt x="103" y="141"/>
                    <a:pt x="103" y="142"/>
                  </a:cubicBezTo>
                  <a:cubicBezTo>
                    <a:pt x="102" y="143"/>
                    <a:pt x="101" y="144"/>
                    <a:pt x="101" y="144"/>
                  </a:cubicBezTo>
                  <a:cubicBezTo>
                    <a:pt x="95" y="141"/>
                    <a:pt x="94" y="135"/>
                    <a:pt x="91" y="129"/>
                  </a:cubicBezTo>
                  <a:cubicBezTo>
                    <a:pt x="80" y="134"/>
                    <a:pt x="75" y="145"/>
                    <a:pt x="66" y="151"/>
                  </a:cubicBezTo>
                  <a:cubicBezTo>
                    <a:pt x="65" y="152"/>
                    <a:pt x="64" y="153"/>
                    <a:pt x="63" y="151"/>
                  </a:cubicBezTo>
                  <a:cubicBezTo>
                    <a:pt x="65" y="142"/>
                    <a:pt x="71" y="135"/>
                    <a:pt x="79" y="130"/>
                  </a:cubicBezTo>
                  <a:cubicBezTo>
                    <a:pt x="88" y="124"/>
                    <a:pt x="96" y="117"/>
                    <a:pt x="97" y="106"/>
                  </a:cubicBezTo>
                  <a:cubicBezTo>
                    <a:pt x="98" y="102"/>
                    <a:pt x="100" y="99"/>
                    <a:pt x="101" y="95"/>
                  </a:cubicBezTo>
                  <a:cubicBezTo>
                    <a:pt x="85" y="92"/>
                    <a:pt x="65" y="102"/>
                    <a:pt x="59" y="119"/>
                  </a:cubicBezTo>
                  <a:cubicBezTo>
                    <a:pt x="56" y="117"/>
                    <a:pt x="59" y="115"/>
                    <a:pt x="57" y="113"/>
                  </a:cubicBezTo>
                  <a:cubicBezTo>
                    <a:pt x="53" y="114"/>
                    <a:pt x="51" y="119"/>
                    <a:pt x="46" y="120"/>
                  </a:cubicBezTo>
                  <a:cubicBezTo>
                    <a:pt x="59" y="107"/>
                    <a:pt x="71" y="92"/>
                    <a:pt x="90" y="91"/>
                  </a:cubicBezTo>
                  <a:cubicBezTo>
                    <a:pt x="106" y="91"/>
                    <a:pt x="111" y="83"/>
                    <a:pt x="115" y="71"/>
                  </a:cubicBezTo>
                  <a:cubicBezTo>
                    <a:pt x="114" y="64"/>
                    <a:pt x="116" y="57"/>
                    <a:pt x="117" y="50"/>
                  </a:cubicBezTo>
                  <a:cubicBezTo>
                    <a:pt x="117" y="40"/>
                    <a:pt x="115" y="31"/>
                    <a:pt x="111" y="21"/>
                  </a:cubicBezTo>
                  <a:cubicBezTo>
                    <a:pt x="111" y="19"/>
                    <a:pt x="111" y="16"/>
                    <a:pt x="108" y="15"/>
                  </a:cubicBezTo>
                  <a:cubicBezTo>
                    <a:pt x="105" y="14"/>
                    <a:pt x="104" y="18"/>
                    <a:pt x="103" y="20"/>
                  </a:cubicBezTo>
                  <a:cubicBezTo>
                    <a:pt x="100" y="24"/>
                    <a:pt x="96" y="27"/>
                    <a:pt x="92" y="30"/>
                  </a:cubicBezTo>
                  <a:cubicBezTo>
                    <a:pt x="90" y="31"/>
                    <a:pt x="87" y="32"/>
                    <a:pt x="85" y="33"/>
                  </a:cubicBezTo>
                  <a:cubicBezTo>
                    <a:pt x="81" y="36"/>
                    <a:pt x="75" y="37"/>
                    <a:pt x="77" y="43"/>
                  </a:cubicBezTo>
                  <a:cubicBezTo>
                    <a:pt x="78" y="50"/>
                    <a:pt x="84" y="48"/>
                    <a:pt x="89" y="48"/>
                  </a:cubicBezTo>
                  <a:cubicBezTo>
                    <a:pt x="95" y="48"/>
                    <a:pt x="101" y="48"/>
                    <a:pt x="107" y="48"/>
                  </a:cubicBezTo>
                  <a:cubicBezTo>
                    <a:pt x="110" y="48"/>
                    <a:pt x="115" y="48"/>
                    <a:pt x="115" y="52"/>
                  </a:cubicBezTo>
                  <a:cubicBezTo>
                    <a:pt x="114" y="55"/>
                    <a:pt x="110" y="56"/>
                    <a:pt x="107" y="56"/>
                  </a:cubicBezTo>
                  <a:cubicBezTo>
                    <a:pt x="100" y="56"/>
                    <a:pt x="93" y="56"/>
                    <a:pt x="85" y="56"/>
                  </a:cubicBezTo>
                  <a:cubicBezTo>
                    <a:pt x="86" y="58"/>
                    <a:pt x="87" y="60"/>
                    <a:pt x="87" y="62"/>
                  </a:cubicBezTo>
                  <a:close/>
                </a:path>
              </a:pathLst>
            </a:custGeom>
            <a:solidFill>
              <a:srgbClr val="992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 name="Freeform 82">
              <a:extLst>
                <a:ext uri="{FF2B5EF4-FFF2-40B4-BE49-F238E27FC236}">
                  <a16:creationId xmlns:a16="http://schemas.microsoft.com/office/drawing/2014/main" id="{3E16DB1A-2916-F4FD-3C37-14A874AB1019}"/>
                </a:ext>
              </a:extLst>
            </p:cNvPr>
            <p:cNvSpPr/>
            <p:nvPr/>
          </p:nvSpPr>
          <p:spPr bwMode="auto">
            <a:xfrm>
              <a:off x="4730750" y="4010025"/>
              <a:ext cx="93663" cy="344488"/>
            </a:xfrm>
            <a:custGeom>
              <a:avLst/>
              <a:gdLst>
                <a:gd name="T0" fmla="*/ 32 w 32"/>
                <a:gd name="T1" fmla="*/ 85 h 117"/>
                <a:gd name="T2" fmla="*/ 28 w 32"/>
                <a:gd name="T3" fmla="*/ 107 h 117"/>
                <a:gd name="T4" fmla="*/ 17 w 32"/>
                <a:gd name="T5" fmla="*/ 116 h 117"/>
                <a:gd name="T6" fmla="*/ 6 w 32"/>
                <a:gd name="T7" fmla="*/ 107 h 117"/>
                <a:gd name="T8" fmla="*/ 2 w 32"/>
                <a:gd name="T9" fmla="*/ 51 h 117"/>
                <a:gd name="T10" fmla="*/ 5 w 32"/>
                <a:gd name="T11" fmla="*/ 13 h 117"/>
                <a:gd name="T12" fmla="*/ 5 w 32"/>
                <a:gd name="T13" fmla="*/ 9 h 117"/>
                <a:gd name="T14" fmla="*/ 10 w 32"/>
                <a:gd name="T15" fmla="*/ 1 h 117"/>
                <a:gd name="T16" fmla="*/ 17 w 32"/>
                <a:gd name="T17" fmla="*/ 8 h 117"/>
                <a:gd name="T18" fmla="*/ 30 w 32"/>
                <a:gd name="T19" fmla="*/ 70 h 117"/>
                <a:gd name="T20" fmla="*/ 32 w 32"/>
                <a:gd name="T21" fmla="*/ 8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7">
                  <a:moveTo>
                    <a:pt x="32" y="85"/>
                  </a:moveTo>
                  <a:cubicBezTo>
                    <a:pt x="29" y="93"/>
                    <a:pt x="31" y="101"/>
                    <a:pt x="28" y="107"/>
                  </a:cubicBezTo>
                  <a:cubicBezTo>
                    <a:pt x="25" y="112"/>
                    <a:pt x="22" y="117"/>
                    <a:pt x="17" y="116"/>
                  </a:cubicBezTo>
                  <a:cubicBezTo>
                    <a:pt x="11" y="116"/>
                    <a:pt x="8" y="112"/>
                    <a:pt x="6" y="107"/>
                  </a:cubicBezTo>
                  <a:cubicBezTo>
                    <a:pt x="3" y="88"/>
                    <a:pt x="0" y="70"/>
                    <a:pt x="2" y="51"/>
                  </a:cubicBezTo>
                  <a:cubicBezTo>
                    <a:pt x="4" y="38"/>
                    <a:pt x="1" y="25"/>
                    <a:pt x="5" y="13"/>
                  </a:cubicBezTo>
                  <a:cubicBezTo>
                    <a:pt x="5" y="12"/>
                    <a:pt x="5" y="10"/>
                    <a:pt x="5" y="9"/>
                  </a:cubicBezTo>
                  <a:cubicBezTo>
                    <a:pt x="6" y="6"/>
                    <a:pt x="6" y="1"/>
                    <a:pt x="10" y="1"/>
                  </a:cubicBezTo>
                  <a:cubicBezTo>
                    <a:pt x="15" y="0"/>
                    <a:pt x="16" y="5"/>
                    <a:pt x="17" y="8"/>
                  </a:cubicBezTo>
                  <a:cubicBezTo>
                    <a:pt x="24" y="28"/>
                    <a:pt x="28" y="48"/>
                    <a:pt x="30" y="70"/>
                  </a:cubicBezTo>
                  <a:cubicBezTo>
                    <a:pt x="30" y="75"/>
                    <a:pt x="30" y="80"/>
                    <a:pt x="32" y="85"/>
                  </a:cubicBezTo>
                  <a:close/>
                </a:path>
              </a:pathLst>
            </a:custGeom>
            <a:solidFill>
              <a:srgbClr val="E4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 name="Freeform 83">
              <a:extLst>
                <a:ext uri="{FF2B5EF4-FFF2-40B4-BE49-F238E27FC236}">
                  <a16:creationId xmlns:a16="http://schemas.microsoft.com/office/drawing/2014/main" id="{FA8E3F4D-AB0D-E98D-8977-0FEEA9083D19}"/>
                </a:ext>
              </a:extLst>
            </p:cNvPr>
            <p:cNvSpPr/>
            <p:nvPr/>
          </p:nvSpPr>
          <p:spPr bwMode="auto">
            <a:xfrm>
              <a:off x="4783138" y="3889375"/>
              <a:ext cx="155575" cy="147638"/>
            </a:xfrm>
            <a:custGeom>
              <a:avLst/>
              <a:gdLst>
                <a:gd name="T0" fmla="*/ 24 w 53"/>
                <a:gd name="T1" fmla="*/ 45 h 50"/>
                <a:gd name="T2" fmla="*/ 24 w 53"/>
                <a:gd name="T3" fmla="*/ 47 h 50"/>
                <a:gd name="T4" fmla="*/ 21 w 53"/>
                <a:gd name="T5" fmla="*/ 48 h 50"/>
                <a:gd name="T6" fmla="*/ 1 w 53"/>
                <a:gd name="T7" fmla="*/ 13 h 50"/>
                <a:gd name="T8" fmla="*/ 14 w 53"/>
                <a:gd name="T9" fmla="*/ 2 h 50"/>
                <a:gd name="T10" fmla="*/ 26 w 53"/>
                <a:gd name="T11" fmla="*/ 9 h 50"/>
                <a:gd name="T12" fmla="*/ 27 w 53"/>
                <a:gd name="T13" fmla="*/ 12 h 50"/>
                <a:gd name="T14" fmla="*/ 31 w 53"/>
                <a:gd name="T15" fmla="*/ 10 h 50"/>
                <a:gd name="T16" fmla="*/ 30 w 53"/>
                <a:gd name="T17" fmla="*/ 21 h 50"/>
                <a:gd name="T18" fmla="*/ 37 w 53"/>
                <a:gd name="T19" fmla="*/ 8 h 50"/>
                <a:gd name="T20" fmla="*/ 53 w 53"/>
                <a:gd name="T21" fmla="*/ 20 h 50"/>
                <a:gd name="T22" fmla="*/ 26 w 53"/>
                <a:gd name="T23" fmla="*/ 43 h 50"/>
                <a:gd name="T24" fmla="*/ 15 w 53"/>
                <a:gd name="T25" fmla="*/ 26 h 50"/>
                <a:gd name="T26" fmla="*/ 9 w 53"/>
                <a:gd name="T27" fmla="*/ 15 h 50"/>
                <a:gd name="T28" fmla="*/ 24 w 53"/>
                <a:gd name="T29"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0">
                  <a:moveTo>
                    <a:pt x="24" y="45"/>
                  </a:moveTo>
                  <a:cubicBezTo>
                    <a:pt x="24" y="46"/>
                    <a:pt x="24" y="46"/>
                    <a:pt x="24" y="47"/>
                  </a:cubicBezTo>
                  <a:cubicBezTo>
                    <a:pt x="24" y="50"/>
                    <a:pt x="22" y="49"/>
                    <a:pt x="21" y="48"/>
                  </a:cubicBezTo>
                  <a:cubicBezTo>
                    <a:pt x="11" y="38"/>
                    <a:pt x="4" y="27"/>
                    <a:pt x="1" y="13"/>
                  </a:cubicBezTo>
                  <a:cubicBezTo>
                    <a:pt x="0" y="4"/>
                    <a:pt x="5" y="0"/>
                    <a:pt x="14" y="2"/>
                  </a:cubicBezTo>
                  <a:cubicBezTo>
                    <a:pt x="19" y="3"/>
                    <a:pt x="24" y="4"/>
                    <a:pt x="26" y="9"/>
                  </a:cubicBezTo>
                  <a:cubicBezTo>
                    <a:pt x="27" y="10"/>
                    <a:pt x="23" y="12"/>
                    <a:pt x="27" y="12"/>
                  </a:cubicBezTo>
                  <a:cubicBezTo>
                    <a:pt x="28" y="12"/>
                    <a:pt x="29" y="9"/>
                    <a:pt x="31" y="10"/>
                  </a:cubicBezTo>
                  <a:cubicBezTo>
                    <a:pt x="33" y="14"/>
                    <a:pt x="30" y="17"/>
                    <a:pt x="30" y="21"/>
                  </a:cubicBezTo>
                  <a:cubicBezTo>
                    <a:pt x="36" y="18"/>
                    <a:pt x="33" y="12"/>
                    <a:pt x="37" y="8"/>
                  </a:cubicBezTo>
                  <a:cubicBezTo>
                    <a:pt x="42" y="13"/>
                    <a:pt x="50" y="13"/>
                    <a:pt x="53" y="20"/>
                  </a:cubicBezTo>
                  <a:cubicBezTo>
                    <a:pt x="51" y="35"/>
                    <a:pt x="39" y="40"/>
                    <a:pt x="26" y="43"/>
                  </a:cubicBezTo>
                  <a:cubicBezTo>
                    <a:pt x="20" y="39"/>
                    <a:pt x="18" y="31"/>
                    <a:pt x="15" y="26"/>
                  </a:cubicBezTo>
                  <a:cubicBezTo>
                    <a:pt x="13" y="22"/>
                    <a:pt x="11" y="19"/>
                    <a:pt x="9" y="15"/>
                  </a:cubicBezTo>
                  <a:cubicBezTo>
                    <a:pt x="14" y="25"/>
                    <a:pt x="21" y="34"/>
                    <a:pt x="24" y="45"/>
                  </a:cubicBezTo>
                  <a:close/>
                </a:path>
              </a:pathLst>
            </a:custGeom>
            <a:solidFill>
              <a:srgbClr val="E457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 name="Freeform 84">
              <a:extLst>
                <a:ext uri="{FF2B5EF4-FFF2-40B4-BE49-F238E27FC236}">
                  <a16:creationId xmlns:a16="http://schemas.microsoft.com/office/drawing/2014/main" id="{F951180A-C10F-B28D-B564-0F809CCED274}"/>
                </a:ext>
              </a:extLst>
            </p:cNvPr>
            <p:cNvSpPr/>
            <p:nvPr/>
          </p:nvSpPr>
          <p:spPr bwMode="auto">
            <a:xfrm>
              <a:off x="5108575" y="4016375"/>
              <a:ext cx="88900" cy="187325"/>
            </a:xfrm>
            <a:custGeom>
              <a:avLst/>
              <a:gdLst>
                <a:gd name="T0" fmla="*/ 9 w 30"/>
                <a:gd name="T1" fmla="*/ 64 h 64"/>
                <a:gd name="T2" fmla="*/ 8 w 30"/>
                <a:gd name="T3" fmla="*/ 23 h 64"/>
                <a:gd name="T4" fmla="*/ 18 w 30"/>
                <a:gd name="T5" fmla="*/ 6 h 64"/>
                <a:gd name="T6" fmla="*/ 26 w 30"/>
                <a:gd name="T7" fmla="*/ 7 h 64"/>
                <a:gd name="T8" fmla="*/ 21 w 30"/>
                <a:gd name="T9" fmla="*/ 53 h 64"/>
                <a:gd name="T10" fmla="*/ 9 w 30"/>
                <a:gd name="T11" fmla="*/ 64 h 64"/>
              </a:gdLst>
              <a:ahLst/>
              <a:cxnLst>
                <a:cxn ang="0">
                  <a:pos x="T0" y="T1"/>
                </a:cxn>
                <a:cxn ang="0">
                  <a:pos x="T2" y="T3"/>
                </a:cxn>
                <a:cxn ang="0">
                  <a:pos x="T4" y="T5"/>
                </a:cxn>
                <a:cxn ang="0">
                  <a:pos x="T6" y="T7"/>
                </a:cxn>
                <a:cxn ang="0">
                  <a:pos x="T8" y="T9"/>
                </a:cxn>
                <a:cxn ang="0">
                  <a:pos x="T10" y="T11"/>
                </a:cxn>
              </a:cxnLst>
              <a:rect l="0" t="0" r="r" b="b"/>
              <a:pathLst>
                <a:path w="30" h="64">
                  <a:moveTo>
                    <a:pt x="9" y="64"/>
                  </a:moveTo>
                  <a:cubicBezTo>
                    <a:pt x="0" y="51"/>
                    <a:pt x="1" y="37"/>
                    <a:pt x="8" y="23"/>
                  </a:cubicBezTo>
                  <a:cubicBezTo>
                    <a:pt x="11" y="17"/>
                    <a:pt x="15" y="12"/>
                    <a:pt x="18" y="6"/>
                  </a:cubicBezTo>
                  <a:cubicBezTo>
                    <a:pt x="22" y="0"/>
                    <a:pt x="24" y="2"/>
                    <a:pt x="26" y="7"/>
                  </a:cubicBezTo>
                  <a:cubicBezTo>
                    <a:pt x="29" y="23"/>
                    <a:pt x="30" y="39"/>
                    <a:pt x="21" y="53"/>
                  </a:cubicBezTo>
                  <a:cubicBezTo>
                    <a:pt x="18" y="58"/>
                    <a:pt x="13" y="61"/>
                    <a:pt x="9" y="64"/>
                  </a:cubicBezTo>
                  <a:close/>
                </a:path>
              </a:pathLst>
            </a:custGeom>
            <a:solidFill>
              <a:srgbClr val="E4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 name="Freeform 85">
              <a:extLst>
                <a:ext uri="{FF2B5EF4-FFF2-40B4-BE49-F238E27FC236}">
                  <a16:creationId xmlns:a16="http://schemas.microsoft.com/office/drawing/2014/main" id="{08D0A3EA-676C-F653-EC13-44BC1D066260}"/>
                </a:ext>
              </a:extLst>
            </p:cNvPr>
            <p:cNvSpPr/>
            <p:nvPr/>
          </p:nvSpPr>
          <p:spPr bwMode="auto">
            <a:xfrm>
              <a:off x="4973638" y="3425825"/>
              <a:ext cx="258763" cy="196850"/>
            </a:xfrm>
            <a:custGeom>
              <a:avLst/>
              <a:gdLst>
                <a:gd name="T0" fmla="*/ 70 w 88"/>
                <a:gd name="T1" fmla="*/ 29 h 67"/>
                <a:gd name="T2" fmla="*/ 56 w 88"/>
                <a:gd name="T3" fmla="*/ 40 h 67"/>
                <a:gd name="T4" fmla="*/ 53 w 88"/>
                <a:gd name="T5" fmla="*/ 56 h 67"/>
                <a:gd name="T6" fmla="*/ 54 w 88"/>
                <a:gd name="T7" fmla="*/ 65 h 67"/>
                <a:gd name="T8" fmla="*/ 47 w 88"/>
                <a:gd name="T9" fmla="*/ 61 h 67"/>
                <a:gd name="T10" fmla="*/ 43 w 88"/>
                <a:gd name="T11" fmla="*/ 60 h 67"/>
                <a:gd name="T12" fmla="*/ 11 w 88"/>
                <a:gd name="T13" fmla="*/ 59 h 67"/>
                <a:gd name="T14" fmla="*/ 0 w 88"/>
                <a:gd name="T15" fmla="*/ 55 h 67"/>
                <a:gd name="T16" fmla="*/ 18 w 88"/>
                <a:gd name="T17" fmla="*/ 55 h 67"/>
                <a:gd name="T18" fmla="*/ 14 w 88"/>
                <a:gd name="T19" fmla="*/ 47 h 67"/>
                <a:gd name="T20" fmla="*/ 38 w 88"/>
                <a:gd name="T21" fmla="*/ 56 h 67"/>
                <a:gd name="T22" fmla="*/ 44 w 88"/>
                <a:gd name="T23" fmla="*/ 50 h 67"/>
                <a:gd name="T24" fmla="*/ 45 w 88"/>
                <a:gd name="T25" fmla="*/ 41 h 67"/>
                <a:gd name="T26" fmla="*/ 38 w 88"/>
                <a:gd name="T27" fmla="*/ 32 h 67"/>
                <a:gd name="T28" fmla="*/ 22 w 88"/>
                <a:gd name="T29" fmla="*/ 23 h 67"/>
                <a:gd name="T30" fmla="*/ 38 w 88"/>
                <a:gd name="T31" fmla="*/ 29 h 67"/>
                <a:gd name="T32" fmla="*/ 44 w 88"/>
                <a:gd name="T33" fmla="*/ 22 h 67"/>
                <a:gd name="T34" fmla="*/ 33 w 88"/>
                <a:gd name="T35" fmla="*/ 5 h 67"/>
                <a:gd name="T36" fmla="*/ 45 w 88"/>
                <a:gd name="T37" fmla="*/ 1 h 67"/>
                <a:gd name="T38" fmla="*/ 49 w 88"/>
                <a:gd name="T39" fmla="*/ 39 h 67"/>
                <a:gd name="T40" fmla="*/ 60 w 88"/>
                <a:gd name="T41" fmla="*/ 32 h 67"/>
                <a:gd name="T42" fmla="*/ 64 w 88"/>
                <a:gd name="T43" fmla="*/ 20 h 67"/>
                <a:gd name="T44" fmla="*/ 66 w 88"/>
                <a:gd name="T45" fmla="*/ 0 h 67"/>
                <a:gd name="T46" fmla="*/ 65 w 88"/>
                <a:gd name="T47" fmla="*/ 16 h 67"/>
                <a:gd name="T48" fmla="*/ 69 w 88"/>
                <a:gd name="T49" fmla="*/ 22 h 67"/>
                <a:gd name="T50" fmla="*/ 74 w 88"/>
                <a:gd name="T51" fmla="*/ 17 h 67"/>
                <a:gd name="T52" fmla="*/ 76 w 88"/>
                <a:gd name="T53" fmla="*/ 9 h 67"/>
                <a:gd name="T54" fmla="*/ 88 w 88"/>
                <a:gd name="T55" fmla="*/ 11 h 67"/>
                <a:gd name="T56" fmla="*/ 70 w 88"/>
                <a:gd name="T57"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 h="67">
                  <a:moveTo>
                    <a:pt x="70" y="29"/>
                  </a:moveTo>
                  <a:cubicBezTo>
                    <a:pt x="64" y="31"/>
                    <a:pt x="60" y="35"/>
                    <a:pt x="56" y="40"/>
                  </a:cubicBezTo>
                  <a:cubicBezTo>
                    <a:pt x="52" y="44"/>
                    <a:pt x="48" y="49"/>
                    <a:pt x="53" y="56"/>
                  </a:cubicBezTo>
                  <a:cubicBezTo>
                    <a:pt x="55" y="58"/>
                    <a:pt x="56" y="63"/>
                    <a:pt x="54" y="65"/>
                  </a:cubicBezTo>
                  <a:cubicBezTo>
                    <a:pt x="51" y="67"/>
                    <a:pt x="49" y="63"/>
                    <a:pt x="47" y="61"/>
                  </a:cubicBezTo>
                  <a:cubicBezTo>
                    <a:pt x="45" y="60"/>
                    <a:pt x="45" y="59"/>
                    <a:pt x="43" y="60"/>
                  </a:cubicBezTo>
                  <a:cubicBezTo>
                    <a:pt x="32" y="63"/>
                    <a:pt x="22" y="57"/>
                    <a:pt x="11" y="59"/>
                  </a:cubicBezTo>
                  <a:cubicBezTo>
                    <a:pt x="7" y="60"/>
                    <a:pt x="3" y="60"/>
                    <a:pt x="0" y="55"/>
                  </a:cubicBezTo>
                  <a:cubicBezTo>
                    <a:pt x="6" y="56"/>
                    <a:pt x="11" y="56"/>
                    <a:pt x="18" y="55"/>
                  </a:cubicBezTo>
                  <a:cubicBezTo>
                    <a:pt x="16" y="52"/>
                    <a:pt x="15" y="50"/>
                    <a:pt x="14" y="47"/>
                  </a:cubicBezTo>
                  <a:cubicBezTo>
                    <a:pt x="19" y="57"/>
                    <a:pt x="29" y="56"/>
                    <a:pt x="38" y="56"/>
                  </a:cubicBezTo>
                  <a:cubicBezTo>
                    <a:pt x="42" y="55"/>
                    <a:pt x="44" y="54"/>
                    <a:pt x="44" y="50"/>
                  </a:cubicBezTo>
                  <a:cubicBezTo>
                    <a:pt x="44" y="47"/>
                    <a:pt x="45" y="44"/>
                    <a:pt x="45" y="41"/>
                  </a:cubicBezTo>
                  <a:cubicBezTo>
                    <a:pt x="46" y="35"/>
                    <a:pt x="45" y="31"/>
                    <a:pt x="38" y="32"/>
                  </a:cubicBezTo>
                  <a:cubicBezTo>
                    <a:pt x="32" y="33"/>
                    <a:pt x="27" y="30"/>
                    <a:pt x="22" y="23"/>
                  </a:cubicBezTo>
                  <a:cubicBezTo>
                    <a:pt x="28" y="27"/>
                    <a:pt x="33" y="29"/>
                    <a:pt x="38" y="29"/>
                  </a:cubicBezTo>
                  <a:cubicBezTo>
                    <a:pt x="44" y="29"/>
                    <a:pt x="46" y="28"/>
                    <a:pt x="44" y="22"/>
                  </a:cubicBezTo>
                  <a:cubicBezTo>
                    <a:pt x="42" y="15"/>
                    <a:pt x="39" y="10"/>
                    <a:pt x="33" y="5"/>
                  </a:cubicBezTo>
                  <a:cubicBezTo>
                    <a:pt x="37" y="2"/>
                    <a:pt x="44" y="17"/>
                    <a:pt x="45" y="1"/>
                  </a:cubicBezTo>
                  <a:cubicBezTo>
                    <a:pt x="43" y="15"/>
                    <a:pt x="51" y="26"/>
                    <a:pt x="49" y="39"/>
                  </a:cubicBezTo>
                  <a:cubicBezTo>
                    <a:pt x="53" y="36"/>
                    <a:pt x="56" y="34"/>
                    <a:pt x="60" y="32"/>
                  </a:cubicBezTo>
                  <a:cubicBezTo>
                    <a:pt x="65" y="29"/>
                    <a:pt x="67" y="26"/>
                    <a:pt x="64" y="20"/>
                  </a:cubicBezTo>
                  <a:cubicBezTo>
                    <a:pt x="60" y="13"/>
                    <a:pt x="62" y="6"/>
                    <a:pt x="66" y="0"/>
                  </a:cubicBezTo>
                  <a:cubicBezTo>
                    <a:pt x="65" y="5"/>
                    <a:pt x="64" y="11"/>
                    <a:pt x="65" y="16"/>
                  </a:cubicBezTo>
                  <a:cubicBezTo>
                    <a:pt x="66" y="18"/>
                    <a:pt x="67" y="22"/>
                    <a:pt x="69" y="22"/>
                  </a:cubicBezTo>
                  <a:cubicBezTo>
                    <a:pt x="73" y="23"/>
                    <a:pt x="73" y="19"/>
                    <a:pt x="74" y="17"/>
                  </a:cubicBezTo>
                  <a:cubicBezTo>
                    <a:pt x="75" y="14"/>
                    <a:pt x="75" y="12"/>
                    <a:pt x="76" y="9"/>
                  </a:cubicBezTo>
                  <a:cubicBezTo>
                    <a:pt x="80" y="14"/>
                    <a:pt x="84" y="9"/>
                    <a:pt x="88" y="11"/>
                  </a:cubicBezTo>
                  <a:cubicBezTo>
                    <a:pt x="81" y="16"/>
                    <a:pt x="77" y="24"/>
                    <a:pt x="70" y="29"/>
                  </a:cubicBezTo>
                  <a:close/>
                </a:path>
              </a:pathLst>
            </a:custGeom>
            <a:solidFill>
              <a:srgbClr val="992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7" name="Freeform 86">
              <a:extLst>
                <a:ext uri="{FF2B5EF4-FFF2-40B4-BE49-F238E27FC236}">
                  <a16:creationId xmlns:a16="http://schemas.microsoft.com/office/drawing/2014/main" id="{9F8E9076-912F-3025-F2C1-8EAEE6952AF1}"/>
                </a:ext>
              </a:extLst>
            </p:cNvPr>
            <p:cNvSpPr/>
            <p:nvPr/>
          </p:nvSpPr>
          <p:spPr bwMode="auto">
            <a:xfrm>
              <a:off x="5281613" y="3336925"/>
              <a:ext cx="53975" cy="466725"/>
            </a:xfrm>
            <a:custGeom>
              <a:avLst/>
              <a:gdLst>
                <a:gd name="T0" fmla="*/ 16 w 18"/>
                <a:gd name="T1" fmla="*/ 59 h 159"/>
                <a:gd name="T2" fmla="*/ 12 w 18"/>
                <a:gd name="T3" fmla="*/ 69 h 159"/>
                <a:gd name="T4" fmla="*/ 9 w 18"/>
                <a:gd name="T5" fmla="*/ 87 h 159"/>
                <a:gd name="T6" fmla="*/ 9 w 18"/>
                <a:gd name="T7" fmla="*/ 91 h 159"/>
                <a:gd name="T8" fmla="*/ 10 w 18"/>
                <a:gd name="T9" fmla="*/ 98 h 159"/>
                <a:gd name="T10" fmla="*/ 8 w 18"/>
                <a:gd name="T11" fmla="*/ 132 h 159"/>
                <a:gd name="T12" fmla="*/ 14 w 18"/>
                <a:gd name="T13" fmla="*/ 159 h 159"/>
                <a:gd name="T14" fmla="*/ 5 w 18"/>
                <a:gd name="T15" fmla="*/ 143 h 159"/>
                <a:gd name="T16" fmla="*/ 11 w 18"/>
                <a:gd name="T17" fmla="*/ 53 h 159"/>
                <a:gd name="T18" fmla="*/ 12 w 18"/>
                <a:gd name="T19" fmla="*/ 5 h 159"/>
                <a:gd name="T20" fmla="*/ 14 w 18"/>
                <a:gd name="T21" fmla="*/ 0 h 159"/>
                <a:gd name="T22" fmla="*/ 16 w 18"/>
                <a:gd name="T23" fmla="*/ 44 h 159"/>
                <a:gd name="T24" fmla="*/ 16 w 18"/>
                <a:gd name="T25" fmla="*/ 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59">
                  <a:moveTo>
                    <a:pt x="16" y="59"/>
                  </a:moveTo>
                  <a:cubicBezTo>
                    <a:pt x="11" y="61"/>
                    <a:pt x="13" y="66"/>
                    <a:pt x="12" y="69"/>
                  </a:cubicBezTo>
                  <a:cubicBezTo>
                    <a:pt x="10" y="75"/>
                    <a:pt x="10" y="81"/>
                    <a:pt x="9" y="87"/>
                  </a:cubicBezTo>
                  <a:cubicBezTo>
                    <a:pt x="9" y="89"/>
                    <a:pt x="9" y="90"/>
                    <a:pt x="9" y="91"/>
                  </a:cubicBezTo>
                  <a:cubicBezTo>
                    <a:pt x="10" y="93"/>
                    <a:pt x="11" y="95"/>
                    <a:pt x="10" y="98"/>
                  </a:cubicBezTo>
                  <a:cubicBezTo>
                    <a:pt x="5" y="109"/>
                    <a:pt x="8" y="121"/>
                    <a:pt x="8" y="132"/>
                  </a:cubicBezTo>
                  <a:cubicBezTo>
                    <a:pt x="9" y="142"/>
                    <a:pt x="11" y="150"/>
                    <a:pt x="14" y="159"/>
                  </a:cubicBezTo>
                  <a:cubicBezTo>
                    <a:pt x="8" y="156"/>
                    <a:pt x="9" y="148"/>
                    <a:pt x="5" y="143"/>
                  </a:cubicBezTo>
                  <a:cubicBezTo>
                    <a:pt x="0" y="113"/>
                    <a:pt x="4" y="83"/>
                    <a:pt x="11" y="53"/>
                  </a:cubicBezTo>
                  <a:cubicBezTo>
                    <a:pt x="14" y="37"/>
                    <a:pt x="16" y="21"/>
                    <a:pt x="12" y="5"/>
                  </a:cubicBezTo>
                  <a:cubicBezTo>
                    <a:pt x="12" y="3"/>
                    <a:pt x="12" y="1"/>
                    <a:pt x="14" y="0"/>
                  </a:cubicBezTo>
                  <a:cubicBezTo>
                    <a:pt x="18" y="14"/>
                    <a:pt x="16" y="29"/>
                    <a:pt x="16" y="44"/>
                  </a:cubicBezTo>
                  <a:cubicBezTo>
                    <a:pt x="15" y="49"/>
                    <a:pt x="13" y="54"/>
                    <a:pt x="16" y="59"/>
                  </a:cubicBezTo>
                  <a:close/>
                </a:path>
              </a:pathLst>
            </a:custGeom>
            <a:solidFill>
              <a:srgbClr val="F18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8" name="Freeform 87">
              <a:extLst>
                <a:ext uri="{FF2B5EF4-FFF2-40B4-BE49-F238E27FC236}">
                  <a16:creationId xmlns:a16="http://schemas.microsoft.com/office/drawing/2014/main" id="{B87D4616-947D-4967-C4F2-B84B04915A21}"/>
                </a:ext>
              </a:extLst>
            </p:cNvPr>
            <p:cNvSpPr/>
            <p:nvPr/>
          </p:nvSpPr>
          <p:spPr bwMode="auto">
            <a:xfrm>
              <a:off x="5026025" y="4148138"/>
              <a:ext cx="103188" cy="82550"/>
            </a:xfrm>
            <a:custGeom>
              <a:avLst/>
              <a:gdLst>
                <a:gd name="T0" fmla="*/ 0 w 35"/>
                <a:gd name="T1" fmla="*/ 28 h 28"/>
                <a:gd name="T2" fmla="*/ 27 w 35"/>
                <a:gd name="T3" fmla="*/ 0 h 28"/>
                <a:gd name="T4" fmla="*/ 35 w 35"/>
                <a:gd name="T5" fmla="*/ 21 h 28"/>
                <a:gd name="T6" fmla="*/ 0 w 35"/>
                <a:gd name="T7" fmla="*/ 28 h 28"/>
              </a:gdLst>
              <a:ahLst/>
              <a:cxnLst>
                <a:cxn ang="0">
                  <a:pos x="T0" y="T1"/>
                </a:cxn>
                <a:cxn ang="0">
                  <a:pos x="T2" y="T3"/>
                </a:cxn>
                <a:cxn ang="0">
                  <a:pos x="T4" y="T5"/>
                </a:cxn>
                <a:cxn ang="0">
                  <a:pos x="T6" y="T7"/>
                </a:cxn>
              </a:cxnLst>
              <a:rect l="0" t="0" r="r" b="b"/>
              <a:pathLst>
                <a:path w="35" h="28">
                  <a:moveTo>
                    <a:pt x="0" y="28"/>
                  </a:moveTo>
                  <a:cubicBezTo>
                    <a:pt x="5" y="16"/>
                    <a:pt x="16" y="9"/>
                    <a:pt x="27" y="0"/>
                  </a:cubicBezTo>
                  <a:cubicBezTo>
                    <a:pt x="28" y="8"/>
                    <a:pt x="31" y="15"/>
                    <a:pt x="35" y="21"/>
                  </a:cubicBezTo>
                  <a:cubicBezTo>
                    <a:pt x="23" y="24"/>
                    <a:pt x="11" y="26"/>
                    <a:pt x="0" y="28"/>
                  </a:cubicBezTo>
                  <a:close/>
                </a:path>
              </a:pathLst>
            </a:custGeom>
            <a:solidFill>
              <a:srgbClr val="E458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9" name="Freeform 88">
              <a:extLst>
                <a:ext uri="{FF2B5EF4-FFF2-40B4-BE49-F238E27FC236}">
                  <a16:creationId xmlns:a16="http://schemas.microsoft.com/office/drawing/2014/main" id="{24E96880-8E5C-86DA-BF81-60D77CC4AA7D}"/>
                </a:ext>
              </a:extLst>
            </p:cNvPr>
            <p:cNvSpPr/>
            <p:nvPr/>
          </p:nvSpPr>
          <p:spPr bwMode="auto">
            <a:xfrm>
              <a:off x="5149850" y="3584575"/>
              <a:ext cx="109538" cy="122238"/>
            </a:xfrm>
            <a:custGeom>
              <a:avLst/>
              <a:gdLst>
                <a:gd name="T0" fmla="*/ 16 w 37"/>
                <a:gd name="T1" fmla="*/ 26 h 42"/>
                <a:gd name="T2" fmla="*/ 12 w 37"/>
                <a:gd name="T3" fmla="*/ 19 h 42"/>
                <a:gd name="T4" fmla="*/ 3 w 37"/>
                <a:gd name="T5" fmla="*/ 5 h 42"/>
                <a:gd name="T6" fmla="*/ 7 w 37"/>
                <a:gd name="T7" fmla="*/ 0 h 42"/>
                <a:gd name="T8" fmla="*/ 13 w 37"/>
                <a:gd name="T9" fmla="*/ 0 h 42"/>
                <a:gd name="T10" fmla="*/ 14 w 37"/>
                <a:gd name="T11" fmla="*/ 11 h 42"/>
                <a:gd name="T12" fmla="*/ 20 w 37"/>
                <a:gd name="T13" fmla="*/ 16 h 42"/>
                <a:gd name="T14" fmla="*/ 30 w 37"/>
                <a:gd name="T15" fmla="*/ 27 h 42"/>
                <a:gd name="T16" fmla="*/ 37 w 37"/>
                <a:gd name="T17" fmla="*/ 32 h 42"/>
                <a:gd name="T18" fmla="*/ 34 w 37"/>
                <a:gd name="T19" fmla="*/ 39 h 42"/>
                <a:gd name="T20" fmla="*/ 20 w 37"/>
                <a:gd name="T21" fmla="*/ 34 h 42"/>
                <a:gd name="T22" fmla="*/ 16 w 37"/>
                <a:gd name="T23"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2">
                  <a:moveTo>
                    <a:pt x="16" y="26"/>
                  </a:moveTo>
                  <a:cubicBezTo>
                    <a:pt x="17" y="23"/>
                    <a:pt x="19" y="20"/>
                    <a:pt x="12" y="19"/>
                  </a:cubicBezTo>
                  <a:cubicBezTo>
                    <a:pt x="4" y="18"/>
                    <a:pt x="0" y="14"/>
                    <a:pt x="3" y="5"/>
                  </a:cubicBezTo>
                  <a:cubicBezTo>
                    <a:pt x="2" y="2"/>
                    <a:pt x="3" y="0"/>
                    <a:pt x="7" y="0"/>
                  </a:cubicBezTo>
                  <a:cubicBezTo>
                    <a:pt x="9" y="0"/>
                    <a:pt x="11" y="0"/>
                    <a:pt x="13" y="0"/>
                  </a:cubicBezTo>
                  <a:cubicBezTo>
                    <a:pt x="15" y="3"/>
                    <a:pt x="12" y="7"/>
                    <a:pt x="14" y="11"/>
                  </a:cubicBezTo>
                  <a:cubicBezTo>
                    <a:pt x="14" y="15"/>
                    <a:pt x="17" y="15"/>
                    <a:pt x="20" y="16"/>
                  </a:cubicBezTo>
                  <a:cubicBezTo>
                    <a:pt x="24" y="19"/>
                    <a:pt x="28" y="23"/>
                    <a:pt x="30" y="27"/>
                  </a:cubicBezTo>
                  <a:cubicBezTo>
                    <a:pt x="32" y="30"/>
                    <a:pt x="35" y="31"/>
                    <a:pt x="37" y="32"/>
                  </a:cubicBezTo>
                  <a:cubicBezTo>
                    <a:pt x="36" y="35"/>
                    <a:pt x="34" y="36"/>
                    <a:pt x="34" y="39"/>
                  </a:cubicBezTo>
                  <a:cubicBezTo>
                    <a:pt x="28" y="42"/>
                    <a:pt x="25" y="37"/>
                    <a:pt x="20" y="34"/>
                  </a:cubicBezTo>
                  <a:cubicBezTo>
                    <a:pt x="18" y="32"/>
                    <a:pt x="16" y="30"/>
                    <a:pt x="16" y="26"/>
                  </a:cubicBezTo>
                  <a:close/>
                </a:path>
              </a:pathLst>
            </a:custGeom>
            <a:solidFill>
              <a:srgbClr val="C85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0" name="Freeform 89">
              <a:extLst>
                <a:ext uri="{FF2B5EF4-FFF2-40B4-BE49-F238E27FC236}">
                  <a16:creationId xmlns:a16="http://schemas.microsoft.com/office/drawing/2014/main" id="{DA1A084C-5A81-ED86-530D-E2ED9AC8B6D3}"/>
                </a:ext>
              </a:extLst>
            </p:cNvPr>
            <p:cNvSpPr/>
            <p:nvPr/>
          </p:nvSpPr>
          <p:spPr bwMode="auto">
            <a:xfrm>
              <a:off x="5194300" y="3571875"/>
              <a:ext cx="87313" cy="76200"/>
            </a:xfrm>
            <a:custGeom>
              <a:avLst/>
              <a:gdLst>
                <a:gd name="T0" fmla="*/ 26 w 30"/>
                <a:gd name="T1" fmla="*/ 16 h 26"/>
                <a:gd name="T2" fmla="*/ 26 w 30"/>
                <a:gd name="T3" fmla="*/ 24 h 26"/>
                <a:gd name="T4" fmla="*/ 17 w 30"/>
                <a:gd name="T5" fmla="*/ 20 h 26"/>
                <a:gd name="T6" fmla="*/ 3 w 30"/>
                <a:gd name="T7" fmla="*/ 19 h 26"/>
                <a:gd name="T8" fmla="*/ 2 w 30"/>
                <a:gd name="T9" fmla="*/ 10 h 26"/>
                <a:gd name="T10" fmla="*/ 6 w 30"/>
                <a:gd name="T11" fmla="*/ 2 h 26"/>
                <a:gd name="T12" fmla="*/ 7 w 30"/>
                <a:gd name="T13" fmla="*/ 2 h 26"/>
                <a:gd name="T14" fmla="*/ 17 w 30"/>
                <a:gd name="T15" fmla="*/ 0 h 26"/>
                <a:gd name="T16" fmla="*/ 26 w 30"/>
                <a:gd name="T17"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6">
                  <a:moveTo>
                    <a:pt x="26" y="16"/>
                  </a:moveTo>
                  <a:cubicBezTo>
                    <a:pt x="27" y="19"/>
                    <a:pt x="30" y="22"/>
                    <a:pt x="26" y="24"/>
                  </a:cubicBezTo>
                  <a:cubicBezTo>
                    <a:pt x="22" y="26"/>
                    <a:pt x="20" y="21"/>
                    <a:pt x="17" y="20"/>
                  </a:cubicBezTo>
                  <a:cubicBezTo>
                    <a:pt x="13" y="18"/>
                    <a:pt x="8" y="16"/>
                    <a:pt x="3" y="19"/>
                  </a:cubicBezTo>
                  <a:cubicBezTo>
                    <a:pt x="0" y="16"/>
                    <a:pt x="1" y="13"/>
                    <a:pt x="2" y="10"/>
                  </a:cubicBezTo>
                  <a:cubicBezTo>
                    <a:pt x="2" y="7"/>
                    <a:pt x="4" y="4"/>
                    <a:pt x="6" y="2"/>
                  </a:cubicBezTo>
                  <a:cubicBezTo>
                    <a:pt x="6" y="2"/>
                    <a:pt x="7" y="2"/>
                    <a:pt x="7" y="2"/>
                  </a:cubicBezTo>
                  <a:cubicBezTo>
                    <a:pt x="10" y="2"/>
                    <a:pt x="14" y="2"/>
                    <a:pt x="17" y="0"/>
                  </a:cubicBezTo>
                  <a:cubicBezTo>
                    <a:pt x="21" y="4"/>
                    <a:pt x="23" y="11"/>
                    <a:pt x="26" y="16"/>
                  </a:cubicBezTo>
                  <a:close/>
                </a:path>
              </a:pathLst>
            </a:custGeom>
            <a:solidFill>
              <a:srgbClr val="CD5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1" name="Freeform 90">
              <a:extLst>
                <a:ext uri="{FF2B5EF4-FFF2-40B4-BE49-F238E27FC236}">
                  <a16:creationId xmlns:a16="http://schemas.microsoft.com/office/drawing/2014/main" id="{0F5981F8-9AB9-1D49-25BB-527675A41BA0}"/>
                </a:ext>
              </a:extLst>
            </p:cNvPr>
            <p:cNvSpPr/>
            <p:nvPr/>
          </p:nvSpPr>
          <p:spPr bwMode="auto">
            <a:xfrm>
              <a:off x="5170488" y="3689350"/>
              <a:ext cx="58738" cy="47625"/>
            </a:xfrm>
            <a:custGeom>
              <a:avLst/>
              <a:gdLst>
                <a:gd name="T0" fmla="*/ 0 w 20"/>
                <a:gd name="T1" fmla="*/ 5 h 16"/>
                <a:gd name="T2" fmla="*/ 5 w 20"/>
                <a:gd name="T3" fmla="*/ 0 h 16"/>
                <a:gd name="T4" fmla="*/ 17 w 20"/>
                <a:gd name="T5" fmla="*/ 5 h 16"/>
                <a:gd name="T6" fmla="*/ 20 w 20"/>
                <a:gd name="T7" fmla="*/ 9 h 16"/>
                <a:gd name="T8" fmla="*/ 14 w 20"/>
                <a:gd name="T9" fmla="*/ 16 h 16"/>
                <a:gd name="T10" fmla="*/ 5 w 20"/>
                <a:gd name="T11" fmla="*/ 10 h 16"/>
                <a:gd name="T12" fmla="*/ 0 w 20"/>
                <a:gd name="T13" fmla="*/ 5 h 16"/>
              </a:gdLst>
              <a:ahLst/>
              <a:cxnLst>
                <a:cxn ang="0">
                  <a:pos x="T0" y="T1"/>
                </a:cxn>
                <a:cxn ang="0">
                  <a:pos x="T2" y="T3"/>
                </a:cxn>
                <a:cxn ang="0">
                  <a:pos x="T4" y="T5"/>
                </a:cxn>
                <a:cxn ang="0">
                  <a:pos x="T6" y="T7"/>
                </a:cxn>
                <a:cxn ang="0">
                  <a:pos x="T8" y="T9"/>
                </a:cxn>
                <a:cxn ang="0">
                  <a:pos x="T10" y="T11"/>
                </a:cxn>
                <a:cxn ang="0">
                  <a:pos x="T12" y="T13"/>
                </a:cxn>
              </a:cxnLst>
              <a:rect l="0" t="0" r="r" b="b"/>
              <a:pathLst>
                <a:path w="20" h="16">
                  <a:moveTo>
                    <a:pt x="0" y="5"/>
                  </a:moveTo>
                  <a:cubicBezTo>
                    <a:pt x="0" y="2"/>
                    <a:pt x="1" y="0"/>
                    <a:pt x="5" y="0"/>
                  </a:cubicBezTo>
                  <a:cubicBezTo>
                    <a:pt x="10" y="0"/>
                    <a:pt x="13" y="3"/>
                    <a:pt x="17" y="5"/>
                  </a:cubicBezTo>
                  <a:cubicBezTo>
                    <a:pt x="18" y="6"/>
                    <a:pt x="20" y="7"/>
                    <a:pt x="20" y="9"/>
                  </a:cubicBezTo>
                  <a:cubicBezTo>
                    <a:pt x="18" y="11"/>
                    <a:pt x="17" y="15"/>
                    <a:pt x="14" y="16"/>
                  </a:cubicBezTo>
                  <a:cubicBezTo>
                    <a:pt x="10" y="16"/>
                    <a:pt x="9" y="12"/>
                    <a:pt x="5" y="10"/>
                  </a:cubicBezTo>
                  <a:cubicBezTo>
                    <a:pt x="1" y="11"/>
                    <a:pt x="0" y="9"/>
                    <a:pt x="0" y="5"/>
                  </a:cubicBezTo>
                  <a:close/>
                </a:path>
              </a:pathLst>
            </a:custGeom>
            <a:solidFill>
              <a:srgbClr val="C850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2" name="Freeform 91">
              <a:extLst>
                <a:ext uri="{FF2B5EF4-FFF2-40B4-BE49-F238E27FC236}">
                  <a16:creationId xmlns:a16="http://schemas.microsoft.com/office/drawing/2014/main" id="{E8FEB382-D4D9-B67E-72DD-5FBFA3DEF29D}"/>
                </a:ext>
              </a:extLst>
            </p:cNvPr>
            <p:cNvSpPr/>
            <p:nvPr/>
          </p:nvSpPr>
          <p:spPr bwMode="auto">
            <a:xfrm>
              <a:off x="4845050" y="4016375"/>
              <a:ext cx="49213" cy="46038"/>
            </a:xfrm>
            <a:custGeom>
              <a:avLst/>
              <a:gdLst>
                <a:gd name="T0" fmla="*/ 0 w 17"/>
                <a:gd name="T1" fmla="*/ 5 h 16"/>
                <a:gd name="T2" fmla="*/ 3 w 17"/>
                <a:gd name="T3" fmla="*/ 4 h 16"/>
                <a:gd name="T4" fmla="*/ 17 w 17"/>
                <a:gd name="T5" fmla="*/ 0 h 16"/>
                <a:gd name="T6" fmla="*/ 8 w 17"/>
                <a:gd name="T7" fmla="*/ 16 h 16"/>
                <a:gd name="T8" fmla="*/ 0 w 17"/>
                <a:gd name="T9" fmla="*/ 5 h 16"/>
              </a:gdLst>
              <a:ahLst/>
              <a:cxnLst>
                <a:cxn ang="0">
                  <a:pos x="T0" y="T1"/>
                </a:cxn>
                <a:cxn ang="0">
                  <a:pos x="T2" y="T3"/>
                </a:cxn>
                <a:cxn ang="0">
                  <a:pos x="T4" y="T5"/>
                </a:cxn>
                <a:cxn ang="0">
                  <a:pos x="T6" y="T7"/>
                </a:cxn>
                <a:cxn ang="0">
                  <a:pos x="T8" y="T9"/>
                </a:cxn>
              </a:cxnLst>
              <a:rect l="0" t="0" r="r" b="b"/>
              <a:pathLst>
                <a:path w="17" h="16">
                  <a:moveTo>
                    <a:pt x="0" y="5"/>
                  </a:moveTo>
                  <a:cubicBezTo>
                    <a:pt x="1" y="5"/>
                    <a:pt x="2" y="4"/>
                    <a:pt x="3" y="4"/>
                  </a:cubicBezTo>
                  <a:cubicBezTo>
                    <a:pt x="7" y="3"/>
                    <a:pt x="11" y="0"/>
                    <a:pt x="17" y="0"/>
                  </a:cubicBezTo>
                  <a:cubicBezTo>
                    <a:pt x="13" y="5"/>
                    <a:pt x="10" y="10"/>
                    <a:pt x="8" y="16"/>
                  </a:cubicBezTo>
                  <a:cubicBezTo>
                    <a:pt x="3" y="15"/>
                    <a:pt x="1" y="10"/>
                    <a:pt x="0" y="5"/>
                  </a:cubicBezTo>
                  <a:close/>
                </a:path>
              </a:pathLst>
            </a:custGeom>
            <a:solidFill>
              <a:srgbClr val="E67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3" name="Freeform 92">
              <a:extLst>
                <a:ext uri="{FF2B5EF4-FFF2-40B4-BE49-F238E27FC236}">
                  <a16:creationId xmlns:a16="http://schemas.microsoft.com/office/drawing/2014/main" id="{04BD4676-94FD-8655-C25C-3DA436DB4C3F}"/>
                </a:ext>
              </a:extLst>
            </p:cNvPr>
            <p:cNvSpPr/>
            <p:nvPr/>
          </p:nvSpPr>
          <p:spPr bwMode="auto">
            <a:xfrm>
              <a:off x="5238750" y="3560763"/>
              <a:ext cx="42863" cy="58738"/>
            </a:xfrm>
            <a:custGeom>
              <a:avLst/>
              <a:gdLst>
                <a:gd name="T0" fmla="*/ 11 w 15"/>
                <a:gd name="T1" fmla="*/ 20 h 20"/>
                <a:gd name="T2" fmla="*/ 2 w 15"/>
                <a:gd name="T3" fmla="*/ 4 h 20"/>
                <a:gd name="T4" fmla="*/ 9 w 15"/>
                <a:gd name="T5" fmla="*/ 1 h 20"/>
                <a:gd name="T6" fmla="*/ 11 w 15"/>
                <a:gd name="T7" fmla="*/ 11 h 20"/>
                <a:gd name="T8" fmla="*/ 11 w 15"/>
                <a:gd name="T9" fmla="*/ 20 h 20"/>
              </a:gdLst>
              <a:ahLst/>
              <a:cxnLst>
                <a:cxn ang="0">
                  <a:pos x="T0" y="T1"/>
                </a:cxn>
                <a:cxn ang="0">
                  <a:pos x="T2" y="T3"/>
                </a:cxn>
                <a:cxn ang="0">
                  <a:pos x="T4" y="T5"/>
                </a:cxn>
                <a:cxn ang="0">
                  <a:pos x="T6" y="T7"/>
                </a:cxn>
                <a:cxn ang="0">
                  <a:pos x="T8" y="T9"/>
                </a:cxn>
              </a:cxnLst>
              <a:rect l="0" t="0" r="r" b="b"/>
              <a:pathLst>
                <a:path w="15" h="20">
                  <a:moveTo>
                    <a:pt x="11" y="20"/>
                  </a:moveTo>
                  <a:cubicBezTo>
                    <a:pt x="7" y="15"/>
                    <a:pt x="0" y="12"/>
                    <a:pt x="2" y="4"/>
                  </a:cubicBezTo>
                  <a:cubicBezTo>
                    <a:pt x="4" y="2"/>
                    <a:pt x="6" y="0"/>
                    <a:pt x="9" y="1"/>
                  </a:cubicBezTo>
                  <a:cubicBezTo>
                    <a:pt x="12" y="4"/>
                    <a:pt x="15" y="7"/>
                    <a:pt x="11" y="11"/>
                  </a:cubicBezTo>
                  <a:cubicBezTo>
                    <a:pt x="8" y="14"/>
                    <a:pt x="15" y="17"/>
                    <a:pt x="11" y="20"/>
                  </a:cubicBezTo>
                  <a:close/>
                </a:path>
              </a:pathLst>
            </a:custGeom>
            <a:solidFill>
              <a:srgbClr val="F6B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4" name="Freeform 93">
              <a:extLst>
                <a:ext uri="{FF2B5EF4-FFF2-40B4-BE49-F238E27FC236}">
                  <a16:creationId xmlns:a16="http://schemas.microsoft.com/office/drawing/2014/main" id="{31AA4708-AFD3-53FB-F3CE-CFF2CB5F22A3}"/>
                </a:ext>
              </a:extLst>
            </p:cNvPr>
            <p:cNvSpPr/>
            <p:nvPr/>
          </p:nvSpPr>
          <p:spPr bwMode="auto">
            <a:xfrm>
              <a:off x="5197475" y="3678238"/>
              <a:ext cx="52388" cy="38100"/>
            </a:xfrm>
            <a:custGeom>
              <a:avLst/>
              <a:gdLst>
                <a:gd name="T0" fmla="*/ 11 w 18"/>
                <a:gd name="T1" fmla="*/ 13 h 13"/>
                <a:gd name="T2" fmla="*/ 7 w 18"/>
                <a:gd name="T3" fmla="*/ 11 h 13"/>
                <a:gd name="T4" fmla="*/ 2 w 18"/>
                <a:gd name="T5" fmla="*/ 6 h 13"/>
                <a:gd name="T6" fmla="*/ 5 w 18"/>
                <a:gd name="T7" fmla="*/ 0 h 13"/>
                <a:gd name="T8" fmla="*/ 18 w 18"/>
                <a:gd name="T9" fmla="*/ 7 h 13"/>
                <a:gd name="T10" fmla="*/ 11 w 18"/>
                <a:gd name="T11" fmla="*/ 13 h 13"/>
              </a:gdLst>
              <a:ahLst/>
              <a:cxnLst>
                <a:cxn ang="0">
                  <a:pos x="T0" y="T1"/>
                </a:cxn>
                <a:cxn ang="0">
                  <a:pos x="T2" y="T3"/>
                </a:cxn>
                <a:cxn ang="0">
                  <a:pos x="T4" y="T5"/>
                </a:cxn>
                <a:cxn ang="0">
                  <a:pos x="T6" y="T7"/>
                </a:cxn>
                <a:cxn ang="0">
                  <a:pos x="T8" y="T9"/>
                </a:cxn>
                <a:cxn ang="0">
                  <a:pos x="T10" y="T11"/>
                </a:cxn>
              </a:cxnLst>
              <a:rect l="0" t="0" r="r" b="b"/>
              <a:pathLst>
                <a:path w="18" h="13">
                  <a:moveTo>
                    <a:pt x="11" y="13"/>
                  </a:moveTo>
                  <a:cubicBezTo>
                    <a:pt x="10" y="12"/>
                    <a:pt x="8" y="12"/>
                    <a:pt x="7" y="11"/>
                  </a:cubicBezTo>
                  <a:cubicBezTo>
                    <a:pt x="6" y="8"/>
                    <a:pt x="3" y="8"/>
                    <a:pt x="2" y="6"/>
                  </a:cubicBezTo>
                  <a:cubicBezTo>
                    <a:pt x="0" y="3"/>
                    <a:pt x="1" y="0"/>
                    <a:pt x="5" y="0"/>
                  </a:cubicBezTo>
                  <a:cubicBezTo>
                    <a:pt x="10" y="2"/>
                    <a:pt x="13" y="6"/>
                    <a:pt x="18" y="7"/>
                  </a:cubicBezTo>
                  <a:cubicBezTo>
                    <a:pt x="17" y="10"/>
                    <a:pt x="14" y="12"/>
                    <a:pt x="11" y="13"/>
                  </a:cubicBezTo>
                  <a:close/>
                </a:path>
              </a:pathLst>
            </a:custGeom>
            <a:solidFill>
              <a:srgbClr val="EF7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5" name="Freeform 94">
              <a:extLst>
                <a:ext uri="{FF2B5EF4-FFF2-40B4-BE49-F238E27FC236}">
                  <a16:creationId xmlns:a16="http://schemas.microsoft.com/office/drawing/2014/main" id="{04B11517-F9FD-CC41-F2BB-B0F17F2C3C1F}"/>
                </a:ext>
              </a:extLst>
            </p:cNvPr>
            <p:cNvSpPr/>
            <p:nvPr/>
          </p:nvSpPr>
          <p:spPr bwMode="auto">
            <a:xfrm>
              <a:off x="5180013" y="3457575"/>
              <a:ext cx="52388" cy="52388"/>
            </a:xfrm>
            <a:custGeom>
              <a:avLst/>
              <a:gdLst>
                <a:gd name="T0" fmla="*/ 0 w 18"/>
                <a:gd name="T1" fmla="*/ 18 h 18"/>
                <a:gd name="T2" fmla="*/ 18 w 18"/>
                <a:gd name="T3" fmla="*/ 0 h 18"/>
                <a:gd name="T4" fmla="*/ 6 w 18"/>
                <a:gd name="T5" fmla="*/ 16 h 18"/>
                <a:gd name="T6" fmla="*/ 0 w 18"/>
                <a:gd name="T7" fmla="*/ 18 h 18"/>
              </a:gdLst>
              <a:ahLst/>
              <a:cxnLst>
                <a:cxn ang="0">
                  <a:pos x="T0" y="T1"/>
                </a:cxn>
                <a:cxn ang="0">
                  <a:pos x="T2" y="T3"/>
                </a:cxn>
                <a:cxn ang="0">
                  <a:pos x="T4" y="T5"/>
                </a:cxn>
                <a:cxn ang="0">
                  <a:pos x="T6" y="T7"/>
                </a:cxn>
              </a:cxnLst>
              <a:rect l="0" t="0" r="r" b="b"/>
              <a:pathLst>
                <a:path w="18" h="18">
                  <a:moveTo>
                    <a:pt x="0" y="18"/>
                  </a:moveTo>
                  <a:cubicBezTo>
                    <a:pt x="5" y="11"/>
                    <a:pt x="10" y="4"/>
                    <a:pt x="18" y="0"/>
                  </a:cubicBezTo>
                  <a:cubicBezTo>
                    <a:pt x="17" y="7"/>
                    <a:pt x="7" y="8"/>
                    <a:pt x="6" y="16"/>
                  </a:cubicBezTo>
                  <a:cubicBezTo>
                    <a:pt x="4" y="17"/>
                    <a:pt x="2" y="18"/>
                    <a:pt x="0" y="18"/>
                  </a:cubicBezTo>
                  <a:close/>
                </a:path>
              </a:pathLst>
            </a:custGeom>
            <a:solidFill>
              <a:srgbClr val="E98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6" name="Freeform 95">
              <a:extLst>
                <a:ext uri="{FF2B5EF4-FFF2-40B4-BE49-F238E27FC236}">
                  <a16:creationId xmlns:a16="http://schemas.microsoft.com/office/drawing/2014/main" id="{0E131AD3-FF1B-81CE-15F2-AFF3FCBA89A2}"/>
                </a:ext>
              </a:extLst>
            </p:cNvPr>
            <p:cNvSpPr/>
            <p:nvPr/>
          </p:nvSpPr>
          <p:spPr bwMode="auto">
            <a:xfrm>
              <a:off x="5270500" y="3516313"/>
              <a:ext cx="31750" cy="34925"/>
            </a:xfrm>
            <a:custGeom>
              <a:avLst/>
              <a:gdLst>
                <a:gd name="T0" fmla="*/ 4 w 11"/>
                <a:gd name="T1" fmla="*/ 0 h 12"/>
                <a:gd name="T2" fmla="*/ 4 w 11"/>
                <a:gd name="T3" fmla="*/ 12 h 12"/>
                <a:gd name="T4" fmla="*/ 4 w 11"/>
                <a:gd name="T5" fmla="*/ 0 h 12"/>
              </a:gdLst>
              <a:ahLst/>
              <a:cxnLst>
                <a:cxn ang="0">
                  <a:pos x="T0" y="T1"/>
                </a:cxn>
                <a:cxn ang="0">
                  <a:pos x="T2" y="T3"/>
                </a:cxn>
                <a:cxn ang="0">
                  <a:pos x="T4" y="T5"/>
                </a:cxn>
              </a:cxnLst>
              <a:rect l="0" t="0" r="r" b="b"/>
              <a:pathLst>
                <a:path w="11" h="12">
                  <a:moveTo>
                    <a:pt x="4" y="0"/>
                  </a:moveTo>
                  <a:cubicBezTo>
                    <a:pt x="11" y="4"/>
                    <a:pt x="6" y="8"/>
                    <a:pt x="4" y="12"/>
                  </a:cubicBezTo>
                  <a:cubicBezTo>
                    <a:pt x="1" y="8"/>
                    <a:pt x="0" y="4"/>
                    <a:pt x="4" y="0"/>
                  </a:cubicBezTo>
                  <a:close/>
                </a:path>
              </a:pathLst>
            </a:custGeom>
            <a:solidFill>
              <a:srgbClr val="F4AF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7" name="Freeform 96">
              <a:extLst>
                <a:ext uri="{FF2B5EF4-FFF2-40B4-BE49-F238E27FC236}">
                  <a16:creationId xmlns:a16="http://schemas.microsoft.com/office/drawing/2014/main" id="{098D3B7F-7B95-0B7E-3CAB-27F67E71266B}"/>
                </a:ext>
              </a:extLst>
            </p:cNvPr>
            <p:cNvSpPr/>
            <p:nvPr/>
          </p:nvSpPr>
          <p:spPr bwMode="auto">
            <a:xfrm>
              <a:off x="5668963" y="3319463"/>
              <a:ext cx="382588" cy="555625"/>
            </a:xfrm>
            <a:custGeom>
              <a:avLst/>
              <a:gdLst>
                <a:gd name="T0" fmla="*/ 130 w 130"/>
                <a:gd name="T1" fmla="*/ 128 h 189"/>
                <a:gd name="T2" fmla="*/ 117 w 130"/>
                <a:gd name="T3" fmla="*/ 135 h 189"/>
                <a:gd name="T4" fmla="*/ 115 w 130"/>
                <a:gd name="T5" fmla="*/ 136 h 189"/>
                <a:gd name="T6" fmla="*/ 99 w 130"/>
                <a:gd name="T7" fmla="*/ 147 h 189"/>
                <a:gd name="T8" fmla="*/ 84 w 130"/>
                <a:gd name="T9" fmla="*/ 156 h 189"/>
                <a:gd name="T10" fmla="*/ 74 w 130"/>
                <a:gd name="T11" fmla="*/ 160 h 189"/>
                <a:gd name="T12" fmla="*/ 66 w 130"/>
                <a:gd name="T13" fmla="*/ 142 h 189"/>
                <a:gd name="T14" fmla="*/ 75 w 130"/>
                <a:gd name="T15" fmla="*/ 134 h 189"/>
                <a:gd name="T16" fmla="*/ 76 w 130"/>
                <a:gd name="T17" fmla="*/ 134 h 189"/>
                <a:gd name="T18" fmla="*/ 81 w 130"/>
                <a:gd name="T19" fmla="*/ 119 h 189"/>
                <a:gd name="T20" fmla="*/ 84 w 130"/>
                <a:gd name="T21" fmla="*/ 117 h 189"/>
                <a:gd name="T22" fmla="*/ 67 w 130"/>
                <a:gd name="T23" fmla="*/ 140 h 189"/>
                <a:gd name="T24" fmla="*/ 48 w 130"/>
                <a:gd name="T25" fmla="*/ 155 h 189"/>
                <a:gd name="T26" fmla="*/ 41 w 130"/>
                <a:gd name="T27" fmla="*/ 162 h 189"/>
                <a:gd name="T28" fmla="*/ 33 w 130"/>
                <a:gd name="T29" fmla="*/ 168 h 189"/>
                <a:gd name="T30" fmla="*/ 29 w 130"/>
                <a:gd name="T31" fmla="*/ 181 h 189"/>
                <a:gd name="T32" fmla="*/ 20 w 130"/>
                <a:gd name="T33" fmla="*/ 189 h 189"/>
                <a:gd name="T34" fmla="*/ 4 w 130"/>
                <a:gd name="T35" fmla="*/ 135 h 189"/>
                <a:gd name="T36" fmla="*/ 12 w 130"/>
                <a:gd name="T37" fmla="*/ 122 h 189"/>
                <a:gd name="T38" fmla="*/ 13 w 130"/>
                <a:gd name="T39" fmla="*/ 110 h 189"/>
                <a:gd name="T40" fmla="*/ 15 w 130"/>
                <a:gd name="T41" fmla="*/ 102 h 189"/>
                <a:gd name="T42" fmla="*/ 17 w 130"/>
                <a:gd name="T43" fmla="*/ 101 h 189"/>
                <a:gd name="T44" fmla="*/ 26 w 130"/>
                <a:gd name="T45" fmla="*/ 103 h 189"/>
                <a:gd name="T46" fmla="*/ 30 w 130"/>
                <a:gd name="T47" fmla="*/ 95 h 189"/>
                <a:gd name="T48" fmla="*/ 39 w 130"/>
                <a:gd name="T49" fmla="*/ 89 h 189"/>
                <a:gd name="T50" fmla="*/ 43 w 130"/>
                <a:gd name="T51" fmla="*/ 90 h 189"/>
                <a:gd name="T52" fmla="*/ 79 w 130"/>
                <a:gd name="T53" fmla="*/ 84 h 189"/>
                <a:gd name="T54" fmla="*/ 83 w 130"/>
                <a:gd name="T55" fmla="*/ 84 h 189"/>
                <a:gd name="T56" fmla="*/ 58 w 130"/>
                <a:gd name="T57" fmla="*/ 85 h 189"/>
                <a:gd name="T58" fmla="*/ 47 w 130"/>
                <a:gd name="T59" fmla="*/ 76 h 189"/>
                <a:gd name="T60" fmla="*/ 47 w 130"/>
                <a:gd name="T61" fmla="*/ 68 h 189"/>
                <a:gd name="T62" fmla="*/ 58 w 130"/>
                <a:gd name="T63" fmla="*/ 57 h 189"/>
                <a:gd name="T64" fmla="*/ 49 w 130"/>
                <a:gd name="T65" fmla="*/ 47 h 189"/>
                <a:gd name="T66" fmla="*/ 50 w 130"/>
                <a:gd name="T67" fmla="*/ 36 h 189"/>
                <a:gd name="T68" fmla="*/ 50 w 130"/>
                <a:gd name="T69" fmla="*/ 43 h 189"/>
                <a:gd name="T70" fmla="*/ 47 w 130"/>
                <a:gd name="T71" fmla="*/ 57 h 189"/>
                <a:gd name="T72" fmla="*/ 45 w 130"/>
                <a:gd name="T73" fmla="*/ 66 h 189"/>
                <a:gd name="T74" fmla="*/ 36 w 130"/>
                <a:gd name="T75" fmla="*/ 62 h 189"/>
                <a:gd name="T76" fmla="*/ 30 w 130"/>
                <a:gd name="T77" fmla="*/ 57 h 189"/>
                <a:gd name="T78" fmla="*/ 28 w 130"/>
                <a:gd name="T79" fmla="*/ 49 h 189"/>
                <a:gd name="T80" fmla="*/ 31 w 130"/>
                <a:gd name="T81" fmla="*/ 36 h 189"/>
                <a:gd name="T82" fmla="*/ 31 w 130"/>
                <a:gd name="T83" fmla="*/ 38 h 189"/>
                <a:gd name="T84" fmla="*/ 25 w 130"/>
                <a:gd name="T85" fmla="*/ 50 h 189"/>
                <a:gd name="T86" fmla="*/ 17 w 130"/>
                <a:gd name="T87" fmla="*/ 41 h 189"/>
                <a:gd name="T88" fmla="*/ 38 w 130"/>
                <a:gd name="T89" fmla="*/ 63 h 189"/>
                <a:gd name="T90" fmla="*/ 46 w 130"/>
                <a:gd name="T91" fmla="*/ 77 h 189"/>
                <a:gd name="T92" fmla="*/ 39 w 130"/>
                <a:gd name="T93" fmla="*/ 89 h 189"/>
                <a:gd name="T94" fmla="*/ 29 w 130"/>
                <a:gd name="T95" fmla="*/ 92 h 189"/>
                <a:gd name="T96" fmla="*/ 21 w 130"/>
                <a:gd name="T97" fmla="*/ 90 h 189"/>
                <a:gd name="T98" fmla="*/ 12 w 130"/>
                <a:gd name="T99" fmla="*/ 90 h 189"/>
                <a:gd name="T100" fmla="*/ 6 w 130"/>
                <a:gd name="T101" fmla="*/ 88 h 189"/>
                <a:gd name="T102" fmla="*/ 2 w 130"/>
                <a:gd name="T103" fmla="*/ 21 h 189"/>
                <a:gd name="T104" fmla="*/ 6 w 130"/>
                <a:gd name="T105" fmla="*/ 9 h 189"/>
                <a:gd name="T106" fmla="*/ 8 w 130"/>
                <a:gd name="T107" fmla="*/ 14 h 189"/>
                <a:gd name="T108" fmla="*/ 9 w 130"/>
                <a:gd name="T109" fmla="*/ 48 h 189"/>
                <a:gd name="T110" fmla="*/ 7 w 130"/>
                <a:gd name="T111" fmla="*/ 23 h 189"/>
                <a:gd name="T112" fmla="*/ 11 w 130"/>
                <a:gd name="T113" fmla="*/ 4 h 189"/>
                <a:gd name="T114" fmla="*/ 31 w 130"/>
                <a:gd name="T115" fmla="*/ 5 h 189"/>
                <a:gd name="T116" fmla="*/ 92 w 130"/>
                <a:gd name="T117" fmla="*/ 59 h 189"/>
                <a:gd name="T118" fmla="*/ 130 w 130"/>
                <a:gd name="T119"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89">
                  <a:moveTo>
                    <a:pt x="130" y="128"/>
                  </a:moveTo>
                  <a:cubicBezTo>
                    <a:pt x="126" y="130"/>
                    <a:pt x="121" y="133"/>
                    <a:pt x="117" y="135"/>
                  </a:cubicBezTo>
                  <a:cubicBezTo>
                    <a:pt x="117" y="135"/>
                    <a:pt x="116" y="136"/>
                    <a:pt x="115" y="136"/>
                  </a:cubicBezTo>
                  <a:cubicBezTo>
                    <a:pt x="107" y="135"/>
                    <a:pt x="101" y="139"/>
                    <a:pt x="99" y="147"/>
                  </a:cubicBezTo>
                  <a:cubicBezTo>
                    <a:pt x="94" y="151"/>
                    <a:pt x="88" y="153"/>
                    <a:pt x="84" y="156"/>
                  </a:cubicBezTo>
                  <a:cubicBezTo>
                    <a:pt x="81" y="157"/>
                    <a:pt x="78" y="159"/>
                    <a:pt x="74" y="160"/>
                  </a:cubicBezTo>
                  <a:cubicBezTo>
                    <a:pt x="54" y="155"/>
                    <a:pt x="57" y="155"/>
                    <a:pt x="66" y="142"/>
                  </a:cubicBezTo>
                  <a:cubicBezTo>
                    <a:pt x="68" y="138"/>
                    <a:pt x="68" y="132"/>
                    <a:pt x="75" y="134"/>
                  </a:cubicBezTo>
                  <a:cubicBezTo>
                    <a:pt x="75" y="134"/>
                    <a:pt x="76" y="134"/>
                    <a:pt x="76" y="134"/>
                  </a:cubicBezTo>
                  <a:cubicBezTo>
                    <a:pt x="76" y="124"/>
                    <a:pt x="76" y="124"/>
                    <a:pt x="81" y="119"/>
                  </a:cubicBezTo>
                  <a:cubicBezTo>
                    <a:pt x="82" y="118"/>
                    <a:pt x="83" y="118"/>
                    <a:pt x="84" y="117"/>
                  </a:cubicBezTo>
                  <a:cubicBezTo>
                    <a:pt x="76" y="122"/>
                    <a:pt x="71" y="131"/>
                    <a:pt x="67" y="140"/>
                  </a:cubicBezTo>
                  <a:cubicBezTo>
                    <a:pt x="63" y="148"/>
                    <a:pt x="57" y="153"/>
                    <a:pt x="48" y="155"/>
                  </a:cubicBezTo>
                  <a:cubicBezTo>
                    <a:pt x="44" y="155"/>
                    <a:pt x="41" y="156"/>
                    <a:pt x="41" y="162"/>
                  </a:cubicBezTo>
                  <a:cubicBezTo>
                    <a:pt x="40" y="166"/>
                    <a:pt x="35" y="165"/>
                    <a:pt x="33" y="168"/>
                  </a:cubicBezTo>
                  <a:cubicBezTo>
                    <a:pt x="31" y="172"/>
                    <a:pt x="31" y="177"/>
                    <a:pt x="29" y="181"/>
                  </a:cubicBezTo>
                  <a:cubicBezTo>
                    <a:pt x="26" y="184"/>
                    <a:pt x="26" y="189"/>
                    <a:pt x="20" y="189"/>
                  </a:cubicBezTo>
                  <a:cubicBezTo>
                    <a:pt x="7" y="173"/>
                    <a:pt x="0" y="156"/>
                    <a:pt x="4" y="135"/>
                  </a:cubicBezTo>
                  <a:cubicBezTo>
                    <a:pt x="8" y="131"/>
                    <a:pt x="14" y="129"/>
                    <a:pt x="12" y="122"/>
                  </a:cubicBezTo>
                  <a:cubicBezTo>
                    <a:pt x="13" y="118"/>
                    <a:pt x="15" y="114"/>
                    <a:pt x="13" y="110"/>
                  </a:cubicBezTo>
                  <a:cubicBezTo>
                    <a:pt x="13" y="107"/>
                    <a:pt x="13" y="104"/>
                    <a:pt x="15" y="102"/>
                  </a:cubicBezTo>
                  <a:cubicBezTo>
                    <a:pt x="16" y="101"/>
                    <a:pt x="16" y="101"/>
                    <a:pt x="17" y="101"/>
                  </a:cubicBezTo>
                  <a:cubicBezTo>
                    <a:pt x="20" y="102"/>
                    <a:pt x="22" y="104"/>
                    <a:pt x="26" y="103"/>
                  </a:cubicBezTo>
                  <a:cubicBezTo>
                    <a:pt x="31" y="103"/>
                    <a:pt x="28" y="97"/>
                    <a:pt x="30" y="95"/>
                  </a:cubicBezTo>
                  <a:cubicBezTo>
                    <a:pt x="33" y="92"/>
                    <a:pt x="36" y="92"/>
                    <a:pt x="39" y="89"/>
                  </a:cubicBezTo>
                  <a:cubicBezTo>
                    <a:pt x="40" y="89"/>
                    <a:pt x="42" y="90"/>
                    <a:pt x="43" y="90"/>
                  </a:cubicBezTo>
                  <a:cubicBezTo>
                    <a:pt x="54" y="80"/>
                    <a:pt x="67" y="85"/>
                    <a:pt x="79" y="84"/>
                  </a:cubicBezTo>
                  <a:cubicBezTo>
                    <a:pt x="81" y="84"/>
                    <a:pt x="83" y="84"/>
                    <a:pt x="83" y="84"/>
                  </a:cubicBezTo>
                  <a:cubicBezTo>
                    <a:pt x="76" y="82"/>
                    <a:pt x="67" y="84"/>
                    <a:pt x="58" y="85"/>
                  </a:cubicBezTo>
                  <a:cubicBezTo>
                    <a:pt x="52" y="85"/>
                    <a:pt x="48" y="82"/>
                    <a:pt x="47" y="76"/>
                  </a:cubicBezTo>
                  <a:cubicBezTo>
                    <a:pt x="47" y="73"/>
                    <a:pt x="46" y="70"/>
                    <a:pt x="47" y="68"/>
                  </a:cubicBezTo>
                  <a:cubicBezTo>
                    <a:pt x="48" y="56"/>
                    <a:pt x="45" y="58"/>
                    <a:pt x="58" y="57"/>
                  </a:cubicBezTo>
                  <a:cubicBezTo>
                    <a:pt x="47" y="57"/>
                    <a:pt x="46" y="56"/>
                    <a:pt x="49" y="47"/>
                  </a:cubicBezTo>
                  <a:cubicBezTo>
                    <a:pt x="50" y="43"/>
                    <a:pt x="54" y="40"/>
                    <a:pt x="50" y="36"/>
                  </a:cubicBezTo>
                  <a:cubicBezTo>
                    <a:pt x="52" y="38"/>
                    <a:pt x="51" y="40"/>
                    <a:pt x="50" y="43"/>
                  </a:cubicBezTo>
                  <a:cubicBezTo>
                    <a:pt x="48" y="47"/>
                    <a:pt x="47" y="52"/>
                    <a:pt x="47" y="57"/>
                  </a:cubicBezTo>
                  <a:cubicBezTo>
                    <a:pt x="47" y="60"/>
                    <a:pt x="49" y="65"/>
                    <a:pt x="45" y="66"/>
                  </a:cubicBezTo>
                  <a:cubicBezTo>
                    <a:pt x="41" y="68"/>
                    <a:pt x="39" y="63"/>
                    <a:pt x="36" y="62"/>
                  </a:cubicBezTo>
                  <a:cubicBezTo>
                    <a:pt x="35" y="60"/>
                    <a:pt x="32" y="59"/>
                    <a:pt x="30" y="57"/>
                  </a:cubicBezTo>
                  <a:cubicBezTo>
                    <a:pt x="27" y="55"/>
                    <a:pt x="26" y="53"/>
                    <a:pt x="28" y="49"/>
                  </a:cubicBezTo>
                  <a:cubicBezTo>
                    <a:pt x="30" y="45"/>
                    <a:pt x="32" y="40"/>
                    <a:pt x="31" y="36"/>
                  </a:cubicBezTo>
                  <a:cubicBezTo>
                    <a:pt x="31" y="36"/>
                    <a:pt x="31" y="37"/>
                    <a:pt x="31" y="38"/>
                  </a:cubicBezTo>
                  <a:cubicBezTo>
                    <a:pt x="30" y="43"/>
                    <a:pt x="30" y="50"/>
                    <a:pt x="25" y="50"/>
                  </a:cubicBezTo>
                  <a:cubicBezTo>
                    <a:pt x="20" y="51"/>
                    <a:pt x="19" y="45"/>
                    <a:pt x="17" y="41"/>
                  </a:cubicBezTo>
                  <a:cubicBezTo>
                    <a:pt x="21" y="51"/>
                    <a:pt x="29" y="57"/>
                    <a:pt x="38" y="63"/>
                  </a:cubicBezTo>
                  <a:cubicBezTo>
                    <a:pt x="42" y="66"/>
                    <a:pt x="46" y="71"/>
                    <a:pt x="46" y="77"/>
                  </a:cubicBezTo>
                  <a:cubicBezTo>
                    <a:pt x="46" y="83"/>
                    <a:pt x="45" y="87"/>
                    <a:pt x="39" y="89"/>
                  </a:cubicBezTo>
                  <a:cubicBezTo>
                    <a:pt x="36" y="92"/>
                    <a:pt x="32" y="89"/>
                    <a:pt x="29" y="92"/>
                  </a:cubicBezTo>
                  <a:cubicBezTo>
                    <a:pt x="26" y="93"/>
                    <a:pt x="24" y="90"/>
                    <a:pt x="21" y="90"/>
                  </a:cubicBezTo>
                  <a:cubicBezTo>
                    <a:pt x="18" y="89"/>
                    <a:pt x="15" y="90"/>
                    <a:pt x="12" y="90"/>
                  </a:cubicBezTo>
                  <a:cubicBezTo>
                    <a:pt x="9" y="90"/>
                    <a:pt x="7" y="90"/>
                    <a:pt x="6" y="88"/>
                  </a:cubicBezTo>
                  <a:cubicBezTo>
                    <a:pt x="5" y="66"/>
                    <a:pt x="2" y="44"/>
                    <a:pt x="2" y="21"/>
                  </a:cubicBezTo>
                  <a:cubicBezTo>
                    <a:pt x="2" y="17"/>
                    <a:pt x="2" y="12"/>
                    <a:pt x="6" y="9"/>
                  </a:cubicBezTo>
                  <a:cubicBezTo>
                    <a:pt x="8" y="10"/>
                    <a:pt x="8" y="12"/>
                    <a:pt x="8" y="14"/>
                  </a:cubicBezTo>
                  <a:cubicBezTo>
                    <a:pt x="7" y="26"/>
                    <a:pt x="8" y="38"/>
                    <a:pt x="9" y="48"/>
                  </a:cubicBezTo>
                  <a:cubicBezTo>
                    <a:pt x="9" y="41"/>
                    <a:pt x="7" y="32"/>
                    <a:pt x="7" y="23"/>
                  </a:cubicBezTo>
                  <a:cubicBezTo>
                    <a:pt x="8" y="16"/>
                    <a:pt x="8" y="10"/>
                    <a:pt x="11" y="4"/>
                  </a:cubicBezTo>
                  <a:cubicBezTo>
                    <a:pt x="18" y="0"/>
                    <a:pt x="24" y="1"/>
                    <a:pt x="31" y="5"/>
                  </a:cubicBezTo>
                  <a:cubicBezTo>
                    <a:pt x="57" y="17"/>
                    <a:pt x="75" y="37"/>
                    <a:pt x="92" y="59"/>
                  </a:cubicBezTo>
                  <a:cubicBezTo>
                    <a:pt x="108" y="80"/>
                    <a:pt x="119" y="104"/>
                    <a:pt x="130" y="128"/>
                  </a:cubicBezTo>
                  <a:close/>
                </a:path>
              </a:pathLst>
            </a:custGeom>
            <a:solidFill>
              <a:srgbClr val="E4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 name="Freeform 97">
              <a:extLst>
                <a:ext uri="{FF2B5EF4-FFF2-40B4-BE49-F238E27FC236}">
                  <a16:creationId xmlns:a16="http://schemas.microsoft.com/office/drawing/2014/main" id="{382E8360-42DB-8C22-4117-7D9BC12B959F}"/>
                </a:ext>
              </a:extLst>
            </p:cNvPr>
            <p:cNvSpPr/>
            <p:nvPr/>
          </p:nvSpPr>
          <p:spPr bwMode="auto">
            <a:xfrm>
              <a:off x="5519738" y="3922713"/>
              <a:ext cx="273050" cy="214313"/>
            </a:xfrm>
            <a:custGeom>
              <a:avLst/>
              <a:gdLst>
                <a:gd name="T0" fmla="*/ 67 w 93"/>
                <a:gd name="T1" fmla="*/ 44 h 73"/>
                <a:gd name="T2" fmla="*/ 74 w 93"/>
                <a:gd name="T3" fmla="*/ 50 h 73"/>
                <a:gd name="T4" fmla="*/ 91 w 93"/>
                <a:gd name="T5" fmla="*/ 65 h 73"/>
                <a:gd name="T6" fmla="*/ 91 w 93"/>
                <a:gd name="T7" fmla="*/ 71 h 73"/>
                <a:gd name="T8" fmla="*/ 86 w 93"/>
                <a:gd name="T9" fmla="*/ 73 h 73"/>
                <a:gd name="T10" fmla="*/ 28 w 93"/>
                <a:gd name="T11" fmla="*/ 64 h 73"/>
                <a:gd name="T12" fmla="*/ 19 w 93"/>
                <a:gd name="T13" fmla="*/ 65 h 73"/>
                <a:gd name="T14" fmla="*/ 2 w 93"/>
                <a:gd name="T15" fmla="*/ 54 h 73"/>
                <a:gd name="T16" fmla="*/ 5 w 93"/>
                <a:gd name="T17" fmla="*/ 18 h 73"/>
                <a:gd name="T18" fmla="*/ 6 w 93"/>
                <a:gd name="T19" fmla="*/ 36 h 73"/>
                <a:gd name="T20" fmla="*/ 6 w 93"/>
                <a:gd name="T21" fmla="*/ 44 h 73"/>
                <a:gd name="T22" fmla="*/ 8 w 93"/>
                <a:gd name="T23" fmla="*/ 16 h 73"/>
                <a:gd name="T24" fmla="*/ 7 w 93"/>
                <a:gd name="T25" fmla="*/ 7 h 73"/>
                <a:gd name="T26" fmla="*/ 8 w 93"/>
                <a:gd name="T27" fmla="*/ 1 h 73"/>
                <a:gd name="T28" fmla="*/ 13 w 93"/>
                <a:gd name="T29" fmla="*/ 5 h 73"/>
                <a:gd name="T30" fmla="*/ 62 w 93"/>
                <a:gd name="T31" fmla="*/ 44 h 73"/>
                <a:gd name="T32" fmla="*/ 61 w 93"/>
                <a:gd name="T33" fmla="*/ 58 h 73"/>
                <a:gd name="T34" fmla="*/ 67 w 93"/>
                <a:gd name="T35" fmla="*/ 4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73">
                  <a:moveTo>
                    <a:pt x="67" y="44"/>
                  </a:moveTo>
                  <a:cubicBezTo>
                    <a:pt x="68" y="48"/>
                    <a:pt x="71" y="49"/>
                    <a:pt x="74" y="50"/>
                  </a:cubicBezTo>
                  <a:cubicBezTo>
                    <a:pt x="81" y="54"/>
                    <a:pt x="87" y="58"/>
                    <a:pt x="91" y="65"/>
                  </a:cubicBezTo>
                  <a:cubicBezTo>
                    <a:pt x="92" y="67"/>
                    <a:pt x="93" y="69"/>
                    <a:pt x="91" y="71"/>
                  </a:cubicBezTo>
                  <a:cubicBezTo>
                    <a:pt x="90" y="73"/>
                    <a:pt x="88" y="73"/>
                    <a:pt x="86" y="73"/>
                  </a:cubicBezTo>
                  <a:cubicBezTo>
                    <a:pt x="67" y="66"/>
                    <a:pt x="47" y="67"/>
                    <a:pt x="28" y="64"/>
                  </a:cubicBezTo>
                  <a:cubicBezTo>
                    <a:pt x="25" y="64"/>
                    <a:pt x="22" y="64"/>
                    <a:pt x="19" y="65"/>
                  </a:cubicBezTo>
                  <a:cubicBezTo>
                    <a:pt x="10" y="67"/>
                    <a:pt x="4" y="64"/>
                    <a:pt x="2" y="54"/>
                  </a:cubicBezTo>
                  <a:cubicBezTo>
                    <a:pt x="0" y="42"/>
                    <a:pt x="2" y="30"/>
                    <a:pt x="5" y="18"/>
                  </a:cubicBezTo>
                  <a:cubicBezTo>
                    <a:pt x="9" y="23"/>
                    <a:pt x="6" y="30"/>
                    <a:pt x="6" y="36"/>
                  </a:cubicBezTo>
                  <a:cubicBezTo>
                    <a:pt x="6" y="39"/>
                    <a:pt x="6" y="42"/>
                    <a:pt x="6" y="44"/>
                  </a:cubicBezTo>
                  <a:cubicBezTo>
                    <a:pt x="7" y="35"/>
                    <a:pt x="6" y="25"/>
                    <a:pt x="8" y="16"/>
                  </a:cubicBezTo>
                  <a:cubicBezTo>
                    <a:pt x="9" y="13"/>
                    <a:pt x="9" y="10"/>
                    <a:pt x="7" y="7"/>
                  </a:cubicBezTo>
                  <a:cubicBezTo>
                    <a:pt x="7" y="5"/>
                    <a:pt x="5" y="2"/>
                    <a:pt x="8" y="1"/>
                  </a:cubicBezTo>
                  <a:cubicBezTo>
                    <a:pt x="11" y="0"/>
                    <a:pt x="12" y="3"/>
                    <a:pt x="13" y="5"/>
                  </a:cubicBezTo>
                  <a:cubicBezTo>
                    <a:pt x="25" y="24"/>
                    <a:pt x="39" y="40"/>
                    <a:pt x="62" y="44"/>
                  </a:cubicBezTo>
                  <a:cubicBezTo>
                    <a:pt x="65" y="50"/>
                    <a:pt x="59" y="54"/>
                    <a:pt x="61" y="58"/>
                  </a:cubicBezTo>
                  <a:cubicBezTo>
                    <a:pt x="62" y="54"/>
                    <a:pt x="60" y="47"/>
                    <a:pt x="67" y="44"/>
                  </a:cubicBezTo>
                  <a:close/>
                </a:path>
              </a:pathLst>
            </a:custGeom>
            <a:solidFill>
              <a:srgbClr val="E4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 name="Freeform 98">
              <a:extLst>
                <a:ext uri="{FF2B5EF4-FFF2-40B4-BE49-F238E27FC236}">
                  <a16:creationId xmlns:a16="http://schemas.microsoft.com/office/drawing/2014/main" id="{E4D481FA-E96B-8B5D-DAB2-6D9CB2694093}"/>
                </a:ext>
              </a:extLst>
            </p:cNvPr>
            <p:cNvSpPr/>
            <p:nvPr/>
          </p:nvSpPr>
          <p:spPr bwMode="auto">
            <a:xfrm>
              <a:off x="5980113" y="4060825"/>
              <a:ext cx="173038" cy="225425"/>
            </a:xfrm>
            <a:custGeom>
              <a:avLst/>
              <a:gdLst>
                <a:gd name="T0" fmla="*/ 57 w 59"/>
                <a:gd name="T1" fmla="*/ 35 h 77"/>
                <a:gd name="T2" fmla="*/ 54 w 59"/>
                <a:gd name="T3" fmla="*/ 63 h 77"/>
                <a:gd name="T4" fmla="*/ 36 w 59"/>
                <a:gd name="T5" fmla="*/ 74 h 77"/>
                <a:gd name="T6" fmla="*/ 6 w 59"/>
                <a:gd name="T7" fmla="*/ 57 h 77"/>
                <a:gd name="T8" fmla="*/ 6 w 59"/>
                <a:gd name="T9" fmla="*/ 40 h 77"/>
                <a:gd name="T10" fmla="*/ 41 w 59"/>
                <a:gd name="T11" fmla="*/ 5 h 77"/>
                <a:gd name="T12" fmla="*/ 55 w 59"/>
                <a:gd name="T13" fmla="*/ 11 h 77"/>
                <a:gd name="T14" fmla="*/ 57 w 59"/>
                <a:gd name="T15" fmla="*/ 35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77">
                  <a:moveTo>
                    <a:pt x="57" y="35"/>
                  </a:moveTo>
                  <a:cubicBezTo>
                    <a:pt x="59" y="45"/>
                    <a:pt x="57" y="54"/>
                    <a:pt x="54" y="63"/>
                  </a:cubicBezTo>
                  <a:cubicBezTo>
                    <a:pt x="52" y="72"/>
                    <a:pt x="44" y="77"/>
                    <a:pt x="36" y="74"/>
                  </a:cubicBezTo>
                  <a:cubicBezTo>
                    <a:pt x="25" y="70"/>
                    <a:pt x="15" y="64"/>
                    <a:pt x="6" y="57"/>
                  </a:cubicBezTo>
                  <a:cubicBezTo>
                    <a:pt x="1" y="53"/>
                    <a:pt x="0" y="46"/>
                    <a:pt x="6" y="40"/>
                  </a:cubicBezTo>
                  <a:cubicBezTo>
                    <a:pt x="17" y="27"/>
                    <a:pt x="31" y="18"/>
                    <a:pt x="41" y="5"/>
                  </a:cubicBezTo>
                  <a:cubicBezTo>
                    <a:pt x="46" y="0"/>
                    <a:pt x="53" y="3"/>
                    <a:pt x="55" y="11"/>
                  </a:cubicBezTo>
                  <a:cubicBezTo>
                    <a:pt x="57" y="19"/>
                    <a:pt x="59" y="27"/>
                    <a:pt x="57" y="35"/>
                  </a:cubicBezTo>
                  <a:close/>
                </a:path>
              </a:pathLst>
            </a:custGeom>
            <a:solidFill>
              <a:srgbClr val="E4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 name="Freeform 99">
              <a:extLst>
                <a:ext uri="{FF2B5EF4-FFF2-40B4-BE49-F238E27FC236}">
                  <a16:creationId xmlns:a16="http://schemas.microsoft.com/office/drawing/2014/main" id="{850E38D2-F083-208C-D9E8-5CECA60588C1}"/>
                </a:ext>
              </a:extLst>
            </p:cNvPr>
            <p:cNvSpPr/>
            <p:nvPr/>
          </p:nvSpPr>
          <p:spPr bwMode="auto">
            <a:xfrm>
              <a:off x="5730875" y="3795713"/>
              <a:ext cx="173038" cy="158750"/>
            </a:xfrm>
            <a:custGeom>
              <a:avLst/>
              <a:gdLst>
                <a:gd name="T0" fmla="*/ 6 w 59"/>
                <a:gd name="T1" fmla="*/ 17 h 54"/>
                <a:gd name="T2" fmla="*/ 10 w 59"/>
                <a:gd name="T3" fmla="*/ 5 h 54"/>
                <a:gd name="T4" fmla="*/ 25 w 59"/>
                <a:gd name="T5" fmla="*/ 5 h 54"/>
                <a:gd name="T6" fmla="*/ 27 w 59"/>
                <a:gd name="T7" fmla="*/ 7 h 54"/>
                <a:gd name="T8" fmla="*/ 42 w 59"/>
                <a:gd name="T9" fmla="*/ 18 h 54"/>
                <a:gd name="T10" fmla="*/ 47 w 59"/>
                <a:gd name="T11" fmla="*/ 44 h 54"/>
                <a:gd name="T12" fmla="*/ 44 w 59"/>
                <a:gd name="T13" fmla="*/ 49 h 54"/>
                <a:gd name="T14" fmla="*/ 43 w 59"/>
                <a:gd name="T15" fmla="*/ 50 h 54"/>
                <a:gd name="T16" fmla="*/ 37 w 59"/>
                <a:gd name="T17" fmla="*/ 54 h 54"/>
                <a:gd name="T18" fmla="*/ 4 w 59"/>
                <a:gd name="T19" fmla="*/ 32 h 54"/>
                <a:gd name="T20" fmla="*/ 6 w 59"/>
                <a:gd name="T2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4">
                  <a:moveTo>
                    <a:pt x="6" y="17"/>
                  </a:moveTo>
                  <a:cubicBezTo>
                    <a:pt x="7" y="13"/>
                    <a:pt x="9" y="9"/>
                    <a:pt x="10" y="5"/>
                  </a:cubicBezTo>
                  <a:cubicBezTo>
                    <a:pt x="15" y="1"/>
                    <a:pt x="20" y="0"/>
                    <a:pt x="25" y="5"/>
                  </a:cubicBezTo>
                  <a:cubicBezTo>
                    <a:pt x="26" y="6"/>
                    <a:pt x="26" y="6"/>
                    <a:pt x="27" y="7"/>
                  </a:cubicBezTo>
                  <a:cubicBezTo>
                    <a:pt x="30" y="13"/>
                    <a:pt x="36" y="16"/>
                    <a:pt x="42" y="18"/>
                  </a:cubicBezTo>
                  <a:cubicBezTo>
                    <a:pt x="58" y="25"/>
                    <a:pt x="59" y="33"/>
                    <a:pt x="47" y="44"/>
                  </a:cubicBezTo>
                  <a:cubicBezTo>
                    <a:pt x="45" y="46"/>
                    <a:pt x="45" y="47"/>
                    <a:pt x="44" y="49"/>
                  </a:cubicBezTo>
                  <a:cubicBezTo>
                    <a:pt x="44" y="49"/>
                    <a:pt x="43" y="49"/>
                    <a:pt x="43" y="50"/>
                  </a:cubicBezTo>
                  <a:cubicBezTo>
                    <a:pt x="41" y="51"/>
                    <a:pt x="40" y="54"/>
                    <a:pt x="37" y="54"/>
                  </a:cubicBezTo>
                  <a:cubicBezTo>
                    <a:pt x="24" y="49"/>
                    <a:pt x="15" y="40"/>
                    <a:pt x="4" y="32"/>
                  </a:cubicBezTo>
                  <a:cubicBezTo>
                    <a:pt x="0" y="26"/>
                    <a:pt x="6" y="22"/>
                    <a:pt x="6" y="17"/>
                  </a:cubicBezTo>
                  <a:close/>
                </a:path>
              </a:pathLst>
            </a:custGeom>
            <a:solidFill>
              <a:srgbClr val="E3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 name="Freeform 100">
              <a:extLst>
                <a:ext uri="{FF2B5EF4-FFF2-40B4-BE49-F238E27FC236}">
                  <a16:creationId xmlns:a16="http://schemas.microsoft.com/office/drawing/2014/main" id="{73D84EBD-728A-76CE-EA78-E03AF2E6779D}"/>
                </a:ext>
              </a:extLst>
            </p:cNvPr>
            <p:cNvSpPr/>
            <p:nvPr/>
          </p:nvSpPr>
          <p:spPr bwMode="auto">
            <a:xfrm>
              <a:off x="5800725" y="3810000"/>
              <a:ext cx="279400" cy="279400"/>
            </a:xfrm>
            <a:custGeom>
              <a:avLst/>
              <a:gdLst>
                <a:gd name="T0" fmla="*/ 20 w 95"/>
                <a:gd name="T1" fmla="*/ 44 h 95"/>
                <a:gd name="T2" fmla="*/ 24 w 95"/>
                <a:gd name="T3" fmla="*/ 36 h 95"/>
                <a:gd name="T4" fmla="*/ 20 w 95"/>
                <a:gd name="T5" fmla="*/ 17 h 95"/>
                <a:gd name="T6" fmla="*/ 0 w 95"/>
                <a:gd name="T7" fmla="*/ 2 h 95"/>
                <a:gd name="T8" fmla="*/ 8 w 95"/>
                <a:gd name="T9" fmla="*/ 3 h 95"/>
                <a:gd name="T10" fmla="*/ 55 w 95"/>
                <a:gd name="T11" fmla="*/ 16 h 95"/>
                <a:gd name="T12" fmla="*/ 76 w 95"/>
                <a:gd name="T13" fmla="*/ 21 h 95"/>
                <a:gd name="T14" fmla="*/ 89 w 95"/>
                <a:gd name="T15" fmla="*/ 29 h 95"/>
                <a:gd name="T16" fmla="*/ 87 w 95"/>
                <a:gd name="T17" fmla="*/ 42 h 95"/>
                <a:gd name="T18" fmla="*/ 81 w 95"/>
                <a:gd name="T19" fmla="*/ 28 h 95"/>
                <a:gd name="T20" fmla="*/ 53 w 95"/>
                <a:gd name="T21" fmla="*/ 26 h 95"/>
                <a:gd name="T22" fmla="*/ 68 w 95"/>
                <a:gd name="T23" fmla="*/ 49 h 95"/>
                <a:gd name="T24" fmla="*/ 80 w 95"/>
                <a:gd name="T25" fmla="*/ 60 h 95"/>
                <a:gd name="T26" fmla="*/ 95 w 95"/>
                <a:gd name="T27" fmla="*/ 67 h 95"/>
                <a:gd name="T28" fmla="*/ 79 w 95"/>
                <a:gd name="T29" fmla="*/ 63 h 95"/>
                <a:gd name="T30" fmla="*/ 85 w 95"/>
                <a:gd name="T31" fmla="*/ 95 h 95"/>
                <a:gd name="T32" fmla="*/ 68 w 95"/>
                <a:gd name="T33" fmla="*/ 56 h 95"/>
                <a:gd name="T34" fmla="*/ 58 w 95"/>
                <a:gd name="T35" fmla="*/ 73 h 95"/>
                <a:gd name="T36" fmla="*/ 63 w 95"/>
                <a:gd name="T37" fmla="*/ 50 h 95"/>
                <a:gd name="T38" fmla="*/ 47 w 95"/>
                <a:gd name="T39" fmla="*/ 32 h 95"/>
                <a:gd name="T40" fmla="*/ 36 w 95"/>
                <a:gd name="T41" fmla="*/ 29 h 95"/>
                <a:gd name="T42" fmla="*/ 34 w 95"/>
                <a:gd name="T43" fmla="*/ 39 h 95"/>
                <a:gd name="T44" fmla="*/ 32 w 95"/>
                <a:gd name="T45" fmla="*/ 53 h 95"/>
                <a:gd name="T46" fmla="*/ 29 w 95"/>
                <a:gd name="T47" fmla="*/ 47 h 95"/>
                <a:gd name="T48" fmla="*/ 20 w 95"/>
                <a:gd name="T49" fmla="*/ 4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95">
                  <a:moveTo>
                    <a:pt x="20" y="44"/>
                  </a:moveTo>
                  <a:cubicBezTo>
                    <a:pt x="20" y="40"/>
                    <a:pt x="22" y="39"/>
                    <a:pt x="24" y="36"/>
                  </a:cubicBezTo>
                  <a:cubicBezTo>
                    <a:pt x="31" y="27"/>
                    <a:pt x="30" y="22"/>
                    <a:pt x="20" y="17"/>
                  </a:cubicBezTo>
                  <a:cubicBezTo>
                    <a:pt x="12" y="13"/>
                    <a:pt x="3" y="11"/>
                    <a:pt x="0" y="2"/>
                  </a:cubicBezTo>
                  <a:cubicBezTo>
                    <a:pt x="3" y="0"/>
                    <a:pt x="6" y="2"/>
                    <a:pt x="8" y="3"/>
                  </a:cubicBezTo>
                  <a:cubicBezTo>
                    <a:pt x="22" y="13"/>
                    <a:pt x="38" y="15"/>
                    <a:pt x="55" y="16"/>
                  </a:cubicBezTo>
                  <a:cubicBezTo>
                    <a:pt x="62" y="17"/>
                    <a:pt x="69" y="18"/>
                    <a:pt x="76" y="21"/>
                  </a:cubicBezTo>
                  <a:cubicBezTo>
                    <a:pt x="80" y="23"/>
                    <a:pt x="85" y="25"/>
                    <a:pt x="89" y="29"/>
                  </a:cubicBezTo>
                  <a:cubicBezTo>
                    <a:pt x="83" y="32"/>
                    <a:pt x="87" y="37"/>
                    <a:pt x="87" y="42"/>
                  </a:cubicBezTo>
                  <a:cubicBezTo>
                    <a:pt x="82" y="38"/>
                    <a:pt x="84" y="32"/>
                    <a:pt x="81" y="28"/>
                  </a:cubicBezTo>
                  <a:cubicBezTo>
                    <a:pt x="72" y="26"/>
                    <a:pt x="62" y="26"/>
                    <a:pt x="53" y="26"/>
                  </a:cubicBezTo>
                  <a:cubicBezTo>
                    <a:pt x="61" y="31"/>
                    <a:pt x="67" y="38"/>
                    <a:pt x="68" y="49"/>
                  </a:cubicBezTo>
                  <a:cubicBezTo>
                    <a:pt x="70" y="55"/>
                    <a:pt x="75" y="58"/>
                    <a:pt x="80" y="60"/>
                  </a:cubicBezTo>
                  <a:cubicBezTo>
                    <a:pt x="85" y="61"/>
                    <a:pt x="90" y="63"/>
                    <a:pt x="95" y="67"/>
                  </a:cubicBezTo>
                  <a:cubicBezTo>
                    <a:pt x="89" y="67"/>
                    <a:pt x="86" y="63"/>
                    <a:pt x="79" y="63"/>
                  </a:cubicBezTo>
                  <a:cubicBezTo>
                    <a:pt x="86" y="73"/>
                    <a:pt x="92" y="83"/>
                    <a:pt x="85" y="95"/>
                  </a:cubicBezTo>
                  <a:cubicBezTo>
                    <a:pt x="90" y="77"/>
                    <a:pt x="78" y="67"/>
                    <a:pt x="68" y="56"/>
                  </a:cubicBezTo>
                  <a:cubicBezTo>
                    <a:pt x="65" y="62"/>
                    <a:pt x="64" y="68"/>
                    <a:pt x="58" y="73"/>
                  </a:cubicBezTo>
                  <a:cubicBezTo>
                    <a:pt x="60" y="65"/>
                    <a:pt x="64" y="58"/>
                    <a:pt x="63" y="50"/>
                  </a:cubicBezTo>
                  <a:cubicBezTo>
                    <a:pt x="57" y="45"/>
                    <a:pt x="54" y="37"/>
                    <a:pt x="47" y="32"/>
                  </a:cubicBezTo>
                  <a:cubicBezTo>
                    <a:pt x="44" y="30"/>
                    <a:pt x="40" y="27"/>
                    <a:pt x="36" y="29"/>
                  </a:cubicBezTo>
                  <a:cubicBezTo>
                    <a:pt x="33" y="31"/>
                    <a:pt x="34" y="35"/>
                    <a:pt x="34" y="39"/>
                  </a:cubicBezTo>
                  <a:cubicBezTo>
                    <a:pt x="33" y="43"/>
                    <a:pt x="35" y="48"/>
                    <a:pt x="32" y="53"/>
                  </a:cubicBezTo>
                  <a:cubicBezTo>
                    <a:pt x="30" y="51"/>
                    <a:pt x="29" y="49"/>
                    <a:pt x="29" y="47"/>
                  </a:cubicBezTo>
                  <a:cubicBezTo>
                    <a:pt x="28" y="37"/>
                    <a:pt x="25" y="39"/>
                    <a:pt x="20" y="44"/>
                  </a:cubicBezTo>
                  <a:close/>
                </a:path>
              </a:pathLst>
            </a:custGeom>
            <a:solidFill>
              <a:srgbClr val="992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 name="Freeform 101">
              <a:extLst>
                <a:ext uri="{FF2B5EF4-FFF2-40B4-BE49-F238E27FC236}">
                  <a16:creationId xmlns:a16="http://schemas.microsoft.com/office/drawing/2014/main" id="{BDD1F518-33A1-73C0-C6AF-1948035DA0C4}"/>
                </a:ext>
              </a:extLst>
            </p:cNvPr>
            <p:cNvSpPr/>
            <p:nvPr/>
          </p:nvSpPr>
          <p:spPr bwMode="auto">
            <a:xfrm>
              <a:off x="5595938" y="3844925"/>
              <a:ext cx="349250" cy="271463"/>
            </a:xfrm>
            <a:custGeom>
              <a:avLst/>
              <a:gdLst>
                <a:gd name="T0" fmla="*/ 52 w 119"/>
                <a:gd name="T1" fmla="*/ 0 h 92"/>
                <a:gd name="T2" fmla="*/ 50 w 119"/>
                <a:gd name="T3" fmla="*/ 15 h 92"/>
                <a:gd name="T4" fmla="*/ 63 w 119"/>
                <a:gd name="T5" fmla="*/ 61 h 92"/>
                <a:gd name="T6" fmla="*/ 72 w 119"/>
                <a:gd name="T7" fmla="*/ 63 h 92"/>
                <a:gd name="T8" fmla="*/ 119 w 119"/>
                <a:gd name="T9" fmla="*/ 88 h 92"/>
                <a:gd name="T10" fmla="*/ 112 w 119"/>
                <a:gd name="T11" fmla="*/ 92 h 92"/>
                <a:gd name="T12" fmla="*/ 73 w 119"/>
                <a:gd name="T13" fmla="*/ 67 h 92"/>
                <a:gd name="T14" fmla="*/ 70 w 119"/>
                <a:gd name="T15" fmla="*/ 71 h 92"/>
                <a:gd name="T16" fmla="*/ 74 w 119"/>
                <a:gd name="T17" fmla="*/ 81 h 92"/>
                <a:gd name="T18" fmla="*/ 58 w 119"/>
                <a:gd name="T19" fmla="*/ 57 h 92"/>
                <a:gd name="T20" fmla="*/ 50 w 119"/>
                <a:gd name="T21" fmla="*/ 57 h 92"/>
                <a:gd name="T22" fmla="*/ 41 w 119"/>
                <a:gd name="T23" fmla="*/ 70 h 92"/>
                <a:gd name="T24" fmla="*/ 36 w 119"/>
                <a:gd name="T25" fmla="*/ 87 h 92"/>
                <a:gd name="T26" fmla="*/ 36 w 119"/>
                <a:gd name="T27" fmla="*/ 70 h 92"/>
                <a:gd name="T28" fmla="*/ 46 w 119"/>
                <a:gd name="T29" fmla="*/ 55 h 92"/>
                <a:gd name="T30" fmla="*/ 49 w 119"/>
                <a:gd name="T31" fmla="*/ 39 h 92"/>
                <a:gd name="T32" fmla="*/ 47 w 119"/>
                <a:gd name="T33" fmla="*/ 24 h 92"/>
                <a:gd name="T34" fmla="*/ 40 w 119"/>
                <a:gd name="T35" fmla="*/ 21 h 92"/>
                <a:gd name="T36" fmla="*/ 29 w 119"/>
                <a:gd name="T37" fmla="*/ 31 h 92"/>
                <a:gd name="T38" fmla="*/ 25 w 119"/>
                <a:gd name="T39" fmla="*/ 29 h 92"/>
                <a:gd name="T40" fmla="*/ 0 w 119"/>
                <a:gd name="T41" fmla="*/ 42 h 92"/>
                <a:gd name="T42" fmla="*/ 12 w 119"/>
                <a:gd name="T43" fmla="*/ 31 h 92"/>
                <a:gd name="T44" fmla="*/ 45 w 119"/>
                <a:gd name="T45" fmla="*/ 10 h 92"/>
                <a:gd name="T46" fmla="*/ 52 w 119"/>
                <a:gd name="T4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92">
                  <a:moveTo>
                    <a:pt x="52" y="0"/>
                  </a:moveTo>
                  <a:cubicBezTo>
                    <a:pt x="52" y="5"/>
                    <a:pt x="51" y="10"/>
                    <a:pt x="50" y="15"/>
                  </a:cubicBezTo>
                  <a:cubicBezTo>
                    <a:pt x="47" y="32"/>
                    <a:pt x="55" y="47"/>
                    <a:pt x="63" y="61"/>
                  </a:cubicBezTo>
                  <a:cubicBezTo>
                    <a:pt x="65" y="63"/>
                    <a:pt x="69" y="63"/>
                    <a:pt x="72" y="63"/>
                  </a:cubicBezTo>
                  <a:cubicBezTo>
                    <a:pt x="91" y="63"/>
                    <a:pt x="105" y="74"/>
                    <a:pt x="119" y="88"/>
                  </a:cubicBezTo>
                  <a:cubicBezTo>
                    <a:pt x="115" y="88"/>
                    <a:pt x="110" y="83"/>
                    <a:pt x="112" y="92"/>
                  </a:cubicBezTo>
                  <a:cubicBezTo>
                    <a:pt x="107" y="78"/>
                    <a:pt x="86" y="65"/>
                    <a:pt x="73" y="67"/>
                  </a:cubicBezTo>
                  <a:cubicBezTo>
                    <a:pt x="69" y="67"/>
                    <a:pt x="68" y="68"/>
                    <a:pt x="70" y="71"/>
                  </a:cubicBezTo>
                  <a:cubicBezTo>
                    <a:pt x="71" y="74"/>
                    <a:pt x="72" y="77"/>
                    <a:pt x="74" y="81"/>
                  </a:cubicBezTo>
                  <a:cubicBezTo>
                    <a:pt x="65" y="74"/>
                    <a:pt x="63" y="64"/>
                    <a:pt x="58" y="57"/>
                  </a:cubicBezTo>
                  <a:cubicBezTo>
                    <a:pt x="55" y="53"/>
                    <a:pt x="53" y="52"/>
                    <a:pt x="50" y="57"/>
                  </a:cubicBezTo>
                  <a:cubicBezTo>
                    <a:pt x="47" y="61"/>
                    <a:pt x="43" y="64"/>
                    <a:pt x="41" y="70"/>
                  </a:cubicBezTo>
                  <a:cubicBezTo>
                    <a:pt x="37" y="74"/>
                    <a:pt x="36" y="80"/>
                    <a:pt x="36" y="87"/>
                  </a:cubicBezTo>
                  <a:cubicBezTo>
                    <a:pt x="33" y="81"/>
                    <a:pt x="36" y="76"/>
                    <a:pt x="36" y="70"/>
                  </a:cubicBezTo>
                  <a:cubicBezTo>
                    <a:pt x="39" y="65"/>
                    <a:pt x="42" y="60"/>
                    <a:pt x="46" y="55"/>
                  </a:cubicBezTo>
                  <a:cubicBezTo>
                    <a:pt x="50" y="51"/>
                    <a:pt x="52" y="45"/>
                    <a:pt x="49" y="39"/>
                  </a:cubicBezTo>
                  <a:cubicBezTo>
                    <a:pt x="47" y="34"/>
                    <a:pt x="47" y="29"/>
                    <a:pt x="47" y="24"/>
                  </a:cubicBezTo>
                  <a:cubicBezTo>
                    <a:pt x="47" y="18"/>
                    <a:pt x="44" y="18"/>
                    <a:pt x="40" y="21"/>
                  </a:cubicBezTo>
                  <a:cubicBezTo>
                    <a:pt x="36" y="24"/>
                    <a:pt x="32" y="28"/>
                    <a:pt x="29" y="31"/>
                  </a:cubicBezTo>
                  <a:cubicBezTo>
                    <a:pt x="27" y="32"/>
                    <a:pt x="26" y="30"/>
                    <a:pt x="25" y="29"/>
                  </a:cubicBezTo>
                  <a:cubicBezTo>
                    <a:pt x="17" y="34"/>
                    <a:pt x="8" y="37"/>
                    <a:pt x="0" y="42"/>
                  </a:cubicBezTo>
                  <a:cubicBezTo>
                    <a:pt x="2" y="37"/>
                    <a:pt x="6" y="33"/>
                    <a:pt x="12" y="31"/>
                  </a:cubicBezTo>
                  <a:cubicBezTo>
                    <a:pt x="25" y="27"/>
                    <a:pt x="38" y="23"/>
                    <a:pt x="45" y="10"/>
                  </a:cubicBezTo>
                  <a:cubicBezTo>
                    <a:pt x="49" y="7"/>
                    <a:pt x="49" y="2"/>
                    <a:pt x="52" y="0"/>
                  </a:cubicBezTo>
                  <a:close/>
                </a:path>
              </a:pathLst>
            </a:custGeom>
            <a:solidFill>
              <a:srgbClr val="97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 name="Freeform 102">
              <a:extLst>
                <a:ext uri="{FF2B5EF4-FFF2-40B4-BE49-F238E27FC236}">
                  <a16:creationId xmlns:a16="http://schemas.microsoft.com/office/drawing/2014/main" id="{F0CF7BED-B779-71A8-C48E-BCC2FA61436F}"/>
                </a:ext>
              </a:extLst>
            </p:cNvPr>
            <p:cNvSpPr/>
            <p:nvPr/>
          </p:nvSpPr>
          <p:spPr bwMode="auto">
            <a:xfrm>
              <a:off x="5605463" y="3309938"/>
              <a:ext cx="90488" cy="482600"/>
            </a:xfrm>
            <a:custGeom>
              <a:avLst/>
              <a:gdLst>
                <a:gd name="T0" fmla="*/ 7 w 31"/>
                <a:gd name="T1" fmla="*/ 1 h 164"/>
                <a:gd name="T2" fmla="*/ 9 w 31"/>
                <a:gd name="T3" fmla="*/ 68 h 164"/>
                <a:gd name="T4" fmla="*/ 12 w 31"/>
                <a:gd name="T5" fmla="*/ 80 h 164"/>
                <a:gd name="T6" fmla="*/ 13 w 31"/>
                <a:gd name="T7" fmla="*/ 89 h 164"/>
                <a:gd name="T8" fmla="*/ 20 w 31"/>
                <a:gd name="T9" fmla="*/ 101 h 164"/>
                <a:gd name="T10" fmla="*/ 24 w 31"/>
                <a:gd name="T11" fmla="*/ 109 h 164"/>
                <a:gd name="T12" fmla="*/ 31 w 31"/>
                <a:gd name="T13" fmla="*/ 118 h 164"/>
                <a:gd name="T14" fmla="*/ 17 w 31"/>
                <a:gd name="T15" fmla="*/ 125 h 164"/>
                <a:gd name="T16" fmla="*/ 6 w 31"/>
                <a:gd name="T17" fmla="*/ 157 h 164"/>
                <a:gd name="T18" fmla="*/ 1 w 31"/>
                <a:gd name="T19" fmla="*/ 163 h 164"/>
                <a:gd name="T20" fmla="*/ 3 w 31"/>
                <a:gd name="T21" fmla="*/ 157 h 164"/>
                <a:gd name="T22" fmla="*/ 11 w 31"/>
                <a:gd name="T23" fmla="*/ 101 h 164"/>
                <a:gd name="T24" fmla="*/ 0 w 31"/>
                <a:gd name="T25" fmla="*/ 28 h 164"/>
                <a:gd name="T26" fmla="*/ 3 w 31"/>
                <a:gd name="T27" fmla="*/ 5 h 164"/>
                <a:gd name="T28" fmla="*/ 7 w 31"/>
                <a:gd name="T29" fmla="*/ 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64">
                  <a:moveTo>
                    <a:pt x="7" y="1"/>
                  </a:moveTo>
                  <a:cubicBezTo>
                    <a:pt x="0" y="24"/>
                    <a:pt x="4" y="46"/>
                    <a:pt x="9" y="68"/>
                  </a:cubicBezTo>
                  <a:cubicBezTo>
                    <a:pt x="13" y="71"/>
                    <a:pt x="14" y="75"/>
                    <a:pt x="12" y="80"/>
                  </a:cubicBezTo>
                  <a:cubicBezTo>
                    <a:pt x="11" y="83"/>
                    <a:pt x="12" y="86"/>
                    <a:pt x="13" y="89"/>
                  </a:cubicBezTo>
                  <a:cubicBezTo>
                    <a:pt x="17" y="93"/>
                    <a:pt x="18" y="97"/>
                    <a:pt x="20" y="101"/>
                  </a:cubicBezTo>
                  <a:cubicBezTo>
                    <a:pt x="21" y="104"/>
                    <a:pt x="16" y="110"/>
                    <a:pt x="24" y="109"/>
                  </a:cubicBezTo>
                  <a:cubicBezTo>
                    <a:pt x="29" y="110"/>
                    <a:pt x="30" y="113"/>
                    <a:pt x="31" y="118"/>
                  </a:cubicBezTo>
                  <a:cubicBezTo>
                    <a:pt x="28" y="125"/>
                    <a:pt x="24" y="127"/>
                    <a:pt x="17" y="125"/>
                  </a:cubicBezTo>
                  <a:cubicBezTo>
                    <a:pt x="14" y="136"/>
                    <a:pt x="12" y="148"/>
                    <a:pt x="6" y="157"/>
                  </a:cubicBezTo>
                  <a:cubicBezTo>
                    <a:pt x="5" y="159"/>
                    <a:pt x="5" y="164"/>
                    <a:pt x="1" y="163"/>
                  </a:cubicBezTo>
                  <a:cubicBezTo>
                    <a:pt x="1" y="161"/>
                    <a:pt x="2" y="159"/>
                    <a:pt x="3" y="157"/>
                  </a:cubicBezTo>
                  <a:cubicBezTo>
                    <a:pt x="13" y="140"/>
                    <a:pt x="14" y="120"/>
                    <a:pt x="11" y="101"/>
                  </a:cubicBezTo>
                  <a:cubicBezTo>
                    <a:pt x="7" y="76"/>
                    <a:pt x="1" y="52"/>
                    <a:pt x="0" y="28"/>
                  </a:cubicBezTo>
                  <a:cubicBezTo>
                    <a:pt x="0" y="20"/>
                    <a:pt x="0" y="12"/>
                    <a:pt x="3" y="5"/>
                  </a:cubicBezTo>
                  <a:cubicBezTo>
                    <a:pt x="3" y="3"/>
                    <a:pt x="3" y="0"/>
                    <a:pt x="7" y="1"/>
                  </a:cubicBezTo>
                  <a:close/>
                </a:path>
              </a:pathLst>
            </a:custGeom>
            <a:solidFill>
              <a:srgbClr val="F18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 name="Freeform 103">
              <a:extLst>
                <a:ext uri="{FF2B5EF4-FFF2-40B4-BE49-F238E27FC236}">
                  <a16:creationId xmlns:a16="http://schemas.microsoft.com/office/drawing/2014/main" id="{5F206251-D9A9-DBA9-11AB-30061817F86F}"/>
                </a:ext>
              </a:extLst>
            </p:cNvPr>
            <p:cNvSpPr/>
            <p:nvPr/>
          </p:nvSpPr>
          <p:spPr bwMode="auto">
            <a:xfrm>
              <a:off x="5889625" y="3875088"/>
              <a:ext cx="96838" cy="100013"/>
            </a:xfrm>
            <a:custGeom>
              <a:avLst/>
              <a:gdLst>
                <a:gd name="T0" fmla="*/ 2 w 33"/>
                <a:gd name="T1" fmla="*/ 31 h 34"/>
                <a:gd name="T2" fmla="*/ 1 w 33"/>
                <a:gd name="T3" fmla="*/ 17 h 34"/>
                <a:gd name="T4" fmla="*/ 4 w 33"/>
                <a:gd name="T5" fmla="*/ 2 h 34"/>
                <a:gd name="T6" fmla="*/ 18 w 33"/>
                <a:gd name="T7" fmla="*/ 8 h 34"/>
                <a:gd name="T8" fmla="*/ 33 w 33"/>
                <a:gd name="T9" fmla="*/ 28 h 34"/>
                <a:gd name="T10" fmla="*/ 6 w 33"/>
                <a:gd name="T11" fmla="*/ 34 h 34"/>
                <a:gd name="T12" fmla="*/ 2 w 33"/>
                <a:gd name="T13" fmla="*/ 31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2" y="31"/>
                  </a:moveTo>
                  <a:cubicBezTo>
                    <a:pt x="0" y="26"/>
                    <a:pt x="1" y="21"/>
                    <a:pt x="1" y="17"/>
                  </a:cubicBezTo>
                  <a:cubicBezTo>
                    <a:pt x="1" y="11"/>
                    <a:pt x="0" y="4"/>
                    <a:pt x="4" y="2"/>
                  </a:cubicBezTo>
                  <a:cubicBezTo>
                    <a:pt x="8" y="0"/>
                    <a:pt x="14" y="5"/>
                    <a:pt x="18" y="8"/>
                  </a:cubicBezTo>
                  <a:cubicBezTo>
                    <a:pt x="25" y="13"/>
                    <a:pt x="32" y="18"/>
                    <a:pt x="33" y="28"/>
                  </a:cubicBezTo>
                  <a:cubicBezTo>
                    <a:pt x="25" y="34"/>
                    <a:pt x="15" y="33"/>
                    <a:pt x="6" y="34"/>
                  </a:cubicBezTo>
                  <a:cubicBezTo>
                    <a:pt x="4" y="34"/>
                    <a:pt x="3" y="32"/>
                    <a:pt x="2" y="31"/>
                  </a:cubicBezTo>
                  <a:close/>
                </a:path>
              </a:pathLst>
            </a:custGeom>
            <a:solidFill>
              <a:srgbClr val="E358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 name="Freeform 104">
              <a:extLst>
                <a:ext uri="{FF2B5EF4-FFF2-40B4-BE49-F238E27FC236}">
                  <a16:creationId xmlns:a16="http://schemas.microsoft.com/office/drawing/2014/main" id="{B5728A78-9FCE-1FB8-B30B-AD363FA787B5}"/>
                </a:ext>
              </a:extLst>
            </p:cNvPr>
            <p:cNvSpPr/>
            <p:nvPr/>
          </p:nvSpPr>
          <p:spPr bwMode="auto">
            <a:xfrm>
              <a:off x="5930900" y="3878263"/>
              <a:ext cx="107950" cy="76200"/>
            </a:xfrm>
            <a:custGeom>
              <a:avLst/>
              <a:gdLst>
                <a:gd name="T0" fmla="*/ 24 w 37"/>
                <a:gd name="T1" fmla="*/ 26 h 26"/>
                <a:gd name="T2" fmla="*/ 0 w 37"/>
                <a:gd name="T3" fmla="*/ 1 h 26"/>
                <a:gd name="T4" fmla="*/ 29 w 37"/>
                <a:gd name="T5" fmla="*/ 1 h 26"/>
                <a:gd name="T6" fmla="*/ 37 w 37"/>
                <a:gd name="T7" fmla="*/ 5 h 26"/>
                <a:gd name="T8" fmla="*/ 24 w 37"/>
                <a:gd name="T9" fmla="*/ 26 h 26"/>
              </a:gdLst>
              <a:ahLst/>
              <a:cxnLst>
                <a:cxn ang="0">
                  <a:pos x="T0" y="T1"/>
                </a:cxn>
                <a:cxn ang="0">
                  <a:pos x="T2" y="T3"/>
                </a:cxn>
                <a:cxn ang="0">
                  <a:pos x="T4" y="T5"/>
                </a:cxn>
                <a:cxn ang="0">
                  <a:pos x="T6" y="T7"/>
                </a:cxn>
                <a:cxn ang="0">
                  <a:pos x="T8" y="T9"/>
                </a:cxn>
              </a:cxnLst>
              <a:rect l="0" t="0" r="r" b="b"/>
              <a:pathLst>
                <a:path w="37" h="26">
                  <a:moveTo>
                    <a:pt x="24" y="26"/>
                  </a:moveTo>
                  <a:cubicBezTo>
                    <a:pt x="19" y="16"/>
                    <a:pt x="13" y="7"/>
                    <a:pt x="0" y="1"/>
                  </a:cubicBezTo>
                  <a:cubicBezTo>
                    <a:pt x="12" y="1"/>
                    <a:pt x="20" y="0"/>
                    <a:pt x="29" y="1"/>
                  </a:cubicBezTo>
                  <a:cubicBezTo>
                    <a:pt x="32" y="1"/>
                    <a:pt x="36" y="1"/>
                    <a:pt x="37" y="5"/>
                  </a:cubicBezTo>
                  <a:cubicBezTo>
                    <a:pt x="34" y="13"/>
                    <a:pt x="27" y="18"/>
                    <a:pt x="24" y="26"/>
                  </a:cubicBezTo>
                  <a:close/>
                </a:path>
              </a:pathLst>
            </a:custGeom>
            <a:solidFill>
              <a:srgbClr val="E358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 name="Freeform 105">
              <a:extLst>
                <a:ext uri="{FF2B5EF4-FFF2-40B4-BE49-F238E27FC236}">
                  <a16:creationId xmlns:a16="http://schemas.microsoft.com/office/drawing/2014/main" id="{34A2B7FA-FBC1-3C18-1078-F48CBA774189}"/>
                </a:ext>
              </a:extLst>
            </p:cNvPr>
            <p:cNvSpPr/>
            <p:nvPr/>
          </p:nvSpPr>
          <p:spPr bwMode="auto">
            <a:xfrm>
              <a:off x="5654675" y="3640138"/>
              <a:ext cx="73025" cy="63500"/>
            </a:xfrm>
            <a:custGeom>
              <a:avLst/>
              <a:gdLst>
                <a:gd name="T0" fmla="*/ 0 w 25"/>
                <a:gd name="T1" fmla="*/ 13 h 22"/>
                <a:gd name="T2" fmla="*/ 13 w 25"/>
                <a:gd name="T3" fmla="*/ 6 h 22"/>
                <a:gd name="T4" fmla="*/ 20 w 25"/>
                <a:gd name="T5" fmla="*/ 0 h 22"/>
                <a:gd name="T6" fmla="*/ 18 w 25"/>
                <a:gd name="T7" fmla="*/ 13 h 22"/>
                <a:gd name="T8" fmla="*/ 7 w 25"/>
                <a:gd name="T9" fmla="*/ 20 h 22"/>
                <a:gd name="T10" fmla="*/ 0 w 25"/>
                <a:gd name="T11" fmla="*/ 13 h 22"/>
              </a:gdLst>
              <a:ahLst/>
              <a:cxnLst>
                <a:cxn ang="0">
                  <a:pos x="T0" y="T1"/>
                </a:cxn>
                <a:cxn ang="0">
                  <a:pos x="T2" y="T3"/>
                </a:cxn>
                <a:cxn ang="0">
                  <a:pos x="T4" y="T5"/>
                </a:cxn>
                <a:cxn ang="0">
                  <a:pos x="T6" y="T7"/>
                </a:cxn>
                <a:cxn ang="0">
                  <a:pos x="T8" y="T9"/>
                </a:cxn>
                <a:cxn ang="0">
                  <a:pos x="T10" y="T11"/>
                </a:cxn>
              </a:cxnLst>
              <a:rect l="0" t="0" r="r" b="b"/>
              <a:pathLst>
                <a:path w="25" h="22">
                  <a:moveTo>
                    <a:pt x="0" y="13"/>
                  </a:moveTo>
                  <a:cubicBezTo>
                    <a:pt x="5" y="13"/>
                    <a:pt x="10" y="10"/>
                    <a:pt x="13" y="6"/>
                  </a:cubicBezTo>
                  <a:cubicBezTo>
                    <a:pt x="13" y="2"/>
                    <a:pt x="15" y="0"/>
                    <a:pt x="20" y="0"/>
                  </a:cubicBezTo>
                  <a:cubicBezTo>
                    <a:pt x="25" y="6"/>
                    <a:pt x="23" y="10"/>
                    <a:pt x="18" y="13"/>
                  </a:cubicBezTo>
                  <a:cubicBezTo>
                    <a:pt x="15" y="17"/>
                    <a:pt x="13" y="22"/>
                    <a:pt x="7" y="20"/>
                  </a:cubicBezTo>
                  <a:cubicBezTo>
                    <a:pt x="6" y="17"/>
                    <a:pt x="3" y="15"/>
                    <a:pt x="0" y="13"/>
                  </a:cubicBezTo>
                  <a:close/>
                </a:path>
              </a:pathLst>
            </a:custGeom>
            <a:solidFill>
              <a:srgbClr val="CA5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 name="Freeform 106">
              <a:extLst>
                <a:ext uri="{FF2B5EF4-FFF2-40B4-BE49-F238E27FC236}">
                  <a16:creationId xmlns:a16="http://schemas.microsoft.com/office/drawing/2014/main" id="{ED5E5A5D-8257-CB59-9D0D-0E2531C42118}"/>
                </a:ext>
              </a:extLst>
            </p:cNvPr>
            <p:cNvSpPr/>
            <p:nvPr/>
          </p:nvSpPr>
          <p:spPr bwMode="auto">
            <a:xfrm>
              <a:off x="5534025" y="3940175"/>
              <a:ext cx="23813" cy="131763"/>
            </a:xfrm>
            <a:custGeom>
              <a:avLst/>
              <a:gdLst>
                <a:gd name="T0" fmla="*/ 2 w 8"/>
                <a:gd name="T1" fmla="*/ 1 h 45"/>
                <a:gd name="T2" fmla="*/ 6 w 8"/>
                <a:gd name="T3" fmla="*/ 8 h 45"/>
                <a:gd name="T4" fmla="*/ 0 w 8"/>
                <a:gd name="T5" fmla="*/ 45 h 45"/>
                <a:gd name="T6" fmla="*/ 0 w 8"/>
                <a:gd name="T7" fmla="*/ 12 h 45"/>
                <a:gd name="T8" fmla="*/ 2 w 8"/>
                <a:gd name="T9" fmla="*/ 1 h 45"/>
              </a:gdLst>
              <a:ahLst/>
              <a:cxnLst>
                <a:cxn ang="0">
                  <a:pos x="T0" y="T1"/>
                </a:cxn>
                <a:cxn ang="0">
                  <a:pos x="T2" y="T3"/>
                </a:cxn>
                <a:cxn ang="0">
                  <a:pos x="T4" y="T5"/>
                </a:cxn>
                <a:cxn ang="0">
                  <a:pos x="T6" y="T7"/>
                </a:cxn>
                <a:cxn ang="0">
                  <a:pos x="T8" y="T9"/>
                </a:cxn>
              </a:cxnLst>
              <a:rect l="0" t="0" r="r" b="b"/>
              <a:pathLst>
                <a:path w="8" h="45">
                  <a:moveTo>
                    <a:pt x="2" y="1"/>
                  </a:moveTo>
                  <a:cubicBezTo>
                    <a:pt x="8" y="0"/>
                    <a:pt x="7" y="6"/>
                    <a:pt x="6" y="8"/>
                  </a:cubicBezTo>
                  <a:cubicBezTo>
                    <a:pt x="3" y="20"/>
                    <a:pt x="3" y="33"/>
                    <a:pt x="0" y="45"/>
                  </a:cubicBezTo>
                  <a:cubicBezTo>
                    <a:pt x="0" y="34"/>
                    <a:pt x="0" y="23"/>
                    <a:pt x="0" y="12"/>
                  </a:cubicBezTo>
                  <a:cubicBezTo>
                    <a:pt x="1" y="8"/>
                    <a:pt x="1" y="4"/>
                    <a:pt x="2" y="1"/>
                  </a:cubicBezTo>
                  <a:close/>
                </a:path>
              </a:pathLst>
            </a:custGeom>
            <a:solidFill>
              <a:srgbClr val="F08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 name="Freeform 107">
              <a:extLst>
                <a:ext uri="{FF2B5EF4-FFF2-40B4-BE49-F238E27FC236}">
                  <a16:creationId xmlns:a16="http://schemas.microsoft.com/office/drawing/2014/main" id="{DD4F301B-AE13-3187-3301-74C884B0672B}"/>
                </a:ext>
              </a:extLst>
            </p:cNvPr>
            <p:cNvSpPr/>
            <p:nvPr/>
          </p:nvSpPr>
          <p:spPr bwMode="auto">
            <a:xfrm>
              <a:off x="5672138" y="3678238"/>
              <a:ext cx="50800" cy="38100"/>
            </a:xfrm>
            <a:custGeom>
              <a:avLst/>
              <a:gdLst>
                <a:gd name="T0" fmla="*/ 1 w 17"/>
                <a:gd name="T1" fmla="*/ 7 h 13"/>
                <a:gd name="T2" fmla="*/ 12 w 17"/>
                <a:gd name="T3" fmla="*/ 0 h 13"/>
                <a:gd name="T4" fmla="*/ 3 w 17"/>
                <a:gd name="T5" fmla="*/ 13 h 13"/>
                <a:gd name="T6" fmla="*/ 1 w 17"/>
                <a:gd name="T7" fmla="*/ 7 h 13"/>
              </a:gdLst>
              <a:ahLst/>
              <a:cxnLst>
                <a:cxn ang="0">
                  <a:pos x="T0" y="T1"/>
                </a:cxn>
                <a:cxn ang="0">
                  <a:pos x="T2" y="T3"/>
                </a:cxn>
                <a:cxn ang="0">
                  <a:pos x="T4" y="T5"/>
                </a:cxn>
                <a:cxn ang="0">
                  <a:pos x="T6" y="T7"/>
                </a:cxn>
              </a:cxnLst>
              <a:rect l="0" t="0" r="r" b="b"/>
              <a:pathLst>
                <a:path w="17" h="13">
                  <a:moveTo>
                    <a:pt x="1" y="7"/>
                  </a:moveTo>
                  <a:cubicBezTo>
                    <a:pt x="5" y="5"/>
                    <a:pt x="8" y="2"/>
                    <a:pt x="12" y="0"/>
                  </a:cubicBezTo>
                  <a:cubicBezTo>
                    <a:pt x="17" y="8"/>
                    <a:pt x="14" y="12"/>
                    <a:pt x="3" y="13"/>
                  </a:cubicBezTo>
                  <a:cubicBezTo>
                    <a:pt x="2" y="11"/>
                    <a:pt x="0" y="9"/>
                    <a:pt x="1" y="7"/>
                  </a:cubicBezTo>
                  <a:close/>
                </a:path>
              </a:pathLst>
            </a:custGeom>
            <a:solidFill>
              <a:srgbClr val="F5AB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 name="Freeform 108">
              <a:extLst>
                <a:ext uri="{FF2B5EF4-FFF2-40B4-BE49-F238E27FC236}">
                  <a16:creationId xmlns:a16="http://schemas.microsoft.com/office/drawing/2014/main" id="{D5EBACB6-904B-3149-AA8C-01887166D7C3}"/>
                </a:ext>
              </a:extLst>
            </p:cNvPr>
            <p:cNvSpPr/>
            <p:nvPr/>
          </p:nvSpPr>
          <p:spPr bwMode="auto">
            <a:xfrm>
              <a:off x="5637213" y="3930650"/>
              <a:ext cx="44450" cy="76200"/>
            </a:xfrm>
            <a:custGeom>
              <a:avLst/>
              <a:gdLst>
                <a:gd name="T0" fmla="*/ 11 w 15"/>
                <a:gd name="T1" fmla="*/ 0 h 26"/>
                <a:gd name="T2" fmla="*/ 15 w 15"/>
                <a:gd name="T3" fmla="*/ 2 h 26"/>
                <a:gd name="T4" fmla="*/ 4 w 15"/>
                <a:gd name="T5" fmla="*/ 26 h 26"/>
                <a:gd name="T6" fmla="*/ 4 w 15"/>
                <a:gd name="T7" fmla="*/ 16 h 26"/>
                <a:gd name="T8" fmla="*/ 0 w 15"/>
                <a:gd name="T9" fmla="*/ 8 h 26"/>
                <a:gd name="T10" fmla="*/ 11 w 15"/>
                <a:gd name="T11" fmla="*/ 0 h 26"/>
              </a:gdLst>
              <a:ahLst/>
              <a:cxnLst>
                <a:cxn ang="0">
                  <a:pos x="T0" y="T1"/>
                </a:cxn>
                <a:cxn ang="0">
                  <a:pos x="T2" y="T3"/>
                </a:cxn>
                <a:cxn ang="0">
                  <a:pos x="T4" y="T5"/>
                </a:cxn>
                <a:cxn ang="0">
                  <a:pos x="T6" y="T7"/>
                </a:cxn>
                <a:cxn ang="0">
                  <a:pos x="T8" y="T9"/>
                </a:cxn>
                <a:cxn ang="0">
                  <a:pos x="T10" y="T11"/>
                </a:cxn>
              </a:cxnLst>
              <a:rect l="0" t="0" r="r" b="b"/>
              <a:pathLst>
                <a:path w="15" h="26">
                  <a:moveTo>
                    <a:pt x="11" y="0"/>
                  </a:moveTo>
                  <a:cubicBezTo>
                    <a:pt x="12" y="1"/>
                    <a:pt x="13" y="1"/>
                    <a:pt x="15" y="2"/>
                  </a:cubicBezTo>
                  <a:cubicBezTo>
                    <a:pt x="10" y="9"/>
                    <a:pt x="5" y="16"/>
                    <a:pt x="4" y="26"/>
                  </a:cubicBezTo>
                  <a:cubicBezTo>
                    <a:pt x="1" y="22"/>
                    <a:pt x="3" y="19"/>
                    <a:pt x="4" y="16"/>
                  </a:cubicBezTo>
                  <a:cubicBezTo>
                    <a:pt x="4" y="13"/>
                    <a:pt x="1" y="11"/>
                    <a:pt x="0" y="8"/>
                  </a:cubicBezTo>
                  <a:cubicBezTo>
                    <a:pt x="9" y="12"/>
                    <a:pt x="9" y="5"/>
                    <a:pt x="11" y="0"/>
                  </a:cubicBezTo>
                  <a:close/>
                </a:path>
              </a:pathLst>
            </a:custGeom>
            <a:solidFill>
              <a:srgbClr val="A12B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 name="Freeform 109">
              <a:extLst>
                <a:ext uri="{FF2B5EF4-FFF2-40B4-BE49-F238E27FC236}">
                  <a16:creationId xmlns:a16="http://schemas.microsoft.com/office/drawing/2014/main" id="{E8815766-2B81-BDCF-915C-35CC2D7930F7}"/>
                </a:ext>
              </a:extLst>
            </p:cNvPr>
            <p:cNvSpPr/>
            <p:nvPr/>
          </p:nvSpPr>
          <p:spPr bwMode="auto">
            <a:xfrm>
              <a:off x="5837238" y="3941763"/>
              <a:ext cx="20638" cy="39688"/>
            </a:xfrm>
            <a:custGeom>
              <a:avLst/>
              <a:gdLst>
                <a:gd name="T0" fmla="*/ 1 w 7"/>
                <a:gd name="T1" fmla="*/ 4 h 13"/>
                <a:gd name="T2" fmla="*/ 7 w 7"/>
                <a:gd name="T3" fmla="*/ 0 h 13"/>
                <a:gd name="T4" fmla="*/ 2 w 7"/>
                <a:gd name="T5" fmla="*/ 13 h 13"/>
                <a:gd name="T6" fmla="*/ 1 w 7"/>
                <a:gd name="T7" fmla="*/ 4 h 13"/>
              </a:gdLst>
              <a:ahLst/>
              <a:cxnLst>
                <a:cxn ang="0">
                  <a:pos x="T0" y="T1"/>
                </a:cxn>
                <a:cxn ang="0">
                  <a:pos x="T2" y="T3"/>
                </a:cxn>
                <a:cxn ang="0">
                  <a:pos x="T4" y="T5"/>
                </a:cxn>
                <a:cxn ang="0">
                  <a:pos x="T6" y="T7"/>
                </a:cxn>
              </a:cxnLst>
              <a:rect l="0" t="0" r="r" b="b"/>
              <a:pathLst>
                <a:path w="7" h="13">
                  <a:moveTo>
                    <a:pt x="1" y="4"/>
                  </a:moveTo>
                  <a:cubicBezTo>
                    <a:pt x="3" y="2"/>
                    <a:pt x="4" y="0"/>
                    <a:pt x="7" y="0"/>
                  </a:cubicBezTo>
                  <a:cubicBezTo>
                    <a:pt x="5" y="4"/>
                    <a:pt x="3" y="8"/>
                    <a:pt x="2" y="13"/>
                  </a:cubicBezTo>
                  <a:cubicBezTo>
                    <a:pt x="0" y="9"/>
                    <a:pt x="1" y="6"/>
                    <a:pt x="1" y="4"/>
                  </a:cubicBezTo>
                  <a:close/>
                </a:path>
              </a:pathLst>
            </a:custGeom>
            <a:solidFill>
              <a:srgbClr val="992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 name="Freeform 110">
              <a:extLst>
                <a:ext uri="{FF2B5EF4-FFF2-40B4-BE49-F238E27FC236}">
                  <a16:creationId xmlns:a16="http://schemas.microsoft.com/office/drawing/2014/main" id="{F7554CC6-4F10-703A-10E4-48ECEB769DB7}"/>
                </a:ext>
              </a:extLst>
            </p:cNvPr>
            <p:cNvSpPr/>
            <p:nvPr/>
          </p:nvSpPr>
          <p:spPr bwMode="auto">
            <a:xfrm>
              <a:off x="5599113" y="4406900"/>
              <a:ext cx="374650" cy="76200"/>
            </a:xfrm>
            <a:custGeom>
              <a:avLst/>
              <a:gdLst>
                <a:gd name="T0" fmla="*/ 128 w 128"/>
                <a:gd name="T1" fmla="*/ 26 h 26"/>
                <a:gd name="T2" fmla="*/ 0 w 128"/>
                <a:gd name="T3" fmla="*/ 0 h 26"/>
                <a:gd name="T4" fmla="*/ 128 w 128"/>
                <a:gd name="T5" fmla="*/ 26 h 26"/>
              </a:gdLst>
              <a:ahLst/>
              <a:cxnLst>
                <a:cxn ang="0">
                  <a:pos x="T0" y="T1"/>
                </a:cxn>
                <a:cxn ang="0">
                  <a:pos x="T2" y="T3"/>
                </a:cxn>
                <a:cxn ang="0">
                  <a:pos x="T4" y="T5"/>
                </a:cxn>
              </a:cxnLst>
              <a:rect l="0" t="0" r="r" b="b"/>
              <a:pathLst>
                <a:path w="128" h="26">
                  <a:moveTo>
                    <a:pt x="128" y="26"/>
                  </a:moveTo>
                  <a:cubicBezTo>
                    <a:pt x="84" y="26"/>
                    <a:pt x="40" y="22"/>
                    <a:pt x="0" y="0"/>
                  </a:cubicBezTo>
                  <a:cubicBezTo>
                    <a:pt x="41" y="17"/>
                    <a:pt x="84" y="23"/>
                    <a:pt x="128" y="26"/>
                  </a:cubicBezTo>
                  <a:close/>
                </a:path>
              </a:pathLst>
            </a:custGeom>
            <a:solidFill>
              <a:srgbClr val="EC82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 name="Freeform 111">
              <a:extLst>
                <a:ext uri="{FF2B5EF4-FFF2-40B4-BE49-F238E27FC236}">
                  <a16:creationId xmlns:a16="http://schemas.microsoft.com/office/drawing/2014/main" id="{095B96E4-9E34-34EB-253E-2E084F3D3378}"/>
                </a:ext>
              </a:extLst>
            </p:cNvPr>
            <p:cNvSpPr/>
            <p:nvPr/>
          </p:nvSpPr>
          <p:spPr bwMode="auto">
            <a:xfrm>
              <a:off x="5643563" y="3578225"/>
              <a:ext cx="84138" cy="69850"/>
            </a:xfrm>
            <a:custGeom>
              <a:avLst/>
              <a:gdLst>
                <a:gd name="T0" fmla="*/ 9 w 29"/>
                <a:gd name="T1" fmla="*/ 20 h 24"/>
                <a:gd name="T2" fmla="*/ 3 w 29"/>
                <a:gd name="T3" fmla="*/ 22 h 24"/>
                <a:gd name="T4" fmla="*/ 6 w 29"/>
                <a:gd name="T5" fmla="*/ 11 h 24"/>
                <a:gd name="T6" fmla="*/ 13 w 29"/>
                <a:gd name="T7" fmla="*/ 0 h 24"/>
                <a:gd name="T8" fmla="*/ 15 w 29"/>
                <a:gd name="T9" fmla="*/ 0 h 24"/>
                <a:gd name="T10" fmla="*/ 22 w 29"/>
                <a:gd name="T11" fmla="*/ 0 h 24"/>
                <a:gd name="T12" fmla="*/ 25 w 29"/>
                <a:gd name="T13" fmla="*/ 14 h 24"/>
                <a:gd name="T14" fmla="*/ 24 w 29"/>
                <a:gd name="T15" fmla="*/ 14 h 24"/>
                <a:gd name="T16" fmla="*/ 9 w 29"/>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4">
                  <a:moveTo>
                    <a:pt x="9" y="20"/>
                  </a:moveTo>
                  <a:cubicBezTo>
                    <a:pt x="7" y="20"/>
                    <a:pt x="5" y="24"/>
                    <a:pt x="3" y="22"/>
                  </a:cubicBezTo>
                  <a:cubicBezTo>
                    <a:pt x="0" y="18"/>
                    <a:pt x="4" y="14"/>
                    <a:pt x="6" y="11"/>
                  </a:cubicBezTo>
                  <a:cubicBezTo>
                    <a:pt x="7" y="6"/>
                    <a:pt x="10" y="3"/>
                    <a:pt x="13" y="0"/>
                  </a:cubicBezTo>
                  <a:cubicBezTo>
                    <a:pt x="14" y="0"/>
                    <a:pt x="14" y="0"/>
                    <a:pt x="15" y="0"/>
                  </a:cubicBezTo>
                  <a:cubicBezTo>
                    <a:pt x="17" y="0"/>
                    <a:pt x="19" y="0"/>
                    <a:pt x="22" y="0"/>
                  </a:cubicBezTo>
                  <a:cubicBezTo>
                    <a:pt x="26" y="4"/>
                    <a:pt x="29" y="8"/>
                    <a:pt x="25" y="14"/>
                  </a:cubicBezTo>
                  <a:cubicBezTo>
                    <a:pt x="25" y="14"/>
                    <a:pt x="24" y="14"/>
                    <a:pt x="24" y="14"/>
                  </a:cubicBezTo>
                  <a:cubicBezTo>
                    <a:pt x="19" y="15"/>
                    <a:pt x="15" y="19"/>
                    <a:pt x="9" y="20"/>
                  </a:cubicBezTo>
                  <a:close/>
                </a:path>
              </a:pathLst>
            </a:custGeom>
            <a:solidFill>
              <a:srgbClr val="CB5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 name="Freeform 112">
              <a:extLst>
                <a:ext uri="{FF2B5EF4-FFF2-40B4-BE49-F238E27FC236}">
                  <a16:creationId xmlns:a16="http://schemas.microsoft.com/office/drawing/2014/main" id="{41446EC0-42BF-B050-DEBA-D5524BC123EE}"/>
                </a:ext>
              </a:extLst>
            </p:cNvPr>
            <p:cNvSpPr/>
            <p:nvPr/>
          </p:nvSpPr>
          <p:spPr bwMode="auto">
            <a:xfrm>
              <a:off x="5684838" y="3330575"/>
              <a:ext cx="22225" cy="176213"/>
            </a:xfrm>
            <a:custGeom>
              <a:avLst/>
              <a:gdLst>
                <a:gd name="T0" fmla="*/ 6 w 8"/>
                <a:gd name="T1" fmla="*/ 0 h 60"/>
                <a:gd name="T2" fmla="*/ 8 w 8"/>
                <a:gd name="T3" fmla="*/ 1 h 60"/>
                <a:gd name="T4" fmla="*/ 5 w 8"/>
                <a:gd name="T5" fmla="*/ 48 h 60"/>
                <a:gd name="T6" fmla="*/ 3 w 8"/>
                <a:gd name="T7" fmla="*/ 60 h 60"/>
                <a:gd name="T8" fmla="*/ 1 w 8"/>
                <a:gd name="T9" fmla="*/ 5 h 60"/>
                <a:gd name="T10" fmla="*/ 6 w 8"/>
                <a:gd name="T11" fmla="*/ 0 h 60"/>
              </a:gdLst>
              <a:ahLst/>
              <a:cxnLst>
                <a:cxn ang="0">
                  <a:pos x="T0" y="T1"/>
                </a:cxn>
                <a:cxn ang="0">
                  <a:pos x="T2" y="T3"/>
                </a:cxn>
                <a:cxn ang="0">
                  <a:pos x="T4" y="T5"/>
                </a:cxn>
                <a:cxn ang="0">
                  <a:pos x="T6" y="T7"/>
                </a:cxn>
                <a:cxn ang="0">
                  <a:pos x="T8" y="T9"/>
                </a:cxn>
                <a:cxn ang="0">
                  <a:pos x="T10" y="T11"/>
                </a:cxn>
              </a:cxnLst>
              <a:rect l="0" t="0" r="r" b="b"/>
              <a:pathLst>
                <a:path w="8" h="60">
                  <a:moveTo>
                    <a:pt x="6" y="0"/>
                  </a:moveTo>
                  <a:cubicBezTo>
                    <a:pt x="7" y="0"/>
                    <a:pt x="8" y="1"/>
                    <a:pt x="8" y="1"/>
                  </a:cubicBezTo>
                  <a:cubicBezTo>
                    <a:pt x="0" y="16"/>
                    <a:pt x="6" y="32"/>
                    <a:pt x="5" y="48"/>
                  </a:cubicBezTo>
                  <a:cubicBezTo>
                    <a:pt x="5" y="51"/>
                    <a:pt x="7" y="54"/>
                    <a:pt x="3" y="60"/>
                  </a:cubicBezTo>
                  <a:cubicBezTo>
                    <a:pt x="3" y="40"/>
                    <a:pt x="0" y="23"/>
                    <a:pt x="1" y="5"/>
                  </a:cubicBezTo>
                  <a:cubicBezTo>
                    <a:pt x="3" y="3"/>
                    <a:pt x="4" y="1"/>
                    <a:pt x="6" y="0"/>
                  </a:cubicBezTo>
                  <a:close/>
                </a:path>
              </a:pathLst>
            </a:custGeom>
            <a:solidFill>
              <a:srgbClr val="F085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 name="Freeform 113">
              <a:extLst>
                <a:ext uri="{FF2B5EF4-FFF2-40B4-BE49-F238E27FC236}">
                  <a16:creationId xmlns:a16="http://schemas.microsoft.com/office/drawing/2014/main" id="{A1626CDA-FD41-4E1B-7492-F8CC35403527}"/>
                </a:ext>
              </a:extLst>
            </p:cNvPr>
            <p:cNvSpPr/>
            <p:nvPr/>
          </p:nvSpPr>
          <p:spPr bwMode="auto">
            <a:xfrm>
              <a:off x="5643563" y="3557588"/>
              <a:ext cx="38100" cy="52388"/>
            </a:xfrm>
            <a:custGeom>
              <a:avLst/>
              <a:gdLst>
                <a:gd name="T0" fmla="*/ 13 w 13"/>
                <a:gd name="T1" fmla="*/ 7 h 18"/>
                <a:gd name="T2" fmla="*/ 6 w 13"/>
                <a:gd name="T3" fmla="*/ 18 h 18"/>
                <a:gd name="T4" fmla="*/ 0 w 13"/>
                <a:gd name="T5" fmla="*/ 5 h 18"/>
                <a:gd name="T6" fmla="*/ 13 w 13"/>
                <a:gd name="T7" fmla="*/ 7 h 18"/>
              </a:gdLst>
              <a:ahLst/>
              <a:cxnLst>
                <a:cxn ang="0">
                  <a:pos x="T0" y="T1"/>
                </a:cxn>
                <a:cxn ang="0">
                  <a:pos x="T2" y="T3"/>
                </a:cxn>
                <a:cxn ang="0">
                  <a:pos x="T4" y="T5"/>
                </a:cxn>
                <a:cxn ang="0">
                  <a:pos x="T6" y="T7"/>
                </a:cxn>
              </a:cxnLst>
              <a:rect l="0" t="0" r="r" b="b"/>
              <a:pathLst>
                <a:path w="13" h="18">
                  <a:moveTo>
                    <a:pt x="13" y="7"/>
                  </a:moveTo>
                  <a:cubicBezTo>
                    <a:pt x="13" y="12"/>
                    <a:pt x="10" y="15"/>
                    <a:pt x="6" y="18"/>
                  </a:cubicBezTo>
                  <a:cubicBezTo>
                    <a:pt x="2" y="14"/>
                    <a:pt x="0" y="10"/>
                    <a:pt x="0" y="5"/>
                  </a:cubicBezTo>
                  <a:cubicBezTo>
                    <a:pt x="5" y="0"/>
                    <a:pt x="9" y="1"/>
                    <a:pt x="13" y="7"/>
                  </a:cubicBezTo>
                  <a:close/>
                </a:path>
              </a:pathLst>
            </a:custGeom>
            <a:solidFill>
              <a:srgbClr val="EB71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 name="Freeform 114">
              <a:extLst>
                <a:ext uri="{FF2B5EF4-FFF2-40B4-BE49-F238E27FC236}">
                  <a16:creationId xmlns:a16="http://schemas.microsoft.com/office/drawing/2014/main" id="{5974511D-A4C8-C04D-5F81-2D915EF9C9EE}"/>
                </a:ext>
              </a:extLst>
            </p:cNvPr>
            <p:cNvSpPr/>
            <p:nvPr/>
          </p:nvSpPr>
          <p:spPr bwMode="auto">
            <a:xfrm>
              <a:off x="5783263" y="3763963"/>
              <a:ext cx="241300" cy="107950"/>
            </a:xfrm>
            <a:custGeom>
              <a:avLst/>
              <a:gdLst>
                <a:gd name="T0" fmla="*/ 82 w 82"/>
                <a:gd name="T1" fmla="*/ 37 h 37"/>
                <a:gd name="T2" fmla="*/ 43 w 82"/>
                <a:gd name="T3" fmla="*/ 34 h 37"/>
                <a:gd name="T4" fmla="*/ 6 w 82"/>
                <a:gd name="T5" fmla="*/ 18 h 37"/>
                <a:gd name="T6" fmla="*/ 6 w 82"/>
                <a:gd name="T7" fmla="*/ 18 h 37"/>
                <a:gd name="T8" fmla="*/ 4 w 82"/>
                <a:gd name="T9" fmla="*/ 6 h 37"/>
                <a:gd name="T10" fmla="*/ 19 w 82"/>
                <a:gd name="T11" fmla="*/ 3 h 37"/>
                <a:gd name="T12" fmla="*/ 33 w 82"/>
                <a:gd name="T13" fmla="*/ 8 h 37"/>
                <a:gd name="T14" fmla="*/ 46 w 82"/>
                <a:gd name="T15" fmla="*/ 12 h 37"/>
                <a:gd name="T16" fmla="*/ 49 w 82"/>
                <a:gd name="T17" fmla="*/ 16 h 37"/>
                <a:gd name="T18" fmla="*/ 82 w 82"/>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7">
                  <a:moveTo>
                    <a:pt x="82" y="37"/>
                  </a:moveTo>
                  <a:cubicBezTo>
                    <a:pt x="69" y="36"/>
                    <a:pt x="56" y="35"/>
                    <a:pt x="43" y="34"/>
                  </a:cubicBezTo>
                  <a:cubicBezTo>
                    <a:pt x="29" y="32"/>
                    <a:pt x="17" y="27"/>
                    <a:pt x="6" y="18"/>
                  </a:cubicBezTo>
                  <a:cubicBezTo>
                    <a:pt x="6" y="18"/>
                    <a:pt x="6" y="18"/>
                    <a:pt x="6" y="18"/>
                  </a:cubicBezTo>
                  <a:cubicBezTo>
                    <a:pt x="4" y="14"/>
                    <a:pt x="0" y="10"/>
                    <a:pt x="4" y="6"/>
                  </a:cubicBezTo>
                  <a:cubicBezTo>
                    <a:pt x="8" y="2"/>
                    <a:pt x="13" y="0"/>
                    <a:pt x="19" y="3"/>
                  </a:cubicBezTo>
                  <a:cubicBezTo>
                    <a:pt x="24" y="5"/>
                    <a:pt x="29" y="6"/>
                    <a:pt x="33" y="8"/>
                  </a:cubicBezTo>
                  <a:cubicBezTo>
                    <a:pt x="38" y="7"/>
                    <a:pt x="42" y="9"/>
                    <a:pt x="46" y="12"/>
                  </a:cubicBezTo>
                  <a:cubicBezTo>
                    <a:pt x="48" y="13"/>
                    <a:pt x="49" y="14"/>
                    <a:pt x="49" y="16"/>
                  </a:cubicBezTo>
                  <a:cubicBezTo>
                    <a:pt x="60" y="23"/>
                    <a:pt x="71" y="30"/>
                    <a:pt x="82" y="37"/>
                  </a:cubicBezTo>
                  <a:close/>
                </a:path>
              </a:pathLst>
            </a:custGeom>
            <a:solidFill>
              <a:srgbClr val="E357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 name="Freeform 115">
              <a:extLst>
                <a:ext uri="{FF2B5EF4-FFF2-40B4-BE49-F238E27FC236}">
                  <a16:creationId xmlns:a16="http://schemas.microsoft.com/office/drawing/2014/main" id="{1B45C853-F4A1-DE99-A04F-13563D440367}"/>
                </a:ext>
              </a:extLst>
            </p:cNvPr>
            <p:cNvSpPr/>
            <p:nvPr/>
          </p:nvSpPr>
          <p:spPr bwMode="auto">
            <a:xfrm>
              <a:off x="5954713" y="3716338"/>
              <a:ext cx="84138" cy="73025"/>
            </a:xfrm>
            <a:custGeom>
              <a:avLst/>
              <a:gdLst>
                <a:gd name="T0" fmla="*/ 18 w 29"/>
                <a:gd name="T1" fmla="*/ 0 h 25"/>
                <a:gd name="T2" fmla="*/ 20 w 29"/>
                <a:gd name="T3" fmla="*/ 0 h 25"/>
                <a:gd name="T4" fmla="*/ 23 w 29"/>
                <a:gd name="T5" fmla="*/ 18 h 25"/>
                <a:gd name="T6" fmla="*/ 6 w 29"/>
                <a:gd name="T7" fmla="*/ 19 h 25"/>
                <a:gd name="T8" fmla="*/ 1 w 29"/>
                <a:gd name="T9" fmla="*/ 11 h 25"/>
                <a:gd name="T10" fmla="*/ 18 w 29"/>
                <a:gd name="T11" fmla="*/ 0 h 25"/>
              </a:gdLst>
              <a:ahLst/>
              <a:cxnLst>
                <a:cxn ang="0">
                  <a:pos x="T0" y="T1"/>
                </a:cxn>
                <a:cxn ang="0">
                  <a:pos x="T2" y="T3"/>
                </a:cxn>
                <a:cxn ang="0">
                  <a:pos x="T4" y="T5"/>
                </a:cxn>
                <a:cxn ang="0">
                  <a:pos x="T6" y="T7"/>
                </a:cxn>
                <a:cxn ang="0">
                  <a:pos x="T8" y="T9"/>
                </a:cxn>
                <a:cxn ang="0">
                  <a:pos x="T10" y="T11"/>
                </a:cxn>
              </a:cxnLst>
              <a:rect l="0" t="0" r="r" b="b"/>
              <a:pathLst>
                <a:path w="28" h="25">
                  <a:moveTo>
                    <a:pt x="18" y="0"/>
                  </a:moveTo>
                  <a:cubicBezTo>
                    <a:pt x="19" y="0"/>
                    <a:pt x="20" y="0"/>
                    <a:pt x="20" y="0"/>
                  </a:cubicBezTo>
                  <a:cubicBezTo>
                    <a:pt x="28" y="6"/>
                    <a:pt x="29" y="11"/>
                    <a:pt x="23" y="18"/>
                  </a:cubicBezTo>
                  <a:cubicBezTo>
                    <a:pt x="18" y="25"/>
                    <a:pt x="12" y="24"/>
                    <a:pt x="6" y="19"/>
                  </a:cubicBezTo>
                  <a:cubicBezTo>
                    <a:pt x="1" y="18"/>
                    <a:pt x="0" y="15"/>
                    <a:pt x="1" y="11"/>
                  </a:cubicBezTo>
                  <a:cubicBezTo>
                    <a:pt x="5" y="3"/>
                    <a:pt x="12" y="1"/>
                    <a:pt x="18" y="0"/>
                  </a:cubicBezTo>
                  <a:close/>
                </a:path>
              </a:pathLst>
            </a:custGeom>
            <a:solidFill>
              <a:srgbClr val="A08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 name="Freeform 116">
              <a:extLst>
                <a:ext uri="{FF2B5EF4-FFF2-40B4-BE49-F238E27FC236}">
                  <a16:creationId xmlns:a16="http://schemas.microsoft.com/office/drawing/2014/main" id="{9E714BDE-C577-B15F-68DC-F8B8FA4BDA73}"/>
                </a:ext>
              </a:extLst>
            </p:cNvPr>
            <p:cNvSpPr/>
            <p:nvPr/>
          </p:nvSpPr>
          <p:spPr bwMode="auto">
            <a:xfrm>
              <a:off x="5994400" y="3792538"/>
              <a:ext cx="58738" cy="58738"/>
            </a:xfrm>
            <a:custGeom>
              <a:avLst/>
              <a:gdLst>
                <a:gd name="T0" fmla="*/ 1 w 20"/>
                <a:gd name="T1" fmla="*/ 10 h 20"/>
                <a:gd name="T2" fmla="*/ 10 w 20"/>
                <a:gd name="T3" fmla="*/ 0 h 20"/>
                <a:gd name="T4" fmla="*/ 20 w 20"/>
                <a:gd name="T5" fmla="*/ 10 h 20"/>
                <a:gd name="T6" fmla="*/ 10 w 20"/>
                <a:gd name="T7" fmla="*/ 20 h 20"/>
                <a:gd name="T8" fmla="*/ 1 w 20"/>
                <a:gd name="T9" fmla="*/ 10 h 20"/>
              </a:gdLst>
              <a:ahLst/>
              <a:cxnLst>
                <a:cxn ang="0">
                  <a:pos x="T0" y="T1"/>
                </a:cxn>
                <a:cxn ang="0">
                  <a:pos x="T2" y="T3"/>
                </a:cxn>
                <a:cxn ang="0">
                  <a:pos x="T4" y="T5"/>
                </a:cxn>
                <a:cxn ang="0">
                  <a:pos x="T6" y="T7"/>
                </a:cxn>
                <a:cxn ang="0">
                  <a:pos x="T8" y="T9"/>
                </a:cxn>
              </a:cxnLst>
              <a:rect l="0" t="0" r="r" b="b"/>
              <a:pathLst>
                <a:path w="20" h="20">
                  <a:moveTo>
                    <a:pt x="1" y="10"/>
                  </a:moveTo>
                  <a:cubicBezTo>
                    <a:pt x="0" y="3"/>
                    <a:pt x="4" y="0"/>
                    <a:pt x="10" y="0"/>
                  </a:cubicBezTo>
                  <a:cubicBezTo>
                    <a:pt x="16" y="0"/>
                    <a:pt x="19" y="5"/>
                    <a:pt x="20" y="10"/>
                  </a:cubicBezTo>
                  <a:cubicBezTo>
                    <a:pt x="20" y="17"/>
                    <a:pt x="15" y="20"/>
                    <a:pt x="10" y="20"/>
                  </a:cubicBezTo>
                  <a:cubicBezTo>
                    <a:pt x="4" y="20"/>
                    <a:pt x="1" y="16"/>
                    <a:pt x="1" y="10"/>
                  </a:cubicBezTo>
                  <a:close/>
                </a:path>
              </a:pathLst>
            </a:custGeom>
            <a:solidFill>
              <a:srgbClr val="A28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 name="Freeform 117">
              <a:extLst>
                <a:ext uri="{FF2B5EF4-FFF2-40B4-BE49-F238E27FC236}">
                  <a16:creationId xmlns:a16="http://schemas.microsoft.com/office/drawing/2014/main" id="{DA83FD5C-FB12-B30E-5788-56FCCA6F0907}"/>
                </a:ext>
              </a:extLst>
            </p:cNvPr>
            <p:cNvSpPr/>
            <p:nvPr/>
          </p:nvSpPr>
          <p:spPr bwMode="auto">
            <a:xfrm>
              <a:off x="5900738" y="3744913"/>
              <a:ext cx="71438" cy="65088"/>
            </a:xfrm>
            <a:custGeom>
              <a:avLst/>
              <a:gdLst>
                <a:gd name="T0" fmla="*/ 20 w 24"/>
                <a:gd name="T1" fmla="*/ 0 h 22"/>
                <a:gd name="T2" fmla="*/ 24 w 24"/>
                <a:gd name="T3" fmla="*/ 9 h 22"/>
                <a:gd name="T4" fmla="*/ 9 w 24"/>
                <a:gd name="T5" fmla="*/ 22 h 22"/>
                <a:gd name="T6" fmla="*/ 6 w 24"/>
                <a:gd name="T7" fmla="*/ 20 h 22"/>
                <a:gd name="T8" fmla="*/ 4 w 24"/>
                <a:gd name="T9" fmla="*/ 9 h 22"/>
                <a:gd name="T10" fmla="*/ 19 w 24"/>
                <a:gd name="T11" fmla="*/ 0 h 22"/>
                <a:gd name="T12" fmla="*/ 19 w 24"/>
                <a:gd name="T13" fmla="*/ 0 h 22"/>
                <a:gd name="T14" fmla="*/ 20 w 24"/>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2">
                  <a:moveTo>
                    <a:pt x="20" y="0"/>
                  </a:moveTo>
                  <a:cubicBezTo>
                    <a:pt x="21" y="3"/>
                    <a:pt x="22" y="6"/>
                    <a:pt x="24" y="9"/>
                  </a:cubicBezTo>
                  <a:cubicBezTo>
                    <a:pt x="23" y="18"/>
                    <a:pt x="18" y="22"/>
                    <a:pt x="9" y="22"/>
                  </a:cubicBezTo>
                  <a:cubicBezTo>
                    <a:pt x="8" y="21"/>
                    <a:pt x="7" y="21"/>
                    <a:pt x="6" y="20"/>
                  </a:cubicBezTo>
                  <a:cubicBezTo>
                    <a:pt x="3" y="17"/>
                    <a:pt x="0" y="14"/>
                    <a:pt x="4" y="9"/>
                  </a:cubicBezTo>
                  <a:cubicBezTo>
                    <a:pt x="7" y="4"/>
                    <a:pt x="14" y="4"/>
                    <a:pt x="19" y="0"/>
                  </a:cubicBezTo>
                  <a:cubicBezTo>
                    <a:pt x="19" y="0"/>
                    <a:pt x="19" y="0"/>
                    <a:pt x="19" y="0"/>
                  </a:cubicBezTo>
                  <a:lnTo>
                    <a:pt x="20" y="0"/>
                  </a:lnTo>
                  <a:close/>
                </a:path>
              </a:pathLst>
            </a:custGeom>
            <a:solidFill>
              <a:srgbClr val="A283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 name="Freeform 118">
              <a:extLst>
                <a:ext uri="{FF2B5EF4-FFF2-40B4-BE49-F238E27FC236}">
                  <a16:creationId xmlns:a16="http://schemas.microsoft.com/office/drawing/2014/main" id="{E90D0DD8-C86A-3E8D-A530-4ECC41781F6A}"/>
                </a:ext>
              </a:extLst>
            </p:cNvPr>
            <p:cNvSpPr/>
            <p:nvPr/>
          </p:nvSpPr>
          <p:spPr bwMode="auto">
            <a:xfrm>
              <a:off x="5599113" y="3613150"/>
              <a:ext cx="28575" cy="23813"/>
            </a:xfrm>
            <a:custGeom>
              <a:avLst/>
              <a:gdLst>
                <a:gd name="T0" fmla="*/ 3 w 10"/>
                <a:gd name="T1" fmla="*/ 0 h 8"/>
                <a:gd name="T2" fmla="*/ 6 w 10"/>
                <a:gd name="T3" fmla="*/ 8 h 8"/>
                <a:gd name="T4" fmla="*/ 3 w 10"/>
                <a:gd name="T5" fmla="*/ 0 h 8"/>
              </a:gdLst>
              <a:ahLst/>
              <a:cxnLst>
                <a:cxn ang="0">
                  <a:pos x="T0" y="T1"/>
                </a:cxn>
                <a:cxn ang="0">
                  <a:pos x="T2" y="T3"/>
                </a:cxn>
                <a:cxn ang="0">
                  <a:pos x="T4" y="T5"/>
                </a:cxn>
              </a:cxnLst>
              <a:rect l="0" t="0" r="r" b="b"/>
              <a:pathLst>
                <a:path w="10" h="8">
                  <a:moveTo>
                    <a:pt x="3" y="0"/>
                  </a:moveTo>
                  <a:cubicBezTo>
                    <a:pt x="10" y="0"/>
                    <a:pt x="5" y="5"/>
                    <a:pt x="6" y="8"/>
                  </a:cubicBezTo>
                  <a:cubicBezTo>
                    <a:pt x="2" y="7"/>
                    <a:pt x="0" y="5"/>
                    <a:pt x="3" y="0"/>
                  </a:cubicBezTo>
                  <a:close/>
                </a:path>
              </a:pathLst>
            </a:custGeom>
            <a:solidFill>
              <a:srgbClr val="F3A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 name="Freeform 119">
              <a:extLst>
                <a:ext uri="{FF2B5EF4-FFF2-40B4-BE49-F238E27FC236}">
                  <a16:creationId xmlns:a16="http://schemas.microsoft.com/office/drawing/2014/main" id="{6549B2C9-3705-85AA-6719-02D048019A01}"/>
                </a:ext>
              </a:extLst>
            </p:cNvPr>
            <p:cNvSpPr/>
            <p:nvPr/>
          </p:nvSpPr>
          <p:spPr bwMode="auto">
            <a:xfrm>
              <a:off x="5297488" y="3605213"/>
              <a:ext cx="28575" cy="119063"/>
            </a:xfrm>
            <a:custGeom>
              <a:avLst/>
              <a:gdLst>
                <a:gd name="T0" fmla="*/ 3 w 10"/>
                <a:gd name="T1" fmla="*/ 41 h 41"/>
                <a:gd name="T2" fmla="*/ 2 w 10"/>
                <a:gd name="T3" fmla="*/ 10 h 41"/>
                <a:gd name="T4" fmla="*/ 4 w 10"/>
                <a:gd name="T5" fmla="*/ 0 h 41"/>
                <a:gd name="T6" fmla="*/ 6 w 10"/>
                <a:gd name="T7" fmla="*/ 10 h 41"/>
                <a:gd name="T8" fmla="*/ 3 w 10"/>
                <a:gd name="T9" fmla="*/ 24 h 41"/>
                <a:gd name="T10" fmla="*/ 3 w 10"/>
                <a:gd name="T11" fmla="*/ 41 h 41"/>
              </a:gdLst>
              <a:ahLst/>
              <a:cxnLst>
                <a:cxn ang="0">
                  <a:pos x="T0" y="T1"/>
                </a:cxn>
                <a:cxn ang="0">
                  <a:pos x="T2" y="T3"/>
                </a:cxn>
                <a:cxn ang="0">
                  <a:pos x="T4" y="T5"/>
                </a:cxn>
                <a:cxn ang="0">
                  <a:pos x="T6" y="T7"/>
                </a:cxn>
                <a:cxn ang="0">
                  <a:pos x="T8" y="T9"/>
                </a:cxn>
                <a:cxn ang="0">
                  <a:pos x="T10" y="T11"/>
                </a:cxn>
              </a:cxnLst>
              <a:rect l="0" t="0" r="r" b="b"/>
              <a:pathLst>
                <a:path w="10" h="41">
                  <a:moveTo>
                    <a:pt x="3" y="41"/>
                  </a:moveTo>
                  <a:cubicBezTo>
                    <a:pt x="0" y="31"/>
                    <a:pt x="2" y="21"/>
                    <a:pt x="2" y="10"/>
                  </a:cubicBezTo>
                  <a:cubicBezTo>
                    <a:pt x="3" y="7"/>
                    <a:pt x="3" y="3"/>
                    <a:pt x="4" y="0"/>
                  </a:cubicBezTo>
                  <a:cubicBezTo>
                    <a:pt x="7" y="3"/>
                    <a:pt x="10" y="5"/>
                    <a:pt x="6" y="10"/>
                  </a:cubicBezTo>
                  <a:cubicBezTo>
                    <a:pt x="2" y="14"/>
                    <a:pt x="4" y="19"/>
                    <a:pt x="3" y="24"/>
                  </a:cubicBezTo>
                  <a:cubicBezTo>
                    <a:pt x="3" y="30"/>
                    <a:pt x="3" y="36"/>
                    <a:pt x="3" y="41"/>
                  </a:cubicBezTo>
                  <a:close/>
                </a:path>
              </a:pathLst>
            </a:custGeom>
            <a:solidFill>
              <a:srgbClr val="E86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 name="Freeform 120">
              <a:extLst>
                <a:ext uri="{FF2B5EF4-FFF2-40B4-BE49-F238E27FC236}">
                  <a16:creationId xmlns:a16="http://schemas.microsoft.com/office/drawing/2014/main" id="{228D5664-D553-E2B8-A7E3-49481D27A90A}"/>
                </a:ext>
              </a:extLst>
            </p:cNvPr>
            <p:cNvSpPr/>
            <p:nvPr/>
          </p:nvSpPr>
          <p:spPr bwMode="auto">
            <a:xfrm>
              <a:off x="5202238" y="3605213"/>
              <a:ext cx="41275" cy="58738"/>
            </a:xfrm>
            <a:custGeom>
              <a:avLst/>
              <a:gdLst>
                <a:gd name="T0" fmla="*/ 1 w 14"/>
                <a:gd name="T1" fmla="*/ 7 h 20"/>
                <a:gd name="T2" fmla="*/ 14 w 14"/>
                <a:gd name="T3" fmla="*/ 9 h 20"/>
                <a:gd name="T4" fmla="*/ 12 w 14"/>
                <a:gd name="T5" fmla="*/ 20 h 20"/>
                <a:gd name="T6" fmla="*/ 2 w 14"/>
                <a:gd name="T7" fmla="*/ 11 h 20"/>
                <a:gd name="T8" fmla="*/ 1 w 14"/>
                <a:gd name="T9" fmla="*/ 7 h 20"/>
              </a:gdLst>
              <a:ahLst/>
              <a:cxnLst>
                <a:cxn ang="0">
                  <a:pos x="T0" y="T1"/>
                </a:cxn>
                <a:cxn ang="0">
                  <a:pos x="T2" y="T3"/>
                </a:cxn>
                <a:cxn ang="0">
                  <a:pos x="T4" y="T5"/>
                </a:cxn>
                <a:cxn ang="0">
                  <a:pos x="T6" y="T7"/>
                </a:cxn>
                <a:cxn ang="0">
                  <a:pos x="T8" y="T9"/>
                </a:cxn>
              </a:cxnLst>
              <a:rect l="0" t="0" r="r" b="b"/>
              <a:pathLst>
                <a:path w="14" h="20">
                  <a:moveTo>
                    <a:pt x="1" y="7"/>
                  </a:moveTo>
                  <a:cubicBezTo>
                    <a:pt x="6" y="0"/>
                    <a:pt x="7" y="0"/>
                    <a:pt x="14" y="9"/>
                  </a:cubicBezTo>
                  <a:cubicBezTo>
                    <a:pt x="9" y="12"/>
                    <a:pt x="13" y="16"/>
                    <a:pt x="12" y="20"/>
                  </a:cubicBezTo>
                  <a:cubicBezTo>
                    <a:pt x="8" y="17"/>
                    <a:pt x="4" y="15"/>
                    <a:pt x="2" y="11"/>
                  </a:cubicBezTo>
                  <a:cubicBezTo>
                    <a:pt x="0" y="9"/>
                    <a:pt x="0" y="8"/>
                    <a:pt x="1" y="7"/>
                  </a:cubicBezTo>
                  <a:close/>
                </a:path>
              </a:pathLst>
            </a:custGeom>
            <a:solidFill>
              <a:srgbClr val="F6B3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 name="Freeform 121">
              <a:extLst>
                <a:ext uri="{FF2B5EF4-FFF2-40B4-BE49-F238E27FC236}">
                  <a16:creationId xmlns:a16="http://schemas.microsoft.com/office/drawing/2014/main" id="{1EBF0C9D-7FBB-25CA-D8A3-BB7C27234947}"/>
                </a:ext>
              </a:extLst>
            </p:cNvPr>
            <p:cNvSpPr/>
            <p:nvPr/>
          </p:nvSpPr>
          <p:spPr bwMode="auto">
            <a:xfrm>
              <a:off x="7016750" y="3643313"/>
              <a:ext cx="163513" cy="160338"/>
            </a:xfrm>
            <a:custGeom>
              <a:avLst/>
              <a:gdLst>
                <a:gd name="T0" fmla="*/ 13 w 56"/>
                <a:gd name="T1" fmla="*/ 15 h 55"/>
                <a:gd name="T2" fmla="*/ 9 w 56"/>
                <a:gd name="T3" fmla="*/ 6 h 55"/>
                <a:gd name="T4" fmla="*/ 23 w 56"/>
                <a:gd name="T5" fmla="*/ 4 h 55"/>
                <a:gd name="T6" fmla="*/ 33 w 56"/>
                <a:gd name="T7" fmla="*/ 16 h 55"/>
                <a:gd name="T8" fmla="*/ 26 w 56"/>
                <a:gd name="T9" fmla="*/ 22 h 55"/>
                <a:gd name="T10" fmla="*/ 41 w 56"/>
                <a:gd name="T11" fmla="*/ 37 h 55"/>
                <a:gd name="T12" fmla="*/ 41 w 56"/>
                <a:gd name="T13" fmla="*/ 26 h 55"/>
                <a:gd name="T14" fmla="*/ 42 w 56"/>
                <a:gd name="T15" fmla="*/ 20 h 55"/>
                <a:gd name="T16" fmla="*/ 48 w 56"/>
                <a:gd name="T17" fmla="*/ 23 h 55"/>
                <a:gd name="T18" fmla="*/ 53 w 56"/>
                <a:gd name="T19" fmla="*/ 33 h 55"/>
                <a:gd name="T20" fmla="*/ 51 w 56"/>
                <a:gd name="T21" fmla="*/ 41 h 55"/>
                <a:gd name="T22" fmla="*/ 47 w 56"/>
                <a:gd name="T23" fmla="*/ 45 h 55"/>
                <a:gd name="T24" fmla="*/ 40 w 56"/>
                <a:gd name="T25" fmla="*/ 44 h 55"/>
                <a:gd name="T26" fmla="*/ 33 w 56"/>
                <a:gd name="T27" fmla="*/ 46 h 55"/>
                <a:gd name="T28" fmla="*/ 18 w 56"/>
                <a:gd name="T29" fmla="*/ 49 h 55"/>
                <a:gd name="T30" fmla="*/ 3 w 56"/>
                <a:gd name="T31" fmla="*/ 28 h 55"/>
                <a:gd name="T32" fmla="*/ 13 w 56"/>
                <a:gd name="T33"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5">
                  <a:moveTo>
                    <a:pt x="13" y="15"/>
                  </a:moveTo>
                  <a:cubicBezTo>
                    <a:pt x="12" y="12"/>
                    <a:pt x="5" y="11"/>
                    <a:pt x="9" y="6"/>
                  </a:cubicBezTo>
                  <a:cubicBezTo>
                    <a:pt x="13" y="2"/>
                    <a:pt x="18" y="0"/>
                    <a:pt x="23" y="4"/>
                  </a:cubicBezTo>
                  <a:cubicBezTo>
                    <a:pt x="27" y="7"/>
                    <a:pt x="31" y="11"/>
                    <a:pt x="33" y="16"/>
                  </a:cubicBezTo>
                  <a:cubicBezTo>
                    <a:pt x="36" y="22"/>
                    <a:pt x="29" y="20"/>
                    <a:pt x="26" y="22"/>
                  </a:cubicBezTo>
                  <a:cubicBezTo>
                    <a:pt x="37" y="20"/>
                    <a:pt x="39" y="28"/>
                    <a:pt x="41" y="37"/>
                  </a:cubicBezTo>
                  <a:cubicBezTo>
                    <a:pt x="45" y="32"/>
                    <a:pt x="41" y="29"/>
                    <a:pt x="41" y="26"/>
                  </a:cubicBezTo>
                  <a:cubicBezTo>
                    <a:pt x="41" y="24"/>
                    <a:pt x="39" y="21"/>
                    <a:pt x="42" y="20"/>
                  </a:cubicBezTo>
                  <a:cubicBezTo>
                    <a:pt x="45" y="19"/>
                    <a:pt x="47" y="21"/>
                    <a:pt x="48" y="23"/>
                  </a:cubicBezTo>
                  <a:cubicBezTo>
                    <a:pt x="49" y="26"/>
                    <a:pt x="51" y="30"/>
                    <a:pt x="53" y="33"/>
                  </a:cubicBezTo>
                  <a:cubicBezTo>
                    <a:pt x="56" y="36"/>
                    <a:pt x="55" y="40"/>
                    <a:pt x="51" y="41"/>
                  </a:cubicBezTo>
                  <a:cubicBezTo>
                    <a:pt x="49" y="42"/>
                    <a:pt x="48" y="43"/>
                    <a:pt x="47" y="45"/>
                  </a:cubicBezTo>
                  <a:cubicBezTo>
                    <a:pt x="45" y="50"/>
                    <a:pt x="42" y="49"/>
                    <a:pt x="40" y="44"/>
                  </a:cubicBezTo>
                  <a:cubicBezTo>
                    <a:pt x="37" y="39"/>
                    <a:pt x="35" y="40"/>
                    <a:pt x="33" y="46"/>
                  </a:cubicBezTo>
                  <a:cubicBezTo>
                    <a:pt x="29" y="55"/>
                    <a:pt x="26" y="54"/>
                    <a:pt x="18" y="49"/>
                  </a:cubicBezTo>
                  <a:cubicBezTo>
                    <a:pt x="10" y="43"/>
                    <a:pt x="9" y="34"/>
                    <a:pt x="3" y="28"/>
                  </a:cubicBezTo>
                  <a:cubicBezTo>
                    <a:pt x="0" y="24"/>
                    <a:pt x="5" y="17"/>
                    <a:pt x="13" y="15"/>
                  </a:cubicBezTo>
                  <a:close/>
                </a:path>
              </a:pathLst>
            </a:custGeom>
            <a:solidFill>
              <a:srgbClr val="6492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 name="Freeform 122">
              <a:extLst>
                <a:ext uri="{FF2B5EF4-FFF2-40B4-BE49-F238E27FC236}">
                  <a16:creationId xmlns:a16="http://schemas.microsoft.com/office/drawing/2014/main" id="{534D16F0-57E1-1C11-ED56-4FBCA6528192}"/>
                </a:ext>
              </a:extLst>
            </p:cNvPr>
            <p:cNvSpPr/>
            <p:nvPr/>
          </p:nvSpPr>
          <p:spPr bwMode="auto">
            <a:xfrm>
              <a:off x="7169150" y="3757613"/>
              <a:ext cx="41275" cy="46038"/>
            </a:xfrm>
            <a:custGeom>
              <a:avLst/>
              <a:gdLst>
                <a:gd name="T0" fmla="*/ 13 w 14"/>
                <a:gd name="T1" fmla="*/ 7 h 16"/>
                <a:gd name="T2" fmla="*/ 5 w 14"/>
                <a:gd name="T3" fmla="*/ 16 h 16"/>
                <a:gd name="T4" fmla="*/ 1 w 14"/>
                <a:gd name="T5" fmla="*/ 13 h 16"/>
                <a:gd name="T6" fmla="*/ 10 w 14"/>
                <a:gd name="T7" fmla="*/ 1 h 16"/>
                <a:gd name="T8" fmla="*/ 13 w 14"/>
                <a:gd name="T9" fmla="*/ 7 h 16"/>
              </a:gdLst>
              <a:ahLst/>
              <a:cxnLst>
                <a:cxn ang="0">
                  <a:pos x="T0" y="T1"/>
                </a:cxn>
                <a:cxn ang="0">
                  <a:pos x="T2" y="T3"/>
                </a:cxn>
                <a:cxn ang="0">
                  <a:pos x="T4" y="T5"/>
                </a:cxn>
                <a:cxn ang="0">
                  <a:pos x="T6" y="T7"/>
                </a:cxn>
                <a:cxn ang="0">
                  <a:pos x="T8" y="T9"/>
                </a:cxn>
              </a:cxnLst>
              <a:rect l="0" t="0" r="r" b="b"/>
              <a:pathLst>
                <a:path w="14" h="16">
                  <a:moveTo>
                    <a:pt x="13" y="7"/>
                  </a:moveTo>
                  <a:cubicBezTo>
                    <a:pt x="13" y="12"/>
                    <a:pt x="11" y="16"/>
                    <a:pt x="5" y="16"/>
                  </a:cubicBezTo>
                  <a:cubicBezTo>
                    <a:pt x="3" y="16"/>
                    <a:pt x="0" y="15"/>
                    <a:pt x="1" y="13"/>
                  </a:cubicBezTo>
                  <a:cubicBezTo>
                    <a:pt x="4" y="8"/>
                    <a:pt x="4" y="2"/>
                    <a:pt x="10" y="1"/>
                  </a:cubicBezTo>
                  <a:cubicBezTo>
                    <a:pt x="14" y="0"/>
                    <a:pt x="13" y="5"/>
                    <a:pt x="13" y="7"/>
                  </a:cubicBezTo>
                  <a:close/>
                </a:path>
              </a:pathLst>
            </a:custGeom>
            <a:solidFill>
              <a:srgbClr val="679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 name="Freeform 123">
              <a:extLst>
                <a:ext uri="{FF2B5EF4-FFF2-40B4-BE49-F238E27FC236}">
                  <a16:creationId xmlns:a16="http://schemas.microsoft.com/office/drawing/2014/main" id="{27A385EF-93D7-8FC9-AB92-99AE57054079}"/>
                </a:ext>
              </a:extLst>
            </p:cNvPr>
            <p:cNvSpPr/>
            <p:nvPr/>
          </p:nvSpPr>
          <p:spPr bwMode="auto">
            <a:xfrm>
              <a:off x="6978650" y="3689350"/>
              <a:ext cx="34925" cy="53975"/>
            </a:xfrm>
            <a:custGeom>
              <a:avLst/>
              <a:gdLst>
                <a:gd name="T0" fmla="*/ 12 w 12"/>
                <a:gd name="T1" fmla="*/ 18 h 18"/>
                <a:gd name="T2" fmla="*/ 6 w 12"/>
                <a:gd name="T3" fmla="*/ 2 h 18"/>
                <a:gd name="T4" fmla="*/ 9 w 12"/>
                <a:gd name="T5" fmla="*/ 0 h 18"/>
                <a:gd name="T6" fmla="*/ 12 w 12"/>
                <a:gd name="T7" fmla="*/ 4 h 18"/>
                <a:gd name="T8" fmla="*/ 12 w 12"/>
                <a:gd name="T9" fmla="*/ 5 h 18"/>
                <a:gd name="T10" fmla="*/ 12 w 12"/>
                <a:gd name="T11" fmla="*/ 18 h 18"/>
              </a:gdLst>
              <a:ahLst/>
              <a:cxnLst>
                <a:cxn ang="0">
                  <a:pos x="T0" y="T1"/>
                </a:cxn>
                <a:cxn ang="0">
                  <a:pos x="T2" y="T3"/>
                </a:cxn>
                <a:cxn ang="0">
                  <a:pos x="T4" y="T5"/>
                </a:cxn>
                <a:cxn ang="0">
                  <a:pos x="T6" y="T7"/>
                </a:cxn>
                <a:cxn ang="0">
                  <a:pos x="T8" y="T9"/>
                </a:cxn>
                <a:cxn ang="0">
                  <a:pos x="T10" y="T11"/>
                </a:cxn>
              </a:cxnLst>
              <a:rect l="0" t="0" r="r" b="b"/>
              <a:pathLst>
                <a:path w="12" h="18">
                  <a:moveTo>
                    <a:pt x="12" y="18"/>
                  </a:moveTo>
                  <a:cubicBezTo>
                    <a:pt x="3" y="14"/>
                    <a:pt x="0" y="7"/>
                    <a:pt x="6" y="2"/>
                  </a:cubicBezTo>
                  <a:cubicBezTo>
                    <a:pt x="7" y="1"/>
                    <a:pt x="8" y="0"/>
                    <a:pt x="9" y="0"/>
                  </a:cubicBezTo>
                  <a:cubicBezTo>
                    <a:pt x="11" y="1"/>
                    <a:pt x="12" y="2"/>
                    <a:pt x="12" y="4"/>
                  </a:cubicBezTo>
                  <a:cubicBezTo>
                    <a:pt x="12" y="4"/>
                    <a:pt x="12" y="5"/>
                    <a:pt x="12" y="5"/>
                  </a:cubicBezTo>
                  <a:cubicBezTo>
                    <a:pt x="12" y="9"/>
                    <a:pt x="12" y="13"/>
                    <a:pt x="12" y="18"/>
                  </a:cubicBezTo>
                  <a:close/>
                </a:path>
              </a:pathLst>
            </a:custGeom>
            <a:solidFill>
              <a:srgbClr val="679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 name="Freeform 124">
              <a:extLst>
                <a:ext uri="{FF2B5EF4-FFF2-40B4-BE49-F238E27FC236}">
                  <a16:creationId xmlns:a16="http://schemas.microsoft.com/office/drawing/2014/main" id="{B3D0380C-4FBB-7D05-0AB2-A9480F1E8C77}"/>
                </a:ext>
              </a:extLst>
            </p:cNvPr>
            <p:cNvSpPr/>
            <p:nvPr/>
          </p:nvSpPr>
          <p:spPr bwMode="auto">
            <a:xfrm>
              <a:off x="7021513" y="3760788"/>
              <a:ext cx="30163" cy="38100"/>
            </a:xfrm>
            <a:custGeom>
              <a:avLst/>
              <a:gdLst>
                <a:gd name="T0" fmla="*/ 2 w 10"/>
                <a:gd name="T1" fmla="*/ 0 h 13"/>
                <a:gd name="T2" fmla="*/ 7 w 10"/>
                <a:gd name="T3" fmla="*/ 5 h 13"/>
                <a:gd name="T4" fmla="*/ 8 w 10"/>
                <a:gd name="T5" fmla="*/ 12 h 13"/>
                <a:gd name="T6" fmla="*/ 5 w 10"/>
                <a:gd name="T7" fmla="*/ 13 h 13"/>
                <a:gd name="T8" fmla="*/ 0 w 10"/>
                <a:gd name="T9" fmla="*/ 7 h 13"/>
                <a:gd name="T10" fmla="*/ 2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2" y="0"/>
                  </a:moveTo>
                  <a:cubicBezTo>
                    <a:pt x="5" y="1"/>
                    <a:pt x="5" y="3"/>
                    <a:pt x="7" y="5"/>
                  </a:cubicBezTo>
                  <a:cubicBezTo>
                    <a:pt x="8" y="7"/>
                    <a:pt x="10" y="10"/>
                    <a:pt x="8" y="12"/>
                  </a:cubicBezTo>
                  <a:cubicBezTo>
                    <a:pt x="7" y="13"/>
                    <a:pt x="6" y="13"/>
                    <a:pt x="5" y="13"/>
                  </a:cubicBezTo>
                  <a:cubicBezTo>
                    <a:pt x="2" y="12"/>
                    <a:pt x="0" y="10"/>
                    <a:pt x="0" y="7"/>
                  </a:cubicBezTo>
                  <a:cubicBezTo>
                    <a:pt x="0" y="5"/>
                    <a:pt x="0" y="3"/>
                    <a:pt x="2" y="0"/>
                  </a:cubicBezTo>
                  <a:close/>
                </a:path>
              </a:pathLst>
            </a:custGeom>
            <a:solidFill>
              <a:srgbClr val="6C9C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 name="Freeform 125">
              <a:extLst>
                <a:ext uri="{FF2B5EF4-FFF2-40B4-BE49-F238E27FC236}">
                  <a16:creationId xmlns:a16="http://schemas.microsoft.com/office/drawing/2014/main" id="{3EFC8FE6-80BF-F0A8-D698-DFEFC4838FFA}"/>
                </a:ext>
              </a:extLst>
            </p:cNvPr>
            <p:cNvSpPr/>
            <p:nvPr/>
          </p:nvSpPr>
          <p:spPr bwMode="auto">
            <a:xfrm>
              <a:off x="7169150" y="3944938"/>
              <a:ext cx="93663" cy="109538"/>
            </a:xfrm>
            <a:custGeom>
              <a:avLst/>
              <a:gdLst>
                <a:gd name="T0" fmla="*/ 26 w 32"/>
                <a:gd name="T1" fmla="*/ 29 h 37"/>
                <a:gd name="T2" fmla="*/ 8 w 32"/>
                <a:gd name="T3" fmla="*/ 36 h 37"/>
                <a:gd name="T4" fmla="*/ 2 w 32"/>
                <a:gd name="T5" fmla="*/ 33 h 37"/>
                <a:gd name="T6" fmla="*/ 7 w 32"/>
                <a:gd name="T7" fmla="*/ 6 h 37"/>
                <a:gd name="T8" fmla="*/ 18 w 32"/>
                <a:gd name="T9" fmla="*/ 10 h 37"/>
                <a:gd name="T10" fmla="*/ 22 w 32"/>
                <a:gd name="T11" fmla="*/ 0 h 37"/>
                <a:gd name="T12" fmla="*/ 30 w 32"/>
                <a:gd name="T13" fmla="*/ 11 h 37"/>
                <a:gd name="T14" fmla="*/ 26 w 32"/>
                <a:gd name="T15" fmla="*/ 29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7">
                  <a:moveTo>
                    <a:pt x="26" y="29"/>
                  </a:moveTo>
                  <a:cubicBezTo>
                    <a:pt x="21" y="35"/>
                    <a:pt x="14" y="34"/>
                    <a:pt x="8" y="36"/>
                  </a:cubicBezTo>
                  <a:cubicBezTo>
                    <a:pt x="6" y="37"/>
                    <a:pt x="3" y="35"/>
                    <a:pt x="2" y="33"/>
                  </a:cubicBezTo>
                  <a:cubicBezTo>
                    <a:pt x="0" y="29"/>
                    <a:pt x="4" y="8"/>
                    <a:pt x="7" y="6"/>
                  </a:cubicBezTo>
                  <a:cubicBezTo>
                    <a:pt x="12" y="3"/>
                    <a:pt x="16" y="5"/>
                    <a:pt x="18" y="10"/>
                  </a:cubicBezTo>
                  <a:cubicBezTo>
                    <a:pt x="22" y="7"/>
                    <a:pt x="12" y="1"/>
                    <a:pt x="22" y="0"/>
                  </a:cubicBezTo>
                  <a:cubicBezTo>
                    <a:pt x="29" y="0"/>
                    <a:pt x="28" y="6"/>
                    <a:pt x="30" y="11"/>
                  </a:cubicBezTo>
                  <a:cubicBezTo>
                    <a:pt x="32" y="18"/>
                    <a:pt x="23" y="22"/>
                    <a:pt x="26" y="29"/>
                  </a:cubicBezTo>
                  <a:close/>
                </a:path>
              </a:pathLst>
            </a:custGeom>
            <a:solidFill>
              <a:srgbClr val="6391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 name="Freeform 126">
              <a:extLst>
                <a:ext uri="{FF2B5EF4-FFF2-40B4-BE49-F238E27FC236}">
                  <a16:creationId xmlns:a16="http://schemas.microsoft.com/office/drawing/2014/main" id="{11C17021-AAF9-72C5-CCD6-A72CEC620D30}"/>
                </a:ext>
              </a:extLst>
            </p:cNvPr>
            <p:cNvSpPr/>
            <p:nvPr/>
          </p:nvSpPr>
          <p:spPr bwMode="auto">
            <a:xfrm>
              <a:off x="7212013" y="4019550"/>
              <a:ext cx="53975" cy="63500"/>
            </a:xfrm>
            <a:custGeom>
              <a:avLst/>
              <a:gdLst>
                <a:gd name="T0" fmla="*/ 11 w 18"/>
                <a:gd name="T1" fmla="*/ 4 h 22"/>
                <a:gd name="T2" fmla="*/ 16 w 18"/>
                <a:gd name="T3" fmla="*/ 2 h 22"/>
                <a:gd name="T4" fmla="*/ 17 w 18"/>
                <a:gd name="T5" fmla="*/ 7 h 22"/>
                <a:gd name="T6" fmla="*/ 5 w 18"/>
                <a:gd name="T7" fmla="*/ 18 h 22"/>
                <a:gd name="T8" fmla="*/ 1 w 18"/>
                <a:gd name="T9" fmla="*/ 16 h 22"/>
                <a:gd name="T10" fmla="*/ 4 w 18"/>
                <a:gd name="T11" fmla="*/ 12 h 22"/>
                <a:gd name="T12" fmla="*/ 11 w 18"/>
                <a:gd name="T13" fmla="*/ 4 h 22"/>
              </a:gdLst>
              <a:ahLst/>
              <a:cxnLst>
                <a:cxn ang="0">
                  <a:pos x="T0" y="T1"/>
                </a:cxn>
                <a:cxn ang="0">
                  <a:pos x="T2" y="T3"/>
                </a:cxn>
                <a:cxn ang="0">
                  <a:pos x="T4" y="T5"/>
                </a:cxn>
                <a:cxn ang="0">
                  <a:pos x="T6" y="T7"/>
                </a:cxn>
                <a:cxn ang="0">
                  <a:pos x="T8" y="T9"/>
                </a:cxn>
                <a:cxn ang="0">
                  <a:pos x="T10" y="T11"/>
                </a:cxn>
                <a:cxn ang="0">
                  <a:pos x="T12" y="T13"/>
                </a:cxn>
              </a:cxnLst>
              <a:rect l="0" t="0" r="r" b="b"/>
              <a:pathLst>
                <a:path w="18" h="22">
                  <a:moveTo>
                    <a:pt x="11" y="4"/>
                  </a:moveTo>
                  <a:cubicBezTo>
                    <a:pt x="13" y="4"/>
                    <a:pt x="13" y="0"/>
                    <a:pt x="16" y="2"/>
                  </a:cubicBezTo>
                  <a:cubicBezTo>
                    <a:pt x="18" y="3"/>
                    <a:pt x="18" y="5"/>
                    <a:pt x="17" y="7"/>
                  </a:cubicBezTo>
                  <a:cubicBezTo>
                    <a:pt x="15" y="13"/>
                    <a:pt x="15" y="22"/>
                    <a:pt x="5" y="18"/>
                  </a:cubicBezTo>
                  <a:cubicBezTo>
                    <a:pt x="3" y="18"/>
                    <a:pt x="1" y="19"/>
                    <a:pt x="1" y="16"/>
                  </a:cubicBezTo>
                  <a:cubicBezTo>
                    <a:pt x="0" y="14"/>
                    <a:pt x="1" y="12"/>
                    <a:pt x="4" y="12"/>
                  </a:cubicBezTo>
                  <a:cubicBezTo>
                    <a:pt x="8" y="11"/>
                    <a:pt x="10" y="9"/>
                    <a:pt x="11" y="4"/>
                  </a:cubicBezTo>
                  <a:close/>
                </a:path>
              </a:pathLst>
            </a:custGeom>
            <a:solidFill>
              <a:srgbClr val="6391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 name="Freeform 127">
              <a:extLst>
                <a:ext uri="{FF2B5EF4-FFF2-40B4-BE49-F238E27FC236}">
                  <a16:creationId xmlns:a16="http://schemas.microsoft.com/office/drawing/2014/main" id="{25C77784-AF25-2164-AE02-C9C0B301044E}"/>
                </a:ext>
              </a:extLst>
            </p:cNvPr>
            <p:cNvSpPr/>
            <p:nvPr/>
          </p:nvSpPr>
          <p:spPr bwMode="auto">
            <a:xfrm>
              <a:off x="6813550" y="3824288"/>
              <a:ext cx="128588" cy="100013"/>
            </a:xfrm>
            <a:custGeom>
              <a:avLst/>
              <a:gdLst>
                <a:gd name="T0" fmla="*/ 34 w 44"/>
                <a:gd name="T1" fmla="*/ 11 h 34"/>
                <a:gd name="T2" fmla="*/ 33 w 44"/>
                <a:gd name="T3" fmla="*/ 10 h 34"/>
                <a:gd name="T4" fmla="*/ 26 w 44"/>
                <a:gd name="T5" fmla="*/ 4 h 34"/>
                <a:gd name="T6" fmla="*/ 30 w 44"/>
                <a:gd name="T7" fmla="*/ 3 h 34"/>
                <a:gd name="T8" fmla="*/ 41 w 44"/>
                <a:gd name="T9" fmla="*/ 10 h 34"/>
                <a:gd name="T10" fmla="*/ 36 w 44"/>
                <a:gd name="T11" fmla="*/ 17 h 34"/>
                <a:gd name="T12" fmla="*/ 36 w 44"/>
                <a:gd name="T13" fmla="*/ 22 h 34"/>
                <a:gd name="T14" fmla="*/ 31 w 44"/>
                <a:gd name="T15" fmla="*/ 31 h 34"/>
                <a:gd name="T16" fmla="*/ 15 w 44"/>
                <a:gd name="T17" fmla="*/ 30 h 34"/>
                <a:gd name="T18" fmla="*/ 14 w 44"/>
                <a:gd name="T19" fmla="*/ 31 h 34"/>
                <a:gd name="T20" fmla="*/ 9 w 44"/>
                <a:gd name="T21" fmla="*/ 20 h 34"/>
                <a:gd name="T22" fmla="*/ 2 w 44"/>
                <a:gd name="T23" fmla="*/ 14 h 34"/>
                <a:gd name="T24" fmla="*/ 17 w 44"/>
                <a:gd name="T25" fmla="*/ 8 h 34"/>
                <a:gd name="T26" fmla="*/ 34 w 44"/>
                <a:gd name="T27"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4">
                  <a:moveTo>
                    <a:pt x="34" y="11"/>
                  </a:moveTo>
                  <a:cubicBezTo>
                    <a:pt x="34" y="11"/>
                    <a:pt x="33" y="10"/>
                    <a:pt x="33" y="10"/>
                  </a:cubicBezTo>
                  <a:cubicBezTo>
                    <a:pt x="31" y="7"/>
                    <a:pt x="25" y="9"/>
                    <a:pt x="26" y="4"/>
                  </a:cubicBezTo>
                  <a:cubicBezTo>
                    <a:pt x="26" y="2"/>
                    <a:pt x="29" y="2"/>
                    <a:pt x="30" y="3"/>
                  </a:cubicBezTo>
                  <a:cubicBezTo>
                    <a:pt x="33" y="5"/>
                    <a:pt x="41" y="0"/>
                    <a:pt x="41" y="10"/>
                  </a:cubicBezTo>
                  <a:cubicBezTo>
                    <a:pt x="40" y="14"/>
                    <a:pt x="44" y="17"/>
                    <a:pt x="36" y="17"/>
                  </a:cubicBezTo>
                  <a:cubicBezTo>
                    <a:pt x="33" y="17"/>
                    <a:pt x="36" y="20"/>
                    <a:pt x="36" y="22"/>
                  </a:cubicBezTo>
                  <a:cubicBezTo>
                    <a:pt x="38" y="27"/>
                    <a:pt x="37" y="30"/>
                    <a:pt x="31" y="31"/>
                  </a:cubicBezTo>
                  <a:cubicBezTo>
                    <a:pt x="26" y="31"/>
                    <a:pt x="20" y="34"/>
                    <a:pt x="15" y="30"/>
                  </a:cubicBezTo>
                  <a:cubicBezTo>
                    <a:pt x="15" y="30"/>
                    <a:pt x="14" y="31"/>
                    <a:pt x="14" y="31"/>
                  </a:cubicBezTo>
                  <a:cubicBezTo>
                    <a:pt x="7" y="29"/>
                    <a:pt x="6" y="25"/>
                    <a:pt x="9" y="20"/>
                  </a:cubicBezTo>
                  <a:cubicBezTo>
                    <a:pt x="4" y="21"/>
                    <a:pt x="0" y="19"/>
                    <a:pt x="2" y="14"/>
                  </a:cubicBezTo>
                  <a:cubicBezTo>
                    <a:pt x="4" y="6"/>
                    <a:pt x="11" y="7"/>
                    <a:pt x="17" y="8"/>
                  </a:cubicBezTo>
                  <a:cubicBezTo>
                    <a:pt x="22" y="9"/>
                    <a:pt x="28" y="9"/>
                    <a:pt x="34" y="11"/>
                  </a:cubicBezTo>
                  <a:close/>
                </a:path>
              </a:pathLst>
            </a:custGeom>
            <a:solidFill>
              <a:srgbClr val="6391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 name="Freeform 128">
              <a:extLst>
                <a:ext uri="{FF2B5EF4-FFF2-40B4-BE49-F238E27FC236}">
                  <a16:creationId xmlns:a16="http://schemas.microsoft.com/office/drawing/2014/main" id="{482FF274-C2D5-9CB7-0CE5-3ED8D4CAAD2E}"/>
                </a:ext>
              </a:extLst>
            </p:cNvPr>
            <p:cNvSpPr/>
            <p:nvPr/>
          </p:nvSpPr>
          <p:spPr bwMode="auto">
            <a:xfrm>
              <a:off x="4838700" y="3327400"/>
              <a:ext cx="276225" cy="476250"/>
            </a:xfrm>
            <a:custGeom>
              <a:avLst/>
              <a:gdLst>
                <a:gd name="T0" fmla="*/ 94 w 94"/>
                <a:gd name="T1" fmla="*/ 0 h 162"/>
                <a:gd name="T2" fmla="*/ 34 w 94"/>
                <a:gd name="T3" fmla="*/ 73 h 162"/>
                <a:gd name="T4" fmla="*/ 3 w 94"/>
                <a:gd name="T5" fmla="*/ 162 h 162"/>
                <a:gd name="T6" fmla="*/ 0 w 94"/>
                <a:gd name="T7" fmla="*/ 153 h 162"/>
                <a:gd name="T8" fmla="*/ 26 w 94"/>
                <a:gd name="T9" fmla="*/ 80 h 162"/>
                <a:gd name="T10" fmla="*/ 65 w 94"/>
                <a:gd name="T11" fmla="*/ 23 h 162"/>
                <a:gd name="T12" fmla="*/ 94 w 94"/>
                <a:gd name="T13" fmla="*/ 0 h 162"/>
              </a:gdLst>
              <a:ahLst/>
              <a:cxnLst>
                <a:cxn ang="0">
                  <a:pos x="T0" y="T1"/>
                </a:cxn>
                <a:cxn ang="0">
                  <a:pos x="T2" y="T3"/>
                </a:cxn>
                <a:cxn ang="0">
                  <a:pos x="T4" y="T5"/>
                </a:cxn>
                <a:cxn ang="0">
                  <a:pos x="T6" y="T7"/>
                </a:cxn>
                <a:cxn ang="0">
                  <a:pos x="T8" y="T9"/>
                </a:cxn>
                <a:cxn ang="0">
                  <a:pos x="T10" y="T11"/>
                </a:cxn>
                <a:cxn ang="0">
                  <a:pos x="T12" y="T13"/>
                </a:cxn>
              </a:cxnLst>
              <a:rect l="0" t="0" r="r" b="b"/>
              <a:pathLst>
                <a:path w="94" h="162">
                  <a:moveTo>
                    <a:pt x="94" y="0"/>
                  </a:moveTo>
                  <a:cubicBezTo>
                    <a:pt x="71" y="22"/>
                    <a:pt x="50" y="45"/>
                    <a:pt x="34" y="73"/>
                  </a:cubicBezTo>
                  <a:cubicBezTo>
                    <a:pt x="19" y="101"/>
                    <a:pt x="8" y="130"/>
                    <a:pt x="3" y="162"/>
                  </a:cubicBezTo>
                  <a:cubicBezTo>
                    <a:pt x="0" y="158"/>
                    <a:pt x="0" y="157"/>
                    <a:pt x="0" y="153"/>
                  </a:cubicBezTo>
                  <a:cubicBezTo>
                    <a:pt x="3" y="127"/>
                    <a:pt x="14" y="103"/>
                    <a:pt x="26" y="80"/>
                  </a:cubicBezTo>
                  <a:cubicBezTo>
                    <a:pt x="37" y="60"/>
                    <a:pt x="50" y="40"/>
                    <a:pt x="65" y="23"/>
                  </a:cubicBezTo>
                  <a:cubicBezTo>
                    <a:pt x="74" y="14"/>
                    <a:pt x="83" y="6"/>
                    <a:pt x="94" y="0"/>
                  </a:cubicBezTo>
                  <a:close/>
                </a:path>
              </a:pathLst>
            </a:custGeom>
            <a:solidFill>
              <a:srgbClr val="F18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 name="Freeform 129">
              <a:extLst>
                <a:ext uri="{FF2B5EF4-FFF2-40B4-BE49-F238E27FC236}">
                  <a16:creationId xmlns:a16="http://schemas.microsoft.com/office/drawing/2014/main" id="{F744FCF2-C0F5-A8D4-4089-B1E0A978557D}"/>
                </a:ext>
              </a:extLst>
            </p:cNvPr>
            <p:cNvSpPr/>
            <p:nvPr/>
          </p:nvSpPr>
          <p:spPr bwMode="auto">
            <a:xfrm>
              <a:off x="4883150" y="3654425"/>
              <a:ext cx="280988" cy="188913"/>
            </a:xfrm>
            <a:custGeom>
              <a:avLst/>
              <a:gdLst>
                <a:gd name="T0" fmla="*/ 96 w 96"/>
                <a:gd name="T1" fmla="*/ 48 h 64"/>
                <a:gd name="T2" fmla="*/ 85 w 96"/>
                <a:gd name="T3" fmla="*/ 49 h 64"/>
                <a:gd name="T4" fmla="*/ 60 w 96"/>
                <a:gd name="T5" fmla="*/ 52 h 64"/>
                <a:gd name="T6" fmla="*/ 31 w 96"/>
                <a:gd name="T7" fmla="*/ 56 h 64"/>
                <a:gd name="T8" fmla="*/ 17 w 96"/>
                <a:gd name="T9" fmla="*/ 60 h 64"/>
                <a:gd name="T10" fmla="*/ 0 w 96"/>
                <a:gd name="T11" fmla="*/ 54 h 64"/>
                <a:gd name="T12" fmla="*/ 7 w 96"/>
                <a:gd name="T13" fmla="*/ 58 h 64"/>
                <a:gd name="T14" fmla="*/ 24 w 96"/>
                <a:gd name="T15" fmla="*/ 53 h 64"/>
                <a:gd name="T16" fmla="*/ 21 w 96"/>
                <a:gd name="T17" fmla="*/ 43 h 64"/>
                <a:gd name="T18" fmla="*/ 18 w 96"/>
                <a:gd name="T19" fmla="*/ 34 h 64"/>
                <a:gd name="T20" fmla="*/ 39 w 96"/>
                <a:gd name="T21" fmla="*/ 52 h 64"/>
                <a:gd name="T22" fmla="*/ 67 w 96"/>
                <a:gd name="T23" fmla="*/ 45 h 64"/>
                <a:gd name="T24" fmla="*/ 42 w 96"/>
                <a:gd name="T25" fmla="*/ 28 h 64"/>
                <a:gd name="T26" fmla="*/ 44 w 96"/>
                <a:gd name="T27" fmla="*/ 25 h 64"/>
                <a:gd name="T28" fmla="*/ 54 w 96"/>
                <a:gd name="T29" fmla="*/ 24 h 64"/>
                <a:gd name="T30" fmla="*/ 27 w 96"/>
                <a:gd name="T31" fmla="*/ 6 h 64"/>
                <a:gd name="T32" fmla="*/ 29 w 96"/>
                <a:gd name="T33" fmla="*/ 4 h 64"/>
                <a:gd name="T34" fmla="*/ 33 w 96"/>
                <a:gd name="T35" fmla="*/ 4 h 64"/>
                <a:gd name="T36" fmla="*/ 44 w 96"/>
                <a:gd name="T37" fmla="*/ 6 h 64"/>
                <a:gd name="T38" fmla="*/ 56 w 96"/>
                <a:gd name="T39" fmla="*/ 18 h 64"/>
                <a:gd name="T40" fmla="*/ 62 w 96"/>
                <a:gd name="T41" fmla="*/ 29 h 64"/>
                <a:gd name="T42" fmla="*/ 84 w 96"/>
                <a:gd name="T43" fmla="*/ 46 h 64"/>
                <a:gd name="T44" fmla="*/ 93 w 96"/>
                <a:gd name="T45" fmla="*/ 44 h 64"/>
                <a:gd name="T46" fmla="*/ 93 w 96"/>
                <a:gd name="T47" fmla="*/ 44 h 64"/>
                <a:gd name="T48" fmla="*/ 96 w 96"/>
                <a:gd name="T4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64">
                  <a:moveTo>
                    <a:pt x="96" y="48"/>
                  </a:moveTo>
                  <a:cubicBezTo>
                    <a:pt x="93" y="48"/>
                    <a:pt x="89" y="49"/>
                    <a:pt x="85" y="49"/>
                  </a:cubicBezTo>
                  <a:cubicBezTo>
                    <a:pt x="77" y="47"/>
                    <a:pt x="68" y="49"/>
                    <a:pt x="60" y="52"/>
                  </a:cubicBezTo>
                  <a:cubicBezTo>
                    <a:pt x="51" y="55"/>
                    <a:pt x="42" y="58"/>
                    <a:pt x="31" y="56"/>
                  </a:cubicBezTo>
                  <a:cubicBezTo>
                    <a:pt x="26" y="55"/>
                    <a:pt x="22" y="58"/>
                    <a:pt x="17" y="60"/>
                  </a:cubicBezTo>
                  <a:cubicBezTo>
                    <a:pt x="10" y="64"/>
                    <a:pt x="4" y="61"/>
                    <a:pt x="0" y="54"/>
                  </a:cubicBezTo>
                  <a:cubicBezTo>
                    <a:pt x="3" y="56"/>
                    <a:pt x="5" y="57"/>
                    <a:pt x="7" y="58"/>
                  </a:cubicBezTo>
                  <a:cubicBezTo>
                    <a:pt x="14" y="60"/>
                    <a:pt x="20" y="57"/>
                    <a:pt x="24" y="53"/>
                  </a:cubicBezTo>
                  <a:cubicBezTo>
                    <a:pt x="27" y="50"/>
                    <a:pt x="22" y="47"/>
                    <a:pt x="21" y="43"/>
                  </a:cubicBezTo>
                  <a:cubicBezTo>
                    <a:pt x="20" y="40"/>
                    <a:pt x="19" y="37"/>
                    <a:pt x="18" y="34"/>
                  </a:cubicBezTo>
                  <a:cubicBezTo>
                    <a:pt x="25" y="40"/>
                    <a:pt x="27" y="52"/>
                    <a:pt x="39" y="52"/>
                  </a:cubicBezTo>
                  <a:cubicBezTo>
                    <a:pt x="48" y="53"/>
                    <a:pt x="58" y="49"/>
                    <a:pt x="67" y="45"/>
                  </a:cubicBezTo>
                  <a:cubicBezTo>
                    <a:pt x="61" y="37"/>
                    <a:pt x="59" y="24"/>
                    <a:pt x="42" y="28"/>
                  </a:cubicBezTo>
                  <a:cubicBezTo>
                    <a:pt x="43" y="27"/>
                    <a:pt x="43" y="26"/>
                    <a:pt x="44" y="25"/>
                  </a:cubicBezTo>
                  <a:cubicBezTo>
                    <a:pt x="47" y="25"/>
                    <a:pt x="50" y="24"/>
                    <a:pt x="54" y="24"/>
                  </a:cubicBezTo>
                  <a:cubicBezTo>
                    <a:pt x="48" y="12"/>
                    <a:pt x="39" y="7"/>
                    <a:pt x="27" y="6"/>
                  </a:cubicBezTo>
                  <a:cubicBezTo>
                    <a:pt x="27" y="4"/>
                    <a:pt x="28" y="4"/>
                    <a:pt x="29" y="4"/>
                  </a:cubicBezTo>
                  <a:cubicBezTo>
                    <a:pt x="30" y="4"/>
                    <a:pt x="32" y="4"/>
                    <a:pt x="33" y="4"/>
                  </a:cubicBezTo>
                  <a:cubicBezTo>
                    <a:pt x="36" y="8"/>
                    <a:pt x="41" y="0"/>
                    <a:pt x="44" y="6"/>
                  </a:cubicBezTo>
                  <a:cubicBezTo>
                    <a:pt x="47" y="11"/>
                    <a:pt x="53" y="13"/>
                    <a:pt x="56" y="18"/>
                  </a:cubicBezTo>
                  <a:cubicBezTo>
                    <a:pt x="57" y="22"/>
                    <a:pt x="60" y="25"/>
                    <a:pt x="62" y="29"/>
                  </a:cubicBezTo>
                  <a:cubicBezTo>
                    <a:pt x="66" y="39"/>
                    <a:pt x="75" y="43"/>
                    <a:pt x="84" y="46"/>
                  </a:cubicBezTo>
                  <a:cubicBezTo>
                    <a:pt x="87" y="47"/>
                    <a:pt x="90" y="45"/>
                    <a:pt x="93" y="44"/>
                  </a:cubicBezTo>
                  <a:cubicBezTo>
                    <a:pt x="93" y="44"/>
                    <a:pt x="93" y="44"/>
                    <a:pt x="93" y="44"/>
                  </a:cubicBezTo>
                  <a:cubicBezTo>
                    <a:pt x="94" y="45"/>
                    <a:pt x="95" y="46"/>
                    <a:pt x="96" y="48"/>
                  </a:cubicBezTo>
                  <a:close/>
                </a:path>
              </a:pathLst>
            </a:custGeom>
            <a:solidFill>
              <a:srgbClr val="992E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 name="Freeform 130">
              <a:extLst>
                <a:ext uri="{FF2B5EF4-FFF2-40B4-BE49-F238E27FC236}">
                  <a16:creationId xmlns:a16="http://schemas.microsoft.com/office/drawing/2014/main" id="{EB49CDC8-5757-FEEA-3C10-CB1AA97DD0B3}"/>
                </a:ext>
              </a:extLst>
            </p:cNvPr>
            <p:cNvSpPr/>
            <p:nvPr/>
          </p:nvSpPr>
          <p:spPr bwMode="auto">
            <a:xfrm>
              <a:off x="5180013" y="3660775"/>
              <a:ext cx="42863" cy="49213"/>
            </a:xfrm>
            <a:custGeom>
              <a:avLst/>
              <a:gdLst>
                <a:gd name="T0" fmla="*/ 11 w 15"/>
                <a:gd name="T1" fmla="*/ 6 h 17"/>
                <a:gd name="T2" fmla="*/ 13 w 15"/>
                <a:gd name="T3" fmla="*/ 17 h 17"/>
                <a:gd name="T4" fmla="*/ 2 w 15"/>
                <a:gd name="T5" fmla="*/ 10 h 17"/>
                <a:gd name="T6" fmla="*/ 6 w 15"/>
                <a:gd name="T7" fmla="*/ 0 h 17"/>
                <a:gd name="T8" fmla="*/ 11 w 15"/>
                <a:gd name="T9" fmla="*/ 6 h 17"/>
              </a:gdLst>
              <a:ahLst/>
              <a:cxnLst>
                <a:cxn ang="0">
                  <a:pos x="T0" y="T1"/>
                </a:cxn>
                <a:cxn ang="0">
                  <a:pos x="T2" y="T3"/>
                </a:cxn>
                <a:cxn ang="0">
                  <a:pos x="T4" y="T5"/>
                </a:cxn>
                <a:cxn ang="0">
                  <a:pos x="T6" y="T7"/>
                </a:cxn>
                <a:cxn ang="0">
                  <a:pos x="T8" y="T9"/>
                </a:cxn>
              </a:cxnLst>
              <a:rect l="0" t="0" r="r" b="b"/>
              <a:pathLst>
                <a:path w="15" h="17">
                  <a:moveTo>
                    <a:pt x="11" y="6"/>
                  </a:moveTo>
                  <a:cubicBezTo>
                    <a:pt x="5" y="11"/>
                    <a:pt x="15" y="13"/>
                    <a:pt x="13" y="17"/>
                  </a:cubicBezTo>
                  <a:cubicBezTo>
                    <a:pt x="9" y="15"/>
                    <a:pt x="5" y="13"/>
                    <a:pt x="2" y="10"/>
                  </a:cubicBezTo>
                  <a:cubicBezTo>
                    <a:pt x="0" y="5"/>
                    <a:pt x="1" y="2"/>
                    <a:pt x="6" y="0"/>
                  </a:cubicBezTo>
                  <a:cubicBezTo>
                    <a:pt x="8" y="2"/>
                    <a:pt x="9" y="4"/>
                    <a:pt x="11" y="6"/>
                  </a:cubicBezTo>
                  <a:close/>
                </a:path>
              </a:pathLst>
            </a:custGeom>
            <a:solidFill>
              <a:srgbClr val="F5B1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 name="Freeform 131">
              <a:extLst>
                <a:ext uri="{FF2B5EF4-FFF2-40B4-BE49-F238E27FC236}">
                  <a16:creationId xmlns:a16="http://schemas.microsoft.com/office/drawing/2014/main" id="{2D631B6C-D1BC-E06F-6966-A20EC749C7C2}"/>
                </a:ext>
              </a:extLst>
            </p:cNvPr>
            <p:cNvSpPr/>
            <p:nvPr/>
          </p:nvSpPr>
          <p:spPr bwMode="auto">
            <a:xfrm>
              <a:off x="5176838" y="3575050"/>
              <a:ext cx="38100" cy="47625"/>
            </a:xfrm>
            <a:custGeom>
              <a:avLst/>
              <a:gdLst>
                <a:gd name="T0" fmla="*/ 12 w 13"/>
                <a:gd name="T1" fmla="*/ 1 h 16"/>
                <a:gd name="T2" fmla="*/ 10 w 13"/>
                <a:gd name="T3" fmla="*/ 9 h 16"/>
                <a:gd name="T4" fmla="*/ 2 w 13"/>
                <a:gd name="T5" fmla="*/ 15 h 16"/>
                <a:gd name="T6" fmla="*/ 4 w 13"/>
                <a:gd name="T7" fmla="*/ 3 h 16"/>
                <a:gd name="T8" fmla="*/ 12 w 13"/>
                <a:gd name="T9" fmla="*/ 1 h 16"/>
              </a:gdLst>
              <a:ahLst/>
              <a:cxnLst>
                <a:cxn ang="0">
                  <a:pos x="T0" y="T1"/>
                </a:cxn>
                <a:cxn ang="0">
                  <a:pos x="T2" y="T3"/>
                </a:cxn>
                <a:cxn ang="0">
                  <a:pos x="T4" y="T5"/>
                </a:cxn>
                <a:cxn ang="0">
                  <a:pos x="T6" y="T7"/>
                </a:cxn>
                <a:cxn ang="0">
                  <a:pos x="T8" y="T9"/>
                </a:cxn>
              </a:cxnLst>
              <a:rect l="0" t="0" r="r" b="b"/>
              <a:pathLst>
                <a:path w="13" h="16">
                  <a:moveTo>
                    <a:pt x="12" y="1"/>
                  </a:moveTo>
                  <a:cubicBezTo>
                    <a:pt x="13" y="4"/>
                    <a:pt x="11" y="7"/>
                    <a:pt x="10" y="9"/>
                  </a:cubicBezTo>
                  <a:cubicBezTo>
                    <a:pt x="7" y="11"/>
                    <a:pt x="7" y="16"/>
                    <a:pt x="2" y="15"/>
                  </a:cubicBezTo>
                  <a:cubicBezTo>
                    <a:pt x="2" y="11"/>
                    <a:pt x="0" y="6"/>
                    <a:pt x="4" y="3"/>
                  </a:cubicBezTo>
                  <a:cubicBezTo>
                    <a:pt x="6" y="0"/>
                    <a:pt x="9" y="1"/>
                    <a:pt x="12" y="1"/>
                  </a:cubicBezTo>
                  <a:close/>
                </a:path>
              </a:pathLst>
            </a:custGeom>
            <a:solidFill>
              <a:srgbClr val="F7B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 name="Freeform 132">
              <a:extLst>
                <a:ext uri="{FF2B5EF4-FFF2-40B4-BE49-F238E27FC236}">
                  <a16:creationId xmlns:a16="http://schemas.microsoft.com/office/drawing/2014/main" id="{3A8C9C44-CDA6-8258-E564-14F3B2FC47CE}"/>
                </a:ext>
              </a:extLst>
            </p:cNvPr>
            <p:cNvSpPr/>
            <p:nvPr/>
          </p:nvSpPr>
          <p:spPr bwMode="auto">
            <a:xfrm>
              <a:off x="5149850" y="3703638"/>
              <a:ext cx="34925" cy="41275"/>
            </a:xfrm>
            <a:custGeom>
              <a:avLst/>
              <a:gdLst>
                <a:gd name="T0" fmla="*/ 7 w 12"/>
                <a:gd name="T1" fmla="*/ 0 h 14"/>
                <a:gd name="T2" fmla="*/ 12 w 12"/>
                <a:gd name="T3" fmla="*/ 5 h 14"/>
                <a:gd name="T4" fmla="*/ 11 w 12"/>
                <a:gd name="T5" fmla="*/ 14 h 14"/>
                <a:gd name="T6" fmla="*/ 7 w 12"/>
                <a:gd name="T7" fmla="*/ 0 h 14"/>
              </a:gdLst>
              <a:ahLst/>
              <a:cxnLst>
                <a:cxn ang="0">
                  <a:pos x="T0" y="T1"/>
                </a:cxn>
                <a:cxn ang="0">
                  <a:pos x="T2" y="T3"/>
                </a:cxn>
                <a:cxn ang="0">
                  <a:pos x="T4" y="T5"/>
                </a:cxn>
                <a:cxn ang="0">
                  <a:pos x="T6" y="T7"/>
                </a:cxn>
              </a:cxnLst>
              <a:rect l="0" t="0" r="r" b="b"/>
              <a:pathLst>
                <a:path w="12" h="14">
                  <a:moveTo>
                    <a:pt x="7" y="0"/>
                  </a:moveTo>
                  <a:cubicBezTo>
                    <a:pt x="9" y="2"/>
                    <a:pt x="10" y="4"/>
                    <a:pt x="12" y="5"/>
                  </a:cubicBezTo>
                  <a:cubicBezTo>
                    <a:pt x="11" y="8"/>
                    <a:pt x="11" y="11"/>
                    <a:pt x="11" y="14"/>
                  </a:cubicBezTo>
                  <a:cubicBezTo>
                    <a:pt x="1" y="10"/>
                    <a:pt x="0" y="6"/>
                    <a:pt x="7" y="0"/>
                  </a:cubicBezTo>
                  <a:close/>
                </a:path>
              </a:pathLst>
            </a:custGeom>
            <a:solidFill>
              <a:srgbClr val="F5B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 name="Freeform 133">
              <a:extLst>
                <a:ext uri="{FF2B5EF4-FFF2-40B4-BE49-F238E27FC236}">
                  <a16:creationId xmlns:a16="http://schemas.microsoft.com/office/drawing/2014/main" id="{DCA7026D-3AF2-46F8-4ECC-3A778021C47F}"/>
                </a:ext>
              </a:extLst>
            </p:cNvPr>
            <p:cNvSpPr/>
            <p:nvPr/>
          </p:nvSpPr>
          <p:spPr bwMode="auto">
            <a:xfrm>
              <a:off x="5141913" y="3568700"/>
              <a:ext cx="28575" cy="38100"/>
            </a:xfrm>
            <a:custGeom>
              <a:avLst/>
              <a:gdLst>
                <a:gd name="T0" fmla="*/ 10 w 10"/>
                <a:gd name="T1" fmla="*/ 5 h 13"/>
                <a:gd name="T2" fmla="*/ 6 w 10"/>
                <a:gd name="T3" fmla="*/ 10 h 13"/>
                <a:gd name="T4" fmla="*/ 1 w 10"/>
                <a:gd name="T5" fmla="*/ 9 h 13"/>
                <a:gd name="T6" fmla="*/ 3 w 10"/>
                <a:gd name="T7" fmla="*/ 2 h 13"/>
                <a:gd name="T8" fmla="*/ 10 w 10"/>
                <a:gd name="T9" fmla="*/ 5 h 13"/>
              </a:gdLst>
              <a:ahLst/>
              <a:cxnLst>
                <a:cxn ang="0">
                  <a:pos x="T0" y="T1"/>
                </a:cxn>
                <a:cxn ang="0">
                  <a:pos x="T2" y="T3"/>
                </a:cxn>
                <a:cxn ang="0">
                  <a:pos x="T4" y="T5"/>
                </a:cxn>
                <a:cxn ang="0">
                  <a:pos x="T6" y="T7"/>
                </a:cxn>
                <a:cxn ang="0">
                  <a:pos x="T8" y="T9"/>
                </a:cxn>
              </a:cxnLst>
              <a:rect l="0" t="0" r="r" b="b"/>
              <a:pathLst>
                <a:path w="10" h="13">
                  <a:moveTo>
                    <a:pt x="10" y="5"/>
                  </a:moveTo>
                  <a:cubicBezTo>
                    <a:pt x="9" y="6"/>
                    <a:pt x="8" y="8"/>
                    <a:pt x="6" y="10"/>
                  </a:cubicBezTo>
                  <a:cubicBezTo>
                    <a:pt x="5" y="10"/>
                    <a:pt x="2" y="13"/>
                    <a:pt x="1" y="9"/>
                  </a:cubicBezTo>
                  <a:cubicBezTo>
                    <a:pt x="0" y="6"/>
                    <a:pt x="1" y="4"/>
                    <a:pt x="3" y="2"/>
                  </a:cubicBezTo>
                  <a:cubicBezTo>
                    <a:pt x="6" y="0"/>
                    <a:pt x="8" y="2"/>
                    <a:pt x="10" y="5"/>
                  </a:cubicBezTo>
                  <a:close/>
                </a:path>
              </a:pathLst>
            </a:custGeom>
            <a:solidFill>
              <a:srgbClr val="F5B5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 name="Freeform 134">
              <a:extLst>
                <a:ext uri="{FF2B5EF4-FFF2-40B4-BE49-F238E27FC236}">
                  <a16:creationId xmlns:a16="http://schemas.microsoft.com/office/drawing/2014/main" id="{F25B4314-FD9E-71A1-B7FD-49E27BF9C1C2}"/>
                </a:ext>
              </a:extLst>
            </p:cNvPr>
            <p:cNvSpPr/>
            <p:nvPr/>
          </p:nvSpPr>
          <p:spPr bwMode="auto">
            <a:xfrm>
              <a:off x="5135563" y="3751263"/>
              <a:ext cx="31750" cy="31750"/>
            </a:xfrm>
            <a:custGeom>
              <a:avLst/>
              <a:gdLst>
                <a:gd name="T0" fmla="*/ 7 w 11"/>
                <a:gd name="T1" fmla="*/ 11 h 11"/>
                <a:gd name="T2" fmla="*/ 5 w 11"/>
                <a:gd name="T3" fmla="*/ 9 h 11"/>
                <a:gd name="T4" fmla="*/ 2 w 11"/>
                <a:gd name="T5" fmla="*/ 2 h 11"/>
                <a:gd name="T6" fmla="*/ 6 w 11"/>
                <a:gd name="T7" fmla="*/ 2 h 11"/>
                <a:gd name="T8" fmla="*/ 7 w 11"/>
                <a:gd name="T9" fmla="*/ 11 h 11"/>
              </a:gdLst>
              <a:ahLst/>
              <a:cxnLst>
                <a:cxn ang="0">
                  <a:pos x="T0" y="T1"/>
                </a:cxn>
                <a:cxn ang="0">
                  <a:pos x="T2" y="T3"/>
                </a:cxn>
                <a:cxn ang="0">
                  <a:pos x="T4" y="T5"/>
                </a:cxn>
                <a:cxn ang="0">
                  <a:pos x="T6" y="T7"/>
                </a:cxn>
                <a:cxn ang="0">
                  <a:pos x="T8" y="T9"/>
                </a:cxn>
              </a:cxnLst>
              <a:rect l="0" t="0" r="r" b="b"/>
              <a:pathLst>
                <a:path w="11" h="11">
                  <a:moveTo>
                    <a:pt x="7" y="11"/>
                  </a:moveTo>
                  <a:cubicBezTo>
                    <a:pt x="6" y="10"/>
                    <a:pt x="5" y="10"/>
                    <a:pt x="5" y="9"/>
                  </a:cubicBezTo>
                  <a:cubicBezTo>
                    <a:pt x="2" y="7"/>
                    <a:pt x="0" y="5"/>
                    <a:pt x="2" y="2"/>
                  </a:cubicBezTo>
                  <a:cubicBezTo>
                    <a:pt x="3" y="0"/>
                    <a:pt x="5" y="1"/>
                    <a:pt x="6" y="2"/>
                  </a:cubicBezTo>
                  <a:cubicBezTo>
                    <a:pt x="8" y="5"/>
                    <a:pt x="11" y="8"/>
                    <a:pt x="7" y="11"/>
                  </a:cubicBezTo>
                  <a:close/>
                </a:path>
              </a:pathLst>
            </a:custGeom>
            <a:solidFill>
              <a:srgbClr val="F5B1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 name="Freeform 135">
              <a:extLst>
                <a:ext uri="{FF2B5EF4-FFF2-40B4-BE49-F238E27FC236}">
                  <a16:creationId xmlns:a16="http://schemas.microsoft.com/office/drawing/2014/main" id="{8F693FD7-AD6A-AA12-152F-31BE23FDB19E}"/>
                </a:ext>
              </a:extLst>
            </p:cNvPr>
            <p:cNvSpPr/>
            <p:nvPr/>
          </p:nvSpPr>
          <p:spPr bwMode="auto">
            <a:xfrm>
              <a:off x="5065713" y="3843338"/>
              <a:ext cx="128588" cy="152400"/>
            </a:xfrm>
            <a:custGeom>
              <a:avLst/>
              <a:gdLst>
                <a:gd name="T0" fmla="*/ 8 w 44"/>
                <a:gd name="T1" fmla="*/ 43 h 52"/>
                <a:gd name="T2" fmla="*/ 0 w 44"/>
                <a:gd name="T3" fmla="*/ 34 h 52"/>
                <a:gd name="T4" fmla="*/ 35 w 44"/>
                <a:gd name="T5" fmla="*/ 34 h 52"/>
                <a:gd name="T6" fmla="*/ 27 w 44"/>
                <a:gd name="T7" fmla="*/ 32 h 52"/>
                <a:gd name="T8" fmla="*/ 28 w 44"/>
                <a:gd name="T9" fmla="*/ 21 h 52"/>
                <a:gd name="T10" fmla="*/ 11 w 44"/>
                <a:gd name="T11" fmla="*/ 18 h 52"/>
                <a:gd name="T12" fmla="*/ 7 w 44"/>
                <a:gd name="T13" fmla="*/ 14 h 52"/>
                <a:gd name="T14" fmla="*/ 11 w 44"/>
                <a:gd name="T15" fmla="*/ 10 h 52"/>
                <a:gd name="T16" fmla="*/ 15 w 44"/>
                <a:gd name="T17" fmla="*/ 9 h 52"/>
                <a:gd name="T18" fmla="*/ 30 w 44"/>
                <a:gd name="T19" fmla="*/ 2 h 52"/>
                <a:gd name="T20" fmla="*/ 35 w 44"/>
                <a:gd name="T21" fmla="*/ 1 h 52"/>
                <a:gd name="T22" fmla="*/ 36 w 44"/>
                <a:gd name="T23" fmla="*/ 52 h 52"/>
                <a:gd name="T24" fmla="*/ 8 w 44"/>
                <a:gd name="T25"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52">
                  <a:moveTo>
                    <a:pt x="8" y="43"/>
                  </a:moveTo>
                  <a:cubicBezTo>
                    <a:pt x="5" y="40"/>
                    <a:pt x="3" y="38"/>
                    <a:pt x="0" y="34"/>
                  </a:cubicBezTo>
                  <a:cubicBezTo>
                    <a:pt x="12" y="34"/>
                    <a:pt x="23" y="34"/>
                    <a:pt x="35" y="34"/>
                  </a:cubicBezTo>
                  <a:cubicBezTo>
                    <a:pt x="32" y="31"/>
                    <a:pt x="29" y="33"/>
                    <a:pt x="27" y="32"/>
                  </a:cubicBezTo>
                  <a:cubicBezTo>
                    <a:pt x="23" y="28"/>
                    <a:pt x="28" y="25"/>
                    <a:pt x="28" y="21"/>
                  </a:cubicBezTo>
                  <a:cubicBezTo>
                    <a:pt x="22" y="20"/>
                    <a:pt x="17" y="20"/>
                    <a:pt x="11" y="18"/>
                  </a:cubicBezTo>
                  <a:cubicBezTo>
                    <a:pt x="9" y="18"/>
                    <a:pt x="6" y="17"/>
                    <a:pt x="7" y="14"/>
                  </a:cubicBezTo>
                  <a:cubicBezTo>
                    <a:pt x="7" y="11"/>
                    <a:pt x="9" y="11"/>
                    <a:pt x="11" y="10"/>
                  </a:cubicBezTo>
                  <a:cubicBezTo>
                    <a:pt x="12" y="9"/>
                    <a:pt x="14" y="8"/>
                    <a:pt x="15" y="9"/>
                  </a:cubicBezTo>
                  <a:cubicBezTo>
                    <a:pt x="23" y="12"/>
                    <a:pt x="27" y="8"/>
                    <a:pt x="30" y="2"/>
                  </a:cubicBezTo>
                  <a:cubicBezTo>
                    <a:pt x="31" y="0"/>
                    <a:pt x="33" y="0"/>
                    <a:pt x="35" y="1"/>
                  </a:cubicBezTo>
                  <a:cubicBezTo>
                    <a:pt x="43" y="18"/>
                    <a:pt x="44" y="35"/>
                    <a:pt x="36" y="52"/>
                  </a:cubicBezTo>
                  <a:cubicBezTo>
                    <a:pt x="29" y="43"/>
                    <a:pt x="18" y="43"/>
                    <a:pt x="8" y="43"/>
                  </a:cubicBezTo>
                  <a:close/>
                </a:path>
              </a:pathLst>
            </a:custGeom>
            <a:solidFill>
              <a:srgbClr val="DA3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 name="Freeform 136">
              <a:extLst>
                <a:ext uri="{FF2B5EF4-FFF2-40B4-BE49-F238E27FC236}">
                  <a16:creationId xmlns:a16="http://schemas.microsoft.com/office/drawing/2014/main" id="{52C379B7-5B02-B7C0-8557-55EF291591F4}"/>
                </a:ext>
              </a:extLst>
            </p:cNvPr>
            <p:cNvSpPr/>
            <p:nvPr/>
          </p:nvSpPr>
          <p:spPr bwMode="auto">
            <a:xfrm>
              <a:off x="4879975" y="4057650"/>
              <a:ext cx="114300" cy="169863"/>
            </a:xfrm>
            <a:custGeom>
              <a:avLst/>
              <a:gdLst>
                <a:gd name="T0" fmla="*/ 0 w 39"/>
                <a:gd name="T1" fmla="*/ 4 h 58"/>
                <a:gd name="T2" fmla="*/ 1 w 39"/>
                <a:gd name="T3" fmla="*/ 0 h 58"/>
                <a:gd name="T4" fmla="*/ 39 w 39"/>
                <a:gd name="T5" fmla="*/ 57 h 58"/>
                <a:gd name="T6" fmla="*/ 0 w 39"/>
                <a:gd name="T7" fmla="*/ 4 h 58"/>
              </a:gdLst>
              <a:ahLst/>
              <a:cxnLst>
                <a:cxn ang="0">
                  <a:pos x="T0" y="T1"/>
                </a:cxn>
                <a:cxn ang="0">
                  <a:pos x="T2" y="T3"/>
                </a:cxn>
                <a:cxn ang="0">
                  <a:pos x="T4" y="T5"/>
                </a:cxn>
                <a:cxn ang="0">
                  <a:pos x="T6" y="T7"/>
                </a:cxn>
              </a:cxnLst>
              <a:rect l="0" t="0" r="r" b="b"/>
              <a:pathLst>
                <a:path w="39" h="57">
                  <a:moveTo>
                    <a:pt x="0" y="4"/>
                  </a:moveTo>
                  <a:cubicBezTo>
                    <a:pt x="0" y="3"/>
                    <a:pt x="0" y="1"/>
                    <a:pt x="1" y="0"/>
                  </a:cubicBezTo>
                  <a:cubicBezTo>
                    <a:pt x="11" y="21"/>
                    <a:pt x="19" y="43"/>
                    <a:pt x="39" y="57"/>
                  </a:cubicBezTo>
                  <a:cubicBezTo>
                    <a:pt x="20" y="58"/>
                    <a:pt x="7" y="31"/>
                    <a:pt x="0" y="4"/>
                  </a:cubicBezTo>
                  <a:close/>
                </a:path>
              </a:pathLst>
            </a:custGeom>
            <a:solidFill>
              <a:srgbClr val="F18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 name="Freeform 137">
              <a:extLst>
                <a:ext uri="{FF2B5EF4-FFF2-40B4-BE49-F238E27FC236}">
                  <a16:creationId xmlns:a16="http://schemas.microsoft.com/office/drawing/2014/main" id="{714E71C7-4C61-7A3E-C576-9403374B28E3}"/>
                </a:ext>
              </a:extLst>
            </p:cNvPr>
            <p:cNvSpPr/>
            <p:nvPr/>
          </p:nvSpPr>
          <p:spPr bwMode="auto">
            <a:xfrm>
              <a:off x="4959350" y="3924300"/>
              <a:ext cx="85725" cy="50800"/>
            </a:xfrm>
            <a:custGeom>
              <a:avLst/>
              <a:gdLst>
                <a:gd name="T0" fmla="*/ 8 w 29"/>
                <a:gd name="T1" fmla="*/ 1 h 17"/>
                <a:gd name="T2" fmla="*/ 18 w 29"/>
                <a:gd name="T3" fmla="*/ 4 h 17"/>
                <a:gd name="T4" fmla="*/ 26 w 29"/>
                <a:gd name="T5" fmla="*/ 17 h 17"/>
                <a:gd name="T6" fmla="*/ 6 w 29"/>
                <a:gd name="T7" fmla="*/ 12 h 17"/>
                <a:gd name="T8" fmla="*/ 0 w 29"/>
                <a:gd name="T9" fmla="*/ 7 h 17"/>
                <a:gd name="T10" fmla="*/ 7 w 29"/>
                <a:gd name="T11" fmla="*/ 0 h 17"/>
                <a:gd name="T12" fmla="*/ 8 w 29"/>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28" h="17">
                  <a:moveTo>
                    <a:pt x="8" y="1"/>
                  </a:moveTo>
                  <a:cubicBezTo>
                    <a:pt x="11" y="3"/>
                    <a:pt x="14" y="3"/>
                    <a:pt x="18" y="4"/>
                  </a:cubicBezTo>
                  <a:cubicBezTo>
                    <a:pt x="28" y="5"/>
                    <a:pt x="29" y="6"/>
                    <a:pt x="26" y="17"/>
                  </a:cubicBezTo>
                  <a:cubicBezTo>
                    <a:pt x="19" y="15"/>
                    <a:pt x="13" y="13"/>
                    <a:pt x="6" y="12"/>
                  </a:cubicBezTo>
                  <a:cubicBezTo>
                    <a:pt x="3" y="11"/>
                    <a:pt x="0" y="11"/>
                    <a:pt x="0" y="7"/>
                  </a:cubicBezTo>
                  <a:cubicBezTo>
                    <a:pt x="1" y="3"/>
                    <a:pt x="3" y="1"/>
                    <a:pt x="7" y="0"/>
                  </a:cubicBezTo>
                  <a:lnTo>
                    <a:pt x="8" y="1"/>
                  </a:lnTo>
                  <a:close/>
                </a:path>
              </a:pathLst>
            </a:custGeom>
            <a:solidFill>
              <a:srgbClr val="DA4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 name="Freeform 138">
              <a:extLst>
                <a:ext uri="{FF2B5EF4-FFF2-40B4-BE49-F238E27FC236}">
                  <a16:creationId xmlns:a16="http://schemas.microsoft.com/office/drawing/2014/main" id="{7A6E52D7-2175-1AC0-242E-4CF57AEA8071}"/>
                </a:ext>
              </a:extLst>
            </p:cNvPr>
            <p:cNvSpPr/>
            <p:nvPr/>
          </p:nvSpPr>
          <p:spPr bwMode="auto">
            <a:xfrm>
              <a:off x="4935538" y="4413250"/>
              <a:ext cx="361950" cy="58738"/>
            </a:xfrm>
            <a:custGeom>
              <a:avLst/>
              <a:gdLst>
                <a:gd name="T0" fmla="*/ 0 w 123"/>
                <a:gd name="T1" fmla="*/ 18 h 20"/>
                <a:gd name="T2" fmla="*/ 123 w 123"/>
                <a:gd name="T3" fmla="*/ 0 h 20"/>
                <a:gd name="T4" fmla="*/ 0 w 123"/>
                <a:gd name="T5" fmla="*/ 18 h 20"/>
              </a:gdLst>
              <a:ahLst/>
              <a:cxnLst>
                <a:cxn ang="0">
                  <a:pos x="T0" y="T1"/>
                </a:cxn>
                <a:cxn ang="0">
                  <a:pos x="T2" y="T3"/>
                </a:cxn>
                <a:cxn ang="0">
                  <a:pos x="T4" y="T5"/>
                </a:cxn>
              </a:cxnLst>
              <a:rect l="0" t="0" r="r" b="b"/>
              <a:pathLst>
                <a:path w="123" h="20">
                  <a:moveTo>
                    <a:pt x="0" y="18"/>
                  </a:moveTo>
                  <a:cubicBezTo>
                    <a:pt x="41" y="15"/>
                    <a:pt x="83" y="14"/>
                    <a:pt x="123" y="0"/>
                  </a:cubicBezTo>
                  <a:cubicBezTo>
                    <a:pt x="84" y="18"/>
                    <a:pt x="42" y="20"/>
                    <a:pt x="0" y="18"/>
                  </a:cubicBezTo>
                  <a:close/>
                </a:path>
              </a:pathLst>
            </a:custGeom>
            <a:solidFill>
              <a:srgbClr val="ED8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 name="Freeform 139">
              <a:extLst>
                <a:ext uri="{FF2B5EF4-FFF2-40B4-BE49-F238E27FC236}">
                  <a16:creationId xmlns:a16="http://schemas.microsoft.com/office/drawing/2014/main" id="{C7B8EED8-B386-BF98-28E5-0CE5B2210E91}"/>
                </a:ext>
              </a:extLst>
            </p:cNvPr>
            <p:cNvSpPr/>
            <p:nvPr/>
          </p:nvSpPr>
          <p:spPr bwMode="auto">
            <a:xfrm>
              <a:off x="5041900" y="3843338"/>
              <a:ext cx="125413" cy="93663"/>
            </a:xfrm>
            <a:custGeom>
              <a:avLst/>
              <a:gdLst>
                <a:gd name="T0" fmla="*/ 39 w 43"/>
                <a:gd name="T1" fmla="*/ 3 h 32"/>
                <a:gd name="T2" fmla="*/ 24 w 43"/>
                <a:gd name="T3" fmla="*/ 11 h 32"/>
                <a:gd name="T4" fmla="*/ 16 w 43"/>
                <a:gd name="T5" fmla="*/ 14 h 32"/>
                <a:gd name="T6" fmla="*/ 35 w 43"/>
                <a:gd name="T7" fmla="*/ 17 h 32"/>
                <a:gd name="T8" fmla="*/ 41 w 43"/>
                <a:gd name="T9" fmla="*/ 19 h 32"/>
                <a:gd name="T10" fmla="*/ 38 w 43"/>
                <a:gd name="T11" fmla="*/ 25 h 32"/>
                <a:gd name="T12" fmla="*/ 35 w 43"/>
                <a:gd name="T13" fmla="*/ 32 h 32"/>
                <a:gd name="T14" fmla="*/ 10 w 43"/>
                <a:gd name="T15" fmla="*/ 32 h 32"/>
                <a:gd name="T16" fmla="*/ 1 w 43"/>
                <a:gd name="T17" fmla="*/ 25 h 32"/>
                <a:gd name="T18" fmla="*/ 6 w 43"/>
                <a:gd name="T19" fmla="*/ 15 h 32"/>
                <a:gd name="T20" fmla="*/ 20 w 43"/>
                <a:gd name="T21" fmla="*/ 9 h 32"/>
                <a:gd name="T22" fmla="*/ 39 w 43"/>
                <a:gd name="T23"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2">
                  <a:moveTo>
                    <a:pt x="39" y="3"/>
                  </a:moveTo>
                  <a:cubicBezTo>
                    <a:pt x="37" y="11"/>
                    <a:pt x="34" y="17"/>
                    <a:pt x="24" y="11"/>
                  </a:cubicBezTo>
                  <a:cubicBezTo>
                    <a:pt x="21" y="10"/>
                    <a:pt x="18" y="11"/>
                    <a:pt x="16" y="14"/>
                  </a:cubicBezTo>
                  <a:cubicBezTo>
                    <a:pt x="22" y="16"/>
                    <a:pt x="28" y="17"/>
                    <a:pt x="35" y="17"/>
                  </a:cubicBezTo>
                  <a:cubicBezTo>
                    <a:pt x="37" y="17"/>
                    <a:pt x="39" y="16"/>
                    <a:pt x="41" y="19"/>
                  </a:cubicBezTo>
                  <a:cubicBezTo>
                    <a:pt x="43" y="22"/>
                    <a:pt x="41" y="24"/>
                    <a:pt x="38" y="25"/>
                  </a:cubicBezTo>
                  <a:cubicBezTo>
                    <a:pt x="35" y="27"/>
                    <a:pt x="35" y="29"/>
                    <a:pt x="35" y="32"/>
                  </a:cubicBezTo>
                  <a:cubicBezTo>
                    <a:pt x="27" y="32"/>
                    <a:pt x="18" y="32"/>
                    <a:pt x="10" y="32"/>
                  </a:cubicBezTo>
                  <a:cubicBezTo>
                    <a:pt x="5" y="32"/>
                    <a:pt x="3" y="29"/>
                    <a:pt x="1" y="25"/>
                  </a:cubicBezTo>
                  <a:cubicBezTo>
                    <a:pt x="0" y="21"/>
                    <a:pt x="2" y="17"/>
                    <a:pt x="6" y="15"/>
                  </a:cubicBezTo>
                  <a:cubicBezTo>
                    <a:pt x="10" y="13"/>
                    <a:pt x="15" y="11"/>
                    <a:pt x="20" y="9"/>
                  </a:cubicBezTo>
                  <a:cubicBezTo>
                    <a:pt x="26" y="7"/>
                    <a:pt x="31" y="0"/>
                    <a:pt x="39" y="3"/>
                  </a:cubicBezTo>
                  <a:close/>
                </a:path>
              </a:pathLst>
            </a:custGeom>
            <a:solidFill>
              <a:srgbClr val="DA3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 name="Freeform 140">
              <a:extLst>
                <a:ext uri="{FF2B5EF4-FFF2-40B4-BE49-F238E27FC236}">
                  <a16:creationId xmlns:a16="http://schemas.microsoft.com/office/drawing/2014/main" id="{B072766C-D00F-04F9-07A0-EC5817D96A5F}"/>
                </a:ext>
              </a:extLst>
            </p:cNvPr>
            <p:cNvSpPr/>
            <p:nvPr/>
          </p:nvSpPr>
          <p:spPr bwMode="auto">
            <a:xfrm>
              <a:off x="4891088" y="3895725"/>
              <a:ext cx="106363" cy="52388"/>
            </a:xfrm>
            <a:custGeom>
              <a:avLst/>
              <a:gdLst>
                <a:gd name="T0" fmla="*/ 16 w 36"/>
                <a:gd name="T1" fmla="*/ 18 h 18"/>
                <a:gd name="T2" fmla="*/ 0 w 36"/>
                <a:gd name="T3" fmla="*/ 6 h 18"/>
                <a:gd name="T4" fmla="*/ 13 w 36"/>
                <a:gd name="T5" fmla="*/ 1 h 18"/>
                <a:gd name="T6" fmla="*/ 36 w 36"/>
                <a:gd name="T7" fmla="*/ 0 h 18"/>
                <a:gd name="T8" fmla="*/ 16 w 36"/>
                <a:gd name="T9" fmla="*/ 18 h 18"/>
              </a:gdLst>
              <a:ahLst/>
              <a:cxnLst>
                <a:cxn ang="0">
                  <a:pos x="T0" y="T1"/>
                </a:cxn>
                <a:cxn ang="0">
                  <a:pos x="T2" y="T3"/>
                </a:cxn>
                <a:cxn ang="0">
                  <a:pos x="T4" y="T5"/>
                </a:cxn>
                <a:cxn ang="0">
                  <a:pos x="T6" y="T7"/>
                </a:cxn>
                <a:cxn ang="0">
                  <a:pos x="T8" y="T9"/>
                </a:cxn>
              </a:cxnLst>
              <a:rect l="0" t="0" r="r" b="b"/>
              <a:pathLst>
                <a:path w="36" h="18">
                  <a:moveTo>
                    <a:pt x="16" y="18"/>
                  </a:moveTo>
                  <a:cubicBezTo>
                    <a:pt x="11" y="14"/>
                    <a:pt x="2" y="16"/>
                    <a:pt x="0" y="6"/>
                  </a:cubicBezTo>
                  <a:cubicBezTo>
                    <a:pt x="3" y="2"/>
                    <a:pt x="8" y="1"/>
                    <a:pt x="13" y="1"/>
                  </a:cubicBezTo>
                  <a:cubicBezTo>
                    <a:pt x="20" y="1"/>
                    <a:pt x="28" y="2"/>
                    <a:pt x="36" y="0"/>
                  </a:cubicBezTo>
                  <a:cubicBezTo>
                    <a:pt x="29" y="6"/>
                    <a:pt x="19" y="8"/>
                    <a:pt x="16" y="18"/>
                  </a:cubicBezTo>
                  <a:close/>
                </a:path>
              </a:pathLst>
            </a:custGeom>
            <a:solidFill>
              <a:srgbClr val="D743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 name="Freeform 141">
              <a:extLst>
                <a:ext uri="{FF2B5EF4-FFF2-40B4-BE49-F238E27FC236}">
                  <a16:creationId xmlns:a16="http://schemas.microsoft.com/office/drawing/2014/main" id="{2D2FEBEE-A516-131A-6FB8-2F0978D84437}"/>
                </a:ext>
              </a:extLst>
            </p:cNvPr>
            <p:cNvSpPr/>
            <p:nvPr/>
          </p:nvSpPr>
          <p:spPr bwMode="auto">
            <a:xfrm>
              <a:off x="4800600" y="3916363"/>
              <a:ext cx="58738" cy="104775"/>
            </a:xfrm>
            <a:custGeom>
              <a:avLst/>
              <a:gdLst>
                <a:gd name="T0" fmla="*/ 18 w 20"/>
                <a:gd name="T1" fmla="*/ 36 h 36"/>
                <a:gd name="T2" fmla="*/ 2 w 20"/>
                <a:gd name="T3" fmla="*/ 0 h 36"/>
                <a:gd name="T4" fmla="*/ 20 w 20"/>
                <a:gd name="T5" fmla="*/ 34 h 36"/>
                <a:gd name="T6" fmla="*/ 18 w 20"/>
                <a:gd name="T7" fmla="*/ 36 h 36"/>
              </a:gdLst>
              <a:ahLst/>
              <a:cxnLst>
                <a:cxn ang="0">
                  <a:pos x="T0" y="T1"/>
                </a:cxn>
                <a:cxn ang="0">
                  <a:pos x="T2" y="T3"/>
                </a:cxn>
                <a:cxn ang="0">
                  <a:pos x="T4" y="T5"/>
                </a:cxn>
                <a:cxn ang="0">
                  <a:pos x="T6" y="T7"/>
                </a:cxn>
              </a:cxnLst>
              <a:rect l="0" t="0" r="r" b="b"/>
              <a:pathLst>
                <a:path w="20" h="36">
                  <a:moveTo>
                    <a:pt x="18" y="36"/>
                  </a:moveTo>
                  <a:cubicBezTo>
                    <a:pt x="8" y="25"/>
                    <a:pt x="0" y="6"/>
                    <a:pt x="2" y="0"/>
                  </a:cubicBezTo>
                  <a:cubicBezTo>
                    <a:pt x="8" y="11"/>
                    <a:pt x="14" y="23"/>
                    <a:pt x="20" y="34"/>
                  </a:cubicBezTo>
                  <a:cubicBezTo>
                    <a:pt x="20" y="35"/>
                    <a:pt x="19" y="35"/>
                    <a:pt x="18" y="36"/>
                  </a:cubicBezTo>
                  <a:close/>
                </a:path>
              </a:pathLst>
            </a:custGeom>
            <a:solidFill>
              <a:srgbClr val="F18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 name="Freeform 142">
              <a:extLst>
                <a:ext uri="{FF2B5EF4-FFF2-40B4-BE49-F238E27FC236}">
                  <a16:creationId xmlns:a16="http://schemas.microsoft.com/office/drawing/2014/main" id="{C3560CCD-FB2C-6C03-F66B-9B9E3D942C04}"/>
                </a:ext>
              </a:extLst>
            </p:cNvPr>
            <p:cNvSpPr/>
            <p:nvPr/>
          </p:nvSpPr>
          <p:spPr bwMode="auto">
            <a:xfrm>
              <a:off x="5100638" y="3813175"/>
              <a:ext cx="66675" cy="55563"/>
            </a:xfrm>
            <a:custGeom>
              <a:avLst/>
              <a:gdLst>
                <a:gd name="T0" fmla="*/ 19 w 23"/>
                <a:gd name="T1" fmla="*/ 13 h 19"/>
                <a:gd name="T2" fmla="*/ 0 w 23"/>
                <a:gd name="T3" fmla="*/ 19 h 19"/>
                <a:gd name="T4" fmla="*/ 10 w 23"/>
                <a:gd name="T5" fmla="*/ 8 h 19"/>
                <a:gd name="T6" fmla="*/ 19 w 23"/>
                <a:gd name="T7" fmla="*/ 1 h 19"/>
                <a:gd name="T8" fmla="*/ 23 w 23"/>
                <a:gd name="T9" fmla="*/ 11 h 19"/>
                <a:gd name="T10" fmla="*/ 19 w 23"/>
                <a:gd name="T11" fmla="*/ 13 h 19"/>
              </a:gdLst>
              <a:ahLst/>
              <a:cxnLst>
                <a:cxn ang="0">
                  <a:pos x="T0" y="T1"/>
                </a:cxn>
                <a:cxn ang="0">
                  <a:pos x="T2" y="T3"/>
                </a:cxn>
                <a:cxn ang="0">
                  <a:pos x="T4" y="T5"/>
                </a:cxn>
                <a:cxn ang="0">
                  <a:pos x="T6" y="T7"/>
                </a:cxn>
                <a:cxn ang="0">
                  <a:pos x="T8" y="T9"/>
                </a:cxn>
                <a:cxn ang="0">
                  <a:pos x="T10" y="T11"/>
                </a:cxn>
              </a:cxnLst>
              <a:rect l="0" t="0" r="r" b="b"/>
              <a:pathLst>
                <a:path w="23" h="19">
                  <a:moveTo>
                    <a:pt x="19" y="13"/>
                  </a:moveTo>
                  <a:cubicBezTo>
                    <a:pt x="12" y="15"/>
                    <a:pt x="7" y="18"/>
                    <a:pt x="0" y="19"/>
                  </a:cubicBezTo>
                  <a:cubicBezTo>
                    <a:pt x="4" y="15"/>
                    <a:pt x="8" y="12"/>
                    <a:pt x="10" y="8"/>
                  </a:cubicBezTo>
                  <a:cubicBezTo>
                    <a:pt x="12" y="5"/>
                    <a:pt x="14" y="0"/>
                    <a:pt x="19" y="1"/>
                  </a:cubicBezTo>
                  <a:cubicBezTo>
                    <a:pt x="23" y="3"/>
                    <a:pt x="22" y="8"/>
                    <a:pt x="23" y="11"/>
                  </a:cubicBezTo>
                  <a:cubicBezTo>
                    <a:pt x="21" y="12"/>
                    <a:pt x="20" y="13"/>
                    <a:pt x="19" y="13"/>
                  </a:cubicBezTo>
                  <a:close/>
                </a:path>
              </a:pathLst>
            </a:custGeom>
            <a:solidFill>
              <a:srgbClr val="E35D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 name="Freeform 143">
              <a:extLst>
                <a:ext uri="{FF2B5EF4-FFF2-40B4-BE49-F238E27FC236}">
                  <a16:creationId xmlns:a16="http://schemas.microsoft.com/office/drawing/2014/main" id="{830A01EE-3BE6-EB4B-2A00-0C4E9F956E05}"/>
                </a:ext>
              </a:extLst>
            </p:cNvPr>
            <p:cNvSpPr/>
            <p:nvPr/>
          </p:nvSpPr>
          <p:spPr bwMode="auto">
            <a:xfrm>
              <a:off x="4979988" y="3895725"/>
              <a:ext cx="52388" cy="34925"/>
            </a:xfrm>
            <a:custGeom>
              <a:avLst/>
              <a:gdLst>
                <a:gd name="T0" fmla="*/ 0 w 18"/>
                <a:gd name="T1" fmla="*/ 10 h 12"/>
                <a:gd name="T2" fmla="*/ 12 w 18"/>
                <a:gd name="T3" fmla="*/ 3 h 12"/>
                <a:gd name="T4" fmla="*/ 17 w 18"/>
                <a:gd name="T5" fmla="*/ 2 h 12"/>
                <a:gd name="T6" fmla="*/ 18 w 18"/>
                <a:gd name="T7" fmla="*/ 9 h 12"/>
                <a:gd name="T8" fmla="*/ 13 w 18"/>
                <a:gd name="T9" fmla="*/ 12 h 12"/>
                <a:gd name="T10" fmla="*/ 1 w 18"/>
                <a:gd name="T11" fmla="*/ 11 h 12"/>
                <a:gd name="T12" fmla="*/ 0 w 1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0" y="10"/>
                  </a:moveTo>
                  <a:cubicBezTo>
                    <a:pt x="3" y="6"/>
                    <a:pt x="8" y="5"/>
                    <a:pt x="12" y="3"/>
                  </a:cubicBezTo>
                  <a:cubicBezTo>
                    <a:pt x="14" y="2"/>
                    <a:pt x="16" y="0"/>
                    <a:pt x="17" y="2"/>
                  </a:cubicBezTo>
                  <a:cubicBezTo>
                    <a:pt x="18" y="4"/>
                    <a:pt x="18" y="7"/>
                    <a:pt x="18" y="9"/>
                  </a:cubicBezTo>
                  <a:cubicBezTo>
                    <a:pt x="18" y="12"/>
                    <a:pt x="16" y="12"/>
                    <a:pt x="13" y="12"/>
                  </a:cubicBezTo>
                  <a:cubicBezTo>
                    <a:pt x="9" y="12"/>
                    <a:pt x="5" y="11"/>
                    <a:pt x="1" y="11"/>
                  </a:cubicBezTo>
                  <a:cubicBezTo>
                    <a:pt x="1" y="11"/>
                    <a:pt x="0" y="10"/>
                    <a:pt x="0" y="10"/>
                  </a:cubicBezTo>
                  <a:close/>
                </a:path>
              </a:pathLst>
            </a:custGeom>
            <a:solidFill>
              <a:srgbClr val="DB4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 name="Freeform 144">
              <a:extLst>
                <a:ext uri="{FF2B5EF4-FFF2-40B4-BE49-F238E27FC236}">
                  <a16:creationId xmlns:a16="http://schemas.microsoft.com/office/drawing/2014/main" id="{3C69F487-6E8E-06DE-4879-6235736EF05C}"/>
                </a:ext>
              </a:extLst>
            </p:cNvPr>
            <p:cNvSpPr/>
            <p:nvPr/>
          </p:nvSpPr>
          <p:spPr bwMode="auto">
            <a:xfrm>
              <a:off x="4738688" y="4048125"/>
              <a:ext cx="36513" cy="288925"/>
            </a:xfrm>
            <a:custGeom>
              <a:avLst/>
              <a:gdLst>
                <a:gd name="T0" fmla="*/ 12 w 12"/>
                <a:gd name="T1" fmla="*/ 98 h 98"/>
                <a:gd name="T2" fmla="*/ 7 w 12"/>
                <a:gd name="T3" fmla="*/ 0 h 98"/>
                <a:gd name="T4" fmla="*/ 12 w 12"/>
                <a:gd name="T5" fmla="*/ 98 h 98"/>
              </a:gdLst>
              <a:ahLst/>
              <a:cxnLst>
                <a:cxn ang="0">
                  <a:pos x="T0" y="T1"/>
                </a:cxn>
                <a:cxn ang="0">
                  <a:pos x="T2" y="T3"/>
                </a:cxn>
                <a:cxn ang="0">
                  <a:pos x="T4" y="T5"/>
                </a:cxn>
              </a:cxnLst>
              <a:rect l="0" t="0" r="r" b="b"/>
              <a:pathLst>
                <a:path w="12" h="98">
                  <a:moveTo>
                    <a:pt x="12" y="98"/>
                  </a:moveTo>
                  <a:cubicBezTo>
                    <a:pt x="2" y="89"/>
                    <a:pt x="0" y="37"/>
                    <a:pt x="7" y="0"/>
                  </a:cubicBezTo>
                  <a:cubicBezTo>
                    <a:pt x="7" y="33"/>
                    <a:pt x="7" y="65"/>
                    <a:pt x="12" y="98"/>
                  </a:cubicBezTo>
                  <a:close/>
                </a:path>
              </a:pathLst>
            </a:custGeom>
            <a:solidFill>
              <a:srgbClr val="F18C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 name="Freeform 145">
              <a:extLst>
                <a:ext uri="{FF2B5EF4-FFF2-40B4-BE49-F238E27FC236}">
                  <a16:creationId xmlns:a16="http://schemas.microsoft.com/office/drawing/2014/main" id="{1EF4E711-F992-EC82-52D4-5D4827E85461}"/>
                </a:ext>
              </a:extLst>
            </p:cNvPr>
            <p:cNvSpPr/>
            <p:nvPr/>
          </p:nvSpPr>
          <p:spPr bwMode="auto">
            <a:xfrm>
              <a:off x="5181600" y="3602038"/>
              <a:ext cx="26988" cy="38100"/>
            </a:xfrm>
            <a:custGeom>
              <a:avLst/>
              <a:gdLst>
                <a:gd name="T0" fmla="*/ 0 w 9"/>
                <a:gd name="T1" fmla="*/ 6 h 13"/>
                <a:gd name="T2" fmla="*/ 8 w 9"/>
                <a:gd name="T3" fmla="*/ 0 h 13"/>
                <a:gd name="T4" fmla="*/ 8 w 9"/>
                <a:gd name="T5" fmla="*/ 8 h 13"/>
                <a:gd name="T6" fmla="*/ 9 w 9"/>
                <a:gd name="T7" fmla="*/ 12 h 13"/>
                <a:gd name="T8" fmla="*/ 0 w 9"/>
                <a:gd name="T9" fmla="*/ 6 h 13"/>
              </a:gdLst>
              <a:ahLst/>
              <a:cxnLst>
                <a:cxn ang="0">
                  <a:pos x="T0" y="T1"/>
                </a:cxn>
                <a:cxn ang="0">
                  <a:pos x="T2" y="T3"/>
                </a:cxn>
                <a:cxn ang="0">
                  <a:pos x="T4" y="T5"/>
                </a:cxn>
                <a:cxn ang="0">
                  <a:pos x="T6" y="T7"/>
                </a:cxn>
                <a:cxn ang="0">
                  <a:pos x="T8" y="T9"/>
                </a:cxn>
              </a:cxnLst>
              <a:rect l="0" t="0" r="r" b="b"/>
              <a:pathLst>
                <a:path w="9" h="13">
                  <a:moveTo>
                    <a:pt x="0" y="6"/>
                  </a:moveTo>
                  <a:cubicBezTo>
                    <a:pt x="2" y="3"/>
                    <a:pt x="4" y="0"/>
                    <a:pt x="8" y="0"/>
                  </a:cubicBezTo>
                  <a:cubicBezTo>
                    <a:pt x="8" y="3"/>
                    <a:pt x="5" y="5"/>
                    <a:pt x="8" y="8"/>
                  </a:cubicBezTo>
                  <a:cubicBezTo>
                    <a:pt x="8" y="9"/>
                    <a:pt x="9" y="10"/>
                    <a:pt x="9" y="12"/>
                  </a:cubicBezTo>
                  <a:cubicBezTo>
                    <a:pt x="4" y="12"/>
                    <a:pt x="0" y="13"/>
                    <a:pt x="0" y="6"/>
                  </a:cubicBezTo>
                  <a:close/>
                </a:path>
              </a:pathLst>
            </a:custGeom>
            <a:solidFill>
              <a:srgbClr val="E97A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 name="Freeform 146">
              <a:extLst>
                <a:ext uri="{FF2B5EF4-FFF2-40B4-BE49-F238E27FC236}">
                  <a16:creationId xmlns:a16="http://schemas.microsoft.com/office/drawing/2014/main" id="{A107A3D2-C8D5-965F-85D0-F9098B584672}"/>
                </a:ext>
              </a:extLst>
            </p:cNvPr>
            <p:cNvSpPr/>
            <p:nvPr/>
          </p:nvSpPr>
          <p:spPr bwMode="auto">
            <a:xfrm>
              <a:off x="5772150" y="3406775"/>
              <a:ext cx="169863" cy="198438"/>
            </a:xfrm>
            <a:custGeom>
              <a:avLst/>
              <a:gdLst>
                <a:gd name="T0" fmla="*/ 1 w 58"/>
                <a:gd name="T1" fmla="*/ 31 h 67"/>
                <a:gd name="T2" fmla="*/ 11 w 58"/>
                <a:gd name="T3" fmla="*/ 36 h 67"/>
                <a:gd name="T4" fmla="*/ 14 w 58"/>
                <a:gd name="T5" fmla="*/ 0 h 67"/>
                <a:gd name="T6" fmla="*/ 16 w 58"/>
                <a:gd name="T7" fmla="*/ 15 h 67"/>
                <a:gd name="T8" fmla="*/ 25 w 58"/>
                <a:gd name="T9" fmla="*/ 26 h 67"/>
                <a:gd name="T10" fmla="*/ 31 w 58"/>
                <a:gd name="T11" fmla="*/ 24 h 67"/>
                <a:gd name="T12" fmla="*/ 21 w 58"/>
                <a:gd name="T13" fmla="*/ 29 h 67"/>
                <a:gd name="T14" fmla="*/ 14 w 58"/>
                <a:gd name="T15" fmla="*/ 36 h 67"/>
                <a:gd name="T16" fmla="*/ 14 w 58"/>
                <a:gd name="T17" fmla="*/ 40 h 67"/>
                <a:gd name="T18" fmla="*/ 18 w 58"/>
                <a:gd name="T19" fmla="*/ 52 h 67"/>
                <a:gd name="T20" fmla="*/ 38 w 58"/>
                <a:gd name="T21" fmla="*/ 51 h 67"/>
                <a:gd name="T22" fmla="*/ 43 w 58"/>
                <a:gd name="T23" fmla="*/ 52 h 67"/>
                <a:gd name="T24" fmla="*/ 58 w 58"/>
                <a:gd name="T25" fmla="*/ 52 h 67"/>
                <a:gd name="T26" fmla="*/ 49 w 58"/>
                <a:gd name="T27" fmla="*/ 56 h 67"/>
                <a:gd name="T28" fmla="*/ 23 w 58"/>
                <a:gd name="T29" fmla="*/ 56 h 67"/>
                <a:gd name="T30" fmla="*/ 9 w 58"/>
                <a:gd name="T31" fmla="*/ 65 h 67"/>
                <a:gd name="T32" fmla="*/ 7 w 58"/>
                <a:gd name="T33" fmla="*/ 67 h 67"/>
                <a:gd name="T34" fmla="*/ 3 w 58"/>
                <a:gd name="T35" fmla="*/ 60 h 67"/>
                <a:gd name="T36" fmla="*/ 3 w 58"/>
                <a:gd name="T37" fmla="*/ 60 h 67"/>
                <a:gd name="T38" fmla="*/ 1 w 58"/>
                <a:gd name="T39" fmla="*/ 33 h 67"/>
                <a:gd name="T40" fmla="*/ 1 w 58"/>
                <a:gd name="T4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67">
                  <a:moveTo>
                    <a:pt x="1" y="31"/>
                  </a:moveTo>
                  <a:cubicBezTo>
                    <a:pt x="4" y="32"/>
                    <a:pt x="7" y="33"/>
                    <a:pt x="11" y="36"/>
                  </a:cubicBezTo>
                  <a:cubicBezTo>
                    <a:pt x="8" y="23"/>
                    <a:pt x="17" y="13"/>
                    <a:pt x="14" y="0"/>
                  </a:cubicBezTo>
                  <a:cubicBezTo>
                    <a:pt x="18" y="8"/>
                    <a:pt x="18" y="8"/>
                    <a:pt x="16" y="15"/>
                  </a:cubicBezTo>
                  <a:cubicBezTo>
                    <a:pt x="12" y="25"/>
                    <a:pt x="14" y="27"/>
                    <a:pt x="25" y="26"/>
                  </a:cubicBezTo>
                  <a:cubicBezTo>
                    <a:pt x="27" y="26"/>
                    <a:pt x="29" y="25"/>
                    <a:pt x="31" y="24"/>
                  </a:cubicBezTo>
                  <a:cubicBezTo>
                    <a:pt x="28" y="29"/>
                    <a:pt x="24" y="30"/>
                    <a:pt x="21" y="29"/>
                  </a:cubicBezTo>
                  <a:cubicBezTo>
                    <a:pt x="14" y="28"/>
                    <a:pt x="13" y="31"/>
                    <a:pt x="14" y="36"/>
                  </a:cubicBezTo>
                  <a:cubicBezTo>
                    <a:pt x="14" y="38"/>
                    <a:pt x="14" y="39"/>
                    <a:pt x="14" y="40"/>
                  </a:cubicBezTo>
                  <a:cubicBezTo>
                    <a:pt x="16" y="44"/>
                    <a:pt x="13" y="50"/>
                    <a:pt x="18" y="52"/>
                  </a:cubicBezTo>
                  <a:cubicBezTo>
                    <a:pt x="24" y="54"/>
                    <a:pt x="32" y="55"/>
                    <a:pt x="38" y="51"/>
                  </a:cubicBezTo>
                  <a:cubicBezTo>
                    <a:pt x="41" y="48"/>
                    <a:pt x="41" y="50"/>
                    <a:pt x="43" y="52"/>
                  </a:cubicBezTo>
                  <a:cubicBezTo>
                    <a:pt x="47" y="54"/>
                    <a:pt x="52" y="53"/>
                    <a:pt x="58" y="52"/>
                  </a:cubicBezTo>
                  <a:cubicBezTo>
                    <a:pt x="56" y="56"/>
                    <a:pt x="52" y="56"/>
                    <a:pt x="49" y="56"/>
                  </a:cubicBezTo>
                  <a:cubicBezTo>
                    <a:pt x="40" y="56"/>
                    <a:pt x="32" y="56"/>
                    <a:pt x="23" y="56"/>
                  </a:cubicBezTo>
                  <a:cubicBezTo>
                    <a:pt x="15" y="56"/>
                    <a:pt x="11" y="58"/>
                    <a:pt x="9" y="65"/>
                  </a:cubicBezTo>
                  <a:cubicBezTo>
                    <a:pt x="9" y="66"/>
                    <a:pt x="7" y="67"/>
                    <a:pt x="7" y="67"/>
                  </a:cubicBezTo>
                  <a:cubicBezTo>
                    <a:pt x="3" y="66"/>
                    <a:pt x="9" y="60"/>
                    <a:pt x="3" y="60"/>
                  </a:cubicBezTo>
                  <a:cubicBezTo>
                    <a:pt x="3" y="60"/>
                    <a:pt x="3" y="60"/>
                    <a:pt x="3" y="60"/>
                  </a:cubicBezTo>
                  <a:cubicBezTo>
                    <a:pt x="11" y="48"/>
                    <a:pt x="11" y="45"/>
                    <a:pt x="1" y="33"/>
                  </a:cubicBezTo>
                  <a:cubicBezTo>
                    <a:pt x="0" y="32"/>
                    <a:pt x="0" y="32"/>
                    <a:pt x="1" y="31"/>
                  </a:cubicBezTo>
                  <a:close/>
                </a:path>
              </a:pathLst>
            </a:custGeom>
            <a:solidFill>
              <a:srgbClr val="9B3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 name="Freeform 147">
              <a:extLst>
                <a:ext uri="{FF2B5EF4-FFF2-40B4-BE49-F238E27FC236}">
                  <a16:creationId xmlns:a16="http://schemas.microsoft.com/office/drawing/2014/main" id="{5645DAA3-A4CF-DB80-7FFE-FD9E01B319A6}"/>
                </a:ext>
              </a:extLst>
            </p:cNvPr>
            <p:cNvSpPr/>
            <p:nvPr/>
          </p:nvSpPr>
          <p:spPr bwMode="auto">
            <a:xfrm>
              <a:off x="5761038" y="3644900"/>
              <a:ext cx="169863" cy="171450"/>
            </a:xfrm>
            <a:custGeom>
              <a:avLst/>
              <a:gdLst>
                <a:gd name="T0" fmla="*/ 44 w 58"/>
                <a:gd name="T1" fmla="*/ 49 h 58"/>
                <a:gd name="T2" fmla="*/ 27 w 58"/>
                <a:gd name="T3" fmla="*/ 45 h 58"/>
                <a:gd name="T4" fmla="*/ 13 w 58"/>
                <a:gd name="T5" fmla="*/ 46 h 58"/>
                <a:gd name="T6" fmla="*/ 14 w 58"/>
                <a:gd name="T7" fmla="*/ 58 h 58"/>
                <a:gd name="T8" fmla="*/ 0 w 58"/>
                <a:gd name="T9" fmla="*/ 56 h 58"/>
                <a:gd name="T10" fmla="*/ 11 w 58"/>
                <a:gd name="T11" fmla="*/ 42 h 58"/>
                <a:gd name="T12" fmla="*/ 42 w 58"/>
                <a:gd name="T13" fmla="*/ 15 h 58"/>
                <a:gd name="T14" fmla="*/ 55 w 58"/>
                <a:gd name="T15" fmla="*/ 0 h 58"/>
                <a:gd name="T16" fmla="*/ 54 w 58"/>
                <a:gd name="T17" fmla="*/ 7 h 58"/>
                <a:gd name="T18" fmla="*/ 48 w 58"/>
                <a:gd name="T19" fmla="*/ 12 h 58"/>
                <a:gd name="T20" fmla="*/ 44 w 58"/>
                <a:gd name="T21" fmla="*/ 20 h 58"/>
                <a:gd name="T22" fmla="*/ 54 w 58"/>
                <a:gd name="T23" fmla="*/ 24 h 58"/>
                <a:gd name="T24" fmla="*/ 29 w 58"/>
                <a:gd name="T25" fmla="*/ 42 h 58"/>
                <a:gd name="T26" fmla="*/ 43 w 58"/>
                <a:gd name="T27" fmla="*/ 47 h 58"/>
                <a:gd name="T28" fmla="*/ 44 w 58"/>
                <a:gd name="T29"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57">
                  <a:moveTo>
                    <a:pt x="44" y="49"/>
                  </a:moveTo>
                  <a:cubicBezTo>
                    <a:pt x="38" y="48"/>
                    <a:pt x="32" y="46"/>
                    <a:pt x="27" y="45"/>
                  </a:cubicBezTo>
                  <a:cubicBezTo>
                    <a:pt x="22" y="43"/>
                    <a:pt x="17" y="43"/>
                    <a:pt x="13" y="46"/>
                  </a:cubicBezTo>
                  <a:cubicBezTo>
                    <a:pt x="10" y="50"/>
                    <a:pt x="14" y="54"/>
                    <a:pt x="14" y="58"/>
                  </a:cubicBezTo>
                  <a:cubicBezTo>
                    <a:pt x="10" y="53"/>
                    <a:pt x="5" y="53"/>
                    <a:pt x="0" y="56"/>
                  </a:cubicBezTo>
                  <a:cubicBezTo>
                    <a:pt x="4" y="52"/>
                    <a:pt x="8" y="43"/>
                    <a:pt x="11" y="42"/>
                  </a:cubicBezTo>
                  <a:cubicBezTo>
                    <a:pt x="29" y="41"/>
                    <a:pt x="35" y="28"/>
                    <a:pt x="42" y="15"/>
                  </a:cubicBezTo>
                  <a:cubicBezTo>
                    <a:pt x="45" y="9"/>
                    <a:pt x="52" y="7"/>
                    <a:pt x="55" y="0"/>
                  </a:cubicBezTo>
                  <a:cubicBezTo>
                    <a:pt x="56" y="3"/>
                    <a:pt x="58" y="5"/>
                    <a:pt x="54" y="7"/>
                  </a:cubicBezTo>
                  <a:cubicBezTo>
                    <a:pt x="52" y="8"/>
                    <a:pt x="50" y="10"/>
                    <a:pt x="48" y="12"/>
                  </a:cubicBezTo>
                  <a:cubicBezTo>
                    <a:pt x="46" y="14"/>
                    <a:pt x="43" y="17"/>
                    <a:pt x="44" y="20"/>
                  </a:cubicBezTo>
                  <a:cubicBezTo>
                    <a:pt x="45" y="23"/>
                    <a:pt x="49" y="20"/>
                    <a:pt x="54" y="24"/>
                  </a:cubicBezTo>
                  <a:cubicBezTo>
                    <a:pt x="36" y="20"/>
                    <a:pt x="37" y="35"/>
                    <a:pt x="29" y="42"/>
                  </a:cubicBezTo>
                  <a:cubicBezTo>
                    <a:pt x="34" y="44"/>
                    <a:pt x="39" y="45"/>
                    <a:pt x="43" y="47"/>
                  </a:cubicBezTo>
                  <a:cubicBezTo>
                    <a:pt x="44" y="47"/>
                    <a:pt x="44" y="48"/>
                    <a:pt x="44" y="49"/>
                  </a:cubicBezTo>
                  <a:close/>
                </a:path>
              </a:pathLst>
            </a:custGeom>
            <a:solidFill>
              <a:srgbClr val="97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 name="Freeform 148">
              <a:extLst>
                <a:ext uri="{FF2B5EF4-FFF2-40B4-BE49-F238E27FC236}">
                  <a16:creationId xmlns:a16="http://schemas.microsoft.com/office/drawing/2014/main" id="{BCCC25EE-160B-3F6F-75AD-1990E73CF86F}"/>
                </a:ext>
              </a:extLst>
            </p:cNvPr>
            <p:cNvSpPr/>
            <p:nvPr/>
          </p:nvSpPr>
          <p:spPr bwMode="auto">
            <a:xfrm>
              <a:off x="5703888" y="3568700"/>
              <a:ext cx="53975" cy="74613"/>
            </a:xfrm>
            <a:custGeom>
              <a:avLst/>
              <a:gdLst>
                <a:gd name="T0" fmla="*/ 4 w 18"/>
                <a:gd name="T1" fmla="*/ 17 h 25"/>
                <a:gd name="T2" fmla="*/ 1 w 18"/>
                <a:gd name="T3" fmla="*/ 3 h 25"/>
                <a:gd name="T4" fmla="*/ 10 w 18"/>
                <a:gd name="T5" fmla="*/ 3 h 25"/>
                <a:gd name="T6" fmla="*/ 14 w 18"/>
                <a:gd name="T7" fmla="*/ 21 h 25"/>
                <a:gd name="T8" fmla="*/ 4 w 18"/>
                <a:gd name="T9" fmla="*/ 17 h 25"/>
              </a:gdLst>
              <a:ahLst/>
              <a:cxnLst>
                <a:cxn ang="0">
                  <a:pos x="T0" y="T1"/>
                </a:cxn>
                <a:cxn ang="0">
                  <a:pos x="T2" y="T3"/>
                </a:cxn>
                <a:cxn ang="0">
                  <a:pos x="T4" y="T5"/>
                </a:cxn>
                <a:cxn ang="0">
                  <a:pos x="T6" y="T7"/>
                </a:cxn>
                <a:cxn ang="0">
                  <a:pos x="T8" y="T9"/>
                </a:cxn>
              </a:cxnLst>
              <a:rect l="0" t="0" r="r" b="b"/>
              <a:pathLst>
                <a:path w="18" h="25">
                  <a:moveTo>
                    <a:pt x="4" y="17"/>
                  </a:moveTo>
                  <a:cubicBezTo>
                    <a:pt x="5" y="12"/>
                    <a:pt x="0" y="8"/>
                    <a:pt x="1" y="3"/>
                  </a:cubicBezTo>
                  <a:cubicBezTo>
                    <a:pt x="4" y="0"/>
                    <a:pt x="7" y="2"/>
                    <a:pt x="10" y="3"/>
                  </a:cubicBezTo>
                  <a:cubicBezTo>
                    <a:pt x="17" y="10"/>
                    <a:pt x="18" y="13"/>
                    <a:pt x="14" y="21"/>
                  </a:cubicBezTo>
                  <a:cubicBezTo>
                    <a:pt x="9" y="25"/>
                    <a:pt x="7" y="20"/>
                    <a:pt x="4" y="17"/>
                  </a:cubicBezTo>
                  <a:close/>
                </a:path>
              </a:pathLst>
            </a:custGeom>
            <a:solidFill>
              <a:srgbClr val="EC7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 name="Freeform 149">
              <a:extLst>
                <a:ext uri="{FF2B5EF4-FFF2-40B4-BE49-F238E27FC236}">
                  <a16:creationId xmlns:a16="http://schemas.microsoft.com/office/drawing/2014/main" id="{5BC50F45-08D1-0243-0FCC-2EF8E685F53A}"/>
                </a:ext>
              </a:extLst>
            </p:cNvPr>
            <p:cNvSpPr/>
            <p:nvPr/>
          </p:nvSpPr>
          <p:spPr bwMode="auto">
            <a:xfrm>
              <a:off x="5707063" y="3406775"/>
              <a:ext cx="68263" cy="98425"/>
            </a:xfrm>
            <a:custGeom>
              <a:avLst/>
              <a:gdLst>
                <a:gd name="T0" fmla="*/ 23 w 23"/>
                <a:gd name="T1" fmla="*/ 31 h 33"/>
                <a:gd name="T2" fmla="*/ 23 w 23"/>
                <a:gd name="T3" fmla="*/ 33 h 33"/>
                <a:gd name="T4" fmla="*/ 4 w 23"/>
                <a:gd name="T5" fmla="*/ 15 h 33"/>
                <a:gd name="T6" fmla="*/ 5 w 23"/>
                <a:gd name="T7" fmla="*/ 6 h 33"/>
                <a:gd name="T8" fmla="*/ 12 w 23"/>
                <a:gd name="T9" fmla="*/ 18 h 33"/>
                <a:gd name="T10" fmla="*/ 16 w 23"/>
                <a:gd name="T11" fmla="*/ 4 h 33"/>
                <a:gd name="T12" fmla="*/ 16 w 23"/>
                <a:gd name="T13" fmla="*/ 0 h 33"/>
                <a:gd name="T14" fmla="*/ 18 w 23"/>
                <a:gd name="T15" fmla="*/ 14 h 33"/>
                <a:gd name="T16" fmla="*/ 23 w 23"/>
                <a:gd name="T1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3">
                  <a:moveTo>
                    <a:pt x="23" y="31"/>
                  </a:moveTo>
                  <a:cubicBezTo>
                    <a:pt x="23" y="32"/>
                    <a:pt x="23" y="32"/>
                    <a:pt x="23" y="33"/>
                  </a:cubicBezTo>
                  <a:cubicBezTo>
                    <a:pt x="16" y="28"/>
                    <a:pt x="9" y="23"/>
                    <a:pt x="4" y="15"/>
                  </a:cubicBezTo>
                  <a:cubicBezTo>
                    <a:pt x="1" y="10"/>
                    <a:pt x="0" y="10"/>
                    <a:pt x="5" y="6"/>
                  </a:cubicBezTo>
                  <a:cubicBezTo>
                    <a:pt x="7" y="11"/>
                    <a:pt x="7" y="19"/>
                    <a:pt x="12" y="18"/>
                  </a:cubicBezTo>
                  <a:cubicBezTo>
                    <a:pt x="17" y="18"/>
                    <a:pt x="16" y="10"/>
                    <a:pt x="16" y="4"/>
                  </a:cubicBezTo>
                  <a:cubicBezTo>
                    <a:pt x="16" y="3"/>
                    <a:pt x="16" y="2"/>
                    <a:pt x="16" y="0"/>
                  </a:cubicBezTo>
                  <a:cubicBezTo>
                    <a:pt x="20" y="5"/>
                    <a:pt x="21" y="10"/>
                    <a:pt x="18" y="14"/>
                  </a:cubicBezTo>
                  <a:cubicBezTo>
                    <a:pt x="14" y="22"/>
                    <a:pt x="16" y="27"/>
                    <a:pt x="23" y="31"/>
                  </a:cubicBezTo>
                  <a:close/>
                </a:path>
              </a:pathLst>
            </a:custGeom>
            <a:solidFill>
              <a:srgbClr val="A63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 name="Freeform 150">
              <a:extLst>
                <a:ext uri="{FF2B5EF4-FFF2-40B4-BE49-F238E27FC236}">
                  <a16:creationId xmlns:a16="http://schemas.microsoft.com/office/drawing/2014/main" id="{C4C55D6B-0F6F-88BD-DFB5-7A4B10D906A0}"/>
                </a:ext>
              </a:extLst>
            </p:cNvPr>
            <p:cNvSpPr/>
            <p:nvPr/>
          </p:nvSpPr>
          <p:spPr bwMode="auto">
            <a:xfrm>
              <a:off x="5668963" y="3606800"/>
              <a:ext cx="47625" cy="50800"/>
            </a:xfrm>
            <a:custGeom>
              <a:avLst/>
              <a:gdLst>
                <a:gd name="T0" fmla="*/ 0 w 16"/>
                <a:gd name="T1" fmla="*/ 10 h 17"/>
                <a:gd name="T2" fmla="*/ 8 w 16"/>
                <a:gd name="T3" fmla="*/ 3 h 17"/>
                <a:gd name="T4" fmla="*/ 15 w 16"/>
                <a:gd name="T5" fmla="*/ 4 h 17"/>
                <a:gd name="T6" fmla="*/ 15 w 16"/>
                <a:gd name="T7" fmla="*/ 11 h 17"/>
                <a:gd name="T8" fmla="*/ 8 w 16"/>
                <a:gd name="T9" fmla="*/ 17 h 17"/>
                <a:gd name="T10" fmla="*/ 0 w 16"/>
                <a:gd name="T11" fmla="*/ 10 h 17"/>
              </a:gdLst>
              <a:ahLst/>
              <a:cxnLst>
                <a:cxn ang="0">
                  <a:pos x="T0" y="T1"/>
                </a:cxn>
                <a:cxn ang="0">
                  <a:pos x="T2" y="T3"/>
                </a:cxn>
                <a:cxn ang="0">
                  <a:pos x="T4" y="T5"/>
                </a:cxn>
                <a:cxn ang="0">
                  <a:pos x="T6" y="T7"/>
                </a:cxn>
                <a:cxn ang="0">
                  <a:pos x="T8" y="T9"/>
                </a:cxn>
                <a:cxn ang="0">
                  <a:pos x="T10" y="T11"/>
                </a:cxn>
              </a:cxnLst>
              <a:rect l="0" t="0" r="r" b="b"/>
              <a:pathLst>
                <a:path w="16" h="17">
                  <a:moveTo>
                    <a:pt x="0" y="10"/>
                  </a:moveTo>
                  <a:cubicBezTo>
                    <a:pt x="3" y="7"/>
                    <a:pt x="6" y="5"/>
                    <a:pt x="8" y="3"/>
                  </a:cubicBezTo>
                  <a:cubicBezTo>
                    <a:pt x="11" y="0"/>
                    <a:pt x="13" y="1"/>
                    <a:pt x="15" y="4"/>
                  </a:cubicBezTo>
                  <a:cubicBezTo>
                    <a:pt x="16" y="7"/>
                    <a:pt x="15" y="9"/>
                    <a:pt x="15" y="11"/>
                  </a:cubicBezTo>
                  <a:cubicBezTo>
                    <a:pt x="12" y="13"/>
                    <a:pt x="10" y="15"/>
                    <a:pt x="8" y="17"/>
                  </a:cubicBezTo>
                  <a:cubicBezTo>
                    <a:pt x="5" y="15"/>
                    <a:pt x="5" y="9"/>
                    <a:pt x="0" y="10"/>
                  </a:cubicBezTo>
                  <a:close/>
                </a:path>
              </a:pathLst>
            </a:custGeom>
            <a:solidFill>
              <a:srgbClr val="EC7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 name="Freeform 151">
              <a:extLst>
                <a:ext uri="{FF2B5EF4-FFF2-40B4-BE49-F238E27FC236}">
                  <a16:creationId xmlns:a16="http://schemas.microsoft.com/office/drawing/2014/main" id="{80268A5E-7CE0-DDEF-D50A-CDCC147FEC07}"/>
                </a:ext>
              </a:extLst>
            </p:cNvPr>
            <p:cNvSpPr/>
            <p:nvPr/>
          </p:nvSpPr>
          <p:spPr bwMode="auto">
            <a:xfrm>
              <a:off x="5734050" y="3575050"/>
              <a:ext cx="38100" cy="55563"/>
            </a:xfrm>
            <a:custGeom>
              <a:avLst/>
              <a:gdLst>
                <a:gd name="T0" fmla="*/ 4 w 13"/>
                <a:gd name="T1" fmla="*/ 19 h 19"/>
                <a:gd name="T2" fmla="*/ 0 w 13"/>
                <a:gd name="T3" fmla="*/ 1 h 19"/>
                <a:gd name="T4" fmla="*/ 7 w 13"/>
                <a:gd name="T5" fmla="*/ 5 h 19"/>
                <a:gd name="T6" fmla="*/ 9 w 13"/>
                <a:gd name="T7" fmla="*/ 8 h 19"/>
                <a:gd name="T8" fmla="*/ 4 w 13"/>
                <a:gd name="T9" fmla="*/ 19 h 19"/>
              </a:gdLst>
              <a:ahLst/>
              <a:cxnLst>
                <a:cxn ang="0">
                  <a:pos x="T0" y="T1"/>
                </a:cxn>
                <a:cxn ang="0">
                  <a:pos x="T2" y="T3"/>
                </a:cxn>
                <a:cxn ang="0">
                  <a:pos x="T4" y="T5"/>
                </a:cxn>
                <a:cxn ang="0">
                  <a:pos x="T6" y="T7"/>
                </a:cxn>
                <a:cxn ang="0">
                  <a:pos x="T8" y="T9"/>
                </a:cxn>
              </a:cxnLst>
              <a:rect l="0" t="0" r="r" b="b"/>
              <a:pathLst>
                <a:path w="13" h="19">
                  <a:moveTo>
                    <a:pt x="4" y="19"/>
                  </a:moveTo>
                  <a:cubicBezTo>
                    <a:pt x="4" y="13"/>
                    <a:pt x="4" y="7"/>
                    <a:pt x="0" y="1"/>
                  </a:cubicBezTo>
                  <a:cubicBezTo>
                    <a:pt x="3" y="0"/>
                    <a:pt x="5" y="2"/>
                    <a:pt x="7" y="5"/>
                  </a:cubicBezTo>
                  <a:cubicBezTo>
                    <a:pt x="10" y="4"/>
                    <a:pt x="10" y="6"/>
                    <a:pt x="9" y="8"/>
                  </a:cubicBezTo>
                  <a:cubicBezTo>
                    <a:pt x="11" y="14"/>
                    <a:pt x="13" y="19"/>
                    <a:pt x="4" y="19"/>
                  </a:cubicBezTo>
                  <a:close/>
                </a:path>
              </a:pathLst>
            </a:custGeom>
            <a:solidFill>
              <a:srgbClr val="C64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 name="Freeform 152">
              <a:extLst>
                <a:ext uri="{FF2B5EF4-FFF2-40B4-BE49-F238E27FC236}">
                  <a16:creationId xmlns:a16="http://schemas.microsoft.com/office/drawing/2014/main" id="{4294B610-8C49-5152-865D-A72776143B01}"/>
                </a:ext>
              </a:extLst>
            </p:cNvPr>
            <p:cNvSpPr/>
            <p:nvPr/>
          </p:nvSpPr>
          <p:spPr bwMode="auto">
            <a:xfrm>
              <a:off x="5702300" y="3727450"/>
              <a:ext cx="42863" cy="30163"/>
            </a:xfrm>
            <a:custGeom>
              <a:avLst/>
              <a:gdLst>
                <a:gd name="T0" fmla="*/ 15 w 15"/>
                <a:gd name="T1" fmla="*/ 5 h 10"/>
                <a:gd name="T2" fmla="*/ 4 w 15"/>
                <a:gd name="T3" fmla="*/ 10 h 10"/>
                <a:gd name="T4" fmla="*/ 1 w 15"/>
                <a:gd name="T5" fmla="*/ 6 h 10"/>
                <a:gd name="T6" fmla="*/ 11 w 15"/>
                <a:gd name="T7" fmla="*/ 0 h 10"/>
                <a:gd name="T8" fmla="*/ 15 w 15"/>
                <a:gd name="T9" fmla="*/ 5 h 10"/>
              </a:gdLst>
              <a:ahLst/>
              <a:cxnLst>
                <a:cxn ang="0">
                  <a:pos x="T0" y="T1"/>
                </a:cxn>
                <a:cxn ang="0">
                  <a:pos x="T2" y="T3"/>
                </a:cxn>
                <a:cxn ang="0">
                  <a:pos x="T4" y="T5"/>
                </a:cxn>
                <a:cxn ang="0">
                  <a:pos x="T6" y="T7"/>
                </a:cxn>
                <a:cxn ang="0">
                  <a:pos x="T8" y="T9"/>
                </a:cxn>
              </a:cxnLst>
              <a:rect l="0" t="0" r="r" b="b"/>
              <a:pathLst>
                <a:path w="15" h="10">
                  <a:moveTo>
                    <a:pt x="15" y="5"/>
                  </a:moveTo>
                  <a:cubicBezTo>
                    <a:pt x="12" y="8"/>
                    <a:pt x="9" y="10"/>
                    <a:pt x="4" y="10"/>
                  </a:cubicBezTo>
                  <a:cubicBezTo>
                    <a:pt x="2" y="10"/>
                    <a:pt x="0" y="8"/>
                    <a:pt x="1" y="6"/>
                  </a:cubicBezTo>
                  <a:cubicBezTo>
                    <a:pt x="3" y="3"/>
                    <a:pt x="7" y="0"/>
                    <a:pt x="11" y="0"/>
                  </a:cubicBezTo>
                  <a:cubicBezTo>
                    <a:pt x="14" y="0"/>
                    <a:pt x="14" y="3"/>
                    <a:pt x="15" y="5"/>
                  </a:cubicBezTo>
                  <a:close/>
                </a:path>
              </a:pathLst>
            </a:custGeom>
            <a:solidFill>
              <a:srgbClr val="F5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 name="Freeform 153">
              <a:extLst>
                <a:ext uri="{FF2B5EF4-FFF2-40B4-BE49-F238E27FC236}">
                  <a16:creationId xmlns:a16="http://schemas.microsoft.com/office/drawing/2014/main" id="{342667CB-D5B4-03B4-BC5B-B43D2EAFCA2E}"/>
                </a:ext>
              </a:extLst>
            </p:cNvPr>
            <p:cNvSpPr/>
            <p:nvPr/>
          </p:nvSpPr>
          <p:spPr bwMode="auto">
            <a:xfrm>
              <a:off x="5956300" y="3706813"/>
              <a:ext cx="50800" cy="38100"/>
            </a:xfrm>
            <a:custGeom>
              <a:avLst/>
              <a:gdLst>
                <a:gd name="T0" fmla="*/ 1 w 17"/>
                <a:gd name="T1" fmla="*/ 13 h 13"/>
                <a:gd name="T2" fmla="*/ 0 w 17"/>
                <a:gd name="T3" fmla="*/ 13 h 13"/>
                <a:gd name="T4" fmla="*/ 17 w 17"/>
                <a:gd name="T5" fmla="*/ 3 h 13"/>
                <a:gd name="T6" fmla="*/ 1 w 17"/>
                <a:gd name="T7" fmla="*/ 13 h 13"/>
              </a:gdLst>
              <a:ahLst/>
              <a:cxnLst>
                <a:cxn ang="0">
                  <a:pos x="T0" y="T1"/>
                </a:cxn>
                <a:cxn ang="0">
                  <a:pos x="T2" y="T3"/>
                </a:cxn>
                <a:cxn ang="0">
                  <a:pos x="T4" y="T5"/>
                </a:cxn>
                <a:cxn ang="0">
                  <a:pos x="T6" y="T7"/>
                </a:cxn>
              </a:cxnLst>
              <a:rect l="0" t="0" r="r" b="b"/>
              <a:pathLst>
                <a:path w="17" h="13">
                  <a:moveTo>
                    <a:pt x="1" y="13"/>
                  </a:moveTo>
                  <a:cubicBezTo>
                    <a:pt x="1" y="13"/>
                    <a:pt x="0" y="13"/>
                    <a:pt x="0" y="13"/>
                  </a:cubicBezTo>
                  <a:cubicBezTo>
                    <a:pt x="3" y="2"/>
                    <a:pt x="7" y="0"/>
                    <a:pt x="17" y="3"/>
                  </a:cubicBezTo>
                  <a:cubicBezTo>
                    <a:pt x="13" y="8"/>
                    <a:pt x="6" y="9"/>
                    <a:pt x="1" y="13"/>
                  </a:cubicBezTo>
                  <a:close/>
                </a:path>
              </a:pathLst>
            </a:custGeom>
            <a:solidFill>
              <a:srgbClr val="677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 name="Freeform 154">
              <a:extLst>
                <a:ext uri="{FF2B5EF4-FFF2-40B4-BE49-F238E27FC236}">
                  <a16:creationId xmlns:a16="http://schemas.microsoft.com/office/drawing/2014/main" id="{B21BFA37-261A-B31E-DACF-F876B9B4C143}"/>
                </a:ext>
              </a:extLst>
            </p:cNvPr>
            <p:cNvSpPr/>
            <p:nvPr/>
          </p:nvSpPr>
          <p:spPr bwMode="auto">
            <a:xfrm>
              <a:off x="5754688" y="3557588"/>
              <a:ext cx="26988" cy="44450"/>
            </a:xfrm>
            <a:custGeom>
              <a:avLst/>
              <a:gdLst>
                <a:gd name="T0" fmla="*/ 2 w 9"/>
                <a:gd name="T1" fmla="*/ 14 h 15"/>
                <a:gd name="T2" fmla="*/ 0 w 9"/>
                <a:gd name="T3" fmla="*/ 11 h 15"/>
                <a:gd name="T4" fmla="*/ 9 w 9"/>
                <a:gd name="T5" fmla="*/ 9 h 15"/>
                <a:gd name="T6" fmla="*/ 9 w 9"/>
                <a:gd name="T7" fmla="*/ 9 h 15"/>
                <a:gd name="T8" fmla="*/ 2 w 9"/>
                <a:gd name="T9" fmla="*/ 14 h 15"/>
              </a:gdLst>
              <a:ahLst/>
              <a:cxnLst>
                <a:cxn ang="0">
                  <a:pos x="T0" y="T1"/>
                </a:cxn>
                <a:cxn ang="0">
                  <a:pos x="T2" y="T3"/>
                </a:cxn>
                <a:cxn ang="0">
                  <a:pos x="T4" y="T5"/>
                </a:cxn>
                <a:cxn ang="0">
                  <a:pos x="T6" y="T7"/>
                </a:cxn>
                <a:cxn ang="0">
                  <a:pos x="T8" y="T9"/>
                </a:cxn>
              </a:cxnLst>
              <a:rect l="0" t="0" r="r" b="b"/>
              <a:pathLst>
                <a:path w="9" h="15">
                  <a:moveTo>
                    <a:pt x="2" y="14"/>
                  </a:moveTo>
                  <a:cubicBezTo>
                    <a:pt x="1" y="13"/>
                    <a:pt x="1" y="12"/>
                    <a:pt x="0" y="11"/>
                  </a:cubicBezTo>
                  <a:cubicBezTo>
                    <a:pt x="1" y="0"/>
                    <a:pt x="6" y="7"/>
                    <a:pt x="9" y="9"/>
                  </a:cubicBezTo>
                  <a:cubicBezTo>
                    <a:pt x="9" y="9"/>
                    <a:pt x="9" y="9"/>
                    <a:pt x="9" y="9"/>
                  </a:cubicBezTo>
                  <a:cubicBezTo>
                    <a:pt x="9" y="14"/>
                    <a:pt x="6" y="15"/>
                    <a:pt x="2" y="14"/>
                  </a:cubicBezTo>
                  <a:close/>
                </a:path>
              </a:pathLst>
            </a:custGeom>
            <a:solidFill>
              <a:srgbClr val="F0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 name="Freeform 155">
              <a:extLst>
                <a:ext uri="{FF2B5EF4-FFF2-40B4-BE49-F238E27FC236}">
                  <a16:creationId xmlns:a16="http://schemas.microsoft.com/office/drawing/2014/main" id="{10F75E1F-A646-9322-E71F-0EB5A21D8731}"/>
                </a:ext>
              </a:extLst>
            </p:cNvPr>
            <p:cNvSpPr/>
            <p:nvPr/>
          </p:nvSpPr>
          <p:spPr bwMode="auto">
            <a:xfrm>
              <a:off x="5886450" y="3771900"/>
              <a:ext cx="31750" cy="31750"/>
            </a:xfrm>
            <a:custGeom>
              <a:avLst/>
              <a:gdLst>
                <a:gd name="T0" fmla="*/ 1 w 11"/>
                <a:gd name="T1" fmla="*/ 6 h 11"/>
                <a:gd name="T2" fmla="*/ 0 w 11"/>
                <a:gd name="T3" fmla="*/ 4 h 11"/>
                <a:gd name="T4" fmla="*/ 9 w 11"/>
                <a:gd name="T5" fmla="*/ 0 h 11"/>
                <a:gd name="T6" fmla="*/ 11 w 11"/>
                <a:gd name="T7" fmla="*/ 11 h 11"/>
                <a:gd name="T8" fmla="*/ 1 w 11"/>
                <a:gd name="T9" fmla="*/ 6 h 11"/>
              </a:gdLst>
              <a:ahLst/>
              <a:cxnLst>
                <a:cxn ang="0">
                  <a:pos x="T0" y="T1"/>
                </a:cxn>
                <a:cxn ang="0">
                  <a:pos x="T2" y="T3"/>
                </a:cxn>
                <a:cxn ang="0">
                  <a:pos x="T4" y="T5"/>
                </a:cxn>
                <a:cxn ang="0">
                  <a:pos x="T6" y="T7"/>
                </a:cxn>
                <a:cxn ang="0">
                  <a:pos x="T8" y="T9"/>
                </a:cxn>
              </a:cxnLst>
              <a:rect l="0" t="0" r="r" b="b"/>
              <a:pathLst>
                <a:path w="11" h="11">
                  <a:moveTo>
                    <a:pt x="1" y="6"/>
                  </a:moveTo>
                  <a:cubicBezTo>
                    <a:pt x="0" y="5"/>
                    <a:pt x="0" y="5"/>
                    <a:pt x="0" y="4"/>
                  </a:cubicBezTo>
                  <a:cubicBezTo>
                    <a:pt x="3" y="3"/>
                    <a:pt x="6" y="1"/>
                    <a:pt x="9" y="0"/>
                  </a:cubicBezTo>
                  <a:cubicBezTo>
                    <a:pt x="8" y="4"/>
                    <a:pt x="10" y="8"/>
                    <a:pt x="11" y="11"/>
                  </a:cubicBezTo>
                  <a:cubicBezTo>
                    <a:pt x="8" y="9"/>
                    <a:pt x="4" y="8"/>
                    <a:pt x="1" y="6"/>
                  </a:cubicBezTo>
                  <a:close/>
                </a:path>
              </a:pathLst>
            </a:custGeom>
            <a:solidFill>
              <a:srgbClr val="DA66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 name="Freeform 156">
              <a:extLst>
                <a:ext uri="{FF2B5EF4-FFF2-40B4-BE49-F238E27FC236}">
                  <a16:creationId xmlns:a16="http://schemas.microsoft.com/office/drawing/2014/main" id="{450601E2-3290-B8A3-40C6-089D1B83402A}"/>
                </a:ext>
              </a:extLst>
            </p:cNvPr>
            <p:cNvSpPr/>
            <p:nvPr/>
          </p:nvSpPr>
          <p:spPr bwMode="auto">
            <a:xfrm>
              <a:off x="5740400" y="3768725"/>
              <a:ext cx="25400" cy="20638"/>
            </a:xfrm>
            <a:custGeom>
              <a:avLst/>
              <a:gdLst>
                <a:gd name="T0" fmla="*/ 6 w 9"/>
                <a:gd name="T1" fmla="*/ 0 h 7"/>
                <a:gd name="T2" fmla="*/ 9 w 9"/>
                <a:gd name="T3" fmla="*/ 3 h 7"/>
                <a:gd name="T4" fmla="*/ 3 w 9"/>
                <a:gd name="T5" fmla="*/ 7 h 7"/>
                <a:gd name="T6" fmla="*/ 0 w 9"/>
                <a:gd name="T7" fmla="*/ 4 h 7"/>
                <a:gd name="T8" fmla="*/ 6 w 9"/>
                <a:gd name="T9" fmla="*/ 0 h 7"/>
              </a:gdLst>
              <a:ahLst/>
              <a:cxnLst>
                <a:cxn ang="0">
                  <a:pos x="T0" y="T1"/>
                </a:cxn>
                <a:cxn ang="0">
                  <a:pos x="T2" y="T3"/>
                </a:cxn>
                <a:cxn ang="0">
                  <a:pos x="T4" y="T5"/>
                </a:cxn>
                <a:cxn ang="0">
                  <a:pos x="T6" y="T7"/>
                </a:cxn>
                <a:cxn ang="0">
                  <a:pos x="T8" y="T9"/>
                </a:cxn>
              </a:cxnLst>
              <a:rect l="0" t="0" r="r" b="b"/>
              <a:pathLst>
                <a:path w="9" h="7">
                  <a:moveTo>
                    <a:pt x="6" y="0"/>
                  </a:moveTo>
                  <a:cubicBezTo>
                    <a:pt x="8" y="0"/>
                    <a:pt x="9" y="2"/>
                    <a:pt x="9" y="3"/>
                  </a:cubicBezTo>
                  <a:cubicBezTo>
                    <a:pt x="9" y="6"/>
                    <a:pt x="6" y="6"/>
                    <a:pt x="3" y="7"/>
                  </a:cubicBezTo>
                  <a:cubicBezTo>
                    <a:pt x="2" y="7"/>
                    <a:pt x="0" y="6"/>
                    <a:pt x="0" y="4"/>
                  </a:cubicBezTo>
                  <a:cubicBezTo>
                    <a:pt x="1" y="1"/>
                    <a:pt x="4" y="1"/>
                    <a:pt x="6" y="0"/>
                  </a:cubicBezTo>
                  <a:close/>
                </a:path>
              </a:pathLst>
            </a:custGeom>
            <a:solidFill>
              <a:srgbClr val="F4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8" name="Freeform 157">
              <a:extLst>
                <a:ext uri="{FF2B5EF4-FFF2-40B4-BE49-F238E27FC236}">
                  <a16:creationId xmlns:a16="http://schemas.microsoft.com/office/drawing/2014/main" id="{7AB8AF5D-2CB1-EC40-EB51-3F5E737A66E9}"/>
                </a:ext>
              </a:extLst>
            </p:cNvPr>
            <p:cNvSpPr/>
            <p:nvPr/>
          </p:nvSpPr>
          <p:spPr bwMode="auto">
            <a:xfrm>
              <a:off x="6024563" y="4106863"/>
              <a:ext cx="55563" cy="58738"/>
            </a:xfrm>
            <a:custGeom>
              <a:avLst/>
              <a:gdLst>
                <a:gd name="T0" fmla="*/ 1 w 19"/>
                <a:gd name="T1" fmla="*/ 20 h 20"/>
                <a:gd name="T2" fmla="*/ 3 w 19"/>
                <a:gd name="T3" fmla="*/ 17 h 20"/>
                <a:gd name="T4" fmla="*/ 19 w 19"/>
                <a:gd name="T5" fmla="*/ 0 h 20"/>
                <a:gd name="T6" fmla="*/ 0 w 19"/>
                <a:gd name="T7" fmla="*/ 19 h 20"/>
                <a:gd name="T8" fmla="*/ 1 w 19"/>
                <a:gd name="T9" fmla="*/ 20 h 20"/>
              </a:gdLst>
              <a:ahLst/>
              <a:cxnLst>
                <a:cxn ang="0">
                  <a:pos x="T0" y="T1"/>
                </a:cxn>
                <a:cxn ang="0">
                  <a:pos x="T2" y="T3"/>
                </a:cxn>
                <a:cxn ang="0">
                  <a:pos x="T4" y="T5"/>
                </a:cxn>
                <a:cxn ang="0">
                  <a:pos x="T6" y="T7"/>
                </a:cxn>
                <a:cxn ang="0">
                  <a:pos x="T8" y="T9"/>
                </a:cxn>
              </a:cxnLst>
              <a:rect l="0" t="0" r="r" b="b"/>
              <a:pathLst>
                <a:path w="19" h="20">
                  <a:moveTo>
                    <a:pt x="1" y="20"/>
                  </a:moveTo>
                  <a:cubicBezTo>
                    <a:pt x="1" y="19"/>
                    <a:pt x="2" y="18"/>
                    <a:pt x="3" y="17"/>
                  </a:cubicBezTo>
                  <a:cubicBezTo>
                    <a:pt x="8" y="11"/>
                    <a:pt x="14" y="6"/>
                    <a:pt x="19" y="0"/>
                  </a:cubicBezTo>
                  <a:cubicBezTo>
                    <a:pt x="13" y="6"/>
                    <a:pt x="6" y="12"/>
                    <a:pt x="0" y="19"/>
                  </a:cubicBezTo>
                  <a:cubicBezTo>
                    <a:pt x="0" y="19"/>
                    <a:pt x="0" y="19"/>
                    <a:pt x="1" y="20"/>
                  </a:cubicBezTo>
                  <a:close/>
                </a:path>
              </a:pathLst>
            </a:custGeom>
            <a:solidFill>
              <a:srgbClr val="F18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Tree>
    <p:extLst>
      <p:ext uri="{BB962C8B-B14F-4D97-AF65-F5344CB8AC3E}">
        <p14:creationId xmlns:p14="http://schemas.microsoft.com/office/powerpoint/2010/main" val="246391271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1"/>
          <p:cNvSpPr txBox="1"/>
          <p:nvPr/>
        </p:nvSpPr>
        <p:spPr>
          <a:xfrm>
            <a:off x="444086" y="0"/>
            <a:ext cx="4813714" cy="201771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altLang="ko-KR" dirty="0">
                <a:solidFill>
                  <a:srgbClr val="E9475A"/>
                </a:solidFill>
                <a:cs typeface="B Nazanin" panose="00000400000000000000" pitchFamily="2" charset="-78"/>
              </a:rPr>
              <a:t>طرح بندی یک ستون</a:t>
            </a:r>
            <a:endParaRPr lang="ko-KR" altLang="en-US" dirty="0">
              <a:solidFill>
                <a:srgbClr val="E9475A"/>
              </a:solidFill>
              <a:cs typeface="B Nazanin" panose="00000400000000000000" pitchFamily="2" charset="-78"/>
            </a:endParaRPr>
          </a:p>
        </p:txBody>
      </p:sp>
      <p:sp>
        <p:nvSpPr>
          <p:cNvPr id="33" name="Rectangle 2"/>
          <p:cNvSpPr/>
          <p:nvPr/>
        </p:nvSpPr>
        <p:spPr>
          <a:xfrm>
            <a:off x="4505183" y="1504857"/>
            <a:ext cx="4932000" cy="32764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grpSp>
        <p:nvGrpSpPr>
          <p:cNvPr id="34" name="Group 10"/>
          <p:cNvGrpSpPr/>
          <p:nvPr/>
        </p:nvGrpSpPr>
        <p:grpSpPr>
          <a:xfrm>
            <a:off x="7059678" y="2305520"/>
            <a:ext cx="4298421" cy="2869964"/>
            <a:chOff x="2910293" y="1908684"/>
            <a:chExt cx="6160540" cy="2869964"/>
          </a:xfrm>
        </p:grpSpPr>
        <p:sp>
          <p:nvSpPr>
            <p:cNvPr id="35" name="TextBox 11"/>
            <p:cNvSpPr txBox="1"/>
            <p:nvPr/>
          </p:nvSpPr>
          <p:spPr>
            <a:xfrm>
              <a:off x="2910293" y="2227500"/>
              <a:ext cx="6160540" cy="2551148"/>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من امیدوارم و معتقدم که این الگو زمان، پول و اعتبار شما را جلب کند.</a:t>
              </a:r>
            </a:p>
            <a:p>
              <a:pPr algn="r" rtl="1">
                <a:lnSpc>
                  <a:spcPct val="150000"/>
                </a:lnSpc>
              </a:pPr>
              <a:endParaRPr lang="fa-IR" altLang="ko-KR" sz="1200" dirty="0">
                <a:solidFill>
                  <a:schemeClr val="tx1">
                    <a:lumMod val="75000"/>
                    <a:lumOff val="25000"/>
                  </a:schemeClr>
                </a:solidFill>
                <a:cs typeface="B Nazanin" panose="00000400000000000000" pitchFamily="2" charset="-78"/>
              </a:endParaRPr>
            </a:p>
            <a:p>
              <a:pPr algn="r" rtl="1">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p>
            <a:p>
              <a:pPr algn="r" rtl="1">
                <a:lnSpc>
                  <a:spcPct val="150000"/>
                </a:lnSpc>
              </a:pPr>
              <a:endParaRPr lang="fa-IR" altLang="ko-KR" sz="1200" dirty="0">
                <a:solidFill>
                  <a:schemeClr val="tx1">
                    <a:lumMod val="75000"/>
                    <a:lumOff val="25000"/>
                  </a:schemeClr>
                </a:solidFill>
                <a:cs typeface="B Nazanin" panose="00000400000000000000" pitchFamily="2" charset="-78"/>
              </a:endParaRPr>
            </a:p>
            <a:p>
              <a:pPr algn="r" rtl="1">
                <a:lnSpc>
                  <a:spcPct val="150000"/>
                </a:lnSpc>
              </a:pPr>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36" name="TextBox 12"/>
            <p:cNvSpPr txBox="1"/>
            <p:nvPr/>
          </p:nvSpPr>
          <p:spPr>
            <a:xfrm>
              <a:off x="2910293" y="1908684"/>
              <a:ext cx="6160540"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متن شما در اینجا</a:t>
              </a:r>
              <a:endParaRPr lang="ko-KR" altLang="en-US" sz="1400" b="1" dirty="0">
                <a:solidFill>
                  <a:schemeClr val="tx1">
                    <a:lumMod val="75000"/>
                    <a:lumOff val="25000"/>
                  </a:schemeClr>
                </a:solidFill>
                <a:cs typeface="B Nazanin" panose="00000400000000000000" pitchFamily="2" charset="-78"/>
              </a:endParaRPr>
            </a:p>
          </p:txBody>
        </p:sp>
      </p:grpSp>
      <p:pic>
        <p:nvPicPr>
          <p:cNvPr id="6146" name="Picture 2" descr="Los sorprendentes beneficios de aprender a respirar más despacio (y cómo  hacerlo) - BBC News Mundo">
            <a:extLst>
              <a:ext uri="{FF2B5EF4-FFF2-40B4-BE49-F238E27FC236}">
                <a16:creationId xmlns:a16="http://schemas.microsoft.com/office/drawing/2014/main" id="{AA167764-5604-4461-B6FD-E3A0676D5B55}"/>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683623" y="2305520"/>
            <a:ext cx="6096000"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4719351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F297D1-3697-49F4-A853-F104FC3BB946}"/>
              </a:ext>
            </a:extLst>
          </p:cNvPr>
          <p:cNvSpPr>
            <a:spLocks noGrp="1"/>
          </p:cNvSpPr>
          <p:nvPr>
            <p:ph type="title" idx="4294967295"/>
          </p:nvPr>
        </p:nvSpPr>
        <p:spPr>
          <a:xfrm>
            <a:off x="1469789" y="252056"/>
            <a:ext cx="8474075" cy="709612"/>
          </a:xfrm>
          <a:prstGeom prst="rect">
            <a:avLst/>
          </a:prstGeom>
        </p:spPr>
        <p:txBody>
          <a:bodyPr/>
          <a:lstStyle/>
          <a:p>
            <a:pPr algn="r" rtl="1"/>
            <a:r>
              <a:rPr lang="fa-IR" dirty="0">
                <a:solidFill>
                  <a:srgbClr val="E9475A"/>
                </a:solidFill>
                <a:cs typeface="B Nazanin" panose="00000400000000000000" pitchFamily="2" charset="-78"/>
              </a:rPr>
              <a:t>تجزیه و تحلیل انسانی</a:t>
            </a:r>
            <a:endParaRPr lang="es-PE" dirty="0">
              <a:solidFill>
                <a:srgbClr val="E9475A"/>
              </a:solidFill>
              <a:cs typeface="B Nazanin" panose="00000400000000000000" pitchFamily="2" charset="-78"/>
            </a:endParaRPr>
          </a:p>
        </p:txBody>
      </p:sp>
      <p:sp>
        <p:nvSpPr>
          <p:cNvPr id="15" name="Rectangle 12">
            <a:extLst>
              <a:ext uri="{FF2B5EF4-FFF2-40B4-BE49-F238E27FC236}">
                <a16:creationId xmlns:a16="http://schemas.microsoft.com/office/drawing/2014/main" id="{EEFB5CAE-CF5F-408C-8BD6-08E34FD2CB11}"/>
              </a:ext>
            </a:extLst>
          </p:cNvPr>
          <p:cNvSpPr/>
          <p:nvPr/>
        </p:nvSpPr>
        <p:spPr bwMode="auto">
          <a:xfrm>
            <a:off x="8977971" y="1011499"/>
            <a:ext cx="1997925" cy="93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lnSpc>
                <a:spcPct val="150000"/>
              </a:lnSpc>
            </a:pP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چند چیز جالب اینجا</a:t>
            </a:r>
          </a:p>
          <a:p>
            <a:pPr algn="r" rtl="1" eaLnBrk="1" hangingPunct="1">
              <a:lnSpc>
                <a:spcPct val="150000"/>
              </a:lnSpc>
            </a:pP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نه قایق و نه لایه </a:t>
            </a:r>
            <a:r>
              <a:rPr lang="en-US" altLang="es-PE" sz="1200" dirty="0">
                <a:solidFill>
                  <a:schemeClr val="tx1"/>
                </a:solidFill>
                <a:latin typeface="+mn-lt"/>
                <a:ea typeface="MS PGothic" panose="020B0600070205080204" pitchFamily="34" charset="-128"/>
                <a:cs typeface="B Nazanin" panose="00000400000000000000" pitchFamily="2" charset="-78"/>
                <a:sym typeface="Aller Bold" charset="0"/>
              </a:rPr>
              <a:t>dui. </a:t>
            </a: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مشتری بسیار مهم است، مشتری توسط مشتری دنبال خواهد شد.</a:t>
            </a:r>
            <a:endParaRPr lang="en-US" altLang="es-PE" sz="1200" dirty="0">
              <a:solidFill>
                <a:schemeClr val="tx1"/>
              </a:solidFill>
              <a:latin typeface="+mn-lt"/>
              <a:ea typeface="MS PGothic" panose="020B0600070205080204" pitchFamily="34" charset="-128"/>
              <a:cs typeface="B Nazanin" panose="00000400000000000000" pitchFamily="2" charset="-78"/>
              <a:sym typeface="Aller Light" charset="0"/>
            </a:endParaRPr>
          </a:p>
        </p:txBody>
      </p:sp>
      <p:sp>
        <p:nvSpPr>
          <p:cNvPr id="16" name="Rectangle 13">
            <a:extLst>
              <a:ext uri="{FF2B5EF4-FFF2-40B4-BE49-F238E27FC236}">
                <a16:creationId xmlns:a16="http://schemas.microsoft.com/office/drawing/2014/main" id="{F769B062-C5D8-4089-BC90-F2475C4261EA}"/>
              </a:ext>
            </a:extLst>
          </p:cNvPr>
          <p:cNvSpPr/>
          <p:nvPr/>
        </p:nvSpPr>
        <p:spPr bwMode="auto">
          <a:xfrm>
            <a:off x="9129801" y="2900932"/>
            <a:ext cx="1997925" cy="93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lnSpc>
                <a:spcPct val="150000"/>
              </a:lnSpc>
            </a:pP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چند چیز جالب اینجا</a:t>
            </a:r>
          </a:p>
          <a:p>
            <a:pPr algn="r" rtl="1" eaLnBrk="1" hangingPunct="1">
              <a:lnSpc>
                <a:spcPct val="150000"/>
              </a:lnSpc>
            </a:pP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نه قایق و نه لایه </a:t>
            </a:r>
            <a:r>
              <a:rPr lang="en-US" altLang="es-PE" sz="1200" dirty="0">
                <a:solidFill>
                  <a:schemeClr val="tx1"/>
                </a:solidFill>
                <a:latin typeface="+mn-lt"/>
                <a:ea typeface="MS PGothic" panose="020B0600070205080204" pitchFamily="34" charset="-128"/>
                <a:cs typeface="B Nazanin" panose="00000400000000000000" pitchFamily="2" charset="-78"/>
                <a:sym typeface="Aller Bold" charset="0"/>
              </a:rPr>
              <a:t>dui. </a:t>
            </a: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مشتری بسیار مهم است، مشتری توسط مشتری دنبال خواهد شد.</a:t>
            </a:r>
            <a:endParaRPr lang="en-US" altLang="es-PE" sz="1200" dirty="0">
              <a:solidFill>
                <a:schemeClr val="tx1"/>
              </a:solidFill>
              <a:latin typeface="+mn-lt"/>
              <a:ea typeface="MS PGothic" panose="020B0600070205080204" pitchFamily="34" charset="-128"/>
              <a:cs typeface="B Nazanin" panose="00000400000000000000" pitchFamily="2" charset="-78"/>
              <a:sym typeface="Aller Light" charset="0"/>
            </a:endParaRPr>
          </a:p>
        </p:txBody>
      </p:sp>
      <p:sp>
        <p:nvSpPr>
          <p:cNvPr id="17" name="Rectangle 14">
            <a:extLst>
              <a:ext uri="{FF2B5EF4-FFF2-40B4-BE49-F238E27FC236}">
                <a16:creationId xmlns:a16="http://schemas.microsoft.com/office/drawing/2014/main" id="{2ABE6A3B-9339-40A1-B3AF-0D8E410B9FC3}"/>
              </a:ext>
            </a:extLst>
          </p:cNvPr>
          <p:cNvSpPr/>
          <p:nvPr/>
        </p:nvSpPr>
        <p:spPr bwMode="auto">
          <a:xfrm>
            <a:off x="8977971" y="4987687"/>
            <a:ext cx="1998764" cy="93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lnSpc>
                <a:spcPct val="150000"/>
              </a:lnSpc>
            </a:pP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چند چیز جالب اینجا</a:t>
            </a:r>
          </a:p>
          <a:p>
            <a:pPr algn="r" rtl="1" eaLnBrk="1" hangingPunct="1">
              <a:lnSpc>
                <a:spcPct val="150000"/>
              </a:lnSpc>
            </a:pP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نه قایق و نه لایه </a:t>
            </a:r>
            <a:r>
              <a:rPr lang="en-US" altLang="es-PE" sz="1200" dirty="0">
                <a:solidFill>
                  <a:schemeClr val="tx1"/>
                </a:solidFill>
                <a:latin typeface="+mn-lt"/>
                <a:ea typeface="MS PGothic" panose="020B0600070205080204" pitchFamily="34" charset="-128"/>
                <a:cs typeface="B Nazanin" panose="00000400000000000000" pitchFamily="2" charset="-78"/>
                <a:sym typeface="Aller Bold" charset="0"/>
              </a:rPr>
              <a:t>dui. </a:t>
            </a: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مشتری بسیار مهم است، مشتری توسط مشتری دنبال خواهد شد.</a:t>
            </a:r>
            <a:endParaRPr lang="en-US" altLang="es-PE" sz="1200" dirty="0">
              <a:solidFill>
                <a:schemeClr val="tx1"/>
              </a:solidFill>
              <a:latin typeface="+mn-lt"/>
              <a:ea typeface="MS PGothic" panose="020B0600070205080204" pitchFamily="34" charset="-128"/>
              <a:cs typeface="B Nazanin" panose="00000400000000000000" pitchFamily="2" charset="-78"/>
              <a:sym typeface="Aller Light" charset="0"/>
            </a:endParaRPr>
          </a:p>
        </p:txBody>
      </p:sp>
      <p:sp>
        <p:nvSpPr>
          <p:cNvPr id="4" name="Freeform 1">
            <a:extLst>
              <a:ext uri="{FF2B5EF4-FFF2-40B4-BE49-F238E27FC236}">
                <a16:creationId xmlns:a16="http://schemas.microsoft.com/office/drawing/2014/main" id="{1C8423FD-72B5-4965-82E0-908D0E3CD14A}"/>
              </a:ext>
            </a:extLst>
          </p:cNvPr>
          <p:cNvSpPr/>
          <p:nvPr/>
        </p:nvSpPr>
        <p:spPr bwMode="auto">
          <a:xfrm>
            <a:off x="3600721" y="1294699"/>
            <a:ext cx="2945935" cy="1746335"/>
          </a:xfrm>
          <a:custGeom>
            <a:avLst/>
            <a:gdLst>
              <a:gd name="T0" fmla="*/ 2908300 w 21600"/>
              <a:gd name="T1" fmla="*/ 0 h 21600"/>
              <a:gd name="T2" fmla="*/ 0 w 21600"/>
              <a:gd name="T3" fmla="*/ 1724025 h 21600"/>
              <a:gd name="T4" fmla="*/ 0 60000 65536"/>
              <a:gd name="T5" fmla="*/ 0 60000 65536"/>
            </a:gdLst>
            <a:ahLst/>
            <a:cxnLst>
              <a:cxn ang="T4">
                <a:pos x="T0" y="T1"/>
              </a:cxn>
              <a:cxn ang="T5">
                <a:pos x="T2" y="T3"/>
              </a:cxn>
            </a:cxnLst>
            <a:rect l="0" t="0" r="r" b="b"/>
            <a:pathLst>
              <a:path w="21600" h="21600">
                <a:moveTo>
                  <a:pt x="21600" y="0"/>
                </a:moveTo>
                <a:cubicBezTo>
                  <a:pt x="14400" y="7200"/>
                  <a:pt x="7200" y="14400"/>
                  <a:pt x="0" y="21600"/>
                </a:cubicBezTo>
              </a:path>
            </a:pathLst>
          </a:custGeom>
          <a:noFill/>
          <a:ln w="50800" cap="sq">
            <a:solidFill>
              <a:srgbClr val="FCAE54"/>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r" rtl="1"/>
            <a:endParaRPr lang="es-PE" sz="1200">
              <a:cs typeface="B Nazanin" panose="00000400000000000000" pitchFamily="2" charset="-78"/>
            </a:endParaRPr>
          </a:p>
        </p:txBody>
      </p:sp>
      <p:sp>
        <p:nvSpPr>
          <p:cNvPr id="5" name="Freeform 2">
            <a:extLst>
              <a:ext uri="{FF2B5EF4-FFF2-40B4-BE49-F238E27FC236}">
                <a16:creationId xmlns:a16="http://schemas.microsoft.com/office/drawing/2014/main" id="{853A8587-E628-4028-9A5C-C97033A86B19}"/>
              </a:ext>
            </a:extLst>
          </p:cNvPr>
          <p:cNvSpPr/>
          <p:nvPr/>
        </p:nvSpPr>
        <p:spPr bwMode="auto">
          <a:xfrm>
            <a:off x="4272884" y="3380332"/>
            <a:ext cx="3635786" cy="122211"/>
          </a:xfrm>
          <a:custGeom>
            <a:avLst/>
            <a:gdLst>
              <a:gd name="T0" fmla="*/ 3589338 w 21600"/>
              <a:gd name="T1" fmla="*/ 0 h 21600"/>
              <a:gd name="T2" fmla="*/ 0 w 21600"/>
              <a:gd name="T3" fmla="*/ 120650 h 21600"/>
              <a:gd name="T4" fmla="*/ 0 60000 65536"/>
              <a:gd name="T5" fmla="*/ 0 60000 65536"/>
            </a:gdLst>
            <a:ahLst/>
            <a:cxnLst>
              <a:cxn ang="T4">
                <a:pos x="T0" y="T1"/>
              </a:cxn>
              <a:cxn ang="T5">
                <a:pos x="T2" y="T3"/>
              </a:cxn>
            </a:cxnLst>
            <a:rect l="0" t="0" r="r" b="b"/>
            <a:pathLst>
              <a:path w="21600" h="21600">
                <a:moveTo>
                  <a:pt x="21600" y="0"/>
                </a:moveTo>
                <a:cubicBezTo>
                  <a:pt x="14400" y="7200"/>
                  <a:pt x="7200" y="14400"/>
                  <a:pt x="0" y="21600"/>
                </a:cubicBezTo>
              </a:path>
            </a:pathLst>
          </a:custGeom>
          <a:noFill/>
          <a:ln w="50800" cap="sq">
            <a:solidFill>
              <a:srgbClr val="CF5A6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r" rtl="1"/>
            <a:endParaRPr lang="es-PE" sz="1200">
              <a:cs typeface="B Nazanin" panose="00000400000000000000" pitchFamily="2" charset="-78"/>
            </a:endParaRPr>
          </a:p>
        </p:txBody>
      </p:sp>
      <p:sp>
        <p:nvSpPr>
          <p:cNvPr id="6" name="Freeform 3">
            <a:extLst>
              <a:ext uri="{FF2B5EF4-FFF2-40B4-BE49-F238E27FC236}">
                <a16:creationId xmlns:a16="http://schemas.microsoft.com/office/drawing/2014/main" id="{C074FDDF-DE54-4751-A6BD-88604DF2C943}"/>
              </a:ext>
            </a:extLst>
          </p:cNvPr>
          <p:cNvSpPr/>
          <p:nvPr/>
        </p:nvSpPr>
        <p:spPr bwMode="auto">
          <a:xfrm>
            <a:off x="3856401" y="4999630"/>
            <a:ext cx="2881613" cy="649650"/>
          </a:xfrm>
          <a:custGeom>
            <a:avLst/>
            <a:gdLst>
              <a:gd name="T0" fmla="*/ 0 w 21600"/>
              <a:gd name="T1" fmla="*/ 0 h 21600"/>
              <a:gd name="T2" fmla="*/ 2844800 w 21600"/>
              <a:gd name="T3" fmla="*/ 641350 h 21600"/>
              <a:gd name="T4" fmla="*/ 0 60000 65536"/>
              <a:gd name="T5" fmla="*/ 0 60000 65536"/>
            </a:gdLst>
            <a:ahLst/>
            <a:cxnLst>
              <a:cxn ang="T4">
                <a:pos x="T0" y="T1"/>
              </a:cxn>
              <a:cxn ang="T5">
                <a:pos x="T2" y="T3"/>
              </a:cxn>
            </a:cxnLst>
            <a:rect l="0" t="0" r="r" b="b"/>
            <a:pathLst>
              <a:path w="21600" h="21600">
                <a:moveTo>
                  <a:pt x="0" y="0"/>
                </a:moveTo>
                <a:cubicBezTo>
                  <a:pt x="7200" y="7200"/>
                  <a:pt x="14400" y="14400"/>
                  <a:pt x="21600" y="21600"/>
                </a:cubicBezTo>
              </a:path>
            </a:pathLst>
          </a:custGeom>
          <a:noFill/>
          <a:ln w="50800" cap="sq">
            <a:solidFill>
              <a:srgbClr val="9A566E"/>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r" rtl="1"/>
            <a:endParaRPr lang="es-PE" sz="1200">
              <a:cs typeface="B Nazanin" panose="00000400000000000000" pitchFamily="2" charset="-78"/>
            </a:endParaRPr>
          </a:p>
        </p:txBody>
      </p:sp>
      <p:sp>
        <p:nvSpPr>
          <p:cNvPr id="7" name="AutoShape 4">
            <a:extLst>
              <a:ext uri="{FF2B5EF4-FFF2-40B4-BE49-F238E27FC236}">
                <a16:creationId xmlns:a16="http://schemas.microsoft.com/office/drawing/2014/main" id="{1AE93ADD-E2DA-4DE1-BAE0-9C3504920D0B}"/>
              </a:ext>
            </a:extLst>
          </p:cNvPr>
          <p:cNvSpPr/>
          <p:nvPr/>
        </p:nvSpPr>
        <p:spPr bwMode="auto">
          <a:xfrm>
            <a:off x="5650977" y="1112992"/>
            <a:ext cx="2657896" cy="822146"/>
          </a:xfrm>
          <a:prstGeom prst="roundRect">
            <a:avLst>
              <a:gd name="adj" fmla="val 49315"/>
            </a:avLst>
          </a:prstGeom>
          <a:solidFill>
            <a:srgbClr val="F9AB63"/>
          </a:solidFill>
          <a:ln>
            <a:noFill/>
          </a:ln>
          <a:extLst>
            <a:ext uri="{91240B29-F687-4F45-9708-019B960494DF}">
              <a14:hiddenLine xmlns:a14="http://schemas.microsoft.com/office/drawing/2010/main" w="25400">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endParaRPr lang="es-PE" altLang="es-PE" sz="1200">
              <a:latin typeface="+mn-lt"/>
              <a:cs typeface="B Nazanin" panose="00000400000000000000" pitchFamily="2" charset="-78"/>
            </a:endParaRPr>
          </a:p>
        </p:txBody>
      </p:sp>
      <p:sp>
        <p:nvSpPr>
          <p:cNvPr id="10" name="Rectangle 7">
            <a:extLst>
              <a:ext uri="{FF2B5EF4-FFF2-40B4-BE49-F238E27FC236}">
                <a16:creationId xmlns:a16="http://schemas.microsoft.com/office/drawing/2014/main" id="{8622C62D-B265-462F-B72A-D6A292BFAF23}"/>
              </a:ext>
            </a:extLst>
          </p:cNvPr>
          <p:cNvSpPr/>
          <p:nvPr/>
        </p:nvSpPr>
        <p:spPr bwMode="auto">
          <a:xfrm>
            <a:off x="5840725" y="1365454"/>
            <a:ext cx="2656487" cy="385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rtl="1" eaLnBrk="1" hangingPunct="1">
              <a:lnSpc>
                <a:spcPct val="150000"/>
              </a:lnSpc>
            </a:pP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متن</a:t>
            </a:r>
            <a:endParaRPr lang="en-US" altLang="es-PE" sz="1200" dirty="0">
              <a:solidFill>
                <a:schemeClr val="tx1"/>
              </a:solidFill>
              <a:latin typeface="+mn-lt"/>
              <a:ea typeface="MS PGothic" panose="020B0600070205080204" pitchFamily="34" charset="-128"/>
              <a:cs typeface="B Nazanin" panose="00000400000000000000" pitchFamily="2" charset="-78"/>
              <a:sym typeface="Aller Bold" charset="0"/>
            </a:endParaRPr>
          </a:p>
        </p:txBody>
      </p:sp>
      <p:sp>
        <p:nvSpPr>
          <p:cNvPr id="11" name="AutoShape 8">
            <a:extLst>
              <a:ext uri="{FF2B5EF4-FFF2-40B4-BE49-F238E27FC236}">
                <a16:creationId xmlns:a16="http://schemas.microsoft.com/office/drawing/2014/main" id="{9A0845C0-BC43-4B81-92A2-0FB62CE6C8CA}"/>
              </a:ext>
            </a:extLst>
          </p:cNvPr>
          <p:cNvSpPr/>
          <p:nvPr/>
        </p:nvSpPr>
        <p:spPr bwMode="auto">
          <a:xfrm>
            <a:off x="5942033" y="3013699"/>
            <a:ext cx="2657896" cy="822146"/>
          </a:xfrm>
          <a:prstGeom prst="roundRect">
            <a:avLst>
              <a:gd name="adj" fmla="val 49315"/>
            </a:avLst>
          </a:prstGeom>
          <a:solidFill>
            <a:srgbClr val="CF5A6A"/>
          </a:solidFill>
          <a:ln>
            <a:noFill/>
          </a:ln>
          <a:extLst>
            <a:ext uri="{91240B29-F687-4F45-9708-019B960494DF}">
              <a14:hiddenLine xmlns:a14="http://schemas.microsoft.com/office/drawing/2010/main" w="25400">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endParaRPr lang="es-PE" altLang="es-PE" sz="1200">
              <a:latin typeface="+mn-lt"/>
              <a:cs typeface="B Nazanin" panose="00000400000000000000" pitchFamily="2" charset="-78"/>
            </a:endParaRPr>
          </a:p>
        </p:txBody>
      </p:sp>
      <p:sp>
        <p:nvSpPr>
          <p:cNvPr id="12" name="Rectangle 9">
            <a:extLst>
              <a:ext uri="{FF2B5EF4-FFF2-40B4-BE49-F238E27FC236}">
                <a16:creationId xmlns:a16="http://schemas.microsoft.com/office/drawing/2014/main" id="{FF3AC274-8404-48A1-B767-0910C74FA805}"/>
              </a:ext>
            </a:extLst>
          </p:cNvPr>
          <p:cNvSpPr/>
          <p:nvPr/>
        </p:nvSpPr>
        <p:spPr bwMode="auto">
          <a:xfrm>
            <a:off x="6131781" y="3291889"/>
            <a:ext cx="2656487" cy="385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rtl="1" eaLnBrk="1" hangingPunct="1">
              <a:lnSpc>
                <a:spcPct val="150000"/>
              </a:lnSpc>
            </a:pP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متن</a:t>
            </a:r>
            <a:endParaRPr lang="en-US" altLang="es-PE" sz="1200" dirty="0">
              <a:solidFill>
                <a:schemeClr val="tx1"/>
              </a:solidFill>
              <a:latin typeface="+mn-lt"/>
              <a:ea typeface="MS PGothic" panose="020B0600070205080204" pitchFamily="34" charset="-128"/>
              <a:cs typeface="B Nazanin" panose="00000400000000000000" pitchFamily="2" charset="-78"/>
              <a:sym typeface="Aller Bold" charset="0"/>
            </a:endParaRPr>
          </a:p>
        </p:txBody>
      </p:sp>
      <p:sp>
        <p:nvSpPr>
          <p:cNvPr id="13" name="AutoShape 10">
            <a:extLst>
              <a:ext uri="{FF2B5EF4-FFF2-40B4-BE49-F238E27FC236}">
                <a16:creationId xmlns:a16="http://schemas.microsoft.com/office/drawing/2014/main" id="{B222480A-DDD5-4A0D-AF1C-10EB7553664B}"/>
              </a:ext>
            </a:extLst>
          </p:cNvPr>
          <p:cNvSpPr/>
          <p:nvPr/>
        </p:nvSpPr>
        <p:spPr bwMode="auto">
          <a:xfrm>
            <a:off x="5502233" y="5174906"/>
            <a:ext cx="2656487" cy="822146"/>
          </a:xfrm>
          <a:prstGeom prst="roundRect">
            <a:avLst>
              <a:gd name="adj" fmla="val 49315"/>
            </a:avLst>
          </a:prstGeom>
          <a:solidFill>
            <a:srgbClr val="98566E"/>
          </a:solidFill>
          <a:ln>
            <a:noFill/>
          </a:ln>
          <a:extLst>
            <a:ext uri="{91240B29-F687-4F45-9708-019B960494DF}">
              <a14:hiddenLine xmlns:a14="http://schemas.microsoft.com/office/drawing/2010/main" w="25400">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r" rtl="1" eaLnBrk="1" hangingPunct="1"/>
            <a:endParaRPr lang="es-PE" altLang="es-PE" sz="1200">
              <a:latin typeface="+mn-lt"/>
              <a:cs typeface="B Nazanin" panose="00000400000000000000" pitchFamily="2" charset="-78"/>
            </a:endParaRPr>
          </a:p>
        </p:txBody>
      </p:sp>
      <p:sp>
        <p:nvSpPr>
          <p:cNvPr id="14" name="Rectangle 11">
            <a:extLst>
              <a:ext uri="{FF2B5EF4-FFF2-40B4-BE49-F238E27FC236}">
                <a16:creationId xmlns:a16="http://schemas.microsoft.com/office/drawing/2014/main" id="{A15E955B-090A-452A-B2C6-1957F963D98E}"/>
              </a:ext>
            </a:extLst>
          </p:cNvPr>
          <p:cNvSpPr/>
          <p:nvPr/>
        </p:nvSpPr>
        <p:spPr bwMode="auto">
          <a:xfrm>
            <a:off x="5690373" y="5453096"/>
            <a:ext cx="2658096" cy="385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rtl="1" eaLnBrk="1" hangingPunct="1">
              <a:lnSpc>
                <a:spcPct val="150000"/>
              </a:lnSpc>
            </a:pPr>
            <a:r>
              <a:rPr lang="fa-IR" altLang="es-PE" sz="1200" dirty="0">
                <a:solidFill>
                  <a:schemeClr val="tx1"/>
                </a:solidFill>
                <a:latin typeface="+mn-lt"/>
                <a:ea typeface="MS PGothic" panose="020B0600070205080204" pitchFamily="34" charset="-128"/>
                <a:cs typeface="B Nazanin" panose="00000400000000000000" pitchFamily="2" charset="-78"/>
                <a:sym typeface="Aller Bold" charset="0"/>
              </a:rPr>
              <a:t>متن</a:t>
            </a:r>
            <a:endParaRPr lang="en-US" altLang="es-PE" sz="1200" dirty="0">
              <a:solidFill>
                <a:schemeClr val="tx1"/>
              </a:solidFill>
              <a:latin typeface="+mn-lt"/>
              <a:ea typeface="MS PGothic" panose="020B0600070205080204" pitchFamily="34" charset="-128"/>
              <a:cs typeface="B Nazanin" panose="00000400000000000000" pitchFamily="2" charset="-78"/>
              <a:sym typeface="Aller Bold" charset="0"/>
            </a:endParaRPr>
          </a:p>
        </p:txBody>
      </p:sp>
      <p:grpSp>
        <p:nvGrpSpPr>
          <p:cNvPr id="572" name="Grupo 571">
            <a:extLst>
              <a:ext uri="{FF2B5EF4-FFF2-40B4-BE49-F238E27FC236}">
                <a16:creationId xmlns:a16="http://schemas.microsoft.com/office/drawing/2014/main" id="{78016642-8F82-4A25-CC33-6CDE848B9EEA}"/>
              </a:ext>
            </a:extLst>
          </p:cNvPr>
          <p:cNvGrpSpPr/>
          <p:nvPr/>
        </p:nvGrpSpPr>
        <p:grpSpPr>
          <a:xfrm>
            <a:off x="927100" y="2081213"/>
            <a:ext cx="2813050" cy="3530600"/>
            <a:chOff x="927100" y="2081213"/>
            <a:chExt cx="2813050" cy="3530600"/>
          </a:xfrm>
        </p:grpSpPr>
        <p:grpSp>
          <p:nvGrpSpPr>
            <p:cNvPr id="18" name="Group 205">
              <a:extLst>
                <a:ext uri="{FF2B5EF4-FFF2-40B4-BE49-F238E27FC236}">
                  <a16:creationId xmlns:a16="http://schemas.microsoft.com/office/drawing/2014/main" id="{A159B2AC-1EA8-813A-F353-32F5A30ECB88}"/>
                </a:ext>
              </a:extLst>
            </p:cNvPr>
            <p:cNvGrpSpPr/>
            <p:nvPr/>
          </p:nvGrpSpPr>
          <p:grpSpPr>
            <a:xfrm>
              <a:off x="927100" y="2081213"/>
              <a:ext cx="2813050" cy="3530600"/>
              <a:chOff x="584" y="1311"/>
              <a:chExt cx="1772" cy="2224"/>
            </a:xfrm>
          </p:grpSpPr>
          <p:sp>
            <p:nvSpPr>
              <p:cNvPr id="372" name="Freeform 5">
                <a:extLst>
                  <a:ext uri="{FF2B5EF4-FFF2-40B4-BE49-F238E27FC236}">
                    <a16:creationId xmlns:a16="http://schemas.microsoft.com/office/drawing/2014/main" id="{7F03C8FF-05BF-67C9-0D52-952F075DB857}"/>
                  </a:ext>
                </a:extLst>
              </p:cNvPr>
              <p:cNvSpPr/>
              <p:nvPr/>
            </p:nvSpPr>
            <p:spPr bwMode="auto">
              <a:xfrm>
                <a:off x="624" y="1610"/>
                <a:ext cx="1732" cy="1925"/>
              </a:xfrm>
              <a:custGeom>
                <a:avLst/>
                <a:gdLst>
                  <a:gd name="T0" fmla="*/ 3 w 875"/>
                  <a:gd name="T1" fmla="*/ 707 h 973"/>
                  <a:gd name="T2" fmla="*/ 57 w 875"/>
                  <a:gd name="T3" fmla="*/ 708 h 973"/>
                  <a:gd name="T4" fmla="*/ 60 w 875"/>
                  <a:gd name="T5" fmla="*/ 810 h 973"/>
                  <a:gd name="T6" fmla="*/ 82 w 875"/>
                  <a:gd name="T7" fmla="*/ 867 h 973"/>
                  <a:gd name="T8" fmla="*/ 130 w 875"/>
                  <a:gd name="T9" fmla="*/ 859 h 973"/>
                  <a:gd name="T10" fmla="*/ 176 w 875"/>
                  <a:gd name="T11" fmla="*/ 805 h 973"/>
                  <a:gd name="T12" fmla="*/ 111 w 875"/>
                  <a:gd name="T13" fmla="*/ 701 h 973"/>
                  <a:gd name="T14" fmla="*/ 57 w 875"/>
                  <a:gd name="T15" fmla="*/ 564 h 973"/>
                  <a:gd name="T16" fmla="*/ 87 w 875"/>
                  <a:gd name="T17" fmla="*/ 609 h 973"/>
                  <a:gd name="T18" fmla="*/ 178 w 875"/>
                  <a:gd name="T19" fmla="*/ 692 h 973"/>
                  <a:gd name="T20" fmla="*/ 203 w 875"/>
                  <a:gd name="T21" fmla="*/ 764 h 973"/>
                  <a:gd name="T22" fmla="*/ 233 w 875"/>
                  <a:gd name="T23" fmla="*/ 717 h 973"/>
                  <a:gd name="T24" fmla="*/ 288 w 875"/>
                  <a:gd name="T25" fmla="*/ 689 h 973"/>
                  <a:gd name="T26" fmla="*/ 294 w 875"/>
                  <a:gd name="T27" fmla="*/ 650 h 973"/>
                  <a:gd name="T28" fmla="*/ 318 w 875"/>
                  <a:gd name="T29" fmla="*/ 585 h 973"/>
                  <a:gd name="T30" fmla="*/ 164 w 875"/>
                  <a:gd name="T31" fmla="*/ 504 h 973"/>
                  <a:gd name="T32" fmla="*/ 109 w 875"/>
                  <a:gd name="T33" fmla="*/ 461 h 973"/>
                  <a:gd name="T34" fmla="*/ 109 w 875"/>
                  <a:gd name="T35" fmla="*/ 340 h 973"/>
                  <a:gd name="T36" fmla="*/ 116 w 875"/>
                  <a:gd name="T37" fmla="*/ 412 h 973"/>
                  <a:gd name="T38" fmla="*/ 168 w 875"/>
                  <a:gd name="T39" fmla="*/ 441 h 973"/>
                  <a:gd name="T40" fmla="*/ 229 w 875"/>
                  <a:gd name="T41" fmla="*/ 498 h 973"/>
                  <a:gd name="T42" fmla="*/ 300 w 875"/>
                  <a:gd name="T43" fmla="*/ 530 h 973"/>
                  <a:gd name="T44" fmla="*/ 345 w 875"/>
                  <a:gd name="T45" fmla="*/ 511 h 973"/>
                  <a:gd name="T46" fmla="*/ 353 w 875"/>
                  <a:gd name="T47" fmla="*/ 445 h 973"/>
                  <a:gd name="T48" fmla="*/ 345 w 875"/>
                  <a:gd name="T49" fmla="*/ 378 h 973"/>
                  <a:gd name="T50" fmla="*/ 310 w 875"/>
                  <a:gd name="T51" fmla="*/ 375 h 973"/>
                  <a:gd name="T52" fmla="*/ 331 w 875"/>
                  <a:gd name="T53" fmla="*/ 287 h 973"/>
                  <a:gd name="T54" fmla="*/ 371 w 875"/>
                  <a:gd name="T55" fmla="*/ 283 h 973"/>
                  <a:gd name="T56" fmla="*/ 366 w 875"/>
                  <a:gd name="T57" fmla="*/ 247 h 973"/>
                  <a:gd name="T58" fmla="*/ 413 w 875"/>
                  <a:gd name="T59" fmla="*/ 221 h 973"/>
                  <a:gd name="T60" fmla="*/ 515 w 875"/>
                  <a:gd name="T61" fmla="*/ 278 h 973"/>
                  <a:gd name="T62" fmla="*/ 508 w 875"/>
                  <a:gd name="T63" fmla="*/ 214 h 973"/>
                  <a:gd name="T64" fmla="*/ 608 w 875"/>
                  <a:gd name="T65" fmla="*/ 217 h 973"/>
                  <a:gd name="T66" fmla="*/ 610 w 875"/>
                  <a:gd name="T67" fmla="*/ 367 h 973"/>
                  <a:gd name="T68" fmla="*/ 531 w 875"/>
                  <a:gd name="T69" fmla="*/ 339 h 973"/>
                  <a:gd name="T70" fmla="*/ 520 w 875"/>
                  <a:gd name="T71" fmla="*/ 434 h 973"/>
                  <a:gd name="T72" fmla="*/ 573 w 875"/>
                  <a:gd name="T73" fmla="*/ 454 h 973"/>
                  <a:gd name="T74" fmla="*/ 643 w 875"/>
                  <a:gd name="T75" fmla="*/ 397 h 973"/>
                  <a:gd name="T76" fmla="*/ 559 w 875"/>
                  <a:gd name="T77" fmla="*/ 518 h 973"/>
                  <a:gd name="T78" fmla="*/ 670 w 875"/>
                  <a:gd name="T79" fmla="*/ 455 h 973"/>
                  <a:gd name="T80" fmla="*/ 612 w 875"/>
                  <a:gd name="T81" fmla="*/ 624 h 973"/>
                  <a:gd name="T82" fmla="*/ 672 w 875"/>
                  <a:gd name="T83" fmla="*/ 483 h 973"/>
                  <a:gd name="T84" fmla="*/ 688 w 875"/>
                  <a:gd name="T85" fmla="*/ 399 h 973"/>
                  <a:gd name="T86" fmla="*/ 736 w 875"/>
                  <a:gd name="T87" fmla="*/ 351 h 973"/>
                  <a:gd name="T88" fmla="*/ 801 w 875"/>
                  <a:gd name="T89" fmla="*/ 375 h 973"/>
                  <a:gd name="T90" fmla="*/ 799 w 875"/>
                  <a:gd name="T91" fmla="*/ 325 h 973"/>
                  <a:gd name="T92" fmla="*/ 672 w 875"/>
                  <a:gd name="T93" fmla="*/ 352 h 973"/>
                  <a:gd name="T94" fmla="*/ 701 w 875"/>
                  <a:gd name="T95" fmla="*/ 299 h 973"/>
                  <a:gd name="T96" fmla="*/ 727 w 875"/>
                  <a:gd name="T97" fmla="*/ 221 h 973"/>
                  <a:gd name="T98" fmla="*/ 717 w 875"/>
                  <a:gd name="T99" fmla="*/ 151 h 973"/>
                  <a:gd name="T100" fmla="*/ 646 w 875"/>
                  <a:gd name="T101" fmla="*/ 108 h 973"/>
                  <a:gd name="T102" fmla="*/ 631 w 875"/>
                  <a:gd name="T103" fmla="*/ 188 h 973"/>
                  <a:gd name="T104" fmla="*/ 615 w 875"/>
                  <a:gd name="T105" fmla="*/ 112 h 973"/>
                  <a:gd name="T106" fmla="*/ 594 w 875"/>
                  <a:gd name="T107" fmla="*/ 151 h 973"/>
                  <a:gd name="T108" fmla="*/ 540 w 875"/>
                  <a:gd name="T109" fmla="*/ 142 h 973"/>
                  <a:gd name="T110" fmla="*/ 566 w 875"/>
                  <a:gd name="T111" fmla="*/ 91 h 973"/>
                  <a:gd name="T112" fmla="*/ 609 w 875"/>
                  <a:gd name="T113" fmla="*/ 24 h 973"/>
                  <a:gd name="T114" fmla="*/ 806 w 875"/>
                  <a:gd name="T115" fmla="*/ 227 h 973"/>
                  <a:gd name="T116" fmla="*/ 858 w 875"/>
                  <a:gd name="T117" fmla="*/ 759 h 973"/>
                  <a:gd name="T118" fmla="*/ 627 w 875"/>
                  <a:gd name="T119" fmla="*/ 800 h 973"/>
                  <a:gd name="T120" fmla="*/ 477 w 875"/>
                  <a:gd name="T121" fmla="*/ 488 h 973"/>
                  <a:gd name="T122" fmla="*/ 372 w 875"/>
                  <a:gd name="T123" fmla="*/ 407 h 973"/>
                  <a:gd name="T124" fmla="*/ 289 w 875"/>
                  <a:gd name="T125" fmla="*/ 732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5" h="973">
                    <a:moveTo>
                      <a:pt x="113" y="968"/>
                    </a:moveTo>
                    <a:cubicBezTo>
                      <a:pt x="108" y="968"/>
                      <a:pt x="103" y="968"/>
                      <a:pt x="98" y="968"/>
                    </a:cubicBezTo>
                    <a:cubicBezTo>
                      <a:pt x="81" y="961"/>
                      <a:pt x="69" y="949"/>
                      <a:pt x="58" y="935"/>
                    </a:cubicBezTo>
                    <a:cubicBezTo>
                      <a:pt x="43" y="917"/>
                      <a:pt x="39" y="894"/>
                      <a:pt x="36" y="872"/>
                    </a:cubicBezTo>
                    <a:cubicBezTo>
                      <a:pt x="35" y="862"/>
                      <a:pt x="32" y="852"/>
                      <a:pt x="28" y="844"/>
                    </a:cubicBezTo>
                    <a:cubicBezTo>
                      <a:pt x="25" y="838"/>
                      <a:pt x="24" y="833"/>
                      <a:pt x="27" y="827"/>
                    </a:cubicBezTo>
                    <a:cubicBezTo>
                      <a:pt x="28" y="825"/>
                      <a:pt x="30" y="824"/>
                      <a:pt x="26" y="824"/>
                    </a:cubicBezTo>
                    <a:cubicBezTo>
                      <a:pt x="17" y="824"/>
                      <a:pt x="16" y="816"/>
                      <a:pt x="15" y="811"/>
                    </a:cubicBezTo>
                    <a:cubicBezTo>
                      <a:pt x="12" y="776"/>
                      <a:pt x="0" y="743"/>
                      <a:pt x="3" y="707"/>
                    </a:cubicBezTo>
                    <a:cubicBezTo>
                      <a:pt x="4" y="698"/>
                      <a:pt x="7" y="689"/>
                      <a:pt x="6" y="679"/>
                    </a:cubicBezTo>
                    <a:cubicBezTo>
                      <a:pt x="7" y="673"/>
                      <a:pt x="9" y="667"/>
                      <a:pt x="18" y="668"/>
                    </a:cubicBezTo>
                    <a:cubicBezTo>
                      <a:pt x="22" y="668"/>
                      <a:pt x="25" y="671"/>
                      <a:pt x="29" y="673"/>
                    </a:cubicBezTo>
                    <a:cubicBezTo>
                      <a:pt x="30" y="673"/>
                      <a:pt x="32" y="673"/>
                      <a:pt x="34" y="673"/>
                    </a:cubicBezTo>
                    <a:cubicBezTo>
                      <a:pt x="45" y="677"/>
                      <a:pt x="56" y="673"/>
                      <a:pt x="67" y="674"/>
                    </a:cubicBezTo>
                    <a:cubicBezTo>
                      <a:pt x="71" y="674"/>
                      <a:pt x="76" y="673"/>
                      <a:pt x="78" y="678"/>
                    </a:cubicBezTo>
                    <a:cubicBezTo>
                      <a:pt x="81" y="682"/>
                      <a:pt x="78" y="686"/>
                      <a:pt x="74" y="689"/>
                    </a:cubicBezTo>
                    <a:cubicBezTo>
                      <a:pt x="73" y="689"/>
                      <a:pt x="72" y="690"/>
                      <a:pt x="71" y="690"/>
                    </a:cubicBezTo>
                    <a:cubicBezTo>
                      <a:pt x="58" y="692"/>
                      <a:pt x="61" y="687"/>
                      <a:pt x="57" y="708"/>
                    </a:cubicBezTo>
                    <a:cubicBezTo>
                      <a:pt x="56" y="709"/>
                      <a:pt x="55" y="709"/>
                      <a:pt x="54" y="709"/>
                    </a:cubicBezTo>
                    <a:cubicBezTo>
                      <a:pt x="36" y="714"/>
                      <a:pt x="34" y="718"/>
                      <a:pt x="37" y="738"/>
                    </a:cubicBezTo>
                    <a:cubicBezTo>
                      <a:pt x="39" y="747"/>
                      <a:pt x="37" y="758"/>
                      <a:pt x="41" y="767"/>
                    </a:cubicBezTo>
                    <a:cubicBezTo>
                      <a:pt x="41" y="768"/>
                      <a:pt x="41" y="769"/>
                      <a:pt x="41" y="770"/>
                    </a:cubicBezTo>
                    <a:cubicBezTo>
                      <a:pt x="39" y="782"/>
                      <a:pt x="40" y="785"/>
                      <a:pt x="49" y="795"/>
                    </a:cubicBezTo>
                    <a:cubicBezTo>
                      <a:pt x="50" y="796"/>
                      <a:pt x="50" y="797"/>
                      <a:pt x="50" y="798"/>
                    </a:cubicBezTo>
                    <a:cubicBezTo>
                      <a:pt x="50" y="798"/>
                      <a:pt x="42" y="809"/>
                      <a:pt x="42" y="809"/>
                    </a:cubicBezTo>
                    <a:cubicBezTo>
                      <a:pt x="48" y="803"/>
                      <a:pt x="51" y="803"/>
                      <a:pt x="59" y="807"/>
                    </a:cubicBezTo>
                    <a:cubicBezTo>
                      <a:pt x="60" y="808"/>
                      <a:pt x="60" y="809"/>
                      <a:pt x="60" y="810"/>
                    </a:cubicBezTo>
                    <a:cubicBezTo>
                      <a:pt x="60" y="812"/>
                      <a:pt x="59" y="814"/>
                      <a:pt x="57" y="815"/>
                    </a:cubicBezTo>
                    <a:cubicBezTo>
                      <a:pt x="50" y="820"/>
                      <a:pt x="54" y="831"/>
                      <a:pt x="49" y="837"/>
                    </a:cubicBezTo>
                    <a:cubicBezTo>
                      <a:pt x="54" y="831"/>
                      <a:pt x="50" y="821"/>
                      <a:pt x="57" y="815"/>
                    </a:cubicBezTo>
                    <a:cubicBezTo>
                      <a:pt x="67" y="817"/>
                      <a:pt x="67" y="826"/>
                      <a:pt x="67" y="834"/>
                    </a:cubicBezTo>
                    <a:cubicBezTo>
                      <a:pt x="67" y="835"/>
                      <a:pt x="67" y="836"/>
                      <a:pt x="66" y="837"/>
                    </a:cubicBezTo>
                    <a:cubicBezTo>
                      <a:pt x="64" y="840"/>
                      <a:pt x="62" y="843"/>
                      <a:pt x="66" y="847"/>
                    </a:cubicBezTo>
                    <a:cubicBezTo>
                      <a:pt x="67" y="850"/>
                      <a:pt x="70" y="852"/>
                      <a:pt x="72" y="855"/>
                    </a:cubicBezTo>
                    <a:cubicBezTo>
                      <a:pt x="73" y="857"/>
                      <a:pt x="76" y="859"/>
                      <a:pt x="76" y="862"/>
                    </a:cubicBezTo>
                    <a:cubicBezTo>
                      <a:pt x="76" y="866"/>
                      <a:pt x="79" y="866"/>
                      <a:pt x="82" y="867"/>
                    </a:cubicBezTo>
                    <a:cubicBezTo>
                      <a:pt x="86" y="869"/>
                      <a:pt x="91" y="867"/>
                      <a:pt x="98" y="869"/>
                    </a:cubicBezTo>
                    <a:cubicBezTo>
                      <a:pt x="95" y="865"/>
                      <a:pt x="93" y="864"/>
                      <a:pt x="92" y="861"/>
                    </a:cubicBezTo>
                    <a:cubicBezTo>
                      <a:pt x="92" y="861"/>
                      <a:pt x="91" y="861"/>
                      <a:pt x="91" y="861"/>
                    </a:cubicBezTo>
                    <a:cubicBezTo>
                      <a:pt x="91" y="861"/>
                      <a:pt x="91" y="861"/>
                      <a:pt x="91" y="861"/>
                    </a:cubicBezTo>
                    <a:cubicBezTo>
                      <a:pt x="89" y="864"/>
                      <a:pt x="86" y="868"/>
                      <a:pt x="82" y="866"/>
                    </a:cubicBezTo>
                    <a:cubicBezTo>
                      <a:pt x="77" y="862"/>
                      <a:pt x="80" y="857"/>
                      <a:pt x="81" y="853"/>
                    </a:cubicBezTo>
                    <a:cubicBezTo>
                      <a:pt x="87" y="846"/>
                      <a:pt x="93" y="839"/>
                      <a:pt x="103" y="837"/>
                    </a:cubicBezTo>
                    <a:cubicBezTo>
                      <a:pt x="107" y="844"/>
                      <a:pt x="111" y="853"/>
                      <a:pt x="122" y="852"/>
                    </a:cubicBezTo>
                    <a:cubicBezTo>
                      <a:pt x="126" y="852"/>
                      <a:pt x="129" y="855"/>
                      <a:pt x="130" y="859"/>
                    </a:cubicBezTo>
                    <a:cubicBezTo>
                      <a:pt x="130" y="864"/>
                      <a:pt x="127" y="865"/>
                      <a:pt x="123" y="867"/>
                    </a:cubicBezTo>
                    <a:cubicBezTo>
                      <a:pt x="119" y="868"/>
                      <a:pt x="117" y="871"/>
                      <a:pt x="121" y="877"/>
                    </a:cubicBezTo>
                    <a:cubicBezTo>
                      <a:pt x="121" y="872"/>
                      <a:pt x="123" y="869"/>
                      <a:pt x="127" y="868"/>
                    </a:cubicBezTo>
                    <a:cubicBezTo>
                      <a:pt x="137" y="867"/>
                      <a:pt x="146" y="863"/>
                      <a:pt x="151" y="854"/>
                    </a:cubicBezTo>
                    <a:cubicBezTo>
                      <a:pt x="153" y="853"/>
                      <a:pt x="154" y="853"/>
                      <a:pt x="156" y="852"/>
                    </a:cubicBezTo>
                    <a:cubicBezTo>
                      <a:pt x="167" y="852"/>
                      <a:pt x="170" y="845"/>
                      <a:pt x="171" y="836"/>
                    </a:cubicBezTo>
                    <a:cubicBezTo>
                      <a:pt x="172" y="833"/>
                      <a:pt x="180" y="835"/>
                      <a:pt x="174" y="829"/>
                    </a:cubicBezTo>
                    <a:cubicBezTo>
                      <a:pt x="170" y="825"/>
                      <a:pt x="168" y="817"/>
                      <a:pt x="166" y="812"/>
                    </a:cubicBezTo>
                    <a:cubicBezTo>
                      <a:pt x="163" y="804"/>
                      <a:pt x="172" y="807"/>
                      <a:pt x="176" y="805"/>
                    </a:cubicBezTo>
                    <a:cubicBezTo>
                      <a:pt x="172" y="800"/>
                      <a:pt x="162" y="800"/>
                      <a:pt x="166" y="790"/>
                    </a:cubicBezTo>
                    <a:cubicBezTo>
                      <a:pt x="169" y="784"/>
                      <a:pt x="178" y="781"/>
                      <a:pt x="187" y="783"/>
                    </a:cubicBezTo>
                    <a:cubicBezTo>
                      <a:pt x="189" y="783"/>
                      <a:pt x="190" y="784"/>
                      <a:pt x="191" y="786"/>
                    </a:cubicBezTo>
                    <a:cubicBezTo>
                      <a:pt x="192" y="787"/>
                      <a:pt x="191" y="785"/>
                      <a:pt x="192" y="787"/>
                    </a:cubicBezTo>
                    <a:cubicBezTo>
                      <a:pt x="192" y="787"/>
                      <a:pt x="193" y="788"/>
                      <a:pt x="193" y="789"/>
                    </a:cubicBezTo>
                    <a:cubicBezTo>
                      <a:pt x="193" y="788"/>
                      <a:pt x="192" y="787"/>
                      <a:pt x="192" y="787"/>
                    </a:cubicBezTo>
                    <a:cubicBezTo>
                      <a:pt x="191" y="786"/>
                      <a:pt x="192" y="786"/>
                      <a:pt x="191" y="786"/>
                    </a:cubicBezTo>
                    <a:cubicBezTo>
                      <a:pt x="174" y="779"/>
                      <a:pt x="163" y="765"/>
                      <a:pt x="154" y="750"/>
                    </a:cubicBezTo>
                    <a:cubicBezTo>
                      <a:pt x="143" y="731"/>
                      <a:pt x="122" y="721"/>
                      <a:pt x="111" y="701"/>
                    </a:cubicBezTo>
                    <a:cubicBezTo>
                      <a:pt x="102" y="683"/>
                      <a:pt x="93" y="666"/>
                      <a:pt x="82" y="649"/>
                    </a:cubicBezTo>
                    <a:cubicBezTo>
                      <a:pt x="78" y="642"/>
                      <a:pt x="73" y="637"/>
                      <a:pt x="65" y="634"/>
                    </a:cubicBezTo>
                    <a:cubicBezTo>
                      <a:pt x="59" y="633"/>
                      <a:pt x="52" y="629"/>
                      <a:pt x="52" y="621"/>
                    </a:cubicBezTo>
                    <a:cubicBezTo>
                      <a:pt x="52" y="619"/>
                      <a:pt x="53" y="618"/>
                      <a:pt x="55" y="616"/>
                    </a:cubicBezTo>
                    <a:cubicBezTo>
                      <a:pt x="58" y="614"/>
                      <a:pt x="54" y="616"/>
                      <a:pt x="54" y="615"/>
                    </a:cubicBezTo>
                    <a:cubicBezTo>
                      <a:pt x="50" y="609"/>
                      <a:pt x="48" y="603"/>
                      <a:pt x="49" y="596"/>
                    </a:cubicBezTo>
                    <a:cubicBezTo>
                      <a:pt x="53" y="593"/>
                      <a:pt x="51" y="590"/>
                      <a:pt x="47" y="589"/>
                    </a:cubicBezTo>
                    <a:cubicBezTo>
                      <a:pt x="44" y="585"/>
                      <a:pt x="42" y="581"/>
                      <a:pt x="43" y="577"/>
                    </a:cubicBezTo>
                    <a:cubicBezTo>
                      <a:pt x="45" y="570"/>
                      <a:pt x="47" y="562"/>
                      <a:pt x="57" y="564"/>
                    </a:cubicBezTo>
                    <a:cubicBezTo>
                      <a:pt x="60" y="566"/>
                      <a:pt x="60" y="569"/>
                      <a:pt x="61" y="571"/>
                    </a:cubicBezTo>
                    <a:cubicBezTo>
                      <a:pt x="61" y="572"/>
                      <a:pt x="60" y="573"/>
                      <a:pt x="62" y="573"/>
                    </a:cubicBezTo>
                    <a:cubicBezTo>
                      <a:pt x="62" y="573"/>
                      <a:pt x="62" y="572"/>
                      <a:pt x="63" y="571"/>
                    </a:cubicBezTo>
                    <a:cubicBezTo>
                      <a:pt x="71" y="566"/>
                      <a:pt x="73" y="571"/>
                      <a:pt x="76" y="577"/>
                    </a:cubicBezTo>
                    <a:cubicBezTo>
                      <a:pt x="78" y="582"/>
                      <a:pt x="77" y="589"/>
                      <a:pt x="84" y="592"/>
                    </a:cubicBezTo>
                    <a:cubicBezTo>
                      <a:pt x="85" y="592"/>
                      <a:pt x="86" y="593"/>
                      <a:pt x="86" y="594"/>
                    </a:cubicBezTo>
                    <a:cubicBezTo>
                      <a:pt x="88" y="599"/>
                      <a:pt x="85" y="605"/>
                      <a:pt x="86" y="610"/>
                    </a:cubicBezTo>
                    <a:cubicBezTo>
                      <a:pt x="86" y="613"/>
                      <a:pt x="81" y="616"/>
                      <a:pt x="86" y="618"/>
                    </a:cubicBezTo>
                    <a:cubicBezTo>
                      <a:pt x="90" y="615"/>
                      <a:pt x="88" y="612"/>
                      <a:pt x="87" y="609"/>
                    </a:cubicBezTo>
                    <a:cubicBezTo>
                      <a:pt x="86" y="606"/>
                      <a:pt x="87" y="602"/>
                      <a:pt x="91" y="601"/>
                    </a:cubicBezTo>
                    <a:cubicBezTo>
                      <a:pt x="95" y="599"/>
                      <a:pt x="97" y="603"/>
                      <a:pt x="99" y="606"/>
                    </a:cubicBezTo>
                    <a:cubicBezTo>
                      <a:pt x="99" y="607"/>
                      <a:pt x="100" y="608"/>
                      <a:pt x="100" y="609"/>
                    </a:cubicBezTo>
                    <a:cubicBezTo>
                      <a:pt x="97" y="621"/>
                      <a:pt x="105" y="630"/>
                      <a:pt x="109" y="640"/>
                    </a:cubicBezTo>
                    <a:cubicBezTo>
                      <a:pt x="111" y="648"/>
                      <a:pt x="117" y="654"/>
                      <a:pt x="125" y="655"/>
                    </a:cubicBezTo>
                    <a:cubicBezTo>
                      <a:pt x="131" y="656"/>
                      <a:pt x="133" y="659"/>
                      <a:pt x="132" y="666"/>
                    </a:cubicBezTo>
                    <a:cubicBezTo>
                      <a:pt x="129" y="675"/>
                      <a:pt x="131" y="678"/>
                      <a:pt x="141" y="678"/>
                    </a:cubicBezTo>
                    <a:cubicBezTo>
                      <a:pt x="152" y="678"/>
                      <a:pt x="161" y="684"/>
                      <a:pt x="171" y="684"/>
                    </a:cubicBezTo>
                    <a:cubicBezTo>
                      <a:pt x="174" y="685"/>
                      <a:pt x="176" y="689"/>
                      <a:pt x="178" y="692"/>
                    </a:cubicBezTo>
                    <a:cubicBezTo>
                      <a:pt x="182" y="698"/>
                      <a:pt x="188" y="691"/>
                      <a:pt x="192" y="694"/>
                    </a:cubicBezTo>
                    <a:cubicBezTo>
                      <a:pt x="193" y="694"/>
                      <a:pt x="194" y="695"/>
                      <a:pt x="194" y="696"/>
                    </a:cubicBezTo>
                    <a:cubicBezTo>
                      <a:pt x="201" y="705"/>
                      <a:pt x="203" y="716"/>
                      <a:pt x="206" y="726"/>
                    </a:cubicBezTo>
                    <a:cubicBezTo>
                      <a:pt x="207" y="731"/>
                      <a:pt x="210" y="735"/>
                      <a:pt x="206" y="739"/>
                    </a:cubicBezTo>
                    <a:cubicBezTo>
                      <a:pt x="201" y="744"/>
                      <a:pt x="197" y="739"/>
                      <a:pt x="193" y="738"/>
                    </a:cubicBezTo>
                    <a:cubicBezTo>
                      <a:pt x="191" y="741"/>
                      <a:pt x="192" y="745"/>
                      <a:pt x="192" y="748"/>
                    </a:cubicBezTo>
                    <a:cubicBezTo>
                      <a:pt x="192" y="750"/>
                      <a:pt x="192" y="752"/>
                      <a:pt x="192" y="754"/>
                    </a:cubicBezTo>
                    <a:cubicBezTo>
                      <a:pt x="192" y="757"/>
                      <a:pt x="193" y="759"/>
                      <a:pt x="194" y="762"/>
                    </a:cubicBezTo>
                    <a:cubicBezTo>
                      <a:pt x="196" y="766"/>
                      <a:pt x="200" y="765"/>
                      <a:pt x="203" y="764"/>
                    </a:cubicBezTo>
                    <a:cubicBezTo>
                      <a:pt x="208" y="762"/>
                      <a:pt x="207" y="760"/>
                      <a:pt x="205" y="756"/>
                    </a:cubicBezTo>
                    <a:cubicBezTo>
                      <a:pt x="202" y="752"/>
                      <a:pt x="203" y="748"/>
                      <a:pt x="207" y="744"/>
                    </a:cubicBezTo>
                    <a:cubicBezTo>
                      <a:pt x="210" y="741"/>
                      <a:pt x="214" y="739"/>
                      <a:pt x="218" y="743"/>
                    </a:cubicBezTo>
                    <a:cubicBezTo>
                      <a:pt x="220" y="745"/>
                      <a:pt x="219" y="748"/>
                      <a:pt x="221" y="750"/>
                    </a:cubicBezTo>
                    <a:cubicBezTo>
                      <a:pt x="226" y="747"/>
                      <a:pt x="229" y="740"/>
                      <a:pt x="236" y="745"/>
                    </a:cubicBezTo>
                    <a:cubicBezTo>
                      <a:pt x="231" y="739"/>
                      <a:pt x="224" y="748"/>
                      <a:pt x="218" y="743"/>
                    </a:cubicBezTo>
                    <a:cubicBezTo>
                      <a:pt x="216" y="742"/>
                      <a:pt x="216" y="739"/>
                      <a:pt x="217" y="738"/>
                    </a:cubicBezTo>
                    <a:cubicBezTo>
                      <a:pt x="223" y="732"/>
                      <a:pt x="224" y="723"/>
                      <a:pt x="229" y="718"/>
                    </a:cubicBezTo>
                    <a:cubicBezTo>
                      <a:pt x="230" y="717"/>
                      <a:pt x="232" y="717"/>
                      <a:pt x="233" y="717"/>
                    </a:cubicBezTo>
                    <a:cubicBezTo>
                      <a:pt x="237" y="721"/>
                      <a:pt x="239" y="726"/>
                      <a:pt x="245" y="723"/>
                    </a:cubicBezTo>
                    <a:cubicBezTo>
                      <a:pt x="248" y="724"/>
                      <a:pt x="251" y="723"/>
                      <a:pt x="254" y="723"/>
                    </a:cubicBezTo>
                    <a:cubicBezTo>
                      <a:pt x="257" y="723"/>
                      <a:pt x="259" y="724"/>
                      <a:pt x="262" y="724"/>
                    </a:cubicBezTo>
                    <a:cubicBezTo>
                      <a:pt x="264" y="724"/>
                      <a:pt x="266" y="722"/>
                      <a:pt x="267" y="719"/>
                    </a:cubicBezTo>
                    <a:cubicBezTo>
                      <a:pt x="268" y="716"/>
                      <a:pt x="265" y="714"/>
                      <a:pt x="262" y="713"/>
                    </a:cubicBezTo>
                    <a:cubicBezTo>
                      <a:pt x="260" y="711"/>
                      <a:pt x="258" y="710"/>
                      <a:pt x="257" y="708"/>
                    </a:cubicBezTo>
                    <a:cubicBezTo>
                      <a:pt x="257" y="700"/>
                      <a:pt x="265" y="702"/>
                      <a:pt x="268" y="699"/>
                    </a:cubicBezTo>
                    <a:cubicBezTo>
                      <a:pt x="271" y="696"/>
                      <a:pt x="275" y="694"/>
                      <a:pt x="279" y="695"/>
                    </a:cubicBezTo>
                    <a:cubicBezTo>
                      <a:pt x="287" y="702"/>
                      <a:pt x="286" y="693"/>
                      <a:pt x="288" y="689"/>
                    </a:cubicBezTo>
                    <a:cubicBezTo>
                      <a:pt x="290" y="687"/>
                      <a:pt x="292" y="687"/>
                      <a:pt x="294" y="685"/>
                    </a:cubicBezTo>
                    <a:cubicBezTo>
                      <a:pt x="303" y="683"/>
                      <a:pt x="299" y="674"/>
                      <a:pt x="303" y="669"/>
                    </a:cubicBezTo>
                    <a:cubicBezTo>
                      <a:pt x="305" y="666"/>
                      <a:pt x="308" y="665"/>
                      <a:pt x="312" y="666"/>
                    </a:cubicBezTo>
                    <a:cubicBezTo>
                      <a:pt x="317" y="667"/>
                      <a:pt x="316" y="664"/>
                      <a:pt x="316" y="661"/>
                    </a:cubicBezTo>
                    <a:cubicBezTo>
                      <a:pt x="316" y="658"/>
                      <a:pt x="317" y="656"/>
                      <a:pt x="318" y="654"/>
                    </a:cubicBezTo>
                    <a:cubicBezTo>
                      <a:pt x="320" y="652"/>
                      <a:pt x="321" y="650"/>
                      <a:pt x="317" y="649"/>
                    </a:cubicBezTo>
                    <a:cubicBezTo>
                      <a:pt x="316" y="648"/>
                      <a:pt x="316" y="648"/>
                      <a:pt x="315" y="647"/>
                    </a:cubicBezTo>
                    <a:cubicBezTo>
                      <a:pt x="308" y="637"/>
                      <a:pt x="303" y="637"/>
                      <a:pt x="297" y="647"/>
                    </a:cubicBezTo>
                    <a:cubicBezTo>
                      <a:pt x="296" y="649"/>
                      <a:pt x="295" y="650"/>
                      <a:pt x="294" y="650"/>
                    </a:cubicBezTo>
                    <a:cubicBezTo>
                      <a:pt x="291" y="651"/>
                      <a:pt x="289" y="651"/>
                      <a:pt x="287" y="648"/>
                    </a:cubicBezTo>
                    <a:cubicBezTo>
                      <a:pt x="286" y="641"/>
                      <a:pt x="284" y="634"/>
                      <a:pt x="286" y="626"/>
                    </a:cubicBezTo>
                    <a:cubicBezTo>
                      <a:pt x="286" y="625"/>
                      <a:pt x="287" y="625"/>
                      <a:pt x="288" y="624"/>
                    </a:cubicBezTo>
                    <a:cubicBezTo>
                      <a:pt x="293" y="622"/>
                      <a:pt x="298" y="628"/>
                      <a:pt x="304" y="625"/>
                    </a:cubicBezTo>
                    <a:cubicBezTo>
                      <a:pt x="306" y="624"/>
                      <a:pt x="309" y="624"/>
                      <a:pt x="310" y="621"/>
                    </a:cubicBezTo>
                    <a:cubicBezTo>
                      <a:pt x="310" y="617"/>
                      <a:pt x="309" y="615"/>
                      <a:pt x="306" y="613"/>
                    </a:cubicBezTo>
                    <a:cubicBezTo>
                      <a:pt x="301" y="612"/>
                      <a:pt x="300" y="608"/>
                      <a:pt x="301" y="603"/>
                    </a:cubicBezTo>
                    <a:cubicBezTo>
                      <a:pt x="302" y="598"/>
                      <a:pt x="304" y="594"/>
                      <a:pt x="310" y="594"/>
                    </a:cubicBezTo>
                    <a:cubicBezTo>
                      <a:pt x="315" y="593"/>
                      <a:pt x="318" y="590"/>
                      <a:pt x="318" y="585"/>
                    </a:cubicBezTo>
                    <a:cubicBezTo>
                      <a:pt x="319" y="580"/>
                      <a:pt x="317" y="576"/>
                      <a:pt x="312" y="574"/>
                    </a:cubicBezTo>
                    <a:cubicBezTo>
                      <a:pt x="300" y="570"/>
                      <a:pt x="290" y="565"/>
                      <a:pt x="279" y="561"/>
                    </a:cubicBezTo>
                    <a:cubicBezTo>
                      <a:pt x="278" y="560"/>
                      <a:pt x="277" y="560"/>
                      <a:pt x="276" y="560"/>
                    </a:cubicBezTo>
                    <a:cubicBezTo>
                      <a:pt x="267" y="554"/>
                      <a:pt x="260" y="548"/>
                      <a:pt x="249" y="547"/>
                    </a:cubicBezTo>
                    <a:cubicBezTo>
                      <a:pt x="242" y="547"/>
                      <a:pt x="240" y="537"/>
                      <a:pt x="232" y="534"/>
                    </a:cubicBezTo>
                    <a:cubicBezTo>
                      <a:pt x="219" y="530"/>
                      <a:pt x="210" y="516"/>
                      <a:pt x="194" y="517"/>
                    </a:cubicBezTo>
                    <a:cubicBezTo>
                      <a:pt x="190" y="517"/>
                      <a:pt x="188" y="513"/>
                      <a:pt x="187" y="510"/>
                    </a:cubicBezTo>
                    <a:cubicBezTo>
                      <a:pt x="186" y="502"/>
                      <a:pt x="178" y="497"/>
                      <a:pt x="171" y="501"/>
                    </a:cubicBezTo>
                    <a:cubicBezTo>
                      <a:pt x="169" y="502"/>
                      <a:pt x="167" y="504"/>
                      <a:pt x="164" y="504"/>
                    </a:cubicBezTo>
                    <a:cubicBezTo>
                      <a:pt x="162" y="504"/>
                      <a:pt x="161" y="503"/>
                      <a:pt x="160" y="502"/>
                    </a:cubicBezTo>
                    <a:cubicBezTo>
                      <a:pt x="157" y="498"/>
                      <a:pt x="155" y="495"/>
                      <a:pt x="156" y="491"/>
                    </a:cubicBezTo>
                    <a:cubicBezTo>
                      <a:pt x="156" y="491"/>
                      <a:pt x="156" y="490"/>
                      <a:pt x="156" y="490"/>
                    </a:cubicBezTo>
                    <a:cubicBezTo>
                      <a:pt x="156" y="490"/>
                      <a:pt x="155" y="491"/>
                      <a:pt x="155" y="491"/>
                    </a:cubicBezTo>
                    <a:cubicBezTo>
                      <a:pt x="148" y="491"/>
                      <a:pt x="145" y="487"/>
                      <a:pt x="144" y="481"/>
                    </a:cubicBezTo>
                    <a:cubicBezTo>
                      <a:pt x="141" y="471"/>
                      <a:pt x="134" y="464"/>
                      <a:pt x="124" y="460"/>
                    </a:cubicBezTo>
                    <a:cubicBezTo>
                      <a:pt x="123" y="459"/>
                      <a:pt x="121" y="458"/>
                      <a:pt x="120" y="456"/>
                    </a:cubicBezTo>
                    <a:cubicBezTo>
                      <a:pt x="119" y="456"/>
                      <a:pt x="119" y="455"/>
                      <a:pt x="117" y="456"/>
                    </a:cubicBezTo>
                    <a:cubicBezTo>
                      <a:pt x="115" y="458"/>
                      <a:pt x="113" y="463"/>
                      <a:pt x="109" y="461"/>
                    </a:cubicBezTo>
                    <a:cubicBezTo>
                      <a:pt x="105" y="459"/>
                      <a:pt x="104" y="455"/>
                      <a:pt x="104" y="451"/>
                    </a:cubicBezTo>
                    <a:cubicBezTo>
                      <a:pt x="106" y="436"/>
                      <a:pt x="99" y="427"/>
                      <a:pt x="92" y="416"/>
                    </a:cubicBezTo>
                    <a:cubicBezTo>
                      <a:pt x="79" y="398"/>
                      <a:pt x="73" y="377"/>
                      <a:pt x="71" y="356"/>
                    </a:cubicBezTo>
                    <a:cubicBezTo>
                      <a:pt x="72" y="351"/>
                      <a:pt x="75" y="347"/>
                      <a:pt x="79" y="345"/>
                    </a:cubicBezTo>
                    <a:cubicBezTo>
                      <a:pt x="84" y="342"/>
                      <a:pt x="86" y="337"/>
                      <a:pt x="87" y="331"/>
                    </a:cubicBezTo>
                    <a:cubicBezTo>
                      <a:pt x="87" y="330"/>
                      <a:pt x="88" y="330"/>
                      <a:pt x="89" y="329"/>
                    </a:cubicBezTo>
                    <a:cubicBezTo>
                      <a:pt x="99" y="335"/>
                      <a:pt x="99" y="343"/>
                      <a:pt x="89" y="357"/>
                    </a:cubicBezTo>
                    <a:cubicBezTo>
                      <a:pt x="93" y="352"/>
                      <a:pt x="96" y="349"/>
                      <a:pt x="98" y="346"/>
                    </a:cubicBezTo>
                    <a:cubicBezTo>
                      <a:pt x="102" y="344"/>
                      <a:pt x="105" y="342"/>
                      <a:pt x="109" y="340"/>
                    </a:cubicBezTo>
                    <a:cubicBezTo>
                      <a:pt x="112" y="339"/>
                      <a:pt x="115" y="338"/>
                      <a:pt x="118" y="341"/>
                    </a:cubicBezTo>
                    <a:cubicBezTo>
                      <a:pt x="120" y="344"/>
                      <a:pt x="119" y="347"/>
                      <a:pt x="117" y="349"/>
                    </a:cubicBezTo>
                    <a:cubicBezTo>
                      <a:pt x="112" y="354"/>
                      <a:pt x="112" y="357"/>
                      <a:pt x="118" y="361"/>
                    </a:cubicBezTo>
                    <a:cubicBezTo>
                      <a:pt x="120" y="362"/>
                      <a:pt x="122" y="365"/>
                      <a:pt x="120" y="368"/>
                    </a:cubicBezTo>
                    <a:cubicBezTo>
                      <a:pt x="119" y="370"/>
                      <a:pt x="117" y="370"/>
                      <a:pt x="115" y="370"/>
                    </a:cubicBezTo>
                    <a:cubicBezTo>
                      <a:pt x="103" y="370"/>
                      <a:pt x="103" y="370"/>
                      <a:pt x="108" y="381"/>
                    </a:cubicBezTo>
                    <a:cubicBezTo>
                      <a:pt x="109" y="383"/>
                      <a:pt x="110" y="384"/>
                      <a:pt x="111" y="386"/>
                    </a:cubicBezTo>
                    <a:cubicBezTo>
                      <a:pt x="111" y="388"/>
                      <a:pt x="111" y="389"/>
                      <a:pt x="111" y="391"/>
                    </a:cubicBezTo>
                    <a:cubicBezTo>
                      <a:pt x="105" y="400"/>
                      <a:pt x="117" y="404"/>
                      <a:pt x="116" y="412"/>
                    </a:cubicBezTo>
                    <a:cubicBezTo>
                      <a:pt x="116" y="413"/>
                      <a:pt x="119" y="413"/>
                      <a:pt x="120" y="411"/>
                    </a:cubicBezTo>
                    <a:cubicBezTo>
                      <a:pt x="121" y="409"/>
                      <a:pt x="121" y="406"/>
                      <a:pt x="122" y="404"/>
                    </a:cubicBezTo>
                    <a:cubicBezTo>
                      <a:pt x="125" y="401"/>
                      <a:pt x="123" y="395"/>
                      <a:pt x="128" y="395"/>
                    </a:cubicBezTo>
                    <a:cubicBezTo>
                      <a:pt x="133" y="395"/>
                      <a:pt x="136" y="398"/>
                      <a:pt x="137" y="402"/>
                    </a:cubicBezTo>
                    <a:cubicBezTo>
                      <a:pt x="142" y="410"/>
                      <a:pt x="148" y="417"/>
                      <a:pt x="153" y="424"/>
                    </a:cubicBezTo>
                    <a:cubicBezTo>
                      <a:pt x="155" y="427"/>
                      <a:pt x="156" y="429"/>
                      <a:pt x="156" y="432"/>
                    </a:cubicBezTo>
                    <a:cubicBezTo>
                      <a:pt x="155" y="434"/>
                      <a:pt x="153" y="436"/>
                      <a:pt x="154" y="437"/>
                    </a:cubicBezTo>
                    <a:cubicBezTo>
                      <a:pt x="156" y="439"/>
                      <a:pt x="157" y="436"/>
                      <a:pt x="159" y="436"/>
                    </a:cubicBezTo>
                    <a:cubicBezTo>
                      <a:pt x="163" y="435"/>
                      <a:pt x="167" y="437"/>
                      <a:pt x="168" y="441"/>
                    </a:cubicBezTo>
                    <a:cubicBezTo>
                      <a:pt x="168" y="451"/>
                      <a:pt x="174" y="461"/>
                      <a:pt x="171" y="472"/>
                    </a:cubicBezTo>
                    <a:cubicBezTo>
                      <a:pt x="170" y="473"/>
                      <a:pt x="168" y="474"/>
                      <a:pt x="167" y="474"/>
                    </a:cubicBezTo>
                    <a:cubicBezTo>
                      <a:pt x="166" y="474"/>
                      <a:pt x="166" y="474"/>
                      <a:pt x="166" y="474"/>
                    </a:cubicBezTo>
                    <a:cubicBezTo>
                      <a:pt x="166" y="475"/>
                      <a:pt x="165" y="474"/>
                      <a:pt x="167" y="474"/>
                    </a:cubicBezTo>
                    <a:cubicBezTo>
                      <a:pt x="173" y="472"/>
                      <a:pt x="178" y="471"/>
                      <a:pt x="181" y="478"/>
                    </a:cubicBezTo>
                    <a:cubicBezTo>
                      <a:pt x="182" y="480"/>
                      <a:pt x="183" y="481"/>
                      <a:pt x="185" y="481"/>
                    </a:cubicBezTo>
                    <a:cubicBezTo>
                      <a:pt x="201" y="480"/>
                      <a:pt x="215" y="487"/>
                      <a:pt x="228" y="497"/>
                    </a:cubicBezTo>
                    <a:cubicBezTo>
                      <a:pt x="228" y="498"/>
                      <a:pt x="227" y="499"/>
                      <a:pt x="228" y="499"/>
                    </a:cubicBezTo>
                    <a:cubicBezTo>
                      <a:pt x="228" y="499"/>
                      <a:pt x="229" y="498"/>
                      <a:pt x="229" y="498"/>
                    </a:cubicBezTo>
                    <a:cubicBezTo>
                      <a:pt x="230" y="493"/>
                      <a:pt x="226" y="486"/>
                      <a:pt x="233" y="485"/>
                    </a:cubicBezTo>
                    <a:cubicBezTo>
                      <a:pt x="239" y="484"/>
                      <a:pt x="240" y="491"/>
                      <a:pt x="242" y="495"/>
                    </a:cubicBezTo>
                    <a:cubicBezTo>
                      <a:pt x="244" y="501"/>
                      <a:pt x="247" y="505"/>
                      <a:pt x="250" y="509"/>
                    </a:cubicBezTo>
                    <a:cubicBezTo>
                      <a:pt x="251" y="510"/>
                      <a:pt x="251" y="511"/>
                      <a:pt x="252" y="512"/>
                    </a:cubicBezTo>
                    <a:cubicBezTo>
                      <a:pt x="253" y="520"/>
                      <a:pt x="265" y="519"/>
                      <a:pt x="267" y="528"/>
                    </a:cubicBezTo>
                    <a:cubicBezTo>
                      <a:pt x="267" y="528"/>
                      <a:pt x="269" y="524"/>
                      <a:pt x="272" y="525"/>
                    </a:cubicBezTo>
                    <a:cubicBezTo>
                      <a:pt x="273" y="524"/>
                      <a:pt x="274" y="525"/>
                      <a:pt x="275" y="525"/>
                    </a:cubicBezTo>
                    <a:cubicBezTo>
                      <a:pt x="282" y="529"/>
                      <a:pt x="288" y="536"/>
                      <a:pt x="297" y="529"/>
                    </a:cubicBezTo>
                    <a:cubicBezTo>
                      <a:pt x="298" y="529"/>
                      <a:pt x="299" y="530"/>
                      <a:pt x="300" y="530"/>
                    </a:cubicBezTo>
                    <a:cubicBezTo>
                      <a:pt x="303" y="534"/>
                      <a:pt x="305" y="538"/>
                      <a:pt x="307" y="542"/>
                    </a:cubicBezTo>
                    <a:cubicBezTo>
                      <a:pt x="308" y="545"/>
                      <a:pt x="310" y="544"/>
                      <a:pt x="312" y="543"/>
                    </a:cubicBezTo>
                    <a:cubicBezTo>
                      <a:pt x="313" y="542"/>
                      <a:pt x="314" y="542"/>
                      <a:pt x="314" y="542"/>
                    </a:cubicBezTo>
                    <a:cubicBezTo>
                      <a:pt x="317" y="542"/>
                      <a:pt x="321" y="544"/>
                      <a:pt x="321" y="539"/>
                    </a:cubicBezTo>
                    <a:cubicBezTo>
                      <a:pt x="321" y="538"/>
                      <a:pt x="322" y="537"/>
                      <a:pt x="323" y="536"/>
                    </a:cubicBezTo>
                    <a:cubicBezTo>
                      <a:pt x="326" y="534"/>
                      <a:pt x="330" y="534"/>
                      <a:pt x="334" y="532"/>
                    </a:cubicBezTo>
                    <a:cubicBezTo>
                      <a:pt x="337" y="532"/>
                      <a:pt x="339" y="531"/>
                      <a:pt x="340" y="528"/>
                    </a:cubicBezTo>
                    <a:cubicBezTo>
                      <a:pt x="342" y="525"/>
                      <a:pt x="347" y="525"/>
                      <a:pt x="347" y="520"/>
                    </a:cubicBezTo>
                    <a:cubicBezTo>
                      <a:pt x="346" y="517"/>
                      <a:pt x="345" y="514"/>
                      <a:pt x="345" y="511"/>
                    </a:cubicBezTo>
                    <a:cubicBezTo>
                      <a:pt x="347" y="508"/>
                      <a:pt x="348" y="505"/>
                      <a:pt x="350" y="502"/>
                    </a:cubicBezTo>
                    <a:cubicBezTo>
                      <a:pt x="352" y="500"/>
                      <a:pt x="354" y="497"/>
                      <a:pt x="354" y="494"/>
                    </a:cubicBezTo>
                    <a:cubicBezTo>
                      <a:pt x="352" y="490"/>
                      <a:pt x="349" y="496"/>
                      <a:pt x="346" y="494"/>
                    </a:cubicBezTo>
                    <a:cubicBezTo>
                      <a:pt x="345" y="493"/>
                      <a:pt x="344" y="493"/>
                      <a:pt x="344" y="492"/>
                    </a:cubicBezTo>
                    <a:cubicBezTo>
                      <a:pt x="338" y="485"/>
                      <a:pt x="335" y="478"/>
                      <a:pt x="344" y="471"/>
                    </a:cubicBezTo>
                    <a:cubicBezTo>
                      <a:pt x="349" y="467"/>
                      <a:pt x="345" y="462"/>
                      <a:pt x="342" y="458"/>
                    </a:cubicBezTo>
                    <a:cubicBezTo>
                      <a:pt x="340" y="455"/>
                      <a:pt x="336" y="453"/>
                      <a:pt x="335" y="448"/>
                    </a:cubicBezTo>
                    <a:cubicBezTo>
                      <a:pt x="335" y="447"/>
                      <a:pt x="335" y="446"/>
                      <a:pt x="335" y="445"/>
                    </a:cubicBezTo>
                    <a:cubicBezTo>
                      <a:pt x="342" y="439"/>
                      <a:pt x="347" y="443"/>
                      <a:pt x="353" y="445"/>
                    </a:cubicBezTo>
                    <a:cubicBezTo>
                      <a:pt x="354" y="446"/>
                      <a:pt x="354" y="446"/>
                      <a:pt x="354" y="447"/>
                    </a:cubicBezTo>
                    <a:cubicBezTo>
                      <a:pt x="354" y="447"/>
                      <a:pt x="354" y="446"/>
                      <a:pt x="354" y="446"/>
                    </a:cubicBezTo>
                    <a:cubicBezTo>
                      <a:pt x="353" y="446"/>
                      <a:pt x="353" y="445"/>
                      <a:pt x="352" y="445"/>
                    </a:cubicBezTo>
                    <a:cubicBezTo>
                      <a:pt x="346" y="437"/>
                      <a:pt x="347" y="426"/>
                      <a:pt x="344" y="417"/>
                    </a:cubicBezTo>
                    <a:cubicBezTo>
                      <a:pt x="343" y="414"/>
                      <a:pt x="346" y="411"/>
                      <a:pt x="348" y="409"/>
                    </a:cubicBezTo>
                    <a:cubicBezTo>
                      <a:pt x="351" y="408"/>
                      <a:pt x="354" y="406"/>
                      <a:pt x="353" y="402"/>
                    </a:cubicBezTo>
                    <a:cubicBezTo>
                      <a:pt x="352" y="398"/>
                      <a:pt x="348" y="400"/>
                      <a:pt x="346" y="400"/>
                    </a:cubicBezTo>
                    <a:cubicBezTo>
                      <a:pt x="344" y="399"/>
                      <a:pt x="343" y="399"/>
                      <a:pt x="342" y="398"/>
                    </a:cubicBezTo>
                    <a:cubicBezTo>
                      <a:pt x="338" y="390"/>
                      <a:pt x="341" y="384"/>
                      <a:pt x="345" y="378"/>
                    </a:cubicBezTo>
                    <a:cubicBezTo>
                      <a:pt x="351" y="370"/>
                      <a:pt x="350" y="366"/>
                      <a:pt x="342" y="359"/>
                    </a:cubicBezTo>
                    <a:cubicBezTo>
                      <a:pt x="343" y="360"/>
                      <a:pt x="344" y="361"/>
                      <a:pt x="345" y="362"/>
                    </a:cubicBezTo>
                    <a:cubicBezTo>
                      <a:pt x="348" y="365"/>
                      <a:pt x="351" y="369"/>
                      <a:pt x="348" y="373"/>
                    </a:cubicBezTo>
                    <a:cubicBezTo>
                      <a:pt x="345" y="376"/>
                      <a:pt x="341" y="373"/>
                      <a:pt x="338" y="372"/>
                    </a:cubicBezTo>
                    <a:cubicBezTo>
                      <a:pt x="337" y="371"/>
                      <a:pt x="336" y="371"/>
                      <a:pt x="335" y="371"/>
                    </a:cubicBezTo>
                    <a:cubicBezTo>
                      <a:pt x="334" y="370"/>
                      <a:pt x="332" y="370"/>
                      <a:pt x="331" y="370"/>
                    </a:cubicBezTo>
                    <a:cubicBezTo>
                      <a:pt x="330" y="370"/>
                      <a:pt x="329" y="370"/>
                      <a:pt x="328" y="370"/>
                    </a:cubicBezTo>
                    <a:cubicBezTo>
                      <a:pt x="327" y="370"/>
                      <a:pt x="326" y="369"/>
                      <a:pt x="325" y="369"/>
                    </a:cubicBezTo>
                    <a:cubicBezTo>
                      <a:pt x="318" y="365"/>
                      <a:pt x="317" y="376"/>
                      <a:pt x="310" y="375"/>
                    </a:cubicBezTo>
                    <a:cubicBezTo>
                      <a:pt x="309" y="374"/>
                      <a:pt x="309" y="373"/>
                      <a:pt x="308" y="373"/>
                    </a:cubicBezTo>
                    <a:cubicBezTo>
                      <a:pt x="306" y="366"/>
                      <a:pt x="309" y="362"/>
                      <a:pt x="313" y="358"/>
                    </a:cubicBezTo>
                    <a:cubicBezTo>
                      <a:pt x="321" y="352"/>
                      <a:pt x="328" y="346"/>
                      <a:pt x="332" y="337"/>
                    </a:cubicBezTo>
                    <a:cubicBezTo>
                      <a:pt x="333" y="333"/>
                      <a:pt x="338" y="333"/>
                      <a:pt x="341" y="328"/>
                    </a:cubicBezTo>
                    <a:cubicBezTo>
                      <a:pt x="335" y="329"/>
                      <a:pt x="329" y="333"/>
                      <a:pt x="325" y="327"/>
                    </a:cubicBezTo>
                    <a:cubicBezTo>
                      <a:pt x="322" y="322"/>
                      <a:pt x="321" y="316"/>
                      <a:pt x="324" y="311"/>
                    </a:cubicBezTo>
                    <a:cubicBezTo>
                      <a:pt x="329" y="309"/>
                      <a:pt x="335" y="307"/>
                      <a:pt x="329" y="300"/>
                    </a:cubicBezTo>
                    <a:cubicBezTo>
                      <a:pt x="326" y="297"/>
                      <a:pt x="327" y="293"/>
                      <a:pt x="329" y="290"/>
                    </a:cubicBezTo>
                    <a:cubicBezTo>
                      <a:pt x="329" y="289"/>
                      <a:pt x="330" y="288"/>
                      <a:pt x="331" y="287"/>
                    </a:cubicBezTo>
                    <a:cubicBezTo>
                      <a:pt x="333" y="286"/>
                      <a:pt x="335" y="286"/>
                      <a:pt x="339" y="286"/>
                    </a:cubicBezTo>
                    <a:cubicBezTo>
                      <a:pt x="335" y="281"/>
                      <a:pt x="333" y="276"/>
                      <a:pt x="332" y="271"/>
                    </a:cubicBezTo>
                    <a:cubicBezTo>
                      <a:pt x="331" y="262"/>
                      <a:pt x="339" y="263"/>
                      <a:pt x="343" y="260"/>
                    </a:cubicBezTo>
                    <a:cubicBezTo>
                      <a:pt x="347" y="257"/>
                      <a:pt x="350" y="252"/>
                      <a:pt x="356" y="253"/>
                    </a:cubicBezTo>
                    <a:cubicBezTo>
                      <a:pt x="362" y="260"/>
                      <a:pt x="363" y="268"/>
                      <a:pt x="361" y="276"/>
                    </a:cubicBezTo>
                    <a:cubicBezTo>
                      <a:pt x="359" y="286"/>
                      <a:pt x="360" y="296"/>
                      <a:pt x="362" y="305"/>
                    </a:cubicBezTo>
                    <a:cubicBezTo>
                      <a:pt x="361" y="299"/>
                      <a:pt x="360" y="293"/>
                      <a:pt x="360" y="287"/>
                    </a:cubicBezTo>
                    <a:cubicBezTo>
                      <a:pt x="360" y="284"/>
                      <a:pt x="360" y="281"/>
                      <a:pt x="363" y="279"/>
                    </a:cubicBezTo>
                    <a:cubicBezTo>
                      <a:pt x="366" y="278"/>
                      <a:pt x="369" y="281"/>
                      <a:pt x="371" y="283"/>
                    </a:cubicBezTo>
                    <a:cubicBezTo>
                      <a:pt x="375" y="288"/>
                      <a:pt x="378" y="294"/>
                      <a:pt x="382" y="303"/>
                    </a:cubicBezTo>
                    <a:cubicBezTo>
                      <a:pt x="384" y="294"/>
                      <a:pt x="380" y="290"/>
                      <a:pt x="378" y="285"/>
                    </a:cubicBezTo>
                    <a:cubicBezTo>
                      <a:pt x="375" y="279"/>
                      <a:pt x="371" y="275"/>
                      <a:pt x="368" y="269"/>
                    </a:cubicBezTo>
                    <a:cubicBezTo>
                      <a:pt x="366" y="266"/>
                      <a:pt x="364" y="262"/>
                      <a:pt x="367" y="259"/>
                    </a:cubicBezTo>
                    <a:cubicBezTo>
                      <a:pt x="371" y="257"/>
                      <a:pt x="374" y="259"/>
                      <a:pt x="377" y="261"/>
                    </a:cubicBezTo>
                    <a:cubicBezTo>
                      <a:pt x="383" y="266"/>
                      <a:pt x="388" y="272"/>
                      <a:pt x="391" y="279"/>
                    </a:cubicBezTo>
                    <a:cubicBezTo>
                      <a:pt x="393" y="283"/>
                      <a:pt x="393" y="283"/>
                      <a:pt x="396" y="281"/>
                    </a:cubicBezTo>
                    <a:cubicBezTo>
                      <a:pt x="402" y="278"/>
                      <a:pt x="395" y="278"/>
                      <a:pt x="395" y="277"/>
                    </a:cubicBezTo>
                    <a:cubicBezTo>
                      <a:pt x="388" y="264"/>
                      <a:pt x="377" y="255"/>
                      <a:pt x="366" y="247"/>
                    </a:cubicBezTo>
                    <a:cubicBezTo>
                      <a:pt x="366" y="244"/>
                      <a:pt x="367" y="243"/>
                      <a:pt x="369" y="242"/>
                    </a:cubicBezTo>
                    <a:cubicBezTo>
                      <a:pt x="379" y="240"/>
                      <a:pt x="386" y="244"/>
                      <a:pt x="393" y="250"/>
                    </a:cubicBezTo>
                    <a:cubicBezTo>
                      <a:pt x="398" y="255"/>
                      <a:pt x="402" y="260"/>
                      <a:pt x="409" y="262"/>
                    </a:cubicBezTo>
                    <a:cubicBezTo>
                      <a:pt x="404" y="257"/>
                      <a:pt x="400" y="252"/>
                      <a:pt x="396" y="247"/>
                    </a:cubicBezTo>
                    <a:cubicBezTo>
                      <a:pt x="394" y="243"/>
                      <a:pt x="392" y="239"/>
                      <a:pt x="396" y="235"/>
                    </a:cubicBezTo>
                    <a:cubicBezTo>
                      <a:pt x="400" y="231"/>
                      <a:pt x="404" y="233"/>
                      <a:pt x="408" y="236"/>
                    </a:cubicBezTo>
                    <a:cubicBezTo>
                      <a:pt x="413" y="239"/>
                      <a:pt x="414" y="244"/>
                      <a:pt x="420" y="247"/>
                    </a:cubicBezTo>
                    <a:cubicBezTo>
                      <a:pt x="415" y="238"/>
                      <a:pt x="401" y="234"/>
                      <a:pt x="407" y="220"/>
                    </a:cubicBezTo>
                    <a:cubicBezTo>
                      <a:pt x="410" y="219"/>
                      <a:pt x="412" y="219"/>
                      <a:pt x="413" y="221"/>
                    </a:cubicBezTo>
                    <a:cubicBezTo>
                      <a:pt x="421" y="230"/>
                      <a:pt x="434" y="233"/>
                      <a:pt x="441" y="243"/>
                    </a:cubicBezTo>
                    <a:cubicBezTo>
                      <a:pt x="444" y="248"/>
                      <a:pt x="452" y="249"/>
                      <a:pt x="453" y="256"/>
                    </a:cubicBezTo>
                    <a:cubicBezTo>
                      <a:pt x="458" y="252"/>
                      <a:pt x="460" y="245"/>
                      <a:pt x="467" y="245"/>
                    </a:cubicBezTo>
                    <a:cubicBezTo>
                      <a:pt x="468" y="245"/>
                      <a:pt x="469" y="245"/>
                      <a:pt x="469" y="246"/>
                    </a:cubicBezTo>
                    <a:cubicBezTo>
                      <a:pt x="474" y="252"/>
                      <a:pt x="471" y="257"/>
                      <a:pt x="468" y="261"/>
                    </a:cubicBezTo>
                    <a:cubicBezTo>
                      <a:pt x="466" y="264"/>
                      <a:pt x="463" y="266"/>
                      <a:pt x="465" y="269"/>
                    </a:cubicBezTo>
                    <a:cubicBezTo>
                      <a:pt x="469" y="274"/>
                      <a:pt x="475" y="271"/>
                      <a:pt x="479" y="274"/>
                    </a:cubicBezTo>
                    <a:cubicBezTo>
                      <a:pt x="486" y="279"/>
                      <a:pt x="494" y="275"/>
                      <a:pt x="500" y="280"/>
                    </a:cubicBezTo>
                    <a:cubicBezTo>
                      <a:pt x="509" y="289"/>
                      <a:pt x="509" y="289"/>
                      <a:pt x="515" y="278"/>
                    </a:cubicBezTo>
                    <a:cubicBezTo>
                      <a:pt x="520" y="269"/>
                      <a:pt x="525" y="261"/>
                      <a:pt x="522" y="249"/>
                    </a:cubicBezTo>
                    <a:cubicBezTo>
                      <a:pt x="515" y="256"/>
                      <a:pt x="513" y="264"/>
                      <a:pt x="509" y="271"/>
                    </a:cubicBezTo>
                    <a:cubicBezTo>
                      <a:pt x="507" y="275"/>
                      <a:pt x="506" y="281"/>
                      <a:pt x="499" y="279"/>
                    </a:cubicBezTo>
                    <a:cubicBezTo>
                      <a:pt x="493" y="273"/>
                      <a:pt x="492" y="268"/>
                      <a:pt x="499" y="258"/>
                    </a:cubicBezTo>
                    <a:cubicBezTo>
                      <a:pt x="504" y="251"/>
                      <a:pt x="506" y="243"/>
                      <a:pt x="505" y="235"/>
                    </a:cubicBezTo>
                    <a:cubicBezTo>
                      <a:pt x="506" y="232"/>
                      <a:pt x="507" y="230"/>
                      <a:pt x="508" y="227"/>
                    </a:cubicBezTo>
                    <a:cubicBezTo>
                      <a:pt x="508" y="224"/>
                      <a:pt x="512" y="223"/>
                      <a:pt x="512" y="220"/>
                    </a:cubicBezTo>
                    <a:cubicBezTo>
                      <a:pt x="512" y="218"/>
                      <a:pt x="511" y="217"/>
                      <a:pt x="510" y="216"/>
                    </a:cubicBezTo>
                    <a:cubicBezTo>
                      <a:pt x="509" y="215"/>
                      <a:pt x="509" y="215"/>
                      <a:pt x="508" y="214"/>
                    </a:cubicBezTo>
                    <a:cubicBezTo>
                      <a:pt x="503" y="212"/>
                      <a:pt x="498" y="210"/>
                      <a:pt x="499" y="204"/>
                    </a:cubicBezTo>
                    <a:cubicBezTo>
                      <a:pt x="501" y="198"/>
                      <a:pt x="507" y="196"/>
                      <a:pt x="510" y="199"/>
                    </a:cubicBezTo>
                    <a:cubicBezTo>
                      <a:pt x="518" y="206"/>
                      <a:pt x="520" y="200"/>
                      <a:pt x="523" y="195"/>
                    </a:cubicBezTo>
                    <a:cubicBezTo>
                      <a:pt x="524" y="195"/>
                      <a:pt x="525" y="194"/>
                      <a:pt x="526" y="194"/>
                    </a:cubicBezTo>
                    <a:cubicBezTo>
                      <a:pt x="529" y="193"/>
                      <a:pt x="532" y="191"/>
                      <a:pt x="534" y="190"/>
                    </a:cubicBezTo>
                    <a:cubicBezTo>
                      <a:pt x="541" y="186"/>
                      <a:pt x="548" y="185"/>
                      <a:pt x="554" y="189"/>
                    </a:cubicBezTo>
                    <a:cubicBezTo>
                      <a:pt x="556" y="199"/>
                      <a:pt x="563" y="199"/>
                      <a:pt x="572" y="199"/>
                    </a:cubicBezTo>
                    <a:cubicBezTo>
                      <a:pt x="581" y="198"/>
                      <a:pt x="591" y="198"/>
                      <a:pt x="600" y="204"/>
                    </a:cubicBezTo>
                    <a:cubicBezTo>
                      <a:pt x="605" y="207"/>
                      <a:pt x="610" y="211"/>
                      <a:pt x="608" y="217"/>
                    </a:cubicBezTo>
                    <a:cubicBezTo>
                      <a:pt x="607" y="224"/>
                      <a:pt x="602" y="225"/>
                      <a:pt x="595" y="227"/>
                    </a:cubicBezTo>
                    <a:cubicBezTo>
                      <a:pt x="578" y="229"/>
                      <a:pt x="561" y="232"/>
                      <a:pt x="545" y="223"/>
                    </a:cubicBezTo>
                    <a:cubicBezTo>
                      <a:pt x="559" y="231"/>
                      <a:pt x="575" y="230"/>
                      <a:pt x="591" y="227"/>
                    </a:cubicBezTo>
                    <a:cubicBezTo>
                      <a:pt x="598" y="226"/>
                      <a:pt x="600" y="231"/>
                      <a:pt x="600" y="237"/>
                    </a:cubicBezTo>
                    <a:cubicBezTo>
                      <a:pt x="594" y="243"/>
                      <a:pt x="587" y="249"/>
                      <a:pt x="592" y="259"/>
                    </a:cubicBezTo>
                    <a:cubicBezTo>
                      <a:pt x="596" y="274"/>
                      <a:pt x="593" y="289"/>
                      <a:pt x="586" y="302"/>
                    </a:cubicBezTo>
                    <a:cubicBezTo>
                      <a:pt x="582" y="308"/>
                      <a:pt x="583" y="313"/>
                      <a:pt x="587" y="318"/>
                    </a:cubicBezTo>
                    <a:cubicBezTo>
                      <a:pt x="593" y="326"/>
                      <a:pt x="599" y="333"/>
                      <a:pt x="606" y="340"/>
                    </a:cubicBezTo>
                    <a:cubicBezTo>
                      <a:pt x="613" y="348"/>
                      <a:pt x="615" y="358"/>
                      <a:pt x="610" y="367"/>
                    </a:cubicBezTo>
                    <a:cubicBezTo>
                      <a:pt x="605" y="376"/>
                      <a:pt x="595" y="380"/>
                      <a:pt x="585" y="378"/>
                    </a:cubicBezTo>
                    <a:cubicBezTo>
                      <a:pt x="580" y="376"/>
                      <a:pt x="577" y="374"/>
                      <a:pt x="576" y="369"/>
                    </a:cubicBezTo>
                    <a:cubicBezTo>
                      <a:pt x="576" y="361"/>
                      <a:pt x="571" y="354"/>
                      <a:pt x="569" y="347"/>
                    </a:cubicBezTo>
                    <a:cubicBezTo>
                      <a:pt x="573" y="358"/>
                      <a:pt x="578" y="368"/>
                      <a:pt x="577" y="380"/>
                    </a:cubicBezTo>
                    <a:cubicBezTo>
                      <a:pt x="570" y="387"/>
                      <a:pt x="566" y="388"/>
                      <a:pt x="559" y="381"/>
                    </a:cubicBezTo>
                    <a:cubicBezTo>
                      <a:pt x="550" y="372"/>
                      <a:pt x="545" y="361"/>
                      <a:pt x="539" y="351"/>
                    </a:cubicBezTo>
                    <a:cubicBezTo>
                      <a:pt x="536" y="347"/>
                      <a:pt x="534" y="342"/>
                      <a:pt x="531" y="339"/>
                    </a:cubicBezTo>
                    <a:cubicBezTo>
                      <a:pt x="531" y="339"/>
                      <a:pt x="530" y="339"/>
                      <a:pt x="530" y="339"/>
                    </a:cubicBezTo>
                    <a:cubicBezTo>
                      <a:pt x="531" y="339"/>
                      <a:pt x="531" y="339"/>
                      <a:pt x="531" y="339"/>
                    </a:cubicBezTo>
                    <a:cubicBezTo>
                      <a:pt x="536" y="345"/>
                      <a:pt x="539" y="352"/>
                      <a:pt x="543" y="359"/>
                    </a:cubicBezTo>
                    <a:cubicBezTo>
                      <a:pt x="548" y="366"/>
                      <a:pt x="542" y="369"/>
                      <a:pt x="536" y="371"/>
                    </a:cubicBezTo>
                    <a:cubicBezTo>
                      <a:pt x="550" y="386"/>
                      <a:pt x="543" y="392"/>
                      <a:pt x="521" y="397"/>
                    </a:cubicBezTo>
                    <a:cubicBezTo>
                      <a:pt x="529" y="395"/>
                      <a:pt x="537" y="392"/>
                      <a:pt x="544" y="389"/>
                    </a:cubicBezTo>
                    <a:cubicBezTo>
                      <a:pt x="549" y="387"/>
                      <a:pt x="554" y="387"/>
                      <a:pt x="558" y="389"/>
                    </a:cubicBezTo>
                    <a:cubicBezTo>
                      <a:pt x="564" y="391"/>
                      <a:pt x="570" y="394"/>
                      <a:pt x="570" y="401"/>
                    </a:cubicBezTo>
                    <a:cubicBezTo>
                      <a:pt x="570" y="409"/>
                      <a:pt x="565" y="413"/>
                      <a:pt x="558" y="416"/>
                    </a:cubicBezTo>
                    <a:cubicBezTo>
                      <a:pt x="554" y="417"/>
                      <a:pt x="549" y="419"/>
                      <a:pt x="545" y="419"/>
                    </a:cubicBezTo>
                    <a:cubicBezTo>
                      <a:pt x="533" y="418"/>
                      <a:pt x="524" y="424"/>
                      <a:pt x="520" y="434"/>
                    </a:cubicBezTo>
                    <a:cubicBezTo>
                      <a:pt x="517" y="444"/>
                      <a:pt x="513" y="454"/>
                      <a:pt x="514" y="465"/>
                    </a:cubicBezTo>
                    <a:cubicBezTo>
                      <a:pt x="515" y="466"/>
                      <a:pt x="515" y="467"/>
                      <a:pt x="515" y="468"/>
                    </a:cubicBezTo>
                    <a:cubicBezTo>
                      <a:pt x="515" y="472"/>
                      <a:pt x="511" y="474"/>
                      <a:pt x="509" y="477"/>
                    </a:cubicBezTo>
                    <a:cubicBezTo>
                      <a:pt x="509" y="478"/>
                      <a:pt x="508" y="479"/>
                      <a:pt x="508" y="479"/>
                    </a:cubicBezTo>
                    <a:cubicBezTo>
                      <a:pt x="508" y="479"/>
                      <a:pt x="509" y="478"/>
                      <a:pt x="510" y="477"/>
                    </a:cubicBezTo>
                    <a:cubicBezTo>
                      <a:pt x="513" y="472"/>
                      <a:pt x="517" y="471"/>
                      <a:pt x="522" y="473"/>
                    </a:cubicBezTo>
                    <a:cubicBezTo>
                      <a:pt x="529" y="475"/>
                      <a:pt x="534" y="474"/>
                      <a:pt x="538" y="467"/>
                    </a:cubicBezTo>
                    <a:cubicBezTo>
                      <a:pt x="543" y="461"/>
                      <a:pt x="549" y="455"/>
                      <a:pt x="556" y="450"/>
                    </a:cubicBezTo>
                    <a:cubicBezTo>
                      <a:pt x="564" y="442"/>
                      <a:pt x="569" y="443"/>
                      <a:pt x="573" y="454"/>
                    </a:cubicBezTo>
                    <a:cubicBezTo>
                      <a:pt x="574" y="456"/>
                      <a:pt x="574" y="459"/>
                      <a:pt x="576" y="462"/>
                    </a:cubicBezTo>
                    <a:cubicBezTo>
                      <a:pt x="578" y="455"/>
                      <a:pt x="577" y="448"/>
                      <a:pt x="574" y="443"/>
                    </a:cubicBezTo>
                    <a:cubicBezTo>
                      <a:pt x="570" y="436"/>
                      <a:pt x="571" y="432"/>
                      <a:pt x="578" y="428"/>
                    </a:cubicBezTo>
                    <a:cubicBezTo>
                      <a:pt x="579" y="427"/>
                      <a:pt x="579" y="425"/>
                      <a:pt x="580" y="423"/>
                    </a:cubicBezTo>
                    <a:cubicBezTo>
                      <a:pt x="580" y="421"/>
                      <a:pt x="581" y="419"/>
                      <a:pt x="582" y="417"/>
                    </a:cubicBezTo>
                    <a:cubicBezTo>
                      <a:pt x="592" y="404"/>
                      <a:pt x="600" y="390"/>
                      <a:pt x="609" y="376"/>
                    </a:cubicBezTo>
                    <a:cubicBezTo>
                      <a:pt x="610" y="374"/>
                      <a:pt x="613" y="371"/>
                      <a:pt x="615" y="373"/>
                    </a:cubicBezTo>
                    <a:cubicBezTo>
                      <a:pt x="621" y="380"/>
                      <a:pt x="631" y="377"/>
                      <a:pt x="637" y="383"/>
                    </a:cubicBezTo>
                    <a:cubicBezTo>
                      <a:pt x="641" y="387"/>
                      <a:pt x="642" y="392"/>
                      <a:pt x="643" y="397"/>
                    </a:cubicBezTo>
                    <a:cubicBezTo>
                      <a:pt x="646" y="413"/>
                      <a:pt x="639" y="430"/>
                      <a:pt x="626" y="439"/>
                    </a:cubicBezTo>
                    <a:cubicBezTo>
                      <a:pt x="618" y="443"/>
                      <a:pt x="610" y="448"/>
                      <a:pt x="600" y="448"/>
                    </a:cubicBezTo>
                    <a:cubicBezTo>
                      <a:pt x="607" y="452"/>
                      <a:pt x="609" y="457"/>
                      <a:pt x="612" y="462"/>
                    </a:cubicBezTo>
                    <a:cubicBezTo>
                      <a:pt x="615" y="467"/>
                      <a:pt x="614" y="472"/>
                      <a:pt x="610" y="475"/>
                    </a:cubicBezTo>
                    <a:cubicBezTo>
                      <a:pt x="601" y="482"/>
                      <a:pt x="593" y="490"/>
                      <a:pt x="585" y="498"/>
                    </a:cubicBezTo>
                    <a:cubicBezTo>
                      <a:pt x="583" y="501"/>
                      <a:pt x="579" y="503"/>
                      <a:pt x="576" y="504"/>
                    </a:cubicBezTo>
                    <a:cubicBezTo>
                      <a:pt x="572" y="506"/>
                      <a:pt x="568" y="506"/>
                      <a:pt x="568" y="512"/>
                    </a:cubicBezTo>
                    <a:cubicBezTo>
                      <a:pt x="569" y="517"/>
                      <a:pt x="563" y="517"/>
                      <a:pt x="560" y="518"/>
                    </a:cubicBezTo>
                    <a:cubicBezTo>
                      <a:pt x="560" y="518"/>
                      <a:pt x="558" y="519"/>
                      <a:pt x="559" y="518"/>
                    </a:cubicBezTo>
                    <a:cubicBezTo>
                      <a:pt x="568" y="515"/>
                      <a:pt x="573" y="515"/>
                      <a:pt x="568" y="527"/>
                    </a:cubicBezTo>
                    <a:cubicBezTo>
                      <a:pt x="566" y="531"/>
                      <a:pt x="565" y="534"/>
                      <a:pt x="564" y="537"/>
                    </a:cubicBezTo>
                    <a:cubicBezTo>
                      <a:pt x="571" y="512"/>
                      <a:pt x="588" y="493"/>
                      <a:pt x="608" y="476"/>
                    </a:cubicBezTo>
                    <a:cubicBezTo>
                      <a:pt x="614" y="472"/>
                      <a:pt x="618" y="473"/>
                      <a:pt x="621" y="481"/>
                    </a:cubicBezTo>
                    <a:cubicBezTo>
                      <a:pt x="620" y="469"/>
                      <a:pt x="627" y="461"/>
                      <a:pt x="625" y="451"/>
                    </a:cubicBezTo>
                    <a:cubicBezTo>
                      <a:pt x="625" y="448"/>
                      <a:pt x="627" y="447"/>
                      <a:pt x="629" y="445"/>
                    </a:cubicBezTo>
                    <a:cubicBezTo>
                      <a:pt x="635" y="441"/>
                      <a:pt x="641" y="437"/>
                      <a:pt x="643" y="430"/>
                    </a:cubicBezTo>
                    <a:cubicBezTo>
                      <a:pt x="645" y="424"/>
                      <a:pt x="650" y="426"/>
                      <a:pt x="654" y="427"/>
                    </a:cubicBezTo>
                    <a:cubicBezTo>
                      <a:pt x="664" y="431"/>
                      <a:pt x="671" y="441"/>
                      <a:pt x="670" y="455"/>
                    </a:cubicBezTo>
                    <a:cubicBezTo>
                      <a:pt x="669" y="498"/>
                      <a:pt x="652" y="535"/>
                      <a:pt x="617" y="562"/>
                    </a:cubicBezTo>
                    <a:cubicBezTo>
                      <a:pt x="614" y="565"/>
                      <a:pt x="611" y="567"/>
                      <a:pt x="608" y="570"/>
                    </a:cubicBezTo>
                    <a:cubicBezTo>
                      <a:pt x="607" y="571"/>
                      <a:pt x="606" y="572"/>
                      <a:pt x="607" y="574"/>
                    </a:cubicBezTo>
                    <a:cubicBezTo>
                      <a:pt x="614" y="574"/>
                      <a:pt x="618" y="568"/>
                      <a:pt x="623" y="565"/>
                    </a:cubicBezTo>
                    <a:cubicBezTo>
                      <a:pt x="628" y="561"/>
                      <a:pt x="634" y="552"/>
                      <a:pt x="641" y="558"/>
                    </a:cubicBezTo>
                    <a:cubicBezTo>
                      <a:pt x="649" y="564"/>
                      <a:pt x="641" y="571"/>
                      <a:pt x="639" y="577"/>
                    </a:cubicBezTo>
                    <a:cubicBezTo>
                      <a:pt x="636" y="583"/>
                      <a:pt x="634" y="590"/>
                      <a:pt x="632" y="597"/>
                    </a:cubicBezTo>
                    <a:cubicBezTo>
                      <a:pt x="630" y="607"/>
                      <a:pt x="625" y="615"/>
                      <a:pt x="615" y="620"/>
                    </a:cubicBezTo>
                    <a:cubicBezTo>
                      <a:pt x="613" y="620"/>
                      <a:pt x="611" y="620"/>
                      <a:pt x="612" y="624"/>
                    </a:cubicBezTo>
                    <a:cubicBezTo>
                      <a:pt x="618" y="620"/>
                      <a:pt x="625" y="620"/>
                      <a:pt x="628" y="611"/>
                    </a:cubicBezTo>
                    <a:cubicBezTo>
                      <a:pt x="634" y="593"/>
                      <a:pt x="640" y="575"/>
                      <a:pt x="648" y="558"/>
                    </a:cubicBezTo>
                    <a:cubicBezTo>
                      <a:pt x="650" y="555"/>
                      <a:pt x="651" y="552"/>
                      <a:pt x="653" y="549"/>
                    </a:cubicBezTo>
                    <a:cubicBezTo>
                      <a:pt x="659" y="541"/>
                      <a:pt x="665" y="541"/>
                      <a:pt x="671" y="549"/>
                    </a:cubicBezTo>
                    <a:cubicBezTo>
                      <a:pt x="673" y="551"/>
                      <a:pt x="674" y="554"/>
                      <a:pt x="678" y="556"/>
                    </a:cubicBezTo>
                    <a:cubicBezTo>
                      <a:pt x="673" y="548"/>
                      <a:pt x="669" y="540"/>
                      <a:pt x="673" y="531"/>
                    </a:cubicBezTo>
                    <a:cubicBezTo>
                      <a:pt x="674" y="528"/>
                      <a:pt x="673" y="522"/>
                      <a:pt x="670" y="520"/>
                    </a:cubicBezTo>
                    <a:cubicBezTo>
                      <a:pt x="662" y="511"/>
                      <a:pt x="665" y="503"/>
                      <a:pt x="670" y="495"/>
                    </a:cubicBezTo>
                    <a:cubicBezTo>
                      <a:pt x="672" y="491"/>
                      <a:pt x="671" y="487"/>
                      <a:pt x="672" y="483"/>
                    </a:cubicBezTo>
                    <a:cubicBezTo>
                      <a:pt x="674" y="471"/>
                      <a:pt x="674" y="459"/>
                      <a:pt x="675" y="447"/>
                    </a:cubicBezTo>
                    <a:cubicBezTo>
                      <a:pt x="676" y="438"/>
                      <a:pt x="670" y="427"/>
                      <a:pt x="678" y="418"/>
                    </a:cubicBezTo>
                    <a:cubicBezTo>
                      <a:pt x="681" y="414"/>
                      <a:pt x="677" y="412"/>
                      <a:pt x="673" y="413"/>
                    </a:cubicBezTo>
                    <a:cubicBezTo>
                      <a:pt x="668" y="414"/>
                      <a:pt x="660" y="419"/>
                      <a:pt x="657" y="411"/>
                    </a:cubicBezTo>
                    <a:cubicBezTo>
                      <a:pt x="654" y="404"/>
                      <a:pt x="664" y="403"/>
                      <a:pt x="667" y="398"/>
                    </a:cubicBezTo>
                    <a:cubicBezTo>
                      <a:pt x="664" y="395"/>
                      <a:pt x="662" y="398"/>
                      <a:pt x="660" y="397"/>
                    </a:cubicBezTo>
                    <a:cubicBezTo>
                      <a:pt x="653" y="397"/>
                      <a:pt x="652" y="393"/>
                      <a:pt x="655" y="388"/>
                    </a:cubicBezTo>
                    <a:cubicBezTo>
                      <a:pt x="663" y="375"/>
                      <a:pt x="673" y="375"/>
                      <a:pt x="681" y="388"/>
                    </a:cubicBezTo>
                    <a:cubicBezTo>
                      <a:pt x="683" y="392"/>
                      <a:pt x="685" y="395"/>
                      <a:pt x="688" y="399"/>
                    </a:cubicBezTo>
                    <a:cubicBezTo>
                      <a:pt x="689" y="400"/>
                      <a:pt x="690" y="401"/>
                      <a:pt x="691" y="399"/>
                    </a:cubicBezTo>
                    <a:cubicBezTo>
                      <a:pt x="693" y="398"/>
                      <a:pt x="692" y="396"/>
                      <a:pt x="691" y="396"/>
                    </a:cubicBezTo>
                    <a:cubicBezTo>
                      <a:pt x="685" y="393"/>
                      <a:pt x="683" y="387"/>
                      <a:pt x="679" y="382"/>
                    </a:cubicBezTo>
                    <a:cubicBezTo>
                      <a:pt x="673" y="375"/>
                      <a:pt x="675" y="370"/>
                      <a:pt x="684" y="368"/>
                    </a:cubicBezTo>
                    <a:cubicBezTo>
                      <a:pt x="700" y="365"/>
                      <a:pt x="715" y="367"/>
                      <a:pt x="730" y="376"/>
                    </a:cubicBezTo>
                    <a:cubicBezTo>
                      <a:pt x="734" y="378"/>
                      <a:pt x="738" y="381"/>
                      <a:pt x="742" y="382"/>
                    </a:cubicBezTo>
                    <a:cubicBezTo>
                      <a:pt x="735" y="381"/>
                      <a:pt x="729" y="375"/>
                      <a:pt x="723" y="371"/>
                    </a:cubicBezTo>
                    <a:cubicBezTo>
                      <a:pt x="716" y="366"/>
                      <a:pt x="717" y="358"/>
                      <a:pt x="726" y="354"/>
                    </a:cubicBezTo>
                    <a:cubicBezTo>
                      <a:pt x="729" y="353"/>
                      <a:pt x="733" y="353"/>
                      <a:pt x="736" y="351"/>
                    </a:cubicBezTo>
                    <a:cubicBezTo>
                      <a:pt x="742" y="346"/>
                      <a:pt x="748" y="343"/>
                      <a:pt x="750" y="355"/>
                    </a:cubicBezTo>
                    <a:cubicBezTo>
                      <a:pt x="751" y="356"/>
                      <a:pt x="752" y="358"/>
                      <a:pt x="753" y="358"/>
                    </a:cubicBezTo>
                    <a:cubicBezTo>
                      <a:pt x="766" y="358"/>
                      <a:pt x="770" y="370"/>
                      <a:pt x="777" y="376"/>
                    </a:cubicBezTo>
                    <a:cubicBezTo>
                      <a:pt x="775" y="373"/>
                      <a:pt x="771" y="370"/>
                      <a:pt x="769" y="366"/>
                    </a:cubicBezTo>
                    <a:cubicBezTo>
                      <a:pt x="766" y="362"/>
                      <a:pt x="767" y="359"/>
                      <a:pt x="773" y="358"/>
                    </a:cubicBezTo>
                    <a:cubicBezTo>
                      <a:pt x="781" y="360"/>
                      <a:pt x="791" y="360"/>
                      <a:pt x="797" y="368"/>
                    </a:cubicBezTo>
                    <a:cubicBezTo>
                      <a:pt x="799" y="370"/>
                      <a:pt x="800" y="372"/>
                      <a:pt x="801" y="375"/>
                    </a:cubicBezTo>
                    <a:cubicBezTo>
                      <a:pt x="802" y="377"/>
                      <a:pt x="803" y="379"/>
                      <a:pt x="804" y="380"/>
                    </a:cubicBezTo>
                    <a:cubicBezTo>
                      <a:pt x="803" y="379"/>
                      <a:pt x="802" y="377"/>
                      <a:pt x="801" y="375"/>
                    </a:cubicBezTo>
                    <a:cubicBezTo>
                      <a:pt x="800" y="366"/>
                      <a:pt x="796" y="361"/>
                      <a:pt x="786" y="360"/>
                    </a:cubicBezTo>
                    <a:cubicBezTo>
                      <a:pt x="782" y="360"/>
                      <a:pt x="777" y="360"/>
                      <a:pt x="773" y="358"/>
                    </a:cubicBezTo>
                    <a:cubicBezTo>
                      <a:pt x="769" y="356"/>
                      <a:pt x="766" y="356"/>
                      <a:pt x="762" y="357"/>
                    </a:cubicBezTo>
                    <a:cubicBezTo>
                      <a:pt x="756" y="359"/>
                      <a:pt x="751" y="359"/>
                      <a:pt x="750" y="351"/>
                    </a:cubicBezTo>
                    <a:cubicBezTo>
                      <a:pt x="749" y="344"/>
                      <a:pt x="752" y="340"/>
                      <a:pt x="759" y="339"/>
                    </a:cubicBezTo>
                    <a:cubicBezTo>
                      <a:pt x="771" y="337"/>
                      <a:pt x="781" y="331"/>
                      <a:pt x="792" y="328"/>
                    </a:cubicBezTo>
                    <a:cubicBezTo>
                      <a:pt x="794" y="326"/>
                      <a:pt x="796" y="325"/>
                      <a:pt x="799" y="325"/>
                    </a:cubicBezTo>
                    <a:cubicBezTo>
                      <a:pt x="799" y="325"/>
                      <a:pt x="800" y="324"/>
                      <a:pt x="800" y="324"/>
                    </a:cubicBezTo>
                    <a:cubicBezTo>
                      <a:pt x="800" y="324"/>
                      <a:pt x="799" y="325"/>
                      <a:pt x="799" y="325"/>
                    </a:cubicBezTo>
                    <a:cubicBezTo>
                      <a:pt x="795" y="325"/>
                      <a:pt x="792" y="325"/>
                      <a:pt x="788" y="327"/>
                    </a:cubicBezTo>
                    <a:cubicBezTo>
                      <a:pt x="779" y="333"/>
                      <a:pt x="768" y="335"/>
                      <a:pt x="757" y="338"/>
                    </a:cubicBezTo>
                    <a:cubicBezTo>
                      <a:pt x="754" y="339"/>
                      <a:pt x="751" y="339"/>
                      <a:pt x="749" y="338"/>
                    </a:cubicBezTo>
                    <a:cubicBezTo>
                      <a:pt x="748" y="333"/>
                      <a:pt x="748" y="333"/>
                      <a:pt x="756" y="321"/>
                    </a:cubicBezTo>
                    <a:cubicBezTo>
                      <a:pt x="754" y="327"/>
                      <a:pt x="747" y="329"/>
                      <a:pt x="745" y="335"/>
                    </a:cubicBezTo>
                    <a:cubicBezTo>
                      <a:pt x="735" y="344"/>
                      <a:pt x="723" y="346"/>
                      <a:pt x="712" y="339"/>
                    </a:cubicBezTo>
                    <a:cubicBezTo>
                      <a:pt x="709" y="337"/>
                      <a:pt x="710" y="340"/>
                      <a:pt x="710" y="340"/>
                    </a:cubicBezTo>
                    <a:cubicBezTo>
                      <a:pt x="704" y="350"/>
                      <a:pt x="695" y="353"/>
                      <a:pt x="685" y="351"/>
                    </a:cubicBezTo>
                    <a:cubicBezTo>
                      <a:pt x="680" y="350"/>
                      <a:pt x="676" y="352"/>
                      <a:pt x="672" y="352"/>
                    </a:cubicBezTo>
                    <a:cubicBezTo>
                      <a:pt x="658" y="353"/>
                      <a:pt x="647" y="348"/>
                      <a:pt x="639" y="337"/>
                    </a:cubicBezTo>
                    <a:cubicBezTo>
                      <a:pt x="638" y="337"/>
                      <a:pt x="637" y="336"/>
                      <a:pt x="637" y="335"/>
                    </a:cubicBezTo>
                    <a:cubicBezTo>
                      <a:pt x="627" y="321"/>
                      <a:pt x="625" y="306"/>
                      <a:pt x="635" y="291"/>
                    </a:cubicBezTo>
                    <a:cubicBezTo>
                      <a:pt x="642" y="282"/>
                      <a:pt x="653" y="277"/>
                      <a:pt x="663" y="279"/>
                    </a:cubicBezTo>
                    <a:cubicBezTo>
                      <a:pt x="674" y="281"/>
                      <a:pt x="681" y="289"/>
                      <a:pt x="683" y="301"/>
                    </a:cubicBezTo>
                    <a:cubicBezTo>
                      <a:pt x="684" y="304"/>
                      <a:pt x="683" y="306"/>
                      <a:pt x="684" y="309"/>
                    </a:cubicBezTo>
                    <a:cubicBezTo>
                      <a:pt x="685" y="309"/>
                      <a:pt x="685" y="308"/>
                      <a:pt x="685" y="307"/>
                    </a:cubicBezTo>
                    <a:cubicBezTo>
                      <a:pt x="685" y="302"/>
                      <a:pt x="682" y="297"/>
                      <a:pt x="688" y="293"/>
                    </a:cubicBezTo>
                    <a:cubicBezTo>
                      <a:pt x="690" y="291"/>
                      <a:pt x="692" y="292"/>
                      <a:pt x="701" y="299"/>
                    </a:cubicBezTo>
                    <a:cubicBezTo>
                      <a:pt x="696" y="293"/>
                      <a:pt x="691" y="289"/>
                      <a:pt x="686" y="284"/>
                    </a:cubicBezTo>
                    <a:cubicBezTo>
                      <a:pt x="678" y="276"/>
                      <a:pt x="675" y="268"/>
                      <a:pt x="679" y="260"/>
                    </a:cubicBezTo>
                    <a:cubicBezTo>
                      <a:pt x="682" y="252"/>
                      <a:pt x="689" y="250"/>
                      <a:pt x="701" y="251"/>
                    </a:cubicBezTo>
                    <a:cubicBezTo>
                      <a:pt x="727" y="253"/>
                      <a:pt x="741" y="270"/>
                      <a:pt x="750" y="293"/>
                    </a:cubicBezTo>
                    <a:cubicBezTo>
                      <a:pt x="750" y="294"/>
                      <a:pt x="751" y="292"/>
                      <a:pt x="750" y="293"/>
                    </a:cubicBezTo>
                    <a:cubicBezTo>
                      <a:pt x="750" y="293"/>
                      <a:pt x="749" y="293"/>
                      <a:pt x="750" y="292"/>
                    </a:cubicBezTo>
                    <a:cubicBezTo>
                      <a:pt x="755" y="281"/>
                      <a:pt x="745" y="278"/>
                      <a:pt x="740" y="272"/>
                    </a:cubicBezTo>
                    <a:cubicBezTo>
                      <a:pt x="739" y="270"/>
                      <a:pt x="738" y="269"/>
                      <a:pt x="737" y="267"/>
                    </a:cubicBezTo>
                    <a:cubicBezTo>
                      <a:pt x="721" y="252"/>
                      <a:pt x="718" y="241"/>
                      <a:pt x="727" y="221"/>
                    </a:cubicBezTo>
                    <a:cubicBezTo>
                      <a:pt x="729" y="217"/>
                      <a:pt x="731" y="214"/>
                      <a:pt x="733" y="209"/>
                    </a:cubicBezTo>
                    <a:cubicBezTo>
                      <a:pt x="728" y="213"/>
                      <a:pt x="726" y="217"/>
                      <a:pt x="725" y="221"/>
                    </a:cubicBezTo>
                    <a:cubicBezTo>
                      <a:pt x="718" y="238"/>
                      <a:pt x="712" y="242"/>
                      <a:pt x="695" y="241"/>
                    </a:cubicBezTo>
                    <a:cubicBezTo>
                      <a:pt x="688" y="241"/>
                      <a:pt x="684" y="238"/>
                      <a:pt x="684" y="232"/>
                    </a:cubicBezTo>
                    <a:cubicBezTo>
                      <a:pt x="684" y="214"/>
                      <a:pt x="685" y="196"/>
                      <a:pt x="697" y="181"/>
                    </a:cubicBezTo>
                    <a:cubicBezTo>
                      <a:pt x="708" y="166"/>
                      <a:pt x="731" y="164"/>
                      <a:pt x="746" y="174"/>
                    </a:cubicBezTo>
                    <a:cubicBezTo>
                      <a:pt x="748" y="175"/>
                      <a:pt x="749" y="177"/>
                      <a:pt x="752" y="177"/>
                    </a:cubicBezTo>
                    <a:cubicBezTo>
                      <a:pt x="748" y="171"/>
                      <a:pt x="736" y="170"/>
                      <a:pt x="738" y="159"/>
                    </a:cubicBezTo>
                    <a:cubicBezTo>
                      <a:pt x="730" y="158"/>
                      <a:pt x="724" y="153"/>
                      <a:pt x="717" y="151"/>
                    </a:cubicBezTo>
                    <a:cubicBezTo>
                      <a:pt x="714" y="149"/>
                      <a:pt x="713" y="154"/>
                      <a:pt x="713" y="157"/>
                    </a:cubicBezTo>
                    <a:cubicBezTo>
                      <a:pt x="712" y="161"/>
                      <a:pt x="716" y="166"/>
                      <a:pt x="711" y="169"/>
                    </a:cubicBezTo>
                    <a:cubicBezTo>
                      <a:pt x="705" y="171"/>
                      <a:pt x="698" y="169"/>
                      <a:pt x="694" y="165"/>
                    </a:cubicBezTo>
                    <a:cubicBezTo>
                      <a:pt x="691" y="160"/>
                      <a:pt x="690" y="164"/>
                      <a:pt x="688" y="166"/>
                    </a:cubicBezTo>
                    <a:cubicBezTo>
                      <a:pt x="683" y="171"/>
                      <a:pt x="678" y="171"/>
                      <a:pt x="673" y="165"/>
                    </a:cubicBezTo>
                    <a:cubicBezTo>
                      <a:pt x="662" y="151"/>
                      <a:pt x="661" y="119"/>
                      <a:pt x="672" y="105"/>
                    </a:cubicBezTo>
                    <a:cubicBezTo>
                      <a:pt x="676" y="100"/>
                      <a:pt x="682" y="96"/>
                      <a:pt x="688" y="95"/>
                    </a:cubicBezTo>
                    <a:cubicBezTo>
                      <a:pt x="680" y="95"/>
                      <a:pt x="680" y="91"/>
                      <a:pt x="682" y="85"/>
                    </a:cubicBezTo>
                    <a:cubicBezTo>
                      <a:pt x="672" y="113"/>
                      <a:pt x="659" y="121"/>
                      <a:pt x="646" y="108"/>
                    </a:cubicBezTo>
                    <a:cubicBezTo>
                      <a:pt x="646" y="109"/>
                      <a:pt x="647" y="110"/>
                      <a:pt x="648" y="110"/>
                    </a:cubicBezTo>
                    <a:cubicBezTo>
                      <a:pt x="660" y="114"/>
                      <a:pt x="664" y="123"/>
                      <a:pt x="664" y="135"/>
                    </a:cubicBezTo>
                    <a:cubicBezTo>
                      <a:pt x="664" y="140"/>
                      <a:pt x="668" y="145"/>
                      <a:pt x="661" y="149"/>
                    </a:cubicBezTo>
                    <a:cubicBezTo>
                      <a:pt x="656" y="151"/>
                      <a:pt x="660" y="154"/>
                      <a:pt x="662" y="155"/>
                    </a:cubicBezTo>
                    <a:cubicBezTo>
                      <a:pt x="668" y="165"/>
                      <a:pt x="674" y="175"/>
                      <a:pt x="676" y="187"/>
                    </a:cubicBezTo>
                    <a:cubicBezTo>
                      <a:pt x="677" y="195"/>
                      <a:pt x="678" y="202"/>
                      <a:pt x="675" y="210"/>
                    </a:cubicBezTo>
                    <a:cubicBezTo>
                      <a:pt x="671" y="222"/>
                      <a:pt x="661" y="226"/>
                      <a:pt x="650" y="218"/>
                    </a:cubicBezTo>
                    <a:cubicBezTo>
                      <a:pt x="641" y="212"/>
                      <a:pt x="639" y="200"/>
                      <a:pt x="631" y="194"/>
                    </a:cubicBezTo>
                    <a:cubicBezTo>
                      <a:pt x="629" y="193"/>
                      <a:pt x="630" y="190"/>
                      <a:pt x="631" y="188"/>
                    </a:cubicBezTo>
                    <a:cubicBezTo>
                      <a:pt x="632" y="182"/>
                      <a:pt x="630" y="178"/>
                      <a:pt x="625" y="175"/>
                    </a:cubicBezTo>
                    <a:cubicBezTo>
                      <a:pt x="623" y="173"/>
                      <a:pt x="619" y="172"/>
                      <a:pt x="620" y="171"/>
                    </a:cubicBezTo>
                    <a:cubicBezTo>
                      <a:pt x="624" y="161"/>
                      <a:pt x="618" y="151"/>
                      <a:pt x="619" y="142"/>
                    </a:cubicBezTo>
                    <a:cubicBezTo>
                      <a:pt x="619" y="138"/>
                      <a:pt x="620" y="135"/>
                      <a:pt x="617" y="131"/>
                    </a:cubicBezTo>
                    <a:cubicBezTo>
                      <a:pt x="612" y="124"/>
                      <a:pt x="615" y="115"/>
                      <a:pt x="615" y="107"/>
                    </a:cubicBezTo>
                    <a:cubicBezTo>
                      <a:pt x="616" y="96"/>
                      <a:pt x="612" y="85"/>
                      <a:pt x="616" y="73"/>
                    </a:cubicBezTo>
                    <a:cubicBezTo>
                      <a:pt x="617" y="67"/>
                      <a:pt x="608" y="66"/>
                      <a:pt x="605" y="65"/>
                    </a:cubicBezTo>
                    <a:cubicBezTo>
                      <a:pt x="611" y="65"/>
                      <a:pt x="612" y="72"/>
                      <a:pt x="613" y="77"/>
                    </a:cubicBezTo>
                    <a:cubicBezTo>
                      <a:pt x="615" y="89"/>
                      <a:pt x="615" y="100"/>
                      <a:pt x="615" y="112"/>
                    </a:cubicBezTo>
                    <a:cubicBezTo>
                      <a:pt x="614" y="116"/>
                      <a:pt x="613" y="119"/>
                      <a:pt x="609" y="121"/>
                    </a:cubicBezTo>
                    <a:cubicBezTo>
                      <a:pt x="605" y="122"/>
                      <a:pt x="603" y="119"/>
                      <a:pt x="600" y="117"/>
                    </a:cubicBezTo>
                    <a:cubicBezTo>
                      <a:pt x="595" y="110"/>
                      <a:pt x="585" y="106"/>
                      <a:pt x="584" y="96"/>
                    </a:cubicBezTo>
                    <a:cubicBezTo>
                      <a:pt x="583" y="89"/>
                      <a:pt x="585" y="83"/>
                      <a:pt x="584" y="77"/>
                    </a:cubicBezTo>
                    <a:cubicBezTo>
                      <a:pt x="583" y="80"/>
                      <a:pt x="585" y="84"/>
                      <a:pt x="581" y="87"/>
                    </a:cubicBezTo>
                    <a:cubicBezTo>
                      <a:pt x="579" y="89"/>
                      <a:pt x="581" y="90"/>
                      <a:pt x="581" y="92"/>
                    </a:cubicBezTo>
                    <a:cubicBezTo>
                      <a:pt x="585" y="105"/>
                      <a:pt x="595" y="112"/>
                      <a:pt x="604" y="120"/>
                    </a:cubicBezTo>
                    <a:cubicBezTo>
                      <a:pt x="609" y="126"/>
                      <a:pt x="612" y="133"/>
                      <a:pt x="611" y="141"/>
                    </a:cubicBezTo>
                    <a:cubicBezTo>
                      <a:pt x="611" y="154"/>
                      <a:pt x="604" y="157"/>
                      <a:pt x="594" y="151"/>
                    </a:cubicBezTo>
                    <a:cubicBezTo>
                      <a:pt x="592" y="150"/>
                      <a:pt x="590" y="148"/>
                      <a:pt x="587" y="148"/>
                    </a:cubicBezTo>
                    <a:cubicBezTo>
                      <a:pt x="599" y="154"/>
                      <a:pt x="609" y="161"/>
                      <a:pt x="616" y="173"/>
                    </a:cubicBezTo>
                    <a:cubicBezTo>
                      <a:pt x="616" y="175"/>
                      <a:pt x="617" y="176"/>
                      <a:pt x="619" y="177"/>
                    </a:cubicBezTo>
                    <a:cubicBezTo>
                      <a:pt x="624" y="179"/>
                      <a:pt x="629" y="180"/>
                      <a:pt x="626" y="188"/>
                    </a:cubicBezTo>
                    <a:cubicBezTo>
                      <a:pt x="623" y="195"/>
                      <a:pt x="616" y="201"/>
                      <a:pt x="609" y="200"/>
                    </a:cubicBezTo>
                    <a:cubicBezTo>
                      <a:pt x="598" y="198"/>
                      <a:pt x="586" y="196"/>
                      <a:pt x="578" y="189"/>
                    </a:cubicBezTo>
                    <a:cubicBezTo>
                      <a:pt x="569" y="180"/>
                      <a:pt x="558" y="170"/>
                      <a:pt x="561" y="154"/>
                    </a:cubicBezTo>
                    <a:cubicBezTo>
                      <a:pt x="562" y="148"/>
                      <a:pt x="555" y="144"/>
                      <a:pt x="546" y="145"/>
                    </a:cubicBezTo>
                    <a:cubicBezTo>
                      <a:pt x="543" y="145"/>
                      <a:pt x="541" y="144"/>
                      <a:pt x="540" y="142"/>
                    </a:cubicBezTo>
                    <a:cubicBezTo>
                      <a:pt x="536" y="137"/>
                      <a:pt x="536" y="133"/>
                      <a:pt x="543" y="130"/>
                    </a:cubicBezTo>
                    <a:cubicBezTo>
                      <a:pt x="547" y="130"/>
                      <a:pt x="552" y="132"/>
                      <a:pt x="556" y="131"/>
                    </a:cubicBezTo>
                    <a:cubicBezTo>
                      <a:pt x="549" y="128"/>
                      <a:pt x="541" y="126"/>
                      <a:pt x="538" y="117"/>
                    </a:cubicBezTo>
                    <a:cubicBezTo>
                      <a:pt x="538" y="116"/>
                      <a:pt x="538" y="115"/>
                      <a:pt x="539" y="114"/>
                    </a:cubicBezTo>
                    <a:cubicBezTo>
                      <a:pt x="545" y="111"/>
                      <a:pt x="549" y="102"/>
                      <a:pt x="557" y="112"/>
                    </a:cubicBezTo>
                    <a:cubicBezTo>
                      <a:pt x="559" y="113"/>
                      <a:pt x="560" y="116"/>
                      <a:pt x="564" y="115"/>
                    </a:cubicBezTo>
                    <a:cubicBezTo>
                      <a:pt x="561" y="115"/>
                      <a:pt x="559" y="114"/>
                      <a:pt x="557" y="112"/>
                    </a:cubicBezTo>
                    <a:cubicBezTo>
                      <a:pt x="554" y="107"/>
                      <a:pt x="556" y="101"/>
                      <a:pt x="555" y="96"/>
                    </a:cubicBezTo>
                    <a:cubicBezTo>
                      <a:pt x="553" y="90"/>
                      <a:pt x="558" y="88"/>
                      <a:pt x="566" y="91"/>
                    </a:cubicBezTo>
                    <a:cubicBezTo>
                      <a:pt x="559" y="88"/>
                      <a:pt x="555" y="83"/>
                      <a:pt x="555" y="76"/>
                    </a:cubicBezTo>
                    <a:cubicBezTo>
                      <a:pt x="555" y="75"/>
                      <a:pt x="556" y="74"/>
                      <a:pt x="556" y="73"/>
                    </a:cubicBezTo>
                    <a:cubicBezTo>
                      <a:pt x="559" y="70"/>
                      <a:pt x="565" y="73"/>
                      <a:pt x="568" y="69"/>
                    </a:cubicBezTo>
                    <a:cubicBezTo>
                      <a:pt x="570" y="64"/>
                      <a:pt x="573" y="60"/>
                      <a:pt x="569" y="54"/>
                    </a:cubicBezTo>
                    <a:cubicBezTo>
                      <a:pt x="565" y="48"/>
                      <a:pt x="569" y="42"/>
                      <a:pt x="572" y="37"/>
                    </a:cubicBezTo>
                    <a:cubicBezTo>
                      <a:pt x="581" y="27"/>
                      <a:pt x="581" y="27"/>
                      <a:pt x="591" y="38"/>
                    </a:cubicBezTo>
                    <a:cubicBezTo>
                      <a:pt x="594" y="37"/>
                      <a:pt x="593" y="33"/>
                      <a:pt x="594" y="31"/>
                    </a:cubicBezTo>
                    <a:cubicBezTo>
                      <a:pt x="597" y="27"/>
                      <a:pt x="598" y="21"/>
                      <a:pt x="604" y="21"/>
                    </a:cubicBezTo>
                    <a:cubicBezTo>
                      <a:pt x="606" y="21"/>
                      <a:pt x="607" y="22"/>
                      <a:pt x="609" y="24"/>
                    </a:cubicBezTo>
                    <a:cubicBezTo>
                      <a:pt x="607" y="22"/>
                      <a:pt x="606" y="20"/>
                      <a:pt x="604" y="20"/>
                    </a:cubicBezTo>
                    <a:cubicBezTo>
                      <a:pt x="600" y="20"/>
                      <a:pt x="596" y="20"/>
                      <a:pt x="595" y="16"/>
                    </a:cubicBezTo>
                    <a:cubicBezTo>
                      <a:pt x="594" y="12"/>
                      <a:pt x="596" y="9"/>
                      <a:pt x="599" y="6"/>
                    </a:cubicBezTo>
                    <a:cubicBezTo>
                      <a:pt x="601" y="5"/>
                      <a:pt x="603" y="3"/>
                      <a:pt x="605" y="3"/>
                    </a:cubicBezTo>
                    <a:cubicBezTo>
                      <a:pt x="624" y="0"/>
                      <a:pt x="642" y="3"/>
                      <a:pt x="656" y="16"/>
                    </a:cubicBezTo>
                    <a:cubicBezTo>
                      <a:pt x="669" y="27"/>
                      <a:pt x="683" y="36"/>
                      <a:pt x="697" y="44"/>
                    </a:cubicBezTo>
                    <a:cubicBezTo>
                      <a:pt x="709" y="51"/>
                      <a:pt x="719" y="61"/>
                      <a:pt x="728" y="71"/>
                    </a:cubicBezTo>
                    <a:cubicBezTo>
                      <a:pt x="758" y="104"/>
                      <a:pt x="771" y="145"/>
                      <a:pt x="783" y="186"/>
                    </a:cubicBezTo>
                    <a:cubicBezTo>
                      <a:pt x="788" y="202"/>
                      <a:pt x="794" y="216"/>
                      <a:pt x="806" y="227"/>
                    </a:cubicBezTo>
                    <a:cubicBezTo>
                      <a:pt x="817" y="236"/>
                      <a:pt x="825" y="248"/>
                      <a:pt x="833" y="259"/>
                    </a:cubicBezTo>
                    <a:cubicBezTo>
                      <a:pt x="841" y="269"/>
                      <a:pt x="841" y="283"/>
                      <a:pt x="842" y="295"/>
                    </a:cubicBezTo>
                    <a:cubicBezTo>
                      <a:pt x="845" y="315"/>
                      <a:pt x="851" y="335"/>
                      <a:pt x="850" y="355"/>
                    </a:cubicBezTo>
                    <a:cubicBezTo>
                      <a:pt x="850" y="361"/>
                      <a:pt x="851" y="368"/>
                      <a:pt x="854" y="373"/>
                    </a:cubicBezTo>
                    <a:cubicBezTo>
                      <a:pt x="865" y="397"/>
                      <a:pt x="874" y="421"/>
                      <a:pt x="875" y="448"/>
                    </a:cubicBezTo>
                    <a:cubicBezTo>
                      <a:pt x="875" y="469"/>
                      <a:pt x="875" y="490"/>
                      <a:pt x="875" y="511"/>
                    </a:cubicBezTo>
                    <a:cubicBezTo>
                      <a:pt x="873" y="514"/>
                      <a:pt x="874" y="517"/>
                      <a:pt x="874" y="520"/>
                    </a:cubicBezTo>
                    <a:cubicBezTo>
                      <a:pt x="874" y="564"/>
                      <a:pt x="874" y="608"/>
                      <a:pt x="873" y="652"/>
                    </a:cubicBezTo>
                    <a:cubicBezTo>
                      <a:pt x="872" y="688"/>
                      <a:pt x="868" y="724"/>
                      <a:pt x="858" y="759"/>
                    </a:cubicBezTo>
                    <a:cubicBezTo>
                      <a:pt x="850" y="787"/>
                      <a:pt x="844" y="816"/>
                      <a:pt x="836" y="844"/>
                    </a:cubicBezTo>
                    <a:cubicBezTo>
                      <a:pt x="830" y="866"/>
                      <a:pt x="822" y="889"/>
                      <a:pt x="811" y="909"/>
                    </a:cubicBezTo>
                    <a:cubicBezTo>
                      <a:pt x="802" y="925"/>
                      <a:pt x="794" y="941"/>
                      <a:pt x="781" y="954"/>
                    </a:cubicBezTo>
                    <a:cubicBezTo>
                      <a:pt x="762" y="973"/>
                      <a:pt x="735" y="968"/>
                      <a:pt x="725" y="944"/>
                    </a:cubicBezTo>
                    <a:cubicBezTo>
                      <a:pt x="722" y="935"/>
                      <a:pt x="719" y="927"/>
                      <a:pt x="716" y="918"/>
                    </a:cubicBezTo>
                    <a:cubicBezTo>
                      <a:pt x="711" y="906"/>
                      <a:pt x="705" y="896"/>
                      <a:pt x="692" y="891"/>
                    </a:cubicBezTo>
                    <a:cubicBezTo>
                      <a:pt x="685" y="889"/>
                      <a:pt x="681" y="883"/>
                      <a:pt x="678" y="878"/>
                    </a:cubicBezTo>
                    <a:cubicBezTo>
                      <a:pt x="671" y="867"/>
                      <a:pt x="662" y="858"/>
                      <a:pt x="652" y="851"/>
                    </a:cubicBezTo>
                    <a:cubicBezTo>
                      <a:pt x="635" y="838"/>
                      <a:pt x="625" y="822"/>
                      <a:pt x="627" y="800"/>
                    </a:cubicBezTo>
                    <a:cubicBezTo>
                      <a:pt x="627" y="795"/>
                      <a:pt x="625" y="793"/>
                      <a:pt x="621" y="792"/>
                    </a:cubicBezTo>
                    <a:cubicBezTo>
                      <a:pt x="608" y="789"/>
                      <a:pt x="601" y="780"/>
                      <a:pt x="594" y="770"/>
                    </a:cubicBezTo>
                    <a:cubicBezTo>
                      <a:pt x="586" y="756"/>
                      <a:pt x="576" y="742"/>
                      <a:pt x="561" y="733"/>
                    </a:cubicBezTo>
                    <a:cubicBezTo>
                      <a:pt x="561" y="733"/>
                      <a:pt x="560" y="732"/>
                      <a:pt x="560" y="732"/>
                    </a:cubicBezTo>
                    <a:cubicBezTo>
                      <a:pt x="542" y="705"/>
                      <a:pt x="519" y="680"/>
                      <a:pt x="510" y="648"/>
                    </a:cubicBezTo>
                    <a:cubicBezTo>
                      <a:pt x="506" y="632"/>
                      <a:pt x="507" y="615"/>
                      <a:pt x="513" y="600"/>
                    </a:cubicBezTo>
                    <a:cubicBezTo>
                      <a:pt x="517" y="592"/>
                      <a:pt x="517" y="586"/>
                      <a:pt x="509" y="580"/>
                    </a:cubicBezTo>
                    <a:cubicBezTo>
                      <a:pt x="498" y="572"/>
                      <a:pt x="493" y="560"/>
                      <a:pt x="490" y="547"/>
                    </a:cubicBezTo>
                    <a:cubicBezTo>
                      <a:pt x="487" y="527"/>
                      <a:pt x="483" y="507"/>
                      <a:pt x="477" y="488"/>
                    </a:cubicBezTo>
                    <a:cubicBezTo>
                      <a:pt x="470" y="463"/>
                      <a:pt x="470" y="438"/>
                      <a:pt x="472" y="412"/>
                    </a:cubicBezTo>
                    <a:cubicBezTo>
                      <a:pt x="475" y="378"/>
                      <a:pt x="484" y="344"/>
                      <a:pt x="484" y="310"/>
                    </a:cubicBezTo>
                    <a:cubicBezTo>
                      <a:pt x="484" y="295"/>
                      <a:pt x="483" y="294"/>
                      <a:pt x="469" y="291"/>
                    </a:cubicBezTo>
                    <a:cubicBezTo>
                      <a:pt x="460" y="289"/>
                      <a:pt x="451" y="287"/>
                      <a:pt x="444" y="280"/>
                    </a:cubicBezTo>
                    <a:cubicBezTo>
                      <a:pt x="440" y="276"/>
                      <a:pt x="436" y="277"/>
                      <a:pt x="432" y="281"/>
                    </a:cubicBezTo>
                    <a:cubicBezTo>
                      <a:pt x="415" y="303"/>
                      <a:pt x="392" y="316"/>
                      <a:pt x="366" y="328"/>
                    </a:cubicBezTo>
                    <a:cubicBezTo>
                      <a:pt x="363" y="329"/>
                      <a:pt x="362" y="332"/>
                      <a:pt x="362" y="336"/>
                    </a:cubicBezTo>
                    <a:cubicBezTo>
                      <a:pt x="362" y="348"/>
                      <a:pt x="364" y="360"/>
                      <a:pt x="368" y="371"/>
                    </a:cubicBezTo>
                    <a:cubicBezTo>
                      <a:pt x="372" y="383"/>
                      <a:pt x="374" y="394"/>
                      <a:pt x="372" y="407"/>
                    </a:cubicBezTo>
                    <a:cubicBezTo>
                      <a:pt x="371" y="420"/>
                      <a:pt x="376" y="434"/>
                      <a:pt x="378" y="447"/>
                    </a:cubicBezTo>
                    <a:cubicBezTo>
                      <a:pt x="382" y="475"/>
                      <a:pt x="381" y="503"/>
                      <a:pt x="374" y="530"/>
                    </a:cubicBezTo>
                    <a:cubicBezTo>
                      <a:pt x="370" y="545"/>
                      <a:pt x="359" y="556"/>
                      <a:pt x="347" y="567"/>
                    </a:cubicBezTo>
                    <a:cubicBezTo>
                      <a:pt x="342" y="572"/>
                      <a:pt x="340" y="576"/>
                      <a:pt x="344" y="584"/>
                    </a:cubicBezTo>
                    <a:cubicBezTo>
                      <a:pt x="349" y="592"/>
                      <a:pt x="348" y="603"/>
                      <a:pt x="347" y="612"/>
                    </a:cubicBezTo>
                    <a:cubicBezTo>
                      <a:pt x="343" y="630"/>
                      <a:pt x="343" y="647"/>
                      <a:pt x="341" y="664"/>
                    </a:cubicBezTo>
                    <a:cubicBezTo>
                      <a:pt x="340" y="679"/>
                      <a:pt x="332" y="689"/>
                      <a:pt x="321" y="696"/>
                    </a:cubicBezTo>
                    <a:cubicBezTo>
                      <a:pt x="316" y="700"/>
                      <a:pt x="312" y="703"/>
                      <a:pt x="309" y="709"/>
                    </a:cubicBezTo>
                    <a:cubicBezTo>
                      <a:pt x="304" y="718"/>
                      <a:pt x="298" y="725"/>
                      <a:pt x="289" y="732"/>
                    </a:cubicBezTo>
                    <a:cubicBezTo>
                      <a:pt x="271" y="746"/>
                      <a:pt x="258" y="765"/>
                      <a:pt x="242" y="781"/>
                    </a:cubicBezTo>
                    <a:cubicBezTo>
                      <a:pt x="231" y="793"/>
                      <a:pt x="228" y="804"/>
                      <a:pt x="228" y="818"/>
                    </a:cubicBezTo>
                    <a:cubicBezTo>
                      <a:pt x="229" y="827"/>
                      <a:pt x="223" y="835"/>
                      <a:pt x="215" y="840"/>
                    </a:cubicBezTo>
                    <a:cubicBezTo>
                      <a:pt x="205" y="847"/>
                      <a:pt x="198" y="857"/>
                      <a:pt x="194" y="868"/>
                    </a:cubicBezTo>
                    <a:cubicBezTo>
                      <a:pt x="191" y="877"/>
                      <a:pt x="185" y="884"/>
                      <a:pt x="178" y="888"/>
                    </a:cubicBezTo>
                    <a:cubicBezTo>
                      <a:pt x="166" y="894"/>
                      <a:pt x="161" y="904"/>
                      <a:pt x="156" y="914"/>
                    </a:cubicBezTo>
                    <a:cubicBezTo>
                      <a:pt x="150" y="926"/>
                      <a:pt x="143" y="937"/>
                      <a:pt x="138" y="949"/>
                    </a:cubicBezTo>
                    <a:cubicBezTo>
                      <a:pt x="133" y="959"/>
                      <a:pt x="125" y="966"/>
                      <a:pt x="113" y="968"/>
                    </a:cubicBezTo>
                    <a:close/>
                  </a:path>
                </a:pathLst>
              </a:custGeom>
              <a:solidFill>
                <a:srgbClr val="8932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3" name="Freeform 6">
                <a:extLst>
                  <a:ext uri="{FF2B5EF4-FFF2-40B4-BE49-F238E27FC236}">
                    <a16:creationId xmlns:a16="http://schemas.microsoft.com/office/drawing/2014/main" id="{D70E8A5F-A0B4-152C-2F39-BF27E8225E8A}"/>
                  </a:ext>
                </a:extLst>
              </p:cNvPr>
              <p:cNvSpPr/>
              <p:nvPr/>
            </p:nvSpPr>
            <p:spPr bwMode="auto">
              <a:xfrm>
                <a:off x="1368" y="1311"/>
                <a:ext cx="331" cy="849"/>
              </a:xfrm>
              <a:custGeom>
                <a:avLst/>
                <a:gdLst>
                  <a:gd name="T0" fmla="*/ 106 w 167"/>
                  <a:gd name="T1" fmla="*/ 24 h 429"/>
                  <a:gd name="T2" fmla="*/ 101 w 167"/>
                  <a:gd name="T3" fmla="*/ 88 h 429"/>
                  <a:gd name="T4" fmla="*/ 99 w 167"/>
                  <a:gd name="T5" fmla="*/ 177 h 429"/>
                  <a:gd name="T6" fmla="*/ 97 w 167"/>
                  <a:gd name="T7" fmla="*/ 232 h 429"/>
                  <a:gd name="T8" fmla="*/ 95 w 167"/>
                  <a:gd name="T9" fmla="*/ 277 h 429"/>
                  <a:gd name="T10" fmla="*/ 104 w 167"/>
                  <a:gd name="T11" fmla="*/ 362 h 429"/>
                  <a:gd name="T12" fmla="*/ 121 w 167"/>
                  <a:gd name="T13" fmla="*/ 365 h 429"/>
                  <a:gd name="T14" fmla="*/ 144 w 167"/>
                  <a:gd name="T15" fmla="*/ 284 h 429"/>
                  <a:gd name="T16" fmla="*/ 151 w 167"/>
                  <a:gd name="T17" fmla="*/ 285 h 429"/>
                  <a:gd name="T18" fmla="*/ 151 w 167"/>
                  <a:gd name="T19" fmla="*/ 296 h 429"/>
                  <a:gd name="T20" fmla="*/ 163 w 167"/>
                  <a:gd name="T21" fmla="*/ 309 h 429"/>
                  <a:gd name="T22" fmla="*/ 150 w 167"/>
                  <a:gd name="T23" fmla="*/ 327 h 429"/>
                  <a:gd name="T24" fmla="*/ 166 w 167"/>
                  <a:gd name="T25" fmla="*/ 327 h 429"/>
                  <a:gd name="T26" fmla="*/ 158 w 167"/>
                  <a:gd name="T27" fmla="*/ 344 h 429"/>
                  <a:gd name="T28" fmla="*/ 144 w 167"/>
                  <a:gd name="T29" fmla="*/ 344 h 429"/>
                  <a:gd name="T30" fmla="*/ 147 w 167"/>
                  <a:gd name="T31" fmla="*/ 351 h 429"/>
                  <a:gd name="T32" fmla="*/ 136 w 167"/>
                  <a:gd name="T33" fmla="*/ 357 h 429"/>
                  <a:gd name="T34" fmla="*/ 127 w 167"/>
                  <a:gd name="T35" fmla="*/ 357 h 429"/>
                  <a:gd name="T36" fmla="*/ 137 w 167"/>
                  <a:gd name="T37" fmla="*/ 363 h 429"/>
                  <a:gd name="T38" fmla="*/ 141 w 167"/>
                  <a:gd name="T39" fmla="*/ 369 h 429"/>
                  <a:gd name="T40" fmla="*/ 134 w 167"/>
                  <a:gd name="T41" fmla="*/ 377 h 429"/>
                  <a:gd name="T42" fmla="*/ 110 w 167"/>
                  <a:gd name="T43" fmla="*/ 420 h 429"/>
                  <a:gd name="T44" fmla="*/ 85 w 167"/>
                  <a:gd name="T45" fmla="*/ 423 h 429"/>
                  <a:gd name="T46" fmla="*/ 110 w 167"/>
                  <a:gd name="T47" fmla="*/ 390 h 429"/>
                  <a:gd name="T48" fmla="*/ 91 w 167"/>
                  <a:gd name="T49" fmla="*/ 398 h 429"/>
                  <a:gd name="T50" fmla="*/ 79 w 167"/>
                  <a:gd name="T51" fmla="*/ 389 h 429"/>
                  <a:gd name="T52" fmla="*/ 92 w 167"/>
                  <a:gd name="T53" fmla="*/ 360 h 429"/>
                  <a:gd name="T54" fmla="*/ 41 w 167"/>
                  <a:gd name="T55" fmla="*/ 358 h 429"/>
                  <a:gd name="T56" fmla="*/ 14 w 167"/>
                  <a:gd name="T57" fmla="*/ 192 h 429"/>
                  <a:gd name="T58" fmla="*/ 4 w 167"/>
                  <a:gd name="T59" fmla="*/ 54 h 429"/>
                  <a:gd name="T60" fmla="*/ 10 w 167"/>
                  <a:gd name="T61" fmla="*/ 0 h 429"/>
                  <a:gd name="T62" fmla="*/ 76 w 167"/>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429">
                    <a:moveTo>
                      <a:pt x="98" y="0"/>
                    </a:moveTo>
                    <a:cubicBezTo>
                      <a:pt x="111" y="8"/>
                      <a:pt x="111" y="9"/>
                      <a:pt x="106" y="24"/>
                    </a:cubicBezTo>
                    <a:cubicBezTo>
                      <a:pt x="105" y="28"/>
                      <a:pt x="105" y="33"/>
                      <a:pt x="105" y="38"/>
                    </a:cubicBezTo>
                    <a:cubicBezTo>
                      <a:pt x="107" y="55"/>
                      <a:pt x="106" y="72"/>
                      <a:pt x="101" y="88"/>
                    </a:cubicBezTo>
                    <a:cubicBezTo>
                      <a:pt x="101" y="89"/>
                      <a:pt x="100" y="90"/>
                      <a:pt x="100" y="91"/>
                    </a:cubicBezTo>
                    <a:cubicBezTo>
                      <a:pt x="101" y="120"/>
                      <a:pt x="95" y="149"/>
                      <a:pt x="99" y="177"/>
                    </a:cubicBezTo>
                    <a:cubicBezTo>
                      <a:pt x="99" y="181"/>
                      <a:pt x="99" y="185"/>
                      <a:pt x="99" y="189"/>
                    </a:cubicBezTo>
                    <a:cubicBezTo>
                      <a:pt x="97" y="203"/>
                      <a:pt x="95" y="217"/>
                      <a:pt x="97" y="232"/>
                    </a:cubicBezTo>
                    <a:cubicBezTo>
                      <a:pt x="98" y="244"/>
                      <a:pt x="99" y="256"/>
                      <a:pt x="94" y="268"/>
                    </a:cubicBezTo>
                    <a:cubicBezTo>
                      <a:pt x="93" y="271"/>
                      <a:pt x="93" y="274"/>
                      <a:pt x="95" y="277"/>
                    </a:cubicBezTo>
                    <a:cubicBezTo>
                      <a:pt x="98" y="283"/>
                      <a:pt x="95" y="289"/>
                      <a:pt x="95" y="296"/>
                    </a:cubicBezTo>
                    <a:cubicBezTo>
                      <a:pt x="92" y="319"/>
                      <a:pt x="92" y="341"/>
                      <a:pt x="104" y="362"/>
                    </a:cubicBezTo>
                    <a:cubicBezTo>
                      <a:pt x="105" y="365"/>
                      <a:pt x="106" y="367"/>
                      <a:pt x="108" y="369"/>
                    </a:cubicBezTo>
                    <a:cubicBezTo>
                      <a:pt x="115" y="375"/>
                      <a:pt x="119" y="374"/>
                      <a:pt x="121" y="365"/>
                    </a:cubicBezTo>
                    <a:cubicBezTo>
                      <a:pt x="126" y="346"/>
                      <a:pt x="130" y="328"/>
                      <a:pt x="134" y="310"/>
                    </a:cubicBezTo>
                    <a:cubicBezTo>
                      <a:pt x="136" y="301"/>
                      <a:pt x="140" y="293"/>
                      <a:pt x="144" y="284"/>
                    </a:cubicBezTo>
                    <a:cubicBezTo>
                      <a:pt x="145" y="283"/>
                      <a:pt x="147" y="282"/>
                      <a:pt x="149" y="283"/>
                    </a:cubicBezTo>
                    <a:cubicBezTo>
                      <a:pt x="150" y="283"/>
                      <a:pt x="151" y="284"/>
                      <a:pt x="151" y="285"/>
                    </a:cubicBezTo>
                    <a:cubicBezTo>
                      <a:pt x="152" y="286"/>
                      <a:pt x="152" y="287"/>
                      <a:pt x="152" y="288"/>
                    </a:cubicBezTo>
                    <a:cubicBezTo>
                      <a:pt x="152" y="290"/>
                      <a:pt x="151" y="293"/>
                      <a:pt x="151" y="296"/>
                    </a:cubicBezTo>
                    <a:cubicBezTo>
                      <a:pt x="150" y="299"/>
                      <a:pt x="150" y="301"/>
                      <a:pt x="153" y="301"/>
                    </a:cubicBezTo>
                    <a:cubicBezTo>
                      <a:pt x="157" y="304"/>
                      <a:pt x="164" y="301"/>
                      <a:pt x="163" y="309"/>
                    </a:cubicBezTo>
                    <a:cubicBezTo>
                      <a:pt x="159" y="314"/>
                      <a:pt x="152" y="310"/>
                      <a:pt x="147" y="313"/>
                    </a:cubicBezTo>
                    <a:cubicBezTo>
                      <a:pt x="140" y="322"/>
                      <a:pt x="141" y="325"/>
                      <a:pt x="150" y="327"/>
                    </a:cubicBezTo>
                    <a:cubicBezTo>
                      <a:pt x="155" y="328"/>
                      <a:pt x="155" y="322"/>
                      <a:pt x="159" y="321"/>
                    </a:cubicBezTo>
                    <a:cubicBezTo>
                      <a:pt x="163" y="321"/>
                      <a:pt x="164" y="324"/>
                      <a:pt x="166" y="327"/>
                    </a:cubicBezTo>
                    <a:cubicBezTo>
                      <a:pt x="166" y="329"/>
                      <a:pt x="166" y="330"/>
                      <a:pt x="166" y="332"/>
                    </a:cubicBezTo>
                    <a:cubicBezTo>
                      <a:pt x="167" y="338"/>
                      <a:pt x="160" y="340"/>
                      <a:pt x="158" y="344"/>
                    </a:cubicBezTo>
                    <a:cubicBezTo>
                      <a:pt x="156" y="348"/>
                      <a:pt x="153" y="347"/>
                      <a:pt x="149" y="347"/>
                    </a:cubicBezTo>
                    <a:cubicBezTo>
                      <a:pt x="148" y="346"/>
                      <a:pt x="146" y="344"/>
                      <a:pt x="144" y="344"/>
                    </a:cubicBezTo>
                    <a:cubicBezTo>
                      <a:pt x="146" y="344"/>
                      <a:pt x="148" y="346"/>
                      <a:pt x="149" y="347"/>
                    </a:cubicBezTo>
                    <a:cubicBezTo>
                      <a:pt x="149" y="348"/>
                      <a:pt x="148" y="350"/>
                      <a:pt x="147" y="351"/>
                    </a:cubicBezTo>
                    <a:cubicBezTo>
                      <a:pt x="145" y="354"/>
                      <a:pt x="154" y="355"/>
                      <a:pt x="148" y="358"/>
                    </a:cubicBezTo>
                    <a:cubicBezTo>
                      <a:pt x="144" y="360"/>
                      <a:pt x="140" y="359"/>
                      <a:pt x="136" y="357"/>
                    </a:cubicBezTo>
                    <a:cubicBezTo>
                      <a:pt x="134" y="356"/>
                      <a:pt x="133" y="351"/>
                      <a:pt x="129" y="353"/>
                    </a:cubicBezTo>
                    <a:cubicBezTo>
                      <a:pt x="128" y="354"/>
                      <a:pt x="127" y="355"/>
                      <a:pt x="127" y="357"/>
                    </a:cubicBezTo>
                    <a:cubicBezTo>
                      <a:pt x="127" y="362"/>
                      <a:pt x="132" y="360"/>
                      <a:pt x="135" y="362"/>
                    </a:cubicBezTo>
                    <a:cubicBezTo>
                      <a:pt x="136" y="362"/>
                      <a:pt x="136" y="363"/>
                      <a:pt x="137" y="363"/>
                    </a:cubicBezTo>
                    <a:cubicBezTo>
                      <a:pt x="136" y="364"/>
                      <a:pt x="136" y="365"/>
                      <a:pt x="137" y="365"/>
                    </a:cubicBezTo>
                    <a:cubicBezTo>
                      <a:pt x="139" y="366"/>
                      <a:pt x="140" y="368"/>
                      <a:pt x="141" y="369"/>
                    </a:cubicBezTo>
                    <a:cubicBezTo>
                      <a:pt x="140" y="372"/>
                      <a:pt x="138" y="373"/>
                      <a:pt x="135" y="374"/>
                    </a:cubicBezTo>
                    <a:cubicBezTo>
                      <a:pt x="132" y="375"/>
                      <a:pt x="133" y="376"/>
                      <a:pt x="134" y="377"/>
                    </a:cubicBezTo>
                    <a:cubicBezTo>
                      <a:pt x="135" y="380"/>
                      <a:pt x="134" y="383"/>
                      <a:pt x="132" y="385"/>
                    </a:cubicBezTo>
                    <a:cubicBezTo>
                      <a:pt x="125" y="397"/>
                      <a:pt x="118" y="408"/>
                      <a:pt x="110" y="420"/>
                    </a:cubicBezTo>
                    <a:cubicBezTo>
                      <a:pt x="108" y="423"/>
                      <a:pt x="106" y="428"/>
                      <a:pt x="101" y="428"/>
                    </a:cubicBezTo>
                    <a:cubicBezTo>
                      <a:pt x="96" y="424"/>
                      <a:pt x="89" y="429"/>
                      <a:pt x="85" y="423"/>
                    </a:cubicBezTo>
                    <a:cubicBezTo>
                      <a:pt x="89" y="414"/>
                      <a:pt x="99" y="410"/>
                      <a:pt x="104" y="401"/>
                    </a:cubicBezTo>
                    <a:cubicBezTo>
                      <a:pt x="106" y="398"/>
                      <a:pt x="109" y="395"/>
                      <a:pt x="110" y="390"/>
                    </a:cubicBezTo>
                    <a:cubicBezTo>
                      <a:pt x="104" y="393"/>
                      <a:pt x="102" y="404"/>
                      <a:pt x="93" y="398"/>
                    </a:cubicBezTo>
                    <a:cubicBezTo>
                      <a:pt x="93" y="398"/>
                      <a:pt x="92" y="398"/>
                      <a:pt x="91" y="398"/>
                    </a:cubicBezTo>
                    <a:cubicBezTo>
                      <a:pt x="88" y="392"/>
                      <a:pt x="93" y="389"/>
                      <a:pt x="95" y="386"/>
                    </a:cubicBezTo>
                    <a:cubicBezTo>
                      <a:pt x="90" y="387"/>
                      <a:pt x="83" y="395"/>
                      <a:pt x="79" y="389"/>
                    </a:cubicBezTo>
                    <a:cubicBezTo>
                      <a:pt x="74" y="383"/>
                      <a:pt x="83" y="379"/>
                      <a:pt x="87" y="375"/>
                    </a:cubicBezTo>
                    <a:cubicBezTo>
                      <a:pt x="90" y="370"/>
                      <a:pt x="97" y="366"/>
                      <a:pt x="92" y="360"/>
                    </a:cubicBezTo>
                    <a:cubicBezTo>
                      <a:pt x="88" y="354"/>
                      <a:pt x="82" y="355"/>
                      <a:pt x="76" y="358"/>
                    </a:cubicBezTo>
                    <a:cubicBezTo>
                      <a:pt x="64" y="364"/>
                      <a:pt x="53" y="365"/>
                      <a:pt x="41" y="358"/>
                    </a:cubicBezTo>
                    <a:cubicBezTo>
                      <a:pt x="35" y="354"/>
                      <a:pt x="26" y="359"/>
                      <a:pt x="19" y="355"/>
                    </a:cubicBezTo>
                    <a:cubicBezTo>
                      <a:pt x="15" y="301"/>
                      <a:pt x="18" y="246"/>
                      <a:pt x="14" y="192"/>
                    </a:cubicBezTo>
                    <a:cubicBezTo>
                      <a:pt x="13" y="175"/>
                      <a:pt x="10" y="158"/>
                      <a:pt x="11" y="141"/>
                    </a:cubicBezTo>
                    <a:cubicBezTo>
                      <a:pt x="12" y="112"/>
                      <a:pt x="4" y="83"/>
                      <a:pt x="4" y="54"/>
                    </a:cubicBezTo>
                    <a:cubicBezTo>
                      <a:pt x="4" y="42"/>
                      <a:pt x="4" y="30"/>
                      <a:pt x="2" y="18"/>
                    </a:cubicBezTo>
                    <a:cubicBezTo>
                      <a:pt x="0" y="11"/>
                      <a:pt x="6" y="6"/>
                      <a:pt x="10" y="0"/>
                    </a:cubicBezTo>
                    <a:cubicBezTo>
                      <a:pt x="17" y="0"/>
                      <a:pt x="23" y="0"/>
                      <a:pt x="30" y="0"/>
                    </a:cubicBezTo>
                    <a:cubicBezTo>
                      <a:pt x="45" y="2"/>
                      <a:pt x="60" y="2"/>
                      <a:pt x="76" y="0"/>
                    </a:cubicBezTo>
                    <a:cubicBezTo>
                      <a:pt x="83" y="0"/>
                      <a:pt x="90" y="0"/>
                      <a:pt x="98" y="0"/>
                    </a:cubicBezTo>
                    <a:close/>
                  </a:path>
                </a:pathLst>
              </a:custGeom>
              <a:solidFill>
                <a:srgbClr val="86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4" name="Freeform 7">
                <a:extLst>
                  <a:ext uri="{FF2B5EF4-FFF2-40B4-BE49-F238E27FC236}">
                    <a16:creationId xmlns:a16="http://schemas.microsoft.com/office/drawing/2014/main" id="{57FF3810-7CD0-E0C5-3735-8976182FB1F1}"/>
                  </a:ext>
                </a:extLst>
              </p:cNvPr>
              <p:cNvSpPr/>
              <p:nvPr/>
            </p:nvSpPr>
            <p:spPr bwMode="auto">
              <a:xfrm>
                <a:off x="584" y="1626"/>
                <a:ext cx="836" cy="1329"/>
              </a:xfrm>
              <a:custGeom>
                <a:avLst/>
                <a:gdLst>
                  <a:gd name="T0" fmla="*/ 2 w 422"/>
                  <a:gd name="T1" fmla="*/ 547 h 672"/>
                  <a:gd name="T2" fmla="*/ 0 w 422"/>
                  <a:gd name="T3" fmla="*/ 497 h 672"/>
                  <a:gd name="T4" fmla="*/ 28 w 422"/>
                  <a:gd name="T5" fmla="*/ 390 h 672"/>
                  <a:gd name="T6" fmla="*/ 81 w 422"/>
                  <a:gd name="T7" fmla="*/ 233 h 672"/>
                  <a:gd name="T8" fmla="*/ 133 w 422"/>
                  <a:gd name="T9" fmla="*/ 110 h 672"/>
                  <a:gd name="T10" fmla="*/ 262 w 422"/>
                  <a:gd name="T11" fmla="*/ 1 h 672"/>
                  <a:gd name="T12" fmla="*/ 330 w 422"/>
                  <a:gd name="T13" fmla="*/ 72 h 672"/>
                  <a:gd name="T14" fmla="*/ 369 w 422"/>
                  <a:gd name="T15" fmla="*/ 203 h 672"/>
                  <a:gd name="T16" fmla="*/ 386 w 422"/>
                  <a:gd name="T17" fmla="*/ 234 h 672"/>
                  <a:gd name="T18" fmla="*/ 415 w 422"/>
                  <a:gd name="T19" fmla="*/ 201 h 672"/>
                  <a:gd name="T20" fmla="*/ 400 w 422"/>
                  <a:gd name="T21" fmla="*/ 232 h 672"/>
                  <a:gd name="T22" fmla="*/ 387 w 422"/>
                  <a:gd name="T23" fmla="*/ 239 h 672"/>
                  <a:gd name="T24" fmla="*/ 366 w 422"/>
                  <a:gd name="T25" fmla="*/ 257 h 672"/>
                  <a:gd name="T26" fmla="*/ 360 w 422"/>
                  <a:gd name="T27" fmla="*/ 237 h 672"/>
                  <a:gd name="T28" fmla="*/ 349 w 422"/>
                  <a:gd name="T29" fmla="*/ 196 h 672"/>
                  <a:gd name="T30" fmla="*/ 343 w 422"/>
                  <a:gd name="T31" fmla="*/ 140 h 672"/>
                  <a:gd name="T32" fmla="*/ 326 w 422"/>
                  <a:gd name="T33" fmla="*/ 105 h 672"/>
                  <a:gd name="T34" fmla="*/ 314 w 422"/>
                  <a:gd name="T35" fmla="*/ 125 h 672"/>
                  <a:gd name="T36" fmla="*/ 308 w 422"/>
                  <a:gd name="T37" fmla="*/ 124 h 672"/>
                  <a:gd name="T38" fmla="*/ 313 w 422"/>
                  <a:gd name="T39" fmla="*/ 82 h 672"/>
                  <a:gd name="T40" fmla="*/ 307 w 422"/>
                  <a:gd name="T41" fmla="*/ 53 h 672"/>
                  <a:gd name="T42" fmla="*/ 253 w 422"/>
                  <a:gd name="T43" fmla="*/ 15 h 672"/>
                  <a:gd name="T44" fmla="*/ 178 w 422"/>
                  <a:gd name="T45" fmla="*/ 74 h 672"/>
                  <a:gd name="T46" fmla="*/ 123 w 422"/>
                  <a:gd name="T47" fmla="*/ 156 h 672"/>
                  <a:gd name="T48" fmla="*/ 105 w 422"/>
                  <a:gd name="T49" fmla="*/ 216 h 672"/>
                  <a:gd name="T50" fmla="*/ 101 w 422"/>
                  <a:gd name="T51" fmla="*/ 200 h 672"/>
                  <a:gd name="T52" fmla="*/ 100 w 422"/>
                  <a:gd name="T53" fmla="*/ 242 h 672"/>
                  <a:gd name="T54" fmla="*/ 107 w 422"/>
                  <a:gd name="T55" fmla="*/ 266 h 672"/>
                  <a:gd name="T56" fmla="*/ 119 w 422"/>
                  <a:gd name="T57" fmla="*/ 270 h 672"/>
                  <a:gd name="T58" fmla="*/ 122 w 422"/>
                  <a:gd name="T59" fmla="*/ 309 h 672"/>
                  <a:gd name="T60" fmla="*/ 109 w 422"/>
                  <a:gd name="T61" fmla="*/ 322 h 672"/>
                  <a:gd name="T62" fmla="*/ 101 w 422"/>
                  <a:gd name="T63" fmla="*/ 326 h 672"/>
                  <a:gd name="T64" fmla="*/ 103 w 422"/>
                  <a:gd name="T65" fmla="*/ 340 h 672"/>
                  <a:gd name="T66" fmla="*/ 87 w 422"/>
                  <a:gd name="T67" fmla="*/ 337 h 672"/>
                  <a:gd name="T68" fmla="*/ 82 w 422"/>
                  <a:gd name="T69" fmla="*/ 249 h 672"/>
                  <a:gd name="T70" fmla="*/ 45 w 422"/>
                  <a:gd name="T71" fmla="*/ 377 h 672"/>
                  <a:gd name="T72" fmla="*/ 46 w 422"/>
                  <a:gd name="T73" fmla="*/ 427 h 672"/>
                  <a:gd name="T74" fmla="*/ 50 w 422"/>
                  <a:gd name="T75" fmla="*/ 470 h 672"/>
                  <a:gd name="T76" fmla="*/ 63 w 422"/>
                  <a:gd name="T77" fmla="*/ 505 h 672"/>
                  <a:gd name="T78" fmla="*/ 68 w 422"/>
                  <a:gd name="T79" fmla="*/ 522 h 672"/>
                  <a:gd name="T80" fmla="*/ 72 w 422"/>
                  <a:gd name="T81" fmla="*/ 512 h 672"/>
                  <a:gd name="T82" fmla="*/ 92 w 422"/>
                  <a:gd name="T83" fmla="*/ 504 h 672"/>
                  <a:gd name="T84" fmla="*/ 106 w 422"/>
                  <a:gd name="T85" fmla="*/ 518 h 672"/>
                  <a:gd name="T86" fmla="*/ 105 w 422"/>
                  <a:gd name="T87" fmla="*/ 533 h 672"/>
                  <a:gd name="T88" fmla="*/ 89 w 422"/>
                  <a:gd name="T89" fmla="*/ 533 h 672"/>
                  <a:gd name="T90" fmla="*/ 69 w 422"/>
                  <a:gd name="T91" fmla="*/ 540 h 672"/>
                  <a:gd name="T92" fmla="*/ 76 w 422"/>
                  <a:gd name="T93" fmla="*/ 558 h 672"/>
                  <a:gd name="T94" fmla="*/ 56 w 422"/>
                  <a:gd name="T95" fmla="*/ 558 h 672"/>
                  <a:gd name="T96" fmla="*/ 30 w 422"/>
                  <a:gd name="T97" fmla="*/ 413 h 672"/>
                  <a:gd name="T98" fmla="*/ 18 w 422"/>
                  <a:gd name="T99" fmla="*/ 557 h 672"/>
                  <a:gd name="T100" fmla="*/ 28 w 422"/>
                  <a:gd name="T101" fmla="*/ 591 h 672"/>
                  <a:gd name="T102" fmla="*/ 34 w 422"/>
                  <a:gd name="T103" fmla="*/ 637 h 672"/>
                  <a:gd name="T104" fmla="*/ 39 w 422"/>
                  <a:gd name="T105" fmla="*/ 66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2" h="672">
                    <a:moveTo>
                      <a:pt x="30" y="672"/>
                    </a:moveTo>
                    <a:cubicBezTo>
                      <a:pt x="25" y="629"/>
                      <a:pt x="11" y="589"/>
                      <a:pt x="2" y="547"/>
                    </a:cubicBezTo>
                    <a:cubicBezTo>
                      <a:pt x="2" y="545"/>
                      <a:pt x="2" y="542"/>
                      <a:pt x="0" y="540"/>
                    </a:cubicBezTo>
                    <a:cubicBezTo>
                      <a:pt x="0" y="526"/>
                      <a:pt x="0" y="511"/>
                      <a:pt x="0" y="497"/>
                    </a:cubicBezTo>
                    <a:cubicBezTo>
                      <a:pt x="3" y="478"/>
                      <a:pt x="7" y="459"/>
                      <a:pt x="10" y="440"/>
                    </a:cubicBezTo>
                    <a:cubicBezTo>
                      <a:pt x="13" y="422"/>
                      <a:pt x="20" y="406"/>
                      <a:pt x="28" y="390"/>
                    </a:cubicBezTo>
                    <a:cubicBezTo>
                      <a:pt x="32" y="384"/>
                      <a:pt x="33" y="378"/>
                      <a:pt x="33" y="372"/>
                    </a:cubicBezTo>
                    <a:cubicBezTo>
                      <a:pt x="30" y="318"/>
                      <a:pt x="46" y="272"/>
                      <a:pt x="81" y="233"/>
                    </a:cubicBezTo>
                    <a:cubicBezTo>
                      <a:pt x="88" y="226"/>
                      <a:pt x="89" y="218"/>
                      <a:pt x="91" y="209"/>
                    </a:cubicBezTo>
                    <a:cubicBezTo>
                      <a:pt x="97" y="173"/>
                      <a:pt x="111" y="139"/>
                      <a:pt x="133" y="110"/>
                    </a:cubicBezTo>
                    <a:cubicBezTo>
                      <a:pt x="151" y="86"/>
                      <a:pt x="166" y="61"/>
                      <a:pt x="186" y="39"/>
                    </a:cubicBezTo>
                    <a:cubicBezTo>
                      <a:pt x="207" y="17"/>
                      <a:pt x="230" y="0"/>
                      <a:pt x="262" y="1"/>
                    </a:cubicBezTo>
                    <a:cubicBezTo>
                      <a:pt x="280" y="2"/>
                      <a:pt x="294" y="9"/>
                      <a:pt x="305" y="22"/>
                    </a:cubicBezTo>
                    <a:cubicBezTo>
                      <a:pt x="317" y="37"/>
                      <a:pt x="327" y="53"/>
                      <a:pt x="330" y="72"/>
                    </a:cubicBezTo>
                    <a:cubicBezTo>
                      <a:pt x="332" y="87"/>
                      <a:pt x="340" y="100"/>
                      <a:pt x="348" y="112"/>
                    </a:cubicBezTo>
                    <a:cubicBezTo>
                      <a:pt x="365" y="140"/>
                      <a:pt x="367" y="171"/>
                      <a:pt x="369" y="203"/>
                    </a:cubicBezTo>
                    <a:cubicBezTo>
                      <a:pt x="369" y="212"/>
                      <a:pt x="371" y="220"/>
                      <a:pt x="371" y="229"/>
                    </a:cubicBezTo>
                    <a:cubicBezTo>
                      <a:pt x="373" y="240"/>
                      <a:pt x="378" y="242"/>
                      <a:pt x="386" y="234"/>
                    </a:cubicBezTo>
                    <a:cubicBezTo>
                      <a:pt x="394" y="226"/>
                      <a:pt x="401" y="216"/>
                      <a:pt x="409" y="207"/>
                    </a:cubicBezTo>
                    <a:cubicBezTo>
                      <a:pt x="411" y="205"/>
                      <a:pt x="412" y="202"/>
                      <a:pt x="415" y="201"/>
                    </a:cubicBezTo>
                    <a:cubicBezTo>
                      <a:pt x="419" y="202"/>
                      <a:pt x="422" y="204"/>
                      <a:pt x="422" y="208"/>
                    </a:cubicBezTo>
                    <a:cubicBezTo>
                      <a:pt x="414" y="216"/>
                      <a:pt x="405" y="222"/>
                      <a:pt x="400" y="232"/>
                    </a:cubicBezTo>
                    <a:cubicBezTo>
                      <a:pt x="398" y="235"/>
                      <a:pt x="394" y="234"/>
                      <a:pt x="391" y="236"/>
                    </a:cubicBezTo>
                    <a:cubicBezTo>
                      <a:pt x="390" y="237"/>
                      <a:pt x="388" y="238"/>
                      <a:pt x="387" y="239"/>
                    </a:cubicBezTo>
                    <a:cubicBezTo>
                      <a:pt x="387" y="249"/>
                      <a:pt x="381" y="247"/>
                      <a:pt x="375" y="245"/>
                    </a:cubicBezTo>
                    <a:cubicBezTo>
                      <a:pt x="372" y="249"/>
                      <a:pt x="367" y="252"/>
                      <a:pt x="366" y="257"/>
                    </a:cubicBezTo>
                    <a:cubicBezTo>
                      <a:pt x="353" y="254"/>
                      <a:pt x="353" y="254"/>
                      <a:pt x="357" y="244"/>
                    </a:cubicBezTo>
                    <a:cubicBezTo>
                      <a:pt x="361" y="243"/>
                      <a:pt x="364" y="241"/>
                      <a:pt x="360" y="237"/>
                    </a:cubicBezTo>
                    <a:cubicBezTo>
                      <a:pt x="361" y="226"/>
                      <a:pt x="350" y="221"/>
                      <a:pt x="347" y="212"/>
                    </a:cubicBezTo>
                    <a:cubicBezTo>
                      <a:pt x="345" y="206"/>
                      <a:pt x="344" y="201"/>
                      <a:pt x="349" y="196"/>
                    </a:cubicBezTo>
                    <a:cubicBezTo>
                      <a:pt x="356" y="187"/>
                      <a:pt x="355" y="162"/>
                      <a:pt x="348" y="153"/>
                    </a:cubicBezTo>
                    <a:cubicBezTo>
                      <a:pt x="345" y="149"/>
                      <a:pt x="343" y="145"/>
                      <a:pt x="343" y="140"/>
                    </a:cubicBezTo>
                    <a:cubicBezTo>
                      <a:pt x="341" y="130"/>
                      <a:pt x="337" y="119"/>
                      <a:pt x="331" y="110"/>
                    </a:cubicBezTo>
                    <a:cubicBezTo>
                      <a:pt x="330" y="108"/>
                      <a:pt x="330" y="105"/>
                      <a:pt x="326" y="105"/>
                    </a:cubicBezTo>
                    <a:cubicBezTo>
                      <a:pt x="324" y="106"/>
                      <a:pt x="323" y="109"/>
                      <a:pt x="322" y="111"/>
                    </a:cubicBezTo>
                    <a:cubicBezTo>
                      <a:pt x="320" y="116"/>
                      <a:pt x="319" y="122"/>
                      <a:pt x="314" y="125"/>
                    </a:cubicBezTo>
                    <a:cubicBezTo>
                      <a:pt x="313" y="126"/>
                      <a:pt x="311" y="126"/>
                      <a:pt x="310" y="126"/>
                    </a:cubicBezTo>
                    <a:cubicBezTo>
                      <a:pt x="309" y="125"/>
                      <a:pt x="308" y="124"/>
                      <a:pt x="308" y="124"/>
                    </a:cubicBezTo>
                    <a:cubicBezTo>
                      <a:pt x="307" y="121"/>
                      <a:pt x="306" y="119"/>
                      <a:pt x="307" y="117"/>
                    </a:cubicBezTo>
                    <a:cubicBezTo>
                      <a:pt x="313" y="106"/>
                      <a:pt x="308" y="93"/>
                      <a:pt x="313" y="82"/>
                    </a:cubicBezTo>
                    <a:cubicBezTo>
                      <a:pt x="316" y="76"/>
                      <a:pt x="312" y="72"/>
                      <a:pt x="309" y="69"/>
                    </a:cubicBezTo>
                    <a:cubicBezTo>
                      <a:pt x="305" y="64"/>
                      <a:pt x="302" y="59"/>
                      <a:pt x="307" y="53"/>
                    </a:cubicBezTo>
                    <a:cubicBezTo>
                      <a:pt x="309" y="50"/>
                      <a:pt x="307" y="46"/>
                      <a:pt x="306" y="43"/>
                    </a:cubicBezTo>
                    <a:cubicBezTo>
                      <a:pt x="296" y="20"/>
                      <a:pt x="278" y="11"/>
                      <a:pt x="253" y="15"/>
                    </a:cubicBezTo>
                    <a:cubicBezTo>
                      <a:pt x="241" y="17"/>
                      <a:pt x="229" y="21"/>
                      <a:pt x="219" y="30"/>
                    </a:cubicBezTo>
                    <a:cubicBezTo>
                      <a:pt x="204" y="43"/>
                      <a:pt x="188" y="55"/>
                      <a:pt x="178" y="74"/>
                    </a:cubicBezTo>
                    <a:cubicBezTo>
                      <a:pt x="171" y="89"/>
                      <a:pt x="158" y="100"/>
                      <a:pt x="149" y="113"/>
                    </a:cubicBezTo>
                    <a:cubicBezTo>
                      <a:pt x="139" y="127"/>
                      <a:pt x="130" y="141"/>
                      <a:pt x="123" y="156"/>
                    </a:cubicBezTo>
                    <a:cubicBezTo>
                      <a:pt x="117" y="170"/>
                      <a:pt x="115" y="186"/>
                      <a:pt x="111" y="201"/>
                    </a:cubicBezTo>
                    <a:cubicBezTo>
                      <a:pt x="110" y="206"/>
                      <a:pt x="110" y="212"/>
                      <a:pt x="105" y="216"/>
                    </a:cubicBezTo>
                    <a:cubicBezTo>
                      <a:pt x="104" y="216"/>
                      <a:pt x="103" y="215"/>
                      <a:pt x="102" y="215"/>
                    </a:cubicBezTo>
                    <a:cubicBezTo>
                      <a:pt x="99" y="209"/>
                      <a:pt x="100" y="204"/>
                      <a:pt x="101" y="200"/>
                    </a:cubicBezTo>
                    <a:cubicBezTo>
                      <a:pt x="99" y="211"/>
                      <a:pt x="98" y="223"/>
                      <a:pt x="101" y="236"/>
                    </a:cubicBezTo>
                    <a:cubicBezTo>
                      <a:pt x="101" y="238"/>
                      <a:pt x="100" y="240"/>
                      <a:pt x="100" y="242"/>
                    </a:cubicBezTo>
                    <a:cubicBezTo>
                      <a:pt x="99" y="246"/>
                      <a:pt x="97" y="250"/>
                      <a:pt x="97" y="254"/>
                    </a:cubicBezTo>
                    <a:cubicBezTo>
                      <a:pt x="95" y="266"/>
                      <a:pt x="95" y="266"/>
                      <a:pt x="107" y="266"/>
                    </a:cubicBezTo>
                    <a:cubicBezTo>
                      <a:pt x="110" y="267"/>
                      <a:pt x="112" y="268"/>
                      <a:pt x="114" y="268"/>
                    </a:cubicBezTo>
                    <a:cubicBezTo>
                      <a:pt x="116" y="269"/>
                      <a:pt x="117" y="269"/>
                      <a:pt x="119" y="270"/>
                    </a:cubicBezTo>
                    <a:cubicBezTo>
                      <a:pt x="125" y="278"/>
                      <a:pt x="122" y="288"/>
                      <a:pt x="123" y="297"/>
                    </a:cubicBezTo>
                    <a:cubicBezTo>
                      <a:pt x="123" y="301"/>
                      <a:pt x="122" y="305"/>
                      <a:pt x="122" y="309"/>
                    </a:cubicBezTo>
                    <a:cubicBezTo>
                      <a:pt x="122" y="310"/>
                      <a:pt x="122" y="312"/>
                      <a:pt x="121" y="314"/>
                    </a:cubicBezTo>
                    <a:cubicBezTo>
                      <a:pt x="118" y="318"/>
                      <a:pt x="113" y="319"/>
                      <a:pt x="109" y="322"/>
                    </a:cubicBezTo>
                    <a:cubicBezTo>
                      <a:pt x="109" y="323"/>
                      <a:pt x="109" y="324"/>
                      <a:pt x="109" y="325"/>
                    </a:cubicBezTo>
                    <a:cubicBezTo>
                      <a:pt x="106" y="328"/>
                      <a:pt x="104" y="332"/>
                      <a:pt x="101" y="326"/>
                    </a:cubicBezTo>
                    <a:cubicBezTo>
                      <a:pt x="101" y="326"/>
                      <a:pt x="100" y="326"/>
                      <a:pt x="100" y="326"/>
                    </a:cubicBezTo>
                    <a:cubicBezTo>
                      <a:pt x="104" y="331"/>
                      <a:pt x="101" y="336"/>
                      <a:pt x="103" y="340"/>
                    </a:cubicBezTo>
                    <a:cubicBezTo>
                      <a:pt x="98" y="341"/>
                      <a:pt x="96" y="344"/>
                      <a:pt x="94" y="348"/>
                    </a:cubicBezTo>
                    <a:cubicBezTo>
                      <a:pt x="89" y="346"/>
                      <a:pt x="88" y="342"/>
                      <a:pt x="87" y="337"/>
                    </a:cubicBezTo>
                    <a:cubicBezTo>
                      <a:pt x="82" y="316"/>
                      <a:pt x="82" y="295"/>
                      <a:pt x="82" y="273"/>
                    </a:cubicBezTo>
                    <a:cubicBezTo>
                      <a:pt x="82" y="266"/>
                      <a:pt x="83" y="258"/>
                      <a:pt x="82" y="249"/>
                    </a:cubicBezTo>
                    <a:cubicBezTo>
                      <a:pt x="79" y="252"/>
                      <a:pt x="78" y="254"/>
                      <a:pt x="76" y="257"/>
                    </a:cubicBezTo>
                    <a:cubicBezTo>
                      <a:pt x="56" y="295"/>
                      <a:pt x="40" y="333"/>
                      <a:pt x="45" y="377"/>
                    </a:cubicBezTo>
                    <a:cubicBezTo>
                      <a:pt x="45" y="380"/>
                      <a:pt x="44" y="383"/>
                      <a:pt x="43" y="386"/>
                    </a:cubicBezTo>
                    <a:cubicBezTo>
                      <a:pt x="38" y="400"/>
                      <a:pt x="40" y="414"/>
                      <a:pt x="46" y="427"/>
                    </a:cubicBezTo>
                    <a:cubicBezTo>
                      <a:pt x="52" y="440"/>
                      <a:pt x="51" y="454"/>
                      <a:pt x="51" y="467"/>
                    </a:cubicBezTo>
                    <a:cubicBezTo>
                      <a:pt x="51" y="468"/>
                      <a:pt x="50" y="469"/>
                      <a:pt x="50" y="470"/>
                    </a:cubicBezTo>
                    <a:cubicBezTo>
                      <a:pt x="47" y="481"/>
                      <a:pt x="52" y="495"/>
                      <a:pt x="62" y="502"/>
                    </a:cubicBezTo>
                    <a:cubicBezTo>
                      <a:pt x="62" y="503"/>
                      <a:pt x="63" y="504"/>
                      <a:pt x="63" y="505"/>
                    </a:cubicBezTo>
                    <a:cubicBezTo>
                      <a:pt x="64" y="509"/>
                      <a:pt x="63" y="513"/>
                      <a:pt x="64" y="518"/>
                    </a:cubicBezTo>
                    <a:cubicBezTo>
                      <a:pt x="65" y="520"/>
                      <a:pt x="66" y="522"/>
                      <a:pt x="68" y="522"/>
                    </a:cubicBezTo>
                    <a:cubicBezTo>
                      <a:pt x="72" y="522"/>
                      <a:pt x="71" y="519"/>
                      <a:pt x="71" y="517"/>
                    </a:cubicBezTo>
                    <a:cubicBezTo>
                      <a:pt x="71" y="515"/>
                      <a:pt x="72" y="513"/>
                      <a:pt x="72" y="512"/>
                    </a:cubicBezTo>
                    <a:cubicBezTo>
                      <a:pt x="74" y="510"/>
                      <a:pt x="75" y="508"/>
                      <a:pt x="77" y="508"/>
                    </a:cubicBezTo>
                    <a:cubicBezTo>
                      <a:pt x="83" y="508"/>
                      <a:pt x="87" y="505"/>
                      <a:pt x="92" y="504"/>
                    </a:cubicBezTo>
                    <a:cubicBezTo>
                      <a:pt x="95" y="505"/>
                      <a:pt x="96" y="506"/>
                      <a:pt x="97" y="508"/>
                    </a:cubicBezTo>
                    <a:cubicBezTo>
                      <a:pt x="99" y="512"/>
                      <a:pt x="103" y="514"/>
                      <a:pt x="106" y="518"/>
                    </a:cubicBezTo>
                    <a:cubicBezTo>
                      <a:pt x="106" y="518"/>
                      <a:pt x="107" y="519"/>
                      <a:pt x="107" y="520"/>
                    </a:cubicBezTo>
                    <a:cubicBezTo>
                      <a:pt x="107" y="525"/>
                      <a:pt x="106" y="529"/>
                      <a:pt x="105" y="533"/>
                    </a:cubicBezTo>
                    <a:cubicBezTo>
                      <a:pt x="103" y="538"/>
                      <a:pt x="101" y="542"/>
                      <a:pt x="96" y="542"/>
                    </a:cubicBezTo>
                    <a:cubicBezTo>
                      <a:pt x="90" y="542"/>
                      <a:pt x="89" y="537"/>
                      <a:pt x="89" y="533"/>
                    </a:cubicBezTo>
                    <a:cubicBezTo>
                      <a:pt x="89" y="531"/>
                      <a:pt x="89" y="530"/>
                      <a:pt x="87" y="528"/>
                    </a:cubicBezTo>
                    <a:cubicBezTo>
                      <a:pt x="82" y="532"/>
                      <a:pt x="76" y="537"/>
                      <a:pt x="69" y="540"/>
                    </a:cubicBezTo>
                    <a:cubicBezTo>
                      <a:pt x="74" y="547"/>
                      <a:pt x="85" y="549"/>
                      <a:pt x="81" y="560"/>
                    </a:cubicBezTo>
                    <a:cubicBezTo>
                      <a:pt x="79" y="561"/>
                      <a:pt x="78" y="559"/>
                      <a:pt x="76" y="558"/>
                    </a:cubicBezTo>
                    <a:cubicBezTo>
                      <a:pt x="71" y="559"/>
                      <a:pt x="68" y="564"/>
                      <a:pt x="66" y="569"/>
                    </a:cubicBezTo>
                    <a:cubicBezTo>
                      <a:pt x="60" y="568"/>
                      <a:pt x="58" y="563"/>
                      <a:pt x="56" y="558"/>
                    </a:cubicBezTo>
                    <a:cubicBezTo>
                      <a:pt x="45" y="530"/>
                      <a:pt x="38" y="500"/>
                      <a:pt x="35" y="470"/>
                    </a:cubicBezTo>
                    <a:cubicBezTo>
                      <a:pt x="32" y="451"/>
                      <a:pt x="29" y="433"/>
                      <a:pt x="30" y="413"/>
                    </a:cubicBezTo>
                    <a:cubicBezTo>
                      <a:pt x="23" y="434"/>
                      <a:pt x="19" y="455"/>
                      <a:pt x="15" y="476"/>
                    </a:cubicBezTo>
                    <a:cubicBezTo>
                      <a:pt x="11" y="503"/>
                      <a:pt x="16" y="530"/>
                      <a:pt x="18" y="557"/>
                    </a:cubicBezTo>
                    <a:cubicBezTo>
                      <a:pt x="18" y="564"/>
                      <a:pt x="21" y="569"/>
                      <a:pt x="27" y="574"/>
                    </a:cubicBezTo>
                    <a:cubicBezTo>
                      <a:pt x="33" y="578"/>
                      <a:pt x="37" y="584"/>
                      <a:pt x="28" y="591"/>
                    </a:cubicBezTo>
                    <a:cubicBezTo>
                      <a:pt x="24" y="594"/>
                      <a:pt x="22" y="601"/>
                      <a:pt x="24" y="606"/>
                    </a:cubicBezTo>
                    <a:cubicBezTo>
                      <a:pt x="27" y="616"/>
                      <a:pt x="28" y="627"/>
                      <a:pt x="34" y="637"/>
                    </a:cubicBezTo>
                    <a:cubicBezTo>
                      <a:pt x="38" y="643"/>
                      <a:pt x="37" y="651"/>
                      <a:pt x="41" y="657"/>
                    </a:cubicBezTo>
                    <a:cubicBezTo>
                      <a:pt x="42" y="659"/>
                      <a:pt x="41" y="661"/>
                      <a:pt x="39" y="663"/>
                    </a:cubicBezTo>
                    <a:cubicBezTo>
                      <a:pt x="33" y="663"/>
                      <a:pt x="29" y="665"/>
                      <a:pt x="30" y="672"/>
                    </a:cubicBezTo>
                    <a:close/>
                  </a:path>
                </a:pathLst>
              </a:custGeom>
              <a:solidFill>
                <a:srgbClr val="852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5" name="Freeform 8">
                <a:extLst>
                  <a:ext uri="{FF2B5EF4-FFF2-40B4-BE49-F238E27FC236}">
                    <a16:creationId xmlns:a16="http://schemas.microsoft.com/office/drawing/2014/main" id="{1502ED7C-29FB-2C1B-5FEB-25B09B18EA7A}"/>
                  </a:ext>
                </a:extLst>
              </p:cNvPr>
              <p:cNvSpPr/>
              <p:nvPr/>
            </p:nvSpPr>
            <p:spPr bwMode="auto">
              <a:xfrm>
                <a:off x="784" y="1637"/>
                <a:ext cx="531" cy="990"/>
              </a:xfrm>
              <a:custGeom>
                <a:avLst/>
                <a:gdLst>
                  <a:gd name="T0" fmla="*/ 21 w 268"/>
                  <a:gd name="T1" fmla="*/ 305 h 500"/>
                  <a:gd name="T2" fmla="*/ 49 w 268"/>
                  <a:gd name="T3" fmla="*/ 308 h 500"/>
                  <a:gd name="T4" fmla="*/ 34 w 268"/>
                  <a:gd name="T5" fmla="*/ 268 h 500"/>
                  <a:gd name="T6" fmla="*/ 31 w 268"/>
                  <a:gd name="T7" fmla="*/ 204 h 500"/>
                  <a:gd name="T8" fmla="*/ 19 w 268"/>
                  <a:gd name="T9" fmla="*/ 228 h 500"/>
                  <a:gd name="T10" fmla="*/ 16 w 268"/>
                  <a:gd name="T11" fmla="*/ 151 h 500"/>
                  <a:gd name="T12" fmla="*/ 109 w 268"/>
                  <a:gd name="T13" fmla="*/ 25 h 500"/>
                  <a:gd name="T14" fmla="*/ 205 w 268"/>
                  <a:gd name="T15" fmla="*/ 52 h 500"/>
                  <a:gd name="T16" fmla="*/ 212 w 268"/>
                  <a:gd name="T17" fmla="*/ 86 h 500"/>
                  <a:gd name="T18" fmla="*/ 209 w 268"/>
                  <a:gd name="T19" fmla="*/ 120 h 500"/>
                  <a:gd name="T20" fmla="*/ 242 w 268"/>
                  <a:gd name="T21" fmla="*/ 112 h 500"/>
                  <a:gd name="T22" fmla="*/ 248 w 268"/>
                  <a:gd name="T23" fmla="*/ 143 h 500"/>
                  <a:gd name="T24" fmla="*/ 248 w 268"/>
                  <a:gd name="T25" fmla="*/ 194 h 500"/>
                  <a:gd name="T26" fmla="*/ 261 w 268"/>
                  <a:gd name="T27" fmla="*/ 210 h 500"/>
                  <a:gd name="T28" fmla="*/ 261 w 268"/>
                  <a:gd name="T29" fmla="*/ 247 h 500"/>
                  <a:gd name="T30" fmla="*/ 257 w 268"/>
                  <a:gd name="T31" fmla="*/ 264 h 500"/>
                  <a:gd name="T32" fmla="*/ 244 w 268"/>
                  <a:gd name="T33" fmla="*/ 269 h 500"/>
                  <a:gd name="T34" fmla="*/ 245 w 268"/>
                  <a:gd name="T35" fmla="*/ 277 h 500"/>
                  <a:gd name="T36" fmla="*/ 217 w 268"/>
                  <a:gd name="T37" fmla="*/ 302 h 500"/>
                  <a:gd name="T38" fmla="*/ 246 w 268"/>
                  <a:gd name="T39" fmla="*/ 305 h 500"/>
                  <a:gd name="T40" fmla="*/ 261 w 268"/>
                  <a:gd name="T41" fmla="*/ 303 h 500"/>
                  <a:gd name="T42" fmla="*/ 253 w 268"/>
                  <a:gd name="T43" fmla="*/ 326 h 500"/>
                  <a:gd name="T44" fmla="*/ 234 w 268"/>
                  <a:gd name="T45" fmla="*/ 371 h 500"/>
                  <a:gd name="T46" fmla="*/ 205 w 268"/>
                  <a:gd name="T47" fmla="*/ 396 h 500"/>
                  <a:gd name="T48" fmla="*/ 169 w 268"/>
                  <a:gd name="T49" fmla="*/ 378 h 500"/>
                  <a:gd name="T50" fmla="*/ 190 w 268"/>
                  <a:gd name="T51" fmla="*/ 402 h 500"/>
                  <a:gd name="T52" fmla="*/ 125 w 268"/>
                  <a:gd name="T53" fmla="*/ 367 h 500"/>
                  <a:gd name="T54" fmla="*/ 121 w 268"/>
                  <a:gd name="T55" fmla="*/ 387 h 500"/>
                  <a:gd name="T56" fmla="*/ 160 w 268"/>
                  <a:gd name="T57" fmla="*/ 417 h 500"/>
                  <a:gd name="T58" fmla="*/ 133 w 268"/>
                  <a:gd name="T59" fmla="*/ 458 h 500"/>
                  <a:gd name="T60" fmla="*/ 124 w 268"/>
                  <a:gd name="T61" fmla="*/ 460 h 500"/>
                  <a:gd name="T62" fmla="*/ 140 w 268"/>
                  <a:gd name="T63" fmla="*/ 455 h 500"/>
                  <a:gd name="T64" fmla="*/ 166 w 268"/>
                  <a:gd name="T65" fmla="*/ 439 h 500"/>
                  <a:gd name="T66" fmla="*/ 177 w 268"/>
                  <a:gd name="T67" fmla="*/ 457 h 500"/>
                  <a:gd name="T68" fmla="*/ 167 w 268"/>
                  <a:gd name="T69" fmla="*/ 498 h 500"/>
                  <a:gd name="T70" fmla="*/ 154 w 268"/>
                  <a:gd name="T71" fmla="*/ 481 h 500"/>
                  <a:gd name="T72" fmla="*/ 112 w 268"/>
                  <a:gd name="T73" fmla="*/ 469 h 500"/>
                  <a:gd name="T74" fmla="*/ 98 w 268"/>
                  <a:gd name="T75" fmla="*/ 469 h 500"/>
                  <a:gd name="T76" fmla="*/ 82 w 268"/>
                  <a:gd name="T77" fmla="*/ 438 h 500"/>
                  <a:gd name="T78" fmla="*/ 74 w 268"/>
                  <a:gd name="T79" fmla="*/ 419 h 500"/>
                  <a:gd name="T80" fmla="*/ 43 w 268"/>
                  <a:gd name="T81" fmla="*/ 390 h 500"/>
                  <a:gd name="T82" fmla="*/ 19 w 268"/>
                  <a:gd name="T83" fmla="*/ 362 h 500"/>
                  <a:gd name="T84" fmla="*/ 38 w 268"/>
                  <a:gd name="T85" fmla="*/ 355 h 500"/>
                  <a:gd name="T86" fmla="*/ 33 w 268"/>
                  <a:gd name="T87" fmla="*/ 333 h 500"/>
                  <a:gd name="T88" fmla="*/ 17 w 268"/>
                  <a:gd name="T89" fmla="*/ 30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8" h="500">
                    <a:moveTo>
                      <a:pt x="17" y="307"/>
                    </a:moveTo>
                    <a:cubicBezTo>
                      <a:pt x="18" y="306"/>
                      <a:pt x="18" y="306"/>
                      <a:pt x="19" y="305"/>
                    </a:cubicBezTo>
                    <a:cubicBezTo>
                      <a:pt x="20" y="305"/>
                      <a:pt x="20" y="305"/>
                      <a:pt x="21" y="305"/>
                    </a:cubicBezTo>
                    <a:cubicBezTo>
                      <a:pt x="23" y="304"/>
                      <a:pt x="25" y="304"/>
                      <a:pt x="27" y="303"/>
                    </a:cubicBezTo>
                    <a:cubicBezTo>
                      <a:pt x="38" y="298"/>
                      <a:pt x="38" y="298"/>
                      <a:pt x="42" y="308"/>
                    </a:cubicBezTo>
                    <a:cubicBezTo>
                      <a:pt x="44" y="313"/>
                      <a:pt x="47" y="311"/>
                      <a:pt x="49" y="308"/>
                    </a:cubicBezTo>
                    <a:cubicBezTo>
                      <a:pt x="55" y="302"/>
                      <a:pt x="50" y="299"/>
                      <a:pt x="47" y="295"/>
                    </a:cubicBezTo>
                    <a:cubicBezTo>
                      <a:pt x="44" y="286"/>
                      <a:pt x="36" y="279"/>
                      <a:pt x="37" y="269"/>
                    </a:cubicBezTo>
                    <a:cubicBezTo>
                      <a:pt x="38" y="265"/>
                      <a:pt x="35" y="267"/>
                      <a:pt x="34" y="268"/>
                    </a:cubicBezTo>
                    <a:cubicBezTo>
                      <a:pt x="30" y="268"/>
                      <a:pt x="27" y="268"/>
                      <a:pt x="26" y="265"/>
                    </a:cubicBezTo>
                    <a:cubicBezTo>
                      <a:pt x="27" y="252"/>
                      <a:pt x="24" y="239"/>
                      <a:pt x="29" y="226"/>
                    </a:cubicBezTo>
                    <a:cubicBezTo>
                      <a:pt x="32" y="219"/>
                      <a:pt x="35" y="212"/>
                      <a:pt x="31" y="204"/>
                    </a:cubicBezTo>
                    <a:cubicBezTo>
                      <a:pt x="32" y="205"/>
                      <a:pt x="32" y="207"/>
                      <a:pt x="33" y="208"/>
                    </a:cubicBezTo>
                    <a:cubicBezTo>
                      <a:pt x="33" y="212"/>
                      <a:pt x="34" y="216"/>
                      <a:pt x="31" y="220"/>
                    </a:cubicBezTo>
                    <a:cubicBezTo>
                      <a:pt x="30" y="227"/>
                      <a:pt x="27" y="231"/>
                      <a:pt x="19" y="228"/>
                    </a:cubicBezTo>
                    <a:cubicBezTo>
                      <a:pt x="12" y="226"/>
                      <a:pt x="9" y="220"/>
                      <a:pt x="2" y="217"/>
                    </a:cubicBezTo>
                    <a:cubicBezTo>
                      <a:pt x="0" y="215"/>
                      <a:pt x="1" y="211"/>
                      <a:pt x="3" y="209"/>
                    </a:cubicBezTo>
                    <a:cubicBezTo>
                      <a:pt x="4" y="189"/>
                      <a:pt x="11" y="170"/>
                      <a:pt x="16" y="151"/>
                    </a:cubicBezTo>
                    <a:cubicBezTo>
                      <a:pt x="20" y="135"/>
                      <a:pt x="34" y="122"/>
                      <a:pt x="43" y="108"/>
                    </a:cubicBezTo>
                    <a:cubicBezTo>
                      <a:pt x="52" y="93"/>
                      <a:pt x="66" y="81"/>
                      <a:pt x="73" y="66"/>
                    </a:cubicBezTo>
                    <a:cubicBezTo>
                      <a:pt x="81" y="48"/>
                      <a:pt x="95" y="37"/>
                      <a:pt x="109" y="25"/>
                    </a:cubicBezTo>
                    <a:cubicBezTo>
                      <a:pt x="128" y="6"/>
                      <a:pt x="152" y="0"/>
                      <a:pt x="178" y="5"/>
                    </a:cubicBezTo>
                    <a:cubicBezTo>
                      <a:pt x="195" y="8"/>
                      <a:pt x="211" y="33"/>
                      <a:pt x="213" y="48"/>
                    </a:cubicBezTo>
                    <a:cubicBezTo>
                      <a:pt x="214" y="55"/>
                      <a:pt x="208" y="50"/>
                      <a:pt x="205" y="52"/>
                    </a:cubicBezTo>
                    <a:cubicBezTo>
                      <a:pt x="205" y="56"/>
                      <a:pt x="208" y="56"/>
                      <a:pt x="210" y="57"/>
                    </a:cubicBezTo>
                    <a:cubicBezTo>
                      <a:pt x="221" y="66"/>
                      <a:pt x="221" y="71"/>
                      <a:pt x="214" y="82"/>
                    </a:cubicBezTo>
                    <a:cubicBezTo>
                      <a:pt x="214" y="84"/>
                      <a:pt x="212" y="86"/>
                      <a:pt x="212" y="86"/>
                    </a:cubicBezTo>
                    <a:cubicBezTo>
                      <a:pt x="224" y="97"/>
                      <a:pt x="207" y="106"/>
                      <a:pt x="209" y="116"/>
                    </a:cubicBezTo>
                    <a:cubicBezTo>
                      <a:pt x="202" y="126"/>
                      <a:pt x="195" y="119"/>
                      <a:pt x="190" y="117"/>
                    </a:cubicBezTo>
                    <a:cubicBezTo>
                      <a:pt x="195" y="121"/>
                      <a:pt x="202" y="123"/>
                      <a:pt x="209" y="120"/>
                    </a:cubicBezTo>
                    <a:cubicBezTo>
                      <a:pt x="213" y="115"/>
                      <a:pt x="214" y="109"/>
                      <a:pt x="216" y="104"/>
                    </a:cubicBezTo>
                    <a:cubicBezTo>
                      <a:pt x="219" y="97"/>
                      <a:pt x="223" y="90"/>
                      <a:pt x="232" y="91"/>
                    </a:cubicBezTo>
                    <a:cubicBezTo>
                      <a:pt x="232" y="99"/>
                      <a:pt x="233" y="103"/>
                      <a:pt x="242" y="112"/>
                    </a:cubicBezTo>
                    <a:cubicBezTo>
                      <a:pt x="243" y="112"/>
                      <a:pt x="244" y="114"/>
                      <a:pt x="243" y="114"/>
                    </a:cubicBezTo>
                    <a:cubicBezTo>
                      <a:pt x="240" y="122"/>
                      <a:pt x="249" y="129"/>
                      <a:pt x="246" y="137"/>
                    </a:cubicBezTo>
                    <a:cubicBezTo>
                      <a:pt x="245" y="139"/>
                      <a:pt x="244" y="142"/>
                      <a:pt x="248" y="143"/>
                    </a:cubicBezTo>
                    <a:cubicBezTo>
                      <a:pt x="256" y="146"/>
                      <a:pt x="258" y="153"/>
                      <a:pt x="258" y="160"/>
                    </a:cubicBezTo>
                    <a:cubicBezTo>
                      <a:pt x="257" y="170"/>
                      <a:pt x="256" y="179"/>
                      <a:pt x="254" y="188"/>
                    </a:cubicBezTo>
                    <a:cubicBezTo>
                      <a:pt x="254" y="191"/>
                      <a:pt x="254" y="196"/>
                      <a:pt x="248" y="194"/>
                    </a:cubicBezTo>
                    <a:cubicBezTo>
                      <a:pt x="244" y="194"/>
                      <a:pt x="246" y="199"/>
                      <a:pt x="246" y="200"/>
                    </a:cubicBezTo>
                    <a:cubicBezTo>
                      <a:pt x="252" y="204"/>
                      <a:pt x="252" y="211"/>
                      <a:pt x="256" y="216"/>
                    </a:cubicBezTo>
                    <a:cubicBezTo>
                      <a:pt x="258" y="214"/>
                      <a:pt x="257" y="211"/>
                      <a:pt x="261" y="210"/>
                    </a:cubicBezTo>
                    <a:cubicBezTo>
                      <a:pt x="261" y="217"/>
                      <a:pt x="263" y="224"/>
                      <a:pt x="261" y="231"/>
                    </a:cubicBezTo>
                    <a:cubicBezTo>
                      <a:pt x="264" y="236"/>
                      <a:pt x="260" y="237"/>
                      <a:pt x="257" y="239"/>
                    </a:cubicBezTo>
                    <a:cubicBezTo>
                      <a:pt x="257" y="243"/>
                      <a:pt x="252" y="249"/>
                      <a:pt x="261" y="247"/>
                    </a:cubicBezTo>
                    <a:cubicBezTo>
                      <a:pt x="262" y="246"/>
                      <a:pt x="264" y="250"/>
                      <a:pt x="265" y="251"/>
                    </a:cubicBezTo>
                    <a:cubicBezTo>
                      <a:pt x="264" y="251"/>
                      <a:pt x="257" y="259"/>
                      <a:pt x="256" y="261"/>
                    </a:cubicBezTo>
                    <a:cubicBezTo>
                      <a:pt x="256" y="262"/>
                      <a:pt x="255" y="263"/>
                      <a:pt x="257" y="264"/>
                    </a:cubicBezTo>
                    <a:cubicBezTo>
                      <a:pt x="265" y="272"/>
                      <a:pt x="265" y="273"/>
                      <a:pt x="256" y="283"/>
                    </a:cubicBezTo>
                    <a:cubicBezTo>
                      <a:pt x="253" y="280"/>
                      <a:pt x="258" y="273"/>
                      <a:pt x="251" y="274"/>
                    </a:cubicBezTo>
                    <a:cubicBezTo>
                      <a:pt x="246" y="275"/>
                      <a:pt x="246" y="270"/>
                      <a:pt x="244" y="269"/>
                    </a:cubicBezTo>
                    <a:cubicBezTo>
                      <a:pt x="244" y="269"/>
                      <a:pt x="243" y="268"/>
                      <a:pt x="243" y="268"/>
                    </a:cubicBezTo>
                    <a:cubicBezTo>
                      <a:pt x="243" y="268"/>
                      <a:pt x="244" y="269"/>
                      <a:pt x="244" y="269"/>
                    </a:cubicBezTo>
                    <a:cubicBezTo>
                      <a:pt x="246" y="271"/>
                      <a:pt x="245" y="274"/>
                      <a:pt x="245" y="277"/>
                    </a:cubicBezTo>
                    <a:cubicBezTo>
                      <a:pt x="245" y="280"/>
                      <a:pt x="245" y="282"/>
                      <a:pt x="244" y="283"/>
                    </a:cubicBezTo>
                    <a:cubicBezTo>
                      <a:pt x="239" y="290"/>
                      <a:pt x="234" y="297"/>
                      <a:pt x="224" y="294"/>
                    </a:cubicBezTo>
                    <a:cubicBezTo>
                      <a:pt x="219" y="293"/>
                      <a:pt x="220" y="300"/>
                      <a:pt x="217" y="302"/>
                    </a:cubicBezTo>
                    <a:cubicBezTo>
                      <a:pt x="222" y="294"/>
                      <a:pt x="232" y="292"/>
                      <a:pt x="243" y="295"/>
                    </a:cubicBezTo>
                    <a:cubicBezTo>
                      <a:pt x="243" y="295"/>
                      <a:pt x="244" y="296"/>
                      <a:pt x="244" y="296"/>
                    </a:cubicBezTo>
                    <a:cubicBezTo>
                      <a:pt x="245" y="299"/>
                      <a:pt x="245" y="302"/>
                      <a:pt x="246" y="305"/>
                    </a:cubicBezTo>
                    <a:cubicBezTo>
                      <a:pt x="247" y="308"/>
                      <a:pt x="244" y="312"/>
                      <a:pt x="249" y="314"/>
                    </a:cubicBezTo>
                    <a:cubicBezTo>
                      <a:pt x="253" y="314"/>
                      <a:pt x="255" y="311"/>
                      <a:pt x="257" y="308"/>
                    </a:cubicBezTo>
                    <a:cubicBezTo>
                      <a:pt x="258" y="307"/>
                      <a:pt x="259" y="305"/>
                      <a:pt x="261" y="303"/>
                    </a:cubicBezTo>
                    <a:cubicBezTo>
                      <a:pt x="262" y="309"/>
                      <a:pt x="268" y="313"/>
                      <a:pt x="264" y="319"/>
                    </a:cubicBezTo>
                    <a:cubicBezTo>
                      <a:pt x="262" y="323"/>
                      <a:pt x="263" y="323"/>
                      <a:pt x="257" y="322"/>
                    </a:cubicBezTo>
                    <a:cubicBezTo>
                      <a:pt x="253" y="321"/>
                      <a:pt x="253" y="325"/>
                      <a:pt x="253" y="326"/>
                    </a:cubicBezTo>
                    <a:cubicBezTo>
                      <a:pt x="253" y="335"/>
                      <a:pt x="246" y="340"/>
                      <a:pt x="240" y="344"/>
                    </a:cubicBezTo>
                    <a:cubicBezTo>
                      <a:pt x="234" y="348"/>
                      <a:pt x="231" y="353"/>
                      <a:pt x="228" y="359"/>
                    </a:cubicBezTo>
                    <a:cubicBezTo>
                      <a:pt x="227" y="365"/>
                      <a:pt x="224" y="371"/>
                      <a:pt x="234" y="371"/>
                    </a:cubicBezTo>
                    <a:cubicBezTo>
                      <a:pt x="237" y="372"/>
                      <a:pt x="238" y="375"/>
                      <a:pt x="237" y="378"/>
                    </a:cubicBezTo>
                    <a:cubicBezTo>
                      <a:pt x="237" y="379"/>
                      <a:pt x="236" y="381"/>
                      <a:pt x="235" y="382"/>
                    </a:cubicBezTo>
                    <a:cubicBezTo>
                      <a:pt x="226" y="389"/>
                      <a:pt x="218" y="397"/>
                      <a:pt x="205" y="396"/>
                    </a:cubicBezTo>
                    <a:cubicBezTo>
                      <a:pt x="197" y="395"/>
                      <a:pt x="192" y="394"/>
                      <a:pt x="189" y="386"/>
                    </a:cubicBezTo>
                    <a:cubicBezTo>
                      <a:pt x="187" y="380"/>
                      <a:pt x="184" y="374"/>
                      <a:pt x="177" y="380"/>
                    </a:cubicBezTo>
                    <a:cubicBezTo>
                      <a:pt x="173" y="382"/>
                      <a:pt x="171" y="380"/>
                      <a:pt x="169" y="378"/>
                    </a:cubicBezTo>
                    <a:cubicBezTo>
                      <a:pt x="171" y="381"/>
                      <a:pt x="173" y="382"/>
                      <a:pt x="177" y="379"/>
                    </a:cubicBezTo>
                    <a:cubicBezTo>
                      <a:pt x="183" y="376"/>
                      <a:pt x="186" y="378"/>
                      <a:pt x="188" y="384"/>
                    </a:cubicBezTo>
                    <a:cubicBezTo>
                      <a:pt x="190" y="389"/>
                      <a:pt x="196" y="395"/>
                      <a:pt x="190" y="402"/>
                    </a:cubicBezTo>
                    <a:cubicBezTo>
                      <a:pt x="185" y="407"/>
                      <a:pt x="181" y="415"/>
                      <a:pt x="171" y="411"/>
                    </a:cubicBezTo>
                    <a:cubicBezTo>
                      <a:pt x="157" y="409"/>
                      <a:pt x="147" y="397"/>
                      <a:pt x="147" y="383"/>
                    </a:cubicBezTo>
                    <a:cubicBezTo>
                      <a:pt x="140" y="378"/>
                      <a:pt x="135" y="369"/>
                      <a:pt x="125" y="367"/>
                    </a:cubicBezTo>
                    <a:cubicBezTo>
                      <a:pt x="119" y="375"/>
                      <a:pt x="112" y="371"/>
                      <a:pt x="106" y="368"/>
                    </a:cubicBezTo>
                    <a:cubicBezTo>
                      <a:pt x="106" y="372"/>
                      <a:pt x="109" y="373"/>
                      <a:pt x="111" y="374"/>
                    </a:cubicBezTo>
                    <a:cubicBezTo>
                      <a:pt x="117" y="377"/>
                      <a:pt x="120" y="381"/>
                      <a:pt x="121" y="387"/>
                    </a:cubicBezTo>
                    <a:cubicBezTo>
                      <a:pt x="124" y="390"/>
                      <a:pt x="128" y="389"/>
                      <a:pt x="131" y="389"/>
                    </a:cubicBezTo>
                    <a:cubicBezTo>
                      <a:pt x="139" y="388"/>
                      <a:pt x="145" y="391"/>
                      <a:pt x="150" y="397"/>
                    </a:cubicBezTo>
                    <a:cubicBezTo>
                      <a:pt x="154" y="403"/>
                      <a:pt x="160" y="409"/>
                      <a:pt x="160" y="417"/>
                    </a:cubicBezTo>
                    <a:cubicBezTo>
                      <a:pt x="160" y="418"/>
                      <a:pt x="160" y="419"/>
                      <a:pt x="160" y="420"/>
                    </a:cubicBezTo>
                    <a:cubicBezTo>
                      <a:pt x="158" y="429"/>
                      <a:pt x="150" y="434"/>
                      <a:pt x="145" y="440"/>
                    </a:cubicBezTo>
                    <a:cubicBezTo>
                      <a:pt x="141" y="446"/>
                      <a:pt x="136" y="451"/>
                      <a:pt x="133" y="458"/>
                    </a:cubicBezTo>
                    <a:cubicBezTo>
                      <a:pt x="132" y="462"/>
                      <a:pt x="129" y="463"/>
                      <a:pt x="125" y="461"/>
                    </a:cubicBezTo>
                    <a:cubicBezTo>
                      <a:pt x="120" y="456"/>
                      <a:pt x="118" y="450"/>
                      <a:pt x="121" y="445"/>
                    </a:cubicBezTo>
                    <a:cubicBezTo>
                      <a:pt x="118" y="450"/>
                      <a:pt x="120" y="455"/>
                      <a:pt x="124" y="460"/>
                    </a:cubicBezTo>
                    <a:cubicBezTo>
                      <a:pt x="127" y="463"/>
                      <a:pt x="131" y="462"/>
                      <a:pt x="135" y="463"/>
                    </a:cubicBezTo>
                    <a:cubicBezTo>
                      <a:pt x="136" y="463"/>
                      <a:pt x="136" y="463"/>
                      <a:pt x="137" y="463"/>
                    </a:cubicBezTo>
                    <a:cubicBezTo>
                      <a:pt x="144" y="462"/>
                      <a:pt x="144" y="459"/>
                      <a:pt x="140" y="455"/>
                    </a:cubicBezTo>
                    <a:cubicBezTo>
                      <a:pt x="136" y="450"/>
                      <a:pt x="137" y="447"/>
                      <a:pt x="142" y="444"/>
                    </a:cubicBezTo>
                    <a:cubicBezTo>
                      <a:pt x="143" y="443"/>
                      <a:pt x="145" y="442"/>
                      <a:pt x="146" y="441"/>
                    </a:cubicBezTo>
                    <a:cubicBezTo>
                      <a:pt x="154" y="429"/>
                      <a:pt x="156" y="429"/>
                      <a:pt x="166" y="439"/>
                    </a:cubicBezTo>
                    <a:cubicBezTo>
                      <a:pt x="167" y="440"/>
                      <a:pt x="168" y="441"/>
                      <a:pt x="168" y="442"/>
                    </a:cubicBezTo>
                    <a:cubicBezTo>
                      <a:pt x="170" y="451"/>
                      <a:pt x="169" y="459"/>
                      <a:pt x="165" y="465"/>
                    </a:cubicBezTo>
                    <a:cubicBezTo>
                      <a:pt x="167" y="461"/>
                      <a:pt x="170" y="456"/>
                      <a:pt x="177" y="457"/>
                    </a:cubicBezTo>
                    <a:cubicBezTo>
                      <a:pt x="182" y="459"/>
                      <a:pt x="185" y="463"/>
                      <a:pt x="187" y="468"/>
                    </a:cubicBezTo>
                    <a:cubicBezTo>
                      <a:pt x="191" y="480"/>
                      <a:pt x="186" y="488"/>
                      <a:pt x="177" y="496"/>
                    </a:cubicBezTo>
                    <a:cubicBezTo>
                      <a:pt x="174" y="498"/>
                      <a:pt x="171" y="500"/>
                      <a:pt x="167" y="498"/>
                    </a:cubicBezTo>
                    <a:cubicBezTo>
                      <a:pt x="161" y="495"/>
                      <a:pt x="158" y="489"/>
                      <a:pt x="157" y="482"/>
                    </a:cubicBezTo>
                    <a:cubicBezTo>
                      <a:pt x="156" y="478"/>
                      <a:pt x="155" y="474"/>
                      <a:pt x="151" y="470"/>
                    </a:cubicBezTo>
                    <a:cubicBezTo>
                      <a:pt x="149" y="475"/>
                      <a:pt x="153" y="477"/>
                      <a:pt x="154" y="481"/>
                    </a:cubicBezTo>
                    <a:cubicBezTo>
                      <a:pt x="155" y="484"/>
                      <a:pt x="155" y="487"/>
                      <a:pt x="150" y="486"/>
                    </a:cubicBezTo>
                    <a:cubicBezTo>
                      <a:pt x="149" y="485"/>
                      <a:pt x="147" y="486"/>
                      <a:pt x="145" y="484"/>
                    </a:cubicBezTo>
                    <a:cubicBezTo>
                      <a:pt x="135" y="477"/>
                      <a:pt x="121" y="479"/>
                      <a:pt x="112" y="469"/>
                    </a:cubicBezTo>
                    <a:cubicBezTo>
                      <a:pt x="112" y="468"/>
                      <a:pt x="110" y="468"/>
                      <a:pt x="108" y="468"/>
                    </a:cubicBezTo>
                    <a:cubicBezTo>
                      <a:pt x="101" y="470"/>
                      <a:pt x="105" y="473"/>
                      <a:pt x="108" y="479"/>
                    </a:cubicBezTo>
                    <a:cubicBezTo>
                      <a:pt x="103" y="474"/>
                      <a:pt x="99" y="472"/>
                      <a:pt x="98" y="469"/>
                    </a:cubicBezTo>
                    <a:cubicBezTo>
                      <a:pt x="96" y="461"/>
                      <a:pt x="91" y="461"/>
                      <a:pt x="85" y="462"/>
                    </a:cubicBezTo>
                    <a:cubicBezTo>
                      <a:pt x="83" y="458"/>
                      <a:pt x="88" y="460"/>
                      <a:pt x="89" y="458"/>
                    </a:cubicBezTo>
                    <a:cubicBezTo>
                      <a:pt x="86" y="451"/>
                      <a:pt x="86" y="444"/>
                      <a:pt x="82" y="438"/>
                    </a:cubicBezTo>
                    <a:cubicBezTo>
                      <a:pt x="81" y="436"/>
                      <a:pt x="77" y="433"/>
                      <a:pt x="84" y="431"/>
                    </a:cubicBezTo>
                    <a:cubicBezTo>
                      <a:pt x="87" y="430"/>
                      <a:pt x="81" y="425"/>
                      <a:pt x="78" y="423"/>
                    </a:cubicBezTo>
                    <a:cubicBezTo>
                      <a:pt x="75" y="423"/>
                      <a:pt x="73" y="422"/>
                      <a:pt x="74" y="419"/>
                    </a:cubicBezTo>
                    <a:cubicBezTo>
                      <a:pt x="62" y="408"/>
                      <a:pt x="57" y="393"/>
                      <a:pt x="46" y="381"/>
                    </a:cubicBezTo>
                    <a:cubicBezTo>
                      <a:pt x="45" y="386"/>
                      <a:pt x="51" y="388"/>
                      <a:pt x="49" y="393"/>
                    </a:cubicBezTo>
                    <a:cubicBezTo>
                      <a:pt x="46" y="394"/>
                      <a:pt x="45" y="391"/>
                      <a:pt x="43" y="390"/>
                    </a:cubicBezTo>
                    <a:cubicBezTo>
                      <a:pt x="40" y="389"/>
                      <a:pt x="39" y="387"/>
                      <a:pt x="38" y="384"/>
                    </a:cubicBezTo>
                    <a:cubicBezTo>
                      <a:pt x="36" y="379"/>
                      <a:pt x="37" y="371"/>
                      <a:pt x="28" y="373"/>
                    </a:cubicBezTo>
                    <a:cubicBezTo>
                      <a:pt x="24" y="370"/>
                      <a:pt x="21" y="366"/>
                      <a:pt x="19" y="362"/>
                    </a:cubicBezTo>
                    <a:cubicBezTo>
                      <a:pt x="18" y="358"/>
                      <a:pt x="15" y="353"/>
                      <a:pt x="19" y="350"/>
                    </a:cubicBezTo>
                    <a:cubicBezTo>
                      <a:pt x="22" y="347"/>
                      <a:pt x="26" y="349"/>
                      <a:pt x="30" y="350"/>
                    </a:cubicBezTo>
                    <a:cubicBezTo>
                      <a:pt x="33" y="351"/>
                      <a:pt x="36" y="353"/>
                      <a:pt x="38" y="355"/>
                    </a:cubicBezTo>
                    <a:cubicBezTo>
                      <a:pt x="40" y="350"/>
                      <a:pt x="36" y="350"/>
                      <a:pt x="34" y="349"/>
                    </a:cubicBezTo>
                    <a:cubicBezTo>
                      <a:pt x="30" y="347"/>
                      <a:pt x="23" y="346"/>
                      <a:pt x="23" y="341"/>
                    </a:cubicBezTo>
                    <a:cubicBezTo>
                      <a:pt x="22" y="336"/>
                      <a:pt x="29" y="335"/>
                      <a:pt x="33" y="333"/>
                    </a:cubicBezTo>
                    <a:cubicBezTo>
                      <a:pt x="35" y="332"/>
                      <a:pt x="37" y="331"/>
                      <a:pt x="37" y="328"/>
                    </a:cubicBezTo>
                    <a:cubicBezTo>
                      <a:pt x="30" y="326"/>
                      <a:pt x="26" y="337"/>
                      <a:pt x="19" y="333"/>
                    </a:cubicBezTo>
                    <a:cubicBezTo>
                      <a:pt x="12" y="325"/>
                      <a:pt x="12" y="316"/>
                      <a:pt x="17" y="307"/>
                    </a:cubicBezTo>
                    <a:close/>
                  </a:path>
                </a:pathLst>
              </a:custGeom>
              <a:solidFill>
                <a:srgbClr val="F9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6" name="Freeform 9">
                <a:extLst>
                  <a:ext uri="{FF2B5EF4-FFF2-40B4-BE49-F238E27FC236}">
                    <a16:creationId xmlns:a16="http://schemas.microsoft.com/office/drawing/2014/main" id="{C6D7348D-4BD5-B74C-1693-363EEABF147C}"/>
                  </a:ext>
                </a:extLst>
              </p:cNvPr>
              <p:cNvSpPr/>
              <p:nvPr/>
            </p:nvSpPr>
            <p:spPr bwMode="auto">
              <a:xfrm>
                <a:off x="1621" y="1713"/>
                <a:ext cx="583" cy="1153"/>
              </a:xfrm>
              <a:custGeom>
                <a:avLst/>
                <a:gdLst>
                  <a:gd name="T0" fmla="*/ 23 w 294"/>
                  <a:gd name="T1" fmla="*/ 167 h 583"/>
                  <a:gd name="T2" fmla="*/ 45 w 294"/>
                  <a:gd name="T3" fmla="*/ 153 h 583"/>
                  <a:gd name="T4" fmla="*/ 42 w 294"/>
                  <a:gd name="T5" fmla="*/ 90 h 583"/>
                  <a:gd name="T6" fmla="*/ 62 w 294"/>
                  <a:gd name="T7" fmla="*/ 106 h 583"/>
                  <a:gd name="T8" fmla="*/ 123 w 294"/>
                  <a:gd name="T9" fmla="*/ 129 h 583"/>
                  <a:gd name="T10" fmla="*/ 101 w 294"/>
                  <a:gd name="T11" fmla="*/ 99 h 583"/>
                  <a:gd name="T12" fmla="*/ 62 w 294"/>
                  <a:gd name="T13" fmla="*/ 30 h 583"/>
                  <a:gd name="T14" fmla="*/ 84 w 294"/>
                  <a:gd name="T15" fmla="*/ 47 h 583"/>
                  <a:gd name="T16" fmla="*/ 100 w 294"/>
                  <a:gd name="T17" fmla="*/ 17 h 583"/>
                  <a:gd name="T18" fmla="*/ 106 w 294"/>
                  <a:gd name="T19" fmla="*/ 12 h 583"/>
                  <a:gd name="T20" fmla="*/ 112 w 294"/>
                  <a:gd name="T21" fmla="*/ 94 h 583"/>
                  <a:gd name="T22" fmla="*/ 130 w 294"/>
                  <a:gd name="T23" fmla="*/ 142 h 583"/>
                  <a:gd name="T24" fmla="*/ 151 w 294"/>
                  <a:gd name="T25" fmla="*/ 89 h 583"/>
                  <a:gd name="T26" fmla="*/ 143 w 294"/>
                  <a:gd name="T27" fmla="*/ 48 h 583"/>
                  <a:gd name="T28" fmla="*/ 189 w 294"/>
                  <a:gd name="T29" fmla="*/ 42 h 583"/>
                  <a:gd name="T30" fmla="*/ 183 w 294"/>
                  <a:gd name="T31" fmla="*/ 110 h 583"/>
                  <a:gd name="T32" fmla="*/ 207 w 294"/>
                  <a:gd name="T33" fmla="*/ 117 h 583"/>
                  <a:gd name="T34" fmla="*/ 244 w 294"/>
                  <a:gd name="T35" fmla="*/ 101 h 583"/>
                  <a:gd name="T36" fmla="*/ 257 w 294"/>
                  <a:gd name="T37" fmla="*/ 117 h 583"/>
                  <a:gd name="T38" fmla="*/ 184 w 294"/>
                  <a:gd name="T39" fmla="*/ 182 h 583"/>
                  <a:gd name="T40" fmla="*/ 237 w 294"/>
                  <a:gd name="T41" fmla="*/ 151 h 583"/>
                  <a:gd name="T42" fmla="*/ 265 w 294"/>
                  <a:gd name="T43" fmla="*/ 230 h 583"/>
                  <a:gd name="T44" fmla="*/ 179 w 294"/>
                  <a:gd name="T45" fmla="*/ 208 h 583"/>
                  <a:gd name="T46" fmla="*/ 201 w 294"/>
                  <a:gd name="T47" fmla="*/ 256 h 583"/>
                  <a:gd name="T48" fmla="*/ 174 w 294"/>
                  <a:gd name="T49" fmla="*/ 247 h 583"/>
                  <a:gd name="T50" fmla="*/ 136 w 294"/>
                  <a:gd name="T51" fmla="*/ 283 h 583"/>
                  <a:gd name="T52" fmla="*/ 210 w 294"/>
                  <a:gd name="T53" fmla="*/ 276 h 583"/>
                  <a:gd name="T54" fmla="*/ 290 w 294"/>
                  <a:gd name="T55" fmla="*/ 278 h 583"/>
                  <a:gd name="T56" fmla="*/ 268 w 294"/>
                  <a:gd name="T57" fmla="*/ 307 h 583"/>
                  <a:gd name="T58" fmla="*/ 247 w 294"/>
                  <a:gd name="T59" fmla="*/ 308 h 583"/>
                  <a:gd name="T60" fmla="*/ 248 w 294"/>
                  <a:gd name="T61" fmla="*/ 328 h 583"/>
                  <a:gd name="T62" fmla="*/ 181 w 294"/>
                  <a:gd name="T63" fmla="*/ 337 h 583"/>
                  <a:gd name="T64" fmla="*/ 166 w 294"/>
                  <a:gd name="T65" fmla="*/ 328 h 583"/>
                  <a:gd name="T66" fmla="*/ 153 w 294"/>
                  <a:gd name="T67" fmla="*/ 358 h 583"/>
                  <a:gd name="T68" fmla="*/ 181 w 294"/>
                  <a:gd name="T69" fmla="*/ 375 h 583"/>
                  <a:gd name="T70" fmla="*/ 170 w 294"/>
                  <a:gd name="T71" fmla="*/ 421 h 583"/>
                  <a:gd name="T72" fmla="*/ 173 w 294"/>
                  <a:gd name="T73" fmla="*/ 454 h 583"/>
                  <a:gd name="T74" fmla="*/ 176 w 294"/>
                  <a:gd name="T75" fmla="*/ 515 h 583"/>
                  <a:gd name="T76" fmla="*/ 115 w 294"/>
                  <a:gd name="T77" fmla="*/ 574 h 583"/>
                  <a:gd name="T78" fmla="*/ 123 w 294"/>
                  <a:gd name="T79" fmla="*/ 550 h 583"/>
                  <a:gd name="T80" fmla="*/ 97 w 294"/>
                  <a:gd name="T81" fmla="*/ 528 h 583"/>
                  <a:gd name="T82" fmla="*/ 145 w 294"/>
                  <a:gd name="T83" fmla="*/ 385 h 583"/>
                  <a:gd name="T84" fmla="*/ 120 w 294"/>
                  <a:gd name="T85" fmla="*/ 411 h 583"/>
                  <a:gd name="T86" fmla="*/ 104 w 294"/>
                  <a:gd name="T87" fmla="*/ 430 h 583"/>
                  <a:gd name="T88" fmla="*/ 55 w 294"/>
                  <a:gd name="T89" fmla="*/ 491 h 583"/>
                  <a:gd name="T90" fmla="*/ 63 w 294"/>
                  <a:gd name="T91" fmla="*/ 459 h 583"/>
                  <a:gd name="T92" fmla="*/ 105 w 294"/>
                  <a:gd name="T93" fmla="*/ 420 h 583"/>
                  <a:gd name="T94" fmla="*/ 133 w 294"/>
                  <a:gd name="T95" fmla="*/ 336 h 583"/>
                  <a:gd name="T96" fmla="*/ 79 w 294"/>
                  <a:gd name="T97" fmla="*/ 372 h 583"/>
                  <a:gd name="T98" fmla="*/ 53 w 294"/>
                  <a:gd name="T99" fmla="*/ 401 h 583"/>
                  <a:gd name="T100" fmla="*/ 9 w 294"/>
                  <a:gd name="T101" fmla="*/ 415 h 583"/>
                  <a:gd name="T102" fmla="*/ 46 w 294"/>
                  <a:gd name="T103" fmla="*/ 376 h 583"/>
                  <a:gd name="T104" fmla="*/ 11 w 294"/>
                  <a:gd name="T105" fmla="*/ 379 h 583"/>
                  <a:gd name="T106" fmla="*/ 58 w 294"/>
                  <a:gd name="T107" fmla="*/ 345 h 583"/>
                  <a:gd name="T108" fmla="*/ 1 w 294"/>
                  <a:gd name="T109" fmla="*/ 344 h 583"/>
                  <a:gd name="T110" fmla="*/ 20 w 294"/>
                  <a:gd name="T111" fmla="*/ 322 h 583"/>
                  <a:gd name="T112" fmla="*/ 26 w 294"/>
                  <a:gd name="T113" fmla="*/ 286 h 583"/>
                  <a:gd name="T114" fmla="*/ 96 w 294"/>
                  <a:gd name="T115" fmla="*/ 319 h 583"/>
                  <a:gd name="T116" fmla="*/ 85 w 294"/>
                  <a:gd name="T117" fmla="*/ 208 h 583"/>
                  <a:gd name="T118" fmla="*/ 130 w 294"/>
                  <a:gd name="T119" fmla="*/ 179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 h="583">
                    <a:moveTo>
                      <a:pt x="94" y="186"/>
                    </a:moveTo>
                    <a:cubicBezTo>
                      <a:pt x="93" y="180"/>
                      <a:pt x="92" y="176"/>
                      <a:pt x="84" y="179"/>
                    </a:cubicBezTo>
                    <a:cubicBezTo>
                      <a:pt x="76" y="181"/>
                      <a:pt x="67" y="182"/>
                      <a:pt x="58" y="183"/>
                    </a:cubicBezTo>
                    <a:cubicBezTo>
                      <a:pt x="57" y="184"/>
                      <a:pt x="56" y="184"/>
                      <a:pt x="56" y="184"/>
                    </a:cubicBezTo>
                    <a:cubicBezTo>
                      <a:pt x="49" y="171"/>
                      <a:pt x="33" y="178"/>
                      <a:pt x="23" y="167"/>
                    </a:cubicBezTo>
                    <a:cubicBezTo>
                      <a:pt x="33" y="167"/>
                      <a:pt x="40" y="170"/>
                      <a:pt x="47" y="171"/>
                    </a:cubicBezTo>
                    <a:cubicBezTo>
                      <a:pt x="64" y="174"/>
                      <a:pt x="82" y="176"/>
                      <a:pt x="99" y="168"/>
                    </a:cubicBezTo>
                    <a:cubicBezTo>
                      <a:pt x="105" y="166"/>
                      <a:pt x="103" y="162"/>
                      <a:pt x="100" y="159"/>
                    </a:cubicBezTo>
                    <a:cubicBezTo>
                      <a:pt x="90" y="151"/>
                      <a:pt x="78" y="150"/>
                      <a:pt x="66" y="150"/>
                    </a:cubicBezTo>
                    <a:cubicBezTo>
                      <a:pt x="59" y="151"/>
                      <a:pt x="52" y="152"/>
                      <a:pt x="45" y="153"/>
                    </a:cubicBezTo>
                    <a:cubicBezTo>
                      <a:pt x="48" y="148"/>
                      <a:pt x="53" y="144"/>
                      <a:pt x="50" y="138"/>
                    </a:cubicBezTo>
                    <a:cubicBezTo>
                      <a:pt x="51" y="138"/>
                      <a:pt x="51" y="137"/>
                      <a:pt x="51" y="137"/>
                    </a:cubicBezTo>
                    <a:cubicBezTo>
                      <a:pt x="55" y="135"/>
                      <a:pt x="60" y="133"/>
                      <a:pt x="55" y="127"/>
                    </a:cubicBezTo>
                    <a:cubicBezTo>
                      <a:pt x="48" y="117"/>
                      <a:pt x="46" y="106"/>
                      <a:pt x="42" y="95"/>
                    </a:cubicBezTo>
                    <a:cubicBezTo>
                      <a:pt x="42" y="93"/>
                      <a:pt x="42" y="92"/>
                      <a:pt x="42" y="90"/>
                    </a:cubicBezTo>
                    <a:cubicBezTo>
                      <a:pt x="50" y="85"/>
                      <a:pt x="56" y="90"/>
                      <a:pt x="63" y="92"/>
                    </a:cubicBezTo>
                    <a:cubicBezTo>
                      <a:pt x="62" y="97"/>
                      <a:pt x="58" y="92"/>
                      <a:pt x="58" y="97"/>
                    </a:cubicBezTo>
                    <a:cubicBezTo>
                      <a:pt x="58" y="99"/>
                      <a:pt x="62" y="101"/>
                      <a:pt x="65" y="103"/>
                    </a:cubicBezTo>
                    <a:cubicBezTo>
                      <a:pt x="67" y="104"/>
                      <a:pt x="70" y="105"/>
                      <a:pt x="67" y="108"/>
                    </a:cubicBezTo>
                    <a:cubicBezTo>
                      <a:pt x="64" y="112"/>
                      <a:pt x="63" y="107"/>
                      <a:pt x="62" y="106"/>
                    </a:cubicBezTo>
                    <a:cubicBezTo>
                      <a:pt x="61" y="105"/>
                      <a:pt x="60" y="104"/>
                      <a:pt x="58" y="103"/>
                    </a:cubicBezTo>
                    <a:cubicBezTo>
                      <a:pt x="57" y="104"/>
                      <a:pt x="56" y="105"/>
                      <a:pt x="57" y="106"/>
                    </a:cubicBezTo>
                    <a:cubicBezTo>
                      <a:pt x="66" y="121"/>
                      <a:pt x="73" y="138"/>
                      <a:pt x="95" y="141"/>
                    </a:cubicBezTo>
                    <a:cubicBezTo>
                      <a:pt x="95" y="141"/>
                      <a:pt x="96" y="140"/>
                      <a:pt x="97" y="141"/>
                    </a:cubicBezTo>
                    <a:cubicBezTo>
                      <a:pt x="110" y="150"/>
                      <a:pt x="116" y="138"/>
                      <a:pt x="123" y="129"/>
                    </a:cubicBezTo>
                    <a:cubicBezTo>
                      <a:pt x="115" y="136"/>
                      <a:pt x="112" y="133"/>
                      <a:pt x="109" y="125"/>
                    </a:cubicBezTo>
                    <a:cubicBezTo>
                      <a:pt x="103" y="113"/>
                      <a:pt x="93" y="105"/>
                      <a:pt x="81" y="100"/>
                    </a:cubicBezTo>
                    <a:cubicBezTo>
                      <a:pt x="78" y="98"/>
                      <a:pt x="73" y="97"/>
                      <a:pt x="70" y="93"/>
                    </a:cubicBezTo>
                    <a:cubicBezTo>
                      <a:pt x="77" y="89"/>
                      <a:pt x="84" y="86"/>
                      <a:pt x="91" y="94"/>
                    </a:cubicBezTo>
                    <a:cubicBezTo>
                      <a:pt x="93" y="97"/>
                      <a:pt x="97" y="101"/>
                      <a:pt x="101" y="99"/>
                    </a:cubicBezTo>
                    <a:cubicBezTo>
                      <a:pt x="104" y="97"/>
                      <a:pt x="103" y="92"/>
                      <a:pt x="103" y="89"/>
                    </a:cubicBezTo>
                    <a:cubicBezTo>
                      <a:pt x="103" y="75"/>
                      <a:pt x="97" y="67"/>
                      <a:pt x="85" y="61"/>
                    </a:cubicBezTo>
                    <a:cubicBezTo>
                      <a:pt x="81" y="60"/>
                      <a:pt x="78" y="60"/>
                      <a:pt x="80" y="54"/>
                    </a:cubicBezTo>
                    <a:cubicBezTo>
                      <a:pt x="82" y="49"/>
                      <a:pt x="77" y="45"/>
                      <a:pt x="74" y="42"/>
                    </a:cubicBezTo>
                    <a:cubicBezTo>
                      <a:pt x="71" y="38"/>
                      <a:pt x="67" y="35"/>
                      <a:pt x="62" y="30"/>
                    </a:cubicBezTo>
                    <a:cubicBezTo>
                      <a:pt x="68" y="30"/>
                      <a:pt x="71" y="35"/>
                      <a:pt x="76" y="33"/>
                    </a:cubicBezTo>
                    <a:cubicBezTo>
                      <a:pt x="77" y="27"/>
                      <a:pt x="78" y="20"/>
                      <a:pt x="79" y="13"/>
                    </a:cubicBezTo>
                    <a:cubicBezTo>
                      <a:pt x="79" y="11"/>
                      <a:pt x="79" y="8"/>
                      <a:pt x="82" y="10"/>
                    </a:cubicBezTo>
                    <a:cubicBezTo>
                      <a:pt x="84" y="10"/>
                      <a:pt x="88" y="11"/>
                      <a:pt x="86" y="14"/>
                    </a:cubicBezTo>
                    <a:cubicBezTo>
                      <a:pt x="81" y="25"/>
                      <a:pt x="85" y="36"/>
                      <a:pt x="84" y="47"/>
                    </a:cubicBezTo>
                    <a:cubicBezTo>
                      <a:pt x="83" y="49"/>
                      <a:pt x="84" y="50"/>
                      <a:pt x="86" y="51"/>
                    </a:cubicBezTo>
                    <a:cubicBezTo>
                      <a:pt x="94" y="54"/>
                      <a:pt x="98" y="61"/>
                      <a:pt x="103" y="68"/>
                    </a:cubicBezTo>
                    <a:cubicBezTo>
                      <a:pt x="106" y="67"/>
                      <a:pt x="107" y="64"/>
                      <a:pt x="107" y="62"/>
                    </a:cubicBezTo>
                    <a:cubicBezTo>
                      <a:pt x="105" y="47"/>
                      <a:pt x="108" y="32"/>
                      <a:pt x="103" y="18"/>
                    </a:cubicBezTo>
                    <a:cubicBezTo>
                      <a:pt x="102" y="15"/>
                      <a:pt x="103" y="14"/>
                      <a:pt x="100" y="17"/>
                    </a:cubicBezTo>
                    <a:cubicBezTo>
                      <a:pt x="97" y="20"/>
                      <a:pt x="96" y="15"/>
                      <a:pt x="95" y="13"/>
                    </a:cubicBezTo>
                    <a:cubicBezTo>
                      <a:pt x="94" y="11"/>
                      <a:pt x="95" y="7"/>
                      <a:pt x="91" y="7"/>
                    </a:cubicBezTo>
                    <a:cubicBezTo>
                      <a:pt x="88" y="6"/>
                      <a:pt x="87" y="4"/>
                      <a:pt x="89" y="2"/>
                    </a:cubicBezTo>
                    <a:cubicBezTo>
                      <a:pt x="91" y="0"/>
                      <a:pt x="93" y="2"/>
                      <a:pt x="93" y="3"/>
                    </a:cubicBezTo>
                    <a:cubicBezTo>
                      <a:pt x="97" y="8"/>
                      <a:pt x="101" y="10"/>
                      <a:pt x="106" y="12"/>
                    </a:cubicBezTo>
                    <a:cubicBezTo>
                      <a:pt x="107" y="12"/>
                      <a:pt x="107" y="14"/>
                      <a:pt x="110" y="13"/>
                    </a:cubicBezTo>
                    <a:cubicBezTo>
                      <a:pt x="117" y="11"/>
                      <a:pt x="120" y="13"/>
                      <a:pt x="117" y="20"/>
                    </a:cubicBezTo>
                    <a:cubicBezTo>
                      <a:pt x="111" y="35"/>
                      <a:pt x="118" y="49"/>
                      <a:pt x="115" y="64"/>
                    </a:cubicBezTo>
                    <a:cubicBezTo>
                      <a:pt x="114" y="71"/>
                      <a:pt x="113" y="77"/>
                      <a:pt x="122" y="82"/>
                    </a:cubicBezTo>
                    <a:cubicBezTo>
                      <a:pt x="128" y="85"/>
                      <a:pt x="125" y="90"/>
                      <a:pt x="112" y="94"/>
                    </a:cubicBezTo>
                    <a:cubicBezTo>
                      <a:pt x="123" y="94"/>
                      <a:pt x="123" y="101"/>
                      <a:pt x="124" y="107"/>
                    </a:cubicBezTo>
                    <a:cubicBezTo>
                      <a:pt x="126" y="113"/>
                      <a:pt x="121" y="114"/>
                      <a:pt x="116" y="117"/>
                    </a:cubicBezTo>
                    <a:cubicBezTo>
                      <a:pt x="124" y="117"/>
                      <a:pt x="130" y="118"/>
                      <a:pt x="130" y="126"/>
                    </a:cubicBezTo>
                    <a:cubicBezTo>
                      <a:pt x="131" y="131"/>
                      <a:pt x="139" y="137"/>
                      <a:pt x="129" y="141"/>
                    </a:cubicBezTo>
                    <a:cubicBezTo>
                      <a:pt x="129" y="141"/>
                      <a:pt x="130" y="142"/>
                      <a:pt x="130" y="142"/>
                    </a:cubicBezTo>
                    <a:cubicBezTo>
                      <a:pt x="140" y="145"/>
                      <a:pt x="141" y="157"/>
                      <a:pt x="148" y="163"/>
                    </a:cubicBezTo>
                    <a:cubicBezTo>
                      <a:pt x="158" y="169"/>
                      <a:pt x="163" y="168"/>
                      <a:pt x="166" y="157"/>
                    </a:cubicBezTo>
                    <a:cubicBezTo>
                      <a:pt x="172" y="136"/>
                      <a:pt x="164" y="118"/>
                      <a:pt x="150" y="102"/>
                    </a:cubicBezTo>
                    <a:cubicBezTo>
                      <a:pt x="148" y="100"/>
                      <a:pt x="144" y="98"/>
                      <a:pt x="146" y="94"/>
                    </a:cubicBezTo>
                    <a:cubicBezTo>
                      <a:pt x="147" y="92"/>
                      <a:pt x="149" y="89"/>
                      <a:pt x="151" y="89"/>
                    </a:cubicBezTo>
                    <a:cubicBezTo>
                      <a:pt x="155" y="87"/>
                      <a:pt x="153" y="95"/>
                      <a:pt x="159" y="94"/>
                    </a:cubicBezTo>
                    <a:cubicBezTo>
                      <a:pt x="159" y="86"/>
                      <a:pt x="155" y="78"/>
                      <a:pt x="154" y="69"/>
                    </a:cubicBezTo>
                    <a:cubicBezTo>
                      <a:pt x="154" y="65"/>
                      <a:pt x="150" y="66"/>
                      <a:pt x="147" y="65"/>
                    </a:cubicBezTo>
                    <a:cubicBezTo>
                      <a:pt x="139" y="62"/>
                      <a:pt x="134" y="49"/>
                      <a:pt x="138" y="40"/>
                    </a:cubicBezTo>
                    <a:cubicBezTo>
                      <a:pt x="140" y="43"/>
                      <a:pt x="141" y="45"/>
                      <a:pt x="143" y="48"/>
                    </a:cubicBezTo>
                    <a:cubicBezTo>
                      <a:pt x="149" y="62"/>
                      <a:pt x="154" y="63"/>
                      <a:pt x="165" y="51"/>
                    </a:cubicBezTo>
                    <a:cubicBezTo>
                      <a:pt x="173" y="41"/>
                      <a:pt x="176" y="29"/>
                      <a:pt x="181" y="17"/>
                    </a:cubicBezTo>
                    <a:cubicBezTo>
                      <a:pt x="188" y="26"/>
                      <a:pt x="178" y="33"/>
                      <a:pt x="179" y="41"/>
                    </a:cubicBezTo>
                    <a:cubicBezTo>
                      <a:pt x="186" y="41"/>
                      <a:pt x="188" y="36"/>
                      <a:pt x="192" y="30"/>
                    </a:cubicBezTo>
                    <a:cubicBezTo>
                      <a:pt x="191" y="35"/>
                      <a:pt x="204" y="37"/>
                      <a:pt x="189" y="42"/>
                    </a:cubicBezTo>
                    <a:cubicBezTo>
                      <a:pt x="175" y="46"/>
                      <a:pt x="166" y="61"/>
                      <a:pt x="162" y="76"/>
                    </a:cubicBezTo>
                    <a:cubicBezTo>
                      <a:pt x="161" y="79"/>
                      <a:pt x="161" y="81"/>
                      <a:pt x="162" y="83"/>
                    </a:cubicBezTo>
                    <a:cubicBezTo>
                      <a:pt x="167" y="91"/>
                      <a:pt x="169" y="100"/>
                      <a:pt x="172" y="109"/>
                    </a:cubicBezTo>
                    <a:cubicBezTo>
                      <a:pt x="173" y="112"/>
                      <a:pt x="172" y="116"/>
                      <a:pt x="176" y="115"/>
                    </a:cubicBezTo>
                    <a:cubicBezTo>
                      <a:pt x="180" y="115"/>
                      <a:pt x="181" y="113"/>
                      <a:pt x="183" y="110"/>
                    </a:cubicBezTo>
                    <a:cubicBezTo>
                      <a:pt x="183" y="107"/>
                      <a:pt x="184" y="104"/>
                      <a:pt x="185" y="102"/>
                    </a:cubicBezTo>
                    <a:cubicBezTo>
                      <a:pt x="187" y="99"/>
                      <a:pt x="188" y="96"/>
                      <a:pt x="192" y="97"/>
                    </a:cubicBezTo>
                    <a:cubicBezTo>
                      <a:pt x="196" y="98"/>
                      <a:pt x="192" y="101"/>
                      <a:pt x="192" y="104"/>
                    </a:cubicBezTo>
                    <a:cubicBezTo>
                      <a:pt x="193" y="106"/>
                      <a:pt x="189" y="108"/>
                      <a:pt x="191" y="112"/>
                    </a:cubicBezTo>
                    <a:cubicBezTo>
                      <a:pt x="197" y="110"/>
                      <a:pt x="202" y="111"/>
                      <a:pt x="207" y="117"/>
                    </a:cubicBezTo>
                    <a:cubicBezTo>
                      <a:pt x="207" y="115"/>
                      <a:pt x="208" y="113"/>
                      <a:pt x="208" y="113"/>
                    </a:cubicBezTo>
                    <a:cubicBezTo>
                      <a:pt x="196" y="105"/>
                      <a:pt x="207" y="99"/>
                      <a:pt x="209" y="92"/>
                    </a:cubicBezTo>
                    <a:cubicBezTo>
                      <a:pt x="210" y="91"/>
                      <a:pt x="215" y="86"/>
                      <a:pt x="217" y="95"/>
                    </a:cubicBezTo>
                    <a:cubicBezTo>
                      <a:pt x="219" y="100"/>
                      <a:pt x="226" y="105"/>
                      <a:pt x="234" y="103"/>
                    </a:cubicBezTo>
                    <a:cubicBezTo>
                      <a:pt x="237" y="102"/>
                      <a:pt x="240" y="100"/>
                      <a:pt x="244" y="101"/>
                    </a:cubicBezTo>
                    <a:cubicBezTo>
                      <a:pt x="241" y="104"/>
                      <a:pt x="239" y="105"/>
                      <a:pt x="237" y="107"/>
                    </a:cubicBezTo>
                    <a:cubicBezTo>
                      <a:pt x="236" y="109"/>
                      <a:pt x="235" y="111"/>
                      <a:pt x="236" y="112"/>
                    </a:cubicBezTo>
                    <a:cubicBezTo>
                      <a:pt x="237" y="115"/>
                      <a:pt x="238" y="113"/>
                      <a:pt x="240" y="113"/>
                    </a:cubicBezTo>
                    <a:cubicBezTo>
                      <a:pt x="242" y="112"/>
                      <a:pt x="245" y="112"/>
                      <a:pt x="245" y="115"/>
                    </a:cubicBezTo>
                    <a:cubicBezTo>
                      <a:pt x="246" y="124"/>
                      <a:pt x="252" y="120"/>
                      <a:pt x="257" y="117"/>
                    </a:cubicBezTo>
                    <a:cubicBezTo>
                      <a:pt x="257" y="124"/>
                      <a:pt x="251" y="127"/>
                      <a:pt x="254" y="135"/>
                    </a:cubicBezTo>
                    <a:cubicBezTo>
                      <a:pt x="246" y="129"/>
                      <a:pt x="238" y="128"/>
                      <a:pt x="234" y="120"/>
                    </a:cubicBezTo>
                    <a:cubicBezTo>
                      <a:pt x="227" y="124"/>
                      <a:pt x="219" y="119"/>
                      <a:pt x="212" y="121"/>
                    </a:cubicBezTo>
                    <a:cubicBezTo>
                      <a:pt x="206" y="122"/>
                      <a:pt x="201" y="125"/>
                      <a:pt x="198" y="129"/>
                    </a:cubicBezTo>
                    <a:cubicBezTo>
                      <a:pt x="186" y="144"/>
                      <a:pt x="184" y="163"/>
                      <a:pt x="184" y="182"/>
                    </a:cubicBezTo>
                    <a:cubicBezTo>
                      <a:pt x="184" y="184"/>
                      <a:pt x="185" y="185"/>
                      <a:pt x="187" y="186"/>
                    </a:cubicBezTo>
                    <a:cubicBezTo>
                      <a:pt x="194" y="189"/>
                      <a:pt x="211" y="181"/>
                      <a:pt x="215" y="173"/>
                    </a:cubicBezTo>
                    <a:cubicBezTo>
                      <a:pt x="217" y="168"/>
                      <a:pt x="218" y="163"/>
                      <a:pt x="221" y="158"/>
                    </a:cubicBezTo>
                    <a:cubicBezTo>
                      <a:pt x="223" y="154"/>
                      <a:pt x="226" y="151"/>
                      <a:pt x="231" y="150"/>
                    </a:cubicBezTo>
                    <a:cubicBezTo>
                      <a:pt x="233" y="150"/>
                      <a:pt x="235" y="150"/>
                      <a:pt x="237" y="151"/>
                    </a:cubicBezTo>
                    <a:cubicBezTo>
                      <a:pt x="239" y="153"/>
                      <a:pt x="236" y="155"/>
                      <a:pt x="235" y="156"/>
                    </a:cubicBezTo>
                    <a:cubicBezTo>
                      <a:pt x="228" y="168"/>
                      <a:pt x="222" y="180"/>
                      <a:pt x="222" y="195"/>
                    </a:cubicBezTo>
                    <a:cubicBezTo>
                      <a:pt x="222" y="201"/>
                      <a:pt x="223" y="204"/>
                      <a:pt x="229" y="207"/>
                    </a:cubicBezTo>
                    <a:cubicBezTo>
                      <a:pt x="233" y="208"/>
                      <a:pt x="236" y="212"/>
                      <a:pt x="239" y="215"/>
                    </a:cubicBezTo>
                    <a:cubicBezTo>
                      <a:pt x="245" y="224"/>
                      <a:pt x="252" y="232"/>
                      <a:pt x="265" y="230"/>
                    </a:cubicBezTo>
                    <a:cubicBezTo>
                      <a:pt x="257" y="236"/>
                      <a:pt x="257" y="236"/>
                      <a:pt x="247" y="232"/>
                    </a:cubicBezTo>
                    <a:cubicBezTo>
                      <a:pt x="247" y="242"/>
                      <a:pt x="255" y="243"/>
                      <a:pt x="262" y="245"/>
                    </a:cubicBezTo>
                    <a:cubicBezTo>
                      <a:pt x="251" y="250"/>
                      <a:pt x="247" y="248"/>
                      <a:pt x="242" y="239"/>
                    </a:cubicBezTo>
                    <a:cubicBezTo>
                      <a:pt x="231" y="220"/>
                      <a:pt x="218" y="203"/>
                      <a:pt x="193" y="202"/>
                    </a:cubicBezTo>
                    <a:cubicBezTo>
                      <a:pt x="187" y="202"/>
                      <a:pt x="182" y="202"/>
                      <a:pt x="179" y="208"/>
                    </a:cubicBezTo>
                    <a:cubicBezTo>
                      <a:pt x="176" y="214"/>
                      <a:pt x="177" y="220"/>
                      <a:pt x="181" y="225"/>
                    </a:cubicBezTo>
                    <a:cubicBezTo>
                      <a:pt x="185" y="229"/>
                      <a:pt x="188" y="235"/>
                      <a:pt x="193" y="236"/>
                    </a:cubicBezTo>
                    <a:cubicBezTo>
                      <a:pt x="200" y="239"/>
                      <a:pt x="200" y="247"/>
                      <a:pt x="206" y="251"/>
                    </a:cubicBezTo>
                    <a:cubicBezTo>
                      <a:pt x="208" y="252"/>
                      <a:pt x="208" y="255"/>
                      <a:pt x="206" y="257"/>
                    </a:cubicBezTo>
                    <a:cubicBezTo>
                      <a:pt x="204" y="259"/>
                      <a:pt x="202" y="257"/>
                      <a:pt x="201" y="256"/>
                    </a:cubicBezTo>
                    <a:cubicBezTo>
                      <a:pt x="195" y="251"/>
                      <a:pt x="188" y="248"/>
                      <a:pt x="184" y="240"/>
                    </a:cubicBezTo>
                    <a:cubicBezTo>
                      <a:pt x="182" y="249"/>
                      <a:pt x="189" y="257"/>
                      <a:pt x="183" y="264"/>
                    </a:cubicBezTo>
                    <a:cubicBezTo>
                      <a:pt x="181" y="265"/>
                      <a:pt x="182" y="270"/>
                      <a:pt x="177" y="269"/>
                    </a:cubicBezTo>
                    <a:cubicBezTo>
                      <a:pt x="171" y="266"/>
                      <a:pt x="179" y="264"/>
                      <a:pt x="178" y="263"/>
                    </a:cubicBezTo>
                    <a:cubicBezTo>
                      <a:pt x="172" y="259"/>
                      <a:pt x="176" y="252"/>
                      <a:pt x="174" y="247"/>
                    </a:cubicBezTo>
                    <a:cubicBezTo>
                      <a:pt x="170" y="232"/>
                      <a:pt x="156" y="226"/>
                      <a:pt x="142" y="234"/>
                    </a:cubicBezTo>
                    <a:cubicBezTo>
                      <a:pt x="131" y="242"/>
                      <a:pt x="126" y="259"/>
                      <a:pt x="132" y="272"/>
                    </a:cubicBezTo>
                    <a:cubicBezTo>
                      <a:pt x="133" y="275"/>
                      <a:pt x="135" y="279"/>
                      <a:pt x="136" y="283"/>
                    </a:cubicBezTo>
                    <a:cubicBezTo>
                      <a:pt x="132" y="286"/>
                      <a:pt x="129" y="289"/>
                      <a:pt x="126" y="292"/>
                    </a:cubicBezTo>
                    <a:cubicBezTo>
                      <a:pt x="129" y="289"/>
                      <a:pt x="133" y="286"/>
                      <a:pt x="136" y="283"/>
                    </a:cubicBezTo>
                    <a:cubicBezTo>
                      <a:pt x="139" y="283"/>
                      <a:pt x="141" y="285"/>
                      <a:pt x="143" y="287"/>
                    </a:cubicBezTo>
                    <a:cubicBezTo>
                      <a:pt x="158" y="303"/>
                      <a:pt x="177" y="295"/>
                      <a:pt x="194" y="293"/>
                    </a:cubicBezTo>
                    <a:cubicBezTo>
                      <a:pt x="200" y="292"/>
                      <a:pt x="208" y="287"/>
                      <a:pt x="203" y="277"/>
                    </a:cubicBezTo>
                    <a:cubicBezTo>
                      <a:pt x="202" y="275"/>
                      <a:pt x="203" y="274"/>
                      <a:pt x="205" y="274"/>
                    </a:cubicBezTo>
                    <a:cubicBezTo>
                      <a:pt x="207" y="273"/>
                      <a:pt x="209" y="274"/>
                      <a:pt x="210" y="276"/>
                    </a:cubicBezTo>
                    <a:cubicBezTo>
                      <a:pt x="214" y="280"/>
                      <a:pt x="211" y="284"/>
                      <a:pt x="210" y="288"/>
                    </a:cubicBezTo>
                    <a:cubicBezTo>
                      <a:pt x="220" y="286"/>
                      <a:pt x="231" y="287"/>
                      <a:pt x="240" y="280"/>
                    </a:cubicBezTo>
                    <a:cubicBezTo>
                      <a:pt x="244" y="278"/>
                      <a:pt x="243" y="283"/>
                      <a:pt x="245" y="284"/>
                    </a:cubicBezTo>
                    <a:cubicBezTo>
                      <a:pt x="258" y="280"/>
                      <a:pt x="271" y="276"/>
                      <a:pt x="284" y="272"/>
                    </a:cubicBezTo>
                    <a:cubicBezTo>
                      <a:pt x="288" y="272"/>
                      <a:pt x="290" y="274"/>
                      <a:pt x="290" y="278"/>
                    </a:cubicBezTo>
                    <a:cubicBezTo>
                      <a:pt x="293" y="282"/>
                      <a:pt x="294" y="286"/>
                      <a:pt x="288" y="284"/>
                    </a:cubicBezTo>
                    <a:cubicBezTo>
                      <a:pt x="279" y="282"/>
                      <a:pt x="272" y="286"/>
                      <a:pt x="265" y="289"/>
                    </a:cubicBezTo>
                    <a:cubicBezTo>
                      <a:pt x="263" y="290"/>
                      <a:pt x="261" y="291"/>
                      <a:pt x="259" y="291"/>
                    </a:cubicBezTo>
                    <a:cubicBezTo>
                      <a:pt x="248" y="290"/>
                      <a:pt x="246" y="295"/>
                      <a:pt x="250" y="304"/>
                    </a:cubicBezTo>
                    <a:cubicBezTo>
                      <a:pt x="259" y="297"/>
                      <a:pt x="266" y="299"/>
                      <a:pt x="268" y="307"/>
                    </a:cubicBezTo>
                    <a:cubicBezTo>
                      <a:pt x="268" y="307"/>
                      <a:pt x="268" y="307"/>
                      <a:pt x="268" y="307"/>
                    </a:cubicBezTo>
                    <a:cubicBezTo>
                      <a:pt x="263" y="311"/>
                      <a:pt x="268" y="313"/>
                      <a:pt x="270" y="316"/>
                    </a:cubicBezTo>
                    <a:cubicBezTo>
                      <a:pt x="273" y="324"/>
                      <a:pt x="285" y="326"/>
                      <a:pt x="284" y="337"/>
                    </a:cubicBezTo>
                    <a:cubicBezTo>
                      <a:pt x="277" y="335"/>
                      <a:pt x="273" y="330"/>
                      <a:pt x="270" y="324"/>
                    </a:cubicBezTo>
                    <a:cubicBezTo>
                      <a:pt x="264" y="316"/>
                      <a:pt x="257" y="310"/>
                      <a:pt x="247" y="308"/>
                    </a:cubicBezTo>
                    <a:cubicBezTo>
                      <a:pt x="237" y="306"/>
                      <a:pt x="245" y="299"/>
                      <a:pt x="242" y="296"/>
                    </a:cubicBezTo>
                    <a:cubicBezTo>
                      <a:pt x="236" y="300"/>
                      <a:pt x="234" y="312"/>
                      <a:pt x="223" y="305"/>
                    </a:cubicBezTo>
                    <a:cubicBezTo>
                      <a:pt x="222" y="305"/>
                      <a:pt x="219" y="308"/>
                      <a:pt x="217" y="310"/>
                    </a:cubicBezTo>
                    <a:cubicBezTo>
                      <a:pt x="216" y="313"/>
                      <a:pt x="218" y="315"/>
                      <a:pt x="220" y="316"/>
                    </a:cubicBezTo>
                    <a:cubicBezTo>
                      <a:pt x="229" y="322"/>
                      <a:pt x="237" y="327"/>
                      <a:pt x="248" y="328"/>
                    </a:cubicBezTo>
                    <a:cubicBezTo>
                      <a:pt x="250" y="328"/>
                      <a:pt x="254" y="328"/>
                      <a:pt x="255" y="331"/>
                    </a:cubicBezTo>
                    <a:cubicBezTo>
                      <a:pt x="245" y="335"/>
                      <a:pt x="236" y="335"/>
                      <a:pt x="226" y="328"/>
                    </a:cubicBezTo>
                    <a:cubicBezTo>
                      <a:pt x="213" y="319"/>
                      <a:pt x="197" y="319"/>
                      <a:pt x="181" y="320"/>
                    </a:cubicBezTo>
                    <a:cubicBezTo>
                      <a:pt x="178" y="320"/>
                      <a:pt x="178" y="320"/>
                      <a:pt x="173" y="325"/>
                    </a:cubicBezTo>
                    <a:cubicBezTo>
                      <a:pt x="177" y="328"/>
                      <a:pt x="192" y="324"/>
                      <a:pt x="181" y="337"/>
                    </a:cubicBezTo>
                    <a:cubicBezTo>
                      <a:pt x="185" y="340"/>
                      <a:pt x="187" y="331"/>
                      <a:pt x="190" y="336"/>
                    </a:cubicBezTo>
                    <a:cubicBezTo>
                      <a:pt x="192" y="341"/>
                      <a:pt x="197" y="345"/>
                      <a:pt x="195" y="350"/>
                    </a:cubicBezTo>
                    <a:cubicBezTo>
                      <a:pt x="194" y="353"/>
                      <a:pt x="188" y="355"/>
                      <a:pt x="185" y="356"/>
                    </a:cubicBezTo>
                    <a:cubicBezTo>
                      <a:pt x="181" y="357"/>
                      <a:pt x="181" y="354"/>
                      <a:pt x="180" y="352"/>
                    </a:cubicBezTo>
                    <a:cubicBezTo>
                      <a:pt x="176" y="343"/>
                      <a:pt x="171" y="335"/>
                      <a:pt x="166" y="328"/>
                    </a:cubicBezTo>
                    <a:cubicBezTo>
                      <a:pt x="161" y="333"/>
                      <a:pt x="156" y="338"/>
                      <a:pt x="150" y="343"/>
                    </a:cubicBezTo>
                    <a:cubicBezTo>
                      <a:pt x="155" y="344"/>
                      <a:pt x="158" y="341"/>
                      <a:pt x="161" y="339"/>
                    </a:cubicBezTo>
                    <a:cubicBezTo>
                      <a:pt x="164" y="337"/>
                      <a:pt x="166" y="334"/>
                      <a:pt x="169" y="338"/>
                    </a:cubicBezTo>
                    <a:cubicBezTo>
                      <a:pt x="171" y="342"/>
                      <a:pt x="171" y="345"/>
                      <a:pt x="168" y="348"/>
                    </a:cubicBezTo>
                    <a:cubicBezTo>
                      <a:pt x="164" y="352"/>
                      <a:pt x="159" y="355"/>
                      <a:pt x="153" y="358"/>
                    </a:cubicBezTo>
                    <a:cubicBezTo>
                      <a:pt x="159" y="362"/>
                      <a:pt x="163" y="358"/>
                      <a:pt x="167" y="357"/>
                    </a:cubicBezTo>
                    <a:cubicBezTo>
                      <a:pt x="170" y="355"/>
                      <a:pt x="174" y="351"/>
                      <a:pt x="177" y="356"/>
                    </a:cubicBezTo>
                    <a:cubicBezTo>
                      <a:pt x="179" y="360"/>
                      <a:pt x="180" y="366"/>
                      <a:pt x="178" y="371"/>
                    </a:cubicBezTo>
                    <a:cubicBezTo>
                      <a:pt x="177" y="373"/>
                      <a:pt x="171" y="370"/>
                      <a:pt x="173" y="375"/>
                    </a:cubicBezTo>
                    <a:cubicBezTo>
                      <a:pt x="175" y="380"/>
                      <a:pt x="178" y="371"/>
                      <a:pt x="181" y="375"/>
                    </a:cubicBezTo>
                    <a:cubicBezTo>
                      <a:pt x="180" y="382"/>
                      <a:pt x="180" y="390"/>
                      <a:pt x="171" y="392"/>
                    </a:cubicBezTo>
                    <a:cubicBezTo>
                      <a:pt x="173" y="396"/>
                      <a:pt x="178" y="393"/>
                      <a:pt x="179" y="399"/>
                    </a:cubicBezTo>
                    <a:cubicBezTo>
                      <a:pt x="180" y="407"/>
                      <a:pt x="171" y="403"/>
                      <a:pt x="171" y="408"/>
                    </a:cubicBezTo>
                    <a:cubicBezTo>
                      <a:pt x="173" y="412"/>
                      <a:pt x="180" y="404"/>
                      <a:pt x="180" y="413"/>
                    </a:cubicBezTo>
                    <a:cubicBezTo>
                      <a:pt x="181" y="421"/>
                      <a:pt x="173" y="418"/>
                      <a:pt x="170" y="421"/>
                    </a:cubicBezTo>
                    <a:cubicBezTo>
                      <a:pt x="171" y="425"/>
                      <a:pt x="178" y="419"/>
                      <a:pt x="177" y="426"/>
                    </a:cubicBezTo>
                    <a:cubicBezTo>
                      <a:pt x="177" y="432"/>
                      <a:pt x="173" y="433"/>
                      <a:pt x="169" y="434"/>
                    </a:cubicBezTo>
                    <a:cubicBezTo>
                      <a:pt x="169" y="439"/>
                      <a:pt x="178" y="435"/>
                      <a:pt x="177" y="441"/>
                    </a:cubicBezTo>
                    <a:cubicBezTo>
                      <a:pt x="175" y="447"/>
                      <a:pt x="170" y="448"/>
                      <a:pt x="164" y="448"/>
                    </a:cubicBezTo>
                    <a:cubicBezTo>
                      <a:pt x="165" y="453"/>
                      <a:pt x="173" y="448"/>
                      <a:pt x="173" y="454"/>
                    </a:cubicBezTo>
                    <a:cubicBezTo>
                      <a:pt x="172" y="460"/>
                      <a:pt x="165" y="457"/>
                      <a:pt x="162" y="460"/>
                    </a:cubicBezTo>
                    <a:cubicBezTo>
                      <a:pt x="171" y="462"/>
                      <a:pt x="175" y="472"/>
                      <a:pt x="172" y="484"/>
                    </a:cubicBezTo>
                    <a:cubicBezTo>
                      <a:pt x="171" y="490"/>
                      <a:pt x="173" y="495"/>
                      <a:pt x="176" y="497"/>
                    </a:cubicBezTo>
                    <a:cubicBezTo>
                      <a:pt x="180" y="501"/>
                      <a:pt x="178" y="507"/>
                      <a:pt x="179" y="511"/>
                    </a:cubicBezTo>
                    <a:cubicBezTo>
                      <a:pt x="180" y="513"/>
                      <a:pt x="178" y="514"/>
                      <a:pt x="176" y="515"/>
                    </a:cubicBezTo>
                    <a:cubicBezTo>
                      <a:pt x="174" y="515"/>
                      <a:pt x="173" y="514"/>
                      <a:pt x="172" y="512"/>
                    </a:cubicBezTo>
                    <a:cubicBezTo>
                      <a:pt x="167" y="506"/>
                      <a:pt x="163" y="499"/>
                      <a:pt x="158" y="491"/>
                    </a:cubicBezTo>
                    <a:cubicBezTo>
                      <a:pt x="151" y="501"/>
                      <a:pt x="147" y="512"/>
                      <a:pt x="142" y="523"/>
                    </a:cubicBezTo>
                    <a:cubicBezTo>
                      <a:pt x="136" y="534"/>
                      <a:pt x="132" y="546"/>
                      <a:pt x="130" y="558"/>
                    </a:cubicBezTo>
                    <a:cubicBezTo>
                      <a:pt x="128" y="569"/>
                      <a:pt x="122" y="570"/>
                      <a:pt x="115" y="574"/>
                    </a:cubicBezTo>
                    <a:cubicBezTo>
                      <a:pt x="111" y="576"/>
                      <a:pt x="110" y="581"/>
                      <a:pt x="105" y="583"/>
                    </a:cubicBezTo>
                    <a:cubicBezTo>
                      <a:pt x="102" y="579"/>
                      <a:pt x="107" y="576"/>
                      <a:pt x="107" y="573"/>
                    </a:cubicBezTo>
                    <a:cubicBezTo>
                      <a:pt x="104" y="570"/>
                      <a:pt x="101" y="576"/>
                      <a:pt x="98" y="573"/>
                    </a:cubicBezTo>
                    <a:cubicBezTo>
                      <a:pt x="101" y="566"/>
                      <a:pt x="107" y="564"/>
                      <a:pt x="112" y="562"/>
                    </a:cubicBezTo>
                    <a:cubicBezTo>
                      <a:pt x="118" y="560"/>
                      <a:pt x="121" y="556"/>
                      <a:pt x="123" y="550"/>
                    </a:cubicBezTo>
                    <a:cubicBezTo>
                      <a:pt x="125" y="537"/>
                      <a:pt x="127" y="524"/>
                      <a:pt x="136" y="515"/>
                    </a:cubicBezTo>
                    <a:cubicBezTo>
                      <a:pt x="139" y="512"/>
                      <a:pt x="139" y="510"/>
                      <a:pt x="137" y="508"/>
                    </a:cubicBezTo>
                    <a:cubicBezTo>
                      <a:pt x="134" y="505"/>
                      <a:pt x="132" y="507"/>
                      <a:pt x="129" y="509"/>
                    </a:cubicBezTo>
                    <a:cubicBezTo>
                      <a:pt x="122" y="515"/>
                      <a:pt x="116" y="524"/>
                      <a:pt x="106" y="527"/>
                    </a:cubicBezTo>
                    <a:cubicBezTo>
                      <a:pt x="103" y="528"/>
                      <a:pt x="99" y="534"/>
                      <a:pt x="97" y="528"/>
                    </a:cubicBezTo>
                    <a:cubicBezTo>
                      <a:pt x="95" y="524"/>
                      <a:pt x="93" y="517"/>
                      <a:pt x="100" y="513"/>
                    </a:cubicBezTo>
                    <a:cubicBezTo>
                      <a:pt x="108" y="509"/>
                      <a:pt x="114" y="504"/>
                      <a:pt x="120" y="498"/>
                    </a:cubicBezTo>
                    <a:cubicBezTo>
                      <a:pt x="147" y="473"/>
                      <a:pt x="160" y="441"/>
                      <a:pt x="161" y="405"/>
                    </a:cubicBezTo>
                    <a:cubicBezTo>
                      <a:pt x="162" y="386"/>
                      <a:pt x="160" y="383"/>
                      <a:pt x="140" y="377"/>
                    </a:cubicBezTo>
                    <a:cubicBezTo>
                      <a:pt x="139" y="382"/>
                      <a:pt x="149" y="379"/>
                      <a:pt x="145" y="385"/>
                    </a:cubicBezTo>
                    <a:cubicBezTo>
                      <a:pt x="143" y="388"/>
                      <a:pt x="141" y="392"/>
                      <a:pt x="136" y="389"/>
                    </a:cubicBezTo>
                    <a:cubicBezTo>
                      <a:pt x="135" y="388"/>
                      <a:pt x="133" y="389"/>
                      <a:pt x="134" y="390"/>
                    </a:cubicBezTo>
                    <a:cubicBezTo>
                      <a:pt x="137" y="403"/>
                      <a:pt x="129" y="399"/>
                      <a:pt x="123" y="396"/>
                    </a:cubicBezTo>
                    <a:cubicBezTo>
                      <a:pt x="121" y="403"/>
                      <a:pt x="134" y="400"/>
                      <a:pt x="130" y="408"/>
                    </a:cubicBezTo>
                    <a:cubicBezTo>
                      <a:pt x="128" y="413"/>
                      <a:pt x="124" y="411"/>
                      <a:pt x="120" y="411"/>
                    </a:cubicBezTo>
                    <a:cubicBezTo>
                      <a:pt x="126" y="419"/>
                      <a:pt x="121" y="427"/>
                      <a:pt x="121" y="434"/>
                    </a:cubicBezTo>
                    <a:cubicBezTo>
                      <a:pt x="121" y="437"/>
                      <a:pt x="119" y="440"/>
                      <a:pt x="115" y="439"/>
                    </a:cubicBezTo>
                    <a:cubicBezTo>
                      <a:pt x="111" y="439"/>
                      <a:pt x="112" y="436"/>
                      <a:pt x="112" y="433"/>
                    </a:cubicBezTo>
                    <a:cubicBezTo>
                      <a:pt x="112" y="430"/>
                      <a:pt x="116" y="426"/>
                      <a:pt x="112" y="424"/>
                    </a:cubicBezTo>
                    <a:cubicBezTo>
                      <a:pt x="108" y="422"/>
                      <a:pt x="106" y="427"/>
                      <a:pt x="104" y="430"/>
                    </a:cubicBezTo>
                    <a:cubicBezTo>
                      <a:pt x="95" y="437"/>
                      <a:pt x="86" y="444"/>
                      <a:pt x="83" y="455"/>
                    </a:cubicBezTo>
                    <a:cubicBezTo>
                      <a:pt x="82" y="460"/>
                      <a:pt x="76" y="457"/>
                      <a:pt x="73" y="462"/>
                    </a:cubicBezTo>
                    <a:cubicBezTo>
                      <a:pt x="68" y="471"/>
                      <a:pt x="64" y="480"/>
                      <a:pt x="63" y="490"/>
                    </a:cubicBezTo>
                    <a:cubicBezTo>
                      <a:pt x="63" y="493"/>
                      <a:pt x="65" y="498"/>
                      <a:pt x="59" y="498"/>
                    </a:cubicBezTo>
                    <a:cubicBezTo>
                      <a:pt x="54" y="498"/>
                      <a:pt x="56" y="493"/>
                      <a:pt x="55" y="491"/>
                    </a:cubicBezTo>
                    <a:cubicBezTo>
                      <a:pt x="50" y="486"/>
                      <a:pt x="53" y="484"/>
                      <a:pt x="57" y="481"/>
                    </a:cubicBezTo>
                    <a:cubicBezTo>
                      <a:pt x="61" y="478"/>
                      <a:pt x="62" y="472"/>
                      <a:pt x="65" y="467"/>
                    </a:cubicBezTo>
                    <a:cubicBezTo>
                      <a:pt x="55" y="467"/>
                      <a:pt x="51" y="475"/>
                      <a:pt x="41" y="478"/>
                    </a:cubicBezTo>
                    <a:cubicBezTo>
                      <a:pt x="44" y="470"/>
                      <a:pt x="48" y="465"/>
                      <a:pt x="54" y="464"/>
                    </a:cubicBezTo>
                    <a:cubicBezTo>
                      <a:pt x="58" y="463"/>
                      <a:pt x="63" y="463"/>
                      <a:pt x="63" y="459"/>
                    </a:cubicBezTo>
                    <a:cubicBezTo>
                      <a:pt x="63" y="454"/>
                      <a:pt x="58" y="455"/>
                      <a:pt x="54" y="455"/>
                    </a:cubicBezTo>
                    <a:cubicBezTo>
                      <a:pt x="53" y="455"/>
                      <a:pt x="51" y="455"/>
                      <a:pt x="51" y="452"/>
                    </a:cubicBezTo>
                    <a:cubicBezTo>
                      <a:pt x="55" y="448"/>
                      <a:pt x="60" y="452"/>
                      <a:pt x="64" y="451"/>
                    </a:cubicBezTo>
                    <a:cubicBezTo>
                      <a:pt x="73" y="448"/>
                      <a:pt x="79" y="443"/>
                      <a:pt x="85" y="436"/>
                    </a:cubicBezTo>
                    <a:cubicBezTo>
                      <a:pt x="91" y="430"/>
                      <a:pt x="100" y="426"/>
                      <a:pt x="105" y="420"/>
                    </a:cubicBezTo>
                    <a:cubicBezTo>
                      <a:pt x="113" y="411"/>
                      <a:pt x="92" y="409"/>
                      <a:pt x="100" y="398"/>
                    </a:cubicBezTo>
                    <a:cubicBezTo>
                      <a:pt x="92" y="400"/>
                      <a:pt x="96" y="406"/>
                      <a:pt x="93" y="409"/>
                    </a:cubicBezTo>
                    <a:cubicBezTo>
                      <a:pt x="87" y="402"/>
                      <a:pt x="90" y="397"/>
                      <a:pt x="96" y="394"/>
                    </a:cubicBezTo>
                    <a:cubicBezTo>
                      <a:pt x="102" y="391"/>
                      <a:pt x="108" y="389"/>
                      <a:pt x="114" y="386"/>
                    </a:cubicBezTo>
                    <a:cubicBezTo>
                      <a:pt x="132" y="378"/>
                      <a:pt x="141" y="354"/>
                      <a:pt x="133" y="336"/>
                    </a:cubicBezTo>
                    <a:cubicBezTo>
                      <a:pt x="132" y="333"/>
                      <a:pt x="129" y="330"/>
                      <a:pt x="126" y="331"/>
                    </a:cubicBezTo>
                    <a:cubicBezTo>
                      <a:pt x="118" y="333"/>
                      <a:pt x="113" y="327"/>
                      <a:pt x="107" y="322"/>
                    </a:cubicBezTo>
                    <a:cubicBezTo>
                      <a:pt x="107" y="328"/>
                      <a:pt x="119" y="344"/>
                      <a:pt x="101" y="335"/>
                    </a:cubicBezTo>
                    <a:cubicBezTo>
                      <a:pt x="98" y="348"/>
                      <a:pt x="88" y="357"/>
                      <a:pt x="81" y="368"/>
                    </a:cubicBezTo>
                    <a:cubicBezTo>
                      <a:pt x="80" y="369"/>
                      <a:pt x="77" y="369"/>
                      <a:pt x="79" y="372"/>
                    </a:cubicBezTo>
                    <a:cubicBezTo>
                      <a:pt x="80" y="379"/>
                      <a:pt x="77" y="383"/>
                      <a:pt x="71" y="383"/>
                    </a:cubicBezTo>
                    <a:cubicBezTo>
                      <a:pt x="81" y="393"/>
                      <a:pt x="76" y="406"/>
                      <a:pt x="77" y="418"/>
                    </a:cubicBezTo>
                    <a:cubicBezTo>
                      <a:pt x="67" y="417"/>
                      <a:pt x="67" y="417"/>
                      <a:pt x="65" y="406"/>
                    </a:cubicBezTo>
                    <a:cubicBezTo>
                      <a:pt x="65" y="402"/>
                      <a:pt x="65" y="397"/>
                      <a:pt x="61" y="395"/>
                    </a:cubicBezTo>
                    <a:cubicBezTo>
                      <a:pt x="58" y="394"/>
                      <a:pt x="56" y="399"/>
                      <a:pt x="53" y="401"/>
                    </a:cubicBezTo>
                    <a:cubicBezTo>
                      <a:pt x="48" y="405"/>
                      <a:pt x="42" y="409"/>
                      <a:pt x="40" y="415"/>
                    </a:cubicBezTo>
                    <a:cubicBezTo>
                      <a:pt x="34" y="428"/>
                      <a:pt x="24" y="429"/>
                      <a:pt x="13" y="424"/>
                    </a:cubicBezTo>
                    <a:cubicBezTo>
                      <a:pt x="9" y="422"/>
                      <a:pt x="8" y="425"/>
                      <a:pt x="6" y="426"/>
                    </a:cubicBezTo>
                    <a:cubicBezTo>
                      <a:pt x="5" y="426"/>
                      <a:pt x="4" y="426"/>
                      <a:pt x="5" y="424"/>
                    </a:cubicBezTo>
                    <a:cubicBezTo>
                      <a:pt x="5" y="421"/>
                      <a:pt x="11" y="420"/>
                      <a:pt x="9" y="415"/>
                    </a:cubicBezTo>
                    <a:cubicBezTo>
                      <a:pt x="11" y="411"/>
                      <a:pt x="14" y="409"/>
                      <a:pt x="19" y="411"/>
                    </a:cubicBezTo>
                    <a:cubicBezTo>
                      <a:pt x="23" y="412"/>
                      <a:pt x="27" y="412"/>
                      <a:pt x="29" y="409"/>
                    </a:cubicBezTo>
                    <a:cubicBezTo>
                      <a:pt x="35" y="400"/>
                      <a:pt x="45" y="394"/>
                      <a:pt x="52" y="386"/>
                    </a:cubicBezTo>
                    <a:cubicBezTo>
                      <a:pt x="54" y="384"/>
                      <a:pt x="57" y="381"/>
                      <a:pt x="55" y="378"/>
                    </a:cubicBezTo>
                    <a:cubicBezTo>
                      <a:pt x="53" y="374"/>
                      <a:pt x="49" y="375"/>
                      <a:pt x="46" y="376"/>
                    </a:cubicBezTo>
                    <a:cubicBezTo>
                      <a:pt x="36" y="379"/>
                      <a:pt x="29" y="388"/>
                      <a:pt x="22" y="396"/>
                    </a:cubicBezTo>
                    <a:cubicBezTo>
                      <a:pt x="18" y="402"/>
                      <a:pt x="13" y="409"/>
                      <a:pt x="9" y="416"/>
                    </a:cubicBezTo>
                    <a:cubicBezTo>
                      <a:pt x="0" y="412"/>
                      <a:pt x="4" y="407"/>
                      <a:pt x="7" y="402"/>
                    </a:cubicBezTo>
                    <a:cubicBezTo>
                      <a:pt x="10" y="398"/>
                      <a:pt x="12" y="395"/>
                      <a:pt x="8" y="390"/>
                    </a:cubicBezTo>
                    <a:cubicBezTo>
                      <a:pt x="4" y="386"/>
                      <a:pt x="6" y="382"/>
                      <a:pt x="11" y="379"/>
                    </a:cubicBezTo>
                    <a:cubicBezTo>
                      <a:pt x="13" y="378"/>
                      <a:pt x="25" y="377"/>
                      <a:pt x="15" y="369"/>
                    </a:cubicBezTo>
                    <a:cubicBezTo>
                      <a:pt x="13" y="368"/>
                      <a:pt x="18" y="366"/>
                      <a:pt x="20" y="366"/>
                    </a:cubicBezTo>
                    <a:cubicBezTo>
                      <a:pt x="29" y="364"/>
                      <a:pt x="38" y="363"/>
                      <a:pt x="48" y="361"/>
                    </a:cubicBezTo>
                    <a:cubicBezTo>
                      <a:pt x="52" y="360"/>
                      <a:pt x="57" y="359"/>
                      <a:pt x="60" y="355"/>
                    </a:cubicBezTo>
                    <a:cubicBezTo>
                      <a:pt x="64" y="351"/>
                      <a:pt x="66" y="345"/>
                      <a:pt x="58" y="345"/>
                    </a:cubicBezTo>
                    <a:cubicBezTo>
                      <a:pt x="52" y="344"/>
                      <a:pt x="54" y="339"/>
                      <a:pt x="54" y="339"/>
                    </a:cubicBezTo>
                    <a:cubicBezTo>
                      <a:pt x="49" y="335"/>
                      <a:pt x="52" y="352"/>
                      <a:pt x="46" y="339"/>
                    </a:cubicBezTo>
                    <a:cubicBezTo>
                      <a:pt x="45" y="338"/>
                      <a:pt x="45" y="337"/>
                      <a:pt x="44" y="339"/>
                    </a:cubicBezTo>
                    <a:cubicBezTo>
                      <a:pt x="33" y="348"/>
                      <a:pt x="19" y="346"/>
                      <a:pt x="6" y="348"/>
                    </a:cubicBezTo>
                    <a:cubicBezTo>
                      <a:pt x="3" y="348"/>
                      <a:pt x="0" y="347"/>
                      <a:pt x="1" y="344"/>
                    </a:cubicBezTo>
                    <a:cubicBezTo>
                      <a:pt x="2" y="340"/>
                      <a:pt x="5" y="342"/>
                      <a:pt x="6" y="343"/>
                    </a:cubicBezTo>
                    <a:cubicBezTo>
                      <a:pt x="16" y="345"/>
                      <a:pt x="24" y="341"/>
                      <a:pt x="31" y="336"/>
                    </a:cubicBezTo>
                    <a:cubicBezTo>
                      <a:pt x="33" y="335"/>
                      <a:pt x="39" y="332"/>
                      <a:pt x="36" y="330"/>
                    </a:cubicBezTo>
                    <a:cubicBezTo>
                      <a:pt x="33" y="327"/>
                      <a:pt x="32" y="320"/>
                      <a:pt x="26" y="322"/>
                    </a:cubicBezTo>
                    <a:cubicBezTo>
                      <a:pt x="24" y="322"/>
                      <a:pt x="22" y="324"/>
                      <a:pt x="20" y="322"/>
                    </a:cubicBezTo>
                    <a:cubicBezTo>
                      <a:pt x="22" y="316"/>
                      <a:pt x="24" y="311"/>
                      <a:pt x="32" y="314"/>
                    </a:cubicBezTo>
                    <a:cubicBezTo>
                      <a:pt x="35" y="316"/>
                      <a:pt x="36" y="314"/>
                      <a:pt x="38" y="313"/>
                    </a:cubicBezTo>
                    <a:cubicBezTo>
                      <a:pt x="39" y="310"/>
                      <a:pt x="37" y="310"/>
                      <a:pt x="36" y="309"/>
                    </a:cubicBezTo>
                    <a:cubicBezTo>
                      <a:pt x="31" y="302"/>
                      <a:pt x="29" y="294"/>
                      <a:pt x="26" y="286"/>
                    </a:cubicBezTo>
                    <a:cubicBezTo>
                      <a:pt x="26" y="286"/>
                      <a:pt x="26" y="286"/>
                      <a:pt x="26" y="286"/>
                    </a:cubicBezTo>
                    <a:cubicBezTo>
                      <a:pt x="37" y="292"/>
                      <a:pt x="41" y="302"/>
                      <a:pt x="47" y="311"/>
                    </a:cubicBezTo>
                    <a:cubicBezTo>
                      <a:pt x="52" y="318"/>
                      <a:pt x="57" y="323"/>
                      <a:pt x="61" y="329"/>
                    </a:cubicBezTo>
                    <a:cubicBezTo>
                      <a:pt x="64" y="333"/>
                      <a:pt x="68" y="331"/>
                      <a:pt x="70" y="328"/>
                    </a:cubicBezTo>
                    <a:cubicBezTo>
                      <a:pt x="73" y="324"/>
                      <a:pt x="68" y="318"/>
                      <a:pt x="74" y="315"/>
                    </a:cubicBezTo>
                    <a:cubicBezTo>
                      <a:pt x="78" y="322"/>
                      <a:pt x="88" y="324"/>
                      <a:pt x="96" y="319"/>
                    </a:cubicBezTo>
                    <a:cubicBezTo>
                      <a:pt x="104" y="314"/>
                      <a:pt x="107" y="302"/>
                      <a:pt x="101" y="294"/>
                    </a:cubicBezTo>
                    <a:cubicBezTo>
                      <a:pt x="98" y="288"/>
                      <a:pt x="93" y="283"/>
                      <a:pt x="88" y="279"/>
                    </a:cubicBezTo>
                    <a:cubicBezTo>
                      <a:pt x="81" y="274"/>
                      <a:pt x="79" y="265"/>
                      <a:pt x="71" y="261"/>
                    </a:cubicBezTo>
                    <a:cubicBezTo>
                      <a:pt x="68" y="259"/>
                      <a:pt x="69" y="255"/>
                      <a:pt x="71" y="254"/>
                    </a:cubicBezTo>
                    <a:cubicBezTo>
                      <a:pt x="86" y="242"/>
                      <a:pt x="86" y="225"/>
                      <a:pt x="85" y="208"/>
                    </a:cubicBezTo>
                    <a:cubicBezTo>
                      <a:pt x="85" y="207"/>
                      <a:pt x="86" y="207"/>
                      <a:pt x="86" y="206"/>
                    </a:cubicBezTo>
                    <a:cubicBezTo>
                      <a:pt x="86" y="205"/>
                      <a:pt x="87" y="204"/>
                      <a:pt x="88" y="204"/>
                    </a:cubicBezTo>
                    <a:cubicBezTo>
                      <a:pt x="100" y="209"/>
                      <a:pt x="111" y="209"/>
                      <a:pt x="123" y="207"/>
                    </a:cubicBezTo>
                    <a:cubicBezTo>
                      <a:pt x="129" y="206"/>
                      <a:pt x="135" y="206"/>
                      <a:pt x="137" y="199"/>
                    </a:cubicBezTo>
                    <a:cubicBezTo>
                      <a:pt x="138" y="191"/>
                      <a:pt x="136" y="184"/>
                      <a:pt x="130" y="179"/>
                    </a:cubicBezTo>
                    <a:cubicBezTo>
                      <a:pt x="125" y="174"/>
                      <a:pt x="119" y="175"/>
                      <a:pt x="113" y="178"/>
                    </a:cubicBezTo>
                    <a:cubicBezTo>
                      <a:pt x="107" y="181"/>
                      <a:pt x="103" y="187"/>
                      <a:pt x="95" y="187"/>
                    </a:cubicBezTo>
                    <a:cubicBezTo>
                      <a:pt x="95" y="186"/>
                      <a:pt x="94" y="186"/>
                      <a:pt x="94" y="186"/>
                    </a:cubicBezTo>
                    <a:close/>
                  </a:path>
                </a:pathLst>
              </a:custGeom>
              <a:solidFill>
                <a:srgbClr val="F9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7" name="Freeform 10">
                <a:extLst>
                  <a:ext uri="{FF2B5EF4-FFF2-40B4-BE49-F238E27FC236}">
                    <a16:creationId xmlns:a16="http://schemas.microsoft.com/office/drawing/2014/main" id="{8F843DEC-D0E6-807E-4E11-0C6769D3731C}"/>
                  </a:ext>
                </a:extLst>
              </p:cNvPr>
              <p:cNvSpPr/>
              <p:nvPr/>
            </p:nvSpPr>
            <p:spPr bwMode="auto">
              <a:xfrm>
                <a:off x="701" y="2516"/>
                <a:ext cx="574" cy="487"/>
              </a:xfrm>
              <a:custGeom>
                <a:avLst/>
                <a:gdLst>
                  <a:gd name="T0" fmla="*/ 1 w 290"/>
                  <a:gd name="T1" fmla="*/ 90 h 246"/>
                  <a:gd name="T2" fmla="*/ 20 w 290"/>
                  <a:gd name="T3" fmla="*/ 78 h 246"/>
                  <a:gd name="T4" fmla="*/ 35 w 290"/>
                  <a:gd name="T5" fmla="*/ 90 h 246"/>
                  <a:gd name="T6" fmla="*/ 62 w 290"/>
                  <a:gd name="T7" fmla="*/ 74 h 246"/>
                  <a:gd name="T8" fmla="*/ 74 w 290"/>
                  <a:gd name="T9" fmla="*/ 53 h 246"/>
                  <a:gd name="T10" fmla="*/ 112 w 290"/>
                  <a:gd name="T11" fmla="*/ 82 h 246"/>
                  <a:gd name="T12" fmla="*/ 113 w 290"/>
                  <a:gd name="T13" fmla="*/ 120 h 246"/>
                  <a:gd name="T14" fmla="*/ 98 w 290"/>
                  <a:gd name="T15" fmla="*/ 69 h 246"/>
                  <a:gd name="T16" fmla="*/ 82 w 290"/>
                  <a:gd name="T17" fmla="*/ 29 h 246"/>
                  <a:gd name="T18" fmla="*/ 118 w 290"/>
                  <a:gd name="T19" fmla="*/ 31 h 246"/>
                  <a:gd name="T20" fmla="*/ 136 w 290"/>
                  <a:gd name="T21" fmla="*/ 46 h 246"/>
                  <a:gd name="T22" fmla="*/ 160 w 290"/>
                  <a:gd name="T23" fmla="*/ 52 h 246"/>
                  <a:gd name="T24" fmla="*/ 208 w 290"/>
                  <a:gd name="T25" fmla="*/ 86 h 246"/>
                  <a:gd name="T26" fmla="*/ 240 w 290"/>
                  <a:gd name="T27" fmla="*/ 99 h 246"/>
                  <a:gd name="T28" fmla="*/ 288 w 290"/>
                  <a:gd name="T29" fmla="*/ 127 h 246"/>
                  <a:gd name="T30" fmla="*/ 276 w 290"/>
                  <a:gd name="T31" fmla="*/ 140 h 246"/>
                  <a:gd name="T32" fmla="*/ 279 w 290"/>
                  <a:gd name="T33" fmla="*/ 164 h 246"/>
                  <a:gd name="T34" fmla="*/ 248 w 290"/>
                  <a:gd name="T35" fmla="*/ 168 h 246"/>
                  <a:gd name="T36" fmla="*/ 249 w 290"/>
                  <a:gd name="T37" fmla="*/ 189 h 246"/>
                  <a:gd name="T38" fmla="*/ 228 w 290"/>
                  <a:gd name="T39" fmla="*/ 152 h 246"/>
                  <a:gd name="T40" fmla="*/ 199 w 290"/>
                  <a:gd name="T41" fmla="*/ 94 h 246"/>
                  <a:gd name="T42" fmla="*/ 183 w 290"/>
                  <a:gd name="T43" fmla="*/ 75 h 246"/>
                  <a:gd name="T44" fmla="*/ 165 w 290"/>
                  <a:gd name="T45" fmla="*/ 72 h 246"/>
                  <a:gd name="T46" fmla="*/ 144 w 290"/>
                  <a:gd name="T47" fmla="*/ 74 h 246"/>
                  <a:gd name="T48" fmla="*/ 179 w 290"/>
                  <a:gd name="T49" fmla="*/ 112 h 246"/>
                  <a:gd name="T50" fmla="*/ 139 w 290"/>
                  <a:gd name="T51" fmla="*/ 124 h 246"/>
                  <a:gd name="T52" fmla="*/ 134 w 290"/>
                  <a:gd name="T53" fmla="*/ 155 h 246"/>
                  <a:gd name="T54" fmla="*/ 127 w 290"/>
                  <a:gd name="T55" fmla="*/ 169 h 246"/>
                  <a:gd name="T56" fmla="*/ 90 w 290"/>
                  <a:gd name="T57" fmla="*/ 146 h 246"/>
                  <a:gd name="T58" fmla="*/ 90 w 290"/>
                  <a:gd name="T59" fmla="*/ 159 h 246"/>
                  <a:gd name="T60" fmla="*/ 123 w 290"/>
                  <a:gd name="T61" fmla="*/ 174 h 246"/>
                  <a:gd name="T62" fmla="*/ 147 w 290"/>
                  <a:gd name="T63" fmla="*/ 201 h 246"/>
                  <a:gd name="T64" fmla="*/ 153 w 290"/>
                  <a:gd name="T65" fmla="*/ 237 h 246"/>
                  <a:gd name="T66" fmla="*/ 134 w 290"/>
                  <a:gd name="T67" fmla="*/ 227 h 246"/>
                  <a:gd name="T68" fmla="*/ 100 w 290"/>
                  <a:gd name="T69" fmla="*/ 228 h 246"/>
                  <a:gd name="T70" fmla="*/ 92 w 290"/>
                  <a:gd name="T71" fmla="*/ 200 h 246"/>
                  <a:gd name="T72" fmla="*/ 61 w 290"/>
                  <a:gd name="T73" fmla="*/ 175 h 246"/>
                  <a:gd name="T74" fmla="*/ 53 w 290"/>
                  <a:gd name="T75" fmla="*/ 144 h 246"/>
                  <a:gd name="T76" fmla="*/ 48 w 290"/>
                  <a:gd name="T77" fmla="*/ 162 h 246"/>
                  <a:gd name="T78" fmla="*/ 47 w 290"/>
                  <a:gd name="T79" fmla="*/ 107 h 246"/>
                  <a:gd name="T80" fmla="*/ 60 w 290"/>
                  <a:gd name="T81" fmla="*/ 115 h 246"/>
                  <a:gd name="T82" fmla="*/ 47 w 290"/>
                  <a:gd name="T83" fmla="*/ 109 h 246"/>
                  <a:gd name="T84" fmla="*/ 24 w 290"/>
                  <a:gd name="T85" fmla="*/ 11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0" h="246">
                    <a:moveTo>
                      <a:pt x="23" y="110"/>
                    </a:moveTo>
                    <a:cubicBezTo>
                      <a:pt x="18" y="103"/>
                      <a:pt x="15" y="95"/>
                      <a:pt x="5" y="96"/>
                    </a:cubicBezTo>
                    <a:cubicBezTo>
                      <a:pt x="2" y="96"/>
                      <a:pt x="1" y="92"/>
                      <a:pt x="1" y="90"/>
                    </a:cubicBezTo>
                    <a:cubicBezTo>
                      <a:pt x="0" y="88"/>
                      <a:pt x="3" y="87"/>
                      <a:pt x="4" y="87"/>
                    </a:cubicBezTo>
                    <a:cubicBezTo>
                      <a:pt x="9" y="88"/>
                      <a:pt x="11" y="80"/>
                      <a:pt x="18" y="83"/>
                    </a:cubicBezTo>
                    <a:cubicBezTo>
                      <a:pt x="21" y="84"/>
                      <a:pt x="20" y="79"/>
                      <a:pt x="20" y="78"/>
                    </a:cubicBezTo>
                    <a:cubicBezTo>
                      <a:pt x="21" y="68"/>
                      <a:pt x="28" y="71"/>
                      <a:pt x="33" y="72"/>
                    </a:cubicBezTo>
                    <a:cubicBezTo>
                      <a:pt x="37" y="73"/>
                      <a:pt x="38" y="78"/>
                      <a:pt x="35" y="83"/>
                    </a:cubicBezTo>
                    <a:cubicBezTo>
                      <a:pt x="34" y="85"/>
                      <a:pt x="31" y="88"/>
                      <a:pt x="35" y="90"/>
                    </a:cubicBezTo>
                    <a:cubicBezTo>
                      <a:pt x="39" y="91"/>
                      <a:pt x="41" y="88"/>
                      <a:pt x="42" y="84"/>
                    </a:cubicBezTo>
                    <a:cubicBezTo>
                      <a:pt x="43" y="80"/>
                      <a:pt x="41" y="74"/>
                      <a:pt x="45" y="70"/>
                    </a:cubicBezTo>
                    <a:cubicBezTo>
                      <a:pt x="52" y="68"/>
                      <a:pt x="56" y="73"/>
                      <a:pt x="62" y="74"/>
                    </a:cubicBezTo>
                    <a:cubicBezTo>
                      <a:pt x="65" y="76"/>
                      <a:pt x="68" y="80"/>
                      <a:pt x="73" y="77"/>
                    </a:cubicBezTo>
                    <a:cubicBezTo>
                      <a:pt x="78" y="73"/>
                      <a:pt x="75" y="69"/>
                      <a:pt x="74" y="65"/>
                    </a:cubicBezTo>
                    <a:cubicBezTo>
                      <a:pt x="73" y="61"/>
                      <a:pt x="72" y="57"/>
                      <a:pt x="74" y="53"/>
                    </a:cubicBezTo>
                    <a:cubicBezTo>
                      <a:pt x="75" y="53"/>
                      <a:pt x="76" y="52"/>
                      <a:pt x="77" y="52"/>
                    </a:cubicBezTo>
                    <a:cubicBezTo>
                      <a:pt x="87" y="53"/>
                      <a:pt x="94" y="60"/>
                      <a:pt x="98" y="69"/>
                    </a:cubicBezTo>
                    <a:cubicBezTo>
                      <a:pt x="100" y="77"/>
                      <a:pt x="104" y="81"/>
                      <a:pt x="112" y="82"/>
                    </a:cubicBezTo>
                    <a:cubicBezTo>
                      <a:pt x="122" y="91"/>
                      <a:pt x="121" y="103"/>
                      <a:pt x="122" y="114"/>
                    </a:cubicBezTo>
                    <a:cubicBezTo>
                      <a:pt x="122" y="118"/>
                      <a:pt x="118" y="121"/>
                      <a:pt x="114" y="120"/>
                    </a:cubicBezTo>
                    <a:cubicBezTo>
                      <a:pt x="115" y="120"/>
                      <a:pt x="113" y="120"/>
                      <a:pt x="113" y="120"/>
                    </a:cubicBezTo>
                    <a:cubicBezTo>
                      <a:pt x="127" y="119"/>
                      <a:pt x="122" y="109"/>
                      <a:pt x="121" y="102"/>
                    </a:cubicBezTo>
                    <a:cubicBezTo>
                      <a:pt x="119" y="95"/>
                      <a:pt x="121" y="86"/>
                      <a:pt x="112" y="82"/>
                    </a:cubicBezTo>
                    <a:cubicBezTo>
                      <a:pt x="104" y="81"/>
                      <a:pt x="99" y="77"/>
                      <a:pt x="98" y="69"/>
                    </a:cubicBezTo>
                    <a:cubicBezTo>
                      <a:pt x="97" y="62"/>
                      <a:pt x="90" y="59"/>
                      <a:pt x="86" y="55"/>
                    </a:cubicBezTo>
                    <a:cubicBezTo>
                      <a:pt x="81" y="51"/>
                      <a:pt x="79" y="46"/>
                      <a:pt x="83" y="42"/>
                    </a:cubicBezTo>
                    <a:cubicBezTo>
                      <a:pt x="88" y="37"/>
                      <a:pt x="85" y="33"/>
                      <a:pt x="82" y="29"/>
                    </a:cubicBezTo>
                    <a:cubicBezTo>
                      <a:pt x="78" y="19"/>
                      <a:pt x="79" y="9"/>
                      <a:pt x="87" y="1"/>
                    </a:cubicBezTo>
                    <a:cubicBezTo>
                      <a:pt x="94" y="0"/>
                      <a:pt x="111" y="14"/>
                      <a:pt x="109" y="20"/>
                    </a:cubicBezTo>
                    <a:cubicBezTo>
                      <a:pt x="107" y="30"/>
                      <a:pt x="113" y="29"/>
                      <a:pt x="118" y="31"/>
                    </a:cubicBezTo>
                    <a:cubicBezTo>
                      <a:pt x="118" y="31"/>
                      <a:pt x="118" y="31"/>
                      <a:pt x="118" y="31"/>
                    </a:cubicBezTo>
                    <a:cubicBezTo>
                      <a:pt x="118" y="35"/>
                      <a:pt x="128" y="36"/>
                      <a:pt x="123" y="42"/>
                    </a:cubicBezTo>
                    <a:cubicBezTo>
                      <a:pt x="127" y="53"/>
                      <a:pt x="127" y="53"/>
                      <a:pt x="136" y="46"/>
                    </a:cubicBezTo>
                    <a:cubicBezTo>
                      <a:pt x="139" y="44"/>
                      <a:pt x="141" y="43"/>
                      <a:pt x="145" y="44"/>
                    </a:cubicBezTo>
                    <a:cubicBezTo>
                      <a:pt x="148" y="45"/>
                      <a:pt x="149" y="47"/>
                      <a:pt x="149" y="51"/>
                    </a:cubicBezTo>
                    <a:cubicBezTo>
                      <a:pt x="153" y="55"/>
                      <a:pt x="153" y="55"/>
                      <a:pt x="160" y="52"/>
                    </a:cubicBezTo>
                    <a:cubicBezTo>
                      <a:pt x="161" y="52"/>
                      <a:pt x="163" y="53"/>
                      <a:pt x="164" y="54"/>
                    </a:cubicBezTo>
                    <a:cubicBezTo>
                      <a:pt x="178" y="64"/>
                      <a:pt x="192" y="72"/>
                      <a:pt x="208" y="79"/>
                    </a:cubicBezTo>
                    <a:cubicBezTo>
                      <a:pt x="215" y="82"/>
                      <a:pt x="204" y="84"/>
                      <a:pt x="208" y="86"/>
                    </a:cubicBezTo>
                    <a:cubicBezTo>
                      <a:pt x="217" y="82"/>
                      <a:pt x="227" y="86"/>
                      <a:pt x="238" y="99"/>
                    </a:cubicBezTo>
                    <a:cubicBezTo>
                      <a:pt x="239" y="100"/>
                      <a:pt x="238" y="102"/>
                      <a:pt x="238" y="103"/>
                    </a:cubicBezTo>
                    <a:cubicBezTo>
                      <a:pt x="239" y="102"/>
                      <a:pt x="239" y="100"/>
                      <a:pt x="240" y="99"/>
                    </a:cubicBezTo>
                    <a:cubicBezTo>
                      <a:pt x="253" y="104"/>
                      <a:pt x="267" y="109"/>
                      <a:pt x="280" y="114"/>
                    </a:cubicBezTo>
                    <a:cubicBezTo>
                      <a:pt x="287" y="117"/>
                      <a:pt x="290" y="121"/>
                      <a:pt x="281" y="126"/>
                    </a:cubicBezTo>
                    <a:cubicBezTo>
                      <a:pt x="284" y="129"/>
                      <a:pt x="286" y="123"/>
                      <a:pt x="288" y="127"/>
                    </a:cubicBezTo>
                    <a:cubicBezTo>
                      <a:pt x="287" y="131"/>
                      <a:pt x="282" y="130"/>
                      <a:pt x="280" y="133"/>
                    </a:cubicBezTo>
                    <a:cubicBezTo>
                      <a:pt x="278" y="136"/>
                      <a:pt x="289" y="131"/>
                      <a:pt x="283" y="137"/>
                    </a:cubicBezTo>
                    <a:cubicBezTo>
                      <a:pt x="281" y="139"/>
                      <a:pt x="278" y="141"/>
                      <a:pt x="276" y="140"/>
                    </a:cubicBezTo>
                    <a:cubicBezTo>
                      <a:pt x="262" y="136"/>
                      <a:pt x="267" y="147"/>
                      <a:pt x="264" y="153"/>
                    </a:cubicBezTo>
                    <a:cubicBezTo>
                      <a:pt x="268" y="152"/>
                      <a:pt x="267" y="147"/>
                      <a:pt x="271" y="147"/>
                    </a:cubicBezTo>
                    <a:cubicBezTo>
                      <a:pt x="278" y="151"/>
                      <a:pt x="271" y="161"/>
                      <a:pt x="279" y="164"/>
                    </a:cubicBezTo>
                    <a:cubicBezTo>
                      <a:pt x="280" y="164"/>
                      <a:pt x="278" y="166"/>
                      <a:pt x="277" y="167"/>
                    </a:cubicBezTo>
                    <a:cubicBezTo>
                      <a:pt x="268" y="174"/>
                      <a:pt x="258" y="174"/>
                      <a:pt x="250" y="167"/>
                    </a:cubicBezTo>
                    <a:cubicBezTo>
                      <a:pt x="249" y="167"/>
                      <a:pt x="248" y="168"/>
                      <a:pt x="248" y="168"/>
                    </a:cubicBezTo>
                    <a:cubicBezTo>
                      <a:pt x="249" y="165"/>
                      <a:pt x="247" y="163"/>
                      <a:pt x="248" y="160"/>
                    </a:cubicBezTo>
                    <a:cubicBezTo>
                      <a:pt x="247" y="163"/>
                      <a:pt x="249" y="165"/>
                      <a:pt x="248" y="168"/>
                    </a:cubicBezTo>
                    <a:cubicBezTo>
                      <a:pt x="252" y="175"/>
                      <a:pt x="255" y="182"/>
                      <a:pt x="249" y="189"/>
                    </a:cubicBezTo>
                    <a:cubicBezTo>
                      <a:pt x="248" y="190"/>
                      <a:pt x="247" y="190"/>
                      <a:pt x="246" y="191"/>
                    </a:cubicBezTo>
                    <a:cubicBezTo>
                      <a:pt x="242" y="190"/>
                      <a:pt x="239" y="190"/>
                      <a:pt x="236" y="187"/>
                    </a:cubicBezTo>
                    <a:cubicBezTo>
                      <a:pt x="227" y="179"/>
                      <a:pt x="223" y="159"/>
                      <a:pt x="228" y="152"/>
                    </a:cubicBezTo>
                    <a:cubicBezTo>
                      <a:pt x="213" y="152"/>
                      <a:pt x="208" y="146"/>
                      <a:pt x="210" y="132"/>
                    </a:cubicBezTo>
                    <a:cubicBezTo>
                      <a:pt x="211" y="120"/>
                      <a:pt x="213" y="107"/>
                      <a:pt x="202" y="97"/>
                    </a:cubicBezTo>
                    <a:cubicBezTo>
                      <a:pt x="201" y="96"/>
                      <a:pt x="200" y="95"/>
                      <a:pt x="199" y="94"/>
                    </a:cubicBezTo>
                    <a:cubicBezTo>
                      <a:pt x="197" y="88"/>
                      <a:pt x="191" y="90"/>
                      <a:pt x="187" y="87"/>
                    </a:cubicBezTo>
                    <a:cubicBezTo>
                      <a:pt x="186" y="86"/>
                      <a:pt x="185" y="85"/>
                      <a:pt x="184" y="84"/>
                    </a:cubicBezTo>
                    <a:cubicBezTo>
                      <a:pt x="183" y="81"/>
                      <a:pt x="183" y="78"/>
                      <a:pt x="183" y="75"/>
                    </a:cubicBezTo>
                    <a:cubicBezTo>
                      <a:pt x="183" y="79"/>
                      <a:pt x="183" y="82"/>
                      <a:pt x="185" y="85"/>
                    </a:cubicBezTo>
                    <a:cubicBezTo>
                      <a:pt x="184" y="91"/>
                      <a:pt x="180" y="89"/>
                      <a:pt x="176" y="89"/>
                    </a:cubicBezTo>
                    <a:cubicBezTo>
                      <a:pt x="168" y="87"/>
                      <a:pt x="171" y="77"/>
                      <a:pt x="165" y="72"/>
                    </a:cubicBezTo>
                    <a:cubicBezTo>
                      <a:pt x="158" y="70"/>
                      <a:pt x="150" y="70"/>
                      <a:pt x="144" y="74"/>
                    </a:cubicBezTo>
                    <a:cubicBezTo>
                      <a:pt x="143" y="75"/>
                      <a:pt x="144" y="75"/>
                      <a:pt x="144" y="75"/>
                    </a:cubicBezTo>
                    <a:cubicBezTo>
                      <a:pt x="144" y="75"/>
                      <a:pt x="143" y="74"/>
                      <a:pt x="144" y="74"/>
                    </a:cubicBezTo>
                    <a:cubicBezTo>
                      <a:pt x="151" y="71"/>
                      <a:pt x="158" y="70"/>
                      <a:pt x="166" y="73"/>
                    </a:cubicBezTo>
                    <a:cubicBezTo>
                      <a:pt x="170" y="77"/>
                      <a:pt x="168" y="86"/>
                      <a:pt x="175" y="88"/>
                    </a:cubicBezTo>
                    <a:cubicBezTo>
                      <a:pt x="192" y="92"/>
                      <a:pt x="192" y="96"/>
                      <a:pt x="179" y="112"/>
                    </a:cubicBezTo>
                    <a:cubicBezTo>
                      <a:pt x="175" y="114"/>
                      <a:pt x="172" y="113"/>
                      <a:pt x="168" y="113"/>
                    </a:cubicBezTo>
                    <a:cubicBezTo>
                      <a:pt x="161" y="113"/>
                      <a:pt x="153" y="110"/>
                      <a:pt x="148" y="120"/>
                    </a:cubicBezTo>
                    <a:cubicBezTo>
                      <a:pt x="147" y="123"/>
                      <a:pt x="141" y="122"/>
                      <a:pt x="139" y="124"/>
                    </a:cubicBezTo>
                    <a:cubicBezTo>
                      <a:pt x="150" y="120"/>
                      <a:pt x="152" y="122"/>
                      <a:pt x="152" y="135"/>
                    </a:cubicBezTo>
                    <a:cubicBezTo>
                      <a:pt x="152" y="141"/>
                      <a:pt x="150" y="147"/>
                      <a:pt x="146" y="152"/>
                    </a:cubicBezTo>
                    <a:cubicBezTo>
                      <a:pt x="143" y="156"/>
                      <a:pt x="139" y="160"/>
                      <a:pt x="134" y="155"/>
                    </a:cubicBezTo>
                    <a:cubicBezTo>
                      <a:pt x="133" y="153"/>
                      <a:pt x="131" y="152"/>
                      <a:pt x="130" y="152"/>
                    </a:cubicBezTo>
                    <a:cubicBezTo>
                      <a:pt x="131" y="152"/>
                      <a:pt x="133" y="153"/>
                      <a:pt x="134" y="154"/>
                    </a:cubicBezTo>
                    <a:cubicBezTo>
                      <a:pt x="138" y="162"/>
                      <a:pt x="132" y="166"/>
                      <a:pt x="127" y="169"/>
                    </a:cubicBezTo>
                    <a:cubicBezTo>
                      <a:pt x="119" y="173"/>
                      <a:pt x="114" y="167"/>
                      <a:pt x="110" y="161"/>
                    </a:cubicBezTo>
                    <a:cubicBezTo>
                      <a:pt x="107" y="159"/>
                      <a:pt x="104" y="156"/>
                      <a:pt x="101" y="154"/>
                    </a:cubicBezTo>
                    <a:cubicBezTo>
                      <a:pt x="96" y="152"/>
                      <a:pt x="90" y="153"/>
                      <a:pt x="90" y="146"/>
                    </a:cubicBezTo>
                    <a:cubicBezTo>
                      <a:pt x="92" y="150"/>
                      <a:pt x="93" y="153"/>
                      <a:pt x="90" y="158"/>
                    </a:cubicBezTo>
                    <a:cubicBezTo>
                      <a:pt x="90" y="160"/>
                      <a:pt x="89" y="162"/>
                      <a:pt x="89" y="163"/>
                    </a:cubicBezTo>
                    <a:cubicBezTo>
                      <a:pt x="89" y="162"/>
                      <a:pt x="89" y="160"/>
                      <a:pt x="90" y="159"/>
                    </a:cubicBezTo>
                    <a:cubicBezTo>
                      <a:pt x="91" y="155"/>
                      <a:pt x="93" y="153"/>
                      <a:pt x="97" y="153"/>
                    </a:cubicBezTo>
                    <a:cubicBezTo>
                      <a:pt x="103" y="154"/>
                      <a:pt x="105" y="159"/>
                      <a:pt x="109" y="162"/>
                    </a:cubicBezTo>
                    <a:cubicBezTo>
                      <a:pt x="112" y="170"/>
                      <a:pt x="112" y="170"/>
                      <a:pt x="123" y="174"/>
                    </a:cubicBezTo>
                    <a:cubicBezTo>
                      <a:pt x="127" y="177"/>
                      <a:pt x="131" y="179"/>
                      <a:pt x="135" y="183"/>
                    </a:cubicBezTo>
                    <a:cubicBezTo>
                      <a:pt x="137" y="189"/>
                      <a:pt x="136" y="197"/>
                      <a:pt x="145" y="199"/>
                    </a:cubicBezTo>
                    <a:cubicBezTo>
                      <a:pt x="146" y="199"/>
                      <a:pt x="147" y="200"/>
                      <a:pt x="147" y="201"/>
                    </a:cubicBezTo>
                    <a:cubicBezTo>
                      <a:pt x="150" y="204"/>
                      <a:pt x="153" y="206"/>
                      <a:pt x="157" y="208"/>
                    </a:cubicBezTo>
                    <a:cubicBezTo>
                      <a:pt x="167" y="212"/>
                      <a:pt x="171" y="226"/>
                      <a:pt x="164" y="235"/>
                    </a:cubicBezTo>
                    <a:cubicBezTo>
                      <a:pt x="161" y="239"/>
                      <a:pt x="157" y="240"/>
                      <a:pt x="153" y="237"/>
                    </a:cubicBezTo>
                    <a:cubicBezTo>
                      <a:pt x="147" y="237"/>
                      <a:pt x="145" y="243"/>
                      <a:pt x="141" y="246"/>
                    </a:cubicBezTo>
                    <a:cubicBezTo>
                      <a:pt x="137" y="244"/>
                      <a:pt x="136" y="240"/>
                      <a:pt x="135" y="237"/>
                    </a:cubicBezTo>
                    <a:cubicBezTo>
                      <a:pt x="133" y="234"/>
                      <a:pt x="135" y="230"/>
                      <a:pt x="134" y="227"/>
                    </a:cubicBezTo>
                    <a:cubicBezTo>
                      <a:pt x="132" y="225"/>
                      <a:pt x="132" y="228"/>
                      <a:pt x="131" y="228"/>
                    </a:cubicBezTo>
                    <a:cubicBezTo>
                      <a:pt x="124" y="231"/>
                      <a:pt x="117" y="228"/>
                      <a:pt x="110" y="226"/>
                    </a:cubicBezTo>
                    <a:cubicBezTo>
                      <a:pt x="107" y="225"/>
                      <a:pt x="101" y="215"/>
                      <a:pt x="100" y="228"/>
                    </a:cubicBezTo>
                    <a:cubicBezTo>
                      <a:pt x="100" y="230"/>
                      <a:pt x="97" y="228"/>
                      <a:pt x="96" y="227"/>
                    </a:cubicBezTo>
                    <a:cubicBezTo>
                      <a:pt x="93" y="224"/>
                      <a:pt x="89" y="221"/>
                      <a:pt x="86" y="217"/>
                    </a:cubicBezTo>
                    <a:cubicBezTo>
                      <a:pt x="79" y="209"/>
                      <a:pt x="92" y="207"/>
                      <a:pt x="92" y="200"/>
                    </a:cubicBezTo>
                    <a:cubicBezTo>
                      <a:pt x="84" y="205"/>
                      <a:pt x="79" y="201"/>
                      <a:pt x="74" y="196"/>
                    </a:cubicBezTo>
                    <a:cubicBezTo>
                      <a:pt x="69" y="191"/>
                      <a:pt x="63" y="188"/>
                      <a:pt x="64" y="179"/>
                    </a:cubicBezTo>
                    <a:cubicBezTo>
                      <a:pt x="64" y="177"/>
                      <a:pt x="67" y="174"/>
                      <a:pt x="61" y="175"/>
                    </a:cubicBezTo>
                    <a:cubicBezTo>
                      <a:pt x="56" y="175"/>
                      <a:pt x="55" y="172"/>
                      <a:pt x="56" y="168"/>
                    </a:cubicBezTo>
                    <a:cubicBezTo>
                      <a:pt x="57" y="162"/>
                      <a:pt x="58" y="156"/>
                      <a:pt x="57" y="150"/>
                    </a:cubicBezTo>
                    <a:cubicBezTo>
                      <a:pt x="57" y="148"/>
                      <a:pt x="56" y="145"/>
                      <a:pt x="53" y="144"/>
                    </a:cubicBezTo>
                    <a:cubicBezTo>
                      <a:pt x="53" y="144"/>
                      <a:pt x="52" y="145"/>
                      <a:pt x="52" y="145"/>
                    </a:cubicBezTo>
                    <a:cubicBezTo>
                      <a:pt x="49" y="148"/>
                      <a:pt x="52" y="149"/>
                      <a:pt x="53" y="151"/>
                    </a:cubicBezTo>
                    <a:cubicBezTo>
                      <a:pt x="54" y="156"/>
                      <a:pt x="59" y="163"/>
                      <a:pt x="48" y="162"/>
                    </a:cubicBezTo>
                    <a:cubicBezTo>
                      <a:pt x="43" y="161"/>
                      <a:pt x="44" y="157"/>
                      <a:pt x="44" y="154"/>
                    </a:cubicBezTo>
                    <a:cubicBezTo>
                      <a:pt x="43" y="148"/>
                      <a:pt x="43" y="142"/>
                      <a:pt x="46" y="136"/>
                    </a:cubicBezTo>
                    <a:cubicBezTo>
                      <a:pt x="47" y="127"/>
                      <a:pt x="49" y="117"/>
                      <a:pt x="47" y="107"/>
                    </a:cubicBezTo>
                    <a:cubicBezTo>
                      <a:pt x="47" y="105"/>
                      <a:pt x="47" y="103"/>
                      <a:pt x="49" y="102"/>
                    </a:cubicBezTo>
                    <a:cubicBezTo>
                      <a:pt x="52" y="101"/>
                      <a:pt x="55" y="102"/>
                      <a:pt x="56" y="105"/>
                    </a:cubicBezTo>
                    <a:cubicBezTo>
                      <a:pt x="58" y="109"/>
                      <a:pt x="60" y="112"/>
                      <a:pt x="60" y="115"/>
                    </a:cubicBezTo>
                    <a:cubicBezTo>
                      <a:pt x="60" y="113"/>
                      <a:pt x="58" y="109"/>
                      <a:pt x="56" y="106"/>
                    </a:cubicBezTo>
                    <a:cubicBezTo>
                      <a:pt x="55" y="102"/>
                      <a:pt x="53" y="101"/>
                      <a:pt x="50" y="102"/>
                    </a:cubicBezTo>
                    <a:cubicBezTo>
                      <a:pt x="45" y="103"/>
                      <a:pt x="47" y="106"/>
                      <a:pt x="47" y="109"/>
                    </a:cubicBezTo>
                    <a:cubicBezTo>
                      <a:pt x="48" y="118"/>
                      <a:pt x="50" y="128"/>
                      <a:pt x="42" y="136"/>
                    </a:cubicBezTo>
                    <a:cubicBezTo>
                      <a:pt x="32" y="136"/>
                      <a:pt x="34" y="127"/>
                      <a:pt x="34" y="121"/>
                    </a:cubicBezTo>
                    <a:cubicBezTo>
                      <a:pt x="33" y="114"/>
                      <a:pt x="29" y="114"/>
                      <a:pt x="24" y="114"/>
                    </a:cubicBezTo>
                    <a:cubicBezTo>
                      <a:pt x="23" y="113"/>
                      <a:pt x="22" y="112"/>
                      <a:pt x="23" y="110"/>
                    </a:cubicBezTo>
                    <a:close/>
                  </a:path>
                </a:pathLst>
              </a:custGeom>
              <a:solidFill>
                <a:srgbClr val="F9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8" name="Freeform 11">
                <a:extLst>
                  <a:ext uri="{FF2B5EF4-FFF2-40B4-BE49-F238E27FC236}">
                    <a16:creationId xmlns:a16="http://schemas.microsoft.com/office/drawing/2014/main" id="{6639296D-520F-85AB-81F5-B282DFE84660}"/>
                  </a:ext>
                </a:extLst>
              </p:cNvPr>
              <p:cNvSpPr/>
              <p:nvPr/>
            </p:nvSpPr>
            <p:spPr bwMode="auto">
              <a:xfrm>
                <a:off x="598" y="2407"/>
                <a:ext cx="414" cy="892"/>
              </a:xfrm>
              <a:custGeom>
                <a:avLst/>
                <a:gdLst>
                  <a:gd name="T0" fmla="*/ 17 w 209"/>
                  <a:gd name="T1" fmla="*/ 224 h 451"/>
                  <a:gd name="T2" fmla="*/ 25 w 209"/>
                  <a:gd name="T3" fmla="*/ 191 h 451"/>
                  <a:gd name="T4" fmla="*/ 10 w 209"/>
                  <a:gd name="T5" fmla="*/ 177 h 451"/>
                  <a:gd name="T6" fmla="*/ 13 w 209"/>
                  <a:gd name="T7" fmla="*/ 32 h 451"/>
                  <a:gd name="T8" fmla="*/ 28 w 209"/>
                  <a:gd name="T9" fmla="*/ 14 h 451"/>
                  <a:gd name="T10" fmla="*/ 59 w 209"/>
                  <a:gd name="T11" fmla="*/ 174 h 451"/>
                  <a:gd name="T12" fmla="*/ 65 w 209"/>
                  <a:gd name="T13" fmla="*/ 192 h 451"/>
                  <a:gd name="T14" fmla="*/ 67 w 209"/>
                  <a:gd name="T15" fmla="*/ 218 h 451"/>
                  <a:gd name="T16" fmla="*/ 80 w 209"/>
                  <a:gd name="T17" fmla="*/ 229 h 451"/>
                  <a:gd name="T18" fmla="*/ 135 w 209"/>
                  <a:gd name="T19" fmla="*/ 305 h 451"/>
                  <a:gd name="T20" fmla="*/ 181 w 209"/>
                  <a:gd name="T21" fmla="*/ 361 h 451"/>
                  <a:gd name="T22" fmla="*/ 205 w 209"/>
                  <a:gd name="T23" fmla="*/ 384 h 451"/>
                  <a:gd name="T24" fmla="*/ 180 w 209"/>
                  <a:gd name="T25" fmla="*/ 392 h 451"/>
                  <a:gd name="T26" fmla="*/ 177 w 209"/>
                  <a:gd name="T27" fmla="*/ 405 h 451"/>
                  <a:gd name="T28" fmla="*/ 190 w 209"/>
                  <a:gd name="T29" fmla="*/ 425 h 451"/>
                  <a:gd name="T30" fmla="*/ 202 w 209"/>
                  <a:gd name="T31" fmla="*/ 429 h 451"/>
                  <a:gd name="T32" fmla="*/ 185 w 209"/>
                  <a:gd name="T33" fmla="*/ 434 h 451"/>
                  <a:gd name="T34" fmla="*/ 150 w 209"/>
                  <a:gd name="T35" fmla="*/ 424 h 451"/>
                  <a:gd name="T36" fmla="*/ 128 w 209"/>
                  <a:gd name="T37" fmla="*/ 426 h 451"/>
                  <a:gd name="T38" fmla="*/ 115 w 209"/>
                  <a:gd name="T39" fmla="*/ 433 h 451"/>
                  <a:gd name="T40" fmla="*/ 94 w 209"/>
                  <a:gd name="T41" fmla="*/ 451 h 451"/>
                  <a:gd name="T42" fmla="*/ 69 w 209"/>
                  <a:gd name="T43" fmla="*/ 412 h 451"/>
                  <a:gd name="T44" fmla="*/ 71 w 209"/>
                  <a:gd name="T45" fmla="*/ 407 h 451"/>
                  <a:gd name="T46" fmla="*/ 98 w 209"/>
                  <a:gd name="T47" fmla="*/ 410 h 451"/>
                  <a:gd name="T48" fmla="*/ 98 w 209"/>
                  <a:gd name="T49" fmla="*/ 410 h 451"/>
                  <a:gd name="T50" fmla="*/ 57 w 209"/>
                  <a:gd name="T51" fmla="*/ 358 h 451"/>
                  <a:gd name="T52" fmla="*/ 69 w 209"/>
                  <a:gd name="T53" fmla="*/ 325 h 451"/>
                  <a:gd name="T54" fmla="*/ 97 w 209"/>
                  <a:gd name="T55" fmla="*/ 321 h 451"/>
                  <a:gd name="T56" fmla="*/ 105 w 209"/>
                  <a:gd name="T57" fmla="*/ 339 h 451"/>
                  <a:gd name="T58" fmla="*/ 107 w 209"/>
                  <a:gd name="T59" fmla="*/ 361 h 451"/>
                  <a:gd name="T60" fmla="*/ 88 w 209"/>
                  <a:gd name="T61" fmla="*/ 347 h 451"/>
                  <a:gd name="T62" fmla="*/ 98 w 209"/>
                  <a:gd name="T63" fmla="*/ 366 h 451"/>
                  <a:gd name="T64" fmla="*/ 111 w 209"/>
                  <a:gd name="T65" fmla="*/ 387 h 451"/>
                  <a:gd name="T66" fmla="*/ 117 w 209"/>
                  <a:gd name="T67" fmla="*/ 367 h 451"/>
                  <a:gd name="T68" fmla="*/ 136 w 209"/>
                  <a:gd name="T69" fmla="*/ 389 h 451"/>
                  <a:gd name="T70" fmla="*/ 157 w 209"/>
                  <a:gd name="T71" fmla="*/ 388 h 451"/>
                  <a:gd name="T72" fmla="*/ 155 w 209"/>
                  <a:gd name="T73" fmla="*/ 389 h 451"/>
                  <a:gd name="T74" fmla="*/ 132 w 209"/>
                  <a:gd name="T75" fmla="*/ 376 h 451"/>
                  <a:gd name="T76" fmla="*/ 118 w 209"/>
                  <a:gd name="T77" fmla="*/ 356 h 451"/>
                  <a:gd name="T78" fmla="*/ 110 w 209"/>
                  <a:gd name="T79" fmla="*/ 356 h 451"/>
                  <a:gd name="T80" fmla="*/ 110 w 209"/>
                  <a:gd name="T81" fmla="*/ 327 h 451"/>
                  <a:gd name="T82" fmla="*/ 110 w 209"/>
                  <a:gd name="T83" fmla="*/ 327 h 451"/>
                  <a:gd name="T84" fmla="*/ 69 w 209"/>
                  <a:gd name="T85" fmla="*/ 305 h 451"/>
                  <a:gd name="T86" fmla="*/ 70 w 209"/>
                  <a:gd name="T87" fmla="*/ 283 h 451"/>
                  <a:gd name="T88" fmla="*/ 92 w 209"/>
                  <a:gd name="T89" fmla="*/ 291 h 451"/>
                  <a:gd name="T90" fmla="*/ 84 w 209"/>
                  <a:gd name="T91" fmla="*/ 286 h 451"/>
                  <a:gd name="T92" fmla="*/ 67 w 209"/>
                  <a:gd name="T93" fmla="*/ 273 h 451"/>
                  <a:gd name="T94" fmla="*/ 46 w 209"/>
                  <a:gd name="T95" fmla="*/ 275 h 451"/>
                  <a:gd name="T96" fmla="*/ 43 w 209"/>
                  <a:gd name="T97" fmla="*/ 259 h 451"/>
                  <a:gd name="T98" fmla="*/ 40 w 209"/>
                  <a:gd name="T99" fmla="*/ 278 h 451"/>
                  <a:gd name="T100" fmla="*/ 32 w 209"/>
                  <a:gd name="T101" fmla="*/ 261 h 451"/>
                  <a:gd name="T102" fmla="*/ 24 w 209"/>
                  <a:gd name="T103" fmla="*/ 24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 h="451">
                    <a:moveTo>
                      <a:pt x="24" y="245"/>
                    </a:moveTo>
                    <a:cubicBezTo>
                      <a:pt x="21" y="238"/>
                      <a:pt x="19" y="231"/>
                      <a:pt x="17" y="224"/>
                    </a:cubicBezTo>
                    <a:cubicBezTo>
                      <a:pt x="12" y="210"/>
                      <a:pt x="12" y="209"/>
                      <a:pt x="16" y="189"/>
                    </a:cubicBezTo>
                    <a:cubicBezTo>
                      <a:pt x="19" y="188"/>
                      <a:pt x="22" y="190"/>
                      <a:pt x="25" y="191"/>
                    </a:cubicBezTo>
                    <a:cubicBezTo>
                      <a:pt x="22" y="188"/>
                      <a:pt x="22" y="181"/>
                      <a:pt x="14" y="183"/>
                    </a:cubicBezTo>
                    <a:cubicBezTo>
                      <a:pt x="13" y="184"/>
                      <a:pt x="11" y="180"/>
                      <a:pt x="10" y="177"/>
                    </a:cubicBezTo>
                    <a:cubicBezTo>
                      <a:pt x="6" y="169"/>
                      <a:pt x="6" y="159"/>
                      <a:pt x="4" y="150"/>
                    </a:cubicBezTo>
                    <a:cubicBezTo>
                      <a:pt x="0" y="110"/>
                      <a:pt x="2" y="71"/>
                      <a:pt x="13" y="32"/>
                    </a:cubicBezTo>
                    <a:cubicBezTo>
                      <a:pt x="16" y="21"/>
                      <a:pt x="19" y="11"/>
                      <a:pt x="24" y="0"/>
                    </a:cubicBezTo>
                    <a:cubicBezTo>
                      <a:pt x="28" y="5"/>
                      <a:pt x="28" y="9"/>
                      <a:pt x="28" y="14"/>
                    </a:cubicBezTo>
                    <a:cubicBezTo>
                      <a:pt x="28" y="68"/>
                      <a:pt x="37" y="120"/>
                      <a:pt x="57" y="170"/>
                    </a:cubicBezTo>
                    <a:cubicBezTo>
                      <a:pt x="57" y="171"/>
                      <a:pt x="58" y="173"/>
                      <a:pt x="59" y="174"/>
                    </a:cubicBezTo>
                    <a:cubicBezTo>
                      <a:pt x="60" y="177"/>
                      <a:pt x="61" y="181"/>
                      <a:pt x="62" y="184"/>
                    </a:cubicBezTo>
                    <a:cubicBezTo>
                      <a:pt x="66" y="186"/>
                      <a:pt x="67" y="188"/>
                      <a:pt x="65" y="192"/>
                    </a:cubicBezTo>
                    <a:cubicBezTo>
                      <a:pt x="66" y="198"/>
                      <a:pt x="66" y="205"/>
                      <a:pt x="69" y="211"/>
                    </a:cubicBezTo>
                    <a:cubicBezTo>
                      <a:pt x="71" y="214"/>
                      <a:pt x="64" y="214"/>
                      <a:pt x="67" y="218"/>
                    </a:cubicBezTo>
                    <a:cubicBezTo>
                      <a:pt x="68" y="223"/>
                      <a:pt x="74" y="223"/>
                      <a:pt x="76" y="228"/>
                    </a:cubicBezTo>
                    <a:cubicBezTo>
                      <a:pt x="77" y="228"/>
                      <a:pt x="80" y="229"/>
                      <a:pt x="80" y="229"/>
                    </a:cubicBezTo>
                    <a:cubicBezTo>
                      <a:pt x="89" y="220"/>
                      <a:pt x="89" y="231"/>
                      <a:pt x="91" y="234"/>
                    </a:cubicBezTo>
                    <a:cubicBezTo>
                      <a:pt x="108" y="256"/>
                      <a:pt x="118" y="282"/>
                      <a:pt x="135" y="305"/>
                    </a:cubicBezTo>
                    <a:cubicBezTo>
                      <a:pt x="139" y="311"/>
                      <a:pt x="144" y="318"/>
                      <a:pt x="150" y="322"/>
                    </a:cubicBezTo>
                    <a:cubicBezTo>
                      <a:pt x="163" y="333"/>
                      <a:pt x="173" y="347"/>
                      <a:pt x="181" y="361"/>
                    </a:cubicBezTo>
                    <a:cubicBezTo>
                      <a:pt x="185" y="368"/>
                      <a:pt x="189" y="368"/>
                      <a:pt x="195" y="371"/>
                    </a:cubicBezTo>
                    <a:cubicBezTo>
                      <a:pt x="199" y="373"/>
                      <a:pt x="209" y="373"/>
                      <a:pt x="205" y="384"/>
                    </a:cubicBezTo>
                    <a:cubicBezTo>
                      <a:pt x="206" y="383"/>
                      <a:pt x="206" y="383"/>
                      <a:pt x="206" y="383"/>
                    </a:cubicBezTo>
                    <a:cubicBezTo>
                      <a:pt x="197" y="385"/>
                      <a:pt x="186" y="381"/>
                      <a:pt x="180" y="392"/>
                    </a:cubicBezTo>
                    <a:cubicBezTo>
                      <a:pt x="186" y="396"/>
                      <a:pt x="196" y="396"/>
                      <a:pt x="200" y="404"/>
                    </a:cubicBezTo>
                    <a:cubicBezTo>
                      <a:pt x="194" y="414"/>
                      <a:pt x="186" y="405"/>
                      <a:pt x="177" y="405"/>
                    </a:cubicBezTo>
                    <a:cubicBezTo>
                      <a:pt x="184" y="411"/>
                      <a:pt x="198" y="412"/>
                      <a:pt x="187" y="425"/>
                    </a:cubicBezTo>
                    <a:cubicBezTo>
                      <a:pt x="189" y="425"/>
                      <a:pt x="190" y="425"/>
                      <a:pt x="190" y="425"/>
                    </a:cubicBezTo>
                    <a:cubicBezTo>
                      <a:pt x="194" y="424"/>
                      <a:pt x="197" y="420"/>
                      <a:pt x="201" y="424"/>
                    </a:cubicBezTo>
                    <a:cubicBezTo>
                      <a:pt x="202" y="425"/>
                      <a:pt x="203" y="427"/>
                      <a:pt x="202" y="429"/>
                    </a:cubicBezTo>
                    <a:cubicBezTo>
                      <a:pt x="200" y="432"/>
                      <a:pt x="196" y="433"/>
                      <a:pt x="193" y="433"/>
                    </a:cubicBezTo>
                    <a:cubicBezTo>
                      <a:pt x="190" y="434"/>
                      <a:pt x="188" y="434"/>
                      <a:pt x="185" y="434"/>
                    </a:cubicBezTo>
                    <a:cubicBezTo>
                      <a:pt x="176" y="439"/>
                      <a:pt x="169" y="434"/>
                      <a:pt x="161" y="429"/>
                    </a:cubicBezTo>
                    <a:cubicBezTo>
                      <a:pt x="159" y="426"/>
                      <a:pt x="155" y="424"/>
                      <a:pt x="150" y="424"/>
                    </a:cubicBezTo>
                    <a:cubicBezTo>
                      <a:pt x="143" y="422"/>
                      <a:pt x="136" y="420"/>
                      <a:pt x="131" y="413"/>
                    </a:cubicBezTo>
                    <a:cubicBezTo>
                      <a:pt x="136" y="419"/>
                      <a:pt x="137" y="424"/>
                      <a:pt x="128" y="426"/>
                    </a:cubicBezTo>
                    <a:cubicBezTo>
                      <a:pt x="123" y="427"/>
                      <a:pt x="120" y="430"/>
                      <a:pt x="117" y="433"/>
                    </a:cubicBezTo>
                    <a:cubicBezTo>
                      <a:pt x="116" y="433"/>
                      <a:pt x="116" y="433"/>
                      <a:pt x="115" y="433"/>
                    </a:cubicBezTo>
                    <a:cubicBezTo>
                      <a:pt x="113" y="444"/>
                      <a:pt x="103" y="446"/>
                      <a:pt x="95" y="451"/>
                    </a:cubicBezTo>
                    <a:cubicBezTo>
                      <a:pt x="95" y="451"/>
                      <a:pt x="94" y="451"/>
                      <a:pt x="94" y="451"/>
                    </a:cubicBezTo>
                    <a:cubicBezTo>
                      <a:pt x="86" y="448"/>
                      <a:pt x="83" y="440"/>
                      <a:pt x="78" y="434"/>
                    </a:cubicBezTo>
                    <a:cubicBezTo>
                      <a:pt x="76" y="426"/>
                      <a:pt x="73" y="419"/>
                      <a:pt x="69" y="412"/>
                    </a:cubicBezTo>
                    <a:cubicBezTo>
                      <a:pt x="69" y="412"/>
                      <a:pt x="69" y="412"/>
                      <a:pt x="69" y="412"/>
                    </a:cubicBezTo>
                    <a:cubicBezTo>
                      <a:pt x="70" y="411"/>
                      <a:pt x="71" y="409"/>
                      <a:pt x="71" y="407"/>
                    </a:cubicBezTo>
                    <a:cubicBezTo>
                      <a:pt x="77" y="403"/>
                      <a:pt x="83" y="405"/>
                      <a:pt x="85" y="410"/>
                    </a:cubicBezTo>
                    <a:cubicBezTo>
                      <a:pt x="90" y="421"/>
                      <a:pt x="94" y="413"/>
                      <a:pt x="98" y="410"/>
                    </a:cubicBezTo>
                    <a:cubicBezTo>
                      <a:pt x="100" y="410"/>
                      <a:pt x="97" y="408"/>
                      <a:pt x="98" y="409"/>
                    </a:cubicBezTo>
                    <a:cubicBezTo>
                      <a:pt x="98" y="410"/>
                      <a:pt x="98" y="410"/>
                      <a:pt x="98" y="410"/>
                    </a:cubicBezTo>
                    <a:cubicBezTo>
                      <a:pt x="90" y="412"/>
                      <a:pt x="84" y="409"/>
                      <a:pt x="80" y="401"/>
                    </a:cubicBezTo>
                    <a:cubicBezTo>
                      <a:pt x="73" y="387"/>
                      <a:pt x="70" y="370"/>
                      <a:pt x="57" y="358"/>
                    </a:cubicBezTo>
                    <a:cubicBezTo>
                      <a:pt x="53" y="354"/>
                      <a:pt x="53" y="347"/>
                      <a:pt x="59" y="342"/>
                    </a:cubicBezTo>
                    <a:cubicBezTo>
                      <a:pt x="64" y="337"/>
                      <a:pt x="68" y="332"/>
                      <a:pt x="69" y="325"/>
                    </a:cubicBezTo>
                    <a:cubicBezTo>
                      <a:pt x="70" y="315"/>
                      <a:pt x="77" y="312"/>
                      <a:pt x="85" y="317"/>
                    </a:cubicBezTo>
                    <a:cubicBezTo>
                      <a:pt x="89" y="319"/>
                      <a:pt x="93" y="320"/>
                      <a:pt x="97" y="321"/>
                    </a:cubicBezTo>
                    <a:cubicBezTo>
                      <a:pt x="100" y="322"/>
                      <a:pt x="103" y="324"/>
                      <a:pt x="106" y="327"/>
                    </a:cubicBezTo>
                    <a:cubicBezTo>
                      <a:pt x="109" y="332"/>
                      <a:pt x="110" y="336"/>
                      <a:pt x="105" y="339"/>
                    </a:cubicBezTo>
                    <a:cubicBezTo>
                      <a:pt x="97" y="345"/>
                      <a:pt x="100" y="347"/>
                      <a:pt x="107" y="350"/>
                    </a:cubicBezTo>
                    <a:cubicBezTo>
                      <a:pt x="109" y="354"/>
                      <a:pt x="110" y="357"/>
                      <a:pt x="107" y="361"/>
                    </a:cubicBezTo>
                    <a:cubicBezTo>
                      <a:pt x="98" y="368"/>
                      <a:pt x="95" y="368"/>
                      <a:pt x="90" y="360"/>
                    </a:cubicBezTo>
                    <a:cubicBezTo>
                      <a:pt x="90" y="355"/>
                      <a:pt x="88" y="352"/>
                      <a:pt x="88" y="347"/>
                    </a:cubicBezTo>
                    <a:cubicBezTo>
                      <a:pt x="88" y="351"/>
                      <a:pt x="90" y="354"/>
                      <a:pt x="90" y="358"/>
                    </a:cubicBezTo>
                    <a:cubicBezTo>
                      <a:pt x="91" y="362"/>
                      <a:pt x="90" y="368"/>
                      <a:pt x="98" y="366"/>
                    </a:cubicBezTo>
                    <a:cubicBezTo>
                      <a:pt x="106" y="365"/>
                      <a:pt x="107" y="370"/>
                      <a:pt x="108" y="375"/>
                    </a:cubicBezTo>
                    <a:cubicBezTo>
                      <a:pt x="108" y="380"/>
                      <a:pt x="109" y="384"/>
                      <a:pt x="111" y="387"/>
                    </a:cubicBezTo>
                    <a:cubicBezTo>
                      <a:pt x="107" y="383"/>
                      <a:pt x="107" y="376"/>
                      <a:pt x="107" y="371"/>
                    </a:cubicBezTo>
                    <a:cubicBezTo>
                      <a:pt x="107" y="365"/>
                      <a:pt x="113" y="365"/>
                      <a:pt x="117" y="367"/>
                    </a:cubicBezTo>
                    <a:cubicBezTo>
                      <a:pt x="121" y="369"/>
                      <a:pt x="123" y="373"/>
                      <a:pt x="124" y="376"/>
                    </a:cubicBezTo>
                    <a:cubicBezTo>
                      <a:pt x="125" y="383"/>
                      <a:pt x="130" y="387"/>
                      <a:pt x="136" y="389"/>
                    </a:cubicBezTo>
                    <a:cubicBezTo>
                      <a:pt x="145" y="395"/>
                      <a:pt x="156" y="398"/>
                      <a:pt x="166" y="403"/>
                    </a:cubicBezTo>
                    <a:cubicBezTo>
                      <a:pt x="162" y="399"/>
                      <a:pt x="151" y="400"/>
                      <a:pt x="157" y="388"/>
                    </a:cubicBezTo>
                    <a:cubicBezTo>
                      <a:pt x="157" y="387"/>
                      <a:pt x="155" y="387"/>
                      <a:pt x="156" y="388"/>
                    </a:cubicBezTo>
                    <a:cubicBezTo>
                      <a:pt x="156" y="388"/>
                      <a:pt x="156" y="388"/>
                      <a:pt x="155" y="389"/>
                    </a:cubicBezTo>
                    <a:cubicBezTo>
                      <a:pt x="154" y="390"/>
                      <a:pt x="152" y="392"/>
                      <a:pt x="150" y="392"/>
                    </a:cubicBezTo>
                    <a:cubicBezTo>
                      <a:pt x="141" y="391"/>
                      <a:pt x="137" y="383"/>
                      <a:pt x="132" y="376"/>
                    </a:cubicBezTo>
                    <a:cubicBezTo>
                      <a:pt x="129" y="368"/>
                      <a:pt x="126" y="360"/>
                      <a:pt x="125" y="352"/>
                    </a:cubicBezTo>
                    <a:cubicBezTo>
                      <a:pt x="122" y="352"/>
                      <a:pt x="120" y="354"/>
                      <a:pt x="118" y="356"/>
                    </a:cubicBezTo>
                    <a:cubicBezTo>
                      <a:pt x="117" y="356"/>
                      <a:pt x="116" y="357"/>
                      <a:pt x="115" y="357"/>
                    </a:cubicBezTo>
                    <a:cubicBezTo>
                      <a:pt x="113" y="357"/>
                      <a:pt x="111" y="357"/>
                      <a:pt x="110" y="356"/>
                    </a:cubicBezTo>
                    <a:cubicBezTo>
                      <a:pt x="108" y="353"/>
                      <a:pt x="108" y="349"/>
                      <a:pt x="106" y="347"/>
                    </a:cubicBezTo>
                    <a:cubicBezTo>
                      <a:pt x="107" y="340"/>
                      <a:pt x="110" y="334"/>
                      <a:pt x="110" y="327"/>
                    </a:cubicBezTo>
                    <a:cubicBezTo>
                      <a:pt x="111" y="326"/>
                      <a:pt x="110" y="328"/>
                      <a:pt x="111" y="327"/>
                    </a:cubicBezTo>
                    <a:cubicBezTo>
                      <a:pt x="110" y="327"/>
                      <a:pt x="110" y="327"/>
                      <a:pt x="110" y="327"/>
                    </a:cubicBezTo>
                    <a:cubicBezTo>
                      <a:pt x="104" y="329"/>
                      <a:pt x="103" y="323"/>
                      <a:pt x="99" y="322"/>
                    </a:cubicBezTo>
                    <a:cubicBezTo>
                      <a:pt x="89" y="317"/>
                      <a:pt x="77" y="313"/>
                      <a:pt x="69" y="305"/>
                    </a:cubicBezTo>
                    <a:cubicBezTo>
                      <a:pt x="68" y="302"/>
                      <a:pt x="68" y="299"/>
                      <a:pt x="67" y="296"/>
                    </a:cubicBezTo>
                    <a:cubicBezTo>
                      <a:pt x="67" y="292"/>
                      <a:pt x="65" y="287"/>
                      <a:pt x="70" y="283"/>
                    </a:cubicBezTo>
                    <a:cubicBezTo>
                      <a:pt x="75" y="280"/>
                      <a:pt x="80" y="283"/>
                      <a:pt x="84" y="285"/>
                    </a:cubicBezTo>
                    <a:cubicBezTo>
                      <a:pt x="87" y="287"/>
                      <a:pt x="86" y="292"/>
                      <a:pt x="92" y="291"/>
                    </a:cubicBezTo>
                    <a:cubicBezTo>
                      <a:pt x="97" y="290"/>
                      <a:pt x="101" y="294"/>
                      <a:pt x="105" y="298"/>
                    </a:cubicBezTo>
                    <a:cubicBezTo>
                      <a:pt x="99" y="292"/>
                      <a:pt x="90" y="292"/>
                      <a:pt x="84" y="286"/>
                    </a:cubicBezTo>
                    <a:cubicBezTo>
                      <a:pt x="86" y="282"/>
                      <a:pt x="88" y="279"/>
                      <a:pt x="90" y="275"/>
                    </a:cubicBezTo>
                    <a:cubicBezTo>
                      <a:pt x="82" y="273"/>
                      <a:pt x="73" y="281"/>
                      <a:pt x="67" y="273"/>
                    </a:cubicBezTo>
                    <a:cubicBezTo>
                      <a:pt x="67" y="273"/>
                      <a:pt x="66" y="273"/>
                      <a:pt x="65" y="273"/>
                    </a:cubicBezTo>
                    <a:cubicBezTo>
                      <a:pt x="62" y="276"/>
                      <a:pt x="50" y="277"/>
                      <a:pt x="46" y="275"/>
                    </a:cubicBezTo>
                    <a:cubicBezTo>
                      <a:pt x="45" y="275"/>
                      <a:pt x="45" y="273"/>
                      <a:pt x="45" y="272"/>
                    </a:cubicBezTo>
                    <a:cubicBezTo>
                      <a:pt x="42" y="266"/>
                      <a:pt x="42" y="266"/>
                      <a:pt x="43" y="259"/>
                    </a:cubicBezTo>
                    <a:cubicBezTo>
                      <a:pt x="43" y="257"/>
                      <a:pt x="43" y="259"/>
                      <a:pt x="43" y="259"/>
                    </a:cubicBezTo>
                    <a:cubicBezTo>
                      <a:pt x="40" y="265"/>
                      <a:pt x="45" y="272"/>
                      <a:pt x="40" y="278"/>
                    </a:cubicBezTo>
                    <a:cubicBezTo>
                      <a:pt x="37" y="275"/>
                      <a:pt x="38" y="269"/>
                      <a:pt x="32" y="268"/>
                    </a:cubicBezTo>
                    <a:cubicBezTo>
                      <a:pt x="32" y="266"/>
                      <a:pt x="34" y="263"/>
                      <a:pt x="32" y="261"/>
                    </a:cubicBezTo>
                    <a:cubicBezTo>
                      <a:pt x="28" y="259"/>
                      <a:pt x="28" y="255"/>
                      <a:pt x="29" y="252"/>
                    </a:cubicBezTo>
                    <a:cubicBezTo>
                      <a:pt x="30" y="247"/>
                      <a:pt x="27" y="246"/>
                      <a:pt x="24" y="245"/>
                    </a:cubicBezTo>
                    <a:close/>
                  </a:path>
                </a:pathLst>
              </a:custGeom>
              <a:solidFill>
                <a:srgbClr val="F9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9" name="Freeform 12">
                <a:extLst>
                  <a:ext uri="{FF2B5EF4-FFF2-40B4-BE49-F238E27FC236}">
                    <a16:creationId xmlns:a16="http://schemas.microsoft.com/office/drawing/2014/main" id="{5FFB4C93-196A-8BAF-F20A-9B74D256087B}"/>
                  </a:ext>
                </a:extLst>
              </p:cNvPr>
              <p:cNvSpPr/>
              <p:nvPr/>
            </p:nvSpPr>
            <p:spPr bwMode="auto">
              <a:xfrm>
                <a:off x="651" y="2089"/>
                <a:ext cx="226" cy="589"/>
              </a:xfrm>
              <a:custGeom>
                <a:avLst/>
                <a:gdLst>
                  <a:gd name="T0" fmla="*/ 14 w 114"/>
                  <a:gd name="T1" fmla="*/ 236 h 298"/>
                  <a:gd name="T2" fmla="*/ 4 w 114"/>
                  <a:gd name="T3" fmla="*/ 159 h 298"/>
                  <a:gd name="T4" fmla="*/ 11 w 114"/>
                  <a:gd name="T5" fmla="*/ 84 h 298"/>
                  <a:gd name="T6" fmla="*/ 42 w 114"/>
                  <a:gd name="T7" fmla="*/ 14 h 298"/>
                  <a:gd name="T8" fmla="*/ 55 w 114"/>
                  <a:gd name="T9" fmla="*/ 0 h 298"/>
                  <a:gd name="T10" fmla="*/ 60 w 114"/>
                  <a:gd name="T11" fmla="*/ 114 h 298"/>
                  <a:gd name="T12" fmla="*/ 80 w 114"/>
                  <a:gd name="T13" fmla="*/ 170 h 298"/>
                  <a:gd name="T14" fmla="*/ 91 w 114"/>
                  <a:gd name="T15" fmla="*/ 182 h 298"/>
                  <a:gd name="T16" fmla="*/ 95 w 114"/>
                  <a:gd name="T17" fmla="*/ 219 h 298"/>
                  <a:gd name="T18" fmla="*/ 102 w 114"/>
                  <a:gd name="T19" fmla="*/ 201 h 298"/>
                  <a:gd name="T20" fmla="*/ 110 w 114"/>
                  <a:gd name="T21" fmla="*/ 212 h 298"/>
                  <a:gd name="T22" fmla="*/ 89 w 114"/>
                  <a:gd name="T23" fmla="*/ 236 h 298"/>
                  <a:gd name="T24" fmla="*/ 87 w 114"/>
                  <a:gd name="T25" fmla="*/ 242 h 298"/>
                  <a:gd name="T26" fmla="*/ 87 w 114"/>
                  <a:gd name="T27" fmla="*/ 253 h 298"/>
                  <a:gd name="T28" fmla="*/ 87 w 114"/>
                  <a:gd name="T29" fmla="*/ 241 h 298"/>
                  <a:gd name="T30" fmla="*/ 103 w 114"/>
                  <a:gd name="T31" fmla="*/ 231 h 298"/>
                  <a:gd name="T32" fmla="*/ 107 w 114"/>
                  <a:gd name="T33" fmla="*/ 235 h 298"/>
                  <a:gd name="T34" fmla="*/ 111 w 114"/>
                  <a:gd name="T35" fmla="*/ 247 h 298"/>
                  <a:gd name="T36" fmla="*/ 101 w 114"/>
                  <a:gd name="T37" fmla="*/ 269 h 298"/>
                  <a:gd name="T38" fmla="*/ 101 w 114"/>
                  <a:gd name="T39" fmla="*/ 269 h 298"/>
                  <a:gd name="T40" fmla="*/ 101 w 114"/>
                  <a:gd name="T41" fmla="*/ 283 h 298"/>
                  <a:gd name="T42" fmla="*/ 98 w 114"/>
                  <a:gd name="T43" fmla="*/ 296 h 298"/>
                  <a:gd name="T44" fmla="*/ 87 w 114"/>
                  <a:gd name="T45" fmla="*/ 293 h 298"/>
                  <a:gd name="T46" fmla="*/ 71 w 114"/>
                  <a:gd name="T47" fmla="*/ 285 h 298"/>
                  <a:gd name="T48" fmla="*/ 60 w 114"/>
                  <a:gd name="T49" fmla="*/ 276 h 298"/>
                  <a:gd name="T50" fmla="*/ 57 w 114"/>
                  <a:gd name="T51" fmla="*/ 259 h 298"/>
                  <a:gd name="T52" fmla="*/ 48 w 114"/>
                  <a:gd name="T53" fmla="*/ 255 h 298"/>
                  <a:gd name="T54" fmla="*/ 32 w 114"/>
                  <a:gd name="T55" fmla="*/ 251 h 298"/>
                  <a:gd name="T56" fmla="*/ 31 w 114"/>
                  <a:gd name="T57" fmla="*/ 252 h 298"/>
                  <a:gd name="T58" fmla="*/ 28 w 114"/>
                  <a:gd name="T59" fmla="*/ 252 h 298"/>
                  <a:gd name="T60" fmla="*/ 14 w 114"/>
                  <a:gd name="T61" fmla="*/ 23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98">
                    <a:moveTo>
                      <a:pt x="14" y="236"/>
                    </a:moveTo>
                    <a:cubicBezTo>
                      <a:pt x="14" y="210"/>
                      <a:pt x="0" y="185"/>
                      <a:pt x="4" y="159"/>
                    </a:cubicBezTo>
                    <a:cubicBezTo>
                      <a:pt x="7" y="134"/>
                      <a:pt x="2" y="109"/>
                      <a:pt x="11" y="84"/>
                    </a:cubicBezTo>
                    <a:cubicBezTo>
                      <a:pt x="19" y="60"/>
                      <a:pt x="29" y="36"/>
                      <a:pt x="42" y="14"/>
                    </a:cubicBezTo>
                    <a:cubicBezTo>
                      <a:pt x="45" y="9"/>
                      <a:pt x="48" y="4"/>
                      <a:pt x="55" y="0"/>
                    </a:cubicBezTo>
                    <a:cubicBezTo>
                      <a:pt x="51" y="39"/>
                      <a:pt x="51" y="77"/>
                      <a:pt x="60" y="114"/>
                    </a:cubicBezTo>
                    <a:cubicBezTo>
                      <a:pt x="63" y="134"/>
                      <a:pt x="71" y="152"/>
                      <a:pt x="80" y="170"/>
                    </a:cubicBezTo>
                    <a:cubicBezTo>
                      <a:pt x="82" y="176"/>
                      <a:pt x="88" y="178"/>
                      <a:pt x="91" y="182"/>
                    </a:cubicBezTo>
                    <a:cubicBezTo>
                      <a:pt x="100" y="194"/>
                      <a:pt x="91" y="206"/>
                      <a:pt x="95" y="219"/>
                    </a:cubicBezTo>
                    <a:cubicBezTo>
                      <a:pt x="99" y="213"/>
                      <a:pt x="101" y="207"/>
                      <a:pt x="102" y="201"/>
                    </a:cubicBezTo>
                    <a:cubicBezTo>
                      <a:pt x="108" y="202"/>
                      <a:pt x="109" y="207"/>
                      <a:pt x="110" y="212"/>
                    </a:cubicBezTo>
                    <a:cubicBezTo>
                      <a:pt x="109" y="229"/>
                      <a:pt x="106" y="232"/>
                      <a:pt x="89" y="236"/>
                    </a:cubicBezTo>
                    <a:cubicBezTo>
                      <a:pt x="84" y="238"/>
                      <a:pt x="88" y="240"/>
                      <a:pt x="87" y="242"/>
                    </a:cubicBezTo>
                    <a:cubicBezTo>
                      <a:pt x="87" y="246"/>
                      <a:pt x="87" y="249"/>
                      <a:pt x="87" y="253"/>
                    </a:cubicBezTo>
                    <a:cubicBezTo>
                      <a:pt x="87" y="249"/>
                      <a:pt x="87" y="245"/>
                      <a:pt x="87" y="241"/>
                    </a:cubicBezTo>
                    <a:cubicBezTo>
                      <a:pt x="90" y="234"/>
                      <a:pt x="98" y="236"/>
                      <a:pt x="103" y="231"/>
                    </a:cubicBezTo>
                    <a:cubicBezTo>
                      <a:pt x="104" y="230"/>
                      <a:pt x="106" y="233"/>
                      <a:pt x="107" y="235"/>
                    </a:cubicBezTo>
                    <a:cubicBezTo>
                      <a:pt x="109" y="239"/>
                      <a:pt x="108" y="243"/>
                      <a:pt x="111" y="247"/>
                    </a:cubicBezTo>
                    <a:cubicBezTo>
                      <a:pt x="114" y="257"/>
                      <a:pt x="104" y="262"/>
                      <a:pt x="101" y="269"/>
                    </a:cubicBezTo>
                    <a:cubicBezTo>
                      <a:pt x="101" y="269"/>
                      <a:pt x="101" y="269"/>
                      <a:pt x="101" y="269"/>
                    </a:cubicBezTo>
                    <a:cubicBezTo>
                      <a:pt x="99" y="273"/>
                      <a:pt x="100" y="278"/>
                      <a:pt x="101" y="283"/>
                    </a:cubicBezTo>
                    <a:cubicBezTo>
                      <a:pt x="102" y="287"/>
                      <a:pt x="102" y="293"/>
                      <a:pt x="98" y="296"/>
                    </a:cubicBezTo>
                    <a:cubicBezTo>
                      <a:pt x="95" y="298"/>
                      <a:pt x="91" y="294"/>
                      <a:pt x="87" y="293"/>
                    </a:cubicBezTo>
                    <a:cubicBezTo>
                      <a:pt x="82" y="290"/>
                      <a:pt x="76" y="288"/>
                      <a:pt x="71" y="285"/>
                    </a:cubicBezTo>
                    <a:cubicBezTo>
                      <a:pt x="67" y="281"/>
                      <a:pt x="56" y="288"/>
                      <a:pt x="60" y="276"/>
                    </a:cubicBezTo>
                    <a:cubicBezTo>
                      <a:pt x="62" y="270"/>
                      <a:pt x="58" y="265"/>
                      <a:pt x="57" y="259"/>
                    </a:cubicBezTo>
                    <a:cubicBezTo>
                      <a:pt x="57" y="252"/>
                      <a:pt x="55" y="249"/>
                      <a:pt x="48" y="255"/>
                    </a:cubicBezTo>
                    <a:cubicBezTo>
                      <a:pt x="38" y="263"/>
                      <a:pt x="38" y="262"/>
                      <a:pt x="32" y="251"/>
                    </a:cubicBezTo>
                    <a:cubicBezTo>
                      <a:pt x="32" y="250"/>
                      <a:pt x="32" y="251"/>
                      <a:pt x="31" y="252"/>
                    </a:cubicBezTo>
                    <a:cubicBezTo>
                      <a:pt x="30" y="252"/>
                      <a:pt x="29" y="253"/>
                      <a:pt x="28" y="252"/>
                    </a:cubicBezTo>
                    <a:cubicBezTo>
                      <a:pt x="25" y="246"/>
                      <a:pt x="15" y="245"/>
                      <a:pt x="14" y="236"/>
                    </a:cubicBezTo>
                    <a:close/>
                  </a:path>
                </a:pathLst>
              </a:custGeom>
              <a:solidFill>
                <a:srgbClr val="F9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0" name="Freeform 13">
                <a:extLst>
                  <a:ext uri="{FF2B5EF4-FFF2-40B4-BE49-F238E27FC236}">
                    <a16:creationId xmlns:a16="http://schemas.microsoft.com/office/drawing/2014/main" id="{8BE70859-DAF1-EBFE-8DA6-74272B9E29DB}"/>
                  </a:ext>
                </a:extLst>
              </p:cNvPr>
              <p:cNvSpPr/>
              <p:nvPr/>
            </p:nvSpPr>
            <p:spPr bwMode="auto">
              <a:xfrm>
                <a:off x="1960" y="2472"/>
                <a:ext cx="356" cy="489"/>
              </a:xfrm>
              <a:custGeom>
                <a:avLst/>
                <a:gdLst>
                  <a:gd name="T0" fmla="*/ 75 w 180"/>
                  <a:gd name="T1" fmla="*/ 213 h 247"/>
                  <a:gd name="T2" fmla="*/ 87 w 180"/>
                  <a:gd name="T3" fmla="*/ 239 h 247"/>
                  <a:gd name="T4" fmla="*/ 80 w 180"/>
                  <a:gd name="T5" fmla="*/ 231 h 247"/>
                  <a:gd name="T6" fmla="*/ 71 w 180"/>
                  <a:gd name="T7" fmla="*/ 247 h 247"/>
                  <a:gd name="T8" fmla="*/ 62 w 180"/>
                  <a:gd name="T9" fmla="*/ 225 h 247"/>
                  <a:gd name="T10" fmla="*/ 74 w 180"/>
                  <a:gd name="T11" fmla="*/ 137 h 247"/>
                  <a:gd name="T12" fmla="*/ 69 w 180"/>
                  <a:gd name="T13" fmla="*/ 134 h 247"/>
                  <a:gd name="T14" fmla="*/ 57 w 180"/>
                  <a:gd name="T15" fmla="*/ 115 h 247"/>
                  <a:gd name="T16" fmla="*/ 51 w 180"/>
                  <a:gd name="T17" fmla="*/ 113 h 247"/>
                  <a:gd name="T18" fmla="*/ 50 w 180"/>
                  <a:gd name="T19" fmla="*/ 128 h 247"/>
                  <a:gd name="T20" fmla="*/ 43 w 180"/>
                  <a:gd name="T21" fmla="*/ 145 h 247"/>
                  <a:gd name="T22" fmla="*/ 34 w 180"/>
                  <a:gd name="T23" fmla="*/ 165 h 247"/>
                  <a:gd name="T24" fmla="*/ 14 w 180"/>
                  <a:gd name="T25" fmla="*/ 172 h 247"/>
                  <a:gd name="T26" fmla="*/ 5 w 180"/>
                  <a:gd name="T27" fmla="*/ 161 h 247"/>
                  <a:gd name="T28" fmla="*/ 22 w 180"/>
                  <a:gd name="T29" fmla="*/ 42 h 247"/>
                  <a:gd name="T30" fmla="*/ 23 w 180"/>
                  <a:gd name="T31" fmla="*/ 5 h 247"/>
                  <a:gd name="T32" fmla="*/ 25 w 180"/>
                  <a:gd name="T33" fmla="*/ 7 h 247"/>
                  <a:gd name="T34" fmla="*/ 34 w 180"/>
                  <a:gd name="T35" fmla="*/ 7 h 247"/>
                  <a:gd name="T36" fmla="*/ 58 w 180"/>
                  <a:gd name="T37" fmla="*/ 32 h 247"/>
                  <a:gd name="T38" fmla="*/ 88 w 180"/>
                  <a:gd name="T39" fmla="*/ 89 h 247"/>
                  <a:gd name="T40" fmla="*/ 99 w 180"/>
                  <a:gd name="T41" fmla="*/ 105 h 247"/>
                  <a:gd name="T42" fmla="*/ 122 w 180"/>
                  <a:gd name="T43" fmla="*/ 107 h 247"/>
                  <a:gd name="T44" fmla="*/ 139 w 180"/>
                  <a:gd name="T45" fmla="*/ 108 h 247"/>
                  <a:gd name="T46" fmla="*/ 126 w 180"/>
                  <a:gd name="T47" fmla="*/ 116 h 247"/>
                  <a:gd name="T48" fmla="*/ 140 w 180"/>
                  <a:gd name="T49" fmla="*/ 124 h 247"/>
                  <a:gd name="T50" fmla="*/ 166 w 180"/>
                  <a:gd name="T51" fmla="*/ 143 h 247"/>
                  <a:gd name="T52" fmla="*/ 179 w 180"/>
                  <a:gd name="T53" fmla="*/ 155 h 247"/>
                  <a:gd name="T54" fmla="*/ 170 w 180"/>
                  <a:gd name="T55" fmla="*/ 154 h 247"/>
                  <a:gd name="T56" fmla="*/ 159 w 180"/>
                  <a:gd name="T57" fmla="*/ 144 h 247"/>
                  <a:gd name="T58" fmla="*/ 154 w 180"/>
                  <a:gd name="T59" fmla="*/ 148 h 247"/>
                  <a:gd name="T60" fmla="*/ 112 w 180"/>
                  <a:gd name="T61" fmla="*/ 117 h 247"/>
                  <a:gd name="T62" fmla="*/ 117 w 180"/>
                  <a:gd name="T63" fmla="*/ 127 h 247"/>
                  <a:gd name="T64" fmla="*/ 119 w 180"/>
                  <a:gd name="T65" fmla="*/ 137 h 247"/>
                  <a:gd name="T66" fmla="*/ 131 w 180"/>
                  <a:gd name="T67" fmla="*/ 156 h 247"/>
                  <a:gd name="T68" fmla="*/ 133 w 180"/>
                  <a:gd name="T69" fmla="*/ 197 h 247"/>
                  <a:gd name="T70" fmla="*/ 124 w 180"/>
                  <a:gd name="T71" fmla="*/ 194 h 247"/>
                  <a:gd name="T72" fmla="*/ 77 w 180"/>
                  <a:gd name="T73" fmla="*/ 87 h 247"/>
                  <a:gd name="T74" fmla="*/ 71 w 180"/>
                  <a:gd name="T75" fmla="*/ 102 h 247"/>
                  <a:gd name="T76" fmla="*/ 74 w 180"/>
                  <a:gd name="T77" fmla="*/ 104 h 247"/>
                  <a:gd name="T78" fmla="*/ 80 w 180"/>
                  <a:gd name="T79" fmla="*/ 111 h 247"/>
                  <a:gd name="T80" fmla="*/ 77 w 180"/>
                  <a:gd name="T81" fmla="*/ 119 h 247"/>
                  <a:gd name="T82" fmla="*/ 89 w 180"/>
                  <a:gd name="T83" fmla="*/ 142 h 247"/>
                  <a:gd name="T84" fmla="*/ 98 w 180"/>
                  <a:gd name="T85" fmla="*/ 198 h 247"/>
                  <a:gd name="T86" fmla="*/ 72 w 180"/>
                  <a:gd name="T87" fmla="*/ 20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46">
                    <a:moveTo>
                      <a:pt x="72" y="208"/>
                    </a:moveTo>
                    <a:cubicBezTo>
                      <a:pt x="72" y="211"/>
                      <a:pt x="73" y="212"/>
                      <a:pt x="75" y="213"/>
                    </a:cubicBezTo>
                    <a:cubicBezTo>
                      <a:pt x="88" y="215"/>
                      <a:pt x="92" y="224"/>
                      <a:pt x="87" y="239"/>
                    </a:cubicBezTo>
                    <a:cubicBezTo>
                      <a:pt x="87" y="239"/>
                      <a:pt x="87" y="239"/>
                      <a:pt x="87" y="239"/>
                    </a:cubicBezTo>
                    <a:cubicBezTo>
                      <a:pt x="86" y="239"/>
                      <a:pt x="85" y="238"/>
                      <a:pt x="84" y="238"/>
                    </a:cubicBezTo>
                    <a:cubicBezTo>
                      <a:pt x="82" y="236"/>
                      <a:pt x="90" y="229"/>
                      <a:pt x="80" y="231"/>
                    </a:cubicBezTo>
                    <a:cubicBezTo>
                      <a:pt x="74" y="232"/>
                      <a:pt x="73" y="236"/>
                      <a:pt x="71" y="241"/>
                    </a:cubicBezTo>
                    <a:cubicBezTo>
                      <a:pt x="70" y="243"/>
                      <a:pt x="78" y="247"/>
                      <a:pt x="71" y="247"/>
                    </a:cubicBezTo>
                    <a:cubicBezTo>
                      <a:pt x="68" y="247"/>
                      <a:pt x="61" y="245"/>
                      <a:pt x="61" y="238"/>
                    </a:cubicBezTo>
                    <a:cubicBezTo>
                      <a:pt x="61" y="234"/>
                      <a:pt x="62" y="229"/>
                      <a:pt x="62" y="225"/>
                    </a:cubicBezTo>
                    <a:cubicBezTo>
                      <a:pt x="64" y="201"/>
                      <a:pt x="58" y="178"/>
                      <a:pt x="58" y="154"/>
                    </a:cubicBezTo>
                    <a:cubicBezTo>
                      <a:pt x="58" y="138"/>
                      <a:pt x="58" y="138"/>
                      <a:pt x="74" y="137"/>
                    </a:cubicBezTo>
                    <a:cubicBezTo>
                      <a:pt x="77" y="136"/>
                      <a:pt x="81" y="136"/>
                      <a:pt x="83" y="132"/>
                    </a:cubicBezTo>
                    <a:cubicBezTo>
                      <a:pt x="77" y="130"/>
                      <a:pt x="73" y="134"/>
                      <a:pt x="69" y="134"/>
                    </a:cubicBezTo>
                    <a:cubicBezTo>
                      <a:pt x="62" y="135"/>
                      <a:pt x="58" y="135"/>
                      <a:pt x="59" y="126"/>
                    </a:cubicBezTo>
                    <a:cubicBezTo>
                      <a:pt x="59" y="123"/>
                      <a:pt x="57" y="119"/>
                      <a:pt x="57" y="115"/>
                    </a:cubicBezTo>
                    <a:cubicBezTo>
                      <a:pt x="56" y="106"/>
                      <a:pt x="51" y="105"/>
                      <a:pt x="43" y="108"/>
                    </a:cubicBezTo>
                    <a:cubicBezTo>
                      <a:pt x="45" y="113"/>
                      <a:pt x="53" y="107"/>
                      <a:pt x="51" y="113"/>
                    </a:cubicBezTo>
                    <a:cubicBezTo>
                      <a:pt x="50" y="118"/>
                      <a:pt x="46" y="122"/>
                      <a:pt x="40" y="121"/>
                    </a:cubicBezTo>
                    <a:cubicBezTo>
                      <a:pt x="41" y="128"/>
                      <a:pt x="47" y="124"/>
                      <a:pt x="50" y="128"/>
                    </a:cubicBezTo>
                    <a:cubicBezTo>
                      <a:pt x="45" y="133"/>
                      <a:pt x="41" y="137"/>
                      <a:pt x="33" y="137"/>
                    </a:cubicBezTo>
                    <a:cubicBezTo>
                      <a:pt x="32" y="145"/>
                      <a:pt x="47" y="135"/>
                      <a:pt x="43" y="145"/>
                    </a:cubicBezTo>
                    <a:cubicBezTo>
                      <a:pt x="40" y="153"/>
                      <a:pt x="34" y="158"/>
                      <a:pt x="25" y="151"/>
                    </a:cubicBezTo>
                    <a:cubicBezTo>
                      <a:pt x="24" y="159"/>
                      <a:pt x="40" y="154"/>
                      <a:pt x="34" y="165"/>
                    </a:cubicBezTo>
                    <a:cubicBezTo>
                      <a:pt x="28" y="174"/>
                      <a:pt x="22" y="166"/>
                      <a:pt x="16" y="165"/>
                    </a:cubicBezTo>
                    <a:cubicBezTo>
                      <a:pt x="13" y="167"/>
                      <a:pt x="19" y="171"/>
                      <a:pt x="14" y="172"/>
                    </a:cubicBezTo>
                    <a:cubicBezTo>
                      <a:pt x="10" y="172"/>
                      <a:pt x="6" y="169"/>
                      <a:pt x="3" y="167"/>
                    </a:cubicBezTo>
                    <a:cubicBezTo>
                      <a:pt x="0" y="164"/>
                      <a:pt x="4" y="162"/>
                      <a:pt x="5" y="161"/>
                    </a:cubicBezTo>
                    <a:cubicBezTo>
                      <a:pt x="25" y="138"/>
                      <a:pt x="37" y="113"/>
                      <a:pt x="32" y="82"/>
                    </a:cubicBezTo>
                    <a:cubicBezTo>
                      <a:pt x="30" y="69"/>
                      <a:pt x="28" y="55"/>
                      <a:pt x="22" y="42"/>
                    </a:cubicBezTo>
                    <a:cubicBezTo>
                      <a:pt x="19" y="35"/>
                      <a:pt x="18" y="29"/>
                      <a:pt x="15" y="22"/>
                    </a:cubicBezTo>
                    <a:cubicBezTo>
                      <a:pt x="12" y="13"/>
                      <a:pt x="13" y="7"/>
                      <a:pt x="23" y="5"/>
                    </a:cubicBezTo>
                    <a:cubicBezTo>
                      <a:pt x="24" y="5"/>
                      <a:pt x="24" y="4"/>
                      <a:pt x="25" y="5"/>
                    </a:cubicBezTo>
                    <a:cubicBezTo>
                      <a:pt x="26" y="5"/>
                      <a:pt x="26" y="6"/>
                      <a:pt x="25" y="7"/>
                    </a:cubicBezTo>
                    <a:cubicBezTo>
                      <a:pt x="23" y="8"/>
                      <a:pt x="22" y="10"/>
                      <a:pt x="18" y="12"/>
                    </a:cubicBezTo>
                    <a:cubicBezTo>
                      <a:pt x="26" y="13"/>
                      <a:pt x="31" y="10"/>
                      <a:pt x="34" y="7"/>
                    </a:cubicBezTo>
                    <a:cubicBezTo>
                      <a:pt x="40" y="0"/>
                      <a:pt x="43" y="3"/>
                      <a:pt x="48" y="9"/>
                    </a:cubicBezTo>
                    <a:cubicBezTo>
                      <a:pt x="53" y="16"/>
                      <a:pt x="54" y="24"/>
                      <a:pt x="58" y="32"/>
                    </a:cubicBezTo>
                    <a:cubicBezTo>
                      <a:pt x="61" y="39"/>
                      <a:pt x="64" y="46"/>
                      <a:pt x="68" y="52"/>
                    </a:cubicBezTo>
                    <a:cubicBezTo>
                      <a:pt x="75" y="65"/>
                      <a:pt x="81" y="77"/>
                      <a:pt x="88" y="89"/>
                    </a:cubicBezTo>
                    <a:cubicBezTo>
                      <a:pt x="90" y="92"/>
                      <a:pt x="90" y="97"/>
                      <a:pt x="97" y="97"/>
                    </a:cubicBezTo>
                    <a:cubicBezTo>
                      <a:pt x="105" y="97"/>
                      <a:pt x="95" y="103"/>
                      <a:pt x="99" y="105"/>
                    </a:cubicBezTo>
                    <a:cubicBezTo>
                      <a:pt x="102" y="103"/>
                      <a:pt x="106" y="99"/>
                      <a:pt x="109" y="107"/>
                    </a:cubicBezTo>
                    <a:cubicBezTo>
                      <a:pt x="111" y="110"/>
                      <a:pt x="117" y="107"/>
                      <a:pt x="122" y="107"/>
                    </a:cubicBezTo>
                    <a:cubicBezTo>
                      <a:pt x="123" y="107"/>
                      <a:pt x="125" y="106"/>
                      <a:pt x="126" y="106"/>
                    </a:cubicBezTo>
                    <a:cubicBezTo>
                      <a:pt x="130" y="107"/>
                      <a:pt x="138" y="104"/>
                      <a:pt x="139" y="108"/>
                    </a:cubicBezTo>
                    <a:cubicBezTo>
                      <a:pt x="140" y="114"/>
                      <a:pt x="133" y="113"/>
                      <a:pt x="129" y="114"/>
                    </a:cubicBezTo>
                    <a:cubicBezTo>
                      <a:pt x="128" y="115"/>
                      <a:pt x="127" y="115"/>
                      <a:pt x="126" y="116"/>
                    </a:cubicBezTo>
                    <a:cubicBezTo>
                      <a:pt x="126" y="118"/>
                      <a:pt x="128" y="120"/>
                      <a:pt x="129" y="119"/>
                    </a:cubicBezTo>
                    <a:cubicBezTo>
                      <a:pt x="135" y="115"/>
                      <a:pt x="135" y="127"/>
                      <a:pt x="140" y="124"/>
                    </a:cubicBezTo>
                    <a:cubicBezTo>
                      <a:pt x="146" y="119"/>
                      <a:pt x="154" y="120"/>
                      <a:pt x="154" y="127"/>
                    </a:cubicBezTo>
                    <a:cubicBezTo>
                      <a:pt x="154" y="137"/>
                      <a:pt x="160" y="139"/>
                      <a:pt x="166" y="143"/>
                    </a:cubicBezTo>
                    <a:cubicBezTo>
                      <a:pt x="170" y="145"/>
                      <a:pt x="173" y="147"/>
                      <a:pt x="176" y="150"/>
                    </a:cubicBezTo>
                    <a:cubicBezTo>
                      <a:pt x="178" y="151"/>
                      <a:pt x="180" y="154"/>
                      <a:pt x="179" y="155"/>
                    </a:cubicBezTo>
                    <a:cubicBezTo>
                      <a:pt x="177" y="156"/>
                      <a:pt x="174" y="156"/>
                      <a:pt x="173" y="160"/>
                    </a:cubicBezTo>
                    <a:cubicBezTo>
                      <a:pt x="171" y="159"/>
                      <a:pt x="169" y="157"/>
                      <a:pt x="170" y="154"/>
                    </a:cubicBezTo>
                    <a:cubicBezTo>
                      <a:pt x="170" y="150"/>
                      <a:pt x="167" y="147"/>
                      <a:pt x="164" y="148"/>
                    </a:cubicBezTo>
                    <a:cubicBezTo>
                      <a:pt x="160" y="149"/>
                      <a:pt x="159" y="147"/>
                      <a:pt x="159" y="144"/>
                    </a:cubicBezTo>
                    <a:cubicBezTo>
                      <a:pt x="158" y="139"/>
                      <a:pt x="155" y="142"/>
                      <a:pt x="153" y="143"/>
                    </a:cubicBezTo>
                    <a:cubicBezTo>
                      <a:pt x="150" y="145"/>
                      <a:pt x="152" y="146"/>
                      <a:pt x="154" y="148"/>
                    </a:cubicBezTo>
                    <a:cubicBezTo>
                      <a:pt x="161" y="153"/>
                      <a:pt x="165" y="161"/>
                      <a:pt x="164" y="171"/>
                    </a:cubicBezTo>
                    <a:cubicBezTo>
                      <a:pt x="152" y="147"/>
                      <a:pt x="131" y="133"/>
                      <a:pt x="112" y="117"/>
                    </a:cubicBezTo>
                    <a:cubicBezTo>
                      <a:pt x="110" y="119"/>
                      <a:pt x="108" y="122"/>
                      <a:pt x="107" y="125"/>
                    </a:cubicBezTo>
                    <a:cubicBezTo>
                      <a:pt x="110" y="127"/>
                      <a:pt x="115" y="122"/>
                      <a:pt x="117" y="127"/>
                    </a:cubicBezTo>
                    <a:cubicBezTo>
                      <a:pt x="119" y="131"/>
                      <a:pt x="114" y="134"/>
                      <a:pt x="113" y="138"/>
                    </a:cubicBezTo>
                    <a:cubicBezTo>
                      <a:pt x="115" y="138"/>
                      <a:pt x="117" y="138"/>
                      <a:pt x="119" y="137"/>
                    </a:cubicBezTo>
                    <a:cubicBezTo>
                      <a:pt x="120" y="146"/>
                      <a:pt x="129" y="149"/>
                      <a:pt x="130" y="156"/>
                    </a:cubicBezTo>
                    <a:cubicBezTo>
                      <a:pt x="131" y="156"/>
                      <a:pt x="131" y="156"/>
                      <a:pt x="131" y="156"/>
                    </a:cubicBezTo>
                    <a:cubicBezTo>
                      <a:pt x="129" y="160"/>
                      <a:pt x="115" y="160"/>
                      <a:pt x="128" y="169"/>
                    </a:cubicBezTo>
                    <a:cubicBezTo>
                      <a:pt x="134" y="173"/>
                      <a:pt x="134" y="187"/>
                      <a:pt x="133" y="197"/>
                    </a:cubicBezTo>
                    <a:cubicBezTo>
                      <a:pt x="133" y="199"/>
                      <a:pt x="132" y="200"/>
                      <a:pt x="130" y="200"/>
                    </a:cubicBezTo>
                    <a:cubicBezTo>
                      <a:pt x="127" y="199"/>
                      <a:pt x="125" y="197"/>
                      <a:pt x="124" y="194"/>
                    </a:cubicBezTo>
                    <a:cubicBezTo>
                      <a:pt x="111" y="161"/>
                      <a:pt x="104" y="126"/>
                      <a:pt x="81" y="98"/>
                    </a:cubicBezTo>
                    <a:cubicBezTo>
                      <a:pt x="79" y="95"/>
                      <a:pt x="77" y="91"/>
                      <a:pt x="77" y="87"/>
                    </a:cubicBezTo>
                    <a:cubicBezTo>
                      <a:pt x="69" y="90"/>
                      <a:pt x="61" y="93"/>
                      <a:pt x="52" y="96"/>
                    </a:cubicBezTo>
                    <a:cubicBezTo>
                      <a:pt x="58" y="99"/>
                      <a:pt x="67" y="93"/>
                      <a:pt x="71" y="102"/>
                    </a:cubicBezTo>
                    <a:cubicBezTo>
                      <a:pt x="69" y="105"/>
                      <a:pt x="64" y="103"/>
                      <a:pt x="63" y="107"/>
                    </a:cubicBezTo>
                    <a:cubicBezTo>
                      <a:pt x="68" y="109"/>
                      <a:pt x="71" y="106"/>
                      <a:pt x="74" y="104"/>
                    </a:cubicBezTo>
                    <a:cubicBezTo>
                      <a:pt x="76" y="103"/>
                      <a:pt x="78" y="100"/>
                      <a:pt x="81" y="103"/>
                    </a:cubicBezTo>
                    <a:cubicBezTo>
                      <a:pt x="83" y="106"/>
                      <a:pt x="82" y="109"/>
                      <a:pt x="80" y="111"/>
                    </a:cubicBezTo>
                    <a:cubicBezTo>
                      <a:pt x="77" y="116"/>
                      <a:pt x="71" y="117"/>
                      <a:pt x="67" y="120"/>
                    </a:cubicBezTo>
                    <a:cubicBezTo>
                      <a:pt x="71" y="122"/>
                      <a:pt x="75" y="121"/>
                      <a:pt x="77" y="119"/>
                    </a:cubicBezTo>
                    <a:cubicBezTo>
                      <a:pt x="84" y="112"/>
                      <a:pt x="85" y="117"/>
                      <a:pt x="87" y="123"/>
                    </a:cubicBezTo>
                    <a:cubicBezTo>
                      <a:pt x="88" y="129"/>
                      <a:pt x="89" y="136"/>
                      <a:pt x="89" y="142"/>
                    </a:cubicBezTo>
                    <a:cubicBezTo>
                      <a:pt x="90" y="162"/>
                      <a:pt x="99" y="179"/>
                      <a:pt x="109" y="195"/>
                    </a:cubicBezTo>
                    <a:cubicBezTo>
                      <a:pt x="105" y="198"/>
                      <a:pt x="101" y="197"/>
                      <a:pt x="98" y="198"/>
                    </a:cubicBezTo>
                    <a:cubicBezTo>
                      <a:pt x="97" y="197"/>
                      <a:pt x="96" y="196"/>
                      <a:pt x="96" y="196"/>
                    </a:cubicBezTo>
                    <a:cubicBezTo>
                      <a:pt x="88" y="201"/>
                      <a:pt x="78" y="201"/>
                      <a:pt x="72" y="208"/>
                    </a:cubicBezTo>
                    <a:close/>
                  </a:path>
                </a:pathLst>
              </a:custGeom>
              <a:solidFill>
                <a:srgbClr val="F8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1" name="Freeform 14">
                <a:extLst>
                  <a:ext uri="{FF2B5EF4-FFF2-40B4-BE49-F238E27FC236}">
                    <a16:creationId xmlns:a16="http://schemas.microsoft.com/office/drawing/2014/main" id="{BE59A4F2-5100-B257-7C0F-55FBDEA78827}"/>
                  </a:ext>
                </a:extLst>
              </p:cNvPr>
              <p:cNvSpPr/>
              <p:nvPr/>
            </p:nvSpPr>
            <p:spPr bwMode="auto">
              <a:xfrm>
                <a:off x="1081" y="2377"/>
                <a:ext cx="255" cy="222"/>
              </a:xfrm>
              <a:custGeom>
                <a:avLst/>
                <a:gdLst>
                  <a:gd name="T0" fmla="*/ 123 w 129"/>
                  <a:gd name="T1" fmla="*/ 58 h 112"/>
                  <a:gd name="T2" fmla="*/ 111 w 129"/>
                  <a:gd name="T3" fmla="*/ 56 h 112"/>
                  <a:gd name="T4" fmla="*/ 105 w 129"/>
                  <a:gd name="T5" fmla="*/ 58 h 112"/>
                  <a:gd name="T6" fmla="*/ 93 w 129"/>
                  <a:gd name="T7" fmla="*/ 56 h 112"/>
                  <a:gd name="T8" fmla="*/ 83 w 129"/>
                  <a:gd name="T9" fmla="*/ 60 h 112"/>
                  <a:gd name="T10" fmla="*/ 94 w 129"/>
                  <a:gd name="T11" fmla="*/ 56 h 112"/>
                  <a:gd name="T12" fmla="*/ 105 w 129"/>
                  <a:gd name="T13" fmla="*/ 57 h 112"/>
                  <a:gd name="T14" fmla="*/ 114 w 129"/>
                  <a:gd name="T15" fmla="*/ 66 h 112"/>
                  <a:gd name="T16" fmla="*/ 121 w 129"/>
                  <a:gd name="T17" fmla="*/ 80 h 112"/>
                  <a:gd name="T18" fmla="*/ 112 w 129"/>
                  <a:gd name="T19" fmla="*/ 90 h 112"/>
                  <a:gd name="T20" fmla="*/ 112 w 129"/>
                  <a:gd name="T21" fmla="*/ 94 h 112"/>
                  <a:gd name="T22" fmla="*/ 114 w 129"/>
                  <a:gd name="T23" fmla="*/ 103 h 112"/>
                  <a:gd name="T24" fmla="*/ 104 w 129"/>
                  <a:gd name="T25" fmla="*/ 108 h 112"/>
                  <a:gd name="T26" fmla="*/ 87 w 129"/>
                  <a:gd name="T27" fmla="*/ 104 h 112"/>
                  <a:gd name="T28" fmla="*/ 80 w 129"/>
                  <a:gd name="T29" fmla="*/ 91 h 112"/>
                  <a:gd name="T30" fmla="*/ 91 w 129"/>
                  <a:gd name="T31" fmla="*/ 86 h 112"/>
                  <a:gd name="T32" fmla="*/ 59 w 129"/>
                  <a:gd name="T33" fmla="*/ 74 h 112"/>
                  <a:gd name="T34" fmla="*/ 67 w 129"/>
                  <a:gd name="T35" fmla="*/ 43 h 112"/>
                  <a:gd name="T36" fmla="*/ 68 w 129"/>
                  <a:gd name="T37" fmla="*/ 40 h 112"/>
                  <a:gd name="T38" fmla="*/ 53 w 129"/>
                  <a:gd name="T39" fmla="*/ 46 h 112"/>
                  <a:gd name="T40" fmla="*/ 50 w 129"/>
                  <a:gd name="T41" fmla="*/ 59 h 112"/>
                  <a:gd name="T42" fmla="*/ 58 w 129"/>
                  <a:gd name="T43" fmla="*/ 73 h 112"/>
                  <a:gd name="T44" fmla="*/ 64 w 129"/>
                  <a:gd name="T45" fmla="*/ 79 h 112"/>
                  <a:gd name="T46" fmla="*/ 79 w 129"/>
                  <a:gd name="T47" fmla="*/ 86 h 112"/>
                  <a:gd name="T48" fmla="*/ 74 w 129"/>
                  <a:gd name="T49" fmla="*/ 110 h 112"/>
                  <a:gd name="T50" fmla="*/ 71 w 129"/>
                  <a:gd name="T51" fmla="*/ 112 h 112"/>
                  <a:gd name="T52" fmla="*/ 39 w 129"/>
                  <a:gd name="T53" fmla="*/ 83 h 112"/>
                  <a:gd name="T54" fmla="*/ 16 w 129"/>
                  <a:gd name="T55" fmla="*/ 69 h 112"/>
                  <a:gd name="T56" fmla="*/ 7 w 129"/>
                  <a:gd name="T57" fmla="*/ 44 h 112"/>
                  <a:gd name="T58" fmla="*/ 7 w 129"/>
                  <a:gd name="T59" fmla="*/ 45 h 112"/>
                  <a:gd name="T60" fmla="*/ 19 w 129"/>
                  <a:gd name="T61" fmla="*/ 36 h 112"/>
                  <a:gd name="T62" fmla="*/ 38 w 129"/>
                  <a:gd name="T63" fmla="*/ 28 h 112"/>
                  <a:gd name="T64" fmla="*/ 56 w 129"/>
                  <a:gd name="T65" fmla="*/ 19 h 112"/>
                  <a:gd name="T66" fmla="*/ 68 w 129"/>
                  <a:gd name="T67" fmla="*/ 21 h 112"/>
                  <a:gd name="T68" fmla="*/ 82 w 129"/>
                  <a:gd name="T69" fmla="*/ 21 h 112"/>
                  <a:gd name="T70" fmla="*/ 90 w 129"/>
                  <a:gd name="T71" fmla="*/ 18 h 112"/>
                  <a:gd name="T72" fmla="*/ 112 w 129"/>
                  <a:gd name="T73" fmla="*/ 10 h 112"/>
                  <a:gd name="T74" fmla="*/ 121 w 129"/>
                  <a:gd name="T75" fmla="*/ 8 h 112"/>
                  <a:gd name="T76" fmla="*/ 127 w 129"/>
                  <a:gd name="T77" fmla="*/ 3 h 112"/>
                  <a:gd name="T78" fmla="*/ 127 w 129"/>
                  <a:gd name="T79" fmla="*/ 20 h 112"/>
                  <a:gd name="T80" fmla="*/ 120 w 129"/>
                  <a:gd name="T81" fmla="*/ 23 h 112"/>
                  <a:gd name="T82" fmla="*/ 115 w 129"/>
                  <a:gd name="T83" fmla="*/ 27 h 112"/>
                  <a:gd name="T84" fmla="*/ 118 w 129"/>
                  <a:gd name="T85" fmla="*/ 30 h 112"/>
                  <a:gd name="T86" fmla="*/ 120 w 129"/>
                  <a:gd name="T87" fmla="*/ 37 h 112"/>
                  <a:gd name="T88" fmla="*/ 124 w 129"/>
                  <a:gd name="T89" fmla="*/ 47 h 112"/>
                  <a:gd name="T90" fmla="*/ 123 w 129"/>
                  <a:gd name="T91" fmla="*/ 5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12">
                    <a:moveTo>
                      <a:pt x="123" y="58"/>
                    </a:moveTo>
                    <a:cubicBezTo>
                      <a:pt x="119" y="59"/>
                      <a:pt x="113" y="67"/>
                      <a:pt x="111" y="56"/>
                    </a:cubicBezTo>
                    <a:cubicBezTo>
                      <a:pt x="109" y="56"/>
                      <a:pt x="107" y="57"/>
                      <a:pt x="105" y="58"/>
                    </a:cubicBezTo>
                    <a:cubicBezTo>
                      <a:pt x="101" y="56"/>
                      <a:pt x="98" y="53"/>
                      <a:pt x="93" y="56"/>
                    </a:cubicBezTo>
                    <a:cubicBezTo>
                      <a:pt x="89" y="58"/>
                      <a:pt x="85" y="59"/>
                      <a:pt x="83" y="60"/>
                    </a:cubicBezTo>
                    <a:cubicBezTo>
                      <a:pt x="85" y="59"/>
                      <a:pt x="90" y="58"/>
                      <a:pt x="94" y="56"/>
                    </a:cubicBezTo>
                    <a:cubicBezTo>
                      <a:pt x="98" y="54"/>
                      <a:pt x="101" y="57"/>
                      <a:pt x="105" y="57"/>
                    </a:cubicBezTo>
                    <a:cubicBezTo>
                      <a:pt x="106" y="62"/>
                      <a:pt x="111" y="63"/>
                      <a:pt x="114" y="66"/>
                    </a:cubicBezTo>
                    <a:cubicBezTo>
                      <a:pt x="118" y="70"/>
                      <a:pt x="120" y="75"/>
                      <a:pt x="121" y="80"/>
                    </a:cubicBezTo>
                    <a:cubicBezTo>
                      <a:pt x="122" y="88"/>
                      <a:pt x="117" y="88"/>
                      <a:pt x="112" y="90"/>
                    </a:cubicBezTo>
                    <a:cubicBezTo>
                      <a:pt x="108" y="90"/>
                      <a:pt x="108" y="94"/>
                      <a:pt x="112" y="94"/>
                    </a:cubicBezTo>
                    <a:cubicBezTo>
                      <a:pt x="121" y="96"/>
                      <a:pt x="115" y="100"/>
                      <a:pt x="114" y="103"/>
                    </a:cubicBezTo>
                    <a:cubicBezTo>
                      <a:pt x="114" y="111"/>
                      <a:pt x="109" y="110"/>
                      <a:pt x="104" y="108"/>
                    </a:cubicBezTo>
                    <a:cubicBezTo>
                      <a:pt x="99" y="106"/>
                      <a:pt x="93" y="105"/>
                      <a:pt x="87" y="104"/>
                    </a:cubicBezTo>
                    <a:cubicBezTo>
                      <a:pt x="79" y="103"/>
                      <a:pt x="80" y="97"/>
                      <a:pt x="80" y="91"/>
                    </a:cubicBezTo>
                    <a:cubicBezTo>
                      <a:pt x="80" y="84"/>
                      <a:pt x="84" y="84"/>
                      <a:pt x="91" y="86"/>
                    </a:cubicBezTo>
                    <a:cubicBezTo>
                      <a:pt x="79" y="84"/>
                      <a:pt x="68" y="80"/>
                      <a:pt x="59" y="74"/>
                    </a:cubicBezTo>
                    <a:cubicBezTo>
                      <a:pt x="48" y="61"/>
                      <a:pt x="55" y="59"/>
                      <a:pt x="67" y="43"/>
                    </a:cubicBezTo>
                    <a:cubicBezTo>
                      <a:pt x="67" y="42"/>
                      <a:pt x="69" y="42"/>
                      <a:pt x="68" y="40"/>
                    </a:cubicBezTo>
                    <a:cubicBezTo>
                      <a:pt x="63" y="41"/>
                      <a:pt x="58" y="43"/>
                      <a:pt x="53" y="46"/>
                    </a:cubicBezTo>
                    <a:cubicBezTo>
                      <a:pt x="47" y="49"/>
                      <a:pt x="44" y="53"/>
                      <a:pt x="50" y="59"/>
                    </a:cubicBezTo>
                    <a:cubicBezTo>
                      <a:pt x="54" y="63"/>
                      <a:pt x="52" y="70"/>
                      <a:pt x="58" y="73"/>
                    </a:cubicBezTo>
                    <a:cubicBezTo>
                      <a:pt x="60" y="74"/>
                      <a:pt x="58" y="79"/>
                      <a:pt x="64" y="79"/>
                    </a:cubicBezTo>
                    <a:cubicBezTo>
                      <a:pt x="69" y="78"/>
                      <a:pt x="78" y="79"/>
                      <a:pt x="79" y="86"/>
                    </a:cubicBezTo>
                    <a:cubicBezTo>
                      <a:pt x="81" y="94"/>
                      <a:pt x="85" y="104"/>
                      <a:pt x="74" y="110"/>
                    </a:cubicBezTo>
                    <a:cubicBezTo>
                      <a:pt x="73" y="111"/>
                      <a:pt x="72" y="111"/>
                      <a:pt x="71" y="112"/>
                    </a:cubicBezTo>
                    <a:cubicBezTo>
                      <a:pt x="55" y="108"/>
                      <a:pt x="48" y="94"/>
                      <a:pt x="39" y="83"/>
                    </a:cubicBezTo>
                    <a:cubicBezTo>
                      <a:pt x="35" y="73"/>
                      <a:pt x="24" y="73"/>
                      <a:pt x="16" y="69"/>
                    </a:cubicBezTo>
                    <a:cubicBezTo>
                      <a:pt x="11" y="62"/>
                      <a:pt x="0" y="57"/>
                      <a:pt x="7" y="44"/>
                    </a:cubicBezTo>
                    <a:cubicBezTo>
                      <a:pt x="7" y="45"/>
                      <a:pt x="7" y="45"/>
                      <a:pt x="7" y="45"/>
                    </a:cubicBezTo>
                    <a:cubicBezTo>
                      <a:pt x="9" y="39"/>
                      <a:pt x="13" y="37"/>
                      <a:pt x="19" y="36"/>
                    </a:cubicBezTo>
                    <a:cubicBezTo>
                      <a:pt x="28" y="38"/>
                      <a:pt x="33" y="35"/>
                      <a:pt x="38" y="28"/>
                    </a:cubicBezTo>
                    <a:cubicBezTo>
                      <a:pt x="42" y="21"/>
                      <a:pt x="48" y="19"/>
                      <a:pt x="56" y="19"/>
                    </a:cubicBezTo>
                    <a:cubicBezTo>
                      <a:pt x="60" y="19"/>
                      <a:pt x="65" y="23"/>
                      <a:pt x="68" y="21"/>
                    </a:cubicBezTo>
                    <a:cubicBezTo>
                      <a:pt x="74" y="17"/>
                      <a:pt x="77" y="20"/>
                      <a:pt x="82" y="21"/>
                    </a:cubicBezTo>
                    <a:cubicBezTo>
                      <a:pt x="85" y="22"/>
                      <a:pt x="87" y="19"/>
                      <a:pt x="90" y="18"/>
                    </a:cubicBezTo>
                    <a:cubicBezTo>
                      <a:pt x="96" y="14"/>
                      <a:pt x="104" y="12"/>
                      <a:pt x="112" y="10"/>
                    </a:cubicBezTo>
                    <a:cubicBezTo>
                      <a:pt x="115" y="10"/>
                      <a:pt x="116" y="0"/>
                      <a:pt x="121" y="8"/>
                    </a:cubicBezTo>
                    <a:cubicBezTo>
                      <a:pt x="122" y="10"/>
                      <a:pt x="123" y="3"/>
                      <a:pt x="127" y="3"/>
                    </a:cubicBezTo>
                    <a:cubicBezTo>
                      <a:pt x="127" y="9"/>
                      <a:pt x="129" y="15"/>
                      <a:pt x="127" y="20"/>
                    </a:cubicBezTo>
                    <a:cubicBezTo>
                      <a:pt x="126" y="22"/>
                      <a:pt x="126" y="29"/>
                      <a:pt x="120" y="23"/>
                    </a:cubicBezTo>
                    <a:cubicBezTo>
                      <a:pt x="118" y="22"/>
                      <a:pt x="116" y="25"/>
                      <a:pt x="115" y="27"/>
                    </a:cubicBezTo>
                    <a:cubicBezTo>
                      <a:pt x="112" y="30"/>
                      <a:pt x="116" y="29"/>
                      <a:pt x="118" y="30"/>
                    </a:cubicBezTo>
                    <a:cubicBezTo>
                      <a:pt x="121" y="31"/>
                      <a:pt x="119" y="35"/>
                      <a:pt x="120" y="37"/>
                    </a:cubicBezTo>
                    <a:cubicBezTo>
                      <a:pt x="122" y="40"/>
                      <a:pt x="112" y="47"/>
                      <a:pt x="124" y="47"/>
                    </a:cubicBezTo>
                    <a:cubicBezTo>
                      <a:pt x="126" y="47"/>
                      <a:pt x="120" y="54"/>
                      <a:pt x="123" y="58"/>
                    </a:cubicBezTo>
                    <a:close/>
                  </a:path>
                </a:pathLst>
              </a:custGeom>
              <a:solidFill>
                <a:srgbClr val="F8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2" name="Freeform 15">
                <a:extLst>
                  <a:ext uri="{FF2B5EF4-FFF2-40B4-BE49-F238E27FC236}">
                    <a16:creationId xmlns:a16="http://schemas.microsoft.com/office/drawing/2014/main" id="{6680CD0F-2464-1116-7C75-477298930BC0}"/>
                  </a:ext>
                </a:extLst>
              </p:cNvPr>
              <p:cNvSpPr/>
              <p:nvPr/>
            </p:nvSpPr>
            <p:spPr bwMode="auto">
              <a:xfrm>
                <a:off x="911" y="2700"/>
                <a:ext cx="348" cy="360"/>
              </a:xfrm>
              <a:custGeom>
                <a:avLst/>
                <a:gdLst>
                  <a:gd name="T0" fmla="*/ 27 w 176"/>
                  <a:gd name="T1" fmla="*/ 91 h 182"/>
                  <a:gd name="T2" fmla="*/ 14 w 176"/>
                  <a:gd name="T3" fmla="*/ 84 h 182"/>
                  <a:gd name="T4" fmla="*/ 6 w 176"/>
                  <a:gd name="T5" fmla="*/ 65 h 182"/>
                  <a:gd name="T6" fmla="*/ 19 w 176"/>
                  <a:gd name="T7" fmla="*/ 73 h 182"/>
                  <a:gd name="T8" fmla="*/ 26 w 176"/>
                  <a:gd name="T9" fmla="*/ 60 h 182"/>
                  <a:gd name="T10" fmla="*/ 37 w 176"/>
                  <a:gd name="T11" fmla="*/ 57 h 182"/>
                  <a:gd name="T12" fmla="*/ 41 w 176"/>
                  <a:gd name="T13" fmla="*/ 31 h 182"/>
                  <a:gd name="T14" fmla="*/ 16 w 176"/>
                  <a:gd name="T15" fmla="*/ 41 h 182"/>
                  <a:gd name="T16" fmla="*/ 38 w 176"/>
                  <a:gd name="T17" fmla="*/ 12 h 182"/>
                  <a:gd name="T18" fmla="*/ 66 w 176"/>
                  <a:gd name="T19" fmla="*/ 23 h 182"/>
                  <a:gd name="T20" fmla="*/ 57 w 176"/>
                  <a:gd name="T21" fmla="*/ 37 h 182"/>
                  <a:gd name="T22" fmla="*/ 52 w 176"/>
                  <a:gd name="T23" fmla="*/ 66 h 182"/>
                  <a:gd name="T24" fmla="*/ 62 w 176"/>
                  <a:gd name="T25" fmla="*/ 66 h 182"/>
                  <a:gd name="T26" fmla="*/ 70 w 176"/>
                  <a:gd name="T27" fmla="*/ 75 h 182"/>
                  <a:gd name="T28" fmla="*/ 87 w 176"/>
                  <a:gd name="T29" fmla="*/ 76 h 182"/>
                  <a:gd name="T30" fmla="*/ 100 w 176"/>
                  <a:gd name="T31" fmla="*/ 69 h 182"/>
                  <a:gd name="T32" fmla="*/ 104 w 176"/>
                  <a:gd name="T33" fmla="*/ 83 h 182"/>
                  <a:gd name="T34" fmla="*/ 110 w 176"/>
                  <a:gd name="T35" fmla="*/ 94 h 182"/>
                  <a:gd name="T36" fmla="*/ 100 w 176"/>
                  <a:gd name="T37" fmla="*/ 41 h 182"/>
                  <a:gd name="T38" fmla="*/ 77 w 176"/>
                  <a:gd name="T39" fmla="*/ 14 h 182"/>
                  <a:gd name="T40" fmla="*/ 99 w 176"/>
                  <a:gd name="T41" fmla="*/ 0 h 182"/>
                  <a:gd name="T42" fmla="*/ 112 w 176"/>
                  <a:gd name="T43" fmla="*/ 53 h 182"/>
                  <a:gd name="T44" fmla="*/ 131 w 176"/>
                  <a:gd name="T45" fmla="*/ 48 h 182"/>
                  <a:gd name="T46" fmla="*/ 121 w 176"/>
                  <a:gd name="T47" fmla="*/ 63 h 182"/>
                  <a:gd name="T48" fmla="*/ 132 w 176"/>
                  <a:gd name="T49" fmla="*/ 91 h 182"/>
                  <a:gd name="T50" fmla="*/ 136 w 176"/>
                  <a:gd name="T51" fmla="*/ 107 h 182"/>
                  <a:gd name="T52" fmla="*/ 142 w 176"/>
                  <a:gd name="T53" fmla="*/ 105 h 182"/>
                  <a:gd name="T54" fmla="*/ 143 w 176"/>
                  <a:gd name="T55" fmla="*/ 96 h 182"/>
                  <a:gd name="T56" fmla="*/ 171 w 176"/>
                  <a:gd name="T57" fmla="*/ 96 h 182"/>
                  <a:gd name="T58" fmla="*/ 173 w 176"/>
                  <a:gd name="T59" fmla="*/ 101 h 182"/>
                  <a:gd name="T60" fmla="*/ 175 w 176"/>
                  <a:gd name="T61" fmla="*/ 110 h 182"/>
                  <a:gd name="T62" fmla="*/ 160 w 176"/>
                  <a:gd name="T63" fmla="*/ 120 h 182"/>
                  <a:gd name="T64" fmla="*/ 151 w 176"/>
                  <a:gd name="T65" fmla="*/ 137 h 182"/>
                  <a:gd name="T66" fmla="*/ 135 w 176"/>
                  <a:gd name="T67" fmla="*/ 146 h 182"/>
                  <a:gd name="T68" fmla="*/ 108 w 176"/>
                  <a:gd name="T69" fmla="*/ 151 h 182"/>
                  <a:gd name="T70" fmla="*/ 119 w 176"/>
                  <a:gd name="T71" fmla="*/ 158 h 182"/>
                  <a:gd name="T72" fmla="*/ 101 w 176"/>
                  <a:gd name="T73" fmla="*/ 174 h 182"/>
                  <a:gd name="T74" fmla="*/ 83 w 176"/>
                  <a:gd name="T75" fmla="*/ 168 h 182"/>
                  <a:gd name="T76" fmla="*/ 58 w 176"/>
                  <a:gd name="T77" fmla="*/ 172 h 182"/>
                  <a:gd name="T78" fmla="*/ 47 w 176"/>
                  <a:gd name="T79" fmla="*/ 144 h 182"/>
                  <a:gd name="T80" fmla="*/ 55 w 176"/>
                  <a:gd name="T81" fmla="*/ 120 h 182"/>
                  <a:gd name="T82" fmla="*/ 41 w 176"/>
                  <a:gd name="T83" fmla="*/ 9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182">
                    <a:moveTo>
                      <a:pt x="39" y="109"/>
                    </a:moveTo>
                    <a:cubicBezTo>
                      <a:pt x="29" y="108"/>
                      <a:pt x="25" y="101"/>
                      <a:pt x="27" y="91"/>
                    </a:cubicBezTo>
                    <a:cubicBezTo>
                      <a:pt x="26" y="84"/>
                      <a:pt x="20" y="86"/>
                      <a:pt x="16" y="85"/>
                    </a:cubicBezTo>
                    <a:cubicBezTo>
                      <a:pt x="15" y="85"/>
                      <a:pt x="15" y="84"/>
                      <a:pt x="14" y="84"/>
                    </a:cubicBezTo>
                    <a:cubicBezTo>
                      <a:pt x="6" y="84"/>
                      <a:pt x="1" y="80"/>
                      <a:pt x="1" y="72"/>
                    </a:cubicBezTo>
                    <a:cubicBezTo>
                      <a:pt x="0" y="68"/>
                      <a:pt x="0" y="64"/>
                      <a:pt x="6" y="65"/>
                    </a:cubicBezTo>
                    <a:cubicBezTo>
                      <a:pt x="7" y="65"/>
                      <a:pt x="10" y="66"/>
                      <a:pt x="10" y="67"/>
                    </a:cubicBezTo>
                    <a:cubicBezTo>
                      <a:pt x="9" y="74"/>
                      <a:pt x="14" y="75"/>
                      <a:pt x="19" y="73"/>
                    </a:cubicBezTo>
                    <a:cubicBezTo>
                      <a:pt x="24" y="72"/>
                      <a:pt x="28" y="68"/>
                      <a:pt x="26" y="61"/>
                    </a:cubicBezTo>
                    <a:cubicBezTo>
                      <a:pt x="26" y="61"/>
                      <a:pt x="26" y="60"/>
                      <a:pt x="26" y="60"/>
                    </a:cubicBezTo>
                    <a:cubicBezTo>
                      <a:pt x="26" y="60"/>
                      <a:pt x="27" y="60"/>
                      <a:pt x="28" y="60"/>
                    </a:cubicBezTo>
                    <a:cubicBezTo>
                      <a:pt x="32" y="62"/>
                      <a:pt x="35" y="62"/>
                      <a:pt x="37" y="57"/>
                    </a:cubicBezTo>
                    <a:cubicBezTo>
                      <a:pt x="38" y="54"/>
                      <a:pt x="40" y="52"/>
                      <a:pt x="40" y="49"/>
                    </a:cubicBezTo>
                    <a:cubicBezTo>
                      <a:pt x="43" y="43"/>
                      <a:pt x="45" y="35"/>
                      <a:pt x="41" y="31"/>
                    </a:cubicBezTo>
                    <a:cubicBezTo>
                      <a:pt x="37" y="28"/>
                      <a:pt x="31" y="34"/>
                      <a:pt x="27" y="36"/>
                    </a:cubicBezTo>
                    <a:cubicBezTo>
                      <a:pt x="23" y="37"/>
                      <a:pt x="20" y="39"/>
                      <a:pt x="16" y="41"/>
                    </a:cubicBezTo>
                    <a:cubicBezTo>
                      <a:pt x="19" y="34"/>
                      <a:pt x="25" y="31"/>
                      <a:pt x="31" y="30"/>
                    </a:cubicBezTo>
                    <a:cubicBezTo>
                      <a:pt x="39" y="27"/>
                      <a:pt x="47" y="25"/>
                      <a:pt x="38" y="12"/>
                    </a:cubicBezTo>
                    <a:cubicBezTo>
                      <a:pt x="51" y="17"/>
                      <a:pt x="61" y="17"/>
                      <a:pt x="71" y="17"/>
                    </a:cubicBezTo>
                    <a:cubicBezTo>
                      <a:pt x="71" y="21"/>
                      <a:pt x="68" y="22"/>
                      <a:pt x="66" y="23"/>
                    </a:cubicBezTo>
                    <a:cubicBezTo>
                      <a:pt x="65" y="23"/>
                      <a:pt x="63" y="24"/>
                      <a:pt x="62" y="24"/>
                    </a:cubicBezTo>
                    <a:cubicBezTo>
                      <a:pt x="51" y="26"/>
                      <a:pt x="50" y="29"/>
                      <a:pt x="57" y="37"/>
                    </a:cubicBezTo>
                    <a:cubicBezTo>
                      <a:pt x="62" y="43"/>
                      <a:pt x="63" y="49"/>
                      <a:pt x="63" y="56"/>
                    </a:cubicBezTo>
                    <a:cubicBezTo>
                      <a:pt x="63" y="63"/>
                      <a:pt x="61" y="68"/>
                      <a:pt x="52" y="66"/>
                    </a:cubicBezTo>
                    <a:cubicBezTo>
                      <a:pt x="46" y="65"/>
                      <a:pt x="40" y="67"/>
                      <a:pt x="36" y="73"/>
                    </a:cubicBezTo>
                    <a:cubicBezTo>
                      <a:pt x="45" y="72"/>
                      <a:pt x="53" y="67"/>
                      <a:pt x="62" y="66"/>
                    </a:cubicBezTo>
                    <a:cubicBezTo>
                      <a:pt x="64" y="66"/>
                      <a:pt x="67" y="65"/>
                      <a:pt x="69" y="67"/>
                    </a:cubicBezTo>
                    <a:cubicBezTo>
                      <a:pt x="71" y="69"/>
                      <a:pt x="71" y="72"/>
                      <a:pt x="70" y="75"/>
                    </a:cubicBezTo>
                    <a:cubicBezTo>
                      <a:pt x="70" y="84"/>
                      <a:pt x="77" y="84"/>
                      <a:pt x="82" y="84"/>
                    </a:cubicBezTo>
                    <a:cubicBezTo>
                      <a:pt x="89" y="85"/>
                      <a:pt x="86" y="79"/>
                      <a:pt x="87" y="76"/>
                    </a:cubicBezTo>
                    <a:cubicBezTo>
                      <a:pt x="87" y="67"/>
                      <a:pt x="89" y="66"/>
                      <a:pt x="98" y="68"/>
                    </a:cubicBezTo>
                    <a:cubicBezTo>
                      <a:pt x="99" y="68"/>
                      <a:pt x="100" y="69"/>
                      <a:pt x="100" y="69"/>
                    </a:cubicBezTo>
                    <a:cubicBezTo>
                      <a:pt x="105" y="70"/>
                      <a:pt x="112" y="69"/>
                      <a:pt x="113" y="75"/>
                    </a:cubicBezTo>
                    <a:cubicBezTo>
                      <a:pt x="114" y="81"/>
                      <a:pt x="108" y="81"/>
                      <a:pt x="104" y="83"/>
                    </a:cubicBezTo>
                    <a:cubicBezTo>
                      <a:pt x="99" y="86"/>
                      <a:pt x="99" y="92"/>
                      <a:pt x="101" y="96"/>
                    </a:cubicBezTo>
                    <a:cubicBezTo>
                      <a:pt x="103" y="99"/>
                      <a:pt x="107" y="96"/>
                      <a:pt x="110" y="94"/>
                    </a:cubicBezTo>
                    <a:cubicBezTo>
                      <a:pt x="120" y="88"/>
                      <a:pt x="120" y="67"/>
                      <a:pt x="109" y="61"/>
                    </a:cubicBezTo>
                    <a:cubicBezTo>
                      <a:pt x="100" y="56"/>
                      <a:pt x="98" y="50"/>
                      <a:pt x="100" y="41"/>
                    </a:cubicBezTo>
                    <a:cubicBezTo>
                      <a:pt x="103" y="28"/>
                      <a:pt x="98" y="23"/>
                      <a:pt x="85" y="21"/>
                    </a:cubicBezTo>
                    <a:cubicBezTo>
                      <a:pt x="81" y="20"/>
                      <a:pt x="78" y="18"/>
                      <a:pt x="77" y="14"/>
                    </a:cubicBezTo>
                    <a:cubicBezTo>
                      <a:pt x="78" y="10"/>
                      <a:pt x="81" y="8"/>
                      <a:pt x="84" y="6"/>
                    </a:cubicBezTo>
                    <a:cubicBezTo>
                      <a:pt x="91" y="7"/>
                      <a:pt x="96" y="6"/>
                      <a:pt x="99" y="0"/>
                    </a:cubicBezTo>
                    <a:cubicBezTo>
                      <a:pt x="110" y="12"/>
                      <a:pt x="109" y="27"/>
                      <a:pt x="107" y="42"/>
                    </a:cubicBezTo>
                    <a:cubicBezTo>
                      <a:pt x="106" y="48"/>
                      <a:pt x="105" y="52"/>
                      <a:pt x="112" y="53"/>
                    </a:cubicBezTo>
                    <a:cubicBezTo>
                      <a:pt x="118" y="55"/>
                      <a:pt x="125" y="60"/>
                      <a:pt x="128" y="49"/>
                    </a:cubicBezTo>
                    <a:cubicBezTo>
                      <a:pt x="128" y="48"/>
                      <a:pt x="129" y="48"/>
                      <a:pt x="131" y="48"/>
                    </a:cubicBezTo>
                    <a:cubicBezTo>
                      <a:pt x="128" y="52"/>
                      <a:pt x="132" y="60"/>
                      <a:pt x="123" y="60"/>
                    </a:cubicBezTo>
                    <a:cubicBezTo>
                      <a:pt x="122" y="60"/>
                      <a:pt x="121" y="62"/>
                      <a:pt x="121" y="63"/>
                    </a:cubicBezTo>
                    <a:cubicBezTo>
                      <a:pt x="126" y="71"/>
                      <a:pt x="125" y="82"/>
                      <a:pt x="129" y="91"/>
                    </a:cubicBezTo>
                    <a:cubicBezTo>
                      <a:pt x="130" y="91"/>
                      <a:pt x="131" y="91"/>
                      <a:pt x="132" y="91"/>
                    </a:cubicBezTo>
                    <a:cubicBezTo>
                      <a:pt x="129" y="98"/>
                      <a:pt x="137" y="100"/>
                      <a:pt x="137" y="105"/>
                    </a:cubicBezTo>
                    <a:cubicBezTo>
                      <a:pt x="137" y="105"/>
                      <a:pt x="136" y="107"/>
                      <a:pt x="136" y="107"/>
                    </a:cubicBezTo>
                    <a:cubicBezTo>
                      <a:pt x="138" y="108"/>
                      <a:pt x="141" y="108"/>
                      <a:pt x="143" y="107"/>
                    </a:cubicBezTo>
                    <a:cubicBezTo>
                      <a:pt x="144" y="106"/>
                      <a:pt x="142" y="106"/>
                      <a:pt x="142" y="105"/>
                    </a:cubicBezTo>
                    <a:cubicBezTo>
                      <a:pt x="138" y="102"/>
                      <a:pt x="133" y="99"/>
                      <a:pt x="141" y="95"/>
                    </a:cubicBezTo>
                    <a:cubicBezTo>
                      <a:pt x="142" y="96"/>
                      <a:pt x="142" y="96"/>
                      <a:pt x="143" y="96"/>
                    </a:cubicBezTo>
                    <a:cubicBezTo>
                      <a:pt x="145" y="97"/>
                      <a:pt x="148" y="97"/>
                      <a:pt x="150" y="97"/>
                    </a:cubicBezTo>
                    <a:cubicBezTo>
                      <a:pt x="157" y="89"/>
                      <a:pt x="161" y="89"/>
                      <a:pt x="171" y="96"/>
                    </a:cubicBezTo>
                    <a:cubicBezTo>
                      <a:pt x="172" y="96"/>
                      <a:pt x="172" y="96"/>
                      <a:pt x="173" y="96"/>
                    </a:cubicBezTo>
                    <a:cubicBezTo>
                      <a:pt x="175" y="97"/>
                      <a:pt x="174" y="99"/>
                      <a:pt x="173" y="101"/>
                    </a:cubicBezTo>
                    <a:cubicBezTo>
                      <a:pt x="171" y="104"/>
                      <a:pt x="168" y="105"/>
                      <a:pt x="166" y="107"/>
                    </a:cubicBezTo>
                    <a:cubicBezTo>
                      <a:pt x="169" y="110"/>
                      <a:pt x="173" y="108"/>
                      <a:pt x="175" y="110"/>
                    </a:cubicBezTo>
                    <a:cubicBezTo>
                      <a:pt x="176" y="118"/>
                      <a:pt x="174" y="124"/>
                      <a:pt x="165" y="118"/>
                    </a:cubicBezTo>
                    <a:cubicBezTo>
                      <a:pt x="163" y="117"/>
                      <a:pt x="161" y="119"/>
                      <a:pt x="160" y="120"/>
                    </a:cubicBezTo>
                    <a:cubicBezTo>
                      <a:pt x="157" y="122"/>
                      <a:pt x="157" y="125"/>
                      <a:pt x="157" y="128"/>
                    </a:cubicBezTo>
                    <a:cubicBezTo>
                      <a:pt x="156" y="132"/>
                      <a:pt x="156" y="136"/>
                      <a:pt x="151" y="137"/>
                    </a:cubicBezTo>
                    <a:cubicBezTo>
                      <a:pt x="149" y="138"/>
                      <a:pt x="147" y="139"/>
                      <a:pt x="144" y="140"/>
                    </a:cubicBezTo>
                    <a:cubicBezTo>
                      <a:pt x="142" y="143"/>
                      <a:pt x="141" y="148"/>
                      <a:pt x="135" y="146"/>
                    </a:cubicBezTo>
                    <a:cubicBezTo>
                      <a:pt x="131" y="146"/>
                      <a:pt x="128" y="149"/>
                      <a:pt x="125" y="150"/>
                    </a:cubicBezTo>
                    <a:cubicBezTo>
                      <a:pt x="119" y="152"/>
                      <a:pt x="114" y="149"/>
                      <a:pt x="108" y="151"/>
                    </a:cubicBezTo>
                    <a:cubicBezTo>
                      <a:pt x="108" y="153"/>
                      <a:pt x="111" y="154"/>
                      <a:pt x="111" y="156"/>
                    </a:cubicBezTo>
                    <a:cubicBezTo>
                      <a:pt x="114" y="157"/>
                      <a:pt x="116" y="158"/>
                      <a:pt x="119" y="158"/>
                    </a:cubicBezTo>
                    <a:cubicBezTo>
                      <a:pt x="117" y="165"/>
                      <a:pt x="112" y="169"/>
                      <a:pt x="108" y="174"/>
                    </a:cubicBezTo>
                    <a:cubicBezTo>
                      <a:pt x="106" y="178"/>
                      <a:pt x="104" y="179"/>
                      <a:pt x="101" y="174"/>
                    </a:cubicBezTo>
                    <a:cubicBezTo>
                      <a:pt x="97" y="171"/>
                      <a:pt x="92" y="173"/>
                      <a:pt x="89" y="168"/>
                    </a:cubicBezTo>
                    <a:cubicBezTo>
                      <a:pt x="87" y="168"/>
                      <a:pt x="85" y="168"/>
                      <a:pt x="83" y="168"/>
                    </a:cubicBezTo>
                    <a:cubicBezTo>
                      <a:pt x="79" y="173"/>
                      <a:pt x="73" y="175"/>
                      <a:pt x="67" y="178"/>
                    </a:cubicBezTo>
                    <a:cubicBezTo>
                      <a:pt x="62" y="182"/>
                      <a:pt x="57" y="177"/>
                      <a:pt x="58" y="172"/>
                    </a:cubicBezTo>
                    <a:cubicBezTo>
                      <a:pt x="60" y="160"/>
                      <a:pt x="55" y="153"/>
                      <a:pt x="47" y="146"/>
                    </a:cubicBezTo>
                    <a:cubicBezTo>
                      <a:pt x="47" y="145"/>
                      <a:pt x="47" y="145"/>
                      <a:pt x="47" y="144"/>
                    </a:cubicBezTo>
                    <a:cubicBezTo>
                      <a:pt x="54" y="142"/>
                      <a:pt x="61" y="130"/>
                      <a:pt x="58" y="123"/>
                    </a:cubicBezTo>
                    <a:cubicBezTo>
                      <a:pt x="58" y="121"/>
                      <a:pt x="56" y="120"/>
                      <a:pt x="55" y="120"/>
                    </a:cubicBezTo>
                    <a:cubicBezTo>
                      <a:pt x="45" y="124"/>
                      <a:pt x="43" y="114"/>
                      <a:pt x="39" y="109"/>
                    </a:cubicBezTo>
                    <a:cubicBezTo>
                      <a:pt x="40" y="106"/>
                      <a:pt x="44" y="104"/>
                      <a:pt x="41" y="98"/>
                    </a:cubicBezTo>
                    <a:cubicBezTo>
                      <a:pt x="40" y="102"/>
                      <a:pt x="41" y="106"/>
                      <a:pt x="39" y="109"/>
                    </a:cubicBezTo>
                    <a:close/>
                  </a:path>
                </a:pathLst>
              </a:custGeom>
              <a:solidFill>
                <a:srgbClr val="832A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3" name="Freeform 16">
                <a:extLst>
                  <a:ext uri="{FF2B5EF4-FFF2-40B4-BE49-F238E27FC236}">
                    <a16:creationId xmlns:a16="http://schemas.microsoft.com/office/drawing/2014/main" id="{44D53E7B-E174-7936-7C54-0DE9EAD19286}"/>
                  </a:ext>
                </a:extLst>
              </p:cNvPr>
              <p:cNvSpPr/>
              <p:nvPr/>
            </p:nvSpPr>
            <p:spPr bwMode="auto">
              <a:xfrm>
                <a:off x="2004" y="2372"/>
                <a:ext cx="281" cy="263"/>
              </a:xfrm>
              <a:custGeom>
                <a:avLst/>
                <a:gdLst>
                  <a:gd name="T0" fmla="*/ 117 w 142"/>
                  <a:gd name="T1" fmla="*/ 54 h 133"/>
                  <a:gd name="T2" fmla="*/ 125 w 142"/>
                  <a:gd name="T3" fmla="*/ 60 h 133"/>
                  <a:gd name="T4" fmla="*/ 116 w 142"/>
                  <a:gd name="T5" fmla="*/ 71 h 133"/>
                  <a:gd name="T6" fmla="*/ 93 w 142"/>
                  <a:gd name="T7" fmla="*/ 44 h 133"/>
                  <a:gd name="T8" fmla="*/ 55 w 142"/>
                  <a:gd name="T9" fmla="*/ 41 h 133"/>
                  <a:gd name="T10" fmla="*/ 57 w 142"/>
                  <a:gd name="T11" fmla="*/ 57 h 133"/>
                  <a:gd name="T12" fmla="*/ 72 w 142"/>
                  <a:gd name="T13" fmla="*/ 76 h 133"/>
                  <a:gd name="T14" fmla="*/ 86 w 142"/>
                  <a:gd name="T15" fmla="*/ 96 h 133"/>
                  <a:gd name="T16" fmla="*/ 108 w 142"/>
                  <a:gd name="T17" fmla="*/ 103 h 133"/>
                  <a:gd name="T18" fmla="*/ 136 w 142"/>
                  <a:gd name="T19" fmla="*/ 101 h 133"/>
                  <a:gd name="T20" fmla="*/ 142 w 142"/>
                  <a:gd name="T21" fmla="*/ 109 h 133"/>
                  <a:gd name="T22" fmla="*/ 136 w 142"/>
                  <a:gd name="T23" fmla="*/ 110 h 133"/>
                  <a:gd name="T24" fmla="*/ 133 w 142"/>
                  <a:gd name="T25" fmla="*/ 111 h 133"/>
                  <a:gd name="T26" fmla="*/ 138 w 142"/>
                  <a:gd name="T27" fmla="*/ 117 h 133"/>
                  <a:gd name="T28" fmla="*/ 136 w 142"/>
                  <a:gd name="T29" fmla="*/ 118 h 133"/>
                  <a:gd name="T30" fmla="*/ 118 w 142"/>
                  <a:gd name="T31" fmla="*/ 113 h 133"/>
                  <a:gd name="T32" fmla="*/ 96 w 142"/>
                  <a:gd name="T33" fmla="*/ 115 h 133"/>
                  <a:gd name="T34" fmla="*/ 103 w 142"/>
                  <a:gd name="T35" fmla="*/ 133 h 133"/>
                  <a:gd name="T36" fmla="*/ 90 w 142"/>
                  <a:gd name="T37" fmla="*/ 122 h 133"/>
                  <a:gd name="T38" fmla="*/ 74 w 142"/>
                  <a:gd name="T39" fmla="*/ 100 h 133"/>
                  <a:gd name="T40" fmla="*/ 26 w 142"/>
                  <a:gd name="T41" fmla="*/ 41 h 133"/>
                  <a:gd name="T42" fmla="*/ 0 w 142"/>
                  <a:gd name="T43" fmla="*/ 0 h 133"/>
                  <a:gd name="T44" fmla="*/ 11 w 142"/>
                  <a:gd name="T45" fmla="*/ 18 h 133"/>
                  <a:gd name="T46" fmla="*/ 19 w 142"/>
                  <a:gd name="T47" fmla="*/ 12 h 133"/>
                  <a:gd name="T48" fmla="*/ 22 w 142"/>
                  <a:gd name="T49" fmla="*/ 31 h 133"/>
                  <a:gd name="T50" fmla="*/ 39 w 142"/>
                  <a:gd name="T51" fmla="*/ 30 h 133"/>
                  <a:gd name="T52" fmla="*/ 83 w 142"/>
                  <a:gd name="T53" fmla="*/ 20 h 133"/>
                  <a:gd name="T54" fmla="*/ 90 w 142"/>
                  <a:gd name="T55" fmla="*/ 14 h 133"/>
                  <a:gd name="T56" fmla="*/ 92 w 142"/>
                  <a:gd name="T57" fmla="*/ 24 h 133"/>
                  <a:gd name="T58" fmla="*/ 117 w 142"/>
                  <a:gd name="T59"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2" h="133">
                    <a:moveTo>
                      <a:pt x="117" y="54"/>
                    </a:moveTo>
                    <a:cubicBezTo>
                      <a:pt x="118" y="58"/>
                      <a:pt x="124" y="56"/>
                      <a:pt x="125" y="60"/>
                    </a:cubicBezTo>
                    <a:cubicBezTo>
                      <a:pt x="122" y="63"/>
                      <a:pt x="117" y="64"/>
                      <a:pt x="116" y="71"/>
                    </a:cubicBezTo>
                    <a:cubicBezTo>
                      <a:pt x="110" y="60"/>
                      <a:pt x="102" y="52"/>
                      <a:pt x="93" y="44"/>
                    </a:cubicBezTo>
                    <a:cubicBezTo>
                      <a:pt x="85" y="35"/>
                      <a:pt x="64" y="34"/>
                      <a:pt x="55" y="41"/>
                    </a:cubicBezTo>
                    <a:cubicBezTo>
                      <a:pt x="52" y="43"/>
                      <a:pt x="53" y="56"/>
                      <a:pt x="57" y="57"/>
                    </a:cubicBezTo>
                    <a:cubicBezTo>
                      <a:pt x="67" y="60"/>
                      <a:pt x="69" y="69"/>
                      <a:pt x="72" y="76"/>
                    </a:cubicBezTo>
                    <a:cubicBezTo>
                      <a:pt x="76" y="83"/>
                      <a:pt x="81" y="90"/>
                      <a:pt x="86" y="96"/>
                    </a:cubicBezTo>
                    <a:cubicBezTo>
                      <a:pt x="92" y="103"/>
                      <a:pt x="101" y="101"/>
                      <a:pt x="108" y="103"/>
                    </a:cubicBezTo>
                    <a:cubicBezTo>
                      <a:pt x="117" y="106"/>
                      <a:pt x="127" y="104"/>
                      <a:pt x="136" y="101"/>
                    </a:cubicBezTo>
                    <a:cubicBezTo>
                      <a:pt x="142" y="100"/>
                      <a:pt x="137" y="109"/>
                      <a:pt x="142" y="109"/>
                    </a:cubicBezTo>
                    <a:cubicBezTo>
                      <a:pt x="140" y="111"/>
                      <a:pt x="138" y="111"/>
                      <a:pt x="136" y="110"/>
                    </a:cubicBezTo>
                    <a:cubicBezTo>
                      <a:pt x="135" y="109"/>
                      <a:pt x="133" y="109"/>
                      <a:pt x="133" y="111"/>
                    </a:cubicBezTo>
                    <a:cubicBezTo>
                      <a:pt x="133" y="115"/>
                      <a:pt x="138" y="113"/>
                      <a:pt x="138" y="117"/>
                    </a:cubicBezTo>
                    <a:cubicBezTo>
                      <a:pt x="137" y="117"/>
                      <a:pt x="136" y="118"/>
                      <a:pt x="136" y="118"/>
                    </a:cubicBezTo>
                    <a:cubicBezTo>
                      <a:pt x="130" y="116"/>
                      <a:pt x="124" y="114"/>
                      <a:pt x="118" y="113"/>
                    </a:cubicBezTo>
                    <a:cubicBezTo>
                      <a:pt x="110" y="110"/>
                      <a:pt x="101" y="107"/>
                      <a:pt x="96" y="115"/>
                    </a:cubicBezTo>
                    <a:cubicBezTo>
                      <a:pt x="92" y="121"/>
                      <a:pt x="101" y="126"/>
                      <a:pt x="103" y="133"/>
                    </a:cubicBezTo>
                    <a:cubicBezTo>
                      <a:pt x="97" y="131"/>
                      <a:pt x="92" y="126"/>
                      <a:pt x="90" y="122"/>
                    </a:cubicBezTo>
                    <a:cubicBezTo>
                      <a:pt x="85" y="115"/>
                      <a:pt x="78" y="109"/>
                      <a:pt x="74" y="100"/>
                    </a:cubicBezTo>
                    <a:cubicBezTo>
                      <a:pt x="64" y="76"/>
                      <a:pt x="46" y="56"/>
                      <a:pt x="26" y="41"/>
                    </a:cubicBezTo>
                    <a:cubicBezTo>
                      <a:pt x="11" y="29"/>
                      <a:pt x="7" y="16"/>
                      <a:pt x="0" y="0"/>
                    </a:cubicBezTo>
                    <a:cubicBezTo>
                      <a:pt x="12" y="2"/>
                      <a:pt x="17" y="7"/>
                      <a:pt x="11" y="18"/>
                    </a:cubicBezTo>
                    <a:cubicBezTo>
                      <a:pt x="17" y="19"/>
                      <a:pt x="15" y="13"/>
                      <a:pt x="19" y="12"/>
                    </a:cubicBezTo>
                    <a:cubicBezTo>
                      <a:pt x="27" y="16"/>
                      <a:pt x="20" y="23"/>
                      <a:pt x="22" y="31"/>
                    </a:cubicBezTo>
                    <a:cubicBezTo>
                      <a:pt x="28" y="18"/>
                      <a:pt x="33" y="23"/>
                      <a:pt x="39" y="30"/>
                    </a:cubicBezTo>
                    <a:cubicBezTo>
                      <a:pt x="48" y="39"/>
                      <a:pt x="77" y="32"/>
                      <a:pt x="83" y="20"/>
                    </a:cubicBezTo>
                    <a:cubicBezTo>
                      <a:pt x="84" y="18"/>
                      <a:pt x="84" y="12"/>
                      <a:pt x="90" y="14"/>
                    </a:cubicBezTo>
                    <a:cubicBezTo>
                      <a:pt x="94" y="16"/>
                      <a:pt x="93" y="20"/>
                      <a:pt x="92" y="24"/>
                    </a:cubicBezTo>
                    <a:cubicBezTo>
                      <a:pt x="89" y="34"/>
                      <a:pt x="103" y="50"/>
                      <a:pt x="117" y="54"/>
                    </a:cubicBezTo>
                    <a:close/>
                  </a:path>
                </a:pathLst>
              </a:custGeom>
              <a:solidFill>
                <a:srgbClr val="F8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4" name="Freeform 17">
                <a:extLst>
                  <a:ext uri="{FF2B5EF4-FFF2-40B4-BE49-F238E27FC236}">
                    <a16:creationId xmlns:a16="http://schemas.microsoft.com/office/drawing/2014/main" id="{388B4B6E-0AD6-5D26-0377-EEE109973344}"/>
                  </a:ext>
                </a:extLst>
              </p:cNvPr>
              <p:cNvSpPr/>
              <p:nvPr/>
            </p:nvSpPr>
            <p:spPr bwMode="auto">
              <a:xfrm>
                <a:off x="1406" y="1998"/>
                <a:ext cx="180" cy="144"/>
              </a:xfrm>
              <a:custGeom>
                <a:avLst/>
                <a:gdLst>
                  <a:gd name="T0" fmla="*/ 6 w 91"/>
                  <a:gd name="T1" fmla="*/ 20 h 73"/>
                  <a:gd name="T2" fmla="*/ 0 w 91"/>
                  <a:gd name="T3" fmla="*/ 13 h 73"/>
                  <a:gd name="T4" fmla="*/ 0 w 91"/>
                  <a:gd name="T5" fmla="*/ 8 h 73"/>
                  <a:gd name="T6" fmla="*/ 30 w 91"/>
                  <a:gd name="T7" fmla="*/ 10 h 73"/>
                  <a:gd name="T8" fmla="*/ 47 w 91"/>
                  <a:gd name="T9" fmla="*/ 10 h 73"/>
                  <a:gd name="T10" fmla="*/ 58 w 91"/>
                  <a:gd name="T11" fmla="*/ 5 h 73"/>
                  <a:gd name="T12" fmla="*/ 76 w 91"/>
                  <a:gd name="T13" fmla="*/ 11 h 73"/>
                  <a:gd name="T14" fmla="*/ 74 w 91"/>
                  <a:gd name="T15" fmla="*/ 28 h 73"/>
                  <a:gd name="T16" fmla="*/ 58 w 91"/>
                  <a:gd name="T17" fmla="*/ 42 h 73"/>
                  <a:gd name="T18" fmla="*/ 82 w 91"/>
                  <a:gd name="T19" fmla="*/ 31 h 73"/>
                  <a:gd name="T20" fmla="*/ 89 w 91"/>
                  <a:gd name="T21" fmla="*/ 30 h 73"/>
                  <a:gd name="T22" fmla="*/ 85 w 91"/>
                  <a:gd name="T23" fmla="*/ 37 h 73"/>
                  <a:gd name="T24" fmla="*/ 72 w 91"/>
                  <a:gd name="T25" fmla="*/ 51 h 73"/>
                  <a:gd name="T26" fmla="*/ 60 w 91"/>
                  <a:gd name="T27" fmla="*/ 73 h 73"/>
                  <a:gd name="T28" fmla="*/ 55 w 91"/>
                  <a:gd name="T29" fmla="*/ 65 h 73"/>
                  <a:gd name="T30" fmla="*/ 44 w 91"/>
                  <a:gd name="T31" fmla="*/ 60 h 73"/>
                  <a:gd name="T32" fmla="*/ 31 w 91"/>
                  <a:gd name="T33" fmla="*/ 41 h 73"/>
                  <a:gd name="T34" fmla="*/ 13 w 91"/>
                  <a:gd name="T35" fmla="*/ 25 h 73"/>
                  <a:gd name="T36" fmla="*/ 6 w 91"/>
                  <a:gd name="T37" fmla="*/ 2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73">
                    <a:moveTo>
                      <a:pt x="6" y="20"/>
                    </a:moveTo>
                    <a:cubicBezTo>
                      <a:pt x="5" y="17"/>
                      <a:pt x="0" y="18"/>
                      <a:pt x="0" y="13"/>
                    </a:cubicBezTo>
                    <a:cubicBezTo>
                      <a:pt x="0" y="11"/>
                      <a:pt x="0" y="10"/>
                      <a:pt x="0" y="8"/>
                    </a:cubicBezTo>
                    <a:cubicBezTo>
                      <a:pt x="10" y="3"/>
                      <a:pt x="20" y="2"/>
                      <a:pt x="30" y="10"/>
                    </a:cubicBezTo>
                    <a:cubicBezTo>
                      <a:pt x="35" y="14"/>
                      <a:pt x="41" y="12"/>
                      <a:pt x="47" y="10"/>
                    </a:cubicBezTo>
                    <a:cubicBezTo>
                      <a:pt x="51" y="9"/>
                      <a:pt x="55" y="7"/>
                      <a:pt x="58" y="5"/>
                    </a:cubicBezTo>
                    <a:cubicBezTo>
                      <a:pt x="67" y="0"/>
                      <a:pt x="72" y="5"/>
                      <a:pt x="76" y="11"/>
                    </a:cubicBezTo>
                    <a:cubicBezTo>
                      <a:pt x="81" y="18"/>
                      <a:pt x="79" y="23"/>
                      <a:pt x="74" y="28"/>
                    </a:cubicBezTo>
                    <a:cubicBezTo>
                      <a:pt x="69" y="33"/>
                      <a:pt x="64" y="37"/>
                      <a:pt x="58" y="42"/>
                    </a:cubicBezTo>
                    <a:cubicBezTo>
                      <a:pt x="68" y="40"/>
                      <a:pt x="74" y="33"/>
                      <a:pt x="82" y="31"/>
                    </a:cubicBezTo>
                    <a:cubicBezTo>
                      <a:pt x="84" y="30"/>
                      <a:pt x="87" y="28"/>
                      <a:pt x="89" y="30"/>
                    </a:cubicBezTo>
                    <a:cubicBezTo>
                      <a:pt x="91" y="33"/>
                      <a:pt x="88" y="36"/>
                      <a:pt x="85" y="37"/>
                    </a:cubicBezTo>
                    <a:cubicBezTo>
                      <a:pt x="79" y="40"/>
                      <a:pt x="78" y="47"/>
                      <a:pt x="72" y="51"/>
                    </a:cubicBezTo>
                    <a:cubicBezTo>
                      <a:pt x="65" y="56"/>
                      <a:pt x="62" y="65"/>
                      <a:pt x="60" y="73"/>
                    </a:cubicBezTo>
                    <a:cubicBezTo>
                      <a:pt x="54" y="72"/>
                      <a:pt x="55" y="68"/>
                      <a:pt x="55" y="65"/>
                    </a:cubicBezTo>
                    <a:cubicBezTo>
                      <a:pt x="55" y="56"/>
                      <a:pt x="52" y="52"/>
                      <a:pt x="44" y="60"/>
                    </a:cubicBezTo>
                    <a:cubicBezTo>
                      <a:pt x="43" y="50"/>
                      <a:pt x="41" y="43"/>
                      <a:pt x="31" y="41"/>
                    </a:cubicBezTo>
                    <a:cubicBezTo>
                      <a:pt x="22" y="39"/>
                      <a:pt x="21" y="28"/>
                      <a:pt x="13" y="25"/>
                    </a:cubicBezTo>
                    <a:cubicBezTo>
                      <a:pt x="9" y="26"/>
                      <a:pt x="7" y="24"/>
                      <a:pt x="6" y="20"/>
                    </a:cubicBezTo>
                    <a:close/>
                  </a:path>
                </a:pathLst>
              </a:custGeom>
              <a:solidFill>
                <a:srgbClr val="F8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5" name="Freeform 18">
                <a:extLst>
                  <a:ext uri="{FF2B5EF4-FFF2-40B4-BE49-F238E27FC236}">
                    <a16:creationId xmlns:a16="http://schemas.microsoft.com/office/drawing/2014/main" id="{ECD10496-2F49-F838-DA84-6BDB6AE20511}"/>
                  </a:ext>
                </a:extLst>
              </p:cNvPr>
              <p:cNvSpPr/>
              <p:nvPr/>
            </p:nvSpPr>
            <p:spPr bwMode="auto">
              <a:xfrm>
                <a:off x="1115" y="2520"/>
                <a:ext cx="217" cy="174"/>
              </a:xfrm>
              <a:custGeom>
                <a:avLst/>
                <a:gdLst>
                  <a:gd name="T0" fmla="*/ 56 w 110"/>
                  <a:gd name="T1" fmla="*/ 38 h 88"/>
                  <a:gd name="T2" fmla="*/ 62 w 110"/>
                  <a:gd name="T3" fmla="*/ 21 h 88"/>
                  <a:gd name="T4" fmla="*/ 58 w 110"/>
                  <a:gd name="T5" fmla="*/ 12 h 88"/>
                  <a:gd name="T6" fmla="*/ 47 w 110"/>
                  <a:gd name="T7" fmla="*/ 9 h 88"/>
                  <a:gd name="T8" fmla="*/ 43 w 110"/>
                  <a:gd name="T9" fmla="*/ 17 h 88"/>
                  <a:gd name="T10" fmla="*/ 39 w 110"/>
                  <a:gd name="T11" fmla="*/ 1 h 88"/>
                  <a:gd name="T12" fmla="*/ 42 w 110"/>
                  <a:gd name="T13" fmla="*/ 1 h 88"/>
                  <a:gd name="T14" fmla="*/ 83 w 110"/>
                  <a:gd name="T15" fmla="*/ 15 h 88"/>
                  <a:gd name="T16" fmla="*/ 73 w 110"/>
                  <a:gd name="T17" fmla="*/ 16 h 88"/>
                  <a:gd name="T18" fmla="*/ 65 w 110"/>
                  <a:gd name="T19" fmla="*/ 18 h 88"/>
                  <a:gd name="T20" fmla="*/ 68 w 110"/>
                  <a:gd name="T21" fmla="*/ 28 h 88"/>
                  <a:gd name="T22" fmla="*/ 93 w 110"/>
                  <a:gd name="T23" fmla="*/ 35 h 88"/>
                  <a:gd name="T24" fmla="*/ 97 w 110"/>
                  <a:gd name="T25" fmla="*/ 31 h 88"/>
                  <a:gd name="T26" fmla="*/ 100 w 110"/>
                  <a:gd name="T27" fmla="*/ 32 h 88"/>
                  <a:gd name="T28" fmla="*/ 110 w 110"/>
                  <a:gd name="T29" fmla="*/ 36 h 88"/>
                  <a:gd name="T30" fmla="*/ 105 w 110"/>
                  <a:gd name="T31" fmla="*/ 45 h 88"/>
                  <a:gd name="T32" fmla="*/ 99 w 110"/>
                  <a:gd name="T33" fmla="*/ 51 h 88"/>
                  <a:gd name="T34" fmla="*/ 105 w 110"/>
                  <a:gd name="T35" fmla="*/ 61 h 88"/>
                  <a:gd name="T36" fmla="*/ 92 w 110"/>
                  <a:gd name="T37" fmla="*/ 69 h 88"/>
                  <a:gd name="T38" fmla="*/ 88 w 110"/>
                  <a:gd name="T39" fmla="*/ 75 h 88"/>
                  <a:gd name="T40" fmla="*/ 75 w 110"/>
                  <a:gd name="T41" fmla="*/ 77 h 88"/>
                  <a:gd name="T42" fmla="*/ 75 w 110"/>
                  <a:gd name="T43" fmla="*/ 80 h 88"/>
                  <a:gd name="T44" fmla="*/ 66 w 110"/>
                  <a:gd name="T45" fmla="*/ 84 h 88"/>
                  <a:gd name="T46" fmla="*/ 66 w 110"/>
                  <a:gd name="T47" fmla="*/ 86 h 88"/>
                  <a:gd name="T48" fmla="*/ 59 w 110"/>
                  <a:gd name="T49" fmla="*/ 85 h 88"/>
                  <a:gd name="T50" fmla="*/ 51 w 110"/>
                  <a:gd name="T51" fmla="*/ 71 h 88"/>
                  <a:gd name="T52" fmla="*/ 49 w 110"/>
                  <a:gd name="T53" fmla="*/ 71 h 88"/>
                  <a:gd name="T54" fmla="*/ 26 w 110"/>
                  <a:gd name="T55" fmla="*/ 66 h 88"/>
                  <a:gd name="T56" fmla="*/ 24 w 110"/>
                  <a:gd name="T57" fmla="*/ 66 h 88"/>
                  <a:gd name="T58" fmla="*/ 22 w 110"/>
                  <a:gd name="T59" fmla="*/ 55 h 88"/>
                  <a:gd name="T60" fmla="*/ 23 w 110"/>
                  <a:gd name="T61" fmla="*/ 49 h 88"/>
                  <a:gd name="T62" fmla="*/ 15 w 110"/>
                  <a:gd name="T63" fmla="*/ 51 h 88"/>
                  <a:gd name="T64" fmla="*/ 10 w 110"/>
                  <a:gd name="T65" fmla="*/ 56 h 88"/>
                  <a:gd name="T66" fmla="*/ 0 w 110"/>
                  <a:gd name="T67" fmla="*/ 53 h 88"/>
                  <a:gd name="T68" fmla="*/ 0 w 110"/>
                  <a:gd name="T69" fmla="*/ 52 h 88"/>
                  <a:gd name="T70" fmla="*/ 16 w 110"/>
                  <a:gd name="T71" fmla="*/ 23 h 88"/>
                  <a:gd name="T72" fmla="*/ 25 w 110"/>
                  <a:gd name="T73" fmla="*/ 27 h 88"/>
                  <a:gd name="T74" fmla="*/ 32 w 110"/>
                  <a:gd name="T75" fmla="*/ 40 h 88"/>
                  <a:gd name="T76" fmla="*/ 40 w 110"/>
                  <a:gd name="T77" fmla="*/ 43 h 88"/>
                  <a:gd name="T78" fmla="*/ 41 w 110"/>
                  <a:gd name="T79" fmla="*/ 41 h 88"/>
                  <a:gd name="T80" fmla="*/ 37 w 110"/>
                  <a:gd name="T81" fmla="*/ 35 h 88"/>
                  <a:gd name="T82" fmla="*/ 25 w 110"/>
                  <a:gd name="T83" fmla="*/ 28 h 88"/>
                  <a:gd name="T84" fmla="*/ 20 w 110"/>
                  <a:gd name="T85" fmla="*/ 13 h 88"/>
                  <a:gd name="T86" fmla="*/ 25 w 110"/>
                  <a:gd name="T87" fmla="*/ 9 h 88"/>
                  <a:gd name="T88" fmla="*/ 56 w 110"/>
                  <a:gd name="T89" fmla="*/ 37 h 88"/>
                  <a:gd name="T90" fmla="*/ 62 w 110"/>
                  <a:gd name="T91" fmla="*/ 40 h 88"/>
                  <a:gd name="T92" fmla="*/ 79 w 110"/>
                  <a:gd name="T93" fmla="*/ 39 h 88"/>
                  <a:gd name="T94" fmla="*/ 61 w 110"/>
                  <a:gd name="T95" fmla="*/ 40 h 88"/>
                  <a:gd name="T96" fmla="*/ 56 w 110"/>
                  <a:gd name="T97" fmla="*/ 3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88">
                    <a:moveTo>
                      <a:pt x="56" y="38"/>
                    </a:moveTo>
                    <a:cubicBezTo>
                      <a:pt x="55" y="31"/>
                      <a:pt x="65" y="29"/>
                      <a:pt x="62" y="21"/>
                    </a:cubicBezTo>
                    <a:cubicBezTo>
                      <a:pt x="60" y="18"/>
                      <a:pt x="60" y="15"/>
                      <a:pt x="58" y="12"/>
                    </a:cubicBezTo>
                    <a:cubicBezTo>
                      <a:pt x="55" y="9"/>
                      <a:pt x="51" y="8"/>
                      <a:pt x="47" y="9"/>
                    </a:cubicBezTo>
                    <a:cubicBezTo>
                      <a:pt x="42" y="9"/>
                      <a:pt x="46" y="15"/>
                      <a:pt x="43" y="17"/>
                    </a:cubicBezTo>
                    <a:cubicBezTo>
                      <a:pt x="32" y="14"/>
                      <a:pt x="43" y="6"/>
                      <a:pt x="39" y="1"/>
                    </a:cubicBezTo>
                    <a:cubicBezTo>
                      <a:pt x="40" y="0"/>
                      <a:pt x="41" y="0"/>
                      <a:pt x="42" y="1"/>
                    </a:cubicBezTo>
                    <a:cubicBezTo>
                      <a:pt x="55" y="7"/>
                      <a:pt x="69" y="11"/>
                      <a:pt x="83" y="15"/>
                    </a:cubicBezTo>
                    <a:cubicBezTo>
                      <a:pt x="80" y="20"/>
                      <a:pt x="76" y="17"/>
                      <a:pt x="73" y="16"/>
                    </a:cubicBezTo>
                    <a:cubicBezTo>
                      <a:pt x="70" y="14"/>
                      <a:pt x="66" y="13"/>
                      <a:pt x="65" y="18"/>
                    </a:cubicBezTo>
                    <a:cubicBezTo>
                      <a:pt x="64" y="22"/>
                      <a:pt x="63" y="27"/>
                      <a:pt x="68" y="28"/>
                    </a:cubicBezTo>
                    <a:cubicBezTo>
                      <a:pt x="77" y="29"/>
                      <a:pt x="85" y="30"/>
                      <a:pt x="93" y="35"/>
                    </a:cubicBezTo>
                    <a:cubicBezTo>
                      <a:pt x="95" y="37"/>
                      <a:pt x="96" y="33"/>
                      <a:pt x="97" y="31"/>
                    </a:cubicBezTo>
                    <a:cubicBezTo>
                      <a:pt x="98" y="32"/>
                      <a:pt x="99" y="32"/>
                      <a:pt x="100" y="32"/>
                    </a:cubicBezTo>
                    <a:cubicBezTo>
                      <a:pt x="103" y="33"/>
                      <a:pt x="108" y="31"/>
                      <a:pt x="110" y="36"/>
                    </a:cubicBezTo>
                    <a:cubicBezTo>
                      <a:pt x="110" y="40"/>
                      <a:pt x="107" y="42"/>
                      <a:pt x="105" y="45"/>
                    </a:cubicBezTo>
                    <a:cubicBezTo>
                      <a:pt x="97" y="41"/>
                      <a:pt x="102" y="50"/>
                      <a:pt x="99" y="51"/>
                    </a:cubicBezTo>
                    <a:cubicBezTo>
                      <a:pt x="101" y="54"/>
                      <a:pt x="103" y="57"/>
                      <a:pt x="105" y="61"/>
                    </a:cubicBezTo>
                    <a:cubicBezTo>
                      <a:pt x="101" y="64"/>
                      <a:pt x="96" y="65"/>
                      <a:pt x="92" y="69"/>
                    </a:cubicBezTo>
                    <a:cubicBezTo>
                      <a:pt x="97" y="75"/>
                      <a:pt x="91" y="74"/>
                      <a:pt x="88" y="75"/>
                    </a:cubicBezTo>
                    <a:cubicBezTo>
                      <a:pt x="83" y="71"/>
                      <a:pt x="79" y="75"/>
                      <a:pt x="75" y="77"/>
                    </a:cubicBezTo>
                    <a:cubicBezTo>
                      <a:pt x="75" y="78"/>
                      <a:pt x="75" y="79"/>
                      <a:pt x="75" y="80"/>
                    </a:cubicBezTo>
                    <a:cubicBezTo>
                      <a:pt x="73" y="84"/>
                      <a:pt x="69" y="83"/>
                      <a:pt x="66" y="84"/>
                    </a:cubicBezTo>
                    <a:cubicBezTo>
                      <a:pt x="66" y="84"/>
                      <a:pt x="66" y="85"/>
                      <a:pt x="66" y="86"/>
                    </a:cubicBezTo>
                    <a:cubicBezTo>
                      <a:pt x="64" y="88"/>
                      <a:pt x="61" y="88"/>
                      <a:pt x="59" y="85"/>
                    </a:cubicBezTo>
                    <a:cubicBezTo>
                      <a:pt x="58" y="80"/>
                      <a:pt x="56" y="75"/>
                      <a:pt x="51" y="71"/>
                    </a:cubicBezTo>
                    <a:cubicBezTo>
                      <a:pt x="51" y="71"/>
                      <a:pt x="50" y="71"/>
                      <a:pt x="49" y="71"/>
                    </a:cubicBezTo>
                    <a:cubicBezTo>
                      <a:pt x="41" y="74"/>
                      <a:pt x="34" y="66"/>
                      <a:pt x="26" y="66"/>
                    </a:cubicBezTo>
                    <a:cubicBezTo>
                      <a:pt x="25" y="66"/>
                      <a:pt x="25" y="66"/>
                      <a:pt x="24" y="66"/>
                    </a:cubicBezTo>
                    <a:cubicBezTo>
                      <a:pt x="20" y="63"/>
                      <a:pt x="21" y="59"/>
                      <a:pt x="22" y="55"/>
                    </a:cubicBezTo>
                    <a:cubicBezTo>
                      <a:pt x="23" y="53"/>
                      <a:pt x="26" y="51"/>
                      <a:pt x="23" y="49"/>
                    </a:cubicBezTo>
                    <a:cubicBezTo>
                      <a:pt x="19" y="47"/>
                      <a:pt x="17" y="49"/>
                      <a:pt x="15" y="51"/>
                    </a:cubicBezTo>
                    <a:cubicBezTo>
                      <a:pt x="14" y="53"/>
                      <a:pt x="12" y="55"/>
                      <a:pt x="10" y="56"/>
                    </a:cubicBezTo>
                    <a:cubicBezTo>
                      <a:pt x="5" y="58"/>
                      <a:pt x="2" y="58"/>
                      <a:pt x="0" y="53"/>
                    </a:cubicBezTo>
                    <a:cubicBezTo>
                      <a:pt x="0" y="53"/>
                      <a:pt x="0" y="52"/>
                      <a:pt x="0" y="52"/>
                    </a:cubicBezTo>
                    <a:cubicBezTo>
                      <a:pt x="13" y="44"/>
                      <a:pt x="22" y="36"/>
                      <a:pt x="16" y="23"/>
                    </a:cubicBezTo>
                    <a:cubicBezTo>
                      <a:pt x="21" y="20"/>
                      <a:pt x="23" y="24"/>
                      <a:pt x="25" y="27"/>
                    </a:cubicBezTo>
                    <a:cubicBezTo>
                      <a:pt x="29" y="30"/>
                      <a:pt x="29" y="36"/>
                      <a:pt x="32" y="40"/>
                    </a:cubicBezTo>
                    <a:cubicBezTo>
                      <a:pt x="34" y="42"/>
                      <a:pt x="36" y="44"/>
                      <a:pt x="40" y="43"/>
                    </a:cubicBezTo>
                    <a:cubicBezTo>
                      <a:pt x="41" y="43"/>
                      <a:pt x="41" y="42"/>
                      <a:pt x="41" y="41"/>
                    </a:cubicBezTo>
                    <a:cubicBezTo>
                      <a:pt x="41" y="38"/>
                      <a:pt x="39" y="37"/>
                      <a:pt x="37" y="35"/>
                    </a:cubicBezTo>
                    <a:cubicBezTo>
                      <a:pt x="33" y="33"/>
                      <a:pt x="28" y="32"/>
                      <a:pt x="25" y="28"/>
                    </a:cubicBezTo>
                    <a:cubicBezTo>
                      <a:pt x="23" y="23"/>
                      <a:pt x="17" y="19"/>
                      <a:pt x="20" y="13"/>
                    </a:cubicBezTo>
                    <a:cubicBezTo>
                      <a:pt x="21" y="11"/>
                      <a:pt x="23" y="10"/>
                      <a:pt x="25" y="9"/>
                    </a:cubicBezTo>
                    <a:cubicBezTo>
                      <a:pt x="34" y="20"/>
                      <a:pt x="41" y="33"/>
                      <a:pt x="56" y="37"/>
                    </a:cubicBezTo>
                    <a:cubicBezTo>
                      <a:pt x="56" y="41"/>
                      <a:pt x="59" y="41"/>
                      <a:pt x="62" y="40"/>
                    </a:cubicBezTo>
                    <a:cubicBezTo>
                      <a:pt x="67" y="36"/>
                      <a:pt x="73" y="38"/>
                      <a:pt x="79" y="39"/>
                    </a:cubicBezTo>
                    <a:cubicBezTo>
                      <a:pt x="73" y="37"/>
                      <a:pt x="67" y="37"/>
                      <a:pt x="61" y="40"/>
                    </a:cubicBezTo>
                    <a:cubicBezTo>
                      <a:pt x="59" y="40"/>
                      <a:pt x="57" y="40"/>
                      <a:pt x="56" y="38"/>
                    </a:cubicBezTo>
                    <a:close/>
                  </a:path>
                </a:pathLst>
              </a:custGeom>
              <a:solidFill>
                <a:srgbClr val="842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6" name="Freeform 19">
                <a:extLst>
                  <a:ext uri="{FF2B5EF4-FFF2-40B4-BE49-F238E27FC236}">
                    <a16:creationId xmlns:a16="http://schemas.microsoft.com/office/drawing/2014/main" id="{5714246B-267D-F79E-8B77-CBD0170412EF}"/>
                  </a:ext>
                </a:extLst>
              </p:cNvPr>
              <p:cNvSpPr/>
              <p:nvPr/>
            </p:nvSpPr>
            <p:spPr bwMode="auto">
              <a:xfrm>
                <a:off x="824" y="3236"/>
                <a:ext cx="146" cy="117"/>
              </a:xfrm>
              <a:custGeom>
                <a:avLst/>
                <a:gdLst>
                  <a:gd name="T0" fmla="*/ 50 w 74"/>
                  <a:gd name="T1" fmla="*/ 8 h 59"/>
                  <a:gd name="T2" fmla="*/ 71 w 74"/>
                  <a:gd name="T3" fmla="*/ 15 h 59"/>
                  <a:gd name="T4" fmla="*/ 73 w 74"/>
                  <a:gd name="T5" fmla="*/ 23 h 59"/>
                  <a:gd name="T6" fmla="*/ 57 w 74"/>
                  <a:gd name="T7" fmla="*/ 34 h 59"/>
                  <a:gd name="T8" fmla="*/ 48 w 74"/>
                  <a:gd name="T9" fmla="*/ 29 h 59"/>
                  <a:gd name="T10" fmla="*/ 48 w 74"/>
                  <a:gd name="T11" fmla="*/ 29 h 59"/>
                  <a:gd name="T12" fmla="*/ 49 w 74"/>
                  <a:gd name="T13" fmla="*/ 29 h 59"/>
                  <a:gd name="T14" fmla="*/ 51 w 74"/>
                  <a:gd name="T15" fmla="*/ 34 h 59"/>
                  <a:gd name="T16" fmla="*/ 50 w 74"/>
                  <a:gd name="T17" fmla="*/ 35 h 59"/>
                  <a:gd name="T18" fmla="*/ 50 w 74"/>
                  <a:gd name="T19" fmla="*/ 43 h 59"/>
                  <a:gd name="T20" fmla="*/ 38 w 74"/>
                  <a:gd name="T21" fmla="*/ 48 h 59"/>
                  <a:gd name="T22" fmla="*/ 21 w 74"/>
                  <a:gd name="T23" fmla="*/ 51 h 59"/>
                  <a:gd name="T24" fmla="*/ 33 w 74"/>
                  <a:gd name="T25" fmla="*/ 55 h 59"/>
                  <a:gd name="T26" fmla="*/ 16 w 74"/>
                  <a:gd name="T27" fmla="*/ 58 h 59"/>
                  <a:gd name="T28" fmla="*/ 12 w 74"/>
                  <a:gd name="T29" fmla="*/ 47 h 59"/>
                  <a:gd name="T30" fmla="*/ 27 w 74"/>
                  <a:gd name="T31" fmla="*/ 38 h 59"/>
                  <a:gd name="T32" fmla="*/ 16 w 74"/>
                  <a:gd name="T33" fmla="*/ 32 h 59"/>
                  <a:gd name="T34" fmla="*/ 1 w 74"/>
                  <a:gd name="T35" fmla="*/ 14 h 59"/>
                  <a:gd name="T36" fmla="*/ 1 w 74"/>
                  <a:gd name="T37" fmla="*/ 15 h 59"/>
                  <a:gd name="T38" fmla="*/ 23 w 74"/>
                  <a:gd name="T39" fmla="*/ 10 h 59"/>
                  <a:gd name="T40" fmla="*/ 25 w 74"/>
                  <a:gd name="T41" fmla="*/ 16 h 59"/>
                  <a:gd name="T42" fmla="*/ 24 w 74"/>
                  <a:gd name="T43" fmla="*/ 19 h 59"/>
                  <a:gd name="T44" fmla="*/ 26 w 74"/>
                  <a:gd name="T45" fmla="*/ 18 h 59"/>
                  <a:gd name="T46" fmla="*/ 28 w 74"/>
                  <a:gd name="T47" fmla="*/ 16 h 59"/>
                  <a:gd name="T48" fmla="*/ 23 w 74"/>
                  <a:gd name="T49" fmla="*/ 9 h 59"/>
                  <a:gd name="T50" fmla="*/ 22 w 74"/>
                  <a:gd name="T51" fmla="*/ 2 h 59"/>
                  <a:gd name="T52" fmla="*/ 28 w 74"/>
                  <a:gd name="T53" fmla="*/ 0 h 59"/>
                  <a:gd name="T54" fmla="*/ 54 w 74"/>
                  <a:gd name="T55" fmla="*/ 18 h 59"/>
                  <a:gd name="T56" fmla="*/ 50 w 74"/>
                  <a:gd name="T57" fmla="*/ 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59">
                    <a:moveTo>
                      <a:pt x="50" y="8"/>
                    </a:moveTo>
                    <a:cubicBezTo>
                      <a:pt x="55" y="15"/>
                      <a:pt x="65" y="9"/>
                      <a:pt x="71" y="15"/>
                    </a:cubicBezTo>
                    <a:cubicBezTo>
                      <a:pt x="66" y="19"/>
                      <a:pt x="74" y="19"/>
                      <a:pt x="73" y="23"/>
                    </a:cubicBezTo>
                    <a:cubicBezTo>
                      <a:pt x="72" y="35"/>
                      <a:pt x="63" y="32"/>
                      <a:pt x="57" y="34"/>
                    </a:cubicBezTo>
                    <a:cubicBezTo>
                      <a:pt x="53" y="34"/>
                      <a:pt x="51" y="30"/>
                      <a:pt x="48" y="29"/>
                    </a:cubicBezTo>
                    <a:cubicBezTo>
                      <a:pt x="47" y="28"/>
                      <a:pt x="47" y="31"/>
                      <a:pt x="48" y="29"/>
                    </a:cubicBezTo>
                    <a:cubicBezTo>
                      <a:pt x="48" y="29"/>
                      <a:pt x="48" y="29"/>
                      <a:pt x="49" y="29"/>
                    </a:cubicBezTo>
                    <a:cubicBezTo>
                      <a:pt x="51" y="31"/>
                      <a:pt x="53" y="32"/>
                      <a:pt x="51" y="34"/>
                    </a:cubicBezTo>
                    <a:cubicBezTo>
                      <a:pt x="51" y="35"/>
                      <a:pt x="51" y="35"/>
                      <a:pt x="50" y="35"/>
                    </a:cubicBezTo>
                    <a:cubicBezTo>
                      <a:pt x="45" y="37"/>
                      <a:pt x="57" y="41"/>
                      <a:pt x="50" y="43"/>
                    </a:cubicBezTo>
                    <a:cubicBezTo>
                      <a:pt x="46" y="44"/>
                      <a:pt x="40" y="44"/>
                      <a:pt x="38" y="48"/>
                    </a:cubicBezTo>
                    <a:cubicBezTo>
                      <a:pt x="33" y="57"/>
                      <a:pt x="26" y="46"/>
                      <a:pt x="21" y="51"/>
                    </a:cubicBezTo>
                    <a:cubicBezTo>
                      <a:pt x="24" y="56"/>
                      <a:pt x="29" y="52"/>
                      <a:pt x="33" y="55"/>
                    </a:cubicBezTo>
                    <a:cubicBezTo>
                      <a:pt x="28" y="59"/>
                      <a:pt x="21" y="59"/>
                      <a:pt x="16" y="58"/>
                    </a:cubicBezTo>
                    <a:cubicBezTo>
                      <a:pt x="14" y="58"/>
                      <a:pt x="11" y="50"/>
                      <a:pt x="12" y="47"/>
                    </a:cubicBezTo>
                    <a:cubicBezTo>
                      <a:pt x="14" y="40"/>
                      <a:pt x="21" y="40"/>
                      <a:pt x="27" y="38"/>
                    </a:cubicBezTo>
                    <a:cubicBezTo>
                      <a:pt x="25" y="33"/>
                      <a:pt x="20" y="33"/>
                      <a:pt x="16" y="32"/>
                    </a:cubicBezTo>
                    <a:cubicBezTo>
                      <a:pt x="0" y="30"/>
                      <a:pt x="0" y="30"/>
                      <a:pt x="1" y="14"/>
                    </a:cubicBezTo>
                    <a:cubicBezTo>
                      <a:pt x="1" y="15"/>
                      <a:pt x="1" y="15"/>
                      <a:pt x="1" y="15"/>
                    </a:cubicBezTo>
                    <a:cubicBezTo>
                      <a:pt x="7" y="5"/>
                      <a:pt x="17" y="3"/>
                      <a:pt x="23" y="10"/>
                    </a:cubicBezTo>
                    <a:cubicBezTo>
                      <a:pt x="25" y="12"/>
                      <a:pt x="27" y="14"/>
                      <a:pt x="25" y="16"/>
                    </a:cubicBezTo>
                    <a:cubicBezTo>
                      <a:pt x="25" y="17"/>
                      <a:pt x="24" y="18"/>
                      <a:pt x="24" y="19"/>
                    </a:cubicBezTo>
                    <a:cubicBezTo>
                      <a:pt x="24" y="18"/>
                      <a:pt x="25" y="18"/>
                      <a:pt x="26" y="18"/>
                    </a:cubicBezTo>
                    <a:cubicBezTo>
                      <a:pt x="27" y="18"/>
                      <a:pt x="29" y="19"/>
                      <a:pt x="28" y="16"/>
                    </a:cubicBezTo>
                    <a:cubicBezTo>
                      <a:pt x="26" y="13"/>
                      <a:pt x="25" y="11"/>
                      <a:pt x="23" y="9"/>
                    </a:cubicBezTo>
                    <a:cubicBezTo>
                      <a:pt x="21" y="7"/>
                      <a:pt x="20" y="4"/>
                      <a:pt x="22" y="2"/>
                    </a:cubicBezTo>
                    <a:cubicBezTo>
                      <a:pt x="23" y="0"/>
                      <a:pt x="25" y="0"/>
                      <a:pt x="28" y="0"/>
                    </a:cubicBezTo>
                    <a:cubicBezTo>
                      <a:pt x="39" y="3"/>
                      <a:pt x="50" y="6"/>
                      <a:pt x="54" y="18"/>
                    </a:cubicBezTo>
                    <a:cubicBezTo>
                      <a:pt x="54" y="14"/>
                      <a:pt x="47" y="13"/>
                      <a:pt x="50" y="8"/>
                    </a:cubicBezTo>
                    <a:close/>
                  </a:path>
                </a:pathLst>
              </a:custGeom>
              <a:solidFill>
                <a:srgbClr val="F7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7" name="Freeform 20">
                <a:extLst>
                  <a:ext uri="{FF2B5EF4-FFF2-40B4-BE49-F238E27FC236}">
                    <a16:creationId xmlns:a16="http://schemas.microsoft.com/office/drawing/2014/main" id="{748C85FD-F31B-F930-4188-1C03BC66804E}"/>
                  </a:ext>
                </a:extLst>
              </p:cNvPr>
              <p:cNvSpPr/>
              <p:nvPr/>
            </p:nvSpPr>
            <p:spPr bwMode="auto">
              <a:xfrm>
                <a:off x="1326" y="2098"/>
                <a:ext cx="113" cy="141"/>
              </a:xfrm>
              <a:custGeom>
                <a:avLst/>
                <a:gdLst>
                  <a:gd name="T0" fmla="*/ 0 w 57"/>
                  <a:gd name="T1" fmla="*/ 6 h 71"/>
                  <a:gd name="T2" fmla="*/ 12 w 57"/>
                  <a:gd name="T3" fmla="*/ 0 h 71"/>
                  <a:gd name="T4" fmla="*/ 39 w 57"/>
                  <a:gd name="T5" fmla="*/ 21 h 71"/>
                  <a:gd name="T6" fmla="*/ 50 w 57"/>
                  <a:gd name="T7" fmla="*/ 31 h 71"/>
                  <a:gd name="T8" fmla="*/ 55 w 57"/>
                  <a:gd name="T9" fmla="*/ 39 h 71"/>
                  <a:gd name="T10" fmla="*/ 46 w 57"/>
                  <a:gd name="T11" fmla="*/ 39 h 71"/>
                  <a:gd name="T12" fmla="*/ 40 w 57"/>
                  <a:gd name="T13" fmla="*/ 37 h 71"/>
                  <a:gd name="T14" fmla="*/ 46 w 57"/>
                  <a:gd name="T15" fmla="*/ 44 h 71"/>
                  <a:gd name="T16" fmla="*/ 13 w 57"/>
                  <a:gd name="T17" fmla="*/ 13 h 71"/>
                  <a:gd name="T18" fmla="*/ 27 w 57"/>
                  <a:gd name="T19" fmla="*/ 35 h 71"/>
                  <a:gd name="T20" fmla="*/ 35 w 57"/>
                  <a:gd name="T21" fmla="*/ 52 h 71"/>
                  <a:gd name="T22" fmla="*/ 28 w 57"/>
                  <a:gd name="T23" fmla="*/ 61 h 71"/>
                  <a:gd name="T24" fmla="*/ 22 w 57"/>
                  <a:gd name="T25" fmla="*/ 57 h 71"/>
                  <a:gd name="T26" fmla="*/ 8 w 57"/>
                  <a:gd name="T27" fmla="*/ 34 h 71"/>
                  <a:gd name="T28" fmla="*/ 8 w 57"/>
                  <a:gd name="T29" fmla="*/ 71 h 71"/>
                  <a:gd name="T30" fmla="*/ 1 w 57"/>
                  <a:gd name="T31" fmla="*/ 51 h 71"/>
                  <a:gd name="T32" fmla="*/ 0 w 57"/>
                  <a:gd name="T33"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71">
                    <a:moveTo>
                      <a:pt x="0" y="6"/>
                    </a:moveTo>
                    <a:cubicBezTo>
                      <a:pt x="2" y="2"/>
                      <a:pt x="11" y="9"/>
                      <a:pt x="12" y="0"/>
                    </a:cubicBezTo>
                    <a:cubicBezTo>
                      <a:pt x="26" y="0"/>
                      <a:pt x="33" y="10"/>
                      <a:pt x="39" y="21"/>
                    </a:cubicBezTo>
                    <a:cubicBezTo>
                      <a:pt x="42" y="25"/>
                      <a:pt x="44" y="30"/>
                      <a:pt x="50" y="31"/>
                    </a:cubicBezTo>
                    <a:cubicBezTo>
                      <a:pt x="53" y="32"/>
                      <a:pt x="57" y="35"/>
                      <a:pt x="55" y="39"/>
                    </a:cubicBezTo>
                    <a:cubicBezTo>
                      <a:pt x="53" y="44"/>
                      <a:pt x="49" y="39"/>
                      <a:pt x="46" y="39"/>
                    </a:cubicBezTo>
                    <a:cubicBezTo>
                      <a:pt x="44" y="38"/>
                      <a:pt x="43" y="36"/>
                      <a:pt x="40" y="37"/>
                    </a:cubicBezTo>
                    <a:cubicBezTo>
                      <a:pt x="42" y="39"/>
                      <a:pt x="43" y="41"/>
                      <a:pt x="46" y="44"/>
                    </a:cubicBezTo>
                    <a:cubicBezTo>
                      <a:pt x="29" y="38"/>
                      <a:pt x="27" y="20"/>
                      <a:pt x="13" y="13"/>
                    </a:cubicBezTo>
                    <a:cubicBezTo>
                      <a:pt x="16" y="22"/>
                      <a:pt x="23" y="28"/>
                      <a:pt x="27" y="35"/>
                    </a:cubicBezTo>
                    <a:cubicBezTo>
                      <a:pt x="30" y="41"/>
                      <a:pt x="32" y="46"/>
                      <a:pt x="35" y="52"/>
                    </a:cubicBezTo>
                    <a:cubicBezTo>
                      <a:pt x="37" y="59"/>
                      <a:pt x="31" y="59"/>
                      <a:pt x="28" y="61"/>
                    </a:cubicBezTo>
                    <a:cubicBezTo>
                      <a:pt x="24" y="64"/>
                      <a:pt x="23" y="60"/>
                      <a:pt x="22" y="57"/>
                    </a:cubicBezTo>
                    <a:cubicBezTo>
                      <a:pt x="18" y="50"/>
                      <a:pt x="17" y="40"/>
                      <a:pt x="8" y="34"/>
                    </a:cubicBezTo>
                    <a:cubicBezTo>
                      <a:pt x="7" y="47"/>
                      <a:pt x="17" y="59"/>
                      <a:pt x="8" y="71"/>
                    </a:cubicBezTo>
                    <a:cubicBezTo>
                      <a:pt x="1" y="66"/>
                      <a:pt x="1" y="58"/>
                      <a:pt x="1" y="51"/>
                    </a:cubicBezTo>
                    <a:cubicBezTo>
                      <a:pt x="1" y="36"/>
                      <a:pt x="3" y="21"/>
                      <a:pt x="0" y="6"/>
                    </a:cubicBezTo>
                    <a:close/>
                  </a:path>
                </a:pathLst>
              </a:custGeom>
              <a:solidFill>
                <a:srgbClr val="F7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8" name="Freeform 21">
                <a:extLst>
                  <a:ext uri="{FF2B5EF4-FFF2-40B4-BE49-F238E27FC236}">
                    <a16:creationId xmlns:a16="http://schemas.microsoft.com/office/drawing/2014/main" id="{7B4C6F62-8840-1C12-BFB1-89A01ED4639D}"/>
                  </a:ext>
                </a:extLst>
              </p:cNvPr>
              <p:cNvSpPr/>
              <p:nvPr/>
            </p:nvSpPr>
            <p:spPr bwMode="auto">
              <a:xfrm>
                <a:off x="2101" y="2846"/>
                <a:ext cx="154" cy="206"/>
              </a:xfrm>
              <a:custGeom>
                <a:avLst/>
                <a:gdLst>
                  <a:gd name="T0" fmla="*/ 1 w 78"/>
                  <a:gd name="T1" fmla="*/ 19 h 104"/>
                  <a:gd name="T2" fmla="*/ 1 w 78"/>
                  <a:gd name="T3" fmla="*/ 14 h 104"/>
                  <a:gd name="T4" fmla="*/ 21 w 78"/>
                  <a:gd name="T5" fmla="*/ 3 h 104"/>
                  <a:gd name="T6" fmla="*/ 27 w 78"/>
                  <a:gd name="T7" fmla="*/ 9 h 104"/>
                  <a:gd name="T8" fmla="*/ 38 w 78"/>
                  <a:gd name="T9" fmla="*/ 15 h 104"/>
                  <a:gd name="T10" fmla="*/ 38 w 78"/>
                  <a:gd name="T11" fmla="*/ 14 h 104"/>
                  <a:gd name="T12" fmla="*/ 60 w 78"/>
                  <a:gd name="T13" fmla="*/ 37 h 104"/>
                  <a:gd name="T14" fmla="*/ 67 w 78"/>
                  <a:gd name="T15" fmla="*/ 43 h 104"/>
                  <a:gd name="T16" fmla="*/ 61 w 78"/>
                  <a:gd name="T17" fmla="*/ 44 h 104"/>
                  <a:gd name="T18" fmla="*/ 43 w 78"/>
                  <a:gd name="T19" fmla="*/ 35 h 104"/>
                  <a:gd name="T20" fmla="*/ 66 w 78"/>
                  <a:gd name="T21" fmla="*/ 67 h 104"/>
                  <a:gd name="T22" fmla="*/ 69 w 78"/>
                  <a:gd name="T23" fmla="*/ 61 h 104"/>
                  <a:gd name="T24" fmla="*/ 78 w 78"/>
                  <a:gd name="T25" fmla="*/ 71 h 104"/>
                  <a:gd name="T26" fmla="*/ 71 w 78"/>
                  <a:gd name="T27" fmla="*/ 87 h 104"/>
                  <a:gd name="T28" fmla="*/ 57 w 78"/>
                  <a:gd name="T29" fmla="*/ 65 h 104"/>
                  <a:gd name="T30" fmla="*/ 64 w 78"/>
                  <a:gd name="T31" fmla="*/ 101 h 104"/>
                  <a:gd name="T32" fmla="*/ 52 w 78"/>
                  <a:gd name="T33" fmla="*/ 91 h 104"/>
                  <a:gd name="T34" fmla="*/ 31 w 78"/>
                  <a:gd name="T35" fmla="*/ 34 h 104"/>
                  <a:gd name="T36" fmla="*/ 28 w 78"/>
                  <a:gd name="T37" fmla="*/ 29 h 104"/>
                  <a:gd name="T38" fmla="*/ 19 w 78"/>
                  <a:gd name="T39" fmla="*/ 14 h 104"/>
                  <a:gd name="T40" fmla="*/ 1 w 78"/>
                  <a:gd name="T41"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4">
                    <a:moveTo>
                      <a:pt x="1" y="19"/>
                    </a:moveTo>
                    <a:cubicBezTo>
                      <a:pt x="1" y="18"/>
                      <a:pt x="0" y="15"/>
                      <a:pt x="1" y="14"/>
                    </a:cubicBezTo>
                    <a:cubicBezTo>
                      <a:pt x="6" y="8"/>
                      <a:pt x="15" y="9"/>
                      <a:pt x="21" y="3"/>
                    </a:cubicBezTo>
                    <a:cubicBezTo>
                      <a:pt x="23" y="0"/>
                      <a:pt x="27" y="4"/>
                      <a:pt x="27" y="9"/>
                    </a:cubicBezTo>
                    <a:cubicBezTo>
                      <a:pt x="31" y="10"/>
                      <a:pt x="33" y="15"/>
                      <a:pt x="38" y="15"/>
                    </a:cubicBezTo>
                    <a:cubicBezTo>
                      <a:pt x="38" y="14"/>
                      <a:pt x="38" y="14"/>
                      <a:pt x="38" y="14"/>
                    </a:cubicBezTo>
                    <a:cubicBezTo>
                      <a:pt x="42" y="25"/>
                      <a:pt x="48" y="34"/>
                      <a:pt x="60" y="37"/>
                    </a:cubicBezTo>
                    <a:cubicBezTo>
                      <a:pt x="64" y="38"/>
                      <a:pt x="66" y="40"/>
                      <a:pt x="67" y="43"/>
                    </a:cubicBezTo>
                    <a:cubicBezTo>
                      <a:pt x="65" y="45"/>
                      <a:pt x="63" y="45"/>
                      <a:pt x="61" y="44"/>
                    </a:cubicBezTo>
                    <a:cubicBezTo>
                      <a:pt x="54" y="44"/>
                      <a:pt x="51" y="36"/>
                      <a:pt x="43" y="35"/>
                    </a:cubicBezTo>
                    <a:cubicBezTo>
                      <a:pt x="50" y="47"/>
                      <a:pt x="58" y="57"/>
                      <a:pt x="66" y="67"/>
                    </a:cubicBezTo>
                    <a:cubicBezTo>
                      <a:pt x="71" y="67"/>
                      <a:pt x="67" y="62"/>
                      <a:pt x="69" y="61"/>
                    </a:cubicBezTo>
                    <a:cubicBezTo>
                      <a:pt x="74" y="62"/>
                      <a:pt x="75" y="66"/>
                      <a:pt x="78" y="71"/>
                    </a:cubicBezTo>
                    <a:cubicBezTo>
                      <a:pt x="64" y="71"/>
                      <a:pt x="69" y="79"/>
                      <a:pt x="71" y="87"/>
                    </a:cubicBezTo>
                    <a:cubicBezTo>
                      <a:pt x="63" y="81"/>
                      <a:pt x="64" y="70"/>
                      <a:pt x="57" y="65"/>
                    </a:cubicBezTo>
                    <a:cubicBezTo>
                      <a:pt x="54" y="78"/>
                      <a:pt x="61" y="89"/>
                      <a:pt x="64" y="101"/>
                    </a:cubicBezTo>
                    <a:cubicBezTo>
                      <a:pt x="54" y="104"/>
                      <a:pt x="52" y="100"/>
                      <a:pt x="52" y="91"/>
                    </a:cubicBezTo>
                    <a:cubicBezTo>
                      <a:pt x="51" y="70"/>
                      <a:pt x="47" y="50"/>
                      <a:pt x="31" y="34"/>
                    </a:cubicBezTo>
                    <a:cubicBezTo>
                      <a:pt x="30" y="32"/>
                      <a:pt x="29" y="31"/>
                      <a:pt x="28" y="29"/>
                    </a:cubicBezTo>
                    <a:cubicBezTo>
                      <a:pt x="24" y="25"/>
                      <a:pt x="23" y="15"/>
                      <a:pt x="19" y="14"/>
                    </a:cubicBezTo>
                    <a:cubicBezTo>
                      <a:pt x="14" y="12"/>
                      <a:pt x="7" y="19"/>
                      <a:pt x="1" y="19"/>
                    </a:cubicBezTo>
                    <a:close/>
                  </a:path>
                </a:pathLst>
              </a:custGeom>
              <a:solidFill>
                <a:srgbClr val="F6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9" name="Freeform 22">
                <a:extLst>
                  <a:ext uri="{FF2B5EF4-FFF2-40B4-BE49-F238E27FC236}">
                    <a16:creationId xmlns:a16="http://schemas.microsoft.com/office/drawing/2014/main" id="{C307D1D3-19DE-2CD0-844A-AE6BA5189B06}"/>
                  </a:ext>
                </a:extLst>
              </p:cNvPr>
              <p:cNvSpPr/>
              <p:nvPr/>
            </p:nvSpPr>
            <p:spPr bwMode="auto">
              <a:xfrm>
                <a:off x="695" y="2995"/>
                <a:ext cx="119" cy="265"/>
              </a:xfrm>
              <a:custGeom>
                <a:avLst/>
                <a:gdLst>
                  <a:gd name="T0" fmla="*/ 20 w 60"/>
                  <a:gd name="T1" fmla="*/ 8 h 134"/>
                  <a:gd name="T2" fmla="*/ 25 w 60"/>
                  <a:gd name="T3" fmla="*/ 7 h 134"/>
                  <a:gd name="T4" fmla="*/ 31 w 60"/>
                  <a:gd name="T5" fmla="*/ 7 h 134"/>
                  <a:gd name="T6" fmla="*/ 35 w 60"/>
                  <a:gd name="T7" fmla="*/ 16 h 134"/>
                  <a:gd name="T8" fmla="*/ 40 w 60"/>
                  <a:gd name="T9" fmla="*/ 11 h 134"/>
                  <a:gd name="T10" fmla="*/ 51 w 60"/>
                  <a:gd name="T11" fmla="*/ 24 h 134"/>
                  <a:gd name="T12" fmla="*/ 50 w 60"/>
                  <a:gd name="T13" fmla="*/ 26 h 134"/>
                  <a:gd name="T14" fmla="*/ 49 w 60"/>
                  <a:gd name="T15" fmla="*/ 25 h 134"/>
                  <a:gd name="T16" fmla="*/ 42 w 60"/>
                  <a:gd name="T17" fmla="*/ 31 h 134"/>
                  <a:gd name="T18" fmla="*/ 38 w 60"/>
                  <a:gd name="T19" fmla="*/ 26 h 134"/>
                  <a:gd name="T20" fmla="*/ 28 w 60"/>
                  <a:gd name="T21" fmla="*/ 19 h 134"/>
                  <a:gd name="T22" fmla="*/ 23 w 60"/>
                  <a:gd name="T23" fmla="*/ 31 h 134"/>
                  <a:gd name="T24" fmla="*/ 14 w 60"/>
                  <a:gd name="T25" fmla="*/ 46 h 134"/>
                  <a:gd name="T26" fmla="*/ 12 w 60"/>
                  <a:gd name="T27" fmla="*/ 61 h 134"/>
                  <a:gd name="T28" fmla="*/ 26 w 60"/>
                  <a:gd name="T29" fmla="*/ 82 h 134"/>
                  <a:gd name="T30" fmla="*/ 40 w 60"/>
                  <a:gd name="T31" fmla="*/ 109 h 134"/>
                  <a:gd name="T32" fmla="*/ 47 w 60"/>
                  <a:gd name="T33" fmla="*/ 112 h 134"/>
                  <a:gd name="T34" fmla="*/ 49 w 60"/>
                  <a:gd name="T35" fmla="*/ 105 h 134"/>
                  <a:gd name="T36" fmla="*/ 54 w 60"/>
                  <a:gd name="T37" fmla="*/ 96 h 134"/>
                  <a:gd name="T38" fmla="*/ 60 w 60"/>
                  <a:gd name="T39" fmla="*/ 127 h 134"/>
                  <a:gd name="T40" fmla="*/ 45 w 60"/>
                  <a:gd name="T41" fmla="*/ 120 h 134"/>
                  <a:gd name="T42" fmla="*/ 37 w 60"/>
                  <a:gd name="T43" fmla="*/ 134 h 134"/>
                  <a:gd name="T44" fmla="*/ 22 w 60"/>
                  <a:gd name="T45" fmla="*/ 110 h 134"/>
                  <a:gd name="T46" fmla="*/ 22 w 60"/>
                  <a:gd name="T47" fmla="*/ 108 h 134"/>
                  <a:gd name="T48" fmla="*/ 22 w 60"/>
                  <a:gd name="T49" fmla="*/ 103 h 134"/>
                  <a:gd name="T50" fmla="*/ 23 w 60"/>
                  <a:gd name="T51" fmla="*/ 101 h 134"/>
                  <a:gd name="T52" fmla="*/ 22 w 60"/>
                  <a:gd name="T53" fmla="*/ 102 h 134"/>
                  <a:gd name="T54" fmla="*/ 17 w 60"/>
                  <a:gd name="T55" fmla="*/ 104 h 134"/>
                  <a:gd name="T56" fmla="*/ 11 w 60"/>
                  <a:gd name="T57" fmla="*/ 97 h 134"/>
                  <a:gd name="T58" fmla="*/ 12 w 60"/>
                  <a:gd name="T59" fmla="*/ 98 h 134"/>
                  <a:gd name="T60" fmla="*/ 3 w 60"/>
                  <a:gd name="T61" fmla="*/ 58 h 134"/>
                  <a:gd name="T62" fmla="*/ 7 w 60"/>
                  <a:gd name="T63" fmla="*/ 35 h 134"/>
                  <a:gd name="T64" fmla="*/ 13 w 60"/>
                  <a:gd name="T65" fmla="*/ 18 h 134"/>
                  <a:gd name="T66" fmla="*/ 18 w 60"/>
                  <a:gd name="T67" fmla="*/ 8 h 134"/>
                  <a:gd name="T68" fmla="*/ 20 w 60"/>
                  <a:gd name="T69"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34">
                    <a:moveTo>
                      <a:pt x="20" y="8"/>
                    </a:moveTo>
                    <a:cubicBezTo>
                      <a:pt x="22" y="13"/>
                      <a:pt x="23" y="0"/>
                      <a:pt x="25" y="7"/>
                    </a:cubicBezTo>
                    <a:cubicBezTo>
                      <a:pt x="27" y="16"/>
                      <a:pt x="29" y="5"/>
                      <a:pt x="31" y="7"/>
                    </a:cubicBezTo>
                    <a:cubicBezTo>
                      <a:pt x="32" y="10"/>
                      <a:pt x="31" y="15"/>
                      <a:pt x="35" y="16"/>
                    </a:cubicBezTo>
                    <a:cubicBezTo>
                      <a:pt x="41" y="19"/>
                      <a:pt x="36" y="12"/>
                      <a:pt x="40" y="11"/>
                    </a:cubicBezTo>
                    <a:cubicBezTo>
                      <a:pt x="42" y="16"/>
                      <a:pt x="45" y="21"/>
                      <a:pt x="51" y="24"/>
                    </a:cubicBezTo>
                    <a:cubicBezTo>
                      <a:pt x="51" y="24"/>
                      <a:pt x="51" y="25"/>
                      <a:pt x="50" y="26"/>
                    </a:cubicBezTo>
                    <a:cubicBezTo>
                      <a:pt x="50" y="26"/>
                      <a:pt x="49" y="26"/>
                      <a:pt x="49" y="25"/>
                    </a:cubicBezTo>
                    <a:cubicBezTo>
                      <a:pt x="43" y="23"/>
                      <a:pt x="44" y="29"/>
                      <a:pt x="42" y="31"/>
                    </a:cubicBezTo>
                    <a:cubicBezTo>
                      <a:pt x="39" y="31"/>
                      <a:pt x="39" y="28"/>
                      <a:pt x="38" y="26"/>
                    </a:cubicBezTo>
                    <a:cubicBezTo>
                      <a:pt x="36" y="22"/>
                      <a:pt x="32" y="21"/>
                      <a:pt x="28" y="19"/>
                    </a:cubicBezTo>
                    <a:cubicBezTo>
                      <a:pt x="28" y="24"/>
                      <a:pt x="21" y="25"/>
                      <a:pt x="23" y="31"/>
                    </a:cubicBezTo>
                    <a:cubicBezTo>
                      <a:pt x="25" y="39"/>
                      <a:pt x="19" y="43"/>
                      <a:pt x="14" y="46"/>
                    </a:cubicBezTo>
                    <a:cubicBezTo>
                      <a:pt x="9" y="50"/>
                      <a:pt x="7" y="58"/>
                      <a:pt x="12" y="61"/>
                    </a:cubicBezTo>
                    <a:cubicBezTo>
                      <a:pt x="20" y="66"/>
                      <a:pt x="24" y="72"/>
                      <a:pt x="26" y="82"/>
                    </a:cubicBezTo>
                    <a:cubicBezTo>
                      <a:pt x="27" y="91"/>
                      <a:pt x="33" y="101"/>
                      <a:pt x="40" y="109"/>
                    </a:cubicBezTo>
                    <a:cubicBezTo>
                      <a:pt x="42" y="111"/>
                      <a:pt x="45" y="112"/>
                      <a:pt x="47" y="112"/>
                    </a:cubicBezTo>
                    <a:cubicBezTo>
                      <a:pt x="50" y="111"/>
                      <a:pt x="49" y="108"/>
                      <a:pt x="49" y="105"/>
                    </a:cubicBezTo>
                    <a:cubicBezTo>
                      <a:pt x="49" y="103"/>
                      <a:pt x="50" y="100"/>
                      <a:pt x="54" y="96"/>
                    </a:cubicBezTo>
                    <a:cubicBezTo>
                      <a:pt x="52" y="109"/>
                      <a:pt x="49" y="119"/>
                      <a:pt x="60" y="127"/>
                    </a:cubicBezTo>
                    <a:cubicBezTo>
                      <a:pt x="53" y="128"/>
                      <a:pt x="52" y="118"/>
                      <a:pt x="45" y="120"/>
                    </a:cubicBezTo>
                    <a:cubicBezTo>
                      <a:pt x="39" y="122"/>
                      <a:pt x="41" y="129"/>
                      <a:pt x="37" y="134"/>
                    </a:cubicBezTo>
                    <a:cubicBezTo>
                      <a:pt x="36" y="123"/>
                      <a:pt x="38" y="111"/>
                      <a:pt x="22" y="110"/>
                    </a:cubicBezTo>
                    <a:cubicBezTo>
                      <a:pt x="22" y="110"/>
                      <a:pt x="22" y="109"/>
                      <a:pt x="22" y="108"/>
                    </a:cubicBezTo>
                    <a:cubicBezTo>
                      <a:pt x="21" y="107"/>
                      <a:pt x="21" y="105"/>
                      <a:pt x="22" y="103"/>
                    </a:cubicBezTo>
                    <a:cubicBezTo>
                      <a:pt x="22" y="102"/>
                      <a:pt x="23" y="102"/>
                      <a:pt x="23" y="101"/>
                    </a:cubicBezTo>
                    <a:cubicBezTo>
                      <a:pt x="23" y="101"/>
                      <a:pt x="22" y="102"/>
                      <a:pt x="22" y="102"/>
                    </a:cubicBezTo>
                    <a:cubicBezTo>
                      <a:pt x="21" y="103"/>
                      <a:pt x="19" y="104"/>
                      <a:pt x="17" y="104"/>
                    </a:cubicBezTo>
                    <a:cubicBezTo>
                      <a:pt x="13" y="104"/>
                      <a:pt x="13" y="100"/>
                      <a:pt x="11" y="97"/>
                    </a:cubicBezTo>
                    <a:cubicBezTo>
                      <a:pt x="12" y="98"/>
                      <a:pt x="12" y="98"/>
                      <a:pt x="12" y="98"/>
                    </a:cubicBezTo>
                    <a:cubicBezTo>
                      <a:pt x="8" y="84"/>
                      <a:pt x="8" y="71"/>
                      <a:pt x="3" y="58"/>
                    </a:cubicBezTo>
                    <a:cubicBezTo>
                      <a:pt x="0" y="50"/>
                      <a:pt x="1" y="42"/>
                      <a:pt x="7" y="35"/>
                    </a:cubicBezTo>
                    <a:cubicBezTo>
                      <a:pt x="11" y="31"/>
                      <a:pt x="14" y="25"/>
                      <a:pt x="13" y="18"/>
                    </a:cubicBezTo>
                    <a:cubicBezTo>
                      <a:pt x="13" y="14"/>
                      <a:pt x="15" y="11"/>
                      <a:pt x="18" y="8"/>
                    </a:cubicBezTo>
                    <a:cubicBezTo>
                      <a:pt x="19" y="8"/>
                      <a:pt x="19" y="8"/>
                      <a:pt x="20" y="8"/>
                    </a:cubicBezTo>
                    <a:close/>
                  </a:path>
                </a:pathLst>
              </a:custGeom>
              <a:solidFill>
                <a:srgbClr val="832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0" name="Freeform 23">
                <a:extLst>
                  <a:ext uri="{FF2B5EF4-FFF2-40B4-BE49-F238E27FC236}">
                    <a16:creationId xmlns:a16="http://schemas.microsoft.com/office/drawing/2014/main" id="{E9ADF044-9B55-35F6-3275-24AB0973A24C}"/>
                  </a:ext>
                </a:extLst>
              </p:cNvPr>
              <p:cNvSpPr/>
              <p:nvPr/>
            </p:nvSpPr>
            <p:spPr bwMode="auto">
              <a:xfrm>
                <a:off x="1687" y="2846"/>
                <a:ext cx="119" cy="141"/>
              </a:xfrm>
              <a:custGeom>
                <a:avLst/>
                <a:gdLst>
                  <a:gd name="T0" fmla="*/ 20 w 60"/>
                  <a:gd name="T1" fmla="*/ 11 h 71"/>
                  <a:gd name="T2" fmla="*/ 29 w 60"/>
                  <a:gd name="T3" fmla="*/ 4 h 71"/>
                  <a:gd name="T4" fmla="*/ 40 w 60"/>
                  <a:gd name="T5" fmla="*/ 6 h 71"/>
                  <a:gd name="T6" fmla="*/ 40 w 60"/>
                  <a:gd name="T7" fmla="*/ 12 h 71"/>
                  <a:gd name="T8" fmla="*/ 38 w 60"/>
                  <a:gd name="T9" fmla="*/ 23 h 71"/>
                  <a:gd name="T10" fmla="*/ 45 w 60"/>
                  <a:gd name="T11" fmla="*/ 9 h 71"/>
                  <a:gd name="T12" fmla="*/ 59 w 60"/>
                  <a:gd name="T13" fmla="*/ 19 h 71"/>
                  <a:gd name="T14" fmla="*/ 47 w 60"/>
                  <a:gd name="T15" fmla="*/ 26 h 71"/>
                  <a:gd name="T16" fmla="*/ 57 w 60"/>
                  <a:gd name="T17" fmla="*/ 35 h 71"/>
                  <a:gd name="T18" fmla="*/ 59 w 60"/>
                  <a:gd name="T19" fmla="*/ 39 h 71"/>
                  <a:gd name="T20" fmla="*/ 59 w 60"/>
                  <a:gd name="T21" fmla="*/ 39 h 71"/>
                  <a:gd name="T22" fmla="*/ 49 w 60"/>
                  <a:gd name="T23" fmla="*/ 42 h 71"/>
                  <a:gd name="T24" fmla="*/ 30 w 60"/>
                  <a:gd name="T25" fmla="*/ 60 h 71"/>
                  <a:gd name="T26" fmla="*/ 25 w 60"/>
                  <a:gd name="T27" fmla="*/ 71 h 71"/>
                  <a:gd name="T28" fmla="*/ 25 w 60"/>
                  <a:gd name="T29" fmla="*/ 56 h 71"/>
                  <a:gd name="T30" fmla="*/ 25 w 60"/>
                  <a:gd name="T31" fmla="*/ 48 h 71"/>
                  <a:gd name="T32" fmla="*/ 29 w 60"/>
                  <a:gd name="T33" fmla="*/ 43 h 71"/>
                  <a:gd name="T34" fmla="*/ 41 w 60"/>
                  <a:gd name="T35" fmla="*/ 33 h 71"/>
                  <a:gd name="T36" fmla="*/ 28 w 60"/>
                  <a:gd name="T37" fmla="*/ 33 h 71"/>
                  <a:gd name="T38" fmla="*/ 18 w 60"/>
                  <a:gd name="T39" fmla="*/ 38 h 71"/>
                  <a:gd name="T40" fmla="*/ 7 w 60"/>
                  <a:gd name="T41" fmla="*/ 59 h 71"/>
                  <a:gd name="T42" fmla="*/ 5 w 60"/>
                  <a:gd name="T43" fmla="*/ 42 h 71"/>
                  <a:gd name="T44" fmla="*/ 18 w 60"/>
                  <a:gd name="T45" fmla="*/ 24 h 71"/>
                  <a:gd name="T46" fmla="*/ 20 w 60"/>
                  <a:gd name="T4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71">
                    <a:moveTo>
                      <a:pt x="20" y="11"/>
                    </a:moveTo>
                    <a:cubicBezTo>
                      <a:pt x="23" y="8"/>
                      <a:pt x="26" y="6"/>
                      <a:pt x="29" y="4"/>
                    </a:cubicBezTo>
                    <a:cubicBezTo>
                      <a:pt x="34" y="0"/>
                      <a:pt x="36" y="5"/>
                      <a:pt x="40" y="6"/>
                    </a:cubicBezTo>
                    <a:cubicBezTo>
                      <a:pt x="42" y="6"/>
                      <a:pt x="41" y="7"/>
                      <a:pt x="40" y="12"/>
                    </a:cubicBezTo>
                    <a:cubicBezTo>
                      <a:pt x="39" y="16"/>
                      <a:pt x="36" y="19"/>
                      <a:pt x="38" y="23"/>
                    </a:cubicBezTo>
                    <a:cubicBezTo>
                      <a:pt x="46" y="21"/>
                      <a:pt x="42" y="13"/>
                      <a:pt x="45" y="9"/>
                    </a:cubicBezTo>
                    <a:cubicBezTo>
                      <a:pt x="52" y="9"/>
                      <a:pt x="52" y="18"/>
                      <a:pt x="59" y="19"/>
                    </a:cubicBezTo>
                    <a:cubicBezTo>
                      <a:pt x="52" y="17"/>
                      <a:pt x="47" y="21"/>
                      <a:pt x="47" y="26"/>
                    </a:cubicBezTo>
                    <a:cubicBezTo>
                      <a:pt x="46" y="31"/>
                      <a:pt x="50" y="35"/>
                      <a:pt x="57" y="35"/>
                    </a:cubicBezTo>
                    <a:cubicBezTo>
                      <a:pt x="60" y="34"/>
                      <a:pt x="58" y="38"/>
                      <a:pt x="59" y="39"/>
                    </a:cubicBezTo>
                    <a:cubicBezTo>
                      <a:pt x="59" y="39"/>
                      <a:pt x="59" y="39"/>
                      <a:pt x="59" y="39"/>
                    </a:cubicBezTo>
                    <a:cubicBezTo>
                      <a:pt x="58" y="46"/>
                      <a:pt x="52" y="41"/>
                      <a:pt x="49" y="42"/>
                    </a:cubicBezTo>
                    <a:cubicBezTo>
                      <a:pt x="36" y="44"/>
                      <a:pt x="31" y="48"/>
                      <a:pt x="30" y="60"/>
                    </a:cubicBezTo>
                    <a:cubicBezTo>
                      <a:pt x="30" y="65"/>
                      <a:pt x="30" y="65"/>
                      <a:pt x="25" y="71"/>
                    </a:cubicBezTo>
                    <a:cubicBezTo>
                      <a:pt x="24" y="66"/>
                      <a:pt x="20" y="62"/>
                      <a:pt x="25" y="56"/>
                    </a:cubicBezTo>
                    <a:cubicBezTo>
                      <a:pt x="27" y="54"/>
                      <a:pt x="27" y="51"/>
                      <a:pt x="25" y="48"/>
                    </a:cubicBezTo>
                    <a:cubicBezTo>
                      <a:pt x="23" y="44"/>
                      <a:pt x="21" y="41"/>
                      <a:pt x="29" y="43"/>
                    </a:cubicBezTo>
                    <a:cubicBezTo>
                      <a:pt x="34" y="44"/>
                      <a:pt x="40" y="41"/>
                      <a:pt x="41" y="33"/>
                    </a:cubicBezTo>
                    <a:cubicBezTo>
                      <a:pt x="37" y="32"/>
                      <a:pt x="33" y="46"/>
                      <a:pt x="28" y="33"/>
                    </a:cubicBezTo>
                    <a:cubicBezTo>
                      <a:pt x="27" y="32"/>
                      <a:pt x="18" y="35"/>
                      <a:pt x="18" y="38"/>
                    </a:cubicBezTo>
                    <a:cubicBezTo>
                      <a:pt x="17" y="47"/>
                      <a:pt x="8" y="51"/>
                      <a:pt x="7" y="59"/>
                    </a:cubicBezTo>
                    <a:cubicBezTo>
                      <a:pt x="0" y="54"/>
                      <a:pt x="1" y="48"/>
                      <a:pt x="5" y="42"/>
                    </a:cubicBezTo>
                    <a:cubicBezTo>
                      <a:pt x="9" y="36"/>
                      <a:pt x="14" y="30"/>
                      <a:pt x="18" y="24"/>
                    </a:cubicBezTo>
                    <a:cubicBezTo>
                      <a:pt x="15" y="19"/>
                      <a:pt x="12" y="14"/>
                      <a:pt x="20" y="11"/>
                    </a:cubicBezTo>
                    <a:close/>
                  </a:path>
                </a:pathLst>
              </a:custGeom>
              <a:solidFill>
                <a:srgbClr val="F5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1" name="Freeform 24">
                <a:extLst>
                  <a:ext uri="{FF2B5EF4-FFF2-40B4-BE49-F238E27FC236}">
                    <a16:creationId xmlns:a16="http://schemas.microsoft.com/office/drawing/2014/main" id="{6A2A874B-8A4F-A4C8-CCE6-EB60D7E4FD49}"/>
                  </a:ext>
                </a:extLst>
              </p:cNvPr>
              <p:cNvSpPr/>
              <p:nvPr/>
            </p:nvSpPr>
            <p:spPr bwMode="auto">
              <a:xfrm>
                <a:off x="976" y="2989"/>
                <a:ext cx="111" cy="146"/>
              </a:xfrm>
              <a:custGeom>
                <a:avLst/>
                <a:gdLst>
                  <a:gd name="T0" fmla="*/ 14 w 56"/>
                  <a:gd name="T1" fmla="*/ 0 h 74"/>
                  <a:gd name="T2" fmla="*/ 27 w 56"/>
                  <a:gd name="T3" fmla="*/ 25 h 74"/>
                  <a:gd name="T4" fmla="*/ 30 w 56"/>
                  <a:gd name="T5" fmla="*/ 32 h 74"/>
                  <a:gd name="T6" fmla="*/ 34 w 56"/>
                  <a:gd name="T7" fmla="*/ 30 h 74"/>
                  <a:gd name="T8" fmla="*/ 50 w 56"/>
                  <a:gd name="T9" fmla="*/ 22 h 74"/>
                  <a:gd name="T10" fmla="*/ 42 w 56"/>
                  <a:gd name="T11" fmla="*/ 41 h 74"/>
                  <a:gd name="T12" fmla="*/ 40 w 56"/>
                  <a:gd name="T13" fmla="*/ 46 h 74"/>
                  <a:gd name="T14" fmla="*/ 40 w 56"/>
                  <a:gd name="T15" fmla="*/ 46 h 74"/>
                  <a:gd name="T16" fmla="*/ 30 w 56"/>
                  <a:gd name="T17" fmla="*/ 51 h 74"/>
                  <a:gd name="T18" fmla="*/ 31 w 56"/>
                  <a:gd name="T19" fmla="*/ 60 h 74"/>
                  <a:gd name="T20" fmla="*/ 35 w 56"/>
                  <a:gd name="T21" fmla="*/ 63 h 74"/>
                  <a:gd name="T22" fmla="*/ 30 w 56"/>
                  <a:gd name="T23" fmla="*/ 71 h 74"/>
                  <a:gd name="T24" fmla="*/ 10 w 56"/>
                  <a:gd name="T25" fmla="*/ 68 h 74"/>
                  <a:gd name="T26" fmla="*/ 9 w 56"/>
                  <a:gd name="T27" fmla="*/ 57 h 74"/>
                  <a:gd name="T28" fmla="*/ 11 w 56"/>
                  <a:gd name="T29" fmla="*/ 53 h 74"/>
                  <a:gd name="T30" fmla="*/ 11 w 56"/>
                  <a:gd name="T31" fmla="*/ 42 h 74"/>
                  <a:gd name="T32" fmla="*/ 10 w 56"/>
                  <a:gd name="T33" fmla="*/ 35 h 74"/>
                  <a:gd name="T34" fmla="*/ 19 w 56"/>
                  <a:gd name="T35" fmla="*/ 38 h 74"/>
                  <a:gd name="T36" fmla="*/ 23 w 56"/>
                  <a:gd name="T37" fmla="*/ 43 h 74"/>
                  <a:gd name="T38" fmla="*/ 25 w 56"/>
                  <a:gd name="T39" fmla="*/ 42 h 74"/>
                  <a:gd name="T40" fmla="*/ 27 w 56"/>
                  <a:gd name="T41" fmla="*/ 35 h 74"/>
                  <a:gd name="T42" fmla="*/ 21 w 56"/>
                  <a:gd name="T43" fmla="*/ 14 h 74"/>
                  <a:gd name="T44" fmla="*/ 17 w 56"/>
                  <a:gd name="T45" fmla="*/ 9 h 74"/>
                  <a:gd name="T46" fmla="*/ 14 w 56"/>
                  <a:gd name="T4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74">
                    <a:moveTo>
                      <a:pt x="14" y="0"/>
                    </a:moveTo>
                    <a:cubicBezTo>
                      <a:pt x="28" y="4"/>
                      <a:pt x="31" y="10"/>
                      <a:pt x="27" y="25"/>
                    </a:cubicBezTo>
                    <a:cubicBezTo>
                      <a:pt x="26" y="28"/>
                      <a:pt x="28" y="30"/>
                      <a:pt x="30" y="32"/>
                    </a:cubicBezTo>
                    <a:cubicBezTo>
                      <a:pt x="31" y="33"/>
                      <a:pt x="34" y="31"/>
                      <a:pt x="34" y="30"/>
                    </a:cubicBezTo>
                    <a:cubicBezTo>
                      <a:pt x="35" y="16"/>
                      <a:pt x="44" y="22"/>
                      <a:pt x="50" y="22"/>
                    </a:cubicBezTo>
                    <a:cubicBezTo>
                      <a:pt x="50" y="29"/>
                      <a:pt x="56" y="40"/>
                      <a:pt x="42" y="41"/>
                    </a:cubicBezTo>
                    <a:cubicBezTo>
                      <a:pt x="39" y="41"/>
                      <a:pt x="40" y="44"/>
                      <a:pt x="40" y="46"/>
                    </a:cubicBezTo>
                    <a:cubicBezTo>
                      <a:pt x="40" y="46"/>
                      <a:pt x="40" y="46"/>
                      <a:pt x="40" y="46"/>
                    </a:cubicBezTo>
                    <a:cubicBezTo>
                      <a:pt x="35" y="45"/>
                      <a:pt x="32" y="48"/>
                      <a:pt x="30" y="51"/>
                    </a:cubicBezTo>
                    <a:cubicBezTo>
                      <a:pt x="28" y="54"/>
                      <a:pt x="26" y="57"/>
                      <a:pt x="31" y="60"/>
                    </a:cubicBezTo>
                    <a:cubicBezTo>
                      <a:pt x="33" y="60"/>
                      <a:pt x="38" y="61"/>
                      <a:pt x="35" y="63"/>
                    </a:cubicBezTo>
                    <a:cubicBezTo>
                      <a:pt x="33" y="65"/>
                      <a:pt x="36" y="69"/>
                      <a:pt x="30" y="71"/>
                    </a:cubicBezTo>
                    <a:cubicBezTo>
                      <a:pt x="22" y="74"/>
                      <a:pt x="16" y="74"/>
                      <a:pt x="10" y="68"/>
                    </a:cubicBezTo>
                    <a:cubicBezTo>
                      <a:pt x="8" y="66"/>
                      <a:pt x="11" y="60"/>
                      <a:pt x="9" y="57"/>
                    </a:cubicBezTo>
                    <a:cubicBezTo>
                      <a:pt x="9" y="55"/>
                      <a:pt x="17" y="57"/>
                      <a:pt x="11" y="53"/>
                    </a:cubicBezTo>
                    <a:cubicBezTo>
                      <a:pt x="9" y="49"/>
                      <a:pt x="0" y="46"/>
                      <a:pt x="11" y="42"/>
                    </a:cubicBezTo>
                    <a:cubicBezTo>
                      <a:pt x="12" y="41"/>
                      <a:pt x="4" y="38"/>
                      <a:pt x="10" y="35"/>
                    </a:cubicBezTo>
                    <a:cubicBezTo>
                      <a:pt x="12" y="34"/>
                      <a:pt x="22" y="21"/>
                      <a:pt x="19" y="38"/>
                    </a:cubicBezTo>
                    <a:cubicBezTo>
                      <a:pt x="19" y="40"/>
                      <a:pt x="22" y="42"/>
                      <a:pt x="23" y="43"/>
                    </a:cubicBezTo>
                    <a:cubicBezTo>
                      <a:pt x="24" y="44"/>
                      <a:pt x="26" y="43"/>
                      <a:pt x="25" y="42"/>
                    </a:cubicBezTo>
                    <a:cubicBezTo>
                      <a:pt x="24" y="39"/>
                      <a:pt x="30" y="38"/>
                      <a:pt x="27" y="35"/>
                    </a:cubicBezTo>
                    <a:cubicBezTo>
                      <a:pt x="21" y="29"/>
                      <a:pt x="19" y="22"/>
                      <a:pt x="21" y="14"/>
                    </a:cubicBezTo>
                    <a:cubicBezTo>
                      <a:pt x="22" y="11"/>
                      <a:pt x="19" y="10"/>
                      <a:pt x="17" y="9"/>
                    </a:cubicBezTo>
                    <a:cubicBezTo>
                      <a:pt x="13" y="7"/>
                      <a:pt x="11" y="4"/>
                      <a:pt x="14" y="0"/>
                    </a:cubicBezTo>
                    <a:close/>
                  </a:path>
                </a:pathLst>
              </a:custGeom>
              <a:solidFill>
                <a:srgbClr val="F7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2" name="Freeform 25">
                <a:extLst>
                  <a:ext uri="{FF2B5EF4-FFF2-40B4-BE49-F238E27FC236}">
                    <a16:creationId xmlns:a16="http://schemas.microsoft.com/office/drawing/2014/main" id="{E476919D-A793-6034-CA46-6517A44CFA14}"/>
                  </a:ext>
                </a:extLst>
              </p:cNvPr>
              <p:cNvSpPr/>
              <p:nvPr/>
            </p:nvSpPr>
            <p:spPr bwMode="auto">
              <a:xfrm>
                <a:off x="1358" y="2037"/>
                <a:ext cx="121" cy="109"/>
              </a:xfrm>
              <a:custGeom>
                <a:avLst/>
                <a:gdLst>
                  <a:gd name="T0" fmla="*/ 30 w 61"/>
                  <a:gd name="T1" fmla="*/ 0 h 55"/>
                  <a:gd name="T2" fmla="*/ 37 w 61"/>
                  <a:gd name="T3" fmla="*/ 5 h 55"/>
                  <a:gd name="T4" fmla="*/ 49 w 61"/>
                  <a:gd name="T5" fmla="*/ 24 h 55"/>
                  <a:gd name="T6" fmla="*/ 57 w 61"/>
                  <a:gd name="T7" fmla="*/ 36 h 55"/>
                  <a:gd name="T8" fmla="*/ 41 w 61"/>
                  <a:gd name="T9" fmla="*/ 31 h 55"/>
                  <a:gd name="T10" fmla="*/ 32 w 61"/>
                  <a:gd name="T11" fmla="*/ 21 h 55"/>
                  <a:gd name="T12" fmla="*/ 28 w 61"/>
                  <a:gd name="T13" fmla="*/ 21 h 55"/>
                  <a:gd name="T14" fmla="*/ 27 w 61"/>
                  <a:gd name="T15" fmla="*/ 26 h 55"/>
                  <a:gd name="T16" fmla="*/ 50 w 61"/>
                  <a:gd name="T17" fmla="*/ 55 h 55"/>
                  <a:gd name="T18" fmla="*/ 25 w 61"/>
                  <a:gd name="T19" fmla="*/ 43 h 55"/>
                  <a:gd name="T20" fmla="*/ 0 w 61"/>
                  <a:gd name="T21" fmla="*/ 28 h 55"/>
                  <a:gd name="T22" fmla="*/ 14 w 61"/>
                  <a:gd name="T23" fmla="*/ 9 h 55"/>
                  <a:gd name="T24" fmla="*/ 30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30" y="0"/>
                    </a:moveTo>
                    <a:cubicBezTo>
                      <a:pt x="32" y="2"/>
                      <a:pt x="35" y="3"/>
                      <a:pt x="37" y="5"/>
                    </a:cubicBezTo>
                    <a:cubicBezTo>
                      <a:pt x="37" y="13"/>
                      <a:pt x="43" y="19"/>
                      <a:pt x="49" y="24"/>
                    </a:cubicBezTo>
                    <a:cubicBezTo>
                      <a:pt x="53" y="27"/>
                      <a:pt x="61" y="30"/>
                      <a:pt x="57" y="36"/>
                    </a:cubicBezTo>
                    <a:cubicBezTo>
                      <a:pt x="50" y="44"/>
                      <a:pt x="46" y="35"/>
                      <a:pt x="41" y="31"/>
                    </a:cubicBezTo>
                    <a:cubicBezTo>
                      <a:pt x="38" y="28"/>
                      <a:pt x="36" y="24"/>
                      <a:pt x="32" y="21"/>
                    </a:cubicBezTo>
                    <a:cubicBezTo>
                      <a:pt x="32" y="21"/>
                      <a:pt x="31" y="15"/>
                      <a:pt x="28" y="21"/>
                    </a:cubicBezTo>
                    <a:cubicBezTo>
                      <a:pt x="26" y="23"/>
                      <a:pt x="25" y="23"/>
                      <a:pt x="27" y="26"/>
                    </a:cubicBezTo>
                    <a:cubicBezTo>
                      <a:pt x="35" y="35"/>
                      <a:pt x="42" y="44"/>
                      <a:pt x="50" y="55"/>
                    </a:cubicBezTo>
                    <a:cubicBezTo>
                      <a:pt x="39" y="53"/>
                      <a:pt x="31" y="50"/>
                      <a:pt x="25" y="43"/>
                    </a:cubicBezTo>
                    <a:cubicBezTo>
                      <a:pt x="18" y="36"/>
                      <a:pt x="11" y="29"/>
                      <a:pt x="0" y="28"/>
                    </a:cubicBezTo>
                    <a:cubicBezTo>
                      <a:pt x="8" y="24"/>
                      <a:pt x="8" y="15"/>
                      <a:pt x="14" y="9"/>
                    </a:cubicBezTo>
                    <a:cubicBezTo>
                      <a:pt x="19" y="5"/>
                      <a:pt x="24" y="1"/>
                      <a:pt x="30" y="0"/>
                    </a:cubicBezTo>
                    <a:close/>
                  </a:path>
                </a:pathLst>
              </a:custGeom>
              <a:solidFill>
                <a:srgbClr val="F7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3" name="Freeform 26">
                <a:extLst>
                  <a:ext uri="{FF2B5EF4-FFF2-40B4-BE49-F238E27FC236}">
                    <a16:creationId xmlns:a16="http://schemas.microsoft.com/office/drawing/2014/main" id="{079F219F-BD35-228C-AF69-7A289C45493F}"/>
                  </a:ext>
                </a:extLst>
              </p:cNvPr>
              <p:cNvSpPr/>
              <p:nvPr/>
            </p:nvSpPr>
            <p:spPr bwMode="auto">
              <a:xfrm>
                <a:off x="679" y="2997"/>
                <a:ext cx="59" cy="192"/>
              </a:xfrm>
              <a:custGeom>
                <a:avLst/>
                <a:gdLst>
                  <a:gd name="T0" fmla="*/ 26 w 30"/>
                  <a:gd name="T1" fmla="*/ 7 h 97"/>
                  <a:gd name="T2" fmla="*/ 27 w 30"/>
                  <a:gd name="T3" fmla="*/ 21 h 97"/>
                  <a:gd name="T4" fmla="*/ 21 w 30"/>
                  <a:gd name="T5" fmla="*/ 31 h 97"/>
                  <a:gd name="T6" fmla="*/ 19 w 30"/>
                  <a:gd name="T7" fmla="*/ 35 h 97"/>
                  <a:gd name="T8" fmla="*/ 14 w 30"/>
                  <a:gd name="T9" fmla="*/ 41 h 97"/>
                  <a:gd name="T10" fmla="*/ 13 w 30"/>
                  <a:gd name="T11" fmla="*/ 46 h 97"/>
                  <a:gd name="T12" fmla="*/ 18 w 30"/>
                  <a:gd name="T13" fmla="*/ 66 h 97"/>
                  <a:gd name="T14" fmla="*/ 20 w 30"/>
                  <a:gd name="T15" fmla="*/ 97 h 97"/>
                  <a:gd name="T16" fmla="*/ 9 w 30"/>
                  <a:gd name="T17" fmla="*/ 89 h 97"/>
                  <a:gd name="T18" fmla="*/ 7 w 30"/>
                  <a:gd name="T19" fmla="*/ 85 h 97"/>
                  <a:gd name="T20" fmla="*/ 4 w 30"/>
                  <a:gd name="T21" fmla="*/ 76 h 97"/>
                  <a:gd name="T22" fmla="*/ 2 w 30"/>
                  <a:gd name="T23" fmla="*/ 66 h 97"/>
                  <a:gd name="T24" fmla="*/ 10 w 30"/>
                  <a:gd name="T25" fmla="*/ 72 h 97"/>
                  <a:gd name="T26" fmla="*/ 8 w 30"/>
                  <a:gd name="T27" fmla="*/ 64 h 97"/>
                  <a:gd name="T28" fmla="*/ 6 w 30"/>
                  <a:gd name="T29" fmla="*/ 57 h 97"/>
                  <a:gd name="T30" fmla="*/ 4 w 30"/>
                  <a:gd name="T31" fmla="*/ 31 h 97"/>
                  <a:gd name="T32" fmla="*/ 10 w 30"/>
                  <a:gd name="T33" fmla="*/ 6 h 97"/>
                  <a:gd name="T34" fmla="*/ 21 w 30"/>
                  <a:gd name="T35" fmla="*/ 12 h 97"/>
                  <a:gd name="T36" fmla="*/ 22 w 30"/>
                  <a:gd name="T37" fmla="*/ 0 h 97"/>
                  <a:gd name="T38" fmla="*/ 26 w 30"/>
                  <a:gd name="T39"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97">
                    <a:moveTo>
                      <a:pt x="26" y="7"/>
                    </a:moveTo>
                    <a:cubicBezTo>
                      <a:pt x="26" y="11"/>
                      <a:pt x="27" y="16"/>
                      <a:pt x="27" y="21"/>
                    </a:cubicBezTo>
                    <a:cubicBezTo>
                      <a:pt x="27" y="25"/>
                      <a:pt x="30" y="31"/>
                      <a:pt x="21" y="31"/>
                    </a:cubicBezTo>
                    <a:cubicBezTo>
                      <a:pt x="19" y="31"/>
                      <a:pt x="19" y="33"/>
                      <a:pt x="19" y="35"/>
                    </a:cubicBezTo>
                    <a:cubicBezTo>
                      <a:pt x="19" y="38"/>
                      <a:pt x="22" y="45"/>
                      <a:pt x="14" y="41"/>
                    </a:cubicBezTo>
                    <a:cubicBezTo>
                      <a:pt x="13" y="41"/>
                      <a:pt x="13" y="44"/>
                      <a:pt x="13" y="46"/>
                    </a:cubicBezTo>
                    <a:cubicBezTo>
                      <a:pt x="12" y="53"/>
                      <a:pt x="16" y="59"/>
                      <a:pt x="18" y="66"/>
                    </a:cubicBezTo>
                    <a:cubicBezTo>
                      <a:pt x="22" y="76"/>
                      <a:pt x="23" y="86"/>
                      <a:pt x="20" y="97"/>
                    </a:cubicBezTo>
                    <a:cubicBezTo>
                      <a:pt x="16" y="94"/>
                      <a:pt x="11" y="94"/>
                      <a:pt x="9" y="89"/>
                    </a:cubicBezTo>
                    <a:cubicBezTo>
                      <a:pt x="8" y="88"/>
                      <a:pt x="5" y="87"/>
                      <a:pt x="7" y="85"/>
                    </a:cubicBezTo>
                    <a:cubicBezTo>
                      <a:pt x="12" y="80"/>
                      <a:pt x="10" y="78"/>
                      <a:pt x="4" y="76"/>
                    </a:cubicBezTo>
                    <a:cubicBezTo>
                      <a:pt x="0" y="75"/>
                      <a:pt x="2" y="70"/>
                      <a:pt x="2" y="66"/>
                    </a:cubicBezTo>
                    <a:cubicBezTo>
                      <a:pt x="6" y="68"/>
                      <a:pt x="5" y="76"/>
                      <a:pt x="10" y="72"/>
                    </a:cubicBezTo>
                    <a:cubicBezTo>
                      <a:pt x="13" y="69"/>
                      <a:pt x="11" y="66"/>
                      <a:pt x="8" y="64"/>
                    </a:cubicBezTo>
                    <a:cubicBezTo>
                      <a:pt x="5" y="62"/>
                      <a:pt x="6" y="60"/>
                      <a:pt x="6" y="57"/>
                    </a:cubicBezTo>
                    <a:cubicBezTo>
                      <a:pt x="5" y="49"/>
                      <a:pt x="7" y="40"/>
                      <a:pt x="4" y="31"/>
                    </a:cubicBezTo>
                    <a:cubicBezTo>
                      <a:pt x="1" y="22"/>
                      <a:pt x="8" y="14"/>
                      <a:pt x="10" y="6"/>
                    </a:cubicBezTo>
                    <a:cubicBezTo>
                      <a:pt x="10" y="2"/>
                      <a:pt x="18" y="1"/>
                      <a:pt x="21" y="12"/>
                    </a:cubicBezTo>
                    <a:cubicBezTo>
                      <a:pt x="21" y="6"/>
                      <a:pt x="22" y="4"/>
                      <a:pt x="22" y="0"/>
                    </a:cubicBezTo>
                    <a:cubicBezTo>
                      <a:pt x="24" y="3"/>
                      <a:pt x="25" y="5"/>
                      <a:pt x="26" y="7"/>
                    </a:cubicBezTo>
                    <a:close/>
                  </a:path>
                </a:pathLst>
              </a:custGeom>
              <a:solidFill>
                <a:srgbClr val="F7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4" name="Freeform 27">
                <a:extLst>
                  <a:ext uri="{FF2B5EF4-FFF2-40B4-BE49-F238E27FC236}">
                    <a16:creationId xmlns:a16="http://schemas.microsoft.com/office/drawing/2014/main" id="{B91AA83E-1DD6-ECC4-E6CA-0ABBF713E9C5}"/>
                  </a:ext>
                </a:extLst>
              </p:cNvPr>
              <p:cNvSpPr/>
              <p:nvPr/>
            </p:nvSpPr>
            <p:spPr bwMode="auto">
              <a:xfrm>
                <a:off x="1653" y="1624"/>
                <a:ext cx="170" cy="249"/>
              </a:xfrm>
              <a:custGeom>
                <a:avLst/>
                <a:gdLst>
                  <a:gd name="T0" fmla="*/ 6 w 86"/>
                  <a:gd name="T1" fmla="*/ 126 h 126"/>
                  <a:gd name="T2" fmla="*/ 0 w 86"/>
                  <a:gd name="T3" fmla="*/ 126 h 126"/>
                  <a:gd name="T4" fmla="*/ 35 w 86"/>
                  <a:gd name="T5" fmla="*/ 38 h 126"/>
                  <a:gd name="T6" fmla="*/ 84 w 86"/>
                  <a:gd name="T7" fmla="*/ 0 h 126"/>
                  <a:gd name="T8" fmla="*/ 85 w 86"/>
                  <a:gd name="T9" fmla="*/ 11 h 126"/>
                  <a:gd name="T10" fmla="*/ 84 w 86"/>
                  <a:gd name="T11" fmla="*/ 15 h 126"/>
                  <a:gd name="T12" fmla="*/ 78 w 86"/>
                  <a:gd name="T13" fmla="*/ 26 h 126"/>
                  <a:gd name="T14" fmla="*/ 54 w 86"/>
                  <a:gd name="T15" fmla="*/ 28 h 126"/>
                  <a:gd name="T16" fmla="*/ 41 w 86"/>
                  <a:gd name="T17" fmla="*/ 51 h 126"/>
                  <a:gd name="T18" fmla="*/ 36 w 86"/>
                  <a:gd name="T19" fmla="*/ 67 h 126"/>
                  <a:gd name="T20" fmla="*/ 37 w 86"/>
                  <a:gd name="T21" fmla="*/ 67 h 126"/>
                  <a:gd name="T22" fmla="*/ 33 w 86"/>
                  <a:gd name="T23" fmla="*/ 91 h 126"/>
                  <a:gd name="T24" fmla="*/ 29 w 86"/>
                  <a:gd name="T25" fmla="*/ 98 h 126"/>
                  <a:gd name="T26" fmla="*/ 19 w 86"/>
                  <a:gd name="T27" fmla="*/ 109 h 126"/>
                  <a:gd name="T28" fmla="*/ 19 w 86"/>
                  <a:gd name="T29" fmla="*/ 109 h 126"/>
                  <a:gd name="T30" fmla="*/ 6 w 86"/>
                  <a:gd name="T3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25">
                    <a:moveTo>
                      <a:pt x="6" y="126"/>
                    </a:moveTo>
                    <a:cubicBezTo>
                      <a:pt x="4" y="126"/>
                      <a:pt x="2" y="126"/>
                      <a:pt x="0" y="126"/>
                    </a:cubicBezTo>
                    <a:cubicBezTo>
                      <a:pt x="16" y="99"/>
                      <a:pt x="23" y="67"/>
                      <a:pt x="35" y="38"/>
                    </a:cubicBezTo>
                    <a:cubicBezTo>
                      <a:pt x="44" y="17"/>
                      <a:pt x="59" y="1"/>
                      <a:pt x="84" y="0"/>
                    </a:cubicBezTo>
                    <a:cubicBezTo>
                      <a:pt x="76" y="6"/>
                      <a:pt x="76" y="6"/>
                      <a:pt x="85" y="11"/>
                    </a:cubicBezTo>
                    <a:cubicBezTo>
                      <a:pt x="86" y="13"/>
                      <a:pt x="86" y="14"/>
                      <a:pt x="84" y="15"/>
                    </a:cubicBezTo>
                    <a:cubicBezTo>
                      <a:pt x="80" y="17"/>
                      <a:pt x="81" y="23"/>
                      <a:pt x="78" y="26"/>
                    </a:cubicBezTo>
                    <a:cubicBezTo>
                      <a:pt x="66" y="16"/>
                      <a:pt x="64" y="17"/>
                      <a:pt x="54" y="28"/>
                    </a:cubicBezTo>
                    <a:cubicBezTo>
                      <a:pt x="47" y="34"/>
                      <a:pt x="44" y="43"/>
                      <a:pt x="41" y="51"/>
                    </a:cubicBezTo>
                    <a:cubicBezTo>
                      <a:pt x="35" y="55"/>
                      <a:pt x="42" y="63"/>
                      <a:pt x="36" y="67"/>
                    </a:cubicBezTo>
                    <a:cubicBezTo>
                      <a:pt x="37" y="67"/>
                      <a:pt x="37" y="67"/>
                      <a:pt x="37" y="67"/>
                    </a:cubicBezTo>
                    <a:cubicBezTo>
                      <a:pt x="37" y="75"/>
                      <a:pt x="32" y="83"/>
                      <a:pt x="33" y="91"/>
                    </a:cubicBezTo>
                    <a:cubicBezTo>
                      <a:pt x="33" y="94"/>
                      <a:pt x="32" y="97"/>
                      <a:pt x="29" y="98"/>
                    </a:cubicBezTo>
                    <a:cubicBezTo>
                      <a:pt x="24" y="100"/>
                      <a:pt x="22" y="105"/>
                      <a:pt x="19" y="109"/>
                    </a:cubicBezTo>
                    <a:cubicBezTo>
                      <a:pt x="19" y="109"/>
                      <a:pt x="19" y="109"/>
                      <a:pt x="19" y="109"/>
                    </a:cubicBezTo>
                    <a:cubicBezTo>
                      <a:pt x="17" y="116"/>
                      <a:pt x="15" y="123"/>
                      <a:pt x="6" y="126"/>
                    </a:cubicBezTo>
                    <a:close/>
                  </a:path>
                </a:pathLst>
              </a:custGeom>
              <a:solidFill>
                <a:srgbClr val="822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5" name="Freeform 28">
                <a:extLst>
                  <a:ext uri="{FF2B5EF4-FFF2-40B4-BE49-F238E27FC236}">
                    <a16:creationId xmlns:a16="http://schemas.microsoft.com/office/drawing/2014/main" id="{E8A3A947-BEDB-BF68-A1FC-31F40E1C2DAA}"/>
                  </a:ext>
                </a:extLst>
              </p:cNvPr>
              <p:cNvSpPr/>
              <p:nvPr/>
            </p:nvSpPr>
            <p:spPr bwMode="auto">
              <a:xfrm>
                <a:off x="2047" y="2971"/>
                <a:ext cx="97" cy="150"/>
              </a:xfrm>
              <a:custGeom>
                <a:avLst/>
                <a:gdLst>
                  <a:gd name="T0" fmla="*/ 34 w 49"/>
                  <a:gd name="T1" fmla="*/ 55 h 76"/>
                  <a:gd name="T2" fmla="*/ 25 w 49"/>
                  <a:gd name="T3" fmla="*/ 61 h 76"/>
                  <a:gd name="T4" fmla="*/ 11 w 49"/>
                  <a:gd name="T5" fmla="*/ 73 h 76"/>
                  <a:gd name="T6" fmla="*/ 4 w 49"/>
                  <a:gd name="T7" fmla="*/ 71 h 76"/>
                  <a:gd name="T8" fmla="*/ 5 w 49"/>
                  <a:gd name="T9" fmla="*/ 61 h 76"/>
                  <a:gd name="T10" fmla="*/ 27 w 49"/>
                  <a:gd name="T11" fmla="*/ 14 h 76"/>
                  <a:gd name="T12" fmla="*/ 32 w 49"/>
                  <a:gd name="T13" fmla="*/ 1 h 76"/>
                  <a:gd name="T14" fmla="*/ 38 w 49"/>
                  <a:gd name="T15" fmla="*/ 0 h 76"/>
                  <a:gd name="T16" fmla="*/ 40 w 49"/>
                  <a:gd name="T17" fmla="*/ 4 h 76"/>
                  <a:gd name="T18" fmla="*/ 38 w 49"/>
                  <a:gd name="T19" fmla="*/ 33 h 76"/>
                  <a:gd name="T20" fmla="*/ 34 w 49"/>
                  <a:gd name="T21" fmla="*/ 37 h 76"/>
                  <a:gd name="T22" fmla="*/ 33 w 49"/>
                  <a:gd name="T23" fmla="*/ 39 h 76"/>
                  <a:gd name="T24" fmla="*/ 45 w 49"/>
                  <a:gd name="T25" fmla="*/ 63 h 76"/>
                  <a:gd name="T26" fmla="*/ 47 w 49"/>
                  <a:gd name="T27" fmla="*/ 68 h 76"/>
                  <a:gd name="T28" fmla="*/ 40 w 49"/>
                  <a:gd name="T29" fmla="*/ 68 h 76"/>
                  <a:gd name="T30" fmla="*/ 34 w 49"/>
                  <a:gd name="T31" fmla="*/ 5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76">
                    <a:moveTo>
                      <a:pt x="34" y="55"/>
                    </a:moveTo>
                    <a:cubicBezTo>
                      <a:pt x="29" y="55"/>
                      <a:pt x="27" y="57"/>
                      <a:pt x="25" y="61"/>
                    </a:cubicBezTo>
                    <a:cubicBezTo>
                      <a:pt x="22" y="67"/>
                      <a:pt x="17" y="70"/>
                      <a:pt x="11" y="73"/>
                    </a:cubicBezTo>
                    <a:cubicBezTo>
                      <a:pt x="8" y="74"/>
                      <a:pt x="5" y="76"/>
                      <a:pt x="4" y="71"/>
                    </a:cubicBezTo>
                    <a:cubicBezTo>
                      <a:pt x="2" y="68"/>
                      <a:pt x="0" y="64"/>
                      <a:pt x="5" y="61"/>
                    </a:cubicBezTo>
                    <a:cubicBezTo>
                      <a:pt x="25" y="51"/>
                      <a:pt x="30" y="33"/>
                      <a:pt x="27" y="14"/>
                    </a:cubicBezTo>
                    <a:cubicBezTo>
                      <a:pt x="26" y="7"/>
                      <a:pt x="34" y="6"/>
                      <a:pt x="32" y="1"/>
                    </a:cubicBezTo>
                    <a:cubicBezTo>
                      <a:pt x="34" y="0"/>
                      <a:pt x="36" y="0"/>
                      <a:pt x="38" y="0"/>
                    </a:cubicBezTo>
                    <a:cubicBezTo>
                      <a:pt x="40" y="0"/>
                      <a:pt x="40" y="2"/>
                      <a:pt x="40" y="4"/>
                    </a:cubicBezTo>
                    <a:cubicBezTo>
                      <a:pt x="39" y="14"/>
                      <a:pt x="36" y="23"/>
                      <a:pt x="38" y="33"/>
                    </a:cubicBezTo>
                    <a:cubicBezTo>
                      <a:pt x="39" y="36"/>
                      <a:pt x="37" y="37"/>
                      <a:pt x="34" y="37"/>
                    </a:cubicBezTo>
                    <a:cubicBezTo>
                      <a:pt x="34" y="37"/>
                      <a:pt x="31" y="38"/>
                      <a:pt x="33" y="39"/>
                    </a:cubicBezTo>
                    <a:cubicBezTo>
                      <a:pt x="42" y="44"/>
                      <a:pt x="38" y="57"/>
                      <a:pt x="45" y="63"/>
                    </a:cubicBezTo>
                    <a:cubicBezTo>
                      <a:pt x="47" y="64"/>
                      <a:pt x="49" y="66"/>
                      <a:pt x="47" y="68"/>
                    </a:cubicBezTo>
                    <a:cubicBezTo>
                      <a:pt x="44" y="71"/>
                      <a:pt x="41" y="70"/>
                      <a:pt x="40" y="68"/>
                    </a:cubicBezTo>
                    <a:cubicBezTo>
                      <a:pt x="38" y="64"/>
                      <a:pt x="25" y="65"/>
                      <a:pt x="34" y="55"/>
                    </a:cubicBezTo>
                    <a:close/>
                  </a:path>
                </a:pathLst>
              </a:custGeom>
              <a:solidFill>
                <a:srgbClr val="F6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6" name="Freeform 29">
                <a:extLst>
                  <a:ext uri="{FF2B5EF4-FFF2-40B4-BE49-F238E27FC236}">
                    <a16:creationId xmlns:a16="http://schemas.microsoft.com/office/drawing/2014/main" id="{081682A8-E5F9-8843-C369-A26E919002C8}"/>
                  </a:ext>
                </a:extLst>
              </p:cNvPr>
              <p:cNvSpPr/>
              <p:nvPr/>
            </p:nvSpPr>
            <p:spPr bwMode="auto">
              <a:xfrm>
                <a:off x="1237" y="2298"/>
                <a:ext cx="91" cy="123"/>
              </a:xfrm>
              <a:custGeom>
                <a:avLst/>
                <a:gdLst>
                  <a:gd name="T0" fmla="*/ 33 w 46"/>
                  <a:gd name="T1" fmla="*/ 50 h 62"/>
                  <a:gd name="T2" fmla="*/ 13 w 46"/>
                  <a:gd name="T3" fmla="*/ 60 h 62"/>
                  <a:gd name="T4" fmla="*/ 4 w 46"/>
                  <a:gd name="T5" fmla="*/ 45 h 62"/>
                  <a:gd name="T6" fmla="*/ 6 w 46"/>
                  <a:gd name="T7" fmla="*/ 43 h 62"/>
                  <a:gd name="T8" fmla="*/ 13 w 46"/>
                  <a:gd name="T9" fmla="*/ 32 h 62"/>
                  <a:gd name="T10" fmla="*/ 24 w 46"/>
                  <a:gd name="T11" fmla="*/ 19 h 62"/>
                  <a:gd name="T12" fmla="*/ 36 w 46"/>
                  <a:gd name="T13" fmla="*/ 28 h 62"/>
                  <a:gd name="T14" fmla="*/ 29 w 46"/>
                  <a:gd name="T15" fmla="*/ 15 h 62"/>
                  <a:gd name="T16" fmla="*/ 28 w 46"/>
                  <a:gd name="T17" fmla="*/ 1 h 62"/>
                  <a:gd name="T18" fmla="*/ 32 w 46"/>
                  <a:gd name="T19" fmla="*/ 0 h 62"/>
                  <a:gd name="T20" fmla="*/ 42 w 46"/>
                  <a:gd name="T21" fmla="*/ 21 h 62"/>
                  <a:gd name="T22" fmla="*/ 33 w 46"/>
                  <a:gd name="T23"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62">
                    <a:moveTo>
                      <a:pt x="33" y="50"/>
                    </a:moveTo>
                    <a:cubicBezTo>
                      <a:pt x="30" y="61"/>
                      <a:pt x="19" y="56"/>
                      <a:pt x="13" y="60"/>
                    </a:cubicBezTo>
                    <a:cubicBezTo>
                      <a:pt x="2" y="62"/>
                      <a:pt x="0" y="59"/>
                      <a:pt x="4" y="45"/>
                    </a:cubicBezTo>
                    <a:cubicBezTo>
                      <a:pt x="5" y="44"/>
                      <a:pt x="6" y="44"/>
                      <a:pt x="6" y="43"/>
                    </a:cubicBezTo>
                    <a:cubicBezTo>
                      <a:pt x="7" y="38"/>
                      <a:pt x="8" y="34"/>
                      <a:pt x="13" y="32"/>
                    </a:cubicBezTo>
                    <a:cubicBezTo>
                      <a:pt x="19" y="29"/>
                      <a:pt x="20" y="23"/>
                      <a:pt x="24" y="19"/>
                    </a:cubicBezTo>
                    <a:cubicBezTo>
                      <a:pt x="29" y="19"/>
                      <a:pt x="35" y="17"/>
                      <a:pt x="36" y="28"/>
                    </a:cubicBezTo>
                    <a:cubicBezTo>
                      <a:pt x="38" y="18"/>
                      <a:pt x="33" y="18"/>
                      <a:pt x="29" y="15"/>
                    </a:cubicBezTo>
                    <a:cubicBezTo>
                      <a:pt x="23" y="12"/>
                      <a:pt x="22" y="5"/>
                      <a:pt x="28" y="1"/>
                    </a:cubicBezTo>
                    <a:cubicBezTo>
                      <a:pt x="29" y="0"/>
                      <a:pt x="30" y="0"/>
                      <a:pt x="32" y="0"/>
                    </a:cubicBezTo>
                    <a:cubicBezTo>
                      <a:pt x="33" y="8"/>
                      <a:pt x="46" y="10"/>
                      <a:pt x="42" y="21"/>
                    </a:cubicBezTo>
                    <a:cubicBezTo>
                      <a:pt x="38" y="30"/>
                      <a:pt x="36" y="40"/>
                      <a:pt x="33" y="50"/>
                    </a:cubicBezTo>
                    <a:close/>
                  </a:path>
                </a:pathLst>
              </a:custGeom>
              <a:solidFill>
                <a:srgbClr val="F6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7" name="Freeform 30">
                <a:extLst>
                  <a:ext uri="{FF2B5EF4-FFF2-40B4-BE49-F238E27FC236}">
                    <a16:creationId xmlns:a16="http://schemas.microsoft.com/office/drawing/2014/main" id="{B623F2F1-EE9F-FCFD-55C8-2C2744C95AEE}"/>
                  </a:ext>
                </a:extLst>
              </p:cNvPr>
              <p:cNvSpPr/>
              <p:nvPr/>
            </p:nvSpPr>
            <p:spPr bwMode="auto">
              <a:xfrm>
                <a:off x="2047" y="3389"/>
                <a:ext cx="119" cy="114"/>
              </a:xfrm>
              <a:custGeom>
                <a:avLst/>
                <a:gdLst>
                  <a:gd name="T0" fmla="*/ 37 w 60"/>
                  <a:gd name="T1" fmla="*/ 14 h 58"/>
                  <a:gd name="T2" fmla="*/ 42 w 60"/>
                  <a:gd name="T3" fmla="*/ 34 h 58"/>
                  <a:gd name="T4" fmla="*/ 46 w 60"/>
                  <a:gd name="T5" fmla="*/ 9 h 58"/>
                  <a:gd name="T6" fmla="*/ 50 w 60"/>
                  <a:gd name="T7" fmla="*/ 33 h 58"/>
                  <a:gd name="T8" fmla="*/ 58 w 60"/>
                  <a:gd name="T9" fmla="*/ 28 h 58"/>
                  <a:gd name="T10" fmla="*/ 50 w 60"/>
                  <a:gd name="T11" fmla="*/ 41 h 58"/>
                  <a:gd name="T12" fmla="*/ 41 w 60"/>
                  <a:gd name="T13" fmla="*/ 48 h 58"/>
                  <a:gd name="T14" fmla="*/ 24 w 60"/>
                  <a:gd name="T15" fmla="*/ 48 h 58"/>
                  <a:gd name="T16" fmla="*/ 18 w 60"/>
                  <a:gd name="T17" fmla="*/ 42 h 58"/>
                  <a:gd name="T18" fmla="*/ 4 w 60"/>
                  <a:gd name="T19" fmla="*/ 11 h 58"/>
                  <a:gd name="T20" fmla="*/ 5 w 60"/>
                  <a:gd name="T21" fmla="*/ 2 h 58"/>
                  <a:gd name="T22" fmla="*/ 10 w 60"/>
                  <a:gd name="T23" fmla="*/ 9 h 58"/>
                  <a:gd name="T24" fmla="*/ 15 w 60"/>
                  <a:gd name="T25" fmla="*/ 14 h 58"/>
                  <a:gd name="T26" fmla="*/ 19 w 60"/>
                  <a:gd name="T27" fmla="*/ 14 h 58"/>
                  <a:gd name="T28" fmla="*/ 27 w 60"/>
                  <a:gd name="T29" fmla="*/ 29 h 58"/>
                  <a:gd name="T30" fmla="*/ 30 w 60"/>
                  <a:gd name="T31" fmla="*/ 34 h 58"/>
                  <a:gd name="T32" fmla="*/ 34 w 60"/>
                  <a:gd name="T33" fmla="*/ 29 h 58"/>
                  <a:gd name="T34" fmla="*/ 37 w 60"/>
                  <a:gd name="T35"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57">
                    <a:moveTo>
                      <a:pt x="37" y="14"/>
                    </a:moveTo>
                    <a:cubicBezTo>
                      <a:pt x="40" y="20"/>
                      <a:pt x="36" y="28"/>
                      <a:pt x="42" y="34"/>
                    </a:cubicBezTo>
                    <a:cubicBezTo>
                      <a:pt x="49" y="27"/>
                      <a:pt x="37" y="17"/>
                      <a:pt x="46" y="9"/>
                    </a:cubicBezTo>
                    <a:cubicBezTo>
                      <a:pt x="48" y="18"/>
                      <a:pt x="46" y="27"/>
                      <a:pt x="50" y="33"/>
                    </a:cubicBezTo>
                    <a:cubicBezTo>
                      <a:pt x="55" y="34"/>
                      <a:pt x="53" y="27"/>
                      <a:pt x="58" y="28"/>
                    </a:cubicBezTo>
                    <a:cubicBezTo>
                      <a:pt x="57" y="33"/>
                      <a:pt x="60" y="41"/>
                      <a:pt x="50" y="41"/>
                    </a:cubicBezTo>
                    <a:cubicBezTo>
                      <a:pt x="46" y="41"/>
                      <a:pt x="43" y="43"/>
                      <a:pt x="41" y="48"/>
                    </a:cubicBezTo>
                    <a:cubicBezTo>
                      <a:pt x="36" y="58"/>
                      <a:pt x="30" y="46"/>
                      <a:pt x="24" y="48"/>
                    </a:cubicBezTo>
                    <a:cubicBezTo>
                      <a:pt x="23" y="48"/>
                      <a:pt x="17" y="42"/>
                      <a:pt x="18" y="42"/>
                    </a:cubicBezTo>
                    <a:cubicBezTo>
                      <a:pt x="19" y="29"/>
                      <a:pt x="7" y="22"/>
                      <a:pt x="4" y="11"/>
                    </a:cubicBezTo>
                    <a:cubicBezTo>
                      <a:pt x="3" y="8"/>
                      <a:pt x="0" y="4"/>
                      <a:pt x="5" y="2"/>
                    </a:cubicBezTo>
                    <a:cubicBezTo>
                      <a:pt x="11" y="0"/>
                      <a:pt x="10" y="6"/>
                      <a:pt x="10" y="9"/>
                    </a:cubicBezTo>
                    <a:cubicBezTo>
                      <a:pt x="10" y="13"/>
                      <a:pt x="12" y="13"/>
                      <a:pt x="15" y="14"/>
                    </a:cubicBezTo>
                    <a:cubicBezTo>
                      <a:pt x="16" y="14"/>
                      <a:pt x="19" y="14"/>
                      <a:pt x="19" y="14"/>
                    </a:cubicBezTo>
                    <a:cubicBezTo>
                      <a:pt x="18" y="21"/>
                      <a:pt x="30" y="21"/>
                      <a:pt x="27" y="29"/>
                    </a:cubicBezTo>
                    <a:cubicBezTo>
                      <a:pt x="26" y="31"/>
                      <a:pt x="25" y="35"/>
                      <a:pt x="30" y="34"/>
                    </a:cubicBezTo>
                    <a:cubicBezTo>
                      <a:pt x="33" y="33"/>
                      <a:pt x="34" y="33"/>
                      <a:pt x="34" y="29"/>
                    </a:cubicBezTo>
                    <a:cubicBezTo>
                      <a:pt x="35" y="24"/>
                      <a:pt x="32" y="19"/>
                      <a:pt x="37" y="14"/>
                    </a:cubicBezTo>
                    <a:close/>
                  </a:path>
                </a:pathLst>
              </a:custGeom>
              <a:solidFill>
                <a:srgbClr val="F5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8" name="Freeform 31">
                <a:extLst>
                  <a:ext uri="{FF2B5EF4-FFF2-40B4-BE49-F238E27FC236}">
                    <a16:creationId xmlns:a16="http://schemas.microsoft.com/office/drawing/2014/main" id="{84E759A4-494C-82BE-8A47-4CBC1AED874E}"/>
                  </a:ext>
                </a:extLst>
              </p:cNvPr>
              <p:cNvSpPr/>
              <p:nvPr/>
            </p:nvSpPr>
            <p:spPr bwMode="auto">
              <a:xfrm>
                <a:off x="2275" y="2421"/>
                <a:ext cx="67" cy="121"/>
              </a:xfrm>
              <a:custGeom>
                <a:avLst/>
                <a:gdLst>
                  <a:gd name="T0" fmla="*/ 7 w 34"/>
                  <a:gd name="T1" fmla="*/ 7 h 61"/>
                  <a:gd name="T2" fmla="*/ 20 w 34"/>
                  <a:gd name="T3" fmla="*/ 4 h 61"/>
                  <a:gd name="T4" fmla="*/ 28 w 34"/>
                  <a:gd name="T5" fmla="*/ 21 h 61"/>
                  <a:gd name="T6" fmla="*/ 21 w 34"/>
                  <a:gd name="T7" fmla="*/ 24 h 61"/>
                  <a:gd name="T8" fmla="*/ 33 w 34"/>
                  <a:gd name="T9" fmla="*/ 36 h 61"/>
                  <a:gd name="T10" fmla="*/ 23 w 34"/>
                  <a:gd name="T11" fmla="*/ 57 h 61"/>
                  <a:gd name="T12" fmla="*/ 16 w 34"/>
                  <a:gd name="T13" fmla="*/ 59 h 61"/>
                  <a:gd name="T14" fmla="*/ 9 w 34"/>
                  <a:gd name="T15" fmla="*/ 50 h 61"/>
                  <a:gd name="T16" fmla="*/ 18 w 34"/>
                  <a:gd name="T17" fmla="*/ 45 h 61"/>
                  <a:gd name="T18" fmla="*/ 0 w 34"/>
                  <a:gd name="T19" fmla="*/ 35 h 61"/>
                  <a:gd name="T20" fmla="*/ 21 w 34"/>
                  <a:gd name="T21" fmla="*/ 28 h 61"/>
                  <a:gd name="T22" fmla="*/ 11 w 34"/>
                  <a:gd name="T23" fmla="*/ 16 h 61"/>
                  <a:gd name="T24" fmla="*/ 7 w 34"/>
                  <a:gd name="T25"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1">
                    <a:moveTo>
                      <a:pt x="7" y="7"/>
                    </a:moveTo>
                    <a:cubicBezTo>
                      <a:pt x="11" y="4"/>
                      <a:pt x="15" y="0"/>
                      <a:pt x="20" y="4"/>
                    </a:cubicBezTo>
                    <a:cubicBezTo>
                      <a:pt x="25" y="8"/>
                      <a:pt x="27" y="14"/>
                      <a:pt x="28" y="21"/>
                    </a:cubicBezTo>
                    <a:cubicBezTo>
                      <a:pt x="29" y="24"/>
                      <a:pt x="24" y="21"/>
                      <a:pt x="21" y="24"/>
                    </a:cubicBezTo>
                    <a:cubicBezTo>
                      <a:pt x="28" y="26"/>
                      <a:pt x="34" y="27"/>
                      <a:pt x="33" y="36"/>
                    </a:cubicBezTo>
                    <a:cubicBezTo>
                      <a:pt x="31" y="44"/>
                      <a:pt x="34" y="54"/>
                      <a:pt x="23" y="57"/>
                    </a:cubicBezTo>
                    <a:cubicBezTo>
                      <a:pt x="20" y="58"/>
                      <a:pt x="16" y="61"/>
                      <a:pt x="16" y="59"/>
                    </a:cubicBezTo>
                    <a:cubicBezTo>
                      <a:pt x="17" y="52"/>
                      <a:pt x="8" y="54"/>
                      <a:pt x="9" y="50"/>
                    </a:cubicBezTo>
                    <a:cubicBezTo>
                      <a:pt x="10" y="45"/>
                      <a:pt x="15" y="48"/>
                      <a:pt x="18" y="45"/>
                    </a:cubicBezTo>
                    <a:cubicBezTo>
                      <a:pt x="13" y="40"/>
                      <a:pt x="5" y="40"/>
                      <a:pt x="0" y="35"/>
                    </a:cubicBezTo>
                    <a:cubicBezTo>
                      <a:pt x="5" y="28"/>
                      <a:pt x="14" y="34"/>
                      <a:pt x="21" y="28"/>
                    </a:cubicBezTo>
                    <a:cubicBezTo>
                      <a:pt x="8" y="30"/>
                      <a:pt x="15" y="19"/>
                      <a:pt x="11" y="16"/>
                    </a:cubicBezTo>
                    <a:cubicBezTo>
                      <a:pt x="11" y="13"/>
                      <a:pt x="6" y="11"/>
                      <a:pt x="7" y="7"/>
                    </a:cubicBezTo>
                    <a:close/>
                  </a:path>
                </a:pathLst>
              </a:custGeom>
              <a:solidFill>
                <a:srgbClr val="F6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9" name="Freeform 32">
                <a:extLst>
                  <a:ext uri="{FF2B5EF4-FFF2-40B4-BE49-F238E27FC236}">
                    <a16:creationId xmlns:a16="http://schemas.microsoft.com/office/drawing/2014/main" id="{A44E90FD-79C8-1AFB-5A2E-7372284E44BC}"/>
                  </a:ext>
                </a:extLst>
              </p:cNvPr>
              <p:cNvSpPr/>
              <p:nvPr/>
            </p:nvSpPr>
            <p:spPr bwMode="auto">
              <a:xfrm>
                <a:off x="1918" y="2817"/>
                <a:ext cx="97" cy="111"/>
              </a:xfrm>
              <a:custGeom>
                <a:avLst/>
                <a:gdLst>
                  <a:gd name="T0" fmla="*/ 18 w 49"/>
                  <a:gd name="T1" fmla="*/ 54 h 56"/>
                  <a:gd name="T2" fmla="*/ 1 w 49"/>
                  <a:gd name="T3" fmla="*/ 51 h 56"/>
                  <a:gd name="T4" fmla="*/ 4 w 49"/>
                  <a:gd name="T5" fmla="*/ 46 h 56"/>
                  <a:gd name="T6" fmla="*/ 23 w 49"/>
                  <a:gd name="T7" fmla="*/ 18 h 56"/>
                  <a:gd name="T8" fmla="*/ 49 w 49"/>
                  <a:gd name="T9" fmla="*/ 0 h 56"/>
                  <a:gd name="T10" fmla="*/ 31 w 49"/>
                  <a:gd name="T11" fmla="*/ 30 h 56"/>
                  <a:gd name="T12" fmla="*/ 30 w 49"/>
                  <a:gd name="T13" fmla="*/ 45 h 56"/>
                  <a:gd name="T14" fmla="*/ 18 w 49"/>
                  <a:gd name="T15" fmla="*/ 54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6">
                    <a:moveTo>
                      <a:pt x="18" y="54"/>
                    </a:moveTo>
                    <a:cubicBezTo>
                      <a:pt x="15" y="42"/>
                      <a:pt x="6" y="56"/>
                      <a:pt x="1" y="51"/>
                    </a:cubicBezTo>
                    <a:cubicBezTo>
                      <a:pt x="0" y="49"/>
                      <a:pt x="2" y="46"/>
                      <a:pt x="4" y="46"/>
                    </a:cubicBezTo>
                    <a:cubicBezTo>
                      <a:pt x="15" y="40"/>
                      <a:pt x="18" y="29"/>
                      <a:pt x="23" y="18"/>
                    </a:cubicBezTo>
                    <a:cubicBezTo>
                      <a:pt x="28" y="8"/>
                      <a:pt x="35" y="0"/>
                      <a:pt x="49" y="0"/>
                    </a:cubicBezTo>
                    <a:cubicBezTo>
                      <a:pt x="37" y="7"/>
                      <a:pt x="46" y="25"/>
                      <a:pt x="31" y="30"/>
                    </a:cubicBezTo>
                    <a:cubicBezTo>
                      <a:pt x="34" y="35"/>
                      <a:pt x="31" y="40"/>
                      <a:pt x="30" y="45"/>
                    </a:cubicBezTo>
                    <a:cubicBezTo>
                      <a:pt x="29" y="53"/>
                      <a:pt x="26" y="56"/>
                      <a:pt x="18" y="54"/>
                    </a:cubicBezTo>
                    <a:close/>
                  </a:path>
                </a:pathLst>
              </a:custGeom>
              <a:solidFill>
                <a:srgbClr val="F7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0" name="Freeform 33">
                <a:extLst>
                  <a:ext uri="{FF2B5EF4-FFF2-40B4-BE49-F238E27FC236}">
                    <a16:creationId xmlns:a16="http://schemas.microsoft.com/office/drawing/2014/main" id="{7C7BBDBB-6227-CF8E-3636-EEC096698487}"/>
                  </a:ext>
                </a:extLst>
              </p:cNvPr>
              <p:cNvSpPr/>
              <p:nvPr/>
            </p:nvSpPr>
            <p:spPr bwMode="auto">
              <a:xfrm>
                <a:off x="909" y="2963"/>
                <a:ext cx="109" cy="105"/>
              </a:xfrm>
              <a:custGeom>
                <a:avLst/>
                <a:gdLst>
                  <a:gd name="T0" fmla="*/ 14 w 55"/>
                  <a:gd name="T1" fmla="*/ 26 h 53"/>
                  <a:gd name="T2" fmla="*/ 0 w 55"/>
                  <a:gd name="T3" fmla="*/ 9 h 53"/>
                  <a:gd name="T4" fmla="*/ 5 w 55"/>
                  <a:gd name="T5" fmla="*/ 6 h 53"/>
                  <a:gd name="T6" fmla="*/ 6 w 55"/>
                  <a:gd name="T7" fmla="*/ 4 h 53"/>
                  <a:gd name="T8" fmla="*/ 26 w 55"/>
                  <a:gd name="T9" fmla="*/ 12 h 53"/>
                  <a:gd name="T10" fmla="*/ 31 w 55"/>
                  <a:gd name="T11" fmla="*/ 26 h 53"/>
                  <a:gd name="T12" fmla="*/ 34 w 55"/>
                  <a:gd name="T13" fmla="*/ 33 h 53"/>
                  <a:gd name="T14" fmla="*/ 41 w 55"/>
                  <a:gd name="T15" fmla="*/ 26 h 53"/>
                  <a:gd name="T16" fmla="*/ 42 w 55"/>
                  <a:gd name="T17" fmla="*/ 22 h 53"/>
                  <a:gd name="T18" fmla="*/ 46 w 55"/>
                  <a:gd name="T19" fmla="*/ 23 h 53"/>
                  <a:gd name="T20" fmla="*/ 45 w 55"/>
                  <a:gd name="T21" fmla="*/ 40 h 53"/>
                  <a:gd name="T22" fmla="*/ 36 w 55"/>
                  <a:gd name="T23" fmla="*/ 53 h 53"/>
                  <a:gd name="T24" fmla="*/ 17 w 55"/>
                  <a:gd name="T25" fmla="*/ 28 h 53"/>
                  <a:gd name="T26" fmla="*/ 14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14" y="26"/>
                    </a:moveTo>
                    <a:cubicBezTo>
                      <a:pt x="8" y="21"/>
                      <a:pt x="2" y="16"/>
                      <a:pt x="0" y="9"/>
                    </a:cubicBezTo>
                    <a:cubicBezTo>
                      <a:pt x="0" y="0"/>
                      <a:pt x="7" y="18"/>
                      <a:pt x="5" y="6"/>
                    </a:cubicBezTo>
                    <a:cubicBezTo>
                      <a:pt x="5" y="5"/>
                      <a:pt x="6" y="5"/>
                      <a:pt x="6" y="4"/>
                    </a:cubicBezTo>
                    <a:cubicBezTo>
                      <a:pt x="9" y="3"/>
                      <a:pt x="25" y="9"/>
                      <a:pt x="26" y="12"/>
                    </a:cubicBezTo>
                    <a:cubicBezTo>
                      <a:pt x="28" y="16"/>
                      <a:pt x="29" y="21"/>
                      <a:pt x="31" y="26"/>
                    </a:cubicBezTo>
                    <a:cubicBezTo>
                      <a:pt x="33" y="28"/>
                      <a:pt x="30" y="32"/>
                      <a:pt x="34" y="33"/>
                    </a:cubicBezTo>
                    <a:cubicBezTo>
                      <a:pt x="39" y="33"/>
                      <a:pt x="40" y="29"/>
                      <a:pt x="41" y="26"/>
                    </a:cubicBezTo>
                    <a:cubicBezTo>
                      <a:pt x="41" y="25"/>
                      <a:pt x="38" y="23"/>
                      <a:pt x="42" y="22"/>
                    </a:cubicBezTo>
                    <a:cubicBezTo>
                      <a:pt x="44" y="21"/>
                      <a:pt x="46" y="22"/>
                      <a:pt x="46" y="23"/>
                    </a:cubicBezTo>
                    <a:cubicBezTo>
                      <a:pt x="49" y="29"/>
                      <a:pt x="55" y="35"/>
                      <a:pt x="45" y="40"/>
                    </a:cubicBezTo>
                    <a:cubicBezTo>
                      <a:pt x="41" y="43"/>
                      <a:pt x="38" y="47"/>
                      <a:pt x="36" y="53"/>
                    </a:cubicBezTo>
                    <a:cubicBezTo>
                      <a:pt x="27" y="46"/>
                      <a:pt x="21" y="38"/>
                      <a:pt x="17" y="28"/>
                    </a:cubicBezTo>
                    <a:cubicBezTo>
                      <a:pt x="19" y="24"/>
                      <a:pt x="16" y="25"/>
                      <a:pt x="14" y="26"/>
                    </a:cubicBezTo>
                    <a:close/>
                  </a:path>
                </a:pathLst>
              </a:custGeom>
              <a:solidFill>
                <a:srgbClr val="F4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1" name="Freeform 34">
                <a:extLst>
                  <a:ext uri="{FF2B5EF4-FFF2-40B4-BE49-F238E27FC236}">
                    <a16:creationId xmlns:a16="http://schemas.microsoft.com/office/drawing/2014/main" id="{5CC8924B-2894-F722-C0AE-B970F1D6CBAD}"/>
                  </a:ext>
                </a:extLst>
              </p:cNvPr>
              <p:cNvSpPr/>
              <p:nvPr/>
            </p:nvSpPr>
            <p:spPr bwMode="auto">
              <a:xfrm>
                <a:off x="1877" y="2955"/>
                <a:ext cx="99" cy="125"/>
              </a:xfrm>
              <a:custGeom>
                <a:avLst/>
                <a:gdLst>
                  <a:gd name="T0" fmla="*/ 48 w 50"/>
                  <a:gd name="T1" fmla="*/ 10 h 63"/>
                  <a:gd name="T2" fmla="*/ 48 w 50"/>
                  <a:gd name="T3" fmla="*/ 27 h 63"/>
                  <a:gd name="T4" fmla="*/ 39 w 50"/>
                  <a:gd name="T5" fmla="*/ 32 h 63"/>
                  <a:gd name="T6" fmla="*/ 33 w 50"/>
                  <a:gd name="T7" fmla="*/ 37 h 63"/>
                  <a:gd name="T8" fmla="*/ 33 w 50"/>
                  <a:gd name="T9" fmla="*/ 36 h 63"/>
                  <a:gd name="T10" fmla="*/ 25 w 50"/>
                  <a:gd name="T11" fmla="*/ 43 h 63"/>
                  <a:gd name="T12" fmla="*/ 4 w 50"/>
                  <a:gd name="T13" fmla="*/ 63 h 63"/>
                  <a:gd name="T14" fmla="*/ 2 w 50"/>
                  <a:gd name="T15" fmla="*/ 57 h 63"/>
                  <a:gd name="T16" fmla="*/ 13 w 50"/>
                  <a:gd name="T17" fmla="*/ 48 h 63"/>
                  <a:gd name="T18" fmla="*/ 18 w 50"/>
                  <a:gd name="T19" fmla="*/ 43 h 63"/>
                  <a:gd name="T20" fmla="*/ 28 w 50"/>
                  <a:gd name="T21" fmla="*/ 14 h 63"/>
                  <a:gd name="T22" fmla="*/ 43 w 50"/>
                  <a:gd name="T23" fmla="*/ 1 h 63"/>
                  <a:gd name="T24" fmla="*/ 48 w 50"/>
                  <a:gd name="T25" fmla="*/ 1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62">
                    <a:moveTo>
                      <a:pt x="48" y="10"/>
                    </a:moveTo>
                    <a:cubicBezTo>
                      <a:pt x="49" y="16"/>
                      <a:pt x="49" y="22"/>
                      <a:pt x="48" y="27"/>
                    </a:cubicBezTo>
                    <a:cubicBezTo>
                      <a:pt x="47" y="30"/>
                      <a:pt x="46" y="38"/>
                      <a:pt x="39" y="32"/>
                    </a:cubicBezTo>
                    <a:cubicBezTo>
                      <a:pt x="37" y="30"/>
                      <a:pt x="35" y="35"/>
                      <a:pt x="33" y="37"/>
                    </a:cubicBezTo>
                    <a:cubicBezTo>
                      <a:pt x="33" y="36"/>
                      <a:pt x="33" y="36"/>
                      <a:pt x="33" y="36"/>
                    </a:cubicBezTo>
                    <a:cubicBezTo>
                      <a:pt x="29" y="37"/>
                      <a:pt x="26" y="39"/>
                      <a:pt x="25" y="43"/>
                    </a:cubicBezTo>
                    <a:cubicBezTo>
                      <a:pt x="21" y="53"/>
                      <a:pt x="15" y="60"/>
                      <a:pt x="4" y="63"/>
                    </a:cubicBezTo>
                    <a:cubicBezTo>
                      <a:pt x="2" y="61"/>
                      <a:pt x="0" y="60"/>
                      <a:pt x="2" y="57"/>
                    </a:cubicBezTo>
                    <a:cubicBezTo>
                      <a:pt x="6" y="54"/>
                      <a:pt x="10" y="51"/>
                      <a:pt x="13" y="48"/>
                    </a:cubicBezTo>
                    <a:cubicBezTo>
                      <a:pt x="14" y="45"/>
                      <a:pt x="15" y="44"/>
                      <a:pt x="18" y="43"/>
                    </a:cubicBezTo>
                    <a:cubicBezTo>
                      <a:pt x="24" y="35"/>
                      <a:pt x="28" y="25"/>
                      <a:pt x="28" y="14"/>
                    </a:cubicBezTo>
                    <a:cubicBezTo>
                      <a:pt x="29" y="0"/>
                      <a:pt x="29" y="0"/>
                      <a:pt x="43" y="1"/>
                    </a:cubicBezTo>
                    <a:cubicBezTo>
                      <a:pt x="50" y="2"/>
                      <a:pt x="45" y="8"/>
                      <a:pt x="48" y="10"/>
                    </a:cubicBezTo>
                    <a:close/>
                  </a:path>
                </a:pathLst>
              </a:custGeom>
              <a:solidFill>
                <a:srgbClr val="F7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2" name="Freeform 35">
                <a:extLst>
                  <a:ext uri="{FF2B5EF4-FFF2-40B4-BE49-F238E27FC236}">
                    <a16:creationId xmlns:a16="http://schemas.microsoft.com/office/drawing/2014/main" id="{2A8AB83C-C196-1812-C279-F7A2865DA69F}"/>
                  </a:ext>
                </a:extLst>
              </p:cNvPr>
              <p:cNvSpPr/>
              <p:nvPr/>
            </p:nvSpPr>
            <p:spPr bwMode="auto">
              <a:xfrm>
                <a:off x="1681" y="2093"/>
                <a:ext cx="65" cy="116"/>
              </a:xfrm>
              <a:custGeom>
                <a:avLst/>
                <a:gdLst>
                  <a:gd name="T0" fmla="*/ 33 w 33"/>
                  <a:gd name="T1" fmla="*/ 9 h 59"/>
                  <a:gd name="T2" fmla="*/ 19 w 33"/>
                  <a:gd name="T3" fmla="*/ 52 h 59"/>
                  <a:gd name="T4" fmla="*/ 7 w 33"/>
                  <a:gd name="T5" fmla="*/ 56 h 59"/>
                  <a:gd name="T6" fmla="*/ 6 w 33"/>
                  <a:gd name="T7" fmla="*/ 46 h 59"/>
                  <a:gd name="T8" fmla="*/ 16 w 33"/>
                  <a:gd name="T9" fmla="*/ 5 h 59"/>
                  <a:gd name="T10" fmla="*/ 22 w 33"/>
                  <a:gd name="T11" fmla="*/ 1 h 59"/>
                  <a:gd name="T12" fmla="*/ 33 w 33"/>
                  <a:gd name="T13" fmla="*/ 9 h 59"/>
                </a:gdLst>
                <a:ahLst/>
                <a:cxnLst>
                  <a:cxn ang="0">
                    <a:pos x="T0" y="T1"/>
                  </a:cxn>
                  <a:cxn ang="0">
                    <a:pos x="T2" y="T3"/>
                  </a:cxn>
                  <a:cxn ang="0">
                    <a:pos x="T4" y="T5"/>
                  </a:cxn>
                  <a:cxn ang="0">
                    <a:pos x="T6" y="T7"/>
                  </a:cxn>
                  <a:cxn ang="0">
                    <a:pos x="T8" y="T9"/>
                  </a:cxn>
                  <a:cxn ang="0">
                    <a:pos x="T10" y="T11"/>
                  </a:cxn>
                  <a:cxn ang="0">
                    <a:pos x="T12" y="T13"/>
                  </a:cxn>
                </a:cxnLst>
                <a:rect l="0" t="0" r="r" b="b"/>
                <a:pathLst>
                  <a:path w="33" h="59">
                    <a:moveTo>
                      <a:pt x="33" y="9"/>
                    </a:moveTo>
                    <a:cubicBezTo>
                      <a:pt x="28" y="25"/>
                      <a:pt x="28" y="40"/>
                      <a:pt x="19" y="52"/>
                    </a:cubicBezTo>
                    <a:cubicBezTo>
                      <a:pt x="16" y="56"/>
                      <a:pt x="14" y="59"/>
                      <a:pt x="7" y="56"/>
                    </a:cubicBezTo>
                    <a:cubicBezTo>
                      <a:pt x="0" y="53"/>
                      <a:pt x="5" y="49"/>
                      <a:pt x="6" y="46"/>
                    </a:cubicBezTo>
                    <a:cubicBezTo>
                      <a:pt x="10" y="32"/>
                      <a:pt x="16" y="19"/>
                      <a:pt x="16" y="5"/>
                    </a:cubicBezTo>
                    <a:cubicBezTo>
                      <a:pt x="16" y="0"/>
                      <a:pt x="19" y="0"/>
                      <a:pt x="22" y="1"/>
                    </a:cubicBezTo>
                    <a:cubicBezTo>
                      <a:pt x="28" y="2"/>
                      <a:pt x="32" y="5"/>
                      <a:pt x="33" y="9"/>
                    </a:cubicBezTo>
                    <a:close/>
                  </a:path>
                </a:pathLst>
              </a:custGeom>
              <a:solidFill>
                <a:srgbClr val="F7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3" name="Freeform 36">
                <a:extLst>
                  <a:ext uri="{FF2B5EF4-FFF2-40B4-BE49-F238E27FC236}">
                    <a16:creationId xmlns:a16="http://schemas.microsoft.com/office/drawing/2014/main" id="{B433C412-70B7-FB1A-D5D6-2992A5A4AED3}"/>
                  </a:ext>
                </a:extLst>
              </p:cNvPr>
              <p:cNvSpPr/>
              <p:nvPr/>
            </p:nvSpPr>
            <p:spPr bwMode="auto">
              <a:xfrm>
                <a:off x="1600" y="2079"/>
                <a:ext cx="75" cy="122"/>
              </a:xfrm>
              <a:custGeom>
                <a:avLst/>
                <a:gdLst>
                  <a:gd name="T0" fmla="*/ 7 w 38"/>
                  <a:gd name="T1" fmla="*/ 43 h 62"/>
                  <a:gd name="T2" fmla="*/ 24 w 38"/>
                  <a:gd name="T3" fmla="*/ 8 h 62"/>
                  <a:gd name="T4" fmla="*/ 33 w 38"/>
                  <a:gd name="T5" fmla="*/ 7 h 62"/>
                  <a:gd name="T6" fmla="*/ 35 w 38"/>
                  <a:gd name="T7" fmla="*/ 26 h 62"/>
                  <a:gd name="T8" fmla="*/ 25 w 38"/>
                  <a:gd name="T9" fmla="*/ 45 h 62"/>
                  <a:gd name="T10" fmla="*/ 23 w 38"/>
                  <a:gd name="T11" fmla="*/ 58 h 62"/>
                  <a:gd name="T12" fmla="*/ 7 w 38"/>
                  <a:gd name="T13" fmla="*/ 43 h 62"/>
                </a:gdLst>
                <a:ahLst/>
                <a:cxnLst>
                  <a:cxn ang="0">
                    <a:pos x="T0" y="T1"/>
                  </a:cxn>
                  <a:cxn ang="0">
                    <a:pos x="T2" y="T3"/>
                  </a:cxn>
                  <a:cxn ang="0">
                    <a:pos x="T4" y="T5"/>
                  </a:cxn>
                  <a:cxn ang="0">
                    <a:pos x="T6" y="T7"/>
                  </a:cxn>
                  <a:cxn ang="0">
                    <a:pos x="T8" y="T9"/>
                  </a:cxn>
                  <a:cxn ang="0">
                    <a:pos x="T10" y="T11"/>
                  </a:cxn>
                  <a:cxn ang="0">
                    <a:pos x="T12" y="T13"/>
                  </a:cxn>
                </a:cxnLst>
                <a:rect l="0" t="0" r="r" b="b"/>
                <a:pathLst>
                  <a:path w="38" h="62">
                    <a:moveTo>
                      <a:pt x="7" y="43"/>
                    </a:moveTo>
                    <a:cubicBezTo>
                      <a:pt x="12" y="31"/>
                      <a:pt x="19" y="20"/>
                      <a:pt x="24" y="8"/>
                    </a:cubicBezTo>
                    <a:cubicBezTo>
                      <a:pt x="27" y="0"/>
                      <a:pt x="30" y="4"/>
                      <a:pt x="33" y="7"/>
                    </a:cubicBezTo>
                    <a:cubicBezTo>
                      <a:pt x="38" y="12"/>
                      <a:pt x="36" y="19"/>
                      <a:pt x="35" y="26"/>
                    </a:cubicBezTo>
                    <a:cubicBezTo>
                      <a:pt x="33" y="33"/>
                      <a:pt x="29" y="39"/>
                      <a:pt x="25" y="45"/>
                    </a:cubicBezTo>
                    <a:cubicBezTo>
                      <a:pt x="22" y="49"/>
                      <a:pt x="20" y="53"/>
                      <a:pt x="23" y="58"/>
                    </a:cubicBezTo>
                    <a:cubicBezTo>
                      <a:pt x="19" y="51"/>
                      <a:pt x="0" y="62"/>
                      <a:pt x="7" y="43"/>
                    </a:cubicBezTo>
                    <a:close/>
                  </a:path>
                </a:pathLst>
              </a:custGeom>
              <a:solidFill>
                <a:srgbClr val="F7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4" name="Freeform 37">
                <a:extLst>
                  <a:ext uri="{FF2B5EF4-FFF2-40B4-BE49-F238E27FC236}">
                    <a16:creationId xmlns:a16="http://schemas.microsoft.com/office/drawing/2014/main" id="{FE57CBEA-9418-365C-FAE2-9529E63C73A6}"/>
                  </a:ext>
                </a:extLst>
              </p:cNvPr>
              <p:cNvSpPr/>
              <p:nvPr/>
            </p:nvSpPr>
            <p:spPr bwMode="auto">
              <a:xfrm>
                <a:off x="1730" y="2106"/>
                <a:ext cx="54" cy="117"/>
              </a:xfrm>
              <a:custGeom>
                <a:avLst/>
                <a:gdLst>
                  <a:gd name="T0" fmla="*/ 9 w 27"/>
                  <a:gd name="T1" fmla="*/ 0 h 59"/>
                  <a:gd name="T2" fmla="*/ 26 w 27"/>
                  <a:gd name="T3" fmla="*/ 18 h 59"/>
                  <a:gd name="T4" fmla="*/ 13 w 27"/>
                  <a:gd name="T5" fmla="*/ 54 h 59"/>
                  <a:gd name="T6" fmla="*/ 4 w 27"/>
                  <a:gd name="T7" fmla="*/ 54 h 59"/>
                  <a:gd name="T8" fmla="*/ 1 w 27"/>
                  <a:gd name="T9" fmla="*/ 47 h 59"/>
                  <a:gd name="T10" fmla="*/ 9 w 27"/>
                  <a:gd name="T11" fmla="*/ 22 h 59"/>
                  <a:gd name="T12" fmla="*/ 9 w 27"/>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7" h="59">
                    <a:moveTo>
                      <a:pt x="9" y="0"/>
                    </a:moveTo>
                    <a:cubicBezTo>
                      <a:pt x="22" y="2"/>
                      <a:pt x="27" y="8"/>
                      <a:pt x="26" y="18"/>
                    </a:cubicBezTo>
                    <a:cubicBezTo>
                      <a:pt x="26" y="32"/>
                      <a:pt x="19" y="43"/>
                      <a:pt x="13" y="54"/>
                    </a:cubicBezTo>
                    <a:cubicBezTo>
                      <a:pt x="10" y="59"/>
                      <a:pt x="7" y="55"/>
                      <a:pt x="4" y="54"/>
                    </a:cubicBezTo>
                    <a:cubicBezTo>
                      <a:pt x="0" y="53"/>
                      <a:pt x="0" y="50"/>
                      <a:pt x="1" y="47"/>
                    </a:cubicBezTo>
                    <a:cubicBezTo>
                      <a:pt x="4" y="39"/>
                      <a:pt x="6" y="30"/>
                      <a:pt x="9" y="22"/>
                    </a:cubicBezTo>
                    <a:cubicBezTo>
                      <a:pt x="10" y="15"/>
                      <a:pt x="14" y="8"/>
                      <a:pt x="9" y="0"/>
                    </a:cubicBezTo>
                    <a:close/>
                  </a:path>
                </a:pathLst>
              </a:custGeom>
              <a:solidFill>
                <a:srgbClr val="F7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5" name="Freeform 38">
                <a:extLst>
                  <a:ext uri="{FF2B5EF4-FFF2-40B4-BE49-F238E27FC236}">
                    <a16:creationId xmlns:a16="http://schemas.microsoft.com/office/drawing/2014/main" id="{6D4A46EC-E024-A8FA-3256-7124E092C14F}"/>
                  </a:ext>
                </a:extLst>
              </p:cNvPr>
              <p:cNvSpPr/>
              <p:nvPr/>
            </p:nvSpPr>
            <p:spPr bwMode="auto">
              <a:xfrm>
                <a:off x="1568" y="2063"/>
                <a:ext cx="73" cy="115"/>
              </a:xfrm>
              <a:custGeom>
                <a:avLst/>
                <a:gdLst>
                  <a:gd name="T0" fmla="*/ 0 w 37"/>
                  <a:gd name="T1" fmla="*/ 48 h 58"/>
                  <a:gd name="T2" fmla="*/ 23 w 37"/>
                  <a:gd name="T3" fmla="*/ 6 h 58"/>
                  <a:gd name="T4" fmla="*/ 31 w 37"/>
                  <a:gd name="T5" fmla="*/ 5 h 58"/>
                  <a:gd name="T6" fmla="*/ 27 w 37"/>
                  <a:gd name="T7" fmla="*/ 29 h 58"/>
                  <a:gd name="T8" fmla="*/ 23 w 37"/>
                  <a:gd name="T9" fmla="*/ 51 h 58"/>
                  <a:gd name="T10" fmla="*/ 23 w 37"/>
                  <a:gd name="T11" fmla="*/ 51 h 58"/>
                  <a:gd name="T12" fmla="*/ 0 w 37"/>
                  <a:gd name="T13" fmla="*/ 48 h 58"/>
                </a:gdLst>
                <a:ahLst/>
                <a:cxnLst>
                  <a:cxn ang="0">
                    <a:pos x="T0" y="T1"/>
                  </a:cxn>
                  <a:cxn ang="0">
                    <a:pos x="T2" y="T3"/>
                  </a:cxn>
                  <a:cxn ang="0">
                    <a:pos x="T4" y="T5"/>
                  </a:cxn>
                  <a:cxn ang="0">
                    <a:pos x="T6" y="T7"/>
                  </a:cxn>
                  <a:cxn ang="0">
                    <a:pos x="T8" y="T9"/>
                  </a:cxn>
                  <a:cxn ang="0">
                    <a:pos x="T10" y="T11"/>
                  </a:cxn>
                  <a:cxn ang="0">
                    <a:pos x="T12" y="T13"/>
                  </a:cxn>
                </a:cxnLst>
                <a:rect l="0" t="0" r="r" b="b"/>
                <a:pathLst>
                  <a:path w="37" h="57">
                    <a:moveTo>
                      <a:pt x="0" y="48"/>
                    </a:moveTo>
                    <a:cubicBezTo>
                      <a:pt x="5" y="33"/>
                      <a:pt x="19" y="22"/>
                      <a:pt x="23" y="6"/>
                    </a:cubicBezTo>
                    <a:cubicBezTo>
                      <a:pt x="24" y="0"/>
                      <a:pt x="29" y="7"/>
                      <a:pt x="31" y="5"/>
                    </a:cubicBezTo>
                    <a:cubicBezTo>
                      <a:pt x="37" y="14"/>
                      <a:pt x="32" y="22"/>
                      <a:pt x="27" y="29"/>
                    </a:cubicBezTo>
                    <a:cubicBezTo>
                      <a:pt x="22" y="36"/>
                      <a:pt x="19" y="43"/>
                      <a:pt x="23" y="51"/>
                    </a:cubicBezTo>
                    <a:cubicBezTo>
                      <a:pt x="23" y="51"/>
                      <a:pt x="23" y="51"/>
                      <a:pt x="23" y="51"/>
                    </a:cubicBezTo>
                    <a:cubicBezTo>
                      <a:pt x="15" y="52"/>
                      <a:pt x="7" y="58"/>
                      <a:pt x="0" y="48"/>
                    </a:cubicBezTo>
                    <a:close/>
                  </a:path>
                </a:pathLst>
              </a:custGeom>
              <a:solidFill>
                <a:srgbClr val="F8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6" name="Freeform 39">
                <a:extLst>
                  <a:ext uri="{FF2B5EF4-FFF2-40B4-BE49-F238E27FC236}">
                    <a16:creationId xmlns:a16="http://schemas.microsoft.com/office/drawing/2014/main" id="{B9858D97-4EAC-1BDD-5840-C314A85F3472}"/>
                  </a:ext>
                </a:extLst>
              </p:cNvPr>
              <p:cNvSpPr/>
              <p:nvPr/>
            </p:nvSpPr>
            <p:spPr bwMode="auto">
              <a:xfrm>
                <a:off x="2079" y="2075"/>
                <a:ext cx="130" cy="47"/>
              </a:xfrm>
              <a:custGeom>
                <a:avLst/>
                <a:gdLst>
                  <a:gd name="T0" fmla="*/ 66 w 66"/>
                  <a:gd name="T1" fmla="*/ 10 h 24"/>
                  <a:gd name="T2" fmla="*/ 56 w 66"/>
                  <a:gd name="T3" fmla="*/ 14 h 24"/>
                  <a:gd name="T4" fmla="*/ 63 w 66"/>
                  <a:gd name="T5" fmla="*/ 20 h 24"/>
                  <a:gd name="T6" fmla="*/ 60 w 66"/>
                  <a:gd name="T7" fmla="*/ 22 h 24"/>
                  <a:gd name="T8" fmla="*/ 5 w 66"/>
                  <a:gd name="T9" fmla="*/ 21 h 24"/>
                  <a:gd name="T10" fmla="*/ 0 w 66"/>
                  <a:gd name="T11" fmla="*/ 16 h 24"/>
                  <a:gd name="T12" fmla="*/ 4 w 66"/>
                  <a:gd name="T13" fmla="*/ 12 h 24"/>
                  <a:gd name="T14" fmla="*/ 15 w 66"/>
                  <a:gd name="T15" fmla="*/ 10 h 24"/>
                  <a:gd name="T16" fmla="*/ 47 w 66"/>
                  <a:gd name="T17" fmla="*/ 3 h 24"/>
                  <a:gd name="T18" fmla="*/ 52 w 66"/>
                  <a:gd name="T19" fmla="*/ 3 h 24"/>
                  <a:gd name="T20" fmla="*/ 50 w 66"/>
                  <a:gd name="T21" fmla="*/ 9 h 24"/>
                  <a:gd name="T22" fmla="*/ 45 w 66"/>
                  <a:gd name="T23" fmla="*/ 15 h 24"/>
                  <a:gd name="T24" fmla="*/ 66 w 66"/>
                  <a:gd name="T2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4">
                    <a:moveTo>
                      <a:pt x="66" y="10"/>
                    </a:moveTo>
                    <a:cubicBezTo>
                      <a:pt x="64" y="15"/>
                      <a:pt x="60" y="14"/>
                      <a:pt x="56" y="14"/>
                    </a:cubicBezTo>
                    <a:cubicBezTo>
                      <a:pt x="57" y="18"/>
                      <a:pt x="61" y="17"/>
                      <a:pt x="63" y="20"/>
                    </a:cubicBezTo>
                    <a:cubicBezTo>
                      <a:pt x="61" y="21"/>
                      <a:pt x="61" y="22"/>
                      <a:pt x="60" y="22"/>
                    </a:cubicBezTo>
                    <a:cubicBezTo>
                      <a:pt x="42" y="23"/>
                      <a:pt x="23" y="24"/>
                      <a:pt x="5" y="21"/>
                    </a:cubicBezTo>
                    <a:cubicBezTo>
                      <a:pt x="2" y="20"/>
                      <a:pt x="1" y="19"/>
                      <a:pt x="0" y="16"/>
                    </a:cubicBezTo>
                    <a:cubicBezTo>
                      <a:pt x="0" y="13"/>
                      <a:pt x="2" y="12"/>
                      <a:pt x="4" y="12"/>
                    </a:cubicBezTo>
                    <a:cubicBezTo>
                      <a:pt x="8" y="11"/>
                      <a:pt x="12" y="10"/>
                      <a:pt x="15" y="10"/>
                    </a:cubicBezTo>
                    <a:cubicBezTo>
                      <a:pt x="27" y="12"/>
                      <a:pt x="38" y="12"/>
                      <a:pt x="47" y="3"/>
                    </a:cubicBezTo>
                    <a:cubicBezTo>
                      <a:pt x="48" y="2"/>
                      <a:pt x="51" y="0"/>
                      <a:pt x="52" y="3"/>
                    </a:cubicBezTo>
                    <a:cubicBezTo>
                      <a:pt x="54" y="5"/>
                      <a:pt x="51" y="7"/>
                      <a:pt x="50" y="9"/>
                    </a:cubicBezTo>
                    <a:cubicBezTo>
                      <a:pt x="49" y="11"/>
                      <a:pt x="45" y="11"/>
                      <a:pt x="45" y="15"/>
                    </a:cubicBezTo>
                    <a:cubicBezTo>
                      <a:pt x="54" y="20"/>
                      <a:pt x="58" y="4"/>
                      <a:pt x="66" y="10"/>
                    </a:cubicBezTo>
                    <a:close/>
                  </a:path>
                </a:pathLst>
              </a:custGeom>
              <a:solidFill>
                <a:srgbClr val="F2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7" name="Freeform 40">
                <a:extLst>
                  <a:ext uri="{FF2B5EF4-FFF2-40B4-BE49-F238E27FC236}">
                    <a16:creationId xmlns:a16="http://schemas.microsoft.com/office/drawing/2014/main" id="{FDDF8639-FD06-F6C7-0C86-404309C93715}"/>
                  </a:ext>
                </a:extLst>
              </p:cNvPr>
              <p:cNvSpPr/>
              <p:nvPr/>
            </p:nvSpPr>
            <p:spPr bwMode="auto">
              <a:xfrm>
                <a:off x="1966" y="3256"/>
                <a:ext cx="91" cy="135"/>
              </a:xfrm>
              <a:custGeom>
                <a:avLst/>
                <a:gdLst>
                  <a:gd name="T0" fmla="*/ 41 w 46"/>
                  <a:gd name="T1" fmla="*/ 68 h 68"/>
                  <a:gd name="T2" fmla="*/ 23 w 46"/>
                  <a:gd name="T3" fmla="*/ 52 h 68"/>
                  <a:gd name="T4" fmla="*/ 6 w 46"/>
                  <a:gd name="T5" fmla="*/ 32 h 68"/>
                  <a:gd name="T6" fmla="*/ 1 w 46"/>
                  <a:gd name="T7" fmla="*/ 6 h 68"/>
                  <a:gd name="T8" fmla="*/ 6 w 46"/>
                  <a:gd name="T9" fmla="*/ 18 h 68"/>
                  <a:gd name="T10" fmla="*/ 11 w 46"/>
                  <a:gd name="T11" fmla="*/ 0 h 68"/>
                  <a:gd name="T12" fmla="*/ 20 w 46"/>
                  <a:gd name="T13" fmla="*/ 40 h 68"/>
                  <a:gd name="T14" fmla="*/ 23 w 46"/>
                  <a:gd name="T15" fmla="*/ 30 h 68"/>
                  <a:gd name="T16" fmla="*/ 27 w 46"/>
                  <a:gd name="T17" fmla="*/ 25 h 68"/>
                  <a:gd name="T18" fmla="*/ 30 w 46"/>
                  <a:gd name="T19" fmla="*/ 31 h 68"/>
                  <a:gd name="T20" fmla="*/ 36 w 46"/>
                  <a:gd name="T21" fmla="*/ 56 h 68"/>
                  <a:gd name="T22" fmla="*/ 39 w 46"/>
                  <a:gd name="T23" fmla="*/ 59 h 68"/>
                  <a:gd name="T24" fmla="*/ 41 w 46"/>
                  <a:gd name="T2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68">
                    <a:moveTo>
                      <a:pt x="41" y="68"/>
                    </a:moveTo>
                    <a:cubicBezTo>
                      <a:pt x="35" y="62"/>
                      <a:pt x="31" y="56"/>
                      <a:pt x="23" y="52"/>
                    </a:cubicBezTo>
                    <a:cubicBezTo>
                      <a:pt x="18" y="49"/>
                      <a:pt x="9" y="43"/>
                      <a:pt x="6" y="32"/>
                    </a:cubicBezTo>
                    <a:cubicBezTo>
                      <a:pt x="5" y="24"/>
                      <a:pt x="0" y="16"/>
                      <a:pt x="1" y="6"/>
                    </a:cubicBezTo>
                    <a:cubicBezTo>
                      <a:pt x="7" y="9"/>
                      <a:pt x="4" y="14"/>
                      <a:pt x="6" y="18"/>
                    </a:cubicBezTo>
                    <a:cubicBezTo>
                      <a:pt x="12" y="13"/>
                      <a:pt x="8" y="7"/>
                      <a:pt x="11" y="0"/>
                    </a:cubicBezTo>
                    <a:cubicBezTo>
                      <a:pt x="18" y="13"/>
                      <a:pt x="5" y="31"/>
                      <a:pt x="20" y="40"/>
                    </a:cubicBezTo>
                    <a:cubicBezTo>
                      <a:pt x="22" y="38"/>
                      <a:pt x="22" y="34"/>
                      <a:pt x="23" y="30"/>
                    </a:cubicBezTo>
                    <a:cubicBezTo>
                      <a:pt x="23" y="28"/>
                      <a:pt x="21" y="24"/>
                      <a:pt x="27" y="25"/>
                    </a:cubicBezTo>
                    <a:cubicBezTo>
                      <a:pt x="30" y="26"/>
                      <a:pt x="31" y="28"/>
                      <a:pt x="30" y="31"/>
                    </a:cubicBezTo>
                    <a:cubicBezTo>
                      <a:pt x="28" y="41"/>
                      <a:pt x="28" y="49"/>
                      <a:pt x="36" y="56"/>
                    </a:cubicBezTo>
                    <a:cubicBezTo>
                      <a:pt x="37" y="57"/>
                      <a:pt x="38" y="59"/>
                      <a:pt x="39" y="59"/>
                    </a:cubicBezTo>
                    <a:cubicBezTo>
                      <a:pt x="46" y="59"/>
                      <a:pt x="46" y="59"/>
                      <a:pt x="41" y="68"/>
                    </a:cubicBezTo>
                    <a:close/>
                  </a:path>
                </a:pathLst>
              </a:custGeom>
              <a:solidFill>
                <a:srgbClr val="EE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8" name="Freeform 41">
                <a:extLst>
                  <a:ext uri="{FF2B5EF4-FFF2-40B4-BE49-F238E27FC236}">
                    <a16:creationId xmlns:a16="http://schemas.microsoft.com/office/drawing/2014/main" id="{4440AEDC-CD32-B233-0187-F9A52CC8692E}"/>
                  </a:ext>
                </a:extLst>
              </p:cNvPr>
              <p:cNvSpPr/>
              <p:nvPr/>
            </p:nvSpPr>
            <p:spPr bwMode="auto">
              <a:xfrm>
                <a:off x="1649" y="2095"/>
                <a:ext cx="56" cy="110"/>
              </a:xfrm>
              <a:custGeom>
                <a:avLst/>
                <a:gdLst>
                  <a:gd name="T0" fmla="*/ 26 w 28"/>
                  <a:gd name="T1" fmla="*/ 13 h 56"/>
                  <a:gd name="T2" fmla="*/ 13 w 28"/>
                  <a:gd name="T3" fmla="*/ 52 h 56"/>
                  <a:gd name="T4" fmla="*/ 5 w 28"/>
                  <a:gd name="T5" fmla="*/ 55 h 56"/>
                  <a:gd name="T6" fmla="*/ 3 w 28"/>
                  <a:gd name="T7" fmla="*/ 47 h 56"/>
                  <a:gd name="T8" fmla="*/ 15 w 28"/>
                  <a:gd name="T9" fmla="*/ 11 h 56"/>
                  <a:gd name="T10" fmla="*/ 21 w 28"/>
                  <a:gd name="T11" fmla="*/ 1 h 56"/>
                  <a:gd name="T12" fmla="*/ 26 w 28"/>
                  <a:gd name="T13" fmla="*/ 13 h 56"/>
                </a:gdLst>
                <a:ahLst/>
                <a:cxnLst>
                  <a:cxn ang="0">
                    <a:pos x="T0" y="T1"/>
                  </a:cxn>
                  <a:cxn ang="0">
                    <a:pos x="T2" y="T3"/>
                  </a:cxn>
                  <a:cxn ang="0">
                    <a:pos x="T4" y="T5"/>
                  </a:cxn>
                  <a:cxn ang="0">
                    <a:pos x="T6" y="T7"/>
                  </a:cxn>
                  <a:cxn ang="0">
                    <a:pos x="T8" y="T9"/>
                  </a:cxn>
                  <a:cxn ang="0">
                    <a:pos x="T10" y="T11"/>
                  </a:cxn>
                  <a:cxn ang="0">
                    <a:pos x="T12" y="T13"/>
                  </a:cxn>
                </a:cxnLst>
                <a:rect l="0" t="0" r="r" b="b"/>
                <a:pathLst>
                  <a:path w="28" h="56">
                    <a:moveTo>
                      <a:pt x="26" y="13"/>
                    </a:moveTo>
                    <a:cubicBezTo>
                      <a:pt x="26" y="27"/>
                      <a:pt x="17" y="39"/>
                      <a:pt x="13" y="52"/>
                    </a:cubicBezTo>
                    <a:cubicBezTo>
                      <a:pt x="12" y="55"/>
                      <a:pt x="9" y="56"/>
                      <a:pt x="5" y="55"/>
                    </a:cubicBezTo>
                    <a:cubicBezTo>
                      <a:pt x="0" y="53"/>
                      <a:pt x="1" y="50"/>
                      <a:pt x="3" y="47"/>
                    </a:cubicBezTo>
                    <a:cubicBezTo>
                      <a:pt x="7" y="35"/>
                      <a:pt x="11" y="23"/>
                      <a:pt x="15" y="11"/>
                    </a:cubicBezTo>
                    <a:cubicBezTo>
                      <a:pt x="16" y="7"/>
                      <a:pt x="15" y="0"/>
                      <a:pt x="21" y="1"/>
                    </a:cubicBezTo>
                    <a:cubicBezTo>
                      <a:pt x="28" y="2"/>
                      <a:pt x="25" y="9"/>
                      <a:pt x="26" y="13"/>
                    </a:cubicBezTo>
                    <a:close/>
                  </a:path>
                </a:pathLst>
              </a:custGeom>
              <a:solidFill>
                <a:srgbClr val="F6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9" name="Freeform 42">
                <a:extLst>
                  <a:ext uri="{FF2B5EF4-FFF2-40B4-BE49-F238E27FC236}">
                    <a16:creationId xmlns:a16="http://schemas.microsoft.com/office/drawing/2014/main" id="{65212A89-F9F1-ACB9-0F59-135387B5E436}"/>
                  </a:ext>
                </a:extLst>
              </p:cNvPr>
              <p:cNvSpPr/>
              <p:nvPr/>
            </p:nvSpPr>
            <p:spPr bwMode="auto">
              <a:xfrm>
                <a:off x="1827" y="2979"/>
                <a:ext cx="58" cy="103"/>
              </a:xfrm>
              <a:custGeom>
                <a:avLst/>
                <a:gdLst>
                  <a:gd name="T0" fmla="*/ 27 w 29"/>
                  <a:gd name="T1" fmla="*/ 45 h 52"/>
                  <a:gd name="T2" fmla="*/ 29 w 29"/>
                  <a:gd name="T3" fmla="*/ 51 h 52"/>
                  <a:gd name="T4" fmla="*/ 13 w 29"/>
                  <a:gd name="T5" fmla="*/ 48 h 52"/>
                  <a:gd name="T6" fmla="*/ 12 w 29"/>
                  <a:gd name="T7" fmla="*/ 46 h 52"/>
                  <a:gd name="T8" fmla="*/ 5 w 29"/>
                  <a:gd name="T9" fmla="*/ 26 h 52"/>
                  <a:gd name="T10" fmla="*/ 1 w 29"/>
                  <a:gd name="T11" fmla="*/ 22 h 52"/>
                  <a:gd name="T12" fmla="*/ 4 w 29"/>
                  <a:gd name="T13" fmla="*/ 16 h 52"/>
                  <a:gd name="T14" fmla="*/ 10 w 29"/>
                  <a:gd name="T15" fmla="*/ 7 h 52"/>
                  <a:gd name="T16" fmla="*/ 12 w 29"/>
                  <a:gd name="T17" fmla="*/ 1 h 52"/>
                  <a:gd name="T18" fmla="*/ 18 w 29"/>
                  <a:gd name="T19" fmla="*/ 4 h 52"/>
                  <a:gd name="T20" fmla="*/ 24 w 29"/>
                  <a:gd name="T21" fmla="*/ 8 h 52"/>
                  <a:gd name="T22" fmla="*/ 18 w 29"/>
                  <a:gd name="T23" fmla="*/ 26 h 52"/>
                  <a:gd name="T24" fmla="*/ 22 w 29"/>
                  <a:gd name="T25" fmla="*/ 39 h 52"/>
                  <a:gd name="T26" fmla="*/ 27 w 29"/>
                  <a:gd name="T2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52">
                    <a:moveTo>
                      <a:pt x="27" y="45"/>
                    </a:moveTo>
                    <a:cubicBezTo>
                      <a:pt x="28" y="47"/>
                      <a:pt x="29" y="49"/>
                      <a:pt x="29" y="51"/>
                    </a:cubicBezTo>
                    <a:cubicBezTo>
                      <a:pt x="23" y="52"/>
                      <a:pt x="19" y="45"/>
                      <a:pt x="13" y="48"/>
                    </a:cubicBezTo>
                    <a:cubicBezTo>
                      <a:pt x="13" y="48"/>
                      <a:pt x="12" y="47"/>
                      <a:pt x="12" y="46"/>
                    </a:cubicBezTo>
                    <a:cubicBezTo>
                      <a:pt x="12" y="39"/>
                      <a:pt x="1" y="35"/>
                      <a:pt x="5" y="26"/>
                    </a:cubicBezTo>
                    <a:cubicBezTo>
                      <a:pt x="5" y="24"/>
                      <a:pt x="8" y="18"/>
                      <a:pt x="1" y="22"/>
                    </a:cubicBezTo>
                    <a:cubicBezTo>
                      <a:pt x="0" y="19"/>
                      <a:pt x="0" y="17"/>
                      <a:pt x="4" y="16"/>
                    </a:cubicBezTo>
                    <a:cubicBezTo>
                      <a:pt x="9" y="15"/>
                      <a:pt x="11" y="12"/>
                      <a:pt x="10" y="7"/>
                    </a:cubicBezTo>
                    <a:cubicBezTo>
                      <a:pt x="10" y="4"/>
                      <a:pt x="10" y="2"/>
                      <a:pt x="12" y="1"/>
                    </a:cubicBezTo>
                    <a:cubicBezTo>
                      <a:pt x="15" y="0"/>
                      <a:pt x="18" y="2"/>
                      <a:pt x="18" y="4"/>
                    </a:cubicBezTo>
                    <a:cubicBezTo>
                      <a:pt x="16" y="11"/>
                      <a:pt x="26" y="1"/>
                      <a:pt x="24" y="8"/>
                    </a:cubicBezTo>
                    <a:cubicBezTo>
                      <a:pt x="22" y="14"/>
                      <a:pt x="23" y="21"/>
                      <a:pt x="18" y="26"/>
                    </a:cubicBezTo>
                    <a:cubicBezTo>
                      <a:pt x="10" y="33"/>
                      <a:pt x="11" y="38"/>
                      <a:pt x="22" y="39"/>
                    </a:cubicBezTo>
                    <a:cubicBezTo>
                      <a:pt x="26" y="40"/>
                      <a:pt x="24" y="44"/>
                      <a:pt x="27" y="45"/>
                    </a:cubicBezTo>
                    <a:close/>
                  </a:path>
                </a:pathLst>
              </a:custGeom>
              <a:solidFill>
                <a:srgbClr val="F2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0" name="Freeform 43">
                <a:extLst>
                  <a:ext uri="{FF2B5EF4-FFF2-40B4-BE49-F238E27FC236}">
                    <a16:creationId xmlns:a16="http://schemas.microsoft.com/office/drawing/2014/main" id="{18D8923D-E057-1101-A945-379AD5052263}"/>
                  </a:ext>
                </a:extLst>
              </p:cNvPr>
              <p:cNvSpPr/>
              <p:nvPr/>
            </p:nvSpPr>
            <p:spPr bwMode="auto">
              <a:xfrm>
                <a:off x="1681" y="1756"/>
                <a:ext cx="77" cy="93"/>
              </a:xfrm>
              <a:custGeom>
                <a:avLst/>
                <a:gdLst>
                  <a:gd name="T0" fmla="*/ 5 w 39"/>
                  <a:gd name="T1" fmla="*/ 42 h 47"/>
                  <a:gd name="T2" fmla="*/ 14 w 39"/>
                  <a:gd name="T3" fmla="*/ 29 h 47"/>
                  <a:gd name="T4" fmla="*/ 16 w 39"/>
                  <a:gd name="T5" fmla="*/ 27 h 47"/>
                  <a:gd name="T6" fmla="*/ 16 w 39"/>
                  <a:gd name="T7" fmla="*/ 25 h 47"/>
                  <a:gd name="T8" fmla="*/ 14 w 39"/>
                  <a:gd name="T9" fmla="*/ 17 h 47"/>
                  <a:gd name="T10" fmla="*/ 16 w 39"/>
                  <a:gd name="T11" fmla="*/ 3 h 47"/>
                  <a:gd name="T12" fmla="*/ 23 w 39"/>
                  <a:gd name="T13" fmla="*/ 0 h 47"/>
                  <a:gd name="T14" fmla="*/ 39 w 39"/>
                  <a:gd name="T15" fmla="*/ 25 h 47"/>
                  <a:gd name="T16" fmla="*/ 31 w 39"/>
                  <a:gd name="T17" fmla="*/ 20 h 47"/>
                  <a:gd name="T18" fmla="*/ 25 w 39"/>
                  <a:gd name="T19" fmla="*/ 16 h 47"/>
                  <a:gd name="T20" fmla="*/ 23 w 39"/>
                  <a:gd name="T21" fmla="*/ 21 h 47"/>
                  <a:gd name="T22" fmla="*/ 28 w 39"/>
                  <a:gd name="T23" fmla="*/ 26 h 47"/>
                  <a:gd name="T24" fmla="*/ 31 w 39"/>
                  <a:gd name="T25" fmla="*/ 27 h 47"/>
                  <a:gd name="T26" fmla="*/ 23 w 39"/>
                  <a:gd name="T27" fmla="*/ 37 h 47"/>
                  <a:gd name="T28" fmla="*/ 22 w 39"/>
                  <a:gd name="T29" fmla="*/ 38 h 47"/>
                  <a:gd name="T30" fmla="*/ 16 w 39"/>
                  <a:gd name="T31" fmla="*/ 41 h 47"/>
                  <a:gd name="T32" fmla="*/ 5 w 39"/>
                  <a:gd name="T3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7">
                    <a:moveTo>
                      <a:pt x="5" y="42"/>
                    </a:moveTo>
                    <a:cubicBezTo>
                      <a:pt x="4" y="35"/>
                      <a:pt x="0" y="26"/>
                      <a:pt x="14" y="29"/>
                    </a:cubicBezTo>
                    <a:cubicBezTo>
                      <a:pt x="14" y="29"/>
                      <a:pt x="15" y="28"/>
                      <a:pt x="16" y="27"/>
                    </a:cubicBezTo>
                    <a:cubicBezTo>
                      <a:pt x="16" y="27"/>
                      <a:pt x="18" y="25"/>
                      <a:pt x="16" y="25"/>
                    </a:cubicBezTo>
                    <a:cubicBezTo>
                      <a:pt x="4" y="24"/>
                      <a:pt x="13" y="19"/>
                      <a:pt x="14" y="17"/>
                    </a:cubicBezTo>
                    <a:cubicBezTo>
                      <a:pt x="16" y="12"/>
                      <a:pt x="21" y="9"/>
                      <a:pt x="16" y="3"/>
                    </a:cubicBezTo>
                    <a:cubicBezTo>
                      <a:pt x="13" y="0"/>
                      <a:pt x="20" y="1"/>
                      <a:pt x="23" y="0"/>
                    </a:cubicBezTo>
                    <a:cubicBezTo>
                      <a:pt x="22" y="13"/>
                      <a:pt x="37" y="14"/>
                      <a:pt x="39" y="25"/>
                    </a:cubicBezTo>
                    <a:cubicBezTo>
                      <a:pt x="37" y="23"/>
                      <a:pt x="34" y="21"/>
                      <a:pt x="31" y="20"/>
                    </a:cubicBezTo>
                    <a:cubicBezTo>
                      <a:pt x="29" y="19"/>
                      <a:pt x="28" y="15"/>
                      <a:pt x="25" y="16"/>
                    </a:cubicBezTo>
                    <a:cubicBezTo>
                      <a:pt x="24" y="17"/>
                      <a:pt x="23" y="19"/>
                      <a:pt x="23" y="21"/>
                    </a:cubicBezTo>
                    <a:cubicBezTo>
                      <a:pt x="22" y="25"/>
                      <a:pt x="25" y="26"/>
                      <a:pt x="28" y="26"/>
                    </a:cubicBezTo>
                    <a:cubicBezTo>
                      <a:pt x="29" y="27"/>
                      <a:pt x="30" y="27"/>
                      <a:pt x="31" y="27"/>
                    </a:cubicBezTo>
                    <a:cubicBezTo>
                      <a:pt x="30" y="32"/>
                      <a:pt x="25" y="33"/>
                      <a:pt x="23" y="37"/>
                    </a:cubicBezTo>
                    <a:cubicBezTo>
                      <a:pt x="23" y="37"/>
                      <a:pt x="22" y="38"/>
                      <a:pt x="22" y="38"/>
                    </a:cubicBezTo>
                    <a:cubicBezTo>
                      <a:pt x="17" y="37"/>
                      <a:pt x="17" y="37"/>
                      <a:pt x="16" y="41"/>
                    </a:cubicBezTo>
                    <a:cubicBezTo>
                      <a:pt x="13" y="47"/>
                      <a:pt x="9" y="41"/>
                      <a:pt x="5" y="42"/>
                    </a:cubicBezTo>
                    <a:close/>
                  </a:path>
                </a:pathLst>
              </a:custGeom>
              <a:solidFill>
                <a:srgbClr val="F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1" name="Freeform 44">
                <a:extLst>
                  <a:ext uri="{FF2B5EF4-FFF2-40B4-BE49-F238E27FC236}">
                    <a16:creationId xmlns:a16="http://schemas.microsoft.com/office/drawing/2014/main" id="{5E24CC2F-2DDB-5DFE-6E44-74A6D338279E}"/>
                  </a:ext>
                </a:extLst>
              </p:cNvPr>
              <p:cNvSpPr/>
              <p:nvPr/>
            </p:nvSpPr>
            <p:spPr bwMode="auto">
              <a:xfrm>
                <a:off x="1528" y="2059"/>
                <a:ext cx="78" cy="89"/>
              </a:xfrm>
              <a:custGeom>
                <a:avLst/>
                <a:gdLst>
                  <a:gd name="T0" fmla="*/ 12 w 39"/>
                  <a:gd name="T1" fmla="*/ 20 h 45"/>
                  <a:gd name="T2" fmla="*/ 24 w 39"/>
                  <a:gd name="T3" fmla="*/ 10 h 45"/>
                  <a:gd name="T4" fmla="*/ 34 w 39"/>
                  <a:gd name="T5" fmla="*/ 3 h 45"/>
                  <a:gd name="T6" fmla="*/ 34 w 39"/>
                  <a:gd name="T7" fmla="*/ 16 h 45"/>
                  <a:gd name="T8" fmla="*/ 25 w 39"/>
                  <a:gd name="T9" fmla="*/ 27 h 45"/>
                  <a:gd name="T10" fmla="*/ 18 w 39"/>
                  <a:gd name="T11" fmla="*/ 38 h 45"/>
                  <a:gd name="T12" fmla="*/ 10 w 39"/>
                  <a:gd name="T13" fmla="*/ 41 h 45"/>
                  <a:gd name="T14" fmla="*/ 4 w 39"/>
                  <a:gd name="T15" fmla="*/ 45 h 45"/>
                  <a:gd name="T16" fmla="*/ 6 w 39"/>
                  <a:gd name="T17" fmla="*/ 33 h 45"/>
                  <a:gd name="T18" fmla="*/ 12 w 39"/>
                  <a:gd name="T19"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5">
                    <a:moveTo>
                      <a:pt x="12" y="20"/>
                    </a:moveTo>
                    <a:cubicBezTo>
                      <a:pt x="19" y="20"/>
                      <a:pt x="21" y="14"/>
                      <a:pt x="24" y="10"/>
                    </a:cubicBezTo>
                    <a:cubicBezTo>
                      <a:pt x="26" y="6"/>
                      <a:pt x="30" y="0"/>
                      <a:pt x="34" y="3"/>
                    </a:cubicBezTo>
                    <a:cubicBezTo>
                      <a:pt x="39" y="6"/>
                      <a:pt x="36" y="12"/>
                      <a:pt x="34" y="16"/>
                    </a:cubicBezTo>
                    <a:cubicBezTo>
                      <a:pt x="31" y="20"/>
                      <a:pt x="28" y="23"/>
                      <a:pt x="25" y="27"/>
                    </a:cubicBezTo>
                    <a:cubicBezTo>
                      <a:pt x="22" y="30"/>
                      <a:pt x="19" y="33"/>
                      <a:pt x="18" y="38"/>
                    </a:cubicBezTo>
                    <a:cubicBezTo>
                      <a:pt x="17" y="45"/>
                      <a:pt x="16" y="45"/>
                      <a:pt x="10" y="41"/>
                    </a:cubicBezTo>
                    <a:cubicBezTo>
                      <a:pt x="9" y="41"/>
                      <a:pt x="6" y="44"/>
                      <a:pt x="4" y="45"/>
                    </a:cubicBezTo>
                    <a:cubicBezTo>
                      <a:pt x="0" y="40"/>
                      <a:pt x="3" y="37"/>
                      <a:pt x="6" y="33"/>
                    </a:cubicBezTo>
                    <a:cubicBezTo>
                      <a:pt x="9" y="29"/>
                      <a:pt x="13" y="26"/>
                      <a:pt x="12" y="20"/>
                    </a:cubicBezTo>
                    <a:close/>
                  </a:path>
                </a:pathLst>
              </a:custGeom>
              <a:solidFill>
                <a:srgbClr val="F3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2" name="Freeform 45">
                <a:extLst>
                  <a:ext uri="{FF2B5EF4-FFF2-40B4-BE49-F238E27FC236}">
                    <a16:creationId xmlns:a16="http://schemas.microsoft.com/office/drawing/2014/main" id="{36772808-BF31-7E0B-D855-A793B2530122}"/>
                  </a:ext>
                </a:extLst>
              </p:cNvPr>
              <p:cNvSpPr/>
              <p:nvPr/>
            </p:nvSpPr>
            <p:spPr bwMode="auto">
              <a:xfrm>
                <a:off x="1756" y="2981"/>
                <a:ext cx="57" cy="95"/>
              </a:xfrm>
              <a:custGeom>
                <a:avLst/>
                <a:gdLst>
                  <a:gd name="T0" fmla="*/ 28 w 29"/>
                  <a:gd name="T1" fmla="*/ 33 h 48"/>
                  <a:gd name="T2" fmla="*/ 21 w 29"/>
                  <a:gd name="T3" fmla="*/ 48 h 48"/>
                  <a:gd name="T4" fmla="*/ 9 w 29"/>
                  <a:gd name="T5" fmla="*/ 38 h 48"/>
                  <a:gd name="T6" fmla="*/ 5 w 29"/>
                  <a:gd name="T7" fmla="*/ 18 h 48"/>
                  <a:gd name="T8" fmla="*/ 6 w 29"/>
                  <a:gd name="T9" fmla="*/ 25 h 48"/>
                  <a:gd name="T10" fmla="*/ 9 w 29"/>
                  <a:gd name="T11" fmla="*/ 29 h 48"/>
                  <a:gd name="T12" fmla="*/ 14 w 29"/>
                  <a:gd name="T13" fmla="*/ 29 h 48"/>
                  <a:gd name="T14" fmla="*/ 15 w 29"/>
                  <a:gd name="T15" fmla="*/ 21 h 48"/>
                  <a:gd name="T16" fmla="*/ 15 w 29"/>
                  <a:gd name="T17" fmla="*/ 0 h 48"/>
                  <a:gd name="T18" fmla="*/ 24 w 29"/>
                  <a:gd name="T19" fmla="*/ 11 h 48"/>
                  <a:gd name="T20" fmla="*/ 28 w 29"/>
                  <a:gd name="T21" fmla="*/ 17 h 48"/>
                  <a:gd name="T22" fmla="*/ 28 w 29"/>
                  <a:gd name="T23" fmla="*/ 32 h 48"/>
                  <a:gd name="T24" fmla="*/ 28 w 29"/>
                  <a:gd name="T25"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8">
                    <a:moveTo>
                      <a:pt x="28" y="33"/>
                    </a:moveTo>
                    <a:cubicBezTo>
                      <a:pt x="25" y="38"/>
                      <a:pt x="23" y="43"/>
                      <a:pt x="21" y="48"/>
                    </a:cubicBezTo>
                    <a:cubicBezTo>
                      <a:pt x="18" y="42"/>
                      <a:pt x="19" y="35"/>
                      <a:pt x="9" y="38"/>
                    </a:cubicBezTo>
                    <a:cubicBezTo>
                      <a:pt x="3" y="39"/>
                      <a:pt x="0" y="26"/>
                      <a:pt x="5" y="18"/>
                    </a:cubicBezTo>
                    <a:cubicBezTo>
                      <a:pt x="8" y="19"/>
                      <a:pt x="5" y="23"/>
                      <a:pt x="6" y="25"/>
                    </a:cubicBezTo>
                    <a:cubicBezTo>
                      <a:pt x="7" y="26"/>
                      <a:pt x="4" y="30"/>
                      <a:pt x="9" y="29"/>
                    </a:cubicBezTo>
                    <a:cubicBezTo>
                      <a:pt x="11" y="29"/>
                      <a:pt x="12" y="32"/>
                      <a:pt x="14" y="29"/>
                    </a:cubicBezTo>
                    <a:cubicBezTo>
                      <a:pt x="15" y="26"/>
                      <a:pt x="17" y="24"/>
                      <a:pt x="15" y="21"/>
                    </a:cubicBezTo>
                    <a:cubicBezTo>
                      <a:pt x="11" y="15"/>
                      <a:pt x="13" y="9"/>
                      <a:pt x="15" y="0"/>
                    </a:cubicBezTo>
                    <a:cubicBezTo>
                      <a:pt x="18" y="6"/>
                      <a:pt x="16" y="12"/>
                      <a:pt x="24" y="11"/>
                    </a:cubicBezTo>
                    <a:cubicBezTo>
                      <a:pt x="27" y="10"/>
                      <a:pt x="29" y="15"/>
                      <a:pt x="28" y="17"/>
                    </a:cubicBezTo>
                    <a:cubicBezTo>
                      <a:pt x="25" y="23"/>
                      <a:pt x="29" y="27"/>
                      <a:pt x="28" y="32"/>
                    </a:cubicBezTo>
                    <a:lnTo>
                      <a:pt x="28" y="33"/>
                    </a:lnTo>
                    <a:close/>
                  </a:path>
                </a:pathLst>
              </a:custGeom>
              <a:solidFill>
                <a:srgbClr val="E4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3" name="Freeform 46">
                <a:extLst>
                  <a:ext uri="{FF2B5EF4-FFF2-40B4-BE49-F238E27FC236}">
                    <a16:creationId xmlns:a16="http://schemas.microsoft.com/office/drawing/2014/main" id="{3E8CDE5A-3491-3E2A-2658-E0F1B3193CB3}"/>
                  </a:ext>
                </a:extLst>
              </p:cNvPr>
              <p:cNvSpPr/>
              <p:nvPr/>
            </p:nvSpPr>
            <p:spPr bwMode="auto">
              <a:xfrm>
                <a:off x="1109" y="2595"/>
                <a:ext cx="77" cy="79"/>
              </a:xfrm>
              <a:custGeom>
                <a:avLst/>
                <a:gdLst>
                  <a:gd name="T0" fmla="*/ 3 w 39"/>
                  <a:gd name="T1" fmla="*/ 15 h 40"/>
                  <a:gd name="T2" fmla="*/ 13 w 39"/>
                  <a:gd name="T3" fmla="*/ 14 h 40"/>
                  <a:gd name="T4" fmla="*/ 24 w 39"/>
                  <a:gd name="T5" fmla="*/ 0 h 40"/>
                  <a:gd name="T6" fmla="*/ 39 w 39"/>
                  <a:gd name="T7" fmla="*/ 19 h 40"/>
                  <a:gd name="T8" fmla="*/ 29 w 39"/>
                  <a:gd name="T9" fmla="*/ 15 h 40"/>
                  <a:gd name="T10" fmla="*/ 27 w 39"/>
                  <a:gd name="T11" fmla="*/ 28 h 40"/>
                  <a:gd name="T12" fmla="*/ 31 w 39"/>
                  <a:gd name="T13" fmla="*/ 36 h 40"/>
                  <a:gd name="T14" fmla="*/ 27 w 39"/>
                  <a:gd name="T15" fmla="*/ 39 h 40"/>
                  <a:gd name="T16" fmla="*/ 2 w 39"/>
                  <a:gd name="T17" fmla="*/ 17 h 40"/>
                  <a:gd name="T18" fmla="*/ 3 w 39"/>
                  <a:gd name="T19"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 y="15"/>
                    </a:moveTo>
                    <a:cubicBezTo>
                      <a:pt x="7" y="17"/>
                      <a:pt x="10" y="19"/>
                      <a:pt x="13" y="14"/>
                    </a:cubicBezTo>
                    <a:cubicBezTo>
                      <a:pt x="15" y="9"/>
                      <a:pt x="19" y="5"/>
                      <a:pt x="24" y="0"/>
                    </a:cubicBezTo>
                    <a:cubicBezTo>
                      <a:pt x="27" y="8"/>
                      <a:pt x="35" y="11"/>
                      <a:pt x="39" y="19"/>
                    </a:cubicBezTo>
                    <a:cubicBezTo>
                      <a:pt x="34" y="20"/>
                      <a:pt x="32" y="15"/>
                      <a:pt x="29" y="15"/>
                    </a:cubicBezTo>
                    <a:cubicBezTo>
                      <a:pt x="28" y="20"/>
                      <a:pt x="27" y="24"/>
                      <a:pt x="27" y="28"/>
                    </a:cubicBezTo>
                    <a:cubicBezTo>
                      <a:pt x="16" y="36"/>
                      <a:pt x="33" y="33"/>
                      <a:pt x="31" y="36"/>
                    </a:cubicBezTo>
                    <a:cubicBezTo>
                      <a:pt x="30" y="40"/>
                      <a:pt x="28" y="39"/>
                      <a:pt x="27" y="39"/>
                    </a:cubicBezTo>
                    <a:cubicBezTo>
                      <a:pt x="18" y="32"/>
                      <a:pt x="11" y="23"/>
                      <a:pt x="2" y="17"/>
                    </a:cubicBezTo>
                    <a:cubicBezTo>
                      <a:pt x="0" y="16"/>
                      <a:pt x="2" y="15"/>
                      <a:pt x="3" y="15"/>
                    </a:cubicBezTo>
                    <a:close/>
                  </a:path>
                </a:pathLst>
              </a:custGeom>
              <a:solidFill>
                <a:srgbClr val="F4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4" name="Freeform 47">
                <a:extLst>
                  <a:ext uri="{FF2B5EF4-FFF2-40B4-BE49-F238E27FC236}">
                    <a16:creationId xmlns:a16="http://schemas.microsoft.com/office/drawing/2014/main" id="{0D10AAED-6100-D3CB-CB74-A6841C2781A5}"/>
                  </a:ext>
                </a:extLst>
              </p:cNvPr>
              <p:cNvSpPr/>
              <p:nvPr/>
            </p:nvSpPr>
            <p:spPr bwMode="auto">
              <a:xfrm>
                <a:off x="816" y="2368"/>
                <a:ext cx="69" cy="75"/>
              </a:xfrm>
              <a:custGeom>
                <a:avLst/>
                <a:gdLst>
                  <a:gd name="T0" fmla="*/ 25 w 35"/>
                  <a:gd name="T1" fmla="*/ 15 h 38"/>
                  <a:gd name="T2" fmla="*/ 27 w 35"/>
                  <a:gd name="T3" fmla="*/ 21 h 38"/>
                  <a:gd name="T4" fmla="*/ 27 w 35"/>
                  <a:gd name="T5" fmla="*/ 22 h 38"/>
                  <a:gd name="T6" fmla="*/ 26 w 35"/>
                  <a:gd name="T7" fmla="*/ 35 h 38"/>
                  <a:gd name="T8" fmla="*/ 10 w 35"/>
                  <a:gd name="T9" fmla="*/ 26 h 38"/>
                  <a:gd name="T10" fmla="*/ 15 w 35"/>
                  <a:gd name="T11" fmla="*/ 28 h 38"/>
                  <a:gd name="T12" fmla="*/ 7 w 35"/>
                  <a:gd name="T13" fmla="*/ 17 h 38"/>
                  <a:gd name="T14" fmla="*/ 3 w 35"/>
                  <a:gd name="T15" fmla="*/ 8 h 38"/>
                  <a:gd name="T16" fmla="*/ 10 w 35"/>
                  <a:gd name="T17" fmla="*/ 10 h 38"/>
                  <a:gd name="T18" fmla="*/ 11 w 35"/>
                  <a:gd name="T19" fmla="*/ 9 h 38"/>
                  <a:gd name="T20" fmla="*/ 11 w 35"/>
                  <a:gd name="T21" fmla="*/ 7 h 38"/>
                  <a:gd name="T22" fmla="*/ 25 w 35"/>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8">
                    <a:moveTo>
                      <a:pt x="25" y="15"/>
                    </a:moveTo>
                    <a:cubicBezTo>
                      <a:pt x="26" y="17"/>
                      <a:pt x="26" y="19"/>
                      <a:pt x="27" y="21"/>
                    </a:cubicBezTo>
                    <a:cubicBezTo>
                      <a:pt x="27" y="21"/>
                      <a:pt x="27" y="22"/>
                      <a:pt x="27" y="22"/>
                    </a:cubicBezTo>
                    <a:cubicBezTo>
                      <a:pt x="26" y="26"/>
                      <a:pt x="35" y="31"/>
                      <a:pt x="26" y="35"/>
                    </a:cubicBezTo>
                    <a:cubicBezTo>
                      <a:pt x="17" y="38"/>
                      <a:pt x="12" y="35"/>
                      <a:pt x="10" y="26"/>
                    </a:cubicBezTo>
                    <a:cubicBezTo>
                      <a:pt x="12" y="25"/>
                      <a:pt x="13" y="27"/>
                      <a:pt x="15" y="28"/>
                    </a:cubicBezTo>
                    <a:cubicBezTo>
                      <a:pt x="14" y="23"/>
                      <a:pt x="12" y="17"/>
                      <a:pt x="7" y="17"/>
                    </a:cubicBezTo>
                    <a:cubicBezTo>
                      <a:pt x="0" y="16"/>
                      <a:pt x="2" y="11"/>
                      <a:pt x="3" y="8"/>
                    </a:cubicBezTo>
                    <a:cubicBezTo>
                      <a:pt x="6" y="3"/>
                      <a:pt x="8" y="8"/>
                      <a:pt x="10" y="10"/>
                    </a:cubicBezTo>
                    <a:cubicBezTo>
                      <a:pt x="10" y="10"/>
                      <a:pt x="11" y="9"/>
                      <a:pt x="11" y="9"/>
                    </a:cubicBezTo>
                    <a:cubicBezTo>
                      <a:pt x="11" y="8"/>
                      <a:pt x="11" y="8"/>
                      <a:pt x="11" y="7"/>
                    </a:cubicBezTo>
                    <a:cubicBezTo>
                      <a:pt x="21" y="0"/>
                      <a:pt x="20" y="12"/>
                      <a:pt x="25" y="15"/>
                    </a:cubicBezTo>
                    <a:close/>
                  </a:path>
                </a:pathLst>
              </a:custGeom>
              <a:solidFill>
                <a:srgbClr val="F4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5" name="Freeform 48">
                <a:extLst>
                  <a:ext uri="{FF2B5EF4-FFF2-40B4-BE49-F238E27FC236}">
                    <a16:creationId xmlns:a16="http://schemas.microsoft.com/office/drawing/2014/main" id="{0C22B035-1719-BE75-CC49-AC3878C5E5C4}"/>
                  </a:ext>
                </a:extLst>
              </p:cNvPr>
              <p:cNvSpPr/>
              <p:nvPr/>
            </p:nvSpPr>
            <p:spPr bwMode="auto">
              <a:xfrm>
                <a:off x="1754" y="1645"/>
                <a:ext cx="59" cy="56"/>
              </a:xfrm>
              <a:custGeom>
                <a:avLst/>
                <a:gdLst>
                  <a:gd name="T0" fmla="*/ 1 w 30"/>
                  <a:gd name="T1" fmla="*/ 15 h 28"/>
                  <a:gd name="T2" fmla="*/ 17 w 30"/>
                  <a:gd name="T3" fmla="*/ 2 h 28"/>
                  <a:gd name="T4" fmla="*/ 27 w 30"/>
                  <a:gd name="T5" fmla="*/ 15 h 28"/>
                  <a:gd name="T6" fmla="*/ 28 w 30"/>
                  <a:gd name="T7" fmla="*/ 27 h 28"/>
                  <a:gd name="T8" fmla="*/ 11 w 30"/>
                  <a:gd name="T9" fmla="*/ 14 h 28"/>
                  <a:gd name="T10" fmla="*/ 5 w 30"/>
                  <a:gd name="T11" fmla="*/ 21 h 28"/>
                  <a:gd name="T12" fmla="*/ 1 w 30"/>
                  <a:gd name="T13" fmla="*/ 15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 y="15"/>
                    </a:moveTo>
                    <a:cubicBezTo>
                      <a:pt x="3" y="8"/>
                      <a:pt x="11" y="3"/>
                      <a:pt x="17" y="2"/>
                    </a:cubicBezTo>
                    <a:cubicBezTo>
                      <a:pt x="25" y="0"/>
                      <a:pt x="27" y="8"/>
                      <a:pt x="27" y="15"/>
                    </a:cubicBezTo>
                    <a:cubicBezTo>
                      <a:pt x="21" y="20"/>
                      <a:pt x="30" y="23"/>
                      <a:pt x="28" y="27"/>
                    </a:cubicBezTo>
                    <a:cubicBezTo>
                      <a:pt x="16" y="28"/>
                      <a:pt x="16" y="28"/>
                      <a:pt x="11" y="14"/>
                    </a:cubicBezTo>
                    <a:cubicBezTo>
                      <a:pt x="7" y="17"/>
                      <a:pt x="7" y="17"/>
                      <a:pt x="5" y="21"/>
                    </a:cubicBezTo>
                    <a:cubicBezTo>
                      <a:pt x="0" y="22"/>
                      <a:pt x="0" y="19"/>
                      <a:pt x="1" y="15"/>
                    </a:cubicBezTo>
                    <a:close/>
                  </a:path>
                </a:pathLst>
              </a:custGeom>
              <a:solidFill>
                <a:srgbClr val="ED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6" name="Freeform 49">
                <a:extLst>
                  <a:ext uri="{FF2B5EF4-FFF2-40B4-BE49-F238E27FC236}">
                    <a16:creationId xmlns:a16="http://schemas.microsoft.com/office/drawing/2014/main" id="{31803D7F-465A-F14E-8AD3-9711BDE8AE64}"/>
                  </a:ext>
                </a:extLst>
              </p:cNvPr>
              <p:cNvSpPr/>
              <p:nvPr/>
            </p:nvSpPr>
            <p:spPr bwMode="auto">
              <a:xfrm>
                <a:off x="1665" y="1839"/>
                <a:ext cx="83" cy="50"/>
              </a:xfrm>
              <a:custGeom>
                <a:avLst/>
                <a:gdLst>
                  <a:gd name="T0" fmla="*/ 0 w 42"/>
                  <a:gd name="T1" fmla="*/ 17 h 25"/>
                  <a:gd name="T2" fmla="*/ 13 w 42"/>
                  <a:gd name="T3" fmla="*/ 0 h 25"/>
                  <a:gd name="T4" fmla="*/ 30 w 42"/>
                  <a:gd name="T5" fmla="*/ 10 h 25"/>
                  <a:gd name="T6" fmla="*/ 42 w 42"/>
                  <a:gd name="T7" fmla="*/ 20 h 25"/>
                  <a:gd name="T8" fmla="*/ 18 w 42"/>
                  <a:gd name="T9" fmla="*/ 17 h 25"/>
                  <a:gd name="T10" fmla="*/ 11 w 42"/>
                  <a:gd name="T11" fmla="*/ 19 h 25"/>
                  <a:gd name="T12" fmla="*/ 0 w 42"/>
                  <a:gd name="T13" fmla="*/ 17 h 25"/>
                </a:gdLst>
                <a:ahLst/>
                <a:cxnLst>
                  <a:cxn ang="0">
                    <a:pos x="T0" y="T1"/>
                  </a:cxn>
                  <a:cxn ang="0">
                    <a:pos x="T2" y="T3"/>
                  </a:cxn>
                  <a:cxn ang="0">
                    <a:pos x="T4" y="T5"/>
                  </a:cxn>
                  <a:cxn ang="0">
                    <a:pos x="T6" y="T7"/>
                  </a:cxn>
                  <a:cxn ang="0">
                    <a:pos x="T8" y="T9"/>
                  </a:cxn>
                  <a:cxn ang="0">
                    <a:pos x="T10" y="T11"/>
                  </a:cxn>
                  <a:cxn ang="0">
                    <a:pos x="T12" y="T13"/>
                  </a:cxn>
                </a:cxnLst>
                <a:rect l="0" t="0" r="r" b="b"/>
                <a:pathLst>
                  <a:path w="42" h="25">
                    <a:moveTo>
                      <a:pt x="0" y="17"/>
                    </a:moveTo>
                    <a:cubicBezTo>
                      <a:pt x="3" y="10"/>
                      <a:pt x="5" y="2"/>
                      <a:pt x="13" y="0"/>
                    </a:cubicBezTo>
                    <a:cubicBezTo>
                      <a:pt x="16" y="7"/>
                      <a:pt x="24" y="6"/>
                      <a:pt x="30" y="10"/>
                    </a:cubicBezTo>
                    <a:cubicBezTo>
                      <a:pt x="34" y="14"/>
                      <a:pt x="39" y="15"/>
                      <a:pt x="42" y="20"/>
                    </a:cubicBezTo>
                    <a:cubicBezTo>
                      <a:pt x="35" y="15"/>
                      <a:pt x="25" y="25"/>
                      <a:pt x="18" y="17"/>
                    </a:cubicBezTo>
                    <a:cubicBezTo>
                      <a:pt x="15" y="16"/>
                      <a:pt x="13" y="16"/>
                      <a:pt x="11" y="19"/>
                    </a:cubicBezTo>
                    <a:cubicBezTo>
                      <a:pt x="7" y="23"/>
                      <a:pt x="3" y="21"/>
                      <a:pt x="0" y="17"/>
                    </a:cubicBezTo>
                    <a:close/>
                  </a:path>
                </a:pathLst>
              </a:custGeom>
              <a:solidFill>
                <a:srgbClr val="F0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7" name="Freeform 50">
                <a:extLst>
                  <a:ext uri="{FF2B5EF4-FFF2-40B4-BE49-F238E27FC236}">
                    <a16:creationId xmlns:a16="http://schemas.microsoft.com/office/drawing/2014/main" id="{EDCD9EC8-9043-7E1F-7EF6-597537237E3B}"/>
                  </a:ext>
                </a:extLst>
              </p:cNvPr>
              <p:cNvSpPr/>
              <p:nvPr/>
            </p:nvSpPr>
            <p:spPr bwMode="auto">
              <a:xfrm>
                <a:off x="760" y="3292"/>
                <a:ext cx="81" cy="53"/>
              </a:xfrm>
              <a:custGeom>
                <a:avLst/>
                <a:gdLst>
                  <a:gd name="T0" fmla="*/ 13 w 41"/>
                  <a:gd name="T1" fmla="*/ 4 h 27"/>
                  <a:gd name="T2" fmla="*/ 13 w 41"/>
                  <a:gd name="T3" fmla="*/ 5 h 27"/>
                  <a:gd name="T4" fmla="*/ 16 w 41"/>
                  <a:gd name="T5" fmla="*/ 14 h 27"/>
                  <a:gd name="T6" fmla="*/ 20 w 41"/>
                  <a:gd name="T7" fmla="*/ 6 h 27"/>
                  <a:gd name="T8" fmla="*/ 31 w 41"/>
                  <a:gd name="T9" fmla="*/ 6 h 27"/>
                  <a:gd name="T10" fmla="*/ 25 w 41"/>
                  <a:gd name="T11" fmla="*/ 12 h 27"/>
                  <a:gd name="T12" fmla="*/ 39 w 41"/>
                  <a:gd name="T13" fmla="*/ 20 h 27"/>
                  <a:gd name="T14" fmla="*/ 23 w 41"/>
                  <a:gd name="T15" fmla="*/ 22 h 27"/>
                  <a:gd name="T16" fmla="*/ 10 w 41"/>
                  <a:gd name="T17" fmla="*/ 19 h 27"/>
                  <a:gd name="T18" fmla="*/ 5 w 41"/>
                  <a:gd name="T19" fmla="*/ 12 h 27"/>
                  <a:gd name="T20" fmla="*/ 0 w 41"/>
                  <a:gd name="T21" fmla="*/ 6 h 27"/>
                  <a:gd name="T22" fmla="*/ 14 w 41"/>
                  <a:gd name="T23" fmla="*/ 4 h 27"/>
                  <a:gd name="T24" fmla="*/ 13 w 41"/>
                  <a:gd name="T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7">
                    <a:moveTo>
                      <a:pt x="13" y="4"/>
                    </a:moveTo>
                    <a:cubicBezTo>
                      <a:pt x="13" y="4"/>
                      <a:pt x="13" y="5"/>
                      <a:pt x="13" y="5"/>
                    </a:cubicBezTo>
                    <a:cubicBezTo>
                      <a:pt x="17" y="8"/>
                      <a:pt x="10" y="13"/>
                      <a:pt x="16" y="14"/>
                    </a:cubicBezTo>
                    <a:cubicBezTo>
                      <a:pt x="17" y="15"/>
                      <a:pt x="19" y="9"/>
                      <a:pt x="20" y="6"/>
                    </a:cubicBezTo>
                    <a:cubicBezTo>
                      <a:pt x="24" y="5"/>
                      <a:pt x="27" y="7"/>
                      <a:pt x="31" y="6"/>
                    </a:cubicBezTo>
                    <a:cubicBezTo>
                      <a:pt x="31" y="10"/>
                      <a:pt x="31" y="10"/>
                      <a:pt x="25" y="12"/>
                    </a:cubicBezTo>
                    <a:cubicBezTo>
                      <a:pt x="31" y="14"/>
                      <a:pt x="41" y="13"/>
                      <a:pt x="39" y="20"/>
                    </a:cubicBezTo>
                    <a:cubicBezTo>
                      <a:pt x="37" y="27"/>
                      <a:pt x="28" y="23"/>
                      <a:pt x="23" y="22"/>
                    </a:cubicBezTo>
                    <a:cubicBezTo>
                      <a:pt x="18" y="21"/>
                      <a:pt x="14" y="20"/>
                      <a:pt x="10" y="19"/>
                    </a:cubicBezTo>
                    <a:cubicBezTo>
                      <a:pt x="6" y="19"/>
                      <a:pt x="3" y="17"/>
                      <a:pt x="5" y="12"/>
                    </a:cubicBezTo>
                    <a:cubicBezTo>
                      <a:pt x="3" y="10"/>
                      <a:pt x="1" y="8"/>
                      <a:pt x="0" y="6"/>
                    </a:cubicBezTo>
                    <a:cubicBezTo>
                      <a:pt x="3" y="0"/>
                      <a:pt x="9" y="4"/>
                      <a:pt x="14" y="4"/>
                    </a:cubicBezTo>
                    <a:lnTo>
                      <a:pt x="13" y="4"/>
                    </a:lnTo>
                    <a:close/>
                  </a:path>
                </a:pathLst>
              </a:custGeom>
              <a:solidFill>
                <a:srgbClr val="E5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8" name="Freeform 51">
                <a:extLst>
                  <a:ext uri="{FF2B5EF4-FFF2-40B4-BE49-F238E27FC236}">
                    <a16:creationId xmlns:a16="http://schemas.microsoft.com/office/drawing/2014/main" id="{31A312BE-CE16-33AF-35B4-F3BEE3AD261E}"/>
                  </a:ext>
                </a:extLst>
              </p:cNvPr>
              <p:cNvSpPr/>
              <p:nvPr/>
            </p:nvSpPr>
            <p:spPr bwMode="auto">
              <a:xfrm>
                <a:off x="1728" y="1675"/>
                <a:ext cx="48" cy="81"/>
              </a:xfrm>
              <a:custGeom>
                <a:avLst/>
                <a:gdLst>
                  <a:gd name="T0" fmla="*/ 14 w 24"/>
                  <a:gd name="T1" fmla="*/ 0 h 41"/>
                  <a:gd name="T2" fmla="*/ 18 w 24"/>
                  <a:gd name="T3" fmla="*/ 6 h 41"/>
                  <a:gd name="T4" fmla="*/ 13 w 24"/>
                  <a:gd name="T5" fmla="*/ 15 h 41"/>
                  <a:gd name="T6" fmla="*/ 13 w 24"/>
                  <a:gd name="T7" fmla="*/ 19 h 41"/>
                  <a:gd name="T8" fmla="*/ 17 w 24"/>
                  <a:gd name="T9" fmla="*/ 31 h 41"/>
                  <a:gd name="T10" fmla="*/ 12 w 24"/>
                  <a:gd name="T11" fmla="*/ 39 h 41"/>
                  <a:gd name="T12" fmla="*/ 7 w 24"/>
                  <a:gd name="T13" fmla="*/ 39 h 41"/>
                  <a:gd name="T14" fmla="*/ 1 w 24"/>
                  <a:gd name="T15" fmla="*/ 25 h 41"/>
                  <a:gd name="T16" fmla="*/ 1 w 24"/>
                  <a:gd name="T17" fmla="*/ 24 h 41"/>
                  <a:gd name="T18" fmla="*/ 14 w 24"/>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1">
                    <a:moveTo>
                      <a:pt x="14" y="0"/>
                    </a:moveTo>
                    <a:cubicBezTo>
                      <a:pt x="15" y="2"/>
                      <a:pt x="17" y="4"/>
                      <a:pt x="18" y="6"/>
                    </a:cubicBezTo>
                    <a:cubicBezTo>
                      <a:pt x="16" y="9"/>
                      <a:pt x="15" y="12"/>
                      <a:pt x="13" y="15"/>
                    </a:cubicBezTo>
                    <a:cubicBezTo>
                      <a:pt x="12" y="17"/>
                      <a:pt x="10" y="19"/>
                      <a:pt x="13" y="19"/>
                    </a:cubicBezTo>
                    <a:cubicBezTo>
                      <a:pt x="24" y="21"/>
                      <a:pt x="19" y="27"/>
                      <a:pt x="17" y="31"/>
                    </a:cubicBezTo>
                    <a:cubicBezTo>
                      <a:pt x="15" y="34"/>
                      <a:pt x="21" y="41"/>
                      <a:pt x="12" y="39"/>
                    </a:cubicBezTo>
                    <a:cubicBezTo>
                      <a:pt x="10" y="40"/>
                      <a:pt x="9" y="40"/>
                      <a:pt x="7" y="39"/>
                    </a:cubicBezTo>
                    <a:cubicBezTo>
                      <a:pt x="3" y="35"/>
                      <a:pt x="3" y="30"/>
                      <a:pt x="1" y="25"/>
                    </a:cubicBezTo>
                    <a:cubicBezTo>
                      <a:pt x="1" y="25"/>
                      <a:pt x="1" y="24"/>
                      <a:pt x="1" y="24"/>
                    </a:cubicBezTo>
                    <a:cubicBezTo>
                      <a:pt x="0" y="13"/>
                      <a:pt x="4" y="5"/>
                      <a:pt x="14" y="0"/>
                    </a:cubicBezTo>
                    <a:close/>
                  </a:path>
                </a:pathLst>
              </a:custGeom>
              <a:solidFill>
                <a:srgbClr val="F4CB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9" name="Freeform 52">
                <a:extLst>
                  <a:ext uri="{FF2B5EF4-FFF2-40B4-BE49-F238E27FC236}">
                    <a16:creationId xmlns:a16="http://schemas.microsoft.com/office/drawing/2014/main" id="{B5439C20-8E83-9504-285C-F35AF19D006F}"/>
                  </a:ext>
                </a:extLst>
              </p:cNvPr>
              <p:cNvSpPr/>
              <p:nvPr/>
            </p:nvSpPr>
            <p:spPr bwMode="auto">
              <a:xfrm>
                <a:off x="1649" y="2837"/>
                <a:ext cx="40" cy="81"/>
              </a:xfrm>
              <a:custGeom>
                <a:avLst/>
                <a:gdLst>
                  <a:gd name="T0" fmla="*/ 9 w 20"/>
                  <a:gd name="T1" fmla="*/ 3 h 41"/>
                  <a:gd name="T2" fmla="*/ 19 w 20"/>
                  <a:gd name="T3" fmla="*/ 0 h 41"/>
                  <a:gd name="T4" fmla="*/ 10 w 20"/>
                  <a:gd name="T5" fmla="*/ 13 h 41"/>
                  <a:gd name="T6" fmla="*/ 19 w 20"/>
                  <a:gd name="T7" fmla="*/ 18 h 41"/>
                  <a:gd name="T8" fmla="*/ 19 w 20"/>
                  <a:gd name="T9" fmla="*/ 22 h 41"/>
                  <a:gd name="T10" fmla="*/ 12 w 20"/>
                  <a:gd name="T11" fmla="*/ 41 h 41"/>
                  <a:gd name="T12" fmla="*/ 9 w 20"/>
                  <a:gd name="T13" fmla="*/ 3 h 41"/>
                </a:gdLst>
                <a:ahLst/>
                <a:cxnLst>
                  <a:cxn ang="0">
                    <a:pos x="T0" y="T1"/>
                  </a:cxn>
                  <a:cxn ang="0">
                    <a:pos x="T2" y="T3"/>
                  </a:cxn>
                  <a:cxn ang="0">
                    <a:pos x="T4" y="T5"/>
                  </a:cxn>
                  <a:cxn ang="0">
                    <a:pos x="T6" y="T7"/>
                  </a:cxn>
                  <a:cxn ang="0">
                    <a:pos x="T8" y="T9"/>
                  </a:cxn>
                  <a:cxn ang="0">
                    <a:pos x="T10" y="T11"/>
                  </a:cxn>
                  <a:cxn ang="0">
                    <a:pos x="T12" y="T13"/>
                  </a:cxn>
                </a:cxnLst>
                <a:rect l="0" t="0" r="r" b="b"/>
                <a:pathLst>
                  <a:path w="20" h="41">
                    <a:moveTo>
                      <a:pt x="9" y="3"/>
                    </a:moveTo>
                    <a:cubicBezTo>
                      <a:pt x="12" y="2"/>
                      <a:pt x="15" y="1"/>
                      <a:pt x="19" y="0"/>
                    </a:cubicBezTo>
                    <a:cubicBezTo>
                      <a:pt x="20" y="7"/>
                      <a:pt x="16" y="11"/>
                      <a:pt x="10" y="13"/>
                    </a:cubicBezTo>
                    <a:cubicBezTo>
                      <a:pt x="12" y="17"/>
                      <a:pt x="18" y="13"/>
                      <a:pt x="19" y="18"/>
                    </a:cubicBezTo>
                    <a:cubicBezTo>
                      <a:pt x="20" y="19"/>
                      <a:pt x="20" y="21"/>
                      <a:pt x="19" y="22"/>
                    </a:cubicBezTo>
                    <a:cubicBezTo>
                      <a:pt x="12" y="27"/>
                      <a:pt x="18" y="36"/>
                      <a:pt x="12" y="41"/>
                    </a:cubicBezTo>
                    <a:cubicBezTo>
                      <a:pt x="1" y="24"/>
                      <a:pt x="0" y="15"/>
                      <a:pt x="9" y="3"/>
                    </a:cubicBezTo>
                    <a:close/>
                  </a:path>
                </a:pathLst>
              </a:custGeom>
              <a:solidFill>
                <a:srgbClr val="F1C9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0" name="Freeform 53">
                <a:extLst>
                  <a:ext uri="{FF2B5EF4-FFF2-40B4-BE49-F238E27FC236}">
                    <a16:creationId xmlns:a16="http://schemas.microsoft.com/office/drawing/2014/main" id="{E449C8C3-C4B9-5CAD-D0FC-DE9225E575C4}"/>
                  </a:ext>
                </a:extLst>
              </p:cNvPr>
              <p:cNvSpPr/>
              <p:nvPr/>
            </p:nvSpPr>
            <p:spPr bwMode="auto">
              <a:xfrm>
                <a:off x="1651" y="2781"/>
                <a:ext cx="87" cy="67"/>
              </a:xfrm>
              <a:custGeom>
                <a:avLst/>
                <a:gdLst>
                  <a:gd name="T0" fmla="*/ 8 w 44"/>
                  <a:gd name="T1" fmla="*/ 31 h 34"/>
                  <a:gd name="T2" fmla="*/ 2 w 44"/>
                  <a:gd name="T3" fmla="*/ 32 h 34"/>
                  <a:gd name="T4" fmla="*/ 4 w 44"/>
                  <a:gd name="T5" fmla="*/ 25 h 34"/>
                  <a:gd name="T6" fmla="*/ 11 w 44"/>
                  <a:gd name="T7" fmla="*/ 17 h 34"/>
                  <a:gd name="T8" fmla="*/ 19 w 44"/>
                  <a:gd name="T9" fmla="*/ 11 h 34"/>
                  <a:gd name="T10" fmla="*/ 39 w 44"/>
                  <a:gd name="T11" fmla="*/ 0 h 34"/>
                  <a:gd name="T12" fmla="*/ 35 w 44"/>
                  <a:gd name="T13" fmla="*/ 12 h 34"/>
                  <a:gd name="T14" fmla="*/ 44 w 44"/>
                  <a:gd name="T15" fmla="*/ 13 h 34"/>
                  <a:gd name="T16" fmla="*/ 43 w 44"/>
                  <a:gd name="T17" fmla="*/ 16 h 34"/>
                  <a:gd name="T18" fmla="*/ 31 w 44"/>
                  <a:gd name="T19" fmla="*/ 17 h 34"/>
                  <a:gd name="T20" fmla="*/ 12 w 44"/>
                  <a:gd name="T21" fmla="*/ 26 h 34"/>
                  <a:gd name="T22" fmla="*/ 8 w 44"/>
                  <a:gd name="T23" fmla="*/ 31 h 34"/>
                  <a:gd name="T24" fmla="*/ 8 w 4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4">
                    <a:moveTo>
                      <a:pt x="8" y="31"/>
                    </a:moveTo>
                    <a:cubicBezTo>
                      <a:pt x="6" y="30"/>
                      <a:pt x="4" y="34"/>
                      <a:pt x="2" y="32"/>
                    </a:cubicBezTo>
                    <a:cubicBezTo>
                      <a:pt x="0" y="29"/>
                      <a:pt x="3" y="27"/>
                      <a:pt x="4" y="25"/>
                    </a:cubicBezTo>
                    <a:cubicBezTo>
                      <a:pt x="7" y="23"/>
                      <a:pt x="11" y="21"/>
                      <a:pt x="11" y="17"/>
                    </a:cubicBezTo>
                    <a:cubicBezTo>
                      <a:pt x="10" y="10"/>
                      <a:pt x="9" y="10"/>
                      <a:pt x="19" y="11"/>
                    </a:cubicBezTo>
                    <a:cubicBezTo>
                      <a:pt x="28" y="11"/>
                      <a:pt x="32" y="3"/>
                      <a:pt x="39" y="0"/>
                    </a:cubicBezTo>
                    <a:cubicBezTo>
                      <a:pt x="40" y="5"/>
                      <a:pt x="38" y="9"/>
                      <a:pt x="35" y="12"/>
                    </a:cubicBezTo>
                    <a:cubicBezTo>
                      <a:pt x="38" y="16"/>
                      <a:pt x="41" y="11"/>
                      <a:pt x="44" y="13"/>
                    </a:cubicBezTo>
                    <a:cubicBezTo>
                      <a:pt x="44" y="14"/>
                      <a:pt x="44" y="15"/>
                      <a:pt x="43" y="16"/>
                    </a:cubicBezTo>
                    <a:cubicBezTo>
                      <a:pt x="40" y="18"/>
                      <a:pt x="35" y="19"/>
                      <a:pt x="31" y="17"/>
                    </a:cubicBezTo>
                    <a:cubicBezTo>
                      <a:pt x="21" y="13"/>
                      <a:pt x="15" y="15"/>
                      <a:pt x="12" y="26"/>
                    </a:cubicBezTo>
                    <a:cubicBezTo>
                      <a:pt x="11" y="28"/>
                      <a:pt x="9" y="30"/>
                      <a:pt x="8" y="31"/>
                    </a:cubicBezTo>
                    <a:cubicBezTo>
                      <a:pt x="8" y="31"/>
                      <a:pt x="8" y="31"/>
                      <a:pt x="8" y="31"/>
                    </a:cubicBezTo>
                    <a:close/>
                  </a:path>
                </a:pathLst>
              </a:custGeom>
              <a:solidFill>
                <a:srgbClr val="F1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1" name="Freeform 54">
                <a:extLst>
                  <a:ext uri="{FF2B5EF4-FFF2-40B4-BE49-F238E27FC236}">
                    <a16:creationId xmlns:a16="http://schemas.microsoft.com/office/drawing/2014/main" id="{F1DD633E-E195-AA2C-D120-5548B1C65B41}"/>
                  </a:ext>
                </a:extLst>
              </p:cNvPr>
              <p:cNvSpPr/>
              <p:nvPr/>
            </p:nvSpPr>
            <p:spPr bwMode="auto">
              <a:xfrm>
                <a:off x="1033" y="3066"/>
                <a:ext cx="82" cy="42"/>
              </a:xfrm>
              <a:custGeom>
                <a:avLst/>
                <a:gdLst>
                  <a:gd name="T0" fmla="*/ 11 w 41"/>
                  <a:gd name="T1" fmla="*/ 7 h 21"/>
                  <a:gd name="T2" fmla="*/ 36 w 41"/>
                  <a:gd name="T3" fmla="*/ 9 h 21"/>
                  <a:gd name="T4" fmla="*/ 41 w 41"/>
                  <a:gd name="T5" fmla="*/ 12 h 21"/>
                  <a:gd name="T6" fmla="*/ 34 w 41"/>
                  <a:gd name="T7" fmla="*/ 17 h 21"/>
                  <a:gd name="T8" fmla="*/ 29 w 41"/>
                  <a:gd name="T9" fmla="*/ 14 h 21"/>
                  <a:gd name="T10" fmla="*/ 24 w 41"/>
                  <a:gd name="T11" fmla="*/ 10 h 21"/>
                  <a:gd name="T12" fmla="*/ 20 w 41"/>
                  <a:gd name="T13" fmla="*/ 12 h 21"/>
                  <a:gd name="T14" fmla="*/ 19 w 41"/>
                  <a:gd name="T15" fmla="*/ 19 h 21"/>
                  <a:gd name="T16" fmla="*/ 3 w 41"/>
                  <a:gd name="T17" fmla="*/ 17 h 21"/>
                  <a:gd name="T18" fmla="*/ 6 w 41"/>
                  <a:gd name="T19" fmla="*/ 12 h 21"/>
                  <a:gd name="T20" fmla="*/ 11 w 41"/>
                  <a:gd name="T21" fmla="*/ 7 h 21"/>
                  <a:gd name="T22" fmla="*/ 11 w 41"/>
                  <a:gd name="T2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21">
                    <a:moveTo>
                      <a:pt x="11" y="7"/>
                    </a:moveTo>
                    <a:cubicBezTo>
                      <a:pt x="19" y="5"/>
                      <a:pt x="28" y="0"/>
                      <a:pt x="36" y="9"/>
                    </a:cubicBezTo>
                    <a:cubicBezTo>
                      <a:pt x="38" y="10"/>
                      <a:pt x="41" y="10"/>
                      <a:pt x="41" y="12"/>
                    </a:cubicBezTo>
                    <a:cubicBezTo>
                      <a:pt x="40" y="15"/>
                      <a:pt x="37" y="17"/>
                      <a:pt x="34" y="17"/>
                    </a:cubicBezTo>
                    <a:cubicBezTo>
                      <a:pt x="31" y="18"/>
                      <a:pt x="29" y="18"/>
                      <a:pt x="29" y="14"/>
                    </a:cubicBezTo>
                    <a:cubicBezTo>
                      <a:pt x="29" y="11"/>
                      <a:pt x="26" y="10"/>
                      <a:pt x="24" y="10"/>
                    </a:cubicBezTo>
                    <a:cubicBezTo>
                      <a:pt x="22" y="10"/>
                      <a:pt x="19" y="11"/>
                      <a:pt x="20" y="12"/>
                    </a:cubicBezTo>
                    <a:cubicBezTo>
                      <a:pt x="24" y="15"/>
                      <a:pt x="24" y="18"/>
                      <a:pt x="19" y="19"/>
                    </a:cubicBezTo>
                    <a:cubicBezTo>
                      <a:pt x="14" y="21"/>
                      <a:pt x="8" y="20"/>
                      <a:pt x="3" y="17"/>
                    </a:cubicBezTo>
                    <a:cubicBezTo>
                      <a:pt x="0" y="14"/>
                      <a:pt x="4" y="12"/>
                      <a:pt x="6" y="12"/>
                    </a:cubicBezTo>
                    <a:cubicBezTo>
                      <a:pt x="9" y="11"/>
                      <a:pt x="12" y="11"/>
                      <a:pt x="11" y="7"/>
                    </a:cubicBezTo>
                    <a:cubicBezTo>
                      <a:pt x="11" y="7"/>
                      <a:pt x="11" y="7"/>
                      <a:pt x="11" y="7"/>
                    </a:cubicBezTo>
                    <a:close/>
                  </a:path>
                </a:pathLst>
              </a:custGeom>
              <a:solidFill>
                <a:srgbClr val="F3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2" name="Freeform 55">
                <a:extLst>
                  <a:ext uri="{FF2B5EF4-FFF2-40B4-BE49-F238E27FC236}">
                    <a16:creationId xmlns:a16="http://schemas.microsoft.com/office/drawing/2014/main" id="{2D8E4ECC-3987-0211-2FC6-5F3710959781}"/>
                  </a:ext>
                </a:extLst>
              </p:cNvPr>
              <p:cNvSpPr/>
              <p:nvPr/>
            </p:nvSpPr>
            <p:spPr bwMode="auto">
              <a:xfrm>
                <a:off x="2152" y="2304"/>
                <a:ext cx="79" cy="52"/>
              </a:xfrm>
              <a:custGeom>
                <a:avLst/>
                <a:gdLst>
                  <a:gd name="T0" fmla="*/ 29 w 40"/>
                  <a:gd name="T1" fmla="*/ 25 h 26"/>
                  <a:gd name="T2" fmla="*/ 2 w 40"/>
                  <a:gd name="T3" fmla="*/ 11 h 26"/>
                  <a:gd name="T4" fmla="*/ 0 w 40"/>
                  <a:gd name="T5" fmla="*/ 8 h 26"/>
                  <a:gd name="T6" fmla="*/ 0 w 40"/>
                  <a:gd name="T7" fmla="*/ 8 h 26"/>
                  <a:gd name="T8" fmla="*/ 30 w 40"/>
                  <a:gd name="T9" fmla="*/ 0 h 26"/>
                  <a:gd name="T10" fmla="*/ 40 w 40"/>
                  <a:gd name="T11" fmla="*/ 21 h 26"/>
                  <a:gd name="T12" fmla="*/ 29 w 40"/>
                  <a:gd name="T13" fmla="*/ 26 h 26"/>
                  <a:gd name="T14" fmla="*/ 29 w 40"/>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6">
                    <a:moveTo>
                      <a:pt x="29" y="25"/>
                    </a:moveTo>
                    <a:cubicBezTo>
                      <a:pt x="20" y="20"/>
                      <a:pt x="14" y="11"/>
                      <a:pt x="2" y="11"/>
                    </a:cubicBezTo>
                    <a:cubicBezTo>
                      <a:pt x="2" y="11"/>
                      <a:pt x="1" y="9"/>
                      <a:pt x="0" y="8"/>
                    </a:cubicBezTo>
                    <a:cubicBezTo>
                      <a:pt x="0" y="8"/>
                      <a:pt x="0" y="8"/>
                      <a:pt x="0" y="8"/>
                    </a:cubicBezTo>
                    <a:cubicBezTo>
                      <a:pt x="9" y="4"/>
                      <a:pt x="19" y="6"/>
                      <a:pt x="30" y="0"/>
                    </a:cubicBezTo>
                    <a:cubicBezTo>
                      <a:pt x="18" y="18"/>
                      <a:pt x="40" y="11"/>
                      <a:pt x="40" y="21"/>
                    </a:cubicBezTo>
                    <a:cubicBezTo>
                      <a:pt x="37" y="23"/>
                      <a:pt x="31" y="21"/>
                      <a:pt x="29" y="26"/>
                    </a:cubicBezTo>
                    <a:lnTo>
                      <a:pt x="29" y="25"/>
                    </a:lnTo>
                    <a:close/>
                  </a:path>
                </a:pathLst>
              </a:custGeom>
              <a:solidFill>
                <a:srgbClr val="F6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3" name="Freeform 56">
                <a:extLst>
                  <a:ext uri="{FF2B5EF4-FFF2-40B4-BE49-F238E27FC236}">
                    <a16:creationId xmlns:a16="http://schemas.microsoft.com/office/drawing/2014/main" id="{5799811D-164C-F8D7-FAFF-31F23D8D16B6}"/>
                  </a:ext>
                </a:extLst>
              </p:cNvPr>
              <p:cNvSpPr/>
              <p:nvPr/>
            </p:nvSpPr>
            <p:spPr bwMode="auto">
              <a:xfrm>
                <a:off x="1115" y="3007"/>
                <a:ext cx="55" cy="51"/>
              </a:xfrm>
              <a:custGeom>
                <a:avLst/>
                <a:gdLst>
                  <a:gd name="T0" fmla="*/ 5 w 28"/>
                  <a:gd name="T1" fmla="*/ 19 h 26"/>
                  <a:gd name="T2" fmla="*/ 16 w 28"/>
                  <a:gd name="T3" fmla="*/ 3 h 26"/>
                  <a:gd name="T4" fmla="*/ 24 w 28"/>
                  <a:gd name="T5" fmla="*/ 6 h 26"/>
                  <a:gd name="T6" fmla="*/ 20 w 28"/>
                  <a:gd name="T7" fmla="*/ 22 h 26"/>
                  <a:gd name="T8" fmla="*/ 5 w 28"/>
                  <a:gd name="T9" fmla="*/ 19 h 26"/>
                </a:gdLst>
                <a:ahLst/>
                <a:cxnLst>
                  <a:cxn ang="0">
                    <a:pos x="T0" y="T1"/>
                  </a:cxn>
                  <a:cxn ang="0">
                    <a:pos x="T2" y="T3"/>
                  </a:cxn>
                  <a:cxn ang="0">
                    <a:pos x="T4" y="T5"/>
                  </a:cxn>
                  <a:cxn ang="0">
                    <a:pos x="T6" y="T7"/>
                  </a:cxn>
                  <a:cxn ang="0">
                    <a:pos x="T8" y="T9"/>
                  </a:cxn>
                </a:cxnLst>
                <a:rect l="0" t="0" r="r" b="b"/>
                <a:pathLst>
                  <a:path w="28" h="26">
                    <a:moveTo>
                      <a:pt x="5" y="19"/>
                    </a:moveTo>
                    <a:cubicBezTo>
                      <a:pt x="0" y="7"/>
                      <a:pt x="11" y="7"/>
                      <a:pt x="16" y="3"/>
                    </a:cubicBezTo>
                    <a:cubicBezTo>
                      <a:pt x="19" y="4"/>
                      <a:pt x="24" y="0"/>
                      <a:pt x="24" y="6"/>
                    </a:cubicBezTo>
                    <a:cubicBezTo>
                      <a:pt x="25" y="11"/>
                      <a:pt x="28" y="18"/>
                      <a:pt x="20" y="22"/>
                    </a:cubicBezTo>
                    <a:cubicBezTo>
                      <a:pt x="14" y="24"/>
                      <a:pt x="9" y="26"/>
                      <a:pt x="5" y="19"/>
                    </a:cubicBezTo>
                    <a:close/>
                  </a:path>
                </a:pathLst>
              </a:custGeom>
              <a:solidFill>
                <a:srgbClr val="F1C8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4" name="Freeform 57">
                <a:extLst>
                  <a:ext uri="{FF2B5EF4-FFF2-40B4-BE49-F238E27FC236}">
                    <a16:creationId xmlns:a16="http://schemas.microsoft.com/office/drawing/2014/main" id="{74AB6390-29AE-BB97-62B7-BDE24EFBAD11}"/>
                  </a:ext>
                </a:extLst>
              </p:cNvPr>
              <p:cNvSpPr/>
              <p:nvPr/>
            </p:nvSpPr>
            <p:spPr bwMode="auto">
              <a:xfrm>
                <a:off x="1590" y="2251"/>
                <a:ext cx="45" cy="89"/>
              </a:xfrm>
              <a:custGeom>
                <a:avLst/>
                <a:gdLst>
                  <a:gd name="T0" fmla="*/ 23 w 23"/>
                  <a:gd name="T1" fmla="*/ 36 h 45"/>
                  <a:gd name="T2" fmla="*/ 10 w 23"/>
                  <a:gd name="T3" fmla="*/ 36 h 45"/>
                  <a:gd name="T4" fmla="*/ 4 w 23"/>
                  <a:gd name="T5" fmla="*/ 39 h 45"/>
                  <a:gd name="T6" fmla="*/ 6 w 23"/>
                  <a:gd name="T7" fmla="*/ 27 h 45"/>
                  <a:gd name="T8" fmla="*/ 8 w 23"/>
                  <a:gd name="T9" fmla="*/ 17 h 45"/>
                  <a:gd name="T10" fmla="*/ 10 w 23"/>
                  <a:gd name="T11" fmla="*/ 3 h 45"/>
                  <a:gd name="T12" fmla="*/ 16 w 23"/>
                  <a:gd name="T13" fmla="*/ 6 h 45"/>
                  <a:gd name="T14" fmla="*/ 18 w 23"/>
                  <a:gd name="T15" fmla="*/ 9 h 45"/>
                  <a:gd name="T16" fmla="*/ 23 w 23"/>
                  <a:gd name="T1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5">
                    <a:moveTo>
                      <a:pt x="23" y="36"/>
                    </a:moveTo>
                    <a:cubicBezTo>
                      <a:pt x="18" y="32"/>
                      <a:pt x="14" y="34"/>
                      <a:pt x="10" y="36"/>
                    </a:cubicBezTo>
                    <a:cubicBezTo>
                      <a:pt x="7" y="37"/>
                      <a:pt x="8" y="45"/>
                      <a:pt x="4" y="39"/>
                    </a:cubicBezTo>
                    <a:cubicBezTo>
                      <a:pt x="3" y="37"/>
                      <a:pt x="0" y="30"/>
                      <a:pt x="6" y="27"/>
                    </a:cubicBezTo>
                    <a:cubicBezTo>
                      <a:pt x="12" y="24"/>
                      <a:pt x="15" y="23"/>
                      <a:pt x="8" y="17"/>
                    </a:cubicBezTo>
                    <a:cubicBezTo>
                      <a:pt x="4" y="14"/>
                      <a:pt x="7" y="7"/>
                      <a:pt x="10" y="3"/>
                    </a:cubicBezTo>
                    <a:cubicBezTo>
                      <a:pt x="12" y="0"/>
                      <a:pt x="15" y="4"/>
                      <a:pt x="16" y="6"/>
                    </a:cubicBezTo>
                    <a:cubicBezTo>
                      <a:pt x="17" y="6"/>
                      <a:pt x="18" y="8"/>
                      <a:pt x="18" y="9"/>
                    </a:cubicBezTo>
                    <a:cubicBezTo>
                      <a:pt x="7" y="19"/>
                      <a:pt x="22" y="25"/>
                      <a:pt x="23" y="36"/>
                    </a:cubicBezTo>
                    <a:close/>
                  </a:path>
                </a:pathLst>
              </a:custGeom>
              <a:solidFill>
                <a:srgbClr val="EF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5" name="Freeform 58">
                <a:extLst>
                  <a:ext uri="{FF2B5EF4-FFF2-40B4-BE49-F238E27FC236}">
                    <a16:creationId xmlns:a16="http://schemas.microsoft.com/office/drawing/2014/main" id="{ECF296B9-C3CD-A8B5-CF9D-918AB88FB893}"/>
                  </a:ext>
                </a:extLst>
              </p:cNvPr>
              <p:cNvSpPr/>
              <p:nvPr/>
            </p:nvSpPr>
            <p:spPr bwMode="auto">
              <a:xfrm>
                <a:off x="2237" y="2322"/>
                <a:ext cx="54" cy="67"/>
              </a:xfrm>
              <a:custGeom>
                <a:avLst/>
                <a:gdLst>
                  <a:gd name="T0" fmla="*/ 22 w 27"/>
                  <a:gd name="T1" fmla="*/ 8 h 34"/>
                  <a:gd name="T2" fmla="*/ 19 w 27"/>
                  <a:gd name="T3" fmla="*/ 21 h 34"/>
                  <a:gd name="T4" fmla="*/ 25 w 27"/>
                  <a:gd name="T5" fmla="*/ 19 h 34"/>
                  <a:gd name="T6" fmla="*/ 24 w 27"/>
                  <a:gd name="T7" fmla="*/ 34 h 34"/>
                  <a:gd name="T8" fmla="*/ 2 w 27"/>
                  <a:gd name="T9" fmla="*/ 18 h 34"/>
                  <a:gd name="T10" fmla="*/ 1 w 27"/>
                  <a:gd name="T11" fmla="*/ 14 h 34"/>
                  <a:gd name="T12" fmla="*/ 7 w 27"/>
                  <a:gd name="T13" fmla="*/ 11 h 34"/>
                  <a:gd name="T14" fmla="*/ 9 w 27"/>
                  <a:gd name="T15" fmla="*/ 6 h 34"/>
                  <a:gd name="T16" fmla="*/ 9 w 27"/>
                  <a:gd name="T17" fmla="*/ 2 h 34"/>
                  <a:gd name="T18" fmla="*/ 13 w 27"/>
                  <a:gd name="T19" fmla="*/ 2 h 34"/>
                  <a:gd name="T20" fmla="*/ 22 w 27"/>
                  <a:gd name="T2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34">
                    <a:moveTo>
                      <a:pt x="22" y="8"/>
                    </a:moveTo>
                    <a:cubicBezTo>
                      <a:pt x="20" y="12"/>
                      <a:pt x="13" y="16"/>
                      <a:pt x="19" y="21"/>
                    </a:cubicBezTo>
                    <a:cubicBezTo>
                      <a:pt x="23" y="25"/>
                      <a:pt x="21" y="17"/>
                      <a:pt x="25" y="19"/>
                    </a:cubicBezTo>
                    <a:cubicBezTo>
                      <a:pt x="27" y="23"/>
                      <a:pt x="23" y="27"/>
                      <a:pt x="24" y="34"/>
                    </a:cubicBezTo>
                    <a:cubicBezTo>
                      <a:pt x="16" y="28"/>
                      <a:pt x="11" y="20"/>
                      <a:pt x="2" y="18"/>
                    </a:cubicBezTo>
                    <a:cubicBezTo>
                      <a:pt x="0" y="18"/>
                      <a:pt x="0" y="16"/>
                      <a:pt x="1" y="14"/>
                    </a:cubicBezTo>
                    <a:cubicBezTo>
                      <a:pt x="2" y="11"/>
                      <a:pt x="4" y="11"/>
                      <a:pt x="7" y="11"/>
                    </a:cubicBezTo>
                    <a:cubicBezTo>
                      <a:pt x="10" y="10"/>
                      <a:pt x="17" y="12"/>
                      <a:pt x="9" y="6"/>
                    </a:cubicBezTo>
                    <a:cubicBezTo>
                      <a:pt x="8" y="5"/>
                      <a:pt x="8" y="3"/>
                      <a:pt x="9" y="2"/>
                    </a:cubicBezTo>
                    <a:cubicBezTo>
                      <a:pt x="10" y="0"/>
                      <a:pt x="12" y="0"/>
                      <a:pt x="13" y="2"/>
                    </a:cubicBezTo>
                    <a:cubicBezTo>
                      <a:pt x="15" y="6"/>
                      <a:pt x="20" y="5"/>
                      <a:pt x="22" y="8"/>
                    </a:cubicBezTo>
                    <a:close/>
                  </a:path>
                </a:pathLst>
              </a:custGeom>
              <a:solidFill>
                <a:srgbClr val="F1C9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6" name="Freeform 59">
                <a:extLst>
                  <a:ext uri="{FF2B5EF4-FFF2-40B4-BE49-F238E27FC236}">
                    <a16:creationId xmlns:a16="http://schemas.microsoft.com/office/drawing/2014/main" id="{3669CBF4-76C6-09DC-AAE2-1BB0A2F3EC47}"/>
                  </a:ext>
                </a:extLst>
              </p:cNvPr>
              <p:cNvSpPr/>
              <p:nvPr/>
            </p:nvSpPr>
            <p:spPr bwMode="auto">
              <a:xfrm>
                <a:off x="786" y="2245"/>
                <a:ext cx="44" cy="99"/>
              </a:xfrm>
              <a:custGeom>
                <a:avLst/>
                <a:gdLst>
                  <a:gd name="T0" fmla="*/ 16 w 22"/>
                  <a:gd name="T1" fmla="*/ 0 h 50"/>
                  <a:gd name="T2" fmla="*/ 18 w 22"/>
                  <a:gd name="T3" fmla="*/ 26 h 50"/>
                  <a:gd name="T4" fmla="*/ 11 w 22"/>
                  <a:gd name="T5" fmla="*/ 36 h 50"/>
                  <a:gd name="T6" fmla="*/ 8 w 22"/>
                  <a:gd name="T7" fmla="*/ 50 h 50"/>
                  <a:gd name="T8" fmla="*/ 5 w 22"/>
                  <a:gd name="T9" fmla="*/ 34 h 50"/>
                  <a:gd name="T10" fmla="*/ 7 w 22"/>
                  <a:gd name="T11" fmla="*/ 9 h 50"/>
                  <a:gd name="T12" fmla="*/ 16 w 22"/>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22" h="50">
                    <a:moveTo>
                      <a:pt x="16" y="0"/>
                    </a:moveTo>
                    <a:cubicBezTo>
                      <a:pt x="16" y="9"/>
                      <a:pt x="16" y="17"/>
                      <a:pt x="18" y="26"/>
                    </a:cubicBezTo>
                    <a:cubicBezTo>
                      <a:pt x="16" y="29"/>
                      <a:pt x="22" y="37"/>
                      <a:pt x="11" y="36"/>
                    </a:cubicBezTo>
                    <a:cubicBezTo>
                      <a:pt x="7" y="35"/>
                      <a:pt x="6" y="42"/>
                      <a:pt x="8" y="50"/>
                    </a:cubicBezTo>
                    <a:cubicBezTo>
                      <a:pt x="2" y="43"/>
                      <a:pt x="0" y="38"/>
                      <a:pt x="5" y="34"/>
                    </a:cubicBezTo>
                    <a:cubicBezTo>
                      <a:pt x="13" y="26"/>
                      <a:pt x="13" y="18"/>
                      <a:pt x="7" y="9"/>
                    </a:cubicBezTo>
                    <a:cubicBezTo>
                      <a:pt x="5" y="1"/>
                      <a:pt x="12" y="1"/>
                      <a:pt x="16" y="0"/>
                    </a:cubicBezTo>
                    <a:close/>
                  </a:path>
                </a:pathLst>
              </a:custGeom>
              <a:solidFill>
                <a:srgbClr val="E7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7" name="Freeform 60">
                <a:extLst>
                  <a:ext uri="{FF2B5EF4-FFF2-40B4-BE49-F238E27FC236}">
                    <a16:creationId xmlns:a16="http://schemas.microsoft.com/office/drawing/2014/main" id="{CD5DF57D-B7B0-23AD-1C8D-EDD00B9929AB}"/>
                  </a:ext>
                </a:extLst>
              </p:cNvPr>
              <p:cNvSpPr/>
              <p:nvPr/>
            </p:nvSpPr>
            <p:spPr bwMode="auto">
              <a:xfrm>
                <a:off x="1214" y="2330"/>
                <a:ext cx="75" cy="55"/>
              </a:xfrm>
              <a:custGeom>
                <a:avLst/>
                <a:gdLst>
                  <a:gd name="T0" fmla="*/ 36 w 38"/>
                  <a:gd name="T1" fmla="*/ 3 h 28"/>
                  <a:gd name="T2" fmla="*/ 18 w 38"/>
                  <a:gd name="T3" fmla="*/ 27 h 28"/>
                  <a:gd name="T4" fmla="*/ 7 w 38"/>
                  <a:gd name="T5" fmla="*/ 28 h 28"/>
                  <a:gd name="T6" fmla="*/ 11 w 38"/>
                  <a:gd name="T7" fmla="*/ 9 h 28"/>
                  <a:gd name="T8" fmla="*/ 12 w 38"/>
                  <a:gd name="T9" fmla="*/ 10 h 28"/>
                  <a:gd name="T10" fmla="*/ 29 w 38"/>
                  <a:gd name="T11" fmla="*/ 2 h 28"/>
                  <a:gd name="T12" fmla="*/ 30 w 38"/>
                  <a:gd name="T13" fmla="*/ 4 h 28"/>
                  <a:gd name="T14" fmla="*/ 28 w 38"/>
                  <a:gd name="T15" fmla="*/ 10 h 28"/>
                  <a:gd name="T16" fmla="*/ 31 w 38"/>
                  <a:gd name="T17" fmla="*/ 3 h 28"/>
                  <a:gd name="T18" fmla="*/ 36 w 38"/>
                  <a:gd name="T1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28">
                    <a:moveTo>
                      <a:pt x="36" y="3"/>
                    </a:moveTo>
                    <a:cubicBezTo>
                      <a:pt x="38" y="17"/>
                      <a:pt x="24" y="19"/>
                      <a:pt x="18" y="27"/>
                    </a:cubicBezTo>
                    <a:cubicBezTo>
                      <a:pt x="14" y="22"/>
                      <a:pt x="14" y="22"/>
                      <a:pt x="7" y="28"/>
                    </a:cubicBezTo>
                    <a:cubicBezTo>
                      <a:pt x="0" y="20"/>
                      <a:pt x="4" y="14"/>
                      <a:pt x="11" y="9"/>
                    </a:cubicBezTo>
                    <a:cubicBezTo>
                      <a:pt x="12" y="9"/>
                      <a:pt x="12" y="10"/>
                      <a:pt x="12" y="10"/>
                    </a:cubicBezTo>
                    <a:cubicBezTo>
                      <a:pt x="20" y="12"/>
                      <a:pt x="21" y="0"/>
                      <a:pt x="29" y="2"/>
                    </a:cubicBezTo>
                    <a:cubicBezTo>
                      <a:pt x="29" y="3"/>
                      <a:pt x="29" y="3"/>
                      <a:pt x="30" y="4"/>
                    </a:cubicBezTo>
                    <a:cubicBezTo>
                      <a:pt x="31" y="5"/>
                      <a:pt x="30" y="7"/>
                      <a:pt x="28" y="10"/>
                    </a:cubicBezTo>
                    <a:cubicBezTo>
                      <a:pt x="31" y="7"/>
                      <a:pt x="31" y="5"/>
                      <a:pt x="31" y="3"/>
                    </a:cubicBezTo>
                    <a:cubicBezTo>
                      <a:pt x="32" y="3"/>
                      <a:pt x="34" y="3"/>
                      <a:pt x="36" y="3"/>
                    </a:cubicBezTo>
                    <a:close/>
                  </a:path>
                </a:pathLst>
              </a:custGeom>
              <a:solidFill>
                <a:srgbClr val="8631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8" name="Freeform 61">
                <a:extLst>
                  <a:ext uri="{FF2B5EF4-FFF2-40B4-BE49-F238E27FC236}">
                    <a16:creationId xmlns:a16="http://schemas.microsoft.com/office/drawing/2014/main" id="{24BCC40A-4673-CD29-86BF-4A7FE4B5564B}"/>
                  </a:ext>
                </a:extLst>
              </p:cNvPr>
              <p:cNvSpPr/>
              <p:nvPr/>
            </p:nvSpPr>
            <p:spPr bwMode="auto">
              <a:xfrm>
                <a:off x="784" y="2706"/>
                <a:ext cx="55" cy="83"/>
              </a:xfrm>
              <a:custGeom>
                <a:avLst/>
                <a:gdLst>
                  <a:gd name="T0" fmla="*/ 0 w 28"/>
                  <a:gd name="T1" fmla="*/ 40 h 42"/>
                  <a:gd name="T2" fmla="*/ 2 w 28"/>
                  <a:gd name="T3" fmla="*/ 10 h 42"/>
                  <a:gd name="T4" fmla="*/ 11 w 28"/>
                  <a:gd name="T5" fmla="*/ 3 h 42"/>
                  <a:gd name="T6" fmla="*/ 17 w 28"/>
                  <a:gd name="T7" fmla="*/ 8 h 42"/>
                  <a:gd name="T8" fmla="*/ 28 w 28"/>
                  <a:gd name="T9" fmla="*/ 34 h 42"/>
                  <a:gd name="T10" fmla="*/ 6 w 28"/>
                  <a:gd name="T11" fmla="*/ 7 h 42"/>
                  <a:gd name="T12" fmla="*/ 9 w 28"/>
                  <a:gd name="T13" fmla="*/ 37 h 42"/>
                  <a:gd name="T14" fmla="*/ 4 w 28"/>
                  <a:gd name="T15" fmla="*/ 40 h 42"/>
                  <a:gd name="T16" fmla="*/ 0 w 28"/>
                  <a:gd name="T17"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0" y="40"/>
                    </a:moveTo>
                    <a:cubicBezTo>
                      <a:pt x="5" y="30"/>
                      <a:pt x="4" y="20"/>
                      <a:pt x="2" y="10"/>
                    </a:cubicBezTo>
                    <a:cubicBezTo>
                      <a:pt x="0" y="0"/>
                      <a:pt x="8" y="4"/>
                      <a:pt x="11" y="3"/>
                    </a:cubicBezTo>
                    <a:cubicBezTo>
                      <a:pt x="17" y="1"/>
                      <a:pt x="17" y="4"/>
                      <a:pt x="17" y="8"/>
                    </a:cubicBezTo>
                    <a:cubicBezTo>
                      <a:pt x="17" y="18"/>
                      <a:pt x="24" y="25"/>
                      <a:pt x="28" y="34"/>
                    </a:cubicBezTo>
                    <a:cubicBezTo>
                      <a:pt x="14" y="30"/>
                      <a:pt x="20" y="13"/>
                      <a:pt x="6" y="7"/>
                    </a:cubicBezTo>
                    <a:cubicBezTo>
                      <a:pt x="11" y="18"/>
                      <a:pt x="5" y="27"/>
                      <a:pt x="9" y="37"/>
                    </a:cubicBezTo>
                    <a:cubicBezTo>
                      <a:pt x="11" y="42"/>
                      <a:pt x="5" y="39"/>
                      <a:pt x="4" y="40"/>
                    </a:cubicBezTo>
                    <a:cubicBezTo>
                      <a:pt x="3" y="40"/>
                      <a:pt x="1" y="40"/>
                      <a:pt x="0" y="40"/>
                    </a:cubicBezTo>
                    <a:close/>
                  </a:path>
                </a:pathLst>
              </a:custGeom>
              <a:solidFill>
                <a:srgbClr val="823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9" name="Freeform 62">
                <a:extLst>
                  <a:ext uri="{FF2B5EF4-FFF2-40B4-BE49-F238E27FC236}">
                    <a16:creationId xmlns:a16="http://schemas.microsoft.com/office/drawing/2014/main" id="{0AF34487-C6A4-CE6D-0B70-8C614DF4F037}"/>
                  </a:ext>
                </a:extLst>
              </p:cNvPr>
              <p:cNvSpPr/>
              <p:nvPr/>
            </p:nvSpPr>
            <p:spPr bwMode="auto">
              <a:xfrm>
                <a:off x="1716" y="2702"/>
                <a:ext cx="50" cy="59"/>
              </a:xfrm>
              <a:custGeom>
                <a:avLst/>
                <a:gdLst>
                  <a:gd name="T0" fmla="*/ 12 w 25"/>
                  <a:gd name="T1" fmla="*/ 4 h 30"/>
                  <a:gd name="T2" fmla="*/ 5 w 25"/>
                  <a:gd name="T3" fmla="*/ 30 h 30"/>
                  <a:gd name="T4" fmla="*/ 5 w 25"/>
                  <a:gd name="T5" fmla="*/ 3 h 30"/>
                  <a:gd name="T6" fmla="*/ 11 w 25"/>
                  <a:gd name="T7" fmla="*/ 2 h 30"/>
                  <a:gd name="T8" fmla="*/ 18 w 25"/>
                  <a:gd name="T9" fmla="*/ 7 h 30"/>
                  <a:gd name="T10" fmla="*/ 22 w 25"/>
                  <a:gd name="T11" fmla="*/ 20 h 30"/>
                  <a:gd name="T12" fmla="*/ 23 w 25"/>
                  <a:gd name="T13" fmla="*/ 25 h 30"/>
                  <a:gd name="T14" fmla="*/ 16 w 25"/>
                  <a:gd name="T15" fmla="*/ 27 h 30"/>
                  <a:gd name="T16" fmla="*/ 12 w 25"/>
                  <a:gd name="T17" fmla="*/ 22 h 30"/>
                  <a:gd name="T18" fmla="*/ 12 w 25"/>
                  <a:gd name="T1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0">
                    <a:moveTo>
                      <a:pt x="12" y="4"/>
                    </a:moveTo>
                    <a:cubicBezTo>
                      <a:pt x="6" y="14"/>
                      <a:pt x="7" y="23"/>
                      <a:pt x="5" y="30"/>
                    </a:cubicBezTo>
                    <a:cubicBezTo>
                      <a:pt x="0" y="21"/>
                      <a:pt x="2" y="12"/>
                      <a:pt x="5" y="3"/>
                    </a:cubicBezTo>
                    <a:cubicBezTo>
                      <a:pt x="6" y="0"/>
                      <a:pt x="9" y="1"/>
                      <a:pt x="11" y="2"/>
                    </a:cubicBezTo>
                    <a:cubicBezTo>
                      <a:pt x="14" y="2"/>
                      <a:pt x="18" y="2"/>
                      <a:pt x="18" y="7"/>
                    </a:cubicBezTo>
                    <a:cubicBezTo>
                      <a:pt x="18" y="12"/>
                      <a:pt x="18" y="17"/>
                      <a:pt x="22" y="20"/>
                    </a:cubicBezTo>
                    <a:cubicBezTo>
                      <a:pt x="24" y="21"/>
                      <a:pt x="25" y="23"/>
                      <a:pt x="23" y="25"/>
                    </a:cubicBezTo>
                    <a:cubicBezTo>
                      <a:pt x="21" y="27"/>
                      <a:pt x="19" y="28"/>
                      <a:pt x="16" y="27"/>
                    </a:cubicBezTo>
                    <a:cubicBezTo>
                      <a:pt x="14" y="26"/>
                      <a:pt x="11" y="25"/>
                      <a:pt x="12" y="22"/>
                    </a:cubicBezTo>
                    <a:cubicBezTo>
                      <a:pt x="13" y="17"/>
                      <a:pt x="13" y="12"/>
                      <a:pt x="12" y="4"/>
                    </a:cubicBezTo>
                    <a:close/>
                  </a:path>
                </a:pathLst>
              </a:custGeom>
              <a:solidFill>
                <a:srgbClr val="F0C9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0" name="Freeform 63">
                <a:extLst>
                  <a:ext uri="{FF2B5EF4-FFF2-40B4-BE49-F238E27FC236}">
                    <a16:creationId xmlns:a16="http://schemas.microsoft.com/office/drawing/2014/main" id="{F3DAB4D7-6F10-9762-C435-B60F457C6E06}"/>
                  </a:ext>
                </a:extLst>
              </p:cNvPr>
              <p:cNvSpPr/>
              <p:nvPr/>
            </p:nvSpPr>
            <p:spPr bwMode="auto">
              <a:xfrm>
                <a:off x="1992" y="3019"/>
                <a:ext cx="51" cy="63"/>
              </a:xfrm>
              <a:custGeom>
                <a:avLst/>
                <a:gdLst>
                  <a:gd name="T0" fmla="*/ 11 w 26"/>
                  <a:gd name="T1" fmla="*/ 0 h 32"/>
                  <a:gd name="T2" fmla="*/ 15 w 26"/>
                  <a:gd name="T3" fmla="*/ 17 h 32"/>
                  <a:gd name="T4" fmla="*/ 19 w 26"/>
                  <a:gd name="T5" fmla="*/ 2 h 32"/>
                  <a:gd name="T6" fmla="*/ 23 w 26"/>
                  <a:gd name="T7" fmla="*/ 23 h 32"/>
                  <a:gd name="T8" fmla="*/ 12 w 26"/>
                  <a:gd name="T9" fmla="*/ 27 h 32"/>
                  <a:gd name="T10" fmla="*/ 4 w 26"/>
                  <a:gd name="T11" fmla="*/ 32 h 32"/>
                  <a:gd name="T12" fmla="*/ 11 w 26"/>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6" h="32">
                    <a:moveTo>
                      <a:pt x="11" y="0"/>
                    </a:moveTo>
                    <a:cubicBezTo>
                      <a:pt x="17" y="6"/>
                      <a:pt x="12" y="12"/>
                      <a:pt x="15" y="17"/>
                    </a:cubicBezTo>
                    <a:cubicBezTo>
                      <a:pt x="18" y="13"/>
                      <a:pt x="18" y="13"/>
                      <a:pt x="19" y="2"/>
                    </a:cubicBezTo>
                    <a:cubicBezTo>
                      <a:pt x="25" y="9"/>
                      <a:pt x="26" y="15"/>
                      <a:pt x="23" y="23"/>
                    </a:cubicBezTo>
                    <a:cubicBezTo>
                      <a:pt x="22" y="29"/>
                      <a:pt x="16" y="28"/>
                      <a:pt x="12" y="27"/>
                    </a:cubicBezTo>
                    <a:cubicBezTo>
                      <a:pt x="7" y="26"/>
                      <a:pt x="9" y="32"/>
                      <a:pt x="4" y="32"/>
                    </a:cubicBezTo>
                    <a:cubicBezTo>
                      <a:pt x="0" y="20"/>
                      <a:pt x="22" y="14"/>
                      <a:pt x="11" y="0"/>
                    </a:cubicBezTo>
                    <a:close/>
                  </a:path>
                </a:pathLst>
              </a:custGeom>
              <a:solidFill>
                <a:srgbClr val="F0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1" name="Freeform 64">
                <a:extLst>
                  <a:ext uri="{FF2B5EF4-FFF2-40B4-BE49-F238E27FC236}">
                    <a16:creationId xmlns:a16="http://schemas.microsoft.com/office/drawing/2014/main" id="{D799411B-AE3B-D3E6-0F09-18F8497632F2}"/>
                  </a:ext>
                </a:extLst>
              </p:cNvPr>
              <p:cNvSpPr/>
              <p:nvPr/>
            </p:nvSpPr>
            <p:spPr bwMode="auto">
              <a:xfrm>
                <a:off x="1740" y="2269"/>
                <a:ext cx="28" cy="93"/>
              </a:xfrm>
              <a:custGeom>
                <a:avLst/>
                <a:gdLst>
                  <a:gd name="T0" fmla="*/ 14 w 14"/>
                  <a:gd name="T1" fmla="*/ 34 h 47"/>
                  <a:gd name="T2" fmla="*/ 10 w 14"/>
                  <a:gd name="T3" fmla="*/ 47 h 47"/>
                  <a:gd name="T4" fmla="*/ 5 w 14"/>
                  <a:gd name="T5" fmla="*/ 21 h 47"/>
                  <a:gd name="T6" fmla="*/ 5 w 14"/>
                  <a:gd name="T7" fmla="*/ 20 h 47"/>
                  <a:gd name="T8" fmla="*/ 9 w 14"/>
                  <a:gd name="T9" fmla="*/ 0 h 47"/>
                  <a:gd name="T10" fmla="*/ 14 w 14"/>
                  <a:gd name="T11" fmla="*/ 34 h 47"/>
                </a:gdLst>
                <a:ahLst/>
                <a:cxnLst>
                  <a:cxn ang="0">
                    <a:pos x="T0" y="T1"/>
                  </a:cxn>
                  <a:cxn ang="0">
                    <a:pos x="T2" y="T3"/>
                  </a:cxn>
                  <a:cxn ang="0">
                    <a:pos x="T4" y="T5"/>
                  </a:cxn>
                  <a:cxn ang="0">
                    <a:pos x="T6" y="T7"/>
                  </a:cxn>
                  <a:cxn ang="0">
                    <a:pos x="T8" y="T9"/>
                  </a:cxn>
                  <a:cxn ang="0">
                    <a:pos x="T10" y="T11"/>
                  </a:cxn>
                </a:cxnLst>
                <a:rect l="0" t="0" r="r" b="b"/>
                <a:pathLst>
                  <a:path w="14" h="47">
                    <a:moveTo>
                      <a:pt x="14" y="34"/>
                    </a:moveTo>
                    <a:cubicBezTo>
                      <a:pt x="11" y="38"/>
                      <a:pt x="14" y="43"/>
                      <a:pt x="10" y="47"/>
                    </a:cubicBezTo>
                    <a:cubicBezTo>
                      <a:pt x="14" y="37"/>
                      <a:pt x="3" y="31"/>
                      <a:pt x="5" y="21"/>
                    </a:cubicBezTo>
                    <a:cubicBezTo>
                      <a:pt x="5" y="21"/>
                      <a:pt x="5" y="20"/>
                      <a:pt x="5" y="20"/>
                    </a:cubicBezTo>
                    <a:cubicBezTo>
                      <a:pt x="0" y="14"/>
                      <a:pt x="0" y="12"/>
                      <a:pt x="9" y="0"/>
                    </a:cubicBezTo>
                    <a:cubicBezTo>
                      <a:pt x="9" y="12"/>
                      <a:pt x="12" y="23"/>
                      <a:pt x="14" y="34"/>
                    </a:cubicBezTo>
                    <a:close/>
                  </a:path>
                </a:pathLst>
              </a:custGeom>
              <a:solidFill>
                <a:srgbClr val="E7C1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2" name="Freeform 65">
                <a:extLst>
                  <a:ext uri="{FF2B5EF4-FFF2-40B4-BE49-F238E27FC236}">
                    <a16:creationId xmlns:a16="http://schemas.microsoft.com/office/drawing/2014/main" id="{11A3808A-0C18-BD3D-69B8-DF93F4C12661}"/>
                  </a:ext>
                </a:extLst>
              </p:cNvPr>
              <p:cNvSpPr/>
              <p:nvPr/>
            </p:nvSpPr>
            <p:spPr bwMode="auto">
              <a:xfrm>
                <a:off x="1253" y="2174"/>
                <a:ext cx="46" cy="65"/>
              </a:xfrm>
              <a:custGeom>
                <a:avLst/>
                <a:gdLst>
                  <a:gd name="T0" fmla="*/ 3 w 23"/>
                  <a:gd name="T1" fmla="*/ 10 h 33"/>
                  <a:gd name="T2" fmla="*/ 5 w 23"/>
                  <a:gd name="T3" fmla="*/ 6 h 33"/>
                  <a:gd name="T4" fmla="*/ 13 w 23"/>
                  <a:gd name="T5" fmla="*/ 6 h 33"/>
                  <a:gd name="T6" fmla="*/ 14 w 23"/>
                  <a:gd name="T7" fmla="*/ 15 h 33"/>
                  <a:gd name="T8" fmla="*/ 22 w 23"/>
                  <a:gd name="T9" fmla="*/ 21 h 33"/>
                  <a:gd name="T10" fmla="*/ 15 w 23"/>
                  <a:gd name="T11" fmla="*/ 31 h 33"/>
                  <a:gd name="T12" fmla="*/ 7 w 23"/>
                  <a:gd name="T13" fmla="*/ 25 h 33"/>
                  <a:gd name="T14" fmla="*/ 7 w 23"/>
                  <a:gd name="T15" fmla="*/ 25 h 33"/>
                  <a:gd name="T16" fmla="*/ 3 w 23"/>
                  <a:gd name="T17"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3">
                    <a:moveTo>
                      <a:pt x="3" y="10"/>
                    </a:moveTo>
                    <a:cubicBezTo>
                      <a:pt x="4" y="9"/>
                      <a:pt x="4" y="8"/>
                      <a:pt x="5" y="6"/>
                    </a:cubicBezTo>
                    <a:cubicBezTo>
                      <a:pt x="7" y="1"/>
                      <a:pt x="10" y="0"/>
                      <a:pt x="13" y="6"/>
                    </a:cubicBezTo>
                    <a:cubicBezTo>
                      <a:pt x="16" y="9"/>
                      <a:pt x="8" y="12"/>
                      <a:pt x="14" y="15"/>
                    </a:cubicBezTo>
                    <a:cubicBezTo>
                      <a:pt x="17" y="16"/>
                      <a:pt x="23" y="15"/>
                      <a:pt x="22" y="21"/>
                    </a:cubicBezTo>
                    <a:cubicBezTo>
                      <a:pt x="20" y="25"/>
                      <a:pt x="19" y="30"/>
                      <a:pt x="15" y="31"/>
                    </a:cubicBezTo>
                    <a:cubicBezTo>
                      <a:pt x="10" y="33"/>
                      <a:pt x="11" y="25"/>
                      <a:pt x="7" y="25"/>
                    </a:cubicBezTo>
                    <a:cubicBezTo>
                      <a:pt x="7" y="25"/>
                      <a:pt x="7" y="25"/>
                      <a:pt x="7" y="25"/>
                    </a:cubicBezTo>
                    <a:cubicBezTo>
                      <a:pt x="0" y="22"/>
                      <a:pt x="0" y="16"/>
                      <a:pt x="3" y="10"/>
                    </a:cubicBezTo>
                    <a:close/>
                  </a:path>
                </a:pathLst>
              </a:custGeom>
              <a:solidFill>
                <a:srgbClr val="F6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3" name="Freeform 66">
                <a:extLst>
                  <a:ext uri="{FF2B5EF4-FFF2-40B4-BE49-F238E27FC236}">
                    <a16:creationId xmlns:a16="http://schemas.microsoft.com/office/drawing/2014/main" id="{E535932A-11A6-E358-916E-1E99DD42FBED}"/>
                  </a:ext>
                </a:extLst>
              </p:cNvPr>
              <p:cNvSpPr/>
              <p:nvPr/>
            </p:nvSpPr>
            <p:spPr bwMode="auto">
              <a:xfrm>
                <a:off x="2142" y="3092"/>
                <a:ext cx="42" cy="53"/>
              </a:xfrm>
              <a:custGeom>
                <a:avLst/>
                <a:gdLst>
                  <a:gd name="T0" fmla="*/ 19 w 21"/>
                  <a:gd name="T1" fmla="*/ 27 h 27"/>
                  <a:gd name="T2" fmla="*/ 3 w 21"/>
                  <a:gd name="T3" fmla="*/ 15 h 27"/>
                  <a:gd name="T4" fmla="*/ 2 w 21"/>
                  <a:gd name="T5" fmla="*/ 8 h 27"/>
                  <a:gd name="T6" fmla="*/ 10 w 21"/>
                  <a:gd name="T7" fmla="*/ 0 h 27"/>
                  <a:gd name="T8" fmla="*/ 20 w 21"/>
                  <a:gd name="T9" fmla="*/ 5 h 27"/>
                  <a:gd name="T10" fmla="*/ 19 w 21"/>
                  <a:gd name="T11" fmla="*/ 27 h 27"/>
                </a:gdLst>
                <a:ahLst/>
                <a:cxnLst>
                  <a:cxn ang="0">
                    <a:pos x="T0" y="T1"/>
                  </a:cxn>
                  <a:cxn ang="0">
                    <a:pos x="T2" y="T3"/>
                  </a:cxn>
                  <a:cxn ang="0">
                    <a:pos x="T4" y="T5"/>
                  </a:cxn>
                  <a:cxn ang="0">
                    <a:pos x="T6" y="T7"/>
                  </a:cxn>
                  <a:cxn ang="0">
                    <a:pos x="T8" y="T9"/>
                  </a:cxn>
                  <a:cxn ang="0">
                    <a:pos x="T10" y="T11"/>
                  </a:cxn>
                </a:cxnLst>
                <a:rect l="0" t="0" r="r" b="b"/>
                <a:pathLst>
                  <a:path w="21" h="27">
                    <a:moveTo>
                      <a:pt x="19" y="27"/>
                    </a:moveTo>
                    <a:cubicBezTo>
                      <a:pt x="16" y="19"/>
                      <a:pt x="7" y="21"/>
                      <a:pt x="3" y="15"/>
                    </a:cubicBezTo>
                    <a:cubicBezTo>
                      <a:pt x="1" y="12"/>
                      <a:pt x="0" y="10"/>
                      <a:pt x="2" y="8"/>
                    </a:cubicBezTo>
                    <a:cubicBezTo>
                      <a:pt x="4" y="5"/>
                      <a:pt x="5" y="0"/>
                      <a:pt x="10" y="0"/>
                    </a:cubicBezTo>
                    <a:cubicBezTo>
                      <a:pt x="14" y="1"/>
                      <a:pt x="17" y="3"/>
                      <a:pt x="20" y="5"/>
                    </a:cubicBezTo>
                    <a:cubicBezTo>
                      <a:pt x="11" y="12"/>
                      <a:pt x="21" y="19"/>
                      <a:pt x="19" y="27"/>
                    </a:cubicBezTo>
                    <a:close/>
                  </a:path>
                </a:pathLst>
              </a:custGeom>
              <a:solidFill>
                <a:srgbClr val="EEC8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4" name="Freeform 67">
                <a:extLst>
                  <a:ext uri="{FF2B5EF4-FFF2-40B4-BE49-F238E27FC236}">
                    <a16:creationId xmlns:a16="http://schemas.microsoft.com/office/drawing/2014/main" id="{A5838397-4794-6DD5-3392-05369D2506EE}"/>
                  </a:ext>
                </a:extLst>
              </p:cNvPr>
              <p:cNvSpPr/>
              <p:nvPr/>
            </p:nvSpPr>
            <p:spPr bwMode="auto">
              <a:xfrm>
                <a:off x="2239" y="2607"/>
                <a:ext cx="69" cy="65"/>
              </a:xfrm>
              <a:custGeom>
                <a:avLst/>
                <a:gdLst>
                  <a:gd name="T0" fmla="*/ 11 w 35"/>
                  <a:gd name="T1" fmla="*/ 16 h 33"/>
                  <a:gd name="T2" fmla="*/ 0 w 35"/>
                  <a:gd name="T3" fmla="*/ 4 h 33"/>
                  <a:gd name="T4" fmla="*/ 24 w 35"/>
                  <a:gd name="T5" fmla="*/ 6 h 33"/>
                  <a:gd name="T6" fmla="*/ 24 w 35"/>
                  <a:gd name="T7" fmla="*/ 33 h 33"/>
                  <a:gd name="T8" fmla="*/ 21 w 35"/>
                  <a:gd name="T9" fmla="*/ 22 h 33"/>
                  <a:gd name="T10" fmla="*/ 14 w 35"/>
                  <a:gd name="T11" fmla="*/ 16 h 33"/>
                  <a:gd name="T12" fmla="*/ 11 w 35"/>
                  <a:gd name="T13" fmla="*/ 16 h 33"/>
                </a:gdLst>
                <a:ahLst/>
                <a:cxnLst>
                  <a:cxn ang="0">
                    <a:pos x="T0" y="T1"/>
                  </a:cxn>
                  <a:cxn ang="0">
                    <a:pos x="T2" y="T3"/>
                  </a:cxn>
                  <a:cxn ang="0">
                    <a:pos x="T4" y="T5"/>
                  </a:cxn>
                  <a:cxn ang="0">
                    <a:pos x="T6" y="T7"/>
                  </a:cxn>
                  <a:cxn ang="0">
                    <a:pos x="T8" y="T9"/>
                  </a:cxn>
                  <a:cxn ang="0">
                    <a:pos x="T10" y="T11"/>
                  </a:cxn>
                  <a:cxn ang="0">
                    <a:pos x="T12" y="T13"/>
                  </a:cxn>
                </a:cxnLst>
                <a:rect l="0" t="0" r="r" b="b"/>
                <a:pathLst>
                  <a:path w="35" h="33">
                    <a:moveTo>
                      <a:pt x="11" y="16"/>
                    </a:moveTo>
                    <a:cubicBezTo>
                      <a:pt x="10" y="10"/>
                      <a:pt x="2" y="10"/>
                      <a:pt x="0" y="4"/>
                    </a:cubicBezTo>
                    <a:cubicBezTo>
                      <a:pt x="9" y="0"/>
                      <a:pt x="15" y="17"/>
                      <a:pt x="24" y="6"/>
                    </a:cubicBezTo>
                    <a:cubicBezTo>
                      <a:pt x="24" y="15"/>
                      <a:pt x="35" y="24"/>
                      <a:pt x="24" y="33"/>
                    </a:cubicBezTo>
                    <a:cubicBezTo>
                      <a:pt x="19" y="29"/>
                      <a:pt x="20" y="29"/>
                      <a:pt x="21" y="22"/>
                    </a:cubicBezTo>
                    <a:cubicBezTo>
                      <a:pt x="22" y="17"/>
                      <a:pt x="20" y="13"/>
                      <a:pt x="14" y="16"/>
                    </a:cubicBezTo>
                    <a:cubicBezTo>
                      <a:pt x="13" y="17"/>
                      <a:pt x="12" y="18"/>
                      <a:pt x="11" y="16"/>
                    </a:cubicBezTo>
                    <a:close/>
                  </a:path>
                </a:pathLst>
              </a:custGeom>
              <a:solidFill>
                <a:srgbClr val="ED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5" name="Freeform 68">
                <a:extLst>
                  <a:ext uri="{FF2B5EF4-FFF2-40B4-BE49-F238E27FC236}">
                    <a16:creationId xmlns:a16="http://schemas.microsoft.com/office/drawing/2014/main" id="{F70CF341-8928-0860-5895-57624EDF8CDC}"/>
                  </a:ext>
                </a:extLst>
              </p:cNvPr>
              <p:cNvSpPr/>
              <p:nvPr/>
            </p:nvSpPr>
            <p:spPr bwMode="auto">
              <a:xfrm>
                <a:off x="778" y="3383"/>
                <a:ext cx="46" cy="59"/>
              </a:xfrm>
              <a:custGeom>
                <a:avLst/>
                <a:gdLst>
                  <a:gd name="T0" fmla="*/ 9 w 23"/>
                  <a:gd name="T1" fmla="*/ 30 h 30"/>
                  <a:gd name="T2" fmla="*/ 0 w 23"/>
                  <a:gd name="T3" fmla="*/ 8 h 30"/>
                  <a:gd name="T4" fmla="*/ 7 w 23"/>
                  <a:gd name="T5" fmla="*/ 0 h 30"/>
                  <a:gd name="T6" fmla="*/ 21 w 23"/>
                  <a:gd name="T7" fmla="*/ 5 h 30"/>
                  <a:gd name="T8" fmla="*/ 15 w 23"/>
                  <a:gd name="T9" fmla="*/ 17 h 30"/>
                  <a:gd name="T10" fmla="*/ 9 w 23"/>
                  <a:gd name="T11" fmla="*/ 30 h 30"/>
                </a:gdLst>
                <a:ahLst/>
                <a:cxnLst>
                  <a:cxn ang="0">
                    <a:pos x="T0" y="T1"/>
                  </a:cxn>
                  <a:cxn ang="0">
                    <a:pos x="T2" y="T3"/>
                  </a:cxn>
                  <a:cxn ang="0">
                    <a:pos x="T4" y="T5"/>
                  </a:cxn>
                  <a:cxn ang="0">
                    <a:pos x="T6" y="T7"/>
                  </a:cxn>
                  <a:cxn ang="0">
                    <a:pos x="T8" y="T9"/>
                  </a:cxn>
                  <a:cxn ang="0">
                    <a:pos x="T10" y="T11"/>
                  </a:cxn>
                </a:cxnLst>
                <a:rect l="0" t="0" r="r" b="b"/>
                <a:pathLst>
                  <a:path w="23" h="30">
                    <a:moveTo>
                      <a:pt x="9" y="30"/>
                    </a:moveTo>
                    <a:cubicBezTo>
                      <a:pt x="6" y="22"/>
                      <a:pt x="7" y="13"/>
                      <a:pt x="0" y="8"/>
                    </a:cubicBezTo>
                    <a:cubicBezTo>
                      <a:pt x="8" y="6"/>
                      <a:pt x="8" y="6"/>
                      <a:pt x="7" y="0"/>
                    </a:cubicBezTo>
                    <a:cubicBezTo>
                      <a:pt x="12" y="1"/>
                      <a:pt x="19" y="2"/>
                      <a:pt x="21" y="5"/>
                    </a:cubicBezTo>
                    <a:cubicBezTo>
                      <a:pt x="23" y="8"/>
                      <a:pt x="17" y="13"/>
                      <a:pt x="15" y="17"/>
                    </a:cubicBezTo>
                    <a:cubicBezTo>
                      <a:pt x="13" y="21"/>
                      <a:pt x="12" y="25"/>
                      <a:pt x="9" y="30"/>
                    </a:cubicBezTo>
                    <a:close/>
                  </a:path>
                </a:pathLst>
              </a:custGeom>
              <a:solidFill>
                <a:srgbClr val="ED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6" name="Freeform 69">
                <a:extLst>
                  <a:ext uri="{FF2B5EF4-FFF2-40B4-BE49-F238E27FC236}">
                    <a16:creationId xmlns:a16="http://schemas.microsoft.com/office/drawing/2014/main" id="{2C3413B8-C12C-290A-BB99-DCD0A2CBDCE2}"/>
                  </a:ext>
                </a:extLst>
              </p:cNvPr>
              <p:cNvSpPr/>
              <p:nvPr/>
            </p:nvSpPr>
            <p:spPr bwMode="auto">
              <a:xfrm>
                <a:off x="2132" y="2945"/>
                <a:ext cx="38" cy="72"/>
              </a:xfrm>
              <a:custGeom>
                <a:avLst/>
                <a:gdLst>
                  <a:gd name="T0" fmla="*/ 0 w 19"/>
                  <a:gd name="T1" fmla="*/ 0 h 36"/>
                  <a:gd name="T2" fmla="*/ 5 w 19"/>
                  <a:gd name="T3" fmla="*/ 1 h 36"/>
                  <a:gd name="T4" fmla="*/ 19 w 19"/>
                  <a:gd name="T5" fmla="*/ 36 h 36"/>
                  <a:gd name="T6" fmla="*/ 0 w 19"/>
                  <a:gd name="T7" fmla="*/ 0 h 36"/>
                  <a:gd name="T8" fmla="*/ 0 w 19"/>
                  <a:gd name="T9" fmla="*/ 0 h 36"/>
                </a:gdLst>
                <a:ahLst/>
                <a:cxnLst>
                  <a:cxn ang="0">
                    <a:pos x="T0" y="T1"/>
                  </a:cxn>
                  <a:cxn ang="0">
                    <a:pos x="T2" y="T3"/>
                  </a:cxn>
                  <a:cxn ang="0">
                    <a:pos x="T4" y="T5"/>
                  </a:cxn>
                  <a:cxn ang="0">
                    <a:pos x="T6" y="T7"/>
                  </a:cxn>
                  <a:cxn ang="0">
                    <a:pos x="T8" y="T9"/>
                  </a:cxn>
                </a:cxnLst>
                <a:rect l="0" t="0" r="r" b="b"/>
                <a:pathLst>
                  <a:path w="19" h="36">
                    <a:moveTo>
                      <a:pt x="0" y="0"/>
                    </a:moveTo>
                    <a:cubicBezTo>
                      <a:pt x="2" y="0"/>
                      <a:pt x="5" y="0"/>
                      <a:pt x="5" y="1"/>
                    </a:cubicBezTo>
                    <a:cubicBezTo>
                      <a:pt x="9" y="13"/>
                      <a:pt x="19" y="23"/>
                      <a:pt x="19" y="36"/>
                    </a:cubicBezTo>
                    <a:cubicBezTo>
                      <a:pt x="8" y="26"/>
                      <a:pt x="0" y="15"/>
                      <a:pt x="0" y="0"/>
                    </a:cubicBezTo>
                    <a:cubicBezTo>
                      <a:pt x="0" y="0"/>
                      <a:pt x="0" y="0"/>
                      <a:pt x="0" y="0"/>
                    </a:cubicBezTo>
                    <a:close/>
                  </a:path>
                </a:pathLst>
              </a:custGeom>
              <a:solidFill>
                <a:srgbClr val="F2C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7" name="Freeform 70">
                <a:extLst>
                  <a:ext uri="{FF2B5EF4-FFF2-40B4-BE49-F238E27FC236}">
                    <a16:creationId xmlns:a16="http://schemas.microsoft.com/office/drawing/2014/main" id="{2D9B5503-9BE8-8494-2D23-279E8B0C9446}"/>
                  </a:ext>
                </a:extLst>
              </p:cNvPr>
              <p:cNvSpPr/>
              <p:nvPr/>
            </p:nvSpPr>
            <p:spPr bwMode="auto">
              <a:xfrm>
                <a:off x="1992" y="3171"/>
                <a:ext cx="49" cy="73"/>
              </a:xfrm>
              <a:custGeom>
                <a:avLst/>
                <a:gdLst>
                  <a:gd name="T0" fmla="*/ 8 w 25"/>
                  <a:gd name="T1" fmla="*/ 37 h 37"/>
                  <a:gd name="T2" fmla="*/ 6 w 25"/>
                  <a:gd name="T3" fmla="*/ 26 h 37"/>
                  <a:gd name="T4" fmla="*/ 12 w 25"/>
                  <a:gd name="T5" fmla="*/ 24 h 37"/>
                  <a:gd name="T6" fmla="*/ 14 w 25"/>
                  <a:gd name="T7" fmla="*/ 16 h 37"/>
                  <a:gd name="T8" fmla="*/ 13 w 25"/>
                  <a:gd name="T9" fmla="*/ 3 h 37"/>
                  <a:gd name="T10" fmla="*/ 14 w 25"/>
                  <a:gd name="T11" fmla="*/ 0 h 37"/>
                  <a:gd name="T12" fmla="*/ 8 w 25"/>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5" h="37">
                    <a:moveTo>
                      <a:pt x="8" y="37"/>
                    </a:moveTo>
                    <a:cubicBezTo>
                      <a:pt x="5" y="33"/>
                      <a:pt x="6" y="30"/>
                      <a:pt x="6" y="26"/>
                    </a:cubicBezTo>
                    <a:cubicBezTo>
                      <a:pt x="7" y="24"/>
                      <a:pt x="7" y="20"/>
                      <a:pt x="12" y="24"/>
                    </a:cubicBezTo>
                    <a:cubicBezTo>
                      <a:pt x="13" y="26"/>
                      <a:pt x="14" y="16"/>
                      <a:pt x="14" y="16"/>
                    </a:cubicBezTo>
                    <a:cubicBezTo>
                      <a:pt x="0" y="12"/>
                      <a:pt x="13" y="7"/>
                      <a:pt x="13" y="3"/>
                    </a:cubicBezTo>
                    <a:cubicBezTo>
                      <a:pt x="13" y="2"/>
                      <a:pt x="14" y="1"/>
                      <a:pt x="14" y="0"/>
                    </a:cubicBezTo>
                    <a:cubicBezTo>
                      <a:pt x="25" y="10"/>
                      <a:pt x="24" y="16"/>
                      <a:pt x="8" y="37"/>
                    </a:cubicBezTo>
                    <a:close/>
                  </a:path>
                </a:pathLst>
              </a:custGeom>
              <a:solidFill>
                <a:srgbClr val="EDC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8" name="Freeform 71">
                <a:extLst>
                  <a:ext uri="{FF2B5EF4-FFF2-40B4-BE49-F238E27FC236}">
                    <a16:creationId xmlns:a16="http://schemas.microsoft.com/office/drawing/2014/main" id="{986A0CF2-9E9A-A065-920B-AB42534EB61D}"/>
                  </a:ext>
                </a:extLst>
              </p:cNvPr>
              <p:cNvSpPr/>
              <p:nvPr/>
            </p:nvSpPr>
            <p:spPr bwMode="auto">
              <a:xfrm>
                <a:off x="1202" y="2866"/>
                <a:ext cx="57" cy="28"/>
              </a:xfrm>
              <a:custGeom>
                <a:avLst/>
                <a:gdLst>
                  <a:gd name="T0" fmla="*/ 24 w 29"/>
                  <a:gd name="T1" fmla="*/ 12 h 14"/>
                  <a:gd name="T2" fmla="*/ 3 w 29"/>
                  <a:gd name="T3" fmla="*/ 13 h 14"/>
                  <a:gd name="T4" fmla="*/ 6 w 29"/>
                  <a:gd name="T5" fmla="*/ 1 h 14"/>
                  <a:gd name="T6" fmla="*/ 25 w 29"/>
                  <a:gd name="T7" fmla="*/ 1 h 14"/>
                  <a:gd name="T8" fmla="*/ 24 w 29"/>
                  <a:gd name="T9" fmla="*/ 12 h 14"/>
                </a:gdLst>
                <a:ahLst/>
                <a:cxnLst>
                  <a:cxn ang="0">
                    <a:pos x="T0" y="T1"/>
                  </a:cxn>
                  <a:cxn ang="0">
                    <a:pos x="T2" y="T3"/>
                  </a:cxn>
                  <a:cxn ang="0">
                    <a:pos x="T4" y="T5"/>
                  </a:cxn>
                  <a:cxn ang="0">
                    <a:pos x="T6" y="T7"/>
                  </a:cxn>
                  <a:cxn ang="0">
                    <a:pos x="T8" y="T9"/>
                  </a:cxn>
                </a:cxnLst>
                <a:rect l="0" t="0" r="r" b="b"/>
                <a:pathLst>
                  <a:path w="28" h="14">
                    <a:moveTo>
                      <a:pt x="24" y="12"/>
                    </a:moveTo>
                    <a:cubicBezTo>
                      <a:pt x="17" y="14"/>
                      <a:pt x="10" y="8"/>
                      <a:pt x="3" y="13"/>
                    </a:cubicBezTo>
                    <a:cubicBezTo>
                      <a:pt x="2" y="9"/>
                      <a:pt x="0" y="3"/>
                      <a:pt x="6" y="1"/>
                    </a:cubicBezTo>
                    <a:cubicBezTo>
                      <a:pt x="12" y="0"/>
                      <a:pt x="19" y="1"/>
                      <a:pt x="25" y="1"/>
                    </a:cubicBezTo>
                    <a:cubicBezTo>
                      <a:pt x="24" y="5"/>
                      <a:pt x="29" y="9"/>
                      <a:pt x="24" y="12"/>
                    </a:cubicBezTo>
                    <a:close/>
                  </a:path>
                </a:pathLst>
              </a:custGeom>
              <a:solidFill>
                <a:srgbClr val="F4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9" name="Freeform 72">
                <a:extLst>
                  <a:ext uri="{FF2B5EF4-FFF2-40B4-BE49-F238E27FC236}">
                    <a16:creationId xmlns:a16="http://schemas.microsoft.com/office/drawing/2014/main" id="{A3696E89-2A44-6506-AC04-7ADAA5917749}"/>
                  </a:ext>
                </a:extLst>
              </p:cNvPr>
              <p:cNvSpPr/>
              <p:nvPr/>
            </p:nvSpPr>
            <p:spPr bwMode="auto">
              <a:xfrm>
                <a:off x="802" y="2508"/>
                <a:ext cx="75" cy="69"/>
              </a:xfrm>
              <a:custGeom>
                <a:avLst/>
                <a:gdLst>
                  <a:gd name="T0" fmla="*/ 10 w 38"/>
                  <a:gd name="T1" fmla="*/ 29 h 35"/>
                  <a:gd name="T2" fmla="*/ 1 w 38"/>
                  <a:gd name="T3" fmla="*/ 28 h 35"/>
                  <a:gd name="T4" fmla="*/ 6 w 38"/>
                  <a:gd name="T5" fmla="*/ 24 h 35"/>
                  <a:gd name="T6" fmla="*/ 34 w 38"/>
                  <a:gd name="T7" fmla="*/ 0 h 35"/>
                  <a:gd name="T8" fmla="*/ 36 w 38"/>
                  <a:gd name="T9" fmla="*/ 5 h 35"/>
                  <a:gd name="T10" fmla="*/ 37 w 38"/>
                  <a:gd name="T11" fmla="*/ 8 h 35"/>
                  <a:gd name="T12" fmla="*/ 34 w 38"/>
                  <a:gd name="T13" fmla="*/ 32 h 35"/>
                  <a:gd name="T14" fmla="*/ 34 w 38"/>
                  <a:gd name="T15" fmla="*/ 35 h 35"/>
                  <a:gd name="T16" fmla="*/ 28 w 38"/>
                  <a:gd name="T17" fmla="*/ 19 h 35"/>
                  <a:gd name="T18" fmla="*/ 12 w 38"/>
                  <a:gd name="T19" fmla="*/ 29 h 35"/>
                  <a:gd name="T20" fmla="*/ 10 w 38"/>
                  <a:gd name="T2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5">
                    <a:moveTo>
                      <a:pt x="10" y="29"/>
                    </a:moveTo>
                    <a:cubicBezTo>
                      <a:pt x="7" y="23"/>
                      <a:pt x="4" y="30"/>
                      <a:pt x="1" y="28"/>
                    </a:cubicBezTo>
                    <a:cubicBezTo>
                      <a:pt x="0" y="25"/>
                      <a:pt x="3" y="23"/>
                      <a:pt x="6" y="24"/>
                    </a:cubicBezTo>
                    <a:cubicBezTo>
                      <a:pt x="23" y="25"/>
                      <a:pt x="30" y="15"/>
                      <a:pt x="34" y="0"/>
                    </a:cubicBezTo>
                    <a:cubicBezTo>
                      <a:pt x="35" y="1"/>
                      <a:pt x="35" y="3"/>
                      <a:pt x="36" y="5"/>
                    </a:cubicBezTo>
                    <a:cubicBezTo>
                      <a:pt x="36" y="6"/>
                      <a:pt x="38" y="8"/>
                      <a:pt x="37" y="8"/>
                    </a:cubicBezTo>
                    <a:cubicBezTo>
                      <a:pt x="29" y="16"/>
                      <a:pt x="34" y="24"/>
                      <a:pt x="34" y="32"/>
                    </a:cubicBezTo>
                    <a:cubicBezTo>
                      <a:pt x="35" y="34"/>
                      <a:pt x="35" y="35"/>
                      <a:pt x="34" y="35"/>
                    </a:cubicBezTo>
                    <a:cubicBezTo>
                      <a:pt x="32" y="31"/>
                      <a:pt x="30" y="26"/>
                      <a:pt x="28" y="19"/>
                    </a:cubicBezTo>
                    <a:cubicBezTo>
                      <a:pt x="24" y="26"/>
                      <a:pt x="17" y="26"/>
                      <a:pt x="12" y="29"/>
                    </a:cubicBezTo>
                    <a:cubicBezTo>
                      <a:pt x="11" y="29"/>
                      <a:pt x="11" y="29"/>
                      <a:pt x="10" y="29"/>
                    </a:cubicBezTo>
                    <a:close/>
                  </a:path>
                </a:pathLst>
              </a:custGeom>
              <a:solidFill>
                <a:srgbClr val="8532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0" name="Freeform 73">
                <a:extLst>
                  <a:ext uri="{FF2B5EF4-FFF2-40B4-BE49-F238E27FC236}">
                    <a16:creationId xmlns:a16="http://schemas.microsoft.com/office/drawing/2014/main" id="{44D33C9A-3542-4E62-6B10-FE64FB5495F0}"/>
                  </a:ext>
                </a:extLst>
              </p:cNvPr>
              <p:cNvSpPr/>
              <p:nvPr/>
            </p:nvSpPr>
            <p:spPr bwMode="auto">
              <a:xfrm>
                <a:off x="1101" y="2987"/>
                <a:ext cx="59" cy="22"/>
              </a:xfrm>
              <a:custGeom>
                <a:avLst/>
                <a:gdLst>
                  <a:gd name="T0" fmla="*/ 15 w 30"/>
                  <a:gd name="T1" fmla="*/ 11 h 11"/>
                  <a:gd name="T2" fmla="*/ 0 w 30"/>
                  <a:gd name="T3" fmla="*/ 1 h 11"/>
                  <a:gd name="T4" fmla="*/ 22 w 30"/>
                  <a:gd name="T5" fmla="*/ 1 h 11"/>
                  <a:gd name="T6" fmla="*/ 29 w 30"/>
                  <a:gd name="T7" fmla="*/ 5 h 11"/>
                  <a:gd name="T8" fmla="*/ 25 w 30"/>
                  <a:gd name="T9" fmla="*/ 10 h 11"/>
                  <a:gd name="T10" fmla="*/ 15 w 30"/>
                  <a:gd name="T11" fmla="*/ 11 h 11"/>
                </a:gdLst>
                <a:ahLst/>
                <a:cxnLst>
                  <a:cxn ang="0">
                    <a:pos x="T0" y="T1"/>
                  </a:cxn>
                  <a:cxn ang="0">
                    <a:pos x="T2" y="T3"/>
                  </a:cxn>
                  <a:cxn ang="0">
                    <a:pos x="T4" y="T5"/>
                  </a:cxn>
                  <a:cxn ang="0">
                    <a:pos x="T6" y="T7"/>
                  </a:cxn>
                  <a:cxn ang="0">
                    <a:pos x="T8" y="T9"/>
                  </a:cxn>
                  <a:cxn ang="0">
                    <a:pos x="T10" y="T11"/>
                  </a:cxn>
                </a:cxnLst>
                <a:rect l="0" t="0" r="r" b="b"/>
                <a:pathLst>
                  <a:path w="30" h="11">
                    <a:moveTo>
                      <a:pt x="15" y="11"/>
                    </a:moveTo>
                    <a:cubicBezTo>
                      <a:pt x="9" y="10"/>
                      <a:pt x="1" y="11"/>
                      <a:pt x="0" y="1"/>
                    </a:cubicBezTo>
                    <a:cubicBezTo>
                      <a:pt x="8" y="1"/>
                      <a:pt x="15" y="1"/>
                      <a:pt x="22" y="1"/>
                    </a:cubicBezTo>
                    <a:cubicBezTo>
                      <a:pt x="26" y="0"/>
                      <a:pt x="27" y="3"/>
                      <a:pt x="29" y="5"/>
                    </a:cubicBezTo>
                    <a:cubicBezTo>
                      <a:pt x="30" y="9"/>
                      <a:pt x="28" y="10"/>
                      <a:pt x="25" y="10"/>
                    </a:cubicBezTo>
                    <a:cubicBezTo>
                      <a:pt x="22" y="10"/>
                      <a:pt x="18" y="9"/>
                      <a:pt x="15" y="11"/>
                    </a:cubicBezTo>
                    <a:close/>
                  </a:path>
                </a:pathLst>
              </a:custGeom>
              <a:solidFill>
                <a:srgbClr val="F8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1" name="Freeform 74">
                <a:extLst>
                  <a:ext uri="{FF2B5EF4-FFF2-40B4-BE49-F238E27FC236}">
                    <a16:creationId xmlns:a16="http://schemas.microsoft.com/office/drawing/2014/main" id="{0867403B-FE09-BF57-1C96-514F6458C20F}"/>
                  </a:ext>
                </a:extLst>
              </p:cNvPr>
              <p:cNvSpPr/>
              <p:nvPr/>
            </p:nvSpPr>
            <p:spPr bwMode="auto">
              <a:xfrm>
                <a:off x="659" y="2965"/>
                <a:ext cx="58" cy="48"/>
              </a:xfrm>
              <a:custGeom>
                <a:avLst/>
                <a:gdLst>
                  <a:gd name="T0" fmla="*/ 12 w 29"/>
                  <a:gd name="T1" fmla="*/ 12 h 24"/>
                  <a:gd name="T2" fmla="*/ 9 w 29"/>
                  <a:gd name="T3" fmla="*/ 24 h 24"/>
                  <a:gd name="T4" fmla="*/ 15 w 29"/>
                  <a:gd name="T5" fmla="*/ 0 h 24"/>
                  <a:gd name="T6" fmla="*/ 20 w 29"/>
                  <a:gd name="T7" fmla="*/ 11 h 24"/>
                  <a:gd name="T8" fmla="*/ 24 w 29"/>
                  <a:gd name="T9" fmla="*/ 0 h 24"/>
                  <a:gd name="T10" fmla="*/ 28 w 29"/>
                  <a:gd name="T11" fmla="*/ 12 h 24"/>
                  <a:gd name="T12" fmla="*/ 17 w 29"/>
                  <a:gd name="T13" fmla="*/ 14 h 24"/>
                  <a:gd name="T14" fmla="*/ 12 w 29"/>
                  <a:gd name="T15" fmla="*/ 1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4">
                    <a:moveTo>
                      <a:pt x="12" y="12"/>
                    </a:moveTo>
                    <a:cubicBezTo>
                      <a:pt x="7" y="15"/>
                      <a:pt x="12" y="20"/>
                      <a:pt x="9" y="24"/>
                    </a:cubicBezTo>
                    <a:cubicBezTo>
                      <a:pt x="0" y="17"/>
                      <a:pt x="1" y="16"/>
                      <a:pt x="15" y="0"/>
                    </a:cubicBezTo>
                    <a:cubicBezTo>
                      <a:pt x="20" y="3"/>
                      <a:pt x="12" y="11"/>
                      <a:pt x="20" y="11"/>
                    </a:cubicBezTo>
                    <a:cubicBezTo>
                      <a:pt x="26" y="11"/>
                      <a:pt x="22" y="4"/>
                      <a:pt x="24" y="0"/>
                    </a:cubicBezTo>
                    <a:cubicBezTo>
                      <a:pt x="29" y="3"/>
                      <a:pt x="29" y="8"/>
                      <a:pt x="28" y="12"/>
                    </a:cubicBezTo>
                    <a:cubicBezTo>
                      <a:pt x="26" y="17"/>
                      <a:pt x="20" y="13"/>
                      <a:pt x="17" y="14"/>
                    </a:cubicBezTo>
                    <a:cubicBezTo>
                      <a:pt x="14" y="16"/>
                      <a:pt x="13" y="13"/>
                      <a:pt x="12" y="12"/>
                    </a:cubicBezTo>
                    <a:close/>
                  </a:path>
                </a:pathLst>
              </a:custGeom>
              <a:solidFill>
                <a:srgbClr val="F0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2" name="Freeform 75">
                <a:extLst>
                  <a:ext uri="{FF2B5EF4-FFF2-40B4-BE49-F238E27FC236}">
                    <a16:creationId xmlns:a16="http://schemas.microsoft.com/office/drawing/2014/main" id="{CE4B3224-A886-3882-55FB-9E7DE6E31EC5}"/>
                  </a:ext>
                </a:extLst>
              </p:cNvPr>
              <p:cNvSpPr/>
              <p:nvPr/>
            </p:nvSpPr>
            <p:spPr bwMode="auto">
              <a:xfrm>
                <a:off x="1926" y="2922"/>
                <a:ext cx="52" cy="53"/>
              </a:xfrm>
              <a:custGeom>
                <a:avLst/>
                <a:gdLst>
                  <a:gd name="T0" fmla="*/ 23 w 26"/>
                  <a:gd name="T1" fmla="*/ 27 h 27"/>
                  <a:gd name="T2" fmla="*/ 18 w 26"/>
                  <a:gd name="T3" fmla="*/ 18 h 27"/>
                  <a:gd name="T4" fmla="*/ 8 w 26"/>
                  <a:gd name="T5" fmla="*/ 10 h 27"/>
                  <a:gd name="T6" fmla="*/ 3 w 26"/>
                  <a:gd name="T7" fmla="*/ 4 h 27"/>
                  <a:gd name="T8" fmla="*/ 14 w 26"/>
                  <a:gd name="T9" fmla="*/ 1 h 27"/>
                  <a:gd name="T10" fmla="*/ 14 w 26"/>
                  <a:gd name="T11" fmla="*/ 1 h 27"/>
                  <a:gd name="T12" fmla="*/ 23 w 2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6" h="27">
                    <a:moveTo>
                      <a:pt x="23" y="27"/>
                    </a:moveTo>
                    <a:cubicBezTo>
                      <a:pt x="21" y="24"/>
                      <a:pt x="20" y="21"/>
                      <a:pt x="18" y="18"/>
                    </a:cubicBezTo>
                    <a:cubicBezTo>
                      <a:pt x="18" y="11"/>
                      <a:pt x="8" y="18"/>
                      <a:pt x="8" y="10"/>
                    </a:cubicBezTo>
                    <a:cubicBezTo>
                      <a:pt x="8" y="7"/>
                      <a:pt x="0" y="8"/>
                      <a:pt x="3" y="4"/>
                    </a:cubicBezTo>
                    <a:cubicBezTo>
                      <a:pt x="5" y="0"/>
                      <a:pt x="10" y="0"/>
                      <a:pt x="14" y="1"/>
                    </a:cubicBezTo>
                    <a:cubicBezTo>
                      <a:pt x="14" y="1"/>
                      <a:pt x="14" y="1"/>
                      <a:pt x="14" y="1"/>
                    </a:cubicBezTo>
                    <a:cubicBezTo>
                      <a:pt x="26" y="7"/>
                      <a:pt x="23" y="17"/>
                      <a:pt x="23" y="27"/>
                    </a:cubicBezTo>
                    <a:close/>
                  </a:path>
                </a:pathLst>
              </a:custGeom>
              <a:solidFill>
                <a:srgbClr val="E8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3" name="Freeform 76">
                <a:extLst>
                  <a:ext uri="{FF2B5EF4-FFF2-40B4-BE49-F238E27FC236}">
                    <a16:creationId xmlns:a16="http://schemas.microsoft.com/office/drawing/2014/main" id="{F4B11228-5CCE-6D7D-9F90-0B195F66B632}"/>
                  </a:ext>
                </a:extLst>
              </p:cNvPr>
              <p:cNvSpPr/>
              <p:nvPr/>
            </p:nvSpPr>
            <p:spPr bwMode="auto">
              <a:xfrm>
                <a:off x="942" y="2587"/>
                <a:ext cx="66" cy="38"/>
              </a:xfrm>
              <a:custGeom>
                <a:avLst/>
                <a:gdLst>
                  <a:gd name="T0" fmla="*/ 27 w 33"/>
                  <a:gd name="T1" fmla="*/ 15 h 19"/>
                  <a:gd name="T2" fmla="*/ 22 w 33"/>
                  <a:gd name="T3" fmla="*/ 11 h 19"/>
                  <a:gd name="T4" fmla="*/ 13 w 33"/>
                  <a:gd name="T5" fmla="*/ 14 h 19"/>
                  <a:gd name="T6" fmla="*/ 4 w 33"/>
                  <a:gd name="T7" fmla="*/ 17 h 19"/>
                  <a:gd name="T8" fmla="*/ 3 w 33"/>
                  <a:gd name="T9" fmla="*/ 9 h 19"/>
                  <a:gd name="T10" fmla="*/ 11 w 33"/>
                  <a:gd name="T11" fmla="*/ 0 h 19"/>
                  <a:gd name="T12" fmla="*/ 28 w 33"/>
                  <a:gd name="T13" fmla="*/ 7 h 19"/>
                  <a:gd name="T14" fmla="*/ 27 w 33"/>
                  <a:gd name="T15" fmla="*/ 1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9">
                    <a:moveTo>
                      <a:pt x="27" y="15"/>
                    </a:moveTo>
                    <a:cubicBezTo>
                      <a:pt x="25" y="13"/>
                      <a:pt x="24" y="12"/>
                      <a:pt x="22" y="11"/>
                    </a:cubicBezTo>
                    <a:cubicBezTo>
                      <a:pt x="17" y="8"/>
                      <a:pt x="15" y="10"/>
                      <a:pt x="13" y="14"/>
                    </a:cubicBezTo>
                    <a:cubicBezTo>
                      <a:pt x="11" y="18"/>
                      <a:pt x="8" y="19"/>
                      <a:pt x="4" y="17"/>
                    </a:cubicBezTo>
                    <a:cubicBezTo>
                      <a:pt x="0" y="15"/>
                      <a:pt x="0" y="12"/>
                      <a:pt x="3" y="9"/>
                    </a:cubicBezTo>
                    <a:cubicBezTo>
                      <a:pt x="5" y="6"/>
                      <a:pt x="9" y="0"/>
                      <a:pt x="11" y="0"/>
                    </a:cubicBezTo>
                    <a:cubicBezTo>
                      <a:pt x="17" y="1"/>
                      <a:pt x="23" y="3"/>
                      <a:pt x="28" y="7"/>
                    </a:cubicBezTo>
                    <a:cubicBezTo>
                      <a:pt x="31" y="10"/>
                      <a:pt x="33" y="13"/>
                      <a:pt x="27" y="15"/>
                    </a:cubicBezTo>
                    <a:close/>
                  </a:path>
                </a:pathLst>
              </a:custGeom>
              <a:solidFill>
                <a:srgbClr val="F0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4" name="Freeform 77">
                <a:extLst>
                  <a:ext uri="{FF2B5EF4-FFF2-40B4-BE49-F238E27FC236}">
                    <a16:creationId xmlns:a16="http://schemas.microsoft.com/office/drawing/2014/main" id="{0E563FFF-41F0-41DD-E6D6-C89215FF7C04}"/>
                  </a:ext>
                </a:extLst>
              </p:cNvPr>
              <p:cNvSpPr/>
              <p:nvPr/>
            </p:nvSpPr>
            <p:spPr bwMode="auto">
              <a:xfrm>
                <a:off x="2301" y="2540"/>
                <a:ext cx="45" cy="59"/>
              </a:xfrm>
              <a:custGeom>
                <a:avLst/>
                <a:gdLst>
                  <a:gd name="T0" fmla="*/ 0 w 23"/>
                  <a:gd name="T1" fmla="*/ 6 h 30"/>
                  <a:gd name="T2" fmla="*/ 20 w 23"/>
                  <a:gd name="T3" fmla="*/ 0 h 30"/>
                  <a:gd name="T4" fmla="*/ 14 w 23"/>
                  <a:gd name="T5" fmla="*/ 9 h 30"/>
                  <a:gd name="T6" fmla="*/ 20 w 23"/>
                  <a:gd name="T7" fmla="*/ 12 h 30"/>
                  <a:gd name="T8" fmla="*/ 19 w 23"/>
                  <a:gd name="T9" fmla="*/ 28 h 30"/>
                  <a:gd name="T10" fmla="*/ 14 w 23"/>
                  <a:gd name="T11" fmla="*/ 24 h 30"/>
                  <a:gd name="T12" fmla="*/ 0 w 23"/>
                  <a:gd name="T13" fmla="*/ 6 h 30"/>
                </a:gdLst>
                <a:ahLst/>
                <a:cxnLst>
                  <a:cxn ang="0">
                    <a:pos x="T0" y="T1"/>
                  </a:cxn>
                  <a:cxn ang="0">
                    <a:pos x="T2" y="T3"/>
                  </a:cxn>
                  <a:cxn ang="0">
                    <a:pos x="T4" y="T5"/>
                  </a:cxn>
                  <a:cxn ang="0">
                    <a:pos x="T6" y="T7"/>
                  </a:cxn>
                  <a:cxn ang="0">
                    <a:pos x="T8" y="T9"/>
                  </a:cxn>
                  <a:cxn ang="0">
                    <a:pos x="T10" y="T11"/>
                  </a:cxn>
                  <a:cxn ang="0">
                    <a:pos x="T12" y="T13"/>
                  </a:cxn>
                </a:cxnLst>
                <a:rect l="0" t="0" r="r" b="b"/>
                <a:pathLst>
                  <a:path w="23" h="30">
                    <a:moveTo>
                      <a:pt x="0" y="6"/>
                    </a:moveTo>
                    <a:cubicBezTo>
                      <a:pt x="7" y="1"/>
                      <a:pt x="14" y="7"/>
                      <a:pt x="20" y="0"/>
                    </a:cubicBezTo>
                    <a:cubicBezTo>
                      <a:pt x="22" y="7"/>
                      <a:pt x="18" y="8"/>
                      <a:pt x="14" y="9"/>
                    </a:cubicBezTo>
                    <a:cubicBezTo>
                      <a:pt x="15" y="13"/>
                      <a:pt x="22" y="9"/>
                      <a:pt x="20" y="12"/>
                    </a:cubicBezTo>
                    <a:cubicBezTo>
                      <a:pt x="17" y="18"/>
                      <a:pt x="23" y="23"/>
                      <a:pt x="19" y="28"/>
                    </a:cubicBezTo>
                    <a:cubicBezTo>
                      <a:pt x="17" y="30"/>
                      <a:pt x="14" y="28"/>
                      <a:pt x="14" y="24"/>
                    </a:cubicBezTo>
                    <a:cubicBezTo>
                      <a:pt x="14" y="15"/>
                      <a:pt x="12" y="7"/>
                      <a:pt x="0" y="6"/>
                    </a:cubicBezTo>
                    <a:close/>
                  </a:path>
                </a:pathLst>
              </a:custGeom>
              <a:solidFill>
                <a:srgbClr val="EF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5" name="Freeform 78">
                <a:extLst>
                  <a:ext uri="{FF2B5EF4-FFF2-40B4-BE49-F238E27FC236}">
                    <a16:creationId xmlns:a16="http://schemas.microsoft.com/office/drawing/2014/main" id="{49EB50A0-BB9F-25A4-1845-E941F97AC3AC}"/>
                  </a:ext>
                </a:extLst>
              </p:cNvPr>
              <p:cNvSpPr/>
              <p:nvPr/>
            </p:nvSpPr>
            <p:spPr bwMode="auto">
              <a:xfrm>
                <a:off x="1930" y="3026"/>
                <a:ext cx="28" cy="88"/>
              </a:xfrm>
              <a:custGeom>
                <a:avLst/>
                <a:gdLst>
                  <a:gd name="T0" fmla="*/ 6 w 14"/>
                  <a:gd name="T1" fmla="*/ 1 h 44"/>
                  <a:gd name="T2" fmla="*/ 10 w 14"/>
                  <a:gd name="T3" fmla="*/ 4 h 44"/>
                  <a:gd name="T4" fmla="*/ 8 w 14"/>
                  <a:gd name="T5" fmla="*/ 44 h 44"/>
                  <a:gd name="T6" fmla="*/ 6 w 14"/>
                  <a:gd name="T7" fmla="*/ 0 h 44"/>
                  <a:gd name="T8" fmla="*/ 6 w 14"/>
                  <a:gd name="T9" fmla="*/ 1 h 44"/>
                </a:gdLst>
                <a:ahLst/>
                <a:cxnLst>
                  <a:cxn ang="0">
                    <a:pos x="T0" y="T1"/>
                  </a:cxn>
                  <a:cxn ang="0">
                    <a:pos x="T2" y="T3"/>
                  </a:cxn>
                  <a:cxn ang="0">
                    <a:pos x="T4" y="T5"/>
                  </a:cxn>
                  <a:cxn ang="0">
                    <a:pos x="T6" y="T7"/>
                  </a:cxn>
                  <a:cxn ang="0">
                    <a:pos x="T8" y="T9"/>
                  </a:cxn>
                </a:cxnLst>
                <a:rect l="0" t="0" r="r" b="b"/>
                <a:pathLst>
                  <a:path w="14" h="44">
                    <a:moveTo>
                      <a:pt x="6" y="1"/>
                    </a:moveTo>
                    <a:cubicBezTo>
                      <a:pt x="8" y="1"/>
                      <a:pt x="10" y="1"/>
                      <a:pt x="10" y="4"/>
                    </a:cubicBezTo>
                    <a:cubicBezTo>
                      <a:pt x="9" y="17"/>
                      <a:pt x="14" y="29"/>
                      <a:pt x="8" y="44"/>
                    </a:cubicBezTo>
                    <a:cubicBezTo>
                      <a:pt x="0" y="28"/>
                      <a:pt x="7" y="14"/>
                      <a:pt x="6" y="0"/>
                    </a:cubicBezTo>
                    <a:cubicBezTo>
                      <a:pt x="6" y="0"/>
                      <a:pt x="6" y="1"/>
                      <a:pt x="6" y="1"/>
                    </a:cubicBezTo>
                    <a:close/>
                  </a:path>
                </a:pathLst>
              </a:custGeom>
              <a:solidFill>
                <a:srgbClr val="EEC9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6" name="Freeform 79">
                <a:extLst>
                  <a:ext uri="{FF2B5EF4-FFF2-40B4-BE49-F238E27FC236}">
                    <a16:creationId xmlns:a16="http://schemas.microsoft.com/office/drawing/2014/main" id="{9096D47C-4F11-EB48-AC02-70861017BCF5}"/>
                  </a:ext>
                </a:extLst>
              </p:cNvPr>
              <p:cNvSpPr/>
              <p:nvPr/>
            </p:nvSpPr>
            <p:spPr bwMode="auto">
              <a:xfrm>
                <a:off x="1687" y="2852"/>
                <a:ext cx="45" cy="50"/>
              </a:xfrm>
              <a:custGeom>
                <a:avLst/>
                <a:gdLst>
                  <a:gd name="T0" fmla="*/ 0 w 23"/>
                  <a:gd name="T1" fmla="*/ 14 h 25"/>
                  <a:gd name="T2" fmla="*/ 0 w 23"/>
                  <a:gd name="T3" fmla="*/ 10 h 25"/>
                  <a:gd name="T4" fmla="*/ 5 w 23"/>
                  <a:gd name="T5" fmla="*/ 16 h 25"/>
                  <a:gd name="T6" fmla="*/ 15 w 23"/>
                  <a:gd name="T7" fmla="*/ 6 h 25"/>
                  <a:gd name="T8" fmla="*/ 18 w 23"/>
                  <a:gd name="T9" fmla="*/ 0 h 25"/>
                  <a:gd name="T10" fmla="*/ 20 w 23"/>
                  <a:gd name="T11" fmla="*/ 8 h 25"/>
                  <a:gd name="T12" fmla="*/ 20 w 23"/>
                  <a:gd name="T13" fmla="*/ 16 h 25"/>
                  <a:gd name="T14" fmla="*/ 18 w 23"/>
                  <a:gd name="T15" fmla="*/ 21 h 25"/>
                  <a:gd name="T16" fmla="*/ 3 w 23"/>
                  <a:gd name="T17" fmla="*/ 25 h 25"/>
                  <a:gd name="T18" fmla="*/ 0 w 23"/>
                  <a:gd name="T19"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5">
                    <a:moveTo>
                      <a:pt x="0" y="14"/>
                    </a:moveTo>
                    <a:cubicBezTo>
                      <a:pt x="0" y="13"/>
                      <a:pt x="0" y="11"/>
                      <a:pt x="0" y="10"/>
                    </a:cubicBezTo>
                    <a:cubicBezTo>
                      <a:pt x="2" y="11"/>
                      <a:pt x="2" y="17"/>
                      <a:pt x="5" y="16"/>
                    </a:cubicBezTo>
                    <a:cubicBezTo>
                      <a:pt x="9" y="14"/>
                      <a:pt x="12" y="9"/>
                      <a:pt x="15" y="6"/>
                    </a:cubicBezTo>
                    <a:cubicBezTo>
                      <a:pt x="16" y="4"/>
                      <a:pt x="15" y="1"/>
                      <a:pt x="18" y="0"/>
                    </a:cubicBezTo>
                    <a:cubicBezTo>
                      <a:pt x="21" y="2"/>
                      <a:pt x="19" y="5"/>
                      <a:pt x="20" y="8"/>
                    </a:cubicBezTo>
                    <a:cubicBezTo>
                      <a:pt x="18" y="10"/>
                      <a:pt x="16" y="13"/>
                      <a:pt x="20" y="16"/>
                    </a:cubicBezTo>
                    <a:cubicBezTo>
                      <a:pt x="23" y="18"/>
                      <a:pt x="20" y="19"/>
                      <a:pt x="18" y="21"/>
                    </a:cubicBezTo>
                    <a:cubicBezTo>
                      <a:pt x="11" y="19"/>
                      <a:pt x="11" y="19"/>
                      <a:pt x="3" y="25"/>
                    </a:cubicBezTo>
                    <a:cubicBezTo>
                      <a:pt x="2" y="21"/>
                      <a:pt x="1" y="18"/>
                      <a:pt x="0" y="14"/>
                    </a:cubicBezTo>
                    <a:close/>
                  </a:path>
                </a:pathLst>
              </a:custGeom>
              <a:solidFill>
                <a:srgbClr val="DAB0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7" name="Freeform 80">
                <a:extLst>
                  <a:ext uri="{FF2B5EF4-FFF2-40B4-BE49-F238E27FC236}">
                    <a16:creationId xmlns:a16="http://schemas.microsoft.com/office/drawing/2014/main" id="{74338E54-7FAB-3293-0A4C-45A8420CCDE8}"/>
                  </a:ext>
                </a:extLst>
              </p:cNvPr>
              <p:cNvSpPr/>
              <p:nvPr/>
            </p:nvSpPr>
            <p:spPr bwMode="auto">
              <a:xfrm>
                <a:off x="1804" y="3013"/>
                <a:ext cx="31" cy="83"/>
              </a:xfrm>
              <a:custGeom>
                <a:avLst/>
                <a:gdLst>
                  <a:gd name="T0" fmla="*/ 4 w 16"/>
                  <a:gd name="T1" fmla="*/ 16 h 42"/>
                  <a:gd name="T2" fmla="*/ 12 w 16"/>
                  <a:gd name="T3" fmla="*/ 0 h 42"/>
                  <a:gd name="T4" fmla="*/ 0 w 16"/>
                  <a:gd name="T5" fmla="*/ 42 h 42"/>
                  <a:gd name="T6" fmla="*/ 4 w 16"/>
                  <a:gd name="T7" fmla="*/ 17 h 42"/>
                  <a:gd name="T8" fmla="*/ 4 w 16"/>
                  <a:gd name="T9" fmla="*/ 16 h 42"/>
                </a:gdLst>
                <a:ahLst/>
                <a:cxnLst>
                  <a:cxn ang="0">
                    <a:pos x="T0" y="T1"/>
                  </a:cxn>
                  <a:cxn ang="0">
                    <a:pos x="T2" y="T3"/>
                  </a:cxn>
                  <a:cxn ang="0">
                    <a:pos x="T4" y="T5"/>
                  </a:cxn>
                  <a:cxn ang="0">
                    <a:pos x="T6" y="T7"/>
                  </a:cxn>
                  <a:cxn ang="0">
                    <a:pos x="T8" y="T9"/>
                  </a:cxn>
                </a:cxnLst>
                <a:rect l="0" t="0" r="r" b="b"/>
                <a:pathLst>
                  <a:path w="16" h="42">
                    <a:moveTo>
                      <a:pt x="4" y="16"/>
                    </a:moveTo>
                    <a:cubicBezTo>
                      <a:pt x="9" y="12"/>
                      <a:pt x="4" y="5"/>
                      <a:pt x="12" y="0"/>
                    </a:cubicBezTo>
                    <a:cubicBezTo>
                      <a:pt x="8" y="15"/>
                      <a:pt x="16" y="30"/>
                      <a:pt x="0" y="42"/>
                    </a:cubicBezTo>
                    <a:cubicBezTo>
                      <a:pt x="0" y="32"/>
                      <a:pt x="5" y="25"/>
                      <a:pt x="4" y="17"/>
                    </a:cubicBezTo>
                    <a:lnTo>
                      <a:pt x="4" y="16"/>
                    </a:lnTo>
                    <a:close/>
                  </a:path>
                </a:pathLst>
              </a:custGeom>
              <a:solidFill>
                <a:srgbClr val="F1C9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8" name="Freeform 81">
                <a:extLst>
                  <a:ext uri="{FF2B5EF4-FFF2-40B4-BE49-F238E27FC236}">
                    <a16:creationId xmlns:a16="http://schemas.microsoft.com/office/drawing/2014/main" id="{08EB7758-36A1-DD6B-39C6-F8E2D5141DA3}"/>
                  </a:ext>
                </a:extLst>
              </p:cNvPr>
              <p:cNvSpPr/>
              <p:nvPr/>
            </p:nvSpPr>
            <p:spPr bwMode="auto">
              <a:xfrm>
                <a:off x="1166" y="2639"/>
                <a:ext cx="46" cy="41"/>
              </a:xfrm>
              <a:custGeom>
                <a:avLst/>
                <a:gdLst>
                  <a:gd name="T0" fmla="*/ 0 w 23"/>
                  <a:gd name="T1" fmla="*/ 6 h 21"/>
                  <a:gd name="T2" fmla="*/ 14 w 23"/>
                  <a:gd name="T3" fmla="*/ 7 h 21"/>
                  <a:gd name="T4" fmla="*/ 23 w 23"/>
                  <a:gd name="T5" fmla="*/ 11 h 21"/>
                  <a:gd name="T6" fmla="*/ 0 w 23"/>
                  <a:gd name="T7" fmla="*/ 6 h 21"/>
                </a:gdLst>
                <a:ahLst/>
                <a:cxnLst>
                  <a:cxn ang="0">
                    <a:pos x="T0" y="T1"/>
                  </a:cxn>
                  <a:cxn ang="0">
                    <a:pos x="T2" y="T3"/>
                  </a:cxn>
                  <a:cxn ang="0">
                    <a:pos x="T4" y="T5"/>
                  </a:cxn>
                  <a:cxn ang="0">
                    <a:pos x="T6" y="T7"/>
                  </a:cxn>
                </a:cxnLst>
                <a:rect l="0" t="0" r="r" b="b"/>
                <a:pathLst>
                  <a:path w="23" h="21">
                    <a:moveTo>
                      <a:pt x="0" y="6"/>
                    </a:moveTo>
                    <a:cubicBezTo>
                      <a:pt x="7" y="0"/>
                      <a:pt x="7" y="0"/>
                      <a:pt x="14" y="7"/>
                    </a:cubicBezTo>
                    <a:cubicBezTo>
                      <a:pt x="16" y="10"/>
                      <a:pt x="21" y="6"/>
                      <a:pt x="23" y="11"/>
                    </a:cubicBezTo>
                    <a:cubicBezTo>
                      <a:pt x="13" y="21"/>
                      <a:pt x="8" y="20"/>
                      <a:pt x="0" y="6"/>
                    </a:cubicBezTo>
                    <a:close/>
                  </a:path>
                </a:pathLst>
              </a:custGeom>
              <a:solidFill>
                <a:srgbClr val="F2C8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9" name="Freeform 82">
                <a:extLst>
                  <a:ext uri="{FF2B5EF4-FFF2-40B4-BE49-F238E27FC236}">
                    <a16:creationId xmlns:a16="http://schemas.microsoft.com/office/drawing/2014/main" id="{80FA669C-EE09-EE30-EFEC-5AC95CF71549}"/>
                  </a:ext>
                </a:extLst>
              </p:cNvPr>
              <p:cNvSpPr/>
              <p:nvPr/>
            </p:nvSpPr>
            <p:spPr bwMode="auto">
              <a:xfrm>
                <a:off x="881" y="2427"/>
                <a:ext cx="30" cy="45"/>
              </a:xfrm>
              <a:custGeom>
                <a:avLst/>
                <a:gdLst>
                  <a:gd name="T0" fmla="*/ 1 w 15"/>
                  <a:gd name="T1" fmla="*/ 0 h 23"/>
                  <a:gd name="T2" fmla="*/ 11 w 15"/>
                  <a:gd name="T3" fmla="*/ 8 h 23"/>
                  <a:gd name="T4" fmla="*/ 12 w 15"/>
                  <a:gd name="T5" fmla="*/ 22 h 23"/>
                  <a:gd name="T6" fmla="*/ 8 w 15"/>
                  <a:gd name="T7" fmla="*/ 23 h 23"/>
                  <a:gd name="T8" fmla="*/ 1 w 15"/>
                  <a:gd name="T9" fmla="*/ 11 h 23"/>
                  <a:gd name="T10" fmla="*/ 1 w 15"/>
                  <a:gd name="T11" fmla="*/ 0 h 23"/>
                </a:gdLst>
                <a:ahLst/>
                <a:cxnLst>
                  <a:cxn ang="0">
                    <a:pos x="T0" y="T1"/>
                  </a:cxn>
                  <a:cxn ang="0">
                    <a:pos x="T2" y="T3"/>
                  </a:cxn>
                  <a:cxn ang="0">
                    <a:pos x="T4" y="T5"/>
                  </a:cxn>
                  <a:cxn ang="0">
                    <a:pos x="T6" y="T7"/>
                  </a:cxn>
                  <a:cxn ang="0">
                    <a:pos x="T8" y="T9"/>
                  </a:cxn>
                  <a:cxn ang="0">
                    <a:pos x="T10" y="T11"/>
                  </a:cxn>
                </a:cxnLst>
                <a:rect l="0" t="0" r="r" b="b"/>
                <a:pathLst>
                  <a:path w="15" h="23">
                    <a:moveTo>
                      <a:pt x="1" y="0"/>
                    </a:moveTo>
                    <a:cubicBezTo>
                      <a:pt x="7" y="2"/>
                      <a:pt x="9" y="5"/>
                      <a:pt x="11" y="8"/>
                    </a:cubicBezTo>
                    <a:cubicBezTo>
                      <a:pt x="13" y="12"/>
                      <a:pt x="15" y="17"/>
                      <a:pt x="12" y="22"/>
                    </a:cubicBezTo>
                    <a:cubicBezTo>
                      <a:pt x="11" y="23"/>
                      <a:pt x="10" y="23"/>
                      <a:pt x="8" y="23"/>
                    </a:cubicBezTo>
                    <a:cubicBezTo>
                      <a:pt x="4" y="20"/>
                      <a:pt x="1" y="17"/>
                      <a:pt x="1" y="11"/>
                    </a:cubicBezTo>
                    <a:cubicBezTo>
                      <a:pt x="0" y="8"/>
                      <a:pt x="1" y="4"/>
                      <a:pt x="1" y="0"/>
                    </a:cubicBezTo>
                    <a:close/>
                  </a:path>
                </a:pathLst>
              </a:custGeom>
              <a:solidFill>
                <a:srgbClr val="EF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0" name="Freeform 83">
                <a:extLst>
                  <a:ext uri="{FF2B5EF4-FFF2-40B4-BE49-F238E27FC236}">
                    <a16:creationId xmlns:a16="http://schemas.microsoft.com/office/drawing/2014/main" id="{2D688BDD-F02A-2034-4797-A267C3CDF94D}"/>
                  </a:ext>
                </a:extLst>
              </p:cNvPr>
              <p:cNvSpPr/>
              <p:nvPr/>
            </p:nvSpPr>
            <p:spPr bwMode="auto">
              <a:xfrm>
                <a:off x="2184" y="2134"/>
                <a:ext cx="59" cy="44"/>
              </a:xfrm>
              <a:custGeom>
                <a:avLst/>
                <a:gdLst>
                  <a:gd name="T0" fmla="*/ 0 w 30"/>
                  <a:gd name="T1" fmla="*/ 21 h 22"/>
                  <a:gd name="T2" fmla="*/ 9 w 30"/>
                  <a:gd name="T3" fmla="*/ 4 h 22"/>
                  <a:gd name="T4" fmla="*/ 18 w 30"/>
                  <a:gd name="T5" fmla="*/ 9 h 22"/>
                  <a:gd name="T6" fmla="*/ 30 w 30"/>
                  <a:gd name="T7" fmla="*/ 2 h 22"/>
                  <a:gd name="T8" fmla="*/ 0 w 30"/>
                  <a:gd name="T9" fmla="*/ 21 h 22"/>
                </a:gdLst>
                <a:ahLst/>
                <a:cxnLst>
                  <a:cxn ang="0">
                    <a:pos x="T0" y="T1"/>
                  </a:cxn>
                  <a:cxn ang="0">
                    <a:pos x="T2" y="T3"/>
                  </a:cxn>
                  <a:cxn ang="0">
                    <a:pos x="T4" y="T5"/>
                  </a:cxn>
                  <a:cxn ang="0">
                    <a:pos x="T6" y="T7"/>
                  </a:cxn>
                  <a:cxn ang="0">
                    <a:pos x="T8" y="T9"/>
                  </a:cxn>
                </a:cxnLst>
                <a:rect l="0" t="0" r="r" b="b"/>
                <a:pathLst>
                  <a:path w="30" h="22">
                    <a:moveTo>
                      <a:pt x="0" y="21"/>
                    </a:moveTo>
                    <a:cubicBezTo>
                      <a:pt x="10" y="19"/>
                      <a:pt x="9" y="11"/>
                      <a:pt x="9" y="4"/>
                    </a:cubicBezTo>
                    <a:cubicBezTo>
                      <a:pt x="15" y="2"/>
                      <a:pt x="15" y="16"/>
                      <a:pt x="18" y="9"/>
                    </a:cubicBezTo>
                    <a:cubicBezTo>
                      <a:pt x="21" y="0"/>
                      <a:pt x="27" y="5"/>
                      <a:pt x="30" y="2"/>
                    </a:cubicBezTo>
                    <a:cubicBezTo>
                      <a:pt x="17" y="19"/>
                      <a:pt x="12" y="22"/>
                      <a:pt x="0" y="21"/>
                    </a:cubicBezTo>
                    <a:close/>
                  </a:path>
                </a:pathLst>
              </a:custGeom>
              <a:solidFill>
                <a:srgbClr val="EA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1" name="Freeform 84">
                <a:extLst>
                  <a:ext uri="{FF2B5EF4-FFF2-40B4-BE49-F238E27FC236}">
                    <a16:creationId xmlns:a16="http://schemas.microsoft.com/office/drawing/2014/main" id="{69587D33-3510-589B-1B3D-C7AACBDAF918}"/>
                  </a:ext>
                </a:extLst>
              </p:cNvPr>
              <p:cNvSpPr/>
              <p:nvPr/>
            </p:nvSpPr>
            <p:spPr bwMode="auto">
              <a:xfrm>
                <a:off x="879" y="2993"/>
                <a:ext cx="59" cy="67"/>
              </a:xfrm>
              <a:custGeom>
                <a:avLst/>
                <a:gdLst>
                  <a:gd name="T0" fmla="*/ 10 w 30"/>
                  <a:gd name="T1" fmla="*/ 4 h 34"/>
                  <a:gd name="T2" fmla="*/ 21 w 30"/>
                  <a:gd name="T3" fmla="*/ 18 h 34"/>
                  <a:gd name="T4" fmla="*/ 30 w 30"/>
                  <a:gd name="T5" fmla="*/ 32 h 34"/>
                  <a:gd name="T6" fmla="*/ 22 w 30"/>
                  <a:gd name="T7" fmla="*/ 29 h 34"/>
                  <a:gd name="T8" fmla="*/ 3 w 30"/>
                  <a:gd name="T9" fmla="*/ 6 h 34"/>
                  <a:gd name="T10" fmla="*/ 6 w 30"/>
                  <a:gd name="T11" fmla="*/ 0 h 34"/>
                  <a:gd name="T12" fmla="*/ 10 w 30"/>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30" h="34">
                    <a:moveTo>
                      <a:pt x="10" y="4"/>
                    </a:moveTo>
                    <a:cubicBezTo>
                      <a:pt x="12" y="10"/>
                      <a:pt x="15" y="15"/>
                      <a:pt x="21" y="18"/>
                    </a:cubicBezTo>
                    <a:cubicBezTo>
                      <a:pt x="27" y="21"/>
                      <a:pt x="26" y="27"/>
                      <a:pt x="30" y="32"/>
                    </a:cubicBezTo>
                    <a:cubicBezTo>
                      <a:pt x="26" y="34"/>
                      <a:pt x="24" y="32"/>
                      <a:pt x="22" y="29"/>
                    </a:cubicBezTo>
                    <a:cubicBezTo>
                      <a:pt x="16" y="22"/>
                      <a:pt x="10" y="13"/>
                      <a:pt x="3" y="6"/>
                    </a:cubicBezTo>
                    <a:cubicBezTo>
                      <a:pt x="0" y="2"/>
                      <a:pt x="1" y="0"/>
                      <a:pt x="6" y="0"/>
                    </a:cubicBezTo>
                    <a:cubicBezTo>
                      <a:pt x="9" y="0"/>
                      <a:pt x="11" y="0"/>
                      <a:pt x="10" y="4"/>
                    </a:cubicBezTo>
                    <a:close/>
                  </a:path>
                </a:pathLst>
              </a:custGeom>
              <a:solidFill>
                <a:srgbClr val="EDC9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2" name="Freeform 85">
                <a:extLst>
                  <a:ext uri="{FF2B5EF4-FFF2-40B4-BE49-F238E27FC236}">
                    <a16:creationId xmlns:a16="http://schemas.microsoft.com/office/drawing/2014/main" id="{B5B13FDB-0847-FD9F-21E3-6ABA75CF2971}"/>
                  </a:ext>
                </a:extLst>
              </p:cNvPr>
              <p:cNvSpPr/>
              <p:nvPr/>
            </p:nvSpPr>
            <p:spPr bwMode="auto">
              <a:xfrm>
                <a:off x="1220" y="2896"/>
                <a:ext cx="39" cy="33"/>
              </a:xfrm>
              <a:custGeom>
                <a:avLst/>
                <a:gdLst>
                  <a:gd name="T0" fmla="*/ 19 w 20"/>
                  <a:gd name="T1" fmla="*/ 11 h 17"/>
                  <a:gd name="T2" fmla="*/ 11 w 20"/>
                  <a:gd name="T3" fmla="*/ 15 h 17"/>
                  <a:gd name="T4" fmla="*/ 1 w 20"/>
                  <a:gd name="T5" fmla="*/ 9 h 17"/>
                  <a:gd name="T6" fmla="*/ 7 w 20"/>
                  <a:gd name="T7" fmla="*/ 4 h 17"/>
                  <a:gd name="T8" fmla="*/ 15 w 20"/>
                  <a:gd name="T9" fmla="*/ 1 h 17"/>
                  <a:gd name="T10" fmla="*/ 20 w 20"/>
                  <a:gd name="T11" fmla="*/ 3 h 17"/>
                  <a:gd name="T12" fmla="*/ 19 w 20"/>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19" y="11"/>
                    </a:moveTo>
                    <a:cubicBezTo>
                      <a:pt x="17" y="14"/>
                      <a:pt x="14" y="14"/>
                      <a:pt x="11" y="15"/>
                    </a:cubicBezTo>
                    <a:cubicBezTo>
                      <a:pt x="5" y="17"/>
                      <a:pt x="2" y="12"/>
                      <a:pt x="1" y="9"/>
                    </a:cubicBezTo>
                    <a:cubicBezTo>
                      <a:pt x="0" y="6"/>
                      <a:pt x="5" y="5"/>
                      <a:pt x="7" y="4"/>
                    </a:cubicBezTo>
                    <a:cubicBezTo>
                      <a:pt x="10" y="2"/>
                      <a:pt x="13" y="2"/>
                      <a:pt x="15" y="1"/>
                    </a:cubicBezTo>
                    <a:cubicBezTo>
                      <a:pt x="18" y="0"/>
                      <a:pt x="19" y="1"/>
                      <a:pt x="20" y="3"/>
                    </a:cubicBezTo>
                    <a:cubicBezTo>
                      <a:pt x="20" y="6"/>
                      <a:pt x="20" y="9"/>
                      <a:pt x="19" y="11"/>
                    </a:cubicBezTo>
                    <a:close/>
                  </a:path>
                </a:pathLst>
              </a:custGeom>
              <a:solidFill>
                <a:srgbClr val="EC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3" name="Freeform 86">
                <a:extLst>
                  <a:ext uri="{FF2B5EF4-FFF2-40B4-BE49-F238E27FC236}">
                    <a16:creationId xmlns:a16="http://schemas.microsoft.com/office/drawing/2014/main" id="{6D8A9A7C-804B-7B94-B112-BCE6823C8269}"/>
                  </a:ext>
                </a:extLst>
              </p:cNvPr>
              <p:cNvSpPr/>
              <p:nvPr/>
            </p:nvSpPr>
            <p:spPr bwMode="auto">
              <a:xfrm>
                <a:off x="742" y="3266"/>
                <a:ext cx="46" cy="43"/>
              </a:xfrm>
              <a:custGeom>
                <a:avLst/>
                <a:gdLst>
                  <a:gd name="T0" fmla="*/ 23 w 23"/>
                  <a:gd name="T1" fmla="*/ 17 h 22"/>
                  <a:gd name="T2" fmla="*/ 12 w 23"/>
                  <a:gd name="T3" fmla="*/ 17 h 22"/>
                  <a:gd name="T4" fmla="*/ 9 w 23"/>
                  <a:gd name="T5" fmla="*/ 19 h 22"/>
                  <a:gd name="T6" fmla="*/ 3 w 23"/>
                  <a:gd name="T7" fmla="*/ 12 h 22"/>
                  <a:gd name="T8" fmla="*/ 5 w 23"/>
                  <a:gd name="T9" fmla="*/ 0 h 22"/>
                  <a:gd name="T10" fmla="*/ 5 w 23"/>
                  <a:gd name="T11" fmla="*/ 0 h 22"/>
                  <a:gd name="T12" fmla="*/ 23 w 23"/>
                  <a:gd name="T13" fmla="*/ 17 h 22"/>
                </a:gdLst>
                <a:ahLst/>
                <a:cxnLst>
                  <a:cxn ang="0">
                    <a:pos x="T0" y="T1"/>
                  </a:cxn>
                  <a:cxn ang="0">
                    <a:pos x="T2" y="T3"/>
                  </a:cxn>
                  <a:cxn ang="0">
                    <a:pos x="T4" y="T5"/>
                  </a:cxn>
                  <a:cxn ang="0">
                    <a:pos x="T6" y="T7"/>
                  </a:cxn>
                  <a:cxn ang="0">
                    <a:pos x="T8" y="T9"/>
                  </a:cxn>
                  <a:cxn ang="0">
                    <a:pos x="T10" y="T11"/>
                  </a:cxn>
                  <a:cxn ang="0">
                    <a:pos x="T12" y="T13"/>
                  </a:cxn>
                </a:cxnLst>
                <a:rect l="0" t="0" r="r" b="b"/>
                <a:pathLst>
                  <a:path w="23" h="22">
                    <a:moveTo>
                      <a:pt x="23" y="17"/>
                    </a:moveTo>
                    <a:cubicBezTo>
                      <a:pt x="19" y="19"/>
                      <a:pt x="16" y="22"/>
                      <a:pt x="12" y="17"/>
                    </a:cubicBezTo>
                    <a:cubicBezTo>
                      <a:pt x="11" y="16"/>
                      <a:pt x="9" y="17"/>
                      <a:pt x="9" y="19"/>
                    </a:cubicBezTo>
                    <a:cubicBezTo>
                      <a:pt x="6" y="17"/>
                      <a:pt x="4" y="15"/>
                      <a:pt x="3" y="12"/>
                    </a:cubicBezTo>
                    <a:cubicBezTo>
                      <a:pt x="5" y="8"/>
                      <a:pt x="0" y="3"/>
                      <a:pt x="5" y="0"/>
                    </a:cubicBezTo>
                    <a:cubicBezTo>
                      <a:pt x="5" y="0"/>
                      <a:pt x="5" y="0"/>
                      <a:pt x="5" y="0"/>
                    </a:cubicBezTo>
                    <a:cubicBezTo>
                      <a:pt x="14" y="2"/>
                      <a:pt x="18" y="11"/>
                      <a:pt x="23" y="17"/>
                    </a:cubicBezTo>
                    <a:close/>
                  </a:path>
                </a:pathLst>
              </a:custGeom>
              <a:solidFill>
                <a:srgbClr val="812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4" name="Freeform 87">
                <a:extLst>
                  <a:ext uri="{FF2B5EF4-FFF2-40B4-BE49-F238E27FC236}">
                    <a16:creationId xmlns:a16="http://schemas.microsoft.com/office/drawing/2014/main" id="{8EEF25DE-72B9-B78A-7556-82F8171AA3F4}"/>
                  </a:ext>
                </a:extLst>
              </p:cNvPr>
              <p:cNvSpPr/>
              <p:nvPr/>
            </p:nvSpPr>
            <p:spPr bwMode="auto">
              <a:xfrm>
                <a:off x="2043" y="1820"/>
                <a:ext cx="36" cy="47"/>
              </a:xfrm>
              <a:custGeom>
                <a:avLst/>
                <a:gdLst>
                  <a:gd name="T0" fmla="*/ 4 w 18"/>
                  <a:gd name="T1" fmla="*/ 1 h 24"/>
                  <a:gd name="T2" fmla="*/ 15 w 18"/>
                  <a:gd name="T3" fmla="*/ 8 h 24"/>
                  <a:gd name="T4" fmla="*/ 16 w 18"/>
                  <a:gd name="T5" fmla="*/ 17 h 24"/>
                  <a:gd name="T6" fmla="*/ 9 w 18"/>
                  <a:gd name="T7" fmla="*/ 17 h 24"/>
                  <a:gd name="T8" fmla="*/ 2 w 18"/>
                  <a:gd name="T9" fmla="*/ 24 h 24"/>
                  <a:gd name="T10" fmla="*/ 2 w 18"/>
                  <a:gd name="T11" fmla="*/ 17 h 24"/>
                  <a:gd name="T12" fmla="*/ 2 w 18"/>
                  <a:gd name="T13" fmla="*/ 17 h 24"/>
                  <a:gd name="T14" fmla="*/ 3 w 18"/>
                  <a:gd name="T15" fmla="*/ 5 h 24"/>
                  <a:gd name="T16" fmla="*/ 4 w 18"/>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4" y="1"/>
                    </a:moveTo>
                    <a:cubicBezTo>
                      <a:pt x="9" y="0"/>
                      <a:pt x="12" y="4"/>
                      <a:pt x="15" y="8"/>
                    </a:cubicBezTo>
                    <a:cubicBezTo>
                      <a:pt x="17" y="11"/>
                      <a:pt x="18" y="14"/>
                      <a:pt x="16" y="17"/>
                    </a:cubicBezTo>
                    <a:cubicBezTo>
                      <a:pt x="14" y="20"/>
                      <a:pt x="11" y="23"/>
                      <a:pt x="9" y="17"/>
                    </a:cubicBezTo>
                    <a:cubicBezTo>
                      <a:pt x="6" y="18"/>
                      <a:pt x="7" y="23"/>
                      <a:pt x="2" y="24"/>
                    </a:cubicBezTo>
                    <a:cubicBezTo>
                      <a:pt x="0" y="22"/>
                      <a:pt x="3" y="19"/>
                      <a:pt x="2" y="17"/>
                    </a:cubicBezTo>
                    <a:cubicBezTo>
                      <a:pt x="2" y="17"/>
                      <a:pt x="2" y="17"/>
                      <a:pt x="2" y="17"/>
                    </a:cubicBezTo>
                    <a:cubicBezTo>
                      <a:pt x="3" y="13"/>
                      <a:pt x="13" y="11"/>
                      <a:pt x="3" y="5"/>
                    </a:cubicBezTo>
                    <a:cubicBezTo>
                      <a:pt x="2" y="4"/>
                      <a:pt x="2" y="3"/>
                      <a:pt x="4" y="1"/>
                    </a:cubicBezTo>
                    <a:close/>
                  </a:path>
                </a:pathLst>
              </a:custGeom>
              <a:solidFill>
                <a:srgbClr val="EC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5" name="Freeform 88">
                <a:extLst>
                  <a:ext uri="{FF2B5EF4-FFF2-40B4-BE49-F238E27FC236}">
                    <a16:creationId xmlns:a16="http://schemas.microsoft.com/office/drawing/2014/main" id="{E2EBA4DC-6CB2-4E43-1789-9C7A381F3125}"/>
                  </a:ext>
                </a:extLst>
              </p:cNvPr>
              <p:cNvSpPr/>
              <p:nvPr/>
            </p:nvSpPr>
            <p:spPr bwMode="auto">
              <a:xfrm>
                <a:off x="1865" y="1679"/>
                <a:ext cx="34" cy="51"/>
              </a:xfrm>
              <a:custGeom>
                <a:avLst/>
                <a:gdLst>
                  <a:gd name="T0" fmla="*/ 2 w 17"/>
                  <a:gd name="T1" fmla="*/ 0 h 26"/>
                  <a:gd name="T2" fmla="*/ 9 w 17"/>
                  <a:gd name="T3" fmla="*/ 11 h 26"/>
                  <a:gd name="T4" fmla="*/ 12 w 17"/>
                  <a:gd name="T5" fmla="*/ 15 h 26"/>
                  <a:gd name="T6" fmla="*/ 16 w 17"/>
                  <a:gd name="T7" fmla="*/ 25 h 26"/>
                  <a:gd name="T8" fmla="*/ 6 w 17"/>
                  <a:gd name="T9" fmla="*/ 21 h 26"/>
                  <a:gd name="T10" fmla="*/ 1 w 17"/>
                  <a:gd name="T11" fmla="*/ 13 h 26"/>
                  <a:gd name="T12" fmla="*/ 2 w 1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7" h="26">
                    <a:moveTo>
                      <a:pt x="2" y="0"/>
                    </a:moveTo>
                    <a:cubicBezTo>
                      <a:pt x="7" y="2"/>
                      <a:pt x="12" y="4"/>
                      <a:pt x="9" y="11"/>
                    </a:cubicBezTo>
                    <a:cubicBezTo>
                      <a:pt x="8" y="13"/>
                      <a:pt x="7" y="14"/>
                      <a:pt x="12" y="15"/>
                    </a:cubicBezTo>
                    <a:cubicBezTo>
                      <a:pt x="17" y="15"/>
                      <a:pt x="13" y="21"/>
                      <a:pt x="16" y="25"/>
                    </a:cubicBezTo>
                    <a:cubicBezTo>
                      <a:pt x="11" y="26"/>
                      <a:pt x="11" y="20"/>
                      <a:pt x="6" y="21"/>
                    </a:cubicBezTo>
                    <a:cubicBezTo>
                      <a:pt x="1" y="23"/>
                      <a:pt x="0" y="14"/>
                      <a:pt x="1" y="13"/>
                    </a:cubicBezTo>
                    <a:cubicBezTo>
                      <a:pt x="7" y="9"/>
                      <a:pt x="3" y="5"/>
                      <a:pt x="2" y="0"/>
                    </a:cubicBezTo>
                    <a:close/>
                  </a:path>
                </a:pathLst>
              </a:custGeom>
              <a:solidFill>
                <a:srgbClr val="E8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6" name="Freeform 89">
                <a:extLst>
                  <a:ext uri="{FF2B5EF4-FFF2-40B4-BE49-F238E27FC236}">
                    <a16:creationId xmlns:a16="http://schemas.microsoft.com/office/drawing/2014/main" id="{F9A613AF-8A1C-1C54-CCBE-2C7F4AB256B3}"/>
                  </a:ext>
                </a:extLst>
              </p:cNvPr>
              <p:cNvSpPr/>
              <p:nvPr/>
            </p:nvSpPr>
            <p:spPr bwMode="auto">
              <a:xfrm>
                <a:off x="744" y="3351"/>
                <a:ext cx="38" cy="41"/>
              </a:xfrm>
              <a:custGeom>
                <a:avLst/>
                <a:gdLst>
                  <a:gd name="T0" fmla="*/ 19 w 19"/>
                  <a:gd name="T1" fmla="*/ 15 h 21"/>
                  <a:gd name="T2" fmla="*/ 9 w 19"/>
                  <a:gd name="T3" fmla="*/ 18 h 21"/>
                  <a:gd name="T4" fmla="*/ 1 w 19"/>
                  <a:gd name="T5" fmla="*/ 6 h 21"/>
                  <a:gd name="T6" fmla="*/ 4 w 19"/>
                  <a:gd name="T7" fmla="*/ 2 h 21"/>
                  <a:gd name="T8" fmla="*/ 14 w 19"/>
                  <a:gd name="T9" fmla="*/ 2 h 21"/>
                  <a:gd name="T10" fmla="*/ 12 w 19"/>
                  <a:gd name="T11" fmla="*/ 6 h 21"/>
                  <a:gd name="T12" fmla="*/ 19 w 19"/>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19" y="15"/>
                    </a:moveTo>
                    <a:cubicBezTo>
                      <a:pt x="15" y="16"/>
                      <a:pt x="12" y="21"/>
                      <a:pt x="9" y="18"/>
                    </a:cubicBezTo>
                    <a:cubicBezTo>
                      <a:pt x="6" y="15"/>
                      <a:pt x="3" y="10"/>
                      <a:pt x="1" y="6"/>
                    </a:cubicBezTo>
                    <a:cubicBezTo>
                      <a:pt x="0" y="4"/>
                      <a:pt x="3" y="2"/>
                      <a:pt x="4" y="2"/>
                    </a:cubicBezTo>
                    <a:cubicBezTo>
                      <a:pt x="8" y="4"/>
                      <a:pt x="12" y="0"/>
                      <a:pt x="14" y="2"/>
                    </a:cubicBezTo>
                    <a:cubicBezTo>
                      <a:pt x="18" y="5"/>
                      <a:pt x="12" y="4"/>
                      <a:pt x="12" y="6"/>
                    </a:cubicBezTo>
                    <a:cubicBezTo>
                      <a:pt x="10" y="12"/>
                      <a:pt x="17" y="10"/>
                      <a:pt x="19" y="15"/>
                    </a:cubicBezTo>
                    <a:close/>
                  </a:path>
                </a:pathLst>
              </a:custGeom>
              <a:solidFill>
                <a:srgbClr val="E4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7" name="Freeform 90">
                <a:extLst>
                  <a:ext uri="{FF2B5EF4-FFF2-40B4-BE49-F238E27FC236}">
                    <a16:creationId xmlns:a16="http://schemas.microsoft.com/office/drawing/2014/main" id="{6959A66B-2738-1063-247B-37FFBAE941F0}"/>
                  </a:ext>
                </a:extLst>
              </p:cNvPr>
              <p:cNvSpPr/>
              <p:nvPr/>
            </p:nvSpPr>
            <p:spPr bwMode="auto">
              <a:xfrm>
                <a:off x="1990" y="2421"/>
                <a:ext cx="49" cy="65"/>
              </a:xfrm>
              <a:custGeom>
                <a:avLst/>
                <a:gdLst>
                  <a:gd name="T0" fmla="*/ 10 w 25"/>
                  <a:gd name="T1" fmla="*/ 33 h 33"/>
                  <a:gd name="T2" fmla="*/ 8 w 25"/>
                  <a:gd name="T3" fmla="*/ 31 h 33"/>
                  <a:gd name="T4" fmla="*/ 16 w 25"/>
                  <a:gd name="T5" fmla="*/ 15 h 33"/>
                  <a:gd name="T6" fmla="*/ 8 w 25"/>
                  <a:gd name="T7" fmla="*/ 14 h 33"/>
                  <a:gd name="T8" fmla="*/ 0 w 25"/>
                  <a:gd name="T9" fmla="*/ 11 h 33"/>
                  <a:gd name="T10" fmla="*/ 18 w 25"/>
                  <a:gd name="T11" fmla="*/ 12 h 33"/>
                  <a:gd name="T12" fmla="*/ 10 w 2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25" h="33">
                    <a:moveTo>
                      <a:pt x="10" y="33"/>
                    </a:moveTo>
                    <a:cubicBezTo>
                      <a:pt x="10" y="32"/>
                      <a:pt x="9" y="32"/>
                      <a:pt x="8" y="31"/>
                    </a:cubicBezTo>
                    <a:cubicBezTo>
                      <a:pt x="12" y="26"/>
                      <a:pt x="24" y="26"/>
                      <a:pt x="16" y="15"/>
                    </a:cubicBezTo>
                    <a:cubicBezTo>
                      <a:pt x="14" y="13"/>
                      <a:pt x="12" y="10"/>
                      <a:pt x="8" y="14"/>
                    </a:cubicBezTo>
                    <a:cubicBezTo>
                      <a:pt x="4" y="18"/>
                      <a:pt x="3" y="13"/>
                      <a:pt x="0" y="11"/>
                    </a:cubicBezTo>
                    <a:cubicBezTo>
                      <a:pt x="6" y="13"/>
                      <a:pt x="12" y="0"/>
                      <a:pt x="18" y="12"/>
                    </a:cubicBezTo>
                    <a:cubicBezTo>
                      <a:pt x="25" y="24"/>
                      <a:pt x="25" y="25"/>
                      <a:pt x="10" y="33"/>
                    </a:cubicBezTo>
                    <a:close/>
                  </a:path>
                </a:pathLst>
              </a:custGeom>
              <a:solidFill>
                <a:srgbClr val="E3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8" name="Freeform 91">
                <a:extLst>
                  <a:ext uri="{FF2B5EF4-FFF2-40B4-BE49-F238E27FC236}">
                    <a16:creationId xmlns:a16="http://schemas.microsoft.com/office/drawing/2014/main" id="{42A7EF54-663E-49D8-E1BB-844CEE70AE2B}"/>
                  </a:ext>
                </a:extLst>
              </p:cNvPr>
              <p:cNvSpPr/>
              <p:nvPr/>
            </p:nvSpPr>
            <p:spPr bwMode="auto">
              <a:xfrm>
                <a:off x="1833" y="3090"/>
                <a:ext cx="38" cy="55"/>
              </a:xfrm>
              <a:custGeom>
                <a:avLst/>
                <a:gdLst>
                  <a:gd name="T0" fmla="*/ 19 w 19"/>
                  <a:gd name="T1" fmla="*/ 0 h 28"/>
                  <a:gd name="T2" fmla="*/ 10 w 19"/>
                  <a:gd name="T3" fmla="*/ 25 h 28"/>
                  <a:gd name="T4" fmla="*/ 4 w 19"/>
                  <a:gd name="T5" fmla="*/ 27 h 28"/>
                  <a:gd name="T6" fmla="*/ 0 w 19"/>
                  <a:gd name="T7" fmla="*/ 23 h 28"/>
                  <a:gd name="T8" fmla="*/ 5 w 19"/>
                  <a:gd name="T9" fmla="*/ 22 h 28"/>
                  <a:gd name="T10" fmla="*/ 8 w 19"/>
                  <a:gd name="T11" fmla="*/ 14 h 28"/>
                  <a:gd name="T12" fmla="*/ 19 w 1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9" h="28">
                    <a:moveTo>
                      <a:pt x="19" y="0"/>
                    </a:moveTo>
                    <a:cubicBezTo>
                      <a:pt x="19" y="10"/>
                      <a:pt x="12" y="16"/>
                      <a:pt x="10" y="25"/>
                    </a:cubicBezTo>
                    <a:cubicBezTo>
                      <a:pt x="9" y="28"/>
                      <a:pt x="6" y="28"/>
                      <a:pt x="4" y="27"/>
                    </a:cubicBezTo>
                    <a:cubicBezTo>
                      <a:pt x="2" y="27"/>
                      <a:pt x="0" y="25"/>
                      <a:pt x="0" y="23"/>
                    </a:cubicBezTo>
                    <a:cubicBezTo>
                      <a:pt x="0" y="19"/>
                      <a:pt x="3" y="22"/>
                      <a:pt x="5" y="22"/>
                    </a:cubicBezTo>
                    <a:cubicBezTo>
                      <a:pt x="8" y="20"/>
                      <a:pt x="7" y="16"/>
                      <a:pt x="8" y="14"/>
                    </a:cubicBezTo>
                    <a:cubicBezTo>
                      <a:pt x="10" y="8"/>
                      <a:pt x="11" y="2"/>
                      <a:pt x="19" y="0"/>
                    </a:cubicBezTo>
                    <a:close/>
                  </a:path>
                </a:pathLst>
              </a:custGeom>
              <a:solidFill>
                <a:srgbClr val="EAC5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9" name="Freeform 92">
                <a:extLst>
                  <a:ext uri="{FF2B5EF4-FFF2-40B4-BE49-F238E27FC236}">
                    <a16:creationId xmlns:a16="http://schemas.microsoft.com/office/drawing/2014/main" id="{93E04BEE-2AB1-DCEA-B10F-DE8BEA41C762}"/>
                  </a:ext>
                </a:extLst>
              </p:cNvPr>
              <p:cNvSpPr/>
              <p:nvPr/>
            </p:nvSpPr>
            <p:spPr bwMode="auto">
              <a:xfrm>
                <a:off x="1653" y="1875"/>
                <a:ext cx="58" cy="36"/>
              </a:xfrm>
              <a:custGeom>
                <a:avLst/>
                <a:gdLst>
                  <a:gd name="T0" fmla="*/ 26 w 29"/>
                  <a:gd name="T1" fmla="*/ 8 h 18"/>
                  <a:gd name="T2" fmla="*/ 28 w 29"/>
                  <a:gd name="T3" fmla="*/ 9 h 18"/>
                  <a:gd name="T4" fmla="*/ 21 w 29"/>
                  <a:gd name="T5" fmla="*/ 17 h 18"/>
                  <a:gd name="T6" fmla="*/ 8 w 29"/>
                  <a:gd name="T7" fmla="*/ 15 h 18"/>
                  <a:gd name="T8" fmla="*/ 3 w 29"/>
                  <a:gd name="T9" fmla="*/ 10 h 18"/>
                  <a:gd name="T10" fmla="*/ 6 w 29"/>
                  <a:gd name="T11" fmla="*/ 1 h 18"/>
                  <a:gd name="T12" fmla="*/ 21 w 29"/>
                  <a:gd name="T13" fmla="*/ 6 h 18"/>
                  <a:gd name="T14" fmla="*/ 26 w 29"/>
                  <a:gd name="T15" fmla="*/ 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6" y="8"/>
                    </a:moveTo>
                    <a:cubicBezTo>
                      <a:pt x="27" y="9"/>
                      <a:pt x="27" y="9"/>
                      <a:pt x="28" y="9"/>
                    </a:cubicBezTo>
                    <a:cubicBezTo>
                      <a:pt x="29" y="15"/>
                      <a:pt x="26" y="18"/>
                      <a:pt x="21" y="17"/>
                    </a:cubicBezTo>
                    <a:cubicBezTo>
                      <a:pt x="17" y="17"/>
                      <a:pt x="12" y="16"/>
                      <a:pt x="8" y="15"/>
                    </a:cubicBezTo>
                    <a:cubicBezTo>
                      <a:pt x="6" y="14"/>
                      <a:pt x="5" y="12"/>
                      <a:pt x="3" y="10"/>
                    </a:cubicBezTo>
                    <a:cubicBezTo>
                      <a:pt x="0" y="6"/>
                      <a:pt x="5" y="4"/>
                      <a:pt x="6" y="1"/>
                    </a:cubicBezTo>
                    <a:cubicBezTo>
                      <a:pt x="12" y="0"/>
                      <a:pt x="17" y="2"/>
                      <a:pt x="21" y="6"/>
                    </a:cubicBezTo>
                    <a:cubicBezTo>
                      <a:pt x="23" y="7"/>
                      <a:pt x="24" y="9"/>
                      <a:pt x="26" y="8"/>
                    </a:cubicBezTo>
                    <a:close/>
                  </a:path>
                </a:pathLst>
              </a:custGeom>
              <a:solidFill>
                <a:srgbClr val="E8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0" name="Freeform 93">
                <a:extLst>
                  <a:ext uri="{FF2B5EF4-FFF2-40B4-BE49-F238E27FC236}">
                    <a16:creationId xmlns:a16="http://schemas.microsoft.com/office/drawing/2014/main" id="{961080FA-290E-D86C-93CE-6C4E4D567602}"/>
                  </a:ext>
                </a:extLst>
              </p:cNvPr>
              <p:cNvSpPr/>
              <p:nvPr/>
            </p:nvSpPr>
            <p:spPr bwMode="auto">
              <a:xfrm>
                <a:off x="1970" y="3133"/>
                <a:ext cx="36" cy="46"/>
              </a:xfrm>
              <a:custGeom>
                <a:avLst/>
                <a:gdLst>
                  <a:gd name="T0" fmla="*/ 18 w 18"/>
                  <a:gd name="T1" fmla="*/ 7 h 23"/>
                  <a:gd name="T2" fmla="*/ 0 w 18"/>
                  <a:gd name="T3" fmla="*/ 23 h 23"/>
                  <a:gd name="T4" fmla="*/ 18 w 18"/>
                  <a:gd name="T5" fmla="*/ 7 h 23"/>
                </a:gdLst>
                <a:ahLst/>
                <a:cxnLst>
                  <a:cxn ang="0">
                    <a:pos x="T0" y="T1"/>
                  </a:cxn>
                  <a:cxn ang="0">
                    <a:pos x="T2" y="T3"/>
                  </a:cxn>
                  <a:cxn ang="0">
                    <a:pos x="T4" y="T5"/>
                  </a:cxn>
                </a:cxnLst>
                <a:rect l="0" t="0" r="r" b="b"/>
                <a:pathLst>
                  <a:path w="18" h="23">
                    <a:moveTo>
                      <a:pt x="18" y="7"/>
                    </a:moveTo>
                    <a:cubicBezTo>
                      <a:pt x="13" y="14"/>
                      <a:pt x="5" y="16"/>
                      <a:pt x="0" y="23"/>
                    </a:cubicBezTo>
                    <a:cubicBezTo>
                      <a:pt x="1" y="3"/>
                      <a:pt x="4" y="0"/>
                      <a:pt x="18" y="7"/>
                    </a:cubicBezTo>
                    <a:close/>
                  </a:path>
                </a:pathLst>
              </a:custGeom>
              <a:solidFill>
                <a:srgbClr val="F1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1" name="Freeform 94">
                <a:extLst>
                  <a:ext uri="{FF2B5EF4-FFF2-40B4-BE49-F238E27FC236}">
                    <a16:creationId xmlns:a16="http://schemas.microsoft.com/office/drawing/2014/main" id="{07885412-212A-4DD2-93AD-30F368479FD0}"/>
                  </a:ext>
                </a:extLst>
              </p:cNvPr>
              <p:cNvSpPr/>
              <p:nvPr/>
            </p:nvSpPr>
            <p:spPr bwMode="auto">
              <a:xfrm>
                <a:off x="693" y="3187"/>
                <a:ext cx="51" cy="47"/>
              </a:xfrm>
              <a:custGeom>
                <a:avLst/>
                <a:gdLst>
                  <a:gd name="T0" fmla="*/ 12 w 26"/>
                  <a:gd name="T1" fmla="*/ 0 h 24"/>
                  <a:gd name="T2" fmla="*/ 19 w 26"/>
                  <a:gd name="T3" fmla="*/ 5 h 24"/>
                  <a:gd name="T4" fmla="*/ 26 w 26"/>
                  <a:gd name="T5" fmla="*/ 7 h 24"/>
                  <a:gd name="T6" fmla="*/ 23 w 26"/>
                  <a:gd name="T7" fmla="*/ 11 h 24"/>
                  <a:gd name="T8" fmla="*/ 9 w 26"/>
                  <a:gd name="T9" fmla="*/ 24 h 24"/>
                  <a:gd name="T10" fmla="*/ 12 w 26"/>
                  <a:gd name="T11" fmla="*/ 4 h 24"/>
                  <a:gd name="T12" fmla="*/ 12 w 2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6" h="24">
                    <a:moveTo>
                      <a:pt x="12" y="0"/>
                    </a:moveTo>
                    <a:cubicBezTo>
                      <a:pt x="15" y="1"/>
                      <a:pt x="15" y="6"/>
                      <a:pt x="19" y="5"/>
                    </a:cubicBezTo>
                    <a:cubicBezTo>
                      <a:pt x="22" y="4"/>
                      <a:pt x="25" y="1"/>
                      <a:pt x="26" y="7"/>
                    </a:cubicBezTo>
                    <a:cubicBezTo>
                      <a:pt x="25" y="8"/>
                      <a:pt x="24" y="10"/>
                      <a:pt x="23" y="11"/>
                    </a:cubicBezTo>
                    <a:cubicBezTo>
                      <a:pt x="11" y="7"/>
                      <a:pt x="9" y="9"/>
                      <a:pt x="9" y="24"/>
                    </a:cubicBezTo>
                    <a:cubicBezTo>
                      <a:pt x="0" y="13"/>
                      <a:pt x="0" y="13"/>
                      <a:pt x="12" y="4"/>
                    </a:cubicBezTo>
                    <a:cubicBezTo>
                      <a:pt x="13" y="4"/>
                      <a:pt x="12" y="2"/>
                      <a:pt x="12" y="0"/>
                    </a:cubicBezTo>
                    <a:close/>
                  </a:path>
                </a:pathLst>
              </a:custGeom>
              <a:solidFill>
                <a:srgbClr val="EBC5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2" name="Freeform 95">
                <a:extLst>
                  <a:ext uri="{FF2B5EF4-FFF2-40B4-BE49-F238E27FC236}">
                    <a16:creationId xmlns:a16="http://schemas.microsoft.com/office/drawing/2014/main" id="{00236366-087C-0470-23C2-E5C6B8F10183}"/>
                  </a:ext>
                </a:extLst>
              </p:cNvPr>
              <p:cNvSpPr/>
              <p:nvPr/>
            </p:nvSpPr>
            <p:spPr bwMode="auto">
              <a:xfrm>
                <a:off x="746" y="3400"/>
                <a:ext cx="30" cy="46"/>
              </a:xfrm>
              <a:custGeom>
                <a:avLst/>
                <a:gdLst>
                  <a:gd name="T0" fmla="*/ 1 w 15"/>
                  <a:gd name="T1" fmla="*/ 0 h 23"/>
                  <a:gd name="T2" fmla="*/ 13 w 15"/>
                  <a:gd name="T3" fmla="*/ 23 h 23"/>
                  <a:gd name="T4" fmla="*/ 3 w 15"/>
                  <a:gd name="T5" fmla="*/ 16 h 23"/>
                  <a:gd name="T6" fmla="*/ 1 w 15"/>
                  <a:gd name="T7" fmla="*/ 0 h 23"/>
                </a:gdLst>
                <a:ahLst/>
                <a:cxnLst>
                  <a:cxn ang="0">
                    <a:pos x="T0" y="T1"/>
                  </a:cxn>
                  <a:cxn ang="0">
                    <a:pos x="T2" y="T3"/>
                  </a:cxn>
                  <a:cxn ang="0">
                    <a:pos x="T4" y="T5"/>
                  </a:cxn>
                  <a:cxn ang="0">
                    <a:pos x="T6" y="T7"/>
                  </a:cxn>
                </a:cxnLst>
                <a:rect l="0" t="0" r="r" b="b"/>
                <a:pathLst>
                  <a:path w="15" h="23">
                    <a:moveTo>
                      <a:pt x="1" y="0"/>
                    </a:moveTo>
                    <a:cubicBezTo>
                      <a:pt x="10" y="4"/>
                      <a:pt x="15" y="10"/>
                      <a:pt x="13" y="23"/>
                    </a:cubicBezTo>
                    <a:cubicBezTo>
                      <a:pt x="11" y="15"/>
                      <a:pt x="5" y="19"/>
                      <a:pt x="3" y="16"/>
                    </a:cubicBezTo>
                    <a:cubicBezTo>
                      <a:pt x="0" y="11"/>
                      <a:pt x="1" y="6"/>
                      <a:pt x="1" y="0"/>
                    </a:cubicBezTo>
                    <a:close/>
                  </a:path>
                </a:pathLst>
              </a:custGeom>
              <a:solidFill>
                <a:srgbClr val="E8B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3" name="Freeform 96">
                <a:extLst>
                  <a:ext uri="{FF2B5EF4-FFF2-40B4-BE49-F238E27FC236}">
                    <a16:creationId xmlns:a16="http://schemas.microsoft.com/office/drawing/2014/main" id="{D841B89E-D6A3-A1FB-F490-AB8C2FB35634}"/>
                  </a:ext>
                </a:extLst>
              </p:cNvPr>
              <p:cNvSpPr/>
              <p:nvPr/>
            </p:nvSpPr>
            <p:spPr bwMode="auto">
              <a:xfrm>
                <a:off x="1946" y="3191"/>
                <a:ext cx="34" cy="37"/>
              </a:xfrm>
              <a:custGeom>
                <a:avLst/>
                <a:gdLst>
                  <a:gd name="T0" fmla="*/ 7 w 17"/>
                  <a:gd name="T1" fmla="*/ 9 h 19"/>
                  <a:gd name="T2" fmla="*/ 6 w 17"/>
                  <a:gd name="T3" fmla="*/ 16 h 19"/>
                  <a:gd name="T4" fmla="*/ 3 w 17"/>
                  <a:gd name="T5" fmla="*/ 17 h 19"/>
                  <a:gd name="T6" fmla="*/ 3 w 17"/>
                  <a:gd name="T7" fmla="*/ 7 h 19"/>
                  <a:gd name="T8" fmla="*/ 7 w 17"/>
                  <a:gd name="T9" fmla="*/ 1 h 19"/>
                  <a:gd name="T10" fmla="*/ 15 w 17"/>
                  <a:gd name="T11" fmla="*/ 8 h 19"/>
                  <a:gd name="T12" fmla="*/ 14 w 17"/>
                  <a:gd name="T13" fmla="*/ 17 h 19"/>
                  <a:gd name="T14" fmla="*/ 7 w 17"/>
                  <a:gd name="T15" fmla="*/ 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7" y="9"/>
                    </a:moveTo>
                    <a:cubicBezTo>
                      <a:pt x="7" y="11"/>
                      <a:pt x="7" y="14"/>
                      <a:pt x="6" y="16"/>
                    </a:cubicBezTo>
                    <a:cubicBezTo>
                      <a:pt x="6" y="18"/>
                      <a:pt x="4" y="18"/>
                      <a:pt x="3" y="17"/>
                    </a:cubicBezTo>
                    <a:cubicBezTo>
                      <a:pt x="0" y="14"/>
                      <a:pt x="1" y="10"/>
                      <a:pt x="3" y="7"/>
                    </a:cubicBezTo>
                    <a:cubicBezTo>
                      <a:pt x="4" y="5"/>
                      <a:pt x="3" y="0"/>
                      <a:pt x="7" y="1"/>
                    </a:cubicBezTo>
                    <a:cubicBezTo>
                      <a:pt x="12" y="1"/>
                      <a:pt x="14" y="4"/>
                      <a:pt x="15" y="8"/>
                    </a:cubicBezTo>
                    <a:cubicBezTo>
                      <a:pt x="16" y="11"/>
                      <a:pt x="17" y="16"/>
                      <a:pt x="14" y="17"/>
                    </a:cubicBezTo>
                    <a:cubicBezTo>
                      <a:pt x="6" y="19"/>
                      <a:pt x="11" y="11"/>
                      <a:pt x="7" y="9"/>
                    </a:cubicBezTo>
                    <a:close/>
                  </a:path>
                </a:pathLst>
              </a:custGeom>
              <a:solidFill>
                <a:srgbClr val="E7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4" name="Freeform 97">
                <a:extLst>
                  <a:ext uri="{FF2B5EF4-FFF2-40B4-BE49-F238E27FC236}">
                    <a16:creationId xmlns:a16="http://schemas.microsoft.com/office/drawing/2014/main" id="{A8297ABF-01A7-9B26-EA0C-B742CF546BFD}"/>
                  </a:ext>
                </a:extLst>
              </p:cNvPr>
              <p:cNvSpPr/>
              <p:nvPr/>
            </p:nvSpPr>
            <p:spPr bwMode="auto">
              <a:xfrm>
                <a:off x="2221" y="3121"/>
                <a:ext cx="36" cy="54"/>
              </a:xfrm>
              <a:custGeom>
                <a:avLst/>
                <a:gdLst>
                  <a:gd name="T0" fmla="*/ 18 w 18"/>
                  <a:gd name="T1" fmla="*/ 26 h 27"/>
                  <a:gd name="T2" fmla="*/ 9 w 18"/>
                  <a:gd name="T3" fmla="*/ 0 h 27"/>
                  <a:gd name="T4" fmla="*/ 18 w 18"/>
                  <a:gd name="T5" fmla="*/ 27 h 27"/>
                  <a:gd name="T6" fmla="*/ 18 w 18"/>
                  <a:gd name="T7" fmla="*/ 26 h 27"/>
                </a:gdLst>
                <a:ahLst/>
                <a:cxnLst>
                  <a:cxn ang="0">
                    <a:pos x="T0" y="T1"/>
                  </a:cxn>
                  <a:cxn ang="0">
                    <a:pos x="T2" y="T3"/>
                  </a:cxn>
                  <a:cxn ang="0">
                    <a:pos x="T4" y="T5"/>
                  </a:cxn>
                  <a:cxn ang="0">
                    <a:pos x="T6" y="T7"/>
                  </a:cxn>
                </a:cxnLst>
                <a:rect l="0" t="0" r="r" b="b"/>
                <a:pathLst>
                  <a:path w="18" h="27">
                    <a:moveTo>
                      <a:pt x="18" y="26"/>
                    </a:moveTo>
                    <a:cubicBezTo>
                      <a:pt x="4" y="24"/>
                      <a:pt x="0" y="14"/>
                      <a:pt x="9" y="0"/>
                    </a:cubicBezTo>
                    <a:cubicBezTo>
                      <a:pt x="10" y="10"/>
                      <a:pt x="15" y="18"/>
                      <a:pt x="18" y="27"/>
                    </a:cubicBezTo>
                    <a:lnTo>
                      <a:pt x="18" y="26"/>
                    </a:lnTo>
                    <a:close/>
                  </a:path>
                </a:pathLst>
              </a:custGeom>
              <a:solidFill>
                <a:srgbClr val="E5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5" name="Freeform 98">
                <a:extLst>
                  <a:ext uri="{FF2B5EF4-FFF2-40B4-BE49-F238E27FC236}">
                    <a16:creationId xmlns:a16="http://schemas.microsoft.com/office/drawing/2014/main" id="{15856B7E-8182-71C0-6F8D-48FF331978A6}"/>
                  </a:ext>
                </a:extLst>
              </p:cNvPr>
              <p:cNvSpPr/>
              <p:nvPr/>
            </p:nvSpPr>
            <p:spPr bwMode="auto">
              <a:xfrm>
                <a:off x="1907" y="1683"/>
                <a:ext cx="39" cy="45"/>
              </a:xfrm>
              <a:custGeom>
                <a:avLst/>
                <a:gdLst>
                  <a:gd name="T0" fmla="*/ 0 w 20"/>
                  <a:gd name="T1" fmla="*/ 6 h 23"/>
                  <a:gd name="T2" fmla="*/ 9 w 20"/>
                  <a:gd name="T3" fmla="*/ 4 h 23"/>
                  <a:gd name="T4" fmla="*/ 15 w 20"/>
                  <a:gd name="T5" fmla="*/ 5 h 23"/>
                  <a:gd name="T6" fmla="*/ 11 w 20"/>
                  <a:gd name="T7" fmla="*/ 13 h 23"/>
                  <a:gd name="T8" fmla="*/ 8 w 20"/>
                  <a:gd name="T9" fmla="*/ 17 h 23"/>
                  <a:gd name="T10" fmla="*/ 11 w 20"/>
                  <a:gd name="T11" fmla="*/ 20 h 23"/>
                  <a:gd name="T12" fmla="*/ 4 w 20"/>
                  <a:gd name="T13" fmla="*/ 19 h 23"/>
                  <a:gd name="T14" fmla="*/ 0 w 20"/>
                  <a:gd name="T15" fmla="*/ 9 h 23"/>
                  <a:gd name="T16" fmla="*/ 0 w 20"/>
                  <a:gd name="T1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3">
                    <a:moveTo>
                      <a:pt x="0" y="6"/>
                    </a:moveTo>
                    <a:cubicBezTo>
                      <a:pt x="4" y="7"/>
                      <a:pt x="6" y="5"/>
                      <a:pt x="9" y="4"/>
                    </a:cubicBezTo>
                    <a:cubicBezTo>
                      <a:pt x="11" y="3"/>
                      <a:pt x="14" y="0"/>
                      <a:pt x="15" y="5"/>
                    </a:cubicBezTo>
                    <a:cubicBezTo>
                      <a:pt x="15" y="7"/>
                      <a:pt x="20" y="14"/>
                      <a:pt x="11" y="13"/>
                    </a:cubicBezTo>
                    <a:cubicBezTo>
                      <a:pt x="8" y="12"/>
                      <a:pt x="6" y="13"/>
                      <a:pt x="8" y="17"/>
                    </a:cubicBezTo>
                    <a:cubicBezTo>
                      <a:pt x="8" y="18"/>
                      <a:pt x="13" y="17"/>
                      <a:pt x="11" y="20"/>
                    </a:cubicBezTo>
                    <a:cubicBezTo>
                      <a:pt x="8" y="23"/>
                      <a:pt x="6" y="20"/>
                      <a:pt x="4" y="19"/>
                    </a:cubicBezTo>
                    <a:cubicBezTo>
                      <a:pt x="0" y="16"/>
                      <a:pt x="5" y="11"/>
                      <a:pt x="0" y="9"/>
                    </a:cubicBezTo>
                    <a:cubicBezTo>
                      <a:pt x="0" y="8"/>
                      <a:pt x="0" y="7"/>
                      <a:pt x="0" y="6"/>
                    </a:cubicBezTo>
                    <a:close/>
                  </a:path>
                </a:pathLst>
              </a:custGeom>
              <a:solidFill>
                <a:srgbClr val="E6C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6" name="Freeform 99">
                <a:extLst>
                  <a:ext uri="{FF2B5EF4-FFF2-40B4-BE49-F238E27FC236}">
                    <a16:creationId xmlns:a16="http://schemas.microsoft.com/office/drawing/2014/main" id="{72648EED-3034-6A9C-6C83-5590EE72D29C}"/>
                  </a:ext>
                </a:extLst>
              </p:cNvPr>
              <p:cNvSpPr/>
              <p:nvPr/>
            </p:nvSpPr>
            <p:spPr bwMode="auto">
              <a:xfrm>
                <a:off x="2202" y="2540"/>
                <a:ext cx="39" cy="31"/>
              </a:xfrm>
              <a:custGeom>
                <a:avLst/>
                <a:gdLst>
                  <a:gd name="T0" fmla="*/ 19 w 20"/>
                  <a:gd name="T1" fmla="*/ 11 h 16"/>
                  <a:gd name="T2" fmla="*/ 15 w 20"/>
                  <a:gd name="T3" fmla="*/ 15 h 16"/>
                  <a:gd name="T4" fmla="*/ 5 w 20"/>
                  <a:gd name="T5" fmla="*/ 13 h 16"/>
                  <a:gd name="T6" fmla="*/ 0 w 20"/>
                  <a:gd name="T7" fmla="*/ 9 h 16"/>
                  <a:gd name="T8" fmla="*/ 3 w 20"/>
                  <a:gd name="T9" fmla="*/ 1 h 16"/>
                  <a:gd name="T10" fmla="*/ 7 w 20"/>
                  <a:gd name="T11" fmla="*/ 5 h 16"/>
                  <a:gd name="T12" fmla="*/ 13 w 20"/>
                  <a:gd name="T13" fmla="*/ 5 h 16"/>
                  <a:gd name="T14" fmla="*/ 19 w 20"/>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6">
                    <a:moveTo>
                      <a:pt x="19" y="11"/>
                    </a:moveTo>
                    <a:cubicBezTo>
                      <a:pt x="20" y="15"/>
                      <a:pt x="17" y="16"/>
                      <a:pt x="15" y="15"/>
                    </a:cubicBezTo>
                    <a:cubicBezTo>
                      <a:pt x="11" y="14"/>
                      <a:pt x="8" y="13"/>
                      <a:pt x="5" y="13"/>
                    </a:cubicBezTo>
                    <a:cubicBezTo>
                      <a:pt x="2" y="13"/>
                      <a:pt x="0" y="13"/>
                      <a:pt x="0" y="9"/>
                    </a:cubicBezTo>
                    <a:cubicBezTo>
                      <a:pt x="1" y="6"/>
                      <a:pt x="1" y="2"/>
                      <a:pt x="3" y="1"/>
                    </a:cubicBezTo>
                    <a:cubicBezTo>
                      <a:pt x="6" y="0"/>
                      <a:pt x="5" y="4"/>
                      <a:pt x="7" y="5"/>
                    </a:cubicBezTo>
                    <a:cubicBezTo>
                      <a:pt x="8" y="7"/>
                      <a:pt x="11" y="6"/>
                      <a:pt x="13" y="5"/>
                    </a:cubicBezTo>
                    <a:cubicBezTo>
                      <a:pt x="19" y="4"/>
                      <a:pt x="20" y="7"/>
                      <a:pt x="19" y="11"/>
                    </a:cubicBezTo>
                    <a:close/>
                  </a:path>
                </a:pathLst>
              </a:custGeom>
              <a:solidFill>
                <a:srgbClr val="F0C8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7" name="Freeform 100">
                <a:extLst>
                  <a:ext uri="{FF2B5EF4-FFF2-40B4-BE49-F238E27FC236}">
                    <a16:creationId xmlns:a16="http://schemas.microsoft.com/office/drawing/2014/main" id="{A92253A5-A4CD-308C-92E3-73B14FC6AC12}"/>
                  </a:ext>
                </a:extLst>
              </p:cNvPr>
              <p:cNvSpPr/>
              <p:nvPr/>
            </p:nvSpPr>
            <p:spPr bwMode="auto">
              <a:xfrm>
                <a:off x="1718" y="1820"/>
                <a:ext cx="50" cy="45"/>
              </a:xfrm>
              <a:custGeom>
                <a:avLst/>
                <a:gdLst>
                  <a:gd name="T0" fmla="*/ 4 w 25"/>
                  <a:gd name="T1" fmla="*/ 5 h 23"/>
                  <a:gd name="T2" fmla="*/ 23 w 25"/>
                  <a:gd name="T3" fmla="*/ 14 h 23"/>
                  <a:gd name="T4" fmla="*/ 23 w 25"/>
                  <a:gd name="T5" fmla="*/ 18 h 23"/>
                  <a:gd name="T6" fmla="*/ 19 w 25"/>
                  <a:gd name="T7" fmla="*/ 17 h 23"/>
                  <a:gd name="T8" fmla="*/ 13 w 25"/>
                  <a:gd name="T9" fmla="*/ 13 h 23"/>
                  <a:gd name="T10" fmla="*/ 3 w 25"/>
                  <a:gd name="T11" fmla="*/ 6 h 23"/>
                  <a:gd name="T12" fmla="*/ 4 w 25"/>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5" h="23">
                    <a:moveTo>
                      <a:pt x="4" y="5"/>
                    </a:moveTo>
                    <a:cubicBezTo>
                      <a:pt x="14" y="0"/>
                      <a:pt x="17" y="10"/>
                      <a:pt x="23" y="14"/>
                    </a:cubicBezTo>
                    <a:cubicBezTo>
                      <a:pt x="24" y="15"/>
                      <a:pt x="25" y="17"/>
                      <a:pt x="23" y="18"/>
                    </a:cubicBezTo>
                    <a:cubicBezTo>
                      <a:pt x="22" y="19"/>
                      <a:pt x="20" y="19"/>
                      <a:pt x="19" y="17"/>
                    </a:cubicBezTo>
                    <a:cubicBezTo>
                      <a:pt x="18" y="14"/>
                      <a:pt x="16" y="11"/>
                      <a:pt x="13" y="13"/>
                    </a:cubicBezTo>
                    <a:cubicBezTo>
                      <a:pt x="0" y="23"/>
                      <a:pt x="5" y="10"/>
                      <a:pt x="3" y="6"/>
                    </a:cubicBezTo>
                    <a:cubicBezTo>
                      <a:pt x="3" y="6"/>
                      <a:pt x="4" y="5"/>
                      <a:pt x="4" y="5"/>
                    </a:cubicBezTo>
                    <a:close/>
                  </a:path>
                </a:pathLst>
              </a:custGeom>
              <a:solidFill>
                <a:srgbClr val="EE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8" name="Freeform 101">
                <a:extLst>
                  <a:ext uri="{FF2B5EF4-FFF2-40B4-BE49-F238E27FC236}">
                    <a16:creationId xmlns:a16="http://schemas.microsoft.com/office/drawing/2014/main" id="{1864E933-22AC-BDC8-E20B-F55D65A77756}"/>
                  </a:ext>
                </a:extLst>
              </p:cNvPr>
              <p:cNvSpPr/>
              <p:nvPr/>
            </p:nvSpPr>
            <p:spPr bwMode="auto">
              <a:xfrm>
                <a:off x="2108" y="3173"/>
                <a:ext cx="50" cy="49"/>
              </a:xfrm>
              <a:custGeom>
                <a:avLst/>
                <a:gdLst>
                  <a:gd name="T0" fmla="*/ 0 w 25"/>
                  <a:gd name="T1" fmla="*/ 2 h 25"/>
                  <a:gd name="T2" fmla="*/ 12 w 25"/>
                  <a:gd name="T3" fmla="*/ 7 h 25"/>
                  <a:gd name="T4" fmla="*/ 21 w 25"/>
                  <a:gd name="T5" fmla="*/ 17 h 25"/>
                  <a:gd name="T6" fmla="*/ 22 w 25"/>
                  <a:gd name="T7" fmla="*/ 23 h 25"/>
                  <a:gd name="T8" fmla="*/ 17 w 25"/>
                  <a:gd name="T9" fmla="*/ 22 h 25"/>
                  <a:gd name="T10" fmla="*/ 0 w 25"/>
                  <a:gd name="T11" fmla="*/ 2 h 25"/>
                </a:gdLst>
                <a:ahLst/>
                <a:cxnLst>
                  <a:cxn ang="0">
                    <a:pos x="T0" y="T1"/>
                  </a:cxn>
                  <a:cxn ang="0">
                    <a:pos x="T2" y="T3"/>
                  </a:cxn>
                  <a:cxn ang="0">
                    <a:pos x="T4" y="T5"/>
                  </a:cxn>
                  <a:cxn ang="0">
                    <a:pos x="T6" y="T7"/>
                  </a:cxn>
                  <a:cxn ang="0">
                    <a:pos x="T8" y="T9"/>
                  </a:cxn>
                  <a:cxn ang="0">
                    <a:pos x="T10" y="T11"/>
                  </a:cxn>
                </a:cxnLst>
                <a:rect l="0" t="0" r="r" b="b"/>
                <a:pathLst>
                  <a:path w="25" h="25">
                    <a:moveTo>
                      <a:pt x="0" y="2"/>
                    </a:moveTo>
                    <a:cubicBezTo>
                      <a:pt x="7" y="0"/>
                      <a:pt x="10" y="2"/>
                      <a:pt x="12" y="7"/>
                    </a:cubicBezTo>
                    <a:cubicBezTo>
                      <a:pt x="15" y="10"/>
                      <a:pt x="16" y="15"/>
                      <a:pt x="21" y="17"/>
                    </a:cubicBezTo>
                    <a:cubicBezTo>
                      <a:pt x="25" y="18"/>
                      <a:pt x="24" y="21"/>
                      <a:pt x="22" y="23"/>
                    </a:cubicBezTo>
                    <a:cubicBezTo>
                      <a:pt x="20" y="25"/>
                      <a:pt x="19" y="23"/>
                      <a:pt x="17" y="22"/>
                    </a:cubicBezTo>
                    <a:cubicBezTo>
                      <a:pt x="10" y="16"/>
                      <a:pt x="9" y="6"/>
                      <a:pt x="0" y="2"/>
                    </a:cubicBezTo>
                    <a:close/>
                  </a:path>
                </a:pathLst>
              </a:custGeom>
              <a:solidFill>
                <a:srgbClr val="ED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9" name="Freeform 102">
                <a:extLst>
                  <a:ext uri="{FF2B5EF4-FFF2-40B4-BE49-F238E27FC236}">
                    <a16:creationId xmlns:a16="http://schemas.microsoft.com/office/drawing/2014/main" id="{D40DB9E5-F156-167F-BCAE-85A2B6619FF3}"/>
                  </a:ext>
                </a:extLst>
              </p:cNvPr>
              <p:cNvSpPr/>
              <p:nvPr/>
            </p:nvSpPr>
            <p:spPr bwMode="auto">
              <a:xfrm>
                <a:off x="2099" y="2009"/>
                <a:ext cx="41" cy="28"/>
              </a:xfrm>
              <a:custGeom>
                <a:avLst/>
                <a:gdLst>
                  <a:gd name="T0" fmla="*/ 0 w 21"/>
                  <a:gd name="T1" fmla="*/ 14 h 14"/>
                  <a:gd name="T2" fmla="*/ 21 w 21"/>
                  <a:gd name="T3" fmla="*/ 1 h 14"/>
                  <a:gd name="T4" fmla="*/ 0 w 21"/>
                  <a:gd name="T5" fmla="*/ 14 h 14"/>
                </a:gdLst>
                <a:ahLst/>
                <a:cxnLst>
                  <a:cxn ang="0">
                    <a:pos x="T0" y="T1"/>
                  </a:cxn>
                  <a:cxn ang="0">
                    <a:pos x="T2" y="T3"/>
                  </a:cxn>
                  <a:cxn ang="0">
                    <a:pos x="T4" y="T5"/>
                  </a:cxn>
                </a:cxnLst>
                <a:rect l="0" t="0" r="r" b="b"/>
                <a:pathLst>
                  <a:path w="21" h="14">
                    <a:moveTo>
                      <a:pt x="0" y="14"/>
                    </a:moveTo>
                    <a:cubicBezTo>
                      <a:pt x="2" y="3"/>
                      <a:pt x="8" y="0"/>
                      <a:pt x="21" y="1"/>
                    </a:cubicBezTo>
                    <a:cubicBezTo>
                      <a:pt x="16" y="9"/>
                      <a:pt x="8" y="11"/>
                      <a:pt x="0" y="14"/>
                    </a:cubicBezTo>
                    <a:close/>
                  </a:path>
                </a:pathLst>
              </a:custGeom>
              <a:solidFill>
                <a:srgbClr val="EBC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0" name="Freeform 103">
                <a:extLst>
                  <a:ext uri="{FF2B5EF4-FFF2-40B4-BE49-F238E27FC236}">
                    <a16:creationId xmlns:a16="http://schemas.microsoft.com/office/drawing/2014/main" id="{18FECEC2-F2F5-32AA-1230-2CB1548E41E9}"/>
                  </a:ext>
                </a:extLst>
              </p:cNvPr>
              <p:cNvSpPr/>
              <p:nvPr/>
            </p:nvSpPr>
            <p:spPr bwMode="auto">
              <a:xfrm>
                <a:off x="2097" y="2219"/>
                <a:ext cx="35" cy="56"/>
              </a:xfrm>
              <a:custGeom>
                <a:avLst/>
                <a:gdLst>
                  <a:gd name="T0" fmla="*/ 5 w 18"/>
                  <a:gd name="T1" fmla="*/ 28 h 28"/>
                  <a:gd name="T2" fmla="*/ 0 w 18"/>
                  <a:gd name="T3" fmla="*/ 24 h 28"/>
                  <a:gd name="T4" fmla="*/ 8 w 18"/>
                  <a:gd name="T5" fmla="*/ 16 h 28"/>
                  <a:gd name="T6" fmla="*/ 11 w 18"/>
                  <a:gd name="T7" fmla="*/ 9 h 28"/>
                  <a:gd name="T8" fmla="*/ 9 w 18"/>
                  <a:gd name="T9" fmla="*/ 2 h 28"/>
                  <a:gd name="T10" fmla="*/ 13 w 18"/>
                  <a:gd name="T11" fmla="*/ 3 h 28"/>
                  <a:gd name="T12" fmla="*/ 15 w 18"/>
                  <a:gd name="T13" fmla="*/ 14 h 28"/>
                  <a:gd name="T14" fmla="*/ 7 w 18"/>
                  <a:gd name="T15" fmla="*/ 23 h 28"/>
                  <a:gd name="T16" fmla="*/ 5 w 1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8">
                    <a:moveTo>
                      <a:pt x="5" y="28"/>
                    </a:moveTo>
                    <a:cubicBezTo>
                      <a:pt x="3" y="27"/>
                      <a:pt x="1" y="25"/>
                      <a:pt x="0" y="24"/>
                    </a:cubicBezTo>
                    <a:cubicBezTo>
                      <a:pt x="4" y="22"/>
                      <a:pt x="2" y="16"/>
                      <a:pt x="8" y="16"/>
                    </a:cubicBezTo>
                    <a:cubicBezTo>
                      <a:pt x="9" y="15"/>
                      <a:pt x="11" y="11"/>
                      <a:pt x="11" y="9"/>
                    </a:cubicBezTo>
                    <a:cubicBezTo>
                      <a:pt x="11" y="6"/>
                      <a:pt x="5" y="5"/>
                      <a:pt x="9" y="2"/>
                    </a:cubicBezTo>
                    <a:cubicBezTo>
                      <a:pt x="11" y="0"/>
                      <a:pt x="12" y="0"/>
                      <a:pt x="13" y="3"/>
                    </a:cubicBezTo>
                    <a:cubicBezTo>
                      <a:pt x="15" y="6"/>
                      <a:pt x="18" y="10"/>
                      <a:pt x="15" y="14"/>
                    </a:cubicBezTo>
                    <a:cubicBezTo>
                      <a:pt x="13" y="17"/>
                      <a:pt x="10" y="21"/>
                      <a:pt x="7" y="23"/>
                    </a:cubicBezTo>
                    <a:cubicBezTo>
                      <a:pt x="5" y="25"/>
                      <a:pt x="4" y="26"/>
                      <a:pt x="5" y="28"/>
                    </a:cubicBezTo>
                    <a:close/>
                  </a:path>
                </a:pathLst>
              </a:custGeom>
              <a:solidFill>
                <a:srgbClr val="E9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1" name="Freeform 104">
                <a:extLst>
                  <a:ext uri="{FF2B5EF4-FFF2-40B4-BE49-F238E27FC236}">
                    <a16:creationId xmlns:a16="http://schemas.microsoft.com/office/drawing/2014/main" id="{9D637380-23C9-E647-A880-F2FD42AC0D60}"/>
                  </a:ext>
                </a:extLst>
              </p:cNvPr>
              <p:cNvSpPr/>
              <p:nvPr/>
            </p:nvSpPr>
            <p:spPr bwMode="auto">
              <a:xfrm>
                <a:off x="988" y="3157"/>
                <a:ext cx="40" cy="38"/>
              </a:xfrm>
              <a:custGeom>
                <a:avLst/>
                <a:gdLst>
                  <a:gd name="T0" fmla="*/ 8 w 20"/>
                  <a:gd name="T1" fmla="*/ 5 h 19"/>
                  <a:gd name="T2" fmla="*/ 18 w 20"/>
                  <a:gd name="T3" fmla="*/ 4 h 19"/>
                  <a:gd name="T4" fmla="*/ 16 w 20"/>
                  <a:gd name="T5" fmla="*/ 11 h 19"/>
                  <a:gd name="T6" fmla="*/ 5 w 20"/>
                  <a:gd name="T7" fmla="*/ 16 h 19"/>
                  <a:gd name="T8" fmla="*/ 9 w 20"/>
                  <a:gd name="T9" fmla="*/ 4 h 19"/>
                  <a:gd name="T10" fmla="*/ 8 w 20"/>
                  <a:gd name="T11" fmla="*/ 5 h 19"/>
                </a:gdLst>
                <a:ahLst/>
                <a:cxnLst>
                  <a:cxn ang="0">
                    <a:pos x="T0" y="T1"/>
                  </a:cxn>
                  <a:cxn ang="0">
                    <a:pos x="T2" y="T3"/>
                  </a:cxn>
                  <a:cxn ang="0">
                    <a:pos x="T4" y="T5"/>
                  </a:cxn>
                  <a:cxn ang="0">
                    <a:pos x="T6" y="T7"/>
                  </a:cxn>
                  <a:cxn ang="0">
                    <a:pos x="T8" y="T9"/>
                  </a:cxn>
                  <a:cxn ang="0">
                    <a:pos x="T10" y="T11"/>
                  </a:cxn>
                </a:cxnLst>
                <a:rect l="0" t="0" r="r" b="b"/>
                <a:pathLst>
                  <a:path w="20" h="19">
                    <a:moveTo>
                      <a:pt x="8" y="5"/>
                    </a:moveTo>
                    <a:cubicBezTo>
                      <a:pt x="12" y="5"/>
                      <a:pt x="15" y="0"/>
                      <a:pt x="18" y="4"/>
                    </a:cubicBezTo>
                    <a:cubicBezTo>
                      <a:pt x="20" y="6"/>
                      <a:pt x="19" y="9"/>
                      <a:pt x="16" y="11"/>
                    </a:cubicBezTo>
                    <a:cubicBezTo>
                      <a:pt x="13" y="14"/>
                      <a:pt x="8" y="19"/>
                      <a:pt x="5" y="16"/>
                    </a:cubicBezTo>
                    <a:cubicBezTo>
                      <a:pt x="0" y="12"/>
                      <a:pt x="3" y="7"/>
                      <a:pt x="9" y="4"/>
                    </a:cubicBezTo>
                    <a:cubicBezTo>
                      <a:pt x="9" y="4"/>
                      <a:pt x="8" y="5"/>
                      <a:pt x="8" y="5"/>
                    </a:cubicBezTo>
                    <a:close/>
                  </a:path>
                </a:pathLst>
              </a:custGeom>
              <a:solidFill>
                <a:srgbClr val="F0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2" name="Freeform 105">
                <a:extLst>
                  <a:ext uri="{FF2B5EF4-FFF2-40B4-BE49-F238E27FC236}">
                    <a16:creationId xmlns:a16="http://schemas.microsoft.com/office/drawing/2014/main" id="{C0FBB021-18AA-AD86-AC70-03A5FC6273B0}"/>
                  </a:ext>
                </a:extLst>
              </p:cNvPr>
              <p:cNvSpPr/>
              <p:nvPr/>
            </p:nvSpPr>
            <p:spPr bwMode="auto">
              <a:xfrm>
                <a:off x="1849" y="2613"/>
                <a:ext cx="22" cy="45"/>
              </a:xfrm>
              <a:custGeom>
                <a:avLst/>
                <a:gdLst>
                  <a:gd name="T0" fmla="*/ 0 w 11"/>
                  <a:gd name="T1" fmla="*/ 23 h 23"/>
                  <a:gd name="T2" fmla="*/ 1 w 11"/>
                  <a:gd name="T3" fmla="*/ 5 h 23"/>
                  <a:gd name="T4" fmla="*/ 3 w 11"/>
                  <a:gd name="T5" fmla="*/ 0 h 23"/>
                  <a:gd name="T6" fmla="*/ 7 w 11"/>
                  <a:gd name="T7" fmla="*/ 3 h 23"/>
                  <a:gd name="T8" fmla="*/ 0 w 11"/>
                  <a:gd name="T9" fmla="*/ 23 h 23"/>
                </a:gdLst>
                <a:ahLst/>
                <a:cxnLst>
                  <a:cxn ang="0">
                    <a:pos x="T0" y="T1"/>
                  </a:cxn>
                  <a:cxn ang="0">
                    <a:pos x="T2" y="T3"/>
                  </a:cxn>
                  <a:cxn ang="0">
                    <a:pos x="T4" y="T5"/>
                  </a:cxn>
                  <a:cxn ang="0">
                    <a:pos x="T6" y="T7"/>
                  </a:cxn>
                  <a:cxn ang="0">
                    <a:pos x="T8" y="T9"/>
                  </a:cxn>
                </a:cxnLst>
                <a:rect l="0" t="0" r="r" b="b"/>
                <a:pathLst>
                  <a:path w="11" h="23">
                    <a:moveTo>
                      <a:pt x="0" y="23"/>
                    </a:moveTo>
                    <a:cubicBezTo>
                      <a:pt x="5" y="17"/>
                      <a:pt x="0" y="11"/>
                      <a:pt x="1" y="5"/>
                    </a:cubicBezTo>
                    <a:cubicBezTo>
                      <a:pt x="1" y="3"/>
                      <a:pt x="0" y="0"/>
                      <a:pt x="3" y="0"/>
                    </a:cubicBezTo>
                    <a:cubicBezTo>
                      <a:pt x="4" y="0"/>
                      <a:pt x="6" y="2"/>
                      <a:pt x="7" y="3"/>
                    </a:cubicBezTo>
                    <a:cubicBezTo>
                      <a:pt x="11" y="12"/>
                      <a:pt x="9" y="20"/>
                      <a:pt x="0" y="23"/>
                    </a:cubicBezTo>
                    <a:close/>
                  </a:path>
                </a:pathLst>
              </a:custGeom>
              <a:solidFill>
                <a:srgbClr val="E9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3" name="Freeform 106">
                <a:extLst>
                  <a:ext uri="{FF2B5EF4-FFF2-40B4-BE49-F238E27FC236}">
                    <a16:creationId xmlns:a16="http://schemas.microsoft.com/office/drawing/2014/main" id="{B0C5A420-BDC8-1897-FD54-E6AB768F5A73}"/>
                  </a:ext>
                </a:extLst>
              </p:cNvPr>
              <p:cNvSpPr/>
              <p:nvPr/>
            </p:nvSpPr>
            <p:spPr bwMode="auto">
              <a:xfrm>
                <a:off x="1760" y="2937"/>
                <a:ext cx="38" cy="44"/>
              </a:xfrm>
              <a:custGeom>
                <a:avLst/>
                <a:gdLst>
                  <a:gd name="T0" fmla="*/ 10 w 19"/>
                  <a:gd name="T1" fmla="*/ 22 h 22"/>
                  <a:gd name="T2" fmla="*/ 8 w 19"/>
                  <a:gd name="T3" fmla="*/ 2 h 22"/>
                  <a:gd name="T4" fmla="*/ 12 w 19"/>
                  <a:gd name="T5" fmla="*/ 3 h 22"/>
                  <a:gd name="T6" fmla="*/ 10 w 19"/>
                  <a:gd name="T7" fmla="*/ 22 h 22"/>
                </a:gdLst>
                <a:ahLst/>
                <a:cxnLst>
                  <a:cxn ang="0">
                    <a:pos x="T0" y="T1"/>
                  </a:cxn>
                  <a:cxn ang="0">
                    <a:pos x="T2" y="T3"/>
                  </a:cxn>
                  <a:cxn ang="0">
                    <a:pos x="T4" y="T5"/>
                  </a:cxn>
                  <a:cxn ang="0">
                    <a:pos x="T6" y="T7"/>
                  </a:cxn>
                </a:cxnLst>
                <a:rect l="0" t="0" r="r" b="b"/>
                <a:pathLst>
                  <a:path w="19" h="22">
                    <a:moveTo>
                      <a:pt x="10" y="22"/>
                    </a:moveTo>
                    <a:cubicBezTo>
                      <a:pt x="5" y="15"/>
                      <a:pt x="0" y="9"/>
                      <a:pt x="8" y="2"/>
                    </a:cubicBezTo>
                    <a:cubicBezTo>
                      <a:pt x="9" y="0"/>
                      <a:pt x="10" y="2"/>
                      <a:pt x="12" y="3"/>
                    </a:cubicBezTo>
                    <a:cubicBezTo>
                      <a:pt x="19" y="10"/>
                      <a:pt x="13" y="15"/>
                      <a:pt x="10" y="22"/>
                    </a:cubicBezTo>
                    <a:close/>
                  </a:path>
                </a:pathLst>
              </a:custGeom>
              <a:solidFill>
                <a:srgbClr val="EF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4" name="Freeform 107">
                <a:extLst>
                  <a:ext uri="{FF2B5EF4-FFF2-40B4-BE49-F238E27FC236}">
                    <a16:creationId xmlns:a16="http://schemas.microsoft.com/office/drawing/2014/main" id="{C2968BBC-98A8-6FCC-D6C8-016AF3099C29}"/>
                  </a:ext>
                </a:extLst>
              </p:cNvPr>
              <p:cNvSpPr/>
              <p:nvPr/>
            </p:nvSpPr>
            <p:spPr bwMode="auto">
              <a:xfrm>
                <a:off x="1930" y="3143"/>
                <a:ext cx="30" cy="63"/>
              </a:xfrm>
              <a:custGeom>
                <a:avLst/>
                <a:gdLst>
                  <a:gd name="T0" fmla="*/ 5 w 15"/>
                  <a:gd name="T1" fmla="*/ 32 h 32"/>
                  <a:gd name="T2" fmla="*/ 9 w 15"/>
                  <a:gd name="T3" fmla="*/ 0 h 32"/>
                  <a:gd name="T4" fmla="*/ 9 w 15"/>
                  <a:gd name="T5" fmla="*/ 16 h 32"/>
                  <a:gd name="T6" fmla="*/ 5 w 15"/>
                  <a:gd name="T7" fmla="*/ 32 h 32"/>
                </a:gdLst>
                <a:ahLst/>
                <a:cxnLst>
                  <a:cxn ang="0">
                    <a:pos x="T0" y="T1"/>
                  </a:cxn>
                  <a:cxn ang="0">
                    <a:pos x="T2" y="T3"/>
                  </a:cxn>
                  <a:cxn ang="0">
                    <a:pos x="T4" y="T5"/>
                  </a:cxn>
                  <a:cxn ang="0">
                    <a:pos x="T6" y="T7"/>
                  </a:cxn>
                </a:cxnLst>
                <a:rect l="0" t="0" r="r" b="b"/>
                <a:pathLst>
                  <a:path w="15" h="32">
                    <a:moveTo>
                      <a:pt x="5" y="32"/>
                    </a:moveTo>
                    <a:cubicBezTo>
                      <a:pt x="0" y="19"/>
                      <a:pt x="8" y="10"/>
                      <a:pt x="9" y="0"/>
                    </a:cubicBezTo>
                    <a:cubicBezTo>
                      <a:pt x="15" y="8"/>
                      <a:pt x="14" y="8"/>
                      <a:pt x="9" y="16"/>
                    </a:cubicBezTo>
                    <a:cubicBezTo>
                      <a:pt x="6" y="20"/>
                      <a:pt x="6" y="25"/>
                      <a:pt x="5" y="32"/>
                    </a:cubicBezTo>
                    <a:close/>
                  </a:path>
                </a:pathLst>
              </a:custGeom>
              <a:solidFill>
                <a:srgbClr val="EC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5" name="Freeform 108">
                <a:extLst>
                  <a:ext uri="{FF2B5EF4-FFF2-40B4-BE49-F238E27FC236}">
                    <a16:creationId xmlns:a16="http://schemas.microsoft.com/office/drawing/2014/main" id="{E3CEF15A-17F6-C8A0-151C-CAAC6E8591B9}"/>
                  </a:ext>
                </a:extLst>
              </p:cNvPr>
              <p:cNvSpPr/>
              <p:nvPr/>
            </p:nvSpPr>
            <p:spPr bwMode="auto">
              <a:xfrm>
                <a:off x="2180" y="3141"/>
                <a:ext cx="33" cy="38"/>
              </a:xfrm>
              <a:custGeom>
                <a:avLst/>
                <a:gdLst>
                  <a:gd name="T0" fmla="*/ 9 w 17"/>
                  <a:gd name="T1" fmla="*/ 19 h 19"/>
                  <a:gd name="T2" fmla="*/ 4 w 17"/>
                  <a:gd name="T3" fmla="*/ 15 h 19"/>
                  <a:gd name="T4" fmla="*/ 4 w 17"/>
                  <a:gd name="T5" fmla="*/ 3 h 19"/>
                  <a:gd name="T6" fmla="*/ 13 w 17"/>
                  <a:gd name="T7" fmla="*/ 7 h 19"/>
                  <a:gd name="T8" fmla="*/ 11 w 17"/>
                  <a:gd name="T9" fmla="*/ 16 h 19"/>
                  <a:gd name="T10" fmla="*/ 8 w 17"/>
                  <a:gd name="T11" fmla="*/ 19 h 19"/>
                  <a:gd name="T12" fmla="*/ 9 w 17"/>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9" y="19"/>
                    </a:moveTo>
                    <a:cubicBezTo>
                      <a:pt x="7" y="18"/>
                      <a:pt x="5" y="17"/>
                      <a:pt x="4" y="15"/>
                    </a:cubicBezTo>
                    <a:cubicBezTo>
                      <a:pt x="0" y="11"/>
                      <a:pt x="2" y="6"/>
                      <a:pt x="4" y="3"/>
                    </a:cubicBezTo>
                    <a:cubicBezTo>
                      <a:pt x="8" y="0"/>
                      <a:pt x="10" y="5"/>
                      <a:pt x="13" y="7"/>
                    </a:cubicBezTo>
                    <a:cubicBezTo>
                      <a:pt x="17" y="11"/>
                      <a:pt x="15" y="14"/>
                      <a:pt x="11" y="16"/>
                    </a:cubicBezTo>
                    <a:cubicBezTo>
                      <a:pt x="10" y="17"/>
                      <a:pt x="9" y="18"/>
                      <a:pt x="8" y="19"/>
                    </a:cubicBezTo>
                    <a:lnTo>
                      <a:pt x="9" y="19"/>
                    </a:lnTo>
                    <a:close/>
                  </a:path>
                </a:pathLst>
              </a:custGeom>
              <a:solidFill>
                <a:srgbClr val="E7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6" name="Freeform 109">
                <a:extLst>
                  <a:ext uri="{FF2B5EF4-FFF2-40B4-BE49-F238E27FC236}">
                    <a16:creationId xmlns:a16="http://schemas.microsoft.com/office/drawing/2014/main" id="{EAA4F1C7-2C35-A3C7-7FFC-074329C4E756}"/>
                  </a:ext>
                </a:extLst>
              </p:cNvPr>
              <p:cNvSpPr/>
              <p:nvPr/>
            </p:nvSpPr>
            <p:spPr bwMode="auto">
              <a:xfrm>
                <a:off x="907" y="3331"/>
                <a:ext cx="41" cy="28"/>
              </a:xfrm>
              <a:custGeom>
                <a:avLst/>
                <a:gdLst>
                  <a:gd name="T0" fmla="*/ 1 w 21"/>
                  <a:gd name="T1" fmla="*/ 10 h 14"/>
                  <a:gd name="T2" fmla="*/ 11 w 21"/>
                  <a:gd name="T3" fmla="*/ 3 h 14"/>
                  <a:gd name="T4" fmla="*/ 20 w 21"/>
                  <a:gd name="T5" fmla="*/ 3 h 14"/>
                  <a:gd name="T6" fmla="*/ 16 w 21"/>
                  <a:gd name="T7" fmla="*/ 12 h 14"/>
                  <a:gd name="T8" fmla="*/ 11 w 21"/>
                  <a:gd name="T9" fmla="*/ 14 h 14"/>
                  <a:gd name="T10" fmla="*/ 3 w 21"/>
                  <a:gd name="T11" fmla="*/ 12 h 14"/>
                  <a:gd name="T12" fmla="*/ 1 w 21"/>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1" h="14">
                    <a:moveTo>
                      <a:pt x="1" y="10"/>
                    </a:moveTo>
                    <a:cubicBezTo>
                      <a:pt x="2" y="3"/>
                      <a:pt x="8" y="5"/>
                      <a:pt x="11" y="3"/>
                    </a:cubicBezTo>
                    <a:cubicBezTo>
                      <a:pt x="14" y="1"/>
                      <a:pt x="18" y="0"/>
                      <a:pt x="20" y="3"/>
                    </a:cubicBezTo>
                    <a:cubicBezTo>
                      <a:pt x="21" y="6"/>
                      <a:pt x="18" y="10"/>
                      <a:pt x="16" y="12"/>
                    </a:cubicBezTo>
                    <a:cubicBezTo>
                      <a:pt x="15" y="14"/>
                      <a:pt x="13" y="14"/>
                      <a:pt x="11" y="14"/>
                    </a:cubicBezTo>
                    <a:cubicBezTo>
                      <a:pt x="10" y="9"/>
                      <a:pt x="7" y="7"/>
                      <a:pt x="3" y="12"/>
                    </a:cubicBezTo>
                    <a:cubicBezTo>
                      <a:pt x="2" y="13"/>
                      <a:pt x="0" y="12"/>
                      <a:pt x="1" y="10"/>
                    </a:cubicBezTo>
                    <a:close/>
                  </a:path>
                </a:pathLst>
              </a:custGeom>
              <a:solidFill>
                <a:srgbClr val="E6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7" name="Freeform 110">
                <a:extLst>
                  <a:ext uri="{FF2B5EF4-FFF2-40B4-BE49-F238E27FC236}">
                    <a16:creationId xmlns:a16="http://schemas.microsoft.com/office/drawing/2014/main" id="{9F09278B-2002-6FEB-7E9C-D8ED97016C3B}"/>
                  </a:ext>
                </a:extLst>
              </p:cNvPr>
              <p:cNvSpPr/>
              <p:nvPr/>
            </p:nvSpPr>
            <p:spPr bwMode="auto">
              <a:xfrm>
                <a:off x="1988" y="3165"/>
                <a:ext cx="14" cy="75"/>
              </a:xfrm>
              <a:custGeom>
                <a:avLst/>
                <a:gdLst>
                  <a:gd name="T0" fmla="*/ 6 w 7"/>
                  <a:gd name="T1" fmla="*/ 0 h 38"/>
                  <a:gd name="T2" fmla="*/ 0 w 7"/>
                  <a:gd name="T3" fmla="*/ 38 h 38"/>
                  <a:gd name="T4" fmla="*/ 6 w 7"/>
                  <a:gd name="T5" fmla="*/ 0 h 38"/>
                </a:gdLst>
                <a:ahLst/>
                <a:cxnLst>
                  <a:cxn ang="0">
                    <a:pos x="T0" y="T1"/>
                  </a:cxn>
                  <a:cxn ang="0">
                    <a:pos x="T2" y="T3"/>
                  </a:cxn>
                  <a:cxn ang="0">
                    <a:pos x="T4" y="T5"/>
                  </a:cxn>
                </a:cxnLst>
                <a:rect l="0" t="0" r="r" b="b"/>
                <a:pathLst>
                  <a:path w="7" h="38">
                    <a:moveTo>
                      <a:pt x="6" y="0"/>
                    </a:moveTo>
                    <a:cubicBezTo>
                      <a:pt x="4" y="12"/>
                      <a:pt x="7" y="26"/>
                      <a:pt x="0" y="38"/>
                    </a:cubicBezTo>
                    <a:cubicBezTo>
                      <a:pt x="0" y="25"/>
                      <a:pt x="0" y="12"/>
                      <a:pt x="6" y="0"/>
                    </a:cubicBezTo>
                    <a:close/>
                  </a:path>
                </a:pathLst>
              </a:custGeom>
              <a:solidFill>
                <a:srgbClr val="DFB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8" name="Freeform 111">
                <a:extLst>
                  <a:ext uri="{FF2B5EF4-FFF2-40B4-BE49-F238E27FC236}">
                    <a16:creationId xmlns:a16="http://schemas.microsoft.com/office/drawing/2014/main" id="{BCEA9990-33B3-185E-88FE-B45AC2E01002}"/>
                  </a:ext>
                </a:extLst>
              </p:cNvPr>
              <p:cNvSpPr/>
              <p:nvPr/>
            </p:nvSpPr>
            <p:spPr bwMode="auto">
              <a:xfrm>
                <a:off x="1711" y="1723"/>
                <a:ext cx="45" cy="41"/>
              </a:xfrm>
              <a:custGeom>
                <a:avLst/>
                <a:gdLst>
                  <a:gd name="T0" fmla="*/ 19 w 23"/>
                  <a:gd name="T1" fmla="*/ 13 h 21"/>
                  <a:gd name="T2" fmla="*/ 21 w 23"/>
                  <a:gd name="T3" fmla="*/ 15 h 21"/>
                  <a:gd name="T4" fmla="*/ 23 w 23"/>
                  <a:gd name="T5" fmla="*/ 21 h 21"/>
                  <a:gd name="T6" fmla="*/ 7 w 23"/>
                  <a:gd name="T7" fmla="*/ 17 h 21"/>
                  <a:gd name="T8" fmla="*/ 10 w 23"/>
                  <a:gd name="T9" fmla="*/ 0 h 21"/>
                  <a:gd name="T10" fmla="*/ 10 w 23"/>
                  <a:gd name="T11" fmla="*/ 0 h 21"/>
                  <a:gd name="T12" fmla="*/ 19 w 23"/>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19" y="13"/>
                    </a:moveTo>
                    <a:cubicBezTo>
                      <a:pt x="19" y="14"/>
                      <a:pt x="20" y="14"/>
                      <a:pt x="21" y="15"/>
                    </a:cubicBezTo>
                    <a:cubicBezTo>
                      <a:pt x="22" y="17"/>
                      <a:pt x="22" y="19"/>
                      <a:pt x="23" y="21"/>
                    </a:cubicBezTo>
                    <a:cubicBezTo>
                      <a:pt x="18" y="20"/>
                      <a:pt x="13" y="14"/>
                      <a:pt x="7" y="17"/>
                    </a:cubicBezTo>
                    <a:cubicBezTo>
                      <a:pt x="8" y="12"/>
                      <a:pt x="0" y="5"/>
                      <a:pt x="10" y="0"/>
                    </a:cubicBezTo>
                    <a:cubicBezTo>
                      <a:pt x="10" y="0"/>
                      <a:pt x="10" y="0"/>
                      <a:pt x="10" y="0"/>
                    </a:cubicBezTo>
                    <a:cubicBezTo>
                      <a:pt x="16" y="2"/>
                      <a:pt x="12" y="11"/>
                      <a:pt x="19" y="13"/>
                    </a:cubicBezTo>
                    <a:close/>
                  </a:path>
                </a:pathLst>
              </a:custGeom>
              <a:solidFill>
                <a:srgbClr val="E2B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9" name="Freeform 112">
                <a:extLst>
                  <a:ext uri="{FF2B5EF4-FFF2-40B4-BE49-F238E27FC236}">
                    <a16:creationId xmlns:a16="http://schemas.microsoft.com/office/drawing/2014/main" id="{EF300C9D-869B-CDC5-3AA6-FEA8401AA2D4}"/>
                  </a:ext>
                </a:extLst>
              </p:cNvPr>
              <p:cNvSpPr/>
              <p:nvPr/>
            </p:nvSpPr>
            <p:spPr bwMode="auto">
              <a:xfrm>
                <a:off x="705" y="3214"/>
                <a:ext cx="30" cy="62"/>
              </a:xfrm>
              <a:custGeom>
                <a:avLst/>
                <a:gdLst>
                  <a:gd name="T0" fmla="*/ 15 w 15"/>
                  <a:gd name="T1" fmla="*/ 4 h 31"/>
                  <a:gd name="T2" fmla="*/ 10 w 15"/>
                  <a:gd name="T3" fmla="*/ 25 h 31"/>
                  <a:gd name="T4" fmla="*/ 3 w 15"/>
                  <a:gd name="T5" fmla="*/ 29 h 31"/>
                  <a:gd name="T6" fmla="*/ 0 w 15"/>
                  <a:gd name="T7" fmla="*/ 21 h 31"/>
                  <a:gd name="T8" fmla="*/ 6 w 15"/>
                  <a:gd name="T9" fmla="*/ 25 h 31"/>
                  <a:gd name="T10" fmla="*/ 9 w 15"/>
                  <a:gd name="T11" fmla="*/ 18 h 31"/>
                  <a:gd name="T12" fmla="*/ 11 w 15"/>
                  <a:gd name="T13" fmla="*/ 4 h 31"/>
                  <a:gd name="T14" fmla="*/ 15 w 15"/>
                  <a:gd name="T15" fmla="*/ 4 h 31"/>
                  <a:gd name="T16" fmla="*/ 15 w 15"/>
                  <a:gd name="T1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1">
                    <a:moveTo>
                      <a:pt x="15" y="4"/>
                    </a:moveTo>
                    <a:cubicBezTo>
                      <a:pt x="15" y="11"/>
                      <a:pt x="13" y="19"/>
                      <a:pt x="10" y="25"/>
                    </a:cubicBezTo>
                    <a:cubicBezTo>
                      <a:pt x="9" y="27"/>
                      <a:pt x="6" y="31"/>
                      <a:pt x="3" y="29"/>
                    </a:cubicBezTo>
                    <a:cubicBezTo>
                      <a:pt x="0" y="28"/>
                      <a:pt x="0" y="25"/>
                      <a:pt x="0" y="21"/>
                    </a:cubicBezTo>
                    <a:cubicBezTo>
                      <a:pt x="3" y="22"/>
                      <a:pt x="3" y="27"/>
                      <a:pt x="6" y="25"/>
                    </a:cubicBezTo>
                    <a:cubicBezTo>
                      <a:pt x="9" y="23"/>
                      <a:pt x="10" y="20"/>
                      <a:pt x="9" y="18"/>
                    </a:cubicBezTo>
                    <a:cubicBezTo>
                      <a:pt x="6" y="12"/>
                      <a:pt x="10" y="9"/>
                      <a:pt x="11" y="4"/>
                    </a:cubicBezTo>
                    <a:cubicBezTo>
                      <a:pt x="11" y="0"/>
                      <a:pt x="13" y="4"/>
                      <a:pt x="15" y="4"/>
                    </a:cubicBezTo>
                    <a:cubicBezTo>
                      <a:pt x="15" y="4"/>
                      <a:pt x="15" y="4"/>
                      <a:pt x="15" y="4"/>
                    </a:cubicBezTo>
                    <a:close/>
                  </a:path>
                </a:pathLst>
              </a:custGeom>
              <a:solidFill>
                <a:srgbClr val="E0BE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0" name="Freeform 113">
                <a:extLst>
                  <a:ext uri="{FF2B5EF4-FFF2-40B4-BE49-F238E27FC236}">
                    <a16:creationId xmlns:a16="http://schemas.microsoft.com/office/drawing/2014/main" id="{06BF56B9-37C7-D88F-1D34-CEE91391C26C}"/>
                  </a:ext>
                </a:extLst>
              </p:cNvPr>
              <p:cNvSpPr/>
              <p:nvPr/>
            </p:nvSpPr>
            <p:spPr bwMode="auto">
              <a:xfrm>
                <a:off x="1673" y="1962"/>
                <a:ext cx="47" cy="30"/>
              </a:xfrm>
              <a:custGeom>
                <a:avLst/>
                <a:gdLst>
                  <a:gd name="T0" fmla="*/ 4 w 24"/>
                  <a:gd name="T1" fmla="*/ 15 h 15"/>
                  <a:gd name="T2" fmla="*/ 3 w 24"/>
                  <a:gd name="T3" fmla="*/ 12 h 15"/>
                  <a:gd name="T4" fmla="*/ 9 w 24"/>
                  <a:gd name="T5" fmla="*/ 3 h 15"/>
                  <a:gd name="T6" fmla="*/ 24 w 24"/>
                  <a:gd name="T7" fmla="*/ 12 h 15"/>
                  <a:gd name="T8" fmla="*/ 24 w 24"/>
                  <a:gd name="T9" fmla="*/ 12 h 15"/>
                  <a:gd name="T10" fmla="*/ 4 w 24"/>
                  <a:gd name="T11" fmla="*/ 15 h 15"/>
                </a:gdLst>
                <a:ahLst/>
                <a:cxnLst>
                  <a:cxn ang="0">
                    <a:pos x="T0" y="T1"/>
                  </a:cxn>
                  <a:cxn ang="0">
                    <a:pos x="T2" y="T3"/>
                  </a:cxn>
                  <a:cxn ang="0">
                    <a:pos x="T4" y="T5"/>
                  </a:cxn>
                  <a:cxn ang="0">
                    <a:pos x="T6" y="T7"/>
                  </a:cxn>
                  <a:cxn ang="0">
                    <a:pos x="T8" y="T9"/>
                  </a:cxn>
                  <a:cxn ang="0">
                    <a:pos x="T10" y="T11"/>
                  </a:cxn>
                </a:cxnLst>
                <a:rect l="0" t="0" r="r" b="b"/>
                <a:pathLst>
                  <a:path w="24" h="15">
                    <a:moveTo>
                      <a:pt x="4" y="15"/>
                    </a:moveTo>
                    <a:cubicBezTo>
                      <a:pt x="2" y="15"/>
                      <a:pt x="0" y="14"/>
                      <a:pt x="3" y="12"/>
                    </a:cubicBezTo>
                    <a:cubicBezTo>
                      <a:pt x="6" y="10"/>
                      <a:pt x="7" y="6"/>
                      <a:pt x="9" y="3"/>
                    </a:cubicBezTo>
                    <a:cubicBezTo>
                      <a:pt x="19" y="0"/>
                      <a:pt x="24" y="3"/>
                      <a:pt x="24" y="12"/>
                    </a:cubicBezTo>
                    <a:cubicBezTo>
                      <a:pt x="24" y="12"/>
                      <a:pt x="24" y="12"/>
                      <a:pt x="24" y="12"/>
                    </a:cubicBezTo>
                    <a:cubicBezTo>
                      <a:pt x="18" y="12"/>
                      <a:pt x="10" y="11"/>
                      <a:pt x="4" y="15"/>
                    </a:cubicBezTo>
                    <a:close/>
                  </a:path>
                </a:pathLst>
              </a:custGeom>
              <a:solidFill>
                <a:srgbClr val="E9C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1" name="Freeform 114">
                <a:extLst>
                  <a:ext uri="{FF2B5EF4-FFF2-40B4-BE49-F238E27FC236}">
                    <a16:creationId xmlns:a16="http://schemas.microsoft.com/office/drawing/2014/main" id="{B4BD9D64-8FAB-64C5-B7FA-8DB93172D0D9}"/>
                  </a:ext>
                </a:extLst>
              </p:cNvPr>
              <p:cNvSpPr/>
              <p:nvPr/>
            </p:nvSpPr>
            <p:spPr bwMode="auto">
              <a:xfrm>
                <a:off x="1619" y="2607"/>
                <a:ext cx="34" cy="40"/>
              </a:xfrm>
              <a:custGeom>
                <a:avLst/>
                <a:gdLst>
                  <a:gd name="T0" fmla="*/ 14 w 17"/>
                  <a:gd name="T1" fmla="*/ 3 h 20"/>
                  <a:gd name="T2" fmla="*/ 5 w 17"/>
                  <a:gd name="T3" fmla="*/ 20 h 20"/>
                  <a:gd name="T4" fmla="*/ 8 w 17"/>
                  <a:gd name="T5" fmla="*/ 13 h 20"/>
                  <a:gd name="T6" fmla="*/ 0 w 17"/>
                  <a:gd name="T7" fmla="*/ 14 h 20"/>
                  <a:gd name="T8" fmla="*/ 14 w 17"/>
                  <a:gd name="T9" fmla="*/ 0 h 20"/>
                  <a:gd name="T10" fmla="*/ 14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4" y="3"/>
                    </a:moveTo>
                    <a:cubicBezTo>
                      <a:pt x="17" y="12"/>
                      <a:pt x="15" y="19"/>
                      <a:pt x="5" y="20"/>
                    </a:cubicBezTo>
                    <a:cubicBezTo>
                      <a:pt x="3" y="17"/>
                      <a:pt x="9" y="16"/>
                      <a:pt x="8" y="13"/>
                    </a:cubicBezTo>
                    <a:cubicBezTo>
                      <a:pt x="5" y="11"/>
                      <a:pt x="3" y="17"/>
                      <a:pt x="0" y="14"/>
                    </a:cubicBezTo>
                    <a:cubicBezTo>
                      <a:pt x="1" y="6"/>
                      <a:pt x="12" y="7"/>
                      <a:pt x="14" y="0"/>
                    </a:cubicBezTo>
                    <a:cubicBezTo>
                      <a:pt x="15" y="1"/>
                      <a:pt x="15" y="2"/>
                      <a:pt x="14" y="3"/>
                    </a:cubicBezTo>
                    <a:close/>
                  </a:path>
                </a:pathLst>
              </a:custGeom>
              <a:solidFill>
                <a:srgbClr val="E9C4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2" name="Freeform 115">
                <a:extLst>
                  <a:ext uri="{FF2B5EF4-FFF2-40B4-BE49-F238E27FC236}">
                    <a16:creationId xmlns:a16="http://schemas.microsoft.com/office/drawing/2014/main" id="{E6BA093D-F52C-19A4-22BA-3B19340B6CCE}"/>
                  </a:ext>
                </a:extLst>
              </p:cNvPr>
              <p:cNvSpPr/>
              <p:nvPr/>
            </p:nvSpPr>
            <p:spPr bwMode="auto">
              <a:xfrm>
                <a:off x="2009" y="3242"/>
                <a:ext cx="36" cy="36"/>
              </a:xfrm>
              <a:custGeom>
                <a:avLst/>
                <a:gdLst>
                  <a:gd name="T0" fmla="*/ 0 w 18"/>
                  <a:gd name="T1" fmla="*/ 11 h 18"/>
                  <a:gd name="T2" fmla="*/ 16 w 18"/>
                  <a:gd name="T3" fmla="*/ 6 h 18"/>
                  <a:gd name="T4" fmla="*/ 16 w 18"/>
                  <a:gd name="T5" fmla="*/ 14 h 18"/>
                  <a:gd name="T6" fmla="*/ 5 w 18"/>
                  <a:gd name="T7" fmla="*/ 15 h 18"/>
                  <a:gd name="T8" fmla="*/ 3 w 18"/>
                  <a:gd name="T9" fmla="*/ 12 h 18"/>
                  <a:gd name="T10" fmla="*/ 0 w 18"/>
                  <a:gd name="T11" fmla="*/ 11 h 18"/>
                </a:gdLst>
                <a:ahLst/>
                <a:cxnLst>
                  <a:cxn ang="0">
                    <a:pos x="T0" y="T1"/>
                  </a:cxn>
                  <a:cxn ang="0">
                    <a:pos x="T2" y="T3"/>
                  </a:cxn>
                  <a:cxn ang="0">
                    <a:pos x="T4" y="T5"/>
                  </a:cxn>
                  <a:cxn ang="0">
                    <a:pos x="T6" y="T7"/>
                  </a:cxn>
                  <a:cxn ang="0">
                    <a:pos x="T8" y="T9"/>
                  </a:cxn>
                  <a:cxn ang="0">
                    <a:pos x="T10" y="T11"/>
                  </a:cxn>
                </a:cxnLst>
                <a:rect l="0" t="0" r="r" b="b"/>
                <a:pathLst>
                  <a:path w="18" h="18">
                    <a:moveTo>
                      <a:pt x="0" y="11"/>
                    </a:moveTo>
                    <a:cubicBezTo>
                      <a:pt x="1" y="0"/>
                      <a:pt x="11" y="7"/>
                      <a:pt x="16" y="6"/>
                    </a:cubicBezTo>
                    <a:cubicBezTo>
                      <a:pt x="18" y="5"/>
                      <a:pt x="18" y="11"/>
                      <a:pt x="16" y="14"/>
                    </a:cubicBezTo>
                    <a:cubicBezTo>
                      <a:pt x="13" y="18"/>
                      <a:pt x="9" y="17"/>
                      <a:pt x="5" y="15"/>
                    </a:cubicBezTo>
                    <a:cubicBezTo>
                      <a:pt x="4" y="14"/>
                      <a:pt x="4" y="13"/>
                      <a:pt x="3" y="12"/>
                    </a:cubicBezTo>
                    <a:cubicBezTo>
                      <a:pt x="2" y="13"/>
                      <a:pt x="1" y="12"/>
                      <a:pt x="0" y="11"/>
                    </a:cubicBezTo>
                    <a:close/>
                  </a:path>
                </a:pathLst>
              </a:custGeom>
              <a:solidFill>
                <a:srgbClr val="E1B9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3" name="Freeform 116">
                <a:extLst>
                  <a:ext uri="{FF2B5EF4-FFF2-40B4-BE49-F238E27FC236}">
                    <a16:creationId xmlns:a16="http://schemas.microsoft.com/office/drawing/2014/main" id="{DEB09A08-5E98-BCC6-2C32-DF40A1527204}"/>
                  </a:ext>
                </a:extLst>
              </p:cNvPr>
              <p:cNvSpPr/>
              <p:nvPr/>
            </p:nvSpPr>
            <p:spPr bwMode="auto">
              <a:xfrm>
                <a:off x="1883" y="2858"/>
                <a:ext cx="31" cy="42"/>
              </a:xfrm>
              <a:custGeom>
                <a:avLst/>
                <a:gdLst>
                  <a:gd name="T0" fmla="*/ 15 w 16"/>
                  <a:gd name="T1" fmla="*/ 21 h 21"/>
                  <a:gd name="T2" fmla="*/ 0 w 16"/>
                  <a:gd name="T3" fmla="*/ 0 h 21"/>
                  <a:gd name="T4" fmla="*/ 15 w 16"/>
                  <a:gd name="T5" fmla="*/ 21 h 21"/>
                </a:gdLst>
                <a:ahLst/>
                <a:cxnLst>
                  <a:cxn ang="0">
                    <a:pos x="T0" y="T1"/>
                  </a:cxn>
                  <a:cxn ang="0">
                    <a:pos x="T2" y="T3"/>
                  </a:cxn>
                  <a:cxn ang="0">
                    <a:pos x="T4" y="T5"/>
                  </a:cxn>
                </a:cxnLst>
                <a:rect l="0" t="0" r="r" b="b"/>
                <a:pathLst>
                  <a:path w="16" h="21">
                    <a:moveTo>
                      <a:pt x="15" y="21"/>
                    </a:moveTo>
                    <a:cubicBezTo>
                      <a:pt x="7" y="16"/>
                      <a:pt x="8" y="6"/>
                      <a:pt x="0" y="0"/>
                    </a:cubicBezTo>
                    <a:cubicBezTo>
                      <a:pt x="13" y="3"/>
                      <a:pt x="16" y="8"/>
                      <a:pt x="15" y="21"/>
                    </a:cubicBezTo>
                    <a:close/>
                  </a:path>
                </a:pathLst>
              </a:custGeom>
              <a:solidFill>
                <a:srgbClr val="F0C9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4" name="Freeform 117">
                <a:extLst>
                  <a:ext uri="{FF2B5EF4-FFF2-40B4-BE49-F238E27FC236}">
                    <a16:creationId xmlns:a16="http://schemas.microsoft.com/office/drawing/2014/main" id="{4D6D21A5-624B-5C1C-67EC-0D6DADBF06BD}"/>
                  </a:ext>
                </a:extLst>
              </p:cNvPr>
              <p:cNvSpPr/>
              <p:nvPr/>
            </p:nvSpPr>
            <p:spPr bwMode="auto">
              <a:xfrm>
                <a:off x="837" y="2364"/>
                <a:ext cx="34" cy="39"/>
              </a:xfrm>
              <a:custGeom>
                <a:avLst/>
                <a:gdLst>
                  <a:gd name="T0" fmla="*/ 14 w 17"/>
                  <a:gd name="T1" fmla="*/ 17 h 20"/>
                  <a:gd name="T2" fmla="*/ 9 w 17"/>
                  <a:gd name="T3" fmla="*/ 13 h 20"/>
                  <a:gd name="T4" fmla="*/ 0 w 17"/>
                  <a:gd name="T5" fmla="*/ 9 h 20"/>
                  <a:gd name="T6" fmla="*/ 1 w 17"/>
                  <a:gd name="T7" fmla="*/ 6 h 20"/>
                  <a:gd name="T8" fmla="*/ 13 w 17"/>
                  <a:gd name="T9" fmla="*/ 2 h 20"/>
                  <a:gd name="T10" fmla="*/ 13 w 17"/>
                  <a:gd name="T11" fmla="*/ 13 h 20"/>
                  <a:gd name="T12" fmla="*/ 14 w 17"/>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14" y="17"/>
                    </a:moveTo>
                    <a:cubicBezTo>
                      <a:pt x="10" y="20"/>
                      <a:pt x="10" y="14"/>
                      <a:pt x="9" y="13"/>
                    </a:cubicBezTo>
                    <a:cubicBezTo>
                      <a:pt x="6" y="12"/>
                      <a:pt x="6" y="5"/>
                      <a:pt x="0" y="9"/>
                    </a:cubicBezTo>
                    <a:cubicBezTo>
                      <a:pt x="0" y="8"/>
                      <a:pt x="1" y="7"/>
                      <a:pt x="1" y="6"/>
                    </a:cubicBezTo>
                    <a:cubicBezTo>
                      <a:pt x="3" y="0"/>
                      <a:pt x="9" y="0"/>
                      <a:pt x="13" y="2"/>
                    </a:cubicBezTo>
                    <a:cubicBezTo>
                      <a:pt x="17" y="4"/>
                      <a:pt x="17" y="9"/>
                      <a:pt x="13" y="13"/>
                    </a:cubicBezTo>
                    <a:cubicBezTo>
                      <a:pt x="13" y="13"/>
                      <a:pt x="14" y="15"/>
                      <a:pt x="14" y="17"/>
                    </a:cubicBezTo>
                    <a:close/>
                  </a:path>
                </a:pathLst>
              </a:custGeom>
              <a:solidFill>
                <a:srgbClr val="8C3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5" name="Freeform 118">
                <a:extLst>
                  <a:ext uri="{FF2B5EF4-FFF2-40B4-BE49-F238E27FC236}">
                    <a16:creationId xmlns:a16="http://schemas.microsoft.com/office/drawing/2014/main" id="{977E432F-292C-C9AA-1C43-2176E38D13F3}"/>
                  </a:ext>
                </a:extLst>
              </p:cNvPr>
              <p:cNvSpPr/>
              <p:nvPr/>
            </p:nvSpPr>
            <p:spPr bwMode="auto">
              <a:xfrm>
                <a:off x="934" y="2597"/>
                <a:ext cx="52" cy="40"/>
              </a:xfrm>
              <a:custGeom>
                <a:avLst/>
                <a:gdLst>
                  <a:gd name="T0" fmla="*/ 7 w 26"/>
                  <a:gd name="T1" fmla="*/ 4 h 20"/>
                  <a:gd name="T2" fmla="*/ 11 w 26"/>
                  <a:gd name="T3" fmla="*/ 11 h 20"/>
                  <a:gd name="T4" fmla="*/ 16 w 26"/>
                  <a:gd name="T5" fmla="*/ 7 h 20"/>
                  <a:gd name="T6" fmla="*/ 26 w 26"/>
                  <a:gd name="T7" fmla="*/ 6 h 20"/>
                  <a:gd name="T8" fmla="*/ 21 w 26"/>
                  <a:gd name="T9" fmla="*/ 6 h 20"/>
                  <a:gd name="T10" fmla="*/ 0 w 26"/>
                  <a:gd name="T11" fmla="*/ 14 h 20"/>
                  <a:gd name="T12" fmla="*/ 5 w 26"/>
                  <a:gd name="T13" fmla="*/ 1 h 20"/>
                  <a:gd name="T14" fmla="*/ 7 w 26"/>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0">
                    <a:moveTo>
                      <a:pt x="7" y="4"/>
                    </a:moveTo>
                    <a:cubicBezTo>
                      <a:pt x="7" y="7"/>
                      <a:pt x="6" y="10"/>
                      <a:pt x="11" y="11"/>
                    </a:cubicBezTo>
                    <a:cubicBezTo>
                      <a:pt x="14" y="12"/>
                      <a:pt x="15" y="9"/>
                      <a:pt x="16" y="7"/>
                    </a:cubicBezTo>
                    <a:cubicBezTo>
                      <a:pt x="18" y="0"/>
                      <a:pt x="22" y="1"/>
                      <a:pt x="26" y="6"/>
                    </a:cubicBezTo>
                    <a:cubicBezTo>
                      <a:pt x="24" y="6"/>
                      <a:pt x="21" y="6"/>
                      <a:pt x="21" y="6"/>
                    </a:cubicBezTo>
                    <a:cubicBezTo>
                      <a:pt x="18" y="20"/>
                      <a:pt x="9" y="14"/>
                      <a:pt x="0" y="14"/>
                    </a:cubicBezTo>
                    <a:cubicBezTo>
                      <a:pt x="3" y="10"/>
                      <a:pt x="5" y="6"/>
                      <a:pt x="5" y="1"/>
                    </a:cubicBezTo>
                    <a:cubicBezTo>
                      <a:pt x="5" y="2"/>
                      <a:pt x="6" y="3"/>
                      <a:pt x="7" y="4"/>
                    </a:cubicBezTo>
                    <a:close/>
                  </a:path>
                </a:pathLst>
              </a:custGeom>
              <a:solidFill>
                <a:srgbClr val="802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6" name="Freeform 119">
                <a:extLst>
                  <a:ext uri="{FF2B5EF4-FFF2-40B4-BE49-F238E27FC236}">
                    <a16:creationId xmlns:a16="http://schemas.microsoft.com/office/drawing/2014/main" id="{80F54D80-37D1-7076-C33C-089D70E487CB}"/>
                  </a:ext>
                </a:extLst>
              </p:cNvPr>
              <p:cNvSpPr/>
              <p:nvPr/>
            </p:nvSpPr>
            <p:spPr bwMode="auto">
              <a:xfrm>
                <a:off x="2103" y="3274"/>
                <a:ext cx="43" cy="29"/>
              </a:xfrm>
              <a:custGeom>
                <a:avLst/>
                <a:gdLst>
                  <a:gd name="T0" fmla="*/ 0 w 22"/>
                  <a:gd name="T1" fmla="*/ 4 h 15"/>
                  <a:gd name="T2" fmla="*/ 4 w 22"/>
                  <a:gd name="T3" fmla="*/ 0 h 15"/>
                  <a:gd name="T4" fmla="*/ 22 w 22"/>
                  <a:gd name="T5" fmla="*/ 12 h 15"/>
                  <a:gd name="T6" fmla="*/ 21 w 22"/>
                  <a:gd name="T7" fmla="*/ 15 h 15"/>
                  <a:gd name="T8" fmla="*/ 10 w 22"/>
                  <a:gd name="T9" fmla="*/ 12 h 15"/>
                  <a:gd name="T10" fmla="*/ 1 w 22"/>
                  <a:gd name="T11" fmla="*/ 6 h 15"/>
                  <a:gd name="T12" fmla="*/ 0 w 22"/>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22" h="15">
                    <a:moveTo>
                      <a:pt x="0" y="4"/>
                    </a:moveTo>
                    <a:cubicBezTo>
                      <a:pt x="1" y="2"/>
                      <a:pt x="2" y="0"/>
                      <a:pt x="4" y="0"/>
                    </a:cubicBezTo>
                    <a:cubicBezTo>
                      <a:pt x="5" y="0"/>
                      <a:pt x="22" y="11"/>
                      <a:pt x="22" y="12"/>
                    </a:cubicBezTo>
                    <a:cubicBezTo>
                      <a:pt x="22" y="13"/>
                      <a:pt x="21" y="15"/>
                      <a:pt x="21" y="15"/>
                    </a:cubicBezTo>
                    <a:cubicBezTo>
                      <a:pt x="17" y="14"/>
                      <a:pt x="12" y="14"/>
                      <a:pt x="10" y="12"/>
                    </a:cubicBezTo>
                    <a:cubicBezTo>
                      <a:pt x="8" y="8"/>
                      <a:pt x="7" y="4"/>
                      <a:pt x="1" y="6"/>
                    </a:cubicBezTo>
                    <a:cubicBezTo>
                      <a:pt x="1" y="6"/>
                      <a:pt x="0" y="5"/>
                      <a:pt x="0" y="4"/>
                    </a:cubicBezTo>
                    <a:close/>
                  </a:path>
                </a:pathLst>
              </a:custGeom>
              <a:solidFill>
                <a:srgbClr val="E7C2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7" name="Freeform 120">
                <a:extLst>
                  <a:ext uri="{FF2B5EF4-FFF2-40B4-BE49-F238E27FC236}">
                    <a16:creationId xmlns:a16="http://schemas.microsoft.com/office/drawing/2014/main" id="{DB97DA83-151E-1B4D-834B-C83851ABBCBE}"/>
                  </a:ext>
                </a:extLst>
              </p:cNvPr>
              <p:cNvSpPr/>
              <p:nvPr/>
            </p:nvSpPr>
            <p:spPr bwMode="auto">
              <a:xfrm>
                <a:off x="1625" y="2229"/>
                <a:ext cx="28" cy="42"/>
              </a:xfrm>
              <a:custGeom>
                <a:avLst/>
                <a:gdLst>
                  <a:gd name="T0" fmla="*/ 0 w 14"/>
                  <a:gd name="T1" fmla="*/ 0 h 21"/>
                  <a:gd name="T2" fmla="*/ 11 w 14"/>
                  <a:gd name="T3" fmla="*/ 6 h 21"/>
                  <a:gd name="T4" fmla="*/ 14 w 14"/>
                  <a:gd name="T5" fmla="*/ 14 h 21"/>
                  <a:gd name="T6" fmla="*/ 10 w 14"/>
                  <a:gd name="T7" fmla="*/ 18 h 21"/>
                  <a:gd name="T8" fmla="*/ 7 w 14"/>
                  <a:gd name="T9" fmla="*/ 13 h 21"/>
                  <a:gd name="T10" fmla="*/ 0 w 14"/>
                  <a:gd name="T11" fmla="*/ 0 h 21"/>
                </a:gdLst>
                <a:ahLst/>
                <a:cxnLst>
                  <a:cxn ang="0">
                    <a:pos x="T0" y="T1"/>
                  </a:cxn>
                  <a:cxn ang="0">
                    <a:pos x="T2" y="T3"/>
                  </a:cxn>
                  <a:cxn ang="0">
                    <a:pos x="T4" y="T5"/>
                  </a:cxn>
                  <a:cxn ang="0">
                    <a:pos x="T6" y="T7"/>
                  </a:cxn>
                  <a:cxn ang="0">
                    <a:pos x="T8" y="T9"/>
                  </a:cxn>
                  <a:cxn ang="0">
                    <a:pos x="T10" y="T11"/>
                  </a:cxn>
                </a:cxnLst>
                <a:rect l="0" t="0" r="r" b="b"/>
                <a:pathLst>
                  <a:path w="14" h="21">
                    <a:moveTo>
                      <a:pt x="0" y="0"/>
                    </a:moveTo>
                    <a:cubicBezTo>
                      <a:pt x="4" y="2"/>
                      <a:pt x="7" y="4"/>
                      <a:pt x="11" y="6"/>
                    </a:cubicBezTo>
                    <a:cubicBezTo>
                      <a:pt x="14" y="8"/>
                      <a:pt x="14" y="11"/>
                      <a:pt x="14" y="14"/>
                    </a:cubicBezTo>
                    <a:cubicBezTo>
                      <a:pt x="14" y="15"/>
                      <a:pt x="12" y="18"/>
                      <a:pt x="10" y="18"/>
                    </a:cubicBezTo>
                    <a:cubicBezTo>
                      <a:pt x="5" y="21"/>
                      <a:pt x="9" y="14"/>
                      <a:pt x="7" y="13"/>
                    </a:cubicBezTo>
                    <a:cubicBezTo>
                      <a:pt x="0" y="12"/>
                      <a:pt x="2" y="5"/>
                      <a:pt x="0" y="0"/>
                    </a:cubicBezTo>
                    <a:close/>
                  </a:path>
                </a:pathLst>
              </a:custGeom>
              <a:solidFill>
                <a:srgbClr val="E8C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8" name="Freeform 121">
                <a:extLst>
                  <a:ext uri="{FF2B5EF4-FFF2-40B4-BE49-F238E27FC236}">
                    <a16:creationId xmlns:a16="http://schemas.microsoft.com/office/drawing/2014/main" id="{BCD464BD-6FE0-D5B8-1DAE-EBC354D06A38}"/>
                  </a:ext>
                </a:extLst>
              </p:cNvPr>
              <p:cNvSpPr/>
              <p:nvPr/>
            </p:nvSpPr>
            <p:spPr bwMode="auto">
              <a:xfrm>
                <a:off x="1083" y="3024"/>
                <a:ext cx="28" cy="36"/>
              </a:xfrm>
              <a:custGeom>
                <a:avLst/>
                <a:gdLst>
                  <a:gd name="T0" fmla="*/ 2 w 14"/>
                  <a:gd name="T1" fmla="*/ 4 h 18"/>
                  <a:gd name="T2" fmla="*/ 14 w 14"/>
                  <a:gd name="T3" fmla="*/ 10 h 18"/>
                  <a:gd name="T4" fmla="*/ 4 w 14"/>
                  <a:gd name="T5" fmla="*/ 16 h 18"/>
                  <a:gd name="T6" fmla="*/ 2 w 14"/>
                  <a:gd name="T7" fmla="*/ 4 h 18"/>
                </a:gdLst>
                <a:ahLst/>
                <a:cxnLst>
                  <a:cxn ang="0">
                    <a:pos x="T0" y="T1"/>
                  </a:cxn>
                  <a:cxn ang="0">
                    <a:pos x="T2" y="T3"/>
                  </a:cxn>
                  <a:cxn ang="0">
                    <a:pos x="T4" y="T5"/>
                  </a:cxn>
                  <a:cxn ang="0">
                    <a:pos x="T6" y="T7"/>
                  </a:cxn>
                </a:cxnLst>
                <a:rect l="0" t="0" r="r" b="b"/>
                <a:pathLst>
                  <a:path w="14" h="18">
                    <a:moveTo>
                      <a:pt x="2" y="4"/>
                    </a:moveTo>
                    <a:cubicBezTo>
                      <a:pt x="7" y="4"/>
                      <a:pt x="14" y="0"/>
                      <a:pt x="14" y="10"/>
                    </a:cubicBezTo>
                    <a:cubicBezTo>
                      <a:pt x="11" y="13"/>
                      <a:pt x="9" y="18"/>
                      <a:pt x="4" y="16"/>
                    </a:cubicBezTo>
                    <a:cubicBezTo>
                      <a:pt x="1" y="14"/>
                      <a:pt x="0" y="8"/>
                      <a:pt x="2" y="4"/>
                    </a:cubicBezTo>
                    <a:close/>
                  </a:path>
                </a:pathLst>
              </a:custGeom>
              <a:solidFill>
                <a:srgbClr val="F1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9" name="Freeform 122">
                <a:extLst>
                  <a:ext uri="{FF2B5EF4-FFF2-40B4-BE49-F238E27FC236}">
                    <a16:creationId xmlns:a16="http://schemas.microsoft.com/office/drawing/2014/main" id="{4B9293F0-93F7-AF61-FCE1-3CCD47781E30}"/>
                  </a:ext>
                </a:extLst>
              </p:cNvPr>
              <p:cNvSpPr/>
              <p:nvPr/>
            </p:nvSpPr>
            <p:spPr bwMode="auto">
              <a:xfrm>
                <a:off x="1243" y="2791"/>
                <a:ext cx="34" cy="38"/>
              </a:xfrm>
              <a:custGeom>
                <a:avLst/>
                <a:gdLst>
                  <a:gd name="T0" fmla="*/ 15 w 17"/>
                  <a:gd name="T1" fmla="*/ 4 h 19"/>
                  <a:gd name="T2" fmla="*/ 7 w 17"/>
                  <a:gd name="T3" fmla="*/ 17 h 19"/>
                  <a:gd name="T4" fmla="*/ 1 w 17"/>
                  <a:gd name="T5" fmla="*/ 6 h 19"/>
                  <a:gd name="T6" fmla="*/ 15 w 17"/>
                  <a:gd name="T7" fmla="*/ 4 h 19"/>
                </a:gdLst>
                <a:ahLst/>
                <a:cxnLst>
                  <a:cxn ang="0">
                    <a:pos x="T0" y="T1"/>
                  </a:cxn>
                  <a:cxn ang="0">
                    <a:pos x="T2" y="T3"/>
                  </a:cxn>
                  <a:cxn ang="0">
                    <a:pos x="T4" y="T5"/>
                  </a:cxn>
                  <a:cxn ang="0">
                    <a:pos x="T6" y="T7"/>
                  </a:cxn>
                </a:cxnLst>
                <a:rect l="0" t="0" r="r" b="b"/>
                <a:pathLst>
                  <a:path w="17" h="19">
                    <a:moveTo>
                      <a:pt x="15" y="4"/>
                    </a:moveTo>
                    <a:cubicBezTo>
                      <a:pt x="8" y="5"/>
                      <a:pt x="17" y="19"/>
                      <a:pt x="7" y="17"/>
                    </a:cubicBezTo>
                    <a:cubicBezTo>
                      <a:pt x="4" y="16"/>
                      <a:pt x="0" y="10"/>
                      <a:pt x="1" y="6"/>
                    </a:cubicBezTo>
                    <a:cubicBezTo>
                      <a:pt x="4" y="0"/>
                      <a:pt x="10" y="5"/>
                      <a:pt x="15" y="4"/>
                    </a:cubicBezTo>
                    <a:close/>
                  </a:path>
                </a:pathLst>
              </a:custGeom>
              <a:solidFill>
                <a:srgbClr val="EF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0" name="Freeform 123">
                <a:extLst>
                  <a:ext uri="{FF2B5EF4-FFF2-40B4-BE49-F238E27FC236}">
                    <a16:creationId xmlns:a16="http://schemas.microsoft.com/office/drawing/2014/main" id="{F2E14F1C-468D-49A9-1017-DC8A9735A8C1}"/>
                  </a:ext>
                </a:extLst>
              </p:cNvPr>
              <p:cNvSpPr/>
              <p:nvPr/>
            </p:nvSpPr>
            <p:spPr bwMode="auto">
              <a:xfrm>
                <a:off x="2257" y="3163"/>
                <a:ext cx="32" cy="40"/>
              </a:xfrm>
              <a:custGeom>
                <a:avLst/>
                <a:gdLst>
                  <a:gd name="T0" fmla="*/ 0 w 16"/>
                  <a:gd name="T1" fmla="*/ 6 h 20"/>
                  <a:gd name="T2" fmla="*/ 8 w 16"/>
                  <a:gd name="T3" fmla="*/ 4 h 20"/>
                  <a:gd name="T4" fmla="*/ 14 w 16"/>
                  <a:gd name="T5" fmla="*/ 2 h 20"/>
                  <a:gd name="T6" fmla="*/ 13 w 16"/>
                  <a:gd name="T7" fmla="*/ 9 h 20"/>
                  <a:gd name="T8" fmla="*/ 7 w 16"/>
                  <a:gd name="T9" fmla="*/ 20 h 20"/>
                  <a:gd name="T10" fmla="*/ 0 w 16"/>
                  <a:gd name="T11" fmla="*/ 5 h 20"/>
                  <a:gd name="T12" fmla="*/ 0 w 16"/>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0" y="6"/>
                    </a:moveTo>
                    <a:cubicBezTo>
                      <a:pt x="3" y="7"/>
                      <a:pt x="7" y="8"/>
                      <a:pt x="8" y="4"/>
                    </a:cubicBezTo>
                    <a:cubicBezTo>
                      <a:pt x="10" y="1"/>
                      <a:pt x="11" y="0"/>
                      <a:pt x="14" y="2"/>
                    </a:cubicBezTo>
                    <a:cubicBezTo>
                      <a:pt x="16" y="4"/>
                      <a:pt x="15" y="6"/>
                      <a:pt x="13" y="9"/>
                    </a:cubicBezTo>
                    <a:cubicBezTo>
                      <a:pt x="11" y="12"/>
                      <a:pt x="6" y="14"/>
                      <a:pt x="7" y="20"/>
                    </a:cubicBezTo>
                    <a:cubicBezTo>
                      <a:pt x="2" y="15"/>
                      <a:pt x="0" y="11"/>
                      <a:pt x="0" y="5"/>
                    </a:cubicBezTo>
                    <a:cubicBezTo>
                      <a:pt x="0" y="5"/>
                      <a:pt x="0" y="6"/>
                      <a:pt x="0" y="6"/>
                    </a:cubicBezTo>
                    <a:close/>
                  </a:path>
                </a:pathLst>
              </a:custGeom>
              <a:solidFill>
                <a:srgbClr val="E6B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1" name="Freeform 124">
                <a:extLst>
                  <a:ext uri="{FF2B5EF4-FFF2-40B4-BE49-F238E27FC236}">
                    <a16:creationId xmlns:a16="http://schemas.microsoft.com/office/drawing/2014/main" id="{BFE9CB59-D8EF-71DE-9ACE-5341C1615987}"/>
                  </a:ext>
                </a:extLst>
              </p:cNvPr>
              <p:cNvSpPr/>
              <p:nvPr/>
            </p:nvSpPr>
            <p:spPr bwMode="auto">
              <a:xfrm>
                <a:off x="2000" y="1823"/>
                <a:ext cx="31" cy="48"/>
              </a:xfrm>
              <a:custGeom>
                <a:avLst/>
                <a:gdLst>
                  <a:gd name="T0" fmla="*/ 15 w 16"/>
                  <a:gd name="T1" fmla="*/ 6 h 24"/>
                  <a:gd name="T2" fmla="*/ 4 w 16"/>
                  <a:gd name="T3" fmla="*/ 22 h 24"/>
                  <a:gd name="T4" fmla="*/ 0 w 16"/>
                  <a:gd name="T5" fmla="*/ 22 h 24"/>
                  <a:gd name="T6" fmla="*/ 2 w 16"/>
                  <a:gd name="T7" fmla="*/ 18 h 24"/>
                  <a:gd name="T8" fmla="*/ 8 w 16"/>
                  <a:gd name="T9" fmla="*/ 5 h 24"/>
                  <a:gd name="T10" fmla="*/ 14 w 16"/>
                  <a:gd name="T11" fmla="*/ 2 h 24"/>
                  <a:gd name="T12" fmla="*/ 15 w 16"/>
                  <a:gd name="T13" fmla="*/ 6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5" y="6"/>
                    </a:moveTo>
                    <a:cubicBezTo>
                      <a:pt x="14" y="13"/>
                      <a:pt x="11" y="19"/>
                      <a:pt x="4" y="22"/>
                    </a:cubicBezTo>
                    <a:cubicBezTo>
                      <a:pt x="3" y="23"/>
                      <a:pt x="1" y="24"/>
                      <a:pt x="0" y="22"/>
                    </a:cubicBezTo>
                    <a:cubicBezTo>
                      <a:pt x="0" y="21"/>
                      <a:pt x="1" y="18"/>
                      <a:pt x="2" y="18"/>
                    </a:cubicBezTo>
                    <a:cubicBezTo>
                      <a:pt x="10" y="17"/>
                      <a:pt x="8" y="11"/>
                      <a:pt x="8" y="5"/>
                    </a:cubicBezTo>
                    <a:cubicBezTo>
                      <a:pt x="8" y="0"/>
                      <a:pt x="11" y="2"/>
                      <a:pt x="14" y="2"/>
                    </a:cubicBezTo>
                    <a:cubicBezTo>
                      <a:pt x="16" y="3"/>
                      <a:pt x="16" y="4"/>
                      <a:pt x="15" y="6"/>
                    </a:cubicBezTo>
                    <a:close/>
                  </a:path>
                </a:pathLst>
              </a:custGeom>
              <a:solidFill>
                <a:srgbClr val="E8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2" name="Freeform 125">
                <a:extLst>
                  <a:ext uri="{FF2B5EF4-FFF2-40B4-BE49-F238E27FC236}">
                    <a16:creationId xmlns:a16="http://schemas.microsoft.com/office/drawing/2014/main" id="{516ABDDF-333C-3FB4-2763-FB5215B11E49}"/>
                  </a:ext>
                </a:extLst>
              </p:cNvPr>
              <p:cNvSpPr/>
              <p:nvPr/>
            </p:nvSpPr>
            <p:spPr bwMode="auto">
              <a:xfrm>
                <a:off x="1861" y="2872"/>
                <a:ext cx="30" cy="42"/>
              </a:xfrm>
              <a:custGeom>
                <a:avLst/>
                <a:gdLst>
                  <a:gd name="T0" fmla="*/ 3 w 15"/>
                  <a:gd name="T1" fmla="*/ 21 h 21"/>
                  <a:gd name="T2" fmla="*/ 6 w 15"/>
                  <a:gd name="T3" fmla="*/ 0 h 21"/>
                  <a:gd name="T4" fmla="*/ 14 w 15"/>
                  <a:gd name="T5" fmla="*/ 7 h 21"/>
                  <a:gd name="T6" fmla="*/ 14 w 15"/>
                  <a:gd name="T7" fmla="*/ 12 h 21"/>
                  <a:gd name="T8" fmla="*/ 10 w 15"/>
                  <a:gd name="T9" fmla="*/ 11 h 21"/>
                  <a:gd name="T10" fmla="*/ 8 w 15"/>
                  <a:gd name="T11" fmla="*/ 12 h 21"/>
                  <a:gd name="T12" fmla="*/ 3 w 15"/>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5" h="21">
                    <a:moveTo>
                      <a:pt x="3" y="21"/>
                    </a:moveTo>
                    <a:cubicBezTo>
                      <a:pt x="0" y="11"/>
                      <a:pt x="6" y="6"/>
                      <a:pt x="6" y="0"/>
                    </a:cubicBezTo>
                    <a:cubicBezTo>
                      <a:pt x="11" y="0"/>
                      <a:pt x="8" y="8"/>
                      <a:pt x="14" y="7"/>
                    </a:cubicBezTo>
                    <a:cubicBezTo>
                      <a:pt x="14" y="9"/>
                      <a:pt x="15" y="11"/>
                      <a:pt x="14" y="12"/>
                    </a:cubicBezTo>
                    <a:cubicBezTo>
                      <a:pt x="12" y="15"/>
                      <a:pt x="11" y="13"/>
                      <a:pt x="10" y="11"/>
                    </a:cubicBezTo>
                    <a:cubicBezTo>
                      <a:pt x="7" y="7"/>
                      <a:pt x="8" y="12"/>
                      <a:pt x="8" y="12"/>
                    </a:cubicBezTo>
                    <a:cubicBezTo>
                      <a:pt x="6" y="14"/>
                      <a:pt x="6" y="17"/>
                      <a:pt x="3" y="21"/>
                    </a:cubicBezTo>
                    <a:close/>
                  </a:path>
                </a:pathLst>
              </a:custGeom>
              <a:solidFill>
                <a:srgbClr val="DDB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3" name="Freeform 126">
                <a:extLst>
                  <a:ext uri="{FF2B5EF4-FFF2-40B4-BE49-F238E27FC236}">
                    <a16:creationId xmlns:a16="http://schemas.microsoft.com/office/drawing/2014/main" id="{A37673C4-FDBA-0CD0-0FFB-AA33C95E2B97}"/>
                  </a:ext>
                </a:extLst>
              </p:cNvPr>
              <p:cNvSpPr/>
              <p:nvPr/>
            </p:nvSpPr>
            <p:spPr bwMode="auto">
              <a:xfrm>
                <a:off x="913" y="2465"/>
                <a:ext cx="33" cy="25"/>
              </a:xfrm>
              <a:custGeom>
                <a:avLst/>
                <a:gdLst>
                  <a:gd name="T0" fmla="*/ 9 w 17"/>
                  <a:gd name="T1" fmla="*/ 1 h 13"/>
                  <a:gd name="T2" fmla="*/ 13 w 17"/>
                  <a:gd name="T3" fmla="*/ 5 h 13"/>
                  <a:gd name="T4" fmla="*/ 11 w 17"/>
                  <a:gd name="T5" fmla="*/ 13 h 13"/>
                  <a:gd name="T6" fmla="*/ 1 w 17"/>
                  <a:gd name="T7" fmla="*/ 3 h 13"/>
                  <a:gd name="T8" fmla="*/ 9 w 17"/>
                  <a:gd name="T9" fmla="*/ 1 h 13"/>
                </a:gdLst>
                <a:ahLst/>
                <a:cxnLst>
                  <a:cxn ang="0">
                    <a:pos x="T0" y="T1"/>
                  </a:cxn>
                  <a:cxn ang="0">
                    <a:pos x="T2" y="T3"/>
                  </a:cxn>
                  <a:cxn ang="0">
                    <a:pos x="T4" y="T5"/>
                  </a:cxn>
                  <a:cxn ang="0">
                    <a:pos x="T6" y="T7"/>
                  </a:cxn>
                  <a:cxn ang="0">
                    <a:pos x="T8" y="T9"/>
                  </a:cxn>
                </a:cxnLst>
                <a:rect l="0" t="0" r="r" b="b"/>
                <a:pathLst>
                  <a:path w="17" h="13">
                    <a:moveTo>
                      <a:pt x="9" y="1"/>
                    </a:moveTo>
                    <a:cubicBezTo>
                      <a:pt x="10" y="2"/>
                      <a:pt x="12" y="3"/>
                      <a:pt x="13" y="5"/>
                    </a:cubicBezTo>
                    <a:cubicBezTo>
                      <a:pt x="12" y="8"/>
                      <a:pt x="17" y="13"/>
                      <a:pt x="11" y="13"/>
                    </a:cubicBezTo>
                    <a:cubicBezTo>
                      <a:pt x="6" y="13"/>
                      <a:pt x="2" y="8"/>
                      <a:pt x="1" y="3"/>
                    </a:cubicBezTo>
                    <a:cubicBezTo>
                      <a:pt x="0" y="0"/>
                      <a:pt x="1" y="0"/>
                      <a:pt x="9" y="1"/>
                    </a:cubicBezTo>
                    <a:close/>
                  </a:path>
                </a:pathLst>
              </a:custGeom>
              <a:solidFill>
                <a:srgbClr val="E2B8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4" name="Freeform 127">
                <a:extLst>
                  <a:ext uri="{FF2B5EF4-FFF2-40B4-BE49-F238E27FC236}">
                    <a16:creationId xmlns:a16="http://schemas.microsoft.com/office/drawing/2014/main" id="{85FA3E8A-F769-13AB-42F2-E5EEFE4C97ED}"/>
                  </a:ext>
                </a:extLst>
              </p:cNvPr>
              <p:cNvSpPr/>
              <p:nvPr/>
            </p:nvSpPr>
            <p:spPr bwMode="auto">
              <a:xfrm>
                <a:off x="1782" y="2637"/>
                <a:ext cx="28" cy="53"/>
              </a:xfrm>
              <a:custGeom>
                <a:avLst/>
                <a:gdLst>
                  <a:gd name="T0" fmla="*/ 1 w 14"/>
                  <a:gd name="T1" fmla="*/ 0 h 27"/>
                  <a:gd name="T2" fmla="*/ 12 w 14"/>
                  <a:gd name="T3" fmla="*/ 19 h 27"/>
                  <a:gd name="T4" fmla="*/ 10 w 14"/>
                  <a:gd name="T5" fmla="*/ 25 h 27"/>
                  <a:gd name="T6" fmla="*/ 6 w 14"/>
                  <a:gd name="T7" fmla="*/ 24 h 27"/>
                  <a:gd name="T8" fmla="*/ 1 w 14"/>
                  <a:gd name="T9" fmla="*/ 0 h 27"/>
                </a:gdLst>
                <a:ahLst/>
                <a:cxnLst>
                  <a:cxn ang="0">
                    <a:pos x="T0" y="T1"/>
                  </a:cxn>
                  <a:cxn ang="0">
                    <a:pos x="T2" y="T3"/>
                  </a:cxn>
                  <a:cxn ang="0">
                    <a:pos x="T4" y="T5"/>
                  </a:cxn>
                  <a:cxn ang="0">
                    <a:pos x="T6" y="T7"/>
                  </a:cxn>
                  <a:cxn ang="0">
                    <a:pos x="T8" y="T9"/>
                  </a:cxn>
                </a:cxnLst>
                <a:rect l="0" t="0" r="r" b="b"/>
                <a:pathLst>
                  <a:path w="14" h="27">
                    <a:moveTo>
                      <a:pt x="1" y="0"/>
                    </a:moveTo>
                    <a:cubicBezTo>
                      <a:pt x="8" y="5"/>
                      <a:pt x="6" y="15"/>
                      <a:pt x="12" y="19"/>
                    </a:cubicBezTo>
                    <a:cubicBezTo>
                      <a:pt x="14" y="21"/>
                      <a:pt x="12" y="23"/>
                      <a:pt x="10" y="25"/>
                    </a:cubicBezTo>
                    <a:cubicBezTo>
                      <a:pt x="9" y="26"/>
                      <a:pt x="7" y="27"/>
                      <a:pt x="6" y="24"/>
                    </a:cubicBezTo>
                    <a:cubicBezTo>
                      <a:pt x="5" y="16"/>
                      <a:pt x="0" y="9"/>
                      <a:pt x="1" y="0"/>
                    </a:cubicBezTo>
                    <a:close/>
                  </a:path>
                </a:pathLst>
              </a:custGeom>
              <a:solidFill>
                <a:srgbClr val="E5BF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5" name="Freeform 128">
                <a:extLst>
                  <a:ext uri="{FF2B5EF4-FFF2-40B4-BE49-F238E27FC236}">
                    <a16:creationId xmlns:a16="http://schemas.microsoft.com/office/drawing/2014/main" id="{699ED3CF-7838-8EF7-A71B-6C846357DA4D}"/>
                  </a:ext>
                </a:extLst>
              </p:cNvPr>
              <p:cNvSpPr/>
              <p:nvPr/>
            </p:nvSpPr>
            <p:spPr bwMode="auto">
              <a:xfrm>
                <a:off x="1893" y="3114"/>
                <a:ext cx="21" cy="41"/>
              </a:xfrm>
              <a:custGeom>
                <a:avLst/>
                <a:gdLst>
                  <a:gd name="T0" fmla="*/ 9 w 11"/>
                  <a:gd name="T1" fmla="*/ 0 h 21"/>
                  <a:gd name="T2" fmla="*/ 7 w 11"/>
                  <a:gd name="T3" fmla="*/ 18 h 21"/>
                  <a:gd name="T4" fmla="*/ 3 w 11"/>
                  <a:gd name="T5" fmla="*/ 20 h 21"/>
                  <a:gd name="T6" fmla="*/ 0 w 11"/>
                  <a:gd name="T7" fmla="*/ 16 h 21"/>
                  <a:gd name="T8" fmla="*/ 9 w 11"/>
                  <a:gd name="T9" fmla="*/ 0 h 21"/>
                </a:gdLst>
                <a:ahLst/>
                <a:cxnLst>
                  <a:cxn ang="0">
                    <a:pos x="T0" y="T1"/>
                  </a:cxn>
                  <a:cxn ang="0">
                    <a:pos x="T2" y="T3"/>
                  </a:cxn>
                  <a:cxn ang="0">
                    <a:pos x="T4" y="T5"/>
                  </a:cxn>
                  <a:cxn ang="0">
                    <a:pos x="T6" y="T7"/>
                  </a:cxn>
                  <a:cxn ang="0">
                    <a:pos x="T8" y="T9"/>
                  </a:cxn>
                </a:cxnLst>
                <a:rect l="0" t="0" r="r" b="b"/>
                <a:pathLst>
                  <a:path w="11" h="21">
                    <a:moveTo>
                      <a:pt x="9" y="0"/>
                    </a:moveTo>
                    <a:cubicBezTo>
                      <a:pt x="11" y="6"/>
                      <a:pt x="6" y="11"/>
                      <a:pt x="7" y="18"/>
                    </a:cubicBezTo>
                    <a:cubicBezTo>
                      <a:pt x="7" y="20"/>
                      <a:pt x="5" y="21"/>
                      <a:pt x="3" y="20"/>
                    </a:cubicBezTo>
                    <a:cubicBezTo>
                      <a:pt x="1" y="20"/>
                      <a:pt x="0" y="18"/>
                      <a:pt x="0" y="16"/>
                    </a:cubicBezTo>
                    <a:cubicBezTo>
                      <a:pt x="0" y="9"/>
                      <a:pt x="2" y="3"/>
                      <a:pt x="9" y="0"/>
                    </a:cubicBezTo>
                    <a:close/>
                  </a:path>
                </a:pathLst>
              </a:custGeom>
              <a:solidFill>
                <a:srgbClr val="EB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6" name="Freeform 129">
                <a:extLst>
                  <a:ext uri="{FF2B5EF4-FFF2-40B4-BE49-F238E27FC236}">
                    <a16:creationId xmlns:a16="http://schemas.microsoft.com/office/drawing/2014/main" id="{D314D892-D132-9A45-4183-2733301BD713}"/>
                  </a:ext>
                </a:extLst>
              </p:cNvPr>
              <p:cNvSpPr/>
              <p:nvPr/>
            </p:nvSpPr>
            <p:spPr bwMode="auto">
              <a:xfrm>
                <a:off x="1233" y="2326"/>
                <a:ext cx="42" cy="34"/>
              </a:xfrm>
              <a:custGeom>
                <a:avLst/>
                <a:gdLst>
                  <a:gd name="T0" fmla="*/ 19 w 21"/>
                  <a:gd name="T1" fmla="*/ 4 h 17"/>
                  <a:gd name="T2" fmla="*/ 0 w 21"/>
                  <a:gd name="T3" fmla="*/ 17 h 17"/>
                  <a:gd name="T4" fmla="*/ 2 w 21"/>
                  <a:gd name="T5" fmla="*/ 12 h 17"/>
                  <a:gd name="T6" fmla="*/ 15 w 21"/>
                  <a:gd name="T7" fmla="*/ 1 h 17"/>
                  <a:gd name="T8" fmla="*/ 19 w 21"/>
                  <a:gd name="T9" fmla="*/ 4 h 17"/>
                </a:gdLst>
                <a:ahLst/>
                <a:cxnLst>
                  <a:cxn ang="0">
                    <a:pos x="T0" y="T1"/>
                  </a:cxn>
                  <a:cxn ang="0">
                    <a:pos x="T2" y="T3"/>
                  </a:cxn>
                  <a:cxn ang="0">
                    <a:pos x="T4" y="T5"/>
                  </a:cxn>
                  <a:cxn ang="0">
                    <a:pos x="T6" y="T7"/>
                  </a:cxn>
                  <a:cxn ang="0">
                    <a:pos x="T8" y="T9"/>
                  </a:cxn>
                </a:cxnLst>
                <a:rect l="0" t="0" r="r" b="b"/>
                <a:pathLst>
                  <a:path w="21" h="17">
                    <a:moveTo>
                      <a:pt x="19" y="4"/>
                    </a:moveTo>
                    <a:cubicBezTo>
                      <a:pt x="13" y="9"/>
                      <a:pt x="9" y="16"/>
                      <a:pt x="0" y="17"/>
                    </a:cubicBezTo>
                    <a:cubicBezTo>
                      <a:pt x="1" y="15"/>
                      <a:pt x="2" y="14"/>
                      <a:pt x="2" y="12"/>
                    </a:cubicBezTo>
                    <a:cubicBezTo>
                      <a:pt x="7" y="8"/>
                      <a:pt x="10" y="3"/>
                      <a:pt x="15" y="1"/>
                    </a:cubicBezTo>
                    <a:cubicBezTo>
                      <a:pt x="18" y="0"/>
                      <a:pt x="21" y="0"/>
                      <a:pt x="19" y="4"/>
                    </a:cubicBezTo>
                    <a:close/>
                  </a:path>
                </a:pathLst>
              </a:custGeom>
              <a:solidFill>
                <a:srgbClr val="EC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7" name="Freeform 130">
                <a:extLst>
                  <a:ext uri="{FF2B5EF4-FFF2-40B4-BE49-F238E27FC236}">
                    <a16:creationId xmlns:a16="http://schemas.microsoft.com/office/drawing/2014/main" id="{FAC9B81B-174D-29BD-DF89-C9E4EA324137}"/>
                  </a:ext>
                </a:extLst>
              </p:cNvPr>
              <p:cNvSpPr/>
              <p:nvPr/>
            </p:nvSpPr>
            <p:spPr bwMode="auto">
              <a:xfrm>
                <a:off x="2101" y="2383"/>
                <a:ext cx="31" cy="48"/>
              </a:xfrm>
              <a:custGeom>
                <a:avLst/>
                <a:gdLst>
                  <a:gd name="T0" fmla="*/ 10 w 16"/>
                  <a:gd name="T1" fmla="*/ 24 h 24"/>
                  <a:gd name="T2" fmla="*/ 2 w 16"/>
                  <a:gd name="T3" fmla="*/ 5 h 24"/>
                  <a:gd name="T4" fmla="*/ 6 w 16"/>
                  <a:gd name="T5" fmla="*/ 0 h 24"/>
                  <a:gd name="T6" fmla="*/ 6 w 16"/>
                  <a:gd name="T7" fmla="*/ 4 h 24"/>
                  <a:gd name="T8" fmla="*/ 6 w 16"/>
                  <a:gd name="T9" fmla="*/ 5 h 24"/>
                  <a:gd name="T10" fmla="*/ 10 w 16"/>
                  <a:gd name="T11" fmla="*/ 24 h 24"/>
                </a:gdLst>
                <a:ahLst/>
                <a:cxnLst>
                  <a:cxn ang="0">
                    <a:pos x="T0" y="T1"/>
                  </a:cxn>
                  <a:cxn ang="0">
                    <a:pos x="T2" y="T3"/>
                  </a:cxn>
                  <a:cxn ang="0">
                    <a:pos x="T4" y="T5"/>
                  </a:cxn>
                  <a:cxn ang="0">
                    <a:pos x="T6" y="T7"/>
                  </a:cxn>
                  <a:cxn ang="0">
                    <a:pos x="T8" y="T9"/>
                  </a:cxn>
                  <a:cxn ang="0">
                    <a:pos x="T10" y="T11"/>
                  </a:cxn>
                </a:cxnLst>
                <a:rect l="0" t="0" r="r" b="b"/>
                <a:pathLst>
                  <a:path w="16" h="24">
                    <a:moveTo>
                      <a:pt x="10" y="24"/>
                    </a:moveTo>
                    <a:cubicBezTo>
                      <a:pt x="3" y="18"/>
                      <a:pt x="5" y="10"/>
                      <a:pt x="2" y="5"/>
                    </a:cubicBezTo>
                    <a:cubicBezTo>
                      <a:pt x="0" y="3"/>
                      <a:pt x="3" y="0"/>
                      <a:pt x="6" y="0"/>
                    </a:cubicBezTo>
                    <a:cubicBezTo>
                      <a:pt x="13" y="1"/>
                      <a:pt x="6" y="3"/>
                      <a:pt x="6" y="4"/>
                    </a:cubicBezTo>
                    <a:cubicBezTo>
                      <a:pt x="6" y="4"/>
                      <a:pt x="6" y="5"/>
                      <a:pt x="6" y="5"/>
                    </a:cubicBezTo>
                    <a:cubicBezTo>
                      <a:pt x="16" y="9"/>
                      <a:pt x="9" y="16"/>
                      <a:pt x="10" y="24"/>
                    </a:cubicBezTo>
                    <a:close/>
                  </a:path>
                </a:pathLst>
              </a:custGeom>
              <a:solidFill>
                <a:srgbClr val="EE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8" name="Freeform 131">
                <a:extLst>
                  <a:ext uri="{FF2B5EF4-FFF2-40B4-BE49-F238E27FC236}">
                    <a16:creationId xmlns:a16="http://schemas.microsoft.com/office/drawing/2014/main" id="{06D948D6-DB68-4456-F6AF-237E44650E7D}"/>
                  </a:ext>
                </a:extLst>
              </p:cNvPr>
              <p:cNvSpPr/>
              <p:nvPr/>
            </p:nvSpPr>
            <p:spPr bwMode="auto">
              <a:xfrm>
                <a:off x="768" y="2261"/>
                <a:ext cx="36" cy="37"/>
              </a:xfrm>
              <a:custGeom>
                <a:avLst/>
                <a:gdLst>
                  <a:gd name="T0" fmla="*/ 9 w 18"/>
                  <a:gd name="T1" fmla="*/ 3 h 19"/>
                  <a:gd name="T2" fmla="*/ 16 w 18"/>
                  <a:gd name="T3" fmla="*/ 4 h 19"/>
                  <a:gd name="T4" fmla="*/ 10 w 18"/>
                  <a:gd name="T5" fmla="*/ 19 h 19"/>
                  <a:gd name="T6" fmla="*/ 5 w 18"/>
                  <a:gd name="T7" fmla="*/ 1 h 19"/>
                  <a:gd name="T8" fmla="*/ 9 w 18"/>
                  <a:gd name="T9" fmla="*/ 3 h 19"/>
                </a:gdLst>
                <a:ahLst/>
                <a:cxnLst>
                  <a:cxn ang="0">
                    <a:pos x="T0" y="T1"/>
                  </a:cxn>
                  <a:cxn ang="0">
                    <a:pos x="T2" y="T3"/>
                  </a:cxn>
                  <a:cxn ang="0">
                    <a:pos x="T4" y="T5"/>
                  </a:cxn>
                  <a:cxn ang="0">
                    <a:pos x="T6" y="T7"/>
                  </a:cxn>
                  <a:cxn ang="0">
                    <a:pos x="T8" y="T9"/>
                  </a:cxn>
                </a:cxnLst>
                <a:rect l="0" t="0" r="r" b="b"/>
                <a:pathLst>
                  <a:path w="18" h="19">
                    <a:moveTo>
                      <a:pt x="9" y="3"/>
                    </a:moveTo>
                    <a:cubicBezTo>
                      <a:pt x="10" y="13"/>
                      <a:pt x="14" y="2"/>
                      <a:pt x="16" y="4"/>
                    </a:cubicBezTo>
                    <a:cubicBezTo>
                      <a:pt x="18" y="11"/>
                      <a:pt x="15" y="15"/>
                      <a:pt x="10" y="19"/>
                    </a:cubicBezTo>
                    <a:cubicBezTo>
                      <a:pt x="0" y="15"/>
                      <a:pt x="8" y="7"/>
                      <a:pt x="5" y="1"/>
                    </a:cubicBezTo>
                    <a:cubicBezTo>
                      <a:pt x="8" y="0"/>
                      <a:pt x="8" y="2"/>
                      <a:pt x="9" y="3"/>
                    </a:cubicBezTo>
                    <a:close/>
                  </a:path>
                </a:pathLst>
              </a:custGeom>
              <a:solidFill>
                <a:srgbClr val="E9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9" name="Freeform 132">
                <a:extLst>
                  <a:ext uri="{FF2B5EF4-FFF2-40B4-BE49-F238E27FC236}">
                    <a16:creationId xmlns:a16="http://schemas.microsoft.com/office/drawing/2014/main" id="{6CB071F3-AE9D-59E0-29DD-7346966B9DD1}"/>
                  </a:ext>
                </a:extLst>
              </p:cNvPr>
              <p:cNvSpPr/>
              <p:nvPr/>
            </p:nvSpPr>
            <p:spPr bwMode="auto">
              <a:xfrm>
                <a:off x="2166" y="2188"/>
                <a:ext cx="38" cy="41"/>
              </a:xfrm>
              <a:custGeom>
                <a:avLst/>
                <a:gdLst>
                  <a:gd name="T0" fmla="*/ 0 w 19"/>
                  <a:gd name="T1" fmla="*/ 20 h 21"/>
                  <a:gd name="T2" fmla="*/ 2 w 19"/>
                  <a:gd name="T3" fmla="*/ 15 h 21"/>
                  <a:gd name="T4" fmla="*/ 16 w 19"/>
                  <a:gd name="T5" fmla="*/ 0 h 21"/>
                  <a:gd name="T6" fmla="*/ 1 w 19"/>
                  <a:gd name="T7" fmla="*/ 21 h 21"/>
                  <a:gd name="T8" fmla="*/ 0 w 19"/>
                  <a:gd name="T9" fmla="*/ 20 h 21"/>
                </a:gdLst>
                <a:ahLst/>
                <a:cxnLst>
                  <a:cxn ang="0">
                    <a:pos x="T0" y="T1"/>
                  </a:cxn>
                  <a:cxn ang="0">
                    <a:pos x="T2" y="T3"/>
                  </a:cxn>
                  <a:cxn ang="0">
                    <a:pos x="T4" y="T5"/>
                  </a:cxn>
                  <a:cxn ang="0">
                    <a:pos x="T6" y="T7"/>
                  </a:cxn>
                  <a:cxn ang="0">
                    <a:pos x="T8" y="T9"/>
                  </a:cxn>
                </a:cxnLst>
                <a:rect l="0" t="0" r="r" b="b"/>
                <a:pathLst>
                  <a:path w="19" h="21">
                    <a:moveTo>
                      <a:pt x="0" y="20"/>
                    </a:moveTo>
                    <a:cubicBezTo>
                      <a:pt x="0" y="18"/>
                      <a:pt x="1" y="15"/>
                      <a:pt x="2" y="15"/>
                    </a:cubicBezTo>
                    <a:cubicBezTo>
                      <a:pt x="12" y="16"/>
                      <a:pt x="14" y="8"/>
                      <a:pt x="16" y="0"/>
                    </a:cubicBezTo>
                    <a:cubicBezTo>
                      <a:pt x="19" y="13"/>
                      <a:pt x="17" y="16"/>
                      <a:pt x="1" y="21"/>
                    </a:cubicBezTo>
                    <a:cubicBezTo>
                      <a:pt x="0" y="21"/>
                      <a:pt x="0" y="20"/>
                      <a:pt x="0" y="20"/>
                    </a:cubicBezTo>
                    <a:close/>
                  </a:path>
                </a:pathLst>
              </a:custGeom>
              <a:solidFill>
                <a:srgbClr val="E5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0" name="Freeform 133">
                <a:extLst>
                  <a:ext uri="{FF2B5EF4-FFF2-40B4-BE49-F238E27FC236}">
                    <a16:creationId xmlns:a16="http://schemas.microsoft.com/office/drawing/2014/main" id="{4C67A874-13D7-DD26-E573-C96AA424C633}"/>
                  </a:ext>
                </a:extLst>
              </p:cNvPr>
              <p:cNvSpPr/>
              <p:nvPr/>
            </p:nvSpPr>
            <p:spPr bwMode="auto">
              <a:xfrm>
                <a:off x="1748" y="2971"/>
                <a:ext cx="24" cy="36"/>
              </a:xfrm>
              <a:custGeom>
                <a:avLst/>
                <a:gdLst>
                  <a:gd name="T0" fmla="*/ 0 w 12"/>
                  <a:gd name="T1" fmla="*/ 8 h 18"/>
                  <a:gd name="T2" fmla="*/ 2 w 12"/>
                  <a:gd name="T3" fmla="*/ 3 h 18"/>
                  <a:gd name="T4" fmla="*/ 5 w 12"/>
                  <a:gd name="T5" fmla="*/ 0 h 18"/>
                  <a:gd name="T6" fmla="*/ 8 w 12"/>
                  <a:gd name="T7" fmla="*/ 3 h 18"/>
                  <a:gd name="T8" fmla="*/ 11 w 12"/>
                  <a:gd name="T9" fmla="*/ 12 h 18"/>
                  <a:gd name="T10" fmla="*/ 8 w 12"/>
                  <a:gd name="T11" fmla="*/ 17 h 18"/>
                  <a:gd name="T12" fmla="*/ 5 w 12"/>
                  <a:gd name="T13" fmla="*/ 13 h 18"/>
                  <a:gd name="T14" fmla="*/ 0 w 12"/>
                  <a:gd name="T15" fmla="*/ 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
                    <a:moveTo>
                      <a:pt x="0" y="8"/>
                    </a:moveTo>
                    <a:cubicBezTo>
                      <a:pt x="0" y="8"/>
                      <a:pt x="1" y="6"/>
                      <a:pt x="2" y="3"/>
                    </a:cubicBezTo>
                    <a:cubicBezTo>
                      <a:pt x="2" y="1"/>
                      <a:pt x="3" y="0"/>
                      <a:pt x="5" y="0"/>
                    </a:cubicBezTo>
                    <a:cubicBezTo>
                      <a:pt x="7" y="0"/>
                      <a:pt x="8" y="1"/>
                      <a:pt x="8" y="3"/>
                    </a:cubicBezTo>
                    <a:cubicBezTo>
                      <a:pt x="9" y="6"/>
                      <a:pt x="10" y="9"/>
                      <a:pt x="11" y="12"/>
                    </a:cubicBezTo>
                    <a:cubicBezTo>
                      <a:pt x="12" y="15"/>
                      <a:pt x="11" y="17"/>
                      <a:pt x="8" y="17"/>
                    </a:cubicBezTo>
                    <a:cubicBezTo>
                      <a:pt x="5" y="18"/>
                      <a:pt x="5" y="15"/>
                      <a:pt x="5" y="13"/>
                    </a:cubicBezTo>
                    <a:cubicBezTo>
                      <a:pt x="7" y="4"/>
                      <a:pt x="0" y="15"/>
                      <a:pt x="0" y="8"/>
                    </a:cubicBezTo>
                    <a:close/>
                  </a:path>
                </a:pathLst>
              </a:custGeom>
              <a:solidFill>
                <a:srgbClr val="E7C1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1" name="Freeform 134">
                <a:extLst>
                  <a:ext uri="{FF2B5EF4-FFF2-40B4-BE49-F238E27FC236}">
                    <a16:creationId xmlns:a16="http://schemas.microsoft.com/office/drawing/2014/main" id="{868E833A-8702-0D22-E893-1C4E71867664}"/>
                  </a:ext>
                </a:extLst>
              </p:cNvPr>
              <p:cNvSpPr/>
              <p:nvPr/>
            </p:nvSpPr>
            <p:spPr bwMode="auto">
              <a:xfrm>
                <a:off x="2204" y="2898"/>
                <a:ext cx="55" cy="22"/>
              </a:xfrm>
              <a:custGeom>
                <a:avLst/>
                <a:gdLst>
                  <a:gd name="T0" fmla="*/ 0 w 28"/>
                  <a:gd name="T1" fmla="*/ 0 h 11"/>
                  <a:gd name="T2" fmla="*/ 28 w 28"/>
                  <a:gd name="T3" fmla="*/ 5 h 11"/>
                  <a:gd name="T4" fmla="*/ 0 w 28"/>
                  <a:gd name="T5" fmla="*/ 0 h 11"/>
                </a:gdLst>
                <a:ahLst/>
                <a:cxnLst>
                  <a:cxn ang="0">
                    <a:pos x="T0" y="T1"/>
                  </a:cxn>
                  <a:cxn ang="0">
                    <a:pos x="T2" y="T3"/>
                  </a:cxn>
                  <a:cxn ang="0">
                    <a:pos x="T4" y="T5"/>
                  </a:cxn>
                </a:cxnLst>
                <a:rect l="0" t="0" r="r" b="b"/>
                <a:pathLst>
                  <a:path w="28" h="11">
                    <a:moveTo>
                      <a:pt x="0" y="0"/>
                    </a:moveTo>
                    <a:cubicBezTo>
                      <a:pt x="9" y="2"/>
                      <a:pt x="18" y="3"/>
                      <a:pt x="28" y="5"/>
                    </a:cubicBezTo>
                    <a:cubicBezTo>
                      <a:pt x="19" y="11"/>
                      <a:pt x="9" y="9"/>
                      <a:pt x="0" y="0"/>
                    </a:cubicBezTo>
                    <a:close/>
                  </a:path>
                </a:pathLst>
              </a:custGeom>
              <a:solidFill>
                <a:srgbClr val="D8B1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2" name="Freeform 135">
                <a:extLst>
                  <a:ext uri="{FF2B5EF4-FFF2-40B4-BE49-F238E27FC236}">
                    <a16:creationId xmlns:a16="http://schemas.microsoft.com/office/drawing/2014/main" id="{CF9E8DCE-49EB-3536-0B4A-8375DD50F1AA}"/>
                  </a:ext>
                </a:extLst>
              </p:cNvPr>
              <p:cNvSpPr/>
              <p:nvPr/>
            </p:nvSpPr>
            <p:spPr bwMode="auto">
              <a:xfrm>
                <a:off x="1649" y="2623"/>
                <a:ext cx="32" cy="41"/>
              </a:xfrm>
              <a:custGeom>
                <a:avLst/>
                <a:gdLst>
                  <a:gd name="T0" fmla="*/ 4 w 16"/>
                  <a:gd name="T1" fmla="*/ 21 h 21"/>
                  <a:gd name="T2" fmla="*/ 5 w 16"/>
                  <a:gd name="T3" fmla="*/ 3 h 21"/>
                  <a:gd name="T4" fmla="*/ 11 w 16"/>
                  <a:gd name="T5" fmla="*/ 2 h 21"/>
                  <a:gd name="T6" fmla="*/ 15 w 16"/>
                  <a:gd name="T7" fmla="*/ 8 h 21"/>
                  <a:gd name="T8" fmla="*/ 4 w 16"/>
                  <a:gd name="T9" fmla="*/ 21 h 21"/>
                </a:gdLst>
                <a:ahLst/>
                <a:cxnLst>
                  <a:cxn ang="0">
                    <a:pos x="T0" y="T1"/>
                  </a:cxn>
                  <a:cxn ang="0">
                    <a:pos x="T2" y="T3"/>
                  </a:cxn>
                  <a:cxn ang="0">
                    <a:pos x="T4" y="T5"/>
                  </a:cxn>
                  <a:cxn ang="0">
                    <a:pos x="T6" y="T7"/>
                  </a:cxn>
                  <a:cxn ang="0">
                    <a:pos x="T8" y="T9"/>
                  </a:cxn>
                </a:cxnLst>
                <a:rect l="0" t="0" r="r" b="b"/>
                <a:pathLst>
                  <a:path w="16" h="21">
                    <a:moveTo>
                      <a:pt x="4" y="21"/>
                    </a:moveTo>
                    <a:cubicBezTo>
                      <a:pt x="0" y="14"/>
                      <a:pt x="9" y="9"/>
                      <a:pt x="5" y="3"/>
                    </a:cubicBezTo>
                    <a:cubicBezTo>
                      <a:pt x="5" y="2"/>
                      <a:pt x="9" y="0"/>
                      <a:pt x="11" y="2"/>
                    </a:cubicBezTo>
                    <a:cubicBezTo>
                      <a:pt x="13" y="3"/>
                      <a:pt x="16" y="8"/>
                      <a:pt x="15" y="8"/>
                    </a:cubicBezTo>
                    <a:cubicBezTo>
                      <a:pt x="7" y="9"/>
                      <a:pt x="12" y="20"/>
                      <a:pt x="4" y="21"/>
                    </a:cubicBezTo>
                    <a:close/>
                  </a:path>
                </a:pathLst>
              </a:custGeom>
              <a:solidFill>
                <a:srgbClr val="E6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3" name="Freeform 136">
                <a:extLst>
                  <a:ext uri="{FF2B5EF4-FFF2-40B4-BE49-F238E27FC236}">
                    <a16:creationId xmlns:a16="http://schemas.microsoft.com/office/drawing/2014/main" id="{75597CC0-2134-3B62-22E6-08E79E2B40C2}"/>
                  </a:ext>
                </a:extLst>
              </p:cNvPr>
              <p:cNvSpPr/>
              <p:nvPr/>
            </p:nvSpPr>
            <p:spPr bwMode="auto">
              <a:xfrm>
                <a:off x="1916" y="3226"/>
                <a:ext cx="26" cy="36"/>
              </a:xfrm>
              <a:custGeom>
                <a:avLst/>
                <a:gdLst>
                  <a:gd name="T0" fmla="*/ 8 w 13"/>
                  <a:gd name="T1" fmla="*/ 18 h 18"/>
                  <a:gd name="T2" fmla="*/ 5 w 13"/>
                  <a:gd name="T3" fmla="*/ 12 h 18"/>
                  <a:gd name="T4" fmla="*/ 3 w 13"/>
                  <a:gd name="T5" fmla="*/ 2 h 18"/>
                  <a:gd name="T6" fmla="*/ 9 w 13"/>
                  <a:gd name="T7" fmla="*/ 3 h 18"/>
                  <a:gd name="T8" fmla="*/ 13 w 13"/>
                  <a:gd name="T9" fmla="*/ 13 h 18"/>
                  <a:gd name="T10" fmla="*/ 8 w 13"/>
                  <a:gd name="T11" fmla="*/ 17 h 18"/>
                  <a:gd name="T12" fmla="*/ 8 w 13"/>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3" h="18">
                    <a:moveTo>
                      <a:pt x="8" y="18"/>
                    </a:moveTo>
                    <a:cubicBezTo>
                      <a:pt x="9" y="15"/>
                      <a:pt x="6" y="14"/>
                      <a:pt x="5" y="12"/>
                    </a:cubicBezTo>
                    <a:cubicBezTo>
                      <a:pt x="4" y="8"/>
                      <a:pt x="0" y="6"/>
                      <a:pt x="3" y="2"/>
                    </a:cubicBezTo>
                    <a:cubicBezTo>
                      <a:pt x="5" y="0"/>
                      <a:pt x="7" y="2"/>
                      <a:pt x="9" y="3"/>
                    </a:cubicBezTo>
                    <a:cubicBezTo>
                      <a:pt x="13" y="5"/>
                      <a:pt x="13" y="8"/>
                      <a:pt x="13" y="13"/>
                    </a:cubicBezTo>
                    <a:cubicBezTo>
                      <a:pt x="12" y="16"/>
                      <a:pt x="10" y="16"/>
                      <a:pt x="8" y="17"/>
                    </a:cubicBezTo>
                    <a:lnTo>
                      <a:pt x="8" y="18"/>
                    </a:lnTo>
                    <a:close/>
                  </a:path>
                </a:pathLst>
              </a:custGeom>
              <a:solidFill>
                <a:srgbClr val="F0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4" name="Freeform 137">
                <a:extLst>
                  <a:ext uri="{FF2B5EF4-FFF2-40B4-BE49-F238E27FC236}">
                    <a16:creationId xmlns:a16="http://schemas.microsoft.com/office/drawing/2014/main" id="{EB968C18-22AD-3498-82B4-9DC9606A5B5B}"/>
                  </a:ext>
                </a:extLst>
              </p:cNvPr>
              <p:cNvSpPr/>
              <p:nvPr/>
            </p:nvSpPr>
            <p:spPr bwMode="auto">
              <a:xfrm>
                <a:off x="1889" y="3173"/>
                <a:ext cx="22" cy="47"/>
              </a:xfrm>
              <a:custGeom>
                <a:avLst/>
                <a:gdLst>
                  <a:gd name="T0" fmla="*/ 1 w 11"/>
                  <a:gd name="T1" fmla="*/ 24 h 24"/>
                  <a:gd name="T2" fmla="*/ 2 w 11"/>
                  <a:gd name="T3" fmla="*/ 4 h 24"/>
                  <a:gd name="T4" fmla="*/ 7 w 11"/>
                  <a:gd name="T5" fmla="*/ 2 h 24"/>
                  <a:gd name="T6" fmla="*/ 9 w 11"/>
                  <a:gd name="T7" fmla="*/ 7 h 24"/>
                  <a:gd name="T8" fmla="*/ 1 w 11"/>
                  <a:gd name="T9" fmla="*/ 24 h 24"/>
                </a:gdLst>
                <a:ahLst/>
                <a:cxnLst>
                  <a:cxn ang="0">
                    <a:pos x="T0" y="T1"/>
                  </a:cxn>
                  <a:cxn ang="0">
                    <a:pos x="T2" y="T3"/>
                  </a:cxn>
                  <a:cxn ang="0">
                    <a:pos x="T4" y="T5"/>
                  </a:cxn>
                  <a:cxn ang="0">
                    <a:pos x="T6" y="T7"/>
                  </a:cxn>
                  <a:cxn ang="0">
                    <a:pos x="T8" y="T9"/>
                  </a:cxn>
                </a:cxnLst>
                <a:rect l="0" t="0" r="r" b="b"/>
                <a:pathLst>
                  <a:path w="11" h="24">
                    <a:moveTo>
                      <a:pt x="1" y="24"/>
                    </a:moveTo>
                    <a:cubicBezTo>
                      <a:pt x="0" y="16"/>
                      <a:pt x="0" y="10"/>
                      <a:pt x="2" y="4"/>
                    </a:cubicBezTo>
                    <a:cubicBezTo>
                      <a:pt x="3" y="2"/>
                      <a:pt x="4" y="0"/>
                      <a:pt x="7" y="2"/>
                    </a:cubicBezTo>
                    <a:cubicBezTo>
                      <a:pt x="9" y="3"/>
                      <a:pt x="11" y="4"/>
                      <a:pt x="9" y="7"/>
                    </a:cubicBezTo>
                    <a:cubicBezTo>
                      <a:pt x="7" y="12"/>
                      <a:pt x="5" y="17"/>
                      <a:pt x="1" y="24"/>
                    </a:cubicBezTo>
                    <a:close/>
                  </a:path>
                </a:pathLst>
              </a:custGeom>
              <a:solidFill>
                <a:srgbClr val="EE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5" name="Freeform 138">
                <a:extLst>
                  <a:ext uri="{FF2B5EF4-FFF2-40B4-BE49-F238E27FC236}">
                    <a16:creationId xmlns:a16="http://schemas.microsoft.com/office/drawing/2014/main" id="{1AAFA1AB-8773-CAD3-1918-69AC73F28CB7}"/>
                  </a:ext>
                </a:extLst>
              </p:cNvPr>
              <p:cNvSpPr/>
              <p:nvPr/>
            </p:nvSpPr>
            <p:spPr bwMode="auto">
              <a:xfrm>
                <a:off x="1782" y="2081"/>
                <a:ext cx="33" cy="39"/>
              </a:xfrm>
              <a:custGeom>
                <a:avLst/>
                <a:gdLst>
                  <a:gd name="T0" fmla="*/ 6 w 17"/>
                  <a:gd name="T1" fmla="*/ 20 h 20"/>
                  <a:gd name="T2" fmla="*/ 5 w 17"/>
                  <a:gd name="T3" fmla="*/ 20 h 20"/>
                  <a:gd name="T4" fmla="*/ 5 w 17"/>
                  <a:gd name="T5" fmla="*/ 20 h 20"/>
                  <a:gd name="T6" fmla="*/ 13 w 17"/>
                  <a:gd name="T7" fmla="*/ 0 h 20"/>
                  <a:gd name="T8" fmla="*/ 14 w 17"/>
                  <a:gd name="T9" fmla="*/ 1 h 20"/>
                  <a:gd name="T10" fmla="*/ 6 w 17"/>
                  <a:gd name="T11" fmla="*/ 20 h 20"/>
                </a:gdLst>
                <a:ahLst/>
                <a:cxnLst>
                  <a:cxn ang="0">
                    <a:pos x="T0" y="T1"/>
                  </a:cxn>
                  <a:cxn ang="0">
                    <a:pos x="T2" y="T3"/>
                  </a:cxn>
                  <a:cxn ang="0">
                    <a:pos x="T4" y="T5"/>
                  </a:cxn>
                  <a:cxn ang="0">
                    <a:pos x="T6" y="T7"/>
                  </a:cxn>
                  <a:cxn ang="0">
                    <a:pos x="T8" y="T9"/>
                  </a:cxn>
                  <a:cxn ang="0">
                    <a:pos x="T10" y="T11"/>
                  </a:cxn>
                </a:cxnLst>
                <a:rect l="0" t="0" r="r" b="b"/>
                <a:pathLst>
                  <a:path w="17" h="20">
                    <a:moveTo>
                      <a:pt x="6" y="20"/>
                    </a:moveTo>
                    <a:cubicBezTo>
                      <a:pt x="5" y="20"/>
                      <a:pt x="5" y="20"/>
                      <a:pt x="5" y="20"/>
                    </a:cubicBezTo>
                    <a:cubicBezTo>
                      <a:pt x="5" y="20"/>
                      <a:pt x="5" y="20"/>
                      <a:pt x="5" y="20"/>
                    </a:cubicBezTo>
                    <a:cubicBezTo>
                      <a:pt x="0" y="8"/>
                      <a:pt x="2" y="4"/>
                      <a:pt x="13" y="0"/>
                    </a:cubicBezTo>
                    <a:cubicBezTo>
                      <a:pt x="13" y="0"/>
                      <a:pt x="14" y="0"/>
                      <a:pt x="14" y="1"/>
                    </a:cubicBezTo>
                    <a:cubicBezTo>
                      <a:pt x="17" y="9"/>
                      <a:pt x="12" y="15"/>
                      <a:pt x="6" y="20"/>
                    </a:cubicBezTo>
                    <a:close/>
                  </a:path>
                </a:pathLst>
              </a:custGeom>
              <a:solidFill>
                <a:srgbClr val="E2B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6" name="Freeform 139">
                <a:extLst>
                  <a:ext uri="{FF2B5EF4-FFF2-40B4-BE49-F238E27FC236}">
                    <a16:creationId xmlns:a16="http://schemas.microsoft.com/office/drawing/2014/main" id="{A5418AAD-1C7D-5389-3015-DA20EE5FE2CD}"/>
                  </a:ext>
                </a:extLst>
              </p:cNvPr>
              <p:cNvSpPr/>
              <p:nvPr/>
            </p:nvSpPr>
            <p:spPr bwMode="auto">
              <a:xfrm>
                <a:off x="1580" y="2518"/>
                <a:ext cx="26" cy="30"/>
              </a:xfrm>
              <a:custGeom>
                <a:avLst/>
                <a:gdLst>
                  <a:gd name="T0" fmla="*/ 3 w 13"/>
                  <a:gd name="T1" fmla="*/ 8 h 15"/>
                  <a:gd name="T2" fmla="*/ 9 w 13"/>
                  <a:gd name="T3" fmla="*/ 1 h 15"/>
                  <a:gd name="T4" fmla="*/ 12 w 13"/>
                  <a:gd name="T5" fmla="*/ 6 h 15"/>
                  <a:gd name="T6" fmla="*/ 5 w 13"/>
                  <a:gd name="T7" fmla="*/ 15 h 15"/>
                  <a:gd name="T8" fmla="*/ 3 w 13"/>
                  <a:gd name="T9" fmla="*/ 8 h 15"/>
                </a:gdLst>
                <a:ahLst/>
                <a:cxnLst>
                  <a:cxn ang="0">
                    <a:pos x="T0" y="T1"/>
                  </a:cxn>
                  <a:cxn ang="0">
                    <a:pos x="T2" y="T3"/>
                  </a:cxn>
                  <a:cxn ang="0">
                    <a:pos x="T4" y="T5"/>
                  </a:cxn>
                  <a:cxn ang="0">
                    <a:pos x="T6" y="T7"/>
                  </a:cxn>
                  <a:cxn ang="0">
                    <a:pos x="T8" y="T9"/>
                  </a:cxn>
                </a:cxnLst>
                <a:rect l="0" t="0" r="r" b="b"/>
                <a:pathLst>
                  <a:path w="13" h="15">
                    <a:moveTo>
                      <a:pt x="3" y="8"/>
                    </a:moveTo>
                    <a:cubicBezTo>
                      <a:pt x="1" y="3"/>
                      <a:pt x="6" y="2"/>
                      <a:pt x="9" y="1"/>
                    </a:cubicBezTo>
                    <a:cubicBezTo>
                      <a:pt x="12" y="0"/>
                      <a:pt x="13" y="3"/>
                      <a:pt x="12" y="6"/>
                    </a:cubicBezTo>
                    <a:cubicBezTo>
                      <a:pt x="11" y="10"/>
                      <a:pt x="10" y="14"/>
                      <a:pt x="5" y="15"/>
                    </a:cubicBezTo>
                    <a:cubicBezTo>
                      <a:pt x="0" y="15"/>
                      <a:pt x="3" y="11"/>
                      <a:pt x="3" y="8"/>
                    </a:cubicBezTo>
                    <a:close/>
                  </a:path>
                </a:pathLst>
              </a:custGeom>
              <a:solidFill>
                <a:srgbClr val="E6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7" name="Freeform 140">
                <a:extLst>
                  <a:ext uri="{FF2B5EF4-FFF2-40B4-BE49-F238E27FC236}">
                    <a16:creationId xmlns:a16="http://schemas.microsoft.com/office/drawing/2014/main" id="{BAE102B7-8F01-3388-2B45-BAD92CC1EB6C}"/>
                  </a:ext>
                </a:extLst>
              </p:cNvPr>
              <p:cNvSpPr/>
              <p:nvPr/>
            </p:nvSpPr>
            <p:spPr bwMode="auto">
              <a:xfrm>
                <a:off x="1819" y="1641"/>
                <a:ext cx="22" cy="52"/>
              </a:xfrm>
              <a:custGeom>
                <a:avLst/>
                <a:gdLst>
                  <a:gd name="T0" fmla="*/ 0 w 11"/>
                  <a:gd name="T1" fmla="*/ 6 h 26"/>
                  <a:gd name="T2" fmla="*/ 1 w 11"/>
                  <a:gd name="T3" fmla="*/ 2 h 26"/>
                  <a:gd name="T4" fmla="*/ 9 w 11"/>
                  <a:gd name="T5" fmla="*/ 10 h 26"/>
                  <a:gd name="T6" fmla="*/ 7 w 11"/>
                  <a:gd name="T7" fmla="*/ 26 h 26"/>
                  <a:gd name="T8" fmla="*/ 0 w 11"/>
                  <a:gd name="T9" fmla="*/ 6 h 26"/>
                </a:gdLst>
                <a:ahLst/>
                <a:cxnLst>
                  <a:cxn ang="0">
                    <a:pos x="T0" y="T1"/>
                  </a:cxn>
                  <a:cxn ang="0">
                    <a:pos x="T2" y="T3"/>
                  </a:cxn>
                  <a:cxn ang="0">
                    <a:pos x="T4" y="T5"/>
                  </a:cxn>
                  <a:cxn ang="0">
                    <a:pos x="T6" y="T7"/>
                  </a:cxn>
                  <a:cxn ang="0">
                    <a:pos x="T8" y="T9"/>
                  </a:cxn>
                </a:cxnLst>
                <a:rect l="0" t="0" r="r" b="b"/>
                <a:pathLst>
                  <a:path w="11" h="26">
                    <a:moveTo>
                      <a:pt x="0" y="6"/>
                    </a:moveTo>
                    <a:cubicBezTo>
                      <a:pt x="0" y="5"/>
                      <a:pt x="1" y="3"/>
                      <a:pt x="1" y="2"/>
                    </a:cubicBezTo>
                    <a:cubicBezTo>
                      <a:pt x="8" y="0"/>
                      <a:pt x="7" y="7"/>
                      <a:pt x="9" y="10"/>
                    </a:cubicBezTo>
                    <a:cubicBezTo>
                      <a:pt x="11" y="13"/>
                      <a:pt x="10" y="19"/>
                      <a:pt x="7" y="26"/>
                    </a:cubicBezTo>
                    <a:cubicBezTo>
                      <a:pt x="5" y="18"/>
                      <a:pt x="5" y="11"/>
                      <a:pt x="0" y="6"/>
                    </a:cubicBezTo>
                    <a:close/>
                  </a:path>
                </a:pathLst>
              </a:custGeom>
              <a:solidFill>
                <a:srgbClr val="EBC8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8" name="Freeform 141">
                <a:extLst>
                  <a:ext uri="{FF2B5EF4-FFF2-40B4-BE49-F238E27FC236}">
                    <a16:creationId xmlns:a16="http://schemas.microsoft.com/office/drawing/2014/main" id="{1752181C-4AF6-AE72-53CD-83A9682BD8C7}"/>
                  </a:ext>
                </a:extLst>
              </p:cNvPr>
              <p:cNvSpPr/>
              <p:nvPr/>
            </p:nvSpPr>
            <p:spPr bwMode="auto">
              <a:xfrm>
                <a:off x="1912" y="1730"/>
                <a:ext cx="30" cy="28"/>
              </a:xfrm>
              <a:custGeom>
                <a:avLst/>
                <a:gdLst>
                  <a:gd name="T0" fmla="*/ 12 w 15"/>
                  <a:gd name="T1" fmla="*/ 8 h 14"/>
                  <a:gd name="T2" fmla="*/ 6 w 15"/>
                  <a:gd name="T3" fmla="*/ 13 h 14"/>
                  <a:gd name="T4" fmla="*/ 1 w 15"/>
                  <a:gd name="T5" fmla="*/ 4 h 14"/>
                  <a:gd name="T6" fmla="*/ 4 w 15"/>
                  <a:gd name="T7" fmla="*/ 0 h 14"/>
                  <a:gd name="T8" fmla="*/ 12 w 15"/>
                  <a:gd name="T9" fmla="*/ 8 h 14"/>
                </a:gdLst>
                <a:ahLst/>
                <a:cxnLst>
                  <a:cxn ang="0">
                    <a:pos x="T0" y="T1"/>
                  </a:cxn>
                  <a:cxn ang="0">
                    <a:pos x="T2" y="T3"/>
                  </a:cxn>
                  <a:cxn ang="0">
                    <a:pos x="T4" y="T5"/>
                  </a:cxn>
                  <a:cxn ang="0">
                    <a:pos x="T6" y="T7"/>
                  </a:cxn>
                  <a:cxn ang="0">
                    <a:pos x="T8" y="T9"/>
                  </a:cxn>
                </a:cxnLst>
                <a:rect l="0" t="0" r="r" b="b"/>
                <a:pathLst>
                  <a:path w="15" h="14">
                    <a:moveTo>
                      <a:pt x="12" y="8"/>
                    </a:moveTo>
                    <a:cubicBezTo>
                      <a:pt x="13" y="13"/>
                      <a:pt x="9" y="14"/>
                      <a:pt x="6" y="13"/>
                    </a:cubicBezTo>
                    <a:cubicBezTo>
                      <a:pt x="0" y="13"/>
                      <a:pt x="2" y="8"/>
                      <a:pt x="1" y="4"/>
                    </a:cubicBezTo>
                    <a:cubicBezTo>
                      <a:pt x="1" y="3"/>
                      <a:pt x="1" y="1"/>
                      <a:pt x="4" y="0"/>
                    </a:cubicBezTo>
                    <a:cubicBezTo>
                      <a:pt x="4" y="6"/>
                      <a:pt x="15" y="0"/>
                      <a:pt x="12" y="8"/>
                    </a:cubicBezTo>
                    <a:close/>
                  </a:path>
                </a:pathLst>
              </a:custGeom>
              <a:solidFill>
                <a:srgbClr val="DBB4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9" name="Freeform 142">
                <a:extLst>
                  <a:ext uri="{FF2B5EF4-FFF2-40B4-BE49-F238E27FC236}">
                    <a16:creationId xmlns:a16="http://schemas.microsoft.com/office/drawing/2014/main" id="{C8C30F94-2876-4128-65BA-47BE6B276450}"/>
                  </a:ext>
                </a:extLst>
              </p:cNvPr>
              <p:cNvSpPr/>
              <p:nvPr/>
            </p:nvSpPr>
            <p:spPr bwMode="auto">
              <a:xfrm>
                <a:off x="1313" y="2558"/>
                <a:ext cx="25" cy="43"/>
              </a:xfrm>
              <a:custGeom>
                <a:avLst/>
                <a:gdLst>
                  <a:gd name="T0" fmla="*/ 10 w 13"/>
                  <a:gd name="T1" fmla="*/ 17 h 22"/>
                  <a:gd name="T2" fmla="*/ 0 w 13"/>
                  <a:gd name="T3" fmla="*/ 13 h 22"/>
                  <a:gd name="T4" fmla="*/ 12 w 13"/>
                  <a:gd name="T5" fmla="*/ 0 h 22"/>
                  <a:gd name="T6" fmla="*/ 10 w 13"/>
                  <a:gd name="T7" fmla="*/ 17 h 22"/>
                </a:gdLst>
                <a:ahLst/>
                <a:cxnLst>
                  <a:cxn ang="0">
                    <a:pos x="T0" y="T1"/>
                  </a:cxn>
                  <a:cxn ang="0">
                    <a:pos x="T2" y="T3"/>
                  </a:cxn>
                  <a:cxn ang="0">
                    <a:pos x="T4" y="T5"/>
                  </a:cxn>
                  <a:cxn ang="0">
                    <a:pos x="T6" y="T7"/>
                  </a:cxn>
                </a:cxnLst>
                <a:rect l="0" t="0" r="r" b="b"/>
                <a:pathLst>
                  <a:path w="13" h="22">
                    <a:moveTo>
                      <a:pt x="10" y="17"/>
                    </a:moveTo>
                    <a:cubicBezTo>
                      <a:pt x="7" y="15"/>
                      <a:pt x="0" y="22"/>
                      <a:pt x="0" y="13"/>
                    </a:cubicBezTo>
                    <a:cubicBezTo>
                      <a:pt x="4" y="10"/>
                      <a:pt x="8" y="6"/>
                      <a:pt x="12" y="0"/>
                    </a:cubicBezTo>
                    <a:cubicBezTo>
                      <a:pt x="13" y="7"/>
                      <a:pt x="12" y="12"/>
                      <a:pt x="10" y="17"/>
                    </a:cubicBezTo>
                    <a:close/>
                  </a:path>
                </a:pathLst>
              </a:custGeom>
              <a:solidFill>
                <a:srgbClr val="EEC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0" name="Freeform 143">
                <a:extLst>
                  <a:ext uri="{FF2B5EF4-FFF2-40B4-BE49-F238E27FC236}">
                    <a16:creationId xmlns:a16="http://schemas.microsoft.com/office/drawing/2014/main" id="{DDDEC8F6-96B0-3636-AA9F-B04D9F4BA828}"/>
                  </a:ext>
                </a:extLst>
              </p:cNvPr>
              <p:cNvSpPr/>
              <p:nvPr/>
            </p:nvSpPr>
            <p:spPr bwMode="auto">
              <a:xfrm>
                <a:off x="1299" y="2593"/>
                <a:ext cx="25" cy="32"/>
              </a:xfrm>
              <a:custGeom>
                <a:avLst/>
                <a:gdLst>
                  <a:gd name="T0" fmla="*/ 6 w 13"/>
                  <a:gd name="T1" fmla="*/ 14 h 16"/>
                  <a:gd name="T2" fmla="*/ 4 w 13"/>
                  <a:gd name="T3" fmla="*/ 9 h 16"/>
                  <a:gd name="T4" fmla="*/ 2 w 13"/>
                  <a:gd name="T5" fmla="*/ 3 h 16"/>
                  <a:gd name="T6" fmla="*/ 8 w 13"/>
                  <a:gd name="T7" fmla="*/ 2 h 16"/>
                  <a:gd name="T8" fmla="*/ 12 w 13"/>
                  <a:gd name="T9" fmla="*/ 8 h 16"/>
                  <a:gd name="T10" fmla="*/ 6 w 13"/>
                  <a:gd name="T11" fmla="*/ 14 h 16"/>
                </a:gdLst>
                <a:ahLst/>
                <a:cxnLst>
                  <a:cxn ang="0">
                    <a:pos x="T0" y="T1"/>
                  </a:cxn>
                  <a:cxn ang="0">
                    <a:pos x="T2" y="T3"/>
                  </a:cxn>
                  <a:cxn ang="0">
                    <a:pos x="T4" y="T5"/>
                  </a:cxn>
                  <a:cxn ang="0">
                    <a:pos x="T6" y="T7"/>
                  </a:cxn>
                  <a:cxn ang="0">
                    <a:pos x="T8" y="T9"/>
                  </a:cxn>
                  <a:cxn ang="0">
                    <a:pos x="T10" y="T11"/>
                  </a:cxn>
                </a:cxnLst>
                <a:rect l="0" t="0" r="r" b="b"/>
                <a:pathLst>
                  <a:path w="13" h="16">
                    <a:moveTo>
                      <a:pt x="6" y="14"/>
                    </a:moveTo>
                    <a:cubicBezTo>
                      <a:pt x="5" y="13"/>
                      <a:pt x="4" y="11"/>
                      <a:pt x="4" y="9"/>
                    </a:cubicBezTo>
                    <a:cubicBezTo>
                      <a:pt x="3" y="7"/>
                      <a:pt x="0" y="5"/>
                      <a:pt x="2" y="3"/>
                    </a:cubicBezTo>
                    <a:cubicBezTo>
                      <a:pt x="3" y="0"/>
                      <a:pt x="6" y="2"/>
                      <a:pt x="8" y="2"/>
                    </a:cubicBezTo>
                    <a:cubicBezTo>
                      <a:pt x="13" y="1"/>
                      <a:pt x="12" y="5"/>
                      <a:pt x="12" y="8"/>
                    </a:cubicBezTo>
                    <a:cubicBezTo>
                      <a:pt x="9" y="9"/>
                      <a:pt x="12" y="16"/>
                      <a:pt x="6" y="14"/>
                    </a:cubicBezTo>
                    <a:close/>
                  </a:path>
                </a:pathLst>
              </a:custGeom>
              <a:solidFill>
                <a:srgbClr val="E5B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1" name="Freeform 144">
                <a:extLst>
                  <a:ext uri="{FF2B5EF4-FFF2-40B4-BE49-F238E27FC236}">
                    <a16:creationId xmlns:a16="http://schemas.microsoft.com/office/drawing/2014/main" id="{E2D70192-DB52-DEAD-ECCF-C122ED298A05}"/>
                  </a:ext>
                </a:extLst>
              </p:cNvPr>
              <p:cNvSpPr/>
              <p:nvPr/>
            </p:nvSpPr>
            <p:spPr bwMode="auto">
              <a:xfrm>
                <a:off x="1643" y="2581"/>
                <a:ext cx="24" cy="32"/>
              </a:xfrm>
              <a:custGeom>
                <a:avLst/>
                <a:gdLst>
                  <a:gd name="T0" fmla="*/ 2 w 12"/>
                  <a:gd name="T1" fmla="*/ 16 h 16"/>
                  <a:gd name="T2" fmla="*/ 2 w 12"/>
                  <a:gd name="T3" fmla="*/ 13 h 16"/>
                  <a:gd name="T4" fmla="*/ 6 w 12"/>
                  <a:gd name="T5" fmla="*/ 0 h 16"/>
                  <a:gd name="T6" fmla="*/ 2 w 12"/>
                  <a:gd name="T7" fmla="*/ 16 h 16"/>
                </a:gdLst>
                <a:ahLst/>
                <a:cxnLst>
                  <a:cxn ang="0">
                    <a:pos x="T0" y="T1"/>
                  </a:cxn>
                  <a:cxn ang="0">
                    <a:pos x="T2" y="T3"/>
                  </a:cxn>
                  <a:cxn ang="0">
                    <a:pos x="T4" y="T5"/>
                  </a:cxn>
                  <a:cxn ang="0">
                    <a:pos x="T6" y="T7"/>
                  </a:cxn>
                </a:cxnLst>
                <a:rect l="0" t="0" r="r" b="b"/>
                <a:pathLst>
                  <a:path w="12" h="16">
                    <a:moveTo>
                      <a:pt x="2" y="16"/>
                    </a:moveTo>
                    <a:cubicBezTo>
                      <a:pt x="2" y="15"/>
                      <a:pt x="2" y="14"/>
                      <a:pt x="2" y="13"/>
                    </a:cubicBezTo>
                    <a:cubicBezTo>
                      <a:pt x="3" y="9"/>
                      <a:pt x="0" y="3"/>
                      <a:pt x="6" y="0"/>
                    </a:cubicBezTo>
                    <a:cubicBezTo>
                      <a:pt x="12" y="7"/>
                      <a:pt x="11" y="11"/>
                      <a:pt x="2" y="16"/>
                    </a:cubicBezTo>
                    <a:close/>
                  </a:path>
                </a:pathLst>
              </a:custGeom>
              <a:solidFill>
                <a:srgbClr val="DEB8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2" name="Freeform 145">
                <a:extLst>
                  <a:ext uri="{FF2B5EF4-FFF2-40B4-BE49-F238E27FC236}">
                    <a16:creationId xmlns:a16="http://schemas.microsoft.com/office/drawing/2014/main" id="{95FC2C25-9E1A-B1A6-F895-016F40AAF097}"/>
                  </a:ext>
                </a:extLst>
              </p:cNvPr>
              <p:cNvSpPr/>
              <p:nvPr/>
            </p:nvSpPr>
            <p:spPr bwMode="auto">
              <a:xfrm>
                <a:off x="2079" y="1873"/>
                <a:ext cx="35" cy="34"/>
              </a:xfrm>
              <a:custGeom>
                <a:avLst/>
                <a:gdLst>
                  <a:gd name="T0" fmla="*/ 0 w 18"/>
                  <a:gd name="T1" fmla="*/ 17 h 17"/>
                  <a:gd name="T2" fmla="*/ 18 w 18"/>
                  <a:gd name="T3" fmla="*/ 9 h 17"/>
                  <a:gd name="T4" fmla="*/ 0 w 18"/>
                  <a:gd name="T5" fmla="*/ 17 h 17"/>
                </a:gdLst>
                <a:ahLst/>
                <a:cxnLst>
                  <a:cxn ang="0">
                    <a:pos x="T0" y="T1"/>
                  </a:cxn>
                  <a:cxn ang="0">
                    <a:pos x="T2" y="T3"/>
                  </a:cxn>
                  <a:cxn ang="0">
                    <a:pos x="T4" y="T5"/>
                  </a:cxn>
                </a:cxnLst>
                <a:rect l="0" t="0" r="r" b="b"/>
                <a:pathLst>
                  <a:path w="18" h="17">
                    <a:moveTo>
                      <a:pt x="0" y="17"/>
                    </a:moveTo>
                    <a:cubicBezTo>
                      <a:pt x="6" y="14"/>
                      <a:pt x="6" y="0"/>
                      <a:pt x="18" y="9"/>
                    </a:cubicBezTo>
                    <a:cubicBezTo>
                      <a:pt x="13" y="13"/>
                      <a:pt x="7" y="16"/>
                      <a:pt x="0" y="17"/>
                    </a:cubicBezTo>
                    <a:close/>
                  </a:path>
                </a:pathLst>
              </a:custGeom>
              <a:solidFill>
                <a:srgbClr val="E6C0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3" name="Freeform 146">
                <a:extLst>
                  <a:ext uri="{FF2B5EF4-FFF2-40B4-BE49-F238E27FC236}">
                    <a16:creationId xmlns:a16="http://schemas.microsoft.com/office/drawing/2014/main" id="{0C0E61BE-5588-A925-7A8B-B8B027DAE50D}"/>
                  </a:ext>
                </a:extLst>
              </p:cNvPr>
              <p:cNvSpPr/>
              <p:nvPr/>
            </p:nvSpPr>
            <p:spPr bwMode="auto">
              <a:xfrm>
                <a:off x="1172" y="2977"/>
                <a:ext cx="30" cy="30"/>
              </a:xfrm>
              <a:custGeom>
                <a:avLst/>
                <a:gdLst>
                  <a:gd name="T0" fmla="*/ 3 w 15"/>
                  <a:gd name="T1" fmla="*/ 6 h 15"/>
                  <a:gd name="T2" fmla="*/ 12 w 15"/>
                  <a:gd name="T3" fmla="*/ 0 h 15"/>
                  <a:gd name="T4" fmla="*/ 8 w 15"/>
                  <a:gd name="T5" fmla="*/ 12 h 15"/>
                  <a:gd name="T6" fmla="*/ 3 w 15"/>
                  <a:gd name="T7" fmla="*/ 6 h 15"/>
                </a:gdLst>
                <a:ahLst/>
                <a:cxnLst>
                  <a:cxn ang="0">
                    <a:pos x="T0" y="T1"/>
                  </a:cxn>
                  <a:cxn ang="0">
                    <a:pos x="T2" y="T3"/>
                  </a:cxn>
                  <a:cxn ang="0">
                    <a:pos x="T4" y="T5"/>
                  </a:cxn>
                  <a:cxn ang="0">
                    <a:pos x="T6" y="T7"/>
                  </a:cxn>
                </a:cxnLst>
                <a:rect l="0" t="0" r="r" b="b"/>
                <a:pathLst>
                  <a:path w="15" h="15">
                    <a:moveTo>
                      <a:pt x="3" y="6"/>
                    </a:moveTo>
                    <a:cubicBezTo>
                      <a:pt x="6" y="3"/>
                      <a:pt x="8" y="0"/>
                      <a:pt x="12" y="0"/>
                    </a:cubicBezTo>
                    <a:cubicBezTo>
                      <a:pt x="13" y="4"/>
                      <a:pt x="15" y="9"/>
                      <a:pt x="8" y="12"/>
                    </a:cubicBezTo>
                    <a:cubicBezTo>
                      <a:pt x="0" y="15"/>
                      <a:pt x="2" y="10"/>
                      <a:pt x="3" y="6"/>
                    </a:cubicBezTo>
                    <a:close/>
                  </a:path>
                </a:pathLst>
              </a:custGeom>
              <a:solidFill>
                <a:srgbClr val="E5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4" name="Freeform 147">
                <a:extLst>
                  <a:ext uri="{FF2B5EF4-FFF2-40B4-BE49-F238E27FC236}">
                    <a16:creationId xmlns:a16="http://schemas.microsoft.com/office/drawing/2014/main" id="{1881006A-DF4C-EC16-6547-BB97FB6A84C1}"/>
                  </a:ext>
                </a:extLst>
              </p:cNvPr>
              <p:cNvSpPr/>
              <p:nvPr/>
            </p:nvSpPr>
            <p:spPr bwMode="auto">
              <a:xfrm>
                <a:off x="2221" y="2931"/>
                <a:ext cx="46" cy="30"/>
              </a:xfrm>
              <a:custGeom>
                <a:avLst/>
                <a:gdLst>
                  <a:gd name="T0" fmla="*/ 0 w 23"/>
                  <a:gd name="T1" fmla="*/ 1 h 15"/>
                  <a:gd name="T2" fmla="*/ 6 w 23"/>
                  <a:gd name="T3" fmla="*/ 0 h 15"/>
                  <a:gd name="T4" fmla="*/ 23 w 23"/>
                  <a:gd name="T5" fmla="*/ 10 h 15"/>
                  <a:gd name="T6" fmla="*/ 6 w 23"/>
                  <a:gd name="T7" fmla="*/ 5 h 15"/>
                  <a:gd name="T8" fmla="*/ 0 w 23"/>
                  <a:gd name="T9" fmla="*/ 1 h 15"/>
                </a:gdLst>
                <a:ahLst/>
                <a:cxnLst>
                  <a:cxn ang="0">
                    <a:pos x="T0" y="T1"/>
                  </a:cxn>
                  <a:cxn ang="0">
                    <a:pos x="T2" y="T3"/>
                  </a:cxn>
                  <a:cxn ang="0">
                    <a:pos x="T4" y="T5"/>
                  </a:cxn>
                  <a:cxn ang="0">
                    <a:pos x="T6" y="T7"/>
                  </a:cxn>
                  <a:cxn ang="0">
                    <a:pos x="T8" y="T9"/>
                  </a:cxn>
                </a:cxnLst>
                <a:rect l="0" t="0" r="r" b="b"/>
                <a:pathLst>
                  <a:path w="23" h="15">
                    <a:moveTo>
                      <a:pt x="0" y="1"/>
                    </a:moveTo>
                    <a:cubicBezTo>
                      <a:pt x="2" y="0"/>
                      <a:pt x="4" y="0"/>
                      <a:pt x="6" y="0"/>
                    </a:cubicBezTo>
                    <a:cubicBezTo>
                      <a:pt x="11" y="3"/>
                      <a:pt x="16" y="6"/>
                      <a:pt x="23" y="10"/>
                    </a:cubicBezTo>
                    <a:cubicBezTo>
                      <a:pt x="15" y="11"/>
                      <a:pt x="8" y="15"/>
                      <a:pt x="6" y="5"/>
                    </a:cubicBezTo>
                    <a:cubicBezTo>
                      <a:pt x="5" y="2"/>
                      <a:pt x="2" y="2"/>
                      <a:pt x="0" y="1"/>
                    </a:cubicBezTo>
                    <a:close/>
                  </a:path>
                </a:pathLst>
              </a:custGeom>
              <a:solidFill>
                <a:srgbClr val="F0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5" name="Freeform 148">
                <a:extLst>
                  <a:ext uri="{FF2B5EF4-FFF2-40B4-BE49-F238E27FC236}">
                    <a16:creationId xmlns:a16="http://schemas.microsoft.com/office/drawing/2014/main" id="{FF30EAA6-C8B8-21D4-0E41-E211BC0D2903}"/>
                  </a:ext>
                </a:extLst>
              </p:cNvPr>
              <p:cNvSpPr/>
              <p:nvPr/>
            </p:nvSpPr>
            <p:spPr bwMode="auto">
              <a:xfrm>
                <a:off x="956" y="2941"/>
                <a:ext cx="26" cy="44"/>
              </a:xfrm>
              <a:custGeom>
                <a:avLst/>
                <a:gdLst>
                  <a:gd name="T0" fmla="*/ 2 w 13"/>
                  <a:gd name="T1" fmla="*/ 13 h 22"/>
                  <a:gd name="T2" fmla="*/ 0 w 13"/>
                  <a:gd name="T3" fmla="*/ 0 h 22"/>
                  <a:gd name="T4" fmla="*/ 10 w 13"/>
                  <a:gd name="T5" fmla="*/ 4 h 22"/>
                  <a:gd name="T6" fmla="*/ 10 w 13"/>
                  <a:gd name="T7" fmla="*/ 9 h 22"/>
                  <a:gd name="T8" fmla="*/ 6 w 13"/>
                  <a:gd name="T9" fmla="*/ 22 h 22"/>
                  <a:gd name="T10" fmla="*/ 2 w 13"/>
                  <a:gd name="T11" fmla="*/ 13 h 22"/>
                </a:gdLst>
                <a:ahLst/>
                <a:cxnLst>
                  <a:cxn ang="0">
                    <a:pos x="T0" y="T1"/>
                  </a:cxn>
                  <a:cxn ang="0">
                    <a:pos x="T2" y="T3"/>
                  </a:cxn>
                  <a:cxn ang="0">
                    <a:pos x="T4" y="T5"/>
                  </a:cxn>
                  <a:cxn ang="0">
                    <a:pos x="T6" y="T7"/>
                  </a:cxn>
                  <a:cxn ang="0">
                    <a:pos x="T8" y="T9"/>
                  </a:cxn>
                  <a:cxn ang="0">
                    <a:pos x="T10" y="T11"/>
                  </a:cxn>
                </a:cxnLst>
                <a:rect l="0" t="0" r="r" b="b"/>
                <a:pathLst>
                  <a:path w="13" h="22">
                    <a:moveTo>
                      <a:pt x="2" y="13"/>
                    </a:moveTo>
                    <a:cubicBezTo>
                      <a:pt x="3" y="9"/>
                      <a:pt x="0" y="6"/>
                      <a:pt x="0" y="0"/>
                    </a:cubicBezTo>
                    <a:cubicBezTo>
                      <a:pt x="4" y="2"/>
                      <a:pt x="7" y="3"/>
                      <a:pt x="10" y="4"/>
                    </a:cubicBezTo>
                    <a:cubicBezTo>
                      <a:pt x="12" y="5"/>
                      <a:pt x="13" y="7"/>
                      <a:pt x="10" y="9"/>
                    </a:cubicBezTo>
                    <a:cubicBezTo>
                      <a:pt x="3" y="11"/>
                      <a:pt x="6" y="17"/>
                      <a:pt x="6" y="22"/>
                    </a:cubicBezTo>
                    <a:cubicBezTo>
                      <a:pt x="5" y="19"/>
                      <a:pt x="3" y="16"/>
                      <a:pt x="2" y="13"/>
                    </a:cubicBezTo>
                    <a:close/>
                  </a:path>
                </a:pathLst>
              </a:custGeom>
              <a:solidFill>
                <a:srgbClr val="9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6" name="Freeform 149">
                <a:extLst>
                  <a:ext uri="{FF2B5EF4-FFF2-40B4-BE49-F238E27FC236}">
                    <a16:creationId xmlns:a16="http://schemas.microsoft.com/office/drawing/2014/main" id="{298C98E9-A833-21B8-28C6-AC36837F8A70}"/>
                  </a:ext>
                </a:extLst>
              </p:cNvPr>
              <p:cNvSpPr/>
              <p:nvPr/>
            </p:nvSpPr>
            <p:spPr bwMode="auto">
              <a:xfrm>
                <a:off x="1895" y="1673"/>
                <a:ext cx="25" cy="38"/>
              </a:xfrm>
              <a:custGeom>
                <a:avLst/>
                <a:gdLst>
                  <a:gd name="T0" fmla="*/ 6 w 13"/>
                  <a:gd name="T1" fmla="*/ 11 h 19"/>
                  <a:gd name="T2" fmla="*/ 6 w 13"/>
                  <a:gd name="T3" fmla="*/ 14 h 19"/>
                  <a:gd name="T4" fmla="*/ 4 w 13"/>
                  <a:gd name="T5" fmla="*/ 18 h 19"/>
                  <a:gd name="T6" fmla="*/ 0 w 13"/>
                  <a:gd name="T7" fmla="*/ 6 h 19"/>
                  <a:gd name="T8" fmla="*/ 5 w 13"/>
                  <a:gd name="T9" fmla="*/ 1 h 19"/>
                  <a:gd name="T10" fmla="*/ 12 w 13"/>
                  <a:gd name="T11" fmla="*/ 3 h 19"/>
                  <a:gd name="T12" fmla="*/ 7 w 13"/>
                  <a:gd name="T13" fmla="*/ 6 h 19"/>
                  <a:gd name="T14" fmla="*/ 6 w 13"/>
                  <a:gd name="T15" fmla="*/ 1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6" y="11"/>
                    </a:moveTo>
                    <a:cubicBezTo>
                      <a:pt x="6" y="12"/>
                      <a:pt x="6" y="13"/>
                      <a:pt x="6" y="14"/>
                    </a:cubicBezTo>
                    <a:cubicBezTo>
                      <a:pt x="6" y="15"/>
                      <a:pt x="5" y="19"/>
                      <a:pt x="4" y="18"/>
                    </a:cubicBezTo>
                    <a:cubicBezTo>
                      <a:pt x="2" y="15"/>
                      <a:pt x="1" y="10"/>
                      <a:pt x="0" y="6"/>
                    </a:cubicBezTo>
                    <a:cubicBezTo>
                      <a:pt x="0" y="4"/>
                      <a:pt x="2" y="2"/>
                      <a:pt x="5" y="1"/>
                    </a:cubicBezTo>
                    <a:cubicBezTo>
                      <a:pt x="7" y="0"/>
                      <a:pt x="11" y="0"/>
                      <a:pt x="12" y="3"/>
                    </a:cubicBezTo>
                    <a:cubicBezTo>
                      <a:pt x="13" y="7"/>
                      <a:pt x="10" y="6"/>
                      <a:pt x="7" y="6"/>
                    </a:cubicBezTo>
                    <a:cubicBezTo>
                      <a:pt x="2" y="7"/>
                      <a:pt x="7" y="10"/>
                      <a:pt x="6" y="11"/>
                    </a:cubicBezTo>
                    <a:close/>
                  </a:path>
                </a:pathLst>
              </a:custGeom>
              <a:solidFill>
                <a:srgbClr val="EA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7" name="Freeform 150">
                <a:extLst>
                  <a:ext uri="{FF2B5EF4-FFF2-40B4-BE49-F238E27FC236}">
                    <a16:creationId xmlns:a16="http://schemas.microsoft.com/office/drawing/2014/main" id="{E9FA4437-70EC-4EA8-2E59-99638378265E}"/>
                  </a:ext>
                </a:extLst>
              </p:cNvPr>
              <p:cNvSpPr/>
              <p:nvPr/>
            </p:nvSpPr>
            <p:spPr bwMode="auto">
              <a:xfrm>
                <a:off x="737" y="3260"/>
                <a:ext cx="21" cy="34"/>
              </a:xfrm>
              <a:custGeom>
                <a:avLst/>
                <a:gdLst>
                  <a:gd name="T0" fmla="*/ 8 w 11"/>
                  <a:gd name="T1" fmla="*/ 3 h 17"/>
                  <a:gd name="T2" fmla="*/ 10 w 11"/>
                  <a:gd name="T3" fmla="*/ 13 h 17"/>
                  <a:gd name="T4" fmla="*/ 6 w 11"/>
                  <a:gd name="T5" fmla="*/ 15 h 17"/>
                  <a:gd name="T6" fmla="*/ 2 w 11"/>
                  <a:gd name="T7" fmla="*/ 11 h 17"/>
                  <a:gd name="T8" fmla="*/ 2 w 11"/>
                  <a:gd name="T9" fmla="*/ 0 h 17"/>
                  <a:gd name="T10" fmla="*/ 8 w 11"/>
                  <a:gd name="T11" fmla="*/ 3 h 17"/>
                </a:gdLst>
                <a:ahLst/>
                <a:cxnLst>
                  <a:cxn ang="0">
                    <a:pos x="T0" y="T1"/>
                  </a:cxn>
                  <a:cxn ang="0">
                    <a:pos x="T2" y="T3"/>
                  </a:cxn>
                  <a:cxn ang="0">
                    <a:pos x="T4" y="T5"/>
                  </a:cxn>
                  <a:cxn ang="0">
                    <a:pos x="T6" y="T7"/>
                  </a:cxn>
                  <a:cxn ang="0">
                    <a:pos x="T8" y="T9"/>
                  </a:cxn>
                  <a:cxn ang="0">
                    <a:pos x="T10" y="T11"/>
                  </a:cxn>
                </a:cxnLst>
                <a:rect l="0" t="0" r="r" b="b"/>
                <a:pathLst>
                  <a:path w="11" h="17">
                    <a:moveTo>
                      <a:pt x="8" y="3"/>
                    </a:moveTo>
                    <a:cubicBezTo>
                      <a:pt x="9" y="6"/>
                      <a:pt x="10" y="10"/>
                      <a:pt x="10" y="13"/>
                    </a:cubicBezTo>
                    <a:cubicBezTo>
                      <a:pt x="11" y="17"/>
                      <a:pt x="8" y="16"/>
                      <a:pt x="6" y="15"/>
                    </a:cubicBezTo>
                    <a:cubicBezTo>
                      <a:pt x="5" y="14"/>
                      <a:pt x="0" y="16"/>
                      <a:pt x="2" y="11"/>
                    </a:cubicBezTo>
                    <a:cubicBezTo>
                      <a:pt x="3" y="7"/>
                      <a:pt x="3" y="4"/>
                      <a:pt x="2" y="0"/>
                    </a:cubicBezTo>
                    <a:cubicBezTo>
                      <a:pt x="5" y="1"/>
                      <a:pt x="6" y="2"/>
                      <a:pt x="8" y="3"/>
                    </a:cubicBezTo>
                    <a:close/>
                  </a:path>
                </a:pathLst>
              </a:custGeom>
              <a:solidFill>
                <a:srgbClr val="EA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8" name="Freeform 151">
                <a:extLst>
                  <a:ext uri="{FF2B5EF4-FFF2-40B4-BE49-F238E27FC236}">
                    <a16:creationId xmlns:a16="http://schemas.microsoft.com/office/drawing/2014/main" id="{20269035-C082-5E9D-21E8-2C5E72E09B37}"/>
                  </a:ext>
                </a:extLst>
              </p:cNvPr>
              <p:cNvSpPr/>
              <p:nvPr/>
            </p:nvSpPr>
            <p:spPr bwMode="auto">
              <a:xfrm>
                <a:off x="2190" y="3369"/>
                <a:ext cx="21" cy="37"/>
              </a:xfrm>
              <a:custGeom>
                <a:avLst/>
                <a:gdLst>
                  <a:gd name="T0" fmla="*/ 1 w 11"/>
                  <a:gd name="T1" fmla="*/ 19 h 19"/>
                  <a:gd name="T2" fmla="*/ 8 w 11"/>
                  <a:gd name="T3" fmla="*/ 0 h 19"/>
                  <a:gd name="T4" fmla="*/ 1 w 11"/>
                  <a:gd name="T5" fmla="*/ 19 h 19"/>
                </a:gdLst>
                <a:ahLst/>
                <a:cxnLst>
                  <a:cxn ang="0">
                    <a:pos x="T0" y="T1"/>
                  </a:cxn>
                  <a:cxn ang="0">
                    <a:pos x="T2" y="T3"/>
                  </a:cxn>
                  <a:cxn ang="0">
                    <a:pos x="T4" y="T5"/>
                  </a:cxn>
                </a:cxnLst>
                <a:rect l="0" t="0" r="r" b="b"/>
                <a:pathLst>
                  <a:path w="11" h="19">
                    <a:moveTo>
                      <a:pt x="1" y="19"/>
                    </a:moveTo>
                    <a:cubicBezTo>
                      <a:pt x="0" y="11"/>
                      <a:pt x="1" y="6"/>
                      <a:pt x="8" y="0"/>
                    </a:cubicBezTo>
                    <a:cubicBezTo>
                      <a:pt x="7" y="8"/>
                      <a:pt x="11" y="15"/>
                      <a:pt x="1" y="19"/>
                    </a:cubicBezTo>
                    <a:close/>
                  </a:path>
                </a:pathLst>
              </a:custGeom>
              <a:solidFill>
                <a:srgbClr val="EAC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9" name="Freeform 152">
                <a:extLst>
                  <a:ext uri="{FF2B5EF4-FFF2-40B4-BE49-F238E27FC236}">
                    <a16:creationId xmlns:a16="http://schemas.microsoft.com/office/drawing/2014/main" id="{794CF362-00F6-E2A6-238A-E90B98A8FBC3}"/>
                  </a:ext>
                </a:extLst>
              </p:cNvPr>
              <p:cNvSpPr/>
              <p:nvPr/>
            </p:nvSpPr>
            <p:spPr bwMode="auto">
              <a:xfrm>
                <a:off x="2255" y="3019"/>
                <a:ext cx="34" cy="27"/>
              </a:xfrm>
              <a:custGeom>
                <a:avLst/>
                <a:gdLst>
                  <a:gd name="T0" fmla="*/ 4 w 17"/>
                  <a:gd name="T1" fmla="*/ 0 h 14"/>
                  <a:gd name="T2" fmla="*/ 17 w 17"/>
                  <a:gd name="T3" fmla="*/ 11 h 14"/>
                  <a:gd name="T4" fmla="*/ 4 w 17"/>
                  <a:gd name="T5" fmla="*/ 0 h 14"/>
                </a:gdLst>
                <a:ahLst/>
                <a:cxnLst>
                  <a:cxn ang="0">
                    <a:pos x="T0" y="T1"/>
                  </a:cxn>
                  <a:cxn ang="0">
                    <a:pos x="T2" y="T3"/>
                  </a:cxn>
                  <a:cxn ang="0">
                    <a:pos x="T4" y="T5"/>
                  </a:cxn>
                </a:cxnLst>
                <a:rect l="0" t="0" r="r" b="b"/>
                <a:pathLst>
                  <a:path w="17" h="14">
                    <a:moveTo>
                      <a:pt x="4" y="0"/>
                    </a:moveTo>
                    <a:cubicBezTo>
                      <a:pt x="9" y="3"/>
                      <a:pt x="16" y="3"/>
                      <a:pt x="17" y="11"/>
                    </a:cubicBezTo>
                    <a:cubicBezTo>
                      <a:pt x="11" y="9"/>
                      <a:pt x="0" y="14"/>
                      <a:pt x="4" y="0"/>
                    </a:cubicBezTo>
                    <a:close/>
                  </a:path>
                </a:pathLst>
              </a:custGeom>
              <a:solidFill>
                <a:srgbClr val="F6D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0" name="Freeform 153">
                <a:extLst>
                  <a:ext uri="{FF2B5EF4-FFF2-40B4-BE49-F238E27FC236}">
                    <a16:creationId xmlns:a16="http://schemas.microsoft.com/office/drawing/2014/main" id="{6DD55BA6-C2FF-F7C7-911E-E44BD0F36569}"/>
                  </a:ext>
                </a:extLst>
              </p:cNvPr>
              <p:cNvSpPr/>
              <p:nvPr/>
            </p:nvSpPr>
            <p:spPr bwMode="auto">
              <a:xfrm>
                <a:off x="2134" y="2063"/>
                <a:ext cx="30" cy="24"/>
              </a:xfrm>
              <a:custGeom>
                <a:avLst/>
                <a:gdLst>
                  <a:gd name="T0" fmla="*/ 6 w 15"/>
                  <a:gd name="T1" fmla="*/ 12 h 12"/>
                  <a:gd name="T2" fmla="*/ 1 w 15"/>
                  <a:gd name="T3" fmla="*/ 6 h 12"/>
                  <a:gd name="T4" fmla="*/ 10 w 15"/>
                  <a:gd name="T5" fmla="*/ 1 h 12"/>
                  <a:gd name="T6" fmla="*/ 14 w 15"/>
                  <a:gd name="T7" fmla="*/ 5 h 12"/>
                  <a:gd name="T8" fmla="*/ 6 w 15"/>
                  <a:gd name="T9" fmla="*/ 12 h 12"/>
                </a:gdLst>
                <a:ahLst/>
                <a:cxnLst>
                  <a:cxn ang="0">
                    <a:pos x="T0" y="T1"/>
                  </a:cxn>
                  <a:cxn ang="0">
                    <a:pos x="T2" y="T3"/>
                  </a:cxn>
                  <a:cxn ang="0">
                    <a:pos x="T4" y="T5"/>
                  </a:cxn>
                  <a:cxn ang="0">
                    <a:pos x="T6" y="T7"/>
                  </a:cxn>
                  <a:cxn ang="0">
                    <a:pos x="T8" y="T9"/>
                  </a:cxn>
                </a:cxnLst>
                <a:rect l="0" t="0" r="r" b="b"/>
                <a:pathLst>
                  <a:path w="15" h="12">
                    <a:moveTo>
                      <a:pt x="6" y="12"/>
                    </a:moveTo>
                    <a:cubicBezTo>
                      <a:pt x="0" y="12"/>
                      <a:pt x="1" y="6"/>
                      <a:pt x="1" y="6"/>
                    </a:cubicBezTo>
                    <a:cubicBezTo>
                      <a:pt x="2" y="1"/>
                      <a:pt x="7" y="1"/>
                      <a:pt x="10" y="1"/>
                    </a:cubicBezTo>
                    <a:cubicBezTo>
                      <a:pt x="13" y="0"/>
                      <a:pt x="15" y="3"/>
                      <a:pt x="14" y="5"/>
                    </a:cubicBezTo>
                    <a:cubicBezTo>
                      <a:pt x="13" y="10"/>
                      <a:pt x="8" y="11"/>
                      <a:pt x="6" y="12"/>
                    </a:cubicBezTo>
                    <a:close/>
                  </a:path>
                </a:pathLst>
              </a:custGeom>
              <a:solidFill>
                <a:srgbClr val="C49A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1" name="Freeform 154">
                <a:extLst>
                  <a:ext uri="{FF2B5EF4-FFF2-40B4-BE49-F238E27FC236}">
                    <a16:creationId xmlns:a16="http://schemas.microsoft.com/office/drawing/2014/main" id="{1048001A-1694-655E-817C-04C7819C56A4}"/>
                  </a:ext>
                </a:extLst>
              </p:cNvPr>
              <p:cNvSpPr/>
              <p:nvPr/>
            </p:nvSpPr>
            <p:spPr bwMode="auto">
              <a:xfrm>
                <a:off x="881" y="2973"/>
                <a:ext cx="28" cy="28"/>
              </a:xfrm>
              <a:custGeom>
                <a:avLst/>
                <a:gdLst>
                  <a:gd name="T0" fmla="*/ 9 w 14"/>
                  <a:gd name="T1" fmla="*/ 14 h 14"/>
                  <a:gd name="T2" fmla="*/ 5 w 14"/>
                  <a:gd name="T3" fmla="*/ 10 h 14"/>
                  <a:gd name="T4" fmla="*/ 1 w 14"/>
                  <a:gd name="T5" fmla="*/ 3 h 14"/>
                  <a:gd name="T6" fmla="*/ 3 w 14"/>
                  <a:gd name="T7" fmla="*/ 0 h 14"/>
                  <a:gd name="T8" fmla="*/ 11 w 14"/>
                  <a:gd name="T9" fmla="*/ 7 h 14"/>
                  <a:gd name="T10" fmla="*/ 9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9" y="14"/>
                    </a:moveTo>
                    <a:cubicBezTo>
                      <a:pt x="8" y="13"/>
                      <a:pt x="6" y="11"/>
                      <a:pt x="5" y="10"/>
                    </a:cubicBezTo>
                    <a:cubicBezTo>
                      <a:pt x="4" y="8"/>
                      <a:pt x="2" y="6"/>
                      <a:pt x="1" y="3"/>
                    </a:cubicBezTo>
                    <a:cubicBezTo>
                      <a:pt x="0" y="2"/>
                      <a:pt x="1" y="0"/>
                      <a:pt x="3" y="0"/>
                    </a:cubicBezTo>
                    <a:cubicBezTo>
                      <a:pt x="7" y="1"/>
                      <a:pt x="9" y="5"/>
                      <a:pt x="11" y="7"/>
                    </a:cubicBezTo>
                    <a:cubicBezTo>
                      <a:pt x="14" y="11"/>
                      <a:pt x="14" y="13"/>
                      <a:pt x="9" y="14"/>
                    </a:cubicBezTo>
                    <a:close/>
                  </a:path>
                </a:pathLst>
              </a:custGeom>
              <a:solidFill>
                <a:srgbClr val="E0B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2" name="Freeform 155">
                <a:extLst>
                  <a:ext uri="{FF2B5EF4-FFF2-40B4-BE49-F238E27FC236}">
                    <a16:creationId xmlns:a16="http://schemas.microsoft.com/office/drawing/2014/main" id="{0F050956-78BA-FFD4-7162-AED33C692026}"/>
                  </a:ext>
                </a:extLst>
              </p:cNvPr>
              <p:cNvSpPr/>
              <p:nvPr/>
            </p:nvSpPr>
            <p:spPr bwMode="auto">
              <a:xfrm>
                <a:off x="2043" y="1994"/>
                <a:ext cx="40" cy="29"/>
              </a:xfrm>
              <a:custGeom>
                <a:avLst/>
                <a:gdLst>
                  <a:gd name="T0" fmla="*/ 20 w 20"/>
                  <a:gd name="T1" fmla="*/ 0 h 15"/>
                  <a:gd name="T2" fmla="*/ 0 w 20"/>
                  <a:gd name="T3" fmla="*/ 15 h 15"/>
                  <a:gd name="T4" fmla="*/ 20 w 20"/>
                  <a:gd name="T5" fmla="*/ 0 h 15"/>
                </a:gdLst>
                <a:ahLst/>
                <a:cxnLst>
                  <a:cxn ang="0">
                    <a:pos x="T0" y="T1"/>
                  </a:cxn>
                  <a:cxn ang="0">
                    <a:pos x="T2" y="T3"/>
                  </a:cxn>
                  <a:cxn ang="0">
                    <a:pos x="T4" y="T5"/>
                  </a:cxn>
                </a:cxnLst>
                <a:rect l="0" t="0" r="r" b="b"/>
                <a:pathLst>
                  <a:path w="20" h="15">
                    <a:moveTo>
                      <a:pt x="20" y="0"/>
                    </a:moveTo>
                    <a:cubicBezTo>
                      <a:pt x="14" y="5"/>
                      <a:pt x="7" y="10"/>
                      <a:pt x="0" y="15"/>
                    </a:cubicBezTo>
                    <a:cubicBezTo>
                      <a:pt x="3" y="5"/>
                      <a:pt x="11" y="2"/>
                      <a:pt x="20" y="0"/>
                    </a:cubicBezTo>
                    <a:close/>
                  </a:path>
                </a:pathLst>
              </a:custGeom>
              <a:solidFill>
                <a:srgbClr val="E6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3" name="Freeform 156">
                <a:extLst>
                  <a:ext uri="{FF2B5EF4-FFF2-40B4-BE49-F238E27FC236}">
                    <a16:creationId xmlns:a16="http://schemas.microsoft.com/office/drawing/2014/main" id="{F7696943-D03C-E22F-B209-11A66A300257}"/>
                  </a:ext>
                </a:extLst>
              </p:cNvPr>
              <p:cNvSpPr/>
              <p:nvPr/>
            </p:nvSpPr>
            <p:spPr bwMode="auto">
              <a:xfrm>
                <a:off x="2114" y="3197"/>
                <a:ext cx="20" cy="35"/>
              </a:xfrm>
              <a:custGeom>
                <a:avLst/>
                <a:gdLst>
                  <a:gd name="T0" fmla="*/ 0 w 10"/>
                  <a:gd name="T1" fmla="*/ 0 h 18"/>
                  <a:gd name="T2" fmla="*/ 10 w 10"/>
                  <a:gd name="T3" fmla="*/ 18 h 18"/>
                  <a:gd name="T4" fmla="*/ 0 w 10"/>
                  <a:gd name="T5" fmla="*/ 0 h 18"/>
                </a:gdLst>
                <a:ahLst/>
                <a:cxnLst>
                  <a:cxn ang="0">
                    <a:pos x="T0" y="T1"/>
                  </a:cxn>
                  <a:cxn ang="0">
                    <a:pos x="T2" y="T3"/>
                  </a:cxn>
                  <a:cxn ang="0">
                    <a:pos x="T4" y="T5"/>
                  </a:cxn>
                </a:cxnLst>
                <a:rect l="0" t="0" r="r" b="b"/>
                <a:pathLst>
                  <a:path w="10" h="18">
                    <a:moveTo>
                      <a:pt x="0" y="0"/>
                    </a:moveTo>
                    <a:cubicBezTo>
                      <a:pt x="9" y="4"/>
                      <a:pt x="7" y="12"/>
                      <a:pt x="10" y="18"/>
                    </a:cubicBezTo>
                    <a:cubicBezTo>
                      <a:pt x="4" y="14"/>
                      <a:pt x="0" y="9"/>
                      <a:pt x="0" y="0"/>
                    </a:cubicBezTo>
                    <a:close/>
                  </a:path>
                </a:pathLst>
              </a:custGeom>
              <a:solidFill>
                <a:srgbClr val="DDB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4" name="Freeform 157">
                <a:extLst>
                  <a:ext uri="{FF2B5EF4-FFF2-40B4-BE49-F238E27FC236}">
                    <a16:creationId xmlns:a16="http://schemas.microsoft.com/office/drawing/2014/main" id="{4CB28EC0-2310-D429-84C4-9854F29E1035}"/>
                  </a:ext>
                </a:extLst>
              </p:cNvPr>
              <p:cNvSpPr/>
              <p:nvPr/>
            </p:nvSpPr>
            <p:spPr bwMode="auto">
              <a:xfrm>
                <a:off x="1249" y="2880"/>
                <a:ext cx="28" cy="28"/>
              </a:xfrm>
              <a:custGeom>
                <a:avLst/>
                <a:gdLst>
                  <a:gd name="T0" fmla="*/ 5 w 14"/>
                  <a:gd name="T1" fmla="*/ 11 h 14"/>
                  <a:gd name="T2" fmla="*/ 0 w 14"/>
                  <a:gd name="T3" fmla="*/ 9 h 14"/>
                  <a:gd name="T4" fmla="*/ 2 w 14"/>
                  <a:gd name="T5" fmla="*/ 5 h 14"/>
                  <a:gd name="T6" fmla="*/ 5 w 14"/>
                  <a:gd name="T7" fmla="*/ 4 h 14"/>
                  <a:gd name="T8" fmla="*/ 13 w 14"/>
                  <a:gd name="T9" fmla="*/ 4 h 14"/>
                  <a:gd name="T10" fmla="*/ 13 w 14"/>
                  <a:gd name="T11" fmla="*/ 10 h 14"/>
                  <a:gd name="T12" fmla="*/ 5 w 14"/>
                  <a:gd name="T13" fmla="*/ 11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5" y="11"/>
                    </a:moveTo>
                    <a:cubicBezTo>
                      <a:pt x="3" y="11"/>
                      <a:pt x="2" y="10"/>
                      <a:pt x="0" y="9"/>
                    </a:cubicBezTo>
                    <a:cubicBezTo>
                      <a:pt x="1" y="8"/>
                      <a:pt x="2" y="6"/>
                      <a:pt x="2" y="5"/>
                    </a:cubicBezTo>
                    <a:cubicBezTo>
                      <a:pt x="3" y="4"/>
                      <a:pt x="4" y="4"/>
                      <a:pt x="5" y="4"/>
                    </a:cubicBezTo>
                    <a:cubicBezTo>
                      <a:pt x="8" y="4"/>
                      <a:pt x="11" y="0"/>
                      <a:pt x="13" y="4"/>
                    </a:cubicBezTo>
                    <a:cubicBezTo>
                      <a:pt x="14" y="5"/>
                      <a:pt x="14" y="8"/>
                      <a:pt x="13" y="10"/>
                    </a:cubicBezTo>
                    <a:cubicBezTo>
                      <a:pt x="11" y="14"/>
                      <a:pt x="8" y="12"/>
                      <a:pt x="5" y="11"/>
                    </a:cubicBezTo>
                    <a:close/>
                  </a:path>
                </a:pathLst>
              </a:custGeom>
              <a:solidFill>
                <a:srgbClr val="E3B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5" name="Freeform 158">
                <a:extLst>
                  <a:ext uri="{FF2B5EF4-FFF2-40B4-BE49-F238E27FC236}">
                    <a16:creationId xmlns:a16="http://schemas.microsoft.com/office/drawing/2014/main" id="{9F3E4718-5120-3120-3F5C-7830AD15A92C}"/>
                  </a:ext>
                </a:extLst>
              </p:cNvPr>
              <p:cNvSpPr/>
              <p:nvPr/>
            </p:nvSpPr>
            <p:spPr bwMode="auto">
              <a:xfrm>
                <a:off x="1716" y="2255"/>
                <a:ext cx="32" cy="33"/>
              </a:xfrm>
              <a:custGeom>
                <a:avLst/>
                <a:gdLst>
                  <a:gd name="T0" fmla="*/ 16 w 16"/>
                  <a:gd name="T1" fmla="*/ 7 h 17"/>
                  <a:gd name="T2" fmla="*/ 0 w 16"/>
                  <a:gd name="T3" fmla="*/ 12 h 17"/>
                  <a:gd name="T4" fmla="*/ 16 w 16"/>
                  <a:gd name="T5" fmla="*/ 7 h 17"/>
                </a:gdLst>
                <a:ahLst/>
                <a:cxnLst>
                  <a:cxn ang="0">
                    <a:pos x="T0" y="T1"/>
                  </a:cxn>
                  <a:cxn ang="0">
                    <a:pos x="T2" y="T3"/>
                  </a:cxn>
                  <a:cxn ang="0">
                    <a:pos x="T4" y="T5"/>
                  </a:cxn>
                </a:cxnLst>
                <a:rect l="0" t="0" r="r" b="b"/>
                <a:pathLst>
                  <a:path w="16" h="17">
                    <a:moveTo>
                      <a:pt x="16" y="7"/>
                    </a:moveTo>
                    <a:cubicBezTo>
                      <a:pt x="8" y="4"/>
                      <a:pt x="8" y="17"/>
                      <a:pt x="0" y="12"/>
                    </a:cubicBezTo>
                    <a:cubicBezTo>
                      <a:pt x="5" y="0"/>
                      <a:pt x="6" y="0"/>
                      <a:pt x="16" y="7"/>
                    </a:cubicBezTo>
                    <a:close/>
                  </a:path>
                </a:pathLst>
              </a:custGeom>
              <a:solidFill>
                <a:srgbClr val="E7C1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6" name="Freeform 159">
                <a:extLst>
                  <a:ext uri="{FF2B5EF4-FFF2-40B4-BE49-F238E27FC236}">
                    <a16:creationId xmlns:a16="http://schemas.microsoft.com/office/drawing/2014/main" id="{9D91B47A-0BEB-AD91-AED4-2FA5D7DD0FD1}"/>
                  </a:ext>
                </a:extLst>
              </p:cNvPr>
              <p:cNvSpPr/>
              <p:nvPr/>
            </p:nvSpPr>
            <p:spPr bwMode="auto">
              <a:xfrm>
                <a:off x="1600" y="2603"/>
                <a:ext cx="21" cy="42"/>
              </a:xfrm>
              <a:custGeom>
                <a:avLst/>
                <a:gdLst>
                  <a:gd name="T0" fmla="*/ 8 w 11"/>
                  <a:gd name="T1" fmla="*/ 0 h 21"/>
                  <a:gd name="T2" fmla="*/ 3 w 11"/>
                  <a:gd name="T3" fmla="*/ 21 h 21"/>
                  <a:gd name="T4" fmla="*/ 8 w 11"/>
                  <a:gd name="T5" fmla="*/ 0 h 21"/>
                </a:gdLst>
                <a:ahLst/>
                <a:cxnLst>
                  <a:cxn ang="0">
                    <a:pos x="T0" y="T1"/>
                  </a:cxn>
                  <a:cxn ang="0">
                    <a:pos x="T2" y="T3"/>
                  </a:cxn>
                  <a:cxn ang="0">
                    <a:pos x="T4" y="T5"/>
                  </a:cxn>
                </a:cxnLst>
                <a:rect l="0" t="0" r="r" b="b"/>
                <a:pathLst>
                  <a:path w="11" h="21">
                    <a:moveTo>
                      <a:pt x="8" y="0"/>
                    </a:moveTo>
                    <a:cubicBezTo>
                      <a:pt x="11" y="8"/>
                      <a:pt x="6" y="13"/>
                      <a:pt x="3" y="21"/>
                    </a:cubicBezTo>
                    <a:cubicBezTo>
                      <a:pt x="0" y="12"/>
                      <a:pt x="2" y="6"/>
                      <a:pt x="8" y="0"/>
                    </a:cubicBezTo>
                    <a:close/>
                  </a:path>
                </a:pathLst>
              </a:custGeom>
              <a:solidFill>
                <a:srgbClr val="E4BE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7" name="Freeform 160">
                <a:extLst>
                  <a:ext uri="{FF2B5EF4-FFF2-40B4-BE49-F238E27FC236}">
                    <a16:creationId xmlns:a16="http://schemas.microsoft.com/office/drawing/2014/main" id="{F946F3A0-50E2-C2DE-91E9-C2939C5ACA17}"/>
                  </a:ext>
                </a:extLst>
              </p:cNvPr>
              <p:cNvSpPr/>
              <p:nvPr/>
            </p:nvSpPr>
            <p:spPr bwMode="auto">
              <a:xfrm>
                <a:off x="725" y="2809"/>
                <a:ext cx="29" cy="33"/>
              </a:xfrm>
              <a:custGeom>
                <a:avLst/>
                <a:gdLst>
                  <a:gd name="T0" fmla="*/ 3 w 15"/>
                  <a:gd name="T1" fmla="*/ 15 h 17"/>
                  <a:gd name="T2" fmla="*/ 5 w 15"/>
                  <a:gd name="T3" fmla="*/ 8 h 17"/>
                  <a:gd name="T4" fmla="*/ 10 w 15"/>
                  <a:gd name="T5" fmla="*/ 0 h 17"/>
                  <a:gd name="T6" fmla="*/ 15 w 15"/>
                  <a:gd name="T7" fmla="*/ 15 h 17"/>
                  <a:gd name="T8" fmla="*/ 3 w 15"/>
                  <a:gd name="T9" fmla="*/ 15 h 17"/>
                </a:gdLst>
                <a:ahLst/>
                <a:cxnLst>
                  <a:cxn ang="0">
                    <a:pos x="T0" y="T1"/>
                  </a:cxn>
                  <a:cxn ang="0">
                    <a:pos x="T2" y="T3"/>
                  </a:cxn>
                  <a:cxn ang="0">
                    <a:pos x="T4" y="T5"/>
                  </a:cxn>
                  <a:cxn ang="0">
                    <a:pos x="T6" y="T7"/>
                  </a:cxn>
                  <a:cxn ang="0">
                    <a:pos x="T8" y="T9"/>
                  </a:cxn>
                </a:cxnLst>
                <a:rect l="0" t="0" r="r" b="b"/>
                <a:pathLst>
                  <a:path w="15" h="17">
                    <a:moveTo>
                      <a:pt x="3" y="15"/>
                    </a:moveTo>
                    <a:cubicBezTo>
                      <a:pt x="0" y="11"/>
                      <a:pt x="4" y="10"/>
                      <a:pt x="5" y="8"/>
                    </a:cubicBezTo>
                    <a:cubicBezTo>
                      <a:pt x="10" y="7"/>
                      <a:pt x="5" y="2"/>
                      <a:pt x="10" y="0"/>
                    </a:cubicBezTo>
                    <a:cubicBezTo>
                      <a:pt x="13" y="4"/>
                      <a:pt x="11" y="11"/>
                      <a:pt x="15" y="15"/>
                    </a:cubicBezTo>
                    <a:cubicBezTo>
                      <a:pt x="10" y="17"/>
                      <a:pt x="7" y="6"/>
                      <a:pt x="3" y="15"/>
                    </a:cubicBezTo>
                    <a:close/>
                  </a:path>
                </a:pathLst>
              </a:custGeom>
              <a:solidFill>
                <a:srgbClr val="C39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8" name="Freeform 161">
                <a:extLst>
                  <a:ext uri="{FF2B5EF4-FFF2-40B4-BE49-F238E27FC236}">
                    <a16:creationId xmlns:a16="http://schemas.microsoft.com/office/drawing/2014/main" id="{D7A56F28-0551-A048-EB7A-60FA1B1C84F3}"/>
                  </a:ext>
                </a:extLst>
              </p:cNvPr>
              <p:cNvSpPr/>
              <p:nvPr/>
            </p:nvSpPr>
            <p:spPr bwMode="auto">
              <a:xfrm>
                <a:off x="1618" y="2041"/>
                <a:ext cx="39" cy="20"/>
              </a:xfrm>
              <a:custGeom>
                <a:avLst/>
                <a:gdLst>
                  <a:gd name="T0" fmla="*/ 8 w 20"/>
                  <a:gd name="T1" fmla="*/ 8 h 10"/>
                  <a:gd name="T2" fmla="*/ 0 w 20"/>
                  <a:gd name="T3" fmla="*/ 8 h 10"/>
                  <a:gd name="T4" fmla="*/ 15 w 20"/>
                  <a:gd name="T5" fmla="*/ 0 h 10"/>
                  <a:gd name="T6" fmla="*/ 20 w 20"/>
                  <a:gd name="T7" fmla="*/ 2 h 10"/>
                  <a:gd name="T8" fmla="*/ 17 w 20"/>
                  <a:gd name="T9" fmla="*/ 5 h 10"/>
                  <a:gd name="T10" fmla="*/ 8 w 20"/>
                  <a:gd name="T11" fmla="*/ 8 h 10"/>
                </a:gdLst>
                <a:ahLst/>
                <a:cxnLst>
                  <a:cxn ang="0">
                    <a:pos x="T0" y="T1"/>
                  </a:cxn>
                  <a:cxn ang="0">
                    <a:pos x="T2" y="T3"/>
                  </a:cxn>
                  <a:cxn ang="0">
                    <a:pos x="T4" y="T5"/>
                  </a:cxn>
                  <a:cxn ang="0">
                    <a:pos x="T6" y="T7"/>
                  </a:cxn>
                  <a:cxn ang="0">
                    <a:pos x="T8" y="T9"/>
                  </a:cxn>
                  <a:cxn ang="0">
                    <a:pos x="T10" y="T11"/>
                  </a:cxn>
                </a:cxnLst>
                <a:rect l="0" t="0" r="r" b="b"/>
                <a:pathLst>
                  <a:path w="20" h="10">
                    <a:moveTo>
                      <a:pt x="8" y="8"/>
                    </a:moveTo>
                    <a:cubicBezTo>
                      <a:pt x="6" y="9"/>
                      <a:pt x="3" y="10"/>
                      <a:pt x="0" y="8"/>
                    </a:cubicBezTo>
                    <a:cubicBezTo>
                      <a:pt x="3" y="0"/>
                      <a:pt x="10" y="3"/>
                      <a:pt x="15" y="0"/>
                    </a:cubicBezTo>
                    <a:cubicBezTo>
                      <a:pt x="17" y="0"/>
                      <a:pt x="19" y="0"/>
                      <a:pt x="20" y="2"/>
                    </a:cubicBezTo>
                    <a:cubicBezTo>
                      <a:pt x="20" y="4"/>
                      <a:pt x="19" y="5"/>
                      <a:pt x="17" y="5"/>
                    </a:cubicBezTo>
                    <a:cubicBezTo>
                      <a:pt x="14" y="5"/>
                      <a:pt x="11" y="6"/>
                      <a:pt x="8" y="8"/>
                    </a:cubicBezTo>
                    <a:close/>
                  </a:path>
                </a:pathLst>
              </a:custGeom>
              <a:solidFill>
                <a:srgbClr val="E6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9" name="Freeform 162">
                <a:extLst>
                  <a:ext uri="{FF2B5EF4-FFF2-40B4-BE49-F238E27FC236}">
                    <a16:creationId xmlns:a16="http://schemas.microsoft.com/office/drawing/2014/main" id="{D8F72488-14ED-D470-954A-00CB586F89E0}"/>
                  </a:ext>
                </a:extLst>
              </p:cNvPr>
              <p:cNvSpPr/>
              <p:nvPr/>
            </p:nvSpPr>
            <p:spPr bwMode="auto">
              <a:xfrm>
                <a:off x="1804" y="2910"/>
                <a:ext cx="23" cy="31"/>
              </a:xfrm>
              <a:custGeom>
                <a:avLst/>
                <a:gdLst>
                  <a:gd name="T0" fmla="*/ 0 w 12"/>
                  <a:gd name="T1" fmla="*/ 7 h 16"/>
                  <a:gd name="T2" fmla="*/ 9 w 12"/>
                  <a:gd name="T3" fmla="*/ 0 h 16"/>
                  <a:gd name="T4" fmla="*/ 7 w 12"/>
                  <a:gd name="T5" fmla="*/ 16 h 16"/>
                  <a:gd name="T6" fmla="*/ 0 w 12"/>
                  <a:gd name="T7" fmla="*/ 7 h 16"/>
                  <a:gd name="T8" fmla="*/ 0 w 12"/>
                  <a:gd name="T9" fmla="*/ 7 h 16"/>
                </a:gdLst>
                <a:ahLst/>
                <a:cxnLst>
                  <a:cxn ang="0">
                    <a:pos x="T0" y="T1"/>
                  </a:cxn>
                  <a:cxn ang="0">
                    <a:pos x="T2" y="T3"/>
                  </a:cxn>
                  <a:cxn ang="0">
                    <a:pos x="T4" y="T5"/>
                  </a:cxn>
                  <a:cxn ang="0">
                    <a:pos x="T6" y="T7"/>
                  </a:cxn>
                  <a:cxn ang="0">
                    <a:pos x="T8" y="T9"/>
                  </a:cxn>
                </a:cxnLst>
                <a:rect l="0" t="0" r="r" b="b"/>
                <a:pathLst>
                  <a:path w="12" h="16">
                    <a:moveTo>
                      <a:pt x="0" y="7"/>
                    </a:moveTo>
                    <a:cubicBezTo>
                      <a:pt x="3" y="5"/>
                      <a:pt x="6" y="3"/>
                      <a:pt x="9" y="0"/>
                    </a:cubicBezTo>
                    <a:cubicBezTo>
                      <a:pt x="12" y="6"/>
                      <a:pt x="9" y="10"/>
                      <a:pt x="7" y="16"/>
                    </a:cubicBezTo>
                    <a:cubicBezTo>
                      <a:pt x="4" y="12"/>
                      <a:pt x="0" y="12"/>
                      <a:pt x="0" y="7"/>
                    </a:cubicBezTo>
                    <a:cubicBezTo>
                      <a:pt x="0" y="7"/>
                      <a:pt x="0" y="7"/>
                      <a:pt x="0" y="7"/>
                    </a:cubicBezTo>
                    <a:close/>
                  </a:path>
                </a:pathLst>
              </a:custGeom>
              <a:solidFill>
                <a:srgbClr val="EE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0" name="Freeform 163">
                <a:extLst>
                  <a:ext uri="{FF2B5EF4-FFF2-40B4-BE49-F238E27FC236}">
                    <a16:creationId xmlns:a16="http://schemas.microsoft.com/office/drawing/2014/main" id="{20050174-9FD1-5F92-881B-98BBFF3A8680}"/>
                  </a:ext>
                </a:extLst>
              </p:cNvPr>
              <p:cNvSpPr/>
              <p:nvPr/>
            </p:nvSpPr>
            <p:spPr bwMode="auto">
              <a:xfrm>
                <a:off x="2184" y="2235"/>
                <a:ext cx="25" cy="28"/>
              </a:xfrm>
              <a:custGeom>
                <a:avLst/>
                <a:gdLst>
                  <a:gd name="T0" fmla="*/ 6 w 13"/>
                  <a:gd name="T1" fmla="*/ 14 h 14"/>
                  <a:gd name="T2" fmla="*/ 0 w 13"/>
                  <a:gd name="T3" fmla="*/ 8 h 14"/>
                  <a:gd name="T4" fmla="*/ 13 w 13"/>
                  <a:gd name="T5" fmla="*/ 7 h 14"/>
                  <a:gd name="T6" fmla="*/ 12 w 13"/>
                  <a:gd name="T7" fmla="*/ 7 h 14"/>
                  <a:gd name="T8" fmla="*/ 6 w 13"/>
                  <a:gd name="T9" fmla="*/ 14 h 14"/>
                </a:gdLst>
                <a:ahLst/>
                <a:cxnLst>
                  <a:cxn ang="0">
                    <a:pos x="T0" y="T1"/>
                  </a:cxn>
                  <a:cxn ang="0">
                    <a:pos x="T2" y="T3"/>
                  </a:cxn>
                  <a:cxn ang="0">
                    <a:pos x="T4" y="T5"/>
                  </a:cxn>
                  <a:cxn ang="0">
                    <a:pos x="T6" y="T7"/>
                  </a:cxn>
                  <a:cxn ang="0">
                    <a:pos x="T8" y="T9"/>
                  </a:cxn>
                </a:cxnLst>
                <a:rect l="0" t="0" r="r" b="b"/>
                <a:pathLst>
                  <a:path w="13" h="14">
                    <a:moveTo>
                      <a:pt x="6" y="14"/>
                    </a:moveTo>
                    <a:cubicBezTo>
                      <a:pt x="4" y="13"/>
                      <a:pt x="1" y="11"/>
                      <a:pt x="0" y="8"/>
                    </a:cubicBezTo>
                    <a:cubicBezTo>
                      <a:pt x="2" y="0"/>
                      <a:pt x="2" y="0"/>
                      <a:pt x="13" y="7"/>
                    </a:cubicBezTo>
                    <a:cubicBezTo>
                      <a:pt x="12" y="7"/>
                      <a:pt x="12" y="7"/>
                      <a:pt x="12" y="7"/>
                    </a:cubicBezTo>
                    <a:cubicBezTo>
                      <a:pt x="13" y="11"/>
                      <a:pt x="7" y="11"/>
                      <a:pt x="6" y="14"/>
                    </a:cubicBezTo>
                    <a:close/>
                  </a:path>
                </a:pathLst>
              </a:custGeom>
              <a:solidFill>
                <a:srgbClr val="DBB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1" name="Freeform 164">
                <a:extLst>
                  <a:ext uri="{FF2B5EF4-FFF2-40B4-BE49-F238E27FC236}">
                    <a16:creationId xmlns:a16="http://schemas.microsoft.com/office/drawing/2014/main" id="{70567D52-3ED2-BD58-7E15-82837E47C707}"/>
                  </a:ext>
                </a:extLst>
              </p:cNvPr>
              <p:cNvSpPr/>
              <p:nvPr/>
            </p:nvSpPr>
            <p:spPr bwMode="auto">
              <a:xfrm>
                <a:off x="1990" y="3264"/>
                <a:ext cx="25" cy="41"/>
              </a:xfrm>
              <a:custGeom>
                <a:avLst/>
                <a:gdLst>
                  <a:gd name="T0" fmla="*/ 10 w 13"/>
                  <a:gd name="T1" fmla="*/ 0 h 21"/>
                  <a:gd name="T2" fmla="*/ 13 w 13"/>
                  <a:gd name="T3" fmla="*/ 1 h 21"/>
                  <a:gd name="T4" fmla="*/ 9 w 13"/>
                  <a:gd name="T5" fmla="*/ 10 h 21"/>
                  <a:gd name="T6" fmla="*/ 7 w 13"/>
                  <a:gd name="T7" fmla="*/ 21 h 21"/>
                  <a:gd name="T8" fmla="*/ 10 w 13"/>
                  <a:gd name="T9" fmla="*/ 0 h 21"/>
                </a:gdLst>
                <a:ahLst/>
                <a:cxnLst>
                  <a:cxn ang="0">
                    <a:pos x="T0" y="T1"/>
                  </a:cxn>
                  <a:cxn ang="0">
                    <a:pos x="T2" y="T3"/>
                  </a:cxn>
                  <a:cxn ang="0">
                    <a:pos x="T4" y="T5"/>
                  </a:cxn>
                  <a:cxn ang="0">
                    <a:pos x="T6" y="T7"/>
                  </a:cxn>
                  <a:cxn ang="0">
                    <a:pos x="T8" y="T9"/>
                  </a:cxn>
                </a:cxnLst>
                <a:rect l="0" t="0" r="r" b="b"/>
                <a:pathLst>
                  <a:path w="13" h="21">
                    <a:moveTo>
                      <a:pt x="10" y="0"/>
                    </a:moveTo>
                    <a:cubicBezTo>
                      <a:pt x="11" y="1"/>
                      <a:pt x="12" y="1"/>
                      <a:pt x="13" y="1"/>
                    </a:cubicBezTo>
                    <a:cubicBezTo>
                      <a:pt x="11" y="4"/>
                      <a:pt x="10" y="7"/>
                      <a:pt x="9" y="10"/>
                    </a:cubicBezTo>
                    <a:cubicBezTo>
                      <a:pt x="8" y="14"/>
                      <a:pt x="8" y="17"/>
                      <a:pt x="7" y="21"/>
                    </a:cubicBezTo>
                    <a:cubicBezTo>
                      <a:pt x="5" y="13"/>
                      <a:pt x="0" y="6"/>
                      <a:pt x="10" y="0"/>
                    </a:cubicBezTo>
                    <a:close/>
                  </a:path>
                </a:pathLst>
              </a:custGeom>
              <a:solidFill>
                <a:srgbClr val="DDB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2" name="Freeform 165">
                <a:extLst>
                  <a:ext uri="{FF2B5EF4-FFF2-40B4-BE49-F238E27FC236}">
                    <a16:creationId xmlns:a16="http://schemas.microsoft.com/office/drawing/2014/main" id="{E9B25050-B96E-8D32-062C-E9CAF018352B}"/>
                  </a:ext>
                </a:extLst>
              </p:cNvPr>
              <p:cNvSpPr/>
              <p:nvPr/>
            </p:nvSpPr>
            <p:spPr bwMode="auto">
              <a:xfrm>
                <a:off x="1263" y="2654"/>
                <a:ext cx="32" cy="22"/>
              </a:xfrm>
              <a:custGeom>
                <a:avLst/>
                <a:gdLst>
                  <a:gd name="T0" fmla="*/ 0 w 16"/>
                  <a:gd name="T1" fmla="*/ 9 h 11"/>
                  <a:gd name="T2" fmla="*/ 9 w 16"/>
                  <a:gd name="T3" fmla="*/ 1 h 11"/>
                  <a:gd name="T4" fmla="*/ 13 w 16"/>
                  <a:gd name="T5" fmla="*/ 7 h 11"/>
                  <a:gd name="T6" fmla="*/ 0 w 16"/>
                  <a:gd name="T7" fmla="*/ 9 h 11"/>
                </a:gdLst>
                <a:ahLst/>
                <a:cxnLst>
                  <a:cxn ang="0">
                    <a:pos x="T0" y="T1"/>
                  </a:cxn>
                  <a:cxn ang="0">
                    <a:pos x="T2" y="T3"/>
                  </a:cxn>
                  <a:cxn ang="0">
                    <a:pos x="T4" y="T5"/>
                  </a:cxn>
                  <a:cxn ang="0">
                    <a:pos x="T6" y="T7"/>
                  </a:cxn>
                </a:cxnLst>
                <a:rect l="0" t="0" r="r" b="b"/>
                <a:pathLst>
                  <a:path w="16" h="11">
                    <a:moveTo>
                      <a:pt x="0" y="9"/>
                    </a:moveTo>
                    <a:cubicBezTo>
                      <a:pt x="2" y="5"/>
                      <a:pt x="4" y="1"/>
                      <a:pt x="9" y="1"/>
                    </a:cubicBezTo>
                    <a:cubicBezTo>
                      <a:pt x="15" y="0"/>
                      <a:pt x="16" y="2"/>
                      <a:pt x="13" y="7"/>
                    </a:cubicBezTo>
                    <a:cubicBezTo>
                      <a:pt x="9" y="9"/>
                      <a:pt x="5" y="11"/>
                      <a:pt x="0" y="9"/>
                    </a:cubicBezTo>
                    <a:close/>
                  </a:path>
                </a:pathLst>
              </a:custGeom>
              <a:solidFill>
                <a:srgbClr val="EF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3" name="Freeform 166">
                <a:extLst>
                  <a:ext uri="{FF2B5EF4-FFF2-40B4-BE49-F238E27FC236}">
                    <a16:creationId xmlns:a16="http://schemas.microsoft.com/office/drawing/2014/main" id="{FE0BEBCF-EB51-3043-FBCD-7267D2089528}"/>
                  </a:ext>
                </a:extLst>
              </p:cNvPr>
              <p:cNvSpPr/>
              <p:nvPr/>
            </p:nvSpPr>
            <p:spPr bwMode="auto">
              <a:xfrm>
                <a:off x="1210" y="2652"/>
                <a:ext cx="35" cy="36"/>
              </a:xfrm>
              <a:custGeom>
                <a:avLst/>
                <a:gdLst>
                  <a:gd name="T0" fmla="*/ 3 w 18"/>
                  <a:gd name="T1" fmla="*/ 4 h 18"/>
                  <a:gd name="T2" fmla="*/ 12 w 18"/>
                  <a:gd name="T3" fmla="*/ 17 h 18"/>
                  <a:gd name="T4" fmla="*/ 9 w 18"/>
                  <a:gd name="T5" fmla="*/ 17 h 18"/>
                  <a:gd name="T6" fmla="*/ 3 w 18"/>
                  <a:gd name="T7" fmla="*/ 4 h 18"/>
                </a:gdLst>
                <a:ahLst/>
                <a:cxnLst>
                  <a:cxn ang="0">
                    <a:pos x="T0" y="T1"/>
                  </a:cxn>
                  <a:cxn ang="0">
                    <a:pos x="T2" y="T3"/>
                  </a:cxn>
                  <a:cxn ang="0">
                    <a:pos x="T4" y="T5"/>
                  </a:cxn>
                  <a:cxn ang="0">
                    <a:pos x="T6" y="T7"/>
                  </a:cxn>
                </a:cxnLst>
                <a:rect l="0" t="0" r="r" b="b"/>
                <a:pathLst>
                  <a:path w="18" h="18">
                    <a:moveTo>
                      <a:pt x="3" y="4"/>
                    </a:moveTo>
                    <a:cubicBezTo>
                      <a:pt x="18" y="0"/>
                      <a:pt x="8" y="13"/>
                      <a:pt x="12" y="17"/>
                    </a:cubicBezTo>
                    <a:cubicBezTo>
                      <a:pt x="11" y="17"/>
                      <a:pt x="10" y="18"/>
                      <a:pt x="9" y="17"/>
                    </a:cubicBezTo>
                    <a:cubicBezTo>
                      <a:pt x="7" y="13"/>
                      <a:pt x="0" y="11"/>
                      <a:pt x="3" y="4"/>
                    </a:cubicBezTo>
                    <a:close/>
                  </a:path>
                </a:pathLst>
              </a:custGeom>
              <a:solidFill>
                <a:srgbClr val="DDB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4" name="Freeform 167">
                <a:extLst>
                  <a:ext uri="{FF2B5EF4-FFF2-40B4-BE49-F238E27FC236}">
                    <a16:creationId xmlns:a16="http://schemas.microsoft.com/office/drawing/2014/main" id="{52C12EF4-4278-5B1D-9205-8AF57E3B57F1}"/>
                  </a:ext>
                </a:extLst>
              </p:cNvPr>
              <p:cNvSpPr/>
              <p:nvPr/>
            </p:nvSpPr>
            <p:spPr bwMode="auto">
              <a:xfrm>
                <a:off x="1912" y="1782"/>
                <a:ext cx="30" cy="36"/>
              </a:xfrm>
              <a:custGeom>
                <a:avLst/>
                <a:gdLst>
                  <a:gd name="T0" fmla="*/ 11 w 15"/>
                  <a:gd name="T1" fmla="*/ 18 h 18"/>
                  <a:gd name="T2" fmla="*/ 1 w 15"/>
                  <a:gd name="T3" fmla="*/ 4 h 18"/>
                  <a:gd name="T4" fmla="*/ 3 w 15"/>
                  <a:gd name="T5" fmla="*/ 1 h 18"/>
                  <a:gd name="T6" fmla="*/ 6 w 15"/>
                  <a:gd name="T7" fmla="*/ 1 h 18"/>
                  <a:gd name="T8" fmla="*/ 11 w 15"/>
                  <a:gd name="T9" fmla="*/ 18 h 18"/>
                </a:gdLst>
                <a:ahLst/>
                <a:cxnLst>
                  <a:cxn ang="0">
                    <a:pos x="T0" y="T1"/>
                  </a:cxn>
                  <a:cxn ang="0">
                    <a:pos x="T2" y="T3"/>
                  </a:cxn>
                  <a:cxn ang="0">
                    <a:pos x="T4" y="T5"/>
                  </a:cxn>
                  <a:cxn ang="0">
                    <a:pos x="T6" y="T7"/>
                  </a:cxn>
                  <a:cxn ang="0">
                    <a:pos x="T8" y="T9"/>
                  </a:cxn>
                </a:cxnLst>
                <a:rect l="0" t="0" r="r" b="b"/>
                <a:pathLst>
                  <a:path w="15" h="18">
                    <a:moveTo>
                      <a:pt x="11" y="18"/>
                    </a:moveTo>
                    <a:cubicBezTo>
                      <a:pt x="4" y="15"/>
                      <a:pt x="4" y="8"/>
                      <a:pt x="1" y="4"/>
                    </a:cubicBezTo>
                    <a:cubicBezTo>
                      <a:pt x="0" y="2"/>
                      <a:pt x="1" y="1"/>
                      <a:pt x="3" y="1"/>
                    </a:cubicBezTo>
                    <a:cubicBezTo>
                      <a:pt x="4" y="0"/>
                      <a:pt x="6" y="1"/>
                      <a:pt x="6" y="1"/>
                    </a:cubicBezTo>
                    <a:cubicBezTo>
                      <a:pt x="6" y="7"/>
                      <a:pt x="15" y="10"/>
                      <a:pt x="11" y="18"/>
                    </a:cubicBezTo>
                    <a:close/>
                  </a:path>
                </a:pathLst>
              </a:custGeom>
              <a:solidFill>
                <a:srgbClr val="E9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5" name="Freeform 168">
                <a:extLst>
                  <a:ext uri="{FF2B5EF4-FFF2-40B4-BE49-F238E27FC236}">
                    <a16:creationId xmlns:a16="http://schemas.microsoft.com/office/drawing/2014/main" id="{929CF1DA-925A-8FEB-68E6-4DDECAA3B2C2}"/>
                  </a:ext>
                </a:extLst>
              </p:cNvPr>
              <p:cNvSpPr/>
              <p:nvPr/>
            </p:nvSpPr>
            <p:spPr bwMode="auto">
              <a:xfrm>
                <a:off x="2015" y="1851"/>
                <a:ext cx="32" cy="26"/>
              </a:xfrm>
              <a:custGeom>
                <a:avLst/>
                <a:gdLst>
                  <a:gd name="T0" fmla="*/ 16 w 16"/>
                  <a:gd name="T1" fmla="*/ 1 h 13"/>
                  <a:gd name="T2" fmla="*/ 5 w 16"/>
                  <a:gd name="T3" fmla="*/ 13 h 13"/>
                  <a:gd name="T4" fmla="*/ 2 w 16"/>
                  <a:gd name="T5" fmla="*/ 9 h 13"/>
                  <a:gd name="T6" fmla="*/ 16 w 16"/>
                  <a:gd name="T7" fmla="*/ 1 h 13"/>
                  <a:gd name="T8" fmla="*/ 16 w 16"/>
                  <a:gd name="T9" fmla="*/ 1 h 13"/>
                </a:gdLst>
                <a:ahLst/>
                <a:cxnLst>
                  <a:cxn ang="0">
                    <a:pos x="T0" y="T1"/>
                  </a:cxn>
                  <a:cxn ang="0">
                    <a:pos x="T2" y="T3"/>
                  </a:cxn>
                  <a:cxn ang="0">
                    <a:pos x="T4" y="T5"/>
                  </a:cxn>
                  <a:cxn ang="0">
                    <a:pos x="T6" y="T7"/>
                  </a:cxn>
                  <a:cxn ang="0">
                    <a:pos x="T8" y="T9"/>
                  </a:cxn>
                </a:cxnLst>
                <a:rect l="0" t="0" r="r" b="b"/>
                <a:pathLst>
                  <a:path w="16" h="13">
                    <a:moveTo>
                      <a:pt x="16" y="1"/>
                    </a:moveTo>
                    <a:cubicBezTo>
                      <a:pt x="12" y="4"/>
                      <a:pt x="14" y="13"/>
                      <a:pt x="5" y="13"/>
                    </a:cubicBezTo>
                    <a:cubicBezTo>
                      <a:pt x="2" y="13"/>
                      <a:pt x="0" y="11"/>
                      <a:pt x="2" y="9"/>
                    </a:cubicBezTo>
                    <a:cubicBezTo>
                      <a:pt x="6" y="5"/>
                      <a:pt x="9" y="0"/>
                      <a:pt x="16" y="1"/>
                    </a:cubicBezTo>
                    <a:cubicBezTo>
                      <a:pt x="16" y="1"/>
                      <a:pt x="16" y="1"/>
                      <a:pt x="16" y="1"/>
                    </a:cubicBezTo>
                    <a:close/>
                  </a:path>
                </a:pathLst>
              </a:custGeom>
              <a:solidFill>
                <a:srgbClr val="E2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6" name="Freeform 169">
                <a:extLst>
                  <a:ext uri="{FF2B5EF4-FFF2-40B4-BE49-F238E27FC236}">
                    <a16:creationId xmlns:a16="http://schemas.microsoft.com/office/drawing/2014/main" id="{FE453769-6D27-5ABB-450B-57A03BC53021}"/>
                  </a:ext>
                </a:extLst>
              </p:cNvPr>
              <p:cNvSpPr/>
              <p:nvPr/>
            </p:nvSpPr>
            <p:spPr bwMode="auto">
              <a:xfrm>
                <a:off x="1728" y="2573"/>
                <a:ext cx="24" cy="26"/>
              </a:xfrm>
              <a:custGeom>
                <a:avLst/>
                <a:gdLst>
                  <a:gd name="T0" fmla="*/ 6 w 12"/>
                  <a:gd name="T1" fmla="*/ 13 h 13"/>
                  <a:gd name="T2" fmla="*/ 1 w 12"/>
                  <a:gd name="T3" fmla="*/ 10 h 13"/>
                  <a:gd name="T4" fmla="*/ 9 w 12"/>
                  <a:gd name="T5" fmla="*/ 0 h 13"/>
                  <a:gd name="T6" fmla="*/ 11 w 12"/>
                  <a:gd name="T7" fmla="*/ 4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3" y="13"/>
                      <a:pt x="0" y="11"/>
                      <a:pt x="1" y="10"/>
                    </a:cubicBezTo>
                    <a:cubicBezTo>
                      <a:pt x="5" y="8"/>
                      <a:pt x="4" y="1"/>
                      <a:pt x="9" y="0"/>
                    </a:cubicBezTo>
                    <a:cubicBezTo>
                      <a:pt x="11" y="0"/>
                      <a:pt x="12" y="2"/>
                      <a:pt x="11" y="4"/>
                    </a:cubicBezTo>
                    <a:cubicBezTo>
                      <a:pt x="10" y="7"/>
                      <a:pt x="10" y="13"/>
                      <a:pt x="6" y="13"/>
                    </a:cubicBezTo>
                    <a:close/>
                  </a:path>
                </a:pathLst>
              </a:custGeom>
              <a:solidFill>
                <a:srgbClr val="E8C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7" name="Freeform 170">
                <a:extLst>
                  <a:ext uri="{FF2B5EF4-FFF2-40B4-BE49-F238E27FC236}">
                    <a16:creationId xmlns:a16="http://schemas.microsoft.com/office/drawing/2014/main" id="{6A8693EE-5FB7-F508-076F-A6F657B350E1}"/>
                  </a:ext>
                </a:extLst>
              </p:cNvPr>
              <p:cNvSpPr/>
              <p:nvPr/>
            </p:nvSpPr>
            <p:spPr bwMode="auto">
              <a:xfrm>
                <a:off x="2239" y="2180"/>
                <a:ext cx="24" cy="23"/>
              </a:xfrm>
              <a:custGeom>
                <a:avLst/>
                <a:gdLst>
                  <a:gd name="T0" fmla="*/ 11 w 12"/>
                  <a:gd name="T1" fmla="*/ 7 h 12"/>
                  <a:gd name="T2" fmla="*/ 7 w 12"/>
                  <a:gd name="T3" fmla="*/ 11 h 12"/>
                  <a:gd name="T4" fmla="*/ 0 w 12"/>
                  <a:gd name="T5" fmla="*/ 5 h 12"/>
                  <a:gd name="T6" fmla="*/ 4 w 12"/>
                  <a:gd name="T7" fmla="*/ 1 h 12"/>
                  <a:gd name="T8" fmla="*/ 11 w 12"/>
                  <a:gd name="T9" fmla="*/ 7 h 12"/>
                </a:gdLst>
                <a:ahLst/>
                <a:cxnLst>
                  <a:cxn ang="0">
                    <a:pos x="T0" y="T1"/>
                  </a:cxn>
                  <a:cxn ang="0">
                    <a:pos x="T2" y="T3"/>
                  </a:cxn>
                  <a:cxn ang="0">
                    <a:pos x="T4" y="T5"/>
                  </a:cxn>
                  <a:cxn ang="0">
                    <a:pos x="T6" y="T7"/>
                  </a:cxn>
                  <a:cxn ang="0">
                    <a:pos x="T8" y="T9"/>
                  </a:cxn>
                </a:cxnLst>
                <a:rect l="0" t="0" r="r" b="b"/>
                <a:pathLst>
                  <a:path w="12" h="12">
                    <a:moveTo>
                      <a:pt x="11" y="7"/>
                    </a:moveTo>
                    <a:cubicBezTo>
                      <a:pt x="11" y="10"/>
                      <a:pt x="10" y="12"/>
                      <a:pt x="7" y="11"/>
                    </a:cubicBezTo>
                    <a:cubicBezTo>
                      <a:pt x="4" y="10"/>
                      <a:pt x="0" y="9"/>
                      <a:pt x="0" y="5"/>
                    </a:cubicBezTo>
                    <a:cubicBezTo>
                      <a:pt x="0" y="3"/>
                      <a:pt x="2" y="0"/>
                      <a:pt x="4" y="1"/>
                    </a:cubicBezTo>
                    <a:cubicBezTo>
                      <a:pt x="6" y="3"/>
                      <a:pt x="12" y="1"/>
                      <a:pt x="11" y="7"/>
                    </a:cubicBezTo>
                    <a:close/>
                  </a:path>
                </a:pathLst>
              </a:custGeom>
              <a:solidFill>
                <a:srgbClr val="DAAF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8" name="Freeform 171">
                <a:extLst>
                  <a:ext uri="{FF2B5EF4-FFF2-40B4-BE49-F238E27FC236}">
                    <a16:creationId xmlns:a16="http://schemas.microsoft.com/office/drawing/2014/main" id="{8ABE7325-F14A-A9E9-9D78-EFD89BDD0D1A}"/>
                  </a:ext>
                </a:extLst>
              </p:cNvPr>
              <p:cNvSpPr/>
              <p:nvPr/>
            </p:nvSpPr>
            <p:spPr bwMode="auto">
              <a:xfrm>
                <a:off x="2110" y="1918"/>
                <a:ext cx="22" cy="26"/>
              </a:xfrm>
              <a:custGeom>
                <a:avLst/>
                <a:gdLst>
                  <a:gd name="T0" fmla="*/ 10 w 11"/>
                  <a:gd name="T1" fmla="*/ 7 h 13"/>
                  <a:gd name="T2" fmla="*/ 9 w 11"/>
                  <a:gd name="T3" fmla="*/ 12 h 13"/>
                  <a:gd name="T4" fmla="*/ 3 w 11"/>
                  <a:gd name="T5" fmla="*/ 12 h 13"/>
                  <a:gd name="T6" fmla="*/ 6 w 11"/>
                  <a:gd name="T7" fmla="*/ 7 h 13"/>
                  <a:gd name="T8" fmla="*/ 5 w 11"/>
                  <a:gd name="T9" fmla="*/ 5 h 13"/>
                  <a:gd name="T10" fmla="*/ 2 w 11"/>
                  <a:gd name="T11" fmla="*/ 2 h 13"/>
                  <a:gd name="T12" fmla="*/ 7 w 11"/>
                  <a:gd name="T13" fmla="*/ 0 h 13"/>
                  <a:gd name="T14" fmla="*/ 10 w 11"/>
                  <a:gd name="T15" fmla="*/ 4 h 13"/>
                  <a:gd name="T16" fmla="*/ 10 w 11"/>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10" y="7"/>
                    </a:moveTo>
                    <a:cubicBezTo>
                      <a:pt x="11" y="9"/>
                      <a:pt x="11" y="12"/>
                      <a:pt x="9" y="12"/>
                    </a:cubicBezTo>
                    <a:cubicBezTo>
                      <a:pt x="7" y="12"/>
                      <a:pt x="4" y="13"/>
                      <a:pt x="3" y="12"/>
                    </a:cubicBezTo>
                    <a:cubicBezTo>
                      <a:pt x="1" y="9"/>
                      <a:pt x="4" y="9"/>
                      <a:pt x="6" y="7"/>
                    </a:cubicBezTo>
                    <a:cubicBezTo>
                      <a:pt x="6" y="7"/>
                      <a:pt x="6" y="6"/>
                      <a:pt x="5" y="5"/>
                    </a:cubicBezTo>
                    <a:cubicBezTo>
                      <a:pt x="4" y="4"/>
                      <a:pt x="0" y="6"/>
                      <a:pt x="2" y="2"/>
                    </a:cubicBezTo>
                    <a:cubicBezTo>
                      <a:pt x="2" y="1"/>
                      <a:pt x="5" y="0"/>
                      <a:pt x="7" y="0"/>
                    </a:cubicBezTo>
                    <a:cubicBezTo>
                      <a:pt x="10" y="0"/>
                      <a:pt x="10" y="2"/>
                      <a:pt x="10" y="4"/>
                    </a:cubicBezTo>
                    <a:cubicBezTo>
                      <a:pt x="10" y="5"/>
                      <a:pt x="10" y="7"/>
                      <a:pt x="10" y="7"/>
                    </a:cubicBezTo>
                    <a:close/>
                  </a:path>
                </a:pathLst>
              </a:custGeom>
              <a:solidFill>
                <a:srgbClr val="E1BE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9" name="Freeform 172">
                <a:extLst>
                  <a:ext uri="{FF2B5EF4-FFF2-40B4-BE49-F238E27FC236}">
                    <a16:creationId xmlns:a16="http://schemas.microsoft.com/office/drawing/2014/main" id="{27DD09DF-BBBE-6BBA-9285-9EC4B4359FD1}"/>
                  </a:ext>
                </a:extLst>
              </p:cNvPr>
              <p:cNvSpPr/>
              <p:nvPr/>
            </p:nvSpPr>
            <p:spPr bwMode="auto">
              <a:xfrm>
                <a:off x="2243" y="2401"/>
                <a:ext cx="30" cy="30"/>
              </a:xfrm>
              <a:custGeom>
                <a:avLst/>
                <a:gdLst>
                  <a:gd name="T0" fmla="*/ 13 w 15"/>
                  <a:gd name="T1" fmla="*/ 12 h 15"/>
                  <a:gd name="T2" fmla="*/ 10 w 15"/>
                  <a:gd name="T3" fmla="*/ 13 h 15"/>
                  <a:gd name="T4" fmla="*/ 3 w 15"/>
                  <a:gd name="T5" fmla="*/ 10 h 15"/>
                  <a:gd name="T6" fmla="*/ 3 w 15"/>
                  <a:gd name="T7" fmla="*/ 5 h 15"/>
                  <a:gd name="T8" fmla="*/ 14 w 15"/>
                  <a:gd name="T9" fmla="*/ 7 h 15"/>
                  <a:gd name="T10" fmla="*/ 13 w 15"/>
                  <a:gd name="T11" fmla="*/ 12 h 15"/>
                </a:gdLst>
                <a:ahLst/>
                <a:cxnLst>
                  <a:cxn ang="0">
                    <a:pos x="T0" y="T1"/>
                  </a:cxn>
                  <a:cxn ang="0">
                    <a:pos x="T2" y="T3"/>
                  </a:cxn>
                  <a:cxn ang="0">
                    <a:pos x="T4" y="T5"/>
                  </a:cxn>
                  <a:cxn ang="0">
                    <a:pos x="T6" y="T7"/>
                  </a:cxn>
                  <a:cxn ang="0">
                    <a:pos x="T8" y="T9"/>
                  </a:cxn>
                  <a:cxn ang="0">
                    <a:pos x="T10" y="T11"/>
                  </a:cxn>
                </a:cxnLst>
                <a:rect l="0" t="0" r="r" b="b"/>
                <a:pathLst>
                  <a:path w="15" h="15">
                    <a:moveTo>
                      <a:pt x="13" y="12"/>
                    </a:moveTo>
                    <a:cubicBezTo>
                      <a:pt x="12" y="12"/>
                      <a:pt x="11" y="13"/>
                      <a:pt x="10" y="13"/>
                    </a:cubicBezTo>
                    <a:cubicBezTo>
                      <a:pt x="7" y="13"/>
                      <a:pt x="4" y="15"/>
                      <a:pt x="3" y="10"/>
                    </a:cubicBezTo>
                    <a:cubicBezTo>
                      <a:pt x="3" y="8"/>
                      <a:pt x="0" y="5"/>
                      <a:pt x="3" y="5"/>
                    </a:cubicBezTo>
                    <a:cubicBezTo>
                      <a:pt x="6" y="5"/>
                      <a:pt x="11" y="0"/>
                      <a:pt x="14" y="7"/>
                    </a:cubicBezTo>
                    <a:cubicBezTo>
                      <a:pt x="15" y="8"/>
                      <a:pt x="14" y="10"/>
                      <a:pt x="13" y="12"/>
                    </a:cubicBezTo>
                    <a:close/>
                  </a:path>
                </a:pathLst>
              </a:custGeom>
              <a:solidFill>
                <a:srgbClr val="EC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0" name="Freeform 173">
                <a:extLst>
                  <a:ext uri="{FF2B5EF4-FFF2-40B4-BE49-F238E27FC236}">
                    <a16:creationId xmlns:a16="http://schemas.microsoft.com/office/drawing/2014/main" id="{C8BF8D8A-1642-6DE3-28D7-7CDFCA7F1F65}"/>
                  </a:ext>
                </a:extLst>
              </p:cNvPr>
              <p:cNvSpPr/>
              <p:nvPr/>
            </p:nvSpPr>
            <p:spPr bwMode="auto">
              <a:xfrm>
                <a:off x="1618" y="2552"/>
                <a:ext cx="15" cy="35"/>
              </a:xfrm>
              <a:custGeom>
                <a:avLst/>
                <a:gdLst>
                  <a:gd name="T0" fmla="*/ 7 w 8"/>
                  <a:gd name="T1" fmla="*/ 0 h 18"/>
                  <a:gd name="T2" fmla="*/ 8 w 8"/>
                  <a:gd name="T3" fmla="*/ 2 h 18"/>
                  <a:gd name="T4" fmla="*/ 6 w 8"/>
                  <a:gd name="T5" fmla="*/ 15 h 18"/>
                  <a:gd name="T6" fmla="*/ 2 w 8"/>
                  <a:gd name="T7" fmla="*/ 17 h 18"/>
                  <a:gd name="T8" fmla="*/ 0 w 8"/>
                  <a:gd name="T9" fmla="*/ 14 h 18"/>
                  <a:gd name="T10" fmla="*/ 7 w 8"/>
                  <a:gd name="T11" fmla="*/ 0 h 18"/>
                </a:gdLst>
                <a:ahLst/>
                <a:cxnLst>
                  <a:cxn ang="0">
                    <a:pos x="T0" y="T1"/>
                  </a:cxn>
                  <a:cxn ang="0">
                    <a:pos x="T2" y="T3"/>
                  </a:cxn>
                  <a:cxn ang="0">
                    <a:pos x="T4" y="T5"/>
                  </a:cxn>
                  <a:cxn ang="0">
                    <a:pos x="T6" y="T7"/>
                  </a:cxn>
                  <a:cxn ang="0">
                    <a:pos x="T8" y="T9"/>
                  </a:cxn>
                  <a:cxn ang="0">
                    <a:pos x="T10" y="T11"/>
                  </a:cxn>
                </a:cxnLst>
                <a:rect l="0" t="0" r="r" b="b"/>
                <a:pathLst>
                  <a:path w="8" h="18">
                    <a:moveTo>
                      <a:pt x="7" y="0"/>
                    </a:moveTo>
                    <a:cubicBezTo>
                      <a:pt x="7" y="1"/>
                      <a:pt x="8" y="2"/>
                      <a:pt x="8" y="2"/>
                    </a:cubicBezTo>
                    <a:cubicBezTo>
                      <a:pt x="5" y="6"/>
                      <a:pt x="8" y="11"/>
                      <a:pt x="6" y="15"/>
                    </a:cubicBezTo>
                    <a:cubicBezTo>
                      <a:pt x="5" y="16"/>
                      <a:pt x="4" y="18"/>
                      <a:pt x="2" y="17"/>
                    </a:cubicBezTo>
                    <a:cubicBezTo>
                      <a:pt x="1" y="17"/>
                      <a:pt x="0" y="15"/>
                      <a:pt x="0" y="14"/>
                    </a:cubicBezTo>
                    <a:cubicBezTo>
                      <a:pt x="3" y="10"/>
                      <a:pt x="0" y="3"/>
                      <a:pt x="7" y="0"/>
                    </a:cubicBezTo>
                    <a:close/>
                  </a:path>
                </a:pathLst>
              </a:custGeom>
              <a:solidFill>
                <a:srgbClr val="D9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1" name="Freeform 174">
                <a:extLst>
                  <a:ext uri="{FF2B5EF4-FFF2-40B4-BE49-F238E27FC236}">
                    <a16:creationId xmlns:a16="http://schemas.microsoft.com/office/drawing/2014/main" id="{A79814AE-3427-3EA9-47F7-E7A61C56983B}"/>
                  </a:ext>
                </a:extLst>
              </p:cNvPr>
              <p:cNvSpPr/>
              <p:nvPr/>
            </p:nvSpPr>
            <p:spPr bwMode="auto">
              <a:xfrm>
                <a:off x="2302" y="2797"/>
                <a:ext cx="30" cy="34"/>
              </a:xfrm>
              <a:custGeom>
                <a:avLst/>
                <a:gdLst>
                  <a:gd name="T0" fmla="*/ 9 w 15"/>
                  <a:gd name="T1" fmla="*/ 17 h 17"/>
                  <a:gd name="T2" fmla="*/ 3 w 15"/>
                  <a:gd name="T3" fmla="*/ 3 h 17"/>
                  <a:gd name="T4" fmla="*/ 9 w 15"/>
                  <a:gd name="T5" fmla="*/ 5 h 17"/>
                  <a:gd name="T6" fmla="*/ 9 w 15"/>
                  <a:gd name="T7" fmla="*/ 17 h 17"/>
                </a:gdLst>
                <a:ahLst/>
                <a:cxnLst>
                  <a:cxn ang="0">
                    <a:pos x="T0" y="T1"/>
                  </a:cxn>
                  <a:cxn ang="0">
                    <a:pos x="T2" y="T3"/>
                  </a:cxn>
                  <a:cxn ang="0">
                    <a:pos x="T4" y="T5"/>
                  </a:cxn>
                  <a:cxn ang="0">
                    <a:pos x="T6" y="T7"/>
                  </a:cxn>
                </a:cxnLst>
                <a:rect l="0" t="0" r="r" b="b"/>
                <a:pathLst>
                  <a:path w="15" h="17">
                    <a:moveTo>
                      <a:pt x="9" y="17"/>
                    </a:moveTo>
                    <a:cubicBezTo>
                      <a:pt x="4" y="12"/>
                      <a:pt x="0" y="7"/>
                      <a:pt x="3" y="3"/>
                    </a:cubicBezTo>
                    <a:cubicBezTo>
                      <a:pt x="5" y="0"/>
                      <a:pt x="7" y="3"/>
                      <a:pt x="9" y="5"/>
                    </a:cubicBezTo>
                    <a:cubicBezTo>
                      <a:pt x="15" y="9"/>
                      <a:pt x="8" y="12"/>
                      <a:pt x="9" y="17"/>
                    </a:cubicBezTo>
                    <a:close/>
                  </a:path>
                </a:pathLst>
              </a:custGeom>
              <a:solidFill>
                <a:srgbClr val="D8A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2" name="Freeform 175">
                <a:extLst>
                  <a:ext uri="{FF2B5EF4-FFF2-40B4-BE49-F238E27FC236}">
                    <a16:creationId xmlns:a16="http://schemas.microsoft.com/office/drawing/2014/main" id="{BE8D0C18-1367-7C8C-26F8-5E79A6394525}"/>
                  </a:ext>
                </a:extLst>
              </p:cNvPr>
              <p:cNvSpPr/>
              <p:nvPr/>
            </p:nvSpPr>
            <p:spPr bwMode="auto">
              <a:xfrm>
                <a:off x="2168" y="3260"/>
                <a:ext cx="22" cy="32"/>
              </a:xfrm>
              <a:custGeom>
                <a:avLst/>
                <a:gdLst>
                  <a:gd name="T0" fmla="*/ 4 w 11"/>
                  <a:gd name="T1" fmla="*/ 0 h 16"/>
                  <a:gd name="T2" fmla="*/ 10 w 11"/>
                  <a:gd name="T3" fmla="*/ 12 h 16"/>
                  <a:gd name="T4" fmla="*/ 8 w 11"/>
                  <a:gd name="T5" fmla="*/ 15 h 16"/>
                  <a:gd name="T6" fmla="*/ 1 w 11"/>
                  <a:gd name="T7" fmla="*/ 6 h 16"/>
                  <a:gd name="T8" fmla="*/ 4 w 11"/>
                  <a:gd name="T9" fmla="*/ 0 h 16"/>
                </a:gdLst>
                <a:ahLst/>
                <a:cxnLst>
                  <a:cxn ang="0">
                    <a:pos x="T0" y="T1"/>
                  </a:cxn>
                  <a:cxn ang="0">
                    <a:pos x="T2" y="T3"/>
                  </a:cxn>
                  <a:cxn ang="0">
                    <a:pos x="T4" y="T5"/>
                  </a:cxn>
                  <a:cxn ang="0">
                    <a:pos x="T6" y="T7"/>
                  </a:cxn>
                  <a:cxn ang="0">
                    <a:pos x="T8" y="T9"/>
                  </a:cxn>
                </a:cxnLst>
                <a:rect l="0" t="0" r="r" b="b"/>
                <a:pathLst>
                  <a:path w="11" h="16">
                    <a:moveTo>
                      <a:pt x="4" y="0"/>
                    </a:moveTo>
                    <a:cubicBezTo>
                      <a:pt x="7" y="3"/>
                      <a:pt x="8" y="8"/>
                      <a:pt x="10" y="12"/>
                    </a:cubicBezTo>
                    <a:cubicBezTo>
                      <a:pt x="11" y="13"/>
                      <a:pt x="10" y="16"/>
                      <a:pt x="8" y="15"/>
                    </a:cubicBezTo>
                    <a:cubicBezTo>
                      <a:pt x="3" y="14"/>
                      <a:pt x="1" y="10"/>
                      <a:pt x="1" y="6"/>
                    </a:cubicBezTo>
                    <a:cubicBezTo>
                      <a:pt x="1" y="4"/>
                      <a:pt x="0" y="1"/>
                      <a:pt x="4" y="0"/>
                    </a:cubicBezTo>
                    <a:close/>
                  </a:path>
                </a:pathLst>
              </a:custGeom>
              <a:solidFill>
                <a:srgbClr val="F1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3" name="Freeform 176">
                <a:extLst>
                  <a:ext uri="{FF2B5EF4-FFF2-40B4-BE49-F238E27FC236}">
                    <a16:creationId xmlns:a16="http://schemas.microsoft.com/office/drawing/2014/main" id="{01524C71-5815-42EE-946A-0896285DB790}"/>
                  </a:ext>
                </a:extLst>
              </p:cNvPr>
              <p:cNvSpPr/>
              <p:nvPr/>
            </p:nvSpPr>
            <p:spPr bwMode="auto">
              <a:xfrm>
                <a:off x="2247" y="2433"/>
                <a:ext cx="52" cy="20"/>
              </a:xfrm>
              <a:custGeom>
                <a:avLst/>
                <a:gdLst>
                  <a:gd name="T0" fmla="*/ 21 w 26"/>
                  <a:gd name="T1" fmla="*/ 1 h 10"/>
                  <a:gd name="T2" fmla="*/ 25 w 26"/>
                  <a:gd name="T3" fmla="*/ 10 h 10"/>
                  <a:gd name="T4" fmla="*/ 13 w 26"/>
                  <a:gd name="T5" fmla="*/ 6 h 10"/>
                  <a:gd name="T6" fmla="*/ 0 w 26"/>
                  <a:gd name="T7" fmla="*/ 6 h 10"/>
                  <a:gd name="T8" fmla="*/ 21 w 26"/>
                  <a:gd name="T9" fmla="*/ 1 h 10"/>
                </a:gdLst>
                <a:ahLst/>
                <a:cxnLst>
                  <a:cxn ang="0">
                    <a:pos x="T0" y="T1"/>
                  </a:cxn>
                  <a:cxn ang="0">
                    <a:pos x="T2" y="T3"/>
                  </a:cxn>
                  <a:cxn ang="0">
                    <a:pos x="T4" y="T5"/>
                  </a:cxn>
                  <a:cxn ang="0">
                    <a:pos x="T6" y="T7"/>
                  </a:cxn>
                  <a:cxn ang="0">
                    <a:pos x="T8" y="T9"/>
                  </a:cxn>
                </a:cxnLst>
                <a:rect l="0" t="0" r="r" b="b"/>
                <a:pathLst>
                  <a:path w="26" h="10">
                    <a:moveTo>
                      <a:pt x="21" y="1"/>
                    </a:moveTo>
                    <a:cubicBezTo>
                      <a:pt x="23" y="4"/>
                      <a:pt x="26" y="6"/>
                      <a:pt x="25" y="10"/>
                    </a:cubicBezTo>
                    <a:cubicBezTo>
                      <a:pt x="22" y="5"/>
                      <a:pt x="18" y="5"/>
                      <a:pt x="13" y="6"/>
                    </a:cubicBezTo>
                    <a:cubicBezTo>
                      <a:pt x="9" y="7"/>
                      <a:pt x="5" y="9"/>
                      <a:pt x="0" y="6"/>
                    </a:cubicBezTo>
                    <a:cubicBezTo>
                      <a:pt x="7" y="0"/>
                      <a:pt x="15" y="5"/>
                      <a:pt x="21" y="1"/>
                    </a:cubicBezTo>
                    <a:close/>
                  </a:path>
                </a:pathLst>
              </a:custGeom>
              <a:solidFill>
                <a:srgbClr val="D6A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4" name="Freeform 177">
                <a:extLst>
                  <a:ext uri="{FF2B5EF4-FFF2-40B4-BE49-F238E27FC236}">
                    <a16:creationId xmlns:a16="http://schemas.microsoft.com/office/drawing/2014/main" id="{DBABA600-CBDC-FFB0-85BE-A09D4B6BE4DE}"/>
                  </a:ext>
                </a:extLst>
              </p:cNvPr>
              <p:cNvSpPr/>
              <p:nvPr/>
            </p:nvSpPr>
            <p:spPr bwMode="auto">
              <a:xfrm>
                <a:off x="1210" y="2937"/>
                <a:ext cx="17" cy="38"/>
              </a:xfrm>
              <a:custGeom>
                <a:avLst/>
                <a:gdLst>
                  <a:gd name="T0" fmla="*/ 0 w 9"/>
                  <a:gd name="T1" fmla="*/ 17 h 19"/>
                  <a:gd name="T2" fmla="*/ 4 w 9"/>
                  <a:gd name="T3" fmla="*/ 6 h 19"/>
                  <a:gd name="T4" fmla="*/ 9 w 9"/>
                  <a:gd name="T5" fmla="*/ 0 h 19"/>
                  <a:gd name="T6" fmla="*/ 8 w 9"/>
                  <a:gd name="T7" fmla="*/ 11 h 19"/>
                  <a:gd name="T8" fmla="*/ 0 w 9"/>
                  <a:gd name="T9" fmla="*/ 17 h 19"/>
                </a:gdLst>
                <a:ahLst/>
                <a:cxnLst>
                  <a:cxn ang="0">
                    <a:pos x="T0" y="T1"/>
                  </a:cxn>
                  <a:cxn ang="0">
                    <a:pos x="T2" y="T3"/>
                  </a:cxn>
                  <a:cxn ang="0">
                    <a:pos x="T4" y="T5"/>
                  </a:cxn>
                  <a:cxn ang="0">
                    <a:pos x="T6" y="T7"/>
                  </a:cxn>
                  <a:cxn ang="0">
                    <a:pos x="T8" y="T9"/>
                  </a:cxn>
                </a:cxnLst>
                <a:rect l="0" t="0" r="r" b="b"/>
                <a:pathLst>
                  <a:path w="9" h="19">
                    <a:moveTo>
                      <a:pt x="0" y="17"/>
                    </a:moveTo>
                    <a:cubicBezTo>
                      <a:pt x="3" y="14"/>
                      <a:pt x="4" y="10"/>
                      <a:pt x="4" y="6"/>
                    </a:cubicBezTo>
                    <a:cubicBezTo>
                      <a:pt x="3" y="1"/>
                      <a:pt x="5" y="0"/>
                      <a:pt x="9" y="0"/>
                    </a:cubicBezTo>
                    <a:cubicBezTo>
                      <a:pt x="9" y="4"/>
                      <a:pt x="9" y="7"/>
                      <a:pt x="8" y="11"/>
                    </a:cubicBezTo>
                    <a:cubicBezTo>
                      <a:pt x="7" y="15"/>
                      <a:pt x="6" y="19"/>
                      <a:pt x="0" y="17"/>
                    </a:cubicBezTo>
                    <a:close/>
                  </a:path>
                </a:pathLst>
              </a:custGeom>
              <a:solidFill>
                <a:srgbClr val="D7B4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5" name="Freeform 178">
                <a:extLst>
                  <a:ext uri="{FF2B5EF4-FFF2-40B4-BE49-F238E27FC236}">
                    <a16:creationId xmlns:a16="http://schemas.microsoft.com/office/drawing/2014/main" id="{4460BDE7-67CF-0B45-285C-3F13E7F50D18}"/>
                  </a:ext>
                </a:extLst>
              </p:cNvPr>
              <p:cNvSpPr/>
              <p:nvPr/>
            </p:nvSpPr>
            <p:spPr bwMode="auto">
              <a:xfrm>
                <a:off x="2073" y="1855"/>
                <a:ext cx="28" cy="30"/>
              </a:xfrm>
              <a:custGeom>
                <a:avLst/>
                <a:gdLst>
                  <a:gd name="T0" fmla="*/ 7 w 14"/>
                  <a:gd name="T1" fmla="*/ 15 h 15"/>
                  <a:gd name="T2" fmla="*/ 11 w 14"/>
                  <a:gd name="T3" fmla="*/ 0 h 15"/>
                  <a:gd name="T4" fmla="*/ 7 w 14"/>
                  <a:gd name="T5" fmla="*/ 15 h 15"/>
                </a:gdLst>
                <a:ahLst/>
                <a:cxnLst>
                  <a:cxn ang="0">
                    <a:pos x="T0" y="T1"/>
                  </a:cxn>
                  <a:cxn ang="0">
                    <a:pos x="T2" y="T3"/>
                  </a:cxn>
                  <a:cxn ang="0">
                    <a:pos x="T4" y="T5"/>
                  </a:cxn>
                </a:cxnLst>
                <a:rect l="0" t="0" r="r" b="b"/>
                <a:pathLst>
                  <a:path w="14" h="15">
                    <a:moveTo>
                      <a:pt x="7" y="15"/>
                    </a:moveTo>
                    <a:cubicBezTo>
                      <a:pt x="0" y="8"/>
                      <a:pt x="0" y="8"/>
                      <a:pt x="11" y="0"/>
                    </a:cubicBezTo>
                    <a:cubicBezTo>
                      <a:pt x="14" y="7"/>
                      <a:pt x="2" y="8"/>
                      <a:pt x="7" y="15"/>
                    </a:cubicBezTo>
                    <a:close/>
                  </a:path>
                </a:pathLst>
              </a:custGeom>
              <a:solidFill>
                <a:srgbClr val="CFA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6" name="Freeform 179">
                <a:extLst>
                  <a:ext uri="{FF2B5EF4-FFF2-40B4-BE49-F238E27FC236}">
                    <a16:creationId xmlns:a16="http://schemas.microsoft.com/office/drawing/2014/main" id="{AFCB08DD-61CF-946B-14B3-47C0901E11C6}"/>
                  </a:ext>
                </a:extLst>
              </p:cNvPr>
              <p:cNvSpPr/>
              <p:nvPr/>
            </p:nvSpPr>
            <p:spPr bwMode="auto">
              <a:xfrm>
                <a:off x="2291" y="3015"/>
                <a:ext cx="27" cy="23"/>
              </a:xfrm>
              <a:custGeom>
                <a:avLst/>
                <a:gdLst>
                  <a:gd name="T0" fmla="*/ 0 w 14"/>
                  <a:gd name="T1" fmla="*/ 3 h 12"/>
                  <a:gd name="T2" fmla="*/ 13 w 14"/>
                  <a:gd name="T3" fmla="*/ 6 h 12"/>
                  <a:gd name="T4" fmla="*/ 11 w 14"/>
                  <a:gd name="T5" fmla="*/ 11 h 12"/>
                  <a:gd name="T6" fmla="*/ 0 w 14"/>
                  <a:gd name="T7" fmla="*/ 3 h 12"/>
                </a:gdLst>
                <a:ahLst/>
                <a:cxnLst>
                  <a:cxn ang="0">
                    <a:pos x="T0" y="T1"/>
                  </a:cxn>
                  <a:cxn ang="0">
                    <a:pos x="T2" y="T3"/>
                  </a:cxn>
                  <a:cxn ang="0">
                    <a:pos x="T4" y="T5"/>
                  </a:cxn>
                  <a:cxn ang="0">
                    <a:pos x="T6" y="T7"/>
                  </a:cxn>
                </a:cxnLst>
                <a:rect l="0" t="0" r="r" b="b"/>
                <a:pathLst>
                  <a:path w="14" h="12">
                    <a:moveTo>
                      <a:pt x="0" y="3"/>
                    </a:moveTo>
                    <a:cubicBezTo>
                      <a:pt x="5" y="3"/>
                      <a:pt x="11" y="0"/>
                      <a:pt x="13" y="6"/>
                    </a:cubicBezTo>
                    <a:cubicBezTo>
                      <a:pt x="14" y="8"/>
                      <a:pt x="12" y="12"/>
                      <a:pt x="11" y="11"/>
                    </a:cubicBezTo>
                    <a:cubicBezTo>
                      <a:pt x="7" y="9"/>
                      <a:pt x="4" y="6"/>
                      <a:pt x="0" y="3"/>
                    </a:cubicBezTo>
                    <a:close/>
                  </a:path>
                </a:pathLst>
              </a:custGeom>
              <a:solidFill>
                <a:srgbClr val="E2B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7" name="Freeform 180">
                <a:extLst>
                  <a:ext uri="{FF2B5EF4-FFF2-40B4-BE49-F238E27FC236}">
                    <a16:creationId xmlns:a16="http://schemas.microsoft.com/office/drawing/2014/main" id="{F7793DCE-B265-3071-CD8D-250D112FE14A}"/>
                  </a:ext>
                </a:extLst>
              </p:cNvPr>
              <p:cNvSpPr/>
              <p:nvPr/>
            </p:nvSpPr>
            <p:spPr bwMode="auto">
              <a:xfrm>
                <a:off x="1988" y="1806"/>
                <a:ext cx="20" cy="31"/>
              </a:xfrm>
              <a:custGeom>
                <a:avLst/>
                <a:gdLst>
                  <a:gd name="T0" fmla="*/ 9 w 10"/>
                  <a:gd name="T1" fmla="*/ 0 h 16"/>
                  <a:gd name="T2" fmla="*/ 8 w 10"/>
                  <a:gd name="T3" fmla="*/ 16 h 16"/>
                  <a:gd name="T4" fmla="*/ 9 w 10"/>
                  <a:gd name="T5" fmla="*/ 0 h 16"/>
                </a:gdLst>
                <a:ahLst/>
                <a:cxnLst>
                  <a:cxn ang="0">
                    <a:pos x="T0" y="T1"/>
                  </a:cxn>
                  <a:cxn ang="0">
                    <a:pos x="T2" y="T3"/>
                  </a:cxn>
                  <a:cxn ang="0">
                    <a:pos x="T4" y="T5"/>
                  </a:cxn>
                </a:cxnLst>
                <a:rect l="0" t="0" r="r" b="b"/>
                <a:pathLst>
                  <a:path w="10" h="16">
                    <a:moveTo>
                      <a:pt x="9" y="0"/>
                    </a:moveTo>
                    <a:cubicBezTo>
                      <a:pt x="9" y="7"/>
                      <a:pt x="10" y="11"/>
                      <a:pt x="8" y="16"/>
                    </a:cubicBezTo>
                    <a:cubicBezTo>
                      <a:pt x="0" y="9"/>
                      <a:pt x="0" y="8"/>
                      <a:pt x="9" y="0"/>
                    </a:cubicBezTo>
                    <a:close/>
                  </a:path>
                </a:pathLst>
              </a:custGeom>
              <a:solidFill>
                <a:srgbClr val="EBC8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8" name="Freeform 181">
                <a:extLst>
                  <a:ext uri="{FF2B5EF4-FFF2-40B4-BE49-F238E27FC236}">
                    <a16:creationId xmlns:a16="http://schemas.microsoft.com/office/drawing/2014/main" id="{80ADB341-AB49-A7C7-6B91-5DF02123BDDD}"/>
                  </a:ext>
                </a:extLst>
              </p:cNvPr>
              <p:cNvSpPr/>
              <p:nvPr/>
            </p:nvSpPr>
            <p:spPr bwMode="auto">
              <a:xfrm>
                <a:off x="778" y="2815"/>
                <a:ext cx="22" cy="37"/>
              </a:xfrm>
              <a:custGeom>
                <a:avLst/>
                <a:gdLst>
                  <a:gd name="T0" fmla="*/ 5 w 11"/>
                  <a:gd name="T1" fmla="*/ 3 h 19"/>
                  <a:gd name="T2" fmla="*/ 9 w 11"/>
                  <a:gd name="T3" fmla="*/ 11 h 19"/>
                  <a:gd name="T4" fmla="*/ 10 w 11"/>
                  <a:gd name="T5" fmla="*/ 19 h 19"/>
                  <a:gd name="T6" fmla="*/ 1 w 11"/>
                  <a:gd name="T7" fmla="*/ 3 h 19"/>
                  <a:gd name="T8" fmla="*/ 5 w 11"/>
                  <a:gd name="T9" fmla="*/ 3 h 19"/>
                </a:gdLst>
                <a:ahLst/>
                <a:cxnLst>
                  <a:cxn ang="0">
                    <a:pos x="T0" y="T1"/>
                  </a:cxn>
                  <a:cxn ang="0">
                    <a:pos x="T2" y="T3"/>
                  </a:cxn>
                  <a:cxn ang="0">
                    <a:pos x="T4" y="T5"/>
                  </a:cxn>
                  <a:cxn ang="0">
                    <a:pos x="T6" y="T7"/>
                  </a:cxn>
                  <a:cxn ang="0">
                    <a:pos x="T8" y="T9"/>
                  </a:cxn>
                </a:cxnLst>
                <a:rect l="0" t="0" r="r" b="b"/>
                <a:pathLst>
                  <a:path w="11" h="19">
                    <a:moveTo>
                      <a:pt x="5" y="3"/>
                    </a:moveTo>
                    <a:cubicBezTo>
                      <a:pt x="6" y="5"/>
                      <a:pt x="7" y="8"/>
                      <a:pt x="9" y="11"/>
                    </a:cubicBezTo>
                    <a:cubicBezTo>
                      <a:pt x="7" y="14"/>
                      <a:pt x="11" y="16"/>
                      <a:pt x="10" y="19"/>
                    </a:cubicBezTo>
                    <a:cubicBezTo>
                      <a:pt x="3" y="16"/>
                      <a:pt x="2" y="9"/>
                      <a:pt x="1" y="3"/>
                    </a:cubicBezTo>
                    <a:cubicBezTo>
                      <a:pt x="0" y="0"/>
                      <a:pt x="3" y="2"/>
                      <a:pt x="5" y="3"/>
                    </a:cubicBezTo>
                    <a:close/>
                  </a:path>
                </a:pathLst>
              </a:custGeom>
              <a:solidFill>
                <a:srgbClr val="E5C5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9" name="Freeform 182">
                <a:extLst>
                  <a:ext uri="{FF2B5EF4-FFF2-40B4-BE49-F238E27FC236}">
                    <a16:creationId xmlns:a16="http://schemas.microsoft.com/office/drawing/2014/main" id="{5AC45185-0486-BBE5-A7EC-FF247140E16A}"/>
                  </a:ext>
                </a:extLst>
              </p:cNvPr>
              <p:cNvSpPr/>
              <p:nvPr/>
            </p:nvSpPr>
            <p:spPr bwMode="auto">
              <a:xfrm>
                <a:off x="1697" y="2710"/>
                <a:ext cx="21" cy="34"/>
              </a:xfrm>
              <a:custGeom>
                <a:avLst/>
                <a:gdLst>
                  <a:gd name="T0" fmla="*/ 5 w 11"/>
                  <a:gd name="T1" fmla="*/ 0 h 17"/>
                  <a:gd name="T2" fmla="*/ 9 w 11"/>
                  <a:gd name="T3" fmla="*/ 3 h 17"/>
                  <a:gd name="T4" fmla="*/ 8 w 11"/>
                  <a:gd name="T5" fmla="*/ 17 h 17"/>
                  <a:gd name="T6" fmla="*/ 6 w 11"/>
                  <a:gd name="T7" fmla="*/ 17 h 17"/>
                  <a:gd name="T8" fmla="*/ 5 w 11"/>
                  <a:gd name="T9" fmla="*/ 0 h 17"/>
                </a:gdLst>
                <a:ahLst/>
                <a:cxnLst>
                  <a:cxn ang="0">
                    <a:pos x="T0" y="T1"/>
                  </a:cxn>
                  <a:cxn ang="0">
                    <a:pos x="T2" y="T3"/>
                  </a:cxn>
                  <a:cxn ang="0">
                    <a:pos x="T4" y="T5"/>
                  </a:cxn>
                  <a:cxn ang="0">
                    <a:pos x="T6" y="T7"/>
                  </a:cxn>
                  <a:cxn ang="0">
                    <a:pos x="T8" y="T9"/>
                  </a:cxn>
                </a:cxnLst>
                <a:rect l="0" t="0" r="r" b="b"/>
                <a:pathLst>
                  <a:path w="11" h="17">
                    <a:moveTo>
                      <a:pt x="5" y="0"/>
                    </a:moveTo>
                    <a:cubicBezTo>
                      <a:pt x="8" y="2"/>
                      <a:pt x="9" y="2"/>
                      <a:pt x="9" y="3"/>
                    </a:cubicBezTo>
                    <a:cubicBezTo>
                      <a:pt x="10" y="7"/>
                      <a:pt x="11" y="12"/>
                      <a:pt x="8" y="17"/>
                    </a:cubicBezTo>
                    <a:cubicBezTo>
                      <a:pt x="8" y="17"/>
                      <a:pt x="6" y="17"/>
                      <a:pt x="6" y="17"/>
                    </a:cubicBezTo>
                    <a:cubicBezTo>
                      <a:pt x="0" y="11"/>
                      <a:pt x="8" y="7"/>
                      <a:pt x="5" y="0"/>
                    </a:cubicBezTo>
                    <a:close/>
                  </a:path>
                </a:pathLst>
              </a:custGeom>
              <a:solidFill>
                <a:srgbClr val="E2BC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0" name="Freeform 183">
                <a:extLst>
                  <a:ext uri="{FF2B5EF4-FFF2-40B4-BE49-F238E27FC236}">
                    <a16:creationId xmlns:a16="http://schemas.microsoft.com/office/drawing/2014/main" id="{DEBC12D1-8BDD-B474-7E0D-50A5F4AA525D}"/>
                  </a:ext>
                </a:extLst>
              </p:cNvPr>
              <p:cNvSpPr/>
              <p:nvPr/>
            </p:nvSpPr>
            <p:spPr bwMode="auto">
              <a:xfrm>
                <a:off x="826" y="3347"/>
                <a:ext cx="31" cy="26"/>
              </a:xfrm>
              <a:custGeom>
                <a:avLst/>
                <a:gdLst>
                  <a:gd name="T0" fmla="*/ 16 w 16"/>
                  <a:gd name="T1" fmla="*/ 10 h 13"/>
                  <a:gd name="T2" fmla="*/ 3 w 16"/>
                  <a:gd name="T3" fmla="*/ 11 h 13"/>
                  <a:gd name="T4" fmla="*/ 2 w 16"/>
                  <a:gd name="T5" fmla="*/ 6 h 13"/>
                  <a:gd name="T6" fmla="*/ 6 w 16"/>
                  <a:gd name="T7" fmla="*/ 4 h 13"/>
                  <a:gd name="T8" fmla="*/ 16 w 16"/>
                  <a:gd name="T9" fmla="*/ 10 h 13"/>
                </a:gdLst>
                <a:ahLst/>
                <a:cxnLst>
                  <a:cxn ang="0">
                    <a:pos x="T0" y="T1"/>
                  </a:cxn>
                  <a:cxn ang="0">
                    <a:pos x="T2" y="T3"/>
                  </a:cxn>
                  <a:cxn ang="0">
                    <a:pos x="T4" y="T5"/>
                  </a:cxn>
                  <a:cxn ang="0">
                    <a:pos x="T6" y="T7"/>
                  </a:cxn>
                  <a:cxn ang="0">
                    <a:pos x="T8" y="T9"/>
                  </a:cxn>
                </a:cxnLst>
                <a:rect l="0" t="0" r="r" b="b"/>
                <a:pathLst>
                  <a:path w="16" h="13">
                    <a:moveTo>
                      <a:pt x="16" y="10"/>
                    </a:moveTo>
                    <a:cubicBezTo>
                      <a:pt x="12" y="13"/>
                      <a:pt x="7" y="11"/>
                      <a:pt x="3" y="11"/>
                    </a:cubicBezTo>
                    <a:cubicBezTo>
                      <a:pt x="1" y="10"/>
                      <a:pt x="0" y="9"/>
                      <a:pt x="2" y="6"/>
                    </a:cubicBezTo>
                    <a:cubicBezTo>
                      <a:pt x="3" y="5"/>
                      <a:pt x="4" y="0"/>
                      <a:pt x="6" y="4"/>
                    </a:cubicBezTo>
                    <a:cubicBezTo>
                      <a:pt x="8" y="8"/>
                      <a:pt x="14" y="5"/>
                      <a:pt x="16" y="10"/>
                    </a:cubicBezTo>
                    <a:close/>
                  </a:path>
                </a:pathLst>
              </a:custGeom>
              <a:solidFill>
                <a:srgbClr val="EC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1" name="Freeform 184">
                <a:extLst>
                  <a:ext uri="{FF2B5EF4-FFF2-40B4-BE49-F238E27FC236}">
                    <a16:creationId xmlns:a16="http://schemas.microsoft.com/office/drawing/2014/main" id="{06A91DCB-A5C7-5C78-B9CE-DA1EE36A56B7}"/>
                  </a:ext>
                </a:extLst>
              </p:cNvPr>
              <p:cNvSpPr/>
              <p:nvPr/>
            </p:nvSpPr>
            <p:spPr bwMode="auto">
              <a:xfrm>
                <a:off x="1590" y="2368"/>
                <a:ext cx="35" cy="13"/>
              </a:xfrm>
              <a:custGeom>
                <a:avLst/>
                <a:gdLst>
                  <a:gd name="T0" fmla="*/ 18 w 18"/>
                  <a:gd name="T1" fmla="*/ 4 h 7"/>
                  <a:gd name="T2" fmla="*/ 0 w 18"/>
                  <a:gd name="T3" fmla="*/ 4 h 7"/>
                  <a:gd name="T4" fmla="*/ 18 w 18"/>
                  <a:gd name="T5" fmla="*/ 4 h 7"/>
                </a:gdLst>
                <a:ahLst/>
                <a:cxnLst>
                  <a:cxn ang="0">
                    <a:pos x="T0" y="T1"/>
                  </a:cxn>
                  <a:cxn ang="0">
                    <a:pos x="T2" y="T3"/>
                  </a:cxn>
                  <a:cxn ang="0">
                    <a:pos x="T4" y="T5"/>
                  </a:cxn>
                </a:cxnLst>
                <a:rect l="0" t="0" r="r" b="b"/>
                <a:pathLst>
                  <a:path w="18" h="7">
                    <a:moveTo>
                      <a:pt x="18" y="4"/>
                    </a:moveTo>
                    <a:cubicBezTo>
                      <a:pt x="12" y="6"/>
                      <a:pt x="6" y="7"/>
                      <a:pt x="0" y="4"/>
                    </a:cubicBezTo>
                    <a:cubicBezTo>
                      <a:pt x="6" y="1"/>
                      <a:pt x="12" y="0"/>
                      <a:pt x="18" y="4"/>
                    </a:cubicBezTo>
                    <a:close/>
                  </a:path>
                </a:pathLst>
              </a:custGeom>
              <a:solidFill>
                <a:srgbClr val="DAB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2" name="Freeform 185">
                <a:extLst>
                  <a:ext uri="{FF2B5EF4-FFF2-40B4-BE49-F238E27FC236}">
                    <a16:creationId xmlns:a16="http://schemas.microsoft.com/office/drawing/2014/main" id="{4D029D84-3B2D-E633-2FDA-0C4AE12FBFA5}"/>
                  </a:ext>
                </a:extLst>
              </p:cNvPr>
              <p:cNvSpPr/>
              <p:nvPr/>
            </p:nvSpPr>
            <p:spPr bwMode="auto">
              <a:xfrm>
                <a:off x="2277" y="2728"/>
                <a:ext cx="39" cy="16"/>
              </a:xfrm>
              <a:custGeom>
                <a:avLst/>
                <a:gdLst>
                  <a:gd name="T0" fmla="*/ 0 w 20"/>
                  <a:gd name="T1" fmla="*/ 4 h 8"/>
                  <a:gd name="T2" fmla="*/ 20 w 20"/>
                  <a:gd name="T3" fmla="*/ 6 h 8"/>
                  <a:gd name="T4" fmla="*/ 0 w 20"/>
                  <a:gd name="T5" fmla="*/ 4 h 8"/>
                </a:gdLst>
                <a:ahLst/>
                <a:cxnLst>
                  <a:cxn ang="0">
                    <a:pos x="T0" y="T1"/>
                  </a:cxn>
                  <a:cxn ang="0">
                    <a:pos x="T2" y="T3"/>
                  </a:cxn>
                  <a:cxn ang="0">
                    <a:pos x="T4" y="T5"/>
                  </a:cxn>
                </a:cxnLst>
                <a:rect l="0" t="0" r="r" b="b"/>
                <a:pathLst>
                  <a:path w="20" h="8">
                    <a:moveTo>
                      <a:pt x="0" y="4"/>
                    </a:moveTo>
                    <a:cubicBezTo>
                      <a:pt x="7" y="0"/>
                      <a:pt x="13" y="1"/>
                      <a:pt x="20" y="6"/>
                    </a:cubicBezTo>
                    <a:cubicBezTo>
                      <a:pt x="12" y="8"/>
                      <a:pt x="6" y="3"/>
                      <a:pt x="0" y="4"/>
                    </a:cubicBezTo>
                    <a:close/>
                  </a:path>
                </a:pathLst>
              </a:custGeom>
              <a:solidFill>
                <a:srgbClr val="E9D0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3" name="Freeform 186">
                <a:extLst>
                  <a:ext uri="{FF2B5EF4-FFF2-40B4-BE49-F238E27FC236}">
                    <a16:creationId xmlns:a16="http://schemas.microsoft.com/office/drawing/2014/main" id="{C1C32834-B88B-3B6D-F1D0-91D417428AC0}"/>
                  </a:ext>
                </a:extLst>
              </p:cNvPr>
              <p:cNvSpPr/>
              <p:nvPr/>
            </p:nvSpPr>
            <p:spPr bwMode="auto">
              <a:xfrm>
                <a:off x="2194" y="2401"/>
                <a:ext cx="41" cy="16"/>
              </a:xfrm>
              <a:custGeom>
                <a:avLst/>
                <a:gdLst>
                  <a:gd name="T0" fmla="*/ 17 w 21"/>
                  <a:gd name="T1" fmla="*/ 6 h 8"/>
                  <a:gd name="T2" fmla="*/ 0 w 21"/>
                  <a:gd name="T3" fmla="*/ 5 h 8"/>
                  <a:gd name="T4" fmla="*/ 18 w 21"/>
                  <a:gd name="T5" fmla="*/ 1 h 8"/>
                  <a:gd name="T6" fmla="*/ 20 w 21"/>
                  <a:gd name="T7" fmla="*/ 3 h 8"/>
                  <a:gd name="T8" fmla="*/ 17 w 21"/>
                  <a:gd name="T9" fmla="*/ 6 h 8"/>
                </a:gdLst>
                <a:ahLst/>
                <a:cxnLst>
                  <a:cxn ang="0">
                    <a:pos x="T0" y="T1"/>
                  </a:cxn>
                  <a:cxn ang="0">
                    <a:pos x="T2" y="T3"/>
                  </a:cxn>
                  <a:cxn ang="0">
                    <a:pos x="T4" y="T5"/>
                  </a:cxn>
                  <a:cxn ang="0">
                    <a:pos x="T6" y="T7"/>
                  </a:cxn>
                  <a:cxn ang="0">
                    <a:pos x="T8" y="T9"/>
                  </a:cxn>
                </a:cxnLst>
                <a:rect l="0" t="0" r="r" b="b"/>
                <a:pathLst>
                  <a:path w="21" h="8">
                    <a:moveTo>
                      <a:pt x="17" y="6"/>
                    </a:moveTo>
                    <a:cubicBezTo>
                      <a:pt x="12" y="6"/>
                      <a:pt x="7" y="8"/>
                      <a:pt x="0" y="5"/>
                    </a:cubicBezTo>
                    <a:cubicBezTo>
                      <a:pt x="6" y="0"/>
                      <a:pt x="13" y="2"/>
                      <a:pt x="18" y="1"/>
                    </a:cubicBezTo>
                    <a:cubicBezTo>
                      <a:pt x="20" y="0"/>
                      <a:pt x="21" y="1"/>
                      <a:pt x="20" y="3"/>
                    </a:cubicBezTo>
                    <a:cubicBezTo>
                      <a:pt x="20" y="4"/>
                      <a:pt x="18" y="5"/>
                      <a:pt x="17" y="6"/>
                    </a:cubicBezTo>
                    <a:close/>
                  </a:path>
                </a:pathLst>
              </a:custGeom>
              <a:solidFill>
                <a:srgbClr val="D8B1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4" name="Freeform 187">
                <a:extLst>
                  <a:ext uri="{FF2B5EF4-FFF2-40B4-BE49-F238E27FC236}">
                    <a16:creationId xmlns:a16="http://schemas.microsoft.com/office/drawing/2014/main" id="{2B787511-6C6E-C305-9BF9-1B46B113E7AE}"/>
                  </a:ext>
                </a:extLst>
              </p:cNvPr>
              <p:cNvSpPr/>
              <p:nvPr/>
            </p:nvSpPr>
            <p:spPr bwMode="auto">
              <a:xfrm>
                <a:off x="834" y="2916"/>
                <a:ext cx="23" cy="31"/>
              </a:xfrm>
              <a:custGeom>
                <a:avLst/>
                <a:gdLst>
                  <a:gd name="T0" fmla="*/ 12 w 12"/>
                  <a:gd name="T1" fmla="*/ 10 h 16"/>
                  <a:gd name="T2" fmla="*/ 6 w 12"/>
                  <a:gd name="T3" fmla="*/ 7 h 16"/>
                  <a:gd name="T4" fmla="*/ 8 w 12"/>
                  <a:gd name="T5" fmla="*/ 15 h 16"/>
                  <a:gd name="T6" fmla="*/ 3 w 12"/>
                  <a:gd name="T7" fmla="*/ 11 h 16"/>
                  <a:gd name="T8" fmla="*/ 4 w 12"/>
                  <a:gd name="T9" fmla="*/ 1 h 16"/>
                  <a:gd name="T10" fmla="*/ 12 w 12"/>
                  <a:gd name="T11" fmla="*/ 10 h 16"/>
                </a:gdLst>
                <a:ahLst/>
                <a:cxnLst>
                  <a:cxn ang="0">
                    <a:pos x="T0" y="T1"/>
                  </a:cxn>
                  <a:cxn ang="0">
                    <a:pos x="T2" y="T3"/>
                  </a:cxn>
                  <a:cxn ang="0">
                    <a:pos x="T4" y="T5"/>
                  </a:cxn>
                  <a:cxn ang="0">
                    <a:pos x="T6" y="T7"/>
                  </a:cxn>
                  <a:cxn ang="0">
                    <a:pos x="T8" y="T9"/>
                  </a:cxn>
                  <a:cxn ang="0">
                    <a:pos x="T10" y="T11"/>
                  </a:cxn>
                </a:cxnLst>
                <a:rect l="0" t="0" r="r" b="b"/>
                <a:pathLst>
                  <a:path w="12" h="16">
                    <a:moveTo>
                      <a:pt x="12" y="10"/>
                    </a:moveTo>
                    <a:cubicBezTo>
                      <a:pt x="9" y="9"/>
                      <a:pt x="7" y="8"/>
                      <a:pt x="6" y="7"/>
                    </a:cubicBezTo>
                    <a:cubicBezTo>
                      <a:pt x="4" y="11"/>
                      <a:pt x="10" y="11"/>
                      <a:pt x="8" y="15"/>
                    </a:cubicBezTo>
                    <a:cubicBezTo>
                      <a:pt x="5" y="16"/>
                      <a:pt x="4" y="13"/>
                      <a:pt x="3" y="11"/>
                    </a:cubicBezTo>
                    <a:cubicBezTo>
                      <a:pt x="2" y="7"/>
                      <a:pt x="0" y="2"/>
                      <a:pt x="4" y="1"/>
                    </a:cubicBezTo>
                    <a:cubicBezTo>
                      <a:pt x="8" y="0"/>
                      <a:pt x="10" y="4"/>
                      <a:pt x="12" y="10"/>
                    </a:cubicBezTo>
                    <a:close/>
                  </a:path>
                </a:pathLst>
              </a:custGeom>
              <a:solidFill>
                <a:srgbClr val="E7C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5" name="Freeform 188">
                <a:extLst>
                  <a:ext uri="{FF2B5EF4-FFF2-40B4-BE49-F238E27FC236}">
                    <a16:creationId xmlns:a16="http://schemas.microsoft.com/office/drawing/2014/main" id="{5A4E3390-A3CA-8F31-D5EE-E3FE96A2E905}"/>
                  </a:ext>
                </a:extLst>
              </p:cNvPr>
              <p:cNvSpPr/>
              <p:nvPr/>
            </p:nvSpPr>
            <p:spPr bwMode="auto">
              <a:xfrm>
                <a:off x="1665" y="1861"/>
                <a:ext cx="36" cy="26"/>
              </a:xfrm>
              <a:custGeom>
                <a:avLst/>
                <a:gdLst>
                  <a:gd name="T0" fmla="*/ 15 w 18"/>
                  <a:gd name="T1" fmla="*/ 13 h 13"/>
                  <a:gd name="T2" fmla="*/ 0 w 18"/>
                  <a:gd name="T3" fmla="*/ 8 h 13"/>
                  <a:gd name="T4" fmla="*/ 0 w 18"/>
                  <a:gd name="T5" fmla="*/ 6 h 13"/>
                  <a:gd name="T6" fmla="*/ 10 w 18"/>
                  <a:gd name="T7" fmla="*/ 4 h 13"/>
                  <a:gd name="T8" fmla="*/ 18 w 18"/>
                  <a:gd name="T9" fmla="*/ 6 h 13"/>
                  <a:gd name="T10" fmla="*/ 15 w 18"/>
                  <a:gd name="T11" fmla="*/ 13 h 13"/>
                </a:gdLst>
                <a:ahLst/>
                <a:cxnLst>
                  <a:cxn ang="0">
                    <a:pos x="T0" y="T1"/>
                  </a:cxn>
                  <a:cxn ang="0">
                    <a:pos x="T2" y="T3"/>
                  </a:cxn>
                  <a:cxn ang="0">
                    <a:pos x="T4" y="T5"/>
                  </a:cxn>
                  <a:cxn ang="0">
                    <a:pos x="T6" y="T7"/>
                  </a:cxn>
                  <a:cxn ang="0">
                    <a:pos x="T8" y="T9"/>
                  </a:cxn>
                  <a:cxn ang="0">
                    <a:pos x="T10" y="T11"/>
                  </a:cxn>
                </a:cxnLst>
                <a:rect l="0" t="0" r="r" b="b"/>
                <a:pathLst>
                  <a:path w="18" h="13">
                    <a:moveTo>
                      <a:pt x="15" y="13"/>
                    </a:moveTo>
                    <a:cubicBezTo>
                      <a:pt x="10" y="11"/>
                      <a:pt x="5" y="10"/>
                      <a:pt x="0" y="8"/>
                    </a:cubicBezTo>
                    <a:cubicBezTo>
                      <a:pt x="0" y="7"/>
                      <a:pt x="0" y="7"/>
                      <a:pt x="0" y="6"/>
                    </a:cubicBezTo>
                    <a:cubicBezTo>
                      <a:pt x="4" y="5"/>
                      <a:pt x="7" y="10"/>
                      <a:pt x="10" y="4"/>
                    </a:cubicBezTo>
                    <a:cubicBezTo>
                      <a:pt x="12" y="0"/>
                      <a:pt x="15" y="4"/>
                      <a:pt x="18" y="6"/>
                    </a:cubicBezTo>
                    <a:cubicBezTo>
                      <a:pt x="12" y="6"/>
                      <a:pt x="16" y="10"/>
                      <a:pt x="15" y="13"/>
                    </a:cubicBezTo>
                    <a:close/>
                  </a:path>
                </a:pathLst>
              </a:custGeom>
              <a:solidFill>
                <a:srgbClr val="822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6" name="Freeform 189">
                <a:extLst>
                  <a:ext uri="{FF2B5EF4-FFF2-40B4-BE49-F238E27FC236}">
                    <a16:creationId xmlns:a16="http://schemas.microsoft.com/office/drawing/2014/main" id="{5B172387-10A9-823B-965C-B11DAFF3408A}"/>
                  </a:ext>
                </a:extLst>
              </p:cNvPr>
              <p:cNvSpPr/>
              <p:nvPr/>
            </p:nvSpPr>
            <p:spPr bwMode="auto">
              <a:xfrm>
                <a:off x="1970" y="3076"/>
                <a:ext cx="20" cy="30"/>
              </a:xfrm>
              <a:custGeom>
                <a:avLst/>
                <a:gdLst>
                  <a:gd name="T0" fmla="*/ 6 w 10"/>
                  <a:gd name="T1" fmla="*/ 0 h 15"/>
                  <a:gd name="T2" fmla="*/ 5 w 10"/>
                  <a:gd name="T3" fmla="*/ 14 h 15"/>
                  <a:gd name="T4" fmla="*/ 2 w 10"/>
                  <a:gd name="T5" fmla="*/ 14 h 15"/>
                  <a:gd name="T6" fmla="*/ 6 w 10"/>
                  <a:gd name="T7" fmla="*/ 0 h 15"/>
                </a:gdLst>
                <a:ahLst/>
                <a:cxnLst>
                  <a:cxn ang="0">
                    <a:pos x="T0" y="T1"/>
                  </a:cxn>
                  <a:cxn ang="0">
                    <a:pos x="T2" y="T3"/>
                  </a:cxn>
                  <a:cxn ang="0">
                    <a:pos x="T4" y="T5"/>
                  </a:cxn>
                  <a:cxn ang="0">
                    <a:pos x="T6" y="T7"/>
                  </a:cxn>
                </a:cxnLst>
                <a:rect l="0" t="0" r="r" b="b"/>
                <a:pathLst>
                  <a:path w="10" h="15">
                    <a:moveTo>
                      <a:pt x="6" y="0"/>
                    </a:moveTo>
                    <a:cubicBezTo>
                      <a:pt x="8" y="5"/>
                      <a:pt x="10" y="10"/>
                      <a:pt x="5" y="14"/>
                    </a:cubicBezTo>
                    <a:cubicBezTo>
                      <a:pt x="4" y="15"/>
                      <a:pt x="2" y="14"/>
                      <a:pt x="2" y="14"/>
                    </a:cubicBezTo>
                    <a:cubicBezTo>
                      <a:pt x="0" y="9"/>
                      <a:pt x="4" y="4"/>
                      <a:pt x="6" y="0"/>
                    </a:cubicBezTo>
                    <a:close/>
                  </a:path>
                </a:pathLst>
              </a:custGeom>
              <a:solidFill>
                <a:srgbClr val="EAC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7" name="Freeform 190">
                <a:extLst>
                  <a:ext uri="{FF2B5EF4-FFF2-40B4-BE49-F238E27FC236}">
                    <a16:creationId xmlns:a16="http://schemas.microsoft.com/office/drawing/2014/main" id="{5D523AC7-EF8A-8634-A2F3-BBFCCBE2D79F}"/>
                  </a:ext>
                </a:extLst>
              </p:cNvPr>
              <p:cNvSpPr/>
              <p:nvPr/>
            </p:nvSpPr>
            <p:spPr bwMode="auto">
              <a:xfrm>
                <a:off x="903" y="3284"/>
                <a:ext cx="33" cy="29"/>
              </a:xfrm>
              <a:custGeom>
                <a:avLst/>
                <a:gdLst>
                  <a:gd name="T0" fmla="*/ 11 w 17"/>
                  <a:gd name="T1" fmla="*/ 10 h 15"/>
                  <a:gd name="T2" fmla="*/ 1 w 17"/>
                  <a:gd name="T3" fmla="*/ 13 h 15"/>
                  <a:gd name="T4" fmla="*/ 8 w 17"/>
                  <a:gd name="T5" fmla="*/ 0 h 15"/>
                  <a:gd name="T6" fmla="*/ 17 w 17"/>
                  <a:gd name="T7" fmla="*/ 10 h 15"/>
                  <a:gd name="T8" fmla="*/ 11 w 17"/>
                  <a:gd name="T9" fmla="*/ 10 h 15"/>
                </a:gdLst>
                <a:ahLst/>
                <a:cxnLst>
                  <a:cxn ang="0">
                    <a:pos x="T0" y="T1"/>
                  </a:cxn>
                  <a:cxn ang="0">
                    <a:pos x="T2" y="T3"/>
                  </a:cxn>
                  <a:cxn ang="0">
                    <a:pos x="T4" y="T5"/>
                  </a:cxn>
                  <a:cxn ang="0">
                    <a:pos x="T6" y="T7"/>
                  </a:cxn>
                  <a:cxn ang="0">
                    <a:pos x="T8" y="T9"/>
                  </a:cxn>
                </a:cxnLst>
                <a:rect l="0" t="0" r="r" b="b"/>
                <a:pathLst>
                  <a:path w="17" h="15">
                    <a:moveTo>
                      <a:pt x="11" y="10"/>
                    </a:moveTo>
                    <a:cubicBezTo>
                      <a:pt x="4" y="0"/>
                      <a:pt x="5" y="15"/>
                      <a:pt x="1" y="13"/>
                    </a:cubicBezTo>
                    <a:cubicBezTo>
                      <a:pt x="0" y="8"/>
                      <a:pt x="4" y="4"/>
                      <a:pt x="8" y="0"/>
                    </a:cubicBezTo>
                    <a:cubicBezTo>
                      <a:pt x="11" y="3"/>
                      <a:pt x="14" y="7"/>
                      <a:pt x="17" y="10"/>
                    </a:cubicBezTo>
                    <a:cubicBezTo>
                      <a:pt x="15" y="10"/>
                      <a:pt x="13" y="10"/>
                      <a:pt x="11" y="10"/>
                    </a:cubicBezTo>
                    <a:close/>
                  </a:path>
                </a:pathLst>
              </a:custGeom>
              <a:solidFill>
                <a:srgbClr val="833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8" name="Freeform 191">
                <a:extLst>
                  <a:ext uri="{FF2B5EF4-FFF2-40B4-BE49-F238E27FC236}">
                    <a16:creationId xmlns:a16="http://schemas.microsoft.com/office/drawing/2014/main" id="{71C16225-D211-DC84-9617-C9BAE1F27486}"/>
                  </a:ext>
                </a:extLst>
              </p:cNvPr>
              <p:cNvSpPr/>
              <p:nvPr/>
            </p:nvSpPr>
            <p:spPr bwMode="auto">
              <a:xfrm>
                <a:off x="2164" y="3418"/>
                <a:ext cx="22" cy="24"/>
              </a:xfrm>
              <a:custGeom>
                <a:avLst/>
                <a:gdLst>
                  <a:gd name="T0" fmla="*/ 2 w 11"/>
                  <a:gd name="T1" fmla="*/ 12 h 12"/>
                  <a:gd name="T2" fmla="*/ 10 w 11"/>
                  <a:gd name="T3" fmla="*/ 0 h 12"/>
                  <a:gd name="T4" fmla="*/ 2 w 11"/>
                  <a:gd name="T5" fmla="*/ 12 h 12"/>
                </a:gdLst>
                <a:ahLst/>
                <a:cxnLst>
                  <a:cxn ang="0">
                    <a:pos x="T0" y="T1"/>
                  </a:cxn>
                  <a:cxn ang="0">
                    <a:pos x="T2" y="T3"/>
                  </a:cxn>
                  <a:cxn ang="0">
                    <a:pos x="T4" y="T5"/>
                  </a:cxn>
                </a:cxnLst>
                <a:rect l="0" t="0" r="r" b="b"/>
                <a:pathLst>
                  <a:path w="11" h="12">
                    <a:moveTo>
                      <a:pt x="2" y="12"/>
                    </a:moveTo>
                    <a:cubicBezTo>
                      <a:pt x="0" y="4"/>
                      <a:pt x="3" y="1"/>
                      <a:pt x="10" y="0"/>
                    </a:cubicBezTo>
                    <a:cubicBezTo>
                      <a:pt x="11" y="7"/>
                      <a:pt x="9" y="10"/>
                      <a:pt x="2" y="12"/>
                    </a:cubicBezTo>
                    <a:close/>
                  </a:path>
                </a:pathLst>
              </a:custGeom>
              <a:solidFill>
                <a:srgbClr val="F5D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9" name="Freeform 192">
                <a:extLst>
                  <a:ext uri="{FF2B5EF4-FFF2-40B4-BE49-F238E27FC236}">
                    <a16:creationId xmlns:a16="http://schemas.microsoft.com/office/drawing/2014/main" id="{81F587A4-2FFC-93BD-C780-76FB3DC0CB1F}"/>
                  </a:ext>
                </a:extLst>
              </p:cNvPr>
              <p:cNvSpPr/>
              <p:nvPr/>
            </p:nvSpPr>
            <p:spPr bwMode="auto">
              <a:xfrm>
                <a:off x="1315" y="2480"/>
                <a:ext cx="29" cy="30"/>
              </a:xfrm>
              <a:custGeom>
                <a:avLst/>
                <a:gdLst>
                  <a:gd name="T0" fmla="*/ 5 w 15"/>
                  <a:gd name="T1" fmla="*/ 6 h 15"/>
                  <a:gd name="T2" fmla="*/ 12 w 15"/>
                  <a:gd name="T3" fmla="*/ 0 h 15"/>
                  <a:gd name="T4" fmla="*/ 3 w 15"/>
                  <a:gd name="T5" fmla="*/ 15 h 15"/>
                  <a:gd name="T6" fmla="*/ 5 w 15"/>
                  <a:gd name="T7" fmla="*/ 6 h 15"/>
                  <a:gd name="T8" fmla="*/ 5 w 15"/>
                  <a:gd name="T9" fmla="*/ 6 h 15"/>
                </a:gdLst>
                <a:ahLst/>
                <a:cxnLst>
                  <a:cxn ang="0">
                    <a:pos x="T0" y="T1"/>
                  </a:cxn>
                  <a:cxn ang="0">
                    <a:pos x="T2" y="T3"/>
                  </a:cxn>
                  <a:cxn ang="0">
                    <a:pos x="T4" y="T5"/>
                  </a:cxn>
                  <a:cxn ang="0">
                    <a:pos x="T6" y="T7"/>
                  </a:cxn>
                  <a:cxn ang="0">
                    <a:pos x="T8" y="T9"/>
                  </a:cxn>
                </a:cxnLst>
                <a:rect l="0" t="0" r="r" b="b"/>
                <a:pathLst>
                  <a:path w="15" h="15">
                    <a:moveTo>
                      <a:pt x="5" y="6"/>
                    </a:moveTo>
                    <a:cubicBezTo>
                      <a:pt x="7" y="5"/>
                      <a:pt x="9" y="3"/>
                      <a:pt x="12" y="0"/>
                    </a:cubicBezTo>
                    <a:cubicBezTo>
                      <a:pt x="15" y="10"/>
                      <a:pt x="6" y="11"/>
                      <a:pt x="3" y="15"/>
                    </a:cubicBezTo>
                    <a:cubicBezTo>
                      <a:pt x="0" y="12"/>
                      <a:pt x="4" y="9"/>
                      <a:pt x="5" y="6"/>
                    </a:cubicBezTo>
                    <a:cubicBezTo>
                      <a:pt x="5" y="6"/>
                      <a:pt x="5" y="6"/>
                      <a:pt x="5" y="6"/>
                    </a:cubicBezTo>
                    <a:close/>
                  </a:path>
                </a:pathLst>
              </a:custGeom>
              <a:solidFill>
                <a:srgbClr val="E6C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0" name="Freeform 193">
                <a:extLst>
                  <a:ext uri="{FF2B5EF4-FFF2-40B4-BE49-F238E27FC236}">
                    <a16:creationId xmlns:a16="http://schemas.microsoft.com/office/drawing/2014/main" id="{458AF758-F673-7614-8D0B-3676DC8280D4}"/>
                  </a:ext>
                </a:extLst>
              </p:cNvPr>
              <p:cNvSpPr/>
              <p:nvPr/>
            </p:nvSpPr>
            <p:spPr bwMode="auto">
              <a:xfrm>
                <a:off x="1245" y="2676"/>
                <a:ext cx="34" cy="20"/>
              </a:xfrm>
              <a:custGeom>
                <a:avLst/>
                <a:gdLst>
                  <a:gd name="T0" fmla="*/ 0 w 17"/>
                  <a:gd name="T1" fmla="*/ 5 h 10"/>
                  <a:gd name="T2" fmla="*/ 9 w 17"/>
                  <a:gd name="T3" fmla="*/ 1 h 10"/>
                  <a:gd name="T4" fmla="*/ 17 w 17"/>
                  <a:gd name="T5" fmla="*/ 4 h 10"/>
                  <a:gd name="T6" fmla="*/ 0 w 17"/>
                  <a:gd name="T7" fmla="*/ 5 h 10"/>
                </a:gdLst>
                <a:ahLst/>
                <a:cxnLst>
                  <a:cxn ang="0">
                    <a:pos x="T0" y="T1"/>
                  </a:cxn>
                  <a:cxn ang="0">
                    <a:pos x="T2" y="T3"/>
                  </a:cxn>
                  <a:cxn ang="0">
                    <a:pos x="T4" y="T5"/>
                  </a:cxn>
                  <a:cxn ang="0">
                    <a:pos x="T6" y="T7"/>
                  </a:cxn>
                </a:cxnLst>
                <a:rect l="0" t="0" r="r" b="b"/>
                <a:pathLst>
                  <a:path w="17" h="10">
                    <a:moveTo>
                      <a:pt x="0" y="5"/>
                    </a:moveTo>
                    <a:cubicBezTo>
                      <a:pt x="2" y="0"/>
                      <a:pt x="5" y="1"/>
                      <a:pt x="9" y="1"/>
                    </a:cubicBezTo>
                    <a:cubicBezTo>
                      <a:pt x="11" y="2"/>
                      <a:pt x="14" y="3"/>
                      <a:pt x="17" y="4"/>
                    </a:cubicBezTo>
                    <a:cubicBezTo>
                      <a:pt x="11" y="10"/>
                      <a:pt x="6" y="8"/>
                      <a:pt x="0" y="5"/>
                    </a:cubicBezTo>
                    <a:close/>
                  </a:path>
                </a:pathLst>
              </a:custGeom>
              <a:solidFill>
                <a:srgbClr val="DDB4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1" name="Freeform 194">
                <a:extLst>
                  <a:ext uri="{FF2B5EF4-FFF2-40B4-BE49-F238E27FC236}">
                    <a16:creationId xmlns:a16="http://schemas.microsoft.com/office/drawing/2014/main" id="{5795BFA9-EAC0-5910-D1DA-1C33F2A2055A}"/>
                  </a:ext>
                </a:extLst>
              </p:cNvPr>
              <p:cNvSpPr/>
              <p:nvPr/>
            </p:nvSpPr>
            <p:spPr bwMode="auto">
              <a:xfrm>
                <a:off x="1156" y="2712"/>
                <a:ext cx="28" cy="32"/>
              </a:xfrm>
              <a:custGeom>
                <a:avLst/>
                <a:gdLst>
                  <a:gd name="T0" fmla="*/ 10 w 14"/>
                  <a:gd name="T1" fmla="*/ 0 h 16"/>
                  <a:gd name="T2" fmla="*/ 4 w 14"/>
                  <a:gd name="T3" fmla="*/ 16 h 16"/>
                  <a:gd name="T4" fmla="*/ 8 w 14"/>
                  <a:gd name="T5" fmla="*/ 0 h 16"/>
                  <a:gd name="T6" fmla="*/ 10 w 14"/>
                  <a:gd name="T7" fmla="*/ 0 h 16"/>
                </a:gdLst>
                <a:ahLst/>
                <a:cxnLst>
                  <a:cxn ang="0">
                    <a:pos x="T0" y="T1"/>
                  </a:cxn>
                  <a:cxn ang="0">
                    <a:pos x="T2" y="T3"/>
                  </a:cxn>
                  <a:cxn ang="0">
                    <a:pos x="T4" y="T5"/>
                  </a:cxn>
                  <a:cxn ang="0">
                    <a:pos x="T6" y="T7"/>
                  </a:cxn>
                </a:cxnLst>
                <a:rect l="0" t="0" r="r" b="b"/>
                <a:pathLst>
                  <a:path w="14" h="16">
                    <a:moveTo>
                      <a:pt x="10" y="0"/>
                    </a:moveTo>
                    <a:cubicBezTo>
                      <a:pt x="14" y="6"/>
                      <a:pt x="12" y="11"/>
                      <a:pt x="4" y="16"/>
                    </a:cubicBezTo>
                    <a:cubicBezTo>
                      <a:pt x="8" y="10"/>
                      <a:pt x="0" y="4"/>
                      <a:pt x="8" y="0"/>
                    </a:cubicBezTo>
                    <a:cubicBezTo>
                      <a:pt x="9" y="0"/>
                      <a:pt x="9" y="0"/>
                      <a:pt x="10" y="0"/>
                    </a:cubicBezTo>
                    <a:close/>
                  </a:path>
                </a:pathLst>
              </a:custGeom>
              <a:solidFill>
                <a:srgbClr val="8B3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2" name="Freeform 195">
                <a:extLst>
                  <a:ext uri="{FF2B5EF4-FFF2-40B4-BE49-F238E27FC236}">
                    <a16:creationId xmlns:a16="http://schemas.microsoft.com/office/drawing/2014/main" id="{B2EEAAC7-8841-972D-9F55-96E70C07597A}"/>
                  </a:ext>
                </a:extLst>
              </p:cNvPr>
              <p:cNvSpPr/>
              <p:nvPr/>
            </p:nvSpPr>
            <p:spPr bwMode="auto">
              <a:xfrm>
                <a:off x="1895" y="2573"/>
                <a:ext cx="19" cy="28"/>
              </a:xfrm>
              <a:custGeom>
                <a:avLst/>
                <a:gdLst>
                  <a:gd name="T0" fmla="*/ 9 w 10"/>
                  <a:gd name="T1" fmla="*/ 0 h 14"/>
                  <a:gd name="T2" fmla="*/ 1 w 10"/>
                  <a:gd name="T3" fmla="*/ 14 h 14"/>
                  <a:gd name="T4" fmla="*/ 9 w 10"/>
                  <a:gd name="T5" fmla="*/ 0 h 14"/>
                </a:gdLst>
                <a:ahLst/>
                <a:cxnLst>
                  <a:cxn ang="0">
                    <a:pos x="T0" y="T1"/>
                  </a:cxn>
                  <a:cxn ang="0">
                    <a:pos x="T2" y="T3"/>
                  </a:cxn>
                  <a:cxn ang="0">
                    <a:pos x="T4" y="T5"/>
                  </a:cxn>
                </a:cxnLst>
                <a:rect l="0" t="0" r="r" b="b"/>
                <a:pathLst>
                  <a:path w="10" h="14">
                    <a:moveTo>
                      <a:pt x="9" y="0"/>
                    </a:moveTo>
                    <a:cubicBezTo>
                      <a:pt x="10" y="6"/>
                      <a:pt x="7" y="10"/>
                      <a:pt x="1" y="14"/>
                    </a:cubicBezTo>
                    <a:cubicBezTo>
                      <a:pt x="0" y="6"/>
                      <a:pt x="5" y="3"/>
                      <a:pt x="9" y="0"/>
                    </a:cubicBezTo>
                    <a:close/>
                  </a:path>
                </a:pathLst>
              </a:custGeom>
              <a:solidFill>
                <a:srgbClr val="D7AE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3" name="Freeform 196">
                <a:extLst>
                  <a:ext uri="{FF2B5EF4-FFF2-40B4-BE49-F238E27FC236}">
                    <a16:creationId xmlns:a16="http://schemas.microsoft.com/office/drawing/2014/main" id="{9954EC67-B45C-0276-B3E7-0A98E1F5ED3C}"/>
                  </a:ext>
                </a:extLst>
              </p:cNvPr>
              <p:cNvSpPr/>
              <p:nvPr/>
            </p:nvSpPr>
            <p:spPr bwMode="auto">
              <a:xfrm>
                <a:off x="2205" y="2273"/>
                <a:ext cx="48" cy="11"/>
              </a:xfrm>
              <a:custGeom>
                <a:avLst/>
                <a:gdLst>
                  <a:gd name="T0" fmla="*/ 24 w 24"/>
                  <a:gd name="T1" fmla="*/ 2 h 6"/>
                  <a:gd name="T2" fmla="*/ 0 w 24"/>
                  <a:gd name="T3" fmla="*/ 0 h 6"/>
                  <a:gd name="T4" fmla="*/ 24 w 24"/>
                  <a:gd name="T5" fmla="*/ 2 h 6"/>
                </a:gdLst>
                <a:ahLst/>
                <a:cxnLst>
                  <a:cxn ang="0">
                    <a:pos x="T0" y="T1"/>
                  </a:cxn>
                  <a:cxn ang="0">
                    <a:pos x="T2" y="T3"/>
                  </a:cxn>
                  <a:cxn ang="0">
                    <a:pos x="T4" y="T5"/>
                  </a:cxn>
                </a:cxnLst>
                <a:rect l="0" t="0" r="r" b="b"/>
                <a:pathLst>
                  <a:path w="24" h="6">
                    <a:moveTo>
                      <a:pt x="24" y="2"/>
                    </a:moveTo>
                    <a:cubicBezTo>
                      <a:pt x="16" y="6"/>
                      <a:pt x="8" y="4"/>
                      <a:pt x="0" y="0"/>
                    </a:cubicBezTo>
                    <a:cubicBezTo>
                      <a:pt x="8" y="0"/>
                      <a:pt x="16" y="2"/>
                      <a:pt x="24" y="2"/>
                    </a:cubicBezTo>
                    <a:close/>
                  </a:path>
                </a:pathLst>
              </a:custGeom>
              <a:solidFill>
                <a:srgbClr val="F1D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4" name="Freeform 197">
                <a:extLst>
                  <a:ext uri="{FF2B5EF4-FFF2-40B4-BE49-F238E27FC236}">
                    <a16:creationId xmlns:a16="http://schemas.microsoft.com/office/drawing/2014/main" id="{880F1672-863F-AA41-04A2-D0638E5DD069}"/>
                  </a:ext>
                </a:extLst>
              </p:cNvPr>
              <p:cNvSpPr/>
              <p:nvPr/>
            </p:nvSpPr>
            <p:spPr bwMode="auto">
              <a:xfrm>
                <a:off x="1653" y="2261"/>
                <a:ext cx="20" cy="27"/>
              </a:xfrm>
              <a:custGeom>
                <a:avLst/>
                <a:gdLst>
                  <a:gd name="T0" fmla="*/ 10 w 10"/>
                  <a:gd name="T1" fmla="*/ 9 h 14"/>
                  <a:gd name="T2" fmla="*/ 2 w 10"/>
                  <a:gd name="T3" fmla="*/ 14 h 14"/>
                  <a:gd name="T4" fmla="*/ 4 w 10"/>
                  <a:gd name="T5" fmla="*/ 2 h 14"/>
                  <a:gd name="T6" fmla="*/ 10 w 10"/>
                  <a:gd name="T7" fmla="*/ 9 h 14"/>
                  <a:gd name="T8" fmla="*/ 10 w 10"/>
                  <a:gd name="T9" fmla="*/ 9 h 14"/>
                </a:gdLst>
                <a:ahLst/>
                <a:cxnLst>
                  <a:cxn ang="0">
                    <a:pos x="T0" y="T1"/>
                  </a:cxn>
                  <a:cxn ang="0">
                    <a:pos x="T2" y="T3"/>
                  </a:cxn>
                  <a:cxn ang="0">
                    <a:pos x="T4" y="T5"/>
                  </a:cxn>
                  <a:cxn ang="0">
                    <a:pos x="T6" y="T7"/>
                  </a:cxn>
                  <a:cxn ang="0">
                    <a:pos x="T8" y="T9"/>
                  </a:cxn>
                </a:cxnLst>
                <a:rect l="0" t="0" r="r" b="b"/>
                <a:pathLst>
                  <a:path w="10" h="14">
                    <a:moveTo>
                      <a:pt x="10" y="9"/>
                    </a:moveTo>
                    <a:cubicBezTo>
                      <a:pt x="8" y="10"/>
                      <a:pt x="6" y="12"/>
                      <a:pt x="2" y="14"/>
                    </a:cubicBezTo>
                    <a:cubicBezTo>
                      <a:pt x="2" y="9"/>
                      <a:pt x="0" y="3"/>
                      <a:pt x="4" y="2"/>
                    </a:cubicBezTo>
                    <a:cubicBezTo>
                      <a:pt x="8" y="0"/>
                      <a:pt x="10" y="5"/>
                      <a:pt x="10" y="9"/>
                    </a:cubicBezTo>
                    <a:cubicBezTo>
                      <a:pt x="10" y="9"/>
                      <a:pt x="10" y="9"/>
                      <a:pt x="10" y="9"/>
                    </a:cubicBezTo>
                    <a:close/>
                  </a:path>
                </a:pathLst>
              </a:custGeom>
              <a:solidFill>
                <a:srgbClr val="EA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5" name="Freeform 198">
                <a:extLst>
                  <a:ext uri="{FF2B5EF4-FFF2-40B4-BE49-F238E27FC236}">
                    <a16:creationId xmlns:a16="http://schemas.microsoft.com/office/drawing/2014/main" id="{26F2C2E0-E78C-A615-9957-E4692C661314}"/>
                  </a:ext>
                </a:extLst>
              </p:cNvPr>
              <p:cNvSpPr/>
              <p:nvPr/>
            </p:nvSpPr>
            <p:spPr bwMode="auto">
              <a:xfrm>
                <a:off x="1885" y="1766"/>
                <a:ext cx="20" cy="20"/>
              </a:xfrm>
              <a:custGeom>
                <a:avLst/>
                <a:gdLst>
                  <a:gd name="T0" fmla="*/ 10 w 10"/>
                  <a:gd name="T1" fmla="*/ 0 h 10"/>
                  <a:gd name="T2" fmla="*/ 4 w 10"/>
                  <a:gd name="T3" fmla="*/ 10 h 10"/>
                  <a:gd name="T4" fmla="*/ 1 w 10"/>
                  <a:gd name="T5" fmla="*/ 6 h 10"/>
                  <a:gd name="T6" fmla="*/ 10 w 10"/>
                  <a:gd name="T7" fmla="*/ 0 h 10"/>
                </a:gdLst>
                <a:ahLst/>
                <a:cxnLst>
                  <a:cxn ang="0">
                    <a:pos x="T0" y="T1"/>
                  </a:cxn>
                  <a:cxn ang="0">
                    <a:pos x="T2" y="T3"/>
                  </a:cxn>
                  <a:cxn ang="0">
                    <a:pos x="T4" y="T5"/>
                  </a:cxn>
                  <a:cxn ang="0">
                    <a:pos x="T6" y="T7"/>
                  </a:cxn>
                </a:cxnLst>
                <a:rect l="0" t="0" r="r" b="b"/>
                <a:pathLst>
                  <a:path w="10" h="10">
                    <a:moveTo>
                      <a:pt x="10" y="0"/>
                    </a:moveTo>
                    <a:cubicBezTo>
                      <a:pt x="9" y="4"/>
                      <a:pt x="8" y="8"/>
                      <a:pt x="4" y="10"/>
                    </a:cubicBezTo>
                    <a:cubicBezTo>
                      <a:pt x="3" y="10"/>
                      <a:pt x="1" y="8"/>
                      <a:pt x="1" y="6"/>
                    </a:cubicBezTo>
                    <a:cubicBezTo>
                      <a:pt x="0" y="0"/>
                      <a:pt x="7" y="3"/>
                      <a:pt x="10" y="0"/>
                    </a:cubicBezTo>
                    <a:close/>
                  </a:path>
                </a:pathLst>
              </a:custGeom>
              <a:solidFill>
                <a:srgbClr val="E3BD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6" name="Freeform 199">
                <a:extLst>
                  <a:ext uri="{FF2B5EF4-FFF2-40B4-BE49-F238E27FC236}">
                    <a16:creationId xmlns:a16="http://schemas.microsoft.com/office/drawing/2014/main" id="{953ED39E-3A3F-5EF1-20FC-C66374582531}"/>
                  </a:ext>
                </a:extLst>
              </p:cNvPr>
              <p:cNvSpPr/>
              <p:nvPr/>
            </p:nvSpPr>
            <p:spPr bwMode="auto">
              <a:xfrm>
                <a:off x="1845" y="1643"/>
                <a:ext cx="12" cy="34"/>
              </a:xfrm>
              <a:custGeom>
                <a:avLst/>
                <a:gdLst>
                  <a:gd name="T0" fmla="*/ 4 w 6"/>
                  <a:gd name="T1" fmla="*/ 1 h 17"/>
                  <a:gd name="T2" fmla="*/ 0 w 6"/>
                  <a:gd name="T3" fmla="*/ 17 h 17"/>
                  <a:gd name="T4" fmla="*/ 1 w 6"/>
                  <a:gd name="T5" fmla="*/ 0 h 17"/>
                  <a:gd name="T6" fmla="*/ 4 w 6"/>
                  <a:gd name="T7" fmla="*/ 1 h 17"/>
                </a:gdLst>
                <a:ahLst/>
                <a:cxnLst>
                  <a:cxn ang="0">
                    <a:pos x="T0" y="T1"/>
                  </a:cxn>
                  <a:cxn ang="0">
                    <a:pos x="T2" y="T3"/>
                  </a:cxn>
                  <a:cxn ang="0">
                    <a:pos x="T4" y="T5"/>
                  </a:cxn>
                  <a:cxn ang="0">
                    <a:pos x="T6" y="T7"/>
                  </a:cxn>
                </a:cxnLst>
                <a:rect l="0" t="0" r="r" b="b"/>
                <a:pathLst>
                  <a:path w="6" h="17">
                    <a:moveTo>
                      <a:pt x="4" y="1"/>
                    </a:moveTo>
                    <a:cubicBezTo>
                      <a:pt x="6" y="7"/>
                      <a:pt x="6" y="12"/>
                      <a:pt x="0" y="17"/>
                    </a:cubicBezTo>
                    <a:cubicBezTo>
                      <a:pt x="0" y="12"/>
                      <a:pt x="1" y="6"/>
                      <a:pt x="1" y="0"/>
                    </a:cubicBezTo>
                    <a:cubicBezTo>
                      <a:pt x="2" y="0"/>
                      <a:pt x="3" y="0"/>
                      <a:pt x="4" y="1"/>
                    </a:cubicBezTo>
                    <a:close/>
                  </a:path>
                </a:pathLst>
              </a:custGeom>
              <a:solidFill>
                <a:srgbClr val="E9C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7" name="Freeform 200">
                <a:extLst>
                  <a:ext uri="{FF2B5EF4-FFF2-40B4-BE49-F238E27FC236}">
                    <a16:creationId xmlns:a16="http://schemas.microsoft.com/office/drawing/2014/main" id="{AE63AD5B-C2F9-F369-8D09-CF799A0EC113}"/>
                  </a:ext>
                </a:extLst>
              </p:cNvPr>
              <p:cNvSpPr/>
              <p:nvPr/>
            </p:nvSpPr>
            <p:spPr bwMode="auto">
              <a:xfrm>
                <a:off x="1679" y="2728"/>
                <a:ext cx="22" cy="23"/>
              </a:xfrm>
              <a:custGeom>
                <a:avLst/>
                <a:gdLst>
                  <a:gd name="T0" fmla="*/ 0 w 11"/>
                  <a:gd name="T1" fmla="*/ 12 h 12"/>
                  <a:gd name="T2" fmla="*/ 8 w 11"/>
                  <a:gd name="T3" fmla="*/ 0 h 12"/>
                  <a:gd name="T4" fmla="*/ 0 w 11"/>
                  <a:gd name="T5" fmla="*/ 12 h 12"/>
                </a:gdLst>
                <a:ahLst/>
                <a:cxnLst>
                  <a:cxn ang="0">
                    <a:pos x="T0" y="T1"/>
                  </a:cxn>
                  <a:cxn ang="0">
                    <a:pos x="T2" y="T3"/>
                  </a:cxn>
                  <a:cxn ang="0">
                    <a:pos x="T4" y="T5"/>
                  </a:cxn>
                </a:cxnLst>
                <a:rect l="0" t="0" r="r" b="b"/>
                <a:pathLst>
                  <a:path w="11" h="12">
                    <a:moveTo>
                      <a:pt x="0" y="12"/>
                    </a:moveTo>
                    <a:cubicBezTo>
                      <a:pt x="2" y="8"/>
                      <a:pt x="5" y="5"/>
                      <a:pt x="8" y="0"/>
                    </a:cubicBezTo>
                    <a:cubicBezTo>
                      <a:pt x="11" y="8"/>
                      <a:pt x="11" y="8"/>
                      <a:pt x="0" y="12"/>
                    </a:cubicBezTo>
                    <a:close/>
                  </a:path>
                </a:pathLst>
              </a:custGeom>
              <a:solidFill>
                <a:srgbClr val="E4B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8" name="Freeform 201">
                <a:extLst>
                  <a:ext uri="{FF2B5EF4-FFF2-40B4-BE49-F238E27FC236}">
                    <a16:creationId xmlns:a16="http://schemas.microsoft.com/office/drawing/2014/main" id="{6ABF67BC-69CE-820D-95D3-DE9A8C2CC19F}"/>
                  </a:ext>
                </a:extLst>
              </p:cNvPr>
              <p:cNvSpPr/>
              <p:nvPr/>
            </p:nvSpPr>
            <p:spPr bwMode="auto">
              <a:xfrm>
                <a:off x="1067" y="2595"/>
                <a:ext cx="20" cy="30"/>
              </a:xfrm>
              <a:custGeom>
                <a:avLst/>
                <a:gdLst>
                  <a:gd name="T0" fmla="*/ 2 w 10"/>
                  <a:gd name="T1" fmla="*/ 0 h 15"/>
                  <a:gd name="T2" fmla="*/ 7 w 10"/>
                  <a:gd name="T3" fmla="*/ 2 h 15"/>
                  <a:gd name="T4" fmla="*/ 2 w 10"/>
                  <a:gd name="T5" fmla="*/ 15 h 15"/>
                  <a:gd name="T6" fmla="*/ 2 w 10"/>
                  <a:gd name="T7" fmla="*/ 0 h 15"/>
                </a:gdLst>
                <a:ahLst/>
                <a:cxnLst>
                  <a:cxn ang="0">
                    <a:pos x="T0" y="T1"/>
                  </a:cxn>
                  <a:cxn ang="0">
                    <a:pos x="T2" y="T3"/>
                  </a:cxn>
                  <a:cxn ang="0">
                    <a:pos x="T4" y="T5"/>
                  </a:cxn>
                  <a:cxn ang="0">
                    <a:pos x="T6" y="T7"/>
                  </a:cxn>
                </a:cxnLst>
                <a:rect l="0" t="0" r="r" b="b"/>
                <a:pathLst>
                  <a:path w="10" h="15">
                    <a:moveTo>
                      <a:pt x="2" y="0"/>
                    </a:moveTo>
                    <a:cubicBezTo>
                      <a:pt x="4" y="1"/>
                      <a:pt x="6" y="1"/>
                      <a:pt x="7" y="2"/>
                    </a:cubicBezTo>
                    <a:cubicBezTo>
                      <a:pt x="4" y="6"/>
                      <a:pt x="10" y="14"/>
                      <a:pt x="2" y="15"/>
                    </a:cubicBezTo>
                    <a:cubicBezTo>
                      <a:pt x="0" y="15"/>
                      <a:pt x="1" y="5"/>
                      <a:pt x="2" y="0"/>
                    </a:cubicBezTo>
                    <a:close/>
                  </a:path>
                </a:pathLst>
              </a:custGeom>
              <a:solidFill>
                <a:srgbClr val="D0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9" name="Freeform 202">
                <a:extLst>
                  <a:ext uri="{FF2B5EF4-FFF2-40B4-BE49-F238E27FC236}">
                    <a16:creationId xmlns:a16="http://schemas.microsoft.com/office/drawing/2014/main" id="{27C1D1E4-E75E-97F8-939C-895746D5105B}"/>
                  </a:ext>
                </a:extLst>
              </p:cNvPr>
              <p:cNvSpPr/>
              <p:nvPr/>
            </p:nvSpPr>
            <p:spPr bwMode="auto">
              <a:xfrm>
                <a:off x="927" y="2536"/>
                <a:ext cx="33" cy="23"/>
              </a:xfrm>
              <a:custGeom>
                <a:avLst/>
                <a:gdLst>
                  <a:gd name="T0" fmla="*/ 17 w 17"/>
                  <a:gd name="T1" fmla="*/ 4 h 12"/>
                  <a:gd name="T2" fmla="*/ 13 w 17"/>
                  <a:gd name="T3" fmla="*/ 8 h 12"/>
                  <a:gd name="T4" fmla="*/ 0 w 17"/>
                  <a:gd name="T5" fmla="*/ 3 h 12"/>
                  <a:gd name="T6" fmla="*/ 17 w 17"/>
                  <a:gd name="T7" fmla="*/ 4 h 12"/>
                </a:gdLst>
                <a:ahLst/>
                <a:cxnLst>
                  <a:cxn ang="0">
                    <a:pos x="T0" y="T1"/>
                  </a:cxn>
                  <a:cxn ang="0">
                    <a:pos x="T2" y="T3"/>
                  </a:cxn>
                  <a:cxn ang="0">
                    <a:pos x="T4" y="T5"/>
                  </a:cxn>
                  <a:cxn ang="0">
                    <a:pos x="T6" y="T7"/>
                  </a:cxn>
                </a:cxnLst>
                <a:rect l="0" t="0" r="r" b="b"/>
                <a:pathLst>
                  <a:path w="17" h="12">
                    <a:moveTo>
                      <a:pt x="17" y="4"/>
                    </a:moveTo>
                    <a:cubicBezTo>
                      <a:pt x="15" y="5"/>
                      <a:pt x="14" y="7"/>
                      <a:pt x="13" y="8"/>
                    </a:cubicBezTo>
                    <a:cubicBezTo>
                      <a:pt x="9" y="5"/>
                      <a:pt x="2" y="12"/>
                      <a:pt x="0" y="3"/>
                    </a:cubicBezTo>
                    <a:cubicBezTo>
                      <a:pt x="5" y="0"/>
                      <a:pt x="11" y="4"/>
                      <a:pt x="17" y="4"/>
                    </a:cubicBezTo>
                    <a:close/>
                  </a:path>
                </a:pathLst>
              </a:custGeom>
              <a:solidFill>
                <a:srgbClr val="C99D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0" name="Freeform 203">
                <a:extLst>
                  <a:ext uri="{FF2B5EF4-FFF2-40B4-BE49-F238E27FC236}">
                    <a16:creationId xmlns:a16="http://schemas.microsoft.com/office/drawing/2014/main" id="{3937C93A-5469-3427-ABED-48799471964B}"/>
                  </a:ext>
                </a:extLst>
              </p:cNvPr>
              <p:cNvSpPr/>
              <p:nvPr/>
            </p:nvSpPr>
            <p:spPr bwMode="auto">
              <a:xfrm>
                <a:off x="735" y="2730"/>
                <a:ext cx="23" cy="39"/>
              </a:xfrm>
              <a:custGeom>
                <a:avLst/>
                <a:gdLst>
                  <a:gd name="T0" fmla="*/ 6 w 12"/>
                  <a:gd name="T1" fmla="*/ 2 h 20"/>
                  <a:gd name="T2" fmla="*/ 7 w 12"/>
                  <a:gd name="T3" fmla="*/ 6 h 20"/>
                  <a:gd name="T4" fmla="*/ 10 w 12"/>
                  <a:gd name="T5" fmla="*/ 20 h 20"/>
                  <a:gd name="T6" fmla="*/ 0 w 12"/>
                  <a:gd name="T7" fmla="*/ 0 h 20"/>
                  <a:gd name="T8" fmla="*/ 6 w 12"/>
                  <a:gd name="T9" fmla="*/ 2 h 20"/>
                </a:gdLst>
                <a:ahLst/>
                <a:cxnLst>
                  <a:cxn ang="0">
                    <a:pos x="T0" y="T1"/>
                  </a:cxn>
                  <a:cxn ang="0">
                    <a:pos x="T2" y="T3"/>
                  </a:cxn>
                  <a:cxn ang="0">
                    <a:pos x="T4" y="T5"/>
                  </a:cxn>
                  <a:cxn ang="0">
                    <a:pos x="T6" y="T7"/>
                  </a:cxn>
                  <a:cxn ang="0">
                    <a:pos x="T8" y="T9"/>
                  </a:cxn>
                </a:cxnLst>
                <a:rect l="0" t="0" r="r" b="b"/>
                <a:pathLst>
                  <a:path w="12" h="20">
                    <a:moveTo>
                      <a:pt x="6" y="2"/>
                    </a:moveTo>
                    <a:cubicBezTo>
                      <a:pt x="6" y="3"/>
                      <a:pt x="7" y="5"/>
                      <a:pt x="7" y="6"/>
                    </a:cubicBezTo>
                    <a:cubicBezTo>
                      <a:pt x="7" y="11"/>
                      <a:pt x="12" y="14"/>
                      <a:pt x="10" y="20"/>
                    </a:cubicBezTo>
                    <a:cubicBezTo>
                      <a:pt x="5" y="14"/>
                      <a:pt x="3" y="7"/>
                      <a:pt x="0" y="0"/>
                    </a:cubicBezTo>
                    <a:cubicBezTo>
                      <a:pt x="2" y="1"/>
                      <a:pt x="4" y="1"/>
                      <a:pt x="6" y="2"/>
                    </a:cubicBezTo>
                    <a:close/>
                  </a:path>
                </a:pathLst>
              </a:custGeom>
              <a:solidFill>
                <a:srgbClr val="DCB9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1" name="Freeform 204">
                <a:extLst>
                  <a:ext uri="{FF2B5EF4-FFF2-40B4-BE49-F238E27FC236}">
                    <a16:creationId xmlns:a16="http://schemas.microsoft.com/office/drawing/2014/main" id="{138C1191-9667-10AD-55AB-202AF4B787DD}"/>
                  </a:ext>
                </a:extLst>
              </p:cNvPr>
              <p:cNvSpPr/>
              <p:nvPr/>
            </p:nvSpPr>
            <p:spPr bwMode="auto">
              <a:xfrm>
                <a:off x="1576" y="2435"/>
                <a:ext cx="30" cy="16"/>
              </a:xfrm>
              <a:custGeom>
                <a:avLst/>
                <a:gdLst>
                  <a:gd name="T0" fmla="*/ 0 w 15"/>
                  <a:gd name="T1" fmla="*/ 8 h 8"/>
                  <a:gd name="T2" fmla="*/ 13 w 15"/>
                  <a:gd name="T3" fmla="*/ 0 h 8"/>
                  <a:gd name="T4" fmla="*/ 14 w 15"/>
                  <a:gd name="T5" fmla="*/ 4 h 8"/>
                  <a:gd name="T6" fmla="*/ 0 w 15"/>
                  <a:gd name="T7" fmla="*/ 8 h 8"/>
                </a:gdLst>
                <a:ahLst/>
                <a:cxnLst>
                  <a:cxn ang="0">
                    <a:pos x="T0" y="T1"/>
                  </a:cxn>
                  <a:cxn ang="0">
                    <a:pos x="T2" y="T3"/>
                  </a:cxn>
                  <a:cxn ang="0">
                    <a:pos x="T4" y="T5"/>
                  </a:cxn>
                  <a:cxn ang="0">
                    <a:pos x="T6" y="T7"/>
                  </a:cxn>
                </a:cxnLst>
                <a:rect l="0" t="0" r="r" b="b"/>
                <a:pathLst>
                  <a:path w="15" h="8">
                    <a:moveTo>
                      <a:pt x="0" y="8"/>
                    </a:moveTo>
                    <a:cubicBezTo>
                      <a:pt x="4" y="2"/>
                      <a:pt x="9" y="2"/>
                      <a:pt x="13" y="0"/>
                    </a:cubicBezTo>
                    <a:cubicBezTo>
                      <a:pt x="13" y="0"/>
                      <a:pt x="15" y="3"/>
                      <a:pt x="14" y="4"/>
                    </a:cubicBezTo>
                    <a:cubicBezTo>
                      <a:pt x="11" y="8"/>
                      <a:pt x="6" y="8"/>
                      <a:pt x="0" y="8"/>
                    </a:cubicBezTo>
                    <a:close/>
                  </a:path>
                </a:pathLst>
              </a:custGeom>
              <a:solidFill>
                <a:srgbClr val="DBB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grpSp>
          <p:nvGrpSpPr>
            <p:cNvPr id="19" name="Group 406">
              <a:extLst>
                <a:ext uri="{FF2B5EF4-FFF2-40B4-BE49-F238E27FC236}">
                  <a16:creationId xmlns:a16="http://schemas.microsoft.com/office/drawing/2014/main" id="{6B3016EF-9388-D9D8-BF42-642A746EFF9C}"/>
                </a:ext>
              </a:extLst>
            </p:cNvPr>
            <p:cNvGrpSpPr/>
            <p:nvPr/>
          </p:nvGrpSpPr>
          <p:grpSpPr>
            <a:xfrm>
              <a:off x="1023938" y="2090738"/>
              <a:ext cx="2700338" cy="3427413"/>
              <a:chOff x="645" y="1317"/>
              <a:chExt cx="1701" cy="2159"/>
            </a:xfrm>
          </p:grpSpPr>
          <p:sp>
            <p:nvSpPr>
              <p:cNvPr id="172" name="Freeform 206">
                <a:extLst>
                  <a:ext uri="{FF2B5EF4-FFF2-40B4-BE49-F238E27FC236}">
                    <a16:creationId xmlns:a16="http://schemas.microsoft.com/office/drawing/2014/main" id="{A0261E19-FAA6-8FA5-87DB-5B938AEF51D3}"/>
                  </a:ext>
                </a:extLst>
              </p:cNvPr>
              <p:cNvSpPr/>
              <p:nvPr/>
            </p:nvSpPr>
            <p:spPr bwMode="auto">
              <a:xfrm>
                <a:off x="2324" y="2601"/>
                <a:ext cx="22" cy="30"/>
              </a:xfrm>
              <a:custGeom>
                <a:avLst/>
                <a:gdLst>
                  <a:gd name="T0" fmla="*/ 9 w 11"/>
                  <a:gd name="T1" fmla="*/ 15 h 15"/>
                  <a:gd name="T2" fmla="*/ 2 w 11"/>
                  <a:gd name="T3" fmla="*/ 3 h 15"/>
                  <a:gd name="T4" fmla="*/ 5 w 11"/>
                  <a:gd name="T5" fmla="*/ 1 h 15"/>
                  <a:gd name="T6" fmla="*/ 9 w 11"/>
                  <a:gd name="T7" fmla="*/ 15 h 15"/>
                </a:gdLst>
                <a:ahLst/>
                <a:cxnLst>
                  <a:cxn ang="0">
                    <a:pos x="T0" y="T1"/>
                  </a:cxn>
                  <a:cxn ang="0">
                    <a:pos x="T2" y="T3"/>
                  </a:cxn>
                  <a:cxn ang="0">
                    <a:pos x="T4" y="T5"/>
                  </a:cxn>
                  <a:cxn ang="0">
                    <a:pos x="T6" y="T7"/>
                  </a:cxn>
                </a:cxnLst>
                <a:rect l="0" t="0" r="r" b="b"/>
                <a:pathLst>
                  <a:path w="11" h="15">
                    <a:moveTo>
                      <a:pt x="9" y="15"/>
                    </a:moveTo>
                    <a:cubicBezTo>
                      <a:pt x="0" y="13"/>
                      <a:pt x="2" y="7"/>
                      <a:pt x="2" y="3"/>
                    </a:cubicBezTo>
                    <a:cubicBezTo>
                      <a:pt x="2" y="1"/>
                      <a:pt x="4" y="0"/>
                      <a:pt x="5" y="1"/>
                    </a:cubicBezTo>
                    <a:cubicBezTo>
                      <a:pt x="11" y="4"/>
                      <a:pt x="6" y="10"/>
                      <a:pt x="9" y="15"/>
                    </a:cubicBezTo>
                    <a:close/>
                  </a:path>
                </a:pathLst>
              </a:custGeom>
              <a:solidFill>
                <a:srgbClr val="EF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3" name="Freeform 207">
                <a:extLst>
                  <a:ext uri="{FF2B5EF4-FFF2-40B4-BE49-F238E27FC236}">
                    <a16:creationId xmlns:a16="http://schemas.microsoft.com/office/drawing/2014/main" id="{B58DBE6D-0EC8-F4EA-EB0C-FE14E85AEDA9}"/>
                  </a:ext>
                </a:extLst>
              </p:cNvPr>
              <p:cNvSpPr/>
              <p:nvPr/>
            </p:nvSpPr>
            <p:spPr bwMode="auto">
              <a:xfrm>
                <a:off x="1227" y="2706"/>
                <a:ext cx="26" cy="20"/>
              </a:xfrm>
              <a:custGeom>
                <a:avLst/>
                <a:gdLst>
                  <a:gd name="T0" fmla="*/ 4 w 13"/>
                  <a:gd name="T1" fmla="*/ 0 h 10"/>
                  <a:gd name="T2" fmla="*/ 13 w 13"/>
                  <a:gd name="T3" fmla="*/ 6 h 10"/>
                  <a:gd name="T4" fmla="*/ 10 w 13"/>
                  <a:gd name="T5" fmla="*/ 9 h 10"/>
                  <a:gd name="T6" fmla="*/ 0 w 13"/>
                  <a:gd name="T7" fmla="*/ 2 h 10"/>
                  <a:gd name="T8" fmla="*/ 4 w 13"/>
                  <a:gd name="T9" fmla="*/ 0 h 10"/>
                </a:gdLst>
                <a:ahLst/>
                <a:cxnLst>
                  <a:cxn ang="0">
                    <a:pos x="T0" y="T1"/>
                  </a:cxn>
                  <a:cxn ang="0">
                    <a:pos x="T2" y="T3"/>
                  </a:cxn>
                  <a:cxn ang="0">
                    <a:pos x="T4" y="T5"/>
                  </a:cxn>
                  <a:cxn ang="0">
                    <a:pos x="T6" y="T7"/>
                  </a:cxn>
                  <a:cxn ang="0">
                    <a:pos x="T8" y="T9"/>
                  </a:cxn>
                </a:cxnLst>
                <a:rect l="0" t="0" r="r" b="b"/>
                <a:pathLst>
                  <a:path w="13" h="10">
                    <a:moveTo>
                      <a:pt x="4" y="0"/>
                    </a:moveTo>
                    <a:cubicBezTo>
                      <a:pt x="4" y="6"/>
                      <a:pt x="12" y="1"/>
                      <a:pt x="13" y="6"/>
                    </a:cubicBezTo>
                    <a:cubicBezTo>
                      <a:pt x="13" y="8"/>
                      <a:pt x="11" y="10"/>
                      <a:pt x="10" y="9"/>
                    </a:cubicBezTo>
                    <a:cubicBezTo>
                      <a:pt x="6" y="7"/>
                      <a:pt x="0" y="9"/>
                      <a:pt x="0" y="2"/>
                    </a:cubicBezTo>
                    <a:cubicBezTo>
                      <a:pt x="0" y="1"/>
                      <a:pt x="1" y="0"/>
                      <a:pt x="4" y="0"/>
                    </a:cubicBezTo>
                    <a:close/>
                  </a:path>
                </a:pathLst>
              </a:custGeom>
              <a:solidFill>
                <a:srgbClr val="D8B2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4" name="Freeform 208">
                <a:extLst>
                  <a:ext uri="{FF2B5EF4-FFF2-40B4-BE49-F238E27FC236}">
                    <a16:creationId xmlns:a16="http://schemas.microsoft.com/office/drawing/2014/main" id="{863FD9DD-A7CE-CB32-E50A-4E99B159EF1C}"/>
                  </a:ext>
                </a:extLst>
              </p:cNvPr>
              <p:cNvSpPr/>
              <p:nvPr/>
            </p:nvSpPr>
            <p:spPr bwMode="auto">
              <a:xfrm>
                <a:off x="946" y="3074"/>
                <a:ext cx="36" cy="36"/>
              </a:xfrm>
              <a:custGeom>
                <a:avLst/>
                <a:gdLst>
                  <a:gd name="T0" fmla="*/ 15 w 18"/>
                  <a:gd name="T1" fmla="*/ 11 h 18"/>
                  <a:gd name="T2" fmla="*/ 18 w 18"/>
                  <a:gd name="T3" fmla="*/ 18 h 18"/>
                  <a:gd name="T4" fmla="*/ 0 w 18"/>
                  <a:gd name="T5" fmla="*/ 0 h 18"/>
                  <a:gd name="T6" fmla="*/ 13 w 18"/>
                  <a:gd name="T7" fmla="*/ 9 h 18"/>
                  <a:gd name="T8" fmla="*/ 15 w 18"/>
                  <a:gd name="T9" fmla="*/ 11 h 18"/>
                </a:gdLst>
                <a:ahLst/>
                <a:cxnLst>
                  <a:cxn ang="0">
                    <a:pos x="T0" y="T1"/>
                  </a:cxn>
                  <a:cxn ang="0">
                    <a:pos x="T2" y="T3"/>
                  </a:cxn>
                  <a:cxn ang="0">
                    <a:pos x="T4" y="T5"/>
                  </a:cxn>
                  <a:cxn ang="0">
                    <a:pos x="T6" y="T7"/>
                  </a:cxn>
                  <a:cxn ang="0">
                    <a:pos x="T8" y="T9"/>
                  </a:cxn>
                </a:cxnLst>
                <a:rect l="0" t="0" r="r" b="b"/>
                <a:pathLst>
                  <a:path w="18" h="18">
                    <a:moveTo>
                      <a:pt x="15" y="11"/>
                    </a:moveTo>
                    <a:cubicBezTo>
                      <a:pt x="16" y="13"/>
                      <a:pt x="17" y="15"/>
                      <a:pt x="18" y="18"/>
                    </a:cubicBezTo>
                    <a:cubicBezTo>
                      <a:pt x="10" y="13"/>
                      <a:pt x="5" y="8"/>
                      <a:pt x="0" y="0"/>
                    </a:cubicBezTo>
                    <a:cubicBezTo>
                      <a:pt x="7" y="1"/>
                      <a:pt x="9" y="7"/>
                      <a:pt x="13" y="9"/>
                    </a:cubicBezTo>
                    <a:cubicBezTo>
                      <a:pt x="15" y="9"/>
                      <a:pt x="15" y="10"/>
                      <a:pt x="15" y="11"/>
                    </a:cubicBezTo>
                    <a:close/>
                  </a:path>
                </a:pathLst>
              </a:custGeom>
              <a:solidFill>
                <a:srgbClr val="ECCB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5" name="Freeform 209">
                <a:extLst>
                  <a:ext uri="{FF2B5EF4-FFF2-40B4-BE49-F238E27FC236}">
                    <a16:creationId xmlns:a16="http://schemas.microsoft.com/office/drawing/2014/main" id="{911A22D5-9859-C231-D88F-894D6ED4F194}"/>
                  </a:ext>
                </a:extLst>
              </p:cNvPr>
              <p:cNvSpPr/>
              <p:nvPr/>
            </p:nvSpPr>
            <p:spPr bwMode="auto">
              <a:xfrm>
                <a:off x="927" y="2559"/>
                <a:ext cx="21" cy="26"/>
              </a:xfrm>
              <a:custGeom>
                <a:avLst/>
                <a:gdLst>
                  <a:gd name="T0" fmla="*/ 4 w 11"/>
                  <a:gd name="T1" fmla="*/ 9 h 13"/>
                  <a:gd name="T2" fmla="*/ 1 w 11"/>
                  <a:gd name="T3" fmla="*/ 0 h 13"/>
                  <a:gd name="T4" fmla="*/ 11 w 11"/>
                  <a:gd name="T5" fmla="*/ 10 h 13"/>
                  <a:gd name="T6" fmla="*/ 4 w 11"/>
                  <a:gd name="T7" fmla="*/ 9 h 13"/>
                  <a:gd name="T8" fmla="*/ 4 w 11"/>
                  <a:gd name="T9" fmla="*/ 9 h 13"/>
                </a:gdLst>
                <a:ahLst/>
                <a:cxnLst>
                  <a:cxn ang="0">
                    <a:pos x="T0" y="T1"/>
                  </a:cxn>
                  <a:cxn ang="0">
                    <a:pos x="T2" y="T3"/>
                  </a:cxn>
                  <a:cxn ang="0">
                    <a:pos x="T4" y="T5"/>
                  </a:cxn>
                  <a:cxn ang="0">
                    <a:pos x="T6" y="T7"/>
                  </a:cxn>
                  <a:cxn ang="0">
                    <a:pos x="T8" y="T9"/>
                  </a:cxn>
                </a:cxnLst>
                <a:rect l="0" t="0" r="r" b="b"/>
                <a:pathLst>
                  <a:path w="11" h="13">
                    <a:moveTo>
                      <a:pt x="4" y="9"/>
                    </a:moveTo>
                    <a:cubicBezTo>
                      <a:pt x="4" y="6"/>
                      <a:pt x="0" y="5"/>
                      <a:pt x="1" y="0"/>
                    </a:cubicBezTo>
                    <a:cubicBezTo>
                      <a:pt x="7" y="1"/>
                      <a:pt x="11" y="4"/>
                      <a:pt x="11" y="10"/>
                    </a:cubicBezTo>
                    <a:cubicBezTo>
                      <a:pt x="11" y="13"/>
                      <a:pt x="7" y="9"/>
                      <a:pt x="4" y="9"/>
                    </a:cubicBezTo>
                    <a:cubicBezTo>
                      <a:pt x="4" y="9"/>
                      <a:pt x="4" y="9"/>
                      <a:pt x="4" y="9"/>
                    </a:cubicBezTo>
                    <a:close/>
                  </a:path>
                </a:pathLst>
              </a:custGeom>
              <a:solidFill>
                <a:srgbClr val="E3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6" name="Freeform 210">
                <a:extLst>
                  <a:ext uri="{FF2B5EF4-FFF2-40B4-BE49-F238E27FC236}">
                    <a16:creationId xmlns:a16="http://schemas.microsoft.com/office/drawing/2014/main" id="{51786218-225B-143D-172F-634B99DAC381}"/>
                  </a:ext>
                </a:extLst>
              </p:cNvPr>
              <p:cNvSpPr/>
              <p:nvPr/>
            </p:nvSpPr>
            <p:spPr bwMode="auto">
              <a:xfrm>
                <a:off x="1265" y="2710"/>
                <a:ext cx="22" cy="20"/>
              </a:xfrm>
              <a:custGeom>
                <a:avLst/>
                <a:gdLst>
                  <a:gd name="T0" fmla="*/ 0 w 11"/>
                  <a:gd name="T1" fmla="*/ 10 h 10"/>
                  <a:gd name="T2" fmla="*/ 8 w 11"/>
                  <a:gd name="T3" fmla="*/ 0 h 10"/>
                  <a:gd name="T4" fmla="*/ 11 w 11"/>
                  <a:gd name="T5" fmla="*/ 5 h 10"/>
                  <a:gd name="T6" fmla="*/ 0 w 11"/>
                  <a:gd name="T7" fmla="*/ 10 h 10"/>
                </a:gdLst>
                <a:ahLst/>
                <a:cxnLst>
                  <a:cxn ang="0">
                    <a:pos x="T0" y="T1"/>
                  </a:cxn>
                  <a:cxn ang="0">
                    <a:pos x="T2" y="T3"/>
                  </a:cxn>
                  <a:cxn ang="0">
                    <a:pos x="T4" y="T5"/>
                  </a:cxn>
                  <a:cxn ang="0">
                    <a:pos x="T6" y="T7"/>
                  </a:cxn>
                </a:cxnLst>
                <a:rect l="0" t="0" r="r" b="b"/>
                <a:pathLst>
                  <a:path w="11" h="10">
                    <a:moveTo>
                      <a:pt x="0" y="10"/>
                    </a:moveTo>
                    <a:cubicBezTo>
                      <a:pt x="3" y="5"/>
                      <a:pt x="4" y="1"/>
                      <a:pt x="8" y="0"/>
                    </a:cubicBezTo>
                    <a:cubicBezTo>
                      <a:pt x="9" y="0"/>
                      <a:pt x="11" y="4"/>
                      <a:pt x="11" y="5"/>
                    </a:cubicBezTo>
                    <a:cubicBezTo>
                      <a:pt x="10" y="10"/>
                      <a:pt x="5" y="8"/>
                      <a:pt x="0" y="10"/>
                    </a:cubicBezTo>
                    <a:close/>
                  </a:path>
                </a:pathLst>
              </a:custGeom>
              <a:solidFill>
                <a:srgbClr val="D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7" name="Freeform 211">
                <a:extLst>
                  <a:ext uri="{FF2B5EF4-FFF2-40B4-BE49-F238E27FC236}">
                    <a16:creationId xmlns:a16="http://schemas.microsoft.com/office/drawing/2014/main" id="{CE34D7A9-4EBE-48E9-4871-FD11DDABA4A1}"/>
                  </a:ext>
                </a:extLst>
              </p:cNvPr>
              <p:cNvSpPr/>
              <p:nvPr/>
            </p:nvSpPr>
            <p:spPr bwMode="auto">
              <a:xfrm>
                <a:off x="1912" y="3252"/>
                <a:ext cx="30" cy="22"/>
              </a:xfrm>
              <a:custGeom>
                <a:avLst/>
                <a:gdLst>
                  <a:gd name="T0" fmla="*/ 10 w 15"/>
                  <a:gd name="T1" fmla="*/ 4 h 11"/>
                  <a:gd name="T2" fmla="*/ 11 w 15"/>
                  <a:gd name="T3" fmla="*/ 10 h 11"/>
                  <a:gd name="T4" fmla="*/ 0 w 15"/>
                  <a:gd name="T5" fmla="*/ 4 h 11"/>
                  <a:gd name="T6" fmla="*/ 10 w 15"/>
                  <a:gd name="T7" fmla="*/ 5 h 11"/>
                  <a:gd name="T8" fmla="*/ 10 w 15"/>
                  <a:gd name="T9" fmla="*/ 4 h 11"/>
                </a:gdLst>
                <a:ahLst/>
                <a:cxnLst>
                  <a:cxn ang="0">
                    <a:pos x="T0" y="T1"/>
                  </a:cxn>
                  <a:cxn ang="0">
                    <a:pos x="T2" y="T3"/>
                  </a:cxn>
                  <a:cxn ang="0">
                    <a:pos x="T4" y="T5"/>
                  </a:cxn>
                  <a:cxn ang="0">
                    <a:pos x="T6" y="T7"/>
                  </a:cxn>
                  <a:cxn ang="0">
                    <a:pos x="T8" y="T9"/>
                  </a:cxn>
                </a:cxnLst>
                <a:rect l="0" t="0" r="r" b="b"/>
                <a:pathLst>
                  <a:path w="15" h="11">
                    <a:moveTo>
                      <a:pt x="10" y="4"/>
                    </a:moveTo>
                    <a:cubicBezTo>
                      <a:pt x="10" y="7"/>
                      <a:pt x="15" y="10"/>
                      <a:pt x="11" y="10"/>
                    </a:cubicBezTo>
                    <a:cubicBezTo>
                      <a:pt x="7" y="11"/>
                      <a:pt x="1" y="9"/>
                      <a:pt x="0" y="4"/>
                    </a:cubicBezTo>
                    <a:cubicBezTo>
                      <a:pt x="4" y="0"/>
                      <a:pt x="7" y="5"/>
                      <a:pt x="10" y="5"/>
                    </a:cubicBezTo>
                    <a:cubicBezTo>
                      <a:pt x="10" y="5"/>
                      <a:pt x="10" y="4"/>
                      <a:pt x="10" y="4"/>
                    </a:cubicBezTo>
                    <a:close/>
                  </a:path>
                </a:pathLst>
              </a:custGeom>
              <a:solidFill>
                <a:srgbClr val="DFB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8" name="Freeform 212">
                <a:extLst>
                  <a:ext uri="{FF2B5EF4-FFF2-40B4-BE49-F238E27FC236}">
                    <a16:creationId xmlns:a16="http://schemas.microsoft.com/office/drawing/2014/main" id="{BB1AA71F-F525-215A-9A5E-0EF74D4B3801}"/>
                  </a:ext>
                </a:extLst>
              </p:cNvPr>
              <p:cNvSpPr/>
              <p:nvPr/>
            </p:nvSpPr>
            <p:spPr bwMode="auto">
              <a:xfrm>
                <a:off x="2144" y="2227"/>
                <a:ext cx="24" cy="30"/>
              </a:xfrm>
              <a:custGeom>
                <a:avLst/>
                <a:gdLst>
                  <a:gd name="T0" fmla="*/ 12 w 12"/>
                  <a:gd name="T1" fmla="*/ 1 h 15"/>
                  <a:gd name="T2" fmla="*/ 0 w 12"/>
                  <a:gd name="T3" fmla="*/ 15 h 15"/>
                  <a:gd name="T4" fmla="*/ 11 w 12"/>
                  <a:gd name="T5" fmla="*/ 0 h 15"/>
                  <a:gd name="T6" fmla="*/ 12 w 12"/>
                  <a:gd name="T7" fmla="*/ 1 h 15"/>
                </a:gdLst>
                <a:ahLst/>
                <a:cxnLst>
                  <a:cxn ang="0">
                    <a:pos x="T0" y="T1"/>
                  </a:cxn>
                  <a:cxn ang="0">
                    <a:pos x="T2" y="T3"/>
                  </a:cxn>
                  <a:cxn ang="0">
                    <a:pos x="T4" y="T5"/>
                  </a:cxn>
                  <a:cxn ang="0">
                    <a:pos x="T6" y="T7"/>
                  </a:cxn>
                </a:cxnLst>
                <a:rect l="0" t="0" r="r" b="b"/>
                <a:pathLst>
                  <a:path w="12" h="15">
                    <a:moveTo>
                      <a:pt x="12" y="1"/>
                    </a:moveTo>
                    <a:cubicBezTo>
                      <a:pt x="11" y="7"/>
                      <a:pt x="9" y="13"/>
                      <a:pt x="0" y="15"/>
                    </a:cubicBezTo>
                    <a:cubicBezTo>
                      <a:pt x="2" y="8"/>
                      <a:pt x="6" y="4"/>
                      <a:pt x="11" y="0"/>
                    </a:cubicBezTo>
                    <a:cubicBezTo>
                      <a:pt x="11" y="0"/>
                      <a:pt x="12" y="1"/>
                      <a:pt x="12" y="1"/>
                    </a:cubicBezTo>
                    <a:close/>
                  </a:path>
                </a:pathLst>
              </a:custGeom>
              <a:solidFill>
                <a:srgbClr val="E2BE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9" name="Freeform 213">
                <a:extLst>
                  <a:ext uri="{FF2B5EF4-FFF2-40B4-BE49-F238E27FC236}">
                    <a16:creationId xmlns:a16="http://schemas.microsoft.com/office/drawing/2014/main" id="{299DBB5B-4B90-60AA-9D4B-AEFB824B3BCE}"/>
                  </a:ext>
                </a:extLst>
              </p:cNvPr>
              <p:cNvSpPr/>
              <p:nvPr/>
            </p:nvSpPr>
            <p:spPr bwMode="auto">
              <a:xfrm>
                <a:off x="2235" y="2447"/>
                <a:ext cx="30" cy="33"/>
              </a:xfrm>
              <a:custGeom>
                <a:avLst/>
                <a:gdLst>
                  <a:gd name="T0" fmla="*/ 0 w 15"/>
                  <a:gd name="T1" fmla="*/ 16 h 17"/>
                  <a:gd name="T2" fmla="*/ 15 w 15"/>
                  <a:gd name="T3" fmla="*/ 6 h 17"/>
                  <a:gd name="T4" fmla="*/ 0 w 15"/>
                  <a:gd name="T5" fmla="*/ 16 h 17"/>
                  <a:gd name="T6" fmla="*/ 0 w 15"/>
                  <a:gd name="T7" fmla="*/ 16 h 17"/>
                </a:gdLst>
                <a:ahLst/>
                <a:cxnLst>
                  <a:cxn ang="0">
                    <a:pos x="T0" y="T1"/>
                  </a:cxn>
                  <a:cxn ang="0">
                    <a:pos x="T2" y="T3"/>
                  </a:cxn>
                  <a:cxn ang="0">
                    <a:pos x="T4" y="T5"/>
                  </a:cxn>
                  <a:cxn ang="0">
                    <a:pos x="T6" y="T7"/>
                  </a:cxn>
                </a:cxnLst>
                <a:rect l="0" t="0" r="r" b="b"/>
                <a:pathLst>
                  <a:path w="15" h="17">
                    <a:moveTo>
                      <a:pt x="0" y="16"/>
                    </a:moveTo>
                    <a:cubicBezTo>
                      <a:pt x="4" y="11"/>
                      <a:pt x="2" y="0"/>
                      <a:pt x="15" y="6"/>
                    </a:cubicBezTo>
                    <a:cubicBezTo>
                      <a:pt x="7" y="6"/>
                      <a:pt x="8" y="17"/>
                      <a:pt x="0" y="16"/>
                    </a:cubicBezTo>
                    <a:cubicBezTo>
                      <a:pt x="0" y="16"/>
                      <a:pt x="0" y="16"/>
                      <a:pt x="0" y="16"/>
                    </a:cubicBezTo>
                    <a:close/>
                  </a:path>
                </a:pathLst>
              </a:custGeom>
              <a:solidFill>
                <a:srgbClr val="DFBA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0" name="Freeform 214">
                <a:extLst>
                  <a:ext uri="{FF2B5EF4-FFF2-40B4-BE49-F238E27FC236}">
                    <a16:creationId xmlns:a16="http://schemas.microsoft.com/office/drawing/2014/main" id="{1F1F7D5C-624D-1BF8-F21F-6FDF5AFB3C79}"/>
                  </a:ext>
                </a:extLst>
              </p:cNvPr>
              <p:cNvSpPr/>
              <p:nvPr/>
            </p:nvSpPr>
            <p:spPr bwMode="auto">
              <a:xfrm>
                <a:off x="794" y="3452"/>
                <a:ext cx="30" cy="24"/>
              </a:xfrm>
              <a:custGeom>
                <a:avLst/>
                <a:gdLst>
                  <a:gd name="T0" fmla="*/ 15 w 15"/>
                  <a:gd name="T1" fmla="*/ 7 h 12"/>
                  <a:gd name="T2" fmla="*/ 3 w 15"/>
                  <a:gd name="T3" fmla="*/ 6 h 12"/>
                  <a:gd name="T4" fmla="*/ 2 w 15"/>
                  <a:gd name="T5" fmla="*/ 2 h 12"/>
                  <a:gd name="T6" fmla="*/ 15 w 15"/>
                  <a:gd name="T7" fmla="*/ 7 h 12"/>
                </a:gdLst>
                <a:ahLst/>
                <a:cxnLst>
                  <a:cxn ang="0">
                    <a:pos x="T0" y="T1"/>
                  </a:cxn>
                  <a:cxn ang="0">
                    <a:pos x="T2" y="T3"/>
                  </a:cxn>
                  <a:cxn ang="0">
                    <a:pos x="T4" y="T5"/>
                  </a:cxn>
                  <a:cxn ang="0">
                    <a:pos x="T6" y="T7"/>
                  </a:cxn>
                </a:cxnLst>
                <a:rect l="0" t="0" r="r" b="b"/>
                <a:pathLst>
                  <a:path w="15" h="12">
                    <a:moveTo>
                      <a:pt x="15" y="7"/>
                    </a:moveTo>
                    <a:cubicBezTo>
                      <a:pt x="9" y="9"/>
                      <a:pt x="5" y="12"/>
                      <a:pt x="3" y="6"/>
                    </a:cubicBezTo>
                    <a:cubicBezTo>
                      <a:pt x="2" y="5"/>
                      <a:pt x="0" y="3"/>
                      <a:pt x="2" y="2"/>
                    </a:cubicBezTo>
                    <a:cubicBezTo>
                      <a:pt x="7" y="0"/>
                      <a:pt x="9" y="4"/>
                      <a:pt x="15" y="7"/>
                    </a:cubicBezTo>
                    <a:close/>
                  </a:path>
                </a:pathLst>
              </a:custGeom>
              <a:solidFill>
                <a:srgbClr val="EBC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1" name="Freeform 215">
                <a:extLst>
                  <a:ext uri="{FF2B5EF4-FFF2-40B4-BE49-F238E27FC236}">
                    <a16:creationId xmlns:a16="http://schemas.microsoft.com/office/drawing/2014/main" id="{699CAD1A-1E64-570F-43B8-1A956A119052}"/>
                  </a:ext>
                </a:extLst>
              </p:cNvPr>
              <p:cNvSpPr/>
              <p:nvPr/>
            </p:nvSpPr>
            <p:spPr bwMode="auto">
              <a:xfrm>
                <a:off x="1942" y="1754"/>
                <a:ext cx="26" cy="26"/>
              </a:xfrm>
              <a:custGeom>
                <a:avLst/>
                <a:gdLst>
                  <a:gd name="T0" fmla="*/ 3 w 13"/>
                  <a:gd name="T1" fmla="*/ 11 h 13"/>
                  <a:gd name="T2" fmla="*/ 4 w 13"/>
                  <a:gd name="T3" fmla="*/ 0 h 13"/>
                  <a:gd name="T4" fmla="*/ 9 w 13"/>
                  <a:gd name="T5" fmla="*/ 7 h 13"/>
                  <a:gd name="T6" fmla="*/ 3 w 13"/>
                  <a:gd name="T7" fmla="*/ 11 h 13"/>
                </a:gdLst>
                <a:ahLst/>
                <a:cxnLst>
                  <a:cxn ang="0">
                    <a:pos x="T0" y="T1"/>
                  </a:cxn>
                  <a:cxn ang="0">
                    <a:pos x="T2" y="T3"/>
                  </a:cxn>
                  <a:cxn ang="0">
                    <a:pos x="T4" y="T5"/>
                  </a:cxn>
                  <a:cxn ang="0">
                    <a:pos x="T6" y="T7"/>
                  </a:cxn>
                </a:cxnLst>
                <a:rect l="0" t="0" r="r" b="b"/>
                <a:pathLst>
                  <a:path w="13" h="13">
                    <a:moveTo>
                      <a:pt x="3" y="11"/>
                    </a:moveTo>
                    <a:cubicBezTo>
                      <a:pt x="1" y="7"/>
                      <a:pt x="0" y="3"/>
                      <a:pt x="4" y="0"/>
                    </a:cubicBezTo>
                    <a:cubicBezTo>
                      <a:pt x="5" y="0"/>
                      <a:pt x="13" y="2"/>
                      <a:pt x="9" y="7"/>
                    </a:cubicBezTo>
                    <a:cubicBezTo>
                      <a:pt x="8" y="8"/>
                      <a:pt x="7" y="13"/>
                      <a:pt x="3" y="11"/>
                    </a:cubicBezTo>
                    <a:close/>
                  </a:path>
                </a:pathLst>
              </a:custGeom>
              <a:solidFill>
                <a:srgbClr val="DDB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2" name="Freeform 216">
                <a:extLst>
                  <a:ext uri="{FF2B5EF4-FFF2-40B4-BE49-F238E27FC236}">
                    <a16:creationId xmlns:a16="http://schemas.microsoft.com/office/drawing/2014/main" id="{8D428851-73CD-09FF-6AD4-6EC0BA229AA1}"/>
                  </a:ext>
                </a:extLst>
              </p:cNvPr>
              <p:cNvSpPr/>
              <p:nvPr/>
            </p:nvSpPr>
            <p:spPr bwMode="auto">
              <a:xfrm>
                <a:off x="2006" y="1750"/>
                <a:ext cx="23" cy="18"/>
              </a:xfrm>
              <a:custGeom>
                <a:avLst/>
                <a:gdLst>
                  <a:gd name="T0" fmla="*/ 12 w 12"/>
                  <a:gd name="T1" fmla="*/ 8 h 9"/>
                  <a:gd name="T2" fmla="*/ 0 w 12"/>
                  <a:gd name="T3" fmla="*/ 2 h 9"/>
                  <a:gd name="T4" fmla="*/ 11 w 12"/>
                  <a:gd name="T5" fmla="*/ 8 h 9"/>
                  <a:gd name="T6" fmla="*/ 12 w 12"/>
                  <a:gd name="T7" fmla="*/ 8 h 9"/>
                </a:gdLst>
                <a:ahLst/>
                <a:cxnLst>
                  <a:cxn ang="0">
                    <a:pos x="T0" y="T1"/>
                  </a:cxn>
                  <a:cxn ang="0">
                    <a:pos x="T2" y="T3"/>
                  </a:cxn>
                  <a:cxn ang="0">
                    <a:pos x="T4" y="T5"/>
                  </a:cxn>
                  <a:cxn ang="0">
                    <a:pos x="T6" y="T7"/>
                  </a:cxn>
                </a:cxnLst>
                <a:rect l="0" t="0" r="r" b="b"/>
                <a:pathLst>
                  <a:path w="12" h="9">
                    <a:moveTo>
                      <a:pt x="12" y="8"/>
                    </a:moveTo>
                    <a:cubicBezTo>
                      <a:pt x="7" y="7"/>
                      <a:pt x="1" y="9"/>
                      <a:pt x="0" y="2"/>
                    </a:cubicBezTo>
                    <a:cubicBezTo>
                      <a:pt x="10" y="0"/>
                      <a:pt x="12" y="2"/>
                      <a:pt x="11" y="8"/>
                    </a:cubicBezTo>
                    <a:lnTo>
                      <a:pt x="12" y="8"/>
                    </a:lnTo>
                    <a:close/>
                  </a:path>
                </a:pathLst>
              </a:custGeom>
              <a:solidFill>
                <a:srgbClr val="F1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3" name="Freeform 217">
                <a:extLst>
                  <a:ext uri="{FF2B5EF4-FFF2-40B4-BE49-F238E27FC236}">
                    <a16:creationId xmlns:a16="http://schemas.microsoft.com/office/drawing/2014/main" id="{0EC6E477-196F-B72E-849D-560F3E463EDF}"/>
                  </a:ext>
                </a:extLst>
              </p:cNvPr>
              <p:cNvSpPr/>
              <p:nvPr/>
            </p:nvSpPr>
            <p:spPr bwMode="auto">
              <a:xfrm>
                <a:off x="1813" y="3096"/>
                <a:ext cx="22" cy="21"/>
              </a:xfrm>
              <a:custGeom>
                <a:avLst/>
                <a:gdLst>
                  <a:gd name="T0" fmla="*/ 9 w 11"/>
                  <a:gd name="T1" fmla="*/ 0 h 11"/>
                  <a:gd name="T2" fmla="*/ 9 w 11"/>
                  <a:gd name="T3" fmla="*/ 11 h 11"/>
                  <a:gd name="T4" fmla="*/ 9 w 11"/>
                  <a:gd name="T5" fmla="*/ 0 h 11"/>
                </a:gdLst>
                <a:ahLst/>
                <a:cxnLst>
                  <a:cxn ang="0">
                    <a:pos x="T0" y="T1"/>
                  </a:cxn>
                  <a:cxn ang="0">
                    <a:pos x="T2" y="T3"/>
                  </a:cxn>
                  <a:cxn ang="0">
                    <a:pos x="T4" y="T5"/>
                  </a:cxn>
                </a:cxnLst>
                <a:rect l="0" t="0" r="r" b="b"/>
                <a:pathLst>
                  <a:path w="11" h="11">
                    <a:moveTo>
                      <a:pt x="9" y="0"/>
                    </a:moveTo>
                    <a:cubicBezTo>
                      <a:pt x="11" y="4"/>
                      <a:pt x="8" y="7"/>
                      <a:pt x="9" y="11"/>
                    </a:cubicBezTo>
                    <a:cubicBezTo>
                      <a:pt x="0" y="6"/>
                      <a:pt x="0" y="6"/>
                      <a:pt x="9" y="0"/>
                    </a:cubicBezTo>
                    <a:close/>
                  </a:path>
                </a:pathLst>
              </a:custGeom>
              <a:solidFill>
                <a:srgbClr val="EEC9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4" name="Freeform 218">
                <a:extLst>
                  <a:ext uri="{FF2B5EF4-FFF2-40B4-BE49-F238E27FC236}">
                    <a16:creationId xmlns:a16="http://schemas.microsoft.com/office/drawing/2014/main" id="{80CBDAF4-9894-9B2C-2512-2EA9C420B60C}"/>
                  </a:ext>
                </a:extLst>
              </p:cNvPr>
              <p:cNvSpPr/>
              <p:nvPr/>
            </p:nvSpPr>
            <p:spPr bwMode="auto">
              <a:xfrm>
                <a:off x="2182" y="3110"/>
                <a:ext cx="27" cy="25"/>
              </a:xfrm>
              <a:custGeom>
                <a:avLst/>
                <a:gdLst>
                  <a:gd name="T0" fmla="*/ 14 w 14"/>
                  <a:gd name="T1" fmla="*/ 10 h 13"/>
                  <a:gd name="T2" fmla="*/ 2 w 14"/>
                  <a:gd name="T3" fmla="*/ 6 h 13"/>
                  <a:gd name="T4" fmla="*/ 1 w 14"/>
                  <a:gd name="T5" fmla="*/ 2 h 13"/>
                  <a:gd name="T6" fmla="*/ 4 w 14"/>
                  <a:gd name="T7" fmla="*/ 1 h 13"/>
                  <a:gd name="T8" fmla="*/ 14 w 14"/>
                  <a:gd name="T9" fmla="*/ 10 h 13"/>
                </a:gdLst>
                <a:ahLst/>
                <a:cxnLst>
                  <a:cxn ang="0">
                    <a:pos x="T0" y="T1"/>
                  </a:cxn>
                  <a:cxn ang="0">
                    <a:pos x="T2" y="T3"/>
                  </a:cxn>
                  <a:cxn ang="0">
                    <a:pos x="T4" y="T5"/>
                  </a:cxn>
                  <a:cxn ang="0">
                    <a:pos x="T6" y="T7"/>
                  </a:cxn>
                  <a:cxn ang="0">
                    <a:pos x="T8" y="T9"/>
                  </a:cxn>
                </a:cxnLst>
                <a:rect l="0" t="0" r="r" b="b"/>
                <a:pathLst>
                  <a:path w="14" h="13">
                    <a:moveTo>
                      <a:pt x="14" y="10"/>
                    </a:moveTo>
                    <a:cubicBezTo>
                      <a:pt x="8" y="13"/>
                      <a:pt x="7" y="4"/>
                      <a:pt x="2" y="6"/>
                    </a:cubicBezTo>
                    <a:cubicBezTo>
                      <a:pt x="0" y="6"/>
                      <a:pt x="0" y="4"/>
                      <a:pt x="1" y="2"/>
                    </a:cubicBezTo>
                    <a:cubicBezTo>
                      <a:pt x="1" y="1"/>
                      <a:pt x="3" y="0"/>
                      <a:pt x="4" y="1"/>
                    </a:cubicBezTo>
                    <a:cubicBezTo>
                      <a:pt x="8" y="3"/>
                      <a:pt x="13" y="5"/>
                      <a:pt x="14" y="10"/>
                    </a:cubicBezTo>
                    <a:close/>
                  </a:path>
                </a:pathLst>
              </a:custGeom>
              <a:solidFill>
                <a:srgbClr val="E4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5" name="Freeform 219">
                <a:extLst>
                  <a:ext uri="{FF2B5EF4-FFF2-40B4-BE49-F238E27FC236}">
                    <a16:creationId xmlns:a16="http://schemas.microsoft.com/office/drawing/2014/main" id="{B307AAA0-A8AF-0C1F-02B8-5B02875C4E68}"/>
                  </a:ext>
                </a:extLst>
              </p:cNvPr>
              <p:cNvSpPr/>
              <p:nvPr/>
            </p:nvSpPr>
            <p:spPr bwMode="auto">
              <a:xfrm>
                <a:off x="677" y="2989"/>
                <a:ext cx="20" cy="33"/>
              </a:xfrm>
              <a:custGeom>
                <a:avLst/>
                <a:gdLst>
                  <a:gd name="T0" fmla="*/ 3 w 10"/>
                  <a:gd name="T1" fmla="*/ 0 h 17"/>
                  <a:gd name="T2" fmla="*/ 8 w 10"/>
                  <a:gd name="T3" fmla="*/ 2 h 17"/>
                  <a:gd name="T4" fmla="*/ 6 w 10"/>
                  <a:gd name="T5" fmla="*/ 17 h 17"/>
                  <a:gd name="T6" fmla="*/ 3 w 10"/>
                  <a:gd name="T7" fmla="*/ 0 h 17"/>
                </a:gdLst>
                <a:ahLst/>
                <a:cxnLst>
                  <a:cxn ang="0">
                    <a:pos x="T0" y="T1"/>
                  </a:cxn>
                  <a:cxn ang="0">
                    <a:pos x="T2" y="T3"/>
                  </a:cxn>
                  <a:cxn ang="0">
                    <a:pos x="T4" y="T5"/>
                  </a:cxn>
                  <a:cxn ang="0">
                    <a:pos x="T6" y="T7"/>
                  </a:cxn>
                </a:cxnLst>
                <a:rect l="0" t="0" r="r" b="b"/>
                <a:pathLst>
                  <a:path w="10" h="17">
                    <a:moveTo>
                      <a:pt x="3" y="0"/>
                    </a:moveTo>
                    <a:cubicBezTo>
                      <a:pt x="4" y="1"/>
                      <a:pt x="6" y="1"/>
                      <a:pt x="8" y="2"/>
                    </a:cubicBezTo>
                    <a:cubicBezTo>
                      <a:pt x="6" y="7"/>
                      <a:pt x="10" y="12"/>
                      <a:pt x="6" y="17"/>
                    </a:cubicBezTo>
                    <a:cubicBezTo>
                      <a:pt x="0" y="13"/>
                      <a:pt x="5" y="5"/>
                      <a:pt x="3" y="0"/>
                    </a:cubicBezTo>
                    <a:close/>
                  </a:path>
                </a:pathLst>
              </a:custGeom>
              <a:solidFill>
                <a:srgbClr val="D8A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6" name="Freeform 220">
                <a:extLst>
                  <a:ext uri="{FF2B5EF4-FFF2-40B4-BE49-F238E27FC236}">
                    <a16:creationId xmlns:a16="http://schemas.microsoft.com/office/drawing/2014/main" id="{A466EF88-63CA-2938-25F1-19C2473CDE43}"/>
                  </a:ext>
                </a:extLst>
              </p:cNvPr>
              <p:cNvSpPr/>
              <p:nvPr/>
            </p:nvSpPr>
            <p:spPr bwMode="auto">
              <a:xfrm>
                <a:off x="1766" y="2724"/>
                <a:ext cx="24" cy="25"/>
              </a:xfrm>
              <a:custGeom>
                <a:avLst/>
                <a:gdLst>
                  <a:gd name="T0" fmla="*/ 9 w 12"/>
                  <a:gd name="T1" fmla="*/ 13 h 13"/>
                  <a:gd name="T2" fmla="*/ 1 w 12"/>
                  <a:gd name="T3" fmla="*/ 3 h 13"/>
                  <a:gd name="T4" fmla="*/ 4 w 12"/>
                  <a:gd name="T5" fmla="*/ 1 h 13"/>
                  <a:gd name="T6" fmla="*/ 12 w 12"/>
                  <a:gd name="T7" fmla="*/ 10 h 13"/>
                  <a:gd name="T8" fmla="*/ 9 w 12"/>
                  <a:gd name="T9" fmla="*/ 13 h 13"/>
                </a:gdLst>
                <a:ahLst/>
                <a:cxnLst>
                  <a:cxn ang="0">
                    <a:pos x="T0" y="T1"/>
                  </a:cxn>
                  <a:cxn ang="0">
                    <a:pos x="T2" y="T3"/>
                  </a:cxn>
                  <a:cxn ang="0">
                    <a:pos x="T4" y="T5"/>
                  </a:cxn>
                  <a:cxn ang="0">
                    <a:pos x="T6" y="T7"/>
                  </a:cxn>
                  <a:cxn ang="0">
                    <a:pos x="T8" y="T9"/>
                  </a:cxn>
                </a:cxnLst>
                <a:rect l="0" t="0" r="r" b="b"/>
                <a:pathLst>
                  <a:path w="12" h="13">
                    <a:moveTo>
                      <a:pt x="9" y="13"/>
                    </a:moveTo>
                    <a:cubicBezTo>
                      <a:pt x="6" y="10"/>
                      <a:pt x="3" y="7"/>
                      <a:pt x="1" y="3"/>
                    </a:cubicBezTo>
                    <a:cubicBezTo>
                      <a:pt x="0" y="2"/>
                      <a:pt x="2" y="0"/>
                      <a:pt x="4" y="1"/>
                    </a:cubicBezTo>
                    <a:cubicBezTo>
                      <a:pt x="9" y="2"/>
                      <a:pt x="10" y="6"/>
                      <a:pt x="12" y="10"/>
                    </a:cubicBezTo>
                    <a:cubicBezTo>
                      <a:pt x="12" y="10"/>
                      <a:pt x="10" y="12"/>
                      <a:pt x="9" y="13"/>
                    </a:cubicBezTo>
                    <a:close/>
                  </a:path>
                </a:pathLst>
              </a:custGeom>
              <a:solidFill>
                <a:srgbClr val="E8C5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7" name="Freeform 221">
                <a:extLst>
                  <a:ext uri="{FF2B5EF4-FFF2-40B4-BE49-F238E27FC236}">
                    <a16:creationId xmlns:a16="http://schemas.microsoft.com/office/drawing/2014/main" id="{2FA101D9-0A56-D36D-F876-DDB1689D2426}"/>
                  </a:ext>
                </a:extLst>
              </p:cNvPr>
              <p:cNvSpPr/>
              <p:nvPr/>
            </p:nvSpPr>
            <p:spPr bwMode="auto">
              <a:xfrm>
                <a:off x="1602" y="2219"/>
                <a:ext cx="17" cy="26"/>
              </a:xfrm>
              <a:custGeom>
                <a:avLst/>
                <a:gdLst>
                  <a:gd name="T0" fmla="*/ 2 w 9"/>
                  <a:gd name="T1" fmla="*/ 7 h 13"/>
                  <a:gd name="T2" fmla="*/ 5 w 9"/>
                  <a:gd name="T3" fmla="*/ 1 h 13"/>
                  <a:gd name="T4" fmla="*/ 8 w 9"/>
                  <a:gd name="T5" fmla="*/ 11 h 13"/>
                  <a:gd name="T6" fmla="*/ 5 w 9"/>
                  <a:gd name="T7" fmla="*/ 13 h 13"/>
                  <a:gd name="T8" fmla="*/ 2 w 9"/>
                  <a:gd name="T9" fmla="*/ 7 h 13"/>
                </a:gdLst>
                <a:ahLst/>
                <a:cxnLst>
                  <a:cxn ang="0">
                    <a:pos x="T0" y="T1"/>
                  </a:cxn>
                  <a:cxn ang="0">
                    <a:pos x="T2" y="T3"/>
                  </a:cxn>
                  <a:cxn ang="0">
                    <a:pos x="T4" y="T5"/>
                  </a:cxn>
                  <a:cxn ang="0">
                    <a:pos x="T6" y="T7"/>
                  </a:cxn>
                  <a:cxn ang="0">
                    <a:pos x="T8" y="T9"/>
                  </a:cxn>
                </a:cxnLst>
                <a:rect l="0" t="0" r="r" b="b"/>
                <a:pathLst>
                  <a:path w="9" h="13">
                    <a:moveTo>
                      <a:pt x="2" y="7"/>
                    </a:moveTo>
                    <a:cubicBezTo>
                      <a:pt x="2" y="4"/>
                      <a:pt x="1" y="0"/>
                      <a:pt x="5" y="1"/>
                    </a:cubicBezTo>
                    <a:cubicBezTo>
                      <a:pt x="8" y="2"/>
                      <a:pt x="4" y="8"/>
                      <a:pt x="8" y="11"/>
                    </a:cubicBezTo>
                    <a:cubicBezTo>
                      <a:pt x="9" y="11"/>
                      <a:pt x="7" y="13"/>
                      <a:pt x="5" y="13"/>
                    </a:cubicBezTo>
                    <a:cubicBezTo>
                      <a:pt x="2" y="12"/>
                      <a:pt x="0" y="11"/>
                      <a:pt x="2" y="7"/>
                    </a:cubicBezTo>
                    <a:close/>
                  </a:path>
                </a:pathLst>
              </a:custGeom>
              <a:solidFill>
                <a:srgbClr val="DAB5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8" name="Freeform 222">
                <a:extLst>
                  <a:ext uri="{FF2B5EF4-FFF2-40B4-BE49-F238E27FC236}">
                    <a16:creationId xmlns:a16="http://schemas.microsoft.com/office/drawing/2014/main" id="{EA22EA89-4A49-BD06-F428-3DD4F793287C}"/>
                  </a:ext>
                </a:extLst>
              </p:cNvPr>
              <p:cNvSpPr/>
              <p:nvPr/>
            </p:nvSpPr>
            <p:spPr bwMode="auto">
              <a:xfrm>
                <a:off x="2051" y="1960"/>
                <a:ext cx="30" cy="24"/>
              </a:xfrm>
              <a:custGeom>
                <a:avLst/>
                <a:gdLst>
                  <a:gd name="T0" fmla="*/ 0 w 15"/>
                  <a:gd name="T1" fmla="*/ 11 h 12"/>
                  <a:gd name="T2" fmla="*/ 14 w 15"/>
                  <a:gd name="T3" fmla="*/ 0 h 12"/>
                  <a:gd name="T4" fmla="*/ 0 w 15"/>
                  <a:gd name="T5" fmla="*/ 11 h 12"/>
                </a:gdLst>
                <a:ahLst/>
                <a:cxnLst>
                  <a:cxn ang="0">
                    <a:pos x="T0" y="T1"/>
                  </a:cxn>
                  <a:cxn ang="0">
                    <a:pos x="T2" y="T3"/>
                  </a:cxn>
                  <a:cxn ang="0">
                    <a:pos x="T4" y="T5"/>
                  </a:cxn>
                </a:cxnLst>
                <a:rect l="0" t="0" r="r" b="b"/>
                <a:pathLst>
                  <a:path w="15" h="12">
                    <a:moveTo>
                      <a:pt x="0" y="11"/>
                    </a:moveTo>
                    <a:cubicBezTo>
                      <a:pt x="7" y="8"/>
                      <a:pt x="10" y="4"/>
                      <a:pt x="14" y="0"/>
                    </a:cubicBezTo>
                    <a:cubicBezTo>
                      <a:pt x="15" y="10"/>
                      <a:pt x="10" y="12"/>
                      <a:pt x="0" y="11"/>
                    </a:cubicBezTo>
                    <a:close/>
                  </a:path>
                </a:pathLst>
              </a:custGeom>
              <a:solidFill>
                <a:srgbClr val="DDB8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89" name="Freeform 223">
                <a:extLst>
                  <a:ext uri="{FF2B5EF4-FFF2-40B4-BE49-F238E27FC236}">
                    <a16:creationId xmlns:a16="http://schemas.microsoft.com/office/drawing/2014/main" id="{EE03BC3B-1DE1-F1F6-E815-F5FCF9F16BD5}"/>
                  </a:ext>
                </a:extLst>
              </p:cNvPr>
              <p:cNvSpPr/>
              <p:nvPr/>
            </p:nvSpPr>
            <p:spPr bwMode="auto">
              <a:xfrm>
                <a:off x="1297" y="2641"/>
                <a:ext cx="26" cy="17"/>
              </a:xfrm>
              <a:custGeom>
                <a:avLst/>
                <a:gdLst>
                  <a:gd name="T0" fmla="*/ 0 w 13"/>
                  <a:gd name="T1" fmla="*/ 8 h 9"/>
                  <a:gd name="T2" fmla="*/ 13 w 13"/>
                  <a:gd name="T3" fmla="*/ 0 h 9"/>
                  <a:gd name="T4" fmla="*/ 0 w 13"/>
                  <a:gd name="T5" fmla="*/ 8 h 9"/>
                </a:gdLst>
                <a:ahLst/>
                <a:cxnLst>
                  <a:cxn ang="0">
                    <a:pos x="T0" y="T1"/>
                  </a:cxn>
                  <a:cxn ang="0">
                    <a:pos x="T2" y="T3"/>
                  </a:cxn>
                  <a:cxn ang="0">
                    <a:pos x="T4" y="T5"/>
                  </a:cxn>
                </a:cxnLst>
                <a:rect l="0" t="0" r="r" b="b"/>
                <a:pathLst>
                  <a:path w="13" h="9">
                    <a:moveTo>
                      <a:pt x="0" y="8"/>
                    </a:moveTo>
                    <a:cubicBezTo>
                      <a:pt x="2" y="1"/>
                      <a:pt x="7" y="0"/>
                      <a:pt x="13" y="0"/>
                    </a:cubicBezTo>
                    <a:cubicBezTo>
                      <a:pt x="11" y="5"/>
                      <a:pt x="7" y="9"/>
                      <a:pt x="0" y="8"/>
                    </a:cubicBezTo>
                    <a:close/>
                  </a:path>
                </a:pathLst>
              </a:custGeom>
              <a:solidFill>
                <a:srgbClr val="E0B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0" name="Freeform 224">
                <a:extLst>
                  <a:ext uri="{FF2B5EF4-FFF2-40B4-BE49-F238E27FC236}">
                    <a16:creationId xmlns:a16="http://schemas.microsoft.com/office/drawing/2014/main" id="{1E2EAE27-E422-CE12-D765-27535B427985}"/>
                  </a:ext>
                </a:extLst>
              </p:cNvPr>
              <p:cNvSpPr/>
              <p:nvPr/>
            </p:nvSpPr>
            <p:spPr bwMode="auto">
              <a:xfrm>
                <a:off x="931" y="2993"/>
                <a:ext cx="21" cy="26"/>
              </a:xfrm>
              <a:custGeom>
                <a:avLst/>
                <a:gdLst>
                  <a:gd name="T0" fmla="*/ 3 w 11"/>
                  <a:gd name="T1" fmla="*/ 11 h 13"/>
                  <a:gd name="T2" fmla="*/ 2 w 11"/>
                  <a:gd name="T3" fmla="*/ 0 h 13"/>
                  <a:gd name="T4" fmla="*/ 10 w 11"/>
                  <a:gd name="T5" fmla="*/ 10 h 13"/>
                  <a:gd name="T6" fmla="*/ 6 w 11"/>
                  <a:gd name="T7" fmla="*/ 13 h 13"/>
                  <a:gd name="T8" fmla="*/ 3 w 11"/>
                  <a:gd name="T9" fmla="*/ 11 h 13"/>
                </a:gdLst>
                <a:ahLst/>
                <a:cxnLst>
                  <a:cxn ang="0">
                    <a:pos x="T0" y="T1"/>
                  </a:cxn>
                  <a:cxn ang="0">
                    <a:pos x="T2" y="T3"/>
                  </a:cxn>
                  <a:cxn ang="0">
                    <a:pos x="T4" y="T5"/>
                  </a:cxn>
                  <a:cxn ang="0">
                    <a:pos x="T6" y="T7"/>
                  </a:cxn>
                  <a:cxn ang="0">
                    <a:pos x="T8" y="T9"/>
                  </a:cxn>
                </a:cxnLst>
                <a:rect l="0" t="0" r="r" b="b"/>
                <a:pathLst>
                  <a:path w="11" h="13">
                    <a:moveTo>
                      <a:pt x="3" y="11"/>
                    </a:moveTo>
                    <a:cubicBezTo>
                      <a:pt x="7" y="7"/>
                      <a:pt x="0" y="4"/>
                      <a:pt x="2" y="0"/>
                    </a:cubicBezTo>
                    <a:cubicBezTo>
                      <a:pt x="9" y="0"/>
                      <a:pt x="9" y="6"/>
                      <a:pt x="10" y="10"/>
                    </a:cubicBezTo>
                    <a:cubicBezTo>
                      <a:pt x="11" y="13"/>
                      <a:pt x="8" y="12"/>
                      <a:pt x="6" y="13"/>
                    </a:cubicBezTo>
                    <a:cubicBezTo>
                      <a:pt x="5" y="12"/>
                      <a:pt x="4" y="12"/>
                      <a:pt x="3" y="11"/>
                    </a:cubicBezTo>
                    <a:close/>
                  </a:path>
                </a:pathLst>
              </a:custGeom>
              <a:solidFill>
                <a:srgbClr val="8C3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1" name="Freeform 225">
                <a:extLst>
                  <a:ext uri="{FF2B5EF4-FFF2-40B4-BE49-F238E27FC236}">
                    <a16:creationId xmlns:a16="http://schemas.microsoft.com/office/drawing/2014/main" id="{92D1AF5B-5BE4-5A6D-52D8-B5B90175EB7A}"/>
                  </a:ext>
                </a:extLst>
              </p:cNvPr>
              <p:cNvSpPr/>
              <p:nvPr/>
            </p:nvSpPr>
            <p:spPr bwMode="auto">
              <a:xfrm>
                <a:off x="1257" y="2336"/>
                <a:ext cx="26" cy="36"/>
              </a:xfrm>
              <a:custGeom>
                <a:avLst/>
                <a:gdLst>
                  <a:gd name="T0" fmla="*/ 9 w 13"/>
                  <a:gd name="T1" fmla="*/ 0 h 18"/>
                  <a:gd name="T2" fmla="*/ 0 w 13"/>
                  <a:gd name="T3" fmla="*/ 18 h 18"/>
                  <a:gd name="T4" fmla="*/ 8 w 13"/>
                  <a:gd name="T5" fmla="*/ 1 h 18"/>
                  <a:gd name="T6" fmla="*/ 9 w 13"/>
                  <a:gd name="T7" fmla="*/ 0 h 18"/>
                </a:gdLst>
                <a:ahLst/>
                <a:cxnLst>
                  <a:cxn ang="0">
                    <a:pos x="T0" y="T1"/>
                  </a:cxn>
                  <a:cxn ang="0">
                    <a:pos x="T2" y="T3"/>
                  </a:cxn>
                  <a:cxn ang="0">
                    <a:pos x="T4" y="T5"/>
                  </a:cxn>
                  <a:cxn ang="0">
                    <a:pos x="T6" y="T7"/>
                  </a:cxn>
                </a:cxnLst>
                <a:rect l="0" t="0" r="r" b="b"/>
                <a:pathLst>
                  <a:path w="13" h="18">
                    <a:moveTo>
                      <a:pt x="9" y="0"/>
                    </a:moveTo>
                    <a:cubicBezTo>
                      <a:pt x="13" y="9"/>
                      <a:pt x="5" y="12"/>
                      <a:pt x="0" y="18"/>
                    </a:cubicBezTo>
                    <a:cubicBezTo>
                      <a:pt x="0" y="9"/>
                      <a:pt x="8" y="7"/>
                      <a:pt x="8" y="1"/>
                    </a:cubicBezTo>
                    <a:lnTo>
                      <a:pt x="9" y="0"/>
                    </a:lnTo>
                    <a:close/>
                  </a:path>
                </a:pathLst>
              </a:custGeom>
              <a:solidFill>
                <a:srgbClr val="EC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2" name="Freeform 226">
                <a:extLst>
                  <a:ext uri="{FF2B5EF4-FFF2-40B4-BE49-F238E27FC236}">
                    <a16:creationId xmlns:a16="http://schemas.microsoft.com/office/drawing/2014/main" id="{FBE8889C-71F2-CA36-F52D-433BCF81DEDA}"/>
                  </a:ext>
                </a:extLst>
              </p:cNvPr>
              <p:cNvSpPr/>
              <p:nvPr/>
            </p:nvSpPr>
            <p:spPr bwMode="auto">
              <a:xfrm>
                <a:off x="2235" y="2791"/>
                <a:ext cx="22" cy="34"/>
              </a:xfrm>
              <a:custGeom>
                <a:avLst/>
                <a:gdLst>
                  <a:gd name="T0" fmla="*/ 1 w 11"/>
                  <a:gd name="T1" fmla="*/ 1 h 17"/>
                  <a:gd name="T2" fmla="*/ 11 w 11"/>
                  <a:gd name="T3" fmla="*/ 17 h 17"/>
                  <a:gd name="T4" fmla="*/ 1 w 11"/>
                  <a:gd name="T5" fmla="*/ 0 h 17"/>
                  <a:gd name="T6" fmla="*/ 1 w 11"/>
                  <a:gd name="T7" fmla="*/ 1 h 17"/>
                </a:gdLst>
                <a:ahLst/>
                <a:cxnLst>
                  <a:cxn ang="0">
                    <a:pos x="T0" y="T1"/>
                  </a:cxn>
                  <a:cxn ang="0">
                    <a:pos x="T2" y="T3"/>
                  </a:cxn>
                  <a:cxn ang="0">
                    <a:pos x="T4" y="T5"/>
                  </a:cxn>
                  <a:cxn ang="0">
                    <a:pos x="T6" y="T7"/>
                  </a:cxn>
                </a:cxnLst>
                <a:rect l="0" t="0" r="r" b="b"/>
                <a:pathLst>
                  <a:path w="11" h="17">
                    <a:moveTo>
                      <a:pt x="1" y="1"/>
                    </a:moveTo>
                    <a:cubicBezTo>
                      <a:pt x="6" y="4"/>
                      <a:pt x="11" y="8"/>
                      <a:pt x="11" y="17"/>
                    </a:cubicBezTo>
                    <a:cubicBezTo>
                      <a:pt x="6" y="11"/>
                      <a:pt x="0" y="8"/>
                      <a:pt x="1" y="0"/>
                    </a:cubicBezTo>
                    <a:lnTo>
                      <a:pt x="1" y="1"/>
                    </a:lnTo>
                    <a:close/>
                  </a:path>
                </a:pathLst>
              </a:custGeom>
              <a:solidFill>
                <a:srgbClr val="E8C5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3" name="Freeform 227">
                <a:extLst>
                  <a:ext uri="{FF2B5EF4-FFF2-40B4-BE49-F238E27FC236}">
                    <a16:creationId xmlns:a16="http://schemas.microsoft.com/office/drawing/2014/main" id="{1765885E-5C10-931F-ECAC-4866A6FD5B71}"/>
                  </a:ext>
                </a:extLst>
              </p:cNvPr>
              <p:cNvSpPr/>
              <p:nvPr/>
            </p:nvSpPr>
            <p:spPr bwMode="auto">
              <a:xfrm>
                <a:off x="1625" y="2708"/>
                <a:ext cx="20" cy="24"/>
              </a:xfrm>
              <a:custGeom>
                <a:avLst/>
                <a:gdLst>
                  <a:gd name="T0" fmla="*/ 8 w 10"/>
                  <a:gd name="T1" fmla="*/ 0 h 12"/>
                  <a:gd name="T2" fmla="*/ 7 w 10"/>
                  <a:gd name="T3" fmla="*/ 12 h 12"/>
                  <a:gd name="T4" fmla="*/ 8 w 10"/>
                  <a:gd name="T5" fmla="*/ 0 h 12"/>
                </a:gdLst>
                <a:ahLst/>
                <a:cxnLst>
                  <a:cxn ang="0">
                    <a:pos x="T0" y="T1"/>
                  </a:cxn>
                  <a:cxn ang="0">
                    <a:pos x="T2" y="T3"/>
                  </a:cxn>
                  <a:cxn ang="0">
                    <a:pos x="T4" y="T5"/>
                  </a:cxn>
                </a:cxnLst>
                <a:rect l="0" t="0" r="r" b="b"/>
                <a:pathLst>
                  <a:path w="10" h="12">
                    <a:moveTo>
                      <a:pt x="8" y="0"/>
                    </a:moveTo>
                    <a:cubicBezTo>
                      <a:pt x="10" y="5"/>
                      <a:pt x="7" y="8"/>
                      <a:pt x="7" y="12"/>
                    </a:cubicBezTo>
                    <a:cubicBezTo>
                      <a:pt x="0" y="7"/>
                      <a:pt x="0" y="7"/>
                      <a:pt x="8" y="0"/>
                    </a:cubicBezTo>
                    <a:close/>
                  </a:path>
                </a:pathLst>
              </a:custGeom>
              <a:solidFill>
                <a:srgbClr val="DAB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4" name="Freeform 228">
                <a:extLst>
                  <a:ext uri="{FF2B5EF4-FFF2-40B4-BE49-F238E27FC236}">
                    <a16:creationId xmlns:a16="http://schemas.microsoft.com/office/drawing/2014/main" id="{6D666D5B-88F0-28F6-9178-B5F367A9DCBD}"/>
                  </a:ext>
                </a:extLst>
              </p:cNvPr>
              <p:cNvSpPr/>
              <p:nvPr/>
            </p:nvSpPr>
            <p:spPr bwMode="auto">
              <a:xfrm>
                <a:off x="1216" y="2684"/>
                <a:ext cx="29" cy="16"/>
              </a:xfrm>
              <a:custGeom>
                <a:avLst/>
                <a:gdLst>
                  <a:gd name="T0" fmla="*/ 6 w 15"/>
                  <a:gd name="T1" fmla="*/ 1 h 8"/>
                  <a:gd name="T2" fmla="*/ 9 w 15"/>
                  <a:gd name="T3" fmla="*/ 1 h 8"/>
                  <a:gd name="T4" fmla="*/ 15 w 15"/>
                  <a:gd name="T5" fmla="*/ 3 h 8"/>
                  <a:gd name="T6" fmla="*/ 0 w 15"/>
                  <a:gd name="T7" fmla="*/ 0 h 8"/>
                  <a:gd name="T8" fmla="*/ 6 w 15"/>
                  <a:gd name="T9" fmla="*/ 1 h 8"/>
                </a:gdLst>
                <a:ahLst/>
                <a:cxnLst>
                  <a:cxn ang="0">
                    <a:pos x="T0" y="T1"/>
                  </a:cxn>
                  <a:cxn ang="0">
                    <a:pos x="T2" y="T3"/>
                  </a:cxn>
                  <a:cxn ang="0">
                    <a:pos x="T4" y="T5"/>
                  </a:cxn>
                  <a:cxn ang="0">
                    <a:pos x="T6" y="T7"/>
                  </a:cxn>
                  <a:cxn ang="0">
                    <a:pos x="T8" y="T9"/>
                  </a:cxn>
                </a:cxnLst>
                <a:rect l="0" t="0" r="r" b="b"/>
                <a:pathLst>
                  <a:path w="15" h="8">
                    <a:moveTo>
                      <a:pt x="6" y="1"/>
                    </a:moveTo>
                    <a:cubicBezTo>
                      <a:pt x="7" y="1"/>
                      <a:pt x="8" y="1"/>
                      <a:pt x="9" y="1"/>
                    </a:cubicBezTo>
                    <a:cubicBezTo>
                      <a:pt x="11" y="1"/>
                      <a:pt x="13" y="2"/>
                      <a:pt x="15" y="3"/>
                    </a:cubicBezTo>
                    <a:cubicBezTo>
                      <a:pt x="9" y="8"/>
                      <a:pt x="7" y="8"/>
                      <a:pt x="0" y="0"/>
                    </a:cubicBezTo>
                    <a:cubicBezTo>
                      <a:pt x="2" y="0"/>
                      <a:pt x="4" y="0"/>
                      <a:pt x="6" y="1"/>
                    </a:cubicBezTo>
                    <a:close/>
                  </a:path>
                </a:pathLst>
              </a:custGeom>
              <a:solidFill>
                <a:srgbClr val="E1BE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5" name="Freeform 229">
                <a:extLst>
                  <a:ext uri="{FF2B5EF4-FFF2-40B4-BE49-F238E27FC236}">
                    <a16:creationId xmlns:a16="http://schemas.microsoft.com/office/drawing/2014/main" id="{49087B82-2D7E-D2E2-DD18-6A9EA0C38268}"/>
                  </a:ext>
                </a:extLst>
              </p:cNvPr>
              <p:cNvSpPr/>
              <p:nvPr/>
            </p:nvSpPr>
            <p:spPr bwMode="auto">
              <a:xfrm>
                <a:off x="938" y="3038"/>
                <a:ext cx="20" cy="30"/>
              </a:xfrm>
              <a:custGeom>
                <a:avLst/>
                <a:gdLst>
                  <a:gd name="T0" fmla="*/ 10 w 10"/>
                  <a:gd name="T1" fmla="*/ 15 h 15"/>
                  <a:gd name="T2" fmla="*/ 0 w 10"/>
                  <a:gd name="T3" fmla="*/ 0 h 15"/>
                  <a:gd name="T4" fmla="*/ 10 w 10"/>
                  <a:gd name="T5" fmla="*/ 15 h 15"/>
                </a:gdLst>
                <a:ahLst/>
                <a:cxnLst>
                  <a:cxn ang="0">
                    <a:pos x="T0" y="T1"/>
                  </a:cxn>
                  <a:cxn ang="0">
                    <a:pos x="T2" y="T3"/>
                  </a:cxn>
                  <a:cxn ang="0">
                    <a:pos x="T4" y="T5"/>
                  </a:cxn>
                </a:cxnLst>
                <a:rect l="0" t="0" r="r" b="b"/>
                <a:pathLst>
                  <a:path w="10" h="15">
                    <a:moveTo>
                      <a:pt x="10" y="15"/>
                    </a:moveTo>
                    <a:cubicBezTo>
                      <a:pt x="4" y="11"/>
                      <a:pt x="1" y="7"/>
                      <a:pt x="0" y="0"/>
                    </a:cubicBezTo>
                    <a:cubicBezTo>
                      <a:pt x="7" y="3"/>
                      <a:pt x="10" y="7"/>
                      <a:pt x="10" y="15"/>
                    </a:cubicBezTo>
                    <a:close/>
                  </a:path>
                </a:pathLst>
              </a:custGeom>
              <a:solidFill>
                <a:srgbClr val="E2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6" name="Freeform 230">
                <a:extLst>
                  <a:ext uri="{FF2B5EF4-FFF2-40B4-BE49-F238E27FC236}">
                    <a16:creationId xmlns:a16="http://schemas.microsoft.com/office/drawing/2014/main" id="{E8C91E27-73BF-D2A2-C489-CE439992A53A}"/>
                  </a:ext>
                </a:extLst>
              </p:cNvPr>
              <p:cNvSpPr/>
              <p:nvPr/>
            </p:nvSpPr>
            <p:spPr bwMode="auto">
              <a:xfrm>
                <a:off x="1627" y="2670"/>
                <a:ext cx="18" cy="20"/>
              </a:xfrm>
              <a:custGeom>
                <a:avLst/>
                <a:gdLst>
                  <a:gd name="T0" fmla="*/ 9 w 9"/>
                  <a:gd name="T1" fmla="*/ 4 h 10"/>
                  <a:gd name="T2" fmla="*/ 3 w 9"/>
                  <a:gd name="T3" fmla="*/ 9 h 10"/>
                  <a:gd name="T4" fmla="*/ 1 w 9"/>
                  <a:gd name="T5" fmla="*/ 7 h 10"/>
                  <a:gd name="T6" fmla="*/ 5 w 9"/>
                  <a:gd name="T7" fmla="*/ 1 h 10"/>
                  <a:gd name="T8" fmla="*/ 9 w 9"/>
                  <a:gd name="T9" fmla="*/ 4 h 10"/>
                </a:gdLst>
                <a:ahLst/>
                <a:cxnLst>
                  <a:cxn ang="0">
                    <a:pos x="T0" y="T1"/>
                  </a:cxn>
                  <a:cxn ang="0">
                    <a:pos x="T2" y="T3"/>
                  </a:cxn>
                  <a:cxn ang="0">
                    <a:pos x="T4" y="T5"/>
                  </a:cxn>
                  <a:cxn ang="0">
                    <a:pos x="T6" y="T7"/>
                  </a:cxn>
                  <a:cxn ang="0">
                    <a:pos x="T8" y="T9"/>
                  </a:cxn>
                </a:cxnLst>
                <a:rect l="0" t="0" r="r" b="b"/>
                <a:pathLst>
                  <a:path w="9" h="10">
                    <a:moveTo>
                      <a:pt x="9" y="4"/>
                    </a:moveTo>
                    <a:cubicBezTo>
                      <a:pt x="8" y="7"/>
                      <a:pt x="6" y="8"/>
                      <a:pt x="3" y="9"/>
                    </a:cubicBezTo>
                    <a:cubicBezTo>
                      <a:pt x="2" y="10"/>
                      <a:pt x="0" y="9"/>
                      <a:pt x="1" y="7"/>
                    </a:cubicBezTo>
                    <a:cubicBezTo>
                      <a:pt x="1" y="4"/>
                      <a:pt x="2" y="1"/>
                      <a:pt x="5" y="1"/>
                    </a:cubicBezTo>
                    <a:cubicBezTo>
                      <a:pt x="6" y="0"/>
                      <a:pt x="9" y="1"/>
                      <a:pt x="9" y="4"/>
                    </a:cubicBezTo>
                    <a:close/>
                  </a:path>
                </a:pathLst>
              </a:custGeom>
              <a:solidFill>
                <a:srgbClr val="D4A7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7" name="Freeform 231">
                <a:extLst>
                  <a:ext uri="{FF2B5EF4-FFF2-40B4-BE49-F238E27FC236}">
                    <a16:creationId xmlns:a16="http://schemas.microsoft.com/office/drawing/2014/main" id="{13D5778B-EB54-3D46-9A33-594FD173F086}"/>
                  </a:ext>
                </a:extLst>
              </p:cNvPr>
              <p:cNvSpPr/>
              <p:nvPr/>
            </p:nvSpPr>
            <p:spPr bwMode="auto">
              <a:xfrm>
                <a:off x="1893" y="3022"/>
                <a:ext cx="19" cy="28"/>
              </a:xfrm>
              <a:custGeom>
                <a:avLst/>
                <a:gdLst>
                  <a:gd name="T0" fmla="*/ 10 w 10"/>
                  <a:gd name="T1" fmla="*/ 9 h 14"/>
                  <a:gd name="T2" fmla="*/ 5 w 10"/>
                  <a:gd name="T3" fmla="*/ 14 h 14"/>
                  <a:gd name="T4" fmla="*/ 4 w 10"/>
                  <a:gd name="T5" fmla="*/ 12 h 14"/>
                  <a:gd name="T6" fmla="*/ 3 w 10"/>
                  <a:gd name="T7" fmla="*/ 4 h 14"/>
                  <a:gd name="T8" fmla="*/ 8 w 10"/>
                  <a:gd name="T9" fmla="*/ 5 h 14"/>
                  <a:gd name="T10" fmla="*/ 1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10" y="9"/>
                    </a:moveTo>
                    <a:cubicBezTo>
                      <a:pt x="9" y="11"/>
                      <a:pt x="7" y="13"/>
                      <a:pt x="5" y="14"/>
                    </a:cubicBezTo>
                    <a:cubicBezTo>
                      <a:pt x="5" y="13"/>
                      <a:pt x="5" y="12"/>
                      <a:pt x="4" y="12"/>
                    </a:cubicBezTo>
                    <a:cubicBezTo>
                      <a:pt x="0" y="10"/>
                      <a:pt x="2" y="6"/>
                      <a:pt x="3" y="4"/>
                    </a:cubicBezTo>
                    <a:cubicBezTo>
                      <a:pt x="4" y="2"/>
                      <a:pt x="8" y="0"/>
                      <a:pt x="8" y="5"/>
                    </a:cubicBezTo>
                    <a:cubicBezTo>
                      <a:pt x="9" y="7"/>
                      <a:pt x="7" y="9"/>
                      <a:pt x="10" y="9"/>
                    </a:cubicBezTo>
                    <a:close/>
                  </a:path>
                </a:pathLst>
              </a:custGeom>
              <a:solidFill>
                <a:srgbClr val="DCB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8" name="Freeform 232">
                <a:extLst>
                  <a:ext uri="{FF2B5EF4-FFF2-40B4-BE49-F238E27FC236}">
                    <a16:creationId xmlns:a16="http://schemas.microsoft.com/office/drawing/2014/main" id="{B5C29A40-5CD8-0145-6D84-20C5F4389E2F}"/>
                  </a:ext>
                </a:extLst>
              </p:cNvPr>
              <p:cNvSpPr/>
              <p:nvPr/>
            </p:nvSpPr>
            <p:spPr bwMode="auto">
              <a:xfrm>
                <a:off x="2213" y="3189"/>
                <a:ext cx="20" cy="19"/>
              </a:xfrm>
              <a:custGeom>
                <a:avLst/>
                <a:gdLst>
                  <a:gd name="T0" fmla="*/ 4 w 10"/>
                  <a:gd name="T1" fmla="*/ 10 h 10"/>
                  <a:gd name="T2" fmla="*/ 0 w 10"/>
                  <a:gd name="T3" fmla="*/ 4 h 10"/>
                  <a:gd name="T4" fmla="*/ 6 w 10"/>
                  <a:gd name="T5" fmla="*/ 0 h 10"/>
                  <a:gd name="T6" fmla="*/ 10 w 10"/>
                  <a:gd name="T7" fmla="*/ 4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2" y="8"/>
                      <a:pt x="0" y="6"/>
                      <a:pt x="0" y="4"/>
                    </a:cubicBezTo>
                    <a:cubicBezTo>
                      <a:pt x="0" y="1"/>
                      <a:pt x="3" y="0"/>
                      <a:pt x="6" y="0"/>
                    </a:cubicBezTo>
                    <a:cubicBezTo>
                      <a:pt x="8" y="0"/>
                      <a:pt x="10" y="2"/>
                      <a:pt x="10" y="4"/>
                    </a:cubicBezTo>
                    <a:cubicBezTo>
                      <a:pt x="10" y="7"/>
                      <a:pt x="6" y="8"/>
                      <a:pt x="4" y="10"/>
                    </a:cubicBezTo>
                    <a:close/>
                  </a:path>
                </a:pathLst>
              </a:custGeom>
              <a:solidFill>
                <a:srgbClr val="E5B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99" name="Freeform 233">
                <a:extLst>
                  <a:ext uri="{FF2B5EF4-FFF2-40B4-BE49-F238E27FC236}">
                    <a16:creationId xmlns:a16="http://schemas.microsoft.com/office/drawing/2014/main" id="{ED0DB789-51F4-31E9-5021-5930E81FBB46}"/>
                  </a:ext>
                </a:extLst>
              </p:cNvPr>
              <p:cNvSpPr/>
              <p:nvPr/>
            </p:nvSpPr>
            <p:spPr bwMode="auto">
              <a:xfrm>
                <a:off x="1578" y="2478"/>
                <a:ext cx="20" cy="22"/>
              </a:xfrm>
              <a:custGeom>
                <a:avLst/>
                <a:gdLst>
                  <a:gd name="T0" fmla="*/ 0 w 10"/>
                  <a:gd name="T1" fmla="*/ 11 h 11"/>
                  <a:gd name="T2" fmla="*/ 7 w 10"/>
                  <a:gd name="T3" fmla="*/ 0 h 11"/>
                  <a:gd name="T4" fmla="*/ 10 w 10"/>
                  <a:gd name="T5" fmla="*/ 2 h 11"/>
                  <a:gd name="T6" fmla="*/ 0 w 10"/>
                  <a:gd name="T7" fmla="*/ 11 h 11"/>
                </a:gdLst>
                <a:ahLst/>
                <a:cxnLst>
                  <a:cxn ang="0">
                    <a:pos x="T0" y="T1"/>
                  </a:cxn>
                  <a:cxn ang="0">
                    <a:pos x="T2" y="T3"/>
                  </a:cxn>
                  <a:cxn ang="0">
                    <a:pos x="T4" y="T5"/>
                  </a:cxn>
                  <a:cxn ang="0">
                    <a:pos x="T6" y="T7"/>
                  </a:cxn>
                </a:cxnLst>
                <a:rect l="0" t="0" r="r" b="b"/>
                <a:pathLst>
                  <a:path w="10" h="11">
                    <a:moveTo>
                      <a:pt x="0" y="11"/>
                    </a:moveTo>
                    <a:cubicBezTo>
                      <a:pt x="0" y="5"/>
                      <a:pt x="2" y="2"/>
                      <a:pt x="7" y="0"/>
                    </a:cubicBezTo>
                    <a:cubicBezTo>
                      <a:pt x="8" y="0"/>
                      <a:pt x="10" y="1"/>
                      <a:pt x="10" y="2"/>
                    </a:cubicBezTo>
                    <a:cubicBezTo>
                      <a:pt x="10" y="8"/>
                      <a:pt x="4" y="8"/>
                      <a:pt x="0" y="11"/>
                    </a:cubicBezTo>
                    <a:close/>
                  </a:path>
                </a:pathLst>
              </a:custGeom>
              <a:solidFill>
                <a:srgbClr val="F1C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0" name="Freeform 234">
                <a:extLst>
                  <a:ext uri="{FF2B5EF4-FFF2-40B4-BE49-F238E27FC236}">
                    <a16:creationId xmlns:a16="http://schemas.microsoft.com/office/drawing/2014/main" id="{AEC333EB-22B0-6937-EF12-7E851B8A4470}"/>
                  </a:ext>
                </a:extLst>
              </p:cNvPr>
              <p:cNvSpPr/>
              <p:nvPr/>
            </p:nvSpPr>
            <p:spPr bwMode="auto">
              <a:xfrm>
                <a:off x="2243" y="3240"/>
                <a:ext cx="22" cy="28"/>
              </a:xfrm>
              <a:custGeom>
                <a:avLst/>
                <a:gdLst>
                  <a:gd name="T0" fmla="*/ 6 w 11"/>
                  <a:gd name="T1" fmla="*/ 0 h 14"/>
                  <a:gd name="T2" fmla="*/ 7 w 11"/>
                  <a:gd name="T3" fmla="*/ 12 h 14"/>
                  <a:gd name="T4" fmla="*/ 0 w 11"/>
                  <a:gd name="T5" fmla="*/ 9 h 14"/>
                  <a:gd name="T6" fmla="*/ 6 w 11"/>
                  <a:gd name="T7" fmla="*/ 0 h 14"/>
                </a:gdLst>
                <a:ahLst/>
                <a:cxnLst>
                  <a:cxn ang="0">
                    <a:pos x="T0" y="T1"/>
                  </a:cxn>
                  <a:cxn ang="0">
                    <a:pos x="T2" y="T3"/>
                  </a:cxn>
                  <a:cxn ang="0">
                    <a:pos x="T4" y="T5"/>
                  </a:cxn>
                  <a:cxn ang="0">
                    <a:pos x="T6" y="T7"/>
                  </a:cxn>
                </a:cxnLst>
                <a:rect l="0" t="0" r="r" b="b"/>
                <a:pathLst>
                  <a:path w="11" h="14">
                    <a:moveTo>
                      <a:pt x="6" y="0"/>
                    </a:moveTo>
                    <a:cubicBezTo>
                      <a:pt x="10" y="6"/>
                      <a:pt x="11" y="9"/>
                      <a:pt x="7" y="12"/>
                    </a:cubicBezTo>
                    <a:cubicBezTo>
                      <a:pt x="5" y="13"/>
                      <a:pt x="1" y="14"/>
                      <a:pt x="0" y="9"/>
                    </a:cubicBezTo>
                    <a:cubicBezTo>
                      <a:pt x="4" y="9"/>
                      <a:pt x="5" y="5"/>
                      <a:pt x="6" y="0"/>
                    </a:cubicBezTo>
                    <a:close/>
                  </a:path>
                </a:pathLst>
              </a:custGeom>
              <a:solidFill>
                <a:srgbClr val="DFBA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1" name="Freeform 235">
                <a:extLst>
                  <a:ext uri="{FF2B5EF4-FFF2-40B4-BE49-F238E27FC236}">
                    <a16:creationId xmlns:a16="http://schemas.microsoft.com/office/drawing/2014/main" id="{59F796F5-9DA7-7E15-545F-503277C7F5BB}"/>
                  </a:ext>
                </a:extLst>
              </p:cNvPr>
              <p:cNvSpPr/>
              <p:nvPr/>
            </p:nvSpPr>
            <p:spPr bwMode="auto">
              <a:xfrm>
                <a:off x="2281" y="3115"/>
                <a:ext cx="16" cy="30"/>
              </a:xfrm>
              <a:custGeom>
                <a:avLst/>
                <a:gdLst>
                  <a:gd name="T0" fmla="*/ 0 w 8"/>
                  <a:gd name="T1" fmla="*/ 0 h 15"/>
                  <a:gd name="T2" fmla="*/ 8 w 8"/>
                  <a:gd name="T3" fmla="*/ 9 h 15"/>
                  <a:gd name="T4" fmla="*/ 3 w 8"/>
                  <a:gd name="T5" fmla="*/ 11 h 15"/>
                  <a:gd name="T6" fmla="*/ 0 w 8"/>
                  <a:gd name="T7" fmla="*/ 0 h 15"/>
                </a:gdLst>
                <a:ahLst/>
                <a:cxnLst>
                  <a:cxn ang="0">
                    <a:pos x="T0" y="T1"/>
                  </a:cxn>
                  <a:cxn ang="0">
                    <a:pos x="T2" y="T3"/>
                  </a:cxn>
                  <a:cxn ang="0">
                    <a:pos x="T4" y="T5"/>
                  </a:cxn>
                  <a:cxn ang="0">
                    <a:pos x="T6" y="T7"/>
                  </a:cxn>
                </a:cxnLst>
                <a:rect l="0" t="0" r="r" b="b"/>
                <a:pathLst>
                  <a:path w="8" h="15">
                    <a:moveTo>
                      <a:pt x="0" y="0"/>
                    </a:moveTo>
                    <a:cubicBezTo>
                      <a:pt x="5" y="1"/>
                      <a:pt x="8" y="4"/>
                      <a:pt x="8" y="9"/>
                    </a:cubicBezTo>
                    <a:cubicBezTo>
                      <a:pt x="8" y="12"/>
                      <a:pt x="5" y="15"/>
                      <a:pt x="3" y="11"/>
                    </a:cubicBezTo>
                    <a:cubicBezTo>
                      <a:pt x="2" y="8"/>
                      <a:pt x="4" y="4"/>
                      <a:pt x="0" y="0"/>
                    </a:cubicBezTo>
                    <a:close/>
                  </a:path>
                </a:pathLst>
              </a:custGeom>
              <a:solidFill>
                <a:srgbClr val="DA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2" name="Freeform 236">
                <a:extLst>
                  <a:ext uri="{FF2B5EF4-FFF2-40B4-BE49-F238E27FC236}">
                    <a16:creationId xmlns:a16="http://schemas.microsoft.com/office/drawing/2014/main" id="{7C787101-F342-22F7-D345-A97D6CF4B996}"/>
                  </a:ext>
                </a:extLst>
              </p:cNvPr>
              <p:cNvSpPr/>
              <p:nvPr/>
            </p:nvSpPr>
            <p:spPr bwMode="auto">
              <a:xfrm>
                <a:off x="2081" y="3282"/>
                <a:ext cx="16" cy="17"/>
              </a:xfrm>
              <a:custGeom>
                <a:avLst/>
                <a:gdLst>
                  <a:gd name="T0" fmla="*/ 8 w 8"/>
                  <a:gd name="T1" fmla="*/ 4 h 9"/>
                  <a:gd name="T2" fmla="*/ 3 w 8"/>
                  <a:gd name="T3" fmla="*/ 9 h 9"/>
                  <a:gd name="T4" fmla="*/ 0 w 8"/>
                  <a:gd name="T5" fmla="*/ 4 h 9"/>
                  <a:gd name="T6" fmla="*/ 4 w 8"/>
                  <a:gd name="T7" fmla="*/ 1 h 9"/>
                  <a:gd name="T8" fmla="*/ 8 w 8"/>
                  <a:gd name="T9" fmla="*/ 4 h 9"/>
                </a:gdLst>
                <a:ahLst/>
                <a:cxnLst>
                  <a:cxn ang="0">
                    <a:pos x="T0" y="T1"/>
                  </a:cxn>
                  <a:cxn ang="0">
                    <a:pos x="T2" y="T3"/>
                  </a:cxn>
                  <a:cxn ang="0">
                    <a:pos x="T4" y="T5"/>
                  </a:cxn>
                  <a:cxn ang="0">
                    <a:pos x="T6" y="T7"/>
                  </a:cxn>
                  <a:cxn ang="0">
                    <a:pos x="T8" y="T9"/>
                  </a:cxn>
                </a:cxnLst>
                <a:rect l="0" t="0" r="r" b="b"/>
                <a:pathLst>
                  <a:path w="8" h="9">
                    <a:moveTo>
                      <a:pt x="8" y="4"/>
                    </a:moveTo>
                    <a:cubicBezTo>
                      <a:pt x="7" y="6"/>
                      <a:pt x="6" y="9"/>
                      <a:pt x="3" y="9"/>
                    </a:cubicBezTo>
                    <a:cubicBezTo>
                      <a:pt x="1" y="9"/>
                      <a:pt x="0" y="6"/>
                      <a:pt x="0" y="4"/>
                    </a:cubicBezTo>
                    <a:cubicBezTo>
                      <a:pt x="0" y="1"/>
                      <a:pt x="1" y="0"/>
                      <a:pt x="4" y="1"/>
                    </a:cubicBezTo>
                    <a:cubicBezTo>
                      <a:pt x="6" y="1"/>
                      <a:pt x="8" y="0"/>
                      <a:pt x="8" y="4"/>
                    </a:cubicBezTo>
                    <a:close/>
                  </a:path>
                </a:pathLst>
              </a:custGeom>
              <a:solidFill>
                <a:srgbClr val="E9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3" name="Freeform 237">
                <a:extLst>
                  <a:ext uri="{FF2B5EF4-FFF2-40B4-BE49-F238E27FC236}">
                    <a16:creationId xmlns:a16="http://schemas.microsoft.com/office/drawing/2014/main" id="{AD54D3EF-FFA6-FF2C-764A-27663039EB74}"/>
                  </a:ext>
                </a:extLst>
              </p:cNvPr>
              <p:cNvSpPr/>
              <p:nvPr/>
            </p:nvSpPr>
            <p:spPr bwMode="auto">
              <a:xfrm>
                <a:off x="2089" y="3307"/>
                <a:ext cx="23" cy="24"/>
              </a:xfrm>
              <a:custGeom>
                <a:avLst/>
                <a:gdLst>
                  <a:gd name="T0" fmla="*/ 2 w 12"/>
                  <a:gd name="T1" fmla="*/ 0 h 12"/>
                  <a:gd name="T2" fmla="*/ 12 w 12"/>
                  <a:gd name="T3" fmla="*/ 6 h 12"/>
                  <a:gd name="T4" fmla="*/ 5 w 12"/>
                  <a:gd name="T5" fmla="*/ 11 h 12"/>
                  <a:gd name="T6" fmla="*/ 2 w 12"/>
                  <a:gd name="T7" fmla="*/ 0 h 12"/>
                </a:gdLst>
                <a:ahLst/>
                <a:cxnLst>
                  <a:cxn ang="0">
                    <a:pos x="T0" y="T1"/>
                  </a:cxn>
                  <a:cxn ang="0">
                    <a:pos x="T2" y="T3"/>
                  </a:cxn>
                  <a:cxn ang="0">
                    <a:pos x="T4" y="T5"/>
                  </a:cxn>
                  <a:cxn ang="0">
                    <a:pos x="T6" y="T7"/>
                  </a:cxn>
                </a:cxnLst>
                <a:rect l="0" t="0" r="r" b="b"/>
                <a:pathLst>
                  <a:path w="12" h="12">
                    <a:moveTo>
                      <a:pt x="2" y="0"/>
                    </a:moveTo>
                    <a:cubicBezTo>
                      <a:pt x="5" y="6"/>
                      <a:pt x="10" y="3"/>
                      <a:pt x="12" y="6"/>
                    </a:cubicBezTo>
                    <a:cubicBezTo>
                      <a:pt x="11" y="10"/>
                      <a:pt x="8" y="12"/>
                      <a:pt x="5" y="11"/>
                    </a:cubicBezTo>
                    <a:cubicBezTo>
                      <a:pt x="0" y="10"/>
                      <a:pt x="3" y="6"/>
                      <a:pt x="2" y="0"/>
                    </a:cubicBezTo>
                    <a:close/>
                  </a:path>
                </a:pathLst>
              </a:custGeom>
              <a:solidFill>
                <a:srgbClr val="EDC9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4" name="Freeform 238">
                <a:extLst>
                  <a:ext uri="{FF2B5EF4-FFF2-40B4-BE49-F238E27FC236}">
                    <a16:creationId xmlns:a16="http://schemas.microsoft.com/office/drawing/2014/main" id="{F74B63F6-A6EE-39AB-B78B-4BE98879B26D}"/>
                  </a:ext>
                </a:extLst>
              </p:cNvPr>
              <p:cNvSpPr/>
              <p:nvPr/>
            </p:nvSpPr>
            <p:spPr bwMode="auto">
              <a:xfrm>
                <a:off x="721" y="2761"/>
                <a:ext cx="17" cy="36"/>
              </a:xfrm>
              <a:custGeom>
                <a:avLst/>
                <a:gdLst>
                  <a:gd name="T0" fmla="*/ 3 w 9"/>
                  <a:gd name="T1" fmla="*/ 13 h 18"/>
                  <a:gd name="T2" fmla="*/ 0 w 9"/>
                  <a:gd name="T3" fmla="*/ 5 h 18"/>
                  <a:gd name="T4" fmla="*/ 4 w 9"/>
                  <a:gd name="T5" fmla="*/ 3 h 18"/>
                  <a:gd name="T6" fmla="*/ 9 w 9"/>
                  <a:gd name="T7" fmla="*/ 17 h 18"/>
                  <a:gd name="T8" fmla="*/ 3 w 9"/>
                  <a:gd name="T9" fmla="*/ 13 h 18"/>
                </a:gdLst>
                <a:ahLst/>
                <a:cxnLst>
                  <a:cxn ang="0">
                    <a:pos x="T0" y="T1"/>
                  </a:cxn>
                  <a:cxn ang="0">
                    <a:pos x="T2" y="T3"/>
                  </a:cxn>
                  <a:cxn ang="0">
                    <a:pos x="T4" y="T5"/>
                  </a:cxn>
                  <a:cxn ang="0">
                    <a:pos x="T6" y="T7"/>
                  </a:cxn>
                  <a:cxn ang="0">
                    <a:pos x="T8" y="T9"/>
                  </a:cxn>
                </a:cxnLst>
                <a:rect l="0" t="0" r="r" b="b"/>
                <a:pathLst>
                  <a:path w="9" h="18">
                    <a:moveTo>
                      <a:pt x="3" y="13"/>
                    </a:moveTo>
                    <a:cubicBezTo>
                      <a:pt x="2" y="10"/>
                      <a:pt x="1" y="8"/>
                      <a:pt x="0" y="5"/>
                    </a:cubicBezTo>
                    <a:cubicBezTo>
                      <a:pt x="1" y="3"/>
                      <a:pt x="0" y="0"/>
                      <a:pt x="4" y="3"/>
                    </a:cubicBezTo>
                    <a:cubicBezTo>
                      <a:pt x="7" y="7"/>
                      <a:pt x="9" y="12"/>
                      <a:pt x="9" y="17"/>
                    </a:cubicBezTo>
                    <a:cubicBezTo>
                      <a:pt x="5" y="18"/>
                      <a:pt x="5" y="14"/>
                      <a:pt x="3" y="13"/>
                    </a:cubicBezTo>
                    <a:close/>
                  </a:path>
                </a:pathLst>
              </a:custGeom>
              <a:solidFill>
                <a:srgbClr val="E5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5" name="Freeform 239">
                <a:extLst>
                  <a:ext uri="{FF2B5EF4-FFF2-40B4-BE49-F238E27FC236}">
                    <a16:creationId xmlns:a16="http://schemas.microsoft.com/office/drawing/2014/main" id="{B04F2115-CB5A-4D76-97F4-A2D9F284A06F}"/>
                  </a:ext>
                </a:extLst>
              </p:cNvPr>
              <p:cNvSpPr/>
              <p:nvPr/>
            </p:nvSpPr>
            <p:spPr bwMode="auto">
              <a:xfrm>
                <a:off x="2285" y="2817"/>
                <a:ext cx="17" cy="21"/>
              </a:xfrm>
              <a:custGeom>
                <a:avLst/>
                <a:gdLst>
                  <a:gd name="T0" fmla="*/ 9 w 9"/>
                  <a:gd name="T1" fmla="*/ 11 h 11"/>
                  <a:gd name="T2" fmla="*/ 0 w 9"/>
                  <a:gd name="T3" fmla="*/ 1 h 11"/>
                  <a:gd name="T4" fmla="*/ 2 w 9"/>
                  <a:gd name="T5" fmla="*/ 0 h 11"/>
                  <a:gd name="T6" fmla="*/ 9 w 9"/>
                  <a:gd name="T7" fmla="*/ 11 h 11"/>
                </a:gdLst>
                <a:ahLst/>
                <a:cxnLst>
                  <a:cxn ang="0">
                    <a:pos x="T0" y="T1"/>
                  </a:cxn>
                  <a:cxn ang="0">
                    <a:pos x="T2" y="T3"/>
                  </a:cxn>
                  <a:cxn ang="0">
                    <a:pos x="T4" y="T5"/>
                  </a:cxn>
                  <a:cxn ang="0">
                    <a:pos x="T6" y="T7"/>
                  </a:cxn>
                </a:cxnLst>
                <a:rect l="0" t="0" r="r" b="b"/>
                <a:pathLst>
                  <a:path w="9" h="11">
                    <a:moveTo>
                      <a:pt x="9" y="11"/>
                    </a:moveTo>
                    <a:cubicBezTo>
                      <a:pt x="2" y="10"/>
                      <a:pt x="1" y="6"/>
                      <a:pt x="0" y="1"/>
                    </a:cubicBezTo>
                    <a:cubicBezTo>
                      <a:pt x="0" y="1"/>
                      <a:pt x="2" y="0"/>
                      <a:pt x="2" y="0"/>
                    </a:cubicBezTo>
                    <a:cubicBezTo>
                      <a:pt x="7" y="1"/>
                      <a:pt x="8" y="5"/>
                      <a:pt x="9" y="11"/>
                    </a:cubicBezTo>
                    <a:close/>
                  </a:path>
                </a:pathLst>
              </a:custGeom>
              <a:solidFill>
                <a:srgbClr val="DF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6" name="Freeform 240">
                <a:extLst>
                  <a:ext uri="{FF2B5EF4-FFF2-40B4-BE49-F238E27FC236}">
                    <a16:creationId xmlns:a16="http://schemas.microsoft.com/office/drawing/2014/main" id="{78CF3A31-D421-6632-FB23-E29A9CB99828}"/>
                  </a:ext>
                </a:extLst>
              </p:cNvPr>
              <p:cNvSpPr/>
              <p:nvPr/>
            </p:nvSpPr>
            <p:spPr bwMode="auto">
              <a:xfrm>
                <a:off x="1683" y="2637"/>
                <a:ext cx="18" cy="19"/>
              </a:xfrm>
              <a:custGeom>
                <a:avLst/>
                <a:gdLst>
                  <a:gd name="T0" fmla="*/ 0 w 9"/>
                  <a:gd name="T1" fmla="*/ 10 h 10"/>
                  <a:gd name="T2" fmla="*/ 9 w 9"/>
                  <a:gd name="T3" fmla="*/ 0 h 10"/>
                  <a:gd name="T4" fmla="*/ 0 w 9"/>
                  <a:gd name="T5" fmla="*/ 10 h 10"/>
                </a:gdLst>
                <a:ahLst/>
                <a:cxnLst>
                  <a:cxn ang="0">
                    <a:pos x="T0" y="T1"/>
                  </a:cxn>
                  <a:cxn ang="0">
                    <a:pos x="T2" y="T3"/>
                  </a:cxn>
                  <a:cxn ang="0">
                    <a:pos x="T4" y="T5"/>
                  </a:cxn>
                </a:cxnLst>
                <a:rect l="0" t="0" r="r" b="b"/>
                <a:pathLst>
                  <a:path w="9" h="10">
                    <a:moveTo>
                      <a:pt x="0" y="10"/>
                    </a:moveTo>
                    <a:cubicBezTo>
                      <a:pt x="1" y="3"/>
                      <a:pt x="4" y="0"/>
                      <a:pt x="9" y="0"/>
                    </a:cubicBezTo>
                    <a:cubicBezTo>
                      <a:pt x="9" y="6"/>
                      <a:pt x="6" y="8"/>
                      <a:pt x="0" y="10"/>
                    </a:cubicBezTo>
                    <a:close/>
                  </a:path>
                </a:pathLst>
              </a:custGeom>
              <a:solidFill>
                <a:srgbClr val="D8A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7" name="Freeform 241">
                <a:extLst>
                  <a:ext uri="{FF2B5EF4-FFF2-40B4-BE49-F238E27FC236}">
                    <a16:creationId xmlns:a16="http://schemas.microsoft.com/office/drawing/2014/main" id="{F6BA1FED-3B83-1F00-A697-ABACFC983734}"/>
                  </a:ext>
                </a:extLst>
              </p:cNvPr>
              <p:cNvSpPr/>
              <p:nvPr/>
            </p:nvSpPr>
            <p:spPr bwMode="auto">
              <a:xfrm>
                <a:off x="1984" y="2459"/>
                <a:ext cx="25" cy="13"/>
              </a:xfrm>
              <a:custGeom>
                <a:avLst/>
                <a:gdLst>
                  <a:gd name="T0" fmla="*/ 13 w 13"/>
                  <a:gd name="T1" fmla="*/ 0 h 7"/>
                  <a:gd name="T2" fmla="*/ 0 w 13"/>
                  <a:gd name="T3" fmla="*/ 7 h 7"/>
                  <a:gd name="T4" fmla="*/ 13 w 13"/>
                  <a:gd name="T5" fmla="*/ 0 h 7"/>
                </a:gdLst>
                <a:ahLst/>
                <a:cxnLst>
                  <a:cxn ang="0">
                    <a:pos x="T0" y="T1"/>
                  </a:cxn>
                  <a:cxn ang="0">
                    <a:pos x="T2" y="T3"/>
                  </a:cxn>
                  <a:cxn ang="0">
                    <a:pos x="T4" y="T5"/>
                  </a:cxn>
                </a:cxnLst>
                <a:rect l="0" t="0" r="r" b="b"/>
                <a:pathLst>
                  <a:path w="13" h="7">
                    <a:moveTo>
                      <a:pt x="13" y="0"/>
                    </a:moveTo>
                    <a:cubicBezTo>
                      <a:pt x="11" y="6"/>
                      <a:pt x="7" y="7"/>
                      <a:pt x="0" y="7"/>
                    </a:cubicBezTo>
                    <a:cubicBezTo>
                      <a:pt x="4" y="2"/>
                      <a:pt x="9" y="2"/>
                      <a:pt x="13" y="0"/>
                    </a:cubicBezTo>
                    <a:close/>
                  </a:path>
                </a:pathLst>
              </a:custGeom>
              <a:solidFill>
                <a:srgbClr val="DDB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8" name="Freeform 242">
                <a:extLst>
                  <a:ext uri="{FF2B5EF4-FFF2-40B4-BE49-F238E27FC236}">
                    <a16:creationId xmlns:a16="http://schemas.microsoft.com/office/drawing/2014/main" id="{2016F265-16BC-FF5C-0ECA-128AC1281C1B}"/>
                  </a:ext>
                </a:extLst>
              </p:cNvPr>
              <p:cNvSpPr/>
              <p:nvPr/>
            </p:nvSpPr>
            <p:spPr bwMode="auto">
              <a:xfrm>
                <a:off x="980" y="3218"/>
                <a:ext cx="18" cy="22"/>
              </a:xfrm>
              <a:custGeom>
                <a:avLst/>
                <a:gdLst>
                  <a:gd name="T0" fmla="*/ 9 w 9"/>
                  <a:gd name="T1" fmla="*/ 4 h 11"/>
                  <a:gd name="T2" fmla="*/ 4 w 9"/>
                  <a:gd name="T3" fmla="*/ 10 h 11"/>
                  <a:gd name="T4" fmla="*/ 1 w 9"/>
                  <a:gd name="T5" fmla="*/ 7 h 11"/>
                  <a:gd name="T6" fmla="*/ 7 w 9"/>
                  <a:gd name="T7" fmla="*/ 0 h 11"/>
                  <a:gd name="T8" fmla="*/ 9 w 9"/>
                  <a:gd name="T9" fmla="*/ 4 h 11"/>
                </a:gdLst>
                <a:ahLst/>
                <a:cxnLst>
                  <a:cxn ang="0">
                    <a:pos x="T0" y="T1"/>
                  </a:cxn>
                  <a:cxn ang="0">
                    <a:pos x="T2" y="T3"/>
                  </a:cxn>
                  <a:cxn ang="0">
                    <a:pos x="T4" y="T5"/>
                  </a:cxn>
                  <a:cxn ang="0">
                    <a:pos x="T6" y="T7"/>
                  </a:cxn>
                  <a:cxn ang="0">
                    <a:pos x="T8" y="T9"/>
                  </a:cxn>
                </a:cxnLst>
                <a:rect l="0" t="0" r="r" b="b"/>
                <a:pathLst>
                  <a:path w="9" h="11">
                    <a:moveTo>
                      <a:pt x="9" y="4"/>
                    </a:moveTo>
                    <a:cubicBezTo>
                      <a:pt x="8" y="7"/>
                      <a:pt x="7" y="10"/>
                      <a:pt x="4" y="10"/>
                    </a:cubicBezTo>
                    <a:cubicBezTo>
                      <a:pt x="2" y="11"/>
                      <a:pt x="0" y="9"/>
                      <a:pt x="1" y="7"/>
                    </a:cubicBezTo>
                    <a:cubicBezTo>
                      <a:pt x="2" y="4"/>
                      <a:pt x="3" y="0"/>
                      <a:pt x="7" y="0"/>
                    </a:cubicBezTo>
                    <a:cubicBezTo>
                      <a:pt x="9" y="0"/>
                      <a:pt x="9" y="2"/>
                      <a:pt x="9" y="4"/>
                    </a:cubicBezTo>
                    <a:close/>
                  </a:path>
                </a:pathLst>
              </a:custGeom>
              <a:solidFill>
                <a:srgbClr val="EAC4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9" name="Freeform 243">
                <a:extLst>
                  <a:ext uri="{FF2B5EF4-FFF2-40B4-BE49-F238E27FC236}">
                    <a16:creationId xmlns:a16="http://schemas.microsoft.com/office/drawing/2014/main" id="{A6D77942-B918-2C8F-8CD0-8B71A5D1896C}"/>
                  </a:ext>
                </a:extLst>
              </p:cNvPr>
              <p:cNvSpPr/>
              <p:nvPr/>
            </p:nvSpPr>
            <p:spPr bwMode="auto">
              <a:xfrm>
                <a:off x="1885" y="2548"/>
                <a:ext cx="18" cy="23"/>
              </a:xfrm>
              <a:custGeom>
                <a:avLst/>
                <a:gdLst>
                  <a:gd name="T0" fmla="*/ 6 w 9"/>
                  <a:gd name="T1" fmla="*/ 0 h 12"/>
                  <a:gd name="T2" fmla="*/ 4 w 9"/>
                  <a:gd name="T3" fmla="*/ 11 h 12"/>
                  <a:gd name="T4" fmla="*/ 0 w 9"/>
                  <a:gd name="T5" fmla="*/ 10 h 12"/>
                  <a:gd name="T6" fmla="*/ 6 w 9"/>
                  <a:gd name="T7" fmla="*/ 0 h 12"/>
                </a:gdLst>
                <a:ahLst/>
                <a:cxnLst>
                  <a:cxn ang="0">
                    <a:pos x="T0" y="T1"/>
                  </a:cxn>
                  <a:cxn ang="0">
                    <a:pos x="T2" y="T3"/>
                  </a:cxn>
                  <a:cxn ang="0">
                    <a:pos x="T4" y="T5"/>
                  </a:cxn>
                  <a:cxn ang="0">
                    <a:pos x="T6" y="T7"/>
                  </a:cxn>
                </a:cxnLst>
                <a:rect l="0" t="0" r="r" b="b"/>
                <a:pathLst>
                  <a:path w="9" h="12">
                    <a:moveTo>
                      <a:pt x="6" y="0"/>
                    </a:moveTo>
                    <a:cubicBezTo>
                      <a:pt x="9" y="6"/>
                      <a:pt x="8" y="9"/>
                      <a:pt x="4" y="11"/>
                    </a:cubicBezTo>
                    <a:cubicBezTo>
                      <a:pt x="3" y="12"/>
                      <a:pt x="0" y="12"/>
                      <a:pt x="0" y="10"/>
                    </a:cubicBezTo>
                    <a:cubicBezTo>
                      <a:pt x="0" y="6"/>
                      <a:pt x="3" y="4"/>
                      <a:pt x="6" y="0"/>
                    </a:cubicBezTo>
                    <a:close/>
                  </a:path>
                </a:pathLst>
              </a:custGeom>
              <a:solidFill>
                <a:srgbClr val="E6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0" name="Freeform 244">
                <a:extLst>
                  <a:ext uri="{FF2B5EF4-FFF2-40B4-BE49-F238E27FC236}">
                    <a16:creationId xmlns:a16="http://schemas.microsoft.com/office/drawing/2014/main" id="{6ED2ED88-5CEA-CFD3-FA1C-82C9BE7CABE4}"/>
                  </a:ext>
                </a:extLst>
              </p:cNvPr>
              <p:cNvSpPr/>
              <p:nvPr/>
            </p:nvSpPr>
            <p:spPr bwMode="auto">
              <a:xfrm>
                <a:off x="1610" y="2484"/>
                <a:ext cx="17" cy="20"/>
              </a:xfrm>
              <a:custGeom>
                <a:avLst/>
                <a:gdLst>
                  <a:gd name="T0" fmla="*/ 9 w 9"/>
                  <a:gd name="T1" fmla="*/ 0 h 10"/>
                  <a:gd name="T2" fmla="*/ 0 w 9"/>
                  <a:gd name="T3" fmla="*/ 10 h 10"/>
                  <a:gd name="T4" fmla="*/ 9 w 9"/>
                  <a:gd name="T5" fmla="*/ 0 h 10"/>
                </a:gdLst>
                <a:ahLst/>
                <a:cxnLst>
                  <a:cxn ang="0">
                    <a:pos x="T0" y="T1"/>
                  </a:cxn>
                  <a:cxn ang="0">
                    <a:pos x="T2" y="T3"/>
                  </a:cxn>
                  <a:cxn ang="0">
                    <a:pos x="T4" y="T5"/>
                  </a:cxn>
                </a:cxnLst>
                <a:rect l="0" t="0" r="r" b="b"/>
                <a:pathLst>
                  <a:path w="9" h="10">
                    <a:moveTo>
                      <a:pt x="9" y="0"/>
                    </a:moveTo>
                    <a:cubicBezTo>
                      <a:pt x="9" y="6"/>
                      <a:pt x="6" y="8"/>
                      <a:pt x="0" y="10"/>
                    </a:cubicBezTo>
                    <a:cubicBezTo>
                      <a:pt x="1" y="3"/>
                      <a:pt x="6" y="2"/>
                      <a:pt x="9" y="0"/>
                    </a:cubicBezTo>
                    <a:close/>
                  </a:path>
                </a:pathLst>
              </a:custGeom>
              <a:solidFill>
                <a:srgbClr val="D0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1" name="Freeform 245">
                <a:extLst>
                  <a:ext uri="{FF2B5EF4-FFF2-40B4-BE49-F238E27FC236}">
                    <a16:creationId xmlns:a16="http://schemas.microsoft.com/office/drawing/2014/main" id="{378E9083-A1D1-2715-A774-0E073CD8E87F}"/>
                  </a:ext>
                </a:extLst>
              </p:cNvPr>
              <p:cNvSpPr/>
              <p:nvPr/>
            </p:nvSpPr>
            <p:spPr bwMode="auto">
              <a:xfrm>
                <a:off x="1695" y="2583"/>
                <a:ext cx="18" cy="16"/>
              </a:xfrm>
              <a:custGeom>
                <a:avLst/>
                <a:gdLst>
                  <a:gd name="T0" fmla="*/ 9 w 9"/>
                  <a:gd name="T1" fmla="*/ 2 h 8"/>
                  <a:gd name="T2" fmla="*/ 5 w 9"/>
                  <a:gd name="T3" fmla="*/ 8 h 8"/>
                  <a:gd name="T4" fmla="*/ 1 w 9"/>
                  <a:gd name="T5" fmla="*/ 5 h 8"/>
                  <a:gd name="T6" fmla="*/ 7 w 9"/>
                  <a:gd name="T7" fmla="*/ 0 h 8"/>
                  <a:gd name="T8" fmla="*/ 9 w 9"/>
                  <a:gd name="T9" fmla="*/ 2 h 8"/>
                </a:gdLst>
                <a:ahLst/>
                <a:cxnLst>
                  <a:cxn ang="0">
                    <a:pos x="T0" y="T1"/>
                  </a:cxn>
                  <a:cxn ang="0">
                    <a:pos x="T2" y="T3"/>
                  </a:cxn>
                  <a:cxn ang="0">
                    <a:pos x="T4" y="T5"/>
                  </a:cxn>
                  <a:cxn ang="0">
                    <a:pos x="T6" y="T7"/>
                  </a:cxn>
                  <a:cxn ang="0">
                    <a:pos x="T8" y="T9"/>
                  </a:cxn>
                </a:cxnLst>
                <a:rect l="0" t="0" r="r" b="b"/>
                <a:pathLst>
                  <a:path w="9" h="8">
                    <a:moveTo>
                      <a:pt x="9" y="2"/>
                    </a:moveTo>
                    <a:cubicBezTo>
                      <a:pt x="9" y="7"/>
                      <a:pt x="8" y="8"/>
                      <a:pt x="5" y="8"/>
                    </a:cubicBezTo>
                    <a:cubicBezTo>
                      <a:pt x="3" y="8"/>
                      <a:pt x="0" y="8"/>
                      <a:pt x="1" y="5"/>
                    </a:cubicBezTo>
                    <a:cubicBezTo>
                      <a:pt x="2" y="3"/>
                      <a:pt x="4" y="0"/>
                      <a:pt x="7" y="0"/>
                    </a:cubicBezTo>
                    <a:cubicBezTo>
                      <a:pt x="9" y="0"/>
                      <a:pt x="9" y="2"/>
                      <a:pt x="9" y="2"/>
                    </a:cubicBezTo>
                    <a:close/>
                  </a:path>
                </a:pathLst>
              </a:custGeom>
              <a:solidFill>
                <a:srgbClr val="D8A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2" name="Freeform 246">
                <a:extLst>
                  <a:ext uri="{FF2B5EF4-FFF2-40B4-BE49-F238E27FC236}">
                    <a16:creationId xmlns:a16="http://schemas.microsoft.com/office/drawing/2014/main" id="{19DDD927-C7D2-2DB7-ADF2-BAE28AE4241A}"/>
                  </a:ext>
                </a:extLst>
              </p:cNvPr>
              <p:cNvSpPr/>
              <p:nvPr/>
            </p:nvSpPr>
            <p:spPr bwMode="auto">
              <a:xfrm>
                <a:off x="2176" y="2862"/>
                <a:ext cx="22" cy="24"/>
              </a:xfrm>
              <a:custGeom>
                <a:avLst/>
                <a:gdLst>
                  <a:gd name="T0" fmla="*/ 0 w 11"/>
                  <a:gd name="T1" fmla="*/ 7 h 12"/>
                  <a:gd name="T2" fmla="*/ 7 w 11"/>
                  <a:gd name="T3" fmla="*/ 4 h 12"/>
                  <a:gd name="T4" fmla="*/ 9 w 11"/>
                  <a:gd name="T5" fmla="*/ 9 h 12"/>
                  <a:gd name="T6" fmla="*/ 0 w 11"/>
                  <a:gd name="T7" fmla="*/ 6 h 12"/>
                  <a:gd name="T8" fmla="*/ 0 w 11"/>
                  <a:gd name="T9" fmla="*/ 7 h 12"/>
                </a:gdLst>
                <a:ahLst/>
                <a:cxnLst>
                  <a:cxn ang="0">
                    <a:pos x="T0" y="T1"/>
                  </a:cxn>
                  <a:cxn ang="0">
                    <a:pos x="T2" y="T3"/>
                  </a:cxn>
                  <a:cxn ang="0">
                    <a:pos x="T4" y="T5"/>
                  </a:cxn>
                  <a:cxn ang="0">
                    <a:pos x="T6" y="T7"/>
                  </a:cxn>
                  <a:cxn ang="0">
                    <a:pos x="T8" y="T9"/>
                  </a:cxn>
                </a:cxnLst>
                <a:rect l="0" t="0" r="r" b="b"/>
                <a:pathLst>
                  <a:path w="11" h="12">
                    <a:moveTo>
                      <a:pt x="0" y="7"/>
                    </a:moveTo>
                    <a:cubicBezTo>
                      <a:pt x="0" y="0"/>
                      <a:pt x="4" y="2"/>
                      <a:pt x="7" y="4"/>
                    </a:cubicBezTo>
                    <a:cubicBezTo>
                      <a:pt x="9" y="4"/>
                      <a:pt x="11" y="7"/>
                      <a:pt x="9" y="9"/>
                    </a:cubicBezTo>
                    <a:cubicBezTo>
                      <a:pt x="6" y="12"/>
                      <a:pt x="3" y="8"/>
                      <a:pt x="0" y="6"/>
                    </a:cubicBezTo>
                    <a:cubicBezTo>
                      <a:pt x="0" y="6"/>
                      <a:pt x="0" y="7"/>
                      <a:pt x="0" y="7"/>
                    </a:cubicBezTo>
                    <a:close/>
                  </a:path>
                </a:pathLst>
              </a:custGeom>
              <a:solidFill>
                <a:srgbClr val="E5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3" name="Freeform 247">
                <a:extLst>
                  <a:ext uri="{FF2B5EF4-FFF2-40B4-BE49-F238E27FC236}">
                    <a16:creationId xmlns:a16="http://schemas.microsoft.com/office/drawing/2014/main" id="{4FCD20AB-2B97-F34D-21E7-AD66F23EE81C}"/>
                  </a:ext>
                </a:extLst>
              </p:cNvPr>
              <p:cNvSpPr/>
              <p:nvPr/>
            </p:nvSpPr>
            <p:spPr bwMode="auto">
              <a:xfrm>
                <a:off x="675" y="2910"/>
                <a:ext cx="12" cy="47"/>
              </a:xfrm>
              <a:custGeom>
                <a:avLst/>
                <a:gdLst>
                  <a:gd name="T0" fmla="*/ 1 w 6"/>
                  <a:gd name="T1" fmla="*/ 24 h 24"/>
                  <a:gd name="T2" fmla="*/ 3 w 6"/>
                  <a:gd name="T3" fmla="*/ 0 h 24"/>
                  <a:gd name="T4" fmla="*/ 6 w 6"/>
                  <a:gd name="T5" fmla="*/ 18 h 24"/>
                  <a:gd name="T6" fmla="*/ 1 w 6"/>
                  <a:gd name="T7" fmla="*/ 24 h 24"/>
                </a:gdLst>
                <a:ahLst/>
                <a:cxnLst>
                  <a:cxn ang="0">
                    <a:pos x="T0" y="T1"/>
                  </a:cxn>
                  <a:cxn ang="0">
                    <a:pos x="T2" y="T3"/>
                  </a:cxn>
                  <a:cxn ang="0">
                    <a:pos x="T4" y="T5"/>
                  </a:cxn>
                  <a:cxn ang="0">
                    <a:pos x="T6" y="T7"/>
                  </a:cxn>
                </a:cxnLst>
                <a:rect l="0" t="0" r="r" b="b"/>
                <a:pathLst>
                  <a:path w="6" h="24">
                    <a:moveTo>
                      <a:pt x="1" y="24"/>
                    </a:moveTo>
                    <a:cubicBezTo>
                      <a:pt x="5" y="17"/>
                      <a:pt x="0" y="9"/>
                      <a:pt x="3" y="0"/>
                    </a:cubicBezTo>
                    <a:cubicBezTo>
                      <a:pt x="4" y="7"/>
                      <a:pt x="5" y="13"/>
                      <a:pt x="6" y="18"/>
                    </a:cubicBezTo>
                    <a:cubicBezTo>
                      <a:pt x="4" y="20"/>
                      <a:pt x="5" y="24"/>
                      <a:pt x="1" y="24"/>
                    </a:cubicBezTo>
                    <a:close/>
                  </a:path>
                </a:pathLst>
              </a:custGeom>
              <a:solidFill>
                <a:srgbClr val="913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4" name="Freeform 248">
                <a:extLst>
                  <a:ext uri="{FF2B5EF4-FFF2-40B4-BE49-F238E27FC236}">
                    <a16:creationId xmlns:a16="http://schemas.microsoft.com/office/drawing/2014/main" id="{0066709F-182C-F850-2D45-05C033D9C752}"/>
                  </a:ext>
                </a:extLst>
              </p:cNvPr>
              <p:cNvSpPr/>
              <p:nvPr/>
            </p:nvSpPr>
            <p:spPr bwMode="auto">
              <a:xfrm>
                <a:off x="2259" y="2413"/>
                <a:ext cx="32" cy="12"/>
              </a:xfrm>
              <a:custGeom>
                <a:avLst/>
                <a:gdLst>
                  <a:gd name="T0" fmla="*/ 5 w 16"/>
                  <a:gd name="T1" fmla="*/ 6 h 6"/>
                  <a:gd name="T2" fmla="*/ 6 w 16"/>
                  <a:gd name="T3" fmla="*/ 1 h 6"/>
                  <a:gd name="T4" fmla="*/ 16 w 16"/>
                  <a:gd name="T5" fmla="*/ 5 h 6"/>
                  <a:gd name="T6" fmla="*/ 5 w 16"/>
                  <a:gd name="T7" fmla="*/ 6 h 6"/>
                </a:gdLst>
                <a:ahLst/>
                <a:cxnLst>
                  <a:cxn ang="0">
                    <a:pos x="T0" y="T1"/>
                  </a:cxn>
                  <a:cxn ang="0">
                    <a:pos x="T2" y="T3"/>
                  </a:cxn>
                  <a:cxn ang="0">
                    <a:pos x="T4" y="T5"/>
                  </a:cxn>
                  <a:cxn ang="0">
                    <a:pos x="T6" y="T7"/>
                  </a:cxn>
                </a:cxnLst>
                <a:rect l="0" t="0" r="r" b="b"/>
                <a:pathLst>
                  <a:path w="16" h="6">
                    <a:moveTo>
                      <a:pt x="5" y="6"/>
                    </a:moveTo>
                    <a:cubicBezTo>
                      <a:pt x="3" y="4"/>
                      <a:pt x="0" y="2"/>
                      <a:pt x="6" y="1"/>
                    </a:cubicBezTo>
                    <a:cubicBezTo>
                      <a:pt x="10" y="0"/>
                      <a:pt x="13" y="0"/>
                      <a:pt x="16" y="5"/>
                    </a:cubicBezTo>
                    <a:cubicBezTo>
                      <a:pt x="12" y="5"/>
                      <a:pt x="9" y="6"/>
                      <a:pt x="5" y="6"/>
                    </a:cubicBezTo>
                    <a:close/>
                  </a:path>
                </a:pathLst>
              </a:custGeom>
              <a:solidFill>
                <a:srgbClr val="DBB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5" name="Freeform 249">
                <a:extLst>
                  <a:ext uri="{FF2B5EF4-FFF2-40B4-BE49-F238E27FC236}">
                    <a16:creationId xmlns:a16="http://schemas.microsoft.com/office/drawing/2014/main" id="{5B7F925F-4F6B-49EF-AA25-5B8B63AA0882}"/>
                  </a:ext>
                </a:extLst>
              </p:cNvPr>
              <p:cNvSpPr/>
              <p:nvPr/>
            </p:nvSpPr>
            <p:spPr bwMode="auto">
              <a:xfrm>
                <a:off x="2267" y="2542"/>
                <a:ext cx="22" cy="17"/>
              </a:xfrm>
              <a:custGeom>
                <a:avLst/>
                <a:gdLst>
                  <a:gd name="T0" fmla="*/ 11 w 11"/>
                  <a:gd name="T1" fmla="*/ 9 h 9"/>
                  <a:gd name="T2" fmla="*/ 0 w 11"/>
                  <a:gd name="T3" fmla="*/ 2 h 9"/>
                  <a:gd name="T4" fmla="*/ 2 w 11"/>
                  <a:gd name="T5" fmla="*/ 1 h 9"/>
                  <a:gd name="T6" fmla="*/ 11 w 11"/>
                  <a:gd name="T7" fmla="*/ 9 h 9"/>
                </a:gdLst>
                <a:ahLst/>
                <a:cxnLst>
                  <a:cxn ang="0">
                    <a:pos x="T0" y="T1"/>
                  </a:cxn>
                  <a:cxn ang="0">
                    <a:pos x="T2" y="T3"/>
                  </a:cxn>
                  <a:cxn ang="0">
                    <a:pos x="T4" y="T5"/>
                  </a:cxn>
                  <a:cxn ang="0">
                    <a:pos x="T6" y="T7"/>
                  </a:cxn>
                </a:cxnLst>
                <a:rect l="0" t="0" r="r" b="b"/>
                <a:pathLst>
                  <a:path w="11" h="9">
                    <a:moveTo>
                      <a:pt x="11" y="9"/>
                    </a:moveTo>
                    <a:cubicBezTo>
                      <a:pt x="7" y="7"/>
                      <a:pt x="1" y="8"/>
                      <a:pt x="0" y="2"/>
                    </a:cubicBezTo>
                    <a:cubicBezTo>
                      <a:pt x="0" y="2"/>
                      <a:pt x="1" y="1"/>
                      <a:pt x="2" y="1"/>
                    </a:cubicBezTo>
                    <a:cubicBezTo>
                      <a:pt x="8" y="0"/>
                      <a:pt x="9" y="6"/>
                      <a:pt x="11" y="9"/>
                    </a:cubicBezTo>
                    <a:close/>
                  </a:path>
                </a:pathLst>
              </a:custGeom>
              <a:solidFill>
                <a:srgbClr val="E1BE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6" name="Freeform 250">
                <a:extLst>
                  <a:ext uri="{FF2B5EF4-FFF2-40B4-BE49-F238E27FC236}">
                    <a16:creationId xmlns:a16="http://schemas.microsoft.com/office/drawing/2014/main" id="{EA2CAA24-5F4F-2872-D348-C12ACCF3A3A1}"/>
                  </a:ext>
                </a:extLst>
              </p:cNvPr>
              <p:cNvSpPr/>
              <p:nvPr/>
            </p:nvSpPr>
            <p:spPr bwMode="auto">
              <a:xfrm>
                <a:off x="2055" y="1863"/>
                <a:ext cx="16" cy="24"/>
              </a:xfrm>
              <a:custGeom>
                <a:avLst/>
                <a:gdLst>
                  <a:gd name="T0" fmla="*/ 0 w 8"/>
                  <a:gd name="T1" fmla="*/ 12 h 12"/>
                  <a:gd name="T2" fmla="*/ 7 w 8"/>
                  <a:gd name="T3" fmla="*/ 0 h 12"/>
                  <a:gd name="T4" fmla="*/ 0 w 8"/>
                  <a:gd name="T5" fmla="*/ 12 h 12"/>
                </a:gdLst>
                <a:ahLst/>
                <a:cxnLst>
                  <a:cxn ang="0">
                    <a:pos x="T0" y="T1"/>
                  </a:cxn>
                  <a:cxn ang="0">
                    <a:pos x="T2" y="T3"/>
                  </a:cxn>
                  <a:cxn ang="0">
                    <a:pos x="T4" y="T5"/>
                  </a:cxn>
                </a:cxnLst>
                <a:rect l="0" t="0" r="r" b="b"/>
                <a:pathLst>
                  <a:path w="8" h="12">
                    <a:moveTo>
                      <a:pt x="0" y="12"/>
                    </a:moveTo>
                    <a:cubicBezTo>
                      <a:pt x="1" y="7"/>
                      <a:pt x="2" y="3"/>
                      <a:pt x="7" y="0"/>
                    </a:cubicBezTo>
                    <a:cubicBezTo>
                      <a:pt x="8" y="7"/>
                      <a:pt x="4" y="10"/>
                      <a:pt x="0" y="12"/>
                    </a:cubicBezTo>
                    <a:close/>
                  </a:path>
                </a:pathLst>
              </a:custGeom>
              <a:solidFill>
                <a:srgbClr val="EAC9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7" name="Freeform 251">
                <a:extLst>
                  <a:ext uri="{FF2B5EF4-FFF2-40B4-BE49-F238E27FC236}">
                    <a16:creationId xmlns:a16="http://schemas.microsoft.com/office/drawing/2014/main" id="{E66103CE-A14B-A665-DEB6-97CFA6F825A0}"/>
                  </a:ext>
                </a:extLst>
              </p:cNvPr>
              <p:cNvSpPr/>
              <p:nvPr/>
            </p:nvSpPr>
            <p:spPr bwMode="auto">
              <a:xfrm>
                <a:off x="1895" y="1879"/>
                <a:ext cx="12" cy="20"/>
              </a:xfrm>
              <a:custGeom>
                <a:avLst/>
                <a:gdLst>
                  <a:gd name="T0" fmla="*/ 6 w 6"/>
                  <a:gd name="T1" fmla="*/ 4 h 10"/>
                  <a:gd name="T2" fmla="*/ 2 w 6"/>
                  <a:gd name="T3" fmla="*/ 10 h 10"/>
                  <a:gd name="T4" fmla="*/ 0 w 6"/>
                  <a:gd name="T5" fmla="*/ 7 h 10"/>
                  <a:gd name="T6" fmla="*/ 3 w 6"/>
                  <a:gd name="T7" fmla="*/ 1 h 10"/>
                  <a:gd name="T8" fmla="*/ 6 w 6"/>
                  <a:gd name="T9" fmla="*/ 4 h 10"/>
                </a:gdLst>
                <a:ahLst/>
                <a:cxnLst>
                  <a:cxn ang="0">
                    <a:pos x="T0" y="T1"/>
                  </a:cxn>
                  <a:cxn ang="0">
                    <a:pos x="T2" y="T3"/>
                  </a:cxn>
                  <a:cxn ang="0">
                    <a:pos x="T4" y="T5"/>
                  </a:cxn>
                  <a:cxn ang="0">
                    <a:pos x="T6" y="T7"/>
                  </a:cxn>
                  <a:cxn ang="0">
                    <a:pos x="T8" y="T9"/>
                  </a:cxn>
                </a:cxnLst>
                <a:rect l="0" t="0" r="r" b="b"/>
                <a:pathLst>
                  <a:path w="6" h="10">
                    <a:moveTo>
                      <a:pt x="6" y="4"/>
                    </a:moveTo>
                    <a:cubicBezTo>
                      <a:pt x="5" y="7"/>
                      <a:pt x="5" y="10"/>
                      <a:pt x="2" y="10"/>
                    </a:cubicBezTo>
                    <a:cubicBezTo>
                      <a:pt x="0" y="10"/>
                      <a:pt x="0" y="8"/>
                      <a:pt x="0" y="7"/>
                    </a:cubicBezTo>
                    <a:cubicBezTo>
                      <a:pt x="0" y="4"/>
                      <a:pt x="0" y="1"/>
                      <a:pt x="3" y="1"/>
                    </a:cubicBezTo>
                    <a:cubicBezTo>
                      <a:pt x="5" y="0"/>
                      <a:pt x="6" y="2"/>
                      <a:pt x="6" y="4"/>
                    </a:cubicBezTo>
                    <a:close/>
                  </a:path>
                </a:pathLst>
              </a:custGeom>
              <a:solidFill>
                <a:srgbClr val="F2D4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8" name="Freeform 252">
                <a:extLst>
                  <a:ext uri="{FF2B5EF4-FFF2-40B4-BE49-F238E27FC236}">
                    <a16:creationId xmlns:a16="http://schemas.microsoft.com/office/drawing/2014/main" id="{C6ECB929-D931-C816-9ECA-8776EAC5A983}"/>
                  </a:ext>
                </a:extLst>
              </p:cNvPr>
              <p:cNvSpPr/>
              <p:nvPr/>
            </p:nvSpPr>
            <p:spPr bwMode="auto">
              <a:xfrm>
                <a:off x="2243" y="3214"/>
                <a:ext cx="14" cy="18"/>
              </a:xfrm>
              <a:custGeom>
                <a:avLst/>
                <a:gdLst>
                  <a:gd name="T0" fmla="*/ 7 w 7"/>
                  <a:gd name="T1" fmla="*/ 5 h 9"/>
                  <a:gd name="T2" fmla="*/ 4 w 7"/>
                  <a:gd name="T3" fmla="*/ 8 h 9"/>
                  <a:gd name="T4" fmla="*/ 0 w 7"/>
                  <a:gd name="T5" fmla="*/ 5 h 9"/>
                  <a:gd name="T6" fmla="*/ 3 w 7"/>
                  <a:gd name="T7" fmla="*/ 0 h 9"/>
                  <a:gd name="T8" fmla="*/ 7 w 7"/>
                  <a:gd name="T9" fmla="*/ 5 h 9"/>
                </a:gdLst>
                <a:ahLst/>
                <a:cxnLst>
                  <a:cxn ang="0">
                    <a:pos x="T0" y="T1"/>
                  </a:cxn>
                  <a:cxn ang="0">
                    <a:pos x="T2" y="T3"/>
                  </a:cxn>
                  <a:cxn ang="0">
                    <a:pos x="T4" y="T5"/>
                  </a:cxn>
                  <a:cxn ang="0">
                    <a:pos x="T6" y="T7"/>
                  </a:cxn>
                  <a:cxn ang="0">
                    <a:pos x="T8" y="T9"/>
                  </a:cxn>
                </a:cxnLst>
                <a:rect l="0" t="0" r="r" b="b"/>
                <a:pathLst>
                  <a:path w="7" h="9">
                    <a:moveTo>
                      <a:pt x="7" y="5"/>
                    </a:moveTo>
                    <a:cubicBezTo>
                      <a:pt x="7" y="7"/>
                      <a:pt x="7" y="9"/>
                      <a:pt x="4" y="8"/>
                    </a:cubicBezTo>
                    <a:cubicBezTo>
                      <a:pt x="2" y="8"/>
                      <a:pt x="0" y="7"/>
                      <a:pt x="0" y="5"/>
                    </a:cubicBezTo>
                    <a:cubicBezTo>
                      <a:pt x="0" y="3"/>
                      <a:pt x="0" y="0"/>
                      <a:pt x="3" y="0"/>
                    </a:cubicBezTo>
                    <a:cubicBezTo>
                      <a:pt x="6" y="0"/>
                      <a:pt x="7" y="3"/>
                      <a:pt x="7" y="5"/>
                    </a:cubicBezTo>
                    <a:close/>
                  </a:path>
                </a:pathLst>
              </a:custGeom>
              <a:solidFill>
                <a:srgbClr val="E0B8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9" name="Freeform 253">
                <a:extLst>
                  <a:ext uri="{FF2B5EF4-FFF2-40B4-BE49-F238E27FC236}">
                    <a16:creationId xmlns:a16="http://schemas.microsoft.com/office/drawing/2014/main" id="{875E3A81-9D30-C393-169F-DDC137C36484}"/>
                  </a:ext>
                </a:extLst>
              </p:cNvPr>
              <p:cNvSpPr/>
              <p:nvPr/>
            </p:nvSpPr>
            <p:spPr bwMode="auto">
              <a:xfrm>
                <a:off x="1909" y="2833"/>
                <a:ext cx="17" cy="19"/>
              </a:xfrm>
              <a:custGeom>
                <a:avLst/>
                <a:gdLst>
                  <a:gd name="T0" fmla="*/ 2 w 9"/>
                  <a:gd name="T1" fmla="*/ 10 h 10"/>
                  <a:gd name="T2" fmla="*/ 3 w 9"/>
                  <a:gd name="T3" fmla="*/ 0 h 10"/>
                  <a:gd name="T4" fmla="*/ 2 w 9"/>
                  <a:gd name="T5" fmla="*/ 10 h 10"/>
                </a:gdLst>
                <a:ahLst/>
                <a:cxnLst>
                  <a:cxn ang="0">
                    <a:pos x="T0" y="T1"/>
                  </a:cxn>
                  <a:cxn ang="0">
                    <a:pos x="T2" y="T3"/>
                  </a:cxn>
                  <a:cxn ang="0">
                    <a:pos x="T4" y="T5"/>
                  </a:cxn>
                </a:cxnLst>
                <a:rect l="0" t="0" r="r" b="b"/>
                <a:pathLst>
                  <a:path w="9" h="10">
                    <a:moveTo>
                      <a:pt x="2" y="10"/>
                    </a:moveTo>
                    <a:cubicBezTo>
                      <a:pt x="0" y="7"/>
                      <a:pt x="2" y="4"/>
                      <a:pt x="3" y="0"/>
                    </a:cubicBezTo>
                    <a:cubicBezTo>
                      <a:pt x="9" y="6"/>
                      <a:pt x="9" y="6"/>
                      <a:pt x="2" y="10"/>
                    </a:cubicBezTo>
                    <a:close/>
                  </a:path>
                </a:pathLst>
              </a:custGeom>
              <a:solidFill>
                <a:srgbClr val="E0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0" name="Freeform 254">
                <a:extLst>
                  <a:ext uri="{FF2B5EF4-FFF2-40B4-BE49-F238E27FC236}">
                    <a16:creationId xmlns:a16="http://schemas.microsoft.com/office/drawing/2014/main" id="{2A884D12-1A4C-F1C8-0615-F0E71E163E8E}"/>
                  </a:ext>
                </a:extLst>
              </p:cNvPr>
              <p:cNvSpPr/>
              <p:nvPr/>
            </p:nvSpPr>
            <p:spPr bwMode="auto">
              <a:xfrm>
                <a:off x="2188" y="2379"/>
                <a:ext cx="19" cy="24"/>
              </a:xfrm>
              <a:custGeom>
                <a:avLst/>
                <a:gdLst>
                  <a:gd name="T0" fmla="*/ 10 w 10"/>
                  <a:gd name="T1" fmla="*/ 8 h 12"/>
                  <a:gd name="T2" fmla="*/ 1 w 10"/>
                  <a:gd name="T3" fmla="*/ 9 h 12"/>
                  <a:gd name="T4" fmla="*/ 2 w 10"/>
                  <a:gd name="T5" fmla="*/ 5 h 12"/>
                  <a:gd name="T6" fmla="*/ 10 w 10"/>
                  <a:gd name="T7" fmla="*/ 8 h 12"/>
                </a:gdLst>
                <a:ahLst/>
                <a:cxnLst>
                  <a:cxn ang="0">
                    <a:pos x="T0" y="T1"/>
                  </a:cxn>
                  <a:cxn ang="0">
                    <a:pos x="T2" y="T3"/>
                  </a:cxn>
                  <a:cxn ang="0">
                    <a:pos x="T4" y="T5"/>
                  </a:cxn>
                  <a:cxn ang="0">
                    <a:pos x="T6" y="T7"/>
                  </a:cxn>
                </a:cxnLst>
                <a:rect l="0" t="0" r="r" b="b"/>
                <a:pathLst>
                  <a:path w="10" h="12">
                    <a:moveTo>
                      <a:pt x="10" y="8"/>
                    </a:moveTo>
                    <a:cubicBezTo>
                      <a:pt x="7" y="11"/>
                      <a:pt x="4" y="12"/>
                      <a:pt x="1" y="9"/>
                    </a:cubicBezTo>
                    <a:cubicBezTo>
                      <a:pt x="0" y="8"/>
                      <a:pt x="1" y="6"/>
                      <a:pt x="2" y="5"/>
                    </a:cubicBezTo>
                    <a:cubicBezTo>
                      <a:pt x="7" y="0"/>
                      <a:pt x="7" y="8"/>
                      <a:pt x="10" y="8"/>
                    </a:cubicBezTo>
                    <a:close/>
                  </a:path>
                </a:pathLst>
              </a:custGeom>
              <a:solidFill>
                <a:srgbClr val="D8B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1" name="Freeform 255">
                <a:extLst>
                  <a:ext uri="{FF2B5EF4-FFF2-40B4-BE49-F238E27FC236}">
                    <a16:creationId xmlns:a16="http://schemas.microsoft.com/office/drawing/2014/main" id="{A245D19F-6E32-B073-F9C1-48DF9B832A9D}"/>
                  </a:ext>
                </a:extLst>
              </p:cNvPr>
              <p:cNvSpPr/>
              <p:nvPr/>
            </p:nvSpPr>
            <p:spPr bwMode="auto">
              <a:xfrm>
                <a:off x="1863" y="2943"/>
                <a:ext cx="16" cy="24"/>
              </a:xfrm>
              <a:custGeom>
                <a:avLst/>
                <a:gdLst>
                  <a:gd name="T0" fmla="*/ 7 w 8"/>
                  <a:gd name="T1" fmla="*/ 0 h 12"/>
                  <a:gd name="T2" fmla="*/ 4 w 8"/>
                  <a:gd name="T3" fmla="*/ 11 h 12"/>
                  <a:gd name="T4" fmla="*/ 1 w 8"/>
                  <a:gd name="T5" fmla="*/ 10 h 12"/>
                  <a:gd name="T6" fmla="*/ 7 w 8"/>
                  <a:gd name="T7" fmla="*/ 0 h 12"/>
                </a:gdLst>
                <a:ahLst/>
                <a:cxnLst>
                  <a:cxn ang="0">
                    <a:pos x="T0" y="T1"/>
                  </a:cxn>
                  <a:cxn ang="0">
                    <a:pos x="T2" y="T3"/>
                  </a:cxn>
                  <a:cxn ang="0">
                    <a:pos x="T4" y="T5"/>
                  </a:cxn>
                  <a:cxn ang="0">
                    <a:pos x="T6" y="T7"/>
                  </a:cxn>
                </a:cxnLst>
                <a:rect l="0" t="0" r="r" b="b"/>
                <a:pathLst>
                  <a:path w="8" h="12">
                    <a:moveTo>
                      <a:pt x="7" y="0"/>
                    </a:moveTo>
                    <a:cubicBezTo>
                      <a:pt x="8" y="5"/>
                      <a:pt x="7" y="9"/>
                      <a:pt x="4" y="11"/>
                    </a:cubicBezTo>
                    <a:cubicBezTo>
                      <a:pt x="2" y="12"/>
                      <a:pt x="1" y="12"/>
                      <a:pt x="1" y="10"/>
                    </a:cubicBezTo>
                    <a:cubicBezTo>
                      <a:pt x="0" y="6"/>
                      <a:pt x="3" y="3"/>
                      <a:pt x="7" y="0"/>
                    </a:cubicBezTo>
                    <a:close/>
                  </a:path>
                </a:pathLst>
              </a:custGeom>
              <a:solidFill>
                <a:srgbClr val="F0CE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2" name="Freeform 256">
                <a:extLst>
                  <a:ext uri="{FF2B5EF4-FFF2-40B4-BE49-F238E27FC236}">
                    <a16:creationId xmlns:a16="http://schemas.microsoft.com/office/drawing/2014/main" id="{D46C1ADB-4BC9-D558-040B-3939EAAA1E23}"/>
                  </a:ext>
                </a:extLst>
              </p:cNvPr>
              <p:cNvSpPr/>
              <p:nvPr/>
            </p:nvSpPr>
            <p:spPr bwMode="auto">
              <a:xfrm>
                <a:off x="2217" y="2779"/>
                <a:ext cx="20" cy="24"/>
              </a:xfrm>
              <a:custGeom>
                <a:avLst/>
                <a:gdLst>
                  <a:gd name="T0" fmla="*/ 0 w 10"/>
                  <a:gd name="T1" fmla="*/ 1 h 12"/>
                  <a:gd name="T2" fmla="*/ 10 w 10"/>
                  <a:gd name="T3" fmla="*/ 7 h 12"/>
                  <a:gd name="T4" fmla="*/ 10 w 10"/>
                  <a:gd name="T5" fmla="*/ 6 h 12"/>
                  <a:gd name="T6" fmla="*/ 1 w 10"/>
                  <a:gd name="T7" fmla="*/ 1 h 12"/>
                  <a:gd name="T8" fmla="*/ 0 w 10"/>
                  <a:gd name="T9" fmla="*/ 1 h 12"/>
                </a:gdLst>
                <a:ahLst/>
                <a:cxnLst>
                  <a:cxn ang="0">
                    <a:pos x="T0" y="T1"/>
                  </a:cxn>
                  <a:cxn ang="0">
                    <a:pos x="T2" y="T3"/>
                  </a:cxn>
                  <a:cxn ang="0">
                    <a:pos x="T4" y="T5"/>
                  </a:cxn>
                  <a:cxn ang="0">
                    <a:pos x="T6" y="T7"/>
                  </a:cxn>
                  <a:cxn ang="0">
                    <a:pos x="T8" y="T9"/>
                  </a:cxn>
                </a:cxnLst>
                <a:rect l="0" t="0" r="r" b="b"/>
                <a:pathLst>
                  <a:path w="10" h="12">
                    <a:moveTo>
                      <a:pt x="0" y="1"/>
                    </a:moveTo>
                    <a:cubicBezTo>
                      <a:pt x="5" y="0"/>
                      <a:pt x="8" y="2"/>
                      <a:pt x="10" y="7"/>
                    </a:cubicBezTo>
                    <a:cubicBezTo>
                      <a:pt x="10" y="7"/>
                      <a:pt x="10" y="6"/>
                      <a:pt x="10" y="6"/>
                    </a:cubicBezTo>
                    <a:cubicBezTo>
                      <a:pt x="2" y="12"/>
                      <a:pt x="2" y="6"/>
                      <a:pt x="1" y="1"/>
                    </a:cubicBezTo>
                    <a:cubicBezTo>
                      <a:pt x="1" y="1"/>
                      <a:pt x="0" y="1"/>
                      <a:pt x="0" y="1"/>
                    </a:cubicBezTo>
                    <a:close/>
                  </a:path>
                </a:pathLst>
              </a:custGeom>
              <a:solidFill>
                <a:srgbClr val="E5C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3" name="Freeform 257">
                <a:extLst>
                  <a:ext uri="{FF2B5EF4-FFF2-40B4-BE49-F238E27FC236}">
                    <a16:creationId xmlns:a16="http://schemas.microsoft.com/office/drawing/2014/main" id="{47BA1806-C5C1-0CC6-C0F9-42278AA846E8}"/>
                  </a:ext>
                </a:extLst>
              </p:cNvPr>
              <p:cNvSpPr/>
              <p:nvPr/>
            </p:nvSpPr>
            <p:spPr bwMode="auto">
              <a:xfrm>
                <a:off x="2241" y="3028"/>
                <a:ext cx="18" cy="28"/>
              </a:xfrm>
              <a:custGeom>
                <a:avLst/>
                <a:gdLst>
                  <a:gd name="T0" fmla="*/ 9 w 9"/>
                  <a:gd name="T1" fmla="*/ 14 h 14"/>
                  <a:gd name="T2" fmla="*/ 0 w 9"/>
                  <a:gd name="T3" fmla="*/ 0 h 14"/>
                  <a:gd name="T4" fmla="*/ 9 w 9"/>
                  <a:gd name="T5" fmla="*/ 14 h 14"/>
                </a:gdLst>
                <a:ahLst/>
                <a:cxnLst>
                  <a:cxn ang="0">
                    <a:pos x="T0" y="T1"/>
                  </a:cxn>
                  <a:cxn ang="0">
                    <a:pos x="T2" y="T3"/>
                  </a:cxn>
                  <a:cxn ang="0">
                    <a:pos x="T4" y="T5"/>
                  </a:cxn>
                </a:cxnLst>
                <a:rect l="0" t="0" r="r" b="b"/>
                <a:pathLst>
                  <a:path w="9" h="14">
                    <a:moveTo>
                      <a:pt x="9" y="14"/>
                    </a:moveTo>
                    <a:cubicBezTo>
                      <a:pt x="5" y="11"/>
                      <a:pt x="3" y="5"/>
                      <a:pt x="0" y="0"/>
                    </a:cubicBezTo>
                    <a:cubicBezTo>
                      <a:pt x="7" y="3"/>
                      <a:pt x="8" y="5"/>
                      <a:pt x="9" y="14"/>
                    </a:cubicBezTo>
                    <a:close/>
                  </a:path>
                </a:pathLst>
              </a:custGeom>
              <a:solidFill>
                <a:srgbClr val="E8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4" name="Freeform 258">
                <a:extLst>
                  <a:ext uri="{FF2B5EF4-FFF2-40B4-BE49-F238E27FC236}">
                    <a16:creationId xmlns:a16="http://schemas.microsoft.com/office/drawing/2014/main" id="{9E19169C-2DA6-6A32-7BDA-E712DDD0B98C}"/>
                  </a:ext>
                </a:extLst>
              </p:cNvPr>
              <p:cNvSpPr/>
              <p:nvPr/>
            </p:nvSpPr>
            <p:spPr bwMode="auto">
              <a:xfrm>
                <a:off x="972" y="3076"/>
                <a:ext cx="14" cy="24"/>
              </a:xfrm>
              <a:custGeom>
                <a:avLst/>
                <a:gdLst>
                  <a:gd name="T0" fmla="*/ 2 w 7"/>
                  <a:gd name="T1" fmla="*/ 10 h 12"/>
                  <a:gd name="T2" fmla="*/ 0 w 7"/>
                  <a:gd name="T3" fmla="*/ 8 h 12"/>
                  <a:gd name="T4" fmla="*/ 0 w 7"/>
                  <a:gd name="T5" fmla="*/ 0 h 12"/>
                  <a:gd name="T6" fmla="*/ 7 w 7"/>
                  <a:gd name="T7" fmla="*/ 9 h 12"/>
                  <a:gd name="T8" fmla="*/ 2 w 7"/>
                  <a:gd name="T9" fmla="*/ 10 h 12"/>
                </a:gdLst>
                <a:ahLst/>
                <a:cxnLst>
                  <a:cxn ang="0">
                    <a:pos x="T0" y="T1"/>
                  </a:cxn>
                  <a:cxn ang="0">
                    <a:pos x="T2" y="T3"/>
                  </a:cxn>
                  <a:cxn ang="0">
                    <a:pos x="T4" y="T5"/>
                  </a:cxn>
                  <a:cxn ang="0">
                    <a:pos x="T6" y="T7"/>
                  </a:cxn>
                  <a:cxn ang="0">
                    <a:pos x="T8" y="T9"/>
                  </a:cxn>
                </a:cxnLst>
                <a:rect l="0" t="0" r="r" b="b"/>
                <a:pathLst>
                  <a:path w="7" h="12">
                    <a:moveTo>
                      <a:pt x="2" y="10"/>
                    </a:moveTo>
                    <a:cubicBezTo>
                      <a:pt x="2" y="10"/>
                      <a:pt x="1" y="9"/>
                      <a:pt x="0" y="8"/>
                    </a:cubicBezTo>
                    <a:cubicBezTo>
                      <a:pt x="0" y="6"/>
                      <a:pt x="0" y="3"/>
                      <a:pt x="0" y="0"/>
                    </a:cubicBezTo>
                    <a:cubicBezTo>
                      <a:pt x="5" y="2"/>
                      <a:pt x="7" y="5"/>
                      <a:pt x="7" y="9"/>
                    </a:cubicBezTo>
                    <a:cubicBezTo>
                      <a:pt x="7" y="12"/>
                      <a:pt x="4" y="10"/>
                      <a:pt x="2" y="10"/>
                    </a:cubicBezTo>
                    <a:close/>
                  </a:path>
                </a:pathLst>
              </a:custGeom>
              <a:solidFill>
                <a:srgbClr val="EAC7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5" name="Freeform 259">
                <a:extLst>
                  <a:ext uri="{FF2B5EF4-FFF2-40B4-BE49-F238E27FC236}">
                    <a16:creationId xmlns:a16="http://schemas.microsoft.com/office/drawing/2014/main" id="{3404CEB0-9625-B910-538A-4E3413EAF7C9}"/>
                  </a:ext>
                </a:extLst>
              </p:cNvPr>
              <p:cNvSpPr/>
              <p:nvPr/>
            </p:nvSpPr>
            <p:spPr bwMode="auto">
              <a:xfrm>
                <a:off x="994" y="3090"/>
                <a:ext cx="24" cy="18"/>
              </a:xfrm>
              <a:custGeom>
                <a:avLst/>
                <a:gdLst>
                  <a:gd name="T0" fmla="*/ 2 w 12"/>
                  <a:gd name="T1" fmla="*/ 2 h 9"/>
                  <a:gd name="T2" fmla="*/ 11 w 12"/>
                  <a:gd name="T3" fmla="*/ 0 h 9"/>
                  <a:gd name="T4" fmla="*/ 10 w 12"/>
                  <a:gd name="T5" fmla="*/ 9 h 9"/>
                  <a:gd name="T6" fmla="*/ 0 w 12"/>
                  <a:gd name="T7" fmla="*/ 6 h 9"/>
                  <a:gd name="T8" fmla="*/ 2 w 12"/>
                  <a:gd name="T9" fmla="*/ 2 h 9"/>
                </a:gdLst>
                <a:ahLst/>
                <a:cxnLst>
                  <a:cxn ang="0">
                    <a:pos x="T0" y="T1"/>
                  </a:cxn>
                  <a:cxn ang="0">
                    <a:pos x="T2" y="T3"/>
                  </a:cxn>
                  <a:cxn ang="0">
                    <a:pos x="T4" y="T5"/>
                  </a:cxn>
                  <a:cxn ang="0">
                    <a:pos x="T6" y="T7"/>
                  </a:cxn>
                  <a:cxn ang="0">
                    <a:pos x="T8" y="T9"/>
                  </a:cxn>
                </a:cxnLst>
                <a:rect l="0" t="0" r="r" b="b"/>
                <a:pathLst>
                  <a:path w="12" h="9">
                    <a:moveTo>
                      <a:pt x="2" y="2"/>
                    </a:moveTo>
                    <a:cubicBezTo>
                      <a:pt x="6" y="5"/>
                      <a:pt x="8" y="2"/>
                      <a:pt x="11" y="0"/>
                    </a:cubicBezTo>
                    <a:cubicBezTo>
                      <a:pt x="12" y="3"/>
                      <a:pt x="12" y="6"/>
                      <a:pt x="10" y="9"/>
                    </a:cubicBezTo>
                    <a:cubicBezTo>
                      <a:pt x="7" y="8"/>
                      <a:pt x="4" y="7"/>
                      <a:pt x="0" y="6"/>
                    </a:cubicBezTo>
                    <a:cubicBezTo>
                      <a:pt x="1" y="4"/>
                      <a:pt x="2" y="3"/>
                      <a:pt x="2" y="2"/>
                    </a:cubicBezTo>
                    <a:close/>
                  </a:path>
                </a:pathLst>
              </a:custGeom>
              <a:solidFill>
                <a:srgbClr val="9550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6" name="Freeform 260">
                <a:extLst>
                  <a:ext uri="{FF2B5EF4-FFF2-40B4-BE49-F238E27FC236}">
                    <a16:creationId xmlns:a16="http://schemas.microsoft.com/office/drawing/2014/main" id="{D2D30E01-BA67-2607-D71C-5377C3A03C87}"/>
                  </a:ext>
                </a:extLst>
              </p:cNvPr>
              <p:cNvSpPr/>
              <p:nvPr/>
            </p:nvSpPr>
            <p:spPr bwMode="auto">
              <a:xfrm>
                <a:off x="2223" y="2374"/>
                <a:ext cx="22" cy="17"/>
              </a:xfrm>
              <a:custGeom>
                <a:avLst/>
                <a:gdLst>
                  <a:gd name="T0" fmla="*/ 11 w 11"/>
                  <a:gd name="T1" fmla="*/ 1 h 9"/>
                  <a:gd name="T2" fmla="*/ 1 w 11"/>
                  <a:gd name="T3" fmla="*/ 6 h 9"/>
                  <a:gd name="T4" fmla="*/ 0 w 11"/>
                  <a:gd name="T5" fmla="*/ 5 h 9"/>
                  <a:gd name="T6" fmla="*/ 11 w 11"/>
                  <a:gd name="T7" fmla="*/ 1 h 9"/>
                </a:gdLst>
                <a:ahLst/>
                <a:cxnLst>
                  <a:cxn ang="0">
                    <a:pos x="T0" y="T1"/>
                  </a:cxn>
                  <a:cxn ang="0">
                    <a:pos x="T2" y="T3"/>
                  </a:cxn>
                  <a:cxn ang="0">
                    <a:pos x="T4" y="T5"/>
                  </a:cxn>
                  <a:cxn ang="0">
                    <a:pos x="T6" y="T7"/>
                  </a:cxn>
                </a:cxnLst>
                <a:rect l="0" t="0" r="r" b="b"/>
                <a:pathLst>
                  <a:path w="11" h="9">
                    <a:moveTo>
                      <a:pt x="11" y="1"/>
                    </a:moveTo>
                    <a:cubicBezTo>
                      <a:pt x="8" y="4"/>
                      <a:pt x="6" y="9"/>
                      <a:pt x="1" y="6"/>
                    </a:cubicBezTo>
                    <a:cubicBezTo>
                      <a:pt x="0" y="6"/>
                      <a:pt x="0" y="5"/>
                      <a:pt x="0" y="5"/>
                    </a:cubicBezTo>
                    <a:cubicBezTo>
                      <a:pt x="3" y="1"/>
                      <a:pt x="7" y="0"/>
                      <a:pt x="11" y="1"/>
                    </a:cubicBezTo>
                    <a:close/>
                  </a:path>
                </a:pathLst>
              </a:custGeom>
              <a:solidFill>
                <a:srgbClr val="EA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7" name="Freeform 261">
                <a:extLst>
                  <a:ext uri="{FF2B5EF4-FFF2-40B4-BE49-F238E27FC236}">
                    <a16:creationId xmlns:a16="http://schemas.microsoft.com/office/drawing/2014/main" id="{0BB8B42A-36F7-3B59-5195-550A8FCFB801}"/>
                  </a:ext>
                </a:extLst>
              </p:cNvPr>
              <p:cNvSpPr/>
              <p:nvPr/>
            </p:nvSpPr>
            <p:spPr bwMode="auto">
              <a:xfrm>
                <a:off x="671" y="3151"/>
                <a:ext cx="14" cy="28"/>
              </a:xfrm>
              <a:custGeom>
                <a:avLst/>
                <a:gdLst>
                  <a:gd name="T0" fmla="*/ 2 w 7"/>
                  <a:gd name="T1" fmla="*/ 0 h 14"/>
                  <a:gd name="T2" fmla="*/ 6 w 7"/>
                  <a:gd name="T3" fmla="*/ 14 h 14"/>
                  <a:gd name="T4" fmla="*/ 2 w 7"/>
                  <a:gd name="T5" fmla="*/ 0 h 14"/>
                </a:gdLst>
                <a:ahLst/>
                <a:cxnLst>
                  <a:cxn ang="0">
                    <a:pos x="T0" y="T1"/>
                  </a:cxn>
                  <a:cxn ang="0">
                    <a:pos x="T2" y="T3"/>
                  </a:cxn>
                  <a:cxn ang="0">
                    <a:pos x="T4" y="T5"/>
                  </a:cxn>
                </a:cxnLst>
                <a:rect l="0" t="0" r="r" b="b"/>
                <a:pathLst>
                  <a:path w="7" h="14">
                    <a:moveTo>
                      <a:pt x="2" y="0"/>
                    </a:moveTo>
                    <a:cubicBezTo>
                      <a:pt x="7" y="5"/>
                      <a:pt x="5" y="9"/>
                      <a:pt x="6" y="14"/>
                    </a:cubicBezTo>
                    <a:cubicBezTo>
                      <a:pt x="0" y="10"/>
                      <a:pt x="1" y="6"/>
                      <a:pt x="2" y="0"/>
                    </a:cubicBezTo>
                    <a:close/>
                  </a:path>
                </a:pathLst>
              </a:custGeom>
              <a:solidFill>
                <a:srgbClr val="E6C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8" name="Freeform 262">
                <a:extLst>
                  <a:ext uri="{FF2B5EF4-FFF2-40B4-BE49-F238E27FC236}">
                    <a16:creationId xmlns:a16="http://schemas.microsoft.com/office/drawing/2014/main" id="{704BAC5E-6177-F370-3A4B-3B641554CD51}"/>
                  </a:ext>
                </a:extLst>
              </p:cNvPr>
              <p:cNvSpPr/>
              <p:nvPr/>
            </p:nvSpPr>
            <p:spPr bwMode="auto">
              <a:xfrm>
                <a:off x="1865" y="1643"/>
                <a:ext cx="12" cy="24"/>
              </a:xfrm>
              <a:custGeom>
                <a:avLst/>
                <a:gdLst>
                  <a:gd name="T0" fmla="*/ 0 w 6"/>
                  <a:gd name="T1" fmla="*/ 12 h 12"/>
                  <a:gd name="T2" fmla="*/ 2 w 6"/>
                  <a:gd name="T3" fmla="*/ 0 h 12"/>
                  <a:gd name="T4" fmla="*/ 0 w 6"/>
                  <a:gd name="T5" fmla="*/ 12 h 12"/>
                </a:gdLst>
                <a:ahLst/>
                <a:cxnLst>
                  <a:cxn ang="0">
                    <a:pos x="T0" y="T1"/>
                  </a:cxn>
                  <a:cxn ang="0">
                    <a:pos x="T2" y="T3"/>
                  </a:cxn>
                  <a:cxn ang="0">
                    <a:pos x="T4" y="T5"/>
                  </a:cxn>
                </a:cxnLst>
                <a:rect l="0" t="0" r="r" b="b"/>
                <a:pathLst>
                  <a:path w="6" h="12">
                    <a:moveTo>
                      <a:pt x="0" y="12"/>
                    </a:moveTo>
                    <a:cubicBezTo>
                      <a:pt x="0" y="8"/>
                      <a:pt x="1" y="5"/>
                      <a:pt x="2" y="0"/>
                    </a:cubicBezTo>
                    <a:cubicBezTo>
                      <a:pt x="6" y="5"/>
                      <a:pt x="6" y="5"/>
                      <a:pt x="0" y="12"/>
                    </a:cubicBezTo>
                    <a:close/>
                  </a:path>
                </a:pathLst>
              </a:custGeom>
              <a:solidFill>
                <a:srgbClr val="D9B1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9" name="Freeform 263">
                <a:extLst>
                  <a:ext uri="{FF2B5EF4-FFF2-40B4-BE49-F238E27FC236}">
                    <a16:creationId xmlns:a16="http://schemas.microsoft.com/office/drawing/2014/main" id="{FA458D0F-330F-9EBC-9F7A-CD6EED7186AE}"/>
                  </a:ext>
                </a:extLst>
              </p:cNvPr>
              <p:cNvSpPr/>
              <p:nvPr/>
            </p:nvSpPr>
            <p:spPr bwMode="auto">
              <a:xfrm>
                <a:off x="707" y="3317"/>
                <a:ext cx="16" cy="24"/>
              </a:xfrm>
              <a:custGeom>
                <a:avLst/>
                <a:gdLst>
                  <a:gd name="T0" fmla="*/ 2 w 8"/>
                  <a:gd name="T1" fmla="*/ 0 h 12"/>
                  <a:gd name="T2" fmla="*/ 7 w 8"/>
                  <a:gd name="T3" fmla="*/ 10 h 12"/>
                  <a:gd name="T4" fmla="*/ 4 w 8"/>
                  <a:gd name="T5" fmla="*/ 12 h 12"/>
                  <a:gd name="T6" fmla="*/ 2 w 8"/>
                  <a:gd name="T7" fmla="*/ 0 h 12"/>
                </a:gdLst>
                <a:ahLst/>
                <a:cxnLst>
                  <a:cxn ang="0">
                    <a:pos x="T0" y="T1"/>
                  </a:cxn>
                  <a:cxn ang="0">
                    <a:pos x="T2" y="T3"/>
                  </a:cxn>
                  <a:cxn ang="0">
                    <a:pos x="T4" y="T5"/>
                  </a:cxn>
                  <a:cxn ang="0">
                    <a:pos x="T6" y="T7"/>
                  </a:cxn>
                </a:cxnLst>
                <a:rect l="0" t="0" r="r" b="b"/>
                <a:pathLst>
                  <a:path w="8" h="12">
                    <a:moveTo>
                      <a:pt x="2" y="0"/>
                    </a:moveTo>
                    <a:cubicBezTo>
                      <a:pt x="7" y="3"/>
                      <a:pt x="8" y="6"/>
                      <a:pt x="7" y="10"/>
                    </a:cubicBezTo>
                    <a:cubicBezTo>
                      <a:pt x="7" y="11"/>
                      <a:pt x="5" y="12"/>
                      <a:pt x="4" y="12"/>
                    </a:cubicBezTo>
                    <a:cubicBezTo>
                      <a:pt x="1" y="9"/>
                      <a:pt x="0" y="5"/>
                      <a:pt x="2" y="0"/>
                    </a:cubicBezTo>
                    <a:close/>
                  </a:path>
                </a:pathLst>
              </a:custGeom>
              <a:solidFill>
                <a:srgbClr val="DEB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0" name="Freeform 264">
                <a:extLst>
                  <a:ext uri="{FF2B5EF4-FFF2-40B4-BE49-F238E27FC236}">
                    <a16:creationId xmlns:a16="http://schemas.microsoft.com/office/drawing/2014/main" id="{2DE18847-AF55-64CB-B9AA-577B9FC95D55}"/>
                  </a:ext>
                </a:extLst>
              </p:cNvPr>
              <p:cNvSpPr/>
              <p:nvPr/>
            </p:nvSpPr>
            <p:spPr bwMode="auto">
              <a:xfrm>
                <a:off x="1580" y="2455"/>
                <a:ext cx="24" cy="19"/>
              </a:xfrm>
              <a:custGeom>
                <a:avLst/>
                <a:gdLst>
                  <a:gd name="T0" fmla="*/ 0 w 12"/>
                  <a:gd name="T1" fmla="*/ 8 h 10"/>
                  <a:gd name="T2" fmla="*/ 11 w 12"/>
                  <a:gd name="T3" fmla="*/ 0 h 10"/>
                  <a:gd name="T4" fmla="*/ 0 w 12"/>
                  <a:gd name="T5" fmla="*/ 8 h 10"/>
                </a:gdLst>
                <a:ahLst/>
                <a:cxnLst>
                  <a:cxn ang="0">
                    <a:pos x="T0" y="T1"/>
                  </a:cxn>
                  <a:cxn ang="0">
                    <a:pos x="T2" y="T3"/>
                  </a:cxn>
                  <a:cxn ang="0">
                    <a:pos x="T4" y="T5"/>
                  </a:cxn>
                </a:cxnLst>
                <a:rect l="0" t="0" r="r" b="b"/>
                <a:pathLst>
                  <a:path w="12" h="10">
                    <a:moveTo>
                      <a:pt x="0" y="8"/>
                    </a:moveTo>
                    <a:cubicBezTo>
                      <a:pt x="2" y="3"/>
                      <a:pt x="7" y="3"/>
                      <a:pt x="11" y="0"/>
                    </a:cubicBezTo>
                    <a:cubicBezTo>
                      <a:pt x="12" y="10"/>
                      <a:pt x="4" y="6"/>
                      <a:pt x="0" y="8"/>
                    </a:cubicBezTo>
                    <a:close/>
                  </a:path>
                </a:pathLst>
              </a:custGeom>
              <a:solidFill>
                <a:srgbClr val="E6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1" name="Freeform 265">
                <a:extLst>
                  <a:ext uri="{FF2B5EF4-FFF2-40B4-BE49-F238E27FC236}">
                    <a16:creationId xmlns:a16="http://schemas.microsoft.com/office/drawing/2014/main" id="{47EB76C1-8A9F-7D8F-CF0C-D489D65E5564}"/>
                  </a:ext>
                </a:extLst>
              </p:cNvPr>
              <p:cNvSpPr/>
              <p:nvPr/>
            </p:nvSpPr>
            <p:spPr bwMode="auto">
              <a:xfrm>
                <a:off x="1895" y="1730"/>
                <a:ext cx="14" cy="20"/>
              </a:xfrm>
              <a:custGeom>
                <a:avLst/>
                <a:gdLst>
                  <a:gd name="T0" fmla="*/ 6 w 7"/>
                  <a:gd name="T1" fmla="*/ 4 h 10"/>
                  <a:gd name="T2" fmla="*/ 3 w 7"/>
                  <a:gd name="T3" fmla="*/ 10 h 10"/>
                  <a:gd name="T4" fmla="*/ 1 w 7"/>
                  <a:gd name="T5" fmla="*/ 6 h 10"/>
                  <a:gd name="T6" fmla="*/ 4 w 7"/>
                  <a:gd name="T7" fmla="*/ 0 h 10"/>
                  <a:gd name="T8" fmla="*/ 6 w 7"/>
                  <a:gd name="T9" fmla="*/ 4 h 10"/>
                </a:gdLst>
                <a:ahLst/>
                <a:cxnLst>
                  <a:cxn ang="0">
                    <a:pos x="T0" y="T1"/>
                  </a:cxn>
                  <a:cxn ang="0">
                    <a:pos x="T2" y="T3"/>
                  </a:cxn>
                  <a:cxn ang="0">
                    <a:pos x="T4" y="T5"/>
                  </a:cxn>
                  <a:cxn ang="0">
                    <a:pos x="T6" y="T7"/>
                  </a:cxn>
                  <a:cxn ang="0">
                    <a:pos x="T8" y="T9"/>
                  </a:cxn>
                </a:cxnLst>
                <a:rect l="0" t="0" r="r" b="b"/>
                <a:pathLst>
                  <a:path w="7" h="10">
                    <a:moveTo>
                      <a:pt x="6" y="4"/>
                    </a:moveTo>
                    <a:cubicBezTo>
                      <a:pt x="6" y="7"/>
                      <a:pt x="7" y="10"/>
                      <a:pt x="3" y="10"/>
                    </a:cubicBezTo>
                    <a:cubicBezTo>
                      <a:pt x="1" y="10"/>
                      <a:pt x="0" y="8"/>
                      <a:pt x="1" y="6"/>
                    </a:cubicBezTo>
                    <a:cubicBezTo>
                      <a:pt x="1" y="4"/>
                      <a:pt x="0" y="0"/>
                      <a:pt x="4" y="0"/>
                    </a:cubicBezTo>
                    <a:cubicBezTo>
                      <a:pt x="6" y="0"/>
                      <a:pt x="6" y="3"/>
                      <a:pt x="6" y="4"/>
                    </a:cubicBezTo>
                    <a:close/>
                  </a:path>
                </a:pathLst>
              </a:custGeom>
              <a:solidFill>
                <a:srgbClr val="D1A9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2" name="Freeform 266">
                <a:extLst>
                  <a:ext uri="{FF2B5EF4-FFF2-40B4-BE49-F238E27FC236}">
                    <a16:creationId xmlns:a16="http://schemas.microsoft.com/office/drawing/2014/main" id="{2667829B-B880-0A5A-9B01-A0C5284F9186}"/>
                  </a:ext>
                </a:extLst>
              </p:cNvPr>
              <p:cNvSpPr/>
              <p:nvPr/>
            </p:nvSpPr>
            <p:spPr bwMode="auto">
              <a:xfrm>
                <a:off x="2085" y="3244"/>
                <a:ext cx="16" cy="14"/>
              </a:xfrm>
              <a:custGeom>
                <a:avLst/>
                <a:gdLst>
                  <a:gd name="T0" fmla="*/ 8 w 8"/>
                  <a:gd name="T1" fmla="*/ 2 h 7"/>
                  <a:gd name="T2" fmla="*/ 3 w 8"/>
                  <a:gd name="T3" fmla="*/ 7 h 7"/>
                  <a:gd name="T4" fmla="*/ 1 w 8"/>
                  <a:gd name="T5" fmla="*/ 5 h 7"/>
                  <a:gd name="T6" fmla="*/ 4 w 8"/>
                  <a:gd name="T7" fmla="*/ 0 h 7"/>
                  <a:gd name="T8" fmla="*/ 8 w 8"/>
                  <a:gd name="T9" fmla="*/ 2 h 7"/>
                </a:gdLst>
                <a:ahLst/>
                <a:cxnLst>
                  <a:cxn ang="0">
                    <a:pos x="T0" y="T1"/>
                  </a:cxn>
                  <a:cxn ang="0">
                    <a:pos x="T2" y="T3"/>
                  </a:cxn>
                  <a:cxn ang="0">
                    <a:pos x="T4" y="T5"/>
                  </a:cxn>
                  <a:cxn ang="0">
                    <a:pos x="T6" y="T7"/>
                  </a:cxn>
                  <a:cxn ang="0">
                    <a:pos x="T8" y="T9"/>
                  </a:cxn>
                </a:cxnLst>
                <a:rect l="0" t="0" r="r" b="b"/>
                <a:pathLst>
                  <a:path w="8" h="7">
                    <a:moveTo>
                      <a:pt x="8" y="2"/>
                    </a:moveTo>
                    <a:cubicBezTo>
                      <a:pt x="7" y="5"/>
                      <a:pt x="5" y="6"/>
                      <a:pt x="3" y="7"/>
                    </a:cubicBezTo>
                    <a:cubicBezTo>
                      <a:pt x="2" y="7"/>
                      <a:pt x="0" y="6"/>
                      <a:pt x="1" y="5"/>
                    </a:cubicBezTo>
                    <a:cubicBezTo>
                      <a:pt x="1" y="3"/>
                      <a:pt x="0" y="0"/>
                      <a:pt x="4" y="0"/>
                    </a:cubicBezTo>
                    <a:cubicBezTo>
                      <a:pt x="5" y="0"/>
                      <a:pt x="6" y="2"/>
                      <a:pt x="8" y="2"/>
                    </a:cubicBezTo>
                    <a:close/>
                  </a:path>
                </a:pathLst>
              </a:custGeom>
              <a:solidFill>
                <a:srgbClr val="ED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3" name="Freeform 267">
                <a:extLst>
                  <a:ext uri="{FF2B5EF4-FFF2-40B4-BE49-F238E27FC236}">
                    <a16:creationId xmlns:a16="http://schemas.microsoft.com/office/drawing/2014/main" id="{3D77B4A7-B70C-37BE-E7D1-0DCCACE94E53}"/>
                  </a:ext>
                </a:extLst>
              </p:cNvPr>
              <p:cNvSpPr/>
              <p:nvPr/>
            </p:nvSpPr>
            <p:spPr bwMode="auto">
              <a:xfrm>
                <a:off x="2160" y="3236"/>
                <a:ext cx="16" cy="20"/>
              </a:xfrm>
              <a:custGeom>
                <a:avLst/>
                <a:gdLst>
                  <a:gd name="T0" fmla="*/ 1 w 8"/>
                  <a:gd name="T1" fmla="*/ 0 h 10"/>
                  <a:gd name="T2" fmla="*/ 7 w 8"/>
                  <a:gd name="T3" fmla="*/ 9 h 10"/>
                  <a:gd name="T4" fmla="*/ 5 w 8"/>
                  <a:gd name="T5" fmla="*/ 10 h 10"/>
                  <a:gd name="T6" fmla="*/ 1 w 8"/>
                  <a:gd name="T7" fmla="*/ 0 h 10"/>
                </a:gdLst>
                <a:ahLst/>
                <a:cxnLst>
                  <a:cxn ang="0">
                    <a:pos x="T0" y="T1"/>
                  </a:cxn>
                  <a:cxn ang="0">
                    <a:pos x="T2" y="T3"/>
                  </a:cxn>
                  <a:cxn ang="0">
                    <a:pos x="T4" y="T5"/>
                  </a:cxn>
                  <a:cxn ang="0">
                    <a:pos x="T6" y="T7"/>
                  </a:cxn>
                </a:cxnLst>
                <a:rect l="0" t="0" r="r" b="b"/>
                <a:pathLst>
                  <a:path w="8" h="10">
                    <a:moveTo>
                      <a:pt x="1" y="0"/>
                    </a:moveTo>
                    <a:cubicBezTo>
                      <a:pt x="5" y="2"/>
                      <a:pt x="8" y="5"/>
                      <a:pt x="7" y="9"/>
                    </a:cubicBezTo>
                    <a:cubicBezTo>
                      <a:pt x="7" y="9"/>
                      <a:pt x="5" y="10"/>
                      <a:pt x="5" y="10"/>
                    </a:cubicBezTo>
                    <a:cubicBezTo>
                      <a:pt x="0" y="8"/>
                      <a:pt x="0" y="4"/>
                      <a:pt x="1" y="0"/>
                    </a:cubicBezTo>
                    <a:close/>
                  </a:path>
                </a:pathLst>
              </a:custGeom>
              <a:solidFill>
                <a:srgbClr val="E9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4" name="Freeform 268">
                <a:extLst>
                  <a:ext uri="{FF2B5EF4-FFF2-40B4-BE49-F238E27FC236}">
                    <a16:creationId xmlns:a16="http://schemas.microsoft.com/office/drawing/2014/main" id="{F9A05E42-5369-17BA-7BDF-58F4935EABAE}"/>
                  </a:ext>
                </a:extLst>
              </p:cNvPr>
              <p:cNvSpPr/>
              <p:nvPr/>
            </p:nvSpPr>
            <p:spPr bwMode="auto">
              <a:xfrm>
                <a:off x="2136" y="1964"/>
                <a:ext cx="22" cy="30"/>
              </a:xfrm>
              <a:custGeom>
                <a:avLst/>
                <a:gdLst>
                  <a:gd name="T0" fmla="*/ 2 w 11"/>
                  <a:gd name="T1" fmla="*/ 15 h 15"/>
                  <a:gd name="T2" fmla="*/ 3 w 11"/>
                  <a:gd name="T3" fmla="*/ 10 h 15"/>
                  <a:gd name="T4" fmla="*/ 5 w 11"/>
                  <a:gd name="T5" fmla="*/ 1 h 15"/>
                  <a:gd name="T6" fmla="*/ 8 w 11"/>
                  <a:gd name="T7" fmla="*/ 4 h 15"/>
                  <a:gd name="T8" fmla="*/ 2 w 11"/>
                  <a:gd name="T9" fmla="*/ 15 h 15"/>
                </a:gdLst>
                <a:ahLst/>
                <a:cxnLst>
                  <a:cxn ang="0">
                    <a:pos x="T0" y="T1"/>
                  </a:cxn>
                  <a:cxn ang="0">
                    <a:pos x="T2" y="T3"/>
                  </a:cxn>
                  <a:cxn ang="0">
                    <a:pos x="T4" y="T5"/>
                  </a:cxn>
                  <a:cxn ang="0">
                    <a:pos x="T6" y="T7"/>
                  </a:cxn>
                  <a:cxn ang="0">
                    <a:pos x="T8" y="T9"/>
                  </a:cxn>
                </a:cxnLst>
                <a:rect l="0" t="0" r="r" b="b"/>
                <a:pathLst>
                  <a:path w="11" h="15">
                    <a:moveTo>
                      <a:pt x="2" y="15"/>
                    </a:moveTo>
                    <a:cubicBezTo>
                      <a:pt x="3" y="12"/>
                      <a:pt x="2" y="10"/>
                      <a:pt x="3" y="10"/>
                    </a:cubicBezTo>
                    <a:cubicBezTo>
                      <a:pt x="6" y="7"/>
                      <a:pt x="0" y="2"/>
                      <a:pt x="5" y="1"/>
                    </a:cubicBezTo>
                    <a:cubicBezTo>
                      <a:pt x="7" y="0"/>
                      <a:pt x="7" y="3"/>
                      <a:pt x="8" y="4"/>
                    </a:cubicBezTo>
                    <a:cubicBezTo>
                      <a:pt x="11" y="9"/>
                      <a:pt x="6" y="10"/>
                      <a:pt x="2" y="15"/>
                    </a:cubicBezTo>
                    <a:close/>
                  </a:path>
                </a:pathLst>
              </a:custGeom>
              <a:solidFill>
                <a:srgbClr val="F0D3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5" name="Freeform 269">
                <a:extLst>
                  <a:ext uri="{FF2B5EF4-FFF2-40B4-BE49-F238E27FC236}">
                    <a16:creationId xmlns:a16="http://schemas.microsoft.com/office/drawing/2014/main" id="{C7B97AEA-C265-CECF-4A0A-C63E32EB2EF3}"/>
                  </a:ext>
                </a:extLst>
              </p:cNvPr>
              <p:cNvSpPr/>
              <p:nvPr/>
            </p:nvSpPr>
            <p:spPr bwMode="auto">
              <a:xfrm>
                <a:off x="2249" y="2639"/>
                <a:ext cx="22" cy="21"/>
              </a:xfrm>
              <a:custGeom>
                <a:avLst/>
                <a:gdLst>
                  <a:gd name="T0" fmla="*/ 6 w 11"/>
                  <a:gd name="T1" fmla="*/ 0 h 11"/>
                  <a:gd name="T2" fmla="*/ 9 w 11"/>
                  <a:gd name="T3" fmla="*/ 0 h 11"/>
                  <a:gd name="T4" fmla="*/ 9 w 11"/>
                  <a:gd name="T5" fmla="*/ 3 h 11"/>
                  <a:gd name="T6" fmla="*/ 5 w 11"/>
                  <a:gd name="T7" fmla="*/ 11 h 11"/>
                  <a:gd name="T8" fmla="*/ 3 w 11"/>
                  <a:gd name="T9" fmla="*/ 11 h 11"/>
                  <a:gd name="T10" fmla="*/ 5 w 11"/>
                  <a:gd name="T11" fmla="*/ 3 h 11"/>
                  <a:gd name="T12" fmla="*/ 6 w 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6" y="0"/>
                    </a:moveTo>
                    <a:cubicBezTo>
                      <a:pt x="7" y="0"/>
                      <a:pt x="8" y="0"/>
                      <a:pt x="9" y="0"/>
                    </a:cubicBezTo>
                    <a:cubicBezTo>
                      <a:pt x="9" y="1"/>
                      <a:pt x="8" y="2"/>
                      <a:pt x="9" y="3"/>
                    </a:cubicBezTo>
                    <a:cubicBezTo>
                      <a:pt x="11" y="7"/>
                      <a:pt x="8" y="9"/>
                      <a:pt x="5" y="11"/>
                    </a:cubicBezTo>
                    <a:cubicBezTo>
                      <a:pt x="5" y="11"/>
                      <a:pt x="3" y="11"/>
                      <a:pt x="3" y="11"/>
                    </a:cubicBezTo>
                    <a:cubicBezTo>
                      <a:pt x="0" y="7"/>
                      <a:pt x="3" y="5"/>
                      <a:pt x="5" y="3"/>
                    </a:cubicBezTo>
                    <a:cubicBezTo>
                      <a:pt x="5" y="3"/>
                      <a:pt x="5" y="1"/>
                      <a:pt x="6" y="0"/>
                    </a:cubicBezTo>
                    <a:close/>
                  </a:path>
                </a:pathLst>
              </a:custGeom>
              <a:solidFill>
                <a:srgbClr val="D5A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6" name="Freeform 270">
                <a:extLst>
                  <a:ext uri="{FF2B5EF4-FFF2-40B4-BE49-F238E27FC236}">
                    <a16:creationId xmlns:a16="http://schemas.microsoft.com/office/drawing/2014/main" id="{61A7D557-C70F-B7DD-817D-6442461F8174}"/>
                  </a:ext>
                </a:extLst>
              </p:cNvPr>
              <p:cNvSpPr/>
              <p:nvPr/>
            </p:nvSpPr>
            <p:spPr bwMode="auto">
              <a:xfrm>
                <a:off x="2160" y="2609"/>
                <a:ext cx="20" cy="24"/>
              </a:xfrm>
              <a:custGeom>
                <a:avLst/>
                <a:gdLst>
                  <a:gd name="T0" fmla="*/ 10 w 10"/>
                  <a:gd name="T1" fmla="*/ 12 h 12"/>
                  <a:gd name="T2" fmla="*/ 0 w 10"/>
                  <a:gd name="T3" fmla="*/ 0 h 12"/>
                  <a:gd name="T4" fmla="*/ 10 w 10"/>
                  <a:gd name="T5" fmla="*/ 12 h 12"/>
                </a:gdLst>
                <a:ahLst/>
                <a:cxnLst>
                  <a:cxn ang="0">
                    <a:pos x="T0" y="T1"/>
                  </a:cxn>
                  <a:cxn ang="0">
                    <a:pos x="T2" y="T3"/>
                  </a:cxn>
                  <a:cxn ang="0">
                    <a:pos x="T4" y="T5"/>
                  </a:cxn>
                </a:cxnLst>
                <a:rect l="0" t="0" r="r" b="b"/>
                <a:pathLst>
                  <a:path w="10" h="12">
                    <a:moveTo>
                      <a:pt x="10" y="12"/>
                    </a:moveTo>
                    <a:cubicBezTo>
                      <a:pt x="4" y="9"/>
                      <a:pt x="2" y="6"/>
                      <a:pt x="0" y="0"/>
                    </a:cubicBezTo>
                    <a:cubicBezTo>
                      <a:pt x="6" y="3"/>
                      <a:pt x="8" y="6"/>
                      <a:pt x="10" y="12"/>
                    </a:cubicBezTo>
                    <a:close/>
                  </a:path>
                </a:pathLst>
              </a:custGeom>
              <a:solidFill>
                <a:srgbClr val="D9B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7" name="Freeform 271">
                <a:extLst>
                  <a:ext uri="{FF2B5EF4-FFF2-40B4-BE49-F238E27FC236}">
                    <a16:creationId xmlns:a16="http://schemas.microsoft.com/office/drawing/2014/main" id="{2F2E5BB6-A7B2-BEA2-560D-CA5751C46A07}"/>
                  </a:ext>
                </a:extLst>
              </p:cNvPr>
              <p:cNvSpPr/>
              <p:nvPr/>
            </p:nvSpPr>
            <p:spPr bwMode="auto">
              <a:xfrm>
                <a:off x="982" y="3264"/>
                <a:ext cx="22" cy="16"/>
              </a:xfrm>
              <a:custGeom>
                <a:avLst/>
                <a:gdLst>
                  <a:gd name="T0" fmla="*/ 11 w 11"/>
                  <a:gd name="T1" fmla="*/ 2 h 8"/>
                  <a:gd name="T2" fmla="*/ 0 w 11"/>
                  <a:gd name="T3" fmla="*/ 6 h 8"/>
                  <a:gd name="T4" fmla="*/ 11 w 11"/>
                  <a:gd name="T5" fmla="*/ 2 h 8"/>
                </a:gdLst>
                <a:ahLst/>
                <a:cxnLst>
                  <a:cxn ang="0">
                    <a:pos x="T0" y="T1"/>
                  </a:cxn>
                  <a:cxn ang="0">
                    <a:pos x="T2" y="T3"/>
                  </a:cxn>
                  <a:cxn ang="0">
                    <a:pos x="T4" y="T5"/>
                  </a:cxn>
                </a:cxnLst>
                <a:rect l="0" t="0" r="r" b="b"/>
                <a:pathLst>
                  <a:path w="11" h="8">
                    <a:moveTo>
                      <a:pt x="11" y="2"/>
                    </a:moveTo>
                    <a:cubicBezTo>
                      <a:pt x="8" y="6"/>
                      <a:pt x="5" y="8"/>
                      <a:pt x="0" y="6"/>
                    </a:cubicBezTo>
                    <a:cubicBezTo>
                      <a:pt x="3" y="1"/>
                      <a:pt x="6" y="0"/>
                      <a:pt x="11" y="2"/>
                    </a:cubicBezTo>
                    <a:close/>
                  </a:path>
                </a:pathLst>
              </a:custGeom>
              <a:solidFill>
                <a:srgbClr val="C6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8" name="Freeform 272">
                <a:extLst>
                  <a:ext uri="{FF2B5EF4-FFF2-40B4-BE49-F238E27FC236}">
                    <a16:creationId xmlns:a16="http://schemas.microsoft.com/office/drawing/2014/main" id="{1C0A0576-C765-DD49-FD93-3F476AD90E5F}"/>
                  </a:ext>
                </a:extLst>
              </p:cNvPr>
              <p:cNvSpPr/>
              <p:nvPr/>
            </p:nvSpPr>
            <p:spPr bwMode="auto">
              <a:xfrm>
                <a:off x="800" y="3296"/>
                <a:ext cx="22" cy="15"/>
              </a:xfrm>
              <a:custGeom>
                <a:avLst/>
                <a:gdLst>
                  <a:gd name="T0" fmla="*/ 11 w 11"/>
                  <a:gd name="T1" fmla="*/ 4 h 8"/>
                  <a:gd name="T2" fmla="*/ 0 w 11"/>
                  <a:gd name="T3" fmla="*/ 4 h 8"/>
                  <a:gd name="T4" fmla="*/ 11 w 11"/>
                  <a:gd name="T5" fmla="*/ 4 h 8"/>
                </a:gdLst>
                <a:ahLst/>
                <a:cxnLst>
                  <a:cxn ang="0">
                    <a:pos x="T0" y="T1"/>
                  </a:cxn>
                  <a:cxn ang="0">
                    <a:pos x="T2" y="T3"/>
                  </a:cxn>
                  <a:cxn ang="0">
                    <a:pos x="T4" y="T5"/>
                  </a:cxn>
                </a:cxnLst>
                <a:rect l="0" t="0" r="r" b="b"/>
                <a:pathLst>
                  <a:path w="11" h="8">
                    <a:moveTo>
                      <a:pt x="11" y="4"/>
                    </a:moveTo>
                    <a:cubicBezTo>
                      <a:pt x="7" y="8"/>
                      <a:pt x="4" y="6"/>
                      <a:pt x="0" y="4"/>
                    </a:cubicBezTo>
                    <a:cubicBezTo>
                      <a:pt x="2" y="0"/>
                      <a:pt x="4" y="0"/>
                      <a:pt x="11" y="4"/>
                    </a:cubicBezTo>
                    <a:close/>
                  </a:path>
                </a:pathLst>
              </a:custGeom>
              <a:solidFill>
                <a:srgbClr val="EDC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9" name="Freeform 273">
                <a:extLst>
                  <a:ext uri="{FF2B5EF4-FFF2-40B4-BE49-F238E27FC236}">
                    <a16:creationId xmlns:a16="http://schemas.microsoft.com/office/drawing/2014/main" id="{73D35F04-4398-EB56-719A-77E93F8F3669}"/>
                  </a:ext>
                </a:extLst>
              </p:cNvPr>
              <p:cNvSpPr/>
              <p:nvPr/>
            </p:nvSpPr>
            <p:spPr bwMode="auto">
              <a:xfrm>
                <a:off x="1843" y="2591"/>
                <a:ext cx="16" cy="14"/>
              </a:xfrm>
              <a:custGeom>
                <a:avLst/>
                <a:gdLst>
                  <a:gd name="T0" fmla="*/ 3 w 8"/>
                  <a:gd name="T1" fmla="*/ 0 h 7"/>
                  <a:gd name="T2" fmla="*/ 8 w 8"/>
                  <a:gd name="T3" fmla="*/ 4 h 7"/>
                  <a:gd name="T4" fmla="*/ 4 w 8"/>
                  <a:gd name="T5" fmla="*/ 7 h 7"/>
                  <a:gd name="T6" fmla="*/ 0 w 8"/>
                  <a:gd name="T7" fmla="*/ 3 h 7"/>
                  <a:gd name="T8" fmla="*/ 3 w 8"/>
                  <a:gd name="T9" fmla="*/ 0 h 7"/>
                </a:gdLst>
                <a:ahLst/>
                <a:cxnLst>
                  <a:cxn ang="0">
                    <a:pos x="T0" y="T1"/>
                  </a:cxn>
                  <a:cxn ang="0">
                    <a:pos x="T2" y="T3"/>
                  </a:cxn>
                  <a:cxn ang="0">
                    <a:pos x="T4" y="T5"/>
                  </a:cxn>
                  <a:cxn ang="0">
                    <a:pos x="T6" y="T7"/>
                  </a:cxn>
                  <a:cxn ang="0">
                    <a:pos x="T8" y="T9"/>
                  </a:cxn>
                </a:cxnLst>
                <a:rect l="0" t="0" r="r" b="b"/>
                <a:pathLst>
                  <a:path w="8" h="7">
                    <a:moveTo>
                      <a:pt x="3" y="0"/>
                    </a:moveTo>
                    <a:cubicBezTo>
                      <a:pt x="6" y="0"/>
                      <a:pt x="8" y="1"/>
                      <a:pt x="8" y="4"/>
                    </a:cubicBezTo>
                    <a:cubicBezTo>
                      <a:pt x="8" y="7"/>
                      <a:pt x="6" y="7"/>
                      <a:pt x="4" y="7"/>
                    </a:cubicBezTo>
                    <a:cubicBezTo>
                      <a:pt x="2" y="7"/>
                      <a:pt x="1" y="5"/>
                      <a:pt x="0" y="3"/>
                    </a:cubicBezTo>
                    <a:cubicBezTo>
                      <a:pt x="0" y="0"/>
                      <a:pt x="1" y="0"/>
                      <a:pt x="3" y="0"/>
                    </a:cubicBezTo>
                    <a:close/>
                  </a:path>
                </a:pathLst>
              </a:custGeom>
              <a:solidFill>
                <a:srgbClr val="EB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0" name="Freeform 274">
                <a:extLst>
                  <a:ext uri="{FF2B5EF4-FFF2-40B4-BE49-F238E27FC236}">
                    <a16:creationId xmlns:a16="http://schemas.microsoft.com/office/drawing/2014/main" id="{3F55EFE1-8504-1358-BD08-BDB367F3B523}"/>
                  </a:ext>
                </a:extLst>
              </p:cNvPr>
              <p:cNvSpPr/>
              <p:nvPr/>
            </p:nvSpPr>
            <p:spPr bwMode="auto">
              <a:xfrm>
                <a:off x="1861" y="1849"/>
                <a:ext cx="18" cy="16"/>
              </a:xfrm>
              <a:custGeom>
                <a:avLst/>
                <a:gdLst>
                  <a:gd name="T0" fmla="*/ 9 w 9"/>
                  <a:gd name="T1" fmla="*/ 0 h 8"/>
                  <a:gd name="T2" fmla="*/ 2 w 9"/>
                  <a:gd name="T3" fmla="*/ 8 h 8"/>
                  <a:gd name="T4" fmla="*/ 0 w 9"/>
                  <a:gd name="T5" fmla="*/ 6 h 8"/>
                  <a:gd name="T6" fmla="*/ 9 w 9"/>
                  <a:gd name="T7" fmla="*/ 0 h 8"/>
                </a:gdLst>
                <a:ahLst/>
                <a:cxnLst>
                  <a:cxn ang="0">
                    <a:pos x="T0" y="T1"/>
                  </a:cxn>
                  <a:cxn ang="0">
                    <a:pos x="T2" y="T3"/>
                  </a:cxn>
                  <a:cxn ang="0">
                    <a:pos x="T4" y="T5"/>
                  </a:cxn>
                  <a:cxn ang="0">
                    <a:pos x="T6" y="T7"/>
                  </a:cxn>
                </a:cxnLst>
                <a:rect l="0" t="0" r="r" b="b"/>
                <a:pathLst>
                  <a:path w="9" h="8">
                    <a:moveTo>
                      <a:pt x="9" y="0"/>
                    </a:moveTo>
                    <a:cubicBezTo>
                      <a:pt x="7" y="3"/>
                      <a:pt x="7" y="8"/>
                      <a:pt x="2" y="8"/>
                    </a:cubicBezTo>
                    <a:cubicBezTo>
                      <a:pt x="2" y="8"/>
                      <a:pt x="0" y="6"/>
                      <a:pt x="0" y="6"/>
                    </a:cubicBezTo>
                    <a:cubicBezTo>
                      <a:pt x="1" y="1"/>
                      <a:pt x="5" y="1"/>
                      <a:pt x="9" y="0"/>
                    </a:cubicBezTo>
                    <a:close/>
                  </a:path>
                </a:pathLst>
              </a:custGeom>
              <a:solidFill>
                <a:srgbClr val="E0B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1" name="Freeform 275">
                <a:extLst>
                  <a:ext uri="{FF2B5EF4-FFF2-40B4-BE49-F238E27FC236}">
                    <a16:creationId xmlns:a16="http://schemas.microsoft.com/office/drawing/2014/main" id="{209BD82A-3EB6-D49B-F1C0-8413898897E7}"/>
                  </a:ext>
                </a:extLst>
              </p:cNvPr>
              <p:cNvSpPr/>
              <p:nvPr/>
            </p:nvSpPr>
            <p:spPr bwMode="auto">
              <a:xfrm>
                <a:off x="760" y="3315"/>
                <a:ext cx="20" cy="24"/>
              </a:xfrm>
              <a:custGeom>
                <a:avLst/>
                <a:gdLst>
                  <a:gd name="T0" fmla="*/ 5 w 10"/>
                  <a:gd name="T1" fmla="*/ 0 h 12"/>
                  <a:gd name="T2" fmla="*/ 10 w 10"/>
                  <a:gd name="T3" fmla="*/ 7 h 12"/>
                  <a:gd name="T4" fmla="*/ 4 w 10"/>
                  <a:gd name="T5" fmla="*/ 7 h 12"/>
                  <a:gd name="T6" fmla="*/ 5 w 10"/>
                  <a:gd name="T7" fmla="*/ 0 h 12"/>
                </a:gdLst>
                <a:ahLst/>
                <a:cxnLst>
                  <a:cxn ang="0">
                    <a:pos x="T0" y="T1"/>
                  </a:cxn>
                  <a:cxn ang="0">
                    <a:pos x="T2" y="T3"/>
                  </a:cxn>
                  <a:cxn ang="0">
                    <a:pos x="T4" y="T5"/>
                  </a:cxn>
                  <a:cxn ang="0">
                    <a:pos x="T6" y="T7"/>
                  </a:cxn>
                </a:cxnLst>
                <a:rect l="0" t="0" r="r" b="b"/>
                <a:pathLst>
                  <a:path w="10" h="12">
                    <a:moveTo>
                      <a:pt x="5" y="0"/>
                    </a:moveTo>
                    <a:cubicBezTo>
                      <a:pt x="6" y="3"/>
                      <a:pt x="8" y="5"/>
                      <a:pt x="10" y="7"/>
                    </a:cubicBezTo>
                    <a:cubicBezTo>
                      <a:pt x="9" y="12"/>
                      <a:pt x="6" y="9"/>
                      <a:pt x="4" y="7"/>
                    </a:cubicBezTo>
                    <a:cubicBezTo>
                      <a:pt x="1" y="5"/>
                      <a:pt x="0" y="3"/>
                      <a:pt x="5" y="0"/>
                    </a:cubicBezTo>
                    <a:close/>
                  </a:path>
                </a:pathLst>
              </a:custGeom>
              <a:solidFill>
                <a:srgbClr val="E1C2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2" name="Freeform 276">
                <a:extLst>
                  <a:ext uri="{FF2B5EF4-FFF2-40B4-BE49-F238E27FC236}">
                    <a16:creationId xmlns:a16="http://schemas.microsoft.com/office/drawing/2014/main" id="{2171818E-C294-A746-D656-8BB82E39BBDC}"/>
                  </a:ext>
                </a:extLst>
              </p:cNvPr>
              <p:cNvSpPr/>
              <p:nvPr/>
            </p:nvSpPr>
            <p:spPr bwMode="auto">
              <a:xfrm>
                <a:off x="1618" y="2027"/>
                <a:ext cx="21" cy="14"/>
              </a:xfrm>
              <a:custGeom>
                <a:avLst/>
                <a:gdLst>
                  <a:gd name="T0" fmla="*/ 11 w 11"/>
                  <a:gd name="T1" fmla="*/ 3 h 7"/>
                  <a:gd name="T2" fmla="*/ 1 w 11"/>
                  <a:gd name="T3" fmla="*/ 5 h 7"/>
                  <a:gd name="T4" fmla="*/ 0 w 11"/>
                  <a:gd name="T5" fmla="*/ 3 h 7"/>
                  <a:gd name="T6" fmla="*/ 11 w 11"/>
                  <a:gd name="T7" fmla="*/ 1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8" y="6"/>
                      <a:pt x="5" y="7"/>
                      <a:pt x="1" y="5"/>
                    </a:cubicBezTo>
                    <a:cubicBezTo>
                      <a:pt x="0" y="5"/>
                      <a:pt x="0" y="3"/>
                      <a:pt x="0" y="3"/>
                    </a:cubicBezTo>
                    <a:cubicBezTo>
                      <a:pt x="3" y="0"/>
                      <a:pt x="7" y="1"/>
                      <a:pt x="11" y="1"/>
                    </a:cubicBezTo>
                    <a:cubicBezTo>
                      <a:pt x="11" y="2"/>
                      <a:pt x="11" y="2"/>
                      <a:pt x="11" y="3"/>
                    </a:cubicBezTo>
                    <a:close/>
                  </a:path>
                </a:pathLst>
              </a:custGeom>
              <a:solidFill>
                <a:srgbClr val="DEBB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3" name="Freeform 277">
                <a:extLst>
                  <a:ext uri="{FF2B5EF4-FFF2-40B4-BE49-F238E27FC236}">
                    <a16:creationId xmlns:a16="http://schemas.microsoft.com/office/drawing/2014/main" id="{2648C18D-2C19-AD35-F6FC-AF8408DB1733}"/>
                  </a:ext>
                </a:extLst>
              </p:cNvPr>
              <p:cNvSpPr/>
              <p:nvPr/>
            </p:nvSpPr>
            <p:spPr bwMode="auto">
              <a:xfrm>
                <a:off x="1912" y="3149"/>
                <a:ext cx="14" cy="20"/>
              </a:xfrm>
              <a:custGeom>
                <a:avLst/>
                <a:gdLst>
                  <a:gd name="T0" fmla="*/ 3 w 7"/>
                  <a:gd name="T1" fmla="*/ 10 h 10"/>
                  <a:gd name="T2" fmla="*/ 2 w 7"/>
                  <a:gd name="T3" fmla="*/ 0 h 10"/>
                  <a:gd name="T4" fmla="*/ 4 w 7"/>
                  <a:gd name="T5" fmla="*/ 0 h 10"/>
                  <a:gd name="T6" fmla="*/ 3 w 7"/>
                  <a:gd name="T7" fmla="*/ 10 h 10"/>
                </a:gdLst>
                <a:ahLst/>
                <a:cxnLst>
                  <a:cxn ang="0">
                    <a:pos x="T0" y="T1"/>
                  </a:cxn>
                  <a:cxn ang="0">
                    <a:pos x="T2" y="T3"/>
                  </a:cxn>
                  <a:cxn ang="0">
                    <a:pos x="T4" y="T5"/>
                  </a:cxn>
                  <a:cxn ang="0">
                    <a:pos x="T6" y="T7"/>
                  </a:cxn>
                </a:cxnLst>
                <a:rect l="0" t="0" r="r" b="b"/>
                <a:pathLst>
                  <a:path w="7" h="10">
                    <a:moveTo>
                      <a:pt x="3" y="10"/>
                    </a:moveTo>
                    <a:cubicBezTo>
                      <a:pt x="1" y="6"/>
                      <a:pt x="0" y="3"/>
                      <a:pt x="2" y="0"/>
                    </a:cubicBezTo>
                    <a:cubicBezTo>
                      <a:pt x="2" y="0"/>
                      <a:pt x="4" y="0"/>
                      <a:pt x="4" y="0"/>
                    </a:cubicBezTo>
                    <a:cubicBezTo>
                      <a:pt x="7" y="3"/>
                      <a:pt x="6" y="6"/>
                      <a:pt x="3" y="10"/>
                    </a:cubicBezTo>
                    <a:close/>
                  </a:path>
                </a:pathLst>
              </a:custGeom>
              <a:solidFill>
                <a:srgbClr val="D0A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4" name="Freeform 278">
                <a:extLst>
                  <a:ext uri="{FF2B5EF4-FFF2-40B4-BE49-F238E27FC236}">
                    <a16:creationId xmlns:a16="http://schemas.microsoft.com/office/drawing/2014/main" id="{10B51FA4-D322-6809-E13C-0DBD9E14135F}"/>
                  </a:ext>
                </a:extLst>
              </p:cNvPr>
              <p:cNvSpPr/>
              <p:nvPr/>
            </p:nvSpPr>
            <p:spPr bwMode="auto">
              <a:xfrm>
                <a:off x="1669" y="2571"/>
                <a:ext cx="14" cy="20"/>
              </a:xfrm>
              <a:custGeom>
                <a:avLst/>
                <a:gdLst>
                  <a:gd name="T0" fmla="*/ 3 w 7"/>
                  <a:gd name="T1" fmla="*/ 0 h 10"/>
                  <a:gd name="T2" fmla="*/ 4 w 7"/>
                  <a:gd name="T3" fmla="*/ 9 h 10"/>
                  <a:gd name="T4" fmla="*/ 1 w 7"/>
                  <a:gd name="T5" fmla="*/ 9 h 10"/>
                  <a:gd name="T6" fmla="*/ 3 w 7"/>
                  <a:gd name="T7" fmla="*/ 0 h 10"/>
                </a:gdLst>
                <a:ahLst/>
                <a:cxnLst>
                  <a:cxn ang="0">
                    <a:pos x="T0" y="T1"/>
                  </a:cxn>
                  <a:cxn ang="0">
                    <a:pos x="T2" y="T3"/>
                  </a:cxn>
                  <a:cxn ang="0">
                    <a:pos x="T4" y="T5"/>
                  </a:cxn>
                  <a:cxn ang="0">
                    <a:pos x="T6" y="T7"/>
                  </a:cxn>
                </a:cxnLst>
                <a:rect l="0" t="0" r="r" b="b"/>
                <a:pathLst>
                  <a:path w="7" h="10">
                    <a:moveTo>
                      <a:pt x="3" y="0"/>
                    </a:moveTo>
                    <a:cubicBezTo>
                      <a:pt x="7" y="4"/>
                      <a:pt x="6" y="6"/>
                      <a:pt x="4" y="9"/>
                    </a:cubicBezTo>
                    <a:cubicBezTo>
                      <a:pt x="4" y="10"/>
                      <a:pt x="1" y="10"/>
                      <a:pt x="1" y="9"/>
                    </a:cubicBezTo>
                    <a:cubicBezTo>
                      <a:pt x="0" y="6"/>
                      <a:pt x="1" y="3"/>
                      <a:pt x="3" y="0"/>
                    </a:cubicBezTo>
                    <a:close/>
                  </a:path>
                </a:pathLst>
              </a:custGeom>
              <a:solidFill>
                <a:srgbClr val="DDB9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5" name="Freeform 279">
                <a:extLst>
                  <a:ext uri="{FF2B5EF4-FFF2-40B4-BE49-F238E27FC236}">
                    <a16:creationId xmlns:a16="http://schemas.microsoft.com/office/drawing/2014/main" id="{6F9A7E36-4C65-55DF-E3DE-DDA812A23DBD}"/>
                  </a:ext>
                </a:extLst>
              </p:cNvPr>
              <p:cNvSpPr/>
              <p:nvPr/>
            </p:nvSpPr>
            <p:spPr bwMode="auto">
              <a:xfrm>
                <a:off x="2271" y="2710"/>
                <a:ext cx="26" cy="10"/>
              </a:xfrm>
              <a:custGeom>
                <a:avLst/>
                <a:gdLst>
                  <a:gd name="T0" fmla="*/ 0 w 13"/>
                  <a:gd name="T1" fmla="*/ 3 h 5"/>
                  <a:gd name="T2" fmla="*/ 13 w 13"/>
                  <a:gd name="T3" fmla="*/ 2 h 5"/>
                  <a:gd name="T4" fmla="*/ 0 w 13"/>
                  <a:gd name="T5" fmla="*/ 3 h 5"/>
                </a:gdLst>
                <a:ahLst/>
                <a:cxnLst>
                  <a:cxn ang="0">
                    <a:pos x="T0" y="T1"/>
                  </a:cxn>
                  <a:cxn ang="0">
                    <a:pos x="T2" y="T3"/>
                  </a:cxn>
                  <a:cxn ang="0">
                    <a:pos x="T4" y="T5"/>
                  </a:cxn>
                </a:cxnLst>
                <a:rect l="0" t="0" r="r" b="b"/>
                <a:pathLst>
                  <a:path w="13" h="5">
                    <a:moveTo>
                      <a:pt x="0" y="3"/>
                    </a:moveTo>
                    <a:cubicBezTo>
                      <a:pt x="7" y="0"/>
                      <a:pt x="7" y="0"/>
                      <a:pt x="13" y="2"/>
                    </a:cubicBezTo>
                    <a:cubicBezTo>
                      <a:pt x="9" y="5"/>
                      <a:pt x="6" y="4"/>
                      <a:pt x="0" y="3"/>
                    </a:cubicBezTo>
                    <a:close/>
                  </a:path>
                </a:pathLst>
              </a:custGeom>
              <a:solidFill>
                <a:srgbClr val="E0BD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6" name="Freeform 280">
                <a:extLst>
                  <a:ext uri="{FF2B5EF4-FFF2-40B4-BE49-F238E27FC236}">
                    <a16:creationId xmlns:a16="http://schemas.microsoft.com/office/drawing/2014/main" id="{B58780DD-D1AC-88A7-E30D-D71465DD1886}"/>
                  </a:ext>
                </a:extLst>
              </p:cNvPr>
              <p:cNvSpPr/>
              <p:nvPr/>
            </p:nvSpPr>
            <p:spPr bwMode="auto">
              <a:xfrm>
                <a:off x="1962" y="3024"/>
                <a:ext cx="16" cy="16"/>
              </a:xfrm>
              <a:custGeom>
                <a:avLst/>
                <a:gdLst>
                  <a:gd name="T0" fmla="*/ 8 w 8"/>
                  <a:gd name="T1" fmla="*/ 2 h 8"/>
                  <a:gd name="T2" fmla="*/ 3 w 8"/>
                  <a:gd name="T3" fmla="*/ 8 h 8"/>
                  <a:gd name="T4" fmla="*/ 0 w 8"/>
                  <a:gd name="T5" fmla="*/ 5 h 8"/>
                  <a:gd name="T6" fmla="*/ 5 w 8"/>
                  <a:gd name="T7" fmla="*/ 0 h 8"/>
                  <a:gd name="T8" fmla="*/ 8 w 8"/>
                  <a:gd name="T9" fmla="*/ 2 h 8"/>
                </a:gdLst>
                <a:ahLst/>
                <a:cxnLst>
                  <a:cxn ang="0">
                    <a:pos x="T0" y="T1"/>
                  </a:cxn>
                  <a:cxn ang="0">
                    <a:pos x="T2" y="T3"/>
                  </a:cxn>
                  <a:cxn ang="0">
                    <a:pos x="T4" y="T5"/>
                  </a:cxn>
                  <a:cxn ang="0">
                    <a:pos x="T6" y="T7"/>
                  </a:cxn>
                  <a:cxn ang="0">
                    <a:pos x="T8" y="T9"/>
                  </a:cxn>
                </a:cxnLst>
                <a:rect l="0" t="0" r="r" b="b"/>
                <a:pathLst>
                  <a:path w="8" h="8">
                    <a:moveTo>
                      <a:pt x="8" y="2"/>
                    </a:moveTo>
                    <a:cubicBezTo>
                      <a:pt x="7" y="5"/>
                      <a:pt x="6" y="7"/>
                      <a:pt x="3" y="8"/>
                    </a:cubicBezTo>
                    <a:cubicBezTo>
                      <a:pt x="1" y="8"/>
                      <a:pt x="0" y="7"/>
                      <a:pt x="0" y="5"/>
                    </a:cubicBezTo>
                    <a:cubicBezTo>
                      <a:pt x="0" y="2"/>
                      <a:pt x="2" y="0"/>
                      <a:pt x="5" y="0"/>
                    </a:cubicBezTo>
                    <a:cubicBezTo>
                      <a:pt x="7" y="0"/>
                      <a:pt x="7" y="1"/>
                      <a:pt x="8" y="2"/>
                    </a:cubicBezTo>
                    <a:close/>
                  </a:path>
                </a:pathLst>
              </a:custGeom>
              <a:solidFill>
                <a:srgbClr val="EB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7" name="Freeform 281">
                <a:extLst>
                  <a:ext uri="{FF2B5EF4-FFF2-40B4-BE49-F238E27FC236}">
                    <a16:creationId xmlns:a16="http://schemas.microsoft.com/office/drawing/2014/main" id="{23E3F769-9443-C3C8-BCBA-788D5A946302}"/>
                  </a:ext>
                </a:extLst>
              </p:cNvPr>
              <p:cNvSpPr/>
              <p:nvPr/>
            </p:nvSpPr>
            <p:spPr bwMode="auto">
              <a:xfrm>
                <a:off x="1758" y="2433"/>
                <a:ext cx="24" cy="16"/>
              </a:xfrm>
              <a:custGeom>
                <a:avLst/>
                <a:gdLst>
                  <a:gd name="T0" fmla="*/ 10 w 12"/>
                  <a:gd name="T1" fmla="*/ 8 h 8"/>
                  <a:gd name="T2" fmla="*/ 3 w 12"/>
                  <a:gd name="T3" fmla="*/ 7 h 8"/>
                  <a:gd name="T4" fmla="*/ 1 w 12"/>
                  <a:gd name="T5" fmla="*/ 3 h 8"/>
                  <a:gd name="T6" fmla="*/ 5 w 12"/>
                  <a:gd name="T7" fmla="*/ 3 h 8"/>
                  <a:gd name="T8" fmla="*/ 12 w 12"/>
                  <a:gd name="T9" fmla="*/ 4 h 8"/>
                  <a:gd name="T10" fmla="*/ 10 w 12"/>
                  <a:gd name="T11" fmla="*/ 8 h 8"/>
                </a:gdLst>
                <a:ahLst/>
                <a:cxnLst>
                  <a:cxn ang="0">
                    <a:pos x="T0" y="T1"/>
                  </a:cxn>
                  <a:cxn ang="0">
                    <a:pos x="T2" y="T3"/>
                  </a:cxn>
                  <a:cxn ang="0">
                    <a:pos x="T4" y="T5"/>
                  </a:cxn>
                  <a:cxn ang="0">
                    <a:pos x="T6" y="T7"/>
                  </a:cxn>
                  <a:cxn ang="0">
                    <a:pos x="T8" y="T9"/>
                  </a:cxn>
                  <a:cxn ang="0">
                    <a:pos x="T10" y="T11"/>
                  </a:cxn>
                </a:cxnLst>
                <a:rect l="0" t="0" r="r" b="b"/>
                <a:pathLst>
                  <a:path w="12" h="8">
                    <a:moveTo>
                      <a:pt x="10" y="8"/>
                    </a:moveTo>
                    <a:cubicBezTo>
                      <a:pt x="8" y="8"/>
                      <a:pt x="5" y="8"/>
                      <a:pt x="3" y="7"/>
                    </a:cubicBezTo>
                    <a:cubicBezTo>
                      <a:pt x="2" y="7"/>
                      <a:pt x="0" y="5"/>
                      <a:pt x="1" y="3"/>
                    </a:cubicBezTo>
                    <a:cubicBezTo>
                      <a:pt x="2" y="0"/>
                      <a:pt x="3" y="3"/>
                      <a:pt x="5" y="3"/>
                    </a:cubicBezTo>
                    <a:cubicBezTo>
                      <a:pt x="7" y="3"/>
                      <a:pt x="10" y="3"/>
                      <a:pt x="12" y="4"/>
                    </a:cubicBezTo>
                    <a:cubicBezTo>
                      <a:pt x="11" y="5"/>
                      <a:pt x="11" y="6"/>
                      <a:pt x="10" y="8"/>
                    </a:cubicBezTo>
                    <a:close/>
                  </a:path>
                </a:pathLst>
              </a:custGeom>
              <a:solidFill>
                <a:srgbClr val="A16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8" name="Freeform 282">
                <a:extLst>
                  <a:ext uri="{FF2B5EF4-FFF2-40B4-BE49-F238E27FC236}">
                    <a16:creationId xmlns:a16="http://schemas.microsoft.com/office/drawing/2014/main" id="{0C8A3A2C-ED25-8074-7917-B0A18242A47C}"/>
                  </a:ext>
                </a:extLst>
              </p:cNvPr>
              <p:cNvSpPr/>
              <p:nvPr/>
            </p:nvSpPr>
            <p:spPr bwMode="auto">
              <a:xfrm>
                <a:off x="2207" y="2239"/>
                <a:ext cx="22" cy="16"/>
              </a:xfrm>
              <a:custGeom>
                <a:avLst/>
                <a:gdLst>
                  <a:gd name="T0" fmla="*/ 1 w 11"/>
                  <a:gd name="T1" fmla="*/ 5 h 8"/>
                  <a:gd name="T2" fmla="*/ 11 w 11"/>
                  <a:gd name="T3" fmla="*/ 2 h 8"/>
                  <a:gd name="T4" fmla="*/ 11 w 11"/>
                  <a:gd name="T5" fmla="*/ 4 h 8"/>
                  <a:gd name="T6" fmla="*/ 0 w 11"/>
                  <a:gd name="T7" fmla="*/ 5 h 8"/>
                  <a:gd name="T8" fmla="*/ 1 w 11"/>
                  <a:gd name="T9" fmla="*/ 5 h 8"/>
                </a:gdLst>
                <a:ahLst/>
                <a:cxnLst>
                  <a:cxn ang="0">
                    <a:pos x="T0" y="T1"/>
                  </a:cxn>
                  <a:cxn ang="0">
                    <a:pos x="T2" y="T3"/>
                  </a:cxn>
                  <a:cxn ang="0">
                    <a:pos x="T4" y="T5"/>
                  </a:cxn>
                  <a:cxn ang="0">
                    <a:pos x="T6" y="T7"/>
                  </a:cxn>
                  <a:cxn ang="0">
                    <a:pos x="T8" y="T9"/>
                  </a:cxn>
                </a:cxnLst>
                <a:rect l="0" t="0" r="r" b="b"/>
                <a:pathLst>
                  <a:path w="11" h="8">
                    <a:moveTo>
                      <a:pt x="1" y="5"/>
                    </a:moveTo>
                    <a:cubicBezTo>
                      <a:pt x="3" y="3"/>
                      <a:pt x="6" y="0"/>
                      <a:pt x="11" y="2"/>
                    </a:cubicBezTo>
                    <a:cubicBezTo>
                      <a:pt x="11" y="2"/>
                      <a:pt x="11" y="4"/>
                      <a:pt x="11" y="4"/>
                    </a:cubicBezTo>
                    <a:cubicBezTo>
                      <a:pt x="8" y="8"/>
                      <a:pt x="4" y="6"/>
                      <a:pt x="0" y="5"/>
                    </a:cubicBezTo>
                    <a:cubicBezTo>
                      <a:pt x="0" y="5"/>
                      <a:pt x="1" y="5"/>
                      <a:pt x="1" y="5"/>
                    </a:cubicBezTo>
                    <a:close/>
                  </a:path>
                </a:pathLst>
              </a:custGeom>
              <a:solidFill>
                <a:srgbClr val="E2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9" name="Freeform 283">
                <a:extLst>
                  <a:ext uri="{FF2B5EF4-FFF2-40B4-BE49-F238E27FC236}">
                    <a16:creationId xmlns:a16="http://schemas.microsoft.com/office/drawing/2014/main" id="{FD8FB7B5-409E-FC30-B6AE-7580A9BC5630}"/>
                  </a:ext>
                </a:extLst>
              </p:cNvPr>
              <p:cNvSpPr/>
              <p:nvPr/>
            </p:nvSpPr>
            <p:spPr bwMode="auto">
              <a:xfrm>
                <a:off x="2209" y="2352"/>
                <a:ext cx="20" cy="31"/>
              </a:xfrm>
              <a:custGeom>
                <a:avLst/>
                <a:gdLst>
                  <a:gd name="T0" fmla="*/ 0 w 10"/>
                  <a:gd name="T1" fmla="*/ 2 h 16"/>
                  <a:gd name="T2" fmla="*/ 10 w 10"/>
                  <a:gd name="T3" fmla="*/ 8 h 16"/>
                  <a:gd name="T4" fmla="*/ 0 w 10"/>
                  <a:gd name="T5" fmla="*/ 1 h 16"/>
                  <a:gd name="T6" fmla="*/ 0 w 10"/>
                  <a:gd name="T7" fmla="*/ 2 h 16"/>
                </a:gdLst>
                <a:ahLst/>
                <a:cxnLst>
                  <a:cxn ang="0">
                    <a:pos x="T0" y="T1"/>
                  </a:cxn>
                  <a:cxn ang="0">
                    <a:pos x="T2" y="T3"/>
                  </a:cxn>
                  <a:cxn ang="0">
                    <a:pos x="T4" y="T5"/>
                  </a:cxn>
                  <a:cxn ang="0">
                    <a:pos x="T6" y="T7"/>
                  </a:cxn>
                </a:cxnLst>
                <a:rect l="0" t="0" r="r" b="b"/>
                <a:pathLst>
                  <a:path w="10" h="16">
                    <a:moveTo>
                      <a:pt x="0" y="2"/>
                    </a:moveTo>
                    <a:cubicBezTo>
                      <a:pt x="6" y="0"/>
                      <a:pt x="4" y="10"/>
                      <a:pt x="10" y="8"/>
                    </a:cubicBezTo>
                    <a:cubicBezTo>
                      <a:pt x="0" y="16"/>
                      <a:pt x="3" y="4"/>
                      <a:pt x="0" y="1"/>
                    </a:cubicBezTo>
                    <a:cubicBezTo>
                      <a:pt x="0" y="1"/>
                      <a:pt x="0" y="2"/>
                      <a:pt x="0" y="2"/>
                    </a:cubicBezTo>
                    <a:close/>
                  </a:path>
                </a:pathLst>
              </a:custGeom>
              <a:solidFill>
                <a:srgbClr val="DFBC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0" name="Freeform 284">
                <a:extLst>
                  <a:ext uri="{FF2B5EF4-FFF2-40B4-BE49-F238E27FC236}">
                    <a16:creationId xmlns:a16="http://schemas.microsoft.com/office/drawing/2014/main" id="{B45F086A-FCC5-ECA6-3D21-C24515A747A1}"/>
                  </a:ext>
                </a:extLst>
              </p:cNvPr>
              <p:cNvSpPr/>
              <p:nvPr/>
            </p:nvSpPr>
            <p:spPr bwMode="auto">
              <a:xfrm>
                <a:off x="1259" y="2166"/>
                <a:ext cx="22" cy="20"/>
              </a:xfrm>
              <a:custGeom>
                <a:avLst/>
                <a:gdLst>
                  <a:gd name="T0" fmla="*/ 10 w 11"/>
                  <a:gd name="T1" fmla="*/ 10 h 10"/>
                  <a:gd name="T2" fmla="*/ 2 w 11"/>
                  <a:gd name="T3" fmla="*/ 10 h 10"/>
                  <a:gd name="T4" fmla="*/ 2 w 11"/>
                  <a:gd name="T5" fmla="*/ 1 h 10"/>
                  <a:gd name="T6" fmla="*/ 4 w 11"/>
                  <a:gd name="T7" fmla="*/ 1 h 10"/>
                  <a:gd name="T8" fmla="*/ 11 w 11"/>
                  <a:gd name="T9" fmla="*/ 7 h 10"/>
                  <a:gd name="T10" fmla="*/ 10 w 11"/>
                  <a:gd name="T11" fmla="*/ 10 h 10"/>
                </a:gdLst>
                <a:ahLst/>
                <a:cxnLst>
                  <a:cxn ang="0">
                    <a:pos x="T0" y="T1"/>
                  </a:cxn>
                  <a:cxn ang="0">
                    <a:pos x="T2" y="T3"/>
                  </a:cxn>
                  <a:cxn ang="0">
                    <a:pos x="T4" y="T5"/>
                  </a:cxn>
                  <a:cxn ang="0">
                    <a:pos x="T6" y="T7"/>
                  </a:cxn>
                  <a:cxn ang="0">
                    <a:pos x="T8" y="T9"/>
                  </a:cxn>
                  <a:cxn ang="0">
                    <a:pos x="T10" y="T11"/>
                  </a:cxn>
                </a:cxnLst>
                <a:rect l="0" t="0" r="r" b="b"/>
                <a:pathLst>
                  <a:path w="11" h="10">
                    <a:moveTo>
                      <a:pt x="10" y="10"/>
                    </a:moveTo>
                    <a:cubicBezTo>
                      <a:pt x="7" y="6"/>
                      <a:pt x="4" y="7"/>
                      <a:pt x="2" y="10"/>
                    </a:cubicBezTo>
                    <a:cubicBezTo>
                      <a:pt x="0" y="7"/>
                      <a:pt x="4" y="4"/>
                      <a:pt x="2" y="1"/>
                    </a:cubicBezTo>
                    <a:cubicBezTo>
                      <a:pt x="3" y="0"/>
                      <a:pt x="3" y="0"/>
                      <a:pt x="4" y="1"/>
                    </a:cubicBezTo>
                    <a:cubicBezTo>
                      <a:pt x="6" y="3"/>
                      <a:pt x="9" y="5"/>
                      <a:pt x="11" y="7"/>
                    </a:cubicBezTo>
                    <a:cubicBezTo>
                      <a:pt x="11" y="8"/>
                      <a:pt x="10" y="9"/>
                      <a:pt x="10" y="10"/>
                    </a:cubicBezTo>
                    <a:close/>
                  </a:path>
                </a:pathLst>
              </a:custGeom>
              <a:solidFill>
                <a:srgbClr val="9F60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1" name="Freeform 285">
                <a:extLst>
                  <a:ext uri="{FF2B5EF4-FFF2-40B4-BE49-F238E27FC236}">
                    <a16:creationId xmlns:a16="http://schemas.microsoft.com/office/drawing/2014/main" id="{99C2180C-2A83-3492-278C-10731B3F66D0}"/>
                  </a:ext>
                </a:extLst>
              </p:cNvPr>
              <p:cNvSpPr/>
              <p:nvPr/>
            </p:nvSpPr>
            <p:spPr bwMode="auto">
              <a:xfrm>
                <a:off x="1752" y="1857"/>
                <a:ext cx="20" cy="18"/>
              </a:xfrm>
              <a:custGeom>
                <a:avLst/>
                <a:gdLst>
                  <a:gd name="T0" fmla="*/ 10 w 10"/>
                  <a:gd name="T1" fmla="*/ 3 h 9"/>
                  <a:gd name="T2" fmla="*/ 2 w 10"/>
                  <a:gd name="T3" fmla="*/ 8 h 9"/>
                  <a:gd name="T4" fmla="*/ 0 w 10"/>
                  <a:gd name="T5" fmla="*/ 4 h 9"/>
                  <a:gd name="T6" fmla="*/ 10 w 10"/>
                  <a:gd name="T7" fmla="*/ 3 h 9"/>
                </a:gdLst>
                <a:ahLst/>
                <a:cxnLst>
                  <a:cxn ang="0">
                    <a:pos x="T0" y="T1"/>
                  </a:cxn>
                  <a:cxn ang="0">
                    <a:pos x="T2" y="T3"/>
                  </a:cxn>
                  <a:cxn ang="0">
                    <a:pos x="T4" y="T5"/>
                  </a:cxn>
                  <a:cxn ang="0">
                    <a:pos x="T6" y="T7"/>
                  </a:cxn>
                </a:cxnLst>
                <a:rect l="0" t="0" r="r" b="b"/>
                <a:pathLst>
                  <a:path w="10" h="9">
                    <a:moveTo>
                      <a:pt x="10" y="3"/>
                    </a:moveTo>
                    <a:cubicBezTo>
                      <a:pt x="8" y="7"/>
                      <a:pt x="6" y="9"/>
                      <a:pt x="2" y="8"/>
                    </a:cubicBezTo>
                    <a:cubicBezTo>
                      <a:pt x="1" y="7"/>
                      <a:pt x="0" y="6"/>
                      <a:pt x="0" y="4"/>
                    </a:cubicBezTo>
                    <a:cubicBezTo>
                      <a:pt x="3" y="0"/>
                      <a:pt x="6" y="1"/>
                      <a:pt x="10" y="3"/>
                    </a:cubicBezTo>
                    <a:close/>
                  </a:path>
                </a:pathLst>
              </a:custGeom>
              <a:solidFill>
                <a:srgbClr val="EFCF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2" name="Freeform 286">
                <a:extLst>
                  <a:ext uri="{FF2B5EF4-FFF2-40B4-BE49-F238E27FC236}">
                    <a16:creationId xmlns:a16="http://schemas.microsoft.com/office/drawing/2014/main" id="{AD7239A8-6077-ABF6-D99A-0A92F629D9C3}"/>
                  </a:ext>
                </a:extLst>
              </p:cNvPr>
              <p:cNvSpPr/>
              <p:nvPr/>
            </p:nvSpPr>
            <p:spPr bwMode="auto">
              <a:xfrm>
                <a:off x="1867" y="3026"/>
                <a:ext cx="16" cy="26"/>
              </a:xfrm>
              <a:custGeom>
                <a:avLst/>
                <a:gdLst>
                  <a:gd name="T0" fmla="*/ 3 w 8"/>
                  <a:gd name="T1" fmla="*/ 13 h 13"/>
                  <a:gd name="T2" fmla="*/ 4 w 8"/>
                  <a:gd name="T3" fmla="*/ 0 h 13"/>
                  <a:gd name="T4" fmla="*/ 3 w 8"/>
                  <a:gd name="T5" fmla="*/ 13 h 13"/>
                </a:gdLst>
                <a:ahLst/>
                <a:cxnLst>
                  <a:cxn ang="0">
                    <a:pos x="T0" y="T1"/>
                  </a:cxn>
                  <a:cxn ang="0">
                    <a:pos x="T2" y="T3"/>
                  </a:cxn>
                  <a:cxn ang="0">
                    <a:pos x="T4" y="T5"/>
                  </a:cxn>
                </a:cxnLst>
                <a:rect l="0" t="0" r="r" b="b"/>
                <a:pathLst>
                  <a:path w="8" h="13">
                    <a:moveTo>
                      <a:pt x="3" y="13"/>
                    </a:moveTo>
                    <a:cubicBezTo>
                      <a:pt x="0" y="7"/>
                      <a:pt x="2" y="4"/>
                      <a:pt x="4" y="0"/>
                    </a:cubicBezTo>
                    <a:cubicBezTo>
                      <a:pt x="8" y="4"/>
                      <a:pt x="5" y="7"/>
                      <a:pt x="3" y="13"/>
                    </a:cubicBezTo>
                    <a:close/>
                  </a:path>
                </a:pathLst>
              </a:custGeom>
              <a:solidFill>
                <a:srgbClr val="D5A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3" name="Freeform 287">
                <a:extLst>
                  <a:ext uri="{FF2B5EF4-FFF2-40B4-BE49-F238E27FC236}">
                    <a16:creationId xmlns:a16="http://schemas.microsoft.com/office/drawing/2014/main" id="{644EE509-DC5C-F555-E9E0-EF69EF935AED}"/>
                  </a:ext>
                </a:extLst>
              </p:cNvPr>
              <p:cNvSpPr/>
              <p:nvPr/>
            </p:nvSpPr>
            <p:spPr bwMode="auto">
              <a:xfrm>
                <a:off x="2148" y="2154"/>
                <a:ext cx="20" cy="16"/>
              </a:xfrm>
              <a:custGeom>
                <a:avLst/>
                <a:gdLst>
                  <a:gd name="T0" fmla="*/ 4 w 10"/>
                  <a:gd name="T1" fmla="*/ 8 h 8"/>
                  <a:gd name="T2" fmla="*/ 3 w 10"/>
                  <a:gd name="T3" fmla="*/ 0 h 8"/>
                  <a:gd name="T4" fmla="*/ 7 w 10"/>
                  <a:gd name="T5" fmla="*/ 1 h 8"/>
                  <a:gd name="T6" fmla="*/ 4 w 10"/>
                  <a:gd name="T7" fmla="*/ 8 h 8"/>
                </a:gdLst>
                <a:ahLst/>
                <a:cxnLst>
                  <a:cxn ang="0">
                    <a:pos x="T0" y="T1"/>
                  </a:cxn>
                  <a:cxn ang="0">
                    <a:pos x="T2" y="T3"/>
                  </a:cxn>
                  <a:cxn ang="0">
                    <a:pos x="T4" y="T5"/>
                  </a:cxn>
                  <a:cxn ang="0">
                    <a:pos x="T6" y="T7"/>
                  </a:cxn>
                </a:cxnLst>
                <a:rect l="0" t="0" r="r" b="b"/>
                <a:pathLst>
                  <a:path w="10" h="8">
                    <a:moveTo>
                      <a:pt x="4" y="8"/>
                    </a:moveTo>
                    <a:cubicBezTo>
                      <a:pt x="3" y="5"/>
                      <a:pt x="0" y="3"/>
                      <a:pt x="3" y="0"/>
                    </a:cubicBezTo>
                    <a:cubicBezTo>
                      <a:pt x="3" y="0"/>
                      <a:pt x="7" y="0"/>
                      <a:pt x="7" y="1"/>
                    </a:cubicBezTo>
                    <a:cubicBezTo>
                      <a:pt x="10" y="5"/>
                      <a:pt x="5" y="5"/>
                      <a:pt x="4" y="8"/>
                    </a:cubicBezTo>
                    <a:close/>
                  </a:path>
                </a:pathLst>
              </a:custGeom>
              <a:solidFill>
                <a:srgbClr val="DCB7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4" name="Freeform 288">
                <a:extLst>
                  <a:ext uri="{FF2B5EF4-FFF2-40B4-BE49-F238E27FC236}">
                    <a16:creationId xmlns:a16="http://schemas.microsoft.com/office/drawing/2014/main" id="{0558B1C5-F425-C718-0D52-383B6598DE01}"/>
                  </a:ext>
                </a:extLst>
              </p:cNvPr>
              <p:cNvSpPr/>
              <p:nvPr/>
            </p:nvSpPr>
            <p:spPr bwMode="auto">
              <a:xfrm>
                <a:off x="2027" y="1821"/>
                <a:ext cx="24" cy="14"/>
              </a:xfrm>
              <a:custGeom>
                <a:avLst/>
                <a:gdLst>
                  <a:gd name="T0" fmla="*/ 1 w 12"/>
                  <a:gd name="T1" fmla="*/ 7 h 7"/>
                  <a:gd name="T2" fmla="*/ 0 w 12"/>
                  <a:gd name="T3" fmla="*/ 3 h 7"/>
                  <a:gd name="T4" fmla="*/ 12 w 12"/>
                  <a:gd name="T5" fmla="*/ 0 h 7"/>
                  <a:gd name="T6" fmla="*/ 11 w 12"/>
                  <a:gd name="T7" fmla="*/ 4 h 7"/>
                  <a:gd name="T8" fmla="*/ 1 w 12"/>
                  <a:gd name="T9" fmla="*/ 7 h 7"/>
                </a:gdLst>
                <a:ahLst/>
                <a:cxnLst>
                  <a:cxn ang="0">
                    <a:pos x="T0" y="T1"/>
                  </a:cxn>
                  <a:cxn ang="0">
                    <a:pos x="T2" y="T3"/>
                  </a:cxn>
                  <a:cxn ang="0">
                    <a:pos x="T4" y="T5"/>
                  </a:cxn>
                  <a:cxn ang="0">
                    <a:pos x="T6" y="T7"/>
                  </a:cxn>
                  <a:cxn ang="0">
                    <a:pos x="T8" y="T9"/>
                  </a:cxn>
                </a:cxnLst>
                <a:rect l="0" t="0" r="r" b="b"/>
                <a:pathLst>
                  <a:path w="12" h="7">
                    <a:moveTo>
                      <a:pt x="1" y="7"/>
                    </a:moveTo>
                    <a:cubicBezTo>
                      <a:pt x="1" y="6"/>
                      <a:pt x="0" y="4"/>
                      <a:pt x="0" y="3"/>
                    </a:cubicBezTo>
                    <a:cubicBezTo>
                      <a:pt x="4" y="2"/>
                      <a:pt x="8" y="1"/>
                      <a:pt x="12" y="0"/>
                    </a:cubicBezTo>
                    <a:cubicBezTo>
                      <a:pt x="12" y="2"/>
                      <a:pt x="12" y="3"/>
                      <a:pt x="11" y="4"/>
                    </a:cubicBezTo>
                    <a:cubicBezTo>
                      <a:pt x="8" y="5"/>
                      <a:pt x="4" y="6"/>
                      <a:pt x="1" y="7"/>
                    </a:cubicBezTo>
                    <a:close/>
                  </a:path>
                </a:pathLst>
              </a:custGeom>
              <a:solidFill>
                <a:srgbClr val="B58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5" name="Freeform 289">
                <a:extLst>
                  <a:ext uri="{FF2B5EF4-FFF2-40B4-BE49-F238E27FC236}">
                    <a16:creationId xmlns:a16="http://schemas.microsoft.com/office/drawing/2014/main" id="{5E0AD9C6-F173-F879-AF8A-8251DF0EED44}"/>
                  </a:ext>
                </a:extLst>
              </p:cNvPr>
              <p:cNvSpPr/>
              <p:nvPr/>
            </p:nvSpPr>
            <p:spPr bwMode="auto">
              <a:xfrm>
                <a:off x="2017" y="1762"/>
                <a:ext cx="20" cy="22"/>
              </a:xfrm>
              <a:custGeom>
                <a:avLst/>
                <a:gdLst>
                  <a:gd name="T0" fmla="*/ 5 w 10"/>
                  <a:gd name="T1" fmla="*/ 2 h 11"/>
                  <a:gd name="T2" fmla="*/ 10 w 10"/>
                  <a:gd name="T3" fmla="*/ 7 h 11"/>
                  <a:gd name="T4" fmla="*/ 6 w 10"/>
                  <a:gd name="T5" fmla="*/ 10 h 11"/>
                  <a:gd name="T6" fmla="*/ 6 w 10"/>
                  <a:gd name="T7" fmla="*/ 2 h 11"/>
                  <a:gd name="T8" fmla="*/ 5 w 10"/>
                  <a:gd name="T9" fmla="*/ 2 h 11"/>
                </a:gdLst>
                <a:ahLst/>
                <a:cxnLst>
                  <a:cxn ang="0">
                    <a:pos x="T0" y="T1"/>
                  </a:cxn>
                  <a:cxn ang="0">
                    <a:pos x="T2" y="T3"/>
                  </a:cxn>
                  <a:cxn ang="0">
                    <a:pos x="T4" y="T5"/>
                  </a:cxn>
                  <a:cxn ang="0">
                    <a:pos x="T6" y="T7"/>
                  </a:cxn>
                  <a:cxn ang="0">
                    <a:pos x="T8" y="T9"/>
                  </a:cxn>
                </a:cxnLst>
                <a:rect l="0" t="0" r="r" b="b"/>
                <a:pathLst>
                  <a:path w="10" h="11">
                    <a:moveTo>
                      <a:pt x="5" y="2"/>
                    </a:moveTo>
                    <a:cubicBezTo>
                      <a:pt x="10" y="0"/>
                      <a:pt x="10" y="4"/>
                      <a:pt x="10" y="7"/>
                    </a:cubicBezTo>
                    <a:cubicBezTo>
                      <a:pt x="10" y="10"/>
                      <a:pt x="8" y="11"/>
                      <a:pt x="6" y="10"/>
                    </a:cubicBezTo>
                    <a:cubicBezTo>
                      <a:pt x="0" y="8"/>
                      <a:pt x="8" y="5"/>
                      <a:pt x="6" y="2"/>
                    </a:cubicBezTo>
                    <a:cubicBezTo>
                      <a:pt x="6" y="2"/>
                      <a:pt x="5" y="2"/>
                      <a:pt x="5" y="2"/>
                    </a:cubicBezTo>
                    <a:close/>
                  </a:path>
                </a:pathLst>
              </a:custGeom>
              <a:solidFill>
                <a:srgbClr val="EBC7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6" name="Freeform 290">
                <a:extLst>
                  <a:ext uri="{FF2B5EF4-FFF2-40B4-BE49-F238E27FC236}">
                    <a16:creationId xmlns:a16="http://schemas.microsoft.com/office/drawing/2014/main" id="{C6A1DAB0-DEF8-C680-1869-DAC77FD2A8C6}"/>
                  </a:ext>
                </a:extLst>
              </p:cNvPr>
              <p:cNvSpPr/>
              <p:nvPr/>
            </p:nvSpPr>
            <p:spPr bwMode="auto">
              <a:xfrm>
                <a:off x="1328" y="2443"/>
                <a:ext cx="12" cy="18"/>
              </a:xfrm>
              <a:custGeom>
                <a:avLst/>
                <a:gdLst>
                  <a:gd name="T0" fmla="*/ 6 w 6"/>
                  <a:gd name="T1" fmla="*/ 4 h 9"/>
                  <a:gd name="T2" fmla="*/ 2 w 6"/>
                  <a:gd name="T3" fmla="*/ 9 h 9"/>
                  <a:gd name="T4" fmla="*/ 0 w 6"/>
                  <a:gd name="T5" fmla="*/ 6 h 9"/>
                  <a:gd name="T6" fmla="*/ 3 w 6"/>
                  <a:gd name="T7" fmla="*/ 1 h 9"/>
                  <a:gd name="T8" fmla="*/ 6 w 6"/>
                  <a:gd name="T9" fmla="*/ 4 h 9"/>
                </a:gdLst>
                <a:ahLst/>
                <a:cxnLst>
                  <a:cxn ang="0">
                    <a:pos x="T0" y="T1"/>
                  </a:cxn>
                  <a:cxn ang="0">
                    <a:pos x="T2" y="T3"/>
                  </a:cxn>
                  <a:cxn ang="0">
                    <a:pos x="T4" y="T5"/>
                  </a:cxn>
                  <a:cxn ang="0">
                    <a:pos x="T6" y="T7"/>
                  </a:cxn>
                  <a:cxn ang="0">
                    <a:pos x="T8" y="T9"/>
                  </a:cxn>
                </a:cxnLst>
                <a:rect l="0" t="0" r="r" b="b"/>
                <a:pathLst>
                  <a:path w="6" h="9">
                    <a:moveTo>
                      <a:pt x="6" y="4"/>
                    </a:moveTo>
                    <a:cubicBezTo>
                      <a:pt x="5" y="6"/>
                      <a:pt x="5" y="8"/>
                      <a:pt x="2" y="9"/>
                    </a:cubicBezTo>
                    <a:cubicBezTo>
                      <a:pt x="1" y="9"/>
                      <a:pt x="0" y="8"/>
                      <a:pt x="0" y="6"/>
                    </a:cubicBezTo>
                    <a:cubicBezTo>
                      <a:pt x="0" y="4"/>
                      <a:pt x="1" y="1"/>
                      <a:pt x="3" y="1"/>
                    </a:cubicBezTo>
                    <a:cubicBezTo>
                      <a:pt x="5" y="0"/>
                      <a:pt x="5" y="2"/>
                      <a:pt x="6" y="4"/>
                    </a:cubicBezTo>
                    <a:close/>
                  </a:path>
                </a:pathLst>
              </a:custGeom>
              <a:solidFill>
                <a:srgbClr val="D1A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7" name="Freeform 291">
                <a:extLst>
                  <a:ext uri="{FF2B5EF4-FFF2-40B4-BE49-F238E27FC236}">
                    <a16:creationId xmlns:a16="http://schemas.microsoft.com/office/drawing/2014/main" id="{B0A15765-3DED-902F-800E-B80E62146818}"/>
                  </a:ext>
                </a:extLst>
              </p:cNvPr>
              <p:cNvSpPr/>
              <p:nvPr/>
            </p:nvSpPr>
            <p:spPr bwMode="auto">
              <a:xfrm>
                <a:off x="2211" y="2413"/>
                <a:ext cx="30" cy="14"/>
              </a:xfrm>
              <a:custGeom>
                <a:avLst/>
                <a:gdLst>
                  <a:gd name="T0" fmla="*/ 8 w 15"/>
                  <a:gd name="T1" fmla="*/ 0 h 7"/>
                  <a:gd name="T2" fmla="*/ 10 w 15"/>
                  <a:gd name="T3" fmla="*/ 5 h 7"/>
                  <a:gd name="T4" fmla="*/ 1 w 15"/>
                  <a:gd name="T5" fmla="*/ 7 h 7"/>
                  <a:gd name="T6" fmla="*/ 8 w 15"/>
                  <a:gd name="T7" fmla="*/ 0 h 7"/>
                  <a:gd name="T8" fmla="*/ 8 w 15"/>
                  <a:gd name="T9" fmla="*/ 0 h 7"/>
                </a:gdLst>
                <a:ahLst/>
                <a:cxnLst>
                  <a:cxn ang="0">
                    <a:pos x="T0" y="T1"/>
                  </a:cxn>
                  <a:cxn ang="0">
                    <a:pos x="T2" y="T3"/>
                  </a:cxn>
                  <a:cxn ang="0">
                    <a:pos x="T4" y="T5"/>
                  </a:cxn>
                  <a:cxn ang="0">
                    <a:pos x="T6" y="T7"/>
                  </a:cxn>
                  <a:cxn ang="0">
                    <a:pos x="T8" y="T9"/>
                  </a:cxn>
                </a:cxnLst>
                <a:rect l="0" t="0" r="r" b="b"/>
                <a:pathLst>
                  <a:path w="15" h="7">
                    <a:moveTo>
                      <a:pt x="8" y="0"/>
                    </a:moveTo>
                    <a:cubicBezTo>
                      <a:pt x="10" y="1"/>
                      <a:pt x="15" y="1"/>
                      <a:pt x="10" y="5"/>
                    </a:cubicBezTo>
                    <a:cubicBezTo>
                      <a:pt x="7" y="6"/>
                      <a:pt x="4" y="6"/>
                      <a:pt x="1" y="7"/>
                    </a:cubicBezTo>
                    <a:cubicBezTo>
                      <a:pt x="0" y="1"/>
                      <a:pt x="7" y="4"/>
                      <a:pt x="8" y="0"/>
                    </a:cubicBezTo>
                    <a:cubicBezTo>
                      <a:pt x="8" y="0"/>
                      <a:pt x="8" y="0"/>
                      <a:pt x="8" y="0"/>
                    </a:cubicBezTo>
                    <a:close/>
                  </a:path>
                </a:pathLst>
              </a:custGeom>
              <a:solidFill>
                <a:srgbClr val="D8B1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8" name="Freeform 292">
                <a:extLst>
                  <a:ext uri="{FF2B5EF4-FFF2-40B4-BE49-F238E27FC236}">
                    <a16:creationId xmlns:a16="http://schemas.microsoft.com/office/drawing/2014/main" id="{0CDF2BAC-B55E-86B6-DC20-7EC55A50A3A1}"/>
                  </a:ext>
                </a:extLst>
              </p:cNvPr>
              <p:cNvSpPr/>
              <p:nvPr/>
            </p:nvSpPr>
            <p:spPr bwMode="auto">
              <a:xfrm>
                <a:off x="2188" y="3177"/>
                <a:ext cx="17" cy="20"/>
              </a:xfrm>
              <a:custGeom>
                <a:avLst/>
                <a:gdLst>
                  <a:gd name="T0" fmla="*/ 4 w 9"/>
                  <a:gd name="T1" fmla="*/ 1 h 10"/>
                  <a:gd name="T2" fmla="*/ 9 w 9"/>
                  <a:gd name="T3" fmla="*/ 4 h 10"/>
                  <a:gd name="T4" fmla="*/ 2 w 9"/>
                  <a:gd name="T5" fmla="*/ 10 h 10"/>
                  <a:gd name="T6" fmla="*/ 5 w 9"/>
                  <a:gd name="T7" fmla="*/ 1 h 10"/>
                  <a:gd name="T8" fmla="*/ 4 w 9"/>
                  <a:gd name="T9" fmla="*/ 1 h 10"/>
                </a:gdLst>
                <a:ahLst/>
                <a:cxnLst>
                  <a:cxn ang="0">
                    <a:pos x="T0" y="T1"/>
                  </a:cxn>
                  <a:cxn ang="0">
                    <a:pos x="T2" y="T3"/>
                  </a:cxn>
                  <a:cxn ang="0">
                    <a:pos x="T4" y="T5"/>
                  </a:cxn>
                  <a:cxn ang="0">
                    <a:pos x="T6" y="T7"/>
                  </a:cxn>
                  <a:cxn ang="0">
                    <a:pos x="T8" y="T9"/>
                  </a:cxn>
                </a:cxnLst>
                <a:rect l="0" t="0" r="r" b="b"/>
                <a:pathLst>
                  <a:path w="9" h="10">
                    <a:moveTo>
                      <a:pt x="4" y="1"/>
                    </a:moveTo>
                    <a:cubicBezTo>
                      <a:pt x="7" y="0"/>
                      <a:pt x="9" y="2"/>
                      <a:pt x="9" y="4"/>
                    </a:cubicBezTo>
                    <a:cubicBezTo>
                      <a:pt x="9" y="9"/>
                      <a:pt x="5" y="8"/>
                      <a:pt x="2" y="10"/>
                    </a:cubicBezTo>
                    <a:cubicBezTo>
                      <a:pt x="0" y="6"/>
                      <a:pt x="4" y="4"/>
                      <a:pt x="5" y="1"/>
                    </a:cubicBezTo>
                    <a:cubicBezTo>
                      <a:pt x="5" y="1"/>
                      <a:pt x="4" y="1"/>
                      <a:pt x="4" y="1"/>
                    </a:cubicBezTo>
                    <a:close/>
                  </a:path>
                </a:pathLst>
              </a:custGeom>
              <a:solidFill>
                <a:srgbClr val="E2B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9" name="Freeform 293">
                <a:extLst>
                  <a:ext uri="{FF2B5EF4-FFF2-40B4-BE49-F238E27FC236}">
                    <a16:creationId xmlns:a16="http://schemas.microsoft.com/office/drawing/2014/main" id="{135B23FE-DD8F-6F45-7398-8ED034A28863}"/>
                  </a:ext>
                </a:extLst>
              </p:cNvPr>
              <p:cNvSpPr/>
              <p:nvPr/>
            </p:nvSpPr>
            <p:spPr bwMode="auto">
              <a:xfrm>
                <a:off x="1404" y="1667"/>
                <a:ext cx="152" cy="58"/>
              </a:xfrm>
              <a:custGeom>
                <a:avLst/>
                <a:gdLst>
                  <a:gd name="T0" fmla="*/ 5 w 77"/>
                  <a:gd name="T1" fmla="*/ 11 h 29"/>
                  <a:gd name="T2" fmla="*/ 8 w 77"/>
                  <a:gd name="T3" fmla="*/ 2 h 29"/>
                  <a:gd name="T4" fmla="*/ 68 w 77"/>
                  <a:gd name="T5" fmla="*/ 3 h 29"/>
                  <a:gd name="T6" fmla="*/ 71 w 77"/>
                  <a:gd name="T7" fmla="*/ 12 h 29"/>
                  <a:gd name="T8" fmla="*/ 66 w 77"/>
                  <a:gd name="T9" fmla="*/ 20 h 29"/>
                  <a:gd name="T10" fmla="*/ 72 w 77"/>
                  <a:gd name="T11" fmla="*/ 23 h 29"/>
                  <a:gd name="T12" fmla="*/ 57 w 77"/>
                  <a:gd name="T13" fmla="*/ 28 h 29"/>
                  <a:gd name="T14" fmla="*/ 10 w 77"/>
                  <a:gd name="T15" fmla="*/ 27 h 29"/>
                  <a:gd name="T16" fmla="*/ 3 w 77"/>
                  <a:gd name="T17" fmla="*/ 23 h 29"/>
                  <a:gd name="T18" fmla="*/ 8 w 77"/>
                  <a:gd name="T19" fmla="*/ 13 h 29"/>
                  <a:gd name="T20" fmla="*/ 42 w 77"/>
                  <a:gd name="T21" fmla="*/ 13 h 29"/>
                  <a:gd name="T22" fmla="*/ 41 w 77"/>
                  <a:gd name="T23" fmla="*/ 14 h 29"/>
                  <a:gd name="T24" fmla="*/ 5 w 77"/>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28">
                    <a:moveTo>
                      <a:pt x="5" y="11"/>
                    </a:moveTo>
                    <a:cubicBezTo>
                      <a:pt x="0" y="6"/>
                      <a:pt x="0" y="2"/>
                      <a:pt x="8" y="2"/>
                    </a:cubicBezTo>
                    <a:cubicBezTo>
                      <a:pt x="28" y="2"/>
                      <a:pt x="48" y="0"/>
                      <a:pt x="68" y="3"/>
                    </a:cubicBezTo>
                    <a:cubicBezTo>
                      <a:pt x="77" y="5"/>
                      <a:pt x="76" y="8"/>
                      <a:pt x="71" y="12"/>
                    </a:cubicBezTo>
                    <a:cubicBezTo>
                      <a:pt x="68" y="14"/>
                      <a:pt x="72" y="20"/>
                      <a:pt x="66" y="20"/>
                    </a:cubicBezTo>
                    <a:cubicBezTo>
                      <a:pt x="67" y="23"/>
                      <a:pt x="70" y="20"/>
                      <a:pt x="72" y="23"/>
                    </a:cubicBezTo>
                    <a:cubicBezTo>
                      <a:pt x="68" y="27"/>
                      <a:pt x="62" y="27"/>
                      <a:pt x="57" y="28"/>
                    </a:cubicBezTo>
                    <a:cubicBezTo>
                      <a:pt x="41" y="29"/>
                      <a:pt x="26" y="23"/>
                      <a:pt x="10" y="27"/>
                    </a:cubicBezTo>
                    <a:cubicBezTo>
                      <a:pt x="7" y="28"/>
                      <a:pt x="4" y="25"/>
                      <a:pt x="3" y="23"/>
                    </a:cubicBezTo>
                    <a:cubicBezTo>
                      <a:pt x="2" y="19"/>
                      <a:pt x="4" y="15"/>
                      <a:pt x="8" y="13"/>
                    </a:cubicBezTo>
                    <a:cubicBezTo>
                      <a:pt x="19" y="9"/>
                      <a:pt x="31" y="14"/>
                      <a:pt x="42" y="13"/>
                    </a:cubicBezTo>
                    <a:cubicBezTo>
                      <a:pt x="42" y="13"/>
                      <a:pt x="41" y="14"/>
                      <a:pt x="41" y="14"/>
                    </a:cubicBezTo>
                    <a:cubicBezTo>
                      <a:pt x="29" y="12"/>
                      <a:pt x="17" y="11"/>
                      <a:pt x="5" y="11"/>
                    </a:cubicBezTo>
                    <a:close/>
                  </a:path>
                </a:pathLst>
              </a:custGeom>
              <a:solidFill>
                <a:srgbClr val="F6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0" name="Freeform 294">
                <a:extLst>
                  <a:ext uri="{FF2B5EF4-FFF2-40B4-BE49-F238E27FC236}">
                    <a16:creationId xmlns:a16="http://schemas.microsoft.com/office/drawing/2014/main" id="{068E6E0D-21B2-C4C4-C8C0-D26C6E551462}"/>
                  </a:ext>
                </a:extLst>
              </p:cNvPr>
              <p:cNvSpPr/>
              <p:nvPr/>
            </p:nvSpPr>
            <p:spPr bwMode="auto">
              <a:xfrm>
                <a:off x="1390" y="1360"/>
                <a:ext cx="170" cy="58"/>
              </a:xfrm>
              <a:custGeom>
                <a:avLst/>
                <a:gdLst>
                  <a:gd name="T0" fmla="*/ 17 w 86"/>
                  <a:gd name="T1" fmla="*/ 16 h 29"/>
                  <a:gd name="T2" fmla="*/ 5 w 86"/>
                  <a:gd name="T3" fmla="*/ 13 h 29"/>
                  <a:gd name="T4" fmla="*/ 24 w 86"/>
                  <a:gd name="T5" fmla="*/ 5 h 29"/>
                  <a:gd name="T6" fmla="*/ 67 w 86"/>
                  <a:gd name="T7" fmla="*/ 8 h 29"/>
                  <a:gd name="T8" fmla="*/ 85 w 86"/>
                  <a:gd name="T9" fmla="*/ 9 h 29"/>
                  <a:gd name="T10" fmla="*/ 81 w 86"/>
                  <a:gd name="T11" fmla="*/ 17 h 29"/>
                  <a:gd name="T12" fmla="*/ 74 w 86"/>
                  <a:gd name="T13" fmla="*/ 24 h 29"/>
                  <a:gd name="T14" fmla="*/ 57 w 86"/>
                  <a:gd name="T15" fmla="*/ 25 h 29"/>
                  <a:gd name="T16" fmla="*/ 12 w 86"/>
                  <a:gd name="T17" fmla="*/ 28 h 29"/>
                  <a:gd name="T18" fmla="*/ 0 w 86"/>
                  <a:gd name="T19" fmla="*/ 27 h 29"/>
                  <a:gd name="T20" fmla="*/ 17 w 86"/>
                  <a:gd name="T21"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28">
                    <a:moveTo>
                      <a:pt x="17" y="16"/>
                    </a:moveTo>
                    <a:cubicBezTo>
                      <a:pt x="13" y="10"/>
                      <a:pt x="8" y="15"/>
                      <a:pt x="5" y="13"/>
                    </a:cubicBezTo>
                    <a:cubicBezTo>
                      <a:pt x="10" y="4"/>
                      <a:pt x="16" y="0"/>
                      <a:pt x="24" y="5"/>
                    </a:cubicBezTo>
                    <a:cubicBezTo>
                      <a:pt x="38" y="14"/>
                      <a:pt x="53" y="12"/>
                      <a:pt x="67" y="8"/>
                    </a:cubicBezTo>
                    <a:cubicBezTo>
                      <a:pt x="73" y="7"/>
                      <a:pt x="79" y="4"/>
                      <a:pt x="85" y="9"/>
                    </a:cubicBezTo>
                    <a:cubicBezTo>
                      <a:pt x="86" y="13"/>
                      <a:pt x="75" y="11"/>
                      <a:pt x="81" y="17"/>
                    </a:cubicBezTo>
                    <a:cubicBezTo>
                      <a:pt x="78" y="18"/>
                      <a:pt x="80" y="25"/>
                      <a:pt x="74" y="24"/>
                    </a:cubicBezTo>
                    <a:cubicBezTo>
                      <a:pt x="68" y="23"/>
                      <a:pt x="63" y="25"/>
                      <a:pt x="57" y="25"/>
                    </a:cubicBezTo>
                    <a:cubicBezTo>
                      <a:pt x="42" y="23"/>
                      <a:pt x="27" y="23"/>
                      <a:pt x="12" y="28"/>
                    </a:cubicBezTo>
                    <a:cubicBezTo>
                      <a:pt x="8" y="29"/>
                      <a:pt x="4" y="29"/>
                      <a:pt x="0" y="27"/>
                    </a:cubicBezTo>
                    <a:cubicBezTo>
                      <a:pt x="2" y="18"/>
                      <a:pt x="10" y="18"/>
                      <a:pt x="17" y="16"/>
                    </a:cubicBezTo>
                    <a:close/>
                  </a:path>
                </a:pathLst>
              </a:custGeom>
              <a:solidFill>
                <a:srgbClr val="F7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1" name="Freeform 295">
                <a:extLst>
                  <a:ext uri="{FF2B5EF4-FFF2-40B4-BE49-F238E27FC236}">
                    <a16:creationId xmlns:a16="http://schemas.microsoft.com/office/drawing/2014/main" id="{40ABA11C-58EF-63F0-09A1-8308FFAE8512}"/>
                  </a:ext>
                </a:extLst>
              </p:cNvPr>
              <p:cNvSpPr/>
              <p:nvPr/>
            </p:nvSpPr>
            <p:spPr bwMode="auto">
              <a:xfrm>
                <a:off x="1396" y="1416"/>
                <a:ext cx="156" cy="53"/>
              </a:xfrm>
              <a:custGeom>
                <a:avLst/>
                <a:gdLst>
                  <a:gd name="T0" fmla="*/ 56 w 79"/>
                  <a:gd name="T1" fmla="*/ 7 h 27"/>
                  <a:gd name="T2" fmla="*/ 45 w 79"/>
                  <a:gd name="T3" fmla="*/ 16 h 27"/>
                  <a:gd name="T4" fmla="*/ 79 w 79"/>
                  <a:gd name="T5" fmla="*/ 21 h 27"/>
                  <a:gd name="T6" fmla="*/ 56 w 79"/>
                  <a:gd name="T7" fmla="*/ 24 h 27"/>
                  <a:gd name="T8" fmla="*/ 6 w 79"/>
                  <a:gd name="T9" fmla="*/ 26 h 27"/>
                  <a:gd name="T10" fmla="*/ 1 w 79"/>
                  <a:gd name="T11" fmla="*/ 20 h 27"/>
                  <a:gd name="T12" fmla="*/ 17 w 79"/>
                  <a:gd name="T13" fmla="*/ 4 h 27"/>
                  <a:gd name="T14" fmla="*/ 56 w 79"/>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27">
                    <a:moveTo>
                      <a:pt x="56" y="7"/>
                    </a:moveTo>
                    <a:cubicBezTo>
                      <a:pt x="54" y="12"/>
                      <a:pt x="49" y="12"/>
                      <a:pt x="45" y="16"/>
                    </a:cubicBezTo>
                    <a:cubicBezTo>
                      <a:pt x="57" y="11"/>
                      <a:pt x="67" y="18"/>
                      <a:pt x="79" y="21"/>
                    </a:cubicBezTo>
                    <a:cubicBezTo>
                      <a:pt x="70" y="25"/>
                      <a:pt x="63" y="24"/>
                      <a:pt x="56" y="24"/>
                    </a:cubicBezTo>
                    <a:cubicBezTo>
                      <a:pt x="39" y="25"/>
                      <a:pt x="22" y="22"/>
                      <a:pt x="6" y="26"/>
                    </a:cubicBezTo>
                    <a:cubicBezTo>
                      <a:pt x="1" y="27"/>
                      <a:pt x="0" y="24"/>
                      <a:pt x="1" y="20"/>
                    </a:cubicBezTo>
                    <a:cubicBezTo>
                      <a:pt x="2" y="11"/>
                      <a:pt x="9" y="7"/>
                      <a:pt x="17" y="4"/>
                    </a:cubicBezTo>
                    <a:cubicBezTo>
                      <a:pt x="30" y="0"/>
                      <a:pt x="43" y="2"/>
                      <a:pt x="56" y="7"/>
                    </a:cubicBezTo>
                    <a:close/>
                  </a:path>
                </a:pathLst>
              </a:custGeom>
              <a:solidFill>
                <a:srgbClr val="F7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2" name="Freeform 296">
                <a:extLst>
                  <a:ext uri="{FF2B5EF4-FFF2-40B4-BE49-F238E27FC236}">
                    <a16:creationId xmlns:a16="http://schemas.microsoft.com/office/drawing/2014/main" id="{FF5A2C0E-7C90-7117-69BF-3B9B77E34816}"/>
                  </a:ext>
                </a:extLst>
              </p:cNvPr>
              <p:cNvSpPr/>
              <p:nvPr/>
            </p:nvSpPr>
            <p:spPr bwMode="auto">
              <a:xfrm>
                <a:off x="1384" y="1327"/>
                <a:ext cx="180" cy="43"/>
              </a:xfrm>
              <a:custGeom>
                <a:avLst/>
                <a:gdLst>
                  <a:gd name="T0" fmla="*/ 91 w 91"/>
                  <a:gd name="T1" fmla="*/ 15 h 22"/>
                  <a:gd name="T2" fmla="*/ 53 w 91"/>
                  <a:gd name="T3" fmla="*/ 20 h 22"/>
                  <a:gd name="T4" fmla="*/ 40 w 91"/>
                  <a:gd name="T5" fmla="*/ 19 h 22"/>
                  <a:gd name="T6" fmla="*/ 0 w 91"/>
                  <a:gd name="T7" fmla="*/ 22 h 22"/>
                  <a:gd name="T8" fmla="*/ 6 w 91"/>
                  <a:gd name="T9" fmla="*/ 9 h 22"/>
                  <a:gd name="T10" fmla="*/ 13 w 91"/>
                  <a:gd name="T11" fmla="*/ 3 h 22"/>
                  <a:gd name="T12" fmla="*/ 55 w 91"/>
                  <a:gd name="T13" fmla="*/ 7 h 22"/>
                  <a:gd name="T14" fmla="*/ 68 w 91"/>
                  <a:gd name="T15" fmla="*/ 7 h 22"/>
                  <a:gd name="T16" fmla="*/ 91 w 91"/>
                  <a:gd name="T1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
                    <a:moveTo>
                      <a:pt x="91" y="15"/>
                    </a:moveTo>
                    <a:cubicBezTo>
                      <a:pt x="78" y="16"/>
                      <a:pt x="65" y="15"/>
                      <a:pt x="53" y="20"/>
                    </a:cubicBezTo>
                    <a:cubicBezTo>
                      <a:pt x="49" y="22"/>
                      <a:pt x="44" y="19"/>
                      <a:pt x="40" y="19"/>
                    </a:cubicBezTo>
                    <a:cubicBezTo>
                      <a:pt x="27" y="17"/>
                      <a:pt x="13" y="14"/>
                      <a:pt x="0" y="22"/>
                    </a:cubicBezTo>
                    <a:cubicBezTo>
                      <a:pt x="3" y="17"/>
                      <a:pt x="8" y="16"/>
                      <a:pt x="6" y="9"/>
                    </a:cubicBezTo>
                    <a:cubicBezTo>
                      <a:pt x="4" y="5"/>
                      <a:pt x="9" y="3"/>
                      <a:pt x="13" y="3"/>
                    </a:cubicBezTo>
                    <a:cubicBezTo>
                      <a:pt x="27" y="3"/>
                      <a:pt x="41" y="0"/>
                      <a:pt x="55" y="7"/>
                    </a:cubicBezTo>
                    <a:cubicBezTo>
                      <a:pt x="58" y="9"/>
                      <a:pt x="63" y="8"/>
                      <a:pt x="68" y="7"/>
                    </a:cubicBezTo>
                    <a:cubicBezTo>
                      <a:pt x="77" y="6"/>
                      <a:pt x="83" y="12"/>
                      <a:pt x="91" y="15"/>
                    </a:cubicBezTo>
                    <a:close/>
                  </a:path>
                </a:pathLst>
              </a:custGeom>
              <a:solidFill>
                <a:srgbClr val="F8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3" name="Freeform 297">
                <a:extLst>
                  <a:ext uri="{FF2B5EF4-FFF2-40B4-BE49-F238E27FC236}">
                    <a16:creationId xmlns:a16="http://schemas.microsoft.com/office/drawing/2014/main" id="{B131DF06-7C77-A33C-408D-3134A4F83628}"/>
                  </a:ext>
                </a:extLst>
              </p:cNvPr>
              <p:cNvSpPr/>
              <p:nvPr/>
            </p:nvSpPr>
            <p:spPr bwMode="auto">
              <a:xfrm>
                <a:off x="1645" y="1893"/>
                <a:ext cx="111" cy="109"/>
              </a:xfrm>
              <a:custGeom>
                <a:avLst/>
                <a:gdLst>
                  <a:gd name="T0" fmla="*/ 38 w 56"/>
                  <a:gd name="T1" fmla="*/ 47 h 55"/>
                  <a:gd name="T2" fmla="*/ 23 w 56"/>
                  <a:gd name="T3" fmla="*/ 38 h 55"/>
                  <a:gd name="T4" fmla="*/ 23 w 56"/>
                  <a:gd name="T5" fmla="*/ 34 h 55"/>
                  <a:gd name="T6" fmla="*/ 19 w 56"/>
                  <a:gd name="T7" fmla="*/ 28 h 55"/>
                  <a:gd name="T8" fmla="*/ 19 w 56"/>
                  <a:gd name="T9" fmla="*/ 32 h 55"/>
                  <a:gd name="T10" fmla="*/ 16 w 56"/>
                  <a:gd name="T11" fmla="*/ 40 h 55"/>
                  <a:gd name="T12" fmla="*/ 9 w 56"/>
                  <a:gd name="T13" fmla="*/ 36 h 55"/>
                  <a:gd name="T14" fmla="*/ 12 w 56"/>
                  <a:gd name="T15" fmla="*/ 17 h 55"/>
                  <a:gd name="T16" fmla="*/ 23 w 56"/>
                  <a:gd name="T17" fmla="*/ 15 h 55"/>
                  <a:gd name="T18" fmla="*/ 10 w 56"/>
                  <a:gd name="T19" fmla="*/ 11 h 55"/>
                  <a:gd name="T20" fmla="*/ 12 w 56"/>
                  <a:gd name="T21" fmla="*/ 2 h 55"/>
                  <a:gd name="T22" fmla="*/ 26 w 56"/>
                  <a:gd name="T23" fmla="*/ 4 h 55"/>
                  <a:gd name="T24" fmla="*/ 32 w 56"/>
                  <a:gd name="T25" fmla="*/ 0 h 55"/>
                  <a:gd name="T26" fmla="*/ 44 w 56"/>
                  <a:gd name="T27" fmla="*/ 29 h 55"/>
                  <a:gd name="T28" fmla="*/ 46 w 56"/>
                  <a:gd name="T29" fmla="*/ 31 h 55"/>
                  <a:gd name="T30" fmla="*/ 53 w 56"/>
                  <a:gd name="T31" fmla="*/ 47 h 55"/>
                  <a:gd name="T32" fmla="*/ 38 w 56"/>
                  <a:gd name="T33"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5">
                    <a:moveTo>
                      <a:pt x="38" y="47"/>
                    </a:moveTo>
                    <a:cubicBezTo>
                      <a:pt x="35" y="41"/>
                      <a:pt x="29" y="39"/>
                      <a:pt x="23" y="38"/>
                    </a:cubicBezTo>
                    <a:cubicBezTo>
                      <a:pt x="23" y="37"/>
                      <a:pt x="23" y="36"/>
                      <a:pt x="23" y="34"/>
                    </a:cubicBezTo>
                    <a:cubicBezTo>
                      <a:pt x="24" y="31"/>
                      <a:pt x="26" y="26"/>
                      <a:pt x="19" y="28"/>
                    </a:cubicBezTo>
                    <a:cubicBezTo>
                      <a:pt x="19" y="29"/>
                      <a:pt x="19" y="31"/>
                      <a:pt x="19" y="32"/>
                    </a:cubicBezTo>
                    <a:cubicBezTo>
                      <a:pt x="19" y="35"/>
                      <a:pt x="19" y="39"/>
                      <a:pt x="16" y="40"/>
                    </a:cubicBezTo>
                    <a:cubicBezTo>
                      <a:pt x="12" y="42"/>
                      <a:pt x="13" y="35"/>
                      <a:pt x="9" y="36"/>
                    </a:cubicBezTo>
                    <a:cubicBezTo>
                      <a:pt x="0" y="24"/>
                      <a:pt x="0" y="20"/>
                      <a:pt x="12" y="17"/>
                    </a:cubicBezTo>
                    <a:cubicBezTo>
                      <a:pt x="15" y="16"/>
                      <a:pt x="19" y="18"/>
                      <a:pt x="23" y="15"/>
                    </a:cubicBezTo>
                    <a:cubicBezTo>
                      <a:pt x="20" y="10"/>
                      <a:pt x="14" y="13"/>
                      <a:pt x="10" y="11"/>
                    </a:cubicBezTo>
                    <a:cubicBezTo>
                      <a:pt x="10" y="8"/>
                      <a:pt x="9" y="5"/>
                      <a:pt x="12" y="2"/>
                    </a:cubicBezTo>
                    <a:cubicBezTo>
                      <a:pt x="17" y="3"/>
                      <a:pt x="22" y="2"/>
                      <a:pt x="26" y="4"/>
                    </a:cubicBezTo>
                    <a:cubicBezTo>
                      <a:pt x="32" y="8"/>
                      <a:pt x="29" y="0"/>
                      <a:pt x="32" y="0"/>
                    </a:cubicBezTo>
                    <a:cubicBezTo>
                      <a:pt x="40" y="8"/>
                      <a:pt x="37" y="20"/>
                      <a:pt x="44" y="29"/>
                    </a:cubicBezTo>
                    <a:cubicBezTo>
                      <a:pt x="45" y="29"/>
                      <a:pt x="46" y="30"/>
                      <a:pt x="46" y="31"/>
                    </a:cubicBezTo>
                    <a:cubicBezTo>
                      <a:pt x="48" y="37"/>
                      <a:pt x="56" y="41"/>
                      <a:pt x="53" y="47"/>
                    </a:cubicBezTo>
                    <a:cubicBezTo>
                      <a:pt x="50" y="55"/>
                      <a:pt x="44" y="43"/>
                      <a:pt x="38" y="47"/>
                    </a:cubicBezTo>
                    <a:close/>
                  </a:path>
                </a:pathLst>
              </a:custGeom>
              <a:solidFill>
                <a:srgbClr val="8932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4" name="Freeform 298">
                <a:extLst>
                  <a:ext uri="{FF2B5EF4-FFF2-40B4-BE49-F238E27FC236}">
                    <a16:creationId xmlns:a16="http://schemas.microsoft.com/office/drawing/2014/main" id="{62DA744D-2061-544D-73FA-AA3102499DA3}"/>
                  </a:ext>
                </a:extLst>
              </p:cNvPr>
              <p:cNvSpPr/>
              <p:nvPr/>
            </p:nvSpPr>
            <p:spPr bwMode="auto">
              <a:xfrm>
                <a:off x="1404" y="1509"/>
                <a:ext cx="154" cy="39"/>
              </a:xfrm>
              <a:custGeom>
                <a:avLst/>
                <a:gdLst>
                  <a:gd name="T0" fmla="*/ 78 w 78"/>
                  <a:gd name="T1" fmla="*/ 16 h 20"/>
                  <a:gd name="T2" fmla="*/ 6 w 78"/>
                  <a:gd name="T3" fmla="*/ 20 h 20"/>
                  <a:gd name="T4" fmla="*/ 1 w 78"/>
                  <a:gd name="T5" fmla="*/ 14 h 20"/>
                  <a:gd name="T6" fmla="*/ 21 w 78"/>
                  <a:gd name="T7" fmla="*/ 2 h 20"/>
                  <a:gd name="T8" fmla="*/ 53 w 78"/>
                  <a:gd name="T9" fmla="*/ 4 h 20"/>
                  <a:gd name="T10" fmla="*/ 78 w 78"/>
                  <a:gd name="T11" fmla="*/ 16 h 20"/>
                </a:gdLst>
                <a:ahLst/>
                <a:cxnLst>
                  <a:cxn ang="0">
                    <a:pos x="T0" y="T1"/>
                  </a:cxn>
                  <a:cxn ang="0">
                    <a:pos x="T2" y="T3"/>
                  </a:cxn>
                  <a:cxn ang="0">
                    <a:pos x="T4" y="T5"/>
                  </a:cxn>
                  <a:cxn ang="0">
                    <a:pos x="T6" y="T7"/>
                  </a:cxn>
                  <a:cxn ang="0">
                    <a:pos x="T8" y="T9"/>
                  </a:cxn>
                  <a:cxn ang="0">
                    <a:pos x="T10" y="T11"/>
                  </a:cxn>
                </a:cxnLst>
                <a:rect l="0" t="0" r="r" b="b"/>
                <a:pathLst>
                  <a:path w="78" h="20">
                    <a:moveTo>
                      <a:pt x="78" y="16"/>
                    </a:moveTo>
                    <a:cubicBezTo>
                      <a:pt x="52" y="20"/>
                      <a:pt x="29" y="18"/>
                      <a:pt x="6" y="20"/>
                    </a:cubicBezTo>
                    <a:cubicBezTo>
                      <a:pt x="1" y="20"/>
                      <a:pt x="0" y="18"/>
                      <a:pt x="1" y="14"/>
                    </a:cubicBezTo>
                    <a:cubicBezTo>
                      <a:pt x="4" y="5"/>
                      <a:pt x="12" y="0"/>
                      <a:pt x="21" y="2"/>
                    </a:cubicBezTo>
                    <a:cubicBezTo>
                      <a:pt x="32" y="6"/>
                      <a:pt x="43" y="6"/>
                      <a:pt x="53" y="4"/>
                    </a:cubicBezTo>
                    <a:cubicBezTo>
                      <a:pt x="64" y="1"/>
                      <a:pt x="69" y="10"/>
                      <a:pt x="78" y="16"/>
                    </a:cubicBezTo>
                    <a:close/>
                  </a:path>
                </a:pathLst>
              </a:custGeom>
              <a:solidFill>
                <a:srgbClr val="F7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5" name="Freeform 299">
                <a:extLst>
                  <a:ext uri="{FF2B5EF4-FFF2-40B4-BE49-F238E27FC236}">
                    <a16:creationId xmlns:a16="http://schemas.microsoft.com/office/drawing/2014/main" id="{75A7460B-5816-F13A-FFF8-D6CA6BAA5DB2}"/>
                  </a:ext>
                </a:extLst>
              </p:cNvPr>
              <p:cNvSpPr/>
              <p:nvPr/>
            </p:nvSpPr>
            <p:spPr bwMode="auto">
              <a:xfrm>
                <a:off x="1410" y="1818"/>
                <a:ext cx="128" cy="41"/>
              </a:xfrm>
              <a:custGeom>
                <a:avLst/>
                <a:gdLst>
                  <a:gd name="T0" fmla="*/ 13 w 65"/>
                  <a:gd name="T1" fmla="*/ 10 h 21"/>
                  <a:gd name="T2" fmla="*/ 6 w 65"/>
                  <a:gd name="T3" fmla="*/ 7 h 21"/>
                  <a:gd name="T4" fmla="*/ 1 w 65"/>
                  <a:gd name="T5" fmla="*/ 6 h 21"/>
                  <a:gd name="T6" fmla="*/ 6 w 65"/>
                  <a:gd name="T7" fmla="*/ 2 h 21"/>
                  <a:gd name="T8" fmla="*/ 65 w 65"/>
                  <a:gd name="T9" fmla="*/ 0 h 21"/>
                  <a:gd name="T10" fmla="*/ 57 w 65"/>
                  <a:gd name="T11" fmla="*/ 12 h 21"/>
                  <a:gd name="T12" fmla="*/ 65 w 65"/>
                  <a:gd name="T13" fmla="*/ 14 h 21"/>
                  <a:gd name="T14" fmla="*/ 53 w 65"/>
                  <a:gd name="T15" fmla="*/ 19 h 21"/>
                  <a:gd name="T16" fmla="*/ 4 w 65"/>
                  <a:gd name="T17" fmla="*/ 19 h 21"/>
                  <a:gd name="T18" fmla="*/ 1 w 65"/>
                  <a:gd name="T19" fmla="*/ 18 h 21"/>
                  <a:gd name="T20" fmla="*/ 2 w 65"/>
                  <a:gd name="T21" fmla="*/ 14 h 21"/>
                  <a:gd name="T22" fmla="*/ 13 w 65"/>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13" y="10"/>
                    </a:moveTo>
                    <a:cubicBezTo>
                      <a:pt x="10" y="7"/>
                      <a:pt x="8" y="6"/>
                      <a:pt x="6" y="7"/>
                    </a:cubicBezTo>
                    <a:cubicBezTo>
                      <a:pt x="4" y="8"/>
                      <a:pt x="2" y="9"/>
                      <a:pt x="1" y="6"/>
                    </a:cubicBezTo>
                    <a:cubicBezTo>
                      <a:pt x="0" y="3"/>
                      <a:pt x="3" y="2"/>
                      <a:pt x="6" y="2"/>
                    </a:cubicBezTo>
                    <a:cubicBezTo>
                      <a:pt x="25" y="1"/>
                      <a:pt x="45" y="5"/>
                      <a:pt x="65" y="0"/>
                    </a:cubicBezTo>
                    <a:cubicBezTo>
                      <a:pt x="64" y="7"/>
                      <a:pt x="59" y="8"/>
                      <a:pt x="57" y="12"/>
                    </a:cubicBezTo>
                    <a:cubicBezTo>
                      <a:pt x="59" y="15"/>
                      <a:pt x="63" y="12"/>
                      <a:pt x="65" y="14"/>
                    </a:cubicBezTo>
                    <a:cubicBezTo>
                      <a:pt x="62" y="18"/>
                      <a:pt x="58" y="19"/>
                      <a:pt x="53" y="19"/>
                    </a:cubicBezTo>
                    <a:cubicBezTo>
                      <a:pt x="37" y="21"/>
                      <a:pt x="20" y="16"/>
                      <a:pt x="4" y="19"/>
                    </a:cubicBezTo>
                    <a:cubicBezTo>
                      <a:pt x="3" y="19"/>
                      <a:pt x="1" y="20"/>
                      <a:pt x="1" y="18"/>
                    </a:cubicBezTo>
                    <a:cubicBezTo>
                      <a:pt x="1" y="17"/>
                      <a:pt x="1" y="15"/>
                      <a:pt x="2" y="14"/>
                    </a:cubicBezTo>
                    <a:cubicBezTo>
                      <a:pt x="4" y="10"/>
                      <a:pt x="9" y="11"/>
                      <a:pt x="13" y="10"/>
                    </a:cubicBezTo>
                    <a:close/>
                  </a:path>
                </a:pathLst>
              </a:custGeom>
              <a:solidFill>
                <a:srgbClr val="F7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6" name="Freeform 300">
                <a:extLst>
                  <a:ext uri="{FF2B5EF4-FFF2-40B4-BE49-F238E27FC236}">
                    <a16:creationId xmlns:a16="http://schemas.microsoft.com/office/drawing/2014/main" id="{96CD8057-3251-CB79-CC7F-F13E15AEC460}"/>
                  </a:ext>
                </a:extLst>
              </p:cNvPr>
              <p:cNvSpPr/>
              <p:nvPr/>
            </p:nvSpPr>
            <p:spPr bwMode="auto">
              <a:xfrm>
                <a:off x="1404" y="1616"/>
                <a:ext cx="134" cy="53"/>
              </a:xfrm>
              <a:custGeom>
                <a:avLst/>
                <a:gdLst>
                  <a:gd name="T0" fmla="*/ 68 w 68"/>
                  <a:gd name="T1" fmla="*/ 14 h 27"/>
                  <a:gd name="T2" fmla="*/ 9 w 68"/>
                  <a:gd name="T3" fmla="*/ 21 h 27"/>
                  <a:gd name="T4" fmla="*/ 1 w 68"/>
                  <a:gd name="T5" fmla="*/ 20 h 27"/>
                  <a:gd name="T6" fmla="*/ 6 w 68"/>
                  <a:gd name="T7" fmla="*/ 9 h 27"/>
                  <a:gd name="T8" fmla="*/ 30 w 68"/>
                  <a:gd name="T9" fmla="*/ 1 h 27"/>
                  <a:gd name="T10" fmla="*/ 43 w 68"/>
                  <a:gd name="T11" fmla="*/ 3 h 27"/>
                  <a:gd name="T12" fmla="*/ 56 w 68"/>
                  <a:gd name="T13" fmla="*/ 6 h 27"/>
                  <a:gd name="T14" fmla="*/ 68 w 68"/>
                  <a:gd name="T15" fmla="*/ 14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27">
                    <a:moveTo>
                      <a:pt x="68" y="14"/>
                    </a:moveTo>
                    <a:cubicBezTo>
                      <a:pt x="49" y="21"/>
                      <a:pt x="29" y="23"/>
                      <a:pt x="9" y="21"/>
                    </a:cubicBezTo>
                    <a:cubicBezTo>
                      <a:pt x="7" y="21"/>
                      <a:pt x="2" y="27"/>
                      <a:pt x="1" y="20"/>
                    </a:cubicBezTo>
                    <a:cubicBezTo>
                      <a:pt x="0" y="16"/>
                      <a:pt x="1" y="10"/>
                      <a:pt x="6" y="9"/>
                    </a:cubicBezTo>
                    <a:cubicBezTo>
                      <a:pt x="14" y="8"/>
                      <a:pt x="22" y="3"/>
                      <a:pt x="30" y="1"/>
                    </a:cubicBezTo>
                    <a:cubicBezTo>
                      <a:pt x="34" y="0"/>
                      <a:pt x="39" y="0"/>
                      <a:pt x="43" y="3"/>
                    </a:cubicBezTo>
                    <a:cubicBezTo>
                      <a:pt x="47" y="5"/>
                      <a:pt x="51" y="6"/>
                      <a:pt x="56" y="6"/>
                    </a:cubicBezTo>
                    <a:cubicBezTo>
                      <a:pt x="63" y="5"/>
                      <a:pt x="67" y="8"/>
                      <a:pt x="68" y="14"/>
                    </a:cubicBezTo>
                    <a:close/>
                  </a:path>
                </a:pathLst>
              </a:custGeom>
              <a:solidFill>
                <a:srgbClr val="F8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7" name="Freeform 301">
                <a:extLst>
                  <a:ext uri="{FF2B5EF4-FFF2-40B4-BE49-F238E27FC236}">
                    <a16:creationId xmlns:a16="http://schemas.microsoft.com/office/drawing/2014/main" id="{8DF92305-A1FE-6853-A25B-63B540684B2A}"/>
                  </a:ext>
                </a:extLst>
              </p:cNvPr>
              <p:cNvSpPr/>
              <p:nvPr/>
            </p:nvSpPr>
            <p:spPr bwMode="auto">
              <a:xfrm>
                <a:off x="1400" y="1467"/>
                <a:ext cx="162" cy="42"/>
              </a:xfrm>
              <a:custGeom>
                <a:avLst/>
                <a:gdLst>
                  <a:gd name="T0" fmla="*/ 82 w 82"/>
                  <a:gd name="T1" fmla="*/ 12 h 21"/>
                  <a:gd name="T2" fmla="*/ 6 w 82"/>
                  <a:gd name="T3" fmla="*/ 20 h 21"/>
                  <a:gd name="T4" fmla="*/ 1 w 82"/>
                  <a:gd name="T5" fmla="*/ 14 h 21"/>
                  <a:gd name="T6" fmla="*/ 16 w 82"/>
                  <a:gd name="T7" fmla="*/ 3 h 21"/>
                  <a:gd name="T8" fmla="*/ 56 w 82"/>
                  <a:gd name="T9" fmla="*/ 10 h 21"/>
                  <a:gd name="T10" fmla="*/ 64 w 82"/>
                  <a:gd name="T11" fmla="*/ 10 h 21"/>
                  <a:gd name="T12" fmla="*/ 82 w 82"/>
                  <a:gd name="T13" fmla="*/ 12 h 21"/>
                </a:gdLst>
                <a:ahLst/>
                <a:cxnLst>
                  <a:cxn ang="0">
                    <a:pos x="T0" y="T1"/>
                  </a:cxn>
                  <a:cxn ang="0">
                    <a:pos x="T2" y="T3"/>
                  </a:cxn>
                  <a:cxn ang="0">
                    <a:pos x="T4" y="T5"/>
                  </a:cxn>
                  <a:cxn ang="0">
                    <a:pos x="T6" y="T7"/>
                  </a:cxn>
                  <a:cxn ang="0">
                    <a:pos x="T8" y="T9"/>
                  </a:cxn>
                  <a:cxn ang="0">
                    <a:pos x="T10" y="T11"/>
                  </a:cxn>
                  <a:cxn ang="0">
                    <a:pos x="T12" y="T13"/>
                  </a:cxn>
                </a:cxnLst>
                <a:rect l="0" t="0" r="r" b="b"/>
                <a:pathLst>
                  <a:path w="82" h="21">
                    <a:moveTo>
                      <a:pt x="82" y="12"/>
                    </a:moveTo>
                    <a:cubicBezTo>
                      <a:pt x="56" y="20"/>
                      <a:pt x="31" y="16"/>
                      <a:pt x="6" y="20"/>
                    </a:cubicBezTo>
                    <a:cubicBezTo>
                      <a:pt x="0" y="21"/>
                      <a:pt x="0" y="18"/>
                      <a:pt x="1" y="14"/>
                    </a:cubicBezTo>
                    <a:cubicBezTo>
                      <a:pt x="4" y="7"/>
                      <a:pt x="9" y="3"/>
                      <a:pt x="16" y="3"/>
                    </a:cubicBezTo>
                    <a:cubicBezTo>
                      <a:pt x="30" y="2"/>
                      <a:pt x="44" y="0"/>
                      <a:pt x="56" y="10"/>
                    </a:cubicBezTo>
                    <a:cubicBezTo>
                      <a:pt x="57" y="11"/>
                      <a:pt x="61" y="10"/>
                      <a:pt x="64" y="10"/>
                    </a:cubicBezTo>
                    <a:cubicBezTo>
                      <a:pt x="70" y="9"/>
                      <a:pt x="76" y="8"/>
                      <a:pt x="82" y="12"/>
                    </a:cubicBezTo>
                    <a:close/>
                  </a:path>
                </a:pathLst>
              </a:custGeom>
              <a:solidFill>
                <a:srgbClr val="F7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8" name="Freeform 302">
                <a:extLst>
                  <a:ext uri="{FF2B5EF4-FFF2-40B4-BE49-F238E27FC236}">
                    <a16:creationId xmlns:a16="http://schemas.microsoft.com/office/drawing/2014/main" id="{93774519-3458-7181-3527-9EFB5557E7FC}"/>
                  </a:ext>
                </a:extLst>
              </p:cNvPr>
              <p:cNvSpPr/>
              <p:nvPr/>
            </p:nvSpPr>
            <p:spPr bwMode="auto">
              <a:xfrm>
                <a:off x="1402" y="1576"/>
                <a:ext cx="152" cy="44"/>
              </a:xfrm>
              <a:custGeom>
                <a:avLst/>
                <a:gdLst>
                  <a:gd name="T0" fmla="*/ 0 w 77"/>
                  <a:gd name="T1" fmla="*/ 9 h 22"/>
                  <a:gd name="T2" fmla="*/ 73 w 77"/>
                  <a:gd name="T3" fmla="*/ 8 h 22"/>
                  <a:gd name="T4" fmla="*/ 72 w 77"/>
                  <a:gd name="T5" fmla="*/ 15 h 22"/>
                  <a:gd name="T6" fmla="*/ 69 w 77"/>
                  <a:gd name="T7" fmla="*/ 18 h 22"/>
                  <a:gd name="T8" fmla="*/ 54 w 77"/>
                  <a:gd name="T9" fmla="*/ 19 h 22"/>
                  <a:gd name="T10" fmla="*/ 16 w 77"/>
                  <a:gd name="T11" fmla="*/ 20 h 22"/>
                  <a:gd name="T12" fmla="*/ 0 w 77"/>
                  <a:gd name="T13" fmla="*/ 20 h 22"/>
                  <a:gd name="T14" fmla="*/ 19 w 77"/>
                  <a:gd name="T15" fmla="*/ 10 h 22"/>
                  <a:gd name="T16" fmla="*/ 0 w 77"/>
                  <a:gd name="T1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22">
                    <a:moveTo>
                      <a:pt x="0" y="9"/>
                    </a:moveTo>
                    <a:cubicBezTo>
                      <a:pt x="24" y="0"/>
                      <a:pt x="48" y="3"/>
                      <a:pt x="73" y="8"/>
                    </a:cubicBezTo>
                    <a:cubicBezTo>
                      <a:pt x="77" y="11"/>
                      <a:pt x="61" y="12"/>
                      <a:pt x="72" y="15"/>
                    </a:cubicBezTo>
                    <a:cubicBezTo>
                      <a:pt x="74" y="15"/>
                      <a:pt x="71" y="18"/>
                      <a:pt x="69" y="18"/>
                    </a:cubicBezTo>
                    <a:cubicBezTo>
                      <a:pt x="64" y="21"/>
                      <a:pt x="59" y="20"/>
                      <a:pt x="54" y="19"/>
                    </a:cubicBezTo>
                    <a:cubicBezTo>
                      <a:pt x="42" y="14"/>
                      <a:pt x="29" y="15"/>
                      <a:pt x="16" y="20"/>
                    </a:cubicBezTo>
                    <a:cubicBezTo>
                      <a:pt x="11" y="22"/>
                      <a:pt x="6" y="22"/>
                      <a:pt x="0" y="20"/>
                    </a:cubicBezTo>
                    <a:cubicBezTo>
                      <a:pt x="4" y="12"/>
                      <a:pt x="13" y="15"/>
                      <a:pt x="19" y="10"/>
                    </a:cubicBezTo>
                    <a:cubicBezTo>
                      <a:pt x="12" y="6"/>
                      <a:pt x="6" y="14"/>
                      <a:pt x="0" y="9"/>
                    </a:cubicBezTo>
                    <a:close/>
                  </a:path>
                </a:pathLst>
              </a:custGeom>
              <a:solidFill>
                <a:srgbClr val="F6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9" name="Freeform 303">
                <a:extLst>
                  <a:ext uri="{FF2B5EF4-FFF2-40B4-BE49-F238E27FC236}">
                    <a16:creationId xmlns:a16="http://schemas.microsoft.com/office/drawing/2014/main" id="{87059C4F-F685-B6AA-90D8-04A9FCC44B9F}"/>
                  </a:ext>
                </a:extLst>
              </p:cNvPr>
              <p:cNvSpPr/>
              <p:nvPr/>
            </p:nvSpPr>
            <p:spPr bwMode="auto">
              <a:xfrm>
                <a:off x="1412" y="1774"/>
                <a:ext cx="132" cy="42"/>
              </a:xfrm>
              <a:custGeom>
                <a:avLst/>
                <a:gdLst>
                  <a:gd name="T0" fmla="*/ 50 w 67"/>
                  <a:gd name="T1" fmla="*/ 10 h 21"/>
                  <a:gd name="T2" fmla="*/ 67 w 67"/>
                  <a:gd name="T3" fmla="*/ 14 h 21"/>
                  <a:gd name="T4" fmla="*/ 55 w 67"/>
                  <a:gd name="T5" fmla="*/ 19 h 21"/>
                  <a:gd name="T6" fmla="*/ 18 w 67"/>
                  <a:gd name="T7" fmla="*/ 19 h 21"/>
                  <a:gd name="T8" fmla="*/ 0 w 67"/>
                  <a:gd name="T9" fmla="*/ 11 h 21"/>
                  <a:gd name="T10" fmla="*/ 18 w 67"/>
                  <a:gd name="T11" fmla="*/ 10 h 21"/>
                  <a:gd name="T12" fmla="*/ 0 w 67"/>
                  <a:gd name="T13" fmla="*/ 0 h 21"/>
                  <a:gd name="T14" fmla="*/ 66 w 67"/>
                  <a:gd name="T15" fmla="*/ 4 h 21"/>
                  <a:gd name="T16" fmla="*/ 50 w 67"/>
                  <a:gd name="T1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21">
                    <a:moveTo>
                      <a:pt x="50" y="10"/>
                    </a:moveTo>
                    <a:cubicBezTo>
                      <a:pt x="55" y="14"/>
                      <a:pt x="61" y="12"/>
                      <a:pt x="67" y="14"/>
                    </a:cubicBezTo>
                    <a:cubicBezTo>
                      <a:pt x="64" y="20"/>
                      <a:pt x="59" y="20"/>
                      <a:pt x="55" y="19"/>
                    </a:cubicBezTo>
                    <a:cubicBezTo>
                      <a:pt x="43" y="16"/>
                      <a:pt x="31" y="17"/>
                      <a:pt x="18" y="19"/>
                    </a:cubicBezTo>
                    <a:cubicBezTo>
                      <a:pt x="11" y="20"/>
                      <a:pt x="3" y="21"/>
                      <a:pt x="0" y="11"/>
                    </a:cubicBezTo>
                    <a:cubicBezTo>
                      <a:pt x="6" y="11"/>
                      <a:pt x="13" y="14"/>
                      <a:pt x="18" y="10"/>
                    </a:cubicBezTo>
                    <a:cubicBezTo>
                      <a:pt x="14" y="5"/>
                      <a:pt x="5" y="8"/>
                      <a:pt x="0" y="0"/>
                    </a:cubicBezTo>
                    <a:cubicBezTo>
                      <a:pt x="23" y="1"/>
                      <a:pt x="44" y="3"/>
                      <a:pt x="66" y="4"/>
                    </a:cubicBezTo>
                    <a:cubicBezTo>
                      <a:pt x="62" y="10"/>
                      <a:pt x="55" y="7"/>
                      <a:pt x="50" y="10"/>
                    </a:cubicBezTo>
                    <a:close/>
                  </a:path>
                </a:pathLst>
              </a:custGeom>
              <a:solidFill>
                <a:srgbClr val="F4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0" name="Freeform 304">
                <a:extLst>
                  <a:ext uri="{FF2B5EF4-FFF2-40B4-BE49-F238E27FC236}">
                    <a16:creationId xmlns:a16="http://schemas.microsoft.com/office/drawing/2014/main" id="{9C1F4B0E-6D1A-4139-2171-06147360B528}"/>
                  </a:ext>
                </a:extLst>
              </p:cNvPr>
              <p:cNvSpPr/>
              <p:nvPr/>
            </p:nvSpPr>
            <p:spPr bwMode="auto">
              <a:xfrm>
                <a:off x="1408" y="1725"/>
                <a:ext cx="132" cy="45"/>
              </a:xfrm>
              <a:custGeom>
                <a:avLst/>
                <a:gdLst>
                  <a:gd name="T0" fmla="*/ 67 w 67"/>
                  <a:gd name="T1" fmla="*/ 7 h 23"/>
                  <a:gd name="T2" fmla="*/ 51 w 67"/>
                  <a:gd name="T3" fmla="*/ 11 h 23"/>
                  <a:gd name="T4" fmla="*/ 53 w 67"/>
                  <a:gd name="T5" fmla="*/ 18 h 23"/>
                  <a:gd name="T6" fmla="*/ 21 w 67"/>
                  <a:gd name="T7" fmla="*/ 20 h 23"/>
                  <a:gd name="T8" fmla="*/ 0 w 67"/>
                  <a:gd name="T9" fmla="*/ 7 h 23"/>
                  <a:gd name="T10" fmla="*/ 67 w 67"/>
                  <a:gd name="T11" fmla="*/ 7 h 23"/>
                </a:gdLst>
                <a:ahLst/>
                <a:cxnLst>
                  <a:cxn ang="0">
                    <a:pos x="T0" y="T1"/>
                  </a:cxn>
                  <a:cxn ang="0">
                    <a:pos x="T2" y="T3"/>
                  </a:cxn>
                  <a:cxn ang="0">
                    <a:pos x="T4" y="T5"/>
                  </a:cxn>
                  <a:cxn ang="0">
                    <a:pos x="T6" y="T7"/>
                  </a:cxn>
                  <a:cxn ang="0">
                    <a:pos x="T8" y="T9"/>
                  </a:cxn>
                  <a:cxn ang="0">
                    <a:pos x="T10" y="T11"/>
                  </a:cxn>
                </a:cxnLst>
                <a:rect l="0" t="0" r="r" b="b"/>
                <a:pathLst>
                  <a:path w="67" h="23">
                    <a:moveTo>
                      <a:pt x="67" y="7"/>
                    </a:moveTo>
                    <a:cubicBezTo>
                      <a:pt x="63" y="12"/>
                      <a:pt x="58" y="17"/>
                      <a:pt x="51" y="11"/>
                    </a:cubicBezTo>
                    <a:cubicBezTo>
                      <a:pt x="49" y="15"/>
                      <a:pt x="53" y="15"/>
                      <a:pt x="53" y="18"/>
                    </a:cubicBezTo>
                    <a:cubicBezTo>
                      <a:pt x="42" y="18"/>
                      <a:pt x="31" y="19"/>
                      <a:pt x="21" y="20"/>
                    </a:cubicBezTo>
                    <a:cubicBezTo>
                      <a:pt x="5" y="23"/>
                      <a:pt x="5" y="22"/>
                      <a:pt x="0" y="7"/>
                    </a:cubicBezTo>
                    <a:cubicBezTo>
                      <a:pt x="22" y="4"/>
                      <a:pt x="45" y="0"/>
                      <a:pt x="67" y="7"/>
                    </a:cubicBezTo>
                    <a:close/>
                  </a:path>
                </a:pathLst>
              </a:custGeom>
              <a:solidFill>
                <a:srgbClr val="F6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1" name="Freeform 305">
                <a:extLst>
                  <a:ext uri="{FF2B5EF4-FFF2-40B4-BE49-F238E27FC236}">
                    <a16:creationId xmlns:a16="http://schemas.microsoft.com/office/drawing/2014/main" id="{5B9F32A2-D5BB-4270-9E9A-3FDA05D2F6EA}"/>
                  </a:ext>
                </a:extLst>
              </p:cNvPr>
              <p:cNvSpPr/>
              <p:nvPr/>
            </p:nvSpPr>
            <p:spPr bwMode="auto">
              <a:xfrm>
                <a:off x="1414" y="1912"/>
                <a:ext cx="128" cy="32"/>
              </a:xfrm>
              <a:custGeom>
                <a:avLst/>
                <a:gdLst>
                  <a:gd name="T0" fmla="*/ 60 w 65"/>
                  <a:gd name="T1" fmla="*/ 2 h 16"/>
                  <a:gd name="T2" fmla="*/ 61 w 65"/>
                  <a:gd name="T3" fmla="*/ 10 h 16"/>
                  <a:gd name="T4" fmla="*/ 55 w 65"/>
                  <a:gd name="T5" fmla="*/ 13 h 16"/>
                  <a:gd name="T6" fmla="*/ 9 w 65"/>
                  <a:gd name="T7" fmla="*/ 15 h 16"/>
                  <a:gd name="T8" fmla="*/ 1 w 65"/>
                  <a:gd name="T9" fmla="*/ 7 h 16"/>
                  <a:gd name="T10" fmla="*/ 9 w 65"/>
                  <a:gd name="T11" fmla="*/ 3 h 16"/>
                  <a:gd name="T12" fmla="*/ 27 w 65"/>
                  <a:gd name="T13" fmla="*/ 0 h 16"/>
                  <a:gd name="T14" fmla="*/ 32 w 65"/>
                  <a:gd name="T15" fmla="*/ 0 h 16"/>
                  <a:gd name="T16" fmla="*/ 60 w 65"/>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6">
                    <a:moveTo>
                      <a:pt x="60" y="2"/>
                    </a:moveTo>
                    <a:cubicBezTo>
                      <a:pt x="65" y="6"/>
                      <a:pt x="51" y="5"/>
                      <a:pt x="61" y="10"/>
                    </a:cubicBezTo>
                    <a:cubicBezTo>
                      <a:pt x="61" y="10"/>
                      <a:pt x="58" y="14"/>
                      <a:pt x="55" y="13"/>
                    </a:cubicBezTo>
                    <a:cubicBezTo>
                      <a:pt x="39" y="10"/>
                      <a:pt x="24" y="13"/>
                      <a:pt x="9" y="15"/>
                    </a:cubicBezTo>
                    <a:cubicBezTo>
                      <a:pt x="3" y="16"/>
                      <a:pt x="0" y="14"/>
                      <a:pt x="1" y="7"/>
                    </a:cubicBezTo>
                    <a:cubicBezTo>
                      <a:pt x="1" y="0"/>
                      <a:pt x="5" y="3"/>
                      <a:pt x="9" y="3"/>
                    </a:cubicBezTo>
                    <a:cubicBezTo>
                      <a:pt x="15" y="2"/>
                      <a:pt x="22" y="5"/>
                      <a:pt x="27" y="0"/>
                    </a:cubicBezTo>
                    <a:cubicBezTo>
                      <a:pt x="28" y="0"/>
                      <a:pt x="31" y="0"/>
                      <a:pt x="32" y="0"/>
                    </a:cubicBezTo>
                    <a:cubicBezTo>
                      <a:pt x="41" y="6"/>
                      <a:pt x="52" y="5"/>
                      <a:pt x="60" y="2"/>
                    </a:cubicBezTo>
                    <a:close/>
                  </a:path>
                </a:pathLst>
              </a:custGeom>
              <a:solidFill>
                <a:srgbClr val="F4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2" name="Freeform 306">
                <a:extLst>
                  <a:ext uri="{FF2B5EF4-FFF2-40B4-BE49-F238E27FC236}">
                    <a16:creationId xmlns:a16="http://schemas.microsoft.com/office/drawing/2014/main" id="{729E4FB5-9685-56DF-3EE5-4AC94A31370D}"/>
                  </a:ext>
                </a:extLst>
              </p:cNvPr>
              <p:cNvSpPr/>
              <p:nvPr/>
            </p:nvSpPr>
            <p:spPr bwMode="auto">
              <a:xfrm>
                <a:off x="1422" y="1944"/>
                <a:ext cx="116" cy="38"/>
              </a:xfrm>
              <a:custGeom>
                <a:avLst/>
                <a:gdLst>
                  <a:gd name="T0" fmla="*/ 0 w 59"/>
                  <a:gd name="T1" fmla="*/ 11 h 19"/>
                  <a:gd name="T2" fmla="*/ 53 w 59"/>
                  <a:gd name="T3" fmla="*/ 2 h 19"/>
                  <a:gd name="T4" fmla="*/ 59 w 59"/>
                  <a:gd name="T5" fmla="*/ 4 h 19"/>
                  <a:gd name="T6" fmla="*/ 55 w 59"/>
                  <a:gd name="T7" fmla="*/ 11 h 19"/>
                  <a:gd name="T8" fmla="*/ 0 w 59"/>
                  <a:gd name="T9" fmla="*/ 11 h 19"/>
                </a:gdLst>
                <a:ahLst/>
                <a:cxnLst>
                  <a:cxn ang="0">
                    <a:pos x="T0" y="T1"/>
                  </a:cxn>
                  <a:cxn ang="0">
                    <a:pos x="T2" y="T3"/>
                  </a:cxn>
                  <a:cxn ang="0">
                    <a:pos x="T4" y="T5"/>
                  </a:cxn>
                  <a:cxn ang="0">
                    <a:pos x="T6" y="T7"/>
                  </a:cxn>
                  <a:cxn ang="0">
                    <a:pos x="T8" y="T9"/>
                  </a:cxn>
                </a:cxnLst>
                <a:rect l="0" t="0" r="r" b="b"/>
                <a:pathLst>
                  <a:path w="59" h="19">
                    <a:moveTo>
                      <a:pt x="0" y="11"/>
                    </a:moveTo>
                    <a:cubicBezTo>
                      <a:pt x="17" y="5"/>
                      <a:pt x="34" y="0"/>
                      <a:pt x="53" y="2"/>
                    </a:cubicBezTo>
                    <a:cubicBezTo>
                      <a:pt x="55" y="3"/>
                      <a:pt x="58" y="0"/>
                      <a:pt x="59" y="4"/>
                    </a:cubicBezTo>
                    <a:cubicBezTo>
                      <a:pt x="59" y="7"/>
                      <a:pt x="59" y="10"/>
                      <a:pt x="55" y="11"/>
                    </a:cubicBezTo>
                    <a:cubicBezTo>
                      <a:pt x="37" y="17"/>
                      <a:pt x="18" y="19"/>
                      <a:pt x="0" y="11"/>
                    </a:cubicBezTo>
                    <a:close/>
                  </a:path>
                </a:pathLst>
              </a:custGeom>
              <a:solidFill>
                <a:srgbClr val="F1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3" name="Freeform 307">
                <a:extLst>
                  <a:ext uri="{FF2B5EF4-FFF2-40B4-BE49-F238E27FC236}">
                    <a16:creationId xmlns:a16="http://schemas.microsoft.com/office/drawing/2014/main" id="{9987A034-6460-528D-3B92-E8A5D06A41F4}"/>
                  </a:ext>
                </a:extLst>
              </p:cNvPr>
              <p:cNvSpPr/>
              <p:nvPr/>
            </p:nvSpPr>
            <p:spPr bwMode="auto">
              <a:xfrm>
                <a:off x="1420" y="1859"/>
                <a:ext cx="118" cy="34"/>
              </a:xfrm>
              <a:custGeom>
                <a:avLst/>
                <a:gdLst>
                  <a:gd name="T0" fmla="*/ 0 w 60"/>
                  <a:gd name="T1" fmla="*/ 5 h 17"/>
                  <a:gd name="T2" fmla="*/ 60 w 60"/>
                  <a:gd name="T3" fmla="*/ 3 h 17"/>
                  <a:gd name="T4" fmla="*/ 41 w 60"/>
                  <a:gd name="T5" fmla="*/ 12 h 17"/>
                  <a:gd name="T6" fmla="*/ 27 w 60"/>
                  <a:gd name="T7" fmla="*/ 11 h 17"/>
                  <a:gd name="T8" fmla="*/ 0 w 60"/>
                  <a:gd name="T9" fmla="*/ 5 h 17"/>
                </a:gdLst>
                <a:ahLst/>
                <a:cxnLst>
                  <a:cxn ang="0">
                    <a:pos x="T0" y="T1"/>
                  </a:cxn>
                  <a:cxn ang="0">
                    <a:pos x="T2" y="T3"/>
                  </a:cxn>
                  <a:cxn ang="0">
                    <a:pos x="T4" y="T5"/>
                  </a:cxn>
                  <a:cxn ang="0">
                    <a:pos x="T6" y="T7"/>
                  </a:cxn>
                  <a:cxn ang="0">
                    <a:pos x="T8" y="T9"/>
                  </a:cxn>
                </a:cxnLst>
                <a:rect l="0" t="0" r="r" b="b"/>
                <a:pathLst>
                  <a:path w="60" h="17">
                    <a:moveTo>
                      <a:pt x="0" y="5"/>
                    </a:moveTo>
                    <a:cubicBezTo>
                      <a:pt x="21" y="0"/>
                      <a:pt x="40" y="5"/>
                      <a:pt x="60" y="3"/>
                    </a:cubicBezTo>
                    <a:cubicBezTo>
                      <a:pt x="55" y="15"/>
                      <a:pt x="53" y="17"/>
                      <a:pt x="41" y="12"/>
                    </a:cubicBezTo>
                    <a:cubicBezTo>
                      <a:pt x="36" y="10"/>
                      <a:pt x="32" y="10"/>
                      <a:pt x="27" y="11"/>
                    </a:cubicBezTo>
                    <a:cubicBezTo>
                      <a:pt x="19" y="13"/>
                      <a:pt x="10" y="13"/>
                      <a:pt x="0" y="5"/>
                    </a:cubicBezTo>
                    <a:close/>
                  </a:path>
                </a:pathLst>
              </a:custGeom>
              <a:solidFill>
                <a:srgbClr val="F4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4" name="Freeform 308">
                <a:extLst>
                  <a:ext uri="{FF2B5EF4-FFF2-40B4-BE49-F238E27FC236}">
                    <a16:creationId xmlns:a16="http://schemas.microsoft.com/office/drawing/2014/main" id="{86D19646-3E10-3BB5-F7C6-09352257A997}"/>
                  </a:ext>
                </a:extLst>
              </p:cNvPr>
              <p:cNvSpPr/>
              <p:nvPr/>
            </p:nvSpPr>
            <p:spPr bwMode="auto">
              <a:xfrm>
                <a:off x="1402" y="1544"/>
                <a:ext cx="105" cy="40"/>
              </a:xfrm>
              <a:custGeom>
                <a:avLst/>
                <a:gdLst>
                  <a:gd name="T0" fmla="*/ 53 w 53"/>
                  <a:gd name="T1" fmla="*/ 12 h 20"/>
                  <a:gd name="T2" fmla="*/ 0 w 53"/>
                  <a:gd name="T3" fmla="*/ 18 h 20"/>
                  <a:gd name="T4" fmla="*/ 53 w 53"/>
                  <a:gd name="T5" fmla="*/ 12 h 20"/>
                </a:gdLst>
                <a:ahLst/>
                <a:cxnLst>
                  <a:cxn ang="0">
                    <a:pos x="T0" y="T1"/>
                  </a:cxn>
                  <a:cxn ang="0">
                    <a:pos x="T2" y="T3"/>
                  </a:cxn>
                  <a:cxn ang="0">
                    <a:pos x="T4" y="T5"/>
                  </a:cxn>
                </a:cxnLst>
                <a:rect l="0" t="0" r="r" b="b"/>
                <a:pathLst>
                  <a:path w="52" h="20">
                    <a:moveTo>
                      <a:pt x="53" y="12"/>
                    </a:moveTo>
                    <a:cubicBezTo>
                      <a:pt x="35" y="20"/>
                      <a:pt x="18" y="13"/>
                      <a:pt x="0" y="18"/>
                    </a:cubicBezTo>
                    <a:cubicBezTo>
                      <a:pt x="8" y="3"/>
                      <a:pt x="29" y="0"/>
                      <a:pt x="53" y="12"/>
                    </a:cubicBezTo>
                    <a:close/>
                  </a:path>
                </a:pathLst>
              </a:custGeom>
              <a:solidFill>
                <a:srgbClr val="ECC0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5" name="Freeform 309">
                <a:extLst>
                  <a:ext uri="{FF2B5EF4-FFF2-40B4-BE49-F238E27FC236}">
                    <a16:creationId xmlns:a16="http://schemas.microsoft.com/office/drawing/2014/main" id="{0B1DBBEC-AA92-F72C-A287-6E294DB9926A}"/>
                  </a:ext>
                </a:extLst>
              </p:cNvPr>
              <p:cNvSpPr/>
              <p:nvPr/>
            </p:nvSpPr>
            <p:spPr bwMode="auto">
              <a:xfrm>
                <a:off x="1416" y="1978"/>
                <a:ext cx="93" cy="37"/>
              </a:xfrm>
              <a:custGeom>
                <a:avLst/>
                <a:gdLst>
                  <a:gd name="T0" fmla="*/ 47 w 47"/>
                  <a:gd name="T1" fmla="*/ 9 h 19"/>
                  <a:gd name="T2" fmla="*/ 23 w 47"/>
                  <a:gd name="T3" fmla="*/ 12 h 19"/>
                  <a:gd name="T4" fmla="*/ 3 w 47"/>
                  <a:gd name="T5" fmla="*/ 10 h 19"/>
                  <a:gd name="T6" fmla="*/ 9 w 47"/>
                  <a:gd name="T7" fmla="*/ 1 h 19"/>
                  <a:gd name="T8" fmla="*/ 36 w 47"/>
                  <a:gd name="T9" fmla="*/ 4 h 19"/>
                  <a:gd name="T10" fmla="*/ 47 w 47"/>
                  <a:gd name="T11" fmla="*/ 9 h 19"/>
                </a:gdLst>
                <a:ahLst/>
                <a:cxnLst>
                  <a:cxn ang="0">
                    <a:pos x="T0" y="T1"/>
                  </a:cxn>
                  <a:cxn ang="0">
                    <a:pos x="T2" y="T3"/>
                  </a:cxn>
                  <a:cxn ang="0">
                    <a:pos x="T4" y="T5"/>
                  </a:cxn>
                  <a:cxn ang="0">
                    <a:pos x="T6" y="T7"/>
                  </a:cxn>
                  <a:cxn ang="0">
                    <a:pos x="T8" y="T9"/>
                  </a:cxn>
                  <a:cxn ang="0">
                    <a:pos x="T10" y="T11"/>
                  </a:cxn>
                </a:cxnLst>
                <a:rect l="0" t="0" r="r" b="b"/>
                <a:pathLst>
                  <a:path w="47" h="19">
                    <a:moveTo>
                      <a:pt x="47" y="9"/>
                    </a:moveTo>
                    <a:cubicBezTo>
                      <a:pt x="39" y="19"/>
                      <a:pt x="35" y="19"/>
                      <a:pt x="23" y="12"/>
                    </a:cubicBezTo>
                    <a:cubicBezTo>
                      <a:pt x="16" y="8"/>
                      <a:pt x="10" y="2"/>
                      <a:pt x="3" y="10"/>
                    </a:cubicBezTo>
                    <a:cubicBezTo>
                      <a:pt x="0" y="3"/>
                      <a:pt x="2" y="0"/>
                      <a:pt x="9" y="1"/>
                    </a:cubicBezTo>
                    <a:cubicBezTo>
                      <a:pt x="18" y="2"/>
                      <a:pt x="27" y="3"/>
                      <a:pt x="36" y="4"/>
                    </a:cubicBezTo>
                    <a:cubicBezTo>
                      <a:pt x="39" y="7"/>
                      <a:pt x="46" y="1"/>
                      <a:pt x="47" y="9"/>
                    </a:cubicBezTo>
                    <a:close/>
                  </a:path>
                </a:pathLst>
              </a:custGeom>
              <a:solidFill>
                <a:srgbClr val="F5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6" name="Freeform 310">
                <a:extLst>
                  <a:ext uri="{FF2B5EF4-FFF2-40B4-BE49-F238E27FC236}">
                    <a16:creationId xmlns:a16="http://schemas.microsoft.com/office/drawing/2014/main" id="{468D2421-FE9C-4DEC-EE59-130C10FDFCFC}"/>
                  </a:ext>
                </a:extLst>
              </p:cNvPr>
              <p:cNvSpPr/>
              <p:nvPr/>
            </p:nvSpPr>
            <p:spPr bwMode="auto">
              <a:xfrm>
                <a:off x="1418" y="1885"/>
                <a:ext cx="99" cy="31"/>
              </a:xfrm>
              <a:custGeom>
                <a:avLst/>
                <a:gdLst>
                  <a:gd name="T0" fmla="*/ 0 w 50"/>
                  <a:gd name="T1" fmla="*/ 11 h 16"/>
                  <a:gd name="T2" fmla="*/ 50 w 50"/>
                  <a:gd name="T3" fmla="*/ 9 h 16"/>
                  <a:gd name="T4" fmla="*/ 0 w 50"/>
                  <a:gd name="T5" fmla="*/ 11 h 16"/>
                </a:gdLst>
                <a:ahLst/>
                <a:cxnLst>
                  <a:cxn ang="0">
                    <a:pos x="T0" y="T1"/>
                  </a:cxn>
                  <a:cxn ang="0">
                    <a:pos x="T2" y="T3"/>
                  </a:cxn>
                  <a:cxn ang="0">
                    <a:pos x="T4" y="T5"/>
                  </a:cxn>
                </a:cxnLst>
                <a:rect l="0" t="0" r="r" b="b"/>
                <a:pathLst>
                  <a:path w="50" h="16">
                    <a:moveTo>
                      <a:pt x="0" y="11"/>
                    </a:moveTo>
                    <a:cubicBezTo>
                      <a:pt x="13" y="0"/>
                      <a:pt x="43" y="0"/>
                      <a:pt x="50" y="9"/>
                    </a:cubicBezTo>
                    <a:cubicBezTo>
                      <a:pt x="33" y="10"/>
                      <a:pt x="18" y="16"/>
                      <a:pt x="0" y="11"/>
                    </a:cubicBezTo>
                    <a:close/>
                  </a:path>
                </a:pathLst>
              </a:custGeom>
              <a:solidFill>
                <a:srgbClr val="F0C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7" name="Freeform 311">
                <a:extLst>
                  <a:ext uri="{FF2B5EF4-FFF2-40B4-BE49-F238E27FC236}">
                    <a16:creationId xmlns:a16="http://schemas.microsoft.com/office/drawing/2014/main" id="{972EE002-E28F-CD5E-AB77-4B359041865C}"/>
                  </a:ext>
                </a:extLst>
              </p:cNvPr>
              <p:cNvSpPr/>
              <p:nvPr/>
            </p:nvSpPr>
            <p:spPr bwMode="auto">
              <a:xfrm>
                <a:off x="1635" y="1918"/>
                <a:ext cx="38" cy="56"/>
              </a:xfrm>
              <a:custGeom>
                <a:avLst/>
                <a:gdLst>
                  <a:gd name="T0" fmla="*/ 17 w 19"/>
                  <a:gd name="T1" fmla="*/ 6 h 28"/>
                  <a:gd name="T2" fmla="*/ 8 w 19"/>
                  <a:gd name="T3" fmla="*/ 9 h 28"/>
                  <a:gd name="T4" fmla="*/ 14 w 19"/>
                  <a:gd name="T5" fmla="*/ 23 h 28"/>
                  <a:gd name="T6" fmla="*/ 0 w 19"/>
                  <a:gd name="T7" fmla="*/ 24 h 28"/>
                  <a:gd name="T8" fmla="*/ 4 w 19"/>
                  <a:gd name="T9" fmla="*/ 9 h 28"/>
                  <a:gd name="T10" fmla="*/ 8 w 19"/>
                  <a:gd name="T11" fmla="*/ 3 h 28"/>
                  <a:gd name="T12" fmla="*/ 17 w 19"/>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19" h="28">
                    <a:moveTo>
                      <a:pt x="17" y="6"/>
                    </a:moveTo>
                    <a:cubicBezTo>
                      <a:pt x="15" y="7"/>
                      <a:pt x="12" y="8"/>
                      <a:pt x="8" y="9"/>
                    </a:cubicBezTo>
                    <a:cubicBezTo>
                      <a:pt x="19" y="11"/>
                      <a:pt x="14" y="17"/>
                      <a:pt x="14" y="23"/>
                    </a:cubicBezTo>
                    <a:cubicBezTo>
                      <a:pt x="10" y="24"/>
                      <a:pt x="5" y="28"/>
                      <a:pt x="0" y="24"/>
                    </a:cubicBezTo>
                    <a:cubicBezTo>
                      <a:pt x="5" y="20"/>
                      <a:pt x="2" y="14"/>
                      <a:pt x="4" y="9"/>
                    </a:cubicBezTo>
                    <a:cubicBezTo>
                      <a:pt x="5" y="7"/>
                      <a:pt x="4" y="3"/>
                      <a:pt x="8" y="3"/>
                    </a:cubicBezTo>
                    <a:cubicBezTo>
                      <a:pt x="11" y="3"/>
                      <a:pt x="16" y="0"/>
                      <a:pt x="17" y="6"/>
                    </a:cubicBezTo>
                    <a:close/>
                  </a:path>
                </a:pathLst>
              </a:custGeom>
              <a:solidFill>
                <a:srgbClr val="ED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8" name="Freeform 312">
                <a:extLst>
                  <a:ext uri="{FF2B5EF4-FFF2-40B4-BE49-F238E27FC236}">
                    <a16:creationId xmlns:a16="http://schemas.microsoft.com/office/drawing/2014/main" id="{78D8D916-3845-030A-8F85-745BBEBB11BB}"/>
                  </a:ext>
                </a:extLst>
              </p:cNvPr>
              <p:cNvSpPr/>
              <p:nvPr/>
            </p:nvSpPr>
            <p:spPr bwMode="auto">
              <a:xfrm>
                <a:off x="1499" y="1317"/>
                <a:ext cx="51" cy="22"/>
              </a:xfrm>
              <a:custGeom>
                <a:avLst/>
                <a:gdLst>
                  <a:gd name="T0" fmla="*/ 0 w 26"/>
                  <a:gd name="T1" fmla="*/ 9 h 11"/>
                  <a:gd name="T2" fmla="*/ 26 w 26"/>
                  <a:gd name="T3" fmla="*/ 4 h 11"/>
                  <a:gd name="T4" fmla="*/ 0 w 26"/>
                  <a:gd name="T5" fmla="*/ 9 h 11"/>
                </a:gdLst>
                <a:ahLst/>
                <a:cxnLst>
                  <a:cxn ang="0">
                    <a:pos x="T0" y="T1"/>
                  </a:cxn>
                  <a:cxn ang="0">
                    <a:pos x="T2" y="T3"/>
                  </a:cxn>
                  <a:cxn ang="0">
                    <a:pos x="T4" y="T5"/>
                  </a:cxn>
                </a:cxnLst>
                <a:rect l="0" t="0" r="r" b="b"/>
                <a:pathLst>
                  <a:path w="26" h="11">
                    <a:moveTo>
                      <a:pt x="0" y="9"/>
                    </a:moveTo>
                    <a:cubicBezTo>
                      <a:pt x="8" y="4"/>
                      <a:pt x="15" y="0"/>
                      <a:pt x="26" y="4"/>
                    </a:cubicBezTo>
                    <a:cubicBezTo>
                      <a:pt x="17" y="10"/>
                      <a:pt x="9" y="11"/>
                      <a:pt x="0" y="9"/>
                    </a:cubicBezTo>
                    <a:close/>
                  </a:path>
                </a:pathLst>
              </a:custGeom>
              <a:solidFill>
                <a:srgbClr val="E7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9" name="Freeform 313">
                <a:extLst>
                  <a:ext uri="{FF2B5EF4-FFF2-40B4-BE49-F238E27FC236}">
                    <a16:creationId xmlns:a16="http://schemas.microsoft.com/office/drawing/2014/main" id="{B9958A55-F6D4-3C32-68B4-8C9A11C44274}"/>
                  </a:ext>
                </a:extLst>
              </p:cNvPr>
              <p:cNvSpPr/>
              <p:nvPr/>
            </p:nvSpPr>
            <p:spPr bwMode="auto">
              <a:xfrm>
                <a:off x="1414" y="1685"/>
                <a:ext cx="77" cy="14"/>
              </a:xfrm>
              <a:custGeom>
                <a:avLst/>
                <a:gdLst>
                  <a:gd name="T0" fmla="*/ 0 w 39"/>
                  <a:gd name="T1" fmla="*/ 2 h 7"/>
                  <a:gd name="T2" fmla="*/ 39 w 39"/>
                  <a:gd name="T3" fmla="*/ 4 h 7"/>
                  <a:gd name="T4" fmla="*/ 3 w 39"/>
                  <a:gd name="T5" fmla="*/ 4 h 7"/>
                  <a:gd name="T6" fmla="*/ 0 w 39"/>
                  <a:gd name="T7" fmla="*/ 2 h 7"/>
                </a:gdLst>
                <a:ahLst/>
                <a:cxnLst>
                  <a:cxn ang="0">
                    <a:pos x="T0" y="T1"/>
                  </a:cxn>
                  <a:cxn ang="0">
                    <a:pos x="T2" y="T3"/>
                  </a:cxn>
                  <a:cxn ang="0">
                    <a:pos x="T4" y="T5"/>
                  </a:cxn>
                  <a:cxn ang="0">
                    <a:pos x="T6" y="T7"/>
                  </a:cxn>
                </a:cxnLst>
                <a:rect l="0" t="0" r="r" b="b"/>
                <a:pathLst>
                  <a:path w="39" h="7">
                    <a:moveTo>
                      <a:pt x="0" y="2"/>
                    </a:moveTo>
                    <a:cubicBezTo>
                      <a:pt x="13" y="0"/>
                      <a:pt x="27" y="1"/>
                      <a:pt x="39" y="4"/>
                    </a:cubicBezTo>
                    <a:cubicBezTo>
                      <a:pt x="27" y="7"/>
                      <a:pt x="15" y="4"/>
                      <a:pt x="3" y="4"/>
                    </a:cubicBezTo>
                    <a:cubicBezTo>
                      <a:pt x="2" y="3"/>
                      <a:pt x="1" y="3"/>
                      <a:pt x="0" y="2"/>
                    </a:cubicBezTo>
                    <a:close/>
                  </a:path>
                </a:pathLst>
              </a:custGeom>
              <a:solidFill>
                <a:srgbClr val="7525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0" name="Freeform 314">
                <a:extLst>
                  <a:ext uri="{FF2B5EF4-FFF2-40B4-BE49-F238E27FC236}">
                    <a16:creationId xmlns:a16="http://schemas.microsoft.com/office/drawing/2014/main" id="{0C5EABF0-D693-3150-C4A2-4E637E4B5D87}"/>
                  </a:ext>
                </a:extLst>
              </p:cNvPr>
              <p:cNvSpPr/>
              <p:nvPr/>
            </p:nvSpPr>
            <p:spPr bwMode="auto">
              <a:xfrm>
                <a:off x="1675" y="1936"/>
                <a:ext cx="40" cy="24"/>
              </a:xfrm>
              <a:custGeom>
                <a:avLst/>
                <a:gdLst>
                  <a:gd name="T0" fmla="*/ 4 w 20"/>
                  <a:gd name="T1" fmla="*/ 6 h 12"/>
                  <a:gd name="T2" fmla="*/ 0 w 20"/>
                  <a:gd name="T3" fmla="*/ 2 h 12"/>
                  <a:gd name="T4" fmla="*/ 5 w 20"/>
                  <a:gd name="T5" fmla="*/ 1 h 12"/>
                  <a:gd name="T6" fmla="*/ 20 w 20"/>
                  <a:gd name="T7" fmla="*/ 11 h 12"/>
                  <a:gd name="T8" fmla="*/ 8 w 20"/>
                  <a:gd name="T9" fmla="*/ 12 h 12"/>
                  <a:gd name="T10" fmla="*/ 4 w 20"/>
                  <a:gd name="T11" fmla="*/ 6 h 12"/>
                </a:gdLst>
                <a:ahLst/>
                <a:cxnLst>
                  <a:cxn ang="0">
                    <a:pos x="T0" y="T1"/>
                  </a:cxn>
                  <a:cxn ang="0">
                    <a:pos x="T2" y="T3"/>
                  </a:cxn>
                  <a:cxn ang="0">
                    <a:pos x="T4" y="T5"/>
                  </a:cxn>
                  <a:cxn ang="0">
                    <a:pos x="T6" y="T7"/>
                  </a:cxn>
                  <a:cxn ang="0">
                    <a:pos x="T8" y="T9"/>
                  </a:cxn>
                  <a:cxn ang="0">
                    <a:pos x="T10" y="T11"/>
                  </a:cxn>
                </a:cxnLst>
                <a:rect l="0" t="0" r="r" b="b"/>
                <a:pathLst>
                  <a:path w="20" h="12">
                    <a:moveTo>
                      <a:pt x="4" y="6"/>
                    </a:moveTo>
                    <a:cubicBezTo>
                      <a:pt x="2" y="5"/>
                      <a:pt x="0" y="5"/>
                      <a:pt x="0" y="2"/>
                    </a:cubicBezTo>
                    <a:cubicBezTo>
                      <a:pt x="1" y="0"/>
                      <a:pt x="3" y="0"/>
                      <a:pt x="5" y="1"/>
                    </a:cubicBezTo>
                    <a:cubicBezTo>
                      <a:pt x="10" y="4"/>
                      <a:pt x="14" y="7"/>
                      <a:pt x="20" y="11"/>
                    </a:cubicBezTo>
                    <a:cubicBezTo>
                      <a:pt x="15" y="11"/>
                      <a:pt x="11" y="12"/>
                      <a:pt x="8" y="12"/>
                    </a:cubicBezTo>
                    <a:cubicBezTo>
                      <a:pt x="5" y="11"/>
                      <a:pt x="8" y="6"/>
                      <a:pt x="4" y="6"/>
                    </a:cubicBezTo>
                    <a:close/>
                  </a:path>
                </a:pathLst>
              </a:custGeom>
              <a:solidFill>
                <a:srgbClr val="DAB3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1" name="Freeform 315">
                <a:extLst>
                  <a:ext uri="{FF2B5EF4-FFF2-40B4-BE49-F238E27FC236}">
                    <a16:creationId xmlns:a16="http://schemas.microsoft.com/office/drawing/2014/main" id="{2870BB5E-29B8-1A69-EE58-91FBC21616C2}"/>
                  </a:ext>
                </a:extLst>
              </p:cNvPr>
              <p:cNvSpPr/>
              <p:nvPr/>
            </p:nvSpPr>
            <p:spPr bwMode="auto">
              <a:xfrm>
                <a:off x="1627" y="1980"/>
                <a:ext cx="36" cy="24"/>
              </a:xfrm>
              <a:custGeom>
                <a:avLst/>
                <a:gdLst>
                  <a:gd name="T0" fmla="*/ 18 w 18"/>
                  <a:gd name="T1" fmla="*/ 9 h 12"/>
                  <a:gd name="T2" fmla="*/ 0 w 18"/>
                  <a:gd name="T3" fmla="*/ 12 h 12"/>
                  <a:gd name="T4" fmla="*/ 18 w 18"/>
                  <a:gd name="T5" fmla="*/ 9 h 12"/>
                </a:gdLst>
                <a:ahLst/>
                <a:cxnLst>
                  <a:cxn ang="0">
                    <a:pos x="T0" y="T1"/>
                  </a:cxn>
                  <a:cxn ang="0">
                    <a:pos x="T2" y="T3"/>
                  </a:cxn>
                  <a:cxn ang="0">
                    <a:pos x="T4" y="T5"/>
                  </a:cxn>
                </a:cxnLst>
                <a:rect l="0" t="0" r="r" b="b"/>
                <a:pathLst>
                  <a:path w="18" h="12">
                    <a:moveTo>
                      <a:pt x="18" y="9"/>
                    </a:moveTo>
                    <a:cubicBezTo>
                      <a:pt x="13" y="10"/>
                      <a:pt x="7" y="11"/>
                      <a:pt x="0" y="12"/>
                    </a:cubicBezTo>
                    <a:cubicBezTo>
                      <a:pt x="11" y="0"/>
                      <a:pt x="14" y="0"/>
                      <a:pt x="18" y="9"/>
                    </a:cubicBezTo>
                    <a:close/>
                  </a:path>
                </a:pathLst>
              </a:custGeom>
              <a:solidFill>
                <a:srgbClr val="DBB2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2" name="Freeform 316">
                <a:extLst>
                  <a:ext uri="{FF2B5EF4-FFF2-40B4-BE49-F238E27FC236}">
                    <a16:creationId xmlns:a16="http://schemas.microsoft.com/office/drawing/2014/main" id="{113B4A93-E55C-8040-C01F-13432A8C0537}"/>
                  </a:ext>
                </a:extLst>
              </p:cNvPr>
              <p:cNvSpPr/>
              <p:nvPr/>
            </p:nvSpPr>
            <p:spPr bwMode="auto">
              <a:xfrm>
                <a:off x="1487" y="1982"/>
                <a:ext cx="57" cy="18"/>
              </a:xfrm>
              <a:custGeom>
                <a:avLst/>
                <a:gdLst>
                  <a:gd name="T0" fmla="*/ 11 w 29"/>
                  <a:gd name="T1" fmla="*/ 7 h 9"/>
                  <a:gd name="T2" fmla="*/ 0 w 29"/>
                  <a:gd name="T3" fmla="*/ 2 h 9"/>
                  <a:gd name="T4" fmla="*/ 24 w 29"/>
                  <a:gd name="T5" fmla="*/ 1 h 9"/>
                  <a:gd name="T6" fmla="*/ 28 w 29"/>
                  <a:gd name="T7" fmla="*/ 2 h 9"/>
                  <a:gd name="T8" fmla="*/ 28 w 29"/>
                  <a:gd name="T9" fmla="*/ 7 h 9"/>
                  <a:gd name="T10" fmla="*/ 23 w 29"/>
                  <a:gd name="T11" fmla="*/ 7 h 9"/>
                  <a:gd name="T12" fmla="*/ 11 w 29"/>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11" y="7"/>
                    </a:moveTo>
                    <a:cubicBezTo>
                      <a:pt x="9" y="3"/>
                      <a:pt x="3" y="5"/>
                      <a:pt x="0" y="2"/>
                    </a:cubicBezTo>
                    <a:cubicBezTo>
                      <a:pt x="8" y="2"/>
                      <a:pt x="16" y="4"/>
                      <a:pt x="24" y="1"/>
                    </a:cubicBezTo>
                    <a:cubicBezTo>
                      <a:pt x="26" y="0"/>
                      <a:pt x="27" y="0"/>
                      <a:pt x="28" y="2"/>
                    </a:cubicBezTo>
                    <a:cubicBezTo>
                      <a:pt x="29" y="4"/>
                      <a:pt x="29" y="6"/>
                      <a:pt x="28" y="7"/>
                    </a:cubicBezTo>
                    <a:cubicBezTo>
                      <a:pt x="26" y="9"/>
                      <a:pt x="24" y="8"/>
                      <a:pt x="23" y="7"/>
                    </a:cubicBezTo>
                    <a:cubicBezTo>
                      <a:pt x="19" y="3"/>
                      <a:pt x="15" y="4"/>
                      <a:pt x="11" y="7"/>
                    </a:cubicBezTo>
                    <a:close/>
                  </a:path>
                </a:pathLst>
              </a:custGeom>
              <a:solidFill>
                <a:srgbClr val="D7A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3" name="Freeform 317">
                <a:extLst>
                  <a:ext uri="{FF2B5EF4-FFF2-40B4-BE49-F238E27FC236}">
                    <a16:creationId xmlns:a16="http://schemas.microsoft.com/office/drawing/2014/main" id="{86ECF180-3FF6-9EE4-9704-EFAC5B1764AB}"/>
                  </a:ext>
                </a:extLst>
              </p:cNvPr>
              <p:cNvSpPr/>
              <p:nvPr/>
            </p:nvSpPr>
            <p:spPr bwMode="auto">
              <a:xfrm>
                <a:off x="1651" y="1918"/>
                <a:ext cx="48" cy="16"/>
              </a:xfrm>
              <a:custGeom>
                <a:avLst/>
                <a:gdLst>
                  <a:gd name="T0" fmla="*/ 9 w 24"/>
                  <a:gd name="T1" fmla="*/ 6 h 8"/>
                  <a:gd name="T2" fmla="*/ 0 w 24"/>
                  <a:gd name="T3" fmla="*/ 3 h 8"/>
                  <a:gd name="T4" fmla="*/ 20 w 24"/>
                  <a:gd name="T5" fmla="*/ 2 h 8"/>
                  <a:gd name="T6" fmla="*/ 17 w 24"/>
                  <a:gd name="T7" fmla="*/ 8 h 8"/>
                  <a:gd name="T8" fmla="*/ 9 w 24"/>
                  <a:gd name="T9" fmla="*/ 6 h 8"/>
                </a:gdLst>
                <a:ahLst/>
                <a:cxnLst>
                  <a:cxn ang="0">
                    <a:pos x="T0" y="T1"/>
                  </a:cxn>
                  <a:cxn ang="0">
                    <a:pos x="T2" y="T3"/>
                  </a:cxn>
                  <a:cxn ang="0">
                    <a:pos x="T4" y="T5"/>
                  </a:cxn>
                  <a:cxn ang="0">
                    <a:pos x="T6" y="T7"/>
                  </a:cxn>
                  <a:cxn ang="0">
                    <a:pos x="T8" y="T9"/>
                  </a:cxn>
                </a:cxnLst>
                <a:rect l="0" t="0" r="r" b="b"/>
                <a:pathLst>
                  <a:path w="24" h="8">
                    <a:moveTo>
                      <a:pt x="9" y="6"/>
                    </a:moveTo>
                    <a:cubicBezTo>
                      <a:pt x="7" y="2"/>
                      <a:pt x="3" y="4"/>
                      <a:pt x="0" y="3"/>
                    </a:cubicBezTo>
                    <a:cubicBezTo>
                      <a:pt x="7" y="0"/>
                      <a:pt x="13" y="1"/>
                      <a:pt x="20" y="2"/>
                    </a:cubicBezTo>
                    <a:cubicBezTo>
                      <a:pt x="24" y="6"/>
                      <a:pt x="22" y="8"/>
                      <a:pt x="17" y="8"/>
                    </a:cubicBezTo>
                    <a:cubicBezTo>
                      <a:pt x="15" y="7"/>
                      <a:pt x="12" y="6"/>
                      <a:pt x="9" y="6"/>
                    </a:cubicBezTo>
                    <a:close/>
                  </a:path>
                </a:pathLst>
              </a:custGeom>
              <a:solidFill>
                <a:srgbClr val="CAA0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4" name="Freeform 318">
                <a:extLst>
                  <a:ext uri="{FF2B5EF4-FFF2-40B4-BE49-F238E27FC236}">
                    <a16:creationId xmlns:a16="http://schemas.microsoft.com/office/drawing/2014/main" id="{E3BB078D-BAC2-444C-4DF6-30379ED5AE58}"/>
                  </a:ext>
                </a:extLst>
              </p:cNvPr>
              <p:cNvSpPr/>
              <p:nvPr/>
            </p:nvSpPr>
            <p:spPr bwMode="auto">
              <a:xfrm>
                <a:off x="1649" y="1895"/>
                <a:ext cx="42" cy="19"/>
              </a:xfrm>
              <a:custGeom>
                <a:avLst/>
                <a:gdLst>
                  <a:gd name="T0" fmla="*/ 10 w 21"/>
                  <a:gd name="T1" fmla="*/ 1 h 10"/>
                  <a:gd name="T2" fmla="*/ 8 w 21"/>
                  <a:gd name="T3" fmla="*/ 10 h 10"/>
                  <a:gd name="T4" fmla="*/ 5 w 21"/>
                  <a:gd name="T5" fmla="*/ 0 h 10"/>
                  <a:gd name="T6" fmla="*/ 10 w 21"/>
                  <a:gd name="T7" fmla="*/ 1 h 10"/>
                </a:gdLst>
                <a:ahLst/>
                <a:cxnLst>
                  <a:cxn ang="0">
                    <a:pos x="T0" y="T1"/>
                  </a:cxn>
                  <a:cxn ang="0">
                    <a:pos x="T2" y="T3"/>
                  </a:cxn>
                  <a:cxn ang="0">
                    <a:pos x="T4" y="T5"/>
                  </a:cxn>
                  <a:cxn ang="0">
                    <a:pos x="T6" y="T7"/>
                  </a:cxn>
                </a:cxnLst>
                <a:rect l="0" t="0" r="r" b="b"/>
                <a:pathLst>
                  <a:path w="21" h="10">
                    <a:moveTo>
                      <a:pt x="10" y="1"/>
                    </a:moveTo>
                    <a:cubicBezTo>
                      <a:pt x="9" y="4"/>
                      <a:pt x="21" y="9"/>
                      <a:pt x="8" y="10"/>
                    </a:cubicBezTo>
                    <a:cubicBezTo>
                      <a:pt x="3" y="8"/>
                      <a:pt x="0" y="5"/>
                      <a:pt x="5" y="0"/>
                    </a:cubicBezTo>
                    <a:cubicBezTo>
                      <a:pt x="7" y="1"/>
                      <a:pt x="8" y="1"/>
                      <a:pt x="10" y="1"/>
                    </a:cubicBezTo>
                    <a:close/>
                  </a:path>
                </a:pathLst>
              </a:custGeom>
              <a:solidFill>
                <a:srgbClr val="E1B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5" name="Freeform 319">
                <a:extLst>
                  <a:ext uri="{FF2B5EF4-FFF2-40B4-BE49-F238E27FC236}">
                    <a16:creationId xmlns:a16="http://schemas.microsoft.com/office/drawing/2014/main" id="{323B3FA5-05B6-1C41-79CE-13E85C08EC13}"/>
                  </a:ext>
                </a:extLst>
              </p:cNvPr>
              <p:cNvSpPr/>
              <p:nvPr/>
            </p:nvSpPr>
            <p:spPr bwMode="auto">
              <a:xfrm>
                <a:off x="1530" y="1416"/>
                <a:ext cx="30" cy="14"/>
              </a:xfrm>
              <a:custGeom>
                <a:avLst/>
                <a:gdLst>
                  <a:gd name="T0" fmla="*/ 15 w 15"/>
                  <a:gd name="T1" fmla="*/ 4 h 7"/>
                  <a:gd name="T2" fmla="*/ 0 w 15"/>
                  <a:gd name="T3" fmla="*/ 4 h 7"/>
                  <a:gd name="T4" fmla="*/ 15 w 15"/>
                  <a:gd name="T5" fmla="*/ 4 h 7"/>
                </a:gdLst>
                <a:ahLst/>
                <a:cxnLst>
                  <a:cxn ang="0">
                    <a:pos x="T0" y="T1"/>
                  </a:cxn>
                  <a:cxn ang="0">
                    <a:pos x="T2" y="T3"/>
                  </a:cxn>
                  <a:cxn ang="0">
                    <a:pos x="T4" y="T5"/>
                  </a:cxn>
                </a:cxnLst>
                <a:rect l="0" t="0" r="r" b="b"/>
                <a:pathLst>
                  <a:path w="15" h="7">
                    <a:moveTo>
                      <a:pt x="15" y="4"/>
                    </a:moveTo>
                    <a:cubicBezTo>
                      <a:pt x="9" y="7"/>
                      <a:pt x="5" y="7"/>
                      <a:pt x="0" y="4"/>
                    </a:cubicBezTo>
                    <a:cubicBezTo>
                      <a:pt x="5" y="1"/>
                      <a:pt x="9" y="0"/>
                      <a:pt x="15" y="4"/>
                    </a:cubicBezTo>
                    <a:close/>
                  </a:path>
                </a:pathLst>
              </a:custGeom>
              <a:solidFill>
                <a:srgbClr val="CC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6" name="Freeform 320">
                <a:extLst>
                  <a:ext uri="{FF2B5EF4-FFF2-40B4-BE49-F238E27FC236}">
                    <a16:creationId xmlns:a16="http://schemas.microsoft.com/office/drawing/2014/main" id="{06C1D640-E02C-481C-4996-2F076EF3F474}"/>
                  </a:ext>
                </a:extLst>
              </p:cNvPr>
              <p:cNvSpPr/>
              <p:nvPr/>
            </p:nvSpPr>
            <p:spPr bwMode="auto">
              <a:xfrm>
                <a:off x="804" y="2085"/>
                <a:ext cx="73" cy="160"/>
              </a:xfrm>
              <a:custGeom>
                <a:avLst/>
                <a:gdLst>
                  <a:gd name="T0" fmla="*/ 9 w 37"/>
                  <a:gd name="T1" fmla="*/ 79 h 81"/>
                  <a:gd name="T2" fmla="*/ 6 w 37"/>
                  <a:gd name="T3" fmla="*/ 60 h 81"/>
                  <a:gd name="T4" fmla="*/ 5 w 37"/>
                  <a:gd name="T5" fmla="*/ 40 h 81"/>
                  <a:gd name="T6" fmla="*/ 2 w 37"/>
                  <a:gd name="T7" fmla="*/ 27 h 81"/>
                  <a:gd name="T8" fmla="*/ 2 w 37"/>
                  <a:gd name="T9" fmla="*/ 10 h 81"/>
                  <a:gd name="T10" fmla="*/ 4 w 37"/>
                  <a:gd name="T11" fmla="*/ 5 h 81"/>
                  <a:gd name="T12" fmla="*/ 15 w 37"/>
                  <a:gd name="T13" fmla="*/ 2 h 81"/>
                  <a:gd name="T14" fmla="*/ 19 w 37"/>
                  <a:gd name="T15" fmla="*/ 10 h 81"/>
                  <a:gd name="T16" fmla="*/ 17 w 37"/>
                  <a:gd name="T17" fmla="*/ 34 h 81"/>
                  <a:gd name="T18" fmla="*/ 21 w 37"/>
                  <a:gd name="T19" fmla="*/ 42 h 81"/>
                  <a:gd name="T20" fmla="*/ 30 w 37"/>
                  <a:gd name="T21" fmla="*/ 47 h 81"/>
                  <a:gd name="T22" fmla="*/ 31 w 37"/>
                  <a:gd name="T23" fmla="*/ 56 h 81"/>
                  <a:gd name="T24" fmla="*/ 9 w 37"/>
                  <a:gd name="T25"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1">
                    <a:moveTo>
                      <a:pt x="9" y="79"/>
                    </a:moveTo>
                    <a:cubicBezTo>
                      <a:pt x="3" y="73"/>
                      <a:pt x="6" y="66"/>
                      <a:pt x="6" y="60"/>
                    </a:cubicBezTo>
                    <a:cubicBezTo>
                      <a:pt x="6" y="53"/>
                      <a:pt x="8" y="46"/>
                      <a:pt x="5" y="40"/>
                    </a:cubicBezTo>
                    <a:cubicBezTo>
                      <a:pt x="1" y="36"/>
                      <a:pt x="0" y="33"/>
                      <a:pt x="2" y="27"/>
                    </a:cubicBezTo>
                    <a:cubicBezTo>
                      <a:pt x="3" y="22"/>
                      <a:pt x="0" y="16"/>
                      <a:pt x="2" y="10"/>
                    </a:cubicBezTo>
                    <a:cubicBezTo>
                      <a:pt x="3" y="8"/>
                      <a:pt x="4" y="6"/>
                      <a:pt x="4" y="5"/>
                    </a:cubicBezTo>
                    <a:cubicBezTo>
                      <a:pt x="7" y="0"/>
                      <a:pt x="11" y="1"/>
                      <a:pt x="15" y="2"/>
                    </a:cubicBezTo>
                    <a:cubicBezTo>
                      <a:pt x="19" y="3"/>
                      <a:pt x="19" y="7"/>
                      <a:pt x="19" y="10"/>
                    </a:cubicBezTo>
                    <a:cubicBezTo>
                      <a:pt x="17" y="18"/>
                      <a:pt x="18" y="26"/>
                      <a:pt x="17" y="34"/>
                    </a:cubicBezTo>
                    <a:cubicBezTo>
                      <a:pt x="16" y="37"/>
                      <a:pt x="15" y="41"/>
                      <a:pt x="21" y="42"/>
                    </a:cubicBezTo>
                    <a:cubicBezTo>
                      <a:pt x="28" y="38"/>
                      <a:pt x="31" y="39"/>
                      <a:pt x="30" y="47"/>
                    </a:cubicBezTo>
                    <a:cubicBezTo>
                      <a:pt x="29" y="50"/>
                      <a:pt x="30" y="53"/>
                      <a:pt x="31" y="56"/>
                    </a:cubicBezTo>
                    <a:cubicBezTo>
                      <a:pt x="37" y="68"/>
                      <a:pt x="21" y="81"/>
                      <a:pt x="9" y="79"/>
                    </a:cubicBezTo>
                    <a:close/>
                  </a:path>
                </a:pathLst>
              </a:custGeom>
              <a:solidFill>
                <a:srgbClr val="F6C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7" name="Freeform 321">
                <a:extLst>
                  <a:ext uri="{FF2B5EF4-FFF2-40B4-BE49-F238E27FC236}">
                    <a16:creationId xmlns:a16="http://schemas.microsoft.com/office/drawing/2014/main" id="{B31A5DDA-A91C-5B2E-D8A3-68391224853D}"/>
                  </a:ext>
                </a:extLst>
              </p:cNvPr>
              <p:cNvSpPr/>
              <p:nvPr/>
            </p:nvSpPr>
            <p:spPr bwMode="auto">
              <a:xfrm>
                <a:off x="770" y="2049"/>
                <a:ext cx="77" cy="137"/>
              </a:xfrm>
              <a:custGeom>
                <a:avLst/>
                <a:gdLst>
                  <a:gd name="T0" fmla="*/ 36 w 39"/>
                  <a:gd name="T1" fmla="*/ 66 h 69"/>
                  <a:gd name="T2" fmla="*/ 33 w 39"/>
                  <a:gd name="T3" fmla="*/ 64 h 69"/>
                  <a:gd name="T4" fmla="*/ 34 w 39"/>
                  <a:gd name="T5" fmla="*/ 32 h 69"/>
                  <a:gd name="T6" fmla="*/ 31 w 39"/>
                  <a:gd name="T7" fmla="*/ 21 h 69"/>
                  <a:gd name="T8" fmla="*/ 22 w 39"/>
                  <a:gd name="T9" fmla="*/ 29 h 69"/>
                  <a:gd name="T10" fmla="*/ 19 w 39"/>
                  <a:gd name="T11" fmla="*/ 30 h 69"/>
                  <a:gd name="T12" fmla="*/ 15 w 39"/>
                  <a:gd name="T13" fmla="*/ 31 h 69"/>
                  <a:gd name="T14" fmla="*/ 11 w 39"/>
                  <a:gd name="T15" fmla="*/ 47 h 69"/>
                  <a:gd name="T16" fmla="*/ 2 w 39"/>
                  <a:gd name="T17" fmla="*/ 29 h 69"/>
                  <a:gd name="T18" fmla="*/ 2 w 39"/>
                  <a:gd name="T19" fmla="*/ 22 h 69"/>
                  <a:gd name="T20" fmla="*/ 4 w 39"/>
                  <a:gd name="T21" fmla="*/ 6 h 69"/>
                  <a:gd name="T22" fmla="*/ 9 w 39"/>
                  <a:gd name="T23" fmla="*/ 1 h 69"/>
                  <a:gd name="T24" fmla="*/ 10 w 39"/>
                  <a:gd name="T25" fmla="*/ 1 h 69"/>
                  <a:gd name="T26" fmla="*/ 26 w 39"/>
                  <a:gd name="T27" fmla="*/ 5 h 69"/>
                  <a:gd name="T28" fmla="*/ 20 w 39"/>
                  <a:gd name="T29" fmla="*/ 14 h 69"/>
                  <a:gd name="T30" fmla="*/ 37 w 39"/>
                  <a:gd name="T31" fmla="*/ 14 h 69"/>
                  <a:gd name="T32" fmla="*/ 39 w 39"/>
                  <a:gd name="T33" fmla="*/ 16 h 69"/>
                  <a:gd name="T34" fmla="*/ 35 w 39"/>
                  <a:gd name="T35" fmla="*/ 58 h 69"/>
                  <a:gd name="T36" fmla="*/ 36 w 39"/>
                  <a:gd name="T3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69">
                    <a:moveTo>
                      <a:pt x="36" y="66"/>
                    </a:moveTo>
                    <a:cubicBezTo>
                      <a:pt x="33" y="69"/>
                      <a:pt x="33" y="67"/>
                      <a:pt x="33" y="64"/>
                    </a:cubicBezTo>
                    <a:cubicBezTo>
                      <a:pt x="33" y="54"/>
                      <a:pt x="33" y="43"/>
                      <a:pt x="34" y="32"/>
                    </a:cubicBezTo>
                    <a:cubicBezTo>
                      <a:pt x="34" y="28"/>
                      <a:pt x="37" y="23"/>
                      <a:pt x="31" y="21"/>
                    </a:cubicBezTo>
                    <a:cubicBezTo>
                      <a:pt x="23" y="19"/>
                      <a:pt x="25" y="27"/>
                      <a:pt x="22" y="29"/>
                    </a:cubicBezTo>
                    <a:cubicBezTo>
                      <a:pt x="21" y="30"/>
                      <a:pt x="20" y="30"/>
                      <a:pt x="19" y="30"/>
                    </a:cubicBezTo>
                    <a:cubicBezTo>
                      <a:pt x="18" y="30"/>
                      <a:pt x="16" y="26"/>
                      <a:pt x="15" y="31"/>
                    </a:cubicBezTo>
                    <a:cubicBezTo>
                      <a:pt x="13" y="36"/>
                      <a:pt x="16" y="42"/>
                      <a:pt x="11" y="47"/>
                    </a:cubicBezTo>
                    <a:cubicBezTo>
                      <a:pt x="1" y="44"/>
                      <a:pt x="0" y="42"/>
                      <a:pt x="2" y="29"/>
                    </a:cubicBezTo>
                    <a:cubicBezTo>
                      <a:pt x="2" y="27"/>
                      <a:pt x="2" y="25"/>
                      <a:pt x="2" y="22"/>
                    </a:cubicBezTo>
                    <a:cubicBezTo>
                      <a:pt x="4" y="17"/>
                      <a:pt x="4" y="12"/>
                      <a:pt x="4" y="6"/>
                    </a:cubicBezTo>
                    <a:cubicBezTo>
                      <a:pt x="4" y="4"/>
                      <a:pt x="4" y="0"/>
                      <a:pt x="9" y="1"/>
                    </a:cubicBezTo>
                    <a:cubicBezTo>
                      <a:pt x="9" y="1"/>
                      <a:pt x="10" y="1"/>
                      <a:pt x="10" y="1"/>
                    </a:cubicBezTo>
                    <a:cubicBezTo>
                      <a:pt x="11" y="17"/>
                      <a:pt x="20" y="4"/>
                      <a:pt x="26" y="5"/>
                    </a:cubicBezTo>
                    <a:cubicBezTo>
                      <a:pt x="26" y="9"/>
                      <a:pt x="21" y="10"/>
                      <a:pt x="20" y="14"/>
                    </a:cubicBezTo>
                    <a:cubicBezTo>
                      <a:pt x="25" y="14"/>
                      <a:pt x="31" y="23"/>
                      <a:pt x="37" y="14"/>
                    </a:cubicBezTo>
                    <a:cubicBezTo>
                      <a:pt x="38" y="14"/>
                      <a:pt x="38" y="15"/>
                      <a:pt x="39" y="16"/>
                    </a:cubicBezTo>
                    <a:cubicBezTo>
                      <a:pt x="37" y="30"/>
                      <a:pt x="36" y="44"/>
                      <a:pt x="35" y="58"/>
                    </a:cubicBezTo>
                    <a:cubicBezTo>
                      <a:pt x="38" y="60"/>
                      <a:pt x="36" y="64"/>
                      <a:pt x="36" y="66"/>
                    </a:cubicBezTo>
                    <a:close/>
                  </a:path>
                </a:pathLst>
              </a:custGeom>
              <a:solidFill>
                <a:srgbClr val="822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8" name="Freeform 322">
                <a:extLst>
                  <a:ext uri="{FF2B5EF4-FFF2-40B4-BE49-F238E27FC236}">
                    <a16:creationId xmlns:a16="http://schemas.microsoft.com/office/drawing/2014/main" id="{F1E47D0A-5EA0-E8F4-5042-26B4572BDB05}"/>
                  </a:ext>
                </a:extLst>
              </p:cNvPr>
              <p:cNvSpPr/>
              <p:nvPr/>
            </p:nvSpPr>
            <p:spPr bwMode="auto">
              <a:xfrm>
                <a:off x="673" y="2552"/>
                <a:ext cx="105" cy="85"/>
              </a:xfrm>
              <a:custGeom>
                <a:avLst/>
                <a:gdLst>
                  <a:gd name="T0" fmla="*/ 3 w 53"/>
                  <a:gd name="T1" fmla="*/ 2 h 43"/>
                  <a:gd name="T2" fmla="*/ 8 w 53"/>
                  <a:gd name="T3" fmla="*/ 9 h 43"/>
                  <a:gd name="T4" fmla="*/ 9 w 53"/>
                  <a:gd name="T5" fmla="*/ 0 h 43"/>
                  <a:gd name="T6" fmla="*/ 18 w 53"/>
                  <a:gd name="T7" fmla="*/ 18 h 43"/>
                  <a:gd name="T8" fmla="*/ 17 w 53"/>
                  <a:gd name="T9" fmla="*/ 4 h 43"/>
                  <a:gd name="T10" fmla="*/ 26 w 53"/>
                  <a:gd name="T11" fmla="*/ 24 h 43"/>
                  <a:gd name="T12" fmla="*/ 38 w 53"/>
                  <a:gd name="T13" fmla="*/ 13 h 43"/>
                  <a:gd name="T14" fmla="*/ 53 w 53"/>
                  <a:gd name="T15" fmla="*/ 8 h 43"/>
                  <a:gd name="T16" fmla="*/ 49 w 53"/>
                  <a:gd name="T17" fmla="*/ 24 h 43"/>
                  <a:gd name="T18" fmla="*/ 46 w 53"/>
                  <a:gd name="T19" fmla="*/ 26 h 43"/>
                  <a:gd name="T20" fmla="*/ 35 w 53"/>
                  <a:gd name="T21" fmla="*/ 38 h 43"/>
                  <a:gd name="T22" fmla="*/ 26 w 53"/>
                  <a:gd name="T23" fmla="*/ 43 h 43"/>
                  <a:gd name="T24" fmla="*/ 16 w 53"/>
                  <a:gd name="T25" fmla="*/ 37 h 43"/>
                  <a:gd name="T26" fmla="*/ 16 w 53"/>
                  <a:gd name="T27" fmla="*/ 36 h 43"/>
                  <a:gd name="T28" fmla="*/ 8 w 53"/>
                  <a:gd name="T29" fmla="*/ 24 h 43"/>
                  <a:gd name="T30" fmla="*/ 2 w 53"/>
                  <a:gd name="T31" fmla="*/ 3 h 43"/>
                  <a:gd name="T32" fmla="*/ 3 w 53"/>
                  <a:gd name="T33"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43">
                    <a:moveTo>
                      <a:pt x="3" y="2"/>
                    </a:moveTo>
                    <a:cubicBezTo>
                      <a:pt x="5" y="4"/>
                      <a:pt x="7" y="7"/>
                      <a:pt x="8" y="9"/>
                    </a:cubicBezTo>
                    <a:cubicBezTo>
                      <a:pt x="11" y="6"/>
                      <a:pt x="7" y="3"/>
                      <a:pt x="9" y="0"/>
                    </a:cubicBezTo>
                    <a:cubicBezTo>
                      <a:pt x="12" y="6"/>
                      <a:pt x="15" y="12"/>
                      <a:pt x="18" y="18"/>
                    </a:cubicBezTo>
                    <a:cubicBezTo>
                      <a:pt x="22" y="12"/>
                      <a:pt x="14" y="9"/>
                      <a:pt x="17" y="4"/>
                    </a:cubicBezTo>
                    <a:cubicBezTo>
                      <a:pt x="22" y="10"/>
                      <a:pt x="23" y="17"/>
                      <a:pt x="26" y="24"/>
                    </a:cubicBezTo>
                    <a:cubicBezTo>
                      <a:pt x="32" y="22"/>
                      <a:pt x="35" y="18"/>
                      <a:pt x="38" y="13"/>
                    </a:cubicBezTo>
                    <a:cubicBezTo>
                      <a:pt x="47" y="22"/>
                      <a:pt x="45" y="4"/>
                      <a:pt x="53" y="8"/>
                    </a:cubicBezTo>
                    <a:cubicBezTo>
                      <a:pt x="49" y="12"/>
                      <a:pt x="49" y="18"/>
                      <a:pt x="49" y="24"/>
                    </a:cubicBezTo>
                    <a:cubicBezTo>
                      <a:pt x="48" y="25"/>
                      <a:pt x="47" y="26"/>
                      <a:pt x="46" y="26"/>
                    </a:cubicBezTo>
                    <a:cubicBezTo>
                      <a:pt x="38" y="25"/>
                      <a:pt x="39" y="34"/>
                      <a:pt x="35" y="38"/>
                    </a:cubicBezTo>
                    <a:cubicBezTo>
                      <a:pt x="32" y="39"/>
                      <a:pt x="29" y="41"/>
                      <a:pt x="26" y="43"/>
                    </a:cubicBezTo>
                    <a:cubicBezTo>
                      <a:pt x="21" y="43"/>
                      <a:pt x="18" y="42"/>
                      <a:pt x="16" y="37"/>
                    </a:cubicBezTo>
                    <a:cubicBezTo>
                      <a:pt x="16" y="36"/>
                      <a:pt x="16" y="36"/>
                      <a:pt x="16" y="36"/>
                    </a:cubicBezTo>
                    <a:cubicBezTo>
                      <a:pt x="15" y="30"/>
                      <a:pt x="15" y="27"/>
                      <a:pt x="8" y="24"/>
                    </a:cubicBezTo>
                    <a:cubicBezTo>
                      <a:pt x="1" y="21"/>
                      <a:pt x="0" y="11"/>
                      <a:pt x="2" y="3"/>
                    </a:cubicBezTo>
                    <a:lnTo>
                      <a:pt x="3" y="2"/>
                    </a:lnTo>
                    <a:close/>
                  </a:path>
                </a:pathLst>
              </a:custGeom>
              <a:solidFill>
                <a:srgbClr val="863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9" name="Freeform 323">
                <a:extLst>
                  <a:ext uri="{FF2B5EF4-FFF2-40B4-BE49-F238E27FC236}">
                    <a16:creationId xmlns:a16="http://schemas.microsoft.com/office/drawing/2014/main" id="{FD61FE2B-3910-3483-D4EA-875A2F86A415}"/>
                  </a:ext>
                </a:extLst>
              </p:cNvPr>
              <p:cNvSpPr/>
              <p:nvPr/>
            </p:nvSpPr>
            <p:spPr bwMode="auto">
              <a:xfrm>
                <a:off x="697" y="2623"/>
                <a:ext cx="43" cy="51"/>
              </a:xfrm>
              <a:custGeom>
                <a:avLst/>
                <a:gdLst>
                  <a:gd name="T0" fmla="*/ 4 w 22"/>
                  <a:gd name="T1" fmla="*/ 1 h 26"/>
                  <a:gd name="T2" fmla="*/ 16 w 22"/>
                  <a:gd name="T3" fmla="*/ 6 h 26"/>
                  <a:gd name="T4" fmla="*/ 17 w 22"/>
                  <a:gd name="T5" fmla="*/ 6 h 26"/>
                  <a:gd name="T6" fmla="*/ 17 w 22"/>
                  <a:gd name="T7" fmla="*/ 7 h 26"/>
                  <a:gd name="T8" fmla="*/ 20 w 22"/>
                  <a:gd name="T9" fmla="*/ 15 h 26"/>
                  <a:gd name="T10" fmla="*/ 13 w 22"/>
                  <a:gd name="T11" fmla="*/ 25 h 26"/>
                  <a:gd name="T12" fmla="*/ 4 w 22"/>
                  <a:gd name="T13" fmla="*/ 21 h 26"/>
                  <a:gd name="T14" fmla="*/ 4 w 22"/>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6">
                    <a:moveTo>
                      <a:pt x="4" y="1"/>
                    </a:moveTo>
                    <a:cubicBezTo>
                      <a:pt x="9" y="0"/>
                      <a:pt x="12" y="4"/>
                      <a:pt x="16" y="6"/>
                    </a:cubicBezTo>
                    <a:cubicBezTo>
                      <a:pt x="17" y="6"/>
                      <a:pt x="17" y="6"/>
                      <a:pt x="17" y="6"/>
                    </a:cubicBezTo>
                    <a:cubicBezTo>
                      <a:pt x="17" y="7"/>
                      <a:pt x="17" y="7"/>
                      <a:pt x="17" y="7"/>
                    </a:cubicBezTo>
                    <a:cubicBezTo>
                      <a:pt x="18" y="10"/>
                      <a:pt x="19" y="13"/>
                      <a:pt x="20" y="15"/>
                    </a:cubicBezTo>
                    <a:cubicBezTo>
                      <a:pt x="22" y="21"/>
                      <a:pt x="17" y="24"/>
                      <a:pt x="13" y="25"/>
                    </a:cubicBezTo>
                    <a:cubicBezTo>
                      <a:pt x="8" y="26"/>
                      <a:pt x="5" y="26"/>
                      <a:pt x="4" y="21"/>
                    </a:cubicBezTo>
                    <a:cubicBezTo>
                      <a:pt x="3" y="14"/>
                      <a:pt x="0" y="7"/>
                      <a:pt x="4" y="1"/>
                    </a:cubicBezTo>
                    <a:close/>
                  </a:path>
                </a:pathLst>
              </a:custGeom>
              <a:solidFill>
                <a:srgbClr val="F2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0" name="Freeform 324">
                <a:extLst>
                  <a:ext uri="{FF2B5EF4-FFF2-40B4-BE49-F238E27FC236}">
                    <a16:creationId xmlns:a16="http://schemas.microsoft.com/office/drawing/2014/main" id="{2A359999-A3D2-7FCC-C198-195037F1384A}"/>
                  </a:ext>
                </a:extLst>
              </p:cNvPr>
              <p:cNvSpPr/>
              <p:nvPr/>
            </p:nvSpPr>
            <p:spPr bwMode="auto">
              <a:xfrm>
                <a:off x="669" y="2550"/>
                <a:ext cx="64" cy="73"/>
              </a:xfrm>
              <a:custGeom>
                <a:avLst/>
                <a:gdLst>
                  <a:gd name="T0" fmla="*/ 4 w 32"/>
                  <a:gd name="T1" fmla="*/ 4 h 37"/>
                  <a:gd name="T2" fmla="*/ 10 w 32"/>
                  <a:gd name="T3" fmla="*/ 23 h 37"/>
                  <a:gd name="T4" fmla="*/ 13 w 32"/>
                  <a:gd name="T5" fmla="*/ 16 h 37"/>
                  <a:gd name="T6" fmla="*/ 18 w 32"/>
                  <a:gd name="T7" fmla="*/ 37 h 37"/>
                  <a:gd name="T8" fmla="*/ 9 w 32"/>
                  <a:gd name="T9" fmla="*/ 35 h 37"/>
                  <a:gd name="T10" fmla="*/ 1 w 32"/>
                  <a:gd name="T11" fmla="*/ 2 h 37"/>
                  <a:gd name="T12" fmla="*/ 2 w 32"/>
                  <a:gd name="T13" fmla="*/ 1 h 37"/>
                  <a:gd name="T14" fmla="*/ 4 w 32"/>
                  <a:gd name="T15" fmla="*/ 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7">
                    <a:moveTo>
                      <a:pt x="4" y="4"/>
                    </a:moveTo>
                    <a:cubicBezTo>
                      <a:pt x="5" y="11"/>
                      <a:pt x="7" y="17"/>
                      <a:pt x="10" y="23"/>
                    </a:cubicBezTo>
                    <a:cubicBezTo>
                      <a:pt x="13" y="22"/>
                      <a:pt x="8" y="17"/>
                      <a:pt x="13" y="16"/>
                    </a:cubicBezTo>
                    <a:cubicBezTo>
                      <a:pt x="14" y="23"/>
                      <a:pt x="32" y="25"/>
                      <a:pt x="18" y="37"/>
                    </a:cubicBezTo>
                    <a:cubicBezTo>
                      <a:pt x="15" y="35"/>
                      <a:pt x="10" y="37"/>
                      <a:pt x="9" y="35"/>
                    </a:cubicBezTo>
                    <a:cubicBezTo>
                      <a:pt x="4" y="25"/>
                      <a:pt x="2" y="13"/>
                      <a:pt x="1" y="2"/>
                    </a:cubicBezTo>
                    <a:cubicBezTo>
                      <a:pt x="0" y="1"/>
                      <a:pt x="1" y="0"/>
                      <a:pt x="2" y="1"/>
                    </a:cubicBezTo>
                    <a:cubicBezTo>
                      <a:pt x="3" y="2"/>
                      <a:pt x="4" y="3"/>
                      <a:pt x="4" y="4"/>
                    </a:cubicBezTo>
                    <a:close/>
                  </a:path>
                </a:pathLst>
              </a:custGeom>
              <a:solidFill>
                <a:srgbClr val="F2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1" name="Freeform 325">
                <a:extLst>
                  <a:ext uri="{FF2B5EF4-FFF2-40B4-BE49-F238E27FC236}">
                    <a16:creationId xmlns:a16="http://schemas.microsoft.com/office/drawing/2014/main" id="{67BDA484-6389-C2D1-0055-45AE5940BE8D}"/>
                  </a:ext>
                </a:extLst>
              </p:cNvPr>
              <p:cNvSpPr/>
              <p:nvPr/>
            </p:nvSpPr>
            <p:spPr bwMode="auto">
              <a:xfrm>
                <a:off x="737" y="2587"/>
                <a:ext cx="35" cy="62"/>
              </a:xfrm>
              <a:custGeom>
                <a:avLst/>
                <a:gdLst>
                  <a:gd name="T0" fmla="*/ 1 w 18"/>
                  <a:gd name="T1" fmla="*/ 19 h 31"/>
                  <a:gd name="T2" fmla="*/ 2 w 18"/>
                  <a:gd name="T3" fmla="*/ 12 h 31"/>
                  <a:gd name="T4" fmla="*/ 15 w 18"/>
                  <a:gd name="T5" fmla="*/ 6 h 31"/>
                  <a:gd name="T6" fmla="*/ 15 w 18"/>
                  <a:gd name="T7" fmla="*/ 20 h 31"/>
                  <a:gd name="T8" fmla="*/ 6 w 18"/>
                  <a:gd name="T9" fmla="*/ 29 h 31"/>
                  <a:gd name="T10" fmla="*/ 2 w 18"/>
                  <a:gd name="T11" fmla="*/ 24 h 31"/>
                  <a:gd name="T12" fmla="*/ 1 w 18"/>
                  <a:gd name="T13" fmla="*/ 19 h 31"/>
                </a:gdLst>
                <a:ahLst/>
                <a:cxnLst>
                  <a:cxn ang="0">
                    <a:pos x="T0" y="T1"/>
                  </a:cxn>
                  <a:cxn ang="0">
                    <a:pos x="T2" y="T3"/>
                  </a:cxn>
                  <a:cxn ang="0">
                    <a:pos x="T4" y="T5"/>
                  </a:cxn>
                  <a:cxn ang="0">
                    <a:pos x="T6" y="T7"/>
                  </a:cxn>
                  <a:cxn ang="0">
                    <a:pos x="T8" y="T9"/>
                  </a:cxn>
                  <a:cxn ang="0">
                    <a:pos x="T10" y="T11"/>
                  </a:cxn>
                  <a:cxn ang="0">
                    <a:pos x="T12" y="T13"/>
                  </a:cxn>
                </a:cxnLst>
                <a:rect l="0" t="0" r="r" b="b"/>
                <a:pathLst>
                  <a:path w="18" h="31">
                    <a:moveTo>
                      <a:pt x="1" y="19"/>
                    </a:moveTo>
                    <a:cubicBezTo>
                      <a:pt x="2" y="17"/>
                      <a:pt x="2" y="14"/>
                      <a:pt x="2" y="12"/>
                    </a:cubicBezTo>
                    <a:cubicBezTo>
                      <a:pt x="3" y="2"/>
                      <a:pt x="6" y="0"/>
                      <a:pt x="15" y="6"/>
                    </a:cubicBezTo>
                    <a:cubicBezTo>
                      <a:pt x="17" y="11"/>
                      <a:pt x="18" y="15"/>
                      <a:pt x="15" y="20"/>
                    </a:cubicBezTo>
                    <a:cubicBezTo>
                      <a:pt x="15" y="25"/>
                      <a:pt x="7" y="23"/>
                      <a:pt x="6" y="29"/>
                    </a:cubicBezTo>
                    <a:cubicBezTo>
                      <a:pt x="6" y="31"/>
                      <a:pt x="5" y="24"/>
                      <a:pt x="2" y="24"/>
                    </a:cubicBezTo>
                    <a:cubicBezTo>
                      <a:pt x="0" y="22"/>
                      <a:pt x="0" y="21"/>
                      <a:pt x="1" y="19"/>
                    </a:cubicBezTo>
                    <a:close/>
                  </a:path>
                </a:pathLst>
              </a:custGeom>
              <a:solidFill>
                <a:srgbClr val="F4C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2" name="Freeform 326">
                <a:extLst>
                  <a:ext uri="{FF2B5EF4-FFF2-40B4-BE49-F238E27FC236}">
                    <a16:creationId xmlns:a16="http://schemas.microsoft.com/office/drawing/2014/main" id="{A2EAEFBC-CA63-2486-856F-E383E21457EE}"/>
                  </a:ext>
                </a:extLst>
              </p:cNvPr>
              <p:cNvSpPr/>
              <p:nvPr/>
            </p:nvSpPr>
            <p:spPr bwMode="auto">
              <a:xfrm>
                <a:off x="782" y="2081"/>
                <a:ext cx="32" cy="83"/>
              </a:xfrm>
              <a:custGeom>
                <a:avLst/>
                <a:gdLst>
                  <a:gd name="T0" fmla="*/ 4 w 16"/>
                  <a:gd name="T1" fmla="*/ 30 h 42"/>
                  <a:gd name="T2" fmla="*/ 5 w 16"/>
                  <a:gd name="T3" fmla="*/ 9 h 42"/>
                  <a:gd name="T4" fmla="*/ 11 w 16"/>
                  <a:gd name="T5" fmla="*/ 0 h 42"/>
                  <a:gd name="T6" fmla="*/ 14 w 16"/>
                  <a:gd name="T7" fmla="*/ 9 h 42"/>
                  <a:gd name="T8" fmla="*/ 14 w 16"/>
                  <a:gd name="T9" fmla="*/ 13 h 42"/>
                  <a:gd name="T10" fmla="*/ 11 w 16"/>
                  <a:gd name="T11" fmla="*/ 42 h 42"/>
                  <a:gd name="T12" fmla="*/ 7 w 16"/>
                  <a:gd name="T13" fmla="*/ 39 h 42"/>
                  <a:gd name="T14" fmla="*/ 4 w 16"/>
                  <a:gd name="T15" fmla="*/ 3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2">
                    <a:moveTo>
                      <a:pt x="4" y="30"/>
                    </a:moveTo>
                    <a:cubicBezTo>
                      <a:pt x="5" y="23"/>
                      <a:pt x="5" y="16"/>
                      <a:pt x="5" y="9"/>
                    </a:cubicBezTo>
                    <a:cubicBezTo>
                      <a:pt x="5" y="5"/>
                      <a:pt x="5" y="0"/>
                      <a:pt x="11" y="0"/>
                    </a:cubicBezTo>
                    <a:cubicBezTo>
                      <a:pt x="16" y="1"/>
                      <a:pt x="14" y="6"/>
                      <a:pt x="14" y="9"/>
                    </a:cubicBezTo>
                    <a:cubicBezTo>
                      <a:pt x="15" y="10"/>
                      <a:pt x="14" y="12"/>
                      <a:pt x="14" y="13"/>
                    </a:cubicBezTo>
                    <a:cubicBezTo>
                      <a:pt x="14" y="23"/>
                      <a:pt x="15" y="32"/>
                      <a:pt x="11" y="42"/>
                    </a:cubicBezTo>
                    <a:cubicBezTo>
                      <a:pt x="10" y="41"/>
                      <a:pt x="8" y="40"/>
                      <a:pt x="7" y="39"/>
                    </a:cubicBezTo>
                    <a:cubicBezTo>
                      <a:pt x="0" y="38"/>
                      <a:pt x="2" y="34"/>
                      <a:pt x="4" y="30"/>
                    </a:cubicBezTo>
                    <a:close/>
                  </a:path>
                </a:pathLst>
              </a:custGeom>
              <a:solidFill>
                <a:srgbClr val="EE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3" name="Freeform 327">
                <a:extLst>
                  <a:ext uri="{FF2B5EF4-FFF2-40B4-BE49-F238E27FC236}">
                    <a16:creationId xmlns:a16="http://schemas.microsoft.com/office/drawing/2014/main" id="{0E7E737E-D260-1829-ED8B-9AA0DFA7CDEA}"/>
                  </a:ext>
                </a:extLst>
              </p:cNvPr>
              <p:cNvSpPr/>
              <p:nvPr/>
            </p:nvSpPr>
            <p:spPr bwMode="auto">
              <a:xfrm>
                <a:off x="764" y="2106"/>
                <a:ext cx="32" cy="64"/>
              </a:xfrm>
              <a:custGeom>
                <a:avLst/>
                <a:gdLst>
                  <a:gd name="T0" fmla="*/ 13 w 16"/>
                  <a:gd name="T1" fmla="*/ 17 h 32"/>
                  <a:gd name="T2" fmla="*/ 16 w 16"/>
                  <a:gd name="T3" fmla="*/ 26 h 32"/>
                  <a:gd name="T4" fmla="*/ 2 w 16"/>
                  <a:gd name="T5" fmla="*/ 32 h 32"/>
                  <a:gd name="T6" fmla="*/ 5 w 16"/>
                  <a:gd name="T7" fmla="*/ 0 h 32"/>
                  <a:gd name="T8" fmla="*/ 13 w 16"/>
                  <a:gd name="T9" fmla="*/ 17 h 32"/>
                </a:gdLst>
                <a:ahLst/>
                <a:cxnLst>
                  <a:cxn ang="0">
                    <a:pos x="T0" y="T1"/>
                  </a:cxn>
                  <a:cxn ang="0">
                    <a:pos x="T2" y="T3"/>
                  </a:cxn>
                  <a:cxn ang="0">
                    <a:pos x="T4" y="T5"/>
                  </a:cxn>
                  <a:cxn ang="0">
                    <a:pos x="T6" y="T7"/>
                  </a:cxn>
                  <a:cxn ang="0">
                    <a:pos x="T8" y="T9"/>
                  </a:cxn>
                </a:cxnLst>
                <a:rect l="0" t="0" r="r" b="b"/>
                <a:pathLst>
                  <a:path w="16" h="32">
                    <a:moveTo>
                      <a:pt x="13" y="17"/>
                    </a:moveTo>
                    <a:cubicBezTo>
                      <a:pt x="14" y="20"/>
                      <a:pt x="13" y="24"/>
                      <a:pt x="16" y="26"/>
                    </a:cubicBezTo>
                    <a:cubicBezTo>
                      <a:pt x="13" y="32"/>
                      <a:pt x="3" y="21"/>
                      <a:pt x="2" y="32"/>
                    </a:cubicBezTo>
                    <a:cubicBezTo>
                      <a:pt x="0" y="21"/>
                      <a:pt x="0" y="10"/>
                      <a:pt x="5" y="0"/>
                    </a:cubicBezTo>
                    <a:cubicBezTo>
                      <a:pt x="3" y="8"/>
                      <a:pt x="13" y="10"/>
                      <a:pt x="13" y="17"/>
                    </a:cubicBezTo>
                    <a:close/>
                  </a:path>
                </a:pathLst>
              </a:custGeom>
              <a:solidFill>
                <a:srgbClr val="E1B9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4" name="Freeform 328">
                <a:extLst>
                  <a:ext uri="{FF2B5EF4-FFF2-40B4-BE49-F238E27FC236}">
                    <a16:creationId xmlns:a16="http://schemas.microsoft.com/office/drawing/2014/main" id="{4AE5069A-1583-56F3-832E-0A600029E52C}"/>
                  </a:ext>
                </a:extLst>
              </p:cNvPr>
              <p:cNvSpPr/>
              <p:nvPr/>
            </p:nvSpPr>
            <p:spPr bwMode="auto">
              <a:xfrm>
                <a:off x="774" y="1996"/>
                <a:ext cx="20" cy="97"/>
              </a:xfrm>
              <a:custGeom>
                <a:avLst/>
                <a:gdLst>
                  <a:gd name="T0" fmla="*/ 7 w 10"/>
                  <a:gd name="T1" fmla="*/ 28 h 49"/>
                  <a:gd name="T2" fmla="*/ 0 w 10"/>
                  <a:gd name="T3" fmla="*/ 49 h 49"/>
                  <a:gd name="T4" fmla="*/ 7 w 10"/>
                  <a:gd name="T5" fmla="*/ 0 h 49"/>
                  <a:gd name="T6" fmla="*/ 7 w 10"/>
                  <a:gd name="T7" fmla="*/ 28 h 49"/>
                </a:gdLst>
                <a:ahLst/>
                <a:cxnLst>
                  <a:cxn ang="0">
                    <a:pos x="T0" y="T1"/>
                  </a:cxn>
                  <a:cxn ang="0">
                    <a:pos x="T2" y="T3"/>
                  </a:cxn>
                  <a:cxn ang="0">
                    <a:pos x="T4" y="T5"/>
                  </a:cxn>
                  <a:cxn ang="0">
                    <a:pos x="T6" y="T7"/>
                  </a:cxn>
                </a:cxnLst>
                <a:rect l="0" t="0" r="r" b="b"/>
                <a:pathLst>
                  <a:path w="10" h="49">
                    <a:moveTo>
                      <a:pt x="7" y="28"/>
                    </a:moveTo>
                    <a:cubicBezTo>
                      <a:pt x="2" y="34"/>
                      <a:pt x="5" y="43"/>
                      <a:pt x="0" y="49"/>
                    </a:cubicBezTo>
                    <a:cubicBezTo>
                      <a:pt x="0" y="33"/>
                      <a:pt x="0" y="17"/>
                      <a:pt x="7" y="0"/>
                    </a:cubicBezTo>
                    <a:cubicBezTo>
                      <a:pt x="10" y="11"/>
                      <a:pt x="5" y="19"/>
                      <a:pt x="7" y="28"/>
                    </a:cubicBezTo>
                    <a:close/>
                  </a:path>
                </a:pathLst>
              </a:custGeom>
              <a:solidFill>
                <a:srgbClr val="E4BF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5" name="Freeform 329">
                <a:extLst>
                  <a:ext uri="{FF2B5EF4-FFF2-40B4-BE49-F238E27FC236}">
                    <a16:creationId xmlns:a16="http://schemas.microsoft.com/office/drawing/2014/main" id="{D93E4000-95D3-2B83-B6F9-18FFF4FA279F}"/>
                  </a:ext>
                </a:extLst>
              </p:cNvPr>
              <p:cNvSpPr/>
              <p:nvPr/>
            </p:nvSpPr>
            <p:spPr bwMode="auto">
              <a:xfrm>
                <a:off x="1144" y="1847"/>
                <a:ext cx="54" cy="54"/>
              </a:xfrm>
              <a:custGeom>
                <a:avLst/>
                <a:gdLst>
                  <a:gd name="T0" fmla="*/ 27 w 27"/>
                  <a:gd name="T1" fmla="*/ 14 h 27"/>
                  <a:gd name="T2" fmla="*/ 18 w 27"/>
                  <a:gd name="T3" fmla="*/ 27 h 27"/>
                  <a:gd name="T4" fmla="*/ 11 w 27"/>
                  <a:gd name="T5" fmla="*/ 15 h 27"/>
                  <a:gd name="T6" fmla="*/ 1 w 27"/>
                  <a:gd name="T7" fmla="*/ 0 h 27"/>
                  <a:gd name="T8" fmla="*/ 12 w 27"/>
                  <a:gd name="T9" fmla="*/ 12 h 27"/>
                  <a:gd name="T10" fmla="*/ 27 w 27"/>
                  <a:gd name="T11" fmla="*/ 10 h 27"/>
                  <a:gd name="T12" fmla="*/ 27 w 27"/>
                  <a:gd name="T13" fmla="*/ 14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7" y="14"/>
                    </a:moveTo>
                    <a:cubicBezTo>
                      <a:pt x="27" y="19"/>
                      <a:pt x="23" y="23"/>
                      <a:pt x="18" y="27"/>
                    </a:cubicBezTo>
                    <a:cubicBezTo>
                      <a:pt x="22" y="18"/>
                      <a:pt x="18" y="16"/>
                      <a:pt x="11" y="15"/>
                    </a:cubicBezTo>
                    <a:cubicBezTo>
                      <a:pt x="5" y="14"/>
                      <a:pt x="0" y="10"/>
                      <a:pt x="1" y="0"/>
                    </a:cubicBezTo>
                    <a:cubicBezTo>
                      <a:pt x="4" y="5"/>
                      <a:pt x="7" y="10"/>
                      <a:pt x="12" y="12"/>
                    </a:cubicBezTo>
                    <a:cubicBezTo>
                      <a:pt x="17" y="14"/>
                      <a:pt x="22" y="16"/>
                      <a:pt x="27" y="10"/>
                    </a:cubicBezTo>
                    <a:cubicBezTo>
                      <a:pt x="27" y="11"/>
                      <a:pt x="27" y="13"/>
                      <a:pt x="27" y="14"/>
                    </a:cubicBezTo>
                    <a:close/>
                  </a:path>
                </a:pathLst>
              </a:custGeom>
              <a:solidFill>
                <a:srgbClr val="833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6" name="Freeform 330">
                <a:extLst>
                  <a:ext uri="{FF2B5EF4-FFF2-40B4-BE49-F238E27FC236}">
                    <a16:creationId xmlns:a16="http://schemas.microsoft.com/office/drawing/2014/main" id="{D0F38C83-B303-9A9D-7608-52EDE2C78570}"/>
                  </a:ext>
                </a:extLst>
              </p:cNvPr>
              <p:cNvSpPr/>
              <p:nvPr/>
            </p:nvSpPr>
            <p:spPr bwMode="auto">
              <a:xfrm>
                <a:off x="782" y="2176"/>
                <a:ext cx="26" cy="51"/>
              </a:xfrm>
              <a:custGeom>
                <a:avLst/>
                <a:gdLst>
                  <a:gd name="T0" fmla="*/ 5 w 13"/>
                  <a:gd name="T1" fmla="*/ 26 h 26"/>
                  <a:gd name="T2" fmla="*/ 10 w 13"/>
                  <a:gd name="T3" fmla="*/ 0 h 26"/>
                  <a:gd name="T4" fmla="*/ 11 w 13"/>
                  <a:gd name="T5" fmla="*/ 14 h 26"/>
                  <a:gd name="T6" fmla="*/ 9 w 13"/>
                  <a:gd name="T7" fmla="*/ 19 h 26"/>
                  <a:gd name="T8" fmla="*/ 6 w 13"/>
                  <a:gd name="T9" fmla="*/ 14 h 26"/>
                  <a:gd name="T10" fmla="*/ 5 w 13"/>
                  <a:gd name="T11" fmla="*/ 26 h 26"/>
                </a:gdLst>
                <a:ahLst/>
                <a:cxnLst>
                  <a:cxn ang="0">
                    <a:pos x="T0" y="T1"/>
                  </a:cxn>
                  <a:cxn ang="0">
                    <a:pos x="T2" y="T3"/>
                  </a:cxn>
                  <a:cxn ang="0">
                    <a:pos x="T4" y="T5"/>
                  </a:cxn>
                  <a:cxn ang="0">
                    <a:pos x="T6" y="T7"/>
                  </a:cxn>
                  <a:cxn ang="0">
                    <a:pos x="T8" y="T9"/>
                  </a:cxn>
                  <a:cxn ang="0">
                    <a:pos x="T10" y="T11"/>
                  </a:cxn>
                </a:cxnLst>
                <a:rect l="0" t="0" r="r" b="b"/>
                <a:pathLst>
                  <a:path w="13" h="26">
                    <a:moveTo>
                      <a:pt x="5" y="26"/>
                    </a:moveTo>
                    <a:cubicBezTo>
                      <a:pt x="0" y="17"/>
                      <a:pt x="4" y="9"/>
                      <a:pt x="10" y="0"/>
                    </a:cubicBezTo>
                    <a:cubicBezTo>
                      <a:pt x="13" y="5"/>
                      <a:pt x="11" y="10"/>
                      <a:pt x="11" y="14"/>
                    </a:cubicBezTo>
                    <a:cubicBezTo>
                      <a:pt x="11" y="16"/>
                      <a:pt x="12" y="19"/>
                      <a:pt x="9" y="19"/>
                    </a:cubicBezTo>
                    <a:cubicBezTo>
                      <a:pt x="6" y="19"/>
                      <a:pt x="8" y="16"/>
                      <a:pt x="6" y="14"/>
                    </a:cubicBezTo>
                    <a:cubicBezTo>
                      <a:pt x="3" y="18"/>
                      <a:pt x="6" y="22"/>
                      <a:pt x="5" y="26"/>
                    </a:cubicBezTo>
                    <a:close/>
                  </a:path>
                </a:pathLst>
              </a:custGeom>
              <a:solidFill>
                <a:srgbClr val="E2B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7" name="Freeform 331">
                <a:extLst>
                  <a:ext uri="{FF2B5EF4-FFF2-40B4-BE49-F238E27FC236}">
                    <a16:creationId xmlns:a16="http://schemas.microsoft.com/office/drawing/2014/main" id="{DCF653BB-FDF6-C4D7-A2E8-33DEED6C0C09}"/>
                  </a:ext>
                </a:extLst>
              </p:cNvPr>
              <p:cNvSpPr/>
              <p:nvPr/>
            </p:nvSpPr>
            <p:spPr bwMode="auto">
              <a:xfrm>
                <a:off x="800" y="2106"/>
                <a:ext cx="20" cy="58"/>
              </a:xfrm>
              <a:custGeom>
                <a:avLst/>
                <a:gdLst>
                  <a:gd name="T0" fmla="*/ 2 w 10"/>
                  <a:gd name="T1" fmla="*/ 29 h 29"/>
                  <a:gd name="T2" fmla="*/ 5 w 10"/>
                  <a:gd name="T3" fmla="*/ 0 h 29"/>
                  <a:gd name="T4" fmla="*/ 7 w 10"/>
                  <a:gd name="T5" fmla="*/ 0 h 29"/>
                  <a:gd name="T6" fmla="*/ 7 w 10"/>
                  <a:gd name="T7" fmla="*/ 29 h 29"/>
                  <a:gd name="T8" fmla="*/ 2 w 10"/>
                  <a:gd name="T9" fmla="*/ 29 h 29"/>
                </a:gdLst>
                <a:ahLst/>
                <a:cxnLst>
                  <a:cxn ang="0">
                    <a:pos x="T0" y="T1"/>
                  </a:cxn>
                  <a:cxn ang="0">
                    <a:pos x="T2" y="T3"/>
                  </a:cxn>
                  <a:cxn ang="0">
                    <a:pos x="T4" y="T5"/>
                  </a:cxn>
                  <a:cxn ang="0">
                    <a:pos x="T6" y="T7"/>
                  </a:cxn>
                  <a:cxn ang="0">
                    <a:pos x="T8" y="T9"/>
                  </a:cxn>
                </a:cxnLst>
                <a:rect l="0" t="0" r="r" b="b"/>
                <a:pathLst>
                  <a:path w="10" h="28">
                    <a:moveTo>
                      <a:pt x="2" y="29"/>
                    </a:moveTo>
                    <a:cubicBezTo>
                      <a:pt x="2" y="19"/>
                      <a:pt x="0" y="9"/>
                      <a:pt x="5" y="0"/>
                    </a:cubicBezTo>
                    <a:cubicBezTo>
                      <a:pt x="6" y="0"/>
                      <a:pt x="6" y="0"/>
                      <a:pt x="7" y="0"/>
                    </a:cubicBezTo>
                    <a:cubicBezTo>
                      <a:pt x="10" y="10"/>
                      <a:pt x="5" y="19"/>
                      <a:pt x="7" y="29"/>
                    </a:cubicBezTo>
                    <a:cubicBezTo>
                      <a:pt x="5" y="29"/>
                      <a:pt x="4" y="29"/>
                      <a:pt x="2" y="29"/>
                    </a:cubicBezTo>
                    <a:close/>
                  </a:path>
                </a:pathLst>
              </a:custGeom>
              <a:solidFill>
                <a:srgbClr val="7F28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8" name="Freeform 332">
                <a:extLst>
                  <a:ext uri="{FF2B5EF4-FFF2-40B4-BE49-F238E27FC236}">
                    <a16:creationId xmlns:a16="http://schemas.microsoft.com/office/drawing/2014/main" id="{8500BD0A-CADD-54D5-6E08-CEABC0B613B2}"/>
                  </a:ext>
                </a:extLst>
              </p:cNvPr>
              <p:cNvSpPr/>
              <p:nvPr/>
            </p:nvSpPr>
            <p:spPr bwMode="auto">
              <a:xfrm>
                <a:off x="645" y="2876"/>
                <a:ext cx="28" cy="52"/>
              </a:xfrm>
              <a:custGeom>
                <a:avLst/>
                <a:gdLst>
                  <a:gd name="T0" fmla="*/ 0 w 14"/>
                  <a:gd name="T1" fmla="*/ 8 h 26"/>
                  <a:gd name="T2" fmla="*/ 2 w 14"/>
                  <a:gd name="T3" fmla="*/ 0 h 26"/>
                  <a:gd name="T4" fmla="*/ 6 w 14"/>
                  <a:gd name="T5" fmla="*/ 12 h 26"/>
                  <a:gd name="T6" fmla="*/ 8 w 14"/>
                  <a:gd name="T7" fmla="*/ 24 h 26"/>
                  <a:gd name="T8" fmla="*/ 3 w 14"/>
                  <a:gd name="T9" fmla="*/ 18 h 26"/>
                  <a:gd name="T10" fmla="*/ 0 w 14"/>
                  <a:gd name="T11" fmla="*/ 8 h 26"/>
                </a:gdLst>
                <a:ahLst/>
                <a:cxnLst>
                  <a:cxn ang="0">
                    <a:pos x="T0" y="T1"/>
                  </a:cxn>
                  <a:cxn ang="0">
                    <a:pos x="T2" y="T3"/>
                  </a:cxn>
                  <a:cxn ang="0">
                    <a:pos x="T4" y="T5"/>
                  </a:cxn>
                  <a:cxn ang="0">
                    <a:pos x="T6" y="T7"/>
                  </a:cxn>
                  <a:cxn ang="0">
                    <a:pos x="T8" y="T9"/>
                  </a:cxn>
                  <a:cxn ang="0">
                    <a:pos x="T10" y="T11"/>
                  </a:cxn>
                </a:cxnLst>
                <a:rect l="0" t="0" r="r" b="b"/>
                <a:pathLst>
                  <a:path w="14" h="26">
                    <a:moveTo>
                      <a:pt x="0" y="8"/>
                    </a:moveTo>
                    <a:cubicBezTo>
                      <a:pt x="3" y="7"/>
                      <a:pt x="1" y="3"/>
                      <a:pt x="2" y="0"/>
                    </a:cubicBezTo>
                    <a:cubicBezTo>
                      <a:pt x="5" y="4"/>
                      <a:pt x="14" y="5"/>
                      <a:pt x="6" y="12"/>
                    </a:cubicBezTo>
                    <a:cubicBezTo>
                      <a:pt x="4" y="14"/>
                      <a:pt x="6" y="20"/>
                      <a:pt x="8" y="24"/>
                    </a:cubicBezTo>
                    <a:cubicBezTo>
                      <a:pt x="2" y="26"/>
                      <a:pt x="3" y="20"/>
                      <a:pt x="3" y="18"/>
                    </a:cubicBezTo>
                    <a:cubicBezTo>
                      <a:pt x="3" y="14"/>
                      <a:pt x="2" y="11"/>
                      <a:pt x="0" y="8"/>
                    </a:cubicBezTo>
                    <a:close/>
                  </a:path>
                </a:pathLst>
              </a:custGeom>
              <a:solidFill>
                <a:srgbClr val="8932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9" name="Freeform 333">
                <a:extLst>
                  <a:ext uri="{FF2B5EF4-FFF2-40B4-BE49-F238E27FC236}">
                    <a16:creationId xmlns:a16="http://schemas.microsoft.com/office/drawing/2014/main" id="{88A6E99C-525F-AEAB-08E7-B66CD38DA339}"/>
                  </a:ext>
                </a:extLst>
              </p:cNvPr>
              <p:cNvSpPr/>
              <p:nvPr/>
            </p:nvSpPr>
            <p:spPr bwMode="auto">
              <a:xfrm>
                <a:off x="758" y="2197"/>
                <a:ext cx="18" cy="44"/>
              </a:xfrm>
              <a:custGeom>
                <a:avLst/>
                <a:gdLst>
                  <a:gd name="T0" fmla="*/ 5 w 9"/>
                  <a:gd name="T1" fmla="*/ 0 h 22"/>
                  <a:gd name="T2" fmla="*/ 7 w 9"/>
                  <a:gd name="T3" fmla="*/ 22 h 22"/>
                  <a:gd name="T4" fmla="*/ 5 w 9"/>
                  <a:gd name="T5" fmla="*/ 0 h 22"/>
                </a:gdLst>
                <a:ahLst/>
                <a:cxnLst>
                  <a:cxn ang="0">
                    <a:pos x="T0" y="T1"/>
                  </a:cxn>
                  <a:cxn ang="0">
                    <a:pos x="T2" y="T3"/>
                  </a:cxn>
                  <a:cxn ang="0">
                    <a:pos x="T4" y="T5"/>
                  </a:cxn>
                </a:cxnLst>
                <a:rect l="0" t="0" r="r" b="b"/>
                <a:pathLst>
                  <a:path w="9" h="22">
                    <a:moveTo>
                      <a:pt x="5" y="0"/>
                    </a:moveTo>
                    <a:cubicBezTo>
                      <a:pt x="9" y="8"/>
                      <a:pt x="9" y="9"/>
                      <a:pt x="7" y="22"/>
                    </a:cubicBezTo>
                    <a:cubicBezTo>
                      <a:pt x="0" y="15"/>
                      <a:pt x="5" y="7"/>
                      <a:pt x="5" y="0"/>
                    </a:cubicBezTo>
                    <a:close/>
                  </a:path>
                </a:pathLst>
              </a:custGeom>
              <a:solidFill>
                <a:srgbClr val="EAC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0" name="Freeform 334">
                <a:extLst>
                  <a:ext uri="{FF2B5EF4-FFF2-40B4-BE49-F238E27FC236}">
                    <a16:creationId xmlns:a16="http://schemas.microsoft.com/office/drawing/2014/main" id="{483AE640-6DB1-5C39-6F9E-475A9D15045D}"/>
                  </a:ext>
                </a:extLst>
              </p:cNvPr>
              <p:cNvSpPr/>
              <p:nvPr/>
            </p:nvSpPr>
            <p:spPr bwMode="auto">
              <a:xfrm>
                <a:off x="1293" y="2095"/>
                <a:ext cx="24" cy="37"/>
              </a:xfrm>
              <a:custGeom>
                <a:avLst/>
                <a:gdLst>
                  <a:gd name="T0" fmla="*/ 0 w 12"/>
                  <a:gd name="T1" fmla="*/ 8 h 19"/>
                  <a:gd name="T2" fmla="*/ 4 w 12"/>
                  <a:gd name="T3" fmla="*/ 0 h 19"/>
                  <a:gd name="T4" fmla="*/ 10 w 12"/>
                  <a:gd name="T5" fmla="*/ 9 h 19"/>
                  <a:gd name="T6" fmla="*/ 0 w 12"/>
                  <a:gd name="T7" fmla="*/ 8 h 19"/>
                </a:gdLst>
                <a:ahLst/>
                <a:cxnLst>
                  <a:cxn ang="0">
                    <a:pos x="T0" y="T1"/>
                  </a:cxn>
                  <a:cxn ang="0">
                    <a:pos x="T2" y="T3"/>
                  </a:cxn>
                  <a:cxn ang="0">
                    <a:pos x="T4" y="T5"/>
                  </a:cxn>
                  <a:cxn ang="0">
                    <a:pos x="T6" y="T7"/>
                  </a:cxn>
                </a:cxnLst>
                <a:rect l="0" t="0" r="r" b="b"/>
                <a:pathLst>
                  <a:path w="12" h="19">
                    <a:moveTo>
                      <a:pt x="0" y="8"/>
                    </a:moveTo>
                    <a:cubicBezTo>
                      <a:pt x="2" y="5"/>
                      <a:pt x="3" y="3"/>
                      <a:pt x="4" y="0"/>
                    </a:cubicBezTo>
                    <a:cubicBezTo>
                      <a:pt x="11" y="0"/>
                      <a:pt x="12" y="4"/>
                      <a:pt x="10" y="9"/>
                    </a:cubicBezTo>
                    <a:cubicBezTo>
                      <a:pt x="6" y="19"/>
                      <a:pt x="3" y="4"/>
                      <a:pt x="0" y="8"/>
                    </a:cubicBezTo>
                    <a:close/>
                  </a:path>
                </a:pathLst>
              </a:custGeom>
              <a:solidFill>
                <a:srgbClr val="E4B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1" name="Freeform 335">
                <a:extLst>
                  <a:ext uri="{FF2B5EF4-FFF2-40B4-BE49-F238E27FC236}">
                    <a16:creationId xmlns:a16="http://schemas.microsoft.com/office/drawing/2014/main" id="{E3581F34-85CE-5DB8-705C-3FE64ACD1F09}"/>
                  </a:ext>
                </a:extLst>
              </p:cNvPr>
              <p:cNvSpPr/>
              <p:nvPr/>
            </p:nvSpPr>
            <p:spPr bwMode="auto">
              <a:xfrm>
                <a:off x="766" y="2599"/>
                <a:ext cx="10" cy="36"/>
              </a:xfrm>
              <a:custGeom>
                <a:avLst/>
                <a:gdLst>
                  <a:gd name="T0" fmla="*/ 0 w 5"/>
                  <a:gd name="T1" fmla="*/ 14 h 18"/>
                  <a:gd name="T2" fmla="*/ 0 w 5"/>
                  <a:gd name="T3" fmla="*/ 0 h 18"/>
                  <a:gd name="T4" fmla="*/ 2 w 5"/>
                  <a:gd name="T5" fmla="*/ 0 h 18"/>
                  <a:gd name="T6" fmla="*/ 2 w 5"/>
                  <a:gd name="T7" fmla="*/ 18 h 18"/>
                  <a:gd name="T8" fmla="*/ 0 w 5"/>
                  <a:gd name="T9" fmla="*/ 14 h 18"/>
                </a:gdLst>
                <a:ahLst/>
                <a:cxnLst>
                  <a:cxn ang="0">
                    <a:pos x="T0" y="T1"/>
                  </a:cxn>
                  <a:cxn ang="0">
                    <a:pos x="T2" y="T3"/>
                  </a:cxn>
                  <a:cxn ang="0">
                    <a:pos x="T4" y="T5"/>
                  </a:cxn>
                  <a:cxn ang="0">
                    <a:pos x="T6" y="T7"/>
                  </a:cxn>
                  <a:cxn ang="0">
                    <a:pos x="T8" y="T9"/>
                  </a:cxn>
                </a:cxnLst>
                <a:rect l="0" t="0" r="r" b="b"/>
                <a:pathLst>
                  <a:path w="5" h="18">
                    <a:moveTo>
                      <a:pt x="0" y="14"/>
                    </a:moveTo>
                    <a:cubicBezTo>
                      <a:pt x="0" y="9"/>
                      <a:pt x="0" y="5"/>
                      <a:pt x="0" y="0"/>
                    </a:cubicBezTo>
                    <a:cubicBezTo>
                      <a:pt x="1" y="0"/>
                      <a:pt x="1" y="0"/>
                      <a:pt x="2" y="0"/>
                    </a:cubicBezTo>
                    <a:cubicBezTo>
                      <a:pt x="5" y="6"/>
                      <a:pt x="5" y="12"/>
                      <a:pt x="2" y="18"/>
                    </a:cubicBezTo>
                    <a:cubicBezTo>
                      <a:pt x="1" y="17"/>
                      <a:pt x="1" y="15"/>
                      <a:pt x="0" y="14"/>
                    </a:cubicBezTo>
                    <a:close/>
                  </a:path>
                </a:pathLst>
              </a:custGeom>
              <a:solidFill>
                <a:srgbClr val="AE7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2" name="Freeform 336">
                <a:extLst>
                  <a:ext uri="{FF2B5EF4-FFF2-40B4-BE49-F238E27FC236}">
                    <a16:creationId xmlns:a16="http://schemas.microsoft.com/office/drawing/2014/main" id="{E831829C-8C41-0BE5-6483-45DCAB168D4E}"/>
                  </a:ext>
                </a:extLst>
              </p:cNvPr>
              <p:cNvSpPr/>
              <p:nvPr/>
            </p:nvSpPr>
            <p:spPr bwMode="auto">
              <a:xfrm>
                <a:off x="768" y="2247"/>
                <a:ext cx="18" cy="20"/>
              </a:xfrm>
              <a:custGeom>
                <a:avLst/>
                <a:gdLst>
                  <a:gd name="T0" fmla="*/ 9 w 9"/>
                  <a:gd name="T1" fmla="*/ 10 h 10"/>
                  <a:gd name="T2" fmla="*/ 5 w 9"/>
                  <a:gd name="T3" fmla="*/ 8 h 10"/>
                  <a:gd name="T4" fmla="*/ 1 w 9"/>
                  <a:gd name="T5" fmla="*/ 4 h 10"/>
                  <a:gd name="T6" fmla="*/ 6 w 9"/>
                  <a:gd name="T7" fmla="*/ 0 h 10"/>
                  <a:gd name="T8" fmla="*/ 9 w 9"/>
                  <a:gd name="T9" fmla="*/ 4 h 10"/>
                  <a:gd name="T10" fmla="*/ 9 w 9"/>
                  <a:gd name="T11" fmla="*/ 10 h 10"/>
                </a:gdLst>
                <a:ahLst/>
                <a:cxnLst>
                  <a:cxn ang="0">
                    <a:pos x="T0" y="T1"/>
                  </a:cxn>
                  <a:cxn ang="0">
                    <a:pos x="T2" y="T3"/>
                  </a:cxn>
                  <a:cxn ang="0">
                    <a:pos x="T4" y="T5"/>
                  </a:cxn>
                  <a:cxn ang="0">
                    <a:pos x="T6" y="T7"/>
                  </a:cxn>
                  <a:cxn ang="0">
                    <a:pos x="T8" y="T9"/>
                  </a:cxn>
                  <a:cxn ang="0">
                    <a:pos x="T10" y="T11"/>
                  </a:cxn>
                </a:cxnLst>
                <a:rect l="0" t="0" r="r" b="b"/>
                <a:pathLst>
                  <a:path w="9" h="10">
                    <a:moveTo>
                      <a:pt x="9" y="10"/>
                    </a:moveTo>
                    <a:cubicBezTo>
                      <a:pt x="8" y="9"/>
                      <a:pt x="7" y="9"/>
                      <a:pt x="5" y="8"/>
                    </a:cubicBezTo>
                    <a:cubicBezTo>
                      <a:pt x="3" y="8"/>
                      <a:pt x="0" y="7"/>
                      <a:pt x="1" y="4"/>
                    </a:cubicBezTo>
                    <a:cubicBezTo>
                      <a:pt x="2" y="1"/>
                      <a:pt x="4" y="0"/>
                      <a:pt x="6" y="0"/>
                    </a:cubicBezTo>
                    <a:cubicBezTo>
                      <a:pt x="8" y="0"/>
                      <a:pt x="9" y="2"/>
                      <a:pt x="9" y="4"/>
                    </a:cubicBezTo>
                    <a:cubicBezTo>
                      <a:pt x="9" y="6"/>
                      <a:pt x="9" y="8"/>
                      <a:pt x="9" y="10"/>
                    </a:cubicBezTo>
                    <a:close/>
                  </a:path>
                </a:pathLst>
              </a:custGeom>
              <a:solidFill>
                <a:srgbClr val="C99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3" name="Freeform 337">
                <a:extLst>
                  <a:ext uri="{FF2B5EF4-FFF2-40B4-BE49-F238E27FC236}">
                    <a16:creationId xmlns:a16="http://schemas.microsoft.com/office/drawing/2014/main" id="{7319681F-EE36-571A-2CB4-595AA8F5B80F}"/>
                  </a:ext>
                </a:extLst>
              </p:cNvPr>
              <p:cNvSpPr/>
              <p:nvPr/>
            </p:nvSpPr>
            <p:spPr bwMode="auto">
              <a:xfrm>
                <a:off x="729" y="2613"/>
                <a:ext cx="11" cy="24"/>
              </a:xfrm>
              <a:custGeom>
                <a:avLst/>
                <a:gdLst>
                  <a:gd name="T0" fmla="*/ 5 w 6"/>
                  <a:gd name="T1" fmla="*/ 6 h 12"/>
                  <a:gd name="T2" fmla="*/ 6 w 6"/>
                  <a:gd name="T3" fmla="*/ 11 h 12"/>
                  <a:gd name="T4" fmla="*/ 1 w 6"/>
                  <a:gd name="T5" fmla="*/ 12 h 12"/>
                  <a:gd name="T6" fmla="*/ 0 w 6"/>
                  <a:gd name="T7" fmla="*/ 11 h 12"/>
                  <a:gd name="T8" fmla="*/ 0 w 6"/>
                  <a:gd name="T9" fmla="*/ 1 h 12"/>
                  <a:gd name="T10" fmla="*/ 5 w 6"/>
                  <a:gd name="T11" fmla="*/ 6 h 12"/>
                </a:gdLst>
                <a:ahLst/>
                <a:cxnLst>
                  <a:cxn ang="0">
                    <a:pos x="T0" y="T1"/>
                  </a:cxn>
                  <a:cxn ang="0">
                    <a:pos x="T2" y="T3"/>
                  </a:cxn>
                  <a:cxn ang="0">
                    <a:pos x="T4" y="T5"/>
                  </a:cxn>
                  <a:cxn ang="0">
                    <a:pos x="T6" y="T7"/>
                  </a:cxn>
                  <a:cxn ang="0">
                    <a:pos x="T8" y="T9"/>
                  </a:cxn>
                  <a:cxn ang="0">
                    <a:pos x="T10" y="T11"/>
                  </a:cxn>
                </a:cxnLst>
                <a:rect l="0" t="0" r="r" b="b"/>
                <a:pathLst>
                  <a:path w="6" h="12">
                    <a:moveTo>
                      <a:pt x="5" y="6"/>
                    </a:moveTo>
                    <a:cubicBezTo>
                      <a:pt x="5" y="8"/>
                      <a:pt x="5" y="9"/>
                      <a:pt x="6" y="11"/>
                    </a:cubicBezTo>
                    <a:cubicBezTo>
                      <a:pt x="4" y="11"/>
                      <a:pt x="2" y="12"/>
                      <a:pt x="1" y="12"/>
                    </a:cubicBezTo>
                    <a:cubicBezTo>
                      <a:pt x="1" y="12"/>
                      <a:pt x="1" y="11"/>
                      <a:pt x="0" y="11"/>
                    </a:cubicBezTo>
                    <a:cubicBezTo>
                      <a:pt x="0" y="8"/>
                      <a:pt x="0" y="4"/>
                      <a:pt x="0" y="1"/>
                    </a:cubicBezTo>
                    <a:cubicBezTo>
                      <a:pt x="5" y="0"/>
                      <a:pt x="2" y="6"/>
                      <a:pt x="5" y="6"/>
                    </a:cubicBezTo>
                    <a:close/>
                  </a:path>
                </a:pathLst>
              </a:custGeom>
              <a:solidFill>
                <a:srgbClr val="F5DC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4" name="Freeform 338">
                <a:extLst>
                  <a:ext uri="{FF2B5EF4-FFF2-40B4-BE49-F238E27FC236}">
                    <a16:creationId xmlns:a16="http://schemas.microsoft.com/office/drawing/2014/main" id="{B0F64569-88FB-4997-3725-D2C5C2662092}"/>
                  </a:ext>
                </a:extLst>
              </p:cNvPr>
              <p:cNvSpPr/>
              <p:nvPr/>
            </p:nvSpPr>
            <p:spPr bwMode="auto">
              <a:xfrm>
                <a:off x="790" y="2652"/>
                <a:ext cx="34" cy="18"/>
              </a:xfrm>
              <a:custGeom>
                <a:avLst/>
                <a:gdLst>
                  <a:gd name="T0" fmla="*/ 1 w 17"/>
                  <a:gd name="T1" fmla="*/ 0 h 9"/>
                  <a:gd name="T2" fmla="*/ 16 w 17"/>
                  <a:gd name="T3" fmla="*/ 6 h 9"/>
                  <a:gd name="T4" fmla="*/ 15 w 17"/>
                  <a:gd name="T5" fmla="*/ 9 h 9"/>
                  <a:gd name="T6" fmla="*/ 0 w 17"/>
                  <a:gd name="T7" fmla="*/ 1 h 9"/>
                  <a:gd name="T8" fmla="*/ 1 w 17"/>
                  <a:gd name="T9" fmla="*/ 0 h 9"/>
                </a:gdLst>
                <a:ahLst/>
                <a:cxnLst>
                  <a:cxn ang="0">
                    <a:pos x="T0" y="T1"/>
                  </a:cxn>
                  <a:cxn ang="0">
                    <a:pos x="T2" y="T3"/>
                  </a:cxn>
                  <a:cxn ang="0">
                    <a:pos x="T4" y="T5"/>
                  </a:cxn>
                  <a:cxn ang="0">
                    <a:pos x="T6" y="T7"/>
                  </a:cxn>
                  <a:cxn ang="0">
                    <a:pos x="T8" y="T9"/>
                  </a:cxn>
                </a:cxnLst>
                <a:rect l="0" t="0" r="r" b="b"/>
                <a:pathLst>
                  <a:path w="17" h="9">
                    <a:moveTo>
                      <a:pt x="1" y="0"/>
                    </a:moveTo>
                    <a:cubicBezTo>
                      <a:pt x="6" y="1"/>
                      <a:pt x="12" y="2"/>
                      <a:pt x="16" y="6"/>
                    </a:cubicBezTo>
                    <a:cubicBezTo>
                      <a:pt x="17" y="7"/>
                      <a:pt x="17" y="8"/>
                      <a:pt x="15" y="9"/>
                    </a:cubicBezTo>
                    <a:cubicBezTo>
                      <a:pt x="10" y="6"/>
                      <a:pt x="5" y="4"/>
                      <a:pt x="0" y="1"/>
                    </a:cubicBezTo>
                    <a:cubicBezTo>
                      <a:pt x="1" y="1"/>
                      <a:pt x="1" y="0"/>
                      <a:pt x="1" y="0"/>
                    </a:cubicBezTo>
                    <a:close/>
                  </a:path>
                </a:pathLst>
              </a:custGeom>
              <a:solidFill>
                <a:srgbClr val="B07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5" name="Freeform 339">
                <a:extLst>
                  <a:ext uri="{FF2B5EF4-FFF2-40B4-BE49-F238E27FC236}">
                    <a16:creationId xmlns:a16="http://schemas.microsoft.com/office/drawing/2014/main" id="{6ECB02C1-2114-0F70-D9A9-998B4A1280FB}"/>
                  </a:ext>
                </a:extLst>
              </p:cNvPr>
              <p:cNvSpPr/>
              <p:nvPr/>
            </p:nvSpPr>
            <p:spPr bwMode="auto">
              <a:xfrm>
                <a:off x="841" y="1825"/>
                <a:ext cx="129" cy="157"/>
              </a:xfrm>
              <a:custGeom>
                <a:avLst/>
                <a:gdLst>
                  <a:gd name="T0" fmla="*/ 17 w 65"/>
                  <a:gd name="T1" fmla="*/ 39 h 79"/>
                  <a:gd name="T2" fmla="*/ 21 w 65"/>
                  <a:gd name="T3" fmla="*/ 23 h 79"/>
                  <a:gd name="T4" fmla="*/ 8 w 65"/>
                  <a:gd name="T5" fmla="*/ 33 h 79"/>
                  <a:gd name="T6" fmla="*/ 26 w 65"/>
                  <a:gd name="T7" fmla="*/ 2 h 79"/>
                  <a:gd name="T8" fmla="*/ 23 w 65"/>
                  <a:gd name="T9" fmla="*/ 12 h 79"/>
                  <a:gd name="T10" fmla="*/ 22 w 65"/>
                  <a:gd name="T11" fmla="*/ 19 h 79"/>
                  <a:gd name="T12" fmla="*/ 29 w 65"/>
                  <a:gd name="T13" fmla="*/ 17 h 79"/>
                  <a:gd name="T14" fmla="*/ 33 w 65"/>
                  <a:gd name="T15" fmla="*/ 13 h 79"/>
                  <a:gd name="T16" fmla="*/ 35 w 65"/>
                  <a:gd name="T17" fmla="*/ 12 h 79"/>
                  <a:gd name="T18" fmla="*/ 34 w 65"/>
                  <a:gd name="T19" fmla="*/ 14 h 79"/>
                  <a:gd name="T20" fmla="*/ 30 w 65"/>
                  <a:gd name="T21" fmla="*/ 27 h 79"/>
                  <a:gd name="T22" fmla="*/ 56 w 65"/>
                  <a:gd name="T23" fmla="*/ 0 h 79"/>
                  <a:gd name="T24" fmla="*/ 65 w 65"/>
                  <a:gd name="T25" fmla="*/ 16 h 79"/>
                  <a:gd name="T26" fmla="*/ 57 w 65"/>
                  <a:gd name="T27" fmla="*/ 30 h 79"/>
                  <a:gd name="T28" fmla="*/ 57 w 65"/>
                  <a:gd name="T29" fmla="*/ 34 h 79"/>
                  <a:gd name="T30" fmla="*/ 42 w 65"/>
                  <a:gd name="T31" fmla="*/ 47 h 79"/>
                  <a:gd name="T32" fmla="*/ 47 w 65"/>
                  <a:gd name="T33" fmla="*/ 35 h 79"/>
                  <a:gd name="T34" fmla="*/ 48 w 65"/>
                  <a:gd name="T35" fmla="*/ 26 h 79"/>
                  <a:gd name="T36" fmla="*/ 39 w 65"/>
                  <a:gd name="T37" fmla="*/ 29 h 79"/>
                  <a:gd name="T38" fmla="*/ 35 w 65"/>
                  <a:gd name="T39" fmla="*/ 33 h 79"/>
                  <a:gd name="T40" fmla="*/ 20 w 65"/>
                  <a:gd name="T41" fmla="*/ 73 h 79"/>
                  <a:gd name="T42" fmla="*/ 14 w 65"/>
                  <a:gd name="T43" fmla="*/ 76 h 79"/>
                  <a:gd name="T44" fmla="*/ 1 w 65"/>
                  <a:gd name="T45" fmla="*/ 79 h 79"/>
                  <a:gd name="T46" fmla="*/ 9 w 65"/>
                  <a:gd name="T47" fmla="*/ 68 h 79"/>
                  <a:gd name="T48" fmla="*/ 14 w 65"/>
                  <a:gd name="T49" fmla="*/ 64 h 79"/>
                  <a:gd name="T50" fmla="*/ 26 w 65"/>
                  <a:gd name="T51" fmla="*/ 36 h 79"/>
                  <a:gd name="T52" fmla="*/ 17 w 65"/>
                  <a:gd name="T53" fmla="*/ 39 h 79"/>
                  <a:gd name="T54" fmla="*/ 18 w 65"/>
                  <a:gd name="T55" fmla="*/ 39 h 79"/>
                  <a:gd name="T56" fmla="*/ 17 w 65"/>
                  <a:gd name="T57"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79">
                    <a:moveTo>
                      <a:pt x="17" y="39"/>
                    </a:moveTo>
                    <a:cubicBezTo>
                      <a:pt x="21" y="34"/>
                      <a:pt x="25" y="26"/>
                      <a:pt x="21" y="23"/>
                    </a:cubicBezTo>
                    <a:cubicBezTo>
                      <a:pt x="14" y="20"/>
                      <a:pt x="12" y="29"/>
                      <a:pt x="8" y="33"/>
                    </a:cubicBezTo>
                    <a:cubicBezTo>
                      <a:pt x="10" y="21"/>
                      <a:pt x="20" y="13"/>
                      <a:pt x="26" y="2"/>
                    </a:cubicBezTo>
                    <a:cubicBezTo>
                      <a:pt x="28" y="7"/>
                      <a:pt x="25" y="9"/>
                      <a:pt x="23" y="12"/>
                    </a:cubicBezTo>
                    <a:cubicBezTo>
                      <a:pt x="22" y="14"/>
                      <a:pt x="19" y="17"/>
                      <a:pt x="22" y="19"/>
                    </a:cubicBezTo>
                    <a:cubicBezTo>
                      <a:pt x="25" y="22"/>
                      <a:pt x="27" y="18"/>
                      <a:pt x="29" y="17"/>
                    </a:cubicBezTo>
                    <a:cubicBezTo>
                      <a:pt x="31" y="16"/>
                      <a:pt x="32" y="14"/>
                      <a:pt x="33" y="13"/>
                    </a:cubicBezTo>
                    <a:cubicBezTo>
                      <a:pt x="34" y="13"/>
                      <a:pt x="34" y="12"/>
                      <a:pt x="35" y="12"/>
                    </a:cubicBezTo>
                    <a:cubicBezTo>
                      <a:pt x="35" y="13"/>
                      <a:pt x="35" y="13"/>
                      <a:pt x="34" y="14"/>
                    </a:cubicBezTo>
                    <a:cubicBezTo>
                      <a:pt x="33" y="18"/>
                      <a:pt x="31" y="23"/>
                      <a:pt x="30" y="27"/>
                    </a:cubicBezTo>
                    <a:cubicBezTo>
                      <a:pt x="38" y="26"/>
                      <a:pt x="38" y="26"/>
                      <a:pt x="56" y="0"/>
                    </a:cubicBezTo>
                    <a:cubicBezTo>
                      <a:pt x="63" y="3"/>
                      <a:pt x="50" y="15"/>
                      <a:pt x="65" y="16"/>
                    </a:cubicBezTo>
                    <a:cubicBezTo>
                      <a:pt x="54" y="18"/>
                      <a:pt x="49" y="22"/>
                      <a:pt x="57" y="30"/>
                    </a:cubicBezTo>
                    <a:cubicBezTo>
                      <a:pt x="58" y="30"/>
                      <a:pt x="58" y="33"/>
                      <a:pt x="57" y="34"/>
                    </a:cubicBezTo>
                    <a:cubicBezTo>
                      <a:pt x="51" y="36"/>
                      <a:pt x="49" y="44"/>
                      <a:pt x="42" y="47"/>
                    </a:cubicBezTo>
                    <a:cubicBezTo>
                      <a:pt x="40" y="41"/>
                      <a:pt x="45" y="39"/>
                      <a:pt x="47" y="35"/>
                    </a:cubicBezTo>
                    <a:cubicBezTo>
                      <a:pt x="49" y="32"/>
                      <a:pt x="51" y="28"/>
                      <a:pt x="48" y="26"/>
                    </a:cubicBezTo>
                    <a:cubicBezTo>
                      <a:pt x="45" y="23"/>
                      <a:pt x="42" y="27"/>
                      <a:pt x="39" y="29"/>
                    </a:cubicBezTo>
                    <a:cubicBezTo>
                      <a:pt x="37" y="30"/>
                      <a:pt x="35" y="31"/>
                      <a:pt x="35" y="33"/>
                    </a:cubicBezTo>
                    <a:cubicBezTo>
                      <a:pt x="30" y="47"/>
                      <a:pt x="19" y="57"/>
                      <a:pt x="20" y="73"/>
                    </a:cubicBezTo>
                    <a:cubicBezTo>
                      <a:pt x="21" y="76"/>
                      <a:pt x="15" y="77"/>
                      <a:pt x="14" y="76"/>
                    </a:cubicBezTo>
                    <a:cubicBezTo>
                      <a:pt x="9" y="69"/>
                      <a:pt x="6" y="76"/>
                      <a:pt x="1" y="79"/>
                    </a:cubicBezTo>
                    <a:cubicBezTo>
                      <a:pt x="0" y="72"/>
                      <a:pt x="1" y="67"/>
                      <a:pt x="9" y="68"/>
                    </a:cubicBezTo>
                    <a:cubicBezTo>
                      <a:pt x="12" y="68"/>
                      <a:pt x="13" y="66"/>
                      <a:pt x="14" y="64"/>
                    </a:cubicBezTo>
                    <a:cubicBezTo>
                      <a:pt x="19" y="54"/>
                      <a:pt x="24" y="46"/>
                      <a:pt x="26" y="36"/>
                    </a:cubicBezTo>
                    <a:cubicBezTo>
                      <a:pt x="22" y="33"/>
                      <a:pt x="21" y="42"/>
                      <a:pt x="17" y="39"/>
                    </a:cubicBezTo>
                    <a:cubicBezTo>
                      <a:pt x="18" y="39"/>
                      <a:pt x="18" y="39"/>
                      <a:pt x="18" y="39"/>
                    </a:cubicBezTo>
                    <a:lnTo>
                      <a:pt x="17" y="39"/>
                    </a:lnTo>
                    <a:close/>
                  </a:path>
                </a:pathLst>
              </a:custGeom>
              <a:solidFill>
                <a:srgbClr val="812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6" name="Freeform 340">
                <a:extLst>
                  <a:ext uri="{FF2B5EF4-FFF2-40B4-BE49-F238E27FC236}">
                    <a16:creationId xmlns:a16="http://schemas.microsoft.com/office/drawing/2014/main" id="{2056D37D-C671-652E-6C03-33BD22260B4F}"/>
                  </a:ext>
                </a:extLst>
              </p:cNvPr>
              <p:cNvSpPr/>
              <p:nvPr/>
            </p:nvSpPr>
            <p:spPr bwMode="auto">
              <a:xfrm>
                <a:off x="1178" y="2035"/>
                <a:ext cx="91" cy="143"/>
              </a:xfrm>
              <a:custGeom>
                <a:avLst/>
                <a:gdLst>
                  <a:gd name="T0" fmla="*/ 8 w 46"/>
                  <a:gd name="T1" fmla="*/ 69 h 72"/>
                  <a:gd name="T2" fmla="*/ 10 w 46"/>
                  <a:gd name="T3" fmla="*/ 55 h 72"/>
                  <a:gd name="T4" fmla="*/ 0 w 46"/>
                  <a:gd name="T5" fmla="*/ 49 h 72"/>
                  <a:gd name="T6" fmla="*/ 19 w 46"/>
                  <a:gd name="T7" fmla="*/ 35 h 72"/>
                  <a:gd name="T8" fmla="*/ 23 w 46"/>
                  <a:gd name="T9" fmla="*/ 29 h 72"/>
                  <a:gd name="T10" fmla="*/ 15 w 46"/>
                  <a:gd name="T11" fmla="*/ 26 h 72"/>
                  <a:gd name="T12" fmla="*/ 15 w 46"/>
                  <a:gd name="T13" fmla="*/ 27 h 72"/>
                  <a:gd name="T14" fmla="*/ 37 w 46"/>
                  <a:gd name="T15" fmla="*/ 3 h 72"/>
                  <a:gd name="T16" fmla="*/ 44 w 46"/>
                  <a:gd name="T17" fmla="*/ 3 h 72"/>
                  <a:gd name="T18" fmla="*/ 43 w 46"/>
                  <a:gd name="T19" fmla="*/ 8 h 72"/>
                  <a:gd name="T20" fmla="*/ 24 w 46"/>
                  <a:gd name="T21" fmla="*/ 45 h 72"/>
                  <a:gd name="T22" fmla="*/ 22 w 46"/>
                  <a:gd name="T23" fmla="*/ 55 h 72"/>
                  <a:gd name="T24" fmla="*/ 13 w 46"/>
                  <a:gd name="T25" fmla="*/ 72 h 72"/>
                  <a:gd name="T26" fmla="*/ 8 w 46"/>
                  <a:gd name="T27"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72">
                    <a:moveTo>
                      <a:pt x="8" y="69"/>
                    </a:moveTo>
                    <a:cubicBezTo>
                      <a:pt x="8" y="64"/>
                      <a:pt x="11" y="61"/>
                      <a:pt x="10" y="55"/>
                    </a:cubicBezTo>
                    <a:cubicBezTo>
                      <a:pt x="10" y="47"/>
                      <a:pt x="6" y="49"/>
                      <a:pt x="0" y="49"/>
                    </a:cubicBezTo>
                    <a:cubicBezTo>
                      <a:pt x="6" y="42"/>
                      <a:pt x="14" y="40"/>
                      <a:pt x="19" y="35"/>
                    </a:cubicBezTo>
                    <a:cubicBezTo>
                      <a:pt x="21" y="34"/>
                      <a:pt x="23" y="32"/>
                      <a:pt x="23" y="29"/>
                    </a:cubicBezTo>
                    <a:cubicBezTo>
                      <a:pt x="19" y="30"/>
                      <a:pt x="19" y="22"/>
                      <a:pt x="15" y="26"/>
                    </a:cubicBezTo>
                    <a:cubicBezTo>
                      <a:pt x="15" y="27"/>
                      <a:pt x="15" y="27"/>
                      <a:pt x="15" y="27"/>
                    </a:cubicBezTo>
                    <a:cubicBezTo>
                      <a:pt x="20" y="17"/>
                      <a:pt x="31" y="12"/>
                      <a:pt x="37" y="3"/>
                    </a:cubicBezTo>
                    <a:cubicBezTo>
                      <a:pt x="39" y="0"/>
                      <a:pt x="42" y="2"/>
                      <a:pt x="44" y="3"/>
                    </a:cubicBezTo>
                    <a:cubicBezTo>
                      <a:pt x="46" y="4"/>
                      <a:pt x="44" y="6"/>
                      <a:pt x="43" y="8"/>
                    </a:cubicBezTo>
                    <a:cubicBezTo>
                      <a:pt x="39" y="22"/>
                      <a:pt x="31" y="33"/>
                      <a:pt x="24" y="45"/>
                    </a:cubicBezTo>
                    <a:cubicBezTo>
                      <a:pt x="22" y="47"/>
                      <a:pt x="14" y="50"/>
                      <a:pt x="22" y="55"/>
                    </a:cubicBezTo>
                    <a:cubicBezTo>
                      <a:pt x="23" y="56"/>
                      <a:pt x="19" y="68"/>
                      <a:pt x="13" y="72"/>
                    </a:cubicBezTo>
                    <a:cubicBezTo>
                      <a:pt x="10" y="72"/>
                      <a:pt x="9" y="71"/>
                      <a:pt x="8" y="69"/>
                    </a:cubicBezTo>
                    <a:close/>
                  </a:path>
                </a:pathLst>
              </a:custGeom>
              <a:solidFill>
                <a:srgbClr val="88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7" name="Freeform 341">
                <a:extLst>
                  <a:ext uri="{FF2B5EF4-FFF2-40B4-BE49-F238E27FC236}">
                    <a16:creationId xmlns:a16="http://schemas.microsoft.com/office/drawing/2014/main" id="{CAF9528D-FADE-D0E2-7173-114E9A736AA8}"/>
                  </a:ext>
                </a:extLst>
              </p:cNvPr>
              <p:cNvSpPr/>
              <p:nvPr/>
            </p:nvSpPr>
            <p:spPr bwMode="auto">
              <a:xfrm>
                <a:off x="978" y="2344"/>
                <a:ext cx="149" cy="113"/>
              </a:xfrm>
              <a:custGeom>
                <a:avLst/>
                <a:gdLst>
                  <a:gd name="T0" fmla="*/ 50 w 75"/>
                  <a:gd name="T1" fmla="*/ 42 h 57"/>
                  <a:gd name="T2" fmla="*/ 26 w 75"/>
                  <a:gd name="T3" fmla="*/ 35 h 57"/>
                  <a:gd name="T4" fmla="*/ 17 w 75"/>
                  <a:gd name="T5" fmla="*/ 33 h 57"/>
                  <a:gd name="T6" fmla="*/ 14 w 75"/>
                  <a:gd name="T7" fmla="*/ 20 h 57"/>
                  <a:gd name="T8" fmla="*/ 0 w 75"/>
                  <a:gd name="T9" fmla="*/ 7 h 57"/>
                  <a:gd name="T10" fmla="*/ 11 w 75"/>
                  <a:gd name="T11" fmla="*/ 7 h 57"/>
                  <a:gd name="T12" fmla="*/ 24 w 75"/>
                  <a:gd name="T13" fmla="*/ 5 h 57"/>
                  <a:gd name="T14" fmla="*/ 30 w 75"/>
                  <a:gd name="T15" fmla="*/ 6 h 57"/>
                  <a:gd name="T16" fmla="*/ 56 w 75"/>
                  <a:gd name="T17" fmla="*/ 24 h 57"/>
                  <a:gd name="T18" fmla="*/ 74 w 75"/>
                  <a:gd name="T19" fmla="*/ 51 h 57"/>
                  <a:gd name="T20" fmla="*/ 70 w 75"/>
                  <a:gd name="T21" fmla="*/ 55 h 57"/>
                  <a:gd name="T22" fmla="*/ 57 w 75"/>
                  <a:gd name="T23" fmla="*/ 50 h 57"/>
                  <a:gd name="T24" fmla="*/ 50 w 75"/>
                  <a:gd name="T25"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57">
                    <a:moveTo>
                      <a:pt x="50" y="42"/>
                    </a:moveTo>
                    <a:cubicBezTo>
                      <a:pt x="43" y="35"/>
                      <a:pt x="35" y="35"/>
                      <a:pt x="26" y="35"/>
                    </a:cubicBezTo>
                    <a:cubicBezTo>
                      <a:pt x="23" y="36"/>
                      <a:pt x="19" y="39"/>
                      <a:pt x="17" y="33"/>
                    </a:cubicBezTo>
                    <a:cubicBezTo>
                      <a:pt x="23" y="27"/>
                      <a:pt x="25" y="23"/>
                      <a:pt x="14" y="20"/>
                    </a:cubicBezTo>
                    <a:cubicBezTo>
                      <a:pt x="8" y="18"/>
                      <a:pt x="5" y="11"/>
                      <a:pt x="0" y="7"/>
                    </a:cubicBezTo>
                    <a:cubicBezTo>
                      <a:pt x="3" y="0"/>
                      <a:pt x="8" y="4"/>
                      <a:pt x="11" y="7"/>
                    </a:cubicBezTo>
                    <a:cubicBezTo>
                      <a:pt x="18" y="15"/>
                      <a:pt x="21" y="12"/>
                      <a:pt x="24" y="5"/>
                    </a:cubicBezTo>
                    <a:cubicBezTo>
                      <a:pt x="26" y="4"/>
                      <a:pt x="29" y="4"/>
                      <a:pt x="30" y="6"/>
                    </a:cubicBezTo>
                    <a:cubicBezTo>
                      <a:pt x="35" y="17"/>
                      <a:pt x="45" y="22"/>
                      <a:pt x="56" y="24"/>
                    </a:cubicBezTo>
                    <a:cubicBezTo>
                      <a:pt x="51" y="37"/>
                      <a:pt x="59" y="49"/>
                      <a:pt x="74" y="51"/>
                    </a:cubicBezTo>
                    <a:cubicBezTo>
                      <a:pt x="75" y="54"/>
                      <a:pt x="72" y="54"/>
                      <a:pt x="70" y="55"/>
                    </a:cubicBezTo>
                    <a:cubicBezTo>
                      <a:pt x="64" y="57"/>
                      <a:pt x="60" y="57"/>
                      <a:pt x="57" y="50"/>
                    </a:cubicBezTo>
                    <a:cubicBezTo>
                      <a:pt x="55" y="47"/>
                      <a:pt x="53" y="43"/>
                      <a:pt x="50" y="42"/>
                    </a:cubicBezTo>
                    <a:close/>
                  </a:path>
                </a:pathLst>
              </a:custGeom>
              <a:solidFill>
                <a:srgbClr val="F8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8" name="Freeform 342">
                <a:extLst>
                  <a:ext uri="{FF2B5EF4-FFF2-40B4-BE49-F238E27FC236}">
                    <a16:creationId xmlns:a16="http://schemas.microsoft.com/office/drawing/2014/main" id="{CC020FC3-D563-AA6E-856C-996FC7A6B8DA}"/>
                  </a:ext>
                </a:extLst>
              </p:cNvPr>
              <p:cNvSpPr/>
              <p:nvPr/>
            </p:nvSpPr>
            <p:spPr bwMode="auto">
              <a:xfrm>
                <a:off x="1097" y="2364"/>
                <a:ext cx="166" cy="93"/>
              </a:xfrm>
              <a:custGeom>
                <a:avLst/>
                <a:gdLst>
                  <a:gd name="T0" fmla="*/ 10 w 84"/>
                  <a:gd name="T1" fmla="*/ 43 h 47"/>
                  <a:gd name="T2" fmla="*/ 14 w 84"/>
                  <a:gd name="T3" fmla="*/ 41 h 47"/>
                  <a:gd name="T4" fmla="*/ 31 w 84"/>
                  <a:gd name="T5" fmla="*/ 29 h 47"/>
                  <a:gd name="T6" fmla="*/ 27 w 84"/>
                  <a:gd name="T7" fmla="*/ 14 h 47"/>
                  <a:gd name="T8" fmla="*/ 14 w 84"/>
                  <a:gd name="T9" fmla="*/ 21 h 47"/>
                  <a:gd name="T10" fmla="*/ 0 w 84"/>
                  <a:gd name="T11" fmla="*/ 2 h 47"/>
                  <a:gd name="T12" fmla="*/ 9 w 84"/>
                  <a:gd name="T13" fmla="*/ 5 h 47"/>
                  <a:gd name="T14" fmla="*/ 25 w 84"/>
                  <a:gd name="T15" fmla="*/ 5 h 47"/>
                  <a:gd name="T16" fmla="*/ 29 w 84"/>
                  <a:gd name="T17" fmla="*/ 0 h 47"/>
                  <a:gd name="T18" fmla="*/ 36 w 84"/>
                  <a:gd name="T19" fmla="*/ 24 h 47"/>
                  <a:gd name="T20" fmla="*/ 63 w 84"/>
                  <a:gd name="T21" fmla="*/ 20 h 47"/>
                  <a:gd name="T22" fmla="*/ 75 w 84"/>
                  <a:gd name="T23" fmla="*/ 12 h 47"/>
                  <a:gd name="T24" fmla="*/ 76 w 84"/>
                  <a:gd name="T25" fmla="*/ 25 h 47"/>
                  <a:gd name="T26" fmla="*/ 84 w 84"/>
                  <a:gd name="T27" fmla="*/ 27 h 47"/>
                  <a:gd name="T28" fmla="*/ 67 w 84"/>
                  <a:gd name="T29" fmla="*/ 29 h 47"/>
                  <a:gd name="T30" fmla="*/ 62 w 84"/>
                  <a:gd name="T31" fmla="*/ 30 h 47"/>
                  <a:gd name="T32" fmla="*/ 54 w 84"/>
                  <a:gd name="T33" fmla="*/ 38 h 47"/>
                  <a:gd name="T34" fmla="*/ 55 w 84"/>
                  <a:gd name="T35" fmla="*/ 29 h 47"/>
                  <a:gd name="T36" fmla="*/ 36 w 84"/>
                  <a:gd name="T37" fmla="*/ 30 h 47"/>
                  <a:gd name="T38" fmla="*/ 30 w 84"/>
                  <a:gd name="T39" fmla="*/ 38 h 47"/>
                  <a:gd name="T40" fmla="*/ 13 w 84"/>
                  <a:gd name="T41" fmla="*/ 45 h 47"/>
                  <a:gd name="T42" fmla="*/ 10 w 84"/>
                  <a:gd name="T4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47">
                    <a:moveTo>
                      <a:pt x="10" y="43"/>
                    </a:moveTo>
                    <a:cubicBezTo>
                      <a:pt x="11" y="42"/>
                      <a:pt x="13" y="42"/>
                      <a:pt x="14" y="41"/>
                    </a:cubicBezTo>
                    <a:cubicBezTo>
                      <a:pt x="25" y="45"/>
                      <a:pt x="27" y="34"/>
                      <a:pt x="31" y="29"/>
                    </a:cubicBezTo>
                    <a:cubicBezTo>
                      <a:pt x="35" y="24"/>
                      <a:pt x="30" y="17"/>
                      <a:pt x="27" y="14"/>
                    </a:cubicBezTo>
                    <a:cubicBezTo>
                      <a:pt x="20" y="9"/>
                      <a:pt x="19" y="18"/>
                      <a:pt x="14" y="21"/>
                    </a:cubicBezTo>
                    <a:cubicBezTo>
                      <a:pt x="12" y="13"/>
                      <a:pt x="6" y="8"/>
                      <a:pt x="0" y="2"/>
                    </a:cubicBezTo>
                    <a:cubicBezTo>
                      <a:pt x="5" y="0"/>
                      <a:pt x="8" y="3"/>
                      <a:pt x="9" y="5"/>
                    </a:cubicBezTo>
                    <a:cubicBezTo>
                      <a:pt x="15" y="16"/>
                      <a:pt x="20" y="12"/>
                      <a:pt x="25" y="5"/>
                    </a:cubicBezTo>
                    <a:cubicBezTo>
                      <a:pt x="26" y="4"/>
                      <a:pt x="27" y="3"/>
                      <a:pt x="29" y="0"/>
                    </a:cubicBezTo>
                    <a:cubicBezTo>
                      <a:pt x="26" y="11"/>
                      <a:pt x="33" y="17"/>
                      <a:pt x="36" y="24"/>
                    </a:cubicBezTo>
                    <a:cubicBezTo>
                      <a:pt x="38" y="28"/>
                      <a:pt x="60" y="25"/>
                      <a:pt x="63" y="20"/>
                    </a:cubicBezTo>
                    <a:cubicBezTo>
                      <a:pt x="67" y="16"/>
                      <a:pt x="70" y="14"/>
                      <a:pt x="75" y="12"/>
                    </a:cubicBezTo>
                    <a:cubicBezTo>
                      <a:pt x="75" y="17"/>
                      <a:pt x="83" y="21"/>
                      <a:pt x="76" y="25"/>
                    </a:cubicBezTo>
                    <a:cubicBezTo>
                      <a:pt x="78" y="31"/>
                      <a:pt x="83" y="22"/>
                      <a:pt x="84" y="27"/>
                    </a:cubicBezTo>
                    <a:cubicBezTo>
                      <a:pt x="79" y="31"/>
                      <a:pt x="74" y="38"/>
                      <a:pt x="67" y="29"/>
                    </a:cubicBezTo>
                    <a:cubicBezTo>
                      <a:pt x="65" y="27"/>
                      <a:pt x="63" y="26"/>
                      <a:pt x="62" y="30"/>
                    </a:cubicBezTo>
                    <a:cubicBezTo>
                      <a:pt x="62" y="36"/>
                      <a:pt x="58" y="36"/>
                      <a:pt x="54" y="38"/>
                    </a:cubicBezTo>
                    <a:cubicBezTo>
                      <a:pt x="52" y="34"/>
                      <a:pt x="62" y="31"/>
                      <a:pt x="55" y="29"/>
                    </a:cubicBezTo>
                    <a:cubicBezTo>
                      <a:pt x="49" y="27"/>
                      <a:pt x="42" y="25"/>
                      <a:pt x="36" y="30"/>
                    </a:cubicBezTo>
                    <a:cubicBezTo>
                      <a:pt x="34" y="33"/>
                      <a:pt x="31" y="35"/>
                      <a:pt x="30" y="38"/>
                    </a:cubicBezTo>
                    <a:cubicBezTo>
                      <a:pt x="26" y="45"/>
                      <a:pt x="20" y="47"/>
                      <a:pt x="13" y="45"/>
                    </a:cubicBezTo>
                    <a:cubicBezTo>
                      <a:pt x="11" y="46"/>
                      <a:pt x="9" y="46"/>
                      <a:pt x="10" y="43"/>
                    </a:cubicBezTo>
                    <a:close/>
                  </a:path>
                </a:pathLst>
              </a:custGeom>
              <a:solidFill>
                <a:srgbClr val="812B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9" name="Freeform 343">
                <a:extLst>
                  <a:ext uri="{FF2B5EF4-FFF2-40B4-BE49-F238E27FC236}">
                    <a16:creationId xmlns:a16="http://schemas.microsoft.com/office/drawing/2014/main" id="{F9DB31C8-B290-5260-6329-E20071306A9A}"/>
                  </a:ext>
                </a:extLst>
              </p:cNvPr>
              <p:cNvSpPr/>
              <p:nvPr/>
            </p:nvSpPr>
            <p:spPr bwMode="auto">
              <a:xfrm>
                <a:off x="1081" y="1877"/>
                <a:ext cx="105" cy="156"/>
              </a:xfrm>
              <a:custGeom>
                <a:avLst/>
                <a:gdLst>
                  <a:gd name="T0" fmla="*/ 31 w 53"/>
                  <a:gd name="T1" fmla="*/ 64 h 79"/>
                  <a:gd name="T2" fmla="*/ 28 w 53"/>
                  <a:gd name="T3" fmla="*/ 79 h 79"/>
                  <a:gd name="T4" fmla="*/ 14 w 53"/>
                  <a:gd name="T5" fmla="*/ 75 h 79"/>
                  <a:gd name="T6" fmla="*/ 11 w 53"/>
                  <a:gd name="T7" fmla="*/ 69 h 79"/>
                  <a:gd name="T8" fmla="*/ 9 w 53"/>
                  <a:gd name="T9" fmla="*/ 58 h 79"/>
                  <a:gd name="T10" fmla="*/ 0 w 53"/>
                  <a:gd name="T11" fmla="*/ 66 h 79"/>
                  <a:gd name="T12" fmla="*/ 12 w 53"/>
                  <a:gd name="T13" fmla="*/ 53 h 79"/>
                  <a:gd name="T14" fmla="*/ 35 w 53"/>
                  <a:gd name="T15" fmla="*/ 27 h 79"/>
                  <a:gd name="T16" fmla="*/ 23 w 53"/>
                  <a:gd name="T17" fmla="*/ 20 h 79"/>
                  <a:gd name="T18" fmla="*/ 34 w 53"/>
                  <a:gd name="T19" fmla="*/ 0 h 79"/>
                  <a:gd name="T20" fmla="*/ 53 w 53"/>
                  <a:gd name="T21" fmla="*/ 41 h 79"/>
                  <a:gd name="T22" fmla="*/ 50 w 53"/>
                  <a:gd name="T23" fmla="*/ 41 h 79"/>
                  <a:gd name="T24" fmla="*/ 31 w 53"/>
                  <a:gd name="T25" fmla="*/ 50 h 79"/>
                  <a:gd name="T26" fmla="*/ 31 w 53"/>
                  <a:gd name="T27" fmla="*/ 53 h 79"/>
                  <a:gd name="T28" fmla="*/ 22 w 53"/>
                  <a:gd name="T29" fmla="*/ 61 h 79"/>
                  <a:gd name="T30" fmla="*/ 28 w 53"/>
                  <a:gd name="T31" fmla="*/ 63 h 79"/>
                  <a:gd name="T32" fmla="*/ 31 w 53"/>
                  <a:gd name="T33" fmla="*/ 6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79">
                    <a:moveTo>
                      <a:pt x="31" y="64"/>
                    </a:moveTo>
                    <a:cubicBezTo>
                      <a:pt x="31" y="69"/>
                      <a:pt x="30" y="74"/>
                      <a:pt x="28" y="79"/>
                    </a:cubicBezTo>
                    <a:cubicBezTo>
                      <a:pt x="23" y="79"/>
                      <a:pt x="22" y="64"/>
                      <a:pt x="14" y="75"/>
                    </a:cubicBezTo>
                    <a:cubicBezTo>
                      <a:pt x="12" y="77"/>
                      <a:pt x="11" y="72"/>
                      <a:pt x="11" y="69"/>
                    </a:cubicBezTo>
                    <a:cubicBezTo>
                      <a:pt x="10" y="66"/>
                      <a:pt x="13" y="60"/>
                      <a:pt x="9" y="58"/>
                    </a:cubicBezTo>
                    <a:cubicBezTo>
                      <a:pt x="4" y="56"/>
                      <a:pt x="5" y="65"/>
                      <a:pt x="0" y="66"/>
                    </a:cubicBezTo>
                    <a:cubicBezTo>
                      <a:pt x="0" y="57"/>
                      <a:pt x="4" y="54"/>
                      <a:pt x="12" y="53"/>
                    </a:cubicBezTo>
                    <a:cubicBezTo>
                      <a:pt x="27" y="50"/>
                      <a:pt x="36" y="40"/>
                      <a:pt x="35" y="27"/>
                    </a:cubicBezTo>
                    <a:cubicBezTo>
                      <a:pt x="34" y="17"/>
                      <a:pt x="31" y="15"/>
                      <a:pt x="23" y="20"/>
                    </a:cubicBezTo>
                    <a:cubicBezTo>
                      <a:pt x="23" y="10"/>
                      <a:pt x="25" y="6"/>
                      <a:pt x="34" y="0"/>
                    </a:cubicBezTo>
                    <a:cubicBezTo>
                      <a:pt x="28" y="20"/>
                      <a:pt x="44" y="28"/>
                      <a:pt x="53" y="41"/>
                    </a:cubicBezTo>
                    <a:cubicBezTo>
                      <a:pt x="51" y="41"/>
                      <a:pt x="51" y="42"/>
                      <a:pt x="50" y="41"/>
                    </a:cubicBezTo>
                    <a:cubicBezTo>
                      <a:pt x="40" y="32"/>
                      <a:pt x="38" y="32"/>
                      <a:pt x="31" y="50"/>
                    </a:cubicBezTo>
                    <a:cubicBezTo>
                      <a:pt x="31" y="51"/>
                      <a:pt x="31" y="52"/>
                      <a:pt x="31" y="53"/>
                    </a:cubicBezTo>
                    <a:cubicBezTo>
                      <a:pt x="30" y="57"/>
                      <a:pt x="24" y="57"/>
                      <a:pt x="22" y="61"/>
                    </a:cubicBezTo>
                    <a:cubicBezTo>
                      <a:pt x="23" y="65"/>
                      <a:pt x="26" y="62"/>
                      <a:pt x="28" y="63"/>
                    </a:cubicBezTo>
                    <a:cubicBezTo>
                      <a:pt x="30" y="63"/>
                      <a:pt x="30" y="63"/>
                      <a:pt x="31" y="64"/>
                    </a:cubicBezTo>
                    <a:close/>
                  </a:path>
                </a:pathLst>
              </a:custGeom>
              <a:solidFill>
                <a:srgbClr val="812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0" name="Freeform 344">
                <a:extLst>
                  <a:ext uri="{FF2B5EF4-FFF2-40B4-BE49-F238E27FC236}">
                    <a16:creationId xmlns:a16="http://schemas.microsoft.com/office/drawing/2014/main" id="{E169FA57-F555-33E4-DA3A-93F946CB88C7}"/>
                  </a:ext>
                </a:extLst>
              </p:cNvPr>
              <p:cNvSpPr/>
              <p:nvPr/>
            </p:nvSpPr>
            <p:spPr bwMode="auto">
              <a:xfrm>
                <a:off x="1073" y="2045"/>
                <a:ext cx="105" cy="117"/>
              </a:xfrm>
              <a:custGeom>
                <a:avLst/>
                <a:gdLst>
                  <a:gd name="T0" fmla="*/ 18 w 53"/>
                  <a:gd name="T1" fmla="*/ 59 h 59"/>
                  <a:gd name="T2" fmla="*/ 13 w 53"/>
                  <a:gd name="T3" fmla="*/ 42 h 59"/>
                  <a:gd name="T4" fmla="*/ 0 w 53"/>
                  <a:gd name="T5" fmla="*/ 23 h 59"/>
                  <a:gd name="T6" fmla="*/ 16 w 53"/>
                  <a:gd name="T7" fmla="*/ 30 h 59"/>
                  <a:gd name="T8" fmla="*/ 23 w 53"/>
                  <a:gd name="T9" fmla="*/ 34 h 59"/>
                  <a:gd name="T10" fmla="*/ 24 w 53"/>
                  <a:gd name="T11" fmla="*/ 25 h 59"/>
                  <a:gd name="T12" fmla="*/ 25 w 53"/>
                  <a:gd name="T13" fmla="*/ 8 h 59"/>
                  <a:gd name="T14" fmla="*/ 41 w 53"/>
                  <a:gd name="T15" fmla="*/ 5 h 59"/>
                  <a:gd name="T16" fmla="*/ 47 w 53"/>
                  <a:gd name="T17" fmla="*/ 27 h 59"/>
                  <a:gd name="T18" fmla="*/ 43 w 53"/>
                  <a:gd name="T19" fmla="*/ 11 h 59"/>
                  <a:gd name="T20" fmla="*/ 31 w 53"/>
                  <a:gd name="T21" fmla="*/ 7 h 59"/>
                  <a:gd name="T22" fmla="*/ 26 w 53"/>
                  <a:gd name="T23" fmla="*/ 20 h 59"/>
                  <a:gd name="T24" fmla="*/ 30 w 53"/>
                  <a:gd name="T25" fmla="*/ 30 h 59"/>
                  <a:gd name="T26" fmla="*/ 22 w 53"/>
                  <a:gd name="T27" fmla="*/ 39 h 59"/>
                  <a:gd name="T28" fmla="*/ 18 w 53"/>
                  <a:gd name="T29" fmla="*/ 45 h 59"/>
                  <a:gd name="T30" fmla="*/ 18 w 53"/>
                  <a:gd name="T3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9">
                    <a:moveTo>
                      <a:pt x="18" y="59"/>
                    </a:moveTo>
                    <a:cubicBezTo>
                      <a:pt x="15" y="53"/>
                      <a:pt x="10" y="49"/>
                      <a:pt x="13" y="42"/>
                    </a:cubicBezTo>
                    <a:cubicBezTo>
                      <a:pt x="16" y="35"/>
                      <a:pt x="14" y="34"/>
                      <a:pt x="0" y="23"/>
                    </a:cubicBezTo>
                    <a:cubicBezTo>
                      <a:pt x="8" y="20"/>
                      <a:pt x="11" y="26"/>
                      <a:pt x="16" y="30"/>
                    </a:cubicBezTo>
                    <a:cubicBezTo>
                      <a:pt x="18" y="32"/>
                      <a:pt x="18" y="37"/>
                      <a:pt x="23" y="34"/>
                    </a:cubicBezTo>
                    <a:cubicBezTo>
                      <a:pt x="27" y="32"/>
                      <a:pt x="26" y="28"/>
                      <a:pt x="24" y="25"/>
                    </a:cubicBezTo>
                    <a:cubicBezTo>
                      <a:pt x="19" y="18"/>
                      <a:pt x="21" y="15"/>
                      <a:pt x="25" y="8"/>
                    </a:cubicBezTo>
                    <a:cubicBezTo>
                      <a:pt x="30" y="0"/>
                      <a:pt x="34" y="1"/>
                      <a:pt x="41" y="5"/>
                    </a:cubicBezTo>
                    <a:cubicBezTo>
                      <a:pt x="51" y="12"/>
                      <a:pt x="53" y="17"/>
                      <a:pt x="47" y="27"/>
                    </a:cubicBezTo>
                    <a:cubicBezTo>
                      <a:pt x="45" y="22"/>
                      <a:pt x="48" y="15"/>
                      <a:pt x="43" y="11"/>
                    </a:cubicBezTo>
                    <a:cubicBezTo>
                      <a:pt x="39" y="8"/>
                      <a:pt x="36" y="5"/>
                      <a:pt x="31" y="7"/>
                    </a:cubicBezTo>
                    <a:cubicBezTo>
                      <a:pt x="27" y="10"/>
                      <a:pt x="24" y="14"/>
                      <a:pt x="26" y="20"/>
                    </a:cubicBezTo>
                    <a:cubicBezTo>
                      <a:pt x="27" y="23"/>
                      <a:pt x="29" y="27"/>
                      <a:pt x="30" y="30"/>
                    </a:cubicBezTo>
                    <a:cubicBezTo>
                      <a:pt x="31" y="36"/>
                      <a:pt x="32" y="42"/>
                      <a:pt x="22" y="39"/>
                    </a:cubicBezTo>
                    <a:cubicBezTo>
                      <a:pt x="17" y="37"/>
                      <a:pt x="18" y="42"/>
                      <a:pt x="18" y="45"/>
                    </a:cubicBezTo>
                    <a:cubicBezTo>
                      <a:pt x="17" y="49"/>
                      <a:pt x="21" y="53"/>
                      <a:pt x="18" y="59"/>
                    </a:cubicBezTo>
                    <a:close/>
                  </a:path>
                </a:pathLst>
              </a:custGeom>
              <a:solidFill>
                <a:srgbClr val="832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1" name="Freeform 345">
                <a:extLst>
                  <a:ext uri="{FF2B5EF4-FFF2-40B4-BE49-F238E27FC236}">
                    <a16:creationId xmlns:a16="http://schemas.microsoft.com/office/drawing/2014/main" id="{079C4142-C005-2643-233E-13D1F3F3A1C3}"/>
                  </a:ext>
                </a:extLst>
              </p:cNvPr>
              <p:cNvSpPr/>
              <p:nvPr/>
            </p:nvSpPr>
            <p:spPr bwMode="auto">
              <a:xfrm>
                <a:off x="1028" y="2465"/>
                <a:ext cx="89" cy="108"/>
              </a:xfrm>
              <a:custGeom>
                <a:avLst/>
                <a:gdLst>
                  <a:gd name="T0" fmla="*/ 34 w 45"/>
                  <a:gd name="T1" fmla="*/ 0 h 55"/>
                  <a:gd name="T2" fmla="*/ 45 w 45"/>
                  <a:gd name="T3" fmla="*/ 24 h 55"/>
                  <a:gd name="T4" fmla="*/ 42 w 45"/>
                  <a:gd name="T5" fmla="*/ 25 h 55"/>
                  <a:gd name="T6" fmla="*/ 37 w 45"/>
                  <a:gd name="T7" fmla="*/ 21 h 55"/>
                  <a:gd name="T8" fmla="*/ 28 w 45"/>
                  <a:gd name="T9" fmla="*/ 17 h 55"/>
                  <a:gd name="T10" fmla="*/ 27 w 45"/>
                  <a:gd name="T11" fmla="*/ 27 h 55"/>
                  <a:gd name="T12" fmla="*/ 28 w 45"/>
                  <a:gd name="T13" fmla="*/ 35 h 55"/>
                  <a:gd name="T14" fmla="*/ 23 w 45"/>
                  <a:gd name="T15" fmla="*/ 29 h 55"/>
                  <a:gd name="T16" fmla="*/ 18 w 45"/>
                  <a:gd name="T17" fmla="*/ 28 h 55"/>
                  <a:gd name="T18" fmla="*/ 19 w 45"/>
                  <a:gd name="T19" fmla="*/ 34 h 55"/>
                  <a:gd name="T20" fmla="*/ 27 w 45"/>
                  <a:gd name="T21" fmla="*/ 39 h 55"/>
                  <a:gd name="T22" fmla="*/ 18 w 45"/>
                  <a:gd name="T23" fmla="*/ 53 h 55"/>
                  <a:gd name="T24" fmla="*/ 12 w 45"/>
                  <a:gd name="T25" fmla="*/ 49 h 55"/>
                  <a:gd name="T26" fmla="*/ 13 w 45"/>
                  <a:gd name="T27" fmla="*/ 47 h 55"/>
                  <a:gd name="T28" fmla="*/ 13 w 45"/>
                  <a:gd name="T29" fmla="*/ 49 h 55"/>
                  <a:gd name="T30" fmla="*/ 0 w 45"/>
                  <a:gd name="T31" fmla="*/ 43 h 55"/>
                  <a:gd name="T32" fmla="*/ 0 w 45"/>
                  <a:gd name="T33" fmla="*/ 43 h 55"/>
                  <a:gd name="T34" fmla="*/ 7 w 45"/>
                  <a:gd name="T35" fmla="*/ 41 h 55"/>
                  <a:gd name="T36" fmla="*/ 34 w 45"/>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55">
                    <a:moveTo>
                      <a:pt x="34" y="0"/>
                    </a:moveTo>
                    <a:cubicBezTo>
                      <a:pt x="31" y="11"/>
                      <a:pt x="39" y="18"/>
                      <a:pt x="45" y="24"/>
                    </a:cubicBezTo>
                    <a:cubicBezTo>
                      <a:pt x="44" y="25"/>
                      <a:pt x="43" y="25"/>
                      <a:pt x="42" y="25"/>
                    </a:cubicBezTo>
                    <a:cubicBezTo>
                      <a:pt x="40" y="23"/>
                      <a:pt x="39" y="22"/>
                      <a:pt x="37" y="21"/>
                    </a:cubicBezTo>
                    <a:cubicBezTo>
                      <a:pt x="34" y="19"/>
                      <a:pt x="33" y="14"/>
                      <a:pt x="28" y="17"/>
                    </a:cubicBezTo>
                    <a:cubicBezTo>
                      <a:pt x="25" y="19"/>
                      <a:pt x="27" y="23"/>
                      <a:pt x="27" y="27"/>
                    </a:cubicBezTo>
                    <a:cubicBezTo>
                      <a:pt x="27" y="29"/>
                      <a:pt x="30" y="32"/>
                      <a:pt x="28" y="35"/>
                    </a:cubicBezTo>
                    <a:cubicBezTo>
                      <a:pt x="25" y="34"/>
                      <a:pt x="25" y="31"/>
                      <a:pt x="23" y="29"/>
                    </a:cubicBezTo>
                    <a:cubicBezTo>
                      <a:pt x="22" y="27"/>
                      <a:pt x="20" y="25"/>
                      <a:pt x="18" y="28"/>
                    </a:cubicBezTo>
                    <a:cubicBezTo>
                      <a:pt x="15" y="31"/>
                      <a:pt x="17" y="33"/>
                      <a:pt x="19" y="34"/>
                    </a:cubicBezTo>
                    <a:cubicBezTo>
                      <a:pt x="22" y="36"/>
                      <a:pt x="28" y="37"/>
                      <a:pt x="27" y="39"/>
                    </a:cubicBezTo>
                    <a:cubicBezTo>
                      <a:pt x="25" y="44"/>
                      <a:pt x="22" y="49"/>
                      <a:pt x="18" y="53"/>
                    </a:cubicBezTo>
                    <a:cubicBezTo>
                      <a:pt x="15" y="55"/>
                      <a:pt x="13" y="52"/>
                      <a:pt x="12" y="49"/>
                    </a:cubicBezTo>
                    <a:cubicBezTo>
                      <a:pt x="13" y="48"/>
                      <a:pt x="13" y="48"/>
                      <a:pt x="13" y="47"/>
                    </a:cubicBezTo>
                    <a:cubicBezTo>
                      <a:pt x="13" y="48"/>
                      <a:pt x="13" y="48"/>
                      <a:pt x="13" y="49"/>
                    </a:cubicBezTo>
                    <a:cubicBezTo>
                      <a:pt x="7" y="49"/>
                      <a:pt x="4" y="44"/>
                      <a:pt x="0" y="43"/>
                    </a:cubicBezTo>
                    <a:cubicBezTo>
                      <a:pt x="0" y="43"/>
                      <a:pt x="0" y="43"/>
                      <a:pt x="0" y="43"/>
                    </a:cubicBezTo>
                    <a:cubicBezTo>
                      <a:pt x="2" y="41"/>
                      <a:pt x="6" y="44"/>
                      <a:pt x="7" y="41"/>
                    </a:cubicBezTo>
                    <a:cubicBezTo>
                      <a:pt x="11" y="25"/>
                      <a:pt x="28" y="16"/>
                      <a:pt x="34" y="0"/>
                    </a:cubicBezTo>
                    <a:close/>
                  </a:path>
                </a:pathLst>
              </a:custGeom>
              <a:solidFill>
                <a:srgbClr val="873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2" name="Freeform 346">
                <a:extLst>
                  <a:ext uri="{FF2B5EF4-FFF2-40B4-BE49-F238E27FC236}">
                    <a16:creationId xmlns:a16="http://schemas.microsoft.com/office/drawing/2014/main" id="{5A29AF0F-D367-09E4-7E61-2064A11F5030}"/>
                  </a:ext>
                </a:extLst>
              </p:cNvPr>
              <p:cNvSpPr/>
              <p:nvPr/>
            </p:nvSpPr>
            <p:spPr bwMode="auto">
              <a:xfrm>
                <a:off x="822" y="2144"/>
                <a:ext cx="71" cy="125"/>
              </a:xfrm>
              <a:custGeom>
                <a:avLst/>
                <a:gdLst>
                  <a:gd name="T0" fmla="*/ 10 w 36"/>
                  <a:gd name="T1" fmla="*/ 18 h 63"/>
                  <a:gd name="T2" fmla="*/ 9 w 36"/>
                  <a:gd name="T3" fmla="*/ 10 h 63"/>
                  <a:gd name="T4" fmla="*/ 20 w 36"/>
                  <a:gd name="T5" fmla="*/ 0 h 63"/>
                  <a:gd name="T6" fmla="*/ 22 w 36"/>
                  <a:gd name="T7" fmla="*/ 1 h 63"/>
                  <a:gd name="T8" fmla="*/ 31 w 36"/>
                  <a:gd name="T9" fmla="*/ 38 h 63"/>
                  <a:gd name="T10" fmla="*/ 30 w 36"/>
                  <a:gd name="T11" fmla="*/ 39 h 63"/>
                  <a:gd name="T12" fmla="*/ 31 w 36"/>
                  <a:gd name="T13" fmla="*/ 51 h 63"/>
                  <a:gd name="T14" fmla="*/ 33 w 36"/>
                  <a:gd name="T15" fmla="*/ 54 h 63"/>
                  <a:gd name="T16" fmla="*/ 28 w 36"/>
                  <a:gd name="T17" fmla="*/ 61 h 63"/>
                  <a:gd name="T18" fmla="*/ 19 w 36"/>
                  <a:gd name="T19" fmla="*/ 54 h 63"/>
                  <a:gd name="T20" fmla="*/ 19 w 36"/>
                  <a:gd name="T21" fmla="*/ 45 h 63"/>
                  <a:gd name="T22" fmla="*/ 8 w 36"/>
                  <a:gd name="T23" fmla="*/ 52 h 63"/>
                  <a:gd name="T24" fmla="*/ 0 w 36"/>
                  <a:gd name="T25" fmla="*/ 49 h 63"/>
                  <a:gd name="T26" fmla="*/ 19 w 36"/>
                  <a:gd name="T27" fmla="*/ 12 h 63"/>
                  <a:gd name="T28" fmla="*/ 10 w 36"/>
                  <a:gd name="T29"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62">
                    <a:moveTo>
                      <a:pt x="10" y="18"/>
                    </a:moveTo>
                    <a:cubicBezTo>
                      <a:pt x="10" y="16"/>
                      <a:pt x="9" y="13"/>
                      <a:pt x="9" y="10"/>
                    </a:cubicBezTo>
                    <a:cubicBezTo>
                      <a:pt x="15" y="10"/>
                      <a:pt x="19" y="6"/>
                      <a:pt x="20" y="0"/>
                    </a:cubicBezTo>
                    <a:cubicBezTo>
                      <a:pt x="21" y="0"/>
                      <a:pt x="22" y="1"/>
                      <a:pt x="22" y="1"/>
                    </a:cubicBezTo>
                    <a:cubicBezTo>
                      <a:pt x="19" y="15"/>
                      <a:pt x="28" y="26"/>
                      <a:pt x="31" y="38"/>
                    </a:cubicBezTo>
                    <a:cubicBezTo>
                      <a:pt x="30" y="38"/>
                      <a:pt x="30" y="39"/>
                      <a:pt x="30" y="39"/>
                    </a:cubicBezTo>
                    <a:cubicBezTo>
                      <a:pt x="24" y="44"/>
                      <a:pt x="26" y="48"/>
                      <a:pt x="31" y="51"/>
                    </a:cubicBezTo>
                    <a:cubicBezTo>
                      <a:pt x="32" y="52"/>
                      <a:pt x="33" y="53"/>
                      <a:pt x="33" y="54"/>
                    </a:cubicBezTo>
                    <a:cubicBezTo>
                      <a:pt x="33" y="57"/>
                      <a:pt x="36" y="63"/>
                      <a:pt x="28" y="61"/>
                    </a:cubicBezTo>
                    <a:cubicBezTo>
                      <a:pt x="24" y="60"/>
                      <a:pt x="17" y="63"/>
                      <a:pt x="19" y="54"/>
                    </a:cubicBezTo>
                    <a:cubicBezTo>
                      <a:pt x="20" y="51"/>
                      <a:pt x="19" y="48"/>
                      <a:pt x="19" y="45"/>
                    </a:cubicBezTo>
                    <a:cubicBezTo>
                      <a:pt x="14" y="45"/>
                      <a:pt x="11" y="49"/>
                      <a:pt x="8" y="52"/>
                    </a:cubicBezTo>
                    <a:cubicBezTo>
                      <a:pt x="3" y="56"/>
                      <a:pt x="1" y="54"/>
                      <a:pt x="0" y="49"/>
                    </a:cubicBezTo>
                    <a:cubicBezTo>
                      <a:pt x="23" y="42"/>
                      <a:pt x="21" y="42"/>
                      <a:pt x="19" y="12"/>
                    </a:cubicBezTo>
                    <a:cubicBezTo>
                      <a:pt x="13" y="10"/>
                      <a:pt x="13" y="16"/>
                      <a:pt x="10" y="18"/>
                    </a:cubicBezTo>
                    <a:close/>
                  </a:path>
                </a:pathLst>
              </a:custGeom>
              <a:solidFill>
                <a:srgbClr val="7E28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3" name="Freeform 347">
                <a:extLst>
                  <a:ext uri="{FF2B5EF4-FFF2-40B4-BE49-F238E27FC236}">
                    <a16:creationId xmlns:a16="http://schemas.microsoft.com/office/drawing/2014/main" id="{F3B8763E-B20E-22CD-2325-D2E13FA27252}"/>
                  </a:ext>
                </a:extLst>
              </p:cNvPr>
              <p:cNvSpPr/>
              <p:nvPr/>
            </p:nvSpPr>
            <p:spPr bwMode="auto">
              <a:xfrm>
                <a:off x="960" y="2089"/>
                <a:ext cx="101" cy="85"/>
              </a:xfrm>
              <a:custGeom>
                <a:avLst/>
                <a:gdLst>
                  <a:gd name="T0" fmla="*/ 42 w 51"/>
                  <a:gd name="T1" fmla="*/ 34 h 43"/>
                  <a:gd name="T2" fmla="*/ 39 w 51"/>
                  <a:gd name="T3" fmla="*/ 28 h 43"/>
                  <a:gd name="T4" fmla="*/ 35 w 51"/>
                  <a:gd name="T5" fmla="*/ 20 h 43"/>
                  <a:gd name="T6" fmla="*/ 29 w 51"/>
                  <a:gd name="T7" fmla="*/ 29 h 43"/>
                  <a:gd name="T8" fmla="*/ 26 w 51"/>
                  <a:gd name="T9" fmla="*/ 43 h 43"/>
                  <a:gd name="T10" fmla="*/ 15 w 51"/>
                  <a:gd name="T11" fmla="*/ 37 h 43"/>
                  <a:gd name="T12" fmla="*/ 0 w 51"/>
                  <a:gd name="T13" fmla="*/ 26 h 43"/>
                  <a:gd name="T14" fmla="*/ 5 w 51"/>
                  <a:gd name="T15" fmla="*/ 25 h 43"/>
                  <a:gd name="T16" fmla="*/ 29 w 51"/>
                  <a:gd name="T17" fmla="*/ 19 h 43"/>
                  <a:gd name="T18" fmla="*/ 44 w 51"/>
                  <a:gd name="T19" fmla="*/ 2 h 43"/>
                  <a:gd name="T20" fmla="*/ 49 w 51"/>
                  <a:gd name="T21" fmla="*/ 1 h 43"/>
                  <a:gd name="T22" fmla="*/ 50 w 51"/>
                  <a:gd name="T23" fmla="*/ 5 h 43"/>
                  <a:gd name="T24" fmla="*/ 45 w 51"/>
                  <a:gd name="T25" fmla="*/ 34 h 43"/>
                  <a:gd name="T26" fmla="*/ 42 w 51"/>
                  <a:gd name="T27"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3">
                    <a:moveTo>
                      <a:pt x="42" y="34"/>
                    </a:moveTo>
                    <a:cubicBezTo>
                      <a:pt x="41" y="32"/>
                      <a:pt x="40" y="30"/>
                      <a:pt x="39" y="28"/>
                    </a:cubicBezTo>
                    <a:cubicBezTo>
                      <a:pt x="38" y="25"/>
                      <a:pt x="39" y="20"/>
                      <a:pt x="35" y="20"/>
                    </a:cubicBezTo>
                    <a:cubicBezTo>
                      <a:pt x="31" y="20"/>
                      <a:pt x="29" y="25"/>
                      <a:pt x="29" y="29"/>
                    </a:cubicBezTo>
                    <a:cubicBezTo>
                      <a:pt x="28" y="34"/>
                      <a:pt x="28" y="38"/>
                      <a:pt x="26" y="43"/>
                    </a:cubicBezTo>
                    <a:cubicBezTo>
                      <a:pt x="24" y="37"/>
                      <a:pt x="23" y="34"/>
                      <a:pt x="15" y="37"/>
                    </a:cubicBezTo>
                    <a:cubicBezTo>
                      <a:pt x="10" y="39"/>
                      <a:pt x="7" y="29"/>
                      <a:pt x="0" y="26"/>
                    </a:cubicBezTo>
                    <a:cubicBezTo>
                      <a:pt x="3" y="25"/>
                      <a:pt x="5" y="25"/>
                      <a:pt x="5" y="25"/>
                    </a:cubicBezTo>
                    <a:cubicBezTo>
                      <a:pt x="20" y="33"/>
                      <a:pt x="21" y="33"/>
                      <a:pt x="29" y="19"/>
                    </a:cubicBezTo>
                    <a:cubicBezTo>
                      <a:pt x="34" y="13"/>
                      <a:pt x="44" y="12"/>
                      <a:pt x="44" y="2"/>
                    </a:cubicBezTo>
                    <a:cubicBezTo>
                      <a:pt x="44" y="0"/>
                      <a:pt x="47" y="0"/>
                      <a:pt x="49" y="1"/>
                    </a:cubicBezTo>
                    <a:cubicBezTo>
                      <a:pt x="51" y="2"/>
                      <a:pt x="51" y="4"/>
                      <a:pt x="50" y="5"/>
                    </a:cubicBezTo>
                    <a:cubicBezTo>
                      <a:pt x="39" y="13"/>
                      <a:pt x="41" y="23"/>
                      <a:pt x="45" y="34"/>
                    </a:cubicBezTo>
                    <a:cubicBezTo>
                      <a:pt x="44" y="34"/>
                      <a:pt x="43" y="34"/>
                      <a:pt x="42" y="34"/>
                    </a:cubicBezTo>
                    <a:close/>
                  </a:path>
                </a:pathLst>
              </a:custGeom>
              <a:solidFill>
                <a:srgbClr val="8736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4" name="Freeform 348">
                <a:extLst>
                  <a:ext uri="{FF2B5EF4-FFF2-40B4-BE49-F238E27FC236}">
                    <a16:creationId xmlns:a16="http://schemas.microsoft.com/office/drawing/2014/main" id="{5F470F1C-2732-25DA-6EF0-0A45BF102237}"/>
                  </a:ext>
                </a:extLst>
              </p:cNvPr>
              <p:cNvSpPr/>
              <p:nvPr/>
            </p:nvSpPr>
            <p:spPr bwMode="auto">
              <a:xfrm>
                <a:off x="964" y="2419"/>
                <a:ext cx="73" cy="75"/>
              </a:xfrm>
              <a:custGeom>
                <a:avLst/>
                <a:gdLst>
                  <a:gd name="T0" fmla="*/ 32 w 37"/>
                  <a:gd name="T1" fmla="*/ 38 h 38"/>
                  <a:gd name="T2" fmla="*/ 25 w 37"/>
                  <a:gd name="T3" fmla="*/ 29 h 38"/>
                  <a:gd name="T4" fmla="*/ 19 w 37"/>
                  <a:gd name="T5" fmla="*/ 30 h 38"/>
                  <a:gd name="T6" fmla="*/ 8 w 37"/>
                  <a:gd name="T7" fmla="*/ 29 h 38"/>
                  <a:gd name="T8" fmla="*/ 6 w 37"/>
                  <a:gd name="T9" fmla="*/ 27 h 38"/>
                  <a:gd name="T10" fmla="*/ 16 w 37"/>
                  <a:gd name="T11" fmla="*/ 24 h 38"/>
                  <a:gd name="T12" fmla="*/ 11 w 37"/>
                  <a:gd name="T13" fmla="*/ 14 h 38"/>
                  <a:gd name="T14" fmla="*/ 0 w 37"/>
                  <a:gd name="T15" fmla="*/ 0 h 38"/>
                  <a:gd name="T16" fmla="*/ 33 w 37"/>
                  <a:gd name="T17" fmla="*/ 28 h 38"/>
                  <a:gd name="T18" fmla="*/ 32 w 37"/>
                  <a:gd name="T1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32" y="38"/>
                    </a:moveTo>
                    <a:cubicBezTo>
                      <a:pt x="30" y="34"/>
                      <a:pt x="29" y="31"/>
                      <a:pt x="25" y="29"/>
                    </a:cubicBezTo>
                    <a:cubicBezTo>
                      <a:pt x="23" y="28"/>
                      <a:pt x="20" y="27"/>
                      <a:pt x="19" y="30"/>
                    </a:cubicBezTo>
                    <a:cubicBezTo>
                      <a:pt x="14" y="38"/>
                      <a:pt x="14" y="38"/>
                      <a:pt x="8" y="29"/>
                    </a:cubicBezTo>
                    <a:cubicBezTo>
                      <a:pt x="7" y="29"/>
                      <a:pt x="7" y="28"/>
                      <a:pt x="6" y="27"/>
                    </a:cubicBezTo>
                    <a:cubicBezTo>
                      <a:pt x="9" y="23"/>
                      <a:pt x="14" y="33"/>
                      <a:pt x="16" y="24"/>
                    </a:cubicBezTo>
                    <a:cubicBezTo>
                      <a:pt x="18" y="18"/>
                      <a:pt x="15" y="17"/>
                      <a:pt x="11" y="14"/>
                    </a:cubicBezTo>
                    <a:cubicBezTo>
                      <a:pt x="7" y="11"/>
                      <a:pt x="1" y="8"/>
                      <a:pt x="0" y="0"/>
                    </a:cubicBezTo>
                    <a:cubicBezTo>
                      <a:pt x="12" y="9"/>
                      <a:pt x="23" y="18"/>
                      <a:pt x="33" y="28"/>
                    </a:cubicBezTo>
                    <a:cubicBezTo>
                      <a:pt x="37" y="33"/>
                      <a:pt x="32" y="35"/>
                      <a:pt x="32" y="38"/>
                    </a:cubicBezTo>
                    <a:close/>
                  </a:path>
                </a:pathLst>
              </a:custGeom>
              <a:solidFill>
                <a:srgbClr val="853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5" name="Freeform 349">
                <a:extLst>
                  <a:ext uri="{FF2B5EF4-FFF2-40B4-BE49-F238E27FC236}">
                    <a16:creationId xmlns:a16="http://schemas.microsoft.com/office/drawing/2014/main" id="{25DFF639-90C0-58D6-E7B5-584A8F93EA72}"/>
                  </a:ext>
                </a:extLst>
              </p:cNvPr>
              <p:cNvSpPr/>
              <p:nvPr/>
            </p:nvSpPr>
            <p:spPr bwMode="auto">
              <a:xfrm>
                <a:off x="1028" y="2146"/>
                <a:ext cx="49" cy="117"/>
              </a:xfrm>
              <a:custGeom>
                <a:avLst/>
                <a:gdLst>
                  <a:gd name="T0" fmla="*/ 1 w 25"/>
                  <a:gd name="T1" fmla="*/ 29 h 59"/>
                  <a:gd name="T2" fmla="*/ 19 w 25"/>
                  <a:gd name="T3" fmla="*/ 0 h 59"/>
                  <a:gd name="T4" fmla="*/ 24 w 25"/>
                  <a:gd name="T5" fmla="*/ 9 h 59"/>
                  <a:gd name="T6" fmla="*/ 24 w 25"/>
                  <a:gd name="T7" fmla="*/ 30 h 59"/>
                  <a:gd name="T8" fmla="*/ 15 w 25"/>
                  <a:gd name="T9" fmla="*/ 27 h 59"/>
                  <a:gd name="T10" fmla="*/ 14 w 25"/>
                  <a:gd name="T11" fmla="*/ 39 h 59"/>
                  <a:gd name="T12" fmla="*/ 20 w 25"/>
                  <a:gd name="T13" fmla="*/ 59 h 59"/>
                  <a:gd name="T14" fmla="*/ 11 w 25"/>
                  <a:gd name="T15" fmla="*/ 39 h 59"/>
                  <a:gd name="T16" fmla="*/ 1 w 25"/>
                  <a:gd name="T17" fmla="*/ 31 h 59"/>
                  <a:gd name="T18" fmla="*/ 0 w 25"/>
                  <a:gd name="T19" fmla="*/ 29 h 59"/>
                  <a:gd name="T20" fmla="*/ 1 w 25"/>
                  <a:gd name="T21"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59">
                    <a:moveTo>
                      <a:pt x="1" y="29"/>
                    </a:moveTo>
                    <a:cubicBezTo>
                      <a:pt x="16" y="21"/>
                      <a:pt x="20" y="15"/>
                      <a:pt x="19" y="0"/>
                    </a:cubicBezTo>
                    <a:cubicBezTo>
                      <a:pt x="23" y="2"/>
                      <a:pt x="25" y="4"/>
                      <a:pt x="24" y="9"/>
                    </a:cubicBezTo>
                    <a:cubicBezTo>
                      <a:pt x="21" y="21"/>
                      <a:pt x="21" y="21"/>
                      <a:pt x="24" y="30"/>
                    </a:cubicBezTo>
                    <a:cubicBezTo>
                      <a:pt x="20" y="33"/>
                      <a:pt x="21" y="22"/>
                      <a:pt x="15" y="27"/>
                    </a:cubicBezTo>
                    <a:cubicBezTo>
                      <a:pt x="12" y="30"/>
                      <a:pt x="13" y="35"/>
                      <a:pt x="14" y="39"/>
                    </a:cubicBezTo>
                    <a:cubicBezTo>
                      <a:pt x="16" y="45"/>
                      <a:pt x="21" y="51"/>
                      <a:pt x="20" y="59"/>
                    </a:cubicBezTo>
                    <a:cubicBezTo>
                      <a:pt x="14" y="53"/>
                      <a:pt x="13" y="46"/>
                      <a:pt x="11" y="39"/>
                    </a:cubicBezTo>
                    <a:cubicBezTo>
                      <a:pt x="9" y="35"/>
                      <a:pt x="6" y="31"/>
                      <a:pt x="1" y="31"/>
                    </a:cubicBezTo>
                    <a:cubicBezTo>
                      <a:pt x="0" y="30"/>
                      <a:pt x="0" y="30"/>
                      <a:pt x="0" y="29"/>
                    </a:cubicBezTo>
                    <a:cubicBezTo>
                      <a:pt x="1" y="29"/>
                      <a:pt x="1" y="29"/>
                      <a:pt x="1" y="29"/>
                    </a:cubicBezTo>
                    <a:close/>
                  </a:path>
                </a:pathLst>
              </a:custGeom>
              <a:solidFill>
                <a:srgbClr val="853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6" name="Freeform 350">
                <a:extLst>
                  <a:ext uri="{FF2B5EF4-FFF2-40B4-BE49-F238E27FC236}">
                    <a16:creationId xmlns:a16="http://schemas.microsoft.com/office/drawing/2014/main" id="{A6184F8D-5B5C-AEB3-87EF-DA889780639B}"/>
                  </a:ext>
                </a:extLst>
              </p:cNvPr>
              <p:cNvSpPr/>
              <p:nvPr/>
            </p:nvSpPr>
            <p:spPr bwMode="auto">
              <a:xfrm>
                <a:off x="1144" y="2172"/>
                <a:ext cx="72" cy="65"/>
              </a:xfrm>
              <a:custGeom>
                <a:avLst/>
                <a:gdLst>
                  <a:gd name="T0" fmla="*/ 25 w 36"/>
                  <a:gd name="T1" fmla="*/ 0 h 33"/>
                  <a:gd name="T2" fmla="*/ 30 w 36"/>
                  <a:gd name="T3" fmla="*/ 3 h 33"/>
                  <a:gd name="T4" fmla="*/ 35 w 36"/>
                  <a:gd name="T5" fmla="*/ 11 h 33"/>
                  <a:gd name="T6" fmla="*/ 19 w 36"/>
                  <a:gd name="T7" fmla="*/ 21 h 33"/>
                  <a:gd name="T8" fmla="*/ 0 w 36"/>
                  <a:gd name="T9" fmla="*/ 33 h 33"/>
                  <a:gd name="T10" fmla="*/ 25 w 36"/>
                  <a:gd name="T11" fmla="*/ 0 h 33"/>
                </a:gdLst>
                <a:ahLst/>
                <a:cxnLst>
                  <a:cxn ang="0">
                    <a:pos x="T0" y="T1"/>
                  </a:cxn>
                  <a:cxn ang="0">
                    <a:pos x="T2" y="T3"/>
                  </a:cxn>
                  <a:cxn ang="0">
                    <a:pos x="T4" y="T5"/>
                  </a:cxn>
                  <a:cxn ang="0">
                    <a:pos x="T6" y="T7"/>
                  </a:cxn>
                  <a:cxn ang="0">
                    <a:pos x="T8" y="T9"/>
                  </a:cxn>
                  <a:cxn ang="0">
                    <a:pos x="T10" y="T11"/>
                  </a:cxn>
                </a:cxnLst>
                <a:rect l="0" t="0" r="r" b="b"/>
                <a:pathLst>
                  <a:path w="36" h="33">
                    <a:moveTo>
                      <a:pt x="25" y="0"/>
                    </a:moveTo>
                    <a:cubicBezTo>
                      <a:pt x="26" y="1"/>
                      <a:pt x="28" y="2"/>
                      <a:pt x="30" y="3"/>
                    </a:cubicBezTo>
                    <a:cubicBezTo>
                      <a:pt x="28" y="8"/>
                      <a:pt x="36" y="6"/>
                      <a:pt x="35" y="11"/>
                    </a:cubicBezTo>
                    <a:cubicBezTo>
                      <a:pt x="26" y="8"/>
                      <a:pt x="19" y="7"/>
                      <a:pt x="19" y="21"/>
                    </a:cubicBezTo>
                    <a:cubicBezTo>
                      <a:pt x="19" y="21"/>
                      <a:pt x="8" y="27"/>
                      <a:pt x="0" y="33"/>
                    </a:cubicBezTo>
                    <a:cubicBezTo>
                      <a:pt x="2" y="15"/>
                      <a:pt x="17" y="10"/>
                      <a:pt x="25" y="0"/>
                    </a:cubicBezTo>
                    <a:close/>
                  </a:path>
                </a:pathLst>
              </a:custGeom>
              <a:solidFill>
                <a:srgbClr val="832C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7" name="Freeform 351">
                <a:extLst>
                  <a:ext uri="{FF2B5EF4-FFF2-40B4-BE49-F238E27FC236}">
                    <a16:creationId xmlns:a16="http://schemas.microsoft.com/office/drawing/2014/main" id="{6B60FE48-F8F2-1E68-8225-3E5E971F1DF5}"/>
                  </a:ext>
                </a:extLst>
              </p:cNvPr>
              <p:cNvSpPr/>
              <p:nvPr/>
            </p:nvSpPr>
            <p:spPr bwMode="auto">
              <a:xfrm>
                <a:off x="1026" y="1940"/>
                <a:ext cx="47" cy="105"/>
              </a:xfrm>
              <a:custGeom>
                <a:avLst/>
                <a:gdLst>
                  <a:gd name="T0" fmla="*/ 15 w 24"/>
                  <a:gd name="T1" fmla="*/ 53 h 53"/>
                  <a:gd name="T2" fmla="*/ 0 w 24"/>
                  <a:gd name="T3" fmla="*/ 49 h 53"/>
                  <a:gd name="T4" fmla="*/ 11 w 24"/>
                  <a:gd name="T5" fmla="*/ 18 h 53"/>
                  <a:gd name="T6" fmla="*/ 16 w 24"/>
                  <a:gd name="T7" fmla="*/ 3 h 53"/>
                  <a:gd name="T8" fmla="*/ 22 w 24"/>
                  <a:gd name="T9" fmla="*/ 1 h 53"/>
                  <a:gd name="T10" fmla="*/ 23 w 24"/>
                  <a:gd name="T11" fmla="*/ 5 h 53"/>
                  <a:gd name="T12" fmla="*/ 15 w 24"/>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24" h="52">
                    <a:moveTo>
                      <a:pt x="15" y="53"/>
                    </a:moveTo>
                    <a:cubicBezTo>
                      <a:pt x="9" y="53"/>
                      <a:pt x="10" y="41"/>
                      <a:pt x="0" y="49"/>
                    </a:cubicBezTo>
                    <a:cubicBezTo>
                      <a:pt x="13" y="40"/>
                      <a:pt x="8" y="28"/>
                      <a:pt x="11" y="18"/>
                    </a:cubicBezTo>
                    <a:cubicBezTo>
                      <a:pt x="12" y="13"/>
                      <a:pt x="14" y="8"/>
                      <a:pt x="16" y="3"/>
                    </a:cubicBezTo>
                    <a:cubicBezTo>
                      <a:pt x="17" y="0"/>
                      <a:pt x="19" y="0"/>
                      <a:pt x="22" y="1"/>
                    </a:cubicBezTo>
                    <a:cubicBezTo>
                      <a:pt x="24" y="2"/>
                      <a:pt x="24" y="3"/>
                      <a:pt x="23" y="5"/>
                    </a:cubicBezTo>
                    <a:cubicBezTo>
                      <a:pt x="11" y="20"/>
                      <a:pt x="14" y="36"/>
                      <a:pt x="15" y="53"/>
                    </a:cubicBezTo>
                    <a:close/>
                  </a:path>
                </a:pathLst>
              </a:custGeom>
              <a:solidFill>
                <a:srgbClr val="8531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8" name="Freeform 352">
                <a:extLst>
                  <a:ext uri="{FF2B5EF4-FFF2-40B4-BE49-F238E27FC236}">
                    <a16:creationId xmlns:a16="http://schemas.microsoft.com/office/drawing/2014/main" id="{494124C8-9C67-1439-4DBD-95DA22FFF2F7}"/>
                  </a:ext>
                </a:extLst>
              </p:cNvPr>
              <p:cNvSpPr/>
              <p:nvPr/>
            </p:nvSpPr>
            <p:spPr bwMode="auto">
              <a:xfrm>
                <a:off x="1113" y="2516"/>
                <a:ext cx="61" cy="59"/>
              </a:xfrm>
              <a:custGeom>
                <a:avLst/>
                <a:gdLst>
                  <a:gd name="T0" fmla="*/ 23 w 31"/>
                  <a:gd name="T1" fmla="*/ 16 h 30"/>
                  <a:gd name="T2" fmla="*/ 25 w 31"/>
                  <a:gd name="T3" fmla="*/ 29 h 30"/>
                  <a:gd name="T4" fmla="*/ 26 w 31"/>
                  <a:gd name="T5" fmla="*/ 29 h 30"/>
                  <a:gd name="T6" fmla="*/ 17 w 31"/>
                  <a:gd name="T7" fmla="*/ 25 h 30"/>
                  <a:gd name="T8" fmla="*/ 10 w 31"/>
                  <a:gd name="T9" fmla="*/ 16 h 30"/>
                  <a:gd name="T10" fmla="*/ 4 w 31"/>
                  <a:gd name="T11" fmla="*/ 5 h 30"/>
                  <a:gd name="T12" fmla="*/ 15 w 31"/>
                  <a:gd name="T13" fmla="*/ 2 h 30"/>
                  <a:gd name="T14" fmla="*/ 23 w 31"/>
                  <a:gd name="T15" fmla="*/ 16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23" y="16"/>
                    </a:moveTo>
                    <a:cubicBezTo>
                      <a:pt x="21" y="21"/>
                      <a:pt x="31" y="24"/>
                      <a:pt x="25" y="29"/>
                    </a:cubicBezTo>
                    <a:cubicBezTo>
                      <a:pt x="26" y="29"/>
                      <a:pt x="26" y="29"/>
                      <a:pt x="26" y="29"/>
                    </a:cubicBezTo>
                    <a:cubicBezTo>
                      <a:pt x="21" y="30"/>
                      <a:pt x="20" y="25"/>
                      <a:pt x="17" y="25"/>
                    </a:cubicBezTo>
                    <a:cubicBezTo>
                      <a:pt x="15" y="22"/>
                      <a:pt x="12" y="19"/>
                      <a:pt x="10" y="16"/>
                    </a:cubicBezTo>
                    <a:cubicBezTo>
                      <a:pt x="6" y="13"/>
                      <a:pt x="0" y="12"/>
                      <a:pt x="4" y="5"/>
                    </a:cubicBezTo>
                    <a:cubicBezTo>
                      <a:pt x="6" y="1"/>
                      <a:pt x="11" y="0"/>
                      <a:pt x="15" y="2"/>
                    </a:cubicBezTo>
                    <a:cubicBezTo>
                      <a:pt x="20" y="5"/>
                      <a:pt x="27" y="7"/>
                      <a:pt x="23" y="16"/>
                    </a:cubicBezTo>
                    <a:close/>
                  </a:path>
                </a:pathLst>
              </a:custGeom>
              <a:solidFill>
                <a:srgbClr val="F1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9" name="Freeform 353">
                <a:extLst>
                  <a:ext uri="{FF2B5EF4-FFF2-40B4-BE49-F238E27FC236}">
                    <a16:creationId xmlns:a16="http://schemas.microsoft.com/office/drawing/2014/main" id="{077A78DF-460F-4716-C094-E52248EDF5C2}"/>
                  </a:ext>
                </a:extLst>
              </p:cNvPr>
              <p:cNvSpPr/>
              <p:nvPr/>
            </p:nvSpPr>
            <p:spPr bwMode="auto">
              <a:xfrm>
                <a:off x="873" y="2241"/>
                <a:ext cx="95" cy="61"/>
              </a:xfrm>
              <a:custGeom>
                <a:avLst/>
                <a:gdLst>
                  <a:gd name="T0" fmla="*/ 48 w 48"/>
                  <a:gd name="T1" fmla="*/ 16 h 31"/>
                  <a:gd name="T2" fmla="*/ 0 w 48"/>
                  <a:gd name="T3" fmla="*/ 31 h 31"/>
                  <a:gd name="T4" fmla="*/ 0 w 48"/>
                  <a:gd name="T5" fmla="*/ 29 h 31"/>
                  <a:gd name="T6" fmla="*/ 45 w 48"/>
                  <a:gd name="T7" fmla="*/ 0 h 31"/>
                  <a:gd name="T8" fmla="*/ 40 w 48"/>
                  <a:gd name="T9" fmla="*/ 9 h 31"/>
                  <a:gd name="T10" fmla="*/ 48 w 48"/>
                  <a:gd name="T11" fmla="*/ 16 h 31"/>
                </a:gdLst>
                <a:ahLst/>
                <a:cxnLst>
                  <a:cxn ang="0">
                    <a:pos x="T0" y="T1"/>
                  </a:cxn>
                  <a:cxn ang="0">
                    <a:pos x="T2" y="T3"/>
                  </a:cxn>
                  <a:cxn ang="0">
                    <a:pos x="T4" y="T5"/>
                  </a:cxn>
                  <a:cxn ang="0">
                    <a:pos x="T6" y="T7"/>
                  </a:cxn>
                  <a:cxn ang="0">
                    <a:pos x="T8" y="T9"/>
                  </a:cxn>
                  <a:cxn ang="0">
                    <a:pos x="T10" y="T11"/>
                  </a:cxn>
                </a:cxnLst>
                <a:rect l="0" t="0" r="r" b="b"/>
                <a:pathLst>
                  <a:path w="48" h="31">
                    <a:moveTo>
                      <a:pt x="48" y="16"/>
                    </a:moveTo>
                    <a:cubicBezTo>
                      <a:pt x="27" y="6"/>
                      <a:pt x="18" y="31"/>
                      <a:pt x="0" y="31"/>
                    </a:cubicBezTo>
                    <a:cubicBezTo>
                      <a:pt x="0" y="30"/>
                      <a:pt x="0" y="29"/>
                      <a:pt x="0" y="29"/>
                    </a:cubicBezTo>
                    <a:cubicBezTo>
                      <a:pt x="17" y="22"/>
                      <a:pt x="29" y="8"/>
                      <a:pt x="45" y="0"/>
                    </a:cubicBezTo>
                    <a:cubicBezTo>
                      <a:pt x="47" y="5"/>
                      <a:pt x="41" y="5"/>
                      <a:pt x="40" y="9"/>
                    </a:cubicBezTo>
                    <a:cubicBezTo>
                      <a:pt x="42" y="12"/>
                      <a:pt x="47" y="11"/>
                      <a:pt x="48" y="16"/>
                    </a:cubicBezTo>
                    <a:close/>
                  </a:path>
                </a:pathLst>
              </a:custGeom>
              <a:solidFill>
                <a:srgbClr val="833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0" name="Freeform 354">
                <a:extLst>
                  <a:ext uri="{FF2B5EF4-FFF2-40B4-BE49-F238E27FC236}">
                    <a16:creationId xmlns:a16="http://schemas.microsoft.com/office/drawing/2014/main" id="{F46FE4FD-9B00-F5BF-067E-D5AEC0796D23}"/>
                  </a:ext>
                </a:extLst>
              </p:cNvPr>
              <p:cNvSpPr/>
              <p:nvPr/>
            </p:nvSpPr>
            <p:spPr bwMode="auto">
              <a:xfrm>
                <a:off x="1000" y="1713"/>
                <a:ext cx="45" cy="77"/>
              </a:xfrm>
              <a:custGeom>
                <a:avLst/>
                <a:gdLst>
                  <a:gd name="T0" fmla="*/ 23 w 23"/>
                  <a:gd name="T1" fmla="*/ 39 h 39"/>
                  <a:gd name="T2" fmla="*/ 14 w 23"/>
                  <a:gd name="T3" fmla="*/ 24 h 39"/>
                  <a:gd name="T4" fmla="*/ 0 w 23"/>
                  <a:gd name="T5" fmla="*/ 28 h 39"/>
                  <a:gd name="T6" fmla="*/ 9 w 23"/>
                  <a:gd name="T7" fmla="*/ 0 h 39"/>
                  <a:gd name="T8" fmla="*/ 12 w 23"/>
                  <a:gd name="T9" fmla="*/ 0 h 39"/>
                  <a:gd name="T10" fmla="*/ 23 w 23"/>
                  <a:gd name="T11" fmla="*/ 39 h 39"/>
                </a:gdLst>
                <a:ahLst/>
                <a:cxnLst>
                  <a:cxn ang="0">
                    <a:pos x="T0" y="T1"/>
                  </a:cxn>
                  <a:cxn ang="0">
                    <a:pos x="T2" y="T3"/>
                  </a:cxn>
                  <a:cxn ang="0">
                    <a:pos x="T4" y="T5"/>
                  </a:cxn>
                  <a:cxn ang="0">
                    <a:pos x="T6" y="T7"/>
                  </a:cxn>
                  <a:cxn ang="0">
                    <a:pos x="T8" y="T9"/>
                  </a:cxn>
                  <a:cxn ang="0">
                    <a:pos x="T10" y="T11"/>
                  </a:cxn>
                </a:cxnLst>
                <a:rect l="0" t="0" r="r" b="b"/>
                <a:pathLst>
                  <a:path w="23" h="39">
                    <a:moveTo>
                      <a:pt x="23" y="39"/>
                    </a:moveTo>
                    <a:cubicBezTo>
                      <a:pt x="18" y="35"/>
                      <a:pt x="18" y="28"/>
                      <a:pt x="14" y="24"/>
                    </a:cubicBezTo>
                    <a:cubicBezTo>
                      <a:pt x="7" y="16"/>
                      <a:pt x="7" y="31"/>
                      <a:pt x="0" y="28"/>
                    </a:cubicBezTo>
                    <a:cubicBezTo>
                      <a:pt x="3" y="19"/>
                      <a:pt x="6" y="10"/>
                      <a:pt x="9" y="0"/>
                    </a:cubicBezTo>
                    <a:cubicBezTo>
                      <a:pt x="10" y="0"/>
                      <a:pt x="11" y="0"/>
                      <a:pt x="12" y="0"/>
                    </a:cubicBezTo>
                    <a:cubicBezTo>
                      <a:pt x="8" y="16"/>
                      <a:pt x="23" y="25"/>
                      <a:pt x="23" y="39"/>
                    </a:cubicBezTo>
                    <a:close/>
                  </a:path>
                </a:pathLst>
              </a:custGeom>
              <a:solidFill>
                <a:srgbClr val="84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1" name="Freeform 355">
                <a:extLst>
                  <a:ext uri="{FF2B5EF4-FFF2-40B4-BE49-F238E27FC236}">
                    <a16:creationId xmlns:a16="http://schemas.microsoft.com/office/drawing/2014/main" id="{90E644C5-D198-0672-4DDA-565BC3393D1E}"/>
                  </a:ext>
                </a:extLst>
              </p:cNvPr>
              <p:cNvSpPr/>
              <p:nvPr/>
            </p:nvSpPr>
            <p:spPr bwMode="auto">
              <a:xfrm>
                <a:off x="1103" y="2512"/>
                <a:ext cx="61" cy="67"/>
              </a:xfrm>
              <a:custGeom>
                <a:avLst/>
                <a:gdLst>
                  <a:gd name="T0" fmla="*/ 28 w 31"/>
                  <a:gd name="T1" fmla="*/ 18 h 34"/>
                  <a:gd name="T2" fmla="*/ 28 w 31"/>
                  <a:gd name="T3" fmla="*/ 12 h 34"/>
                  <a:gd name="T4" fmla="*/ 12 w 31"/>
                  <a:gd name="T5" fmla="*/ 6 h 34"/>
                  <a:gd name="T6" fmla="*/ 15 w 31"/>
                  <a:gd name="T7" fmla="*/ 18 h 34"/>
                  <a:gd name="T8" fmla="*/ 0 w 31"/>
                  <a:gd name="T9" fmla="*/ 34 h 34"/>
                  <a:gd name="T10" fmla="*/ 4 w 31"/>
                  <a:gd name="T11" fmla="*/ 1 h 34"/>
                  <a:gd name="T12" fmla="*/ 7 w 31"/>
                  <a:gd name="T13" fmla="*/ 0 h 34"/>
                  <a:gd name="T14" fmla="*/ 31 w 31"/>
                  <a:gd name="T15" fmla="*/ 13 h 34"/>
                  <a:gd name="T16" fmla="*/ 28 w 31"/>
                  <a:gd name="T17"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4">
                    <a:moveTo>
                      <a:pt x="28" y="18"/>
                    </a:moveTo>
                    <a:cubicBezTo>
                      <a:pt x="29" y="16"/>
                      <a:pt x="29" y="14"/>
                      <a:pt x="28" y="12"/>
                    </a:cubicBezTo>
                    <a:cubicBezTo>
                      <a:pt x="24" y="7"/>
                      <a:pt x="18" y="2"/>
                      <a:pt x="12" y="6"/>
                    </a:cubicBezTo>
                    <a:cubicBezTo>
                      <a:pt x="5" y="11"/>
                      <a:pt x="15" y="14"/>
                      <a:pt x="15" y="18"/>
                    </a:cubicBezTo>
                    <a:cubicBezTo>
                      <a:pt x="3" y="16"/>
                      <a:pt x="7" y="29"/>
                      <a:pt x="0" y="34"/>
                    </a:cubicBezTo>
                    <a:cubicBezTo>
                      <a:pt x="1" y="22"/>
                      <a:pt x="8" y="12"/>
                      <a:pt x="4" y="1"/>
                    </a:cubicBezTo>
                    <a:cubicBezTo>
                      <a:pt x="5" y="1"/>
                      <a:pt x="6" y="0"/>
                      <a:pt x="7" y="0"/>
                    </a:cubicBezTo>
                    <a:cubicBezTo>
                      <a:pt x="17" y="0"/>
                      <a:pt x="27" y="2"/>
                      <a:pt x="31" y="13"/>
                    </a:cubicBezTo>
                    <a:cubicBezTo>
                      <a:pt x="31" y="15"/>
                      <a:pt x="30" y="17"/>
                      <a:pt x="28" y="18"/>
                    </a:cubicBezTo>
                    <a:close/>
                  </a:path>
                </a:pathLst>
              </a:custGeom>
              <a:solidFill>
                <a:srgbClr val="883A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2" name="Freeform 356">
                <a:extLst>
                  <a:ext uri="{FF2B5EF4-FFF2-40B4-BE49-F238E27FC236}">
                    <a16:creationId xmlns:a16="http://schemas.microsoft.com/office/drawing/2014/main" id="{D382AB22-8E78-3015-F5D0-0754A0011959}"/>
                  </a:ext>
                </a:extLst>
              </p:cNvPr>
              <p:cNvSpPr/>
              <p:nvPr/>
            </p:nvSpPr>
            <p:spPr bwMode="auto">
              <a:xfrm>
                <a:off x="1192" y="2193"/>
                <a:ext cx="75" cy="58"/>
              </a:xfrm>
              <a:custGeom>
                <a:avLst/>
                <a:gdLst>
                  <a:gd name="T0" fmla="*/ 34 w 38"/>
                  <a:gd name="T1" fmla="*/ 0 h 29"/>
                  <a:gd name="T2" fmla="*/ 38 w 38"/>
                  <a:gd name="T3" fmla="*/ 15 h 29"/>
                  <a:gd name="T4" fmla="*/ 0 w 38"/>
                  <a:gd name="T5" fmla="*/ 29 h 29"/>
                  <a:gd name="T6" fmla="*/ 13 w 38"/>
                  <a:gd name="T7" fmla="*/ 4 h 29"/>
                  <a:gd name="T8" fmla="*/ 34 w 38"/>
                  <a:gd name="T9" fmla="*/ 0 h 29"/>
                </a:gdLst>
                <a:ahLst/>
                <a:cxnLst>
                  <a:cxn ang="0">
                    <a:pos x="T0" y="T1"/>
                  </a:cxn>
                  <a:cxn ang="0">
                    <a:pos x="T2" y="T3"/>
                  </a:cxn>
                  <a:cxn ang="0">
                    <a:pos x="T4" y="T5"/>
                  </a:cxn>
                  <a:cxn ang="0">
                    <a:pos x="T6" y="T7"/>
                  </a:cxn>
                  <a:cxn ang="0">
                    <a:pos x="T8" y="T9"/>
                  </a:cxn>
                </a:cxnLst>
                <a:rect l="0" t="0" r="r" b="b"/>
                <a:pathLst>
                  <a:path w="38" h="28">
                    <a:moveTo>
                      <a:pt x="34" y="0"/>
                    </a:moveTo>
                    <a:cubicBezTo>
                      <a:pt x="34" y="5"/>
                      <a:pt x="32" y="11"/>
                      <a:pt x="38" y="15"/>
                    </a:cubicBezTo>
                    <a:cubicBezTo>
                      <a:pt x="23" y="12"/>
                      <a:pt x="11" y="20"/>
                      <a:pt x="0" y="29"/>
                    </a:cubicBezTo>
                    <a:cubicBezTo>
                      <a:pt x="6" y="22"/>
                      <a:pt x="15" y="17"/>
                      <a:pt x="13" y="4"/>
                    </a:cubicBezTo>
                    <a:cubicBezTo>
                      <a:pt x="24" y="15"/>
                      <a:pt x="24" y="15"/>
                      <a:pt x="34" y="0"/>
                    </a:cubicBezTo>
                    <a:close/>
                  </a:path>
                </a:pathLst>
              </a:custGeom>
              <a:solidFill>
                <a:srgbClr val="8534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3" name="Freeform 357">
                <a:extLst>
                  <a:ext uri="{FF2B5EF4-FFF2-40B4-BE49-F238E27FC236}">
                    <a16:creationId xmlns:a16="http://schemas.microsoft.com/office/drawing/2014/main" id="{63E696EB-EBF7-4CC0-0BD2-93325691D7AB}"/>
                  </a:ext>
                </a:extLst>
              </p:cNvPr>
              <p:cNvSpPr/>
              <p:nvPr/>
            </p:nvSpPr>
            <p:spPr bwMode="auto">
              <a:xfrm>
                <a:off x="1081" y="2235"/>
                <a:ext cx="36" cy="97"/>
              </a:xfrm>
              <a:custGeom>
                <a:avLst/>
                <a:gdLst>
                  <a:gd name="T0" fmla="*/ 11 w 18"/>
                  <a:gd name="T1" fmla="*/ 23 h 49"/>
                  <a:gd name="T2" fmla="*/ 11 w 18"/>
                  <a:gd name="T3" fmla="*/ 49 h 49"/>
                  <a:gd name="T4" fmla="*/ 1 w 18"/>
                  <a:gd name="T5" fmla="*/ 34 h 49"/>
                  <a:gd name="T6" fmla="*/ 14 w 18"/>
                  <a:gd name="T7" fmla="*/ 0 h 49"/>
                  <a:gd name="T8" fmla="*/ 13 w 18"/>
                  <a:gd name="T9" fmla="*/ 20 h 49"/>
                  <a:gd name="T10" fmla="*/ 11 w 18"/>
                  <a:gd name="T11" fmla="*/ 23 h 49"/>
                </a:gdLst>
                <a:ahLst/>
                <a:cxnLst>
                  <a:cxn ang="0">
                    <a:pos x="T0" y="T1"/>
                  </a:cxn>
                  <a:cxn ang="0">
                    <a:pos x="T2" y="T3"/>
                  </a:cxn>
                  <a:cxn ang="0">
                    <a:pos x="T4" y="T5"/>
                  </a:cxn>
                  <a:cxn ang="0">
                    <a:pos x="T6" y="T7"/>
                  </a:cxn>
                  <a:cxn ang="0">
                    <a:pos x="T8" y="T9"/>
                  </a:cxn>
                  <a:cxn ang="0">
                    <a:pos x="T10" y="T11"/>
                  </a:cxn>
                </a:cxnLst>
                <a:rect l="0" t="0" r="r" b="b"/>
                <a:pathLst>
                  <a:path w="18" h="49">
                    <a:moveTo>
                      <a:pt x="11" y="23"/>
                    </a:moveTo>
                    <a:cubicBezTo>
                      <a:pt x="7" y="29"/>
                      <a:pt x="7" y="29"/>
                      <a:pt x="11" y="49"/>
                    </a:cubicBezTo>
                    <a:cubicBezTo>
                      <a:pt x="5" y="45"/>
                      <a:pt x="0" y="39"/>
                      <a:pt x="1" y="34"/>
                    </a:cubicBezTo>
                    <a:cubicBezTo>
                      <a:pt x="3" y="22"/>
                      <a:pt x="9" y="11"/>
                      <a:pt x="14" y="0"/>
                    </a:cubicBezTo>
                    <a:cubicBezTo>
                      <a:pt x="18" y="8"/>
                      <a:pt x="7" y="13"/>
                      <a:pt x="13" y="20"/>
                    </a:cubicBezTo>
                    <a:cubicBezTo>
                      <a:pt x="14" y="23"/>
                      <a:pt x="13" y="24"/>
                      <a:pt x="11" y="23"/>
                    </a:cubicBezTo>
                    <a:close/>
                  </a:path>
                </a:pathLst>
              </a:custGeom>
              <a:solidFill>
                <a:srgbClr val="802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4" name="Freeform 358">
                <a:extLst>
                  <a:ext uri="{FF2B5EF4-FFF2-40B4-BE49-F238E27FC236}">
                    <a16:creationId xmlns:a16="http://schemas.microsoft.com/office/drawing/2014/main" id="{9BD7877A-89DA-69A7-E2C0-A2ED5C579CD9}"/>
                  </a:ext>
                </a:extLst>
              </p:cNvPr>
              <p:cNvSpPr/>
              <p:nvPr/>
            </p:nvSpPr>
            <p:spPr bwMode="auto">
              <a:xfrm>
                <a:off x="982" y="2203"/>
                <a:ext cx="48" cy="66"/>
              </a:xfrm>
              <a:custGeom>
                <a:avLst/>
                <a:gdLst>
                  <a:gd name="T0" fmla="*/ 24 w 24"/>
                  <a:gd name="T1" fmla="*/ 0 h 33"/>
                  <a:gd name="T2" fmla="*/ 24 w 24"/>
                  <a:gd name="T3" fmla="*/ 2 h 33"/>
                  <a:gd name="T4" fmla="*/ 15 w 24"/>
                  <a:gd name="T5" fmla="*/ 16 h 33"/>
                  <a:gd name="T6" fmla="*/ 17 w 24"/>
                  <a:gd name="T7" fmla="*/ 30 h 33"/>
                  <a:gd name="T8" fmla="*/ 15 w 24"/>
                  <a:gd name="T9" fmla="*/ 32 h 33"/>
                  <a:gd name="T10" fmla="*/ 11 w 24"/>
                  <a:gd name="T11" fmla="*/ 27 h 33"/>
                  <a:gd name="T12" fmla="*/ 12 w 24"/>
                  <a:gd name="T13" fmla="*/ 15 h 33"/>
                  <a:gd name="T14" fmla="*/ 5 w 24"/>
                  <a:gd name="T15" fmla="*/ 20 h 33"/>
                  <a:gd name="T16" fmla="*/ 16 w 24"/>
                  <a:gd name="T17" fmla="*/ 1 h 33"/>
                  <a:gd name="T18" fmla="*/ 24 w 24"/>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3">
                    <a:moveTo>
                      <a:pt x="24" y="0"/>
                    </a:moveTo>
                    <a:cubicBezTo>
                      <a:pt x="24" y="0"/>
                      <a:pt x="24" y="1"/>
                      <a:pt x="24" y="2"/>
                    </a:cubicBezTo>
                    <a:cubicBezTo>
                      <a:pt x="15" y="3"/>
                      <a:pt x="13" y="8"/>
                      <a:pt x="15" y="16"/>
                    </a:cubicBezTo>
                    <a:cubicBezTo>
                      <a:pt x="17" y="21"/>
                      <a:pt x="17" y="25"/>
                      <a:pt x="17" y="30"/>
                    </a:cubicBezTo>
                    <a:cubicBezTo>
                      <a:pt x="18" y="32"/>
                      <a:pt x="17" y="33"/>
                      <a:pt x="15" y="32"/>
                    </a:cubicBezTo>
                    <a:cubicBezTo>
                      <a:pt x="10" y="33"/>
                      <a:pt x="10" y="30"/>
                      <a:pt x="11" y="27"/>
                    </a:cubicBezTo>
                    <a:cubicBezTo>
                      <a:pt x="12" y="23"/>
                      <a:pt x="13" y="20"/>
                      <a:pt x="12" y="15"/>
                    </a:cubicBezTo>
                    <a:cubicBezTo>
                      <a:pt x="8" y="14"/>
                      <a:pt x="8" y="20"/>
                      <a:pt x="5" y="20"/>
                    </a:cubicBezTo>
                    <a:cubicBezTo>
                      <a:pt x="0" y="17"/>
                      <a:pt x="9" y="2"/>
                      <a:pt x="16" y="1"/>
                    </a:cubicBezTo>
                    <a:cubicBezTo>
                      <a:pt x="19" y="0"/>
                      <a:pt x="21" y="0"/>
                      <a:pt x="24" y="0"/>
                    </a:cubicBezTo>
                    <a:close/>
                  </a:path>
                </a:pathLst>
              </a:custGeom>
              <a:solidFill>
                <a:srgbClr val="8C3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5" name="Freeform 359">
                <a:extLst>
                  <a:ext uri="{FF2B5EF4-FFF2-40B4-BE49-F238E27FC236}">
                    <a16:creationId xmlns:a16="http://schemas.microsoft.com/office/drawing/2014/main" id="{2A2AE0EB-9CD0-B311-6F0E-C7F6B825BFD3}"/>
                  </a:ext>
                </a:extLst>
              </p:cNvPr>
              <p:cNvSpPr/>
              <p:nvPr/>
            </p:nvSpPr>
            <p:spPr bwMode="auto">
              <a:xfrm>
                <a:off x="1226" y="1938"/>
                <a:ext cx="55" cy="69"/>
              </a:xfrm>
              <a:custGeom>
                <a:avLst/>
                <a:gdLst>
                  <a:gd name="T0" fmla="*/ 11 w 28"/>
                  <a:gd name="T1" fmla="*/ 0 h 35"/>
                  <a:gd name="T2" fmla="*/ 19 w 28"/>
                  <a:gd name="T3" fmla="*/ 24 h 35"/>
                  <a:gd name="T4" fmla="*/ 0 w 28"/>
                  <a:gd name="T5" fmla="*/ 26 h 35"/>
                  <a:gd name="T6" fmla="*/ 11 w 28"/>
                  <a:gd name="T7" fmla="*/ 0 h 35"/>
                </a:gdLst>
                <a:ahLst/>
                <a:cxnLst>
                  <a:cxn ang="0">
                    <a:pos x="T0" y="T1"/>
                  </a:cxn>
                  <a:cxn ang="0">
                    <a:pos x="T2" y="T3"/>
                  </a:cxn>
                  <a:cxn ang="0">
                    <a:pos x="T4" y="T5"/>
                  </a:cxn>
                  <a:cxn ang="0">
                    <a:pos x="T6" y="T7"/>
                  </a:cxn>
                </a:cxnLst>
                <a:rect l="0" t="0" r="r" b="b"/>
                <a:pathLst>
                  <a:path w="28" h="35">
                    <a:moveTo>
                      <a:pt x="11" y="0"/>
                    </a:moveTo>
                    <a:cubicBezTo>
                      <a:pt x="19" y="6"/>
                      <a:pt x="28" y="11"/>
                      <a:pt x="19" y="24"/>
                    </a:cubicBezTo>
                    <a:cubicBezTo>
                      <a:pt x="12" y="35"/>
                      <a:pt x="6" y="23"/>
                      <a:pt x="0" y="26"/>
                    </a:cubicBezTo>
                    <a:cubicBezTo>
                      <a:pt x="13" y="21"/>
                      <a:pt x="13" y="21"/>
                      <a:pt x="11" y="0"/>
                    </a:cubicBezTo>
                    <a:close/>
                  </a:path>
                </a:pathLst>
              </a:custGeom>
              <a:solidFill>
                <a:srgbClr val="802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6" name="Freeform 360">
                <a:extLst>
                  <a:ext uri="{FF2B5EF4-FFF2-40B4-BE49-F238E27FC236}">
                    <a16:creationId xmlns:a16="http://schemas.microsoft.com/office/drawing/2014/main" id="{AB88B460-AA7C-6CFE-3E10-F925E50CA0D4}"/>
                  </a:ext>
                </a:extLst>
              </p:cNvPr>
              <p:cNvSpPr/>
              <p:nvPr/>
            </p:nvSpPr>
            <p:spPr bwMode="auto">
              <a:xfrm>
                <a:off x="1026" y="2344"/>
                <a:ext cx="63" cy="63"/>
              </a:xfrm>
              <a:custGeom>
                <a:avLst/>
                <a:gdLst>
                  <a:gd name="T0" fmla="*/ 32 w 32"/>
                  <a:gd name="T1" fmla="*/ 24 h 32"/>
                  <a:gd name="T2" fmla="*/ 21 w 32"/>
                  <a:gd name="T3" fmla="*/ 22 h 32"/>
                  <a:gd name="T4" fmla="*/ 22 w 32"/>
                  <a:gd name="T5" fmla="*/ 32 h 32"/>
                  <a:gd name="T6" fmla="*/ 0 w 32"/>
                  <a:gd name="T7" fmla="*/ 5 h 32"/>
                  <a:gd name="T8" fmla="*/ 9 w 32"/>
                  <a:gd name="T9" fmla="*/ 7 h 32"/>
                  <a:gd name="T10" fmla="*/ 28 w 32"/>
                  <a:gd name="T11" fmla="*/ 19 h 32"/>
                  <a:gd name="T12" fmla="*/ 32 w 32"/>
                  <a:gd name="T13" fmla="*/ 24 h 32"/>
                </a:gdLst>
                <a:ahLst/>
                <a:cxnLst>
                  <a:cxn ang="0">
                    <a:pos x="T0" y="T1"/>
                  </a:cxn>
                  <a:cxn ang="0">
                    <a:pos x="T2" y="T3"/>
                  </a:cxn>
                  <a:cxn ang="0">
                    <a:pos x="T4" y="T5"/>
                  </a:cxn>
                  <a:cxn ang="0">
                    <a:pos x="T6" y="T7"/>
                  </a:cxn>
                  <a:cxn ang="0">
                    <a:pos x="T8" y="T9"/>
                  </a:cxn>
                  <a:cxn ang="0">
                    <a:pos x="T10" y="T11"/>
                  </a:cxn>
                  <a:cxn ang="0">
                    <a:pos x="T12" y="T13"/>
                  </a:cxn>
                </a:cxnLst>
                <a:rect l="0" t="0" r="r" b="b"/>
                <a:pathLst>
                  <a:path w="32" h="32">
                    <a:moveTo>
                      <a:pt x="32" y="24"/>
                    </a:moveTo>
                    <a:cubicBezTo>
                      <a:pt x="29" y="26"/>
                      <a:pt x="26" y="22"/>
                      <a:pt x="21" y="22"/>
                    </a:cubicBezTo>
                    <a:cubicBezTo>
                      <a:pt x="22" y="26"/>
                      <a:pt x="22" y="29"/>
                      <a:pt x="22" y="32"/>
                    </a:cubicBezTo>
                    <a:cubicBezTo>
                      <a:pt x="16" y="21"/>
                      <a:pt x="6" y="14"/>
                      <a:pt x="0" y="5"/>
                    </a:cubicBezTo>
                    <a:cubicBezTo>
                      <a:pt x="4" y="0"/>
                      <a:pt x="7" y="4"/>
                      <a:pt x="9" y="7"/>
                    </a:cubicBezTo>
                    <a:cubicBezTo>
                      <a:pt x="14" y="13"/>
                      <a:pt x="19" y="19"/>
                      <a:pt x="28" y="19"/>
                    </a:cubicBezTo>
                    <a:cubicBezTo>
                      <a:pt x="30" y="19"/>
                      <a:pt x="31" y="22"/>
                      <a:pt x="32" y="24"/>
                    </a:cubicBezTo>
                    <a:close/>
                  </a:path>
                </a:pathLst>
              </a:custGeom>
              <a:solidFill>
                <a:srgbClr val="8A3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7" name="Freeform 361">
                <a:extLst>
                  <a:ext uri="{FF2B5EF4-FFF2-40B4-BE49-F238E27FC236}">
                    <a16:creationId xmlns:a16="http://schemas.microsoft.com/office/drawing/2014/main" id="{0F883655-F6AF-E6CA-D277-FC64B0C8A908}"/>
                  </a:ext>
                </a:extLst>
              </p:cNvPr>
              <p:cNvSpPr/>
              <p:nvPr/>
            </p:nvSpPr>
            <p:spPr bwMode="auto">
              <a:xfrm>
                <a:off x="1117" y="1770"/>
                <a:ext cx="67" cy="59"/>
              </a:xfrm>
              <a:custGeom>
                <a:avLst/>
                <a:gdLst>
                  <a:gd name="T0" fmla="*/ 23 w 34"/>
                  <a:gd name="T1" fmla="*/ 23 h 30"/>
                  <a:gd name="T2" fmla="*/ 34 w 34"/>
                  <a:gd name="T3" fmla="*/ 18 h 30"/>
                  <a:gd name="T4" fmla="*/ 21 w 34"/>
                  <a:gd name="T5" fmla="*/ 30 h 30"/>
                  <a:gd name="T6" fmla="*/ 15 w 34"/>
                  <a:gd name="T7" fmla="*/ 14 h 30"/>
                  <a:gd name="T8" fmla="*/ 0 w 34"/>
                  <a:gd name="T9" fmla="*/ 8 h 30"/>
                  <a:gd name="T10" fmla="*/ 23 w 34"/>
                  <a:gd name="T11" fmla="*/ 23 h 30"/>
                </a:gdLst>
                <a:ahLst/>
                <a:cxnLst>
                  <a:cxn ang="0">
                    <a:pos x="T0" y="T1"/>
                  </a:cxn>
                  <a:cxn ang="0">
                    <a:pos x="T2" y="T3"/>
                  </a:cxn>
                  <a:cxn ang="0">
                    <a:pos x="T4" y="T5"/>
                  </a:cxn>
                  <a:cxn ang="0">
                    <a:pos x="T6" y="T7"/>
                  </a:cxn>
                  <a:cxn ang="0">
                    <a:pos x="T8" y="T9"/>
                  </a:cxn>
                  <a:cxn ang="0">
                    <a:pos x="T10" y="T11"/>
                  </a:cxn>
                </a:cxnLst>
                <a:rect l="0" t="0" r="r" b="b"/>
                <a:pathLst>
                  <a:path w="34" h="30">
                    <a:moveTo>
                      <a:pt x="23" y="23"/>
                    </a:moveTo>
                    <a:cubicBezTo>
                      <a:pt x="27" y="22"/>
                      <a:pt x="28" y="16"/>
                      <a:pt x="34" y="18"/>
                    </a:cubicBezTo>
                    <a:cubicBezTo>
                      <a:pt x="32" y="25"/>
                      <a:pt x="26" y="27"/>
                      <a:pt x="21" y="30"/>
                    </a:cubicBezTo>
                    <a:cubicBezTo>
                      <a:pt x="19" y="25"/>
                      <a:pt x="17" y="19"/>
                      <a:pt x="15" y="14"/>
                    </a:cubicBezTo>
                    <a:cubicBezTo>
                      <a:pt x="12" y="9"/>
                      <a:pt x="6" y="8"/>
                      <a:pt x="0" y="8"/>
                    </a:cubicBezTo>
                    <a:cubicBezTo>
                      <a:pt x="9" y="0"/>
                      <a:pt x="15" y="4"/>
                      <a:pt x="23" y="23"/>
                    </a:cubicBezTo>
                    <a:close/>
                  </a:path>
                </a:pathLst>
              </a:custGeom>
              <a:solidFill>
                <a:srgbClr val="8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8" name="Freeform 362">
                <a:extLst>
                  <a:ext uri="{FF2B5EF4-FFF2-40B4-BE49-F238E27FC236}">
                    <a16:creationId xmlns:a16="http://schemas.microsoft.com/office/drawing/2014/main" id="{52FFA7FB-F67A-A996-38E5-05006058BD2B}"/>
                  </a:ext>
                </a:extLst>
              </p:cNvPr>
              <p:cNvSpPr/>
              <p:nvPr/>
            </p:nvSpPr>
            <p:spPr bwMode="auto">
              <a:xfrm>
                <a:off x="859" y="2063"/>
                <a:ext cx="50" cy="67"/>
              </a:xfrm>
              <a:custGeom>
                <a:avLst/>
                <a:gdLst>
                  <a:gd name="T0" fmla="*/ 16 w 25"/>
                  <a:gd name="T1" fmla="*/ 33 h 34"/>
                  <a:gd name="T2" fmla="*/ 16 w 25"/>
                  <a:gd name="T3" fmla="*/ 26 h 34"/>
                  <a:gd name="T4" fmla="*/ 6 w 25"/>
                  <a:gd name="T5" fmla="*/ 22 h 34"/>
                  <a:gd name="T6" fmla="*/ 1 w 25"/>
                  <a:gd name="T7" fmla="*/ 23 h 34"/>
                  <a:gd name="T8" fmla="*/ 3 w 25"/>
                  <a:gd name="T9" fmla="*/ 17 h 34"/>
                  <a:gd name="T10" fmla="*/ 19 w 25"/>
                  <a:gd name="T11" fmla="*/ 3 h 34"/>
                  <a:gd name="T12" fmla="*/ 23 w 25"/>
                  <a:gd name="T13" fmla="*/ 1 h 34"/>
                  <a:gd name="T14" fmla="*/ 23 w 25"/>
                  <a:gd name="T15" fmla="*/ 6 h 34"/>
                  <a:gd name="T16" fmla="*/ 20 w 25"/>
                  <a:gd name="T17" fmla="*/ 31 h 34"/>
                  <a:gd name="T18" fmla="*/ 16 w 25"/>
                  <a:gd name="T19"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4">
                    <a:moveTo>
                      <a:pt x="16" y="33"/>
                    </a:moveTo>
                    <a:cubicBezTo>
                      <a:pt x="16" y="31"/>
                      <a:pt x="16" y="28"/>
                      <a:pt x="16" y="26"/>
                    </a:cubicBezTo>
                    <a:cubicBezTo>
                      <a:pt x="15" y="18"/>
                      <a:pt x="13" y="15"/>
                      <a:pt x="6" y="22"/>
                    </a:cubicBezTo>
                    <a:cubicBezTo>
                      <a:pt x="5" y="23"/>
                      <a:pt x="4" y="27"/>
                      <a:pt x="1" y="23"/>
                    </a:cubicBezTo>
                    <a:cubicBezTo>
                      <a:pt x="0" y="21"/>
                      <a:pt x="0" y="18"/>
                      <a:pt x="3" y="17"/>
                    </a:cubicBezTo>
                    <a:cubicBezTo>
                      <a:pt x="11" y="16"/>
                      <a:pt x="16" y="10"/>
                      <a:pt x="19" y="3"/>
                    </a:cubicBezTo>
                    <a:cubicBezTo>
                      <a:pt x="19" y="2"/>
                      <a:pt x="21" y="0"/>
                      <a:pt x="23" y="1"/>
                    </a:cubicBezTo>
                    <a:cubicBezTo>
                      <a:pt x="25" y="2"/>
                      <a:pt x="24" y="4"/>
                      <a:pt x="23" y="6"/>
                    </a:cubicBezTo>
                    <a:cubicBezTo>
                      <a:pt x="18" y="14"/>
                      <a:pt x="19" y="22"/>
                      <a:pt x="20" y="31"/>
                    </a:cubicBezTo>
                    <a:cubicBezTo>
                      <a:pt x="19" y="33"/>
                      <a:pt x="18" y="34"/>
                      <a:pt x="16" y="33"/>
                    </a:cubicBezTo>
                    <a:close/>
                  </a:path>
                </a:pathLst>
              </a:custGeom>
              <a:solidFill>
                <a:srgbClr val="8C3F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9" name="Freeform 363">
                <a:extLst>
                  <a:ext uri="{FF2B5EF4-FFF2-40B4-BE49-F238E27FC236}">
                    <a16:creationId xmlns:a16="http://schemas.microsoft.com/office/drawing/2014/main" id="{02508EA8-699A-5777-DBEA-E45364BD0982}"/>
                  </a:ext>
                </a:extLst>
              </p:cNvPr>
              <p:cNvSpPr/>
              <p:nvPr/>
            </p:nvSpPr>
            <p:spPr bwMode="auto">
              <a:xfrm>
                <a:off x="978" y="2358"/>
                <a:ext cx="67" cy="51"/>
              </a:xfrm>
              <a:custGeom>
                <a:avLst/>
                <a:gdLst>
                  <a:gd name="T0" fmla="*/ 0 w 34"/>
                  <a:gd name="T1" fmla="*/ 0 h 26"/>
                  <a:gd name="T2" fmla="*/ 34 w 34"/>
                  <a:gd name="T3" fmla="*/ 26 h 26"/>
                  <a:gd name="T4" fmla="*/ 17 w 34"/>
                  <a:gd name="T5" fmla="*/ 26 h 26"/>
                  <a:gd name="T6" fmla="*/ 12 w 34"/>
                  <a:gd name="T7" fmla="*/ 13 h 26"/>
                  <a:gd name="T8" fmla="*/ 0 w 34"/>
                  <a:gd name="T9" fmla="*/ 0 h 26"/>
                </a:gdLst>
                <a:ahLst/>
                <a:cxnLst>
                  <a:cxn ang="0">
                    <a:pos x="T0" y="T1"/>
                  </a:cxn>
                  <a:cxn ang="0">
                    <a:pos x="T2" y="T3"/>
                  </a:cxn>
                  <a:cxn ang="0">
                    <a:pos x="T4" y="T5"/>
                  </a:cxn>
                  <a:cxn ang="0">
                    <a:pos x="T6" y="T7"/>
                  </a:cxn>
                  <a:cxn ang="0">
                    <a:pos x="T8" y="T9"/>
                  </a:cxn>
                </a:cxnLst>
                <a:rect l="0" t="0" r="r" b="b"/>
                <a:pathLst>
                  <a:path w="34" h="26">
                    <a:moveTo>
                      <a:pt x="0" y="0"/>
                    </a:moveTo>
                    <a:cubicBezTo>
                      <a:pt x="10" y="9"/>
                      <a:pt x="25" y="10"/>
                      <a:pt x="34" y="26"/>
                    </a:cubicBezTo>
                    <a:cubicBezTo>
                      <a:pt x="26" y="19"/>
                      <a:pt x="22" y="24"/>
                      <a:pt x="17" y="26"/>
                    </a:cubicBezTo>
                    <a:cubicBezTo>
                      <a:pt x="19" y="20"/>
                      <a:pt x="18" y="16"/>
                      <a:pt x="12" y="13"/>
                    </a:cubicBezTo>
                    <a:cubicBezTo>
                      <a:pt x="6" y="11"/>
                      <a:pt x="1" y="7"/>
                      <a:pt x="0" y="0"/>
                    </a:cubicBezTo>
                    <a:close/>
                  </a:path>
                </a:pathLst>
              </a:custGeom>
              <a:solidFill>
                <a:srgbClr val="853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0" name="Freeform 364">
                <a:extLst>
                  <a:ext uri="{FF2B5EF4-FFF2-40B4-BE49-F238E27FC236}">
                    <a16:creationId xmlns:a16="http://schemas.microsoft.com/office/drawing/2014/main" id="{8BA6799C-C76C-70E6-EF61-6817351B244E}"/>
                  </a:ext>
                </a:extLst>
              </p:cNvPr>
              <p:cNvSpPr/>
              <p:nvPr/>
            </p:nvSpPr>
            <p:spPr bwMode="auto">
              <a:xfrm>
                <a:off x="901" y="2298"/>
                <a:ext cx="41" cy="46"/>
              </a:xfrm>
              <a:custGeom>
                <a:avLst/>
                <a:gdLst>
                  <a:gd name="T0" fmla="*/ 5 w 21"/>
                  <a:gd name="T1" fmla="*/ 0 h 23"/>
                  <a:gd name="T2" fmla="*/ 21 w 21"/>
                  <a:gd name="T3" fmla="*/ 11 h 23"/>
                  <a:gd name="T4" fmla="*/ 14 w 21"/>
                  <a:gd name="T5" fmla="*/ 23 h 23"/>
                  <a:gd name="T6" fmla="*/ 5 w 21"/>
                  <a:gd name="T7" fmla="*/ 0 h 23"/>
                </a:gdLst>
                <a:ahLst/>
                <a:cxnLst>
                  <a:cxn ang="0">
                    <a:pos x="T0" y="T1"/>
                  </a:cxn>
                  <a:cxn ang="0">
                    <a:pos x="T2" y="T3"/>
                  </a:cxn>
                  <a:cxn ang="0">
                    <a:pos x="T4" y="T5"/>
                  </a:cxn>
                  <a:cxn ang="0">
                    <a:pos x="T6" y="T7"/>
                  </a:cxn>
                </a:cxnLst>
                <a:rect l="0" t="0" r="r" b="b"/>
                <a:pathLst>
                  <a:path w="21" h="23">
                    <a:moveTo>
                      <a:pt x="5" y="0"/>
                    </a:moveTo>
                    <a:cubicBezTo>
                      <a:pt x="15" y="1"/>
                      <a:pt x="17" y="6"/>
                      <a:pt x="21" y="11"/>
                    </a:cubicBezTo>
                    <a:cubicBezTo>
                      <a:pt x="9" y="9"/>
                      <a:pt x="17" y="19"/>
                      <a:pt x="14" y="23"/>
                    </a:cubicBezTo>
                    <a:cubicBezTo>
                      <a:pt x="0" y="19"/>
                      <a:pt x="12" y="8"/>
                      <a:pt x="5" y="0"/>
                    </a:cubicBezTo>
                    <a:close/>
                  </a:path>
                </a:pathLst>
              </a:custGeom>
              <a:solidFill>
                <a:srgbClr val="8A36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1" name="Freeform 365">
                <a:extLst>
                  <a:ext uri="{FF2B5EF4-FFF2-40B4-BE49-F238E27FC236}">
                    <a16:creationId xmlns:a16="http://schemas.microsoft.com/office/drawing/2014/main" id="{71B26F87-A6FF-ED9B-15A4-1F6132BD750B}"/>
                  </a:ext>
                </a:extLst>
              </p:cNvPr>
              <p:cNvSpPr/>
              <p:nvPr/>
            </p:nvSpPr>
            <p:spPr bwMode="auto">
              <a:xfrm>
                <a:off x="1083" y="1875"/>
                <a:ext cx="38" cy="77"/>
              </a:xfrm>
              <a:custGeom>
                <a:avLst/>
                <a:gdLst>
                  <a:gd name="T0" fmla="*/ 17 w 19"/>
                  <a:gd name="T1" fmla="*/ 39 h 39"/>
                  <a:gd name="T2" fmla="*/ 11 w 19"/>
                  <a:gd name="T3" fmla="*/ 25 h 39"/>
                  <a:gd name="T4" fmla="*/ 5 w 19"/>
                  <a:gd name="T5" fmla="*/ 9 h 39"/>
                  <a:gd name="T6" fmla="*/ 2 w 19"/>
                  <a:gd name="T7" fmla="*/ 3 h 39"/>
                  <a:gd name="T8" fmla="*/ 10 w 19"/>
                  <a:gd name="T9" fmla="*/ 5 h 39"/>
                  <a:gd name="T10" fmla="*/ 16 w 19"/>
                  <a:gd name="T11" fmla="*/ 27 h 39"/>
                  <a:gd name="T12" fmla="*/ 17 w 19"/>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9" h="39">
                    <a:moveTo>
                      <a:pt x="17" y="39"/>
                    </a:moveTo>
                    <a:cubicBezTo>
                      <a:pt x="8" y="36"/>
                      <a:pt x="9" y="30"/>
                      <a:pt x="11" y="25"/>
                    </a:cubicBezTo>
                    <a:cubicBezTo>
                      <a:pt x="14" y="18"/>
                      <a:pt x="14" y="12"/>
                      <a:pt x="5" y="9"/>
                    </a:cubicBezTo>
                    <a:cubicBezTo>
                      <a:pt x="3" y="8"/>
                      <a:pt x="0" y="6"/>
                      <a:pt x="2" y="3"/>
                    </a:cubicBezTo>
                    <a:cubicBezTo>
                      <a:pt x="5" y="0"/>
                      <a:pt x="8" y="3"/>
                      <a:pt x="10" y="5"/>
                    </a:cubicBezTo>
                    <a:cubicBezTo>
                      <a:pt x="15" y="11"/>
                      <a:pt x="19" y="19"/>
                      <a:pt x="16" y="27"/>
                    </a:cubicBezTo>
                    <a:cubicBezTo>
                      <a:pt x="14" y="31"/>
                      <a:pt x="14" y="34"/>
                      <a:pt x="17" y="39"/>
                    </a:cubicBezTo>
                    <a:close/>
                  </a:path>
                </a:pathLst>
              </a:custGeom>
              <a:solidFill>
                <a:srgbClr val="873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2" name="Freeform 366">
                <a:extLst>
                  <a:ext uri="{FF2B5EF4-FFF2-40B4-BE49-F238E27FC236}">
                    <a16:creationId xmlns:a16="http://schemas.microsoft.com/office/drawing/2014/main" id="{18ACAF54-7018-5620-CFD3-1204823DDBB5}"/>
                  </a:ext>
                </a:extLst>
              </p:cNvPr>
              <p:cNvSpPr/>
              <p:nvPr/>
            </p:nvSpPr>
            <p:spPr bwMode="auto">
              <a:xfrm>
                <a:off x="992" y="1958"/>
                <a:ext cx="39" cy="44"/>
              </a:xfrm>
              <a:custGeom>
                <a:avLst/>
                <a:gdLst>
                  <a:gd name="T0" fmla="*/ 19 w 20"/>
                  <a:gd name="T1" fmla="*/ 22 h 22"/>
                  <a:gd name="T2" fmla="*/ 11 w 20"/>
                  <a:gd name="T3" fmla="*/ 8 h 22"/>
                  <a:gd name="T4" fmla="*/ 3 w 20"/>
                  <a:gd name="T5" fmla="*/ 14 h 22"/>
                  <a:gd name="T6" fmla="*/ 1 w 20"/>
                  <a:gd name="T7" fmla="*/ 6 h 22"/>
                  <a:gd name="T8" fmla="*/ 7 w 20"/>
                  <a:gd name="T9" fmla="*/ 2 h 22"/>
                  <a:gd name="T10" fmla="*/ 19 w 20"/>
                  <a:gd name="T11" fmla="*/ 22 h 22"/>
                </a:gdLst>
                <a:ahLst/>
                <a:cxnLst>
                  <a:cxn ang="0">
                    <a:pos x="T0" y="T1"/>
                  </a:cxn>
                  <a:cxn ang="0">
                    <a:pos x="T2" y="T3"/>
                  </a:cxn>
                  <a:cxn ang="0">
                    <a:pos x="T4" y="T5"/>
                  </a:cxn>
                  <a:cxn ang="0">
                    <a:pos x="T6" y="T7"/>
                  </a:cxn>
                  <a:cxn ang="0">
                    <a:pos x="T8" y="T9"/>
                  </a:cxn>
                  <a:cxn ang="0">
                    <a:pos x="T10" y="T11"/>
                  </a:cxn>
                </a:cxnLst>
                <a:rect l="0" t="0" r="r" b="b"/>
                <a:pathLst>
                  <a:path w="20" h="22">
                    <a:moveTo>
                      <a:pt x="19" y="22"/>
                    </a:moveTo>
                    <a:cubicBezTo>
                      <a:pt x="13" y="18"/>
                      <a:pt x="13" y="12"/>
                      <a:pt x="11" y="8"/>
                    </a:cubicBezTo>
                    <a:cubicBezTo>
                      <a:pt x="6" y="7"/>
                      <a:pt x="9" y="17"/>
                      <a:pt x="3" y="14"/>
                    </a:cubicBezTo>
                    <a:cubicBezTo>
                      <a:pt x="0" y="12"/>
                      <a:pt x="0" y="9"/>
                      <a:pt x="1" y="6"/>
                    </a:cubicBezTo>
                    <a:cubicBezTo>
                      <a:pt x="1" y="1"/>
                      <a:pt x="3" y="0"/>
                      <a:pt x="7" y="2"/>
                    </a:cubicBezTo>
                    <a:cubicBezTo>
                      <a:pt x="16" y="5"/>
                      <a:pt x="20" y="11"/>
                      <a:pt x="19" y="22"/>
                    </a:cubicBezTo>
                    <a:close/>
                  </a:path>
                </a:pathLst>
              </a:custGeom>
              <a:solidFill>
                <a:srgbClr val="832E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3" name="Freeform 367">
                <a:extLst>
                  <a:ext uri="{FF2B5EF4-FFF2-40B4-BE49-F238E27FC236}">
                    <a16:creationId xmlns:a16="http://schemas.microsoft.com/office/drawing/2014/main" id="{F91F20E5-2308-DFB5-712E-E0EF61C10E46}"/>
                  </a:ext>
                </a:extLst>
              </p:cNvPr>
              <p:cNvSpPr/>
              <p:nvPr/>
            </p:nvSpPr>
            <p:spPr bwMode="auto">
              <a:xfrm>
                <a:off x="974" y="1833"/>
                <a:ext cx="36" cy="52"/>
              </a:xfrm>
              <a:custGeom>
                <a:avLst/>
                <a:gdLst>
                  <a:gd name="T0" fmla="*/ 6 w 18"/>
                  <a:gd name="T1" fmla="*/ 26 h 26"/>
                  <a:gd name="T2" fmla="*/ 8 w 18"/>
                  <a:gd name="T3" fmla="*/ 2 h 26"/>
                  <a:gd name="T4" fmla="*/ 15 w 18"/>
                  <a:gd name="T5" fmla="*/ 3 h 26"/>
                  <a:gd name="T6" fmla="*/ 12 w 18"/>
                  <a:gd name="T7" fmla="*/ 7 h 26"/>
                  <a:gd name="T8" fmla="*/ 7 w 18"/>
                  <a:gd name="T9" fmla="*/ 17 h 26"/>
                  <a:gd name="T10" fmla="*/ 6 w 18"/>
                  <a:gd name="T11" fmla="*/ 26 h 26"/>
                </a:gdLst>
                <a:ahLst/>
                <a:cxnLst>
                  <a:cxn ang="0">
                    <a:pos x="T0" y="T1"/>
                  </a:cxn>
                  <a:cxn ang="0">
                    <a:pos x="T2" y="T3"/>
                  </a:cxn>
                  <a:cxn ang="0">
                    <a:pos x="T4" y="T5"/>
                  </a:cxn>
                  <a:cxn ang="0">
                    <a:pos x="T6" y="T7"/>
                  </a:cxn>
                  <a:cxn ang="0">
                    <a:pos x="T8" y="T9"/>
                  </a:cxn>
                  <a:cxn ang="0">
                    <a:pos x="T10" y="T11"/>
                  </a:cxn>
                </a:cxnLst>
                <a:rect l="0" t="0" r="r" b="b"/>
                <a:pathLst>
                  <a:path w="18" h="26">
                    <a:moveTo>
                      <a:pt x="6" y="26"/>
                    </a:moveTo>
                    <a:cubicBezTo>
                      <a:pt x="0" y="18"/>
                      <a:pt x="1" y="6"/>
                      <a:pt x="8" y="2"/>
                    </a:cubicBezTo>
                    <a:cubicBezTo>
                      <a:pt x="10" y="0"/>
                      <a:pt x="13" y="0"/>
                      <a:pt x="15" y="3"/>
                    </a:cubicBezTo>
                    <a:cubicBezTo>
                      <a:pt x="18" y="6"/>
                      <a:pt x="14" y="7"/>
                      <a:pt x="12" y="7"/>
                    </a:cubicBezTo>
                    <a:cubicBezTo>
                      <a:pt x="6" y="9"/>
                      <a:pt x="6" y="13"/>
                      <a:pt x="7" y="17"/>
                    </a:cubicBezTo>
                    <a:cubicBezTo>
                      <a:pt x="7" y="20"/>
                      <a:pt x="9" y="24"/>
                      <a:pt x="6" y="26"/>
                    </a:cubicBezTo>
                    <a:close/>
                  </a:path>
                </a:pathLst>
              </a:custGeom>
              <a:solidFill>
                <a:srgbClr val="822A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4" name="Freeform 368">
                <a:extLst>
                  <a:ext uri="{FF2B5EF4-FFF2-40B4-BE49-F238E27FC236}">
                    <a16:creationId xmlns:a16="http://schemas.microsoft.com/office/drawing/2014/main" id="{BAE78ABA-4840-4AEA-EB51-FB744F329823}"/>
                  </a:ext>
                </a:extLst>
              </p:cNvPr>
              <p:cNvSpPr/>
              <p:nvPr/>
            </p:nvSpPr>
            <p:spPr bwMode="auto">
              <a:xfrm>
                <a:off x="909" y="2184"/>
                <a:ext cx="49" cy="39"/>
              </a:xfrm>
              <a:custGeom>
                <a:avLst/>
                <a:gdLst>
                  <a:gd name="T0" fmla="*/ 1 w 25"/>
                  <a:gd name="T1" fmla="*/ 20 h 20"/>
                  <a:gd name="T2" fmla="*/ 8 w 25"/>
                  <a:gd name="T3" fmla="*/ 0 h 20"/>
                  <a:gd name="T4" fmla="*/ 25 w 25"/>
                  <a:gd name="T5" fmla="*/ 18 h 20"/>
                  <a:gd name="T6" fmla="*/ 1 w 25"/>
                  <a:gd name="T7" fmla="*/ 20 h 20"/>
                </a:gdLst>
                <a:ahLst/>
                <a:cxnLst>
                  <a:cxn ang="0">
                    <a:pos x="T0" y="T1"/>
                  </a:cxn>
                  <a:cxn ang="0">
                    <a:pos x="T2" y="T3"/>
                  </a:cxn>
                  <a:cxn ang="0">
                    <a:pos x="T4" y="T5"/>
                  </a:cxn>
                  <a:cxn ang="0">
                    <a:pos x="T6" y="T7"/>
                  </a:cxn>
                </a:cxnLst>
                <a:rect l="0" t="0" r="r" b="b"/>
                <a:pathLst>
                  <a:path w="25" h="20">
                    <a:moveTo>
                      <a:pt x="1" y="20"/>
                    </a:moveTo>
                    <a:cubicBezTo>
                      <a:pt x="0" y="11"/>
                      <a:pt x="4" y="7"/>
                      <a:pt x="8" y="0"/>
                    </a:cubicBezTo>
                    <a:cubicBezTo>
                      <a:pt x="13" y="7"/>
                      <a:pt x="17" y="13"/>
                      <a:pt x="25" y="18"/>
                    </a:cubicBezTo>
                    <a:cubicBezTo>
                      <a:pt x="16" y="20"/>
                      <a:pt x="7" y="1"/>
                      <a:pt x="1" y="20"/>
                    </a:cubicBezTo>
                    <a:close/>
                  </a:path>
                </a:pathLst>
              </a:custGeom>
              <a:solidFill>
                <a:srgbClr val="832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5" name="Freeform 369">
                <a:extLst>
                  <a:ext uri="{FF2B5EF4-FFF2-40B4-BE49-F238E27FC236}">
                    <a16:creationId xmlns:a16="http://schemas.microsoft.com/office/drawing/2014/main" id="{65F62034-2875-651A-B4E1-BD7D8540E01B}"/>
                  </a:ext>
                </a:extLst>
              </p:cNvPr>
              <p:cNvSpPr/>
              <p:nvPr/>
            </p:nvSpPr>
            <p:spPr bwMode="auto">
              <a:xfrm>
                <a:off x="1099" y="2172"/>
                <a:ext cx="41" cy="53"/>
              </a:xfrm>
              <a:custGeom>
                <a:avLst/>
                <a:gdLst>
                  <a:gd name="T0" fmla="*/ 0 w 21"/>
                  <a:gd name="T1" fmla="*/ 1 h 27"/>
                  <a:gd name="T2" fmla="*/ 21 w 21"/>
                  <a:gd name="T3" fmla="*/ 12 h 27"/>
                  <a:gd name="T4" fmla="*/ 11 w 21"/>
                  <a:gd name="T5" fmla="*/ 27 h 27"/>
                  <a:gd name="T6" fmla="*/ 10 w 21"/>
                  <a:gd name="T7" fmla="*/ 13 h 27"/>
                  <a:gd name="T8" fmla="*/ 0 w 21"/>
                  <a:gd name="T9" fmla="*/ 1 h 27"/>
                </a:gdLst>
                <a:ahLst/>
                <a:cxnLst>
                  <a:cxn ang="0">
                    <a:pos x="T0" y="T1"/>
                  </a:cxn>
                  <a:cxn ang="0">
                    <a:pos x="T2" y="T3"/>
                  </a:cxn>
                  <a:cxn ang="0">
                    <a:pos x="T4" y="T5"/>
                  </a:cxn>
                  <a:cxn ang="0">
                    <a:pos x="T6" y="T7"/>
                  </a:cxn>
                  <a:cxn ang="0">
                    <a:pos x="T8" y="T9"/>
                  </a:cxn>
                </a:cxnLst>
                <a:rect l="0" t="0" r="r" b="b"/>
                <a:pathLst>
                  <a:path w="21" h="27">
                    <a:moveTo>
                      <a:pt x="0" y="1"/>
                    </a:moveTo>
                    <a:cubicBezTo>
                      <a:pt x="10" y="0"/>
                      <a:pt x="13" y="9"/>
                      <a:pt x="21" y="12"/>
                    </a:cubicBezTo>
                    <a:cubicBezTo>
                      <a:pt x="14" y="15"/>
                      <a:pt x="11" y="20"/>
                      <a:pt x="11" y="27"/>
                    </a:cubicBezTo>
                    <a:cubicBezTo>
                      <a:pt x="5" y="22"/>
                      <a:pt x="9" y="17"/>
                      <a:pt x="10" y="13"/>
                    </a:cubicBezTo>
                    <a:cubicBezTo>
                      <a:pt x="11" y="5"/>
                      <a:pt x="3" y="7"/>
                      <a:pt x="0" y="1"/>
                    </a:cubicBezTo>
                    <a:close/>
                  </a:path>
                </a:pathLst>
              </a:custGeom>
              <a:solidFill>
                <a:srgbClr val="802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6" name="Freeform 370">
                <a:extLst>
                  <a:ext uri="{FF2B5EF4-FFF2-40B4-BE49-F238E27FC236}">
                    <a16:creationId xmlns:a16="http://schemas.microsoft.com/office/drawing/2014/main" id="{35521F7F-50EC-1D50-DFDB-395F63689025}"/>
                  </a:ext>
                </a:extLst>
              </p:cNvPr>
              <p:cNvSpPr/>
              <p:nvPr/>
            </p:nvSpPr>
            <p:spPr bwMode="auto">
              <a:xfrm>
                <a:off x="980" y="1914"/>
                <a:ext cx="55" cy="34"/>
              </a:xfrm>
              <a:custGeom>
                <a:avLst/>
                <a:gdLst>
                  <a:gd name="T0" fmla="*/ 28 w 28"/>
                  <a:gd name="T1" fmla="*/ 17 h 17"/>
                  <a:gd name="T2" fmla="*/ 19 w 28"/>
                  <a:gd name="T3" fmla="*/ 13 h 17"/>
                  <a:gd name="T4" fmla="*/ 7 w 28"/>
                  <a:gd name="T5" fmla="*/ 11 h 17"/>
                  <a:gd name="T6" fmla="*/ 2 w 28"/>
                  <a:gd name="T7" fmla="*/ 12 h 17"/>
                  <a:gd name="T8" fmla="*/ 2 w 28"/>
                  <a:gd name="T9" fmla="*/ 6 h 17"/>
                  <a:gd name="T10" fmla="*/ 10 w 28"/>
                  <a:gd name="T11" fmla="*/ 1 h 17"/>
                  <a:gd name="T12" fmla="*/ 28 w 28"/>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8" h="17">
                    <a:moveTo>
                      <a:pt x="28" y="17"/>
                    </a:moveTo>
                    <a:cubicBezTo>
                      <a:pt x="23" y="17"/>
                      <a:pt x="21" y="15"/>
                      <a:pt x="19" y="13"/>
                    </a:cubicBezTo>
                    <a:cubicBezTo>
                      <a:pt x="16" y="9"/>
                      <a:pt x="12" y="2"/>
                      <a:pt x="7" y="11"/>
                    </a:cubicBezTo>
                    <a:cubicBezTo>
                      <a:pt x="6" y="12"/>
                      <a:pt x="3" y="13"/>
                      <a:pt x="2" y="12"/>
                    </a:cubicBezTo>
                    <a:cubicBezTo>
                      <a:pt x="0" y="10"/>
                      <a:pt x="2" y="8"/>
                      <a:pt x="2" y="6"/>
                    </a:cubicBezTo>
                    <a:cubicBezTo>
                      <a:pt x="4" y="2"/>
                      <a:pt x="6" y="0"/>
                      <a:pt x="10" y="1"/>
                    </a:cubicBezTo>
                    <a:cubicBezTo>
                      <a:pt x="18" y="4"/>
                      <a:pt x="23" y="9"/>
                      <a:pt x="28" y="17"/>
                    </a:cubicBezTo>
                    <a:close/>
                  </a:path>
                </a:pathLst>
              </a:custGeom>
              <a:solidFill>
                <a:srgbClr val="7F28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7" name="Freeform 371">
                <a:extLst>
                  <a:ext uri="{FF2B5EF4-FFF2-40B4-BE49-F238E27FC236}">
                    <a16:creationId xmlns:a16="http://schemas.microsoft.com/office/drawing/2014/main" id="{F72BE524-E5EF-E619-CFC9-8EF65A21415D}"/>
                  </a:ext>
                </a:extLst>
              </p:cNvPr>
              <p:cNvSpPr/>
              <p:nvPr/>
            </p:nvSpPr>
            <p:spPr bwMode="auto">
              <a:xfrm>
                <a:off x="948" y="2065"/>
                <a:ext cx="18" cy="45"/>
              </a:xfrm>
              <a:custGeom>
                <a:avLst/>
                <a:gdLst>
                  <a:gd name="T0" fmla="*/ 9 w 9"/>
                  <a:gd name="T1" fmla="*/ 0 h 23"/>
                  <a:gd name="T2" fmla="*/ 9 w 9"/>
                  <a:gd name="T3" fmla="*/ 18 h 23"/>
                  <a:gd name="T4" fmla="*/ 4 w 9"/>
                  <a:gd name="T5" fmla="*/ 23 h 23"/>
                  <a:gd name="T6" fmla="*/ 0 w 9"/>
                  <a:gd name="T7" fmla="*/ 18 h 23"/>
                  <a:gd name="T8" fmla="*/ 9 w 9"/>
                  <a:gd name="T9" fmla="*/ 0 h 23"/>
                </a:gdLst>
                <a:ahLst/>
                <a:cxnLst>
                  <a:cxn ang="0">
                    <a:pos x="T0" y="T1"/>
                  </a:cxn>
                  <a:cxn ang="0">
                    <a:pos x="T2" y="T3"/>
                  </a:cxn>
                  <a:cxn ang="0">
                    <a:pos x="T4" y="T5"/>
                  </a:cxn>
                  <a:cxn ang="0">
                    <a:pos x="T6" y="T7"/>
                  </a:cxn>
                  <a:cxn ang="0">
                    <a:pos x="T8" y="T9"/>
                  </a:cxn>
                </a:cxnLst>
                <a:rect l="0" t="0" r="r" b="b"/>
                <a:pathLst>
                  <a:path w="9" h="23">
                    <a:moveTo>
                      <a:pt x="9" y="0"/>
                    </a:moveTo>
                    <a:cubicBezTo>
                      <a:pt x="9" y="7"/>
                      <a:pt x="9" y="13"/>
                      <a:pt x="9" y="18"/>
                    </a:cubicBezTo>
                    <a:cubicBezTo>
                      <a:pt x="9" y="21"/>
                      <a:pt x="7" y="23"/>
                      <a:pt x="4" y="23"/>
                    </a:cubicBezTo>
                    <a:cubicBezTo>
                      <a:pt x="1" y="22"/>
                      <a:pt x="0" y="21"/>
                      <a:pt x="0" y="18"/>
                    </a:cubicBezTo>
                    <a:cubicBezTo>
                      <a:pt x="2" y="12"/>
                      <a:pt x="0" y="4"/>
                      <a:pt x="9" y="0"/>
                    </a:cubicBezTo>
                    <a:close/>
                  </a:path>
                </a:pathLst>
              </a:custGeom>
              <a:solidFill>
                <a:srgbClr val="8731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8" name="Freeform 372">
                <a:extLst>
                  <a:ext uri="{FF2B5EF4-FFF2-40B4-BE49-F238E27FC236}">
                    <a16:creationId xmlns:a16="http://schemas.microsoft.com/office/drawing/2014/main" id="{FFC4DB04-EA48-1AFA-7E3D-B6C6CADE182D}"/>
                  </a:ext>
                </a:extLst>
              </p:cNvPr>
              <p:cNvSpPr/>
              <p:nvPr/>
            </p:nvSpPr>
            <p:spPr bwMode="auto">
              <a:xfrm>
                <a:off x="879" y="2114"/>
                <a:ext cx="52" cy="40"/>
              </a:xfrm>
              <a:custGeom>
                <a:avLst/>
                <a:gdLst>
                  <a:gd name="T0" fmla="*/ 6 w 26"/>
                  <a:gd name="T1" fmla="*/ 7 h 20"/>
                  <a:gd name="T2" fmla="*/ 10 w 26"/>
                  <a:gd name="T3" fmla="*/ 5 h 20"/>
                  <a:gd name="T4" fmla="*/ 26 w 26"/>
                  <a:gd name="T5" fmla="*/ 0 h 20"/>
                  <a:gd name="T6" fmla="*/ 1 w 26"/>
                  <a:gd name="T7" fmla="*/ 17 h 20"/>
                  <a:gd name="T8" fmla="*/ 6 w 26"/>
                  <a:gd name="T9" fmla="*/ 7 h 20"/>
                </a:gdLst>
                <a:ahLst/>
                <a:cxnLst>
                  <a:cxn ang="0">
                    <a:pos x="T0" y="T1"/>
                  </a:cxn>
                  <a:cxn ang="0">
                    <a:pos x="T2" y="T3"/>
                  </a:cxn>
                  <a:cxn ang="0">
                    <a:pos x="T4" y="T5"/>
                  </a:cxn>
                  <a:cxn ang="0">
                    <a:pos x="T6" y="T7"/>
                  </a:cxn>
                  <a:cxn ang="0">
                    <a:pos x="T8" y="T9"/>
                  </a:cxn>
                </a:cxnLst>
                <a:rect l="0" t="0" r="r" b="b"/>
                <a:pathLst>
                  <a:path w="26" h="20">
                    <a:moveTo>
                      <a:pt x="6" y="7"/>
                    </a:moveTo>
                    <a:cubicBezTo>
                      <a:pt x="7" y="6"/>
                      <a:pt x="9" y="6"/>
                      <a:pt x="10" y="5"/>
                    </a:cubicBezTo>
                    <a:cubicBezTo>
                      <a:pt x="19" y="19"/>
                      <a:pt x="20" y="2"/>
                      <a:pt x="26" y="0"/>
                    </a:cubicBezTo>
                    <a:cubicBezTo>
                      <a:pt x="26" y="20"/>
                      <a:pt x="9" y="11"/>
                      <a:pt x="1" y="17"/>
                    </a:cubicBezTo>
                    <a:cubicBezTo>
                      <a:pt x="0" y="11"/>
                      <a:pt x="4" y="10"/>
                      <a:pt x="6" y="7"/>
                    </a:cubicBezTo>
                    <a:close/>
                  </a:path>
                </a:pathLst>
              </a:custGeom>
              <a:solidFill>
                <a:srgbClr val="853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9" name="Freeform 373">
                <a:extLst>
                  <a:ext uri="{FF2B5EF4-FFF2-40B4-BE49-F238E27FC236}">
                    <a16:creationId xmlns:a16="http://schemas.microsoft.com/office/drawing/2014/main" id="{B0734EB3-8779-85C0-C78D-4CC0B7F34CD9}"/>
                  </a:ext>
                </a:extLst>
              </p:cNvPr>
              <p:cNvSpPr/>
              <p:nvPr/>
            </p:nvSpPr>
            <p:spPr bwMode="auto">
              <a:xfrm>
                <a:off x="931" y="2354"/>
                <a:ext cx="41" cy="49"/>
              </a:xfrm>
              <a:custGeom>
                <a:avLst/>
                <a:gdLst>
                  <a:gd name="T0" fmla="*/ 3 w 21"/>
                  <a:gd name="T1" fmla="*/ 25 h 25"/>
                  <a:gd name="T2" fmla="*/ 9 w 21"/>
                  <a:gd name="T3" fmla="*/ 0 h 25"/>
                  <a:gd name="T4" fmla="*/ 16 w 21"/>
                  <a:gd name="T5" fmla="*/ 14 h 25"/>
                  <a:gd name="T6" fmla="*/ 19 w 21"/>
                  <a:gd name="T7" fmla="*/ 18 h 25"/>
                  <a:gd name="T8" fmla="*/ 14 w 21"/>
                  <a:gd name="T9" fmla="*/ 18 h 25"/>
                  <a:gd name="T10" fmla="*/ 3 w 21"/>
                  <a:gd name="T11" fmla="*/ 25 h 25"/>
                </a:gdLst>
                <a:ahLst/>
                <a:cxnLst>
                  <a:cxn ang="0">
                    <a:pos x="T0" y="T1"/>
                  </a:cxn>
                  <a:cxn ang="0">
                    <a:pos x="T2" y="T3"/>
                  </a:cxn>
                  <a:cxn ang="0">
                    <a:pos x="T4" y="T5"/>
                  </a:cxn>
                  <a:cxn ang="0">
                    <a:pos x="T6" y="T7"/>
                  </a:cxn>
                  <a:cxn ang="0">
                    <a:pos x="T8" y="T9"/>
                  </a:cxn>
                  <a:cxn ang="0">
                    <a:pos x="T10" y="T11"/>
                  </a:cxn>
                </a:cxnLst>
                <a:rect l="0" t="0" r="r" b="b"/>
                <a:pathLst>
                  <a:path w="21" h="25">
                    <a:moveTo>
                      <a:pt x="3" y="25"/>
                    </a:moveTo>
                    <a:cubicBezTo>
                      <a:pt x="0" y="14"/>
                      <a:pt x="4" y="9"/>
                      <a:pt x="9" y="0"/>
                    </a:cubicBezTo>
                    <a:cubicBezTo>
                      <a:pt x="10" y="7"/>
                      <a:pt x="10" y="13"/>
                      <a:pt x="16" y="14"/>
                    </a:cubicBezTo>
                    <a:cubicBezTo>
                      <a:pt x="18" y="14"/>
                      <a:pt x="21" y="16"/>
                      <a:pt x="19" y="18"/>
                    </a:cubicBezTo>
                    <a:cubicBezTo>
                      <a:pt x="18" y="21"/>
                      <a:pt x="16" y="19"/>
                      <a:pt x="14" y="18"/>
                    </a:cubicBezTo>
                    <a:cubicBezTo>
                      <a:pt x="9" y="14"/>
                      <a:pt x="5" y="16"/>
                      <a:pt x="3" y="25"/>
                    </a:cubicBezTo>
                    <a:close/>
                  </a:path>
                </a:pathLst>
              </a:custGeom>
              <a:solidFill>
                <a:srgbClr val="863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0" name="Freeform 374">
                <a:extLst>
                  <a:ext uri="{FF2B5EF4-FFF2-40B4-BE49-F238E27FC236}">
                    <a16:creationId xmlns:a16="http://schemas.microsoft.com/office/drawing/2014/main" id="{D85E3491-C222-C8E5-36EF-FFA51B89BE54}"/>
                  </a:ext>
                </a:extLst>
              </p:cNvPr>
              <p:cNvSpPr/>
              <p:nvPr/>
            </p:nvSpPr>
            <p:spPr bwMode="auto">
              <a:xfrm>
                <a:off x="1134" y="1976"/>
                <a:ext cx="70" cy="31"/>
              </a:xfrm>
              <a:custGeom>
                <a:avLst/>
                <a:gdLst>
                  <a:gd name="T0" fmla="*/ 3 w 35"/>
                  <a:gd name="T1" fmla="*/ 4 h 16"/>
                  <a:gd name="T2" fmla="*/ 4 w 35"/>
                  <a:gd name="T3" fmla="*/ 0 h 16"/>
                  <a:gd name="T4" fmla="*/ 14 w 35"/>
                  <a:gd name="T5" fmla="*/ 2 h 16"/>
                  <a:gd name="T6" fmla="*/ 35 w 35"/>
                  <a:gd name="T7" fmla="*/ 16 h 16"/>
                  <a:gd name="T8" fmla="*/ 4 w 35"/>
                  <a:gd name="T9" fmla="*/ 14 h 16"/>
                  <a:gd name="T10" fmla="*/ 3 w 35"/>
                  <a:gd name="T11" fmla="*/ 14 h 16"/>
                  <a:gd name="T12" fmla="*/ 3 w 35"/>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35" h="16">
                    <a:moveTo>
                      <a:pt x="3" y="4"/>
                    </a:moveTo>
                    <a:cubicBezTo>
                      <a:pt x="3" y="2"/>
                      <a:pt x="4" y="1"/>
                      <a:pt x="4" y="0"/>
                    </a:cubicBezTo>
                    <a:cubicBezTo>
                      <a:pt x="6" y="4"/>
                      <a:pt x="10" y="2"/>
                      <a:pt x="14" y="2"/>
                    </a:cubicBezTo>
                    <a:cubicBezTo>
                      <a:pt x="23" y="2"/>
                      <a:pt x="31" y="4"/>
                      <a:pt x="35" y="16"/>
                    </a:cubicBezTo>
                    <a:cubicBezTo>
                      <a:pt x="13" y="1"/>
                      <a:pt x="12" y="1"/>
                      <a:pt x="4" y="14"/>
                    </a:cubicBezTo>
                    <a:cubicBezTo>
                      <a:pt x="3" y="14"/>
                      <a:pt x="3" y="14"/>
                      <a:pt x="3" y="14"/>
                    </a:cubicBezTo>
                    <a:cubicBezTo>
                      <a:pt x="0" y="10"/>
                      <a:pt x="0" y="7"/>
                      <a:pt x="3" y="4"/>
                    </a:cubicBezTo>
                    <a:close/>
                  </a:path>
                </a:pathLst>
              </a:custGeom>
              <a:solidFill>
                <a:srgbClr val="812B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1" name="Freeform 375">
                <a:extLst>
                  <a:ext uri="{FF2B5EF4-FFF2-40B4-BE49-F238E27FC236}">
                    <a16:creationId xmlns:a16="http://schemas.microsoft.com/office/drawing/2014/main" id="{854A5CC6-9316-2F10-C836-953A83991DE3}"/>
                  </a:ext>
                </a:extLst>
              </p:cNvPr>
              <p:cNvSpPr/>
              <p:nvPr/>
            </p:nvSpPr>
            <p:spPr bwMode="auto">
              <a:xfrm>
                <a:off x="1095" y="1820"/>
                <a:ext cx="37" cy="39"/>
              </a:xfrm>
              <a:custGeom>
                <a:avLst/>
                <a:gdLst>
                  <a:gd name="T0" fmla="*/ 16 w 19"/>
                  <a:gd name="T1" fmla="*/ 0 h 20"/>
                  <a:gd name="T2" fmla="*/ 13 w 19"/>
                  <a:gd name="T3" fmla="*/ 10 h 20"/>
                  <a:gd name="T4" fmla="*/ 10 w 19"/>
                  <a:gd name="T5" fmla="*/ 20 h 20"/>
                  <a:gd name="T6" fmla="*/ 8 w 19"/>
                  <a:gd name="T7" fmla="*/ 8 h 20"/>
                  <a:gd name="T8" fmla="*/ 16 w 19"/>
                  <a:gd name="T9" fmla="*/ 0 h 20"/>
                </a:gdLst>
                <a:ahLst/>
                <a:cxnLst>
                  <a:cxn ang="0">
                    <a:pos x="T0" y="T1"/>
                  </a:cxn>
                  <a:cxn ang="0">
                    <a:pos x="T2" y="T3"/>
                  </a:cxn>
                  <a:cxn ang="0">
                    <a:pos x="T4" y="T5"/>
                  </a:cxn>
                  <a:cxn ang="0">
                    <a:pos x="T6" y="T7"/>
                  </a:cxn>
                  <a:cxn ang="0">
                    <a:pos x="T8" y="T9"/>
                  </a:cxn>
                </a:cxnLst>
                <a:rect l="0" t="0" r="r" b="b"/>
                <a:pathLst>
                  <a:path w="19" h="20">
                    <a:moveTo>
                      <a:pt x="16" y="0"/>
                    </a:moveTo>
                    <a:cubicBezTo>
                      <a:pt x="19" y="5"/>
                      <a:pt x="15" y="7"/>
                      <a:pt x="13" y="10"/>
                    </a:cubicBezTo>
                    <a:cubicBezTo>
                      <a:pt x="11" y="13"/>
                      <a:pt x="10" y="16"/>
                      <a:pt x="10" y="20"/>
                    </a:cubicBezTo>
                    <a:cubicBezTo>
                      <a:pt x="0" y="15"/>
                      <a:pt x="0" y="14"/>
                      <a:pt x="8" y="8"/>
                    </a:cubicBezTo>
                    <a:cubicBezTo>
                      <a:pt x="11" y="5"/>
                      <a:pt x="13" y="3"/>
                      <a:pt x="16" y="0"/>
                    </a:cubicBezTo>
                    <a:close/>
                  </a:path>
                </a:pathLst>
              </a:custGeom>
              <a:solidFill>
                <a:srgbClr val="863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2" name="Freeform 376">
                <a:extLst>
                  <a:ext uri="{FF2B5EF4-FFF2-40B4-BE49-F238E27FC236}">
                    <a16:creationId xmlns:a16="http://schemas.microsoft.com/office/drawing/2014/main" id="{AD63CCE0-CA0E-6ACC-27E2-2D2AF9F7F2AC}"/>
                  </a:ext>
                </a:extLst>
              </p:cNvPr>
              <p:cNvSpPr/>
              <p:nvPr/>
            </p:nvSpPr>
            <p:spPr bwMode="auto">
              <a:xfrm>
                <a:off x="936" y="1784"/>
                <a:ext cx="44" cy="30"/>
              </a:xfrm>
              <a:custGeom>
                <a:avLst/>
                <a:gdLst>
                  <a:gd name="T0" fmla="*/ 0 w 22"/>
                  <a:gd name="T1" fmla="*/ 2 h 15"/>
                  <a:gd name="T2" fmla="*/ 15 w 22"/>
                  <a:gd name="T3" fmla="*/ 3 h 15"/>
                  <a:gd name="T4" fmla="*/ 20 w 22"/>
                  <a:gd name="T5" fmla="*/ 2 h 15"/>
                  <a:gd name="T6" fmla="*/ 19 w 22"/>
                  <a:gd name="T7" fmla="*/ 8 h 15"/>
                  <a:gd name="T8" fmla="*/ 0 w 22"/>
                  <a:gd name="T9" fmla="*/ 2 h 15"/>
                </a:gdLst>
                <a:ahLst/>
                <a:cxnLst>
                  <a:cxn ang="0">
                    <a:pos x="T0" y="T1"/>
                  </a:cxn>
                  <a:cxn ang="0">
                    <a:pos x="T2" y="T3"/>
                  </a:cxn>
                  <a:cxn ang="0">
                    <a:pos x="T4" y="T5"/>
                  </a:cxn>
                  <a:cxn ang="0">
                    <a:pos x="T6" y="T7"/>
                  </a:cxn>
                  <a:cxn ang="0">
                    <a:pos x="T8" y="T9"/>
                  </a:cxn>
                </a:cxnLst>
                <a:rect l="0" t="0" r="r" b="b"/>
                <a:pathLst>
                  <a:path w="22" h="15">
                    <a:moveTo>
                      <a:pt x="0" y="2"/>
                    </a:moveTo>
                    <a:cubicBezTo>
                      <a:pt x="6" y="6"/>
                      <a:pt x="11" y="8"/>
                      <a:pt x="15" y="3"/>
                    </a:cubicBezTo>
                    <a:cubicBezTo>
                      <a:pt x="16" y="1"/>
                      <a:pt x="18" y="0"/>
                      <a:pt x="20" y="2"/>
                    </a:cubicBezTo>
                    <a:cubicBezTo>
                      <a:pt x="22" y="4"/>
                      <a:pt x="20" y="6"/>
                      <a:pt x="19" y="8"/>
                    </a:cubicBezTo>
                    <a:cubicBezTo>
                      <a:pt x="13" y="15"/>
                      <a:pt x="9" y="14"/>
                      <a:pt x="0" y="2"/>
                    </a:cubicBezTo>
                    <a:close/>
                  </a:path>
                </a:pathLst>
              </a:custGeom>
              <a:solidFill>
                <a:srgbClr val="873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3" name="Freeform 377">
                <a:extLst>
                  <a:ext uri="{FF2B5EF4-FFF2-40B4-BE49-F238E27FC236}">
                    <a16:creationId xmlns:a16="http://schemas.microsoft.com/office/drawing/2014/main" id="{4A609F2F-4863-C690-F176-2C1AE2B7A6CE}"/>
                  </a:ext>
                </a:extLst>
              </p:cNvPr>
              <p:cNvSpPr/>
              <p:nvPr/>
            </p:nvSpPr>
            <p:spPr bwMode="auto">
              <a:xfrm>
                <a:off x="1190" y="2279"/>
                <a:ext cx="51" cy="35"/>
              </a:xfrm>
              <a:custGeom>
                <a:avLst/>
                <a:gdLst>
                  <a:gd name="T0" fmla="*/ 14 w 26"/>
                  <a:gd name="T1" fmla="*/ 0 h 18"/>
                  <a:gd name="T2" fmla="*/ 15 w 26"/>
                  <a:gd name="T3" fmla="*/ 11 h 18"/>
                  <a:gd name="T4" fmla="*/ 26 w 26"/>
                  <a:gd name="T5" fmla="*/ 18 h 18"/>
                  <a:gd name="T6" fmla="*/ 0 w 26"/>
                  <a:gd name="T7" fmla="*/ 13 h 18"/>
                  <a:gd name="T8" fmla="*/ 14 w 26"/>
                  <a:gd name="T9" fmla="*/ 0 h 18"/>
                </a:gdLst>
                <a:ahLst/>
                <a:cxnLst>
                  <a:cxn ang="0">
                    <a:pos x="T0" y="T1"/>
                  </a:cxn>
                  <a:cxn ang="0">
                    <a:pos x="T2" y="T3"/>
                  </a:cxn>
                  <a:cxn ang="0">
                    <a:pos x="T4" y="T5"/>
                  </a:cxn>
                  <a:cxn ang="0">
                    <a:pos x="T6" y="T7"/>
                  </a:cxn>
                  <a:cxn ang="0">
                    <a:pos x="T8" y="T9"/>
                  </a:cxn>
                </a:cxnLst>
                <a:rect l="0" t="0" r="r" b="b"/>
                <a:pathLst>
                  <a:path w="26" h="18">
                    <a:moveTo>
                      <a:pt x="14" y="0"/>
                    </a:moveTo>
                    <a:cubicBezTo>
                      <a:pt x="16" y="4"/>
                      <a:pt x="7" y="9"/>
                      <a:pt x="15" y="11"/>
                    </a:cubicBezTo>
                    <a:cubicBezTo>
                      <a:pt x="19" y="12"/>
                      <a:pt x="23" y="13"/>
                      <a:pt x="26" y="18"/>
                    </a:cubicBezTo>
                    <a:cubicBezTo>
                      <a:pt x="18" y="17"/>
                      <a:pt x="10" y="15"/>
                      <a:pt x="0" y="13"/>
                    </a:cubicBezTo>
                    <a:cubicBezTo>
                      <a:pt x="8" y="10"/>
                      <a:pt x="9" y="4"/>
                      <a:pt x="14" y="0"/>
                    </a:cubicBezTo>
                    <a:close/>
                  </a:path>
                </a:pathLst>
              </a:custGeom>
              <a:solidFill>
                <a:srgbClr val="833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4" name="Freeform 378">
                <a:extLst>
                  <a:ext uri="{FF2B5EF4-FFF2-40B4-BE49-F238E27FC236}">
                    <a16:creationId xmlns:a16="http://schemas.microsoft.com/office/drawing/2014/main" id="{D9032EB3-9998-DC4F-932D-2B1E1EF1E140}"/>
                  </a:ext>
                </a:extLst>
              </p:cNvPr>
              <p:cNvSpPr/>
              <p:nvPr/>
            </p:nvSpPr>
            <p:spPr bwMode="auto">
              <a:xfrm>
                <a:off x="1150" y="2017"/>
                <a:ext cx="40" cy="34"/>
              </a:xfrm>
              <a:custGeom>
                <a:avLst/>
                <a:gdLst>
                  <a:gd name="T0" fmla="*/ 15 w 20"/>
                  <a:gd name="T1" fmla="*/ 17 h 17"/>
                  <a:gd name="T2" fmla="*/ 0 w 20"/>
                  <a:gd name="T3" fmla="*/ 1 h 17"/>
                  <a:gd name="T4" fmla="*/ 4 w 20"/>
                  <a:gd name="T5" fmla="*/ 0 h 17"/>
                  <a:gd name="T6" fmla="*/ 15 w 20"/>
                  <a:gd name="T7" fmla="*/ 17 h 17"/>
                </a:gdLst>
                <a:ahLst/>
                <a:cxnLst>
                  <a:cxn ang="0">
                    <a:pos x="T0" y="T1"/>
                  </a:cxn>
                  <a:cxn ang="0">
                    <a:pos x="T2" y="T3"/>
                  </a:cxn>
                  <a:cxn ang="0">
                    <a:pos x="T4" y="T5"/>
                  </a:cxn>
                  <a:cxn ang="0">
                    <a:pos x="T6" y="T7"/>
                  </a:cxn>
                </a:cxnLst>
                <a:rect l="0" t="0" r="r" b="b"/>
                <a:pathLst>
                  <a:path w="20" h="17">
                    <a:moveTo>
                      <a:pt x="15" y="17"/>
                    </a:moveTo>
                    <a:cubicBezTo>
                      <a:pt x="13" y="9"/>
                      <a:pt x="9" y="4"/>
                      <a:pt x="0" y="1"/>
                    </a:cubicBezTo>
                    <a:cubicBezTo>
                      <a:pt x="3" y="0"/>
                      <a:pt x="3" y="0"/>
                      <a:pt x="4" y="0"/>
                    </a:cubicBezTo>
                    <a:cubicBezTo>
                      <a:pt x="19" y="2"/>
                      <a:pt x="20" y="3"/>
                      <a:pt x="15" y="17"/>
                    </a:cubicBezTo>
                    <a:close/>
                  </a:path>
                </a:pathLst>
              </a:custGeom>
              <a:solidFill>
                <a:srgbClr val="873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5" name="Freeform 379">
                <a:extLst>
                  <a:ext uri="{FF2B5EF4-FFF2-40B4-BE49-F238E27FC236}">
                    <a16:creationId xmlns:a16="http://schemas.microsoft.com/office/drawing/2014/main" id="{CB04EBCA-4E98-86D1-2023-5FD9513F6C0F}"/>
                  </a:ext>
                </a:extLst>
              </p:cNvPr>
              <p:cNvSpPr/>
              <p:nvPr/>
            </p:nvSpPr>
            <p:spPr bwMode="auto">
              <a:xfrm>
                <a:off x="1061" y="1665"/>
                <a:ext cx="38" cy="28"/>
              </a:xfrm>
              <a:custGeom>
                <a:avLst/>
                <a:gdLst>
                  <a:gd name="T0" fmla="*/ 2 w 19"/>
                  <a:gd name="T1" fmla="*/ 0 h 14"/>
                  <a:gd name="T2" fmla="*/ 19 w 19"/>
                  <a:gd name="T3" fmla="*/ 7 h 14"/>
                  <a:gd name="T4" fmla="*/ 3 w 19"/>
                  <a:gd name="T5" fmla="*/ 13 h 14"/>
                  <a:gd name="T6" fmla="*/ 0 w 19"/>
                  <a:gd name="T7" fmla="*/ 10 h 14"/>
                  <a:gd name="T8" fmla="*/ 2 w 19"/>
                  <a:gd name="T9" fmla="*/ 0 h 14"/>
                </a:gdLst>
                <a:ahLst/>
                <a:cxnLst>
                  <a:cxn ang="0">
                    <a:pos x="T0" y="T1"/>
                  </a:cxn>
                  <a:cxn ang="0">
                    <a:pos x="T2" y="T3"/>
                  </a:cxn>
                  <a:cxn ang="0">
                    <a:pos x="T4" y="T5"/>
                  </a:cxn>
                  <a:cxn ang="0">
                    <a:pos x="T6" y="T7"/>
                  </a:cxn>
                  <a:cxn ang="0">
                    <a:pos x="T8" y="T9"/>
                  </a:cxn>
                </a:cxnLst>
                <a:rect l="0" t="0" r="r" b="b"/>
                <a:pathLst>
                  <a:path w="19" h="14">
                    <a:moveTo>
                      <a:pt x="2" y="0"/>
                    </a:moveTo>
                    <a:cubicBezTo>
                      <a:pt x="8" y="2"/>
                      <a:pt x="13" y="3"/>
                      <a:pt x="19" y="7"/>
                    </a:cubicBezTo>
                    <a:cubicBezTo>
                      <a:pt x="14" y="11"/>
                      <a:pt x="5" y="4"/>
                      <a:pt x="3" y="13"/>
                    </a:cubicBezTo>
                    <a:cubicBezTo>
                      <a:pt x="3" y="14"/>
                      <a:pt x="0" y="12"/>
                      <a:pt x="0" y="10"/>
                    </a:cubicBezTo>
                    <a:cubicBezTo>
                      <a:pt x="0" y="7"/>
                      <a:pt x="1" y="3"/>
                      <a:pt x="2" y="0"/>
                    </a:cubicBezTo>
                    <a:close/>
                  </a:path>
                </a:pathLst>
              </a:custGeom>
              <a:solidFill>
                <a:srgbClr val="8D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6" name="Freeform 380">
                <a:extLst>
                  <a:ext uri="{FF2B5EF4-FFF2-40B4-BE49-F238E27FC236}">
                    <a16:creationId xmlns:a16="http://schemas.microsoft.com/office/drawing/2014/main" id="{E50B8744-2133-B26A-259F-D078BCC4F157}"/>
                  </a:ext>
                </a:extLst>
              </p:cNvPr>
              <p:cNvSpPr/>
              <p:nvPr/>
            </p:nvSpPr>
            <p:spPr bwMode="auto">
              <a:xfrm>
                <a:off x="907" y="1808"/>
                <a:ext cx="33" cy="45"/>
              </a:xfrm>
              <a:custGeom>
                <a:avLst/>
                <a:gdLst>
                  <a:gd name="T0" fmla="*/ 0 w 17"/>
                  <a:gd name="T1" fmla="*/ 22 h 23"/>
                  <a:gd name="T2" fmla="*/ 10 w 17"/>
                  <a:gd name="T3" fmla="*/ 0 h 23"/>
                  <a:gd name="T4" fmla="*/ 17 w 17"/>
                  <a:gd name="T5" fmla="*/ 11 h 23"/>
                  <a:gd name="T6" fmla="*/ 1 w 17"/>
                  <a:gd name="T7" fmla="*/ 23 h 23"/>
                  <a:gd name="T8" fmla="*/ 0 w 17"/>
                  <a:gd name="T9" fmla="*/ 22 h 23"/>
                </a:gdLst>
                <a:ahLst/>
                <a:cxnLst>
                  <a:cxn ang="0">
                    <a:pos x="T0" y="T1"/>
                  </a:cxn>
                  <a:cxn ang="0">
                    <a:pos x="T2" y="T3"/>
                  </a:cxn>
                  <a:cxn ang="0">
                    <a:pos x="T4" y="T5"/>
                  </a:cxn>
                  <a:cxn ang="0">
                    <a:pos x="T6" y="T7"/>
                  </a:cxn>
                  <a:cxn ang="0">
                    <a:pos x="T8" y="T9"/>
                  </a:cxn>
                </a:cxnLst>
                <a:rect l="0" t="0" r="r" b="b"/>
                <a:pathLst>
                  <a:path w="17" h="23">
                    <a:moveTo>
                      <a:pt x="0" y="22"/>
                    </a:moveTo>
                    <a:cubicBezTo>
                      <a:pt x="4" y="15"/>
                      <a:pt x="7" y="8"/>
                      <a:pt x="10" y="0"/>
                    </a:cubicBezTo>
                    <a:cubicBezTo>
                      <a:pt x="15" y="3"/>
                      <a:pt x="14" y="8"/>
                      <a:pt x="17" y="11"/>
                    </a:cubicBezTo>
                    <a:cubicBezTo>
                      <a:pt x="9" y="11"/>
                      <a:pt x="6" y="18"/>
                      <a:pt x="1" y="23"/>
                    </a:cubicBezTo>
                    <a:cubicBezTo>
                      <a:pt x="1" y="23"/>
                      <a:pt x="1" y="22"/>
                      <a:pt x="0" y="22"/>
                    </a:cubicBezTo>
                    <a:close/>
                  </a:path>
                </a:pathLst>
              </a:custGeom>
              <a:solidFill>
                <a:srgbClr val="812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7" name="Freeform 381">
                <a:extLst>
                  <a:ext uri="{FF2B5EF4-FFF2-40B4-BE49-F238E27FC236}">
                    <a16:creationId xmlns:a16="http://schemas.microsoft.com/office/drawing/2014/main" id="{E2519CBB-E86A-22ED-4888-BA54A5B56706}"/>
                  </a:ext>
                </a:extLst>
              </p:cNvPr>
              <p:cNvSpPr/>
              <p:nvPr/>
            </p:nvSpPr>
            <p:spPr bwMode="auto">
              <a:xfrm>
                <a:off x="994" y="2292"/>
                <a:ext cx="32" cy="38"/>
              </a:xfrm>
              <a:custGeom>
                <a:avLst/>
                <a:gdLst>
                  <a:gd name="T0" fmla="*/ 16 w 16"/>
                  <a:gd name="T1" fmla="*/ 19 h 19"/>
                  <a:gd name="T2" fmla="*/ 0 w 16"/>
                  <a:gd name="T3" fmla="*/ 16 h 19"/>
                  <a:gd name="T4" fmla="*/ 8 w 16"/>
                  <a:gd name="T5" fmla="*/ 0 h 19"/>
                  <a:gd name="T6" fmla="*/ 16 w 16"/>
                  <a:gd name="T7" fmla="*/ 19 h 19"/>
                </a:gdLst>
                <a:ahLst/>
                <a:cxnLst>
                  <a:cxn ang="0">
                    <a:pos x="T0" y="T1"/>
                  </a:cxn>
                  <a:cxn ang="0">
                    <a:pos x="T2" y="T3"/>
                  </a:cxn>
                  <a:cxn ang="0">
                    <a:pos x="T4" y="T5"/>
                  </a:cxn>
                  <a:cxn ang="0">
                    <a:pos x="T6" y="T7"/>
                  </a:cxn>
                </a:cxnLst>
                <a:rect l="0" t="0" r="r" b="b"/>
                <a:pathLst>
                  <a:path w="16" h="19">
                    <a:moveTo>
                      <a:pt x="16" y="19"/>
                    </a:moveTo>
                    <a:cubicBezTo>
                      <a:pt x="9" y="11"/>
                      <a:pt x="9" y="11"/>
                      <a:pt x="0" y="16"/>
                    </a:cubicBezTo>
                    <a:cubicBezTo>
                      <a:pt x="3" y="10"/>
                      <a:pt x="5" y="5"/>
                      <a:pt x="8" y="0"/>
                    </a:cubicBezTo>
                    <a:cubicBezTo>
                      <a:pt x="13" y="6"/>
                      <a:pt x="14" y="13"/>
                      <a:pt x="16" y="19"/>
                    </a:cubicBezTo>
                    <a:close/>
                  </a:path>
                </a:pathLst>
              </a:custGeom>
              <a:solidFill>
                <a:srgbClr val="8531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8" name="Freeform 382">
                <a:extLst>
                  <a:ext uri="{FF2B5EF4-FFF2-40B4-BE49-F238E27FC236}">
                    <a16:creationId xmlns:a16="http://schemas.microsoft.com/office/drawing/2014/main" id="{03126076-6BED-66C3-CC8B-01447B7940ED}"/>
                  </a:ext>
                </a:extLst>
              </p:cNvPr>
              <p:cNvSpPr/>
              <p:nvPr/>
            </p:nvSpPr>
            <p:spPr bwMode="auto">
              <a:xfrm>
                <a:off x="1144" y="2286"/>
                <a:ext cx="28" cy="52"/>
              </a:xfrm>
              <a:custGeom>
                <a:avLst/>
                <a:gdLst>
                  <a:gd name="T0" fmla="*/ 11 w 14"/>
                  <a:gd name="T1" fmla="*/ 0 h 26"/>
                  <a:gd name="T2" fmla="*/ 14 w 14"/>
                  <a:gd name="T3" fmla="*/ 26 h 26"/>
                  <a:gd name="T4" fmla="*/ 11 w 14"/>
                  <a:gd name="T5" fmla="*/ 0 h 26"/>
                </a:gdLst>
                <a:ahLst/>
                <a:cxnLst>
                  <a:cxn ang="0">
                    <a:pos x="T0" y="T1"/>
                  </a:cxn>
                  <a:cxn ang="0">
                    <a:pos x="T2" y="T3"/>
                  </a:cxn>
                  <a:cxn ang="0">
                    <a:pos x="T4" y="T5"/>
                  </a:cxn>
                </a:cxnLst>
                <a:rect l="0" t="0" r="r" b="b"/>
                <a:pathLst>
                  <a:path w="14" h="26">
                    <a:moveTo>
                      <a:pt x="11" y="0"/>
                    </a:moveTo>
                    <a:cubicBezTo>
                      <a:pt x="12" y="9"/>
                      <a:pt x="2" y="17"/>
                      <a:pt x="14" y="26"/>
                    </a:cubicBezTo>
                    <a:cubicBezTo>
                      <a:pt x="0" y="21"/>
                      <a:pt x="0" y="16"/>
                      <a:pt x="11" y="0"/>
                    </a:cubicBezTo>
                    <a:close/>
                  </a:path>
                </a:pathLst>
              </a:custGeom>
              <a:solidFill>
                <a:srgbClr val="85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9" name="Freeform 383">
                <a:extLst>
                  <a:ext uri="{FF2B5EF4-FFF2-40B4-BE49-F238E27FC236}">
                    <a16:creationId xmlns:a16="http://schemas.microsoft.com/office/drawing/2014/main" id="{23A16EF3-6A94-1334-F5FF-9127D0F02163}"/>
                  </a:ext>
                </a:extLst>
              </p:cNvPr>
              <p:cNvSpPr/>
              <p:nvPr/>
            </p:nvSpPr>
            <p:spPr bwMode="auto">
              <a:xfrm>
                <a:off x="875" y="2366"/>
                <a:ext cx="44" cy="59"/>
              </a:xfrm>
              <a:custGeom>
                <a:avLst/>
                <a:gdLst>
                  <a:gd name="T0" fmla="*/ 22 w 22"/>
                  <a:gd name="T1" fmla="*/ 30 h 30"/>
                  <a:gd name="T2" fmla="*/ 0 w 22"/>
                  <a:gd name="T3" fmla="*/ 0 h 30"/>
                  <a:gd name="T4" fmla="*/ 22 w 22"/>
                  <a:gd name="T5" fmla="*/ 30 h 30"/>
                </a:gdLst>
                <a:ahLst/>
                <a:cxnLst>
                  <a:cxn ang="0">
                    <a:pos x="T0" y="T1"/>
                  </a:cxn>
                  <a:cxn ang="0">
                    <a:pos x="T2" y="T3"/>
                  </a:cxn>
                  <a:cxn ang="0">
                    <a:pos x="T4" y="T5"/>
                  </a:cxn>
                </a:cxnLst>
                <a:rect l="0" t="0" r="r" b="b"/>
                <a:pathLst>
                  <a:path w="22" h="30">
                    <a:moveTo>
                      <a:pt x="22" y="30"/>
                    </a:moveTo>
                    <a:cubicBezTo>
                      <a:pt x="12" y="22"/>
                      <a:pt x="7" y="11"/>
                      <a:pt x="0" y="0"/>
                    </a:cubicBezTo>
                    <a:cubicBezTo>
                      <a:pt x="10" y="8"/>
                      <a:pt x="17" y="19"/>
                      <a:pt x="22" y="30"/>
                    </a:cubicBezTo>
                    <a:close/>
                  </a:path>
                </a:pathLst>
              </a:custGeom>
              <a:solidFill>
                <a:srgbClr val="904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0" name="Freeform 384">
                <a:extLst>
                  <a:ext uri="{FF2B5EF4-FFF2-40B4-BE49-F238E27FC236}">
                    <a16:creationId xmlns:a16="http://schemas.microsoft.com/office/drawing/2014/main" id="{6F5CED80-1070-35DA-267E-BCD6D5A447B5}"/>
                  </a:ext>
                </a:extLst>
              </p:cNvPr>
              <p:cNvSpPr/>
              <p:nvPr/>
            </p:nvSpPr>
            <p:spPr bwMode="auto">
              <a:xfrm>
                <a:off x="1008" y="2496"/>
                <a:ext cx="25" cy="54"/>
              </a:xfrm>
              <a:custGeom>
                <a:avLst/>
                <a:gdLst>
                  <a:gd name="T0" fmla="*/ 10 w 13"/>
                  <a:gd name="T1" fmla="*/ 27 h 27"/>
                  <a:gd name="T2" fmla="*/ 6 w 13"/>
                  <a:gd name="T3" fmla="*/ 9 h 27"/>
                  <a:gd name="T4" fmla="*/ 0 w 13"/>
                  <a:gd name="T5" fmla="*/ 0 h 27"/>
                  <a:gd name="T6" fmla="*/ 9 w 13"/>
                  <a:gd name="T7" fmla="*/ 16 h 27"/>
                  <a:gd name="T8" fmla="*/ 10 w 13"/>
                  <a:gd name="T9" fmla="*/ 27 h 27"/>
                  <a:gd name="T10" fmla="*/ 10 w 13"/>
                  <a:gd name="T11" fmla="*/ 27 h 27"/>
                </a:gdLst>
                <a:ahLst/>
                <a:cxnLst>
                  <a:cxn ang="0">
                    <a:pos x="T0" y="T1"/>
                  </a:cxn>
                  <a:cxn ang="0">
                    <a:pos x="T2" y="T3"/>
                  </a:cxn>
                  <a:cxn ang="0">
                    <a:pos x="T4" y="T5"/>
                  </a:cxn>
                  <a:cxn ang="0">
                    <a:pos x="T6" y="T7"/>
                  </a:cxn>
                  <a:cxn ang="0">
                    <a:pos x="T8" y="T9"/>
                  </a:cxn>
                  <a:cxn ang="0">
                    <a:pos x="T10" y="T11"/>
                  </a:cxn>
                </a:cxnLst>
                <a:rect l="0" t="0" r="r" b="b"/>
                <a:pathLst>
                  <a:path w="13" h="27">
                    <a:moveTo>
                      <a:pt x="10" y="27"/>
                    </a:moveTo>
                    <a:cubicBezTo>
                      <a:pt x="7" y="21"/>
                      <a:pt x="3" y="16"/>
                      <a:pt x="6" y="9"/>
                    </a:cubicBezTo>
                    <a:cubicBezTo>
                      <a:pt x="8" y="4"/>
                      <a:pt x="0" y="5"/>
                      <a:pt x="0" y="0"/>
                    </a:cubicBezTo>
                    <a:cubicBezTo>
                      <a:pt x="11" y="4"/>
                      <a:pt x="12" y="4"/>
                      <a:pt x="9" y="16"/>
                    </a:cubicBezTo>
                    <a:cubicBezTo>
                      <a:pt x="8" y="20"/>
                      <a:pt x="13" y="23"/>
                      <a:pt x="10" y="27"/>
                    </a:cubicBezTo>
                    <a:cubicBezTo>
                      <a:pt x="10" y="27"/>
                      <a:pt x="10" y="27"/>
                      <a:pt x="10" y="27"/>
                    </a:cubicBezTo>
                    <a:close/>
                  </a:path>
                </a:pathLst>
              </a:custGeom>
              <a:solidFill>
                <a:srgbClr val="8A3A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1" name="Freeform 385">
                <a:extLst>
                  <a:ext uri="{FF2B5EF4-FFF2-40B4-BE49-F238E27FC236}">
                    <a16:creationId xmlns:a16="http://schemas.microsoft.com/office/drawing/2014/main" id="{E9ACE9A0-76C1-409E-1236-AAEA916A137E}"/>
                  </a:ext>
                </a:extLst>
              </p:cNvPr>
              <p:cNvSpPr/>
              <p:nvPr/>
            </p:nvSpPr>
            <p:spPr bwMode="auto">
              <a:xfrm>
                <a:off x="990" y="2077"/>
                <a:ext cx="28" cy="37"/>
              </a:xfrm>
              <a:custGeom>
                <a:avLst/>
                <a:gdLst>
                  <a:gd name="T0" fmla="*/ 0 w 14"/>
                  <a:gd name="T1" fmla="*/ 19 h 19"/>
                  <a:gd name="T2" fmla="*/ 7 w 14"/>
                  <a:gd name="T3" fmla="*/ 3 h 19"/>
                  <a:gd name="T4" fmla="*/ 11 w 14"/>
                  <a:gd name="T5" fmla="*/ 1 h 19"/>
                  <a:gd name="T6" fmla="*/ 13 w 14"/>
                  <a:gd name="T7" fmla="*/ 5 h 19"/>
                  <a:gd name="T8" fmla="*/ 0 w 14"/>
                  <a:gd name="T9" fmla="*/ 19 h 19"/>
                </a:gdLst>
                <a:ahLst/>
                <a:cxnLst>
                  <a:cxn ang="0">
                    <a:pos x="T0" y="T1"/>
                  </a:cxn>
                  <a:cxn ang="0">
                    <a:pos x="T2" y="T3"/>
                  </a:cxn>
                  <a:cxn ang="0">
                    <a:pos x="T4" y="T5"/>
                  </a:cxn>
                  <a:cxn ang="0">
                    <a:pos x="T6" y="T7"/>
                  </a:cxn>
                  <a:cxn ang="0">
                    <a:pos x="T8" y="T9"/>
                  </a:cxn>
                </a:cxnLst>
                <a:rect l="0" t="0" r="r" b="b"/>
                <a:pathLst>
                  <a:path w="14" h="19">
                    <a:moveTo>
                      <a:pt x="0" y="19"/>
                    </a:moveTo>
                    <a:cubicBezTo>
                      <a:pt x="1" y="13"/>
                      <a:pt x="7" y="9"/>
                      <a:pt x="7" y="3"/>
                    </a:cubicBezTo>
                    <a:cubicBezTo>
                      <a:pt x="8" y="1"/>
                      <a:pt x="9" y="0"/>
                      <a:pt x="11" y="1"/>
                    </a:cubicBezTo>
                    <a:cubicBezTo>
                      <a:pt x="13" y="2"/>
                      <a:pt x="14" y="3"/>
                      <a:pt x="13" y="5"/>
                    </a:cubicBezTo>
                    <a:cubicBezTo>
                      <a:pt x="12" y="13"/>
                      <a:pt x="8" y="17"/>
                      <a:pt x="0" y="19"/>
                    </a:cubicBezTo>
                    <a:close/>
                  </a:path>
                </a:pathLst>
              </a:custGeom>
              <a:solidFill>
                <a:srgbClr val="822B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2" name="Freeform 386">
                <a:extLst>
                  <a:ext uri="{FF2B5EF4-FFF2-40B4-BE49-F238E27FC236}">
                    <a16:creationId xmlns:a16="http://schemas.microsoft.com/office/drawing/2014/main" id="{38820CF4-57D7-0832-EA0D-017F028A2547}"/>
                  </a:ext>
                </a:extLst>
              </p:cNvPr>
              <p:cNvSpPr/>
              <p:nvPr/>
            </p:nvSpPr>
            <p:spPr bwMode="auto">
              <a:xfrm>
                <a:off x="1075" y="1782"/>
                <a:ext cx="28" cy="41"/>
              </a:xfrm>
              <a:custGeom>
                <a:avLst/>
                <a:gdLst>
                  <a:gd name="T0" fmla="*/ 8 w 14"/>
                  <a:gd name="T1" fmla="*/ 21 h 21"/>
                  <a:gd name="T2" fmla="*/ 3 w 14"/>
                  <a:gd name="T3" fmla="*/ 0 h 21"/>
                  <a:gd name="T4" fmla="*/ 8 w 14"/>
                  <a:gd name="T5" fmla="*/ 21 h 21"/>
                </a:gdLst>
                <a:ahLst/>
                <a:cxnLst>
                  <a:cxn ang="0">
                    <a:pos x="T0" y="T1"/>
                  </a:cxn>
                  <a:cxn ang="0">
                    <a:pos x="T2" y="T3"/>
                  </a:cxn>
                  <a:cxn ang="0">
                    <a:pos x="T4" y="T5"/>
                  </a:cxn>
                </a:cxnLst>
                <a:rect l="0" t="0" r="r" b="b"/>
                <a:pathLst>
                  <a:path w="14" h="21">
                    <a:moveTo>
                      <a:pt x="8" y="21"/>
                    </a:moveTo>
                    <a:cubicBezTo>
                      <a:pt x="0" y="15"/>
                      <a:pt x="3" y="7"/>
                      <a:pt x="3" y="0"/>
                    </a:cubicBezTo>
                    <a:cubicBezTo>
                      <a:pt x="14" y="4"/>
                      <a:pt x="10" y="12"/>
                      <a:pt x="8" y="21"/>
                    </a:cubicBezTo>
                    <a:close/>
                  </a:path>
                </a:pathLst>
              </a:custGeom>
              <a:solidFill>
                <a:srgbClr val="812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3" name="Freeform 387">
                <a:extLst>
                  <a:ext uri="{FF2B5EF4-FFF2-40B4-BE49-F238E27FC236}">
                    <a16:creationId xmlns:a16="http://schemas.microsoft.com/office/drawing/2014/main" id="{F1E6E583-2EFB-AC8E-2A25-05F401B42298}"/>
                  </a:ext>
                </a:extLst>
              </p:cNvPr>
              <p:cNvSpPr/>
              <p:nvPr/>
            </p:nvSpPr>
            <p:spPr bwMode="auto">
              <a:xfrm>
                <a:off x="841" y="2035"/>
                <a:ext cx="24" cy="46"/>
              </a:xfrm>
              <a:custGeom>
                <a:avLst/>
                <a:gdLst>
                  <a:gd name="T0" fmla="*/ 3 w 12"/>
                  <a:gd name="T1" fmla="*/ 23 h 23"/>
                  <a:gd name="T2" fmla="*/ 1 w 12"/>
                  <a:gd name="T3" fmla="*/ 21 h 23"/>
                  <a:gd name="T4" fmla="*/ 2 w 12"/>
                  <a:gd name="T5" fmla="*/ 6 h 23"/>
                  <a:gd name="T6" fmla="*/ 3 w 12"/>
                  <a:gd name="T7" fmla="*/ 0 h 23"/>
                  <a:gd name="T8" fmla="*/ 9 w 12"/>
                  <a:gd name="T9" fmla="*/ 17 h 23"/>
                  <a:gd name="T10" fmla="*/ 3 w 12"/>
                  <a:gd name="T11" fmla="*/ 23 h 23"/>
                </a:gdLst>
                <a:ahLst/>
                <a:cxnLst>
                  <a:cxn ang="0">
                    <a:pos x="T0" y="T1"/>
                  </a:cxn>
                  <a:cxn ang="0">
                    <a:pos x="T2" y="T3"/>
                  </a:cxn>
                  <a:cxn ang="0">
                    <a:pos x="T4" y="T5"/>
                  </a:cxn>
                  <a:cxn ang="0">
                    <a:pos x="T6" y="T7"/>
                  </a:cxn>
                  <a:cxn ang="0">
                    <a:pos x="T8" y="T9"/>
                  </a:cxn>
                  <a:cxn ang="0">
                    <a:pos x="T10" y="T11"/>
                  </a:cxn>
                </a:cxnLst>
                <a:rect l="0" t="0" r="r" b="b"/>
                <a:pathLst>
                  <a:path w="12" h="23">
                    <a:moveTo>
                      <a:pt x="3" y="23"/>
                    </a:moveTo>
                    <a:cubicBezTo>
                      <a:pt x="2" y="22"/>
                      <a:pt x="1" y="21"/>
                      <a:pt x="1" y="21"/>
                    </a:cubicBezTo>
                    <a:cubicBezTo>
                      <a:pt x="0" y="16"/>
                      <a:pt x="0" y="10"/>
                      <a:pt x="2" y="6"/>
                    </a:cubicBezTo>
                    <a:cubicBezTo>
                      <a:pt x="2" y="4"/>
                      <a:pt x="1" y="1"/>
                      <a:pt x="3" y="0"/>
                    </a:cubicBezTo>
                    <a:cubicBezTo>
                      <a:pt x="8" y="5"/>
                      <a:pt x="7" y="11"/>
                      <a:pt x="9" y="17"/>
                    </a:cubicBezTo>
                    <a:cubicBezTo>
                      <a:pt x="12" y="23"/>
                      <a:pt x="1" y="17"/>
                      <a:pt x="3" y="23"/>
                    </a:cubicBezTo>
                    <a:close/>
                  </a:path>
                </a:pathLst>
              </a:custGeom>
              <a:solidFill>
                <a:srgbClr val="7E2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4" name="Freeform 388">
                <a:extLst>
                  <a:ext uri="{FF2B5EF4-FFF2-40B4-BE49-F238E27FC236}">
                    <a16:creationId xmlns:a16="http://schemas.microsoft.com/office/drawing/2014/main" id="{2C107A98-7757-3517-05D2-5EB436323532}"/>
                  </a:ext>
                </a:extLst>
              </p:cNvPr>
              <p:cNvSpPr/>
              <p:nvPr/>
            </p:nvSpPr>
            <p:spPr bwMode="auto">
              <a:xfrm>
                <a:off x="1063" y="2021"/>
                <a:ext cx="34" cy="46"/>
              </a:xfrm>
              <a:custGeom>
                <a:avLst/>
                <a:gdLst>
                  <a:gd name="T0" fmla="*/ 5 w 17"/>
                  <a:gd name="T1" fmla="*/ 23 h 23"/>
                  <a:gd name="T2" fmla="*/ 0 w 17"/>
                  <a:gd name="T3" fmla="*/ 0 h 23"/>
                  <a:gd name="T4" fmla="*/ 15 w 17"/>
                  <a:gd name="T5" fmla="*/ 19 h 23"/>
                  <a:gd name="T6" fmla="*/ 5 w 17"/>
                  <a:gd name="T7" fmla="*/ 23 h 23"/>
                </a:gdLst>
                <a:ahLst/>
                <a:cxnLst>
                  <a:cxn ang="0">
                    <a:pos x="T0" y="T1"/>
                  </a:cxn>
                  <a:cxn ang="0">
                    <a:pos x="T2" y="T3"/>
                  </a:cxn>
                  <a:cxn ang="0">
                    <a:pos x="T4" y="T5"/>
                  </a:cxn>
                  <a:cxn ang="0">
                    <a:pos x="T6" y="T7"/>
                  </a:cxn>
                </a:cxnLst>
                <a:rect l="0" t="0" r="r" b="b"/>
                <a:pathLst>
                  <a:path w="17" h="23">
                    <a:moveTo>
                      <a:pt x="5" y="23"/>
                    </a:moveTo>
                    <a:cubicBezTo>
                      <a:pt x="6" y="15"/>
                      <a:pt x="13" y="7"/>
                      <a:pt x="0" y="0"/>
                    </a:cubicBezTo>
                    <a:cubicBezTo>
                      <a:pt x="7" y="2"/>
                      <a:pt x="17" y="17"/>
                      <a:pt x="15" y="19"/>
                    </a:cubicBezTo>
                    <a:cubicBezTo>
                      <a:pt x="13" y="21"/>
                      <a:pt x="8" y="20"/>
                      <a:pt x="5" y="23"/>
                    </a:cubicBezTo>
                    <a:close/>
                  </a:path>
                </a:pathLst>
              </a:custGeom>
              <a:solidFill>
                <a:srgbClr val="822C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5" name="Freeform 389">
                <a:extLst>
                  <a:ext uri="{FF2B5EF4-FFF2-40B4-BE49-F238E27FC236}">
                    <a16:creationId xmlns:a16="http://schemas.microsoft.com/office/drawing/2014/main" id="{C5EDB033-D4C8-7DC1-6B73-869F0939B1C7}"/>
                  </a:ext>
                </a:extLst>
              </p:cNvPr>
              <p:cNvSpPr/>
              <p:nvPr/>
            </p:nvSpPr>
            <p:spPr bwMode="auto">
              <a:xfrm>
                <a:off x="1077" y="2423"/>
                <a:ext cx="46" cy="44"/>
              </a:xfrm>
              <a:custGeom>
                <a:avLst/>
                <a:gdLst>
                  <a:gd name="T0" fmla="*/ 20 w 23"/>
                  <a:gd name="T1" fmla="*/ 13 h 22"/>
                  <a:gd name="T2" fmla="*/ 23 w 23"/>
                  <a:gd name="T3" fmla="*/ 15 h 22"/>
                  <a:gd name="T4" fmla="*/ 9 w 23"/>
                  <a:gd name="T5" fmla="*/ 22 h 22"/>
                  <a:gd name="T6" fmla="*/ 0 w 23"/>
                  <a:gd name="T7" fmla="*/ 2 h 22"/>
                  <a:gd name="T8" fmla="*/ 9 w 23"/>
                  <a:gd name="T9" fmla="*/ 9 h 22"/>
                  <a:gd name="T10" fmla="*/ 20 w 23"/>
                  <a:gd name="T11" fmla="*/ 13 h 22"/>
                </a:gdLst>
                <a:ahLst/>
                <a:cxnLst>
                  <a:cxn ang="0">
                    <a:pos x="T0" y="T1"/>
                  </a:cxn>
                  <a:cxn ang="0">
                    <a:pos x="T2" y="T3"/>
                  </a:cxn>
                  <a:cxn ang="0">
                    <a:pos x="T4" y="T5"/>
                  </a:cxn>
                  <a:cxn ang="0">
                    <a:pos x="T6" y="T7"/>
                  </a:cxn>
                  <a:cxn ang="0">
                    <a:pos x="T8" y="T9"/>
                  </a:cxn>
                  <a:cxn ang="0">
                    <a:pos x="T10" y="T11"/>
                  </a:cxn>
                </a:cxnLst>
                <a:rect l="0" t="0" r="r" b="b"/>
                <a:pathLst>
                  <a:path w="23" h="22">
                    <a:moveTo>
                      <a:pt x="20" y="13"/>
                    </a:moveTo>
                    <a:cubicBezTo>
                      <a:pt x="21" y="14"/>
                      <a:pt x="22" y="15"/>
                      <a:pt x="23" y="15"/>
                    </a:cubicBezTo>
                    <a:cubicBezTo>
                      <a:pt x="18" y="17"/>
                      <a:pt x="12" y="18"/>
                      <a:pt x="9" y="22"/>
                    </a:cubicBezTo>
                    <a:cubicBezTo>
                      <a:pt x="10" y="13"/>
                      <a:pt x="2" y="9"/>
                      <a:pt x="0" y="2"/>
                    </a:cubicBezTo>
                    <a:cubicBezTo>
                      <a:pt x="6" y="0"/>
                      <a:pt x="8" y="6"/>
                      <a:pt x="9" y="9"/>
                    </a:cubicBezTo>
                    <a:cubicBezTo>
                      <a:pt x="11" y="15"/>
                      <a:pt x="15" y="15"/>
                      <a:pt x="20" y="13"/>
                    </a:cubicBezTo>
                    <a:close/>
                  </a:path>
                </a:pathLst>
              </a:custGeom>
              <a:solidFill>
                <a:srgbClr val="853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6" name="Freeform 390">
                <a:extLst>
                  <a:ext uri="{FF2B5EF4-FFF2-40B4-BE49-F238E27FC236}">
                    <a16:creationId xmlns:a16="http://schemas.microsoft.com/office/drawing/2014/main" id="{8938E90A-9B41-0A19-E0DD-A98F572018A5}"/>
                  </a:ext>
                </a:extLst>
              </p:cNvPr>
              <p:cNvSpPr/>
              <p:nvPr/>
            </p:nvSpPr>
            <p:spPr bwMode="auto">
              <a:xfrm>
                <a:off x="1008" y="1810"/>
                <a:ext cx="29" cy="31"/>
              </a:xfrm>
              <a:custGeom>
                <a:avLst/>
                <a:gdLst>
                  <a:gd name="T0" fmla="*/ 0 w 15"/>
                  <a:gd name="T1" fmla="*/ 0 h 16"/>
                  <a:gd name="T2" fmla="*/ 11 w 15"/>
                  <a:gd name="T3" fmla="*/ 9 h 16"/>
                  <a:gd name="T4" fmla="*/ 13 w 15"/>
                  <a:gd name="T5" fmla="*/ 14 h 16"/>
                  <a:gd name="T6" fmla="*/ 7 w 15"/>
                  <a:gd name="T7" fmla="*/ 14 h 16"/>
                  <a:gd name="T8" fmla="*/ 0 w 15"/>
                  <a:gd name="T9" fmla="*/ 0 h 16"/>
                </a:gdLst>
                <a:ahLst/>
                <a:cxnLst>
                  <a:cxn ang="0">
                    <a:pos x="T0" y="T1"/>
                  </a:cxn>
                  <a:cxn ang="0">
                    <a:pos x="T2" y="T3"/>
                  </a:cxn>
                  <a:cxn ang="0">
                    <a:pos x="T4" y="T5"/>
                  </a:cxn>
                  <a:cxn ang="0">
                    <a:pos x="T6" y="T7"/>
                  </a:cxn>
                  <a:cxn ang="0">
                    <a:pos x="T8" y="T9"/>
                  </a:cxn>
                </a:cxnLst>
                <a:rect l="0" t="0" r="r" b="b"/>
                <a:pathLst>
                  <a:path w="15" h="16">
                    <a:moveTo>
                      <a:pt x="0" y="0"/>
                    </a:moveTo>
                    <a:cubicBezTo>
                      <a:pt x="5" y="2"/>
                      <a:pt x="8" y="5"/>
                      <a:pt x="11" y="9"/>
                    </a:cubicBezTo>
                    <a:cubicBezTo>
                      <a:pt x="13" y="10"/>
                      <a:pt x="15" y="12"/>
                      <a:pt x="13" y="14"/>
                    </a:cubicBezTo>
                    <a:cubicBezTo>
                      <a:pt x="11" y="16"/>
                      <a:pt x="9" y="15"/>
                      <a:pt x="7" y="14"/>
                    </a:cubicBezTo>
                    <a:cubicBezTo>
                      <a:pt x="2" y="11"/>
                      <a:pt x="0" y="6"/>
                      <a:pt x="0" y="0"/>
                    </a:cubicBezTo>
                    <a:close/>
                  </a:path>
                </a:pathLst>
              </a:custGeom>
              <a:solidFill>
                <a:srgbClr val="883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7" name="Freeform 391">
                <a:extLst>
                  <a:ext uri="{FF2B5EF4-FFF2-40B4-BE49-F238E27FC236}">
                    <a16:creationId xmlns:a16="http://schemas.microsoft.com/office/drawing/2014/main" id="{402C8B39-F7D0-5DB0-D866-56F2C456D491}"/>
                  </a:ext>
                </a:extLst>
              </p:cNvPr>
              <p:cNvSpPr/>
              <p:nvPr/>
            </p:nvSpPr>
            <p:spPr bwMode="auto">
              <a:xfrm>
                <a:off x="938" y="2019"/>
                <a:ext cx="22" cy="36"/>
              </a:xfrm>
              <a:custGeom>
                <a:avLst/>
                <a:gdLst>
                  <a:gd name="T0" fmla="*/ 0 w 11"/>
                  <a:gd name="T1" fmla="*/ 18 h 18"/>
                  <a:gd name="T2" fmla="*/ 11 w 11"/>
                  <a:gd name="T3" fmla="*/ 0 h 18"/>
                  <a:gd name="T4" fmla="*/ 0 w 11"/>
                  <a:gd name="T5" fmla="*/ 18 h 18"/>
                </a:gdLst>
                <a:ahLst/>
                <a:cxnLst>
                  <a:cxn ang="0">
                    <a:pos x="T0" y="T1"/>
                  </a:cxn>
                  <a:cxn ang="0">
                    <a:pos x="T2" y="T3"/>
                  </a:cxn>
                  <a:cxn ang="0">
                    <a:pos x="T4" y="T5"/>
                  </a:cxn>
                </a:cxnLst>
                <a:rect l="0" t="0" r="r" b="b"/>
                <a:pathLst>
                  <a:path w="11" h="18">
                    <a:moveTo>
                      <a:pt x="0" y="18"/>
                    </a:moveTo>
                    <a:cubicBezTo>
                      <a:pt x="0" y="9"/>
                      <a:pt x="0" y="2"/>
                      <a:pt x="11" y="0"/>
                    </a:cubicBezTo>
                    <a:cubicBezTo>
                      <a:pt x="9" y="7"/>
                      <a:pt x="7" y="13"/>
                      <a:pt x="0" y="18"/>
                    </a:cubicBezTo>
                    <a:close/>
                  </a:path>
                </a:pathLst>
              </a:custGeom>
              <a:solidFill>
                <a:srgbClr val="8835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8" name="Freeform 392">
                <a:extLst>
                  <a:ext uri="{FF2B5EF4-FFF2-40B4-BE49-F238E27FC236}">
                    <a16:creationId xmlns:a16="http://schemas.microsoft.com/office/drawing/2014/main" id="{52424AAD-2A83-04F1-7463-02C61B9978AA}"/>
                  </a:ext>
                </a:extLst>
              </p:cNvPr>
              <p:cNvSpPr/>
              <p:nvPr/>
            </p:nvSpPr>
            <p:spPr bwMode="auto">
              <a:xfrm>
                <a:off x="820" y="1986"/>
                <a:ext cx="45" cy="23"/>
              </a:xfrm>
              <a:custGeom>
                <a:avLst/>
                <a:gdLst>
                  <a:gd name="T0" fmla="*/ 19 w 23"/>
                  <a:gd name="T1" fmla="*/ 12 h 12"/>
                  <a:gd name="T2" fmla="*/ 0 w 23"/>
                  <a:gd name="T3" fmla="*/ 2 h 12"/>
                  <a:gd name="T4" fmla="*/ 20 w 23"/>
                  <a:gd name="T5" fmla="*/ 2 h 12"/>
                  <a:gd name="T6" fmla="*/ 19 w 23"/>
                  <a:gd name="T7" fmla="*/ 12 h 12"/>
                </a:gdLst>
                <a:ahLst/>
                <a:cxnLst>
                  <a:cxn ang="0">
                    <a:pos x="T0" y="T1"/>
                  </a:cxn>
                  <a:cxn ang="0">
                    <a:pos x="T2" y="T3"/>
                  </a:cxn>
                  <a:cxn ang="0">
                    <a:pos x="T4" y="T5"/>
                  </a:cxn>
                  <a:cxn ang="0">
                    <a:pos x="T6" y="T7"/>
                  </a:cxn>
                </a:cxnLst>
                <a:rect l="0" t="0" r="r" b="b"/>
                <a:pathLst>
                  <a:path w="23" h="12">
                    <a:moveTo>
                      <a:pt x="19" y="12"/>
                    </a:moveTo>
                    <a:cubicBezTo>
                      <a:pt x="16" y="2"/>
                      <a:pt x="6" y="10"/>
                      <a:pt x="0" y="2"/>
                    </a:cubicBezTo>
                    <a:cubicBezTo>
                      <a:pt x="8" y="1"/>
                      <a:pt x="14" y="0"/>
                      <a:pt x="20" y="2"/>
                    </a:cubicBezTo>
                    <a:cubicBezTo>
                      <a:pt x="23" y="4"/>
                      <a:pt x="22" y="8"/>
                      <a:pt x="19" y="12"/>
                    </a:cubicBezTo>
                    <a:close/>
                  </a:path>
                </a:pathLst>
              </a:custGeom>
              <a:solidFill>
                <a:srgbClr val="7D2C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9" name="Freeform 393">
                <a:extLst>
                  <a:ext uri="{FF2B5EF4-FFF2-40B4-BE49-F238E27FC236}">
                    <a16:creationId xmlns:a16="http://schemas.microsoft.com/office/drawing/2014/main" id="{D5F9C2D8-5B7A-BD3D-721F-1F9548225AFC}"/>
                  </a:ext>
                </a:extLst>
              </p:cNvPr>
              <p:cNvSpPr/>
              <p:nvPr/>
            </p:nvSpPr>
            <p:spPr bwMode="auto">
              <a:xfrm>
                <a:off x="1091" y="1740"/>
                <a:ext cx="18" cy="50"/>
              </a:xfrm>
              <a:custGeom>
                <a:avLst/>
                <a:gdLst>
                  <a:gd name="T0" fmla="*/ 7 w 9"/>
                  <a:gd name="T1" fmla="*/ 25 h 25"/>
                  <a:gd name="T2" fmla="*/ 1 w 9"/>
                  <a:gd name="T3" fmla="*/ 0 h 25"/>
                  <a:gd name="T4" fmla="*/ 7 w 9"/>
                  <a:gd name="T5" fmla="*/ 25 h 25"/>
                </a:gdLst>
                <a:ahLst/>
                <a:cxnLst>
                  <a:cxn ang="0">
                    <a:pos x="T0" y="T1"/>
                  </a:cxn>
                  <a:cxn ang="0">
                    <a:pos x="T2" y="T3"/>
                  </a:cxn>
                  <a:cxn ang="0">
                    <a:pos x="T4" y="T5"/>
                  </a:cxn>
                </a:cxnLst>
                <a:rect l="0" t="0" r="r" b="b"/>
                <a:pathLst>
                  <a:path w="9" h="25">
                    <a:moveTo>
                      <a:pt x="7" y="25"/>
                    </a:moveTo>
                    <a:cubicBezTo>
                      <a:pt x="0" y="16"/>
                      <a:pt x="1" y="9"/>
                      <a:pt x="1" y="0"/>
                    </a:cubicBezTo>
                    <a:cubicBezTo>
                      <a:pt x="9" y="8"/>
                      <a:pt x="7" y="15"/>
                      <a:pt x="7" y="25"/>
                    </a:cubicBezTo>
                    <a:close/>
                  </a:path>
                </a:pathLst>
              </a:custGeom>
              <a:solidFill>
                <a:srgbClr val="7D1F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0" name="Freeform 394">
                <a:extLst>
                  <a:ext uri="{FF2B5EF4-FFF2-40B4-BE49-F238E27FC236}">
                    <a16:creationId xmlns:a16="http://schemas.microsoft.com/office/drawing/2014/main" id="{D82F8AFD-4BE7-EDD6-445C-BEB795C317B2}"/>
                  </a:ext>
                </a:extLst>
              </p:cNvPr>
              <p:cNvSpPr/>
              <p:nvPr/>
            </p:nvSpPr>
            <p:spPr bwMode="auto">
              <a:xfrm>
                <a:off x="1051" y="1875"/>
                <a:ext cx="22" cy="45"/>
              </a:xfrm>
              <a:custGeom>
                <a:avLst/>
                <a:gdLst>
                  <a:gd name="T0" fmla="*/ 10 w 11"/>
                  <a:gd name="T1" fmla="*/ 23 h 23"/>
                  <a:gd name="T2" fmla="*/ 4 w 11"/>
                  <a:gd name="T3" fmla="*/ 0 h 23"/>
                  <a:gd name="T4" fmla="*/ 10 w 11"/>
                  <a:gd name="T5" fmla="*/ 23 h 23"/>
                </a:gdLst>
                <a:ahLst/>
                <a:cxnLst>
                  <a:cxn ang="0">
                    <a:pos x="T0" y="T1"/>
                  </a:cxn>
                  <a:cxn ang="0">
                    <a:pos x="T2" y="T3"/>
                  </a:cxn>
                  <a:cxn ang="0">
                    <a:pos x="T4" y="T5"/>
                  </a:cxn>
                </a:cxnLst>
                <a:rect l="0" t="0" r="r" b="b"/>
                <a:pathLst>
                  <a:path w="11" h="23">
                    <a:moveTo>
                      <a:pt x="10" y="23"/>
                    </a:moveTo>
                    <a:cubicBezTo>
                      <a:pt x="0" y="18"/>
                      <a:pt x="4" y="10"/>
                      <a:pt x="4" y="0"/>
                    </a:cubicBezTo>
                    <a:cubicBezTo>
                      <a:pt x="11" y="8"/>
                      <a:pt x="8" y="16"/>
                      <a:pt x="10" y="23"/>
                    </a:cubicBezTo>
                    <a:close/>
                  </a:path>
                </a:pathLst>
              </a:custGeom>
              <a:solidFill>
                <a:srgbClr val="8025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1" name="Freeform 395">
                <a:extLst>
                  <a:ext uri="{FF2B5EF4-FFF2-40B4-BE49-F238E27FC236}">
                    <a16:creationId xmlns:a16="http://schemas.microsoft.com/office/drawing/2014/main" id="{DEEE6CBF-2F5A-D831-B718-5F98EFD3534A}"/>
                  </a:ext>
                </a:extLst>
              </p:cNvPr>
              <p:cNvSpPr/>
              <p:nvPr/>
            </p:nvSpPr>
            <p:spPr bwMode="auto">
              <a:xfrm>
                <a:off x="976" y="1984"/>
                <a:ext cx="28" cy="33"/>
              </a:xfrm>
              <a:custGeom>
                <a:avLst/>
                <a:gdLst>
                  <a:gd name="T0" fmla="*/ 0 w 14"/>
                  <a:gd name="T1" fmla="*/ 0 h 17"/>
                  <a:gd name="T2" fmla="*/ 14 w 14"/>
                  <a:gd name="T3" fmla="*/ 17 h 17"/>
                  <a:gd name="T4" fmla="*/ 0 w 14"/>
                  <a:gd name="T5" fmla="*/ 0 h 17"/>
                </a:gdLst>
                <a:ahLst/>
                <a:cxnLst>
                  <a:cxn ang="0">
                    <a:pos x="T0" y="T1"/>
                  </a:cxn>
                  <a:cxn ang="0">
                    <a:pos x="T2" y="T3"/>
                  </a:cxn>
                  <a:cxn ang="0">
                    <a:pos x="T4" y="T5"/>
                  </a:cxn>
                </a:cxnLst>
                <a:rect l="0" t="0" r="r" b="b"/>
                <a:pathLst>
                  <a:path w="14" h="17">
                    <a:moveTo>
                      <a:pt x="0" y="0"/>
                    </a:moveTo>
                    <a:cubicBezTo>
                      <a:pt x="8" y="4"/>
                      <a:pt x="13" y="8"/>
                      <a:pt x="14" y="17"/>
                    </a:cubicBezTo>
                    <a:cubicBezTo>
                      <a:pt x="7" y="14"/>
                      <a:pt x="3" y="8"/>
                      <a:pt x="0" y="0"/>
                    </a:cubicBezTo>
                    <a:close/>
                  </a:path>
                </a:pathLst>
              </a:custGeom>
              <a:solidFill>
                <a:srgbClr val="8B3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2" name="Freeform 396">
                <a:extLst>
                  <a:ext uri="{FF2B5EF4-FFF2-40B4-BE49-F238E27FC236}">
                    <a16:creationId xmlns:a16="http://schemas.microsoft.com/office/drawing/2014/main" id="{FCA23B81-EB38-C33D-3CC4-B771DDEC15BF}"/>
                  </a:ext>
                </a:extLst>
              </p:cNvPr>
              <p:cNvSpPr/>
              <p:nvPr/>
            </p:nvSpPr>
            <p:spPr bwMode="auto">
              <a:xfrm>
                <a:off x="1253" y="2106"/>
                <a:ext cx="28" cy="32"/>
              </a:xfrm>
              <a:custGeom>
                <a:avLst/>
                <a:gdLst>
                  <a:gd name="T0" fmla="*/ 14 w 14"/>
                  <a:gd name="T1" fmla="*/ 0 h 16"/>
                  <a:gd name="T2" fmla="*/ 5 w 14"/>
                  <a:gd name="T3" fmla="*/ 16 h 16"/>
                  <a:gd name="T4" fmla="*/ 0 w 14"/>
                  <a:gd name="T5" fmla="*/ 1 h 16"/>
                  <a:gd name="T6" fmla="*/ 14 w 14"/>
                  <a:gd name="T7" fmla="*/ 0 h 16"/>
                </a:gdLst>
                <a:ahLst/>
                <a:cxnLst>
                  <a:cxn ang="0">
                    <a:pos x="T0" y="T1"/>
                  </a:cxn>
                  <a:cxn ang="0">
                    <a:pos x="T2" y="T3"/>
                  </a:cxn>
                  <a:cxn ang="0">
                    <a:pos x="T4" y="T5"/>
                  </a:cxn>
                  <a:cxn ang="0">
                    <a:pos x="T6" y="T7"/>
                  </a:cxn>
                </a:cxnLst>
                <a:rect l="0" t="0" r="r" b="b"/>
                <a:pathLst>
                  <a:path w="14" h="16">
                    <a:moveTo>
                      <a:pt x="14" y="0"/>
                    </a:moveTo>
                    <a:cubicBezTo>
                      <a:pt x="13" y="8"/>
                      <a:pt x="9" y="12"/>
                      <a:pt x="5" y="16"/>
                    </a:cubicBezTo>
                    <a:cubicBezTo>
                      <a:pt x="3" y="10"/>
                      <a:pt x="2" y="6"/>
                      <a:pt x="0" y="1"/>
                    </a:cubicBezTo>
                    <a:cubicBezTo>
                      <a:pt x="5" y="0"/>
                      <a:pt x="8" y="16"/>
                      <a:pt x="14" y="0"/>
                    </a:cubicBezTo>
                    <a:close/>
                  </a:path>
                </a:pathLst>
              </a:custGeom>
              <a:solidFill>
                <a:srgbClr val="8A3F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3" name="Freeform 397">
                <a:extLst>
                  <a:ext uri="{FF2B5EF4-FFF2-40B4-BE49-F238E27FC236}">
                    <a16:creationId xmlns:a16="http://schemas.microsoft.com/office/drawing/2014/main" id="{207BEC9B-3AD3-DA87-B71F-F3EC1FEBF5FB}"/>
                  </a:ext>
                </a:extLst>
              </p:cNvPr>
              <p:cNvSpPr/>
              <p:nvPr/>
            </p:nvSpPr>
            <p:spPr bwMode="auto">
              <a:xfrm>
                <a:off x="917" y="1930"/>
                <a:ext cx="35" cy="18"/>
              </a:xfrm>
              <a:custGeom>
                <a:avLst/>
                <a:gdLst>
                  <a:gd name="T0" fmla="*/ 0 w 18"/>
                  <a:gd name="T1" fmla="*/ 8 h 9"/>
                  <a:gd name="T2" fmla="*/ 18 w 18"/>
                  <a:gd name="T3" fmla="*/ 0 h 9"/>
                  <a:gd name="T4" fmla="*/ 0 w 18"/>
                  <a:gd name="T5" fmla="*/ 8 h 9"/>
                </a:gdLst>
                <a:ahLst/>
                <a:cxnLst>
                  <a:cxn ang="0">
                    <a:pos x="T0" y="T1"/>
                  </a:cxn>
                  <a:cxn ang="0">
                    <a:pos x="T2" y="T3"/>
                  </a:cxn>
                  <a:cxn ang="0">
                    <a:pos x="T4" y="T5"/>
                  </a:cxn>
                </a:cxnLst>
                <a:rect l="0" t="0" r="r" b="b"/>
                <a:pathLst>
                  <a:path w="18" h="9">
                    <a:moveTo>
                      <a:pt x="0" y="8"/>
                    </a:moveTo>
                    <a:cubicBezTo>
                      <a:pt x="5" y="2"/>
                      <a:pt x="11" y="1"/>
                      <a:pt x="18" y="0"/>
                    </a:cubicBezTo>
                    <a:cubicBezTo>
                      <a:pt x="14" y="9"/>
                      <a:pt x="8" y="9"/>
                      <a:pt x="0" y="8"/>
                    </a:cubicBezTo>
                    <a:close/>
                  </a:path>
                </a:pathLst>
              </a:custGeom>
              <a:solidFill>
                <a:srgbClr val="7F28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4" name="Freeform 398">
                <a:extLst>
                  <a:ext uri="{FF2B5EF4-FFF2-40B4-BE49-F238E27FC236}">
                    <a16:creationId xmlns:a16="http://schemas.microsoft.com/office/drawing/2014/main" id="{4B12F57A-7BCE-7275-47E9-D7A2ABCC7BA7}"/>
                  </a:ext>
                </a:extLst>
              </p:cNvPr>
              <p:cNvSpPr/>
              <p:nvPr/>
            </p:nvSpPr>
            <p:spPr bwMode="auto">
              <a:xfrm>
                <a:off x="822" y="2025"/>
                <a:ext cx="25" cy="22"/>
              </a:xfrm>
              <a:custGeom>
                <a:avLst/>
                <a:gdLst>
                  <a:gd name="T0" fmla="*/ 13 w 13"/>
                  <a:gd name="T1" fmla="*/ 5 h 11"/>
                  <a:gd name="T2" fmla="*/ 12 w 13"/>
                  <a:gd name="T3" fmla="*/ 11 h 11"/>
                  <a:gd name="T4" fmla="*/ 5 w 13"/>
                  <a:gd name="T5" fmla="*/ 6 h 11"/>
                  <a:gd name="T6" fmla="*/ 0 w 13"/>
                  <a:gd name="T7" fmla="*/ 4 h 11"/>
                  <a:gd name="T8" fmla="*/ 6 w 13"/>
                  <a:gd name="T9" fmla="*/ 1 h 11"/>
                  <a:gd name="T10" fmla="*/ 13 w 13"/>
                  <a:gd name="T11" fmla="*/ 5 h 11"/>
                </a:gdLst>
                <a:ahLst/>
                <a:cxnLst>
                  <a:cxn ang="0">
                    <a:pos x="T0" y="T1"/>
                  </a:cxn>
                  <a:cxn ang="0">
                    <a:pos x="T2" y="T3"/>
                  </a:cxn>
                  <a:cxn ang="0">
                    <a:pos x="T4" y="T5"/>
                  </a:cxn>
                  <a:cxn ang="0">
                    <a:pos x="T6" y="T7"/>
                  </a:cxn>
                  <a:cxn ang="0">
                    <a:pos x="T8" y="T9"/>
                  </a:cxn>
                  <a:cxn ang="0">
                    <a:pos x="T10" y="T11"/>
                  </a:cxn>
                </a:cxnLst>
                <a:rect l="0" t="0" r="r" b="b"/>
                <a:pathLst>
                  <a:path w="13" h="11">
                    <a:moveTo>
                      <a:pt x="13" y="5"/>
                    </a:moveTo>
                    <a:cubicBezTo>
                      <a:pt x="13" y="7"/>
                      <a:pt x="12" y="9"/>
                      <a:pt x="12" y="11"/>
                    </a:cubicBezTo>
                    <a:cubicBezTo>
                      <a:pt x="12" y="5"/>
                      <a:pt x="8" y="7"/>
                      <a:pt x="5" y="6"/>
                    </a:cubicBezTo>
                    <a:cubicBezTo>
                      <a:pt x="3" y="6"/>
                      <a:pt x="0" y="6"/>
                      <a:pt x="0" y="4"/>
                    </a:cubicBezTo>
                    <a:cubicBezTo>
                      <a:pt x="0" y="0"/>
                      <a:pt x="3" y="0"/>
                      <a:pt x="6" y="1"/>
                    </a:cubicBezTo>
                    <a:cubicBezTo>
                      <a:pt x="9" y="1"/>
                      <a:pt x="12" y="1"/>
                      <a:pt x="13" y="5"/>
                    </a:cubicBezTo>
                    <a:close/>
                  </a:path>
                </a:pathLst>
              </a:custGeom>
              <a:solidFill>
                <a:srgbClr val="8B3C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5" name="Freeform 399">
                <a:extLst>
                  <a:ext uri="{FF2B5EF4-FFF2-40B4-BE49-F238E27FC236}">
                    <a16:creationId xmlns:a16="http://schemas.microsoft.com/office/drawing/2014/main" id="{8F8E7EE4-8C8F-29ED-DB90-3F0A9983A87F}"/>
                  </a:ext>
                </a:extLst>
              </p:cNvPr>
              <p:cNvSpPr/>
              <p:nvPr/>
            </p:nvSpPr>
            <p:spPr bwMode="auto">
              <a:xfrm>
                <a:off x="1045" y="2292"/>
                <a:ext cx="22" cy="24"/>
              </a:xfrm>
              <a:custGeom>
                <a:avLst/>
                <a:gdLst>
                  <a:gd name="T0" fmla="*/ 0 w 11"/>
                  <a:gd name="T1" fmla="*/ 3 h 12"/>
                  <a:gd name="T2" fmla="*/ 11 w 11"/>
                  <a:gd name="T3" fmla="*/ 7 h 12"/>
                  <a:gd name="T4" fmla="*/ 9 w 11"/>
                  <a:gd name="T5" fmla="*/ 12 h 12"/>
                  <a:gd name="T6" fmla="*/ 0 w 11"/>
                  <a:gd name="T7" fmla="*/ 3 h 12"/>
                </a:gdLst>
                <a:ahLst/>
                <a:cxnLst>
                  <a:cxn ang="0">
                    <a:pos x="T0" y="T1"/>
                  </a:cxn>
                  <a:cxn ang="0">
                    <a:pos x="T2" y="T3"/>
                  </a:cxn>
                  <a:cxn ang="0">
                    <a:pos x="T4" y="T5"/>
                  </a:cxn>
                  <a:cxn ang="0">
                    <a:pos x="T6" y="T7"/>
                  </a:cxn>
                </a:cxnLst>
                <a:rect l="0" t="0" r="r" b="b"/>
                <a:pathLst>
                  <a:path w="11" h="12">
                    <a:moveTo>
                      <a:pt x="0" y="3"/>
                    </a:moveTo>
                    <a:cubicBezTo>
                      <a:pt x="5" y="2"/>
                      <a:pt x="10" y="0"/>
                      <a:pt x="11" y="7"/>
                    </a:cubicBezTo>
                    <a:cubicBezTo>
                      <a:pt x="11" y="9"/>
                      <a:pt x="11" y="11"/>
                      <a:pt x="9" y="12"/>
                    </a:cubicBezTo>
                    <a:cubicBezTo>
                      <a:pt x="4" y="12"/>
                      <a:pt x="2" y="8"/>
                      <a:pt x="0" y="3"/>
                    </a:cubicBezTo>
                    <a:close/>
                  </a:path>
                </a:pathLst>
              </a:custGeom>
              <a:solidFill>
                <a:srgbClr val="883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6" name="Freeform 400">
                <a:extLst>
                  <a:ext uri="{FF2B5EF4-FFF2-40B4-BE49-F238E27FC236}">
                    <a16:creationId xmlns:a16="http://schemas.microsoft.com/office/drawing/2014/main" id="{325CC5D2-9172-A2E5-350B-ECBEA6DAD559}"/>
                  </a:ext>
                </a:extLst>
              </p:cNvPr>
              <p:cNvSpPr/>
              <p:nvPr/>
            </p:nvSpPr>
            <p:spPr bwMode="auto">
              <a:xfrm>
                <a:off x="927" y="2417"/>
                <a:ext cx="27" cy="30"/>
              </a:xfrm>
              <a:custGeom>
                <a:avLst/>
                <a:gdLst>
                  <a:gd name="T0" fmla="*/ 0 w 14"/>
                  <a:gd name="T1" fmla="*/ 0 h 15"/>
                  <a:gd name="T2" fmla="*/ 14 w 14"/>
                  <a:gd name="T3" fmla="*/ 15 h 15"/>
                  <a:gd name="T4" fmla="*/ 0 w 14"/>
                  <a:gd name="T5" fmla="*/ 0 h 15"/>
                </a:gdLst>
                <a:ahLst/>
                <a:cxnLst>
                  <a:cxn ang="0">
                    <a:pos x="T0" y="T1"/>
                  </a:cxn>
                  <a:cxn ang="0">
                    <a:pos x="T2" y="T3"/>
                  </a:cxn>
                  <a:cxn ang="0">
                    <a:pos x="T4" y="T5"/>
                  </a:cxn>
                </a:cxnLst>
                <a:rect l="0" t="0" r="r" b="b"/>
                <a:pathLst>
                  <a:path w="14" h="15">
                    <a:moveTo>
                      <a:pt x="0" y="0"/>
                    </a:moveTo>
                    <a:cubicBezTo>
                      <a:pt x="9" y="3"/>
                      <a:pt x="13" y="8"/>
                      <a:pt x="14" y="15"/>
                    </a:cubicBezTo>
                    <a:cubicBezTo>
                      <a:pt x="9" y="12"/>
                      <a:pt x="4" y="7"/>
                      <a:pt x="0" y="0"/>
                    </a:cubicBezTo>
                    <a:close/>
                  </a:path>
                </a:pathLst>
              </a:custGeom>
              <a:solidFill>
                <a:srgbClr val="8D42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7" name="Freeform 401">
                <a:extLst>
                  <a:ext uri="{FF2B5EF4-FFF2-40B4-BE49-F238E27FC236}">
                    <a16:creationId xmlns:a16="http://schemas.microsoft.com/office/drawing/2014/main" id="{41011861-BB59-6047-297F-B129D3770090}"/>
                  </a:ext>
                </a:extLst>
              </p:cNvPr>
              <p:cNvSpPr/>
              <p:nvPr/>
            </p:nvSpPr>
            <p:spPr bwMode="auto">
              <a:xfrm>
                <a:off x="1206" y="2029"/>
                <a:ext cx="35" cy="26"/>
              </a:xfrm>
              <a:custGeom>
                <a:avLst/>
                <a:gdLst>
                  <a:gd name="T0" fmla="*/ 10 w 18"/>
                  <a:gd name="T1" fmla="*/ 13 h 13"/>
                  <a:gd name="T2" fmla="*/ 18 w 18"/>
                  <a:gd name="T3" fmla="*/ 1 h 13"/>
                  <a:gd name="T4" fmla="*/ 10 w 18"/>
                  <a:gd name="T5" fmla="*/ 13 h 13"/>
                </a:gdLst>
                <a:ahLst/>
                <a:cxnLst>
                  <a:cxn ang="0">
                    <a:pos x="T0" y="T1"/>
                  </a:cxn>
                  <a:cxn ang="0">
                    <a:pos x="T2" y="T3"/>
                  </a:cxn>
                  <a:cxn ang="0">
                    <a:pos x="T4" y="T5"/>
                  </a:cxn>
                </a:cxnLst>
                <a:rect l="0" t="0" r="r" b="b"/>
                <a:pathLst>
                  <a:path w="18" h="13">
                    <a:moveTo>
                      <a:pt x="10" y="13"/>
                    </a:moveTo>
                    <a:cubicBezTo>
                      <a:pt x="0" y="0"/>
                      <a:pt x="13" y="5"/>
                      <a:pt x="18" y="1"/>
                    </a:cubicBezTo>
                    <a:cubicBezTo>
                      <a:pt x="17" y="7"/>
                      <a:pt x="14" y="10"/>
                      <a:pt x="10" y="13"/>
                    </a:cubicBezTo>
                    <a:close/>
                  </a:path>
                </a:pathLst>
              </a:custGeom>
              <a:solidFill>
                <a:srgbClr val="802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8" name="Freeform 402">
                <a:extLst>
                  <a:ext uri="{FF2B5EF4-FFF2-40B4-BE49-F238E27FC236}">
                    <a16:creationId xmlns:a16="http://schemas.microsoft.com/office/drawing/2014/main" id="{795419A3-7831-6E6B-89FF-74AC9DE80320}"/>
                  </a:ext>
                </a:extLst>
              </p:cNvPr>
              <p:cNvSpPr/>
              <p:nvPr/>
            </p:nvSpPr>
            <p:spPr bwMode="auto">
              <a:xfrm>
                <a:off x="1016" y="2433"/>
                <a:ext cx="31" cy="24"/>
              </a:xfrm>
              <a:custGeom>
                <a:avLst/>
                <a:gdLst>
                  <a:gd name="T0" fmla="*/ 0 w 16"/>
                  <a:gd name="T1" fmla="*/ 0 h 12"/>
                  <a:gd name="T2" fmla="*/ 16 w 16"/>
                  <a:gd name="T3" fmla="*/ 10 h 12"/>
                  <a:gd name="T4" fmla="*/ 0 w 16"/>
                  <a:gd name="T5" fmla="*/ 0 h 12"/>
                </a:gdLst>
                <a:ahLst/>
                <a:cxnLst>
                  <a:cxn ang="0">
                    <a:pos x="T0" y="T1"/>
                  </a:cxn>
                  <a:cxn ang="0">
                    <a:pos x="T2" y="T3"/>
                  </a:cxn>
                  <a:cxn ang="0">
                    <a:pos x="T4" y="T5"/>
                  </a:cxn>
                </a:cxnLst>
                <a:rect l="0" t="0" r="r" b="b"/>
                <a:pathLst>
                  <a:path w="16" h="12">
                    <a:moveTo>
                      <a:pt x="0" y="0"/>
                    </a:moveTo>
                    <a:cubicBezTo>
                      <a:pt x="7" y="1"/>
                      <a:pt x="12" y="4"/>
                      <a:pt x="16" y="10"/>
                    </a:cubicBezTo>
                    <a:cubicBezTo>
                      <a:pt x="7" y="12"/>
                      <a:pt x="5" y="3"/>
                      <a:pt x="0" y="0"/>
                    </a:cubicBezTo>
                    <a:close/>
                  </a:path>
                </a:pathLst>
              </a:custGeom>
              <a:solidFill>
                <a:srgbClr val="88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9" name="Freeform 403">
                <a:extLst>
                  <a:ext uri="{FF2B5EF4-FFF2-40B4-BE49-F238E27FC236}">
                    <a16:creationId xmlns:a16="http://schemas.microsoft.com/office/drawing/2014/main" id="{968C16FB-D47D-C189-C4FD-B09F475CA110}"/>
                  </a:ext>
                </a:extLst>
              </p:cNvPr>
              <p:cNvSpPr/>
              <p:nvPr/>
            </p:nvSpPr>
            <p:spPr bwMode="auto">
              <a:xfrm>
                <a:off x="958" y="2306"/>
                <a:ext cx="20" cy="32"/>
              </a:xfrm>
              <a:custGeom>
                <a:avLst/>
                <a:gdLst>
                  <a:gd name="T0" fmla="*/ 0 w 10"/>
                  <a:gd name="T1" fmla="*/ 16 h 16"/>
                  <a:gd name="T2" fmla="*/ 10 w 10"/>
                  <a:gd name="T3" fmla="*/ 0 h 16"/>
                  <a:gd name="T4" fmla="*/ 0 w 10"/>
                  <a:gd name="T5" fmla="*/ 16 h 16"/>
                </a:gdLst>
                <a:ahLst/>
                <a:cxnLst>
                  <a:cxn ang="0">
                    <a:pos x="T0" y="T1"/>
                  </a:cxn>
                  <a:cxn ang="0">
                    <a:pos x="T2" y="T3"/>
                  </a:cxn>
                  <a:cxn ang="0">
                    <a:pos x="T4" y="T5"/>
                  </a:cxn>
                </a:cxnLst>
                <a:rect l="0" t="0" r="r" b="b"/>
                <a:pathLst>
                  <a:path w="10" h="16">
                    <a:moveTo>
                      <a:pt x="0" y="16"/>
                    </a:moveTo>
                    <a:cubicBezTo>
                      <a:pt x="2" y="9"/>
                      <a:pt x="5" y="5"/>
                      <a:pt x="10" y="0"/>
                    </a:cubicBezTo>
                    <a:cubicBezTo>
                      <a:pt x="10" y="8"/>
                      <a:pt x="8" y="13"/>
                      <a:pt x="0" y="16"/>
                    </a:cubicBezTo>
                    <a:close/>
                  </a:path>
                </a:pathLst>
              </a:custGeom>
              <a:solidFill>
                <a:srgbClr val="822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0" name="Freeform 404">
                <a:extLst>
                  <a:ext uri="{FF2B5EF4-FFF2-40B4-BE49-F238E27FC236}">
                    <a16:creationId xmlns:a16="http://schemas.microsoft.com/office/drawing/2014/main" id="{1D074883-6CDA-E687-763D-1B3B2B68C273}"/>
                  </a:ext>
                </a:extLst>
              </p:cNvPr>
              <p:cNvSpPr/>
              <p:nvPr/>
            </p:nvSpPr>
            <p:spPr bwMode="auto">
              <a:xfrm>
                <a:off x="873" y="2219"/>
                <a:ext cx="34" cy="32"/>
              </a:xfrm>
              <a:custGeom>
                <a:avLst/>
                <a:gdLst>
                  <a:gd name="T0" fmla="*/ 5 w 17"/>
                  <a:gd name="T1" fmla="*/ 0 h 16"/>
                  <a:gd name="T2" fmla="*/ 7 w 17"/>
                  <a:gd name="T3" fmla="*/ 16 h 16"/>
                  <a:gd name="T4" fmla="*/ 6 w 17"/>
                  <a:gd name="T5" fmla="*/ 15 h 16"/>
                  <a:gd name="T6" fmla="*/ 5 w 17"/>
                  <a:gd name="T7" fmla="*/ 0 h 16"/>
                </a:gdLst>
                <a:ahLst/>
                <a:cxnLst>
                  <a:cxn ang="0">
                    <a:pos x="T0" y="T1"/>
                  </a:cxn>
                  <a:cxn ang="0">
                    <a:pos x="T2" y="T3"/>
                  </a:cxn>
                  <a:cxn ang="0">
                    <a:pos x="T4" y="T5"/>
                  </a:cxn>
                  <a:cxn ang="0">
                    <a:pos x="T6" y="T7"/>
                  </a:cxn>
                </a:cxnLst>
                <a:rect l="0" t="0" r="r" b="b"/>
                <a:pathLst>
                  <a:path w="17" h="16">
                    <a:moveTo>
                      <a:pt x="5" y="0"/>
                    </a:moveTo>
                    <a:cubicBezTo>
                      <a:pt x="9" y="5"/>
                      <a:pt x="17" y="9"/>
                      <a:pt x="7" y="16"/>
                    </a:cubicBezTo>
                    <a:cubicBezTo>
                      <a:pt x="7" y="16"/>
                      <a:pt x="7" y="15"/>
                      <a:pt x="6" y="15"/>
                    </a:cubicBezTo>
                    <a:cubicBezTo>
                      <a:pt x="1" y="10"/>
                      <a:pt x="0" y="5"/>
                      <a:pt x="5" y="0"/>
                    </a:cubicBezTo>
                    <a:close/>
                  </a:path>
                </a:pathLst>
              </a:custGeom>
              <a:solidFill>
                <a:srgbClr val="8835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1" name="Freeform 405">
                <a:extLst>
                  <a:ext uri="{FF2B5EF4-FFF2-40B4-BE49-F238E27FC236}">
                    <a16:creationId xmlns:a16="http://schemas.microsoft.com/office/drawing/2014/main" id="{DAB967C5-20F6-ABEE-C4C6-F106E55FC754}"/>
                  </a:ext>
                </a:extLst>
              </p:cNvPr>
              <p:cNvSpPr/>
              <p:nvPr/>
            </p:nvSpPr>
            <p:spPr bwMode="auto">
              <a:xfrm>
                <a:off x="954" y="2282"/>
                <a:ext cx="14" cy="28"/>
              </a:xfrm>
              <a:custGeom>
                <a:avLst/>
                <a:gdLst>
                  <a:gd name="T0" fmla="*/ 5 w 7"/>
                  <a:gd name="T1" fmla="*/ 14 h 14"/>
                  <a:gd name="T2" fmla="*/ 2 w 7"/>
                  <a:gd name="T3" fmla="*/ 0 h 14"/>
                  <a:gd name="T4" fmla="*/ 5 w 7"/>
                  <a:gd name="T5" fmla="*/ 14 h 14"/>
                </a:gdLst>
                <a:ahLst/>
                <a:cxnLst>
                  <a:cxn ang="0">
                    <a:pos x="T0" y="T1"/>
                  </a:cxn>
                  <a:cxn ang="0">
                    <a:pos x="T2" y="T3"/>
                  </a:cxn>
                  <a:cxn ang="0">
                    <a:pos x="T4" y="T5"/>
                  </a:cxn>
                </a:cxnLst>
                <a:rect l="0" t="0" r="r" b="b"/>
                <a:pathLst>
                  <a:path w="7" h="14">
                    <a:moveTo>
                      <a:pt x="5" y="14"/>
                    </a:moveTo>
                    <a:cubicBezTo>
                      <a:pt x="0" y="10"/>
                      <a:pt x="0" y="5"/>
                      <a:pt x="2" y="0"/>
                    </a:cubicBezTo>
                    <a:cubicBezTo>
                      <a:pt x="7" y="4"/>
                      <a:pt x="7" y="8"/>
                      <a:pt x="5" y="14"/>
                    </a:cubicBezTo>
                    <a:close/>
                  </a:path>
                </a:pathLst>
              </a:custGeom>
              <a:solidFill>
                <a:srgbClr val="863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sp>
          <p:nvSpPr>
            <p:cNvPr id="20" name="Freeform 407">
              <a:extLst>
                <a:ext uri="{FF2B5EF4-FFF2-40B4-BE49-F238E27FC236}">
                  <a16:creationId xmlns:a16="http://schemas.microsoft.com/office/drawing/2014/main" id="{B0C3CA77-4678-5531-0F5E-2670A8C59BCF}"/>
                </a:ext>
              </a:extLst>
            </p:cNvPr>
            <p:cNvSpPr/>
            <p:nvPr/>
          </p:nvSpPr>
          <p:spPr bwMode="auto">
            <a:xfrm>
              <a:off x="1973263" y="3419476"/>
              <a:ext cx="38100" cy="22225"/>
            </a:xfrm>
            <a:custGeom>
              <a:avLst/>
              <a:gdLst>
                <a:gd name="T0" fmla="*/ 12 w 12"/>
                <a:gd name="T1" fmla="*/ 7 h 7"/>
                <a:gd name="T2" fmla="*/ 10 w 12"/>
                <a:gd name="T3" fmla="*/ 7 h 7"/>
                <a:gd name="T4" fmla="*/ 0 w 12"/>
                <a:gd name="T5" fmla="*/ 7 h 7"/>
                <a:gd name="T6" fmla="*/ 9 w 12"/>
                <a:gd name="T7" fmla="*/ 0 h 7"/>
                <a:gd name="T8" fmla="*/ 12 w 12"/>
                <a:gd name="T9" fmla="*/ 7 h 7"/>
              </a:gdLst>
              <a:ahLst/>
              <a:cxnLst>
                <a:cxn ang="0">
                  <a:pos x="T0" y="T1"/>
                </a:cxn>
                <a:cxn ang="0">
                  <a:pos x="T2" y="T3"/>
                </a:cxn>
                <a:cxn ang="0">
                  <a:pos x="T4" y="T5"/>
                </a:cxn>
                <a:cxn ang="0">
                  <a:pos x="T6" y="T7"/>
                </a:cxn>
                <a:cxn ang="0">
                  <a:pos x="T8" y="T9"/>
                </a:cxn>
              </a:cxnLst>
              <a:rect l="0" t="0" r="r" b="b"/>
              <a:pathLst>
                <a:path w="12" h="7">
                  <a:moveTo>
                    <a:pt x="12" y="7"/>
                  </a:moveTo>
                  <a:cubicBezTo>
                    <a:pt x="11" y="7"/>
                    <a:pt x="11" y="7"/>
                    <a:pt x="10" y="7"/>
                  </a:cubicBezTo>
                  <a:cubicBezTo>
                    <a:pt x="7" y="7"/>
                    <a:pt x="4" y="7"/>
                    <a:pt x="0" y="7"/>
                  </a:cubicBezTo>
                  <a:cubicBezTo>
                    <a:pt x="1" y="2"/>
                    <a:pt x="5" y="0"/>
                    <a:pt x="9" y="0"/>
                  </a:cubicBezTo>
                  <a:cubicBezTo>
                    <a:pt x="12" y="0"/>
                    <a:pt x="11" y="4"/>
                    <a:pt x="12" y="7"/>
                  </a:cubicBezTo>
                  <a:close/>
                </a:path>
              </a:pathLst>
            </a:custGeom>
            <a:solidFill>
              <a:srgbClr val="8D41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1" name="Freeform 408">
              <a:extLst>
                <a:ext uri="{FF2B5EF4-FFF2-40B4-BE49-F238E27FC236}">
                  <a16:creationId xmlns:a16="http://schemas.microsoft.com/office/drawing/2014/main" id="{887C38BE-6126-48D3-3049-98A65DB619E3}"/>
                </a:ext>
              </a:extLst>
            </p:cNvPr>
            <p:cNvSpPr/>
            <p:nvPr/>
          </p:nvSpPr>
          <p:spPr bwMode="auto">
            <a:xfrm>
              <a:off x="1860550" y="3579813"/>
              <a:ext cx="28575" cy="49213"/>
            </a:xfrm>
            <a:custGeom>
              <a:avLst/>
              <a:gdLst>
                <a:gd name="T0" fmla="*/ 0 w 9"/>
                <a:gd name="T1" fmla="*/ 0 h 16"/>
                <a:gd name="T2" fmla="*/ 5 w 9"/>
                <a:gd name="T3" fmla="*/ 16 h 16"/>
                <a:gd name="T4" fmla="*/ 0 w 9"/>
                <a:gd name="T5" fmla="*/ 0 h 16"/>
              </a:gdLst>
              <a:ahLst/>
              <a:cxnLst>
                <a:cxn ang="0">
                  <a:pos x="T0" y="T1"/>
                </a:cxn>
                <a:cxn ang="0">
                  <a:pos x="T2" y="T3"/>
                </a:cxn>
                <a:cxn ang="0">
                  <a:pos x="T4" y="T5"/>
                </a:cxn>
              </a:cxnLst>
              <a:rect l="0" t="0" r="r" b="b"/>
              <a:pathLst>
                <a:path w="9" h="16">
                  <a:moveTo>
                    <a:pt x="0" y="0"/>
                  </a:moveTo>
                  <a:cubicBezTo>
                    <a:pt x="7" y="6"/>
                    <a:pt x="9" y="10"/>
                    <a:pt x="5" y="16"/>
                  </a:cubicBezTo>
                  <a:cubicBezTo>
                    <a:pt x="4" y="12"/>
                    <a:pt x="2" y="8"/>
                    <a:pt x="0" y="0"/>
                  </a:cubicBezTo>
                  <a:close/>
                </a:path>
              </a:pathLst>
            </a:custGeom>
            <a:solidFill>
              <a:srgbClr val="985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 name="Freeform 409">
              <a:extLst>
                <a:ext uri="{FF2B5EF4-FFF2-40B4-BE49-F238E27FC236}">
                  <a16:creationId xmlns:a16="http://schemas.microsoft.com/office/drawing/2014/main" id="{2F36D51B-A246-AAAF-2109-EC59910D4412}"/>
                </a:ext>
              </a:extLst>
            </p:cNvPr>
            <p:cNvSpPr/>
            <p:nvPr/>
          </p:nvSpPr>
          <p:spPr bwMode="auto">
            <a:xfrm>
              <a:off x="1417638" y="3189288"/>
              <a:ext cx="31750" cy="53975"/>
            </a:xfrm>
            <a:custGeom>
              <a:avLst/>
              <a:gdLst>
                <a:gd name="T0" fmla="*/ 1 w 10"/>
                <a:gd name="T1" fmla="*/ 0 h 17"/>
                <a:gd name="T2" fmla="*/ 10 w 10"/>
                <a:gd name="T3" fmla="*/ 17 h 17"/>
                <a:gd name="T4" fmla="*/ 1 w 10"/>
                <a:gd name="T5" fmla="*/ 0 h 17"/>
              </a:gdLst>
              <a:ahLst/>
              <a:cxnLst>
                <a:cxn ang="0">
                  <a:pos x="T0" y="T1"/>
                </a:cxn>
                <a:cxn ang="0">
                  <a:pos x="T2" y="T3"/>
                </a:cxn>
                <a:cxn ang="0">
                  <a:pos x="T4" y="T5"/>
                </a:cxn>
              </a:cxnLst>
              <a:rect l="0" t="0" r="r" b="b"/>
              <a:pathLst>
                <a:path w="10" h="17">
                  <a:moveTo>
                    <a:pt x="1" y="0"/>
                  </a:moveTo>
                  <a:cubicBezTo>
                    <a:pt x="7" y="4"/>
                    <a:pt x="9" y="10"/>
                    <a:pt x="10" y="17"/>
                  </a:cubicBezTo>
                  <a:cubicBezTo>
                    <a:pt x="3" y="12"/>
                    <a:pt x="0" y="7"/>
                    <a:pt x="1" y="0"/>
                  </a:cubicBezTo>
                  <a:close/>
                </a:path>
              </a:pathLst>
            </a:custGeom>
            <a:solidFill>
              <a:srgbClr val="7B23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 name="Freeform 410">
              <a:extLst>
                <a:ext uri="{FF2B5EF4-FFF2-40B4-BE49-F238E27FC236}">
                  <a16:creationId xmlns:a16="http://schemas.microsoft.com/office/drawing/2014/main" id="{270715D2-B3C8-D67F-BB71-68A6C77B8825}"/>
                </a:ext>
              </a:extLst>
            </p:cNvPr>
            <p:cNvSpPr/>
            <p:nvPr/>
          </p:nvSpPr>
          <p:spPr bwMode="auto">
            <a:xfrm>
              <a:off x="1590675" y="2951163"/>
              <a:ext cx="46038" cy="34925"/>
            </a:xfrm>
            <a:custGeom>
              <a:avLst/>
              <a:gdLst>
                <a:gd name="T0" fmla="*/ 0 w 15"/>
                <a:gd name="T1" fmla="*/ 0 h 11"/>
                <a:gd name="T2" fmla="*/ 15 w 15"/>
                <a:gd name="T3" fmla="*/ 10 h 11"/>
                <a:gd name="T4" fmla="*/ 0 w 15"/>
                <a:gd name="T5" fmla="*/ 0 h 11"/>
              </a:gdLst>
              <a:ahLst/>
              <a:cxnLst>
                <a:cxn ang="0">
                  <a:pos x="T0" y="T1"/>
                </a:cxn>
                <a:cxn ang="0">
                  <a:pos x="T2" y="T3"/>
                </a:cxn>
                <a:cxn ang="0">
                  <a:pos x="T4" y="T5"/>
                </a:cxn>
              </a:cxnLst>
              <a:rect l="0" t="0" r="r" b="b"/>
              <a:pathLst>
                <a:path w="15" h="11">
                  <a:moveTo>
                    <a:pt x="0" y="0"/>
                  </a:moveTo>
                  <a:cubicBezTo>
                    <a:pt x="8" y="1"/>
                    <a:pt x="12" y="5"/>
                    <a:pt x="15" y="10"/>
                  </a:cubicBezTo>
                  <a:cubicBezTo>
                    <a:pt x="8" y="11"/>
                    <a:pt x="4" y="6"/>
                    <a:pt x="0" y="0"/>
                  </a:cubicBezTo>
                  <a:close/>
                </a:path>
              </a:pathLst>
            </a:custGeom>
            <a:solidFill>
              <a:srgbClr val="8939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4" name="Freeform 411">
              <a:extLst>
                <a:ext uri="{FF2B5EF4-FFF2-40B4-BE49-F238E27FC236}">
                  <a16:creationId xmlns:a16="http://schemas.microsoft.com/office/drawing/2014/main" id="{FFD23552-8F36-0758-29CA-00A39936D34B}"/>
                </a:ext>
              </a:extLst>
            </p:cNvPr>
            <p:cNvSpPr/>
            <p:nvPr/>
          </p:nvSpPr>
          <p:spPr bwMode="auto">
            <a:xfrm>
              <a:off x="1360488" y="3021013"/>
              <a:ext cx="38100" cy="71438"/>
            </a:xfrm>
            <a:custGeom>
              <a:avLst/>
              <a:gdLst>
                <a:gd name="T0" fmla="*/ 9 w 12"/>
                <a:gd name="T1" fmla="*/ 0 h 23"/>
                <a:gd name="T2" fmla="*/ 2 w 12"/>
                <a:gd name="T3" fmla="*/ 23 h 23"/>
                <a:gd name="T4" fmla="*/ 9 w 12"/>
                <a:gd name="T5" fmla="*/ 0 h 23"/>
                <a:gd name="T6" fmla="*/ 9 w 12"/>
                <a:gd name="T7" fmla="*/ 0 h 23"/>
              </a:gdLst>
              <a:ahLst/>
              <a:cxnLst>
                <a:cxn ang="0">
                  <a:pos x="T0" y="T1"/>
                </a:cxn>
                <a:cxn ang="0">
                  <a:pos x="T2" y="T3"/>
                </a:cxn>
                <a:cxn ang="0">
                  <a:pos x="T4" y="T5"/>
                </a:cxn>
                <a:cxn ang="0">
                  <a:pos x="T6" y="T7"/>
                </a:cxn>
              </a:cxnLst>
              <a:rect l="0" t="0" r="r" b="b"/>
              <a:pathLst>
                <a:path w="12" h="23">
                  <a:moveTo>
                    <a:pt x="9" y="0"/>
                  </a:moveTo>
                  <a:cubicBezTo>
                    <a:pt x="12" y="8"/>
                    <a:pt x="5" y="14"/>
                    <a:pt x="2" y="23"/>
                  </a:cubicBezTo>
                  <a:cubicBezTo>
                    <a:pt x="0" y="12"/>
                    <a:pt x="8" y="7"/>
                    <a:pt x="9" y="0"/>
                  </a:cubicBezTo>
                  <a:cubicBezTo>
                    <a:pt x="9" y="0"/>
                    <a:pt x="9" y="0"/>
                    <a:pt x="9" y="0"/>
                  </a:cubicBezTo>
                  <a:close/>
                </a:path>
              </a:pathLst>
            </a:custGeom>
            <a:solidFill>
              <a:srgbClr val="812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 name="Freeform 412">
              <a:extLst>
                <a:ext uri="{FF2B5EF4-FFF2-40B4-BE49-F238E27FC236}">
                  <a16:creationId xmlns:a16="http://schemas.microsoft.com/office/drawing/2014/main" id="{DFDDF1AB-52BA-69E9-39D5-62225261C8DB}"/>
                </a:ext>
              </a:extLst>
            </p:cNvPr>
            <p:cNvSpPr/>
            <p:nvPr/>
          </p:nvSpPr>
          <p:spPr bwMode="auto">
            <a:xfrm>
              <a:off x="1911350" y="2979738"/>
              <a:ext cx="22225" cy="55563"/>
            </a:xfrm>
            <a:custGeom>
              <a:avLst/>
              <a:gdLst>
                <a:gd name="T0" fmla="*/ 6 w 7"/>
                <a:gd name="T1" fmla="*/ 18 h 18"/>
                <a:gd name="T2" fmla="*/ 2 w 7"/>
                <a:gd name="T3" fmla="*/ 0 h 18"/>
                <a:gd name="T4" fmla="*/ 6 w 7"/>
                <a:gd name="T5" fmla="*/ 18 h 18"/>
              </a:gdLst>
              <a:ahLst/>
              <a:cxnLst>
                <a:cxn ang="0">
                  <a:pos x="T0" y="T1"/>
                </a:cxn>
                <a:cxn ang="0">
                  <a:pos x="T2" y="T3"/>
                </a:cxn>
                <a:cxn ang="0">
                  <a:pos x="T4" y="T5"/>
                </a:cxn>
              </a:cxnLst>
              <a:rect l="0" t="0" r="r" b="b"/>
              <a:pathLst>
                <a:path w="7" h="18">
                  <a:moveTo>
                    <a:pt x="6" y="18"/>
                  </a:moveTo>
                  <a:cubicBezTo>
                    <a:pt x="0" y="12"/>
                    <a:pt x="1" y="8"/>
                    <a:pt x="2" y="0"/>
                  </a:cubicBezTo>
                  <a:cubicBezTo>
                    <a:pt x="7" y="7"/>
                    <a:pt x="5" y="12"/>
                    <a:pt x="6" y="18"/>
                  </a:cubicBezTo>
                  <a:close/>
                </a:path>
              </a:pathLst>
            </a:custGeom>
            <a:solidFill>
              <a:srgbClr val="7C2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 name="Freeform 413">
              <a:extLst>
                <a:ext uri="{FF2B5EF4-FFF2-40B4-BE49-F238E27FC236}">
                  <a16:creationId xmlns:a16="http://schemas.microsoft.com/office/drawing/2014/main" id="{9BEFD50F-8F9F-8EB2-54E2-C7C85B9B0236}"/>
                </a:ext>
              </a:extLst>
            </p:cNvPr>
            <p:cNvSpPr/>
            <p:nvPr/>
          </p:nvSpPr>
          <p:spPr bwMode="auto">
            <a:xfrm>
              <a:off x="1751013" y="3611563"/>
              <a:ext cx="41275" cy="33338"/>
            </a:xfrm>
            <a:custGeom>
              <a:avLst/>
              <a:gdLst>
                <a:gd name="T0" fmla="*/ 0 w 13"/>
                <a:gd name="T1" fmla="*/ 3 h 11"/>
                <a:gd name="T2" fmla="*/ 2 w 13"/>
                <a:gd name="T3" fmla="*/ 0 h 11"/>
                <a:gd name="T4" fmla="*/ 13 w 13"/>
                <a:gd name="T5" fmla="*/ 11 h 11"/>
                <a:gd name="T6" fmla="*/ 0 w 13"/>
                <a:gd name="T7" fmla="*/ 3 h 11"/>
              </a:gdLst>
              <a:ahLst/>
              <a:cxnLst>
                <a:cxn ang="0">
                  <a:pos x="T0" y="T1"/>
                </a:cxn>
                <a:cxn ang="0">
                  <a:pos x="T2" y="T3"/>
                </a:cxn>
                <a:cxn ang="0">
                  <a:pos x="T4" y="T5"/>
                </a:cxn>
                <a:cxn ang="0">
                  <a:pos x="T6" y="T7"/>
                </a:cxn>
              </a:cxnLst>
              <a:rect l="0" t="0" r="r" b="b"/>
              <a:pathLst>
                <a:path w="13" h="11">
                  <a:moveTo>
                    <a:pt x="0" y="3"/>
                  </a:moveTo>
                  <a:cubicBezTo>
                    <a:pt x="0" y="2"/>
                    <a:pt x="1" y="1"/>
                    <a:pt x="2" y="0"/>
                  </a:cubicBezTo>
                  <a:cubicBezTo>
                    <a:pt x="6" y="3"/>
                    <a:pt x="11" y="5"/>
                    <a:pt x="13" y="11"/>
                  </a:cubicBezTo>
                  <a:cubicBezTo>
                    <a:pt x="7" y="10"/>
                    <a:pt x="4" y="5"/>
                    <a:pt x="0" y="3"/>
                  </a:cubicBezTo>
                  <a:close/>
                </a:path>
              </a:pathLst>
            </a:custGeom>
            <a:solidFill>
              <a:srgbClr val="96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7" name="Freeform 414">
              <a:extLst>
                <a:ext uri="{FF2B5EF4-FFF2-40B4-BE49-F238E27FC236}">
                  <a16:creationId xmlns:a16="http://schemas.microsoft.com/office/drawing/2014/main" id="{CCAFF8B8-F693-FEB6-FD57-6AE8D5DE453A}"/>
                </a:ext>
              </a:extLst>
            </p:cNvPr>
            <p:cNvSpPr/>
            <p:nvPr/>
          </p:nvSpPr>
          <p:spPr bwMode="auto">
            <a:xfrm>
              <a:off x="1477963" y="3136901"/>
              <a:ext cx="20638" cy="44450"/>
            </a:xfrm>
            <a:custGeom>
              <a:avLst/>
              <a:gdLst>
                <a:gd name="T0" fmla="*/ 0 w 7"/>
                <a:gd name="T1" fmla="*/ 0 h 14"/>
                <a:gd name="T2" fmla="*/ 7 w 7"/>
                <a:gd name="T3" fmla="*/ 11 h 14"/>
                <a:gd name="T4" fmla="*/ 4 w 7"/>
                <a:gd name="T5" fmla="*/ 13 h 14"/>
                <a:gd name="T6" fmla="*/ 0 w 7"/>
                <a:gd name="T7" fmla="*/ 0 h 14"/>
              </a:gdLst>
              <a:ahLst/>
              <a:cxnLst>
                <a:cxn ang="0">
                  <a:pos x="T0" y="T1"/>
                </a:cxn>
                <a:cxn ang="0">
                  <a:pos x="T2" y="T3"/>
                </a:cxn>
                <a:cxn ang="0">
                  <a:pos x="T4" y="T5"/>
                </a:cxn>
                <a:cxn ang="0">
                  <a:pos x="T6" y="T7"/>
                </a:cxn>
              </a:cxnLst>
              <a:rect l="0" t="0" r="r" b="b"/>
              <a:pathLst>
                <a:path w="7" h="14">
                  <a:moveTo>
                    <a:pt x="0" y="0"/>
                  </a:moveTo>
                  <a:cubicBezTo>
                    <a:pt x="7" y="2"/>
                    <a:pt x="7" y="7"/>
                    <a:pt x="7" y="11"/>
                  </a:cubicBezTo>
                  <a:cubicBezTo>
                    <a:pt x="7" y="13"/>
                    <a:pt x="6" y="14"/>
                    <a:pt x="4" y="13"/>
                  </a:cubicBezTo>
                  <a:cubicBezTo>
                    <a:pt x="0" y="10"/>
                    <a:pt x="2" y="5"/>
                    <a:pt x="0" y="0"/>
                  </a:cubicBezTo>
                  <a:close/>
                </a:path>
              </a:pathLst>
            </a:custGeom>
            <a:solidFill>
              <a:srgbClr val="7E2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 name="Freeform 415">
              <a:extLst>
                <a:ext uri="{FF2B5EF4-FFF2-40B4-BE49-F238E27FC236}">
                  <a16:creationId xmlns:a16="http://schemas.microsoft.com/office/drawing/2014/main" id="{5057D39B-F14A-4ACB-B8F5-51E74DD7FF05}"/>
                </a:ext>
              </a:extLst>
            </p:cNvPr>
            <p:cNvSpPr/>
            <p:nvPr/>
          </p:nvSpPr>
          <p:spPr bwMode="auto">
            <a:xfrm>
              <a:off x="1668463" y="2794001"/>
              <a:ext cx="25400" cy="34925"/>
            </a:xfrm>
            <a:custGeom>
              <a:avLst/>
              <a:gdLst>
                <a:gd name="T0" fmla="*/ 0 w 8"/>
                <a:gd name="T1" fmla="*/ 0 h 11"/>
                <a:gd name="T2" fmla="*/ 8 w 8"/>
                <a:gd name="T3" fmla="*/ 11 h 11"/>
                <a:gd name="T4" fmla="*/ 0 w 8"/>
                <a:gd name="T5" fmla="*/ 0 h 11"/>
              </a:gdLst>
              <a:ahLst/>
              <a:cxnLst>
                <a:cxn ang="0">
                  <a:pos x="T0" y="T1"/>
                </a:cxn>
                <a:cxn ang="0">
                  <a:pos x="T2" y="T3"/>
                </a:cxn>
                <a:cxn ang="0">
                  <a:pos x="T4" y="T5"/>
                </a:cxn>
              </a:cxnLst>
              <a:rect l="0" t="0" r="r" b="b"/>
              <a:pathLst>
                <a:path w="8" h="11">
                  <a:moveTo>
                    <a:pt x="0" y="0"/>
                  </a:moveTo>
                  <a:cubicBezTo>
                    <a:pt x="6" y="2"/>
                    <a:pt x="7" y="6"/>
                    <a:pt x="8" y="11"/>
                  </a:cubicBezTo>
                  <a:cubicBezTo>
                    <a:pt x="1" y="9"/>
                    <a:pt x="1" y="9"/>
                    <a:pt x="0" y="0"/>
                  </a:cubicBezTo>
                  <a:close/>
                </a:path>
              </a:pathLst>
            </a:custGeom>
            <a:solidFill>
              <a:srgbClr val="7C26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 name="Freeform 416">
              <a:extLst>
                <a:ext uri="{FF2B5EF4-FFF2-40B4-BE49-F238E27FC236}">
                  <a16:creationId xmlns:a16="http://schemas.microsoft.com/office/drawing/2014/main" id="{03EDAB1A-7104-B593-DD98-F13932A5FCF6}"/>
                </a:ext>
              </a:extLst>
            </p:cNvPr>
            <p:cNvSpPr/>
            <p:nvPr/>
          </p:nvSpPr>
          <p:spPr bwMode="auto">
            <a:xfrm>
              <a:off x="1838325" y="2765426"/>
              <a:ext cx="25400" cy="31750"/>
            </a:xfrm>
            <a:custGeom>
              <a:avLst/>
              <a:gdLst>
                <a:gd name="T0" fmla="*/ 1 w 8"/>
                <a:gd name="T1" fmla="*/ 10 h 10"/>
                <a:gd name="T2" fmla="*/ 5 w 8"/>
                <a:gd name="T3" fmla="*/ 0 h 10"/>
                <a:gd name="T4" fmla="*/ 7 w 8"/>
                <a:gd name="T5" fmla="*/ 2 h 10"/>
                <a:gd name="T6" fmla="*/ 1 w 8"/>
                <a:gd name="T7" fmla="*/ 10 h 10"/>
              </a:gdLst>
              <a:ahLst/>
              <a:cxnLst>
                <a:cxn ang="0">
                  <a:pos x="T0" y="T1"/>
                </a:cxn>
                <a:cxn ang="0">
                  <a:pos x="T2" y="T3"/>
                </a:cxn>
                <a:cxn ang="0">
                  <a:pos x="T4" y="T5"/>
                </a:cxn>
                <a:cxn ang="0">
                  <a:pos x="T6" y="T7"/>
                </a:cxn>
              </a:cxnLst>
              <a:rect l="0" t="0" r="r" b="b"/>
              <a:pathLst>
                <a:path w="8" h="10">
                  <a:moveTo>
                    <a:pt x="1" y="10"/>
                  </a:moveTo>
                  <a:cubicBezTo>
                    <a:pt x="0" y="5"/>
                    <a:pt x="1" y="1"/>
                    <a:pt x="5" y="0"/>
                  </a:cubicBezTo>
                  <a:cubicBezTo>
                    <a:pt x="6" y="0"/>
                    <a:pt x="7" y="1"/>
                    <a:pt x="7" y="2"/>
                  </a:cubicBezTo>
                  <a:cubicBezTo>
                    <a:pt x="8" y="6"/>
                    <a:pt x="5" y="8"/>
                    <a:pt x="1" y="10"/>
                  </a:cubicBezTo>
                  <a:close/>
                </a:path>
              </a:pathLst>
            </a:custGeom>
            <a:solidFill>
              <a:srgbClr val="873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 name="Freeform 417">
              <a:extLst>
                <a:ext uri="{FF2B5EF4-FFF2-40B4-BE49-F238E27FC236}">
                  <a16:creationId xmlns:a16="http://schemas.microsoft.com/office/drawing/2014/main" id="{382D0FC3-18E8-EE94-996B-4CC0B77093EF}"/>
                </a:ext>
              </a:extLst>
            </p:cNvPr>
            <p:cNvSpPr/>
            <p:nvPr/>
          </p:nvSpPr>
          <p:spPr bwMode="auto">
            <a:xfrm>
              <a:off x="1870075" y="3303588"/>
              <a:ext cx="47625" cy="36513"/>
            </a:xfrm>
            <a:custGeom>
              <a:avLst/>
              <a:gdLst>
                <a:gd name="T0" fmla="*/ 15 w 15"/>
                <a:gd name="T1" fmla="*/ 3 h 12"/>
                <a:gd name="T2" fmla="*/ 0 w 15"/>
                <a:gd name="T3" fmla="*/ 0 h 12"/>
                <a:gd name="T4" fmla="*/ 15 w 15"/>
                <a:gd name="T5" fmla="*/ 3 h 12"/>
                <a:gd name="T6" fmla="*/ 15 w 15"/>
                <a:gd name="T7" fmla="*/ 3 h 12"/>
              </a:gdLst>
              <a:ahLst/>
              <a:cxnLst>
                <a:cxn ang="0">
                  <a:pos x="T0" y="T1"/>
                </a:cxn>
                <a:cxn ang="0">
                  <a:pos x="T2" y="T3"/>
                </a:cxn>
                <a:cxn ang="0">
                  <a:pos x="T4" y="T5"/>
                </a:cxn>
                <a:cxn ang="0">
                  <a:pos x="T6" y="T7"/>
                </a:cxn>
              </a:cxnLst>
              <a:rect l="0" t="0" r="r" b="b"/>
              <a:pathLst>
                <a:path w="15" h="12">
                  <a:moveTo>
                    <a:pt x="15" y="3"/>
                  </a:moveTo>
                  <a:cubicBezTo>
                    <a:pt x="9" y="12"/>
                    <a:pt x="5" y="7"/>
                    <a:pt x="0" y="0"/>
                  </a:cubicBezTo>
                  <a:cubicBezTo>
                    <a:pt x="6" y="2"/>
                    <a:pt x="10" y="3"/>
                    <a:pt x="15" y="3"/>
                  </a:cubicBezTo>
                  <a:cubicBezTo>
                    <a:pt x="15" y="4"/>
                    <a:pt x="15" y="3"/>
                    <a:pt x="15" y="3"/>
                  </a:cubicBezTo>
                  <a:close/>
                </a:path>
              </a:pathLst>
            </a:custGeom>
            <a:solidFill>
              <a:srgbClr val="883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1" name="Freeform 418">
              <a:extLst>
                <a:ext uri="{FF2B5EF4-FFF2-40B4-BE49-F238E27FC236}">
                  <a16:creationId xmlns:a16="http://schemas.microsoft.com/office/drawing/2014/main" id="{EA81AC28-2D7A-1FD2-6448-A16DCB2B6DC3}"/>
                </a:ext>
              </a:extLst>
            </p:cNvPr>
            <p:cNvSpPr/>
            <p:nvPr/>
          </p:nvSpPr>
          <p:spPr bwMode="auto">
            <a:xfrm>
              <a:off x="1976438" y="3181351"/>
              <a:ext cx="38100" cy="36513"/>
            </a:xfrm>
            <a:custGeom>
              <a:avLst/>
              <a:gdLst>
                <a:gd name="T0" fmla="*/ 0 w 12"/>
                <a:gd name="T1" fmla="*/ 11 h 12"/>
                <a:gd name="T2" fmla="*/ 5 w 12"/>
                <a:gd name="T3" fmla="*/ 3 h 12"/>
                <a:gd name="T4" fmla="*/ 9 w 12"/>
                <a:gd name="T5" fmla="*/ 1 h 12"/>
                <a:gd name="T6" fmla="*/ 11 w 12"/>
                <a:gd name="T7" fmla="*/ 4 h 12"/>
                <a:gd name="T8" fmla="*/ 8 w 12"/>
                <a:gd name="T9" fmla="*/ 7 h 12"/>
                <a:gd name="T10" fmla="*/ 1 w 12"/>
                <a:gd name="T11" fmla="*/ 12 h 12"/>
                <a:gd name="T12" fmla="*/ 0 w 12"/>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1"/>
                  </a:moveTo>
                  <a:cubicBezTo>
                    <a:pt x="2" y="9"/>
                    <a:pt x="3" y="6"/>
                    <a:pt x="5" y="3"/>
                  </a:cubicBezTo>
                  <a:cubicBezTo>
                    <a:pt x="6" y="2"/>
                    <a:pt x="6" y="0"/>
                    <a:pt x="9" y="1"/>
                  </a:cubicBezTo>
                  <a:cubicBezTo>
                    <a:pt x="10" y="1"/>
                    <a:pt x="11" y="3"/>
                    <a:pt x="11" y="4"/>
                  </a:cubicBezTo>
                  <a:cubicBezTo>
                    <a:pt x="12" y="6"/>
                    <a:pt x="10" y="6"/>
                    <a:pt x="8" y="7"/>
                  </a:cubicBezTo>
                  <a:cubicBezTo>
                    <a:pt x="6" y="8"/>
                    <a:pt x="3" y="10"/>
                    <a:pt x="1" y="12"/>
                  </a:cubicBezTo>
                  <a:cubicBezTo>
                    <a:pt x="1" y="12"/>
                    <a:pt x="0" y="12"/>
                    <a:pt x="0" y="11"/>
                  </a:cubicBezTo>
                  <a:close/>
                </a:path>
              </a:pathLst>
            </a:custGeom>
            <a:solidFill>
              <a:srgbClr val="8E4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2" name="Freeform 419">
              <a:extLst>
                <a:ext uri="{FF2B5EF4-FFF2-40B4-BE49-F238E27FC236}">
                  <a16:creationId xmlns:a16="http://schemas.microsoft.com/office/drawing/2014/main" id="{30EEEF6E-75E7-118F-52FB-39D38ACD9A31}"/>
                </a:ext>
              </a:extLst>
            </p:cNvPr>
            <p:cNvSpPr/>
            <p:nvPr/>
          </p:nvSpPr>
          <p:spPr bwMode="auto">
            <a:xfrm>
              <a:off x="1797050" y="2649538"/>
              <a:ext cx="34925" cy="25400"/>
            </a:xfrm>
            <a:custGeom>
              <a:avLst/>
              <a:gdLst>
                <a:gd name="T0" fmla="*/ 11 w 11"/>
                <a:gd name="T1" fmla="*/ 0 h 8"/>
                <a:gd name="T2" fmla="*/ 3 w 11"/>
                <a:gd name="T3" fmla="*/ 7 h 8"/>
                <a:gd name="T4" fmla="*/ 1 w 11"/>
                <a:gd name="T5" fmla="*/ 5 h 8"/>
                <a:gd name="T6" fmla="*/ 11 w 11"/>
                <a:gd name="T7" fmla="*/ 0 h 8"/>
              </a:gdLst>
              <a:ahLst/>
              <a:cxnLst>
                <a:cxn ang="0">
                  <a:pos x="T0" y="T1"/>
                </a:cxn>
                <a:cxn ang="0">
                  <a:pos x="T2" y="T3"/>
                </a:cxn>
                <a:cxn ang="0">
                  <a:pos x="T4" y="T5"/>
                </a:cxn>
                <a:cxn ang="0">
                  <a:pos x="T6" y="T7"/>
                </a:cxn>
              </a:cxnLst>
              <a:rect l="0" t="0" r="r" b="b"/>
              <a:pathLst>
                <a:path w="11" h="8">
                  <a:moveTo>
                    <a:pt x="11" y="0"/>
                  </a:moveTo>
                  <a:cubicBezTo>
                    <a:pt x="10" y="6"/>
                    <a:pt x="7" y="8"/>
                    <a:pt x="3" y="7"/>
                  </a:cubicBezTo>
                  <a:cubicBezTo>
                    <a:pt x="1" y="7"/>
                    <a:pt x="0" y="6"/>
                    <a:pt x="1" y="5"/>
                  </a:cubicBezTo>
                  <a:cubicBezTo>
                    <a:pt x="3" y="1"/>
                    <a:pt x="6" y="1"/>
                    <a:pt x="11" y="0"/>
                  </a:cubicBezTo>
                  <a:close/>
                </a:path>
              </a:pathLst>
            </a:custGeom>
            <a:solidFill>
              <a:srgbClr val="8D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3" name="Freeform 420">
              <a:extLst>
                <a:ext uri="{FF2B5EF4-FFF2-40B4-BE49-F238E27FC236}">
                  <a16:creationId xmlns:a16="http://schemas.microsoft.com/office/drawing/2014/main" id="{F733BFFB-4670-A9D1-F5EE-297039603D03}"/>
                </a:ext>
              </a:extLst>
            </p:cNvPr>
            <p:cNvSpPr/>
            <p:nvPr/>
          </p:nvSpPr>
          <p:spPr bwMode="auto">
            <a:xfrm>
              <a:off x="1789113" y="2706688"/>
              <a:ext cx="23813" cy="36513"/>
            </a:xfrm>
            <a:custGeom>
              <a:avLst/>
              <a:gdLst>
                <a:gd name="T0" fmla="*/ 0 w 8"/>
                <a:gd name="T1" fmla="*/ 0 h 12"/>
                <a:gd name="T2" fmla="*/ 8 w 8"/>
                <a:gd name="T3" fmla="*/ 12 h 12"/>
                <a:gd name="T4" fmla="*/ 0 w 8"/>
                <a:gd name="T5" fmla="*/ 0 h 12"/>
              </a:gdLst>
              <a:ahLst/>
              <a:cxnLst>
                <a:cxn ang="0">
                  <a:pos x="T0" y="T1"/>
                </a:cxn>
                <a:cxn ang="0">
                  <a:pos x="T2" y="T3"/>
                </a:cxn>
                <a:cxn ang="0">
                  <a:pos x="T4" y="T5"/>
                </a:cxn>
              </a:cxnLst>
              <a:rect l="0" t="0" r="r" b="b"/>
              <a:pathLst>
                <a:path w="8" h="12">
                  <a:moveTo>
                    <a:pt x="0" y="0"/>
                  </a:moveTo>
                  <a:cubicBezTo>
                    <a:pt x="4" y="3"/>
                    <a:pt x="8" y="6"/>
                    <a:pt x="8" y="12"/>
                  </a:cubicBezTo>
                  <a:cubicBezTo>
                    <a:pt x="1" y="9"/>
                    <a:pt x="1" y="9"/>
                    <a:pt x="0" y="0"/>
                  </a:cubicBezTo>
                  <a:close/>
                </a:path>
              </a:pathLst>
            </a:custGeom>
            <a:solidFill>
              <a:srgbClr val="853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4" name="Freeform 421">
              <a:extLst>
                <a:ext uri="{FF2B5EF4-FFF2-40B4-BE49-F238E27FC236}">
                  <a16:creationId xmlns:a16="http://schemas.microsoft.com/office/drawing/2014/main" id="{089377A0-464B-A112-3313-E969144F7B81}"/>
                </a:ext>
              </a:extLst>
            </p:cNvPr>
            <p:cNvSpPr/>
            <p:nvPr/>
          </p:nvSpPr>
          <p:spPr bwMode="auto">
            <a:xfrm>
              <a:off x="1379538" y="3205163"/>
              <a:ext cx="31750" cy="31750"/>
            </a:xfrm>
            <a:custGeom>
              <a:avLst/>
              <a:gdLst>
                <a:gd name="T0" fmla="*/ 0 w 10"/>
                <a:gd name="T1" fmla="*/ 6 h 10"/>
                <a:gd name="T2" fmla="*/ 10 w 10"/>
                <a:gd name="T3" fmla="*/ 0 h 10"/>
                <a:gd name="T4" fmla="*/ 0 w 10"/>
                <a:gd name="T5" fmla="*/ 6 h 10"/>
              </a:gdLst>
              <a:ahLst/>
              <a:cxnLst>
                <a:cxn ang="0">
                  <a:pos x="T0" y="T1"/>
                </a:cxn>
                <a:cxn ang="0">
                  <a:pos x="T2" y="T3"/>
                </a:cxn>
                <a:cxn ang="0">
                  <a:pos x="T4" y="T5"/>
                </a:cxn>
              </a:cxnLst>
              <a:rect l="0" t="0" r="r" b="b"/>
              <a:pathLst>
                <a:path w="10" h="10">
                  <a:moveTo>
                    <a:pt x="0" y="6"/>
                  </a:moveTo>
                  <a:cubicBezTo>
                    <a:pt x="4" y="4"/>
                    <a:pt x="7" y="2"/>
                    <a:pt x="10" y="0"/>
                  </a:cubicBezTo>
                  <a:cubicBezTo>
                    <a:pt x="9" y="9"/>
                    <a:pt x="8" y="10"/>
                    <a:pt x="0" y="6"/>
                  </a:cubicBezTo>
                  <a:close/>
                </a:path>
              </a:pathLst>
            </a:custGeom>
            <a:solidFill>
              <a:srgbClr val="863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 name="Freeform 422">
              <a:extLst>
                <a:ext uri="{FF2B5EF4-FFF2-40B4-BE49-F238E27FC236}">
                  <a16:creationId xmlns:a16="http://schemas.microsoft.com/office/drawing/2014/main" id="{4DDE0349-924C-4CC3-4B7E-C89353CACC85}"/>
                </a:ext>
              </a:extLst>
            </p:cNvPr>
            <p:cNvSpPr/>
            <p:nvPr/>
          </p:nvSpPr>
          <p:spPr bwMode="auto">
            <a:xfrm>
              <a:off x="1606550" y="3592513"/>
              <a:ext cx="30163" cy="33338"/>
            </a:xfrm>
            <a:custGeom>
              <a:avLst/>
              <a:gdLst>
                <a:gd name="T0" fmla="*/ 0 w 10"/>
                <a:gd name="T1" fmla="*/ 2 h 11"/>
                <a:gd name="T2" fmla="*/ 2 w 10"/>
                <a:gd name="T3" fmla="*/ 0 h 11"/>
                <a:gd name="T4" fmla="*/ 10 w 10"/>
                <a:gd name="T5" fmla="*/ 11 h 11"/>
                <a:gd name="T6" fmla="*/ 0 w 10"/>
                <a:gd name="T7" fmla="*/ 2 h 11"/>
              </a:gdLst>
              <a:ahLst/>
              <a:cxnLst>
                <a:cxn ang="0">
                  <a:pos x="T0" y="T1"/>
                </a:cxn>
                <a:cxn ang="0">
                  <a:pos x="T2" y="T3"/>
                </a:cxn>
                <a:cxn ang="0">
                  <a:pos x="T4" y="T5"/>
                </a:cxn>
                <a:cxn ang="0">
                  <a:pos x="T6" y="T7"/>
                </a:cxn>
              </a:cxnLst>
              <a:rect l="0" t="0" r="r" b="b"/>
              <a:pathLst>
                <a:path w="10" h="11">
                  <a:moveTo>
                    <a:pt x="0" y="2"/>
                  </a:moveTo>
                  <a:cubicBezTo>
                    <a:pt x="1" y="1"/>
                    <a:pt x="1" y="1"/>
                    <a:pt x="2" y="0"/>
                  </a:cubicBezTo>
                  <a:cubicBezTo>
                    <a:pt x="8" y="5"/>
                    <a:pt x="8" y="5"/>
                    <a:pt x="10" y="11"/>
                  </a:cubicBezTo>
                  <a:cubicBezTo>
                    <a:pt x="4" y="10"/>
                    <a:pt x="4" y="4"/>
                    <a:pt x="0" y="2"/>
                  </a:cubicBezTo>
                  <a:close/>
                </a:path>
              </a:pathLst>
            </a:custGeom>
            <a:solidFill>
              <a:srgbClr val="985A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 name="Freeform 423">
              <a:extLst>
                <a:ext uri="{FF2B5EF4-FFF2-40B4-BE49-F238E27FC236}">
                  <a16:creationId xmlns:a16="http://schemas.microsoft.com/office/drawing/2014/main" id="{B476A649-EC81-7932-A31B-A5CB754F49B0}"/>
                </a:ext>
              </a:extLst>
            </p:cNvPr>
            <p:cNvSpPr/>
            <p:nvPr/>
          </p:nvSpPr>
          <p:spPr bwMode="auto">
            <a:xfrm>
              <a:off x="1439863" y="3416301"/>
              <a:ext cx="25400" cy="25400"/>
            </a:xfrm>
            <a:custGeom>
              <a:avLst/>
              <a:gdLst>
                <a:gd name="T0" fmla="*/ 2 w 8"/>
                <a:gd name="T1" fmla="*/ 0 h 8"/>
                <a:gd name="T2" fmla="*/ 8 w 8"/>
                <a:gd name="T3" fmla="*/ 6 h 8"/>
                <a:gd name="T4" fmla="*/ 5 w 8"/>
                <a:gd name="T5" fmla="*/ 8 h 8"/>
                <a:gd name="T6" fmla="*/ 2 w 8"/>
                <a:gd name="T7" fmla="*/ 0 h 8"/>
              </a:gdLst>
              <a:ahLst/>
              <a:cxnLst>
                <a:cxn ang="0">
                  <a:pos x="T0" y="T1"/>
                </a:cxn>
                <a:cxn ang="0">
                  <a:pos x="T2" y="T3"/>
                </a:cxn>
                <a:cxn ang="0">
                  <a:pos x="T4" y="T5"/>
                </a:cxn>
                <a:cxn ang="0">
                  <a:pos x="T6" y="T7"/>
                </a:cxn>
              </a:cxnLst>
              <a:rect l="0" t="0" r="r" b="b"/>
              <a:pathLst>
                <a:path w="8" h="8">
                  <a:moveTo>
                    <a:pt x="2" y="0"/>
                  </a:moveTo>
                  <a:cubicBezTo>
                    <a:pt x="6" y="0"/>
                    <a:pt x="8" y="3"/>
                    <a:pt x="8" y="6"/>
                  </a:cubicBezTo>
                  <a:cubicBezTo>
                    <a:pt x="8" y="8"/>
                    <a:pt x="6" y="8"/>
                    <a:pt x="5" y="8"/>
                  </a:cubicBezTo>
                  <a:cubicBezTo>
                    <a:pt x="2" y="6"/>
                    <a:pt x="0" y="4"/>
                    <a:pt x="2" y="0"/>
                  </a:cubicBezTo>
                  <a:close/>
                </a:path>
              </a:pathLst>
            </a:custGeom>
            <a:solidFill>
              <a:srgbClr val="975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 name="Freeform 424">
              <a:extLst>
                <a:ext uri="{FF2B5EF4-FFF2-40B4-BE49-F238E27FC236}">
                  <a16:creationId xmlns:a16="http://schemas.microsoft.com/office/drawing/2014/main" id="{0D7A7BE5-7CA2-9C08-F36C-088DC39EAC60}"/>
                </a:ext>
              </a:extLst>
            </p:cNvPr>
            <p:cNvSpPr/>
            <p:nvPr/>
          </p:nvSpPr>
          <p:spPr bwMode="auto">
            <a:xfrm>
              <a:off x="1414463" y="3708401"/>
              <a:ext cx="28575" cy="28575"/>
            </a:xfrm>
            <a:custGeom>
              <a:avLst/>
              <a:gdLst>
                <a:gd name="T0" fmla="*/ 0 w 9"/>
                <a:gd name="T1" fmla="*/ 9 h 9"/>
                <a:gd name="T2" fmla="*/ 9 w 9"/>
                <a:gd name="T3" fmla="*/ 0 h 9"/>
                <a:gd name="T4" fmla="*/ 0 w 9"/>
                <a:gd name="T5" fmla="*/ 9 h 9"/>
              </a:gdLst>
              <a:ahLst/>
              <a:cxnLst>
                <a:cxn ang="0">
                  <a:pos x="T0" y="T1"/>
                </a:cxn>
                <a:cxn ang="0">
                  <a:pos x="T2" y="T3"/>
                </a:cxn>
                <a:cxn ang="0">
                  <a:pos x="T4" y="T5"/>
                </a:cxn>
              </a:cxnLst>
              <a:rect l="0" t="0" r="r" b="b"/>
              <a:pathLst>
                <a:path w="9" h="9">
                  <a:moveTo>
                    <a:pt x="0" y="9"/>
                  </a:moveTo>
                  <a:cubicBezTo>
                    <a:pt x="0" y="3"/>
                    <a:pt x="3" y="1"/>
                    <a:pt x="9" y="0"/>
                  </a:cubicBezTo>
                  <a:cubicBezTo>
                    <a:pt x="7" y="5"/>
                    <a:pt x="5" y="8"/>
                    <a:pt x="0" y="9"/>
                  </a:cubicBezTo>
                  <a:close/>
                </a:path>
              </a:pathLst>
            </a:custGeom>
            <a:solidFill>
              <a:srgbClr val="873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 name="Freeform 425">
              <a:extLst>
                <a:ext uri="{FF2B5EF4-FFF2-40B4-BE49-F238E27FC236}">
                  <a16:creationId xmlns:a16="http://schemas.microsoft.com/office/drawing/2014/main" id="{FB05672B-40E8-F840-66F5-63D2C4A89276}"/>
                </a:ext>
              </a:extLst>
            </p:cNvPr>
            <p:cNvSpPr/>
            <p:nvPr/>
          </p:nvSpPr>
          <p:spPr bwMode="auto">
            <a:xfrm>
              <a:off x="1803400" y="3375026"/>
              <a:ext cx="19050" cy="28575"/>
            </a:xfrm>
            <a:custGeom>
              <a:avLst/>
              <a:gdLst>
                <a:gd name="T0" fmla="*/ 1 w 6"/>
                <a:gd name="T1" fmla="*/ 0 h 9"/>
                <a:gd name="T2" fmla="*/ 6 w 6"/>
                <a:gd name="T3" fmla="*/ 8 h 9"/>
                <a:gd name="T4" fmla="*/ 4 w 6"/>
                <a:gd name="T5" fmla="*/ 9 h 9"/>
                <a:gd name="T6" fmla="*/ 1 w 6"/>
                <a:gd name="T7" fmla="*/ 0 h 9"/>
              </a:gdLst>
              <a:ahLst/>
              <a:cxnLst>
                <a:cxn ang="0">
                  <a:pos x="T0" y="T1"/>
                </a:cxn>
                <a:cxn ang="0">
                  <a:pos x="T2" y="T3"/>
                </a:cxn>
                <a:cxn ang="0">
                  <a:pos x="T4" y="T5"/>
                </a:cxn>
                <a:cxn ang="0">
                  <a:pos x="T6" y="T7"/>
                </a:cxn>
              </a:cxnLst>
              <a:rect l="0" t="0" r="r" b="b"/>
              <a:pathLst>
                <a:path w="6" h="9">
                  <a:moveTo>
                    <a:pt x="1" y="0"/>
                  </a:moveTo>
                  <a:cubicBezTo>
                    <a:pt x="5" y="1"/>
                    <a:pt x="6" y="4"/>
                    <a:pt x="6" y="8"/>
                  </a:cubicBezTo>
                  <a:cubicBezTo>
                    <a:pt x="6" y="8"/>
                    <a:pt x="5" y="9"/>
                    <a:pt x="4" y="9"/>
                  </a:cubicBezTo>
                  <a:cubicBezTo>
                    <a:pt x="0" y="8"/>
                    <a:pt x="0" y="4"/>
                    <a:pt x="1" y="0"/>
                  </a:cubicBezTo>
                  <a:close/>
                </a:path>
              </a:pathLst>
            </a:custGeom>
            <a:solidFill>
              <a:srgbClr val="92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 name="Freeform 426">
              <a:extLst>
                <a:ext uri="{FF2B5EF4-FFF2-40B4-BE49-F238E27FC236}">
                  <a16:creationId xmlns:a16="http://schemas.microsoft.com/office/drawing/2014/main" id="{8AA59904-32D2-D33E-6C6E-BBBE4FABD204}"/>
                </a:ext>
              </a:extLst>
            </p:cNvPr>
            <p:cNvSpPr/>
            <p:nvPr/>
          </p:nvSpPr>
          <p:spPr bwMode="auto">
            <a:xfrm>
              <a:off x="1911350" y="3057526"/>
              <a:ext cx="36513" cy="19050"/>
            </a:xfrm>
            <a:custGeom>
              <a:avLst/>
              <a:gdLst>
                <a:gd name="T0" fmla="*/ 12 w 12"/>
                <a:gd name="T1" fmla="*/ 4 h 6"/>
                <a:gd name="T2" fmla="*/ 0 w 12"/>
                <a:gd name="T3" fmla="*/ 2 h 6"/>
                <a:gd name="T4" fmla="*/ 12 w 12"/>
                <a:gd name="T5" fmla="*/ 4 h 6"/>
              </a:gdLst>
              <a:ahLst/>
              <a:cxnLst>
                <a:cxn ang="0">
                  <a:pos x="T0" y="T1"/>
                </a:cxn>
                <a:cxn ang="0">
                  <a:pos x="T2" y="T3"/>
                </a:cxn>
                <a:cxn ang="0">
                  <a:pos x="T4" y="T5"/>
                </a:cxn>
              </a:cxnLst>
              <a:rect l="0" t="0" r="r" b="b"/>
              <a:pathLst>
                <a:path w="12" h="6">
                  <a:moveTo>
                    <a:pt x="12" y="4"/>
                  </a:moveTo>
                  <a:cubicBezTo>
                    <a:pt x="8" y="6"/>
                    <a:pt x="4" y="5"/>
                    <a:pt x="0" y="2"/>
                  </a:cubicBezTo>
                  <a:cubicBezTo>
                    <a:pt x="4" y="2"/>
                    <a:pt x="9" y="0"/>
                    <a:pt x="12" y="4"/>
                  </a:cubicBezTo>
                  <a:close/>
                </a:path>
              </a:pathLst>
            </a:custGeom>
            <a:solidFill>
              <a:srgbClr val="751B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 name="Freeform 427">
              <a:extLst>
                <a:ext uri="{FF2B5EF4-FFF2-40B4-BE49-F238E27FC236}">
                  <a16:creationId xmlns:a16="http://schemas.microsoft.com/office/drawing/2014/main" id="{E4B72718-561F-8E7F-BB23-0BAFAD8CE039}"/>
                </a:ext>
              </a:extLst>
            </p:cNvPr>
            <p:cNvSpPr/>
            <p:nvPr/>
          </p:nvSpPr>
          <p:spPr bwMode="auto">
            <a:xfrm>
              <a:off x="1508125" y="3168651"/>
              <a:ext cx="28575" cy="33338"/>
            </a:xfrm>
            <a:custGeom>
              <a:avLst/>
              <a:gdLst>
                <a:gd name="T0" fmla="*/ 9 w 9"/>
                <a:gd name="T1" fmla="*/ 0 h 11"/>
                <a:gd name="T2" fmla="*/ 1 w 9"/>
                <a:gd name="T3" fmla="*/ 11 h 11"/>
                <a:gd name="T4" fmla="*/ 9 w 9"/>
                <a:gd name="T5" fmla="*/ 0 h 11"/>
              </a:gdLst>
              <a:ahLst/>
              <a:cxnLst>
                <a:cxn ang="0">
                  <a:pos x="T0" y="T1"/>
                </a:cxn>
                <a:cxn ang="0">
                  <a:pos x="T2" y="T3"/>
                </a:cxn>
                <a:cxn ang="0">
                  <a:pos x="T4" y="T5"/>
                </a:cxn>
              </a:cxnLst>
              <a:rect l="0" t="0" r="r" b="b"/>
              <a:pathLst>
                <a:path w="9" h="11">
                  <a:moveTo>
                    <a:pt x="9" y="0"/>
                  </a:moveTo>
                  <a:cubicBezTo>
                    <a:pt x="8" y="7"/>
                    <a:pt x="6" y="10"/>
                    <a:pt x="1" y="11"/>
                  </a:cubicBezTo>
                  <a:cubicBezTo>
                    <a:pt x="0" y="5"/>
                    <a:pt x="4" y="4"/>
                    <a:pt x="9" y="0"/>
                  </a:cubicBezTo>
                  <a:close/>
                </a:path>
              </a:pathLst>
            </a:custGeom>
            <a:solidFill>
              <a:srgbClr val="8D40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 name="Freeform 428">
              <a:extLst>
                <a:ext uri="{FF2B5EF4-FFF2-40B4-BE49-F238E27FC236}">
                  <a16:creationId xmlns:a16="http://schemas.microsoft.com/office/drawing/2014/main" id="{C6DE4E5D-A12B-67A2-FEA6-E703FDD13153}"/>
                </a:ext>
              </a:extLst>
            </p:cNvPr>
            <p:cNvSpPr/>
            <p:nvPr/>
          </p:nvSpPr>
          <p:spPr bwMode="auto">
            <a:xfrm>
              <a:off x="1812925" y="2706688"/>
              <a:ext cx="25400" cy="22225"/>
            </a:xfrm>
            <a:custGeom>
              <a:avLst/>
              <a:gdLst>
                <a:gd name="T0" fmla="*/ 8 w 8"/>
                <a:gd name="T1" fmla="*/ 4 h 7"/>
                <a:gd name="T2" fmla="*/ 5 w 8"/>
                <a:gd name="T3" fmla="*/ 7 h 7"/>
                <a:gd name="T4" fmla="*/ 1 w 8"/>
                <a:gd name="T5" fmla="*/ 3 h 7"/>
                <a:gd name="T6" fmla="*/ 3 w 8"/>
                <a:gd name="T7" fmla="*/ 0 h 7"/>
                <a:gd name="T8" fmla="*/ 8 w 8"/>
                <a:gd name="T9" fmla="*/ 4 h 7"/>
              </a:gdLst>
              <a:ahLst/>
              <a:cxnLst>
                <a:cxn ang="0">
                  <a:pos x="T0" y="T1"/>
                </a:cxn>
                <a:cxn ang="0">
                  <a:pos x="T2" y="T3"/>
                </a:cxn>
                <a:cxn ang="0">
                  <a:pos x="T4" y="T5"/>
                </a:cxn>
                <a:cxn ang="0">
                  <a:pos x="T6" y="T7"/>
                </a:cxn>
                <a:cxn ang="0">
                  <a:pos x="T8" y="T9"/>
                </a:cxn>
              </a:cxnLst>
              <a:rect l="0" t="0" r="r" b="b"/>
              <a:pathLst>
                <a:path w="8" h="7">
                  <a:moveTo>
                    <a:pt x="8" y="4"/>
                  </a:moveTo>
                  <a:cubicBezTo>
                    <a:pt x="8" y="7"/>
                    <a:pt x="7" y="7"/>
                    <a:pt x="5" y="7"/>
                  </a:cubicBezTo>
                  <a:cubicBezTo>
                    <a:pt x="3" y="7"/>
                    <a:pt x="1" y="5"/>
                    <a:pt x="1" y="3"/>
                  </a:cubicBezTo>
                  <a:cubicBezTo>
                    <a:pt x="0" y="2"/>
                    <a:pt x="1" y="0"/>
                    <a:pt x="3" y="0"/>
                  </a:cubicBezTo>
                  <a:cubicBezTo>
                    <a:pt x="5" y="1"/>
                    <a:pt x="7" y="2"/>
                    <a:pt x="8" y="4"/>
                  </a:cubicBezTo>
                  <a:close/>
                </a:path>
              </a:pathLst>
            </a:custGeom>
            <a:solidFill>
              <a:srgbClr val="9856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 name="Freeform 429">
              <a:extLst>
                <a:ext uri="{FF2B5EF4-FFF2-40B4-BE49-F238E27FC236}">
                  <a16:creationId xmlns:a16="http://schemas.microsoft.com/office/drawing/2014/main" id="{200E6893-7120-E469-258B-F436C42AE85D}"/>
                </a:ext>
              </a:extLst>
            </p:cNvPr>
            <p:cNvSpPr/>
            <p:nvPr/>
          </p:nvSpPr>
          <p:spPr bwMode="auto">
            <a:xfrm>
              <a:off x="1725613" y="2703513"/>
              <a:ext cx="28575" cy="22225"/>
            </a:xfrm>
            <a:custGeom>
              <a:avLst/>
              <a:gdLst>
                <a:gd name="T0" fmla="*/ 9 w 9"/>
                <a:gd name="T1" fmla="*/ 2 h 7"/>
                <a:gd name="T2" fmla="*/ 3 w 9"/>
                <a:gd name="T3" fmla="*/ 7 h 7"/>
                <a:gd name="T4" fmla="*/ 0 w 9"/>
                <a:gd name="T5" fmla="*/ 5 h 7"/>
                <a:gd name="T6" fmla="*/ 5 w 9"/>
                <a:gd name="T7" fmla="*/ 1 h 7"/>
                <a:gd name="T8" fmla="*/ 9 w 9"/>
                <a:gd name="T9" fmla="*/ 2 h 7"/>
              </a:gdLst>
              <a:ahLst/>
              <a:cxnLst>
                <a:cxn ang="0">
                  <a:pos x="T0" y="T1"/>
                </a:cxn>
                <a:cxn ang="0">
                  <a:pos x="T2" y="T3"/>
                </a:cxn>
                <a:cxn ang="0">
                  <a:pos x="T4" y="T5"/>
                </a:cxn>
                <a:cxn ang="0">
                  <a:pos x="T6" y="T7"/>
                </a:cxn>
                <a:cxn ang="0">
                  <a:pos x="T8" y="T9"/>
                </a:cxn>
              </a:cxnLst>
              <a:rect l="0" t="0" r="r" b="b"/>
              <a:pathLst>
                <a:path w="9" h="7">
                  <a:moveTo>
                    <a:pt x="9" y="2"/>
                  </a:moveTo>
                  <a:cubicBezTo>
                    <a:pt x="8" y="6"/>
                    <a:pt x="6" y="7"/>
                    <a:pt x="3" y="7"/>
                  </a:cubicBezTo>
                  <a:cubicBezTo>
                    <a:pt x="2" y="7"/>
                    <a:pt x="0" y="7"/>
                    <a:pt x="0" y="5"/>
                  </a:cubicBezTo>
                  <a:cubicBezTo>
                    <a:pt x="0" y="1"/>
                    <a:pt x="2" y="0"/>
                    <a:pt x="5" y="1"/>
                  </a:cubicBezTo>
                  <a:cubicBezTo>
                    <a:pt x="6" y="1"/>
                    <a:pt x="8" y="1"/>
                    <a:pt x="9" y="2"/>
                  </a:cubicBezTo>
                  <a:close/>
                </a:path>
              </a:pathLst>
            </a:custGeom>
            <a:solidFill>
              <a:srgbClr val="853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 name="Freeform 430">
              <a:extLst>
                <a:ext uri="{FF2B5EF4-FFF2-40B4-BE49-F238E27FC236}">
                  <a16:creationId xmlns:a16="http://schemas.microsoft.com/office/drawing/2014/main" id="{5AE874B5-F6A4-E847-0213-6A99F6C06598}"/>
                </a:ext>
              </a:extLst>
            </p:cNvPr>
            <p:cNvSpPr/>
            <p:nvPr/>
          </p:nvSpPr>
          <p:spPr bwMode="auto">
            <a:xfrm>
              <a:off x="2847975" y="3249613"/>
              <a:ext cx="182563" cy="147638"/>
            </a:xfrm>
            <a:custGeom>
              <a:avLst/>
              <a:gdLst>
                <a:gd name="T0" fmla="*/ 0 w 58"/>
                <a:gd name="T1" fmla="*/ 37 h 47"/>
                <a:gd name="T2" fmla="*/ 8 w 58"/>
                <a:gd name="T3" fmla="*/ 18 h 47"/>
                <a:gd name="T4" fmla="*/ 21 w 58"/>
                <a:gd name="T5" fmla="*/ 6 h 47"/>
                <a:gd name="T6" fmla="*/ 47 w 58"/>
                <a:gd name="T7" fmla="*/ 6 h 47"/>
                <a:gd name="T8" fmla="*/ 54 w 58"/>
                <a:gd name="T9" fmla="*/ 36 h 47"/>
                <a:gd name="T10" fmla="*/ 49 w 58"/>
                <a:gd name="T11" fmla="*/ 40 h 47"/>
                <a:gd name="T12" fmla="*/ 0 w 58"/>
                <a:gd name="T13" fmla="*/ 37 h 47"/>
              </a:gdLst>
              <a:ahLst/>
              <a:cxnLst>
                <a:cxn ang="0">
                  <a:pos x="T0" y="T1"/>
                </a:cxn>
                <a:cxn ang="0">
                  <a:pos x="T2" y="T3"/>
                </a:cxn>
                <a:cxn ang="0">
                  <a:pos x="T4" y="T5"/>
                </a:cxn>
                <a:cxn ang="0">
                  <a:pos x="T6" y="T7"/>
                </a:cxn>
                <a:cxn ang="0">
                  <a:pos x="T8" y="T9"/>
                </a:cxn>
                <a:cxn ang="0">
                  <a:pos x="T10" y="T11"/>
                </a:cxn>
                <a:cxn ang="0">
                  <a:pos x="T12" y="T13"/>
                </a:cxn>
              </a:cxnLst>
              <a:rect l="0" t="0" r="r" b="b"/>
              <a:pathLst>
                <a:path w="57" h="47">
                  <a:moveTo>
                    <a:pt x="0" y="37"/>
                  </a:moveTo>
                  <a:cubicBezTo>
                    <a:pt x="0" y="30"/>
                    <a:pt x="5" y="24"/>
                    <a:pt x="8" y="18"/>
                  </a:cubicBezTo>
                  <a:cubicBezTo>
                    <a:pt x="12" y="14"/>
                    <a:pt x="16" y="10"/>
                    <a:pt x="21" y="6"/>
                  </a:cubicBezTo>
                  <a:cubicBezTo>
                    <a:pt x="30" y="0"/>
                    <a:pt x="41" y="0"/>
                    <a:pt x="47" y="6"/>
                  </a:cubicBezTo>
                  <a:cubicBezTo>
                    <a:pt x="55" y="13"/>
                    <a:pt x="58" y="28"/>
                    <a:pt x="54" y="36"/>
                  </a:cubicBezTo>
                  <a:cubicBezTo>
                    <a:pt x="53" y="39"/>
                    <a:pt x="51" y="40"/>
                    <a:pt x="49" y="40"/>
                  </a:cubicBezTo>
                  <a:cubicBezTo>
                    <a:pt x="32" y="45"/>
                    <a:pt x="16" y="47"/>
                    <a:pt x="0" y="37"/>
                  </a:cubicBezTo>
                  <a:close/>
                </a:path>
              </a:pathLst>
            </a:custGeom>
            <a:solidFill>
              <a:srgbClr val="893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 name="Freeform 431">
              <a:extLst>
                <a:ext uri="{FF2B5EF4-FFF2-40B4-BE49-F238E27FC236}">
                  <a16:creationId xmlns:a16="http://schemas.microsoft.com/office/drawing/2014/main" id="{BCC74EEA-2892-2362-F469-36EACC4DE0BD}"/>
                </a:ext>
              </a:extLst>
            </p:cNvPr>
            <p:cNvSpPr/>
            <p:nvPr/>
          </p:nvSpPr>
          <p:spPr bwMode="auto">
            <a:xfrm>
              <a:off x="2601913" y="3865563"/>
              <a:ext cx="169863" cy="179388"/>
            </a:xfrm>
            <a:custGeom>
              <a:avLst/>
              <a:gdLst>
                <a:gd name="T0" fmla="*/ 0 w 54"/>
                <a:gd name="T1" fmla="*/ 51 h 57"/>
                <a:gd name="T2" fmla="*/ 16 w 54"/>
                <a:gd name="T3" fmla="*/ 22 h 57"/>
                <a:gd name="T4" fmla="*/ 24 w 54"/>
                <a:gd name="T5" fmla="*/ 14 h 57"/>
                <a:gd name="T6" fmla="*/ 40 w 54"/>
                <a:gd name="T7" fmla="*/ 5 h 57"/>
                <a:gd name="T8" fmla="*/ 43 w 54"/>
                <a:gd name="T9" fmla="*/ 6 h 57"/>
                <a:gd name="T10" fmla="*/ 52 w 54"/>
                <a:gd name="T11" fmla="*/ 5 h 57"/>
                <a:gd name="T12" fmla="*/ 49 w 54"/>
                <a:gd name="T13" fmla="*/ 22 h 57"/>
                <a:gd name="T14" fmla="*/ 22 w 54"/>
                <a:gd name="T15" fmla="*/ 49 h 57"/>
                <a:gd name="T16" fmla="*/ 8 w 54"/>
                <a:gd name="T17" fmla="*/ 49 h 57"/>
                <a:gd name="T18" fmla="*/ 0 w 54"/>
                <a:gd name="T19" fmla="*/ 50 h 57"/>
                <a:gd name="T20" fmla="*/ 0 w 54"/>
                <a:gd name="T21"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7">
                  <a:moveTo>
                    <a:pt x="0" y="51"/>
                  </a:moveTo>
                  <a:cubicBezTo>
                    <a:pt x="2" y="40"/>
                    <a:pt x="5" y="29"/>
                    <a:pt x="16" y="22"/>
                  </a:cubicBezTo>
                  <a:cubicBezTo>
                    <a:pt x="19" y="20"/>
                    <a:pt x="23" y="17"/>
                    <a:pt x="24" y="14"/>
                  </a:cubicBezTo>
                  <a:cubicBezTo>
                    <a:pt x="27" y="6"/>
                    <a:pt x="34" y="8"/>
                    <a:pt x="40" y="5"/>
                  </a:cubicBezTo>
                  <a:cubicBezTo>
                    <a:pt x="41" y="5"/>
                    <a:pt x="42" y="5"/>
                    <a:pt x="43" y="6"/>
                  </a:cubicBezTo>
                  <a:cubicBezTo>
                    <a:pt x="46" y="7"/>
                    <a:pt x="50" y="0"/>
                    <a:pt x="52" y="5"/>
                  </a:cubicBezTo>
                  <a:cubicBezTo>
                    <a:pt x="54" y="10"/>
                    <a:pt x="54" y="17"/>
                    <a:pt x="49" y="22"/>
                  </a:cubicBezTo>
                  <a:cubicBezTo>
                    <a:pt x="40" y="31"/>
                    <a:pt x="30" y="39"/>
                    <a:pt x="22" y="49"/>
                  </a:cubicBezTo>
                  <a:cubicBezTo>
                    <a:pt x="18" y="54"/>
                    <a:pt x="13" y="57"/>
                    <a:pt x="8" y="49"/>
                  </a:cubicBezTo>
                  <a:cubicBezTo>
                    <a:pt x="4" y="43"/>
                    <a:pt x="3" y="50"/>
                    <a:pt x="0" y="50"/>
                  </a:cubicBezTo>
                  <a:cubicBezTo>
                    <a:pt x="0" y="50"/>
                    <a:pt x="0" y="51"/>
                    <a:pt x="0" y="51"/>
                  </a:cubicBezTo>
                  <a:close/>
                </a:path>
              </a:pathLst>
            </a:custGeom>
            <a:solidFill>
              <a:srgbClr val="893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 name="Freeform 432">
              <a:extLst>
                <a:ext uri="{FF2B5EF4-FFF2-40B4-BE49-F238E27FC236}">
                  <a16:creationId xmlns:a16="http://schemas.microsoft.com/office/drawing/2014/main" id="{DE76A5CF-5749-4F2E-007D-566B65813154}"/>
                </a:ext>
              </a:extLst>
            </p:cNvPr>
            <p:cNvSpPr/>
            <p:nvPr/>
          </p:nvSpPr>
          <p:spPr bwMode="auto">
            <a:xfrm>
              <a:off x="2847975" y="3400426"/>
              <a:ext cx="52388" cy="125413"/>
            </a:xfrm>
            <a:custGeom>
              <a:avLst/>
              <a:gdLst>
                <a:gd name="T0" fmla="*/ 12 w 17"/>
                <a:gd name="T1" fmla="*/ 0 h 40"/>
                <a:gd name="T2" fmla="*/ 0 w 17"/>
                <a:gd name="T3" fmla="*/ 40 h 40"/>
                <a:gd name="T4" fmla="*/ 12 w 17"/>
                <a:gd name="T5" fmla="*/ 0 h 40"/>
              </a:gdLst>
              <a:ahLst/>
              <a:cxnLst>
                <a:cxn ang="0">
                  <a:pos x="T0" y="T1"/>
                </a:cxn>
                <a:cxn ang="0">
                  <a:pos x="T2" y="T3"/>
                </a:cxn>
                <a:cxn ang="0">
                  <a:pos x="T4" y="T5"/>
                </a:cxn>
              </a:cxnLst>
              <a:rect l="0" t="0" r="r" b="b"/>
              <a:pathLst>
                <a:path w="17" h="40">
                  <a:moveTo>
                    <a:pt x="12" y="0"/>
                  </a:moveTo>
                  <a:cubicBezTo>
                    <a:pt x="17" y="15"/>
                    <a:pt x="14" y="27"/>
                    <a:pt x="0" y="40"/>
                  </a:cubicBezTo>
                  <a:cubicBezTo>
                    <a:pt x="5" y="27"/>
                    <a:pt x="10" y="15"/>
                    <a:pt x="12" y="0"/>
                  </a:cubicBezTo>
                  <a:close/>
                </a:path>
              </a:pathLst>
            </a:custGeom>
            <a:solidFill>
              <a:srgbClr val="832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 name="Freeform 433">
              <a:extLst>
                <a:ext uri="{FF2B5EF4-FFF2-40B4-BE49-F238E27FC236}">
                  <a16:creationId xmlns:a16="http://schemas.microsoft.com/office/drawing/2014/main" id="{E9FD07BF-E70D-4687-3CDB-CA8631CCAB8E}"/>
                </a:ext>
              </a:extLst>
            </p:cNvPr>
            <p:cNvSpPr/>
            <p:nvPr/>
          </p:nvSpPr>
          <p:spPr bwMode="auto">
            <a:xfrm>
              <a:off x="2938463" y="3651251"/>
              <a:ext cx="100013" cy="88900"/>
            </a:xfrm>
            <a:custGeom>
              <a:avLst/>
              <a:gdLst>
                <a:gd name="T0" fmla="*/ 32 w 32"/>
                <a:gd name="T1" fmla="*/ 0 h 28"/>
                <a:gd name="T2" fmla="*/ 8 w 32"/>
                <a:gd name="T3" fmla="*/ 24 h 28"/>
                <a:gd name="T4" fmla="*/ 0 w 32"/>
                <a:gd name="T5" fmla="*/ 19 h 28"/>
                <a:gd name="T6" fmla="*/ 32 w 32"/>
                <a:gd name="T7" fmla="*/ 0 h 28"/>
              </a:gdLst>
              <a:ahLst/>
              <a:cxnLst>
                <a:cxn ang="0">
                  <a:pos x="T0" y="T1"/>
                </a:cxn>
                <a:cxn ang="0">
                  <a:pos x="T2" y="T3"/>
                </a:cxn>
                <a:cxn ang="0">
                  <a:pos x="T4" y="T5"/>
                </a:cxn>
                <a:cxn ang="0">
                  <a:pos x="T6" y="T7"/>
                </a:cxn>
              </a:cxnLst>
              <a:rect l="0" t="0" r="r" b="b"/>
              <a:pathLst>
                <a:path w="32" h="28">
                  <a:moveTo>
                    <a:pt x="32" y="0"/>
                  </a:moveTo>
                  <a:cubicBezTo>
                    <a:pt x="26" y="13"/>
                    <a:pt x="16" y="18"/>
                    <a:pt x="8" y="24"/>
                  </a:cubicBezTo>
                  <a:cubicBezTo>
                    <a:pt x="3" y="28"/>
                    <a:pt x="5" y="18"/>
                    <a:pt x="0" y="19"/>
                  </a:cubicBezTo>
                  <a:cubicBezTo>
                    <a:pt x="13" y="19"/>
                    <a:pt x="20" y="8"/>
                    <a:pt x="32" y="0"/>
                  </a:cubicBezTo>
                  <a:close/>
                </a:path>
              </a:pathLst>
            </a:custGeom>
            <a:solidFill>
              <a:srgbClr val="853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 name="Freeform 434">
              <a:extLst>
                <a:ext uri="{FF2B5EF4-FFF2-40B4-BE49-F238E27FC236}">
                  <a16:creationId xmlns:a16="http://schemas.microsoft.com/office/drawing/2014/main" id="{741ADB6B-4442-8B4A-0E25-A2582714FF0C}"/>
                </a:ext>
              </a:extLst>
            </p:cNvPr>
            <p:cNvSpPr/>
            <p:nvPr/>
          </p:nvSpPr>
          <p:spPr bwMode="auto">
            <a:xfrm>
              <a:off x="3014663" y="3670301"/>
              <a:ext cx="68263" cy="82550"/>
            </a:xfrm>
            <a:custGeom>
              <a:avLst/>
              <a:gdLst>
                <a:gd name="T0" fmla="*/ 22 w 22"/>
                <a:gd name="T1" fmla="*/ 0 h 26"/>
                <a:gd name="T2" fmla="*/ 0 w 22"/>
                <a:gd name="T3" fmla="*/ 26 h 26"/>
                <a:gd name="T4" fmla="*/ 22 w 22"/>
                <a:gd name="T5" fmla="*/ 0 h 26"/>
              </a:gdLst>
              <a:ahLst/>
              <a:cxnLst>
                <a:cxn ang="0">
                  <a:pos x="T0" y="T1"/>
                </a:cxn>
                <a:cxn ang="0">
                  <a:pos x="T2" y="T3"/>
                </a:cxn>
                <a:cxn ang="0">
                  <a:pos x="T4" y="T5"/>
                </a:cxn>
              </a:cxnLst>
              <a:rect l="0" t="0" r="r" b="b"/>
              <a:pathLst>
                <a:path w="22" h="26">
                  <a:moveTo>
                    <a:pt x="22" y="0"/>
                  </a:moveTo>
                  <a:cubicBezTo>
                    <a:pt x="19" y="12"/>
                    <a:pt x="11" y="20"/>
                    <a:pt x="0" y="26"/>
                  </a:cubicBezTo>
                  <a:cubicBezTo>
                    <a:pt x="9" y="19"/>
                    <a:pt x="11" y="6"/>
                    <a:pt x="22" y="0"/>
                  </a:cubicBezTo>
                  <a:close/>
                </a:path>
              </a:pathLst>
            </a:custGeom>
            <a:solidFill>
              <a:srgbClr val="8029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 name="Freeform 435">
              <a:extLst>
                <a:ext uri="{FF2B5EF4-FFF2-40B4-BE49-F238E27FC236}">
                  <a16:creationId xmlns:a16="http://schemas.microsoft.com/office/drawing/2014/main" id="{505C612B-7EF2-01A0-7401-511E9BF61DD0}"/>
                </a:ext>
              </a:extLst>
            </p:cNvPr>
            <p:cNvSpPr/>
            <p:nvPr/>
          </p:nvSpPr>
          <p:spPr bwMode="auto">
            <a:xfrm>
              <a:off x="2890838" y="3563938"/>
              <a:ext cx="69850" cy="50800"/>
            </a:xfrm>
            <a:custGeom>
              <a:avLst/>
              <a:gdLst>
                <a:gd name="T0" fmla="*/ 22 w 22"/>
                <a:gd name="T1" fmla="*/ 0 h 16"/>
                <a:gd name="T2" fmla="*/ 0 w 22"/>
                <a:gd name="T3" fmla="*/ 15 h 16"/>
                <a:gd name="T4" fmla="*/ 22 w 22"/>
                <a:gd name="T5" fmla="*/ 0 h 16"/>
              </a:gdLst>
              <a:ahLst/>
              <a:cxnLst>
                <a:cxn ang="0">
                  <a:pos x="T0" y="T1"/>
                </a:cxn>
                <a:cxn ang="0">
                  <a:pos x="T2" y="T3"/>
                </a:cxn>
                <a:cxn ang="0">
                  <a:pos x="T4" y="T5"/>
                </a:cxn>
              </a:cxnLst>
              <a:rect l="0" t="0" r="r" b="b"/>
              <a:pathLst>
                <a:path w="22" h="16">
                  <a:moveTo>
                    <a:pt x="22" y="0"/>
                  </a:moveTo>
                  <a:cubicBezTo>
                    <a:pt x="20" y="12"/>
                    <a:pt x="13" y="16"/>
                    <a:pt x="0" y="15"/>
                  </a:cubicBezTo>
                  <a:cubicBezTo>
                    <a:pt x="7" y="8"/>
                    <a:pt x="18" y="9"/>
                    <a:pt x="22" y="0"/>
                  </a:cubicBezTo>
                  <a:close/>
                </a:path>
              </a:pathLst>
            </a:custGeom>
            <a:solidFill>
              <a:srgbClr val="812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 name="Freeform 436">
              <a:extLst>
                <a:ext uri="{FF2B5EF4-FFF2-40B4-BE49-F238E27FC236}">
                  <a16:creationId xmlns:a16="http://schemas.microsoft.com/office/drawing/2014/main" id="{1746DADB-A79A-82E6-FA31-39CF21AB4EE1}"/>
                </a:ext>
              </a:extLst>
            </p:cNvPr>
            <p:cNvSpPr/>
            <p:nvPr/>
          </p:nvSpPr>
          <p:spPr bwMode="auto">
            <a:xfrm>
              <a:off x="2935288" y="3608388"/>
              <a:ext cx="66675" cy="49213"/>
            </a:xfrm>
            <a:custGeom>
              <a:avLst/>
              <a:gdLst>
                <a:gd name="T0" fmla="*/ 21 w 21"/>
                <a:gd name="T1" fmla="*/ 0 h 16"/>
                <a:gd name="T2" fmla="*/ 0 w 21"/>
                <a:gd name="T3" fmla="*/ 14 h 16"/>
                <a:gd name="T4" fmla="*/ 21 w 21"/>
                <a:gd name="T5" fmla="*/ 0 h 16"/>
                <a:gd name="T6" fmla="*/ 21 w 21"/>
                <a:gd name="T7" fmla="*/ 0 h 16"/>
              </a:gdLst>
              <a:ahLst/>
              <a:cxnLst>
                <a:cxn ang="0">
                  <a:pos x="T0" y="T1"/>
                </a:cxn>
                <a:cxn ang="0">
                  <a:pos x="T2" y="T3"/>
                </a:cxn>
                <a:cxn ang="0">
                  <a:pos x="T4" y="T5"/>
                </a:cxn>
                <a:cxn ang="0">
                  <a:pos x="T6" y="T7"/>
                </a:cxn>
              </a:cxnLst>
              <a:rect l="0" t="0" r="r" b="b"/>
              <a:pathLst>
                <a:path w="21" h="16">
                  <a:moveTo>
                    <a:pt x="21" y="0"/>
                  </a:moveTo>
                  <a:cubicBezTo>
                    <a:pt x="16" y="7"/>
                    <a:pt x="13" y="16"/>
                    <a:pt x="0" y="14"/>
                  </a:cubicBezTo>
                  <a:cubicBezTo>
                    <a:pt x="8" y="9"/>
                    <a:pt x="13" y="3"/>
                    <a:pt x="21" y="0"/>
                  </a:cubicBezTo>
                  <a:cubicBezTo>
                    <a:pt x="21" y="0"/>
                    <a:pt x="21" y="0"/>
                    <a:pt x="21" y="0"/>
                  </a:cubicBezTo>
                  <a:close/>
                </a:path>
              </a:pathLst>
            </a:custGeom>
            <a:solidFill>
              <a:srgbClr val="853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 name="Freeform 437">
              <a:extLst>
                <a:ext uri="{FF2B5EF4-FFF2-40B4-BE49-F238E27FC236}">
                  <a16:creationId xmlns:a16="http://schemas.microsoft.com/office/drawing/2014/main" id="{4AA65F8F-4974-72DB-6A48-EFA7CFA5FC8C}"/>
                </a:ext>
              </a:extLst>
            </p:cNvPr>
            <p:cNvSpPr/>
            <p:nvPr/>
          </p:nvSpPr>
          <p:spPr bwMode="auto">
            <a:xfrm>
              <a:off x="2925763" y="3416301"/>
              <a:ext cx="22225" cy="65088"/>
            </a:xfrm>
            <a:custGeom>
              <a:avLst/>
              <a:gdLst>
                <a:gd name="T0" fmla="*/ 5 w 7"/>
                <a:gd name="T1" fmla="*/ 21 h 21"/>
                <a:gd name="T2" fmla="*/ 0 w 7"/>
                <a:gd name="T3" fmla="*/ 0 h 21"/>
                <a:gd name="T4" fmla="*/ 5 w 7"/>
                <a:gd name="T5" fmla="*/ 21 h 21"/>
              </a:gdLst>
              <a:ahLst/>
              <a:cxnLst>
                <a:cxn ang="0">
                  <a:pos x="T0" y="T1"/>
                </a:cxn>
                <a:cxn ang="0">
                  <a:pos x="T2" y="T3"/>
                </a:cxn>
                <a:cxn ang="0">
                  <a:pos x="T4" y="T5"/>
                </a:cxn>
              </a:cxnLst>
              <a:rect l="0" t="0" r="r" b="b"/>
              <a:pathLst>
                <a:path w="7" h="21">
                  <a:moveTo>
                    <a:pt x="5" y="21"/>
                  </a:moveTo>
                  <a:cubicBezTo>
                    <a:pt x="0" y="13"/>
                    <a:pt x="0" y="7"/>
                    <a:pt x="0" y="0"/>
                  </a:cubicBezTo>
                  <a:cubicBezTo>
                    <a:pt x="7" y="5"/>
                    <a:pt x="7" y="6"/>
                    <a:pt x="5" y="21"/>
                  </a:cubicBezTo>
                  <a:close/>
                </a:path>
              </a:pathLst>
            </a:custGeom>
            <a:solidFill>
              <a:srgbClr val="8F4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 name="Freeform 438">
              <a:extLst>
                <a:ext uri="{FF2B5EF4-FFF2-40B4-BE49-F238E27FC236}">
                  <a16:creationId xmlns:a16="http://schemas.microsoft.com/office/drawing/2014/main" id="{37D59F3C-9ED3-B5F5-9213-B8CA5B506511}"/>
                </a:ext>
              </a:extLst>
            </p:cNvPr>
            <p:cNvSpPr/>
            <p:nvPr/>
          </p:nvSpPr>
          <p:spPr bwMode="auto">
            <a:xfrm>
              <a:off x="3067050" y="3271838"/>
              <a:ext cx="66675" cy="34925"/>
            </a:xfrm>
            <a:custGeom>
              <a:avLst/>
              <a:gdLst>
                <a:gd name="T0" fmla="*/ 21 w 21"/>
                <a:gd name="T1" fmla="*/ 11 h 11"/>
                <a:gd name="T2" fmla="*/ 0 w 21"/>
                <a:gd name="T3" fmla="*/ 4 h 11"/>
                <a:gd name="T4" fmla="*/ 21 w 21"/>
                <a:gd name="T5" fmla="*/ 11 h 11"/>
              </a:gdLst>
              <a:ahLst/>
              <a:cxnLst>
                <a:cxn ang="0">
                  <a:pos x="T0" y="T1"/>
                </a:cxn>
                <a:cxn ang="0">
                  <a:pos x="T2" y="T3"/>
                </a:cxn>
                <a:cxn ang="0">
                  <a:pos x="T4" y="T5"/>
                </a:cxn>
              </a:cxnLst>
              <a:rect l="0" t="0" r="r" b="b"/>
              <a:pathLst>
                <a:path w="21" h="11">
                  <a:moveTo>
                    <a:pt x="21" y="11"/>
                  </a:moveTo>
                  <a:cubicBezTo>
                    <a:pt x="12" y="8"/>
                    <a:pt x="6" y="6"/>
                    <a:pt x="0" y="4"/>
                  </a:cubicBezTo>
                  <a:cubicBezTo>
                    <a:pt x="8" y="0"/>
                    <a:pt x="14" y="3"/>
                    <a:pt x="21" y="11"/>
                  </a:cubicBezTo>
                  <a:close/>
                </a:path>
              </a:pathLst>
            </a:custGeom>
            <a:solidFill>
              <a:srgbClr val="8E45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 name="Freeform 439">
              <a:extLst>
                <a:ext uri="{FF2B5EF4-FFF2-40B4-BE49-F238E27FC236}">
                  <a16:creationId xmlns:a16="http://schemas.microsoft.com/office/drawing/2014/main" id="{1CE07C60-2062-BA4B-2FC4-C4E3CA7DEB18}"/>
                </a:ext>
              </a:extLst>
            </p:cNvPr>
            <p:cNvSpPr/>
            <p:nvPr/>
          </p:nvSpPr>
          <p:spPr bwMode="auto">
            <a:xfrm>
              <a:off x="2870200" y="3506788"/>
              <a:ext cx="55563" cy="44450"/>
            </a:xfrm>
            <a:custGeom>
              <a:avLst/>
              <a:gdLst>
                <a:gd name="T0" fmla="*/ 18 w 18"/>
                <a:gd name="T1" fmla="*/ 0 h 14"/>
                <a:gd name="T2" fmla="*/ 0 w 18"/>
                <a:gd name="T3" fmla="*/ 14 h 14"/>
                <a:gd name="T4" fmla="*/ 18 w 18"/>
                <a:gd name="T5" fmla="*/ 0 h 14"/>
              </a:gdLst>
              <a:ahLst/>
              <a:cxnLst>
                <a:cxn ang="0">
                  <a:pos x="T0" y="T1"/>
                </a:cxn>
                <a:cxn ang="0">
                  <a:pos x="T2" y="T3"/>
                </a:cxn>
                <a:cxn ang="0">
                  <a:pos x="T4" y="T5"/>
                </a:cxn>
              </a:cxnLst>
              <a:rect l="0" t="0" r="r" b="b"/>
              <a:pathLst>
                <a:path w="18" h="14">
                  <a:moveTo>
                    <a:pt x="18" y="0"/>
                  </a:moveTo>
                  <a:cubicBezTo>
                    <a:pt x="15" y="11"/>
                    <a:pt x="8" y="14"/>
                    <a:pt x="0" y="14"/>
                  </a:cubicBezTo>
                  <a:cubicBezTo>
                    <a:pt x="5" y="10"/>
                    <a:pt x="11" y="6"/>
                    <a:pt x="18" y="0"/>
                  </a:cubicBezTo>
                  <a:close/>
                </a:path>
              </a:pathLst>
            </a:custGeom>
            <a:solidFill>
              <a:srgbClr val="84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 name="Freeform 440">
              <a:extLst>
                <a:ext uri="{FF2B5EF4-FFF2-40B4-BE49-F238E27FC236}">
                  <a16:creationId xmlns:a16="http://schemas.microsoft.com/office/drawing/2014/main" id="{0DE28B2C-EF6A-E44D-B819-B62299FFB3C2}"/>
                </a:ext>
              </a:extLst>
            </p:cNvPr>
            <p:cNvSpPr/>
            <p:nvPr/>
          </p:nvSpPr>
          <p:spPr bwMode="auto">
            <a:xfrm>
              <a:off x="3246438" y="3035301"/>
              <a:ext cx="31750" cy="47625"/>
            </a:xfrm>
            <a:custGeom>
              <a:avLst/>
              <a:gdLst>
                <a:gd name="T0" fmla="*/ 5 w 10"/>
                <a:gd name="T1" fmla="*/ 15 h 15"/>
                <a:gd name="T2" fmla="*/ 2 w 10"/>
                <a:gd name="T3" fmla="*/ 1 h 15"/>
                <a:gd name="T4" fmla="*/ 6 w 10"/>
                <a:gd name="T5" fmla="*/ 1 h 15"/>
                <a:gd name="T6" fmla="*/ 5 w 10"/>
                <a:gd name="T7" fmla="*/ 15 h 15"/>
              </a:gdLst>
              <a:ahLst/>
              <a:cxnLst>
                <a:cxn ang="0">
                  <a:pos x="T0" y="T1"/>
                </a:cxn>
                <a:cxn ang="0">
                  <a:pos x="T2" y="T3"/>
                </a:cxn>
                <a:cxn ang="0">
                  <a:pos x="T4" y="T5"/>
                </a:cxn>
                <a:cxn ang="0">
                  <a:pos x="T6" y="T7"/>
                </a:cxn>
              </a:cxnLst>
              <a:rect l="0" t="0" r="r" b="b"/>
              <a:pathLst>
                <a:path w="10" h="15">
                  <a:moveTo>
                    <a:pt x="5" y="15"/>
                  </a:moveTo>
                  <a:cubicBezTo>
                    <a:pt x="1" y="10"/>
                    <a:pt x="0" y="5"/>
                    <a:pt x="2" y="1"/>
                  </a:cubicBezTo>
                  <a:cubicBezTo>
                    <a:pt x="2" y="0"/>
                    <a:pt x="5" y="0"/>
                    <a:pt x="6" y="1"/>
                  </a:cubicBezTo>
                  <a:cubicBezTo>
                    <a:pt x="10" y="5"/>
                    <a:pt x="8" y="10"/>
                    <a:pt x="5" y="15"/>
                  </a:cubicBezTo>
                  <a:close/>
                </a:path>
              </a:pathLst>
            </a:custGeom>
            <a:solidFill>
              <a:srgbClr val="8D3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 name="Freeform 441">
              <a:extLst>
                <a:ext uri="{FF2B5EF4-FFF2-40B4-BE49-F238E27FC236}">
                  <a16:creationId xmlns:a16="http://schemas.microsoft.com/office/drawing/2014/main" id="{AA571CFE-4529-154A-770A-DB5E69C8B540}"/>
                </a:ext>
              </a:extLst>
            </p:cNvPr>
            <p:cNvSpPr/>
            <p:nvPr/>
          </p:nvSpPr>
          <p:spPr bwMode="auto">
            <a:xfrm>
              <a:off x="3024188" y="3371851"/>
              <a:ext cx="30163" cy="50800"/>
            </a:xfrm>
            <a:custGeom>
              <a:avLst/>
              <a:gdLst>
                <a:gd name="T0" fmla="*/ 10 w 10"/>
                <a:gd name="T1" fmla="*/ 16 h 16"/>
                <a:gd name="T2" fmla="*/ 0 w 10"/>
                <a:gd name="T3" fmla="*/ 0 h 16"/>
                <a:gd name="T4" fmla="*/ 10 w 10"/>
                <a:gd name="T5" fmla="*/ 16 h 16"/>
              </a:gdLst>
              <a:ahLst/>
              <a:cxnLst>
                <a:cxn ang="0">
                  <a:pos x="T0" y="T1"/>
                </a:cxn>
                <a:cxn ang="0">
                  <a:pos x="T2" y="T3"/>
                </a:cxn>
                <a:cxn ang="0">
                  <a:pos x="T4" y="T5"/>
                </a:cxn>
              </a:cxnLst>
              <a:rect l="0" t="0" r="r" b="b"/>
              <a:pathLst>
                <a:path w="10" h="16">
                  <a:moveTo>
                    <a:pt x="10" y="16"/>
                  </a:moveTo>
                  <a:cubicBezTo>
                    <a:pt x="4" y="12"/>
                    <a:pt x="4" y="6"/>
                    <a:pt x="0" y="0"/>
                  </a:cubicBezTo>
                  <a:cubicBezTo>
                    <a:pt x="9" y="3"/>
                    <a:pt x="10" y="8"/>
                    <a:pt x="10" y="16"/>
                  </a:cubicBezTo>
                  <a:close/>
                </a:path>
              </a:pathLst>
            </a:custGeom>
            <a:solidFill>
              <a:srgbClr val="8C3E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 name="Freeform 442">
              <a:extLst>
                <a:ext uri="{FF2B5EF4-FFF2-40B4-BE49-F238E27FC236}">
                  <a16:creationId xmlns:a16="http://schemas.microsoft.com/office/drawing/2014/main" id="{35CFD352-72F2-4A75-D551-5135A2018298}"/>
                </a:ext>
              </a:extLst>
            </p:cNvPr>
            <p:cNvSpPr/>
            <p:nvPr/>
          </p:nvSpPr>
          <p:spPr bwMode="auto">
            <a:xfrm>
              <a:off x="2957513" y="3182938"/>
              <a:ext cx="44450" cy="38100"/>
            </a:xfrm>
            <a:custGeom>
              <a:avLst/>
              <a:gdLst>
                <a:gd name="T0" fmla="*/ 0 w 14"/>
                <a:gd name="T1" fmla="*/ 7 h 12"/>
                <a:gd name="T2" fmla="*/ 13 w 14"/>
                <a:gd name="T3" fmla="*/ 1 h 12"/>
                <a:gd name="T4" fmla="*/ 11 w 14"/>
                <a:gd name="T5" fmla="*/ 12 h 12"/>
                <a:gd name="T6" fmla="*/ 0 w 14"/>
                <a:gd name="T7" fmla="*/ 7 h 12"/>
              </a:gdLst>
              <a:ahLst/>
              <a:cxnLst>
                <a:cxn ang="0">
                  <a:pos x="T0" y="T1"/>
                </a:cxn>
                <a:cxn ang="0">
                  <a:pos x="T2" y="T3"/>
                </a:cxn>
                <a:cxn ang="0">
                  <a:pos x="T4" y="T5"/>
                </a:cxn>
                <a:cxn ang="0">
                  <a:pos x="T6" y="T7"/>
                </a:cxn>
              </a:cxnLst>
              <a:rect l="0" t="0" r="r" b="b"/>
              <a:pathLst>
                <a:path w="14" h="12">
                  <a:moveTo>
                    <a:pt x="0" y="7"/>
                  </a:moveTo>
                  <a:cubicBezTo>
                    <a:pt x="4" y="2"/>
                    <a:pt x="7" y="0"/>
                    <a:pt x="13" y="1"/>
                  </a:cubicBezTo>
                  <a:cubicBezTo>
                    <a:pt x="14" y="5"/>
                    <a:pt x="10" y="8"/>
                    <a:pt x="11" y="12"/>
                  </a:cubicBezTo>
                  <a:cubicBezTo>
                    <a:pt x="9" y="5"/>
                    <a:pt x="4" y="8"/>
                    <a:pt x="0" y="7"/>
                  </a:cubicBezTo>
                  <a:close/>
                </a:path>
              </a:pathLst>
            </a:custGeom>
            <a:solidFill>
              <a:srgbClr val="862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 name="Freeform 443">
              <a:extLst>
                <a:ext uri="{FF2B5EF4-FFF2-40B4-BE49-F238E27FC236}">
                  <a16:creationId xmlns:a16="http://schemas.microsoft.com/office/drawing/2014/main" id="{69E07B08-749F-E4A2-59C0-1DFDAA9B4518}"/>
                </a:ext>
              </a:extLst>
            </p:cNvPr>
            <p:cNvSpPr/>
            <p:nvPr/>
          </p:nvSpPr>
          <p:spPr bwMode="auto">
            <a:xfrm>
              <a:off x="3063875" y="3322638"/>
              <a:ext cx="44450" cy="30163"/>
            </a:xfrm>
            <a:custGeom>
              <a:avLst/>
              <a:gdLst>
                <a:gd name="T0" fmla="*/ 14 w 14"/>
                <a:gd name="T1" fmla="*/ 10 h 10"/>
                <a:gd name="T2" fmla="*/ 0 w 14"/>
                <a:gd name="T3" fmla="*/ 0 h 10"/>
                <a:gd name="T4" fmla="*/ 14 w 14"/>
                <a:gd name="T5" fmla="*/ 10 h 10"/>
              </a:gdLst>
              <a:ahLst/>
              <a:cxnLst>
                <a:cxn ang="0">
                  <a:pos x="T0" y="T1"/>
                </a:cxn>
                <a:cxn ang="0">
                  <a:pos x="T2" y="T3"/>
                </a:cxn>
                <a:cxn ang="0">
                  <a:pos x="T4" y="T5"/>
                </a:cxn>
              </a:cxnLst>
              <a:rect l="0" t="0" r="r" b="b"/>
              <a:pathLst>
                <a:path w="14" h="10">
                  <a:moveTo>
                    <a:pt x="14" y="10"/>
                  </a:moveTo>
                  <a:cubicBezTo>
                    <a:pt x="9" y="6"/>
                    <a:pt x="5" y="3"/>
                    <a:pt x="0" y="0"/>
                  </a:cubicBezTo>
                  <a:cubicBezTo>
                    <a:pt x="9" y="0"/>
                    <a:pt x="9" y="0"/>
                    <a:pt x="14" y="10"/>
                  </a:cubicBezTo>
                  <a:close/>
                </a:path>
              </a:pathLst>
            </a:custGeom>
            <a:solidFill>
              <a:srgbClr val="A1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 name="Freeform 444">
              <a:extLst>
                <a:ext uri="{FF2B5EF4-FFF2-40B4-BE49-F238E27FC236}">
                  <a16:creationId xmlns:a16="http://schemas.microsoft.com/office/drawing/2014/main" id="{5B1EE80B-B020-D144-E316-49D18F732675}"/>
                </a:ext>
              </a:extLst>
            </p:cNvPr>
            <p:cNvSpPr/>
            <p:nvPr/>
          </p:nvSpPr>
          <p:spPr bwMode="auto">
            <a:xfrm>
              <a:off x="3073400" y="3865563"/>
              <a:ext cx="47625" cy="22225"/>
            </a:xfrm>
            <a:custGeom>
              <a:avLst/>
              <a:gdLst>
                <a:gd name="T0" fmla="*/ 0 w 15"/>
                <a:gd name="T1" fmla="*/ 6 h 7"/>
                <a:gd name="T2" fmla="*/ 15 w 15"/>
                <a:gd name="T3" fmla="*/ 0 h 7"/>
                <a:gd name="T4" fmla="*/ 0 w 15"/>
                <a:gd name="T5" fmla="*/ 6 h 7"/>
              </a:gdLst>
              <a:ahLst/>
              <a:cxnLst>
                <a:cxn ang="0">
                  <a:pos x="T0" y="T1"/>
                </a:cxn>
                <a:cxn ang="0">
                  <a:pos x="T2" y="T3"/>
                </a:cxn>
                <a:cxn ang="0">
                  <a:pos x="T4" y="T5"/>
                </a:cxn>
              </a:cxnLst>
              <a:rect l="0" t="0" r="r" b="b"/>
              <a:pathLst>
                <a:path w="15" h="7">
                  <a:moveTo>
                    <a:pt x="0" y="6"/>
                  </a:moveTo>
                  <a:cubicBezTo>
                    <a:pt x="4" y="2"/>
                    <a:pt x="9" y="1"/>
                    <a:pt x="15" y="0"/>
                  </a:cubicBezTo>
                  <a:cubicBezTo>
                    <a:pt x="10" y="7"/>
                    <a:pt x="10" y="7"/>
                    <a:pt x="0" y="6"/>
                  </a:cubicBezTo>
                  <a:close/>
                </a:path>
              </a:pathLst>
            </a:custGeom>
            <a:solidFill>
              <a:srgbClr val="883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 name="Freeform 445">
              <a:extLst>
                <a:ext uri="{FF2B5EF4-FFF2-40B4-BE49-F238E27FC236}">
                  <a16:creationId xmlns:a16="http://schemas.microsoft.com/office/drawing/2014/main" id="{10D8150A-5A62-7980-E1BA-B92F92B89408}"/>
                </a:ext>
              </a:extLst>
            </p:cNvPr>
            <p:cNvSpPr/>
            <p:nvPr/>
          </p:nvSpPr>
          <p:spPr bwMode="auto">
            <a:xfrm>
              <a:off x="3051175" y="3349626"/>
              <a:ext cx="28575" cy="31750"/>
            </a:xfrm>
            <a:custGeom>
              <a:avLst/>
              <a:gdLst>
                <a:gd name="T0" fmla="*/ 0 w 9"/>
                <a:gd name="T1" fmla="*/ 0 h 10"/>
                <a:gd name="T2" fmla="*/ 9 w 9"/>
                <a:gd name="T3" fmla="*/ 10 h 10"/>
                <a:gd name="T4" fmla="*/ 0 w 9"/>
                <a:gd name="T5" fmla="*/ 0 h 10"/>
              </a:gdLst>
              <a:ahLst/>
              <a:cxnLst>
                <a:cxn ang="0">
                  <a:pos x="T0" y="T1"/>
                </a:cxn>
                <a:cxn ang="0">
                  <a:pos x="T2" y="T3"/>
                </a:cxn>
                <a:cxn ang="0">
                  <a:pos x="T4" y="T5"/>
                </a:cxn>
              </a:cxnLst>
              <a:rect l="0" t="0" r="r" b="b"/>
              <a:pathLst>
                <a:path w="9" h="10">
                  <a:moveTo>
                    <a:pt x="0" y="0"/>
                  </a:moveTo>
                  <a:cubicBezTo>
                    <a:pt x="5" y="2"/>
                    <a:pt x="9" y="4"/>
                    <a:pt x="9" y="10"/>
                  </a:cubicBezTo>
                  <a:cubicBezTo>
                    <a:pt x="5" y="8"/>
                    <a:pt x="1" y="8"/>
                    <a:pt x="0" y="0"/>
                  </a:cubicBezTo>
                  <a:close/>
                </a:path>
              </a:pathLst>
            </a:custGeom>
            <a:solidFill>
              <a:srgbClr val="8737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9" name="Freeform 446">
              <a:extLst>
                <a:ext uri="{FF2B5EF4-FFF2-40B4-BE49-F238E27FC236}">
                  <a16:creationId xmlns:a16="http://schemas.microsoft.com/office/drawing/2014/main" id="{08A74B0D-7E22-FE00-D93E-81BB0DE19093}"/>
                </a:ext>
              </a:extLst>
            </p:cNvPr>
            <p:cNvSpPr/>
            <p:nvPr/>
          </p:nvSpPr>
          <p:spPr bwMode="auto">
            <a:xfrm>
              <a:off x="2806700" y="3805238"/>
              <a:ext cx="34925" cy="38100"/>
            </a:xfrm>
            <a:custGeom>
              <a:avLst/>
              <a:gdLst>
                <a:gd name="T0" fmla="*/ 0 w 11"/>
                <a:gd name="T1" fmla="*/ 0 h 12"/>
                <a:gd name="T2" fmla="*/ 11 w 11"/>
                <a:gd name="T3" fmla="*/ 10 h 12"/>
                <a:gd name="T4" fmla="*/ 0 w 11"/>
                <a:gd name="T5" fmla="*/ 0 h 12"/>
              </a:gdLst>
              <a:ahLst/>
              <a:cxnLst>
                <a:cxn ang="0">
                  <a:pos x="T0" y="T1"/>
                </a:cxn>
                <a:cxn ang="0">
                  <a:pos x="T2" y="T3"/>
                </a:cxn>
                <a:cxn ang="0">
                  <a:pos x="T4" y="T5"/>
                </a:cxn>
              </a:cxnLst>
              <a:rect l="0" t="0" r="r" b="b"/>
              <a:pathLst>
                <a:path w="11" h="12">
                  <a:moveTo>
                    <a:pt x="0" y="0"/>
                  </a:moveTo>
                  <a:cubicBezTo>
                    <a:pt x="4" y="4"/>
                    <a:pt x="7" y="7"/>
                    <a:pt x="11" y="10"/>
                  </a:cubicBezTo>
                  <a:cubicBezTo>
                    <a:pt x="3" y="12"/>
                    <a:pt x="0" y="9"/>
                    <a:pt x="0" y="0"/>
                  </a:cubicBezTo>
                  <a:close/>
                </a:path>
              </a:pathLst>
            </a:custGeom>
            <a:solidFill>
              <a:srgbClr val="813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0" name="Freeform 447">
              <a:extLst>
                <a:ext uri="{FF2B5EF4-FFF2-40B4-BE49-F238E27FC236}">
                  <a16:creationId xmlns:a16="http://schemas.microsoft.com/office/drawing/2014/main" id="{E5C779E2-AD0A-58BD-CB74-6F93960425AB}"/>
                </a:ext>
              </a:extLst>
            </p:cNvPr>
            <p:cNvSpPr/>
            <p:nvPr/>
          </p:nvSpPr>
          <p:spPr bwMode="auto">
            <a:xfrm>
              <a:off x="3121025" y="3670301"/>
              <a:ext cx="28575" cy="34925"/>
            </a:xfrm>
            <a:custGeom>
              <a:avLst/>
              <a:gdLst>
                <a:gd name="T0" fmla="*/ 3 w 9"/>
                <a:gd name="T1" fmla="*/ 0 h 11"/>
                <a:gd name="T2" fmla="*/ 7 w 9"/>
                <a:gd name="T3" fmla="*/ 8 h 11"/>
                <a:gd name="T4" fmla="*/ 3 w 9"/>
                <a:gd name="T5" fmla="*/ 10 h 11"/>
                <a:gd name="T6" fmla="*/ 3 w 9"/>
                <a:gd name="T7" fmla="*/ 0 h 11"/>
              </a:gdLst>
              <a:ahLst/>
              <a:cxnLst>
                <a:cxn ang="0">
                  <a:pos x="T0" y="T1"/>
                </a:cxn>
                <a:cxn ang="0">
                  <a:pos x="T2" y="T3"/>
                </a:cxn>
                <a:cxn ang="0">
                  <a:pos x="T4" y="T5"/>
                </a:cxn>
                <a:cxn ang="0">
                  <a:pos x="T6" y="T7"/>
                </a:cxn>
              </a:cxnLst>
              <a:rect l="0" t="0" r="r" b="b"/>
              <a:pathLst>
                <a:path w="9" h="11">
                  <a:moveTo>
                    <a:pt x="3" y="0"/>
                  </a:moveTo>
                  <a:cubicBezTo>
                    <a:pt x="9" y="1"/>
                    <a:pt x="8" y="5"/>
                    <a:pt x="7" y="8"/>
                  </a:cubicBezTo>
                  <a:cubicBezTo>
                    <a:pt x="6" y="10"/>
                    <a:pt x="4" y="11"/>
                    <a:pt x="3" y="10"/>
                  </a:cubicBezTo>
                  <a:cubicBezTo>
                    <a:pt x="0" y="6"/>
                    <a:pt x="4" y="3"/>
                    <a:pt x="3" y="0"/>
                  </a:cubicBezTo>
                  <a:close/>
                </a:path>
              </a:pathLst>
            </a:custGeom>
            <a:solidFill>
              <a:srgbClr val="8538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1" name="Freeform 448">
              <a:extLst>
                <a:ext uri="{FF2B5EF4-FFF2-40B4-BE49-F238E27FC236}">
                  <a16:creationId xmlns:a16="http://schemas.microsoft.com/office/drawing/2014/main" id="{E41B4923-7D27-080B-5AA8-3C9DFB1CA5EE}"/>
                </a:ext>
              </a:extLst>
            </p:cNvPr>
            <p:cNvSpPr/>
            <p:nvPr/>
          </p:nvSpPr>
          <p:spPr bwMode="auto">
            <a:xfrm>
              <a:off x="3130550" y="3095626"/>
              <a:ext cx="50800" cy="19050"/>
            </a:xfrm>
            <a:custGeom>
              <a:avLst/>
              <a:gdLst>
                <a:gd name="T0" fmla="*/ 0 w 16"/>
                <a:gd name="T1" fmla="*/ 0 h 6"/>
                <a:gd name="T2" fmla="*/ 16 w 16"/>
                <a:gd name="T3" fmla="*/ 3 h 6"/>
                <a:gd name="T4" fmla="*/ 0 w 16"/>
                <a:gd name="T5" fmla="*/ 0 h 6"/>
              </a:gdLst>
              <a:ahLst/>
              <a:cxnLst>
                <a:cxn ang="0">
                  <a:pos x="T0" y="T1"/>
                </a:cxn>
                <a:cxn ang="0">
                  <a:pos x="T2" y="T3"/>
                </a:cxn>
                <a:cxn ang="0">
                  <a:pos x="T4" y="T5"/>
                </a:cxn>
              </a:cxnLst>
              <a:rect l="0" t="0" r="r" b="b"/>
              <a:pathLst>
                <a:path w="16" h="6">
                  <a:moveTo>
                    <a:pt x="0" y="0"/>
                  </a:moveTo>
                  <a:cubicBezTo>
                    <a:pt x="7" y="0"/>
                    <a:pt x="11" y="0"/>
                    <a:pt x="16" y="3"/>
                  </a:cubicBezTo>
                  <a:cubicBezTo>
                    <a:pt x="10" y="6"/>
                    <a:pt x="6" y="5"/>
                    <a:pt x="0" y="0"/>
                  </a:cubicBezTo>
                  <a:close/>
                </a:path>
              </a:pathLst>
            </a:custGeom>
            <a:solidFill>
              <a:srgbClr val="8038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2" name="Freeform 449">
              <a:extLst>
                <a:ext uri="{FF2B5EF4-FFF2-40B4-BE49-F238E27FC236}">
                  <a16:creationId xmlns:a16="http://schemas.microsoft.com/office/drawing/2014/main" id="{AA4AEA91-0B58-6F8B-EF55-A6A578632588}"/>
                </a:ext>
              </a:extLst>
            </p:cNvPr>
            <p:cNvSpPr/>
            <p:nvPr/>
          </p:nvSpPr>
          <p:spPr bwMode="auto">
            <a:xfrm>
              <a:off x="2982913" y="3394076"/>
              <a:ext cx="25400" cy="44450"/>
            </a:xfrm>
            <a:custGeom>
              <a:avLst/>
              <a:gdLst>
                <a:gd name="T0" fmla="*/ 6 w 8"/>
                <a:gd name="T1" fmla="*/ 14 h 14"/>
                <a:gd name="T2" fmla="*/ 0 w 8"/>
                <a:gd name="T3" fmla="*/ 0 h 14"/>
                <a:gd name="T4" fmla="*/ 6 w 8"/>
                <a:gd name="T5" fmla="*/ 14 h 14"/>
              </a:gdLst>
              <a:ahLst/>
              <a:cxnLst>
                <a:cxn ang="0">
                  <a:pos x="T0" y="T1"/>
                </a:cxn>
                <a:cxn ang="0">
                  <a:pos x="T2" y="T3"/>
                </a:cxn>
                <a:cxn ang="0">
                  <a:pos x="T4" y="T5"/>
                </a:cxn>
              </a:cxnLst>
              <a:rect l="0" t="0" r="r" b="b"/>
              <a:pathLst>
                <a:path w="8" h="14">
                  <a:moveTo>
                    <a:pt x="6" y="14"/>
                  </a:moveTo>
                  <a:cubicBezTo>
                    <a:pt x="4" y="10"/>
                    <a:pt x="3" y="6"/>
                    <a:pt x="0" y="0"/>
                  </a:cubicBezTo>
                  <a:cubicBezTo>
                    <a:pt x="8" y="4"/>
                    <a:pt x="8" y="9"/>
                    <a:pt x="6" y="14"/>
                  </a:cubicBezTo>
                  <a:close/>
                </a:path>
              </a:pathLst>
            </a:custGeom>
            <a:solidFill>
              <a:srgbClr val="8C45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3" name="Freeform 450">
              <a:extLst>
                <a:ext uri="{FF2B5EF4-FFF2-40B4-BE49-F238E27FC236}">
                  <a16:creationId xmlns:a16="http://schemas.microsoft.com/office/drawing/2014/main" id="{FD46B7D2-AB83-C35A-3C8F-8D814AC61757}"/>
                </a:ext>
              </a:extLst>
            </p:cNvPr>
            <p:cNvSpPr/>
            <p:nvPr/>
          </p:nvSpPr>
          <p:spPr bwMode="auto">
            <a:xfrm>
              <a:off x="3067050" y="4216401"/>
              <a:ext cx="38100" cy="22225"/>
            </a:xfrm>
            <a:custGeom>
              <a:avLst/>
              <a:gdLst>
                <a:gd name="T0" fmla="*/ 12 w 12"/>
                <a:gd name="T1" fmla="*/ 3 h 7"/>
                <a:gd name="T2" fmla="*/ 0 w 12"/>
                <a:gd name="T3" fmla="*/ 4 h 7"/>
                <a:gd name="T4" fmla="*/ 12 w 12"/>
                <a:gd name="T5" fmla="*/ 3 h 7"/>
              </a:gdLst>
              <a:ahLst/>
              <a:cxnLst>
                <a:cxn ang="0">
                  <a:pos x="T0" y="T1"/>
                </a:cxn>
                <a:cxn ang="0">
                  <a:pos x="T2" y="T3"/>
                </a:cxn>
                <a:cxn ang="0">
                  <a:pos x="T4" y="T5"/>
                </a:cxn>
              </a:cxnLst>
              <a:rect l="0" t="0" r="r" b="b"/>
              <a:pathLst>
                <a:path w="12" h="7">
                  <a:moveTo>
                    <a:pt x="12" y="3"/>
                  </a:moveTo>
                  <a:cubicBezTo>
                    <a:pt x="7" y="7"/>
                    <a:pt x="3" y="7"/>
                    <a:pt x="0" y="4"/>
                  </a:cubicBezTo>
                  <a:cubicBezTo>
                    <a:pt x="3" y="0"/>
                    <a:pt x="7" y="2"/>
                    <a:pt x="12" y="3"/>
                  </a:cubicBezTo>
                  <a:close/>
                </a:path>
              </a:pathLst>
            </a:custGeom>
            <a:solidFill>
              <a:srgbClr val="A46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4" name="Freeform 451">
              <a:extLst>
                <a:ext uri="{FF2B5EF4-FFF2-40B4-BE49-F238E27FC236}">
                  <a16:creationId xmlns:a16="http://schemas.microsoft.com/office/drawing/2014/main" id="{FC4215FB-7796-15C8-3970-62A979909A9F}"/>
                </a:ext>
              </a:extLst>
            </p:cNvPr>
            <p:cNvSpPr/>
            <p:nvPr/>
          </p:nvSpPr>
          <p:spPr bwMode="auto">
            <a:xfrm>
              <a:off x="1643063" y="4254501"/>
              <a:ext cx="85725" cy="249238"/>
            </a:xfrm>
            <a:custGeom>
              <a:avLst/>
              <a:gdLst>
                <a:gd name="T0" fmla="*/ 22 w 27"/>
                <a:gd name="T1" fmla="*/ 18 h 79"/>
                <a:gd name="T2" fmla="*/ 17 w 27"/>
                <a:gd name="T3" fmla="*/ 24 h 79"/>
                <a:gd name="T4" fmla="*/ 17 w 27"/>
                <a:gd name="T5" fmla="*/ 46 h 79"/>
                <a:gd name="T6" fmla="*/ 19 w 27"/>
                <a:gd name="T7" fmla="*/ 53 h 79"/>
                <a:gd name="T8" fmla="*/ 20 w 27"/>
                <a:gd name="T9" fmla="*/ 61 h 79"/>
                <a:gd name="T10" fmla="*/ 21 w 27"/>
                <a:gd name="T11" fmla="*/ 72 h 79"/>
                <a:gd name="T12" fmla="*/ 6 w 27"/>
                <a:gd name="T13" fmla="*/ 75 h 79"/>
                <a:gd name="T14" fmla="*/ 0 w 27"/>
                <a:gd name="T15" fmla="*/ 30 h 79"/>
                <a:gd name="T16" fmla="*/ 8 w 27"/>
                <a:gd name="T17" fmla="*/ 27 h 79"/>
                <a:gd name="T18" fmla="*/ 10 w 27"/>
                <a:gd name="T19" fmla="*/ 22 h 79"/>
                <a:gd name="T20" fmla="*/ 5 w 27"/>
                <a:gd name="T21" fmla="*/ 5 h 79"/>
                <a:gd name="T22" fmla="*/ 6 w 27"/>
                <a:gd name="T23" fmla="*/ 5 h 79"/>
                <a:gd name="T24" fmla="*/ 14 w 27"/>
                <a:gd name="T25" fmla="*/ 1 h 79"/>
                <a:gd name="T26" fmla="*/ 16 w 27"/>
                <a:gd name="T27" fmla="*/ 1 h 79"/>
                <a:gd name="T28" fmla="*/ 19 w 27"/>
                <a:gd name="T29" fmla="*/ 3 h 79"/>
                <a:gd name="T30" fmla="*/ 21 w 27"/>
                <a:gd name="T31" fmla="*/ 5 h 79"/>
                <a:gd name="T32" fmla="*/ 22 w 27"/>
                <a:gd name="T33" fmla="*/ 1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79">
                  <a:moveTo>
                    <a:pt x="22" y="18"/>
                  </a:moveTo>
                  <a:cubicBezTo>
                    <a:pt x="19" y="19"/>
                    <a:pt x="17" y="21"/>
                    <a:pt x="17" y="24"/>
                  </a:cubicBezTo>
                  <a:cubicBezTo>
                    <a:pt x="14" y="31"/>
                    <a:pt x="14" y="39"/>
                    <a:pt x="17" y="46"/>
                  </a:cubicBezTo>
                  <a:cubicBezTo>
                    <a:pt x="17" y="49"/>
                    <a:pt x="19" y="51"/>
                    <a:pt x="19" y="53"/>
                  </a:cubicBezTo>
                  <a:cubicBezTo>
                    <a:pt x="19" y="56"/>
                    <a:pt x="19" y="58"/>
                    <a:pt x="20" y="61"/>
                  </a:cubicBezTo>
                  <a:cubicBezTo>
                    <a:pt x="23" y="64"/>
                    <a:pt x="26" y="68"/>
                    <a:pt x="21" y="72"/>
                  </a:cubicBezTo>
                  <a:cubicBezTo>
                    <a:pt x="17" y="76"/>
                    <a:pt x="12" y="79"/>
                    <a:pt x="6" y="75"/>
                  </a:cubicBezTo>
                  <a:cubicBezTo>
                    <a:pt x="6" y="59"/>
                    <a:pt x="0" y="45"/>
                    <a:pt x="0" y="30"/>
                  </a:cubicBezTo>
                  <a:cubicBezTo>
                    <a:pt x="3" y="29"/>
                    <a:pt x="6" y="29"/>
                    <a:pt x="8" y="27"/>
                  </a:cubicBezTo>
                  <a:cubicBezTo>
                    <a:pt x="9" y="25"/>
                    <a:pt x="9" y="24"/>
                    <a:pt x="10" y="22"/>
                  </a:cubicBezTo>
                  <a:cubicBezTo>
                    <a:pt x="17" y="11"/>
                    <a:pt x="17" y="11"/>
                    <a:pt x="5" y="5"/>
                  </a:cubicBezTo>
                  <a:cubicBezTo>
                    <a:pt x="6" y="5"/>
                    <a:pt x="6" y="5"/>
                    <a:pt x="6" y="5"/>
                  </a:cubicBezTo>
                  <a:cubicBezTo>
                    <a:pt x="9" y="3"/>
                    <a:pt x="15" y="10"/>
                    <a:pt x="14" y="1"/>
                  </a:cubicBezTo>
                  <a:cubicBezTo>
                    <a:pt x="15" y="0"/>
                    <a:pt x="16" y="0"/>
                    <a:pt x="16" y="1"/>
                  </a:cubicBezTo>
                  <a:cubicBezTo>
                    <a:pt x="17" y="1"/>
                    <a:pt x="18" y="2"/>
                    <a:pt x="19" y="3"/>
                  </a:cubicBezTo>
                  <a:cubicBezTo>
                    <a:pt x="20" y="3"/>
                    <a:pt x="20" y="4"/>
                    <a:pt x="21" y="5"/>
                  </a:cubicBezTo>
                  <a:cubicBezTo>
                    <a:pt x="24" y="9"/>
                    <a:pt x="27" y="13"/>
                    <a:pt x="22" y="18"/>
                  </a:cubicBezTo>
                  <a:close/>
                </a:path>
              </a:pathLst>
            </a:custGeom>
            <a:solidFill>
              <a:srgbClr val="7F2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5" name="Freeform 452">
              <a:extLst>
                <a:ext uri="{FF2B5EF4-FFF2-40B4-BE49-F238E27FC236}">
                  <a16:creationId xmlns:a16="http://schemas.microsoft.com/office/drawing/2014/main" id="{07D7853D-A550-89D9-EBC8-134791A746BD}"/>
                </a:ext>
              </a:extLst>
            </p:cNvPr>
            <p:cNvSpPr/>
            <p:nvPr/>
          </p:nvSpPr>
          <p:spPr bwMode="auto">
            <a:xfrm>
              <a:off x="1344613" y="4081463"/>
              <a:ext cx="120650" cy="182563"/>
            </a:xfrm>
            <a:custGeom>
              <a:avLst/>
              <a:gdLst>
                <a:gd name="T0" fmla="*/ 11 w 38"/>
                <a:gd name="T1" fmla="*/ 3 h 58"/>
                <a:gd name="T2" fmla="*/ 11 w 38"/>
                <a:gd name="T3" fmla="*/ 0 h 58"/>
                <a:gd name="T4" fmla="*/ 23 w 38"/>
                <a:gd name="T5" fmla="*/ 13 h 58"/>
                <a:gd name="T6" fmla="*/ 10 w 38"/>
                <a:gd name="T7" fmla="*/ 18 h 58"/>
                <a:gd name="T8" fmla="*/ 17 w 38"/>
                <a:gd name="T9" fmla="*/ 29 h 58"/>
                <a:gd name="T10" fmla="*/ 28 w 38"/>
                <a:gd name="T11" fmla="*/ 46 h 58"/>
                <a:gd name="T12" fmla="*/ 37 w 38"/>
                <a:gd name="T13" fmla="*/ 53 h 58"/>
                <a:gd name="T14" fmla="*/ 38 w 38"/>
                <a:gd name="T15" fmla="*/ 55 h 58"/>
                <a:gd name="T16" fmla="*/ 37 w 38"/>
                <a:gd name="T17" fmla="*/ 55 h 58"/>
                <a:gd name="T18" fmla="*/ 25 w 38"/>
                <a:gd name="T19" fmla="*/ 58 h 58"/>
                <a:gd name="T20" fmla="*/ 2 w 38"/>
                <a:gd name="T21" fmla="*/ 25 h 58"/>
                <a:gd name="T22" fmla="*/ 11 w 38"/>
                <a:gd name="T2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57">
                  <a:moveTo>
                    <a:pt x="11" y="3"/>
                  </a:moveTo>
                  <a:cubicBezTo>
                    <a:pt x="11" y="2"/>
                    <a:pt x="11" y="1"/>
                    <a:pt x="11" y="0"/>
                  </a:cubicBezTo>
                  <a:cubicBezTo>
                    <a:pt x="15" y="4"/>
                    <a:pt x="17" y="10"/>
                    <a:pt x="23" y="13"/>
                  </a:cubicBezTo>
                  <a:cubicBezTo>
                    <a:pt x="18" y="14"/>
                    <a:pt x="12" y="11"/>
                    <a:pt x="10" y="18"/>
                  </a:cubicBezTo>
                  <a:cubicBezTo>
                    <a:pt x="8" y="25"/>
                    <a:pt x="14" y="27"/>
                    <a:pt x="17" y="29"/>
                  </a:cubicBezTo>
                  <a:cubicBezTo>
                    <a:pt x="22" y="34"/>
                    <a:pt x="27" y="38"/>
                    <a:pt x="28" y="46"/>
                  </a:cubicBezTo>
                  <a:cubicBezTo>
                    <a:pt x="28" y="51"/>
                    <a:pt x="35" y="50"/>
                    <a:pt x="37" y="53"/>
                  </a:cubicBezTo>
                  <a:cubicBezTo>
                    <a:pt x="38" y="54"/>
                    <a:pt x="38" y="54"/>
                    <a:pt x="38" y="55"/>
                  </a:cubicBezTo>
                  <a:cubicBezTo>
                    <a:pt x="38" y="55"/>
                    <a:pt x="37" y="55"/>
                    <a:pt x="37" y="55"/>
                  </a:cubicBezTo>
                  <a:cubicBezTo>
                    <a:pt x="33" y="53"/>
                    <a:pt x="29" y="55"/>
                    <a:pt x="25" y="58"/>
                  </a:cubicBezTo>
                  <a:cubicBezTo>
                    <a:pt x="23" y="42"/>
                    <a:pt x="19" y="30"/>
                    <a:pt x="2" y="25"/>
                  </a:cubicBezTo>
                  <a:cubicBezTo>
                    <a:pt x="0" y="16"/>
                    <a:pt x="11" y="12"/>
                    <a:pt x="11" y="3"/>
                  </a:cubicBezTo>
                  <a:close/>
                </a:path>
              </a:pathLst>
            </a:custGeom>
            <a:solidFill>
              <a:srgbClr val="822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6" name="Freeform 453">
              <a:extLst>
                <a:ext uri="{FF2B5EF4-FFF2-40B4-BE49-F238E27FC236}">
                  <a16:creationId xmlns:a16="http://schemas.microsoft.com/office/drawing/2014/main" id="{38089902-E625-7717-06FF-E37DB2DF53F6}"/>
                </a:ext>
              </a:extLst>
            </p:cNvPr>
            <p:cNvSpPr/>
            <p:nvPr/>
          </p:nvSpPr>
          <p:spPr bwMode="auto">
            <a:xfrm>
              <a:off x="1423988" y="4225926"/>
              <a:ext cx="84138" cy="160338"/>
            </a:xfrm>
            <a:custGeom>
              <a:avLst/>
              <a:gdLst>
                <a:gd name="T0" fmla="*/ 12 w 27"/>
                <a:gd name="T1" fmla="*/ 9 h 51"/>
                <a:gd name="T2" fmla="*/ 12 w 27"/>
                <a:gd name="T3" fmla="*/ 7 h 51"/>
                <a:gd name="T4" fmla="*/ 26 w 27"/>
                <a:gd name="T5" fmla="*/ 0 h 51"/>
                <a:gd name="T6" fmla="*/ 25 w 27"/>
                <a:gd name="T7" fmla="*/ 32 h 51"/>
                <a:gd name="T8" fmla="*/ 13 w 27"/>
                <a:gd name="T9" fmla="*/ 47 h 51"/>
                <a:gd name="T10" fmla="*/ 7 w 27"/>
                <a:gd name="T11" fmla="*/ 49 h 51"/>
                <a:gd name="T12" fmla="*/ 0 w 27"/>
                <a:gd name="T13" fmla="*/ 51 h 51"/>
                <a:gd name="T14" fmla="*/ 11 w 27"/>
                <a:gd name="T15" fmla="*/ 44 h 51"/>
                <a:gd name="T16" fmla="*/ 20 w 27"/>
                <a:gd name="T17" fmla="*/ 36 h 51"/>
                <a:gd name="T18" fmla="*/ 12 w 27"/>
                <a:gd name="T19"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51">
                  <a:moveTo>
                    <a:pt x="12" y="9"/>
                  </a:moveTo>
                  <a:cubicBezTo>
                    <a:pt x="12" y="9"/>
                    <a:pt x="12" y="8"/>
                    <a:pt x="12" y="7"/>
                  </a:cubicBezTo>
                  <a:cubicBezTo>
                    <a:pt x="16" y="5"/>
                    <a:pt x="20" y="3"/>
                    <a:pt x="26" y="0"/>
                  </a:cubicBezTo>
                  <a:cubicBezTo>
                    <a:pt x="18" y="12"/>
                    <a:pt x="22" y="22"/>
                    <a:pt x="25" y="32"/>
                  </a:cubicBezTo>
                  <a:cubicBezTo>
                    <a:pt x="27" y="44"/>
                    <a:pt x="25" y="46"/>
                    <a:pt x="13" y="47"/>
                  </a:cubicBezTo>
                  <a:cubicBezTo>
                    <a:pt x="11" y="47"/>
                    <a:pt x="9" y="48"/>
                    <a:pt x="7" y="49"/>
                  </a:cubicBezTo>
                  <a:cubicBezTo>
                    <a:pt x="5" y="49"/>
                    <a:pt x="3" y="50"/>
                    <a:pt x="0" y="51"/>
                  </a:cubicBezTo>
                  <a:cubicBezTo>
                    <a:pt x="2" y="44"/>
                    <a:pt x="7" y="44"/>
                    <a:pt x="11" y="44"/>
                  </a:cubicBezTo>
                  <a:cubicBezTo>
                    <a:pt x="19" y="46"/>
                    <a:pt x="20" y="41"/>
                    <a:pt x="20" y="36"/>
                  </a:cubicBezTo>
                  <a:cubicBezTo>
                    <a:pt x="21" y="26"/>
                    <a:pt x="19" y="17"/>
                    <a:pt x="12" y="9"/>
                  </a:cubicBezTo>
                  <a:close/>
                </a:path>
              </a:pathLst>
            </a:custGeom>
            <a:solidFill>
              <a:srgbClr val="7F2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7" name="Freeform 454">
              <a:extLst>
                <a:ext uri="{FF2B5EF4-FFF2-40B4-BE49-F238E27FC236}">
                  <a16:creationId xmlns:a16="http://schemas.microsoft.com/office/drawing/2014/main" id="{CD022B8B-9DC9-0692-2DB2-B5AB3F4C0B10}"/>
                </a:ext>
              </a:extLst>
            </p:cNvPr>
            <p:cNvSpPr/>
            <p:nvPr/>
          </p:nvSpPr>
          <p:spPr bwMode="auto">
            <a:xfrm>
              <a:off x="1703388" y="4260851"/>
              <a:ext cx="66675" cy="73025"/>
            </a:xfrm>
            <a:custGeom>
              <a:avLst/>
              <a:gdLst>
                <a:gd name="T0" fmla="*/ 3 w 21"/>
                <a:gd name="T1" fmla="*/ 16 h 23"/>
                <a:gd name="T2" fmla="*/ 0 w 21"/>
                <a:gd name="T3" fmla="*/ 4 h 23"/>
                <a:gd name="T4" fmla="*/ 15 w 21"/>
                <a:gd name="T5" fmla="*/ 5 h 23"/>
                <a:gd name="T6" fmla="*/ 17 w 21"/>
                <a:gd name="T7" fmla="*/ 8 h 23"/>
                <a:gd name="T8" fmla="*/ 18 w 21"/>
                <a:gd name="T9" fmla="*/ 23 h 23"/>
                <a:gd name="T10" fmla="*/ 3 w 21"/>
                <a:gd name="T11" fmla="*/ 16 h 23"/>
              </a:gdLst>
              <a:ahLst/>
              <a:cxnLst>
                <a:cxn ang="0">
                  <a:pos x="T0" y="T1"/>
                </a:cxn>
                <a:cxn ang="0">
                  <a:pos x="T2" y="T3"/>
                </a:cxn>
                <a:cxn ang="0">
                  <a:pos x="T4" y="T5"/>
                </a:cxn>
                <a:cxn ang="0">
                  <a:pos x="T6" y="T7"/>
                </a:cxn>
                <a:cxn ang="0">
                  <a:pos x="T8" y="T9"/>
                </a:cxn>
                <a:cxn ang="0">
                  <a:pos x="T10" y="T11"/>
                </a:cxn>
              </a:cxnLst>
              <a:rect l="0" t="0" r="r" b="b"/>
              <a:pathLst>
                <a:path w="21" h="23">
                  <a:moveTo>
                    <a:pt x="3" y="16"/>
                  </a:moveTo>
                  <a:cubicBezTo>
                    <a:pt x="2" y="12"/>
                    <a:pt x="1" y="8"/>
                    <a:pt x="0" y="4"/>
                  </a:cubicBezTo>
                  <a:cubicBezTo>
                    <a:pt x="6" y="0"/>
                    <a:pt x="10" y="3"/>
                    <a:pt x="15" y="5"/>
                  </a:cubicBezTo>
                  <a:cubicBezTo>
                    <a:pt x="16" y="6"/>
                    <a:pt x="17" y="7"/>
                    <a:pt x="17" y="8"/>
                  </a:cubicBezTo>
                  <a:cubicBezTo>
                    <a:pt x="16" y="12"/>
                    <a:pt x="21" y="17"/>
                    <a:pt x="18" y="23"/>
                  </a:cubicBezTo>
                  <a:cubicBezTo>
                    <a:pt x="13" y="20"/>
                    <a:pt x="8" y="20"/>
                    <a:pt x="3" y="16"/>
                  </a:cubicBezTo>
                  <a:close/>
                </a:path>
              </a:pathLst>
            </a:custGeom>
            <a:solidFill>
              <a:srgbClr val="F2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8" name="Freeform 455">
              <a:extLst>
                <a:ext uri="{FF2B5EF4-FFF2-40B4-BE49-F238E27FC236}">
                  <a16:creationId xmlns:a16="http://schemas.microsoft.com/office/drawing/2014/main" id="{3E63E43B-6A0A-17BC-DC12-F0DF67CE459F}"/>
                </a:ext>
              </a:extLst>
            </p:cNvPr>
            <p:cNvSpPr/>
            <p:nvPr/>
          </p:nvSpPr>
          <p:spPr bwMode="auto">
            <a:xfrm>
              <a:off x="1360488" y="4556126"/>
              <a:ext cx="101600" cy="122238"/>
            </a:xfrm>
            <a:custGeom>
              <a:avLst/>
              <a:gdLst>
                <a:gd name="T0" fmla="*/ 0 w 32"/>
                <a:gd name="T1" fmla="*/ 8 h 39"/>
                <a:gd name="T2" fmla="*/ 9 w 32"/>
                <a:gd name="T3" fmla="*/ 0 h 39"/>
                <a:gd name="T4" fmla="*/ 28 w 32"/>
                <a:gd name="T5" fmla="*/ 39 h 39"/>
                <a:gd name="T6" fmla="*/ 0 w 32"/>
                <a:gd name="T7" fmla="*/ 8 h 39"/>
              </a:gdLst>
              <a:ahLst/>
              <a:cxnLst>
                <a:cxn ang="0">
                  <a:pos x="T0" y="T1"/>
                </a:cxn>
                <a:cxn ang="0">
                  <a:pos x="T2" y="T3"/>
                </a:cxn>
                <a:cxn ang="0">
                  <a:pos x="T4" y="T5"/>
                </a:cxn>
                <a:cxn ang="0">
                  <a:pos x="T6" y="T7"/>
                </a:cxn>
              </a:cxnLst>
              <a:rect l="0" t="0" r="r" b="b"/>
              <a:pathLst>
                <a:path w="32" h="39">
                  <a:moveTo>
                    <a:pt x="0" y="8"/>
                  </a:moveTo>
                  <a:cubicBezTo>
                    <a:pt x="2" y="5"/>
                    <a:pt x="5" y="2"/>
                    <a:pt x="9" y="0"/>
                  </a:cubicBezTo>
                  <a:cubicBezTo>
                    <a:pt x="13" y="13"/>
                    <a:pt x="32" y="19"/>
                    <a:pt x="28" y="39"/>
                  </a:cubicBezTo>
                  <a:cubicBezTo>
                    <a:pt x="21" y="25"/>
                    <a:pt x="17" y="10"/>
                    <a:pt x="0" y="8"/>
                  </a:cubicBezTo>
                  <a:close/>
                </a:path>
              </a:pathLst>
            </a:custGeom>
            <a:solidFill>
              <a:srgbClr val="8932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9" name="Freeform 456">
              <a:extLst>
                <a:ext uri="{FF2B5EF4-FFF2-40B4-BE49-F238E27FC236}">
                  <a16:creationId xmlns:a16="http://schemas.microsoft.com/office/drawing/2014/main" id="{D0492721-235E-93CA-1973-5D61DCE19938}"/>
                </a:ext>
              </a:extLst>
            </p:cNvPr>
            <p:cNvSpPr/>
            <p:nvPr/>
          </p:nvSpPr>
          <p:spPr bwMode="auto">
            <a:xfrm>
              <a:off x="1301750" y="4160838"/>
              <a:ext cx="87313" cy="106363"/>
            </a:xfrm>
            <a:custGeom>
              <a:avLst/>
              <a:gdLst>
                <a:gd name="T0" fmla="*/ 0 w 28"/>
                <a:gd name="T1" fmla="*/ 25 h 34"/>
                <a:gd name="T2" fmla="*/ 1 w 28"/>
                <a:gd name="T3" fmla="*/ 22 h 34"/>
                <a:gd name="T4" fmla="*/ 13 w 28"/>
                <a:gd name="T5" fmla="*/ 27 h 34"/>
                <a:gd name="T6" fmla="*/ 16 w 28"/>
                <a:gd name="T7" fmla="*/ 0 h 34"/>
                <a:gd name="T8" fmla="*/ 28 w 28"/>
                <a:gd name="T9" fmla="*/ 26 h 34"/>
                <a:gd name="T10" fmla="*/ 16 w 28"/>
                <a:gd name="T11" fmla="*/ 31 h 34"/>
                <a:gd name="T12" fmla="*/ 13 w 28"/>
                <a:gd name="T13" fmla="*/ 33 h 34"/>
                <a:gd name="T14" fmla="*/ 0 w 28"/>
                <a:gd name="T15" fmla="*/ 25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4">
                  <a:moveTo>
                    <a:pt x="0" y="25"/>
                  </a:moveTo>
                  <a:cubicBezTo>
                    <a:pt x="1" y="24"/>
                    <a:pt x="1" y="23"/>
                    <a:pt x="1" y="22"/>
                  </a:cubicBezTo>
                  <a:cubicBezTo>
                    <a:pt x="5" y="23"/>
                    <a:pt x="8" y="25"/>
                    <a:pt x="13" y="27"/>
                  </a:cubicBezTo>
                  <a:cubicBezTo>
                    <a:pt x="16" y="18"/>
                    <a:pt x="10" y="8"/>
                    <a:pt x="16" y="0"/>
                  </a:cubicBezTo>
                  <a:cubicBezTo>
                    <a:pt x="15" y="10"/>
                    <a:pt x="19" y="19"/>
                    <a:pt x="28" y="26"/>
                  </a:cubicBezTo>
                  <a:cubicBezTo>
                    <a:pt x="24" y="28"/>
                    <a:pt x="15" y="18"/>
                    <a:pt x="16" y="31"/>
                  </a:cubicBezTo>
                  <a:cubicBezTo>
                    <a:pt x="17" y="33"/>
                    <a:pt x="14" y="34"/>
                    <a:pt x="13" y="33"/>
                  </a:cubicBezTo>
                  <a:cubicBezTo>
                    <a:pt x="10" y="28"/>
                    <a:pt x="3" y="29"/>
                    <a:pt x="0" y="25"/>
                  </a:cubicBezTo>
                  <a:close/>
                </a:path>
              </a:pathLst>
            </a:custGeom>
            <a:solidFill>
              <a:srgbClr val="822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0" name="Freeform 457">
              <a:extLst>
                <a:ext uri="{FF2B5EF4-FFF2-40B4-BE49-F238E27FC236}">
                  <a16:creationId xmlns:a16="http://schemas.microsoft.com/office/drawing/2014/main" id="{02E146B5-466C-C931-C32E-DE9440D9B57C}"/>
                </a:ext>
              </a:extLst>
            </p:cNvPr>
            <p:cNvSpPr/>
            <p:nvPr/>
          </p:nvSpPr>
          <p:spPr bwMode="auto">
            <a:xfrm>
              <a:off x="1819275" y="4572001"/>
              <a:ext cx="76200" cy="50800"/>
            </a:xfrm>
            <a:custGeom>
              <a:avLst/>
              <a:gdLst>
                <a:gd name="T0" fmla="*/ 22 w 24"/>
                <a:gd name="T1" fmla="*/ 4 h 16"/>
                <a:gd name="T2" fmla="*/ 24 w 24"/>
                <a:gd name="T3" fmla="*/ 12 h 16"/>
                <a:gd name="T4" fmla="*/ 17 w 24"/>
                <a:gd name="T5" fmla="*/ 13 h 16"/>
                <a:gd name="T6" fmla="*/ 0 w 24"/>
                <a:gd name="T7" fmla="*/ 9 h 16"/>
                <a:gd name="T8" fmla="*/ 13 w 24"/>
                <a:gd name="T9" fmla="*/ 0 h 16"/>
                <a:gd name="T10" fmla="*/ 22 w 24"/>
                <a:gd name="T11" fmla="*/ 4 h 16"/>
              </a:gdLst>
              <a:ahLst/>
              <a:cxnLst>
                <a:cxn ang="0">
                  <a:pos x="T0" y="T1"/>
                </a:cxn>
                <a:cxn ang="0">
                  <a:pos x="T2" y="T3"/>
                </a:cxn>
                <a:cxn ang="0">
                  <a:pos x="T4" y="T5"/>
                </a:cxn>
                <a:cxn ang="0">
                  <a:pos x="T6" y="T7"/>
                </a:cxn>
                <a:cxn ang="0">
                  <a:pos x="T8" y="T9"/>
                </a:cxn>
                <a:cxn ang="0">
                  <a:pos x="T10" y="T11"/>
                </a:cxn>
              </a:cxnLst>
              <a:rect l="0" t="0" r="r" b="b"/>
              <a:pathLst>
                <a:path w="24" h="16">
                  <a:moveTo>
                    <a:pt x="22" y="4"/>
                  </a:moveTo>
                  <a:cubicBezTo>
                    <a:pt x="20" y="7"/>
                    <a:pt x="17" y="11"/>
                    <a:pt x="24" y="12"/>
                  </a:cubicBezTo>
                  <a:cubicBezTo>
                    <a:pt x="22" y="16"/>
                    <a:pt x="20" y="15"/>
                    <a:pt x="17" y="13"/>
                  </a:cubicBezTo>
                  <a:cubicBezTo>
                    <a:pt x="12" y="10"/>
                    <a:pt x="5" y="14"/>
                    <a:pt x="0" y="9"/>
                  </a:cubicBezTo>
                  <a:cubicBezTo>
                    <a:pt x="2" y="2"/>
                    <a:pt x="9" y="4"/>
                    <a:pt x="13" y="0"/>
                  </a:cubicBezTo>
                  <a:cubicBezTo>
                    <a:pt x="16" y="0"/>
                    <a:pt x="19" y="1"/>
                    <a:pt x="22" y="4"/>
                  </a:cubicBezTo>
                  <a:close/>
                </a:path>
              </a:pathLst>
            </a:custGeom>
            <a:solidFill>
              <a:srgbClr val="DD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1" name="Freeform 458">
              <a:extLst>
                <a:ext uri="{FF2B5EF4-FFF2-40B4-BE49-F238E27FC236}">
                  <a16:creationId xmlns:a16="http://schemas.microsoft.com/office/drawing/2014/main" id="{E963E03A-2600-A19E-BC63-5C34A904735C}"/>
                </a:ext>
              </a:extLst>
            </p:cNvPr>
            <p:cNvSpPr/>
            <p:nvPr/>
          </p:nvSpPr>
          <p:spPr bwMode="auto">
            <a:xfrm>
              <a:off x="1552575" y="4205288"/>
              <a:ext cx="82550" cy="87313"/>
            </a:xfrm>
            <a:custGeom>
              <a:avLst/>
              <a:gdLst>
                <a:gd name="T0" fmla="*/ 25 w 26"/>
                <a:gd name="T1" fmla="*/ 6 h 28"/>
                <a:gd name="T2" fmla="*/ 6 w 26"/>
                <a:gd name="T3" fmla="*/ 6 h 28"/>
                <a:gd name="T4" fmla="*/ 7 w 26"/>
                <a:gd name="T5" fmla="*/ 28 h 28"/>
                <a:gd name="T6" fmla="*/ 0 w 26"/>
                <a:gd name="T7" fmla="*/ 3 h 28"/>
                <a:gd name="T8" fmla="*/ 19 w 26"/>
                <a:gd name="T9" fmla="*/ 2 h 28"/>
                <a:gd name="T10" fmla="*/ 26 w 26"/>
                <a:gd name="T11" fmla="*/ 6 h 28"/>
                <a:gd name="T12" fmla="*/ 25 w 26"/>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26" h="28">
                  <a:moveTo>
                    <a:pt x="25" y="6"/>
                  </a:moveTo>
                  <a:cubicBezTo>
                    <a:pt x="19" y="6"/>
                    <a:pt x="12" y="6"/>
                    <a:pt x="6" y="6"/>
                  </a:cubicBezTo>
                  <a:cubicBezTo>
                    <a:pt x="5" y="13"/>
                    <a:pt x="13" y="19"/>
                    <a:pt x="7" y="28"/>
                  </a:cubicBezTo>
                  <a:cubicBezTo>
                    <a:pt x="4" y="18"/>
                    <a:pt x="2" y="11"/>
                    <a:pt x="0" y="3"/>
                  </a:cubicBezTo>
                  <a:cubicBezTo>
                    <a:pt x="7" y="2"/>
                    <a:pt x="13" y="5"/>
                    <a:pt x="19" y="2"/>
                  </a:cubicBezTo>
                  <a:cubicBezTo>
                    <a:pt x="23" y="0"/>
                    <a:pt x="25" y="3"/>
                    <a:pt x="26" y="6"/>
                  </a:cubicBezTo>
                  <a:cubicBezTo>
                    <a:pt x="26" y="6"/>
                    <a:pt x="25" y="6"/>
                    <a:pt x="25" y="6"/>
                  </a:cubicBezTo>
                  <a:close/>
                </a:path>
              </a:pathLst>
            </a:custGeom>
            <a:solidFill>
              <a:srgbClr val="832A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2" name="Freeform 459">
              <a:extLst>
                <a:ext uri="{FF2B5EF4-FFF2-40B4-BE49-F238E27FC236}">
                  <a16:creationId xmlns:a16="http://schemas.microsoft.com/office/drawing/2014/main" id="{CBE72042-10F3-068E-1E05-45C369505AE3}"/>
                </a:ext>
              </a:extLst>
            </p:cNvPr>
            <p:cNvSpPr/>
            <p:nvPr/>
          </p:nvSpPr>
          <p:spPr bwMode="auto">
            <a:xfrm>
              <a:off x="1357313" y="4405313"/>
              <a:ext cx="82550" cy="95250"/>
            </a:xfrm>
            <a:custGeom>
              <a:avLst/>
              <a:gdLst>
                <a:gd name="T0" fmla="*/ 11 w 26"/>
                <a:gd name="T1" fmla="*/ 27 h 30"/>
                <a:gd name="T2" fmla="*/ 0 w 26"/>
                <a:gd name="T3" fmla="*/ 0 h 30"/>
                <a:gd name="T4" fmla="*/ 10 w 26"/>
                <a:gd name="T5" fmla="*/ 8 h 30"/>
                <a:gd name="T6" fmla="*/ 24 w 26"/>
                <a:gd name="T7" fmla="*/ 21 h 30"/>
                <a:gd name="T8" fmla="*/ 20 w 26"/>
                <a:gd name="T9" fmla="*/ 26 h 30"/>
                <a:gd name="T10" fmla="*/ 13 w 26"/>
                <a:gd name="T11" fmla="*/ 29 h 30"/>
                <a:gd name="T12" fmla="*/ 11 w 26"/>
                <a:gd name="T13" fmla="*/ 27 h 30"/>
              </a:gdLst>
              <a:ahLst/>
              <a:cxnLst>
                <a:cxn ang="0">
                  <a:pos x="T0" y="T1"/>
                </a:cxn>
                <a:cxn ang="0">
                  <a:pos x="T2" y="T3"/>
                </a:cxn>
                <a:cxn ang="0">
                  <a:pos x="T4" y="T5"/>
                </a:cxn>
                <a:cxn ang="0">
                  <a:pos x="T6" y="T7"/>
                </a:cxn>
                <a:cxn ang="0">
                  <a:pos x="T8" y="T9"/>
                </a:cxn>
                <a:cxn ang="0">
                  <a:pos x="T10" y="T11"/>
                </a:cxn>
                <a:cxn ang="0">
                  <a:pos x="T12" y="T13"/>
                </a:cxn>
              </a:cxnLst>
              <a:rect l="0" t="0" r="r" b="b"/>
              <a:pathLst>
                <a:path w="26" h="30">
                  <a:moveTo>
                    <a:pt x="11" y="27"/>
                  </a:moveTo>
                  <a:cubicBezTo>
                    <a:pt x="15" y="16"/>
                    <a:pt x="4" y="10"/>
                    <a:pt x="0" y="0"/>
                  </a:cubicBezTo>
                  <a:cubicBezTo>
                    <a:pt x="7" y="1"/>
                    <a:pt x="9" y="4"/>
                    <a:pt x="10" y="8"/>
                  </a:cubicBezTo>
                  <a:cubicBezTo>
                    <a:pt x="12" y="16"/>
                    <a:pt x="17" y="20"/>
                    <a:pt x="24" y="21"/>
                  </a:cubicBezTo>
                  <a:cubicBezTo>
                    <a:pt x="26" y="24"/>
                    <a:pt x="22" y="25"/>
                    <a:pt x="20" y="26"/>
                  </a:cubicBezTo>
                  <a:cubicBezTo>
                    <a:pt x="16" y="24"/>
                    <a:pt x="14" y="25"/>
                    <a:pt x="13" y="29"/>
                  </a:cubicBezTo>
                  <a:cubicBezTo>
                    <a:pt x="11" y="30"/>
                    <a:pt x="10" y="29"/>
                    <a:pt x="11" y="27"/>
                  </a:cubicBezTo>
                  <a:close/>
                </a:path>
              </a:pathLst>
            </a:custGeom>
            <a:solidFill>
              <a:srgbClr val="8637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3" name="Freeform 460">
              <a:extLst>
                <a:ext uri="{FF2B5EF4-FFF2-40B4-BE49-F238E27FC236}">
                  <a16:creationId xmlns:a16="http://schemas.microsoft.com/office/drawing/2014/main" id="{54BA9885-E389-8C23-E15B-ED6227544EC0}"/>
                </a:ext>
              </a:extLst>
            </p:cNvPr>
            <p:cNvSpPr/>
            <p:nvPr/>
          </p:nvSpPr>
          <p:spPr bwMode="auto">
            <a:xfrm>
              <a:off x="1379538" y="4311651"/>
              <a:ext cx="66675" cy="96838"/>
            </a:xfrm>
            <a:custGeom>
              <a:avLst/>
              <a:gdLst>
                <a:gd name="T0" fmla="*/ 8 w 21"/>
                <a:gd name="T1" fmla="*/ 31 h 31"/>
                <a:gd name="T2" fmla="*/ 4 w 21"/>
                <a:gd name="T3" fmla="*/ 10 h 31"/>
                <a:gd name="T4" fmla="*/ 21 w 21"/>
                <a:gd name="T5" fmla="*/ 1 h 31"/>
                <a:gd name="T6" fmla="*/ 8 w 21"/>
                <a:gd name="T7" fmla="*/ 31 h 31"/>
              </a:gdLst>
              <a:ahLst/>
              <a:cxnLst>
                <a:cxn ang="0">
                  <a:pos x="T0" y="T1"/>
                </a:cxn>
                <a:cxn ang="0">
                  <a:pos x="T2" y="T3"/>
                </a:cxn>
                <a:cxn ang="0">
                  <a:pos x="T4" y="T5"/>
                </a:cxn>
                <a:cxn ang="0">
                  <a:pos x="T6" y="T7"/>
                </a:cxn>
              </a:cxnLst>
              <a:rect l="0" t="0" r="r" b="b"/>
              <a:pathLst>
                <a:path w="21" h="31">
                  <a:moveTo>
                    <a:pt x="8" y="31"/>
                  </a:moveTo>
                  <a:cubicBezTo>
                    <a:pt x="0" y="23"/>
                    <a:pt x="1" y="16"/>
                    <a:pt x="4" y="10"/>
                  </a:cubicBezTo>
                  <a:cubicBezTo>
                    <a:pt x="7" y="4"/>
                    <a:pt x="12" y="0"/>
                    <a:pt x="21" y="1"/>
                  </a:cubicBezTo>
                  <a:cubicBezTo>
                    <a:pt x="9" y="6"/>
                    <a:pt x="3" y="15"/>
                    <a:pt x="8" y="31"/>
                  </a:cubicBezTo>
                  <a:close/>
                </a:path>
              </a:pathLst>
            </a:custGeom>
            <a:solidFill>
              <a:srgbClr val="823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4" name="Freeform 461">
              <a:extLst>
                <a:ext uri="{FF2B5EF4-FFF2-40B4-BE49-F238E27FC236}">
                  <a16:creationId xmlns:a16="http://schemas.microsoft.com/office/drawing/2014/main" id="{53F91359-44E0-10E5-0339-3C6F51C67799}"/>
                </a:ext>
              </a:extLst>
            </p:cNvPr>
            <p:cNvSpPr/>
            <p:nvPr/>
          </p:nvSpPr>
          <p:spPr bwMode="auto">
            <a:xfrm>
              <a:off x="1320800" y="4292601"/>
              <a:ext cx="49213" cy="77788"/>
            </a:xfrm>
            <a:custGeom>
              <a:avLst/>
              <a:gdLst>
                <a:gd name="T0" fmla="*/ 11 w 16"/>
                <a:gd name="T1" fmla="*/ 0 h 25"/>
                <a:gd name="T2" fmla="*/ 13 w 16"/>
                <a:gd name="T3" fmla="*/ 20 h 25"/>
                <a:gd name="T4" fmla="*/ 0 w 16"/>
                <a:gd name="T5" fmla="*/ 19 h 25"/>
                <a:gd name="T6" fmla="*/ 11 w 16"/>
                <a:gd name="T7" fmla="*/ 0 h 25"/>
              </a:gdLst>
              <a:ahLst/>
              <a:cxnLst>
                <a:cxn ang="0">
                  <a:pos x="T0" y="T1"/>
                </a:cxn>
                <a:cxn ang="0">
                  <a:pos x="T2" y="T3"/>
                </a:cxn>
                <a:cxn ang="0">
                  <a:pos x="T4" y="T5"/>
                </a:cxn>
                <a:cxn ang="0">
                  <a:pos x="T6" y="T7"/>
                </a:cxn>
              </a:cxnLst>
              <a:rect l="0" t="0" r="r" b="b"/>
              <a:pathLst>
                <a:path w="16" h="25">
                  <a:moveTo>
                    <a:pt x="11" y="0"/>
                  </a:moveTo>
                  <a:cubicBezTo>
                    <a:pt x="15" y="7"/>
                    <a:pt x="16" y="15"/>
                    <a:pt x="13" y="20"/>
                  </a:cubicBezTo>
                  <a:cubicBezTo>
                    <a:pt x="11" y="25"/>
                    <a:pt x="5" y="18"/>
                    <a:pt x="0" y="19"/>
                  </a:cubicBezTo>
                  <a:cubicBezTo>
                    <a:pt x="16" y="19"/>
                    <a:pt x="7" y="7"/>
                    <a:pt x="11" y="0"/>
                  </a:cubicBezTo>
                  <a:close/>
                </a:path>
              </a:pathLst>
            </a:custGeom>
            <a:solidFill>
              <a:srgbClr val="893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5" name="Freeform 462">
              <a:extLst>
                <a:ext uri="{FF2B5EF4-FFF2-40B4-BE49-F238E27FC236}">
                  <a16:creationId xmlns:a16="http://schemas.microsoft.com/office/drawing/2014/main" id="{35118CCA-67C2-CA1F-1769-D3ADF5941B21}"/>
                </a:ext>
              </a:extLst>
            </p:cNvPr>
            <p:cNvSpPr/>
            <p:nvPr/>
          </p:nvSpPr>
          <p:spPr bwMode="auto">
            <a:xfrm>
              <a:off x="1870075" y="4465638"/>
              <a:ext cx="47625" cy="55563"/>
            </a:xfrm>
            <a:custGeom>
              <a:avLst/>
              <a:gdLst>
                <a:gd name="T0" fmla="*/ 7 w 15"/>
                <a:gd name="T1" fmla="*/ 18 h 18"/>
                <a:gd name="T2" fmla="*/ 0 w 15"/>
                <a:gd name="T3" fmla="*/ 5 h 18"/>
                <a:gd name="T4" fmla="*/ 15 w 15"/>
                <a:gd name="T5" fmla="*/ 10 h 18"/>
                <a:gd name="T6" fmla="*/ 7 w 15"/>
                <a:gd name="T7" fmla="*/ 18 h 18"/>
                <a:gd name="T8" fmla="*/ 7 w 15"/>
                <a:gd name="T9" fmla="*/ 18 h 18"/>
              </a:gdLst>
              <a:ahLst/>
              <a:cxnLst>
                <a:cxn ang="0">
                  <a:pos x="T0" y="T1"/>
                </a:cxn>
                <a:cxn ang="0">
                  <a:pos x="T2" y="T3"/>
                </a:cxn>
                <a:cxn ang="0">
                  <a:pos x="T4" y="T5"/>
                </a:cxn>
                <a:cxn ang="0">
                  <a:pos x="T6" y="T7"/>
                </a:cxn>
                <a:cxn ang="0">
                  <a:pos x="T8" y="T9"/>
                </a:cxn>
              </a:cxnLst>
              <a:rect l="0" t="0" r="r" b="b"/>
              <a:pathLst>
                <a:path w="15" h="18">
                  <a:moveTo>
                    <a:pt x="7" y="18"/>
                  </a:moveTo>
                  <a:cubicBezTo>
                    <a:pt x="5" y="13"/>
                    <a:pt x="3" y="9"/>
                    <a:pt x="0" y="5"/>
                  </a:cubicBezTo>
                  <a:cubicBezTo>
                    <a:pt x="7" y="0"/>
                    <a:pt x="11" y="4"/>
                    <a:pt x="15" y="10"/>
                  </a:cubicBezTo>
                  <a:cubicBezTo>
                    <a:pt x="9" y="9"/>
                    <a:pt x="8" y="13"/>
                    <a:pt x="7" y="18"/>
                  </a:cubicBezTo>
                  <a:cubicBezTo>
                    <a:pt x="7" y="18"/>
                    <a:pt x="7" y="18"/>
                    <a:pt x="7" y="18"/>
                  </a:cubicBezTo>
                  <a:close/>
                </a:path>
              </a:pathLst>
            </a:custGeom>
            <a:solidFill>
              <a:srgbClr val="862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6" name="Freeform 463">
              <a:extLst>
                <a:ext uri="{FF2B5EF4-FFF2-40B4-BE49-F238E27FC236}">
                  <a16:creationId xmlns:a16="http://schemas.microsoft.com/office/drawing/2014/main" id="{21A7D68E-B029-37EF-CB5B-6783CEDBEFF6}"/>
                </a:ext>
              </a:extLst>
            </p:cNvPr>
            <p:cNvSpPr/>
            <p:nvPr/>
          </p:nvSpPr>
          <p:spPr bwMode="auto">
            <a:xfrm>
              <a:off x="1495425" y="4537076"/>
              <a:ext cx="50800" cy="34925"/>
            </a:xfrm>
            <a:custGeom>
              <a:avLst/>
              <a:gdLst>
                <a:gd name="T0" fmla="*/ 0 w 16"/>
                <a:gd name="T1" fmla="*/ 5 h 11"/>
                <a:gd name="T2" fmla="*/ 14 w 16"/>
                <a:gd name="T3" fmla="*/ 7 h 11"/>
                <a:gd name="T4" fmla="*/ 11 w 16"/>
                <a:gd name="T5" fmla="*/ 11 h 11"/>
                <a:gd name="T6" fmla="*/ 0 w 16"/>
                <a:gd name="T7" fmla="*/ 5 h 11"/>
              </a:gdLst>
              <a:ahLst/>
              <a:cxnLst>
                <a:cxn ang="0">
                  <a:pos x="T0" y="T1"/>
                </a:cxn>
                <a:cxn ang="0">
                  <a:pos x="T2" y="T3"/>
                </a:cxn>
                <a:cxn ang="0">
                  <a:pos x="T4" y="T5"/>
                </a:cxn>
                <a:cxn ang="0">
                  <a:pos x="T6" y="T7"/>
                </a:cxn>
              </a:cxnLst>
              <a:rect l="0" t="0" r="r" b="b"/>
              <a:pathLst>
                <a:path w="16" h="11">
                  <a:moveTo>
                    <a:pt x="0" y="5"/>
                  </a:moveTo>
                  <a:cubicBezTo>
                    <a:pt x="5" y="2"/>
                    <a:pt x="10" y="0"/>
                    <a:pt x="14" y="7"/>
                  </a:cubicBezTo>
                  <a:cubicBezTo>
                    <a:pt x="16" y="10"/>
                    <a:pt x="14" y="11"/>
                    <a:pt x="11" y="11"/>
                  </a:cubicBezTo>
                  <a:cubicBezTo>
                    <a:pt x="6" y="10"/>
                    <a:pt x="3" y="8"/>
                    <a:pt x="0" y="5"/>
                  </a:cubicBezTo>
                  <a:close/>
                </a:path>
              </a:pathLst>
            </a:custGeom>
            <a:solidFill>
              <a:srgbClr val="CB9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7" name="Freeform 464">
              <a:extLst>
                <a:ext uri="{FF2B5EF4-FFF2-40B4-BE49-F238E27FC236}">
                  <a16:creationId xmlns:a16="http://schemas.microsoft.com/office/drawing/2014/main" id="{9DB0500A-3B48-0337-3778-6CD072EF65A2}"/>
                </a:ext>
              </a:extLst>
            </p:cNvPr>
            <p:cNvSpPr/>
            <p:nvPr/>
          </p:nvSpPr>
          <p:spPr bwMode="auto">
            <a:xfrm>
              <a:off x="1420813" y="4471988"/>
              <a:ext cx="44450" cy="39688"/>
            </a:xfrm>
            <a:custGeom>
              <a:avLst/>
              <a:gdLst>
                <a:gd name="T0" fmla="*/ 0 w 14"/>
                <a:gd name="T1" fmla="*/ 5 h 13"/>
                <a:gd name="T2" fmla="*/ 4 w 14"/>
                <a:gd name="T3" fmla="*/ 0 h 13"/>
                <a:gd name="T4" fmla="*/ 14 w 14"/>
                <a:gd name="T5" fmla="*/ 6 h 13"/>
                <a:gd name="T6" fmla="*/ 9 w 14"/>
                <a:gd name="T7" fmla="*/ 13 h 13"/>
                <a:gd name="T8" fmla="*/ 0 w 14"/>
                <a:gd name="T9" fmla="*/ 5 h 13"/>
              </a:gdLst>
              <a:ahLst/>
              <a:cxnLst>
                <a:cxn ang="0">
                  <a:pos x="T0" y="T1"/>
                </a:cxn>
                <a:cxn ang="0">
                  <a:pos x="T2" y="T3"/>
                </a:cxn>
                <a:cxn ang="0">
                  <a:pos x="T4" y="T5"/>
                </a:cxn>
                <a:cxn ang="0">
                  <a:pos x="T6" y="T7"/>
                </a:cxn>
                <a:cxn ang="0">
                  <a:pos x="T8" y="T9"/>
                </a:cxn>
              </a:cxnLst>
              <a:rect l="0" t="0" r="r" b="b"/>
              <a:pathLst>
                <a:path w="14" h="13">
                  <a:moveTo>
                    <a:pt x="0" y="5"/>
                  </a:moveTo>
                  <a:cubicBezTo>
                    <a:pt x="1" y="3"/>
                    <a:pt x="3" y="1"/>
                    <a:pt x="4" y="0"/>
                  </a:cubicBezTo>
                  <a:cubicBezTo>
                    <a:pt x="8" y="2"/>
                    <a:pt x="11" y="4"/>
                    <a:pt x="14" y="6"/>
                  </a:cubicBezTo>
                  <a:cubicBezTo>
                    <a:pt x="11" y="7"/>
                    <a:pt x="10" y="10"/>
                    <a:pt x="9" y="13"/>
                  </a:cubicBezTo>
                  <a:cubicBezTo>
                    <a:pt x="4" y="12"/>
                    <a:pt x="4" y="7"/>
                    <a:pt x="0" y="5"/>
                  </a:cubicBezTo>
                  <a:close/>
                </a:path>
              </a:pathLst>
            </a:custGeom>
            <a:solidFill>
              <a:srgbClr val="A56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8" name="Freeform 465">
              <a:extLst>
                <a:ext uri="{FF2B5EF4-FFF2-40B4-BE49-F238E27FC236}">
                  <a16:creationId xmlns:a16="http://schemas.microsoft.com/office/drawing/2014/main" id="{CC0ED53D-A45C-3C4C-86D4-1F3091E79BBF}"/>
                </a:ext>
              </a:extLst>
            </p:cNvPr>
            <p:cNvSpPr/>
            <p:nvPr/>
          </p:nvSpPr>
          <p:spPr bwMode="auto">
            <a:xfrm>
              <a:off x="1628775" y="4222751"/>
              <a:ext cx="33338" cy="47625"/>
            </a:xfrm>
            <a:custGeom>
              <a:avLst/>
              <a:gdLst>
                <a:gd name="T0" fmla="*/ 2 w 11"/>
                <a:gd name="T1" fmla="*/ 0 h 15"/>
                <a:gd name="T2" fmla="*/ 11 w 11"/>
                <a:gd name="T3" fmla="*/ 15 h 15"/>
                <a:gd name="T4" fmla="*/ 10 w 11"/>
                <a:gd name="T5" fmla="*/ 15 h 15"/>
                <a:gd name="T6" fmla="*/ 1 w 11"/>
                <a:gd name="T7" fmla="*/ 0 h 15"/>
                <a:gd name="T8" fmla="*/ 2 w 11"/>
                <a:gd name="T9" fmla="*/ 0 h 15"/>
              </a:gdLst>
              <a:ahLst/>
              <a:cxnLst>
                <a:cxn ang="0">
                  <a:pos x="T0" y="T1"/>
                </a:cxn>
                <a:cxn ang="0">
                  <a:pos x="T2" y="T3"/>
                </a:cxn>
                <a:cxn ang="0">
                  <a:pos x="T4" y="T5"/>
                </a:cxn>
                <a:cxn ang="0">
                  <a:pos x="T6" y="T7"/>
                </a:cxn>
                <a:cxn ang="0">
                  <a:pos x="T8" y="T9"/>
                </a:cxn>
              </a:cxnLst>
              <a:rect l="0" t="0" r="r" b="b"/>
              <a:pathLst>
                <a:path w="11" h="15">
                  <a:moveTo>
                    <a:pt x="2" y="0"/>
                  </a:moveTo>
                  <a:cubicBezTo>
                    <a:pt x="11" y="1"/>
                    <a:pt x="7" y="11"/>
                    <a:pt x="11" y="15"/>
                  </a:cubicBezTo>
                  <a:cubicBezTo>
                    <a:pt x="11" y="15"/>
                    <a:pt x="10" y="15"/>
                    <a:pt x="10" y="15"/>
                  </a:cubicBezTo>
                  <a:cubicBezTo>
                    <a:pt x="0" y="15"/>
                    <a:pt x="5" y="5"/>
                    <a:pt x="1" y="0"/>
                  </a:cubicBezTo>
                  <a:cubicBezTo>
                    <a:pt x="1" y="0"/>
                    <a:pt x="2" y="0"/>
                    <a:pt x="2" y="0"/>
                  </a:cubicBezTo>
                  <a:close/>
                </a:path>
              </a:pathLst>
            </a:custGeom>
            <a:solidFill>
              <a:srgbClr val="832A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9" name="Freeform 466">
              <a:extLst>
                <a:ext uri="{FF2B5EF4-FFF2-40B4-BE49-F238E27FC236}">
                  <a16:creationId xmlns:a16="http://schemas.microsoft.com/office/drawing/2014/main" id="{AE036E11-E4D7-7410-9125-C104AE523832}"/>
                </a:ext>
              </a:extLst>
            </p:cNvPr>
            <p:cNvSpPr/>
            <p:nvPr/>
          </p:nvSpPr>
          <p:spPr bwMode="auto">
            <a:xfrm>
              <a:off x="1658938" y="4216401"/>
              <a:ext cx="38100" cy="41275"/>
            </a:xfrm>
            <a:custGeom>
              <a:avLst/>
              <a:gdLst>
                <a:gd name="T0" fmla="*/ 11 w 12"/>
                <a:gd name="T1" fmla="*/ 13 h 13"/>
                <a:gd name="T2" fmla="*/ 9 w 12"/>
                <a:gd name="T3" fmla="*/ 13 h 13"/>
                <a:gd name="T4" fmla="*/ 7 w 12"/>
                <a:gd name="T5" fmla="*/ 7 h 13"/>
                <a:gd name="T6" fmla="*/ 4 w 12"/>
                <a:gd name="T7" fmla="*/ 0 h 13"/>
                <a:gd name="T8" fmla="*/ 11 w 12"/>
                <a:gd name="T9" fmla="*/ 13 h 13"/>
              </a:gdLst>
              <a:ahLst/>
              <a:cxnLst>
                <a:cxn ang="0">
                  <a:pos x="T0" y="T1"/>
                </a:cxn>
                <a:cxn ang="0">
                  <a:pos x="T2" y="T3"/>
                </a:cxn>
                <a:cxn ang="0">
                  <a:pos x="T4" y="T5"/>
                </a:cxn>
                <a:cxn ang="0">
                  <a:pos x="T6" y="T7"/>
                </a:cxn>
                <a:cxn ang="0">
                  <a:pos x="T8" y="T9"/>
                </a:cxn>
              </a:cxnLst>
              <a:rect l="0" t="0" r="r" b="b"/>
              <a:pathLst>
                <a:path w="12" h="13">
                  <a:moveTo>
                    <a:pt x="11" y="13"/>
                  </a:moveTo>
                  <a:cubicBezTo>
                    <a:pt x="11" y="13"/>
                    <a:pt x="10" y="13"/>
                    <a:pt x="9" y="13"/>
                  </a:cubicBezTo>
                  <a:cubicBezTo>
                    <a:pt x="9" y="11"/>
                    <a:pt x="0" y="12"/>
                    <a:pt x="7" y="7"/>
                  </a:cubicBezTo>
                  <a:cubicBezTo>
                    <a:pt x="10" y="5"/>
                    <a:pt x="5" y="3"/>
                    <a:pt x="4" y="0"/>
                  </a:cubicBezTo>
                  <a:cubicBezTo>
                    <a:pt x="12" y="2"/>
                    <a:pt x="12" y="2"/>
                    <a:pt x="11" y="13"/>
                  </a:cubicBezTo>
                  <a:close/>
                </a:path>
              </a:pathLst>
            </a:custGeom>
            <a:solidFill>
              <a:srgbClr val="832A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0" name="Freeform 467">
              <a:extLst>
                <a:ext uri="{FF2B5EF4-FFF2-40B4-BE49-F238E27FC236}">
                  <a16:creationId xmlns:a16="http://schemas.microsoft.com/office/drawing/2014/main" id="{636C8988-A119-367E-394C-3D1A61732263}"/>
                </a:ext>
              </a:extLst>
            </p:cNvPr>
            <p:cNvSpPr/>
            <p:nvPr/>
          </p:nvSpPr>
          <p:spPr bwMode="auto">
            <a:xfrm>
              <a:off x="1328738" y="4487863"/>
              <a:ext cx="41275" cy="42863"/>
            </a:xfrm>
            <a:custGeom>
              <a:avLst/>
              <a:gdLst>
                <a:gd name="T0" fmla="*/ 0 w 13"/>
                <a:gd name="T1" fmla="*/ 14 h 14"/>
                <a:gd name="T2" fmla="*/ 13 w 13"/>
                <a:gd name="T3" fmla="*/ 7 h 14"/>
                <a:gd name="T4" fmla="*/ 0 w 13"/>
                <a:gd name="T5" fmla="*/ 14 h 14"/>
              </a:gdLst>
              <a:ahLst/>
              <a:cxnLst>
                <a:cxn ang="0">
                  <a:pos x="T0" y="T1"/>
                </a:cxn>
                <a:cxn ang="0">
                  <a:pos x="T2" y="T3"/>
                </a:cxn>
                <a:cxn ang="0">
                  <a:pos x="T4" y="T5"/>
                </a:cxn>
              </a:cxnLst>
              <a:rect l="0" t="0" r="r" b="b"/>
              <a:pathLst>
                <a:path w="13" h="14">
                  <a:moveTo>
                    <a:pt x="0" y="14"/>
                  </a:moveTo>
                  <a:cubicBezTo>
                    <a:pt x="2" y="0"/>
                    <a:pt x="2" y="0"/>
                    <a:pt x="13" y="7"/>
                  </a:cubicBezTo>
                  <a:cubicBezTo>
                    <a:pt x="7" y="8"/>
                    <a:pt x="2" y="7"/>
                    <a:pt x="0" y="14"/>
                  </a:cubicBezTo>
                  <a:close/>
                </a:path>
              </a:pathLst>
            </a:custGeom>
            <a:solidFill>
              <a:srgbClr val="873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1" name="Freeform 468">
              <a:extLst>
                <a:ext uri="{FF2B5EF4-FFF2-40B4-BE49-F238E27FC236}">
                  <a16:creationId xmlns:a16="http://schemas.microsoft.com/office/drawing/2014/main" id="{BCA6B981-5A9C-214C-55AF-7F47CE1F6710}"/>
                </a:ext>
              </a:extLst>
            </p:cNvPr>
            <p:cNvSpPr/>
            <p:nvPr/>
          </p:nvSpPr>
          <p:spPr bwMode="auto">
            <a:xfrm>
              <a:off x="1873250" y="4379913"/>
              <a:ext cx="28575" cy="60325"/>
            </a:xfrm>
            <a:custGeom>
              <a:avLst/>
              <a:gdLst>
                <a:gd name="T0" fmla="*/ 9 w 9"/>
                <a:gd name="T1" fmla="*/ 19 h 19"/>
                <a:gd name="T2" fmla="*/ 1 w 9"/>
                <a:gd name="T3" fmla="*/ 0 h 19"/>
                <a:gd name="T4" fmla="*/ 9 w 9"/>
                <a:gd name="T5" fmla="*/ 19 h 19"/>
              </a:gdLst>
              <a:ahLst/>
              <a:cxnLst>
                <a:cxn ang="0">
                  <a:pos x="T0" y="T1"/>
                </a:cxn>
                <a:cxn ang="0">
                  <a:pos x="T2" y="T3"/>
                </a:cxn>
                <a:cxn ang="0">
                  <a:pos x="T4" y="T5"/>
                </a:cxn>
              </a:cxnLst>
              <a:rect l="0" t="0" r="r" b="b"/>
              <a:pathLst>
                <a:path w="9" h="19">
                  <a:moveTo>
                    <a:pt x="9" y="19"/>
                  </a:moveTo>
                  <a:cubicBezTo>
                    <a:pt x="6" y="13"/>
                    <a:pt x="0" y="8"/>
                    <a:pt x="1" y="0"/>
                  </a:cubicBezTo>
                  <a:cubicBezTo>
                    <a:pt x="7" y="5"/>
                    <a:pt x="9" y="12"/>
                    <a:pt x="9" y="19"/>
                  </a:cubicBezTo>
                  <a:close/>
                </a:path>
              </a:pathLst>
            </a:custGeom>
            <a:solidFill>
              <a:srgbClr val="7D2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2" name="Freeform 469">
              <a:extLst>
                <a:ext uri="{FF2B5EF4-FFF2-40B4-BE49-F238E27FC236}">
                  <a16:creationId xmlns:a16="http://schemas.microsoft.com/office/drawing/2014/main" id="{75FBAA3B-4EC2-E8D1-BCF7-21686ADA7700}"/>
                </a:ext>
              </a:extLst>
            </p:cNvPr>
            <p:cNvSpPr/>
            <p:nvPr/>
          </p:nvSpPr>
          <p:spPr bwMode="auto">
            <a:xfrm>
              <a:off x="1465263" y="4625976"/>
              <a:ext cx="46038" cy="26988"/>
            </a:xfrm>
            <a:custGeom>
              <a:avLst/>
              <a:gdLst>
                <a:gd name="T0" fmla="*/ 0 w 15"/>
                <a:gd name="T1" fmla="*/ 3 h 9"/>
                <a:gd name="T2" fmla="*/ 15 w 15"/>
                <a:gd name="T3" fmla="*/ 9 h 9"/>
                <a:gd name="T4" fmla="*/ 0 w 15"/>
                <a:gd name="T5" fmla="*/ 3 h 9"/>
              </a:gdLst>
              <a:ahLst/>
              <a:cxnLst>
                <a:cxn ang="0">
                  <a:pos x="T0" y="T1"/>
                </a:cxn>
                <a:cxn ang="0">
                  <a:pos x="T2" y="T3"/>
                </a:cxn>
                <a:cxn ang="0">
                  <a:pos x="T4" y="T5"/>
                </a:cxn>
              </a:cxnLst>
              <a:rect l="0" t="0" r="r" b="b"/>
              <a:pathLst>
                <a:path w="15" h="9">
                  <a:moveTo>
                    <a:pt x="0" y="3"/>
                  </a:moveTo>
                  <a:cubicBezTo>
                    <a:pt x="7" y="0"/>
                    <a:pt x="10" y="3"/>
                    <a:pt x="15" y="9"/>
                  </a:cubicBezTo>
                  <a:cubicBezTo>
                    <a:pt x="8" y="9"/>
                    <a:pt x="5" y="4"/>
                    <a:pt x="0" y="3"/>
                  </a:cubicBezTo>
                  <a:close/>
                </a:path>
              </a:pathLst>
            </a:custGeom>
            <a:solidFill>
              <a:srgbClr val="8B44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3" name="Freeform 470">
              <a:extLst>
                <a:ext uri="{FF2B5EF4-FFF2-40B4-BE49-F238E27FC236}">
                  <a16:creationId xmlns:a16="http://schemas.microsoft.com/office/drawing/2014/main" id="{A5CA9AFF-785A-39A3-C225-02DCB847549B}"/>
                </a:ext>
              </a:extLst>
            </p:cNvPr>
            <p:cNvSpPr/>
            <p:nvPr/>
          </p:nvSpPr>
          <p:spPr bwMode="auto">
            <a:xfrm>
              <a:off x="1436688" y="4116388"/>
              <a:ext cx="22225" cy="47625"/>
            </a:xfrm>
            <a:custGeom>
              <a:avLst/>
              <a:gdLst>
                <a:gd name="T0" fmla="*/ 1 w 7"/>
                <a:gd name="T1" fmla="*/ 0 h 15"/>
                <a:gd name="T2" fmla="*/ 7 w 7"/>
                <a:gd name="T3" fmla="*/ 15 h 15"/>
                <a:gd name="T4" fmla="*/ 1 w 7"/>
                <a:gd name="T5" fmla="*/ 0 h 15"/>
              </a:gdLst>
              <a:ahLst/>
              <a:cxnLst>
                <a:cxn ang="0">
                  <a:pos x="T0" y="T1"/>
                </a:cxn>
                <a:cxn ang="0">
                  <a:pos x="T2" y="T3"/>
                </a:cxn>
                <a:cxn ang="0">
                  <a:pos x="T4" y="T5"/>
                </a:cxn>
              </a:cxnLst>
              <a:rect l="0" t="0" r="r" b="b"/>
              <a:pathLst>
                <a:path w="7" h="15">
                  <a:moveTo>
                    <a:pt x="1" y="0"/>
                  </a:moveTo>
                  <a:cubicBezTo>
                    <a:pt x="5" y="4"/>
                    <a:pt x="6" y="9"/>
                    <a:pt x="7" y="15"/>
                  </a:cubicBezTo>
                  <a:cubicBezTo>
                    <a:pt x="0" y="11"/>
                    <a:pt x="2" y="5"/>
                    <a:pt x="1" y="0"/>
                  </a:cubicBezTo>
                  <a:close/>
                </a:path>
              </a:pathLst>
            </a:custGeom>
            <a:solidFill>
              <a:srgbClr val="7D2C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4" name="Freeform 471">
              <a:extLst>
                <a:ext uri="{FF2B5EF4-FFF2-40B4-BE49-F238E27FC236}">
                  <a16:creationId xmlns:a16="http://schemas.microsoft.com/office/drawing/2014/main" id="{666CB356-2549-44D4-F90C-F4DF91B808E8}"/>
                </a:ext>
              </a:extLst>
            </p:cNvPr>
            <p:cNvSpPr/>
            <p:nvPr/>
          </p:nvSpPr>
          <p:spPr bwMode="auto">
            <a:xfrm>
              <a:off x="1477963" y="4449763"/>
              <a:ext cx="55563" cy="28575"/>
            </a:xfrm>
            <a:custGeom>
              <a:avLst/>
              <a:gdLst>
                <a:gd name="T0" fmla="*/ 16 w 18"/>
                <a:gd name="T1" fmla="*/ 9 h 9"/>
                <a:gd name="T2" fmla="*/ 0 w 18"/>
                <a:gd name="T3" fmla="*/ 0 h 9"/>
                <a:gd name="T4" fmla="*/ 18 w 18"/>
                <a:gd name="T5" fmla="*/ 8 h 9"/>
                <a:gd name="T6" fmla="*/ 16 w 18"/>
                <a:gd name="T7" fmla="*/ 9 h 9"/>
              </a:gdLst>
              <a:ahLst/>
              <a:cxnLst>
                <a:cxn ang="0">
                  <a:pos x="T0" y="T1"/>
                </a:cxn>
                <a:cxn ang="0">
                  <a:pos x="T2" y="T3"/>
                </a:cxn>
                <a:cxn ang="0">
                  <a:pos x="T4" y="T5"/>
                </a:cxn>
                <a:cxn ang="0">
                  <a:pos x="T6" y="T7"/>
                </a:cxn>
              </a:cxnLst>
              <a:rect l="0" t="0" r="r" b="b"/>
              <a:pathLst>
                <a:path w="18" h="9">
                  <a:moveTo>
                    <a:pt x="16" y="9"/>
                  </a:moveTo>
                  <a:cubicBezTo>
                    <a:pt x="11" y="6"/>
                    <a:pt x="4" y="6"/>
                    <a:pt x="0" y="0"/>
                  </a:cubicBezTo>
                  <a:cubicBezTo>
                    <a:pt x="7" y="0"/>
                    <a:pt x="12" y="4"/>
                    <a:pt x="18" y="8"/>
                  </a:cubicBezTo>
                  <a:cubicBezTo>
                    <a:pt x="17" y="9"/>
                    <a:pt x="17" y="9"/>
                    <a:pt x="16" y="9"/>
                  </a:cubicBezTo>
                  <a:close/>
                </a:path>
              </a:pathLst>
            </a:custGeom>
            <a:solidFill>
              <a:srgbClr val="8D47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5" name="Freeform 472">
              <a:extLst>
                <a:ext uri="{FF2B5EF4-FFF2-40B4-BE49-F238E27FC236}">
                  <a16:creationId xmlns:a16="http://schemas.microsoft.com/office/drawing/2014/main" id="{BAC7D587-37D3-3798-6B86-329833FFF873}"/>
                </a:ext>
              </a:extLst>
            </p:cNvPr>
            <p:cNvSpPr/>
            <p:nvPr/>
          </p:nvSpPr>
          <p:spPr bwMode="auto">
            <a:xfrm>
              <a:off x="1600200" y="4286251"/>
              <a:ext cx="49213" cy="28575"/>
            </a:xfrm>
            <a:custGeom>
              <a:avLst/>
              <a:gdLst>
                <a:gd name="T0" fmla="*/ 0 w 16"/>
                <a:gd name="T1" fmla="*/ 2 h 9"/>
                <a:gd name="T2" fmla="*/ 5 w 16"/>
                <a:gd name="T3" fmla="*/ 2 h 9"/>
                <a:gd name="T4" fmla="*/ 16 w 16"/>
                <a:gd name="T5" fmla="*/ 5 h 9"/>
                <a:gd name="T6" fmla="*/ 15 w 16"/>
                <a:gd name="T7" fmla="*/ 8 h 9"/>
                <a:gd name="T8" fmla="*/ 3 w 16"/>
                <a:gd name="T9" fmla="*/ 5 h 9"/>
                <a:gd name="T10" fmla="*/ 0 w 16"/>
                <a:gd name="T11" fmla="*/ 2 h 9"/>
              </a:gdLst>
              <a:ahLst/>
              <a:cxnLst>
                <a:cxn ang="0">
                  <a:pos x="T0" y="T1"/>
                </a:cxn>
                <a:cxn ang="0">
                  <a:pos x="T2" y="T3"/>
                </a:cxn>
                <a:cxn ang="0">
                  <a:pos x="T4" y="T5"/>
                </a:cxn>
                <a:cxn ang="0">
                  <a:pos x="T6" y="T7"/>
                </a:cxn>
                <a:cxn ang="0">
                  <a:pos x="T8" y="T9"/>
                </a:cxn>
                <a:cxn ang="0">
                  <a:pos x="T10" y="T11"/>
                </a:cxn>
              </a:cxnLst>
              <a:rect l="0" t="0" r="r" b="b"/>
              <a:pathLst>
                <a:path w="16" h="9">
                  <a:moveTo>
                    <a:pt x="0" y="2"/>
                  </a:moveTo>
                  <a:cubicBezTo>
                    <a:pt x="2" y="0"/>
                    <a:pt x="4" y="1"/>
                    <a:pt x="5" y="2"/>
                  </a:cubicBezTo>
                  <a:cubicBezTo>
                    <a:pt x="9" y="3"/>
                    <a:pt x="12" y="4"/>
                    <a:pt x="16" y="5"/>
                  </a:cubicBezTo>
                  <a:cubicBezTo>
                    <a:pt x="16" y="5"/>
                    <a:pt x="15" y="8"/>
                    <a:pt x="15" y="8"/>
                  </a:cubicBezTo>
                  <a:cubicBezTo>
                    <a:pt x="11" y="9"/>
                    <a:pt x="7" y="6"/>
                    <a:pt x="3" y="5"/>
                  </a:cubicBezTo>
                  <a:cubicBezTo>
                    <a:pt x="2" y="4"/>
                    <a:pt x="1" y="3"/>
                    <a:pt x="0" y="2"/>
                  </a:cubicBezTo>
                  <a:close/>
                </a:path>
              </a:pathLst>
            </a:custGeom>
            <a:solidFill>
              <a:srgbClr val="833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6" name="Freeform 473">
              <a:extLst>
                <a:ext uri="{FF2B5EF4-FFF2-40B4-BE49-F238E27FC236}">
                  <a16:creationId xmlns:a16="http://schemas.microsoft.com/office/drawing/2014/main" id="{8B035AD4-0FBF-1D26-6E60-2C5E740299C5}"/>
                </a:ext>
              </a:extLst>
            </p:cNvPr>
            <p:cNvSpPr/>
            <p:nvPr/>
          </p:nvSpPr>
          <p:spPr bwMode="auto">
            <a:xfrm>
              <a:off x="1385888" y="4491038"/>
              <a:ext cx="19050" cy="46038"/>
            </a:xfrm>
            <a:custGeom>
              <a:avLst/>
              <a:gdLst>
                <a:gd name="T0" fmla="*/ 2 w 6"/>
                <a:gd name="T1" fmla="*/ 0 h 15"/>
                <a:gd name="T2" fmla="*/ 4 w 6"/>
                <a:gd name="T3" fmla="*/ 2 h 15"/>
                <a:gd name="T4" fmla="*/ 1 w 6"/>
                <a:gd name="T5" fmla="*/ 15 h 15"/>
                <a:gd name="T6" fmla="*/ 2 w 6"/>
                <a:gd name="T7" fmla="*/ 0 h 15"/>
              </a:gdLst>
              <a:ahLst/>
              <a:cxnLst>
                <a:cxn ang="0">
                  <a:pos x="T0" y="T1"/>
                </a:cxn>
                <a:cxn ang="0">
                  <a:pos x="T2" y="T3"/>
                </a:cxn>
                <a:cxn ang="0">
                  <a:pos x="T4" y="T5"/>
                </a:cxn>
                <a:cxn ang="0">
                  <a:pos x="T6" y="T7"/>
                </a:cxn>
              </a:cxnLst>
              <a:rect l="0" t="0" r="r" b="b"/>
              <a:pathLst>
                <a:path w="6" h="15">
                  <a:moveTo>
                    <a:pt x="2" y="0"/>
                  </a:moveTo>
                  <a:cubicBezTo>
                    <a:pt x="3" y="1"/>
                    <a:pt x="4" y="1"/>
                    <a:pt x="4" y="2"/>
                  </a:cubicBezTo>
                  <a:cubicBezTo>
                    <a:pt x="5" y="6"/>
                    <a:pt x="6" y="10"/>
                    <a:pt x="1" y="15"/>
                  </a:cubicBezTo>
                  <a:cubicBezTo>
                    <a:pt x="0" y="9"/>
                    <a:pt x="0" y="4"/>
                    <a:pt x="2" y="0"/>
                  </a:cubicBezTo>
                  <a:close/>
                </a:path>
              </a:pathLst>
            </a:custGeom>
            <a:solidFill>
              <a:srgbClr val="BC84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7" name="Freeform 474">
              <a:extLst>
                <a:ext uri="{FF2B5EF4-FFF2-40B4-BE49-F238E27FC236}">
                  <a16:creationId xmlns:a16="http://schemas.microsoft.com/office/drawing/2014/main" id="{FF891110-C9C9-C406-6AA4-455F89626AB8}"/>
                </a:ext>
              </a:extLst>
            </p:cNvPr>
            <p:cNvSpPr/>
            <p:nvPr/>
          </p:nvSpPr>
          <p:spPr bwMode="auto">
            <a:xfrm>
              <a:off x="1806575" y="4352926"/>
              <a:ext cx="44450" cy="20638"/>
            </a:xfrm>
            <a:custGeom>
              <a:avLst/>
              <a:gdLst>
                <a:gd name="T0" fmla="*/ 0 w 14"/>
                <a:gd name="T1" fmla="*/ 2 h 7"/>
                <a:gd name="T2" fmla="*/ 14 w 14"/>
                <a:gd name="T3" fmla="*/ 6 h 7"/>
                <a:gd name="T4" fmla="*/ 0 w 14"/>
                <a:gd name="T5" fmla="*/ 2 h 7"/>
              </a:gdLst>
              <a:ahLst/>
              <a:cxnLst>
                <a:cxn ang="0">
                  <a:pos x="T0" y="T1"/>
                </a:cxn>
                <a:cxn ang="0">
                  <a:pos x="T2" y="T3"/>
                </a:cxn>
                <a:cxn ang="0">
                  <a:pos x="T4" y="T5"/>
                </a:cxn>
              </a:cxnLst>
              <a:rect l="0" t="0" r="r" b="b"/>
              <a:pathLst>
                <a:path w="14" h="7">
                  <a:moveTo>
                    <a:pt x="0" y="2"/>
                  </a:moveTo>
                  <a:cubicBezTo>
                    <a:pt x="6" y="0"/>
                    <a:pt x="10" y="1"/>
                    <a:pt x="14" y="6"/>
                  </a:cubicBezTo>
                  <a:cubicBezTo>
                    <a:pt x="7" y="7"/>
                    <a:pt x="4" y="4"/>
                    <a:pt x="0" y="2"/>
                  </a:cubicBezTo>
                  <a:close/>
                </a:path>
              </a:pathLst>
            </a:custGeom>
            <a:solidFill>
              <a:srgbClr val="812F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8" name="Freeform 475">
              <a:extLst>
                <a:ext uri="{FF2B5EF4-FFF2-40B4-BE49-F238E27FC236}">
                  <a16:creationId xmlns:a16="http://schemas.microsoft.com/office/drawing/2014/main" id="{7336BF2B-652E-11EA-3B79-F9B66028A387}"/>
                </a:ext>
              </a:extLst>
            </p:cNvPr>
            <p:cNvSpPr/>
            <p:nvPr/>
          </p:nvSpPr>
          <p:spPr bwMode="auto">
            <a:xfrm>
              <a:off x="1703388" y="4257676"/>
              <a:ext cx="47625" cy="19050"/>
            </a:xfrm>
            <a:custGeom>
              <a:avLst/>
              <a:gdLst>
                <a:gd name="T0" fmla="*/ 15 w 15"/>
                <a:gd name="T1" fmla="*/ 6 h 6"/>
                <a:gd name="T2" fmla="*/ 0 w 15"/>
                <a:gd name="T3" fmla="*/ 5 h 6"/>
                <a:gd name="T4" fmla="*/ 0 w 15"/>
                <a:gd name="T5" fmla="*/ 2 h 6"/>
                <a:gd name="T6" fmla="*/ 15 w 15"/>
                <a:gd name="T7" fmla="*/ 6 h 6"/>
              </a:gdLst>
              <a:ahLst/>
              <a:cxnLst>
                <a:cxn ang="0">
                  <a:pos x="T0" y="T1"/>
                </a:cxn>
                <a:cxn ang="0">
                  <a:pos x="T2" y="T3"/>
                </a:cxn>
                <a:cxn ang="0">
                  <a:pos x="T4" y="T5"/>
                </a:cxn>
                <a:cxn ang="0">
                  <a:pos x="T6" y="T7"/>
                </a:cxn>
              </a:cxnLst>
              <a:rect l="0" t="0" r="r" b="b"/>
              <a:pathLst>
                <a:path w="15" h="6">
                  <a:moveTo>
                    <a:pt x="15" y="6"/>
                  </a:moveTo>
                  <a:cubicBezTo>
                    <a:pt x="10" y="6"/>
                    <a:pt x="5" y="3"/>
                    <a:pt x="0" y="5"/>
                  </a:cubicBezTo>
                  <a:cubicBezTo>
                    <a:pt x="0" y="4"/>
                    <a:pt x="0" y="3"/>
                    <a:pt x="0" y="2"/>
                  </a:cubicBezTo>
                  <a:cubicBezTo>
                    <a:pt x="6" y="1"/>
                    <a:pt x="11" y="0"/>
                    <a:pt x="15" y="6"/>
                  </a:cubicBezTo>
                  <a:close/>
                </a:path>
              </a:pathLst>
            </a:custGeom>
            <a:solidFill>
              <a:srgbClr val="A66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9" name="Freeform 476">
              <a:extLst>
                <a:ext uri="{FF2B5EF4-FFF2-40B4-BE49-F238E27FC236}">
                  <a16:creationId xmlns:a16="http://schemas.microsoft.com/office/drawing/2014/main" id="{F5906C7E-445F-4BE4-8539-0BD04EFB58A2}"/>
                </a:ext>
              </a:extLst>
            </p:cNvPr>
            <p:cNvSpPr/>
            <p:nvPr/>
          </p:nvSpPr>
          <p:spPr bwMode="auto">
            <a:xfrm>
              <a:off x="1071563" y="4379913"/>
              <a:ext cx="76200" cy="211138"/>
            </a:xfrm>
            <a:custGeom>
              <a:avLst/>
              <a:gdLst>
                <a:gd name="T0" fmla="*/ 17 w 24"/>
                <a:gd name="T1" fmla="*/ 66 h 67"/>
                <a:gd name="T2" fmla="*/ 12 w 24"/>
                <a:gd name="T3" fmla="*/ 64 h 67"/>
                <a:gd name="T4" fmla="*/ 5 w 24"/>
                <a:gd name="T5" fmla="*/ 62 h 67"/>
                <a:gd name="T6" fmla="*/ 10 w 24"/>
                <a:gd name="T7" fmla="*/ 35 h 67"/>
                <a:gd name="T8" fmla="*/ 11 w 24"/>
                <a:gd name="T9" fmla="*/ 31 h 67"/>
                <a:gd name="T10" fmla="*/ 7 w 24"/>
                <a:gd name="T11" fmla="*/ 29 h 67"/>
                <a:gd name="T12" fmla="*/ 2 w 24"/>
                <a:gd name="T13" fmla="*/ 24 h 67"/>
                <a:gd name="T14" fmla="*/ 3 w 24"/>
                <a:gd name="T15" fmla="*/ 10 h 67"/>
                <a:gd name="T16" fmla="*/ 7 w 24"/>
                <a:gd name="T17" fmla="*/ 0 h 67"/>
                <a:gd name="T18" fmla="*/ 20 w 24"/>
                <a:gd name="T19" fmla="*/ 28 h 67"/>
                <a:gd name="T20" fmla="*/ 16 w 24"/>
                <a:gd name="T21" fmla="*/ 47 h 67"/>
                <a:gd name="T22" fmla="*/ 17 w 24"/>
                <a:gd name="T23"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67">
                  <a:moveTo>
                    <a:pt x="17" y="66"/>
                  </a:moveTo>
                  <a:cubicBezTo>
                    <a:pt x="15" y="63"/>
                    <a:pt x="14" y="63"/>
                    <a:pt x="12" y="64"/>
                  </a:cubicBezTo>
                  <a:cubicBezTo>
                    <a:pt x="9" y="67"/>
                    <a:pt x="5" y="66"/>
                    <a:pt x="5" y="62"/>
                  </a:cubicBezTo>
                  <a:cubicBezTo>
                    <a:pt x="5" y="52"/>
                    <a:pt x="3" y="43"/>
                    <a:pt x="10" y="35"/>
                  </a:cubicBezTo>
                  <a:cubicBezTo>
                    <a:pt x="11" y="34"/>
                    <a:pt x="13" y="33"/>
                    <a:pt x="11" y="31"/>
                  </a:cubicBezTo>
                  <a:cubicBezTo>
                    <a:pt x="10" y="30"/>
                    <a:pt x="8" y="29"/>
                    <a:pt x="7" y="29"/>
                  </a:cubicBezTo>
                  <a:cubicBezTo>
                    <a:pt x="2" y="29"/>
                    <a:pt x="0" y="28"/>
                    <a:pt x="2" y="24"/>
                  </a:cubicBezTo>
                  <a:cubicBezTo>
                    <a:pt x="6" y="19"/>
                    <a:pt x="5" y="15"/>
                    <a:pt x="3" y="10"/>
                  </a:cubicBezTo>
                  <a:cubicBezTo>
                    <a:pt x="0" y="5"/>
                    <a:pt x="10" y="5"/>
                    <a:pt x="7" y="0"/>
                  </a:cubicBezTo>
                  <a:cubicBezTo>
                    <a:pt x="13" y="8"/>
                    <a:pt x="11" y="20"/>
                    <a:pt x="20" y="28"/>
                  </a:cubicBezTo>
                  <a:cubicBezTo>
                    <a:pt x="24" y="32"/>
                    <a:pt x="21" y="38"/>
                    <a:pt x="16" y="47"/>
                  </a:cubicBezTo>
                  <a:cubicBezTo>
                    <a:pt x="13" y="53"/>
                    <a:pt x="19" y="59"/>
                    <a:pt x="17" y="66"/>
                  </a:cubicBezTo>
                  <a:close/>
                </a:path>
              </a:pathLst>
            </a:custGeom>
            <a:solidFill>
              <a:srgbClr val="872F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0" name="Freeform 477">
              <a:extLst>
                <a:ext uri="{FF2B5EF4-FFF2-40B4-BE49-F238E27FC236}">
                  <a16:creationId xmlns:a16="http://schemas.microsoft.com/office/drawing/2014/main" id="{9E892222-B077-8026-87DA-023934078642}"/>
                </a:ext>
              </a:extLst>
            </p:cNvPr>
            <p:cNvSpPr/>
            <p:nvPr/>
          </p:nvSpPr>
          <p:spPr bwMode="auto">
            <a:xfrm>
              <a:off x="1311275" y="5095876"/>
              <a:ext cx="203200" cy="133350"/>
            </a:xfrm>
            <a:custGeom>
              <a:avLst/>
              <a:gdLst>
                <a:gd name="T0" fmla="*/ 49 w 65"/>
                <a:gd name="T1" fmla="*/ 21 h 42"/>
                <a:gd name="T2" fmla="*/ 65 w 65"/>
                <a:gd name="T3" fmla="*/ 34 h 42"/>
                <a:gd name="T4" fmla="*/ 50 w 65"/>
                <a:gd name="T5" fmla="*/ 31 h 42"/>
                <a:gd name="T6" fmla="*/ 22 w 65"/>
                <a:gd name="T7" fmla="*/ 16 h 42"/>
                <a:gd name="T8" fmla="*/ 36 w 65"/>
                <a:gd name="T9" fmla="*/ 35 h 42"/>
                <a:gd name="T10" fmla="*/ 37 w 65"/>
                <a:gd name="T11" fmla="*/ 40 h 42"/>
                <a:gd name="T12" fmla="*/ 32 w 65"/>
                <a:gd name="T13" fmla="*/ 39 h 42"/>
                <a:gd name="T14" fmla="*/ 14 w 65"/>
                <a:gd name="T15" fmla="*/ 42 h 42"/>
                <a:gd name="T16" fmla="*/ 23 w 65"/>
                <a:gd name="T17" fmla="*/ 27 h 42"/>
                <a:gd name="T18" fmla="*/ 0 w 65"/>
                <a:gd name="T19" fmla="*/ 28 h 42"/>
                <a:gd name="T20" fmla="*/ 13 w 65"/>
                <a:gd name="T21" fmla="*/ 16 h 42"/>
                <a:gd name="T22" fmla="*/ 17 w 65"/>
                <a:gd name="T23" fmla="*/ 16 h 42"/>
                <a:gd name="T24" fmla="*/ 16 w 65"/>
                <a:gd name="T25" fmla="*/ 11 h 42"/>
                <a:gd name="T26" fmla="*/ 4 w 65"/>
                <a:gd name="T27" fmla="*/ 0 h 42"/>
                <a:gd name="T28" fmla="*/ 16 w 65"/>
                <a:gd name="T29" fmla="*/ 4 h 42"/>
                <a:gd name="T30" fmla="*/ 42 w 65"/>
                <a:gd name="T31" fmla="*/ 14 h 42"/>
                <a:gd name="T32" fmla="*/ 49 w 65"/>
                <a:gd name="T33"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42">
                  <a:moveTo>
                    <a:pt x="49" y="21"/>
                  </a:moveTo>
                  <a:cubicBezTo>
                    <a:pt x="53" y="26"/>
                    <a:pt x="54" y="34"/>
                    <a:pt x="65" y="34"/>
                  </a:cubicBezTo>
                  <a:cubicBezTo>
                    <a:pt x="57" y="38"/>
                    <a:pt x="53" y="41"/>
                    <a:pt x="50" y="31"/>
                  </a:cubicBezTo>
                  <a:cubicBezTo>
                    <a:pt x="47" y="21"/>
                    <a:pt x="35" y="15"/>
                    <a:pt x="22" y="16"/>
                  </a:cubicBezTo>
                  <a:cubicBezTo>
                    <a:pt x="24" y="24"/>
                    <a:pt x="30" y="29"/>
                    <a:pt x="36" y="35"/>
                  </a:cubicBezTo>
                  <a:cubicBezTo>
                    <a:pt x="38" y="36"/>
                    <a:pt x="41" y="37"/>
                    <a:pt x="37" y="40"/>
                  </a:cubicBezTo>
                  <a:cubicBezTo>
                    <a:pt x="35" y="42"/>
                    <a:pt x="34" y="41"/>
                    <a:pt x="32" y="39"/>
                  </a:cubicBezTo>
                  <a:cubicBezTo>
                    <a:pt x="23" y="31"/>
                    <a:pt x="22" y="31"/>
                    <a:pt x="14" y="42"/>
                  </a:cubicBezTo>
                  <a:cubicBezTo>
                    <a:pt x="12" y="33"/>
                    <a:pt x="21" y="32"/>
                    <a:pt x="23" y="27"/>
                  </a:cubicBezTo>
                  <a:cubicBezTo>
                    <a:pt x="13" y="19"/>
                    <a:pt x="9" y="19"/>
                    <a:pt x="0" y="28"/>
                  </a:cubicBezTo>
                  <a:cubicBezTo>
                    <a:pt x="2" y="22"/>
                    <a:pt x="1" y="12"/>
                    <a:pt x="13" y="16"/>
                  </a:cubicBezTo>
                  <a:cubicBezTo>
                    <a:pt x="14" y="17"/>
                    <a:pt x="16" y="17"/>
                    <a:pt x="17" y="16"/>
                  </a:cubicBezTo>
                  <a:cubicBezTo>
                    <a:pt x="18" y="14"/>
                    <a:pt x="17" y="12"/>
                    <a:pt x="16" y="11"/>
                  </a:cubicBezTo>
                  <a:cubicBezTo>
                    <a:pt x="12" y="7"/>
                    <a:pt x="9" y="4"/>
                    <a:pt x="4" y="0"/>
                  </a:cubicBezTo>
                  <a:cubicBezTo>
                    <a:pt x="9" y="0"/>
                    <a:pt x="13" y="2"/>
                    <a:pt x="16" y="4"/>
                  </a:cubicBezTo>
                  <a:cubicBezTo>
                    <a:pt x="24" y="9"/>
                    <a:pt x="31" y="15"/>
                    <a:pt x="42" y="14"/>
                  </a:cubicBezTo>
                  <a:cubicBezTo>
                    <a:pt x="47" y="14"/>
                    <a:pt x="46" y="19"/>
                    <a:pt x="49" y="21"/>
                  </a:cubicBezTo>
                  <a:close/>
                </a:path>
              </a:pathLst>
            </a:custGeom>
            <a:solidFill>
              <a:srgbClr val="81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1" name="Freeform 478">
              <a:extLst>
                <a:ext uri="{FF2B5EF4-FFF2-40B4-BE49-F238E27FC236}">
                  <a16:creationId xmlns:a16="http://schemas.microsoft.com/office/drawing/2014/main" id="{810929AB-F761-4C77-B276-4F1B80FCEC6D}"/>
                </a:ext>
              </a:extLst>
            </p:cNvPr>
            <p:cNvSpPr/>
            <p:nvPr/>
          </p:nvSpPr>
          <p:spPr bwMode="auto">
            <a:xfrm>
              <a:off x="1222375" y="4937126"/>
              <a:ext cx="163513" cy="122238"/>
            </a:xfrm>
            <a:custGeom>
              <a:avLst/>
              <a:gdLst>
                <a:gd name="T0" fmla="*/ 24 w 52"/>
                <a:gd name="T1" fmla="*/ 0 h 39"/>
                <a:gd name="T2" fmla="*/ 28 w 52"/>
                <a:gd name="T3" fmla="*/ 0 h 39"/>
                <a:gd name="T4" fmla="*/ 31 w 52"/>
                <a:gd name="T5" fmla="*/ 1 h 39"/>
                <a:gd name="T6" fmla="*/ 52 w 52"/>
                <a:gd name="T7" fmla="*/ 34 h 39"/>
                <a:gd name="T8" fmla="*/ 49 w 52"/>
                <a:gd name="T9" fmla="*/ 37 h 39"/>
                <a:gd name="T10" fmla="*/ 35 w 52"/>
                <a:gd name="T11" fmla="*/ 26 h 39"/>
                <a:gd name="T12" fmla="*/ 22 w 52"/>
                <a:gd name="T13" fmla="*/ 13 h 39"/>
                <a:gd name="T14" fmla="*/ 39 w 52"/>
                <a:gd name="T15" fmla="*/ 39 h 39"/>
                <a:gd name="T16" fmla="*/ 21 w 52"/>
                <a:gd name="T17" fmla="*/ 30 h 39"/>
                <a:gd name="T18" fmla="*/ 17 w 52"/>
                <a:gd name="T19" fmla="*/ 17 h 39"/>
                <a:gd name="T20" fmla="*/ 11 w 52"/>
                <a:gd name="T21" fmla="*/ 14 h 39"/>
                <a:gd name="T22" fmla="*/ 2 w 52"/>
                <a:gd name="T23" fmla="*/ 8 h 39"/>
                <a:gd name="T24" fmla="*/ 2 w 52"/>
                <a:gd name="T25" fmla="*/ 2 h 39"/>
                <a:gd name="T26" fmla="*/ 4 w 52"/>
                <a:gd name="T27" fmla="*/ 2 h 39"/>
                <a:gd name="T28" fmla="*/ 17 w 52"/>
                <a:gd name="T29" fmla="*/ 5 h 39"/>
                <a:gd name="T30" fmla="*/ 24 w 52"/>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39">
                  <a:moveTo>
                    <a:pt x="24" y="0"/>
                  </a:moveTo>
                  <a:cubicBezTo>
                    <a:pt x="25" y="0"/>
                    <a:pt x="27" y="0"/>
                    <a:pt x="28" y="0"/>
                  </a:cubicBezTo>
                  <a:cubicBezTo>
                    <a:pt x="29" y="0"/>
                    <a:pt x="30" y="0"/>
                    <a:pt x="31" y="1"/>
                  </a:cubicBezTo>
                  <a:cubicBezTo>
                    <a:pt x="38" y="12"/>
                    <a:pt x="46" y="22"/>
                    <a:pt x="52" y="34"/>
                  </a:cubicBezTo>
                  <a:cubicBezTo>
                    <a:pt x="52" y="35"/>
                    <a:pt x="51" y="37"/>
                    <a:pt x="49" y="37"/>
                  </a:cubicBezTo>
                  <a:cubicBezTo>
                    <a:pt x="40" y="39"/>
                    <a:pt x="37" y="33"/>
                    <a:pt x="35" y="26"/>
                  </a:cubicBezTo>
                  <a:cubicBezTo>
                    <a:pt x="33" y="20"/>
                    <a:pt x="31" y="14"/>
                    <a:pt x="22" y="13"/>
                  </a:cubicBezTo>
                  <a:cubicBezTo>
                    <a:pt x="24" y="23"/>
                    <a:pt x="21" y="35"/>
                    <a:pt x="39" y="39"/>
                  </a:cubicBezTo>
                  <a:cubicBezTo>
                    <a:pt x="27" y="39"/>
                    <a:pt x="24" y="38"/>
                    <a:pt x="21" y="30"/>
                  </a:cubicBezTo>
                  <a:cubicBezTo>
                    <a:pt x="19" y="26"/>
                    <a:pt x="19" y="21"/>
                    <a:pt x="17" y="17"/>
                  </a:cubicBezTo>
                  <a:cubicBezTo>
                    <a:pt x="16" y="14"/>
                    <a:pt x="14" y="11"/>
                    <a:pt x="11" y="14"/>
                  </a:cubicBezTo>
                  <a:cubicBezTo>
                    <a:pt x="0" y="24"/>
                    <a:pt x="2" y="15"/>
                    <a:pt x="2" y="8"/>
                  </a:cubicBezTo>
                  <a:cubicBezTo>
                    <a:pt x="2" y="6"/>
                    <a:pt x="2" y="4"/>
                    <a:pt x="2" y="2"/>
                  </a:cubicBezTo>
                  <a:cubicBezTo>
                    <a:pt x="3" y="1"/>
                    <a:pt x="3" y="1"/>
                    <a:pt x="4" y="2"/>
                  </a:cubicBezTo>
                  <a:cubicBezTo>
                    <a:pt x="8" y="11"/>
                    <a:pt x="11" y="11"/>
                    <a:pt x="17" y="5"/>
                  </a:cubicBezTo>
                  <a:cubicBezTo>
                    <a:pt x="22" y="7"/>
                    <a:pt x="21" y="1"/>
                    <a:pt x="24" y="0"/>
                  </a:cubicBezTo>
                  <a:close/>
                </a:path>
              </a:pathLst>
            </a:custGeom>
            <a:solidFill>
              <a:srgbClr val="852E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2" name="Freeform 479">
              <a:extLst>
                <a:ext uri="{FF2B5EF4-FFF2-40B4-BE49-F238E27FC236}">
                  <a16:creationId xmlns:a16="http://schemas.microsoft.com/office/drawing/2014/main" id="{C1E4C415-AF3E-04FA-48C0-A4FD4F9879FE}"/>
                </a:ext>
              </a:extLst>
            </p:cNvPr>
            <p:cNvSpPr/>
            <p:nvPr/>
          </p:nvSpPr>
          <p:spPr bwMode="auto">
            <a:xfrm>
              <a:off x="993775" y="4157663"/>
              <a:ext cx="87313" cy="173038"/>
            </a:xfrm>
            <a:custGeom>
              <a:avLst/>
              <a:gdLst>
                <a:gd name="T0" fmla="*/ 27 w 28"/>
                <a:gd name="T1" fmla="*/ 51 h 55"/>
                <a:gd name="T2" fmla="*/ 19 w 28"/>
                <a:gd name="T3" fmla="*/ 48 h 55"/>
                <a:gd name="T4" fmla="*/ 20 w 28"/>
                <a:gd name="T5" fmla="*/ 55 h 55"/>
                <a:gd name="T6" fmla="*/ 3 w 28"/>
                <a:gd name="T7" fmla="*/ 0 h 55"/>
                <a:gd name="T8" fmla="*/ 8 w 28"/>
                <a:gd name="T9" fmla="*/ 6 h 55"/>
                <a:gd name="T10" fmla="*/ 12 w 28"/>
                <a:gd name="T11" fmla="*/ 35 h 55"/>
                <a:gd name="T12" fmla="*/ 23 w 28"/>
                <a:gd name="T13" fmla="*/ 44 h 55"/>
                <a:gd name="T14" fmla="*/ 27 w 28"/>
                <a:gd name="T15" fmla="*/ 5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5">
                  <a:moveTo>
                    <a:pt x="27" y="51"/>
                  </a:moveTo>
                  <a:cubicBezTo>
                    <a:pt x="23" y="51"/>
                    <a:pt x="22" y="45"/>
                    <a:pt x="19" y="48"/>
                  </a:cubicBezTo>
                  <a:cubicBezTo>
                    <a:pt x="16" y="50"/>
                    <a:pt x="21" y="52"/>
                    <a:pt x="20" y="55"/>
                  </a:cubicBezTo>
                  <a:cubicBezTo>
                    <a:pt x="5" y="46"/>
                    <a:pt x="0" y="31"/>
                    <a:pt x="3" y="0"/>
                  </a:cubicBezTo>
                  <a:cubicBezTo>
                    <a:pt x="7" y="0"/>
                    <a:pt x="7" y="3"/>
                    <a:pt x="8" y="6"/>
                  </a:cubicBezTo>
                  <a:cubicBezTo>
                    <a:pt x="9" y="15"/>
                    <a:pt x="10" y="25"/>
                    <a:pt x="12" y="35"/>
                  </a:cubicBezTo>
                  <a:cubicBezTo>
                    <a:pt x="13" y="40"/>
                    <a:pt x="13" y="47"/>
                    <a:pt x="23" y="44"/>
                  </a:cubicBezTo>
                  <a:cubicBezTo>
                    <a:pt x="28" y="42"/>
                    <a:pt x="26" y="47"/>
                    <a:pt x="27" y="51"/>
                  </a:cubicBezTo>
                  <a:close/>
                </a:path>
              </a:pathLst>
            </a:custGeom>
            <a:solidFill>
              <a:srgbClr val="842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3" name="Freeform 480">
              <a:extLst>
                <a:ext uri="{FF2B5EF4-FFF2-40B4-BE49-F238E27FC236}">
                  <a16:creationId xmlns:a16="http://schemas.microsoft.com/office/drawing/2014/main" id="{166BE56A-B913-4A2C-3709-0935B09179D6}"/>
                </a:ext>
              </a:extLst>
            </p:cNvPr>
            <p:cNvSpPr/>
            <p:nvPr/>
          </p:nvSpPr>
          <p:spPr bwMode="auto">
            <a:xfrm>
              <a:off x="1311275" y="4921251"/>
              <a:ext cx="122238" cy="150813"/>
            </a:xfrm>
            <a:custGeom>
              <a:avLst/>
              <a:gdLst>
                <a:gd name="T0" fmla="*/ 22 w 39"/>
                <a:gd name="T1" fmla="*/ 40 h 48"/>
                <a:gd name="T2" fmla="*/ 6 w 39"/>
                <a:gd name="T3" fmla="*/ 17 h 48"/>
                <a:gd name="T4" fmla="*/ 0 w 39"/>
                <a:gd name="T5" fmla="*/ 5 h 48"/>
                <a:gd name="T6" fmla="*/ 0 w 39"/>
                <a:gd name="T7" fmla="*/ 3 h 48"/>
                <a:gd name="T8" fmla="*/ 13 w 39"/>
                <a:gd name="T9" fmla="*/ 9 h 48"/>
                <a:gd name="T10" fmla="*/ 20 w 39"/>
                <a:gd name="T11" fmla="*/ 25 h 48"/>
                <a:gd name="T12" fmla="*/ 35 w 39"/>
                <a:gd name="T13" fmla="*/ 40 h 48"/>
                <a:gd name="T14" fmla="*/ 35 w 39"/>
                <a:gd name="T15" fmla="*/ 45 h 48"/>
                <a:gd name="T16" fmla="*/ 22 w 39"/>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8">
                  <a:moveTo>
                    <a:pt x="22" y="40"/>
                  </a:moveTo>
                  <a:cubicBezTo>
                    <a:pt x="16" y="32"/>
                    <a:pt x="11" y="25"/>
                    <a:pt x="6" y="17"/>
                  </a:cubicBezTo>
                  <a:cubicBezTo>
                    <a:pt x="3" y="13"/>
                    <a:pt x="1" y="9"/>
                    <a:pt x="0" y="5"/>
                  </a:cubicBezTo>
                  <a:cubicBezTo>
                    <a:pt x="0" y="4"/>
                    <a:pt x="0" y="3"/>
                    <a:pt x="0" y="3"/>
                  </a:cubicBezTo>
                  <a:cubicBezTo>
                    <a:pt x="7" y="0"/>
                    <a:pt x="11" y="3"/>
                    <a:pt x="13" y="9"/>
                  </a:cubicBezTo>
                  <a:cubicBezTo>
                    <a:pt x="15" y="15"/>
                    <a:pt x="16" y="20"/>
                    <a:pt x="20" y="25"/>
                  </a:cubicBezTo>
                  <a:cubicBezTo>
                    <a:pt x="24" y="31"/>
                    <a:pt x="30" y="35"/>
                    <a:pt x="35" y="40"/>
                  </a:cubicBezTo>
                  <a:cubicBezTo>
                    <a:pt x="38" y="42"/>
                    <a:pt x="39" y="44"/>
                    <a:pt x="35" y="45"/>
                  </a:cubicBezTo>
                  <a:cubicBezTo>
                    <a:pt x="29" y="48"/>
                    <a:pt x="25" y="46"/>
                    <a:pt x="22" y="40"/>
                  </a:cubicBezTo>
                  <a:close/>
                </a:path>
              </a:pathLst>
            </a:custGeom>
            <a:solidFill>
              <a:srgbClr val="EE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4" name="Freeform 481">
              <a:extLst>
                <a:ext uri="{FF2B5EF4-FFF2-40B4-BE49-F238E27FC236}">
                  <a16:creationId xmlns:a16="http://schemas.microsoft.com/office/drawing/2014/main" id="{51D87AB0-ADE2-AA68-6B07-5D40F7276DFB}"/>
                </a:ext>
              </a:extLst>
            </p:cNvPr>
            <p:cNvSpPr/>
            <p:nvPr/>
          </p:nvSpPr>
          <p:spPr bwMode="auto">
            <a:xfrm>
              <a:off x="1087438" y="4549776"/>
              <a:ext cx="93663" cy="100013"/>
            </a:xfrm>
            <a:custGeom>
              <a:avLst/>
              <a:gdLst>
                <a:gd name="T0" fmla="*/ 2 w 30"/>
                <a:gd name="T1" fmla="*/ 30 h 32"/>
                <a:gd name="T2" fmla="*/ 7 w 30"/>
                <a:gd name="T3" fmla="*/ 19 h 32"/>
                <a:gd name="T4" fmla="*/ 19 w 30"/>
                <a:gd name="T5" fmla="*/ 23 h 32"/>
                <a:gd name="T6" fmla="*/ 18 w 30"/>
                <a:gd name="T7" fmla="*/ 12 h 32"/>
                <a:gd name="T8" fmla="*/ 25 w 30"/>
                <a:gd name="T9" fmla="*/ 1 h 32"/>
                <a:gd name="T10" fmla="*/ 30 w 30"/>
                <a:gd name="T11" fmla="*/ 9 h 32"/>
                <a:gd name="T12" fmla="*/ 30 w 30"/>
                <a:gd name="T13" fmla="*/ 15 h 32"/>
                <a:gd name="T14" fmla="*/ 22 w 30"/>
                <a:gd name="T15" fmla="*/ 8 h 32"/>
                <a:gd name="T16" fmla="*/ 23 w 30"/>
                <a:gd name="T17" fmla="*/ 24 h 32"/>
                <a:gd name="T18" fmla="*/ 25 w 30"/>
                <a:gd name="T19" fmla="*/ 29 h 32"/>
                <a:gd name="T20" fmla="*/ 15 w 30"/>
                <a:gd name="T21" fmla="*/ 32 h 32"/>
                <a:gd name="T22" fmla="*/ 2 w 30"/>
                <a:gd name="T23"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2">
                  <a:moveTo>
                    <a:pt x="2" y="30"/>
                  </a:moveTo>
                  <a:cubicBezTo>
                    <a:pt x="0" y="25"/>
                    <a:pt x="2" y="21"/>
                    <a:pt x="7" y="19"/>
                  </a:cubicBezTo>
                  <a:cubicBezTo>
                    <a:pt x="12" y="17"/>
                    <a:pt x="15" y="19"/>
                    <a:pt x="19" y="23"/>
                  </a:cubicBezTo>
                  <a:cubicBezTo>
                    <a:pt x="19" y="20"/>
                    <a:pt x="20" y="15"/>
                    <a:pt x="18" y="12"/>
                  </a:cubicBezTo>
                  <a:cubicBezTo>
                    <a:pt x="16" y="4"/>
                    <a:pt x="20" y="1"/>
                    <a:pt x="25" y="1"/>
                  </a:cubicBezTo>
                  <a:cubicBezTo>
                    <a:pt x="29" y="0"/>
                    <a:pt x="29" y="6"/>
                    <a:pt x="30" y="9"/>
                  </a:cubicBezTo>
                  <a:cubicBezTo>
                    <a:pt x="30" y="11"/>
                    <a:pt x="30" y="13"/>
                    <a:pt x="30" y="15"/>
                  </a:cubicBezTo>
                  <a:cubicBezTo>
                    <a:pt x="26" y="13"/>
                    <a:pt x="27" y="8"/>
                    <a:pt x="22" y="8"/>
                  </a:cubicBezTo>
                  <a:cubicBezTo>
                    <a:pt x="20" y="13"/>
                    <a:pt x="21" y="18"/>
                    <a:pt x="23" y="24"/>
                  </a:cubicBezTo>
                  <a:cubicBezTo>
                    <a:pt x="24" y="25"/>
                    <a:pt x="29" y="24"/>
                    <a:pt x="25" y="29"/>
                  </a:cubicBezTo>
                  <a:cubicBezTo>
                    <a:pt x="21" y="32"/>
                    <a:pt x="18" y="30"/>
                    <a:pt x="15" y="32"/>
                  </a:cubicBezTo>
                  <a:cubicBezTo>
                    <a:pt x="11" y="23"/>
                    <a:pt x="6" y="30"/>
                    <a:pt x="2" y="30"/>
                  </a:cubicBezTo>
                  <a:close/>
                </a:path>
              </a:pathLst>
            </a:custGeom>
            <a:solidFill>
              <a:srgbClr val="832B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5" name="Freeform 482">
              <a:extLst>
                <a:ext uri="{FF2B5EF4-FFF2-40B4-BE49-F238E27FC236}">
                  <a16:creationId xmlns:a16="http://schemas.microsoft.com/office/drawing/2014/main" id="{2468A310-B775-73BC-B880-AD049E4E1796}"/>
                </a:ext>
              </a:extLst>
            </p:cNvPr>
            <p:cNvSpPr/>
            <p:nvPr/>
          </p:nvSpPr>
          <p:spPr bwMode="auto">
            <a:xfrm>
              <a:off x="1376363" y="4995863"/>
              <a:ext cx="131763" cy="125413"/>
            </a:xfrm>
            <a:custGeom>
              <a:avLst/>
              <a:gdLst>
                <a:gd name="T0" fmla="*/ 1 w 42"/>
                <a:gd name="T1" fmla="*/ 16 h 40"/>
                <a:gd name="T2" fmla="*/ 13 w 42"/>
                <a:gd name="T3" fmla="*/ 21 h 40"/>
                <a:gd name="T4" fmla="*/ 14 w 42"/>
                <a:gd name="T5" fmla="*/ 16 h 40"/>
                <a:gd name="T6" fmla="*/ 15 w 42"/>
                <a:gd name="T7" fmla="*/ 0 h 40"/>
                <a:gd name="T8" fmla="*/ 22 w 42"/>
                <a:gd name="T9" fmla="*/ 18 h 40"/>
                <a:gd name="T10" fmla="*/ 24 w 42"/>
                <a:gd name="T11" fmla="*/ 24 h 40"/>
                <a:gd name="T12" fmla="*/ 42 w 42"/>
                <a:gd name="T13" fmla="*/ 40 h 40"/>
                <a:gd name="T14" fmla="*/ 25 w 42"/>
                <a:gd name="T15" fmla="*/ 27 h 40"/>
                <a:gd name="T16" fmla="*/ 22 w 42"/>
                <a:gd name="T17" fmla="*/ 40 h 40"/>
                <a:gd name="T18" fmla="*/ 5 w 42"/>
                <a:gd name="T19" fmla="*/ 25 h 40"/>
                <a:gd name="T20" fmla="*/ 0 w 42"/>
                <a:gd name="T21" fmla="*/ 18 h 40"/>
                <a:gd name="T22" fmla="*/ 1 w 42"/>
                <a:gd name="T23"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0">
                  <a:moveTo>
                    <a:pt x="1" y="16"/>
                  </a:moveTo>
                  <a:cubicBezTo>
                    <a:pt x="5" y="17"/>
                    <a:pt x="8" y="21"/>
                    <a:pt x="13" y="21"/>
                  </a:cubicBezTo>
                  <a:cubicBezTo>
                    <a:pt x="17" y="20"/>
                    <a:pt x="14" y="18"/>
                    <a:pt x="14" y="16"/>
                  </a:cubicBezTo>
                  <a:cubicBezTo>
                    <a:pt x="23" y="12"/>
                    <a:pt x="15" y="7"/>
                    <a:pt x="15" y="0"/>
                  </a:cubicBezTo>
                  <a:cubicBezTo>
                    <a:pt x="22" y="6"/>
                    <a:pt x="23" y="11"/>
                    <a:pt x="22" y="18"/>
                  </a:cubicBezTo>
                  <a:cubicBezTo>
                    <a:pt x="22" y="20"/>
                    <a:pt x="20" y="23"/>
                    <a:pt x="24" y="24"/>
                  </a:cubicBezTo>
                  <a:cubicBezTo>
                    <a:pt x="33" y="25"/>
                    <a:pt x="35" y="33"/>
                    <a:pt x="42" y="40"/>
                  </a:cubicBezTo>
                  <a:cubicBezTo>
                    <a:pt x="33" y="39"/>
                    <a:pt x="32" y="28"/>
                    <a:pt x="25" y="27"/>
                  </a:cubicBezTo>
                  <a:cubicBezTo>
                    <a:pt x="21" y="31"/>
                    <a:pt x="27" y="36"/>
                    <a:pt x="22" y="40"/>
                  </a:cubicBezTo>
                  <a:cubicBezTo>
                    <a:pt x="20" y="30"/>
                    <a:pt x="19" y="21"/>
                    <a:pt x="5" y="25"/>
                  </a:cubicBezTo>
                  <a:cubicBezTo>
                    <a:pt x="0" y="26"/>
                    <a:pt x="4" y="19"/>
                    <a:pt x="0" y="18"/>
                  </a:cubicBezTo>
                  <a:cubicBezTo>
                    <a:pt x="0" y="17"/>
                    <a:pt x="1" y="16"/>
                    <a:pt x="1" y="16"/>
                  </a:cubicBezTo>
                  <a:close/>
                </a:path>
              </a:pathLst>
            </a:custGeom>
            <a:solidFill>
              <a:srgbClr val="7F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6" name="Freeform 483">
              <a:extLst>
                <a:ext uri="{FF2B5EF4-FFF2-40B4-BE49-F238E27FC236}">
                  <a16:creationId xmlns:a16="http://schemas.microsoft.com/office/drawing/2014/main" id="{72EC97F4-B7D0-2CFC-EE66-710570AB3683}"/>
                </a:ext>
              </a:extLst>
            </p:cNvPr>
            <p:cNvSpPr/>
            <p:nvPr/>
          </p:nvSpPr>
          <p:spPr bwMode="auto">
            <a:xfrm>
              <a:off x="1244600" y="4829176"/>
              <a:ext cx="80963" cy="111125"/>
            </a:xfrm>
            <a:custGeom>
              <a:avLst/>
              <a:gdLst>
                <a:gd name="T0" fmla="*/ 4 w 26"/>
                <a:gd name="T1" fmla="*/ 1 h 35"/>
                <a:gd name="T2" fmla="*/ 6 w 26"/>
                <a:gd name="T3" fmla="*/ 0 h 35"/>
                <a:gd name="T4" fmla="*/ 16 w 26"/>
                <a:gd name="T5" fmla="*/ 5 h 35"/>
                <a:gd name="T6" fmla="*/ 18 w 26"/>
                <a:gd name="T7" fmla="*/ 5 h 35"/>
                <a:gd name="T8" fmla="*/ 17 w 26"/>
                <a:gd name="T9" fmla="*/ 7 h 35"/>
                <a:gd name="T10" fmla="*/ 26 w 26"/>
                <a:gd name="T11" fmla="*/ 17 h 35"/>
                <a:gd name="T12" fmla="*/ 15 w 26"/>
                <a:gd name="T13" fmla="*/ 25 h 35"/>
                <a:gd name="T14" fmla="*/ 10 w 26"/>
                <a:gd name="T15" fmla="*/ 30 h 35"/>
                <a:gd name="T16" fmla="*/ 2 w 26"/>
                <a:gd name="T17" fmla="*/ 24 h 35"/>
                <a:gd name="T18" fmla="*/ 6 w 26"/>
                <a:gd name="T19" fmla="*/ 17 h 35"/>
                <a:gd name="T20" fmla="*/ 4 w 26"/>
                <a:gd name="T2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5">
                  <a:moveTo>
                    <a:pt x="4" y="1"/>
                  </a:moveTo>
                  <a:cubicBezTo>
                    <a:pt x="4" y="1"/>
                    <a:pt x="5" y="0"/>
                    <a:pt x="6" y="0"/>
                  </a:cubicBezTo>
                  <a:cubicBezTo>
                    <a:pt x="9" y="1"/>
                    <a:pt x="12" y="3"/>
                    <a:pt x="16" y="5"/>
                  </a:cubicBezTo>
                  <a:cubicBezTo>
                    <a:pt x="17" y="5"/>
                    <a:pt x="17" y="4"/>
                    <a:pt x="18" y="5"/>
                  </a:cubicBezTo>
                  <a:cubicBezTo>
                    <a:pt x="18" y="5"/>
                    <a:pt x="17" y="6"/>
                    <a:pt x="17" y="7"/>
                  </a:cubicBezTo>
                  <a:cubicBezTo>
                    <a:pt x="15" y="14"/>
                    <a:pt x="23" y="14"/>
                    <a:pt x="26" y="17"/>
                  </a:cubicBezTo>
                  <a:cubicBezTo>
                    <a:pt x="24" y="23"/>
                    <a:pt x="12" y="14"/>
                    <a:pt x="15" y="25"/>
                  </a:cubicBezTo>
                  <a:cubicBezTo>
                    <a:pt x="14" y="27"/>
                    <a:pt x="12" y="28"/>
                    <a:pt x="10" y="30"/>
                  </a:cubicBezTo>
                  <a:cubicBezTo>
                    <a:pt x="2" y="35"/>
                    <a:pt x="4" y="27"/>
                    <a:pt x="2" y="24"/>
                  </a:cubicBezTo>
                  <a:cubicBezTo>
                    <a:pt x="0" y="20"/>
                    <a:pt x="0" y="18"/>
                    <a:pt x="6" y="17"/>
                  </a:cubicBezTo>
                  <a:cubicBezTo>
                    <a:pt x="15" y="15"/>
                    <a:pt x="14" y="11"/>
                    <a:pt x="4" y="1"/>
                  </a:cubicBezTo>
                  <a:close/>
                </a:path>
              </a:pathLst>
            </a:custGeom>
            <a:solidFill>
              <a:srgbClr val="904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7" name="Freeform 484">
              <a:extLst>
                <a:ext uri="{FF2B5EF4-FFF2-40B4-BE49-F238E27FC236}">
                  <a16:creationId xmlns:a16="http://schemas.microsoft.com/office/drawing/2014/main" id="{02CCF00C-B14A-8484-3F41-358E0BF7B543}"/>
                </a:ext>
              </a:extLst>
            </p:cNvPr>
            <p:cNvSpPr/>
            <p:nvPr/>
          </p:nvSpPr>
          <p:spPr bwMode="auto">
            <a:xfrm>
              <a:off x="1212850" y="4716463"/>
              <a:ext cx="107950" cy="79375"/>
            </a:xfrm>
            <a:custGeom>
              <a:avLst/>
              <a:gdLst>
                <a:gd name="T0" fmla="*/ 0 w 34"/>
                <a:gd name="T1" fmla="*/ 1 h 25"/>
                <a:gd name="T2" fmla="*/ 5 w 34"/>
                <a:gd name="T3" fmla="*/ 2 h 25"/>
                <a:gd name="T4" fmla="*/ 34 w 34"/>
                <a:gd name="T5" fmla="*/ 6 h 25"/>
                <a:gd name="T6" fmla="*/ 21 w 34"/>
                <a:gd name="T7" fmla="*/ 25 h 25"/>
                <a:gd name="T8" fmla="*/ 14 w 34"/>
                <a:gd name="T9" fmla="*/ 11 h 25"/>
                <a:gd name="T10" fmla="*/ 0 w 34"/>
                <a:gd name="T11" fmla="*/ 13 h 25"/>
                <a:gd name="T12" fmla="*/ 0 w 34"/>
                <a:gd name="T13" fmla="*/ 0 h 25"/>
                <a:gd name="T14" fmla="*/ 0 w 34"/>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5">
                  <a:moveTo>
                    <a:pt x="0" y="1"/>
                  </a:moveTo>
                  <a:cubicBezTo>
                    <a:pt x="1" y="1"/>
                    <a:pt x="3" y="2"/>
                    <a:pt x="5" y="2"/>
                  </a:cubicBezTo>
                  <a:cubicBezTo>
                    <a:pt x="14" y="7"/>
                    <a:pt x="23" y="10"/>
                    <a:pt x="34" y="6"/>
                  </a:cubicBezTo>
                  <a:cubicBezTo>
                    <a:pt x="26" y="10"/>
                    <a:pt x="19" y="14"/>
                    <a:pt x="21" y="25"/>
                  </a:cubicBezTo>
                  <a:cubicBezTo>
                    <a:pt x="19" y="20"/>
                    <a:pt x="18" y="15"/>
                    <a:pt x="14" y="11"/>
                  </a:cubicBezTo>
                  <a:cubicBezTo>
                    <a:pt x="10" y="6"/>
                    <a:pt x="4" y="5"/>
                    <a:pt x="0" y="13"/>
                  </a:cubicBezTo>
                  <a:cubicBezTo>
                    <a:pt x="0" y="9"/>
                    <a:pt x="0" y="5"/>
                    <a:pt x="0" y="0"/>
                  </a:cubicBezTo>
                  <a:cubicBezTo>
                    <a:pt x="0" y="0"/>
                    <a:pt x="0" y="1"/>
                    <a:pt x="0" y="1"/>
                  </a:cubicBezTo>
                  <a:close/>
                </a:path>
              </a:pathLst>
            </a:custGeom>
            <a:solidFill>
              <a:srgbClr val="8932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8" name="Freeform 485">
              <a:extLst>
                <a:ext uri="{FF2B5EF4-FFF2-40B4-BE49-F238E27FC236}">
                  <a16:creationId xmlns:a16="http://schemas.microsoft.com/office/drawing/2014/main" id="{D923C127-B921-029D-78A6-CCE81BC14C72}"/>
                </a:ext>
              </a:extLst>
            </p:cNvPr>
            <p:cNvSpPr/>
            <p:nvPr/>
          </p:nvSpPr>
          <p:spPr bwMode="auto">
            <a:xfrm>
              <a:off x="1311275" y="4892676"/>
              <a:ext cx="61913" cy="106363"/>
            </a:xfrm>
            <a:custGeom>
              <a:avLst/>
              <a:gdLst>
                <a:gd name="T0" fmla="*/ 20 w 20"/>
                <a:gd name="T1" fmla="*/ 34 h 34"/>
                <a:gd name="T2" fmla="*/ 11 w 20"/>
                <a:gd name="T3" fmla="*/ 19 h 34"/>
                <a:gd name="T4" fmla="*/ 0 w 20"/>
                <a:gd name="T5" fmla="*/ 12 h 34"/>
                <a:gd name="T6" fmla="*/ 1 w 20"/>
                <a:gd name="T7" fmla="*/ 7 h 34"/>
                <a:gd name="T8" fmla="*/ 10 w 20"/>
                <a:gd name="T9" fmla="*/ 0 h 34"/>
                <a:gd name="T10" fmla="*/ 20 w 20"/>
                <a:gd name="T11" fmla="*/ 34 h 34"/>
              </a:gdLst>
              <a:ahLst/>
              <a:cxnLst>
                <a:cxn ang="0">
                  <a:pos x="T0" y="T1"/>
                </a:cxn>
                <a:cxn ang="0">
                  <a:pos x="T2" y="T3"/>
                </a:cxn>
                <a:cxn ang="0">
                  <a:pos x="T4" y="T5"/>
                </a:cxn>
                <a:cxn ang="0">
                  <a:pos x="T6" y="T7"/>
                </a:cxn>
                <a:cxn ang="0">
                  <a:pos x="T8" y="T9"/>
                </a:cxn>
                <a:cxn ang="0">
                  <a:pos x="T10" y="T11"/>
                </a:cxn>
              </a:cxnLst>
              <a:rect l="0" t="0" r="r" b="b"/>
              <a:pathLst>
                <a:path w="20" h="34">
                  <a:moveTo>
                    <a:pt x="20" y="34"/>
                  </a:moveTo>
                  <a:cubicBezTo>
                    <a:pt x="14" y="31"/>
                    <a:pt x="13" y="25"/>
                    <a:pt x="11" y="19"/>
                  </a:cubicBezTo>
                  <a:cubicBezTo>
                    <a:pt x="9" y="13"/>
                    <a:pt x="6" y="11"/>
                    <a:pt x="0" y="12"/>
                  </a:cubicBezTo>
                  <a:cubicBezTo>
                    <a:pt x="1" y="10"/>
                    <a:pt x="0" y="6"/>
                    <a:pt x="1" y="7"/>
                  </a:cubicBezTo>
                  <a:cubicBezTo>
                    <a:pt x="10" y="13"/>
                    <a:pt x="9" y="5"/>
                    <a:pt x="10" y="0"/>
                  </a:cubicBezTo>
                  <a:cubicBezTo>
                    <a:pt x="13" y="12"/>
                    <a:pt x="16" y="23"/>
                    <a:pt x="20" y="34"/>
                  </a:cubicBezTo>
                  <a:close/>
                </a:path>
              </a:pathLst>
            </a:custGeom>
            <a:solidFill>
              <a:srgbClr val="853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9" name="Freeform 486">
              <a:extLst>
                <a:ext uri="{FF2B5EF4-FFF2-40B4-BE49-F238E27FC236}">
                  <a16:creationId xmlns:a16="http://schemas.microsoft.com/office/drawing/2014/main" id="{23EE58A4-735C-C28A-DF42-3D0FB4F1EF98}"/>
                </a:ext>
              </a:extLst>
            </p:cNvPr>
            <p:cNvSpPr/>
            <p:nvPr/>
          </p:nvSpPr>
          <p:spPr bwMode="auto">
            <a:xfrm>
              <a:off x="996950" y="4449763"/>
              <a:ext cx="55563" cy="100013"/>
            </a:xfrm>
            <a:custGeom>
              <a:avLst/>
              <a:gdLst>
                <a:gd name="T0" fmla="*/ 9 w 18"/>
                <a:gd name="T1" fmla="*/ 32 h 32"/>
                <a:gd name="T2" fmla="*/ 5 w 18"/>
                <a:gd name="T3" fmla="*/ 18 h 32"/>
                <a:gd name="T4" fmla="*/ 8 w 18"/>
                <a:gd name="T5" fmla="*/ 11 h 32"/>
                <a:gd name="T6" fmla="*/ 10 w 18"/>
                <a:gd name="T7" fmla="*/ 9 h 32"/>
                <a:gd name="T8" fmla="*/ 12 w 18"/>
                <a:gd name="T9" fmla="*/ 2 h 32"/>
                <a:gd name="T10" fmla="*/ 12 w 18"/>
                <a:gd name="T11" fmla="*/ 13 h 32"/>
                <a:gd name="T12" fmla="*/ 9 w 18"/>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9" y="32"/>
                  </a:moveTo>
                  <a:cubicBezTo>
                    <a:pt x="8" y="28"/>
                    <a:pt x="6" y="23"/>
                    <a:pt x="5" y="18"/>
                  </a:cubicBezTo>
                  <a:cubicBezTo>
                    <a:pt x="4" y="15"/>
                    <a:pt x="0" y="10"/>
                    <a:pt x="8" y="11"/>
                  </a:cubicBezTo>
                  <a:cubicBezTo>
                    <a:pt x="9" y="11"/>
                    <a:pt x="9" y="10"/>
                    <a:pt x="10" y="9"/>
                  </a:cubicBezTo>
                  <a:cubicBezTo>
                    <a:pt x="11" y="7"/>
                    <a:pt x="5" y="0"/>
                    <a:pt x="12" y="2"/>
                  </a:cubicBezTo>
                  <a:cubicBezTo>
                    <a:pt x="18" y="3"/>
                    <a:pt x="13" y="9"/>
                    <a:pt x="12" y="13"/>
                  </a:cubicBezTo>
                  <a:cubicBezTo>
                    <a:pt x="10" y="19"/>
                    <a:pt x="11" y="26"/>
                    <a:pt x="9" y="32"/>
                  </a:cubicBezTo>
                  <a:close/>
                </a:path>
              </a:pathLst>
            </a:custGeom>
            <a:solidFill>
              <a:srgbClr val="924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0" name="Freeform 487">
              <a:extLst>
                <a:ext uri="{FF2B5EF4-FFF2-40B4-BE49-F238E27FC236}">
                  <a16:creationId xmlns:a16="http://schemas.microsoft.com/office/drawing/2014/main" id="{FDFC5C80-5E71-E69F-B941-1CDCEE0AFB39}"/>
                </a:ext>
              </a:extLst>
            </p:cNvPr>
            <p:cNvSpPr/>
            <p:nvPr/>
          </p:nvSpPr>
          <p:spPr bwMode="auto">
            <a:xfrm>
              <a:off x="1379538" y="4918076"/>
              <a:ext cx="122238" cy="52388"/>
            </a:xfrm>
            <a:custGeom>
              <a:avLst/>
              <a:gdLst>
                <a:gd name="T0" fmla="*/ 39 w 39"/>
                <a:gd name="T1" fmla="*/ 12 h 17"/>
                <a:gd name="T2" fmla="*/ 20 w 39"/>
                <a:gd name="T3" fmla="*/ 13 h 17"/>
                <a:gd name="T4" fmla="*/ 0 w 39"/>
                <a:gd name="T5" fmla="*/ 8 h 17"/>
                <a:gd name="T6" fmla="*/ 6 w 39"/>
                <a:gd name="T7" fmla="*/ 6 h 17"/>
                <a:gd name="T8" fmla="*/ 28 w 39"/>
                <a:gd name="T9" fmla="*/ 5 h 17"/>
                <a:gd name="T10" fmla="*/ 39 w 39"/>
                <a:gd name="T11" fmla="*/ 12 h 17"/>
              </a:gdLst>
              <a:ahLst/>
              <a:cxnLst>
                <a:cxn ang="0">
                  <a:pos x="T0" y="T1"/>
                </a:cxn>
                <a:cxn ang="0">
                  <a:pos x="T2" y="T3"/>
                </a:cxn>
                <a:cxn ang="0">
                  <a:pos x="T4" y="T5"/>
                </a:cxn>
                <a:cxn ang="0">
                  <a:pos x="T6" y="T7"/>
                </a:cxn>
                <a:cxn ang="0">
                  <a:pos x="T8" y="T9"/>
                </a:cxn>
                <a:cxn ang="0">
                  <a:pos x="T10" y="T11"/>
                </a:cxn>
              </a:cxnLst>
              <a:rect l="0" t="0" r="r" b="b"/>
              <a:pathLst>
                <a:path w="39" h="17">
                  <a:moveTo>
                    <a:pt x="39" y="12"/>
                  </a:moveTo>
                  <a:cubicBezTo>
                    <a:pt x="32" y="8"/>
                    <a:pt x="26" y="9"/>
                    <a:pt x="20" y="13"/>
                  </a:cubicBezTo>
                  <a:cubicBezTo>
                    <a:pt x="13" y="17"/>
                    <a:pt x="7" y="8"/>
                    <a:pt x="0" y="8"/>
                  </a:cubicBezTo>
                  <a:cubicBezTo>
                    <a:pt x="2" y="5"/>
                    <a:pt x="5" y="5"/>
                    <a:pt x="6" y="6"/>
                  </a:cubicBezTo>
                  <a:cubicBezTo>
                    <a:pt x="14" y="12"/>
                    <a:pt x="21" y="9"/>
                    <a:pt x="28" y="5"/>
                  </a:cubicBezTo>
                  <a:cubicBezTo>
                    <a:pt x="36" y="0"/>
                    <a:pt x="35" y="10"/>
                    <a:pt x="39" y="12"/>
                  </a:cubicBezTo>
                  <a:close/>
                </a:path>
              </a:pathLst>
            </a:custGeom>
            <a:solidFill>
              <a:srgbClr val="7B2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1" name="Freeform 488">
              <a:extLst>
                <a:ext uri="{FF2B5EF4-FFF2-40B4-BE49-F238E27FC236}">
                  <a16:creationId xmlns:a16="http://schemas.microsoft.com/office/drawing/2014/main" id="{CF3CC846-53C3-B5EB-D297-8C87D7C2C316}"/>
                </a:ext>
              </a:extLst>
            </p:cNvPr>
            <p:cNvSpPr/>
            <p:nvPr/>
          </p:nvSpPr>
          <p:spPr bwMode="auto">
            <a:xfrm>
              <a:off x="1270000" y="4895851"/>
              <a:ext cx="31750" cy="71438"/>
            </a:xfrm>
            <a:custGeom>
              <a:avLst/>
              <a:gdLst>
                <a:gd name="T0" fmla="*/ 2 w 10"/>
                <a:gd name="T1" fmla="*/ 9 h 23"/>
                <a:gd name="T2" fmla="*/ 0 w 10"/>
                <a:gd name="T3" fmla="*/ 1 h 23"/>
                <a:gd name="T4" fmla="*/ 7 w 10"/>
                <a:gd name="T5" fmla="*/ 4 h 23"/>
                <a:gd name="T6" fmla="*/ 9 w 10"/>
                <a:gd name="T7" fmla="*/ 13 h 23"/>
                <a:gd name="T8" fmla="*/ 7 w 10"/>
                <a:gd name="T9" fmla="*/ 21 h 23"/>
                <a:gd name="T10" fmla="*/ 2 w 10"/>
                <a:gd name="T11" fmla="*/ 18 h 23"/>
                <a:gd name="T12" fmla="*/ 2 w 10"/>
                <a:gd name="T13" fmla="*/ 9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2" y="9"/>
                  </a:moveTo>
                  <a:cubicBezTo>
                    <a:pt x="2" y="6"/>
                    <a:pt x="1" y="4"/>
                    <a:pt x="0" y="1"/>
                  </a:cubicBezTo>
                  <a:cubicBezTo>
                    <a:pt x="4" y="0"/>
                    <a:pt x="4" y="5"/>
                    <a:pt x="7" y="4"/>
                  </a:cubicBezTo>
                  <a:cubicBezTo>
                    <a:pt x="9" y="7"/>
                    <a:pt x="9" y="10"/>
                    <a:pt x="9" y="13"/>
                  </a:cubicBezTo>
                  <a:cubicBezTo>
                    <a:pt x="8" y="16"/>
                    <a:pt x="10" y="20"/>
                    <a:pt x="7" y="21"/>
                  </a:cubicBezTo>
                  <a:cubicBezTo>
                    <a:pt x="4" y="23"/>
                    <a:pt x="3" y="20"/>
                    <a:pt x="2" y="18"/>
                  </a:cubicBezTo>
                  <a:cubicBezTo>
                    <a:pt x="5" y="15"/>
                    <a:pt x="5" y="12"/>
                    <a:pt x="2" y="9"/>
                  </a:cubicBezTo>
                  <a:close/>
                </a:path>
              </a:pathLst>
            </a:custGeom>
            <a:solidFill>
              <a:srgbClr val="E5C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2" name="Freeform 489">
              <a:extLst>
                <a:ext uri="{FF2B5EF4-FFF2-40B4-BE49-F238E27FC236}">
                  <a16:creationId xmlns:a16="http://schemas.microsoft.com/office/drawing/2014/main" id="{BEE6F925-38E5-2A2E-B2BE-98D11D2A1353}"/>
                </a:ext>
              </a:extLst>
            </p:cNvPr>
            <p:cNvSpPr/>
            <p:nvPr/>
          </p:nvSpPr>
          <p:spPr bwMode="auto">
            <a:xfrm>
              <a:off x="1209675" y="4870451"/>
              <a:ext cx="41275" cy="73025"/>
            </a:xfrm>
            <a:custGeom>
              <a:avLst/>
              <a:gdLst>
                <a:gd name="T0" fmla="*/ 8 w 13"/>
                <a:gd name="T1" fmla="*/ 23 h 23"/>
                <a:gd name="T2" fmla="*/ 7 w 13"/>
                <a:gd name="T3" fmla="*/ 23 h 23"/>
                <a:gd name="T4" fmla="*/ 6 w 13"/>
                <a:gd name="T5" fmla="*/ 23 h 23"/>
                <a:gd name="T6" fmla="*/ 0 w 13"/>
                <a:gd name="T7" fmla="*/ 0 h 23"/>
                <a:gd name="T8" fmla="*/ 8 w 13"/>
                <a:gd name="T9" fmla="*/ 23 h 23"/>
              </a:gdLst>
              <a:ahLst/>
              <a:cxnLst>
                <a:cxn ang="0">
                  <a:pos x="T0" y="T1"/>
                </a:cxn>
                <a:cxn ang="0">
                  <a:pos x="T2" y="T3"/>
                </a:cxn>
                <a:cxn ang="0">
                  <a:pos x="T4" y="T5"/>
                </a:cxn>
                <a:cxn ang="0">
                  <a:pos x="T6" y="T7"/>
                </a:cxn>
                <a:cxn ang="0">
                  <a:pos x="T8" y="T9"/>
                </a:cxn>
              </a:cxnLst>
              <a:rect l="0" t="0" r="r" b="b"/>
              <a:pathLst>
                <a:path w="13" h="23">
                  <a:moveTo>
                    <a:pt x="8" y="23"/>
                  </a:moveTo>
                  <a:cubicBezTo>
                    <a:pt x="7" y="23"/>
                    <a:pt x="7" y="23"/>
                    <a:pt x="7" y="23"/>
                  </a:cubicBezTo>
                  <a:cubicBezTo>
                    <a:pt x="6" y="23"/>
                    <a:pt x="6" y="23"/>
                    <a:pt x="6" y="23"/>
                  </a:cubicBezTo>
                  <a:cubicBezTo>
                    <a:pt x="3" y="16"/>
                    <a:pt x="0" y="9"/>
                    <a:pt x="0" y="0"/>
                  </a:cubicBezTo>
                  <a:cubicBezTo>
                    <a:pt x="13" y="5"/>
                    <a:pt x="4" y="16"/>
                    <a:pt x="8" y="23"/>
                  </a:cubicBezTo>
                  <a:close/>
                </a:path>
              </a:pathLst>
            </a:custGeom>
            <a:solidFill>
              <a:srgbClr val="8D3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3" name="Freeform 490">
              <a:extLst>
                <a:ext uri="{FF2B5EF4-FFF2-40B4-BE49-F238E27FC236}">
                  <a16:creationId xmlns:a16="http://schemas.microsoft.com/office/drawing/2014/main" id="{214336BC-BC6D-4861-6C4C-A96532AE5FB6}"/>
                </a:ext>
              </a:extLst>
            </p:cNvPr>
            <p:cNvSpPr/>
            <p:nvPr/>
          </p:nvSpPr>
          <p:spPr bwMode="auto">
            <a:xfrm>
              <a:off x="1027113" y="4360863"/>
              <a:ext cx="28575" cy="60325"/>
            </a:xfrm>
            <a:custGeom>
              <a:avLst/>
              <a:gdLst>
                <a:gd name="T0" fmla="*/ 6 w 9"/>
                <a:gd name="T1" fmla="*/ 19 h 19"/>
                <a:gd name="T2" fmla="*/ 0 w 9"/>
                <a:gd name="T3" fmla="*/ 0 h 19"/>
                <a:gd name="T4" fmla="*/ 7 w 9"/>
                <a:gd name="T5" fmla="*/ 17 h 19"/>
                <a:gd name="T6" fmla="*/ 6 w 9"/>
                <a:gd name="T7" fmla="*/ 19 h 19"/>
              </a:gdLst>
              <a:ahLst/>
              <a:cxnLst>
                <a:cxn ang="0">
                  <a:pos x="T0" y="T1"/>
                </a:cxn>
                <a:cxn ang="0">
                  <a:pos x="T2" y="T3"/>
                </a:cxn>
                <a:cxn ang="0">
                  <a:pos x="T4" y="T5"/>
                </a:cxn>
                <a:cxn ang="0">
                  <a:pos x="T6" y="T7"/>
                </a:cxn>
              </a:cxnLst>
              <a:rect l="0" t="0" r="r" b="b"/>
              <a:pathLst>
                <a:path w="9" h="19">
                  <a:moveTo>
                    <a:pt x="6" y="19"/>
                  </a:moveTo>
                  <a:cubicBezTo>
                    <a:pt x="4" y="13"/>
                    <a:pt x="2" y="7"/>
                    <a:pt x="0" y="0"/>
                  </a:cubicBezTo>
                  <a:cubicBezTo>
                    <a:pt x="8" y="3"/>
                    <a:pt x="8" y="3"/>
                    <a:pt x="7" y="17"/>
                  </a:cubicBezTo>
                  <a:cubicBezTo>
                    <a:pt x="9" y="19"/>
                    <a:pt x="7" y="19"/>
                    <a:pt x="6" y="19"/>
                  </a:cubicBezTo>
                  <a:close/>
                </a:path>
              </a:pathLst>
            </a:custGeom>
            <a:solidFill>
              <a:srgbClr val="7821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4" name="Freeform 491">
              <a:extLst>
                <a:ext uri="{FF2B5EF4-FFF2-40B4-BE49-F238E27FC236}">
                  <a16:creationId xmlns:a16="http://schemas.microsoft.com/office/drawing/2014/main" id="{8644B4A5-F5AF-CBE6-F649-B78FDBE1E535}"/>
                </a:ext>
              </a:extLst>
            </p:cNvPr>
            <p:cNvSpPr/>
            <p:nvPr/>
          </p:nvSpPr>
          <p:spPr bwMode="auto">
            <a:xfrm>
              <a:off x="1401763" y="4854576"/>
              <a:ext cx="41275" cy="41275"/>
            </a:xfrm>
            <a:custGeom>
              <a:avLst/>
              <a:gdLst>
                <a:gd name="T0" fmla="*/ 13 w 13"/>
                <a:gd name="T1" fmla="*/ 8 h 13"/>
                <a:gd name="T2" fmla="*/ 0 w 13"/>
                <a:gd name="T3" fmla="*/ 13 h 13"/>
                <a:gd name="T4" fmla="*/ 13 w 13"/>
                <a:gd name="T5" fmla="*/ 8 h 13"/>
              </a:gdLst>
              <a:ahLst/>
              <a:cxnLst>
                <a:cxn ang="0">
                  <a:pos x="T0" y="T1"/>
                </a:cxn>
                <a:cxn ang="0">
                  <a:pos x="T2" y="T3"/>
                </a:cxn>
                <a:cxn ang="0">
                  <a:pos x="T4" y="T5"/>
                </a:cxn>
              </a:cxnLst>
              <a:rect l="0" t="0" r="r" b="b"/>
              <a:pathLst>
                <a:path w="13" h="13">
                  <a:moveTo>
                    <a:pt x="13" y="8"/>
                  </a:moveTo>
                  <a:cubicBezTo>
                    <a:pt x="9" y="9"/>
                    <a:pt x="5" y="9"/>
                    <a:pt x="0" y="13"/>
                  </a:cubicBezTo>
                  <a:cubicBezTo>
                    <a:pt x="4" y="0"/>
                    <a:pt x="4" y="0"/>
                    <a:pt x="13" y="8"/>
                  </a:cubicBezTo>
                  <a:close/>
                </a:path>
              </a:pathLst>
            </a:custGeom>
            <a:solidFill>
              <a:srgbClr val="8F46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5" name="Freeform 492">
              <a:extLst>
                <a:ext uri="{FF2B5EF4-FFF2-40B4-BE49-F238E27FC236}">
                  <a16:creationId xmlns:a16="http://schemas.microsoft.com/office/drawing/2014/main" id="{E0C5419D-82E4-307E-AC5D-EAA4EF1E2FAC}"/>
                </a:ext>
              </a:extLst>
            </p:cNvPr>
            <p:cNvSpPr/>
            <p:nvPr/>
          </p:nvSpPr>
          <p:spPr bwMode="auto">
            <a:xfrm>
              <a:off x="1046163" y="4414838"/>
              <a:ext cx="25400" cy="66675"/>
            </a:xfrm>
            <a:custGeom>
              <a:avLst/>
              <a:gdLst>
                <a:gd name="T0" fmla="*/ 0 w 8"/>
                <a:gd name="T1" fmla="*/ 2 h 21"/>
                <a:gd name="T2" fmla="*/ 1 w 8"/>
                <a:gd name="T3" fmla="*/ 0 h 21"/>
                <a:gd name="T4" fmla="*/ 8 w 8"/>
                <a:gd name="T5" fmla="*/ 21 h 21"/>
                <a:gd name="T6" fmla="*/ 0 w 8"/>
                <a:gd name="T7" fmla="*/ 2 h 21"/>
              </a:gdLst>
              <a:ahLst/>
              <a:cxnLst>
                <a:cxn ang="0">
                  <a:pos x="T0" y="T1"/>
                </a:cxn>
                <a:cxn ang="0">
                  <a:pos x="T2" y="T3"/>
                </a:cxn>
                <a:cxn ang="0">
                  <a:pos x="T4" y="T5"/>
                </a:cxn>
                <a:cxn ang="0">
                  <a:pos x="T6" y="T7"/>
                </a:cxn>
              </a:cxnLst>
              <a:rect l="0" t="0" r="r" b="b"/>
              <a:pathLst>
                <a:path w="8" h="21">
                  <a:moveTo>
                    <a:pt x="0" y="2"/>
                  </a:moveTo>
                  <a:cubicBezTo>
                    <a:pt x="0" y="1"/>
                    <a:pt x="1" y="0"/>
                    <a:pt x="1" y="0"/>
                  </a:cubicBezTo>
                  <a:cubicBezTo>
                    <a:pt x="4" y="7"/>
                    <a:pt x="6" y="14"/>
                    <a:pt x="8" y="21"/>
                  </a:cubicBezTo>
                  <a:cubicBezTo>
                    <a:pt x="2" y="16"/>
                    <a:pt x="2" y="8"/>
                    <a:pt x="0" y="2"/>
                  </a:cubicBezTo>
                  <a:close/>
                </a:path>
              </a:pathLst>
            </a:custGeom>
            <a:solidFill>
              <a:srgbClr val="8E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6" name="Freeform 493">
              <a:extLst>
                <a:ext uri="{FF2B5EF4-FFF2-40B4-BE49-F238E27FC236}">
                  <a16:creationId xmlns:a16="http://schemas.microsoft.com/office/drawing/2014/main" id="{2DF7579C-BE2E-690E-5C26-B3A9B4EDB075}"/>
                </a:ext>
              </a:extLst>
            </p:cNvPr>
            <p:cNvSpPr/>
            <p:nvPr/>
          </p:nvSpPr>
          <p:spPr bwMode="auto">
            <a:xfrm>
              <a:off x="1033463" y="4505326"/>
              <a:ext cx="38100" cy="50800"/>
            </a:xfrm>
            <a:custGeom>
              <a:avLst/>
              <a:gdLst>
                <a:gd name="T0" fmla="*/ 10 w 12"/>
                <a:gd name="T1" fmla="*/ 16 h 16"/>
                <a:gd name="T2" fmla="*/ 7 w 12"/>
                <a:gd name="T3" fmla="*/ 6 h 16"/>
                <a:gd name="T4" fmla="*/ 3 w 12"/>
                <a:gd name="T5" fmla="*/ 1 h 16"/>
                <a:gd name="T6" fmla="*/ 4 w 12"/>
                <a:gd name="T7" fmla="*/ 0 h 16"/>
                <a:gd name="T8" fmla="*/ 11 w 12"/>
                <a:gd name="T9" fmla="*/ 6 h 16"/>
                <a:gd name="T10" fmla="*/ 1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10" y="16"/>
                  </a:moveTo>
                  <a:cubicBezTo>
                    <a:pt x="9" y="11"/>
                    <a:pt x="8" y="9"/>
                    <a:pt x="7" y="6"/>
                  </a:cubicBezTo>
                  <a:cubicBezTo>
                    <a:pt x="6" y="3"/>
                    <a:pt x="0" y="6"/>
                    <a:pt x="3" y="1"/>
                  </a:cubicBezTo>
                  <a:cubicBezTo>
                    <a:pt x="3" y="0"/>
                    <a:pt x="4" y="0"/>
                    <a:pt x="4" y="0"/>
                  </a:cubicBezTo>
                  <a:cubicBezTo>
                    <a:pt x="8" y="0"/>
                    <a:pt x="10" y="3"/>
                    <a:pt x="11" y="6"/>
                  </a:cubicBezTo>
                  <a:cubicBezTo>
                    <a:pt x="12" y="9"/>
                    <a:pt x="12" y="11"/>
                    <a:pt x="10" y="16"/>
                  </a:cubicBezTo>
                  <a:close/>
                </a:path>
              </a:pathLst>
            </a:custGeom>
            <a:solidFill>
              <a:srgbClr val="8C4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7" name="Freeform 494">
              <a:extLst>
                <a:ext uri="{FF2B5EF4-FFF2-40B4-BE49-F238E27FC236}">
                  <a16:creationId xmlns:a16="http://schemas.microsoft.com/office/drawing/2014/main" id="{56F85335-948F-876C-E22C-82B47AE3ED71}"/>
                </a:ext>
              </a:extLst>
            </p:cNvPr>
            <p:cNvSpPr/>
            <p:nvPr/>
          </p:nvSpPr>
          <p:spPr bwMode="auto">
            <a:xfrm>
              <a:off x="1238250" y="4575176"/>
              <a:ext cx="25400" cy="66675"/>
            </a:xfrm>
            <a:custGeom>
              <a:avLst/>
              <a:gdLst>
                <a:gd name="T0" fmla="*/ 8 w 8"/>
                <a:gd name="T1" fmla="*/ 21 h 21"/>
                <a:gd name="T2" fmla="*/ 0 w 8"/>
                <a:gd name="T3" fmla="*/ 0 h 21"/>
                <a:gd name="T4" fmla="*/ 8 w 8"/>
                <a:gd name="T5" fmla="*/ 21 h 21"/>
              </a:gdLst>
              <a:ahLst/>
              <a:cxnLst>
                <a:cxn ang="0">
                  <a:pos x="T0" y="T1"/>
                </a:cxn>
                <a:cxn ang="0">
                  <a:pos x="T2" y="T3"/>
                </a:cxn>
                <a:cxn ang="0">
                  <a:pos x="T4" y="T5"/>
                </a:cxn>
              </a:cxnLst>
              <a:rect l="0" t="0" r="r" b="b"/>
              <a:pathLst>
                <a:path w="8" h="21">
                  <a:moveTo>
                    <a:pt x="8" y="21"/>
                  </a:moveTo>
                  <a:cubicBezTo>
                    <a:pt x="3" y="15"/>
                    <a:pt x="1" y="8"/>
                    <a:pt x="0" y="0"/>
                  </a:cubicBezTo>
                  <a:cubicBezTo>
                    <a:pt x="4" y="7"/>
                    <a:pt x="8" y="13"/>
                    <a:pt x="8" y="21"/>
                  </a:cubicBezTo>
                  <a:close/>
                </a:path>
              </a:pathLst>
            </a:custGeom>
            <a:solidFill>
              <a:srgbClr val="944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8" name="Freeform 495">
              <a:extLst>
                <a:ext uri="{FF2B5EF4-FFF2-40B4-BE49-F238E27FC236}">
                  <a16:creationId xmlns:a16="http://schemas.microsoft.com/office/drawing/2014/main" id="{8B08FB05-BFCB-4551-D064-22B62048677B}"/>
                </a:ext>
              </a:extLst>
            </p:cNvPr>
            <p:cNvSpPr/>
            <p:nvPr/>
          </p:nvSpPr>
          <p:spPr bwMode="auto">
            <a:xfrm>
              <a:off x="1295400" y="4813301"/>
              <a:ext cx="46038" cy="38100"/>
            </a:xfrm>
            <a:custGeom>
              <a:avLst/>
              <a:gdLst>
                <a:gd name="T0" fmla="*/ 0 w 15"/>
                <a:gd name="T1" fmla="*/ 10 h 12"/>
                <a:gd name="T2" fmla="*/ 15 w 15"/>
                <a:gd name="T3" fmla="*/ 2 h 12"/>
                <a:gd name="T4" fmla="*/ 1 w 15"/>
                <a:gd name="T5" fmla="*/ 12 h 12"/>
                <a:gd name="T6" fmla="*/ 0 w 15"/>
                <a:gd name="T7" fmla="*/ 10 h 12"/>
              </a:gdLst>
              <a:ahLst/>
              <a:cxnLst>
                <a:cxn ang="0">
                  <a:pos x="T0" y="T1"/>
                </a:cxn>
                <a:cxn ang="0">
                  <a:pos x="T2" y="T3"/>
                </a:cxn>
                <a:cxn ang="0">
                  <a:pos x="T4" y="T5"/>
                </a:cxn>
                <a:cxn ang="0">
                  <a:pos x="T6" y="T7"/>
                </a:cxn>
              </a:cxnLst>
              <a:rect l="0" t="0" r="r" b="b"/>
              <a:pathLst>
                <a:path w="15" h="12">
                  <a:moveTo>
                    <a:pt x="0" y="10"/>
                  </a:moveTo>
                  <a:cubicBezTo>
                    <a:pt x="3" y="5"/>
                    <a:pt x="6" y="0"/>
                    <a:pt x="15" y="2"/>
                  </a:cubicBezTo>
                  <a:cubicBezTo>
                    <a:pt x="10" y="6"/>
                    <a:pt x="5" y="9"/>
                    <a:pt x="1" y="12"/>
                  </a:cubicBezTo>
                  <a:cubicBezTo>
                    <a:pt x="1" y="11"/>
                    <a:pt x="1" y="10"/>
                    <a:pt x="0" y="10"/>
                  </a:cubicBezTo>
                  <a:close/>
                </a:path>
              </a:pathLst>
            </a:custGeom>
            <a:solidFill>
              <a:srgbClr val="7A28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9" name="Freeform 496">
              <a:extLst>
                <a:ext uri="{FF2B5EF4-FFF2-40B4-BE49-F238E27FC236}">
                  <a16:creationId xmlns:a16="http://schemas.microsoft.com/office/drawing/2014/main" id="{06F4AD09-1C8E-D4F0-FCC5-7AB93DB934CA}"/>
                </a:ext>
              </a:extLst>
            </p:cNvPr>
            <p:cNvSpPr/>
            <p:nvPr/>
          </p:nvSpPr>
          <p:spPr bwMode="auto">
            <a:xfrm>
              <a:off x="1247775" y="4641851"/>
              <a:ext cx="34925" cy="36513"/>
            </a:xfrm>
            <a:custGeom>
              <a:avLst/>
              <a:gdLst>
                <a:gd name="T0" fmla="*/ 5 w 11"/>
                <a:gd name="T1" fmla="*/ 0 h 12"/>
                <a:gd name="T2" fmla="*/ 7 w 11"/>
                <a:gd name="T3" fmla="*/ 3 h 12"/>
                <a:gd name="T4" fmla="*/ 8 w 11"/>
                <a:gd name="T5" fmla="*/ 11 h 12"/>
                <a:gd name="T6" fmla="*/ 4 w 11"/>
                <a:gd name="T7" fmla="*/ 11 h 12"/>
                <a:gd name="T8" fmla="*/ 5 w 11"/>
                <a:gd name="T9" fmla="*/ 4 h 12"/>
                <a:gd name="T10" fmla="*/ 5 w 11"/>
                <a:gd name="T11" fmla="*/ 0 h 12"/>
                <a:gd name="T12" fmla="*/ 5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5" y="0"/>
                  </a:moveTo>
                  <a:cubicBezTo>
                    <a:pt x="6" y="1"/>
                    <a:pt x="7" y="2"/>
                    <a:pt x="7" y="3"/>
                  </a:cubicBezTo>
                  <a:cubicBezTo>
                    <a:pt x="8" y="6"/>
                    <a:pt x="11" y="8"/>
                    <a:pt x="8" y="11"/>
                  </a:cubicBezTo>
                  <a:cubicBezTo>
                    <a:pt x="8" y="12"/>
                    <a:pt x="5" y="12"/>
                    <a:pt x="4" y="11"/>
                  </a:cubicBezTo>
                  <a:cubicBezTo>
                    <a:pt x="0" y="9"/>
                    <a:pt x="5" y="7"/>
                    <a:pt x="5" y="4"/>
                  </a:cubicBezTo>
                  <a:cubicBezTo>
                    <a:pt x="4" y="3"/>
                    <a:pt x="5" y="1"/>
                    <a:pt x="5" y="0"/>
                  </a:cubicBezTo>
                  <a:cubicBezTo>
                    <a:pt x="5" y="0"/>
                    <a:pt x="5" y="0"/>
                    <a:pt x="5" y="0"/>
                  </a:cubicBezTo>
                  <a:close/>
                </a:path>
              </a:pathLst>
            </a:custGeom>
            <a:solidFill>
              <a:srgbClr val="812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0" name="Freeform 497">
              <a:extLst>
                <a:ext uri="{FF2B5EF4-FFF2-40B4-BE49-F238E27FC236}">
                  <a16:creationId xmlns:a16="http://schemas.microsoft.com/office/drawing/2014/main" id="{A54F9272-9AAA-59B1-D504-ED505D048F0B}"/>
                </a:ext>
              </a:extLst>
            </p:cNvPr>
            <p:cNvSpPr/>
            <p:nvPr/>
          </p:nvSpPr>
          <p:spPr bwMode="auto">
            <a:xfrm>
              <a:off x="1347788" y="4803776"/>
              <a:ext cx="19050" cy="44450"/>
            </a:xfrm>
            <a:custGeom>
              <a:avLst/>
              <a:gdLst>
                <a:gd name="T0" fmla="*/ 2 w 6"/>
                <a:gd name="T1" fmla="*/ 14 h 14"/>
                <a:gd name="T2" fmla="*/ 5 w 6"/>
                <a:gd name="T3" fmla="*/ 0 h 14"/>
                <a:gd name="T4" fmla="*/ 2 w 6"/>
                <a:gd name="T5" fmla="*/ 14 h 14"/>
              </a:gdLst>
              <a:ahLst/>
              <a:cxnLst>
                <a:cxn ang="0">
                  <a:pos x="T0" y="T1"/>
                </a:cxn>
                <a:cxn ang="0">
                  <a:pos x="T2" y="T3"/>
                </a:cxn>
                <a:cxn ang="0">
                  <a:pos x="T4" y="T5"/>
                </a:cxn>
              </a:cxnLst>
              <a:rect l="0" t="0" r="r" b="b"/>
              <a:pathLst>
                <a:path w="6" h="14">
                  <a:moveTo>
                    <a:pt x="2" y="14"/>
                  </a:moveTo>
                  <a:cubicBezTo>
                    <a:pt x="0" y="8"/>
                    <a:pt x="1" y="4"/>
                    <a:pt x="5" y="0"/>
                  </a:cubicBezTo>
                  <a:cubicBezTo>
                    <a:pt x="6" y="5"/>
                    <a:pt x="6" y="9"/>
                    <a:pt x="2" y="14"/>
                  </a:cubicBezTo>
                  <a:close/>
                </a:path>
              </a:pathLst>
            </a:custGeom>
            <a:solidFill>
              <a:srgbClr val="7F2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1" name="Freeform 498">
              <a:extLst>
                <a:ext uri="{FF2B5EF4-FFF2-40B4-BE49-F238E27FC236}">
                  <a16:creationId xmlns:a16="http://schemas.microsoft.com/office/drawing/2014/main" id="{51DAD799-86F2-4A38-5D74-B58532B6DBB6}"/>
                </a:ext>
              </a:extLst>
            </p:cNvPr>
            <p:cNvSpPr/>
            <p:nvPr/>
          </p:nvSpPr>
          <p:spPr bwMode="auto">
            <a:xfrm>
              <a:off x="1087438" y="3692526"/>
              <a:ext cx="112713" cy="150813"/>
            </a:xfrm>
            <a:custGeom>
              <a:avLst/>
              <a:gdLst>
                <a:gd name="T0" fmla="*/ 25 w 36"/>
                <a:gd name="T1" fmla="*/ 34 h 48"/>
                <a:gd name="T2" fmla="*/ 2 w 36"/>
                <a:gd name="T3" fmla="*/ 48 h 48"/>
                <a:gd name="T4" fmla="*/ 4 w 36"/>
                <a:gd name="T5" fmla="*/ 36 h 48"/>
                <a:gd name="T6" fmla="*/ 11 w 36"/>
                <a:gd name="T7" fmla="*/ 23 h 48"/>
                <a:gd name="T8" fmla="*/ 3 w 36"/>
                <a:gd name="T9" fmla="*/ 1 h 48"/>
                <a:gd name="T10" fmla="*/ 36 w 36"/>
                <a:gd name="T11" fmla="*/ 0 h 48"/>
                <a:gd name="T12" fmla="*/ 36 w 36"/>
                <a:gd name="T13" fmla="*/ 4 h 48"/>
                <a:gd name="T14" fmla="*/ 29 w 36"/>
                <a:gd name="T15" fmla="*/ 8 h 48"/>
                <a:gd name="T16" fmla="*/ 23 w 36"/>
                <a:gd name="T17" fmla="*/ 14 h 48"/>
                <a:gd name="T18" fmla="*/ 26 w 36"/>
                <a:gd name="T19" fmla="*/ 33 h 48"/>
                <a:gd name="T20" fmla="*/ 25 w 36"/>
                <a:gd name="T2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48">
                  <a:moveTo>
                    <a:pt x="25" y="34"/>
                  </a:moveTo>
                  <a:cubicBezTo>
                    <a:pt x="13" y="31"/>
                    <a:pt x="6" y="36"/>
                    <a:pt x="2" y="48"/>
                  </a:cubicBezTo>
                  <a:cubicBezTo>
                    <a:pt x="0" y="42"/>
                    <a:pt x="1" y="39"/>
                    <a:pt x="4" y="36"/>
                  </a:cubicBezTo>
                  <a:cubicBezTo>
                    <a:pt x="8" y="32"/>
                    <a:pt x="9" y="27"/>
                    <a:pt x="11" y="23"/>
                  </a:cubicBezTo>
                  <a:cubicBezTo>
                    <a:pt x="16" y="13"/>
                    <a:pt x="15" y="7"/>
                    <a:pt x="3" y="1"/>
                  </a:cubicBezTo>
                  <a:cubicBezTo>
                    <a:pt x="14" y="7"/>
                    <a:pt x="25" y="14"/>
                    <a:pt x="36" y="0"/>
                  </a:cubicBezTo>
                  <a:cubicBezTo>
                    <a:pt x="36" y="1"/>
                    <a:pt x="36" y="2"/>
                    <a:pt x="36" y="4"/>
                  </a:cubicBezTo>
                  <a:cubicBezTo>
                    <a:pt x="34" y="5"/>
                    <a:pt x="32" y="7"/>
                    <a:pt x="29" y="8"/>
                  </a:cubicBezTo>
                  <a:cubicBezTo>
                    <a:pt x="27" y="10"/>
                    <a:pt x="25" y="12"/>
                    <a:pt x="23" y="14"/>
                  </a:cubicBezTo>
                  <a:cubicBezTo>
                    <a:pt x="13" y="23"/>
                    <a:pt x="14" y="27"/>
                    <a:pt x="26" y="33"/>
                  </a:cubicBezTo>
                  <a:cubicBezTo>
                    <a:pt x="25" y="33"/>
                    <a:pt x="25" y="34"/>
                    <a:pt x="25" y="34"/>
                  </a:cubicBezTo>
                  <a:close/>
                </a:path>
              </a:pathLst>
            </a:custGeom>
            <a:solidFill>
              <a:srgbClr val="812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2" name="Freeform 499">
              <a:extLst>
                <a:ext uri="{FF2B5EF4-FFF2-40B4-BE49-F238E27FC236}">
                  <a16:creationId xmlns:a16="http://schemas.microsoft.com/office/drawing/2014/main" id="{E1DFF0BE-16C4-1CA3-32CD-B6C7A3E028F2}"/>
                </a:ext>
              </a:extLst>
            </p:cNvPr>
            <p:cNvSpPr/>
            <p:nvPr/>
          </p:nvSpPr>
          <p:spPr bwMode="auto">
            <a:xfrm>
              <a:off x="1081088" y="3868738"/>
              <a:ext cx="93663" cy="84138"/>
            </a:xfrm>
            <a:custGeom>
              <a:avLst/>
              <a:gdLst>
                <a:gd name="T0" fmla="*/ 30 w 30"/>
                <a:gd name="T1" fmla="*/ 8 h 27"/>
                <a:gd name="T2" fmla="*/ 8 w 30"/>
                <a:gd name="T3" fmla="*/ 27 h 27"/>
                <a:gd name="T4" fmla="*/ 12 w 30"/>
                <a:gd name="T5" fmla="*/ 6 h 27"/>
                <a:gd name="T6" fmla="*/ 30 w 30"/>
                <a:gd name="T7" fmla="*/ 8 h 27"/>
              </a:gdLst>
              <a:ahLst/>
              <a:cxnLst>
                <a:cxn ang="0">
                  <a:pos x="T0" y="T1"/>
                </a:cxn>
                <a:cxn ang="0">
                  <a:pos x="T2" y="T3"/>
                </a:cxn>
                <a:cxn ang="0">
                  <a:pos x="T4" y="T5"/>
                </a:cxn>
                <a:cxn ang="0">
                  <a:pos x="T6" y="T7"/>
                </a:cxn>
              </a:cxnLst>
              <a:rect l="0" t="0" r="r" b="b"/>
              <a:pathLst>
                <a:path w="30" h="27">
                  <a:moveTo>
                    <a:pt x="30" y="8"/>
                  </a:moveTo>
                  <a:cubicBezTo>
                    <a:pt x="19" y="10"/>
                    <a:pt x="10" y="14"/>
                    <a:pt x="8" y="27"/>
                  </a:cubicBezTo>
                  <a:cubicBezTo>
                    <a:pt x="0" y="17"/>
                    <a:pt x="9" y="11"/>
                    <a:pt x="12" y="6"/>
                  </a:cubicBezTo>
                  <a:cubicBezTo>
                    <a:pt x="14" y="0"/>
                    <a:pt x="22" y="11"/>
                    <a:pt x="30" y="8"/>
                  </a:cubicBezTo>
                  <a:close/>
                </a:path>
              </a:pathLst>
            </a:custGeom>
            <a:solidFill>
              <a:srgbClr val="873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3" name="Freeform 500">
              <a:extLst>
                <a:ext uri="{FF2B5EF4-FFF2-40B4-BE49-F238E27FC236}">
                  <a16:creationId xmlns:a16="http://schemas.microsoft.com/office/drawing/2014/main" id="{6FB3DBB9-CF68-2ECD-7EE4-2FAE151D908E}"/>
                </a:ext>
              </a:extLst>
            </p:cNvPr>
            <p:cNvSpPr/>
            <p:nvPr/>
          </p:nvSpPr>
          <p:spPr bwMode="auto">
            <a:xfrm>
              <a:off x="1196975" y="3817938"/>
              <a:ext cx="41275" cy="66675"/>
            </a:xfrm>
            <a:custGeom>
              <a:avLst/>
              <a:gdLst>
                <a:gd name="T0" fmla="*/ 0 w 13"/>
                <a:gd name="T1" fmla="*/ 0 h 21"/>
                <a:gd name="T2" fmla="*/ 13 w 13"/>
                <a:gd name="T3" fmla="*/ 21 h 21"/>
                <a:gd name="T4" fmla="*/ 0 w 13"/>
                <a:gd name="T5" fmla="*/ 0 h 21"/>
              </a:gdLst>
              <a:ahLst/>
              <a:cxnLst>
                <a:cxn ang="0">
                  <a:pos x="T0" y="T1"/>
                </a:cxn>
                <a:cxn ang="0">
                  <a:pos x="T2" y="T3"/>
                </a:cxn>
                <a:cxn ang="0">
                  <a:pos x="T4" y="T5"/>
                </a:cxn>
              </a:cxnLst>
              <a:rect l="0" t="0" r="r" b="b"/>
              <a:pathLst>
                <a:path w="13" h="21">
                  <a:moveTo>
                    <a:pt x="0" y="0"/>
                  </a:moveTo>
                  <a:cubicBezTo>
                    <a:pt x="10" y="5"/>
                    <a:pt x="10" y="12"/>
                    <a:pt x="13" y="21"/>
                  </a:cubicBezTo>
                  <a:cubicBezTo>
                    <a:pt x="4" y="16"/>
                    <a:pt x="4" y="8"/>
                    <a:pt x="0" y="0"/>
                  </a:cubicBezTo>
                  <a:close/>
                </a:path>
              </a:pathLst>
            </a:custGeom>
            <a:solidFill>
              <a:srgbClr val="812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4" name="Freeform 501">
              <a:extLst>
                <a:ext uri="{FF2B5EF4-FFF2-40B4-BE49-F238E27FC236}">
                  <a16:creationId xmlns:a16="http://schemas.microsoft.com/office/drawing/2014/main" id="{3B691B3D-0590-8663-6027-30AEC8385ECA}"/>
                </a:ext>
              </a:extLst>
            </p:cNvPr>
            <p:cNvSpPr/>
            <p:nvPr/>
          </p:nvSpPr>
          <p:spPr bwMode="auto">
            <a:xfrm>
              <a:off x="1058863" y="3840163"/>
              <a:ext cx="22225" cy="66675"/>
            </a:xfrm>
            <a:custGeom>
              <a:avLst/>
              <a:gdLst>
                <a:gd name="T0" fmla="*/ 0 w 7"/>
                <a:gd name="T1" fmla="*/ 21 h 21"/>
                <a:gd name="T2" fmla="*/ 0 w 7"/>
                <a:gd name="T3" fmla="*/ 0 h 21"/>
                <a:gd name="T4" fmla="*/ 0 w 7"/>
                <a:gd name="T5" fmla="*/ 21 h 21"/>
              </a:gdLst>
              <a:ahLst/>
              <a:cxnLst>
                <a:cxn ang="0">
                  <a:pos x="T0" y="T1"/>
                </a:cxn>
                <a:cxn ang="0">
                  <a:pos x="T2" y="T3"/>
                </a:cxn>
                <a:cxn ang="0">
                  <a:pos x="T4" y="T5"/>
                </a:cxn>
              </a:cxnLst>
              <a:rect l="0" t="0" r="r" b="b"/>
              <a:pathLst>
                <a:path w="7" h="21">
                  <a:moveTo>
                    <a:pt x="0" y="21"/>
                  </a:moveTo>
                  <a:cubicBezTo>
                    <a:pt x="0" y="13"/>
                    <a:pt x="0" y="7"/>
                    <a:pt x="0" y="0"/>
                  </a:cubicBezTo>
                  <a:cubicBezTo>
                    <a:pt x="2" y="6"/>
                    <a:pt x="7" y="13"/>
                    <a:pt x="0" y="21"/>
                  </a:cubicBezTo>
                  <a:close/>
                </a:path>
              </a:pathLst>
            </a:custGeom>
            <a:solidFill>
              <a:srgbClr val="9E6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5" name="Freeform 502">
              <a:extLst>
                <a:ext uri="{FF2B5EF4-FFF2-40B4-BE49-F238E27FC236}">
                  <a16:creationId xmlns:a16="http://schemas.microsoft.com/office/drawing/2014/main" id="{A50D18DB-D773-9398-F21D-CDBED6DD4D11}"/>
                </a:ext>
              </a:extLst>
            </p:cNvPr>
            <p:cNvSpPr/>
            <p:nvPr/>
          </p:nvSpPr>
          <p:spPr bwMode="auto">
            <a:xfrm>
              <a:off x="1090613" y="3525838"/>
              <a:ext cx="47625" cy="63500"/>
            </a:xfrm>
            <a:custGeom>
              <a:avLst/>
              <a:gdLst>
                <a:gd name="T0" fmla="*/ 9 w 15"/>
                <a:gd name="T1" fmla="*/ 16 h 20"/>
                <a:gd name="T2" fmla="*/ 0 w 15"/>
                <a:gd name="T3" fmla="*/ 5 h 20"/>
                <a:gd name="T4" fmla="*/ 11 w 15"/>
                <a:gd name="T5" fmla="*/ 7 h 20"/>
                <a:gd name="T6" fmla="*/ 15 w 15"/>
                <a:gd name="T7" fmla="*/ 15 h 20"/>
                <a:gd name="T8" fmla="*/ 9 w 15"/>
                <a:gd name="T9" fmla="*/ 16 h 20"/>
              </a:gdLst>
              <a:ahLst/>
              <a:cxnLst>
                <a:cxn ang="0">
                  <a:pos x="T0" y="T1"/>
                </a:cxn>
                <a:cxn ang="0">
                  <a:pos x="T2" y="T3"/>
                </a:cxn>
                <a:cxn ang="0">
                  <a:pos x="T4" y="T5"/>
                </a:cxn>
                <a:cxn ang="0">
                  <a:pos x="T6" y="T7"/>
                </a:cxn>
                <a:cxn ang="0">
                  <a:pos x="T8" y="T9"/>
                </a:cxn>
              </a:cxnLst>
              <a:rect l="0" t="0" r="r" b="b"/>
              <a:pathLst>
                <a:path w="15" h="20">
                  <a:moveTo>
                    <a:pt x="9" y="16"/>
                  </a:moveTo>
                  <a:cubicBezTo>
                    <a:pt x="10" y="10"/>
                    <a:pt x="7" y="6"/>
                    <a:pt x="0" y="5"/>
                  </a:cubicBezTo>
                  <a:cubicBezTo>
                    <a:pt x="6" y="0"/>
                    <a:pt x="9" y="0"/>
                    <a:pt x="11" y="7"/>
                  </a:cubicBezTo>
                  <a:cubicBezTo>
                    <a:pt x="12" y="10"/>
                    <a:pt x="12" y="13"/>
                    <a:pt x="15" y="15"/>
                  </a:cubicBezTo>
                  <a:cubicBezTo>
                    <a:pt x="14" y="20"/>
                    <a:pt x="11" y="17"/>
                    <a:pt x="9" y="16"/>
                  </a:cubicBezTo>
                  <a:close/>
                </a:path>
              </a:pathLst>
            </a:custGeom>
            <a:solidFill>
              <a:srgbClr val="802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6" name="Freeform 503">
              <a:extLst>
                <a:ext uri="{FF2B5EF4-FFF2-40B4-BE49-F238E27FC236}">
                  <a16:creationId xmlns:a16="http://schemas.microsoft.com/office/drawing/2014/main" id="{437156A6-E3AC-0DF3-3676-32657028EB21}"/>
                </a:ext>
              </a:extLst>
            </p:cNvPr>
            <p:cNvSpPr/>
            <p:nvPr/>
          </p:nvSpPr>
          <p:spPr bwMode="auto">
            <a:xfrm>
              <a:off x="1169988" y="4013201"/>
              <a:ext cx="39688" cy="38100"/>
            </a:xfrm>
            <a:custGeom>
              <a:avLst/>
              <a:gdLst>
                <a:gd name="T0" fmla="*/ 0 w 13"/>
                <a:gd name="T1" fmla="*/ 12 h 12"/>
                <a:gd name="T2" fmla="*/ 13 w 13"/>
                <a:gd name="T3" fmla="*/ 0 h 12"/>
                <a:gd name="T4" fmla="*/ 0 w 13"/>
                <a:gd name="T5" fmla="*/ 12 h 12"/>
              </a:gdLst>
              <a:ahLst/>
              <a:cxnLst>
                <a:cxn ang="0">
                  <a:pos x="T0" y="T1"/>
                </a:cxn>
                <a:cxn ang="0">
                  <a:pos x="T2" y="T3"/>
                </a:cxn>
                <a:cxn ang="0">
                  <a:pos x="T4" y="T5"/>
                </a:cxn>
              </a:cxnLst>
              <a:rect l="0" t="0" r="r" b="b"/>
              <a:pathLst>
                <a:path w="13" h="12">
                  <a:moveTo>
                    <a:pt x="0" y="12"/>
                  </a:moveTo>
                  <a:cubicBezTo>
                    <a:pt x="2" y="5"/>
                    <a:pt x="6" y="2"/>
                    <a:pt x="13" y="0"/>
                  </a:cubicBezTo>
                  <a:cubicBezTo>
                    <a:pt x="12" y="8"/>
                    <a:pt x="7" y="10"/>
                    <a:pt x="0" y="12"/>
                  </a:cubicBezTo>
                  <a:close/>
                </a:path>
              </a:pathLst>
            </a:custGeom>
            <a:solidFill>
              <a:srgbClr val="853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7" name="Freeform 504">
              <a:extLst>
                <a:ext uri="{FF2B5EF4-FFF2-40B4-BE49-F238E27FC236}">
                  <a16:creationId xmlns:a16="http://schemas.microsoft.com/office/drawing/2014/main" id="{3FDBD56A-EEBD-4893-B495-7A400CCB368B}"/>
                </a:ext>
              </a:extLst>
            </p:cNvPr>
            <p:cNvSpPr/>
            <p:nvPr/>
          </p:nvSpPr>
          <p:spPr bwMode="auto">
            <a:xfrm>
              <a:off x="1119188" y="3573463"/>
              <a:ext cx="61913" cy="15875"/>
            </a:xfrm>
            <a:custGeom>
              <a:avLst/>
              <a:gdLst>
                <a:gd name="T0" fmla="*/ 0 w 20"/>
                <a:gd name="T1" fmla="*/ 1 h 5"/>
                <a:gd name="T2" fmla="*/ 6 w 20"/>
                <a:gd name="T3" fmla="*/ 0 h 5"/>
                <a:gd name="T4" fmla="*/ 20 w 20"/>
                <a:gd name="T5" fmla="*/ 0 h 5"/>
                <a:gd name="T6" fmla="*/ 0 w 20"/>
                <a:gd name="T7" fmla="*/ 1 h 5"/>
              </a:gdLst>
              <a:ahLst/>
              <a:cxnLst>
                <a:cxn ang="0">
                  <a:pos x="T0" y="T1"/>
                </a:cxn>
                <a:cxn ang="0">
                  <a:pos x="T2" y="T3"/>
                </a:cxn>
                <a:cxn ang="0">
                  <a:pos x="T4" y="T5"/>
                </a:cxn>
                <a:cxn ang="0">
                  <a:pos x="T6" y="T7"/>
                </a:cxn>
              </a:cxnLst>
              <a:rect l="0" t="0" r="r" b="b"/>
              <a:pathLst>
                <a:path w="20" h="5">
                  <a:moveTo>
                    <a:pt x="0" y="1"/>
                  </a:moveTo>
                  <a:cubicBezTo>
                    <a:pt x="2" y="2"/>
                    <a:pt x="4" y="1"/>
                    <a:pt x="6" y="0"/>
                  </a:cubicBezTo>
                  <a:cubicBezTo>
                    <a:pt x="10" y="0"/>
                    <a:pt x="14" y="0"/>
                    <a:pt x="20" y="0"/>
                  </a:cubicBezTo>
                  <a:cubicBezTo>
                    <a:pt x="12" y="5"/>
                    <a:pt x="6" y="5"/>
                    <a:pt x="0" y="1"/>
                  </a:cubicBezTo>
                  <a:close/>
                </a:path>
              </a:pathLst>
            </a:custGeom>
            <a:solidFill>
              <a:srgbClr val="BA8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8" name="Freeform 505">
              <a:extLst>
                <a:ext uri="{FF2B5EF4-FFF2-40B4-BE49-F238E27FC236}">
                  <a16:creationId xmlns:a16="http://schemas.microsoft.com/office/drawing/2014/main" id="{3F046B87-0E90-DF65-4BE1-A860F2DB02A1}"/>
                </a:ext>
              </a:extLst>
            </p:cNvPr>
            <p:cNvSpPr/>
            <p:nvPr/>
          </p:nvSpPr>
          <p:spPr bwMode="auto">
            <a:xfrm>
              <a:off x="1135063" y="3494088"/>
              <a:ext cx="31750" cy="44450"/>
            </a:xfrm>
            <a:custGeom>
              <a:avLst/>
              <a:gdLst>
                <a:gd name="T0" fmla="*/ 8 w 10"/>
                <a:gd name="T1" fmla="*/ 0 h 14"/>
                <a:gd name="T2" fmla="*/ 4 w 10"/>
                <a:gd name="T3" fmla="*/ 13 h 14"/>
                <a:gd name="T4" fmla="*/ 1 w 10"/>
                <a:gd name="T5" fmla="*/ 12 h 14"/>
                <a:gd name="T6" fmla="*/ 8 w 10"/>
                <a:gd name="T7" fmla="*/ 0 h 14"/>
              </a:gdLst>
              <a:ahLst/>
              <a:cxnLst>
                <a:cxn ang="0">
                  <a:pos x="T0" y="T1"/>
                </a:cxn>
                <a:cxn ang="0">
                  <a:pos x="T2" y="T3"/>
                </a:cxn>
                <a:cxn ang="0">
                  <a:pos x="T4" y="T5"/>
                </a:cxn>
                <a:cxn ang="0">
                  <a:pos x="T6" y="T7"/>
                </a:cxn>
              </a:cxnLst>
              <a:rect l="0" t="0" r="r" b="b"/>
              <a:pathLst>
                <a:path w="10" h="14">
                  <a:moveTo>
                    <a:pt x="8" y="0"/>
                  </a:moveTo>
                  <a:cubicBezTo>
                    <a:pt x="10" y="7"/>
                    <a:pt x="8" y="11"/>
                    <a:pt x="4" y="13"/>
                  </a:cubicBezTo>
                  <a:cubicBezTo>
                    <a:pt x="4" y="14"/>
                    <a:pt x="2" y="13"/>
                    <a:pt x="1" y="12"/>
                  </a:cubicBezTo>
                  <a:cubicBezTo>
                    <a:pt x="0" y="7"/>
                    <a:pt x="5" y="5"/>
                    <a:pt x="8" y="0"/>
                  </a:cubicBezTo>
                  <a:close/>
                </a:path>
              </a:pathLst>
            </a:custGeom>
            <a:solidFill>
              <a:srgbClr val="8A3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9" name="Freeform 506">
              <a:extLst>
                <a:ext uri="{FF2B5EF4-FFF2-40B4-BE49-F238E27FC236}">
                  <a16:creationId xmlns:a16="http://schemas.microsoft.com/office/drawing/2014/main" id="{44B253B2-5CA4-497B-B737-3F1B7B4AA8DC}"/>
                </a:ext>
              </a:extLst>
            </p:cNvPr>
            <p:cNvSpPr/>
            <p:nvPr/>
          </p:nvSpPr>
          <p:spPr bwMode="auto">
            <a:xfrm>
              <a:off x="1169988" y="3952876"/>
              <a:ext cx="39688" cy="38100"/>
            </a:xfrm>
            <a:custGeom>
              <a:avLst/>
              <a:gdLst>
                <a:gd name="T0" fmla="*/ 0 w 13"/>
                <a:gd name="T1" fmla="*/ 0 h 12"/>
                <a:gd name="T2" fmla="*/ 13 w 13"/>
                <a:gd name="T3" fmla="*/ 12 h 12"/>
                <a:gd name="T4" fmla="*/ 0 w 13"/>
                <a:gd name="T5" fmla="*/ 0 h 12"/>
              </a:gdLst>
              <a:ahLst/>
              <a:cxnLst>
                <a:cxn ang="0">
                  <a:pos x="T0" y="T1"/>
                </a:cxn>
                <a:cxn ang="0">
                  <a:pos x="T2" y="T3"/>
                </a:cxn>
                <a:cxn ang="0">
                  <a:pos x="T4" y="T5"/>
                </a:cxn>
              </a:cxnLst>
              <a:rect l="0" t="0" r="r" b="b"/>
              <a:pathLst>
                <a:path w="13" h="12">
                  <a:moveTo>
                    <a:pt x="0" y="0"/>
                  </a:moveTo>
                  <a:cubicBezTo>
                    <a:pt x="8" y="2"/>
                    <a:pt x="12" y="5"/>
                    <a:pt x="13" y="12"/>
                  </a:cubicBezTo>
                  <a:cubicBezTo>
                    <a:pt x="6" y="11"/>
                    <a:pt x="4" y="6"/>
                    <a:pt x="0" y="0"/>
                  </a:cubicBezTo>
                  <a:close/>
                </a:path>
              </a:pathLst>
            </a:custGeom>
            <a:solidFill>
              <a:srgbClr val="812B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0" name="Freeform 507">
              <a:extLst>
                <a:ext uri="{FF2B5EF4-FFF2-40B4-BE49-F238E27FC236}">
                  <a16:creationId xmlns:a16="http://schemas.microsoft.com/office/drawing/2014/main" id="{7900730D-D31A-27D1-227B-57C1FEA1EF60}"/>
                </a:ext>
              </a:extLst>
            </p:cNvPr>
            <p:cNvSpPr/>
            <p:nvPr/>
          </p:nvSpPr>
          <p:spPr bwMode="auto">
            <a:xfrm>
              <a:off x="1157288" y="3795713"/>
              <a:ext cx="33338" cy="57150"/>
            </a:xfrm>
            <a:custGeom>
              <a:avLst/>
              <a:gdLst>
                <a:gd name="T0" fmla="*/ 4 w 11"/>
                <a:gd name="T1" fmla="*/ 0 h 18"/>
                <a:gd name="T2" fmla="*/ 8 w 11"/>
                <a:gd name="T3" fmla="*/ 11 h 18"/>
                <a:gd name="T4" fmla="*/ 5 w 11"/>
                <a:gd name="T5" fmla="*/ 18 h 18"/>
                <a:gd name="T6" fmla="*/ 2 w 11"/>
                <a:gd name="T7" fmla="*/ 17 h 18"/>
                <a:gd name="T8" fmla="*/ 4 w 11"/>
                <a:gd name="T9" fmla="*/ 11 h 18"/>
                <a:gd name="T10" fmla="*/ 3 w 11"/>
                <a:gd name="T11" fmla="*/ 1 h 18"/>
                <a:gd name="T12" fmla="*/ 4 w 1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4" y="0"/>
                  </a:moveTo>
                  <a:cubicBezTo>
                    <a:pt x="11" y="2"/>
                    <a:pt x="7" y="7"/>
                    <a:pt x="8" y="11"/>
                  </a:cubicBezTo>
                  <a:cubicBezTo>
                    <a:pt x="8" y="14"/>
                    <a:pt x="7" y="16"/>
                    <a:pt x="5" y="18"/>
                  </a:cubicBezTo>
                  <a:cubicBezTo>
                    <a:pt x="4" y="18"/>
                    <a:pt x="2" y="18"/>
                    <a:pt x="2" y="17"/>
                  </a:cubicBezTo>
                  <a:cubicBezTo>
                    <a:pt x="0" y="14"/>
                    <a:pt x="3" y="13"/>
                    <a:pt x="4" y="11"/>
                  </a:cubicBezTo>
                  <a:cubicBezTo>
                    <a:pt x="8" y="7"/>
                    <a:pt x="5" y="4"/>
                    <a:pt x="3" y="1"/>
                  </a:cubicBezTo>
                  <a:cubicBezTo>
                    <a:pt x="3" y="1"/>
                    <a:pt x="3" y="0"/>
                    <a:pt x="4" y="0"/>
                  </a:cubicBezTo>
                  <a:close/>
                </a:path>
              </a:pathLst>
            </a:custGeom>
            <a:solidFill>
              <a:srgbClr val="7F2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1" name="Freeform 508">
              <a:extLst>
                <a:ext uri="{FF2B5EF4-FFF2-40B4-BE49-F238E27FC236}">
                  <a16:creationId xmlns:a16="http://schemas.microsoft.com/office/drawing/2014/main" id="{0E901BE7-D43D-5CD9-DA7F-F2E9101DB30F}"/>
                </a:ext>
              </a:extLst>
            </p:cNvPr>
            <p:cNvSpPr/>
            <p:nvPr/>
          </p:nvSpPr>
          <p:spPr bwMode="auto">
            <a:xfrm>
              <a:off x="1163638" y="3648076"/>
              <a:ext cx="26988" cy="50800"/>
            </a:xfrm>
            <a:custGeom>
              <a:avLst/>
              <a:gdLst>
                <a:gd name="T0" fmla="*/ 1 w 9"/>
                <a:gd name="T1" fmla="*/ 16 h 16"/>
                <a:gd name="T2" fmla="*/ 9 w 9"/>
                <a:gd name="T3" fmla="*/ 0 h 16"/>
                <a:gd name="T4" fmla="*/ 1 w 9"/>
                <a:gd name="T5" fmla="*/ 16 h 16"/>
              </a:gdLst>
              <a:ahLst/>
              <a:cxnLst>
                <a:cxn ang="0">
                  <a:pos x="T0" y="T1"/>
                </a:cxn>
                <a:cxn ang="0">
                  <a:pos x="T2" y="T3"/>
                </a:cxn>
                <a:cxn ang="0">
                  <a:pos x="T4" y="T5"/>
                </a:cxn>
              </a:cxnLst>
              <a:rect l="0" t="0" r="r" b="b"/>
              <a:pathLst>
                <a:path w="9" h="16">
                  <a:moveTo>
                    <a:pt x="1" y="16"/>
                  </a:moveTo>
                  <a:cubicBezTo>
                    <a:pt x="0" y="8"/>
                    <a:pt x="2" y="4"/>
                    <a:pt x="9" y="0"/>
                  </a:cubicBezTo>
                  <a:cubicBezTo>
                    <a:pt x="6" y="6"/>
                    <a:pt x="4" y="10"/>
                    <a:pt x="1" y="16"/>
                  </a:cubicBezTo>
                  <a:close/>
                </a:path>
              </a:pathLst>
            </a:custGeom>
            <a:solidFill>
              <a:srgbClr val="8841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2" name="Freeform 509">
              <a:extLst>
                <a:ext uri="{FF2B5EF4-FFF2-40B4-BE49-F238E27FC236}">
                  <a16:creationId xmlns:a16="http://schemas.microsoft.com/office/drawing/2014/main" id="{FF4A2AEA-302D-A08F-908D-5A2EE2947058}"/>
                </a:ext>
              </a:extLst>
            </p:cNvPr>
            <p:cNvSpPr/>
            <p:nvPr/>
          </p:nvSpPr>
          <p:spPr bwMode="auto">
            <a:xfrm>
              <a:off x="1209675" y="3897313"/>
              <a:ext cx="34925" cy="46038"/>
            </a:xfrm>
            <a:custGeom>
              <a:avLst/>
              <a:gdLst>
                <a:gd name="T0" fmla="*/ 11 w 11"/>
                <a:gd name="T1" fmla="*/ 0 h 15"/>
                <a:gd name="T2" fmla="*/ 0 w 11"/>
                <a:gd name="T3" fmla="*/ 15 h 15"/>
                <a:gd name="T4" fmla="*/ 11 w 11"/>
                <a:gd name="T5" fmla="*/ 0 h 15"/>
              </a:gdLst>
              <a:ahLst/>
              <a:cxnLst>
                <a:cxn ang="0">
                  <a:pos x="T0" y="T1"/>
                </a:cxn>
                <a:cxn ang="0">
                  <a:pos x="T2" y="T3"/>
                </a:cxn>
                <a:cxn ang="0">
                  <a:pos x="T4" y="T5"/>
                </a:cxn>
              </a:cxnLst>
              <a:rect l="0" t="0" r="r" b="b"/>
              <a:pathLst>
                <a:path w="11" h="15">
                  <a:moveTo>
                    <a:pt x="11" y="0"/>
                  </a:moveTo>
                  <a:cubicBezTo>
                    <a:pt x="8" y="7"/>
                    <a:pt x="5" y="11"/>
                    <a:pt x="0" y="15"/>
                  </a:cubicBezTo>
                  <a:cubicBezTo>
                    <a:pt x="0" y="8"/>
                    <a:pt x="3" y="3"/>
                    <a:pt x="11" y="0"/>
                  </a:cubicBezTo>
                  <a:close/>
                </a:path>
              </a:pathLst>
            </a:custGeom>
            <a:solidFill>
              <a:srgbClr val="7B2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3" name="Freeform 510">
              <a:extLst>
                <a:ext uri="{FF2B5EF4-FFF2-40B4-BE49-F238E27FC236}">
                  <a16:creationId xmlns:a16="http://schemas.microsoft.com/office/drawing/2014/main" id="{4EF3EE55-E838-0048-E8D8-37BD4CC121C4}"/>
                </a:ext>
              </a:extLst>
            </p:cNvPr>
            <p:cNvSpPr/>
            <p:nvPr/>
          </p:nvSpPr>
          <p:spPr bwMode="auto">
            <a:xfrm>
              <a:off x="1238250" y="4006851"/>
              <a:ext cx="38100" cy="25400"/>
            </a:xfrm>
            <a:custGeom>
              <a:avLst/>
              <a:gdLst>
                <a:gd name="T0" fmla="*/ 12 w 12"/>
                <a:gd name="T1" fmla="*/ 7 h 8"/>
                <a:gd name="T2" fmla="*/ 0 w 12"/>
                <a:gd name="T3" fmla="*/ 1 h 8"/>
                <a:gd name="T4" fmla="*/ 12 w 12"/>
                <a:gd name="T5" fmla="*/ 7 h 8"/>
              </a:gdLst>
              <a:ahLst/>
              <a:cxnLst>
                <a:cxn ang="0">
                  <a:pos x="T0" y="T1"/>
                </a:cxn>
                <a:cxn ang="0">
                  <a:pos x="T2" y="T3"/>
                </a:cxn>
                <a:cxn ang="0">
                  <a:pos x="T4" y="T5"/>
                </a:cxn>
              </a:cxnLst>
              <a:rect l="0" t="0" r="r" b="b"/>
              <a:pathLst>
                <a:path w="12" h="8">
                  <a:moveTo>
                    <a:pt x="12" y="7"/>
                  </a:moveTo>
                  <a:cubicBezTo>
                    <a:pt x="6" y="8"/>
                    <a:pt x="4" y="5"/>
                    <a:pt x="0" y="1"/>
                  </a:cubicBezTo>
                  <a:cubicBezTo>
                    <a:pt x="7" y="0"/>
                    <a:pt x="10" y="2"/>
                    <a:pt x="12" y="7"/>
                  </a:cubicBezTo>
                  <a:close/>
                </a:path>
              </a:pathLst>
            </a:custGeom>
            <a:solidFill>
              <a:srgbClr val="7E2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4" name="Freeform 511">
              <a:extLst>
                <a:ext uri="{FF2B5EF4-FFF2-40B4-BE49-F238E27FC236}">
                  <a16:creationId xmlns:a16="http://schemas.microsoft.com/office/drawing/2014/main" id="{1C47A9D4-6337-8222-5884-332CA8D28E7B}"/>
                </a:ext>
              </a:extLst>
            </p:cNvPr>
            <p:cNvSpPr/>
            <p:nvPr/>
          </p:nvSpPr>
          <p:spPr bwMode="auto">
            <a:xfrm>
              <a:off x="1301750" y="4071938"/>
              <a:ext cx="15875" cy="69850"/>
            </a:xfrm>
            <a:custGeom>
              <a:avLst/>
              <a:gdLst>
                <a:gd name="T0" fmla="*/ 1 w 5"/>
                <a:gd name="T1" fmla="*/ 0 h 22"/>
                <a:gd name="T2" fmla="*/ 3 w 5"/>
                <a:gd name="T3" fmla="*/ 0 h 22"/>
                <a:gd name="T4" fmla="*/ 2 w 5"/>
                <a:gd name="T5" fmla="*/ 22 h 22"/>
                <a:gd name="T6" fmla="*/ 1 w 5"/>
                <a:gd name="T7" fmla="*/ 0 h 22"/>
              </a:gdLst>
              <a:ahLst/>
              <a:cxnLst>
                <a:cxn ang="0">
                  <a:pos x="T0" y="T1"/>
                </a:cxn>
                <a:cxn ang="0">
                  <a:pos x="T2" y="T3"/>
                </a:cxn>
                <a:cxn ang="0">
                  <a:pos x="T4" y="T5"/>
                </a:cxn>
                <a:cxn ang="0">
                  <a:pos x="T6" y="T7"/>
                </a:cxn>
              </a:cxnLst>
              <a:rect l="0" t="0" r="r" b="b"/>
              <a:pathLst>
                <a:path w="5" h="22">
                  <a:moveTo>
                    <a:pt x="1" y="0"/>
                  </a:moveTo>
                  <a:cubicBezTo>
                    <a:pt x="2" y="0"/>
                    <a:pt x="2" y="0"/>
                    <a:pt x="3" y="0"/>
                  </a:cubicBezTo>
                  <a:cubicBezTo>
                    <a:pt x="3" y="7"/>
                    <a:pt x="5" y="14"/>
                    <a:pt x="2" y="22"/>
                  </a:cubicBezTo>
                  <a:cubicBezTo>
                    <a:pt x="0" y="14"/>
                    <a:pt x="0" y="7"/>
                    <a:pt x="1" y="0"/>
                  </a:cubicBezTo>
                  <a:close/>
                </a:path>
              </a:pathLst>
            </a:custGeom>
            <a:solidFill>
              <a:srgbClr val="8932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5" name="Freeform 512">
              <a:extLst>
                <a:ext uri="{FF2B5EF4-FFF2-40B4-BE49-F238E27FC236}">
                  <a16:creationId xmlns:a16="http://schemas.microsoft.com/office/drawing/2014/main" id="{016830D6-F468-297B-7FF1-08BAA49CCA5A}"/>
                </a:ext>
              </a:extLst>
            </p:cNvPr>
            <p:cNvSpPr/>
            <p:nvPr/>
          </p:nvSpPr>
          <p:spPr bwMode="auto">
            <a:xfrm>
              <a:off x="1122363" y="3635376"/>
              <a:ext cx="41275" cy="28575"/>
            </a:xfrm>
            <a:custGeom>
              <a:avLst/>
              <a:gdLst>
                <a:gd name="T0" fmla="*/ 13 w 13"/>
                <a:gd name="T1" fmla="*/ 0 h 9"/>
                <a:gd name="T2" fmla="*/ 0 w 13"/>
                <a:gd name="T3" fmla="*/ 9 h 9"/>
                <a:gd name="T4" fmla="*/ 13 w 13"/>
                <a:gd name="T5" fmla="*/ 0 h 9"/>
              </a:gdLst>
              <a:ahLst/>
              <a:cxnLst>
                <a:cxn ang="0">
                  <a:pos x="T0" y="T1"/>
                </a:cxn>
                <a:cxn ang="0">
                  <a:pos x="T2" y="T3"/>
                </a:cxn>
                <a:cxn ang="0">
                  <a:pos x="T4" y="T5"/>
                </a:cxn>
              </a:cxnLst>
              <a:rect l="0" t="0" r="r" b="b"/>
              <a:pathLst>
                <a:path w="13" h="9">
                  <a:moveTo>
                    <a:pt x="13" y="0"/>
                  </a:moveTo>
                  <a:cubicBezTo>
                    <a:pt x="10" y="8"/>
                    <a:pt x="3" y="6"/>
                    <a:pt x="0" y="9"/>
                  </a:cubicBezTo>
                  <a:cubicBezTo>
                    <a:pt x="2" y="4"/>
                    <a:pt x="7" y="3"/>
                    <a:pt x="13" y="0"/>
                  </a:cubicBezTo>
                  <a:close/>
                </a:path>
              </a:pathLst>
            </a:custGeom>
            <a:solidFill>
              <a:srgbClr val="8337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6" name="Freeform 513">
              <a:extLst>
                <a:ext uri="{FF2B5EF4-FFF2-40B4-BE49-F238E27FC236}">
                  <a16:creationId xmlns:a16="http://schemas.microsoft.com/office/drawing/2014/main" id="{22E2681F-9C86-3E86-31AF-E4080B3C422F}"/>
                </a:ext>
              </a:extLst>
            </p:cNvPr>
            <p:cNvSpPr/>
            <p:nvPr/>
          </p:nvSpPr>
          <p:spPr bwMode="auto">
            <a:xfrm>
              <a:off x="3259138" y="4148138"/>
              <a:ext cx="69850" cy="44450"/>
            </a:xfrm>
            <a:custGeom>
              <a:avLst/>
              <a:gdLst>
                <a:gd name="T0" fmla="*/ 0 w 22"/>
                <a:gd name="T1" fmla="*/ 14 h 14"/>
                <a:gd name="T2" fmla="*/ 22 w 22"/>
                <a:gd name="T3" fmla="*/ 0 h 14"/>
                <a:gd name="T4" fmla="*/ 0 w 22"/>
                <a:gd name="T5" fmla="*/ 14 h 14"/>
              </a:gdLst>
              <a:ahLst/>
              <a:cxnLst>
                <a:cxn ang="0">
                  <a:pos x="T0" y="T1"/>
                </a:cxn>
                <a:cxn ang="0">
                  <a:pos x="T2" y="T3"/>
                </a:cxn>
                <a:cxn ang="0">
                  <a:pos x="T4" y="T5"/>
                </a:cxn>
              </a:cxnLst>
              <a:rect l="0" t="0" r="r" b="b"/>
              <a:pathLst>
                <a:path w="22" h="14">
                  <a:moveTo>
                    <a:pt x="0" y="14"/>
                  </a:moveTo>
                  <a:cubicBezTo>
                    <a:pt x="6" y="4"/>
                    <a:pt x="16" y="5"/>
                    <a:pt x="22" y="0"/>
                  </a:cubicBezTo>
                  <a:cubicBezTo>
                    <a:pt x="19" y="10"/>
                    <a:pt x="10" y="10"/>
                    <a:pt x="0" y="14"/>
                  </a:cubicBezTo>
                  <a:close/>
                </a:path>
              </a:pathLst>
            </a:custGeom>
            <a:solidFill>
              <a:srgbClr val="833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7" name="Freeform 514">
              <a:extLst>
                <a:ext uri="{FF2B5EF4-FFF2-40B4-BE49-F238E27FC236}">
                  <a16:creationId xmlns:a16="http://schemas.microsoft.com/office/drawing/2014/main" id="{270B2EC9-A796-F295-7F9E-D5C2D53B76DF}"/>
                </a:ext>
              </a:extLst>
            </p:cNvPr>
            <p:cNvSpPr/>
            <p:nvPr/>
          </p:nvSpPr>
          <p:spPr bwMode="auto">
            <a:xfrm>
              <a:off x="3230563" y="4060826"/>
              <a:ext cx="66675" cy="39688"/>
            </a:xfrm>
            <a:custGeom>
              <a:avLst/>
              <a:gdLst>
                <a:gd name="T0" fmla="*/ 0 w 21"/>
                <a:gd name="T1" fmla="*/ 12 h 13"/>
                <a:gd name="T2" fmla="*/ 21 w 21"/>
                <a:gd name="T3" fmla="*/ 0 h 13"/>
                <a:gd name="T4" fmla="*/ 0 w 21"/>
                <a:gd name="T5" fmla="*/ 12 h 13"/>
              </a:gdLst>
              <a:ahLst/>
              <a:cxnLst>
                <a:cxn ang="0">
                  <a:pos x="T0" y="T1"/>
                </a:cxn>
                <a:cxn ang="0">
                  <a:pos x="T2" y="T3"/>
                </a:cxn>
                <a:cxn ang="0">
                  <a:pos x="T4" y="T5"/>
                </a:cxn>
              </a:cxnLst>
              <a:rect l="0" t="0" r="r" b="b"/>
              <a:pathLst>
                <a:path w="21" h="13">
                  <a:moveTo>
                    <a:pt x="0" y="12"/>
                  </a:moveTo>
                  <a:cubicBezTo>
                    <a:pt x="7" y="8"/>
                    <a:pt x="14" y="5"/>
                    <a:pt x="21" y="0"/>
                  </a:cubicBezTo>
                  <a:cubicBezTo>
                    <a:pt x="17" y="10"/>
                    <a:pt x="13" y="13"/>
                    <a:pt x="0" y="12"/>
                  </a:cubicBezTo>
                  <a:close/>
                </a:path>
              </a:pathLst>
            </a:custGeom>
            <a:solidFill>
              <a:srgbClr val="822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8" name="Freeform 515">
              <a:extLst>
                <a:ext uri="{FF2B5EF4-FFF2-40B4-BE49-F238E27FC236}">
                  <a16:creationId xmlns:a16="http://schemas.microsoft.com/office/drawing/2014/main" id="{A3347C1E-61F3-107E-8995-52F47D7A0B37}"/>
                </a:ext>
              </a:extLst>
            </p:cNvPr>
            <p:cNvSpPr/>
            <p:nvPr/>
          </p:nvSpPr>
          <p:spPr bwMode="auto">
            <a:xfrm>
              <a:off x="3322638" y="4379913"/>
              <a:ext cx="58738" cy="28575"/>
            </a:xfrm>
            <a:custGeom>
              <a:avLst/>
              <a:gdLst>
                <a:gd name="T0" fmla="*/ 19 w 19"/>
                <a:gd name="T1" fmla="*/ 0 h 9"/>
                <a:gd name="T2" fmla="*/ 0 w 19"/>
                <a:gd name="T3" fmla="*/ 6 h 9"/>
                <a:gd name="T4" fmla="*/ 19 w 19"/>
                <a:gd name="T5" fmla="*/ 0 h 9"/>
              </a:gdLst>
              <a:ahLst/>
              <a:cxnLst>
                <a:cxn ang="0">
                  <a:pos x="T0" y="T1"/>
                </a:cxn>
                <a:cxn ang="0">
                  <a:pos x="T2" y="T3"/>
                </a:cxn>
                <a:cxn ang="0">
                  <a:pos x="T4" y="T5"/>
                </a:cxn>
              </a:cxnLst>
              <a:rect l="0" t="0" r="r" b="b"/>
              <a:pathLst>
                <a:path w="19" h="9">
                  <a:moveTo>
                    <a:pt x="19" y="0"/>
                  </a:moveTo>
                  <a:cubicBezTo>
                    <a:pt x="14" y="7"/>
                    <a:pt x="8" y="9"/>
                    <a:pt x="0" y="6"/>
                  </a:cubicBezTo>
                  <a:cubicBezTo>
                    <a:pt x="6" y="1"/>
                    <a:pt x="13" y="3"/>
                    <a:pt x="19" y="0"/>
                  </a:cubicBezTo>
                  <a:close/>
                </a:path>
              </a:pathLst>
            </a:custGeom>
            <a:solidFill>
              <a:srgbClr val="8A3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9" name="Freeform 516">
              <a:extLst>
                <a:ext uri="{FF2B5EF4-FFF2-40B4-BE49-F238E27FC236}">
                  <a16:creationId xmlns:a16="http://schemas.microsoft.com/office/drawing/2014/main" id="{F2A25892-99E0-C2A6-79F4-D0905C13F0C9}"/>
                </a:ext>
              </a:extLst>
            </p:cNvPr>
            <p:cNvSpPr/>
            <p:nvPr/>
          </p:nvSpPr>
          <p:spPr bwMode="auto">
            <a:xfrm>
              <a:off x="3211513" y="4022726"/>
              <a:ext cx="57150" cy="28575"/>
            </a:xfrm>
            <a:custGeom>
              <a:avLst/>
              <a:gdLst>
                <a:gd name="T0" fmla="*/ 0 w 18"/>
                <a:gd name="T1" fmla="*/ 9 h 9"/>
                <a:gd name="T2" fmla="*/ 18 w 18"/>
                <a:gd name="T3" fmla="*/ 0 h 9"/>
                <a:gd name="T4" fmla="*/ 0 w 18"/>
                <a:gd name="T5" fmla="*/ 9 h 9"/>
              </a:gdLst>
              <a:ahLst/>
              <a:cxnLst>
                <a:cxn ang="0">
                  <a:pos x="T0" y="T1"/>
                </a:cxn>
                <a:cxn ang="0">
                  <a:pos x="T2" y="T3"/>
                </a:cxn>
                <a:cxn ang="0">
                  <a:pos x="T4" y="T5"/>
                </a:cxn>
              </a:cxnLst>
              <a:rect l="0" t="0" r="r" b="b"/>
              <a:pathLst>
                <a:path w="18" h="9">
                  <a:moveTo>
                    <a:pt x="0" y="9"/>
                  </a:moveTo>
                  <a:cubicBezTo>
                    <a:pt x="6" y="6"/>
                    <a:pt x="12" y="3"/>
                    <a:pt x="18" y="0"/>
                  </a:cubicBezTo>
                  <a:cubicBezTo>
                    <a:pt x="14" y="8"/>
                    <a:pt x="12" y="9"/>
                    <a:pt x="0" y="9"/>
                  </a:cubicBezTo>
                  <a:close/>
                </a:path>
              </a:pathLst>
            </a:custGeom>
            <a:solidFill>
              <a:srgbClr val="8031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0" name="Freeform 517">
              <a:extLst>
                <a:ext uri="{FF2B5EF4-FFF2-40B4-BE49-F238E27FC236}">
                  <a16:creationId xmlns:a16="http://schemas.microsoft.com/office/drawing/2014/main" id="{49D01FCE-388B-2842-FCE0-0EA83A04F23E}"/>
                </a:ext>
              </a:extLst>
            </p:cNvPr>
            <p:cNvSpPr/>
            <p:nvPr/>
          </p:nvSpPr>
          <p:spPr bwMode="auto">
            <a:xfrm>
              <a:off x="3344863" y="4478338"/>
              <a:ext cx="52388" cy="25400"/>
            </a:xfrm>
            <a:custGeom>
              <a:avLst/>
              <a:gdLst>
                <a:gd name="T0" fmla="*/ 0 w 17"/>
                <a:gd name="T1" fmla="*/ 5 h 8"/>
                <a:gd name="T2" fmla="*/ 17 w 17"/>
                <a:gd name="T3" fmla="*/ 0 h 8"/>
                <a:gd name="T4" fmla="*/ 0 w 17"/>
                <a:gd name="T5" fmla="*/ 5 h 8"/>
              </a:gdLst>
              <a:ahLst/>
              <a:cxnLst>
                <a:cxn ang="0">
                  <a:pos x="T0" y="T1"/>
                </a:cxn>
                <a:cxn ang="0">
                  <a:pos x="T2" y="T3"/>
                </a:cxn>
                <a:cxn ang="0">
                  <a:pos x="T4" y="T5"/>
                </a:cxn>
              </a:cxnLst>
              <a:rect l="0" t="0" r="r" b="b"/>
              <a:pathLst>
                <a:path w="17" h="8">
                  <a:moveTo>
                    <a:pt x="0" y="5"/>
                  </a:moveTo>
                  <a:cubicBezTo>
                    <a:pt x="5" y="3"/>
                    <a:pt x="10" y="2"/>
                    <a:pt x="17" y="0"/>
                  </a:cubicBezTo>
                  <a:cubicBezTo>
                    <a:pt x="12" y="8"/>
                    <a:pt x="6" y="8"/>
                    <a:pt x="0" y="5"/>
                  </a:cubicBezTo>
                  <a:close/>
                </a:path>
              </a:pathLst>
            </a:custGeom>
            <a:solidFill>
              <a:srgbClr val="7F2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1" name="Freeform 518">
              <a:extLst>
                <a:ext uri="{FF2B5EF4-FFF2-40B4-BE49-F238E27FC236}">
                  <a16:creationId xmlns:a16="http://schemas.microsoft.com/office/drawing/2014/main" id="{AB5C3DAD-8575-D6F1-30D7-D4F383072CDA}"/>
                </a:ext>
              </a:extLst>
            </p:cNvPr>
            <p:cNvSpPr/>
            <p:nvPr/>
          </p:nvSpPr>
          <p:spPr bwMode="auto">
            <a:xfrm>
              <a:off x="3332163" y="4430713"/>
              <a:ext cx="49213" cy="28575"/>
            </a:xfrm>
            <a:custGeom>
              <a:avLst/>
              <a:gdLst>
                <a:gd name="T0" fmla="*/ 16 w 16"/>
                <a:gd name="T1" fmla="*/ 0 h 9"/>
                <a:gd name="T2" fmla="*/ 0 w 16"/>
                <a:gd name="T3" fmla="*/ 4 h 9"/>
                <a:gd name="T4" fmla="*/ 16 w 16"/>
                <a:gd name="T5" fmla="*/ 0 h 9"/>
              </a:gdLst>
              <a:ahLst/>
              <a:cxnLst>
                <a:cxn ang="0">
                  <a:pos x="T0" y="T1"/>
                </a:cxn>
                <a:cxn ang="0">
                  <a:pos x="T2" y="T3"/>
                </a:cxn>
                <a:cxn ang="0">
                  <a:pos x="T4" y="T5"/>
                </a:cxn>
              </a:cxnLst>
              <a:rect l="0" t="0" r="r" b="b"/>
              <a:pathLst>
                <a:path w="16" h="9">
                  <a:moveTo>
                    <a:pt x="16" y="0"/>
                  </a:moveTo>
                  <a:cubicBezTo>
                    <a:pt x="12" y="7"/>
                    <a:pt x="8" y="9"/>
                    <a:pt x="0" y="4"/>
                  </a:cubicBezTo>
                  <a:cubicBezTo>
                    <a:pt x="6" y="3"/>
                    <a:pt x="11" y="1"/>
                    <a:pt x="16" y="0"/>
                  </a:cubicBezTo>
                  <a:close/>
                </a:path>
              </a:pathLst>
            </a:custGeom>
            <a:solidFill>
              <a:srgbClr val="9A5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2" name="Freeform 519">
              <a:extLst>
                <a:ext uri="{FF2B5EF4-FFF2-40B4-BE49-F238E27FC236}">
                  <a16:creationId xmlns:a16="http://schemas.microsoft.com/office/drawing/2014/main" id="{02645B8A-2F02-7D8F-1F3C-B1FC19C47627}"/>
                </a:ext>
              </a:extLst>
            </p:cNvPr>
            <p:cNvSpPr/>
            <p:nvPr/>
          </p:nvSpPr>
          <p:spPr bwMode="auto">
            <a:xfrm>
              <a:off x="3236913" y="4113213"/>
              <a:ext cx="63500" cy="31750"/>
            </a:xfrm>
            <a:custGeom>
              <a:avLst/>
              <a:gdLst>
                <a:gd name="T0" fmla="*/ 0 w 20"/>
                <a:gd name="T1" fmla="*/ 10 h 10"/>
                <a:gd name="T2" fmla="*/ 20 w 20"/>
                <a:gd name="T3" fmla="*/ 0 h 10"/>
                <a:gd name="T4" fmla="*/ 0 w 20"/>
                <a:gd name="T5" fmla="*/ 10 h 10"/>
              </a:gdLst>
              <a:ahLst/>
              <a:cxnLst>
                <a:cxn ang="0">
                  <a:pos x="T0" y="T1"/>
                </a:cxn>
                <a:cxn ang="0">
                  <a:pos x="T2" y="T3"/>
                </a:cxn>
                <a:cxn ang="0">
                  <a:pos x="T4" y="T5"/>
                </a:cxn>
              </a:cxnLst>
              <a:rect l="0" t="0" r="r" b="b"/>
              <a:pathLst>
                <a:path w="20" h="10">
                  <a:moveTo>
                    <a:pt x="0" y="10"/>
                  </a:moveTo>
                  <a:cubicBezTo>
                    <a:pt x="8" y="4"/>
                    <a:pt x="14" y="2"/>
                    <a:pt x="20" y="0"/>
                  </a:cubicBezTo>
                  <a:cubicBezTo>
                    <a:pt x="17" y="7"/>
                    <a:pt x="10" y="9"/>
                    <a:pt x="0" y="10"/>
                  </a:cubicBezTo>
                  <a:close/>
                </a:path>
              </a:pathLst>
            </a:custGeom>
            <a:solidFill>
              <a:srgbClr val="833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3" name="Freeform 520">
              <a:extLst>
                <a:ext uri="{FF2B5EF4-FFF2-40B4-BE49-F238E27FC236}">
                  <a16:creationId xmlns:a16="http://schemas.microsoft.com/office/drawing/2014/main" id="{DAB5ED72-F997-F6A3-0B4B-4C64CD1E758F}"/>
                </a:ext>
              </a:extLst>
            </p:cNvPr>
            <p:cNvSpPr/>
            <p:nvPr/>
          </p:nvSpPr>
          <p:spPr bwMode="auto">
            <a:xfrm>
              <a:off x="1831975" y="3875088"/>
              <a:ext cx="138113" cy="128588"/>
            </a:xfrm>
            <a:custGeom>
              <a:avLst/>
              <a:gdLst>
                <a:gd name="T0" fmla="*/ 22 w 44"/>
                <a:gd name="T1" fmla="*/ 41 h 41"/>
                <a:gd name="T2" fmla="*/ 19 w 44"/>
                <a:gd name="T3" fmla="*/ 41 h 41"/>
                <a:gd name="T4" fmla="*/ 7 w 44"/>
                <a:gd name="T5" fmla="*/ 38 h 41"/>
                <a:gd name="T6" fmla="*/ 12 w 44"/>
                <a:gd name="T7" fmla="*/ 29 h 41"/>
                <a:gd name="T8" fmla="*/ 3 w 44"/>
                <a:gd name="T9" fmla="*/ 18 h 41"/>
                <a:gd name="T10" fmla="*/ 18 w 44"/>
                <a:gd name="T11" fmla="*/ 8 h 41"/>
                <a:gd name="T12" fmla="*/ 34 w 44"/>
                <a:gd name="T13" fmla="*/ 0 h 41"/>
                <a:gd name="T14" fmla="*/ 44 w 44"/>
                <a:gd name="T15" fmla="*/ 17 h 41"/>
                <a:gd name="T16" fmla="*/ 37 w 44"/>
                <a:gd name="T17" fmla="*/ 15 h 41"/>
                <a:gd name="T18" fmla="*/ 28 w 44"/>
                <a:gd name="T19" fmla="*/ 18 h 41"/>
                <a:gd name="T20" fmla="*/ 22 w 44"/>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1">
                  <a:moveTo>
                    <a:pt x="22" y="41"/>
                  </a:moveTo>
                  <a:cubicBezTo>
                    <a:pt x="21" y="41"/>
                    <a:pt x="20" y="41"/>
                    <a:pt x="19" y="41"/>
                  </a:cubicBezTo>
                  <a:cubicBezTo>
                    <a:pt x="16" y="37"/>
                    <a:pt x="11" y="40"/>
                    <a:pt x="7" y="38"/>
                  </a:cubicBezTo>
                  <a:cubicBezTo>
                    <a:pt x="10" y="36"/>
                    <a:pt x="17" y="35"/>
                    <a:pt x="12" y="29"/>
                  </a:cubicBezTo>
                  <a:cubicBezTo>
                    <a:pt x="9" y="26"/>
                    <a:pt x="0" y="24"/>
                    <a:pt x="3" y="18"/>
                  </a:cubicBezTo>
                  <a:cubicBezTo>
                    <a:pt x="6" y="14"/>
                    <a:pt x="12" y="10"/>
                    <a:pt x="18" y="8"/>
                  </a:cubicBezTo>
                  <a:cubicBezTo>
                    <a:pt x="23" y="6"/>
                    <a:pt x="28" y="3"/>
                    <a:pt x="34" y="0"/>
                  </a:cubicBezTo>
                  <a:cubicBezTo>
                    <a:pt x="34" y="8"/>
                    <a:pt x="37" y="14"/>
                    <a:pt x="44" y="17"/>
                  </a:cubicBezTo>
                  <a:cubicBezTo>
                    <a:pt x="40" y="20"/>
                    <a:pt x="39" y="17"/>
                    <a:pt x="37" y="15"/>
                  </a:cubicBezTo>
                  <a:cubicBezTo>
                    <a:pt x="33" y="12"/>
                    <a:pt x="30" y="12"/>
                    <a:pt x="28" y="18"/>
                  </a:cubicBezTo>
                  <a:cubicBezTo>
                    <a:pt x="24" y="25"/>
                    <a:pt x="15" y="31"/>
                    <a:pt x="22" y="41"/>
                  </a:cubicBezTo>
                  <a:close/>
                </a:path>
              </a:pathLst>
            </a:custGeom>
            <a:solidFill>
              <a:srgbClr val="863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4" name="Freeform 521">
              <a:extLst>
                <a:ext uri="{FF2B5EF4-FFF2-40B4-BE49-F238E27FC236}">
                  <a16:creationId xmlns:a16="http://schemas.microsoft.com/office/drawing/2014/main" id="{77B2F2BB-ED21-F18A-05E2-0B75A1C23DA6}"/>
                </a:ext>
              </a:extLst>
            </p:cNvPr>
            <p:cNvSpPr/>
            <p:nvPr/>
          </p:nvSpPr>
          <p:spPr bwMode="auto">
            <a:xfrm>
              <a:off x="2011363" y="3903663"/>
              <a:ext cx="34925" cy="74613"/>
            </a:xfrm>
            <a:custGeom>
              <a:avLst/>
              <a:gdLst>
                <a:gd name="T0" fmla="*/ 0 w 11"/>
                <a:gd name="T1" fmla="*/ 14 h 24"/>
                <a:gd name="T2" fmla="*/ 6 w 11"/>
                <a:gd name="T3" fmla="*/ 0 h 24"/>
                <a:gd name="T4" fmla="*/ 11 w 11"/>
                <a:gd name="T5" fmla="*/ 17 h 24"/>
                <a:gd name="T6" fmla="*/ 11 w 11"/>
                <a:gd name="T7" fmla="*/ 16 h 24"/>
                <a:gd name="T8" fmla="*/ 4 w 11"/>
                <a:gd name="T9" fmla="*/ 24 h 24"/>
                <a:gd name="T10" fmla="*/ 0 w 11"/>
                <a:gd name="T11" fmla="*/ 15 h 24"/>
                <a:gd name="T12" fmla="*/ 0 w 11"/>
                <a:gd name="T13" fmla="*/ 14 h 24"/>
              </a:gdLst>
              <a:ahLst/>
              <a:cxnLst>
                <a:cxn ang="0">
                  <a:pos x="T0" y="T1"/>
                </a:cxn>
                <a:cxn ang="0">
                  <a:pos x="T2" y="T3"/>
                </a:cxn>
                <a:cxn ang="0">
                  <a:pos x="T4" y="T5"/>
                </a:cxn>
                <a:cxn ang="0">
                  <a:pos x="T6" y="T7"/>
                </a:cxn>
                <a:cxn ang="0">
                  <a:pos x="T8" y="T9"/>
                </a:cxn>
                <a:cxn ang="0">
                  <a:pos x="T10" y="T11"/>
                </a:cxn>
                <a:cxn ang="0">
                  <a:pos x="T12" y="T13"/>
                </a:cxn>
              </a:cxnLst>
              <a:rect l="0" t="0" r="r" b="b"/>
              <a:pathLst>
                <a:path w="11" h="24">
                  <a:moveTo>
                    <a:pt x="0" y="14"/>
                  </a:moveTo>
                  <a:cubicBezTo>
                    <a:pt x="3" y="11"/>
                    <a:pt x="4" y="7"/>
                    <a:pt x="6" y="0"/>
                  </a:cubicBezTo>
                  <a:cubicBezTo>
                    <a:pt x="8" y="7"/>
                    <a:pt x="9" y="12"/>
                    <a:pt x="11" y="17"/>
                  </a:cubicBezTo>
                  <a:cubicBezTo>
                    <a:pt x="11" y="17"/>
                    <a:pt x="11" y="16"/>
                    <a:pt x="11" y="16"/>
                  </a:cubicBezTo>
                  <a:cubicBezTo>
                    <a:pt x="7" y="17"/>
                    <a:pt x="8" y="23"/>
                    <a:pt x="4" y="24"/>
                  </a:cubicBezTo>
                  <a:cubicBezTo>
                    <a:pt x="0" y="22"/>
                    <a:pt x="5" y="16"/>
                    <a:pt x="0" y="15"/>
                  </a:cubicBezTo>
                  <a:lnTo>
                    <a:pt x="0" y="14"/>
                  </a:lnTo>
                  <a:close/>
                </a:path>
              </a:pathLst>
            </a:custGeom>
            <a:solidFill>
              <a:srgbClr val="8F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5" name="Freeform 522">
              <a:extLst>
                <a:ext uri="{FF2B5EF4-FFF2-40B4-BE49-F238E27FC236}">
                  <a16:creationId xmlns:a16="http://schemas.microsoft.com/office/drawing/2014/main" id="{1F22899F-C773-1FDA-DD34-0F1262FFCE27}"/>
                </a:ext>
              </a:extLst>
            </p:cNvPr>
            <p:cNvSpPr/>
            <p:nvPr/>
          </p:nvSpPr>
          <p:spPr bwMode="auto">
            <a:xfrm>
              <a:off x="2014538" y="3859213"/>
              <a:ext cx="44450" cy="44450"/>
            </a:xfrm>
            <a:custGeom>
              <a:avLst/>
              <a:gdLst>
                <a:gd name="T0" fmla="*/ 0 w 14"/>
                <a:gd name="T1" fmla="*/ 14 h 14"/>
                <a:gd name="T2" fmla="*/ 6 w 14"/>
                <a:gd name="T3" fmla="*/ 0 h 14"/>
                <a:gd name="T4" fmla="*/ 14 w 14"/>
                <a:gd name="T5" fmla="*/ 5 h 14"/>
                <a:gd name="T6" fmla="*/ 0 w 14"/>
                <a:gd name="T7" fmla="*/ 14 h 14"/>
              </a:gdLst>
              <a:ahLst/>
              <a:cxnLst>
                <a:cxn ang="0">
                  <a:pos x="T0" y="T1"/>
                </a:cxn>
                <a:cxn ang="0">
                  <a:pos x="T2" y="T3"/>
                </a:cxn>
                <a:cxn ang="0">
                  <a:pos x="T4" y="T5"/>
                </a:cxn>
                <a:cxn ang="0">
                  <a:pos x="T6" y="T7"/>
                </a:cxn>
              </a:cxnLst>
              <a:rect l="0" t="0" r="r" b="b"/>
              <a:pathLst>
                <a:path w="14" h="14">
                  <a:moveTo>
                    <a:pt x="0" y="14"/>
                  </a:moveTo>
                  <a:cubicBezTo>
                    <a:pt x="2" y="8"/>
                    <a:pt x="4" y="4"/>
                    <a:pt x="6" y="0"/>
                  </a:cubicBezTo>
                  <a:cubicBezTo>
                    <a:pt x="9" y="2"/>
                    <a:pt x="11" y="3"/>
                    <a:pt x="14" y="5"/>
                  </a:cubicBezTo>
                  <a:cubicBezTo>
                    <a:pt x="9" y="8"/>
                    <a:pt x="5" y="11"/>
                    <a:pt x="0" y="14"/>
                  </a:cubicBezTo>
                  <a:close/>
                </a:path>
              </a:pathLst>
            </a:custGeom>
            <a:solidFill>
              <a:srgbClr val="822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6" name="Freeform 523">
              <a:extLst>
                <a:ext uri="{FF2B5EF4-FFF2-40B4-BE49-F238E27FC236}">
                  <a16:creationId xmlns:a16="http://schemas.microsoft.com/office/drawing/2014/main" id="{A3852A3A-D001-4224-F008-C049BBABC22B}"/>
                </a:ext>
              </a:extLst>
            </p:cNvPr>
            <p:cNvSpPr/>
            <p:nvPr/>
          </p:nvSpPr>
          <p:spPr bwMode="auto">
            <a:xfrm>
              <a:off x="1943100" y="3946526"/>
              <a:ext cx="68263" cy="25400"/>
            </a:xfrm>
            <a:custGeom>
              <a:avLst/>
              <a:gdLst>
                <a:gd name="T0" fmla="*/ 22 w 22"/>
                <a:gd name="T1" fmla="*/ 1 h 8"/>
                <a:gd name="T2" fmla="*/ 0 w 22"/>
                <a:gd name="T3" fmla="*/ 7 h 8"/>
                <a:gd name="T4" fmla="*/ 22 w 22"/>
                <a:gd name="T5" fmla="*/ 0 h 8"/>
                <a:gd name="T6" fmla="*/ 22 w 22"/>
                <a:gd name="T7" fmla="*/ 1 h 8"/>
              </a:gdLst>
              <a:ahLst/>
              <a:cxnLst>
                <a:cxn ang="0">
                  <a:pos x="T0" y="T1"/>
                </a:cxn>
                <a:cxn ang="0">
                  <a:pos x="T2" y="T3"/>
                </a:cxn>
                <a:cxn ang="0">
                  <a:pos x="T4" y="T5"/>
                </a:cxn>
                <a:cxn ang="0">
                  <a:pos x="T6" y="T7"/>
                </a:cxn>
              </a:cxnLst>
              <a:rect l="0" t="0" r="r" b="b"/>
              <a:pathLst>
                <a:path w="22" h="8">
                  <a:moveTo>
                    <a:pt x="22" y="1"/>
                  </a:moveTo>
                  <a:cubicBezTo>
                    <a:pt x="16" y="7"/>
                    <a:pt x="9" y="8"/>
                    <a:pt x="0" y="7"/>
                  </a:cubicBezTo>
                  <a:cubicBezTo>
                    <a:pt x="8" y="4"/>
                    <a:pt x="15" y="2"/>
                    <a:pt x="22" y="0"/>
                  </a:cubicBezTo>
                  <a:lnTo>
                    <a:pt x="22" y="1"/>
                  </a:lnTo>
                  <a:close/>
                </a:path>
              </a:pathLst>
            </a:custGeom>
            <a:solidFill>
              <a:srgbClr val="8B3E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7" name="Freeform 524">
              <a:extLst>
                <a:ext uri="{FF2B5EF4-FFF2-40B4-BE49-F238E27FC236}">
                  <a16:creationId xmlns:a16="http://schemas.microsoft.com/office/drawing/2014/main" id="{091118C5-F399-0FE2-F5A1-2CCE8946D32F}"/>
                </a:ext>
              </a:extLst>
            </p:cNvPr>
            <p:cNvSpPr/>
            <p:nvPr/>
          </p:nvSpPr>
          <p:spPr bwMode="auto">
            <a:xfrm>
              <a:off x="1636713" y="4324351"/>
              <a:ext cx="201613" cy="282575"/>
            </a:xfrm>
            <a:custGeom>
              <a:avLst/>
              <a:gdLst>
                <a:gd name="T0" fmla="*/ 14 w 64"/>
                <a:gd name="T1" fmla="*/ 27 h 90"/>
                <a:gd name="T2" fmla="*/ 19 w 64"/>
                <a:gd name="T3" fmla="*/ 2 h 90"/>
                <a:gd name="T4" fmla="*/ 24 w 64"/>
                <a:gd name="T5" fmla="*/ 2 h 90"/>
                <a:gd name="T6" fmla="*/ 29 w 64"/>
                <a:gd name="T7" fmla="*/ 2 h 90"/>
                <a:gd name="T8" fmla="*/ 43 w 64"/>
                <a:gd name="T9" fmla="*/ 32 h 90"/>
                <a:gd name="T10" fmla="*/ 39 w 64"/>
                <a:gd name="T11" fmla="*/ 42 h 90"/>
                <a:gd name="T12" fmla="*/ 62 w 64"/>
                <a:gd name="T13" fmla="*/ 72 h 90"/>
                <a:gd name="T14" fmla="*/ 45 w 64"/>
                <a:gd name="T15" fmla="*/ 90 h 90"/>
                <a:gd name="T16" fmla="*/ 30 w 64"/>
                <a:gd name="T17" fmla="*/ 88 h 90"/>
                <a:gd name="T18" fmla="*/ 27 w 64"/>
                <a:gd name="T19" fmla="*/ 85 h 90"/>
                <a:gd name="T20" fmla="*/ 29 w 64"/>
                <a:gd name="T21" fmla="*/ 83 h 90"/>
                <a:gd name="T22" fmla="*/ 34 w 64"/>
                <a:gd name="T23" fmla="*/ 76 h 90"/>
                <a:gd name="T24" fmla="*/ 54 w 64"/>
                <a:gd name="T25" fmla="*/ 67 h 90"/>
                <a:gd name="T26" fmla="*/ 30 w 64"/>
                <a:gd name="T27" fmla="*/ 56 h 90"/>
                <a:gd name="T28" fmla="*/ 30 w 64"/>
                <a:gd name="T29" fmla="*/ 66 h 90"/>
                <a:gd name="T30" fmla="*/ 18 w 64"/>
                <a:gd name="T31" fmla="*/ 77 h 90"/>
                <a:gd name="T32" fmla="*/ 8 w 64"/>
                <a:gd name="T33" fmla="*/ 55 h 90"/>
                <a:gd name="T34" fmla="*/ 10 w 64"/>
                <a:gd name="T35" fmla="*/ 53 h 90"/>
                <a:gd name="T36" fmla="*/ 25 w 64"/>
                <a:gd name="T37" fmla="*/ 45 h 90"/>
                <a:gd name="T38" fmla="*/ 18 w 64"/>
                <a:gd name="T39" fmla="*/ 31 h 90"/>
                <a:gd name="T40" fmla="*/ 23 w 64"/>
                <a:gd name="T41" fmla="*/ 29 h 90"/>
                <a:gd name="T42" fmla="*/ 14 w 64"/>
                <a:gd name="T43" fmla="*/ 2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90">
                  <a:moveTo>
                    <a:pt x="14" y="27"/>
                  </a:moveTo>
                  <a:cubicBezTo>
                    <a:pt x="12" y="18"/>
                    <a:pt x="6" y="8"/>
                    <a:pt x="19" y="2"/>
                  </a:cubicBezTo>
                  <a:cubicBezTo>
                    <a:pt x="21" y="4"/>
                    <a:pt x="21" y="4"/>
                    <a:pt x="24" y="2"/>
                  </a:cubicBezTo>
                  <a:cubicBezTo>
                    <a:pt x="26" y="0"/>
                    <a:pt x="27" y="2"/>
                    <a:pt x="29" y="2"/>
                  </a:cubicBezTo>
                  <a:cubicBezTo>
                    <a:pt x="42" y="7"/>
                    <a:pt x="48" y="19"/>
                    <a:pt x="43" y="32"/>
                  </a:cubicBezTo>
                  <a:cubicBezTo>
                    <a:pt x="42" y="35"/>
                    <a:pt x="41" y="38"/>
                    <a:pt x="39" y="42"/>
                  </a:cubicBezTo>
                  <a:cubicBezTo>
                    <a:pt x="62" y="41"/>
                    <a:pt x="59" y="59"/>
                    <a:pt x="62" y="72"/>
                  </a:cubicBezTo>
                  <a:cubicBezTo>
                    <a:pt x="64" y="78"/>
                    <a:pt x="53" y="89"/>
                    <a:pt x="45" y="90"/>
                  </a:cubicBezTo>
                  <a:cubicBezTo>
                    <a:pt x="40" y="90"/>
                    <a:pt x="35" y="88"/>
                    <a:pt x="30" y="88"/>
                  </a:cubicBezTo>
                  <a:cubicBezTo>
                    <a:pt x="29" y="88"/>
                    <a:pt x="27" y="87"/>
                    <a:pt x="27" y="85"/>
                  </a:cubicBezTo>
                  <a:cubicBezTo>
                    <a:pt x="27" y="84"/>
                    <a:pt x="29" y="83"/>
                    <a:pt x="29" y="83"/>
                  </a:cubicBezTo>
                  <a:cubicBezTo>
                    <a:pt x="37" y="85"/>
                    <a:pt x="34" y="80"/>
                    <a:pt x="34" y="76"/>
                  </a:cubicBezTo>
                  <a:cubicBezTo>
                    <a:pt x="33" y="63"/>
                    <a:pt x="43" y="65"/>
                    <a:pt x="54" y="67"/>
                  </a:cubicBezTo>
                  <a:cubicBezTo>
                    <a:pt x="46" y="57"/>
                    <a:pt x="34" y="66"/>
                    <a:pt x="30" y="56"/>
                  </a:cubicBezTo>
                  <a:cubicBezTo>
                    <a:pt x="28" y="60"/>
                    <a:pt x="29" y="63"/>
                    <a:pt x="30" y="66"/>
                  </a:cubicBezTo>
                  <a:cubicBezTo>
                    <a:pt x="33" y="78"/>
                    <a:pt x="30" y="81"/>
                    <a:pt x="18" y="77"/>
                  </a:cubicBezTo>
                  <a:cubicBezTo>
                    <a:pt x="1" y="72"/>
                    <a:pt x="0" y="70"/>
                    <a:pt x="8" y="55"/>
                  </a:cubicBezTo>
                  <a:cubicBezTo>
                    <a:pt x="8" y="54"/>
                    <a:pt x="9" y="54"/>
                    <a:pt x="10" y="53"/>
                  </a:cubicBezTo>
                  <a:cubicBezTo>
                    <a:pt x="14" y="51"/>
                    <a:pt x="19" y="48"/>
                    <a:pt x="25" y="45"/>
                  </a:cubicBezTo>
                  <a:cubicBezTo>
                    <a:pt x="16" y="43"/>
                    <a:pt x="13" y="38"/>
                    <a:pt x="18" y="31"/>
                  </a:cubicBezTo>
                  <a:cubicBezTo>
                    <a:pt x="20" y="29"/>
                    <a:pt x="21" y="29"/>
                    <a:pt x="23" y="29"/>
                  </a:cubicBezTo>
                  <a:cubicBezTo>
                    <a:pt x="20" y="29"/>
                    <a:pt x="17" y="28"/>
                    <a:pt x="14" y="27"/>
                  </a:cubicBezTo>
                  <a:close/>
                </a:path>
              </a:pathLst>
            </a:custGeom>
            <a:solidFill>
              <a:srgbClr val="F8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8" name="Freeform 525">
              <a:extLst>
                <a:ext uri="{FF2B5EF4-FFF2-40B4-BE49-F238E27FC236}">
                  <a16:creationId xmlns:a16="http://schemas.microsoft.com/office/drawing/2014/main" id="{6B3ED0B1-7BBB-861F-884B-E7CE5A5B852D}"/>
                </a:ext>
              </a:extLst>
            </p:cNvPr>
            <p:cNvSpPr/>
            <p:nvPr/>
          </p:nvSpPr>
          <p:spPr bwMode="auto">
            <a:xfrm>
              <a:off x="1527175" y="4349751"/>
              <a:ext cx="147638" cy="196850"/>
            </a:xfrm>
            <a:custGeom>
              <a:avLst/>
              <a:gdLst>
                <a:gd name="T0" fmla="*/ 45 w 47"/>
                <a:gd name="T1" fmla="*/ 45 h 63"/>
                <a:gd name="T2" fmla="*/ 43 w 47"/>
                <a:gd name="T3" fmla="*/ 47 h 63"/>
                <a:gd name="T4" fmla="*/ 9 w 47"/>
                <a:gd name="T5" fmla="*/ 61 h 63"/>
                <a:gd name="T6" fmla="*/ 3 w 47"/>
                <a:gd name="T7" fmla="*/ 59 h 63"/>
                <a:gd name="T8" fmla="*/ 3 w 47"/>
                <a:gd name="T9" fmla="*/ 50 h 63"/>
                <a:gd name="T10" fmla="*/ 34 w 47"/>
                <a:gd name="T11" fmla="*/ 45 h 63"/>
                <a:gd name="T12" fmla="*/ 22 w 47"/>
                <a:gd name="T13" fmla="*/ 17 h 63"/>
                <a:gd name="T14" fmla="*/ 22 w 47"/>
                <a:gd name="T15" fmla="*/ 4 h 63"/>
                <a:gd name="T16" fmla="*/ 30 w 47"/>
                <a:gd name="T17" fmla="*/ 0 h 63"/>
                <a:gd name="T18" fmla="*/ 37 w 47"/>
                <a:gd name="T19" fmla="*/ 0 h 63"/>
                <a:gd name="T20" fmla="*/ 46 w 47"/>
                <a:gd name="T21" fmla="*/ 41 h 63"/>
                <a:gd name="T22" fmla="*/ 45 w 47"/>
                <a:gd name="T2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2">
                  <a:moveTo>
                    <a:pt x="45" y="45"/>
                  </a:moveTo>
                  <a:cubicBezTo>
                    <a:pt x="44" y="46"/>
                    <a:pt x="43" y="47"/>
                    <a:pt x="43" y="47"/>
                  </a:cubicBezTo>
                  <a:cubicBezTo>
                    <a:pt x="31" y="51"/>
                    <a:pt x="20" y="55"/>
                    <a:pt x="9" y="61"/>
                  </a:cubicBezTo>
                  <a:cubicBezTo>
                    <a:pt x="6" y="63"/>
                    <a:pt x="4" y="61"/>
                    <a:pt x="3" y="59"/>
                  </a:cubicBezTo>
                  <a:cubicBezTo>
                    <a:pt x="0" y="56"/>
                    <a:pt x="1" y="53"/>
                    <a:pt x="3" y="50"/>
                  </a:cubicBezTo>
                  <a:cubicBezTo>
                    <a:pt x="9" y="41"/>
                    <a:pt x="22" y="39"/>
                    <a:pt x="34" y="45"/>
                  </a:cubicBezTo>
                  <a:cubicBezTo>
                    <a:pt x="31" y="35"/>
                    <a:pt x="37" y="23"/>
                    <a:pt x="22" y="17"/>
                  </a:cubicBezTo>
                  <a:cubicBezTo>
                    <a:pt x="19" y="16"/>
                    <a:pt x="21" y="8"/>
                    <a:pt x="22" y="4"/>
                  </a:cubicBezTo>
                  <a:cubicBezTo>
                    <a:pt x="23" y="0"/>
                    <a:pt x="26" y="0"/>
                    <a:pt x="30" y="0"/>
                  </a:cubicBezTo>
                  <a:cubicBezTo>
                    <a:pt x="32" y="0"/>
                    <a:pt x="35" y="0"/>
                    <a:pt x="37" y="0"/>
                  </a:cubicBezTo>
                  <a:cubicBezTo>
                    <a:pt x="47" y="12"/>
                    <a:pt x="47" y="27"/>
                    <a:pt x="46" y="41"/>
                  </a:cubicBezTo>
                  <a:cubicBezTo>
                    <a:pt x="45" y="42"/>
                    <a:pt x="45" y="44"/>
                    <a:pt x="45" y="45"/>
                  </a:cubicBezTo>
                  <a:close/>
                </a:path>
              </a:pathLst>
            </a:custGeom>
            <a:solidFill>
              <a:srgbClr val="F7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9" name="Freeform 526">
              <a:extLst>
                <a:ext uri="{FF2B5EF4-FFF2-40B4-BE49-F238E27FC236}">
                  <a16:creationId xmlns:a16="http://schemas.microsoft.com/office/drawing/2014/main" id="{C54F4FAD-907A-815B-0189-B19D77046D8F}"/>
                </a:ext>
              </a:extLst>
            </p:cNvPr>
            <p:cNvSpPr/>
            <p:nvPr/>
          </p:nvSpPr>
          <p:spPr bwMode="auto">
            <a:xfrm>
              <a:off x="1697038" y="4606926"/>
              <a:ext cx="134938" cy="61913"/>
            </a:xfrm>
            <a:custGeom>
              <a:avLst/>
              <a:gdLst>
                <a:gd name="T0" fmla="*/ 43 w 43"/>
                <a:gd name="T1" fmla="*/ 11 h 20"/>
                <a:gd name="T2" fmla="*/ 34 w 43"/>
                <a:gd name="T3" fmla="*/ 12 h 20"/>
                <a:gd name="T4" fmla="*/ 35 w 43"/>
                <a:gd name="T5" fmla="*/ 18 h 20"/>
                <a:gd name="T6" fmla="*/ 3 w 43"/>
                <a:gd name="T7" fmla="*/ 13 h 20"/>
                <a:gd name="T8" fmla="*/ 3 w 43"/>
                <a:gd name="T9" fmla="*/ 6 h 20"/>
                <a:gd name="T10" fmla="*/ 9 w 43"/>
                <a:gd name="T11" fmla="*/ 0 h 20"/>
                <a:gd name="T12" fmla="*/ 39 w 43"/>
                <a:gd name="T13" fmla="*/ 4 h 20"/>
                <a:gd name="T14" fmla="*/ 43 w 43"/>
                <a:gd name="T15" fmla="*/ 1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0">
                  <a:moveTo>
                    <a:pt x="43" y="11"/>
                  </a:moveTo>
                  <a:cubicBezTo>
                    <a:pt x="40" y="11"/>
                    <a:pt x="37" y="11"/>
                    <a:pt x="34" y="12"/>
                  </a:cubicBezTo>
                  <a:cubicBezTo>
                    <a:pt x="33" y="14"/>
                    <a:pt x="42" y="14"/>
                    <a:pt x="35" y="18"/>
                  </a:cubicBezTo>
                  <a:cubicBezTo>
                    <a:pt x="31" y="20"/>
                    <a:pt x="6" y="17"/>
                    <a:pt x="3" y="13"/>
                  </a:cubicBezTo>
                  <a:cubicBezTo>
                    <a:pt x="0" y="11"/>
                    <a:pt x="2" y="8"/>
                    <a:pt x="3" y="6"/>
                  </a:cubicBezTo>
                  <a:cubicBezTo>
                    <a:pt x="4" y="3"/>
                    <a:pt x="5" y="0"/>
                    <a:pt x="9" y="0"/>
                  </a:cubicBezTo>
                  <a:cubicBezTo>
                    <a:pt x="19" y="2"/>
                    <a:pt x="28" y="6"/>
                    <a:pt x="39" y="4"/>
                  </a:cubicBezTo>
                  <a:cubicBezTo>
                    <a:pt x="41" y="4"/>
                    <a:pt x="43" y="7"/>
                    <a:pt x="43" y="11"/>
                  </a:cubicBezTo>
                  <a:close/>
                </a:path>
              </a:pathLst>
            </a:custGeom>
            <a:solidFill>
              <a:srgbClr val="F3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0" name="Freeform 527">
              <a:extLst>
                <a:ext uri="{FF2B5EF4-FFF2-40B4-BE49-F238E27FC236}">
                  <a16:creationId xmlns:a16="http://schemas.microsoft.com/office/drawing/2014/main" id="{305CF73B-213F-BB43-16BE-188896093D8A}"/>
                </a:ext>
              </a:extLst>
            </p:cNvPr>
            <p:cNvSpPr/>
            <p:nvPr/>
          </p:nvSpPr>
          <p:spPr bwMode="auto">
            <a:xfrm>
              <a:off x="1681163" y="4656138"/>
              <a:ext cx="115888" cy="82550"/>
            </a:xfrm>
            <a:custGeom>
              <a:avLst/>
              <a:gdLst>
                <a:gd name="T0" fmla="*/ 5 w 37"/>
                <a:gd name="T1" fmla="*/ 14 h 26"/>
                <a:gd name="T2" fmla="*/ 4 w 37"/>
                <a:gd name="T3" fmla="*/ 3 h 26"/>
                <a:gd name="T4" fmla="*/ 14 w 37"/>
                <a:gd name="T5" fmla="*/ 3 h 26"/>
                <a:gd name="T6" fmla="*/ 37 w 37"/>
                <a:gd name="T7" fmla="*/ 6 h 26"/>
                <a:gd name="T8" fmla="*/ 31 w 37"/>
                <a:gd name="T9" fmla="*/ 22 h 26"/>
                <a:gd name="T10" fmla="*/ 14 w 37"/>
                <a:gd name="T11" fmla="*/ 21 h 26"/>
                <a:gd name="T12" fmla="*/ 9 w 37"/>
                <a:gd name="T13" fmla="*/ 16 h 26"/>
                <a:gd name="T14" fmla="*/ 5 w 37"/>
                <a:gd name="T15" fmla="*/ 1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6">
                  <a:moveTo>
                    <a:pt x="5" y="14"/>
                  </a:moveTo>
                  <a:cubicBezTo>
                    <a:pt x="5" y="10"/>
                    <a:pt x="0" y="6"/>
                    <a:pt x="4" y="3"/>
                  </a:cubicBezTo>
                  <a:cubicBezTo>
                    <a:pt x="6" y="0"/>
                    <a:pt x="11" y="2"/>
                    <a:pt x="14" y="3"/>
                  </a:cubicBezTo>
                  <a:cubicBezTo>
                    <a:pt x="21" y="5"/>
                    <a:pt x="29" y="8"/>
                    <a:pt x="37" y="6"/>
                  </a:cubicBezTo>
                  <a:cubicBezTo>
                    <a:pt x="37" y="13"/>
                    <a:pt x="27" y="15"/>
                    <a:pt x="31" y="22"/>
                  </a:cubicBezTo>
                  <a:cubicBezTo>
                    <a:pt x="25" y="25"/>
                    <a:pt x="19" y="26"/>
                    <a:pt x="14" y="21"/>
                  </a:cubicBezTo>
                  <a:cubicBezTo>
                    <a:pt x="12" y="19"/>
                    <a:pt x="12" y="16"/>
                    <a:pt x="9" y="16"/>
                  </a:cubicBezTo>
                  <a:cubicBezTo>
                    <a:pt x="7" y="16"/>
                    <a:pt x="5" y="16"/>
                    <a:pt x="5" y="14"/>
                  </a:cubicBezTo>
                  <a:close/>
                </a:path>
              </a:pathLst>
            </a:custGeom>
            <a:solidFill>
              <a:srgbClr val="F3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1" name="Freeform 528">
              <a:extLst>
                <a:ext uri="{FF2B5EF4-FFF2-40B4-BE49-F238E27FC236}">
                  <a16:creationId xmlns:a16="http://schemas.microsoft.com/office/drawing/2014/main" id="{8473FC0F-344F-E9FA-20FF-37D3C05B0414}"/>
                </a:ext>
              </a:extLst>
            </p:cNvPr>
            <p:cNvSpPr/>
            <p:nvPr/>
          </p:nvSpPr>
          <p:spPr bwMode="auto">
            <a:xfrm>
              <a:off x="1797050" y="4652963"/>
              <a:ext cx="88900" cy="79375"/>
            </a:xfrm>
            <a:custGeom>
              <a:avLst/>
              <a:gdLst>
                <a:gd name="T0" fmla="*/ 14 w 28"/>
                <a:gd name="T1" fmla="*/ 24 h 25"/>
                <a:gd name="T2" fmla="*/ 3 w 28"/>
                <a:gd name="T3" fmla="*/ 21 h 25"/>
                <a:gd name="T4" fmla="*/ 5 w 28"/>
                <a:gd name="T5" fmla="*/ 6 h 25"/>
                <a:gd name="T6" fmla="*/ 14 w 28"/>
                <a:gd name="T7" fmla="*/ 1 h 25"/>
                <a:gd name="T8" fmla="*/ 18 w 28"/>
                <a:gd name="T9" fmla="*/ 8 h 25"/>
                <a:gd name="T10" fmla="*/ 20 w 28"/>
                <a:gd name="T11" fmla="*/ 12 h 25"/>
                <a:gd name="T12" fmla="*/ 26 w 28"/>
                <a:gd name="T13" fmla="*/ 20 h 25"/>
                <a:gd name="T14" fmla="*/ 14 w 28"/>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5">
                  <a:moveTo>
                    <a:pt x="14" y="24"/>
                  </a:moveTo>
                  <a:cubicBezTo>
                    <a:pt x="11" y="24"/>
                    <a:pt x="7" y="22"/>
                    <a:pt x="3" y="21"/>
                  </a:cubicBezTo>
                  <a:cubicBezTo>
                    <a:pt x="5" y="17"/>
                    <a:pt x="0" y="11"/>
                    <a:pt x="5" y="6"/>
                  </a:cubicBezTo>
                  <a:cubicBezTo>
                    <a:pt x="8" y="4"/>
                    <a:pt x="10" y="0"/>
                    <a:pt x="14" y="1"/>
                  </a:cubicBezTo>
                  <a:cubicBezTo>
                    <a:pt x="17" y="1"/>
                    <a:pt x="16" y="6"/>
                    <a:pt x="18" y="8"/>
                  </a:cubicBezTo>
                  <a:cubicBezTo>
                    <a:pt x="19" y="9"/>
                    <a:pt x="19" y="12"/>
                    <a:pt x="20" y="12"/>
                  </a:cubicBezTo>
                  <a:cubicBezTo>
                    <a:pt x="24" y="13"/>
                    <a:pt x="28" y="15"/>
                    <a:pt x="26" y="20"/>
                  </a:cubicBezTo>
                  <a:cubicBezTo>
                    <a:pt x="24" y="25"/>
                    <a:pt x="20" y="24"/>
                    <a:pt x="14" y="24"/>
                  </a:cubicBezTo>
                  <a:close/>
                </a:path>
              </a:pathLst>
            </a:custGeom>
            <a:solidFill>
              <a:srgbClr val="F3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2" name="Freeform 529">
              <a:extLst>
                <a:ext uri="{FF2B5EF4-FFF2-40B4-BE49-F238E27FC236}">
                  <a16:creationId xmlns:a16="http://schemas.microsoft.com/office/drawing/2014/main" id="{8B776FC2-015D-F194-7306-E45A6E702FB3}"/>
                </a:ext>
              </a:extLst>
            </p:cNvPr>
            <p:cNvSpPr/>
            <p:nvPr/>
          </p:nvSpPr>
          <p:spPr bwMode="auto">
            <a:xfrm>
              <a:off x="1622425" y="4581526"/>
              <a:ext cx="74613" cy="74613"/>
            </a:xfrm>
            <a:custGeom>
              <a:avLst/>
              <a:gdLst>
                <a:gd name="T0" fmla="*/ 12 w 24"/>
                <a:gd name="T1" fmla="*/ 21 h 24"/>
                <a:gd name="T2" fmla="*/ 4 w 24"/>
                <a:gd name="T3" fmla="*/ 16 h 24"/>
                <a:gd name="T4" fmla="*/ 1 w 24"/>
                <a:gd name="T5" fmla="*/ 8 h 24"/>
                <a:gd name="T6" fmla="*/ 12 w 24"/>
                <a:gd name="T7" fmla="*/ 8 h 24"/>
                <a:gd name="T8" fmla="*/ 12 w 24"/>
                <a:gd name="T9" fmla="*/ 2 h 24"/>
                <a:gd name="T10" fmla="*/ 17 w 24"/>
                <a:gd name="T11" fmla="*/ 4 h 24"/>
                <a:gd name="T12" fmla="*/ 23 w 24"/>
                <a:gd name="T13" fmla="*/ 10 h 24"/>
                <a:gd name="T14" fmla="*/ 12 w 24"/>
                <a:gd name="T15" fmla="*/ 2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4">
                  <a:moveTo>
                    <a:pt x="12" y="21"/>
                  </a:moveTo>
                  <a:cubicBezTo>
                    <a:pt x="11" y="16"/>
                    <a:pt x="3" y="17"/>
                    <a:pt x="4" y="16"/>
                  </a:cubicBezTo>
                  <a:cubicBezTo>
                    <a:pt x="6" y="11"/>
                    <a:pt x="0" y="10"/>
                    <a:pt x="1" y="8"/>
                  </a:cubicBezTo>
                  <a:cubicBezTo>
                    <a:pt x="4" y="3"/>
                    <a:pt x="8" y="9"/>
                    <a:pt x="12" y="8"/>
                  </a:cubicBezTo>
                  <a:cubicBezTo>
                    <a:pt x="12" y="6"/>
                    <a:pt x="6" y="3"/>
                    <a:pt x="12" y="2"/>
                  </a:cubicBezTo>
                  <a:cubicBezTo>
                    <a:pt x="15" y="1"/>
                    <a:pt x="15" y="0"/>
                    <a:pt x="17" y="4"/>
                  </a:cubicBezTo>
                  <a:cubicBezTo>
                    <a:pt x="19" y="6"/>
                    <a:pt x="22" y="6"/>
                    <a:pt x="23" y="10"/>
                  </a:cubicBezTo>
                  <a:cubicBezTo>
                    <a:pt x="24" y="21"/>
                    <a:pt x="23" y="24"/>
                    <a:pt x="12" y="21"/>
                  </a:cubicBezTo>
                  <a:close/>
                </a:path>
              </a:pathLst>
            </a:custGeom>
            <a:solidFill>
              <a:srgbClr val="F3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3" name="Freeform 530">
              <a:extLst>
                <a:ext uri="{FF2B5EF4-FFF2-40B4-BE49-F238E27FC236}">
                  <a16:creationId xmlns:a16="http://schemas.microsoft.com/office/drawing/2014/main" id="{294F84BC-3795-BC3B-D76B-88BFD7A577D9}"/>
                </a:ext>
              </a:extLst>
            </p:cNvPr>
            <p:cNvSpPr/>
            <p:nvPr/>
          </p:nvSpPr>
          <p:spPr bwMode="auto">
            <a:xfrm>
              <a:off x="1649413" y="4760913"/>
              <a:ext cx="120650" cy="49213"/>
            </a:xfrm>
            <a:custGeom>
              <a:avLst/>
              <a:gdLst>
                <a:gd name="T0" fmla="*/ 8 w 38"/>
                <a:gd name="T1" fmla="*/ 11 h 16"/>
                <a:gd name="T2" fmla="*/ 0 w 38"/>
                <a:gd name="T3" fmla="*/ 7 h 16"/>
                <a:gd name="T4" fmla="*/ 8 w 38"/>
                <a:gd name="T5" fmla="*/ 4 h 16"/>
                <a:gd name="T6" fmla="*/ 32 w 38"/>
                <a:gd name="T7" fmla="*/ 6 h 16"/>
                <a:gd name="T8" fmla="*/ 38 w 38"/>
                <a:gd name="T9" fmla="*/ 11 h 16"/>
                <a:gd name="T10" fmla="*/ 31 w 38"/>
                <a:gd name="T11" fmla="*/ 15 h 16"/>
                <a:gd name="T12" fmla="*/ 8 w 38"/>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38" h="16">
                  <a:moveTo>
                    <a:pt x="8" y="11"/>
                  </a:moveTo>
                  <a:cubicBezTo>
                    <a:pt x="4" y="12"/>
                    <a:pt x="0" y="13"/>
                    <a:pt x="0" y="7"/>
                  </a:cubicBezTo>
                  <a:cubicBezTo>
                    <a:pt x="0" y="0"/>
                    <a:pt x="5" y="4"/>
                    <a:pt x="8" y="4"/>
                  </a:cubicBezTo>
                  <a:cubicBezTo>
                    <a:pt x="16" y="3"/>
                    <a:pt x="24" y="8"/>
                    <a:pt x="32" y="6"/>
                  </a:cubicBezTo>
                  <a:cubicBezTo>
                    <a:pt x="35" y="5"/>
                    <a:pt x="38" y="8"/>
                    <a:pt x="38" y="11"/>
                  </a:cubicBezTo>
                  <a:cubicBezTo>
                    <a:pt x="38" y="16"/>
                    <a:pt x="34" y="15"/>
                    <a:pt x="31" y="15"/>
                  </a:cubicBezTo>
                  <a:cubicBezTo>
                    <a:pt x="23" y="16"/>
                    <a:pt x="16" y="10"/>
                    <a:pt x="8" y="11"/>
                  </a:cubicBezTo>
                  <a:close/>
                </a:path>
              </a:pathLst>
            </a:custGeom>
            <a:solidFill>
              <a:srgbClr val="F2C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4" name="Freeform 531">
              <a:extLst>
                <a:ext uri="{FF2B5EF4-FFF2-40B4-BE49-F238E27FC236}">
                  <a16:creationId xmlns:a16="http://schemas.microsoft.com/office/drawing/2014/main" id="{A4E4CF2D-BD83-885F-42E1-865EC242C207}"/>
                </a:ext>
              </a:extLst>
            </p:cNvPr>
            <p:cNvSpPr/>
            <p:nvPr/>
          </p:nvSpPr>
          <p:spPr bwMode="auto">
            <a:xfrm>
              <a:off x="1838325" y="4603751"/>
              <a:ext cx="95250" cy="38100"/>
            </a:xfrm>
            <a:custGeom>
              <a:avLst/>
              <a:gdLst>
                <a:gd name="T0" fmla="*/ 11 w 30"/>
                <a:gd name="T1" fmla="*/ 3 h 12"/>
                <a:gd name="T2" fmla="*/ 18 w 30"/>
                <a:gd name="T3" fmla="*/ 2 h 12"/>
                <a:gd name="T4" fmla="*/ 28 w 30"/>
                <a:gd name="T5" fmla="*/ 0 h 12"/>
                <a:gd name="T6" fmla="*/ 27 w 30"/>
                <a:gd name="T7" fmla="*/ 6 h 12"/>
                <a:gd name="T8" fmla="*/ 7 w 30"/>
                <a:gd name="T9" fmla="*/ 11 h 12"/>
                <a:gd name="T10" fmla="*/ 0 w 30"/>
                <a:gd name="T11" fmla="*/ 6 h 12"/>
                <a:gd name="T12" fmla="*/ 7 w 30"/>
                <a:gd name="T13" fmla="*/ 3 h 12"/>
                <a:gd name="T14" fmla="*/ 11 w 30"/>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2">
                  <a:moveTo>
                    <a:pt x="11" y="3"/>
                  </a:moveTo>
                  <a:cubicBezTo>
                    <a:pt x="14" y="4"/>
                    <a:pt x="16" y="4"/>
                    <a:pt x="18" y="2"/>
                  </a:cubicBezTo>
                  <a:cubicBezTo>
                    <a:pt x="21" y="1"/>
                    <a:pt x="25" y="0"/>
                    <a:pt x="28" y="0"/>
                  </a:cubicBezTo>
                  <a:cubicBezTo>
                    <a:pt x="30" y="3"/>
                    <a:pt x="29" y="5"/>
                    <a:pt x="27" y="6"/>
                  </a:cubicBezTo>
                  <a:cubicBezTo>
                    <a:pt x="21" y="11"/>
                    <a:pt x="13" y="11"/>
                    <a:pt x="7" y="11"/>
                  </a:cubicBezTo>
                  <a:cubicBezTo>
                    <a:pt x="4" y="12"/>
                    <a:pt x="0" y="9"/>
                    <a:pt x="0" y="6"/>
                  </a:cubicBezTo>
                  <a:cubicBezTo>
                    <a:pt x="0" y="1"/>
                    <a:pt x="4" y="3"/>
                    <a:pt x="7" y="3"/>
                  </a:cubicBezTo>
                  <a:cubicBezTo>
                    <a:pt x="8" y="3"/>
                    <a:pt x="10" y="3"/>
                    <a:pt x="11" y="3"/>
                  </a:cubicBezTo>
                  <a:close/>
                </a:path>
              </a:pathLst>
            </a:custGeom>
            <a:solidFill>
              <a:srgbClr val="F5CD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5" name="Freeform 532">
              <a:extLst>
                <a:ext uri="{FF2B5EF4-FFF2-40B4-BE49-F238E27FC236}">
                  <a16:creationId xmlns:a16="http://schemas.microsoft.com/office/drawing/2014/main" id="{3B267077-2BD5-E770-1C1D-5E33B1D7FDAB}"/>
                </a:ext>
              </a:extLst>
            </p:cNvPr>
            <p:cNvSpPr/>
            <p:nvPr/>
          </p:nvSpPr>
          <p:spPr bwMode="auto">
            <a:xfrm>
              <a:off x="1546225" y="4568826"/>
              <a:ext cx="69850" cy="73025"/>
            </a:xfrm>
            <a:custGeom>
              <a:avLst/>
              <a:gdLst>
                <a:gd name="T0" fmla="*/ 7 w 22"/>
                <a:gd name="T1" fmla="*/ 19 h 23"/>
                <a:gd name="T2" fmla="*/ 5 w 22"/>
                <a:gd name="T3" fmla="*/ 13 h 23"/>
                <a:gd name="T4" fmla="*/ 5 w 22"/>
                <a:gd name="T5" fmla="*/ 2 h 23"/>
                <a:gd name="T6" fmla="*/ 18 w 22"/>
                <a:gd name="T7" fmla="*/ 8 h 23"/>
                <a:gd name="T8" fmla="*/ 13 w 22"/>
                <a:gd name="T9" fmla="*/ 19 h 23"/>
                <a:gd name="T10" fmla="*/ 7 w 22"/>
                <a:gd name="T11" fmla="*/ 19 h 23"/>
                <a:gd name="T12" fmla="*/ 7 w 2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22" h="23">
                  <a:moveTo>
                    <a:pt x="7" y="19"/>
                  </a:moveTo>
                  <a:cubicBezTo>
                    <a:pt x="4" y="17"/>
                    <a:pt x="6" y="14"/>
                    <a:pt x="5" y="13"/>
                  </a:cubicBezTo>
                  <a:cubicBezTo>
                    <a:pt x="3" y="9"/>
                    <a:pt x="0" y="5"/>
                    <a:pt x="5" y="2"/>
                  </a:cubicBezTo>
                  <a:cubicBezTo>
                    <a:pt x="10" y="0"/>
                    <a:pt x="15" y="4"/>
                    <a:pt x="18" y="8"/>
                  </a:cubicBezTo>
                  <a:cubicBezTo>
                    <a:pt x="22" y="13"/>
                    <a:pt x="13" y="14"/>
                    <a:pt x="13" y="19"/>
                  </a:cubicBezTo>
                  <a:cubicBezTo>
                    <a:pt x="13" y="23"/>
                    <a:pt x="9" y="18"/>
                    <a:pt x="7" y="19"/>
                  </a:cubicBezTo>
                  <a:cubicBezTo>
                    <a:pt x="7" y="19"/>
                    <a:pt x="7" y="19"/>
                    <a:pt x="7" y="19"/>
                  </a:cubicBezTo>
                  <a:close/>
                </a:path>
              </a:pathLst>
            </a:custGeom>
            <a:solidFill>
              <a:srgbClr val="EF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6" name="Freeform 533">
              <a:extLst>
                <a:ext uri="{FF2B5EF4-FFF2-40B4-BE49-F238E27FC236}">
                  <a16:creationId xmlns:a16="http://schemas.microsoft.com/office/drawing/2014/main" id="{53117333-5BA9-4267-FDF9-01CC6FB6F2C1}"/>
                </a:ext>
              </a:extLst>
            </p:cNvPr>
            <p:cNvSpPr/>
            <p:nvPr/>
          </p:nvSpPr>
          <p:spPr bwMode="auto">
            <a:xfrm>
              <a:off x="1643063" y="4716463"/>
              <a:ext cx="79375" cy="57150"/>
            </a:xfrm>
            <a:custGeom>
              <a:avLst/>
              <a:gdLst>
                <a:gd name="T0" fmla="*/ 18 w 25"/>
                <a:gd name="T1" fmla="*/ 5 h 18"/>
                <a:gd name="T2" fmla="*/ 20 w 25"/>
                <a:gd name="T3" fmla="*/ 14 h 18"/>
                <a:gd name="T4" fmla="*/ 5 w 25"/>
                <a:gd name="T5" fmla="*/ 13 h 18"/>
                <a:gd name="T6" fmla="*/ 6 w 25"/>
                <a:gd name="T7" fmla="*/ 4 h 18"/>
                <a:gd name="T8" fmla="*/ 18 w 25"/>
                <a:gd name="T9" fmla="*/ 5 h 18"/>
              </a:gdLst>
              <a:ahLst/>
              <a:cxnLst>
                <a:cxn ang="0">
                  <a:pos x="T0" y="T1"/>
                </a:cxn>
                <a:cxn ang="0">
                  <a:pos x="T2" y="T3"/>
                </a:cxn>
                <a:cxn ang="0">
                  <a:pos x="T4" y="T5"/>
                </a:cxn>
                <a:cxn ang="0">
                  <a:pos x="T6" y="T7"/>
                </a:cxn>
                <a:cxn ang="0">
                  <a:pos x="T8" y="T9"/>
                </a:cxn>
              </a:cxnLst>
              <a:rect l="0" t="0" r="r" b="b"/>
              <a:pathLst>
                <a:path w="25" h="18">
                  <a:moveTo>
                    <a:pt x="18" y="5"/>
                  </a:moveTo>
                  <a:cubicBezTo>
                    <a:pt x="20" y="8"/>
                    <a:pt x="25" y="11"/>
                    <a:pt x="20" y="14"/>
                  </a:cubicBezTo>
                  <a:cubicBezTo>
                    <a:pt x="15" y="18"/>
                    <a:pt x="10" y="16"/>
                    <a:pt x="5" y="13"/>
                  </a:cubicBezTo>
                  <a:cubicBezTo>
                    <a:pt x="0" y="10"/>
                    <a:pt x="3" y="7"/>
                    <a:pt x="6" y="4"/>
                  </a:cubicBezTo>
                  <a:cubicBezTo>
                    <a:pt x="10" y="2"/>
                    <a:pt x="14" y="0"/>
                    <a:pt x="18" y="5"/>
                  </a:cubicBezTo>
                  <a:close/>
                </a:path>
              </a:pathLst>
            </a:custGeom>
            <a:solidFill>
              <a:srgbClr val="F1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7" name="Freeform 534">
              <a:extLst>
                <a:ext uri="{FF2B5EF4-FFF2-40B4-BE49-F238E27FC236}">
                  <a16:creationId xmlns:a16="http://schemas.microsoft.com/office/drawing/2014/main" id="{4E3C4DAD-3D8E-325B-2371-1D40700CEDA4}"/>
                </a:ext>
              </a:extLst>
            </p:cNvPr>
            <p:cNvSpPr/>
            <p:nvPr/>
          </p:nvSpPr>
          <p:spPr bwMode="auto">
            <a:xfrm>
              <a:off x="1866900" y="4648201"/>
              <a:ext cx="57150" cy="42863"/>
            </a:xfrm>
            <a:custGeom>
              <a:avLst/>
              <a:gdLst>
                <a:gd name="T0" fmla="*/ 8 w 18"/>
                <a:gd name="T1" fmla="*/ 13 h 14"/>
                <a:gd name="T2" fmla="*/ 1 w 18"/>
                <a:gd name="T3" fmla="*/ 7 h 14"/>
                <a:gd name="T4" fmla="*/ 10 w 18"/>
                <a:gd name="T5" fmla="*/ 0 h 14"/>
                <a:gd name="T6" fmla="*/ 17 w 18"/>
                <a:gd name="T7" fmla="*/ 8 h 14"/>
                <a:gd name="T8" fmla="*/ 8 w 18"/>
                <a:gd name="T9" fmla="*/ 13 h 14"/>
              </a:gdLst>
              <a:ahLst/>
              <a:cxnLst>
                <a:cxn ang="0">
                  <a:pos x="T0" y="T1"/>
                </a:cxn>
                <a:cxn ang="0">
                  <a:pos x="T2" y="T3"/>
                </a:cxn>
                <a:cxn ang="0">
                  <a:pos x="T4" y="T5"/>
                </a:cxn>
                <a:cxn ang="0">
                  <a:pos x="T6" y="T7"/>
                </a:cxn>
                <a:cxn ang="0">
                  <a:pos x="T8" y="T9"/>
                </a:cxn>
              </a:cxnLst>
              <a:rect l="0" t="0" r="r" b="b"/>
              <a:pathLst>
                <a:path w="18" h="14">
                  <a:moveTo>
                    <a:pt x="8" y="13"/>
                  </a:moveTo>
                  <a:cubicBezTo>
                    <a:pt x="5" y="13"/>
                    <a:pt x="0" y="12"/>
                    <a:pt x="1" y="7"/>
                  </a:cubicBezTo>
                  <a:cubicBezTo>
                    <a:pt x="1" y="2"/>
                    <a:pt x="5" y="0"/>
                    <a:pt x="10" y="0"/>
                  </a:cubicBezTo>
                  <a:cubicBezTo>
                    <a:pt x="14" y="1"/>
                    <a:pt x="18" y="3"/>
                    <a:pt x="17" y="8"/>
                  </a:cubicBezTo>
                  <a:cubicBezTo>
                    <a:pt x="17" y="13"/>
                    <a:pt x="13" y="14"/>
                    <a:pt x="8" y="13"/>
                  </a:cubicBezTo>
                  <a:close/>
                </a:path>
              </a:pathLst>
            </a:custGeom>
            <a:solidFill>
              <a:srgbClr val="F2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8" name="Freeform 535">
              <a:extLst>
                <a:ext uri="{FF2B5EF4-FFF2-40B4-BE49-F238E27FC236}">
                  <a16:creationId xmlns:a16="http://schemas.microsoft.com/office/drawing/2014/main" id="{E1C56EB9-774F-4A2A-630C-FC8B8A11648F}"/>
                </a:ext>
              </a:extLst>
            </p:cNvPr>
            <p:cNvSpPr/>
            <p:nvPr/>
          </p:nvSpPr>
          <p:spPr bwMode="auto">
            <a:xfrm>
              <a:off x="1574800" y="4418013"/>
              <a:ext cx="47625" cy="50800"/>
            </a:xfrm>
            <a:custGeom>
              <a:avLst/>
              <a:gdLst>
                <a:gd name="T0" fmla="*/ 7 w 15"/>
                <a:gd name="T1" fmla="*/ 15 h 16"/>
                <a:gd name="T2" fmla="*/ 2 w 15"/>
                <a:gd name="T3" fmla="*/ 11 h 16"/>
                <a:gd name="T4" fmla="*/ 8 w 15"/>
                <a:gd name="T5" fmla="*/ 0 h 16"/>
                <a:gd name="T6" fmla="*/ 14 w 15"/>
                <a:gd name="T7" fmla="*/ 9 h 16"/>
                <a:gd name="T8" fmla="*/ 7 w 15"/>
                <a:gd name="T9" fmla="*/ 15 h 16"/>
              </a:gdLst>
              <a:ahLst/>
              <a:cxnLst>
                <a:cxn ang="0">
                  <a:pos x="T0" y="T1"/>
                </a:cxn>
                <a:cxn ang="0">
                  <a:pos x="T2" y="T3"/>
                </a:cxn>
                <a:cxn ang="0">
                  <a:pos x="T4" y="T5"/>
                </a:cxn>
                <a:cxn ang="0">
                  <a:pos x="T6" y="T7"/>
                </a:cxn>
                <a:cxn ang="0">
                  <a:pos x="T8" y="T9"/>
                </a:cxn>
              </a:cxnLst>
              <a:rect l="0" t="0" r="r" b="b"/>
              <a:pathLst>
                <a:path w="15" h="16">
                  <a:moveTo>
                    <a:pt x="7" y="15"/>
                  </a:moveTo>
                  <a:cubicBezTo>
                    <a:pt x="3" y="15"/>
                    <a:pt x="0" y="14"/>
                    <a:pt x="2" y="11"/>
                  </a:cubicBezTo>
                  <a:cubicBezTo>
                    <a:pt x="4" y="7"/>
                    <a:pt x="2" y="0"/>
                    <a:pt x="8" y="0"/>
                  </a:cubicBezTo>
                  <a:cubicBezTo>
                    <a:pt x="13" y="0"/>
                    <a:pt x="14" y="5"/>
                    <a:pt x="14" y="9"/>
                  </a:cubicBezTo>
                  <a:cubicBezTo>
                    <a:pt x="15" y="16"/>
                    <a:pt x="9" y="14"/>
                    <a:pt x="7" y="15"/>
                  </a:cubicBezTo>
                  <a:close/>
                </a:path>
              </a:pathLst>
            </a:custGeom>
            <a:solidFill>
              <a:srgbClr val="F3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9" name="Freeform 536">
              <a:extLst>
                <a:ext uri="{FF2B5EF4-FFF2-40B4-BE49-F238E27FC236}">
                  <a16:creationId xmlns:a16="http://schemas.microsoft.com/office/drawing/2014/main" id="{FF0F6B97-9D49-B99E-66D1-4C534B4395D7}"/>
                </a:ext>
              </a:extLst>
            </p:cNvPr>
            <p:cNvSpPr/>
            <p:nvPr/>
          </p:nvSpPr>
          <p:spPr bwMode="auto">
            <a:xfrm>
              <a:off x="1584325" y="4524376"/>
              <a:ext cx="55563" cy="47625"/>
            </a:xfrm>
            <a:custGeom>
              <a:avLst/>
              <a:gdLst>
                <a:gd name="T0" fmla="*/ 10 w 18"/>
                <a:gd name="T1" fmla="*/ 9 h 15"/>
                <a:gd name="T2" fmla="*/ 1 w 18"/>
                <a:gd name="T3" fmla="*/ 8 h 15"/>
                <a:gd name="T4" fmla="*/ 11 w 18"/>
                <a:gd name="T5" fmla="*/ 0 h 15"/>
                <a:gd name="T6" fmla="*/ 18 w 18"/>
                <a:gd name="T7" fmla="*/ 5 h 15"/>
                <a:gd name="T8" fmla="*/ 10 w 18"/>
                <a:gd name="T9" fmla="*/ 9 h 15"/>
              </a:gdLst>
              <a:ahLst/>
              <a:cxnLst>
                <a:cxn ang="0">
                  <a:pos x="T0" y="T1"/>
                </a:cxn>
                <a:cxn ang="0">
                  <a:pos x="T2" y="T3"/>
                </a:cxn>
                <a:cxn ang="0">
                  <a:pos x="T4" y="T5"/>
                </a:cxn>
                <a:cxn ang="0">
                  <a:pos x="T6" y="T7"/>
                </a:cxn>
                <a:cxn ang="0">
                  <a:pos x="T8" y="T9"/>
                </a:cxn>
              </a:cxnLst>
              <a:rect l="0" t="0" r="r" b="b"/>
              <a:pathLst>
                <a:path w="18" h="15">
                  <a:moveTo>
                    <a:pt x="10" y="9"/>
                  </a:moveTo>
                  <a:cubicBezTo>
                    <a:pt x="7" y="6"/>
                    <a:pt x="2" y="15"/>
                    <a:pt x="1" y="8"/>
                  </a:cubicBezTo>
                  <a:cubicBezTo>
                    <a:pt x="0" y="3"/>
                    <a:pt x="5" y="0"/>
                    <a:pt x="11" y="0"/>
                  </a:cubicBezTo>
                  <a:cubicBezTo>
                    <a:pt x="14" y="0"/>
                    <a:pt x="18" y="2"/>
                    <a:pt x="18" y="5"/>
                  </a:cubicBezTo>
                  <a:cubicBezTo>
                    <a:pt x="18" y="11"/>
                    <a:pt x="14" y="10"/>
                    <a:pt x="10" y="9"/>
                  </a:cubicBezTo>
                  <a:close/>
                </a:path>
              </a:pathLst>
            </a:custGeom>
            <a:solidFill>
              <a:srgbClr val="ED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0" name="Freeform 537">
              <a:extLst>
                <a:ext uri="{FF2B5EF4-FFF2-40B4-BE49-F238E27FC236}">
                  <a16:creationId xmlns:a16="http://schemas.microsoft.com/office/drawing/2014/main" id="{CBDCC425-7813-C6D6-4F3F-D1FF53FA4E49}"/>
                </a:ext>
              </a:extLst>
            </p:cNvPr>
            <p:cNvSpPr/>
            <p:nvPr/>
          </p:nvSpPr>
          <p:spPr bwMode="auto">
            <a:xfrm>
              <a:off x="1639888" y="4675188"/>
              <a:ext cx="38100" cy="38100"/>
            </a:xfrm>
            <a:custGeom>
              <a:avLst/>
              <a:gdLst>
                <a:gd name="T0" fmla="*/ 6 w 12"/>
                <a:gd name="T1" fmla="*/ 11 h 12"/>
                <a:gd name="T2" fmla="*/ 0 w 12"/>
                <a:gd name="T3" fmla="*/ 4 h 12"/>
                <a:gd name="T4" fmla="*/ 5 w 12"/>
                <a:gd name="T5" fmla="*/ 0 h 12"/>
                <a:gd name="T6" fmla="*/ 11 w 12"/>
                <a:gd name="T7" fmla="*/ 7 h 12"/>
                <a:gd name="T8" fmla="*/ 6 w 12"/>
                <a:gd name="T9" fmla="*/ 11 h 12"/>
              </a:gdLst>
              <a:ahLst/>
              <a:cxnLst>
                <a:cxn ang="0">
                  <a:pos x="T0" y="T1"/>
                </a:cxn>
                <a:cxn ang="0">
                  <a:pos x="T2" y="T3"/>
                </a:cxn>
                <a:cxn ang="0">
                  <a:pos x="T4" y="T5"/>
                </a:cxn>
                <a:cxn ang="0">
                  <a:pos x="T6" y="T7"/>
                </a:cxn>
                <a:cxn ang="0">
                  <a:pos x="T8" y="T9"/>
                </a:cxn>
              </a:cxnLst>
              <a:rect l="0" t="0" r="r" b="b"/>
              <a:pathLst>
                <a:path w="12" h="12">
                  <a:moveTo>
                    <a:pt x="6" y="11"/>
                  </a:moveTo>
                  <a:cubicBezTo>
                    <a:pt x="1" y="12"/>
                    <a:pt x="0" y="9"/>
                    <a:pt x="0" y="4"/>
                  </a:cubicBezTo>
                  <a:cubicBezTo>
                    <a:pt x="0" y="1"/>
                    <a:pt x="1" y="0"/>
                    <a:pt x="5" y="0"/>
                  </a:cubicBezTo>
                  <a:cubicBezTo>
                    <a:pt x="10" y="0"/>
                    <a:pt x="12" y="1"/>
                    <a:pt x="11" y="7"/>
                  </a:cubicBezTo>
                  <a:cubicBezTo>
                    <a:pt x="11" y="10"/>
                    <a:pt x="8" y="10"/>
                    <a:pt x="6" y="11"/>
                  </a:cubicBezTo>
                  <a:close/>
                </a:path>
              </a:pathLst>
            </a:custGeom>
            <a:solidFill>
              <a:srgbClr val="F5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1" name="Freeform 538">
              <a:extLst>
                <a:ext uri="{FF2B5EF4-FFF2-40B4-BE49-F238E27FC236}">
                  <a16:creationId xmlns:a16="http://schemas.microsoft.com/office/drawing/2014/main" id="{CBB9B55C-1C85-70BF-A2F8-2C5CD17701D5}"/>
                </a:ext>
              </a:extLst>
            </p:cNvPr>
            <p:cNvSpPr/>
            <p:nvPr/>
          </p:nvSpPr>
          <p:spPr bwMode="auto">
            <a:xfrm>
              <a:off x="1668463" y="4697413"/>
              <a:ext cx="41275" cy="34925"/>
            </a:xfrm>
            <a:custGeom>
              <a:avLst/>
              <a:gdLst>
                <a:gd name="T0" fmla="*/ 9 w 13"/>
                <a:gd name="T1" fmla="*/ 1 h 11"/>
                <a:gd name="T2" fmla="*/ 13 w 13"/>
                <a:gd name="T3" fmla="*/ 3 h 11"/>
                <a:gd name="T4" fmla="*/ 13 w 13"/>
                <a:gd name="T5" fmla="*/ 8 h 11"/>
                <a:gd name="T6" fmla="*/ 2 w 13"/>
                <a:gd name="T7" fmla="*/ 8 h 11"/>
                <a:gd name="T8" fmla="*/ 5 w 13"/>
                <a:gd name="T9" fmla="*/ 0 h 11"/>
                <a:gd name="T10" fmla="*/ 9 w 13"/>
                <a:gd name="T11" fmla="*/ 1 h 11"/>
              </a:gdLst>
              <a:ahLst/>
              <a:cxnLst>
                <a:cxn ang="0">
                  <a:pos x="T0" y="T1"/>
                </a:cxn>
                <a:cxn ang="0">
                  <a:pos x="T2" y="T3"/>
                </a:cxn>
                <a:cxn ang="0">
                  <a:pos x="T4" y="T5"/>
                </a:cxn>
                <a:cxn ang="0">
                  <a:pos x="T6" y="T7"/>
                </a:cxn>
                <a:cxn ang="0">
                  <a:pos x="T8" y="T9"/>
                </a:cxn>
                <a:cxn ang="0">
                  <a:pos x="T10" y="T11"/>
                </a:cxn>
              </a:cxnLst>
              <a:rect l="0" t="0" r="r" b="b"/>
              <a:pathLst>
                <a:path w="13" h="11">
                  <a:moveTo>
                    <a:pt x="9" y="1"/>
                  </a:moveTo>
                  <a:cubicBezTo>
                    <a:pt x="10" y="1"/>
                    <a:pt x="11" y="2"/>
                    <a:pt x="13" y="3"/>
                  </a:cubicBezTo>
                  <a:cubicBezTo>
                    <a:pt x="13" y="5"/>
                    <a:pt x="13" y="6"/>
                    <a:pt x="13" y="8"/>
                  </a:cubicBezTo>
                  <a:cubicBezTo>
                    <a:pt x="9" y="10"/>
                    <a:pt x="5" y="11"/>
                    <a:pt x="2" y="8"/>
                  </a:cubicBezTo>
                  <a:cubicBezTo>
                    <a:pt x="0" y="5"/>
                    <a:pt x="0" y="1"/>
                    <a:pt x="5" y="0"/>
                  </a:cubicBezTo>
                  <a:cubicBezTo>
                    <a:pt x="6" y="0"/>
                    <a:pt x="8" y="0"/>
                    <a:pt x="9" y="1"/>
                  </a:cubicBezTo>
                  <a:close/>
                </a:path>
              </a:pathLst>
            </a:custGeom>
            <a:solidFill>
              <a:srgbClr val="EC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2" name="Freeform 539">
              <a:extLst>
                <a:ext uri="{FF2B5EF4-FFF2-40B4-BE49-F238E27FC236}">
                  <a16:creationId xmlns:a16="http://schemas.microsoft.com/office/drawing/2014/main" id="{968A3868-F7B7-E496-2EE8-99ABC3D8D3AD}"/>
                </a:ext>
              </a:extLst>
            </p:cNvPr>
            <p:cNvSpPr/>
            <p:nvPr/>
          </p:nvSpPr>
          <p:spPr bwMode="auto">
            <a:xfrm>
              <a:off x="1658938" y="4697413"/>
              <a:ext cx="50800" cy="38100"/>
            </a:xfrm>
            <a:custGeom>
              <a:avLst/>
              <a:gdLst>
                <a:gd name="T0" fmla="*/ 8 w 16"/>
                <a:gd name="T1" fmla="*/ 0 h 12"/>
                <a:gd name="T2" fmla="*/ 16 w 16"/>
                <a:gd name="T3" fmla="*/ 8 h 12"/>
                <a:gd name="T4" fmla="*/ 13 w 16"/>
                <a:gd name="T5" fmla="*/ 11 h 12"/>
                <a:gd name="T6" fmla="*/ 1 w 16"/>
                <a:gd name="T7" fmla="*/ 10 h 12"/>
                <a:gd name="T8" fmla="*/ 0 w 16"/>
                <a:gd name="T9" fmla="*/ 4 h 12"/>
                <a:gd name="T10" fmla="*/ 5 w 16"/>
                <a:gd name="T11" fmla="*/ 0 h 12"/>
                <a:gd name="T12" fmla="*/ 8 w 1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8" y="0"/>
                  </a:moveTo>
                  <a:cubicBezTo>
                    <a:pt x="1" y="12"/>
                    <a:pt x="11" y="7"/>
                    <a:pt x="16" y="8"/>
                  </a:cubicBezTo>
                  <a:cubicBezTo>
                    <a:pt x="15" y="9"/>
                    <a:pt x="14" y="10"/>
                    <a:pt x="13" y="11"/>
                  </a:cubicBezTo>
                  <a:cubicBezTo>
                    <a:pt x="9" y="11"/>
                    <a:pt x="5" y="11"/>
                    <a:pt x="1" y="10"/>
                  </a:cubicBezTo>
                  <a:cubicBezTo>
                    <a:pt x="2" y="8"/>
                    <a:pt x="4" y="6"/>
                    <a:pt x="0" y="4"/>
                  </a:cubicBezTo>
                  <a:cubicBezTo>
                    <a:pt x="2" y="2"/>
                    <a:pt x="3" y="1"/>
                    <a:pt x="5" y="0"/>
                  </a:cubicBezTo>
                  <a:cubicBezTo>
                    <a:pt x="6" y="0"/>
                    <a:pt x="7" y="0"/>
                    <a:pt x="8" y="0"/>
                  </a:cubicBezTo>
                  <a:close/>
                </a:path>
              </a:pathLst>
            </a:custGeom>
            <a:solidFill>
              <a:srgbClr val="A66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3" name="Freeform 540">
              <a:extLst>
                <a:ext uri="{FF2B5EF4-FFF2-40B4-BE49-F238E27FC236}">
                  <a16:creationId xmlns:a16="http://schemas.microsoft.com/office/drawing/2014/main" id="{16F0902D-87F9-C123-CA1E-0A559F2A6504}"/>
                </a:ext>
              </a:extLst>
            </p:cNvPr>
            <p:cNvSpPr/>
            <p:nvPr/>
          </p:nvSpPr>
          <p:spPr bwMode="auto">
            <a:xfrm>
              <a:off x="1639888" y="4645026"/>
              <a:ext cx="34925" cy="23813"/>
            </a:xfrm>
            <a:custGeom>
              <a:avLst/>
              <a:gdLst>
                <a:gd name="T0" fmla="*/ 6 w 11"/>
                <a:gd name="T1" fmla="*/ 1 h 8"/>
                <a:gd name="T2" fmla="*/ 9 w 11"/>
                <a:gd name="T3" fmla="*/ 7 h 8"/>
                <a:gd name="T4" fmla="*/ 4 w 11"/>
                <a:gd name="T5" fmla="*/ 8 h 8"/>
                <a:gd name="T6" fmla="*/ 0 w 11"/>
                <a:gd name="T7" fmla="*/ 3 h 8"/>
                <a:gd name="T8" fmla="*/ 6 w 11"/>
                <a:gd name="T9" fmla="*/ 1 h 8"/>
                <a:gd name="T10" fmla="*/ 6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6" y="1"/>
                  </a:moveTo>
                  <a:cubicBezTo>
                    <a:pt x="6" y="3"/>
                    <a:pt x="11" y="4"/>
                    <a:pt x="9" y="7"/>
                  </a:cubicBezTo>
                  <a:cubicBezTo>
                    <a:pt x="8" y="8"/>
                    <a:pt x="5" y="8"/>
                    <a:pt x="4" y="8"/>
                  </a:cubicBezTo>
                  <a:cubicBezTo>
                    <a:pt x="2" y="7"/>
                    <a:pt x="0" y="5"/>
                    <a:pt x="0" y="3"/>
                  </a:cubicBezTo>
                  <a:cubicBezTo>
                    <a:pt x="1" y="0"/>
                    <a:pt x="4" y="2"/>
                    <a:pt x="6" y="1"/>
                  </a:cubicBezTo>
                  <a:cubicBezTo>
                    <a:pt x="6" y="1"/>
                    <a:pt x="6" y="1"/>
                    <a:pt x="6" y="1"/>
                  </a:cubicBezTo>
                  <a:close/>
                </a:path>
              </a:pathLst>
            </a:custGeom>
            <a:solidFill>
              <a:srgbClr val="E7C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4" name="Freeform 541">
              <a:extLst>
                <a:ext uri="{FF2B5EF4-FFF2-40B4-BE49-F238E27FC236}">
                  <a16:creationId xmlns:a16="http://schemas.microsoft.com/office/drawing/2014/main" id="{D8C2B9F6-4AAD-FCD6-3D08-179CA7C8BCB2}"/>
                </a:ext>
              </a:extLst>
            </p:cNvPr>
            <p:cNvSpPr/>
            <p:nvPr/>
          </p:nvSpPr>
          <p:spPr bwMode="auto">
            <a:xfrm>
              <a:off x="1889125" y="4694238"/>
              <a:ext cx="28575" cy="22225"/>
            </a:xfrm>
            <a:custGeom>
              <a:avLst/>
              <a:gdLst>
                <a:gd name="T0" fmla="*/ 3 w 9"/>
                <a:gd name="T1" fmla="*/ 7 h 7"/>
                <a:gd name="T2" fmla="*/ 0 w 9"/>
                <a:gd name="T3" fmla="*/ 4 h 7"/>
                <a:gd name="T4" fmla="*/ 6 w 9"/>
                <a:gd name="T5" fmla="*/ 0 h 7"/>
                <a:gd name="T6" fmla="*/ 8 w 9"/>
                <a:gd name="T7" fmla="*/ 3 h 7"/>
                <a:gd name="T8" fmla="*/ 3 w 9"/>
                <a:gd name="T9" fmla="*/ 7 h 7"/>
              </a:gdLst>
              <a:ahLst/>
              <a:cxnLst>
                <a:cxn ang="0">
                  <a:pos x="T0" y="T1"/>
                </a:cxn>
                <a:cxn ang="0">
                  <a:pos x="T2" y="T3"/>
                </a:cxn>
                <a:cxn ang="0">
                  <a:pos x="T4" y="T5"/>
                </a:cxn>
                <a:cxn ang="0">
                  <a:pos x="T6" y="T7"/>
                </a:cxn>
                <a:cxn ang="0">
                  <a:pos x="T8" y="T9"/>
                </a:cxn>
              </a:cxnLst>
              <a:rect l="0" t="0" r="r" b="b"/>
              <a:pathLst>
                <a:path w="9" h="7">
                  <a:moveTo>
                    <a:pt x="3" y="7"/>
                  </a:moveTo>
                  <a:cubicBezTo>
                    <a:pt x="2" y="7"/>
                    <a:pt x="0" y="6"/>
                    <a:pt x="0" y="4"/>
                  </a:cubicBezTo>
                  <a:cubicBezTo>
                    <a:pt x="1" y="1"/>
                    <a:pt x="3" y="1"/>
                    <a:pt x="6" y="0"/>
                  </a:cubicBezTo>
                  <a:cubicBezTo>
                    <a:pt x="8" y="0"/>
                    <a:pt x="9" y="2"/>
                    <a:pt x="8" y="3"/>
                  </a:cubicBezTo>
                  <a:cubicBezTo>
                    <a:pt x="7" y="5"/>
                    <a:pt x="6" y="6"/>
                    <a:pt x="3" y="7"/>
                  </a:cubicBezTo>
                  <a:close/>
                </a:path>
              </a:pathLst>
            </a:custGeom>
            <a:solidFill>
              <a:srgbClr val="DDB7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5" name="Freeform 542">
              <a:extLst>
                <a:ext uri="{FF2B5EF4-FFF2-40B4-BE49-F238E27FC236}">
                  <a16:creationId xmlns:a16="http://schemas.microsoft.com/office/drawing/2014/main" id="{8740D0F3-0DD4-129E-88D8-9998B514B98B}"/>
                </a:ext>
              </a:extLst>
            </p:cNvPr>
            <p:cNvSpPr/>
            <p:nvPr/>
          </p:nvSpPr>
          <p:spPr bwMode="auto">
            <a:xfrm>
              <a:off x="2325688" y="3211513"/>
              <a:ext cx="125413" cy="53975"/>
            </a:xfrm>
            <a:custGeom>
              <a:avLst/>
              <a:gdLst>
                <a:gd name="T0" fmla="*/ 0 w 40"/>
                <a:gd name="T1" fmla="*/ 10 h 17"/>
                <a:gd name="T2" fmla="*/ 40 w 40"/>
                <a:gd name="T3" fmla="*/ 0 h 17"/>
                <a:gd name="T4" fmla="*/ 35 w 40"/>
                <a:gd name="T5" fmla="*/ 8 h 17"/>
                <a:gd name="T6" fmla="*/ 0 w 40"/>
                <a:gd name="T7" fmla="*/ 10 h 17"/>
              </a:gdLst>
              <a:ahLst/>
              <a:cxnLst>
                <a:cxn ang="0">
                  <a:pos x="T0" y="T1"/>
                </a:cxn>
                <a:cxn ang="0">
                  <a:pos x="T2" y="T3"/>
                </a:cxn>
                <a:cxn ang="0">
                  <a:pos x="T4" y="T5"/>
                </a:cxn>
                <a:cxn ang="0">
                  <a:pos x="T6" y="T7"/>
                </a:cxn>
              </a:cxnLst>
              <a:rect l="0" t="0" r="r" b="b"/>
              <a:pathLst>
                <a:path w="40" h="17">
                  <a:moveTo>
                    <a:pt x="0" y="10"/>
                  </a:moveTo>
                  <a:cubicBezTo>
                    <a:pt x="16" y="15"/>
                    <a:pt x="27" y="5"/>
                    <a:pt x="40" y="0"/>
                  </a:cubicBezTo>
                  <a:cubicBezTo>
                    <a:pt x="40" y="6"/>
                    <a:pt x="40" y="6"/>
                    <a:pt x="35" y="8"/>
                  </a:cubicBezTo>
                  <a:cubicBezTo>
                    <a:pt x="13" y="17"/>
                    <a:pt x="9" y="17"/>
                    <a:pt x="0" y="10"/>
                  </a:cubicBezTo>
                  <a:close/>
                </a:path>
              </a:pathLst>
            </a:custGeom>
            <a:solidFill>
              <a:srgbClr val="8839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6" name="Freeform 543">
              <a:extLst>
                <a:ext uri="{FF2B5EF4-FFF2-40B4-BE49-F238E27FC236}">
                  <a16:creationId xmlns:a16="http://schemas.microsoft.com/office/drawing/2014/main" id="{1038A928-CF56-E4F2-4BD1-D4B7AE6E7D58}"/>
                </a:ext>
              </a:extLst>
            </p:cNvPr>
            <p:cNvSpPr/>
            <p:nvPr/>
          </p:nvSpPr>
          <p:spPr bwMode="auto">
            <a:xfrm>
              <a:off x="1838325" y="4078288"/>
              <a:ext cx="92075" cy="85725"/>
            </a:xfrm>
            <a:custGeom>
              <a:avLst/>
              <a:gdLst>
                <a:gd name="T0" fmla="*/ 2 w 29"/>
                <a:gd name="T1" fmla="*/ 2 h 27"/>
                <a:gd name="T2" fmla="*/ 25 w 29"/>
                <a:gd name="T3" fmla="*/ 11 h 27"/>
                <a:gd name="T4" fmla="*/ 24 w 29"/>
                <a:gd name="T5" fmla="*/ 21 h 27"/>
                <a:gd name="T6" fmla="*/ 15 w 29"/>
                <a:gd name="T7" fmla="*/ 25 h 27"/>
                <a:gd name="T8" fmla="*/ 3 w 29"/>
                <a:gd name="T9" fmla="*/ 2 h 27"/>
                <a:gd name="T10" fmla="*/ 2 w 29"/>
                <a:gd name="T11" fmla="*/ 2 h 27"/>
              </a:gdLst>
              <a:ahLst/>
              <a:cxnLst>
                <a:cxn ang="0">
                  <a:pos x="T0" y="T1"/>
                </a:cxn>
                <a:cxn ang="0">
                  <a:pos x="T2" y="T3"/>
                </a:cxn>
                <a:cxn ang="0">
                  <a:pos x="T4" y="T5"/>
                </a:cxn>
                <a:cxn ang="0">
                  <a:pos x="T6" y="T7"/>
                </a:cxn>
                <a:cxn ang="0">
                  <a:pos x="T8" y="T9"/>
                </a:cxn>
                <a:cxn ang="0">
                  <a:pos x="T10" y="T11"/>
                </a:cxn>
              </a:cxnLst>
              <a:rect l="0" t="0" r="r" b="b"/>
              <a:pathLst>
                <a:path w="28" h="27">
                  <a:moveTo>
                    <a:pt x="2" y="2"/>
                  </a:moveTo>
                  <a:cubicBezTo>
                    <a:pt x="12" y="0"/>
                    <a:pt x="18" y="6"/>
                    <a:pt x="25" y="11"/>
                  </a:cubicBezTo>
                  <a:cubicBezTo>
                    <a:pt x="29" y="14"/>
                    <a:pt x="27" y="18"/>
                    <a:pt x="24" y="21"/>
                  </a:cubicBezTo>
                  <a:cubicBezTo>
                    <a:pt x="22" y="25"/>
                    <a:pt x="20" y="27"/>
                    <a:pt x="15" y="25"/>
                  </a:cubicBezTo>
                  <a:cubicBezTo>
                    <a:pt x="6" y="20"/>
                    <a:pt x="0" y="13"/>
                    <a:pt x="3" y="2"/>
                  </a:cubicBezTo>
                  <a:cubicBezTo>
                    <a:pt x="3" y="2"/>
                    <a:pt x="2" y="2"/>
                    <a:pt x="2" y="2"/>
                  </a:cubicBezTo>
                  <a:close/>
                </a:path>
              </a:pathLst>
            </a:custGeom>
            <a:solidFill>
              <a:srgbClr val="F7C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7" name="Freeform 544">
              <a:extLst>
                <a:ext uri="{FF2B5EF4-FFF2-40B4-BE49-F238E27FC236}">
                  <a16:creationId xmlns:a16="http://schemas.microsoft.com/office/drawing/2014/main" id="{1C7ABDED-B692-0282-638F-2F9742DB7C44}"/>
                </a:ext>
              </a:extLst>
            </p:cNvPr>
            <p:cNvSpPr/>
            <p:nvPr/>
          </p:nvSpPr>
          <p:spPr bwMode="auto">
            <a:xfrm>
              <a:off x="1957388" y="4094163"/>
              <a:ext cx="95250" cy="60325"/>
            </a:xfrm>
            <a:custGeom>
              <a:avLst/>
              <a:gdLst>
                <a:gd name="T0" fmla="*/ 2 w 30"/>
                <a:gd name="T1" fmla="*/ 8 h 19"/>
                <a:gd name="T2" fmla="*/ 29 w 30"/>
                <a:gd name="T3" fmla="*/ 12 h 19"/>
                <a:gd name="T4" fmla="*/ 28 w 30"/>
                <a:gd name="T5" fmla="*/ 16 h 19"/>
                <a:gd name="T6" fmla="*/ 21 w 30"/>
                <a:gd name="T7" fmla="*/ 17 h 19"/>
                <a:gd name="T8" fmla="*/ 2 w 30"/>
                <a:gd name="T9" fmla="*/ 13 h 19"/>
                <a:gd name="T10" fmla="*/ 2 w 30"/>
                <a:gd name="T11" fmla="*/ 8 h 19"/>
              </a:gdLst>
              <a:ahLst/>
              <a:cxnLst>
                <a:cxn ang="0">
                  <a:pos x="T0" y="T1"/>
                </a:cxn>
                <a:cxn ang="0">
                  <a:pos x="T2" y="T3"/>
                </a:cxn>
                <a:cxn ang="0">
                  <a:pos x="T4" y="T5"/>
                </a:cxn>
                <a:cxn ang="0">
                  <a:pos x="T6" y="T7"/>
                </a:cxn>
                <a:cxn ang="0">
                  <a:pos x="T8" y="T9"/>
                </a:cxn>
                <a:cxn ang="0">
                  <a:pos x="T10" y="T11"/>
                </a:cxn>
              </a:cxnLst>
              <a:rect l="0" t="0" r="r" b="b"/>
              <a:pathLst>
                <a:path w="30" h="19">
                  <a:moveTo>
                    <a:pt x="2" y="8"/>
                  </a:moveTo>
                  <a:cubicBezTo>
                    <a:pt x="10" y="0"/>
                    <a:pt x="23" y="2"/>
                    <a:pt x="29" y="12"/>
                  </a:cubicBezTo>
                  <a:cubicBezTo>
                    <a:pt x="30" y="15"/>
                    <a:pt x="29" y="15"/>
                    <a:pt x="28" y="16"/>
                  </a:cubicBezTo>
                  <a:cubicBezTo>
                    <a:pt x="26" y="18"/>
                    <a:pt x="24" y="19"/>
                    <a:pt x="21" y="17"/>
                  </a:cubicBezTo>
                  <a:cubicBezTo>
                    <a:pt x="15" y="13"/>
                    <a:pt x="9" y="9"/>
                    <a:pt x="2" y="13"/>
                  </a:cubicBezTo>
                  <a:cubicBezTo>
                    <a:pt x="1" y="11"/>
                    <a:pt x="0" y="10"/>
                    <a:pt x="2" y="8"/>
                  </a:cubicBezTo>
                  <a:close/>
                </a:path>
              </a:pathLst>
            </a:custGeom>
            <a:solidFill>
              <a:srgbClr val="EE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8" name="Freeform 545">
              <a:extLst>
                <a:ext uri="{FF2B5EF4-FFF2-40B4-BE49-F238E27FC236}">
                  <a16:creationId xmlns:a16="http://schemas.microsoft.com/office/drawing/2014/main" id="{4310BA16-E7C0-B37A-0173-B580FFBB9763}"/>
                </a:ext>
              </a:extLst>
            </p:cNvPr>
            <p:cNvSpPr/>
            <p:nvPr/>
          </p:nvSpPr>
          <p:spPr bwMode="auto">
            <a:xfrm>
              <a:off x="1960563" y="4144963"/>
              <a:ext cx="50800" cy="57150"/>
            </a:xfrm>
            <a:custGeom>
              <a:avLst/>
              <a:gdLst>
                <a:gd name="T0" fmla="*/ 0 w 16"/>
                <a:gd name="T1" fmla="*/ 13 h 18"/>
                <a:gd name="T2" fmla="*/ 10 w 16"/>
                <a:gd name="T3" fmla="*/ 3 h 18"/>
                <a:gd name="T4" fmla="*/ 14 w 16"/>
                <a:gd name="T5" fmla="*/ 9 h 18"/>
                <a:gd name="T6" fmla="*/ 0 w 16"/>
                <a:gd name="T7" fmla="*/ 13 h 18"/>
              </a:gdLst>
              <a:ahLst/>
              <a:cxnLst>
                <a:cxn ang="0">
                  <a:pos x="T0" y="T1"/>
                </a:cxn>
                <a:cxn ang="0">
                  <a:pos x="T2" y="T3"/>
                </a:cxn>
                <a:cxn ang="0">
                  <a:pos x="T4" y="T5"/>
                </a:cxn>
                <a:cxn ang="0">
                  <a:pos x="T6" y="T7"/>
                </a:cxn>
              </a:cxnLst>
              <a:rect l="0" t="0" r="r" b="b"/>
              <a:pathLst>
                <a:path w="16" h="18">
                  <a:moveTo>
                    <a:pt x="0" y="13"/>
                  </a:moveTo>
                  <a:cubicBezTo>
                    <a:pt x="4" y="10"/>
                    <a:pt x="1" y="0"/>
                    <a:pt x="10" y="3"/>
                  </a:cubicBezTo>
                  <a:cubicBezTo>
                    <a:pt x="13" y="3"/>
                    <a:pt x="16" y="4"/>
                    <a:pt x="14" y="9"/>
                  </a:cubicBezTo>
                  <a:cubicBezTo>
                    <a:pt x="12" y="18"/>
                    <a:pt x="5" y="12"/>
                    <a:pt x="0" y="13"/>
                  </a:cubicBezTo>
                  <a:close/>
                </a:path>
              </a:pathLst>
            </a:custGeom>
            <a:solidFill>
              <a:srgbClr val="E7B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9" name="Freeform 546">
              <a:extLst>
                <a:ext uri="{FF2B5EF4-FFF2-40B4-BE49-F238E27FC236}">
                  <a16:creationId xmlns:a16="http://schemas.microsoft.com/office/drawing/2014/main" id="{44A34E5B-8B1A-487C-7CA4-0E02CC852463}"/>
                </a:ext>
              </a:extLst>
            </p:cNvPr>
            <p:cNvSpPr/>
            <p:nvPr/>
          </p:nvSpPr>
          <p:spPr bwMode="auto">
            <a:xfrm>
              <a:off x="1930400" y="4113213"/>
              <a:ext cx="33338" cy="41275"/>
            </a:xfrm>
            <a:custGeom>
              <a:avLst/>
              <a:gdLst>
                <a:gd name="T0" fmla="*/ 11 w 11"/>
                <a:gd name="T1" fmla="*/ 2 h 13"/>
                <a:gd name="T2" fmla="*/ 11 w 11"/>
                <a:gd name="T3" fmla="*/ 7 h 13"/>
                <a:gd name="T4" fmla="*/ 2 w 11"/>
                <a:gd name="T5" fmla="*/ 10 h 13"/>
                <a:gd name="T6" fmla="*/ 5 w 11"/>
                <a:gd name="T7" fmla="*/ 1 h 13"/>
                <a:gd name="T8" fmla="*/ 5 w 11"/>
                <a:gd name="T9" fmla="*/ 2 h 13"/>
                <a:gd name="T10" fmla="*/ 11 w 11"/>
                <a:gd name="T11" fmla="*/ 2 h 13"/>
              </a:gdLst>
              <a:ahLst/>
              <a:cxnLst>
                <a:cxn ang="0">
                  <a:pos x="T0" y="T1"/>
                </a:cxn>
                <a:cxn ang="0">
                  <a:pos x="T2" y="T3"/>
                </a:cxn>
                <a:cxn ang="0">
                  <a:pos x="T4" y="T5"/>
                </a:cxn>
                <a:cxn ang="0">
                  <a:pos x="T6" y="T7"/>
                </a:cxn>
                <a:cxn ang="0">
                  <a:pos x="T8" y="T9"/>
                </a:cxn>
                <a:cxn ang="0">
                  <a:pos x="T10" y="T11"/>
                </a:cxn>
              </a:cxnLst>
              <a:rect l="0" t="0" r="r" b="b"/>
              <a:pathLst>
                <a:path w="11" h="13">
                  <a:moveTo>
                    <a:pt x="11" y="2"/>
                  </a:moveTo>
                  <a:cubicBezTo>
                    <a:pt x="11" y="4"/>
                    <a:pt x="11" y="5"/>
                    <a:pt x="11" y="7"/>
                  </a:cubicBezTo>
                  <a:cubicBezTo>
                    <a:pt x="9" y="10"/>
                    <a:pt x="5" y="13"/>
                    <a:pt x="2" y="10"/>
                  </a:cubicBezTo>
                  <a:cubicBezTo>
                    <a:pt x="0" y="7"/>
                    <a:pt x="4" y="4"/>
                    <a:pt x="5" y="1"/>
                  </a:cubicBezTo>
                  <a:cubicBezTo>
                    <a:pt x="5" y="1"/>
                    <a:pt x="5" y="2"/>
                    <a:pt x="5" y="2"/>
                  </a:cubicBezTo>
                  <a:cubicBezTo>
                    <a:pt x="7" y="2"/>
                    <a:pt x="9" y="0"/>
                    <a:pt x="11" y="2"/>
                  </a:cubicBezTo>
                  <a:close/>
                </a:path>
              </a:pathLst>
            </a:custGeom>
            <a:solidFill>
              <a:srgbClr val="F4D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0" name="Freeform 547">
              <a:extLst>
                <a:ext uri="{FF2B5EF4-FFF2-40B4-BE49-F238E27FC236}">
                  <a16:creationId xmlns:a16="http://schemas.microsoft.com/office/drawing/2014/main" id="{3DC30227-67D5-F27D-746E-33D9917F707D}"/>
                </a:ext>
              </a:extLst>
            </p:cNvPr>
            <p:cNvSpPr/>
            <p:nvPr/>
          </p:nvSpPr>
          <p:spPr bwMode="auto">
            <a:xfrm>
              <a:off x="1954213" y="4195763"/>
              <a:ext cx="44450" cy="23813"/>
            </a:xfrm>
            <a:custGeom>
              <a:avLst/>
              <a:gdLst>
                <a:gd name="T0" fmla="*/ 7 w 14"/>
                <a:gd name="T1" fmla="*/ 1 h 8"/>
                <a:gd name="T2" fmla="*/ 13 w 14"/>
                <a:gd name="T3" fmla="*/ 4 h 8"/>
                <a:gd name="T4" fmla="*/ 6 w 14"/>
                <a:gd name="T5" fmla="*/ 7 h 8"/>
                <a:gd name="T6" fmla="*/ 1 w 14"/>
                <a:gd name="T7" fmla="*/ 4 h 8"/>
                <a:gd name="T8" fmla="*/ 7 w 14"/>
                <a:gd name="T9" fmla="*/ 1 h 8"/>
              </a:gdLst>
              <a:ahLst/>
              <a:cxnLst>
                <a:cxn ang="0">
                  <a:pos x="T0" y="T1"/>
                </a:cxn>
                <a:cxn ang="0">
                  <a:pos x="T2" y="T3"/>
                </a:cxn>
                <a:cxn ang="0">
                  <a:pos x="T4" y="T5"/>
                </a:cxn>
                <a:cxn ang="0">
                  <a:pos x="T6" y="T7"/>
                </a:cxn>
                <a:cxn ang="0">
                  <a:pos x="T8" y="T9"/>
                </a:cxn>
              </a:cxnLst>
              <a:rect l="0" t="0" r="r" b="b"/>
              <a:pathLst>
                <a:path w="14" h="8">
                  <a:moveTo>
                    <a:pt x="7" y="1"/>
                  </a:moveTo>
                  <a:cubicBezTo>
                    <a:pt x="10" y="2"/>
                    <a:pt x="14" y="0"/>
                    <a:pt x="13" y="4"/>
                  </a:cubicBezTo>
                  <a:cubicBezTo>
                    <a:pt x="13" y="8"/>
                    <a:pt x="9" y="7"/>
                    <a:pt x="6" y="7"/>
                  </a:cubicBezTo>
                  <a:cubicBezTo>
                    <a:pt x="3" y="8"/>
                    <a:pt x="0" y="8"/>
                    <a:pt x="1" y="4"/>
                  </a:cubicBezTo>
                  <a:cubicBezTo>
                    <a:pt x="1" y="0"/>
                    <a:pt x="5" y="2"/>
                    <a:pt x="7" y="1"/>
                  </a:cubicBezTo>
                  <a:close/>
                </a:path>
              </a:pathLst>
            </a:custGeom>
            <a:solidFill>
              <a:srgbClr val="F8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1" name="Freeform 548">
              <a:extLst>
                <a:ext uri="{FF2B5EF4-FFF2-40B4-BE49-F238E27FC236}">
                  <a16:creationId xmlns:a16="http://schemas.microsoft.com/office/drawing/2014/main" id="{DCF4BD91-093E-A741-7155-D819C89FA22E}"/>
                </a:ext>
              </a:extLst>
            </p:cNvPr>
            <p:cNvSpPr/>
            <p:nvPr/>
          </p:nvSpPr>
          <p:spPr bwMode="auto">
            <a:xfrm>
              <a:off x="2024063" y="4170363"/>
              <a:ext cx="28575" cy="31750"/>
            </a:xfrm>
            <a:custGeom>
              <a:avLst/>
              <a:gdLst>
                <a:gd name="T0" fmla="*/ 1 w 9"/>
                <a:gd name="T1" fmla="*/ 0 h 10"/>
                <a:gd name="T2" fmla="*/ 1 w 9"/>
                <a:gd name="T3" fmla="*/ 10 h 10"/>
                <a:gd name="T4" fmla="*/ 0 w 9"/>
                <a:gd name="T5" fmla="*/ 2 h 10"/>
                <a:gd name="T6" fmla="*/ 1 w 9"/>
                <a:gd name="T7" fmla="*/ 0 h 10"/>
              </a:gdLst>
              <a:ahLst/>
              <a:cxnLst>
                <a:cxn ang="0">
                  <a:pos x="T0" y="T1"/>
                </a:cxn>
                <a:cxn ang="0">
                  <a:pos x="T2" y="T3"/>
                </a:cxn>
                <a:cxn ang="0">
                  <a:pos x="T4" y="T5"/>
                </a:cxn>
                <a:cxn ang="0">
                  <a:pos x="T6" y="T7"/>
                </a:cxn>
              </a:cxnLst>
              <a:rect l="0" t="0" r="r" b="b"/>
              <a:pathLst>
                <a:path w="9" h="10">
                  <a:moveTo>
                    <a:pt x="1" y="0"/>
                  </a:moveTo>
                  <a:cubicBezTo>
                    <a:pt x="9" y="5"/>
                    <a:pt x="9" y="5"/>
                    <a:pt x="1" y="10"/>
                  </a:cubicBezTo>
                  <a:cubicBezTo>
                    <a:pt x="1" y="7"/>
                    <a:pt x="0" y="4"/>
                    <a:pt x="0" y="2"/>
                  </a:cubicBezTo>
                  <a:cubicBezTo>
                    <a:pt x="0" y="1"/>
                    <a:pt x="1" y="0"/>
                    <a:pt x="1" y="0"/>
                  </a:cubicBezTo>
                  <a:close/>
                </a:path>
              </a:pathLst>
            </a:custGeom>
            <a:solidFill>
              <a:srgbClr val="EBC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2" name="Freeform 549">
              <a:extLst>
                <a:ext uri="{FF2B5EF4-FFF2-40B4-BE49-F238E27FC236}">
                  <a16:creationId xmlns:a16="http://schemas.microsoft.com/office/drawing/2014/main" id="{8E2FD9E5-839A-391C-01DE-C67A47DC58CE}"/>
                </a:ext>
              </a:extLst>
            </p:cNvPr>
            <p:cNvSpPr/>
            <p:nvPr/>
          </p:nvSpPr>
          <p:spPr bwMode="auto">
            <a:xfrm>
              <a:off x="1160463" y="5037138"/>
              <a:ext cx="36513" cy="44450"/>
            </a:xfrm>
            <a:custGeom>
              <a:avLst/>
              <a:gdLst>
                <a:gd name="T0" fmla="*/ 7 w 12"/>
                <a:gd name="T1" fmla="*/ 14 h 14"/>
                <a:gd name="T2" fmla="*/ 0 w 12"/>
                <a:gd name="T3" fmla="*/ 12 h 14"/>
                <a:gd name="T4" fmla="*/ 5 w 12"/>
                <a:gd name="T5" fmla="*/ 0 h 14"/>
                <a:gd name="T6" fmla="*/ 7 w 12"/>
                <a:gd name="T7" fmla="*/ 14 h 14"/>
              </a:gdLst>
              <a:ahLst/>
              <a:cxnLst>
                <a:cxn ang="0">
                  <a:pos x="T0" y="T1"/>
                </a:cxn>
                <a:cxn ang="0">
                  <a:pos x="T2" y="T3"/>
                </a:cxn>
                <a:cxn ang="0">
                  <a:pos x="T4" y="T5"/>
                </a:cxn>
                <a:cxn ang="0">
                  <a:pos x="T6" y="T7"/>
                </a:cxn>
              </a:cxnLst>
              <a:rect l="0" t="0" r="r" b="b"/>
              <a:pathLst>
                <a:path w="12" h="14">
                  <a:moveTo>
                    <a:pt x="7" y="14"/>
                  </a:moveTo>
                  <a:cubicBezTo>
                    <a:pt x="5" y="11"/>
                    <a:pt x="2" y="12"/>
                    <a:pt x="0" y="12"/>
                  </a:cubicBezTo>
                  <a:cubicBezTo>
                    <a:pt x="6" y="10"/>
                    <a:pt x="5" y="5"/>
                    <a:pt x="5" y="0"/>
                  </a:cubicBezTo>
                  <a:cubicBezTo>
                    <a:pt x="8" y="4"/>
                    <a:pt x="12" y="8"/>
                    <a:pt x="7" y="14"/>
                  </a:cubicBezTo>
                  <a:close/>
                </a:path>
              </a:pathLst>
            </a:custGeom>
            <a:solidFill>
              <a:srgbClr val="C99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3" name="Freeform 550">
              <a:extLst>
                <a:ext uri="{FF2B5EF4-FFF2-40B4-BE49-F238E27FC236}">
                  <a16:creationId xmlns:a16="http://schemas.microsoft.com/office/drawing/2014/main" id="{B091ABDA-829A-34E9-6A5C-56EDA88FF4C5}"/>
                </a:ext>
              </a:extLst>
            </p:cNvPr>
            <p:cNvSpPr/>
            <p:nvPr/>
          </p:nvSpPr>
          <p:spPr bwMode="auto">
            <a:xfrm>
              <a:off x="1109663" y="4813301"/>
              <a:ext cx="22225" cy="44450"/>
            </a:xfrm>
            <a:custGeom>
              <a:avLst/>
              <a:gdLst>
                <a:gd name="T0" fmla="*/ 3 w 7"/>
                <a:gd name="T1" fmla="*/ 0 h 14"/>
                <a:gd name="T2" fmla="*/ 3 w 7"/>
                <a:gd name="T3" fmla="*/ 14 h 14"/>
                <a:gd name="T4" fmla="*/ 3 w 7"/>
                <a:gd name="T5" fmla="*/ 0 h 14"/>
              </a:gdLst>
              <a:ahLst/>
              <a:cxnLst>
                <a:cxn ang="0">
                  <a:pos x="T0" y="T1"/>
                </a:cxn>
                <a:cxn ang="0">
                  <a:pos x="T2" y="T3"/>
                </a:cxn>
                <a:cxn ang="0">
                  <a:pos x="T4" y="T5"/>
                </a:cxn>
              </a:cxnLst>
              <a:rect l="0" t="0" r="r" b="b"/>
              <a:pathLst>
                <a:path w="7" h="14">
                  <a:moveTo>
                    <a:pt x="3" y="0"/>
                  </a:moveTo>
                  <a:cubicBezTo>
                    <a:pt x="7" y="5"/>
                    <a:pt x="5" y="9"/>
                    <a:pt x="3" y="14"/>
                  </a:cubicBezTo>
                  <a:cubicBezTo>
                    <a:pt x="0" y="9"/>
                    <a:pt x="2" y="5"/>
                    <a:pt x="3" y="0"/>
                  </a:cubicBezTo>
                  <a:close/>
                </a:path>
              </a:pathLst>
            </a:custGeom>
            <a:solidFill>
              <a:srgbClr val="9B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4" name="Freeform 551">
              <a:extLst>
                <a:ext uri="{FF2B5EF4-FFF2-40B4-BE49-F238E27FC236}">
                  <a16:creationId xmlns:a16="http://schemas.microsoft.com/office/drawing/2014/main" id="{22CC4FF7-4B75-3C89-5384-258E28D8A59D}"/>
                </a:ext>
              </a:extLst>
            </p:cNvPr>
            <p:cNvSpPr/>
            <p:nvPr/>
          </p:nvSpPr>
          <p:spPr bwMode="auto">
            <a:xfrm>
              <a:off x="2743200" y="2732088"/>
              <a:ext cx="38100" cy="42863"/>
            </a:xfrm>
            <a:custGeom>
              <a:avLst/>
              <a:gdLst>
                <a:gd name="T0" fmla="*/ 10 w 12"/>
                <a:gd name="T1" fmla="*/ 14 h 14"/>
                <a:gd name="T2" fmla="*/ 1 w 12"/>
                <a:gd name="T3" fmla="*/ 1 h 14"/>
                <a:gd name="T4" fmla="*/ 10 w 12"/>
                <a:gd name="T5" fmla="*/ 14 h 14"/>
              </a:gdLst>
              <a:ahLst/>
              <a:cxnLst>
                <a:cxn ang="0">
                  <a:pos x="T0" y="T1"/>
                </a:cxn>
                <a:cxn ang="0">
                  <a:pos x="T2" y="T3"/>
                </a:cxn>
                <a:cxn ang="0">
                  <a:pos x="T4" y="T5"/>
                </a:cxn>
              </a:cxnLst>
              <a:rect l="0" t="0" r="r" b="b"/>
              <a:pathLst>
                <a:path w="12" h="14">
                  <a:moveTo>
                    <a:pt x="10" y="14"/>
                  </a:moveTo>
                  <a:cubicBezTo>
                    <a:pt x="0" y="14"/>
                    <a:pt x="4" y="5"/>
                    <a:pt x="1" y="1"/>
                  </a:cubicBezTo>
                  <a:cubicBezTo>
                    <a:pt x="12" y="0"/>
                    <a:pt x="6" y="10"/>
                    <a:pt x="10" y="14"/>
                  </a:cubicBezTo>
                  <a:close/>
                </a:path>
              </a:pathLst>
            </a:custGeom>
            <a:solidFill>
              <a:srgbClr val="975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5" name="Freeform 552">
              <a:extLst>
                <a:ext uri="{FF2B5EF4-FFF2-40B4-BE49-F238E27FC236}">
                  <a16:creationId xmlns:a16="http://schemas.microsoft.com/office/drawing/2014/main" id="{0852F94F-602D-0DF1-BBCC-E38D4E613F94}"/>
                </a:ext>
              </a:extLst>
            </p:cNvPr>
            <p:cNvSpPr/>
            <p:nvPr/>
          </p:nvSpPr>
          <p:spPr bwMode="auto">
            <a:xfrm>
              <a:off x="2386013" y="3101976"/>
              <a:ext cx="26988" cy="19050"/>
            </a:xfrm>
            <a:custGeom>
              <a:avLst/>
              <a:gdLst>
                <a:gd name="T0" fmla="*/ 9 w 9"/>
                <a:gd name="T1" fmla="*/ 3 h 6"/>
                <a:gd name="T2" fmla="*/ 0 w 9"/>
                <a:gd name="T3" fmla="*/ 3 h 6"/>
                <a:gd name="T4" fmla="*/ 9 w 9"/>
                <a:gd name="T5" fmla="*/ 3 h 6"/>
              </a:gdLst>
              <a:ahLst/>
              <a:cxnLst>
                <a:cxn ang="0">
                  <a:pos x="T0" y="T1"/>
                </a:cxn>
                <a:cxn ang="0">
                  <a:pos x="T2" y="T3"/>
                </a:cxn>
                <a:cxn ang="0">
                  <a:pos x="T4" y="T5"/>
                </a:cxn>
              </a:cxnLst>
              <a:rect l="0" t="0" r="r" b="b"/>
              <a:pathLst>
                <a:path w="9" h="6">
                  <a:moveTo>
                    <a:pt x="9" y="3"/>
                  </a:moveTo>
                  <a:cubicBezTo>
                    <a:pt x="6" y="6"/>
                    <a:pt x="3" y="5"/>
                    <a:pt x="0" y="3"/>
                  </a:cubicBezTo>
                  <a:cubicBezTo>
                    <a:pt x="3" y="0"/>
                    <a:pt x="5" y="1"/>
                    <a:pt x="9" y="3"/>
                  </a:cubicBezTo>
                  <a:close/>
                </a:path>
              </a:pathLst>
            </a:custGeom>
            <a:solidFill>
              <a:srgbClr val="CA96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6" name="Freeform 553">
              <a:extLst>
                <a:ext uri="{FF2B5EF4-FFF2-40B4-BE49-F238E27FC236}">
                  <a16:creationId xmlns:a16="http://schemas.microsoft.com/office/drawing/2014/main" id="{C6378259-8703-3BC3-D8AE-DF44E2B55067}"/>
                </a:ext>
              </a:extLst>
            </p:cNvPr>
            <p:cNvSpPr/>
            <p:nvPr/>
          </p:nvSpPr>
          <p:spPr bwMode="auto">
            <a:xfrm>
              <a:off x="1757363" y="3143251"/>
              <a:ext cx="52388" cy="68263"/>
            </a:xfrm>
            <a:custGeom>
              <a:avLst/>
              <a:gdLst>
                <a:gd name="T0" fmla="*/ 17 w 17"/>
                <a:gd name="T1" fmla="*/ 2 h 22"/>
                <a:gd name="T2" fmla="*/ 17 w 17"/>
                <a:gd name="T3" fmla="*/ 12 h 22"/>
                <a:gd name="T4" fmla="*/ 8 w 17"/>
                <a:gd name="T5" fmla="*/ 17 h 22"/>
                <a:gd name="T6" fmla="*/ 2 w 17"/>
                <a:gd name="T7" fmla="*/ 9 h 22"/>
                <a:gd name="T8" fmla="*/ 17 w 17"/>
                <a:gd name="T9" fmla="*/ 2 h 22"/>
              </a:gdLst>
              <a:ahLst/>
              <a:cxnLst>
                <a:cxn ang="0">
                  <a:pos x="T0" y="T1"/>
                </a:cxn>
                <a:cxn ang="0">
                  <a:pos x="T2" y="T3"/>
                </a:cxn>
                <a:cxn ang="0">
                  <a:pos x="T4" y="T5"/>
                </a:cxn>
                <a:cxn ang="0">
                  <a:pos x="T6" y="T7"/>
                </a:cxn>
                <a:cxn ang="0">
                  <a:pos x="T8" y="T9"/>
                </a:cxn>
              </a:cxnLst>
              <a:rect l="0" t="0" r="r" b="b"/>
              <a:pathLst>
                <a:path w="17" h="22">
                  <a:moveTo>
                    <a:pt x="17" y="2"/>
                  </a:moveTo>
                  <a:cubicBezTo>
                    <a:pt x="17" y="5"/>
                    <a:pt x="17" y="8"/>
                    <a:pt x="17" y="12"/>
                  </a:cubicBezTo>
                  <a:cubicBezTo>
                    <a:pt x="14" y="13"/>
                    <a:pt x="15" y="22"/>
                    <a:pt x="8" y="17"/>
                  </a:cubicBezTo>
                  <a:cubicBezTo>
                    <a:pt x="6" y="15"/>
                    <a:pt x="0" y="14"/>
                    <a:pt x="2" y="9"/>
                  </a:cubicBezTo>
                  <a:cubicBezTo>
                    <a:pt x="5" y="2"/>
                    <a:pt x="10" y="0"/>
                    <a:pt x="17" y="2"/>
                  </a:cubicBezTo>
                  <a:close/>
                </a:path>
              </a:pathLst>
            </a:custGeom>
            <a:solidFill>
              <a:srgbClr val="F2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7" name="Freeform 554">
              <a:extLst>
                <a:ext uri="{FF2B5EF4-FFF2-40B4-BE49-F238E27FC236}">
                  <a16:creationId xmlns:a16="http://schemas.microsoft.com/office/drawing/2014/main" id="{DF02F88C-9CB0-DE1B-E162-872AE3C53B9A}"/>
                </a:ext>
              </a:extLst>
            </p:cNvPr>
            <p:cNvSpPr/>
            <p:nvPr/>
          </p:nvSpPr>
          <p:spPr bwMode="auto">
            <a:xfrm>
              <a:off x="1662113" y="4022726"/>
              <a:ext cx="38100" cy="42863"/>
            </a:xfrm>
            <a:custGeom>
              <a:avLst/>
              <a:gdLst>
                <a:gd name="T0" fmla="*/ 3 w 12"/>
                <a:gd name="T1" fmla="*/ 14 h 14"/>
                <a:gd name="T2" fmla="*/ 0 w 12"/>
                <a:gd name="T3" fmla="*/ 9 h 14"/>
                <a:gd name="T4" fmla="*/ 5 w 12"/>
                <a:gd name="T5" fmla="*/ 1 h 14"/>
                <a:gd name="T6" fmla="*/ 10 w 12"/>
                <a:gd name="T7" fmla="*/ 4 h 14"/>
                <a:gd name="T8" fmla="*/ 6 w 12"/>
                <a:gd name="T9" fmla="*/ 12 h 14"/>
                <a:gd name="T10" fmla="*/ 2 w 12"/>
                <a:gd name="T11" fmla="*/ 14 h 14"/>
                <a:gd name="T12" fmla="*/ 3 w 1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3" y="14"/>
                  </a:moveTo>
                  <a:cubicBezTo>
                    <a:pt x="2" y="13"/>
                    <a:pt x="0" y="11"/>
                    <a:pt x="0" y="9"/>
                  </a:cubicBezTo>
                  <a:cubicBezTo>
                    <a:pt x="0" y="6"/>
                    <a:pt x="0" y="2"/>
                    <a:pt x="5" y="1"/>
                  </a:cubicBezTo>
                  <a:cubicBezTo>
                    <a:pt x="7" y="0"/>
                    <a:pt x="9" y="2"/>
                    <a:pt x="10" y="4"/>
                  </a:cubicBezTo>
                  <a:cubicBezTo>
                    <a:pt x="12" y="8"/>
                    <a:pt x="10" y="10"/>
                    <a:pt x="6" y="12"/>
                  </a:cubicBezTo>
                  <a:cubicBezTo>
                    <a:pt x="5" y="13"/>
                    <a:pt x="4" y="13"/>
                    <a:pt x="2" y="14"/>
                  </a:cubicBezTo>
                  <a:cubicBezTo>
                    <a:pt x="2" y="14"/>
                    <a:pt x="3" y="14"/>
                    <a:pt x="3" y="14"/>
                  </a:cubicBezTo>
                  <a:close/>
                </a:path>
              </a:pathLst>
            </a:custGeom>
            <a:solidFill>
              <a:srgbClr val="F4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8" name="Freeform 555">
              <a:extLst>
                <a:ext uri="{FF2B5EF4-FFF2-40B4-BE49-F238E27FC236}">
                  <a16:creationId xmlns:a16="http://schemas.microsoft.com/office/drawing/2014/main" id="{A8ED04E9-AFF0-64F3-C9E6-649064B01C44}"/>
                </a:ext>
              </a:extLst>
            </p:cNvPr>
            <p:cNvSpPr/>
            <p:nvPr/>
          </p:nvSpPr>
          <p:spPr bwMode="auto">
            <a:xfrm>
              <a:off x="1373188" y="3509963"/>
              <a:ext cx="34925" cy="79375"/>
            </a:xfrm>
            <a:custGeom>
              <a:avLst/>
              <a:gdLst>
                <a:gd name="T0" fmla="*/ 9 w 11"/>
                <a:gd name="T1" fmla="*/ 4 h 25"/>
                <a:gd name="T2" fmla="*/ 10 w 11"/>
                <a:gd name="T3" fmla="*/ 19 h 25"/>
                <a:gd name="T4" fmla="*/ 2 w 11"/>
                <a:gd name="T5" fmla="*/ 19 h 25"/>
                <a:gd name="T6" fmla="*/ 0 w 11"/>
                <a:gd name="T7" fmla="*/ 8 h 25"/>
                <a:gd name="T8" fmla="*/ 9 w 11"/>
                <a:gd name="T9" fmla="*/ 4 h 25"/>
              </a:gdLst>
              <a:ahLst/>
              <a:cxnLst>
                <a:cxn ang="0">
                  <a:pos x="T0" y="T1"/>
                </a:cxn>
                <a:cxn ang="0">
                  <a:pos x="T2" y="T3"/>
                </a:cxn>
                <a:cxn ang="0">
                  <a:pos x="T4" y="T5"/>
                </a:cxn>
                <a:cxn ang="0">
                  <a:pos x="T6" y="T7"/>
                </a:cxn>
                <a:cxn ang="0">
                  <a:pos x="T8" y="T9"/>
                </a:cxn>
              </a:cxnLst>
              <a:rect l="0" t="0" r="r" b="b"/>
              <a:pathLst>
                <a:path w="11" h="25">
                  <a:moveTo>
                    <a:pt x="9" y="4"/>
                  </a:moveTo>
                  <a:cubicBezTo>
                    <a:pt x="9" y="9"/>
                    <a:pt x="11" y="14"/>
                    <a:pt x="10" y="19"/>
                  </a:cubicBezTo>
                  <a:cubicBezTo>
                    <a:pt x="8" y="23"/>
                    <a:pt x="5" y="25"/>
                    <a:pt x="2" y="19"/>
                  </a:cubicBezTo>
                  <a:cubicBezTo>
                    <a:pt x="0" y="16"/>
                    <a:pt x="0" y="12"/>
                    <a:pt x="0" y="8"/>
                  </a:cubicBezTo>
                  <a:cubicBezTo>
                    <a:pt x="0" y="0"/>
                    <a:pt x="4" y="1"/>
                    <a:pt x="9" y="4"/>
                  </a:cubicBezTo>
                  <a:close/>
                </a:path>
              </a:pathLst>
            </a:custGeom>
            <a:solidFill>
              <a:srgbClr val="EA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69" name="Freeform 556">
              <a:extLst>
                <a:ext uri="{FF2B5EF4-FFF2-40B4-BE49-F238E27FC236}">
                  <a16:creationId xmlns:a16="http://schemas.microsoft.com/office/drawing/2014/main" id="{91E6C7E5-B5BE-A5FA-AAE2-49B6A22CC88A}"/>
                </a:ext>
              </a:extLst>
            </p:cNvPr>
            <p:cNvSpPr/>
            <p:nvPr/>
          </p:nvSpPr>
          <p:spPr bwMode="auto">
            <a:xfrm>
              <a:off x="2870200" y="3340101"/>
              <a:ext cx="49213" cy="28575"/>
            </a:xfrm>
            <a:custGeom>
              <a:avLst/>
              <a:gdLst>
                <a:gd name="T0" fmla="*/ 0 w 16"/>
                <a:gd name="T1" fmla="*/ 0 h 9"/>
                <a:gd name="T2" fmla="*/ 16 w 16"/>
                <a:gd name="T3" fmla="*/ 6 h 9"/>
                <a:gd name="T4" fmla="*/ 0 w 16"/>
                <a:gd name="T5" fmla="*/ 0 h 9"/>
              </a:gdLst>
              <a:ahLst/>
              <a:cxnLst>
                <a:cxn ang="0">
                  <a:pos x="T0" y="T1"/>
                </a:cxn>
                <a:cxn ang="0">
                  <a:pos x="T2" y="T3"/>
                </a:cxn>
                <a:cxn ang="0">
                  <a:pos x="T4" y="T5"/>
                </a:cxn>
              </a:cxnLst>
              <a:rect l="0" t="0" r="r" b="b"/>
              <a:pathLst>
                <a:path w="16" h="9">
                  <a:moveTo>
                    <a:pt x="0" y="0"/>
                  </a:moveTo>
                  <a:cubicBezTo>
                    <a:pt x="6" y="1"/>
                    <a:pt x="11" y="2"/>
                    <a:pt x="16" y="6"/>
                  </a:cubicBezTo>
                  <a:cubicBezTo>
                    <a:pt x="8" y="9"/>
                    <a:pt x="4" y="7"/>
                    <a:pt x="0" y="0"/>
                  </a:cubicBezTo>
                  <a:close/>
                </a:path>
              </a:pathLst>
            </a:custGeom>
            <a:solidFill>
              <a:srgbClr val="DBB7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0" name="Freeform 557">
              <a:extLst>
                <a:ext uri="{FF2B5EF4-FFF2-40B4-BE49-F238E27FC236}">
                  <a16:creationId xmlns:a16="http://schemas.microsoft.com/office/drawing/2014/main" id="{4F3C78E5-C1E1-A73B-44B9-C13A4DF5748D}"/>
                </a:ext>
              </a:extLst>
            </p:cNvPr>
            <p:cNvSpPr/>
            <p:nvPr/>
          </p:nvSpPr>
          <p:spPr bwMode="auto">
            <a:xfrm>
              <a:off x="1681163" y="4398963"/>
              <a:ext cx="60325" cy="22225"/>
            </a:xfrm>
            <a:custGeom>
              <a:avLst/>
              <a:gdLst>
                <a:gd name="T0" fmla="*/ 0 w 19"/>
                <a:gd name="T1" fmla="*/ 3 h 7"/>
                <a:gd name="T2" fmla="*/ 19 w 19"/>
                <a:gd name="T3" fmla="*/ 7 h 7"/>
                <a:gd name="T4" fmla="*/ 4 w 19"/>
                <a:gd name="T5" fmla="*/ 7 h 7"/>
                <a:gd name="T6" fmla="*/ 0 w 19"/>
                <a:gd name="T7" fmla="*/ 3 h 7"/>
              </a:gdLst>
              <a:ahLst/>
              <a:cxnLst>
                <a:cxn ang="0">
                  <a:pos x="T0" y="T1"/>
                </a:cxn>
                <a:cxn ang="0">
                  <a:pos x="T2" y="T3"/>
                </a:cxn>
                <a:cxn ang="0">
                  <a:pos x="T4" y="T5"/>
                </a:cxn>
                <a:cxn ang="0">
                  <a:pos x="T6" y="T7"/>
                </a:cxn>
              </a:cxnLst>
              <a:rect l="0" t="0" r="r" b="b"/>
              <a:pathLst>
                <a:path w="19" h="7">
                  <a:moveTo>
                    <a:pt x="0" y="3"/>
                  </a:moveTo>
                  <a:cubicBezTo>
                    <a:pt x="6" y="3"/>
                    <a:pt x="13" y="0"/>
                    <a:pt x="19" y="7"/>
                  </a:cubicBezTo>
                  <a:cubicBezTo>
                    <a:pt x="14" y="7"/>
                    <a:pt x="9" y="7"/>
                    <a:pt x="4" y="7"/>
                  </a:cubicBezTo>
                  <a:cubicBezTo>
                    <a:pt x="3" y="6"/>
                    <a:pt x="1" y="4"/>
                    <a:pt x="0" y="3"/>
                  </a:cubicBezTo>
                  <a:close/>
                </a:path>
              </a:pathLst>
            </a:custGeom>
            <a:solidFill>
              <a:srgbClr val="95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1" name="Freeform 558">
              <a:extLst>
                <a:ext uri="{FF2B5EF4-FFF2-40B4-BE49-F238E27FC236}">
                  <a16:creationId xmlns:a16="http://schemas.microsoft.com/office/drawing/2014/main" id="{8A04C24C-54AF-2664-5C5B-AE5743959984}"/>
                </a:ext>
              </a:extLst>
            </p:cNvPr>
            <p:cNvSpPr/>
            <p:nvPr/>
          </p:nvSpPr>
          <p:spPr bwMode="auto">
            <a:xfrm>
              <a:off x="1847850" y="3900488"/>
              <a:ext cx="73025" cy="61913"/>
            </a:xfrm>
            <a:custGeom>
              <a:avLst/>
              <a:gdLst>
                <a:gd name="T0" fmla="*/ 23 w 23"/>
                <a:gd name="T1" fmla="*/ 0 h 20"/>
                <a:gd name="T2" fmla="*/ 14 w 23"/>
                <a:gd name="T3" fmla="*/ 16 h 20"/>
                <a:gd name="T4" fmla="*/ 3 w 23"/>
                <a:gd name="T5" fmla="*/ 14 h 20"/>
                <a:gd name="T6" fmla="*/ 7 w 23"/>
                <a:gd name="T7" fmla="*/ 7 h 20"/>
                <a:gd name="T8" fmla="*/ 23 w 23"/>
                <a:gd name="T9" fmla="*/ 0 h 20"/>
              </a:gdLst>
              <a:ahLst/>
              <a:cxnLst>
                <a:cxn ang="0">
                  <a:pos x="T0" y="T1"/>
                </a:cxn>
                <a:cxn ang="0">
                  <a:pos x="T2" y="T3"/>
                </a:cxn>
                <a:cxn ang="0">
                  <a:pos x="T4" y="T5"/>
                </a:cxn>
                <a:cxn ang="0">
                  <a:pos x="T6" y="T7"/>
                </a:cxn>
                <a:cxn ang="0">
                  <a:pos x="T8" y="T9"/>
                </a:cxn>
              </a:cxnLst>
              <a:rect l="0" t="0" r="r" b="b"/>
              <a:pathLst>
                <a:path w="23" h="20">
                  <a:moveTo>
                    <a:pt x="23" y="0"/>
                  </a:moveTo>
                  <a:cubicBezTo>
                    <a:pt x="21" y="7"/>
                    <a:pt x="19" y="12"/>
                    <a:pt x="14" y="16"/>
                  </a:cubicBezTo>
                  <a:cubicBezTo>
                    <a:pt x="9" y="20"/>
                    <a:pt x="5" y="17"/>
                    <a:pt x="3" y="14"/>
                  </a:cubicBezTo>
                  <a:cubicBezTo>
                    <a:pt x="0" y="9"/>
                    <a:pt x="5" y="9"/>
                    <a:pt x="7" y="7"/>
                  </a:cubicBezTo>
                  <a:cubicBezTo>
                    <a:pt x="12" y="5"/>
                    <a:pt x="17" y="3"/>
                    <a:pt x="23" y="0"/>
                  </a:cubicBezTo>
                  <a:close/>
                </a:path>
              </a:pathLst>
            </a:custGeom>
            <a:solidFill>
              <a:srgbClr val="F4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spTree>
    <p:extLst>
      <p:ext uri="{BB962C8B-B14F-4D97-AF65-F5344CB8AC3E}">
        <p14:creationId xmlns:p14="http://schemas.microsoft.com/office/powerpoint/2010/main" val="403119239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CDF577D-A02C-420D-A393-93D8C52768BA}"/>
              </a:ext>
            </a:extLst>
          </p:cNvPr>
          <p:cNvSpPr>
            <a:spLocks noGrp="1"/>
          </p:cNvSpPr>
          <p:nvPr>
            <p:ph type="title" idx="4294967295"/>
          </p:nvPr>
        </p:nvSpPr>
        <p:spPr>
          <a:xfrm>
            <a:off x="504497" y="336459"/>
            <a:ext cx="8474075" cy="708025"/>
          </a:xfrm>
          <a:prstGeom prst="rect">
            <a:avLst/>
          </a:prstGeom>
        </p:spPr>
        <p:txBody>
          <a:bodyPr/>
          <a:lstStyle/>
          <a:p>
            <a:pPr algn="r" rtl="1"/>
            <a:r>
              <a:rPr lang="fa-IR" dirty="0">
                <a:solidFill>
                  <a:srgbClr val="E9475A"/>
                </a:solidFill>
                <a:cs typeface="B Nazanin" panose="00000400000000000000" pitchFamily="2" charset="-78"/>
              </a:rPr>
              <a:t>اینفوگرافیک سلامت انسان</a:t>
            </a:r>
            <a:endParaRPr lang="es-PE" dirty="0">
              <a:solidFill>
                <a:srgbClr val="E9475A"/>
              </a:solidFill>
              <a:cs typeface="B Nazanin" panose="00000400000000000000" pitchFamily="2" charset="-78"/>
            </a:endParaRPr>
          </a:p>
        </p:txBody>
      </p:sp>
      <p:grpSp>
        <p:nvGrpSpPr>
          <p:cNvPr id="3" name="Group 193">
            <a:extLst>
              <a:ext uri="{FF2B5EF4-FFF2-40B4-BE49-F238E27FC236}">
                <a16:creationId xmlns:a16="http://schemas.microsoft.com/office/drawing/2014/main" id="{64DDC346-C351-4029-91CA-8B92C6708E00}"/>
              </a:ext>
            </a:extLst>
          </p:cNvPr>
          <p:cNvGrpSpPr/>
          <p:nvPr/>
        </p:nvGrpSpPr>
        <p:grpSpPr>
          <a:xfrm>
            <a:off x="1001111" y="1190072"/>
            <a:ext cx="1731553" cy="1200329"/>
            <a:chOff x="1339633" y="1127796"/>
            <a:chExt cx="1731553" cy="1200329"/>
          </a:xfrm>
        </p:grpSpPr>
        <p:sp>
          <p:nvSpPr>
            <p:cNvPr id="4" name="TextBox 185">
              <a:extLst>
                <a:ext uri="{FF2B5EF4-FFF2-40B4-BE49-F238E27FC236}">
                  <a16:creationId xmlns:a16="http://schemas.microsoft.com/office/drawing/2014/main" id="{2828D275-D210-4353-B64D-B06CC4F911E0}"/>
                </a:ext>
              </a:extLst>
            </p:cNvPr>
            <p:cNvSpPr txBox="1"/>
            <p:nvPr/>
          </p:nvSpPr>
          <p:spPr>
            <a:xfrm>
              <a:off x="2615612" y="1127796"/>
              <a:ext cx="455574" cy="369332"/>
            </a:xfrm>
            <a:prstGeom prst="rect">
              <a:avLst/>
            </a:prstGeom>
            <a:noFill/>
          </p:spPr>
          <p:txBody>
            <a:bodyPr wrap="none" rtlCol="0">
              <a:spAutoFit/>
            </a:bodyPr>
            <a:lstStyle/>
            <a:p>
              <a:pPr algn="r"/>
              <a:r>
                <a:rPr lang="fa-IR" b="1" dirty="0">
                  <a:latin typeface="Calibri" panose="020F0502020204030204"/>
                  <a:cs typeface="B Nazanin" panose="00000400000000000000" pitchFamily="2" charset="-78"/>
                  <a:sym typeface="Calibri" panose="020F0502020204030204"/>
                </a:rPr>
                <a:t>مغز</a:t>
              </a:r>
              <a:endParaRPr lang="en-US" b="1" spc="0" baseline="0" dirty="0">
                <a:latin typeface="Calibri" panose="020F0502020204030204"/>
                <a:cs typeface="B Nazanin" panose="00000400000000000000" pitchFamily="2" charset="-78"/>
                <a:sym typeface="Calibri" panose="020F0502020204030204"/>
              </a:endParaRPr>
            </a:p>
          </p:txBody>
        </p:sp>
        <p:sp>
          <p:nvSpPr>
            <p:cNvPr id="5" name="TextBox 191">
              <a:extLst>
                <a:ext uri="{FF2B5EF4-FFF2-40B4-BE49-F238E27FC236}">
                  <a16:creationId xmlns:a16="http://schemas.microsoft.com/office/drawing/2014/main" id="{A01BF63C-17C2-49F7-B9C3-DCB5403023BE}"/>
                </a:ext>
              </a:extLst>
            </p:cNvPr>
            <p:cNvSpPr txBox="1"/>
            <p:nvPr/>
          </p:nvSpPr>
          <p:spPr>
            <a:xfrm>
              <a:off x="1339633" y="1497128"/>
              <a:ext cx="1731553" cy="830997"/>
            </a:xfrm>
            <a:prstGeom prst="rect">
              <a:avLst/>
            </a:prstGeom>
            <a:noFill/>
          </p:spPr>
          <p:txBody>
            <a:bodyPr wrap="square" rtlCol="0">
              <a:spAutoFit/>
            </a:bodyPr>
            <a:lstStyle/>
            <a:p>
              <a:pPr algn="r"/>
              <a:r>
                <a:rPr lang="fa-IR" sz="1200" dirty="0">
                  <a:cs typeface="B Nazanin" panose="00000400000000000000" pitchFamily="2" charset="-78"/>
                </a:rPr>
                <a:t>مهم است که یک خدمات مشتری خوب، یک ارائه دهنده خدمات مشتری داشته باشید. توده برنامه ریزی هواپیمایی </a:t>
              </a:r>
              <a:r>
                <a:rPr lang="en-US" sz="1200" dirty="0">
                  <a:cs typeface="B Nazanin" panose="00000400000000000000" pitchFamily="2" charset="-78"/>
                </a:rPr>
                <a:t>Maecenas.</a:t>
              </a:r>
            </a:p>
          </p:txBody>
        </p:sp>
      </p:grpSp>
      <p:grpSp>
        <p:nvGrpSpPr>
          <p:cNvPr id="6" name="Group 194">
            <a:extLst>
              <a:ext uri="{FF2B5EF4-FFF2-40B4-BE49-F238E27FC236}">
                <a16:creationId xmlns:a16="http://schemas.microsoft.com/office/drawing/2014/main" id="{C1E7983C-819D-4DE4-9627-63741B31A85F}"/>
              </a:ext>
            </a:extLst>
          </p:cNvPr>
          <p:cNvGrpSpPr/>
          <p:nvPr/>
        </p:nvGrpSpPr>
        <p:grpSpPr>
          <a:xfrm>
            <a:off x="1001111" y="2851555"/>
            <a:ext cx="1731553" cy="1165970"/>
            <a:chOff x="1390401" y="2757926"/>
            <a:chExt cx="1731553" cy="1165970"/>
          </a:xfrm>
        </p:grpSpPr>
        <p:sp>
          <p:nvSpPr>
            <p:cNvPr id="7" name="TextBox 190">
              <a:extLst>
                <a:ext uri="{FF2B5EF4-FFF2-40B4-BE49-F238E27FC236}">
                  <a16:creationId xmlns:a16="http://schemas.microsoft.com/office/drawing/2014/main" id="{77194EDB-4E43-44F8-A6B2-F741B7602EDC}"/>
                </a:ext>
              </a:extLst>
            </p:cNvPr>
            <p:cNvSpPr txBox="1"/>
            <p:nvPr/>
          </p:nvSpPr>
          <p:spPr>
            <a:xfrm>
              <a:off x="2466005" y="2757926"/>
              <a:ext cx="655949" cy="369332"/>
            </a:xfrm>
            <a:prstGeom prst="rect">
              <a:avLst/>
            </a:prstGeom>
            <a:noFill/>
          </p:spPr>
          <p:txBody>
            <a:bodyPr wrap="none" rtlCol="0">
              <a:spAutoFit/>
            </a:bodyPr>
            <a:lstStyle/>
            <a:p>
              <a:pPr algn="r"/>
              <a:r>
                <a:rPr lang="fa-IR" b="1" dirty="0">
                  <a:latin typeface="Calibri" panose="020F0502020204030204"/>
                  <a:cs typeface="B Nazanin" panose="00000400000000000000" pitchFamily="2" charset="-78"/>
                  <a:sym typeface="Calibri" panose="020F0502020204030204"/>
                </a:rPr>
                <a:t>ریه ها</a:t>
              </a:r>
              <a:endParaRPr lang="en-US" b="1" spc="0" baseline="0" dirty="0">
                <a:latin typeface="Calibri" panose="020F0502020204030204"/>
                <a:cs typeface="B Nazanin" panose="00000400000000000000" pitchFamily="2" charset="-78"/>
                <a:sym typeface="Calibri" panose="020F0502020204030204"/>
              </a:endParaRPr>
            </a:p>
          </p:txBody>
        </p:sp>
        <p:sp>
          <p:nvSpPr>
            <p:cNvPr id="8" name="TextBox 192">
              <a:extLst>
                <a:ext uri="{FF2B5EF4-FFF2-40B4-BE49-F238E27FC236}">
                  <a16:creationId xmlns:a16="http://schemas.microsoft.com/office/drawing/2014/main" id="{ED508119-6834-4F60-B079-737C6DCB7E73}"/>
                </a:ext>
              </a:extLst>
            </p:cNvPr>
            <p:cNvSpPr txBox="1"/>
            <p:nvPr/>
          </p:nvSpPr>
          <p:spPr>
            <a:xfrm>
              <a:off x="1390401" y="3092899"/>
              <a:ext cx="1731553" cy="830997"/>
            </a:xfrm>
            <a:prstGeom prst="rect">
              <a:avLst/>
            </a:prstGeom>
            <a:noFill/>
          </p:spPr>
          <p:txBody>
            <a:bodyPr wrap="square" rtlCol="0">
              <a:spAutoFit/>
            </a:bodyPr>
            <a:lstStyle/>
            <a:p>
              <a:pPr algn="r"/>
              <a:r>
                <a:rPr lang="fa-IR" sz="1200" dirty="0">
                  <a:cs typeface="B Nazanin" panose="00000400000000000000" pitchFamily="2" charset="-78"/>
                </a:rPr>
                <a:t>مهم است که یک خدمات مشتری خوب، یک ارائه دهنده خدمات مشتری داشته باشید. توده برنامه ریزی هواپیمایی </a:t>
              </a:r>
              <a:r>
                <a:rPr lang="en-US" sz="1200" dirty="0">
                  <a:cs typeface="B Nazanin" panose="00000400000000000000" pitchFamily="2" charset="-78"/>
                </a:rPr>
                <a:t>Maecenas.</a:t>
              </a:r>
            </a:p>
          </p:txBody>
        </p:sp>
      </p:grpSp>
      <p:grpSp>
        <p:nvGrpSpPr>
          <p:cNvPr id="9" name="Group 195">
            <a:extLst>
              <a:ext uri="{FF2B5EF4-FFF2-40B4-BE49-F238E27FC236}">
                <a16:creationId xmlns:a16="http://schemas.microsoft.com/office/drawing/2014/main" id="{7B33439F-E4A4-4DEC-B459-C7D37B22A667}"/>
              </a:ext>
            </a:extLst>
          </p:cNvPr>
          <p:cNvGrpSpPr/>
          <p:nvPr/>
        </p:nvGrpSpPr>
        <p:grpSpPr>
          <a:xfrm>
            <a:off x="1003024" y="4478678"/>
            <a:ext cx="1731553" cy="1165970"/>
            <a:chOff x="1390401" y="2757926"/>
            <a:chExt cx="1731553" cy="1165970"/>
          </a:xfrm>
        </p:grpSpPr>
        <p:sp>
          <p:nvSpPr>
            <p:cNvPr id="10" name="TextBox 196">
              <a:extLst>
                <a:ext uri="{FF2B5EF4-FFF2-40B4-BE49-F238E27FC236}">
                  <a16:creationId xmlns:a16="http://schemas.microsoft.com/office/drawing/2014/main" id="{4D103977-99C1-45BB-9E45-EBC00B8F3AD1}"/>
                </a:ext>
              </a:extLst>
            </p:cNvPr>
            <p:cNvSpPr txBox="1"/>
            <p:nvPr/>
          </p:nvSpPr>
          <p:spPr>
            <a:xfrm>
              <a:off x="2605466" y="2757926"/>
              <a:ext cx="516488" cy="369332"/>
            </a:xfrm>
            <a:prstGeom prst="rect">
              <a:avLst/>
            </a:prstGeom>
            <a:noFill/>
          </p:spPr>
          <p:txBody>
            <a:bodyPr wrap="none" rtlCol="0">
              <a:spAutoFit/>
            </a:bodyPr>
            <a:lstStyle/>
            <a:p>
              <a:pPr algn="r"/>
              <a:r>
                <a:rPr lang="fa-IR" b="1" dirty="0">
                  <a:latin typeface="Calibri" panose="020F0502020204030204"/>
                  <a:cs typeface="B Nazanin" panose="00000400000000000000" pitchFamily="2" charset="-78"/>
                  <a:sym typeface="Calibri" panose="020F0502020204030204"/>
                </a:rPr>
                <a:t>قلب</a:t>
              </a:r>
              <a:endParaRPr lang="en-US" b="1" spc="0" baseline="0" dirty="0">
                <a:latin typeface="Calibri" panose="020F0502020204030204"/>
                <a:cs typeface="B Nazanin" panose="00000400000000000000" pitchFamily="2" charset="-78"/>
                <a:sym typeface="Calibri" panose="020F0502020204030204"/>
              </a:endParaRPr>
            </a:p>
          </p:txBody>
        </p:sp>
        <p:sp>
          <p:nvSpPr>
            <p:cNvPr id="11" name="TextBox 197">
              <a:extLst>
                <a:ext uri="{FF2B5EF4-FFF2-40B4-BE49-F238E27FC236}">
                  <a16:creationId xmlns:a16="http://schemas.microsoft.com/office/drawing/2014/main" id="{44CB4E08-2896-4EC1-9B50-9F8FE95AB0B4}"/>
                </a:ext>
              </a:extLst>
            </p:cNvPr>
            <p:cNvSpPr txBox="1"/>
            <p:nvPr/>
          </p:nvSpPr>
          <p:spPr>
            <a:xfrm>
              <a:off x="1390401" y="3092899"/>
              <a:ext cx="1731553" cy="830997"/>
            </a:xfrm>
            <a:prstGeom prst="rect">
              <a:avLst/>
            </a:prstGeom>
            <a:noFill/>
          </p:spPr>
          <p:txBody>
            <a:bodyPr wrap="square" rtlCol="0">
              <a:spAutoFit/>
            </a:bodyPr>
            <a:lstStyle/>
            <a:p>
              <a:pPr algn="r"/>
              <a:r>
                <a:rPr lang="fa-IR" sz="1200" dirty="0">
                  <a:cs typeface="B Nazanin" panose="00000400000000000000" pitchFamily="2" charset="-78"/>
                </a:rPr>
                <a:t>مهم است که یک خدمات مشتری خوب، یک ارائه دهنده خدمات مشتری داشته باشید. توده برنامه ریزی هواپیمایی </a:t>
              </a:r>
              <a:r>
                <a:rPr lang="en-US" sz="1200" dirty="0">
                  <a:cs typeface="B Nazanin" panose="00000400000000000000" pitchFamily="2" charset="-78"/>
                </a:rPr>
                <a:t>Maecenas.</a:t>
              </a:r>
            </a:p>
          </p:txBody>
        </p:sp>
      </p:grpSp>
      <p:grpSp>
        <p:nvGrpSpPr>
          <p:cNvPr id="12" name="Group 200">
            <a:extLst>
              <a:ext uri="{FF2B5EF4-FFF2-40B4-BE49-F238E27FC236}">
                <a16:creationId xmlns:a16="http://schemas.microsoft.com/office/drawing/2014/main" id="{AF09DD8E-19BC-4E28-A09E-176B4BF98F6F}"/>
              </a:ext>
            </a:extLst>
          </p:cNvPr>
          <p:cNvGrpSpPr/>
          <p:nvPr/>
        </p:nvGrpSpPr>
        <p:grpSpPr>
          <a:xfrm>
            <a:off x="9455510" y="1186072"/>
            <a:ext cx="1773849" cy="1200329"/>
            <a:chOff x="1339633" y="1127796"/>
            <a:chExt cx="1773849" cy="1200329"/>
          </a:xfrm>
        </p:grpSpPr>
        <p:sp>
          <p:nvSpPr>
            <p:cNvPr id="13" name="TextBox 201">
              <a:extLst>
                <a:ext uri="{FF2B5EF4-FFF2-40B4-BE49-F238E27FC236}">
                  <a16:creationId xmlns:a16="http://schemas.microsoft.com/office/drawing/2014/main" id="{D251D99F-9F1A-4BCE-9F03-0ED90CBAA3D5}"/>
                </a:ext>
              </a:extLst>
            </p:cNvPr>
            <p:cNvSpPr txBox="1"/>
            <p:nvPr/>
          </p:nvSpPr>
          <p:spPr>
            <a:xfrm>
              <a:off x="2526462" y="1127796"/>
              <a:ext cx="587020" cy="369332"/>
            </a:xfrm>
            <a:prstGeom prst="rect">
              <a:avLst/>
            </a:prstGeom>
            <a:noFill/>
          </p:spPr>
          <p:txBody>
            <a:bodyPr wrap="none" rtlCol="0">
              <a:spAutoFit/>
            </a:bodyPr>
            <a:lstStyle/>
            <a:p>
              <a:pPr algn="r" rtl="1"/>
              <a:r>
                <a:rPr lang="fa-IR" b="1" dirty="0">
                  <a:latin typeface="Calibri" panose="020F0502020204030204"/>
                  <a:cs typeface="B Nazanin" panose="00000400000000000000" pitchFamily="2" charset="-78"/>
                  <a:sym typeface="Calibri" panose="020F0502020204030204"/>
                </a:rPr>
                <a:t>معده</a:t>
              </a:r>
              <a:endParaRPr lang="en-US" b="1" spc="0" baseline="0" dirty="0">
                <a:latin typeface="Calibri" panose="020F0502020204030204"/>
                <a:cs typeface="B Nazanin" panose="00000400000000000000" pitchFamily="2" charset="-78"/>
                <a:sym typeface="Calibri" panose="020F0502020204030204"/>
              </a:endParaRPr>
            </a:p>
          </p:txBody>
        </p:sp>
        <p:sp>
          <p:nvSpPr>
            <p:cNvPr id="14" name="TextBox 202">
              <a:extLst>
                <a:ext uri="{FF2B5EF4-FFF2-40B4-BE49-F238E27FC236}">
                  <a16:creationId xmlns:a16="http://schemas.microsoft.com/office/drawing/2014/main" id="{0BC3E772-8F61-4B70-AA96-F86C171F78E7}"/>
                </a:ext>
              </a:extLst>
            </p:cNvPr>
            <p:cNvSpPr txBox="1"/>
            <p:nvPr/>
          </p:nvSpPr>
          <p:spPr>
            <a:xfrm>
              <a:off x="1339633" y="1497128"/>
              <a:ext cx="1731553" cy="830997"/>
            </a:xfrm>
            <a:prstGeom prst="rect">
              <a:avLst/>
            </a:prstGeom>
            <a:noFill/>
          </p:spPr>
          <p:txBody>
            <a:bodyPr wrap="square" rtlCol="0">
              <a:spAutoFit/>
            </a:bodyPr>
            <a:lstStyle/>
            <a:p>
              <a:pPr algn="r" rtl="1"/>
              <a:r>
                <a:rPr lang="fa-IR" sz="1200" dirty="0">
                  <a:cs typeface="B Nazanin" panose="00000400000000000000" pitchFamily="2" charset="-78"/>
                </a:rPr>
                <a:t>مهم است که یک خدمات مشتری خوب، یک ارائه دهنده خدمات مشتری داشته باشید. توده برنامه ریزی هواپیمایی </a:t>
              </a:r>
              <a:r>
                <a:rPr lang="en-US" sz="1200" dirty="0">
                  <a:cs typeface="B Nazanin" panose="00000400000000000000" pitchFamily="2" charset="-78"/>
                </a:rPr>
                <a:t>Maecenas.</a:t>
              </a:r>
            </a:p>
          </p:txBody>
        </p:sp>
      </p:grpSp>
      <p:grpSp>
        <p:nvGrpSpPr>
          <p:cNvPr id="15" name="Group 203">
            <a:extLst>
              <a:ext uri="{FF2B5EF4-FFF2-40B4-BE49-F238E27FC236}">
                <a16:creationId xmlns:a16="http://schemas.microsoft.com/office/drawing/2014/main" id="{0B146BE7-0133-4ABE-A58A-C4FF27D323EA}"/>
              </a:ext>
            </a:extLst>
          </p:cNvPr>
          <p:cNvGrpSpPr/>
          <p:nvPr/>
        </p:nvGrpSpPr>
        <p:grpSpPr>
          <a:xfrm>
            <a:off x="9455510" y="2851555"/>
            <a:ext cx="1731553" cy="1161970"/>
            <a:chOff x="1390401" y="2761926"/>
            <a:chExt cx="1731553" cy="1161970"/>
          </a:xfrm>
        </p:grpSpPr>
        <p:sp>
          <p:nvSpPr>
            <p:cNvPr id="16" name="TextBox 204">
              <a:extLst>
                <a:ext uri="{FF2B5EF4-FFF2-40B4-BE49-F238E27FC236}">
                  <a16:creationId xmlns:a16="http://schemas.microsoft.com/office/drawing/2014/main" id="{E642851D-A8A4-43FF-B3DB-92B5355266B7}"/>
                </a:ext>
              </a:extLst>
            </p:cNvPr>
            <p:cNvSpPr txBox="1"/>
            <p:nvPr/>
          </p:nvSpPr>
          <p:spPr>
            <a:xfrm>
              <a:off x="2342573" y="2761926"/>
              <a:ext cx="779381" cy="369332"/>
            </a:xfrm>
            <a:prstGeom prst="rect">
              <a:avLst/>
            </a:prstGeom>
            <a:noFill/>
          </p:spPr>
          <p:txBody>
            <a:bodyPr wrap="none" rtlCol="0">
              <a:spAutoFit/>
            </a:bodyPr>
            <a:lstStyle/>
            <a:p>
              <a:pPr algn="r" rtl="1"/>
              <a:r>
                <a:rPr lang="fa-IR" b="1" dirty="0">
                  <a:latin typeface="Calibri" panose="020F0502020204030204"/>
                  <a:cs typeface="B Nazanin" panose="00000400000000000000" pitchFamily="2" charset="-78"/>
                  <a:sym typeface="Calibri" panose="020F0502020204030204"/>
                </a:rPr>
                <a:t>روده ها</a:t>
              </a:r>
              <a:endParaRPr lang="en-US" b="1" spc="0" baseline="0" dirty="0">
                <a:latin typeface="Calibri" panose="020F0502020204030204"/>
                <a:cs typeface="B Nazanin" panose="00000400000000000000" pitchFamily="2" charset="-78"/>
                <a:sym typeface="Calibri" panose="020F0502020204030204"/>
              </a:endParaRPr>
            </a:p>
          </p:txBody>
        </p:sp>
        <p:sp>
          <p:nvSpPr>
            <p:cNvPr id="17" name="TextBox 205">
              <a:extLst>
                <a:ext uri="{FF2B5EF4-FFF2-40B4-BE49-F238E27FC236}">
                  <a16:creationId xmlns:a16="http://schemas.microsoft.com/office/drawing/2014/main" id="{F8FB83CB-3684-4203-8EE2-2733E56D2070}"/>
                </a:ext>
              </a:extLst>
            </p:cNvPr>
            <p:cNvSpPr txBox="1"/>
            <p:nvPr/>
          </p:nvSpPr>
          <p:spPr>
            <a:xfrm>
              <a:off x="1390401" y="3092899"/>
              <a:ext cx="1731553" cy="830997"/>
            </a:xfrm>
            <a:prstGeom prst="rect">
              <a:avLst/>
            </a:prstGeom>
            <a:noFill/>
          </p:spPr>
          <p:txBody>
            <a:bodyPr wrap="square" rtlCol="0">
              <a:spAutoFit/>
            </a:bodyPr>
            <a:lstStyle/>
            <a:p>
              <a:pPr algn="r" rtl="1"/>
              <a:r>
                <a:rPr lang="fa-IR" sz="1200" dirty="0">
                  <a:cs typeface="B Nazanin" panose="00000400000000000000" pitchFamily="2" charset="-78"/>
                </a:rPr>
                <a:t>مهم است که یک خدمات مشتری خوب، یک ارائه دهنده خدمات مشتری داشته باشید. توده برنامه ریزی هواپیمایی </a:t>
              </a:r>
              <a:r>
                <a:rPr lang="en-US" sz="1200" dirty="0">
                  <a:cs typeface="B Nazanin" panose="00000400000000000000" pitchFamily="2" charset="-78"/>
                </a:rPr>
                <a:t>Maecenas.</a:t>
              </a:r>
            </a:p>
          </p:txBody>
        </p:sp>
      </p:grpSp>
      <p:grpSp>
        <p:nvGrpSpPr>
          <p:cNvPr id="18" name="Group 206">
            <a:extLst>
              <a:ext uri="{FF2B5EF4-FFF2-40B4-BE49-F238E27FC236}">
                <a16:creationId xmlns:a16="http://schemas.microsoft.com/office/drawing/2014/main" id="{4012D5BC-F007-4AE6-A6E8-F664F65FA83E}"/>
              </a:ext>
            </a:extLst>
          </p:cNvPr>
          <p:cNvGrpSpPr/>
          <p:nvPr/>
        </p:nvGrpSpPr>
        <p:grpSpPr>
          <a:xfrm>
            <a:off x="9457423" y="4478678"/>
            <a:ext cx="1771828" cy="1161970"/>
            <a:chOff x="1390401" y="2761926"/>
            <a:chExt cx="1771828" cy="1161970"/>
          </a:xfrm>
        </p:grpSpPr>
        <p:sp>
          <p:nvSpPr>
            <p:cNvPr id="19" name="TextBox 207">
              <a:extLst>
                <a:ext uri="{FF2B5EF4-FFF2-40B4-BE49-F238E27FC236}">
                  <a16:creationId xmlns:a16="http://schemas.microsoft.com/office/drawing/2014/main" id="{8FA703A9-E09E-4711-8F1E-49C853AEB59B}"/>
                </a:ext>
              </a:extLst>
            </p:cNvPr>
            <p:cNvSpPr txBox="1"/>
            <p:nvPr/>
          </p:nvSpPr>
          <p:spPr>
            <a:xfrm>
              <a:off x="2676199" y="2761926"/>
              <a:ext cx="486030" cy="369332"/>
            </a:xfrm>
            <a:prstGeom prst="rect">
              <a:avLst/>
            </a:prstGeom>
            <a:noFill/>
          </p:spPr>
          <p:txBody>
            <a:bodyPr wrap="none" rtlCol="0">
              <a:spAutoFit/>
            </a:bodyPr>
            <a:lstStyle/>
            <a:p>
              <a:pPr algn="r" rtl="1"/>
              <a:r>
                <a:rPr lang="fa-IR" b="1" dirty="0">
                  <a:latin typeface="Calibri" panose="020F0502020204030204"/>
                  <a:cs typeface="B Nazanin" panose="00000400000000000000" pitchFamily="2" charset="-78"/>
                  <a:sym typeface="Calibri" panose="020F0502020204030204"/>
                </a:rPr>
                <a:t>کبد</a:t>
              </a:r>
              <a:endParaRPr lang="en-US" b="1" spc="0" baseline="0" dirty="0">
                <a:latin typeface="Calibri" panose="020F0502020204030204"/>
                <a:cs typeface="B Nazanin" panose="00000400000000000000" pitchFamily="2" charset="-78"/>
                <a:sym typeface="Calibri" panose="020F0502020204030204"/>
              </a:endParaRPr>
            </a:p>
          </p:txBody>
        </p:sp>
        <p:sp>
          <p:nvSpPr>
            <p:cNvPr id="20" name="TextBox 208">
              <a:extLst>
                <a:ext uri="{FF2B5EF4-FFF2-40B4-BE49-F238E27FC236}">
                  <a16:creationId xmlns:a16="http://schemas.microsoft.com/office/drawing/2014/main" id="{267324AC-76D1-4CD2-94AF-EFFBE98E406D}"/>
                </a:ext>
              </a:extLst>
            </p:cNvPr>
            <p:cNvSpPr txBox="1"/>
            <p:nvPr/>
          </p:nvSpPr>
          <p:spPr>
            <a:xfrm>
              <a:off x="1390401" y="3092899"/>
              <a:ext cx="1731553" cy="830997"/>
            </a:xfrm>
            <a:prstGeom prst="rect">
              <a:avLst/>
            </a:prstGeom>
            <a:noFill/>
          </p:spPr>
          <p:txBody>
            <a:bodyPr wrap="square" rtlCol="0">
              <a:spAutoFit/>
            </a:bodyPr>
            <a:lstStyle/>
            <a:p>
              <a:pPr algn="r" rtl="1"/>
              <a:r>
                <a:rPr lang="fa-IR" sz="1200" dirty="0">
                  <a:cs typeface="B Nazanin" panose="00000400000000000000" pitchFamily="2" charset="-78"/>
                </a:rPr>
                <a:t>مهم است که یک خدمات مشتری خوب، یک ارائه دهنده خدمات مشتری داشته باشید. توده برنامه ریزی هواپیمایی </a:t>
              </a:r>
              <a:r>
                <a:rPr lang="en-US" sz="1200" dirty="0">
                  <a:cs typeface="B Nazanin" panose="00000400000000000000" pitchFamily="2" charset="-78"/>
                </a:rPr>
                <a:t>Maecenas.</a:t>
              </a:r>
            </a:p>
          </p:txBody>
        </p:sp>
      </p:grpSp>
      <p:cxnSp>
        <p:nvCxnSpPr>
          <p:cNvPr id="24" name="Connector: Elbow 246">
            <a:extLst>
              <a:ext uri="{FF2B5EF4-FFF2-40B4-BE49-F238E27FC236}">
                <a16:creationId xmlns:a16="http://schemas.microsoft.com/office/drawing/2014/main" id="{D4C91C46-670E-44DB-88CB-A2F506D461A4}"/>
              </a:ext>
            </a:extLst>
          </p:cNvPr>
          <p:cNvCxnSpPr/>
          <p:nvPr/>
        </p:nvCxnSpPr>
        <p:spPr>
          <a:xfrm flipV="1">
            <a:off x="2822713" y="2488194"/>
            <a:ext cx="2062561" cy="1114560"/>
          </a:xfrm>
          <a:prstGeom prst="bentConnector3">
            <a:avLst>
              <a:gd name="adj1" fmla="val 77949"/>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Connector: Elbow 247">
            <a:extLst>
              <a:ext uri="{FF2B5EF4-FFF2-40B4-BE49-F238E27FC236}">
                <a16:creationId xmlns:a16="http://schemas.microsoft.com/office/drawing/2014/main" id="{8C9F23EA-D566-472C-BC3C-33263E33DD76}"/>
              </a:ext>
            </a:extLst>
          </p:cNvPr>
          <p:cNvCxnSpPr/>
          <p:nvPr/>
        </p:nvCxnSpPr>
        <p:spPr>
          <a:xfrm flipV="1">
            <a:off x="2822713" y="1617601"/>
            <a:ext cx="2117511" cy="410342"/>
          </a:xfrm>
          <a:prstGeom prst="bentConnector3">
            <a:avLst>
              <a:gd name="adj1" fmla="val 75346"/>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 name="Connector: Elbow 252">
            <a:extLst>
              <a:ext uri="{FF2B5EF4-FFF2-40B4-BE49-F238E27FC236}">
                <a16:creationId xmlns:a16="http://schemas.microsoft.com/office/drawing/2014/main" id="{D68DD081-B07F-45AA-945E-709598446C7F}"/>
              </a:ext>
            </a:extLst>
          </p:cNvPr>
          <p:cNvCxnSpPr/>
          <p:nvPr/>
        </p:nvCxnSpPr>
        <p:spPr>
          <a:xfrm rot="5400000" flipH="1" flipV="1">
            <a:off x="2540649" y="2806883"/>
            <a:ext cx="2681639" cy="2117510"/>
          </a:xfrm>
          <a:prstGeom prst="bentConnector3">
            <a:avLst>
              <a:gd name="adj1" fmla="val -777"/>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 name="Connector: Elbow 253">
            <a:extLst>
              <a:ext uri="{FF2B5EF4-FFF2-40B4-BE49-F238E27FC236}">
                <a16:creationId xmlns:a16="http://schemas.microsoft.com/office/drawing/2014/main" id="{3C712946-EF34-47A4-AB34-374C4F8F18AC}"/>
              </a:ext>
            </a:extLst>
          </p:cNvPr>
          <p:cNvCxnSpPr/>
          <p:nvPr/>
        </p:nvCxnSpPr>
        <p:spPr>
          <a:xfrm rot="10800000" flipV="1">
            <a:off x="7276343" y="2003110"/>
            <a:ext cx="2074902" cy="863098"/>
          </a:xfrm>
          <a:prstGeom prst="bentConnector3">
            <a:avLst>
              <a:gd name="adj1" fmla="val 64850"/>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 name="Connector: Elbow 254">
            <a:extLst>
              <a:ext uri="{FF2B5EF4-FFF2-40B4-BE49-F238E27FC236}">
                <a16:creationId xmlns:a16="http://schemas.microsoft.com/office/drawing/2014/main" id="{3932673A-016F-4178-8C73-BB412805AC0F}"/>
              </a:ext>
            </a:extLst>
          </p:cNvPr>
          <p:cNvCxnSpPr/>
          <p:nvPr/>
        </p:nvCxnSpPr>
        <p:spPr>
          <a:xfrm rot="10800000">
            <a:off x="6924965" y="3080376"/>
            <a:ext cx="2426280" cy="2169618"/>
          </a:xfrm>
          <a:prstGeom prst="bentConnector3">
            <a:avLst>
              <a:gd name="adj1" fmla="val 61470"/>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 name="Connector: Elbow 255">
            <a:extLst>
              <a:ext uri="{FF2B5EF4-FFF2-40B4-BE49-F238E27FC236}">
                <a16:creationId xmlns:a16="http://schemas.microsoft.com/office/drawing/2014/main" id="{9265AD3C-8A60-4008-83EF-BADD0820A20C}"/>
              </a:ext>
            </a:extLst>
          </p:cNvPr>
          <p:cNvCxnSpPr/>
          <p:nvPr/>
        </p:nvCxnSpPr>
        <p:spPr>
          <a:xfrm rot="10800000">
            <a:off x="7276345" y="3235166"/>
            <a:ext cx="2092942" cy="361898"/>
          </a:xfrm>
          <a:prstGeom prst="bentConnector3">
            <a:avLst>
              <a:gd name="adj1" fmla="val 76594"/>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91" name="Rectangle: Rounded Corners 172">
            <a:extLst>
              <a:ext uri="{FF2B5EF4-FFF2-40B4-BE49-F238E27FC236}">
                <a16:creationId xmlns:a16="http://schemas.microsoft.com/office/drawing/2014/main" id="{838C19D7-0E20-4098-BC2B-312D2ED907A8}"/>
              </a:ext>
            </a:extLst>
          </p:cNvPr>
          <p:cNvSpPr/>
          <p:nvPr/>
        </p:nvSpPr>
        <p:spPr>
          <a:xfrm>
            <a:off x="3225500" y="1535212"/>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72" name="Rectangle: Rounded Corners 174">
            <a:extLst>
              <a:ext uri="{FF2B5EF4-FFF2-40B4-BE49-F238E27FC236}">
                <a16:creationId xmlns:a16="http://schemas.microsoft.com/office/drawing/2014/main" id="{DE24EF4B-3830-4CB4-B825-6E20F5833144}"/>
              </a:ext>
            </a:extLst>
          </p:cNvPr>
          <p:cNvSpPr/>
          <p:nvPr/>
        </p:nvSpPr>
        <p:spPr>
          <a:xfrm>
            <a:off x="3225500" y="3122758"/>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61" name="Rectangle: Rounded Corners 175">
            <a:extLst>
              <a:ext uri="{FF2B5EF4-FFF2-40B4-BE49-F238E27FC236}">
                <a16:creationId xmlns:a16="http://schemas.microsoft.com/office/drawing/2014/main" id="{A993FABE-C1CF-4C89-AE47-D8BDC1E0980F}"/>
              </a:ext>
            </a:extLst>
          </p:cNvPr>
          <p:cNvSpPr/>
          <p:nvPr/>
        </p:nvSpPr>
        <p:spPr>
          <a:xfrm>
            <a:off x="8153400" y="3122758"/>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57" name="Rectangle: Rounded Corners 176">
            <a:extLst>
              <a:ext uri="{FF2B5EF4-FFF2-40B4-BE49-F238E27FC236}">
                <a16:creationId xmlns:a16="http://schemas.microsoft.com/office/drawing/2014/main" id="{5D5492D6-AD96-466D-98CD-3D6ABF7787AA}"/>
              </a:ext>
            </a:extLst>
          </p:cNvPr>
          <p:cNvSpPr/>
          <p:nvPr/>
        </p:nvSpPr>
        <p:spPr>
          <a:xfrm>
            <a:off x="8153400" y="1535212"/>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50" name="Rectangle: Rounded Corners 177">
            <a:extLst>
              <a:ext uri="{FF2B5EF4-FFF2-40B4-BE49-F238E27FC236}">
                <a16:creationId xmlns:a16="http://schemas.microsoft.com/office/drawing/2014/main" id="{62F5209C-74CC-44D4-9949-9AC76C8CDFD2}"/>
              </a:ext>
            </a:extLst>
          </p:cNvPr>
          <p:cNvSpPr/>
          <p:nvPr/>
        </p:nvSpPr>
        <p:spPr>
          <a:xfrm>
            <a:off x="8153400" y="4710304"/>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37" name="Rectangle: Rounded Corners 178">
            <a:extLst>
              <a:ext uri="{FF2B5EF4-FFF2-40B4-BE49-F238E27FC236}">
                <a16:creationId xmlns:a16="http://schemas.microsoft.com/office/drawing/2014/main" id="{FE2A4E88-9AD1-4C06-B536-3F9C4FE9F805}"/>
              </a:ext>
            </a:extLst>
          </p:cNvPr>
          <p:cNvSpPr/>
          <p:nvPr/>
        </p:nvSpPr>
        <p:spPr>
          <a:xfrm>
            <a:off x="3225500" y="4710304"/>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pic>
        <p:nvPicPr>
          <p:cNvPr id="4098" name="Picture 2" descr="Aparato respiratorio - Biquipedia, a enciclopedia libre"/>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971497" y="1575259"/>
            <a:ext cx="2857500" cy="3857625"/>
          </a:xfrm>
          <a:prstGeom prst="rect">
            <a:avLst/>
          </a:prstGeom>
          <a:noFill/>
          <a:extLst>
            <a:ext uri="{909E8E84-426E-40DD-AFC4-6F175D3DCCD1}">
              <a14:hiddenFill xmlns:a14="http://schemas.microsoft.com/office/drawing/2010/main">
                <a:solidFill>
                  <a:srgbClr val="FFFFFF"/>
                </a:solidFill>
              </a14:hiddenFill>
            </a:ext>
          </a:extLst>
        </p:spPr>
      </p:pic>
      <p:sp>
        <p:nvSpPr>
          <p:cNvPr id="4096" name="CuadroTexto 4095"/>
          <p:cNvSpPr txBox="1"/>
          <p:nvPr/>
        </p:nvSpPr>
        <p:spPr>
          <a:xfrm>
            <a:off x="3467938" y="3181565"/>
            <a:ext cx="1576551" cy="830997"/>
          </a:xfrm>
          <a:prstGeom prst="rect">
            <a:avLst/>
          </a:prstGeom>
          <a:noFill/>
        </p:spPr>
        <p:txBody>
          <a:bodyPr wrap="square" rtlCol="0">
            <a:spAutoFit/>
          </a:bodyPr>
          <a:lstStyle/>
          <a:p>
            <a:r>
              <a:rPr lang="es-PE" sz="4800">
                <a:solidFill>
                  <a:srgbClr val="E9475A"/>
                </a:solidFill>
                <a:latin typeface="Arial Rounded MT Bold" panose="020F0704030504030204" pitchFamily="34" charset="0"/>
                <a:cs typeface="B Nazanin" panose="00000400000000000000" pitchFamily="2" charset="-78"/>
              </a:rPr>
              <a:t>2</a:t>
            </a:r>
          </a:p>
        </p:txBody>
      </p:sp>
      <p:sp>
        <p:nvSpPr>
          <p:cNvPr id="118" name="CuadroTexto 117"/>
          <p:cNvSpPr txBox="1"/>
          <p:nvPr/>
        </p:nvSpPr>
        <p:spPr>
          <a:xfrm>
            <a:off x="3430207" y="1597054"/>
            <a:ext cx="1576551" cy="830997"/>
          </a:xfrm>
          <a:prstGeom prst="rect">
            <a:avLst/>
          </a:prstGeom>
          <a:noFill/>
        </p:spPr>
        <p:txBody>
          <a:bodyPr wrap="square" rtlCol="0">
            <a:spAutoFit/>
          </a:bodyPr>
          <a:lstStyle/>
          <a:p>
            <a:r>
              <a:rPr lang="es-PE" sz="4800">
                <a:solidFill>
                  <a:srgbClr val="E9475A"/>
                </a:solidFill>
                <a:latin typeface="Arial Rounded MT Bold" panose="020F0704030504030204" pitchFamily="34" charset="0"/>
                <a:cs typeface="B Nazanin" panose="00000400000000000000" pitchFamily="2" charset="-78"/>
              </a:rPr>
              <a:t>1</a:t>
            </a:r>
          </a:p>
        </p:txBody>
      </p:sp>
      <p:sp>
        <p:nvSpPr>
          <p:cNvPr id="120" name="CuadroTexto 119"/>
          <p:cNvSpPr txBox="1"/>
          <p:nvPr/>
        </p:nvSpPr>
        <p:spPr>
          <a:xfrm>
            <a:off x="3444994" y="4783129"/>
            <a:ext cx="1576551" cy="830997"/>
          </a:xfrm>
          <a:prstGeom prst="rect">
            <a:avLst/>
          </a:prstGeom>
          <a:noFill/>
        </p:spPr>
        <p:txBody>
          <a:bodyPr wrap="square" rtlCol="0">
            <a:spAutoFit/>
          </a:bodyPr>
          <a:lstStyle/>
          <a:p>
            <a:r>
              <a:rPr lang="es-PE" sz="4800">
                <a:solidFill>
                  <a:srgbClr val="E9475A"/>
                </a:solidFill>
                <a:latin typeface="Arial Rounded MT Bold" panose="020F0704030504030204" pitchFamily="34" charset="0"/>
                <a:cs typeface="B Nazanin" panose="00000400000000000000" pitchFamily="2" charset="-78"/>
              </a:rPr>
              <a:t>3</a:t>
            </a:r>
          </a:p>
        </p:txBody>
      </p:sp>
      <p:sp>
        <p:nvSpPr>
          <p:cNvPr id="121" name="CuadroTexto 120"/>
          <p:cNvSpPr txBox="1"/>
          <p:nvPr/>
        </p:nvSpPr>
        <p:spPr>
          <a:xfrm>
            <a:off x="8386951" y="1592363"/>
            <a:ext cx="1576551" cy="830997"/>
          </a:xfrm>
          <a:prstGeom prst="rect">
            <a:avLst/>
          </a:prstGeom>
          <a:noFill/>
        </p:spPr>
        <p:txBody>
          <a:bodyPr wrap="square" rtlCol="0">
            <a:spAutoFit/>
          </a:bodyPr>
          <a:lstStyle/>
          <a:p>
            <a:r>
              <a:rPr lang="es-PE" sz="4800">
                <a:solidFill>
                  <a:srgbClr val="E9475A"/>
                </a:solidFill>
                <a:latin typeface="Arial Rounded MT Bold" panose="020F0704030504030204" pitchFamily="34" charset="0"/>
                <a:cs typeface="B Nazanin" panose="00000400000000000000" pitchFamily="2" charset="-78"/>
              </a:rPr>
              <a:t>4</a:t>
            </a:r>
          </a:p>
        </p:txBody>
      </p:sp>
      <p:sp>
        <p:nvSpPr>
          <p:cNvPr id="122" name="CuadroTexto 121"/>
          <p:cNvSpPr txBox="1"/>
          <p:nvPr/>
        </p:nvSpPr>
        <p:spPr>
          <a:xfrm>
            <a:off x="8361307" y="3164969"/>
            <a:ext cx="1576551" cy="830997"/>
          </a:xfrm>
          <a:prstGeom prst="rect">
            <a:avLst/>
          </a:prstGeom>
          <a:noFill/>
        </p:spPr>
        <p:txBody>
          <a:bodyPr wrap="square" rtlCol="0">
            <a:spAutoFit/>
          </a:bodyPr>
          <a:lstStyle/>
          <a:p>
            <a:r>
              <a:rPr lang="es-PE" sz="4800">
                <a:solidFill>
                  <a:srgbClr val="E9475A"/>
                </a:solidFill>
                <a:latin typeface="Arial Rounded MT Bold" panose="020F0704030504030204" pitchFamily="34" charset="0"/>
                <a:cs typeface="B Nazanin" panose="00000400000000000000" pitchFamily="2" charset="-78"/>
              </a:rPr>
              <a:t>5</a:t>
            </a:r>
          </a:p>
        </p:txBody>
      </p:sp>
      <p:sp>
        <p:nvSpPr>
          <p:cNvPr id="123" name="CuadroTexto 122"/>
          <p:cNvSpPr txBox="1"/>
          <p:nvPr/>
        </p:nvSpPr>
        <p:spPr>
          <a:xfrm>
            <a:off x="8386951" y="4751742"/>
            <a:ext cx="1576551" cy="830997"/>
          </a:xfrm>
          <a:prstGeom prst="rect">
            <a:avLst/>
          </a:prstGeom>
          <a:noFill/>
        </p:spPr>
        <p:txBody>
          <a:bodyPr wrap="square" rtlCol="0">
            <a:spAutoFit/>
          </a:bodyPr>
          <a:lstStyle/>
          <a:p>
            <a:r>
              <a:rPr lang="es-PE" sz="4800">
                <a:solidFill>
                  <a:srgbClr val="E9475A"/>
                </a:solidFill>
                <a:latin typeface="Arial Rounded MT Bold" panose="020F0704030504030204" pitchFamily="34" charset="0"/>
                <a:cs typeface="B Nazanin" panose="00000400000000000000" pitchFamily="2" charset="-78"/>
              </a:rPr>
              <a:t>6</a:t>
            </a:r>
          </a:p>
        </p:txBody>
      </p:sp>
    </p:spTree>
    <p:extLst>
      <p:ext uri="{BB962C8B-B14F-4D97-AF65-F5344CB8AC3E}">
        <p14:creationId xmlns:p14="http://schemas.microsoft.com/office/powerpoint/2010/main" val="90817740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Título 1">
            <a:extLst>
              <a:ext uri="{FF2B5EF4-FFF2-40B4-BE49-F238E27FC236}">
                <a16:creationId xmlns:a16="http://schemas.microsoft.com/office/drawing/2014/main" id="{FD24E820-BCE2-4D99-8568-11F81C5CE323}"/>
              </a:ext>
            </a:extLst>
          </p:cNvPr>
          <p:cNvSpPr>
            <a:spLocks noGrp="1"/>
          </p:cNvSpPr>
          <p:nvPr>
            <p:ph type="title" idx="4294967295"/>
          </p:nvPr>
        </p:nvSpPr>
        <p:spPr>
          <a:xfrm>
            <a:off x="599089" y="540736"/>
            <a:ext cx="8474075" cy="708025"/>
          </a:xfrm>
          <a:prstGeom prst="rect">
            <a:avLst/>
          </a:prstGeom>
        </p:spPr>
        <p:txBody>
          <a:bodyPr/>
          <a:lstStyle/>
          <a:p>
            <a:pPr algn="r" rtl="1"/>
            <a:r>
              <a:rPr lang="fa-IR" dirty="0">
                <a:solidFill>
                  <a:srgbClr val="6DBA66"/>
                </a:solidFill>
                <a:cs typeface="B Nazanin" panose="00000400000000000000" pitchFamily="2" charset="-78"/>
              </a:rPr>
              <a:t>اینفوگرافیک سلامت انسان</a:t>
            </a:r>
            <a:endParaRPr lang="es-PE" dirty="0">
              <a:solidFill>
                <a:srgbClr val="6DBA66"/>
              </a:solidFill>
              <a:cs typeface="B Nazanin" panose="00000400000000000000" pitchFamily="2" charset="-78"/>
            </a:endParaRPr>
          </a:p>
        </p:txBody>
      </p:sp>
      <p:sp>
        <p:nvSpPr>
          <p:cNvPr id="121" name="Text Placeholder 2"/>
          <p:cNvSpPr txBox="1"/>
          <p:nvPr/>
        </p:nvSpPr>
        <p:spPr>
          <a:xfrm>
            <a:off x="813145" y="1450736"/>
            <a:ext cx="9721850" cy="301625"/>
          </a:xfrm>
          <a:prstGeom prst="rect">
            <a:avLst/>
          </a:prstGeom>
        </p:spPr>
        <p:txBody>
          <a:bodyPr>
            <a:normAutofit fontScale="5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fa-IR" altLang="ko-KR" dirty="0">
                <a:cs typeface="B Nazanin" panose="00000400000000000000" pitchFamily="2" charset="-78"/>
              </a:rPr>
              <a:t>عنوان زیرنویس خود را در اینجا درج کنید</a:t>
            </a:r>
            <a:endParaRPr lang="en-US" altLang="ko-KR" dirty="0">
              <a:cs typeface="B Nazanin" panose="00000400000000000000" pitchFamily="2" charset="-78"/>
            </a:endParaRPr>
          </a:p>
        </p:txBody>
      </p:sp>
      <p:sp>
        <p:nvSpPr>
          <p:cNvPr id="123" name="Text Placeholder 17"/>
          <p:cNvSpPr txBox="1"/>
          <p:nvPr/>
        </p:nvSpPr>
        <p:spPr>
          <a:xfrm>
            <a:off x="2067486" y="2604298"/>
            <a:ext cx="1818889" cy="258391"/>
          </a:xfrm>
          <a:prstGeom prst="rect">
            <a:avLst/>
          </a:prstGeom>
          <a:noFill/>
          <a:ln w="19050">
            <a:noFill/>
          </a:ln>
        </p:spPr>
        <p:txBody>
          <a:bodyPr anchor="ctr"/>
          <a:lstStyle>
            <a:lvl1pPr marL="342900" indent="-342900" algn="l" defTabSz="914400" rtl="0" eaLnBrk="1" latinLnBrk="1"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ct val="0"/>
              </a:spcAft>
              <a:buNone/>
            </a:pPr>
            <a:r>
              <a:rPr lang="fa-IR" sz="1470" b="1" dirty="0">
                <a:solidFill>
                  <a:prstClr val="black">
                    <a:lumMod val="75000"/>
                    <a:lumOff val="25000"/>
                  </a:prstClr>
                </a:solidFill>
                <a:cs typeface="B Nazanin" panose="00000400000000000000" pitchFamily="2" charset="-78"/>
              </a:rPr>
              <a:t>نام اینجا</a:t>
            </a:r>
            <a:endParaRPr lang="en-US" sz="1470" b="1" dirty="0">
              <a:solidFill>
                <a:prstClr val="black">
                  <a:lumMod val="75000"/>
                  <a:lumOff val="25000"/>
                </a:prstClr>
              </a:solidFill>
              <a:cs typeface="B Nazanin" panose="00000400000000000000" pitchFamily="2" charset="-78"/>
            </a:endParaRPr>
          </a:p>
        </p:txBody>
      </p:sp>
      <p:sp>
        <p:nvSpPr>
          <p:cNvPr id="124" name="Text Placeholder 18"/>
          <p:cNvSpPr txBox="1"/>
          <p:nvPr/>
        </p:nvSpPr>
        <p:spPr>
          <a:xfrm>
            <a:off x="2067486" y="2938907"/>
            <a:ext cx="1818889" cy="262059"/>
          </a:xfrm>
          <a:prstGeom prst="rect">
            <a:avLst/>
          </a:prstGeom>
          <a:solidFill>
            <a:srgbClr val="E9475A"/>
          </a:solidFill>
        </p:spPr>
        <p:txBody>
          <a:bodyPr anchor="ctr"/>
          <a:lstStyle>
            <a:lvl1pPr marL="342900" indent="-342900" algn="l" defTabSz="914400" rtl="0" eaLnBrk="1" latinLnBrk="1"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ct val="0"/>
              </a:spcAft>
              <a:buNone/>
            </a:pPr>
            <a:r>
              <a:rPr lang="fa-IR" sz="1470" b="1" dirty="0">
                <a:solidFill>
                  <a:prstClr val="white"/>
                </a:solidFill>
                <a:cs typeface="B Nazanin" panose="00000400000000000000" pitchFamily="2" charset="-78"/>
              </a:rPr>
              <a:t>برنامه نویس</a:t>
            </a:r>
            <a:endParaRPr lang="en-US" sz="1470" b="1" dirty="0">
              <a:solidFill>
                <a:prstClr val="white"/>
              </a:solidFill>
              <a:cs typeface="B Nazanin" panose="00000400000000000000" pitchFamily="2" charset="-78"/>
            </a:endParaRPr>
          </a:p>
        </p:txBody>
      </p:sp>
      <p:sp>
        <p:nvSpPr>
          <p:cNvPr id="125" name="TextBox 9"/>
          <p:cNvSpPr txBox="1"/>
          <p:nvPr/>
        </p:nvSpPr>
        <p:spPr>
          <a:xfrm>
            <a:off x="2067486" y="3224627"/>
            <a:ext cx="1818889" cy="867930"/>
          </a:xfrm>
          <a:prstGeom prst="rect">
            <a:avLst/>
          </a:prstGeom>
          <a:noFill/>
        </p:spPr>
        <p:txBody>
          <a:bodyPr wrap="square" rtlCol="0" anchor="ctr">
            <a:spAutoFit/>
          </a:bodyPr>
          <a:lstStyle/>
          <a:p>
            <a:pPr algn="ctr" defTabSz="960120" fontAlgn="auto" latinLnBrk="1">
              <a:spcBef>
                <a:spcPct val="0"/>
              </a:spcBef>
              <a:spcAft>
                <a:spcPct val="0"/>
              </a:spcAft>
            </a:pPr>
            <a:r>
              <a:rPr lang="fa-IR" altLang="ko-KR" sz="1260" dirty="0">
                <a:solidFill>
                  <a:prstClr val="black">
                    <a:lumMod val="75000"/>
                    <a:lumOff val="25000"/>
                  </a:prstClr>
                </a:solidFill>
                <a:ea typeface="Arial Unicode MS"/>
                <a:cs typeface="B Nazanin" panose="00000400000000000000" pitchFamily="2" charset="-78"/>
              </a:rPr>
              <a:t>شما به سادگی می توانید مخاطبان خود را تحت تاثیر قرار دهید و یک </a:t>
            </a:r>
            <a:r>
              <a:rPr lang="en-US" altLang="ko-KR" sz="1260" dirty="0">
                <a:solidFill>
                  <a:prstClr val="black">
                    <a:lumMod val="75000"/>
                    <a:lumOff val="25000"/>
                  </a:prstClr>
                </a:solidFill>
                <a:ea typeface="Arial Unicode MS"/>
                <a:cs typeface="B Nazanin" panose="00000400000000000000" pitchFamily="2" charset="-78"/>
              </a:rPr>
              <a:t>zing </a:t>
            </a:r>
            <a:r>
              <a:rPr lang="fa-IR" altLang="ko-KR" sz="1260" dirty="0">
                <a:solidFill>
                  <a:prstClr val="black">
                    <a:lumMod val="75000"/>
                    <a:lumOff val="25000"/>
                  </a:prstClr>
                </a:solidFill>
                <a:ea typeface="Arial Unicode MS"/>
                <a:cs typeface="B Nazanin" panose="00000400000000000000" pitchFamily="2" charset="-78"/>
              </a:rPr>
              <a:t>منحصر به فرد اضافه کنید.</a:t>
            </a:r>
            <a:endParaRPr lang="ko-KR" altLang="en-US" sz="1260" dirty="0">
              <a:solidFill>
                <a:prstClr val="black">
                  <a:lumMod val="75000"/>
                  <a:lumOff val="25000"/>
                </a:prstClr>
              </a:solidFill>
              <a:latin typeface="Arial"/>
              <a:ea typeface="Arial Unicode MS"/>
              <a:cs typeface="B Nazanin" panose="00000400000000000000" pitchFamily="2" charset="-78"/>
            </a:endParaRPr>
          </a:p>
        </p:txBody>
      </p:sp>
      <p:sp>
        <p:nvSpPr>
          <p:cNvPr id="127" name="Text Placeholder 17"/>
          <p:cNvSpPr txBox="1"/>
          <p:nvPr/>
        </p:nvSpPr>
        <p:spPr>
          <a:xfrm>
            <a:off x="8469247" y="2604298"/>
            <a:ext cx="1818889" cy="258391"/>
          </a:xfrm>
          <a:prstGeom prst="rect">
            <a:avLst/>
          </a:prstGeom>
          <a:noFill/>
          <a:ln w="19050">
            <a:noFill/>
          </a:ln>
        </p:spPr>
        <p:txBody>
          <a:bodyPr anchor="ctr"/>
          <a:lstStyle>
            <a:lvl1pPr marL="342900" indent="-342900" algn="l" defTabSz="914400" rtl="0" eaLnBrk="1" latinLnBrk="1"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ct val="0"/>
              </a:spcAft>
              <a:buNone/>
            </a:pPr>
            <a:r>
              <a:rPr lang="fa-IR" sz="1470" b="1" dirty="0">
                <a:solidFill>
                  <a:prstClr val="black">
                    <a:lumMod val="75000"/>
                    <a:lumOff val="25000"/>
                  </a:prstClr>
                </a:solidFill>
                <a:cs typeface="B Nazanin" panose="00000400000000000000" pitchFamily="2" charset="-78"/>
              </a:rPr>
              <a:t>نام اینجا</a:t>
            </a:r>
            <a:endParaRPr lang="en-US" sz="1470" b="1" dirty="0">
              <a:solidFill>
                <a:prstClr val="black">
                  <a:lumMod val="75000"/>
                  <a:lumOff val="25000"/>
                </a:prstClr>
              </a:solidFill>
              <a:cs typeface="B Nazanin" panose="00000400000000000000" pitchFamily="2" charset="-78"/>
            </a:endParaRPr>
          </a:p>
        </p:txBody>
      </p:sp>
      <p:sp>
        <p:nvSpPr>
          <p:cNvPr id="128" name="Text Placeholder 18"/>
          <p:cNvSpPr txBox="1"/>
          <p:nvPr/>
        </p:nvSpPr>
        <p:spPr>
          <a:xfrm>
            <a:off x="8469247" y="2938907"/>
            <a:ext cx="1818889" cy="262059"/>
          </a:xfrm>
          <a:prstGeom prst="rect">
            <a:avLst/>
          </a:prstGeom>
          <a:solidFill>
            <a:srgbClr val="6DBA66"/>
          </a:solidFill>
        </p:spPr>
        <p:txBody>
          <a:bodyPr anchor="ctr"/>
          <a:lstStyle>
            <a:lvl1pPr marL="342900" indent="-342900" algn="l" defTabSz="914400" rtl="0" eaLnBrk="1" latinLnBrk="1"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ct val="0"/>
              </a:spcAft>
              <a:buNone/>
            </a:pPr>
            <a:r>
              <a:rPr lang="fa-IR" sz="1470" b="1" dirty="0">
                <a:solidFill>
                  <a:prstClr val="white"/>
                </a:solidFill>
                <a:cs typeface="B Nazanin" panose="00000400000000000000" pitchFamily="2" charset="-78"/>
              </a:rPr>
              <a:t>برنامه نویس</a:t>
            </a:r>
            <a:endParaRPr lang="en-US" sz="1470" b="1" dirty="0">
              <a:solidFill>
                <a:prstClr val="white"/>
              </a:solidFill>
              <a:cs typeface="B Nazanin" panose="00000400000000000000" pitchFamily="2" charset="-78"/>
            </a:endParaRPr>
          </a:p>
        </p:txBody>
      </p:sp>
      <p:sp>
        <p:nvSpPr>
          <p:cNvPr id="129" name="TextBox 15"/>
          <p:cNvSpPr txBox="1"/>
          <p:nvPr/>
        </p:nvSpPr>
        <p:spPr>
          <a:xfrm>
            <a:off x="8469247" y="3224627"/>
            <a:ext cx="1818889" cy="867930"/>
          </a:xfrm>
          <a:prstGeom prst="rect">
            <a:avLst/>
          </a:prstGeom>
          <a:noFill/>
        </p:spPr>
        <p:txBody>
          <a:bodyPr wrap="square" rtlCol="0" anchor="ctr">
            <a:spAutoFit/>
          </a:bodyPr>
          <a:lstStyle/>
          <a:p>
            <a:pPr algn="ctr" defTabSz="960120" fontAlgn="auto" latinLnBrk="1">
              <a:spcBef>
                <a:spcPct val="0"/>
              </a:spcBef>
              <a:spcAft>
                <a:spcPct val="0"/>
              </a:spcAft>
            </a:pPr>
            <a:r>
              <a:rPr lang="fa-IR" altLang="ko-KR" sz="1260" dirty="0">
                <a:solidFill>
                  <a:prstClr val="black">
                    <a:lumMod val="75000"/>
                    <a:lumOff val="25000"/>
                  </a:prstClr>
                </a:solidFill>
                <a:ea typeface="Arial Unicode MS"/>
                <a:cs typeface="B Nazanin" panose="00000400000000000000" pitchFamily="2" charset="-78"/>
              </a:rPr>
              <a:t>شما به سادگی می توانید مخاطبان خود را تحت تاثیر قرار دهید و یک </a:t>
            </a:r>
            <a:r>
              <a:rPr lang="en-US" altLang="ko-KR" sz="1260" dirty="0">
                <a:solidFill>
                  <a:prstClr val="black">
                    <a:lumMod val="75000"/>
                    <a:lumOff val="25000"/>
                  </a:prstClr>
                </a:solidFill>
                <a:ea typeface="Arial Unicode MS"/>
                <a:cs typeface="B Nazanin" panose="00000400000000000000" pitchFamily="2" charset="-78"/>
              </a:rPr>
              <a:t>zing </a:t>
            </a:r>
            <a:r>
              <a:rPr lang="fa-IR" altLang="ko-KR" sz="1260" dirty="0">
                <a:solidFill>
                  <a:prstClr val="black">
                    <a:lumMod val="75000"/>
                    <a:lumOff val="25000"/>
                  </a:prstClr>
                </a:solidFill>
                <a:ea typeface="Arial Unicode MS"/>
                <a:cs typeface="B Nazanin" panose="00000400000000000000" pitchFamily="2" charset="-78"/>
              </a:rPr>
              <a:t>منحصر به فرد اضافه کنید.</a:t>
            </a:r>
            <a:endParaRPr lang="ko-KR" altLang="en-US" sz="1260" dirty="0">
              <a:solidFill>
                <a:prstClr val="black">
                  <a:lumMod val="75000"/>
                  <a:lumOff val="25000"/>
                </a:prstClr>
              </a:solidFill>
              <a:latin typeface="Arial"/>
              <a:ea typeface="Arial Unicode MS"/>
              <a:cs typeface="B Nazanin" panose="00000400000000000000" pitchFamily="2" charset="-78"/>
            </a:endParaRPr>
          </a:p>
        </p:txBody>
      </p:sp>
      <p:sp>
        <p:nvSpPr>
          <p:cNvPr id="131" name="Text Placeholder 17"/>
          <p:cNvSpPr txBox="1"/>
          <p:nvPr/>
        </p:nvSpPr>
        <p:spPr>
          <a:xfrm>
            <a:off x="6579037" y="4385821"/>
            <a:ext cx="1818889" cy="258391"/>
          </a:xfrm>
          <a:prstGeom prst="rect">
            <a:avLst/>
          </a:prstGeom>
          <a:noFill/>
          <a:ln w="19050">
            <a:noFill/>
          </a:ln>
        </p:spPr>
        <p:txBody>
          <a:bodyPr anchor="ctr"/>
          <a:lstStyle>
            <a:lvl1pPr marL="342900" indent="-342900" algn="l" defTabSz="914400" rtl="0" eaLnBrk="1" latinLnBrk="1"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ct val="0"/>
              </a:spcAft>
              <a:buNone/>
            </a:pPr>
            <a:r>
              <a:rPr lang="fa-IR" sz="1470" b="1" dirty="0">
                <a:solidFill>
                  <a:prstClr val="black">
                    <a:lumMod val="75000"/>
                    <a:lumOff val="25000"/>
                  </a:prstClr>
                </a:solidFill>
                <a:cs typeface="B Nazanin" panose="00000400000000000000" pitchFamily="2" charset="-78"/>
              </a:rPr>
              <a:t>نام اینجا</a:t>
            </a:r>
            <a:endParaRPr lang="en-US" sz="1470" b="1" dirty="0">
              <a:solidFill>
                <a:prstClr val="black">
                  <a:lumMod val="75000"/>
                  <a:lumOff val="25000"/>
                </a:prstClr>
              </a:solidFill>
              <a:cs typeface="B Nazanin" panose="00000400000000000000" pitchFamily="2" charset="-78"/>
            </a:endParaRPr>
          </a:p>
        </p:txBody>
      </p:sp>
      <p:sp>
        <p:nvSpPr>
          <p:cNvPr id="132" name="Text Placeholder 18"/>
          <p:cNvSpPr txBox="1"/>
          <p:nvPr/>
        </p:nvSpPr>
        <p:spPr>
          <a:xfrm>
            <a:off x="6579037" y="4720430"/>
            <a:ext cx="1818889" cy="262059"/>
          </a:xfrm>
          <a:prstGeom prst="rect">
            <a:avLst/>
          </a:prstGeom>
          <a:solidFill>
            <a:srgbClr val="E9475A"/>
          </a:solidFill>
        </p:spPr>
        <p:txBody>
          <a:bodyPr anchor="ctr"/>
          <a:lstStyle>
            <a:lvl1pPr marL="342900" indent="-342900" algn="l" defTabSz="914400" rtl="0" eaLnBrk="1" latinLnBrk="1"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ct val="0"/>
              </a:spcAft>
              <a:buNone/>
            </a:pPr>
            <a:r>
              <a:rPr lang="fa-IR" sz="1470" b="1" dirty="0">
                <a:solidFill>
                  <a:prstClr val="white"/>
                </a:solidFill>
                <a:cs typeface="B Nazanin" panose="00000400000000000000" pitchFamily="2" charset="-78"/>
              </a:rPr>
              <a:t>برنامه نویس</a:t>
            </a:r>
            <a:endParaRPr lang="en-US" sz="1470" b="1" dirty="0">
              <a:solidFill>
                <a:prstClr val="white"/>
              </a:solidFill>
              <a:cs typeface="B Nazanin" panose="00000400000000000000" pitchFamily="2" charset="-78"/>
            </a:endParaRPr>
          </a:p>
        </p:txBody>
      </p:sp>
      <p:sp>
        <p:nvSpPr>
          <p:cNvPr id="133" name="TextBox 19"/>
          <p:cNvSpPr txBox="1"/>
          <p:nvPr/>
        </p:nvSpPr>
        <p:spPr>
          <a:xfrm>
            <a:off x="6579037" y="5006150"/>
            <a:ext cx="1818889" cy="867930"/>
          </a:xfrm>
          <a:prstGeom prst="rect">
            <a:avLst/>
          </a:prstGeom>
          <a:noFill/>
        </p:spPr>
        <p:txBody>
          <a:bodyPr wrap="square" rtlCol="0" anchor="ctr">
            <a:spAutoFit/>
          </a:bodyPr>
          <a:lstStyle/>
          <a:p>
            <a:pPr algn="ctr" defTabSz="960120" fontAlgn="auto" latinLnBrk="1">
              <a:spcBef>
                <a:spcPct val="0"/>
              </a:spcBef>
              <a:spcAft>
                <a:spcPct val="0"/>
              </a:spcAft>
            </a:pPr>
            <a:r>
              <a:rPr lang="fa-IR" altLang="ko-KR" sz="1260" dirty="0">
                <a:solidFill>
                  <a:prstClr val="black">
                    <a:lumMod val="75000"/>
                    <a:lumOff val="25000"/>
                  </a:prstClr>
                </a:solidFill>
                <a:ea typeface="Arial Unicode MS"/>
                <a:cs typeface="B Nazanin" panose="00000400000000000000" pitchFamily="2" charset="-78"/>
              </a:rPr>
              <a:t>شما به سادگی می توانید مخاطبان خود را تحت تاثیر قرار دهید و یک </a:t>
            </a:r>
            <a:r>
              <a:rPr lang="en-US" altLang="ko-KR" sz="1260" dirty="0">
                <a:solidFill>
                  <a:prstClr val="black">
                    <a:lumMod val="75000"/>
                    <a:lumOff val="25000"/>
                  </a:prstClr>
                </a:solidFill>
                <a:ea typeface="Arial Unicode MS"/>
                <a:cs typeface="B Nazanin" panose="00000400000000000000" pitchFamily="2" charset="-78"/>
              </a:rPr>
              <a:t>zing </a:t>
            </a:r>
            <a:r>
              <a:rPr lang="fa-IR" altLang="ko-KR" sz="1260" dirty="0">
                <a:solidFill>
                  <a:prstClr val="black">
                    <a:lumMod val="75000"/>
                    <a:lumOff val="25000"/>
                  </a:prstClr>
                </a:solidFill>
                <a:ea typeface="Arial Unicode MS"/>
                <a:cs typeface="B Nazanin" panose="00000400000000000000" pitchFamily="2" charset="-78"/>
              </a:rPr>
              <a:t>منحصر به فرد اضافه کنید.</a:t>
            </a:r>
            <a:endParaRPr lang="ko-KR" altLang="en-US" sz="1260" dirty="0">
              <a:solidFill>
                <a:prstClr val="black">
                  <a:lumMod val="75000"/>
                  <a:lumOff val="25000"/>
                </a:prstClr>
              </a:solidFill>
              <a:latin typeface="Arial"/>
              <a:ea typeface="Arial Unicode MS"/>
              <a:cs typeface="B Nazanin" panose="00000400000000000000" pitchFamily="2" charset="-78"/>
            </a:endParaRPr>
          </a:p>
        </p:txBody>
      </p:sp>
      <p:sp>
        <p:nvSpPr>
          <p:cNvPr id="135" name="Text Placeholder 17"/>
          <p:cNvSpPr txBox="1"/>
          <p:nvPr/>
        </p:nvSpPr>
        <p:spPr>
          <a:xfrm>
            <a:off x="3949775" y="4385821"/>
            <a:ext cx="1818889" cy="258391"/>
          </a:xfrm>
          <a:prstGeom prst="rect">
            <a:avLst/>
          </a:prstGeom>
          <a:noFill/>
          <a:ln w="19050">
            <a:noFill/>
          </a:ln>
        </p:spPr>
        <p:txBody>
          <a:bodyPr anchor="ctr"/>
          <a:lstStyle>
            <a:lvl1pPr marL="342900" indent="-342900" algn="l" defTabSz="914400" rtl="0" eaLnBrk="1" latinLnBrk="1"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ct val="0"/>
              </a:spcAft>
              <a:buNone/>
            </a:pPr>
            <a:r>
              <a:rPr lang="fa-IR" sz="1470" b="1" dirty="0">
                <a:solidFill>
                  <a:prstClr val="black">
                    <a:lumMod val="75000"/>
                    <a:lumOff val="25000"/>
                  </a:prstClr>
                </a:solidFill>
                <a:cs typeface="B Nazanin" panose="00000400000000000000" pitchFamily="2" charset="-78"/>
              </a:rPr>
              <a:t>نام اینجا</a:t>
            </a:r>
            <a:endParaRPr lang="en-US" sz="1470" b="1" dirty="0">
              <a:solidFill>
                <a:prstClr val="black">
                  <a:lumMod val="75000"/>
                  <a:lumOff val="25000"/>
                </a:prstClr>
              </a:solidFill>
              <a:cs typeface="B Nazanin" panose="00000400000000000000" pitchFamily="2" charset="-78"/>
            </a:endParaRPr>
          </a:p>
        </p:txBody>
      </p:sp>
      <p:sp>
        <p:nvSpPr>
          <p:cNvPr id="136" name="Text Placeholder 18"/>
          <p:cNvSpPr txBox="1"/>
          <p:nvPr/>
        </p:nvSpPr>
        <p:spPr>
          <a:xfrm>
            <a:off x="3949775" y="4720430"/>
            <a:ext cx="1818889" cy="262059"/>
          </a:xfrm>
          <a:prstGeom prst="rect">
            <a:avLst/>
          </a:prstGeom>
          <a:solidFill>
            <a:srgbClr val="6DBA66"/>
          </a:solidFill>
        </p:spPr>
        <p:txBody>
          <a:bodyPr anchor="ctr"/>
          <a:lstStyle>
            <a:lvl1pPr marL="342900" indent="-342900" algn="l" defTabSz="914400" rtl="0" eaLnBrk="1" latinLnBrk="1"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ct val="0"/>
              </a:spcAft>
              <a:buNone/>
            </a:pPr>
            <a:r>
              <a:rPr lang="fa-IR" sz="1470" b="1" dirty="0">
                <a:solidFill>
                  <a:prstClr val="white"/>
                </a:solidFill>
                <a:cs typeface="B Nazanin" panose="00000400000000000000" pitchFamily="2" charset="-78"/>
              </a:rPr>
              <a:t>برنامه نویس</a:t>
            </a:r>
            <a:endParaRPr lang="en-US" sz="1470" b="1" dirty="0">
              <a:solidFill>
                <a:prstClr val="white"/>
              </a:solidFill>
              <a:cs typeface="B Nazanin" panose="00000400000000000000" pitchFamily="2" charset="-78"/>
            </a:endParaRPr>
          </a:p>
        </p:txBody>
      </p:sp>
      <p:sp>
        <p:nvSpPr>
          <p:cNvPr id="137" name="TextBox 23"/>
          <p:cNvSpPr txBox="1"/>
          <p:nvPr/>
        </p:nvSpPr>
        <p:spPr>
          <a:xfrm>
            <a:off x="3949775" y="5006150"/>
            <a:ext cx="1818889" cy="867930"/>
          </a:xfrm>
          <a:prstGeom prst="rect">
            <a:avLst/>
          </a:prstGeom>
          <a:noFill/>
        </p:spPr>
        <p:txBody>
          <a:bodyPr wrap="square" rtlCol="0" anchor="ctr">
            <a:spAutoFit/>
          </a:bodyPr>
          <a:lstStyle/>
          <a:p>
            <a:pPr algn="ctr" defTabSz="960120" fontAlgn="auto" latinLnBrk="1">
              <a:spcBef>
                <a:spcPct val="0"/>
              </a:spcBef>
              <a:spcAft>
                <a:spcPct val="0"/>
              </a:spcAft>
            </a:pPr>
            <a:r>
              <a:rPr lang="fa-IR" altLang="ko-KR" sz="1260" dirty="0">
                <a:solidFill>
                  <a:prstClr val="black">
                    <a:lumMod val="75000"/>
                    <a:lumOff val="25000"/>
                  </a:prstClr>
                </a:solidFill>
                <a:ea typeface="Arial Unicode MS"/>
                <a:cs typeface="B Nazanin" panose="00000400000000000000" pitchFamily="2" charset="-78"/>
              </a:rPr>
              <a:t>شما به سادگی می توانید مخاطبان خود را تحت تاثیر قرار دهید و یک </a:t>
            </a:r>
            <a:r>
              <a:rPr lang="en-US" altLang="ko-KR" sz="1260" dirty="0">
                <a:solidFill>
                  <a:prstClr val="black">
                    <a:lumMod val="75000"/>
                    <a:lumOff val="25000"/>
                  </a:prstClr>
                </a:solidFill>
                <a:ea typeface="Arial Unicode MS"/>
                <a:cs typeface="B Nazanin" panose="00000400000000000000" pitchFamily="2" charset="-78"/>
              </a:rPr>
              <a:t>zing </a:t>
            </a:r>
            <a:r>
              <a:rPr lang="fa-IR" altLang="ko-KR" sz="1260" dirty="0">
                <a:solidFill>
                  <a:prstClr val="black">
                    <a:lumMod val="75000"/>
                    <a:lumOff val="25000"/>
                  </a:prstClr>
                </a:solidFill>
                <a:ea typeface="Arial Unicode MS"/>
                <a:cs typeface="B Nazanin" panose="00000400000000000000" pitchFamily="2" charset="-78"/>
              </a:rPr>
              <a:t>منحصر به فرد اضافه کنید.</a:t>
            </a:r>
            <a:endParaRPr lang="ko-KR" altLang="en-US" sz="1260" dirty="0">
              <a:solidFill>
                <a:prstClr val="black">
                  <a:lumMod val="75000"/>
                  <a:lumOff val="25000"/>
                </a:prstClr>
              </a:solidFill>
              <a:latin typeface="Arial"/>
              <a:ea typeface="Arial Unicode MS"/>
              <a:cs typeface="B Nazanin" panose="00000400000000000000" pitchFamily="2" charset="-78"/>
            </a:endParaRPr>
          </a:p>
        </p:txBody>
      </p:sp>
      <p:grpSp>
        <p:nvGrpSpPr>
          <p:cNvPr id="198" name="Grupo 197">
            <a:extLst>
              <a:ext uri="{FF2B5EF4-FFF2-40B4-BE49-F238E27FC236}">
                <a16:creationId xmlns:a16="http://schemas.microsoft.com/office/drawing/2014/main" id="{93E90446-0E1D-7C45-1FF1-278C26F9D358}"/>
              </a:ext>
            </a:extLst>
          </p:cNvPr>
          <p:cNvGrpSpPr/>
          <p:nvPr/>
        </p:nvGrpSpPr>
        <p:grpSpPr>
          <a:xfrm>
            <a:off x="4835525" y="1428751"/>
            <a:ext cx="2794000" cy="2838450"/>
            <a:chOff x="4835525" y="1428751"/>
            <a:chExt cx="2794000" cy="2838450"/>
          </a:xfrm>
        </p:grpSpPr>
        <p:sp>
          <p:nvSpPr>
            <p:cNvPr id="5" name="Freeform 5">
              <a:extLst>
                <a:ext uri="{FF2B5EF4-FFF2-40B4-BE49-F238E27FC236}">
                  <a16:creationId xmlns:a16="http://schemas.microsoft.com/office/drawing/2014/main" id="{9D0207C9-FF08-24EE-8AC5-76C011429193}"/>
                </a:ext>
              </a:extLst>
            </p:cNvPr>
            <p:cNvSpPr/>
            <p:nvPr/>
          </p:nvSpPr>
          <p:spPr bwMode="auto">
            <a:xfrm>
              <a:off x="5697538" y="1428751"/>
              <a:ext cx="1069975" cy="1433513"/>
            </a:xfrm>
            <a:custGeom>
              <a:avLst/>
              <a:gdLst>
                <a:gd name="T0" fmla="*/ 357 w 507"/>
                <a:gd name="T1" fmla="*/ 26 h 680"/>
                <a:gd name="T2" fmla="*/ 445 w 507"/>
                <a:gd name="T3" fmla="*/ 114 h 680"/>
                <a:gd name="T4" fmla="*/ 438 w 507"/>
                <a:gd name="T5" fmla="*/ 122 h 680"/>
                <a:gd name="T6" fmla="*/ 447 w 507"/>
                <a:gd name="T7" fmla="*/ 131 h 680"/>
                <a:gd name="T8" fmla="*/ 458 w 507"/>
                <a:gd name="T9" fmla="*/ 153 h 680"/>
                <a:gd name="T10" fmla="*/ 480 w 507"/>
                <a:gd name="T11" fmla="*/ 204 h 680"/>
                <a:gd name="T12" fmla="*/ 485 w 507"/>
                <a:gd name="T13" fmla="*/ 262 h 680"/>
                <a:gd name="T14" fmla="*/ 472 w 507"/>
                <a:gd name="T15" fmla="*/ 410 h 680"/>
                <a:gd name="T16" fmla="*/ 395 w 507"/>
                <a:gd name="T17" fmla="*/ 521 h 680"/>
                <a:gd name="T18" fmla="*/ 400 w 507"/>
                <a:gd name="T19" fmla="*/ 624 h 680"/>
                <a:gd name="T20" fmla="*/ 407 w 507"/>
                <a:gd name="T21" fmla="*/ 640 h 680"/>
                <a:gd name="T22" fmla="*/ 423 w 507"/>
                <a:gd name="T23" fmla="*/ 666 h 680"/>
                <a:gd name="T24" fmla="*/ 418 w 507"/>
                <a:gd name="T25" fmla="*/ 679 h 680"/>
                <a:gd name="T26" fmla="*/ 392 w 507"/>
                <a:gd name="T27" fmla="*/ 645 h 680"/>
                <a:gd name="T28" fmla="*/ 387 w 507"/>
                <a:gd name="T29" fmla="*/ 638 h 680"/>
                <a:gd name="T30" fmla="*/ 366 w 507"/>
                <a:gd name="T31" fmla="*/ 600 h 680"/>
                <a:gd name="T32" fmla="*/ 367 w 507"/>
                <a:gd name="T33" fmla="*/ 514 h 680"/>
                <a:gd name="T34" fmla="*/ 424 w 507"/>
                <a:gd name="T35" fmla="*/ 424 h 680"/>
                <a:gd name="T36" fmla="*/ 435 w 507"/>
                <a:gd name="T37" fmla="*/ 407 h 680"/>
                <a:gd name="T38" fmla="*/ 480 w 507"/>
                <a:gd name="T39" fmla="*/ 303 h 680"/>
                <a:gd name="T40" fmla="*/ 458 w 507"/>
                <a:gd name="T41" fmla="*/ 271 h 680"/>
                <a:gd name="T42" fmla="*/ 416 w 507"/>
                <a:gd name="T43" fmla="*/ 112 h 680"/>
                <a:gd name="T44" fmla="*/ 427 w 507"/>
                <a:gd name="T45" fmla="*/ 110 h 680"/>
                <a:gd name="T46" fmla="*/ 428 w 507"/>
                <a:gd name="T47" fmla="*/ 105 h 680"/>
                <a:gd name="T48" fmla="*/ 410 w 507"/>
                <a:gd name="T49" fmla="*/ 103 h 680"/>
                <a:gd name="T50" fmla="*/ 295 w 507"/>
                <a:gd name="T51" fmla="*/ 28 h 680"/>
                <a:gd name="T52" fmla="*/ 119 w 507"/>
                <a:gd name="T53" fmla="*/ 79 h 680"/>
                <a:gd name="T54" fmla="*/ 86 w 507"/>
                <a:gd name="T55" fmla="*/ 119 h 680"/>
                <a:gd name="T56" fmla="*/ 69 w 507"/>
                <a:gd name="T57" fmla="*/ 150 h 680"/>
                <a:gd name="T58" fmla="*/ 56 w 507"/>
                <a:gd name="T59" fmla="*/ 179 h 680"/>
                <a:gd name="T60" fmla="*/ 52 w 507"/>
                <a:gd name="T61" fmla="*/ 207 h 680"/>
                <a:gd name="T62" fmla="*/ 43 w 507"/>
                <a:gd name="T63" fmla="*/ 278 h 680"/>
                <a:gd name="T64" fmla="*/ 48 w 507"/>
                <a:gd name="T65" fmla="*/ 384 h 680"/>
                <a:gd name="T66" fmla="*/ 78 w 507"/>
                <a:gd name="T67" fmla="*/ 413 h 680"/>
                <a:gd name="T68" fmla="*/ 139 w 507"/>
                <a:gd name="T69" fmla="*/ 513 h 680"/>
                <a:gd name="T70" fmla="*/ 141 w 507"/>
                <a:gd name="T71" fmla="*/ 598 h 680"/>
                <a:gd name="T72" fmla="*/ 118 w 507"/>
                <a:gd name="T73" fmla="*/ 652 h 680"/>
                <a:gd name="T74" fmla="*/ 111 w 507"/>
                <a:gd name="T75" fmla="*/ 639 h 680"/>
                <a:gd name="T76" fmla="*/ 108 w 507"/>
                <a:gd name="T77" fmla="*/ 665 h 680"/>
                <a:gd name="T78" fmla="*/ 80 w 507"/>
                <a:gd name="T79" fmla="*/ 680 h 680"/>
                <a:gd name="T80" fmla="*/ 90 w 507"/>
                <a:gd name="T81" fmla="*/ 660 h 680"/>
                <a:gd name="T82" fmla="*/ 97 w 507"/>
                <a:gd name="T83" fmla="*/ 658 h 680"/>
                <a:gd name="T84" fmla="*/ 89 w 507"/>
                <a:gd name="T85" fmla="*/ 650 h 680"/>
                <a:gd name="T86" fmla="*/ 118 w 507"/>
                <a:gd name="T87" fmla="*/ 530 h 680"/>
                <a:gd name="T88" fmla="*/ 70 w 507"/>
                <a:gd name="T89" fmla="*/ 453 h 680"/>
                <a:gd name="T90" fmla="*/ 0 w 507"/>
                <a:gd name="T91" fmla="*/ 309 h 680"/>
                <a:gd name="T92" fmla="*/ 23 w 507"/>
                <a:gd name="T93" fmla="*/ 252 h 680"/>
                <a:gd name="T94" fmla="*/ 47 w 507"/>
                <a:gd name="T95" fmla="*/ 153 h 680"/>
                <a:gd name="T96" fmla="*/ 57 w 507"/>
                <a:gd name="T97" fmla="*/ 122 h 680"/>
                <a:gd name="T98" fmla="*/ 235 w 507"/>
                <a:gd name="T99" fmla="*/ 0 h 680"/>
                <a:gd name="T100" fmla="*/ 285 w 507"/>
                <a:gd name="T101" fmla="*/ 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7" h="680">
                  <a:moveTo>
                    <a:pt x="290" y="2"/>
                  </a:moveTo>
                  <a:cubicBezTo>
                    <a:pt x="314" y="7"/>
                    <a:pt x="336" y="14"/>
                    <a:pt x="357" y="26"/>
                  </a:cubicBezTo>
                  <a:cubicBezTo>
                    <a:pt x="393" y="47"/>
                    <a:pt x="422" y="76"/>
                    <a:pt x="445" y="112"/>
                  </a:cubicBezTo>
                  <a:cubicBezTo>
                    <a:pt x="445" y="113"/>
                    <a:pt x="445" y="113"/>
                    <a:pt x="445" y="114"/>
                  </a:cubicBezTo>
                  <a:cubicBezTo>
                    <a:pt x="447" y="118"/>
                    <a:pt x="445" y="119"/>
                    <a:pt x="442" y="120"/>
                  </a:cubicBezTo>
                  <a:cubicBezTo>
                    <a:pt x="440" y="120"/>
                    <a:pt x="438" y="120"/>
                    <a:pt x="438" y="122"/>
                  </a:cubicBezTo>
                  <a:cubicBezTo>
                    <a:pt x="438" y="124"/>
                    <a:pt x="440" y="124"/>
                    <a:pt x="442" y="124"/>
                  </a:cubicBezTo>
                  <a:cubicBezTo>
                    <a:pt x="446" y="125"/>
                    <a:pt x="447" y="127"/>
                    <a:pt x="447" y="131"/>
                  </a:cubicBezTo>
                  <a:cubicBezTo>
                    <a:pt x="447" y="134"/>
                    <a:pt x="447" y="138"/>
                    <a:pt x="447" y="141"/>
                  </a:cubicBezTo>
                  <a:cubicBezTo>
                    <a:pt x="448" y="148"/>
                    <a:pt x="451" y="152"/>
                    <a:pt x="458" y="153"/>
                  </a:cubicBezTo>
                  <a:cubicBezTo>
                    <a:pt x="461" y="153"/>
                    <a:pt x="463" y="153"/>
                    <a:pt x="465" y="155"/>
                  </a:cubicBezTo>
                  <a:cubicBezTo>
                    <a:pt x="473" y="170"/>
                    <a:pt x="476" y="187"/>
                    <a:pt x="480" y="204"/>
                  </a:cubicBezTo>
                  <a:cubicBezTo>
                    <a:pt x="483" y="221"/>
                    <a:pt x="484" y="238"/>
                    <a:pt x="484" y="256"/>
                  </a:cubicBezTo>
                  <a:cubicBezTo>
                    <a:pt x="484" y="258"/>
                    <a:pt x="483" y="260"/>
                    <a:pt x="485" y="262"/>
                  </a:cubicBezTo>
                  <a:cubicBezTo>
                    <a:pt x="502" y="275"/>
                    <a:pt x="507" y="293"/>
                    <a:pt x="507" y="313"/>
                  </a:cubicBezTo>
                  <a:cubicBezTo>
                    <a:pt x="506" y="349"/>
                    <a:pt x="494" y="381"/>
                    <a:pt x="472" y="410"/>
                  </a:cubicBezTo>
                  <a:cubicBezTo>
                    <a:pt x="463" y="421"/>
                    <a:pt x="452" y="430"/>
                    <a:pt x="443" y="441"/>
                  </a:cubicBezTo>
                  <a:cubicBezTo>
                    <a:pt x="423" y="466"/>
                    <a:pt x="406" y="491"/>
                    <a:pt x="395" y="521"/>
                  </a:cubicBezTo>
                  <a:cubicBezTo>
                    <a:pt x="389" y="537"/>
                    <a:pt x="388" y="553"/>
                    <a:pt x="389" y="570"/>
                  </a:cubicBezTo>
                  <a:cubicBezTo>
                    <a:pt x="390" y="588"/>
                    <a:pt x="392" y="607"/>
                    <a:pt x="400" y="624"/>
                  </a:cubicBezTo>
                  <a:cubicBezTo>
                    <a:pt x="402" y="629"/>
                    <a:pt x="405" y="634"/>
                    <a:pt x="407" y="639"/>
                  </a:cubicBezTo>
                  <a:cubicBezTo>
                    <a:pt x="407" y="639"/>
                    <a:pt x="407" y="640"/>
                    <a:pt x="407" y="640"/>
                  </a:cubicBezTo>
                  <a:cubicBezTo>
                    <a:pt x="400" y="651"/>
                    <a:pt x="402" y="657"/>
                    <a:pt x="414" y="662"/>
                  </a:cubicBezTo>
                  <a:cubicBezTo>
                    <a:pt x="417" y="664"/>
                    <a:pt x="420" y="664"/>
                    <a:pt x="423" y="666"/>
                  </a:cubicBezTo>
                  <a:cubicBezTo>
                    <a:pt x="427" y="670"/>
                    <a:pt x="428" y="673"/>
                    <a:pt x="425" y="679"/>
                  </a:cubicBezTo>
                  <a:cubicBezTo>
                    <a:pt x="423" y="680"/>
                    <a:pt x="420" y="679"/>
                    <a:pt x="418" y="679"/>
                  </a:cubicBezTo>
                  <a:cubicBezTo>
                    <a:pt x="404" y="673"/>
                    <a:pt x="393" y="664"/>
                    <a:pt x="387" y="650"/>
                  </a:cubicBezTo>
                  <a:cubicBezTo>
                    <a:pt x="387" y="646"/>
                    <a:pt x="390" y="646"/>
                    <a:pt x="392" y="645"/>
                  </a:cubicBezTo>
                  <a:cubicBezTo>
                    <a:pt x="394" y="643"/>
                    <a:pt x="396" y="641"/>
                    <a:pt x="393" y="639"/>
                  </a:cubicBezTo>
                  <a:cubicBezTo>
                    <a:pt x="392" y="636"/>
                    <a:pt x="389" y="636"/>
                    <a:pt x="387" y="638"/>
                  </a:cubicBezTo>
                  <a:cubicBezTo>
                    <a:pt x="385" y="639"/>
                    <a:pt x="384" y="643"/>
                    <a:pt x="381" y="641"/>
                  </a:cubicBezTo>
                  <a:cubicBezTo>
                    <a:pt x="373" y="628"/>
                    <a:pt x="369" y="614"/>
                    <a:pt x="366" y="600"/>
                  </a:cubicBezTo>
                  <a:cubicBezTo>
                    <a:pt x="362" y="575"/>
                    <a:pt x="364" y="549"/>
                    <a:pt x="363" y="524"/>
                  </a:cubicBezTo>
                  <a:cubicBezTo>
                    <a:pt x="363" y="520"/>
                    <a:pt x="365" y="517"/>
                    <a:pt x="367" y="514"/>
                  </a:cubicBezTo>
                  <a:cubicBezTo>
                    <a:pt x="374" y="503"/>
                    <a:pt x="382" y="492"/>
                    <a:pt x="389" y="481"/>
                  </a:cubicBezTo>
                  <a:cubicBezTo>
                    <a:pt x="401" y="462"/>
                    <a:pt x="415" y="444"/>
                    <a:pt x="424" y="424"/>
                  </a:cubicBezTo>
                  <a:cubicBezTo>
                    <a:pt x="425" y="421"/>
                    <a:pt x="427" y="418"/>
                    <a:pt x="428" y="415"/>
                  </a:cubicBezTo>
                  <a:cubicBezTo>
                    <a:pt x="429" y="411"/>
                    <a:pt x="431" y="409"/>
                    <a:pt x="435" y="407"/>
                  </a:cubicBezTo>
                  <a:cubicBezTo>
                    <a:pt x="447" y="402"/>
                    <a:pt x="455" y="392"/>
                    <a:pt x="462" y="381"/>
                  </a:cubicBezTo>
                  <a:cubicBezTo>
                    <a:pt x="475" y="357"/>
                    <a:pt x="481" y="331"/>
                    <a:pt x="480" y="303"/>
                  </a:cubicBezTo>
                  <a:cubicBezTo>
                    <a:pt x="480" y="291"/>
                    <a:pt x="474" y="283"/>
                    <a:pt x="463" y="279"/>
                  </a:cubicBezTo>
                  <a:cubicBezTo>
                    <a:pt x="458" y="278"/>
                    <a:pt x="457" y="276"/>
                    <a:pt x="458" y="271"/>
                  </a:cubicBezTo>
                  <a:cubicBezTo>
                    <a:pt x="460" y="228"/>
                    <a:pt x="453" y="187"/>
                    <a:pt x="436" y="148"/>
                  </a:cubicBezTo>
                  <a:cubicBezTo>
                    <a:pt x="430" y="135"/>
                    <a:pt x="422" y="124"/>
                    <a:pt x="416" y="112"/>
                  </a:cubicBezTo>
                  <a:cubicBezTo>
                    <a:pt x="416" y="108"/>
                    <a:pt x="419" y="109"/>
                    <a:pt x="422" y="109"/>
                  </a:cubicBezTo>
                  <a:cubicBezTo>
                    <a:pt x="424" y="109"/>
                    <a:pt x="425" y="110"/>
                    <a:pt x="427" y="110"/>
                  </a:cubicBezTo>
                  <a:cubicBezTo>
                    <a:pt x="428" y="110"/>
                    <a:pt x="430" y="109"/>
                    <a:pt x="430" y="108"/>
                  </a:cubicBezTo>
                  <a:cubicBezTo>
                    <a:pt x="430" y="106"/>
                    <a:pt x="429" y="105"/>
                    <a:pt x="428" y="105"/>
                  </a:cubicBezTo>
                  <a:cubicBezTo>
                    <a:pt x="424" y="103"/>
                    <a:pt x="420" y="102"/>
                    <a:pt x="415" y="103"/>
                  </a:cubicBezTo>
                  <a:cubicBezTo>
                    <a:pt x="413" y="103"/>
                    <a:pt x="412" y="104"/>
                    <a:pt x="410" y="103"/>
                  </a:cubicBezTo>
                  <a:cubicBezTo>
                    <a:pt x="404" y="99"/>
                    <a:pt x="401" y="94"/>
                    <a:pt x="397" y="89"/>
                  </a:cubicBezTo>
                  <a:cubicBezTo>
                    <a:pt x="369" y="58"/>
                    <a:pt x="335" y="38"/>
                    <a:pt x="295" y="28"/>
                  </a:cubicBezTo>
                  <a:cubicBezTo>
                    <a:pt x="256" y="19"/>
                    <a:pt x="218" y="23"/>
                    <a:pt x="181" y="38"/>
                  </a:cubicBezTo>
                  <a:cubicBezTo>
                    <a:pt x="158" y="48"/>
                    <a:pt x="137" y="62"/>
                    <a:pt x="119" y="79"/>
                  </a:cubicBezTo>
                  <a:cubicBezTo>
                    <a:pt x="108" y="89"/>
                    <a:pt x="99" y="101"/>
                    <a:pt x="91" y="114"/>
                  </a:cubicBezTo>
                  <a:cubicBezTo>
                    <a:pt x="89" y="116"/>
                    <a:pt x="88" y="118"/>
                    <a:pt x="86" y="119"/>
                  </a:cubicBezTo>
                  <a:cubicBezTo>
                    <a:pt x="70" y="122"/>
                    <a:pt x="65" y="129"/>
                    <a:pt x="69" y="145"/>
                  </a:cubicBezTo>
                  <a:cubicBezTo>
                    <a:pt x="69" y="146"/>
                    <a:pt x="70" y="148"/>
                    <a:pt x="69" y="150"/>
                  </a:cubicBezTo>
                  <a:cubicBezTo>
                    <a:pt x="67" y="157"/>
                    <a:pt x="65" y="164"/>
                    <a:pt x="61" y="170"/>
                  </a:cubicBezTo>
                  <a:cubicBezTo>
                    <a:pt x="56" y="171"/>
                    <a:pt x="56" y="175"/>
                    <a:pt x="56" y="179"/>
                  </a:cubicBezTo>
                  <a:cubicBezTo>
                    <a:pt x="56" y="181"/>
                    <a:pt x="56" y="184"/>
                    <a:pt x="56" y="187"/>
                  </a:cubicBezTo>
                  <a:cubicBezTo>
                    <a:pt x="56" y="194"/>
                    <a:pt x="54" y="200"/>
                    <a:pt x="52" y="207"/>
                  </a:cubicBezTo>
                  <a:cubicBezTo>
                    <a:pt x="49" y="227"/>
                    <a:pt x="48" y="248"/>
                    <a:pt x="49" y="269"/>
                  </a:cubicBezTo>
                  <a:cubicBezTo>
                    <a:pt x="49" y="274"/>
                    <a:pt x="48" y="276"/>
                    <a:pt x="43" y="278"/>
                  </a:cubicBezTo>
                  <a:cubicBezTo>
                    <a:pt x="33" y="281"/>
                    <a:pt x="27" y="289"/>
                    <a:pt x="27" y="299"/>
                  </a:cubicBezTo>
                  <a:cubicBezTo>
                    <a:pt x="25" y="329"/>
                    <a:pt x="32" y="358"/>
                    <a:pt x="48" y="384"/>
                  </a:cubicBezTo>
                  <a:cubicBezTo>
                    <a:pt x="53" y="392"/>
                    <a:pt x="61" y="399"/>
                    <a:pt x="70" y="404"/>
                  </a:cubicBezTo>
                  <a:cubicBezTo>
                    <a:pt x="73" y="406"/>
                    <a:pt x="77" y="408"/>
                    <a:pt x="78" y="413"/>
                  </a:cubicBezTo>
                  <a:cubicBezTo>
                    <a:pt x="85" y="434"/>
                    <a:pt x="99" y="452"/>
                    <a:pt x="111" y="471"/>
                  </a:cubicBezTo>
                  <a:cubicBezTo>
                    <a:pt x="120" y="485"/>
                    <a:pt x="129" y="499"/>
                    <a:pt x="139" y="513"/>
                  </a:cubicBezTo>
                  <a:cubicBezTo>
                    <a:pt x="142" y="517"/>
                    <a:pt x="144" y="522"/>
                    <a:pt x="143" y="528"/>
                  </a:cubicBezTo>
                  <a:cubicBezTo>
                    <a:pt x="143" y="551"/>
                    <a:pt x="144" y="575"/>
                    <a:pt x="141" y="598"/>
                  </a:cubicBezTo>
                  <a:cubicBezTo>
                    <a:pt x="138" y="615"/>
                    <a:pt x="133" y="631"/>
                    <a:pt x="124" y="646"/>
                  </a:cubicBezTo>
                  <a:cubicBezTo>
                    <a:pt x="122" y="648"/>
                    <a:pt x="121" y="651"/>
                    <a:pt x="118" y="652"/>
                  </a:cubicBezTo>
                  <a:cubicBezTo>
                    <a:pt x="115" y="651"/>
                    <a:pt x="115" y="648"/>
                    <a:pt x="115" y="646"/>
                  </a:cubicBezTo>
                  <a:cubicBezTo>
                    <a:pt x="114" y="643"/>
                    <a:pt x="115" y="639"/>
                    <a:pt x="111" y="639"/>
                  </a:cubicBezTo>
                  <a:cubicBezTo>
                    <a:pt x="106" y="639"/>
                    <a:pt x="108" y="644"/>
                    <a:pt x="108" y="647"/>
                  </a:cubicBezTo>
                  <a:cubicBezTo>
                    <a:pt x="108" y="653"/>
                    <a:pt x="108" y="659"/>
                    <a:pt x="108" y="665"/>
                  </a:cubicBezTo>
                  <a:cubicBezTo>
                    <a:pt x="107" y="669"/>
                    <a:pt x="103" y="671"/>
                    <a:pt x="100" y="673"/>
                  </a:cubicBezTo>
                  <a:cubicBezTo>
                    <a:pt x="94" y="676"/>
                    <a:pt x="88" y="680"/>
                    <a:pt x="80" y="680"/>
                  </a:cubicBezTo>
                  <a:cubicBezTo>
                    <a:pt x="74" y="676"/>
                    <a:pt x="72" y="671"/>
                    <a:pt x="75" y="666"/>
                  </a:cubicBezTo>
                  <a:cubicBezTo>
                    <a:pt x="78" y="659"/>
                    <a:pt x="83" y="657"/>
                    <a:pt x="90" y="660"/>
                  </a:cubicBezTo>
                  <a:cubicBezTo>
                    <a:pt x="91" y="660"/>
                    <a:pt x="92" y="660"/>
                    <a:pt x="93" y="661"/>
                  </a:cubicBezTo>
                  <a:cubicBezTo>
                    <a:pt x="95" y="661"/>
                    <a:pt x="96" y="660"/>
                    <a:pt x="97" y="658"/>
                  </a:cubicBezTo>
                  <a:cubicBezTo>
                    <a:pt x="98" y="656"/>
                    <a:pt x="96" y="656"/>
                    <a:pt x="95" y="655"/>
                  </a:cubicBezTo>
                  <a:cubicBezTo>
                    <a:pt x="93" y="654"/>
                    <a:pt x="89" y="654"/>
                    <a:pt x="89" y="650"/>
                  </a:cubicBezTo>
                  <a:cubicBezTo>
                    <a:pt x="107" y="637"/>
                    <a:pt x="112" y="618"/>
                    <a:pt x="115" y="598"/>
                  </a:cubicBezTo>
                  <a:cubicBezTo>
                    <a:pt x="119" y="575"/>
                    <a:pt x="118" y="552"/>
                    <a:pt x="118" y="530"/>
                  </a:cubicBezTo>
                  <a:cubicBezTo>
                    <a:pt x="118" y="526"/>
                    <a:pt x="115" y="523"/>
                    <a:pt x="113" y="520"/>
                  </a:cubicBezTo>
                  <a:cubicBezTo>
                    <a:pt x="98" y="498"/>
                    <a:pt x="82" y="477"/>
                    <a:pt x="70" y="453"/>
                  </a:cubicBezTo>
                  <a:cubicBezTo>
                    <a:pt x="61" y="437"/>
                    <a:pt x="52" y="423"/>
                    <a:pt x="39" y="410"/>
                  </a:cubicBezTo>
                  <a:cubicBezTo>
                    <a:pt x="12" y="383"/>
                    <a:pt x="0" y="348"/>
                    <a:pt x="0" y="309"/>
                  </a:cubicBezTo>
                  <a:cubicBezTo>
                    <a:pt x="0" y="290"/>
                    <a:pt x="5" y="273"/>
                    <a:pt x="21" y="261"/>
                  </a:cubicBezTo>
                  <a:cubicBezTo>
                    <a:pt x="24" y="258"/>
                    <a:pt x="23" y="255"/>
                    <a:pt x="23" y="252"/>
                  </a:cubicBezTo>
                  <a:cubicBezTo>
                    <a:pt x="23" y="220"/>
                    <a:pt x="29" y="188"/>
                    <a:pt x="40" y="157"/>
                  </a:cubicBezTo>
                  <a:cubicBezTo>
                    <a:pt x="42" y="155"/>
                    <a:pt x="45" y="154"/>
                    <a:pt x="47" y="153"/>
                  </a:cubicBezTo>
                  <a:cubicBezTo>
                    <a:pt x="59" y="149"/>
                    <a:pt x="63" y="140"/>
                    <a:pt x="59" y="128"/>
                  </a:cubicBezTo>
                  <a:cubicBezTo>
                    <a:pt x="58" y="126"/>
                    <a:pt x="56" y="124"/>
                    <a:pt x="57" y="122"/>
                  </a:cubicBezTo>
                  <a:cubicBezTo>
                    <a:pt x="90" y="65"/>
                    <a:pt x="136" y="25"/>
                    <a:pt x="200" y="6"/>
                  </a:cubicBezTo>
                  <a:cubicBezTo>
                    <a:pt x="211" y="3"/>
                    <a:pt x="223" y="2"/>
                    <a:pt x="235" y="0"/>
                  </a:cubicBezTo>
                  <a:cubicBezTo>
                    <a:pt x="247" y="0"/>
                    <a:pt x="259" y="0"/>
                    <a:pt x="270" y="0"/>
                  </a:cubicBezTo>
                  <a:cubicBezTo>
                    <a:pt x="275" y="1"/>
                    <a:pt x="280" y="0"/>
                    <a:pt x="285" y="1"/>
                  </a:cubicBezTo>
                  <a:cubicBezTo>
                    <a:pt x="287" y="1"/>
                    <a:pt x="289" y="1"/>
                    <a:pt x="290" y="2"/>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 name="Freeform 6">
              <a:extLst>
                <a:ext uri="{FF2B5EF4-FFF2-40B4-BE49-F238E27FC236}">
                  <a16:creationId xmlns:a16="http://schemas.microsoft.com/office/drawing/2014/main" id="{DD3B8C63-0AD6-3F6C-6C62-16A926C456B1}"/>
                </a:ext>
              </a:extLst>
            </p:cNvPr>
            <p:cNvSpPr/>
            <p:nvPr/>
          </p:nvSpPr>
          <p:spPr bwMode="auto">
            <a:xfrm>
              <a:off x="4835525" y="3595688"/>
              <a:ext cx="2106613" cy="671513"/>
            </a:xfrm>
            <a:custGeom>
              <a:avLst/>
              <a:gdLst>
                <a:gd name="T0" fmla="*/ 238 w 999"/>
                <a:gd name="T1" fmla="*/ 318 h 319"/>
                <a:gd name="T2" fmla="*/ 5 w 999"/>
                <a:gd name="T3" fmla="*/ 318 h 319"/>
                <a:gd name="T4" fmla="*/ 0 w 999"/>
                <a:gd name="T5" fmla="*/ 317 h 319"/>
                <a:gd name="T6" fmla="*/ 1 w 999"/>
                <a:gd name="T7" fmla="*/ 315 h 319"/>
                <a:gd name="T8" fmla="*/ 24 w 999"/>
                <a:gd name="T9" fmla="*/ 299 h 319"/>
                <a:gd name="T10" fmla="*/ 100 w 999"/>
                <a:gd name="T11" fmla="*/ 299 h 319"/>
                <a:gd name="T12" fmla="*/ 113 w 999"/>
                <a:gd name="T13" fmla="*/ 295 h 319"/>
                <a:gd name="T14" fmla="*/ 121 w 999"/>
                <a:gd name="T15" fmla="*/ 294 h 319"/>
                <a:gd name="T16" fmla="*/ 211 w 999"/>
                <a:gd name="T17" fmla="*/ 294 h 319"/>
                <a:gd name="T18" fmla="*/ 219 w 999"/>
                <a:gd name="T19" fmla="*/ 292 h 319"/>
                <a:gd name="T20" fmla="*/ 230 w 999"/>
                <a:gd name="T21" fmla="*/ 271 h 319"/>
                <a:gd name="T22" fmla="*/ 300 w 999"/>
                <a:gd name="T23" fmla="*/ 77 h 319"/>
                <a:gd name="T24" fmla="*/ 319 w 999"/>
                <a:gd name="T25" fmla="*/ 10 h 319"/>
                <a:gd name="T26" fmla="*/ 325 w 999"/>
                <a:gd name="T27" fmla="*/ 0 h 319"/>
                <a:gd name="T28" fmla="*/ 328 w 999"/>
                <a:gd name="T29" fmla="*/ 11 h 319"/>
                <a:gd name="T30" fmla="*/ 339 w 999"/>
                <a:gd name="T31" fmla="*/ 106 h 319"/>
                <a:gd name="T32" fmla="*/ 352 w 999"/>
                <a:gd name="T33" fmla="*/ 205 h 319"/>
                <a:gd name="T34" fmla="*/ 352 w 999"/>
                <a:gd name="T35" fmla="*/ 209 h 319"/>
                <a:gd name="T36" fmla="*/ 350 w 999"/>
                <a:gd name="T37" fmla="*/ 213 h 319"/>
                <a:gd name="T38" fmla="*/ 350 w 999"/>
                <a:gd name="T39" fmla="*/ 216 h 319"/>
                <a:gd name="T40" fmla="*/ 353 w 999"/>
                <a:gd name="T41" fmla="*/ 222 h 319"/>
                <a:gd name="T42" fmla="*/ 356 w 999"/>
                <a:gd name="T43" fmla="*/ 224 h 319"/>
                <a:gd name="T44" fmla="*/ 367 w 999"/>
                <a:gd name="T45" fmla="*/ 281 h 319"/>
                <a:gd name="T46" fmla="*/ 380 w 999"/>
                <a:gd name="T47" fmla="*/ 292 h 319"/>
                <a:gd name="T48" fmla="*/ 944 w 999"/>
                <a:gd name="T49" fmla="*/ 292 h 319"/>
                <a:gd name="T50" fmla="*/ 949 w 999"/>
                <a:gd name="T51" fmla="*/ 292 h 319"/>
                <a:gd name="T52" fmla="*/ 957 w 999"/>
                <a:gd name="T53" fmla="*/ 285 h 319"/>
                <a:gd name="T54" fmla="*/ 973 w 999"/>
                <a:gd name="T55" fmla="*/ 195 h 319"/>
                <a:gd name="T56" fmla="*/ 975 w 999"/>
                <a:gd name="T57" fmla="*/ 188 h 319"/>
                <a:gd name="T58" fmla="*/ 984 w 999"/>
                <a:gd name="T59" fmla="*/ 186 h 319"/>
                <a:gd name="T60" fmla="*/ 995 w 999"/>
                <a:gd name="T61" fmla="*/ 193 h 319"/>
                <a:gd name="T62" fmla="*/ 999 w 999"/>
                <a:gd name="T63" fmla="*/ 198 h 319"/>
                <a:gd name="T64" fmla="*/ 992 w 999"/>
                <a:gd name="T65" fmla="*/ 245 h 319"/>
                <a:gd name="T66" fmla="*/ 981 w 999"/>
                <a:gd name="T67" fmla="*/ 306 h 319"/>
                <a:gd name="T68" fmla="*/ 977 w 999"/>
                <a:gd name="T69" fmla="*/ 318 h 319"/>
                <a:gd name="T70" fmla="*/ 348 w 999"/>
                <a:gd name="T71" fmla="*/ 318 h 319"/>
                <a:gd name="T72" fmla="*/ 345 w 999"/>
                <a:gd name="T73" fmla="*/ 311 h 319"/>
                <a:gd name="T74" fmla="*/ 314 w 999"/>
                <a:gd name="T75" fmla="*/ 122 h 319"/>
                <a:gd name="T76" fmla="*/ 314 w 999"/>
                <a:gd name="T77" fmla="*/ 121 h 319"/>
                <a:gd name="T78" fmla="*/ 248 w 999"/>
                <a:gd name="T79" fmla="*/ 296 h 319"/>
                <a:gd name="T80" fmla="*/ 238 w 999"/>
                <a:gd name="T81" fmla="*/ 31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9" h="319">
                  <a:moveTo>
                    <a:pt x="238" y="318"/>
                  </a:moveTo>
                  <a:cubicBezTo>
                    <a:pt x="160" y="318"/>
                    <a:pt x="82" y="318"/>
                    <a:pt x="5" y="318"/>
                  </a:cubicBezTo>
                  <a:cubicBezTo>
                    <a:pt x="3" y="318"/>
                    <a:pt x="1" y="319"/>
                    <a:pt x="0" y="317"/>
                  </a:cubicBezTo>
                  <a:cubicBezTo>
                    <a:pt x="0" y="316"/>
                    <a:pt x="1" y="315"/>
                    <a:pt x="1" y="315"/>
                  </a:cubicBezTo>
                  <a:cubicBezTo>
                    <a:pt x="7" y="299"/>
                    <a:pt x="7" y="299"/>
                    <a:pt x="24" y="299"/>
                  </a:cubicBezTo>
                  <a:cubicBezTo>
                    <a:pt x="49" y="299"/>
                    <a:pt x="74" y="299"/>
                    <a:pt x="100" y="299"/>
                  </a:cubicBezTo>
                  <a:cubicBezTo>
                    <a:pt x="104" y="299"/>
                    <a:pt x="109" y="299"/>
                    <a:pt x="113" y="295"/>
                  </a:cubicBezTo>
                  <a:cubicBezTo>
                    <a:pt x="115" y="293"/>
                    <a:pt x="118" y="294"/>
                    <a:pt x="121" y="294"/>
                  </a:cubicBezTo>
                  <a:cubicBezTo>
                    <a:pt x="151" y="294"/>
                    <a:pt x="181" y="294"/>
                    <a:pt x="211" y="294"/>
                  </a:cubicBezTo>
                  <a:cubicBezTo>
                    <a:pt x="214" y="294"/>
                    <a:pt x="216" y="294"/>
                    <a:pt x="219" y="292"/>
                  </a:cubicBezTo>
                  <a:cubicBezTo>
                    <a:pt x="225" y="286"/>
                    <a:pt x="227" y="278"/>
                    <a:pt x="230" y="271"/>
                  </a:cubicBezTo>
                  <a:cubicBezTo>
                    <a:pt x="257" y="208"/>
                    <a:pt x="280" y="143"/>
                    <a:pt x="300" y="77"/>
                  </a:cubicBezTo>
                  <a:cubicBezTo>
                    <a:pt x="307" y="55"/>
                    <a:pt x="313" y="32"/>
                    <a:pt x="319" y="10"/>
                  </a:cubicBezTo>
                  <a:cubicBezTo>
                    <a:pt x="320" y="6"/>
                    <a:pt x="321" y="0"/>
                    <a:pt x="325" y="0"/>
                  </a:cubicBezTo>
                  <a:cubicBezTo>
                    <a:pt x="329" y="1"/>
                    <a:pt x="328" y="7"/>
                    <a:pt x="328" y="11"/>
                  </a:cubicBezTo>
                  <a:cubicBezTo>
                    <a:pt x="332" y="43"/>
                    <a:pt x="335" y="74"/>
                    <a:pt x="339" y="106"/>
                  </a:cubicBezTo>
                  <a:cubicBezTo>
                    <a:pt x="343" y="139"/>
                    <a:pt x="348" y="172"/>
                    <a:pt x="352" y="205"/>
                  </a:cubicBezTo>
                  <a:cubicBezTo>
                    <a:pt x="352" y="206"/>
                    <a:pt x="352" y="209"/>
                    <a:pt x="352" y="209"/>
                  </a:cubicBezTo>
                  <a:cubicBezTo>
                    <a:pt x="348" y="209"/>
                    <a:pt x="350" y="211"/>
                    <a:pt x="350" y="213"/>
                  </a:cubicBezTo>
                  <a:cubicBezTo>
                    <a:pt x="350" y="214"/>
                    <a:pt x="350" y="215"/>
                    <a:pt x="350" y="216"/>
                  </a:cubicBezTo>
                  <a:cubicBezTo>
                    <a:pt x="349" y="219"/>
                    <a:pt x="349" y="221"/>
                    <a:pt x="353" y="222"/>
                  </a:cubicBezTo>
                  <a:cubicBezTo>
                    <a:pt x="354" y="222"/>
                    <a:pt x="355" y="223"/>
                    <a:pt x="356" y="224"/>
                  </a:cubicBezTo>
                  <a:cubicBezTo>
                    <a:pt x="360" y="243"/>
                    <a:pt x="363" y="262"/>
                    <a:pt x="367" y="281"/>
                  </a:cubicBezTo>
                  <a:cubicBezTo>
                    <a:pt x="369" y="292"/>
                    <a:pt x="369" y="292"/>
                    <a:pt x="380" y="292"/>
                  </a:cubicBezTo>
                  <a:cubicBezTo>
                    <a:pt x="568" y="292"/>
                    <a:pt x="756" y="292"/>
                    <a:pt x="944" y="292"/>
                  </a:cubicBezTo>
                  <a:cubicBezTo>
                    <a:pt x="946" y="292"/>
                    <a:pt x="947" y="292"/>
                    <a:pt x="949" y="292"/>
                  </a:cubicBezTo>
                  <a:cubicBezTo>
                    <a:pt x="954" y="292"/>
                    <a:pt x="956" y="290"/>
                    <a:pt x="957" y="285"/>
                  </a:cubicBezTo>
                  <a:cubicBezTo>
                    <a:pt x="963" y="255"/>
                    <a:pt x="969" y="225"/>
                    <a:pt x="973" y="195"/>
                  </a:cubicBezTo>
                  <a:cubicBezTo>
                    <a:pt x="974" y="193"/>
                    <a:pt x="974" y="190"/>
                    <a:pt x="975" y="188"/>
                  </a:cubicBezTo>
                  <a:cubicBezTo>
                    <a:pt x="977" y="182"/>
                    <a:pt x="980" y="183"/>
                    <a:pt x="984" y="186"/>
                  </a:cubicBezTo>
                  <a:cubicBezTo>
                    <a:pt x="987" y="190"/>
                    <a:pt x="990" y="193"/>
                    <a:pt x="995" y="193"/>
                  </a:cubicBezTo>
                  <a:cubicBezTo>
                    <a:pt x="998" y="193"/>
                    <a:pt x="999" y="195"/>
                    <a:pt x="999" y="198"/>
                  </a:cubicBezTo>
                  <a:cubicBezTo>
                    <a:pt x="998" y="214"/>
                    <a:pt x="995" y="229"/>
                    <a:pt x="992" y="245"/>
                  </a:cubicBezTo>
                  <a:cubicBezTo>
                    <a:pt x="989" y="266"/>
                    <a:pt x="984" y="286"/>
                    <a:pt x="981" y="306"/>
                  </a:cubicBezTo>
                  <a:cubicBezTo>
                    <a:pt x="980" y="310"/>
                    <a:pt x="980" y="315"/>
                    <a:pt x="977" y="318"/>
                  </a:cubicBezTo>
                  <a:cubicBezTo>
                    <a:pt x="767" y="318"/>
                    <a:pt x="558" y="318"/>
                    <a:pt x="348" y="318"/>
                  </a:cubicBezTo>
                  <a:cubicBezTo>
                    <a:pt x="346" y="316"/>
                    <a:pt x="346" y="313"/>
                    <a:pt x="345" y="311"/>
                  </a:cubicBezTo>
                  <a:cubicBezTo>
                    <a:pt x="333" y="248"/>
                    <a:pt x="322" y="186"/>
                    <a:pt x="314" y="122"/>
                  </a:cubicBezTo>
                  <a:cubicBezTo>
                    <a:pt x="314" y="122"/>
                    <a:pt x="314" y="122"/>
                    <a:pt x="314" y="121"/>
                  </a:cubicBezTo>
                  <a:cubicBezTo>
                    <a:pt x="295" y="181"/>
                    <a:pt x="273" y="239"/>
                    <a:pt x="248" y="296"/>
                  </a:cubicBezTo>
                  <a:cubicBezTo>
                    <a:pt x="245" y="304"/>
                    <a:pt x="243" y="311"/>
                    <a:pt x="238" y="318"/>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 name="Freeform 7">
              <a:extLst>
                <a:ext uri="{FF2B5EF4-FFF2-40B4-BE49-F238E27FC236}">
                  <a16:creationId xmlns:a16="http://schemas.microsoft.com/office/drawing/2014/main" id="{6E3A060D-EF07-1D07-F5B4-5D1464CF4B7B}"/>
                </a:ext>
              </a:extLst>
            </p:cNvPr>
            <p:cNvSpPr/>
            <p:nvPr/>
          </p:nvSpPr>
          <p:spPr bwMode="auto">
            <a:xfrm>
              <a:off x="6899275" y="3595688"/>
              <a:ext cx="730250" cy="671513"/>
            </a:xfrm>
            <a:custGeom>
              <a:avLst/>
              <a:gdLst>
                <a:gd name="T0" fmla="*/ 303 w 346"/>
                <a:gd name="T1" fmla="*/ 194 h 319"/>
                <a:gd name="T2" fmla="*/ 315 w 346"/>
                <a:gd name="T3" fmla="*/ 235 h 319"/>
                <a:gd name="T4" fmla="*/ 346 w 346"/>
                <a:gd name="T5" fmla="*/ 317 h 319"/>
                <a:gd name="T6" fmla="*/ 341 w 346"/>
                <a:gd name="T7" fmla="*/ 318 h 319"/>
                <a:gd name="T8" fmla="*/ 109 w 346"/>
                <a:gd name="T9" fmla="*/ 318 h 319"/>
                <a:gd name="T10" fmla="*/ 104 w 346"/>
                <a:gd name="T11" fmla="*/ 311 h 319"/>
                <a:gd name="T12" fmla="*/ 32 w 346"/>
                <a:gd name="T13" fmla="*/ 123 h 319"/>
                <a:gd name="T14" fmla="*/ 32 w 346"/>
                <a:gd name="T15" fmla="*/ 122 h 319"/>
                <a:gd name="T16" fmla="*/ 26 w 346"/>
                <a:gd name="T17" fmla="*/ 165 h 319"/>
                <a:gd name="T18" fmla="*/ 23 w 346"/>
                <a:gd name="T19" fmla="*/ 182 h 319"/>
                <a:gd name="T20" fmla="*/ 11 w 346"/>
                <a:gd name="T21" fmla="*/ 185 h 319"/>
                <a:gd name="T22" fmla="*/ 11 w 346"/>
                <a:gd name="T23" fmla="*/ 165 h 319"/>
                <a:gd name="T24" fmla="*/ 16 w 346"/>
                <a:gd name="T25" fmla="*/ 160 h 319"/>
                <a:gd name="T26" fmla="*/ 6 w 346"/>
                <a:gd name="T27" fmla="*/ 161 h 319"/>
                <a:gd name="T28" fmla="*/ 0 w 346"/>
                <a:gd name="T29" fmla="*/ 160 h 319"/>
                <a:gd name="T30" fmla="*/ 4 w 346"/>
                <a:gd name="T31" fmla="*/ 124 h 319"/>
                <a:gd name="T32" fmla="*/ 16 w 346"/>
                <a:gd name="T33" fmla="*/ 25 h 319"/>
                <a:gd name="T34" fmla="*/ 18 w 346"/>
                <a:gd name="T35" fmla="*/ 5 h 319"/>
                <a:gd name="T36" fmla="*/ 21 w 346"/>
                <a:gd name="T37" fmla="*/ 0 h 319"/>
                <a:gd name="T38" fmla="*/ 24 w 346"/>
                <a:gd name="T39" fmla="*/ 4 h 319"/>
                <a:gd name="T40" fmla="*/ 35 w 346"/>
                <a:gd name="T41" fmla="*/ 39 h 319"/>
                <a:gd name="T42" fmla="*/ 98 w 346"/>
                <a:gd name="T43" fmla="*/ 227 h 319"/>
                <a:gd name="T44" fmla="*/ 122 w 346"/>
                <a:gd name="T45" fmla="*/ 285 h 319"/>
                <a:gd name="T46" fmla="*/ 134 w 346"/>
                <a:gd name="T47" fmla="*/ 292 h 319"/>
                <a:gd name="T48" fmla="*/ 302 w 346"/>
                <a:gd name="T49" fmla="*/ 292 h 319"/>
                <a:gd name="T50" fmla="*/ 306 w 346"/>
                <a:gd name="T51" fmla="*/ 286 h 319"/>
                <a:gd name="T52" fmla="*/ 278 w 346"/>
                <a:gd name="T53" fmla="*/ 203 h 319"/>
                <a:gd name="T54" fmla="*/ 277 w 346"/>
                <a:gd name="T55" fmla="*/ 190 h 319"/>
                <a:gd name="T56" fmla="*/ 280 w 346"/>
                <a:gd name="T57" fmla="*/ 189 h 319"/>
                <a:gd name="T58" fmla="*/ 301 w 346"/>
                <a:gd name="T59" fmla="*/ 193 h 319"/>
                <a:gd name="T60" fmla="*/ 303 w 346"/>
                <a:gd name="T61" fmla="*/ 19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19">
                  <a:moveTo>
                    <a:pt x="303" y="194"/>
                  </a:moveTo>
                  <a:cubicBezTo>
                    <a:pt x="307" y="208"/>
                    <a:pt x="310" y="221"/>
                    <a:pt x="315" y="235"/>
                  </a:cubicBezTo>
                  <a:cubicBezTo>
                    <a:pt x="324" y="263"/>
                    <a:pt x="335" y="290"/>
                    <a:pt x="346" y="317"/>
                  </a:cubicBezTo>
                  <a:cubicBezTo>
                    <a:pt x="345" y="319"/>
                    <a:pt x="343" y="318"/>
                    <a:pt x="341" y="318"/>
                  </a:cubicBezTo>
                  <a:cubicBezTo>
                    <a:pt x="264" y="318"/>
                    <a:pt x="187" y="318"/>
                    <a:pt x="109" y="318"/>
                  </a:cubicBezTo>
                  <a:cubicBezTo>
                    <a:pt x="107" y="316"/>
                    <a:pt x="105" y="314"/>
                    <a:pt x="104" y="311"/>
                  </a:cubicBezTo>
                  <a:cubicBezTo>
                    <a:pt x="77" y="249"/>
                    <a:pt x="53" y="187"/>
                    <a:pt x="32" y="123"/>
                  </a:cubicBezTo>
                  <a:cubicBezTo>
                    <a:pt x="32" y="123"/>
                    <a:pt x="32" y="122"/>
                    <a:pt x="32" y="122"/>
                  </a:cubicBezTo>
                  <a:cubicBezTo>
                    <a:pt x="30" y="136"/>
                    <a:pt x="28" y="151"/>
                    <a:pt x="26" y="165"/>
                  </a:cubicBezTo>
                  <a:cubicBezTo>
                    <a:pt x="25" y="171"/>
                    <a:pt x="25" y="177"/>
                    <a:pt x="23" y="182"/>
                  </a:cubicBezTo>
                  <a:cubicBezTo>
                    <a:pt x="20" y="192"/>
                    <a:pt x="19" y="192"/>
                    <a:pt x="11" y="185"/>
                  </a:cubicBezTo>
                  <a:cubicBezTo>
                    <a:pt x="1" y="175"/>
                    <a:pt x="1" y="175"/>
                    <a:pt x="11" y="165"/>
                  </a:cubicBezTo>
                  <a:cubicBezTo>
                    <a:pt x="13" y="163"/>
                    <a:pt x="15" y="162"/>
                    <a:pt x="16" y="160"/>
                  </a:cubicBezTo>
                  <a:cubicBezTo>
                    <a:pt x="12" y="159"/>
                    <a:pt x="9" y="159"/>
                    <a:pt x="6" y="161"/>
                  </a:cubicBezTo>
                  <a:cubicBezTo>
                    <a:pt x="4" y="163"/>
                    <a:pt x="1" y="164"/>
                    <a:pt x="0" y="160"/>
                  </a:cubicBezTo>
                  <a:cubicBezTo>
                    <a:pt x="0" y="148"/>
                    <a:pt x="3" y="136"/>
                    <a:pt x="4" y="124"/>
                  </a:cubicBezTo>
                  <a:cubicBezTo>
                    <a:pt x="8" y="91"/>
                    <a:pt x="13" y="58"/>
                    <a:pt x="16" y="25"/>
                  </a:cubicBezTo>
                  <a:cubicBezTo>
                    <a:pt x="16" y="18"/>
                    <a:pt x="17" y="11"/>
                    <a:pt x="18" y="5"/>
                  </a:cubicBezTo>
                  <a:cubicBezTo>
                    <a:pt x="19" y="3"/>
                    <a:pt x="18" y="0"/>
                    <a:pt x="21" y="0"/>
                  </a:cubicBezTo>
                  <a:cubicBezTo>
                    <a:pt x="23" y="0"/>
                    <a:pt x="24" y="2"/>
                    <a:pt x="24" y="4"/>
                  </a:cubicBezTo>
                  <a:cubicBezTo>
                    <a:pt x="28" y="16"/>
                    <a:pt x="31" y="27"/>
                    <a:pt x="35" y="39"/>
                  </a:cubicBezTo>
                  <a:cubicBezTo>
                    <a:pt x="53" y="102"/>
                    <a:pt x="74" y="165"/>
                    <a:pt x="98" y="227"/>
                  </a:cubicBezTo>
                  <a:cubicBezTo>
                    <a:pt x="105" y="246"/>
                    <a:pt x="113" y="266"/>
                    <a:pt x="122" y="285"/>
                  </a:cubicBezTo>
                  <a:cubicBezTo>
                    <a:pt x="124" y="290"/>
                    <a:pt x="128" y="292"/>
                    <a:pt x="134" y="292"/>
                  </a:cubicBezTo>
                  <a:cubicBezTo>
                    <a:pt x="190" y="292"/>
                    <a:pt x="246" y="292"/>
                    <a:pt x="302" y="292"/>
                  </a:cubicBezTo>
                  <a:cubicBezTo>
                    <a:pt x="309" y="292"/>
                    <a:pt x="309" y="292"/>
                    <a:pt x="306" y="286"/>
                  </a:cubicBezTo>
                  <a:cubicBezTo>
                    <a:pt x="296" y="259"/>
                    <a:pt x="286" y="231"/>
                    <a:pt x="278" y="203"/>
                  </a:cubicBezTo>
                  <a:cubicBezTo>
                    <a:pt x="277" y="199"/>
                    <a:pt x="276" y="195"/>
                    <a:pt x="277" y="190"/>
                  </a:cubicBezTo>
                  <a:cubicBezTo>
                    <a:pt x="277" y="189"/>
                    <a:pt x="279" y="188"/>
                    <a:pt x="280" y="189"/>
                  </a:cubicBezTo>
                  <a:cubicBezTo>
                    <a:pt x="287" y="192"/>
                    <a:pt x="294" y="192"/>
                    <a:pt x="301" y="193"/>
                  </a:cubicBezTo>
                  <a:cubicBezTo>
                    <a:pt x="302" y="193"/>
                    <a:pt x="302" y="194"/>
                    <a:pt x="303" y="194"/>
                  </a:cubicBezTo>
                  <a:close/>
                </a:path>
              </a:pathLst>
            </a:custGeom>
            <a:solidFill>
              <a:srgbClr val="4BA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 name="Freeform 8">
              <a:extLst>
                <a:ext uri="{FF2B5EF4-FFF2-40B4-BE49-F238E27FC236}">
                  <a16:creationId xmlns:a16="http://schemas.microsoft.com/office/drawing/2014/main" id="{2CF4694F-FA0F-8375-0C92-05259DD37C10}"/>
                </a:ext>
              </a:extLst>
            </p:cNvPr>
            <p:cNvSpPr/>
            <p:nvPr/>
          </p:nvSpPr>
          <p:spPr bwMode="auto">
            <a:xfrm>
              <a:off x="4872038" y="2841626"/>
              <a:ext cx="908050" cy="1350963"/>
            </a:xfrm>
            <a:custGeom>
              <a:avLst/>
              <a:gdLst>
                <a:gd name="T0" fmla="*/ 378 w 431"/>
                <a:gd name="T1" fmla="*/ 7 h 641"/>
                <a:gd name="T2" fmla="*/ 386 w 431"/>
                <a:gd name="T3" fmla="*/ 5 h 641"/>
                <a:gd name="T4" fmla="*/ 391 w 431"/>
                <a:gd name="T5" fmla="*/ 9 h 641"/>
                <a:gd name="T6" fmla="*/ 403 w 431"/>
                <a:gd name="T7" fmla="*/ 17 h 641"/>
                <a:gd name="T8" fmla="*/ 407 w 431"/>
                <a:gd name="T9" fmla="*/ 15 h 641"/>
                <a:gd name="T10" fmla="*/ 404 w 431"/>
                <a:gd name="T11" fmla="*/ 12 h 641"/>
                <a:gd name="T12" fmla="*/ 398 w 431"/>
                <a:gd name="T13" fmla="*/ 5 h 641"/>
                <a:gd name="T14" fmla="*/ 399 w 431"/>
                <a:gd name="T15" fmla="*/ 3 h 641"/>
                <a:gd name="T16" fmla="*/ 410 w 431"/>
                <a:gd name="T17" fmla="*/ 1 h 641"/>
                <a:gd name="T18" fmla="*/ 415 w 431"/>
                <a:gd name="T19" fmla="*/ 4 h 641"/>
                <a:gd name="T20" fmla="*/ 428 w 431"/>
                <a:gd name="T21" fmla="*/ 17 h 641"/>
                <a:gd name="T22" fmla="*/ 430 w 431"/>
                <a:gd name="T23" fmla="*/ 20 h 641"/>
                <a:gd name="T24" fmla="*/ 422 w 431"/>
                <a:gd name="T25" fmla="*/ 23 h 641"/>
                <a:gd name="T26" fmla="*/ 336 w 431"/>
                <a:gd name="T27" fmla="*/ 37 h 641"/>
                <a:gd name="T28" fmla="*/ 231 w 431"/>
                <a:gd name="T29" fmla="*/ 60 h 641"/>
                <a:gd name="T30" fmla="*/ 167 w 431"/>
                <a:gd name="T31" fmla="*/ 91 h 641"/>
                <a:gd name="T32" fmla="*/ 133 w 431"/>
                <a:gd name="T33" fmla="*/ 140 h 641"/>
                <a:gd name="T34" fmla="*/ 96 w 431"/>
                <a:gd name="T35" fmla="*/ 289 h 641"/>
                <a:gd name="T36" fmla="*/ 69 w 431"/>
                <a:gd name="T37" fmla="*/ 474 h 641"/>
                <a:gd name="T38" fmla="*/ 63 w 431"/>
                <a:gd name="T39" fmla="*/ 502 h 641"/>
                <a:gd name="T40" fmla="*/ 60 w 431"/>
                <a:gd name="T41" fmla="*/ 508 h 641"/>
                <a:gd name="T42" fmla="*/ 59 w 431"/>
                <a:gd name="T43" fmla="*/ 507 h 641"/>
                <a:gd name="T44" fmla="*/ 54 w 431"/>
                <a:gd name="T45" fmla="*/ 503 h 641"/>
                <a:gd name="T46" fmla="*/ 52 w 431"/>
                <a:gd name="T47" fmla="*/ 510 h 641"/>
                <a:gd name="T48" fmla="*/ 51 w 431"/>
                <a:gd name="T49" fmla="*/ 554 h 641"/>
                <a:gd name="T50" fmla="*/ 38 w 431"/>
                <a:gd name="T51" fmla="*/ 600 h 641"/>
                <a:gd name="T52" fmla="*/ 28 w 431"/>
                <a:gd name="T53" fmla="*/ 629 h 641"/>
                <a:gd name="T54" fmla="*/ 24 w 431"/>
                <a:gd name="T55" fmla="*/ 635 h 641"/>
                <a:gd name="T56" fmla="*/ 5 w 431"/>
                <a:gd name="T57" fmla="*/ 639 h 641"/>
                <a:gd name="T58" fmla="*/ 1 w 431"/>
                <a:gd name="T59" fmla="*/ 632 h 641"/>
                <a:gd name="T60" fmla="*/ 8 w 431"/>
                <a:gd name="T61" fmla="*/ 612 h 641"/>
                <a:gd name="T62" fmla="*/ 21 w 431"/>
                <a:gd name="T63" fmla="*/ 579 h 641"/>
                <a:gd name="T64" fmla="*/ 34 w 431"/>
                <a:gd name="T65" fmla="*/ 578 h 641"/>
                <a:gd name="T66" fmla="*/ 33 w 431"/>
                <a:gd name="T67" fmla="*/ 578 h 641"/>
                <a:gd name="T68" fmla="*/ 24 w 431"/>
                <a:gd name="T69" fmla="*/ 568 h 641"/>
                <a:gd name="T70" fmla="*/ 23 w 431"/>
                <a:gd name="T71" fmla="*/ 565 h 641"/>
                <a:gd name="T72" fmla="*/ 27 w 431"/>
                <a:gd name="T73" fmla="*/ 552 h 641"/>
                <a:gd name="T74" fmla="*/ 38 w 431"/>
                <a:gd name="T75" fmla="*/ 549 h 641"/>
                <a:gd name="T76" fmla="*/ 42 w 431"/>
                <a:gd name="T77" fmla="*/ 544 h 641"/>
                <a:gd name="T78" fmla="*/ 36 w 431"/>
                <a:gd name="T79" fmla="*/ 543 h 641"/>
                <a:gd name="T80" fmla="*/ 29 w 431"/>
                <a:gd name="T81" fmla="*/ 544 h 641"/>
                <a:gd name="T82" fmla="*/ 33 w 431"/>
                <a:gd name="T83" fmla="*/ 526 h 641"/>
                <a:gd name="T84" fmla="*/ 35 w 431"/>
                <a:gd name="T85" fmla="*/ 525 h 641"/>
                <a:gd name="T86" fmla="*/ 41 w 431"/>
                <a:gd name="T87" fmla="*/ 523 h 641"/>
                <a:gd name="T88" fmla="*/ 37 w 431"/>
                <a:gd name="T89" fmla="*/ 518 h 641"/>
                <a:gd name="T90" fmla="*/ 35 w 431"/>
                <a:gd name="T91" fmla="*/ 514 h 641"/>
                <a:gd name="T92" fmla="*/ 64 w 431"/>
                <a:gd name="T93" fmla="*/ 334 h 641"/>
                <a:gd name="T94" fmla="*/ 109 w 431"/>
                <a:gd name="T95" fmla="*/ 134 h 641"/>
                <a:gd name="T96" fmla="*/ 182 w 431"/>
                <a:gd name="T97" fmla="*/ 51 h 641"/>
                <a:gd name="T98" fmla="*/ 270 w 431"/>
                <a:gd name="T99" fmla="*/ 23 h 641"/>
                <a:gd name="T100" fmla="*/ 328 w 431"/>
                <a:gd name="T101" fmla="*/ 13 h 641"/>
                <a:gd name="T102" fmla="*/ 339 w 431"/>
                <a:gd name="T103" fmla="*/ 12 h 641"/>
                <a:gd name="T104" fmla="*/ 339 w 431"/>
                <a:gd name="T105" fmla="*/ 12 h 641"/>
                <a:gd name="T106" fmla="*/ 347 w 431"/>
                <a:gd name="T107" fmla="*/ 13 h 641"/>
                <a:gd name="T108" fmla="*/ 378 w 431"/>
                <a:gd name="T109"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1" h="641">
                  <a:moveTo>
                    <a:pt x="378" y="7"/>
                  </a:moveTo>
                  <a:cubicBezTo>
                    <a:pt x="381" y="5"/>
                    <a:pt x="384" y="5"/>
                    <a:pt x="386" y="5"/>
                  </a:cubicBezTo>
                  <a:cubicBezTo>
                    <a:pt x="390" y="4"/>
                    <a:pt x="391" y="7"/>
                    <a:pt x="391" y="9"/>
                  </a:cubicBezTo>
                  <a:cubicBezTo>
                    <a:pt x="394" y="15"/>
                    <a:pt x="398" y="17"/>
                    <a:pt x="403" y="17"/>
                  </a:cubicBezTo>
                  <a:cubicBezTo>
                    <a:pt x="405" y="17"/>
                    <a:pt x="407" y="17"/>
                    <a:pt x="407" y="15"/>
                  </a:cubicBezTo>
                  <a:cubicBezTo>
                    <a:pt x="408" y="13"/>
                    <a:pt x="406" y="13"/>
                    <a:pt x="404" y="12"/>
                  </a:cubicBezTo>
                  <a:cubicBezTo>
                    <a:pt x="401" y="11"/>
                    <a:pt x="398" y="10"/>
                    <a:pt x="398" y="5"/>
                  </a:cubicBezTo>
                  <a:cubicBezTo>
                    <a:pt x="398" y="4"/>
                    <a:pt x="399" y="3"/>
                    <a:pt x="399" y="3"/>
                  </a:cubicBezTo>
                  <a:cubicBezTo>
                    <a:pt x="403" y="2"/>
                    <a:pt x="406" y="2"/>
                    <a:pt x="410" y="1"/>
                  </a:cubicBezTo>
                  <a:cubicBezTo>
                    <a:pt x="413" y="0"/>
                    <a:pt x="415" y="1"/>
                    <a:pt x="415" y="4"/>
                  </a:cubicBezTo>
                  <a:cubicBezTo>
                    <a:pt x="417" y="10"/>
                    <a:pt x="422" y="14"/>
                    <a:pt x="428" y="17"/>
                  </a:cubicBezTo>
                  <a:cubicBezTo>
                    <a:pt x="429" y="18"/>
                    <a:pt x="431" y="18"/>
                    <a:pt x="430" y="20"/>
                  </a:cubicBezTo>
                  <a:cubicBezTo>
                    <a:pt x="428" y="23"/>
                    <a:pt x="425" y="23"/>
                    <a:pt x="422" y="23"/>
                  </a:cubicBezTo>
                  <a:cubicBezTo>
                    <a:pt x="394" y="29"/>
                    <a:pt x="365" y="32"/>
                    <a:pt x="336" y="37"/>
                  </a:cubicBezTo>
                  <a:cubicBezTo>
                    <a:pt x="301" y="44"/>
                    <a:pt x="266" y="50"/>
                    <a:pt x="231" y="60"/>
                  </a:cubicBezTo>
                  <a:cubicBezTo>
                    <a:pt x="208" y="67"/>
                    <a:pt x="186" y="76"/>
                    <a:pt x="167" y="91"/>
                  </a:cubicBezTo>
                  <a:cubicBezTo>
                    <a:pt x="150" y="104"/>
                    <a:pt x="140" y="121"/>
                    <a:pt x="133" y="140"/>
                  </a:cubicBezTo>
                  <a:cubicBezTo>
                    <a:pt x="116" y="189"/>
                    <a:pt x="105" y="239"/>
                    <a:pt x="96" y="289"/>
                  </a:cubicBezTo>
                  <a:cubicBezTo>
                    <a:pt x="86" y="351"/>
                    <a:pt x="79" y="413"/>
                    <a:pt x="69" y="474"/>
                  </a:cubicBezTo>
                  <a:cubicBezTo>
                    <a:pt x="67" y="484"/>
                    <a:pt x="64" y="493"/>
                    <a:pt x="63" y="502"/>
                  </a:cubicBezTo>
                  <a:cubicBezTo>
                    <a:pt x="63" y="505"/>
                    <a:pt x="62" y="507"/>
                    <a:pt x="60" y="508"/>
                  </a:cubicBezTo>
                  <a:cubicBezTo>
                    <a:pt x="59" y="508"/>
                    <a:pt x="59" y="508"/>
                    <a:pt x="59" y="507"/>
                  </a:cubicBezTo>
                  <a:cubicBezTo>
                    <a:pt x="57" y="506"/>
                    <a:pt x="57" y="502"/>
                    <a:pt x="54" y="503"/>
                  </a:cubicBezTo>
                  <a:cubicBezTo>
                    <a:pt x="51" y="504"/>
                    <a:pt x="52" y="508"/>
                    <a:pt x="52" y="510"/>
                  </a:cubicBezTo>
                  <a:cubicBezTo>
                    <a:pt x="52" y="525"/>
                    <a:pt x="52" y="539"/>
                    <a:pt x="51" y="554"/>
                  </a:cubicBezTo>
                  <a:cubicBezTo>
                    <a:pt x="49" y="570"/>
                    <a:pt x="44" y="585"/>
                    <a:pt x="38" y="600"/>
                  </a:cubicBezTo>
                  <a:cubicBezTo>
                    <a:pt x="35" y="610"/>
                    <a:pt x="31" y="619"/>
                    <a:pt x="28" y="629"/>
                  </a:cubicBezTo>
                  <a:cubicBezTo>
                    <a:pt x="27" y="631"/>
                    <a:pt x="26" y="633"/>
                    <a:pt x="24" y="635"/>
                  </a:cubicBezTo>
                  <a:cubicBezTo>
                    <a:pt x="19" y="641"/>
                    <a:pt x="12" y="640"/>
                    <a:pt x="5" y="639"/>
                  </a:cubicBezTo>
                  <a:cubicBezTo>
                    <a:pt x="0" y="639"/>
                    <a:pt x="0" y="636"/>
                    <a:pt x="1" y="632"/>
                  </a:cubicBezTo>
                  <a:cubicBezTo>
                    <a:pt x="3" y="625"/>
                    <a:pt x="6" y="619"/>
                    <a:pt x="8" y="612"/>
                  </a:cubicBezTo>
                  <a:cubicBezTo>
                    <a:pt x="13" y="601"/>
                    <a:pt x="15" y="589"/>
                    <a:pt x="21" y="579"/>
                  </a:cubicBezTo>
                  <a:cubicBezTo>
                    <a:pt x="25" y="578"/>
                    <a:pt x="30" y="579"/>
                    <a:pt x="34" y="578"/>
                  </a:cubicBezTo>
                  <a:cubicBezTo>
                    <a:pt x="34" y="578"/>
                    <a:pt x="34" y="578"/>
                    <a:pt x="33" y="578"/>
                  </a:cubicBezTo>
                  <a:cubicBezTo>
                    <a:pt x="33" y="576"/>
                    <a:pt x="26" y="569"/>
                    <a:pt x="24" y="568"/>
                  </a:cubicBezTo>
                  <a:cubicBezTo>
                    <a:pt x="22" y="568"/>
                    <a:pt x="23" y="566"/>
                    <a:pt x="23" y="565"/>
                  </a:cubicBezTo>
                  <a:cubicBezTo>
                    <a:pt x="24" y="561"/>
                    <a:pt x="24" y="556"/>
                    <a:pt x="27" y="552"/>
                  </a:cubicBezTo>
                  <a:cubicBezTo>
                    <a:pt x="31" y="551"/>
                    <a:pt x="35" y="551"/>
                    <a:pt x="38" y="549"/>
                  </a:cubicBezTo>
                  <a:cubicBezTo>
                    <a:pt x="40" y="548"/>
                    <a:pt x="43" y="547"/>
                    <a:pt x="42" y="544"/>
                  </a:cubicBezTo>
                  <a:cubicBezTo>
                    <a:pt x="40" y="542"/>
                    <a:pt x="38" y="542"/>
                    <a:pt x="36" y="543"/>
                  </a:cubicBezTo>
                  <a:cubicBezTo>
                    <a:pt x="34" y="544"/>
                    <a:pt x="31" y="546"/>
                    <a:pt x="29" y="544"/>
                  </a:cubicBezTo>
                  <a:cubicBezTo>
                    <a:pt x="30" y="538"/>
                    <a:pt x="31" y="532"/>
                    <a:pt x="33" y="526"/>
                  </a:cubicBezTo>
                  <a:cubicBezTo>
                    <a:pt x="33" y="525"/>
                    <a:pt x="34" y="525"/>
                    <a:pt x="35" y="525"/>
                  </a:cubicBezTo>
                  <a:cubicBezTo>
                    <a:pt x="37" y="525"/>
                    <a:pt x="40" y="525"/>
                    <a:pt x="41" y="523"/>
                  </a:cubicBezTo>
                  <a:cubicBezTo>
                    <a:pt x="42" y="520"/>
                    <a:pt x="38" y="519"/>
                    <a:pt x="37" y="518"/>
                  </a:cubicBezTo>
                  <a:cubicBezTo>
                    <a:pt x="36" y="517"/>
                    <a:pt x="35" y="516"/>
                    <a:pt x="35" y="514"/>
                  </a:cubicBezTo>
                  <a:cubicBezTo>
                    <a:pt x="47" y="454"/>
                    <a:pt x="55" y="394"/>
                    <a:pt x="64" y="334"/>
                  </a:cubicBezTo>
                  <a:cubicBezTo>
                    <a:pt x="74" y="266"/>
                    <a:pt x="87" y="199"/>
                    <a:pt x="109" y="134"/>
                  </a:cubicBezTo>
                  <a:cubicBezTo>
                    <a:pt x="122" y="96"/>
                    <a:pt x="147" y="69"/>
                    <a:pt x="182" y="51"/>
                  </a:cubicBezTo>
                  <a:cubicBezTo>
                    <a:pt x="210" y="37"/>
                    <a:pt x="240" y="29"/>
                    <a:pt x="270" y="23"/>
                  </a:cubicBezTo>
                  <a:cubicBezTo>
                    <a:pt x="289" y="19"/>
                    <a:pt x="309" y="15"/>
                    <a:pt x="328" y="13"/>
                  </a:cubicBezTo>
                  <a:cubicBezTo>
                    <a:pt x="334" y="18"/>
                    <a:pt x="335" y="18"/>
                    <a:pt x="339" y="12"/>
                  </a:cubicBezTo>
                  <a:cubicBezTo>
                    <a:pt x="339" y="12"/>
                    <a:pt x="339" y="12"/>
                    <a:pt x="339" y="12"/>
                  </a:cubicBezTo>
                  <a:cubicBezTo>
                    <a:pt x="342" y="11"/>
                    <a:pt x="344" y="12"/>
                    <a:pt x="347" y="13"/>
                  </a:cubicBezTo>
                  <a:cubicBezTo>
                    <a:pt x="362" y="20"/>
                    <a:pt x="367" y="19"/>
                    <a:pt x="378" y="7"/>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 name="Freeform 9">
              <a:extLst>
                <a:ext uri="{FF2B5EF4-FFF2-40B4-BE49-F238E27FC236}">
                  <a16:creationId xmlns:a16="http://schemas.microsoft.com/office/drawing/2014/main" id="{14F616DE-CF58-F6CC-B8C5-EB9E6924E6AF}"/>
                </a:ext>
              </a:extLst>
            </p:cNvPr>
            <p:cNvSpPr/>
            <p:nvPr/>
          </p:nvSpPr>
          <p:spPr bwMode="auto">
            <a:xfrm>
              <a:off x="4837113" y="4054476"/>
              <a:ext cx="466725" cy="206375"/>
            </a:xfrm>
            <a:custGeom>
              <a:avLst/>
              <a:gdLst>
                <a:gd name="T0" fmla="*/ 38 w 221"/>
                <a:gd name="T1" fmla="*/ 3 h 98"/>
                <a:gd name="T2" fmla="*/ 25 w 221"/>
                <a:gd name="T3" fmla="*/ 38 h 98"/>
                <a:gd name="T4" fmla="*/ 18 w 221"/>
                <a:gd name="T5" fmla="*/ 56 h 98"/>
                <a:gd name="T6" fmla="*/ 21 w 221"/>
                <a:gd name="T7" fmla="*/ 62 h 98"/>
                <a:gd name="T8" fmla="*/ 40 w 221"/>
                <a:gd name="T9" fmla="*/ 58 h 98"/>
                <a:gd name="T10" fmla="*/ 40 w 221"/>
                <a:gd name="T11" fmla="*/ 61 h 98"/>
                <a:gd name="T12" fmla="*/ 32 w 221"/>
                <a:gd name="T13" fmla="*/ 68 h 98"/>
                <a:gd name="T14" fmla="*/ 32 w 221"/>
                <a:gd name="T15" fmla="*/ 68 h 98"/>
                <a:gd name="T16" fmla="*/ 32 w 221"/>
                <a:gd name="T17" fmla="*/ 75 h 98"/>
                <a:gd name="T18" fmla="*/ 65 w 221"/>
                <a:gd name="T19" fmla="*/ 75 h 98"/>
                <a:gd name="T20" fmla="*/ 92 w 221"/>
                <a:gd name="T21" fmla="*/ 75 h 98"/>
                <a:gd name="T22" fmla="*/ 113 w 221"/>
                <a:gd name="T23" fmla="*/ 74 h 98"/>
                <a:gd name="T24" fmla="*/ 213 w 221"/>
                <a:gd name="T25" fmla="*/ 74 h 98"/>
                <a:gd name="T26" fmla="*/ 221 w 221"/>
                <a:gd name="T27" fmla="*/ 76 h 98"/>
                <a:gd name="T28" fmla="*/ 213 w 221"/>
                <a:gd name="T29" fmla="*/ 78 h 98"/>
                <a:gd name="T30" fmla="*/ 119 w 221"/>
                <a:gd name="T31" fmla="*/ 78 h 98"/>
                <a:gd name="T32" fmla="*/ 111 w 221"/>
                <a:gd name="T33" fmla="*/ 81 h 98"/>
                <a:gd name="T34" fmla="*/ 104 w 221"/>
                <a:gd name="T35" fmla="*/ 83 h 98"/>
                <a:gd name="T36" fmla="*/ 16 w 221"/>
                <a:gd name="T37" fmla="*/ 83 h 98"/>
                <a:gd name="T38" fmla="*/ 4 w 221"/>
                <a:gd name="T39" fmla="*/ 91 h 98"/>
                <a:gd name="T40" fmla="*/ 0 w 221"/>
                <a:gd name="T41" fmla="*/ 98 h 98"/>
                <a:gd name="T42" fmla="*/ 13 w 221"/>
                <a:gd name="T43" fmla="*/ 62 h 98"/>
                <a:gd name="T44" fmla="*/ 34 w 221"/>
                <a:gd name="T45" fmla="*/ 3 h 98"/>
                <a:gd name="T46" fmla="*/ 36 w 221"/>
                <a:gd name="T47" fmla="*/ 0 h 98"/>
                <a:gd name="T48" fmla="*/ 38 w 221"/>
                <a:gd name="T49" fmla="*/ 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1" h="98">
                  <a:moveTo>
                    <a:pt x="38" y="3"/>
                  </a:moveTo>
                  <a:cubicBezTo>
                    <a:pt x="32" y="14"/>
                    <a:pt x="29" y="26"/>
                    <a:pt x="25" y="38"/>
                  </a:cubicBezTo>
                  <a:cubicBezTo>
                    <a:pt x="22" y="44"/>
                    <a:pt x="20" y="50"/>
                    <a:pt x="18" y="56"/>
                  </a:cubicBezTo>
                  <a:cubicBezTo>
                    <a:pt x="16" y="60"/>
                    <a:pt x="18" y="62"/>
                    <a:pt x="21" y="62"/>
                  </a:cubicBezTo>
                  <a:cubicBezTo>
                    <a:pt x="28" y="62"/>
                    <a:pt x="34" y="63"/>
                    <a:pt x="40" y="58"/>
                  </a:cubicBezTo>
                  <a:cubicBezTo>
                    <a:pt x="40" y="59"/>
                    <a:pt x="40" y="60"/>
                    <a:pt x="40" y="61"/>
                  </a:cubicBezTo>
                  <a:cubicBezTo>
                    <a:pt x="39" y="65"/>
                    <a:pt x="38" y="69"/>
                    <a:pt x="32" y="68"/>
                  </a:cubicBezTo>
                  <a:cubicBezTo>
                    <a:pt x="32" y="68"/>
                    <a:pt x="32" y="68"/>
                    <a:pt x="32" y="68"/>
                  </a:cubicBezTo>
                  <a:cubicBezTo>
                    <a:pt x="35" y="70"/>
                    <a:pt x="32" y="72"/>
                    <a:pt x="32" y="75"/>
                  </a:cubicBezTo>
                  <a:cubicBezTo>
                    <a:pt x="43" y="76"/>
                    <a:pt x="54" y="76"/>
                    <a:pt x="65" y="75"/>
                  </a:cubicBezTo>
                  <a:cubicBezTo>
                    <a:pt x="74" y="75"/>
                    <a:pt x="83" y="76"/>
                    <a:pt x="92" y="75"/>
                  </a:cubicBezTo>
                  <a:cubicBezTo>
                    <a:pt x="99" y="75"/>
                    <a:pt x="106" y="74"/>
                    <a:pt x="113" y="74"/>
                  </a:cubicBezTo>
                  <a:cubicBezTo>
                    <a:pt x="146" y="74"/>
                    <a:pt x="180" y="74"/>
                    <a:pt x="213" y="74"/>
                  </a:cubicBezTo>
                  <a:cubicBezTo>
                    <a:pt x="216" y="74"/>
                    <a:pt x="219" y="74"/>
                    <a:pt x="221" y="76"/>
                  </a:cubicBezTo>
                  <a:cubicBezTo>
                    <a:pt x="219" y="79"/>
                    <a:pt x="216" y="78"/>
                    <a:pt x="213" y="78"/>
                  </a:cubicBezTo>
                  <a:cubicBezTo>
                    <a:pt x="182" y="78"/>
                    <a:pt x="151" y="78"/>
                    <a:pt x="119" y="78"/>
                  </a:cubicBezTo>
                  <a:cubicBezTo>
                    <a:pt x="116" y="78"/>
                    <a:pt x="113" y="77"/>
                    <a:pt x="111" y="81"/>
                  </a:cubicBezTo>
                  <a:cubicBezTo>
                    <a:pt x="110" y="84"/>
                    <a:pt x="107" y="83"/>
                    <a:pt x="104" y="83"/>
                  </a:cubicBezTo>
                  <a:cubicBezTo>
                    <a:pt x="75" y="83"/>
                    <a:pt x="45" y="83"/>
                    <a:pt x="16" y="83"/>
                  </a:cubicBezTo>
                  <a:cubicBezTo>
                    <a:pt x="9" y="83"/>
                    <a:pt x="6" y="85"/>
                    <a:pt x="4" y="91"/>
                  </a:cubicBezTo>
                  <a:cubicBezTo>
                    <a:pt x="3" y="94"/>
                    <a:pt x="2" y="97"/>
                    <a:pt x="0" y="98"/>
                  </a:cubicBezTo>
                  <a:cubicBezTo>
                    <a:pt x="4" y="86"/>
                    <a:pt x="9" y="74"/>
                    <a:pt x="13" y="62"/>
                  </a:cubicBezTo>
                  <a:cubicBezTo>
                    <a:pt x="21" y="43"/>
                    <a:pt x="29" y="23"/>
                    <a:pt x="34" y="3"/>
                  </a:cubicBezTo>
                  <a:cubicBezTo>
                    <a:pt x="34" y="2"/>
                    <a:pt x="35" y="1"/>
                    <a:pt x="36" y="0"/>
                  </a:cubicBezTo>
                  <a:cubicBezTo>
                    <a:pt x="38" y="0"/>
                    <a:pt x="38" y="1"/>
                    <a:pt x="38" y="3"/>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 name="Freeform 10">
              <a:extLst>
                <a:ext uri="{FF2B5EF4-FFF2-40B4-BE49-F238E27FC236}">
                  <a16:creationId xmlns:a16="http://schemas.microsoft.com/office/drawing/2014/main" id="{BB07653D-F62B-3FD4-A62D-A1B5C46F3FA9}"/>
                </a:ext>
              </a:extLst>
            </p:cNvPr>
            <p:cNvSpPr/>
            <p:nvPr/>
          </p:nvSpPr>
          <p:spPr bwMode="auto">
            <a:xfrm>
              <a:off x="5735638" y="2822576"/>
              <a:ext cx="101600" cy="66675"/>
            </a:xfrm>
            <a:custGeom>
              <a:avLst/>
              <a:gdLst>
                <a:gd name="T0" fmla="*/ 20 w 48"/>
                <a:gd name="T1" fmla="*/ 29 h 32"/>
                <a:gd name="T2" fmla="*/ 4 w 48"/>
                <a:gd name="T3" fmla="*/ 13 h 32"/>
                <a:gd name="T4" fmla="*/ 0 w 48"/>
                <a:gd name="T5" fmla="*/ 10 h 32"/>
                <a:gd name="T6" fmla="*/ 13 w 48"/>
                <a:gd name="T7" fmla="*/ 8 h 32"/>
                <a:gd name="T8" fmla="*/ 15 w 48"/>
                <a:gd name="T9" fmla="*/ 11 h 32"/>
                <a:gd name="T10" fmla="*/ 27 w 48"/>
                <a:gd name="T11" fmla="*/ 17 h 32"/>
                <a:gd name="T12" fmla="*/ 30 w 48"/>
                <a:gd name="T13" fmla="*/ 4 h 32"/>
                <a:gd name="T14" fmla="*/ 45 w 48"/>
                <a:gd name="T15" fmla="*/ 0 h 32"/>
                <a:gd name="T16" fmla="*/ 37 w 48"/>
                <a:gd name="T17" fmla="*/ 26 h 32"/>
                <a:gd name="T18" fmla="*/ 20 w 48"/>
                <a:gd name="T1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2">
                  <a:moveTo>
                    <a:pt x="20" y="29"/>
                  </a:moveTo>
                  <a:cubicBezTo>
                    <a:pt x="12" y="26"/>
                    <a:pt x="5" y="22"/>
                    <a:pt x="4" y="13"/>
                  </a:cubicBezTo>
                  <a:cubicBezTo>
                    <a:pt x="4" y="10"/>
                    <a:pt x="1" y="11"/>
                    <a:pt x="0" y="10"/>
                  </a:cubicBezTo>
                  <a:cubicBezTo>
                    <a:pt x="4" y="8"/>
                    <a:pt x="9" y="8"/>
                    <a:pt x="13" y="8"/>
                  </a:cubicBezTo>
                  <a:cubicBezTo>
                    <a:pt x="14" y="9"/>
                    <a:pt x="14" y="10"/>
                    <a:pt x="15" y="11"/>
                  </a:cubicBezTo>
                  <a:cubicBezTo>
                    <a:pt x="18" y="17"/>
                    <a:pt x="22" y="19"/>
                    <a:pt x="27" y="17"/>
                  </a:cubicBezTo>
                  <a:cubicBezTo>
                    <a:pt x="32" y="15"/>
                    <a:pt x="33" y="10"/>
                    <a:pt x="30" y="4"/>
                  </a:cubicBezTo>
                  <a:cubicBezTo>
                    <a:pt x="35" y="2"/>
                    <a:pt x="40" y="1"/>
                    <a:pt x="45" y="0"/>
                  </a:cubicBezTo>
                  <a:cubicBezTo>
                    <a:pt x="48" y="10"/>
                    <a:pt x="46" y="19"/>
                    <a:pt x="37" y="26"/>
                  </a:cubicBezTo>
                  <a:cubicBezTo>
                    <a:pt x="31" y="28"/>
                    <a:pt x="26" y="32"/>
                    <a:pt x="20" y="29"/>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 name="Freeform 11">
              <a:extLst>
                <a:ext uri="{FF2B5EF4-FFF2-40B4-BE49-F238E27FC236}">
                  <a16:creationId xmlns:a16="http://schemas.microsoft.com/office/drawing/2014/main" id="{A0B7A48B-66DF-CA1F-86CB-F298DF092318}"/>
                </a:ext>
              </a:extLst>
            </p:cNvPr>
            <p:cNvSpPr/>
            <p:nvPr/>
          </p:nvSpPr>
          <p:spPr bwMode="auto">
            <a:xfrm>
              <a:off x="5832475" y="2798763"/>
              <a:ext cx="80963" cy="71438"/>
            </a:xfrm>
            <a:custGeom>
              <a:avLst/>
              <a:gdLst>
                <a:gd name="T0" fmla="*/ 25 w 38"/>
                <a:gd name="T1" fmla="*/ 0 h 34"/>
                <a:gd name="T2" fmla="*/ 32 w 38"/>
                <a:gd name="T3" fmla="*/ 4 h 34"/>
                <a:gd name="T4" fmla="*/ 36 w 38"/>
                <a:gd name="T5" fmla="*/ 9 h 34"/>
                <a:gd name="T6" fmla="*/ 27 w 38"/>
                <a:gd name="T7" fmla="*/ 12 h 34"/>
                <a:gd name="T8" fmla="*/ 12 w 38"/>
                <a:gd name="T9" fmla="*/ 17 h 34"/>
                <a:gd name="T10" fmla="*/ 16 w 38"/>
                <a:gd name="T11" fmla="*/ 29 h 34"/>
                <a:gd name="T12" fmla="*/ 5 w 38"/>
                <a:gd name="T13" fmla="*/ 33 h 34"/>
                <a:gd name="T14" fmla="*/ 0 w 38"/>
                <a:gd name="T15" fmla="*/ 22 h 34"/>
                <a:gd name="T16" fmla="*/ 0 w 38"/>
                <a:gd name="T17" fmla="*/ 11 h 34"/>
                <a:gd name="T18" fmla="*/ 25 w 38"/>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4">
                  <a:moveTo>
                    <a:pt x="25" y="0"/>
                  </a:moveTo>
                  <a:cubicBezTo>
                    <a:pt x="27" y="2"/>
                    <a:pt x="30" y="3"/>
                    <a:pt x="32" y="4"/>
                  </a:cubicBezTo>
                  <a:cubicBezTo>
                    <a:pt x="34" y="5"/>
                    <a:pt x="38" y="6"/>
                    <a:pt x="36" y="9"/>
                  </a:cubicBezTo>
                  <a:cubicBezTo>
                    <a:pt x="34" y="11"/>
                    <a:pt x="32" y="15"/>
                    <a:pt x="27" y="12"/>
                  </a:cubicBezTo>
                  <a:cubicBezTo>
                    <a:pt x="20" y="8"/>
                    <a:pt x="15" y="10"/>
                    <a:pt x="12" y="17"/>
                  </a:cubicBezTo>
                  <a:cubicBezTo>
                    <a:pt x="9" y="22"/>
                    <a:pt x="13" y="25"/>
                    <a:pt x="16" y="29"/>
                  </a:cubicBezTo>
                  <a:cubicBezTo>
                    <a:pt x="13" y="33"/>
                    <a:pt x="9" y="34"/>
                    <a:pt x="5" y="33"/>
                  </a:cubicBezTo>
                  <a:cubicBezTo>
                    <a:pt x="1" y="30"/>
                    <a:pt x="0" y="26"/>
                    <a:pt x="0" y="22"/>
                  </a:cubicBezTo>
                  <a:cubicBezTo>
                    <a:pt x="0" y="18"/>
                    <a:pt x="0" y="14"/>
                    <a:pt x="0" y="11"/>
                  </a:cubicBezTo>
                  <a:cubicBezTo>
                    <a:pt x="8" y="7"/>
                    <a:pt x="17" y="5"/>
                    <a:pt x="25" y="0"/>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 name="Freeform 12">
              <a:extLst>
                <a:ext uri="{FF2B5EF4-FFF2-40B4-BE49-F238E27FC236}">
                  <a16:creationId xmlns:a16="http://schemas.microsoft.com/office/drawing/2014/main" id="{9290BD88-37D4-838C-5F78-4AFDAF292BEA}"/>
                </a:ext>
              </a:extLst>
            </p:cNvPr>
            <p:cNvSpPr/>
            <p:nvPr/>
          </p:nvSpPr>
          <p:spPr bwMode="auto">
            <a:xfrm>
              <a:off x="5781675" y="1685926"/>
              <a:ext cx="49213" cy="74613"/>
            </a:xfrm>
            <a:custGeom>
              <a:avLst/>
              <a:gdLst>
                <a:gd name="T0" fmla="*/ 17 w 23"/>
                <a:gd name="T1" fmla="*/ 0 h 35"/>
                <a:gd name="T2" fmla="*/ 23 w 23"/>
                <a:gd name="T3" fmla="*/ 15 h 35"/>
                <a:gd name="T4" fmla="*/ 8 w 23"/>
                <a:gd name="T5" fmla="*/ 33 h 35"/>
                <a:gd name="T6" fmla="*/ 0 w 23"/>
                <a:gd name="T7" fmla="*/ 35 h 35"/>
                <a:gd name="T8" fmla="*/ 17 w 23"/>
                <a:gd name="T9" fmla="*/ 0 h 35"/>
              </a:gdLst>
              <a:ahLst/>
              <a:cxnLst>
                <a:cxn ang="0">
                  <a:pos x="T0" y="T1"/>
                </a:cxn>
                <a:cxn ang="0">
                  <a:pos x="T2" y="T3"/>
                </a:cxn>
                <a:cxn ang="0">
                  <a:pos x="T4" y="T5"/>
                </a:cxn>
                <a:cxn ang="0">
                  <a:pos x="T6" y="T7"/>
                </a:cxn>
                <a:cxn ang="0">
                  <a:pos x="T8" y="T9"/>
                </a:cxn>
              </a:cxnLst>
              <a:rect l="0" t="0" r="r" b="b"/>
              <a:pathLst>
                <a:path w="23" h="35">
                  <a:moveTo>
                    <a:pt x="17" y="0"/>
                  </a:moveTo>
                  <a:cubicBezTo>
                    <a:pt x="19" y="5"/>
                    <a:pt x="23" y="9"/>
                    <a:pt x="23" y="15"/>
                  </a:cubicBezTo>
                  <a:cubicBezTo>
                    <a:pt x="23" y="22"/>
                    <a:pt x="16" y="30"/>
                    <a:pt x="8" y="33"/>
                  </a:cubicBezTo>
                  <a:cubicBezTo>
                    <a:pt x="6" y="33"/>
                    <a:pt x="3" y="34"/>
                    <a:pt x="0" y="35"/>
                  </a:cubicBezTo>
                  <a:cubicBezTo>
                    <a:pt x="5" y="23"/>
                    <a:pt x="10" y="11"/>
                    <a:pt x="17" y="0"/>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 name="Freeform 13">
              <a:extLst>
                <a:ext uri="{FF2B5EF4-FFF2-40B4-BE49-F238E27FC236}">
                  <a16:creationId xmlns:a16="http://schemas.microsoft.com/office/drawing/2014/main" id="{47FA103E-2990-AEEB-8709-4C61782F27D8}"/>
                </a:ext>
              </a:extLst>
            </p:cNvPr>
            <p:cNvSpPr/>
            <p:nvPr/>
          </p:nvSpPr>
          <p:spPr bwMode="auto">
            <a:xfrm>
              <a:off x="5586413" y="2855913"/>
              <a:ext cx="82550" cy="30163"/>
            </a:xfrm>
            <a:custGeom>
              <a:avLst/>
              <a:gdLst>
                <a:gd name="T0" fmla="*/ 39 w 39"/>
                <a:gd name="T1" fmla="*/ 0 h 14"/>
                <a:gd name="T2" fmla="*/ 11 w 39"/>
                <a:gd name="T3" fmla="*/ 10 h 14"/>
                <a:gd name="T4" fmla="*/ 0 w 39"/>
                <a:gd name="T5" fmla="*/ 5 h 14"/>
                <a:gd name="T6" fmla="*/ 39 w 39"/>
                <a:gd name="T7" fmla="*/ 0 h 14"/>
              </a:gdLst>
              <a:ahLst/>
              <a:cxnLst>
                <a:cxn ang="0">
                  <a:pos x="T0" y="T1"/>
                </a:cxn>
                <a:cxn ang="0">
                  <a:pos x="T2" y="T3"/>
                </a:cxn>
                <a:cxn ang="0">
                  <a:pos x="T4" y="T5"/>
                </a:cxn>
                <a:cxn ang="0">
                  <a:pos x="T6" y="T7"/>
                </a:cxn>
              </a:cxnLst>
              <a:rect l="0" t="0" r="r" b="b"/>
              <a:pathLst>
                <a:path w="39" h="14">
                  <a:moveTo>
                    <a:pt x="39" y="0"/>
                  </a:moveTo>
                  <a:cubicBezTo>
                    <a:pt x="37" y="13"/>
                    <a:pt x="20" y="14"/>
                    <a:pt x="11" y="10"/>
                  </a:cubicBezTo>
                  <a:cubicBezTo>
                    <a:pt x="7" y="8"/>
                    <a:pt x="4" y="5"/>
                    <a:pt x="0" y="5"/>
                  </a:cubicBezTo>
                  <a:cubicBezTo>
                    <a:pt x="13" y="2"/>
                    <a:pt x="26" y="0"/>
                    <a:pt x="39" y="0"/>
                  </a:cubicBezTo>
                  <a:close/>
                </a:path>
              </a:pathLst>
            </a:custGeom>
            <a:solidFill>
              <a:srgbClr val="83C0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 name="Freeform 14">
              <a:extLst>
                <a:ext uri="{FF2B5EF4-FFF2-40B4-BE49-F238E27FC236}">
                  <a16:creationId xmlns:a16="http://schemas.microsoft.com/office/drawing/2014/main" id="{81C27EE2-5F60-22C1-A208-962B1E9D4A0C}"/>
                </a:ext>
              </a:extLst>
            </p:cNvPr>
            <p:cNvSpPr/>
            <p:nvPr/>
          </p:nvSpPr>
          <p:spPr bwMode="auto">
            <a:xfrm>
              <a:off x="5761038" y="2830513"/>
              <a:ext cx="46038" cy="38100"/>
            </a:xfrm>
            <a:custGeom>
              <a:avLst/>
              <a:gdLst>
                <a:gd name="T0" fmla="*/ 18 w 22"/>
                <a:gd name="T1" fmla="*/ 0 h 18"/>
                <a:gd name="T2" fmla="*/ 22 w 22"/>
                <a:gd name="T3" fmla="*/ 5 h 18"/>
                <a:gd name="T4" fmla="*/ 18 w 22"/>
                <a:gd name="T5" fmla="*/ 14 h 18"/>
                <a:gd name="T6" fmla="*/ 1 w 22"/>
                <a:gd name="T7" fmla="*/ 4 h 18"/>
                <a:gd name="T8" fmla="*/ 18 w 22"/>
                <a:gd name="T9" fmla="*/ 0 h 18"/>
              </a:gdLst>
              <a:ahLst/>
              <a:cxnLst>
                <a:cxn ang="0">
                  <a:pos x="T0" y="T1"/>
                </a:cxn>
                <a:cxn ang="0">
                  <a:pos x="T2" y="T3"/>
                </a:cxn>
                <a:cxn ang="0">
                  <a:pos x="T4" y="T5"/>
                </a:cxn>
                <a:cxn ang="0">
                  <a:pos x="T6" y="T7"/>
                </a:cxn>
                <a:cxn ang="0">
                  <a:pos x="T8" y="T9"/>
                </a:cxn>
              </a:cxnLst>
              <a:rect l="0" t="0" r="r" b="b"/>
              <a:pathLst>
                <a:path w="22" h="18">
                  <a:moveTo>
                    <a:pt x="18" y="0"/>
                  </a:moveTo>
                  <a:cubicBezTo>
                    <a:pt x="21" y="0"/>
                    <a:pt x="22" y="2"/>
                    <a:pt x="22" y="5"/>
                  </a:cubicBezTo>
                  <a:cubicBezTo>
                    <a:pt x="22" y="9"/>
                    <a:pt x="21" y="12"/>
                    <a:pt x="18" y="14"/>
                  </a:cubicBezTo>
                  <a:cubicBezTo>
                    <a:pt x="10" y="18"/>
                    <a:pt x="0" y="14"/>
                    <a:pt x="1" y="4"/>
                  </a:cubicBezTo>
                  <a:cubicBezTo>
                    <a:pt x="7" y="2"/>
                    <a:pt x="12" y="1"/>
                    <a:pt x="18" y="0"/>
                  </a:cubicBezTo>
                  <a:close/>
                </a:path>
              </a:pathLst>
            </a:custGeom>
            <a:solidFill>
              <a:srgbClr val="4CA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 name="Freeform 15">
              <a:extLst>
                <a:ext uri="{FF2B5EF4-FFF2-40B4-BE49-F238E27FC236}">
                  <a16:creationId xmlns:a16="http://schemas.microsoft.com/office/drawing/2014/main" id="{80A9B10B-EF14-5478-F518-158B0235C1A2}"/>
                </a:ext>
              </a:extLst>
            </p:cNvPr>
            <p:cNvSpPr/>
            <p:nvPr/>
          </p:nvSpPr>
          <p:spPr bwMode="auto">
            <a:xfrm>
              <a:off x="5684838" y="2847976"/>
              <a:ext cx="50800" cy="34925"/>
            </a:xfrm>
            <a:custGeom>
              <a:avLst/>
              <a:gdLst>
                <a:gd name="T0" fmla="*/ 13 w 24"/>
                <a:gd name="T1" fmla="*/ 0 h 17"/>
                <a:gd name="T2" fmla="*/ 19 w 24"/>
                <a:gd name="T3" fmla="*/ 7 h 17"/>
                <a:gd name="T4" fmla="*/ 24 w 24"/>
                <a:gd name="T5" fmla="*/ 12 h 17"/>
                <a:gd name="T6" fmla="*/ 18 w 24"/>
                <a:gd name="T7" fmla="*/ 16 h 17"/>
                <a:gd name="T8" fmla="*/ 3 w 24"/>
                <a:gd name="T9" fmla="*/ 6 h 17"/>
                <a:gd name="T10" fmla="*/ 0 w 24"/>
                <a:gd name="T11" fmla="*/ 2 h 17"/>
                <a:gd name="T12" fmla="*/ 13 w 2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4" h="17">
                  <a:moveTo>
                    <a:pt x="13" y="0"/>
                  </a:moveTo>
                  <a:cubicBezTo>
                    <a:pt x="11" y="5"/>
                    <a:pt x="15" y="7"/>
                    <a:pt x="19" y="7"/>
                  </a:cubicBezTo>
                  <a:cubicBezTo>
                    <a:pt x="22" y="8"/>
                    <a:pt x="24" y="8"/>
                    <a:pt x="24" y="12"/>
                  </a:cubicBezTo>
                  <a:cubicBezTo>
                    <a:pt x="24" y="17"/>
                    <a:pt x="21" y="15"/>
                    <a:pt x="18" y="16"/>
                  </a:cubicBezTo>
                  <a:cubicBezTo>
                    <a:pt x="9" y="16"/>
                    <a:pt x="7" y="14"/>
                    <a:pt x="3" y="6"/>
                  </a:cubicBezTo>
                  <a:cubicBezTo>
                    <a:pt x="3" y="4"/>
                    <a:pt x="2" y="3"/>
                    <a:pt x="0" y="2"/>
                  </a:cubicBezTo>
                  <a:cubicBezTo>
                    <a:pt x="4" y="0"/>
                    <a:pt x="9" y="1"/>
                    <a:pt x="13" y="0"/>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 name="Freeform 16">
              <a:extLst>
                <a:ext uri="{FF2B5EF4-FFF2-40B4-BE49-F238E27FC236}">
                  <a16:creationId xmlns:a16="http://schemas.microsoft.com/office/drawing/2014/main" id="{294EA347-EA00-09E3-D07B-461E8A36EB23}"/>
                </a:ext>
              </a:extLst>
            </p:cNvPr>
            <p:cNvSpPr/>
            <p:nvPr/>
          </p:nvSpPr>
          <p:spPr bwMode="auto">
            <a:xfrm>
              <a:off x="4913313" y="4032251"/>
              <a:ext cx="36513" cy="34925"/>
            </a:xfrm>
            <a:custGeom>
              <a:avLst/>
              <a:gdLst>
                <a:gd name="T0" fmla="*/ 2 w 17"/>
                <a:gd name="T1" fmla="*/ 14 h 17"/>
                <a:gd name="T2" fmla="*/ 0 w 17"/>
                <a:gd name="T3" fmla="*/ 11 h 17"/>
                <a:gd name="T4" fmla="*/ 3 w 17"/>
                <a:gd name="T5" fmla="*/ 0 h 17"/>
                <a:gd name="T6" fmla="*/ 13 w 17"/>
                <a:gd name="T7" fmla="*/ 2 h 17"/>
                <a:gd name="T8" fmla="*/ 15 w 17"/>
                <a:gd name="T9" fmla="*/ 5 h 17"/>
                <a:gd name="T10" fmla="*/ 15 w 17"/>
                <a:gd name="T11" fmla="*/ 15 h 17"/>
                <a:gd name="T12" fmla="*/ 2 w 17"/>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2" y="14"/>
                  </a:moveTo>
                  <a:cubicBezTo>
                    <a:pt x="1" y="13"/>
                    <a:pt x="0" y="12"/>
                    <a:pt x="0" y="11"/>
                  </a:cubicBezTo>
                  <a:cubicBezTo>
                    <a:pt x="0" y="7"/>
                    <a:pt x="1" y="3"/>
                    <a:pt x="3" y="0"/>
                  </a:cubicBezTo>
                  <a:cubicBezTo>
                    <a:pt x="6" y="4"/>
                    <a:pt x="9" y="2"/>
                    <a:pt x="13" y="2"/>
                  </a:cubicBezTo>
                  <a:cubicBezTo>
                    <a:pt x="14" y="3"/>
                    <a:pt x="17" y="2"/>
                    <a:pt x="15" y="5"/>
                  </a:cubicBezTo>
                  <a:cubicBezTo>
                    <a:pt x="13" y="8"/>
                    <a:pt x="14" y="11"/>
                    <a:pt x="15" y="15"/>
                  </a:cubicBezTo>
                  <a:cubicBezTo>
                    <a:pt x="11" y="15"/>
                    <a:pt x="6" y="17"/>
                    <a:pt x="2" y="14"/>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 name="Freeform 17">
              <a:extLst>
                <a:ext uri="{FF2B5EF4-FFF2-40B4-BE49-F238E27FC236}">
                  <a16:creationId xmlns:a16="http://schemas.microsoft.com/office/drawing/2014/main" id="{29447A9F-52A0-9414-95BB-C0D0505EFC67}"/>
                </a:ext>
              </a:extLst>
            </p:cNvPr>
            <p:cNvSpPr/>
            <p:nvPr/>
          </p:nvSpPr>
          <p:spPr bwMode="auto">
            <a:xfrm>
              <a:off x="4927600" y="3975101"/>
              <a:ext cx="41275" cy="33338"/>
            </a:xfrm>
            <a:custGeom>
              <a:avLst/>
              <a:gdLst>
                <a:gd name="T0" fmla="*/ 2 w 19"/>
                <a:gd name="T1" fmla="*/ 6 h 16"/>
                <a:gd name="T2" fmla="*/ 9 w 19"/>
                <a:gd name="T3" fmla="*/ 4 h 16"/>
                <a:gd name="T4" fmla="*/ 17 w 19"/>
                <a:gd name="T5" fmla="*/ 6 h 16"/>
                <a:gd name="T6" fmla="*/ 14 w 19"/>
                <a:gd name="T7" fmla="*/ 11 h 16"/>
                <a:gd name="T8" fmla="*/ 0 w 19"/>
                <a:gd name="T9" fmla="*/ 14 h 16"/>
                <a:gd name="T10" fmla="*/ 2 w 19"/>
                <a:gd name="T11" fmla="*/ 6 h 16"/>
              </a:gdLst>
              <a:ahLst/>
              <a:cxnLst>
                <a:cxn ang="0">
                  <a:pos x="T0" y="T1"/>
                </a:cxn>
                <a:cxn ang="0">
                  <a:pos x="T2" y="T3"/>
                </a:cxn>
                <a:cxn ang="0">
                  <a:pos x="T4" y="T5"/>
                </a:cxn>
                <a:cxn ang="0">
                  <a:pos x="T6" y="T7"/>
                </a:cxn>
                <a:cxn ang="0">
                  <a:pos x="T8" y="T9"/>
                </a:cxn>
                <a:cxn ang="0">
                  <a:pos x="T10" y="T11"/>
                </a:cxn>
              </a:cxnLst>
              <a:rect l="0" t="0" r="r" b="b"/>
              <a:pathLst>
                <a:path w="19" h="16">
                  <a:moveTo>
                    <a:pt x="2" y="6"/>
                  </a:moveTo>
                  <a:cubicBezTo>
                    <a:pt x="4" y="6"/>
                    <a:pt x="7" y="5"/>
                    <a:pt x="9" y="4"/>
                  </a:cubicBezTo>
                  <a:cubicBezTo>
                    <a:pt x="13" y="0"/>
                    <a:pt x="16" y="4"/>
                    <a:pt x="17" y="6"/>
                  </a:cubicBezTo>
                  <a:cubicBezTo>
                    <a:pt x="19" y="9"/>
                    <a:pt x="16" y="10"/>
                    <a:pt x="14" y="11"/>
                  </a:cubicBezTo>
                  <a:cubicBezTo>
                    <a:pt x="10" y="14"/>
                    <a:pt x="5" y="16"/>
                    <a:pt x="0" y="14"/>
                  </a:cubicBezTo>
                  <a:cubicBezTo>
                    <a:pt x="0" y="11"/>
                    <a:pt x="0" y="9"/>
                    <a:pt x="2" y="6"/>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 name="Freeform 18">
              <a:extLst>
                <a:ext uri="{FF2B5EF4-FFF2-40B4-BE49-F238E27FC236}">
                  <a16:creationId xmlns:a16="http://schemas.microsoft.com/office/drawing/2014/main" id="{BE904DF5-1BD8-3746-55F1-CF7AFE276EC4}"/>
                </a:ext>
              </a:extLst>
            </p:cNvPr>
            <p:cNvSpPr/>
            <p:nvPr/>
          </p:nvSpPr>
          <p:spPr bwMode="auto">
            <a:xfrm>
              <a:off x="5813425" y="2822576"/>
              <a:ext cx="31750" cy="57150"/>
            </a:xfrm>
            <a:custGeom>
              <a:avLst/>
              <a:gdLst>
                <a:gd name="T0" fmla="*/ 9 w 15"/>
                <a:gd name="T1" fmla="*/ 0 h 27"/>
                <a:gd name="T2" fmla="*/ 11 w 15"/>
                <a:gd name="T3" fmla="*/ 4 h 27"/>
                <a:gd name="T4" fmla="*/ 15 w 15"/>
                <a:gd name="T5" fmla="*/ 21 h 27"/>
                <a:gd name="T6" fmla="*/ 0 w 15"/>
                <a:gd name="T7" fmla="*/ 25 h 27"/>
                <a:gd name="T8" fmla="*/ 7 w 15"/>
                <a:gd name="T9" fmla="*/ 3 h 27"/>
                <a:gd name="T10" fmla="*/ 8 w 15"/>
                <a:gd name="T11" fmla="*/ 0 h 27"/>
                <a:gd name="T12" fmla="*/ 9 w 15"/>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9" y="0"/>
                  </a:moveTo>
                  <a:cubicBezTo>
                    <a:pt x="12" y="0"/>
                    <a:pt x="11" y="2"/>
                    <a:pt x="11" y="4"/>
                  </a:cubicBezTo>
                  <a:cubicBezTo>
                    <a:pt x="9" y="10"/>
                    <a:pt x="10" y="16"/>
                    <a:pt x="15" y="21"/>
                  </a:cubicBezTo>
                  <a:cubicBezTo>
                    <a:pt x="10" y="26"/>
                    <a:pt x="5" y="27"/>
                    <a:pt x="0" y="25"/>
                  </a:cubicBezTo>
                  <a:cubicBezTo>
                    <a:pt x="6" y="19"/>
                    <a:pt x="10" y="12"/>
                    <a:pt x="7" y="3"/>
                  </a:cubicBezTo>
                  <a:cubicBezTo>
                    <a:pt x="6" y="2"/>
                    <a:pt x="7" y="1"/>
                    <a:pt x="8" y="0"/>
                  </a:cubicBezTo>
                  <a:cubicBezTo>
                    <a:pt x="8" y="0"/>
                    <a:pt x="8" y="0"/>
                    <a:pt x="9" y="0"/>
                  </a:cubicBezTo>
                  <a:close/>
                </a:path>
              </a:pathLst>
            </a:custGeom>
            <a:solidFill>
              <a:srgbClr val="4F9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 name="Freeform 19">
              <a:extLst>
                <a:ext uri="{FF2B5EF4-FFF2-40B4-BE49-F238E27FC236}">
                  <a16:creationId xmlns:a16="http://schemas.microsoft.com/office/drawing/2014/main" id="{82735AED-360C-F35D-C125-AD0C0635BA31}"/>
                </a:ext>
              </a:extLst>
            </p:cNvPr>
            <p:cNvSpPr/>
            <p:nvPr/>
          </p:nvSpPr>
          <p:spPr bwMode="auto">
            <a:xfrm>
              <a:off x="4940300" y="3924301"/>
              <a:ext cx="25400" cy="31750"/>
            </a:xfrm>
            <a:custGeom>
              <a:avLst/>
              <a:gdLst>
                <a:gd name="T0" fmla="*/ 2 w 12"/>
                <a:gd name="T1" fmla="*/ 0 h 15"/>
                <a:gd name="T2" fmla="*/ 6 w 12"/>
                <a:gd name="T3" fmla="*/ 4 h 15"/>
                <a:gd name="T4" fmla="*/ 10 w 12"/>
                <a:gd name="T5" fmla="*/ 9 h 15"/>
                <a:gd name="T6" fmla="*/ 2 w 12"/>
                <a:gd name="T7" fmla="*/ 12 h 15"/>
                <a:gd name="T8" fmla="*/ 0 w 12"/>
                <a:gd name="T9" fmla="*/ 12 h 15"/>
                <a:gd name="T10" fmla="*/ 2 w 12"/>
                <a:gd name="T11" fmla="*/ 0 h 15"/>
              </a:gdLst>
              <a:ahLst/>
              <a:cxnLst>
                <a:cxn ang="0">
                  <a:pos x="T0" y="T1"/>
                </a:cxn>
                <a:cxn ang="0">
                  <a:pos x="T2" y="T3"/>
                </a:cxn>
                <a:cxn ang="0">
                  <a:pos x="T4" y="T5"/>
                </a:cxn>
                <a:cxn ang="0">
                  <a:pos x="T6" y="T7"/>
                </a:cxn>
                <a:cxn ang="0">
                  <a:pos x="T8" y="T9"/>
                </a:cxn>
                <a:cxn ang="0">
                  <a:pos x="T10" y="T11"/>
                </a:cxn>
              </a:cxnLst>
              <a:rect l="0" t="0" r="r" b="b"/>
              <a:pathLst>
                <a:path w="12" h="15">
                  <a:moveTo>
                    <a:pt x="2" y="0"/>
                  </a:moveTo>
                  <a:cubicBezTo>
                    <a:pt x="3" y="2"/>
                    <a:pt x="5" y="2"/>
                    <a:pt x="6" y="4"/>
                  </a:cubicBezTo>
                  <a:cubicBezTo>
                    <a:pt x="8" y="5"/>
                    <a:pt x="12" y="6"/>
                    <a:pt x="10" y="9"/>
                  </a:cubicBezTo>
                  <a:cubicBezTo>
                    <a:pt x="9" y="11"/>
                    <a:pt x="6" y="15"/>
                    <a:pt x="2" y="12"/>
                  </a:cubicBezTo>
                  <a:cubicBezTo>
                    <a:pt x="1" y="12"/>
                    <a:pt x="0" y="12"/>
                    <a:pt x="0" y="12"/>
                  </a:cubicBezTo>
                  <a:cubicBezTo>
                    <a:pt x="0" y="8"/>
                    <a:pt x="1" y="4"/>
                    <a:pt x="2" y="0"/>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 name="Freeform 20">
              <a:extLst>
                <a:ext uri="{FF2B5EF4-FFF2-40B4-BE49-F238E27FC236}">
                  <a16:creationId xmlns:a16="http://schemas.microsoft.com/office/drawing/2014/main" id="{A6923961-0B18-4A06-6B40-E0F68FCD4F39}"/>
                </a:ext>
              </a:extLst>
            </p:cNvPr>
            <p:cNvSpPr/>
            <p:nvPr/>
          </p:nvSpPr>
          <p:spPr bwMode="auto">
            <a:xfrm>
              <a:off x="5562600" y="2867026"/>
              <a:ext cx="25400" cy="14288"/>
            </a:xfrm>
            <a:custGeom>
              <a:avLst/>
              <a:gdLst>
                <a:gd name="T0" fmla="*/ 11 w 12"/>
                <a:gd name="T1" fmla="*/ 0 h 7"/>
                <a:gd name="T2" fmla="*/ 7 w 12"/>
                <a:gd name="T3" fmla="*/ 7 h 7"/>
                <a:gd name="T4" fmla="*/ 0 w 12"/>
                <a:gd name="T5" fmla="*/ 1 h 7"/>
                <a:gd name="T6" fmla="*/ 11 w 12"/>
                <a:gd name="T7" fmla="*/ 0 h 7"/>
              </a:gdLst>
              <a:ahLst/>
              <a:cxnLst>
                <a:cxn ang="0">
                  <a:pos x="T0" y="T1"/>
                </a:cxn>
                <a:cxn ang="0">
                  <a:pos x="T2" y="T3"/>
                </a:cxn>
                <a:cxn ang="0">
                  <a:pos x="T4" y="T5"/>
                </a:cxn>
                <a:cxn ang="0">
                  <a:pos x="T6" y="T7"/>
                </a:cxn>
              </a:cxnLst>
              <a:rect l="0" t="0" r="r" b="b"/>
              <a:pathLst>
                <a:path w="12" h="7">
                  <a:moveTo>
                    <a:pt x="11" y="0"/>
                  </a:moveTo>
                  <a:cubicBezTo>
                    <a:pt x="11" y="3"/>
                    <a:pt x="12" y="7"/>
                    <a:pt x="7" y="7"/>
                  </a:cubicBezTo>
                  <a:cubicBezTo>
                    <a:pt x="3" y="7"/>
                    <a:pt x="0" y="6"/>
                    <a:pt x="0" y="1"/>
                  </a:cubicBezTo>
                  <a:cubicBezTo>
                    <a:pt x="4" y="1"/>
                    <a:pt x="7" y="0"/>
                    <a:pt x="11" y="0"/>
                  </a:cubicBezTo>
                  <a:close/>
                </a:path>
              </a:pathLst>
            </a:custGeom>
            <a:solidFill>
              <a:srgbClr val="80B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 name="Freeform 21">
              <a:extLst>
                <a:ext uri="{FF2B5EF4-FFF2-40B4-BE49-F238E27FC236}">
                  <a16:creationId xmlns:a16="http://schemas.microsoft.com/office/drawing/2014/main" id="{4FEE76D8-6908-B0DB-D8F8-274BDCC2026A}"/>
                </a:ext>
              </a:extLst>
            </p:cNvPr>
            <p:cNvSpPr/>
            <p:nvPr/>
          </p:nvSpPr>
          <p:spPr bwMode="auto">
            <a:xfrm>
              <a:off x="6648450" y="2825751"/>
              <a:ext cx="884238" cy="1165225"/>
            </a:xfrm>
            <a:custGeom>
              <a:avLst/>
              <a:gdLst>
                <a:gd name="T0" fmla="*/ 118 w 419"/>
                <a:gd name="T1" fmla="*/ 19 h 553"/>
                <a:gd name="T2" fmla="*/ 123 w 419"/>
                <a:gd name="T3" fmla="*/ 19 h 553"/>
                <a:gd name="T4" fmla="*/ 143 w 419"/>
                <a:gd name="T5" fmla="*/ 23 h 553"/>
                <a:gd name="T6" fmla="*/ 288 w 419"/>
                <a:gd name="T7" fmla="*/ 72 h 553"/>
                <a:gd name="T8" fmla="*/ 344 w 419"/>
                <a:gd name="T9" fmla="*/ 155 h 553"/>
                <a:gd name="T10" fmla="*/ 375 w 419"/>
                <a:gd name="T11" fmla="*/ 287 h 553"/>
                <a:gd name="T12" fmla="*/ 393 w 419"/>
                <a:gd name="T13" fmla="*/ 406 h 553"/>
                <a:gd name="T14" fmla="*/ 408 w 419"/>
                <a:gd name="T15" fmla="*/ 497 h 553"/>
                <a:gd name="T16" fmla="*/ 409 w 419"/>
                <a:gd name="T17" fmla="*/ 504 h 553"/>
                <a:gd name="T18" fmla="*/ 406 w 419"/>
                <a:gd name="T19" fmla="*/ 510 h 553"/>
                <a:gd name="T20" fmla="*/ 409 w 419"/>
                <a:gd name="T21" fmla="*/ 532 h 553"/>
                <a:gd name="T22" fmla="*/ 415 w 419"/>
                <a:gd name="T23" fmla="*/ 536 h 553"/>
                <a:gd name="T24" fmla="*/ 419 w 419"/>
                <a:gd name="T25" fmla="*/ 549 h 553"/>
                <a:gd name="T26" fmla="*/ 412 w 419"/>
                <a:gd name="T27" fmla="*/ 552 h 553"/>
                <a:gd name="T28" fmla="*/ 395 w 419"/>
                <a:gd name="T29" fmla="*/ 551 h 553"/>
                <a:gd name="T30" fmla="*/ 392 w 419"/>
                <a:gd name="T31" fmla="*/ 544 h 553"/>
                <a:gd name="T32" fmla="*/ 387 w 419"/>
                <a:gd name="T33" fmla="*/ 521 h 553"/>
                <a:gd name="T34" fmla="*/ 385 w 419"/>
                <a:gd name="T35" fmla="*/ 504 h 553"/>
                <a:gd name="T36" fmla="*/ 383 w 419"/>
                <a:gd name="T37" fmla="*/ 500 h 553"/>
                <a:gd name="T38" fmla="*/ 373 w 419"/>
                <a:gd name="T39" fmla="*/ 442 h 553"/>
                <a:gd name="T40" fmla="*/ 352 w 419"/>
                <a:gd name="T41" fmla="*/ 299 h 553"/>
                <a:gd name="T42" fmla="*/ 352 w 419"/>
                <a:gd name="T43" fmla="*/ 295 h 553"/>
                <a:gd name="T44" fmla="*/ 364 w 419"/>
                <a:gd name="T45" fmla="*/ 289 h 553"/>
                <a:gd name="T46" fmla="*/ 349 w 419"/>
                <a:gd name="T47" fmla="*/ 273 h 553"/>
                <a:gd name="T48" fmla="*/ 348 w 419"/>
                <a:gd name="T49" fmla="*/ 271 h 553"/>
                <a:gd name="T50" fmla="*/ 355 w 419"/>
                <a:gd name="T51" fmla="*/ 261 h 553"/>
                <a:gd name="T52" fmla="*/ 362 w 419"/>
                <a:gd name="T53" fmla="*/ 255 h 553"/>
                <a:gd name="T54" fmla="*/ 350 w 419"/>
                <a:gd name="T55" fmla="*/ 256 h 553"/>
                <a:gd name="T56" fmla="*/ 344 w 419"/>
                <a:gd name="T57" fmla="*/ 254 h 553"/>
                <a:gd name="T58" fmla="*/ 333 w 419"/>
                <a:gd name="T59" fmla="*/ 209 h 553"/>
                <a:gd name="T60" fmla="*/ 312 w 419"/>
                <a:gd name="T61" fmla="*/ 141 h 553"/>
                <a:gd name="T62" fmla="*/ 275 w 419"/>
                <a:gd name="T63" fmla="*/ 94 h 553"/>
                <a:gd name="T64" fmla="*/ 205 w 419"/>
                <a:gd name="T65" fmla="*/ 64 h 553"/>
                <a:gd name="T66" fmla="*/ 70 w 419"/>
                <a:gd name="T67" fmla="*/ 38 h 553"/>
                <a:gd name="T68" fmla="*/ 23 w 419"/>
                <a:gd name="T69" fmla="*/ 30 h 553"/>
                <a:gd name="T70" fmla="*/ 16 w 419"/>
                <a:gd name="T71" fmla="*/ 27 h 553"/>
                <a:gd name="T72" fmla="*/ 6 w 419"/>
                <a:gd name="T73" fmla="*/ 18 h 553"/>
                <a:gd name="T74" fmla="*/ 5 w 419"/>
                <a:gd name="T75" fmla="*/ 0 h 553"/>
                <a:gd name="T76" fmla="*/ 19 w 419"/>
                <a:gd name="T77" fmla="*/ 3 h 553"/>
                <a:gd name="T78" fmla="*/ 21 w 419"/>
                <a:gd name="T79" fmla="*/ 8 h 553"/>
                <a:gd name="T80" fmla="*/ 33 w 419"/>
                <a:gd name="T81" fmla="*/ 23 h 553"/>
                <a:gd name="T82" fmla="*/ 56 w 419"/>
                <a:gd name="T83" fmla="*/ 15 h 553"/>
                <a:gd name="T84" fmla="*/ 63 w 419"/>
                <a:gd name="T85" fmla="*/ 11 h 553"/>
                <a:gd name="T86" fmla="*/ 63 w 419"/>
                <a:gd name="T87" fmla="*/ 11 h 553"/>
                <a:gd name="T88" fmla="*/ 66 w 419"/>
                <a:gd name="T89" fmla="*/ 14 h 553"/>
                <a:gd name="T90" fmla="*/ 97 w 419"/>
                <a:gd name="T91" fmla="*/ 17 h 553"/>
                <a:gd name="T92" fmla="*/ 101 w 419"/>
                <a:gd name="T93" fmla="*/ 16 h 553"/>
                <a:gd name="T94" fmla="*/ 103 w 419"/>
                <a:gd name="T95" fmla="*/ 16 h 553"/>
                <a:gd name="T96" fmla="*/ 105 w 419"/>
                <a:gd name="T97" fmla="*/ 20 h 553"/>
                <a:gd name="T98" fmla="*/ 111 w 419"/>
                <a:gd name="T99" fmla="*/ 21 h 553"/>
                <a:gd name="T100" fmla="*/ 118 w 419"/>
                <a:gd name="T101" fmla="*/ 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9" h="553">
                  <a:moveTo>
                    <a:pt x="118" y="19"/>
                  </a:moveTo>
                  <a:cubicBezTo>
                    <a:pt x="120" y="19"/>
                    <a:pt x="122" y="19"/>
                    <a:pt x="123" y="19"/>
                  </a:cubicBezTo>
                  <a:cubicBezTo>
                    <a:pt x="129" y="24"/>
                    <a:pt x="136" y="26"/>
                    <a:pt x="143" y="23"/>
                  </a:cubicBezTo>
                  <a:cubicBezTo>
                    <a:pt x="194" y="31"/>
                    <a:pt x="244" y="42"/>
                    <a:pt x="288" y="72"/>
                  </a:cubicBezTo>
                  <a:cubicBezTo>
                    <a:pt x="317" y="93"/>
                    <a:pt x="334" y="121"/>
                    <a:pt x="344" y="155"/>
                  </a:cubicBezTo>
                  <a:cubicBezTo>
                    <a:pt x="358" y="199"/>
                    <a:pt x="368" y="243"/>
                    <a:pt x="375" y="287"/>
                  </a:cubicBezTo>
                  <a:cubicBezTo>
                    <a:pt x="381" y="327"/>
                    <a:pt x="387" y="366"/>
                    <a:pt x="393" y="406"/>
                  </a:cubicBezTo>
                  <a:cubicBezTo>
                    <a:pt x="397" y="437"/>
                    <a:pt x="402" y="467"/>
                    <a:pt x="408" y="497"/>
                  </a:cubicBezTo>
                  <a:cubicBezTo>
                    <a:pt x="408" y="499"/>
                    <a:pt x="409" y="502"/>
                    <a:pt x="409" y="504"/>
                  </a:cubicBezTo>
                  <a:cubicBezTo>
                    <a:pt x="410" y="507"/>
                    <a:pt x="408" y="509"/>
                    <a:pt x="406" y="510"/>
                  </a:cubicBezTo>
                  <a:cubicBezTo>
                    <a:pt x="397" y="519"/>
                    <a:pt x="398" y="526"/>
                    <a:pt x="409" y="532"/>
                  </a:cubicBezTo>
                  <a:cubicBezTo>
                    <a:pt x="411" y="533"/>
                    <a:pt x="414" y="534"/>
                    <a:pt x="415" y="536"/>
                  </a:cubicBezTo>
                  <a:cubicBezTo>
                    <a:pt x="418" y="540"/>
                    <a:pt x="418" y="544"/>
                    <a:pt x="419" y="549"/>
                  </a:cubicBezTo>
                  <a:cubicBezTo>
                    <a:pt x="419" y="553"/>
                    <a:pt x="415" y="553"/>
                    <a:pt x="412" y="552"/>
                  </a:cubicBezTo>
                  <a:cubicBezTo>
                    <a:pt x="406" y="549"/>
                    <a:pt x="401" y="549"/>
                    <a:pt x="395" y="551"/>
                  </a:cubicBezTo>
                  <a:cubicBezTo>
                    <a:pt x="392" y="550"/>
                    <a:pt x="392" y="547"/>
                    <a:pt x="392" y="544"/>
                  </a:cubicBezTo>
                  <a:cubicBezTo>
                    <a:pt x="390" y="536"/>
                    <a:pt x="388" y="529"/>
                    <a:pt x="387" y="521"/>
                  </a:cubicBezTo>
                  <a:cubicBezTo>
                    <a:pt x="392" y="514"/>
                    <a:pt x="393" y="509"/>
                    <a:pt x="385" y="504"/>
                  </a:cubicBezTo>
                  <a:cubicBezTo>
                    <a:pt x="384" y="503"/>
                    <a:pt x="384" y="502"/>
                    <a:pt x="383" y="500"/>
                  </a:cubicBezTo>
                  <a:cubicBezTo>
                    <a:pt x="378" y="481"/>
                    <a:pt x="376" y="462"/>
                    <a:pt x="373" y="442"/>
                  </a:cubicBezTo>
                  <a:cubicBezTo>
                    <a:pt x="366" y="394"/>
                    <a:pt x="360" y="346"/>
                    <a:pt x="352" y="299"/>
                  </a:cubicBezTo>
                  <a:cubicBezTo>
                    <a:pt x="352" y="298"/>
                    <a:pt x="352" y="297"/>
                    <a:pt x="352" y="295"/>
                  </a:cubicBezTo>
                  <a:cubicBezTo>
                    <a:pt x="353" y="290"/>
                    <a:pt x="353" y="290"/>
                    <a:pt x="364" y="289"/>
                  </a:cubicBezTo>
                  <a:cubicBezTo>
                    <a:pt x="359" y="283"/>
                    <a:pt x="353" y="279"/>
                    <a:pt x="349" y="273"/>
                  </a:cubicBezTo>
                  <a:cubicBezTo>
                    <a:pt x="349" y="273"/>
                    <a:pt x="348" y="272"/>
                    <a:pt x="348" y="271"/>
                  </a:cubicBezTo>
                  <a:cubicBezTo>
                    <a:pt x="348" y="266"/>
                    <a:pt x="352" y="264"/>
                    <a:pt x="355" y="261"/>
                  </a:cubicBezTo>
                  <a:cubicBezTo>
                    <a:pt x="357" y="259"/>
                    <a:pt x="359" y="257"/>
                    <a:pt x="362" y="255"/>
                  </a:cubicBezTo>
                  <a:cubicBezTo>
                    <a:pt x="358" y="254"/>
                    <a:pt x="354" y="254"/>
                    <a:pt x="350" y="256"/>
                  </a:cubicBezTo>
                  <a:cubicBezTo>
                    <a:pt x="347" y="258"/>
                    <a:pt x="346" y="256"/>
                    <a:pt x="344" y="254"/>
                  </a:cubicBezTo>
                  <a:cubicBezTo>
                    <a:pt x="340" y="239"/>
                    <a:pt x="337" y="224"/>
                    <a:pt x="333" y="209"/>
                  </a:cubicBezTo>
                  <a:cubicBezTo>
                    <a:pt x="327" y="186"/>
                    <a:pt x="321" y="164"/>
                    <a:pt x="312" y="141"/>
                  </a:cubicBezTo>
                  <a:cubicBezTo>
                    <a:pt x="305" y="122"/>
                    <a:pt x="292" y="106"/>
                    <a:pt x="275" y="94"/>
                  </a:cubicBezTo>
                  <a:cubicBezTo>
                    <a:pt x="254" y="79"/>
                    <a:pt x="230" y="70"/>
                    <a:pt x="205" y="64"/>
                  </a:cubicBezTo>
                  <a:cubicBezTo>
                    <a:pt x="160" y="52"/>
                    <a:pt x="115" y="45"/>
                    <a:pt x="70" y="38"/>
                  </a:cubicBezTo>
                  <a:cubicBezTo>
                    <a:pt x="54" y="35"/>
                    <a:pt x="38" y="33"/>
                    <a:pt x="23" y="30"/>
                  </a:cubicBezTo>
                  <a:cubicBezTo>
                    <a:pt x="20" y="29"/>
                    <a:pt x="18" y="29"/>
                    <a:pt x="16" y="27"/>
                  </a:cubicBezTo>
                  <a:cubicBezTo>
                    <a:pt x="14" y="23"/>
                    <a:pt x="11" y="20"/>
                    <a:pt x="6" y="18"/>
                  </a:cubicBezTo>
                  <a:cubicBezTo>
                    <a:pt x="0" y="15"/>
                    <a:pt x="0" y="5"/>
                    <a:pt x="5" y="0"/>
                  </a:cubicBezTo>
                  <a:cubicBezTo>
                    <a:pt x="10" y="1"/>
                    <a:pt x="15" y="2"/>
                    <a:pt x="19" y="3"/>
                  </a:cubicBezTo>
                  <a:cubicBezTo>
                    <a:pt x="21" y="5"/>
                    <a:pt x="21" y="6"/>
                    <a:pt x="21" y="8"/>
                  </a:cubicBezTo>
                  <a:cubicBezTo>
                    <a:pt x="22" y="17"/>
                    <a:pt x="26" y="22"/>
                    <a:pt x="33" y="23"/>
                  </a:cubicBezTo>
                  <a:cubicBezTo>
                    <a:pt x="43" y="26"/>
                    <a:pt x="51" y="23"/>
                    <a:pt x="56" y="15"/>
                  </a:cubicBezTo>
                  <a:cubicBezTo>
                    <a:pt x="57" y="13"/>
                    <a:pt x="58" y="9"/>
                    <a:pt x="63" y="11"/>
                  </a:cubicBezTo>
                  <a:cubicBezTo>
                    <a:pt x="63" y="11"/>
                    <a:pt x="63" y="11"/>
                    <a:pt x="63" y="11"/>
                  </a:cubicBezTo>
                  <a:cubicBezTo>
                    <a:pt x="64" y="12"/>
                    <a:pt x="65" y="13"/>
                    <a:pt x="66" y="14"/>
                  </a:cubicBezTo>
                  <a:cubicBezTo>
                    <a:pt x="73" y="26"/>
                    <a:pt x="87" y="28"/>
                    <a:pt x="97" y="17"/>
                  </a:cubicBezTo>
                  <a:cubicBezTo>
                    <a:pt x="98" y="16"/>
                    <a:pt x="99" y="15"/>
                    <a:pt x="101" y="16"/>
                  </a:cubicBezTo>
                  <a:cubicBezTo>
                    <a:pt x="102" y="16"/>
                    <a:pt x="103" y="16"/>
                    <a:pt x="103" y="16"/>
                  </a:cubicBezTo>
                  <a:cubicBezTo>
                    <a:pt x="105" y="17"/>
                    <a:pt x="105" y="19"/>
                    <a:pt x="105" y="20"/>
                  </a:cubicBezTo>
                  <a:cubicBezTo>
                    <a:pt x="106" y="24"/>
                    <a:pt x="109" y="25"/>
                    <a:pt x="111" y="21"/>
                  </a:cubicBezTo>
                  <a:cubicBezTo>
                    <a:pt x="113" y="18"/>
                    <a:pt x="116" y="18"/>
                    <a:pt x="118" y="19"/>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2" name="Freeform 22">
              <a:extLst>
                <a:ext uri="{FF2B5EF4-FFF2-40B4-BE49-F238E27FC236}">
                  <a16:creationId xmlns:a16="http://schemas.microsoft.com/office/drawing/2014/main" id="{795F9A35-DC3E-4AEF-6342-44C84073EE81}"/>
                </a:ext>
              </a:extLst>
            </p:cNvPr>
            <p:cNvSpPr/>
            <p:nvPr/>
          </p:nvSpPr>
          <p:spPr bwMode="auto">
            <a:xfrm>
              <a:off x="6537325" y="2776538"/>
              <a:ext cx="85725" cy="92075"/>
            </a:xfrm>
            <a:custGeom>
              <a:avLst/>
              <a:gdLst>
                <a:gd name="T0" fmla="*/ 26 w 41"/>
                <a:gd name="T1" fmla="*/ 39 h 44"/>
                <a:gd name="T2" fmla="*/ 22 w 41"/>
                <a:gd name="T3" fmla="*/ 28 h 44"/>
                <a:gd name="T4" fmla="*/ 11 w 41"/>
                <a:gd name="T5" fmla="*/ 23 h 44"/>
                <a:gd name="T6" fmla="*/ 9 w 41"/>
                <a:gd name="T7" fmla="*/ 0 h 44"/>
                <a:gd name="T8" fmla="*/ 16 w 41"/>
                <a:gd name="T9" fmla="*/ 6 h 44"/>
                <a:gd name="T10" fmla="*/ 21 w 41"/>
                <a:gd name="T11" fmla="*/ 16 h 44"/>
                <a:gd name="T12" fmla="*/ 32 w 41"/>
                <a:gd name="T13" fmla="*/ 21 h 44"/>
                <a:gd name="T14" fmla="*/ 37 w 41"/>
                <a:gd name="T15" fmla="*/ 43 h 44"/>
                <a:gd name="T16" fmla="*/ 26 w 4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4">
                  <a:moveTo>
                    <a:pt x="26" y="39"/>
                  </a:moveTo>
                  <a:cubicBezTo>
                    <a:pt x="29" y="34"/>
                    <a:pt x="27" y="30"/>
                    <a:pt x="22" y="28"/>
                  </a:cubicBezTo>
                  <a:cubicBezTo>
                    <a:pt x="18" y="26"/>
                    <a:pt x="14" y="25"/>
                    <a:pt x="11" y="23"/>
                  </a:cubicBezTo>
                  <a:cubicBezTo>
                    <a:pt x="0" y="16"/>
                    <a:pt x="0" y="7"/>
                    <a:pt x="9" y="0"/>
                  </a:cubicBezTo>
                  <a:cubicBezTo>
                    <a:pt x="11" y="2"/>
                    <a:pt x="14" y="4"/>
                    <a:pt x="16" y="6"/>
                  </a:cubicBezTo>
                  <a:cubicBezTo>
                    <a:pt x="15" y="11"/>
                    <a:pt x="17" y="14"/>
                    <a:pt x="21" y="16"/>
                  </a:cubicBezTo>
                  <a:cubicBezTo>
                    <a:pt x="25" y="17"/>
                    <a:pt x="29" y="19"/>
                    <a:pt x="32" y="21"/>
                  </a:cubicBezTo>
                  <a:cubicBezTo>
                    <a:pt x="40" y="28"/>
                    <a:pt x="41" y="34"/>
                    <a:pt x="37" y="43"/>
                  </a:cubicBezTo>
                  <a:cubicBezTo>
                    <a:pt x="32" y="44"/>
                    <a:pt x="28" y="44"/>
                    <a:pt x="26" y="39"/>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 name="Freeform 23">
              <a:extLst>
                <a:ext uri="{FF2B5EF4-FFF2-40B4-BE49-F238E27FC236}">
                  <a16:creationId xmlns:a16="http://schemas.microsoft.com/office/drawing/2014/main" id="{CFFE1D91-B2A9-6959-A505-68CED9FC8A45}"/>
                </a:ext>
              </a:extLst>
            </p:cNvPr>
            <p:cNvSpPr/>
            <p:nvPr/>
          </p:nvSpPr>
          <p:spPr bwMode="auto">
            <a:xfrm>
              <a:off x="6615113" y="1670051"/>
              <a:ext cx="63500" cy="85725"/>
            </a:xfrm>
            <a:custGeom>
              <a:avLst/>
              <a:gdLst>
                <a:gd name="T0" fmla="*/ 30 w 30"/>
                <a:gd name="T1" fmla="*/ 41 h 41"/>
                <a:gd name="T2" fmla="*/ 22 w 30"/>
                <a:gd name="T3" fmla="*/ 41 h 41"/>
                <a:gd name="T4" fmla="*/ 10 w 30"/>
                <a:gd name="T5" fmla="*/ 29 h 41"/>
                <a:gd name="T6" fmla="*/ 10 w 30"/>
                <a:gd name="T7" fmla="*/ 18 h 41"/>
                <a:gd name="T8" fmla="*/ 4 w 30"/>
                <a:gd name="T9" fmla="*/ 12 h 41"/>
                <a:gd name="T10" fmla="*/ 0 w 30"/>
                <a:gd name="T11" fmla="*/ 8 h 41"/>
                <a:gd name="T12" fmla="*/ 5 w 30"/>
                <a:gd name="T13" fmla="*/ 4 h 41"/>
                <a:gd name="T14" fmla="*/ 10 w 30"/>
                <a:gd name="T15" fmla="*/ 0 h 41"/>
                <a:gd name="T16" fmla="*/ 30 w 30"/>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1">
                  <a:moveTo>
                    <a:pt x="30" y="41"/>
                  </a:moveTo>
                  <a:cubicBezTo>
                    <a:pt x="27" y="41"/>
                    <a:pt x="25" y="41"/>
                    <a:pt x="22" y="41"/>
                  </a:cubicBezTo>
                  <a:cubicBezTo>
                    <a:pt x="15" y="40"/>
                    <a:pt x="11" y="36"/>
                    <a:pt x="10" y="29"/>
                  </a:cubicBezTo>
                  <a:cubicBezTo>
                    <a:pt x="10" y="26"/>
                    <a:pt x="10" y="22"/>
                    <a:pt x="10" y="18"/>
                  </a:cubicBezTo>
                  <a:cubicBezTo>
                    <a:pt x="11" y="14"/>
                    <a:pt x="10" y="11"/>
                    <a:pt x="4" y="12"/>
                  </a:cubicBezTo>
                  <a:cubicBezTo>
                    <a:pt x="2" y="12"/>
                    <a:pt x="0" y="11"/>
                    <a:pt x="0" y="8"/>
                  </a:cubicBezTo>
                  <a:cubicBezTo>
                    <a:pt x="0" y="4"/>
                    <a:pt x="2" y="4"/>
                    <a:pt x="5" y="4"/>
                  </a:cubicBezTo>
                  <a:cubicBezTo>
                    <a:pt x="8" y="4"/>
                    <a:pt x="11" y="4"/>
                    <a:pt x="10" y="0"/>
                  </a:cubicBezTo>
                  <a:cubicBezTo>
                    <a:pt x="19" y="13"/>
                    <a:pt x="26" y="26"/>
                    <a:pt x="30" y="41"/>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 name="Freeform 24">
              <a:extLst>
                <a:ext uri="{FF2B5EF4-FFF2-40B4-BE49-F238E27FC236}">
                  <a16:creationId xmlns:a16="http://schemas.microsoft.com/office/drawing/2014/main" id="{9FAEC2BB-2DE3-FEEE-5D9F-A6F8C2D4E297}"/>
                </a:ext>
              </a:extLst>
            </p:cNvPr>
            <p:cNvSpPr/>
            <p:nvPr/>
          </p:nvSpPr>
          <p:spPr bwMode="auto">
            <a:xfrm>
              <a:off x="6688138" y="2832101"/>
              <a:ext cx="93663" cy="53975"/>
            </a:xfrm>
            <a:custGeom>
              <a:avLst/>
              <a:gdLst>
                <a:gd name="T0" fmla="*/ 44 w 44"/>
                <a:gd name="T1" fmla="*/ 8 h 25"/>
                <a:gd name="T2" fmla="*/ 40 w 44"/>
                <a:gd name="T3" fmla="*/ 10 h 25"/>
                <a:gd name="T4" fmla="*/ 13 w 44"/>
                <a:gd name="T5" fmla="*/ 22 h 25"/>
                <a:gd name="T6" fmla="*/ 0 w 44"/>
                <a:gd name="T7" fmla="*/ 0 h 25"/>
                <a:gd name="T8" fmla="*/ 12 w 44"/>
                <a:gd name="T9" fmla="*/ 3 h 25"/>
                <a:gd name="T10" fmla="*/ 16 w 44"/>
                <a:gd name="T11" fmla="*/ 11 h 25"/>
                <a:gd name="T12" fmla="*/ 27 w 44"/>
                <a:gd name="T13" fmla="*/ 10 h 25"/>
                <a:gd name="T14" fmla="*/ 31 w 44"/>
                <a:gd name="T15" fmla="*/ 6 h 25"/>
                <a:gd name="T16" fmla="*/ 44 w 44"/>
                <a:gd name="T1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4" y="8"/>
                  </a:moveTo>
                  <a:cubicBezTo>
                    <a:pt x="42" y="8"/>
                    <a:pt x="41" y="8"/>
                    <a:pt x="40" y="10"/>
                  </a:cubicBezTo>
                  <a:cubicBezTo>
                    <a:pt x="33" y="22"/>
                    <a:pt x="25" y="25"/>
                    <a:pt x="13" y="22"/>
                  </a:cubicBezTo>
                  <a:cubicBezTo>
                    <a:pt x="4" y="20"/>
                    <a:pt x="0" y="13"/>
                    <a:pt x="0" y="0"/>
                  </a:cubicBezTo>
                  <a:cubicBezTo>
                    <a:pt x="4" y="1"/>
                    <a:pt x="8" y="2"/>
                    <a:pt x="12" y="3"/>
                  </a:cubicBezTo>
                  <a:cubicBezTo>
                    <a:pt x="11" y="6"/>
                    <a:pt x="12" y="10"/>
                    <a:pt x="16" y="11"/>
                  </a:cubicBezTo>
                  <a:cubicBezTo>
                    <a:pt x="20" y="13"/>
                    <a:pt x="24" y="14"/>
                    <a:pt x="27" y="10"/>
                  </a:cubicBezTo>
                  <a:cubicBezTo>
                    <a:pt x="28" y="8"/>
                    <a:pt x="29" y="7"/>
                    <a:pt x="31" y="6"/>
                  </a:cubicBezTo>
                  <a:cubicBezTo>
                    <a:pt x="35" y="6"/>
                    <a:pt x="40" y="6"/>
                    <a:pt x="44" y="8"/>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 name="Freeform 25">
              <a:extLst>
                <a:ext uri="{FF2B5EF4-FFF2-40B4-BE49-F238E27FC236}">
                  <a16:creationId xmlns:a16="http://schemas.microsoft.com/office/drawing/2014/main" id="{FEE1BE0F-CE53-4A39-61E8-FEC20A023967}"/>
                </a:ext>
              </a:extLst>
            </p:cNvPr>
            <p:cNvSpPr/>
            <p:nvPr/>
          </p:nvSpPr>
          <p:spPr bwMode="auto">
            <a:xfrm>
              <a:off x="6562725" y="2789238"/>
              <a:ext cx="79375" cy="85725"/>
            </a:xfrm>
            <a:custGeom>
              <a:avLst/>
              <a:gdLst>
                <a:gd name="T0" fmla="*/ 25 w 38"/>
                <a:gd name="T1" fmla="*/ 37 h 41"/>
                <a:gd name="T2" fmla="*/ 24 w 38"/>
                <a:gd name="T3" fmla="*/ 36 h 41"/>
                <a:gd name="T4" fmla="*/ 10 w 38"/>
                <a:gd name="T5" fmla="*/ 12 h 41"/>
                <a:gd name="T6" fmla="*/ 3 w 38"/>
                <a:gd name="T7" fmla="*/ 8 h 41"/>
                <a:gd name="T8" fmla="*/ 4 w 38"/>
                <a:gd name="T9" fmla="*/ 0 h 41"/>
                <a:gd name="T10" fmla="*/ 35 w 38"/>
                <a:gd name="T11" fmla="*/ 16 h 41"/>
                <a:gd name="T12" fmla="*/ 37 w 38"/>
                <a:gd name="T13" fmla="*/ 40 h 41"/>
                <a:gd name="T14" fmla="*/ 25 w 38"/>
                <a:gd name="T15" fmla="*/ 3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1">
                  <a:moveTo>
                    <a:pt x="25" y="37"/>
                  </a:moveTo>
                  <a:cubicBezTo>
                    <a:pt x="25" y="36"/>
                    <a:pt x="24" y="36"/>
                    <a:pt x="24" y="36"/>
                  </a:cubicBezTo>
                  <a:cubicBezTo>
                    <a:pt x="27" y="21"/>
                    <a:pt x="24" y="17"/>
                    <a:pt x="10" y="12"/>
                  </a:cubicBezTo>
                  <a:cubicBezTo>
                    <a:pt x="8" y="11"/>
                    <a:pt x="5" y="10"/>
                    <a:pt x="3" y="8"/>
                  </a:cubicBezTo>
                  <a:cubicBezTo>
                    <a:pt x="0" y="6"/>
                    <a:pt x="0" y="3"/>
                    <a:pt x="4" y="0"/>
                  </a:cubicBezTo>
                  <a:cubicBezTo>
                    <a:pt x="13" y="9"/>
                    <a:pt x="24" y="13"/>
                    <a:pt x="35" y="16"/>
                  </a:cubicBezTo>
                  <a:cubicBezTo>
                    <a:pt x="38" y="24"/>
                    <a:pt x="38" y="32"/>
                    <a:pt x="37" y="40"/>
                  </a:cubicBezTo>
                  <a:cubicBezTo>
                    <a:pt x="32" y="41"/>
                    <a:pt x="28" y="41"/>
                    <a:pt x="25" y="37"/>
                  </a:cubicBezTo>
                  <a:close/>
                </a:path>
              </a:pathLst>
            </a:custGeom>
            <a:solidFill>
              <a:srgbClr val="4DA4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 name="Freeform 26">
              <a:extLst>
                <a:ext uri="{FF2B5EF4-FFF2-40B4-BE49-F238E27FC236}">
                  <a16:creationId xmlns:a16="http://schemas.microsoft.com/office/drawing/2014/main" id="{BDD90905-0D27-9744-4019-EE820D7FF088}"/>
                </a:ext>
              </a:extLst>
            </p:cNvPr>
            <p:cNvSpPr/>
            <p:nvPr/>
          </p:nvSpPr>
          <p:spPr bwMode="auto">
            <a:xfrm>
              <a:off x="6781800" y="2849563"/>
              <a:ext cx="79375" cy="31750"/>
            </a:xfrm>
            <a:custGeom>
              <a:avLst/>
              <a:gdLst>
                <a:gd name="T0" fmla="*/ 38 w 38"/>
                <a:gd name="T1" fmla="*/ 5 h 15"/>
                <a:gd name="T2" fmla="*/ 21 w 38"/>
                <a:gd name="T3" fmla="*/ 15 h 15"/>
                <a:gd name="T4" fmla="*/ 0 w 38"/>
                <a:gd name="T5" fmla="*/ 0 h 15"/>
                <a:gd name="T6" fmla="*/ 38 w 38"/>
                <a:gd name="T7" fmla="*/ 5 h 15"/>
              </a:gdLst>
              <a:ahLst/>
              <a:cxnLst>
                <a:cxn ang="0">
                  <a:pos x="T0" y="T1"/>
                </a:cxn>
                <a:cxn ang="0">
                  <a:pos x="T2" y="T3"/>
                </a:cxn>
                <a:cxn ang="0">
                  <a:pos x="T4" y="T5"/>
                </a:cxn>
                <a:cxn ang="0">
                  <a:pos x="T6" y="T7"/>
                </a:cxn>
              </a:cxnLst>
              <a:rect l="0" t="0" r="r" b="b"/>
              <a:pathLst>
                <a:path w="38" h="15">
                  <a:moveTo>
                    <a:pt x="38" y="5"/>
                  </a:moveTo>
                  <a:cubicBezTo>
                    <a:pt x="34" y="11"/>
                    <a:pt x="29" y="15"/>
                    <a:pt x="21" y="15"/>
                  </a:cubicBezTo>
                  <a:cubicBezTo>
                    <a:pt x="8" y="14"/>
                    <a:pt x="4" y="12"/>
                    <a:pt x="0" y="0"/>
                  </a:cubicBezTo>
                  <a:cubicBezTo>
                    <a:pt x="13" y="1"/>
                    <a:pt x="26" y="2"/>
                    <a:pt x="38" y="5"/>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 name="Freeform 27">
              <a:extLst>
                <a:ext uri="{FF2B5EF4-FFF2-40B4-BE49-F238E27FC236}">
                  <a16:creationId xmlns:a16="http://schemas.microsoft.com/office/drawing/2014/main" id="{821F91E2-3875-006E-F289-DC464B8B90F4}"/>
                </a:ext>
              </a:extLst>
            </p:cNvPr>
            <p:cNvSpPr/>
            <p:nvPr/>
          </p:nvSpPr>
          <p:spPr bwMode="auto">
            <a:xfrm>
              <a:off x="7483475" y="3887788"/>
              <a:ext cx="39688" cy="68263"/>
            </a:xfrm>
            <a:custGeom>
              <a:avLst/>
              <a:gdLst>
                <a:gd name="T0" fmla="*/ 19 w 19"/>
                <a:gd name="T1" fmla="*/ 32 h 32"/>
                <a:gd name="T2" fmla="*/ 6 w 19"/>
                <a:gd name="T3" fmla="*/ 26 h 32"/>
                <a:gd name="T4" fmla="*/ 7 w 19"/>
                <a:gd name="T5" fmla="*/ 6 h 32"/>
                <a:gd name="T6" fmla="*/ 13 w 19"/>
                <a:gd name="T7" fmla="*/ 0 h 32"/>
                <a:gd name="T8" fmla="*/ 19 w 19"/>
                <a:gd name="T9" fmla="*/ 32 h 32"/>
              </a:gdLst>
              <a:ahLst/>
              <a:cxnLst>
                <a:cxn ang="0">
                  <a:pos x="T0" y="T1"/>
                </a:cxn>
                <a:cxn ang="0">
                  <a:pos x="T2" y="T3"/>
                </a:cxn>
                <a:cxn ang="0">
                  <a:pos x="T4" y="T5"/>
                </a:cxn>
                <a:cxn ang="0">
                  <a:pos x="T6" y="T7"/>
                </a:cxn>
                <a:cxn ang="0">
                  <a:pos x="T8" y="T9"/>
                </a:cxn>
              </a:cxnLst>
              <a:rect l="0" t="0" r="r" b="b"/>
              <a:pathLst>
                <a:path w="19" h="32">
                  <a:moveTo>
                    <a:pt x="19" y="32"/>
                  </a:moveTo>
                  <a:cubicBezTo>
                    <a:pt x="14" y="31"/>
                    <a:pt x="10" y="29"/>
                    <a:pt x="6" y="26"/>
                  </a:cubicBezTo>
                  <a:cubicBezTo>
                    <a:pt x="0" y="21"/>
                    <a:pt x="1" y="12"/>
                    <a:pt x="7" y="6"/>
                  </a:cubicBezTo>
                  <a:cubicBezTo>
                    <a:pt x="9" y="4"/>
                    <a:pt x="13" y="4"/>
                    <a:pt x="13" y="0"/>
                  </a:cubicBezTo>
                  <a:cubicBezTo>
                    <a:pt x="15" y="10"/>
                    <a:pt x="18" y="21"/>
                    <a:pt x="19" y="32"/>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 name="Freeform 28">
              <a:extLst>
                <a:ext uri="{FF2B5EF4-FFF2-40B4-BE49-F238E27FC236}">
                  <a16:creationId xmlns:a16="http://schemas.microsoft.com/office/drawing/2014/main" id="{0F1E1D60-0A39-1A75-8F10-B9050D24FC03}"/>
                </a:ext>
              </a:extLst>
            </p:cNvPr>
            <p:cNvSpPr/>
            <p:nvPr/>
          </p:nvSpPr>
          <p:spPr bwMode="auto">
            <a:xfrm>
              <a:off x="6635750" y="2822576"/>
              <a:ext cx="49213" cy="63500"/>
            </a:xfrm>
            <a:custGeom>
              <a:avLst/>
              <a:gdLst>
                <a:gd name="T0" fmla="*/ 2 w 23"/>
                <a:gd name="T1" fmla="*/ 24 h 30"/>
                <a:gd name="T2" fmla="*/ 0 w 23"/>
                <a:gd name="T3" fmla="*/ 0 h 30"/>
                <a:gd name="T4" fmla="*/ 11 w 23"/>
                <a:gd name="T5" fmla="*/ 2 h 30"/>
                <a:gd name="T6" fmla="*/ 10 w 23"/>
                <a:gd name="T7" fmla="*/ 15 h 30"/>
                <a:gd name="T8" fmla="*/ 13 w 23"/>
                <a:gd name="T9" fmla="*/ 19 h 30"/>
                <a:gd name="T10" fmla="*/ 23 w 23"/>
                <a:gd name="T11" fmla="*/ 29 h 30"/>
                <a:gd name="T12" fmla="*/ 2 w 23"/>
                <a:gd name="T13" fmla="*/ 24 h 30"/>
              </a:gdLst>
              <a:ahLst/>
              <a:cxnLst>
                <a:cxn ang="0">
                  <a:pos x="T0" y="T1"/>
                </a:cxn>
                <a:cxn ang="0">
                  <a:pos x="T2" y="T3"/>
                </a:cxn>
                <a:cxn ang="0">
                  <a:pos x="T4" y="T5"/>
                </a:cxn>
                <a:cxn ang="0">
                  <a:pos x="T6" y="T7"/>
                </a:cxn>
                <a:cxn ang="0">
                  <a:pos x="T8" y="T9"/>
                </a:cxn>
                <a:cxn ang="0">
                  <a:pos x="T10" y="T11"/>
                </a:cxn>
                <a:cxn ang="0">
                  <a:pos x="T12" y="T13"/>
                </a:cxn>
              </a:cxnLst>
              <a:rect l="0" t="0" r="r" b="b"/>
              <a:pathLst>
                <a:path w="23" h="30">
                  <a:moveTo>
                    <a:pt x="2" y="24"/>
                  </a:moveTo>
                  <a:cubicBezTo>
                    <a:pt x="0" y="16"/>
                    <a:pt x="0" y="8"/>
                    <a:pt x="0" y="0"/>
                  </a:cubicBezTo>
                  <a:cubicBezTo>
                    <a:pt x="4" y="1"/>
                    <a:pt x="7" y="2"/>
                    <a:pt x="11" y="2"/>
                  </a:cubicBezTo>
                  <a:cubicBezTo>
                    <a:pt x="8" y="6"/>
                    <a:pt x="10" y="11"/>
                    <a:pt x="10" y="15"/>
                  </a:cubicBezTo>
                  <a:cubicBezTo>
                    <a:pt x="10" y="17"/>
                    <a:pt x="12" y="19"/>
                    <a:pt x="13" y="19"/>
                  </a:cubicBezTo>
                  <a:cubicBezTo>
                    <a:pt x="21" y="18"/>
                    <a:pt x="22" y="23"/>
                    <a:pt x="23" y="29"/>
                  </a:cubicBezTo>
                  <a:cubicBezTo>
                    <a:pt x="15" y="30"/>
                    <a:pt x="8" y="29"/>
                    <a:pt x="2" y="24"/>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 name="Freeform 29">
              <a:extLst>
                <a:ext uri="{FF2B5EF4-FFF2-40B4-BE49-F238E27FC236}">
                  <a16:creationId xmlns:a16="http://schemas.microsoft.com/office/drawing/2014/main" id="{571D434E-EF75-75AE-532A-F8D6B2D1F2F4}"/>
                </a:ext>
              </a:extLst>
            </p:cNvPr>
            <p:cNvSpPr/>
            <p:nvPr/>
          </p:nvSpPr>
          <p:spPr bwMode="auto">
            <a:xfrm>
              <a:off x="7478713" y="3976688"/>
              <a:ext cx="60325" cy="30163"/>
            </a:xfrm>
            <a:custGeom>
              <a:avLst/>
              <a:gdLst>
                <a:gd name="T0" fmla="*/ 2 w 28"/>
                <a:gd name="T1" fmla="*/ 5 h 14"/>
                <a:gd name="T2" fmla="*/ 15 w 28"/>
                <a:gd name="T3" fmla="*/ 4 h 14"/>
                <a:gd name="T4" fmla="*/ 25 w 28"/>
                <a:gd name="T5" fmla="*/ 3 h 14"/>
                <a:gd name="T6" fmla="*/ 28 w 28"/>
                <a:gd name="T7" fmla="*/ 13 h 14"/>
                <a:gd name="T8" fmla="*/ 5 w 28"/>
                <a:gd name="T9" fmla="*/ 9 h 14"/>
                <a:gd name="T10" fmla="*/ 3 w 28"/>
                <a:gd name="T11" fmla="*/ 10 h 14"/>
                <a:gd name="T12" fmla="*/ 2 w 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2" y="5"/>
                  </a:moveTo>
                  <a:cubicBezTo>
                    <a:pt x="6" y="1"/>
                    <a:pt x="10" y="0"/>
                    <a:pt x="15" y="4"/>
                  </a:cubicBezTo>
                  <a:cubicBezTo>
                    <a:pt x="18" y="6"/>
                    <a:pt x="22" y="6"/>
                    <a:pt x="25" y="3"/>
                  </a:cubicBezTo>
                  <a:cubicBezTo>
                    <a:pt x="26" y="6"/>
                    <a:pt x="27" y="10"/>
                    <a:pt x="28" y="13"/>
                  </a:cubicBezTo>
                  <a:cubicBezTo>
                    <a:pt x="20" y="14"/>
                    <a:pt x="12" y="14"/>
                    <a:pt x="5" y="9"/>
                  </a:cubicBezTo>
                  <a:cubicBezTo>
                    <a:pt x="4" y="8"/>
                    <a:pt x="3" y="9"/>
                    <a:pt x="3" y="10"/>
                  </a:cubicBezTo>
                  <a:cubicBezTo>
                    <a:pt x="0" y="9"/>
                    <a:pt x="0" y="7"/>
                    <a:pt x="2" y="5"/>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 name="Freeform 30">
              <a:extLst>
                <a:ext uri="{FF2B5EF4-FFF2-40B4-BE49-F238E27FC236}">
                  <a16:creationId xmlns:a16="http://schemas.microsoft.com/office/drawing/2014/main" id="{71F3F42C-3959-D12A-DDF2-58D0104A3CEE}"/>
                </a:ext>
              </a:extLst>
            </p:cNvPr>
            <p:cNvSpPr/>
            <p:nvPr/>
          </p:nvSpPr>
          <p:spPr bwMode="auto">
            <a:xfrm>
              <a:off x="6707188" y="2838451"/>
              <a:ext cx="47625" cy="23813"/>
            </a:xfrm>
            <a:custGeom>
              <a:avLst/>
              <a:gdLst>
                <a:gd name="T0" fmla="*/ 22 w 22"/>
                <a:gd name="T1" fmla="*/ 3 h 11"/>
                <a:gd name="T2" fmla="*/ 12 w 22"/>
                <a:gd name="T3" fmla="*/ 11 h 11"/>
                <a:gd name="T4" fmla="*/ 1 w 22"/>
                <a:gd name="T5" fmla="*/ 5 h 11"/>
                <a:gd name="T6" fmla="*/ 3 w 22"/>
                <a:gd name="T7" fmla="*/ 0 h 11"/>
                <a:gd name="T8" fmla="*/ 22 w 22"/>
                <a:gd name="T9" fmla="*/ 3 h 11"/>
              </a:gdLst>
              <a:ahLst/>
              <a:cxnLst>
                <a:cxn ang="0">
                  <a:pos x="T0" y="T1"/>
                </a:cxn>
                <a:cxn ang="0">
                  <a:pos x="T2" y="T3"/>
                </a:cxn>
                <a:cxn ang="0">
                  <a:pos x="T4" y="T5"/>
                </a:cxn>
                <a:cxn ang="0">
                  <a:pos x="T6" y="T7"/>
                </a:cxn>
                <a:cxn ang="0">
                  <a:pos x="T8" y="T9"/>
                </a:cxn>
              </a:cxnLst>
              <a:rect l="0" t="0" r="r" b="b"/>
              <a:pathLst>
                <a:path w="22" h="11">
                  <a:moveTo>
                    <a:pt x="22" y="3"/>
                  </a:moveTo>
                  <a:cubicBezTo>
                    <a:pt x="21" y="8"/>
                    <a:pt x="18" y="11"/>
                    <a:pt x="12" y="11"/>
                  </a:cubicBezTo>
                  <a:cubicBezTo>
                    <a:pt x="8" y="11"/>
                    <a:pt x="3" y="11"/>
                    <a:pt x="1" y="5"/>
                  </a:cubicBezTo>
                  <a:cubicBezTo>
                    <a:pt x="0" y="3"/>
                    <a:pt x="0" y="0"/>
                    <a:pt x="3" y="0"/>
                  </a:cubicBezTo>
                  <a:cubicBezTo>
                    <a:pt x="9" y="1"/>
                    <a:pt x="15" y="2"/>
                    <a:pt x="22" y="3"/>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 name="Freeform 31">
              <a:extLst>
                <a:ext uri="{FF2B5EF4-FFF2-40B4-BE49-F238E27FC236}">
                  <a16:creationId xmlns:a16="http://schemas.microsoft.com/office/drawing/2014/main" id="{3B6FADF7-0901-0666-5A11-E41CA18E011F}"/>
                </a:ext>
              </a:extLst>
            </p:cNvPr>
            <p:cNvSpPr/>
            <p:nvPr/>
          </p:nvSpPr>
          <p:spPr bwMode="auto">
            <a:xfrm>
              <a:off x="6864350" y="2860676"/>
              <a:ext cx="33338" cy="20638"/>
            </a:xfrm>
            <a:custGeom>
              <a:avLst/>
              <a:gdLst>
                <a:gd name="T0" fmla="*/ 16 w 16"/>
                <a:gd name="T1" fmla="*/ 3 h 10"/>
                <a:gd name="T2" fmla="*/ 11 w 16"/>
                <a:gd name="T3" fmla="*/ 5 h 10"/>
                <a:gd name="T4" fmla="*/ 4 w 16"/>
                <a:gd name="T5" fmla="*/ 9 h 10"/>
                <a:gd name="T6" fmla="*/ 1 w 16"/>
                <a:gd name="T7" fmla="*/ 2 h 10"/>
                <a:gd name="T8" fmla="*/ 1 w 16"/>
                <a:gd name="T9" fmla="*/ 0 h 10"/>
                <a:gd name="T10" fmla="*/ 16 w 16"/>
                <a:gd name="T11" fmla="*/ 3 h 10"/>
              </a:gdLst>
              <a:ahLst/>
              <a:cxnLst>
                <a:cxn ang="0">
                  <a:pos x="T0" y="T1"/>
                </a:cxn>
                <a:cxn ang="0">
                  <a:pos x="T2" y="T3"/>
                </a:cxn>
                <a:cxn ang="0">
                  <a:pos x="T4" y="T5"/>
                </a:cxn>
                <a:cxn ang="0">
                  <a:pos x="T6" y="T7"/>
                </a:cxn>
                <a:cxn ang="0">
                  <a:pos x="T8" y="T9"/>
                </a:cxn>
                <a:cxn ang="0">
                  <a:pos x="T10" y="T11"/>
                </a:cxn>
              </a:cxnLst>
              <a:rect l="0" t="0" r="r" b="b"/>
              <a:pathLst>
                <a:path w="16" h="10">
                  <a:moveTo>
                    <a:pt x="16" y="3"/>
                  </a:moveTo>
                  <a:cubicBezTo>
                    <a:pt x="15" y="3"/>
                    <a:pt x="11" y="2"/>
                    <a:pt x="11" y="5"/>
                  </a:cubicBezTo>
                  <a:cubicBezTo>
                    <a:pt x="11" y="10"/>
                    <a:pt x="8" y="10"/>
                    <a:pt x="4" y="9"/>
                  </a:cubicBezTo>
                  <a:cubicBezTo>
                    <a:pt x="0" y="8"/>
                    <a:pt x="2" y="4"/>
                    <a:pt x="1" y="2"/>
                  </a:cubicBezTo>
                  <a:cubicBezTo>
                    <a:pt x="1" y="1"/>
                    <a:pt x="1" y="1"/>
                    <a:pt x="1" y="0"/>
                  </a:cubicBezTo>
                  <a:cubicBezTo>
                    <a:pt x="6" y="1"/>
                    <a:pt x="12" y="1"/>
                    <a:pt x="16" y="3"/>
                  </a:cubicBezTo>
                  <a:close/>
                </a:path>
              </a:pathLst>
            </a:custGeom>
            <a:solidFill>
              <a:srgbClr val="82B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 name="Freeform 32">
              <a:extLst>
                <a:ext uri="{FF2B5EF4-FFF2-40B4-BE49-F238E27FC236}">
                  <a16:creationId xmlns:a16="http://schemas.microsoft.com/office/drawing/2014/main" id="{2BB02458-4FA7-95EB-2CFF-4067586D42A0}"/>
                </a:ext>
              </a:extLst>
            </p:cNvPr>
            <p:cNvSpPr/>
            <p:nvPr/>
          </p:nvSpPr>
          <p:spPr bwMode="auto">
            <a:xfrm>
              <a:off x="6908800" y="2867026"/>
              <a:ext cx="41275" cy="19050"/>
            </a:xfrm>
            <a:custGeom>
              <a:avLst/>
              <a:gdLst>
                <a:gd name="T0" fmla="*/ 20 w 20"/>
                <a:gd name="T1" fmla="*/ 4 h 9"/>
                <a:gd name="T2" fmla="*/ 0 w 20"/>
                <a:gd name="T3" fmla="*/ 0 h 9"/>
                <a:gd name="T4" fmla="*/ 20 w 20"/>
                <a:gd name="T5" fmla="*/ 4 h 9"/>
              </a:gdLst>
              <a:ahLst/>
              <a:cxnLst>
                <a:cxn ang="0">
                  <a:pos x="T0" y="T1"/>
                </a:cxn>
                <a:cxn ang="0">
                  <a:pos x="T2" y="T3"/>
                </a:cxn>
                <a:cxn ang="0">
                  <a:pos x="T4" y="T5"/>
                </a:cxn>
              </a:cxnLst>
              <a:rect l="0" t="0" r="r" b="b"/>
              <a:pathLst>
                <a:path w="20" h="9">
                  <a:moveTo>
                    <a:pt x="20" y="4"/>
                  </a:moveTo>
                  <a:cubicBezTo>
                    <a:pt x="13" y="9"/>
                    <a:pt x="7" y="8"/>
                    <a:pt x="0" y="0"/>
                  </a:cubicBezTo>
                  <a:cubicBezTo>
                    <a:pt x="7" y="1"/>
                    <a:pt x="14" y="2"/>
                    <a:pt x="20" y="4"/>
                  </a:cubicBezTo>
                  <a:close/>
                </a:path>
              </a:pathLst>
            </a:custGeom>
            <a:solidFill>
              <a:srgbClr val="86B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 name="Freeform 33">
              <a:extLst>
                <a:ext uri="{FF2B5EF4-FFF2-40B4-BE49-F238E27FC236}">
                  <a16:creationId xmlns:a16="http://schemas.microsoft.com/office/drawing/2014/main" id="{0931DFE5-7DEA-3D2C-F121-C24100103663}"/>
                </a:ext>
              </a:extLst>
            </p:cNvPr>
            <p:cNvSpPr/>
            <p:nvPr/>
          </p:nvSpPr>
          <p:spPr bwMode="auto">
            <a:xfrm>
              <a:off x="5829300" y="1676401"/>
              <a:ext cx="47625" cy="68263"/>
            </a:xfrm>
            <a:custGeom>
              <a:avLst/>
              <a:gdLst>
                <a:gd name="T0" fmla="*/ 23 w 23"/>
                <a:gd name="T1" fmla="*/ 1 h 33"/>
                <a:gd name="T2" fmla="*/ 6 w 23"/>
                <a:gd name="T3" fmla="*/ 33 h 33"/>
                <a:gd name="T4" fmla="*/ 4 w 23"/>
                <a:gd name="T5" fmla="*/ 24 h 33"/>
                <a:gd name="T6" fmla="*/ 23 w 23"/>
                <a:gd name="T7" fmla="*/ 1 h 33"/>
              </a:gdLst>
              <a:ahLst/>
              <a:cxnLst>
                <a:cxn ang="0">
                  <a:pos x="T0" y="T1"/>
                </a:cxn>
                <a:cxn ang="0">
                  <a:pos x="T2" y="T3"/>
                </a:cxn>
                <a:cxn ang="0">
                  <a:pos x="T4" y="T5"/>
                </a:cxn>
                <a:cxn ang="0">
                  <a:pos x="T6" y="T7"/>
                </a:cxn>
              </a:cxnLst>
              <a:rect l="0" t="0" r="r" b="b"/>
              <a:pathLst>
                <a:path w="23" h="33">
                  <a:moveTo>
                    <a:pt x="23" y="1"/>
                  </a:moveTo>
                  <a:cubicBezTo>
                    <a:pt x="17" y="11"/>
                    <a:pt x="12" y="22"/>
                    <a:pt x="6" y="33"/>
                  </a:cubicBezTo>
                  <a:cubicBezTo>
                    <a:pt x="5" y="30"/>
                    <a:pt x="5" y="27"/>
                    <a:pt x="4" y="24"/>
                  </a:cubicBezTo>
                  <a:cubicBezTo>
                    <a:pt x="0" y="12"/>
                    <a:pt x="10" y="0"/>
                    <a:pt x="23" y="1"/>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 name="Freeform 34">
              <a:extLst>
                <a:ext uri="{FF2B5EF4-FFF2-40B4-BE49-F238E27FC236}">
                  <a16:creationId xmlns:a16="http://schemas.microsoft.com/office/drawing/2014/main" id="{9B7F8324-99B0-000A-F295-5D405E564EB4}"/>
                </a:ext>
              </a:extLst>
            </p:cNvPr>
            <p:cNvSpPr/>
            <p:nvPr/>
          </p:nvSpPr>
          <p:spPr bwMode="auto">
            <a:xfrm>
              <a:off x="5921375" y="2770188"/>
              <a:ext cx="25400" cy="61913"/>
            </a:xfrm>
            <a:custGeom>
              <a:avLst/>
              <a:gdLst>
                <a:gd name="T0" fmla="*/ 12 w 12"/>
                <a:gd name="T1" fmla="*/ 16 h 30"/>
                <a:gd name="T2" fmla="*/ 0 w 12"/>
                <a:gd name="T3" fmla="*/ 30 h 30"/>
                <a:gd name="T4" fmla="*/ 0 w 12"/>
                <a:gd name="T5" fmla="*/ 5 h 30"/>
                <a:gd name="T6" fmla="*/ 4 w 12"/>
                <a:gd name="T7" fmla="*/ 0 h 30"/>
                <a:gd name="T8" fmla="*/ 10 w 12"/>
                <a:gd name="T9" fmla="*/ 4 h 30"/>
                <a:gd name="T10" fmla="*/ 12 w 12"/>
                <a:gd name="T11" fmla="*/ 16 h 30"/>
              </a:gdLst>
              <a:ahLst/>
              <a:cxnLst>
                <a:cxn ang="0">
                  <a:pos x="T0" y="T1"/>
                </a:cxn>
                <a:cxn ang="0">
                  <a:pos x="T2" y="T3"/>
                </a:cxn>
                <a:cxn ang="0">
                  <a:pos x="T4" y="T5"/>
                </a:cxn>
                <a:cxn ang="0">
                  <a:pos x="T6" y="T7"/>
                </a:cxn>
                <a:cxn ang="0">
                  <a:pos x="T8" y="T9"/>
                </a:cxn>
                <a:cxn ang="0">
                  <a:pos x="T10" y="T11"/>
                </a:cxn>
              </a:cxnLst>
              <a:rect l="0" t="0" r="r" b="b"/>
              <a:pathLst>
                <a:path w="12" h="30">
                  <a:moveTo>
                    <a:pt x="12" y="16"/>
                  </a:moveTo>
                  <a:cubicBezTo>
                    <a:pt x="9" y="21"/>
                    <a:pt x="5" y="26"/>
                    <a:pt x="0" y="30"/>
                  </a:cubicBezTo>
                  <a:cubicBezTo>
                    <a:pt x="0" y="22"/>
                    <a:pt x="0" y="13"/>
                    <a:pt x="0" y="5"/>
                  </a:cubicBezTo>
                  <a:cubicBezTo>
                    <a:pt x="0" y="2"/>
                    <a:pt x="0" y="0"/>
                    <a:pt x="4" y="0"/>
                  </a:cubicBezTo>
                  <a:cubicBezTo>
                    <a:pt x="6" y="0"/>
                    <a:pt x="9" y="0"/>
                    <a:pt x="10" y="4"/>
                  </a:cubicBezTo>
                  <a:cubicBezTo>
                    <a:pt x="11" y="8"/>
                    <a:pt x="9" y="12"/>
                    <a:pt x="12" y="16"/>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 name="Freeform 35">
              <a:extLst>
                <a:ext uri="{FF2B5EF4-FFF2-40B4-BE49-F238E27FC236}">
                  <a16:creationId xmlns:a16="http://schemas.microsoft.com/office/drawing/2014/main" id="{0E2D72CC-CF37-62DA-8ACC-79845ADC4071}"/>
                </a:ext>
              </a:extLst>
            </p:cNvPr>
            <p:cNvSpPr/>
            <p:nvPr/>
          </p:nvSpPr>
          <p:spPr bwMode="auto">
            <a:xfrm>
              <a:off x="6562725" y="1639888"/>
              <a:ext cx="52388" cy="30163"/>
            </a:xfrm>
            <a:custGeom>
              <a:avLst/>
              <a:gdLst>
                <a:gd name="T0" fmla="*/ 7 w 25"/>
                <a:gd name="T1" fmla="*/ 11 h 14"/>
                <a:gd name="T2" fmla="*/ 0 w 25"/>
                <a:gd name="T3" fmla="*/ 2 h 14"/>
                <a:gd name="T4" fmla="*/ 18 w 25"/>
                <a:gd name="T5" fmla="*/ 3 h 14"/>
                <a:gd name="T6" fmla="*/ 22 w 25"/>
                <a:gd name="T7" fmla="*/ 8 h 14"/>
                <a:gd name="T8" fmla="*/ 15 w 25"/>
                <a:gd name="T9" fmla="*/ 11 h 14"/>
                <a:gd name="T10" fmla="*/ 7 w 25"/>
                <a:gd name="T11" fmla="*/ 11 h 14"/>
              </a:gdLst>
              <a:ahLst/>
              <a:cxnLst>
                <a:cxn ang="0">
                  <a:pos x="T0" y="T1"/>
                </a:cxn>
                <a:cxn ang="0">
                  <a:pos x="T2" y="T3"/>
                </a:cxn>
                <a:cxn ang="0">
                  <a:pos x="T4" y="T5"/>
                </a:cxn>
                <a:cxn ang="0">
                  <a:pos x="T6" y="T7"/>
                </a:cxn>
                <a:cxn ang="0">
                  <a:pos x="T8" y="T9"/>
                </a:cxn>
                <a:cxn ang="0">
                  <a:pos x="T10" y="T11"/>
                </a:cxn>
              </a:cxnLst>
              <a:rect l="0" t="0" r="r" b="b"/>
              <a:pathLst>
                <a:path w="25" h="14">
                  <a:moveTo>
                    <a:pt x="7" y="11"/>
                  </a:moveTo>
                  <a:cubicBezTo>
                    <a:pt x="4" y="8"/>
                    <a:pt x="2" y="5"/>
                    <a:pt x="0" y="2"/>
                  </a:cubicBezTo>
                  <a:cubicBezTo>
                    <a:pt x="6" y="1"/>
                    <a:pt x="13" y="0"/>
                    <a:pt x="18" y="3"/>
                  </a:cubicBezTo>
                  <a:cubicBezTo>
                    <a:pt x="20" y="4"/>
                    <a:pt x="25" y="3"/>
                    <a:pt x="22" y="8"/>
                  </a:cubicBezTo>
                  <a:cubicBezTo>
                    <a:pt x="21" y="11"/>
                    <a:pt x="19" y="14"/>
                    <a:pt x="15" y="11"/>
                  </a:cubicBezTo>
                  <a:cubicBezTo>
                    <a:pt x="12" y="10"/>
                    <a:pt x="9" y="9"/>
                    <a:pt x="7" y="11"/>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 name="Freeform 36">
              <a:extLst>
                <a:ext uri="{FF2B5EF4-FFF2-40B4-BE49-F238E27FC236}">
                  <a16:creationId xmlns:a16="http://schemas.microsoft.com/office/drawing/2014/main" id="{ACCFB6C3-47F3-05A4-9FB7-264BE16208FE}"/>
                </a:ext>
              </a:extLst>
            </p:cNvPr>
            <p:cNvSpPr/>
            <p:nvPr/>
          </p:nvSpPr>
          <p:spPr bwMode="auto">
            <a:xfrm>
              <a:off x="6503988" y="2767013"/>
              <a:ext cx="33338" cy="30163"/>
            </a:xfrm>
            <a:custGeom>
              <a:avLst/>
              <a:gdLst>
                <a:gd name="T0" fmla="*/ 5 w 16"/>
                <a:gd name="T1" fmla="*/ 14 h 14"/>
                <a:gd name="T2" fmla="*/ 0 w 16"/>
                <a:gd name="T3" fmla="*/ 6 h 14"/>
                <a:gd name="T4" fmla="*/ 8 w 16"/>
                <a:gd name="T5" fmla="*/ 0 h 14"/>
                <a:gd name="T6" fmla="*/ 14 w 16"/>
                <a:gd name="T7" fmla="*/ 5 h 14"/>
                <a:gd name="T8" fmla="*/ 12 w 16"/>
                <a:gd name="T9" fmla="*/ 11 h 14"/>
                <a:gd name="T10" fmla="*/ 5 w 16"/>
                <a:gd name="T11" fmla="*/ 14 h 14"/>
              </a:gdLst>
              <a:ahLst/>
              <a:cxnLst>
                <a:cxn ang="0">
                  <a:pos x="T0" y="T1"/>
                </a:cxn>
                <a:cxn ang="0">
                  <a:pos x="T2" y="T3"/>
                </a:cxn>
                <a:cxn ang="0">
                  <a:pos x="T4" y="T5"/>
                </a:cxn>
                <a:cxn ang="0">
                  <a:pos x="T6" y="T7"/>
                </a:cxn>
                <a:cxn ang="0">
                  <a:pos x="T8" y="T9"/>
                </a:cxn>
                <a:cxn ang="0">
                  <a:pos x="T10" y="T11"/>
                </a:cxn>
              </a:cxnLst>
              <a:rect l="0" t="0" r="r" b="b"/>
              <a:pathLst>
                <a:path w="16" h="14">
                  <a:moveTo>
                    <a:pt x="5" y="14"/>
                  </a:moveTo>
                  <a:cubicBezTo>
                    <a:pt x="3" y="12"/>
                    <a:pt x="1" y="9"/>
                    <a:pt x="0" y="6"/>
                  </a:cubicBezTo>
                  <a:cubicBezTo>
                    <a:pt x="3" y="4"/>
                    <a:pt x="4" y="0"/>
                    <a:pt x="8" y="0"/>
                  </a:cubicBezTo>
                  <a:cubicBezTo>
                    <a:pt x="11" y="0"/>
                    <a:pt x="13" y="2"/>
                    <a:pt x="14" y="5"/>
                  </a:cubicBezTo>
                  <a:cubicBezTo>
                    <a:pt x="16" y="7"/>
                    <a:pt x="14" y="9"/>
                    <a:pt x="12" y="11"/>
                  </a:cubicBezTo>
                  <a:cubicBezTo>
                    <a:pt x="10" y="13"/>
                    <a:pt x="7" y="12"/>
                    <a:pt x="5" y="14"/>
                  </a:cubicBezTo>
                  <a:close/>
                </a:path>
              </a:pathLst>
            </a:custGeom>
            <a:solidFill>
              <a:srgbClr val="81B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 name="Freeform 37">
              <a:extLst>
                <a:ext uri="{FF2B5EF4-FFF2-40B4-BE49-F238E27FC236}">
                  <a16:creationId xmlns:a16="http://schemas.microsoft.com/office/drawing/2014/main" id="{7E46A761-3E26-2295-D9C9-276DE187279F}"/>
                </a:ext>
              </a:extLst>
            </p:cNvPr>
            <p:cNvSpPr/>
            <p:nvPr/>
          </p:nvSpPr>
          <p:spPr bwMode="auto">
            <a:xfrm>
              <a:off x="5810250" y="1785938"/>
              <a:ext cx="14288" cy="38100"/>
            </a:xfrm>
            <a:custGeom>
              <a:avLst/>
              <a:gdLst>
                <a:gd name="T0" fmla="*/ 7 w 7"/>
                <a:gd name="T1" fmla="*/ 0 h 18"/>
                <a:gd name="T2" fmla="*/ 2 w 7"/>
                <a:gd name="T3" fmla="*/ 18 h 18"/>
                <a:gd name="T4" fmla="*/ 2 w 7"/>
                <a:gd name="T5" fmla="*/ 4 h 18"/>
                <a:gd name="T6" fmla="*/ 7 w 7"/>
                <a:gd name="T7" fmla="*/ 0 h 18"/>
              </a:gdLst>
              <a:ahLst/>
              <a:cxnLst>
                <a:cxn ang="0">
                  <a:pos x="T0" y="T1"/>
                </a:cxn>
                <a:cxn ang="0">
                  <a:pos x="T2" y="T3"/>
                </a:cxn>
                <a:cxn ang="0">
                  <a:pos x="T4" y="T5"/>
                </a:cxn>
                <a:cxn ang="0">
                  <a:pos x="T6" y="T7"/>
                </a:cxn>
              </a:cxnLst>
              <a:rect l="0" t="0" r="r" b="b"/>
              <a:pathLst>
                <a:path w="7" h="18">
                  <a:moveTo>
                    <a:pt x="7" y="0"/>
                  </a:moveTo>
                  <a:cubicBezTo>
                    <a:pt x="6" y="6"/>
                    <a:pt x="4" y="12"/>
                    <a:pt x="2" y="18"/>
                  </a:cubicBezTo>
                  <a:cubicBezTo>
                    <a:pt x="0" y="13"/>
                    <a:pt x="2" y="8"/>
                    <a:pt x="2" y="4"/>
                  </a:cubicBezTo>
                  <a:cubicBezTo>
                    <a:pt x="1" y="0"/>
                    <a:pt x="6" y="2"/>
                    <a:pt x="7" y="0"/>
                  </a:cubicBezTo>
                  <a:close/>
                </a:path>
              </a:pathLst>
            </a:custGeom>
            <a:solidFill>
              <a:srgbClr val="81B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 name="Freeform 38">
              <a:extLst>
                <a:ext uri="{FF2B5EF4-FFF2-40B4-BE49-F238E27FC236}">
                  <a16:creationId xmlns:a16="http://schemas.microsoft.com/office/drawing/2014/main" id="{287B15D9-5C30-B9B8-458A-E3F4496BF21D}"/>
                </a:ext>
              </a:extLst>
            </p:cNvPr>
            <p:cNvSpPr/>
            <p:nvPr/>
          </p:nvSpPr>
          <p:spPr bwMode="auto">
            <a:xfrm>
              <a:off x="6896100" y="3922713"/>
              <a:ext cx="49213" cy="87313"/>
            </a:xfrm>
            <a:custGeom>
              <a:avLst/>
              <a:gdLst>
                <a:gd name="T0" fmla="*/ 0 w 24"/>
                <a:gd name="T1" fmla="*/ 31 h 42"/>
                <a:gd name="T2" fmla="*/ 3 w 24"/>
                <a:gd name="T3" fmla="*/ 6 h 42"/>
                <a:gd name="T4" fmla="*/ 21 w 24"/>
                <a:gd name="T5" fmla="*/ 3 h 42"/>
                <a:gd name="T6" fmla="*/ 8 w 24"/>
                <a:gd name="T7" fmla="*/ 17 h 42"/>
                <a:gd name="T8" fmla="*/ 7 w 24"/>
                <a:gd name="T9" fmla="*/ 21 h 42"/>
                <a:gd name="T10" fmla="*/ 19 w 24"/>
                <a:gd name="T11" fmla="*/ 34 h 42"/>
                <a:gd name="T12" fmla="*/ 23 w 24"/>
                <a:gd name="T13" fmla="*/ 28 h 42"/>
                <a:gd name="T14" fmla="*/ 21 w 24"/>
                <a:gd name="T15" fmla="*/ 42 h 42"/>
                <a:gd name="T16" fmla="*/ 19 w 24"/>
                <a:gd name="T17" fmla="*/ 40 h 42"/>
                <a:gd name="T18" fmla="*/ 4 w 24"/>
                <a:gd name="T19" fmla="*/ 31 h 42"/>
                <a:gd name="T20" fmla="*/ 0 w 24"/>
                <a:gd name="T21"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2">
                  <a:moveTo>
                    <a:pt x="0" y="31"/>
                  </a:moveTo>
                  <a:cubicBezTo>
                    <a:pt x="1" y="23"/>
                    <a:pt x="2" y="15"/>
                    <a:pt x="3" y="6"/>
                  </a:cubicBezTo>
                  <a:cubicBezTo>
                    <a:pt x="9" y="4"/>
                    <a:pt x="14" y="0"/>
                    <a:pt x="21" y="3"/>
                  </a:cubicBezTo>
                  <a:cubicBezTo>
                    <a:pt x="17" y="8"/>
                    <a:pt x="13" y="13"/>
                    <a:pt x="8" y="17"/>
                  </a:cubicBezTo>
                  <a:cubicBezTo>
                    <a:pt x="5" y="18"/>
                    <a:pt x="6" y="19"/>
                    <a:pt x="7" y="21"/>
                  </a:cubicBezTo>
                  <a:cubicBezTo>
                    <a:pt x="11" y="26"/>
                    <a:pt x="15" y="30"/>
                    <a:pt x="19" y="34"/>
                  </a:cubicBezTo>
                  <a:cubicBezTo>
                    <a:pt x="23" y="32"/>
                    <a:pt x="21" y="29"/>
                    <a:pt x="23" y="28"/>
                  </a:cubicBezTo>
                  <a:cubicBezTo>
                    <a:pt x="24" y="33"/>
                    <a:pt x="23" y="37"/>
                    <a:pt x="21" y="42"/>
                  </a:cubicBezTo>
                  <a:cubicBezTo>
                    <a:pt x="21" y="41"/>
                    <a:pt x="20" y="39"/>
                    <a:pt x="19" y="40"/>
                  </a:cubicBezTo>
                  <a:cubicBezTo>
                    <a:pt x="12" y="41"/>
                    <a:pt x="8" y="35"/>
                    <a:pt x="4" y="31"/>
                  </a:cubicBezTo>
                  <a:cubicBezTo>
                    <a:pt x="2" y="29"/>
                    <a:pt x="1" y="29"/>
                    <a:pt x="0" y="31"/>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 name="Freeform 39">
              <a:extLst>
                <a:ext uri="{FF2B5EF4-FFF2-40B4-BE49-F238E27FC236}">
                  <a16:creationId xmlns:a16="http://schemas.microsoft.com/office/drawing/2014/main" id="{0502A679-BB1B-4DA5-16D5-F06C5BC66E0A}"/>
                </a:ext>
              </a:extLst>
            </p:cNvPr>
            <p:cNvSpPr/>
            <p:nvPr/>
          </p:nvSpPr>
          <p:spPr bwMode="auto">
            <a:xfrm>
              <a:off x="5562600" y="4027488"/>
              <a:ext cx="19050" cy="38100"/>
            </a:xfrm>
            <a:custGeom>
              <a:avLst/>
              <a:gdLst>
                <a:gd name="T0" fmla="*/ 6 w 9"/>
                <a:gd name="T1" fmla="*/ 1 h 18"/>
                <a:gd name="T2" fmla="*/ 9 w 9"/>
                <a:gd name="T3" fmla="*/ 18 h 18"/>
                <a:gd name="T4" fmla="*/ 4 w 9"/>
                <a:gd name="T5" fmla="*/ 17 h 18"/>
                <a:gd name="T6" fmla="*/ 3 w 9"/>
                <a:gd name="T7" fmla="*/ 14 h 18"/>
                <a:gd name="T8" fmla="*/ 2 w 9"/>
                <a:gd name="T9" fmla="*/ 3 h 18"/>
                <a:gd name="T10" fmla="*/ 2 w 9"/>
                <a:gd name="T11" fmla="*/ 0 h 18"/>
                <a:gd name="T12" fmla="*/ 4 w 9"/>
                <a:gd name="T13" fmla="*/ 2 h 18"/>
                <a:gd name="T14" fmla="*/ 5 w 9"/>
                <a:gd name="T15" fmla="*/ 3 h 18"/>
                <a:gd name="T16" fmla="*/ 6 w 9"/>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
                  </a:moveTo>
                  <a:cubicBezTo>
                    <a:pt x="8" y="7"/>
                    <a:pt x="8" y="12"/>
                    <a:pt x="9" y="18"/>
                  </a:cubicBezTo>
                  <a:cubicBezTo>
                    <a:pt x="7" y="18"/>
                    <a:pt x="6" y="17"/>
                    <a:pt x="4" y="17"/>
                  </a:cubicBezTo>
                  <a:cubicBezTo>
                    <a:pt x="2" y="18"/>
                    <a:pt x="2" y="17"/>
                    <a:pt x="3" y="14"/>
                  </a:cubicBezTo>
                  <a:cubicBezTo>
                    <a:pt x="4" y="11"/>
                    <a:pt x="4" y="7"/>
                    <a:pt x="2" y="3"/>
                  </a:cubicBezTo>
                  <a:cubicBezTo>
                    <a:pt x="2" y="2"/>
                    <a:pt x="0" y="1"/>
                    <a:pt x="2" y="0"/>
                  </a:cubicBezTo>
                  <a:cubicBezTo>
                    <a:pt x="3" y="0"/>
                    <a:pt x="4" y="0"/>
                    <a:pt x="4" y="2"/>
                  </a:cubicBezTo>
                  <a:cubicBezTo>
                    <a:pt x="5" y="3"/>
                    <a:pt x="4" y="4"/>
                    <a:pt x="5" y="3"/>
                  </a:cubicBezTo>
                  <a:cubicBezTo>
                    <a:pt x="6" y="3"/>
                    <a:pt x="6" y="2"/>
                    <a:pt x="6" y="1"/>
                  </a:cubicBezTo>
                  <a:close/>
                </a:path>
              </a:pathLst>
            </a:custGeom>
            <a:solidFill>
              <a:srgbClr val="79B4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 name="Freeform 40">
              <a:extLst>
                <a:ext uri="{FF2B5EF4-FFF2-40B4-BE49-F238E27FC236}">
                  <a16:creationId xmlns:a16="http://schemas.microsoft.com/office/drawing/2014/main" id="{B414F9B6-E2BA-048F-928D-9E8F09072177}"/>
                </a:ext>
              </a:extLst>
            </p:cNvPr>
            <p:cNvSpPr/>
            <p:nvPr/>
          </p:nvSpPr>
          <p:spPr bwMode="auto">
            <a:xfrm>
              <a:off x="4975225" y="3892551"/>
              <a:ext cx="22225" cy="117475"/>
            </a:xfrm>
            <a:custGeom>
              <a:avLst/>
              <a:gdLst>
                <a:gd name="T0" fmla="*/ 11 w 11"/>
                <a:gd name="T1" fmla="*/ 9 h 56"/>
                <a:gd name="T2" fmla="*/ 4 w 11"/>
                <a:gd name="T3" fmla="*/ 43 h 56"/>
                <a:gd name="T4" fmla="*/ 1 w 11"/>
                <a:gd name="T5" fmla="*/ 56 h 56"/>
                <a:gd name="T6" fmla="*/ 1 w 11"/>
                <a:gd name="T7" fmla="*/ 6 h 56"/>
                <a:gd name="T8" fmla="*/ 5 w 11"/>
                <a:gd name="T9" fmla="*/ 1 h 56"/>
                <a:gd name="T10" fmla="*/ 10 w 11"/>
                <a:gd name="T11" fmla="*/ 6 h 56"/>
                <a:gd name="T12" fmla="*/ 11 w 11"/>
                <a:gd name="T13" fmla="*/ 9 h 56"/>
              </a:gdLst>
              <a:ahLst/>
              <a:cxnLst>
                <a:cxn ang="0">
                  <a:pos x="T0" y="T1"/>
                </a:cxn>
                <a:cxn ang="0">
                  <a:pos x="T2" y="T3"/>
                </a:cxn>
                <a:cxn ang="0">
                  <a:pos x="T4" y="T5"/>
                </a:cxn>
                <a:cxn ang="0">
                  <a:pos x="T6" y="T7"/>
                </a:cxn>
                <a:cxn ang="0">
                  <a:pos x="T8" y="T9"/>
                </a:cxn>
                <a:cxn ang="0">
                  <a:pos x="T10" y="T11"/>
                </a:cxn>
                <a:cxn ang="0">
                  <a:pos x="T12" y="T13"/>
                </a:cxn>
              </a:cxnLst>
              <a:rect l="0" t="0" r="r" b="b"/>
              <a:pathLst>
                <a:path w="11" h="56">
                  <a:moveTo>
                    <a:pt x="11" y="9"/>
                  </a:moveTo>
                  <a:cubicBezTo>
                    <a:pt x="10" y="20"/>
                    <a:pt x="6" y="31"/>
                    <a:pt x="4" y="43"/>
                  </a:cubicBezTo>
                  <a:cubicBezTo>
                    <a:pt x="3" y="47"/>
                    <a:pt x="2" y="52"/>
                    <a:pt x="1" y="56"/>
                  </a:cubicBezTo>
                  <a:cubicBezTo>
                    <a:pt x="1" y="39"/>
                    <a:pt x="1" y="23"/>
                    <a:pt x="1" y="6"/>
                  </a:cubicBezTo>
                  <a:cubicBezTo>
                    <a:pt x="1" y="4"/>
                    <a:pt x="0" y="1"/>
                    <a:pt x="5" y="1"/>
                  </a:cubicBezTo>
                  <a:cubicBezTo>
                    <a:pt x="9" y="0"/>
                    <a:pt x="10" y="2"/>
                    <a:pt x="10" y="6"/>
                  </a:cubicBezTo>
                  <a:cubicBezTo>
                    <a:pt x="10" y="7"/>
                    <a:pt x="11" y="8"/>
                    <a:pt x="11" y="9"/>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 name="Freeform 41">
              <a:extLst>
                <a:ext uri="{FF2B5EF4-FFF2-40B4-BE49-F238E27FC236}">
                  <a16:creationId xmlns:a16="http://schemas.microsoft.com/office/drawing/2014/main" id="{0B974A34-3D02-F100-4B16-3A66692E19A6}"/>
                </a:ext>
              </a:extLst>
            </p:cNvPr>
            <p:cNvSpPr/>
            <p:nvPr/>
          </p:nvSpPr>
          <p:spPr bwMode="auto">
            <a:xfrm>
              <a:off x="4875213" y="4195763"/>
              <a:ext cx="22225" cy="20638"/>
            </a:xfrm>
            <a:custGeom>
              <a:avLst/>
              <a:gdLst>
                <a:gd name="T0" fmla="*/ 6 w 10"/>
                <a:gd name="T1" fmla="*/ 0 h 10"/>
                <a:gd name="T2" fmla="*/ 7 w 10"/>
                <a:gd name="T3" fmla="*/ 9 h 10"/>
                <a:gd name="T4" fmla="*/ 1 w 10"/>
                <a:gd name="T5" fmla="*/ 7 h 10"/>
                <a:gd name="T6" fmla="*/ 6 w 10"/>
                <a:gd name="T7" fmla="*/ 0 h 10"/>
              </a:gdLst>
              <a:ahLst/>
              <a:cxnLst>
                <a:cxn ang="0">
                  <a:pos x="T0" y="T1"/>
                </a:cxn>
                <a:cxn ang="0">
                  <a:pos x="T2" y="T3"/>
                </a:cxn>
                <a:cxn ang="0">
                  <a:pos x="T4" y="T5"/>
                </a:cxn>
                <a:cxn ang="0">
                  <a:pos x="T6" y="T7"/>
                </a:cxn>
              </a:cxnLst>
              <a:rect l="0" t="0" r="r" b="b"/>
              <a:pathLst>
                <a:path w="10" h="10">
                  <a:moveTo>
                    <a:pt x="6" y="0"/>
                  </a:moveTo>
                  <a:cubicBezTo>
                    <a:pt x="6" y="4"/>
                    <a:pt x="10" y="7"/>
                    <a:pt x="7" y="9"/>
                  </a:cubicBezTo>
                  <a:cubicBezTo>
                    <a:pt x="6" y="10"/>
                    <a:pt x="2" y="9"/>
                    <a:pt x="1" y="7"/>
                  </a:cubicBezTo>
                  <a:cubicBezTo>
                    <a:pt x="0" y="4"/>
                    <a:pt x="4" y="3"/>
                    <a:pt x="6" y="0"/>
                  </a:cubicBezTo>
                  <a:close/>
                </a:path>
              </a:pathLst>
            </a:custGeom>
            <a:solidFill>
              <a:srgbClr val="CBD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 name="Freeform 42">
              <a:extLst>
                <a:ext uri="{FF2B5EF4-FFF2-40B4-BE49-F238E27FC236}">
                  <a16:creationId xmlns:a16="http://schemas.microsoft.com/office/drawing/2014/main" id="{33668CD7-1ADA-D3BC-BB42-54E5D0627439}"/>
                </a:ext>
              </a:extLst>
            </p:cNvPr>
            <p:cNvSpPr/>
            <p:nvPr/>
          </p:nvSpPr>
          <p:spPr bwMode="auto">
            <a:xfrm>
              <a:off x="7386638" y="3402013"/>
              <a:ext cx="36513" cy="44450"/>
            </a:xfrm>
            <a:custGeom>
              <a:avLst/>
              <a:gdLst>
                <a:gd name="T0" fmla="*/ 3 w 17"/>
                <a:gd name="T1" fmla="*/ 21 h 21"/>
                <a:gd name="T2" fmla="*/ 0 w 17"/>
                <a:gd name="T3" fmla="*/ 0 h 21"/>
                <a:gd name="T4" fmla="*/ 17 w 17"/>
                <a:gd name="T5" fmla="*/ 18 h 21"/>
                <a:gd name="T6" fmla="*/ 7 w 17"/>
                <a:gd name="T7" fmla="*/ 18 h 21"/>
                <a:gd name="T8" fmla="*/ 3 w 17"/>
                <a:gd name="T9" fmla="*/ 21 h 21"/>
              </a:gdLst>
              <a:ahLst/>
              <a:cxnLst>
                <a:cxn ang="0">
                  <a:pos x="T0" y="T1"/>
                </a:cxn>
                <a:cxn ang="0">
                  <a:pos x="T2" y="T3"/>
                </a:cxn>
                <a:cxn ang="0">
                  <a:pos x="T4" y="T5"/>
                </a:cxn>
                <a:cxn ang="0">
                  <a:pos x="T6" y="T7"/>
                </a:cxn>
                <a:cxn ang="0">
                  <a:pos x="T8" y="T9"/>
                </a:cxn>
              </a:cxnLst>
              <a:rect l="0" t="0" r="r" b="b"/>
              <a:pathLst>
                <a:path w="17" h="21">
                  <a:moveTo>
                    <a:pt x="3" y="21"/>
                  </a:moveTo>
                  <a:cubicBezTo>
                    <a:pt x="2" y="14"/>
                    <a:pt x="1" y="7"/>
                    <a:pt x="0" y="0"/>
                  </a:cubicBezTo>
                  <a:cubicBezTo>
                    <a:pt x="5" y="6"/>
                    <a:pt x="11" y="12"/>
                    <a:pt x="17" y="18"/>
                  </a:cubicBezTo>
                  <a:cubicBezTo>
                    <a:pt x="13" y="18"/>
                    <a:pt x="10" y="18"/>
                    <a:pt x="7" y="18"/>
                  </a:cubicBezTo>
                  <a:cubicBezTo>
                    <a:pt x="4" y="17"/>
                    <a:pt x="3" y="19"/>
                    <a:pt x="3" y="21"/>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 name="Freeform 43">
              <a:extLst>
                <a:ext uri="{FF2B5EF4-FFF2-40B4-BE49-F238E27FC236}">
                  <a16:creationId xmlns:a16="http://schemas.microsoft.com/office/drawing/2014/main" id="{2D449095-909B-844A-FB55-41B0C519B3C5}"/>
                </a:ext>
              </a:extLst>
            </p:cNvPr>
            <p:cNvSpPr/>
            <p:nvPr/>
          </p:nvSpPr>
          <p:spPr bwMode="auto">
            <a:xfrm>
              <a:off x="7378700" y="3355976"/>
              <a:ext cx="39688" cy="42863"/>
            </a:xfrm>
            <a:custGeom>
              <a:avLst/>
              <a:gdLst>
                <a:gd name="T0" fmla="*/ 3 w 19"/>
                <a:gd name="T1" fmla="*/ 21 h 21"/>
                <a:gd name="T2" fmla="*/ 0 w 19"/>
                <a:gd name="T3" fmla="*/ 3 h 21"/>
                <a:gd name="T4" fmla="*/ 3 w 19"/>
                <a:gd name="T5" fmla="*/ 5 h 21"/>
                <a:gd name="T6" fmla="*/ 19 w 19"/>
                <a:gd name="T7" fmla="*/ 2 h 21"/>
                <a:gd name="T8" fmla="*/ 7 w 19"/>
                <a:gd name="T9" fmla="*/ 13 h 21"/>
                <a:gd name="T10" fmla="*/ 3 w 19"/>
                <a:gd name="T11" fmla="*/ 21 h 21"/>
              </a:gdLst>
              <a:ahLst/>
              <a:cxnLst>
                <a:cxn ang="0">
                  <a:pos x="T0" y="T1"/>
                </a:cxn>
                <a:cxn ang="0">
                  <a:pos x="T2" y="T3"/>
                </a:cxn>
                <a:cxn ang="0">
                  <a:pos x="T4" y="T5"/>
                </a:cxn>
                <a:cxn ang="0">
                  <a:pos x="T6" y="T7"/>
                </a:cxn>
                <a:cxn ang="0">
                  <a:pos x="T8" y="T9"/>
                </a:cxn>
                <a:cxn ang="0">
                  <a:pos x="T10" y="T11"/>
                </a:cxn>
              </a:cxnLst>
              <a:rect l="0" t="0" r="r" b="b"/>
              <a:pathLst>
                <a:path w="19" h="21">
                  <a:moveTo>
                    <a:pt x="3" y="21"/>
                  </a:moveTo>
                  <a:cubicBezTo>
                    <a:pt x="2" y="15"/>
                    <a:pt x="1" y="9"/>
                    <a:pt x="0" y="3"/>
                  </a:cubicBezTo>
                  <a:cubicBezTo>
                    <a:pt x="1" y="4"/>
                    <a:pt x="1" y="6"/>
                    <a:pt x="3" y="5"/>
                  </a:cubicBezTo>
                  <a:cubicBezTo>
                    <a:pt x="7" y="0"/>
                    <a:pt x="13" y="3"/>
                    <a:pt x="19" y="2"/>
                  </a:cubicBezTo>
                  <a:cubicBezTo>
                    <a:pt x="16" y="8"/>
                    <a:pt x="10" y="9"/>
                    <a:pt x="7" y="13"/>
                  </a:cubicBezTo>
                  <a:cubicBezTo>
                    <a:pt x="5" y="16"/>
                    <a:pt x="3" y="17"/>
                    <a:pt x="3" y="21"/>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 name="Freeform 44">
              <a:extLst>
                <a:ext uri="{FF2B5EF4-FFF2-40B4-BE49-F238E27FC236}">
                  <a16:creationId xmlns:a16="http://schemas.microsoft.com/office/drawing/2014/main" id="{47C11602-AC84-C10D-77C4-E4AE2C8A006A}"/>
                </a:ext>
              </a:extLst>
            </p:cNvPr>
            <p:cNvSpPr/>
            <p:nvPr/>
          </p:nvSpPr>
          <p:spPr bwMode="auto">
            <a:xfrm>
              <a:off x="7461250" y="3881438"/>
              <a:ext cx="22225" cy="41275"/>
            </a:xfrm>
            <a:custGeom>
              <a:avLst/>
              <a:gdLst>
                <a:gd name="T0" fmla="*/ 4 w 11"/>
                <a:gd name="T1" fmla="*/ 19 h 19"/>
                <a:gd name="T2" fmla="*/ 0 w 11"/>
                <a:gd name="T3" fmla="*/ 0 h 19"/>
                <a:gd name="T4" fmla="*/ 3 w 11"/>
                <a:gd name="T5" fmla="*/ 5 h 19"/>
                <a:gd name="T6" fmla="*/ 5 w 11"/>
                <a:gd name="T7" fmla="*/ 17 h 19"/>
                <a:gd name="T8" fmla="*/ 4 w 11"/>
                <a:gd name="T9" fmla="*/ 19 h 19"/>
              </a:gdLst>
              <a:ahLst/>
              <a:cxnLst>
                <a:cxn ang="0">
                  <a:pos x="T0" y="T1"/>
                </a:cxn>
                <a:cxn ang="0">
                  <a:pos x="T2" y="T3"/>
                </a:cxn>
                <a:cxn ang="0">
                  <a:pos x="T4" y="T5"/>
                </a:cxn>
                <a:cxn ang="0">
                  <a:pos x="T6" y="T7"/>
                </a:cxn>
                <a:cxn ang="0">
                  <a:pos x="T8" y="T9"/>
                </a:cxn>
              </a:cxnLst>
              <a:rect l="0" t="0" r="r" b="b"/>
              <a:pathLst>
                <a:path w="11" h="19">
                  <a:moveTo>
                    <a:pt x="4" y="19"/>
                  </a:moveTo>
                  <a:cubicBezTo>
                    <a:pt x="2" y="13"/>
                    <a:pt x="1" y="7"/>
                    <a:pt x="0" y="0"/>
                  </a:cubicBezTo>
                  <a:cubicBezTo>
                    <a:pt x="2" y="1"/>
                    <a:pt x="1" y="4"/>
                    <a:pt x="3" y="5"/>
                  </a:cubicBezTo>
                  <a:cubicBezTo>
                    <a:pt x="11" y="9"/>
                    <a:pt x="11" y="11"/>
                    <a:pt x="5" y="17"/>
                  </a:cubicBezTo>
                  <a:cubicBezTo>
                    <a:pt x="4" y="17"/>
                    <a:pt x="4" y="18"/>
                    <a:pt x="4" y="19"/>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 name="Freeform 45">
              <a:extLst>
                <a:ext uri="{FF2B5EF4-FFF2-40B4-BE49-F238E27FC236}">
                  <a16:creationId xmlns:a16="http://schemas.microsoft.com/office/drawing/2014/main" id="{651E1837-97E4-206B-0596-A07FCC7F7495}"/>
                </a:ext>
              </a:extLst>
            </p:cNvPr>
            <p:cNvSpPr/>
            <p:nvPr/>
          </p:nvSpPr>
          <p:spPr bwMode="auto">
            <a:xfrm>
              <a:off x="5662613" y="1554163"/>
              <a:ext cx="1139825" cy="2401888"/>
            </a:xfrm>
            <a:custGeom>
              <a:avLst/>
              <a:gdLst>
                <a:gd name="T0" fmla="*/ 232 w 541"/>
                <a:gd name="T1" fmla="*/ 770 h 1140"/>
                <a:gd name="T2" fmla="*/ 243 w 541"/>
                <a:gd name="T3" fmla="*/ 359 h 1140"/>
                <a:gd name="T4" fmla="*/ 248 w 541"/>
                <a:gd name="T5" fmla="*/ 347 h 1140"/>
                <a:gd name="T6" fmla="*/ 250 w 541"/>
                <a:gd name="T7" fmla="*/ 322 h 1140"/>
                <a:gd name="T8" fmla="*/ 83 w 541"/>
                <a:gd name="T9" fmla="*/ 136 h 1140"/>
                <a:gd name="T10" fmla="*/ 257 w 541"/>
                <a:gd name="T11" fmla="*/ 273 h 1140"/>
                <a:gd name="T12" fmla="*/ 164 w 541"/>
                <a:gd name="T13" fmla="*/ 68 h 1140"/>
                <a:gd name="T14" fmla="*/ 269 w 541"/>
                <a:gd name="T15" fmla="*/ 117 h 1140"/>
                <a:gd name="T16" fmla="*/ 319 w 541"/>
                <a:gd name="T17" fmla="*/ 37 h 1140"/>
                <a:gd name="T18" fmla="*/ 303 w 541"/>
                <a:gd name="T19" fmla="*/ 103 h 1140"/>
                <a:gd name="T20" fmla="*/ 380 w 541"/>
                <a:gd name="T21" fmla="*/ 196 h 1140"/>
                <a:gd name="T22" fmla="*/ 466 w 541"/>
                <a:gd name="T23" fmla="*/ 228 h 1140"/>
                <a:gd name="T24" fmla="*/ 284 w 541"/>
                <a:gd name="T25" fmla="*/ 325 h 1140"/>
                <a:gd name="T26" fmla="*/ 294 w 541"/>
                <a:gd name="T27" fmla="*/ 413 h 1140"/>
                <a:gd name="T28" fmla="*/ 327 w 541"/>
                <a:gd name="T29" fmla="*/ 787 h 1140"/>
                <a:gd name="T30" fmla="*/ 405 w 541"/>
                <a:gd name="T31" fmla="*/ 646 h 1140"/>
                <a:gd name="T32" fmla="*/ 384 w 541"/>
                <a:gd name="T33" fmla="*/ 809 h 1140"/>
                <a:gd name="T34" fmla="*/ 390 w 541"/>
                <a:gd name="T35" fmla="*/ 691 h 1140"/>
                <a:gd name="T36" fmla="*/ 424 w 541"/>
                <a:gd name="T37" fmla="*/ 708 h 1140"/>
                <a:gd name="T38" fmla="*/ 467 w 541"/>
                <a:gd name="T39" fmla="*/ 778 h 1140"/>
                <a:gd name="T40" fmla="*/ 401 w 541"/>
                <a:gd name="T41" fmla="*/ 822 h 1140"/>
                <a:gd name="T42" fmla="*/ 514 w 541"/>
                <a:gd name="T43" fmla="*/ 867 h 1140"/>
                <a:gd name="T44" fmla="*/ 520 w 541"/>
                <a:gd name="T45" fmla="*/ 915 h 1140"/>
                <a:gd name="T46" fmla="*/ 441 w 541"/>
                <a:gd name="T47" fmla="*/ 892 h 1140"/>
                <a:gd name="T48" fmla="*/ 537 w 541"/>
                <a:gd name="T49" fmla="*/ 961 h 1140"/>
                <a:gd name="T50" fmla="*/ 515 w 541"/>
                <a:gd name="T51" fmla="*/ 991 h 1140"/>
                <a:gd name="T52" fmla="*/ 482 w 541"/>
                <a:gd name="T53" fmla="*/ 986 h 1140"/>
                <a:gd name="T54" fmla="*/ 534 w 541"/>
                <a:gd name="T55" fmla="*/ 1045 h 1140"/>
                <a:gd name="T56" fmla="*/ 528 w 541"/>
                <a:gd name="T57" fmla="*/ 1070 h 1140"/>
                <a:gd name="T58" fmla="*/ 533 w 541"/>
                <a:gd name="T59" fmla="*/ 1133 h 1140"/>
                <a:gd name="T60" fmla="*/ 467 w 541"/>
                <a:gd name="T61" fmla="*/ 1068 h 1140"/>
                <a:gd name="T62" fmla="*/ 444 w 541"/>
                <a:gd name="T63" fmla="*/ 1108 h 1140"/>
                <a:gd name="T64" fmla="*/ 447 w 541"/>
                <a:gd name="T65" fmla="*/ 1049 h 1140"/>
                <a:gd name="T66" fmla="*/ 384 w 541"/>
                <a:gd name="T67" fmla="*/ 1014 h 1140"/>
                <a:gd name="T68" fmla="*/ 377 w 541"/>
                <a:gd name="T69" fmla="*/ 980 h 1140"/>
                <a:gd name="T70" fmla="*/ 366 w 541"/>
                <a:gd name="T71" fmla="*/ 975 h 1140"/>
                <a:gd name="T72" fmla="*/ 331 w 541"/>
                <a:gd name="T73" fmla="*/ 851 h 1140"/>
                <a:gd name="T74" fmla="*/ 315 w 541"/>
                <a:gd name="T75" fmla="*/ 815 h 1140"/>
                <a:gd name="T76" fmla="*/ 223 w 541"/>
                <a:gd name="T77" fmla="*/ 841 h 1140"/>
                <a:gd name="T78" fmla="*/ 127 w 541"/>
                <a:gd name="T79" fmla="*/ 911 h 1140"/>
                <a:gd name="T80" fmla="*/ 164 w 541"/>
                <a:gd name="T81" fmla="*/ 980 h 1140"/>
                <a:gd name="T82" fmla="*/ 157 w 541"/>
                <a:gd name="T83" fmla="*/ 1040 h 1140"/>
                <a:gd name="T84" fmla="*/ 101 w 541"/>
                <a:gd name="T85" fmla="*/ 1032 h 1140"/>
                <a:gd name="T86" fmla="*/ 97 w 541"/>
                <a:gd name="T87" fmla="*/ 1108 h 1140"/>
                <a:gd name="T88" fmla="*/ 34 w 541"/>
                <a:gd name="T89" fmla="*/ 1127 h 1140"/>
                <a:gd name="T90" fmla="*/ 12 w 541"/>
                <a:gd name="T91" fmla="*/ 1070 h 1140"/>
                <a:gd name="T92" fmla="*/ 6 w 541"/>
                <a:gd name="T93" fmla="*/ 1045 h 1140"/>
                <a:gd name="T94" fmla="*/ 92 w 541"/>
                <a:gd name="T95" fmla="*/ 995 h 1140"/>
                <a:gd name="T96" fmla="*/ 16 w 541"/>
                <a:gd name="T97" fmla="*/ 1018 h 1140"/>
                <a:gd name="T98" fmla="*/ 37 w 541"/>
                <a:gd name="T99" fmla="*/ 979 h 1140"/>
                <a:gd name="T100" fmla="*/ 33 w 541"/>
                <a:gd name="T101" fmla="*/ 966 h 1140"/>
                <a:gd name="T102" fmla="*/ 21 w 541"/>
                <a:gd name="T103" fmla="*/ 920 h 1140"/>
                <a:gd name="T104" fmla="*/ 17 w 541"/>
                <a:gd name="T105" fmla="*/ 865 h 1140"/>
                <a:gd name="T106" fmla="*/ 143 w 541"/>
                <a:gd name="T107" fmla="*/ 828 h 1140"/>
                <a:gd name="T108" fmla="*/ 71 w 541"/>
                <a:gd name="T109" fmla="*/ 779 h 1140"/>
                <a:gd name="T110" fmla="*/ 122 w 541"/>
                <a:gd name="T111" fmla="*/ 736 h 1140"/>
                <a:gd name="T112" fmla="*/ 131 w 541"/>
                <a:gd name="T113" fmla="*/ 720 h 1140"/>
                <a:gd name="T114" fmla="*/ 133 w 541"/>
                <a:gd name="T115" fmla="*/ 791 h 1140"/>
                <a:gd name="T116" fmla="*/ 150 w 541"/>
                <a:gd name="T117" fmla="*/ 665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1140">
                  <a:moveTo>
                    <a:pt x="160" y="654"/>
                  </a:moveTo>
                  <a:cubicBezTo>
                    <a:pt x="175" y="666"/>
                    <a:pt x="181" y="683"/>
                    <a:pt x="189" y="700"/>
                  </a:cubicBezTo>
                  <a:cubicBezTo>
                    <a:pt x="200" y="725"/>
                    <a:pt x="206" y="752"/>
                    <a:pt x="212" y="779"/>
                  </a:cubicBezTo>
                  <a:cubicBezTo>
                    <a:pt x="213" y="782"/>
                    <a:pt x="213" y="784"/>
                    <a:pt x="214" y="787"/>
                  </a:cubicBezTo>
                  <a:cubicBezTo>
                    <a:pt x="221" y="782"/>
                    <a:pt x="227" y="776"/>
                    <a:pt x="232" y="770"/>
                  </a:cubicBezTo>
                  <a:cubicBezTo>
                    <a:pt x="234" y="768"/>
                    <a:pt x="234" y="766"/>
                    <a:pt x="234" y="764"/>
                  </a:cubicBezTo>
                  <a:cubicBezTo>
                    <a:pt x="236" y="717"/>
                    <a:pt x="238" y="669"/>
                    <a:pt x="239" y="622"/>
                  </a:cubicBezTo>
                  <a:cubicBezTo>
                    <a:pt x="241" y="557"/>
                    <a:pt x="243" y="491"/>
                    <a:pt x="245" y="426"/>
                  </a:cubicBezTo>
                  <a:cubicBezTo>
                    <a:pt x="246" y="412"/>
                    <a:pt x="248" y="398"/>
                    <a:pt x="247" y="384"/>
                  </a:cubicBezTo>
                  <a:cubicBezTo>
                    <a:pt x="247" y="375"/>
                    <a:pt x="245" y="367"/>
                    <a:pt x="243" y="359"/>
                  </a:cubicBezTo>
                  <a:cubicBezTo>
                    <a:pt x="242" y="356"/>
                    <a:pt x="244" y="357"/>
                    <a:pt x="245" y="357"/>
                  </a:cubicBezTo>
                  <a:cubicBezTo>
                    <a:pt x="247" y="358"/>
                    <a:pt x="249" y="359"/>
                    <a:pt x="251" y="359"/>
                  </a:cubicBezTo>
                  <a:cubicBezTo>
                    <a:pt x="253" y="359"/>
                    <a:pt x="257" y="361"/>
                    <a:pt x="258" y="358"/>
                  </a:cubicBezTo>
                  <a:cubicBezTo>
                    <a:pt x="259" y="355"/>
                    <a:pt x="255" y="355"/>
                    <a:pt x="253" y="354"/>
                  </a:cubicBezTo>
                  <a:cubicBezTo>
                    <a:pt x="250" y="353"/>
                    <a:pt x="248" y="350"/>
                    <a:pt x="248" y="347"/>
                  </a:cubicBezTo>
                  <a:cubicBezTo>
                    <a:pt x="248" y="344"/>
                    <a:pt x="248" y="341"/>
                    <a:pt x="248" y="339"/>
                  </a:cubicBezTo>
                  <a:cubicBezTo>
                    <a:pt x="247" y="334"/>
                    <a:pt x="249" y="331"/>
                    <a:pt x="255" y="331"/>
                  </a:cubicBezTo>
                  <a:cubicBezTo>
                    <a:pt x="257" y="331"/>
                    <a:pt x="259" y="330"/>
                    <a:pt x="259" y="328"/>
                  </a:cubicBezTo>
                  <a:cubicBezTo>
                    <a:pt x="259" y="325"/>
                    <a:pt x="257" y="325"/>
                    <a:pt x="255" y="325"/>
                  </a:cubicBezTo>
                  <a:cubicBezTo>
                    <a:pt x="253" y="325"/>
                    <a:pt x="251" y="324"/>
                    <a:pt x="250" y="322"/>
                  </a:cubicBezTo>
                  <a:cubicBezTo>
                    <a:pt x="238" y="275"/>
                    <a:pt x="215" y="237"/>
                    <a:pt x="170" y="217"/>
                  </a:cubicBezTo>
                  <a:cubicBezTo>
                    <a:pt x="143" y="206"/>
                    <a:pt x="115" y="208"/>
                    <a:pt x="89" y="222"/>
                  </a:cubicBezTo>
                  <a:cubicBezTo>
                    <a:pt x="85" y="224"/>
                    <a:pt x="81" y="227"/>
                    <a:pt x="76" y="228"/>
                  </a:cubicBezTo>
                  <a:cubicBezTo>
                    <a:pt x="89" y="212"/>
                    <a:pt x="106" y="202"/>
                    <a:pt x="128" y="197"/>
                  </a:cubicBezTo>
                  <a:cubicBezTo>
                    <a:pt x="108" y="180"/>
                    <a:pt x="94" y="160"/>
                    <a:pt x="83" y="136"/>
                  </a:cubicBezTo>
                  <a:cubicBezTo>
                    <a:pt x="89" y="138"/>
                    <a:pt x="90" y="142"/>
                    <a:pt x="93" y="145"/>
                  </a:cubicBezTo>
                  <a:cubicBezTo>
                    <a:pt x="107" y="164"/>
                    <a:pt x="125" y="180"/>
                    <a:pt x="147" y="191"/>
                  </a:cubicBezTo>
                  <a:cubicBezTo>
                    <a:pt x="152" y="194"/>
                    <a:pt x="158" y="196"/>
                    <a:pt x="165" y="198"/>
                  </a:cubicBezTo>
                  <a:cubicBezTo>
                    <a:pt x="205" y="206"/>
                    <a:pt x="232" y="231"/>
                    <a:pt x="252" y="266"/>
                  </a:cubicBezTo>
                  <a:cubicBezTo>
                    <a:pt x="253" y="269"/>
                    <a:pt x="254" y="271"/>
                    <a:pt x="257" y="273"/>
                  </a:cubicBezTo>
                  <a:cubicBezTo>
                    <a:pt x="257" y="262"/>
                    <a:pt x="258" y="251"/>
                    <a:pt x="259" y="240"/>
                  </a:cubicBezTo>
                  <a:cubicBezTo>
                    <a:pt x="261" y="208"/>
                    <a:pt x="263" y="176"/>
                    <a:pt x="256" y="144"/>
                  </a:cubicBezTo>
                  <a:cubicBezTo>
                    <a:pt x="248" y="109"/>
                    <a:pt x="228" y="85"/>
                    <a:pt x="193" y="74"/>
                  </a:cubicBezTo>
                  <a:cubicBezTo>
                    <a:pt x="187" y="72"/>
                    <a:pt x="180" y="72"/>
                    <a:pt x="174" y="71"/>
                  </a:cubicBezTo>
                  <a:cubicBezTo>
                    <a:pt x="171" y="71"/>
                    <a:pt x="168" y="70"/>
                    <a:pt x="164" y="68"/>
                  </a:cubicBezTo>
                  <a:cubicBezTo>
                    <a:pt x="186" y="64"/>
                    <a:pt x="205" y="66"/>
                    <a:pt x="225" y="75"/>
                  </a:cubicBezTo>
                  <a:cubicBezTo>
                    <a:pt x="220" y="49"/>
                    <a:pt x="220" y="25"/>
                    <a:pt x="227" y="0"/>
                  </a:cubicBezTo>
                  <a:cubicBezTo>
                    <a:pt x="229" y="3"/>
                    <a:pt x="228" y="7"/>
                    <a:pt x="228" y="10"/>
                  </a:cubicBezTo>
                  <a:cubicBezTo>
                    <a:pt x="228" y="36"/>
                    <a:pt x="234" y="61"/>
                    <a:pt x="246" y="85"/>
                  </a:cubicBezTo>
                  <a:cubicBezTo>
                    <a:pt x="252" y="97"/>
                    <a:pt x="263" y="105"/>
                    <a:pt x="269" y="117"/>
                  </a:cubicBezTo>
                  <a:cubicBezTo>
                    <a:pt x="270" y="119"/>
                    <a:pt x="271" y="117"/>
                    <a:pt x="272" y="116"/>
                  </a:cubicBezTo>
                  <a:cubicBezTo>
                    <a:pt x="299" y="85"/>
                    <a:pt x="313" y="50"/>
                    <a:pt x="312" y="9"/>
                  </a:cubicBezTo>
                  <a:cubicBezTo>
                    <a:pt x="312" y="6"/>
                    <a:pt x="313" y="4"/>
                    <a:pt x="313" y="2"/>
                  </a:cubicBezTo>
                  <a:cubicBezTo>
                    <a:pt x="313" y="1"/>
                    <a:pt x="313" y="1"/>
                    <a:pt x="313" y="1"/>
                  </a:cubicBezTo>
                  <a:cubicBezTo>
                    <a:pt x="317" y="5"/>
                    <a:pt x="319" y="16"/>
                    <a:pt x="319" y="37"/>
                  </a:cubicBezTo>
                  <a:cubicBezTo>
                    <a:pt x="320" y="49"/>
                    <a:pt x="318" y="62"/>
                    <a:pt x="316" y="74"/>
                  </a:cubicBezTo>
                  <a:cubicBezTo>
                    <a:pt x="328" y="70"/>
                    <a:pt x="339" y="66"/>
                    <a:pt x="352" y="66"/>
                  </a:cubicBezTo>
                  <a:cubicBezTo>
                    <a:pt x="360" y="66"/>
                    <a:pt x="367" y="67"/>
                    <a:pt x="376" y="67"/>
                  </a:cubicBezTo>
                  <a:cubicBezTo>
                    <a:pt x="373" y="71"/>
                    <a:pt x="369" y="71"/>
                    <a:pt x="366" y="71"/>
                  </a:cubicBezTo>
                  <a:cubicBezTo>
                    <a:pt x="341" y="73"/>
                    <a:pt x="319" y="83"/>
                    <a:pt x="303" y="103"/>
                  </a:cubicBezTo>
                  <a:cubicBezTo>
                    <a:pt x="290" y="119"/>
                    <a:pt x="285" y="138"/>
                    <a:pt x="282" y="158"/>
                  </a:cubicBezTo>
                  <a:cubicBezTo>
                    <a:pt x="277" y="190"/>
                    <a:pt x="280" y="223"/>
                    <a:pt x="283" y="256"/>
                  </a:cubicBezTo>
                  <a:cubicBezTo>
                    <a:pt x="283" y="262"/>
                    <a:pt x="283" y="267"/>
                    <a:pt x="285" y="274"/>
                  </a:cubicBezTo>
                  <a:cubicBezTo>
                    <a:pt x="288" y="268"/>
                    <a:pt x="291" y="264"/>
                    <a:pt x="293" y="259"/>
                  </a:cubicBezTo>
                  <a:cubicBezTo>
                    <a:pt x="314" y="226"/>
                    <a:pt x="341" y="204"/>
                    <a:pt x="380" y="196"/>
                  </a:cubicBezTo>
                  <a:cubicBezTo>
                    <a:pt x="396" y="193"/>
                    <a:pt x="409" y="183"/>
                    <a:pt x="422" y="173"/>
                  </a:cubicBezTo>
                  <a:cubicBezTo>
                    <a:pt x="433" y="163"/>
                    <a:pt x="443" y="152"/>
                    <a:pt x="451" y="141"/>
                  </a:cubicBezTo>
                  <a:cubicBezTo>
                    <a:pt x="453" y="139"/>
                    <a:pt x="453" y="136"/>
                    <a:pt x="457" y="137"/>
                  </a:cubicBezTo>
                  <a:cubicBezTo>
                    <a:pt x="447" y="160"/>
                    <a:pt x="433" y="180"/>
                    <a:pt x="413" y="197"/>
                  </a:cubicBezTo>
                  <a:cubicBezTo>
                    <a:pt x="434" y="202"/>
                    <a:pt x="451" y="212"/>
                    <a:pt x="466" y="228"/>
                  </a:cubicBezTo>
                  <a:cubicBezTo>
                    <a:pt x="460" y="228"/>
                    <a:pt x="456" y="225"/>
                    <a:pt x="452" y="222"/>
                  </a:cubicBezTo>
                  <a:cubicBezTo>
                    <a:pt x="427" y="208"/>
                    <a:pt x="400" y="206"/>
                    <a:pt x="373" y="216"/>
                  </a:cubicBezTo>
                  <a:cubicBezTo>
                    <a:pt x="351" y="225"/>
                    <a:pt x="333" y="240"/>
                    <a:pt x="319" y="259"/>
                  </a:cubicBezTo>
                  <a:cubicBezTo>
                    <a:pt x="305" y="278"/>
                    <a:pt x="296" y="299"/>
                    <a:pt x="291" y="322"/>
                  </a:cubicBezTo>
                  <a:cubicBezTo>
                    <a:pt x="290" y="325"/>
                    <a:pt x="287" y="325"/>
                    <a:pt x="284" y="325"/>
                  </a:cubicBezTo>
                  <a:cubicBezTo>
                    <a:pt x="275" y="325"/>
                    <a:pt x="269" y="330"/>
                    <a:pt x="266" y="337"/>
                  </a:cubicBezTo>
                  <a:cubicBezTo>
                    <a:pt x="264" y="344"/>
                    <a:pt x="266" y="351"/>
                    <a:pt x="272" y="356"/>
                  </a:cubicBezTo>
                  <a:cubicBezTo>
                    <a:pt x="278" y="361"/>
                    <a:pt x="286" y="361"/>
                    <a:pt x="294" y="357"/>
                  </a:cubicBezTo>
                  <a:cubicBezTo>
                    <a:pt x="297" y="355"/>
                    <a:pt x="297" y="355"/>
                    <a:pt x="299" y="356"/>
                  </a:cubicBezTo>
                  <a:cubicBezTo>
                    <a:pt x="292" y="374"/>
                    <a:pt x="293" y="394"/>
                    <a:pt x="294" y="413"/>
                  </a:cubicBezTo>
                  <a:cubicBezTo>
                    <a:pt x="296" y="432"/>
                    <a:pt x="296" y="451"/>
                    <a:pt x="297" y="470"/>
                  </a:cubicBezTo>
                  <a:cubicBezTo>
                    <a:pt x="299" y="553"/>
                    <a:pt x="302" y="636"/>
                    <a:pt x="305" y="719"/>
                  </a:cubicBezTo>
                  <a:cubicBezTo>
                    <a:pt x="305" y="733"/>
                    <a:pt x="306" y="748"/>
                    <a:pt x="307" y="762"/>
                  </a:cubicBezTo>
                  <a:cubicBezTo>
                    <a:pt x="307" y="767"/>
                    <a:pt x="308" y="770"/>
                    <a:pt x="312" y="774"/>
                  </a:cubicBezTo>
                  <a:cubicBezTo>
                    <a:pt x="317" y="778"/>
                    <a:pt x="321" y="782"/>
                    <a:pt x="327" y="787"/>
                  </a:cubicBezTo>
                  <a:cubicBezTo>
                    <a:pt x="329" y="777"/>
                    <a:pt x="331" y="767"/>
                    <a:pt x="334" y="757"/>
                  </a:cubicBezTo>
                  <a:cubicBezTo>
                    <a:pt x="341" y="726"/>
                    <a:pt x="351" y="696"/>
                    <a:pt x="368" y="669"/>
                  </a:cubicBezTo>
                  <a:cubicBezTo>
                    <a:pt x="374" y="658"/>
                    <a:pt x="383" y="650"/>
                    <a:pt x="395" y="645"/>
                  </a:cubicBezTo>
                  <a:cubicBezTo>
                    <a:pt x="395" y="645"/>
                    <a:pt x="396" y="645"/>
                    <a:pt x="397" y="645"/>
                  </a:cubicBezTo>
                  <a:cubicBezTo>
                    <a:pt x="400" y="645"/>
                    <a:pt x="403" y="642"/>
                    <a:pt x="405" y="646"/>
                  </a:cubicBezTo>
                  <a:cubicBezTo>
                    <a:pt x="407" y="650"/>
                    <a:pt x="406" y="654"/>
                    <a:pt x="402" y="657"/>
                  </a:cubicBezTo>
                  <a:cubicBezTo>
                    <a:pt x="386" y="666"/>
                    <a:pt x="377" y="680"/>
                    <a:pt x="370" y="696"/>
                  </a:cubicBezTo>
                  <a:cubicBezTo>
                    <a:pt x="357" y="726"/>
                    <a:pt x="349" y="758"/>
                    <a:pt x="342" y="790"/>
                  </a:cubicBezTo>
                  <a:cubicBezTo>
                    <a:pt x="341" y="794"/>
                    <a:pt x="342" y="797"/>
                    <a:pt x="346" y="800"/>
                  </a:cubicBezTo>
                  <a:cubicBezTo>
                    <a:pt x="358" y="807"/>
                    <a:pt x="370" y="811"/>
                    <a:pt x="384" y="809"/>
                  </a:cubicBezTo>
                  <a:cubicBezTo>
                    <a:pt x="399" y="807"/>
                    <a:pt x="410" y="795"/>
                    <a:pt x="411" y="779"/>
                  </a:cubicBezTo>
                  <a:cubicBezTo>
                    <a:pt x="412" y="755"/>
                    <a:pt x="406" y="732"/>
                    <a:pt x="394" y="711"/>
                  </a:cubicBezTo>
                  <a:cubicBezTo>
                    <a:pt x="391" y="706"/>
                    <a:pt x="389" y="700"/>
                    <a:pt x="386" y="695"/>
                  </a:cubicBezTo>
                  <a:cubicBezTo>
                    <a:pt x="385" y="693"/>
                    <a:pt x="384" y="691"/>
                    <a:pt x="385" y="690"/>
                  </a:cubicBezTo>
                  <a:cubicBezTo>
                    <a:pt x="387" y="688"/>
                    <a:pt x="389" y="690"/>
                    <a:pt x="390" y="691"/>
                  </a:cubicBezTo>
                  <a:cubicBezTo>
                    <a:pt x="396" y="697"/>
                    <a:pt x="400" y="704"/>
                    <a:pt x="405" y="710"/>
                  </a:cubicBezTo>
                  <a:cubicBezTo>
                    <a:pt x="406" y="713"/>
                    <a:pt x="408" y="716"/>
                    <a:pt x="410" y="719"/>
                  </a:cubicBezTo>
                  <a:cubicBezTo>
                    <a:pt x="413" y="713"/>
                    <a:pt x="415" y="709"/>
                    <a:pt x="420" y="705"/>
                  </a:cubicBezTo>
                  <a:cubicBezTo>
                    <a:pt x="421" y="704"/>
                    <a:pt x="422" y="702"/>
                    <a:pt x="424" y="703"/>
                  </a:cubicBezTo>
                  <a:cubicBezTo>
                    <a:pt x="426" y="705"/>
                    <a:pt x="425" y="707"/>
                    <a:pt x="424" y="708"/>
                  </a:cubicBezTo>
                  <a:cubicBezTo>
                    <a:pt x="415" y="722"/>
                    <a:pt x="418" y="737"/>
                    <a:pt x="421" y="752"/>
                  </a:cubicBezTo>
                  <a:cubicBezTo>
                    <a:pt x="423" y="761"/>
                    <a:pt x="425" y="770"/>
                    <a:pt x="426" y="780"/>
                  </a:cubicBezTo>
                  <a:cubicBezTo>
                    <a:pt x="426" y="784"/>
                    <a:pt x="428" y="784"/>
                    <a:pt x="431" y="783"/>
                  </a:cubicBezTo>
                  <a:cubicBezTo>
                    <a:pt x="441" y="780"/>
                    <a:pt x="452" y="778"/>
                    <a:pt x="462" y="778"/>
                  </a:cubicBezTo>
                  <a:cubicBezTo>
                    <a:pt x="464" y="778"/>
                    <a:pt x="465" y="778"/>
                    <a:pt x="467" y="778"/>
                  </a:cubicBezTo>
                  <a:cubicBezTo>
                    <a:pt x="468" y="778"/>
                    <a:pt x="470" y="778"/>
                    <a:pt x="470" y="780"/>
                  </a:cubicBezTo>
                  <a:cubicBezTo>
                    <a:pt x="471" y="782"/>
                    <a:pt x="469" y="782"/>
                    <a:pt x="468" y="783"/>
                  </a:cubicBezTo>
                  <a:cubicBezTo>
                    <a:pt x="467" y="783"/>
                    <a:pt x="466" y="784"/>
                    <a:pt x="465" y="784"/>
                  </a:cubicBezTo>
                  <a:cubicBezTo>
                    <a:pt x="450" y="787"/>
                    <a:pt x="437" y="796"/>
                    <a:pt x="424" y="806"/>
                  </a:cubicBezTo>
                  <a:cubicBezTo>
                    <a:pt x="417" y="812"/>
                    <a:pt x="409" y="818"/>
                    <a:pt x="401" y="822"/>
                  </a:cubicBezTo>
                  <a:cubicBezTo>
                    <a:pt x="398" y="823"/>
                    <a:pt x="395" y="825"/>
                    <a:pt x="399" y="828"/>
                  </a:cubicBezTo>
                  <a:cubicBezTo>
                    <a:pt x="406" y="836"/>
                    <a:pt x="411" y="845"/>
                    <a:pt x="417" y="853"/>
                  </a:cubicBezTo>
                  <a:cubicBezTo>
                    <a:pt x="428" y="870"/>
                    <a:pt x="443" y="880"/>
                    <a:pt x="463" y="881"/>
                  </a:cubicBezTo>
                  <a:cubicBezTo>
                    <a:pt x="473" y="882"/>
                    <a:pt x="483" y="879"/>
                    <a:pt x="492" y="876"/>
                  </a:cubicBezTo>
                  <a:cubicBezTo>
                    <a:pt x="499" y="874"/>
                    <a:pt x="507" y="871"/>
                    <a:pt x="514" y="867"/>
                  </a:cubicBezTo>
                  <a:cubicBezTo>
                    <a:pt x="517" y="865"/>
                    <a:pt x="521" y="862"/>
                    <a:pt x="523" y="865"/>
                  </a:cubicBezTo>
                  <a:cubicBezTo>
                    <a:pt x="526" y="869"/>
                    <a:pt x="520" y="871"/>
                    <a:pt x="517" y="873"/>
                  </a:cubicBezTo>
                  <a:cubicBezTo>
                    <a:pt x="510" y="880"/>
                    <a:pt x="501" y="884"/>
                    <a:pt x="492" y="889"/>
                  </a:cubicBezTo>
                  <a:cubicBezTo>
                    <a:pt x="498" y="893"/>
                    <a:pt x="504" y="896"/>
                    <a:pt x="509" y="901"/>
                  </a:cubicBezTo>
                  <a:cubicBezTo>
                    <a:pt x="514" y="905"/>
                    <a:pt x="517" y="909"/>
                    <a:pt x="520" y="915"/>
                  </a:cubicBezTo>
                  <a:cubicBezTo>
                    <a:pt x="521" y="916"/>
                    <a:pt x="522" y="918"/>
                    <a:pt x="520" y="920"/>
                  </a:cubicBezTo>
                  <a:cubicBezTo>
                    <a:pt x="518" y="921"/>
                    <a:pt x="517" y="919"/>
                    <a:pt x="515" y="918"/>
                  </a:cubicBezTo>
                  <a:cubicBezTo>
                    <a:pt x="515" y="918"/>
                    <a:pt x="515" y="917"/>
                    <a:pt x="514" y="917"/>
                  </a:cubicBezTo>
                  <a:cubicBezTo>
                    <a:pt x="504" y="906"/>
                    <a:pt x="491" y="901"/>
                    <a:pt x="476" y="898"/>
                  </a:cubicBezTo>
                  <a:cubicBezTo>
                    <a:pt x="464" y="896"/>
                    <a:pt x="452" y="895"/>
                    <a:pt x="441" y="892"/>
                  </a:cubicBezTo>
                  <a:cubicBezTo>
                    <a:pt x="437" y="891"/>
                    <a:pt x="436" y="893"/>
                    <a:pt x="437" y="896"/>
                  </a:cubicBezTo>
                  <a:cubicBezTo>
                    <a:pt x="441" y="906"/>
                    <a:pt x="443" y="916"/>
                    <a:pt x="445" y="926"/>
                  </a:cubicBezTo>
                  <a:cubicBezTo>
                    <a:pt x="453" y="956"/>
                    <a:pt x="480" y="969"/>
                    <a:pt x="507" y="967"/>
                  </a:cubicBezTo>
                  <a:cubicBezTo>
                    <a:pt x="516" y="966"/>
                    <a:pt x="524" y="964"/>
                    <a:pt x="533" y="962"/>
                  </a:cubicBezTo>
                  <a:cubicBezTo>
                    <a:pt x="534" y="961"/>
                    <a:pt x="536" y="961"/>
                    <a:pt x="537" y="961"/>
                  </a:cubicBezTo>
                  <a:cubicBezTo>
                    <a:pt x="539" y="961"/>
                    <a:pt x="540" y="962"/>
                    <a:pt x="540" y="963"/>
                  </a:cubicBezTo>
                  <a:cubicBezTo>
                    <a:pt x="541" y="964"/>
                    <a:pt x="540" y="965"/>
                    <a:pt x="539" y="966"/>
                  </a:cubicBezTo>
                  <a:cubicBezTo>
                    <a:pt x="537" y="968"/>
                    <a:pt x="534" y="969"/>
                    <a:pt x="532" y="970"/>
                  </a:cubicBezTo>
                  <a:cubicBezTo>
                    <a:pt x="523" y="974"/>
                    <a:pt x="514" y="977"/>
                    <a:pt x="503" y="979"/>
                  </a:cubicBezTo>
                  <a:cubicBezTo>
                    <a:pt x="507" y="984"/>
                    <a:pt x="512" y="987"/>
                    <a:pt x="515" y="991"/>
                  </a:cubicBezTo>
                  <a:cubicBezTo>
                    <a:pt x="521" y="997"/>
                    <a:pt x="526" y="1003"/>
                    <a:pt x="528" y="1011"/>
                  </a:cubicBezTo>
                  <a:cubicBezTo>
                    <a:pt x="529" y="1014"/>
                    <a:pt x="530" y="1016"/>
                    <a:pt x="529" y="1019"/>
                  </a:cubicBezTo>
                  <a:cubicBezTo>
                    <a:pt x="529" y="1020"/>
                    <a:pt x="529" y="1021"/>
                    <a:pt x="528" y="1021"/>
                  </a:cubicBezTo>
                  <a:cubicBezTo>
                    <a:pt x="526" y="1021"/>
                    <a:pt x="526" y="1020"/>
                    <a:pt x="526" y="1020"/>
                  </a:cubicBezTo>
                  <a:cubicBezTo>
                    <a:pt x="517" y="1001"/>
                    <a:pt x="499" y="994"/>
                    <a:pt x="482" y="986"/>
                  </a:cubicBezTo>
                  <a:cubicBezTo>
                    <a:pt x="470" y="981"/>
                    <a:pt x="459" y="976"/>
                    <a:pt x="446" y="969"/>
                  </a:cubicBezTo>
                  <a:cubicBezTo>
                    <a:pt x="449" y="996"/>
                    <a:pt x="451" y="1022"/>
                    <a:pt x="471" y="1043"/>
                  </a:cubicBezTo>
                  <a:cubicBezTo>
                    <a:pt x="481" y="1053"/>
                    <a:pt x="493" y="1055"/>
                    <a:pt x="507" y="1053"/>
                  </a:cubicBezTo>
                  <a:cubicBezTo>
                    <a:pt x="515" y="1052"/>
                    <a:pt x="522" y="1049"/>
                    <a:pt x="529" y="1046"/>
                  </a:cubicBezTo>
                  <a:cubicBezTo>
                    <a:pt x="531" y="1045"/>
                    <a:pt x="533" y="1043"/>
                    <a:pt x="534" y="1045"/>
                  </a:cubicBezTo>
                  <a:cubicBezTo>
                    <a:pt x="536" y="1048"/>
                    <a:pt x="533" y="1049"/>
                    <a:pt x="531" y="1051"/>
                  </a:cubicBezTo>
                  <a:cubicBezTo>
                    <a:pt x="526" y="1055"/>
                    <a:pt x="521" y="1058"/>
                    <a:pt x="514" y="1061"/>
                  </a:cubicBezTo>
                  <a:cubicBezTo>
                    <a:pt x="519" y="1062"/>
                    <a:pt x="524" y="1063"/>
                    <a:pt x="529" y="1064"/>
                  </a:cubicBezTo>
                  <a:cubicBezTo>
                    <a:pt x="531" y="1065"/>
                    <a:pt x="534" y="1065"/>
                    <a:pt x="533" y="1068"/>
                  </a:cubicBezTo>
                  <a:cubicBezTo>
                    <a:pt x="533" y="1070"/>
                    <a:pt x="530" y="1070"/>
                    <a:pt x="528" y="1070"/>
                  </a:cubicBezTo>
                  <a:cubicBezTo>
                    <a:pt x="515" y="1071"/>
                    <a:pt x="502" y="1070"/>
                    <a:pt x="488" y="1067"/>
                  </a:cubicBezTo>
                  <a:cubicBezTo>
                    <a:pt x="487" y="1067"/>
                    <a:pt x="486" y="1066"/>
                    <a:pt x="484" y="1067"/>
                  </a:cubicBezTo>
                  <a:cubicBezTo>
                    <a:pt x="488" y="1075"/>
                    <a:pt x="493" y="1082"/>
                    <a:pt x="497" y="1089"/>
                  </a:cubicBezTo>
                  <a:cubicBezTo>
                    <a:pt x="506" y="1104"/>
                    <a:pt x="516" y="1118"/>
                    <a:pt x="531" y="1128"/>
                  </a:cubicBezTo>
                  <a:cubicBezTo>
                    <a:pt x="532" y="1129"/>
                    <a:pt x="534" y="1131"/>
                    <a:pt x="533" y="1133"/>
                  </a:cubicBezTo>
                  <a:cubicBezTo>
                    <a:pt x="532" y="1135"/>
                    <a:pt x="530" y="1134"/>
                    <a:pt x="528" y="1133"/>
                  </a:cubicBezTo>
                  <a:cubicBezTo>
                    <a:pt x="524" y="1132"/>
                    <a:pt x="520" y="1130"/>
                    <a:pt x="516" y="1127"/>
                  </a:cubicBezTo>
                  <a:cubicBezTo>
                    <a:pt x="512" y="1127"/>
                    <a:pt x="508" y="1129"/>
                    <a:pt x="505" y="1125"/>
                  </a:cubicBezTo>
                  <a:cubicBezTo>
                    <a:pt x="496" y="1112"/>
                    <a:pt x="488" y="1098"/>
                    <a:pt x="479" y="1085"/>
                  </a:cubicBezTo>
                  <a:cubicBezTo>
                    <a:pt x="476" y="1080"/>
                    <a:pt x="472" y="1075"/>
                    <a:pt x="467" y="1068"/>
                  </a:cubicBezTo>
                  <a:cubicBezTo>
                    <a:pt x="462" y="1091"/>
                    <a:pt x="452" y="1112"/>
                    <a:pt x="456" y="1135"/>
                  </a:cubicBezTo>
                  <a:cubicBezTo>
                    <a:pt x="456" y="1137"/>
                    <a:pt x="456" y="1139"/>
                    <a:pt x="454" y="1139"/>
                  </a:cubicBezTo>
                  <a:cubicBezTo>
                    <a:pt x="452" y="1140"/>
                    <a:pt x="451" y="1138"/>
                    <a:pt x="450" y="1136"/>
                  </a:cubicBezTo>
                  <a:cubicBezTo>
                    <a:pt x="447" y="1131"/>
                    <a:pt x="445" y="1126"/>
                    <a:pt x="445" y="1120"/>
                  </a:cubicBezTo>
                  <a:cubicBezTo>
                    <a:pt x="445" y="1116"/>
                    <a:pt x="444" y="1112"/>
                    <a:pt x="444" y="1108"/>
                  </a:cubicBezTo>
                  <a:cubicBezTo>
                    <a:pt x="441" y="1110"/>
                    <a:pt x="439" y="1112"/>
                    <a:pt x="436" y="1114"/>
                  </a:cubicBezTo>
                  <a:cubicBezTo>
                    <a:pt x="435" y="1115"/>
                    <a:pt x="433" y="1116"/>
                    <a:pt x="431" y="1115"/>
                  </a:cubicBezTo>
                  <a:cubicBezTo>
                    <a:pt x="430" y="1113"/>
                    <a:pt x="431" y="1111"/>
                    <a:pt x="432" y="1110"/>
                  </a:cubicBezTo>
                  <a:cubicBezTo>
                    <a:pt x="436" y="1105"/>
                    <a:pt x="439" y="1101"/>
                    <a:pt x="442" y="1096"/>
                  </a:cubicBezTo>
                  <a:cubicBezTo>
                    <a:pt x="451" y="1081"/>
                    <a:pt x="453" y="1066"/>
                    <a:pt x="447" y="1049"/>
                  </a:cubicBezTo>
                  <a:cubicBezTo>
                    <a:pt x="445" y="1043"/>
                    <a:pt x="442" y="1036"/>
                    <a:pt x="439" y="1029"/>
                  </a:cubicBezTo>
                  <a:cubicBezTo>
                    <a:pt x="428" y="1010"/>
                    <a:pt x="425" y="988"/>
                    <a:pt x="424" y="966"/>
                  </a:cubicBezTo>
                  <a:cubicBezTo>
                    <a:pt x="424" y="964"/>
                    <a:pt x="424" y="961"/>
                    <a:pt x="423" y="958"/>
                  </a:cubicBezTo>
                  <a:cubicBezTo>
                    <a:pt x="423" y="957"/>
                    <a:pt x="423" y="956"/>
                    <a:pt x="422" y="955"/>
                  </a:cubicBezTo>
                  <a:cubicBezTo>
                    <a:pt x="397" y="967"/>
                    <a:pt x="385" y="987"/>
                    <a:pt x="384" y="1014"/>
                  </a:cubicBezTo>
                  <a:cubicBezTo>
                    <a:pt x="384" y="1023"/>
                    <a:pt x="384" y="1031"/>
                    <a:pt x="384" y="1040"/>
                  </a:cubicBezTo>
                  <a:cubicBezTo>
                    <a:pt x="384" y="1042"/>
                    <a:pt x="384" y="1044"/>
                    <a:pt x="382" y="1045"/>
                  </a:cubicBezTo>
                  <a:cubicBezTo>
                    <a:pt x="379" y="1045"/>
                    <a:pt x="379" y="1042"/>
                    <a:pt x="378" y="1040"/>
                  </a:cubicBezTo>
                  <a:cubicBezTo>
                    <a:pt x="375" y="1025"/>
                    <a:pt x="373" y="1009"/>
                    <a:pt x="374" y="994"/>
                  </a:cubicBezTo>
                  <a:cubicBezTo>
                    <a:pt x="374" y="989"/>
                    <a:pt x="377" y="985"/>
                    <a:pt x="377" y="980"/>
                  </a:cubicBezTo>
                  <a:cubicBezTo>
                    <a:pt x="374" y="979"/>
                    <a:pt x="372" y="981"/>
                    <a:pt x="369" y="982"/>
                  </a:cubicBezTo>
                  <a:cubicBezTo>
                    <a:pt x="366" y="983"/>
                    <a:pt x="363" y="984"/>
                    <a:pt x="360" y="984"/>
                  </a:cubicBezTo>
                  <a:cubicBezTo>
                    <a:pt x="358" y="984"/>
                    <a:pt x="357" y="984"/>
                    <a:pt x="357" y="983"/>
                  </a:cubicBezTo>
                  <a:cubicBezTo>
                    <a:pt x="356" y="981"/>
                    <a:pt x="357" y="980"/>
                    <a:pt x="358" y="980"/>
                  </a:cubicBezTo>
                  <a:cubicBezTo>
                    <a:pt x="360" y="978"/>
                    <a:pt x="363" y="976"/>
                    <a:pt x="366" y="975"/>
                  </a:cubicBezTo>
                  <a:cubicBezTo>
                    <a:pt x="379" y="968"/>
                    <a:pt x="391" y="961"/>
                    <a:pt x="400" y="950"/>
                  </a:cubicBezTo>
                  <a:cubicBezTo>
                    <a:pt x="416" y="931"/>
                    <a:pt x="418" y="910"/>
                    <a:pt x="409" y="888"/>
                  </a:cubicBezTo>
                  <a:cubicBezTo>
                    <a:pt x="398" y="860"/>
                    <a:pt x="378" y="840"/>
                    <a:pt x="349" y="830"/>
                  </a:cubicBezTo>
                  <a:cubicBezTo>
                    <a:pt x="335" y="825"/>
                    <a:pt x="335" y="825"/>
                    <a:pt x="333" y="839"/>
                  </a:cubicBezTo>
                  <a:cubicBezTo>
                    <a:pt x="332" y="843"/>
                    <a:pt x="332" y="847"/>
                    <a:pt x="331" y="851"/>
                  </a:cubicBezTo>
                  <a:cubicBezTo>
                    <a:pt x="331" y="854"/>
                    <a:pt x="331" y="856"/>
                    <a:pt x="328" y="858"/>
                  </a:cubicBezTo>
                  <a:cubicBezTo>
                    <a:pt x="325" y="859"/>
                    <a:pt x="322" y="859"/>
                    <a:pt x="319" y="860"/>
                  </a:cubicBezTo>
                  <a:cubicBezTo>
                    <a:pt x="315" y="861"/>
                    <a:pt x="314" y="859"/>
                    <a:pt x="315" y="856"/>
                  </a:cubicBezTo>
                  <a:cubicBezTo>
                    <a:pt x="317" y="845"/>
                    <a:pt x="318" y="834"/>
                    <a:pt x="320" y="824"/>
                  </a:cubicBezTo>
                  <a:cubicBezTo>
                    <a:pt x="321" y="819"/>
                    <a:pt x="320" y="817"/>
                    <a:pt x="315" y="815"/>
                  </a:cubicBezTo>
                  <a:cubicBezTo>
                    <a:pt x="302" y="810"/>
                    <a:pt x="288" y="805"/>
                    <a:pt x="275" y="799"/>
                  </a:cubicBezTo>
                  <a:cubicBezTo>
                    <a:pt x="272" y="798"/>
                    <a:pt x="269" y="798"/>
                    <a:pt x="266" y="799"/>
                  </a:cubicBezTo>
                  <a:cubicBezTo>
                    <a:pt x="252" y="805"/>
                    <a:pt x="239" y="810"/>
                    <a:pt x="225" y="816"/>
                  </a:cubicBezTo>
                  <a:cubicBezTo>
                    <a:pt x="221" y="817"/>
                    <a:pt x="220" y="819"/>
                    <a:pt x="221" y="823"/>
                  </a:cubicBezTo>
                  <a:cubicBezTo>
                    <a:pt x="222" y="829"/>
                    <a:pt x="222" y="835"/>
                    <a:pt x="223" y="841"/>
                  </a:cubicBezTo>
                  <a:cubicBezTo>
                    <a:pt x="219" y="844"/>
                    <a:pt x="215" y="842"/>
                    <a:pt x="210" y="841"/>
                  </a:cubicBezTo>
                  <a:cubicBezTo>
                    <a:pt x="207" y="838"/>
                    <a:pt x="207" y="834"/>
                    <a:pt x="206" y="830"/>
                  </a:cubicBezTo>
                  <a:cubicBezTo>
                    <a:pt x="206" y="827"/>
                    <a:pt x="204" y="825"/>
                    <a:pt x="201" y="827"/>
                  </a:cubicBezTo>
                  <a:cubicBezTo>
                    <a:pt x="186" y="833"/>
                    <a:pt x="170" y="838"/>
                    <a:pt x="158" y="849"/>
                  </a:cubicBezTo>
                  <a:cubicBezTo>
                    <a:pt x="140" y="866"/>
                    <a:pt x="128" y="886"/>
                    <a:pt x="127" y="911"/>
                  </a:cubicBezTo>
                  <a:cubicBezTo>
                    <a:pt x="125" y="932"/>
                    <a:pt x="136" y="948"/>
                    <a:pt x="151" y="960"/>
                  </a:cubicBezTo>
                  <a:cubicBezTo>
                    <a:pt x="159" y="967"/>
                    <a:pt x="168" y="972"/>
                    <a:pt x="177" y="976"/>
                  </a:cubicBezTo>
                  <a:cubicBezTo>
                    <a:pt x="180" y="978"/>
                    <a:pt x="185" y="979"/>
                    <a:pt x="184" y="982"/>
                  </a:cubicBezTo>
                  <a:cubicBezTo>
                    <a:pt x="182" y="986"/>
                    <a:pt x="177" y="983"/>
                    <a:pt x="174" y="982"/>
                  </a:cubicBezTo>
                  <a:cubicBezTo>
                    <a:pt x="171" y="982"/>
                    <a:pt x="168" y="980"/>
                    <a:pt x="164" y="980"/>
                  </a:cubicBezTo>
                  <a:cubicBezTo>
                    <a:pt x="164" y="980"/>
                    <a:pt x="163" y="981"/>
                    <a:pt x="164" y="981"/>
                  </a:cubicBezTo>
                  <a:cubicBezTo>
                    <a:pt x="169" y="997"/>
                    <a:pt x="167" y="1013"/>
                    <a:pt x="165" y="1029"/>
                  </a:cubicBezTo>
                  <a:cubicBezTo>
                    <a:pt x="164" y="1033"/>
                    <a:pt x="163" y="1037"/>
                    <a:pt x="163" y="1040"/>
                  </a:cubicBezTo>
                  <a:cubicBezTo>
                    <a:pt x="162" y="1042"/>
                    <a:pt x="161" y="1045"/>
                    <a:pt x="159" y="1045"/>
                  </a:cubicBezTo>
                  <a:cubicBezTo>
                    <a:pt x="157" y="1045"/>
                    <a:pt x="157" y="1042"/>
                    <a:pt x="157" y="1040"/>
                  </a:cubicBezTo>
                  <a:cubicBezTo>
                    <a:pt x="158" y="1032"/>
                    <a:pt x="157" y="1024"/>
                    <a:pt x="157" y="1016"/>
                  </a:cubicBezTo>
                  <a:cubicBezTo>
                    <a:pt x="156" y="1001"/>
                    <a:pt x="153" y="987"/>
                    <a:pt x="144" y="975"/>
                  </a:cubicBezTo>
                  <a:cubicBezTo>
                    <a:pt x="137" y="966"/>
                    <a:pt x="128" y="961"/>
                    <a:pt x="119" y="955"/>
                  </a:cubicBezTo>
                  <a:cubicBezTo>
                    <a:pt x="116" y="957"/>
                    <a:pt x="117" y="960"/>
                    <a:pt x="117" y="963"/>
                  </a:cubicBezTo>
                  <a:cubicBezTo>
                    <a:pt x="116" y="987"/>
                    <a:pt x="113" y="1010"/>
                    <a:pt x="101" y="1032"/>
                  </a:cubicBezTo>
                  <a:cubicBezTo>
                    <a:pt x="96" y="1041"/>
                    <a:pt x="92" y="1051"/>
                    <a:pt x="91" y="1062"/>
                  </a:cubicBezTo>
                  <a:cubicBezTo>
                    <a:pt x="89" y="1079"/>
                    <a:pt x="96" y="1093"/>
                    <a:pt x="106" y="1106"/>
                  </a:cubicBezTo>
                  <a:cubicBezTo>
                    <a:pt x="108" y="1109"/>
                    <a:pt x="113" y="1112"/>
                    <a:pt x="109" y="1115"/>
                  </a:cubicBezTo>
                  <a:cubicBezTo>
                    <a:pt x="107" y="1118"/>
                    <a:pt x="103" y="1113"/>
                    <a:pt x="100" y="1111"/>
                  </a:cubicBezTo>
                  <a:cubicBezTo>
                    <a:pt x="99" y="1110"/>
                    <a:pt x="99" y="1109"/>
                    <a:pt x="97" y="1108"/>
                  </a:cubicBezTo>
                  <a:cubicBezTo>
                    <a:pt x="97" y="1115"/>
                    <a:pt x="97" y="1122"/>
                    <a:pt x="94" y="1128"/>
                  </a:cubicBezTo>
                  <a:cubicBezTo>
                    <a:pt x="89" y="1132"/>
                    <a:pt x="88" y="1132"/>
                    <a:pt x="86" y="1127"/>
                  </a:cubicBezTo>
                  <a:cubicBezTo>
                    <a:pt x="87" y="1107"/>
                    <a:pt x="78" y="1088"/>
                    <a:pt x="74" y="1068"/>
                  </a:cubicBezTo>
                  <a:cubicBezTo>
                    <a:pt x="61" y="1085"/>
                    <a:pt x="49" y="1102"/>
                    <a:pt x="39" y="1121"/>
                  </a:cubicBezTo>
                  <a:cubicBezTo>
                    <a:pt x="38" y="1123"/>
                    <a:pt x="37" y="1126"/>
                    <a:pt x="34" y="1127"/>
                  </a:cubicBezTo>
                  <a:cubicBezTo>
                    <a:pt x="26" y="1128"/>
                    <a:pt x="22" y="1125"/>
                    <a:pt x="23" y="1118"/>
                  </a:cubicBezTo>
                  <a:cubicBezTo>
                    <a:pt x="34" y="1104"/>
                    <a:pt x="44" y="1088"/>
                    <a:pt x="53" y="1073"/>
                  </a:cubicBezTo>
                  <a:cubicBezTo>
                    <a:pt x="54" y="1071"/>
                    <a:pt x="55" y="1069"/>
                    <a:pt x="56" y="1067"/>
                  </a:cubicBezTo>
                  <a:cubicBezTo>
                    <a:pt x="49" y="1067"/>
                    <a:pt x="42" y="1069"/>
                    <a:pt x="36" y="1070"/>
                  </a:cubicBezTo>
                  <a:cubicBezTo>
                    <a:pt x="28" y="1071"/>
                    <a:pt x="20" y="1070"/>
                    <a:pt x="12" y="1070"/>
                  </a:cubicBezTo>
                  <a:cubicBezTo>
                    <a:pt x="10" y="1070"/>
                    <a:pt x="8" y="1070"/>
                    <a:pt x="8" y="1068"/>
                  </a:cubicBezTo>
                  <a:cubicBezTo>
                    <a:pt x="7" y="1066"/>
                    <a:pt x="10" y="1065"/>
                    <a:pt x="11" y="1064"/>
                  </a:cubicBezTo>
                  <a:cubicBezTo>
                    <a:pt x="16" y="1063"/>
                    <a:pt x="20" y="1063"/>
                    <a:pt x="25" y="1061"/>
                  </a:cubicBezTo>
                  <a:cubicBezTo>
                    <a:pt x="19" y="1057"/>
                    <a:pt x="14" y="1055"/>
                    <a:pt x="9" y="1051"/>
                  </a:cubicBezTo>
                  <a:cubicBezTo>
                    <a:pt x="8" y="1049"/>
                    <a:pt x="5" y="1048"/>
                    <a:pt x="6" y="1045"/>
                  </a:cubicBezTo>
                  <a:cubicBezTo>
                    <a:pt x="8" y="1043"/>
                    <a:pt x="10" y="1045"/>
                    <a:pt x="12" y="1046"/>
                  </a:cubicBezTo>
                  <a:cubicBezTo>
                    <a:pt x="18" y="1048"/>
                    <a:pt x="24" y="1051"/>
                    <a:pt x="31" y="1052"/>
                  </a:cubicBezTo>
                  <a:cubicBezTo>
                    <a:pt x="50" y="1057"/>
                    <a:pt x="64" y="1052"/>
                    <a:pt x="76" y="1036"/>
                  </a:cubicBezTo>
                  <a:cubicBezTo>
                    <a:pt x="80" y="1031"/>
                    <a:pt x="83" y="1025"/>
                    <a:pt x="85" y="1019"/>
                  </a:cubicBezTo>
                  <a:cubicBezTo>
                    <a:pt x="88" y="1011"/>
                    <a:pt x="90" y="1003"/>
                    <a:pt x="92" y="995"/>
                  </a:cubicBezTo>
                  <a:cubicBezTo>
                    <a:pt x="93" y="987"/>
                    <a:pt x="94" y="979"/>
                    <a:pt x="94" y="970"/>
                  </a:cubicBezTo>
                  <a:cubicBezTo>
                    <a:pt x="91" y="970"/>
                    <a:pt x="88" y="973"/>
                    <a:pt x="86" y="974"/>
                  </a:cubicBezTo>
                  <a:cubicBezTo>
                    <a:pt x="75" y="980"/>
                    <a:pt x="64" y="984"/>
                    <a:pt x="53" y="989"/>
                  </a:cubicBezTo>
                  <a:cubicBezTo>
                    <a:pt x="43" y="993"/>
                    <a:pt x="33" y="999"/>
                    <a:pt x="24" y="1006"/>
                  </a:cubicBezTo>
                  <a:cubicBezTo>
                    <a:pt x="21" y="1010"/>
                    <a:pt x="18" y="1014"/>
                    <a:pt x="16" y="1018"/>
                  </a:cubicBezTo>
                  <a:cubicBezTo>
                    <a:pt x="16" y="1020"/>
                    <a:pt x="15" y="1021"/>
                    <a:pt x="13" y="1021"/>
                  </a:cubicBezTo>
                  <a:cubicBezTo>
                    <a:pt x="11" y="1021"/>
                    <a:pt x="11" y="1019"/>
                    <a:pt x="11" y="1017"/>
                  </a:cubicBezTo>
                  <a:cubicBezTo>
                    <a:pt x="12" y="1011"/>
                    <a:pt x="14" y="1005"/>
                    <a:pt x="18" y="1001"/>
                  </a:cubicBezTo>
                  <a:cubicBezTo>
                    <a:pt x="22" y="994"/>
                    <a:pt x="28" y="988"/>
                    <a:pt x="34" y="983"/>
                  </a:cubicBezTo>
                  <a:cubicBezTo>
                    <a:pt x="35" y="982"/>
                    <a:pt x="36" y="982"/>
                    <a:pt x="37" y="979"/>
                  </a:cubicBezTo>
                  <a:cubicBezTo>
                    <a:pt x="28" y="977"/>
                    <a:pt x="19" y="974"/>
                    <a:pt x="11" y="971"/>
                  </a:cubicBezTo>
                  <a:cubicBezTo>
                    <a:pt x="8" y="970"/>
                    <a:pt x="6" y="969"/>
                    <a:pt x="4" y="967"/>
                  </a:cubicBezTo>
                  <a:cubicBezTo>
                    <a:pt x="2" y="966"/>
                    <a:pt x="0" y="965"/>
                    <a:pt x="1" y="963"/>
                  </a:cubicBezTo>
                  <a:cubicBezTo>
                    <a:pt x="2" y="960"/>
                    <a:pt x="4" y="961"/>
                    <a:pt x="6" y="961"/>
                  </a:cubicBezTo>
                  <a:cubicBezTo>
                    <a:pt x="15" y="964"/>
                    <a:pt x="24" y="965"/>
                    <a:pt x="33" y="966"/>
                  </a:cubicBezTo>
                  <a:cubicBezTo>
                    <a:pt x="58" y="969"/>
                    <a:pt x="86" y="959"/>
                    <a:pt x="95" y="929"/>
                  </a:cubicBezTo>
                  <a:cubicBezTo>
                    <a:pt x="98" y="917"/>
                    <a:pt x="101" y="904"/>
                    <a:pt x="105" y="891"/>
                  </a:cubicBezTo>
                  <a:cubicBezTo>
                    <a:pt x="87" y="896"/>
                    <a:pt x="70" y="896"/>
                    <a:pt x="54" y="901"/>
                  </a:cubicBezTo>
                  <a:cubicBezTo>
                    <a:pt x="44" y="904"/>
                    <a:pt x="35" y="909"/>
                    <a:pt x="27" y="916"/>
                  </a:cubicBezTo>
                  <a:cubicBezTo>
                    <a:pt x="25" y="918"/>
                    <a:pt x="23" y="921"/>
                    <a:pt x="21" y="920"/>
                  </a:cubicBezTo>
                  <a:cubicBezTo>
                    <a:pt x="18" y="918"/>
                    <a:pt x="21" y="915"/>
                    <a:pt x="22" y="912"/>
                  </a:cubicBezTo>
                  <a:cubicBezTo>
                    <a:pt x="27" y="903"/>
                    <a:pt x="32" y="899"/>
                    <a:pt x="49" y="889"/>
                  </a:cubicBezTo>
                  <a:cubicBezTo>
                    <a:pt x="43" y="885"/>
                    <a:pt x="36" y="883"/>
                    <a:pt x="30" y="878"/>
                  </a:cubicBezTo>
                  <a:cubicBezTo>
                    <a:pt x="27" y="876"/>
                    <a:pt x="23" y="874"/>
                    <a:pt x="20" y="871"/>
                  </a:cubicBezTo>
                  <a:cubicBezTo>
                    <a:pt x="18" y="869"/>
                    <a:pt x="16" y="868"/>
                    <a:pt x="17" y="865"/>
                  </a:cubicBezTo>
                  <a:cubicBezTo>
                    <a:pt x="19" y="862"/>
                    <a:pt x="22" y="864"/>
                    <a:pt x="24" y="865"/>
                  </a:cubicBezTo>
                  <a:cubicBezTo>
                    <a:pt x="26" y="866"/>
                    <a:pt x="29" y="868"/>
                    <a:pt x="31" y="869"/>
                  </a:cubicBezTo>
                  <a:cubicBezTo>
                    <a:pt x="44" y="876"/>
                    <a:pt x="58" y="880"/>
                    <a:pt x="73" y="881"/>
                  </a:cubicBezTo>
                  <a:cubicBezTo>
                    <a:pt x="91" y="881"/>
                    <a:pt x="107" y="875"/>
                    <a:pt x="118" y="861"/>
                  </a:cubicBezTo>
                  <a:cubicBezTo>
                    <a:pt x="127" y="850"/>
                    <a:pt x="133" y="838"/>
                    <a:pt x="143" y="828"/>
                  </a:cubicBezTo>
                  <a:cubicBezTo>
                    <a:pt x="145" y="826"/>
                    <a:pt x="144" y="824"/>
                    <a:pt x="142" y="823"/>
                  </a:cubicBezTo>
                  <a:cubicBezTo>
                    <a:pt x="128" y="817"/>
                    <a:pt x="117" y="806"/>
                    <a:pt x="105" y="797"/>
                  </a:cubicBezTo>
                  <a:cubicBezTo>
                    <a:pt x="97" y="791"/>
                    <a:pt x="87" y="787"/>
                    <a:pt x="77" y="784"/>
                  </a:cubicBezTo>
                  <a:cubicBezTo>
                    <a:pt x="76" y="784"/>
                    <a:pt x="75" y="784"/>
                    <a:pt x="74" y="783"/>
                  </a:cubicBezTo>
                  <a:cubicBezTo>
                    <a:pt x="72" y="782"/>
                    <a:pt x="70" y="782"/>
                    <a:pt x="71" y="779"/>
                  </a:cubicBezTo>
                  <a:cubicBezTo>
                    <a:pt x="71" y="777"/>
                    <a:pt x="73" y="777"/>
                    <a:pt x="75" y="777"/>
                  </a:cubicBezTo>
                  <a:cubicBezTo>
                    <a:pt x="86" y="778"/>
                    <a:pt x="97" y="780"/>
                    <a:pt x="107" y="783"/>
                  </a:cubicBezTo>
                  <a:cubicBezTo>
                    <a:pt x="109" y="783"/>
                    <a:pt x="110" y="783"/>
                    <a:pt x="111" y="784"/>
                  </a:cubicBezTo>
                  <a:cubicBezTo>
                    <a:pt x="114" y="785"/>
                    <a:pt x="115" y="784"/>
                    <a:pt x="115" y="781"/>
                  </a:cubicBezTo>
                  <a:cubicBezTo>
                    <a:pt x="115" y="766"/>
                    <a:pt x="120" y="751"/>
                    <a:pt x="122" y="736"/>
                  </a:cubicBezTo>
                  <a:cubicBezTo>
                    <a:pt x="123" y="727"/>
                    <a:pt x="122" y="719"/>
                    <a:pt x="118" y="711"/>
                  </a:cubicBezTo>
                  <a:cubicBezTo>
                    <a:pt x="117" y="710"/>
                    <a:pt x="117" y="709"/>
                    <a:pt x="116" y="708"/>
                  </a:cubicBezTo>
                  <a:cubicBezTo>
                    <a:pt x="116" y="707"/>
                    <a:pt x="115" y="705"/>
                    <a:pt x="116" y="704"/>
                  </a:cubicBezTo>
                  <a:cubicBezTo>
                    <a:pt x="118" y="702"/>
                    <a:pt x="120" y="704"/>
                    <a:pt x="121" y="705"/>
                  </a:cubicBezTo>
                  <a:cubicBezTo>
                    <a:pt x="126" y="709"/>
                    <a:pt x="128" y="714"/>
                    <a:pt x="131" y="720"/>
                  </a:cubicBezTo>
                  <a:cubicBezTo>
                    <a:pt x="135" y="711"/>
                    <a:pt x="141" y="703"/>
                    <a:pt x="147" y="695"/>
                  </a:cubicBezTo>
                  <a:cubicBezTo>
                    <a:pt x="149" y="693"/>
                    <a:pt x="151" y="689"/>
                    <a:pt x="154" y="691"/>
                  </a:cubicBezTo>
                  <a:cubicBezTo>
                    <a:pt x="158" y="693"/>
                    <a:pt x="154" y="696"/>
                    <a:pt x="153" y="699"/>
                  </a:cubicBezTo>
                  <a:cubicBezTo>
                    <a:pt x="142" y="717"/>
                    <a:pt x="134" y="736"/>
                    <a:pt x="131" y="757"/>
                  </a:cubicBezTo>
                  <a:cubicBezTo>
                    <a:pt x="129" y="768"/>
                    <a:pt x="129" y="780"/>
                    <a:pt x="133" y="791"/>
                  </a:cubicBezTo>
                  <a:cubicBezTo>
                    <a:pt x="137" y="802"/>
                    <a:pt x="145" y="807"/>
                    <a:pt x="156" y="809"/>
                  </a:cubicBezTo>
                  <a:cubicBezTo>
                    <a:pt x="171" y="811"/>
                    <a:pt x="184" y="807"/>
                    <a:pt x="196" y="799"/>
                  </a:cubicBezTo>
                  <a:cubicBezTo>
                    <a:pt x="199" y="797"/>
                    <a:pt x="200" y="794"/>
                    <a:pt x="199" y="791"/>
                  </a:cubicBezTo>
                  <a:cubicBezTo>
                    <a:pt x="192" y="760"/>
                    <a:pt x="185" y="729"/>
                    <a:pt x="172" y="699"/>
                  </a:cubicBezTo>
                  <a:cubicBezTo>
                    <a:pt x="166" y="686"/>
                    <a:pt x="160" y="675"/>
                    <a:pt x="150" y="665"/>
                  </a:cubicBezTo>
                  <a:cubicBezTo>
                    <a:pt x="149" y="664"/>
                    <a:pt x="149" y="663"/>
                    <a:pt x="148" y="661"/>
                  </a:cubicBezTo>
                  <a:cubicBezTo>
                    <a:pt x="148" y="660"/>
                    <a:pt x="148" y="658"/>
                    <a:pt x="149" y="656"/>
                  </a:cubicBezTo>
                  <a:cubicBezTo>
                    <a:pt x="152" y="650"/>
                    <a:pt x="153" y="649"/>
                    <a:pt x="159" y="653"/>
                  </a:cubicBezTo>
                  <a:cubicBezTo>
                    <a:pt x="159" y="654"/>
                    <a:pt x="160" y="654"/>
                    <a:pt x="160" y="654"/>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 name="Freeform 46">
              <a:extLst>
                <a:ext uri="{FF2B5EF4-FFF2-40B4-BE49-F238E27FC236}">
                  <a16:creationId xmlns:a16="http://schemas.microsoft.com/office/drawing/2014/main" id="{9D10B66D-7206-20C2-1C43-DC29B572D811}"/>
                </a:ext>
              </a:extLst>
            </p:cNvPr>
            <p:cNvSpPr/>
            <p:nvPr/>
          </p:nvSpPr>
          <p:spPr bwMode="auto">
            <a:xfrm>
              <a:off x="6556375" y="2922588"/>
              <a:ext cx="360363" cy="1068388"/>
            </a:xfrm>
            <a:custGeom>
              <a:avLst/>
              <a:gdLst>
                <a:gd name="T0" fmla="*/ 6 w 171"/>
                <a:gd name="T1" fmla="*/ 0 h 507"/>
                <a:gd name="T2" fmla="*/ 35 w 171"/>
                <a:gd name="T3" fmla="*/ 33 h 507"/>
                <a:gd name="T4" fmla="*/ 98 w 171"/>
                <a:gd name="T5" fmla="*/ 130 h 507"/>
                <a:gd name="T6" fmla="*/ 145 w 171"/>
                <a:gd name="T7" fmla="*/ 218 h 507"/>
                <a:gd name="T8" fmla="*/ 159 w 171"/>
                <a:gd name="T9" fmla="*/ 372 h 507"/>
                <a:gd name="T10" fmla="*/ 146 w 171"/>
                <a:gd name="T11" fmla="*/ 465 h 507"/>
                <a:gd name="T12" fmla="*/ 141 w 171"/>
                <a:gd name="T13" fmla="*/ 503 h 507"/>
                <a:gd name="T14" fmla="*/ 132 w 171"/>
                <a:gd name="T15" fmla="*/ 505 h 507"/>
                <a:gd name="T16" fmla="*/ 126 w 171"/>
                <a:gd name="T17" fmla="*/ 502 h 507"/>
                <a:gd name="T18" fmla="*/ 129 w 171"/>
                <a:gd name="T19" fmla="*/ 486 h 507"/>
                <a:gd name="T20" fmla="*/ 135 w 171"/>
                <a:gd name="T21" fmla="*/ 486 h 507"/>
                <a:gd name="T22" fmla="*/ 139 w 171"/>
                <a:gd name="T23" fmla="*/ 483 h 507"/>
                <a:gd name="T24" fmla="*/ 137 w 171"/>
                <a:gd name="T25" fmla="*/ 480 h 507"/>
                <a:gd name="T26" fmla="*/ 130 w 171"/>
                <a:gd name="T27" fmla="*/ 472 h 507"/>
                <a:gd name="T28" fmla="*/ 135 w 171"/>
                <a:gd name="T29" fmla="*/ 425 h 507"/>
                <a:gd name="T30" fmla="*/ 147 w 171"/>
                <a:gd name="T31" fmla="*/ 350 h 507"/>
                <a:gd name="T32" fmla="*/ 140 w 171"/>
                <a:gd name="T33" fmla="*/ 248 h 507"/>
                <a:gd name="T34" fmla="*/ 94 w 171"/>
                <a:gd name="T35" fmla="*/ 152 h 507"/>
                <a:gd name="T36" fmla="*/ 17 w 171"/>
                <a:gd name="T37" fmla="*/ 34 h 507"/>
                <a:gd name="T38" fmla="*/ 2 w 171"/>
                <a:gd name="T39" fmla="*/ 14 h 507"/>
                <a:gd name="T40" fmla="*/ 6 w 171"/>
                <a:gd name="T41"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1" h="507">
                  <a:moveTo>
                    <a:pt x="6" y="0"/>
                  </a:moveTo>
                  <a:cubicBezTo>
                    <a:pt x="18" y="9"/>
                    <a:pt x="27" y="21"/>
                    <a:pt x="35" y="33"/>
                  </a:cubicBezTo>
                  <a:cubicBezTo>
                    <a:pt x="56" y="65"/>
                    <a:pt x="77" y="97"/>
                    <a:pt x="98" y="130"/>
                  </a:cubicBezTo>
                  <a:cubicBezTo>
                    <a:pt x="116" y="158"/>
                    <a:pt x="132" y="187"/>
                    <a:pt x="145" y="218"/>
                  </a:cubicBezTo>
                  <a:cubicBezTo>
                    <a:pt x="166" y="268"/>
                    <a:pt x="171" y="319"/>
                    <a:pt x="159" y="372"/>
                  </a:cubicBezTo>
                  <a:cubicBezTo>
                    <a:pt x="152" y="403"/>
                    <a:pt x="149" y="434"/>
                    <a:pt x="146" y="465"/>
                  </a:cubicBezTo>
                  <a:cubicBezTo>
                    <a:pt x="145" y="478"/>
                    <a:pt x="144" y="490"/>
                    <a:pt x="141" y="503"/>
                  </a:cubicBezTo>
                  <a:cubicBezTo>
                    <a:pt x="138" y="504"/>
                    <a:pt x="135" y="503"/>
                    <a:pt x="132" y="505"/>
                  </a:cubicBezTo>
                  <a:cubicBezTo>
                    <a:pt x="129" y="507"/>
                    <a:pt x="127" y="506"/>
                    <a:pt x="126" y="502"/>
                  </a:cubicBezTo>
                  <a:cubicBezTo>
                    <a:pt x="126" y="496"/>
                    <a:pt x="127" y="491"/>
                    <a:pt x="129" y="486"/>
                  </a:cubicBezTo>
                  <a:cubicBezTo>
                    <a:pt x="131" y="484"/>
                    <a:pt x="133" y="486"/>
                    <a:pt x="135" y="486"/>
                  </a:cubicBezTo>
                  <a:cubicBezTo>
                    <a:pt x="137" y="486"/>
                    <a:pt x="138" y="485"/>
                    <a:pt x="139" y="483"/>
                  </a:cubicBezTo>
                  <a:cubicBezTo>
                    <a:pt x="139" y="482"/>
                    <a:pt x="138" y="481"/>
                    <a:pt x="137" y="480"/>
                  </a:cubicBezTo>
                  <a:cubicBezTo>
                    <a:pt x="133" y="478"/>
                    <a:pt x="130" y="476"/>
                    <a:pt x="130" y="472"/>
                  </a:cubicBezTo>
                  <a:cubicBezTo>
                    <a:pt x="131" y="456"/>
                    <a:pt x="133" y="440"/>
                    <a:pt x="135" y="425"/>
                  </a:cubicBezTo>
                  <a:cubicBezTo>
                    <a:pt x="137" y="399"/>
                    <a:pt x="142" y="374"/>
                    <a:pt x="147" y="350"/>
                  </a:cubicBezTo>
                  <a:cubicBezTo>
                    <a:pt x="154" y="315"/>
                    <a:pt x="150" y="281"/>
                    <a:pt x="140" y="248"/>
                  </a:cubicBezTo>
                  <a:cubicBezTo>
                    <a:pt x="129" y="214"/>
                    <a:pt x="112" y="183"/>
                    <a:pt x="94" y="152"/>
                  </a:cubicBezTo>
                  <a:cubicBezTo>
                    <a:pt x="69" y="112"/>
                    <a:pt x="41" y="74"/>
                    <a:pt x="17" y="34"/>
                  </a:cubicBezTo>
                  <a:cubicBezTo>
                    <a:pt x="12" y="26"/>
                    <a:pt x="6" y="21"/>
                    <a:pt x="2" y="14"/>
                  </a:cubicBezTo>
                  <a:cubicBezTo>
                    <a:pt x="0" y="6"/>
                    <a:pt x="1" y="3"/>
                    <a:pt x="6" y="0"/>
                  </a:cubicBezTo>
                  <a:close/>
                </a:path>
              </a:pathLst>
            </a:custGeom>
            <a:solidFill>
              <a:srgbClr val="4BA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 name="Freeform 47">
              <a:extLst>
                <a:ext uri="{FF2B5EF4-FFF2-40B4-BE49-F238E27FC236}">
                  <a16:creationId xmlns:a16="http://schemas.microsoft.com/office/drawing/2014/main" id="{F257D495-DB91-05C1-6732-8CDF812EBEC8}"/>
                </a:ext>
              </a:extLst>
            </p:cNvPr>
            <p:cNvSpPr/>
            <p:nvPr/>
          </p:nvSpPr>
          <p:spPr bwMode="auto">
            <a:xfrm>
              <a:off x="5543550" y="2928938"/>
              <a:ext cx="358775" cy="976313"/>
            </a:xfrm>
            <a:custGeom>
              <a:avLst/>
              <a:gdLst>
                <a:gd name="T0" fmla="*/ 27 w 170"/>
                <a:gd name="T1" fmla="*/ 463 h 463"/>
                <a:gd name="T2" fmla="*/ 11 w 170"/>
                <a:gd name="T3" fmla="*/ 355 h 463"/>
                <a:gd name="T4" fmla="*/ 34 w 170"/>
                <a:gd name="T5" fmla="*/ 201 h 463"/>
                <a:gd name="T6" fmla="*/ 114 w 170"/>
                <a:gd name="T7" fmla="*/ 67 h 463"/>
                <a:gd name="T8" fmla="*/ 145 w 170"/>
                <a:gd name="T9" fmla="*/ 21 h 463"/>
                <a:gd name="T10" fmla="*/ 156 w 170"/>
                <a:gd name="T11" fmla="*/ 7 h 463"/>
                <a:gd name="T12" fmla="*/ 163 w 170"/>
                <a:gd name="T13" fmla="*/ 2 h 463"/>
                <a:gd name="T14" fmla="*/ 169 w 170"/>
                <a:gd name="T15" fmla="*/ 7 h 463"/>
                <a:gd name="T16" fmla="*/ 170 w 170"/>
                <a:gd name="T17" fmla="*/ 11 h 463"/>
                <a:gd name="T18" fmla="*/ 120 w 170"/>
                <a:gd name="T19" fmla="*/ 87 h 463"/>
                <a:gd name="T20" fmla="*/ 59 w 170"/>
                <a:gd name="T21" fmla="*/ 184 h 463"/>
                <a:gd name="T22" fmla="*/ 23 w 170"/>
                <a:gd name="T23" fmla="*/ 288 h 463"/>
                <a:gd name="T24" fmla="*/ 27 w 170"/>
                <a:gd name="T25" fmla="*/ 354 h 463"/>
                <a:gd name="T26" fmla="*/ 40 w 170"/>
                <a:gd name="T27" fmla="*/ 442 h 463"/>
                <a:gd name="T28" fmla="*/ 41 w 170"/>
                <a:gd name="T29" fmla="*/ 456 h 463"/>
                <a:gd name="T30" fmla="*/ 27 w 170"/>
                <a:gd name="T31"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0" h="462">
                  <a:moveTo>
                    <a:pt x="27" y="463"/>
                  </a:moveTo>
                  <a:cubicBezTo>
                    <a:pt x="24" y="427"/>
                    <a:pt x="19" y="391"/>
                    <a:pt x="11" y="355"/>
                  </a:cubicBezTo>
                  <a:cubicBezTo>
                    <a:pt x="0" y="301"/>
                    <a:pt x="12" y="250"/>
                    <a:pt x="34" y="201"/>
                  </a:cubicBezTo>
                  <a:cubicBezTo>
                    <a:pt x="56" y="153"/>
                    <a:pt x="86" y="111"/>
                    <a:pt x="114" y="67"/>
                  </a:cubicBezTo>
                  <a:cubicBezTo>
                    <a:pt x="124" y="52"/>
                    <a:pt x="134" y="36"/>
                    <a:pt x="145" y="21"/>
                  </a:cubicBezTo>
                  <a:cubicBezTo>
                    <a:pt x="148" y="15"/>
                    <a:pt x="152" y="11"/>
                    <a:pt x="156" y="7"/>
                  </a:cubicBezTo>
                  <a:cubicBezTo>
                    <a:pt x="159" y="6"/>
                    <a:pt x="160" y="4"/>
                    <a:pt x="163" y="2"/>
                  </a:cubicBezTo>
                  <a:cubicBezTo>
                    <a:pt x="168" y="0"/>
                    <a:pt x="169" y="1"/>
                    <a:pt x="169" y="7"/>
                  </a:cubicBezTo>
                  <a:cubicBezTo>
                    <a:pt x="169" y="8"/>
                    <a:pt x="170" y="10"/>
                    <a:pt x="170" y="11"/>
                  </a:cubicBezTo>
                  <a:cubicBezTo>
                    <a:pt x="152" y="36"/>
                    <a:pt x="137" y="62"/>
                    <a:pt x="120" y="87"/>
                  </a:cubicBezTo>
                  <a:cubicBezTo>
                    <a:pt x="99" y="118"/>
                    <a:pt x="77" y="150"/>
                    <a:pt x="59" y="184"/>
                  </a:cubicBezTo>
                  <a:cubicBezTo>
                    <a:pt x="42" y="217"/>
                    <a:pt x="28" y="251"/>
                    <a:pt x="23" y="288"/>
                  </a:cubicBezTo>
                  <a:cubicBezTo>
                    <a:pt x="20" y="310"/>
                    <a:pt x="22" y="332"/>
                    <a:pt x="27" y="354"/>
                  </a:cubicBezTo>
                  <a:cubicBezTo>
                    <a:pt x="34" y="383"/>
                    <a:pt x="38" y="413"/>
                    <a:pt x="40" y="442"/>
                  </a:cubicBezTo>
                  <a:cubicBezTo>
                    <a:pt x="41" y="447"/>
                    <a:pt x="42" y="452"/>
                    <a:pt x="41" y="456"/>
                  </a:cubicBezTo>
                  <a:cubicBezTo>
                    <a:pt x="36" y="459"/>
                    <a:pt x="33" y="463"/>
                    <a:pt x="27" y="463"/>
                  </a:cubicBezTo>
                  <a:close/>
                </a:path>
              </a:pathLst>
            </a:custGeom>
            <a:solidFill>
              <a:srgbClr val="4BA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 name="Freeform 48">
              <a:extLst>
                <a:ext uri="{FF2B5EF4-FFF2-40B4-BE49-F238E27FC236}">
                  <a16:creationId xmlns:a16="http://schemas.microsoft.com/office/drawing/2014/main" id="{3D9DAF71-5130-D107-7558-849877638AD7}"/>
                </a:ext>
              </a:extLst>
            </p:cNvPr>
            <p:cNvSpPr/>
            <p:nvPr/>
          </p:nvSpPr>
          <p:spPr bwMode="auto">
            <a:xfrm>
              <a:off x="6275388" y="1741488"/>
              <a:ext cx="160338" cy="266700"/>
            </a:xfrm>
            <a:custGeom>
              <a:avLst/>
              <a:gdLst>
                <a:gd name="T0" fmla="*/ 71 w 76"/>
                <a:gd name="T1" fmla="*/ 0 h 127"/>
                <a:gd name="T2" fmla="*/ 75 w 76"/>
                <a:gd name="T3" fmla="*/ 49 h 127"/>
                <a:gd name="T4" fmla="*/ 38 w 76"/>
                <a:gd name="T5" fmla="*/ 116 h 127"/>
                <a:gd name="T6" fmla="*/ 16 w 76"/>
                <a:gd name="T7" fmla="*/ 126 h 127"/>
                <a:gd name="T8" fmla="*/ 11 w 76"/>
                <a:gd name="T9" fmla="*/ 123 h 127"/>
                <a:gd name="T10" fmla="*/ 2 w 76"/>
                <a:gd name="T11" fmla="*/ 88 h 127"/>
                <a:gd name="T12" fmla="*/ 25 w 76"/>
                <a:gd name="T13" fmla="*/ 34 h 127"/>
                <a:gd name="T14" fmla="*/ 69 w 76"/>
                <a:gd name="T15" fmla="*/ 0 h 127"/>
                <a:gd name="T16" fmla="*/ 71 w 76"/>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7">
                  <a:moveTo>
                    <a:pt x="71" y="0"/>
                  </a:moveTo>
                  <a:cubicBezTo>
                    <a:pt x="72" y="17"/>
                    <a:pt x="74" y="33"/>
                    <a:pt x="75" y="49"/>
                  </a:cubicBezTo>
                  <a:cubicBezTo>
                    <a:pt x="76" y="79"/>
                    <a:pt x="66" y="102"/>
                    <a:pt x="38" y="116"/>
                  </a:cubicBezTo>
                  <a:cubicBezTo>
                    <a:pt x="30" y="119"/>
                    <a:pt x="23" y="122"/>
                    <a:pt x="16" y="126"/>
                  </a:cubicBezTo>
                  <a:cubicBezTo>
                    <a:pt x="13" y="127"/>
                    <a:pt x="12" y="127"/>
                    <a:pt x="11" y="123"/>
                  </a:cubicBezTo>
                  <a:cubicBezTo>
                    <a:pt x="8" y="111"/>
                    <a:pt x="3" y="100"/>
                    <a:pt x="2" y="88"/>
                  </a:cubicBezTo>
                  <a:cubicBezTo>
                    <a:pt x="0" y="66"/>
                    <a:pt x="9" y="48"/>
                    <a:pt x="25" y="34"/>
                  </a:cubicBezTo>
                  <a:cubicBezTo>
                    <a:pt x="39" y="22"/>
                    <a:pt x="54" y="11"/>
                    <a:pt x="69" y="0"/>
                  </a:cubicBezTo>
                  <a:cubicBezTo>
                    <a:pt x="69" y="0"/>
                    <a:pt x="70" y="0"/>
                    <a:pt x="71" y="0"/>
                  </a:cubicBezTo>
                  <a:close/>
                </a:path>
              </a:pathLst>
            </a:custGeom>
            <a:solidFill>
              <a:srgbClr val="B3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 name="Freeform 49">
              <a:extLst>
                <a:ext uri="{FF2B5EF4-FFF2-40B4-BE49-F238E27FC236}">
                  <a16:creationId xmlns:a16="http://schemas.microsoft.com/office/drawing/2014/main" id="{B0663FE3-C385-ADCC-6E36-E8420E9FE20C}"/>
                </a:ext>
              </a:extLst>
            </p:cNvPr>
            <p:cNvSpPr/>
            <p:nvPr/>
          </p:nvSpPr>
          <p:spPr bwMode="auto">
            <a:xfrm>
              <a:off x="6029325" y="1736726"/>
              <a:ext cx="157163" cy="271463"/>
            </a:xfrm>
            <a:custGeom>
              <a:avLst/>
              <a:gdLst>
                <a:gd name="T0" fmla="*/ 5 w 75"/>
                <a:gd name="T1" fmla="*/ 0 h 129"/>
                <a:gd name="T2" fmla="*/ 57 w 75"/>
                <a:gd name="T3" fmla="*/ 42 h 129"/>
                <a:gd name="T4" fmla="*/ 73 w 75"/>
                <a:gd name="T5" fmla="*/ 74 h 129"/>
                <a:gd name="T6" fmla="*/ 73 w 75"/>
                <a:gd name="T7" fmla="*/ 96 h 129"/>
                <a:gd name="T8" fmla="*/ 65 w 75"/>
                <a:gd name="T9" fmla="*/ 125 h 129"/>
                <a:gd name="T10" fmla="*/ 60 w 75"/>
                <a:gd name="T11" fmla="*/ 128 h 129"/>
                <a:gd name="T12" fmla="*/ 22 w 75"/>
                <a:gd name="T13" fmla="*/ 107 h 129"/>
                <a:gd name="T14" fmla="*/ 1 w 75"/>
                <a:gd name="T15" fmla="*/ 52 h 129"/>
                <a:gd name="T16" fmla="*/ 5 w 75"/>
                <a:gd name="T17"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29">
                  <a:moveTo>
                    <a:pt x="5" y="0"/>
                  </a:moveTo>
                  <a:cubicBezTo>
                    <a:pt x="23" y="15"/>
                    <a:pt x="42" y="26"/>
                    <a:pt x="57" y="42"/>
                  </a:cubicBezTo>
                  <a:cubicBezTo>
                    <a:pt x="66" y="51"/>
                    <a:pt x="71" y="62"/>
                    <a:pt x="73" y="74"/>
                  </a:cubicBezTo>
                  <a:cubicBezTo>
                    <a:pt x="75" y="81"/>
                    <a:pt x="74" y="89"/>
                    <a:pt x="73" y="96"/>
                  </a:cubicBezTo>
                  <a:cubicBezTo>
                    <a:pt x="71" y="105"/>
                    <a:pt x="68" y="115"/>
                    <a:pt x="65" y="125"/>
                  </a:cubicBezTo>
                  <a:cubicBezTo>
                    <a:pt x="64" y="128"/>
                    <a:pt x="63" y="129"/>
                    <a:pt x="60" y="128"/>
                  </a:cubicBezTo>
                  <a:cubicBezTo>
                    <a:pt x="47" y="122"/>
                    <a:pt x="33" y="117"/>
                    <a:pt x="22" y="107"/>
                  </a:cubicBezTo>
                  <a:cubicBezTo>
                    <a:pt x="5" y="92"/>
                    <a:pt x="0" y="73"/>
                    <a:pt x="1" y="52"/>
                  </a:cubicBezTo>
                  <a:cubicBezTo>
                    <a:pt x="1" y="35"/>
                    <a:pt x="3" y="19"/>
                    <a:pt x="5" y="0"/>
                  </a:cubicBezTo>
                  <a:close/>
                </a:path>
              </a:pathLst>
            </a:custGeom>
            <a:solidFill>
              <a:srgbClr val="B3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 name="Freeform 50">
              <a:extLst>
                <a:ext uri="{FF2B5EF4-FFF2-40B4-BE49-F238E27FC236}">
                  <a16:creationId xmlns:a16="http://schemas.microsoft.com/office/drawing/2014/main" id="{C2E4ED4E-8C57-6362-A008-505AA68F3DC0}"/>
                </a:ext>
              </a:extLst>
            </p:cNvPr>
            <p:cNvSpPr/>
            <p:nvPr/>
          </p:nvSpPr>
          <p:spPr bwMode="auto">
            <a:xfrm>
              <a:off x="5902325" y="2025651"/>
              <a:ext cx="217488" cy="142875"/>
            </a:xfrm>
            <a:custGeom>
              <a:avLst/>
              <a:gdLst>
                <a:gd name="T0" fmla="*/ 74 w 103"/>
                <a:gd name="T1" fmla="*/ 68 h 68"/>
                <a:gd name="T2" fmla="*/ 21 w 103"/>
                <a:gd name="T3" fmla="*/ 39 h 68"/>
                <a:gd name="T4" fmla="*/ 2 w 103"/>
                <a:gd name="T5" fmla="*/ 6 h 68"/>
                <a:gd name="T6" fmla="*/ 5 w 103"/>
                <a:gd name="T7" fmla="*/ 1 h 68"/>
                <a:gd name="T8" fmla="*/ 54 w 103"/>
                <a:gd name="T9" fmla="*/ 4 h 68"/>
                <a:gd name="T10" fmla="*/ 95 w 103"/>
                <a:gd name="T11" fmla="*/ 40 h 68"/>
                <a:gd name="T12" fmla="*/ 101 w 103"/>
                <a:gd name="T13" fmla="*/ 58 h 68"/>
                <a:gd name="T14" fmla="*/ 98 w 103"/>
                <a:gd name="T15" fmla="*/ 65 h 68"/>
                <a:gd name="T16" fmla="*/ 74 w 103"/>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68">
                  <a:moveTo>
                    <a:pt x="74" y="68"/>
                  </a:moveTo>
                  <a:cubicBezTo>
                    <a:pt x="48" y="68"/>
                    <a:pt x="33" y="57"/>
                    <a:pt x="21" y="39"/>
                  </a:cubicBezTo>
                  <a:cubicBezTo>
                    <a:pt x="14" y="29"/>
                    <a:pt x="9" y="17"/>
                    <a:pt x="2" y="6"/>
                  </a:cubicBezTo>
                  <a:cubicBezTo>
                    <a:pt x="0" y="2"/>
                    <a:pt x="0" y="0"/>
                    <a:pt x="5" y="1"/>
                  </a:cubicBezTo>
                  <a:cubicBezTo>
                    <a:pt x="22" y="2"/>
                    <a:pt x="38" y="1"/>
                    <a:pt x="54" y="4"/>
                  </a:cubicBezTo>
                  <a:cubicBezTo>
                    <a:pt x="74" y="8"/>
                    <a:pt x="88" y="20"/>
                    <a:pt x="95" y="40"/>
                  </a:cubicBezTo>
                  <a:cubicBezTo>
                    <a:pt x="97" y="46"/>
                    <a:pt x="99" y="52"/>
                    <a:pt x="101" y="58"/>
                  </a:cubicBezTo>
                  <a:cubicBezTo>
                    <a:pt x="103" y="62"/>
                    <a:pt x="102" y="64"/>
                    <a:pt x="98" y="65"/>
                  </a:cubicBezTo>
                  <a:cubicBezTo>
                    <a:pt x="89" y="66"/>
                    <a:pt x="80" y="68"/>
                    <a:pt x="74" y="68"/>
                  </a:cubicBezTo>
                  <a:close/>
                </a:path>
              </a:pathLst>
            </a:custGeom>
            <a:solidFill>
              <a:srgbClr val="B3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 name="Freeform 51">
              <a:extLst>
                <a:ext uri="{FF2B5EF4-FFF2-40B4-BE49-F238E27FC236}">
                  <a16:creationId xmlns:a16="http://schemas.microsoft.com/office/drawing/2014/main" id="{89E69EE2-6B4B-697D-2CF9-B4FC66F221EB}"/>
                </a:ext>
              </a:extLst>
            </p:cNvPr>
            <p:cNvSpPr/>
            <p:nvPr/>
          </p:nvSpPr>
          <p:spPr bwMode="auto">
            <a:xfrm>
              <a:off x="6345238" y="2025651"/>
              <a:ext cx="217488" cy="147638"/>
            </a:xfrm>
            <a:custGeom>
              <a:avLst/>
              <a:gdLst>
                <a:gd name="T0" fmla="*/ 103 w 103"/>
                <a:gd name="T1" fmla="*/ 0 h 70"/>
                <a:gd name="T2" fmla="*/ 92 w 103"/>
                <a:gd name="T3" fmla="*/ 20 h 70"/>
                <a:gd name="T4" fmla="*/ 77 w 103"/>
                <a:gd name="T5" fmla="*/ 46 h 70"/>
                <a:gd name="T6" fmla="*/ 22 w 103"/>
                <a:gd name="T7" fmla="*/ 67 h 70"/>
                <a:gd name="T8" fmla="*/ 5 w 103"/>
                <a:gd name="T9" fmla="*/ 65 h 70"/>
                <a:gd name="T10" fmla="*/ 1 w 103"/>
                <a:gd name="T11" fmla="*/ 61 h 70"/>
                <a:gd name="T12" fmla="*/ 22 w 103"/>
                <a:gd name="T13" fmla="*/ 18 h 70"/>
                <a:gd name="T14" fmla="*/ 55 w 103"/>
                <a:gd name="T15" fmla="*/ 3 h 70"/>
                <a:gd name="T16" fmla="*/ 103 w 103"/>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70">
                  <a:moveTo>
                    <a:pt x="103" y="0"/>
                  </a:moveTo>
                  <a:cubicBezTo>
                    <a:pt x="100" y="8"/>
                    <a:pt x="96" y="14"/>
                    <a:pt x="92" y="20"/>
                  </a:cubicBezTo>
                  <a:cubicBezTo>
                    <a:pt x="87" y="29"/>
                    <a:pt x="83" y="38"/>
                    <a:pt x="77" y="46"/>
                  </a:cubicBezTo>
                  <a:cubicBezTo>
                    <a:pt x="63" y="64"/>
                    <a:pt x="44" y="70"/>
                    <a:pt x="22" y="67"/>
                  </a:cubicBezTo>
                  <a:cubicBezTo>
                    <a:pt x="16" y="66"/>
                    <a:pt x="10" y="66"/>
                    <a:pt x="5" y="65"/>
                  </a:cubicBezTo>
                  <a:cubicBezTo>
                    <a:pt x="3" y="64"/>
                    <a:pt x="0" y="65"/>
                    <a:pt x="1" y="61"/>
                  </a:cubicBezTo>
                  <a:cubicBezTo>
                    <a:pt x="6" y="46"/>
                    <a:pt x="9" y="29"/>
                    <a:pt x="22" y="18"/>
                  </a:cubicBezTo>
                  <a:cubicBezTo>
                    <a:pt x="31" y="9"/>
                    <a:pt x="42" y="4"/>
                    <a:pt x="55" y="3"/>
                  </a:cubicBezTo>
                  <a:cubicBezTo>
                    <a:pt x="71" y="2"/>
                    <a:pt x="86" y="1"/>
                    <a:pt x="103" y="0"/>
                  </a:cubicBezTo>
                  <a:close/>
                </a:path>
              </a:pathLst>
            </a:custGeom>
            <a:solidFill>
              <a:srgbClr val="B3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 name="Freeform 52">
              <a:extLst>
                <a:ext uri="{FF2B5EF4-FFF2-40B4-BE49-F238E27FC236}">
                  <a16:creationId xmlns:a16="http://schemas.microsoft.com/office/drawing/2014/main" id="{91D99975-2C4A-078A-1A4F-C6840F236FEF}"/>
                </a:ext>
              </a:extLst>
            </p:cNvPr>
            <p:cNvSpPr/>
            <p:nvPr/>
          </p:nvSpPr>
          <p:spPr bwMode="auto">
            <a:xfrm>
              <a:off x="6167438" y="1508126"/>
              <a:ext cx="125413" cy="252413"/>
            </a:xfrm>
            <a:custGeom>
              <a:avLst/>
              <a:gdLst>
                <a:gd name="T0" fmla="*/ 59 w 59"/>
                <a:gd name="T1" fmla="*/ 66 h 120"/>
                <a:gd name="T2" fmla="*/ 49 w 59"/>
                <a:gd name="T3" fmla="*/ 97 h 120"/>
                <a:gd name="T4" fmla="*/ 33 w 59"/>
                <a:gd name="T5" fmla="*/ 116 h 120"/>
                <a:gd name="T6" fmla="*/ 28 w 59"/>
                <a:gd name="T7" fmla="*/ 117 h 120"/>
                <a:gd name="T8" fmla="*/ 3 w 59"/>
                <a:gd name="T9" fmla="*/ 76 h 120"/>
                <a:gd name="T10" fmla="*/ 9 w 59"/>
                <a:gd name="T11" fmla="*/ 38 h 120"/>
                <a:gd name="T12" fmla="*/ 28 w 59"/>
                <a:gd name="T13" fmla="*/ 3 h 120"/>
                <a:gd name="T14" fmla="*/ 33 w 59"/>
                <a:gd name="T15" fmla="*/ 3 h 120"/>
                <a:gd name="T16" fmla="*/ 58 w 59"/>
                <a:gd name="T17" fmla="*/ 54 h 120"/>
                <a:gd name="T18" fmla="*/ 59 w 59"/>
                <a:gd name="T19" fmla="*/ 6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20">
                  <a:moveTo>
                    <a:pt x="59" y="66"/>
                  </a:moveTo>
                  <a:cubicBezTo>
                    <a:pt x="59" y="78"/>
                    <a:pt x="55" y="88"/>
                    <a:pt x="49" y="97"/>
                  </a:cubicBezTo>
                  <a:cubicBezTo>
                    <a:pt x="44" y="104"/>
                    <a:pt x="38" y="110"/>
                    <a:pt x="33" y="116"/>
                  </a:cubicBezTo>
                  <a:cubicBezTo>
                    <a:pt x="32" y="118"/>
                    <a:pt x="30" y="120"/>
                    <a:pt x="28" y="117"/>
                  </a:cubicBezTo>
                  <a:cubicBezTo>
                    <a:pt x="18" y="104"/>
                    <a:pt x="6" y="93"/>
                    <a:pt x="3" y="76"/>
                  </a:cubicBezTo>
                  <a:cubicBezTo>
                    <a:pt x="0" y="62"/>
                    <a:pt x="3" y="50"/>
                    <a:pt x="9" y="38"/>
                  </a:cubicBezTo>
                  <a:cubicBezTo>
                    <a:pt x="15" y="26"/>
                    <a:pt x="22" y="15"/>
                    <a:pt x="28" y="3"/>
                  </a:cubicBezTo>
                  <a:cubicBezTo>
                    <a:pt x="29" y="1"/>
                    <a:pt x="31" y="0"/>
                    <a:pt x="33" y="3"/>
                  </a:cubicBezTo>
                  <a:cubicBezTo>
                    <a:pt x="41" y="20"/>
                    <a:pt x="54" y="35"/>
                    <a:pt x="58" y="54"/>
                  </a:cubicBezTo>
                  <a:cubicBezTo>
                    <a:pt x="58" y="58"/>
                    <a:pt x="59" y="62"/>
                    <a:pt x="59" y="66"/>
                  </a:cubicBezTo>
                  <a:close/>
                </a:path>
              </a:pathLst>
            </a:custGeom>
            <a:solidFill>
              <a:srgbClr val="B3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 name="Freeform 53">
              <a:extLst>
                <a:ext uri="{FF2B5EF4-FFF2-40B4-BE49-F238E27FC236}">
                  <a16:creationId xmlns:a16="http://schemas.microsoft.com/office/drawing/2014/main" id="{94FCA9D8-261D-71D5-5E81-48E5098E3FD6}"/>
                </a:ext>
              </a:extLst>
            </p:cNvPr>
            <p:cNvSpPr/>
            <p:nvPr/>
          </p:nvSpPr>
          <p:spPr bwMode="auto">
            <a:xfrm>
              <a:off x="5876925" y="2225676"/>
              <a:ext cx="252413" cy="136525"/>
            </a:xfrm>
            <a:custGeom>
              <a:avLst/>
              <a:gdLst>
                <a:gd name="T0" fmla="*/ 105 w 120"/>
                <a:gd name="T1" fmla="*/ 44 h 65"/>
                <a:gd name="T2" fmla="*/ 40 w 120"/>
                <a:gd name="T3" fmla="*/ 54 h 65"/>
                <a:gd name="T4" fmla="*/ 6 w 120"/>
                <a:gd name="T5" fmla="*/ 39 h 65"/>
                <a:gd name="T6" fmla="*/ 5 w 120"/>
                <a:gd name="T7" fmla="*/ 32 h 65"/>
                <a:gd name="T8" fmla="*/ 45 w 120"/>
                <a:gd name="T9" fmla="*/ 7 h 65"/>
                <a:gd name="T10" fmla="*/ 84 w 120"/>
                <a:gd name="T11" fmla="*/ 3 h 65"/>
                <a:gd name="T12" fmla="*/ 79 w 120"/>
                <a:gd name="T13" fmla="*/ 36 h 65"/>
                <a:gd name="T14" fmla="*/ 81 w 120"/>
                <a:gd name="T15" fmla="*/ 38 h 65"/>
                <a:gd name="T16" fmla="*/ 85 w 120"/>
                <a:gd name="T17" fmla="*/ 36 h 65"/>
                <a:gd name="T18" fmla="*/ 85 w 120"/>
                <a:gd name="T19" fmla="*/ 25 h 65"/>
                <a:gd name="T20" fmla="*/ 85 w 120"/>
                <a:gd name="T21" fmla="*/ 12 h 65"/>
                <a:gd name="T22" fmla="*/ 94 w 120"/>
                <a:gd name="T23" fmla="*/ 7 h 65"/>
                <a:gd name="T24" fmla="*/ 115 w 120"/>
                <a:gd name="T25" fmla="*/ 21 h 65"/>
                <a:gd name="T26" fmla="*/ 118 w 120"/>
                <a:gd name="T27" fmla="*/ 29 h 65"/>
                <a:gd name="T28" fmla="*/ 110 w 120"/>
                <a:gd name="T29" fmla="*/ 35 h 65"/>
                <a:gd name="T30" fmla="*/ 101 w 120"/>
                <a:gd name="T31" fmla="*/ 33 h 65"/>
                <a:gd name="T32" fmla="*/ 95 w 120"/>
                <a:gd name="T33" fmla="*/ 33 h 65"/>
                <a:gd name="T34" fmla="*/ 99 w 120"/>
                <a:gd name="T35" fmla="*/ 39 h 65"/>
                <a:gd name="T36" fmla="*/ 105 w 120"/>
                <a:gd name="T3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65">
                  <a:moveTo>
                    <a:pt x="105" y="44"/>
                  </a:moveTo>
                  <a:cubicBezTo>
                    <a:pt x="90" y="60"/>
                    <a:pt x="63" y="65"/>
                    <a:pt x="40" y="54"/>
                  </a:cubicBezTo>
                  <a:cubicBezTo>
                    <a:pt x="29" y="49"/>
                    <a:pt x="17" y="44"/>
                    <a:pt x="6" y="39"/>
                  </a:cubicBezTo>
                  <a:cubicBezTo>
                    <a:pt x="1" y="37"/>
                    <a:pt x="0" y="35"/>
                    <a:pt x="5" y="32"/>
                  </a:cubicBezTo>
                  <a:cubicBezTo>
                    <a:pt x="18" y="24"/>
                    <a:pt x="31" y="14"/>
                    <a:pt x="45" y="7"/>
                  </a:cubicBezTo>
                  <a:cubicBezTo>
                    <a:pt x="58" y="1"/>
                    <a:pt x="71" y="0"/>
                    <a:pt x="84" y="3"/>
                  </a:cubicBezTo>
                  <a:cubicBezTo>
                    <a:pt x="73" y="12"/>
                    <a:pt x="80" y="25"/>
                    <a:pt x="79" y="36"/>
                  </a:cubicBezTo>
                  <a:cubicBezTo>
                    <a:pt x="78" y="37"/>
                    <a:pt x="79" y="38"/>
                    <a:pt x="81" y="38"/>
                  </a:cubicBezTo>
                  <a:cubicBezTo>
                    <a:pt x="83" y="38"/>
                    <a:pt x="84" y="37"/>
                    <a:pt x="85" y="36"/>
                  </a:cubicBezTo>
                  <a:cubicBezTo>
                    <a:pt x="85" y="32"/>
                    <a:pt x="85" y="29"/>
                    <a:pt x="85" y="25"/>
                  </a:cubicBezTo>
                  <a:cubicBezTo>
                    <a:pt x="85" y="21"/>
                    <a:pt x="85" y="16"/>
                    <a:pt x="85" y="12"/>
                  </a:cubicBezTo>
                  <a:cubicBezTo>
                    <a:pt x="85" y="5"/>
                    <a:pt x="87" y="4"/>
                    <a:pt x="94" y="7"/>
                  </a:cubicBezTo>
                  <a:cubicBezTo>
                    <a:pt x="101" y="12"/>
                    <a:pt x="108" y="16"/>
                    <a:pt x="115" y="21"/>
                  </a:cubicBezTo>
                  <a:cubicBezTo>
                    <a:pt x="117" y="23"/>
                    <a:pt x="120" y="26"/>
                    <a:pt x="118" y="29"/>
                  </a:cubicBezTo>
                  <a:cubicBezTo>
                    <a:pt x="116" y="33"/>
                    <a:pt x="113" y="34"/>
                    <a:pt x="110" y="35"/>
                  </a:cubicBezTo>
                  <a:cubicBezTo>
                    <a:pt x="107" y="35"/>
                    <a:pt x="104" y="34"/>
                    <a:pt x="101" y="33"/>
                  </a:cubicBezTo>
                  <a:cubicBezTo>
                    <a:pt x="99" y="32"/>
                    <a:pt x="96" y="30"/>
                    <a:pt x="95" y="33"/>
                  </a:cubicBezTo>
                  <a:cubicBezTo>
                    <a:pt x="93" y="37"/>
                    <a:pt x="97" y="37"/>
                    <a:pt x="99" y="39"/>
                  </a:cubicBezTo>
                  <a:cubicBezTo>
                    <a:pt x="101" y="40"/>
                    <a:pt x="105" y="40"/>
                    <a:pt x="105" y="44"/>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 name="Freeform 54">
              <a:extLst>
                <a:ext uri="{FF2B5EF4-FFF2-40B4-BE49-F238E27FC236}">
                  <a16:creationId xmlns:a16="http://schemas.microsoft.com/office/drawing/2014/main" id="{3C5BEEF7-B4D4-BEA4-0036-5AA1656024B2}"/>
                </a:ext>
              </a:extLst>
            </p:cNvPr>
            <p:cNvSpPr/>
            <p:nvPr/>
          </p:nvSpPr>
          <p:spPr bwMode="auto">
            <a:xfrm>
              <a:off x="6305550" y="3427413"/>
              <a:ext cx="207963" cy="530225"/>
            </a:xfrm>
            <a:custGeom>
              <a:avLst/>
              <a:gdLst>
                <a:gd name="T0" fmla="*/ 95 w 99"/>
                <a:gd name="T1" fmla="*/ 252 h 252"/>
                <a:gd name="T2" fmla="*/ 10 w 99"/>
                <a:gd name="T3" fmla="*/ 126 h 252"/>
                <a:gd name="T4" fmla="*/ 1 w 99"/>
                <a:gd name="T5" fmla="*/ 46 h 252"/>
                <a:gd name="T6" fmla="*/ 5 w 99"/>
                <a:gd name="T7" fmla="*/ 3 h 252"/>
                <a:gd name="T8" fmla="*/ 8 w 99"/>
                <a:gd name="T9" fmla="*/ 1 h 252"/>
                <a:gd name="T10" fmla="*/ 20 w 99"/>
                <a:gd name="T11" fmla="*/ 11 h 252"/>
                <a:gd name="T12" fmla="*/ 16 w 99"/>
                <a:gd name="T13" fmla="*/ 64 h 252"/>
                <a:gd name="T14" fmla="*/ 26 w 99"/>
                <a:gd name="T15" fmla="*/ 125 h 252"/>
                <a:gd name="T16" fmla="*/ 93 w 99"/>
                <a:gd name="T17" fmla="*/ 228 h 252"/>
                <a:gd name="T18" fmla="*/ 99 w 99"/>
                <a:gd name="T19" fmla="*/ 237 h 252"/>
                <a:gd name="T20" fmla="*/ 99 w 99"/>
                <a:gd name="T21" fmla="*/ 247 h 252"/>
                <a:gd name="T22" fmla="*/ 95 w 99"/>
                <a:gd name="T23"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251">
                  <a:moveTo>
                    <a:pt x="95" y="252"/>
                  </a:moveTo>
                  <a:cubicBezTo>
                    <a:pt x="58" y="216"/>
                    <a:pt x="27" y="176"/>
                    <a:pt x="10" y="126"/>
                  </a:cubicBezTo>
                  <a:cubicBezTo>
                    <a:pt x="1" y="100"/>
                    <a:pt x="0" y="73"/>
                    <a:pt x="1" y="46"/>
                  </a:cubicBezTo>
                  <a:cubicBezTo>
                    <a:pt x="2" y="32"/>
                    <a:pt x="4" y="18"/>
                    <a:pt x="5" y="3"/>
                  </a:cubicBezTo>
                  <a:cubicBezTo>
                    <a:pt x="6" y="2"/>
                    <a:pt x="5" y="0"/>
                    <a:pt x="8" y="1"/>
                  </a:cubicBezTo>
                  <a:cubicBezTo>
                    <a:pt x="13" y="1"/>
                    <a:pt x="19" y="6"/>
                    <a:pt x="20" y="11"/>
                  </a:cubicBezTo>
                  <a:cubicBezTo>
                    <a:pt x="18" y="29"/>
                    <a:pt x="17" y="46"/>
                    <a:pt x="16" y="64"/>
                  </a:cubicBezTo>
                  <a:cubicBezTo>
                    <a:pt x="15" y="85"/>
                    <a:pt x="19" y="105"/>
                    <a:pt x="26" y="125"/>
                  </a:cubicBezTo>
                  <a:cubicBezTo>
                    <a:pt x="41" y="164"/>
                    <a:pt x="64" y="198"/>
                    <a:pt x="93" y="228"/>
                  </a:cubicBezTo>
                  <a:cubicBezTo>
                    <a:pt x="96" y="231"/>
                    <a:pt x="99" y="233"/>
                    <a:pt x="99" y="237"/>
                  </a:cubicBezTo>
                  <a:cubicBezTo>
                    <a:pt x="99" y="240"/>
                    <a:pt x="99" y="244"/>
                    <a:pt x="99" y="247"/>
                  </a:cubicBezTo>
                  <a:cubicBezTo>
                    <a:pt x="98" y="249"/>
                    <a:pt x="99" y="252"/>
                    <a:pt x="95" y="252"/>
                  </a:cubicBezTo>
                  <a:close/>
                </a:path>
              </a:pathLst>
            </a:custGeom>
            <a:solidFill>
              <a:srgbClr val="4BAA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 name="Freeform 55">
              <a:extLst>
                <a:ext uri="{FF2B5EF4-FFF2-40B4-BE49-F238E27FC236}">
                  <a16:creationId xmlns:a16="http://schemas.microsoft.com/office/drawing/2014/main" id="{8BAB04D9-D4FB-B3D7-45A8-8109299320B3}"/>
                </a:ext>
              </a:extLst>
            </p:cNvPr>
            <p:cNvSpPr/>
            <p:nvPr/>
          </p:nvSpPr>
          <p:spPr bwMode="auto">
            <a:xfrm>
              <a:off x="6327775" y="2233613"/>
              <a:ext cx="260350" cy="127000"/>
            </a:xfrm>
            <a:custGeom>
              <a:avLst/>
              <a:gdLst>
                <a:gd name="T0" fmla="*/ 73 w 123"/>
                <a:gd name="T1" fmla="*/ 1 h 60"/>
                <a:gd name="T2" fmla="*/ 123 w 123"/>
                <a:gd name="T3" fmla="*/ 31 h 60"/>
                <a:gd name="T4" fmla="*/ 110 w 123"/>
                <a:gd name="T5" fmla="*/ 38 h 60"/>
                <a:gd name="T6" fmla="*/ 78 w 123"/>
                <a:gd name="T7" fmla="*/ 52 h 60"/>
                <a:gd name="T8" fmla="*/ 17 w 123"/>
                <a:gd name="T9" fmla="*/ 40 h 60"/>
                <a:gd name="T10" fmla="*/ 19 w 123"/>
                <a:gd name="T11" fmla="*/ 35 h 60"/>
                <a:gd name="T12" fmla="*/ 23 w 123"/>
                <a:gd name="T13" fmla="*/ 30 h 60"/>
                <a:gd name="T14" fmla="*/ 17 w 123"/>
                <a:gd name="T15" fmla="*/ 29 h 60"/>
                <a:gd name="T16" fmla="*/ 7 w 123"/>
                <a:gd name="T17" fmla="*/ 29 h 60"/>
                <a:gd name="T18" fmla="*/ 3 w 123"/>
                <a:gd name="T19" fmla="*/ 26 h 60"/>
                <a:gd name="T20" fmla="*/ 4 w 123"/>
                <a:gd name="T21" fmla="*/ 19 h 60"/>
                <a:gd name="T22" fmla="*/ 29 w 123"/>
                <a:gd name="T23" fmla="*/ 3 h 60"/>
                <a:gd name="T24" fmla="*/ 34 w 123"/>
                <a:gd name="T25" fmla="*/ 8 h 60"/>
                <a:gd name="T26" fmla="*/ 34 w 123"/>
                <a:gd name="T27" fmla="*/ 27 h 60"/>
                <a:gd name="T28" fmla="*/ 34 w 123"/>
                <a:gd name="T29" fmla="*/ 33 h 60"/>
                <a:gd name="T30" fmla="*/ 37 w 123"/>
                <a:gd name="T31" fmla="*/ 35 h 60"/>
                <a:gd name="T32" fmla="*/ 39 w 123"/>
                <a:gd name="T33" fmla="*/ 33 h 60"/>
                <a:gd name="T34" fmla="*/ 39 w 123"/>
                <a:gd name="T35" fmla="*/ 30 h 60"/>
                <a:gd name="T36" fmla="*/ 42 w 123"/>
                <a:gd name="T37" fmla="*/ 22 h 60"/>
                <a:gd name="T38" fmla="*/ 50 w 123"/>
                <a:gd name="T39" fmla="*/ 27 h 60"/>
                <a:gd name="T40" fmla="*/ 62 w 123"/>
                <a:gd name="T41" fmla="*/ 35 h 60"/>
                <a:gd name="T42" fmla="*/ 65 w 123"/>
                <a:gd name="T43" fmla="*/ 34 h 60"/>
                <a:gd name="T44" fmla="*/ 55 w 123"/>
                <a:gd name="T45" fmla="*/ 24 h 60"/>
                <a:gd name="T46" fmla="*/ 55 w 123"/>
                <a:gd name="T47" fmla="*/ 11 h 60"/>
                <a:gd name="T48" fmla="*/ 62 w 123"/>
                <a:gd name="T49" fmla="*/ 4 h 60"/>
                <a:gd name="T50" fmla="*/ 73 w 123"/>
                <a:gd name="T51"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60">
                  <a:moveTo>
                    <a:pt x="73" y="1"/>
                  </a:moveTo>
                  <a:cubicBezTo>
                    <a:pt x="91" y="8"/>
                    <a:pt x="105" y="22"/>
                    <a:pt x="123" y="31"/>
                  </a:cubicBezTo>
                  <a:cubicBezTo>
                    <a:pt x="119" y="35"/>
                    <a:pt x="114" y="36"/>
                    <a:pt x="110" y="38"/>
                  </a:cubicBezTo>
                  <a:cubicBezTo>
                    <a:pt x="99" y="43"/>
                    <a:pt x="89" y="48"/>
                    <a:pt x="78" y="52"/>
                  </a:cubicBezTo>
                  <a:cubicBezTo>
                    <a:pt x="55" y="60"/>
                    <a:pt x="35" y="57"/>
                    <a:pt x="17" y="40"/>
                  </a:cubicBezTo>
                  <a:cubicBezTo>
                    <a:pt x="15" y="37"/>
                    <a:pt x="17" y="36"/>
                    <a:pt x="19" y="35"/>
                  </a:cubicBezTo>
                  <a:cubicBezTo>
                    <a:pt x="21" y="34"/>
                    <a:pt x="24" y="33"/>
                    <a:pt x="23" y="30"/>
                  </a:cubicBezTo>
                  <a:cubicBezTo>
                    <a:pt x="22" y="27"/>
                    <a:pt x="19" y="28"/>
                    <a:pt x="17" y="29"/>
                  </a:cubicBezTo>
                  <a:cubicBezTo>
                    <a:pt x="14" y="31"/>
                    <a:pt x="10" y="31"/>
                    <a:pt x="7" y="29"/>
                  </a:cubicBezTo>
                  <a:cubicBezTo>
                    <a:pt x="6" y="28"/>
                    <a:pt x="4" y="27"/>
                    <a:pt x="3" y="26"/>
                  </a:cubicBezTo>
                  <a:cubicBezTo>
                    <a:pt x="1" y="24"/>
                    <a:pt x="0" y="22"/>
                    <a:pt x="4" y="19"/>
                  </a:cubicBezTo>
                  <a:cubicBezTo>
                    <a:pt x="12" y="14"/>
                    <a:pt x="21" y="8"/>
                    <a:pt x="29" y="3"/>
                  </a:cubicBezTo>
                  <a:cubicBezTo>
                    <a:pt x="34" y="2"/>
                    <a:pt x="33" y="5"/>
                    <a:pt x="34" y="8"/>
                  </a:cubicBezTo>
                  <a:cubicBezTo>
                    <a:pt x="34" y="14"/>
                    <a:pt x="34" y="21"/>
                    <a:pt x="34" y="27"/>
                  </a:cubicBezTo>
                  <a:cubicBezTo>
                    <a:pt x="34" y="29"/>
                    <a:pt x="34" y="31"/>
                    <a:pt x="34" y="33"/>
                  </a:cubicBezTo>
                  <a:cubicBezTo>
                    <a:pt x="34" y="34"/>
                    <a:pt x="35" y="35"/>
                    <a:pt x="37" y="35"/>
                  </a:cubicBezTo>
                  <a:cubicBezTo>
                    <a:pt x="38" y="35"/>
                    <a:pt x="39" y="34"/>
                    <a:pt x="39" y="33"/>
                  </a:cubicBezTo>
                  <a:cubicBezTo>
                    <a:pt x="39" y="32"/>
                    <a:pt x="39" y="31"/>
                    <a:pt x="39" y="30"/>
                  </a:cubicBezTo>
                  <a:cubicBezTo>
                    <a:pt x="40" y="27"/>
                    <a:pt x="39" y="23"/>
                    <a:pt x="42" y="22"/>
                  </a:cubicBezTo>
                  <a:cubicBezTo>
                    <a:pt x="46" y="21"/>
                    <a:pt x="47" y="25"/>
                    <a:pt x="50" y="27"/>
                  </a:cubicBezTo>
                  <a:cubicBezTo>
                    <a:pt x="54" y="30"/>
                    <a:pt x="56" y="35"/>
                    <a:pt x="62" y="35"/>
                  </a:cubicBezTo>
                  <a:cubicBezTo>
                    <a:pt x="63" y="35"/>
                    <a:pt x="64" y="35"/>
                    <a:pt x="65" y="34"/>
                  </a:cubicBezTo>
                  <a:cubicBezTo>
                    <a:pt x="62" y="31"/>
                    <a:pt x="58" y="27"/>
                    <a:pt x="55" y="24"/>
                  </a:cubicBezTo>
                  <a:cubicBezTo>
                    <a:pt x="50" y="18"/>
                    <a:pt x="50" y="16"/>
                    <a:pt x="55" y="11"/>
                  </a:cubicBezTo>
                  <a:cubicBezTo>
                    <a:pt x="57" y="8"/>
                    <a:pt x="60" y="6"/>
                    <a:pt x="62" y="4"/>
                  </a:cubicBezTo>
                  <a:cubicBezTo>
                    <a:pt x="65" y="1"/>
                    <a:pt x="69" y="0"/>
                    <a:pt x="73" y="1"/>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 name="Freeform 56">
              <a:extLst>
                <a:ext uri="{FF2B5EF4-FFF2-40B4-BE49-F238E27FC236}">
                  <a16:creationId xmlns:a16="http://schemas.microsoft.com/office/drawing/2014/main" id="{5A066F77-5F98-71D1-5A84-08404FF43235}"/>
                </a:ext>
              </a:extLst>
            </p:cNvPr>
            <p:cNvSpPr/>
            <p:nvPr/>
          </p:nvSpPr>
          <p:spPr bwMode="auto">
            <a:xfrm>
              <a:off x="5938838" y="3487738"/>
              <a:ext cx="234950" cy="463550"/>
            </a:xfrm>
            <a:custGeom>
              <a:avLst/>
              <a:gdLst>
                <a:gd name="T0" fmla="*/ 102 w 112"/>
                <a:gd name="T1" fmla="*/ 5 h 220"/>
                <a:gd name="T2" fmla="*/ 50 w 112"/>
                <a:gd name="T3" fmla="*/ 179 h 220"/>
                <a:gd name="T4" fmla="*/ 24 w 112"/>
                <a:gd name="T5" fmla="*/ 209 h 220"/>
                <a:gd name="T6" fmla="*/ 9 w 112"/>
                <a:gd name="T7" fmla="*/ 216 h 220"/>
                <a:gd name="T8" fmla="*/ 3 w 112"/>
                <a:gd name="T9" fmla="*/ 219 h 220"/>
                <a:gd name="T10" fmla="*/ 1 w 112"/>
                <a:gd name="T11" fmla="*/ 211 h 220"/>
                <a:gd name="T12" fmla="*/ 13 w 112"/>
                <a:gd name="T13" fmla="*/ 198 h 220"/>
                <a:gd name="T14" fmla="*/ 78 w 112"/>
                <a:gd name="T15" fmla="*/ 98 h 220"/>
                <a:gd name="T16" fmla="*/ 89 w 112"/>
                <a:gd name="T17" fmla="*/ 49 h 220"/>
                <a:gd name="T18" fmla="*/ 88 w 112"/>
                <a:gd name="T19" fmla="*/ 11 h 220"/>
                <a:gd name="T20" fmla="*/ 102 w 112"/>
                <a:gd name="T21" fmla="*/ 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20">
                  <a:moveTo>
                    <a:pt x="102" y="5"/>
                  </a:moveTo>
                  <a:cubicBezTo>
                    <a:pt x="112" y="71"/>
                    <a:pt x="90" y="128"/>
                    <a:pt x="50" y="179"/>
                  </a:cubicBezTo>
                  <a:cubicBezTo>
                    <a:pt x="42" y="189"/>
                    <a:pt x="33" y="199"/>
                    <a:pt x="24" y="209"/>
                  </a:cubicBezTo>
                  <a:cubicBezTo>
                    <a:pt x="19" y="210"/>
                    <a:pt x="13" y="212"/>
                    <a:pt x="9" y="216"/>
                  </a:cubicBezTo>
                  <a:cubicBezTo>
                    <a:pt x="8" y="218"/>
                    <a:pt x="5" y="220"/>
                    <a:pt x="3" y="219"/>
                  </a:cubicBezTo>
                  <a:cubicBezTo>
                    <a:pt x="0" y="217"/>
                    <a:pt x="0" y="214"/>
                    <a:pt x="1" y="211"/>
                  </a:cubicBezTo>
                  <a:cubicBezTo>
                    <a:pt x="4" y="205"/>
                    <a:pt x="9" y="202"/>
                    <a:pt x="13" y="198"/>
                  </a:cubicBezTo>
                  <a:cubicBezTo>
                    <a:pt x="41" y="169"/>
                    <a:pt x="63" y="136"/>
                    <a:pt x="78" y="98"/>
                  </a:cubicBezTo>
                  <a:cubicBezTo>
                    <a:pt x="84" y="82"/>
                    <a:pt x="88" y="66"/>
                    <a:pt x="89" y="49"/>
                  </a:cubicBezTo>
                  <a:cubicBezTo>
                    <a:pt x="89" y="36"/>
                    <a:pt x="87" y="23"/>
                    <a:pt x="88" y="11"/>
                  </a:cubicBezTo>
                  <a:cubicBezTo>
                    <a:pt x="89" y="3"/>
                    <a:pt x="95" y="0"/>
                    <a:pt x="102" y="5"/>
                  </a:cubicBezTo>
                  <a:close/>
                </a:path>
              </a:pathLst>
            </a:custGeom>
            <a:solidFill>
              <a:srgbClr val="4BA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 name="Freeform 57">
              <a:extLst>
                <a:ext uri="{FF2B5EF4-FFF2-40B4-BE49-F238E27FC236}">
                  <a16:creationId xmlns:a16="http://schemas.microsoft.com/office/drawing/2014/main" id="{5DA75175-B13A-E0F2-A5C0-F8B3D5CBDFAB}"/>
                </a:ext>
              </a:extLst>
            </p:cNvPr>
            <p:cNvSpPr/>
            <p:nvPr/>
          </p:nvSpPr>
          <p:spPr bwMode="auto">
            <a:xfrm>
              <a:off x="6296025" y="2359026"/>
              <a:ext cx="122238" cy="193675"/>
            </a:xfrm>
            <a:custGeom>
              <a:avLst/>
              <a:gdLst>
                <a:gd name="T0" fmla="*/ 58 w 58"/>
                <a:gd name="T1" fmla="*/ 68 h 92"/>
                <a:gd name="T2" fmla="*/ 58 w 58"/>
                <a:gd name="T3" fmla="*/ 87 h 92"/>
                <a:gd name="T4" fmla="*/ 54 w 58"/>
                <a:gd name="T5" fmla="*/ 90 h 92"/>
                <a:gd name="T6" fmla="*/ 18 w 58"/>
                <a:gd name="T7" fmla="*/ 65 h 92"/>
                <a:gd name="T8" fmla="*/ 4 w 58"/>
                <a:gd name="T9" fmla="*/ 15 h 92"/>
                <a:gd name="T10" fmla="*/ 6 w 58"/>
                <a:gd name="T11" fmla="*/ 3 h 92"/>
                <a:gd name="T12" fmla="*/ 11 w 58"/>
                <a:gd name="T13" fmla="*/ 1 h 92"/>
                <a:gd name="T14" fmla="*/ 39 w 58"/>
                <a:gd name="T15" fmla="*/ 14 h 92"/>
                <a:gd name="T16" fmla="*/ 58 w 58"/>
                <a:gd name="T17" fmla="*/ 52 h 92"/>
                <a:gd name="T18" fmla="*/ 58 w 58"/>
                <a:gd name="T19" fmla="*/ 68 h 92"/>
                <a:gd name="T20" fmla="*/ 58 w 58"/>
                <a:gd name="T21" fmla="*/ 6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92">
                  <a:moveTo>
                    <a:pt x="58" y="68"/>
                  </a:moveTo>
                  <a:cubicBezTo>
                    <a:pt x="58" y="74"/>
                    <a:pt x="58" y="80"/>
                    <a:pt x="58" y="87"/>
                  </a:cubicBezTo>
                  <a:cubicBezTo>
                    <a:pt x="58" y="89"/>
                    <a:pt x="58" y="92"/>
                    <a:pt x="54" y="90"/>
                  </a:cubicBezTo>
                  <a:cubicBezTo>
                    <a:pt x="42" y="82"/>
                    <a:pt x="29" y="75"/>
                    <a:pt x="18" y="65"/>
                  </a:cubicBezTo>
                  <a:cubicBezTo>
                    <a:pt x="3" y="52"/>
                    <a:pt x="0" y="34"/>
                    <a:pt x="4" y="15"/>
                  </a:cubicBezTo>
                  <a:cubicBezTo>
                    <a:pt x="5" y="11"/>
                    <a:pt x="6" y="7"/>
                    <a:pt x="6" y="3"/>
                  </a:cubicBezTo>
                  <a:cubicBezTo>
                    <a:pt x="7" y="1"/>
                    <a:pt x="8" y="0"/>
                    <a:pt x="11" y="1"/>
                  </a:cubicBezTo>
                  <a:cubicBezTo>
                    <a:pt x="20" y="5"/>
                    <a:pt x="30" y="8"/>
                    <a:pt x="39" y="14"/>
                  </a:cubicBezTo>
                  <a:cubicBezTo>
                    <a:pt x="51" y="23"/>
                    <a:pt x="57" y="36"/>
                    <a:pt x="58" y="52"/>
                  </a:cubicBezTo>
                  <a:cubicBezTo>
                    <a:pt x="58" y="57"/>
                    <a:pt x="58" y="62"/>
                    <a:pt x="58" y="68"/>
                  </a:cubicBezTo>
                  <a:cubicBezTo>
                    <a:pt x="58" y="68"/>
                    <a:pt x="58" y="68"/>
                    <a:pt x="58" y="68"/>
                  </a:cubicBezTo>
                  <a:close/>
                </a:path>
              </a:pathLst>
            </a:custGeom>
            <a:solidFill>
              <a:srgbClr val="B3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 name="Freeform 58">
              <a:extLst>
                <a:ext uri="{FF2B5EF4-FFF2-40B4-BE49-F238E27FC236}">
                  <a16:creationId xmlns:a16="http://schemas.microsoft.com/office/drawing/2014/main" id="{EE669FF6-F32D-0A92-DF8E-E9343BA7386A}"/>
                </a:ext>
              </a:extLst>
            </p:cNvPr>
            <p:cNvSpPr/>
            <p:nvPr/>
          </p:nvSpPr>
          <p:spPr bwMode="auto">
            <a:xfrm>
              <a:off x="6045200" y="2359026"/>
              <a:ext cx="127000" cy="193675"/>
            </a:xfrm>
            <a:custGeom>
              <a:avLst/>
              <a:gdLst>
                <a:gd name="T0" fmla="*/ 0 w 60"/>
                <a:gd name="T1" fmla="*/ 67 h 92"/>
                <a:gd name="T2" fmla="*/ 8 w 60"/>
                <a:gd name="T3" fmla="*/ 26 h 92"/>
                <a:gd name="T4" fmla="*/ 36 w 60"/>
                <a:gd name="T5" fmla="*/ 5 h 92"/>
                <a:gd name="T6" fmla="*/ 39 w 60"/>
                <a:gd name="T7" fmla="*/ 5 h 92"/>
                <a:gd name="T8" fmla="*/ 53 w 60"/>
                <a:gd name="T9" fmla="*/ 12 h 92"/>
                <a:gd name="T10" fmla="*/ 25 w 60"/>
                <a:gd name="T11" fmla="*/ 76 h 92"/>
                <a:gd name="T12" fmla="*/ 5 w 60"/>
                <a:gd name="T13" fmla="*/ 89 h 92"/>
                <a:gd name="T14" fmla="*/ 0 w 60"/>
                <a:gd name="T15" fmla="*/ 86 h 92"/>
                <a:gd name="T16" fmla="*/ 0 w 60"/>
                <a:gd name="T17" fmla="*/ 6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2">
                  <a:moveTo>
                    <a:pt x="0" y="67"/>
                  </a:moveTo>
                  <a:cubicBezTo>
                    <a:pt x="0" y="53"/>
                    <a:pt x="0" y="39"/>
                    <a:pt x="8" y="26"/>
                  </a:cubicBezTo>
                  <a:cubicBezTo>
                    <a:pt x="14" y="15"/>
                    <a:pt x="25" y="10"/>
                    <a:pt x="36" y="5"/>
                  </a:cubicBezTo>
                  <a:cubicBezTo>
                    <a:pt x="37" y="5"/>
                    <a:pt x="38" y="5"/>
                    <a:pt x="39" y="5"/>
                  </a:cubicBezTo>
                  <a:cubicBezTo>
                    <a:pt x="50" y="0"/>
                    <a:pt x="50" y="0"/>
                    <a:pt x="53" y="12"/>
                  </a:cubicBezTo>
                  <a:cubicBezTo>
                    <a:pt x="60" y="42"/>
                    <a:pt x="52" y="60"/>
                    <a:pt x="25" y="76"/>
                  </a:cubicBezTo>
                  <a:cubicBezTo>
                    <a:pt x="18" y="80"/>
                    <a:pt x="12" y="84"/>
                    <a:pt x="5" y="89"/>
                  </a:cubicBezTo>
                  <a:cubicBezTo>
                    <a:pt x="1" y="92"/>
                    <a:pt x="0" y="90"/>
                    <a:pt x="0" y="86"/>
                  </a:cubicBezTo>
                  <a:cubicBezTo>
                    <a:pt x="0" y="79"/>
                    <a:pt x="0" y="73"/>
                    <a:pt x="0" y="67"/>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 name="Freeform 59">
              <a:extLst>
                <a:ext uri="{FF2B5EF4-FFF2-40B4-BE49-F238E27FC236}">
                  <a16:creationId xmlns:a16="http://schemas.microsoft.com/office/drawing/2014/main" id="{239BD386-14DB-3AC0-BB80-70E5C9243073}"/>
                </a:ext>
              </a:extLst>
            </p:cNvPr>
            <p:cNvSpPr/>
            <p:nvPr/>
          </p:nvSpPr>
          <p:spPr bwMode="auto">
            <a:xfrm>
              <a:off x="5884863" y="1714501"/>
              <a:ext cx="114300" cy="203200"/>
            </a:xfrm>
            <a:custGeom>
              <a:avLst/>
              <a:gdLst>
                <a:gd name="T0" fmla="*/ 53 w 54"/>
                <a:gd name="T1" fmla="*/ 62 h 97"/>
                <a:gd name="T2" fmla="*/ 45 w 54"/>
                <a:gd name="T3" fmla="*/ 94 h 97"/>
                <a:gd name="T4" fmla="*/ 41 w 54"/>
                <a:gd name="T5" fmla="*/ 96 h 97"/>
                <a:gd name="T6" fmla="*/ 14 w 54"/>
                <a:gd name="T7" fmla="*/ 79 h 97"/>
                <a:gd name="T8" fmla="*/ 0 w 54"/>
                <a:gd name="T9" fmla="*/ 41 h 97"/>
                <a:gd name="T10" fmla="*/ 4 w 54"/>
                <a:gd name="T11" fmla="*/ 5 h 97"/>
                <a:gd name="T12" fmla="*/ 8 w 54"/>
                <a:gd name="T13" fmla="*/ 3 h 97"/>
                <a:gd name="T14" fmla="*/ 40 w 54"/>
                <a:gd name="T15" fmla="*/ 30 h 97"/>
                <a:gd name="T16" fmla="*/ 53 w 54"/>
                <a:gd name="T17" fmla="*/ 6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97">
                  <a:moveTo>
                    <a:pt x="53" y="62"/>
                  </a:moveTo>
                  <a:cubicBezTo>
                    <a:pt x="54" y="73"/>
                    <a:pt x="48" y="83"/>
                    <a:pt x="45" y="94"/>
                  </a:cubicBezTo>
                  <a:cubicBezTo>
                    <a:pt x="45" y="96"/>
                    <a:pt x="43" y="97"/>
                    <a:pt x="41" y="96"/>
                  </a:cubicBezTo>
                  <a:cubicBezTo>
                    <a:pt x="32" y="90"/>
                    <a:pt x="22" y="87"/>
                    <a:pt x="14" y="79"/>
                  </a:cubicBezTo>
                  <a:cubicBezTo>
                    <a:pt x="4" y="69"/>
                    <a:pt x="0" y="56"/>
                    <a:pt x="0" y="41"/>
                  </a:cubicBezTo>
                  <a:cubicBezTo>
                    <a:pt x="1" y="29"/>
                    <a:pt x="4" y="17"/>
                    <a:pt x="4" y="5"/>
                  </a:cubicBezTo>
                  <a:cubicBezTo>
                    <a:pt x="4" y="0"/>
                    <a:pt x="6" y="1"/>
                    <a:pt x="8" y="3"/>
                  </a:cubicBezTo>
                  <a:cubicBezTo>
                    <a:pt x="19" y="13"/>
                    <a:pt x="30" y="20"/>
                    <a:pt x="40" y="30"/>
                  </a:cubicBezTo>
                  <a:cubicBezTo>
                    <a:pt x="49" y="39"/>
                    <a:pt x="53" y="49"/>
                    <a:pt x="53" y="62"/>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 name="Freeform 60">
              <a:extLst>
                <a:ext uri="{FF2B5EF4-FFF2-40B4-BE49-F238E27FC236}">
                  <a16:creationId xmlns:a16="http://schemas.microsoft.com/office/drawing/2014/main" id="{E35AC5FB-761C-05A3-B143-741D7E44DC12}"/>
                </a:ext>
              </a:extLst>
            </p:cNvPr>
            <p:cNvSpPr/>
            <p:nvPr/>
          </p:nvSpPr>
          <p:spPr bwMode="auto">
            <a:xfrm>
              <a:off x="6461125" y="1739901"/>
              <a:ext cx="123825" cy="177800"/>
            </a:xfrm>
            <a:custGeom>
              <a:avLst/>
              <a:gdLst>
                <a:gd name="T0" fmla="*/ 53 w 59"/>
                <a:gd name="T1" fmla="*/ 8 h 85"/>
                <a:gd name="T2" fmla="*/ 47 w 59"/>
                <a:gd name="T3" fmla="*/ 61 h 85"/>
                <a:gd name="T4" fmla="*/ 14 w 59"/>
                <a:gd name="T5" fmla="*/ 84 h 85"/>
                <a:gd name="T6" fmla="*/ 10 w 59"/>
                <a:gd name="T7" fmla="*/ 82 h 85"/>
                <a:gd name="T8" fmla="*/ 4 w 59"/>
                <a:gd name="T9" fmla="*/ 37 h 85"/>
                <a:gd name="T10" fmla="*/ 27 w 59"/>
                <a:gd name="T11" fmla="*/ 7 h 85"/>
                <a:gd name="T12" fmla="*/ 34 w 59"/>
                <a:gd name="T13" fmla="*/ 3 h 85"/>
                <a:gd name="T14" fmla="*/ 39 w 59"/>
                <a:gd name="T15" fmla="*/ 1 h 85"/>
                <a:gd name="T16" fmla="*/ 53 w 59"/>
                <a:gd name="T17" fmla="*/ 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85">
                  <a:moveTo>
                    <a:pt x="53" y="8"/>
                  </a:moveTo>
                  <a:cubicBezTo>
                    <a:pt x="57" y="26"/>
                    <a:pt x="59" y="45"/>
                    <a:pt x="47" y="61"/>
                  </a:cubicBezTo>
                  <a:cubicBezTo>
                    <a:pt x="39" y="73"/>
                    <a:pt x="26" y="77"/>
                    <a:pt x="14" y="84"/>
                  </a:cubicBezTo>
                  <a:cubicBezTo>
                    <a:pt x="12" y="85"/>
                    <a:pt x="11" y="84"/>
                    <a:pt x="10" y="82"/>
                  </a:cubicBezTo>
                  <a:cubicBezTo>
                    <a:pt x="6" y="68"/>
                    <a:pt x="0" y="53"/>
                    <a:pt x="4" y="37"/>
                  </a:cubicBezTo>
                  <a:cubicBezTo>
                    <a:pt x="8" y="24"/>
                    <a:pt x="17" y="15"/>
                    <a:pt x="27" y="7"/>
                  </a:cubicBezTo>
                  <a:cubicBezTo>
                    <a:pt x="30" y="6"/>
                    <a:pt x="32" y="5"/>
                    <a:pt x="34" y="3"/>
                  </a:cubicBezTo>
                  <a:cubicBezTo>
                    <a:pt x="35" y="1"/>
                    <a:pt x="37" y="0"/>
                    <a:pt x="39" y="1"/>
                  </a:cubicBezTo>
                  <a:cubicBezTo>
                    <a:pt x="44" y="4"/>
                    <a:pt x="49" y="5"/>
                    <a:pt x="53" y="8"/>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 name="Freeform 61">
              <a:extLst>
                <a:ext uri="{FF2B5EF4-FFF2-40B4-BE49-F238E27FC236}">
                  <a16:creationId xmlns:a16="http://schemas.microsoft.com/office/drawing/2014/main" id="{43A6E4E3-978C-39CF-FAC2-EB387504B642}"/>
                </a:ext>
              </a:extLst>
            </p:cNvPr>
            <p:cNvSpPr/>
            <p:nvPr/>
          </p:nvSpPr>
          <p:spPr bwMode="auto">
            <a:xfrm>
              <a:off x="6503988" y="2097088"/>
              <a:ext cx="193675" cy="103188"/>
            </a:xfrm>
            <a:custGeom>
              <a:avLst/>
              <a:gdLst>
                <a:gd name="T0" fmla="*/ 47 w 92"/>
                <a:gd name="T1" fmla="*/ 1 h 49"/>
                <a:gd name="T2" fmla="*/ 89 w 92"/>
                <a:gd name="T3" fmla="*/ 10 h 49"/>
                <a:gd name="T4" fmla="*/ 89 w 92"/>
                <a:gd name="T5" fmla="*/ 14 h 49"/>
                <a:gd name="T6" fmla="*/ 59 w 92"/>
                <a:gd name="T7" fmla="*/ 40 h 49"/>
                <a:gd name="T8" fmla="*/ 20 w 92"/>
                <a:gd name="T9" fmla="*/ 43 h 49"/>
                <a:gd name="T10" fmla="*/ 5 w 92"/>
                <a:gd name="T11" fmla="*/ 36 h 49"/>
                <a:gd name="T12" fmla="*/ 3 w 92"/>
                <a:gd name="T13" fmla="*/ 31 h 49"/>
                <a:gd name="T14" fmla="*/ 26 w 92"/>
                <a:gd name="T15" fmla="*/ 5 h 49"/>
                <a:gd name="T16" fmla="*/ 47 w 92"/>
                <a:gd name="T17"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49">
                  <a:moveTo>
                    <a:pt x="47" y="1"/>
                  </a:moveTo>
                  <a:cubicBezTo>
                    <a:pt x="61" y="1"/>
                    <a:pt x="75" y="7"/>
                    <a:pt x="89" y="10"/>
                  </a:cubicBezTo>
                  <a:cubicBezTo>
                    <a:pt x="92" y="11"/>
                    <a:pt x="91" y="12"/>
                    <a:pt x="89" y="14"/>
                  </a:cubicBezTo>
                  <a:cubicBezTo>
                    <a:pt x="79" y="22"/>
                    <a:pt x="71" y="33"/>
                    <a:pt x="59" y="40"/>
                  </a:cubicBezTo>
                  <a:cubicBezTo>
                    <a:pt x="47" y="47"/>
                    <a:pt x="34" y="49"/>
                    <a:pt x="20" y="43"/>
                  </a:cubicBezTo>
                  <a:cubicBezTo>
                    <a:pt x="15" y="41"/>
                    <a:pt x="10" y="38"/>
                    <a:pt x="5" y="36"/>
                  </a:cubicBezTo>
                  <a:cubicBezTo>
                    <a:pt x="3" y="35"/>
                    <a:pt x="0" y="34"/>
                    <a:pt x="3" y="31"/>
                  </a:cubicBezTo>
                  <a:cubicBezTo>
                    <a:pt x="10" y="22"/>
                    <a:pt x="15" y="11"/>
                    <a:pt x="26" y="5"/>
                  </a:cubicBezTo>
                  <a:cubicBezTo>
                    <a:pt x="33" y="2"/>
                    <a:pt x="40" y="0"/>
                    <a:pt x="47" y="1"/>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 name="Freeform 62">
              <a:extLst>
                <a:ext uri="{FF2B5EF4-FFF2-40B4-BE49-F238E27FC236}">
                  <a16:creationId xmlns:a16="http://schemas.microsoft.com/office/drawing/2014/main" id="{D5D839B5-CF9C-5CB9-DCEC-BA249A8CB4F9}"/>
                </a:ext>
              </a:extLst>
            </p:cNvPr>
            <p:cNvSpPr/>
            <p:nvPr/>
          </p:nvSpPr>
          <p:spPr bwMode="auto">
            <a:xfrm>
              <a:off x="5765800" y="2097088"/>
              <a:ext cx="193675" cy="106363"/>
            </a:xfrm>
            <a:custGeom>
              <a:avLst/>
              <a:gdLst>
                <a:gd name="T0" fmla="*/ 42 w 92"/>
                <a:gd name="T1" fmla="*/ 1 h 50"/>
                <a:gd name="T2" fmla="*/ 80 w 92"/>
                <a:gd name="T3" fmla="*/ 17 h 50"/>
                <a:gd name="T4" fmla="*/ 90 w 92"/>
                <a:gd name="T5" fmla="*/ 30 h 50"/>
                <a:gd name="T6" fmla="*/ 89 w 92"/>
                <a:gd name="T7" fmla="*/ 35 h 50"/>
                <a:gd name="T8" fmla="*/ 48 w 92"/>
                <a:gd name="T9" fmla="*/ 46 h 50"/>
                <a:gd name="T10" fmla="*/ 29 w 92"/>
                <a:gd name="T11" fmla="*/ 37 h 50"/>
                <a:gd name="T12" fmla="*/ 4 w 92"/>
                <a:gd name="T13" fmla="*/ 14 h 50"/>
                <a:gd name="T14" fmla="*/ 4 w 92"/>
                <a:gd name="T15" fmla="*/ 10 h 50"/>
                <a:gd name="T16" fmla="*/ 42 w 92"/>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50">
                  <a:moveTo>
                    <a:pt x="42" y="1"/>
                  </a:moveTo>
                  <a:cubicBezTo>
                    <a:pt x="60" y="0"/>
                    <a:pt x="71" y="6"/>
                    <a:pt x="80" y="17"/>
                  </a:cubicBezTo>
                  <a:cubicBezTo>
                    <a:pt x="83" y="22"/>
                    <a:pt x="86" y="26"/>
                    <a:pt x="90" y="30"/>
                  </a:cubicBezTo>
                  <a:cubicBezTo>
                    <a:pt x="91" y="32"/>
                    <a:pt x="92" y="34"/>
                    <a:pt x="89" y="35"/>
                  </a:cubicBezTo>
                  <a:cubicBezTo>
                    <a:pt x="76" y="42"/>
                    <a:pt x="64" y="50"/>
                    <a:pt x="48" y="46"/>
                  </a:cubicBezTo>
                  <a:cubicBezTo>
                    <a:pt x="41" y="44"/>
                    <a:pt x="34" y="41"/>
                    <a:pt x="29" y="37"/>
                  </a:cubicBezTo>
                  <a:cubicBezTo>
                    <a:pt x="21" y="29"/>
                    <a:pt x="12" y="22"/>
                    <a:pt x="4" y="14"/>
                  </a:cubicBezTo>
                  <a:cubicBezTo>
                    <a:pt x="3" y="13"/>
                    <a:pt x="0" y="11"/>
                    <a:pt x="4" y="10"/>
                  </a:cubicBezTo>
                  <a:cubicBezTo>
                    <a:pt x="18" y="7"/>
                    <a:pt x="32" y="1"/>
                    <a:pt x="42" y="1"/>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 name="Freeform 63">
              <a:extLst>
                <a:ext uri="{FF2B5EF4-FFF2-40B4-BE49-F238E27FC236}">
                  <a16:creationId xmlns:a16="http://schemas.microsoft.com/office/drawing/2014/main" id="{B409EB6D-9EEA-30FB-71EE-688E668E45D7}"/>
                </a:ext>
              </a:extLst>
            </p:cNvPr>
            <p:cNvSpPr/>
            <p:nvPr/>
          </p:nvSpPr>
          <p:spPr bwMode="auto">
            <a:xfrm>
              <a:off x="6562725" y="3997326"/>
              <a:ext cx="288925" cy="131763"/>
            </a:xfrm>
            <a:custGeom>
              <a:avLst/>
              <a:gdLst>
                <a:gd name="T0" fmla="*/ 22 w 137"/>
                <a:gd name="T1" fmla="*/ 23 h 62"/>
                <a:gd name="T2" fmla="*/ 0 w 137"/>
                <a:gd name="T3" fmla="*/ 5 h 62"/>
                <a:gd name="T4" fmla="*/ 5 w 137"/>
                <a:gd name="T5" fmla="*/ 2 h 62"/>
                <a:gd name="T6" fmla="*/ 16 w 137"/>
                <a:gd name="T7" fmla="*/ 1 h 62"/>
                <a:gd name="T8" fmla="*/ 31 w 137"/>
                <a:gd name="T9" fmla="*/ 11 h 62"/>
                <a:gd name="T10" fmla="*/ 69 w 137"/>
                <a:gd name="T11" fmla="*/ 37 h 62"/>
                <a:gd name="T12" fmla="*/ 71 w 137"/>
                <a:gd name="T13" fmla="*/ 38 h 62"/>
                <a:gd name="T14" fmla="*/ 117 w 137"/>
                <a:gd name="T15" fmla="*/ 19 h 62"/>
                <a:gd name="T16" fmla="*/ 122 w 137"/>
                <a:gd name="T17" fmla="*/ 4 h 62"/>
                <a:gd name="T18" fmla="*/ 137 w 137"/>
                <a:gd name="T19" fmla="*/ 1 h 62"/>
                <a:gd name="T20" fmla="*/ 124 w 137"/>
                <a:gd name="T21" fmla="*/ 38 h 62"/>
                <a:gd name="T22" fmla="*/ 77 w 137"/>
                <a:gd name="T23" fmla="*/ 56 h 62"/>
                <a:gd name="T24" fmla="*/ 29 w 137"/>
                <a:gd name="T25" fmla="*/ 28 h 62"/>
                <a:gd name="T26" fmla="*/ 22 w 137"/>
                <a:gd name="T27" fmla="*/ 2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7" h="62">
                  <a:moveTo>
                    <a:pt x="22" y="23"/>
                  </a:moveTo>
                  <a:cubicBezTo>
                    <a:pt x="15" y="17"/>
                    <a:pt x="7" y="11"/>
                    <a:pt x="0" y="5"/>
                  </a:cubicBezTo>
                  <a:cubicBezTo>
                    <a:pt x="0" y="1"/>
                    <a:pt x="3" y="2"/>
                    <a:pt x="5" y="2"/>
                  </a:cubicBezTo>
                  <a:cubicBezTo>
                    <a:pt x="8" y="1"/>
                    <a:pt x="12" y="1"/>
                    <a:pt x="16" y="1"/>
                  </a:cubicBezTo>
                  <a:cubicBezTo>
                    <a:pt x="22" y="2"/>
                    <a:pt x="27" y="7"/>
                    <a:pt x="31" y="11"/>
                  </a:cubicBezTo>
                  <a:cubicBezTo>
                    <a:pt x="43" y="21"/>
                    <a:pt x="56" y="29"/>
                    <a:pt x="69" y="37"/>
                  </a:cubicBezTo>
                  <a:cubicBezTo>
                    <a:pt x="70" y="38"/>
                    <a:pt x="70" y="38"/>
                    <a:pt x="71" y="38"/>
                  </a:cubicBezTo>
                  <a:cubicBezTo>
                    <a:pt x="94" y="50"/>
                    <a:pt x="109" y="43"/>
                    <a:pt x="117" y="19"/>
                  </a:cubicBezTo>
                  <a:cubicBezTo>
                    <a:pt x="118" y="14"/>
                    <a:pt x="119" y="8"/>
                    <a:pt x="122" y="4"/>
                  </a:cubicBezTo>
                  <a:cubicBezTo>
                    <a:pt x="126" y="1"/>
                    <a:pt x="131" y="0"/>
                    <a:pt x="137" y="1"/>
                  </a:cubicBezTo>
                  <a:cubicBezTo>
                    <a:pt x="134" y="14"/>
                    <a:pt x="131" y="27"/>
                    <a:pt x="124" y="38"/>
                  </a:cubicBezTo>
                  <a:cubicBezTo>
                    <a:pt x="113" y="56"/>
                    <a:pt x="97" y="62"/>
                    <a:pt x="77" y="56"/>
                  </a:cubicBezTo>
                  <a:cubicBezTo>
                    <a:pt x="59" y="51"/>
                    <a:pt x="44" y="40"/>
                    <a:pt x="29" y="28"/>
                  </a:cubicBezTo>
                  <a:cubicBezTo>
                    <a:pt x="28" y="25"/>
                    <a:pt x="25" y="24"/>
                    <a:pt x="22" y="23"/>
                  </a:cubicBezTo>
                  <a:close/>
                </a:path>
              </a:pathLst>
            </a:custGeom>
            <a:solidFill>
              <a:srgbClr val="4DA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 name="Freeform 64">
              <a:extLst>
                <a:ext uri="{FF2B5EF4-FFF2-40B4-BE49-F238E27FC236}">
                  <a16:creationId xmlns:a16="http://schemas.microsoft.com/office/drawing/2014/main" id="{D58B7A10-CE0B-B479-219A-532B7A2BEC8C}"/>
                </a:ext>
              </a:extLst>
            </p:cNvPr>
            <p:cNvSpPr/>
            <p:nvPr/>
          </p:nvSpPr>
          <p:spPr bwMode="auto">
            <a:xfrm>
              <a:off x="5613400" y="3956051"/>
              <a:ext cx="314325" cy="169863"/>
            </a:xfrm>
            <a:custGeom>
              <a:avLst/>
              <a:gdLst>
                <a:gd name="T0" fmla="*/ 9 w 149"/>
                <a:gd name="T1" fmla="*/ 51 h 81"/>
                <a:gd name="T2" fmla="*/ 1 w 149"/>
                <a:gd name="T3" fmla="*/ 26 h 81"/>
                <a:gd name="T4" fmla="*/ 5 w 149"/>
                <a:gd name="T5" fmla="*/ 22 h 81"/>
                <a:gd name="T6" fmla="*/ 13 w 149"/>
                <a:gd name="T7" fmla="*/ 22 h 81"/>
                <a:gd name="T8" fmla="*/ 18 w 149"/>
                <a:gd name="T9" fmla="*/ 30 h 81"/>
                <a:gd name="T10" fmla="*/ 24 w 149"/>
                <a:gd name="T11" fmla="*/ 48 h 81"/>
                <a:gd name="T12" fmla="*/ 56 w 149"/>
                <a:gd name="T13" fmla="*/ 62 h 81"/>
                <a:gd name="T14" fmla="*/ 99 w 149"/>
                <a:gd name="T15" fmla="*/ 36 h 81"/>
                <a:gd name="T16" fmla="*/ 118 w 149"/>
                <a:gd name="T17" fmla="*/ 22 h 81"/>
                <a:gd name="T18" fmla="*/ 133 w 149"/>
                <a:gd name="T19" fmla="*/ 21 h 81"/>
                <a:gd name="T20" fmla="*/ 138 w 149"/>
                <a:gd name="T21" fmla="*/ 17 h 81"/>
                <a:gd name="T22" fmla="*/ 136 w 149"/>
                <a:gd name="T23" fmla="*/ 13 h 81"/>
                <a:gd name="T24" fmla="*/ 135 w 149"/>
                <a:gd name="T25" fmla="*/ 9 h 81"/>
                <a:gd name="T26" fmla="*/ 146 w 149"/>
                <a:gd name="T27" fmla="*/ 0 h 81"/>
                <a:gd name="T28" fmla="*/ 146 w 149"/>
                <a:gd name="T29" fmla="*/ 17 h 81"/>
                <a:gd name="T30" fmla="*/ 78 w 149"/>
                <a:gd name="T31" fmla="*/ 69 h 81"/>
                <a:gd name="T32" fmla="*/ 52 w 149"/>
                <a:gd name="T33" fmla="*/ 78 h 81"/>
                <a:gd name="T34" fmla="*/ 9 w 149"/>
                <a:gd name="T35" fmla="*/ 51 h 81"/>
                <a:gd name="T36" fmla="*/ 15 w 149"/>
                <a:gd name="T37" fmla="*/ 55 h 81"/>
                <a:gd name="T38" fmla="*/ 63 w 149"/>
                <a:gd name="T39" fmla="*/ 71 h 81"/>
                <a:gd name="T40" fmla="*/ 80 w 149"/>
                <a:gd name="T41" fmla="*/ 63 h 81"/>
                <a:gd name="T42" fmla="*/ 82 w 149"/>
                <a:gd name="T43" fmla="*/ 60 h 81"/>
                <a:gd name="T44" fmla="*/ 91 w 149"/>
                <a:gd name="T45" fmla="*/ 54 h 81"/>
                <a:gd name="T46" fmla="*/ 81 w 149"/>
                <a:gd name="T47" fmla="*/ 56 h 81"/>
                <a:gd name="T48" fmla="*/ 50 w 149"/>
                <a:gd name="T49" fmla="*/ 70 h 81"/>
                <a:gd name="T50" fmla="*/ 26 w 149"/>
                <a:gd name="T51" fmla="*/ 61 h 81"/>
                <a:gd name="T52" fmla="*/ 19 w 149"/>
                <a:gd name="T53" fmla="*/ 55 h 81"/>
                <a:gd name="T54" fmla="*/ 11 w 149"/>
                <a:gd name="T55" fmla="*/ 38 h 81"/>
                <a:gd name="T56" fmla="*/ 11 w 149"/>
                <a:gd name="T57" fmla="*/ 31 h 81"/>
                <a:gd name="T58" fmla="*/ 9 w 149"/>
                <a:gd name="T59" fmla="*/ 29 h 81"/>
                <a:gd name="T60" fmla="*/ 8 w 149"/>
                <a:gd name="T61" fmla="*/ 32 h 81"/>
                <a:gd name="T62" fmla="*/ 10 w 149"/>
                <a:gd name="T63" fmla="*/ 43 h 81"/>
                <a:gd name="T64" fmla="*/ 9 w 149"/>
                <a:gd name="T65" fmla="*/ 5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9" h="81">
                  <a:moveTo>
                    <a:pt x="9" y="51"/>
                  </a:moveTo>
                  <a:cubicBezTo>
                    <a:pt x="5" y="43"/>
                    <a:pt x="3" y="35"/>
                    <a:pt x="1" y="26"/>
                  </a:cubicBezTo>
                  <a:cubicBezTo>
                    <a:pt x="0" y="23"/>
                    <a:pt x="3" y="22"/>
                    <a:pt x="5" y="22"/>
                  </a:cubicBezTo>
                  <a:cubicBezTo>
                    <a:pt x="8" y="21"/>
                    <a:pt x="11" y="21"/>
                    <a:pt x="13" y="22"/>
                  </a:cubicBezTo>
                  <a:cubicBezTo>
                    <a:pt x="17" y="23"/>
                    <a:pt x="17" y="27"/>
                    <a:pt x="18" y="30"/>
                  </a:cubicBezTo>
                  <a:cubicBezTo>
                    <a:pt x="19" y="36"/>
                    <a:pt x="21" y="42"/>
                    <a:pt x="24" y="48"/>
                  </a:cubicBezTo>
                  <a:cubicBezTo>
                    <a:pt x="30" y="62"/>
                    <a:pt x="42" y="67"/>
                    <a:pt x="56" y="62"/>
                  </a:cubicBezTo>
                  <a:cubicBezTo>
                    <a:pt x="73" y="57"/>
                    <a:pt x="85" y="46"/>
                    <a:pt x="99" y="36"/>
                  </a:cubicBezTo>
                  <a:cubicBezTo>
                    <a:pt x="105" y="32"/>
                    <a:pt x="111" y="26"/>
                    <a:pt x="118" y="22"/>
                  </a:cubicBezTo>
                  <a:cubicBezTo>
                    <a:pt x="123" y="21"/>
                    <a:pt x="128" y="23"/>
                    <a:pt x="133" y="21"/>
                  </a:cubicBezTo>
                  <a:cubicBezTo>
                    <a:pt x="135" y="20"/>
                    <a:pt x="138" y="19"/>
                    <a:pt x="138" y="17"/>
                  </a:cubicBezTo>
                  <a:cubicBezTo>
                    <a:pt x="140" y="15"/>
                    <a:pt x="136" y="14"/>
                    <a:pt x="136" y="13"/>
                  </a:cubicBezTo>
                  <a:cubicBezTo>
                    <a:pt x="135" y="11"/>
                    <a:pt x="134" y="10"/>
                    <a:pt x="135" y="9"/>
                  </a:cubicBezTo>
                  <a:cubicBezTo>
                    <a:pt x="137" y="4"/>
                    <a:pt x="141" y="0"/>
                    <a:pt x="146" y="0"/>
                  </a:cubicBezTo>
                  <a:cubicBezTo>
                    <a:pt x="149" y="5"/>
                    <a:pt x="149" y="11"/>
                    <a:pt x="146" y="17"/>
                  </a:cubicBezTo>
                  <a:cubicBezTo>
                    <a:pt x="125" y="36"/>
                    <a:pt x="103" y="54"/>
                    <a:pt x="78" y="69"/>
                  </a:cubicBezTo>
                  <a:cubicBezTo>
                    <a:pt x="70" y="74"/>
                    <a:pt x="61" y="77"/>
                    <a:pt x="52" y="78"/>
                  </a:cubicBezTo>
                  <a:cubicBezTo>
                    <a:pt x="33" y="81"/>
                    <a:pt x="17" y="71"/>
                    <a:pt x="9" y="51"/>
                  </a:cubicBezTo>
                  <a:cubicBezTo>
                    <a:pt x="13" y="50"/>
                    <a:pt x="14" y="53"/>
                    <a:pt x="15" y="55"/>
                  </a:cubicBezTo>
                  <a:cubicBezTo>
                    <a:pt x="30" y="76"/>
                    <a:pt x="43" y="77"/>
                    <a:pt x="63" y="71"/>
                  </a:cubicBezTo>
                  <a:cubicBezTo>
                    <a:pt x="69" y="69"/>
                    <a:pt x="74" y="64"/>
                    <a:pt x="80" y="63"/>
                  </a:cubicBezTo>
                  <a:cubicBezTo>
                    <a:pt x="82" y="63"/>
                    <a:pt x="82" y="61"/>
                    <a:pt x="82" y="60"/>
                  </a:cubicBezTo>
                  <a:cubicBezTo>
                    <a:pt x="82" y="53"/>
                    <a:pt x="86" y="53"/>
                    <a:pt x="91" y="54"/>
                  </a:cubicBezTo>
                  <a:cubicBezTo>
                    <a:pt x="87" y="52"/>
                    <a:pt x="84" y="53"/>
                    <a:pt x="81" y="56"/>
                  </a:cubicBezTo>
                  <a:cubicBezTo>
                    <a:pt x="72" y="63"/>
                    <a:pt x="61" y="68"/>
                    <a:pt x="50" y="70"/>
                  </a:cubicBezTo>
                  <a:cubicBezTo>
                    <a:pt x="40" y="71"/>
                    <a:pt x="32" y="68"/>
                    <a:pt x="26" y="61"/>
                  </a:cubicBezTo>
                  <a:cubicBezTo>
                    <a:pt x="24" y="59"/>
                    <a:pt x="22" y="56"/>
                    <a:pt x="19" y="55"/>
                  </a:cubicBezTo>
                  <a:cubicBezTo>
                    <a:pt x="11" y="52"/>
                    <a:pt x="10" y="45"/>
                    <a:pt x="11" y="38"/>
                  </a:cubicBezTo>
                  <a:cubicBezTo>
                    <a:pt x="11" y="36"/>
                    <a:pt x="12" y="33"/>
                    <a:pt x="11" y="31"/>
                  </a:cubicBezTo>
                  <a:cubicBezTo>
                    <a:pt x="11" y="30"/>
                    <a:pt x="11" y="28"/>
                    <a:pt x="9" y="29"/>
                  </a:cubicBezTo>
                  <a:cubicBezTo>
                    <a:pt x="7" y="29"/>
                    <a:pt x="8" y="31"/>
                    <a:pt x="8" y="32"/>
                  </a:cubicBezTo>
                  <a:cubicBezTo>
                    <a:pt x="9" y="36"/>
                    <a:pt x="10" y="39"/>
                    <a:pt x="10" y="43"/>
                  </a:cubicBezTo>
                  <a:cubicBezTo>
                    <a:pt x="11" y="46"/>
                    <a:pt x="12" y="49"/>
                    <a:pt x="9" y="51"/>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 name="Freeform 65">
              <a:extLst>
                <a:ext uri="{FF2B5EF4-FFF2-40B4-BE49-F238E27FC236}">
                  <a16:creationId xmlns:a16="http://schemas.microsoft.com/office/drawing/2014/main" id="{B6EC8A79-E61E-EFA2-DB79-576A30183B4D}"/>
                </a:ext>
              </a:extLst>
            </p:cNvPr>
            <p:cNvSpPr/>
            <p:nvPr/>
          </p:nvSpPr>
          <p:spPr bwMode="auto">
            <a:xfrm>
              <a:off x="6346825" y="1582738"/>
              <a:ext cx="107950" cy="101600"/>
            </a:xfrm>
            <a:custGeom>
              <a:avLst/>
              <a:gdLst>
                <a:gd name="T0" fmla="*/ 9 w 51"/>
                <a:gd name="T1" fmla="*/ 47 h 48"/>
                <a:gd name="T2" fmla="*/ 1 w 51"/>
                <a:gd name="T3" fmla="*/ 40 h 48"/>
                <a:gd name="T4" fmla="*/ 32 w 51"/>
                <a:gd name="T5" fmla="*/ 4 h 48"/>
                <a:gd name="T6" fmla="*/ 47 w 51"/>
                <a:gd name="T7" fmla="*/ 1 h 48"/>
                <a:gd name="T8" fmla="*/ 50 w 51"/>
                <a:gd name="T9" fmla="*/ 3 h 48"/>
                <a:gd name="T10" fmla="*/ 38 w 51"/>
                <a:gd name="T11" fmla="*/ 34 h 48"/>
                <a:gd name="T12" fmla="*/ 9 w 51"/>
                <a:gd name="T13" fmla="*/ 47 h 48"/>
              </a:gdLst>
              <a:ahLst/>
              <a:cxnLst>
                <a:cxn ang="0">
                  <a:pos x="T0" y="T1"/>
                </a:cxn>
                <a:cxn ang="0">
                  <a:pos x="T2" y="T3"/>
                </a:cxn>
                <a:cxn ang="0">
                  <a:pos x="T4" y="T5"/>
                </a:cxn>
                <a:cxn ang="0">
                  <a:pos x="T6" y="T7"/>
                </a:cxn>
                <a:cxn ang="0">
                  <a:pos x="T8" y="T9"/>
                </a:cxn>
                <a:cxn ang="0">
                  <a:pos x="T10" y="T11"/>
                </a:cxn>
                <a:cxn ang="0">
                  <a:pos x="T12" y="T13"/>
                </a:cxn>
              </a:cxnLst>
              <a:rect l="0" t="0" r="r" b="b"/>
              <a:pathLst>
                <a:path w="51" h="48">
                  <a:moveTo>
                    <a:pt x="9" y="47"/>
                  </a:moveTo>
                  <a:cubicBezTo>
                    <a:pt x="0" y="48"/>
                    <a:pt x="0" y="48"/>
                    <a:pt x="1" y="40"/>
                  </a:cubicBezTo>
                  <a:cubicBezTo>
                    <a:pt x="3" y="17"/>
                    <a:pt x="10" y="10"/>
                    <a:pt x="32" y="4"/>
                  </a:cubicBezTo>
                  <a:cubicBezTo>
                    <a:pt x="37" y="3"/>
                    <a:pt x="42" y="2"/>
                    <a:pt x="47" y="1"/>
                  </a:cubicBezTo>
                  <a:cubicBezTo>
                    <a:pt x="49" y="0"/>
                    <a:pt x="51" y="1"/>
                    <a:pt x="50" y="3"/>
                  </a:cubicBezTo>
                  <a:cubicBezTo>
                    <a:pt x="46" y="14"/>
                    <a:pt x="45" y="25"/>
                    <a:pt x="38" y="34"/>
                  </a:cubicBezTo>
                  <a:cubicBezTo>
                    <a:pt x="31" y="45"/>
                    <a:pt x="20" y="47"/>
                    <a:pt x="9" y="47"/>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 name="Freeform 66">
              <a:extLst>
                <a:ext uri="{FF2B5EF4-FFF2-40B4-BE49-F238E27FC236}">
                  <a16:creationId xmlns:a16="http://schemas.microsoft.com/office/drawing/2014/main" id="{F981A7F6-320D-68E7-A9AE-391C2579DC00}"/>
                </a:ext>
              </a:extLst>
            </p:cNvPr>
            <p:cNvSpPr/>
            <p:nvPr/>
          </p:nvSpPr>
          <p:spPr bwMode="auto">
            <a:xfrm>
              <a:off x="6005513" y="1579563"/>
              <a:ext cx="109538" cy="111125"/>
            </a:xfrm>
            <a:custGeom>
              <a:avLst/>
              <a:gdLst>
                <a:gd name="T0" fmla="*/ 44 w 52"/>
                <a:gd name="T1" fmla="*/ 49 h 53"/>
                <a:gd name="T2" fmla="*/ 6 w 52"/>
                <a:gd name="T3" fmla="*/ 17 h 53"/>
                <a:gd name="T4" fmla="*/ 3 w 52"/>
                <a:gd name="T5" fmla="*/ 3 h 53"/>
                <a:gd name="T6" fmla="*/ 17 w 52"/>
                <a:gd name="T7" fmla="*/ 5 h 53"/>
                <a:gd name="T8" fmla="*/ 39 w 52"/>
                <a:gd name="T9" fmla="*/ 14 h 53"/>
                <a:gd name="T10" fmla="*/ 52 w 52"/>
                <a:gd name="T11" fmla="*/ 46 h 53"/>
                <a:gd name="T12" fmla="*/ 44 w 52"/>
                <a:gd name="T13" fmla="*/ 49 h 53"/>
              </a:gdLst>
              <a:ahLst/>
              <a:cxnLst>
                <a:cxn ang="0">
                  <a:pos x="T0" y="T1"/>
                </a:cxn>
                <a:cxn ang="0">
                  <a:pos x="T2" y="T3"/>
                </a:cxn>
                <a:cxn ang="0">
                  <a:pos x="T4" y="T5"/>
                </a:cxn>
                <a:cxn ang="0">
                  <a:pos x="T6" y="T7"/>
                </a:cxn>
                <a:cxn ang="0">
                  <a:pos x="T8" y="T9"/>
                </a:cxn>
                <a:cxn ang="0">
                  <a:pos x="T10" y="T11"/>
                </a:cxn>
                <a:cxn ang="0">
                  <a:pos x="T12" y="T13"/>
                </a:cxn>
              </a:cxnLst>
              <a:rect l="0" t="0" r="r" b="b"/>
              <a:pathLst>
                <a:path w="52" h="52">
                  <a:moveTo>
                    <a:pt x="44" y="49"/>
                  </a:moveTo>
                  <a:cubicBezTo>
                    <a:pt x="23" y="49"/>
                    <a:pt x="14" y="42"/>
                    <a:pt x="6" y="17"/>
                  </a:cubicBezTo>
                  <a:cubicBezTo>
                    <a:pt x="5" y="12"/>
                    <a:pt x="0" y="7"/>
                    <a:pt x="3" y="3"/>
                  </a:cubicBezTo>
                  <a:cubicBezTo>
                    <a:pt x="6" y="0"/>
                    <a:pt x="12" y="5"/>
                    <a:pt x="17" y="5"/>
                  </a:cubicBezTo>
                  <a:cubicBezTo>
                    <a:pt x="25" y="7"/>
                    <a:pt x="33" y="9"/>
                    <a:pt x="39" y="14"/>
                  </a:cubicBezTo>
                  <a:cubicBezTo>
                    <a:pt x="50" y="22"/>
                    <a:pt x="52" y="34"/>
                    <a:pt x="52" y="46"/>
                  </a:cubicBezTo>
                  <a:cubicBezTo>
                    <a:pt x="52" y="53"/>
                    <a:pt x="47" y="48"/>
                    <a:pt x="44" y="49"/>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 name="Freeform 67">
              <a:extLst>
                <a:ext uri="{FF2B5EF4-FFF2-40B4-BE49-F238E27FC236}">
                  <a16:creationId xmlns:a16="http://schemas.microsoft.com/office/drawing/2014/main" id="{BA613866-89DE-7450-9716-43376AE0F78B}"/>
                </a:ext>
              </a:extLst>
            </p:cNvPr>
            <p:cNvSpPr/>
            <p:nvPr/>
          </p:nvSpPr>
          <p:spPr bwMode="auto">
            <a:xfrm>
              <a:off x="6283325" y="2168526"/>
              <a:ext cx="242888" cy="115888"/>
            </a:xfrm>
            <a:custGeom>
              <a:avLst/>
              <a:gdLst>
                <a:gd name="T0" fmla="*/ 0 w 115"/>
                <a:gd name="T1" fmla="*/ 33 h 55"/>
                <a:gd name="T2" fmla="*/ 115 w 115"/>
                <a:gd name="T3" fmla="*/ 23 h 55"/>
                <a:gd name="T4" fmla="*/ 64 w 115"/>
                <a:gd name="T5" fmla="*/ 19 h 55"/>
                <a:gd name="T6" fmla="*/ 53 w 115"/>
                <a:gd name="T7" fmla="*/ 22 h 55"/>
                <a:gd name="T8" fmla="*/ 32 w 115"/>
                <a:gd name="T9" fmla="*/ 31 h 55"/>
                <a:gd name="T10" fmla="*/ 12 w 115"/>
                <a:gd name="T11" fmla="*/ 50 h 55"/>
                <a:gd name="T12" fmla="*/ 9 w 115"/>
                <a:gd name="T13" fmla="*/ 55 h 55"/>
                <a:gd name="T14" fmla="*/ 0 w 115"/>
                <a:gd name="T15" fmla="*/ 33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55">
                  <a:moveTo>
                    <a:pt x="0" y="33"/>
                  </a:moveTo>
                  <a:cubicBezTo>
                    <a:pt x="35" y="2"/>
                    <a:pt x="82" y="0"/>
                    <a:pt x="115" y="23"/>
                  </a:cubicBezTo>
                  <a:cubicBezTo>
                    <a:pt x="98" y="20"/>
                    <a:pt x="81" y="16"/>
                    <a:pt x="64" y="19"/>
                  </a:cubicBezTo>
                  <a:cubicBezTo>
                    <a:pt x="59" y="18"/>
                    <a:pt x="55" y="16"/>
                    <a:pt x="53" y="22"/>
                  </a:cubicBezTo>
                  <a:cubicBezTo>
                    <a:pt x="46" y="25"/>
                    <a:pt x="39" y="28"/>
                    <a:pt x="32" y="31"/>
                  </a:cubicBezTo>
                  <a:cubicBezTo>
                    <a:pt x="22" y="34"/>
                    <a:pt x="15" y="39"/>
                    <a:pt x="12" y="50"/>
                  </a:cubicBezTo>
                  <a:cubicBezTo>
                    <a:pt x="11" y="51"/>
                    <a:pt x="10" y="53"/>
                    <a:pt x="9" y="55"/>
                  </a:cubicBezTo>
                  <a:cubicBezTo>
                    <a:pt x="6" y="47"/>
                    <a:pt x="3" y="40"/>
                    <a:pt x="0" y="33"/>
                  </a:cubicBezTo>
                  <a:close/>
                </a:path>
              </a:pathLst>
            </a:custGeom>
            <a:solidFill>
              <a:srgbClr val="4C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 name="Freeform 68">
              <a:extLst>
                <a:ext uri="{FF2B5EF4-FFF2-40B4-BE49-F238E27FC236}">
                  <a16:creationId xmlns:a16="http://schemas.microsoft.com/office/drawing/2014/main" id="{8E86500D-3B65-DFCE-CF95-96BB31020ADD}"/>
                </a:ext>
              </a:extLst>
            </p:cNvPr>
            <p:cNvSpPr/>
            <p:nvPr/>
          </p:nvSpPr>
          <p:spPr bwMode="auto">
            <a:xfrm>
              <a:off x="6218238" y="2232026"/>
              <a:ext cx="84138" cy="84138"/>
            </a:xfrm>
            <a:custGeom>
              <a:avLst/>
              <a:gdLst>
                <a:gd name="T0" fmla="*/ 31 w 40"/>
                <a:gd name="T1" fmla="*/ 3 h 40"/>
                <a:gd name="T2" fmla="*/ 38 w 40"/>
                <a:gd name="T3" fmla="*/ 11 h 40"/>
                <a:gd name="T4" fmla="*/ 40 w 40"/>
                <a:gd name="T5" fmla="*/ 25 h 40"/>
                <a:gd name="T6" fmla="*/ 35 w 40"/>
                <a:gd name="T7" fmla="*/ 34 h 40"/>
                <a:gd name="T8" fmla="*/ 18 w 40"/>
                <a:gd name="T9" fmla="*/ 39 h 40"/>
                <a:gd name="T10" fmla="*/ 0 w 40"/>
                <a:gd name="T11" fmla="*/ 21 h 40"/>
                <a:gd name="T12" fmla="*/ 18 w 40"/>
                <a:gd name="T13" fmla="*/ 1 h 40"/>
                <a:gd name="T14" fmla="*/ 27 w 40"/>
                <a:gd name="T15" fmla="*/ 0 h 40"/>
                <a:gd name="T16" fmla="*/ 27 w 40"/>
                <a:gd name="T17" fmla="*/ 6 h 40"/>
                <a:gd name="T18" fmla="*/ 31 w 40"/>
                <a:gd name="T1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31" y="3"/>
                  </a:moveTo>
                  <a:cubicBezTo>
                    <a:pt x="32" y="7"/>
                    <a:pt x="36" y="8"/>
                    <a:pt x="38" y="11"/>
                  </a:cubicBezTo>
                  <a:cubicBezTo>
                    <a:pt x="40" y="16"/>
                    <a:pt x="38" y="20"/>
                    <a:pt x="40" y="25"/>
                  </a:cubicBezTo>
                  <a:cubicBezTo>
                    <a:pt x="39" y="28"/>
                    <a:pt x="38" y="31"/>
                    <a:pt x="35" y="34"/>
                  </a:cubicBezTo>
                  <a:cubicBezTo>
                    <a:pt x="30" y="36"/>
                    <a:pt x="25" y="40"/>
                    <a:pt x="18" y="39"/>
                  </a:cubicBezTo>
                  <a:cubicBezTo>
                    <a:pt x="8" y="39"/>
                    <a:pt x="0" y="31"/>
                    <a:pt x="0" y="21"/>
                  </a:cubicBezTo>
                  <a:cubicBezTo>
                    <a:pt x="0" y="10"/>
                    <a:pt x="8" y="2"/>
                    <a:pt x="18" y="1"/>
                  </a:cubicBezTo>
                  <a:cubicBezTo>
                    <a:pt x="21" y="1"/>
                    <a:pt x="24" y="2"/>
                    <a:pt x="27" y="0"/>
                  </a:cubicBezTo>
                  <a:cubicBezTo>
                    <a:pt x="28" y="2"/>
                    <a:pt x="26" y="3"/>
                    <a:pt x="27" y="6"/>
                  </a:cubicBezTo>
                  <a:cubicBezTo>
                    <a:pt x="28" y="5"/>
                    <a:pt x="30" y="4"/>
                    <a:pt x="31" y="3"/>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 name="Freeform 69">
              <a:extLst>
                <a:ext uri="{FF2B5EF4-FFF2-40B4-BE49-F238E27FC236}">
                  <a16:creationId xmlns:a16="http://schemas.microsoft.com/office/drawing/2014/main" id="{2B9FB7B9-8A0D-1CF0-BB6E-A370FC600A21}"/>
                </a:ext>
              </a:extLst>
            </p:cNvPr>
            <p:cNvSpPr/>
            <p:nvPr/>
          </p:nvSpPr>
          <p:spPr bwMode="auto">
            <a:xfrm>
              <a:off x="6389688" y="2227263"/>
              <a:ext cx="92075" cy="88900"/>
            </a:xfrm>
            <a:custGeom>
              <a:avLst/>
              <a:gdLst>
                <a:gd name="T0" fmla="*/ 44 w 44"/>
                <a:gd name="T1" fmla="*/ 4 h 42"/>
                <a:gd name="T2" fmla="*/ 23 w 44"/>
                <a:gd name="T3" fmla="*/ 19 h 42"/>
                <a:gd name="T4" fmla="*/ 25 w 44"/>
                <a:gd name="T5" fmla="*/ 23 h 42"/>
                <a:gd name="T6" fmla="*/ 41 w 44"/>
                <a:gd name="T7" fmla="*/ 39 h 42"/>
                <a:gd name="T8" fmla="*/ 21 w 44"/>
                <a:gd name="T9" fmla="*/ 33 h 42"/>
                <a:gd name="T10" fmla="*/ 13 w 44"/>
                <a:gd name="T11" fmla="*/ 27 h 42"/>
                <a:gd name="T12" fmla="*/ 12 w 44"/>
                <a:gd name="T13" fmla="*/ 36 h 42"/>
                <a:gd name="T14" fmla="*/ 8 w 44"/>
                <a:gd name="T15" fmla="*/ 40 h 42"/>
                <a:gd name="T16" fmla="*/ 3 w 44"/>
                <a:gd name="T17" fmla="*/ 35 h 42"/>
                <a:gd name="T18" fmla="*/ 3 w 44"/>
                <a:gd name="T19" fmla="*/ 11 h 42"/>
                <a:gd name="T20" fmla="*/ 0 w 44"/>
                <a:gd name="T21" fmla="*/ 6 h 42"/>
                <a:gd name="T22" fmla="*/ 12 w 44"/>
                <a:gd name="T23" fmla="*/ 2 h 42"/>
                <a:gd name="T24" fmla="*/ 15 w 44"/>
                <a:gd name="T25" fmla="*/ 12 h 42"/>
                <a:gd name="T26" fmla="*/ 37 w 44"/>
                <a:gd name="T27" fmla="*/ 2 h 42"/>
                <a:gd name="T28" fmla="*/ 44 w 44"/>
                <a:gd name="T29"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2">
                  <a:moveTo>
                    <a:pt x="44" y="4"/>
                  </a:moveTo>
                  <a:cubicBezTo>
                    <a:pt x="34" y="4"/>
                    <a:pt x="30" y="14"/>
                    <a:pt x="23" y="19"/>
                  </a:cubicBezTo>
                  <a:cubicBezTo>
                    <a:pt x="22" y="21"/>
                    <a:pt x="24" y="22"/>
                    <a:pt x="25" y="23"/>
                  </a:cubicBezTo>
                  <a:cubicBezTo>
                    <a:pt x="30" y="28"/>
                    <a:pt x="35" y="33"/>
                    <a:pt x="41" y="39"/>
                  </a:cubicBezTo>
                  <a:cubicBezTo>
                    <a:pt x="32" y="42"/>
                    <a:pt x="26" y="39"/>
                    <a:pt x="21" y="33"/>
                  </a:cubicBezTo>
                  <a:cubicBezTo>
                    <a:pt x="19" y="30"/>
                    <a:pt x="17" y="25"/>
                    <a:pt x="13" y="27"/>
                  </a:cubicBezTo>
                  <a:cubicBezTo>
                    <a:pt x="10" y="28"/>
                    <a:pt x="12" y="32"/>
                    <a:pt x="12" y="36"/>
                  </a:cubicBezTo>
                  <a:cubicBezTo>
                    <a:pt x="12" y="39"/>
                    <a:pt x="11" y="40"/>
                    <a:pt x="8" y="40"/>
                  </a:cubicBezTo>
                  <a:cubicBezTo>
                    <a:pt x="4" y="40"/>
                    <a:pt x="3" y="39"/>
                    <a:pt x="3" y="35"/>
                  </a:cubicBezTo>
                  <a:cubicBezTo>
                    <a:pt x="3" y="27"/>
                    <a:pt x="3" y="19"/>
                    <a:pt x="3" y="11"/>
                  </a:cubicBezTo>
                  <a:cubicBezTo>
                    <a:pt x="3" y="9"/>
                    <a:pt x="4" y="6"/>
                    <a:pt x="0" y="6"/>
                  </a:cubicBezTo>
                  <a:cubicBezTo>
                    <a:pt x="4" y="4"/>
                    <a:pt x="8" y="2"/>
                    <a:pt x="12" y="2"/>
                  </a:cubicBezTo>
                  <a:cubicBezTo>
                    <a:pt x="15" y="4"/>
                    <a:pt x="13" y="8"/>
                    <a:pt x="15" y="12"/>
                  </a:cubicBezTo>
                  <a:cubicBezTo>
                    <a:pt x="21" y="4"/>
                    <a:pt x="28" y="0"/>
                    <a:pt x="37" y="2"/>
                  </a:cubicBezTo>
                  <a:cubicBezTo>
                    <a:pt x="40" y="2"/>
                    <a:pt x="42" y="3"/>
                    <a:pt x="44" y="4"/>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 name="Freeform 70">
              <a:extLst>
                <a:ext uri="{FF2B5EF4-FFF2-40B4-BE49-F238E27FC236}">
                  <a16:creationId xmlns:a16="http://schemas.microsoft.com/office/drawing/2014/main" id="{6F28739E-8B0D-B761-E541-48B2BCCA5F2D}"/>
                </a:ext>
              </a:extLst>
            </p:cNvPr>
            <p:cNvSpPr/>
            <p:nvPr/>
          </p:nvSpPr>
          <p:spPr bwMode="auto">
            <a:xfrm>
              <a:off x="6140450" y="2225676"/>
              <a:ext cx="71438" cy="93663"/>
            </a:xfrm>
            <a:custGeom>
              <a:avLst/>
              <a:gdLst>
                <a:gd name="T0" fmla="*/ 23 w 34"/>
                <a:gd name="T1" fmla="*/ 3 h 44"/>
                <a:gd name="T2" fmla="*/ 29 w 34"/>
                <a:gd name="T3" fmla="*/ 4 h 44"/>
                <a:gd name="T4" fmla="*/ 34 w 34"/>
                <a:gd name="T5" fmla="*/ 9 h 44"/>
                <a:gd name="T6" fmla="*/ 29 w 34"/>
                <a:gd name="T7" fmla="*/ 13 h 44"/>
                <a:gd name="T8" fmla="*/ 22 w 34"/>
                <a:gd name="T9" fmla="*/ 21 h 44"/>
                <a:gd name="T10" fmla="*/ 22 w 34"/>
                <a:gd name="T11" fmla="*/ 27 h 44"/>
                <a:gd name="T12" fmla="*/ 28 w 34"/>
                <a:gd name="T13" fmla="*/ 34 h 44"/>
                <a:gd name="T14" fmla="*/ 34 w 34"/>
                <a:gd name="T15" fmla="*/ 40 h 44"/>
                <a:gd name="T16" fmla="*/ 28 w 34"/>
                <a:gd name="T17" fmla="*/ 42 h 44"/>
                <a:gd name="T18" fmla="*/ 16 w 34"/>
                <a:gd name="T19" fmla="*/ 40 h 44"/>
                <a:gd name="T20" fmla="*/ 11 w 34"/>
                <a:gd name="T21" fmla="*/ 29 h 44"/>
                <a:gd name="T22" fmla="*/ 10 w 34"/>
                <a:gd name="T23" fmla="*/ 22 h 44"/>
                <a:gd name="T24" fmla="*/ 5 w 34"/>
                <a:gd name="T25" fmla="*/ 15 h 44"/>
                <a:gd name="T26" fmla="*/ 0 w 34"/>
                <a:gd name="T27" fmla="*/ 9 h 44"/>
                <a:gd name="T28" fmla="*/ 5 w 34"/>
                <a:gd name="T29" fmla="*/ 2 h 44"/>
                <a:gd name="T30" fmla="*/ 12 w 34"/>
                <a:gd name="T31" fmla="*/ 0 h 44"/>
                <a:gd name="T32" fmla="*/ 23 w 34"/>
                <a:gd name="T33" fmla="*/ 9 h 44"/>
                <a:gd name="T34" fmla="*/ 23 w 34"/>
                <a:gd name="T35"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44">
                  <a:moveTo>
                    <a:pt x="23" y="3"/>
                  </a:moveTo>
                  <a:cubicBezTo>
                    <a:pt x="25" y="4"/>
                    <a:pt x="27" y="4"/>
                    <a:pt x="29" y="4"/>
                  </a:cubicBezTo>
                  <a:cubicBezTo>
                    <a:pt x="33" y="4"/>
                    <a:pt x="34" y="5"/>
                    <a:pt x="34" y="9"/>
                  </a:cubicBezTo>
                  <a:cubicBezTo>
                    <a:pt x="34" y="12"/>
                    <a:pt x="33" y="14"/>
                    <a:pt x="29" y="13"/>
                  </a:cubicBezTo>
                  <a:cubicBezTo>
                    <a:pt x="23" y="12"/>
                    <a:pt x="22" y="15"/>
                    <a:pt x="22" y="21"/>
                  </a:cubicBezTo>
                  <a:cubicBezTo>
                    <a:pt x="23" y="23"/>
                    <a:pt x="22" y="25"/>
                    <a:pt x="22" y="27"/>
                  </a:cubicBezTo>
                  <a:cubicBezTo>
                    <a:pt x="22" y="32"/>
                    <a:pt x="25" y="35"/>
                    <a:pt x="28" y="34"/>
                  </a:cubicBezTo>
                  <a:cubicBezTo>
                    <a:pt x="34" y="33"/>
                    <a:pt x="33" y="37"/>
                    <a:pt x="34" y="40"/>
                  </a:cubicBezTo>
                  <a:cubicBezTo>
                    <a:pt x="34" y="44"/>
                    <a:pt x="30" y="42"/>
                    <a:pt x="28" y="42"/>
                  </a:cubicBezTo>
                  <a:cubicBezTo>
                    <a:pt x="24" y="44"/>
                    <a:pt x="20" y="40"/>
                    <a:pt x="16" y="40"/>
                  </a:cubicBezTo>
                  <a:cubicBezTo>
                    <a:pt x="13" y="37"/>
                    <a:pt x="12" y="33"/>
                    <a:pt x="11" y="29"/>
                  </a:cubicBezTo>
                  <a:cubicBezTo>
                    <a:pt x="11" y="27"/>
                    <a:pt x="10" y="24"/>
                    <a:pt x="10" y="22"/>
                  </a:cubicBezTo>
                  <a:cubicBezTo>
                    <a:pt x="10" y="18"/>
                    <a:pt x="9" y="15"/>
                    <a:pt x="5" y="15"/>
                  </a:cubicBezTo>
                  <a:cubicBezTo>
                    <a:pt x="1" y="15"/>
                    <a:pt x="0" y="12"/>
                    <a:pt x="0" y="9"/>
                  </a:cubicBezTo>
                  <a:cubicBezTo>
                    <a:pt x="0" y="5"/>
                    <a:pt x="1" y="3"/>
                    <a:pt x="5" y="2"/>
                  </a:cubicBezTo>
                  <a:cubicBezTo>
                    <a:pt x="7" y="2"/>
                    <a:pt x="10" y="1"/>
                    <a:pt x="12" y="0"/>
                  </a:cubicBezTo>
                  <a:cubicBezTo>
                    <a:pt x="15" y="3"/>
                    <a:pt x="19" y="6"/>
                    <a:pt x="23" y="9"/>
                  </a:cubicBezTo>
                  <a:cubicBezTo>
                    <a:pt x="24" y="6"/>
                    <a:pt x="22" y="5"/>
                    <a:pt x="23" y="3"/>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 name="Freeform 71">
              <a:extLst>
                <a:ext uri="{FF2B5EF4-FFF2-40B4-BE49-F238E27FC236}">
                  <a16:creationId xmlns:a16="http://schemas.microsoft.com/office/drawing/2014/main" id="{7EACAC15-75C5-DA0B-5D56-787E9FAE65A2}"/>
                </a:ext>
              </a:extLst>
            </p:cNvPr>
            <p:cNvSpPr/>
            <p:nvPr/>
          </p:nvSpPr>
          <p:spPr bwMode="auto">
            <a:xfrm>
              <a:off x="5935663" y="2174876"/>
              <a:ext cx="173038" cy="42863"/>
            </a:xfrm>
            <a:custGeom>
              <a:avLst/>
              <a:gdLst>
                <a:gd name="T0" fmla="*/ 63 w 82"/>
                <a:gd name="T1" fmla="*/ 19 h 20"/>
                <a:gd name="T2" fmla="*/ 60 w 82"/>
                <a:gd name="T3" fmla="*/ 18 h 20"/>
                <a:gd name="T4" fmla="*/ 49 w 82"/>
                <a:gd name="T5" fmla="*/ 15 h 20"/>
                <a:gd name="T6" fmla="*/ 43 w 82"/>
                <a:gd name="T7" fmla="*/ 15 h 20"/>
                <a:gd name="T8" fmla="*/ 0 w 82"/>
                <a:gd name="T9" fmla="*/ 20 h 20"/>
                <a:gd name="T10" fmla="*/ 82 w 82"/>
                <a:gd name="T11" fmla="*/ 10 h 20"/>
                <a:gd name="T12" fmla="*/ 69 w 82"/>
                <a:gd name="T13" fmla="*/ 18 h 20"/>
                <a:gd name="T14" fmla="*/ 63 w 82"/>
                <a:gd name="T15" fmla="*/ 1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0">
                  <a:moveTo>
                    <a:pt x="63" y="19"/>
                  </a:moveTo>
                  <a:cubicBezTo>
                    <a:pt x="62" y="19"/>
                    <a:pt x="61" y="18"/>
                    <a:pt x="60" y="18"/>
                  </a:cubicBezTo>
                  <a:cubicBezTo>
                    <a:pt x="57" y="14"/>
                    <a:pt x="54" y="12"/>
                    <a:pt x="49" y="15"/>
                  </a:cubicBezTo>
                  <a:cubicBezTo>
                    <a:pt x="47" y="16"/>
                    <a:pt x="45" y="16"/>
                    <a:pt x="43" y="15"/>
                  </a:cubicBezTo>
                  <a:cubicBezTo>
                    <a:pt x="28" y="14"/>
                    <a:pt x="15" y="18"/>
                    <a:pt x="0" y="20"/>
                  </a:cubicBezTo>
                  <a:cubicBezTo>
                    <a:pt x="26" y="3"/>
                    <a:pt x="54" y="0"/>
                    <a:pt x="82" y="10"/>
                  </a:cubicBezTo>
                  <a:cubicBezTo>
                    <a:pt x="79" y="15"/>
                    <a:pt x="72" y="14"/>
                    <a:pt x="69" y="18"/>
                  </a:cubicBezTo>
                  <a:cubicBezTo>
                    <a:pt x="67" y="20"/>
                    <a:pt x="65" y="20"/>
                    <a:pt x="63" y="19"/>
                  </a:cubicBezTo>
                  <a:close/>
                </a:path>
              </a:pathLst>
            </a:custGeom>
            <a:solidFill>
              <a:srgbClr val="4DA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 name="Freeform 72">
              <a:extLst>
                <a:ext uri="{FF2B5EF4-FFF2-40B4-BE49-F238E27FC236}">
                  <a16:creationId xmlns:a16="http://schemas.microsoft.com/office/drawing/2014/main" id="{052F9B5E-BE3F-AED4-037E-DD67148C0CDA}"/>
                </a:ext>
              </a:extLst>
            </p:cNvPr>
            <p:cNvSpPr/>
            <p:nvPr/>
          </p:nvSpPr>
          <p:spPr bwMode="auto">
            <a:xfrm>
              <a:off x="5973763" y="2374901"/>
              <a:ext cx="77788" cy="57150"/>
            </a:xfrm>
            <a:custGeom>
              <a:avLst/>
              <a:gdLst>
                <a:gd name="T0" fmla="*/ 28 w 37"/>
                <a:gd name="T1" fmla="*/ 0 h 27"/>
                <a:gd name="T2" fmla="*/ 33 w 37"/>
                <a:gd name="T3" fmla="*/ 0 h 27"/>
                <a:gd name="T4" fmla="*/ 36 w 37"/>
                <a:gd name="T5" fmla="*/ 5 h 27"/>
                <a:gd name="T6" fmla="*/ 13 w 37"/>
                <a:gd name="T7" fmla="*/ 25 h 27"/>
                <a:gd name="T8" fmla="*/ 2 w 37"/>
                <a:gd name="T9" fmla="*/ 25 h 27"/>
                <a:gd name="T10" fmla="*/ 6 w 37"/>
                <a:gd name="T11" fmla="*/ 14 h 27"/>
                <a:gd name="T12" fmla="*/ 28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28" y="0"/>
                  </a:moveTo>
                  <a:cubicBezTo>
                    <a:pt x="30" y="0"/>
                    <a:pt x="31" y="0"/>
                    <a:pt x="33" y="0"/>
                  </a:cubicBezTo>
                  <a:cubicBezTo>
                    <a:pt x="37" y="0"/>
                    <a:pt x="37" y="2"/>
                    <a:pt x="36" y="5"/>
                  </a:cubicBezTo>
                  <a:cubicBezTo>
                    <a:pt x="34" y="18"/>
                    <a:pt x="27" y="24"/>
                    <a:pt x="13" y="25"/>
                  </a:cubicBezTo>
                  <a:cubicBezTo>
                    <a:pt x="9" y="25"/>
                    <a:pt x="4" y="27"/>
                    <a:pt x="2" y="25"/>
                  </a:cubicBezTo>
                  <a:cubicBezTo>
                    <a:pt x="0" y="21"/>
                    <a:pt x="4" y="17"/>
                    <a:pt x="6" y="14"/>
                  </a:cubicBezTo>
                  <a:cubicBezTo>
                    <a:pt x="11" y="3"/>
                    <a:pt x="17" y="0"/>
                    <a:pt x="28" y="0"/>
                  </a:cubicBezTo>
                  <a:close/>
                </a:path>
              </a:pathLst>
            </a:custGeom>
            <a:solidFill>
              <a:srgbClr val="B4CD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 name="Freeform 73">
              <a:extLst>
                <a:ext uri="{FF2B5EF4-FFF2-40B4-BE49-F238E27FC236}">
                  <a16:creationId xmlns:a16="http://schemas.microsoft.com/office/drawing/2014/main" id="{4AA3E04E-BD1F-DA7D-C86C-6C1BE2BC9DE3}"/>
                </a:ext>
              </a:extLst>
            </p:cNvPr>
            <p:cNvSpPr/>
            <p:nvPr/>
          </p:nvSpPr>
          <p:spPr bwMode="auto">
            <a:xfrm>
              <a:off x="6570663" y="1927226"/>
              <a:ext cx="88900" cy="52388"/>
            </a:xfrm>
            <a:custGeom>
              <a:avLst/>
              <a:gdLst>
                <a:gd name="T0" fmla="*/ 42 w 42"/>
                <a:gd name="T1" fmla="*/ 6 h 25"/>
                <a:gd name="T2" fmla="*/ 31 w 42"/>
                <a:gd name="T3" fmla="*/ 17 h 25"/>
                <a:gd name="T4" fmla="*/ 2 w 42"/>
                <a:gd name="T5" fmla="*/ 18 h 25"/>
                <a:gd name="T6" fmla="*/ 1 w 42"/>
                <a:gd name="T7" fmla="*/ 14 h 25"/>
                <a:gd name="T8" fmla="*/ 24 w 42"/>
                <a:gd name="T9" fmla="*/ 1 h 25"/>
                <a:gd name="T10" fmla="*/ 42 w 42"/>
                <a:gd name="T11" fmla="*/ 6 h 25"/>
              </a:gdLst>
              <a:ahLst/>
              <a:cxnLst>
                <a:cxn ang="0">
                  <a:pos x="T0" y="T1"/>
                </a:cxn>
                <a:cxn ang="0">
                  <a:pos x="T2" y="T3"/>
                </a:cxn>
                <a:cxn ang="0">
                  <a:pos x="T4" y="T5"/>
                </a:cxn>
                <a:cxn ang="0">
                  <a:pos x="T6" y="T7"/>
                </a:cxn>
                <a:cxn ang="0">
                  <a:pos x="T8" y="T9"/>
                </a:cxn>
                <a:cxn ang="0">
                  <a:pos x="T10" y="T11"/>
                </a:cxn>
              </a:cxnLst>
              <a:rect l="0" t="0" r="r" b="b"/>
              <a:pathLst>
                <a:path w="42" h="25">
                  <a:moveTo>
                    <a:pt x="42" y="6"/>
                  </a:moveTo>
                  <a:cubicBezTo>
                    <a:pt x="38" y="10"/>
                    <a:pt x="34" y="14"/>
                    <a:pt x="31" y="17"/>
                  </a:cubicBezTo>
                  <a:cubicBezTo>
                    <a:pt x="22" y="24"/>
                    <a:pt x="11" y="25"/>
                    <a:pt x="2" y="18"/>
                  </a:cubicBezTo>
                  <a:cubicBezTo>
                    <a:pt x="0" y="17"/>
                    <a:pt x="0" y="16"/>
                    <a:pt x="1" y="14"/>
                  </a:cubicBezTo>
                  <a:cubicBezTo>
                    <a:pt x="6" y="5"/>
                    <a:pt x="13" y="0"/>
                    <a:pt x="24" y="1"/>
                  </a:cubicBezTo>
                  <a:cubicBezTo>
                    <a:pt x="30" y="2"/>
                    <a:pt x="36" y="4"/>
                    <a:pt x="42" y="6"/>
                  </a:cubicBezTo>
                  <a:close/>
                </a:path>
              </a:pathLst>
            </a:custGeom>
            <a:solidFill>
              <a:srgbClr val="B2C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 name="Freeform 74">
              <a:extLst>
                <a:ext uri="{FF2B5EF4-FFF2-40B4-BE49-F238E27FC236}">
                  <a16:creationId xmlns:a16="http://schemas.microsoft.com/office/drawing/2014/main" id="{8CF5D385-243E-DD51-C92B-1DBA91E16087}"/>
                </a:ext>
              </a:extLst>
            </p:cNvPr>
            <p:cNvSpPr/>
            <p:nvPr/>
          </p:nvSpPr>
          <p:spPr bwMode="auto">
            <a:xfrm>
              <a:off x="6410325" y="2373313"/>
              <a:ext cx="80963" cy="58738"/>
            </a:xfrm>
            <a:custGeom>
              <a:avLst/>
              <a:gdLst>
                <a:gd name="T0" fmla="*/ 9 w 38"/>
                <a:gd name="T1" fmla="*/ 1 h 28"/>
                <a:gd name="T2" fmla="*/ 32 w 38"/>
                <a:gd name="T3" fmla="*/ 15 h 28"/>
                <a:gd name="T4" fmla="*/ 36 w 38"/>
                <a:gd name="T5" fmla="*/ 25 h 28"/>
                <a:gd name="T6" fmla="*/ 24 w 38"/>
                <a:gd name="T7" fmla="*/ 26 h 28"/>
                <a:gd name="T8" fmla="*/ 2 w 38"/>
                <a:gd name="T9" fmla="*/ 8 h 28"/>
                <a:gd name="T10" fmla="*/ 6 w 38"/>
                <a:gd name="T11" fmla="*/ 1 h 28"/>
                <a:gd name="T12" fmla="*/ 9 w 38"/>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38" h="28">
                  <a:moveTo>
                    <a:pt x="9" y="1"/>
                  </a:moveTo>
                  <a:cubicBezTo>
                    <a:pt x="21" y="0"/>
                    <a:pt x="27" y="6"/>
                    <a:pt x="32" y="15"/>
                  </a:cubicBezTo>
                  <a:cubicBezTo>
                    <a:pt x="33" y="18"/>
                    <a:pt x="38" y="22"/>
                    <a:pt x="36" y="25"/>
                  </a:cubicBezTo>
                  <a:cubicBezTo>
                    <a:pt x="34" y="28"/>
                    <a:pt x="28" y="26"/>
                    <a:pt x="24" y="26"/>
                  </a:cubicBezTo>
                  <a:cubicBezTo>
                    <a:pt x="11" y="25"/>
                    <a:pt x="6" y="20"/>
                    <a:pt x="2" y="8"/>
                  </a:cubicBezTo>
                  <a:cubicBezTo>
                    <a:pt x="0" y="3"/>
                    <a:pt x="1" y="1"/>
                    <a:pt x="6" y="1"/>
                  </a:cubicBezTo>
                  <a:cubicBezTo>
                    <a:pt x="8" y="1"/>
                    <a:pt x="9" y="1"/>
                    <a:pt x="9" y="1"/>
                  </a:cubicBezTo>
                  <a:close/>
                </a:path>
              </a:pathLst>
            </a:custGeom>
            <a:solidFill>
              <a:srgbClr val="B3CD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 name="Freeform 75">
              <a:extLst>
                <a:ext uri="{FF2B5EF4-FFF2-40B4-BE49-F238E27FC236}">
                  <a16:creationId xmlns:a16="http://schemas.microsoft.com/office/drawing/2014/main" id="{796F1248-CACA-7B65-2365-17ACEC7886EA}"/>
                </a:ext>
              </a:extLst>
            </p:cNvPr>
            <p:cNvSpPr/>
            <p:nvPr/>
          </p:nvSpPr>
          <p:spPr bwMode="auto">
            <a:xfrm>
              <a:off x="5872163" y="2898776"/>
              <a:ext cx="127000" cy="55563"/>
            </a:xfrm>
            <a:custGeom>
              <a:avLst/>
              <a:gdLst>
                <a:gd name="T0" fmla="*/ 13 w 60"/>
                <a:gd name="T1" fmla="*/ 26 h 27"/>
                <a:gd name="T2" fmla="*/ 11 w 60"/>
                <a:gd name="T3" fmla="*/ 18 h 27"/>
                <a:gd name="T4" fmla="*/ 3 w 60"/>
                <a:gd name="T5" fmla="*/ 21 h 27"/>
                <a:gd name="T6" fmla="*/ 0 w 60"/>
                <a:gd name="T7" fmla="*/ 22 h 27"/>
                <a:gd name="T8" fmla="*/ 17 w 60"/>
                <a:gd name="T9" fmla="*/ 8 h 27"/>
                <a:gd name="T10" fmla="*/ 60 w 60"/>
                <a:gd name="T11" fmla="*/ 16 h 27"/>
                <a:gd name="T12" fmla="*/ 60 w 60"/>
                <a:gd name="T13" fmla="*/ 16 h 27"/>
                <a:gd name="T14" fmla="*/ 49 w 60"/>
                <a:gd name="T15" fmla="*/ 23 h 27"/>
                <a:gd name="T16" fmla="*/ 43 w 60"/>
                <a:gd name="T17" fmla="*/ 21 h 27"/>
                <a:gd name="T18" fmla="*/ 20 w 60"/>
                <a:gd name="T19" fmla="*/ 24 h 27"/>
                <a:gd name="T20" fmla="*/ 13 w 60"/>
                <a:gd name="T2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27">
                  <a:moveTo>
                    <a:pt x="13" y="26"/>
                  </a:moveTo>
                  <a:cubicBezTo>
                    <a:pt x="11" y="24"/>
                    <a:pt x="15" y="19"/>
                    <a:pt x="11" y="18"/>
                  </a:cubicBezTo>
                  <a:cubicBezTo>
                    <a:pt x="9" y="17"/>
                    <a:pt x="6" y="20"/>
                    <a:pt x="3" y="21"/>
                  </a:cubicBezTo>
                  <a:cubicBezTo>
                    <a:pt x="2" y="21"/>
                    <a:pt x="1" y="21"/>
                    <a:pt x="0" y="22"/>
                  </a:cubicBezTo>
                  <a:cubicBezTo>
                    <a:pt x="5" y="16"/>
                    <a:pt x="11" y="12"/>
                    <a:pt x="17" y="8"/>
                  </a:cubicBezTo>
                  <a:cubicBezTo>
                    <a:pt x="31" y="0"/>
                    <a:pt x="49" y="5"/>
                    <a:pt x="60" y="16"/>
                  </a:cubicBezTo>
                  <a:cubicBezTo>
                    <a:pt x="60" y="16"/>
                    <a:pt x="60" y="16"/>
                    <a:pt x="60" y="16"/>
                  </a:cubicBezTo>
                  <a:cubicBezTo>
                    <a:pt x="52" y="13"/>
                    <a:pt x="51" y="14"/>
                    <a:pt x="49" y="23"/>
                  </a:cubicBezTo>
                  <a:cubicBezTo>
                    <a:pt x="47" y="24"/>
                    <a:pt x="45" y="22"/>
                    <a:pt x="43" y="21"/>
                  </a:cubicBezTo>
                  <a:cubicBezTo>
                    <a:pt x="35" y="18"/>
                    <a:pt x="27" y="18"/>
                    <a:pt x="20" y="24"/>
                  </a:cubicBezTo>
                  <a:cubicBezTo>
                    <a:pt x="18" y="25"/>
                    <a:pt x="16" y="27"/>
                    <a:pt x="13" y="26"/>
                  </a:cubicBezTo>
                  <a:close/>
                </a:path>
              </a:pathLst>
            </a:custGeom>
            <a:solidFill>
              <a:srgbClr val="65A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 name="Freeform 76">
              <a:extLst>
                <a:ext uri="{FF2B5EF4-FFF2-40B4-BE49-F238E27FC236}">
                  <a16:creationId xmlns:a16="http://schemas.microsoft.com/office/drawing/2014/main" id="{CF1FAB93-943A-913B-D93C-E95D5F0F7B4D}"/>
                </a:ext>
              </a:extLst>
            </p:cNvPr>
            <p:cNvSpPr/>
            <p:nvPr/>
          </p:nvSpPr>
          <p:spPr bwMode="auto">
            <a:xfrm>
              <a:off x="5805488" y="1927226"/>
              <a:ext cx="88900" cy="47625"/>
            </a:xfrm>
            <a:custGeom>
              <a:avLst/>
              <a:gdLst>
                <a:gd name="T0" fmla="*/ 24 w 42"/>
                <a:gd name="T1" fmla="*/ 23 h 23"/>
                <a:gd name="T2" fmla="*/ 2 w 42"/>
                <a:gd name="T3" fmla="*/ 8 h 23"/>
                <a:gd name="T4" fmla="*/ 4 w 42"/>
                <a:gd name="T5" fmla="*/ 5 h 23"/>
                <a:gd name="T6" fmla="*/ 24 w 42"/>
                <a:gd name="T7" fmla="*/ 1 h 23"/>
                <a:gd name="T8" fmla="*/ 42 w 42"/>
                <a:gd name="T9" fmla="*/ 15 h 23"/>
                <a:gd name="T10" fmla="*/ 40 w 42"/>
                <a:gd name="T11" fmla="*/ 18 h 23"/>
                <a:gd name="T12" fmla="*/ 24 w 42"/>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42" h="23">
                  <a:moveTo>
                    <a:pt x="24" y="23"/>
                  </a:moveTo>
                  <a:cubicBezTo>
                    <a:pt x="15" y="22"/>
                    <a:pt x="9" y="15"/>
                    <a:pt x="2" y="8"/>
                  </a:cubicBezTo>
                  <a:cubicBezTo>
                    <a:pt x="0" y="6"/>
                    <a:pt x="2" y="5"/>
                    <a:pt x="4" y="5"/>
                  </a:cubicBezTo>
                  <a:cubicBezTo>
                    <a:pt x="11" y="3"/>
                    <a:pt x="17" y="0"/>
                    <a:pt x="24" y="1"/>
                  </a:cubicBezTo>
                  <a:cubicBezTo>
                    <a:pt x="31" y="2"/>
                    <a:pt x="40" y="9"/>
                    <a:pt x="42" y="15"/>
                  </a:cubicBezTo>
                  <a:cubicBezTo>
                    <a:pt x="42" y="16"/>
                    <a:pt x="42" y="17"/>
                    <a:pt x="40" y="18"/>
                  </a:cubicBezTo>
                  <a:cubicBezTo>
                    <a:pt x="36" y="20"/>
                    <a:pt x="31" y="23"/>
                    <a:pt x="24" y="23"/>
                  </a:cubicBezTo>
                  <a:close/>
                </a:path>
              </a:pathLst>
            </a:custGeom>
            <a:solidFill>
              <a:srgbClr val="B2CD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 name="Freeform 77">
              <a:extLst>
                <a:ext uri="{FF2B5EF4-FFF2-40B4-BE49-F238E27FC236}">
                  <a16:creationId xmlns:a16="http://schemas.microsoft.com/office/drawing/2014/main" id="{F41C6D55-95CB-A1D8-F197-F6C52B38015B}"/>
                </a:ext>
              </a:extLst>
            </p:cNvPr>
            <p:cNvSpPr/>
            <p:nvPr/>
          </p:nvSpPr>
          <p:spPr bwMode="auto">
            <a:xfrm>
              <a:off x="5935663" y="1638301"/>
              <a:ext cx="88900" cy="50800"/>
            </a:xfrm>
            <a:custGeom>
              <a:avLst/>
              <a:gdLst>
                <a:gd name="T0" fmla="*/ 19 w 42"/>
                <a:gd name="T1" fmla="*/ 1 h 24"/>
                <a:gd name="T2" fmla="*/ 40 w 42"/>
                <a:gd name="T3" fmla="*/ 14 h 24"/>
                <a:gd name="T4" fmla="*/ 39 w 42"/>
                <a:gd name="T5" fmla="*/ 18 h 24"/>
                <a:gd name="T6" fmla="*/ 13 w 42"/>
                <a:gd name="T7" fmla="*/ 19 h 24"/>
                <a:gd name="T8" fmla="*/ 3 w 42"/>
                <a:gd name="T9" fmla="*/ 10 h 24"/>
                <a:gd name="T10" fmla="*/ 5 w 42"/>
                <a:gd name="T11" fmla="*/ 4 h 24"/>
                <a:gd name="T12" fmla="*/ 19 w 42"/>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42" h="24">
                  <a:moveTo>
                    <a:pt x="19" y="1"/>
                  </a:moveTo>
                  <a:cubicBezTo>
                    <a:pt x="30" y="0"/>
                    <a:pt x="35" y="7"/>
                    <a:pt x="40" y="14"/>
                  </a:cubicBezTo>
                  <a:cubicBezTo>
                    <a:pt x="42" y="16"/>
                    <a:pt x="41" y="17"/>
                    <a:pt x="39" y="18"/>
                  </a:cubicBezTo>
                  <a:cubicBezTo>
                    <a:pt x="32" y="23"/>
                    <a:pt x="21" y="24"/>
                    <a:pt x="13" y="19"/>
                  </a:cubicBezTo>
                  <a:cubicBezTo>
                    <a:pt x="9" y="16"/>
                    <a:pt x="6" y="13"/>
                    <a:pt x="3" y="10"/>
                  </a:cubicBezTo>
                  <a:cubicBezTo>
                    <a:pt x="1" y="8"/>
                    <a:pt x="0" y="4"/>
                    <a:pt x="5" y="4"/>
                  </a:cubicBezTo>
                  <a:cubicBezTo>
                    <a:pt x="10" y="3"/>
                    <a:pt x="15" y="0"/>
                    <a:pt x="19" y="1"/>
                  </a:cubicBezTo>
                  <a:close/>
                </a:path>
              </a:pathLst>
            </a:custGeom>
            <a:solidFill>
              <a:srgbClr val="B3C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 name="Freeform 78">
              <a:extLst>
                <a:ext uri="{FF2B5EF4-FFF2-40B4-BE49-F238E27FC236}">
                  <a16:creationId xmlns:a16="http://schemas.microsoft.com/office/drawing/2014/main" id="{395329CD-FE37-35F5-14CA-EE5455F08327}"/>
                </a:ext>
              </a:extLst>
            </p:cNvPr>
            <p:cNvSpPr/>
            <p:nvPr/>
          </p:nvSpPr>
          <p:spPr bwMode="auto">
            <a:xfrm>
              <a:off x="6440488" y="1639888"/>
              <a:ext cx="76200" cy="50800"/>
            </a:xfrm>
            <a:custGeom>
              <a:avLst/>
              <a:gdLst>
                <a:gd name="T0" fmla="*/ 33 w 36"/>
                <a:gd name="T1" fmla="*/ 14 h 24"/>
                <a:gd name="T2" fmla="*/ 4 w 36"/>
                <a:gd name="T3" fmla="*/ 18 h 24"/>
                <a:gd name="T4" fmla="*/ 3 w 36"/>
                <a:gd name="T5" fmla="*/ 11 h 24"/>
                <a:gd name="T6" fmla="*/ 15 w 36"/>
                <a:gd name="T7" fmla="*/ 1 h 24"/>
                <a:gd name="T8" fmla="*/ 29 w 36"/>
                <a:gd name="T9" fmla="*/ 1 h 24"/>
                <a:gd name="T10" fmla="*/ 29 w 36"/>
                <a:gd name="T11" fmla="*/ 1 h 24"/>
                <a:gd name="T12" fmla="*/ 33 w 36"/>
                <a:gd name="T13" fmla="*/ 14 h 24"/>
              </a:gdLst>
              <a:ahLst/>
              <a:cxnLst>
                <a:cxn ang="0">
                  <a:pos x="T0" y="T1"/>
                </a:cxn>
                <a:cxn ang="0">
                  <a:pos x="T2" y="T3"/>
                </a:cxn>
                <a:cxn ang="0">
                  <a:pos x="T4" y="T5"/>
                </a:cxn>
                <a:cxn ang="0">
                  <a:pos x="T6" y="T7"/>
                </a:cxn>
                <a:cxn ang="0">
                  <a:pos x="T8" y="T9"/>
                </a:cxn>
                <a:cxn ang="0">
                  <a:pos x="T10" y="T11"/>
                </a:cxn>
                <a:cxn ang="0">
                  <a:pos x="T12" y="T13"/>
                </a:cxn>
              </a:cxnLst>
              <a:rect l="0" t="0" r="r" b="b"/>
              <a:pathLst>
                <a:path w="36" h="24">
                  <a:moveTo>
                    <a:pt x="33" y="14"/>
                  </a:moveTo>
                  <a:cubicBezTo>
                    <a:pt x="23" y="23"/>
                    <a:pt x="16" y="24"/>
                    <a:pt x="4" y="18"/>
                  </a:cubicBezTo>
                  <a:cubicBezTo>
                    <a:pt x="1" y="16"/>
                    <a:pt x="0" y="14"/>
                    <a:pt x="3" y="11"/>
                  </a:cubicBezTo>
                  <a:cubicBezTo>
                    <a:pt x="6" y="7"/>
                    <a:pt x="9" y="3"/>
                    <a:pt x="15" y="1"/>
                  </a:cubicBezTo>
                  <a:cubicBezTo>
                    <a:pt x="19" y="0"/>
                    <a:pt x="24" y="0"/>
                    <a:pt x="29" y="1"/>
                  </a:cubicBezTo>
                  <a:cubicBezTo>
                    <a:pt x="29" y="1"/>
                    <a:pt x="29" y="1"/>
                    <a:pt x="29" y="1"/>
                  </a:cubicBezTo>
                  <a:cubicBezTo>
                    <a:pt x="34" y="2"/>
                    <a:pt x="36" y="8"/>
                    <a:pt x="33" y="14"/>
                  </a:cubicBezTo>
                  <a:close/>
                </a:path>
              </a:pathLst>
            </a:custGeom>
            <a:solidFill>
              <a:srgbClr val="B2C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 name="Freeform 79">
              <a:extLst>
                <a:ext uri="{FF2B5EF4-FFF2-40B4-BE49-F238E27FC236}">
                  <a16:creationId xmlns:a16="http://schemas.microsoft.com/office/drawing/2014/main" id="{8D5FC639-A0B4-41F2-5C73-A84F18FD3E37}"/>
                </a:ext>
              </a:extLst>
            </p:cNvPr>
            <p:cNvSpPr/>
            <p:nvPr/>
          </p:nvSpPr>
          <p:spPr bwMode="auto">
            <a:xfrm>
              <a:off x="6094413" y="2212976"/>
              <a:ext cx="73025" cy="74613"/>
            </a:xfrm>
            <a:custGeom>
              <a:avLst/>
              <a:gdLst>
                <a:gd name="T0" fmla="*/ 34 w 35"/>
                <a:gd name="T1" fmla="*/ 6 h 35"/>
                <a:gd name="T2" fmla="*/ 28 w 35"/>
                <a:gd name="T3" fmla="*/ 10 h 35"/>
                <a:gd name="T4" fmla="*/ 23 w 35"/>
                <a:gd name="T5" fmla="*/ 15 h 35"/>
                <a:gd name="T6" fmla="*/ 28 w 35"/>
                <a:gd name="T7" fmla="*/ 19 h 35"/>
                <a:gd name="T8" fmla="*/ 34 w 35"/>
                <a:gd name="T9" fmla="*/ 25 h 35"/>
                <a:gd name="T10" fmla="*/ 33 w 35"/>
                <a:gd name="T11" fmla="*/ 35 h 35"/>
                <a:gd name="T12" fmla="*/ 2 w 35"/>
                <a:gd name="T13" fmla="*/ 7 h 35"/>
                <a:gd name="T14" fmla="*/ 1 w 35"/>
                <a:gd name="T15" fmla="*/ 4 h 35"/>
                <a:gd name="T16" fmla="*/ 6 w 35"/>
                <a:gd name="T17" fmla="*/ 1 h 35"/>
                <a:gd name="T18" fmla="*/ 23 w 35"/>
                <a:gd name="T19" fmla="*/ 0 h 35"/>
                <a:gd name="T20" fmla="*/ 34 w 35"/>
                <a:gd name="T2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5">
                  <a:moveTo>
                    <a:pt x="34" y="6"/>
                  </a:moveTo>
                  <a:cubicBezTo>
                    <a:pt x="34" y="11"/>
                    <a:pt x="31" y="10"/>
                    <a:pt x="28" y="10"/>
                  </a:cubicBezTo>
                  <a:cubicBezTo>
                    <a:pt x="25" y="10"/>
                    <a:pt x="23" y="11"/>
                    <a:pt x="23" y="15"/>
                  </a:cubicBezTo>
                  <a:cubicBezTo>
                    <a:pt x="23" y="19"/>
                    <a:pt x="25" y="20"/>
                    <a:pt x="28" y="19"/>
                  </a:cubicBezTo>
                  <a:cubicBezTo>
                    <a:pt x="33" y="19"/>
                    <a:pt x="35" y="21"/>
                    <a:pt x="34" y="25"/>
                  </a:cubicBezTo>
                  <a:cubicBezTo>
                    <a:pt x="33" y="29"/>
                    <a:pt x="35" y="32"/>
                    <a:pt x="33" y="35"/>
                  </a:cubicBezTo>
                  <a:cubicBezTo>
                    <a:pt x="25" y="23"/>
                    <a:pt x="15" y="14"/>
                    <a:pt x="2" y="7"/>
                  </a:cubicBezTo>
                  <a:cubicBezTo>
                    <a:pt x="0" y="7"/>
                    <a:pt x="0" y="5"/>
                    <a:pt x="1" y="4"/>
                  </a:cubicBezTo>
                  <a:cubicBezTo>
                    <a:pt x="3" y="2"/>
                    <a:pt x="4" y="1"/>
                    <a:pt x="6" y="1"/>
                  </a:cubicBezTo>
                  <a:cubicBezTo>
                    <a:pt x="12" y="2"/>
                    <a:pt x="18" y="1"/>
                    <a:pt x="23" y="0"/>
                  </a:cubicBezTo>
                  <a:cubicBezTo>
                    <a:pt x="27" y="2"/>
                    <a:pt x="30" y="4"/>
                    <a:pt x="34" y="6"/>
                  </a:cubicBezTo>
                  <a:close/>
                </a:path>
              </a:pathLst>
            </a:custGeom>
            <a:solidFill>
              <a:srgbClr val="4DA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 name="Freeform 80">
              <a:extLst>
                <a:ext uri="{FF2B5EF4-FFF2-40B4-BE49-F238E27FC236}">
                  <a16:creationId xmlns:a16="http://schemas.microsoft.com/office/drawing/2014/main" id="{9694E07C-A018-2DE8-C7BF-9C4976FE1311}"/>
                </a:ext>
              </a:extLst>
            </p:cNvPr>
            <p:cNvSpPr/>
            <p:nvPr/>
          </p:nvSpPr>
          <p:spPr bwMode="auto">
            <a:xfrm>
              <a:off x="6037263" y="2230438"/>
              <a:ext cx="38100" cy="82550"/>
            </a:xfrm>
            <a:custGeom>
              <a:avLst/>
              <a:gdLst>
                <a:gd name="T0" fmla="*/ 18 w 18"/>
                <a:gd name="T1" fmla="*/ 5 h 39"/>
                <a:gd name="T2" fmla="*/ 11 w 18"/>
                <a:gd name="T3" fmla="*/ 10 h 39"/>
                <a:gd name="T4" fmla="*/ 11 w 18"/>
                <a:gd name="T5" fmla="*/ 34 h 39"/>
                <a:gd name="T6" fmla="*/ 6 w 18"/>
                <a:gd name="T7" fmla="*/ 39 h 39"/>
                <a:gd name="T8" fmla="*/ 0 w 18"/>
                <a:gd name="T9" fmla="*/ 35 h 39"/>
                <a:gd name="T10" fmla="*/ 0 w 18"/>
                <a:gd name="T11" fmla="*/ 7 h 39"/>
                <a:gd name="T12" fmla="*/ 8 w 18"/>
                <a:gd name="T13" fmla="*/ 1 h 39"/>
                <a:gd name="T14" fmla="*/ 18 w 18"/>
                <a:gd name="T15" fmla="*/ 5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9">
                  <a:moveTo>
                    <a:pt x="18" y="5"/>
                  </a:moveTo>
                  <a:cubicBezTo>
                    <a:pt x="12" y="2"/>
                    <a:pt x="10" y="5"/>
                    <a:pt x="11" y="10"/>
                  </a:cubicBezTo>
                  <a:cubicBezTo>
                    <a:pt x="11" y="18"/>
                    <a:pt x="11" y="26"/>
                    <a:pt x="11" y="34"/>
                  </a:cubicBezTo>
                  <a:cubicBezTo>
                    <a:pt x="11" y="39"/>
                    <a:pt x="9" y="39"/>
                    <a:pt x="6" y="39"/>
                  </a:cubicBezTo>
                  <a:cubicBezTo>
                    <a:pt x="2" y="39"/>
                    <a:pt x="0" y="39"/>
                    <a:pt x="0" y="35"/>
                  </a:cubicBezTo>
                  <a:cubicBezTo>
                    <a:pt x="1" y="25"/>
                    <a:pt x="1" y="16"/>
                    <a:pt x="0" y="7"/>
                  </a:cubicBezTo>
                  <a:cubicBezTo>
                    <a:pt x="0" y="0"/>
                    <a:pt x="6" y="4"/>
                    <a:pt x="8" y="1"/>
                  </a:cubicBezTo>
                  <a:cubicBezTo>
                    <a:pt x="11" y="2"/>
                    <a:pt x="15" y="2"/>
                    <a:pt x="18" y="5"/>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 name="Freeform 81">
              <a:extLst>
                <a:ext uri="{FF2B5EF4-FFF2-40B4-BE49-F238E27FC236}">
                  <a16:creationId xmlns:a16="http://schemas.microsoft.com/office/drawing/2014/main" id="{5460EF00-A896-62FA-4E4C-DD318F7B2D76}"/>
                </a:ext>
              </a:extLst>
            </p:cNvPr>
            <p:cNvSpPr/>
            <p:nvPr/>
          </p:nvSpPr>
          <p:spPr bwMode="auto">
            <a:xfrm>
              <a:off x="6315075" y="3357563"/>
              <a:ext cx="44450" cy="92075"/>
            </a:xfrm>
            <a:custGeom>
              <a:avLst/>
              <a:gdLst>
                <a:gd name="T0" fmla="*/ 13 w 21"/>
                <a:gd name="T1" fmla="*/ 44 h 44"/>
                <a:gd name="T2" fmla="*/ 0 w 21"/>
                <a:gd name="T3" fmla="*/ 36 h 44"/>
                <a:gd name="T4" fmla="*/ 5 w 21"/>
                <a:gd name="T5" fmla="*/ 0 h 44"/>
                <a:gd name="T6" fmla="*/ 9 w 21"/>
                <a:gd name="T7" fmla="*/ 2 h 44"/>
                <a:gd name="T8" fmla="*/ 18 w 21"/>
                <a:gd name="T9" fmla="*/ 1 h 44"/>
                <a:gd name="T10" fmla="*/ 19 w 21"/>
                <a:gd name="T11" fmla="*/ 11 h 44"/>
                <a:gd name="T12" fmla="*/ 15 w 21"/>
                <a:gd name="T13" fmla="*/ 12 h 44"/>
                <a:gd name="T14" fmla="*/ 10 w 21"/>
                <a:gd name="T15" fmla="*/ 25 h 44"/>
                <a:gd name="T16" fmla="*/ 16 w 21"/>
                <a:gd name="T17" fmla="*/ 31 h 44"/>
                <a:gd name="T18" fmla="*/ 13 w 21"/>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4">
                  <a:moveTo>
                    <a:pt x="13" y="44"/>
                  </a:moveTo>
                  <a:cubicBezTo>
                    <a:pt x="12" y="38"/>
                    <a:pt x="5" y="34"/>
                    <a:pt x="0" y="36"/>
                  </a:cubicBezTo>
                  <a:cubicBezTo>
                    <a:pt x="2" y="24"/>
                    <a:pt x="3" y="12"/>
                    <a:pt x="5" y="0"/>
                  </a:cubicBezTo>
                  <a:cubicBezTo>
                    <a:pt x="5" y="2"/>
                    <a:pt x="6" y="3"/>
                    <a:pt x="9" y="2"/>
                  </a:cubicBezTo>
                  <a:cubicBezTo>
                    <a:pt x="12" y="1"/>
                    <a:pt x="15" y="1"/>
                    <a:pt x="18" y="1"/>
                  </a:cubicBezTo>
                  <a:cubicBezTo>
                    <a:pt x="21" y="4"/>
                    <a:pt x="20" y="8"/>
                    <a:pt x="19" y="11"/>
                  </a:cubicBezTo>
                  <a:cubicBezTo>
                    <a:pt x="18" y="12"/>
                    <a:pt x="16" y="12"/>
                    <a:pt x="15" y="12"/>
                  </a:cubicBezTo>
                  <a:cubicBezTo>
                    <a:pt x="9" y="14"/>
                    <a:pt x="6" y="20"/>
                    <a:pt x="10" y="25"/>
                  </a:cubicBezTo>
                  <a:cubicBezTo>
                    <a:pt x="12" y="27"/>
                    <a:pt x="15" y="29"/>
                    <a:pt x="16" y="31"/>
                  </a:cubicBezTo>
                  <a:cubicBezTo>
                    <a:pt x="16" y="36"/>
                    <a:pt x="18" y="41"/>
                    <a:pt x="13" y="44"/>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 name="Freeform 82">
              <a:extLst>
                <a:ext uri="{FF2B5EF4-FFF2-40B4-BE49-F238E27FC236}">
                  <a16:creationId xmlns:a16="http://schemas.microsoft.com/office/drawing/2014/main" id="{FD0BB044-117D-84D5-0420-52D38340D3F7}"/>
                </a:ext>
              </a:extLst>
            </p:cNvPr>
            <p:cNvSpPr/>
            <p:nvPr/>
          </p:nvSpPr>
          <p:spPr bwMode="auto">
            <a:xfrm>
              <a:off x="6107113" y="3365501"/>
              <a:ext cx="39688" cy="84138"/>
            </a:xfrm>
            <a:custGeom>
              <a:avLst/>
              <a:gdLst>
                <a:gd name="T0" fmla="*/ 17 w 19"/>
                <a:gd name="T1" fmla="*/ 11 h 40"/>
                <a:gd name="T2" fmla="*/ 19 w 19"/>
                <a:gd name="T3" fmla="*/ 24 h 40"/>
                <a:gd name="T4" fmla="*/ 12 w 19"/>
                <a:gd name="T5" fmla="*/ 33 h 40"/>
                <a:gd name="T6" fmla="*/ 6 w 19"/>
                <a:gd name="T7" fmla="*/ 40 h 40"/>
                <a:gd name="T8" fmla="*/ 4 w 19"/>
                <a:gd name="T9" fmla="*/ 38 h 40"/>
                <a:gd name="T10" fmla="*/ 1 w 19"/>
                <a:gd name="T11" fmla="*/ 2 h 40"/>
                <a:gd name="T12" fmla="*/ 5 w 19"/>
                <a:gd name="T13" fmla="*/ 1 h 40"/>
                <a:gd name="T14" fmla="*/ 17 w 19"/>
                <a:gd name="T15" fmla="*/ 11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0">
                  <a:moveTo>
                    <a:pt x="17" y="11"/>
                  </a:moveTo>
                  <a:cubicBezTo>
                    <a:pt x="18" y="16"/>
                    <a:pt x="19" y="20"/>
                    <a:pt x="19" y="24"/>
                  </a:cubicBezTo>
                  <a:cubicBezTo>
                    <a:pt x="18" y="28"/>
                    <a:pt x="16" y="32"/>
                    <a:pt x="12" y="33"/>
                  </a:cubicBezTo>
                  <a:cubicBezTo>
                    <a:pt x="9" y="35"/>
                    <a:pt x="9" y="40"/>
                    <a:pt x="6" y="40"/>
                  </a:cubicBezTo>
                  <a:cubicBezTo>
                    <a:pt x="5" y="40"/>
                    <a:pt x="4" y="39"/>
                    <a:pt x="4" y="38"/>
                  </a:cubicBezTo>
                  <a:cubicBezTo>
                    <a:pt x="4" y="26"/>
                    <a:pt x="0" y="14"/>
                    <a:pt x="1" y="2"/>
                  </a:cubicBezTo>
                  <a:cubicBezTo>
                    <a:pt x="1" y="0"/>
                    <a:pt x="3" y="1"/>
                    <a:pt x="5" y="1"/>
                  </a:cubicBezTo>
                  <a:cubicBezTo>
                    <a:pt x="10" y="3"/>
                    <a:pt x="15" y="6"/>
                    <a:pt x="17" y="11"/>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 name="Freeform 83">
              <a:extLst>
                <a:ext uri="{FF2B5EF4-FFF2-40B4-BE49-F238E27FC236}">
                  <a16:creationId xmlns:a16="http://schemas.microsoft.com/office/drawing/2014/main" id="{E87AD4ED-EA5F-4AD3-895D-C9C99F040D31}"/>
                </a:ext>
              </a:extLst>
            </p:cNvPr>
            <p:cNvSpPr/>
            <p:nvPr/>
          </p:nvSpPr>
          <p:spPr bwMode="auto">
            <a:xfrm>
              <a:off x="5600700" y="3890963"/>
              <a:ext cx="38100" cy="71438"/>
            </a:xfrm>
            <a:custGeom>
              <a:avLst/>
              <a:gdLst>
                <a:gd name="T0" fmla="*/ 0 w 18"/>
                <a:gd name="T1" fmla="*/ 7 h 34"/>
                <a:gd name="T2" fmla="*/ 13 w 18"/>
                <a:gd name="T3" fmla="*/ 0 h 34"/>
                <a:gd name="T4" fmla="*/ 16 w 18"/>
                <a:gd name="T5" fmla="*/ 9 h 34"/>
                <a:gd name="T6" fmla="*/ 18 w 18"/>
                <a:gd name="T7" fmla="*/ 31 h 34"/>
                <a:gd name="T8" fmla="*/ 12 w 18"/>
                <a:gd name="T9" fmla="*/ 32 h 34"/>
                <a:gd name="T10" fmla="*/ 2 w 18"/>
                <a:gd name="T11" fmla="*/ 27 h 34"/>
                <a:gd name="T12" fmla="*/ 0 w 18"/>
                <a:gd name="T13" fmla="*/ 7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0" y="7"/>
                  </a:moveTo>
                  <a:cubicBezTo>
                    <a:pt x="4" y="5"/>
                    <a:pt x="8" y="1"/>
                    <a:pt x="13" y="0"/>
                  </a:cubicBezTo>
                  <a:cubicBezTo>
                    <a:pt x="16" y="3"/>
                    <a:pt x="15" y="6"/>
                    <a:pt x="16" y="9"/>
                  </a:cubicBezTo>
                  <a:cubicBezTo>
                    <a:pt x="17" y="16"/>
                    <a:pt x="18" y="23"/>
                    <a:pt x="18" y="31"/>
                  </a:cubicBezTo>
                  <a:cubicBezTo>
                    <a:pt x="16" y="34"/>
                    <a:pt x="14" y="32"/>
                    <a:pt x="12" y="32"/>
                  </a:cubicBezTo>
                  <a:cubicBezTo>
                    <a:pt x="8" y="31"/>
                    <a:pt x="5" y="29"/>
                    <a:pt x="2" y="27"/>
                  </a:cubicBezTo>
                  <a:cubicBezTo>
                    <a:pt x="1" y="20"/>
                    <a:pt x="0" y="14"/>
                    <a:pt x="0" y="7"/>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 name="Freeform 84">
              <a:extLst>
                <a:ext uri="{FF2B5EF4-FFF2-40B4-BE49-F238E27FC236}">
                  <a16:creationId xmlns:a16="http://schemas.microsoft.com/office/drawing/2014/main" id="{B236126F-F3A2-B491-B994-D806699CA791}"/>
                </a:ext>
              </a:extLst>
            </p:cNvPr>
            <p:cNvSpPr/>
            <p:nvPr/>
          </p:nvSpPr>
          <p:spPr bwMode="auto">
            <a:xfrm>
              <a:off x="5919788" y="3922713"/>
              <a:ext cx="68263" cy="68263"/>
            </a:xfrm>
            <a:custGeom>
              <a:avLst/>
              <a:gdLst>
                <a:gd name="T0" fmla="*/ 1 w 33"/>
                <a:gd name="T1" fmla="*/ 33 h 33"/>
                <a:gd name="T2" fmla="*/ 0 w 33"/>
                <a:gd name="T3" fmla="*/ 16 h 33"/>
                <a:gd name="T4" fmla="*/ 12 w 33"/>
                <a:gd name="T5" fmla="*/ 5 h 33"/>
                <a:gd name="T6" fmla="*/ 12 w 33"/>
                <a:gd name="T7" fmla="*/ 12 h 33"/>
                <a:gd name="T8" fmla="*/ 33 w 33"/>
                <a:gd name="T9" fmla="*/ 3 h 33"/>
                <a:gd name="T10" fmla="*/ 1 w 33"/>
                <a:gd name="T11" fmla="*/ 33 h 33"/>
              </a:gdLst>
              <a:ahLst/>
              <a:cxnLst>
                <a:cxn ang="0">
                  <a:pos x="T0" y="T1"/>
                </a:cxn>
                <a:cxn ang="0">
                  <a:pos x="T2" y="T3"/>
                </a:cxn>
                <a:cxn ang="0">
                  <a:pos x="T4" y="T5"/>
                </a:cxn>
                <a:cxn ang="0">
                  <a:pos x="T6" y="T7"/>
                </a:cxn>
                <a:cxn ang="0">
                  <a:pos x="T8" y="T9"/>
                </a:cxn>
                <a:cxn ang="0">
                  <a:pos x="T10" y="T11"/>
                </a:cxn>
              </a:cxnLst>
              <a:rect l="0" t="0" r="r" b="b"/>
              <a:pathLst>
                <a:path w="33" h="33">
                  <a:moveTo>
                    <a:pt x="1" y="33"/>
                  </a:moveTo>
                  <a:cubicBezTo>
                    <a:pt x="1" y="27"/>
                    <a:pt x="2" y="21"/>
                    <a:pt x="0" y="16"/>
                  </a:cubicBezTo>
                  <a:cubicBezTo>
                    <a:pt x="2" y="10"/>
                    <a:pt x="6" y="7"/>
                    <a:pt x="12" y="5"/>
                  </a:cubicBezTo>
                  <a:cubicBezTo>
                    <a:pt x="11" y="7"/>
                    <a:pt x="11" y="10"/>
                    <a:pt x="12" y="12"/>
                  </a:cubicBezTo>
                  <a:cubicBezTo>
                    <a:pt x="19" y="9"/>
                    <a:pt x="23" y="0"/>
                    <a:pt x="33" y="3"/>
                  </a:cubicBezTo>
                  <a:cubicBezTo>
                    <a:pt x="23" y="13"/>
                    <a:pt x="12" y="23"/>
                    <a:pt x="1" y="33"/>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 name="Freeform 85">
              <a:extLst>
                <a:ext uri="{FF2B5EF4-FFF2-40B4-BE49-F238E27FC236}">
                  <a16:creationId xmlns:a16="http://schemas.microsoft.com/office/drawing/2014/main" id="{CE121D3A-F1C5-422A-7006-2E2499BCA5DD}"/>
                </a:ext>
              </a:extLst>
            </p:cNvPr>
            <p:cNvSpPr/>
            <p:nvPr/>
          </p:nvSpPr>
          <p:spPr bwMode="auto">
            <a:xfrm>
              <a:off x="6494463" y="2900363"/>
              <a:ext cx="74613" cy="52388"/>
            </a:xfrm>
            <a:custGeom>
              <a:avLst/>
              <a:gdLst>
                <a:gd name="T0" fmla="*/ 35 w 35"/>
                <a:gd name="T1" fmla="*/ 11 h 25"/>
                <a:gd name="T2" fmla="*/ 32 w 35"/>
                <a:gd name="T3" fmla="*/ 25 h 25"/>
                <a:gd name="T4" fmla="*/ 31 w 35"/>
                <a:gd name="T5" fmla="*/ 25 h 25"/>
                <a:gd name="T6" fmla="*/ 6 w 35"/>
                <a:gd name="T7" fmla="*/ 17 h 25"/>
                <a:gd name="T8" fmla="*/ 8 w 35"/>
                <a:gd name="T9" fmla="*/ 15 h 25"/>
                <a:gd name="T10" fmla="*/ 9 w 35"/>
                <a:gd name="T11" fmla="*/ 8 h 25"/>
                <a:gd name="T12" fmla="*/ 4 w 35"/>
                <a:gd name="T13" fmla="*/ 6 h 25"/>
                <a:gd name="T14" fmla="*/ 0 w 35"/>
                <a:gd name="T15" fmla="*/ 6 h 25"/>
                <a:gd name="T16" fmla="*/ 35 w 35"/>
                <a:gd name="T1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5">
                  <a:moveTo>
                    <a:pt x="35" y="11"/>
                  </a:moveTo>
                  <a:cubicBezTo>
                    <a:pt x="31" y="15"/>
                    <a:pt x="31" y="20"/>
                    <a:pt x="32" y="25"/>
                  </a:cubicBezTo>
                  <a:cubicBezTo>
                    <a:pt x="32" y="25"/>
                    <a:pt x="31" y="25"/>
                    <a:pt x="31" y="25"/>
                  </a:cubicBezTo>
                  <a:cubicBezTo>
                    <a:pt x="23" y="20"/>
                    <a:pt x="15" y="18"/>
                    <a:pt x="6" y="17"/>
                  </a:cubicBezTo>
                  <a:cubicBezTo>
                    <a:pt x="6" y="16"/>
                    <a:pt x="7" y="16"/>
                    <a:pt x="8" y="15"/>
                  </a:cubicBezTo>
                  <a:cubicBezTo>
                    <a:pt x="10" y="13"/>
                    <a:pt x="10" y="10"/>
                    <a:pt x="9" y="8"/>
                  </a:cubicBezTo>
                  <a:cubicBezTo>
                    <a:pt x="8" y="4"/>
                    <a:pt x="6" y="7"/>
                    <a:pt x="4" y="6"/>
                  </a:cubicBezTo>
                  <a:cubicBezTo>
                    <a:pt x="2" y="6"/>
                    <a:pt x="1" y="6"/>
                    <a:pt x="0" y="6"/>
                  </a:cubicBezTo>
                  <a:cubicBezTo>
                    <a:pt x="13" y="0"/>
                    <a:pt x="24" y="3"/>
                    <a:pt x="35" y="11"/>
                  </a:cubicBezTo>
                  <a:close/>
                </a:path>
              </a:pathLst>
            </a:custGeom>
            <a:solidFill>
              <a:srgbClr val="6AAB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 name="Freeform 86">
              <a:extLst>
                <a:ext uri="{FF2B5EF4-FFF2-40B4-BE49-F238E27FC236}">
                  <a16:creationId xmlns:a16="http://schemas.microsoft.com/office/drawing/2014/main" id="{84984C1E-688C-EA5B-98BF-197250FE3336}"/>
                </a:ext>
              </a:extLst>
            </p:cNvPr>
            <p:cNvSpPr/>
            <p:nvPr/>
          </p:nvSpPr>
          <p:spPr bwMode="auto">
            <a:xfrm>
              <a:off x="6069013" y="2197101"/>
              <a:ext cx="73025" cy="30163"/>
            </a:xfrm>
            <a:custGeom>
              <a:avLst/>
              <a:gdLst>
                <a:gd name="T0" fmla="*/ 35 w 35"/>
                <a:gd name="T1" fmla="*/ 8 h 15"/>
                <a:gd name="T2" fmla="*/ 21 w 35"/>
                <a:gd name="T3" fmla="*/ 11 h 15"/>
                <a:gd name="T4" fmla="*/ 14 w 35"/>
                <a:gd name="T5" fmla="*/ 15 h 15"/>
                <a:gd name="T6" fmla="*/ 0 w 35"/>
                <a:gd name="T7" fmla="*/ 9 h 15"/>
                <a:gd name="T8" fmla="*/ 3 w 35"/>
                <a:gd name="T9" fmla="*/ 8 h 15"/>
                <a:gd name="T10" fmla="*/ 19 w 35"/>
                <a:gd name="T11" fmla="*/ 0 h 15"/>
                <a:gd name="T12" fmla="*/ 35 w 35"/>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35" h="15">
                  <a:moveTo>
                    <a:pt x="35" y="8"/>
                  </a:moveTo>
                  <a:cubicBezTo>
                    <a:pt x="31" y="12"/>
                    <a:pt x="27" y="13"/>
                    <a:pt x="21" y="11"/>
                  </a:cubicBezTo>
                  <a:cubicBezTo>
                    <a:pt x="18" y="9"/>
                    <a:pt x="14" y="9"/>
                    <a:pt x="14" y="15"/>
                  </a:cubicBezTo>
                  <a:cubicBezTo>
                    <a:pt x="9" y="13"/>
                    <a:pt x="5" y="11"/>
                    <a:pt x="0" y="9"/>
                  </a:cubicBezTo>
                  <a:cubicBezTo>
                    <a:pt x="1" y="9"/>
                    <a:pt x="3" y="9"/>
                    <a:pt x="3" y="8"/>
                  </a:cubicBezTo>
                  <a:cubicBezTo>
                    <a:pt x="8" y="3"/>
                    <a:pt x="14" y="2"/>
                    <a:pt x="19" y="0"/>
                  </a:cubicBezTo>
                  <a:cubicBezTo>
                    <a:pt x="25" y="1"/>
                    <a:pt x="30" y="5"/>
                    <a:pt x="35" y="8"/>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 name="Freeform 87">
              <a:extLst>
                <a:ext uri="{FF2B5EF4-FFF2-40B4-BE49-F238E27FC236}">
                  <a16:creationId xmlns:a16="http://schemas.microsoft.com/office/drawing/2014/main" id="{403FFBC2-74DD-DF2A-8684-7B871FE77372}"/>
                </a:ext>
              </a:extLst>
            </p:cNvPr>
            <p:cNvSpPr/>
            <p:nvPr/>
          </p:nvSpPr>
          <p:spPr bwMode="auto">
            <a:xfrm>
              <a:off x="6064250" y="2270126"/>
              <a:ext cx="71438" cy="49213"/>
            </a:xfrm>
            <a:custGeom>
              <a:avLst/>
              <a:gdLst>
                <a:gd name="T0" fmla="*/ 16 w 34"/>
                <a:gd name="T1" fmla="*/ 23 h 23"/>
                <a:gd name="T2" fmla="*/ 5 w 34"/>
                <a:gd name="T3" fmla="*/ 17 h 23"/>
                <a:gd name="T4" fmla="*/ 3 w 34"/>
                <a:gd name="T5" fmla="*/ 12 h 23"/>
                <a:gd name="T6" fmla="*/ 10 w 34"/>
                <a:gd name="T7" fmla="*/ 9 h 23"/>
                <a:gd name="T8" fmla="*/ 17 w 34"/>
                <a:gd name="T9" fmla="*/ 12 h 23"/>
                <a:gd name="T10" fmla="*/ 27 w 34"/>
                <a:gd name="T11" fmla="*/ 9 h 23"/>
                <a:gd name="T12" fmla="*/ 26 w 34"/>
                <a:gd name="T13" fmla="*/ 0 h 23"/>
                <a:gd name="T14" fmla="*/ 29 w 34"/>
                <a:gd name="T15" fmla="*/ 1 h 23"/>
                <a:gd name="T16" fmla="*/ 29 w 34"/>
                <a:gd name="T17" fmla="*/ 10 h 23"/>
                <a:gd name="T18" fmla="*/ 16 w 34"/>
                <a:gd name="T1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3">
                  <a:moveTo>
                    <a:pt x="16" y="23"/>
                  </a:moveTo>
                  <a:cubicBezTo>
                    <a:pt x="13" y="19"/>
                    <a:pt x="9" y="20"/>
                    <a:pt x="5" y="17"/>
                  </a:cubicBezTo>
                  <a:cubicBezTo>
                    <a:pt x="4" y="16"/>
                    <a:pt x="0" y="14"/>
                    <a:pt x="3" y="12"/>
                  </a:cubicBezTo>
                  <a:cubicBezTo>
                    <a:pt x="5" y="10"/>
                    <a:pt x="6" y="6"/>
                    <a:pt x="10" y="9"/>
                  </a:cubicBezTo>
                  <a:cubicBezTo>
                    <a:pt x="12" y="10"/>
                    <a:pt x="15" y="12"/>
                    <a:pt x="17" y="12"/>
                  </a:cubicBezTo>
                  <a:cubicBezTo>
                    <a:pt x="21" y="13"/>
                    <a:pt x="25" y="13"/>
                    <a:pt x="27" y="9"/>
                  </a:cubicBezTo>
                  <a:cubicBezTo>
                    <a:pt x="30" y="6"/>
                    <a:pt x="27" y="3"/>
                    <a:pt x="26" y="0"/>
                  </a:cubicBezTo>
                  <a:cubicBezTo>
                    <a:pt x="27" y="1"/>
                    <a:pt x="28" y="1"/>
                    <a:pt x="29" y="1"/>
                  </a:cubicBezTo>
                  <a:cubicBezTo>
                    <a:pt x="34" y="4"/>
                    <a:pt x="34" y="7"/>
                    <a:pt x="29" y="10"/>
                  </a:cubicBezTo>
                  <a:cubicBezTo>
                    <a:pt x="25" y="14"/>
                    <a:pt x="21" y="19"/>
                    <a:pt x="16" y="23"/>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 name="Freeform 88">
              <a:extLst>
                <a:ext uri="{FF2B5EF4-FFF2-40B4-BE49-F238E27FC236}">
                  <a16:creationId xmlns:a16="http://schemas.microsoft.com/office/drawing/2014/main" id="{F70CE9CB-3ED8-C88C-4464-90BB634F075B}"/>
                </a:ext>
              </a:extLst>
            </p:cNvPr>
            <p:cNvSpPr/>
            <p:nvPr/>
          </p:nvSpPr>
          <p:spPr bwMode="auto">
            <a:xfrm>
              <a:off x="5605463" y="3944938"/>
              <a:ext cx="38100" cy="49213"/>
            </a:xfrm>
            <a:custGeom>
              <a:avLst/>
              <a:gdLst>
                <a:gd name="T0" fmla="*/ 0 w 18"/>
                <a:gd name="T1" fmla="*/ 1 h 23"/>
                <a:gd name="T2" fmla="*/ 15 w 18"/>
                <a:gd name="T3" fmla="*/ 6 h 23"/>
                <a:gd name="T4" fmla="*/ 18 w 18"/>
                <a:gd name="T5" fmla="*/ 18 h 23"/>
                <a:gd name="T6" fmla="*/ 8 w 18"/>
                <a:gd name="T7" fmla="*/ 21 h 23"/>
                <a:gd name="T8" fmla="*/ 3 w 18"/>
                <a:gd name="T9" fmla="*/ 17 h 23"/>
                <a:gd name="T10" fmla="*/ 0 w 18"/>
                <a:gd name="T11" fmla="*/ 1 h 23"/>
              </a:gdLst>
              <a:ahLst/>
              <a:cxnLst>
                <a:cxn ang="0">
                  <a:pos x="T0" y="T1"/>
                </a:cxn>
                <a:cxn ang="0">
                  <a:pos x="T2" y="T3"/>
                </a:cxn>
                <a:cxn ang="0">
                  <a:pos x="T4" y="T5"/>
                </a:cxn>
                <a:cxn ang="0">
                  <a:pos x="T6" y="T7"/>
                </a:cxn>
                <a:cxn ang="0">
                  <a:pos x="T8" y="T9"/>
                </a:cxn>
                <a:cxn ang="0">
                  <a:pos x="T10" y="T11"/>
                </a:cxn>
              </a:cxnLst>
              <a:rect l="0" t="0" r="r" b="b"/>
              <a:pathLst>
                <a:path w="18" h="23">
                  <a:moveTo>
                    <a:pt x="0" y="1"/>
                  </a:moveTo>
                  <a:cubicBezTo>
                    <a:pt x="6" y="0"/>
                    <a:pt x="9" y="5"/>
                    <a:pt x="15" y="6"/>
                  </a:cubicBezTo>
                  <a:cubicBezTo>
                    <a:pt x="18" y="9"/>
                    <a:pt x="18" y="14"/>
                    <a:pt x="18" y="18"/>
                  </a:cubicBezTo>
                  <a:cubicBezTo>
                    <a:pt x="16" y="23"/>
                    <a:pt x="12" y="22"/>
                    <a:pt x="8" y="21"/>
                  </a:cubicBezTo>
                  <a:cubicBezTo>
                    <a:pt x="6" y="20"/>
                    <a:pt x="4" y="18"/>
                    <a:pt x="3" y="17"/>
                  </a:cubicBezTo>
                  <a:cubicBezTo>
                    <a:pt x="1" y="12"/>
                    <a:pt x="0" y="6"/>
                    <a:pt x="0" y="1"/>
                  </a:cubicBezTo>
                  <a:close/>
                </a:path>
              </a:pathLst>
            </a:custGeom>
            <a:solidFill>
              <a:srgbClr val="4DA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 name="Freeform 89">
              <a:extLst>
                <a:ext uri="{FF2B5EF4-FFF2-40B4-BE49-F238E27FC236}">
                  <a16:creationId xmlns:a16="http://schemas.microsoft.com/office/drawing/2014/main" id="{805ECDAE-DE2F-D1B4-DBA3-4C1EAE3DD86A}"/>
                </a:ext>
              </a:extLst>
            </p:cNvPr>
            <p:cNvSpPr/>
            <p:nvPr/>
          </p:nvSpPr>
          <p:spPr bwMode="auto">
            <a:xfrm>
              <a:off x="6102350" y="3338513"/>
              <a:ext cx="39688" cy="50800"/>
            </a:xfrm>
            <a:custGeom>
              <a:avLst/>
              <a:gdLst>
                <a:gd name="T0" fmla="*/ 19 w 19"/>
                <a:gd name="T1" fmla="*/ 24 h 24"/>
                <a:gd name="T2" fmla="*/ 4 w 19"/>
                <a:gd name="T3" fmla="*/ 14 h 24"/>
                <a:gd name="T4" fmla="*/ 1 w 19"/>
                <a:gd name="T5" fmla="*/ 3 h 24"/>
                <a:gd name="T6" fmla="*/ 17 w 19"/>
                <a:gd name="T7" fmla="*/ 6 h 24"/>
                <a:gd name="T8" fmla="*/ 19 w 19"/>
                <a:gd name="T9" fmla="*/ 24 h 24"/>
              </a:gdLst>
              <a:ahLst/>
              <a:cxnLst>
                <a:cxn ang="0">
                  <a:pos x="T0" y="T1"/>
                </a:cxn>
                <a:cxn ang="0">
                  <a:pos x="T2" y="T3"/>
                </a:cxn>
                <a:cxn ang="0">
                  <a:pos x="T4" y="T5"/>
                </a:cxn>
                <a:cxn ang="0">
                  <a:pos x="T6" y="T7"/>
                </a:cxn>
                <a:cxn ang="0">
                  <a:pos x="T8" y="T9"/>
                </a:cxn>
              </a:cxnLst>
              <a:rect l="0" t="0" r="r" b="b"/>
              <a:pathLst>
                <a:path w="19" h="24">
                  <a:moveTo>
                    <a:pt x="19" y="24"/>
                  </a:moveTo>
                  <a:cubicBezTo>
                    <a:pt x="15" y="20"/>
                    <a:pt x="9" y="17"/>
                    <a:pt x="4" y="14"/>
                  </a:cubicBezTo>
                  <a:cubicBezTo>
                    <a:pt x="1" y="11"/>
                    <a:pt x="0" y="7"/>
                    <a:pt x="1" y="3"/>
                  </a:cubicBezTo>
                  <a:cubicBezTo>
                    <a:pt x="7" y="0"/>
                    <a:pt x="13" y="1"/>
                    <a:pt x="17" y="6"/>
                  </a:cubicBezTo>
                  <a:cubicBezTo>
                    <a:pt x="17" y="12"/>
                    <a:pt x="18" y="18"/>
                    <a:pt x="19" y="24"/>
                  </a:cubicBezTo>
                  <a:close/>
                </a:path>
              </a:pathLst>
            </a:custGeom>
            <a:solidFill>
              <a:srgbClr val="4CA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 name="Freeform 90">
              <a:extLst>
                <a:ext uri="{FF2B5EF4-FFF2-40B4-BE49-F238E27FC236}">
                  <a16:creationId xmlns:a16="http://schemas.microsoft.com/office/drawing/2014/main" id="{FDC95097-9051-6DAC-3353-B8649334718D}"/>
                </a:ext>
              </a:extLst>
            </p:cNvPr>
            <p:cNvSpPr/>
            <p:nvPr/>
          </p:nvSpPr>
          <p:spPr bwMode="auto">
            <a:xfrm>
              <a:off x="6537325" y="3971926"/>
              <a:ext cx="60325" cy="36513"/>
            </a:xfrm>
            <a:custGeom>
              <a:avLst/>
              <a:gdLst>
                <a:gd name="T0" fmla="*/ 29 w 29"/>
                <a:gd name="T1" fmla="*/ 14 h 17"/>
                <a:gd name="T2" fmla="*/ 12 w 29"/>
                <a:gd name="T3" fmla="*/ 17 h 17"/>
                <a:gd name="T4" fmla="*/ 0 w 29"/>
                <a:gd name="T5" fmla="*/ 6 h 17"/>
                <a:gd name="T6" fmla="*/ 12 w 29"/>
                <a:gd name="T7" fmla="*/ 3 h 17"/>
                <a:gd name="T8" fmla="*/ 20 w 29"/>
                <a:gd name="T9" fmla="*/ 5 h 17"/>
                <a:gd name="T10" fmla="*/ 29 w 29"/>
                <a:gd name="T11" fmla="*/ 14 h 17"/>
              </a:gdLst>
              <a:ahLst/>
              <a:cxnLst>
                <a:cxn ang="0">
                  <a:pos x="T0" y="T1"/>
                </a:cxn>
                <a:cxn ang="0">
                  <a:pos x="T2" y="T3"/>
                </a:cxn>
                <a:cxn ang="0">
                  <a:pos x="T4" y="T5"/>
                </a:cxn>
                <a:cxn ang="0">
                  <a:pos x="T6" y="T7"/>
                </a:cxn>
                <a:cxn ang="0">
                  <a:pos x="T8" y="T9"/>
                </a:cxn>
                <a:cxn ang="0">
                  <a:pos x="T10" y="T11"/>
                </a:cxn>
              </a:cxnLst>
              <a:rect l="0" t="0" r="r" b="b"/>
              <a:pathLst>
                <a:path w="28" h="17">
                  <a:moveTo>
                    <a:pt x="29" y="14"/>
                  </a:moveTo>
                  <a:cubicBezTo>
                    <a:pt x="24" y="17"/>
                    <a:pt x="17" y="14"/>
                    <a:pt x="12" y="17"/>
                  </a:cubicBezTo>
                  <a:cubicBezTo>
                    <a:pt x="7" y="14"/>
                    <a:pt x="4" y="10"/>
                    <a:pt x="0" y="6"/>
                  </a:cubicBezTo>
                  <a:cubicBezTo>
                    <a:pt x="3" y="1"/>
                    <a:pt x="7" y="0"/>
                    <a:pt x="12" y="3"/>
                  </a:cubicBezTo>
                  <a:cubicBezTo>
                    <a:pt x="15" y="5"/>
                    <a:pt x="17" y="6"/>
                    <a:pt x="20" y="5"/>
                  </a:cubicBezTo>
                  <a:cubicBezTo>
                    <a:pt x="24" y="7"/>
                    <a:pt x="28" y="9"/>
                    <a:pt x="29" y="14"/>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 name="Freeform 91">
              <a:extLst>
                <a:ext uri="{FF2B5EF4-FFF2-40B4-BE49-F238E27FC236}">
                  <a16:creationId xmlns:a16="http://schemas.microsoft.com/office/drawing/2014/main" id="{BA53EDF4-4640-9E49-4FD0-A27B5781D51E}"/>
                </a:ext>
              </a:extLst>
            </p:cNvPr>
            <p:cNvSpPr/>
            <p:nvPr/>
          </p:nvSpPr>
          <p:spPr bwMode="auto">
            <a:xfrm>
              <a:off x="6119813" y="3416301"/>
              <a:ext cx="33338" cy="52388"/>
            </a:xfrm>
            <a:custGeom>
              <a:avLst/>
              <a:gdLst>
                <a:gd name="T0" fmla="*/ 1 w 16"/>
                <a:gd name="T1" fmla="*/ 17 h 25"/>
                <a:gd name="T2" fmla="*/ 5 w 16"/>
                <a:gd name="T3" fmla="*/ 8 h 25"/>
                <a:gd name="T4" fmla="*/ 13 w 16"/>
                <a:gd name="T5" fmla="*/ 0 h 25"/>
                <a:gd name="T6" fmla="*/ 15 w 16"/>
                <a:gd name="T7" fmla="*/ 22 h 25"/>
                <a:gd name="T8" fmla="*/ 0 w 16"/>
                <a:gd name="T9" fmla="*/ 20 h 25"/>
                <a:gd name="T10" fmla="*/ 1 w 16"/>
                <a:gd name="T11" fmla="*/ 17 h 25"/>
              </a:gdLst>
              <a:ahLst/>
              <a:cxnLst>
                <a:cxn ang="0">
                  <a:pos x="T0" y="T1"/>
                </a:cxn>
                <a:cxn ang="0">
                  <a:pos x="T2" y="T3"/>
                </a:cxn>
                <a:cxn ang="0">
                  <a:pos x="T4" y="T5"/>
                </a:cxn>
                <a:cxn ang="0">
                  <a:pos x="T6" y="T7"/>
                </a:cxn>
                <a:cxn ang="0">
                  <a:pos x="T8" y="T9"/>
                </a:cxn>
                <a:cxn ang="0">
                  <a:pos x="T10" y="T11"/>
                </a:cxn>
              </a:cxnLst>
              <a:rect l="0" t="0" r="r" b="b"/>
              <a:pathLst>
                <a:path w="16" h="25">
                  <a:moveTo>
                    <a:pt x="1" y="17"/>
                  </a:moveTo>
                  <a:cubicBezTo>
                    <a:pt x="1" y="13"/>
                    <a:pt x="1" y="10"/>
                    <a:pt x="5" y="8"/>
                  </a:cubicBezTo>
                  <a:cubicBezTo>
                    <a:pt x="8" y="6"/>
                    <a:pt x="10" y="3"/>
                    <a:pt x="13" y="0"/>
                  </a:cubicBezTo>
                  <a:cubicBezTo>
                    <a:pt x="13" y="8"/>
                    <a:pt x="16" y="14"/>
                    <a:pt x="15" y="22"/>
                  </a:cubicBezTo>
                  <a:cubicBezTo>
                    <a:pt x="11" y="25"/>
                    <a:pt x="4" y="24"/>
                    <a:pt x="0" y="20"/>
                  </a:cubicBezTo>
                  <a:cubicBezTo>
                    <a:pt x="0" y="19"/>
                    <a:pt x="0" y="18"/>
                    <a:pt x="1" y="17"/>
                  </a:cubicBezTo>
                  <a:close/>
                </a:path>
              </a:pathLst>
            </a:custGeom>
            <a:solidFill>
              <a:srgbClr val="4DA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 name="Freeform 92">
              <a:extLst>
                <a:ext uri="{FF2B5EF4-FFF2-40B4-BE49-F238E27FC236}">
                  <a16:creationId xmlns:a16="http://schemas.microsoft.com/office/drawing/2014/main" id="{A986450C-0872-27D6-FF9B-BA4160BD7CB5}"/>
                </a:ext>
              </a:extLst>
            </p:cNvPr>
            <p:cNvSpPr/>
            <p:nvPr/>
          </p:nvSpPr>
          <p:spPr bwMode="auto">
            <a:xfrm>
              <a:off x="6505575" y="3924301"/>
              <a:ext cx="33338" cy="57150"/>
            </a:xfrm>
            <a:custGeom>
              <a:avLst/>
              <a:gdLst>
                <a:gd name="T0" fmla="*/ 0 w 16"/>
                <a:gd name="T1" fmla="*/ 16 h 27"/>
                <a:gd name="T2" fmla="*/ 2 w 16"/>
                <a:gd name="T3" fmla="*/ 7 h 27"/>
                <a:gd name="T4" fmla="*/ 3 w 16"/>
                <a:gd name="T5" fmla="*/ 0 h 27"/>
                <a:gd name="T6" fmla="*/ 14 w 16"/>
                <a:gd name="T7" fmla="*/ 12 h 27"/>
                <a:gd name="T8" fmla="*/ 12 w 16"/>
                <a:gd name="T9" fmla="*/ 27 h 27"/>
                <a:gd name="T10" fmla="*/ 0 w 16"/>
                <a:gd name="T11" fmla="*/ 16 h 27"/>
              </a:gdLst>
              <a:ahLst/>
              <a:cxnLst>
                <a:cxn ang="0">
                  <a:pos x="T0" y="T1"/>
                </a:cxn>
                <a:cxn ang="0">
                  <a:pos x="T2" y="T3"/>
                </a:cxn>
                <a:cxn ang="0">
                  <a:pos x="T4" y="T5"/>
                </a:cxn>
                <a:cxn ang="0">
                  <a:pos x="T6" y="T7"/>
                </a:cxn>
                <a:cxn ang="0">
                  <a:pos x="T8" y="T9"/>
                </a:cxn>
                <a:cxn ang="0">
                  <a:pos x="T10" y="T11"/>
                </a:cxn>
              </a:cxnLst>
              <a:rect l="0" t="0" r="r" b="b"/>
              <a:pathLst>
                <a:path w="16" h="27">
                  <a:moveTo>
                    <a:pt x="0" y="16"/>
                  </a:moveTo>
                  <a:cubicBezTo>
                    <a:pt x="3" y="14"/>
                    <a:pt x="2" y="10"/>
                    <a:pt x="2" y="7"/>
                  </a:cubicBezTo>
                  <a:cubicBezTo>
                    <a:pt x="2" y="5"/>
                    <a:pt x="2" y="2"/>
                    <a:pt x="3" y="0"/>
                  </a:cubicBezTo>
                  <a:cubicBezTo>
                    <a:pt x="9" y="2"/>
                    <a:pt x="13" y="6"/>
                    <a:pt x="14" y="12"/>
                  </a:cubicBezTo>
                  <a:cubicBezTo>
                    <a:pt x="14" y="17"/>
                    <a:pt x="16" y="22"/>
                    <a:pt x="12" y="27"/>
                  </a:cubicBezTo>
                  <a:cubicBezTo>
                    <a:pt x="8" y="23"/>
                    <a:pt x="4" y="20"/>
                    <a:pt x="0" y="16"/>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 name="Freeform 93">
              <a:extLst>
                <a:ext uri="{FF2B5EF4-FFF2-40B4-BE49-F238E27FC236}">
                  <a16:creationId xmlns:a16="http://schemas.microsoft.com/office/drawing/2014/main" id="{875E9573-5E44-4980-E826-590A46196198}"/>
                </a:ext>
              </a:extLst>
            </p:cNvPr>
            <p:cNvSpPr/>
            <p:nvPr/>
          </p:nvSpPr>
          <p:spPr bwMode="auto">
            <a:xfrm>
              <a:off x="6532563" y="1714501"/>
              <a:ext cx="39688" cy="41275"/>
            </a:xfrm>
            <a:custGeom>
              <a:avLst/>
              <a:gdLst>
                <a:gd name="T0" fmla="*/ 19 w 19"/>
                <a:gd name="T1" fmla="*/ 20 h 20"/>
                <a:gd name="T2" fmla="*/ 7 w 19"/>
                <a:gd name="T3" fmla="*/ 16 h 20"/>
                <a:gd name="T4" fmla="*/ 0 w 19"/>
                <a:gd name="T5" fmla="*/ 15 h 20"/>
                <a:gd name="T6" fmla="*/ 14 w 19"/>
                <a:gd name="T7" fmla="*/ 2 h 20"/>
                <a:gd name="T8" fmla="*/ 18 w 19"/>
                <a:gd name="T9" fmla="*/ 4 h 20"/>
                <a:gd name="T10" fmla="*/ 19 w 19"/>
                <a:gd name="T11" fmla="*/ 20 h 20"/>
              </a:gdLst>
              <a:ahLst/>
              <a:cxnLst>
                <a:cxn ang="0">
                  <a:pos x="T0" y="T1"/>
                </a:cxn>
                <a:cxn ang="0">
                  <a:pos x="T2" y="T3"/>
                </a:cxn>
                <a:cxn ang="0">
                  <a:pos x="T4" y="T5"/>
                </a:cxn>
                <a:cxn ang="0">
                  <a:pos x="T6" y="T7"/>
                </a:cxn>
                <a:cxn ang="0">
                  <a:pos x="T8" y="T9"/>
                </a:cxn>
                <a:cxn ang="0">
                  <a:pos x="T10" y="T11"/>
                </a:cxn>
              </a:cxnLst>
              <a:rect l="0" t="0" r="r" b="b"/>
              <a:pathLst>
                <a:path w="19" h="20">
                  <a:moveTo>
                    <a:pt x="19" y="20"/>
                  </a:moveTo>
                  <a:cubicBezTo>
                    <a:pt x="15" y="20"/>
                    <a:pt x="10" y="18"/>
                    <a:pt x="7" y="16"/>
                  </a:cubicBezTo>
                  <a:cubicBezTo>
                    <a:pt x="4" y="14"/>
                    <a:pt x="2" y="14"/>
                    <a:pt x="0" y="15"/>
                  </a:cubicBezTo>
                  <a:cubicBezTo>
                    <a:pt x="3" y="9"/>
                    <a:pt x="10" y="7"/>
                    <a:pt x="14" y="2"/>
                  </a:cubicBezTo>
                  <a:cubicBezTo>
                    <a:pt x="16" y="0"/>
                    <a:pt x="18" y="1"/>
                    <a:pt x="18" y="4"/>
                  </a:cubicBezTo>
                  <a:cubicBezTo>
                    <a:pt x="18" y="9"/>
                    <a:pt x="19" y="15"/>
                    <a:pt x="19" y="20"/>
                  </a:cubicBezTo>
                  <a:close/>
                </a:path>
              </a:pathLst>
            </a:custGeom>
            <a:solidFill>
              <a:srgbClr val="C5D7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 name="Freeform 94">
              <a:extLst>
                <a:ext uri="{FF2B5EF4-FFF2-40B4-BE49-F238E27FC236}">
                  <a16:creationId xmlns:a16="http://schemas.microsoft.com/office/drawing/2014/main" id="{BE06A729-0F96-1DCF-A51A-AF2EF4217083}"/>
                </a:ext>
              </a:extLst>
            </p:cNvPr>
            <p:cNvSpPr/>
            <p:nvPr/>
          </p:nvSpPr>
          <p:spPr bwMode="auto">
            <a:xfrm>
              <a:off x="6527800" y="3944938"/>
              <a:ext cx="50800" cy="44450"/>
            </a:xfrm>
            <a:custGeom>
              <a:avLst/>
              <a:gdLst>
                <a:gd name="T0" fmla="*/ 1 w 24"/>
                <a:gd name="T1" fmla="*/ 17 h 21"/>
                <a:gd name="T2" fmla="*/ 3 w 24"/>
                <a:gd name="T3" fmla="*/ 0 h 21"/>
                <a:gd name="T4" fmla="*/ 24 w 24"/>
                <a:gd name="T5" fmla="*/ 19 h 21"/>
                <a:gd name="T6" fmla="*/ 19 w 24"/>
                <a:gd name="T7" fmla="*/ 19 h 21"/>
                <a:gd name="T8" fmla="*/ 4 w 24"/>
                <a:gd name="T9" fmla="*/ 19 h 21"/>
                <a:gd name="T10" fmla="*/ 1 w 24"/>
                <a:gd name="T11" fmla="*/ 17 h 21"/>
              </a:gdLst>
              <a:ahLst/>
              <a:cxnLst>
                <a:cxn ang="0">
                  <a:pos x="T0" y="T1"/>
                </a:cxn>
                <a:cxn ang="0">
                  <a:pos x="T2" y="T3"/>
                </a:cxn>
                <a:cxn ang="0">
                  <a:pos x="T4" y="T5"/>
                </a:cxn>
                <a:cxn ang="0">
                  <a:pos x="T6" y="T7"/>
                </a:cxn>
                <a:cxn ang="0">
                  <a:pos x="T8" y="T9"/>
                </a:cxn>
                <a:cxn ang="0">
                  <a:pos x="T10" y="T11"/>
                </a:cxn>
              </a:cxnLst>
              <a:rect l="0" t="0" r="r" b="b"/>
              <a:pathLst>
                <a:path w="24" h="21">
                  <a:moveTo>
                    <a:pt x="1" y="17"/>
                  </a:moveTo>
                  <a:cubicBezTo>
                    <a:pt x="2" y="11"/>
                    <a:pt x="0" y="6"/>
                    <a:pt x="3" y="0"/>
                  </a:cubicBezTo>
                  <a:cubicBezTo>
                    <a:pt x="11" y="5"/>
                    <a:pt x="19" y="11"/>
                    <a:pt x="24" y="19"/>
                  </a:cubicBezTo>
                  <a:cubicBezTo>
                    <a:pt x="22" y="21"/>
                    <a:pt x="21" y="20"/>
                    <a:pt x="19" y="19"/>
                  </a:cubicBezTo>
                  <a:cubicBezTo>
                    <a:pt x="14" y="16"/>
                    <a:pt x="9" y="15"/>
                    <a:pt x="4" y="19"/>
                  </a:cubicBezTo>
                  <a:cubicBezTo>
                    <a:pt x="3" y="19"/>
                    <a:pt x="2" y="18"/>
                    <a:pt x="1" y="17"/>
                  </a:cubicBezTo>
                  <a:close/>
                </a:path>
              </a:pathLst>
            </a:custGeom>
            <a:solidFill>
              <a:srgbClr val="4EA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 name="Freeform 95">
              <a:extLst>
                <a:ext uri="{FF2B5EF4-FFF2-40B4-BE49-F238E27FC236}">
                  <a16:creationId xmlns:a16="http://schemas.microsoft.com/office/drawing/2014/main" id="{464A881A-A173-3375-8C75-367ADA6EEEFB}"/>
                </a:ext>
              </a:extLst>
            </p:cNvPr>
            <p:cNvSpPr/>
            <p:nvPr/>
          </p:nvSpPr>
          <p:spPr bwMode="auto">
            <a:xfrm>
              <a:off x="6411913" y="2225676"/>
              <a:ext cx="55563" cy="33338"/>
            </a:xfrm>
            <a:custGeom>
              <a:avLst/>
              <a:gdLst>
                <a:gd name="T0" fmla="*/ 26 w 26"/>
                <a:gd name="T1" fmla="*/ 3 h 16"/>
                <a:gd name="T2" fmla="*/ 24 w 26"/>
                <a:gd name="T3" fmla="*/ 4 h 16"/>
                <a:gd name="T4" fmla="*/ 7 w 26"/>
                <a:gd name="T5" fmla="*/ 12 h 16"/>
                <a:gd name="T6" fmla="*/ 2 w 26"/>
                <a:gd name="T7" fmla="*/ 15 h 16"/>
                <a:gd name="T8" fmla="*/ 1 w 26"/>
                <a:gd name="T9" fmla="*/ 10 h 16"/>
                <a:gd name="T10" fmla="*/ 1 w 26"/>
                <a:gd name="T11" fmla="*/ 3 h 16"/>
                <a:gd name="T12" fmla="*/ 26 w 26"/>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26" h="16">
                  <a:moveTo>
                    <a:pt x="26" y="3"/>
                  </a:moveTo>
                  <a:cubicBezTo>
                    <a:pt x="26" y="3"/>
                    <a:pt x="25" y="4"/>
                    <a:pt x="24" y="4"/>
                  </a:cubicBezTo>
                  <a:cubicBezTo>
                    <a:pt x="17" y="3"/>
                    <a:pt x="11" y="7"/>
                    <a:pt x="7" y="12"/>
                  </a:cubicBezTo>
                  <a:cubicBezTo>
                    <a:pt x="6" y="14"/>
                    <a:pt x="4" y="16"/>
                    <a:pt x="2" y="15"/>
                  </a:cubicBezTo>
                  <a:cubicBezTo>
                    <a:pt x="0" y="14"/>
                    <a:pt x="1" y="12"/>
                    <a:pt x="1" y="10"/>
                  </a:cubicBezTo>
                  <a:cubicBezTo>
                    <a:pt x="1" y="8"/>
                    <a:pt x="1" y="5"/>
                    <a:pt x="1" y="3"/>
                  </a:cubicBezTo>
                  <a:cubicBezTo>
                    <a:pt x="9" y="0"/>
                    <a:pt x="18" y="1"/>
                    <a:pt x="26" y="3"/>
                  </a:cubicBezTo>
                  <a:close/>
                </a:path>
              </a:pathLst>
            </a:custGeom>
            <a:solidFill>
              <a:srgbClr val="AFC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 name="Freeform 96">
              <a:extLst>
                <a:ext uri="{FF2B5EF4-FFF2-40B4-BE49-F238E27FC236}">
                  <a16:creationId xmlns:a16="http://schemas.microsoft.com/office/drawing/2014/main" id="{C359C7B7-6FE4-887C-13A1-6B2C5E2123ED}"/>
                </a:ext>
              </a:extLst>
            </p:cNvPr>
            <p:cNvSpPr/>
            <p:nvPr/>
          </p:nvSpPr>
          <p:spPr bwMode="auto">
            <a:xfrm>
              <a:off x="6815138" y="3976688"/>
              <a:ext cx="39688" cy="31750"/>
            </a:xfrm>
            <a:custGeom>
              <a:avLst/>
              <a:gdLst>
                <a:gd name="T0" fmla="*/ 17 w 19"/>
                <a:gd name="T1" fmla="*/ 11 h 15"/>
                <a:gd name="T2" fmla="*/ 2 w 19"/>
                <a:gd name="T3" fmla="*/ 15 h 15"/>
                <a:gd name="T4" fmla="*/ 5 w 19"/>
                <a:gd name="T5" fmla="*/ 3 h 15"/>
                <a:gd name="T6" fmla="*/ 9 w 19"/>
                <a:gd name="T7" fmla="*/ 4 h 15"/>
                <a:gd name="T8" fmla="*/ 18 w 19"/>
                <a:gd name="T9" fmla="*/ 3 h 15"/>
                <a:gd name="T10" fmla="*/ 17 w 19"/>
                <a:gd name="T11" fmla="*/ 11 h 15"/>
              </a:gdLst>
              <a:ahLst/>
              <a:cxnLst>
                <a:cxn ang="0">
                  <a:pos x="T0" y="T1"/>
                </a:cxn>
                <a:cxn ang="0">
                  <a:pos x="T2" y="T3"/>
                </a:cxn>
                <a:cxn ang="0">
                  <a:pos x="T4" y="T5"/>
                </a:cxn>
                <a:cxn ang="0">
                  <a:pos x="T6" y="T7"/>
                </a:cxn>
                <a:cxn ang="0">
                  <a:pos x="T8" y="T9"/>
                </a:cxn>
                <a:cxn ang="0">
                  <a:pos x="T10" y="T11"/>
                </a:cxn>
              </a:cxnLst>
              <a:rect l="0" t="0" r="r" b="b"/>
              <a:pathLst>
                <a:path w="19" h="15">
                  <a:moveTo>
                    <a:pt x="17" y="11"/>
                  </a:moveTo>
                  <a:cubicBezTo>
                    <a:pt x="12" y="13"/>
                    <a:pt x="7" y="13"/>
                    <a:pt x="2" y="15"/>
                  </a:cubicBezTo>
                  <a:cubicBezTo>
                    <a:pt x="1" y="10"/>
                    <a:pt x="0" y="6"/>
                    <a:pt x="5" y="3"/>
                  </a:cubicBezTo>
                  <a:cubicBezTo>
                    <a:pt x="5" y="6"/>
                    <a:pt x="8" y="4"/>
                    <a:pt x="9" y="4"/>
                  </a:cubicBezTo>
                  <a:cubicBezTo>
                    <a:pt x="12" y="0"/>
                    <a:pt x="15" y="2"/>
                    <a:pt x="18" y="3"/>
                  </a:cubicBezTo>
                  <a:cubicBezTo>
                    <a:pt x="18" y="6"/>
                    <a:pt x="19" y="8"/>
                    <a:pt x="17" y="11"/>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 name="Freeform 97">
              <a:extLst>
                <a:ext uri="{FF2B5EF4-FFF2-40B4-BE49-F238E27FC236}">
                  <a16:creationId xmlns:a16="http://schemas.microsoft.com/office/drawing/2014/main" id="{A53EC0A5-9BF5-454C-5390-E1AC4BA2BB88}"/>
                </a:ext>
              </a:extLst>
            </p:cNvPr>
            <p:cNvSpPr/>
            <p:nvPr/>
          </p:nvSpPr>
          <p:spPr bwMode="auto">
            <a:xfrm>
              <a:off x="6343650" y="2284413"/>
              <a:ext cx="44450" cy="34925"/>
            </a:xfrm>
            <a:custGeom>
              <a:avLst/>
              <a:gdLst>
                <a:gd name="T0" fmla="*/ 0 w 21"/>
                <a:gd name="T1" fmla="*/ 5 h 16"/>
                <a:gd name="T2" fmla="*/ 12 w 21"/>
                <a:gd name="T3" fmla="*/ 2 h 16"/>
                <a:gd name="T4" fmla="*/ 18 w 21"/>
                <a:gd name="T5" fmla="*/ 5 h 16"/>
                <a:gd name="T6" fmla="*/ 17 w 21"/>
                <a:gd name="T7" fmla="*/ 10 h 16"/>
                <a:gd name="T8" fmla="*/ 10 w 21"/>
                <a:gd name="T9" fmla="*/ 16 h 16"/>
                <a:gd name="T10" fmla="*/ 0 w 21"/>
                <a:gd name="T11" fmla="*/ 5 h 16"/>
              </a:gdLst>
              <a:ahLst/>
              <a:cxnLst>
                <a:cxn ang="0">
                  <a:pos x="T0" y="T1"/>
                </a:cxn>
                <a:cxn ang="0">
                  <a:pos x="T2" y="T3"/>
                </a:cxn>
                <a:cxn ang="0">
                  <a:pos x="T4" y="T5"/>
                </a:cxn>
                <a:cxn ang="0">
                  <a:pos x="T6" y="T7"/>
                </a:cxn>
                <a:cxn ang="0">
                  <a:pos x="T8" y="T9"/>
                </a:cxn>
                <a:cxn ang="0">
                  <a:pos x="T10" y="T11"/>
                </a:cxn>
              </a:cxnLst>
              <a:rect l="0" t="0" r="r" b="b"/>
              <a:pathLst>
                <a:path w="21" h="16">
                  <a:moveTo>
                    <a:pt x="0" y="5"/>
                  </a:moveTo>
                  <a:cubicBezTo>
                    <a:pt x="4" y="5"/>
                    <a:pt x="8" y="6"/>
                    <a:pt x="12" y="2"/>
                  </a:cubicBezTo>
                  <a:cubicBezTo>
                    <a:pt x="14" y="0"/>
                    <a:pt x="17" y="4"/>
                    <a:pt x="18" y="5"/>
                  </a:cubicBezTo>
                  <a:cubicBezTo>
                    <a:pt x="21" y="7"/>
                    <a:pt x="18" y="8"/>
                    <a:pt x="17" y="10"/>
                  </a:cubicBezTo>
                  <a:cubicBezTo>
                    <a:pt x="16" y="13"/>
                    <a:pt x="10" y="11"/>
                    <a:pt x="10" y="16"/>
                  </a:cubicBezTo>
                  <a:cubicBezTo>
                    <a:pt x="7" y="12"/>
                    <a:pt x="3" y="9"/>
                    <a:pt x="0" y="5"/>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 name="Freeform 98">
              <a:extLst>
                <a:ext uri="{FF2B5EF4-FFF2-40B4-BE49-F238E27FC236}">
                  <a16:creationId xmlns:a16="http://schemas.microsoft.com/office/drawing/2014/main" id="{A8CB22AC-670B-F636-C804-7E72170C3F98}"/>
                </a:ext>
              </a:extLst>
            </p:cNvPr>
            <p:cNvSpPr/>
            <p:nvPr/>
          </p:nvSpPr>
          <p:spPr bwMode="auto">
            <a:xfrm>
              <a:off x="6099175" y="3324226"/>
              <a:ext cx="39688" cy="26988"/>
            </a:xfrm>
            <a:custGeom>
              <a:avLst/>
              <a:gdLst>
                <a:gd name="T0" fmla="*/ 19 w 19"/>
                <a:gd name="T1" fmla="*/ 13 h 13"/>
                <a:gd name="T2" fmla="*/ 4 w 19"/>
                <a:gd name="T3" fmla="*/ 9 h 13"/>
                <a:gd name="T4" fmla="*/ 3 w 19"/>
                <a:gd name="T5" fmla="*/ 0 h 13"/>
                <a:gd name="T6" fmla="*/ 16 w 19"/>
                <a:gd name="T7" fmla="*/ 1 h 13"/>
                <a:gd name="T8" fmla="*/ 19 w 19"/>
                <a:gd name="T9" fmla="*/ 13 h 13"/>
              </a:gdLst>
              <a:ahLst/>
              <a:cxnLst>
                <a:cxn ang="0">
                  <a:pos x="T0" y="T1"/>
                </a:cxn>
                <a:cxn ang="0">
                  <a:pos x="T2" y="T3"/>
                </a:cxn>
                <a:cxn ang="0">
                  <a:pos x="T4" y="T5"/>
                </a:cxn>
                <a:cxn ang="0">
                  <a:pos x="T6" y="T7"/>
                </a:cxn>
                <a:cxn ang="0">
                  <a:pos x="T8" y="T9"/>
                </a:cxn>
              </a:cxnLst>
              <a:rect l="0" t="0" r="r" b="b"/>
              <a:pathLst>
                <a:path w="19" h="13">
                  <a:moveTo>
                    <a:pt x="19" y="13"/>
                  </a:moveTo>
                  <a:cubicBezTo>
                    <a:pt x="14" y="10"/>
                    <a:pt x="9" y="9"/>
                    <a:pt x="4" y="9"/>
                  </a:cubicBezTo>
                  <a:cubicBezTo>
                    <a:pt x="2" y="6"/>
                    <a:pt x="0" y="3"/>
                    <a:pt x="3" y="0"/>
                  </a:cubicBezTo>
                  <a:cubicBezTo>
                    <a:pt x="7" y="0"/>
                    <a:pt x="12" y="1"/>
                    <a:pt x="16" y="1"/>
                  </a:cubicBezTo>
                  <a:cubicBezTo>
                    <a:pt x="17" y="5"/>
                    <a:pt x="19" y="9"/>
                    <a:pt x="19" y="13"/>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 name="Freeform 99">
              <a:extLst>
                <a:ext uri="{FF2B5EF4-FFF2-40B4-BE49-F238E27FC236}">
                  <a16:creationId xmlns:a16="http://schemas.microsoft.com/office/drawing/2014/main" id="{57B5D5C2-381F-D252-FA92-94091EACAE4F}"/>
                </a:ext>
              </a:extLst>
            </p:cNvPr>
            <p:cNvSpPr/>
            <p:nvPr/>
          </p:nvSpPr>
          <p:spPr bwMode="auto">
            <a:xfrm>
              <a:off x="5611813" y="3981451"/>
              <a:ext cx="34925" cy="28575"/>
            </a:xfrm>
            <a:custGeom>
              <a:avLst/>
              <a:gdLst>
                <a:gd name="T0" fmla="*/ 0 w 17"/>
                <a:gd name="T1" fmla="*/ 0 h 14"/>
                <a:gd name="T2" fmla="*/ 8 w 17"/>
                <a:gd name="T3" fmla="*/ 3 h 14"/>
                <a:gd name="T4" fmla="*/ 13 w 17"/>
                <a:gd name="T5" fmla="*/ 1 h 14"/>
                <a:gd name="T6" fmla="*/ 15 w 17"/>
                <a:gd name="T7" fmla="*/ 11 h 14"/>
                <a:gd name="T8" fmla="*/ 6 w 17"/>
                <a:gd name="T9" fmla="*/ 11 h 14"/>
                <a:gd name="T10" fmla="*/ 2 w 17"/>
                <a:gd name="T11" fmla="*/ 14 h 14"/>
                <a:gd name="T12" fmla="*/ 0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0" y="0"/>
                  </a:moveTo>
                  <a:cubicBezTo>
                    <a:pt x="2" y="1"/>
                    <a:pt x="5" y="2"/>
                    <a:pt x="8" y="3"/>
                  </a:cubicBezTo>
                  <a:cubicBezTo>
                    <a:pt x="10" y="4"/>
                    <a:pt x="12" y="4"/>
                    <a:pt x="13" y="1"/>
                  </a:cubicBezTo>
                  <a:cubicBezTo>
                    <a:pt x="17" y="4"/>
                    <a:pt x="17" y="7"/>
                    <a:pt x="15" y="11"/>
                  </a:cubicBezTo>
                  <a:cubicBezTo>
                    <a:pt x="12" y="11"/>
                    <a:pt x="9" y="11"/>
                    <a:pt x="6" y="11"/>
                  </a:cubicBezTo>
                  <a:cubicBezTo>
                    <a:pt x="4" y="11"/>
                    <a:pt x="3" y="12"/>
                    <a:pt x="2" y="14"/>
                  </a:cubicBezTo>
                  <a:cubicBezTo>
                    <a:pt x="0" y="10"/>
                    <a:pt x="0" y="5"/>
                    <a:pt x="0" y="0"/>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 name="Freeform 100">
              <a:extLst>
                <a:ext uri="{FF2B5EF4-FFF2-40B4-BE49-F238E27FC236}">
                  <a16:creationId xmlns:a16="http://schemas.microsoft.com/office/drawing/2014/main" id="{B75AF3E5-172F-8B69-F40F-6664084FAC08}"/>
                </a:ext>
              </a:extLst>
            </p:cNvPr>
            <p:cNvSpPr/>
            <p:nvPr/>
          </p:nvSpPr>
          <p:spPr bwMode="auto">
            <a:xfrm>
              <a:off x="6115050" y="3459163"/>
              <a:ext cx="39688" cy="53975"/>
            </a:xfrm>
            <a:custGeom>
              <a:avLst/>
              <a:gdLst>
                <a:gd name="T0" fmla="*/ 3 w 19"/>
                <a:gd name="T1" fmla="*/ 0 h 26"/>
                <a:gd name="T2" fmla="*/ 17 w 19"/>
                <a:gd name="T3" fmla="*/ 2 h 26"/>
                <a:gd name="T4" fmla="*/ 18 w 19"/>
                <a:gd name="T5" fmla="*/ 19 h 26"/>
                <a:gd name="T6" fmla="*/ 8 w 19"/>
                <a:gd name="T7" fmla="*/ 19 h 26"/>
                <a:gd name="T8" fmla="*/ 5 w 19"/>
                <a:gd name="T9" fmla="*/ 26 h 26"/>
                <a:gd name="T10" fmla="*/ 3 w 19"/>
                <a:gd name="T11" fmla="*/ 16 h 26"/>
                <a:gd name="T12" fmla="*/ 12 w 19"/>
                <a:gd name="T13" fmla="*/ 14 h 26"/>
                <a:gd name="T14" fmla="*/ 8 w 19"/>
                <a:gd name="T15" fmla="*/ 11 h 26"/>
                <a:gd name="T16" fmla="*/ 15 w 19"/>
                <a:gd name="T17" fmla="*/ 8 h 26"/>
                <a:gd name="T18" fmla="*/ 5 w 19"/>
                <a:gd name="T19" fmla="*/ 11 h 26"/>
                <a:gd name="T20" fmla="*/ 3 w 19"/>
                <a:gd name="T21" fmla="*/ 12 h 26"/>
                <a:gd name="T22" fmla="*/ 3 w 19"/>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3" y="0"/>
                  </a:moveTo>
                  <a:cubicBezTo>
                    <a:pt x="7" y="3"/>
                    <a:pt x="12" y="2"/>
                    <a:pt x="17" y="2"/>
                  </a:cubicBezTo>
                  <a:cubicBezTo>
                    <a:pt x="19" y="7"/>
                    <a:pt x="19" y="13"/>
                    <a:pt x="18" y="19"/>
                  </a:cubicBezTo>
                  <a:cubicBezTo>
                    <a:pt x="15" y="17"/>
                    <a:pt x="12" y="19"/>
                    <a:pt x="8" y="19"/>
                  </a:cubicBezTo>
                  <a:cubicBezTo>
                    <a:pt x="4" y="19"/>
                    <a:pt x="6" y="23"/>
                    <a:pt x="5" y="26"/>
                  </a:cubicBezTo>
                  <a:cubicBezTo>
                    <a:pt x="1" y="23"/>
                    <a:pt x="2" y="19"/>
                    <a:pt x="3" y="16"/>
                  </a:cubicBezTo>
                  <a:cubicBezTo>
                    <a:pt x="5" y="12"/>
                    <a:pt x="9" y="17"/>
                    <a:pt x="12" y="14"/>
                  </a:cubicBezTo>
                  <a:cubicBezTo>
                    <a:pt x="11" y="13"/>
                    <a:pt x="8" y="14"/>
                    <a:pt x="8" y="11"/>
                  </a:cubicBezTo>
                  <a:cubicBezTo>
                    <a:pt x="9" y="8"/>
                    <a:pt x="13" y="10"/>
                    <a:pt x="15" y="8"/>
                  </a:cubicBezTo>
                  <a:cubicBezTo>
                    <a:pt x="9" y="5"/>
                    <a:pt x="9" y="5"/>
                    <a:pt x="5" y="11"/>
                  </a:cubicBezTo>
                  <a:cubicBezTo>
                    <a:pt x="4" y="12"/>
                    <a:pt x="4" y="13"/>
                    <a:pt x="3" y="12"/>
                  </a:cubicBezTo>
                  <a:cubicBezTo>
                    <a:pt x="0" y="8"/>
                    <a:pt x="0" y="4"/>
                    <a:pt x="3" y="0"/>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 name="Freeform 101">
              <a:extLst>
                <a:ext uri="{FF2B5EF4-FFF2-40B4-BE49-F238E27FC236}">
                  <a16:creationId xmlns:a16="http://schemas.microsoft.com/office/drawing/2014/main" id="{1AE1B1DF-D7E0-7891-8C51-9EBA811637BA}"/>
                </a:ext>
              </a:extLst>
            </p:cNvPr>
            <p:cNvSpPr/>
            <p:nvPr/>
          </p:nvSpPr>
          <p:spPr bwMode="auto">
            <a:xfrm>
              <a:off x="6308725" y="2233613"/>
              <a:ext cx="42863" cy="41275"/>
            </a:xfrm>
            <a:custGeom>
              <a:avLst/>
              <a:gdLst>
                <a:gd name="T0" fmla="*/ 0 w 20"/>
                <a:gd name="T1" fmla="*/ 19 h 19"/>
                <a:gd name="T2" fmla="*/ 20 w 20"/>
                <a:gd name="T3" fmla="*/ 0 h 19"/>
                <a:gd name="T4" fmla="*/ 0 w 20"/>
                <a:gd name="T5" fmla="*/ 19 h 19"/>
              </a:gdLst>
              <a:ahLst/>
              <a:cxnLst>
                <a:cxn ang="0">
                  <a:pos x="T0" y="T1"/>
                </a:cxn>
                <a:cxn ang="0">
                  <a:pos x="T2" y="T3"/>
                </a:cxn>
                <a:cxn ang="0">
                  <a:pos x="T4" y="T5"/>
                </a:cxn>
              </a:cxnLst>
              <a:rect l="0" t="0" r="r" b="b"/>
              <a:pathLst>
                <a:path w="20" h="19">
                  <a:moveTo>
                    <a:pt x="0" y="19"/>
                  </a:moveTo>
                  <a:cubicBezTo>
                    <a:pt x="0" y="7"/>
                    <a:pt x="8" y="0"/>
                    <a:pt x="20" y="0"/>
                  </a:cubicBezTo>
                  <a:cubicBezTo>
                    <a:pt x="13" y="6"/>
                    <a:pt x="6" y="11"/>
                    <a:pt x="0" y="19"/>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 name="Freeform 102">
              <a:extLst>
                <a:ext uri="{FF2B5EF4-FFF2-40B4-BE49-F238E27FC236}">
                  <a16:creationId xmlns:a16="http://schemas.microsoft.com/office/drawing/2014/main" id="{B28E490D-594E-0287-2093-F710E3546AAF}"/>
                </a:ext>
              </a:extLst>
            </p:cNvPr>
            <p:cNvSpPr/>
            <p:nvPr/>
          </p:nvSpPr>
          <p:spPr bwMode="auto">
            <a:xfrm>
              <a:off x="6500813" y="1641476"/>
              <a:ext cx="26988" cy="28575"/>
            </a:xfrm>
            <a:custGeom>
              <a:avLst/>
              <a:gdLst>
                <a:gd name="T0" fmla="*/ 4 w 13"/>
                <a:gd name="T1" fmla="*/ 13 h 13"/>
                <a:gd name="T2" fmla="*/ 0 w 13"/>
                <a:gd name="T3" fmla="*/ 0 h 13"/>
                <a:gd name="T4" fmla="*/ 12 w 13"/>
                <a:gd name="T5" fmla="*/ 4 h 13"/>
                <a:gd name="T6" fmla="*/ 4 w 13"/>
                <a:gd name="T7" fmla="*/ 13 h 13"/>
              </a:gdLst>
              <a:ahLst/>
              <a:cxnLst>
                <a:cxn ang="0">
                  <a:pos x="T0" y="T1"/>
                </a:cxn>
                <a:cxn ang="0">
                  <a:pos x="T2" y="T3"/>
                </a:cxn>
                <a:cxn ang="0">
                  <a:pos x="T4" y="T5"/>
                </a:cxn>
                <a:cxn ang="0">
                  <a:pos x="T6" y="T7"/>
                </a:cxn>
              </a:cxnLst>
              <a:rect l="0" t="0" r="r" b="b"/>
              <a:pathLst>
                <a:path w="13" h="13">
                  <a:moveTo>
                    <a:pt x="4" y="13"/>
                  </a:moveTo>
                  <a:cubicBezTo>
                    <a:pt x="2" y="9"/>
                    <a:pt x="5" y="3"/>
                    <a:pt x="0" y="0"/>
                  </a:cubicBezTo>
                  <a:cubicBezTo>
                    <a:pt x="5" y="0"/>
                    <a:pt x="11" y="0"/>
                    <a:pt x="12" y="4"/>
                  </a:cubicBezTo>
                  <a:cubicBezTo>
                    <a:pt x="13" y="7"/>
                    <a:pt x="7" y="11"/>
                    <a:pt x="4" y="13"/>
                  </a:cubicBezTo>
                  <a:close/>
                </a:path>
              </a:pathLst>
            </a:custGeom>
            <a:solidFill>
              <a:srgbClr val="C9DA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 name="Freeform 103">
              <a:extLst>
                <a:ext uri="{FF2B5EF4-FFF2-40B4-BE49-F238E27FC236}">
                  <a16:creationId xmlns:a16="http://schemas.microsoft.com/office/drawing/2014/main" id="{629CC163-9956-8186-3DBF-2BF2AAEA2D4E}"/>
                </a:ext>
              </a:extLst>
            </p:cNvPr>
            <p:cNvSpPr/>
            <p:nvPr/>
          </p:nvSpPr>
          <p:spPr bwMode="auto">
            <a:xfrm>
              <a:off x="6026150" y="2193926"/>
              <a:ext cx="36513" cy="19050"/>
            </a:xfrm>
            <a:custGeom>
              <a:avLst/>
              <a:gdLst>
                <a:gd name="T0" fmla="*/ 0 w 17"/>
                <a:gd name="T1" fmla="*/ 6 h 9"/>
                <a:gd name="T2" fmla="*/ 7 w 17"/>
                <a:gd name="T3" fmla="*/ 4 h 9"/>
                <a:gd name="T4" fmla="*/ 17 w 17"/>
                <a:gd name="T5" fmla="*/ 9 h 9"/>
                <a:gd name="T6" fmla="*/ 0 w 17"/>
                <a:gd name="T7" fmla="*/ 6 h 9"/>
              </a:gdLst>
              <a:ahLst/>
              <a:cxnLst>
                <a:cxn ang="0">
                  <a:pos x="T0" y="T1"/>
                </a:cxn>
                <a:cxn ang="0">
                  <a:pos x="T2" y="T3"/>
                </a:cxn>
                <a:cxn ang="0">
                  <a:pos x="T4" y="T5"/>
                </a:cxn>
                <a:cxn ang="0">
                  <a:pos x="T6" y="T7"/>
                </a:cxn>
              </a:cxnLst>
              <a:rect l="0" t="0" r="r" b="b"/>
              <a:pathLst>
                <a:path w="17" h="9">
                  <a:moveTo>
                    <a:pt x="0" y="6"/>
                  </a:moveTo>
                  <a:cubicBezTo>
                    <a:pt x="2" y="6"/>
                    <a:pt x="4" y="6"/>
                    <a:pt x="7" y="4"/>
                  </a:cubicBezTo>
                  <a:cubicBezTo>
                    <a:pt x="12" y="0"/>
                    <a:pt x="15" y="2"/>
                    <a:pt x="17" y="9"/>
                  </a:cubicBezTo>
                  <a:cubicBezTo>
                    <a:pt x="11" y="8"/>
                    <a:pt x="6" y="7"/>
                    <a:pt x="0" y="6"/>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 name="Freeform 104">
              <a:extLst>
                <a:ext uri="{FF2B5EF4-FFF2-40B4-BE49-F238E27FC236}">
                  <a16:creationId xmlns:a16="http://schemas.microsoft.com/office/drawing/2014/main" id="{209983B7-BA65-E829-6B23-9FB69D409241}"/>
                </a:ext>
              </a:extLst>
            </p:cNvPr>
            <p:cNvSpPr/>
            <p:nvPr/>
          </p:nvSpPr>
          <p:spPr bwMode="auto">
            <a:xfrm>
              <a:off x="6392863" y="2200276"/>
              <a:ext cx="25400" cy="14288"/>
            </a:xfrm>
            <a:custGeom>
              <a:avLst/>
              <a:gdLst>
                <a:gd name="T0" fmla="*/ 1 w 12"/>
                <a:gd name="T1" fmla="*/ 7 h 7"/>
                <a:gd name="T2" fmla="*/ 3 w 12"/>
                <a:gd name="T3" fmla="*/ 0 h 7"/>
                <a:gd name="T4" fmla="*/ 12 w 12"/>
                <a:gd name="T5" fmla="*/ 4 h 7"/>
                <a:gd name="T6" fmla="*/ 1 w 12"/>
                <a:gd name="T7" fmla="*/ 7 h 7"/>
              </a:gdLst>
              <a:ahLst/>
              <a:cxnLst>
                <a:cxn ang="0">
                  <a:pos x="T0" y="T1"/>
                </a:cxn>
                <a:cxn ang="0">
                  <a:pos x="T2" y="T3"/>
                </a:cxn>
                <a:cxn ang="0">
                  <a:pos x="T4" y="T5"/>
                </a:cxn>
                <a:cxn ang="0">
                  <a:pos x="T6" y="T7"/>
                </a:cxn>
              </a:cxnLst>
              <a:rect l="0" t="0" r="r" b="b"/>
              <a:pathLst>
                <a:path w="12" h="7">
                  <a:moveTo>
                    <a:pt x="1" y="7"/>
                  </a:moveTo>
                  <a:cubicBezTo>
                    <a:pt x="2" y="5"/>
                    <a:pt x="0" y="1"/>
                    <a:pt x="3" y="0"/>
                  </a:cubicBezTo>
                  <a:cubicBezTo>
                    <a:pt x="7" y="0"/>
                    <a:pt x="10" y="0"/>
                    <a:pt x="12" y="4"/>
                  </a:cubicBezTo>
                  <a:cubicBezTo>
                    <a:pt x="8" y="5"/>
                    <a:pt x="4" y="6"/>
                    <a:pt x="1" y="7"/>
                  </a:cubicBezTo>
                  <a:close/>
                </a:path>
              </a:pathLst>
            </a:custGeom>
            <a:solidFill>
              <a:srgbClr val="4C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 name="Freeform 105">
              <a:extLst>
                <a:ext uri="{FF2B5EF4-FFF2-40B4-BE49-F238E27FC236}">
                  <a16:creationId xmlns:a16="http://schemas.microsoft.com/office/drawing/2014/main" id="{70587AAA-8854-4712-F01B-46EDAA7ED4FA}"/>
                </a:ext>
              </a:extLst>
            </p:cNvPr>
            <p:cNvSpPr/>
            <p:nvPr/>
          </p:nvSpPr>
          <p:spPr bwMode="auto">
            <a:xfrm>
              <a:off x="6608763" y="4046538"/>
              <a:ext cx="17463" cy="11113"/>
            </a:xfrm>
            <a:custGeom>
              <a:avLst/>
              <a:gdLst>
                <a:gd name="T0" fmla="*/ 0 w 8"/>
                <a:gd name="T1" fmla="*/ 0 h 5"/>
                <a:gd name="T2" fmla="*/ 7 w 8"/>
                <a:gd name="T3" fmla="*/ 5 h 5"/>
                <a:gd name="T4" fmla="*/ 0 w 8"/>
                <a:gd name="T5" fmla="*/ 0 h 5"/>
              </a:gdLst>
              <a:ahLst/>
              <a:cxnLst>
                <a:cxn ang="0">
                  <a:pos x="T0" y="T1"/>
                </a:cxn>
                <a:cxn ang="0">
                  <a:pos x="T2" y="T3"/>
                </a:cxn>
                <a:cxn ang="0">
                  <a:pos x="T4" y="T5"/>
                </a:cxn>
              </a:cxnLst>
              <a:rect l="0" t="0" r="r" b="b"/>
              <a:pathLst>
                <a:path w="8" h="5">
                  <a:moveTo>
                    <a:pt x="0" y="0"/>
                  </a:moveTo>
                  <a:cubicBezTo>
                    <a:pt x="4" y="0"/>
                    <a:pt x="8" y="0"/>
                    <a:pt x="7" y="5"/>
                  </a:cubicBezTo>
                  <a:cubicBezTo>
                    <a:pt x="4" y="4"/>
                    <a:pt x="2" y="3"/>
                    <a:pt x="0" y="0"/>
                  </a:cubicBezTo>
                  <a:close/>
                </a:path>
              </a:pathLst>
            </a:custGeom>
            <a:solidFill>
              <a:srgbClr val="93C1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 name="Freeform 106">
              <a:extLst>
                <a:ext uri="{FF2B5EF4-FFF2-40B4-BE49-F238E27FC236}">
                  <a16:creationId xmlns:a16="http://schemas.microsoft.com/office/drawing/2014/main" id="{F1F93E8B-34CD-7CAA-17F1-68917A69DCFA}"/>
                </a:ext>
              </a:extLst>
            </p:cNvPr>
            <p:cNvSpPr/>
            <p:nvPr/>
          </p:nvSpPr>
          <p:spPr bwMode="auto">
            <a:xfrm>
              <a:off x="6472238" y="1635126"/>
              <a:ext cx="28575" cy="6350"/>
            </a:xfrm>
            <a:custGeom>
              <a:avLst/>
              <a:gdLst>
                <a:gd name="T0" fmla="*/ 14 w 14"/>
                <a:gd name="T1" fmla="*/ 3 h 3"/>
                <a:gd name="T2" fmla="*/ 0 w 14"/>
                <a:gd name="T3" fmla="*/ 3 h 3"/>
                <a:gd name="T4" fmla="*/ 14 w 14"/>
                <a:gd name="T5" fmla="*/ 3 h 3"/>
              </a:gdLst>
              <a:ahLst/>
              <a:cxnLst>
                <a:cxn ang="0">
                  <a:pos x="T0" y="T1"/>
                </a:cxn>
                <a:cxn ang="0">
                  <a:pos x="T2" y="T3"/>
                </a:cxn>
                <a:cxn ang="0">
                  <a:pos x="T4" y="T5"/>
                </a:cxn>
              </a:cxnLst>
              <a:rect l="0" t="0" r="r" b="b"/>
              <a:pathLst>
                <a:path w="14" h="3">
                  <a:moveTo>
                    <a:pt x="14" y="3"/>
                  </a:moveTo>
                  <a:cubicBezTo>
                    <a:pt x="9" y="3"/>
                    <a:pt x="4" y="3"/>
                    <a:pt x="0" y="3"/>
                  </a:cubicBezTo>
                  <a:cubicBezTo>
                    <a:pt x="4" y="0"/>
                    <a:pt x="9" y="1"/>
                    <a:pt x="14" y="3"/>
                  </a:cubicBezTo>
                  <a:close/>
                </a:path>
              </a:pathLst>
            </a:custGeom>
            <a:solidFill>
              <a:srgbClr val="C9DA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 name="Freeform 107">
              <a:extLst>
                <a:ext uri="{FF2B5EF4-FFF2-40B4-BE49-F238E27FC236}">
                  <a16:creationId xmlns:a16="http://schemas.microsoft.com/office/drawing/2014/main" id="{925BA19C-B747-6EA1-14F6-C2121BA72D8C}"/>
                </a:ext>
              </a:extLst>
            </p:cNvPr>
            <p:cNvSpPr/>
            <p:nvPr/>
          </p:nvSpPr>
          <p:spPr bwMode="auto">
            <a:xfrm>
              <a:off x="5678488" y="3910013"/>
              <a:ext cx="55563" cy="80963"/>
            </a:xfrm>
            <a:custGeom>
              <a:avLst/>
              <a:gdLst>
                <a:gd name="T0" fmla="*/ 26 w 26"/>
                <a:gd name="T1" fmla="*/ 9 h 39"/>
                <a:gd name="T2" fmla="*/ 13 w 26"/>
                <a:gd name="T3" fmla="*/ 39 h 39"/>
                <a:gd name="T4" fmla="*/ 17 w 26"/>
                <a:gd name="T5" fmla="*/ 14 h 39"/>
                <a:gd name="T6" fmla="*/ 17 w 26"/>
                <a:gd name="T7" fmla="*/ 9 h 39"/>
                <a:gd name="T8" fmla="*/ 12 w 26"/>
                <a:gd name="T9" fmla="*/ 10 h 39"/>
                <a:gd name="T10" fmla="*/ 0 w 26"/>
                <a:gd name="T11" fmla="*/ 14 h 39"/>
                <a:gd name="T12" fmla="*/ 16 w 26"/>
                <a:gd name="T13" fmla="*/ 0 h 39"/>
                <a:gd name="T14" fmla="*/ 26 w 26"/>
                <a:gd name="T15" fmla="*/ 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9">
                  <a:moveTo>
                    <a:pt x="26" y="9"/>
                  </a:moveTo>
                  <a:cubicBezTo>
                    <a:pt x="21" y="19"/>
                    <a:pt x="17" y="29"/>
                    <a:pt x="13" y="39"/>
                  </a:cubicBezTo>
                  <a:cubicBezTo>
                    <a:pt x="13" y="30"/>
                    <a:pt x="14" y="22"/>
                    <a:pt x="17" y="14"/>
                  </a:cubicBezTo>
                  <a:cubicBezTo>
                    <a:pt x="17" y="12"/>
                    <a:pt x="19" y="10"/>
                    <a:pt x="17" y="9"/>
                  </a:cubicBezTo>
                  <a:cubicBezTo>
                    <a:pt x="15" y="7"/>
                    <a:pt x="14" y="9"/>
                    <a:pt x="12" y="10"/>
                  </a:cubicBezTo>
                  <a:cubicBezTo>
                    <a:pt x="8" y="12"/>
                    <a:pt x="4" y="14"/>
                    <a:pt x="0" y="14"/>
                  </a:cubicBezTo>
                  <a:cubicBezTo>
                    <a:pt x="5" y="10"/>
                    <a:pt x="11" y="5"/>
                    <a:pt x="16" y="0"/>
                  </a:cubicBezTo>
                  <a:cubicBezTo>
                    <a:pt x="16" y="6"/>
                    <a:pt x="19" y="8"/>
                    <a:pt x="26" y="9"/>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 name="Freeform 108">
              <a:extLst>
                <a:ext uri="{FF2B5EF4-FFF2-40B4-BE49-F238E27FC236}">
                  <a16:creationId xmlns:a16="http://schemas.microsoft.com/office/drawing/2014/main" id="{0297551A-0A2A-E249-CA74-552A157A8EB4}"/>
                </a:ext>
              </a:extLst>
            </p:cNvPr>
            <p:cNvSpPr/>
            <p:nvPr/>
          </p:nvSpPr>
          <p:spPr bwMode="auto">
            <a:xfrm>
              <a:off x="6729413" y="3919538"/>
              <a:ext cx="28575" cy="71438"/>
            </a:xfrm>
            <a:custGeom>
              <a:avLst/>
              <a:gdLst>
                <a:gd name="T0" fmla="*/ 10 w 14"/>
                <a:gd name="T1" fmla="*/ 3 h 34"/>
                <a:gd name="T2" fmla="*/ 10 w 14"/>
                <a:gd name="T3" fmla="*/ 9 h 34"/>
                <a:gd name="T4" fmla="*/ 14 w 14"/>
                <a:gd name="T5" fmla="*/ 34 h 34"/>
                <a:gd name="T6" fmla="*/ 0 w 14"/>
                <a:gd name="T7" fmla="*/ 2 h 34"/>
                <a:gd name="T8" fmla="*/ 8 w 14"/>
                <a:gd name="T9" fmla="*/ 1 h 34"/>
                <a:gd name="T10" fmla="*/ 10 w 14"/>
                <a:gd name="T11" fmla="*/ 3 h 34"/>
              </a:gdLst>
              <a:ahLst/>
              <a:cxnLst>
                <a:cxn ang="0">
                  <a:pos x="T0" y="T1"/>
                </a:cxn>
                <a:cxn ang="0">
                  <a:pos x="T2" y="T3"/>
                </a:cxn>
                <a:cxn ang="0">
                  <a:pos x="T4" y="T5"/>
                </a:cxn>
                <a:cxn ang="0">
                  <a:pos x="T6" y="T7"/>
                </a:cxn>
                <a:cxn ang="0">
                  <a:pos x="T8" y="T9"/>
                </a:cxn>
                <a:cxn ang="0">
                  <a:pos x="T10" y="T11"/>
                </a:cxn>
              </a:cxnLst>
              <a:rect l="0" t="0" r="r" b="b"/>
              <a:pathLst>
                <a:path w="14" h="34">
                  <a:moveTo>
                    <a:pt x="10" y="3"/>
                  </a:moveTo>
                  <a:cubicBezTo>
                    <a:pt x="8" y="5"/>
                    <a:pt x="9" y="7"/>
                    <a:pt x="10" y="9"/>
                  </a:cubicBezTo>
                  <a:cubicBezTo>
                    <a:pt x="12" y="17"/>
                    <a:pt x="14" y="25"/>
                    <a:pt x="14" y="34"/>
                  </a:cubicBezTo>
                  <a:cubicBezTo>
                    <a:pt x="9" y="24"/>
                    <a:pt x="5" y="13"/>
                    <a:pt x="0" y="2"/>
                  </a:cubicBezTo>
                  <a:cubicBezTo>
                    <a:pt x="3" y="3"/>
                    <a:pt x="6" y="6"/>
                    <a:pt x="8" y="1"/>
                  </a:cubicBezTo>
                  <a:cubicBezTo>
                    <a:pt x="9" y="0"/>
                    <a:pt x="10" y="1"/>
                    <a:pt x="10" y="3"/>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 name="Freeform 109">
              <a:extLst>
                <a:ext uri="{FF2B5EF4-FFF2-40B4-BE49-F238E27FC236}">
                  <a16:creationId xmlns:a16="http://schemas.microsoft.com/office/drawing/2014/main" id="{05A06A71-E9CE-EEF3-D6A0-7E31ECF00CED}"/>
                </a:ext>
              </a:extLst>
            </p:cNvPr>
            <p:cNvSpPr/>
            <p:nvPr/>
          </p:nvSpPr>
          <p:spPr bwMode="auto">
            <a:xfrm>
              <a:off x="5843588" y="3925888"/>
              <a:ext cx="14288" cy="28575"/>
            </a:xfrm>
            <a:custGeom>
              <a:avLst/>
              <a:gdLst>
                <a:gd name="T0" fmla="*/ 7 w 7"/>
                <a:gd name="T1" fmla="*/ 2 h 13"/>
                <a:gd name="T2" fmla="*/ 1 w 7"/>
                <a:gd name="T3" fmla="*/ 13 h 13"/>
                <a:gd name="T4" fmla="*/ 1 w 7"/>
                <a:gd name="T5" fmla="*/ 0 h 13"/>
                <a:gd name="T6" fmla="*/ 7 w 7"/>
                <a:gd name="T7" fmla="*/ 2 h 13"/>
              </a:gdLst>
              <a:ahLst/>
              <a:cxnLst>
                <a:cxn ang="0">
                  <a:pos x="T0" y="T1"/>
                </a:cxn>
                <a:cxn ang="0">
                  <a:pos x="T2" y="T3"/>
                </a:cxn>
                <a:cxn ang="0">
                  <a:pos x="T4" y="T5"/>
                </a:cxn>
                <a:cxn ang="0">
                  <a:pos x="T6" y="T7"/>
                </a:cxn>
              </a:cxnLst>
              <a:rect l="0" t="0" r="r" b="b"/>
              <a:pathLst>
                <a:path w="7" h="13">
                  <a:moveTo>
                    <a:pt x="7" y="2"/>
                  </a:moveTo>
                  <a:cubicBezTo>
                    <a:pt x="6" y="6"/>
                    <a:pt x="4" y="9"/>
                    <a:pt x="1" y="13"/>
                  </a:cubicBezTo>
                  <a:cubicBezTo>
                    <a:pt x="0" y="9"/>
                    <a:pt x="0" y="4"/>
                    <a:pt x="1" y="0"/>
                  </a:cubicBezTo>
                  <a:cubicBezTo>
                    <a:pt x="2" y="6"/>
                    <a:pt x="4" y="3"/>
                    <a:pt x="7" y="2"/>
                  </a:cubicBezTo>
                  <a:close/>
                </a:path>
              </a:pathLst>
            </a:custGeom>
            <a:solidFill>
              <a:srgbClr val="4BA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 name="Freeform 110">
              <a:extLst>
                <a:ext uri="{FF2B5EF4-FFF2-40B4-BE49-F238E27FC236}">
                  <a16:creationId xmlns:a16="http://schemas.microsoft.com/office/drawing/2014/main" id="{1A620473-1855-CF5F-2085-79D9C3F1AC7C}"/>
                </a:ext>
              </a:extLst>
            </p:cNvPr>
            <p:cNvSpPr/>
            <p:nvPr/>
          </p:nvSpPr>
          <p:spPr bwMode="auto">
            <a:xfrm>
              <a:off x="6829425" y="3917951"/>
              <a:ext cx="28575" cy="38100"/>
            </a:xfrm>
            <a:custGeom>
              <a:avLst/>
              <a:gdLst>
                <a:gd name="T0" fmla="*/ 0 w 13"/>
                <a:gd name="T1" fmla="*/ 13 h 18"/>
                <a:gd name="T2" fmla="*/ 2 w 13"/>
                <a:gd name="T3" fmla="*/ 0 h 18"/>
                <a:gd name="T4" fmla="*/ 7 w 13"/>
                <a:gd name="T5" fmla="*/ 7 h 18"/>
                <a:gd name="T6" fmla="*/ 11 w 13"/>
                <a:gd name="T7" fmla="*/ 12 h 18"/>
                <a:gd name="T8" fmla="*/ 2 w 13"/>
                <a:gd name="T9" fmla="*/ 15 h 18"/>
                <a:gd name="T10" fmla="*/ 0 w 13"/>
                <a:gd name="T11" fmla="*/ 13 h 18"/>
              </a:gdLst>
              <a:ahLst/>
              <a:cxnLst>
                <a:cxn ang="0">
                  <a:pos x="T0" y="T1"/>
                </a:cxn>
                <a:cxn ang="0">
                  <a:pos x="T2" y="T3"/>
                </a:cxn>
                <a:cxn ang="0">
                  <a:pos x="T4" y="T5"/>
                </a:cxn>
                <a:cxn ang="0">
                  <a:pos x="T6" y="T7"/>
                </a:cxn>
                <a:cxn ang="0">
                  <a:pos x="T8" y="T9"/>
                </a:cxn>
                <a:cxn ang="0">
                  <a:pos x="T10" y="T11"/>
                </a:cxn>
              </a:cxnLst>
              <a:rect l="0" t="0" r="r" b="b"/>
              <a:pathLst>
                <a:path w="13" h="18">
                  <a:moveTo>
                    <a:pt x="0" y="13"/>
                  </a:moveTo>
                  <a:cubicBezTo>
                    <a:pt x="1" y="9"/>
                    <a:pt x="0" y="5"/>
                    <a:pt x="2" y="0"/>
                  </a:cubicBezTo>
                  <a:cubicBezTo>
                    <a:pt x="1" y="5"/>
                    <a:pt x="5" y="5"/>
                    <a:pt x="7" y="7"/>
                  </a:cubicBezTo>
                  <a:cubicBezTo>
                    <a:pt x="9" y="8"/>
                    <a:pt x="13" y="9"/>
                    <a:pt x="11" y="12"/>
                  </a:cubicBezTo>
                  <a:cubicBezTo>
                    <a:pt x="10" y="15"/>
                    <a:pt x="6" y="18"/>
                    <a:pt x="2" y="15"/>
                  </a:cubicBezTo>
                  <a:cubicBezTo>
                    <a:pt x="2" y="14"/>
                    <a:pt x="1" y="14"/>
                    <a:pt x="0" y="13"/>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 name="Freeform 111">
              <a:extLst>
                <a:ext uri="{FF2B5EF4-FFF2-40B4-BE49-F238E27FC236}">
                  <a16:creationId xmlns:a16="http://schemas.microsoft.com/office/drawing/2014/main" id="{5B222E39-ABF0-A738-988E-6417A37C2036}"/>
                </a:ext>
              </a:extLst>
            </p:cNvPr>
            <p:cNvSpPr/>
            <p:nvPr/>
          </p:nvSpPr>
          <p:spPr bwMode="auto">
            <a:xfrm>
              <a:off x="5624513" y="4008438"/>
              <a:ext cx="192088" cy="114300"/>
            </a:xfrm>
            <a:custGeom>
              <a:avLst/>
              <a:gdLst>
                <a:gd name="T0" fmla="*/ 4 w 91"/>
                <a:gd name="T1" fmla="*/ 26 h 54"/>
                <a:gd name="T2" fmla="*/ 1 w 91"/>
                <a:gd name="T3" fmla="*/ 8 h 54"/>
                <a:gd name="T4" fmla="*/ 1 w 91"/>
                <a:gd name="T5" fmla="*/ 2 h 54"/>
                <a:gd name="T6" fmla="*/ 6 w 91"/>
                <a:gd name="T7" fmla="*/ 1 h 54"/>
                <a:gd name="T8" fmla="*/ 8 w 91"/>
                <a:gd name="T9" fmla="*/ 7 h 54"/>
                <a:gd name="T10" fmla="*/ 8 w 91"/>
                <a:gd name="T11" fmla="*/ 11 h 54"/>
                <a:gd name="T12" fmla="*/ 16 w 91"/>
                <a:gd name="T13" fmla="*/ 29 h 54"/>
                <a:gd name="T14" fmla="*/ 19 w 91"/>
                <a:gd name="T15" fmla="*/ 31 h 54"/>
                <a:gd name="T16" fmla="*/ 61 w 91"/>
                <a:gd name="T17" fmla="*/ 38 h 54"/>
                <a:gd name="T18" fmla="*/ 76 w 91"/>
                <a:gd name="T19" fmla="*/ 28 h 54"/>
                <a:gd name="T20" fmla="*/ 91 w 91"/>
                <a:gd name="T21" fmla="*/ 29 h 54"/>
                <a:gd name="T22" fmla="*/ 85 w 91"/>
                <a:gd name="T23" fmla="*/ 31 h 54"/>
                <a:gd name="T24" fmla="*/ 80 w 91"/>
                <a:gd name="T25" fmla="*/ 35 h 54"/>
                <a:gd name="T26" fmla="*/ 74 w 91"/>
                <a:gd name="T27" fmla="*/ 40 h 54"/>
                <a:gd name="T28" fmla="*/ 63 w 91"/>
                <a:gd name="T29" fmla="*/ 45 h 54"/>
                <a:gd name="T30" fmla="*/ 19 w 91"/>
                <a:gd name="T31" fmla="*/ 43 h 54"/>
                <a:gd name="T32" fmla="*/ 4 w 91"/>
                <a:gd name="T33" fmla="*/ 26 h 54"/>
                <a:gd name="T34" fmla="*/ 4 w 91"/>
                <a:gd name="T3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54">
                  <a:moveTo>
                    <a:pt x="4" y="26"/>
                  </a:moveTo>
                  <a:cubicBezTo>
                    <a:pt x="5" y="20"/>
                    <a:pt x="3" y="14"/>
                    <a:pt x="1" y="8"/>
                  </a:cubicBezTo>
                  <a:cubicBezTo>
                    <a:pt x="0" y="6"/>
                    <a:pt x="0" y="3"/>
                    <a:pt x="1" y="2"/>
                  </a:cubicBezTo>
                  <a:cubicBezTo>
                    <a:pt x="3" y="0"/>
                    <a:pt x="4" y="1"/>
                    <a:pt x="6" y="1"/>
                  </a:cubicBezTo>
                  <a:cubicBezTo>
                    <a:pt x="8" y="2"/>
                    <a:pt x="8" y="5"/>
                    <a:pt x="8" y="7"/>
                  </a:cubicBezTo>
                  <a:cubicBezTo>
                    <a:pt x="8" y="8"/>
                    <a:pt x="8" y="10"/>
                    <a:pt x="8" y="11"/>
                  </a:cubicBezTo>
                  <a:cubicBezTo>
                    <a:pt x="6" y="23"/>
                    <a:pt x="6" y="23"/>
                    <a:pt x="16" y="29"/>
                  </a:cubicBezTo>
                  <a:cubicBezTo>
                    <a:pt x="17" y="30"/>
                    <a:pt x="18" y="30"/>
                    <a:pt x="19" y="31"/>
                  </a:cubicBezTo>
                  <a:cubicBezTo>
                    <a:pt x="33" y="50"/>
                    <a:pt x="46" y="44"/>
                    <a:pt x="61" y="38"/>
                  </a:cubicBezTo>
                  <a:cubicBezTo>
                    <a:pt x="66" y="36"/>
                    <a:pt x="72" y="33"/>
                    <a:pt x="76" y="28"/>
                  </a:cubicBezTo>
                  <a:cubicBezTo>
                    <a:pt x="81" y="23"/>
                    <a:pt x="85" y="28"/>
                    <a:pt x="91" y="29"/>
                  </a:cubicBezTo>
                  <a:cubicBezTo>
                    <a:pt x="89" y="31"/>
                    <a:pt x="87" y="32"/>
                    <a:pt x="85" y="31"/>
                  </a:cubicBezTo>
                  <a:cubicBezTo>
                    <a:pt x="81" y="29"/>
                    <a:pt x="77" y="28"/>
                    <a:pt x="80" y="35"/>
                  </a:cubicBezTo>
                  <a:cubicBezTo>
                    <a:pt x="81" y="39"/>
                    <a:pt x="77" y="40"/>
                    <a:pt x="74" y="40"/>
                  </a:cubicBezTo>
                  <a:cubicBezTo>
                    <a:pt x="70" y="41"/>
                    <a:pt x="67" y="43"/>
                    <a:pt x="63" y="45"/>
                  </a:cubicBezTo>
                  <a:cubicBezTo>
                    <a:pt x="55" y="52"/>
                    <a:pt x="30" y="54"/>
                    <a:pt x="19" y="43"/>
                  </a:cubicBezTo>
                  <a:cubicBezTo>
                    <a:pt x="13" y="37"/>
                    <a:pt x="11" y="30"/>
                    <a:pt x="4" y="26"/>
                  </a:cubicBezTo>
                  <a:cubicBezTo>
                    <a:pt x="4" y="26"/>
                    <a:pt x="4" y="26"/>
                    <a:pt x="4" y="26"/>
                  </a:cubicBezTo>
                  <a:close/>
                </a:path>
              </a:pathLst>
            </a:custGeom>
            <a:solidFill>
              <a:srgbClr val="4BA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 name="Freeform 112">
              <a:extLst>
                <a:ext uri="{FF2B5EF4-FFF2-40B4-BE49-F238E27FC236}">
                  <a16:creationId xmlns:a16="http://schemas.microsoft.com/office/drawing/2014/main" id="{7C8A5253-E43E-336E-264E-20F20388A0D6}"/>
                </a:ext>
              </a:extLst>
            </p:cNvPr>
            <p:cNvSpPr/>
            <p:nvPr/>
          </p:nvSpPr>
          <p:spPr bwMode="auto">
            <a:xfrm>
              <a:off x="5862638" y="3975101"/>
              <a:ext cx="53975" cy="33338"/>
            </a:xfrm>
            <a:custGeom>
              <a:avLst/>
              <a:gdLst>
                <a:gd name="T0" fmla="*/ 0 w 26"/>
                <a:gd name="T1" fmla="*/ 14 h 16"/>
                <a:gd name="T2" fmla="*/ 17 w 26"/>
                <a:gd name="T3" fmla="*/ 0 h 16"/>
                <a:gd name="T4" fmla="*/ 20 w 26"/>
                <a:gd name="T5" fmla="*/ 4 h 16"/>
                <a:gd name="T6" fmla="*/ 19 w 26"/>
                <a:gd name="T7" fmla="*/ 12 h 16"/>
                <a:gd name="T8" fmla="*/ 0 w 26"/>
                <a:gd name="T9" fmla="*/ 14 h 16"/>
              </a:gdLst>
              <a:ahLst/>
              <a:cxnLst>
                <a:cxn ang="0">
                  <a:pos x="T0" y="T1"/>
                </a:cxn>
                <a:cxn ang="0">
                  <a:pos x="T2" y="T3"/>
                </a:cxn>
                <a:cxn ang="0">
                  <a:pos x="T4" y="T5"/>
                </a:cxn>
                <a:cxn ang="0">
                  <a:pos x="T6" y="T7"/>
                </a:cxn>
                <a:cxn ang="0">
                  <a:pos x="T8" y="T9"/>
                </a:cxn>
              </a:cxnLst>
              <a:rect l="0" t="0" r="r" b="b"/>
              <a:pathLst>
                <a:path w="26" h="16">
                  <a:moveTo>
                    <a:pt x="0" y="14"/>
                  </a:moveTo>
                  <a:cubicBezTo>
                    <a:pt x="6" y="9"/>
                    <a:pt x="12" y="4"/>
                    <a:pt x="17" y="0"/>
                  </a:cubicBezTo>
                  <a:cubicBezTo>
                    <a:pt x="17" y="1"/>
                    <a:pt x="18" y="3"/>
                    <a:pt x="20" y="4"/>
                  </a:cubicBezTo>
                  <a:cubicBezTo>
                    <a:pt x="26" y="8"/>
                    <a:pt x="22" y="10"/>
                    <a:pt x="19" y="12"/>
                  </a:cubicBezTo>
                  <a:cubicBezTo>
                    <a:pt x="13" y="16"/>
                    <a:pt x="7" y="14"/>
                    <a:pt x="0" y="14"/>
                  </a:cubicBezTo>
                  <a:close/>
                </a:path>
              </a:pathLst>
            </a:custGeom>
            <a:solidFill>
              <a:srgbClr val="4EA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 name="Freeform 113">
              <a:extLst>
                <a:ext uri="{FF2B5EF4-FFF2-40B4-BE49-F238E27FC236}">
                  <a16:creationId xmlns:a16="http://schemas.microsoft.com/office/drawing/2014/main" id="{EB74CE81-F2B2-5856-CBAB-05B92AF3F9EA}"/>
                </a:ext>
              </a:extLst>
            </p:cNvPr>
            <p:cNvSpPr/>
            <p:nvPr/>
          </p:nvSpPr>
          <p:spPr bwMode="auto">
            <a:xfrm>
              <a:off x="5822950" y="4046538"/>
              <a:ext cx="6350" cy="11113"/>
            </a:xfrm>
            <a:custGeom>
              <a:avLst/>
              <a:gdLst>
                <a:gd name="T0" fmla="*/ 3 w 3"/>
                <a:gd name="T1" fmla="*/ 3 h 5"/>
                <a:gd name="T2" fmla="*/ 1 w 3"/>
                <a:gd name="T3" fmla="*/ 5 h 5"/>
                <a:gd name="T4" fmla="*/ 0 w 3"/>
                <a:gd name="T5" fmla="*/ 2 h 5"/>
                <a:gd name="T6" fmla="*/ 1 w 3"/>
                <a:gd name="T7" fmla="*/ 1 h 5"/>
                <a:gd name="T8" fmla="*/ 3 w 3"/>
                <a:gd name="T9" fmla="*/ 3 h 5"/>
              </a:gdLst>
              <a:ahLst/>
              <a:cxnLst>
                <a:cxn ang="0">
                  <a:pos x="T0" y="T1"/>
                </a:cxn>
                <a:cxn ang="0">
                  <a:pos x="T2" y="T3"/>
                </a:cxn>
                <a:cxn ang="0">
                  <a:pos x="T4" y="T5"/>
                </a:cxn>
                <a:cxn ang="0">
                  <a:pos x="T6" y="T7"/>
                </a:cxn>
                <a:cxn ang="0">
                  <a:pos x="T8" y="T9"/>
                </a:cxn>
              </a:cxnLst>
              <a:rect l="0" t="0" r="r" b="b"/>
              <a:pathLst>
                <a:path w="3" h="5">
                  <a:moveTo>
                    <a:pt x="3" y="3"/>
                  </a:moveTo>
                  <a:cubicBezTo>
                    <a:pt x="3" y="4"/>
                    <a:pt x="2" y="5"/>
                    <a:pt x="1" y="5"/>
                  </a:cubicBezTo>
                  <a:cubicBezTo>
                    <a:pt x="0" y="5"/>
                    <a:pt x="0" y="3"/>
                    <a:pt x="0" y="2"/>
                  </a:cubicBezTo>
                  <a:cubicBezTo>
                    <a:pt x="0" y="1"/>
                    <a:pt x="0" y="0"/>
                    <a:pt x="1" y="1"/>
                  </a:cubicBezTo>
                  <a:cubicBezTo>
                    <a:pt x="2" y="1"/>
                    <a:pt x="3" y="1"/>
                    <a:pt x="3" y="3"/>
                  </a:cubicBezTo>
                  <a:close/>
                </a:path>
              </a:pathLst>
            </a:custGeom>
            <a:solidFill>
              <a:srgbClr val="4BA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 name="Freeform 114">
              <a:extLst>
                <a:ext uri="{FF2B5EF4-FFF2-40B4-BE49-F238E27FC236}">
                  <a16:creationId xmlns:a16="http://schemas.microsoft.com/office/drawing/2014/main" id="{DBB9986E-C77E-76FA-4FFB-8C5249470CB2}"/>
                </a:ext>
              </a:extLst>
            </p:cNvPr>
            <p:cNvSpPr/>
            <p:nvPr/>
          </p:nvSpPr>
          <p:spPr bwMode="auto">
            <a:xfrm>
              <a:off x="6240463" y="2252663"/>
              <a:ext cx="41275" cy="42863"/>
            </a:xfrm>
            <a:custGeom>
              <a:avLst/>
              <a:gdLst>
                <a:gd name="T0" fmla="*/ 10 w 20"/>
                <a:gd name="T1" fmla="*/ 0 h 20"/>
                <a:gd name="T2" fmla="*/ 20 w 20"/>
                <a:gd name="T3" fmla="*/ 10 h 20"/>
                <a:gd name="T4" fmla="*/ 9 w 20"/>
                <a:gd name="T5" fmla="*/ 20 h 20"/>
                <a:gd name="T6" fmla="*/ 0 w 20"/>
                <a:gd name="T7" fmla="*/ 10 h 20"/>
                <a:gd name="T8" fmla="*/ 10 w 20"/>
                <a:gd name="T9" fmla="*/ 0 h 20"/>
              </a:gdLst>
              <a:ahLst/>
              <a:cxnLst>
                <a:cxn ang="0">
                  <a:pos x="T0" y="T1"/>
                </a:cxn>
                <a:cxn ang="0">
                  <a:pos x="T2" y="T3"/>
                </a:cxn>
                <a:cxn ang="0">
                  <a:pos x="T4" y="T5"/>
                </a:cxn>
                <a:cxn ang="0">
                  <a:pos x="T6" y="T7"/>
                </a:cxn>
                <a:cxn ang="0">
                  <a:pos x="T8" y="T9"/>
                </a:cxn>
              </a:cxnLst>
              <a:rect l="0" t="0" r="r" b="b"/>
              <a:pathLst>
                <a:path w="20" h="20">
                  <a:moveTo>
                    <a:pt x="10" y="0"/>
                  </a:moveTo>
                  <a:cubicBezTo>
                    <a:pt x="15" y="0"/>
                    <a:pt x="20" y="5"/>
                    <a:pt x="20" y="10"/>
                  </a:cubicBezTo>
                  <a:cubicBezTo>
                    <a:pt x="20" y="16"/>
                    <a:pt x="15" y="20"/>
                    <a:pt x="9" y="20"/>
                  </a:cubicBezTo>
                  <a:cubicBezTo>
                    <a:pt x="3" y="20"/>
                    <a:pt x="0" y="17"/>
                    <a:pt x="0" y="10"/>
                  </a:cubicBezTo>
                  <a:cubicBezTo>
                    <a:pt x="0" y="3"/>
                    <a:pt x="3" y="0"/>
                    <a:pt x="10" y="0"/>
                  </a:cubicBezTo>
                  <a:close/>
                </a:path>
              </a:pathLst>
            </a:custGeom>
            <a:solidFill>
              <a:srgbClr val="4BA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 name="Freeform 115">
              <a:extLst>
                <a:ext uri="{FF2B5EF4-FFF2-40B4-BE49-F238E27FC236}">
                  <a16:creationId xmlns:a16="http://schemas.microsoft.com/office/drawing/2014/main" id="{C2E29971-26FA-717C-D492-95C6D4D08435}"/>
                </a:ext>
              </a:extLst>
            </p:cNvPr>
            <p:cNvSpPr/>
            <p:nvPr/>
          </p:nvSpPr>
          <p:spPr bwMode="auto">
            <a:xfrm>
              <a:off x="6324600" y="3376613"/>
              <a:ext cx="26988" cy="44450"/>
            </a:xfrm>
            <a:custGeom>
              <a:avLst/>
              <a:gdLst>
                <a:gd name="T0" fmla="*/ 13 w 13"/>
                <a:gd name="T1" fmla="*/ 3 h 21"/>
                <a:gd name="T2" fmla="*/ 10 w 13"/>
                <a:gd name="T3" fmla="*/ 21 h 21"/>
                <a:gd name="T4" fmla="*/ 7 w 13"/>
                <a:gd name="T5" fmla="*/ 3 h 21"/>
                <a:gd name="T6" fmla="*/ 13 w 13"/>
                <a:gd name="T7" fmla="*/ 3 h 21"/>
              </a:gdLst>
              <a:ahLst/>
              <a:cxnLst>
                <a:cxn ang="0">
                  <a:pos x="T0" y="T1"/>
                </a:cxn>
                <a:cxn ang="0">
                  <a:pos x="T2" y="T3"/>
                </a:cxn>
                <a:cxn ang="0">
                  <a:pos x="T4" y="T5"/>
                </a:cxn>
                <a:cxn ang="0">
                  <a:pos x="T6" y="T7"/>
                </a:cxn>
              </a:cxnLst>
              <a:rect l="0" t="0" r="r" b="b"/>
              <a:pathLst>
                <a:path w="13" h="21">
                  <a:moveTo>
                    <a:pt x="13" y="3"/>
                  </a:moveTo>
                  <a:cubicBezTo>
                    <a:pt x="12" y="9"/>
                    <a:pt x="11" y="15"/>
                    <a:pt x="10" y="21"/>
                  </a:cubicBezTo>
                  <a:cubicBezTo>
                    <a:pt x="1" y="17"/>
                    <a:pt x="0" y="8"/>
                    <a:pt x="7" y="3"/>
                  </a:cubicBezTo>
                  <a:cubicBezTo>
                    <a:pt x="9" y="1"/>
                    <a:pt x="11" y="0"/>
                    <a:pt x="13" y="3"/>
                  </a:cubicBezTo>
                  <a:close/>
                </a:path>
              </a:pathLst>
            </a:custGeom>
            <a:solidFill>
              <a:srgbClr val="4BA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 name="Freeform 116">
              <a:extLst>
                <a:ext uri="{FF2B5EF4-FFF2-40B4-BE49-F238E27FC236}">
                  <a16:creationId xmlns:a16="http://schemas.microsoft.com/office/drawing/2014/main" id="{D5553FA1-0F86-CEA9-1350-4327331FDECD}"/>
                </a:ext>
              </a:extLst>
            </p:cNvPr>
            <p:cNvSpPr/>
            <p:nvPr/>
          </p:nvSpPr>
          <p:spPr bwMode="auto">
            <a:xfrm>
              <a:off x="6122988" y="3462338"/>
              <a:ext cx="30163" cy="36513"/>
            </a:xfrm>
            <a:custGeom>
              <a:avLst/>
              <a:gdLst>
                <a:gd name="T0" fmla="*/ 0 w 14"/>
                <a:gd name="T1" fmla="*/ 13 h 17"/>
                <a:gd name="T2" fmla="*/ 0 w 14"/>
                <a:gd name="T3" fmla="*/ 10 h 17"/>
                <a:gd name="T4" fmla="*/ 10 w 14"/>
                <a:gd name="T5" fmla="*/ 4 h 17"/>
                <a:gd name="T6" fmla="*/ 13 w 14"/>
                <a:gd name="T7" fmla="*/ 7 h 17"/>
                <a:gd name="T8" fmla="*/ 9 w 14"/>
                <a:gd name="T9" fmla="*/ 9 h 17"/>
                <a:gd name="T10" fmla="*/ 5 w 14"/>
                <a:gd name="T11" fmla="*/ 10 h 17"/>
                <a:gd name="T12" fmla="*/ 11 w 14"/>
                <a:gd name="T13" fmla="*/ 10 h 17"/>
                <a:gd name="T14" fmla="*/ 0 w 14"/>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0" y="13"/>
                  </a:moveTo>
                  <a:cubicBezTo>
                    <a:pt x="0" y="12"/>
                    <a:pt x="0" y="11"/>
                    <a:pt x="0" y="10"/>
                  </a:cubicBezTo>
                  <a:cubicBezTo>
                    <a:pt x="1" y="2"/>
                    <a:pt x="3" y="0"/>
                    <a:pt x="10" y="4"/>
                  </a:cubicBezTo>
                  <a:cubicBezTo>
                    <a:pt x="11" y="4"/>
                    <a:pt x="14" y="4"/>
                    <a:pt x="13" y="7"/>
                  </a:cubicBezTo>
                  <a:cubicBezTo>
                    <a:pt x="13" y="9"/>
                    <a:pt x="11" y="9"/>
                    <a:pt x="9" y="9"/>
                  </a:cubicBezTo>
                  <a:cubicBezTo>
                    <a:pt x="8" y="9"/>
                    <a:pt x="7" y="9"/>
                    <a:pt x="5" y="10"/>
                  </a:cubicBezTo>
                  <a:cubicBezTo>
                    <a:pt x="7" y="10"/>
                    <a:pt x="9" y="10"/>
                    <a:pt x="11" y="10"/>
                  </a:cubicBezTo>
                  <a:cubicBezTo>
                    <a:pt x="8" y="16"/>
                    <a:pt x="5" y="17"/>
                    <a:pt x="0" y="13"/>
                  </a:cubicBezTo>
                  <a:close/>
                </a:path>
              </a:pathLst>
            </a:custGeom>
            <a:solidFill>
              <a:srgbClr val="4DA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 name="Freeform 117">
              <a:extLst>
                <a:ext uri="{FF2B5EF4-FFF2-40B4-BE49-F238E27FC236}">
                  <a16:creationId xmlns:a16="http://schemas.microsoft.com/office/drawing/2014/main" id="{B1B7458E-DDCD-D99A-2184-58638D77CD84}"/>
                </a:ext>
              </a:extLst>
            </p:cNvPr>
            <p:cNvSpPr/>
            <p:nvPr/>
          </p:nvSpPr>
          <p:spPr bwMode="auto">
            <a:xfrm>
              <a:off x="6623050" y="3636963"/>
              <a:ext cx="115888" cy="122238"/>
            </a:xfrm>
            <a:custGeom>
              <a:avLst/>
              <a:gdLst>
                <a:gd name="T0" fmla="*/ 55 w 55"/>
                <a:gd name="T1" fmla="*/ 58 h 58"/>
                <a:gd name="T2" fmla="*/ 12 w 55"/>
                <a:gd name="T3" fmla="*/ 40 h 58"/>
                <a:gd name="T4" fmla="*/ 0 w 55"/>
                <a:gd name="T5" fmla="*/ 3 h 58"/>
                <a:gd name="T6" fmla="*/ 4 w 55"/>
                <a:gd name="T7" fmla="*/ 1 h 58"/>
                <a:gd name="T8" fmla="*/ 48 w 55"/>
                <a:gd name="T9" fmla="*/ 34 h 58"/>
                <a:gd name="T10" fmla="*/ 55 w 55"/>
                <a:gd name="T11" fmla="*/ 58 h 58"/>
              </a:gdLst>
              <a:ahLst/>
              <a:cxnLst>
                <a:cxn ang="0">
                  <a:pos x="T0" y="T1"/>
                </a:cxn>
                <a:cxn ang="0">
                  <a:pos x="T2" y="T3"/>
                </a:cxn>
                <a:cxn ang="0">
                  <a:pos x="T4" y="T5"/>
                </a:cxn>
                <a:cxn ang="0">
                  <a:pos x="T6" y="T7"/>
                </a:cxn>
                <a:cxn ang="0">
                  <a:pos x="T8" y="T9"/>
                </a:cxn>
                <a:cxn ang="0">
                  <a:pos x="T10" y="T11"/>
                </a:cxn>
              </a:cxnLst>
              <a:rect l="0" t="0" r="r" b="b"/>
              <a:pathLst>
                <a:path w="55" h="57">
                  <a:moveTo>
                    <a:pt x="55" y="58"/>
                  </a:moveTo>
                  <a:cubicBezTo>
                    <a:pt x="39" y="52"/>
                    <a:pt x="24" y="51"/>
                    <a:pt x="12" y="40"/>
                  </a:cubicBezTo>
                  <a:cubicBezTo>
                    <a:pt x="1" y="30"/>
                    <a:pt x="0" y="17"/>
                    <a:pt x="0" y="3"/>
                  </a:cubicBezTo>
                  <a:cubicBezTo>
                    <a:pt x="0" y="0"/>
                    <a:pt x="2" y="1"/>
                    <a:pt x="4" y="1"/>
                  </a:cubicBezTo>
                  <a:cubicBezTo>
                    <a:pt x="28" y="0"/>
                    <a:pt x="43" y="11"/>
                    <a:pt x="48" y="34"/>
                  </a:cubicBezTo>
                  <a:cubicBezTo>
                    <a:pt x="50" y="42"/>
                    <a:pt x="52" y="49"/>
                    <a:pt x="55" y="58"/>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 name="Freeform 118">
              <a:extLst>
                <a:ext uri="{FF2B5EF4-FFF2-40B4-BE49-F238E27FC236}">
                  <a16:creationId xmlns:a16="http://schemas.microsoft.com/office/drawing/2014/main" id="{0E2D2668-8052-59FE-94E3-8F30EDA5B7EE}"/>
                </a:ext>
              </a:extLst>
            </p:cNvPr>
            <p:cNvSpPr/>
            <p:nvPr/>
          </p:nvSpPr>
          <p:spPr bwMode="auto">
            <a:xfrm>
              <a:off x="6473825" y="3614738"/>
              <a:ext cx="85725" cy="166688"/>
            </a:xfrm>
            <a:custGeom>
              <a:avLst/>
              <a:gdLst>
                <a:gd name="T0" fmla="*/ 41 w 41"/>
                <a:gd name="T1" fmla="*/ 35 h 79"/>
                <a:gd name="T2" fmla="*/ 38 w 41"/>
                <a:gd name="T3" fmla="*/ 49 h 79"/>
                <a:gd name="T4" fmla="*/ 23 w 41"/>
                <a:gd name="T5" fmla="*/ 76 h 79"/>
                <a:gd name="T6" fmla="*/ 19 w 41"/>
                <a:gd name="T7" fmla="*/ 76 h 79"/>
                <a:gd name="T8" fmla="*/ 4 w 41"/>
                <a:gd name="T9" fmla="*/ 46 h 79"/>
                <a:gd name="T10" fmla="*/ 15 w 41"/>
                <a:gd name="T11" fmla="*/ 8 h 79"/>
                <a:gd name="T12" fmla="*/ 29 w 41"/>
                <a:gd name="T13" fmla="*/ 9 h 79"/>
                <a:gd name="T14" fmla="*/ 41 w 41"/>
                <a:gd name="T15" fmla="*/ 35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79">
                  <a:moveTo>
                    <a:pt x="41" y="35"/>
                  </a:moveTo>
                  <a:cubicBezTo>
                    <a:pt x="41" y="40"/>
                    <a:pt x="39" y="44"/>
                    <a:pt x="38" y="49"/>
                  </a:cubicBezTo>
                  <a:cubicBezTo>
                    <a:pt x="34" y="58"/>
                    <a:pt x="28" y="67"/>
                    <a:pt x="23" y="76"/>
                  </a:cubicBezTo>
                  <a:cubicBezTo>
                    <a:pt x="22" y="79"/>
                    <a:pt x="20" y="79"/>
                    <a:pt x="19" y="76"/>
                  </a:cubicBezTo>
                  <a:cubicBezTo>
                    <a:pt x="14" y="66"/>
                    <a:pt x="7" y="57"/>
                    <a:pt x="4" y="46"/>
                  </a:cubicBezTo>
                  <a:cubicBezTo>
                    <a:pt x="0" y="31"/>
                    <a:pt x="5" y="19"/>
                    <a:pt x="15" y="8"/>
                  </a:cubicBezTo>
                  <a:cubicBezTo>
                    <a:pt x="23" y="0"/>
                    <a:pt x="22" y="0"/>
                    <a:pt x="29" y="9"/>
                  </a:cubicBezTo>
                  <a:cubicBezTo>
                    <a:pt x="35" y="17"/>
                    <a:pt x="41" y="25"/>
                    <a:pt x="41" y="35"/>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 name="Freeform 119">
              <a:extLst>
                <a:ext uri="{FF2B5EF4-FFF2-40B4-BE49-F238E27FC236}">
                  <a16:creationId xmlns:a16="http://schemas.microsoft.com/office/drawing/2014/main" id="{A98E24E6-08CC-794F-22EC-A971AC255B14}"/>
                </a:ext>
              </a:extLst>
            </p:cNvPr>
            <p:cNvSpPr/>
            <p:nvPr/>
          </p:nvSpPr>
          <p:spPr bwMode="auto">
            <a:xfrm>
              <a:off x="6421438" y="3092451"/>
              <a:ext cx="90488" cy="160338"/>
            </a:xfrm>
            <a:custGeom>
              <a:avLst/>
              <a:gdLst>
                <a:gd name="T0" fmla="*/ 43 w 43"/>
                <a:gd name="T1" fmla="*/ 32 h 76"/>
                <a:gd name="T2" fmla="*/ 26 w 43"/>
                <a:gd name="T3" fmla="*/ 67 h 76"/>
                <a:gd name="T4" fmla="*/ 7 w 43"/>
                <a:gd name="T5" fmla="*/ 62 h 76"/>
                <a:gd name="T6" fmla="*/ 15 w 43"/>
                <a:gd name="T7" fmla="*/ 19 h 76"/>
                <a:gd name="T8" fmla="*/ 31 w 43"/>
                <a:gd name="T9" fmla="*/ 3 h 76"/>
                <a:gd name="T10" fmla="*/ 36 w 43"/>
                <a:gd name="T11" fmla="*/ 4 h 76"/>
                <a:gd name="T12" fmla="*/ 43 w 43"/>
                <a:gd name="T13" fmla="*/ 32 h 76"/>
              </a:gdLst>
              <a:ahLst/>
              <a:cxnLst>
                <a:cxn ang="0">
                  <a:pos x="T0" y="T1"/>
                </a:cxn>
                <a:cxn ang="0">
                  <a:pos x="T2" y="T3"/>
                </a:cxn>
                <a:cxn ang="0">
                  <a:pos x="T4" y="T5"/>
                </a:cxn>
                <a:cxn ang="0">
                  <a:pos x="T6" y="T7"/>
                </a:cxn>
                <a:cxn ang="0">
                  <a:pos x="T8" y="T9"/>
                </a:cxn>
                <a:cxn ang="0">
                  <a:pos x="T10" y="T11"/>
                </a:cxn>
                <a:cxn ang="0">
                  <a:pos x="T12" y="T13"/>
                </a:cxn>
              </a:cxnLst>
              <a:rect l="0" t="0" r="r" b="b"/>
              <a:pathLst>
                <a:path w="43" h="76">
                  <a:moveTo>
                    <a:pt x="43" y="32"/>
                  </a:moveTo>
                  <a:cubicBezTo>
                    <a:pt x="43" y="49"/>
                    <a:pt x="37" y="60"/>
                    <a:pt x="26" y="67"/>
                  </a:cubicBezTo>
                  <a:cubicBezTo>
                    <a:pt x="13" y="76"/>
                    <a:pt x="14" y="76"/>
                    <a:pt x="7" y="62"/>
                  </a:cubicBezTo>
                  <a:cubicBezTo>
                    <a:pt x="0" y="45"/>
                    <a:pt x="4" y="31"/>
                    <a:pt x="15" y="19"/>
                  </a:cubicBezTo>
                  <a:cubicBezTo>
                    <a:pt x="20" y="13"/>
                    <a:pt x="26" y="8"/>
                    <a:pt x="31" y="3"/>
                  </a:cubicBezTo>
                  <a:cubicBezTo>
                    <a:pt x="34" y="0"/>
                    <a:pt x="35" y="0"/>
                    <a:pt x="36" y="4"/>
                  </a:cubicBezTo>
                  <a:cubicBezTo>
                    <a:pt x="39" y="14"/>
                    <a:pt x="42" y="25"/>
                    <a:pt x="43" y="32"/>
                  </a:cubicBezTo>
                  <a:close/>
                </a:path>
              </a:pathLst>
            </a:custGeom>
            <a:solidFill>
              <a:srgbClr val="B2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8" name="Freeform 120">
              <a:extLst>
                <a:ext uri="{FF2B5EF4-FFF2-40B4-BE49-F238E27FC236}">
                  <a16:creationId xmlns:a16="http://schemas.microsoft.com/office/drawing/2014/main" id="{D470BE79-9D60-863A-64FB-0238F64D6997}"/>
                </a:ext>
              </a:extLst>
            </p:cNvPr>
            <p:cNvSpPr/>
            <p:nvPr/>
          </p:nvSpPr>
          <p:spPr bwMode="auto">
            <a:xfrm>
              <a:off x="6524625" y="3236913"/>
              <a:ext cx="160338" cy="93663"/>
            </a:xfrm>
            <a:custGeom>
              <a:avLst/>
              <a:gdLst>
                <a:gd name="T0" fmla="*/ 31 w 76"/>
                <a:gd name="T1" fmla="*/ 44 h 44"/>
                <a:gd name="T2" fmla="*/ 3 w 76"/>
                <a:gd name="T3" fmla="*/ 34 h 44"/>
                <a:gd name="T4" fmla="*/ 2 w 76"/>
                <a:gd name="T5" fmla="*/ 29 h 44"/>
                <a:gd name="T6" fmla="*/ 54 w 76"/>
                <a:gd name="T7" fmla="*/ 8 h 44"/>
                <a:gd name="T8" fmla="*/ 73 w 76"/>
                <a:gd name="T9" fmla="*/ 13 h 44"/>
                <a:gd name="T10" fmla="*/ 74 w 76"/>
                <a:gd name="T11" fmla="*/ 18 h 44"/>
                <a:gd name="T12" fmla="*/ 46 w 76"/>
                <a:gd name="T13" fmla="*/ 40 h 44"/>
                <a:gd name="T14" fmla="*/ 31 w 76"/>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44">
                  <a:moveTo>
                    <a:pt x="31" y="44"/>
                  </a:moveTo>
                  <a:cubicBezTo>
                    <a:pt x="20" y="44"/>
                    <a:pt x="12" y="39"/>
                    <a:pt x="3" y="34"/>
                  </a:cubicBezTo>
                  <a:cubicBezTo>
                    <a:pt x="0" y="33"/>
                    <a:pt x="1" y="31"/>
                    <a:pt x="2" y="29"/>
                  </a:cubicBezTo>
                  <a:cubicBezTo>
                    <a:pt x="15" y="10"/>
                    <a:pt x="26" y="0"/>
                    <a:pt x="54" y="8"/>
                  </a:cubicBezTo>
                  <a:cubicBezTo>
                    <a:pt x="60" y="10"/>
                    <a:pt x="66" y="12"/>
                    <a:pt x="73" y="13"/>
                  </a:cubicBezTo>
                  <a:cubicBezTo>
                    <a:pt x="75" y="14"/>
                    <a:pt x="76" y="15"/>
                    <a:pt x="74" y="18"/>
                  </a:cubicBezTo>
                  <a:cubicBezTo>
                    <a:pt x="65" y="25"/>
                    <a:pt x="57" y="35"/>
                    <a:pt x="46" y="40"/>
                  </a:cubicBezTo>
                  <a:cubicBezTo>
                    <a:pt x="41" y="43"/>
                    <a:pt x="36" y="44"/>
                    <a:pt x="31" y="44"/>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9" name="Freeform 121">
              <a:extLst>
                <a:ext uri="{FF2B5EF4-FFF2-40B4-BE49-F238E27FC236}">
                  <a16:creationId xmlns:a16="http://schemas.microsoft.com/office/drawing/2014/main" id="{27E82DE1-06F7-0CCE-859A-877329E8C28C}"/>
                </a:ext>
              </a:extLst>
            </p:cNvPr>
            <p:cNvSpPr/>
            <p:nvPr/>
          </p:nvSpPr>
          <p:spPr bwMode="auto">
            <a:xfrm>
              <a:off x="6619875" y="3462338"/>
              <a:ext cx="125413" cy="109538"/>
            </a:xfrm>
            <a:custGeom>
              <a:avLst/>
              <a:gdLst>
                <a:gd name="T0" fmla="*/ 14 w 60"/>
                <a:gd name="T1" fmla="*/ 1 h 52"/>
                <a:gd name="T2" fmla="*/ 50 w 60"/>
                <a:gd name="T3" fmla="*/ 26 h 52"/>
                <a:gd name="T4" fmla="*/ 58 w 60"/>
                <a:gd name="T5" fmla="*/ 46 h 52"/>
                <a:gd name="T6" fmla="*/ 56 w 60"/>
                <a:gd name="T7" fmla="*/ 51 h 52"/>
                <a:gd name="T8" fmla="*/ 12 w 60"/>
                <a:gd name="T9" fmla="*/ 36 h 52"/>
                <a:gd name="T10" fmla="*/ 0 w 60"/>
                <a:gd name="T11" fmla="*/ 5 h 52"/>
                <a:gd name="T12" fmla="*/ 4 w 60"/>
                <a:gd name="T13" fmla="*/ 1 h 52"/>
                <a:gd name="T14" fmla="*/ 14 w 60"/>
                <a:gd name="T15" fmla="*/ 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2">
                  <a:moveTo>
                    <a:pt x="14" y="1"/>
                  </a:moveTo>
                  <a:cubicBezTo>
                    <a:pt x="32" y="0"/>
                    <a:pt x="43" y="10"/>
                    <a:pt x="50" y="26"/>
                  </a:cubicBezTo>
                  <a:cubicBezTo>
                    <a:pt x="53" y="33"/>
                    <a:pt x="55" y="39"/>
                    <a:pt x="58" y="46"/>
                  </a:cubicBezTo>
                  <a:cubicBezTo>
                    <a:pt x="58" y="48"/>
                    <a:pt x="60" y="52"/>
                    <a:pt x="56" y="51"/>
                  </a:cubicBezTo>
                  <a:cubicBezTo>
                    <a:pt x="40" y="48"/>
                    <a:pt x="24" y="48"/>
                    <a:pt x="12" y="36"/>
                  </a:cubicBezTo>
                  <a:cubicBezTo>
                    <a:pt x="3" y="27"/>
                    <a:pt x="2" y="16"/>
                    <a:pt x="0" y="5"/>
                  </a:cubicBezTo>
                  <a:cubicBezTo>
                    <a:pt x="0" y="2"/>
                    <a:pt x="1" y="1"/>
                    <a:pt x="4" y="1"/>
                  </a:cubicBezTo>
                  <a:cubicBezTo>
                    <a:pt x="7" y="1"/>
                    <a:pt x="10" y="1"/>
                    <a:pt x="14" y="1"/>
                  </a:cubicBezTo>
                  <a:close/>
                </a:path>
              </a:pathLst>
            </a:custGeom>
            <a:solidFill>
              <a:srgbClr val="B3C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0" name="Freeform 122">
              <a:extLst>
                <a:ext uri="{FF2B5EF4-FFF2-40B4-BE49-F238E27FC236}">
                  <a16:creationId xmlns:a16="http://schemas.microsoft.com/office/drawing/2014/main" id="{22F17452-B9CA-6253-660C-845314D958D6}"/>
                </a:ext>
              </a:extLst>
            </p:cNvPr>
            <p:cNvSpPr/>
            <p:nvPr/>
          </p:nvSpPr>
          <p:spPr bwMode="auto">
            <a:xfrm>
              <a:off x="6357938" y="3498851"/>
              <a:ext cx="152400" cy="90488"/>
            </a:xfrm>
            <a:custGeom>
              <a:avLst/>
              <a:gdLst>
                <a:gd name="T0" fmla="*/ 0 w 72"/>
                <a:gd name="T1" fmla="*/ 30 h 43"/>
                <a:gd name="T2" fmla="*/ 27 w 72"/>
                <a:gd name="T3" fmla="*/ 8 h 43"/>
                <a:gd name="T4" fmla="*/ 70 w 72"/>
                <a:gd name="T5" fmla="*/ 13 h 43"/>
                <a:gd name="T6" fmla="*/ 69 w 72"/>
                <a:gd name="T7" fmla="*/ 18 h 43"/>
                <a:gd name="T8" fmla="*/ 15 w 72"/>
                <a:gd name="T9" fmla="*/ 35 h 43"/>
                <a:gd name="T10" fmla="*/ 0 w 72"/>
                <a:gd name="T11" fmla="*/ 30 h 43"/>
              </a:gdLst>
              <a:ahLst/>
              <a:cxnLst>
                <a:cxn ang="0">
                  <a:pos x="T0" y="T1"/>
                </a:cxn>
                <a:cxn ang="0">
                  <a:pos x="T2" y="T3"/>
                </a:cxn>
                <a:cxn ang="0">
                  <a:pos x="T4" y="T5"/>
                </a:cxn>
                <a:cxn ang="0">
                  <a:pos x="T6" y="T7"/>
                </a:cxn>
                <a:cxn ang="0">
                  <a:pos x="T8" y="T9"/>
                </a:cxn>
                <a:cxn ang="0">
                  <a:pos x="T10" y="T11"/>
                </a:cxn>
              </a:cxnLst>
              <a:rect l="0" t="0" r="r" b="b"/>
              <a:pathLst>
                <a:path w="72" h="43">
                  <a:moveTo>
                    <a:pt x="0" y="30"/>
                  </a:moveTo>
                  <a:cubicBezTo>
                    <a:pt x="10" y="22"/>
                    <a:pt x="17" y="14"/>
                    <a:pt x="27" y="8"/>
                  </a:cubicBezTo>
                  <a:cubicBezTo>
                    <a:pt x="40" y="0"/>
                    <a:pt x="59" y="2"/>
                    <a:pt x="70" y="13"/>
                  </a:cubicBezTo>
                  <a:cubicBezTo>
                    <a:pt x="72" y="15"/>
                    <a:pt x="70" y="16"/>
                    <a:pt x="69" y="18"/>
                  </a:cubicBezTo>
                  <a:cubicBezTo>
                    <a:pt x="54" y="40"/>
                    <a:pt x="42" y="43"/>
                    <a:pt x="15" y="35"/>
                  </a:cubicBezTo>
                  <a:cubicBezTo>
                    <a:pt x="11" y="33"/>
                    <a:pt x="6" y="32"/>
                    <a:pt x="0" y="30"/>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1" name="Freeform 123">
              <a:extLst>
                <a:ext uri="{FF2B5EF4-FFF2-40B4-BE49-F238E27FC236}">
                  <a16:creationId xmlns:a16="http://schemas.microsoft.com/office/drawing/2014/main" id="{8BA94987-5FDC-F556-CEDE-1CA042701D99}"/>
                </a:ext>
              </a:extLst>
            </p:cNvPr>
            <p:cNvSpPr/>
            <p:nvPr/>
          </p:nvSpPr>
          <p:spPr bwMode="auto">
            <a:xfrm>
              <a:off x="6408738" y="3362326"/>
              <a:ext cx="104775" cy="122238"/>
            </a:xfrm>
            <a:custGeom>
              <a:avLst/>
              <a:gdLst>
                <a:gd name="T0" fmla="*/ 32 w 50"/>
                <a:gd name="T1" fmla="*/ 3 h 58"/>
                <a:gd name="T2" fmla="*/ 46 w 50"/>
                <a:gd name="T3" fmla="*/ 44 h 58"/>
                <a:gd name="T4" fmla="*/ 47 w 50"/>
                <a:gd name="T5" fmla="*/ 56 h 58"/>
                <a:gd name="T6" fmla="*/ 36 w 50"/>
                <a:gd name="T7" fmla="*/ 53 h 58"/>
                <a:gd name="T8" fmla="*/ 4 w 50"/>
                <a:gd name="T9" fmla="*/ 40 h 58"/>
                <a:gd name="T10" fmla="*/ 3 w 50"/>
                <a:gd name="T11" fmla="*/ 22 h 58"/>
                <a:gd name="T12" fmla="*/ 8 w 50"/>
                <a:gd name="T13" fmla="*/ 22 h 58"/>
                <a:gd name="T14" fmla="*/ 16 w 50"/>
                <a:gd name="T15" fmla="*/ 30 h 58"/>
                <a:gd name="T16" fmla="*/ 27 w 50"/>
                <a:gd name="T17" fmla="*/ 34 h 58"/>
                <a:gd name="T18" fmla="*/ 17 w 50"/>
                <a:gd name="T19" fmla="*/ 23 h 58"/>
                <a:gd name="T20" fmla="*/ 17 w 50"/>
                <a:gd name="T21" fmla="*/ 10 h 58"/>
                <a:gd name="T22" fmla="*/ 24 w 50"/>
                <a:gd name="T23" fmla="*/ 3 h 58"/>
                <a:gd name="T24" fmla="*/ 32 w 50"/>
                <a:gd name="T25"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57">
                  <a:moveTo>
                    <a:pt x="32" y="3"/>
                  </a:moveTo>
                  <a:cubicBezTo>
                    <a:pt x="41" y="15"/>
                    <a:pt x="42" y="30"/>
                    <a:pt x="46" y="44"/>
                  </a:cubicBezTo>
                  <a:cubicBezTo>
                    <a:pt x="47" y="48"/>
                    <a:pt x="50" y="53"/>
                    <a:pt x="47" y="56"/>
                  </a:cubicBezTo>
                  <a:cubicBezTo>
                    <a:pt x="44" y="58"/>
                    <a:pt x="40" y="54"/>
                    <a:pt x="36" y="53"/>
                  </a:cubicBezTo>
                  <a:cubicBezTo>
                    <a:pt x="26" y="49"/>
                    <a:pt x="14" y="47"/>
                    <a:pt x="4" y="40"/>
                  </a:cubicBezTo>
                  <a:cubicBezTo>
                    <a:pt x="2" y="37"/>
                    <a:pt x="0" y="25"/>
                    <a:pt x="3" y="22"/>
                  </a:cubicBezTo>
                  <a:cubicBezTo>
                    <a:pt x="4" y="20"/>
                    <a:pt x="6" y="21"/>
                    <a:pt x="8" y="22"/>
                  </a:cubicBezTo>
                  <a:cubicBezTo>
                    <a:pt x="11" y="24"/>
                    <a:pt x="13" y="27"/>
                    <a:pt x="16" y="30"/>
                  </a:cubicBezTo>
                  <a:cubicBezTo>
                    <a:pt x="19" y="33"/>
                    <a:pt x="22" y="35"/>
                    <a:pt x="27" y="34"/>
                  </a:cubicBezTo>
                  <a:cubicBezTo>
                    <a:pt x="25" y="29"/>
                    <a:pt x="21" y="26"/>
                    <a:pt x="17" y="23"/>
                  </a:cubicBezTo>
                  <a:cubicBezTo>
                    <a:pt x="12" y="18"/>
                    <a:pt x="12" y="16"/>
                    <a:pt x="17" y="10"/>
                  </a:cubicBezTo>
                  <a:cubicBezTo>
                    <a:pt x="19" y="8"/>
                    <a:pt x="21" y="5"/>
                    <a:pt x="24" y="3"/>
                  </a:cubicBezTo>
                  <a:cubicBezTo>
                    <a:pt x="26" y="1"/>
                    <a:pt x="29" y="0"/>
                    <a:pt x="32" y="3"/>
                  </a:cubicBezTo>
                  <a:close/>
                </a:path>
              </a:pathLst>
            </a:custGeom>
            <a:solidFill>
              <a:srgbClr val="B2C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2" name="Freeform 124">
              <a:extLst>
                <a:ext uri="{FF2B5EF4-FFF2-40B4-BE49-F238E27FC236}">
                  <a16:creationId xmlns:a16="http://schemas.microsoft.com/office/drawing/2014/main" id="{191DDA59-8BC2-54D0-0334-624A6C916A36}"/>
                </a:ext>
              </a:extLst>
            </p:cNvPr>
            <p:cNvSpPr/>
            <p:nvPr/>
          </p:nvSpPr>
          <p:spPr bwMode="auto">
            <a:xfrm>
              <a:off x="6627813" y="3854451"/>
              <a:ext cx="84138" cy="161925"/>
            </a:xfrm>
            <a:custGeom>
              <a:avLst/>
              <a:gdLst>
                <a:gd name="T0" fmla="*/ 2 w 40"/>
                <a:gd name="T1" fmla="*/ 35 h 77"/>
                <a:gd name="T2" fmla="*/ 13 w 40"/>
                <a:gd name="T3" fmla="*/ 2 h 77"/>
                <a:gd name="T4" fmla="*/ 17 w 40"/>
                <a:gd name="T5" fmla="*/ 2 h 77"/>
                <a:gd name="T6" fmla="*/ 39 w 40"/>
                <a:gd name="T7" fmla="*/ 32 h 77"/>
                <a:gd name="T8" fmla="*/ 37 w 40"/>
                <a:gd name="T9" fmla="*/ 40 h 77"/>
                <a:gd name="T10" fmla="*/ 32 w 40"/>
                <a:gd name="T11" fmla="*/ 58 h 77"/>
                <a:gd name="T12" fmla="*/ 31 w 40"/>
                <a:gd name="T13" fmla="*/ 68 h 77"/>
                <a:gd name="T14" fmla="*/ 29 w 40"/>
                <a:gd name="T15" fmla="*/ 72 h 77"/>
                <a:gd name="T16" fmla="*/ 23 w 40"/>
                <a:gd name="T17" fmla="*/ 73 h 77"/>
                <a:gd name="T18" fmla="*/ 16 w 40"/>
                <a:gd name="T19" fmla="*/ 64 h 77"/>
                <a:gd name="T20" fmla="*/ 15 w 40"/>
                <a:gd name="T21" fmla="*/ 62 h 77"/>
                <a:gd name="T22" fmla="*/ 12 w 40"/>
                <a:gd name="T23" fmla="*/ 51 h 77"/>
                <a:gd name="T24" fmla="*/ 20 w 40"/>
                <a:gd name="T25" fmla="*/ 41 h 77"/>
                <a:gd name="T26" fmla="*/ 24 w 40"/>
                <a:gd name="T27" fmla="*/ 38 h 77"/>
                <a:gd name="T28" fmla="*/ 21 w 40"/>
                <a:gd name="T29" fmla="*/ 36 h 77"/>
                <a:gd name="T30" fmla="*/ 12 w 40"/>
                <a:gd name="T31" fmla="*/ 29 h 77"/>
                <a:gd name="T32" fmla="*/ 9 w 40"/>
                <a:gd name="T33" fmla="*/ 27 h 77"/>
                <a:gd name="T34" fmla="*/ 6 w 40"/>
                <a:gd name="T35" fmla="*/ 29 h 77"/>
                <a:gd name="T36" fmla="*/ 2 w 40"/>
                <a:gd name="T37"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77">
                  <a:moveTo>
                    <a:pt x="2" y="35"/>
                  </a:moveTo>
                  <a:cubicBezTo>
                    <a:pt x="0" y="22"/>
                    <a:pt x="7" y="12"/>
                    <a:pt x="13" y="2"/>
                  </a:cubicBezTo>
                  <a:cubicBezTo>
                    <a:pt x="14" y="1"/>
                    <a:pt x="15" y="0"/>
                    <a:pt x="17" y="2"/>
                  </a:cubicBezTo>
                  <a:cubicBezTo>
                    <a:pt x="26" y="10"/>
                    <a:pt x="38" y="17"/>
                    <a:pt x="39" y="32"/>
                  </a:cubicBezTo>
                  <a:cubicBezTo>
                    <a:pt x="40" y="35"/>
                    <a:pt x="39" y="38"/>
                    <a:pt x="37" y="40"/>
                  </a:cubicBezTo>
                  <a:cubicBezTo>
                    <a:pt x="31" y="45"/>
                    <a:pt x="30" y="51"/>
                    <a:pt x="32" y="58"/>
                  </a:cubicBezTo>
                  <a:cubicBezTo>
                    <a:pt x="32" y="62"/>
                    <a:pt x="33" y="65"/>
                    <a:pt x="31" y="68"/>
                  </a:cubicBezTo>
                  <a:cubicBezTo>
                    <a:pt x="29" y="69"/>
                    <a:pt x="30" y="71"/>
                    <a:pt x="29" y="72"/>
                  </a:cubicBezTo>
                  <a:cubicBezTo>
                    <a:pt x="28" y="77"/>
                    <a:pt x="25" y="77"/>
                    <a:pt x="23" y="73"/>
                  </a:cubicBezTo>
                  <a:cubicBezTo>
                    <a:pt x="25" y="67"/>
                    <a:pt x="21" y="65"/>
                    <a:pt x="16" y="64"/>
                  </a:cubicBezTo>
                  <a:cubicBezTo>
                    <a:pt x="16" y="63"/>
                    <a:pt x="15" y="63"/>
                    <a:pt x="15" y="62"/>
                  </a:cubicBezTo>
                  <a:cubicBezTo>
                    <a:pt x="13" y="59"/>
                    <a:pt x="12" y="55"/>
                    <a:pt x="12" y="51"/>
                  </a:cubicBezTo>
                  <a:cubicBezTo>
                    <a:pt x="12" y="43"/>
                    <a:pt x="13" y="42"/>
                    <a:pt x="20" y="41"/>
                  </a:cubicBezTo>
                  <a:cubicBezTo>
                    <a:pt x="22" y="40"/>
                    <a:pt x="24" y="40"/>
                    <a:pt x="24" y="38"/>
                  </a:cubicBezTo>
                  <a:cubicBezTo>
                    <a:pt x="23" y="37"/>
                    <a:pt x="22" y="36"/>
                    <a:pt x="21" y="36"/>
                  </a:cubicBezTo>
                  <a:cubicBezTo>
                    <a:pt x="16" y="36"/>
                    <a:pt x="12" y="35"/>
                    <a:pt x="12" y="29"/>
                  </a:cubicBezTo>
                  <a:cubicBezTo>
                    <a:pt x="11" y="28"/>
                    <a:pt x="11" y="27"/>
                    <a:pt x="9" y="27"/>
                  </a:cubicBezTo>
                  <a:cubicBezTo>
                    <a:pt x="7" y="26"/>
                    <a:pt x="7" y="28"/>
                    <a:pt x="6" y="29"/>
                  </a:cubicBezTo>
                  <a:cubicBezTo>
                    <a:pt x="5" y="32"/>
                    <a:pt x="7" y="36"/>
                    <a:pt x="2" y="35"/>
                  </a:cubicBezTo>
                  <a:close/>
                </a:path>
              </a:pathLst>
            </a:custGeom>
            <a:solidFill>
              <a:srgbClr val="B2C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3" name="Freeform 125">
              <a:extLst>
                <a:ext uri="{FF2B5EF4-FFF2-40B4-BE49-F238E27FC236}">
                  <a16:creationId xmlns:a16="http://schemas.microsoft.com/office/drawing/2014/main" id="{61364133-C138-0982-E7DA-37B9FC673932}"/>
                </a:ext>
              </a:extLst>
            </p:cNvPr>
            <p:cNvSpPr/>
            <p:nvPr/>
          </p:nvSpPr>
          <p:spPr bwMode="auto">
            <a:xfrm>
              <a:off x="6534150" y="3746501"/>
              <a:ext cx="76200" cy="128588"/>
            </a:xfrm>
            <a:custGeom>
              <a:avLst/>
              <a:gdLst>
                <a:gd name="T0" fmla="*/ 6 w 36"/>
                <a:gd name="T1" fmla="*/ 59 h 61"/>
                <a:gd name="T2" fmla="*/ 2 w 36"/>
                <a:gd name="T3" fmla="*/ 34 h 61"/>
                <a:gd name="T4" fmla="*/ 16 w 36"/>
                <a:gd name="T5" fmla="*/ 6 h 61"/>
                <a:gd name="T6" fmla="*/ 30 w 36"/>
                <a:gd name="T7" fmla="*/ 11 h 61"/>
                <a:gd name="T8" fmla="*/ 21 w 36"/>
                <a:gd name="T9" fmla="*/ 47 h 61"/>
                <a:gd name="T10" fmla="*/ 9 w 36"/>
                <a:gd name="T11" fmla="*/ 61 h 61"/>
                <a:gd name="T12" fmla="*/ 6 w 36"/>
                <a:gd name="T13" fmla="*/ 59 h 61"/>
              </a:gdLst>
              <a:ahLst/>
              <a:cxnLst>
                <a:cxn ang="0">
                  <a:pos x="T0" y="T1"/>
                </a:cxn>
                <a:cxn ang="0">
                  <a:pos x="T2" y="T3"/>
                </a:cxn>
                <a:cxn ang="0">
                  <a:pos x="T4" y="T5"/>
                </a:cxn>
                <a:cxn ang="0">
                  <a:pos x="T6" y="T7"/>
                </a:cxn>
                <a:cxn ang="0">
                  <a:pos x="T8" y="T9"/>
                </a:cxn>
                <a:cxn ang="0">
                  <a:pos x="T10" y="T11"/>
                </a:cxn>
                <a:cxn ang="0">
                  <a:pos x="T12" y="T13"/>
                </a:cxn>
              </a:cxnLst>
              <a:rect l="0" t="0" r="r" b="b"/>
              <a:pathLst>
                <a:path w="36" h="61">
                  <a:moveTo>
                    <a:pt x="6" y="59"/>
                  </a:moveTo>
                  <a:cubicBezTo>
                    <a:pt x="5" y="51"/>
                    <a:pt x="3" y="43"/>
                    <a:pt x="2" y="34"/>
                  </a:cubicBezTo>
                  <a:cubicBezTo>
                    <a:pt x="0" y="22"/>
                    <a:pt x="6" y="13"/>
                    <a:pt x="16" y="6"/>
                  </a:cubicBezTo>
                  <a:cubicBezTo>
                    <a:pt x="26" y="0"/>
                    <a:pt x="26" y="1"/>
                    <a:pt x="30" y="11"/>
                  </a:cubicBezTo>
                  <a:cubicBezTo>
                    <a:pt x="36" y="25"/>
                    <a:pt x="32" y="37"/>
                    <a:pt x="21" y="47"/>
                  </a:cubicBezTo>
                  <a:cubicBezTo>
                    <a:pt x="17" y="51"/>
                    <a:pt x="13" y="56"/>
                    <a:pt x="9" y="61"/>
                  </a:cubicBezTo>
                  <a:cubicBezTo>
                    <a:pt x="8" y="61"/>
                    <a:pt x="7" y="60"/>
                    <a:pt x="6" y="59"/>
                  </a:cubicBezTo>
                  <a:close/>
                </a:path>
              </a:pathLst>
            </a:custGeom>
            <a:solidFill>
              <a:srgbClr val="B3C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4" name="Freeform 126">
              <a:extLst>
                <a:ext uri="{FF2B5EF4-FFF2-40B4-BE49-F238E27FC236}">
                  <a16:creationId xmlns:a16="http://schemas.microsoft.com/office/drawing/2014/main" id="{7FAFFE9A-CC73-8F5C-27FA-04E53A2B76DA}"/>
                </a:ext>
              </a:extLst>
            </p:cNvPr>
            <p:cNvSpPr/>
            <p:nvPr/>
          </p:nvSpPr>
          <p:spPr bwMode="auto">
            <a:xfrm>
              <a:off x="6388100" y="3330576"/>
              <a:ext cx="87313" cy="115888"/>
            </a:xfrm>
            <a:custGeom>
              <a:avLst/>
              <a:gdLst>
                <a:gd name="T0" fmla="*/ 42 w 42"/>
                <a:gd name="T1" fmla="*/ 18 h 55"/>
                <a:gd name="T2" fmla="*/ 31 w 42"/>
                <a:gd name="T3" fmla="*/ 23 h 55"/>
                <a:gd name="T4" fmla="*/ 31 w 42"/>
                <a:gd name="T5" fmla="*/ 39 h 55"/>
                <a:gd name="T6" fmla="*/ 39 w 42"/>
                <a:gd name="T7" fmla="*/ 47 h 55"/>
                <a:gd name="T8" fmla="*/ 40 w 42"/>
                <a:gd name="T9" fmla="*/ 51 h 55"/>
                <a:gd name="T10" fmla="*/ 36 w 42"/>
                <a:gd name="T11" fmla="*/ 51 h 55"/>
                <a:gd name="T12" fmla="*/ 25 w 42"/>
                <a:gd name="T13" fmla="*/ 46 h 55"/>
                <a:gd name="T14" fmla="*/ 19 w 42"/>
                <a:gd name="T15" fmla="*/ 40 h 55"/>
                <a:gd name="T16" fmla="*/ 14 w 42"/>
                <a:gd name="T17" fmla="*/ 37 h 55"/>
                <a:gd name="T18" fmla="*/ 13 w 42"/>
                <a:gd name="T19" fmla="*/ 43 h 55"/>
                <a:gd name="T20" fmla="*/ 14 w 42"/>
                <a:gd name="T21" fmla="*/ 55 h 55"/>
                <a:gd name="T22" fmla="*/ 0 w 42"/>
                <a:gd name="T23" fmla="*/ 42 h 55"/>
                <a:gd name="T24" fmla="*/ 2 w 42"/>
                <a:gd name="T25" fmla="*/ 34 h 55"/>
                <a:gd name="T26" fmla="*/ 2 w 42"/>
                <a:gd name="T27" fmla="*/ 8 h 55"/>
                <a:gd name="T28" fmla="*/ 4 w 42"/>
                <a:gd name="T29" fmla="*/ 0 h 55"/>
                <a:gd name="T30" fmla="*/ 19 w 42"/>
                <a:gd name="T31" fmla="*/ 2 h 55"/>
                <a:gd name="T32" fmla="*/ 15 w 42"/>
                <a:gd name="T33" fmla="*/ 22 h 55"/>
                <a:gd name="T34" fmla="*/ 37 w 42"/>
                <a:gd name="T35" fmla="*/ 13 h 55"/>
                <a:gd name="T36" fmla="*/ 42 w 42"/>
                <a:gd name="T37"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55">
                  <a:moveTo>
                    <a:pt x="42" y="18"/>
                  </a:moveTo>
                  <a:cubicBezTo>
                    <a:pt x="37" y="16"/>
                    <a:pt x="34" y="20"/>
                    <a:pt x="31" y="23"/>
                  </a:cubicBezTo>
                  <a:cubicBezTo>
                    <a:pt x="23" y="31"/>
                    <a:pt x="23" y="31"/>
                    <a:pt x="31" y="39"/>
                  </a:cubicBezTo>
                  <a:cubicBezTo>
                    <a:pt x="34" y="42"/>
                    <a:pt x="36" y="44"/>
                    <a:pt x="39" y="47"/>
                  </a:cubicBezTo>
                  <a:cubicBezTo>
                    <a:pt x="40" y="48"/>
                    <a:pt x="41" y="49"/>
                    <a:pt x="40" y="51"/>
                  </a:cubicBezTo>
                  <a:cubicBezTo>
                    <a:pt x="39" y="52"/>
                    <a:pt x="38" y="51"/>
                    <a:pt x="36" y="51"/>
                  </a:cubicBezTo>
                  <a:cubicBezTo>
                    <a:pt x="32" y="51"/>
                    <a:pt x="28" y="50"/>
                    <a:pt x="25" y="46"/>
                  </a:cubicBezTo>
                  <a:cubicBezTo>
                    <a:pt x="23" y="44"/>
                    <a:pt x="21" y="42"/>
                    <a:pt x="19" y="40"/>
                  </a:cubicBezTo>
                  <a:cubicBezTo>
                    <a:pt x="18" y="39"/>
                    <a:pt x="16" y="36"/>
                    <a:pt x="14" y="37"/>
                  </a:cubicBezTo>
                  <a:cubicBezTo>
                    <a:pt x="12" y="38"/>
                    <a:pt x="13" y="41"/>
                    <a:pt x="13" y="43"/>
                  </a:cubicBezTo>
                  <a:cubicBezTo>
                    <a:pt x="14" y="47"/>
                    <a:pt x="11" y="51"/>
                    <a:pt x="14" y="55"/>
                  </a:cubicBezTo>
                  <a:cubicBezTo>
                    <a:pt x="9" y="52"/>
                    <a:pt x="3" y="48"/>
                    <a:pt x="0" y="42"/>
                  </a:cubicBezTo>
                  <a:cubicBezTo>
                    <a:pt x="3" y="40"/>
                    <a:pt x="2" y="37"/>
                    <a:pt x="2" y="34"/>
                  </a:cubicBezTo>
                  <a:cubicBezTo>
                    <a:pt x="2" y="25"/>
                    <a:pt x="2" y="17"/>
                    <a:pt x="2" y="8"/>
                  </a:cubicBezTo>
                  <a:cubicBezTo>
                    <a:pt x="2" y="5"/>
                    <a:pt x="2" y="2"/>
                    <a:pt x="4" y="0"/>
                  </a:cubicBezTo>
                  <a:cubicBezTo>
                    <a:pt x="9" y="0"/>
                    <a:pt x="14" y="0"/>
                    <a:pt x="19" y="2"/>
                  </a:cubicBezTo>
                  <a:cubicBezTo>
                    <a:pt x="12" y="8"/>
                    <a:pt x="16" y="15"/>
                    <a:pt x="15" y="22"/>
                  </a:cubicBezTo>
                  <a:cubicBezTo>
                    <a:pt x="22" y="16"/>
                    <a:pt x="28" y="10"/>
                    <a:pt x="37" y="13"/>
                  </a:cubicBezTo>
                  <a:cubicBezTo>
                    <a:pt x="39" y="14"/>
                    <a:pt x="41" y="16"/>
                    <a:pt x="42" y="18"/>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5" name="Freeform 127">
              <a:extLst>
                <a:ext uri="{FF2B5EF4-FFF2-40B4-BE49-F238E27FC236}">
                  <a16:creationId xmlns:a16="http://schemas.microsoft.com/office/drawing/2014/main" id="{CAEA1EC4-B309-3688-38A7-3250E00729C7}"/>
                </a:ext>
              </a:extLst>
            </p:cNvPr>
            <p:cNvSpPr/>
            <p:nvPr/>
          </p:nvSpPr>
          <p:spPr bwMode="auto">
            <a:xfrm>
              <a:off x="6675438" y="3302001"/>
              <a:ext cx="68263" cy="93663"/>
            </a:xfrm>
            <a:custGeom>
              <a:avLst/>
              <a:gdLst>
                <a:gd name="T0" fmla="*/ 1 w 32"/>
                <a:gd name="T1" fmla="*/ 31 h 44"/>
                <a:gd name="T2" fmla="*/ 12 w 32"/>
                <a:gd name="T3" fmla="*/ 11 h 44"/>
                <a:gd name="T4" fmla="*/ 28 w 32"/>
                <a:gd name="T5" fmla="*/ 2 h 44"/>
                <a:gd name="T6" fmla="*/ 31 w 32"/>
                <a:gd name="T7" fmla="*/ 5 h 44"/>
                <a:gd name="T8" fmla="*/ 29 w 32"/>
                <a:gd name="T9" fmla="*/ 26 h 44"/>
                <a:gd name="T10" fmla="*/ 5 w 32"/>
                <a:gd name="T11" fmla="*/ 44 h 44"/>
                <a:gd name="T12" fmla="*/ 1 w 32"/>
                <a:gd name="T13" fmla="*/ 40 h 44"/>
                <a:gd name="T14" fmla="*/ 1 w 32"/>
                <a:gd name="T15" fmla="*/ 3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4">
                  <a:moveTo>
                    <a:pt x="1" y="31"/>
                  </a:moveTo>
                  <a:cubicBezTo>
                    <a:pt x="0" y="23"/>
                    <a:pt x="4" y="16"/>
                    <a:pt x="12" y="11"/>
                  </a:cubicBezTo>
                  <a:cubicBezTo>
                    <a:pt x="17" y="7"/>
                    <a:pt x="22" y="5"/>
                    <a:pt x="28" y="2"/>
                  </a:cubicBezTo>
                  <a:cubicBezTo>
                    <a:pt x="30" y="0"/>
                    <a:pt x="32" y="2"/>
                    <a:pt x="31" y="5"/>
                  </a:cubicBezTo>
                  <a:cubicBezTo>
                    <a:pt x="31" y="12"/>
                    <a:pt x="31" y="19"/>
                    <a:pt x="29" y="26"/>
                  </a:cubicBezTo>
                  <a:cubicBezTo>
                    <a:pt x="26" y="36"/>
                    <a:pt x="15" y="44"/>
                    <a:pt x="5" y="44"/>
                  </a:cubicBezTo>
                  <a:cubicBezTo>
                    <a:pt x="2" y="44"/>
                    <a:pt x="2" y="43"/>
                    <a:pt x="1" y="40"/>
                  </a:cubicBezTo>
                  <a:cubicBezTo>
                    <a:pt x="1" y="38"/>
                    <a:pt x="1" y="35"/>
                    <a:pt x="1" y="31"/>
                  </a:cubicBezTo>
                  <a:close/>
                </a:path>
              </a:pathLst>
            </a:custGeom>
            <a:solidFill>
              <a:srgbClr val="B3C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6" name="Freeform 128">
              <a:extLst>
                <a:ext uri="{FF2B5EF4-FFF2-40B4-BE49-F238E27FC236}">
                  <a16:creationId xmlns:a16="http://schemas.microsoft.com/office/drawing/2014/main" id="{0BE4ABF4-B162-978A-9898-9FDCDA288931}"/>
                </a:ext>
              </a:extLst>
            </p:cNvPr>
            <p:cNvSpPr/>
            <p:nvPr/>
          </p:nvSpPr>
          <p:spPr bwMode="auto">
            <a:xfrm>
              <a:off x="6565900" y="3095626"/>
              <a:ext cx="68263" cy="93663"/>
            </a:xfrm>
            <a:custGeom>
              <a:avLst/>
              <a:gdLst>
                <a:gd name="T0" fmla="*/ 32 w 32"/>
                <a:gd name="T1" fmla="*/ 0 h 44"/>
                <a:gd name="T2" fmla="*/ 29 w 32"/>
                <a:gd name="T3" fmla="*/ 26 h 44"/>
                <a:gd name="T4" fmla="*/ 5 w 32"/>
                <a:gd name="T5" fmla="*/ 44 h 44"/>
                <a:gd name="T6" fmla="*/ 2 w 32"/>
                <a:gd name="T7" fmla="*/ 39 h 44"/>
                <a:gd name="T8" fmla="*/ 20 w 32"/>
                <a:gd name="T9" fmla="*/ 6 h 44"/>
                <a:gd name="T10" fmla="*/ 32 w 32"/>
                <a:gd name="T11" fmla="*/ 0 h 44"/>
              </a:gdLst>
              <a:ahLst/>
              <a:cxnLst>
                <a:cxn ang="0">
                  <a:pos x="T0" y="T1"/>
                </a:cxn>
                <a:cxn ang="0">
                  <a:pos x="T2" y="T3"/>
                </a:cxn>
                <a:cxn ang="0">
                  <a:pos x="T4" y="T5"/>
                </a:cxn>
                <a:cxn ang="0">
                  <a:pos x="T6" y="T7"/>
                </a:cxn>
                <a:cxn ang="0">
                  <a:pos x="T8" y="T9"/>
                </a:cxn>
                <a:cxn ang="0">
                  <a:pos x="T10" y="T11"/>
                </a:cxn>
              </a:cxnLst>
              <a:rect l="0" t="0" r="r" b="b"/>
              <a:pathLst>
                <a:path w="32" h="44">
                  <a:moveTo>
                    <a:pt x="32" y="0"/>
                  </a:moveTo>
                  <a:cubicBezTo>
                    <a:pt x="32" y="10"/>
                    <a:pt x="32" y="18"/>
                    <a:pt x="29" y="26"/>
                  </a:cubicBezTo>
                  <a:cubicBezTo>
                    <a:pt x="26" y="35"/>
                    <a:pt x="15" y="43"/>
                    <a:pt x="5" y="44"/>
                  </a:cubicBezTo>
                  <a:cubicBezTo>
                    <a:pt x="2" y="44"/>
                    <a:pt x="2" y="42"/>
                    <a:pt x="2" y="39"/>
                  </a:cubicBezTo>
                  <a:cubicBezTo>
                    <a:pt x="0" y="22"/>
                    <a:pt x="4" y="15"/>
                    <a:pt x="20" y="6"/>
                  </a:cubicBezTo>
                  <a:cubicBezTo>
                    <a:pt x="23" y="4"/>
                    <a:pt x="27" y="3"/>
                    <a:pt x="32" y="0"/>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7" name="Freeform 129">
              <a:extLst>
                <a:ext uri="{FF2B5EF4-FFF2-40B4-BE49-F238E27FC236}">
                  <a16:creationId xmlns:a16="http://schemas.microsoft.com/office/drawing/2014/main" id="{AFA13A48-F5CD-6CCA-5F89-D4DB22E877AD}"/>
                </a:ext>
              </a:extLst>
            </p:cNvPr>
            <p:cNvSpPr/>
            <p:nvPr/>
          </p:nvSpPr>
          <p:spPr bwMode="auto">
            <a:xfrm>
              <a:off x="6713538" y="3814763"/>
              <a:ext cx="90488" cy="65088"/>
            </a:xfrm>
            <a:custGeom>
              <a:avLst/>
              <a:gdLst>
                <a:gd name="T0" fmla="*/ 33 w 43"/>
                <a:gd name="T1" fmla="*/ 30 h 31"/>
                <a:gd name="T2" fmla="*/ 2 w 43"/>
                <a:gd name="T3" fmla="*/ 9 h 31"/>
                <a:gd name="T4" fmla="*/ 5 w 43"/>
                <a:gd name="T5" fmla="*/ 2 h 31"/>
                <a:gd name="T6" fmla="*/ 36 w 43"/>
                <a:gd name="T7" fmla="*/ 17 h 31"/>
                <a:gd name="T8" fmla="*/ 38 w 43"/>
                <a:gd name="T9" fmla="*/ 21 h 31"/>
                <a:gd name="T10" fmla="*/ 41 w 43"/>
                <a:gd name="T11" fmla="*/ 29 h 31"/>
                <a:gd name="T12" fmla="*/ 33 w 43"/>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43" h="31">
                  <a:moveTo>
                    <a:pt x="33" y="30"/>
                  </a:moveTo>
                  <a:cubicBezTo>
                    <a:pt x="13" y="29"/>
                    <a:pt x="7" y="25"/>
                    <a:pt x="2" y="9"/>
                  </a:cubicBezTo>
                  <a:cubicBezTo>
                    <a:pt x="0" y="5"/>
                    <a:pt x="1" y="3"/>
                    <a:pt x="5" y="2"/>
                  </a:cubicBezTo>
                  <a:cubicBezTo>
                    <a:pt x="20" y="0"/>
                    <a:pt x="29" y="4"/>
                    <a:pt x="36" y="17"/>
                  </a:cubicBezTo>
                  <a:cubicBezTo>
                    <a:pt x="36" y="18"/>
                    <a:pt x="37" y="19"/>
                    <a:pt x="38" y="21"/>
                  </a:cubicBezTo>
                  <a:cubicBezTo>
                    <a:pt x="39" y="23"/>
                    <a:pt x="43" y="26"/>
                    <a:pt x="41" y="29"/>
                  </a:cubicBezTo>
                  <a:cubicBezTo>
                    <a:pt x="40" y="31"/>
                    <a:pt x="35" y="30"/>
                    <a:pt x="33" y="30"/>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8" name="Freeform 130">
              <a:extLst>
                <a:ext uri="{FF2B5EF4-FFF2-40B4-BE49-F238E27FC236}">
                  <a16:creationId xmlns:a16="http://schemas.microsoft.com/office/drawing/2014/main" id="{81839CB5-092A-78D2-0E88-33CE99EBC2A0}"/>
                </a:ext>
              </a:extLst>
            </p:cNvPr>
            <p:cNvSpPr/>
            <p:nvPr/>
          </p:nvSpPr>
          <p:spPr bwMode="auto">
            <a:xfrm>
              <a:off x="6492875" y="2951163"/>
              <a:ext cx="57150" cy="96838"/>
            </a:xfrm>
            <a:custGeom>
              <a:avLst/>
              <a:gdLst>
                <a:gd name="T0" fmla="*/ 15 w 27"/>
                <a:gd name="T1" fmla="*/ 0 h 46"/>
                <a:gd name="T2" fmla="*/ 25 w 27"/>
                <a:gd name="T3" fmla="*/ 19 h 46"/>
                <a:gd name="T4" fmla="*/ 16 w 27"/>
                <a:gd name="T5" fmla="*/ 44 h 46"/>
                <a:gd name="T6" fmla="*/ 11 w 27"/>
                <a:gd name="T7" fmla="*/ 44 h 46"/>
                <a:gd name="T8" fmla="*/ 7 w 27"/>
                <a:gd name="T9" fmla="*/ 12 h 46"/>
                <a:gd name="T10" fmla="*/ 15 w 27"/>
                <a:gd name="T11" fmla="*/ 0 h 46"/>
              </a:gdLst>
              <a:ahLst/>
              <a:cxnLst>
                <a:cxn ang="0">
                  <a:pos x="T0" y="T1"/>
                </a:cxn>
                <a:cxn ang="0">
                  <a:pos x="T2" y="T3"/>
                </a:cxn>
                <a:cxn ang="0">
                  <a:pos x="T4" y="T5"/>
                </a:cxn>
                <a:cxn ang="0">
                  <a:pos x="T6" y="T7"/>
                </a:cxn>
                <a:cxn ang="0">
                  <a:pos x="T8" y="T9"/>
                </a:cxn>
                <a:cxn ang="0">
                  <a:pos x="T10" y="T11"/>
                </a:cxn>
              </a:cxnLst>
              <a:rect l="0" t="0" r="r" b="b"/>
              <a:pathLst>
                <a:path w="27" h="46">
                  <a:moveTo>
                    <a:pt x="15" y="0"/>
                  </a:moveTo>
                  <a:cubicBezTo>
                    <a:pt x="19" y="7"/>
                    <a:pt x="23" y="13"/>
                    <a:pt x="25" y="19"/>
                  </a:cubicBezTo>
                  <a:cubicBezTo>
                    <a:pt x="27" y="28"/>
                    <a:pt x="23" y="39"/>
                    <a:pt x="16" y="44"/>
                  </a:cubicBezTo>
                  <a:cubicBezTo>
                    <a:pt x="14" y="46"/>
                    <a:pt x="13" y="45"/>
                    <a:pt x="11" y="44"/>
                  </a:cubicBezTo>
                  <a:cubicBezTo>
                    <a:pt x="2" y="34"/>
                    <a:pt x="0" y="23"/>
                    <a:pt x="7" y="12"/>
                  </a:cubicBezTo>
                  <a:cubicBezTo>
                    <a:pt x="10" y="8"/>
                    <a:pt x="12" y="5"/>
                    <a:pt x="15" y="0"/>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9" name="Freeform 131">
              <a:extLst>
                <a:ext uri="{FF2B5EF4-FFF2-40B4-BE49-F238E27FC236}">
                  <a16:creationId xmlns:a16="http://schemas.microsoft.com/office/drawing/2014/main" id="{12F8EAE6-15F2-DDC5-253F-C0FD741726EE}"/>
                </a:ext>
              </a:extLst>
            </p:cNvPr>
            <p:cNvSpPr/>
            <p:nvPr/>
          </p:nvSpPr>
          <p:spPr bwMode="auto">
            <a:xfrm>
              <a:off x="6743700" y="3602038"/>
              <a:ext cx="95250" cy="53975"/>
            </a:xfrm>
            <a:custGeom>
              <a:avLst/>
              <a:gdLst>
                <a:gd name="T0" fmla="*/ 23 w 45"/>
                <a:gd name="T1" fmla="*/ 26 h 26"/>
                <a:gd name="T2" fmla="*/ 2 w 45"/>
                <a:gd name="T3" fmla="*/ 13 h 26"/>
                <a:gd name="T4" fmla="*/ 3 w 45"/>
                <a:gd name="T5" fmla="*/ 9 h 26"/>
                <a:gd name="T6" fmla="*/ 34 w 45"/>
                <a:gd name="T7" fmla="*/ 8 h 26"/>
                <a:gd name="T8" fmla="*/ 44 w 45"/>
                <a:gd name="T9" fmla="*/ 17 h 26"/>
                <a:gd name="T10" fmla="*/ 32 w 45"/>
                <a:gd name="T11" fmla="*/ 23 h 26"/>
                <a:gd name="T12" fmla="*/ 23 w 45"/>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45" h="26">
                  <a:moveTo>
                    <a:pt x="23" y="26"/>
                  </a:moveTo>
                  <a:cubicBezTo>
                    <a:pt x="13" y="26"/>
                    <a:pt x="7" y="20"/>
                    <a:pt x="2" y="13"/>
                  </a:cubicBezTo>
                  <a:cubicBezTo>
                    <a:pt x="0" y="11"/>
                    <a:pt x="2" y="10"/>
                    <a:pt x="3" y="9"/>
                  </a:cubicBezTo>
                  <a:cubicBezTo>
                    <a:pt x="13" y="1"/>
                    <a:pt x="24" y="0"/>
                    <a:pt x="34" y="8"/>
                  </a:cubicBezTo>
                  <a:cubicBezTo>
                    <a:pt x="38" y="11"/>
                    <a:pt x="45" y="14"/>
                    <a:pt x="44" y="17"/>
                  </a:cubicBezTo>
                  <a:cubicBezTo>
                    <a:pt x="43" y="21"/>
                    <a:pt x="36" y="21"/>
                    <a:pt x="32" y="23"/>
                  </a:cubicBezTo>
                  <a:cubicBezTo>
                    <a:pt x="29" y="24"/>
                    <a:pt x="26" y="25"/>
                    <a:pt x="23" y="26"/>
                  </a:cubicBezTo>
                  <a:close/>
                </a:path>
              </a:pathLst>
            </a:custGeom>
            <a:solidFill>
              <a:srgbClr val="B2CD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0" name="Freeform 132">
              <a:extLst>
                <a:ext uri="{FF2B5EF4-FFF2-40B4-BE49-F238E27FC236}">
                  <a16:creationId xmlns:a16="http://schemas.microsoft.com/office/drawing/2014/main" id="{DDC2DD23-EA2D-8B7A-8680-64782C670182}"/>
                </a:ext>
              </a:extLst>
            </p:cNvPr>
            <p:cNvSpPr/>
            <p:nvPr/>
          </p:nvSpPr>
          <p:spPr bwMode="auto">
            <a:xfrm>
              <a:off x="6729413" y="3402013"/>
              <a:ext cx="92075" cy="53975"/>
            </a:xfrm>
            <a:custGeom>
              <a:avLst/>
              <a:gdLst>
                <a:gd name="T0" fmla="*/ 21 w 44"/>
                <a:gd name="T1" fmla="*/ 25 h 26"/>
                <a:gd name="T2" fmla="*/ 1 w 44"/>
                <a:gd name="T3" fmla="*/ 14 h 26"/>
                <a:gd name="T4" fmla="*/ 2 w 44"/>
                <a:gd name="T5" fmla="*/ 11 h 26"/>
                <a:gd name="T6" fmla="*/ 32 w 44"/>
                <a:gd name="T7" fmla="*/ 6 h 26"/>
                <a:gd name="T8" fmla="*/ 38 w 44"/>
                <a:gd name="T9" fmla="*/ 11 h 26"/>
                <a:gd name="T10" fmla="*/ 44 w 44"/>
                <a:gd name="T11" fmla="*/ 16 h 26"/>
                <a:gd name="T12" fmla="*/ 37 w 44"/>
                <a:gd name="T13" fmla="*/ 20 h 26"/>
                <a:gd name="T14" fmla="*/ 21 w 44"/>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6">
                  <a:moveTo>
                    <a:pt x="21" y="25"/>
                  </a:moveTo>
                  <a:cubicBezTo>
                    <a:pt x="12" y="26"/>
                    <a:pt x="7" y="20"/>
                    <a:pt x="1" y="14"/>
                  </a:cubicBezTo>
                  <a:cubicBezTo>
                    <a:pt x="0" y="13"/>
                    <a:pt x="1" y="12"/>
                    <a:pt x="2" y="11"/>
                  </a:cubicBezTo>
                  <a:cubicBezTo>
                    <a:pt x="9" y="2"/>
                    <a:pt x="22" y="0"/>
                    <a:pt x="32" y="6"/>
                  </a:cubicBezTo>
                  <a:cubicBezTo>
                    <a:pt x="34" y="8"/>
                    <a:pt x="36" y="9"/>
                    <a:pt x="38" y="11"/>
                  </a:cubicBezTo>
                  <a:cubicBezTo>
                    <a:pt x="40" y="12"/>
                    <a:pt x="44" y="13"/>
                    <a:pt x="44" y="16"/>
                  </a:cubicBezTo>
                  <a:cubicBezTo>
                    <a:pt x="44" y="19"/>
                    <a:pt x="40" y="19"/>
                    <a:pt x="37" y="20"/>
                  </a:cubicBezTo>
                  <a:cubicBezTo>
                    <a:pt x="32" y="23"/>
                    <a:pt x="27" y="25"/>
                    <a:pt x="21" y="25"/>
                  </a:cubicBezTo>
                  <a:close/>
                </a:path>
              </a:pathLst>
            </a:custGeom>
            <a:solidFill>
              <a:srgbClr val="B3CD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1" name="Freeform 133">
              <a:extLst>
                <a:ext uri="{FF2B5EF4-FFF2-40B4-BE49-F238E27FC236}">
                  <a16:creationId xmlns:a16="http://schemas.microsoft.com/office/drawing/2014/main" id="{D910E194-C8C6-D273-DC07-C0A37EC66679}"/>
                </a:ext>
              </a:extLst>
            </p:cNvPr>
            <p:cNvSpPr/>
            <p:nvPr/>
          </p:nvSpPr>
          <p:spPr bwMode="auto">
            <a:xfrm>
              <a:off x="6383338" y="3635376"/>
              <a:ext cx="60325" cy="71438"/>
            </a:xfrm>
            <a:custGeom>
              <a:avLst/>
              <a:gdLst>
                <a:gd name="T0" fmla="*/ 28 w 29"/>
                <a:gd name="T1" fmla="*/ 9 h 34"/>
                <a:gd name="T2" fmla="*/ 13 w 29"/>
                <a:gd name="T3" fmla="*/ 29 h 34"/>
                <a:gd name="T4" fmla="*/ 3 w 29"/>
                <a:gd name="T5" fmla="*/ 32 h 34"/>
                <a:gd name="T6" fmla="*/ 4 w 29"/>
                <a:gd name="T7" fmla="*/ 22 h 34"/>
                <a:gd name="T8" fmla="*/ 20 w 29"/>
                <a:gd name="T9" fmla="*/ 2 h 34"/>
                <a:gd name="T10" fmla="*/ 28 w 29"/>
                <a:gd name="T11" fmla="*/ 9 h 34"/>
              </a:gdLst>
              <a:ahLst/>
              <a:cxnLst>
                <a:cxn ang="0">
                  <a:pos x="T0" y="T1"/>
                </a:cxn>
                <a:cxn ang="0">
                  <a:pos x="T2" y="T3"/>
                </a:cxn>
                <a:cxn ang="0">
                  <a:pos x="T4" y="T5"/>
                </a:cxn>
                <a:cxn ang="0">
                  <a:pos x="T6" y="T7"/>
                </a:cxn>
                <a:cxn ang="0">
                  <a:pos x="T8" y="T9"/>
                </a:cxn>
                <a:cxn ang="0">
                  <a:pos x="T10" y="T11"/>
                </a:cxn>
              </a:cxnLst>
              <a:rect l="0" t="0" r="r" b="b"/>
              <a:pathLst>
                <a:path w="28" h="34">
                  <a:moveTo>
                    <a:pt x="28" y="9"/>
                  </a:moveTo>
                  <a:cubicBezTo>
                    <a:pt x="29" y="19"/>
                    <a:pt x="23" y="25"/>
                    <a:pt x="13" y="29"/>
                  </a:cubicBezTo>
                  <a:cubicBezTo>
                    <a:pt x="10" y="30"/>
                    <a:pt x="6" y="34"/>
                    <a:pt x="3" y="32"/>
                  </a:cubicBezTo>
                  <a:cubicBezTo>
                    <a:pt x="0" y="30"/>
                    <a:pt x="3" y="25"/>
                    <a:pt x="4" y="22"/>
                  </a:cubicBezTo>
                  <a:cubicBezTo>
                    <a:pt x="5" y="9"/>
                    <a:pt x="10" y="4"/>
                    <a:pt x="20" y="2"/>
                  </a:cubicBezTo>
                  <a:cubicBezTo>
                    <a:pt x="28" y="0"/>
                    <a:pt x="29" y="0"/>
                    <a:pt x="28" y="9"/>
                  </a:cubicBezTo>
                  <a:close/>
                </a:path>
              </a:pathLst>
            </a:custGeom>
            <a:solidFill>
              <a:srgbClr val="B3CD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2" name="Freeform 134">
              <a:extLst>
                <a:ext uri="{FF2B5EF4-FFF2-40B4-BE49-F238E27FC236}">
                  <a16:creationId xmlns:a16="http://schemas.microsoft.com/office/drawing/2014/main" id="{C16C4879-DF34-60FC-4CF6-F2DA35DA8BAC}"/>
                </a:ext>
              </a:extLst>
            </p:cNvPr>
            <p:cNvSpPr/>
            <p:nvPr/>
          </p:nvSpPr>
          <p:spPr bwMode="auto">
            <a:xfrm>
              <a:off x="6545263" y="3036888"/>
              <a:ext cx="52388" cy="69850"/>
            </a:xfrm>
            <a:custGeom>
              <a:avLst/>
              <a:gdLst>
                <a:gd name="T0" fmla="*/ 25 w 25"/>
                <a:gd name="T1" fmla="*/ 8 h 33"/>
                <a:gd name="T2" fmla="*/ 7 w 25"/>
                <a:gd name="T3" fmla="*/ 33 h 33"/>
                <a:gd name="T4" fmla="*/ 2 w 25"/>
                <a:gd name="T5" fmla="*/ 30 h 33"/>
                <a:gd name="T6" fmla="*/ 13 w 25"/>
                <a:gd name="T7" fmla="*/ 6 h 33"/>
                <a:gd name="T8" fmla="*/ 18 w 25"/>
                <a:gd name="T9" fmla="*/ 4 h 33"/>
                <a:gd name="T10" fmla="*/ 25 w 25"/>
                <a:gd name="T11" fmla="*/ 8 h 33"/>
              </a:gdLst>
              <a:ahLst/>
              <a:cxnLst>
                <a:cxn ang="0">
                  <a:pos x="T0" y="T1"/>
                </a:cxn>
                <a:cxn ang="0">
                  <a:pos x="T2" y="T3"/>
                </a:cxn>
                <a:cxn ang="0">
                  <a:pos x="T4" y="T5"/>
                </a:cxn>
                <a:cxn ang="0">
                  <a:pos x="T6" y="T7"/>
                </a:cxn>
                <a:cxn ang="0">
                  <a:pos x="T8" y="T9"/>
                </a:cxn>
                <a:cxn ang="0">
                  <a:pos x="T10" y="T11"/>
                </a:cxn>
              </a:cxnLst>
              <a:rect l="0" t="0" r="r" b="b"/>
              <a:pathLst>
                <a:path w="25" h="33">
                  <a:moveTo>
                    <a:pt x="25" y="8"/>
                  </a:moveTo>
                  <a:cubicBezTo>
                    <a:pt x="24" y="23"/>
                    <a:pt x="19" y="30"/>
                    <a:pt x="7" y="33"/>
                  </a:cubicBezTo>
                  <a:cubicBezTo>
                    <a:pt x="4" y="33"/>
                    <a:pt x="3" y="33"/>
                    <a:pt x="2" y="30"/>
                  </a:cubicBezTo>
                  <a:cubicBezTo>
                    <a:pt x="0" y="19"/>
                    <a:pt x="3" y="12"/>
                    <a:pt x="13" y="6"/>
                  </a:cubicBezTo>
                  <a:cubicBezTo>
                    <a:pt x="14" y="5"/>
                    <a:pt x="16" y="5"/>
                    <a:pt x="18" y="4"/>
                  </a:cubicBezTo>
                  <a:cubicBezTo>
                    <a:pt x="25" y="0"/>
                    <a:pt x="25" y="0"/>
                    <a:pt x="25" y="8"/>
                  </a:cubicBezTo>
                  <a:close/>
                </a:path>
              </a:pathLst>
            </a:custGeom>
            <a:solidFill>
              <a:srgbClr val="B3C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3" name="Freeform 135">
              <a:extLst>
                <a:ext uri="{FF2B5EF4-FFF2-40B4-BE49-F238E27FC236}">
                  <a16:creationId xmlns:a16="http://schemas.microsoft.com/office/drawing/2014/main" id="{CD42A2DA-A5AF-4F15-2D60-F39507A80D96}"/>
                </a:ext>
              </a:extLst>
            </p:cNvPr>
            <p:cNvSpPr/>
            <p:nvPr/>
          </p:nvSpPr>
          <p:spPr bwMode="auto">
            <a:xfrm>
              <a:off x="6550025" y="3333751"/>
              <a:ext cx="71438" cy="55563"/>
            </a:xfrm>
            <a:custGeom>
              <a:avLst/>
              <a:gdLst>
                <a:gd name="T0" fmla="*/ 25 w 34"/>
                <a:gd name="T1" fmla="*/ 24 h 26"/>
                <a:gd name="T2" fmla="*/ 1 w 34"/>
                <a:gd name="T3" fmla="*/ 8 h 26"/>
                <a:gd name="T4" fmla="*/ 3 w 34"/>
                <a:gd name="T5" fmla="*/ 3 h 26"/>
                <a:gd name="T6" fmla="*/ 27 w 34"/>
                <a:gd name="T7" fmla="*/ 12 h 26"/>
                <a:gd name="T8" fmla="*/ 29 w 34"/>
                <a:gd name="T9" fmla="*/ 15 h 26"/>
                <a:gd name="T10" fmla="*/ 33 w 34"/>
                <a:gd name="T11" fmla="*/ 23 h 26"/>
                <a:gd name="T12" fmla="*/ 25 w 34"/>
                <a:gd name="T13" fmla="*/ 24 h 26"/>
              </a:gdLst>
              <a:ahLst/>
              <a:cxnLst>
                <a:cxn ang="0">
                  <a:pos x="T0" y="T1"/>
                </a:cxn>
                <a:cxn ang="0">
                  <a:pos x="T2" y="T3"/>
                </a:cxn>
                <a:cxn ang="0">
                  <a:pos x="T4" y="T5"/>
                </a:cxn>
                <a:cxn ang="0">
                  <a:pos x="T6" y="T7"/>
                </a:cxn>
                <a:cxn ang="0">
                  <a:pos x="T8" y="T9"/>
                </a:cxn>
                <a:cxn ang="0">
                  <a:pos x="T10" y="T11"/>
                </a:cxn>
                <a:cxn ang="0">
                  <a:pos x="T12" y="T13"/>
                </a:cxn>
              </a:cxnLst>
              <a:rect l="0" t="0" r="r" b="b"/>
              <a:pathLst>
                <a:path w="34" h="26">
                  <a:moveTo>
                    <a:pt x="25" y="24"/>
                  </a:moveTo>
                  <a:cubicBezTo>
                    <a:pt x="11" y="24"/>
                    <a:pt x="4" y="19"/>
                    <a:pt x="1" y="8"/>
                  </a:cubicBezTo>
                  <a:cubicBezTo>
                    <a:pt x="0" y="5"/>
                    <a:pt x="0" y="4"/>
                    <a:pt x="3" y="3"/>
                  </a:cubicBezTo>
                  <a:cubicBezTo>
                    <a:pt x="13" y="0"/>
                    <a:pt x="21" y="3"/>
                    <a:pt x="27" y="12"/>
                  </a:cubicBezTo>
                  <a:cubicBezTo>
                    <a:pt x="28" y="13"/>
                    <a:pt x="29" y="14"/>
                    <a:pt x="29" y="15"/>
                  </a:cubicBezTo>
                  <a:cubicBezTo>
                    <a:pt x="30" y="18"/>
                    <a:pt x="34" y="20"/>
                    <a:pt x="33" y="23"/>
                  </a:cubicBezTo>
                  <a:cubicBezTo>
                    <a:pt x="31" y="26"/>
                    <a:pt x="27" y="23"/>
                    <a:pt x="25" y="24"/>
                  </a:cubicBezTo>
                  <a:close/>
                </a:path>
              </a:pathLst>
            </a:custGeom>
            <a:solidFill>
              <a:srgbClr val="B2C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4" name="Freeform 136">
              <a:extLst>
                <a:ext uri="{FF2B5EF4-FFF2-40B4-BE49-F238E27FC236}">
                  <a16:creationId xmlns:a16="http://schemas.microsoft.com/office/drawing/2014/main" id="{E2FC6AC7-9C1A-53E8-ADDA-BD14D63CB251}"/>
                </a:ext>
              </a:extLst>
            </p:cNvPr>
            <p:cNvSpPr/>
            <p:nvPr/>
          </p:nvSpPr>
          <p:spPr bwMode="auto">
            <a:xfrm>
              <a:off x="6370638" y="3325813"/>
              <a:ext cx="25400" cy="98425"/>
            </a:xfrm>
            <a:custGeom>
              <a:avLst/>
              <a:gdLst>
                <a:gd name="T0" fmla="*/ 12 w 12"/>
                <a:gd name="T1" fmla="*/ 2 h 47"/>
                <a:gd name="T2" fmla="*/ 12 w 12"/>
                <a:gd name="T3" fmla="*/ 42 h 47"/>
                <a:gd name="T4" fmla="*/ 8 w 12"/>
                <a:gd name="T5" fmla="*/ 44 h 47"/>
                <a:gd name="T6" fmla="*/ 0 w 12"/>
                <a:gd name="T7" fmla="*/ 4 h 47"/>
                <a:gd name="T8" fmla="*/ 4 w 12"/>
                <a:gd name="T9" fmla="*/ 0 h 47"/>
                <a:gd name="T10" fmla="*/ 12 w 12"/>
                <a:gd name="T11" fmla="*/ 2 h 47"/>
              </a:gdLst>
              <a:ahLst/>
              <a:cxnLst>
                <a:cxn ang="0">
                  <a:pos x="T0" y="T1"/>
                </a:cxn>
                <a:cxn ang="0">
                  <a:pos x="T2" y="T3"/>
                </a:cxn>
                <a:cxn ang="0">
                  <a:pos x="T4" y="T5"/>
                </a:cxn>
                <a:cxn ang="0">
                  <a:pos x="T6" y="T7"/>
                </a:cxn>
                <a:cxn ang="0">
                  <a:pos x="T8" y="T9"/>
                </a:cxn>
                <a:cxn ang="0">
                  <a:pos x="T10" y="T11"/>
                </a:cxn>
              </a:cxnLst>
              <a:rect l="0" t="0" r="r" b="b"/>
              <a:pathLst>
                <a:path w="12" h="47">
                  <a:moveTo>
                    <a:pt x="12" y="2"/>
                  </a:moveTo>
                  <a:cubicBezTo>
                    <a:pt x="12" y="15"/>
                    <a:pt x="12" y="29"/>
                    <a:pt x="12" y="42"/>
                  </a:cubicBezTo>
                  <a:cubicBezTo>
                    <a:pt x="12" y="47"/>
                    <a:pt x="10" y="45"/>
                    <a:pt x="8" y="44"/>
                  </a:cubicBezTo>
                  <a:cubicBezTo>
                    <a:pt x="0" y="31"/>
                    <a:pt x="1" y="17"/>
                    <a:pt x="0" y="4"/>
                  </a:cubicBezTo>
                  <a:cubicBezTo>
                    <a:pt x="0" y="1"/>
                    <a:pt x="2" y="0"/>
                    <a:pt x="4" y="0"/>
                  </a:cubicBezTo>
                  <a:cubicBezTo>
                    <a:pt x="7" y="1"/>
                    <a:pt x="9" y="1"/>
                    <a:pt x="12" y="2"/>
                  </a:cubicBezTo>
                  <a:close/>
                </a:path>
              </a:pathLst>
            </a:custGeom>
            <a:solidFill>
              <a:srgbClr val="B0CA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5" name="Freeform 137">
              <a:extLst>
                <a:ext uri="{FF2B5EF4-FFF2-40B4-BE49-F238E27FC236}">
                  <a16:creationId xmlns:a16="http://schemas.microsoft.com/office/drawing/2014/main" id="{7F7526AD-FA03-4BFA-14C9-9574F8B486A5}"/>
                </a:ext>
              </a:extLst>
            </p:cNvPr>
            <p:cNvSpPr/>
            <p:nvPr/>
          </p:nvSpPr>
          <p:spPr bwMode="auto">
            <a:xfrm>
              <a:off x="6629400" y="3905251"/>
              <a:ext cx="57150" cy="79375"/>
            </a:xfrm>
            <a:custGeom>
              <a:avLst/>
              <a:gdLst>
                <a:gd name="T0" fmla="*/ 1 w 27"/>
                <a:gd name="T1" fmla="*/ 11 h 38"/>
                <a:gd name="T2" fmla="*/ 3 w 27"/>
                <a:gd name="T3" fmla="*/ 5 h 38"/>
                <a:gd name="T4" fmla="*/ 8 w 27"/>
                <a:gd name="T5" fmla="*/ 0 h 38"/>
                <a:gd name="T6" fmla="*/ 13 w 27"/>
                <a:gd name="T7" fmla="*/ 5 h 38"/>
                <a:gd name="T8" fmla="*/ 19 w 27"/>
                <a:gd name="T9" fmla="*/ 11 h 38"/>
                <a:gd name="T10" fmla="*/ 25 w 27"/>
                <a:gd name="T11" fmla="*/ 12 h 38"/>
                <a:gd name="T12" fmla="*/ 20 w 27"/>
                <a:gd name="T13" fmla="*/ 18 h 38"/>
                <a:gd name="T14" fmla="*/ 12 w 27"/>
                <a:gd name="T15" fmla="*/ 26 h 38"/>
                <a:gd name="T16" fmla="*/ 14 w 27"/>
                <a:gd name="T17" fmla="*/ 38 h 38"/>
                <a:gd name="T18" fmla="*/ 1 w 27"/>
                <a:gd name="T19"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8">
                  <a:moveTo>
                    <a:pt x="1" y="11"/>
                  </a:moveTo>
                  <a:cubicBezTo>
                    <a:pt x="4" y="10"/>
                    <a:pt x="3" y="7"/>
                    <a:pt x="3" y="5"/>
                  </a:cubicBezTo>
                  <a:cubicBezTo>
                    <a:pt x="3" y="1"/>
                    <a:pt x="4" y="0"/>
                    <a:pt x="8" y="0"/>
                  </a:cubicBezTo>
                  <a:cubicBezTo>
                    <a:pt x="12" y="0"/>
                    <a:pt x="13" y="2"/>
                    <a:pt x="13" y="5"/>
                  </a:cubicBezTo>
                  <a:cubicBezTo>
                    <a:pt x="12" y="10"/>
                    <a:pt x="15" y="11"/>
                    <a:pt x="19" y="11"/>
                  </a:cubicBezTo>
                  <a:cubicBezTo>
                    <a:pt x="21" y="11"/>
                    <a:pt x="24" y="9"/>
                    <a:pt x="25" y="12"/>
                  </a:cubicBezTo>
                  <a:cubicBezTo>
                    <a:pt x="27" y="17"/>
                    <a:pt x="25" y="19"/>
                    <a:pt x="20" y="18"/>
                  </a:cubicBezTo>
                  <a:cubicBezTo>
                    <a:pt x="14" y="18"/>
                    <a:pt x="12" y="20"/>
                    <a:pt x="12" y="26"/>
                  </a:cubicBezTo>
                  <a:cubicBezTo>
                    <a:pt x="13" y="30"/>
                    <a:pt x="14" y="34"/>
                    <a:pt x="14" y="38"/>
                  </a:cubicBezTo>
                  <a:cubicBezTo>
                    <a:pt x="7" y="30"/>
                    <a:pt x="0" y="22"/>
                    <a:pt x="1" y="11"/>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6" name="Freeform 138">
              <a:extLst>
                <a:ext uri="{FF2B5EF4-FFF2-40B4-BE49-F238E27FC236}">
                  <a16:creationId xmlns:a16="http://schemas.microsoft.com/office/drawing/2014/main" id="{D3913BE5-47F9-4F4A-486A-34A8CDA38159}"/>
                </a:ext>
              </a:extLst>
            </p:cNvPr>
            <p:cNvSpPr/>
            <p:nvPr/>
          </p:nvSpPr>
          <p:spPr bwMode="auto">
            <a:xfrm>
              <a:off x="6411913" y="3333751"/>
              <a:ext cx="53975" cy="50800"/>
            </a:xfrm>
            <a:custGeom>
              <a:avLst/>
              <a:gdLst>
                <a:gd name="T0" fmla="*/ 25 w 25"/>
                <a:gd name="T1" fmla="*/ 11 h 24"/>
                <a:gd name="T2" fmla="*/ 24 w 25"/>
                <a:gd name="T3" fmla="*/ 12 h 24"/>
                <a:gd name="T4" fmla="*/ 6 w 25"/>
                <a:gd name="T5" fmla="*/ 21 h 24"/>
                <a:gd name="T6" fmla="*/ 2 w 25"/>
                <a:gd name="T7" fmla="*/ 23 h 24"/>
                <a:gd name="T8" fmla="*/ 1 w 25"/>
                <a:gd name="T9" fmla="*/ 19 h 24"/>
                <a:gd name="T10" fmla="*/ 1 w 25"/>
                <a:gd name="T11" fmla="*/ 5 h 24"/>
                <a:gd name="T12" fmla="*/ 7 w 25"/>
                <a:gd name="T13" fmla="*/ 0 h 24"/>
                <a:gd name="T14" fmla="*/ 25 w 25"/>
                <a:gd name="T15" fmla="*/ 1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4">
                  <a:moveTo>
                    <a:pt x="25" y="11"/>
                  </a:moveTo>
                  <a:cubicBezTo>
                    <a:pt x="25" y="11"/>
                    <a:pt x="24" y="12"/>
                    <a:pt x="24" y="12"/>
                  </a:cubicBezTo>
                  <a:cubicBezTo>
                    <a:pt x="15" y="10"/>
                    <a:pt x="11" y="16"/>
                    <a:pt x="6" y="21"/>
                  </a:cubicBezTo>
                  <a:cubicBezTo>
                    <a:pt x="5" y="22"/>
                    <a:pt x="4" y="24"/>
                    <a:pt x="2" y="23"/>
                  </a:cubicBezTo>
                  <a:cubicBezTo>
                    <a:pt x="0" y="22"/>
                    <a:pt x="1" y="20"/>
                    <a:pt x="1" y="19"/>
                  </a:cubicBezTo>
                  <a:cubicBezTo>
                    <a:pt x="1" y="14"/>
                    <a:pt x="1" y="10"/>
                    <a:pt x="1" y="5"/>
                  </a:cubicBezTo>
                  <a:cubicBezTo>
                    <a:pt x="1" y="1"/>
                    <a:pt x="3" y="0"/>
                    <a:pt x="7" y="0"/>
                  </a:cubicBezTo>
                  <a:cubicBezTo>
                    <a:pt x="14" y="2"/>
                    <a:pt x="20" y="5"/>
                    <a:pt x="25" y="11"/>
                  </a:cubicBezTo>
                  <a:close/>
                </a:path>
              </a:pathLst>
            </a:custGeom>
            <a:solidFill>
              <a:srgbClr val="B1C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7" name="Freeform 139">
              <a:extLst>
                <a:ext uri="{FF2B5EF4-FFF2-40B4-BE49-F238E27FC236}">
                  <a16:creationId xmlns:a16="http://schemas.microsoft.com/office/drawing/2014/main" id="{5463F4C9-43DA-056F-A1AF-3457F6963F05}"/>
                </a:ext>
              </a:extLst>
            </p:cNvPr>
            <p:cNvSpPr/>
            <p:nvPr/>
          </p:nvSpPr>
          <p:spPr bwMode="auto">
            <a:xfrm>
              <a:off x="6442075" y="3035301"/>
              <a:ext cx="49213" cy="39688"/>
            </a:xfrm>
            <a:custGeom>
              <a:avLst/>
              <a:gdLst>
                <a:gd name="T0" fmla="*/ 0 w 23"/>
                <a:gd name="T1" fmla="*/ 0 h 19"/>
                <a:gd name="T2" fmla="*/ 14 w 23"/>
                <a:gd name="T3" fmla="*/ 3 h 19"/>
                <a:gd name="T4" fmla="*/ 23 w 23"/>
                <a:gd name="T5" fmla="*/ 15 h 19"/>
                <a:gd name="T6" fmla="*/ 20 w 23"/>
                <a:gd name="T7" fmla="*/ 18 h 19"/>
                <a:gd name="T8" fmla="*/ 6 w 23"/>
                <a:gd name="T9" fmla="*/ 13 h 19"/>
                <a:gd name="T10" fmla="*/ 0 w 23"/>
                <a:gd name="T11" fmla="*/ 0 h 19"/>
              </a:gdLst>
              <a:ahLst/>
              <a:cxnLst>
                <a:cxn ang="0">
                  <a:pos x="T0" y="T1"/>
                </a:cxn>
                <a:cxn ang="0">
                  <a:pos x="T2" y="T3"/>
                </a:cxn>
                <a:cxn ang="0">
                  <a:pos x="T4" y="T5"/>
                </a:cxn>
                <a:cxn ang="0">
                  <a:pos x="T6" y="T7"/>
                </a:cxn>
                <a:cxn ang="0">
                  <a:pos x="T8" y="T9"/>
                </a:cxn>
                <a:cxn ang="0">
                  <a:pos x="T10" y="T11"/>
                </a:cxn>
              </a:cxnLst>
              <a:rect l="0" t="0" r="r" b="b"/>
              <a:pathLst>
                <a:path w="23" h="19">
                  <a:moveTo>
                    <a:pt x="0" y="0"/>
                  </a:moveTo>
                  <a:cubicBezTo>
                    <a:pt x="6" y="2"/>
                    <a:pt x="10" y="1"/>
                    <a:pt x="14" y="3"/>
                  </a:cubicBezTo>
                  <a:cubicBezTo>
                    <a:pt x="20" y="5"/>
                    <a:pt x="22" y="10"/>
                    <a:pt x="23" y="15"/>
                  </a:cubicBezTo>
                  <a:cubicBezTo>
                    <a:pt x="23" y="17"/>
                    <a:pt x="22" y="18"/>
                    <a:pt x="20" y="18"/>
                  </a:cubicBezTo>
                  <a:cubicBezTo>
                    <a:pt x="15" y="19"/>
                    <a:pt x="10" y="18"/>
                    <a:pt x="6" y="13"/>
                  </a:cubicBezTo>
                  <a:cubicBezTo>
                    <a:pt x="4" y="10"/>
                    <a:pt x="3" y="5"/>
                    <a:pt x="0" y="0"/>
                  </a:cubicBezTo>
                  <a:close/>
                </a:path>
              </a:pathLst>
            </a:custGeom>
            <a:solidFill>
              <a:srgbClr val="B3CD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8" name="Freeform 140">
              <a:extLst>
                <a:ext uri="{FF2B5EF4-FFF2-40B4-BE49-F238E27FC236}">
                  <a16:creationId xmlns:a16="http://schemas.microsoft.com/office/drawing/2014/main" id="{2BA8AB3C-2075-0358-8FD8-7B8BB60FB412}"/>
                </a:ext>
              </a:extLst>
            </p:cNvPr>
            <p:cNvSpPr/>
            <p:nvPr/>
          </p:nvSpPr>
          <p:spPr bwMode="auto">
            <a:xfrm>
              <a:off x="6415088" y="3697288"/>
              <a:ext cx="34925" cy="49213"/>
            </a:xfrm>
            <a:custGeom>
              <a:avLst/>
              <a:gdLst>
                <a:gd name="T0" fmla="*/ 0 w 17"/>
                <a:gd name="T1" fmla="*/ 17 h 24"/>
                <a:gd name="T2" fmla="*/ 8 w 17"/>
                <a:gd name="T3" fmla="*/ 1 h 24"/>
                <a:gd name="T4" fmla="*/ 15 w 17"/>
                <a:gd name="T5" fmla="*/ 4 h 24"/>
                <a:gd name="T6" fmla="*/ 4 w 17"/>
                <a:gd name="T7" fmla="*/ 23 h 24"/>
                <a:gd name="T8" fmla="*/ 1 w 17"/>
                <a:gd name="T9" fmla="*/ 21 h 24"/>
                <a:gd name="T10" fmla="*/ 0 w 17"/>
                <a:gd name="T11" fmla="*/ 17 h 24"/>
              </a:gdLst>
              <a:ahLst/>
              <a:cxnLst>
                <a:cxn ang="0">
                  <a:pos x="T0" y="T1"/>
                </a:cxn>
                <a:cxn ang="0">
                  <a:pos x="T2" y="T3"/>
                </a:cxn>
                <a:cxn ang="0">
                  <a:pos x="T4" y="T5"/>
                </a:cxn>
                <a:cxn ang="0">
                  <a:pos x="T6" y="T7"/>
                </a:cxn>
                <a:cxn ang="0">
                  <a:pos x="T8" y="T9"/>
                </a:cxn>
                <a:cxn ang="0">
                  <a:pos x="T10" y="T11"/>
                </a:cxn>
              </a:cxnLst>
              <a:rect l="0" t="0" r="r" b="b"/>
              <a:pathLst>
                <a:path w="17" h="24">
                  <a:moveTo>
                    <a:pt x="0" y="17"/>
                  </a:moveTo>
                  <a:cubicBezTo>
                    <a:pt x="0" y="9"/>
                    <a:pt x="2" y="4"/>
                    <a:pt x="8" y="1"/>
                  </a:cubicBezTo>
                  <a:cubicBezTo>
                    <a:pt x="12" y="0"/>
                    <a:pt x="14" y="0"/>
                    <a:pt x="15" y="4"/>
                  </a:cubicBezTo>
                  <a:cubicBezTo>
                    <a:pt x="17" y="12"/>
                    <a:pt x="12" y="21"/>
                    <a:pt x="4" y="23"/>
                  </a:cubicBezTo>
                  <a:cubicBezTo>
                    <a:pt x="2" y="24"/>
                    <a:pt x="1" y="23"/>
                    <a:pt x="1" y="21"/>
                  </a:cubicBezTo>
                  <a:cubicBezTo>
                    <a:pt x="1" y="19"/>
                    <a:pt x="0" y="17"/>
                    <a:pt x="0" y="17"/>
                  </a:cubicBezTo>
                  <a:close/>
                </a:path>
              </a:pathLst>
            </a:custGeom>
            <a:solidFill>
              <a:srgbClr val="B5C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9" name="Freeform 141">
              <a:extLst>
                <a:ext uri="{FF2B5EF4-FFF2-40B4-BE49-F238E27FC236}">
                  <a16:creationId xmlns:a16="http://schemas.microsoft.com/office/drawing/2014/main" id="{A689B68C-5B71-8D56-7B2A-31988E497E06}"/>
                </a:ext>
              </a:extLst>
            </p:cNvPr>
            <p:cNvSpPr/>
            <p:nvPr/>
          </p:nvSpPr>
          <p:spPr bwMode="auto">
            <a:xfrm>
              <a:off x="6775450" y="3763963"/>
              <a:ext cx="53975" cy="33338"/>
            </a:xfrm>
            <a:custGeom>
              <a:avLst/>
              <a:gdLst>
                <a:gd name="T0" fmla="*/ 15 w 26"/>
                <a:gd name="T1" fmla="*/ 0 h 16"/>
                <a:gd name="T2" fmla="*/ 25 w 26"/>
                <a:gd name="T3" fmla="*/ 3 h 16"/>
                <a:gd name="T4" fmla="*/ 19 w 26"/>
                <a:gd name="T5" fmla="*/ 11 h 16"/>
                <a:gd name="T6" fmla="*/ 2 w 26"/>
                <a:gd name="T7" fmla="*/ 12 h 16"/>
                <a:gd name="T8" fmla="*/ 1 w 26"/>
                <a:gd name="T9" fmla="*/ 9 h 16"/>
                <a:gd name="T10" fmla="*/ 15 w 26"/>
                <a:gd name="T11" fmla="*/ 0 h 16"/>
              </a:gdLst>
              <a:ahLst/>
              <a:cxnLst>
                <a:cxn ang="0">
                  <a:pos x="T0" y="T1"/>
                </a:cxn>
                <a:cxn ang="0">
                  <a:pos x="T2" y="T3"/>
                </a:cxn>
                <a:cxn ang="0">
                  <a:pos x="T4" y="T5"/>
                </a:cxn>
                <a:cxn ang="0">
                  <a:pos x="T6" y="T7"/>
                </a:cxn>
                <a:cxn ang="0">
                  <a:pos x="T8" y="T9"/>
                </a:cxn>
                <a:cxn ang="0">
                  <a:pos x="T10" y="T11"/>
                </a:cxn>
              </a:cxnLst>
              <a:rect l="0" t="0" r="r" b="b"/>
              <a:pathLst>
                <a:path w="26" h="16">
                  <a:moveTo>
                    <a:pt x="15" y="0"/>
                  </a:moveTo>
                  <a:cubicBezTo>
                    <a:pt x="18" y="1"/>
                    <a:pt x="24" y="0"/>
                    <a:pt x="25" y="3"/>
                  </a:cubicBezTo>
                  <a:cubicBezTo>
                    <a:pt x="26" y="6"/>
                    <a:pt x="21" y="8"/>
                    <a:pt x="19" y="11"/>
                  </a:cubicBezTo>
                  <a:cubicBezTo>
                    <a:pt x="14" y="15"/>
                    <a:pt x="8" y="16"/>
                    <a:pt x="2" y="12"/>
                  </a:cubicBezTo>
                  <a:cubicBezTo>
                    <a:pt x="1" y="11"/>
                    <a:pt x="0" y="11"/>
                    <a:pt x="1" y="9"/>
                  </a:cubicBezTo>
                  <a:cubicBezTo>
                    <a:pt x="3" y="4"/>
                    <a:pt x="9" y="0"/>
                    <a:pt x="15" y="0"/>
                  </a:cubicBezTo>
                  <a:close/>
                </a:path>
              </a:pathLst>
            </a:custGeom>
            <a:solidFill>
              <a:srgbClr val="B3C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0" name="Freeform 142">
              <a:extLst>
                <a:ext uri="{FF2B5EF4-FFF2-40B4-BE49-F238E27FC236}">
                  <a16:creationId xmlns:a16="http://schemas.microsoft.com/office/drawing/2014/main" id="{913D70F5-6FBA-DC61-C892-B8D0CAF62F74}"/>
                </a:ext>
              </a:extLst>
            </p:cNvPr>
            <p:cNvSpPr/>
            <p:nvPr/>
          </p:nvSpPr>
          <p:spPr bwMode="auto">
            <a:xfrm>
              <a:off x="6756400" y="3498851"/>
              <a:ext cx="33338" cy="52388"/>
            </a:xfrm>
            <a:custGeom>
              <a:avLst/>
              <a:gdLst>
                <a:gd name="T0" fmla="*/ 1 w 16"/>
                <a:gd name="T1" fmla="*/ 8 h 25"/>
                <a:gd name="T2" fmla="*/ 4 w 16"/>
                <a:gd name="T3" fmla="*/ 1 h 25"/>
                <a:gd name="T4" fmla="*/ 14 w 16"/>
                <a:gd name="T5" fmla="*/ 8 h 25"/>
                <a:gd name="T6" fmla="*/ 14 w 16"/>
                <a:gd name="T7" fmla="*/ 23 h 25"/>
                <a:gd name="T8" fmla="*/ 12 w 16"/>
                <a:gd name="T9" fmla="*/ 24 h 25"/>
                <a:gd name="T10" fmla="*/ 1 w 16"/>
                <a:gd name="T11" fmla="*/ 8 h 25"/>
              </a:gdLst>
              <a:ahLst/>
              <a:cxnLst>
                <a:cxn ang="0">
                  <a:pos x="T0" y="T1"/>
                </a:cxn>
                <a:cxn ang="0">
                  <a:pos x="T2" y="T3"/>
                </a:cxn>
                <a:cxn ang="0">
                  <a:pos x="T4" y="T5"/>
                </a:cxn>
                <a:cxn ang="0">
                  <a:pos x="T6" y="T7"/>
                </a:cxn>
                <a:cxn ang="0">
                  <a:pos x="T8" y="T9"/>
                </a:cxn>
                <a:cxn ang="0">
                  <a:pos x="T10" y="T11"/>
                </a:cxn>
              </a:cxnLst>
              <a:rect l="0" t="0" r="r" b="b"/>
              <a:pathLst>
                <a:path w="16" h="25">
                  <a:moveTo>
                    <a:pt x="1" y="8"/>
                  </a:moveTo>
                  <a:cubicBezTo>
                    <a:pt x="2" y="6"/>
                    <a:pt x="0" y="1"/>
                    <a:pt x="4" y="1"/>
                  </a:cubicBezTo>
                  <a:cubicBezTo>
                    <a:pt x="8" y="0"/>
                    <a:pt x="12" y="4"/>
                    <a:pt x="14" y="8"/>
                  </a:cubicBezTo>
                  <a:cubicBezTo>
                    <a:pt x="16" y="12"/>
                    <a:pt x="15" y="18"/>
                    <a:pt x="14" y="23"/>
                  </a:cubicBezTo>
                  <a:cubicBezTo>
                    <a:pt x="14" y="24"/>
                    <a:pt x="13" y="25"/>
                    <a:pt x="12" y="24"/>
                  </a:cubicBezTo>
                  <a:cubicBezTo>
                    <a:pt x="7" y="22"/>
                    <a:pt x="1" y="14"/>
                    <a:pt x="1" y="8"/>
                  </a:cubicBezTo>
                  <a:close/>
                </a:path>
              </a:pathLst>
            </a:custGeom>
            <a:solidFill>
              <a:srgbClr val="B2C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1" name="Freeform 143">
              <a:extLst>
                <a:ext uri="{FF2B5EF4-FFF2-40B4-BE49-F238E27FC236}">
                  <a16:creationId xmlns:a16="http://schemas.microsoft.com/office/drawing/2014/main" id="{CAC75A79-118C-7304-37BE-AC8F10966FB3}"/>
                </a:ext>
              </a:extLst>
            </p:cNvPr>
            <p:cNvSpPr/>
            <p:nvPr/>
          </p:nvSpPr>
          <p:spPr bwMode="auto">
            <a:xfrm>
              <a:off x="6757988" y="3460751"/>
              <a:ext cx="50800" cy="36513"/>
            </a:xfrm>
            <a:custGeom>
              <a:avLst/>
              <a:gdLst>
                <a:gd name="T0" fmla="*/ 16 w 24"/>
                <a:gd name="T1" fmla="*/ 16 h 17"/>
                <a:gd name="T2" fmla="*/ 1 w 24"/>
                <a:gd name="T3" fmla="*/ 7 h 17"/>
                <a:gd name="T4" fmla="*/ 4 w 24"/>
                <a:gd name="T5" fmla="*/ 2 h 17"/>
                <a:gd name="T6" fmla="*/ 24 w 24"/>
                <a:gd name="T7" fmla="*/ 14 h 17"/>
                <a:gd name="T8" fmla="*/ 21 w 24"/>
                <a:gd name="T9" fmla="*/ 16 h 17"/>
                <a:gd name="T10" fmla="*/ 16 w 24"/>
                <a:gd name="T11" fmla="*/ 16 h 17"/>
              </a:gdLst>
              <a:ahLst/>
              <a:cxnLst>
                <a:cxn ang="0">
                  <a:pos x="T0" y="T1"/>
                </a:cxn>
                <a:cxn ang="0">
                  <a:pos x="T2" y="T3"/>
                </a:cxn>
                <a:cxn ang="0">
                  <a:pos x="T4" y="T5"/>
                </a:cxn>
                <a:cxn ang="0">
                  <a:pos x="T6" y="T7"/>
                </a:cxn>
                <a:cxn ang="0">
                  <a:pos x="T8" y="T9"/>
                </a:cxn>
                <a:cxn ang="0">
                  <a:pos x="T10" y="T11"/>
                </a:cxn>
              </a:cxnLst>
              <a:rect l="0" t="0" r="r" b="b"/>
              <a:pathLst>
                <a:path w="24" h="17">
                  <a:moveTo>
                    <a:pt x="16" y="16"/>
                  </a:moveTo>
                  <a:cubicBezTo>
                    <a:pt x="8" y="17"/>
                    <a:pt x="3" y="13"/>
                    <a:pt x="1" y="7"/>
                  </a:cubicBezTo>
                  <a:cubicBezTo>
                    <a:pt x="0" y="4"/>
                    <a:pt x="1" y="3"/>
                    <a:pt x="4" y="2"/>
                  </a:cubicBezTo>
                  <a:cubicBezTo>
                    <a:pt x="11" y="0"/>
                    <a:pt x="22" y="6"/>
                    <a:pt x="24" y="14"/>
                  </a:cubicBezTo>
                  <a:cubicBezTo>
                    <a:pt x="24" y="16"/>
                    <a:pt x="23" y="16"/>
                    <a:pt x="21" y="16"/>
                  </a:cubicBezTo>
                  <a:cubicBezTo>
                    <a:pt x="20" y="16"/>
                    <a:pt x="18" y="16"/>
                    <a:pt x="16" y="16"/>
                  </a:cubicBezTo>
                  <a:close/>
                </a:path>
              </a:pathLst>
            </a:custGeom>
            <a:solidFill>
              <a:srgbClr val="B2C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2" name="Freeform 144">
              <a:extLst>
                <a:ext uri="{FF2B5EF4-FFF2-40B4-BE49-F238E27FC236}">
                  <a16:creationId xmlns:a16="http://schemas.microsoft.com/office/drawing/2014/main" id="{0A777875-FDEA-5BB9-56FA-A29EEEB0D67D}"/>
                </a:ext>
              </a:extLst>
            </p:cNvPr>
            <p:cNvSpPr/>
            <p:nvPr/>
          </p:nvSpPr>
          <p:spPr bwMode="auto">
            <a:xfrm>
              <a:off x="6804025" y="3551238"/>
              <a:ext cx="53975" cy="36513"/>
            </a:xfrm>
            <a:custGeom>
              <a:avLst/>
              <a:gdLst>
                <a:gd name="T0" fmla="*/ 17 w 25"/>
                <a:gd name="T1" fmla="*/ 1 h 17"/>
                <a:gd name="T2" fmla="*/ 23 w 25"/>
                <a:gd name="T3" fmla="*/ 2 h 17"/>
                <a:gd name="T4" fmla="*/ 21 w 25"/>
                <a:gd name="T5" fmla="*/ 8 h 17"/>
                <a:gd name="T6" fmla="*/ 4 w 25"/>
                <a:gd name="T7" fmla="*/ 15 h 17"/>
                <a:gd name="T8" fmla="*/ 1 w 25"/>
                <a:gd name="T9" fmla="*/ 10 h 17"/>
                <a:gd name="T10" fmla="*/ 17 w 25"/>
                <a:gd name="T11" fmla="*/ 1 h 17"/>
              </a:gdLst>
              <a:ahLst/>
              <a:cxnLst>
                <a:cxn ang="0">
                  <a:pos x="T0" y="T1"/>
                </a:cxn>
                <a:cxn ang="0">
                  <a:pos x="T2" y="T3"/>
                </a:cxn>
                <a:cxn ang="0">
                  <a:pos x="T4" y="T5"/>
                </a:cxn>
                <a:cxn ang="0">
                  <a:pos x="T6" y="T7"/>
                </a:cxn>
                <a:cxn ang="0">
                  <a:pos x="T8" y="T9"/>
                </a:cxn>
                <a:cxn ang="0">
                  <a:pos x="T10" y="T11"/>
                </a:cxn>
              </a:cxnLst>
              <a:rect l="0" t="0" r="r" b="b"/>
              <a:pathLst>
                <a:path w="25" h="17">
                  <a:moveTo>
                    <a:pt x="17" y="1"/>
                  </a:moveTo>
                  <a:cubicBezTo>
                    <a:pt x="19" y="1"/>
                    <a:pt x="22" y="0"/>
                    <a:pt x="23" y="2"/>
                  </a:cubicBezTo>
                  <a:cubicBezTo>
                    <a:pt x="25" y="4"/>
                    <a:pt x="22" y="6"/>
                    <a:pt x="21" y="8"/>
                  </a:cubicBezTo>
                  <a:cubicBezTo>
                    <a:pt x="15" y="15"/>
                    <a:pt x="11" y="17"/>
                    <a:pt x="4" y="15"/>
                  </a:cubicBezTo>
                  <a:cubicBezTo>
                    <a:pt x="1" y="15"/>
                    <a:pt x="0" y="13"/>
                    <a:pt x="1" y="10"/>
                  </a:cubicBezTo>
                  <a:cubicBezTo>
                    <a:pt x="3" y="4"/>
                    <a:pt x="8" y="1"/>
                    <a:pt x="17" y="1"/>
                  </a:cubicBezTo>
                  <a:close/>
                </a:path>
              </a:pathLst>
            </a:custGeom>
            <a:solidFill>
              <a:srgbClr val="B2C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3" name="Freeform 145">
              <a:extLst>
                <a:ext uri="{FF2B5EF4-FFF2-40B4-BE49-F238E27FC236}">
                  <a16:creationId xmlns:a16="http://schemas.microsoft.com/office/drawing/2014/main" id="{2D0E4484-DE71-E810-BA5F-270DE37DF482}"/>
                </a:ext>
              </a:extLst>
            </p:cNvPr>
            <p:cNvSpPr/>
            <p:nvPr/>
          </p:nvSpPr>
          <p:spPr bwMode="auto">
            <a:xfrm>
              <a:off x="6757988" y="3941763"/>
              <a:ext cx="39688" cy="46038"/>
            </a:xfrm>
            <a:custGeom>
              <a:avLst/>
              <a:gdLst>
                <a:gd name="T0" fmla="*/ 1 w 19"/>
                <a:gd name="T1" fmla="*/ 6 h 22"/>
                <a:gd name="T2" fmla="*/ 8 w 19"/>
                <a:gd name="T3" fmla="*/ 1 h 22"/>
                <a:gd name="T4" fmla="*/ 17 w 19"/>
                <a:gd name="T5" fmla="*/ 19 h 22"/>
                <a:gd name="T6" fmla="*/ 12 w 19"/>
                <a:gd name="T7" fmla="*/ 21 h 22"/>
                <a:gd name="T8" fmla="*/ 1 w 19"/>
                <a:gd name="T9" fmla="*/ 6 h 22"/>
              </a:gdLst>
              <a:ahLst/>
              <a:cxnLst>
                <a:cxn ang="0">
                  <a:pos x="T0" y="T1"/>
                </a:cxn>
                <a:cxn ang="0">
                  <a:pos x="T2" y="T3"/>
                </a:cxn>
                <a:cxn ang="0">
                  <a:pos x="T4" y="T5"/>
                </a:cxn>
                <a:cxn ang="0">
                  <a:pos x="T6" y="T7"/>
                </a:cxn>
                <a:cxn ang="0">
                  <a:pos x="T8" y="T9"/>
                </a:cxn>
              </a:cxnLst>
              <a:rect l="0" t="0" r="r" b="b"/>
              <a:pathLst>
                <a:path w="19" h="22">
                  <a:moveTo>
                    <a:pt x="1" y="6"/>
                  </a:moveTo>
                  <a:cubicBezTo>
                    <a:pt x="0" y="0"/>
                    <a:pt x="3" y="0"/>
                    <a:pt x="8" y="1"/>
                  </a:cubicBezTo>
                  <a:cubicBezTo>
                    <a:pt x="14" y="3"/>
                    <a:pt x="19" y="12"/>
                    <a:pt x="17" y="19"/>
                  </a:cubicBezTo>
                  <a:cubicBezTo>
                    <a:pt x="17" y="22"/>
                    <a:pt x="14" y="21"/>
                    <a:pt x="12" y="21"/>
                  </a:cubicBezTo>
                  <a:cubicBezTo>
                    <a:pt x="6" y="20"/>
                    <a:pt x="1" y="13"/>
                    <a:pt x="1" y="6"/>
                  </a:cubicBezTo>
                  <a:close/>
                </a:path>
              </a:pathLst>
            </a:custGeom>
            <a:solidFill>
              <a:srgbClr val="BFD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4" name="Freeform 146">
              <a:extLst>
                <a:ext uri="{FF2B5EF4-FFF2-40B4-BE49-F238E27FC236}">
                  <a16:creationId xmlns:a16="http://schemas.microsoft.com/office/drawing/2014/main" id="{138CD7DE-4CE6-F3E4-91E8-AD12190A9C44}"/>
                </a:ext>
              </a:extLst>
            </p:cNvPr>
            <p:cNvSpPr/>
            <p:nvPr/>
          </p:nvSpPr>
          <p:spPr bwMode="auto">
            <a:xfrm>
              <a:off x="6686550" y="3922713"/>
              <a:ext cx="30163" cy="74613"/>
            </a:xfrm>
            <a:custGeom>
              <a:avLst/>
              <a:gdLst>
                <a:gd name="T0" fmla="*/ 3 w 14"/>
                <a:gd name="T1" fmla="*/ 36 h 36"/>
                <a:gd name="T2" fmla="*/ 2 w 14"/>
                <a:gd name="T3" fmla="*/ 26 h 36"/>
                <a:gd name="T4" fmla="*/ 8 w 14"/>
                <a:gd name="T5" fmla="*/ 6 h 36"/>
                <a:gd name="T6" fmla="*/ 11 w 14"/>
                <a:gd name="T7" fmla="*/ 0 h 36"/>
                <a:gd name="T8" fmla="*/ 10 w 14"/>
                <a:gd name="T9" fmla="*/ 15 h 36"/>
                <a:gd name="T10" fmla="*/ 3 w 14"/>
                <a:gd name="T11" fmla="*/ 36 h 36"/>
              </a:gdLst>
              <a:ahLst/>
              <a:cxnLst>
                <a:cxn ang="0">
                  <a:pos x="T0" y="T1"/>
                </a:cxn>
                <a:cxn ang="0">
                  <a:pos x="T2" y="T3"/>
                </a:cxn>
                <a:cxn ang="0">
                  <a:pos x="T4" y="T5"/>
                </a:cxn>
                <a:cxn ang="0">
                  <a:pos x="T6" y="T7"/>
                </a:cxn>
                <a:cxn ang="0">
                  <a:pos x="T8" y="T9"/>
                </a:cxn>
                <a:cxn ang="0">
                  <a:pos x="T10" y="T11"/>
                </a:cxn>
              </a:cxnLst>
              <a:rect l="0" t="0" r="r" b="b"/>
              <a:pathLst>
                <a:path w="14" h="36">
                  <a:moveTo>
                    <a:pt x="3" y="36"/>
                  </a:moveTo>
                  <a:cubicBezTo>
                    <a:pt x="3" y="33"/>
                    <a:pt x="3" y="30"/>
                    <a:pt x="2" y="26"/>
                  </a:cubicBezTo>
                  <a:cubicBezTo>
                    <a:pt x="0" y="19"/>
                    <a:pt x="1" y="12"/>
                    <a:pt x="8" y="6"/>
                  </a:cubicBezTo>
                  <a:cubicBezTo>
                    <a:pt x="10" y="4"/>
                    <a:pt x="11" y="2"/>
                    <a:pt x="11" y="0"/>
                  </a:cubicBezTo>
                  <a:cubicBezTo>
                    <a:pt x="14" y="5"/>
                    <a:pt x="11" y="10"/>
                    <a:pt x="10" y="15"/>
                  </a:cubicBezTo>
                  <a:cubicBezTo>
                    <a:pt x="8" y="22"/>
                    <a:pt x="6" y="30"/>
                    <a:pt x="3" y="36"/>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5" name="Freeform 147">
              <a:extLst>
                <a:ext uri="{FF2B5EF4-FFF2-40B4-BE49-F238E27FC236}">
                  <a16:creationId xmlns:a16="http://schemas.microsoft.com/office/drawing/2014/main" id="{C14F3A5A-488E-C2D7-2A3D-9AF0AB6860D1}"/>
                </a:ext>
              </a:extLst>
            </p:cNvPr>
            <p:cNvSpPr/>
            <p:nvPr/>
          </p:nvSpPr>
          <p:spPr bwMode="auto">
            <a:xfrm>
              <a:off x="6564313" y="3900488"/>
              <a:ext cx="36513" cy="41275"/>
            </a:xfrm>
            <a:custGeom>
              <a:avLst/>
              <a:gdLst>
                <a:gd name="T0" fmla="*/ 6 w 17"/>
                <a:gd name="T1" fmla="*/ 5 h 19"/>
                <a:gd name="T2" fmla="*/ 14 w 17"/>
                <a:gd name="T3" fmla="*/ 4 h 19"/>
                <a:gd name="T4" fmla="*/ 13 w 17"/>
                <a:gd name="T5" fmla="*/ 17 h 19"/>
                <a:gd name="T6" fmla="*/ 2 w 17"/>
                <a:gd name="T7" fmla="*/ 16 h 19"/>
                <a:gd name="T8" fmla="*/ 6 w 17"/>
                <a:gd name="T9" fmla="*/ 5 h 19"/>
              </a:gdLst>
              <a:ahLst/>
              <a:cxnLst>
                <a:cxn ang="0">
                  <a:pos x="T0" y="T1"/>
                </a:cxn>
                <a:cxn ang="0">
                  <a:pos x="T2" y="T3"/>
                </a:cxn>
                <a:cxn ang="0">
                  <a:pos x="T4" y="T5"/>
                </a:cxn>
                <a:cxn ang="0">
                  <a:pos x="T6" y="T7"/>
                </a:cxn>
                <a:cxn ang="0">
                  <a:pos x="T8" y="T9"/>
                </a:cxn>
              </a:cxnLst>
              <a:rect l="0" t="0" r="r" b="b"/>
              <a:pathLst>
                <a:path w="17" h="19">
                  <a:moveTo>
                    <a:pt x="6" y="5"/>
                  </a:moveTo>
                  <a:cubicBezTo>
                    <a:pt x="8" y="4"/>
                    <a:pt x="11" y="0"/>
                    <a:pt x="14" y="4"/>
                  </a:cubicBezTo>
                  <a:cubicBezTo>
                    <a:pt x="17" y="8"/>
                    <a:pt x="17" y="12"/>
                    <a:pt x="13" y="17"/>
                  </a:cubicBezTo>
                  <a:cubicBezTo>
                    <a:pt x="9" y="19"/>
                    <a:pt x="4" y="19"/>
                    <a:pt x="2" y="16"/>
                  </a:cubicBezTo>
                  <a:cubicBezTo>
                    <a:pt x="0" y="11"/>
                    <a:pt x="2" y="8"/>
                    <a:pt x="6" y="5"/>
                  </a:cubicBezTo>
                  <a:close/>
                </a:path>
              </a:pathLst>
            </a:custGeom>
            <a:solidFill>
              <a:srgbClr val="B3C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6" name="Freeform 148">
              <a:extLst>
                <a:ext uri="{FF2B5EF4-FFF2-40B4-BE49-F238E27FC236}">
                  <a16:creationId xmlns:a16="http://schemas.microsoft.com/office/drawing/2014/main" id="{6AC3832A-B71A-EB3F-CEDF-CFDC464DD366}"/>
                </a:ext>
              </a:extLst>
            </p:cNvPr>
            <p:cNvSpPr/>
            <p:nvPr/>
          </p:nvSpPr>
          <p:spPr bwMode="auto">
            <a:xfrm>
              <a:off x="6564313" y="3911601"/>
              <a:ext cx="26988" cy="44450"/>
            </a:xfrm>
            <a:custGeom>
              <a:avLst/>
              <a:gdLst>
                <a:gd name="T0" fmla="*/ 6 w 13"/>
                <a:gd name="T1" fmla="*/ 0 h 21"/>
                <a:gd name="T2" fmla="*/ 3 w 13"/>
                <a:gd name="T3" fmla="*/ 9 h 21"/>
                <a:gd name="T4" fmla="*/ 13 w 13"/>
                <a:gd name="T5" fmla="*/ 12 h 21"/>
                <a:gd name="T6" fmla="*/ 1 w 13"/>
                <a:gd name="T7" fmla="*/ 21 h 21"/>
                <a:gd name="T8" fmla="*/ 1 w 13"/>
                <a:gd name="T9" fmla="*/ 7 h 21"/>
                <a:gd name="T10" fmla="*/ 6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6" y="0"/>
                  </a:moveTo>
                  <a:cubicBezTo>
                    <a:pt x="4" y="3"/>
                    <a:pt x="0" y="6"/>
                    <a:pt x="3" y="9"/>
                  </a:cubicBezTo>
                  <a:cubicBezTo>
                    <a:pt x="5" y="12"/>
                    <a:pt x="9" y="14"/>
                    <a:pt x="13" y="12"/>
                  </a:cubicBezTo>
                  <a:cubicBezTo>
                    <a:pt x="11" y="16"/>
                    <a:pt x="6" y="17"/>
                    <a:pt x="1" y="21"/>
                  </a:cubicBezTo>
                  <a:cubicBezTo>
                    <a:pt x="1" y="16"/>
                    <a:pt x="0" y="12"/>
                    <a:pt x="1" y="7"/>
                  </a:cubicBezTo>
                  <a:cubicBezTo>
                    <a:pt x="1" y="4"/>
                    <a:pt x="1" y="0"/>
                    <a:pt x="6" y="0"/>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7" name="Freeform 149">
              <a:extLst>
                <a:ext uri="{FF2B5EF4-FFF2-40B4-BE49-F238E27FC236}">
                  <a16:creationId xmlns:a16="http://schemas.microsoft.com/office/drawing/2014/main" id="{BF0FE836-C3AE-01EB-D655-D44C09A996B1}"/>
                </a:ext>
              </a:extLst>
            </p:cNvPr>
            <p:cNvSpPr/>
            <p:nvPr/>
          </p:nvSpPr>
          <p:spPr bwMode="auto">
            <a:xfrm>
              <a:off x="6661150" y="3984626"/>
              <a:ext cx="20638" cy="23813"/>
            </a:xfrm>
            <a:custGeom>
              <a:avLst/>
              <a:gdLst>
                <a:gd name="T0" fmla="*/ 0 w 10"/>
                <a:gd name="T1" fmla="*/ 2 h 11"/>
                <a:gd name="T2" fmla="*/ 9 w 10"/>
                <a:gd name="T3" fmla="*/ 4 h 11"/>
                <a:gd name="T4" fmla="*/ 7 w 10"/>
                <a:gd name="T5" fmla="*/ 11 h 11"/>
                <a:gd name="T6" fmla="*/ 0 w 10"/>
                <a:gd name="T7" fmla="*/ 2 h 11"/>
              </a:gdLst>
              <a:ahLst/>
              <a:cxnLst>
                <a:cxn ang="0">
                  <a:pos x="T0" y="T1"/>
                </a:cxn>
                <a:cxn ang="0">
                  <a:pos x="T2" y="T3"/>
                </a:cxn>
                <a:cxn ang="0">
                  <a:pos x="T4" y="T5"/>
                </a:cxn>
                <a:cxn ang="0">
                  <a:pos x="T6" y="T7"/>
                </a:cxn>
              </a:cxnLst>
              <a:rect l="0" t="0" r="r" b="b"/>
              <a:pathLst>
                <a:path w="10" h="11">
                  <a:moveTo>
                    <a:pt x="0" y="2"/>
                  </a:moveTo>
                  <a:cubicBezTo>
                    <a:pt x="3" y="2"/>
                    <a:pt x="7" y="0"/>
                    <a:pt x="9" y="4"/>
                  </a:cubicBezTo>
                  <a:cubicBezTo>
                    <a:pt x="10" y="6"/>
                    <a:pt x="9" y="9"/>
                    <a:pt x="7" y="11"/>
                  </a:cubicBezTo>
                  <a:cubicBezTo>
                    <a:pt x="4" y="8"/>
                    <a:pt x="2" y="5"/>
                    <a:pt x="0" y="2"/>
                  </a:cubicBezTo>
                  <a:close/>
                </a:path>
              </a:pathLst>
            </a:custGeom>
            <a:solidFill>
              <a:srgbClr val="B2C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8" name="Freeform 150">
              <a:extLst>
                <a:ext uri="{FF2B5EF4-FFF2-40B4-BE49-F238E27FC236}">
                  <a16:creationId xmlns:a16="http://schemas.microsoft.com/office/drawing/2014/main" id="{0A0AA612-784A-DCAE-BEF0-FF2C96DFA5A7}"/>
                </a:ext>
              </a:extLst>
            </p:cNvPr>
            <p:cNvSpPr/>
            <p:nvPr/>
          </p:nvSpPr>
          <p:spPr bwMode="auto">
            <a:xfrm>
              <a:off x="5953125" y="3327401"/>
              <a:ext cx="136525" cy="157163"/>
            </a:xfrm>
            <a:custGeom>
              <a:avLst/>
              <a:gdLst>
                <a:gd name="T0" fmla="*/ 64 w 65"/>
                <a:gd name="T1" fmla="*/ 30 h 74"/>
                <a:gd name="T2" fmla="*/ 52 w 65"/>
                <a:gd name="T3" fmla="*/ 50 h 74"/>
                <a:gd name="T4" fmla="*/ 49 w 65"/>
                <a:gd name="T5" fmla="*/ 43 h 74"/>
                <a:gd name="T6" fmla="*/ 49 w 65"/>
                <a:gd name="T7" fmla="*/ 23 h 74"/>
                <a:gd name="T8" fmla="*/ 45 w 65"/>
                <a:gd name="T9" fmla="*/ 18 h 74"/>
                <a:gd name="T10" fmla="*/ 42 w 65"/>
                <a:gd name="T11" fmla="*/ 23 h 74"/>
                <a:gd name="T12" fmla="*/ 42 w 65"/>
                <a:gd name="T13" fmla="*/ 45 h 74"/>
                <a:gd name="T14" fmla="*/ 45 w 65"/>
                <a:gd name="T15" fmla="*/ 51 h 74"/>
                <a:gd name="T16" fmla="*/ 44 w 65"/>
                <a:gd name="T17" fmla="*/ 56 h 74"/>
                <a:gd name="T18" fmla="*/ 32 w 65"/>
                <a:gd name="T19" fmla="*/ 62 h 74"/>
                <a:gd name="T20" fmla="*/ 6 w 65"/>
                <a:gd name="T21" fmla="*/ 71 h 74"/>
                <a:gd name="T22" fmla="*/ 1 w 65"/>
                <a:gd name="T23" fmla="*/ 70 h 74"/>
                <a:gd name="T24" fmla="*/ 15 w 65"/>
                <a:gd name="T25" fmla="*/ 22 h 74"/>
                <a:gd name="T26" fmla="*/ 43 w 65"/>
                <a:gd name="T27" fmla="*/ 3 h 74"/>
                <a:gd name="T28" fmla="*/ 56 w 65"/>
                <a:gd name="T29" fmla="*/ 0 h 74"/>
                <a:gd name="T30" fmla="*/ 60 w 65"/>
                <a:gd name="T31" fmla="*/ 0 h 74"/>
                <a:gd name="T32" fmla="*/ 62 w 65"/>
                <a:gd name="T33" fmla="*/ 4 h 74"/>
                <a:gd name="T34" fmla="*/ 63 w 65"/>
                <a:gd name="T35" fmla="*/ 23 h 74"/>
                <a:gd name="T36" fmla="*/ 64 w 65"/>
                <a:gd name="T37" fmla="*/ 3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4">
                  <a:moveTo>
                    <a:pt x="64" y="30"/>
                  </a:moveTo>
                  <a:cubicBezTo>
                    <a:pt x="63" y="38"/>
                    <a:pt x="57" y="44"/>
                    <a:pt x="52" y="50"/>
                  </a:cubicBezTo>
                  <a:cubicBezTo>
                    <a:pt x="48" y="49"/>
                    <a:pt x="49" y="46"/>
                    <a:pt x="49" y="43"/>
                  </a:cubicBezTo>
                  <a:cubicBezTo>
                    <a:pt x="49" y="36"/>
                    <a:pt x="49" y="29"/>
                    <a:pt x="49" y="23"/>
                  </a:cubicBezTo>
                  <a:cubicBezTo>
                    <a:pt x="49" y="20"/>
                    <a:pt x="49" y="17"/>
                    <a:pt x="45" y="18"/>
                  </a:cubicBezTo>
                  <a:cubicBezTo>
                    <a:pt x="42" y="18"/>
                    <a:pt x="42" y="20"/>
                    <a:pt x="42" y="23"/>
                  </a:cubicBezTo>
                  <a:cubicBezTo>
                    <a:pt x="42" y="30"/>
                    <a:pt x="42" y="37"/>
                    <a:pt x="42" y="45"/>
                  </a:cubicBezTo>
                  <a:cubicBezTo>
                    <a:pt x="42" y="47"/>
                    <a:pt x="43" y="49"/>
                    <a:pt x="45" y="51"/>
                  </a:cubicBezTo>
                  <a:cubicBezTo>
                    <a:pt x="46" y="53"/>
                    <a:pt x="46" y="54"/>
                    <a:pt x="44" y="56"/>
                  </a:cubicBezTo>
                  <a:cubicBezTo>
                    <a:pt x="41" y="59"/>
                    <a:pt x="36" y="61"/>
                    <a:pt x="32" y="62"/>
                  </a:cubicBezTo>
                  <a:cubicBezTo>
                    <a:pt x="23" y="65"/>
                    <a:pt x="14" y="69"/>
                    <a:pt x="6" y="71"/>
                  </a:cubicBezTo>
                  <a:cubicBezTo>
                    <a:pt x="4" y="72"/>
                    <a:pt x="0" y="74"/>
                    <a:pt x="1" y="70"/>
                  </a:cubicBezTo>
                  <a:cubicBezTo>
                    <a:pt x="5" y="54"/>
                    <a:pt x="6" y="36"/>
                    <a:pt x="15" y="22"/>
                  </a:cubicBezTo>
                  <a:cubicBezTo>
                    <a:pt x="22" y="12"/>
                    <a:pt x="30" y="4"/>
                    <a:pt x="43" y="3"/>
                  </a:cubicBezTo>
                  <a:cubicBezTo>
                    <a:pt x="47" y="2"/>
                    <a:pt x="52" y="1"/>
                    <a:pt x="56" y="0"/>
                  </a:cubicBezTo>
                  <a:cubicBezTo>
                    <a:pt x="57" y="0"/>
                    <a:pt x="59" y="0"/>
                    <a:pt x="60" y="0"/>
                  </a:cubicBezTo>
                  <a:cubicBezTo>
                    <a:pt x="63" y="0"/>
                    <a:pt x="64" y="2"/>
                    <a:pt x="62" y="4"/>
                  </a:cubicBezTo>
                  <a:cubicBezTo>
                    <a:pt x="57" y="11"/>
                    <a:pt x="57" y="17"/>
                    <a:pt x="63" y="23"/>
                  </a:cubicBezTo>
                  <a:cubicBezTo>
                    <a:pt x="65" y="25"/>
                    <a:pt x="65" y="27"/>
                    <a:pt x="64" y="30"/>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9" name="Freeform 151">
              <a:extLst>
                <a:ext uri="{FF2B5EF4-FFF2-40B4-BE49-F238E27FC236}">
                  <a16:creationId xmlns:a16="http://schemas.microsoft.com/office/drawing/2014/main" id="{F55F267D-ED9A-7EB2-C63B-7DED0539A97C}"/>
                </a:ext>
              </a:extLst>
            </p:cNvPr>
            <p:cNvSpPr/>
            <p:nvPr/>
          </p:nvSpPr>
          <p:spPr bwMode="auto">
            <a:xfrm>
              <a:off x="5903913" y="3616326"/>
              <a:ext cx="84138" cy="166688"/>
            </a:xfrm>
            <a:custGeom>
              <a:avLst/>
              <a:gdLst>
                <a:gd name="T0" fmla="*/ 0 w 40"/>
                <a:gd name="T1" fmla="*/ 34 h 79"/>
                <a:gd name="T2" fmla="*/ 17 w 40"/>
                <a:gd name="T3" fmla="*/ 2 h 79"/>
                <a:gd name="T4" fmla="*/ 21 w 40"/>
                <a:gd name="T5" fmla="*/ 2 h 79"/>
                <a:gd name="T6" fmla="*/ 35 w 40"/>
                <a:gd name="T7" fmla="*/ 19 h 79"/>
                <a:gd name="T8" fmla="*/ 33 w 40"/>
                <a:gd name="T9" fmla="*/ 54 h 79"/>
                <a:gd name="T10" fmla="*/ 22 w 40"/>
                <a:gd name="T11" fmla="*/ 75 h 79"/>
                <a:gd name="T12" fmla="*/ 18 w 40"/>
                <a:gd name="T13" fmla="*/ 76 h 79"/>
                <a:gd name="T14" fmla="*/ 0 w 40"/>
                <a:gd name="T15" fmla="*/ 39 h 79"/>
                <a:gd name="T16" fmla="*/ 0 w 40"/>
                <a:gd name="T17" fmla="*/ 3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9">
                  <a:moveTo>
                    <a:pt x="0" y="34"/>
                  </a:moveTo>
                  <a:cubicBezTo>
                    <a:pt x="0" y="20"/>
                    <a:pt x="9" y="11"/>
                    <a:pt x="17" y="2"/>
                  </a:cubicBezTo>
                  <a:cubicBezTo>
                    <a:pt x="18" y="0"/>
                    <a:pt x="20" y="0"/>
                    <a:pt x="21" y="2"/>
                  </a:cubicBezTo>
                  <a:cubicBezTo>
                    <a:pt x="26" y="7"/>
                    <a:pt x="31" y="12"/>
                    <a:pt x="35" y="19"/>
                  </a:cubicBezTo>
                  <a:cubicBezTo>
                    <a:pt x="40" y="31"/>
                    <a:pt x="39" y="43"/>
                    <a:pt x="33" y="54"/>
                  </a:cubicBezTo>
                  <a:cubicBezTo>
                    <a:pt x="30" y="61"/>
                    <a:pt x="26" y="68"/>
                    <a:pt x="22" y="75"/>
                  </a:cubicBezTo>
                  <a:cubicBezTo>
                    <a:pt x="21" y="76"/>
                    <a:pt x="20" y="79"/>
                    <a:pt x="18" y="76"/>
                  </a:cubicBezTo>
                  <a:cubicBezTo>
                    <a:pt x="12" y="64"/>
                    <a:pt x="3" y="53"/>
                    <a:pt x="0" y="39"/>
                  </a:cubicBezTo>
                  <a:cubicBezTo>
                    <a:pt x="0" y="37"/>
                    <a:pt x="0" y="36"/>
                    <a:pt x="0" y="34"/>
                  </a:cubicBezTo>
                  <a:close/>
                </a:path>
              </a:pathLst>
            </a:custGeom>
            <a:solidFill>
              <a:srgbClr val="B3C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0" name="Freeform 152">
              <a:extLst>
                <a:ext uri="{FF2B5EF4-FFF2-40B4-BE49-F238E27FC236}">
                  <a16:creationId xmlns:a16="http://schemas.microsoft.com/office/drawing/2014/main" id="{D21EA33E-B098-3117-4BF2-4AF3641B0506}"/>
                </a:ext>
              </a:extLst>
            </p:cNvPr>
            <p:cNvSpPr/>
            <p:nvPr/>
          </p:nvSpPr>
          <p:spPr bwMode="auto">
            <a:xfrm>
              <a:off x="5948363" y="3089276"/>
              <a:ext cx="88900" cy="160338"/>
            </a:xfrm>
            <a:custGeom>
              <a:avLst/>
              <a:gdLst>
                <a:gd name="T0" fmla="*/ 8 w 42"/>
                <a:gd name="T1" fmla="*/ 0 h 76"/>
                <a:gd name="T2" fmla="*/ 33 w 42"/>
                <a:gd name="T3" fmla="*/ 26 h 76"/>
                <a:gd name="T4" fmla="*/ 36 w 42"/>
                <a:gd name="T5" fmla="*/ 62 h 76"/>
                <a:gd name="T6" fmla="*/ 32 w 42"/>
                <a:gd name="T7" fmla="*/ 70 h 76"/>
                <a:gd name="T8" fmla="*/ 23 w 42"/>
                <a:gd name="T9" fmla="*/ 72 h 76"/>
                <a:gd name="T10" fmla="*/ 0 w 42"/>
                <a:gd name="T11" fmla="*/ 36 h 76"/>
                <a:gd name="T12" fmla="*/ 8 w 42"/>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8" y="0"/>
                  </a:moveTo>
                  <a:cubicBezTo>
                    <a:pt x="17" y="9"/>
                    <a:pt x="26" y="17"/>
                    <a:pt x="33" y="26"/>
                  </a:cubicBezTo>
                  <a:cubicBezTo>
                    <a:pt x="40" y="37"/>
                    <a:pt x="42" y="49"/>
                    <a:pt x="36" y="62"/>
                  </a:cubicBezTo>
                  <a:cubicBezTo>
                    <a:pt x="35" y="64"/>
                    <a:pt x="33" y="67"/>
                    <a:pt x="32" y="70"/>
                  </a:cubicBezTo>
                  <a:cubicBezTo>
                    <a:pt x="30" y="76"/>
                    <a:pt x="27" y="75"/>
                    <a:pt x="23" y="72"/>
                  </a:cubicBezTo>
                  <a:cubicBezTo>
                    <a:pt x="9" y="64"/>
                    <a:pt x="0" y="53"/>
                    <a:pt x="0" y="36"/>
                  </a:cubicBezTo>
                  <a:cubicBezTo>
                    <a:pt x="1" y="24"/>
                    <a:pt x="6" y="13"/>
                    <a:pt x="8" y="0"/>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1" name="Freeform 153">
              <a:extLst>
                <a:ext uri="{FF2B5EF4-FFF2-40B4-BE49-F238E27FC236}">
                  <a16:creationId xmlns:a16="http://schemas.microsoft.com/office/drawing/2014/main" id="{7CCC5FCD-7AA3-9C9E-805E-15C00BB29D82}"/>
                </a:ext>
              </a:extLst>
            </p:cNvPr>
            <p:cNvSpPr/>
            <p:nvPr/>
          </p:nvSpPr>
          <p:spPr bwMode="auto">
            <a:xfrm>
              <a:off x="5724525" y="3640138"/>
              <a:ext cx="117475" cy="119063"/>
            </a:xfrm>
            <a:custGeom>
              <a:avLst/>
              <a:gdLst>
                <a:gd name="T0" fmla="*/ 0 w 55"/>
                <a:gd name="T1" fmla="*/ 57 h 57"/>
                <a:gd name="T2" fmla="*/ 17 w 55"/>
                <a:gd name="T3" fmla="*/ 12 h 57"/>
                <a:gd name="T4" fmla="*/ 52 w 55"/>
                <a:gd name="T5" fmla="*/ 0 h 57"/>
                <a:gd name="T6" fmla="*/ 55 w 55"/>
                <a:gd name="T7" fmla="*/ 4 h 57"/>
                <a:gd name="T8" fmla="*/ 26 w 55"/>
                <a:gd name="T9" fmla="*/ 49 h 57"/>
                <a:gd name="T10" fmla="*/ 0 w 55"/>
                <a:gd name="T11" fmla="*/ 57 h 57"/>
              </a:gdLst>
              <a:ahLst/>
              <a:cxnLst>
                <a:cxn ang="0">
                  <a:pos x="T0" y="T1"/>
                </a:cxn>
                <a:cxn ang="0">
                  <a:pos x="T2" y="T3"/>
                </a:cxn>
                <a:cxn ang="0">
                  <a:pos x="T4" y="T5"/>
                </a:cxn>
                <a:cxn ang="0">
                  <a:pos x="T6" y="T7"/>
                </a:cxn>
                <a:cxn ang="0">
                  <a:pos x="T8" y="T9"/>
                </a:cxn>
                <a:cxn ang="0">
                  <a:pos x="T10" y="T11"/>
                </a:cxn>
              </a:cxnLst>
              <a:rect l="0" t="0" r="r" b="b"/>
              <a:pathLst>
                <a:path w="55" h="57">
                  <a:moveTo>
                    <a:pt x="0" y="57"/>
                  </a:moveTo>
                  <a:cubicBezTo>
                    <a:pt x="5" y="41"/>
                    <a:pt x="6" y="25"/>
                    <a:pt x="17" y="12"/>
                  </a:cubicBezTo>
                  <a:cubicBezTo>
                    <a:pt x="26" y="2"/>
                    <a:pt x="39" y="1"/>
                    <a:pt x="52" y="0"/>
                  </a:cubicBezTo>
                  <a:cubicBezTo>
                    <a:pt x="55" y="0"/>
                    <a:pt x="55" y="1"/>
                    <a:pt x="55" y="4"/>
                  </a:cubicBezTo>
                  <a:cubicBezTo>
                    <a:pt x="54" y="25"/>
                    <a:pt x="51" y="40"/>
                    <a:pt x="26" y="49"/>
                  </a:cubicBezTo>
                  <a:cubicBezTo>
                    <a:pt x="18" y="52"/>
                    <a:pt x="10" y="54"/>
                    <a:pt x="0" y="57"/>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2" name="Freeform 154">
              <a:extLst>
                <a:ext uri="{FF2B5EF4-FFF2-40B4-BE49-F238E27FC236}">
                  <a16:creationId xmlns:a16="http://schemas.microsoft.com/office/drawing/2014/main" id="{2ED1E04A-5AE9-AE5B-585A-6C62A60B70B6}"/>
                </a:ext>
              </a:extLst>
            </p:cNvPr>
            <p:cNvSpPr/>
            <p:nvPr/>
          </p:nvSpPr>
          <p:spPr bwMode="auto">
            <a:xfrm>
              <a:off x="5778500" y="3246438"/>
              <a:ext cx="163513" cy="92075"/>
            </a:xfrm>
            <a:custGeom>
              <a:avLst/>
              <a:gdLst>
                <a:gd name="T0" fmla="*/ 0 w 78"/>
                <a:gd name="T1" fmla="*/ 11 h 44"/>
                <a:gd name="T2" fmla="*/ 36 w 78"/>
                <a:gd name="T3" fmla="*/ 2 h 44"/>
                <a:gd name="T4" fmla="*/ 69 w 78"/>
                <a:gd name="T5" fmla="*/ 17 h 44"/>
                <a:gd name="T6" fmla="*/ 64 w 78"/>
                <a:gd name="T7" fmla="*/ 35 h 44"/>
                <a:gd name="T8" fmla="*/ 19 w 78"/>
                <a:gd name="T9" fmla="*/ 29 h 44"/>
                <a:gd name="T10" fmla="*/ 0 w 78"/>
                <a:gd name="T11" fmla="*/ 11 h 44"/>
              </a:gdLst>
              <a:ahLst/>
              <a:cxnLst>
                <a:cxn ang="0">
                  <a:pos x="T0" y="T1"/>
                </a:cxn>
                <a:cxn ang="0">
                  <a:pos x="T2" y="T3"/>
                </a:cxn>
                <a:cxn ang="0">
                  <a:pos x="T4" y="T5"/>
                </a:cxn>
                <a:cxn ang="0">
                  <a:pos x="T6" y="T7"/>
                </a:cxn>
                <a:cxn ang="0">
                  <a:pos x="T8" y="T9"/>
                </a:cxn>
                <a:cxn ang="0">
                  <a:pos x="T10" y="T11"/>
                </a:cxn>
              </a:cxnLst>
              <a:rect l="0" t="0" r="r" b="b"/>
              <a:pathLst>
                <a:path w="78" h="44">
                  <a:moveTo>
                    <a:pt x="0" y="11"/>
                  </a:moveTo>
                  <a:cubicBezTo>
                    <a:pt x="13" y="7"/>
                    <a:pt x="24" y="3"/>
                    <a:pt x="36" y="2"/>
                  </a:cubicBezTo>
                  <a:cubicBezTo>
                    <a:pt x="50" y="0"/>
                    <a:pt x="61" y="6"/>
                    <a:pt x="69" y="17"/>
                  </a:cubicBezTo>
                  <a:cubicBezTo>
                    <a:pt x="78" y="29"/>
                    <a:pt x="77" y="29"/>
                    <a:pt x="64" y="35"/>
                  </a:cubicBezTo>
                  <a:cubicBezTo>
                    <a:pt x="47" y="44"/>
                    <a:pt x="33" y="40"/>
                    <a:pt x="19" y="29"/>
                  </a:cubicBezTo>
                  <a:cubicBezTo>
                    <a:pt x="13" y="23"/>
                    <a:pt x="7" y="17"/>
                    <a:pt x="0" y="11"/>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3" name="Freeform 155">
              <a:extLst>
                <a:ext uri="{FF2B5EF4-FFF2-40B4-BE49-F238E27FC236}">
                  <a16:creationId xmlns:a16="http://schemas.microsoft.com/office/drawing/2014/main" id="{41975EA5-2E40-198F-D0B0-D280F23A7D3F}"/>
                </a:ext>
              </a:extLst>
            </p:cNvPr>
            <p:cNvSpPr/>
            <p:nvPr/>
          </p:nvSpPr>
          <p:spPr bwMode="auto">
            <a:xfrm>
              <a:off x="5718175" y="3462338"/>
              <a:ext cx="130175" cy="107950"/>
            </a:xfrm>
            <a:custGeom>
              <a:avLst/>
              <a:gdLst>
                <a:gd name="T0" fmla="*/ 46 w 61"/>
                <a:gd name="T1" fmla="*/ 1 h 51"/>
                <a:gd name="T2" fmla="*/ 58 w 61"/>
                <a:gd name="T3" fmla="*/ 14 h 51"/>
                <a:gd name="T4" fmla="*/ 24 w 61"/>
                <a:gd name="T5" fmla="*/ 47 h 51"/>
                <a:gd name="T6" fmla="*/ 6 w 61"/>
                <a:gd name="T7" fmla="*/ 51 h 51"/>
                <a:gd name="T8" fmla="*/ 2 w 61"/>
                <a:gd name="T9" fmla="*/ 47 h 51"/>
                <a:gd name="T10" fmla="*/ 19 w 61"/>
                <a:gd name="T11" fmla="*/ 12 h 51"/>
                <a:gd name="T12" fmla="*/ 46 w 61"/>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61" h="51">
                  <a:moveTo>
                    <a:pt x="46" y="1"/>
                  </a:moveTo>
                  <a:cubicBezTo>
                    <a:pt x="61" y="0"/>
                    <a:pt x="61" y="1"/>
                    <a:pt x="58" y="14"/>
                  </a:cubicBezTo>
                  <a:cubicBezTo>
                    <a:pt x="55" y="34"/>
                    <a:pt x="43" y="44"/>
                    <a:pt x="24" y="47"/>
                  </a:cubicBezTo>
                  <a:cubicBezTo>
                    <a:pt x="18" y="48"/>
                    <a:pt x="12" y="50"/>
                    <a:pt x="6" y="51"/>
                  </a:cubicBezTo>
                  <a:cubicBezTo>
                    <a:pt x="3" y="51"/>
                    <a:pt x="0" y="51"/>
                    <a:pt x="2" y="47"/>
                  </a:cubicBezTo>
                  <a:cubicBezTo>
                    <a:pt x="7" y="35"/>
                    <a:pt x="9" y="22"/>
                    <a:pt x="19" y="12"/>
                  </a:cubicBezTo>
                  <a:cubicBezTo>
                    <a:pt x="27" y="3"/>
                    <a:pt x="37" y="0"/>
                    <a:pt x="46" y="1"/>
                  </a:cubicBezTo>
                  <a:close/>
                </a:path>
              </a:pathLst>
            </a:custGeom>
            <a:solidFill>
              <a:srgbClr val="B3C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4" name="Freeform 156">
              <a:extLst>
                <a:ext uri="{FF2B5EF4-FFF2-40B4-BE49-F238E27FC236}">
                  <a16:creationId xmlns:a16="http://schemas.microsoft.com/office/drawing/2014/main" id="{0B537041-2305-1F0E-0784-9EF77FFF92A0}"/>
                </a:ext>
              </a:extLst>
            </p:cNvPr>
            <p:cNvSpPr/>
            <p:nvPr/>
          </p:nvSpPr>
          <p:spPr bwMode="auto">
            <a:xfrm>
              <a:off x="5953125" y="3505201"/>
              <a:ext cx="152400" cy="79375"/>
            </a:xfrm>
            <a:custGeom>
              <a:avLst/>
              <a:gdLst>
                <a:gd name="T0" fmla="*/ 29 w 72"/>
                <a:gd name="T1" fmla="*/ 0 h 38"/>
                <a:gd name="T2" fmla="*/ 51 w 72"/>
                <a:gd name="T3" fmla="*/ 8 h 38"/>
                <a:gd name="T4" fmla="*/ 68 w 72"/>
                <a:gd name="T5" fmla="*/ 24 h 38"/>
                <a:gd name="T6" fmla="*/ 67 w 72"/>
                <a:gd name="T7" fmla="*/ 29 h 38"/>
                <a:gd name="T8" fmla="*/ 45 w 72"/>
                <a:gd name="T9" fmla="*/ 35 h 38"/>
                <a:gd name="T10" fmla="*/ 8 w 72"/>
                <a:gd name="T11" fmla="*/ 20 h 38"/>
                <a:gd name="T12" fmla="*/ 12 w 72"/>
                <a:gd name="T13" fmla="*/ 5 h 38"/>
                <a:gd name="T14" fmla="*/ 29 w 72"/>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38">
                  <a:moveTo>
                    <a:pt x="29" y="0"/>
                  </a:moveTo>
                  <a:cubicBezTo>
                    <a:pt x="38" y="0"/>
                    <a:pt x="45" y="3"/>
                    <a:pt x="51" y="8"/>
                  </a:cubicBezTo>
                  <a:cubicBezTo>
                    <a:pt x="57" y="13"/>
                    <a:pt x="63" y="19"/>
                    <a:pt x="68" y="24"/>
                  </a:cubicBezTo>
                  <a:cubicBezTo>
                    <a:pt x="71" y="26"/>
                    <a:pt x="72" y="28"/>
                    <a:pt x="67" y="29"/>
                  </a:cubicBezTo>
                  <a:cubicBezTo>
                    <a:pt x="60" y="31"/>
                    <a:pt x="53" y="33"/>
                    <a:pt x="45" y="35"/>
                  </a:cubicBezTo>
                  <a:cubicBezTo>
                    <a:pt x="30" y="38"/>
                    <a:pt x="17" y="34"/>
                    <a:pt x="8" y="20"/>
                  </a:cubicBezTo>
                  <a:cubicBezTo>
                    <a:pt x="1" y="10"/>
                    <a:pt x="0" y="11"/>
                    <a:pt x="12" y="5"/>
                  </a:cubicBezTo>
                  <a:cubicBezTo>
                    <a:pt x="17" y="2"/>
                    <a:pt x="23" y="0"/>
                    <a:pt x="29" y="0"/>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5" name="Freeform 157">
              <a:extLst>
                <a:ext uri="{FF2B5EF4-FFF2-40B4-BE49-F238E27FC236}">
                  <a16:creationId xmlns:a16="http://schemas.microsoft.com/office/drawing/2014/main" id="{9FDFAEB5-46CB-86C2-05C9-54334FFBC1A4}"/>
                </a:ext>
              </a:extLst>
            </p:cNvPr>
            <p:cNvSpPr/>
            <p:nvPr/>
          </p:nvSpPr>
          <p:spPr bwMode="auto">
            <a:xfrm>
              <a:off x="5856288" y="3749676"/>
              <a:ext cx="77788" cy="123825"/>
            </a:xfrm>
            <a:custGeom>
              <a:avLst/>
              <a:gdLst>
                <a:gd name="T0" fmla="*/ 28 w 37"/>
                <a:gd name="T1" fmla="*/ 59 h 59"/>
                <a:gd name="T2" fmla="*/ 7 w 37"/>
                <a:gd name="T3" fmla="*/ 39 h 59"/>
                <a:gd name="T4" fmla="*/ 8 w 37"/>
                <a:gd name="T5" fmla="*/ 2 h 59"/>
                <a:gd name="T6" fmla="*/ 13 w 37"/>
                <a:gd name="T7" fmla="*/ 1 h 59"/>
                <a:gd name="T8" fmla="*/ 32 w 37"/>
                <a:gd name="T9" fmla="*/ 42 h 59"/>
                <a:gd name="T10" fmla="*/ 28 w 37"/>
                <a:gd name="T11" fmla="*/ 59 h 59"/>
              </a:gdLst>
              <a:ahLst/>
              <a:cxnLst>
                <a:cxn ang="0">
                  <a:pos x="T0" y="T1"/>
                </a:cxn>
                <a:cxn ang="0">
                  <a:pos x="T2" y="T3"/>
                </a:cxn>
                <a:cxn ang="0">
                  <a:pos x="T4" y="T5"/>
                </a:cxn>
                <a:cxn ang="0">
                  <a:pos x="T6" y="T7"/>
                </a:cxn>
                <a:cxn ang="0">
                  <a:pos x="T8" y="T9"/>
                </a:cxn>
                <a:cxn ang="0">
                  <a:pos x="T10" y="T11"/>
                </a:cxn>
              </a:cxnLst>
              <a:rect l="0" t="0" r="r" b="b"/>
              <a:pathLst>
                <a:path w="37" h="59">
                  <a:moveTo>
                    <a:pt x="28" y="59"/>
                  </a:moveTo>
                  <a:cubicBezTo>
                    <a:pt x="20" y="52"/>
                    <a:pt x="13" y="46"/>
                    <a:pt x="7" y="39"/>
                  </a:cubicBezTo>
                  <a:cubicBezTo>
                    <a:pt x="0" y="29"/>
                    <a:pt x="1" y="12"/>
                    <a:pt x="8" y="2"/>
                  </a:cubicBezTo>
                  <a:cubicBezTo>
                    <a:pt x="10" y="0"/>
                    <a:pt x="11" y="0"/>
                    <a:pt x="13" y="1"/>
                  </a:cubicBezTo>
                  <a:cubicBezTo>
                    <a:pt x="27" y="11"/>
                    <a:pt x="37" y="18"/>
                    <a:pt x="32" y="42"/>
                  </a:cubicBezTo>
                  <a:cubicBezTo>
                    <a:pt x="30" y="47"/>
                    <a:pt x="30" y="53"/>
                    <a:pt x="28" y="59"/>
                  </a:cubicBezTo>
                  <a:close/>
                </a:path>
              </a:pathLst>
            </a:custGeom>
            <a:solidFill>
              <a:srgbClr val="B3C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6" name="Freeform 158">
              <a:extLst>
                <a:ext uri="{FF2B5EF4-FFF2-40B4-BE49-F238E27FC236}">
                  <a16:creationId xmlns:a16="http://schemas.microsoft.com/office/drawing/2014/main" id="{B8FE731D-ED8A-B8ED-3359-BF90467D157C}"/>
                </a:ext>
              </a:extLst>
            </p:cNvPr>
            <p:cNvSpPr/>
            <p:nvPr/>
          </p:nvSpPr>
          <p:spPr bwMode="auto">
            <a:xfrm>
              <a:off x="5753100" y="3854451"/>
              <a:ext cx="85725" cy="96838"/>
            </a:xfrm>
            <a:custGeom>
              <a:avLst/>
              <a:gdLst>
                <a:gd name="T0" fmla="*/ 1 w 41"/>
                <a:gd name="T1" fmla="*/ 32 h 46"/>
                <a:gd name="T2" fmla="*/ 18 w 41"/>
                <a:gd name="T3" fmla="*/ 6 h 46"/>
                <a:gd name="T4" fmla="*/ 30 w 41"/>
                <a:gd name="T5" fmla="*/ 8 h 46"/>
                <a:gd name="T6" fmla="*/ 37 w 41"/>
                <a:gd name="T7" fmla="*/ 42 h 46"/>
                <a:gd name="T8" fmla="*/ 32 w 41"/>
                <a:gd name="T9" fmla="*/ 44 h 46"/>
                <a:gd name="T10" fmla="*/ 5 w 41"/>
                <a:gd name="T11" fmla="*/ 38 h 46"/>
                <a:gd name="T12" fmla="*/ 1 w 41"/>
                <a:gd name="T13" fmla="*/ 32 h 46"/>
              </a:gdLst>
              <a:ahLst/>
              <a:cxnLst>
                <a:cxn ang="0">
                  <a:pos x="T0" y="T1"/>
                </a:cxn>
                <a:cxn ang="0">
                  <a:pos x="T2" y="T3"/>
                </a:cxn>
                <a:cxn ang="0">
                  <a:pos x="T4" y="T5"/>
                </a:cxn>
                <a:cxn ang="0">
                  <a:pos x="T6" y="T7"/>
                </a:cxn>
                <a:cxn ang="0">
                  <a:pos x="T8" y="T9"/>
                </a:cxn>
                <a:cxn ang="0">
                  <a:pos x="T10" y="T11"/>
                </a:cxn>
                <a:cxn ang="0">
                  <a:pos x="T12" y="T13"/>
                </a:cxn>
              </a:cxnLst>
              <a:rect l="0" t="0" r="r" b="b"/>
              <a:pathLst>
                <a:path w="41" h="46">
                  <a:moveTo>
                    <a:pt x="1" y="32"/>
                  </a:moveTo>
                  <a:cubicBezTo>
                    <a:pt x="2" y="20"/>
                    <a:pt x="10" y="13"/>
                    <a:pt x="18" y="6"/>
                  </a:cubicBezTo>
                  <a:cubicBezTo>
                    <a:pt x="25" y="0"/>
                    <a:pt x="25" y="0"/>
                    <a:pt x="30" y="8"/>
                  </a:cubicBezTo>
                  <a:cubicBezTo>
                    <a:pt x="36" y="19"/>
                    <a:pt x="41" y="30"/>
                    <a:pt x="37" y="42"/>
                  </a:cubicBezTo>
                  <a:cubicBezTo>
                    <a:pt x="36" y="45"/>
                    <a:pt x="34" y="46"/>
                    <a:pt x="32" y="44"/>
                  </a:cubicBezTo>
                  <a:cubicBezTo>
                    <a:pt x="25" y="35"/>
                    <a:pt x="15" y="35"/>
                    <a:pt x="5" y="38"/>
                  </a:cubicBezTo>
                  <a:cubicBezTo>
                    <a:pt x="1" y="40"/>
                    <a:pt x="0" y="39"/>
                    <a:pt x="1" y="32"/>
                  </a:cubicBezTo>
                  <a:close/>
                </a:path>
              </a:pathLst>
            </a:custGeom>
            <a:solidFill>
              <a:srgbClr val="B2C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7" name="Freeform 159">
              <a:extLst>
                <a:ext uri="{FF2B5EF4-FFF2-40B4-BE49-F238E27FC236}">
                  <a16:creationId xmlns:a16="http://schemas.microsoft.com/office/drawing/2014/main" id="{F29046E3-63F6-C26F-51BC-BE9C775E77CE}"/>
                </a:ext>
              </a:extLst>
            </p:cNvPr>
            <p:cNvSpPr/>
            <p:nvPr/>
          </p:nvSpPr>
          <p:spPr bwMode="auto">
            <a:xfrm>
              <a:off x="5721350" y="3302001"/>
              <a:ext cx="65088" cy="96838"/>
            </a:xfrm>
            <a:custGeom>
              <a:avLst/>
              <a:gdLst>
                <a:gd name="T0" fmla="*/ 31 w 31"/>
                <a:gd name="T1" fmla="*/ 33 h 46"/>
                <a:gd name="T2" fmla="*/ 19 w 31"/>
                <a:gd name="T3" fmla="*/ 42 h 46"/>
                <a:gd name="T4" fmla="*/ 3 w 31"/>
                <a:gd name="T5" fmla="*/ 24 h 46"/>
                <a:gd name="T6" fmla="*/ 0 w 31"/>
                <a:gd name="T7" fmla="*/ 5 h 46"/>
                <a:gd name="T8" fmla="*/ 4 w 31"/>
                <a:gd name="T9" fmla="*/ 2 h 46"/>
                <a:gd name="T10" fmla="*/ 20 w 31"/>
                <a:gd name="T11" fmla="*/ 11 h 46"/>
                <a:gd name="T12" fmla="*/ 31 w 31"/>
                <a:gd name="T13" fmla="*/ 33 h 46"/>
              </a:gdLst>
              <a:ahLst/>
              <a:cxnLst>
                <a:cxn ang="0">
                  <a:pos x="T0" y="T1"/>
                </a:cxn>
                <a:cxn ang="0">
                  <a:pos x="T2" y="T3"/>
                </a:cxn>
                <a:cxn ang="0">
                  <a:pos x="T4" y="T5"/>
                </a:cxn>
                <a:cxn ang="0">
                  <a:pos x="T6" y="T7"/>
                </a:cxn>
                <a:cxn ang="0">
                  <a:pos x="T8" y="T9"/>
                </a:cxn>
                <a:cxn ang="0">
                  <a:pos x="T10" y="T11"/>
                </a:cxn>
                <a:cxn ang="0">
                  <a:pos x="T12" y="T13"/>
                </a:cxn>
              </a:cxnLst>
              <a:rect l="0" t="0" r="r" b="b"/>
              <a:pathLst>
                <a:path w="31" h="46">
                  <a:moveTo>
                    <a:pt x="31" y="33"/>
                  </a:moveTo>
                  <a:cubicBezTo>
                    <a:pt x="30" y="46"/>
                    <a:pt x="30" y="45"/>
                    <a:pt x="19" y="42"/>
                  </a:cubicBezTo>
                  <a:cubicBezTo>
                    <a:pt x="10" y="39"/>
                    <a:pt x="5" y="33"/>
                    <a:pt x="3" y="24"/>
                  </a:cubicBezTo>
                  <a:cubicBezTo>
                    <a:pt x="1" y="18"/>
                    <a:pt x="1" y="11"/>
                    <a:pt x="0" y="5"/>
                  </a:cubicBezTo>
                  <a:cubicBezTo>
                    <a:pt x="0" y="2"/>
                    <a:pt x="1" y="0"/>
                    <a:pt x="4" y="2"/>
                  </a:cubicBezTo>
                  <a:cubicBezTo>
                    <a:pt x="10" y="5"/>
                    <a:pt x="15" y="7"/>
                    <a:pt x="20" y="11"/>
                  </a:cubicBezTo>
                  <a:cubicBezTo>
                    <a:pt x="28" y="16"/>
                    <a:pt x="31" y="23"/>
                    <a:pt x="31" y="33"/>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8" name="Freeform 160">
              <a:extLst>
                <a:ext uri="{FF2B5EF4-FFF2-40B4-BE49-F238E27FC236}">
                  <a16:creationId xmlns:a16="http://schemas.microsoft.com/office/drawing/2014/main" id="{30D7BC46-4B69-0255-5C54-49BB0E874245}"/>
                </a:ext>
              </a:extLst>
            </p:cNvPr>
            <p:cNvSpPr/>
            <p:nvPr/>
          </p:nvSpPr>
          <p:spPr bwMode="auto">
            <a:xfrm>
              <a:off x="5826125" y="3095626"/>
              <a:ext cx="68263" cy="93663"/>
            </a:xfrm>
            <a:custGeom>
              <a:avLst/>
              <a:gdLst>
                <a:gd name="T0" fmla="*/ 0 w 32"/>
                <a:gd name="T1" fmla="*/ 9 h 44"/>
                <a:gd name="T2" fmla="*/ 0 w 32"/>
                <a:gd name="T3" fmla="*/ 5 h 44"/>
                <a:gd name="T4" fmla="*/ 4 w 32"/>
                <a:gd name="T5" fmla="*/ 2 h 44"/>
                <a:gd name="T6" fmla="*/ 21 w 32"/>
                <a:gd name="T7" fmla="*/ 12 h 44"/>
                <a:gd name="T8" fmla="*/ 30 w 32"/>
                <a:gd name="T9" fmla="*/ 41 h 44"/>
                <a:gd name="T10" fmla="*/ 25 w 32"/>
                <a:gd name="T11" fmla="*/ 43 h 44"/>
                <a:gd name="T12" fmla="*/ 1 w 32"/>
                <a:gd name="T13" fmla="*/ 18 h 44"/>
                <a:gd name="T14" fmla="*/ 0 w 32"/>
                <a:gd name="T15" fmla="*/ 9 h 44"/>
                <a:gd name="T16" fmla="*/ 0 w 32"/>
                <a:gd name="T17"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4">
                  <a:moveTo>
                    <a:pt x="0" y="9"/>
                  </a:moveTo>
                  <a:cubicBezTo>
                    <a:pt x="0" y="7"/>
                    <a:pt x="0" y="6"/>
                    <a:pt x="0" y="5"/>
                  </a:cubicBezTo>
                  <a:cubicBezTo>
                    <a:pt x="0" y="1"/>
                    <a:pt x="1" y="0"/>
                    <a:pt x="4" y="2"/>
                  </a:cubicBezTo>
                  <a:cubicBezTo>
                    <a:pt x="10" y="5"/>
                    <a:pt x="16" y="8"/>
                    <a:pt x="21" y="12"/>
                  </a:cubicBezTo>
                  <a:cubicBezTo>
                    <a:pt x="31" y="19"/>
                    <a:pt x="32" y="30"/>
                    <a:pt x="30" y="41"/>
                  </a:cubicBezTo>
                  <a:cubicBezTo>
                    <a:pt x="29" y="44"/>
                    <a:pt x="28" y="44"/>
                    <a:pt x="25" y="43"/>
                  </a:cubicBezTo>
                  <a:cubicBezTo>
                    <a:pt x="11" y="41"/>
                    <a:pt x="4" y="33"/>
                    <a:pt x="1" y="18"/>
                  </a:cubicBezTo>
                  <a:cubicBezTo>
                    <a:pt x="1" y="15"/>
                    <a:pt x="1" y="12"/>
                    <a:pt x="0" y="9"/>
                  </a:cubicBezTo>
                  <a:cubicBezTo>
                    <a:pt x="0" y="9"/>
                    <a:pt x="0" y="9"/>
                    <a:pt x="0" y="9"/>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79" name="Freeform 161">
              <a:extLst>
                <a:ext uri="{FF2B5EF4-FFF2-40B4-BE49-F238E27FC236}">
                  <a16:creationId xmlns:a16="http://schemas.microsoft.com/office/drawing/2014/main" id="{03D4C534-40AE-B7D8-DEFC-8E93DA041F3F}"/>
                </a:ext>
              </a:extLst>
            </p:cNvPr>
            <p:cNvSpPr/>
            <p:nvPr/>
          </p:nvSpPr>
          <p:spPr bwMode="auto">
            <a:xfrm>
              <a:off x="5659438" y="3813176"/>
              <a:ext cx="88900" cy="68263"/>
            </a:xfrm>
            <a:custGeom>
              <a:avLst/>
              <a:gdLst>
                <a:gd name="T0" fmla="*/ 9 w 42"/>
                <a:gd name="T1" fmla="*/ 31 h 33"/>
                <a:gd name="T2" fmla="*/ 1 w 42"/>
                <a:gd name="T3" fmla="*/ 30 h 33"/>
                <a:gd name="T4" fmla="*/ 5 w 42"/>
                <a:gd name="T5" fmla="*/ 22 h 33"/>
                <a:gd name="T6" fmla="*/ 9 w 42"/>
                <a:gd name="T7" fmla="*/ 14 h 33"/>
                <a:gd name="T8" fmla="*/ 39 w 42"/>
                <a:gd name="T9" fmla="*/ 4 h 33"/>
                <a:gd name="T10" fmla="*/ 42 w 42"/>
                <a:gd name="T11" fmla="*/ 9 h 33"/>
                <a:gd name="T12" fmla="*/ 9 w 42"/>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42" h="33">
                  <a:moveTo>
                    <a:pt x="9" y="31"/>
                  </a:moveTo>
                  <a:cubicBezTo>
                    <a:pt x="7" y="30"/>
                    <a:pt x="3" y="33"/>
                    <a:pt x="1" y="30"/>
                  </a:cubicBezTo>
                  <a:cubicBezTo>
                    <a:pt x="0" y="28"/>
                    <a:pt x="3" y="25"/>
                    <a:pt x="5" y="22"/>
                  </a:cubicBezTo>
                  <a:cubicBezTo>
                    <a:pt x="6" y="19"/>
                    <a:pt x="7" y="16"/>
                    <a:pt x="9" y="14"/>
                  </a:cubicBezTo>
                  <a:cubicBezTo>
                    <a:pt x="16" y="4"/>
                    <a:pt x="27" y="0"/>
                    <a:pt x="39" y="4"/>
                  </a:cubicBezTo>
                  <a:cubicBezTo>
                    <a:pt x="42" y="5"/>
                    <a:pt x="42" y="6"/>
                    <a:pt x="42" y="9"/>
                  </a:cubicBezTo>
                  <a:cubicBezTo>
                    <a:pt x="37" y="25"/>
                    <a:pt x="29" y="30"/>
                    <a:pt x="9" y="31"/>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0" name="Freeform 162">
              <a:extLst>
                <a:ext uri="{FF2B5EF4-FFF2-40B4-BE49-F238E27FC236}">
                  <a16:creationId xmlns:a16="http://schemas.microsoft.com/office/drawing/2014/main" id="{9C836B65-1A48-50FA-D2DB-09B2EAD80D66}"/>
                </a:ext>
              </a:extLst>
            </p:cNvPr>
            <p:cNvSpPr/>
            <p:nvPr/>
          </p:nvSpPr>
          <p:spPr bwMode="auto">
            <a:xfrm>
              <a:off x="5621338" y="3602038"/>
              <a:ext cx="96838" cy="57150"/>
            </a:xfrm>
            <a:custGeom>
              <a:avLst/>
              <a:gdLst>
                <a:gd name="T0" fmla="*/ 0 w 46"/>
                <a:gd name="T1" fmla="*/ 18 h 27"/>
                <a:gd name="T2" fmla="*/ 17 w 46"/>
                <a:gd name="T3" fmla="*/ 5 h 27"/>
                <a:gd name="T4" fmla="*/ 44 w 46"/>
                <a:gd name="T5" fmla="*/ 9 h 27"/>
                <a:gd name="T6" fmla="*/ 45 w 46"/>
                <a:gd name="T7" fmla="*/ 14 h 27"/>
                <a:gd name="T8" fmla="*/ 17 w 46"/>
                <a:gd name="T9" fmla="*/ 24 h 27"/>
                <a:gd name="T10" fmla="*/ 0 w 46"/>
                <a:gd name="T11" fmla="*/ 18 h 27"/>
              </a:gdLst>
              <a:ahLst/>
              <a:cxnLst>
                <a:cxn ang="0">
                  <a:pos x="T0" y="T1"/>
                </a:cxn>
                <a:cxn ang="0">
                  <a:pos x="T2" y="T3"/>
                </a:cxn>
                <a:cxn ang="0">
                  <a:pos x="T4" y="T5"/>
                </a:cxn>
                <a:cxn ang="0">
                  <a:pos x="T6" y="T7"/>
                </a:cxn>
                <a:cxn ang="0">
                  <a:pos x="T8" y="T9"/>
                </a:cxn>
                <a:cxn ang="0">
                  <a:pos x="T10" y="T11"/>
                </a:cxn>
              </a:cxnLst>
              <a:rect l="0" t="0" r="r" b="b"/>
              <a:pathLst>
                <a:path w="46" h="27">
                  <a:moveTo>
                    <a:pt x="0" y="18"/>
                  </a:moveTo>
                  <a:cubicBezTo>
                    <a:pt x="7" y="13"/>
                    <a:pt x="11" y="8"/>
                    <a:pt x="17" y="5"/>
                  </a:cubicBezTo>
                  <a:cubicBezTo>
                    <a:pt x="26" y="0"/>
                    <a:pt x="37" y="3"/>
                    <a:pt x="44" y="9"/>
                  </a:cubicBezTo>
                  <a:cubicBezTo>
                    <a:pt x="46" y="11"/>
                    <a:pt x="46" y="12"/>
                    <a:pt x="45" y="14"/>
                  </a:cubicBezTo>
                  <a:cubicBezTo>
                    <a:pt x="38" y="23"/>
                    <a:pt x="28" y="27"/>
                    <a:pt x="17" y="24"/>
                  </a:cubicBezTo>
                  <a:cubicBezTo>
                    <a:pt x="12" y="22"/>
                    <a:pt x="7" y="20"/>
                    <a:pt x="0" y="18"/>
                  </a:cubicBezTo>
                  <a:close/>
                </a:path>
              </a:pathLst>
            </a:custGeom>
            <a:solidFill>
              <a:srgbClr val="B2C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1" name="Freeform 163">
              <a:extLst>
                <a:ext uri="{FF2B5EF4-FFF2-40B4-BE49-F238E27FC236}">
                  <a16:creationId xmlns:a16="http://schemas.microsoft.com/office/drawing/2014/main" id="{6FBE0139-A936-2135-11D4-9B62A7BBD070}"/>
                </a:ext>
              </a:extLst>
            </p:cNvPr>
            <p:cNvSpPr/>
            <p:nvPr/>
          </p:nvSpPr>
          <p:spPr bwMode="auto">
            <a:xfrm>
              <a:off x="5640388" y="3403601"/>
              <a:ext cx="95250" cy="52388"/>
            </a:xfrm>
            <a:custGeom>
              <a:avLst/>
              <a:gdLst>
                <a:gd name="T0" fmla="*/ 24 w 45"/>
                <a:gd name="T1" fmla="*/ 24 h 25"/>
                <a:gd name="T2" fmla="*/ 2 w 45"/>
                <a:gd name="T3" fmla="*/ 17 h 25"/>
                <a:gd name="T4" fmla="*/ 2 w 45"/>
                <a:gd name="T5" fmla="*/ 13 h 25"/>
                <a:gd name="T6" fmla="*/ 19 w 45"/>
                <a:gd name="T7" fmla="*/ 3 h 25"/>
                <a:gd name="T8" fmla="*/ 43 w 45"/>
                <a:gd name="T9" fmla="*/ 10 h 25"/>
                <a:gd name="T10" fmla="*/ 43 w 45"/>
                <a:gd name="T11" fmla="*/ 13 h 25"/>
                <a:gd name="T12" fmla="*/ 24 w 45"/>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45" h="25">
                  <a:moveTo>
                    <a:pt x="24" y="24"/>
                  </a:moveTo>
                  <a:cubicBezTo>
                    <a:pt x="16" y="24"/>
                    <a:pt x="9" y="20"/>
                    <a:pt x="2" y="17"/>
                  </a:cubicBezTo>
                  <a:cubicBezTo>
                    <a:pt x="0" y="16"/>
                    <a:pt x="0" y="14"/>
                    <a:pt x="2" y="13"/>
                  </a:cubicBezTo>
                  <a:cubicBezTo>
                    <a:pt x="7" y="9"/>
                    <a:pt x="12" y="5"/>
                    <a:pt x="19" y="3"/>
                  </a:cubicBezTo>
                  <a:cubicBezTo>
                    <a:pt x="28" y="0"/>
                    <a:pt x="36" y="4"/>
                    <a:pt x="43" y="10"/>
                  </a:cubicBezTo>
                  <a:cubicBezTo>
                    <a:pt x="44" y="11"/>
                    <a:pt x="45" y="12"/>
                    <a:pt x="43" y="13"/>
                  </a:cubicBezTo>
                  <a:cubicBezTo>
                    <a:pt x="38" y="19"/>
                    <a:pt x="33" y="25"/>
                    <a:pt x="24" y="24"/>
                  </a:cubicBezTo>
                  <a:close/>
                </a:path>
              </a:pathLst>
            </a:custGeom>
            <a:solidFill>
              <a:srgbClr val="B3CD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2" name="Freeform 164">
              <a:extLst>
                <a:ext uri="{FF2B5EF4-FFF2-40B4-BE49-F238E27FC236}">
                  <a16:creationId xmlns:a16="http://schemas.microsoft.com/office/drawing/2014/main" id="{30FB2582-F0FA-3CAE-D0D7-84B93B627D9B}"/>
                </a:ext>
              </a:extLst>
            </p:cNvPr>
            <p:cNvSpPr/>
            <p:nvPr/>
          </p:nvSpPr>
          <p:spPr bwMode="auto">
            <a:xfrm>
              <a:off x="5913438" y="2951163"/>
              <a:ext cx="47625" cy="93663"/>
            </a:xfrm>
            <a:custGeom>
              <a:avLst/>
              <a:gdLst>
                <a:gd name="T0" fmla="*/ 11 w 23"/>
                <a:gd name="T1" fmla="*/ 0 h 45"/>
                <a:gd name="T2" fmla="*/ 22 w 23"/>
                <a:gd name="T3" fmla="*/ 18 h 45"/>
                <a:gd name="T4" fmla="*/ 23 w 23"/>
                <a:gd name="T5" fmla="*/ 25 h 45"/>
                <a:gd name="T6" fmla="*/ 12 w 23"/>
                <a:gd name="T7" fmla="*/ 45 h 45"/>
                <a:gd name="T8" fmla="*/ 1 w 23"/>
                <a:gd name="T9" fmla="*/ 24 h 45"/>
                <a:gd name="T10" fmla="*/ 11 w 23"/>
                <a:gd name="T11" fmla="*/ 0 h 45"/>
              </a:gdLst>
              <a:ahLst/>
              <a:cxnLst>
                <a:cxn ang="0">
                  <a:pos x="T0" y="T1"/>
                </a:cxn>
                <a:cxn ang="0">
                  <a:pos x="T2" y="T3"/>
                </a:cxn>
                <a:cxn ang="0">
                  <a:pos x="T4" y="T5"/>
                </a:cxn>
                <a:cxn ang="0">
                  <a:pos x="T6" y="T7"/>
                </a:cxn>
                <a:cxn ang="0">
                  <a:pos x="T8" y="T9"/>
                </a:cxn>
                <a:cxn ang="0">
                  <a:pos x="T10" y="T11"/>
                </a:cxn>
              </a:cxnLst>
              <a:rect l="0" t="0" r="r" b="b"/>
              <a:pathLst>
                <a:path w="23" h="45">
                  <a:moveTo>
                    <a:pt x="11" y="0"/>
                  </a:moveTo>
                  <a:cubicBezTo>
                    <a:pt x="16" y="6"/>
                    <a:pt x="19" y="12"/>
                    <a:pt x="22" y="18"/>
                  </a:cubicBezTo>
                  <a:cubicBezTo>
                    <a:pt x="23" y="20"/>
                    <a:pt x="23" y="23"/>
                    <a:pt x="23" y="25"/>
                  </a:cubicBezTo>
                  <a:cubicBezTo>
                    <a:pt x="23" y="32"/>
                    <a:pt x="16" y="45"/>
                    <a:pt x="12" y="45"/>
                  </a:cubicBezTo>
                  <a:cubicBezTo>
                    <a:pt x="8" y="45"/>
                    <a:pt x="0" y="31"/>
                    <a:pt x="1" y="24"/>
                  </a:cubicBezTo>
                  <a:cubicBezTo>
                    <a:pt x="2" y="15"/>
                    <a:pt x="7" y="8"/>
                    <a:pt x="11" y="0"/>
                  </a:cubicBezTo>
                  <a:close/>
                </a:path>
              </a:pathLst>
            </a:custGeom>
            <a:solidFill>
              <a:srgbClr val="B2C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3" name="Freeform 165">
              <a:extLst>
                <a:ext uri="{FF2B5EF4-FFF2-40B4-BE49-F238E27FC236}">
                  <a16:creationId xmlns:a16="http://schemas.microsoft.com/office/drawing/2014/main" id="{5731A49E-CB0D-459A-4AB2-9DA75B0CF1EB}"/>
                </a:ext>
              </a:extLst>
            </p:cNvPr>
            <p:cNvSpPr/>
            <p:nvPr/>
          </p:nvSpPr>
          <p:spPr bwMode="auto">
            <a:xfrm>
              <a:off x="5749925" y="3922713"/>
              <a:ext cx="82550" cy="98425"/>
            </a:xfrm>
            <a:custGeom>
              <a:avLst/>
              <a:gdLst>
                <a:gd name="T0" fmla="*/ 2 w 39"/>
                <a:gd name="T1" fmla="*/ 0 h 47"/>
                <a:gd name="T2" fmla="*/ 3 w 39"/>
                <a:gd name="T3" fmla="*/ 6 h 47"/>
                <a:gd name="T4" fmla="*/ 16 w 39"/>
                <a:gd name="T5" fmla="*/ 2 h 47"/>
                <a:gd name="T6" fmla="*/ 34 w 39"/>
                <a:gd name="T7" fmla="*/ 10 h 47"/>
                <a:gd name="T8" fmla="*/ 38 w 39"/>
                <a:gd name="T9" fmla="*/ 10 h 47"/>
                <a:gd name="T10" fmla="*/ 31 w 39"/>
                <a:gd name="T11" fmla="*/ 24 h 47"/>
                <a:gd name="T12" fmla="*/ 18 w 39"/>
                <a:gd name="T13" fmla="*/ 42 h 47"/>
                <a:gd name="T14" fmla="*/ 12 w 39"/>
                <a:gd name="T15" fmla="*/ 42 h 47"/>
                <a:gd name="T16" fmla="*/ 6 w 39"/>
                <a:gd name="T17" fmla="*/ 25 h 47"/>
                <a:gd name="T18" fmla="*/ 12 w 39"/>
                <a:gd name="T19" fmla="*/ 28 h 47"/>
                <a:gd name="T20" fmla="*/ 24 w 39"/>
                <a:gd name="T21" fmla="*/ 25 h 47"/>
                <a:gd name="T22" fmla="*/ 20 w 39"/>
                <a:gd name="T23" fmla="*/ 13 h 47"/>
                <a:gd name="T24" fmla="*/ 8 w 39"/>
                <a:gd name="T25" fmla="*/ 19 h 47"/>
                <a:gd name="T26" fmla="*/ 6 w 39"/>
                <a:gd name="T27" fmla="*/ 25 h 47"/>
                <a:gd name="T28" fmla="*/ 2 w 39"/>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7">
                  <a:moveTo>
                    <a:pt x="2" y="0"/>
                  </a:moveTo>
                  <a:cubicBezTo>
                    <a:pt x="2" y="2"/>
                    <a:pt x="2" y="4"/>
                    <a:pt x="3" y="6"/>
                  </a:cubicBezTo>
                  <a:cubicBezTo>
                    <a:pt x="7" y="4"/>
                    <a:pt x="11" y="2"/>
                    <a:pt x="16" y="2"/>
                  </a:cubicBezTo>
                  <a:cubicBezTo>
                    <a:pt x="23" y="2"/>
                    <a:pt x="30" y="4"/>
                    <a:pt x="34" y="10"/>
                  </a:cubicBezTo>
                  <a:cubicBezTo>
                    <a:pt x="36" y="13"/>
                    <a:pt x="36" y="12"/>
                    <a:pt x="38" y="10"/>
                  </a:cubicBezTo>
                  <a:cubicBezTo>
                    <a:pt x="39" y="16"/>
                    <a:pt x="34" y="20"/>
                    <a:pt x="31" y="24"/>
                  </a:cubicBezTo>
                  <a:cubicBezTo>
                    <a:pt x="27" y="30"/>
                    <a:pt x="21" y="36"/>
                    <a:pt x="18" y="42"/>
                  </a:cubicBezTo>
                  <a:cubicBezTo>
                    <a:pt x="16" y="46"/>
                    <a:pt x="13" y="47"/>
                    <a:pt x="12" y="42"/>
                  </a:cubicBezTo>
                  <a:cubicBezTo>
                    <a:pt x="10" y="36"/>
                    <a:pt x="8" y="31"/>
                    <a:pt x="6" y="25"/>
                  </a:cubicBezTo>
                  <a:cubicBezTo>
                    <a:pt x="9" y="24"/>
                    <a:pt x="10" y="27"/>
                    <a:pt x="12" y="28"/>
                  </a:cubicBezTo>
                  <a:cubicBezTo>
                    <a:pt x="16" y="31"/>
                    <a:pt x="22" y="30"/>
                    <a:pt x="24" y="25"/>
                  </a:cubicBezTo>
                  <a:cubicBezTo>
                    <a:pt x="27" y="20"/>
                    <a:pt x="25" y="15"/>
                    <a:pt x="20" y="13"/>
                  </a:cubicBezTo>
                  <a:cubicBezTo>
                    <a:pt x="15" y="11"/>
                    <a:pt x="10" y="13"/>
                    <a:pt x="8" y="19"/>
                  </a:cubicBezTo>
                  <a:cubicBezTo>
                    <a:pt x="8" y="21"/>
                    <a:pt x="8" y="23"/>
                    <a:pt x="6" y="25"/>
                  </a:cubicBezTo>
                  <a:cubicBezTo>
                    <a:pt x="3" y="17"/>
                    <a:pt x="0" y="9"/>
                    <a:pt x="2" y="0"/>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4" name="Freeform 166">
              <a:extLst>
                <a:ext uri="{FF2B5EF4-FFF2-40B4-BE49-F238E27FC236}">
                  <a16:creationId xmlns:a16="http://schemas.microsoft.com/office/drawing/2014/main" id="{741388EA-5ABB-C6A6-77AB-1809058CD1E5}"/>
                </a:ext>
              </a:extLst>
            </p:cNvPr>
            <p:cNvSpPr/>
            <p:nvPr/>
          </p:nvSpPr>
          <p:spPr bwMode="auto">
            <a:xfrm>
              <a:off x="6016625" y="3635376"/>
              <a:ext cx="60325" cy="69850"/>
            </a:xfrm>
            <a:custGeom>
              <a:avLst/>
              <a:gdLst>
                <a:gd name="T0" fmla="*/ 28 w 29"/>
                <a:gd name="T1" fmla="*/ 33 h 33"/>
                <a:gd name="T2" fmla="*/ 10 w 29"/>
                <a:gd name="T3" fmla="*/ 25 h 33"/>
                <a:gd name="T4" fmla="*/ 2 w 29"/>
                <a:gd name="T5" fmla="*/ 3 h 33"/>
                <a:gd name="T6" fmla="*/ 7 w 29"/>
                <a:gd name="T7" fmla="*/ 1 h 33"/>
                <a:gd name="T8" fmla="*/ 26 w 29"/>
                <a:gd name="T9" fmla="*/ 17 h 33"/>
                <a:gd name="T10" fmla="*/ 28 w 29"/>
                <a:gd name="T11" fmla="*/ 33 h 33"/>
              </a:gdLst>
              <a:ahLst/>
              <a:cxnLst>
                <a:cxn ang="0">
                  <a:pos x="T0" y="T1"/>
                </a:cxn>
                <a:cxn ang="0">
                  <a:pos x="T2" y="T3"/>
                </a:cxn>
                <a:cxn ang="0">
                  <a:pos x="T4" y="T5"/>
                </a:cxn>
                <a:cxn ang="0">
                  <a:pos x="T6" y="T7"/>
                </a:cxn>
                <a:cxn ang="0">
                  <a:pos x="T8" y="T9"/>
                </a:cxn>
                <a:cxn ang="0">
                  <a:pos x="T10" y="T11"/>
                </a:cxn>
              </a:cxnLst>
              <a:rect l="0" t="0" r="r" b="b"/>
              <a:pathLst>
                <a:path w="28" h="33">
                  <a:moveTo>
                    <a:pt x="28" y="33"/>
                  </a:moveTo>
                  <a:cubicBezTo>
                    <a:pt x="21" y="31"/>
                    <a:pt x="15" y="29"/>
                    <a:pt x="10" y="25"/>
                  </a:cubicBezTo>
                  <a:cubicBezTo>
                    <a:pt x="4" y="21"/>
                    <a:pt x="0" y="10"/>
                    <a:pt x="2" y="3"/>
                  </a:cubicBezTo>
                  <a:cubicBezTo>
                    <a:pt x="3" y="0"/>
                    <a:pt x="5" y="0"/>
                    <a:pt x="7" y="1"/>
                  </a:cubicBezTo>
                  <a:cubicBezTo>
                    <a:pt x="17" y="2"/>
                    <a:pt x="24" y="7"/>
                    <a:pt x="26" y="17"/>
                  </a:cubicBezTo>
                  <a:cubicBezTo>
                    <a:pt x="28" y="22"/>
                    <a:pt x="29" y="27"/>
                    <a:pt x="28" y="33"/>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5" name="Freeform 167">
              <a:extLst>
                <a:ext uri="{FF2B5EF4-FFF2-40B4-BE49-F238E27FC236}">
                  <a16:creationId xmlns:a16="http://schemas.microsoft.com/office/drawing/2014/main" id="{8BC70D37-5CEA-93F8-84DF-14DBA0CCD1EF}"/>
                </a:ext>
              </a:extLst>
            </p:cNvPr>
            <p:cNvSpPr/>
            <p:nvPr/>
          </p:nvSpPr>
          <p:spPr bwMode="auto">
            <a:xfrm>
              <a:off x="5843588" y="3333751"/>
              <a:ext cx="71438" cy="52388"/>
            </a:xfrm>
            <a:custGeom>
              <a:avLst/>
              <a:gdLst>
                <a:gd name="T0" fmla="*/ 7 w 34"/>
                <a:gd name="T1" fmla="*/ 24 h 25"/>
                <a:gd name="T2" fmla="*/ 1 w 34"/>
                <a:gd name="T3" fmla="*/ 23 h 25"/>
                <a:gd name="T4" fmla="*/ 5 w 34"/>
                <a:gd name="T5" fmla="*/ 15 h 25"/>
                <a:gd name="T6" fmla="*/ 29 w 34"/>
                <a:gd name="T7" fmla="*/ 3 h 25"/>
                <a:gd name="T8" fmla="*/ 33 w 34"/>
                <a:gd name="T9" fmla="*/ 9 h 25"/>
                <a:gd name="T10" fmla="*/ 7 w 34"/>
                <a:gd name="T11" fmla="*/ 24 h 25"/>
              </a:gdLst>
              <a:ahLst/>
              <a:cxnLst>
                <a:cxn ang="0">
                  <a:pos x="T0" y="T1"/>
                </a:cxn>
                <a:cxn ang="0">
                  <a:pos x="T2" y="T3"/>
                </a:cxn>
                <a:cxn ang="0">
                  <a:pos x="T4" y="T5"/>
                </a:cxn>
                <a:cxn ang="0">
                  <a:pos x="T6" y="T7"/>
                </a:cxn>
                <a:cxn ang="0">
                  <a:pos x="T8" y="T9"/>
                </a:cxn>
                <a:cxn ang="0">
                  <a:pos x="T10" y="T11"/>
                </a:cxn>
              </a:cxnLst>
              <a:rect l="0" t="0" r="r" b="b"/>
              <a:pathLst>
                <a:path w="34" h="25">
                  <a:moveTo>
                    <a:pt x="7" y="24"/>
                  </a:moveTo>
                  <a:cubicBezTo>
                    <a:pt x="7" y="24"/>
                    <a:pt x="3" y="25"/>
                    <a:pt x="1" y="23"/>
                  </a:cubicBezTo>
                  <a:cubicBezTo>
                    <a:pt x="0" y="20"/>
                    <a:pt x="3" y="18"/>
                    <a:pt x="5" y="15"/>
                  </a:cubicBezTo>
                  <a:cubicBezTo>
                    <a:pt x="10" y="5"/>
                    <a:pt x="17" y="0"/>
                    <a:pt x="29" y="3"/>
                  </a:cubicBezTo>
                  <a:cubicBezTo>
                    <a:pt x="34" y="4"/>
                    <a:pt x="34" y="5"/>
                    <a:pt x="33" y="9"/>
                  </a:cubicBezTo>
                  <a:cubicBezTo>
                    <a:pt x="29" y="20"/>
                    <a:pt x="21" y="25"/>
                    <a:pt x="7" y="24"/>
                  </a:cubicBezTo>
                  <a:close/>
                </a:path>
              </a:pathLst>
            </a:custGeom>
            <a:solidFill>
              <a:srgbClr val="B2C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6" name="Freeform 168">
              <a:extLst>
                <a:ext uri="{FF2B5EF4-FFF2-40B4-BE49-F238E27FC236}">
                  <a16:creationId xmlns:a16="http://schemas.microsoft.com/office/drawing/2014/main" id="{5C1CCA85-08CD-1C1E-2644-E627D78DCDD9}"/>
                </a:ext>
              </a:extLst>
            </p:cNvPr>
            <p:cNvSpPr/>
            <p:nvPr/>
          </p:nvSpPr>
          <p:spPr bwMode="auto">
            <a:xfrm>
              <a:off x="5857875" y="3041651"/>
              <a:ext cx="52388" cy="69850"/>
            </a:xfrm>
            <a:custGeom>
              <a:avLst/>
              <a:gdLst>
                <a:gd name="T0" fmla="*/ 25 w 25"/>
                <a:gd name="T1" fmla="*/ 22 h 33"/>
                <a:gd name="T2" fmla="*/ 15 w 25"/>
                <a:gd name="T3" fmla="*/ 29 h 33"/>
                <a:gd name="T4" fmla="*/ 2 w 25"/>
                <a:gd name="T5" fmla="*/ 2 h 33"/>
                <a:gd name="T6" fmla="*/ 5 w 25"/>
                <a:gd name="T7" fmla="*/ 0 h 33"/>
                <a:gd name="T8" fmla="*/ 25 w 25"/>
                <a:gd name="T9" fmla="*/ 22 h 33"/>
              </a:gdLst>
              <a:ahLst/>
              <a:cxnLst>
                <a:cxn ang="0">
                  <a:pos x="T0" y="T1"/>
                </a:cxn>
                <a:cxn ang="0">
                  <a:pos x="T2" y="T3"/>
                </a:cxn>
                <a:cxn ang="0">
                  <a:pos x="T4" y="T5"/>
                </a:cxn>
                <a:cxn ang="0">
                  <a:pos x="T6" y="T7"/>
                </a:cxn>
                <a:cxn ang="0">
                  <a:pos x="T8" y="T9"/>
                </a:cxn>
              </a:cxnLst>
              <a:rect l="0" t="0" r="r" b="b"/>
              <a:pathLst>
                <a:path w="25" h="33">
                  <a:moveTo>
                    <a:pt x="25" y="22"/>
                  </a:moveTo>
                  <a:cubicBezTo>
                    <a:pt x="25" y="32"/>
                    <a:pt x="24" y="33"/>
                    <a:pt x="15" y="29"/>
                  </a:cubicBezTo>
                  <a:cubicBezTo>
                    <a:pt x="6" y="25"/>
                    <a:pt x="0" y="12"/>
                    <a:pt x="2" y="2"/>
                  </a:cubicBezTo>
                  <a:cubicBezTo>
                    <a:pt x="3" y="0"/>
                    <a:pt x="4" y="0"/>
                    <a:pt x="5" y="0"/>
                  </a:cubicBezTo>
                  <a:cubicBezTo>
                    <a:pt x="15" y="1"/>
                    <a:pt x="25" y="12"/>
                    <a:pt x="25" y="22"/>
                  </a:cubicBezTo>
                  <a:close/>
                </a:path>
              </a:pathLst>
            </a:custGeom>
            <a:solidFill>
              <a:srgbClr val="B3CD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7" name="Freeform 169">
              <a:extLst>
                <a:ext uri="{FF2B5EF4-FFF2-40B4-BE49-F238E27FC236}">
                  <a16:creationId xmlns:a16="http://schemas.microsoft.com/office/drawing/2014/main" id="{B41148FE-2390-BF4E-B2A1-47EB4CC89784}"/>
                </a:ext>
              </a:extLst>
            </p:cNvPr>
            <p:cNvSpPr/>
            <p:nvPr/>
          </p:nvSpPr>
          <p:spPr bwMode="auto">
            <a:xfrm>
              <a:off x="6035675" y="3359151"/>
              <a:ext cx="26988" cy="87313"/>
            </a:xfrm>
            <a:custGeom>
              <a:avLst/>
              <a:gdLst>
                <a:gd name="T0" fmla="*/ 5 w 13"/>
                <a:gd name="T1" fmla="*/ 41 h 41"/>
                <a:gd name="T2" fmla="*/ 6 w 13"/>
                <a:gd name="T3" fmla="*/ 38 h 41"/>
                <a:gd name="T4" fmla="*/ 1 w 13"/>
                <a:gd name="T5" fmla="*/ 26 h 41"/>
                <a:gd name="T6" fmla="*/ 1 w 13"/>
                <a:gd name="T7" fmla="*/ 5 h 41"/>
                <a:gd name="T8" fmla="*/ 6 w 13"/>
                <a:gd name="T9" fmla="*/ 0 h 41"/>
                <a:gd name="T10" fmla="*/ 12 w 13"/>
                <a:gd name="T11" fmla="*/ 5 h 41"/>
                <a:gd name="T12" fmla="*/ 12 w 13"/>
                <a:gd name="T13" fmla="*/ 29 h 41"/>
                <a:gd name="T14" fmla="*/ 13 w 13"/>
                <a:gd name="T15" fmla="*/ 35 h 41"/>
                <a:gd name="T16" fmla="*/ 5 w 1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5" y="41"/>
                  </a:moveTo>
                  <a:cubicBezTo>
                    <a:pt x="5" y="40"/>
                    <a:pt x="6" y="38"/>
                    <a:pt x="6" y="38"/>
                  </a:cubicBezTo>
                  <a:cubicBezTo>
                    <a:pt x="0" y="36"/>
                    <a:pt x="1" y="31"/>
                    <a:pt x="1" y="26"/>
                  </a:cubicBezTo>
                  <a:cubicBezTo>
                    <a:pt x="1" y="19"/>
                    <a:pt x="2" y="12"/>
                    <a:pt x="1" y="5"/>
                  </a:cubicBezTo>
                  <a:cubicBezTo>
                    <a:pt x="1" y="1"/>
                    <a:pt x="3" y="0"/>
                    <a:pt x="6" y="0"/>
                  </a:cubicBezTo>
                  <a:cubicBezTo>
                    <a:pt x="10" y="0"/>
                    <a:pt x="12" y="1"/>
                    <a:pt x="12" y="5"/>
                  </a:cubicBezTo>
                  <a:cubicBezTo>
                    <a:pt x="12" y="13"/>
                    <a:pt x="12" y="21"/>
                    <a:pt x="12" y="29"/>
                  </a:cubicBezTo>
                  <a:cubicBezTo>
                    <a:pt x="12" y="31"/>
                    <a:pt x="11" y="33"/>
                    <a:pt x="13" y="35"/>
                  </a:cubicBezTo>
                  <a:cubicBezTo>
                    <a:pt x="11" y="38"/>
                    <a:pt x="9" y="40"/>
                    <a:pt x="5" y="41"/>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8" name="Freeform 170">
              <a:extLst>
                <a:ext uri="{FF2B5EF4-FFF2-40B4-BE49-F238E27FC236}">
                  <a16:creationId xmlns:a16="http://schemas.microsoft.com/office/drawing/2014/main" id="{FC68A95E-C4FB-4664-3F5A-5C99BB35CA81}"/>
                </a:ext>
              </a:extLst>
            </p:cNvPr>
            <p:cNvSpPr/>
            <p:nvPr/>
          </p:nvSpPr>
          <p:spPr bwMode="auto">
            <a:xfrm>
              <a:off x="6013450" y="3697288"/>
              <a:ext cx="36513" cy="49213"/>
            </a:xfrm>
            <a:custGeom>
              <a:avLst/>
              <a:gdLst>
                <a:gd name="T0" fmla="*/ 16 w 17"/>
                <a:gd name="T1" fmla="*/ 15 h 24"/>
                <a:gd name="T2" fmla="*/ 16 w 17"/>
                <a:gd name="T3" fmla="*/ 18 h 24"/>
                <a:gd name="T4" fmla="*/ 14 w 17"/>
                <a:gd name="T5" fmla="*/ 23 h 24"/>
                <a:gd name="T6" fmla="*/ 9 w 17"/>
                <a:gd name="T7" fmla="*/ 21 h 24"/>
                <a:gd name="T8" fmla="*/ 2 w 17"/>
                <a:gd name="T9" fmla="*/ 3 h 24"/>
                <a:gd name="T10" fmla="*/ 7 w 17"/>
                <a:gd name="T11" fmla="*/ 1 h 24"/>
                <a:gd name="T12" fmla="*/ 16 w 17"/>
                <a:gd name="T13" fmla="*/ 15 h 24"/>
              </a:gdLst>
              <a:ahLst/>
              <a:cxnLst>
                <a:cxn ang="0">
                  <a:pos x="T0" y="T1"/>
                </a:cxn>
                <a:cxn ang="0">
                  <a:pos x="T2" y="T3"/>
                </a:cxn>
                <a:cxn ang="0">
                  <a:pos x="T4" y="T5"/>
                </a:cxn>
                <a:cxn ang="0">
                  <a:pos x="T6" y="T7"/>
                </a:cxn>
                <a:cxn ang="0">
                  <a:pos x="T8" y="T9"/>
                </a:cxn>
                <a:cxn ang="0">
                  <a:pos x="T10" y="T11"/>
                </a:cxn>
                <a:cxn ang="0">
                  <a:pos x="T12" y="T13"/>
                </a:cxn>
              </a:cxnLst>
              <a:rect l="0" t="0" r="r" b="b"/>
              <a:pathLst>
                <a:path w="17" h="24">
                  <a:moveTo>
                    <a:pt x="16" y="15"/>
                  </a:moveTo>
                  <a:cubicBezTo>
                    <a:pt x="16" y="16"/>
                    <a:pt x="17" y="17"/>
                    <a:pt x="16" y="18"/>
                  </a:cubicBezTo>
                  <a:cubicBezTo>
                    <a:pt x="16" y="20"/>
                    <a:pt x="16" y="22"/>
                    <a:pt x="14" y="23"/>
                  </a:cubicBezTo>
                  <a:cubicBezTo>
                    <a:pt x="12" y="24"/>
                    <a:pt x="11" y="22"/>
                    <a:pt x="9" y="21"/>
                  </a:cubicBezTo>
                  <a:cubicBezTo>
                    <a:pt x="2" y="16"/>
                    <a:pt x="0" y="10"/>
                    <a:pt x="2" y="3"/>
                  </a:cubicBezTo>
                  <a:cubicBezTo>
                    <a:pt x="3" y="0"/>
                    <a:pt x="4" y="0"/>
                    <a:pt x="7" y="1"/>
                  </a:cubicBezTo>
                  <a:cubicBezTo>
                    <a:pt x="14" y="3"/>
                    <a:pt x="17" y="8"/>
                    <a:pt x="16" y="15"/>
                  </a:cubicBezTo>
                  <a:close/>
                </a:path>
              </a:pathLst>
            </a:custGeom>
            <a:solidFill>
              <a:srgbClr val="B3CC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89" name="Freeform 171">
              <a:extLst>
                <a:ext uri="{FF2B5EF4-FFF2-40B4-BE49-F238E27FC236}">
                  <a16:creationId xmlns:a16="http://schemas.microsoft.com/office/drawing/2014/main" id="{DDCB0A79-31AB-7E2D-962C-5DAB0DFC052A}"/>
                </a:ext>
              </a:extLst>
            </p:cNvPr>
            <p:cNvSpPr/>
            <p:nvPr/>
          </p:nvSpPr>
          <p:spPr bwMode="auto">
            <a:xfrm>
              <a:off x="5970588" y="3030538"/>
              <a:ext cx="46038" cy="44450"/>
            </a:xfrm>
            <a:custGeom>
              <a:avLst/>
              <a:gdLst>
                <a:gd name="T0" fmla="*/ 5 w 22"/>
                <a:gd name="T1" fmla="*/ 20 h 21"/>
                <a:gd name="T2" fmla="*/ 1 w 22"/>
                <a:gd name="T3" fmla="*/ 16 h 21"/>
                <a:gd name="T4" fmla="*/ 20 w 22"/>
                <a:gd name="T5" fmla="*/ 3 h 21"/>
                <a:gd name="T6" fmla="*/ 22 w 22"/>
                <a:gd name="T7" fmla="*/ 5 h 21"/>
                <a:gd name="T8" fmla="*/ 5 w 22"/>
                <a:gd name="T9" fmla="*/ 20 h 21"/>
              </a:gdLst>
              <a:ahLst/>
              <a:cxnLst>
                <a:cxn ang="0">
                  <a:pos x="T0" y="T1"/>
                </a:cxn>
                <a:cxn ang="0">
                  <a:pos x="T2" y="T3"/>
                </a:cxn>
                <a:cxn ang="0">
                  <a:pos x="T4" y="T5"/>
                </a:cxn>
                <a:cxn ang="0">
                  <a:pos x="T6" y="T7"/>
                </a:cxn>
                <a:cxn ang="0">
                  <a:pos x="T8" y="T9"/>
                </a:cxn>
              </a:cxnLst>
              <a:rect l="0" t="0" r="r" b="b"/>
              <a:pathLst>
                <a:path w="22" h="21">
                  <a:moveTo>
                    <a:pt x="5" y="20"/>
                  </a:moveTo>
                  <a:cubicBezTo>
                    <a:pt x="2" y="21"/>
                    <a:pt x="0" y="20"/>
                    <a:pt x="1" y="16"/>
                  </a:cubicBezTo>
                  <a:cubicBezTo>
                    <a:pt x="1" y="8"/>
                    <a:pt x="13" y="0"/>
                    <a:pt x="20" y="3"/>
                  </a:cubicBezTo>
                  <a:cubicBezTo>
                    <a:pt x="21" y="3"/>
                    <a:pt x="22" y="4"/>
                    <a:pt x="22" y="5"/>
                  </a:cubicBezTo>
                  <a:cubicBezTo>
                    <a:pt x="22" y="12"/>
                    <a:pt x="13" y="20"/>
                    <a:pt x="5" y="20"/>
                  </a:cubicBezTo>
                  <a:close/>
                </a:path>
              </a:pathLst>
            </a:custGeom>
            <a:solidFill>
              <a:srgbClr val="B2C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0" name="Freeform 172">
              <a:extLst>
                <a:ext uri="{FF2B5EF4-FFF2-40B4-BE49-F238E27FC236}">
                  <a16:creationId xmlns:a16="http://schemas.microsoft.com/office/drawing/2014/main" id="{43763854-C65F-E3EE-A825-52452142A607}"/>
                </a:ext>
              </a:extLst>
            </p:cNvPr>
            <p:cNvSpPr/>
            <p:nvPr/>
          </p:nvSpPr>
          <p:spPr bwMode="auto">
            <a:xfrm>
              <a:off x="5632450" y="3763963"/>
              <a:ext cx="57150" cy="33338"/>
            </a:xfrm>
            <a:custGeom>
              <a:avLst/>
              <a:gdLst>
                <a:gd name="T0" fmla="*/ 12 w 27"/>
                <a:gd name="T1" fmla="*/ 0 h 16"/>
                <a:gd name="T2" fmla="*/ 15 w 27"/>
                <a:gd name="T3" fmla="*/ 0 h 16"/>
                <a:gd name="T4" fmla="*/ 26 w 27"/>
                <a:gd name="T5" fmla="*/ 9 h 16"/>
                <a:gd name="T6" fmla="*/ 25 w 27"/>
                <a:gd name="T7" fmla="*/ 12 h 16"/>
                <a:gd name="T8" fmla="*/ 9 w 27"/>
                <a:gd name="T9" fmla="*/ 12 h 16"/>
                <a:gd name="T10" fmla="*/ 8 w 27"/>
                <a:gd name="T11" fmla="*/ 11 h 16"/>
                <a:gd name="T12" fmla="*/ 1 w 27"/>
                <a:gd name="T13" fmla="*/ 3 h 16"/>
                <a:gd name="T14" fmla="*/ 12 w 27"/>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6">
                  <a:moveTo>
                    <a:pt x="12" y="0"/>
                  </a:moveTo>
                  <a:cubicBezTo>
                    <a:pt x="13" y="0"/>
                    <a:pt x="14" y="0"/>
                    <a:pt x="15" y="0"/>
                  </a:cubicBezTo>
                  <a:cubicBezTo>
                    <a:pt x="20" y="1"/>
                    <a:pt x="23" y="5"/>
                    <a:pt x="26" y="9"/>
                  </a:cubicBezTo>
                  <a:cubicBezTo>
                    <a:pt x="27" y="11"/>
                    <a:pt x="26" y="12"/>
                    <a:pt x="25" y="12"/>
                  </a:cubicBezTo>
                  <a:cubicBezTo>
                    <a:pt x="19" y="15"/>
                    <a:pt x="14" y="16"/>
                    <a:pt x="9" y="12"/>
                  </a:cubicBezTo>
                  <a:cubicBezTo>
                    <a:pt x="9" y="12"/>
                    <a:pt x="8" y="11"/>
                    <a:pt x="8" y="11"/>
                  </a:cubicBezTo>
                  <a:cubicBezTo>
                    <a:pt x="5" y="8"/>
                    <a:pt x="0" y="6"/>
                    <a:pt x="1" y="3"/>
                  </a:cubicBezTo>
                  <a:cubicBezTo>
                    <a:pt x="3" y="0"/>
                    <a:pt x="8" y="1"/>
                    <a:pt x="12" y="0"/>
                  </a:cubicBezTo>
                  <a:close/>
                </a:path>
              </a:pathLst>
            </a:custGeom>
            <a:solidFill>
              <a:srgbClr val="B3C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1" name="Freeform 173">
              <a:extLst>
                <a:ext uri="{FF2B5EF4-FFF2-40B4-BE49-F238E27FC236}">
                  <a16:creationId xmlns:a16="http://schemas.microsoft.com/office/drawing/2014/main" id="{F32EA151-19C5-33B5-AF33-5EAB519A546B}"/>
                </a:ext>
              </a:extLst>
            </p:cNvPr>
            <p:cNvSpPr/>
            <p:nvPr/>
          </p:nvSpPr>
          <p:spPr bwMode="auto">
            <a:xfrm>
              <a:off x="5672138" y="3497263"/>
              <a:ext cx="34925" cy="52388"/>
            </a:xfrm>
            <a:custGeom>
              <a:avLst/>
              <a:gdLst>
                <a:gd name="T0" fmla="*/ 16 w 16"/>
                <a:gd name="T1" fmla="*/ 9 h 25"/>
                <a:gd name="T2" fmla="*/ 5 w 16"/>
                <a:gd name="T3" fmla="*/ 25 h 25"/>
                <a:gd name="T4" fmla="*/ 2 w 16"/>
                <a:gd name="T5" fmla="*/ 24 h 25"/>
                <a:gd name="T6" fmla="*/ 5 w 16"/>
                <a:gd name="T7" fmla="*/ 6 h 25"/>
                <a:gd name="T8" fmla="*/ 13 w 16"/>
                <a:gd name="T9" fmla="*/ 2 h 25"/>
                <a:gd name="T10" fmla="*/ 16 w 16"/>
                <a:gd name="T11" fmla="*/ 9 h 25"/>
              </a:gdLst>
              <a:ahLst/>
              <a:cxnLst>
                <a:cxn ang="0">
                  <a:pos x="T0" y="T1"/>
                </a:cxn>
                <a:cxn ang="0">
                  <a:pos x="T2" y="T3"/>
                </a:cxn>
                <a:cxn ang="0">
                  <a:pos x="T4" y="T5"/>
                </a:cxn>
                <a:cxn ang="0">
                  <a:pos x="T6" y="T7"/>
                </a:cxn>
                <a:cxn ang="0">
                  <a:pos x="T8" y="T9"/>
                </a:cxn>
                <a:cxn ang="0">
                  <a:pos x="T10" y="T11"/>
                </a:cxn>
              </a:cxnLst>
              <a:rect l="0" t="0" r="r" b="b"/>
              <a:pathLst>
                <a:path w="16" h="25">
                  <a:moveTo>
                    <a:pt x="16" y="9"/>
                  </a:moveTo>
                  <a:cubicBezTo>
                    <a:pt x="16" y="15"/>
                    <a:pt x="10" y="24"/>
                    <a:pt x="5" y="25"/>
                  </a:cubicBezTo>
                  <a:cubicBezTo>
                    <a:pt x="4" y="25"/>
                    <a:pt x="3" y="25"/>
                    <a:pt x="2" y="24"/>
                  </a:cubicBezTo>
                  <a:cubicBezTo>
                    <a:pt x="0" y="20"/>
                    <a:pt x="1" y="9"/>
                    <a:pt x="5" y="6"/>
                  </a:cubicBezTo>
                  <a:cubicBezTo>
                    <a:pt x="7" y="3"/>
                    <a:pt x="10" y="0"/>
                    <a:pt x="13" y="2"/>
                  </a:cubicBezTo>
                  <a:cubicBezTo>
                    <a:pt x="16" y="3"/>
                    <a:pt x="16" y="7"/>
                    <a:pt x="16" y="9"/>
                  </a:cubicBezTo>
                  <a:close/>
                </a:path>
              </a:pathLst>
            </a:custGeom>
            <a:solidFill>
              <a:srgbClr val="B3C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2" name="Freeform 174">
              <a:extLst>
                <a:ext uri="{FF2B5EF4-FFF2-40B4-BE49-F238E27FC236}">
                  <a16:creationId xmlns:a16="http://schemas.microsoft.com/office/drawing/2014/main" id="{F728E2C1-C005-C765-9680-1816C85E6C74}"/>
                </a:ext>
              </a:extLst>
            </p:cNvPr>
            <p:cNvSpPr/>
            <p:nvPr/>
          </p:nvSpPr>
          <p:spPr bwMode="auto">
            <a:xfrm>
              <a:off x="5862638" y="3900488"/>
              <a:ext cx="34925" cy="55563"/>
            </a:xfrm>
            <a:custGeom>
              <a:avLst/>
              <a:gdLst>
                <a:gd name="T0" fmla="*/ 16 w 17"/>
                <a:gd name="T1" fmla="*/ 26 h 26"/>
                <a:gd name="T2" fmla="*/ 3 w 17"/>
                <a:gd name="T3" fmla="*/ 5 h 26"/>
                <a:gd name="T4" fmla="*/ 8 w 17"/>
                <a:gd name="T5" fmla="*/ 2 h 26"/>
                <a:gd name="T6" fmla="*/ 17 w 17"/>
                <a:gd name="T7" fmla="*/ 17 h 26"/>
                <a:gd name="T8" fmla="*/ 16 w 17"/>
                <a:gd name="T9" fmla="*/ 26 h 26"/>
              </a:gdLst>
              <a:ahLst/>
              <a:cxnLst>
                <a:cxn ang="0">
                  <a:pos x="T0" y="T1"/>
                </a:cxn>
                <a:cxn ang="0">
                  <a:pos x="T2" y="T3"/>
                </a:cxn>
                <a:cxn ang="0">
                  <a:pos x="T4" y="T5"/>
                </a:cxn>
                <a:cxn ang="0">
                  <a:pos x="T6" y="T7"/>
                </a:cxn>
                <a:cxn ang="0">
                  <a:pos x="T8" y="T9"/>
                </a:cxn>
              </a:cxnLst>
              <a:rect l="0" t="0" r="r" b="b"/>
              <a:pathLst>
                <a:path w="17" h="26">
                  <a:moveTo>
                    <a:pt x="16" y="26"/>
                  </a:moveTo>
                  <a:cubicBezTo>
                    <a:pt x="4" y="20"/>
                    <a:pt x="0" y="12"/>
                    <a:pt x="3" y="5"/>
                  </a:cubicBezTo>
                  <a:cubicBezTo>
                    <a:pt x="4" y="1"/>
                    <a:pt x="5" y="0"/>
                    <a:pt x="8" y="2"/>
                  </a:cubicBezTo>
                  <a:cubicBezTo>
                    <a:pt x="15" y="6"/>
                    <a:pt x="17" y="9"/>
                    <a:pt x="17" y="17"/>
                  </a:cubicBezTo>
                  <a:cubicBezTo>
                    <a:pt x="16" y="20"/>
                    <a:pt x="16" y="22"/>
                    <a:pt x="16" y="26"/>
                  </a:cubicBezTo>
                  <a:close/>
                </a:path>
              </a:pathLst>
            </a:custGeom>
            <a:solidFill>
              <a:srgbClr val="BCD1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3" name="Freeform 175">
              <a:extLst>
                <a:ext uri="{FF2B5EF4-FFF2-40B4-BE49-F238E27FC236}">
                  <a16:creationId xmlns:a16="http://schemas.microsoft.com/office/drawing/2014/main" id="{B3A5B2AB-84EB-B983-31C5-A86C4F7BBE85}"/>
                </a:ext>
              </a:extLst>
            </p:cNvPr>
            <p:cNvSpPr/>
            <p:nvPr/>
          </p:nvSpPr>
          <p:spPr bwMode="auto">
            <a:xfrm>
              <a:off x="5608638" y="3546476"/>
              <a:ext cx="50800" cy="41275"/>
            </a:xfrm>
            <a:custGeom>
              <a:avLst/>
              <a:gdLst>
                <a:gd name="T0" fmla="*/ 7 w 24"/>
                <a:gd name="T1" fmla="*/ 3 h 19"/>
                <a:gd name="T2" fmla="*/ 23 w 24"/>
                <a:gd name="T3" fmla="*/ 12 h 19"/>
                <a:gd name="T4" fmla="*/ 20 w 24"/>
                <a:gd name="T5" fmla="*/ 17 h 19"/>
                <a:gd name="T6" fmla="*/ 1 w 24"/>
                <a:gd name="T7" fmla="*/ 6 h 19"/>
                <a:gd name="T8" fmla="*/ 7 w 24"/>
                <a:gd name="T9" fmla="*/ 3 h 19"/>
              </a:gdLst>
              <a:ahLst/>
              <a:cxnLst>
                <a:cxn ang="0">
                  <a:pos x="T0" y="T1"/>
                </a:cxn>
                <a:cxn ang="0">
                  <a:pos x="T2" y="T3"/>
                </a:cxn>
                <a:cxn ang="0">
                  <a:pos x="T4" y="T5"/>
                </a:cxn>
                <a:cxn ang="0">
                  <a:pos x="T6" y="T7"/>
                </a:cxn>
                <a:cxn ang="0">
                  <a:pos x="T8" y="T9"/>
                </a:cxn>
              </a:cxnLst>
              <a:rect l="0" t="0" r="r" b="b"/>
              <a:pathLst>
                <a:path w="24" h="19">
                  <a:moveTo>
                    <a:pt x="7" y="3"/>
                  </a:moveTo>
                  <a:cubicBezTo>
                    <a:pt x="16" y="3"/>
                    <a:pt x="21" y="6"/>
                    <a:pt x="23" y="12"/>
                  </a:cubicBezTo>
                  <a:cubicBezTo>
                    <a:pt x="24" y="15"/>
                    <a:pt x="23" y="17"/>
                    <a:pt x="20" y="17"/>
                  </a:cubicBezTo>
                  <a:cubicBezTo>
                    <a:pt x="12" y="19"/>
                    <a:pt x="2" y="13"/>
                    <a:pt x="1" y="6"/>
                  </a:cubicBezTo>
                  <a:cubicBezTo>
                    <a:pt x="0" y="0"/>
                    <a:pt x="5" y="4"/>
                    <a:pt x="7" y="3"/>
                  </a:cubicBezTo>
                  <a:close/>
                </a:path>
              </a:pathLst>
            </a:custGeom>
            <a:solidFill>
              <a:srgbClr val="B3C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4" name="Freeform 176">
              <a:extLst>
                <a:ext uri="{FF2B5EF4-FFF2-40B4-BE49-F238E27FC236}">
                  <a16:creationId xmlns:a16="http://schemas.microsoft.com/office/drawing/2014/main" id="{A01FE459-B644-415C-178D-A706500852D9}"/>
                </a:ext>
              </a:extLst>
            </p:cNvPr>
            <p:cNvSpPr/>
            <p:nvPr/>
          </p:nvSpPr>
          <p:spPr bwMode="auto">
            <a:xfrm>
              <a:off x="5653088" y="3462338"/>
              <a:ext cx="53975" cy="36513"/>
            </a:xfrm>
            <a:custGeom>
              <a:avLst/>
              <a:gdLst>
                <a:gd name="T0" fmla="*/ 7 w 25"/>
                <a:gd name="T1" fmla="*/ 16 h 17"/>
                <a:gd name="T2" fmla="*/ 1 w 25"/>
                <a:gd name="T3" fmla="*/ 14 h 17"/>
                <a:gd name="T4" fmla="*/ 4 w 25"/>
                <a:gd name="T5" fmla="*/ 8 h 17"/>
                <a:gd name="T6" fmla="*/ 20 w 25"/>
                <a:gd name="T7" fmla="*/ 1 h 17"/>
                <a:gd name="T8" fmla="*/ 23 w 25"/>
                <a:gd name="T9" fmla="*/ 6 h 17"/>
                <a:gd name="T10" fmla="*/ 7 w 25"/>
                <a:gd name="T11" fmla="*/ 16 h 17"/>
              </a:gdLst>
              <a:ahLst/>
              <a:cxnLst>
                <a:cxn ang="0">
                  <a:pos x="T0" y="T1"/>
                </a:cxn>
                <a:cxn ang="0">
                  <a:pos x="T2" y="T3"/>
                </a:cxn>
                <a:cxn ang="0">
                  <a:pos x="T4" y="T5"/>
                </a:cxn>
                <a:cxn ang="0">
                  <a:pos x="T6" y="T7"/>
                </a:cxn>
                <a:cxn ang="0">
                  <a:pos x="T8" y="T9"/>
                </a:cxn>
                <a:cxn ang="0">
                  <a:pos x="T10" y="T11"/>
                </a:cxn>
              </a:cxnLst>
              <a:rect l="0" t="0" r="r" b="b"/>
              <a:pathLst>
                <a:path w="25" h="17">
                  <a:moveTo>
                    <a:pt x="7" y="16"/>
                  </a:moveTo>
                  <a:cubicBezTo>
                    <a:pt x="6" y="15"/>
                    <a:pt x="2" y="17"/>
                    <a:pt x="1" y="14"/>
                  </a:cubicBezTo>
                  <a:cubicBezTo>
                    <a:pt x="0" y="12"/>
                    <a:pt x="3" y="10"/>
                    <a:pt x="4" y="8"/>
                  </a:cubicBezTo>
                  <a:cubicBezTo>
                    <a:pt x="8" y="2"/>
                    <a:pt x="13" y="0"/>
                    <a:pt x="20" y="1"/>
                  </a:cubicBezTo>
                  <a:cubicBezTo>
                    <a:pt x="24" y="1"/>
                    <a:pt x="25" y="2"/>
                    <a:pt x="23" y="6"/>
                  </a:cubicBezTo>
                  <a:cubicBezTo>
                    <a:pt x="20" y="13"/>
                    <a:pt x="17" y="16"/>
                    <a:pt x="7" y="16"/>
                  </a:cubicBezTo>
                  <a:close/>
                </a:path>
              </a:pathLst>
            </a:custGeom>
            <a:solidFill>
              <a:srgbClr val="B2C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5" name="Freeform 177">
              <a:extLst>
                <a:ext uri="{FF2B5EF4-FFF2-40B4-BE49-F238E27FC236}">
                  <a16:creationId xmlns:a16="http://schemas.microsoft.com/office/drawing/2014/main" id="{2A8FBAC3-19A7-47AE-7E9E-38AC64E374BD}"/>
                </a:ext>
              </a:extLst>
            </p:cNvPr>
            <p:cNvSpPr/>
            <p:nvPr/>
          </p:nvSpPr>
          <p:spPr bwMode="auto">
            <a:xfrm>
              <a:off x="5668963" y="3941763"/>
              <a:ext cx="38100" cy="47625"/>
            </a:xfrm>
            <a:custGeom>
              <a:avLst/>
              <a:gdLst>
                <a:gd name="T0" fmla="*/ 0 w 18"/>
                <a:gd name="T1" fmla="*/ 23 h 23"/>
                <a:gd name="T2" fmla="*/ 1 w 18"/>
                <a:gd name="T3" fmla="*/ 14 h 23"/>
                <a:gd name="T4" fmla="*/ 10 w 18"/>
                <a:gd name="T5" fmla="*/ 2 h 23"/>
                <a:gd name="T6" fmla="*/ 16 w 18"/>
                <a:gd name="T7" fmla="*/ 4 h 23"/>
                <a:gd name="T8" fmla="*/ 9 w 18"/>
                <a:gd name="T9" fmla="*/ 19 h 23"/>
                <a:gd name="T10" fmla="*/ 0 w 18"/>
                <a:gd name="T11" fmla="*/ 23 h 23"/>
              </a:gdLst>
              <a:ahLst/>
              <a:cxnLst>
                <a:cxn ang="0">
                  <a:pos x="T0" y="T1"/>
                </a:cxn>
                <a:cxn ang="0">
                  <a:pos x="T2" y="T3"/>
                </a:cxn>
                <a:cxn ang="0">
                  <a:pos x="T4" y="T5"/>
                </a:cxn>
                <a:cxn ang="0">
                  <a:pos x="T6" y="T7"/>
                </a:cxn>
                <a:cxn ang="0">
                  <a:pos x="T8" y="T9"/>
                </a:cxn>
                <a:cxn ang="0">
                  <a:pos x="T10" y="T11"/>
                </a:cxn>
              </a:cxnLst>
              <a:rect l="0" t="0" r="r" b="b"/>
              <a:pathLst>
                <a:path w="18" h="23">
                  <a:moveTo>
                    <a:pt x="0" y="23"/>
                  </a:moveTo>
                  <a:cubicBezTo>
                    <a:pt x="0" y="20"/>
                    <a:pt x="0" y="17"/>
                    <a:pt x="1" y="14"/>
                  </a:cubicBezTo>
                  <a:cubicBezTo>
                    <a:pt x="1" y="7"/>
                    <a:pt x="5" y="2"/>
                    <a:pt x="10" y="2"/>
                  </a:cubicBezTo>
                  <a:cubicBezTo>
                    <a:pt x="12" y="1"/>
                    <a:pt x="15" y="0"/>
                    <a:pt x="16" y="4"/>
                  </a:cubicBezTo>
                  <a:cubicBezTo>
                    <a:pt x="18" y="8"/>
                    <a:pt x="14" y="16"/>
                    <a:pt x="9" y="19"/>
                  </a:cubicBezTo>
                  <a:cubicBezTo>
                    <a:pt x="6" y="20"/>
                    <a:pt x="3" y="21"/>
                    <a:pt x="0" y="23"/>
                  </a:cubicBezTo>
                  <a:close/>
                </a:path>
              </a:pathLst>
            </a:custGeom>
            <a:solidFill>
              <a:srgbClr val="B3C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6" name="Freeform 178">
              <a:extLst>
                <a:ext uri="{FF2B5EF4-FFF2-40B4-BE49-F238E27FC236}">
                  <a16:creationId xmlns:a16="http://schemas.microsoft.com/office/drawing/2014/main" id="{3ECB287D-2F29-61F7-C063-23571C4A4769}"/>
                </a:ext>
              </a:extLst>
            </p:cNvPr>
            <p:cNvSpPr/>
            <p:nvPr/>
          </p:nvSpPr>
          <p:spPr bwMode="auto">
            <a:xfrm>
              <a:off x="6067425" y="3321051"/>
              <a:ext cx="26988" cy="69850"/>
            </a:xfrm>
            <a:custGeom>
              <a:avLst/>
              <a:gdLst>
                <a:gd name="T0" fmla="*/ 10 w 13"/>
                <a:gd name="T1" fmla="*/ 33 h 33"/>
                <a:gd name="T2" fmla="*/ 9 w 13"/>
                <a:gd name="T3" fmla="*/ 27 h 33"/>
                <a:gd name="T4" fmla="*/ 8 w 13"/>
                <a:gd name="T5" fmla="*/ 4 h 33"/>
                <a:gd name="T6" fmla="*/ 2 w 13"/>
                <a:gd name="T7" fmla="*/ 3 h 33"/>
                <a:gd name="T8" fmla="*/ 2 w 13"/>
                <a:gd name="T9" fmla="*/ 3 h 33"/>
                <a:gd name="T10" fmla="*/ 12 w 13"/>
                <a:gd name="T11" fmla="*/ 10 h 33"/>
                <a:gd name="T12" fmla="*/ 10 w 13"/>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3" h="33">
                  <a:moveTo>
                    <a:pt x="10" y="33"/>
                  </a:moveTo>
                  <a:cubicBezTo>
                    <a:pt x="10" y="31"/>
                    <a:pt x="10" y="29"/>
                    <a:pt x="9" y="27"/>
                  </a:cubicBezTo>
                  <a:cubicBezTo>
                    <a:pt x="0" y="18"/>
                    <a:pt x="0" y="14"/>
                    <a:pt x="8" y="4"/>
                  </a:cubicBezTo>
                  <a:cubicBezTo>
                    <a:pt x="6" y="4"/>
                    <a:pt x="4" y="4"/>
                    <a:pt x="2" y="3"/>
                  </a:cubicBezTo>
                  <a:cubicBezTo>
                    <a:pt x="2" y="3"/>
                    <a:pt x="2" y="3"/>
                    <a:pt x="2" y="3"/>
                  </a:cubicBezTo>
                  <a:cubicBezTo>
                    <a:pt x="12" y="0"/>
                    <a:pt x="13" y="0"/>
                    <a:pt x="12" y="10"/>
                  </a:cubicBezTo>
                  <a:cubicBezTo>
                    <a:pt x="12" y="18"/>
                    <a:pt x="12" y="25"/>
                    <a:pt x="10" y="33"/>
                  </a:cubicBezTo>
                  <a:close/>
                </a:path>
              </a:pathLst>
            </a:custGeom>
            <a:solidFill>
              <a:srgbClr val="B3C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7" name="Freeform 179">
              <a:extLst>
                <a:ext uri="{FF2B5EF4-FFF2-40B4-BE49-F238E27FC236}">
                  <a16:creationId xmlns:a16="http://schemas.microsoft.com/office/drawing/2014/main" id="{076F9C1E-4231-6E64-5C3A-ACDD79DF4863}"/>
                </a:ext>
              </a:extLst>
            </p:cNvPr>
            <p:cNvSpPr/>
            <p:nvPr/>
          </p:nvSpPr>
          <p:spPr bwMode="auto">
            <a:xfrm>
              <a:off x="5762625" y="3943351"/>
              <a:ext cx="47625" cy="47625"/>
            </a:xfrm>
            <a:custGeom>
              <a:avLst/>
              <a:gdLst>
                <a:gd name="T0" fmla="*/ 0 w 22"/>
                <a:gd name="T1" fmla="*/ 15 h 23"/>
                <a:gd name="T2" fmla="*/ 0 w 22"/>
                <a:gd name="T3" fmla="*/ 10 h 23"/>
                <a:gd name="T4" fmla="*/ 9 w 22"/>
                <a:gd name="T5" fmla="*/ 1 h 23"/>
                <a:gd name="T6" fmla="*/ 21 w 22"/>
                <a:gd name="T7" fmla="*/ 7 h 23"/>
                <a:gd name="T8" fmla="*/ 17 w 22"/>
                <a:gd name="T9" fmla="*/ 19 h 23"/>
                <a:gd name="T10" fmla="*/ 3 w 22"/>
                <a:gd name="T11" fmla="*/ 18 h 23"/>
                <a:gd name="T12" fmla="*/ 0 w 22"/>
                <a:gd name="T13" fmla="*/ 15 h 23"/>
              </a:gdLst>
              <a:ahLst/>
              <a:cxnLst>
                <a:cxn ang="0">
                  <a:pos x="T0" y="T1"/>
                </a:cxn>
                <a:cxn ang="0">
                  <a:pos x="T2" y="T3"/>
                </a:cxn>
                <a:cxn ang="0">
                  <a:pos x="T4" y="T5"/>
                </a:cxn>
                <a:cxn ang="0">
                  <a:pos x="T6" y="T7"/>
                </a:cxn>
                <a:cxn ang="0">
                  <a:pos x="T8" y="T9"/>
                </a:cxn>
                <a:cxn ang="0">
                  <a:pos x="T10" y="T11"/>
                </a:cxn>
                <a:cxn ang="0">
                  <a:pos x="T12" y="T13"/>
                </a:cxn>
              </a:cxnLst>
              <a:rect l="0" t="0" r="r" b="b"/>
              <a:pathLst>
                <a:path w="22" h="23">
                  <a:moveTo>
                    <a:pt x="0" y="15"/>
                  </a:moveTo>
                  <a:cubicBezTo>
                    <a:pt x="0" y="13"/>
                    <a:pt x="0" y="12"/>
                    <a:pt x="0" y="10"/>
                  </a:cubicBezTo>
                  <a:cubicBezTo>
                    <a:pt x="1" y="5"/>
                    <a:pt x="4" y="1"/>
                    <a:pt x="9" y="1"/>
                  </a:cubicBezTo>
                  <a:cubicBezTo>
                    <a:pt x="15" y="0"/>
                    <a:pt x="19" y="2"/>
                    <a:pt x="21" y="7"/>
                  </a:cubicBezTo>
                  <a:cubicBezTo>
                    <a:pt x="22" y="12"/>
                    <a:pt x="21" y="17"/>
                    <a:pt x="17" y="19"/>
                  </a:cubicBezTo>
                  <a:cubicBezTo>
                    <a:pt x="12" y="23"/>
                    <a:pt x="7" y="22"/>
                    <a:pt x="3" y="18"/>
                  </a:cubicBezTo>
                  <a:cubicBezTo>
                    <a:pt x="2" y="17"/>
                    <a:pt x="1" y="16"/>
                    <a:pt x="0" y="15"/>
                  </a:cubicBezTo>
                  <a:close/>
                </a:path>
              </a:pathLst>
            </a:custGeom>
            <a:solidFill>
              <a:srgbClr val="B2C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Tree>
    <p:extLst>
      <p:ext uri="{BB962C8B-B14F-4D97-AF65-F5344CB8AC3E}">
        <p14:creationId xmlns:p14="http://schemas.microsoft.com/office/powerpoint/2010/main" val="22761125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F691C40-340A-44BC-A6B3-C3A20A9ED913}"/>
              </a:ext>
            </a:extLst>
          </p:cNvPr>
          <p:cNvSpPr txBox="1"/>
          <p:nvPr/>
        </p:nvSpPr>
        <p:spPr>
          <a:xfrm>
            <a:off x="5804189" y="4556132"/>
            <a:ext cx="6096000" cy="995209"/>
          </a:xfrm>
          <a:prstGeom prst="rect">
            <a:avLst/>
          </a:prstGeom>
          <a:noFill/>
        </p:spPr>
        <p:txBody>
          <a:bodyPr wrap="square" rtlCol="0" anchor="ctr">
            <a:spAutoFit/>
          </a:bodyPr>
          <a:lstStyle/>
          <a:p>
            <a:pPr algn="ctr"/>
            <a:r>
              <a:rPr lang="fa-IR" altLang="ko-KR" sz="5867" dirty="0">
                <a:solidFill>
                  <a:srgbClr val="F8C95C"/>
                </a:solidFill>
                <a:cs typeface="B Nazanin" panose="00000400000000000000" pitchFamily="2" charset="-78"/>
              </a:rPr>
              <a:t>متشکرم</a:t>
            </a:r>
            <a:endParaRPr lang="ko-KR" altLang="en-US" sz="5867" dirty="0">
              <a:solidFill>
                <a:srgbClr val="F8C95C"/>
              </a:solidFill>
              <a:cs typeface="B Nazanin" panose="00000400000000000000" pitchFamily="2" charset="-78"/>
            </a:endParaRPr>
          </a:p>
        </p:txBody>
      </p:sp>
      <p:sp>
        <p:nvSpPr>
          <p:cNvPr id="5" name="TextBox 4">
            <a:extLst>
              <a:ext uri="{FF2B5EF4-FFF2-40B4-BE49-F238E27FC236}">
                <a16:creationId xmlns:a16="http://schemas.microsoft.com/office/drawing/2014/main" id="{FB2F21A8-A2DC-448E-8003-AFE4C77CBA6F}"/>
              </a:ext>
            </a:extLst>
          </p:cNvPr>
          <p:cNvSpPr txBox="1"/>
          <p:nvPr/>
        </p:nvSpPr>
        <p:spPr>
          <a:xfrm>
            <a:off x="6224451" y="5551341"/>
            <a:ext cx="5255475" cy="379656"/>
          </a:xfrm>
          <a:prstGeom prst="rect">
            <a:avLst/>
          </a:prstGeom>
          <a:noFill/>
        </p:spPr>
        <p:txBody>
          <a:bodyPr wrap="square" rtlCol="0" anchor="ctr">
            <a:spAutoFit/>
          </a:bodyPr>
          <a:lstStyle/>
          <a:p>
            <a:pPr algn="ctr"/>
            <a:r>
              <a:rPr lang="fa-IR" altLang="ko-KR" sz="1867" dirty="0">
                <a:solidFill>
                  <a:schemeClr val="tx1">
                    <a:lumMod val="85000"/>
                    <a:lumOff val="15000"/>
                  </a:schemeClr>
                </a:solidFill>
                <a:cs typeface="B Nazanin" panose="00000400000000000000" pitchFamily="2" charset="-78"/>
              </a:rPr>
              <a:t>عنوان فرعی ارائه خود را وارد کنید</a:t>
            </a:r>
            <a:endParaRPr lang="ko-KR" altLang="en-US" sz="1867" dirty="0">
              <a:solidFill>
                <a:schemeClr val="tx1">
                  <a:lumMod val="85000"/>
                  <a:lumOff val="15000"/>
                </a:schemeClr>
              </a:solidFill>
              <a:cs typeface="B Nazanin" panose="00000400000000000000" pitchFamily="2" charset="-78"/>
            </a:endParaRPr>
          </a:p>
        </p:txBody>
      </p:sp>
      <p:sp>
        <p:nvSpPr>
          <p:cNvPr id="15" name="Rounded Rectangle 2">
            <a:extLst>
              <a:ext uri="{FF2B5EF4-FFF2-40B4-BE49-F238E27FC236}">
                <a16:creationId xmlns:a16="http://schemas.microsoft.com/office/drawing/2014/main" id="{0362E785-5328-4EFD-AFA1-D312AD84CD64}"/>
              </a:ext>
            </a:extLst>
          </p:cNvPr>
          <p:cNvSpPr/>
          <p:nvPr/>
        </p:nvSpPr>
        <p:spPr>
          <a:xfrm>
            <a:off x="7089169" y="3863046"/>
            <a:ext cx="573086" cy="610786"/>
          </a:xfrm>
          <a:custGeom>
            <a:avLst/>
            <a:gdLst>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27" fmla="*/ 436907 w 3960440"/>
              <a:gd name="connsiteY27"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rgbClr val="A07A9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chemeClr val="tx1"/>
              </a:solidFill>
              <a:cs typeface="B Nazanin" panose="00000400000000000000" pitchFamily="2" charset="-78"/>
            </a:endParaRPr>
          </a:p>
        </p:txBody>
      </p:sp>
      <p:sp>
        <p:nvSpPr>
          <p:cNvPr id="16" name="Rounded Rectangle 2">
            <a:extLst>
              <a:ext uri="{FF2B5EF4-FFF2-40B4-BE49-F238E27FC236}">
                <a16:creationId xmlns:a16="http://schemas.microsoft.com/office/drawing/2014/main" id="{5047EDC1-8736-4328-9F44-23F533C04B9D}"/>
              </a:ext>
            </a:extLst>
          </p:cNvPr>
          <p:cNvSpPr/>
          <p:nvPr/>
        </p:nvSpPr>
        <p:spPr>
          <a:xfrm>
            <a:off x="8952099" y="3863046"/>
            <a:ext cx="573086" cy="610786"/>
          </a:xfrm>
          <a:custGeom>
            <a:avLst/>
            <a:gdLst>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30" fmla="*/ 308009 w 3960000"/>
              <a:gd name="connsiteY30" fmla="*/ 0 h 3960000"/>
              <a:gd name="connsiteX31" fmla="*/ 308009 w 3960000"/>
              <a:gd name="connsiteY31"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rgbClr val="A07A9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chemeClr val="tx1"/>
              </a:solidFill>
              <a:cs typeface="B Nazanin" panose="00000400000000000000" pitchFamily="2" charset="-78"/>
            </a:endParaRPr>
          </a:p>
        </p:txBody>
      </p:sp>
      <p:sp>
        <p:nvSpPr>
          <p:cNvPr id="17" name="Rounded Rectangle 3">
            <a:extLst>
              <a:ext uri="{FF2B5EF4-FFF2-40B4-BE49-F238E27FC236}">
                <a16:creationId xmlns:a16="http://schemas.microsoft.com/office/drawing/2014/main" id="{481CE18D-DB4B-4A52-97FF-6C85C141D7DC}"/>
              </a:ext>
            </a:extLst>
          </p:cNvPr>
          <p:cNvSpPr>
            <a:spLocks noChangeAspect="1"/>
          </p:cNvSpPr>
          <p:nvPr/>
        </p:nvSpPr>
        <p:spPr>
          <a:xfrm>
            <a:off x="8014010" y="3863046"/>
            <a:ext cx="573086" cy="610786"/>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rgbClr val="A07A9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chemeClr val="tx1"/>
              </a:solidFill>
              <a:cs typeface="B Nazanin" panose="00000400000000000000" pitchFamily="2" charset="-78"/>
            </a:endParaRPr>
          </a:p>
        </p:txBody>
      </p:sp>
      <p:sp>
        <p:nvSpPr>
          <p:cNvPr id="18" name="Rounded Rectangle 10">
            <a:extLst>
              <a:ext uri="{FF2B5EF4-FFF2-40B4-BE49-F238E27FC236}">
                <a16:creationId xmlns:a16="http://schemas.microsoft.com/office/drawing/2014/main" id="{1A17D2A4-2BEB-42D5-962C-980F3122987D}"/>
              </a:ext>
            </a:extLst>
          </p:cNvPr>
          <p:cNvSpPr>
            <a:spLocks noChangeAspect="1"/>
          </p:cNvSpPr>
          <p:nvPr/>
        </p:nvSpPr>
        <p:spPr>
          <a:xfrm>
            <a:off x="9907179" y="3850640"/>
            <a:ext cx="575128" cy="62319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rgbClr val="A07A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cs typeface="B Nazanin" panose="00000400000000000000" pitchFamily="2" charset="-78"/>
            </a:endParaRPr>
          </a:p>
        </p:txBody>
      </p:sp>
      <p:pic>
        <p:nvPicPr>
          <p:cNvPr id="5122" name="Picture 2" descr="Respire! Pensará mejor">
            <a:extLst>
              <a:ext uri="{FF2B5EF4-FFF2-40B4-BE49-F238E27FC236}">
                <a16:creationId xmlns:a16="http://schemas.microsoft.com/office/drawing/2014/main" id="{7C659734-91B7-4E6F-AC47-929ABCA2B6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2074" y="0"/>
            <a:ext cx="5753190" cy="6858000"/>
          </a:xfrm>
          <a:prstGeom prst="rect">
            <a:avLst/>
          </a:prstGeom>
          <a:noFill/>
          <a:extLst>
            <a:ext uri="{909E8E84-426E-40DD-AFC4-6F175D3DCCD1}">
              <a14:hiddenFill xmlns:a14="http://schemas.microsoft.com/office/drawing/2010/main">
                <a:solidFill>
                  <a:srgbClr val="FFFFFF"/>
                </a:solidFill>
              </a14:hiddenFill>
            </a:ext>
          </a:extLst>
        </p:spPr>
      </p:pic>
      <p:sp>
        <p:nvSpPr>
          <p:cNvPr id="5138" name="Freeform 73">
            <a:extLst>
              <a:ext uri="{FF2B5EF4-FFF2-40B4-BE49-F238E27FC236}">
                <a16:creationId xmlns:a16="http://schemas.microsoft.com/office/drawing/2014/main" id="{595DDB70-D13C-4EE4-9A60-DB322B54069E}"/>
              </a:ext>
            </a:extLst>
          </p:cNvPr>
          <p:cNvSpPr>
            <a:spLocks noEditPoints="1"/>
          </p:cNvSpPr>
          <p:nvPr/>
        </p:nvSpPr>
        <p:spPr bwMode="auto">
          <a:xfrm>
            <a:off x="7645840" y="1093648"/>
            <a:ext cx="2273300" cy="2155825"/>
          </a:xfrm>
          <a:custGeom>
            <a:avLst/>
            <a:gdLst>
              <a:gd name="T0" fmla="*/ 566 w 601"/>
              <a:gd name="T1" fmla="*/ 293 h 570"/>
              <a:gd name="T2" fmla="*/ 563 w 601"/>
              <a:gd name="T3" fmla="*/ 285 h 570"/>
              <a:gd name="T4" fmla="*/ 409 w 601"/>
              <a:gd name="T5" fmla="*/ 133 h 570"/>
              <a:gd name="T6" fmla="*/ 381 w 601"/>
              <a:gd name="T7" fmla="*/ 138 h 570"/>
              <a:gd name="T8" fmla="*/ 368 w 601"/>
              <a:gd name="T9" fmla="*/ 168 h 570"/>
              <a:gd name="T10" fmla="*/ 368 w 601"/>
              <a:gd name="T11" fmla="*/ 177 h 570"/>
              <a:gd name="T12" fmla="*/ 367 w 601"/>
              <a:gd name="T13" fmla="*/ 188 h 570"/>
              <a:gd name="T14" fmla="*/ 369 w 601"/>
              <a:gd name="T15" fmla="*/ 205 h 570"/>
              <a:gd name="T16" fmla="*/ 374 w 601"/>
              <a:gd name="T17" fmla="*/ 246 h 570"/>
              <a:gd name="T18" fmla="*/ 374 w 601"/>
              <a:gd name="T19" fmla="*/ 253 h 570"/>
              <a:gd name="T20" fmla="*/ 377 w 601"/>
              <a:gd name="T21" fmla="*/ 264 h 570"/>
              <a:gd name="T22" fmla="*/ 377 w 601"/>
              <a:gd name="T23" fmla="*/ 296 h 570"/>
              <a:gd name="T24" fmla="*/ 370 w 601"/>
              <a:gd name="T25" fmla="*/ 292 h 570"/>
              <a:gd name="T26" fmla="*/ 319 w 601"/>
              <a:gd name="T27" fmla="*/ 133 h 570"/>
              <a:gd name="T28" fmla="*/ 295 w 601"/>
              <a:gd name="T29" fmla="*/ 1 h 570"/>
              <a:gd name="T30" fmla="*/ 276 w 601"/>
              <a:gd name="T31" fmla="*/ 84 h 570"/>
              <a:gd name="T32" fmla="*/ 233 w 601"/>
              <a:gd name="T33" fmla="*/ 284 h 570"/>
              <a:gd name="T34" fmla="*/ 224 w 601"/>
              <a:gd name="T35" fmla="*/ 278 h 570"/>
              <a:gd name="T36" fmla="*/ 224 w 601"/>
              <a:gd name="T37" fmla="*/ 271 h 570"/>
              <a:gd name="T38" fmla="*/ 158 w 601"/>
              <a:gd name="T39" fmla="*/ 146 h 570"/>
              <a:gd name="T40" fmla="*/ 1 w 601"/>
              <a:gd name="T41" fmla="*/ 457 h 570"/>
              <a:gd name="T42" fmla="*/ 10 w 601"/>
              <a:gd name="T43" fmla="*/ 505 h 570"/>
              <a:gd name="T44" fmla="*/ 20 w 601"/>
              <a:gd name="T45" fmla="*/ 520 h 570"/>
              <a:gd name="T46" fmla="*/ 40 w 601"/>
              <a:gd name="T47" fmla="*/ 538 h 570"/>
              <a:gd name="T48" fmla="*/ 59 w 601"/>
              <a:gd name="T49" fmla="*/ 549 h 570"/>
              <a:gd name="T50" fmla="*/ 201 w 601"/>
              <a:gd name="T51" fmla="*/ 554 h 570"/>
              <a:gd name="T52" fmla="*/ 243 w 601"/>
              <a:gd name="T53" fmla="*/ 524 h 570"/>
              <a:gd name="T54" fmla="*/ 245 w 601"/>
              <a:gd name="T55" fmla="*/ 521 h 570"/>
              <a:gd name="T56" fmla="*/ 257 w 601"/>
              <a:gd name="T57" fmla="*/ 492 h 570"/>
              <a:gd name="T58" fmla="*/ 228 w 601"/>
              <a:gd name="T59" fmla="*/ 329 h 570"/>
              <a:gd name="T60" fmla="*/ 276 w 601"/>
              <a:gd name="T61" fmla="*/ 303 h 570"/>
              <a:gd name="T62" fmla="*/ 370 w 601"/>
              <a:gd name="T63" fmla="*/ 342 h 570"/>
              <a:gd name="T64" fmla="*/ 345 w 601"/>
              <a:gd name="T65" fmla="*/ 434 h 570"/>
              <a:gd name="T66" fmla="*/ 349 w 601"/>
              <a:gd name="T67" fmla="*/ 507 h 570"/>
              <a:gd name="T68" fmla="*/ 350 w 601"/>
              <a:gd name="T69" fmla="*/ 509 h 570"/>
              <a:gd name="T70" fmla="*/ 360 w 601"/>
              <a:gd name="T71" fmla="*/ 528 h 570"/>
              <a:gd name="T72" fmla="*/ 503 w 601"/>
              <a:gd name="T73" fmla="*/ 561 h 570"/>
              <a:gd name="T74" fmla="*/ 578 w 601"/>
              <a:gd name="T75" fmla="*/ 525 h 570"/>
              <a:gd name="T76" fmla="*/ 592 w 601"/>
              <a:gd name="T77" fmla="*/ 504 h 570"/>
              <a:gd name="T78" fmla="*/ 588 w 601"/>
              <a:gd name="T79" fmla="*/ 357 h 570"/>
              <a:gd name="T80" fmla="*/ 373 w 601"/>
              <a:gd name="T81" fmla="*/ 241 h 570"/>
              <a:gd name="T82" fmla="*/ 258 w 601"/>
              <a:gd name="T83" fmla="*/ 463 h 570"/>
              <a:gd name="T84" fmla="*/ 250 w 601"/>
              <a:gd name="T85" fmla="*/ 494 h 570"/>
              <a:gd name="T86" fmla="*/ 41 w 601"/>
              <a:gd name="T87" fmla="*/ 510 h 570"/>
              <a:gd name="T88" fmla="*/ 35 w 601"/>
              <a:gd name="T89" fmla="*/ 508 h 570"/>
              <a:gd name="T90" fmla="*/ 35 w 601"/>
              <a:gd name="T91" fmla="*/ 508 h 570"/>
              <a:gd name="T92" fmla="*/ 73 w 601"/>
              <a:gd name="T93" fmla="*/ 511 h 570"/>
              <a:gd name="T94" fmla="*/ 73 w 601"/>
              <a:gd name="T95" fmla="*/ 513 h 570"/>
              <a:gd name="T96" fmla="*/ 73 w 601"/>
              <a:gd name="T97" fmla="*/ 517 h 570"/>
              <a:gd name="T98" fmla="*/ 224 w 601"/>
              <a:gd name="T99" fmla="*/ 267 h 570"/>
              <a:gd name="T100" fmla="*/ 399 w 601"/>
              <a:gd name="T101" fmla="*/ 344 h 570"/>
              <a:gd name="T102" fmla="*/ 406 w 601"/>
              <a:gd name="T103" fmla="*/ 356 h 570"/>
              <a:gd name="T104" fmla="*/ 380 w 601"/>
              <a:gd name="T105" fmla="*/ 366 h 570"/>
              <a:gd name="T106" fmla="*/ 380 w 601"/>
              <a:gd name="T107" fmla="*/ 366 h 570"/>
              <a:gd name="T108" fmla="*/ 565 w 601"/>
              <a:gd name="T109" fmla="*/ 511 h 570"/>
              <a:gd name="T110" fmla="*/ 377 w 601"/>
              <a:gd name="T111" fmla="*/ 270 h 570"/>
              <a:gd name="T112" fmla="*/ 366 w 601"/>
              <a:gd name="T113" fmla="*/ 525 h 570"/>
              <a:gd name="T114" fmla="*/ 366 w 601"/>
              <a:gd name="T115" fmla="*/ 525 h 570"/>
              <a:gd name="T116" fmla="*/ 520 w 601"/>
              <a:gd name="T117" fmla="*/ 541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1" h="570">
                <a:moveTo>
                  <a:pt x="588" y="357"/>
                </a:moveTo>
                <a:cubicBezTo>
                  <a:pt x="583" y="335"/>
                  <a:pt x="576" y="313"/>
                  <a:pt x="566" y="293"/>
                </a:cubicBezTo>
                <a:cubicBezTo>
                  <a:pt x="566" y="293"/>
                  <a:pt x="566" y="293"/>
                  <a:pt x="566" y="293"/>
                </a:cubicBezTo>
                <a:cubicBezTo>
                  <a:pt x="566" y="293"/>
                  <a:pt x="566" y="293"/>
                  <a:pt x="566" y="293"/>
                </a:cubicBezTo>
                <a:cubicBezTo>
                  <a:pt x="565" y="291"/>
                  <a:pt x="565" y="290"/>
                  <a:pt x="564" y="289"/>
                </a:cubicBezTo>
                <a:cubicBezTo>
                  <a:pt x="564" y="289"/>
                  <a:pt x="564" y="289"/>
                  <a:pt x="564" y="289"/>
                </a:cubicBezTo>
                <a:cubicBezTo>
                  <a:pt x="564" y="288"/>
                  <a:pt x="563" y="286"/>
                  <a:pt x="563" y="286"/>
                </a:cubicBezTo>
                <a:cubicBezTo>
                  <a:pt x="563" y="286"/>
                  <a:pt x="563" y="286"/>
                  <a:pt x="563" y="285"/>
                </a:cubicBezTo>
                <a:cubicBezTo>
                  <a:pt x="562" y="284"/>
                  <a:pt x="561" y="283"/>
                  <a:pt x="560" y="281"/>
                </a:cubicBezTo>
                <a:cubicBezTo>
                  <a:pt x="552" y="264"/>
                  <a:pt x="542" y="247"/>
                  <a:pt x="531" y="231"/>
                </a:cubicBezTo>
                <a:cubicBezTo>
                  <a:pt x="511" y="202"/>
                  <a:pt x="487" y="176"/>
                  <a:pt x="458" y="155"/>
                </a:cubicBezTo>
                <a:cubicBezTo>
                  <a:pt x="443" y="145"/>
                  <a:pt x="427" y="136"/>
                  <a:pt x="409" y="133"/>
                </a:cubicBezTo>
                <a:cubicBezTo>
                  <a:pt x="400" y="131"/>
                  <a:pt x="390" y="131"/>
                  <a:pt x="382" y="137"/>
                </a:cubicBezTo>
                <a:cubicBezTo>
                  <a:pt x="382" y="137"/>
                  <a:pt x="382" y="137"/>
                  <a:pt x="382" y="137"/>
                </a:cubicBezTo>
                <a:cubicBezTo>
                  <a:pt x="382" y="137"/>
                  <a:pt x="382" y="137"/>
                  <a:pt x="382" y="137"/>
                </a:cubicBezTo>
                <a:cubicBezTo>
                  <a:pt x="382" y="137"/>
                  <a:pt x="381" y="138"/>
                  <a:pt x="381" y="138"/>
                </a:cubicBezTo>
                <a:cubicBezTo>
                  <a:pt x="381" y="138"/>
                  <a:pt x="382" y="137"/>
                  <a:pt x="382" y="137"/>
                </a:cubicBezTo>
                <a:cubicBezTo>
                  <a:pt x="380" y="138"/>
                  <a:pt x="378" y="141"/>
                  <a:pt x="377" y="143"/>
                </a:cubicBezTo>
                <a:cubicBezTo>
                  <a:pt x="377" y="143"/>
                  <a:pt x="377" y="143"/>
                  <a:pt x="376" y="143"/>
                </a:cubicBezTo>
                <a:cubicBezTo>
                  <a:pt x="371" y="150"/>
                  <a:pt x="368" y="159"/>
                  <a:pt x="368" y="168"/>
                </a:cubicBezTo>
                <a:cubicBezTo>
                  <a:pt x="368" y="169"/>
                  <a:pt x="368" y="169"/>
                  <a:pt x="368" y="170"/>
                </a:cubicBezTo>
                <a:cubicBezTo>
                  <a:pt x="368" y="169"/>
                  <a:pt x="368" y="169"/>
                  <a:pt x="368" y="168"/>
                </a:cubicBezTo>
                <a:cubicBezTo>
                  <a:pt x="367" y="171"/>
                  <a:pt x="367" y="175"/>
                  <a:pt x="367" y="179"/>
                </a:cubicBezTo>
                <a:cubicBezTo>
                  <a:pt x="368" y="179"/>
                  <a:pt x="368" y="178"/>
                  <a:pt x="368" y="177"/>
                </a:cubicBezTo>
                <a:cubicBezTo>
                  <a:pt x="368" y="178"/>
                  <a:pt x="368" y="179"/>
                  <a:pt x="368" y="179"/>
                </a:cubicBezTo>
                <a:cubicBezTo>
                  <a:pt x="367" y="182"/>
                  <a:pt x="366" y="184"/>
                  <a:pt x="368" y="187"/>
                </a:cubicBezTo>
                <a:cubicBezTo>
                  <a:pt x="368" y="188"/>
                  <a:pt x="368" y="189"/>
                  <a:pt x="368" y="190"/>
                </a:cubicBezTo>
                <a:cubicBezTo>
                  <a:pt x="368" y="189"/>
                  <a:pt x="368" y="188"/>
                  <a:pt x="367" y="188"/>
                </a:cubicBezTo>
                <a:cubicBezTo>
                  <a:pt x="367" y="193"/>
                  <a:pt x="367" y="199"/>
                  <a:pt x="368" y="204"/>
                </a:cubicBezTo>
                <a:cubicBezTo>
                  <a:pt x="368" y="203"/>
                  <a:pt x="368" y="201"/>
                  <a:pt x="368" y="200"/>
                </a:cubicBezTo>
                <a:cubicBezTo>
                  <a:pt x="368" y="201"/>
                  <a:pt x="368" y="203"/>
                  <a:pt x="368" y="204"/>
                </a:cubicBezTo>
                <a:cubicBezTo>
                  <a:pt x="368" y="205"/>
                  <a:pt x="369" y="205"/>
                  <a:pt x="369" y="205"/>
                </a:cubicBezTo>
                <a:cubicBezTo>
                  <a:pt x="368" y="205"/>
                  <a:pt x="368" y="205"/>
                  <a:pt x="368" y="204"/>
                </a:cubicBezTo>
                <a:cubicBezTo>
                  <a:pt x="368" y="208"/>
                  <a:pt x="368" y="212"/>
                  <a:pt x="369" y="216"/>
                </a:cubicBezTo>
                <a:cubicBezTo>
                  <a:pt x="371" y="227"/>
                  <a:pt x="371" y="237"/>
                  <a:pt x="374" y="249"/>
                </a:cubicBezTo>
                <a:cubicBezTo>
                  <a:pt x="374" y="248"/>
                  <a:pt x="374" y="247"/>
                  <a:pt x="374" y="246"/>
                </a:cubicBezTo>
                <a:cubicBezTo>
                  <a:pt x="374" y="247"/>
                  <a:pt x="374" y="248"/>
                  <a:pt x="374" y="249"/>
                </a:cubicBezTo>
                <a:cubicBezTo>
                  <a:pt x="374" y="249"/>
                  <a:pt x="374" y="249"/>
                  <a:pt x="374" y="250"/>
                </a:cubicBezTo>
                <a:cubicBezTo>
                  <a:pt x="374" y="250"/>
                  <a:pt x="374" y="250"/>
                  <a:pt x="374" y="250"/>
                </a:cubicBezTo>
                <a:cubicBezTo>
                  <a:pt x="374" y="251"/>
                  <a:pt x="374" y="252"/>
                  <a:pt x="374" y="253"/>
                </a:cubicBezTo>
                <a:cubicBezTo>
                  <a:pt x="374" y="253"/>
                  <a:pt x="374" y="253"/>
                  <a:pt x="374" y="253"/>
                </a:cubicBezTo>
                <a:cubicBezTo>
                  <a:pt x="374" y="253"/>
                  <a:pt x="374" y="253"/>
                  <a:pt x="374" y="252"/>
                </a:cubicBezTo>
                <a:cubicBezTo>
                  <a:pt x="375" y="257"/>
                  <a:pt x="376" y="261"/>
                  <a:pt x="377" y="264"/>
                </a:cubicBezTo>
                <a:cubicBezTo>
                  <a:pt x="377" y="264"/>
                  <a:pt x="377" y="264"/>
                  <a:pt x="377" y="264"/>
                </a:cubicBezTo>
                <a:cubicBezTo>
                  <a:pt x="377" y="264"/>
                  <a:pt x="377" y="264"/>
                  <a:pt x="377" y="264"/>
                </a:cubicBezTo>
                <a:cubicBezTo>
                  <a:pt x="377" y="264"/>
                  <a:pt x="377" y="264"/>
                  <a:pt x="377" y="264"/>
                </a:cubicBezTo>
                <a:cubicBezTo>
                  <a:pt x="377" y="264"/>
                  <a:pt x="377" y="264"/>
                  <a:pt x="377" y="264"/>
                </a:cubicBezTo>
                <a:cubicBezTo>
                  <a:pt x="377" y="274"/>
                  <a:pt x="378" y="286"/>
                  <a:pt x="377" y="296"/>
                </a:cubicBezTo>
                <a:cubicBezTo>
                  <a:pt x="377" y="296"/>
                  <a:pt x="377" y="296"/>
                  <a:pt x="377" y="297"/>
                </a:cubicBezTo>
                <a:cubicBezTo>
                  <a:pt x="377" y="297"/>
                  <a:pt x="377" y="296"/>
                  <a:pt x="377" y="296"/>
                </a:cubicBezTo>
                <a:cubicBezTo>
                  <a:pt x="374" y="295"/>
                  <a:pt x="372" y="293"/>
                  <a:pt x="370" y="292"/>
                </a:cubicBezTo>
                <a:cubicBezTo>
                  <a:pt x="370" y="292"/>
                  <a:pt x="370" y="292"/>
                  <a:pt x="370" y="292"/>
                </a:cubicBezTo>
                <a:cubicBezTo>
                  <a:pt x="370" y="292"/>
                  <a:pt x="370" y="292"/>
                  <a:pt x="370" y="292"/>
                </a:cubicBezTo>
                <a:cubicBezTo>
                  <a:pt x="362" y="285"/>
                  <a:pt x="355" y="277"/>
                  <a:pt x="349" y="268"/>
                </a:cubicBezTo>
                <a:cubicBezTo>
                  <a:pt x="335" y="245"/>
                  <a:pt x="329" y="219"/>
                  <a:pt x="325" y="192"/>
                </a:cubicBezTo>
                <a:cubicBezTo>
                  <a:pt x="321" y="173"/>
                  <a:pt x="320" y="153"/>
                  <a:pt x="319" y="133"/>
                </a:cubicBezTo>
                <a:cubicBezTo>
                  <a:pt x="318" y="114"/>
                  <a:pt x="318" y="96"/>
                  <a:pt x="318" y="77"/>
                </a:cubicBezTo>
                <a:cubicBezTo>
                  <a:pt x="319" y="55"/>
                  <a:pt x="320" y="35"/>
                  <a:pt x="321" y="14"/>
                </a:cubicBezTo>
                <a:cubicBezTo>
                  <a:pt x="321" y="6"/>
                  <a:pt x="319" y="5"/>
                  <a:pt x="312" y="3"/>
                </a:cubicBezTo>
                <a:cubicBezTo>
                  <a:pt x="306" y="2"/>
                  <a:pt x="301" y="1"/>
                  <a:pt x="295" y="1"/>
                </a:cubicBezTo>
                <a:cubicBezTo>
                  <a:pt x="288" y="0"/>
                  <a:pt x="281" y="1"/>
                  <a:pt x="274" y="3"/>
                </a:cubicBezTo>
                <a:cubicBezTo>
                  <a:pt x="269" y="5"/>
                  <a:pt x="267" y="8"/>
                  <a:pt x="268" y="13"/>
                </a:cubicBezTo>
                <a:cubicBezTo>
                  <a:pt x="269" y="17"/>
                  <a:pt x="269" y="20"/>
                  <a:pt x="269" y="23"/>
                </a:cubicBezTo>
                <a:cubicBezTo>
                  <a:pt x="272" y="44"/>
                  <a:pt x="274" y="64"/>
                  <a:pt x="276" y="84"/>
                </a:cubicBezTo>
                <a:cubicBezTo>
                  <a:pt x="277" y="105"/>
                  <a:pt x="278" y="126"/>
                  <a:pt x="279" y="146"/>
                </a:cubicBezTo>
                <a:cubicBezTo>
                  <a:pt x="281" y="168"/>
                  <a:pt x="279" y="190"/>
                  <a:pt x="275" y="212"/>
                </a:cubicBezTo>
                <a:cubicBezTo>
                  <a:pt x="273" y="227"/>
                  <a:pt x="268" y="241"/>
                  <a:pt x="260" y="254"/>
                </a:cubicBezTo>
                <a:cubicBezTo>
                  <a:pt x="252" y="265"/>
                  <a:pt x="243" y="274"/>
                  <a:pt x="233" y="284"/>
                </a:cubicBezTo>
                <a:cubicBezTo>
                  <a:pt x="233" y="284"/>
                  <a:pt x="233" y="284"/>
                  <a:pt x="233" y="284"/>
                </a:cubicBezTo>
                <a:cubicBezTo>
                  <a:pt x="231" y="286"/>
                  <a:pt x="228" y="290"/>
                  <a:pt x="224" y="293"/>
                </a:cubicBezTo>
                <a:cubicBezTo>
                  <a:pt x="223" y="288"/>
                  <a:pt x="224" y="283"/>
                  <a:pt x="224" y="279"/>
                </a:cubicBezTo>
                <a:cubicBezTo>
                  <a:pt x="224" y="278"/>
                  <a:pt x="224" y="278"/>
                  <a:pt x="224" y="278"/>
                </a:cubicBezTo>
                <a:cubicBezTo>
                  <a:pt x="223" y="276"/>
                  <a:pt x="223" y="274"/>
                  <a:pt x="224" y="272"/>
                </a:cubicBezTo>
                <a:cubicBezTo>
                  <a:pt x="224" y="272"/>
                  <a:pt x="224" y="272"/>
                  <a:pt x="224" y="272"/>
                </a:cubicBezTo>
                <a:cubicBezTo>
                  <a:pt x="224" y="272"/>
                  <a:pt x="224" y="272"/>
                  <a:pt x="224" y="272"/>
                </a:cubicBezTo>
                <a:cubicBezTo>
                  <a:pt x="224" y="272"/>
                  <a:pt x="224" y="272"/>
                  <a:pt x="224" y="271"/>
                </a:cubicBezTo>
                <a:cubicBezTo>
                  <a:pt x="228" y="244"/>
                  <a:pt x="233" y="216"/>
                  <a:pt x="234" y="189"/>
                </a:cubicBezTo>
                <a:cubicBezTo>
                  <a:pt x="235" y="178"/>
                  <a:pt x="234" y="166"/>
                  <a:pt x="231" y="155"/>
                </a:cubicBezTo>
                <a:cubicBezTo>
                  <a:pt x="226" y="138"/>
                  <a:pt x="213" y="130"/>
                  <a:pt x="196" y="132"/>
                </a:cubicBezTo>
                <a:cubicBezTo>
                  <a:pt x="183" y="134"/>
                  <a:pt x="170" y="139"/>
                  <a:pt x="158" y="146"/>
                </a:cubicBezTo>
                <a:cubicBezTo>
                  <a:pt x="133" y="160"/>
                  <a:pt x="111" y="180"/>
                  <a:pt x="92" y="203"/>
                </a:cubicBezTo>
                <a:cubicBezTo>
                  <a:pt x="61" y="239"/>
                  <a:pt x="38" y="281"/>
                  <a:pt x="22" y="326"/>
                </a:cubicBezTo>
                <a:cubicBezTo>
                  <a:pt x="9" y="359"/>
                  <a:pt x="3" y="393"/>
                  <a:pt x="1" y="427"/>
                </a:cubicBezTo>
                <a:cubicBezTo>
                  <a:pt x="1" y="437"/>
                  <a:pt x="0" y="447"/>
                  <a:pt x="1" y="457"/>
                </a:cubicBezTo>
                <a:cubicBezTo>
                  <a:pt x="1" y="457"/>
                  <a:pt x="1" y="458"/>
                  <a:pt x="1" y="459"/>
                </a:cubicBezTo>
                <a:cubicBezTo>
                  <a:pt x="1" y="464"/>
                  <a:pt x="2" y="469"/>
                  <a:pt x="2" y="474"/>
                </a:cubicBezTo>
                <a:cubicBezTo>
                  <a:pt x="4" y="484"/>
                  <a:pt x="4" y="494"/>
                  <a:pt x="9" y="504"/>
                </a:cubicBezTo>
                <a:cubicBezTo>
                  <a:pt x="9" y="504"/>
                  <a:pt x="10" y="504"/>
                  <a:pt x="10" y="505"/>
                </a:cubicBezTo>
                <a:cubicBezTo>
                  <a:pt x="11" y="507"/>
                  <a:pt x="12" y="510"/>
                  <a:pt x="14" y="513"/>
                </a:cubicBezTo>
                <a:cubicBezTo>
                  <a:pt x="14" y="513"/>
                  <a:pt x="14" y="513"/>
                  <a:pt x="14" y="514"/>
                </a:cubicBezTo>
                <a:cubicBezTo>
                  <a:pt x="16" y="515"/>
                  <a:pt x="17" y="518"/>
                  <a:pt x="19" y="520"/>
                </a:cubicBezTo>
                <a:cubicBezTo>
                  <a:pt x="19" y="520"/>
                  <a:pt x="20" y="520"/>
                  <a:pt x="20" y="520"/>
                </a:cubicBezTo>
                <a:cubicBezTo>
                  <a:pt x="21" y="522"/>
                  <a:pt x="23" y="524"/>
                  <a:pt x="24" y="525"/>
                </a:cubicBezTo>
                <a:cubicBezTo>
                  <a:pt x="24" y="526"/>
                  <a:pt x="24" y="526"/>
                  <a:pt x="25" y="526"/>
                </a:cubicBezTo>
                <a:cubicBezTo>
                  <a:pt x="29" y="531"/>
                  <a:pt x="33" y="535"/>
                  <a:pt x="39" y="538"/>
                </a:cubicBezTo>
                <a:cubicBezTo>
                  <a:pt x="39" y="538"/>
                  <a:pt x="40" y="538"/>
                  <a:pt x="40" y="538"/>
                </a:cubicBezTo>
                <a:cubicBezTo>
                  <a:pt x="40" y="538"/>
                  <a:pt x="40" y="538"/>
                  <a:pt x="40" y="538"/>
                </a:cubicBezTo>
                <a:cubicBezTo>
                  <a:pt x="42" y="541"/>
                  <a:pt x="45" y="543"/>
                  <a:pt x="48" y="544"/>
                </a:cubicBezTo>
                <a:cubicBezTo>
                  <a:pt x="48" y="544"/>
                  <a:pt x="48" y="544"/>
                  <a:pt x="48" y="544"/>
                </a:cubicBezTo>
                <a:cubicBezTo>
                  <a:pt x="52" y="546"/>
                  <a:pt x="55" y="548"/>
                  <a:pt x="59" y="549"/>
                </a:cubicBezTo>
                <a:cubicBezTo>
                  <a:pt x="59" y="549"/>
                  <a:pt x="59" y="549"/>
                  <a:pt x="59" y="549"/>
                </a:cubicBezTo>
                <a:cubicBezTo>
                  <a:pt x="59" y="549"/>
                  <a:pt x="59" y="549"/>
                  <a:pt x="60" y="549"/>
                </a:cubicBezTo>
                <a:cubicBezTo>
                  <a:pt x="60" y="550"/>
                  <a:pt x="61" y="550"/>
                  <a:pt x="62" y="550"/>
                </a:cubicBezTo>
                <a:cubicBezTo>
                  <a:pt x="108" y="568"/>
                  <a:pt x="154" y="570"/>
                  <a:pt x="201" y="554"/>
                </a:cubicBezTo>
                <a:cubicBezTo>
                  <a:pt x="216" y="548"/>
                  <a:pt x="230" y="540"/>
                  <a:pt x="240" y="528"/>
                </a:cubicBezTo>
                <a:cubicBezTo>
                  <a:pt x="240" y="528"/>
                  <a:pt x="240" y="528"/>
                  <a:pt x="240" y="528"/>
                </a:cubicBezTo>
                <a:cubicBezTo>
                  <a:pt x="240" y="528"/>
                  <a:pt x="240" y="528"/>
                  <a:pt x="241" y="528"/>
                </a:cubicBezTo>
                <a:cubicBezTo>
                  <a:pt x="242" y="527"/>
                  <a:pt x="243" y="526"/>
                  <a:pt x="243" y="524"/>
                </a:cubicBezTo>
                <a:cubicBezTo>
                  <a:pt x="243" y="524"/>
                  <a:pt x="243" y="524"/>
                  <a:pt x="243" y="524"/>
                </a:cubicBezTo>
                <a:cubicBezTo>
                  <a:pt x="243" y="523"/>
                  <a:pt x="244" y="521"/>
                  <a:pt x="245" y="520"/>
                </a:cubicBezTo>
                <a:cubicBezTo>
                  <a:pt x="245" y="520"/>
                  <a:pt x="245" y="520"/>
                  <a:pt x="246" y="519"/>
                </a:cubicBezTo>
                <a:cubicBezTo>
                  <a:pt x="245" y="520"/>
                  <a:pt x="245" y="520"/>
                  <a:pt x="245" y="521"/>
                </a:cubicBezTo>
                <a:cubicBezTo>
                  <a:pt x="248" y="518"/>
                  <a:pt x="249" y="514"/>
                  <a:pt x="251" y="510"/>
                </a:cubicBezTo>
                <a:cubicBezTo>
                  <a:pt x="251" y="510"/>
                  <a:pt x="251" y="510"/>
                  <a:pt x="251" y="510"/>
                </a:cubicBezTo>
                <a:cubicBezTo>
                  <a:pt x="254" y="505"/>
                  <a:pt x="257" y="499"/>
                  <a:pt x="258" y="492"/>
                </a:cubicBezTo>
                <a:cubicBezTo>
                  <a:pt x="258" y="492"/>
                  <a:pt x="258" y="492"/>
                  <a:pt x="257" y="492"/>
                </a:cubicBezTo>
                <a:cubicBezTo>
                  <a:pt x="258" y="491"/>
                  <a:pt x="258" y="490"/>
                  <a:pt x="258" y="490"/>
                </a:cubicBezTo>
                <a:cubicBezTo>
                  <a:pt x="261" y="468"/>
                  <a:pt x="259" y="447"/>
                  <a:pt x="254" y="427"/>
                </a:cubicBezTo>
                <a:cubicBezTo>
                  <a:pt x="249" y="402"/>
                  <a:pt x="240" y="378"/>
                  <a:pt x="235" y="353"/>
                </a:cubicBezTo>
                <a:cubicBezTo>
                  <a:pt x="232" y="345"/>
                  <a:pt x="229" y="338"/>
                  <a:pt x="228" y="329"/>
                </a:cubicBezTo>
                <a:cubicBezTo>
                  <a:pt x="231" y="328"/>
                  <a:pt x="233" y="327"/>
                  <a:pt x="234" y="325"/>
                </a:cubicBezTo>
                <a:cubicBezTo>
                  <a:pt x="234" y="325"/>
                  <a:pt x="234" y="325"/>
                  <a:pt x="234" y="325"/>
                </a:cubicBezTo>
                <a:cubicBezTo>
                  <a:pt x="235" y="325"/>
                  <a:pt x="235" y="325"/>
                  <a:pt x="236" y="324"/>
                </a:cubicBezTo>
                <a:cubicBezTo>
                  <a:pt x="248" y="315"/>
                  <a:pt x="261" y="307"/>
                  <a:pt x="276" y="303"/>
                </a:cubicBezTo>
                <a:cubicBezTo>
                  <a:pt x="298" y="295"/>
                  <a:pt x="320" y="298"/>
                  <a:pt x="341" y="311"/>
                </a:cubicBezTo>
                <a:cubicBezTo>
                  <a:pt x="350" y="315"/>
                  <a:pt x="358" y="323"/>
                  <a:pt x="364" y="330"/>
                </a:cubicBezTo>
                <a:cubicBezTo>
                  <a:pt x="364" y="331"/>
                  <a:pt x="364" y="331"/>
                  <a:pt x="364" y="331"/>
                </a:cubicBezTo>
                <a:cubicBezTo>
                  <a:pt x="367" y="335"/>
                  <a:pt x="371" y="337"/>
                  <a:pt x="370" y="342"/>
                </a:cubicBezTo>
                <a:cubicBezTo>
                  <a:pt x="370" y="342"/>
                  <a:pt x="370" y="342"/>
                  <a:pt x="370" y="341"/>
                </a:cubicBezTo>
                <a:cubicBezTo>
                  <a:pt x="370" y="342"/>
                  <a:pt x="370" y="342"/>
                  <a:pt x="370" y="342"/>
                </a:cubicBezTo>
                <a:cubicBezTo>
                  <a:pt x="369" y="347"/>
                  <a:pt x="368" y="351"/>
                  <a:pt x="366" y="356"/>
                </a:cubicBezTo>
                <a:cubicBezTo>
                  <a:pt x="359" y="382"/>
                  <a:pt x="350" y="408"/>
                  <a:pt x="345" y="434"/>
                </a:cubicBezTo>
                <a:cubicBezTo>
                  <a:pt x="341" y="454"/>
                  <a:pt x="340" y="472"/>
                  <a:pt x="344" y="492"/>
                </a:cubicBezTo>
                <a:cubicBezTo>
                  <a:pt x="345" y="492"/>
                  <a:pt x="345" y="492"/>
                  <a:pt x="345" y="493"/>
                </a:cubicBezTo>
                <a:cubicBezTo>
                  <a:pt x="344" y="492"/>
                  <a:pt x="344" y="492"/>
                  <a:pt x="344" y="492"/>
                </a:cubicBezTo>
                <a:cubicBezTo>
                  <a:pt x="345" y="497"/>
                  <a:pt x="346" y="503"/>
                  <a:pt x="349" y="507"/>
                </a:cubicBezTo>
                <a:cubicBezTo>
                  <a:pt x="349" y="507"/>
                  <a:pt x="349" y="506"/>
                  <a:pt x="349" y="506"/>
                </a:cubicBezTo>
                <a:cubicBezTo>
                  <a:pt x="349" y="506"/>
                  <a:pt x="349" y="507"/>
                  <a:pt x="349" y="507"/>
                </a:cubicBezTo>
                <a:cubicBezTo>
                  <a:pt x="349" y="508"/>
                  <a:pt x="349" y="508"/>
                  <a:pt x="349" y="508"/>
                </a:cubicBezTo>
                <a:cubicBezTo>
                  <a:pt x="350" y="508"/>
                  <a:pt x="350" y="509"/>
                  <a:pt x="350" y="509"/>
                </a:cubicBezTo>
                <a:cubicBezTo>
                  <a:pt x="350" y="509"/>
                  <a:pt x="349" y="509"/>
                  <a:pt x="349" y="508"/>
                </a:cubicBezTo>
                <a:cubicBezTo>
                  <a:pt x="351" y="515"/>
                  <a:pt x="355" y="522"/>
                  <a:pt x="360" y="528"/>
                </a:cubicBezTo>
                <a:cubicBezTo>
                  <a:pt x="360" y="528"/>
                  <a:pt x="360" y="528"/>
                  <a:pt x="360" y="528"/>
                </a:cubicBezTo>
                <a:cubicBezTo>
                  <a:pt x="360" y="528"/>
                  <a:pt x="360" y="528"/>
                  <a:pt x="360" y="528"/>
                </a:cubicBezTo>
                <a:cubicBezTo>
                  <a:pt x="361" y="528"/>
                  <a:pt x="361" y="528"/>
                  <a:pt x="361" y="528"/>
                </a:cubicBezTo>
                <a:cubicBezTo>
                  <a:pt x="361" y="528"/>
                  <a:pt x="361" y="529"/>
                  <a:pt x="361" y="529"/>
                </a:cubicBezTo>
                <a:cubicBezTo>
                  <a:pt x="372" y="541"/>
                  <a:pt x="386" y="549"/>
                  <a:pt x="401" y="554"/>
                </a:cubicBezTo>
                <a:cubicBezTo>
                  <a:pt x="434" y="566"/>
                  <a:pt x="468" y="567"/>
                  <a:pt x="503" y="561"/>
                </a:cubicBezTo>
                <a:cubicBezTo>
                  <a:pt x="519" y="559"/>
                  <a:pt x="533" y="554"/>
                  <a:pt x="548" y="547"/>
                </a:cubicBezTo>
                <a:cubicBezTo>
                  <a:pt x="548" y="546"/>
                  <a:pt x="548" y="546"/>
                  <a:pt x="548" y="546"/>
                </a:cubicBezTo>
                <a:cubicBezTo>
                  <a:pt x="548" y="546"/>
                  <a:pt x="548" y="546"/>
                  <a:pt x="548" y="546"/>
                </a:cubicBezTo>
                <a:cubicBezTo>
                  <a:pt x="559" y="541"/>
                  <a:pt x="570" y="534"/>
                  <a:pt x="578" y="525"/>
                </a:cubicBezTo>
                <a:cubicBezTo>
                  <a:pt x="578" y="524"/>
                  <a:pt x="578" y="524"/>
                  <a:pt x="578" y="524"/>
                </a:cubicBezTo>
                <a:cubicBezTo>
                  <a:pt x="580" y="523"/>
                  <a:pt x="582" y="521"/>
                  <a:pt x="582" y="519"/>
                </a:cubicBezTo>
                <a:cubicBezTo>
                  <a:pt x="581" y="512"/>
                  <a:pt x="582" y="509"/>
                  <a:pt x="589" y="510"/>
                </a:cubicBezTo>
                <a:cubicBezTo>
                  <a:pt x="591" y="508"/>
                  <a:pt x="591" y="506"/>
                  <a:pt x="592" y="504"/>
                </a:cubicBezTo>
                <a:cubicBezTo>
                  <a:pt x="592" y="503"/>
                  <a:pt x="592" y="503"/>
                  <a:pt x="592" y="503"/>
                </a:cubicBezTo>
                <a:cubicBezTo>
                  <a:pt x="592" y="503"/>
                  <a:pt x="592" y="502"/>
                  <a:pt x="592" y="501"/>
                </a:cubicBezTo>
                <a:cubicBezTo>
                  <a:pt x="598" y="487"/>
                  <a:pt x="599" y="471"/>
                  <a:pt x="600" y="455"/>
                </a:cubicBezTo>
                <a:cubicBezTo>
                  <a:pt x="601" y="423"/>
                  <a:pt x="597" y="390"/>
                  <a:pt x="588" y="357"/>
                </a:cubicBezTo>
                <a:close/>
                <a:moveTo>
                  <a:pt x="373" y="241"/>
                </a:moveTo>
                <a:cubicBezTo>
                  <a:pt x="373" y="240"/>
                  <a:pt x="373" y="239"/>
                  <a:pt x="373" y="237"/>
                </a:cubicBezTo>
                <a:cubicBezTo>
                  <a:pt x="373" y="239"/>
                  <a:pt x="373" y="241"/>
                  <a:pt x="373" y="243"/>
                </a:cubicBezTo>
                <a:cubicBezTo>
                  <a:pt x="373" y="242"/>
                  <a:pt x="373" y="242"/>
                  <a:pt x="373" y="241"/>
                </a:cubicBezTo>
                <a:close/>
                <a:moveTo>
                  <a:pt x="258" y="463"/>
                </a:moveTo>
                <a:cubicBezTo>
                  <a:pt x="258" y="463"/>
                  <a:pt x="258" y="463"/>
                  <a:pt x="257" y="463"/>
                </a:cubicBezTo>
                <a:cubicBezTo>
                  <a:pt x="257" y="463"/>
                  <a:pt x="257" y="463"/>
                  <a:pt x="257" y="463"/>
                </a:cubicBezTo>
                <a:cubicBezTo>
                  <a:pt x="257" y="463"/>
                  <a:pt x="257" y="463"/>
                  <a:pt x="258" y="463"/>
                </a:cubicBezTo>
                <a:close/>
                <a:moveTo>
                  <a:pt x="250" y="494"/>
                </a:moveTo>
                <a:cubicBezTo>
                  <a:pt x="250" y="494"/>
                  <a:pt x="250" y="494"/>
                  <a:pt x="250" y="494"/>
                </a:cubicBezTo>
                <a:cubicBezTo>
                  <a:pt x="250" y="494"/>
                  <a:pt x="250" y="494"/>
                  <a:pt x="250" y="494"/>
                </a:cubicBezTo>
                <a:cubicBezTo>
                  <a:pt x="250" y="494"/>
                  <a:pt x="250" y="494"/>
                  <a:pt x="250" y="494"/>
                </a:cubicBezTo>
                <a:close/>
                <a:moveTo>
                  <a:pt x="41" y="510"/>
                </a:moveTo>
                <a:cubicBezTo>
                  <a:pt x="41" y="510"/>
                  <a:pt x="41" y="510"/>
                  <a:pt x="41" y="510"/>
                </a:cubicBezTo>
                <a:cubicBezTo>
                  <a:pt x="41" y="510"/>
                  <a:pt x="41" y="510"/>
                  <a:pt x="41" y="510"/>
                </a:cubicBezTo>
                <a:cubicBezTo>
                  <a:pt x="41" y="510"/>
                  <a:pt x="41" y="510"/>
                  <a:pt x="41" y="510"/>
                </a:cubicBezTo>
                <a:cubicBezTo>
                  <a:pt x="41" y="510"/>
                  <a:pt x="41" y="510"/>
                  <a:pt x="41" y="510"/>
                </a:cubicBezTo>
                <a:close/>
                <a:moveTo>
                  <a:pt x="39" y="511"/>
                </a:moveTo>
                <a:cubicBezTo>
                  <a:pt x="39" y="511"/>
                  <a:pt x="39" y="511"/>
                  <a:pt x="39" y="511"/>
                </a:cubicBezTo>
                <a:cubicBezTo>
                  <a:pt x="37" y="510"/>
                  <a:pt x="36" y="509"/>
                  <a:pt x="35" y="508"/>
                </a:cubicBezTo>
                <a:cubicBezTo>
                  <a:pt x="35" y="508"/>
                  <a:pt x="35" y="508"/>
                  <a:pt x="35" y="508"/>
                </a:cubicBezTo>
                <a:cubicBezTo>
                  <a:pt x="36" y="509"/>
                  <a:pt x="38" y="510"/>
                  <a:pt x="39" y="511"/>
                </a:cubicBezTo>
                <a:close/>
                <a:moveTo>
                  <a:pt x="35" y="508"/>
                </a:moveTo>
                <a:cubicBezTo>
                  <a:pt x="35" y="508"/>
                  <a:pt x="35" y="508"/>
                  <a:pt x="35" y="508"/>
                </a:cubicBezTo>
                <a:cubicBezTo>
                  <a:pt x="35" y="508"/>
                  <a:pt x="35" y="508"/>
                  <a:pt x="35" y="508"/>
                </a:cubicBezTo>
                <a:cubicBezTo>
                  <a:pt x="35" y="508"/>
                  <a:pt x="35" y="508"/>
                  <a:pt x="35" y="508"/>
                </a:cubicBezTo>
                <a:close/>
                <a:moveTo>
                  <a:pt x="73" y="511"/>
                </a:moveTo>
                <a:cubicBezTo>
                  <a:pt x="73" y="511"/>
                  <a:pt x="73" y="511"/>
                  <a:pt x="73" y="511"/>
                </a:cubicBezTo>
                <a:cubicBezTo>
                  <a:pt x="73" y="511"/>
                  <a:pt x="73" y="511"/>
                  <a:pt x="73" y="511"/>
                </a:cubicBezTo>
                <a:cubicBezTo>
                  <a:pt x="73" y="511"/>
                  <a:pt x="73" y="511"/>
                  <a:pt x="73" y="511"/>
                </a:cubicBezTo>
                <a:cubicBezTo>
                  <a:pt x="73" y="511"/>
                  <a:pt x="73" y="511"/>
                  <a:pt x="73" y="512"/>
                </a:cubicBezTo>
                <a:cubicBezTo>
                  <a:pt x="73" y="512"/>
                  <a:pt x="73" y="512"/>
                  <a:pt x="73" y="513"/>
                </a:cubicBezTo>
                <a:cubicBezTo>
                  <a:pt x="73" y="512"/>
                  <a:pt x="73" y="512"/>
                  <a:pt x="73" y="511"/>
                </a:cubicBezTo>
                <a:close/>
                <a:moveTo>
                  <a:pt x="73" y="517"/>
                </a:moveTo>
                <a:cubicBezTo>
                  <a:pt x="73" y="517"/>
                  <a:pt x="73" y="517"/>
                  <a:pt x="74" y="517"/>
                </a:cubicBezTo>
                <a:cubicBezTo>
                  <a:pt x="74" y="517"/>
                  <a:pt x="73" y="517"/>
                  <a:pt x="73" y="517"/>
                </a:cubicBezTo>
                <a:cubicBezTo>
                  <a:pt x="73" y="517"/>
                  <a:pt x="73" y="517"/>
                  <a:pt x="73" y="517"/>
                </a:cubicBezTo>
                <a:close/>
                <a:moveTo>
                  <a:pt x="224" y="268"/>
                </a:moveTo>
                <a:cubicBezTo>
                  <a:pt x="224" y="268"/>
                  <a:pt x="224" y="268"/>
                  <a:pt x="224" y="268"/>
                </a:cubicBezTo>
                <a:cubicBezTo>
                  <a:pt x="224" y="268"/>
                  <a:pt x="224" y="267"/>
                  <a:pt x="224" y="267"/>
                </a:cubicBezTo>
                <a:cubicBezTo>
                  <a:pt x="224" y="267"/>
                  <a:pt x="224" y="268"/>
                  <a:pt x="224" y="268"/>
                </a:cubicBezTo>
                <a:close/>
                <a:moveTo>
                  <a:pt x="398" y="343"/>
                </a:moveTo>
                <a:cubicBezTo>
                  <a:pt x="398" y="344"/>
                  <a:pt x="399" y="344"/>
                  <a:pt x="399" y="344"/>
                </a:cubicBezTo>
                <a:cubicBezTo>
                  <a:pt x="399" y="344"/>
                  <a:pt x="399" y="344"/>
                  <a:pt x="399" y="344"/>
                </a:cubicBezTo>
                <a:cubicBezTo>
                  <a:pt x="399" y="344"/>
                  <a:pt x="398" y="343"/>
                  <a:pt x="398" y="343"/>
                </a:cubicBezTo>
                <a:cubicBezTo>
                  <a:pt x="398" y="343"/>
                  <a:pt x="398" y="343"/>
                  <a:pt x="398" y="343"/>
                </a:cubicBezTo>
                <a:close/>
                <a:moveTo>
                  <a:pt x="406" y="356"/>
                </a:moveTo>
                <a:cubicBezTo>
                  <a:pt x="406" y="356"/>
                  <a:pt x="406" y="356"/>
                  <a:pt x="406" y="356"/>
                </a:cubicBezTo>
                <a:cubicBezTo>
                  <a:pt x="406" y="356"/>
                  <a:pt x="406" y="356"/>
                  <a:pt x="406" y="356"/>
                </a:cubicBezTo>
                <a:cubicBezTo>
                  <a:pt x="406" y="356"/>
                  <a:pt x="406" y="356"/>
                  <a:pt x="406" y="356"/>
                </a:cubicBezTo>
                <a:cubicBezTo>
                  <a:pt x="406" y="356"/>
                  <a:pt x="406" y="356"/>
                  <a:pt x="406" y="356"/>
                </a:cubicBezTo>
                <a:close/>
                <a:moveTo>
                  <a:pt x="380" y="366"/>
                </a:moveTo>
                <a:cubicBezTo>
                  <a:pt x="379" y="366"/>
                  <a:pt x="379" y="366"/>
                  <a:pt x="379" y="366"/>
                </a:cubicBezTo>
                <a:cubicBezTo>
                  <a:pt x="379" y="365"/>
                  <a:pt x="378" y="365"/>
                  <a:pt x="378" y="365"/>
                </a:cubicBezTo>
                <a:cubicBezTo>
                  <a:pt x="378" y="365"/>
                  <a:pt x="378" y="365"/>
                  <a:pt x="378" y="365"/>
                </a:cubicBezTo>
                <a:cubicBezTo>
                  <a:pt x="379" y="365"/>
                  <a:pt x="379" y="366"/>
                  <a:pt x="380" y="366"/>
                </a:cubicBezTo>
                <a:close/>
                <a:moveTo>
                  <a:pt x="565" y="511"/>
                </a:moveTo>
                <a:cubicBezTo>
                  <a:pt x="565" y="511"/>
                  <a:pt x="565" y="511"/>
                  <a:pt x="565" y="511"/>
                </a:cubicBezTo>
                <a:cubicBezTo>
                  <a:pt x="565" y="511"/>
                  <a:pt x="565" y="511"/>
                  <a:pt x="565" y="511"/>
                </a:cubicBezTo>
                <a:cubicBezTo>
                  <a:pt x="565" y="511"/>
                  <a:pt x="565" y="511"/>
                  <a:pt x="565" y="511"/>
                </a:cubicBezTo>
                <a:close/>
                <a:moveTo>
                  <a:pt x="568" y="522"/>
                </a:moveTo>
                <a:cubicBezTo>
                  <a:pt x="566" y="522"/>
                  <a:pt x="565" y="520"/>
                  <a:pt x="565" y="518"/>
                </a:cubicBezTo>
                <a:cubicBezTo>
                  <a:pt x="565" y="520"/>
                  <a:pt x="566" y="521"/>
                  <a:pt x="568" y="522"/>
                </a:cubicBezTo>
                <a:close/>
                <a:moveTo>
                  <a:pt x="377" y="270"/>
                </a:moveTo>
                <a:cubicBezTo>
                  <a:pt x="377" y="270"/>
                  <a:pt x="377" y="269"/>
                  <a:pt x="378" y="269"/>
                </a:cubicBezTo>
                <a:cubicBezTo>
                  <a:pt x="378" y="273"/>
                  <a:pt x="378" y="277"/>
                  <a:pt x="378" y="282"/>
                </a:cubicBezTo>
                <a:cubicBezTo>
                  <a:pt x="378" y="278"/>
                  <a:pt x="378" y="274"/>
                  <a:pt x="377" y="270"/>
                </a:cubicBezTo>
                <a:close/>
                <a:moveTo>
                  <a:pt x="366" y="525"/>
                </a:moveTo>
                <a:cubicBezTo>
                  <a:pt x="366" y="525"/>
                  <a:pt x="367" y="525"/>
                  <a:pt x="367" y="525"/>
                </a:cubicBezTo>
                <a:cubicBezTo>
                  <a:pt x="367" y="526"/>
                  <a:pt x="367" y="526"/>
                  <a:pt x="367" y="526"/>
                </a:cubicBezTo>
                <a:cubicBezTo>
                  <a:pt x="367" y="526"/>
                  <a:pt x="367" y="526"/>
                  <a:pt x="367" y="526"/>
                </a:cubicBezTo>
                <a:cubicBezTo>
                  <a:pt x="366" y="525"/>
                  <a:pt x="366" y="525"/>
                  <a:pt x="366" y="525"/>
                </a:cubicBezTo>
                <a:close/>
                <a:moveTo>
                  <a:pt x="518" y="541"/>
                </a:moveTo>
                <a:cubicBezTo>
                  <a:pt x="518" y="541"/>
                  <a:pt x="519" y="541"/>
                  <a:pt x="519" y="541"/>
                </a:cubicBezTo>
                <a:cubicBezTo>
                  <a:pt x="519" y="541"/>
                  <a:pt x="519" y="541"/>
                  <a:pt x="519" y="541"/>
                </a:cubicBezTo>
                <a:cubicBezTo>
                  <a:pt x="519" y="541"/>
                  <a:pt x="519" y="541"/>
                  <a:pt x="520" y="541"/>
                </a:cubicBezTo>
                <a:cubicBezTo>
                  <a:pt x="519" y="541"/>
                  <a:pt x="519" y="541"/>
                  <a:pt x="519" y="541"/>
                </a:cubicBezTo>
                <a:cubicBezTo>
                  <a:pt x="518" y="541"/>
                  <a:pt x="518" y="541"/>
                  <a:pt x="518" y="541"/>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endParaRPr lang="es-ES">
              <a:cs typeface="B Nazanin" panose="00000400000000000000" pitchFamily="2" charset="-78"/>
            </a:endParaRPr>
          </a:p>
        </p:txBody>
      </p:sp>
      <p:sp>
        <p:nvSpPr>
          <p:cNvPr id="5139" name="Rectángulo 5138">
            <a:extLst>
              <a:ext uri="{FF2B5EF4-FFF2-40B4-BE49-F238E27FC236}">
                <a16:creationId xmlns:a16="http://schemas.microsoft.com/office/drawing/2014/main" id="{897CDEA9-F85F-4EE0-B084-505DC80DD682}"/>
              </a:ext>
            </a:extLst>
          </p:cNvPr>
          <p:cNvSpPr/>
          <p:nvPr/>
        </p:nvSpPr>
        <p:spPr>
          <a:xfrm>
            <a:off x="117566" y="104503"/>
            <a:ext cx="11978640" cy="6662057"/>
          </a:xfrm>
          <a:prstGeom prst="rect">
            <a:avLst/>
          </a:prstGeom>
          <a:noFill/>
          <a:ln w="38100">
            <a:solidFill>
              <a:srgbClr val="EBAA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400000000000000" pitchFamily="2" charset="-78"/>
            </a:endParaRPr>
          </a:p>
        </p:txBody>
      </p:sp>
    </p:spTree>
    <p:extLst>
      <p:ext uri="{BB962C8B-B14F-4D97-AF65-F5344CB8AC3E}">
        <p14:creationId xmlns:p14="http://schemas.microsoft.com/office/powerpoint/2010/main" val="359979503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Google Shape;263;p42"/>
          <p:cNvSpPr txBox="1"/>
          <p:nvPr/>
        </p:nvSpPr>
        <p:spPr>
          <a:xfrm>
            <a:off x="3360305" y="238611"/>
            <a:ext cx="5424400"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ct val="0"/>
              </a:spcBef>
              <a:spcAft>
                <a:spcPct val="0"/>
              </a:spcAft>
            </a:defPPr>
            <a:lvl1pPr marR="0" lvl="0" algn="ctr" rtl="0">
              <a:lnSpc>
                <a:spcPct val="80000"/>
              </a:lnSpc>
              <a:spcBef>
                <a:spcPct val="0"/>
              </a:spcBef>
              <a:spcAft>
                <a:spcPct val="0"/>
              </a:spcAft>
              <a:buClr>
                <a:schemeClr val="accent1"/>
              </a:buClr>
              <a:buSzPts val="4800"/>
              <a:buFont typeface="DM Sans"/>
              <a:buNone/>
              <a:defRPr sz="3600" b="1" i="0" u="none" strike="noStrike" cap="none">
                <a:solidFill>
                  <a:srgbClr val="27348B"/>
                </a:solidFill>
                <a:latin typeface="DM Sans"/>
                <a:ea typeface="DM Sans"/>
                <a:cs typeface="DM Sans"/>
                <a:sym typeface="DM Sans"/>
              </a:defRPr>
            </a:lvl1pPr>
            <a:lvl2pPr marR="0" lvl="1"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2pPr>
            <a:lvl3pPr marR="0" lvl="2"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3pPr>
            <a:lvl4pPr marR="0" lvl="3"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4pPr>
            <a:lvl5pPr marR="0" lvl="4"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5pPr>
            <a:lvl6pPr marR="0" lvl="5"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6pPr>
            <a:lvl7pPr marR="0" lvl="6"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7pPr>
            <a:lvl8pPr marR="0" lvl="7"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8pPr>
            <a:lvl9pPr marR="0" lvl="8"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9pPr>
          </a:lstStyle>
          <a:p>
            <a:pPr rtl="1"/>
            <a:r>
              <a:rPr lang="fa-IR" sz="5867" dirty="0">
                <a:solidFill>
                  <a:srgbClr val="F8C95C"/>
                </a:solidFill>
                <a:latin typeface="Raleway" pitchFamily="2" charset="0"/>
                <a:cs typeface="B Nazanin" panose="00000400000000000000" pitchFamily="2" charset="-78"/>
              </a:rPr>
              <a:t>آبنما</a:t>
            </a:r>
            <a:endParaRPr lang="es-PE" sz="5867" dirty="0">
              <a:solidFill>
                <a:srgbClr val="F8C95C"/>
              </a:solidFill>
              <a:latin typeface="Raleway" pitchFamily="2" charset="0"/>
              <a:cs typeface="B Nazanin" panose="00000400000000000000" pitchFamily="2" charset="-78"/>
            </a:endParaRPr>
          </a:p>
        </p:txBody>
      </p:sp>
      <p:grpSp>
        <p:nvGrpSpPr>
          <p:cNvPr id="4" name="Grupo 3">
            <a:extLst>
              <a:ext uri="{FF2B5EF4-FFF2-40B4-BE49-F238E27FC236}">
                <a16:creationId xmlns:a16="http://schemas.microsoft.com/office/drawing/2014/main" id="{ADD76EE0-86EE-4091-9946-7B9B8D3CFA51}"/>
              </a:ext>
            </a:extLst>
          </p:cNvPr>
          <p:cNvGrpSpPr/>
          <p:nvPr/>
        </p:nvGrpSpPr>
        <p:grpSpPr>
          <a:xfrm>
            <a:off x="1169899" y="2996867"/>
            <a:ext cx="3985576" cy="2126071"/>
            <a:chOff x="877424" y="2601843"/>
            <a:chExt cx="2989182" cy="1594553"/>
          </a:xfrm>
        </p:grpSpPr>
        <p:sp>
          <p:nvSpPr>
            <p:cNvPr id="14" name="Google Shape;272;p42"/>
            <p:cNvSpPr txBox="1"/>
            <p:nvPr/>
          </p:nvSpPr>
          <p:spPr>
            <a:xfrm>
              <a:off x="877424" y="2601843"/>
              <a:ext cx="2117100" cy="308700"/>
            </a:xfrm>
            <a:prstGeom prst="rect">
              <a:avLst/>
            </a:prstGeom>
            <a:noFill/>
            <a:ln>
              <a:noFill/>
            </a:ln>
          </p:spPr>
          <p:txBody>
            <a:bodyPr spcFirstLastPara="1" wrap="square" lIns="121900" tIns="121900" rIns="121900" bIns="121900" anchor="t" anchorCtr="0">
              <a:noAutofit/>
            </a:bodyPr>
            <a:lstStyle/>
            <a:p>
              <a:pPr lvl="0" algn="r" rtl="1"/>
              <a:r>
                <a:rPr lang="fa-IR" sz="2133" dirty="0">
                  <a:solidFill>
                    <a:srgbClr val="E9475A"/>
                  </a:solidFill>
                  <a:latin typeface="Arvo" panose="020B0604020202020204" charset="0"/>
                  <a:ea typeface="Rubik"/>
                  <a:cs typeface="B Nazanin" panose="00000400000000000000" pitchFamily="2" charset="-78"/>
                  <a:sym typeface="Rubik"/>
                </a:rPr>
                <a:t>تصاویر :</a:t>
              </a:r>
              <a:endParaRPr sz="2133" dirty="0">
                <a:solidFill>
                  <a:srgbClr val="E9475A"/>
                </a:solidFill>
                <a:latin typeface="Arvo" panose="020B0604020202020204" charset="0"/>
                <a:ea typeface="Rubik"/>
                <a:cs typeface="B Nazanin" panose="00000400000000000000" pitchFamily="2" charset="-78"/>
                <a:sym typeface="Rubik"/>
              </a:endParaRPr>
            </a:p>
          </p:txBody>
        </p:sp>
        <p:sp>
          <p:nvSpPr>
            <p:cNvPr id="15" name="Google Shape;273;p42"/>
            <p:cNvSpPr txBox="1"/>
            <p:nvPr/>
          </p:nvSpPr>
          <p:spPr>
            <a:xfrm>
              <a:off x="877424" y="2910468"/>
              <a:ext cx="2989182" cy="1285928"/>
            </a:xfrm>
            <a:prstGeom prst="rect">
              <a:avLst/>
            </a:prstGeom>
            <a:noFill/>
            <a:ln>
              <a:noFill/>
            </a:ln>
          </p:spPr>
          <p:txBody>
            <a:bodyPr spcFirstLastPara="1" wrap="square" lIns="121900" tIns="121900" rIns="121900" bIns="121900" anchor="t" anchorCtr="0">
              <a:noAutofit/>
            </a:bodyPr>
            <a:lstStyle/>
            <a:p>
              <a:pPr marL="380962" indent="-380962" algn="r" rtl="1">
                <a:buFont typeface="Arial" panose="020B0604020202020204" pitchFamily="34" charset="0"/>
                <a:buChar char="•"/>
              </a:pPr>
              <a:r>
                <a:rPr lang="es-PE" sz="2000" dirty="0">
                  <a:latin typeface="Quicksand"/>
                  <a:ea typeface="Montserrat"/>
                  <a:cs typeface="B Nazanin" panose="00000400000000000000" pitchFamily="2" charset="-78"/>
                  <a:sym typeface="Montserrat"/>
                </a:rPr>
                <a:t>unsplash.com</a:t>
              </a:r>
            </a:p>
            <a:p>
              <a:pPr marL="380990" indent="-380990" algn="r" rtl="1">
                <a:buFont typeface="Arial" panose="020B0604020202020204" pitchFamily="34" charset="0"/>
                <a:buChar char="•"/>
              </a:pPr>
              <a:r>
                <a:rPr lang="es-PE" sz="2000" dirty="0">
                  <a:latin typeface="Quicksand"/>
                  <a:ea typeface="Montserrat"/>
                  <a:cs typeface="B Nazanin" panose="00000400000000000000" pitchFamily="2" charset="-78"/>
                  <a:sym typeface="Montserrat"/>
                </a:rPr>
                <a:t>pixabay.com</a:t>
              </a:r>
            </a:p>
            <a:p>
              <a:pPr algn="r" rtl="1"/>
              <a:endParaRPr lang="es-PE" sz="2000" dirty="0">
                <a:latin typeface="Quicksand"/>
                <a:ea typeface="Montserrat"/>
                <a:cs typeface="B Nazanin" panose="00000400000000000000" pitchFamily="2" charset="-78"/>
                <a:sym typeface="Montserrat"/>
              </a:endParaRPr>
            </a:p>
            <a:p>
              <a:pPr algn="r" rtl="1"/>
              <a:endParaRPr lang="es-PE" sz="2000" dirty="0">
                <a:latin typeface="Quicksand"/>
                <a:ea typeface="Montserrat"/>
                <a:cs typeface="B Nazanin" panose="00000400000000000000" pitchFamily="2" charset="-78"/>
                <a:sym typeface="Montserrat"/>
              </a:endParaRPr>
            </a:p>
          </p:txBody>
        </p:sp>
      </p:grpSp>
      <p:sp>
        <p:nvSpPr>
          <p:cNvPr id="16" name="Google Shape;274;p42"/>
          <p:cNvSpPr txBox="1"/>
          <p:nvPr/>
        </p:nvSpPr>
        <p:spPr>
          <a:xfrm>
            <a:off x="1169899" y="4622723"/>
            <a:ext cx="2822800" cy="411600"/>
          </a:xfrm>
          <a:prstGeom prst="rect">
            <a:avLst/>
          </a:prstGeom>
          <a:noFill/>
          <a:ln>
            <a:noFill/>
          </a:ln>
        </p:spPr>
        <p:txBody>
          <a:bodyPr spcFirstLastPara="1" wrap="square" lIns="121900" tIns="121900" rIns="121900" bIns="121900" anchor="t" anchorCtr="0">
            <a:noAutofit/>
          </a:bodyPr>
          <a:lstStyle/>
          <a:p>
            <a:pPr algn="r" rtl="1"/>
            <a:r>
              <a:rPr lang="fa-IR" sz="2133" dirty="0">
                <a:solidFill>
                  <a:srgbClr val="E9475A"/>
                </a:solidFill>
                <a:latin typeface="Arvo" panose="020B0604020202020204" charset="0"/>
                <a:ea typeface="Rubik"/>
                <a:cs typeface="B Nazanin" panose="00000400000000000000" pitchFamily="2" charset="-78"/>
                <a:sym typeface="Rubik"/>
              </a:rPr>
              <a:t>فونت ها:</a:t>
            </a:r>
            <a:endParaRPr sz="2133" dirty="0">
              <a:solidFill>
                <a:srgbClr val="E9475A"/>
              </a:solidFill>
              <a:latin typeface="Arvo" panose="020B0604020202020204" charset="0"/>
              <a:ea typeface="Rubik"/>
              <a:cs typeface="B Nazanin" panose="00000400000000000000" pitchFamily="2" charset="-78"/>
              <a:sym typeface="Rubik"/>
            </a:endParaRPr>
          </a:p>
        </p:txBody>
      </p:sp>
      <p:sp>
        <p:nvSpPr>
          <p:cNvPr id="17" name="Google Shape;275;p42"/>
          <p:cNvSpPr txBox="1"/>
          <p:nvPr/>
        </p:nvSpPr>
        <p:spPr>
          <a:xfrm>
            <a:off x="1169899" y="5034223"/>
            <a:ext cx="3527168" cy="912800"/>
          </a:xfrm>
          <a:prstGeom prst="rect">
            <a:avLst/>
          </a:prstGeom>
          <a:noFill/>
          <a:ln>
            <a:noFill/>
          </a:ln>
        </p:spPr>
        <p:txBody>
          <a:bodyPr spcFirstLastPara="1" wrap="square" lIns="121900" tIns="121900" rIns="121900" bIns="121900" anchor="t" anchorCtr="0">
            <a:noAutofit/>
          </a:bodyPr>
          <a:lstStyle/>
          <a:p>
            <a:pPr marL="380962" indent="-380962" algn="r" rtl="1">
              <a:buFont typeface="Arial" panose="020B0604020202020204" pitchFamily="34" charset="0"/>
              <a:buChar char="•"/>
            </a:pPr>
            <a:r>
              <a:rPr lang="fa-IR" sz="2000">
                <a:latin typeface="Quicksand"/>
                <a:ea typeface="Montserrat"/>
                <a:cs typeface="B Nazanin" panose="00000400000000000000" pitchFamily="2" charset="-78"/>
                <a:sym typeface="Montserrat"/>
              </a:rPr>
              <a:t>آریال (بدن)</a:t>
            </a:r>
            <a:endParaRPr lang="es-PE" sz="2000" dirty="0">
              <a:latin typeface="Quicksand"/>
              <a:ea typeface="Montserrat"/>
              <a:cs typeface="B Nazanin" panose="00000400000000000000" pitchFamily="2" charset="-78"/>
              <a:sym typeface="Montserrat"/>
            </a:endParaRPr>
          </a:p>
        </p:txBody>
      </p:sp>
      <p:sp>
        <p:nvSpPr>
          <p:cNvPr id="172" name="Forma libre: forma 171">
            <a:extLst>
              <a:ext uri="{FF2B5EF4-FFF2-40B4-BE49-F238E27FC236}">
                <a16:creationId xmlns:a16="http://schemas.microsoft.com/office/drawing/2014/main" id="{F131A1F7-E866-4229-9E61-114B027AA947}"/>
              </a:ext>
            </a:extLst>
          </p:cNvPr>
          <p:cNvSpPr/>
          <p:nvPr/>
        </p:nvSpPr>
        <p:spPr>
          <a:xfrm>
            <a:off x="1489166" y="6387736"/>
            <a:ext cx="9091748" cy="45719"/>
          </a:xfrm>
          <a:custGeom>
            <a:avLst/>
            <a:gdLst>
              <a:gd name="connsiteX0" fmla="*/ 0 w 10384971"/>
              <a:gd name="connsiteY0" fmla="*/ 0 h 52251"/>
              <a:gd name="connsiteX1" fmla="*/ 10384971 w 10384971"/>
              <a:gd name="connsiteY1" fmla="*/ 52251 h 52251"/>
            </a:gdLst>
            <a:ahLst/>
            <a:cxnLst>
              <a:cxn ang="0">
                <a:pos x="connsiteX0" y="connsiteY0"/>
              </a:cxn>
              <a:cxn ang="0">
                <a:pos x="connsiteX1" y="connsiteY1"/>
              </a:cxn>
            </a:cxnLst>
            <a:rect l="l" t="t" r="r" b="b"/>
            <a:pathLst>
              <a:path w="10384971" h="52251">
                <a:moveTo>
                  <a:pt x="0" y="0"/>
                </a:moveTo>
                <a:lnTo>
                  <a:pt x="10384971" y="52251"/>
                </a:lnTo>
              </a:path>
            </a:pathLst>
          </a:custGeom>
          <a:noFill/>
          <a:ln w="38100">
            <a:solidFill>
              <a:srgbClr val="F8C9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ES">
              <a:cs typeface="B Nazanin" panose="00000400000000000000" pitchFamily="2" charset="-78"/>
            </a:endParaRPr>
          </a:p>
        </p:txBody>
      </p:sp>
      <p:sp>
        <p:nvSpPr>
          <p:cNvPr id="173" name="Freeform 5">
            <a:extLst>
              <a:ext uri="{FF2B5EF4-FFF2-40B4-BE49-F238E27FC236}">
                <a16:creationId xmlns:a16="http://schemas.microsoft.com/office/drawing/2014/main" id="{6FB4238D-3E05-4624-97FE-A5A2AC4266B5}"/>
              </a:ext>
            </a:extLst>
          </p:cNvPr>
          <p:cNvSpPr/>
          <p:nvPr/>
        </p:nvSpPr>
        <p:spPr bwMode="auto">
          <a:xfrm>
            <a:off x="187843" y="6148388"/>
            <a:ext cx="4727348" cy="475570"/>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4" name="Freeform 5">
            <a:extLst>
              <a:ext uri="{FF2B5EF4-FFF2-40B4-BE49-F238E27FC236}">
                <a16:creationId xmlns:a16="http://schemas.microsoft.com/office/drawing/2014/main" id="{BADB9A0C-069B-4E7C-8ECF-41998BEE17AA}"/>
              </a:ext>
            </a:extLst>
          </p:cNvPr>
          <p:cNvSpPr/>
          <p:nvPr/>
        </p:nvSpPr>
        <p:spPr bwMode="auto">
          <a:xfrm rot="10800000">
            <a:off x="206665" y="234040"/>
            <a:ext cx="11667472"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BAA9C"/>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175" name="AutoShape 10">
            <a:extLst>
              <a:ext uri="{FF2B5EF4-FFF2-40B4-BE49-F238E27FC236}">
                <a16:creationId xmlns:a16="http://schemas.microsoft.com/office/drawing/2014/main" id="{B2839E0E-FF86-4470-A146-2F5B26957A7F}"/>
              </a:ext>
            </a:extLst>
          </p:cNvPr>
          <p:cNvSpPr>
            <a:spLocks noChangeAspect="1" noChangeArrowheads="1" noTextEdit="1"/>
          </p:cNvSpPr>
          <p:nvPr/>
        </p:nvSpPr>
        <p:spPr bwMode="auto">
          <a:xfrm>
            <a:off x="476429" y="6261599"/>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77" name="AutoShape 10">
            <a:extLst>
              <a:ext uri="{FF2B5EF4-FFF2-40B4-BE49-F238E27FC236}">
                <a16:creationId xmlns:a16="http://schemas.microsoft.com/office/drawing/2014/main" id="{E7CC5715-B39D-4EF6-B4DF-C72831CA3AD3}"/>
              </a:ext>
            </a:extLst>
          </p:cNvPr>
          <p:cNvSpPr>
            <a:spLocks noChangeAspect="1" noChangeArrowheads="1" noTextEdit="1"/>
          </p:cNvSpPr>
          <p:nvPr/>
        </p:nvSpPr>
        <p:spPr bwMode="auto">
          <a:xfrm>
            <a:off x="546100" y="6148388"/>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nvGrpSpPr>
          <p:cNvPr id="5" name="Grupo 4">
            <a:extLst>
              <a:ext uri="{FF2B5EF4-FFF2-40B4-BE49-F238E27FC236}">
                <a16:creationId xmlns:a16="http://schemas.microsoft.com/office/drawing/2014/main" id="{4DDF4193-8795-441A-8B51-DC2F1AFB50C0}"/>
              </a:ext>
            </a:extLst>
          </p:cNvPr>
          <p:cNvGrpSpPr/>
          <p:nvPr/>
        </p:nvGrpSpPr>
        <p:grpSpPr>
          <a:xfrm>
            <a:off x="5245535" y="1780854"/>
            <a:ext cx="4683538" cy="4134667"/>
            <a:chOff x="5245535" y="1780854"/>
            <a:chExt cx="4683538" cy="4134667"/>
          </a:xfrm>
        </p:grpSpPr>
        <p:sp>
          <p:nvSpPr>
            <p:cNvPr id="386" name="Freeform 5">
              <a:extLst>
                <a:ext uri="{FF2B5EF4-FFF2-40B4-BE49-F238E27FC236}">
                  <a16:creationId xmlns:a16="http://schemas.microsoft.com/office/drawing/2014/main" id="{D457B13F-C6FE-4E11-8FBA-28D930EBD253}"/>
                </a:ext>
              </a:extLst>
            </p:cNvPr>
            <p:cNvSpPr/>
            <p:nvPr/>
          </p:nvSpPr>
          <p:spPr bwMode="auto">
            <a:xfrm>
              <a:off x="7115049" y="3541709"/>
              <a:ext cx="1273275" cy="1858371"/>
            </a:xfrm>
            <a:custGeom>
              <a:avLst/>
              <a:gdLst>
                <a:gd name="T0" fmla="*/ 80 w 223"/>
                <a:gd name="T1" fmla="*/ 46 h 325"/>
                <a:gd name="T2" fmla="*/ 169 w 223"/>
                <a:gd name="T3" fmla="*/ 58 h 325"/>
                <a:gd name="T4" fmla="*/ 180 w 223"/>
                <a:gd name="T5" fmla="*/ 8 h 325"/>
                <a:gd name="T6" fmla="*/ 218 w 223"/>
                <a:gd name="T7" fmla="*/ 7 h 325"/>
                <a:gd name="T8" fmla="*/ 216 w 223"/>
                <a:gd name="T9" fmla="*/ 68 h 325"/>
                <a:gd name="T10" fmla="*/ 201 w 223"/>
                <a:gd name="T11" fmla="*/ 11 h 325"/>
                <a:gd name="T12" fmla="*/ 178 w 223"/>
                <a:gd name="T13" fmla="*/ 77 h 325"/>
                <a:gd name="T14" fmla="*/ 198 w 223"/>
                <a:gd name="T15" fmla="*/ 83 h 325"/>
                <a:gd name="T16" fmla="*/ 211 w 223"/>
                <a:gd name="T17" fmla="*/ 97 h 325"/>
                <a:gd name="T18" fmla="*/ 183 w 223"/>
                <a:gd name="T19" fmla="*/ 156 h 325"/>
                <a:gd name="T20" fmla="*/ 173 w 223"/>
                <a:gd name="T21" fmla="*/ 162 h 325"/>
                <a:gd name="T22" fmla="*/ 126 w 223"/>
                <a:gd name="T23" fmla="*/ 135 h 325"/>
                <a:gd name="T24" fmla="*/ 126 w 223"/>
                <a:gd name="T25" fmla="*/ 197 h 325"/>
                <a:gd name="T26" fmla="*/ 157 w 223"/>
                <a:gd name="T27" fmla="*/ 211 h 325"/>
                <a:gd name="T28" fmla="*/ 159 w 223"/>
                <a:gd name="T29" fmla="*/ 227 h 325"/>
                <a:gd name="T30" fmla="*/ 121 w 223"/>
                <a:gd name="T31" fmla="*/ 208 h 325"/>
                <a:gd name="T32" fmla="*/ 131 w 223"/>
                <a:gd name="T33" fmla="*/ 252 h 325"/>
                <a:gd name="T34" fmla="*/ 145 w 223"/>
                <a:gd name="T35" fmla="*/ 282 h 325"/>
                <a:gd name="T36" fmla="*/ 133 w 223"/>
                <a:gd name="T37" fmla="*/ 286 h 325"/>
                <a:gd name="T38" fmla="*/ 122 w 223"/>
                <a:gd name="T39" fmla="*/ 279 h 325"/>
                <a:gd name="T40" fmla="*/ 100 w 223"/>
                <a:gd name="T41" fmla="*/ 161 h 325"/>
                <a:gd name="T42" fmla="*/ 114 w 223"/>
                <a:gd name="T43" fmla="*/ 280 h 325"/>
                <a:gd name="T44" fmla="*/ 106 w 223"/>
                <a:gd name="T45" fmla="*/ 291 h 325"/>
                <a:gd name="T46" fmla="*/ 93 w 223"/>
                <a:gd name="T47" fmla="*/ 283 h 325"/>
                <a:gd name="T48" fmla="*/ 81 w 223"/>
                <a:gd name="T49" fmla="*/ 266 h 325"/>
                <a:gd name="T50" fmla="*/ 76 w 223"/>
                <a:gd name="T51" fmla="*/ 224 h 325"/>
                <a:gd name="T52" fmla="*/ 61 w 223"/>
                <a:gd name="T53" fmla="*/ 253 h 325"/>
                <a:gd name="T54" fmla="*/ 82 w 223"/>
                <a:gd name="T55" fmla="*/ 307 h 325"/>
                <a:gd name="T56" fmla="*/ 58 w 223"/>
                <a:gd name="T57" fmla="*/ 300 h 325"/>
                <a:gd name="T58" fmla="*/ 42 w 223"/>
                <a:gd name="T59" fmla="*/ 295 h 325"/>
                <a:gd name="T60" fmla="*/ 46 w 223"/>
                <a:gd name="T61" fmla="*/ 322 h 325"/>
                <a:gd name="T62" fmla="*/ 27 w 223"/>
                <a:gd name="T63" fmla="*/ 317 h 325"/>
                <a:gd name="T64" fmla="*/ 37 w 223"/>
                <a:gd name="T65" fmla="*/ 244 h 325"/>
                <a:gd name="T66" fmla="*/ 47 w 223"/>
                <a:gd name="T67" fmla="*/ 222 h 325"/>
                <a:gd name="T68" fmla="*/ 96 w 223"/>
                <a:gd name="T69" fmla="*/ 147 h 325"/>
                <a:gd name="T70" fmla="*/ 50 w 223"/>
                <a:gd name="T71" fmla="*/ 174 h 325"/>
                <a:gd name="T72" fmla="*/ 45 w 223"/>
                <a:gd name="T73" fmla="*/ 159 h 325"/>
                <a:gd name="T74" fmla="*/ 62 w 223"/>
                <a:gd name="T75" fmla="*/ 146 h 325"/>
                <a:gd name="T76" fmla="*/ 62 w 223"/>
                <a:gd name="T77" fmla="*/ 127 h 325"/>
                <a:gd name="T78" fmla="*/ 84 w 223"/>
                <a:gd name="T79" fmla="*/ 130 h 325"/>
                <a:gd name="T80" fmla="*/ 68 w 223"/>
                <a:gd name="T81" fmla="*/ 118 h 325"/>
                <a:gd name="T82" fmla="*/ 96 w 223"/>
                <a:gd name="T83" fmla="*/ 123 h 325"/>
                <a:gd name="T84" fmla="*/ 137 w 223"/>
                <a:gd name="T85" fmla="*/ 110 h 325"/>
                <a:gd name="T86" fmla="*/ 109 w 223"/>
                <a:gd name="T87" fmla="*/ 108 h 325"/>
                <a:gd name="T88" fmla="*/ 101 w 223"/>
                <a:gd name="T89" fmla="*/ 95 h 325"/>
                <a:gd name="T90" fmla="*/ 126 w 223"/>
                <a:gd name="T91" fmla="*/ 89 h 325"/>
                <a:gd name="T92" fmla="*/ 94 w 223"/>
                <a:gd name="T93" fmla="*/ 71 h 325"/>
                <a:gd name="T94" fmla="*/ 109 w 223"/>
                <a:gd name="T95" fmla="*/ 58 h 325"/>
                <a:gd name="T96" fmla="*/ 115 w 223"/>
                <a:gd name="T97" fmla="*/ 42 h 325"/>
                <a:gd name="T98" fmla="*/ 125 w 223"/>
                <a:gd name="T99" fmla="*/ 50 h 325"/>
                <a:gd name="T100" fmla="*/ 127 w 223"/>
                <a:gd name="T101" fmla="*/ 45 h 325"/>
                <a:gd name="T102" fmla="*/ 146 w 223"/>
                <a:gd name="T103" fmla="*/ 52 h 325"/>
                <a:gd name="T104" fmla="*/ 151 w 223"/>
                <a:gd name="T105" fmla="*/ 98 h 325"/>
                <a:gd name="T106" fmla="*/ 145 w 223"/>
                <a:gd name="T107" fmla="*/ 33 h 325"/>
                <a:gd name="T108" fmla="*/ 16 w 223"/>
                <a:gd name="T109" fmla="*/ 209 h 325"/>
                <a:gd name="T110" fmla="*/ 11 w 223"/>
                <a:gd name="T111" fmla="*/ 308 h 325"/>
                <a:gd name="T112" fmla="*/ 10 w 223"/>
                <a:gd name="T113" fmla="*/ 31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 h="325">
                  <a:moveTo>
                    <a:pt x="8" y="316"/>
                  </a:moveTo>
                  <a:cubicBezTo>
                    <a:pt x="4" y="299"/>
                    <a:pt x="2" y="280"/>
                    <a:pt x="2" y="262"/>
                  </a:cubicBezTo>
                  <a:cubicBezTo>
                    <a:pt x="0" y="180"/>
                    <a:pt x="29" y="109"/>
                    <a:pt x="80" y="46"/>
                  </a:cubicBezTo>
                  <a:cubicBezTo>
                    <a:pt x="90" y="34"/>
                    <a:pt x="102" y="23"/>
                    <a:pt x="118" y="18"/>
                  </a:cubicBezTo>
                  <a:cubicBezTo>
                    <a:pt x="133" y="12"/>
                    <a:pt x="147" y="17"/>
                    <a:pt x="157" y="29"/>
                  </a:cubicBezTo>
                  <a:cubicBezTo>
                    <a:pt x="163" y="38"/>
                    <a:pt x="167" y="47"/>
                    <a:pt x="169" y="58"/>
                  </a:cubicBezTo>
                  <a:cubicBezTo>
                    <a:pt x="169" y="61"/>
                    <a:pt x="170" y="64"/>
                    <a:pt x="171" y="68"/>
                  </a:cubicBezTo>
                  <a:cubicBezTo>
                    <a:pt x="177" y="60"/>
                    <a:pt x="179" y="52"/>
                    <a:pt x="180" y="44"/>
                  </a:cubicBezTo>
                  <a:cubicBezTo>
                    <a:pt x="180" y="32"/>
                    <a:pt x="180" y="20"/>
                    <a:pt x="180" y="8"/>
                  </a:cubicBezTo>
                  <a:cubicBezTo>
                    <a:pt x="180" y="2"/>
                    <a:pt x="181" y="0"/>
                    <a:pt x="187" y="0"/>
                  </a:cubicBezTo>
                  <a:cubicBezTo>
                    <a:pt x="195" y="0"/>
                    <a:pt x="203" y="0"/>
                    <a:pt x="211" y="0"/>
                  </a:cubicBezTo>
                  <a:cubicBezTo>
                    <a:pt x="217" y="0"/>
                    <a:pt x="218" y="2"/>
                    <a:pt x="218" y="7"/>
                  </a:cubicBezTo>
                  <a:cubicBezTo>
                    <a:pt x="218" y="19"/>
                    <a:pt x="218" y="30"/>
                    <a:pt x="218" y="41"/>
                  </a:cubicBezTo>
                  <a:cubicBezTo>
                    <a:pt x="218" y="49"/>
                    <a:pt x="220" y="56"/>
                    <a:pt x="223" y="63"/>
                  </a:cubicBezTo>
                  <a:cubicBezTo>
                    <a:pt x="219" y="63"/>
                    <a:pt x="218" y="67"/>
                    <a:pt x="216" y="68"/>
                  </a:cubicBezTo>
                  <a:cubicBezTo>
                    <a:pt x="210" y="62"/>
                    <a:pt x="208" y="54"/>
                    <a:pt x="208" y="46"/>
                  </a:cubicBezTo>
                  <a:cubicBezTo>
                    <a:pt x="207" y="37"/>
                    <a:pt x="208" y="27"/>
                    <a:pt x="208" y="18"/>
                  </a:cubicBezTo>
                  <a:cubicBezTo>
                    <a:pt x="208" y="12"/>
                    <a:pt x="206" y="11"/>
                    <a:pt x="201" y="11"/>
                  </a:cubicBezTo>
                  <a:cubicBezTo>
                    <a:pt x="190" y="11"/>
                    <a:pt x="190" y="11"/>
                    <a:pt x="190" y="21"/>
                  </a:cubicBezTo>
                  <a:cubicBezTo>
                    <a:pt x="190" y="28"/>
                    <a:pt x="190" y="35"/>
                    <a:pt x="190" y="41"/>
                  </a:cubicBezTo>
                  <a:cubicBezTo>
                    <a:pt x="190" y="55"/>
                    <a:pt x="186" y="66"/>
                    <a:pt x="178" y="77"/>
                  </a:cubicBezTo>
                  <a:cubicBezTo>
                    <a:pt x="175" y="80"/>
                    <a:pt x="175" y="83"/>
                    <a:pt x="175" y="87"/>
                  </a:cubicBezTo>
                  <a:cubicBezTo>
                    <a:pt x="176" y="92"/>
                    <a:pt x="177" y="93"/>
                    <a:pt x="180" y="90"/>
                  </a:cubicBezTo>
                  <a:cubicBezTo>
                    <a:pt x="185" y="85"/>
                    <a:pt x="192" y="83"/>
                    <a:pt x="198" y="83"/>
                  </a:cubicBezTo>
                  <a:cubicBezTo>
                    <a:pt x="201" y="83"/>
                    <a:pt x="203" y="82"/>
                    <a:pt x="205" y="84"/>
                  </a:cubicBezTo>
                  <a:cubicBezTo>
                    <a:pt x="202" y="88"/>
                    <a:pt x="201" y="91"/>
                    <a:pt x="207" y="92"/>
                  </a:cubicBezTo>
                  <a:cubicBezTo>
                    <a:pt x="209" y="93"/>
                    <a:pt x="212" y="94"/>
                    <a:pt x="211" y="97"/>
                  </a:cubicBezTo>
                  <a:cubicBezTo>
                    <a:pt x="198" y="90"/>
                    <a:pt x="183" y="95"/>
                    <a:pt x="177" y="107"/>
                  </a:cubicBezTo>
                  <a:cubicBezTo>
                    <a:pt x="176" y="109"/>
                    <a:pt x="177" y="111"/>
                    <a:pt x="177" y="113"/>
                  </a:cubicBezTo>
                  <a:cubicBezTo>
                    <a:pt x="179" y="127"/>
                    <a:pt x="181" y="141"/>
                    <a:pt x="183" y="156"/>
                  </a:cubicBezTo>
                  <a:cubicBezTo>
                    <a:pt x="178" y="155"/>
                    <a:pt x="180" y="150"/>
                    <a:pt x="177" y="149"/>
                  </a:cubicBezTo>
                  <a:cubicBezTo>
                    <a:pt x="175" y="155"/>
                    <a:pt x="180" y="161"/>
                    <a:pt x="176" y="167"/>
                  </a:cubicBezTo>
                  <a:cubicBezTo>
                    <a:pt x="173" y="167"/>
                    <a:pt x="174" y="164"/>
                    <a:pt x="173" y="162"/>
                  </a:cubicBezTo>
                  <a:cubicBezTo>
                    <a:pt x="171" y="145"/>
                    <a:pt x="169" y="128"/>
                    <a:pt x="166" y="111"/>
                  </a:cubicBezTo>
                  <a:cubicBezTo>
                    <a:pt x="165" y="104"/>
                    <a:pt x="165" y="104"/>
                    <a:pt x="160" y="108"/>
                  </a:cubicBezTo>
                  <a:cubicBezTo>
                    <a:pt x="148" y="117"/>
                    <a:pt x="137" y="125"/>
                    <a:pt x="126" y="135"/>
                  </a:cubicBezTo>
                  <a:cubicBezTo>
                    <a:pt x="117" y="144"/>
                    <a:pt x="113" y="155"/>
                    <a:pt x="111" y="168"/>
                  </a:cubicBezTo>
                  <a:cubicBezTo>
                    <a:pt x="111" y="168"/>
                    <a:pt x="111" y="169"/>
                    <a:pt x="111" y="169"/>
                  </a:cubicBezTo>
                  <a:cubicBezTo>
                    <a:pt x="109" y="182"/>
                    <a:pt x="112" y="192"/>
                    <a:pt x="126" y="197"/>
                  </a:cubicBezTo>
                  <a:cubicBezTo>
                    <a:pt x="133" y="199"/>
                    <a:pt x="138" y="204"/>
                    <a:pt x="143" y="209"/>
                  </a:cubicBezTo>
                  <a:cubicBezTo>
                    <a:pt x="146" y="212"/>
                    <a:pt x="150" y="213"/>
                    <a:pt x="154" y="212"/>
                  </a:cubicBezTo>
                  <a:cubicBezTo>
                    <a:pt x="155" y="212"/>
                    <a:pt x="156" y="211"/>
                    <a:pt x="157" y="211"/>
                  </a:cubicBezTo>
                  <a:cubicBezTo>
                    <a:pt x="161" y="211"/>
                    <a:pt x="165" y="211"/>
                    <a:pt x="166" y="216"/>
                  </a:cubicBezTo>
                  <a:cubicBezTo>
                    <a:pt x="167" y="220"/>
                    <a:pt x="164" y="222"/>
                    <a:pt x="161" y="223"/>
                  </a:cubicBezTo>
                  <a:cubicBezTo>
                    <a:pt x="158" y="224"/>
                    <a:pt x="157" y="225"/>
                    <a:pt x="159" y="227"/>
                  </a:cubicBezTo>
                  <a:cubicBezTo>
                    <a:pt x="161" y="231"/>
                    <a:pt x="161" y="234"/>
                    <a:pt x="157" y="236"/>
                  </a:cubicBezTo>
                  <a:cubicBezTo>
                    <a:pt x="152" y="239"/>
                    <a:pt x="150" y="236"/>
                    <a:pt x="148" y="233"/>
                  </a:cubicBezTo>
                  <a:cubicBezTo>
                    <a:pt x="141" y="222"/>
                    <a:pt x="132" y="214"/>
                    <a:pt x="121" y="208"/>
                  </a:cubicBezTo>
                  <a:cubicBezTo>
                    <a:pt x="121" y="208"/>
                    <a:pt x="120" y="207"/>
                    <a:pt x="119" y="207"/>
                  </a:cubicBezTo>
                  <a:cubicBezTo>
                    <a:pt x="118" y="210"/>
                    <a:pt x="119" y="212"/>
                    <a:pt x="120" y="214"/>
                  </a:cubicBezTo>
                  <a:cubicBezTo>
                    <a:pt x="124" y="226"/>
                    <a:pt x="128" y="239"/>
                    <a:pt x="131" y="252"/>
                  </a:cubicBezTo>
                  <a:cubicBezTo>
                    <a:pt x="132" y="258"/>
                    <a:pt x="136" y="262"/>
                    <a:pt x="140" y="267"/>
                  </a:cubicBezTo>
                  <a:cubicBezTo>
                    <a:pt x="142" y="270"/>
                    <a:pt x="144" y="272"/>
                    <a:pt x="145" y="274"/>
                  </a:cubicBezTo>
                  <a:cubicBezTo>
                    <a:pt x="147" y="277"/>
                    <a:pt x="147" y="280"/>
                    <a:pt x="145" y="282"/>
                  </a:cubicBezTo>
                  <a:cubicBezTo>
                    <a:pt x="143" y="285"/>
                    <a:pt x="140" y="284"/>
                    <a:pt x="137" y="282"/>
                  </a:cubicBezTo>
                  <a:cubicBezTo>
                    <a:pt x="137" y="282"/>
                    <a:pt x="136" y="281"/>
                    <a:pt x="135" y="281"/>
                  </a:cubicBezTo>
                  <a:cubicBezTo>
                    <a:pt x="133" y="282"/>
                    <a:pt x="134" y="285"/>
                    <a:pt x="133" y="286"/>
                  </a:cubicBezTo>
                  <a:cubicBezTo>
                    <a:pt x="132" y="288"/>
                    <a:pt x="131" y="290"/>
                    <a:pt x="128" y="290"/>
                  </a:cubicBezTo>
                  <a:cubicBezTo>
                    <a:pt x="126" y="290"/>
                    <a:pt x="124" y="289"/>
                    <a:pt x="123" y="287"/>
                  </a:cubicBezTo>
                  <a:cubicBezTo>
                    <a:pt x="122" y="284"/>
                    <a:pt x="121" y="282"/>
                    <a:pt x="122" y="279"/>
                  </a:cubicBezTo>
                  <a:cubicBezTo>
                    <a:pt x="122" y="263"/>
                    <a:pt x="118" y="247"/>
                    <a:pt x="113" y="231"/>
                  </a:cubicBezTo>
                  <a:cubicBezTo>
                    <a:pt x="109" y="217"/>
                    <a:pt x="103" y="203"/>
                    <a:pt x="100" y="188"/>
                  </a:cubicBezTo>
                  <a:cubicBezTo>
                    <a:pt x="99" y="179"/>
                    <a:pt x="98" y="170"/>
                    <a:pt x="100" y="161"/>
                  </a:cubicBezTo>
                  <a:cubicBezTo>
                    <a:pt x="85" y="171"/>
                    <a:pt x="78" y="191"/>
                    <a:pt x="82" y="208"/>
                  </a:cubicBezTo>
                  <a:cubicBezTo>
                    <a:pt x="84" y="214"/>
                    <a:pt x="87" y="219"/>
                    <a:pt x="89" y="224"/>
                  </a:cubicBezTo>
                  <a:cubicBezTo>
                    <a:pt x="98" y="242"/>
                    <a:pt x="108" y="260"/>
                    <a:pt x="114" y="280"/>
                  </a:cubicBezTo>
                  <a:cubicBezTo>
                    <a:pt x="114" y="282"/>
                    <a:pt x="115" y="283"/>
                    <a:pt x="115" y="285"/>
                  </a:cubicBezTo>
                  <a:cubicBezTo>
                    <a:pt x="116" y="288"/>
                    <a:pt x="115" y="290"/>
                    <a:pt x="113" y="292"/>
                  </a:cubicBezTo>
                  <a:cubicBezTo>
                    <a:pt x="111" y="293"/>
                    <a:pt x="108" y="293"/>
                    <a:pt x="106" y="291"/>
                  </a:cubicBezTo>
                  <a:cubicBezTo>
                    <a:pt x="105" y="291"/>
                    <a:pt x="105" y="290"/>
                    <a:pt x="103" y="290"/>
                  </a:cubicBezTo>
                  <a:cubicBezTo>
                    <a:pt x="101" y="293"/>
                    <a:pt x="98" y="297"/>
                    <a:pt x="94" y="294"/>
                  </a:cubicBezTo>
                  <a:cubicBezTo>
                    <a:pt x="89" y="291"/>
                    <a:pt x="91" y="286"/>
                    <a:pt x="93" y="283"/>
                  </a:cubicBezTo>
                  <a:cubicBezTo>
                    <a:pt x="101" y="273"/>
                    <a:pt x="95" y="264"/>
                    <a:pt x="91" y="254"/>
                  </a:cubicBezTo>
                  <a:cubicBezTo>
                    <a:pt x="89" y="257"/>
                    <a:pt x="89" y="260"/>
                    <a:pt x="88" y="262"/>
                  </a:cubicBezTo>
                  <a:cubicBezTo>
                    <a:pt x="87" y="265"/>
                    <a:pt x="84" y="266"/>
                    <a:pt x="81" y="266"/>
                  </a:cubicBezTo>
                  <a:cubicBezTo>
                    <a:pt x="77" y="265"/>
                    <a:pt x="76" y="262"/>
                    <a:pt x="77" y="259"/>
                  </a:cubicBezTo>
                  <a:cubicBezTo>
                    <a:pt x="78" y="253"/>
                    <a:pt x="79" y="248"/>
                    <a:pt x="80" y="242"/>
                  </a:cubicBezTo>
                  <a:cubicBezTo>
                    <a:pt x="80" y="235"/>
                    <a:pt x="79" y="230"/>
                    <a:pt x="76" y="224"/>
                  </a:cubicBezTo>
                  <a:cubicBezTo>
                    <a:pt x="74" y="220"/>
                    <a:pt x="72" y="216"/>
                    <a:pt x="70" y="210"/>
                  </a:cubicBezTo>
                  <a:cubicBezTo>
                    <a:pt x="65" y="221"/>
                    <a:pt x="61" y="231"/>
                    <a:pt x="58" y="241"/>
                  </a:cubicBezTo>
                  <a:cubicBezTo>
                    <a:pt x="57" y="245"/>
                    <a:pt x="60" y="250"/>
                    <a:pt x="61" y="253"/>
                  </a:cubicBezTo>
                  <a:cubicBezTo>
                    <a:pt x="65" y="260"/>
                    <a:pt x="70" y="266"/>
                    <a:pt x="71" y="273"/>
                  </a:cubicBezTo>
                  <a:cubicBezTo>
                    <a:pt x="73" y="283"/>
                    <a:pt x="75" y="291"/>
                    <a:pt x="82" y="298"/>
                  </a:cubicBezTo>
                  <a:cubicBezTo>
                    <a:pt x="84" y="301"/>
                    <a:pt x="85" y="304"/>
                    <a:pt x="82" y="307"/>
                  </a:cubicBezTo>
                  <a:cubicBezTo>
                    <a:pt x="79" y="310"/>
                    <a:pt x="76" y="308"/>
                    <a:pt x="73" y="306"/>
                  </a:cubicBezTo>
                  <a:cubicBezTo>
                    <a:pt x="71" y="304"/>
                    <a:pt x="70" y="302"/>
                    <a:pt x="67" y="305"/>
                  </a:cubicBezTo>
                  <a:cubicBezTo>
                    <a:pt x="62" y="308"/>
                    <a:pt x="58" y="305"/>
                    <a:pt x="58" y="300"/>
                  </a:cubicBezTo>
                  <a:cubicBezTo>
                    <a:pt x="58" y="299"/>
                    <a:pt x="58" y="298"/>
                    <a:pt x="58" y="297"/>
                  </a:cubicBezTo>
                  <a:cubicBezTo>
                    <a:pt x="65" y="284"/>
                    <a:pt x="58" y="273"/>
                    <a:pt x="51" y="260"/>
                  </a:cubicBezTo>
                  <a:cubicBezTo>
                    <a:pt x="48" y="272"/>
                    <a:pt x="44" y="283"/>
                    <a:pt x="42" y="295"/>
                  </a:cubicBezTo>
                  <a:cubicBezTo>
                    <a:pt x="41" y="298"/>
                    <a:pt x="43" y="300"/>
                    <a:pt x="44" y="303"/>
                  </a:cubicBezTo>
                  <a:cubicBezTo>
                    <a:pt x="46" y="307"/>
                    <a:pt x="48" y="310"/>
                    <a:pt x="49" y="314"/>
                  </a:cubicBezTo>
                  <a:cubicBezTo>
                    <a:pt x="50" y="317"/>
                    <a:pt x="49" y="320"/>
                    <a:pt x="46" y="322"/>
                  </a:cubicBezTo>
                  <a:cubicBezTo>
                    <a:pt x="43" y="323"/>
                    <a:pt x="40" y="322"/>
                    <a:pt x="38" y="319"/>
                  </a:cubicBezTo>
                  <a:cubicBezTo>
                    <a:pt x="38" y="323"/>
                    <a:pt x="36" y="325"/>
                    <a:pt x="31" y="325"/>
                  </a:cubicBezTo>
                  <a:cubicBezTo>
                    <a:pt x="27" y="324"/>
                    <a:pt x="27" y="321"/>
                    <a:pt x="27" y="317"/>
                  </a:cubicBezTo>
                  <a:cubicBezTo>
                    <a:pt x="26" y="305"/>
                    <a:pt x="30" y="293"/>
                    <a:pt x="33" y="280"/>
                  </a:cubicBezTo>
                  <a:cubicBezTo>
                    <a:pt x="36" y="267"/>
                    <a:pt x="41" y="253"/>
                    <a:pt x="46" y="238"/>
                  </a:cubicBezTo>
                  <a:cubicBezTo>
                    <a:pt x="42" y="240"/>
                    <a:pt x="40" y="243"/>
                    <a:pt x="37" y="244"/>
                  </a:cubicBezTo>
                  <a:cubicBezTo>
                    <a:pt x="34" y="247"/>
                    <a:pt x="31" y="247"/>
                    <a:pt x="28" y="244"/>
                  </a:cubicBezTo>
                  <a:cubicBezTo>
                    <a:pt x="26" y="241"/>
                    <a:pt x="27" y="239"/>
                    <a:pt x="29" y="236"/>
                  </a:cubicBezTo>
                  <a:cubicBezTo>
                    <a:pt x="34" y="230"/>
                    <a:pt x="40" y="226"/>
                    <a:pt x="47" y="222"/>
                  </a:cubicBezTo>
                  <a:cubicBezTo>
                    <a:pt x="52" y="220"/>
                    <a:pt x="54" y="217"/>
                    <a:pt x="56" y="212"/>
                  </a:cubicBezTo>
                  <a:cubicBezTo>
                    <a:pt x="62" y="199"/>
                    <a:pt x="68" y="186"/>
                    <a:pt x="75" y="173"/>
                  </a:cubicBezTo>
                  <a:cubicBezTo>
                    <a:pt x="80" y="163"/>
                    <a:pt x="87" y="155"/>
                    <a:pt x="96" y="147"/>
                  </a:cubicBezTo>
                  <a:cubicBezTo>
                    <a:pt x="92" y="148"/>
                    <a:pt x="92" y="148"/>
                    <a:pt x="88" y="151"/>
                  </a:cubicBezTo>
                  <a:cubicBezTo>
                    <a:pt x="78" y="159"/>
                    <a:pt x="68" y="166"/>
                    <a:pt x="57" y="171"/>
                  </a:cubicBezTo>
                  <a:cubicBezTo>
                    <a:pt x="54" y="172"/>
                    <a:pt x="52" y="173"/>
                    <a:pt x="50" y="174"/>
                  </a:cubicBezTo>
                  <a:cubicBezTo>
                    <a:pt x="47" y="174"/>
                    <a:pt x="45" y="174"/>
                    <a:pt x="43" y="171"/>
                  </a:cubicBezTo>
                  <a:cubicBezTo>
                    <a:pt x="41" y="169"/>
                    <a:pt x="41" y="166"/>
                    <a:pt x="44" y="164"/>
                  </a:cubicBezTo>
                  <a:cubicBezTo>
                    <a:pt x="46" y="162"/>
                    <a:pt x="45" y="161"/>
                    <a:pt x="45" y="159"/>
                  </a:cubicBezTo>
                  <a:cubicBezTo>
                    <a:pt x="43" y="153"/>
                    <a:pt x="46" y="150"/>
                    <a:pt x="52" y="152"/>
                  </a:cubicBezTo>
                  <a:cubicBezTo>
                    <a:pt x="64" y="155"/>
                    <a:pt x="64" y="155"/>
                    <a:pt x="74" y="146"/>
                  </a:cubicBezTo>
                  <a:cubicBezTo>
                    <a:pt x="70" y="145"/>
                    <a:pt x="66" y="145"/>
                    <a:pt x="62" y="146"/>
                  </a:cubicBezTo>
                  <a:cubicBezTo>
                    <a:pt x="54" y="148"/>
                    <a:pt x="51" y="145"/>
                    <a:pt x="52" y="138"/>
                  </a:cubicBezTo>
                  <a:cubicBezTo>
                    <a:pt x="52" y="137"/>
                    <a:pt x="52" y="136"/>
                    <a:pt x="52" y="135"/>
                  </a:cubicBezTo>
                  <a:cubicBezTo>
                    <a:pt x="52" y="127"/>
                    <a:pt x="55" y="125"/>
                    <a:pt x="62" y="127"/>
                  </a:cubicBezTo>
                  <a:cubicBezTo>
                    <a:pt x="66" y="127"/>
                    <a:pt x="69" y="129"/>
                    <a:pt x="72" y="131"/>
                  </a:cubicBezTo>
                  <a:cubicBezTo>
                    <a:pt x="77" y="134"/>
                    <a:pt x="83" y="135"/>
                    <a:pt x="89" y="135"/>
                  </a:cubicBezTo>
                  <a:cubicBezTo>
                    <a:pt x="89" y="131"/>
                    <a:pt x="86" y="131"/>
                    <a:pt x="84" y="130"/>
                  </a:cubicBezTo>
                  <a:cubicBezTo>
                    <a:pt x="80" y="129"/>
                    <a:pt x="76" y="128"/>
                    <a:pt x="72" y="128"/>
                  </a:cubicBezTo>
                  <a:cubicBezTo>
                    <a:pt x="69" y="128"/>
                    <a:pt x="67" y="127"/>
                    <a:pt x="67" y="124"/>
                  </a:cubicBezTo>
                  <a:cubicBezTo>
                    <a:pt x="66" y="122"/>
                    <a:pt x="66" y="119"/>
                    <a:pt x="68" y="118"/>
                  </a:cubicBezTo>
                  <a:cubicBezTo>
                    <a:pt x="71" y="116"/>
                    <a:pt x="72" y="114"/>
                    <a:pt x="73" y="112"/>
                  </a:cubicBezTo>
                  <a:cubicBezTo>
                    <a:pt x="75" y="107"/>
                    <a:pt x="80" y="106"/>
                    <a:pt x="82" y="110"/>
                  </a:cubicBezTo>
                  <a:cubicBezTo>
                    <a:pt x="85" y="117"/>
                    <a:pt x="90" y="120"/>
                    <a:pt x="96" y="123"/>
                  </a:cubicBezTo>
                  <a:cubicBezTo>
                    <a:pt x="98" y="124"/>
                    <a:pt x="100" y="126"/>
                    <a:pt x="102" y="129"/>
                  </a:cubicBezTo>
                  <a:cubicBezTo>
                    <a:pt x="105" y="133"/>
                    <a:pt x="109" y="133"/>
                    <a:pt x="113" y="130"/>
                  </a:cubicBezTo>
                  <a:cubicBezTo>
                    <a:pt x="121" y="123"/>
                    <a:pt x="129" y="117"/>
                    <a:pt x="137" y="110"/>
                  </a:cubicBezTo>
                  <a:cubicBezTo>
                    <a:pt x="139" y="109"/>
                    <a:pt x="140" y="108"/>
                    <a:pt x="139" y="106"/>
                  </a:cubicBezTo>
                  <a:cubicBezTo>
                    <a:pt x="137" y="103"/>
                    <a:pt x="135" y="100"/>
                    <a:pt x="132" y="101"/>
                  </a:cubicBezTo>
                  <a:cubicBezTo>
                    <a:pt x="124" y="103"/>
                    <a:pt x="115" y="101"/>
                    <a:pt x="109" y="108"/>
                  </a:cubicBezTo>
                  <a:cubicBezTo>
                    <a:pt x="107" y="110"/>
                    <a:pt x="105" y="111"/>
                    <a:pt x="102" y="109"/>
                  </a:cubicBezTo>
                  <a:cubicBezTo>
                    <a:pt x="100" y="107"/>
                    <a:pt x="99" y="105"/>
                    <a:pt x="100" y="102"/>
                  </a:cubicBezTo>
                  <a:cubicBezTo>
                    <a:pt x="100" y="100"/>
                    <a:pt x="102" y="98"/>
                    <a:pt x="101" y="95"/>
                  </a:cubicBezTo>
                  <a:cubicBezTo>
                    <a:pt x="100" y="92"/>
                    <a:pt x="98" y="89"/>
                    <a:pt x="102" y="87"/>
                  </a:cubicBezTo>
                  <a:cubicBezTo>
                    <a:pt x="105" y="85"/>
                    <a:pt x="108" y="86"/>
                    <a:pt x="111" y="88"/>
                  </a:cubicBezTo>
                  <a:cubicBezTo>
                    <a:pt x="115" y="92"/>
                    <a:pt x="120" y="91"/>
                    <a:pt x="126" y="89"/>
                  </a:cubicBezTo>
                  <a:cubicBezTo>
                    <a:pt x="114" y="87"/>
                    <a:pt x="104" y="86"/>
                    <a:pt x="94" y="86"/>
                  </a:cubicBezTo>
                  <a:cubicBezTo>
                    <a:pt x="88" y="82"/>
                    <a:pt x="87" y="79"/>
                    <a:pt x="92" y="74"/>
                  </a:cubicBezTo>
                  <a:cubicBezTo>
                    <a:pt x="93" y="73"/>
                    <a:pt x="93" y="72"/>
                    <a:pt x="94" y="71"/>
                  </a:cubicBezTo>
                  <a:cubicBezTo>
                    <a:pt x="98" y="66"/>
                    <a:pt x="101" y="66"/>
                    <a:pt x="106" y="69"/>
                  </a:cubicBezTo>
                  <a:cubicBezTo>
                    <a:pt x="110" y="72"/>
                    <a:pt x="114" y="74"/>
                    <a:pt x="120" y="76"/>
                  </a:cubicBezTo>
                  <a:cubicBezTo>
                    <a:pt x="117" y="69"/>
                    <a:pt x="114" y="63"/>
                    <a:pt x="109" y="58"/>
                  </a:cubicBezTo>
                  <a:cubicBezTo>
                    <a:pt x="107" y="57"/>
                    <a:pt x="105" y="55"/>
                    <a:pt x="104" y="52"/>
                  </a:cubicBezTo>
                  <a:cubicBezTo>
                    <a:pt x="102" y="48"/>
                    <a:pt x="104" y="44"/>
                    <a:pt x="109" y="44"/>
                  </a:cubicBezTo>
                  <a:cubicBezTo>
                    <a:pt x="112" y="44"/>
                    <a:pt x="114" y="44"/>
                    <a:pt x="115" y="42"/>
                  </a:cubicBezTo>
                  <a:cubicBezTo>
                    <a:pt x="117" y="40"/>
                    <a:pt x="119" y="39"/>
                    <a:pt x="121" y="40"/>
                  </a:cubicBezTo>
                  <a:cubicBezTo>
                    <a:pt x="124" y="41"/>
                    <a:pt x="125" y="43"/>
                    <a:pt x="126" y="46"/>
                  </a:cubicBezTo>
                  <a:cubicBezTo>
                    <a:pt x="126" y="47"/>
                    <a:pt x="126" y="49"/>
                    <a:pt x="125" y="50"/>
                  </a:cubicBezTo>
                  <a:cubicBezTo>
                    <a:pt x="124" y="55"/>
                    <a:pt x="125" y="60"/>
                    <a:pt x="129" y="65"/>
                  </a:cubicBezTo>
                  <a:cubicBezTo>
                    <a:pt x="129" y="60"/>
                    <a:pt x="129" y="56"/>
                    <a:pt x="127" y="52"/>
                  </a:cubicBezTo>
                  <a:cubicBezTo>
                    <a:pt x="126" y="50"/>
                    <a:pt x="125" y="47"/>
                    <a:pt x="127" y="45"/>
                  </a:cubicBezTo>
                  <a:cubicBezTo>
                    <a:pt x="129" y="42"/>
                    <a:pt x="132" y="42"/>
                    <a:pt x="135" y="44"/>
                  </a:cubicBezTo>
                  <a:cubicBezTo>
                    <a:pt x="136" y="45"/>
                    <a:pt x="138" y="44"/>
                    <a:pt x="140" y="44"/>
                  </a:cubicBezTo>
                  <a:cubicBezTo>
                    <a:pt x="145" y="43"/>
                    <a:pt x="149" y="47"/>
                    <a:pt x="146" y="52"/>
                  </a:cubicBezTo>
                  <a:cubicBezTo>
                    <a:pt x="141" y="60"/>
                    <a:pt x="142" y="70"/>
                    <a:pt x="139" y="79"/>
                  </a:cubicBezTo>
                  <a:cubicBezTo>
                    <a:pt x="138" y="83"/>
                    <a:pt x="145" y="96"/>
                    <a:pt x="149" y="98"/>
                  </a:cubicBezTo>
                  <a:cubicBezTo>
                    <a:pt x="149" y="98"/>
                    <a:pt x="150" y="98"/>
                    <a:pt x="151" y="98"/>
                  </a:cubicBezTo>
                  <a:cubicBezTo>
                    <a:pt x="156" y="98"/>
                    <a:pt x="163" y="90"/>
                    <a:pt x="162" y="85"/>
                  </a:cubicBezTo>
                  <a:cubicBezTo>
                    <a:pt x="161" y="73"/>
                    <a:pt x="160" y="61"/>
                    <a:pt x="156" y="50"/>
                  </a:cubicBezTo>
                  <a:cubicBezTo>
                    <a:pt x="154" y="43"/>
                    <a:pt x="150" y="38"/>
                    <a:pt x="145" y="33"/>
                  </a:cubicBezTo>
                  <a:cubicBezTo>
                    <a:pt x="138" y="26"/>
                    <a:pt x="130" y="24"/>
                    <a:pt x="121" y="28"/>
                  </a:cubicBezTo>
                  <a:cubicBezTo>
                    <a:pt x="109" y="32"/>
                    <a:pt x="99" y="40"/>
                    <a:pt x="90" y="50"/>
                  </a:cubicBezTo>
                  <a:cubicBezTo>
                    <a:pt x="52" y="96"/>
                    <a:pt x="25" y="148"/>
                    <a:pt x="16" y="209"/>
                  </a:cubicBezTo>
                  <a:cubicBezTo>
                    <a:pt x="11" y="241"/>
                    <a:pt x="11" y="273"/>
                    <a:pt x="17" y="305"/>
                  </a:cubicBezTo>
                  <a:cubicBezTo>
                    <a:pt x="17" y="307"/>
                    <a:pt x="18" y="310"/>
                    <a:pt x="16" y="312"/>
                  </a:cubicBezTo>
                  <a:cubicBezTo>
                    <a:pt x="13" y="314"/>
                    <a:pt x="12" y="311"/>
                    <a:pt x="11" y="308"/>
                  </a:cubicBezTo>
                  <a:cubicBezTo>
                    <a:pt x="10" y="306"/>
                    <a:pt x="10" y="304"/>
                    <a:pt x="10" y="302"/>
                  </a:cubicBezTo>
                  <a:cubicBezTo>
                    <a:pt x="10" y="300"/>
                    <a:pt x="10" y="298"/>
                    <a:pt x="9" y="295"/>
                  </a:cubicBezTo>
                  <a:cubicBezTo>
                    <a:pt x="9" y="301"/>
                    <a:pt x="10" y="306"/>
                    <a:pt x="10" y="310"/>
                  </a:cubicBezTo>
                  <a:cubicBezTo>
                    <a:pt x="10" y="312"/>
                    <a:pt x="10" y="315"/>
                    <a:pt x="8" y="316"/>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87" name="Freeform 6">
              <a:extLst>
                <a:ext uri="{FF2B5EF4-FFF2-40B4-BE49-F238E27FC236}">
                  <a16:creationId xmlns:a16="http://schemas.microsoft.com/office/drawing/2014/main" id="{87273D19-3B7B-4FE5-A56E-5B49D1C59ADC}"/>
                </a:ext>
              </a:extLst>
            </p:cNvPr>
            <p:cNvSpPr/>
            <p:nvPr/>
          </p:nvSpPr>
          <p:spPr bwMode="auto">
            <a:xfrm>
              <a:off x="5953220" y="2987263"/>
              <a:ext cx="955653" cy="1064314"/>
            </a:xfrm>
            <a:custGeom>
              <a:avLst/>
              <a:gdLst>
                <a:gd name="T0" fmla="*/ 10 w 167"/>
                <a:gd name="T1" fmla="*/ 156 h 186"/>
                <a:gd name="T2" fmla="*/ 15 w 167"/>
                <a:gd name="T3" fmla="*/ 97 h 186"/>
                <a:gd name="T4" fmla="*/ 21 w 167"/>
                <a:gd name="T5" fmla="*/ 55 h 186"/>
                <a:gd name="T6" fmla="*/ 18 w 167"/>
                <a:gd name="T7" fmla="*/ 2 h 186"/>
                <a:gd name="T8" fmla="*/ 151 w 167"/>
                <a:gd name="T9" fmla="*/ 7 h 186"/>
                <a:gd name="T10" fmla="*/ 157 w 167"/>
                <a:gd name="T11" fmla="*/ 43 h 186"/>
                <a:gd name="T12" fmla="*/ 150 w 167"/>
                <a:gd name="T13" fmla="*/ 65 h 186"/>
                <a:gd name="T14" fmla="*/ 131 w 167"/>
                <a:gd name="T15" fmla="*/ 71 h 186"/>
                <a:gd name="T16" fmla="*/ 149 w 167"/>
                <a:gd name="T17" fmla="*/ 74 h 186"/>
                <a:gd name="T18" fmla="*/ 140 w 167"/>
                <a:gd name="T19" fmla="*/ 77 h 186"/>
                <a:gd name="T20" fmla="*/ 34 w 167"/>
                <a:gd name="T21" fmla="*/ 71 h 186"/>
                <a:gd name="T22" fmla="*/ 18 w 167"/>
                <a:gd name="T23" fmla="*/ 80 h 186"/>
                <a:gd name="T24" fmla="*/ 60 w 167"/>
                <a:gd name="T25" fmla="*/ 92 h 186"/>
                <a:gd name="T26" fmla="*/ 149 w 167"/>
                <a:gd name="T27" fmla="*/ 96 h 186"/>
                <a:gd name="T28" fmla="*/ 113 w 167"/>
                <a:gd name="T29" fmla="*/ 100 h 186"/>
                <a:gd name="T30" fmla="*/ 130 w 167"/>
                <a:gd name="T31" fmla="*/ 103 h 186"/>
                <a:gd name="T32" fmla="*/ 142 w 167"/>
                <a:gd name="T33" fmla="*/ 108 h 186"/>
                <a:gd name="T34" fmla="*/ 127 w 167"/>
                <a:gd name="T35" fmla="*/ 108 h 186"/>
                <a:gd name="T36" fmla="*/ 28 w 167"/>
                <a:gd name="T37" fmla="*/ 107 h 186"/>
                <a:gd name="T38" fmla="*/ 106 w 167"/>
                <a:gd name="T39" fmla="*/ 123 h 186"/>
                <a:gd name="T40" fmla="*/ 130 w 167"/>
                <a:gd name="T41" fmla="*/ 127 h 186"/>
                <a:gd name="T42" fmla="*/ 76 w 167"/>
                <a:gd name="T43" fmla="*/ 127 h 186"/>
                <a:gd name="T44" fmla="*/ 138 w 167"/>
                <a:gd name="T45" fmla="*/ 133 h 186"/>
                <a:gd name="T46" fmla="*/ 130 w 167"/>
                <a:gd name="T47" fmla="*/ 137 h 186"/>
                <a:gd name="T48" fmla="*/ 24 w 167"/>
                <a:gd name="T49" fmla="*/ 131 h 186"/>
                <a:gd name="T50" fmla="*/ 22 w 167"/>
                <a:gd name="T51" fmla="*/ 148 h 186"/>
                <a:gd name="T52" fmla="*/ 93 w 167"/>
                <a:gd name="T53" fmla="*/ 154 h 186"/>
                <a:gd name="T54" fmla="*/ 91 w 167"/>
                <a:gd name="T55" fmla="*/ 158 h 186"/>
                <a:gd name="T56" fmla="*/ 48 w 167"/>
                <a:gd name="T57" fmla="*/ 157 h 186"/>
                <a:gd name="T58" fmla="*/ 88 w 167"/>
                <a:gd name="T59" fmla="*/ 161 h 186"/>
                <a:gd name="T60" fmla="*/ 85 w 167"/>
                <a:gd name="T61" fmla="*/ 166 h 186"/>
                <a:gd name="T62" fmla="*/ 26 w 167"/>
                <a:gd name="T63" fmla="*/ 170 h 186"/>
                <a:gd name="T64" fmla="*/ 67 w 167"/>
                <a:gd name="T65" fmla="*/ 181 h 186"/>
                <a:gd name="T66" fmla="*/ 67 w 167"/>
                <a:gd name="T67" fmla="*/ 185 h 186"/>
                <a:gd name="T68" fmla="*/ 18 w 167"/>
                <a:gd name="T69"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7" h="186">
                  <a:moveTo>
                    <a:pt x="10" y="181"/>
                  </a:moveTo>
                  <a:cubicBezTo>
                    <a:pt x="16" y="175"/>
                    <a:pt x="16" y="162"/>
                    <a:pt x="10" y="156"/>
                  </a:cubicBezTo>
                  <a:cubicBezTo>
                    <a:pt x="0" y="147"/>
                    <a:pt x="2" y="128"/>
                    <a:pt x="13" y="121"/>
                  </a:cubicBezTo>
                  <a:cubicBezTo>
                    <a:pt x="19" y="117"/>
                    <a:pt x="20" y="102"/>
                    <a:pt x="15" y="97"/>
                  </a:cubicBezTo>
                  <a:cubicBezTo>
                    <a:pt x="4" y="87"/>
                    <a:pt x="5" y="69"/>
                    <a:pt x="17" y="61"/>
                  </a:cubicBezTo>
                  <a:cubicBezTo>
                    <a:pt x="20" y="59"/>
                    <a:pt x="21" y="58"/>
                    <a:pt x="21" y="55"/>
                  </a:cubicBezTo>
                  <a:cubicBezTo>
                    <a:pt x="22" y="48"/>
                    <a:pt x="23" y="41"/>
                    <a:pt x="16" y="35"/>
                  </a:cubicBezTo>
                  <a:cubicBezTo>
                    <a:pt x="8" y="28"/>
                    <a:pt x="10" y="9"/>
                    <a:pt x="18" y="2"/>
                  </a:cubicBezTo>
                  <a:cubicBezTo>
                    <a:pt x="21" y="0"/>
                    <a:pt x="24" y="0"/>
                    <a:pt x="27" y="0"/>
                  </a:cubicBezTo>
                  <a:cubicBezTo>
                    <a:pt x="68" y="3"/>
                    <a:pt x="110" y="5"/>
                    <a:pt x="151" y="7"/>
                  </a:cubicBezTo>
                  <a:cubicBezTo>
                    <a:pt x="156" y="8"/>
                    <a:pt x="159" y="10"/>
                    <a:pt x="161" y="14"/>
                  </a:cubicBezTo>
                  <a:cubicBezTo>
                    <a:pt x="167" y="22"/>
                    <a:pt x="165" y="38"/>
                    <a:pt x="157" y="43"/>
                  </a:cubicBezTo>
                  <a:cubicBezTo>
                    <a:pt x="151" y="48"/>
                    <a:pt x="151" y="53"/>
                    <a:pt x="150" y="59"/>
                  </a:cubicBezTo>
                  <a:cubicBezTo>
                    <a:pt x="150" y="61"/>
                    <a:pt x="150" y="63"/>
                    <a:pt x="150" y="65"/>
                  </a:cubicBezTo>
                  <a:cubicBezTo>
                    <a:pt x="147" y="66"/>
                    <a:pt x="148" y="63"/>
                    <a:pt x="146" y="61"/>
                  </a:cubicBezTo>
                  <a:cubicBezTo>
                    <a:pt x="146" y="71"/>
                    <a:pt x="138" y="69"/>
                    <a:pt x="131" y="71"/>
                  </a:cubicBezTo>
                  <a:cubicBezTo>
                    <a:pt x="136" y="73"/>
                    <a:pt x="139" y="72"/>
                    <a:pt x="142" y="72"/>
                  </a:cubicBezTo>
                  <a:cubicBezTo>
                    <a:pt x="145" y="73"/>
                    <a:pt x="147" y="73"/>
                    <a:pt x="149" y="74"/>
                  </a:cubicBezTo>
                  <a:cubicBezTo>
                    <a:pt x="150" y="75"/>
                    <a:pt x="151" y="76"/>
                    <a:pt x="149" y="77"/>
                  </a:cubicBezTo>
                  <a:cubicBezTo>
                    <a:pt x="146" y="79"/>
                    <a:pt x="143" y="78"/>
                    <a:pt x="140" y="77"/>
                  </a:cubicBezTo>
                  <a:cubicBezTo>
                    <a:pt x="124" y="77"/>
                    <a:pt x="109" y="75"/>
                    <a:pt x="93" y="75"/>
                  </a:cubicBezTo>
                  <a:cubicBezTo>
                    <a:pt x="73" y="74"/>
                    <a:pt x="53" y="72"/>
                    <a:pt x="34" y="71"/>
                  </a:cubicBezTo>
                  <a:cubicBezTo>
                    <a:pt x="32" y="71"/>
                    <a:pt x="30" y="71"/>
                    <a:pt x="28" y="71"/>
                  </a:cubicBezTo>
                  <a:cubicBezTo>
                    <a:pt x="21" y="71"/>
                    <a:pt x="18" y="73"/>
                    <a:pt x="18" y="80"/>
                  </a:cubicBezTo>
                  <a:cubicBezTo>
                    <a:pt x="18" y="85"/>
                    <a:pt x="21" y="88"/>
                    <a:pt x="26" y="88"/>
                  </a:cubicBezTo>
                  <a:cubicBezTo>
                    <a:pt x="37" y="90"/>
                    <a:pt x="49" y="91"/>
                    <a:pt x="60" y="92"/>
                  </a:cubicBezTo>
                  <a:cubicBezTo>
                    <a:pt x="86" y="94"/>
                    <a:pt x="112" y="95"/>
                    <a:pt x="138" y="96"/>
                  </a:cubicBezTo>
                  <a:cubicBezTo>
                    <a:pt x="142" y="96"/>
                    <a:pt x="146" y="95"/>
                    <a:pt x="149" y="96"/>
                  </a:cubicBezTo>
                  <a:cubicBezTo>
                    <a:pt x="151" y="99"/>
                    <a:pt x="148" y="100"/>
                    <a:pt x="145" y="100"/>
                  </a:cubicBezTo>
                  <a:cubicBezTo>
                    <a:pt x="135" y="100"/>
                    <a:pt x="124" y="102"/>
                    <a:pt x="113" y="100"/>
                  </a:cubicBezTo>
                  <a:cubicBezTo>
                    <a:pt x="111" y="100"/>
                    <a:pt x="109" y="99"/>
                    <a:pt x="106" y="101"/>
                  </a:cubicBezTo>
                  <a:cubicBezTo>
                    <a:pt x="114" y="101"/>
                    <a:pt x="122" y="103"/>
                    <a:pt x="130" y="103"/>
                  </a:cubicBezTo>
                  <a:cubicBezTo>
                    <a:pt x="133" y="103"/>
                    <a:pt x="136" y="103"/>
                    <a:pt x="138" y="104"/>
                  </a:cubicBezTo>
                  <a:cubicBezTo>
                    <a:pt x="140" y="104"/>
                    <a:pt x="142" y="106"/>
                    <a:pt x="142" y="108"/>
                  </a:cubicBezTo>
                  <a:cubicBezTo>
                    <a:pt x="142" y="110"/>
                    <a:pt x="143" y="114"/>
                    <a:pt x="138" y="114"/>
                  </a:cubicBezTo>
                  <a:cubicBezTo>
                    <a:pt x="136" y="109"/>
                    <a:pt x="132" y="108"/>
                    <a:pt x="127" y="108"/>
                  </a:cubicBezTo>
                  <a:cubicBezTo>
                    <a:pt x="97" y="106"/>
                    <a:pt x="66" y="106"/>
                    <a:pt x="36" y="102"/>
                  </a:cubicBezTo>
                  <a:cubicBezTo>
                    <a:pt x="30" y="101"/>
                    <a:pt x="29" y="102"/>
                    <a:pt x="28" y="107"/>
                  </a:cubicBezTo>
                  <a:cubicBezTo>
                    <a:pt x="28" y="117"/>
                    <a:pt x="29" y="119"/>
                    <a:pt x="35" y="119"/>
                  </a:cubicBezTo>
                  <a:cubicBezTo>
                    <a:pt x="59" y="120"/>
                    <a:pt x="82" y="122"/>
                    <a:pt x="106" y="123"/>
                  </a:cubicBezTo>
                  <a:cubicBezTo>
                    <a:pt x="112" y="123"/>
                    <a:pt x="118" y="124"/>
                    <a:pt x="125" y="124"/>
                  </a:cubicBezTo>
                  <a:cubicBezTo>
                    <a:pt x="127" y="124"/>
                    <a:pt x="129" y="124"/>
                    <a:pt x="130" y="127"/>
                  </a:cubicBezTo>
                  <a:cubicBezTo>
                    <a:pt x="123" y="131"/>
                    <a:pt x="116" y="129"/>
                    <a:pt x="109" y="128"/>
                  </a:cubicBezTo>
                  <a:cubicBezTo>
                    <a:pt x="98" y="127"/>
                    <a:pt x="87" y="128"/>
                    <a:pt x="76" y="127"/>
                  </a:cubicBezTo>
                  <a:cubicBezTo>
                    <a:pt x="83" y="128"/>
                    <a:pt x="89" y="129"/>
                    <a:pt x="95" y="130"/>
                  </a:cubicBezTo>
                  <a:cubicBezTo>
                    <a:pt x="109" y="131"/>
                    <a:pt x="124" y="131"/>
                    <a:pt x="138" y="133"/>
                  </a:cubicBezTo>
                  <a:cubicBezTo>
                    <a:pt x="141" y="133"/>
                    <a:pt x="144" y="132"/>
                    <a:pt x="145" y="136"/>
                  </a:cubicBezTo>
                  <a:cubicBezTo>
                    <a:pt x="140" y="139"/>
                    <a:pt x="135" y="138"/>
                    <a:pt x="130" y="137"/>
                  </a:cubicBezTo>
                  <a:cubicBezTo>
                    <a:pt x="113" y="136"/>
                    <a:pt x="96" y="135"/>
                    <a:pt x="79" y="134"/>
                  </a:cubicBezTo>
                  <a:cubicBezTo>
                    <a:pt x="61" y="133"/>
                    <a:pt x="42" y="131"/>
                    <a:pt x="24" y="131"/>
                  </a:cubicBezTo>
                  <a:cubicBezTo>
                    <a:pt x="17" y="132"/>
                    <a:pt x="15" y="134"/>
                    <a:pt x="15" y="141"/>
                  </a:cubicBezTo>
                  <a:cubicBezTo>
                    <a:pt x="15" y="145"/>
                    <a:pt x="17" y="148"/>
                    <a:pt x="22" y="148"/>
                  </a:cubicBezTo>
                  <a:cubicBezTo>
                    <a:pt x="37" y="150"/>
                    <a:pt x="52" y="151"/>
                    <a:pt x="67" y="152"/>
                  </a:cubicBezTo>
                  <a:cubicBezTo>
                    <a:pt x="76" y="153"/>
                    <a:pt x="84" y="154"/>
                    <a:pt x="93" y="154"/>
                  </a:cubicBezTo>
                  <a:cubicBezTo>
                    <a:pt x="95" y="154"/>
                    <a:pt x="97" y="154"/>
                    <a:pt x="98" y="156"/>
                  </a:cubicBezTo>
                  <a:cubicBezTo>
                    <a:pt x="96" y="159"/>
                    <a:pt x="94" y="158"/>
                    <a:pt x="91" y="158"/>
                  </a:cubicBezTo>
                  <a:cubicBezTo>
                    <a:pt x="82" y="159"/>
                    <a:pt x="72" y="157"/>
                    <a:pt x="63" y="157"/>
                  </a:cubicBezTo>
                  <a:cubicBezTo>
                    <a:pt x="58" y="158"/>
                    <a:pt x="53" y="159"/>
                    <a:pt x="48" y="157"/>
                  </a:cubicBezTo>
                  <a:cubicBezTo>
                    <a:pt x="49" y="159"/>
                    <a:pt x="51" y="159"/>
                    <a:pt x="52" y="158"/>
                  </a:cubicBezTo>
                  <a:cubicBezTo>
                    <a:pt x="64" y="157"/>
                    <a:pt x="76" y="162"/>
                    <a:pt x="88" y="161"/>
                  </a:cubicBezTo>
                  <a:cubicBezTo>
                    <a:pt x="90" y="161"/>
                    <a:pt x="93" y="161"/>
                    <a:pt x="93" y="164"/>
                  </a:cubicBezTo>
                  <a:cubicBezTo>
                    <a:pt x="90" y="166"/>
                    <a:pt x="87" y="166"/>
                    <a:pt x="85" y="166"/>
                  </a:cubicBezTo>
                  <a:cubicBezTo>
                    <a:pt x="68" y="165"/>
                    <a:pt x="51" y="164"/>
                    <a:pt x="34" y="162"/>
                  </a:cubicBezTo>
                  <a:cubicBezTo>
                    <a:pt x="27" y="162"/>
                    <a:pt x="25" y="160"/>
                    <a:pt x="26" y="170"/>
                  </a:cubicBezTo>
                  <a:cubicBezTo>
                    <a:pt x="26" y="178"/>
                    <a:pt x="26" y="179"/>
                    <a:pt x="35" y="179"/>
                  </a:cubicBezTo>
                  <a:cubicBezTo>
                    <a:pt x="45" y="179"/>
                    <a:pt x="56" y="181"/>
                    <a:pt x="67" y="181"/>
                  </a:cubicBezTo>
                  <a:cubicBezTo>
                    <a:pt x="69" y="181"/>
                    <a:pt x="72" y="181"/>
                    <a:pt x="73" y="183"/>
                  </a:cubicBezTo>
                  <a:cubicBezTo>
                    <a:pt x="72" y="186"/>
                    <a:pt x="69" y="185"/>
                    <a:pt x="67" y="185"/>
                  </a:cubicBezTo>
                  <a:cubicBezTo>
                    <a:pt x="55" y="186"/>
                    <a:pt x="43" y="183"/>
                    <a:pt x="31" y="185"/>
                  </a:cubicBezTo>
                  <a:cubicBezTo>
                    <a:pt x="26" y="185"/>
                    <a:pt x="20" y="184"/>
                    <a:pt x="18" y="178"/>
                  </a:cubicBezTo>
                  <a:cubicBezTo>
                    <a:pt x="15" y="184"/>
                    <a:pt x="14" y="185"/>
                    <a:pt x="10" y="181"/>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88" name="Freeform 7">
              <a:extLst>
                <a:ext uri="{FF2B5EF4-FFF2-40B4-BE49-F238E27FC236}">
                  <a16:creationId xmlns:a16="http://schemas.microsoft.com/office/drawing/2014/main" id="{6E7DD2DC-E107-46C7-9BE3-1C8657307FA3}"/>
                </a:ext>
              </a:extLst>
            </p:cNvPr>
            <p:cNvSpPr/>
            <p:nvPr/>
          </p:nvSpPr>
          <p:spPr bwMode="auto">
            <a:xfrm>
              <a:off x="5897497" y="4731401"/>
              <a:ext cx="1011376" cy="693755"/>
            </a:xfrm>
            <a:custGeom>
              <a:avLst/>
              <a:gdLst>
                <a:gd name="T0" fmla="*/ 153 w 177"/>
                <a:gd name="T1" fmla="*/ 18 h 121"/>
                <a:gd name="T2" fmla="*/ 155 w 177"/>
                <a:gd name="T3" fmla="*/ 35 h 121"/>
                <a:gd name="T4" fmla="*/ 162 w 177"/>
                <a:gd name="T5" fmla="*/ 57 h 121"/>
                <a:gd name="T6" fmla="*/ 168 w 177"/>
                <a:gd name="T7" fmla="*/ 71 h 121"/>
                <a:gd name="T8" fmla="*/ 177 w 177"/>
                <a:gd name="T9" fmla="*/ 88 h 121"/>
                <a:gd name="T10" fmla="*/ 171 w 177"/>
                <a:gd name="T11" fmla="*/ 99 h 121"/>
                <a:gd name="T12" fmla="*/ 115 w 177"/>
                <a:gd name="T13" fmla="*/ 120 h 121"/>
                <a:gd name="T14" fmla="*/ 105 w 177"/>
                <a:gd name="T15" fmla="*/ 117 h 121"/>
                <a:gd name="T16" fmla="*/ 100 w 177"/>
                <a:gd name="T17" fmla="*/ 97 h 121"/>
                <a:gd name="T18" fmla="*/ 94 w 177"/>
                <a:gd name="T19" fmla="*/ 81 h 121"/>
                <a:gd name="T20" fmla="*/ 88 w 177"/>
                <a:gd name="T21" fmla="*/ 54 h 121"/>
                <a:gd name="T22" fmla="*/ 82 w 177"/>
                <a:gd name="T23" fmla="*/ 40 h 121"/>
                <a:gd name="T24" fmla="*/ 75 w 177"/>
                <a:gd name="T25" fmla="*/ 33 h 121"/>
                <a:gd name="T26" fmla="*/ 63 w 177"/>
                <a:gd name="T27" fmla="*/ 40 h 121"/>
                <a:gd name="T28" fmla="*/ 59 w 177"/>
                <a:gd name="T29" fmla="*/ 52 h 121"/>
                <a:gd name="T30" fmla="*/ 49 w 177"/>
                <a:gd name="T31" fmla="*/ 79 h 121"/>
                <a:gd name="T32" fmla="*/ 42 w 177"/>
                <a:gd name="T33" fmla="*/ 94 h 121"/>
                <a:gd name="T34" fmla="*/ 33 w 177"/>
                <a:gd name="T35" fmla="*/ 114 h 121"/>
                <a:gd name="T36" fmla="*/ 26 w 177"/>
                <a:gd name="T37" fmla="*/ 115 h 121"/>
                <a:gd name="T38" fmla="*/ 8 w 177"/>
                <a:gd name="T39" fmla="*/ 106 h 121"/>
                <a:gd name="T40" fmla="*/ 3 w 177"/>
                <a:gd name="T41" fmla="*/ 100 h 121"/>
                <a:gd name="T42" fmla="*/ 12 w 177"/>
                <a:gd name="T43" fmla="*/ 98 h 121"/>
                <a:gd name="T44" fmla="*/ 15 w 177"/>
                <a:gd name="T45" fmla="*/ 99 h 121"/>
                <a:gd name="T46" fmla="*/ 24 w 177"/>
                <a:gd name="T47" fmla="*/ 103 h 121"/>
                <a:gd name="T48" fmla="*/ 31 w 177"/>
                <a:gd name="T49" fmla="*/ 101 h 121"/>
                <a:gd name="T50" fmla="*/ 28 w 177"/>
                <a:gd name="T51" fmla="*/ 95 h 121"/>
                <a:gd name="T52" fmla="*/ 15 w 177"/>
                <a:gd name="T53" fmla="*/ 88 h 121"/>
                <a:gd name="T54" fmla="*/ 9 w 177"/>
                <a:gd name="T55" fmla="*/ 83 h 121"/>
                <a:gd name="T56" fmla="*/ 18 w 177"/>
                <a:gd name="T57" fmla="*/ 79 h 121"/>
                <a:gd name="T58" fmla="*/ 25 w 177"/>
                <a:gd name="T59" fmla="*/ 81 h 121"/>
                <a:gd name="T60" fmla="*/ 29 w 177"/>
                <a:gd name="T61" fmla="*/ 82 h 121"/>
                <a:gd name="T62" fmla="*/ 35 w 177"/>
                <a:gd name="T63" fmla="*/ 80 h 121"/>
                <a:gd name="T64" fmla="*/ 32 w 177"/>
                <a:gd name="T65" fmla="*/ 75 h 121"/>
                <a:gd name="T66" fmla="*/ 18 w 177"/>
                <a:gd name="T67" fmla="*/ 68 h 121"/>
                <a:gd name="T68" fmla="*/ 13 w 177"/>
                <a:gd name="T69" fmla="*/ 63 h 121"/>
                <a:gd name="T70" fmla="*/ 13 w 177"/>
                <a:gd name="T71" fmla="*/ 55 h 121"/>
                <a:gd name="T72" fmla="*/ 21 w 177"/>
                <a:gd name="T73" fmla="*/ 56 h 121"/>
                <a:gd name="T74" fmla="*/ 41 w 177"/>
                <a:gd name="T75" fmla="*/ 65 h 121"/>
                <a:gd name="T76" fmla="*/ 46 w 177"/>
                <a:gd name="T77" fmla="*/ 67 h 121"/>
                <a:gd name="T78" fmla="*/ 50 w 177"/>
                <a:gd name="T79" fmla="*/ 64 h 121"/>
                <a:gd name="T80" fmla="*/ 48 w 177"/>
                <a:gd name="T81" fmla="*/ 60 h 121"/>
                <a:gd name="T82" fmla="*/ 43 w 177"/>
                <a:gd name="T83" fmla="*/ 56 h 121"/>
                <a:gd name="T84" fmla="*/ 46 w 177"/>
                <a:gd name="T85" fmla="*/ 49 h 121"/>
                <a:gd name="T86" fmla="*/ 51 w 177"/>
                <a:gd name="T87" fmla="*/ 35 h 121"/>
                <a:gd name="T88" fmla="*/ 50 w 177"/>
                <a:gd name="T89" fmla="*/ 33 h 121"/>
                <a:gd name="T90" fmla="*/ 60 w 177"/>
                <a:gd name="T91" fmla="*/ 28 h 121"/>
                <a:gd name="T92" fmla="*/ 71 w 177"/>
                <a:gd name="T93" fmla="*/ 23 h 121"/>
                <a:gd name="T94" fmla="*/ 81 w 177"/>
                <a:gd name="T95" fmla="*/ 19 h 121"/>
                <a:gd name="T96" fmla="*/ 84 w 177"/>
                <a:gd name="T97" fmla="*/ 23 h 121"/>
                <a:gd name="T98" fmla="*/ 91 w 177"/>
                <a:gd name="T99" fmla="*/ 28 h 121"/>
                <a:gd name="T100" fmla="*/ 140 w 177"/>
                <a:gd name="T101" fmla="*/ 13 h 121"/>
                <a:gd name="T102" fmla="*/ 143 w 177"/>
                <a:gd name="T103" fmla="*/ 7 h 121"/>
                <a:gd name="T104" fmla="*/ 150 w 177"/>
                <a:gd name="T105" fmla="*/ 0 h 121"/>
                <a:gd name="T106" fmla="*/ 153 w 177"/>
                <a:gd name="T107"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120">
                  <a:moveTo>
                    <a:pt x="153" y="18"/>
                  </a:moveTo>
                  <a:cubicBezTo>
                    <a:pt x="146" y="26"/>
                    <a:pt x="147" y="29"/>
                    <a:pt x="155" y="35"/>
                  </a:cubicBezTo>
                  <a:cubicBezTo>
                    <a:pt x="161" y="39"/>
                    <a:pt x="164" y="49"/>
                    <a:pt x="162" y="57"/>
                  </a:cubicBezTo>
                  <a:cubicBezTo>
                    <a:pt x="161" y="63"/>
                    <a:pt x="162" y="68"/>
                    <a:pt x="168" y="71"/>
                  </a:cubicBezTo>
                  <a:cubicBezTo>
                    <a:pt x="174" y="75"/>
                    <a:pt x="176" y="81"/>
                    <a:pt x="177" y="88"/>
                  </a:cubicBezTo>
                  <a:cubicBezTo>
                    <a:pt x="177" y="93"/>
                    <a:pt x="175" y="97"/>
                    <a:pt x="171" y="99"/>
                  </a:cubicBezTo>
                  <a:cubicBezTo>
                    <a:pt x="152" y="107"/>
                    <a:pt x="134" y="114"/>
                    <a:pt x="115" y="120"/>
                  </a:cubicBezTo>
                  <a:cubicBezTo>
                    <a:pt x="111" y="121"/>
                    <a:pt x="108" y="120"/>
                    <a:pt x="105" y="117"/>
                  </a:cubicBezTo>
                  <a:cubicBezTo>
                    <a:pt x="100" y="112"/>
                    <a:pt x="98" y="105"/>
                    <a:pt x="100" y="97"/>
                  </a:cubicBezTo>
                  <a:cubicBezTo>
                    <a:pt x="101" y="91"/>
                    <a:pt x="99" y="85"/>
                    <a:pt x="94" y="81"/>
                  </a:cubicBezTo>
                  <a:cubicBezTo>
                    <a:pt x="84" y="74"/>
                    <a:pt x="82" y="65"/>
                    <a:pt x="88" y="54"/>
                  </a:cubicBezTo>
                  <a:cubicBezTo>
                    <a:pt x="91" y="47"/>
                    <a:pt x="90" y="43"/>
                    <a:pt x="82" y="40"/>
                  </a:cubicBezTo>
                  <a:cubicBezTo>
                    <a:pt x="78" y="39"/>
                    <a:pt x="77" y="36"/>
                    <a:pt x="75" y="33"/>
                  </a:cubicBezTo>
                  <a:cubicBezTo>
                    <a:pt x="72" y="37"/>
                    <a:pt x="68" y="39"/>
                    <a:pt x="63" y="40"/>
                  </a:cubicBezTo>
                  <a:cubicBezTo>
                    <a:pt x="59" y="40"/>
                    <a:pt x="57" y="46"/>
                    <a:pt x="59" y="52"/>
                  </a:cubicBezTo>
                  <a:cubicBezTo>
                    <a:pt x="63" y="66"/>
                    <a:pt x="61" y="70"/>
                    <a:pt x="49" y="79"/>
                  </a:cubicBezTo>
                  <a:cubicBezTo>
                    <a:pt x="44" y="83"/>
                    <a:pt x="41" y="87"/>
                    <a:pt x="42" y="94"/>
                  </a:cubicBezTo>
                  <a:cubicBezTo>
                    <a:pt x="44" y="101"/>
                    <a:pt x="39" y="111"/>
                    <a:pt x="33" y="114"/>
                  </a:cubicBezTo>
                  <a:cubicBezTo>
                    <a:pt x="31" y="115"/>
                    <a:pt x="29" y="116"/>
                    <a:pt x="26" y="115"/>
                  </a:cubicBezTo>
                  <a:cubicBezTo>
                    <a:pt x="20" y="112"/>
                    <a:pt x="14" y="110"/>
                    <a:pt x="8" y="106"/>
                  </a:cubicBezTo>
                  <a:cubicBezTo>
                    <a:pt x="6" y="104"/>
                    <a:pt x="0" y="105"/>
                    <a:pt x="3" y="100"/>
                  </a:cubicBezTo>
                  <a:cubicBezTo>
                    <a:pt x="5" y="95"/>
                    <a:pt x="8" y="97"/>
                    <a:pt x="12" y="98"/>
                  </a:cubicBezTo>
                  <a:cubicBezTo>
                    <a:pt x="13" y="99"/>
                    <a:pt x="14" y="99"/>
                    <a:pt x="15" y="99"/>
                  </a:cubicBezTo>
                  <a:cubicBezTo>
                    <a:pt x="18" y="100"/>
                    <a:pt x="21" y="102"/>
                    <a:pt x="24" y="103"/>
                  </a:cubicBezTo>
                  <a:cubicBezTo>
                    <a:pt x="27" y="104"/>
                    <a:pt x="29" y="104"/>
                    <a:pt x="31" y="101"/>
                  </a:cubicBezTo>
                  <a:cubicBezTo>
                    <a:pt x="32" y="98"/>
                    <a:pt x="30" y="97"/>
                    <a:pt x="28" y="95"/>
                  </a:cubicBezTo>
                  <a:cubicBezTo>
                    <a:pt x="24" y="93"/>
                    <a:pt x="19" y="90"/>
                    <a:pt x="15" y="88"/>
                  </a:cubicBezTo>
                  <a:cubicBezTo>
                    <a:pt x="13" y="87"/>
                    <a:pt x="10" y="86"/>
                    <a:pt x="9" y="83"/>
                  </a:cubicBezTo>
                  <a:cubicBezTo>
                    <a:pt x="11" y="77"/>
                    <a:pt x="13" y="76"/>
                    <a:pt x="18" y="79"/>
                  </a:cubicBezTo>
                  <a:cubicBezTo>
                    <a:pt x="20" y="81"/>
                    <a:pt x="22" y="82"/>
                    <a:pt x="25" y="81"/>
                  </a:cubicBezTo>
                  <a:cubicBezTo>
                    <a:pt x="26" y="81"/>
                    <a:pt x="28" y="82"/>
                    <a:pt x="29" y="82"/>
                  </a:cubicBezTo>
                  <a:cubicBezTo>
                    <a:pt x="32" y="84"/>
                    <a:pt x="34" y="82"/>
                    <a:pt x="35" y="80"/>
                  </a:cubicBezTo>
                  <a:cubicBezTo>
                    <a:pt x="37" y="77"/>
                    <a:pt x="35" y="76"/>
                    <a:pt x="32" y="75"/>
                  </a:cubicBezTo>
                  <a:cubicBezTo>
                    <a:pt x="28" y="73"/>
                    <a:pt x="23" y="71"/>
                    <a:pt x="18" y="68"/>
                  </a:cubicBezTo>
                  <a:cubicBezTo>
                    <a:pt x="16" y="67"/>
                    <a:pt x="14" y="66"/>
                    <a:pt x="13" y="63"/>
                  </a:cubicBezTo>
                  <a:cubicBezTo>
                    <a:pt x="12" y="61"/>
                    <a:pt x="10" y="58"/>
                    <a:pt x="13" y="55"/>
                  </a:cubicBezTo>
                  <a:cubicBezTo>
                    <a:pt x="16" y="53"/>
                    <a:pt x="18" y="55"/>
                    <a:pt x="21" y="56"/>
                  </a:cubicBezTo>
                  <a:cubicBezTo>
                    <a:pt x="27" y="60"/>
                    <a:pt x="34" y="63"/>
                    <a:pt x="41" y="65"/>
                  </a:cubicBezTo>
                  <a:cubicBezTo>
                    <a:pt x="43" y="66"/>
                    <a:pt x="44" y="67"/>
                    <a:pt x="46" y="67"/>
                  </a:cubicBezTo>
                  <a:cubicBezTo>
                    <a:pt x="48" y="66"/>
                    <a:pt x="49" y="65"/>
                    <a:pt x="50" y="64"/>
                  </a:cubicBezTo>
                  <a:cubicBezTo>
                    <a:pt x="50" y="62"/>
                    <a:pt x="49" y="61"/>
                    <a:pt x="48" y="60"/>
                  </a:cubicBezTo>
                  <a:cubicBezTo>
                    <a:pt x="47" y="59"/>
                    <a:pt x="44" y="58"/>
                    <a:pt x="43" y="56"/>
                  </a:cubicBezTo>
                  <a:cubicBezTo>
                    <a:pt x="40" y="52"/>
                    <a:pt x="43" y="51"/>
                    <a:pt x="46" y="49"/>
                  </a:cubicBezTo>
                  <a:cubicBezTo>
                    <a:pt x="50" y="47"/>
                    <a:pt x="53" y="39"/>
                    <a:pt x="51" y="35"/>
                  </a:cubicBezTo>
                  <a:cubicBezTo>
                    <a:pt x="51" y="34"/>
                    <a:pt x="50" y="34"/>
                    <a:pt x="50" y="33"/>
                  </a:cubicBezTo>
                  <a:cubicBezTo>
                    <a:pt x="51" y="27"/>
                    <a:pt x="55" y="28"/>
                    <a:pt x="60" y="28"/>
                  </a:cubicBezTo>
                  <a:cubicBezTo>
                    <a:pt x="65" y="29"/>
                    <a:pt x="68" y="28"/>
                    <a:pt x="71" y="23"/>
                  </a:cubicBezTo>
                  <a:cubicBezTo>
                    <a:pt x="74" y="17"/>
                    <a:pt x="74" y="17"/>
                    <a:pt x="81" y="19"/>
                  </a:cubicBezTo>
                  <a:cubicBezTo>
                    <a:pt x="83" y="20"/>
                    <a:pt x="84" y="22"/>
                    <a:pt x="84" y="23"/>
                  </a:cubicBezTo>
                  <a:cubicBezTo>
                    <a:pt x="85" y="28"/>
                    <a:pt x="87" y="29"/>
                    <a:pt x="91" y="28"/>
                  </a:cubicBezTo>
                  <a:cubicBezTo>
                    <a:pt x="108" y="25"/>
                    <a:pt x="124" y="18"/>
                    <a:pt x="140" y="13"/>
                  </a:cubicBezTo>
                  <a:cubicBezTo>
                    <a:pt x="144" y="12"/>
                    <a:pt x="143" y="9"/>
                    <a:pt x="143" y="7"/>
                  </a:cubicBezTo>
                  <a:cubicBezTo>
                    <a:pt x="144" y="3"/>
                    <a:pt x="145" y="0"/>
                    <a:pt x="150" y="0"/>
                  </a:cubicBezTo>
                  <a:cubicBezTo>
                    <a:pt x="155" y="6"/>
                    <a:pt x="156" y="12"/>
                    <a:pt x="153" y="1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89" name="Freeform 8">
              <a:extLst>
                <a:ext uri="{FF2B5EF4-FFF2-40B4-BE49-F238E27FC236}">
                  <a16:creationId xmlns:a16="http://schemas.microsoft.com/office/drawing/2014/main" id="{9A7B9130-733F-4279-A911-236EBE257EFD}"/>
                </a:ext>
              </a:extLst>
            </p:cNvPr>
            <p:cNvSpPr/>
            <p:nvPr/>
          </p:nvSpPr>
          <p:spPr bwMode="auto">
            <a:xfrm>
              <a:off x="5936503" y="3313243"/>
              <a:ext cx="950080" cy="1145114"/>
            </a:xfrm>
            <a:custGeom>
              <a:avLst/>
              <a:gdLst>
                <a:gd name="T0" fmla="*/ 90 w 166"/>
                <a:gd name="T1" fmla="*/ 106 h 200"/>
                <a:gd name="T2" fmla="*/ 53 w 166"/>
                <a:gd name="T3" fmla="*/ 103 h 200"/>
                <a:gd name="T4" fmla="*/ 48 w 166"/>
                <a:gd name="T5" fmla="*/ 98 h 200"/>
                <a:gd name="T6" fmla="*/ 57 w 166"/>
                <a:gd name="T7" fmla="*/ 100 h 200"/>
                <a:gd name="T8" fmla="*/ 109 w 166"/>
                <a:gd name="T9" fmla="*/ 98 h 200"/>
                <a:gd name="T10" fmla="*/ 149 w 166"/>
                <a:gd name="T11" fmla="*/ 85 h 200"/>
                <a:gd name="T12" fmla="*/ 127 w 166"/>
                <a:gd name="T13" fmla="*/ 76 h 200"/>
                <a:gd name="T14" fmla="*/ 78 w 166"/>
                <a:gd name="T15" fmla="*/ 74 h 200"/>
                <a:gd name="T16" fmla="*/ 78 w 166"/>
                <a:gd name="T17" fmla="*/ 68 h 200"/>
                <a:gd name="T18" fmla="*/ 110 w 166"/>
                <a:gd name="T19" fmla="*/ 69 h 200"/>
                <a:gd name="T20" fmla="*/ 137 w 166"/>
                <a:gd name="T21" fmla="*/ 69 h 200"/>
                <a:gd name="T22" fmla="*/ 141 w 166"/>
                <a:gd name="T23" fmla="*/ 58 h 200"/>
                <a:gd name="T24" fmla="*/ 136 w 166"/>
                <a:gd name="T25" fmla="*/ 48 h 200"/>
                <a:gd name="T26" fmla="*/ 105 w 166"/>
                <a:gd name="T27" fmla="*/ 45 h 200"/>
                <a:gd name="T28" fmla="*/ 113 w 166"/>
                <a:gd name="T29" fmla="*/ 41 h 200"/>
                <a:gd name="T30" fmla="*/ 153 w 166"/>
                <a:gd name="T31" fmla="*/ 39 h 200"/>
                <a:gd name="T32" fmla="*/ 144 w 166"/>
                <a:gd name="T33" fmla="*/ 17 h 200"/>
                <a:gd name="T34" fmla="*/ 132 w 166"/>
                <a:gd name="T35" fmla="*/ 16 h 200"/>
                <a:gd name="T36" fmla="*/ 136 w 166"/>
                <a:gd name="T37" fmla="*/ 11 h 200"/>
                <a:gd name="T38" fmla="*/ 149 w 166"/>
                <a:gd name="T39" fmla="*/ 0 h 200"/>
                <a:gd name="T40" fmla="*/ 153 w 166"/>
                <a:gd name="T41" fmla="*/ 8 h 200"/>
                <a:gd name="T42" fmla="*/ 155 w 166"/>
                <a:gd name="T43" fmla="*/ 48 h 200"/>
                <a:gd name="T44" fmla="*/ 152 w 166"/>
                <a:gd name="T45" fmla="*/ 107 h 200"/>
                <a:gd name="T46" fmla="*/ 151 w 166"/>
                <a:gd name="T47" fmla="*/ 165 h 200"/>
                <a:gd name="T48" fmla="*/ 142 w 166"/>
                <a:gd name="T49" fmla="*/ 179 h 200"/>
                <a:gd name="T50" fmla="*/ 136 w 166"/>
                <a:gd name="T51" fmla="*/ 200 h 200"/>
                <a:gd name="T52" fmla="*/ 131 w 166"/>
                <a:gd name="T53" fmla="*/ 194 h 200"/>
                <a:gd name="T54" fmla="*/ 134 w 166"/>
                <a:gd name="T55" fmla="*/ 176 h 200"/>
                <a:gd name="T56" fmla="*/ 101 w 166"/>
                <a:gd name="T57" fmla="*/ 170 h 200"/>
                <a:gd name="T58" fmla="*/ 25 w 166"/>
                <a:gd name="T59" fmla="*/ 172 h 200"/>
                <a:gd name="T60" fmla="*/ 16 w 166"/>
                <a:gd name="T61" fmla="*/ 170 h 200"/>
                <a:gd name="T62" fmla="*/ 13 w 166"/>
                <a:gd name="T63" fmla="*/ 124 h 200"/>
                <a:gd name="T64" fmla="*/ 22 w 166"/>
                <a:gd name="T65" fmla="*/ 117 h 200"/>
                <a:gd name="T66" fmla="*/ 24 w 166"/>
                <a:gd name="T67" fmla="*/ 123 h 200"/>
                <a:gd name="T68" fmla="*/ 58 w 166"/>
                <a:gd name="T69" fmla="*/ 127 h 200"/>
                <a:gd name="T70" fmla="*/ 98 w 166"/>
                <a:gd name="T71" fmla="*/ 125 h 200"/>
                <a:gd name="T72" fmla="*/ 136 w 166"/>
                <a:gd name="T73" fmla="*/ 120 h 200"/>
                <a:gd name="T74" fmla="*/ 105 w 166"/>
                <a:gd name="T75" fmla="*/ 11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200">
                  <a:moveTo>
                    <a:pt x="96" y="107"/>
                  </a:moveTo>
                  <a:cubicBezTo>
                    <a:pt x="94" y="105"/>
                    <a:pt x="92" y="106"/>
                    <a:pt x="90" y="106"/>
                  </a:cubicBezTo>
                  <a:cubicBezTo>
                    <a:pt x="81" y="106"/>
                    <a:pt x="73" y="106"/>
                    <a:pt x="64" y="103"/>
                  </a:cubicBezTo>
                  <a:cubicBezTo>
                    <a:pt x="61" y="102"/>
                    <a:pt x="57" y="104"/>
                    <a:pt x="53" y="103"/>
                  </a:cubicBezTo>
                  <a:cubicBezTo>
                    <a:pt x="51" y="103"/>
                    <a:pt x="49" y="103"/>
                    <a:pt x="48" y="100"/>
                  </a:cubicBezTo>
                  <a:cubicBezTo>
                    <a:pt x="47" y="99"/>
                    <a:pt x="47" y="98"/>
                    <a:pt x="48" y="98"/>
                  </a:cubicBezTo>
                  <a:cubicBezTo>
                    <a:pt x="50" y="97"/>
                    <a:pt x="52" y="97"/>
                    <a:pt x="54" y="98"/>
                  </a:cubicBezTo>
                  <a:cubicBezTo>
                    <a:pt x="55" y="99"/>
                    <a:pt x="56" y="100"/>
                    <a:pt x="57" y="100"/>
                  </a:cubicBezTo>
                  <a:cubicBezTo>
                    <a:pt x="72" y="96"/>
                    <a:pt x="87" y="101"/>
                    <a:pt x="101" y="99"/>
                  </a:cubicBezTo>
                  <a:cubicBezTo>
                    <a:pt x="104" y="97"/>
                    <a:pt x="106" y="98"/>
                    <a:pt x="109" y="98"/>
                  </a:cubicBezTo>
                  <a:cubicBezTo>
                    <a:pt x="119" y="98"/>
                    <a:pt x="129" y="98"/>
                    <a:pt x="140" y="98"/>
                  </a:cubicBezTo>
                  <a:cubicBezTo>
                    <a:pt x="148" y="98"/>
                    <a:pt x="151" y="96"/>
                    <a:pt x="149" y="85"/>
                  </a:cubicBezTo>
                  <a:cubicBezTo>
                    <a:pt x="149" y="83"/>
                    <a:pt x="147" y="81"/>
                    <a:pt x="148" y="79"/>
                  </a:cubicBezTo>
                  <a:cubicBezTo>
                    <a:pt x="141" y="76"/>
                    <a:pt x="134" y="77"/>
                    <a:pt x="127" y="76"/>
                  </a:cubicBezTo>
                  <a:cubicBezTo>
                    <a:pt x="113" y="76"/>
                    <a:pt x="100" y="75"/>
                    <a:pt x="87" y="73"/>
                  </a:cubicBezTo>
                  <a:cubicBezTo>
                    <a:pt x="84" y="73"/>
                    <a:pt x="81" y="74"/>
                    <a:pt x="78" y="74"/>
                  </a:cubicBezTo>
                  <a:cubicBezTo>
                    <a:pt x="77" y="73"/>
                    <a:pt x="75" y="73"/>
                    <a:pt x="75" y="71"/>
                  </a:cubicBezTo>
                  <a:cubicBezTo>
                    <a:pt x="75" y="70"/>
                    <a:pt x="76" y="68"/>
                    <a:pt x="78" y="68"/>
                  </a:cubicBezTo>
                  <a:cubicBezTo>
                    <a:pt x="78" y="68"/>
                    <a:pt x="79" y="67"/>
                    <a:pt x="80" y="68"/>
                  </a:cubicBezTo>
                  <a:cubicBezTo>
                    <a:pt x="90" y="69"/>
                    <a:pt x="100" y="68"/>
                    <a:pt x="110" y="69"/>
                  </a:cubicBezTo>
                  <a:cubicBezTo>
                    <a:pt x="118" y="70"/>
                    <a:pt x="126" y="70"/>
                    <a:pt x="133" y="70"/>
                  </a:cubicBezTo>
                  <a:cubicBezTo>
                    <a:pt x="134" y="69"/>
                    <a:pt x="135" y="69"/>
                    <a:pt x="137" y="69"/>
                  </a:cubicBezTo>
                  <a:cubicBezTo>
                    <a:pt x="140" y="70"/>
                    <a:pt x="140" y="68"/>
                    <a:pt x="140" y="65"/>
                  </a:cubicBezTo>
                  <a:cubicBezTo>
                    <a:pt x="140" y="63"/>
                    <a:pt x="140" y="61"/>
                    <a:pt x="141" y="58"/>
                  </a:cubicBezTo>
                  <a:cubicBezTo>
                    <a:pt x="141" y="58"/>
                    <a:pt x="141" y="58"/>
                    <a:pt x="141" y="58"/>
                  </a:cubicBezTo>
                  <a:cubicBezTo>
                    <a:pt x="145" y="49"/>
                    <a:pt x="145" y="48"/>
                    <a:pt x="136" y="48"/>
                  </a:cubicBezTo>
                  <a:cubicBezTo>
                    <a:pt x="126" y="48"/>
                    <a:pt x="117" y="46"/>
                    <a:pt x="108" y="47"/>
                  </a:cubicBezTo>
                  <a:cubicBezTo>
                    <a:pt x="107" y="47"/>
                    <a:pt x="106" y="47"/>
                    <a:pt x="105" y="45"/>
                  </a:cubicBezTo>
                  <a:cubicBezTo>
                    <a:pt x="104" y="43"/>
                    <a:pt x="106" y="43"/>
                    <a:pt x="107" y="42"/>
                  </a:cubicBezTo>
                  <a:cubicBezTo>
                    <a:pt x="109" y="40"/>
                    <a:pt x="111" y="40"/>
                    <a:pt x="113" y="41"/>
                  </a:cubicBezTo>
                  <a:cubicBezTo>
                    <a:pt x="125" y="44"/>
                    <a:pt x="136" y="40"/>
                    <a:pt x="148" y="42"/>
                  </a:cubicBezTo>
                  <a:cubicBezTo>
                    <a:pt x="150" y="42"/>
                    <a:pt x="152" y="41"/>
                    <a:pt x="153" y="39"/>
                  </a:cubicBezTo>
                  <a:cubicBezTo>
                    <a:pt x="153" y="32"/>
                    <a:pt x="154" y="26"/>
                    <a:pt x="153" y="20"/>
                  </a:cubicBezTo>
                  <a:cubicBezTo>
                    <a:pt x="151" y="16"/>
                    <a:pt x="147" y="17"/>
                    <a:pt x="144" y="17"/>
                  </a:cubicBezTo>
                  <a:cubicBezTo>
                    <a:pt x="141" y="17"/>
                    <a:pt x="138" y="17"/>
                    <a:pt x="135" y="17"/>
                  </a:cubicBezTo>
                  <a:cubicBezTo>
                    <a:pt x="134" y="17"/>
                    <a:pt x="133" y="17"/>
                    <a:pt x="132" y="16"/>
                  </a:cubicBezTo>
                  <a:cubicBezTo>
                    <a:pt x="132" y="14"/>
                    <a:pt x="132" y="13"/>
                    <a:pt x="133" y="13"/>
                  </a:cubicBezTo>
                  <a:cubicBezTo>
                    <a:pt x="134" y="12"/>
                    <a:pt x="135" y="11"/>
                    <a:pt x="136" y="11"/>
                  </a:cubicBezTo>
                  <a:cubicBezTo>
                    <a:pt x="143" y="12"/>
                    <a:pt x="148" y="10"/>
                    <a:pt x="148" y="1"/>
                  </a:cubicBezTo>
                  <a:cubicBezTo>
                    <a:pt x="148" y="1"/>
                    <a:pt x="149" y="0"/>
                    <a:pt x="149" y="0"/>
                  </a:cubicBezTo>
                  <a:cubicBezTo>
                    <a:pt x="150" y="0"/>
                    <a:pt x="151" y="1"/>
                    <a:pt x="151" y="2"/>
                  </a:cubicBezTo>
                  <a:cubicBezTo>
                    <a:pt x="152" y="4"/>
                    <a:pt x="150" y="7"/>
                    <a:pt x="153" y="8"/>
                  </a:cubicBezTo>
                  <a:cubicBezTo>
                    <a:pt x="162" y="15"/>
                    <a:pt x="166" y="24"/>
                    <a:pt x="163" y="35"/>
                  </a:cubicBezTo>
                  <a:cubicBezTo>
                    <a:pt x="162" y="40"/>
                    <a:pt x="160" y="45"/>
                    <a:pt x="155" y="48"/>
                  </a:cubicBezTo>
                  <a:cubicBezTo>
                    <a:pt x="148" y="53"/>
                    <a:pt x="148" y="67"/>
                    <a:pt x="154" y="73"/>
                  </a:cubicBezTo>
                  <a:cubicBezTo>
                    <a:pt x="164" y="80"/>
                    <a:pt x="163" y="100"/>
                    <a:pt x="152" y="107"/>
                  </a:cubicBezTo>
                  <a:cubicBezTo>
                    <a:pt x="145" y="112"/>
                    <a:pt x="144" y="127"/>
                    <a:pt x="151" y="133"/>
                  </a:cubicBezTo>
                  <a:cubicBezTo>
                    <a:pt x="159" y="140"/>
                    <a:pt x="159" y="157"/>
                    <a:pt x="151" y="165"/>
                  </a:cubicBezTo>
                  <a:cubicBezTo>
                    <a:pt x="149" y="167"/>
                    <a:pt x="147" y="169"/>
                    <a:pt x="145" y="171"/>
                  </a:cubicBezTo>
                  <a:cubicBezTo>
                    <a:pt x="143" y="173"/>
                    <a:pt x="142" y="176"/>
                    <a:pt x="142" y="179"/>
                  </a:cubicBezTo>
                  <a:cubicBezTo>
                    <a:pt x="142" y="184"/>
                    <a:pt x="142" y="189"/>
                    <a:pt x="142" y="193"/>
                  </a:cubicBezTo>
                  <a:cubicBezTo>
                    <a:pt x="142" y="197"/>
                    <a:pt x="141" y="200"/>
                    <a:pt x="136" y="200"/>
                  </a:cubicBezTo>
                  <a:cubicBezTo>
                    <a:pt x="135" y="200"/>
                    <a:pt x="134" y="200"/>
                    <a:pt x="132" y="199"/>
                  </a:cubicBezTo>
                  <a:cubicBezTo>
                    <a:pt x="130" y="198"/>
                    <a:pt x="130" y="196"/>
                    <a:pt x="131" y="194"/>
                  </a:cubicBezTo>
                  <a:cubicBezTo>
                    <a:pt x="133" y="192"/>
                    <a:pt x="134" y="190"/>
                    <a:pt x="134" y="187"/>
                  </a:cubicBezTo>
                  <a:cubicBezTo>
                    <a:pt x="134" y="183"/>
                    <a:pt x="133" y="180"/>
                    <a:pt x="134" y="176"/>
                  </a:cubicBezTo>
                  <a:cubicBezTo>
                    <a:pt x="135" y="172"/>
                    <a:pt x="133" y="171"/>
                    <a:pt x="129" y="171"/>
                  </a:cubicBezTo>
                  <a:cubicBezTo>
                    <a:pt x="120" y="170"/>
                    <a:pt x="110" y="170"/>
                    <a:pt x="101" y="170"/>
                  </a:cubicBezTo>
                  <a:cubicBezTo>
                    <a:pt x="78" y="169"/>
                    <a:pt x="55" y="166"/>
                    <a:pt x="32" y="165"/>
                  </a:cubicBezTo>
                  <a:cubicBezTo>
                    <a:pt x="27" y="165"/>
                    <a:pt x="25" y="166"/>
                    <a:pt x="25" y="172"/>
                  </a:cubicBezTo>
                  <a:cubicBezTo>
                    <a:pt x="21" y="175"/>
                    <a:pt x="18" y="173"/>
                    <a:pt x="16" y="170"/>
                  </a:cubicBezTo>
                  <a:cubicBezTo>
                    <a:pt x="16" y="170"/>
                    <a:pt x="16" y="170"/>
                    <a:pt x="16" y="170"/>
                  </a:cubicBezTo>
                  <a:cubicBezTo>
                    <a:pt x="14" y="167"/>
                    <a:pt x="17" y="162"/>
                    <a:pt x="12" y="160"/>
                  </a:cubicBezTo>
                  <a:cubicBezTo>
                    <a:pt x="0" y="152"/>
                    <a:pt x="0" y="131"/>
                    <a:pt x="13" y="124"/>
                  </a:cubicBezTo>
                  <a:cubicBezTo>
                    <a:pt x="17" y="126"/>
                    <a:pt x="19" y="125"/>
                    <a:pt x="19" y="120"/>
                  </a:cubicBezTo>
                  <a:cubicBezTo>
                    <a:pt x="18" y="117"/>
                    <a:pt x="20" y="117"/>
                    <a:pt x="22" y="117"/>
                  </a:cubicBezTo>
                  <a:cubicBezTo>
                    <a:pt x="25" y="117"/>
                    <a:pt x="25" y="119"/>
                    <a:pt x="24" y="121"/>
                  </a:cubicBezTo>
                  <a:cubicBezTo>
                    <a:pt x="23" y="122"/>
                    <a:pt x="23" y="123"/>
                    <a:pt x="24" y="123"/>
                  </a:cubicBezTo>
                  <a:cubicBezTo>
                    <a:pt x="29" y="124"/>
                    <a:pt x="32" y="127"/>
                    <a:pt x="37" y="126"/>
                  </a:cubicBezTo>
                  <a:cubicBezTo>
                    <a:pt x="44" y="125"/>
                    <a:pt x="51" y="125"/>
                    <a:pt x="58" y="127"/>
                  </a:cubicBezTo>
                  <a:cubicBezTo>
                    <a:pt x="64" y="127"/>
                    <a:pt x="70" y="127"/>
                    <a:pt x="77" y="127"/>
                  </a:cubicBezTo>
                  <a:cubicBezTo>
                    <a:pt x="84" y="123"/>
                    <a:pt x="91" y="125"/>
                    <a:pt x="98" y="125"/>
                  </a:cubicBezTo>
                  <a:cubicBezTo>
                    <a:pt x="109" y="126"/>
                    <a:pt x="119" y="127"/>
                    <a:pt x="129" y="127"/>
                  </a:cubicBezTo>
                  <a:cubicBezTo>
                    <a:pt x="135" y="127"/>
                    <a:pt x="136" y="126"/>
                    <a:pt x="136" y="120"/>
                  </a:cubicBezTo>
                  <a:cubicBezTo>
                    <a:pt x="136" y="112"/>
                    <a:pt x="136" y="112"/>
                    <a:pt x="130" y="111"/>
                  </a:cubicBezTo>
                  <a:cubicBezTo>
                    <a:pt x="121" y="111"/>
                    <a:pt x="113" y="110"/>
                    <a:pt x="105" y="110"/>
                  </a:cubicBezTo>
                  <a:cubicBezTo>
                    <a:pt x="102" y="110"/>
                    <a:pt x="98" y="110"/>
                    <a:pt x="96" y="107"/>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90" name="Freeform 9">
              <a:extLst>
                <a:ext uri="{FF2B5EF4-FFF2-40B4-BE49-F238E27FC236}">
                  <a16:creationId xmlns:a16="http://schemas.microsoft.com/office/drawing/2014/main" id="{B3A173F6-6E03-4962-9304-5B4F444927EF}"/>
                </a:ext>
              </a:extLst>
            </p:cNvPr>
            <p:cNvSpPr/>
            <p:nvPr/>
          </p:nvSpPr>
          <p:spPr bwMode="auto">
            <a:xfrm>
              <a:off x="5702466" y="4525225"/>
              <a:ext cx="1055955" cy="813559"/>
            </a:xfrm>
            <a:custGeom>
              <a:avLst/>
              <a:gdLst>
                <a:gd name="T0" fmla="*/ 106 w 185"/>
                <a:gd name="T1" fmla="*/ 61 h 142"/>
                <a:gd name="T2" fmla="*/ 95 w 185"/>
                <a:gd name="T3" fmla="*/ 66 h 142"/>
                <a:gd name="T4" fmla="*/ 76 w 185"/>
                <a:gd name="T5" fmla="*/ 69 h 142"/>
                <a:gd name="T6" fmla="*/ 45 w 185"/>
                <a:gd name="T7" fmla="*/ 60 h 142"/>
                <a:gd name="T8" fmla="*/ 76 w 185"/>
                <a:gd name="T9" fmla="*/ 79 h 142"/>
                <a:gd name="T10" fmla="*/ 85 w 185"/>
                <a:gd name="T11" fmla="*/ 70 h 142"/>
                <a:gd name="T12" fmla="*/ 86 w 185"/>
                <a:gd name="T13" fmla="*/ 81 h 142"/>
                <a:gd name="T14" fmla="*/ 78 w 185"/>
                <a:gd name="T15" fmla="*/ 92 h 142"/>
                <a:gd name="T16" fmla="*/ 43 w 185"/>
                <a:gd name="T17" fmla="*/ 76 h 142"/>
                <a:gd name="T18" fmla="*/ 31 w 185"/>
                <a:gd name="T19" fmla="*/ 75 h 142"/>
                <a:gd name="T20" fmla="*/ 44 w 185"/>
                <a:gd name="T21" fmla="*/ 87 h 142"/>
                <a:gd name="T22" fmla="*/ 48 w 185"/>
                <a:gd name="T23" fmla="*/ 100 h 142"/>
                <a:gd name="T24" fmla="*/ 32 w 185"/>
                <a:gd name="T25" fmla="*/ 94 h 142"/>
                <a:gd name="T26" fmla="*/ 29 w 185"/>
                <a:gd name="T27" fmla="*/ 100 h 142"/>
                <a:gd name="T28" fmla="*/ 59 w 185"/>
                <a:gd name="T29" fmla="*/ 118 h 142"/>
                <a:gd name="T30" fmla="*/ 44 w 185"/>
                <a:gd name="T31" fmla="*/ 120 h 142"/>
                <a:gd name="T32" fmla="*/ 19 w 185"/>
                <a:gd name="T33" fmla="*/ 109 h 142"/>
                <a:gd name="T34" fmla="*/ 15 w 185"/>
                <a:gd name="T35" fmla="*/ 117 h 142"/>
                <a:gd name="T36" fmla="*/ 35 w 185"/>
                <a:gd name="T37" fmla="*/ 129 h 142"/>
                <a:gd name="T38" fmla="*/ 35 w 185"/>
                <a:gd name="T39" fmla="*/ 129 h 142"/>
                <a:gd name="T40" fmla="*/ 44 w 185"/>
                <a:gd name="T41" fmla="*/ 135 h 142"/>
                <a:gd name="T42" fmla="*/ 40 w 185"/>
                <a:gd name="T43" fmla="*/ 140 h 142"/>
                <a:gd name="T44" fmla="*/ 18 w 185"/>
                <a:gd name="T45" fmla="*/ 130 h 142"/>
                <a:gd name="T46" fmla="*/ 14 w 185"/>
                <a:gd name="T47" fmla="*/ 127 h 142"/>
                <a:gd name="T48" fmla="*/ 0 w 185"/>
                <a:gd name="T49" fmla="*/ 114 h 142"/>
                <a:gd name="T50" fmla="*/ 19 w 185"/>
                <a:gd name="T51" fmla="*/ 82 h 142"/>
                <a:gd name="T52" fmla="*/ 34 w 185"/>
                <a:gd name="T53" fmla="*/ 47 h 142"/>
                <a:gd name="T54" fmla="*/ 50 w 185"/>
                <a:gd name="T55" fmla="*/ 17 h 142"/>
                <a:gd name="T56" fmla="*/ 51 w 185"/>
                <a:gd name="T57" fmla="*/ 7 h 142"/>
                <a:gd name="T58" fmla="*/ 123 w 185"/>
                <a:gd name="T59" fmla="*/ 5 h 142"/>
                <a:gd name="T60" fmla="*/ 143 w 185"/>
                <a:gd name="T61" fmla="*/ 7 h 142"/>
                <a:gd name="T62" fmla="*/ 146 w 185"/>
                <a:gd name="T63" fmla="*/ 7 h 142"/>
                <a:gd name="T64" fmla="*/ 183 w 185"/>
                <a:gd name="T65" fmla="*/ 11 h 142"/>
                <a:gd name="T66" fmla="*/ 174 w 185"/>
                <a:gd name="T67" fmla="*/ 17 h 142"/>
                <a:gd name="T68" fmla="*/ 181 w 185"/>
                <a:gd name="T69" fmla="*/ 19 h 142"/>
                <a:gd name="T70" fmla="*/ 184 w 185"/>
                <a:gd name="T71" fmla="*/ 34 h 142"/>
                <a:gd name="T72" fmla="*/ 179 w 185"/>
                <a:gd name="T73" fmla="*/ 43 h 142"/>
                <a:gd name="T74" fmla="*/ 70 w 185"/>
                <a:gd name="T75" fmla="*/ 38 h 142"/>
                <a:gd name="T76" fmla="*/ 44 w 185"/>
                <a:gd name="T77" fmla="*/ 38 h 142"/>
                <a:gd name="T78" fmla="*/ 90 w 185"/>
                <a:gd name="T79" fmla="*/ 61 h 142"/>
                <a:gd name="T80" fmla="*/ 106 w 185"/>
                <a:gd name="T81" fmla="*/ 50 h 142"/>
                <a:gd name="T82" fmla="*/ 115 w 185"/>
                <a:gd name="T83"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5" h="142">
                  <a:moveTo>
                    <a:pt x="115" y="55"/>
                  </a:moveTo>
                  <a:cubicBezTo>
                    <a:pt x="110" y="54"/>
                    <a:pt x="106" y="54"/>
                    <a:pt x="106" y="61"/>
                  </a:cubicBezTo>
                  <a:cubicBezTo>
                    <a:pt x="106" y="64"/>
                    <a:pt x="102" y="64"/>
                    <a:pt x="101" y="66"/>
                  </a:cubicBezTo>
                  <a:cubicBezTo>
                    <a:pt x="99" y="70"/>
                    <a:pt x="97" y="67"/>
                    <a:pt x="95" y="66"/>
                  </a:cubicBezTo>
                  <a:cubicBezTo>
                    <a:pt x="90" y="65"/>
                    <a:pt x="86" y="64"/>
                    <a:pt x="85" y="70"/>
                  </a:cubicBezTo>
                  <a:cubicBezTo>
                    <a:pt x="82" y="72"/>
                    <a:pt x="79" y="70"/>
                    <a:pt x="76" y="69"/>
                  </a:cubicBezTo>
                  <a:cubicBezTo>
                    <a:pt x="68" y="66"/>
                    <a:pt x="60" y="62"/>
                    <a:pt x="52" y="59"/>
                  </a:cubicBezTo>
                  <a:cubicBezTo>
                    <a:pt x="50" y="58"/>
                    <a:pt x="47" y="57"/>
                    <a:pt x="45" y="60"/>
                  </a:cubicBezTo>
                  <a:cubicBezTo>
                    <a:pt x="44" y="64"/>
                    <a:pt x="47" y="64"/>
                    <a:pt x="49" y="65"/>
                  </a:cubicBezTo>
                  <a:cubicBezTo>
                    <a:pt x="58" y="70"/>
                    <a:pt x="67" y="75"/>
                    <a:pt x="76" y="79"/>
                  </a:cubicBezTo>
                  <a:cubicBezTo>
                    <a:pt x="80" y="81"/>
                    <a:pt x="82" y="81"/>
                    <a:pt x="83" y="76"/>
                  </a:cubicBezTo>
                  <a:cubicBezTo>
                    <a:pt x="83" y="74"/>
                    <a:pt x="84" y="72"/>
                    <a:pt x="85" y="70"/>
                  </a:cubicBezTo>
                  <a:cubicBezTo>
                    <a:pt x="88" y="71"/>
                    <a:pt x="90" y="72"/>
                    <a:pt x="88" y="75"/>
                  </a:cubicBezTo>
                  <a:cubicBezTo>
                    <a:pt x="86" y="77"/>
                    <a:pt x="86" y="78"/>
                    <a:pt x="86" y="81"/>
                  </a:cubicBezTo>
                  <a:cubicBezTo>
                    <a:pt x="86" y="83"/>
                    <a:pt x="83" y="86"/>
                    <a:pt x="80" y="86"/>
                  </a:cubicBezTo>
                  <a:cubicBezTo>
                    <a:pt x="78" y="87"/>
                    <a:pt x="76" y="88"/>
                    <a:pt x="78" y="92"/>
                  </a:cubicBezTo>
                  <a:cubicBezTo>
                    <a:pt x="75" y="93"/>
                    <a:pt x="73" y="91"/>
                    <a:pt x="71" y="90"/>
                  </a:cubicBezTo>
                  <a:cubicBezTo>
                    <a:pt x="62" y="85"/>
                    <a:pt x="52" y="81"/>
                    <a:pt x="43" y="76"/>
                  </a:cubicBezTo>
                  <a:cubicBezTo>
                    <a:pt x="41" y="75"/>
                    <a:pt x="39" y="74"/>
                    <a:pt x="37" y="74"/>
                  </a:cubicBezTo>
                  <a:cubicBezTo>
                    <a:pt x="35" y="73"/>
                    <a:pt x="32" y="72"/>
                    <a:pt x="31" y="75"/>
                  </a:cubicBezTo>
                  <a:cubicBezTo>
                    <a:pt x="29" y="78"/>
                    <a:pt x="32" y="79"/>
                    <a:pt x="34" y="81"/>
                  </a:cubicBezTo>
                  <a:cubicBezTo>
                    <a:pt x="37" y="83"/>
                    <a:pt x="41" y="85"/>
                    <a:pt x="44" y="87"/>
                  </a:cubicBezTo>
                  <a:cubicBezTo>
                    <a:pt x="46" y="88"/>
                    <a:pt x="48" y="89"/>
                    <a:pt x="48" y="91"/>
                  </a:cubicBezTo>
                  <a:cubicBezTo>
                    <a:pt x="45" y="94"/>
                    <a:pt x="49" y="97"/>
                    <a:pt x="48" y="100"/>
                  </a:cubicBezTo>
                  <a:cubicBezTo>
                    <a:pt x="43" y="101"/>
                    <a:pt x="41" y="98"/>
                    <a:pt x="37" y="96"/>
                  </a:cubicBezTo>
                  <a:cubicBezTo>
                    <a:pt x="35" y="96"/>
                    <a:pt x="34" y="95"/>
                    <a:pt x="32" y="94"/>
                  </a:cubicBezTo>
                  <a:cubicBezTo>
                    <a:pt x="30" y="93"/>
                    <a:pt x="28" y="93"/>
                    <a:pt x="27" y="96"/>
                  </a:cubicBezTo>
                  <a:cubicBezTo>
                    <a:pt x="26" y="98"/>
                    <a:pt x="27" y="99"/>
                    <a:pt x="29" y="100"/>
                  </a:cubicBezTo>
                  <a:cubicBezTo>
                    <a:pt x="37" y="105"/>
                    <a:pt x="45" y="109"/>
                    <a:pt x="54" y="113"/>
                  </a:cubicBezTo>
                  <a:cubicBezTo>
                    <a:pt x="56" y="115"/>
                    <a:pt x="59" y="115"/>
                    <a:pt x="59" y="118"/>
                  </a:cubicBezTo>
                  <a:cubicBezTo>
                    <a:pt x="56" y="119"/>
                    <a:pt x="53" y="120"/>
                    <a:pt x="50" y="116"/>
                  </a:cubicBezTo>
                  <a:cubicBezTo>
                    <a:pt x="48" y="113"/>
                    <a:pt x="46" y="114"/>
                    <a:pt x="44" y="120"/>
                  </a:cubicBezTo>
                  <a:cubicBezTo>
                    <a:pt x="41" y="121"/>
                    <a:pt x="39" y="119"/>
                    <a:pt x="36" y="117"/>
                  </a:cubicBezTo>
                  <a:cubicBezTo>
                    <a:pt x="30" y="114"/>
                    <a:pt x="25" y="112"/>
                    <a:pt x="19" y="109"/>
                  </a:cubicBezTo>
                  <a:cubicBezTo>
                    <a:pt x="17" y="107"/>
                    <a:pt x="14" y="106"/>
                    <a:pt x="13" y="109"/>
                  </a:cubicBezTo>
                  <a:cubicBezTo>
                    <a:pt x="11" y="113"/>
                    <a:pt x="12" y="115"/>
                    <a:pt x="15" y="117"/>
                  </a:cubicBezTo>
                  <a:cubicBezTo>
                    <a:pt x="20" y="119"/>
                    <a:pt x="25" y="122"/>
                    <a:pt x="30" y="125"/>
                  </a:cubicBezTo>
                  <a:cubicBezTo>
                    <a:pt x="32" y="126"/>
                    <a:pt x="34" y="126"/>
                    <a:pt x="35" y="129"/>
                  </a:cubicBezTo>
                  <a:cubicBezTo>
                    <a:pt x="34" y="130"/>
                    <a:pt x="33" y="131"/>
                    <a:pt x="32" y="131"/>
                  </a:cubicBezTo>
                  <a:cubicBezTo>
                    <a:pt x="33" y="131"/>
                    <a:pt x="34" y="130"/>
                    <a:pt x="35" y="129"/>
                  </a:cubicBezTo>
                  <a:cubicBezTo>
                    <a:pt x="41" y="130"/>
                    <a:pt x="46" y="131"/>
                    <a:pt x="49" y="137"/>
                  </a:cubicBezTo>
                  <a:cubicBezTo>
                    <a:pt x="47" y="137"/>
                    <a:pt x="45" y="136"/>
                    <a:pt x="44" y="135"/>
                  </a:cubicBezTo>
                  <a:cubicBezTo>
                    <a:pt x="42" y="134"/>
                    <a:pt x="40" y="133"/>
                    <a:pt x="38" y="135"/>
                  </a:cubicBezTo>
                  <a:cubicBezTo>
                    <a:pt x="36" y="139"/>
                    <a:pt x="38" y="139"/>
                    <a:pt x="40" y="140"/>
                  </a:cubicBezTo>
                  <a:cubicBezTo>
                    <a:pt x="41" y="141"/>
                    <a:pt x="41" y="142"/>
                    <a:pt x="42" y="142"/>
                  </a:cubicBezTo>
                  <a:cubicBezTo>
                    <a:pt x="33" y="139"/>
                    <a:pt x="26" y="135"/>
                    <a:pt x="18" y="130"/>
                  </a:cubicBezTo>
                  <a:cubicBezTo>
                    <a:pt x="18" y="129"/>
                    <a:pt x="20" y="128"/>
                    <a:pt x="18" y="127"/>
                  </a:cubicBezTo>
                  <a:cubicBezTo>
                    <a:pt x="17" y="126"/>
                    <a:pt x="15" y="125"/>
                    <a:pt x="14" y="127"/>
                  </a:cubicBezTo>
                  <a:cubicBezTo>
                    <a:pt x="13" y="127"/>
                    <a:pt x="12" y="127"/>
                    <a:pt x="11" y="126"/>
                  </a:cubicBezTo>
                  <a:cubicBezTo>
                    <a:pt x="6" y="123"/>
                    <a:pt x="0" y="121"/>
                    <a:pt x="0" y="114"/>
                  </a:cubicBezTo>
                  <a:cubicBezTo>
                    <a:pt x="1" y="106"/>
                    <a:pt x="4" y="100"/>
                    <a:pt x="11" y="96"/>
                  </a:cubicBezTo>
                  <a:cubicBezTo>
                    <a:pt x="17" y="93"/>
                    <a:pt x="20" y="88"/>
                    <a:pt x="19" y="82"/>
                  </a:cubicBezTo>
                  <a:cubicBezTo>
                    <a:pt x="18" y="74"/>
                    <a:pt x="23" y="65"/>
                    <a:pt x="30" y="61"/>
                  </a:cubicBezTo>
                  <a:cubicBezTo>
                    <a:pt x="36" y="58"/>
                    <a:pt x="38" y="53"/>
                    <a:pt x="34" y="47"/>
                  </a:cubicBezTo>
                  <a:cubicBezTo>
                    <a:pt x="29" y="40"/>
                    <a:pt x="35" y="24"/>
                    <a:pt x="44" y="25"/>
                  </a:cubicBezTo>
                  <a:cubicBezTo>
                    <a:pt x="51" y="25"/>
                    <a:pt x="50" y="21"/>
                    <a:pt x="50" y="17"/>
                  </a:cubicBezTo>
                  <a:cubicBezTo>
                    <a:pt x="50" y="15"/>
                    <a:pt x="50" y="13"/>
                    <a:pt x="49" y="11"/>
                  </a:cubicBezTo>
                  <a:cubicBezTo>
                    <a:pt x="48" y="9"/>
                    <a:pt x="50" y="8"/>
                    <a:pt x="51" y="7"/>
                  </a:cubicBezTo>
                  <a:cubicBezTo>
                    <a:pt x="61" y="6"/>
                    <a:pt x="70" y="0"/>
                    <a:pt x="80" y="2"/>
                  </a:cubicBezTo>
                  <a:cubicBezTo>
                    <a:pt x="95" y="3"/>
                    <a:pt x="109" y="3"/>
                    <a:pt x="123" y="5"/>
                  </a:cubicBezTo>
                  <a:cubicBezTo>
                    <a:pt x="130" y="6"/>
                    <a:pt x="136" y="4"/>
                    <a:pt x="142" y="6"/>
                  </a:cubicBezTo>
                  <a:cubicBezTo>
                    <a:pt x="142" y="6"/>
                    <a:pt x="143" y="7"/>
                    <a:pt x="143" y="7"/>
                  </a:cubicBezTo>
                  <a:cubicBezTo>
                    <a:pt x="144" y="10"/>
                    <a:pt x="141" y="11"/>
                    <a:pt x="140" y="13"/>
                  </a:cubicBezTo>
                  <a:cubicBezTo>
                    <a:pt x="144" y="13"/>
                    <a:pt x="143" y="7"/>
                    <a:pt x="146" y="7"/>
                  </a:cubicBezTo>
                  <a:cubicBezTo>
                    <a:pt x="158" y="7"/>
                    <a:pt x="170" y="7"/>
                    <a:pt x="182" y="7"/>
                  </a:cubicBezTo>
                  <a:cubicBezTo>
                    <a:pt x="184" y="8"/>
                    <a:pt x="185" y="9"/>
                    <a:pt x="183" y="11"/>
                  </a:cubicBezTo>
                  <a:cubicBezTo>
                    <a:pt x="181" y="12"/>
                    <a:pt x="180" y="12"/>
                    <a:pt x="178" y="12"/>
                  </a:cubicBezTo>
                  <a:cubicBezTo>
                    <a:pt x="175" y="13"/>
                    <a:pt x="173" y="13"/>
                    <a:pt x="174" y="17"/>
                  </a:cubicBezTo>
                  <a:cubicBezTo>
                    <a:pt x="175" y="20"/>
                    <a:pt x="177" y="20"/>
                    <a:pt x="179" y="18"/>
                  </a:cubicBezTo>
                  <a:cubicBezTo>
                    <a:pt x="180" y="18"/>
                    <a:pt x="180" y="18"/>
                    <a:pt x="181" y="19"/>
                  </a:cubicBezTo>
                  <a:cubicBezTo>
                    <a:pt x="181" y="20"/>
                    <a:pt x="182" y="22"/>
                    <a:pt x="181" y="23"/>
                  </a:cubicBezTo>
                  <a:cubicBezTo>
                    <a:pt x="180" y="27"/>
                    <a:pt x="180" y="31"/>
                    <a:pt x="184" y="34"/>
                  </a:cubicBezTo>
                  <a:cubicBezTo>
                    <a:pt x="185" y="35"/>
                    <a:pt x="185" y="36"/>
                    <a:pt x="184" y="37"/>
                  </a:cubicBezTo>
                  <a:cubicBezTo>
                    <a:pt x="180" y="37"/>
                    <a:pt x="179" y="40"/>
                    <a:pt x="179" y="43"/>
                  </a:cubicBezTo>
                  <a:cubicBezTo>
                    <a:pt x="163" y="41"/>
                    <a:pt x="148" y="42"/>
                    <a:pt x="132" y="43"/>
                  </a:cubicBezTo>
                  <a:cubicBezTo>
                    <a:pt x="111" y="43"/>
                    <a:pt x="91" y="40"/>
                    <a:pt x="70" y="38"/>
                  </a:cubicBezTo>
                  <a:cubicBezTo>
                    <a:pt x="63" y="37"/>
                    <a:pt x="57" y="37"/>
                    <a:pt x="50" y="36"/>
                  </a:cubicBezTo>
                  <a:cubicBezTo>
                    <a:pt x="48" y="35"/>
                    <a:pt x="45" y="35"/>
                    <a:pt x="44" y="38"/>
                  </a:cubicBezTo>
                  <a:cubicBezTo>
                    <a:pt x="43" y="41"/>
                    <a:pt x="46" y="41"/>
                    <a:pt x="48" y="42"/>
                  </a:cubicBezTo>
                  <a:cubicBezTo>
                    <a:pt x="62" y="49"/>
                    <a:pt x="75" y="56"/>
                    <a:pt x="90" y="61"/>
                  </a:cubicBezTo>
                  <a:cubicBezTo>
                    <a:pt x="98" y="64"/>
                    <a:pt x="98" y="64"/>
                    <a:pt x="101" y="56"/>
                  </a:cubicBezTo>
                  <a:cubicBezTo>
                    <a:pt x="102" y="54"/>
                    <a:pt x="103" y="51"/>
                    <a:pt x="106" y="50"/>
                  </a:cubicBezTo>
                  <a:cubicBezTo>
                    <a:pt x="108" y="48"/>
                    <a:pt x="111" y="48"/>
                    <a:pt x="113" y="49"/>
                  </a:cubicBezTo>
                  <a:cubicBezTo>
                    <a:pt x="115" y="51"/>
                    <a:pt x="117" y="53"/>
                    <a:pt x="115" y="55"/>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91" name="Freeform 10">
              <a:extLst>
                <a:ext uri="{FF2B5EF4-FFF2-40B4-BE49-F238E27FC236}">
                  <a16:creationId xmlns:a16="http://schemas.microsoft.com/office/drawing/2014/main" id="{04939F3D-D169-412B-8A21-25827BDF4295}"/>
                </a:ext>
              </a:extLst>
            </p:cNvPr>
            <p:cNvSpPr/>
            <p:nvPr/>
          </p:nvSpPr>
          <p:spPr bwMode="auto">
            <a:xfrm>
              <a:off x="8274093" y="4541942"/>
              <a:ext cx="1094961" cy="1081031"/>
            </a:xfrm>
            <a:custGeom>
              <a:avLst/>
              <a:gdLst>
                <a:gd name="T0" fmla="*/ 183 w 192"/>
                <a:gd name="T1" fmla="*/ 13 h 189"/>
                <a:gd name="T2" fmla="*/ 190 w 192"/>
                <a:gd name="T3" fmla="*/ 101 h 189"/>
                <a:gd name="T4" fmla="*/ 180 w 192"/>
                <a:gd name="T5" fmla="*/ 157 h 189"/>
                <a:gd name="T6" fmla="*/ 142 w 192"/>
                <a:gd name="T7" fmla="*/ 188 h 189"/>
                <a:gd name="T8" fmla="*/ 124 w 192"/>
                <a:gd name="T9" fmla="*/ 182 h 189"/>
                <a:gd name="T10" fmla="*/ 41 w 192"/>
                <a:gd name="T11" fmla="*/ 125 h 189"/>
                <a:gd name="T12" fmla="*/ 0 w 192"/>
                <a:gd name="T13" fmla="*/ 50 h 189"/>
                <a:gd name="T14" fmla="*/ 5 w 192"/>
                <a:gd name="T15" fmla="*/ 15 h 189"/>
                <a:gd name="T16" fmla="*/ 7 w 192"/>
                <a:gd name="T17" fmla="*/ 1 h 189"/>
                <a:gd name="T18" fmla="*/ 16 w 192"/>
                <a:gd name="T19" fmla="*/ 10 h 189"/>
                <a:gd name="T20" fmla="*/ 11 w 192"/>
                <a:gd name="T21" fmla="*/ 42 h 189"/>
                <a:gd name="T22" fmla="*/ 16 w 192"/>
                <a:gd name="T23" fmla="*/ 77 h 189"/>
                <a:gd name="T24" fmla="*/ 46 w 192"/>
                <a:gd name="T25" fmla="*/ 115 h 189"/>
                <a:gd name="T26" fmla="*/ 127 w 192"/>
                <a:gd name="T27" fmla="*/ 172 h 189"/>
                <a:gd name="T28" fmla="*/ 168 w 192"/>
                <a:gd name="T29" fmla="*/ 159 h 189"/>
                <a:gd name="T30" fmla="*/ 174 w 192"/>
                <a:gd name="T31" fmla="*/ 138 h 189"/>
                <a:gd name="T32" fmla="*/ 180 w 192"/>
                <a:gd name="T33" fmla="*/ 70 h 189"/>
                <a:gd name="T34" fmla="*/ 173 w 192"/>
                <a:gd name="T35" fmla="*/ 13 h 189"/>
                <a:gd name="T36" fmla="*/ 172 w 192"/>
                <a:gd name="T37" fmla="*/ 7 h 189"/>
                <a:gd name="T38" fmla="*/ 175 w 192"/>
                <a:gd name="T39" fmla="*/ 3 h 189"/>
                <a:gd name="T40" fmla="*/ 182 w 192"/>
                <a:gd name="T41" fmla="*/ 8 h 189"/>
                <a:gd name="T42" fmla="*/ 183 w 192"/>
                <a:gd name="T43" fmla="*/ 1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2" h="189">
                  <a:moveTo>
                    <a:pt x="183" y="13"/>
                  </a:moveTo>
                  <a:cubicBezTo>
                    <a:pt x="190" y="42"/>
                    <a:pt x="192" y="71"/>
                    <a:pt x="190" y="101"/>
                  </a:cubicBezTo>
                  <a:cubicBezTo>
                    <a:pt x="188" y="120"/>
                    <a:pt x="186" y="139"/>
                    <a:pt x="180" y="157"/>
                  </a:cubicBezTo>
                  <a:cubicBezTo>
                    <a:pt x="175" y="176"/>
                    <a:pt x="159" y="189"/>
                    <a:pt x="142" y="188"/>
                  </a:cubicBezTo>
                  <a:cubicBezTo>
                    <a:pt x="135" y="188"/>
                    <a:pt x="129" y="186"/>
                    <a:pt x="124" y="182"/>
                  </a:cubicBezTo>
                  <a:cubicBezTo>
                    <a:pt x="96" y="163"/>
                    <a:pt x="68" y="145"/>
                    <a:pt x="41" y="125"/>
                  </a:cubicBezTo>
                  <a:cubicBezTo>
                    <a:pt x="17" y="107"/>
                    <a:pt x="1" y="82"/>
                    <a:pt x="0" y="50"/>
                  </a:cubicBezTo>
                  <a:cubicBezTo>
                    <a:pt x="0" y="39"/>
                    <a:pt x="3" y="27"/>
                    <a:pt x="5" y="15"/>
                  </a:cubicBezTo>
                  <a:cubicBezTo>
                    <a:pt x="5" y="10"/>
                    <a:pt x="4" y="5"/>
                    <a:pt x="7" y="1"/>
                  </a:cubicBezTo>
                  <a:cubicBezTo>
                    <a:pt x="13" y="0"/>
                    <a:pt x="15" y="3"/>
                    <a:pt x="16" y="10"/>
                  </a:cubicBezTo>
                  <a:cubicBezTo>
                    <a:pt x="14" y="21"/>
                    <a:pt x="13" y="31"/>
                    <a:pt x="11" y="42"/>
                  </a:cubicBezTo>
                  <a:cubicBezTo>
                    <a:pt x="9" y="54"/>
                    <a:pt x="12" y="66"/>
                    <a:pt x="16" y="77"/>
                  </a:cubicBezTo>
                  <a:cubicBezTo>
                    <a:pt x="23" y="92"/>
                    <a:pt x="33" y="105"/>
                    <a:pt x="46" y="115"/>
                  </a:cubicBezTo>
                  <a:cubicBezTo>
                    <a:pt x="73" y="135"/>
                    <a:pt x="100" y="153"/>
                    <a:pt x="127" y="172"/>
                  </a:cubicBezTo>
                  <a:cubicBezTo>
                    <a:pt x="143" y="183"/>
                    <a:pt x="161" y="177"/>
                    <a:pt x="168" y="159"/>
                  </a:cubicBezTo>
                  <a:cubicBezTo>
                    <a:pt x="171" y="152"/>
                    <a:pt x="173" y="145"/>
                    <a:pt x="174" y="138"/>
                  </a:cubicBezTo>
                  <a:cubicBezTo>
                    <a:pt x="179" y="116"/>
                    <a:pt x="181" y="93"/>
                    <a:pt x="180" y="70"/>
                  </a:cubicBezTo>
                  <a:cubicBezTo>
                    <a:pt x="179" y="51"/>
                    <a:pt x="178" y="32"/>
                    <a:pt x="173" y="13"/>
                  </a:cubicBezTo>
                  <a:cubicBezTo>
                    <a:pt x="172" y="11"/>
                    <a:pt x="171" y="9"/>
                    <a:pt x="172" y="7"/>
                  </a:cubicBezTo>
                  <a:cubicBezTo>
                    <a:pt x="172" y="5"/>
                    <a:pt x="172" y="2"/>
                    <a:pt x="175" y="3"/>
                  </a:cubicBezTo>
                  <a:cubicBezTo>
                    <a:pt x="178" y="4"/>
                    <a:pt x="181" y="4"/>
                    <a:pt x="182" y="8"/>
                  </a:cubicBezTo>
                  <a:cubicBezTo>
                    <a:pt x="183" y="10"/>
                    <a:pt x="182" y="12"/>
                    <a:pt x="183" y="1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92" name="Freeform 11">
              <a:extLst>
                <a:ext uri="{FF2B5EF4-FFF2-40B4-BE49-F238E27FC236}">
                  <a16:creationId xmlns:a16="http://schemas.microsoft.com/office/drawing/2014/main" id="{5F91E859-854B-470C-BD7B-8133C82645D8}"/>
                </a:ext>
              </a:extLst>
            </p:cNvPr>
            <p:cNvSpPr/>
            <p:nvPr/>
          </p:nvSpPr>
          <p:spPr bwMode="auto">
            <a:xfrm>
              <a:off x="7148483" y="4371985"/>
              <a:ext cx="1067099" cy="1303924"/>
            </a:xfrm>
            <a:custGeom>
              <a:avLst/>
              <a:gdLst>
                <a:gd name="T0" fmla="*/ 170 w 187"/>
                <a:gd name="T1" fmla="*/ 22 h 228"/>
                <a:gd name="T2" fmla="*/ 169 w 187"/>
                <a:gd name="T3" fmla="*/ 6 h 228"/>
                <a:gd name="T4" fmla="*/ 170 w 187"/>
                <a:gd name="T5" fmla="*/ 1 h 228"/>
                <a:gd name="T6" fmla="*/ 174 w 187"/>
                <a:gd name="T7" fmla="*/ 5 h 228"/>
                <a:gd name="T8" fmla="*/ 177 w 187"/>
                <a:gd name="T9" fmla="*/ 11 h 228"/>
                <a:gd name="T10" fmla="*/ 186 w 187"/>
                <a:gd name="T11" fmla="*/ 80 h 228"/>
                <a:gd name="T12" fmla="*/ 160 w 187"/>
                <a:gd name="T13" fmla="*/ 141 h 228"/>
                <a:gd name="T14" fmla="*/ 114 w 187"/>
                <a:gd name="T15" fmla="*/ 176 h 228"/>
                <a:gd name="T16" fmla="*/ 66 w 187"/>
                <a:gd name="T17" fmla="*/ 210 h 228"/>
                <a:gd name="T18" fmla="*/ 8 w 187"/>
                <a:gd name="T19" fmla="*/ 193 h 228"/>
                <a:gd name="T20" fmla="*/ 2 w 187"/>
                <a:gd name="T21" fmla="*/ 171 h 228"/>
                <a:gd name="T22" fmla="*/ 1 w 187"/>
                <a:gd name="T23" fmla="*/ 152 h 228"/>
                <a:gd name="T24" fmla="*/ 1 w 187"/>
                <a:gd name="T25" fmla="*/ 149 h 228"/>
                <a:gd name="T26" fmla="*/ 4 w 187"/>
                <a:gd name="T27" fmla="*/ 149 h 228"/>
                <a:gd name="T28" fmla="*/ 6 w 187"/>
                <a:gd name="T29" fmla="*/ 152 h 228"/>
                <a:gd name="T30" fmla="*/ 6 w 187"/>
                <a:gd name="T31" fmla="*/ 163 h 228"/>
                <a:gd name="T32" fmla="*/ 10 w 187"/>
                <a:gd name="T33" fmla="*/ 168 h 228"/>
                <a:gd name="T34" fmla="*/ 16 w 187"/>
                <a:gd name="T35" fmla="*/ 185 h 228"/>
                <a:gd name="T36" fmla="*/ 28 w 187"/>
                <a:gd name="T37" fmla="*/ 202 h 228"/>
                <a:gd name="T38" fmla="*/ 55 w 187"/>
                <a:gd name="T39" fmla="*/ 204 h 228"/>
                <a:gd name="T40" fmla="*/ 142 w 187"/>
                <a:gd name="T41" fmla="*/ 143 h 228"/>
                <a:gd name="T42" fmla="*/ 176 w 187"/>
                <a:gd name="T43" fmla="*/ 82 h 228"/>
                <a:gd name="T44" fmla="*/ 172 w 187"/>
                <a:gd name="T45" fmla="*/ 52 h 228"/>
                <a:gd name="T46" fmla="*/ 169 w 187"/>
                <a:gd name="T47" fmla="*/ 29 h 228"/>
                <a:gd name="T48" fmla="*/ 170 w 187"/>
                <a:gd name="T49" fmla="*/ 2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228">
                  <a:moveTo>
                    <a:pt x="170" y="22"/>
                  </a:moveTo>
                  <a:cubicBezTo>
                    <a:pt x="171" y="17"/>
                    <a:pt x="169" y="11"/>
                    <a:pt x="169" y="6"/>
                  </a:cubicBezTo>
                  <a:cubicBezTo>
                    <a:pt x="169" y="4"/>
                    <a:pt x="168" y="1"/>
                    <a:pt x="170" y="1"/>
                  </a:cubicBezTo>
                  <a:cubicBezTo>
                    <a:pt x="173" y="0"/>
                    <a:pt x="173" y="3"/>
                    <a:pt x="174" y="5"/>
                  </a:cubicBezTo>
                  <a:cubicBezTo>
                    <a:pt x="176" y="6"/>
                    <a:pt x="174" y="9"/>
                    <a:pt x="177" y="11"/>
                  </a:cubicBezTo>
                  <a:cubicBezTo>
                    <a:pt x="181" y="34"/>
                    <a:pt x="185" y="57"/>
                    <a:pt x="186" y="80"/>
                  </a:cubicBezTo>
                  <a:cubicBezTo>
                    <a:pt x="187" y="103"/>
                    <a:pt x="176" y="124"/>
                    <a:pt x="160" y="141"/>
                  </a:cubicBezTo>
                  <a:cubicBezTo>
                    <a:pt x="147" y="156"/>
                    <a:pt x="130" y="165"/>
                    <a:pt x="114" y="176"/>
                  </a:cubicBezTo>
                  <a:cubicBezTo>
                    <a:pt x="98" y="187"/>
                    <a:pt x="82" y="198"/>
                    <a:pt x="66" y="210"/>
                  </a:cubicBezTo>
                  <a:cubicBezTo>
                    <a:pt x="41" y="228"/>
                    <a:pt x="17" y="214"/>
                    <a:pt x="8" y="193"/>
                  </a:cubicBezTo>
                  <a:cubicBezTo>
                    <a:pt x="5" y="186"/>
                    <a:pt x="3" y="179"/>
                    <a:pt x="2" y="171"/>
                  </a:cubicBezTo>
                  <a:cubicBezTo>
                    <a:pt x="3" y="165"/>
                    <a:pt x="3" y="158"/>
                    <a:pt x="1" y="152"/>
                  </a:cubicBezTo>
                  <a:cubicBezTo>
                    <a:pt x="0" y="151"/>
                    <a:pt x="0" y="150"/>
                    <a:pt x="1" y="149"/>
                  </a:cubicBezTo>
                  <a:cubicBezTo>
                    <a:pt x="2" y="148"/>
                    <a:pt x="3" y="148"/>
                    <a:pt x="4" y="149"/>
                  </a:cubicBezTo>
                  <a:cubicBezTo>
                    <a:pt x="5" y="150"/>
                    <a:pt x="6" y="151"/>
                    <a:pt x="6" y="152"/>
                  </a:cubicBezTo>
                  <a:cubicBezTo>
                    <a:pt x="5" y="156"/>
                    <a:pt x="5" y="159"/>
                    <a:pt x="6" y="163"/>
                  </a:cubicBezTo>
                  <a:cubicBezTo>
                    <a:pt x="6" y="165"/>
                    <a:pt x="8" y="167"/>
                    <a:pt x="10" y="168"/>
                  </a:cubicBezTo>
                  <a:cubicBezTo>
                    <a:pt x="13" y="173"/>
                    <a:pt x="14" y="179"/>
                    <a:pt x="16" y="185"/>
                  </a:cubicBezTo>
                  <a:cubicBezTo>
                    <a:pt x="18" y="192"/>
                    <a:pt x="22" y="197"/>
                    <a:pt x="28" y="202"/>
                  </a:cubicBezTo>
                  <a:cubicBezTo>
                    <a:pt x="36" y="209"/>
                    <a:pt x="46" y="210"/>
                    <a:pt x="55" y="204"/>
                  </a:cubicBezTo>
                  <a:cubicBezTo>
                    <a:pt x="85" y="184"/>
                    <a:pt x="114" y="165"/>
                    <a:pt x="142" y="143"/>
                  </a:cubicBezTo>
                  <a:cubicBezTo>
                    <a:pt x="162" y="128"/>
                    <a:pt x="174" y="107"/>
                    <a:pt x="176" y="82"/>
                  </a:cubicBezTo>
                  <a:cubicBezTo>
                    <a:pt x="176" y="72"/>
                    <a:pt x="173" y="62"/>
                    <a:pt x="172" y="52"/>
                  </a:cubicBezTo>
                  <a:cubicBezTo>
                    <a:pt x="171" y="44"/>
                    <a:pt x="170" y="36"/>
                    <a:pt x="169" y="29"/>
                  </a:cubicBezTo>
                  <a:cubicBezTo>
                    <a:pt x="169" y="26"/>
                    <a:pt x="168" y="24"/>
                    <a:pt x="170" y="2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93" name="Freeform 12">
              <a:extLst>
                <a:ext uri="{FF2B5EF4-FFF2-40B4-BE49-F238E27FC236}">
                  <a16:creationId xmlns:a16="http://schemas.microsoft.com/office/drawing/2014/main" id="{703C0C76-A064-4D63-9BAF-F0EBC8689569}"/>
                </a:ext>
              </a:extLst>
            </p:cNvPr>
            <p:cNvSpPr/>
            <p:nvPr/>
          </p:nvSpPr>
          <p:spPr bwMode="auto">
            <a:xfrm>
              <a:off x="5245535" y="4497363"/>
              <a:ext cx="395635" cy="395635"/>
            </a:xfrm>
            <a:custGeom>
              <a:avLst/>
              <a:gdLst>
                <a:gd name="T0" fmla="*/ 30 w 69"/>
                <a:gd name="T1" fmla="*/ 53 h 69"/>
                <a:gd name="T2" fmla="*/ 15 w 69"/>
                <a:gd name="T3" fmla="*/ 38 h 69"/>
                <a:gd name="T4" fmla="*/ 6 w 69"/>
                <a:gd name="T5" fmla="*/ 38 h 69"/>
                <a:gd name="T6" fmla="*/ 0 w 69"/>
                <a:gd name="T7" fmla="*/ 34 h 69"/>
                <a:gd name="T8" fmla="*/ 6 w 69"/>
                <a:gd name="T9" fmla="*/ 30 h 69"/>
                <a:gd name="T10" fmla="*/ 24 w 69"/>
                <a:gd name="T11" fmla="*/ 30 h 69"/>
                <a:gd name="T12" fmla="*/ 30 w 69"/>
                <a:gd name="T13" fmla="*/ 24 h 69"/>
                <a:gd name="T14" fmla="*/ 30 w 69"/>
                <a:gd name="T15" fmla="*/ 6 h 69"/>
                <a:gd name="T16" fmla="*/ 34 w 69"/>
                <a:gd name="T17" fmla="*/ 0 h 69"/>
                <a:gd name="T18" fmla="*/ 39 w 69"/>
                <a:gd name="T19" fmla="*/ 5 h 69"/>
                <a:gd name="T20" fmla="*/ 39 w 69"/>
                <a:gd name="T21" fmla="*/ 23 h 69"/>
                <a:gd name="T22" fmla="*/ 46 w 69"/>
                <a:gd name="T23" fmla="*/ 30 h 69"/>
                <a:gd name="T24" fmla="*/ 63 w 69"/>
                <a:gd name="T25" fmla="*/ 30 h 69"/>
                <a:gd name="T26" fmla="*/ 69 w 69"/>
                <a:gd name="T27" fmla="*/ 34 h 69"/>
                <a:gd name="T28" fmla="*/ 63 w 69"/>
                <a:gd name="T29" fmla="*/ 38 h 69"/>
                <a:gd name="T30" fmla="*/ 44 w 69"/>
                <a:gd name="T31" fmla="*/ 38 h 69"/>
                <a:gd name="T32" fmla="*/ 39 w 69"/>
                <a:gd name="T33" fmla="*/ 44 h 69"/>
                <a:gd name="T34" fmla="*/ 39 w 69"/>
                <a:gd name="T35" fmla="*/ 63 h 69"/>
                <a:gd name="T36" fmla="*/ 34 w 69"/>
                <a:gd name="T37" fmla="*/ 69 h 69"/>
                <a:gd name="T38" fmla="*/ 30 w 69"/>
                <a:gd name="T39" fmla="*/ 63 h 69"/>
                <a:gd name="T40" fmla="*/ 30 w 69"/>
                <a:gd name="T41"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69">
                  <a:moveTo>
                    <a:pt x="30" y="53"/>
                  </a:moveTo>
                  <a:cubicBezTo>
                    <a:pt x="30" y="38"/>
                    <a:pt x="30" y="38"/>
                    <a:pt x="15" y="38"/>
                  </a:cubicBezTo>
                  <a:cubicBezTo>
                    <a:pt x="12" y="38"/>
                    <a:pt x="9" y="38"/>
                    <a:pt x="6" y="38"/>
                  </a:cubicBezTo>
                  <a:cubicBezTo>
                    <a:pt x="3" y="38"/>
                    <a:pt x="0" y="38"/>
                    <a:pt x="0" y="34"/>
                  </a:cubicBezTo>
                  <a:cubicBezTo>
                    <a:pt x="0" y="30"/>
                    <a:pt x="3" y="30"/>
                    <a:pt x="6" y="30"/>
                  </a:cubicBezTo>
                  <a:cubicBezTo>
                    <a:pt x="12" y="30"/>
                    <a:pt x="18" y="29"/>
                    <a:pt x="24" y="30"/>
                  </a:cubicBezTo>
                  <a:cubicBezTo>
                    <a:pt x="28" y="30"/>
                    <a:pt x="30" y="28"/>
                    <a:pt x="30" y="24"/>
                  </a:cubicBezTo>
                  <a:cubicBezTo>
                    <a:pt x="29" y="18"/>
                    <a:pt x="30" y="12"/>
                    <a:pt x="30" y="6"/>
                  </a:cubicBezTo>
                  <a:cubicBezTo>
                    <a:pt x="30" y="2"/>
                    <a:pt x="31" y="0"/>
                    <a:pt x="34" y="0"/>
                  </a:cubicBezTo>
                  <a:cubicBezTo>
                    <a:pt x="38" y="0"/>
                    <a:pt x="39" y="3"/>
                    <a:pt x="39" y="5"/>
                  </a:cubicBezTo>
                  <a:cubicBezTo>
                    <a:pt x="39" y="11"/>
                    <a:pt x="39" y="17"/>
                    <a:pt x="39" y="23"/>
                  </a:cubicBezTo>
                  <a:cubicBezTo>
                    <a:pt x="38" y="29"/>
                    <a:pt x="41" y="30"/>
                    <a:pt x="46" y="30"/>
                  </a:cubicBezTo>
                  <a:cubicBezTo>
                    <a:pt x="52" y="29"/>
                    <a:pt x="57" y="30"/>
                    <a:pt x="63" y="30"/>
                  </a:cubicBezTo>
                  <a:cubicBezTo>
                    <a:pt x="66" y="30"/>
                    <a:pt x="69" y="30"/>
                    <a:pt x="69" y="34"/>
                  </a:cubicBezTo>
                  <a:cubicBezTo>
                    <a:pt x="69" y="38"/>
                    <a:pt x="66" y="38"/>
                    <a:pt x="63" y="38"/>
                  </a:cubicBezTo>
                  <a:cubicBezTo>
                    <a:pt x="57" y="38"/>
                    <a:pt x="50" y="39"/>
                    <a:pt x="44" y="38"/>
                  </a:cubicBezTo>
                  <a:cubicBezTo>
                    <a:pt x="40" y="38"/>
                    <a:pt x="39" y="40"/>
                    <a:pt x="39" y="44"/>
                  </a:cubicBezTo>
                  <a:cubicBezTo>
                    <a:pt x="39" y="50"/>
                    <a:pt x="39" y="56"/>
                    <a:pt x="39" y="63"/>
                  </a:cubicBezTo>
                  <a:cubicBezTo>
                    <a:pt x="39" y="66"/>
                    <a:pt x="38" y="69"/>
                    <a:pt x="34" y="69"/>
                  </a:cubicBezTo>
                  <a:cubicBezTo>
                    <a:pt x="30" y="69"/>
                    <a:pt x="30" y="66"/>
                    <a:pt x="30" y="63"/>
                  </a:cubicBezTo>
                  <a:cubicBezTo>
                    <a:pt x="30" y="59"/>
                    <a:pt x="30" y="56"/>
                    <a:pt x="30" y="5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94" name="Freeform 13">
              <a:extLst>
                <a:ext uri="{FF2B5EF4-FFF2-40B4-BE49-F238E27FC236}">
                  <a16:creationId xmlns:a16="http://schemas.microsoft.com/office/drawing/2014/main" id="{D3E1FA9F-F4E7-474D-9C71-707DFD9F8295}"/>
                </a:ext>
              </a:extLst>
            </p:cNvPr>
            <p:cNvSpPr/>
            <p:nvPr/>
          </p:nvSpPr>
          <p:spPr bwMode="auto">
            <a:xfrm>
              <a:off x="8912125" y="1808716"/>
              <a:ext cx="395635" cy="367773"/>
            </a:xfrm>
            <a:custGeom>
              <a:avLst/>
              <a:gdLst>
                <a:gd name="T0" fmla="*/ 39 w 69"/>
                <a:gd name="T1" fmla="*/ 5 h 64"/>
                <a:gd name="T2" fmla="*/ 39 w 69"/>
                <a:gd name="T3" fmla="*/ 20 h 64"/>
                <a:gd name="T4" fmla="*/ 45 w 69"/>
                <a:gd name="T5" fmla="*/ 25 h 64"/>
                <a:gd name="T6" fmla="*/ 62 w 69"/>
                <a:gd name="T7" fmla="*/ 25 h 64"/>
                <a:gd name="T8" fmla="*/ 69 w 69"/>
                <a:gd name="T9" fmla="*/ 30 h 64"/>
                <a:gd name="T10" fmla="*/ 62 w 69"/>
                <a:gd name="T11" fmla="*/ 34 h 64"/>
                <a:gd name="T12" fmla="*/ 44 w 69"/>
                <a:gd name="T13" fmla="*/ 34 h 64"/>
                <a:gd name="T14" fmla="*/ 39 w 69"/>
                <a:gd name="T15" fmla="*/ 39 h 64"/>
                <a:gd name="T16" fmla="*/ 39 w 69"/>
                <a:gd name="T17" fmla="*/ 57 h 64"/>
                <a:gd name="T18" fmla="*/ 35 w 69"/>
                <a:gd name="T19" fmla="*/ 64 h 64"/>
                <a:gd name="T20" fmla="*/ 30 w 69"/>
                <a:gd name="T21" fmla="*/ 56 h 64"/>
                <a:gd name="T22" fmla="*/ 30 w 69"/>
                <a:gd name="T23" fmla="*/ 40 h 64"/>
                <a:gd name="T24" fmla="*/ 24 w 69"/>
                <a:gd name="T25" fmla="*/ 34 h 64"/>
                <a:gd name="T26" fmla="*/ 6 w 69"/>
                <a:gd name="T27" fmla="*/ 34 h 64"/>
                <a:gd name="T28" fmla="*/ 0 w 69"/>
                <a:gd name="T29" fmla="*/ 30 h 64"/>
                <a:gd name="T30" fmla="*/ 6 w 69"/>
                <a:gd name="T31" fmla="*/ 25 h 64"/>
                <a:gd name="T32" fmla="*/ 25 w 69"/>
                <a:gd name="T33" fmla="*/ 25 h 64"/>
                <a:gd name="T34" fmla="*/ 30 w 69"/>
                <a:gd name="T35" fmla="*/ 20 h 64"/>
                <a:gd name="T36" fmla="*/ 31 w 69"/>
                <a:gd name="T37" fmla="*/ 0 h 64"/>
                <a:gd name="T38" fmla="*/ 39 w 69"/>
                <a:gd name="T39"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64">
                  <a:moveTo>
                    <a:pt x="39" y="5"/>
                  </a:moveTo>
                  <a:cubicBezTo>
                    <a:pt x="39" y="10"/>
                    <a:pt x="39" y="15"/>
                    <a:pt x="39" y="20"/>
                  </a:cubicBezTo>
                  <a:cubicBezTo>
                    <a:pt x="39" y="24"/>
                    <a:pt x="41" y="25"/>
                    <a:pt x="45" y="25"/>
                  </a:cubicBezTo>
                  <a:cubicBezTo>
                    <a:pt x="51" y="25"/>
                    <a:pt x="56" y="25"/>
                    <a:pt x="62" y="25"/>
                  </a:cubicBezTo>
                  <a:cubicBezTo>
                    <a:pt x="65" y="25"/>
                    <a:pt x="69" y="25"/>
                    <a:pt x="69" y="30"/>
                  </a:cubicBezTo>
                  <a:cubicBezTo>
                    <a:pt x="69" y="34"/>
                    <a:pt x="66" y="34"/>
                    <a:pt x="62" y="34"/>
                  </a:cubicBezTo>
                  <a:cubicBezTo>
                    <a:pt x="56" y="34"/>
                    <a:pt x="50" y="34"/>
                    <a:pt x="44" y="34"/>
                  </a:cubicBezTo>
                  <a:cubicBezTo>
                    <a:pt x="40" y="34"/>
                    <a:pt x="39" y="36"/>
                    <a:pt x="39" y="39"/>
                  </a:cubicBezTo>
                  <a:cubicBezTo>
                    <a:pt x="39" y="45"/>
                    <a:pt x="39" y="51"/>
                    <a:pt x="39" y="57"/>
                  </a:cubicBezTo>
                  <a:cubicBezTo>
                    <a:pt x="39" y="60"/>
                    <a:pt x="40" y="64"/>
                    <a:pt x="35" y="64"/>
                  </a:cubicBezTo>
                  <a:cubicBezTo>
                    <a:pt x="30" y="64"/>
                    <a:pt x="30" y="60"/>
                    <a:pt x="30" y="56"/>
                  </a:cubicBezTo>
                  <a:cubicBezTo>
                    <a:pt x="30" y="51"/>
                    <a:pt x="30" y="45"/>
                    <a:pt x="30" y="40"/>
                  </a:cubicBezTo>
                  <a:cubicBezTo>
                    <a:pt x="31" y="35"/>
                    <a:pt x="29" y="34"/>
                    <a:pt x="24" y="34"/>
                  </a:cubicBezTo>
                  <a:cubicBezTo>
                    <a:pt x="18" y="34"/>
                    <a:pt x="12" y="34"/>
                    <a:pt x="6" y="34"/>
                  </a:cubicBezTo>
                  <a:cubicBezTo>
                    <a:pt x="3" y="34"/>
                    <a:pt x="0" y="33"/>
                    <a:pt x="0" y="30"/>
                  </a:cubicBezTo>
                  <a:cubicBezTo>
                    <a:pt x="0" y="26"/>
                    <a:pt x="3" y="25"/>
                    <a:pt x="6" y="25"/>
                  </a:cubicBezTo>
                  <a:cubicBezTo>
                    <a:pt x="12" y="25"/>
                    <a:pt x="19" y="25"/>
                    <a:pt x="25" y="25"/>
                  </a:cubicBezTo>
                  <a:cubicBezTo>
                    <a:pt x="29" y="25"/>
                    <a:pt x="30" y="24"/>
                    <a:pt x="30" y="20"/>
                  </a:cubicBezTo>
                  <a:cubicBezTo>
                    <a:pt x="31" y="14"/>
                    <a:pt x="29" y="7"/>
                    <a:pt x="31" y="0"/>
                  </a:cubicBezTo>
                  <a:cubicBezTo>
                    <a:pt x="33" y="3"/>
                    <a:pt x="34" y="6"/>
                    <a:pt x="39" y="5"/>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95" name="Freeform 14">
              <a:extLst>
                <a:ext uri="{FF2B5EF4-FFF2-40B4-BE49-F238E27FC236}">
                  <a16:creationId xmlns:a16="http://schemas.microsoft.com/office/drawing/2014/main" id="{D212F7E0-6C87-4595-8411-0532940E1FA6}"/>
                </a:ext>
              </a:extLst>
            </p:cNvPr>
            <p:cNvSpPr/>
            <p:nvPr/>
          </p:nvSpPr>
          <p:spPr bwMode="auto">
            <a:xfrm>
              <a:off x="5914214" y="4355268"/>
              <a:ext cx="646390" cy="158812"/>
            </a:xfrm>
            <a:custGeom>
              <a:avLst/>
              <a:gdLst>
                <a:gd name="T0" fmla="*/ 5 w 113"/>
                <a:gd name="T1" fmla="*/ 28 h 28"/>
                <a:gd name="T2" fmla="*/ 15 w 113"/>
                <a:gd name="T3" fmla="*/ 1 h 28"/>
                <a:gd name="T4" fmla="*/ 15 w 113"/>
                <a:gd name="T5" fmla="*/ 2 h 28"/>
                <a:gd name="T6" fmla="*/ 19 w 113"/>
                <a:gd name="T7" fmla="*/ 7 h 28"/>
                <a:gd name="T8" fmla="*/ 32 w 113"/>
                <a:gd name="T9" fmla="*/ 4 h 28"/>
                <a:gd name="T10" fmla="*/ 38 w 113"/>
                <a:gd name="T11" fmla="*/ 4 h 28"/>
                <a:gd name="T12" fmla="*/ 37 w 113"/>
                <a:gd name="T13" fmla="*/ 0 h 28"/>
                <a:gd name="T14" fmla="*/ 70 w 113"/>
                <a:gd name="T15" fmla="*/ 2 h 28"/>
                <a:gd name="T16" fmla="*/ 68 w 113"/>
                <a:gd name="T17" fmla="*/ 5 h 28"/>
                <a:gd name="T18" fmla="*/ 65 w 113"/>
                <a:gd name="T19" fmla="*/ 8 h 28"/>
                <a:gd name="T20" fmla="*/ 66 w 113"/>
                <a:gd name="T21" fmla="*/ 9 h 28"/>
                <a:gd name="T22" fmla="*/ 70 w 113"/>
                <a:gd name="T23" fmla="*/ 7 h 28"/>
                <a:gd name="T24" fmla="*/ 75 w 113"/>
                <a:gd name="T25" fmla="*/ 3 h 28"/>
                <a:gd name="T26" fmla="*/ 112 w 113"/>
                <a:gd name="T27" fmla="*/ 5 h 28"/>
                <a:gd name="T28" fmla="*/ 113 w 113"/>
                <a:gd name="T29" fmla="*/ 6 h 28"/>
                <a:gd name="T30" fmla="*/ 100 w 113"/>
                <a:gd name="T31" fmla="*/ 8 h 28"/>
                <a:gd name="T32" fmla="*/ 101 w 113"/>
                <a:gd name="T33" fmla="*/ 14 h 28"/>
                <a:gd name="T34" fmla="*/ 100 w 113"/>
                <a:gd name="T35" fmla="*/ 15 h 28"/>
                <a:gd name="T36" fmla="*/ 82 w 113"/>
                <a:gd name="T37" fmla="*/ 16 h 28"/>
                <a:gd name="T38" fmla="*/ 33 w 113"/>
                <a:gd name="T39" fmla="*/ 12 h 28"/>
                <a:gd name="T40" fmla="*/ 29 w 113"/>
                <a:gd name="T41" fmla="*/ 12 h 28"/>
                <a:gd name="T42" fmla="*/ 14 w 113"/>
                <a:gd name="T43" fmla="*/ 22 h 28"/>
                <a:gd name="T44" fmla="*/ 11 w 113"/>
                <a:gd name="T45" fmla="*/ 19 h 28"/>
                <a:gd name="T46" fmla="*/ 8 w 113"/>
                <a:gd name="T47" fmla="*/ 16 h 28"/>
                <a:gd name="T48" fmla="*/ 7 w 113"/>
                <a:gd name="T49" fmla="*/ 20 h 28"/>
                <a:gd name="T50" fmla="*/ 6 w 113"/>
                <a:gd name="T51" fmla="*/ 26 h 28"/>
                <a:gd name="T52" fmla="*/ 5 w 113"/>
                <a:gd name="T5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28">
                  <a:moveTo>
                    <a:pt x="5" y="28"/>
                  </a:moveTo>
                  <a:cubicBezTo>
                    <a:pt x="0" y="18"/>
                    <a:pt x="7" y="3"/>
                    <a:pt x="15" y="1"/>
                  </a:cubicBezTo>
                  <a:cubicBezTo>
                    <a:pt x="15" y="1"/>
                    <a:pt x="15" y="2"/>
                    <a:pt x="15" y="2"/>
                  </a:cubicBezTo>
                  <a:cubicBezTo>
                    <a:pt x="15" y="5"/>
                    <a:pt x="16" y="7"/>
                    <a:pt x="19" y="7"/>
                  </a:cubicBezTo>
                  <a:cubicBezTo>
                    <a:pt x="24" y="7"/>
                    <a:pt x="28" y="9"/>
                    <a:pt x="32" y="4"/>
                  </a:cubicBezTo>
                  <a:cubicBezTo>
                    <a:pt x="34" y="2"/>
                    <a:pt x="37" y="4"/>
                    <a:pt x="38" y="4"/>
                  </a:cubicBezTo>
                  <a:cubicBezTo>
                    <a:pt x="36" y="3"/>
                    <a:pt x="36" y="3"/>
                    <a:pt x="37" y="0"/>
                  </a:cubicBezTo>
                  <a:cubicBezTo>
                    <a:pt x="48" y="0"/>
                    <a:pt x="59" y="0"/>
                    <a:pt x="70" y="2"/>
                  </a:cubicBezTo>
                  <a:cubicBezTo>
                    <a:pt x="72" y="5"/>
                    <a:pt x="69" y="5"/>
                    <a:pt x="68" y="5"/>
                  </a:cubicBezTo>
                  <a:cubicBezTo>
                    <a:pt x="67" y="6"/>
                    <a:pt x="65" y="6"/>
                    <a:pt x="65" y="8"/>
                  </a:cubicBezTo>
                  <a:cubicBezTo>
                    <a:pt x="65" y="8"/>
                    <a:pt x="65" y="9"/>
                    <a:pt x="66" y="9"/>
                  </a:cubicBezTo>
                  <a:cubicBezTo>
                    <a:pt x="67" y="9"/>
                    <a:pt x="68" y="8"/>
                    <a:pt x="70" y="7"/>
                  </a:cubicBezTo>
                  <a:cubicBezTo>
                    <a:pt x="71" y="6"/>
                    <a:pt x="72" y="3"/>
                    <a:pt x="75" y="3"/>
                  </a:cubicBezTo>
                  <a:cubicBezTo>
                    <a:pt x="87" y="3"/>
                    <a:pt x="99" y="3"/>
                    <a:pt x="112" y="5"/>
                  </a:cubicBezTo>
                  <a:cubicBezTo>
                    <a:pt x="112" y="5"/>
                    <a:pt x="112" y="5"/>
                    <a:pt x="113" y="6"/>
                  </a:cubicBezTo>
                  <a:cubicBezTo>
                    <a:pt x="109" y="10"/>
                    <a:pt x="104" y="7"/>
                    <a:pt x="100" y="8"/>
                  </a:cubicBezTo>
                  <a:cubicBezTo>
                    <a:pt x="100" y="10"/>
                    <a:pt x="103" y="12"/>
                    <a:pt x="101" y="14"/>
                  </a:cubicBezTo>
                  <a:cubicBezTo>
                    <a:pt x="101" y="15"/>
                    <a:pt x="100" y="15"/>
                    <a:pt x="100" y="15"/>
                  </a:cubicBezTo>
                  <a:cubicBezTo>
                    <a:pt x="94" y="16"/>
                    <a:pt x="88" y="16"/>
                    <a:pt x="82" y="16"/>
                  </a:cubicBezTo>
                  <a:cubicBezTo>
                    <a:pt x="66" y="14"/>
                    <a:pt x="49" y="15"/>
                    <a:pt x="33" y="12"/>
                  </a:cubicBezTo>
                  <a:cubicBezTo>
                    <a:pt x="32" y="12"/>
                    <a:pt x="30" y="12"/>
                    <a:pt x="29" y="12"/>
                  </a:cubicBezTo>
                  <a:cubicBezTo>
                    <a:pt x="18" y="12"/>
                    <a:pt x="18" y="12"/>
                    <a:pt x="14" y="22"/>
                  </a:cubicBezTo>
                  <a:cubicBezTo>
                    <a:pt x="11" y="23"/>
                    <a:pt x="11" y="20"/>
                    <a:pt x="11" y="19"/>
                  </a:cubicBezTo>
                  <a:cubicBezTo>
                    <a:pt x="10" y="17"/>
                    <a:pt x="10" y="16"/>
                    <a:pt x="8" y="16"/>
                  </a:cubicBezTo>
                  <a:cubicBezTo>
                    <a:pt x="6" y="16"/>
                    <a:pt x="7" y="18"/>
                    <a:pt x="7" y="20"/>
                  </a:cubicBezTo>
                  <a:cubicBezTo>
                    <a:pt x="6" y="22"/>
                    <a:pt x="7" y="24"/>
                    <a:pt x="6" y="26"/>
                  </a:cubicBezTo>
                  <a:cubicBezTo>
                    <a:pt x="6" y="27"/>
                    <a:pt x="5" y="27"/>
                    <a:pt x="5" y="2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96" name="Freeform 15">
              <a:extLst>
                <a:ext uri="{FF2B5EF4-FFF2-40B4-BE49-F238E27FC236}">
                  <a16:creationId xmlns:a16="http://schemas.microsoft.com/office/drawing/2014/main" id="{14E48DFA-D49A-438F-A37B-D2ABBE77545E}"/>
                </a:ext>
              </a:extLst>
            </p:cNvPr>
            <p:cNvSpPr/>
            <p:nvPr/>
          </p:nvSpPr>
          <p:spPr bwMode="auto">
            <a:xfrm>
              <a:off x="9513936" y="4845633"/>
              <a:ext cx="234038" cy="234038"/>
            </a:xfrm>
            <a:custGeom>
              <a:avLst/>
              <a:gdLst>
                <a:gd name="T0" fmla="*/ 20 w 41"/>
                <a:gd name="T1" fmla="*/ 0 h 41"/>
                <a:gd name="T2" fmla="*/ 25 w 41"/>
                <a:gd name="T3" fmla="*/ 4 h 41"/>
                <a:gd name="T4" fmla="*/ 25 w 41"/>
                <a:gd name="T5" fmla="*/ 10 h 41"/>
                <a:gd name="T6" fmla="*/ 30 w 41"/>
                <a:gd name="T7" fmla="*/ 16 h 41"/>
                <a:gd name="T8" fmla="*/ 37 w 41"/>
                <a:gd name="T9" fmla="*/ 16 h 41"/>
                <a:gd name="T10" fmla="*/ 41 w 41"/>
                <a:gd name="T11" fmla="*/ 20 h 41"/>
                <a:gd name="T12" fmla="*/ 36 w 41"/>
                <a:gd name="T13" fmla="*/ 25 h 41"/>
                <a:gd name="T14" fmla="*/ 25 w 41"/>
                <a:gd name="T15" fmla="*/ 36 h 41"/>
                <a:gd name="T16" fmla="*/ 21 w 41"/>
                <a:gd name="T17" fmla="*/ 41 h 41"/>
                <a:gd name="T18" fmla="*/ 16 w 41"/>
                <a:gd name="T19" fmla="*/ 36 h 41"/>
                <a:gd name="T20" fmla="*/ 16 w 41"/>
                <a:gd name="T21" fmla="*/ 34 h 41"/>
                <a:gd name="T22" fmla="*/ 7 w 41"/>
                <a:gd name="T23" fmla="*/ 25 h 41"/>
                <a:gd name="T24" fmla="*/ 1 w 41"/>
                <a:gd name="T25" fmla="*/ 21 h 41"/>
                <a:gd name="T26" fmla="*/ 8 w 41"/>
                <a:gd name="T27" fmla="*/ 16 h 41"/>
                <a:gd name="T28" fmla="*/ 16 w 41"/>
                <a:gd name="T29" fmla="*/ 7 h 41"/>
                <a:gd name="T30" fmla="*/ 20 w 41"/>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1">
                  <a:moveTo>
                    <a:pt x="20" y="0"/>
                  </a:moveTo>
                  <a:cubicBezTo>
                    <a:pt x="23" y="0"/>
                    <a:pt x="25" y="2"/>
                    <a:pt x="25" y="4"/>
                  </a:cubicBezTo>
                  <a:cubicBezTo>
                    <a:pt x="25" y="6"/>
                    <a:pt x="25" y="8"/>
                    <a:pt x="25" y="10"/>
                  </a:cubicBezTo>
                  <a:cubicBezTo>
                    <a:pt x="25" y="14"/>
                    <a:pt x="26" y="16"/>
                    <a:pt x="30" y="16"/>
                  </a:cubicBezTo>
                  <a:cubicBezTo>
                    <a:pt x="32" y="16"/>
                    <a:pt x="35" y="16"/>
                    <a:pt x="37" y="16"/>
                  </a:cubicBezTo>
                  <a:cubicBezTo>
                    <a:pt x="39" y="16"/>
                    <a:pt x="41" y="18"/>
                    <a:pt x="41" y="20"/>
                  </a:cubicBezTo>
                  <a:cubicBezTo>
                    <a:pt x="41" y="23"/>
                    <a:pt x="39" y="25"/>
                    <a:pt x="36" y="25"/>
                  </a:cubicBezTo>
                  <a:cubicBezTo>
                    <a:pt x="27" y="23"/>
                    <a:pt x="23" y="27"/>
                    <a:pt x="25" y="36"/>
                  </a:cubicBezTo>
                  <a:cubicBezTo>
                    <a:pt x="25" y="39"/>
                    <a:pt x="23" y="41"/>
                    <a:pt x="21" y="41"/>
                  </a:cubicBezTo>
                  <a:cubicBezTo>
                    <a:pt x="18" y="41"/>
                    <a:pt x="17" y="39"/>
                    <a:pt x="16" y="36"/>
                  </a:cubicBezTo>
                  <a:cubicBezTo>
                    <a:pt x="16" y="35"/>
                    <a:pt x="16" y="35"/>
                    <a:pt x="16" y="34"/>
                  </a:cubicBezTo>
                  <a:cubicBezTo>
                    <a:pt x="16" y="25"/>
                    <a:pt x="16" y="25"/>
                    <a:pt x="7" y="25"/>
                  </a:cubicBezTo>
                  <a:cubicBezTo>
                    <a:pt x="4" y="25"/>
                    <a:pt x="1" y="25"/>
                    <a:pt x="1" y="21"/>
                  </a:cubicBezTo>
                  <a:cubicBezTo>
                    <a:pt x="0" y="16"/>
                    <a:pt x="4" y="16"/>
                    <a:pt x="8" y="16"/>
                  </a:cubicBezTo>
                  <a:cubicBezTo>
                    <a:pt x="16" y="16"/>
                    <a:pt x="16" y="16"/>
                    <a:pt x="16" y="7"/>
                  </a:cubicBezTo>
                  <a:cubicBezTo>
                    <a:pt x="16" y="3"/>
                    <a:pt x="17" y="1"/>
                    <a:pt x="20"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97" name="Freeform 16">
              <a:extLst>
                <a:ext uri="{FF2B5EF4-FFF2-40B4-BE49-F238E27FC236}">
                  <a16:creationId xmlns:a16="http://schemas.microsoft.com/office/drawing/2014/main" id="{B93AF176-C71E-4A15-90BD-9D6B61B8D7B4}"/>
                </a:ext>
              </a:extLst>
            </p:cNvPr>
            <p:cNvSpPr/>
            <p:nvPr/>
          </p:nvSpPr>
          <p:spPr bwMode="auto">
            <a:xfrm>
              <a:off x="5919786" y="2112408"/>
              <a:ext cx="234038" cy="228465"/>
            </a:xfrm>
            <a:custGeom>
              <a:avLst/>
              <a:gdLst>
                <a:gd name="T0" fmla="*/ 20 w 41"/>
                <a:gd name="T1" fmla="*/ 40 h 40"/>
                <a:gd name="T2" fmla="*/ 16 w 41"/>
                <a:gd name="T3" fmla="*/ 36 h 40"/>
                <a:gd name="T4" fmla="*/ 16 w 41"/>
                <a:gd name="T5" fmla="*/ 31 h 40"/>
                <a:gd name="T6" fmla="*/ 10 w 41"/>
                <a:gd name="T7" fmla="*/ 24 h 40"/>
                <a:gd name="T8" fmla="*/ 1 w 41"/>
                <a:gd name="T9" fmla="*/ 20 h 40"/>
                <a:gd name="T10" fmla="*/ 10 w 41"/>
                <a:gd name="T11" fmla="*/ 16 h 40"/>
                <a:gd name="T12" fmla="*/ 16 w 41"/>
                <a:gd name="T13" fmla="*/ 9 h 40"/>
                <a:gd name="T14" fmla="*/ 16 w 41"/>
                <a:gd name="T15" fmla="*/ 6 h 40"/>
                <a:gd name="T16" fmla="*/ 21 w 41"/>
                <a:gd name="T17" fmla="*/ 0 h 40"/>
                <a:gd name="T18" fmla="*/ 25 w 41"/>
                <a:gd name="T19" fmla="*/ 7 h 40"/>
                <a:gd name="T20" fmla="*/ 34 w 41"/>
                <a:gd name="T21" fmla="*/ 16 h 40"/>
                <a:gd name="T22" fmla="*/ 41 w 41"/>
                <a:gd name="T23" fmla="*/ 20 h 40"/>
                <a:gd name="T24" fmla="*/ 33 w 41"/>
                <a:gd name="T25" fmla="*/ 24 h 40"/>
                <a:gd name="T26" fmla="*/ 25 w 41"/>
                <a:gd name="T27" fmla="*/ 33 h 40"/>
                <a:gd name="T28" fmla="*/ 20 w 41"/>
                <a:gd name="T2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0">
                  <a:moveTo>
                    <a:pt x="20" y="40"/>
                  </a:moveTo>
                  <a:cubicBezTo>
                    <a:pt x="18" y="40"/>
                    <a:pt x="16" y="39"/>
                    <a:pt x="16" y="36"/>
                  </a:cubicBezTo>
                  <a:cubicBezTo>
                    <a:pt x="16" y="34"/>
                    <a:pt x="16" y="33"/>
                    <a:pt x="16" y="31"/>
                  </a:cubicBezTo>
                  <a:cubicBezTo>
                    <a:pt x="17" y="26"/>
                    <a:pt x="15" y="24"/>
                    <a:pt x="10" y="24"/>
                  </a:cubicBezTo>
                  <a:cubicBezTo>
                    <a:pt x="6" y="24"/>
                    <a:pt x="0" y="26"/>
                    <a:pt x="1" y="20"/>
                  </a:cubicBezTo>
                  <a:cubicBezTo>
                    <a:pt x="1" y="14"/>
                    <a:pt x="6" y="16"/>
                    <a:pt x="10" y="16"/>
                  </a:cubicBezTo>
                  <a:cubicBezTo>
                    <a:pt x="15" y="16"/>
                    <a:pt x="17" y="14"/>
                    <a:pt x="16" y="9"/>
                  </a:cubicBezTo>
                  <a:cubicBezTo>
                    <a:pt x="16" y="8"/>
                    <a:pt x="16" y="7"/>
                    <a:pt x="16" y="6"/>
                  </a:cubicBezTo>
                  <a:cubicBezTo>
                    <a:pt x="16" y="3"/>
                    <a:pt x="16" y="0"/>
                    <a:pt x="21" y="0"/>
                  </a:cubicBezTo>
                  <a:cubicBezTo>
                    <a:pt x="25" y="0"/>
                    <a:pt x="25" y="3"/>
                    <a:pt x="25" y="7"/>
                  </a:cubicBezTo>
                  <a:cubicBezTo>
                    <a:pt x="25" y="15"/>
                    <a:pt x="25" y="15"/>
                    <a:pt x="34" y="16"/>
                  </a:cubicBezTo>
                  <a:cubicBezTo>
                    <a:pt x="37" y="16"/>
                    <a:pt x="40" y="16"/>
                    <a:pt x="41" y="20"/>
                  </a:cubicBezTo>
                  <a:cubicBezTo>
                    <a:pt x="41" y="25"/>
                    <a:pt x="37" y="24"/>
                    <a:pt x="33" y="24"/>
                  </a:cubicBezTo>
                  <a:cubicBezTo>
                    <a:pt x="25" y="24"/>
                    <a:pt x="25" y="25"/>
                    <a:pt x="25" y="33"/>
                  </a:cubicBezTo>
                  <a:cubicBezTo>
                    <a:pt x="25" y="36"/>
                    <a:pt x="25" y="40"/>
                    <a:pt x="20" y="4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98" name="Freeform 17">
              <a:extLst>
                <a:ext uri="{FF2B5EF4-FFF2-40B4-BE49-F238E27FC236}">
                  <a16:creationId xmlns:a16="http://schemas.microsoft.com/office/drawing/2014/main" id="{449CBD2D-89CE-4898-8B37-CAC6B80EC662}"/>
                </a:ext>
              </a:extLst>
            </p:cNvPr>
            <p:cNvSpPr/>
            <p:nvPr/>
          </p:nvSpPr>
          <p:spPr bwMode="auto">
            <a:xfrm>
              <a:off x="5582660" y="3731168"/>
              <a:ext cx="58509" cy="250755"/>
            </a:xfrm>
            <a:custGeom>
              <a:avLst/>
              <a:gdLst>
                <a:gd name="T0" fmla="*/ 10 w 10"/>
                <a:gd name="T1" fmla="*/ 22 h 44"/>
                <a:gd name="T2" fmla="*/ 10 w 10"/>
                <a:gd name="T3" fmla="*/ 38 h 44"/>
                <a:gd name="T4" fmla="*/ 6 w 10"/>
                <a:gd name="T5" fmla="*/ 44 h 44"/>
                <a:gd name="T6" fmla="*/ 1 w 10"/>
                <a:gd name="T7" fmla="*/ 39 h 44"/>
                <a:gd name="T8" fmla="*/ 1 w 10"/>
                <a:gd name="T9" fmla="*/ 5 h 44"/>
                <a:gd name="T10" fmla="*/ 5 w 10"/>
                <a:gd name="T11" fmla="*/ 0 h 44"/>
                <a:gd name="T12" fmla="*/ 10 w 10"/>
                <a:gd name="T13" fmla="*/ 6 h 44"/>
                <a:gd name="T14" fmla="*/ 10 w 10"/>
                <a:gd name="T15" fmla="*/ 22 h 44"/>
                <a:gd name="T16" fmla="*/ 10 w 10"/>
                <a:gd name="T17"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4">
                  <a:moveTo>
                    <a:pt x="10" y="22"/>
                  </a:moveTo>
                  <a:cubicBezTo>
                    <a:pt x="10" y="28"/>
                    <a:pt x="10" y="33"/>
                    <a:pt x="10" y="38"/>
                  </a:cubicBezTo>
                  <a:cubicBezTo>
                    <a:pt x="10" y="41"/>
                    <a:pt x="9" y="43"/>
                    <a:pt x="6" y="44"/>
                  </a:cubicBezTo>
                  <a:cubicBezTo>
                    <a:pt x="3" y="44"/>
                    <a:pt x="1" y="42"/>
                    <a:pt x="1" y="39"/>
                  </a:cubicBezTo>
                  <a:cubicBezTo>
                    <a:pt x="0" y="27"/>
                    <a:pt x="0" y="16"/>
                    <a:pt x="1" y="5"/>
                  </a:cubicBezTo>
                  <a:cubicBezTo>
                    <a:pt x="1" y="2"/>
                    <a:pt x="2" y="1"/>
                    <a:pt x="5" y="0"/>
                  </a:cubicBezTo>
                  <a:cubicBezTo>
                    <a:pt x="9" y="0"/>
                    <a:pt x="10" y="3"/>
                    <a:pt x="10" y="6"/>
                  </a:cubicBezTo>
                  <a:cubicBezTo>
                    <a:pt x="10" y="11"/>
                    <a:pt x="10" y="17"/>
                    <a:pt x="10" y="22"/>
                  </a:cubicBezTo>
                  <a:cubicBezTo>
                    <a:pt x="10" y="22"/>
                    <a:pt x="10" y="22"/>
                    <a:pt x="10" y="2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399" name="Freeform 18">
              <a:extLst>
                <a:ext uri="{FF2B5EF4-FFF2-40B4-BE49-F238E27FC236}">
                  <a16:creationId xmlns:a16="http://schemas.microsoft.com/office/drawing/2014/main" id="{4C615690-5933-4BBE-BEF8-AD02A49A4BEF}"/>
                </a:ext>
              </a:extLst>
            </p:cNvPr>
            <p:cNvSpPr/>
            <p:nvPr/>
          </p:nvSpPr>
          <p:spPr bwMode="auto">
            <a:xfrm>
              <a:off x="6518810" y="4291187"/>
              <a:ext cx="298118" cy="298120"/>
            </a:xfrm>
            <a:custGeom>
              <a:avLst/>
              <a:gdLst>
                <a:gd name="T0" fmla="*/ 41 w 52"/>
                <a:gd name="T1" fmla="*/ 50 h 52"/>
                <a:gd name="T2" fmla="*/ 1 w 52"/>
                <a:gd name="T3" fmla="*/ 50 h 52"/>
                <a:gd name="T4" fmla="*/ 0 w 52"/>
                <a:gd name="T5" fmla="*/ 49 h 52"/>
                <a:gd name="T6" fmla="*/ 0 w 52"/>
                <a:gd name="T7" fmla="*/ 48 h 52"/>
                <a:gd name="T8" fmla="*/ 8 w 52"/>
                <a:gd name="T9" fmla="*/ 47 h 52"/>
                <a:gd name="T10" fmla="*/ 32 w 52"/>
                <a:gd name="T11" fmla="*/ 46 h 52"/>
                <a:gd name="T12" fmla="*/ 40 w 52"/>
                <a:gd name="T13" fmla="*/ 41 h 52"/>
                <a:gd name="T14" fmla="*/ 36 w 52"/>
                <a:gd name="T15" fmla="*/ 30 h 52"/>
                <a:gd name="T16" fmla="*/ 33 w 52"/>
                <a:gd name="T17" fmla="*/ 27 h 52"/>
                <a:gd name="T18" fmla="*/ 39 w 52"/>
                <a:gd name="T19" fmla="*/ 21 h 52"/>
                <a:gd name="T20" fmla="*/ 38 w 52"/>
                <a:gd name="T21" fmla="*/ 5 h 52"/>
                <a:gd name="T22" fmla="*/ 43 w 52"/>
                <a:gd name="T23" fmla="*/ 0 h 52"/>
                <a:gd name="T24" fmla="*/ 42 w 52"/>
                <a:gd name="T25" fmla="*/ 12 h 52"/>
                <a:gd name="T26" fmla="*/ 47 w 52"/>
                <a:gd name="T27" fmla="*/ 23 h 52"/>
                <a:gd name="T28" fmla="*/ 51 w 52"/>
                <a:gd name="T29" fmla="*/ 41 h 52"/>
                <a:gd name="T30" fmla="*/ 49 w 52"/>
                <a:gd name="T31" fmla="*/ 40 h 52"/>
                <a:gd name="T32" fmla="*/ 51 w 52"/>
                <a:gd name="T33" fmla="*/ 45 h 52"/>
                <a:gd name="T34" fmla="*/ 48 w 52"/>
                <a:gd name="T35" fmla="*/ 51 h 52"/>
                <a:gd name="T36" fmla="*/ 41 w 52"/>
                <a:gd name="T3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41" y="50"/>
                  </a:moveTo>
                  <a:cubicBezTo>
                    <a:pt x="28" y="50"/>
                    <a:pt x="15" y="50"/>
                    <a:pt x="1" y="50"/>
                  </a:cubicBezTo>
                  <a:cubicBezTo>
                    <a:pt x="1" y="50"/>
                    <a:pt x="1" y="50"/>
                    <a:pt x="0" y="49"/>
                  </a:cubicBezTo>
                  <a:cubicBezTo>
                    <a:pt x="0" y="49"/>
                    <a:pt x="0" y="49"/>
                    <a:pt x="0" y="48"/>
                  </a:cubicBezTo>
                  <a:cubicBezTo>
                    <a:pt x="2" y="46"/>
                    <a:pt x="5" y="47"/>
                    <a:pt x="8" y="47"/>
                  </a:cubicBezTo>
                  <a:cubicBezTo>
                    <a:pt x="16" y="46"/>
                    <a:pt x="24" y="47"/>
                    <a:pt x="32" y="46"/>
                  </a:cubicBezTo>
                  <a:cubicBezTo>
                    <a:pt x="36" y="46"/>
                    <a:pt x="39" y="46"/>
                    <a:pt x="40" y="41"/>
                  </a:cubicBezTo>
                  <a:cubicBezTo>
                    <a:pt x="40" y="37"/>
                    <a:pt x="42" y="32"/>
                    <a:pt x="36" y="30"/>
                  </a:cubicBezTo>
                  <a:cubicBezTo>
                    <a:pt x="34" y="30"/>
                    <a:pt x="33" y="29"/>
                    <a:pt x="33" y="27"/>
                  </a:cubicBezTo>
                  <a:cubicBezTo>
                    <a:pt x="38" y="28"/>
                    <a:pt x="39" y="26"/>
                    <a:pt x="39" y="21"/>
                  </a:cubicBezTo>
                  <a:cubicBezTo>
                    <a:pt x="38" y="16"/>
                    <a:pt x="39" y="10"/>
                    <a:pt x="38" y="5"/>
                  </a:cubicBezTo>
                  <a:cubicBezTo>
                    <a:pt x="38" y="1"/>
                    <a:pt x="40" y="0"/>
                    <a:pt x="43" y="0"/>
                  </a:cubicBezTo>
                  <a:cubicBezTo>
                    <a:pt x="43" y="4"/>
                    <a:pt x="42" y="8"/>
                    <a:pt x="42" y="12"/>
                  </a:cubicBezTo>
                  <a:cubicBezTo>
                    <a:pt x="42" y="16"/>
                    <a:pt x="43" y="20"/>
                    <a:pt x="47" y="23"/>
                  </a:cubicBezTo>
                  <a:cubicBezTo>
                    <a:pt x="52" y="28"/>
                    <a:pt x="52" y="34"/>
                    <a:pt x="51" y="41"/>
                  </a:cubicBezTo>
                  <a:cubicBezTo>
                    <a:pt x="50" y="41"/>
                    <a:pt x="49" y="40"/>
                    <a:pt x="49" y="40"/>
                  </a:cubicBezTo>
                  <a:cubicBezTo>
                    <a:pt x="49" y="42"/>
                    <a:pt x="47" y="44"/>
                    <a:pt x="51" y="45"/>
                  </a:cubicBezTo>
                  <a:cubicBezTo>
                    <a:pt x="51" y="47"/>
                    <a:pt x="50" y="49"/>
                    <a:pt x="48" y="51"/>
                  </a:cubicBezTo>
                  <a:cubicBezTo>
                    <a:pt x="46" y="51"/>
                    <a:pt x="43" y="52"/>
                    <a:pt x="41" y="5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00" name="Freeform 19">
              <a:extLst>
                <a:ext uri="{FF2B5EF4-FFF2-40B4-BE49-F238E27FC236}">
                  <a16:creationId xmlns:a16="http://schemas.microsoft.com/office/drawing/2014/main" id="{00BAFBD3-553D-4E01-AECC-F6C73898F540}"/>
                </a:ext>
              </a:extLst>
            </p:cNvPr>
            <p:cNvSpPr/>
            <p:nvPr/>
          </p:nvSpPr>
          <p:spPr bwMode="auto">
            <a:xfrm>
              <a:off x="5702466" y="2964974"/>
              <a:ext cx="130949" cy="239610"/>
            </a:xfrm>
            <a:custGeom>
              <a:avLst/>
              <a:gdLst>
                <a:gd name="T0" fmla="*/ 0 w 23"/>
                <a:gd name="T1" fmla="*/ 36 h 42"/>
                <a:gd name="T2" fmla="*/ 14 w 23"/>
                <a:gd name="T3" fmla="*/ 3 h 42"/>
                <a:gd name="T4" fmla="*/ 20 w 23"/>
                <a:gd name="T5" fmla="*/ 1 h 42"/>
                <a:gd name="T6" fmla="*/ 22 w 23"/>
                <a:gd name="T7" fmla="*/ 7 h 42"/>
                <a:gd name="T8" fmla="*/ 9 w 23"/>
                <a:gd name="T9" fmla="*/ 39 h 42"/>
                <a:gd name="T10" fmla="*/ 3 w 23"/>
                <a:gd name="T11" fmla="*/ 41 h 42"/>
                <a:gd name="T12" fmla="*/ 0 w 23"/>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23" h="42">
                  <a:moveTo>
                    <a:pt x="0" y="36"/>
                  </a:moveTo>
                  <a:cubicBezTo>
                    <a:pt x="4" y="25"/>
                    <a:pt x="9" y="14"/>
                    <a:pt x="14" y="3"/>
                  </a:cubicBezTo>
                  <a:cubicBezTo>
                    <a:pt x="15" y="1"/>
                    <a:pt x="17" y="0"/>
                    <a:pt x="20" y="1"/>
                  </a:cubicBezTo>
                  <a:cubicBezTo>
                    <a:pt x="22" y="2"/>
                    <a:pt x="23" y="4"/>
                    <a:pt x="22" y="7"/>
                  </a:cubicBezTo>
                  <a:cubicBezTo>
                    <a:pt x="18" y="17"/>
                    <a:pt x="13" y="28"/>
                    <a:pt x="9" y="39"/>
                  </a:cubicBezTo>
                  <a:cubicBezTo>
                    <a:pt x="8" y="41"/>
                    <a:pt x="5" y="42"/>
                    <a:pt x="3" y="41"/>
                  </a:cubicBezTo>
                  <a:cubicBezTo>
                    <a:pt x="1" y="40"/>
                    <a:pt x="0" y="38"/>
                    <a:pt x="0" y="36"/>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01" name="Freeform 20">
              <a:extLst>
                <a:ext uri="{FF2B5EF4-FFF2-40B4-BE49-F238E27FC236}">
                  <a16:creationId xmlns:a16="http://schemas.microsoft.com/office/drawing/2014/main" id="{2F8B8DE0-3D47-4281-A831-459CEC3C3D08}"/>
                </a:ext>
              </a:extLst>
            </p:cNvPr>
            <p:cNvSpPr/>
            <p:nvPr/>
          </p:nvSpPr>
          <p:spPr bwMode="auto">
            <a:xfrm>
              <a:off x="6404579" y="2106836"/>
              <a:ext cx="222893" cy="158812"/>
            </a:xfrm>
            <a:custGeom>
              <a:avLst/>
              <a:gdLst>
                <a:gd name="T0" fmla="*/ 5 w 39"/>
                <a:gd name="T1" fmla="*/ 28 h 28"/>
                <a:gd name="T2" fmla="*/ 1 w 39"/>
                <a:gd name="T3" fmla="*/ 25 h 28"/>
                <a:gd name="T4" fmla="*/ 3 w 39"/>
                <a:gd name="T5" fmla="*/ 20 h 28"/>
                <a:gd name="T6" fmla="*/ 26 w 39"/>
                <a:gd name="T7" fmla="*/ 4 h 28"/>
                <a:gd name="T8" fmla="*/ 32 w 39"/>
                <a:gd name="T9" fmla="*/ 0 h 28"/>
                <a:gd name="T10" fmla="*/ 38 w 39"/>
                <a:gd name="T11" fmla="*/ 2 h 28"/>
                <a:gd name="T12" fmla="*/ 37 w 39"/>
                <a:gd name="T13" fmla="*/ 8 h 28"/>
                <a:gd name="T14" fmla="*/ 7 w 39"/>
                <a:gd name="T15" fmla="*/ 27 h 28"/>
                <a:gd name="T16" fmla="*/ 5 w 3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5" y="28"/>
                  </a:moveTo>
                  <a:cubicBezTo>
                    <a:pt x="3" y="28"/>
                    <a:pt x="2" y="26"/>
                    <a:pt x="1" y="25"/>
                  </a:cubicBezTo>
                  <a:cubicBezTo>
                    <a:pt x="0" y="23"/>
                    <a:pt x="1" y="21"/>
                    <a:pt x="3" y="20"/>
                  </a:cubicBezTo>
                  <a:cubicBezTo>
                    <a:pt x="10" y="14"/>
                    <a:pt x="18" y="9"/>
                    <a:pt x="26" y="4"/>
                  </a:cubicBezTo>
                  <a:cubicBezTo>
                    <a:pt x="28" y="3"/>
                    <a:pt x="30" y="1"/>
                    <a:pt x="32" y="0"/>
                  </a:cubicBezTo>
                  <a:cubicBezTo>
                    <a:pt x="35" y="0"/>
                    <a:pt x="37" y="0"/>
                    <a:pt x="38" y="2"/>
                  </a:cubicBezTo>
                  <a:cubicBezTo>
                    <a:pt x="39" y="4"/>
                    <a:pt x="39" y="6"/>
                    <a:pt x="37" y="8"/>
                  </a:cubicBezTo>
                  <a:cubicBezTo>
                    <a:pt x="27" y="14"/>
                    <a:pt x="17" y="21"/>
                    <a:pt x="7" y="27"/>
                  </a:cubicBezTo>
                  <a:cubicBezTo>
                    <a:pt x="6" y="28"/>
                    <a:pt x="5" y="28"/>
                    <a:pt x="5" y="2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02" name="Freeform 21">
              <a:extLst>
                <a:ext uri="{FF2B5EF4-FFF2-40B4-BE49-F238E27FC236}">
                  <a16:creationId xmlns:a16="http://schemas.microsoft.com/office/drawing/2014/main" id="{7AF9E640-3DE9-417A-AE6F-19B79CFF0BEF}"/>
                </a:ext>
              </a:extLst>
            </p:cNvPr>
            <p:cNvSpPr/>
            <p:nvPr/>
          </p:nvSpPr>
          <p:spPr bwMode="auto">
            <a:xfrm>
              <a:off x="9500004" y="3394043"/>
              <a:ext cx="86370" cy="250755"/>
            </a:xfrm>
            <a:custGeom>
              <a:avLst/>
              <a:gdLst>
                <a:gd name="T0" fmla="*/ 15 w 15"/>
                <a:gd name="T1" fmla="*/ 37 h 44"/>
                <a:gd name="T2" fmla="*/ 11 w 15"/>
                <a:gd name="T3" fmla="*/ 43 h 44"/>
                <a:gd name="T4" fmla="*/ 6 w 15"/>
                <a:gd name="T5" fmla="*/ 38 h 44"/>
                <a:gd name="T6" fmla="*/ 1 w 15"/>
                <a:gd name="T7" fmla="*/ 7 h 44"/>
                <a:gd name="T8" fmla="*/ 4 w 15"/>
                <a:gd name="T9" fmla="*/ 1 h 44"/>
                <a:gd name="T10" fmla="*/ 9 w 15"/>
                <a:gd name="T11" fmla="*/ 5 h 44"/>
                <a:gd name="T12" fmla="*/ 15 w 15"/>
                <a:gd name="T13" fmla="*/ 37 h 44"/>
              </a:gdLst>
              <a:ahLst/>
              <a:cxnLst>
                <a:cxn ang="0">
                  <a:pos x="T0" y="T1"/>
                </a:cxn>
                <a:cxn ang="0">
                  <a:pos x="T2" y="T3"/>
                </a:cxn>
                <a:cxn ang="0">
                  <a:pos x="T4" y="T5"/>
                </a:cxn>
                <a:cxn ang="0">
                  <a:pos x="T6" y="T7"/>
                </a:cxn>
                <a:cxn ang="0">
                  <a:pos x="T8" y="T9"/>
                </a:cxn>
                <a:cxn ang="0">
                  <a:pos x="T10" y="T11"/>
                </a:cxn>
                <a:cxn ang="0">
                  <a:pos x="T12" y="T13"/>
                </a:cxn>
              </a:cxnLst>
              <a:rect l="0" t="0" r="r" b="b"/>
              <a:pathLst>
                <a:path w="15" h="44">
                  <a:moveTo>
                    <a:pt x="15" y="37"/>
                  </a:moveTo>
                  <a:cubicBezTo>
                    <a:pt x="15" y="40"/>
                    <a:pt x="15" y="43"/>
                    <a:pt x="11" y="43"/>
                  </a:cubicBezTo>
                  <a:cubicBezTo>
                    <a:pt x="7" y="44"/>
                    <a:pt x="6" y="41"/>
                    <a:pt x="6" y="38"/>
                  </a:cubicBezTo>
                  <a:cubicBezTo>
                    <a:pt x="4" y="28"/>
                    <a:pt x="3" y="18"/>
                    <a:pt x="1" y="7"/>
                  </a:cubicBezTo>
                  <a:cubicBezTo>
                    <a:pt x="0" y="4"/>
                    <a:pt x="1" y="2"/>
                    <a:pt x="4" y="1"/>
                  </a:cubicBezTo>
                  <a:cubicBezTo>
                    <a:pt x="7" y="0"/>
                    <a:pt x="9" y="2"/>
                    <a:pt x="9" y="5"/>
                  </a:cubicBezTo>
                  <a:cubicBezTo>
                    <a:pt x="11" y="16"/>
                    <a:pt x="13" y="26"/>
                    <a:pt x="15" y="37"/>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03" name="Freeform 22">
              <a:extLst>
                <a:ext uri="{FF2B5EF4-FFF2-40B4-BE49-F238E27FC236}">
                  <a16:creationId xmlns:a16="http://schemas.microsoft.com/office/drawing/2014/main" id="{50688D5C-1ED4-49A5-97E3-7FB0C6DD6899}"/>
                </a:ext>
              </a:extLst>
            </p:cNvPr>
            <p:cNvSpPr/>
            <p:nvPr/>
          </p:nvSpPr>
          <p:spPr bwMode="auto">
            <a:xfrm>
              <a:off x="5869635" y="2627847"/>
              <a:ext cx="169955" cy="217321"/>
            </a:xfrm>
            <a:custGeom>
              <a:avLst/>
              <a:gdLst>
                <a:gd name="T0" fmla="*/ 6 w 30"/>
                <a:gd name="T1" fmla="*/ 38 h 38"/>
                <a:gd name="T2" fmla="*/ 2 w 30"/>
                <a:gd name="T3" fmla="*/ 31 h 38"/>
                <a:gd name="T4" fmla="*/ 22 w 30"/>
                <a:gd name="T5" fmla="*/ 2 h 38"/>
                <a:gd name="T6" fmla="*/ 27 w 30"/>
                <a:gd name="T7" fmla="*/ 1 h 38"/>
                <a:gd name="T8" fmla="*/ 29 w 30"/>
                <a:gd name="T9" fmla="*/ 7 h 38"/>
                <a:gd name="T10" fmla="*/ 9 w 30"/>
                <a:gd name="T11" fmla="*/ 36 h 38"/>
                <a:gd name="T12" fmla="*/ 6 w 30"/>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0" h="38">
                  <a:moveTo>
                    <a:pt x="6" y="38"/>
                  </a:moveTo>
                  <a:cubicBezTo>
                    <a:pt x="2" y="37"/>
                    <a:pt x="0" y="35"/>
                    <a:pt x="2" y="31"/>
                  </a:cubicBezTo>
                  <a:cubicBezTo>
                    <a:pt x="8" y="21"/>
                    <a:pt x="14" y="11"/>
                    <a:pt x="22" y="2"/>
                  </a:cubicBezTo>
                  <a:cubicBezTo>
                    <a:pt x="23" y="0"/>
                    <a:pt x="25" y="0"/>
                    <a:pt x="27" y="1"/>
                  </a:cubicBezTo>
                  <a:cubicBezTo>
                    <a:pt x="30" y="3"/>
                    <a:pt x="30" y="5"/>
                    <a:pt x="29" y="7"/>
                  </a:cubicBezTo>
                  <a:cubicBezTo>
                    <a:pt x="22" y="17"/>
                    <a:pt x="16" y="26"/>
                    <a:pt x="9" y="36"/>
                  </a:cubicBezTo>
                  <a:cubicBezTo>
                    <a:pt x="8" y="37"/>
                    <a:pt x="7" y="38"/>
                    <a:pt x="6" y="3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04" name="Freeform 23">
              <a:extLst>
                <a:ext uri="{FF2B5EF4-FFF2-40B4-BE49-F238E27FC236}">
                  <a16:creationId xmlns:a16="http://schemas.microsoft.com/office/drawing/2014/main" id="{AD8441B2-4847-43C0-803E-E96348BCABDA}"/>
                </a:ext>
              </a:extLst>
            </p:cNvPr>
            <p:cNvSpPr/>
            <p:nvPr/>
          </p:nvSpPr>
          <p:spPr bwMode="auto">
            <a:xfrm>
              <a:off x="5604949" y="3335533"/>
              <a:ext cx="91942" cy="253542"/>
            </a:xfrm>
            <a:custGeom>
              <a:avLst/>
              <a:gdLst>
                <a:gd name="T0" fmla="*/ 16 w 16"/>
                <a:gd name="T1" fmla="*/ 5 h 44"/>
                <a:gd name="T2" fmla="*/ 9 w 16"/>
                <a:gd name="T3" fmla="*/ 40 h 44"/>
                <a:gd name="T4" fmla="*/ 4 w 16"/>
                <a:gd name="T5" fmla="*/ 43 h 44"/>
                <a:gd name="T6" fmla="*/ 1 w 16"/>
                <a:gd name="T7" fmla="*/ 39 h 44"/>
                <a:gd name="T8" fmla="*/ 7 w 16"/>
                <a:gd name="T9" fmla="*/ 4 h 44"/>
                <a:gd name="T10" fmla="*/ 12 w 16"/>
                <a:gd name="T11" fmla="*/ 1 h 44"/>
                <a:gd name="T12" fmla="*/ 16 w 16"/>
                <a:gd name="T13" fmla="*/ 5 h 44"/>
              </a:gdLst>
              <a:ahLst/>
              <a:cxnLst>
                <a:cxn ang="0">
                  <a:pos x="T0" y="T1"/>
                </a:cxn>
                <a:cxn ang="0">
                  <a:pos x="T2" y="T3"/>
                </a:cxn>
                <a:cxn ang="0">
                  <a:pos x="T4" y="T5"/>
                </a:cxn>
                <a:cxn ang="0">
                  <a:pos x="T6" y="T7"/>
                </a:cxn>
                <a:cxn ang="0">
                  <a:pos x="T8" y="T9"/>
                </a:cxn>
                <a:cxn ang="0">
                  <a:pos x="T10" y="T11"/>
                </a:cxn>
                <a:cxn ang="0">
                  <a:pos x="T12" y="T13"/>
                </a:cxn>
              </a:cxnLst>
              <a:rect l="0" t="0" r="r" b="b"/>
              <a:pathLst>
                <a:path w="16" h="44">
                  <a:moveTo>
                    <a:pt x="16" y="5"/>
                  </a:moveTo>
                  <a:cubicBezTo>
                    <a:pt x="13" y="17"/>
                    <a:pt x="11" y="29"/>
                    <a:pt x="9" y="40"/>
                  </a:cubicBezTo>
                  <a:cubicBezTo>
                    <a:pt x="8" y="42"/>
                    <a:pt x="7" y="44"/>
                    <a:pt x="4" y="43"/>
                  </a:cubicBezTo>
                  <a:cubicBezTo>
                    <a:pt x="2" y="43"/>
                    <a:pt x="0" y="41"/>
                    <a:pt x="1" y="39"/>
                  </a:cubicBezTo>
                  <a:cubicBezTo>
                    <a:pt x="2" y="27"/>
                    <a:pt x="4" y="16"/>
                    <a:pt x="7" y="4"/>
                  </a:cubicBezTo>
                  <a:cubicBezTo>
                    <a:pt x="8" y="2"/>
                    <a:pt x="10" y="0"/>
                    <a:pt x="12" y="1"/>
                  </a:cubicBezTo>
                  <a:cubicBezTo>
                    <a:pt x="15" y="1"/>
                    <a:pt x="16" y="3"/>
                    <a:pt x="16" y="5"/>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05" name="Freeform 24">
              <a:extLst>
                <a:ext uri="{FF2B5EF4-FFF2-40B4-BE49-F238E27FC236}">
                  <a16:creationId xmlns:a16="http://schemas.microsoft.com/office/drawing/2014/main" id="{7252F9F4-8475-41DC-AF97-629DAEB69466}"/>
                </a:ext>
              </a:extLst>
            </p:cNvPr>
            <p:cNvSpPr/>
            <p:nvPr/>
          </p:nvSpPr>
          <p:spPr bwMode="auto">
            <a:xfrm>
              <a:off x="6747276" y="1939666"/>
              <a:ext cx="239610" cy="128163"/>
            </a:xfrm>
            <a:custGeom>
              <a:avLst/>
              <a:gdLst>
                <a:gd name="T0" fmla="*/ 6 w 42"/>
                <a:gd name="T1" fmla="*/ 22 h 22"/>
                <a:gd name="T2" fmla="*/ 1 w 42"/>
                <a:gd name="T3" fmla="*/ 19 h 22"/>
                <a:gd name="T4" fmla="*/ 4 w 42"/>
                <a:gd name="T5" fmla="*/ 13 h 22"/>
                <a:gd name="T6" fmla="*/ 27 w 42"/>
                <a:gd name="T7" fmla="*/ 4 h 22"/>
                <a:gd name="T8" fmla="*/ 36 w 42"/>
                <a:gd name="T9" fmla="*/ 1 h 22"/>
                <a:gd name="T10" fmla="*/ 41 w 42"/>
                <a:gd name="T11" fmla="*/ 3 h 22"/>
                <a:gd name="T12" fmla="*/ 40 w 42"/>
                <a:gd name="T13" fmla="*/ 8 h 22"/>
                <a:gd name="T14" fmla="*/ 6 w 42"/>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6" y="22"/>
                  </a:moveTo>
                  <a:cubicBezTo>
                    <a:pt x="4" y="22"/>
                    <a:pt x="2" y="21"/>
                    <a:pt x="1" y="19"/>
                  </a:cubicBezTo>
                  <a:cubicBezTo>
                    <a:pt x="0" y="16"/>
                    <a:pt x="2" y="14"/>
                    <a:pt x="4" y="13"/>
                  </a:cubicBezTo>
                  <a:cubicBezTo>
                    <a:pt x="12" y="10"/>
                    <a:pt x="19" y="7"/>
                    <a:pt x="27" y="4"/>
                  </a:cubicBezTo>
                  <a:cubicBezTo>
                    <a:pt x="30" y="3"/>
                    <a:pt x="33" y="2"/>
                    <a:pt x="36" y="1"/>
                  </a:cubicBezTo>
                  <a:cubicBezTo>
                    <a:pt x="38" y="0"/>
                    <a:pt x="40" y="1"/>
                    <a:pt x="41" y="3"/>
                  </a:cubicBezTo>
                  <a:cubicBezTo>
                    <a:pt x="42" y="5"/>
                    <a:pt x="42" y="7"/>
                    <a:pt x="40" y="8"/>
                  </a:cubicBezTo>
                  <a:cubicBezTo>
                    <a:pt x="29" y="13"/>
                    <a:pt x="17" y="17"/>
                    <a:pt x="6" y="2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06" name="Freeform 25">
              <a:extLst>
                <a:ext uri="{FF2B5EF4-FFF2-40B4-BE49-F238E27FC236}">
                  <a16:creationId xmlns:a16="http://schemas.microsoft.com/office/drawing/2014/main" id="{6D27B26B-5B3F-4AC4-A2D1-3A7FB58FFF8F}"/>
                </a:ext>
              </a:extLst>
            </p:cNvPr>
            <p:cNvSpPr/>
            <p:nvPr/>
          </p:nvSpPr>
          <p:spPr bwMode="auto">
            <a:xfrm>
              <a:off x="9472142" y="4182526"/>
              <a:ext cx="97515" cy="245182"/>
            </a:xfrm>
            <a:custGeom>
              <a:avLst/>
              <a:gdLst>
                <a:gd name="T0" fmla="*/ 0 w 17"/>
                <a:gd name="T1" fmla="*/ 39 h 43"/>
                <a:gd name="T2" fmla="*/ 7 w 17"/>
                <a:gd name="T3" fmla="*/ 8 h 43"/>
                <a:gd name="T4" fmla="*/ 8 w 17"/>
                <a:gd name="T5" fmla="*/ 3 h 43"/>
                <a:gd name="T6" fmla="*/ 13 w 17"/>
                <a:gd name="T7" fmla="*/ 1 h 43"/>
                <a:gd name="T8" fmla="*/ 16 w 17"/>
                <a:gd name="T9" fmla="*/ 5 h 43"/>
                <a:gd name="T10" fmla="*/ 8 w 17"/>
                <a:gd name="T11" fmla="*/ 40 h 43"/>
                <a:gd name="T12" fmla="*/ 3 w 17"/>
                <a:gd name="T13" fmla="*/ 43 h 43"/>
                <a:gd name="T14" fmla="*/ 0 w 17"/>
                <a:gd name="T15" fmla="*/ 39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3">
                  <a:moveTo>
                    <a:pt x="0" y="39"/>
                  </a:moveTo>
                  <a:cubicBezTo>
                    <a:pt x="2" y="28"/>
                    <a:pt x="5" y="18"/>
                    <a:pt x="7" y="8"/>
                  </a:cubicBezTo>
                  <a:cubicBezTo>
                    <a:pt x="7" y="7"/>
                    <a:pt x="7" y="5"/>
                    <a:pt x="8" y="3"/>
                  </a:cubicBezTo>
                  <a:cubicBezTo>
                    <a:pt x="9" y="1"/>
                    <a:pt x="11" y="0"/>
                    <a:pt x="13" y="1"/>
                  </a:cubicBezTo>
                  <a:cubicBezTo>
                    <a:pt x="15" y="1"/>
                    <a:pt x="17" y="3"/>
                    <a:pt x="16" y="5"/>
                  </a:cubicBezTo>
                  <a:cubicBezTo>
                    <a:pt x="15" y="17"/>
                    <a:pt x="12" y="29"/>
                    <a:pt x="8" y="40"/>
                  </a:cubicBezTo>
                  <a:cubicBezTo>
                    <a:pt x="7" y="43"/>
                    <a:pt x="5" y="43"/>
                    <a:pt x="3" y="43"/>
                  </a:cubicBezTo>
                  <a:cubicBezTo>
                    <a:pt x="1" y="42"/>
                    <a:pt x="0" y="40"/>
                    <a:pt x="0" y="3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07" name="Freeform 26">
              <a:extLst>
                <a:ext uri="{FF2B5EF4-FFF2-40B4-BE49-F238E27FC236}">
                  <a16:creationId xmlns:a16="http://schemas.microsoft.com/office/drawing/2014/main" id="{7264EB81-9C6A-49BE-BB08-F9EBBC21378D}"/>
                </a:ext>
              </a:extLst>
            </p:cNvPr>
            <p:cNvSpPr/>
            <p:nvPr/>
          </p:nvSpPr>
          <p:spPr bwMode="auto">
            <a:xfrm>
              <a:off x="5610521" y="4126803"/>
              <a:ext cx="86370" cy="245182"/>
            </a:xfrm>
            <a:custGeom>
              <a:avLst/>
              <a:gdLst>
                <a:gd name="T0" fmla="*/ 15 w 15"/>
                <a:gd name="T1" fmla="*/ 39 h 43"/>
                <a:gd name="T2" fmla="*/ 12 w 15"/>
                <a:gd name="T3" fmla="*/ 43 h 43"/>
                <a:gd name="T4" fmla="*/ 7 w 15"/>
                <a:gd name="T5" fmla="*/ 40 h 43"/>
                <a:gd name="T6" fmla="*/ 0 w 15"/>
                <a:gd name="T7" fmla="*/ 5 h 43"/>
                <a:gd name="T8" fmla="*/ 4 w 15"/>
                <a:gd name="T9" fmla="*/ 1 h 43"/>
                <a:gd name="T10" fmla="*/ 8 w 15"/>
                <a:gd name="T11" fmla="*/ 4 h 43"/>
                <a:gd name="T12" fmla="*/ 15 w 15"/>
                <a:gd name="T13" fmla="*/ 39 h 43"/>
              </a:gdLst>
              <a:ahLst/>
              <a:cxnLst>
                <a:cxn ang="0">
                  <a:pos x="T0" y="T1"/>
                </a:cxn>
                <a:cxn ang="0">
                  <a:pos x="T2" y="T3"/>
                </a:cxn>
                <a:cxn ang="0">
                  <a:pos x="T4" y="T5"/>
                </a:cxn>
                <a:cxn ang="0">
                  <a:pos x="T6" y="T7"/>
                </a:cxn>
                <a:cxn ang="0">
                  <a:pos x="T8" y="T9"/>
                </a:cxn>
                <a:cxn ang="0">
                  <a:pos x="T10" y="T11"/>
                </a:cxn>
                <a:cxn ang="0">
                  <a:pos x="T12" y="T13"/>
                </a:cxn>
              </a:cxnLst>
              <a:rect l="0" t="0" r="r" b="b"/>
              <a:pathLst>
                <a:path w="15" h="43">
                  <a:moveTo>
                    <a:pt x="15" y="39"/>
                  </a:moveTo>
                  <a:cubicBezTo>
                    <a:pt x="15" y="40"/>
                    <a:pt x="14" y="42"/>
                    <a:pt x="12" y="43"/>
                  </a:cubicBezTo>
                  <a:cubicBezTo>
                    <a:pt x="10" y="43"/>
                    <a:pt x="7" y="42"/>
                    <a:pt x="7" y="40"/>
                  </a:cubicBezTo>
                  <a:cubicBezTo>
                    <a:pt x="4" y="29"/>
                    <a:pt x="1" y="17"/>
                    <a:pt x="0" y="5"/>
                  </a:cubicBezTo>
                  <a:cubicBezTo>
                    <a:pt x="0" y="3"/>
                    <a:pt x="1" y="1"/>
                    <a:pt x="4" y="1"/>
                  </a:cubicBezTo>
                  <a:cubicBezTo>
                    <a:pt x="6" y="0"/>
                    <a:pt x="8" y="1"/>
                    <a:pt x="8" y="4"/>
                  </a:cubicBezTo>
                  <a:cubicBezTo>
                    <a:pt x="11" y="15"/>
                    <a:pt x="13" y="27"/>
                    <a:pt x="15" y="3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08" name="Freeform 27">
              <a:extLst>
                <a:ext uri="{FF2B5EF4-FFF2-40B4-BE49-F238E27FC236}">
                  <a16:creationId xmlns:a16="http://schemas.microsoft.com/office/drawing/2014/main" id="{73063950-E674-4218-8C49-49E8DA9B252D}"/>
                </a:ext>
              </a:extLst>
            </p:cNvPr>
            <p:cNvSpPr/>
            <p:nvPr/>
          </p:nvSpPr>
          <p:spPr bwMode="auto">
            <a:xfrm>
              <a:off x="6616327" y="5567250"/>
              <a:ext cx="228465" cy="142095"/>
            </a:xfrm>
            <a:custGeom>
              <a:avLst/>
              <a:gdLst>
                <a:gd name="T0" fmla="*/ 40 w 40"/>
                <a:gd name="T1" fmla="*/ 20 h 25"/>
                <a:gd name="T2" fmla="*/ 34 w 40"/>
                <a:gd name="T3" fmla="*/ 24 h 25"/>
                <a:gd name="T4" fmla="*/ 3 w 40"/>
                <a:gd name="T5" fmla="*/ 8 h 25"/>
                <a:gd name="T6" fmla="*/ 1 w 40"/>
                <a:gd name="T7" fmla="*/ 3 h 25"/>
                <a:gd name="T8" fmla="*/ 7 w 40"/>
                <a:gd name="T9" fmla="*/ 1 h 25"/>
                <a:gd name="T10" fmla="*/ 38 w 40"/>
                <a:gd name="T11" fmla="*/ 16 h 25"/>
                <a:gd name="T12" fmla="*/ 40 w 40"/>
                <a:gd name="T13" fmla="*/ 20 h 25"/>
              </a:gdLst>
              <a:ahLst/>
              <a:cxnLst>
                <a:cxn ang="0">
                  <a:pos x="T0" y="T1"/>
                </a:cxn>
                <a:cxn ang="0">
                  <a:pos x="T2" y="T3"/>
                </a:cxn>
                <a:cxn ang="0">
                  <a:pos x="T4" y="T5"/>
                </a:cxn>
                <a:cxn ang="0">
                  <a:pos x="T6" y="T7"/>
                </a:cxn>
                <a:cxn ang="0">
                  <a:pos x="T8" y="T9"/>
                </a:cxn>
                <a:cxn ang="0">
                  <a:pos x="T10" y="T11"/>
                </a:cxn>
                <a:cxn ang="0">
                  <a:pos x="T12" y="T13"/>
                </a:cxn>
              </a:cxnLst>
              <a:rect l="0" t="0" r="r" b="b"/>
              <a:pathLst>
                <a:path w="40" h="25">
                  <a:moveTo>
                    <a:pt x="40" y="20"/>
                  </a:moveTo>
                  <a:cubicBezTo>
                    <a:pt x="40" y="23"/>
                    <a:pt x="38" y="25"/>
                    <a:pt x="34" y="24"/>
                  </a:cubicBezTo>
                  <a:cubicBezTo>
                    <a:pt x="24" y="19"/>
                    <a:pt x="13" y="14"/>
                    <a:pt x="3" y="8"/>
                  </a:cubicBezTo>
                  <a:cubicBezTo>
                    <a:pt x="1" y="7"/>
                    <a:pt x="0" y="5"/>
                    <a:pt x="1" y="3"/>
                  </a:cubicBezTo>
                  <a:cubicBezTo>
                    <a:pt x="2" y="0"/>
                    <a:pt x="5" y="0"/>
                    <a:pt x="7" y="1"/>
                  </a:cubicBezTo>
                  <a:cubicBezTo>
                    <a:pt x="17" y="6"/>
                    <a:pt x="28" y="11"/>
                    <a:pt x="38" y="16"/>
                  </a:cubicBezTo>
                  <a:cubicBezTo>
                    <a:pt x="39" y="16"/>
                    <a:pt x="40" y="18"/>
                    <a:pt x="40" y="2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09" name="Freeform 28">
              <a:extLst>
                <a:ext uri="{FF2B5EF4-FFF2-40B4-BE49-F238E27FC236}">
                  <a16:creationId xmlns:a16="http://schemas.microsoft.com/office/drawing/2014/main" id="{B652B952-E56B-4F59-A996-2A89C2B8A3DD}"/>
                </a:ext>
              </a:extLst>
            </p:cNvPr>
            <p:cNvSpPr/>
            <p:nvPr/>
          </p:nvSpPr>
          <p:spPr bwMode="auto">
            <a:xfrm>
              <a:off x="8917697" y="2368735"/>
              <a:ext cx="200604" cy="200604"/>
            </a:xfrm>
            <a:custGeom>
              <a:avLst/>
              <a:gdLst>
                <a:gd name="T0" fmla="*/ 29 w 35"/>
                <a:gd name="T1" fmla="*/ 35 h 35"/>
                <a:gd name="T2" fmla="*/ 25 w 35"/>
                <a:gd name="T3" fmla="*/ 32 h 35"/>
                <a:gd name="T4" fmla="*/ 4 w 35"/>
                <a:gd name="T5" fmla="*/ 10 h 35"/>
                <a:gd name="T6" fmla="*/ 2 w 35"/>
                <a:gd name="T7" fmla="*/ 3 h 35"/>
                <a:gd name="T8" fmla="*/ 10 w 35"/>
                <a:gd name="T9" fmla="*/ 4 h 35"/>
                <a:gd name="T10" fmla="*/ 32 w 35"/>
                <a:gd name="T11" fmla="*/ 27 h 35"/>
                <a:gd name="T12" fmla="*/ 33 w 35"/>
                <a:gd name="T13" fmla="*/ 33 h 35"/>
                <a:gd name="T14" fmla="*/ 29 w 35"/>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5">
                  <a:moveTo>
                    <a:pt x="29" y="35"/>
                  </a:moveTo>
                  <a:cubicBezTo>
                    <a:pt x="27" y="35"/>
                    <a:pt x="26" y="33"/>
                    <a:pt x="25" y="32"/>
                  </a:cubicBezTo>
                  <a:cubicBezTo>
                    <a:pt x="18" y="25"/>
                    <a:pt x="11" y="18"/>
                    <a:pt x="4" y="10"/>
                  </a:cubicBezTo>
                  <a:cubicBezTo>
                    <a:pt x="2" y="8"/>
                    <a:pt x="0" y="6"/>
                    <a:pt x="2" y="3"/>
                  </a:cubicBezTo>
                  <a:cubicBezTo>
                    <a:pt x="5" y="0"/>
                    <a:pt x="8" y="1"/>
                    <a:pt x="10" y="4"/>
                  </a:cubicBezTo>
                  <a:cubicBezTo>
                    <a:pt x="17" y="11"/>
                    <a:pt x="25" y="19"/>
                    <a:pt x="32" y="27"/>
                  </a:cubicBezTo>
                  <a:cubicBezTo>
                    <a:pt x="34" y="28"/>
                    <a:pt x="35" y="31"/>
                    <a:pt x="33" y="33"/>
                  </a:cubicBezTo>
                  <a:cubicBezTo>
                    <a:pt x="32" y="34"/>
                    <a:pt x="31" y="35"/>
                    <a:pt x="29" y="35"/>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10" name="Freeform 29">
              <a:extLst>
                <a:ext uri="{FF2B5EF4-FFF2-40B4-BE49-F238E27FC236}">
                  <a16:creationId xmlns:a16="http://schemas.microsoft.com/office/drawing/2014/main" id="{6839E589-BCAC-4B52-86CF-14B846E86E54}"/>
                </a:ext>
              </a:extLst>
            </p:cNvPr>
            <p:cNvSpPr/>
            <p:nvPr/>
          </p:nvSpPr>
          <p:spPr bwMode="auto">
            <a:xfrm>
              <a:off x="9182381" y="2672426"/>
              <a:ext cx="158810" cy="222893"/>
            </a:xfrm>
            <a:custGeom>
              <a:avLst/>
              <a:gdLst>
                <a:gd name="T0" fmla="*/ 28 w 28"/>
                <a:gd name="T1" fmla="*/ 34 h 39"/>
                <a:gd name="T2" fmla="*/ 25 w 28"/>
                <a:gd name="T3" fmla="*/ 38 h 39"/>
                <a:gd name="T4" fmla="*/ 20 w 28"/>
                <a:gd name="T5" fmla="*/ 37 h 39"/>
                <a:gd name="T6" fmla="*/ 1 w 28"/>
                <a:gd name="T7" fmla="*/ 7 h 39"/>
                <a:gd name="T8" fmla="*/ 2 w 28"/>
                <a:gd name="T9" fmla="*/ 2 h 39"/>
                <a:gd name="T10" fmla="*/ 8 w 28"/>
                <a:gd name="T11" fmla="*/ 2 h 39"/>
                <a:gd name="T12" fmla="*/ 28 w 28"/>
                <a:gd name="T13" fmla="*/ 33 h 39"/>
                <a:gd name="T14" fmla="*/ 28 w 28"/>
                <a:gd name="T15" fmla="*/ 3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9">
                  <a:moveTo>
                    <a:pt x="28" y="34"/>
                  </a:moveTo>
                  <a:cubicBezTo>
                    <a:pt x="28" y="36"/>
                    <a:pt x="27" y="38"/>
                    <a:pt x="25" y="38"/>
                  </a:cubicBezTo>
                  <a:cubicBezTo>
                    <a:pt x="23" y="39"/>
                    <a:pt x="21" y="38"/>
                    <a:pt x="20" y="37"/>
                  </a:cubicBezTo>
                  <a:cubicBezTo>
                    <a:pt x="14" y="27"/>
                    <a:pt x="7" y="17"/>
                    <a:pt x="1" y="7"/>
                  </a:cubicBezTo>
                  <a:cubicBezTo>
                    <a:pt x="0" y="5"/>
                    <a:pt x="1" y="3"/>
                    <a:pt x="2" y="2"/>
                  </a:cubicBezTo>
                  <a:cubicBezTo>
                    <a:pt x="4" y="0"/>
                    <a:pt x="6" y="0"/>
                    <a:pt x="8" y="2"/>
                  </a:cubicBezTo>
                  <a:cubicBezTo>
                    <a:pt x="15" y="12"/>
                    <a:pt x="22" y="22"/>
                    <a:pt x="28" y="33"/>
                  </a:cubicBezTo>
                  <a:cubicBezTo>
                    <a:pt x="28" y="33"/>
                    <a:pt x="28" y="34"/>
                    <a:pt x="28" y="34"/>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11" name="Freeform 30">
              <a:extLst>
                <a:ext uri="{FF2B5EF4-FFF2-40B4-BE49-F238E27FC236}">
                  <a16:creationId xmlns:a16="http://schemas.microsoft.com/office/drawing/2014/main" id="{0D57CD3C-2E58-4DC8-91C5-AE19AC621A0D}"/>
                </a:ext>
              </a:extLst>
            </p:cNvPr>
            <p:cNvSpPr/>
            <p:nvPr/>
          </p:nvSpPr>
          <p:spPr bwMode="auto">
            <a:xfrm>
              <a:off x="9541797" y="3795250"/>
              <a:ext cx="61296" cy="245182"/>
            </a:xfrm>
            <a:custGeom>
              <a:avLst/>
              <a:gdLst>
                <a:gd name="T0" fmla="*/ 11 w 11"/>
                <a:gd name="T1" fmla="*/ 19 h 43"/>
                <a:gd name="T2" fmla="*/ 9 w 11"/>
                <a:gd name="T3" fmla="*/ 38 h 43"/>
                <a:gd name="T4" fmla="*/ 5 w 11"/>
                <a:gd name="T5" fmla="*/ 43 h 43"/>
                <a:gd name="T6" fmla="*/ 0 w 11"/>
                <a:gd name="T7" fmla="*/ 37 h 43"/>
                <a:gd name="T8" fmla="*/ 1 w 11"/>
                <a:gd name="T9" fmla="*/ 5 h 43"/>
                <a:gd name="T10" fmla="*/ 6 w 11"/>
                <a:gd name="T11" fmla="*/ 0 h 43"/>
                <a:gd name="T12" fmla="*/ 10 w 11"/>
                <a:gd name="T13" fmla="*/ 4 h 43"/>
                <a:gd name="T14" fmla="*/ 10 w 11"/>
                <a:gd name="T15" fmla="*/ 19 h 43"/>
                <a:gd name="T16" fmla="*/ 11 w 11"/>
                <a:gd name="T17"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3">
                  <a:moveTo>
                    <a:pt x="11" y="19"/>
                  </a:moveTo>
                  <a:cubicBezTo>
                    <a:pt x="10" y="25"/>
                    <a:pt x="10" y="31"/>
                    <a:pt x="9" y="38"/>
                  </a:cubicBezTo>
                  <a:cubicBezTo>
                    <a:pt x="9" y="40"/>
                    <a:pt x="8" y="43"/>
                    <a:pt x="5" y="43"/>
                  </a:cubicBezTo>
                  <a:cubicBezTo>
                    <a:pt x="1" y="43"/>
                    <a:pt x="0" y="40"/>
                    <a:pt x="0" y="37"/>
                  </a:cubicBezTo>
                  <a:cubicBezTo>
                    <a:pt x="1" y="26"/>
                    <a:pt x="1" y="15"/>
                    <a:pt x="1" y="5"/>
                  </a:cubicBezTo>
                  <a:cubicBezTo>
                    <a:pt x="2" y="2"/>
                    <a:pt x="3" y="0"/>
                    <a:pt x="6" y="0"/>
                  </a:cubicBezTo>
                  <a:cubicBezTo>
                    <a:pt x="9" y="0"/>
                    <a:pt x="10" y="2"/>
                    <a:pt x="10" y="4"/>
                  </a:cubicBezTo>
                  <a:cubicBezTo>
                    <a:pt x="10" y="9"/>
                    <a:pt x="10" y="14"/>
                    <a:pt x="10" y="19"/>
                  </a:cubicBezTo>
                  <a:cubicBezTo>
                    <a:pt x="10" y="19"/>
                    <a:pt x="10" y="19"/>
                    <a:pt x="11" y="1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12" name="Freeform 31">
              <a:extLst>
                <a:ext uri="{FF2B5EF4-FFF2-40B4-BE49-F238E27FC236}">
                  <a16:creationId xmlns:a16="http://schemas.microsoft.com/office/drawing/2014/main" id="{A8C352B1-1350-4B06-A6A8-3E6A13503277}"/>
                </a:ext>
              </a:extLst>
            </p:cNvPr>
            <p:cNvSpPr/>
            <p:nvPr/>
          </p:nvSpPr>
          <p:spPr bwMode="auto">
            <a:xfrm>
              <a:off x="8154288" y="5653620"/>
              <a:ext cx="239610" cy="114234"/>
            </a:xfrm>
            <a:custGeom>
              <a:avLst/>
              <a:gdLst>
                <a:gd name="T0" fmla="*/ 6 w 42"/>
                <a:gd name="T1" fmla="*/ 20 h 20"/>
                <a:gd name="T2" fmla="*/ 1 w 42"/>
                <a:gd name="T3" fmla="*/ 17 h 20"/>
                <a:gd name="T4" fmla="*/ 3 w 42"/>
                <a:gd name="T5" fmla="*/ 12 h 20"/>
                <a:gd name="T6" fmla="*/ 36 w 42"/>
                <a:gd name="T7" fmla="*/ 0 h 20"/>
                <a:gd name="T8" fmla="*/ 41 w 42"/>
                <a:gd name="T9" fmla="*/ 2 h 20"/>
                <a:gd name="T10" fmla="*/ 40 w 42"/>
                <a:gd name="T11" fmla="*/ 8 h 20"/>
                <a:gd name="T12" fmla="*/ 6 w 42"/>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2" h="20">
                  <a:moveTo>
                    <a:pt x="6" y="20"/>
                  </a:moveTo>
                  <a:cubicBezTo>
                    <a:pt x="3" y="20"/>
                    <a:pt x="1" y="20"/>
                    <a:pt x="1" y="17"/>
                  </a:cubicBezTo>
                  <a:cubicBezTo>
                    <a:pt x="0" y="15"/>
                    <a:pt x="1" y="13"/>
                    <a:pt x="3" y="12"/>
                  </a:cubicBezTo>
                  <a:cubicBezTo>
                    <a:pt x="14" y="8"/>
                    <a:pt x="25" y="4"/>
                    <a:pt x="36" y="0"/>
                  </a:cubicBezTo>
                  <a:cubicBezTo>
                    <a:pt x="38" y="0"/>
                    <a:pt x="40" y="0"/>
                    <a:pt x="41" y="2"/>
                  </a:cubicBezTo>
                  <a:cubicBezTo>
                    <a:pt x="42" y="4"/>
                    <a:pt x="42" y="7"/>
                    <a:pt x="40" y="8"/>
                  </a:cubicBezTo>
                  <a:cubicBezTo>
                    <a:pt x="29" y="13"/>
                    <a:pt x="17" y="17"/>
                    <a:pt x="6" y="2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13" name="Freeform 32">
              <a:extLst>
                <a:ext uri="{FF2B5EF4-FFF2-40B4-BE49-F238E27FC236}">
                  <a16:creationId xmlns:a16="http://schemas.microsoft.com/office/drawing/2014/main" id="{ACEE6DF5-CFB8-4FE5-969C-AE96C1A555AB}"/>
                </a:ext>
              </a:extLst>
            </p:cNvPr>
            <p:cNvSpPr/>
            <p:nvPr/>
          </p:nvSpPr>
          <p:spPr bwMode="auto">
            <a:xfrm>
              <a:off x="7371376" y="5795715"/>
              <a:ext cx="228465" cy="75227"/>
            </a:xfrm>
            <a:custGeom>
              <a:avLst/>
              <a:gdLst>
                <a:gd name="T0" fmla="*/ 17 w 40"/>
                <a:gd name="T1" fmla="*/ 1 h 13"/>
                <a:gd name="T2" fmla="*/ 35 w 40"/>
                <a:gd name="T3" fmla="*/ 2 h 13"/>
                <a:gd name="T4" fmla="*/ 39 w 40"/>
                <a:gd name="T5" fmla="*/ 8 h 13"/>
                <a:gd name="T6" fmla="*/ 34 w 40"/>
                <a:gd name="T7" fmla="*/ 11 h 13"/>
                <a:gd name="T8" fmla="*/ 7 w 40"/>
                <a:gd name="T9" fmla="*/ 10 h 13"/>
                <a:gd name="T10" fmla="*/ 1 w 40"/>
                <a:gd name="T11" fmla="*/ 5 h 13"/>
                <a:gd name="T12" fmla="*/ 8 w 40"/>
                <a:gd name="T13" fmla="*/ 1 h 13"/>
                <a:gd name="T14" fmla="*/ 17 w 40"/>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3">
                  <a:moveTo>
                    <a:pt x="17" y="1"/>
                  </a:moveTo>
                  <a:cubicBezTo>
                    <a:pt x="23" y="2"/>
                    <a:pt x="29" y="2"/>
                    <a:pt x="35" y="2"/>
                  </a:cubicBezTo>
                  <a:cubicBezTo>
                    <a:pt x="40" y="2"/>
                    <a:pt x="39" y="6"/>
                    <a:pt x="39" y="8"/>
                  </a:cubicBezTo>
                  <a:cubicBezTo>
                    <a:pt x="40" y="13"/>
                    <a:pt x="36" y="11"/>
                    <a:pt x="34" y="11"/>
                  </a:cubicBezTo>
                  <a:cubicBezTo>
                    <a:pt x="25" y="11"/>
                    <a:pt x="16" y="12"/>
                    <a:pt x="7" y="10"/>
                  </a:cubicBezTo>
                  <a:cubicBezTo>
                    <a:pt x="4" y="9"/>
                    <a:pt x="0" y="9"/>
                    <a:pt x="1" y="5"/>
                  </a:cubicBezTo>
                  <a:cubicBezTo>
                    <a:pt x="1" y="0"/>
                    <a:pt x="5" y="1"/>
                    <a:pt x="8" y="1"/>
                  </a:cubicBezTo>
                  <a:cubicBezTo>
                    <a:pt x="11" y="1"/>
                    <a:pt x="14" y="1"/>
                    <a:pt x="17" y="1"/>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14" name="Freeform 33">
              <a:extLst>
                <a:ext uri="{FF2B5EF4-FFF2-40B4-BE49-F238E27FC236}">
                  <a16:creationId xmlns:a16="http://schemas.microsoft.com/office/drawing/2014/main" id="{7EC616E3-0348-4E48-9E76-63B504A31BDD}"/>
                </a:ext>
              </a:extLst>
            </p:cNvPr>
            <p:cNvSpPr/>
            <p:nvPr/>
          </p:nvSpPr>
          <p:spPr bwMode="auto">
            <a:xfrm>
              <a:off x="9199098" y="4377558"/>
              <a:ext cx="119804" cy="239610"/>
            </a:xfrm>
            <a:custGeom>
              <a:avLst/>
              <a:gdLst>
                <a:gd name="T0" fmla="*/ 21 w 21"/>
                <a:gd name="T1" fmla="*/ 42 h 42"/>
                <a:gd name="T2" fmla="*/ 13 w 21"/>
                <a:gd name="T3" fmla="*/ 33 h 42"/>
                <a:gd name="T4" fmla="*/ 11 w 21"/>
                <a:gd name="T5" fmla="*/ 36 h 42"/>
                <a:gd name="T6" fmla="*/ 8 w 21"/>
                <a:gd name="T7" fmla="*/ 32 h 42"/>
                <a:gd name="T8" fmla="*/ 1 w 21"/>
                <a:gd name="T9" fmla="*/ 9 h 42"/>
                <a:gd name="T10" fmla="*/ 1 w 21"/>
                <a:gd name="T11" fmla="*/ 5 h 42"/>
                <a:gd name="T12" fmla="*/ 9 w 21"/>
                <a:gd name="T13" fmla="*/ 0 h 42"/>
                <a:gd name="T14" fmla="*/ 21 w 21"/>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1" y="42"/>
                  </a:moveTo>
                  <a:cubicBezTo>
                    <a:pt x="20" y="38"/>
                    <a:pt x="18" y="34"/>
                    <a:pt x="13" y="33"/>
                  </a:cubicBezTo>
                  <a:cubicBezTo>
                    <a:pt x="10" y="33"/>
                    <a:pt x="12" y="35"/>
                    <a:pt x="11" y="36"/>
                  </a:cubicBezTo>
                  <a:cubicBezTo>
                    <a:pt x="8" y="36"/>
                    <a:pt x="8" y="34"/>
                    <a:pt x="8" y="32"/>
                  </a:cubicBezTo>
                  <a:cubicBezTo>
                    <a:pt x="6" y="24"/>
                    <a:pt x="4" y="17"/>
                    <a:pt x="1" y="9"/>
                  </a:cubicBezTo>
                  <a:cubicBezTo>
                    <a:pt x="0" y="8"/>
                    <a:pt x="0" y="6"/>
                    <a:pt x="1" y="5"/>
                  </a:cubicBezTo>
                  <a:cubicBezTo>
                    <a:pt x="5" y="8"/>
                    <a:pt x="7" y="6"/>
                    <a:pt x="9" y="0"/>
                  </a:cubicBezTo>
                  <a:cubicBezTo>
                    <a:pt x="14" y="13"/>
                    <a:pt x="19" y="27"/>
                    <a:pt x="21" y="4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15" name="Freeform 34">
              <a:extLst>
                <a:ext uri="{FF2B5EF4-FFF2-40B4-BE49-F238E27FC236}">
                  <a16:creationId xmlns:a16="http://schemas.microsoft.com/office/drawing/2014/main" id="{3683C8A0-7A28-4363-9DAC-298AA2FE88A9}"/>
                </a:ext>
              </a:extLst>
            </p:cNvPr>
            <p:cNvSpPr/>
            <p:nvPr/>
          </p:nvSpPr>
          <p:spPr bwMode="auto">
            <a:xfrm>
              <a:off x="9369055" y="3009553"/>
              <a:ext cx="125376" cy="222893"/>
            </a:xfrm>
            <a:custGeom>
              <a:avLst/>
              <a:gdLst>
                <a:gd name="T0" fmla="*/ 12 w 22"/>
                <a:gd name="T1" fmla="*/ 32 h 39"/>
                <a:gd name="T2" fmla="*/ 4 w 22"/>
                <a:gd name="T3" fmla="*/ 11 h 39"/>
                <a:gd name="T4" fmla="*/ 5 w 22"/>
                <a:gd name="T5" fmla="*/ 2 h 39"/>
                <a:gd name="T6" fmla="*/ 12 w 22"/>
                <a:gd name="T7" fmla="*/ 8 h 39"/>
                <a:gd name="T8" fmla="*/ 18 w 22"/>
                <a:gd name="T9" fmla="*/ 23 h 39"/>
                <a:gd name="T10" fmla="*/ 22 w 22"/>
                <a:gd name="T11" fmla="*/ 34 h 39"/>
                <a:gd name="T12" fmla="*/ 14 w 22"/>
                <a:gd name="T13" fmla="*/ 35 h 39"/>
                <a:gd name="T14" fmla="*/ 12 w 22"/>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9">
                  <a:moveTo>
                    <a:pt x="12" y="32"/>
                  </a:moveTo>
                  <a:cubicBezTo>
                    <a:pt x="9" y="25"/>
                    <a:pt x="6" y="18"/>
                    <a:pt x="4" y="11"/>
                  </a:cubicBezTo>
                  <a:cubicBezTo>
                    <a:pt x="2" y="8"/>
                    <a:pt x="0" y="4"/>
                    <a:pt x="5" y="2"/>
                  </a:cubicBezTo>
                  <a:cubicBezTo>
                    <a:pt x="9" y="0"/>
                    <a:pt x="11" y="5"/>
                    <a:pt x="12" y="8"/>
                  </a:cubicBezTo>
                  <a:cubicBezTo>
                    <a:pt x="13" y="14"/>
                    <a:pt x="13" y="19"/>
                    <a:pt x="18" y="23"/>
                  </a:cubicBezTo>
                  <a:cubicBezTo>
                    <a:pt x="19" y="27"/>
                    <a:pt x="20" y="30"/>
                    <a:pt x="22" y="34"/>
                  </a:cubicBezTo>
                  <a:cubicBezTo>
                    <a:pt x="19" y="38"/>
                    <a:pt x="17" y="39"/>
                    <a:pt x="14" y="35"/>
                  </a:cubicBezTo>
                  <a:cubicBezTo>
                    <a:pt x="14" y="34"/>
                    <a:pt x="13" y="33"/>
                    <a:pt x="12" y="3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16" name="Freeform 35">
              <a:extLst>
                <a:ext uri="{FF2B5EF4-FFF2-40B4-BE49-F238E27FC236}">
                  <a16:creationId xmlns:a16="http://schemas.microsoft.com/office/drawing/2014/main" id="{95EB7898-6D64-40C4-BA06-BB8DF12A5F8C}"/>
                </a:ext>
              </a:extLst>
            </p:cNvPr>
            <p:cNvSpPr/>
            <p:nvPr/>
          </p:nvSpPr>
          <p:spPr bwMode="auto">
            <a:xfrm>
              <a:off x="8318671" y="4285615"/>
              <a:ext cx="91942" cy="206176"/>
            </a:xfrm>
            <a:custGeom>
              <a:avLst/>
              <a:gdLst>
                <a:gd name="T0" fmla="*/ 5 w 16"/>
                <a:gd name="T1" fmla="*/ 2 h 36"/>
                <a:gd name="T2" fmla="*/ 13 w 16"/>
                <a:gd name="T3" fmla="*/ 0 h 36"/>
                <a:gd name="T4" fmla="*/ 14 w 16"/>
                <a:gd name="T5" fmla="*/ 11 h 36"/>
                <a:gd name="T6" fmla="*/ 11 w 16"/>
                <a:gd name="T7" fmla="*/ 27 h 36"/>
                <a:gd name="T8" fmla="*/ 4 w 16"/>
                <a:gd name="T9" fmla="*/ 25 h 36"/>
                <a:gd name="T10" fmla="*/ 0 w 16"/>
                <a:gd name="T11" fmla="*/ 36 h 36"/>
                <a:gd name="T12" fmla="*/ 5 w 16"/>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16" h="36">
                  <a:moveTo>
                    <a:pt x="5" y="2"/>
                  </a:moveTo>
                  <a:cubicBezTo>
                    <a:pt x="8" y="3"/>
                    <a:pt x="10" y="1"/>
                    <a:pt x="13" y="0"/>
                  </a:cubicBezTo>
                  <a:cubicBezTo>
                    <a:pt x="16" y="4"/>
                    <a:pt x="14" y="7"/>
                    <a:pt x="14" y="11"/>
                  </a:cubicBezTo>
                  <a:cubicBezTo>
                    <a:pt x="13" y="16"/>
                    <a:pt x="14" y="22"/>
                    <a:pt x="11" y="27"/>
                  </a:cubicBezTo>
                  <a:cubicBezTo>
                    <a:pt x="8" y="28"/>
                    <a:pt x="6" y="27"/>
                    <a:pt x="4" y="25"/>
                  </a:cubicBezTo>
                  <a:cubicBezTo>
                    <a:pt x="2" y="28"/>
                    <a:pt x="5" y="33"/>
                    <a:pt x="0" y="36"/>
                  </a:cubicBezTo>
                  <a:cubicBezTo>
                    <a:pt x="0" y="24"/>
                    <a:pt x="3" y="13"/>
                    <a:pt x="5" y="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17" name="Freeform 36">
              <a:extLst>
                <a:ext uri="{FF2B5EF4-FFF2-40B4-BE49-F238E27FC236}">
                  <a16:creationId xmlns:a16="http://schemas.microsoft.com/office/drawing/2014/main" id="{7D4E0C52-96F4-443E-A38A-FAC59E093382}"/>
                </a:ext>
              </a:extLst>
            </p:cNvPr>
            <p:cNvSpPr/>
            <p:nvPr/>
          </p:nvSpPr>
          <p:spPr bwMode="auto">
            <a:xfrm>
              <a:off x="7764226" y="5784570"/>
              <a:ext cx="161597" cy="66868"/>
            </a:xfrm>
            <a:custGeom>
              <a:avLst/>
              <a:gdLst>
                <a:gd name="T0" fmla="*/ 28 w 28"/>
                <a:gd name="T1" fmla="*/ 8 h 12"/>
                <a:gd name="T2" fmla="*/ 7 w 28"/>
                <a:gd name="T3" fmla="*/ 12 h 12"/>
                <a:gd name="T4" fmla="*/ 1 w 28"/>
                <a:gd name="T5" fmla="*/ 7 h 12"/>
                <a:gd name="T6" fmla="*/ 6 w 28"/>
                <a:gd name="T7" fmla="*/ 2 h 12"/>
                <a:gd name="T8" fmla="*/ 19 w 28"/>
                <a:gd name="T9" fmla="*/ 1 h 12"/>
                <a:gd name="T10" fmla="*/ 28 w 28"/>
                <a:gd name="T11" fmla="*/ 8 h 12"/>
              </a:gdLst>
              <a:ahLst/>
              <a:cxnLst>
                <a:cxn ang="0">
                  <a:pos x="T0" y="T1"/>
                </a:cxn>
                <a:cxn ang="0">
                  <a:pos x="T2" y="T3"/>
                </a:cxn>
                <a:cxn ang="0">
                  <a:pos x="T4" y="T5"/>
                </a:cxn>
                <a:cxn ang="0">
                  <a:pos x="T6" y="T7"/>
                </a:cxn>
                <a:cxn ang="0">
                  <a:pos x="T8" y="T9"/>
                </a:cxn>
                <a:cxn ang="0">
                  <a:pos x="T10" y="T11"/>
                </a:cxn>
              </a:cxnLst>
              <a:rect l="0" t="0" r="r" b="b"/>
              <a:pathLst>
                <a:path w="28" h="12">
                  <a:moveTo>
                    <a:pt x="28" y="8"/>
                  </a:moveTo>
                  <a:cubicBezTo>
                    <a:pt x="21" y="9"/>
                    <a:pt x="14" y="11"/>
                    <a:pt x="7" y="12"/>
                  </a:cubicBezTo>
                  <a:cubicBezTo>
                    <a:pt x="4" y="12"/>
                    <a:pt x="1" y="11"/>
                    <a:pt x="1" y="7"/>
                  </a:cubicBezTo>
                  <a:cubicBezTo>
                    <a:pt x="0" y="3"/>
                    <a:pt x="3" y="2"/>
                    <a:pt x="6" y="2"/>
                  </a:cubicBezTo>
                  <a:cubicBezTo>
                    <a:pt x="11" y="2"/>
                    <a:pt x="15" y="0"/>
                    <a:pt x="19" y="1"/>
                  </a:cubicBezTo>
                  <a:cubicBezTo>
                    <a:pt x="22" y="4"/>
                    <a:pt x="26" y="5"/>
                    <a:pt x="28" y="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18" name="Freeform 37">
              <a:extLst>
                <a:ext uri="{FF2B5EF4-FFF2-40B4-BE49-F238E27FC236}">
                  <a16:creationId xmlns:a16="http://schemas.microsoft.com/office/drawing/2014/main" id="{1971B590-B4A6-4C75-840D-1E0CDC01B181}"/>
                </a:ext>
              </a:extLst>
            </p:cNvPr>
            <p:cNvSpPr/>
            <p:nvPr/>
          </p:nvSpPr>
          <p:spPr bwMode="auto">
            <a:xfrm>
              <a:off x="5942076" y="4502936"/>
              <a:ext cx="217321" cy="86372"/>
            </a:xfrm>
            <a:custGeom>
              <a:avLst/>
              <a:gdLst>
                <a:gd name="T0" fmla="*/ 38 w 38"/>
                <a:gd name="T1" fmla="*/ 7 h 15"/>
                <a:gd name="T2" fmla="*/ 9 w 38"/>
                <a:gd name="T3" fmla="*/ 13 h 15"/>
                <a:gd name="T4" fmla="*/ 7 w 38"/>
                <a:gd name="T5" fmla="*/ 15 h 15"/>
                <a:gd name="T6" fmla="*/ 0 w 38"/>
                <a:gd name="T7" fmla="*/ 2 h 15"/>
                <a:gd name="T8" fmla="*/ 0 w 38"/>
                <a:gd name="T9" fmla="*/ 1 h 15"/>
                <a:gd name="T10" fmla="*/ 4 w 38"/>
                <a:gd name="T11" fmla="*/ 2 h 15"/>
                <a:gd name="T12" fmla="*/ 9 w 38"/>
                <a:gd name="T13" fmla="*/ 1 h 15"/>
                <a:gd name="T14" fmla="*/ 32 w 38"/>
                <a:gd name="T15" fmla="*/ 5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cubicBezTo>
                    <a:pt x="28" y="5"/>
                    <a:pt x="19" y="13"/>
                    <a:pt x="9" y="13"/>
                  </a:cubicBezTo>
                  <a:cubicBezTo>
                    <a:pt x="8" y="13"/>
                    <a:pt x="8" y="14"/>
                    <a:pt x="7" y="15"/>
                  </a:cubicBezTo>
                  <a:cubicBezTo>
                    <a:pt x="5" y="10"/>
                    <a:pt x="0" y="7"/>
                    <a:pt x="0" y="2"/>
                  </a:cubicBezTo>
                  <a:cubicBezTo>
                    <a:pt x="0" y="1"/>
                    <a:pt x="0" y="1"/>
                    <a:pt x="0" y="1"/>
                  </a:cubicBezTo>
                  <a:cubicBezTo>
                    <a:pt x="2" y="0"/>
                    <a:pt x="3" y="1"/>
                    <a:pt x="4" y="2"/>
                  </a:cubicBezTo>
                  <a:cubicBezTo>
                    <a:pt x="6" y="4"/>
                    <a:pt x="7" y="1"/>
                    <a:pt x="9" y="1"/>
                  </a:cubicBezTo>
                  <a:cubicBezTo>
                    <a:pt x="16" y="4"/>
                    <a:pt x="24" y="4"/>
                    <a:pt x="32" y="5"/>
                  </a:cubicBezTo>
                  <a:cubicBezTo>
                    <a:pt x="35" y="5"/>
                    <a:pt x="37" y="4"/>
                    <a:pt x="38" y="7"/>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19" name="Freeform 38">
              <a:extLst>
                <a:ext uri="{FF2B5EF4-FFF2-40B4-BE49-F238E27FC236}">
                  <a16:creationId xmlns:a16="http://schemas.microsoft.com/office/drawing/2014/main" id="{EB6F86BD-E367-474D-B745-05AEB200B378}"/>
                </a:ext>
              </a:extLst>
            </p:cNvPr>
            <p:cNvSpPr/>
            <p:nvPr/>
          </p:nvSpPr>
          <p:spPr bwMode="auto">
            <a:xfrm>
              <a:off x="9633740" y="2906464"/>
              <a:ext cx="94730" cy="167170"/>
            </a:xfrm>
            <a:custGeom>
              <a:avLst/>
              <a:gdLst>
                <a:gd name="T0" fmla="*/ 14 w 17"/>
                <a:gd name="T1" fmla="*/ 29 h 29"/>
                <a:gd name="T2" fmla="*/ 0 w 17"/>
                <a:gd name="T3" fmla="*/ 10 h 29"/>
                <a:gd name="T4" fmla="*/ 7 w 17"/>
                <a:gd name="T5" fmla="*/ 11 h 29"/>
                <a:gd name="T6" fmla="*/ 8 w 17"/>
                <a:gd name="T7" fmla="*/ 0 h 29"/>
                <a:gd name="T8" fmla="*/ 10 w 17"/>
                <a:gd name="T9" fmla="*/ 1 h 29"/>
                <a:gd name="T10" fmla="*/ 17 w 17"/>
                <a:gd name="T11" fmla="*/ 20 h 29"/>
                <a:gd name="T12" fmla="*/ 14 w 17"/>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7" h="28">
                  <a:moveTo>
                    <a:pt x="14" y="29"/>
                  </a:moveTo>
                  <a:cubicBezTo>
                    <a:pt x="7" y="25"/>
                    <a:pt x="2" y="19"/>
                    <a:pt x="0" y="10"/>
                  </a:cubicBezTo>
                  <a:cubicBezTo>
                    <a:pt x="2" y="8"/>
                    <a:pt x="4" y="11"/>
                    <a:pt x="7" y="11"/>
                  </a:cubicBezTo>
                  <a:cubicBezTo>
                    <a:pt x="7" y="7"/>
                    <a:pt x="5" y="3"/>
                    <a:pt x="8" y="0"/>
                  </a:cubicBezTo>
                  <a:cubicBezTo>
                    <a:pt x="9" y="0"/>
                    <a:pt x="9" y="0"/>
                    <a:pt x="10" y="1"/>
                  </a:cubicBezTo>
                  <a:cubicBezTo>
                    <a:pt x="10" y="8"/>
                    <a:pt x="14" y="14"/>
                    <a:pt x="17" y="20"/>
                  </a:cubicBezTo>
                  <a:cubicBezTo>
                    <a:pt x="15" y="23"/>
                    <a:pt x="16" y="26"/>
                    <a:pt x="14" y="2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20" name="Freeform 39">
              <a:extLst>
                <a:ext uri="{FF2B5EF4-FFF2-40B4-BE49-F238E27FC236}">
                  <a16:creationId xmlns:a16="http://schemas.microsoft.com/office/drawing/2014/main" id="{1F90B3C4-49D0-4D3C-9B83-3C9CEE5F7976}"/>
                </a:ext>
              </a:extLst>
            </p:cNvPr>
            <p:cNvSpPr/>
            <p:nvPr/>
          </p:nvSpPr>
          <p:spPr bwMode="auto">
            <a:xfrm>
              <a:off x="6674835" y="4572589"/>
              <a:ext cx="119804" cy="83585"/>
            </a:xfrm>
            <a:custGeom>
              <a:avLst/>
              <a:gdLst>
                <a:gd name="T0" fmla="*/ 21 w 21"/>
                <a:gd name="T1" fmla="*/ 3 h 15"/>
                <a:gd name="T2" fmla="*/ 10 w 21"/>
                <a:gd name="T3" fmla="*/ 10 h 15"/>
                <a:gd name="T4" fmla="*/ 4 w 21"/>
                <a:gd name="T5" fmla="*/ 14 h 15"/>
                <a:gd name="T6" fmla="*/ 1 w 21"/>
                <a:gd name="T7" fmla="*/ 5 h 15"/>
                <a:gd name="T8" fmla="*/ 5 w 21"/>
                <a:gd name="T9" fmla="*/ 3 h 15"/>
                <a:gd name="T10" fmla="*/ 14 w 21"/>
                <a:gd name="T11" fmla="*/ 1 h 15"/>
                <a:gd name="T12" fmla="*/ 21 w 21"/>
                <a:gd name="T13" fmla="*/ 2 h 15"/>
                <a:gd name="T14" fmla="*/ 21 w 21"/>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5">
                  <a:moveTo>
                    <a:pt x="21" y="3"/>
                  </a:moveTo>
                  <a:cubicBezTo>
                    <a:pt x="18" y="6"/>
                    <a:pt x="14" y="8"/>
                    <a:pt x="10" y="10"/>
                  </a:cubicBezTo>
                  <a:cubicBezTo>
                    <a:pt x="8" y="12"/>
                    <a:pt x="7" y="15"/>
                    <a:pt x="4" y="14"/>
                  </a:cubicBezTo>
                  <a:cubicBezTo>
                    <a:pt x="1" y="12"/>
                    <a:pt x="2" y="8"/>
                    <a:pt x="1" y="5"/>
                  </a:cubicBezTo>
                  <a:cubicBezTo>
                    <a:pt x="0" y="4"/>
                    <a:pt x="3" y="3"/>
                    <a:pt x="5" y="3"/>
                  </a:cubicBezTo>
                  <a:cubicBezTo>
                    <a:pt x="8" y="3"/>
                    <a:pt x="11" y="3"/>
                    <a:pt x="14" y="1"/>
                  </a:cubicBezTo>
                  <a:cubicBezTo>
                    <a:pt x="16" y="1"/>
                    <a:pt x="19" y="0"/>
                    <a:pt x="21" y="2"/>
                  </a:cubicBezTo>
                  <a:cubicBezTo>
                    <a:pt x="21" y="2"/>
                    <a:pt x="21" y="2"/>
                    <a:pt x="21" y="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21" name="Freeform 40">
              <a:extLst>
                <a:ext uri="{FF2B5EF4-FFF2-40B4-BE49-F238E27FC236}">
                  <a16:creationId xmlns:a16="http://schemas.microsoft.com/office/drawing/2014/main" id="{35A68EC4-EEA0-4BBA-96D0-FE9255FA41EE}"/>
                </a:ext>
              </a:extLst>
            </p:cNvPr>
            <p:cNvSpPr/>
            <p:nvPr/>
          </p:nvSpPr>
          <p:spPr bwMode="auto">
            <a:xfrm>
              <a:off x="9622595" y="2884174"/>
              <a:ext cx="66868" cy="97517"/>
            </a:xfrm>
            <a:custGeom>
              <a:avLst/>
              <a:gdLst>
                <a:gd name="T0" fmla="*/ 11 w 12"/>
                <a:gd name="T1" fmla="*/ 4 h 17"/>
                <a:gd name="T2" fmla="*/ 11 w 12"/>
                <a:gd name="T3" fmla="*/ 17 h 17"/>
                <a:gd name="T4" fmla="*/ 2 w 12"/>
                <a:gd name="T5" fmla="*/ 14 h 17"/>
                <a:gd name="T6" fmla="*/ 3 w 12"/>
                <a:gd name="T7" fmla="*/ 0 h 17"/>
                <a:gd name="T8" fmla="*/ 10 w 12"/>
                <a:gd name="T9" fmla="*/ 2 h 17"/>
                <a:gd name="T10" fmla="*/ 11 w 12"/>
                <a:gd name="T11" fmla="*/ 4 h 17"/>
              </a:gdLst>
              <a:ahLst/>
              <a:cxnLst>
                <a:cxn ang="0">
                  <a:pos x="T0" y="T1"/>
                </a:cxn>
                <a:cxn ang="0">
                  <a:pos x="T2" y="T3"/>
                </a:cxn>
                <a:cxn ang="0">
                  <a:pos x="T4" y="T5"/>
                </a:cxn>
                <a:cxn ang="0">
                  <a:pos x="T6" y="T7"/>
                </a:cxn>
                <a:cxn ang="0">
                  <a:pos x="T8" y="T9"/>
                </a:cxn>
                <a:cxn ang="0">
                  <a:pos x="T10" y="T11"/>
                </a:cxn>
              </a:cxnLst>
              <a:rect l="0" t="0" r="r" b="b"/>
              <a:pathLst>
                <a:path w="12" h="17">
                  <a:moveTo>
                    <a:pt x="11" y="4"/>
                  </a:moveTo>
                  <a:cubicBezTo>
                    <a:pt x="9" y="8"/>
                    <a:pt x="10" y="13"/>
                    <a:pt x="11" y="17"/>
                  </a:cubicBezTo>
                  <a:cubicBezTo>
                    <a:pt x="7" y="17"/>
                    <a:pt x="5" y="14"/>
                    <a:pt x="2" y="14"/>
                  </a:cubicBezTo>
                  <a:cubicBezTo>
                    <a:pt x="0" y="10"/>
                    <a:pt x="0" y="5"/>
                    <a:pt x="3" y="0"/>
                  </a:cubicBezTo>
                  <a:cubicBezTo>
                    <a:pt x="6" y="0"/>
                    <a:pt x="8" y="1"/>
                    <a:pt x="10" y="2"/>
                  </a:cubicBezTo>
                  <a:cubicBezTo>
                    <a:pt x="11" y="2"/>
                    <a:pt x="12" y="3"/>
                    <a:pt x="11" y="4"/>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22" name="Freeform 41">
              <a:extLst>
                <a:ext uri="{FF2B5EF4-FFF2-40B4-BE49-F238E27FC236}">
                  <a16:creationId xmlns:a16="http://schemas.microsoft.com/office/drawing/2014/main" id="{41449568-070B-43AB-9643-83427018E378}"/>
                </a:ext>
              </a:extLst>
            </p:cNvPr>
            <p:cNvSpPr/>
            <p:nvPr/>
          </p:nvSpPr>
          <p:spPr bwMode="auto">
            <a:xfrm>
              <a:off x="7931395" y="5767854"/>
              <a:ext cx="83585" cy="61296"/>
            </a:xfrm>
            <a:custGeom>
              <a:avLst/>
              <a:gdLst>
                <a:gd name="T0" fmla="*/ 0 w 15"/>
                <a:gd name="T1" fmla="*/ 2 h 11"/>
                <a:gd name="T2" fmla="*/ 10 w 15"/>
                <a:gd name="T3" fmla="*/ 0 h 11"/>
                <a:gd name="T4" fmla="*/ 15 w 15"/>
                <a:gd name="T5" fmla="*/ 4 h 11"/>
                <a:gd name="T6" fmla="*/ 11 w 15"/>
                <a:gd name="T7" fmla="*/ 9 h 11"/>
                <a:gd name="T8" fmla="*/ 1 w 15"/>
                <a:gd name="T9" fmla="*/ 11 h 11"/>
                <a:gd name="T10" fmla="*/ 0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0" y="2"/>
                  </a:moveTo>
                  <a:cubicBezTo>
                    <a:pt x="3" y="0"/>
                    <a:pt x="6" y="2"/>
                    <a:pt x="10" y="0"/>
                  </a:cubicBezTo>
                  <a:cubicBezTo>
                    <a:pt x="12" y="0"/>
                    <a:pt x="14" y="1"/>
                    <a:pt x="15" y="4"/>
                  </a:cubicBezTo>
                  <a:cubicBezTo>
                    <a:pt x="15" y="7"/>
                    <a:pt x="14" y="9"/>
                    <a:pt x="11" y="9"/>
                  </a:cubicBezTo>
                  <a:cubicBezTo>
                    <a:pt x="8" y="10"/>
                    <a:pt x="4" y="11"/>
                    <a:pt x="1" y="11"/>
                  </a:cubicBezTo>
                  <a:cubicBezTo>
                    <a:pt x="0" y="8"/>
                    <a:pt x="1" y="5"/>
                    <a:pt x="0" y="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23" name="Freeform 42">
              <a:extLst>
                <a:ext uri="{FF2B5EF4-FFF2-40B4-BE49-F238E27FC236}">
                  <a16:creationId xmlns:a16="http://schemas.microsoft.com/office/drawing/2014/main" id="{3C988416-593F-48A3-AA57-8A15AC432763}"/>
                </a:ext>
              </a:extLst>
            </p:cNvPr>
            <p:cNvSpPr/>
            <p:nvPr/>
          </p:nvSpPr>
          <p:spPr bwMode="auto">
            <a:xfrm>
              <a:off x="8313099" y="4416564"/>
              <a:ext cx="69653" cy="103089"/>
            </a:xfrm>
            <a:custGeom>
              <a:avLst/>
              <a:gdLst>
                <a:gd name="T0" fmla="*/ 1 w 12"/>
                <a:gd name="T1" fmla="*/ 13 h 18"/>
                <a:gd name="T2" fmla="*/ 4 w 12"/>
                <a:gd name="T3" fmla="*/ 0 h 18"/>
                <a:gd name="T4" fmla="*/ 11 w 12"/>
                <a:gd name="T5" fmla="*/ 4 h 18"/>
                <a:gd name="T6" fmla="*/ 10 w 12"/>
                <a:gd name="T7" fmla="*/ 15 h 18"/>
                <a:gd name="T8" fmla="*/ 2 w 12"/>
                <a:gd name="T9" fmla="*/ 18 h 18"/>
                <a:gd name="T10" fmla="*/ 1 w 12"/>
                <a:gd name="T11" fmla="*/ 15 h 18"/>
                <a:gd name="T12" fmla="*/ 1 w 12"/>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1" y="13"/>
                  </a:moveTo>
                  <a:cubicBezTo>
                    <a:pt x="3" y="9"/>
                    <a:pt x="3" y="5"/>
                    <a:pt x="4" y="0"/>
                  </a:cubicBezTo>
                  <a:cubicBezTo>
                    <a:pt x="6" y="0"/>
                    <a:pt x="8" y="3"/>
                    <a:pt x="11" y="4"/>
                  </a:cubicBezTo>
                  <a:cubicBezTo>
                    <a:pt x="12" y="8"/>
                    <a:pt x="11" y="11"/>
                    <a:pt x="10" y="15"/>
                  </a:cubicBezTo>
                  <a:cubicBezTo>
                    <a:pt x="8" y="18"/>
                    <a:pt x="5" y="18"/>
                    <a:pt x="2" y="18"/>
                  </a:cubicBezTo>
                  <a:cubicBezTo>
                    <a:pt x="0" y="18"/>
                    <a:pt x="0" y="16"/>
                    <a:pt x="1" y="15"/>
                  </a:cubicBezTo>
                  <a:cubicBezTo>
                    <a:pt x="1" y="14"/>
                    <a:pt x="1" y="14"/>
                    <a:pt x="1" y="1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24" name="Freeform 43">
              <a:extLst>
                <a:ext uri="{FF2B5EF4-FFF2-40B4-BE49-F238E27FC236}">
                  <a16:creationId xmlns:a16="http://schemas.microsoft.com/office/drawing/2014/main" id="{2408B836-0A98-4ED0-8608-FFC8D41C64EF}"/>
                </a:ext>
              </a:extLst>
            </p:cNvPr>
            <p:cNvSpPr/>
            <p:nvPr/>
          </p:nvSpPr>
          <p:spPr bwMode="auto">
            <a:xfrm>
              <a:off x="7106691" y="5756709"/>
              <a:ext cx="91942" cy="61296"/>
            </a:xfrm>
            <a:custGeom>
              <a:avLst/>
              <a:gdLst>
                <a:gd name="T0" fmla="*/ 3 w 16"/>
                <a:gd name="T1" fmla="*/ 0 h 11"/>
                <a:gd name="T2" fmla="*/ 13 w 16"/>
                <a:gd name="T3" fmla="*/ 2 h 11"/>
                <a:gd name="T4" fmla="*/ 16 w 16"/>
                <a:gd name="T5" fmla="*/ 11 h 11"/>
                <a:gd name="T6" fmla="*/ 2 w 16"/>
                <a:gd name="T7" fmla="*/ 8 h 11"/>
                <a:gd name="T8" fmla="*/ 3 w 16"/>
                <a:gd name="T9" fmla="*/ 0 h 11"/>
              </a:gdLst>
              <a:ahLst/>
              <a:cxnLst>
                <a:cxn ang="0">
                  <a:pos x="T0" y="T1"/>
                </a:cxn>
                <a:cxn ang="0">
                  <a:pos x="T2" y="T3"/>
                </a:cxn>
                <a:cxn ang="0">
                  <a:pos x="T4" y="T5"/>
                </a:cxn>
                <a:cxn ang="0">
                  <a:pos x="T6" y="T7"/>
                </a:cxn>
                <a:cxn ang="0">
                  <a:pos x="T8" y="T9"/>
                </a:cxn>
              </a:cxnLst>
              <a:rect l="0" t="0" r="r" b="b"/>
              <a:pathLst>
                <a:path w="16" h="11">
                  <a:moveTo>
                    <a:pt x="3" y="0"/>
                  </a:moveTo>
                  <a:cubicBezTo>
                    <a:pt x="7" y="0"/>
                    <a:pt x="10" y="1"/>
                    <a:pt x="13" y="2"/>
                  </a:cubicBezTo>
                  <a:cubicBezTo>
                    <a:pt x="13" y="5"/>
                    <a:pt x="16" y="7"/>
                    <a:pt x="16" y="11"/>
                  </a:cubicBezTo>
                  <a:cubicBezTo>
                    <a:pt x="11" y="11"/>
                    <a:pt x="6" y="9"/>
                    <a:pt x="2" y="8"/>
                  </a:cubicBezTo>
                  <a:cubicBezTo>
                    <a:pt x="0" y="5"/>
                    <a:pt x="0" y="2"/>
                    <a:pt x="3"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25" name="Freeform 44">
              <a:extLst>
                <a:ext uri="{FF2B5EF4-FFF2-40B4-BE49-F238E27FC236}">
                  <a16:creationId xmlns:a16="http://schemas.microsoft.com/office/drawing/2014/main" id="{67979325-5E97-41C3-92DD-7052775F335E}"/>
                </a:ext>
              </a:extLst>
            </p:cNvPr>
            <p:cNvSpPr/>
            <p:nvPr/>
          </p:nvSpPr>
          <p:spPr bwMode="auto">
            <a:xfrm>
              <a:off x="9742401" y="3015125"/>
              <a:ext cx="94730" cy="80800"/>
            </a:xfrm>
            <a:custGeom>
              <a:avLst/>
              <a:gdLst>
                <a:gd name="T0" fmla="*/ 13 w 17"/>
                <a:gd name="T1" fmla="*/ 2 h 14"/>
                <a:gd name="T2" fmla="*/ 17 w 17"/>
                <a:gd name="T3" fmla="*/ 10 h 14"/>
                <a:gd name="T4" fmla="*/ 0 w 17"/>
                <a:gd name="T5" fmla="*/ 11 h 14"/>
                <a:gd name="T6" fmla="*/ 4 w 17"/>
                <a:gd name="T7" fmla="*/ 3 h 14"/>
                <a:gd name="T8" fmla="*/ 13 w 17"/>
                <a:gd name="T9" fmla="*/ 2 h 14"/>
              </a:gdLst>
              <a:ahLst/>
              <a:cxnLst>
                <a:cxn ang="0">
                  <a:pos x="T0" y="T1"/>
                </a:cxn>
                <a:cxn ang="0">
                  <a:pos x="T2" y="T3"/>
                </a:cxn>
                <a:cxn ang="0">
                  <a:pos x="T4" y="T5"/>
                </a:cxn>
                <a:cxn ang="0">
                  <a:pos x="T6" y="T7"/>
                </a:cxn>
                <a:cxn ang="0">
                  <a:pos x="T8" y="T9"/>
                </a:cxn>
              </a:cxnLst>
              <a:rect l="0" t="0" r="r" b="b"/>
              <a:pathLst>
                <a:path w="17" h="14">
                  <a:moveTo>
                    <a:pt x="13" y="2"/>
                  </a:moveTo>
                  <a:cubicBezTo>
                    <a:pt x="14" y="5"/>
                    <a:pt x="11" y="10"/>
                    <a:pt x="17" y="10"/>
                  </a:cubicBezTo>
                  <a:cubicBezTo>
                    <a:pt x="12" y="12"/>
                    <a:pt x="6" y="14"/>
                    <a:pt x="0" y="11"/>
                  </a:cubicBezTo>
                  <a:cubicBezTo>
                    <a:pt x="2" y="9"/>
                    <a:pt x="2" y="6"/>
                    <a:pt x="4" y="3"/>
                  </a:cubicBezTo>
                  <a:cubicBezTo>
                    <a:pt x="7" y="2"/>
                    <a:pt x="10" y="0"/>
                    <a:pt x="13" y="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26" name="Freeform 45">
              <a:extLst>
                <a:ext uri="{FF2B5EF4-FFF2-40B4-BE49-F238E27FC236}">
                  <a16:creationId xmlns:a16="http://schemas.microsoft.com/office/drawing/2014/main" id="{C4045E0E-508E-40B7-B358-C4A5B708F812}"/>
                </a:ext>
              </a:extLst>
            </p:cNvPr>
            <p:cNvSpPr/>
            <p:nvPr/>
          </p:nvSpPr>
          <p:spPr bwMode="auto">
            <a:xfrm>
              <a:off x="6000584" y="4285615"/>
              <a:ext cx="91942" cy="80800"/>
            </a:xfrm>
            <a:custGeom>
              <a:avLst/>
              <a:gdLst>
                <a:gd name="T0" fmla="*/ 5 w 16"/>
                <a:gd name="T1" fmla="*/ 0 h 14"/>
                <a:gd name="T2" fmla="*/ 13 w 16"/>
                <a:gd name="T3" fmla="*/ 2 h 14"/>
                <a:gd name="T4" fmla="*/ 14 w 16"/>
                <a:gd name="T5" fmla="*/ 13 h 14"/>
                <a:gd name="T6" fmla="*/ 0 w 16"/>
                <a:gd name="T7" fmla="*/ 14 h 14"/>
                <a:gd name="T8" fmla="*/ 0 w 16"/>
                <a:gd name="T9" fmla="*/ 13 h 14"/>
                <a:gd name="T10" fmla="*/ 5 w 16"/>
                <a:gd name="T11" fmla="*/ 0 h 14"/>
              </a:gdLst>
              <a:ahLst/>
              <a:cxnLst>
                <a:cxn ang="0">
                  <a:pos x="T0" y="T1"/>
                </a:cxn>
                <a:cxn ang="0">
                  <a:pos x="T2" y="T3"/>
                </a:cxn>
                <a:cxn ang="0">
                  <a:pos x="T4" y="T5"/>
                </a:cxn>
                <a:cxn ang="0">
                  <a:pos x="T6" y="T7"/>
                </a:cxn>
                <a:cxn ang="0">
                  <a:pos x="T8" y="T9"/>
                </a:cxn>
                <a:cxn ang="0">
                  <a:pos x="T10" y="T11"/>
                </a:cxn>
              </a:cxnLst>
              <a:rect l="0" t="0" r="r" b="b"/>
              <a:pathLst>
                <a:path w="16" h="14">
                  <a:moveTo>
                    <a:pt x="5" y="0"/>
                  </a:moveTo>
                  <a:cubicBezTo>
                    <a:pt x="8" y="1"/>
                    <a:pt x="10" y="2"/>
                    <a:pt x="13" y="2"/>
                  </a:cubicBezTo>
                  <a:cubicBezTo>
                    <a:pt x="16" y="6"/>
                    <a:pt x="15" y="10"/>
                    <a:pt x="14" y="13"/>
                  </a:cubicBezTo>
                  <a:cubicBezTo>
                    <a:pt x="9" y="12"/>
                    <a:pt x="5" y="12"/>
                    <a:pt x="0" y="14"/>
                  </a:cubicBezTo>
                  <a:cubicBezTo>
                    <a:pt x="0" y="14"/>
                    <a:pt x="0" y="13"/>
                    <a:pt x="0" y="13"/>
                  </a:cubicBezTo>
                  <a:cubicBezTo>
                    <a:pt x="4" y="10"/>
                    <a:pt x="4" y="5"/>
                    <a:pt x="5"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27" name="Freeform 46">
              <a:extLst>
                <a:ext uri="{FF2B5EF4-FFF2-40B4-BE49-F238E27FC236}">
                  <a16:creationId xmlns:a16="http://schemas.microsoft.com/office/drawing/2014/main" id="{139125AE-7299-49B3-BFB8-B8143DED96E6}"/>
                </a:ext>
              </a:extLst>
            </p:cNvPr>
            <p:cNvSpPr/>
            <p:nvPr/>
          </p:nvSpPr>
          <p:spPr bwMode="auto">
            <a:xfrm>
              <a:off x="8307527" y="4502936"/>
              <a:ext cx="75226" cy="103089"/>
            </a:xfrm>
            <a:custGeom>
              <a:avLst/>
              <a:gdLst>
                <a:gd name="T0" fmla="*/ 2 w 13"/>
                <a:gd name="T1" fmla="*/ 0 h 18"/>
                <a:gd name="T2" fmla="*/ 10 w 13"/>
                <a:gd name="T3" fmla="*/ 0 h 18"/>
                <a:gd name="T4" fmla="*/ 8 w 13"/>
                <a:gd name="T5" fmla="*/ 18 h 18"/>
                <a:gd name="T6" fmla="*/ 1 w 13"/>
                <a:gd name="T7" fmla="*/ 8 h 18"/>
                <a:gd name="T8" fmla="*/ 2 w 13"/>
                <a:gd name="T9" fmla="*/ 0 h 18"/>
              </a:gdLst>
              <a:ahLst/>
              <a:cxnLst>
                <a:cxn ang="0">
                  <a:pos x="T0" y="T1"/>
                </a:cxn>
                <a:cxn ang="0">
                  <a:pos x="T2" y="T3"/>
                </a:cxn>
                <a:cxn ang="0">
                  <a:pos x="T4" y="T5"/>
                </a:cxn>
                <a:cxn ang="0">
                  <a:pos x="T6" y="T7"/>
                </a:cxn>
                <a:cxn ang="0">
                  <a:pos x="T8" y="T9"/>
                </a:cxn>
              </a:cxnLst>
              <a:rect l="0" t="0" r="r" b="b"/>
              <a:pathLst>
                <a:path w="13" h="18">
                  <a:moveTo>
                    <a:pt x="2" y="0"/>
                  </a:moveTo>
                  <a:cubicBezTo>
                    <a:pt x="5" y="3"/>
                    <a:pt x="7" y="1"/>
                    <a:pt x="10" y="0"/>
                  </a:cubicBezTo>
                  <a:cubicBezTo>
                    <a:pt x="12" y="6"/>
                    <a:pt x="13" y="12"/>
                    <a:pt x="8" y="18"/>
                  </a:cubicBezTo>
                  <a:cubicBezTo>
                    <a:pt x="9" y="12"/>
                    <a:pt x="6" y="9"/>
                    <a:pt x="1" y="8"/>
                  </a:cubicBezTo>
                  <a:cubicBezTo>
                    <a:pt x="0" y="5"/>
                    <a:pt x="0" y="2"/>
                    <a:pt x="2"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28" name="Freeform 47">
              <a:extLst>
                <a:ext uri="{FF2B5EF4-FFF2-40B4-BE49-F238E27FC236}">
                  <a16:creationId xmlns:a16="http://schemas.microsoft.com/office/drawing/2014/main" id="{DA97A579-9CAC-403B-A8BC-EA6C4BC52A22}"/>
                </a:ext>
              </a:extLst>
            </p:cNvPr>
            <p:cNvSpPr/>
            <p:nvPr/>
          </p:nvSpPr>
          <p:spPr bwMode="auto">
            <a:xfrm>
              <a:off x="9639312" y="2839596"/>
              <a:ext cx="89157" cy="66868"/>
            </a:xfrm>
            <a:custGeom>
              <a:avLst/>
              <a:gdLst>
                <a:gd name="T0" fmla="*/ 8 w 16"/>
                <a:gd name="T1" fmla="*/ 12 h 12"/>
                <a:gd name="T2" fmla="*/ 0 w 16"/>
                <a:gd name="T3" fmla="*/ 8 h 12"/>
                <a:gd name="T4" fmla="*/ 5 w 16"/>
                <a:gd name="T5" fmla="*/ 0 h 12"/>
                <a:gd name="T6" fmla="*/ 16 w 16"/>
                <a:gd name="T7" fmla="*/ 3 h 12"/>
                <a:gd name="T8" fmla="*/ 8 w 16"/>
                <a:gd name="T9" fmla="*/ 12 h 12"/>
                <a:gd name="T10" fmla="*/ 8 w 16"/>
                <a:gd name="T11" fmla="*/ 12 h 12"/>
              </a:gdLst>
              <a:ahLst/>
              <a:cxnLst>
                <a:cxn ang="0">
                  <a:pos x="T0" y="T1"/>
                </a:cxn>
                <a:cxn ang="0">
                  <a:pos x="T2" y="T3"/>
                </a:cxn>
                <a:cxn ang="0">
                  <a:pos x="T4" y="T5"/>
                </a:cxn>
                <a:cxn ang="0">
                  <a:pos x="T6" y="T7"/>
                </a:cxn>
                <a:cxn ang="0">
                  <a:pos x="T8" y="T9"/>
                </a:cxn>
                <a:cxn ang="0">
                  <a:pos x="T10" y="T11"/>
                </a:cxn>
              </a:cxnLst>
              <a:rect l="0" t="0" r="r" b="b"/>
              <a:pathLst>
                <a:path w="16" h="12">
                  <a:moveTo>
                    <a:pt x="8" y="12"/>
                  </a:moveTo>
                  <a:cubicBezTo>
                    <a:pt x="5" y="11"/>
                    <a:pt x="3" y="10"/>
                    <a:pt x="0" y="8"/>
                  </a:cubicBezTo>
                  <a:cubicBezTo>
                    <a:pt x="2" y="5"/>
                    <a:pt x="2" y="2"/>
                    <a:pt x="5" y="0"/>
                  </a:cubicBezTo>
                  <a:cubicBezTo>
                    <a:pt x="8" y="6"/>
                    <a:pt x="11" y="4"/>
                    <a:pt x="16" y="3"/>
                  </a:cubicBezTo>
                  <a:cubicBezTo>
                    <a:pt x="15" y="7"/>
                    <a:pt x="12" y="10"/>
                    <a:pt x="8" y="12"/>
                  </a:cubicBezTo>
                  <a:cubicBezTo>
                    <a:pt x="8" y="12"/>
                    <a:pt x="8" y="12"/>
                    <a:pt x="8" y="1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29" name="Freeform 48">
              <a:extLst>
                <a:ext uri="{FF2B5EF4-FFF2-40B4-BE49-F238E27FC236}">
                  <a16:creationId xmlns:a16="http://schemas.microsoft.com/office/drawing/2014/main" id="{33EE1F0E-3CCA-446D-91CD-93FC4259BBF5}"/>
                </a:ext>
              </a:extLst>
            </p:cNvPr>
            <p:cNvSpPr/>
            <p:nvPr/>
          </p:nvSpPr>
          <p:spPr bwMode="auto">
            <a:xfrm>
              <a:off x="7872885" y="5778998"/>
              <a:ext cx="86370" cy="50151"/>
            </a:xfrm>
            <a:custGeom>
              <a:avLst/>
              <a:gdLst>
                <a:gd name="T0" fmla="*/ 10 w 15"/>
                <a:gd name="T1" fmla="*/ 0 h 9"/>
                <a:gd name="T2" fmla="*/ 11 w 15"/>
                <a:gd name="T3" fmla="*/ 9 h 9"/>
                <a:gd name="T4" fmla="*/ 9 w 15"/>
                <a:gd name="T5" fmla="*/ 9 h 9"/>
                <a:gd name="T6" fmla="*/ 0 w 15"/>
                <a:gd name="T7" fmla="*/ 2 h 9"/>
                <a:gd name="T8" fmla="*/ 10 w 15"/>
                <a:gd name="T9" fmla="*/ 0 h 9"/>
              </a:gdLst>
              <a:ahLst/>
              <a:cxnLst>
                <a:cxn ang="0">
                  <a:pos x="T0" y="T1"/>
                </a:cxn>
                <a:cxn ang="0">
                  <a:pos x="T2" y="T3"/>
                </a:cxn>
                <a:cxn ang="0">
                  <a:pos x="T4" y="T5"/>
                </a:cxn>
                <a:cxn ang="0">
                  <a:pos x="T6" y="T7"/>
                </a:cxn>
                <a:cxn ang="0">
                  <a:pos x="T8" y="T9"/>
                </a:cxn>
              </a:cxnLst>
              <a:rect l="0" t="0" r="r" b="b"/>
              <a:pathLst>
                <a:path w="15" h="9">
                  <a:moveTo>
                    <a:pt x="10" y="0"/>
                  </a:moveTo>
                  <a:cubicBezTo>
                    <a:pt x="15" y="3"/>
                    <a:pt x="12" y="6"/>
                    <a:pt x="11" y="9"/>
                  </a:cubicBezTo>
                  <a:cubicBezTo>
                    <a:pt x="10" y="9"/>
                    <a:pt x="10" y="9"/>
                    <a:pt x="9" y="9"/>
                  </a:cubicBezTo>
                  <a:cubicBezTo>
                    <a:pt x="6" y="7"/>
                    <a:pt x="1" y="7"/>
                    <a:pt x="0" y="2"/>
                  </a:cubicBezTo>
                  <a:cubicBezTo>
                    <a:pt x="3" y="2"/>
                    <a:pt x="6" y="0"/>
                    <a:pt x="10"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30" name="Freeform 49">
              <a:extLst>
                <a:ext uri="{FF2B5EF4-FFF2-40B4-BE49-F238E27FC236}">
                  <a16:creationId xmlns:a16="http://schemas.microsoft.com/office/drawing/2014/main" id="{B303556D-DAD3-454E-8512-F282EF98CBE8}"/>
                </a:ext>
              </a:extLst>
            </p:cNvPr>
            <p:cNvSpPr/>
            <p:nvPr/>
          </p:nvSpPr>
          <p:spPr bwMode="auto">
            <a:xfrm>
              <a:off x="7023107" y="5742777"/>
              <a:ext cx="103087" cy="58510"/>
            </a:xfrm>
            <a:custGeom>
              <a:avLst/>
              <a:gdLst>
                <a:gd name="T0" fmla="*/ 18 w 18"/>
                <a:gd name="T1" fmla="*/ 2 h 10"/>
                <a:gd name="T2" fmla="*/ 17 w 18"/>
                <a:gd name="T3" fmla="*/ 10 h 10"/>
                <a:gd name="T4" fmla="*/ 0 w 18"/>
                <a:gd name="T5" fmla="*/ 5 h 10"/>
                <a:gd name="T6" fmla="*/ 4 w 18"/>
                <a:gd name="T7" fmla="*/ 4 h 10"/>
                <a:gd name="T8" fmla="*/ 13 w 18"/>
                <a:gd name="T9" fmla="*/ 0 h 10"/>
                <a:gd name="T10" fmla="*/ 18 w 18"/>
                <a:gd name="T11" fmla="*/ 2 h 10"/>
              </a:gdLst>
              <a:ahLst/>
              <a:cxnLst>
                <a:cxn ang="0">
                  <a:pos x="T0" y="T1"/>
                </a:cxn>
                <a:cxn ang="0">
                  <a:pos x="T2" y="T3"/>
                </a:cxn>
                <a:cxn ang="0">
                  <a:pos x="T4" y="T5"/>
                </a:cxn>
                <a:cxn ang="0">
                  <a:pos x="T6" y="T7"/>
                </a:cxn>
                <a:cxn ang="0">
                  <a:pos x="T8" y="T9"/>
                </a:cxn>
                <a:cxn ang="0">
                  <a:pos x="T10" y="T11"/>
                </a:cxn>
              </a:cxnLst>
              <a:rect l="0" t="0" r="r" b="b"/>
              <a:pathLst>
                <a:path w="18" h="10">
                  <a:moveTo>
                    <a:pt x="18" y="2"/>
                  </a:moveTo>
                  <a:cubicBezTo>
                    <a:pt x="18" y="5"/>
                    <a:pt x="17" y="7"/>
                    <a:pt x="17" y="10"/>
                  </a:cubicBezTo>
                  <a:cubicBezTo>
                    <a:pt x="11" y="10"/>
                    <a:pt x="5" y="7"/>
                    <a:pt x="0" y="5"/>
                  </a:cubicBezTo>
                  <a:cubicBezTo>
                    <a:pt x="1" y="4"/>
                    <a:pt x="2" y="4"/>
                    <a:pt x="4" y="4"/>
                  </a:cubicBezTo>
                  <a:cubicBezTo>
                    <a:pt x="8" y="4"/>
                    <a:pt x="10" y="2"/>
                    <a:pt x="13" y="0"/>
                  </a:cubicBezTo>
                  <a:cubicBezTo>
                    <a:pt x="15" y="1"/>
                    <a:pt x="17" y="1"/>
                    <a:pt x="18" y="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31" name="Freeform 50">
              <a:extLst>
                <a:ext uri="{FF2B5EF4-FFF2-40B4-BE49-F238E27FC236}">
                  <a16:creationId xmlns:a16="http://schemas.microsoft.com/office/drawing/2014/main" id="{F0C59F6D-94D2-4FFF-A85F-312847A0A042}"/>
                </a:ext>
              </a:extLst>
            </p:cNvPr>
            <p:cNvSpPr/>
            <p:nvPr/>
          </p:nvSpPr>
          <p:spPr bwMode="auto">
            <a:xfrm>
              <a:off x="9438708" y="3193439"/>
              <a:ext cx="75226" cy="75227"/>
            </a:xfrm>
            <a:custGeom>
              <a:avLst/>
              <a:gdLst>
                <a:gd name="T0" fmla="*/ 0 w 13"/>
                <a:gd name="T1" fmla="*/ 0 h 13"/>
                <a:gd name="T2" fmla="*/ 3 w 13"/>
                <a:gd name="T3" fmla="*/ 1 h 13"/>
                <a:gd name="T4" fmla="*/ 10 w 13"/>
                <a:gd name="T5" fmla="*/ 2 h 13"/>
                <a:gd name="T6" fmla="*/ 8 w 13"/>
                <a:gd name="T7" fmla="*/ 11 h 13"/>
                <a:gd name="T8" fmla="*/ 1 w 13"/>
                <a:gd name="T9" fmla="*/ 6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0"/>
                    <a:pt x="3" y="0"/>
                    <a:pt x="3" y="1"/>
                  </a:cubicBezTo>
                  <a:cubicBezTo>
                    <a:pt x="4" y="7"/>
                    <a:pt x="7" y="4"/>
                    <a:pt x="10" y="2"/>
                  </a:cubicBezTo>
                  <a:cubicBezTo>
                    <a:pt x="11" y="5"/>
                    <a:pt x="13" y="9"/>
                    <a:pt x="8" y="11"/>
                  </a:cubicBezTo>
                  <a:cubicBezTo>
                    <a:pt x="4" y="13"/>
                    <a:pt x="3" y="9"/>
                    <a:pt x="1" y="6"/>
                  </a:cubicBezTo>
                  <a:cubicBezTo>
                    <a:pt x="1" y="4"/>
                    <a:pt x="0" y="2"/>
                    <a:pt x="0"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32" name="Freeform 51">
              <a:extLst>
                <a:ext uri="{FF2B5EF4-FFF2-40B4-BE49-F238E27FC236}">
                  <a16:creationId xmlns:a16="http://schemas.microsoft.com/office/drawing/2014/main" id="{D667ABC3-9795-4938-826E-155918E895FB}"/>
                </a:ext>
              </a:extLst>
            </p:cNvPr>
            <p:cNvSpPr/>
            <p:nvPr/>
          </p:nvSpPr>
          <p:spPr bwMode="auto">
            <a:xfrm>
              <a:off x="9700608" y="3015125"/>
              <a:ext cx="75226" cy="69655"/>
            </a:xfrm>
            <a:custGeom>
              <a:avLst/>
              <a:gdLst>
                <a:gd name="T0" fmla="*/ 11 w 13"/>
                <a:gd name="T1" fmla="*/ 4 h 12"/>
                <a:gd name="T2" fmla="*/ 7 w 13"/>
                <a:gd name="T3" fmla="*/ 11 h 12"/>
                <a:gd name="T4" fmla="*/ 2 w 13"/>
                <a:gd name="T5" fmla="*/ 10 h 12"/>
                <a:gd name="T6" fmla="*/ 4 w 13"/>
                <a:gd name="T7" fmla="*/ 1 h 12"/>
                <a:gd name="T8" fmla="*/ 11 w 13"/>
                <a:gd name="T9" fmla="*/ 4 h 12"/>
              </a:gdLst>
              <a:ahLst/>
              <a:cxnLst>
                <a:cxn ang="0">
                  <a:pos x="T0" y="T1"/>
                </a:cxn>
                <a:cxn ang="0">
                  <a:pos x="T2" y="T3"/>
                </a:cxn>
                <a:cxn ang="0">
                  <a:pos x="T4" y="T5"/>
                </a:cxn>
                <a:cxn ang="0">
                  <a:pos x="T6" y="T7"/>
                </a:cxn>
                <a:cxn ang="0">
                  <a:pos x="T8" y="T9"/>
                </a:cxn>
              </a:cxnLst>
              <a:rect l="0" t="0" r="r" b="b"/>
              <a:pathLst>
                <a:path w="13" h="12">
                  <a:moveTo>
                    <a:pt x="11" y="4"/>
                  </a:moveTo>
                  <a:cubicBezTo>
                    <a:pt x="10" y="7"/>
                    <a:pt x="13" y="11"/>
                    <a:pt x="7" y="11"/>
                  </a:cubicBezTo>
                  <a:cubicBezTo>
                    <a:pt x="5" y="11"/>
                    <a:pt x="3" y="12"/>
                    <a:pt x="2" y="10"/>
                  </a:cubicBezTo>
                  <a:cubicBezTo>
                    <a:pt x="3" y="7"/>
                    <a:pt x="0" y="3"/>
                    <a:pt x="4" y="1"/>
                  </a:cubicBezTo>
                  <a:cubicBezTo>
                    <a:pt x="7" y="0"/>
                    <a:pt x="9" y="2"/>
                    <a:pt x="11" y="4"/>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33" name="Freeform 52">
              <a:extLst>
                <a:ext uri="{FF2B5EF4-FFF2-40B4-BE49-F238E27FC236}">
                  <a16:creationId xmlns:a16="http://schemas.microsoft.com/office/drawing/2014/main" id="{B7820340-3357-4287-BD55-FFFB53C1F52A}"/>
                </a:ext>
              </a:extLst>
            </p:cNvPr>
            <p:cNvSpPr/>
            <p:nvPr/>
          </p:nvSpPr>
          <p:spPr bwMode="auto">
            <a:xfrm>
              <a:off x="6981313" y="5714916"/>
              <a:ext cx="69653" cy="64083"/>
            </a:xfrm>
            <a:custGeom>
              <a:avLst/>
              <a:gdLst>
                <a:gd name="T0" fmla="*/ 12 w 12"/>
                <a:gd name="T1" fmla="*/ 10 h 11"/>
                <a:gd name="T2" fmla="*/ 7 w 12"/>
                <a:gd name="T3" fmla="*/ 10 h 11"/>
                <a:gd name="T4" fmla="*/ 0 w 12"/>
                <a:gd name="T5" fmla="*/ 5 h 11"/>
                <a:gd name="T6" fmla="*/ 8 w 12"/>
                <a:gd name="T7" fmla="*/ 2 h 11"/>
                <a:gd name="T8" fmla="*/ 12 w 12"/>
                <a:gd name="T9" fmla="*/ 10 h 11"/>
              </a:gdLst>
              <a:ahLst/>
              <a:cxnLst>
                <a:cxn ang="0">
                  <a:pos x="T0" y="T1"/>
                </a:cxn>
                <a:cxn ang="0">
                  <a:pos x="T2" y="T3"/>
                </a:cxn>
                <a:cxn ang="0">
                  <a:pos x="T4" y="T5"/>
                </a:cxn>
                <a:cxn ang="0">
                  <a:pos x="T6" y="T7"/>
                </a:cxn>
                <a:cxn ang="0">
                  <a:pos x="T8" y="T9"/>
                </a:cxn>
              </a:cxnLst>
              <a:rect l="0" t="0" r="r" b="b"/>
              <a:pathLst>
                <a:path w="12" h="11">
                  <a:moveTo>
                    <a:pt x="12" y="10"/>
                  </a:moveTo>
                  <a:cubicBezTo>
                    <a:pt x="10" y="10"/>
                    <a:pt x="8" y="10"/>
                    <a:pt x="7" y="10"/>
                  </a:cubicBezTo>
                  <a:cubicBezTo>
                    <a:pt x="3" y="11"/>
                    <a:pt x="0" y="9"/>
                    <a:pt x="0" y="5"/>
                  </a:cubicBezTo>
                  <a:cubicBezTo>
                    <a:pt x="1" y="0"/>
                    <a:pt x="5" y="2"/>
                    <a:pt x="8" y="2"/>
                  </a:cubicBezTo>
                  <a:cubicBezTo>
                    <a:pt x="9" y="5"/>
                    <a:pt x="12" y="7"/>
                    <a:pt x="12" y="1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34" name="Freeform 53">
              <a:extLst>
                <a:ext uri="{FF2B5EF4-FFF2-40B4-BE49-F238E27FC236}">
                  <a16:creationId xmlns:a16="http://schemas.microsoft.com/office/drawing/2014/main" id="{02FC387B-EB4A-4D00-A352-66FDA6C3ED6C}"/>
                </a:ext>
              </a:extLst>
            </p:cNvPr>
            <p:cNvSpPr/>
            <p:nvPr/>
          </p:nvSpPr>
          <p:spPr bwMode="auto">
            <a:xfrm>
              <a:off x="7023107" y="5726060"/>
              <a:ext cx="72440" cy="52938"/>
            </a:xfrm>
            <a:custGeom>
              <a:avLst/>
              <a:gdLst>
                <a:gd name="T0" fmla="*/ 5 w 13"/>
                <a:gd name="T1" fmla="*/ 8 h 9"/>
                <a:gd name="T2" fmla="*/ 1 w 13"/>
                <a:gd name="T3" fmla="*/ 0 h 9"/>
                <a:gd name="T4" fmla="*/ 13 w 13"/>
                <a:gd name="T5" fmla="*/ 3 h 9"/>
                <a:gd name="T6" fmla="*/ 5 w 13"/>
                <a:gd name="T7" fmla="*/ 8 h 9"/>
              </a:gdLst>
              <a:ahLst/>
              <a:cxnLst>
                <a:cxn ang="0">
                  <a:pos x="T0" y="T1"/>
                </a:cxn>
                <a:cxn ang="0">
                  <a:pos x="T2" y="T3"/>
                </a:cxn>
                <a:cxn ang="0">
                  <a:pos x="T4" y="T5"/>
                </a:cxn>
                <a:cxn ang="0">
                  <a:pos x="T6" y="T7"/>
                </a:cxn>
              </a:cxnLst>
              <a:rect l="0" t="0" r="r" b="b"/>
              <a:pathLst>
                <a:path w="13" h="9">
                  <a:moveTo>
                    <a:pt x="5" y="8"/>
                  </a:moveTo>
                  <a:cubicBezTo>
                    <a:pt x="3" y="6"/>
                    <a:pt x="0" y="4"/>
                    <a:pt x="1" y="0"/>
                  </a:cubicBezTo>
                  <a:cubicBezTo>
                    <a:pt x="5" y="1"/>
                    <a:pt x="9" y="2"/>
                    <a:pt x="13" y="3"/>
                  </a:cubicBezTo>
                  <a:cubicBezTo>
                    <a:pt x="11" y="7"/>
                    <a:pt x="9" y="9"/>
                    <a:pt x="5" y="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35" name="Freeform 54">
              <a:extLst>
                <a:ext uri="{FF2B5EF4-FFF2-40B4-BE49-F238E27FC236}">
                  <a16:creationId xmlns:a16="http://schemas.microsoft.com/office/drawing/2014/main" id="{FE5524D6-0DC2-4FF9-8B6F-099858AC0F62}"/>
                </a:ext>
              </a:extLst>
            </p:cNvPr>
            <p:cNvSpPr/>
            <p:nvPr/>
          </p:nvSpPr>
          <p:spPr bwMode="auto">
            <a:xfrm>
              <a:off x="9090439" y="1786426"/>
              <a:ext cx="44579" cy="75227"/>
            </a:xfrm>
            <a:custGeom>
              <a:avLst/>
              <a:gdLst>
                <a:gd name="T0" fmla="*/ 8 w 8"/>
                <a:gd name="T1" fmla="*/ 9 h 13"/>
                <a:gd name="T2" fmla="*/ 0 w 8"/>
                <a:gd name="T3" fmla="*/ 4 h 13"/>
                <a:gd name="T4" fmla="*/ 0 w 8"/>
                <a:gd name="T5" fmla="*/ 4 h 13"/>
                <a:gd name="T6" fmla="*/ 8 w 8"/>
                <a:gd name="T7" fmla="*/ 4 h 13"/>
                <a:gd name="T8" fmla="*/ 8 w 8"/>
                <a:gd name="T9" fmla="*/ 9 h 13"/>
              </a:gdLst>
              <a:ahLst/>
              <a:cxnLst>
                <a:cxn ang="0">
                  <a:pos x="T0" y="T1"/>
                </a:cxn>
                <a:cxn ang="0">
                  <a:pos x="T2" y="T3"/>
                </a:cxn>
                <a:cxn ang="0">
                  <a:pos x="T4" y="T5"/>
                </a:cxn>
                <a:cxn ang="0">
                  <a:pos x="T6" y="T7"/>
                </a:cxn>
                <a:cxn ang="0">
                  <a:pos x="T8" y="T9"/>
                </a:cxn>
              </a:cxnLst>
              <a:rect l="0" t="0" r="r" b="b"/>
              <a:pathLst>
                <a:path w="8" h="13">
                  <a:moveTo>
                    <a:pt x="8" y="9"/>
                  </a:moveTo>
                  <a:cubicBezTo>
                    <a:pt x="2" y="13"/>
                    <a:pt x="1" y="12"/>
                    <a:pt x="0" y="4"/>
                  </a:cubicBezTo>
                  <a:cubicBezTo>
                    <a:pt x="0" y="4"/>
                    <a:pt x="0" y="4"/>
                    <a:pt x="0" y="4"/>
                  </a:cubicBezTo>
                  <a:cubicBezTo>
                    <a:pt x="3" y="1"/>
                    <a:pt x="5" y="0"/>
                    <a:pt x="8" y="4"/>
                  </a:cubicBezTo>
                  <a:cubicBezTo>
                    <a:pt x="8" y="6"/>
                    <a:pt x="8" y="7"/>
                    <a:pt x="8" y="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36" name="Freeform 55">
              <a:extLst>
                <a:ext uri="{FF2B5EF4-FFF2-40B4-BE49-F238E27FC236}">
                  <a16:creationId xmlns:a16="http://schemas.microsoft.com/office/drawing/2014/main" id="{BD14F48F-A996-4839-8C33-F3C5442C6949}"/>
                </a:ext>
              </a:extLst>
            </p:cNvPr>
            <p:cNvSpPr/>
            <p:nvPr/>
          </p:nvSpPr>
          <p:spPr bwMode="auto">
            <a:xfrm>
              <a:off x="7165200" y="5767854"/>
              <a:ext cx="64081" cy="50151"/>
            </a:xfrm>
            <a:custGeom>
              <a:avLst/>
              <a:gdLst>
                <a:gd name="T0" fmla="*/ 6 w 11"/>
                <a:gd name="T1" fmla="*/ 9 h 9"/>
                <a:gd name="T2" fmla="*/ 3 w 11"/>
                <a:gd name="T3" fmla="*/ 0 h 9"/>
                <a:gd name="T4" fmla="*/ 8 w 11"/>
                <a:gd name="T5" fmla="*/ 1 h 9"/>
                <a:gd name="T6" fmla="*/ 10 w 11"/>
                <a:gd name="T7" fmla="*/ 6 h 9"/>
                <a:gd name="T8" fmla="*/ 6 w 11"/>
                <a:gd name="T9" fmla="*/ 9 h 9"/>
              </a:gdLst>
              <a:ahLst/>
              <a:cxnLst>
                <a:cxn ang="0">
                  <a:pos x="T0" y="T1"/>
                </a:cxn>
                <a:cxn ang="0">
                  <a:pos x="T2" y="T3"/>
                </a:cxn>
                <a:cxn ang="0">
                  <a:pos x="T4" y="T5"/>
                </a:cxn>
                <a:cxn ang="0">
                  <a:pos x="T6" y="T7"/>
                </a:cxn>
                <a:cxn ang="0">
                  <a:pos x="T8" y="T9"/>
                </a:cxn>
              </a:cxnLst>
              <a:rect l="0" t="0" r="r" b="b"/>
              <a:pathLst>
                <a:path w="11" h="9">
                  <a:moveTo>
                    <a:pt x="6" y="9"/>
                  </a:moveTo>
                  <a:cubicBezTo>
                    <a:pt x="4" y="6"/>
                    <a:pt x="0" y="4"/>
                    <a:pt x="3" y="0"/>
                  </a:cubicBezTo>
                  <a:cubicBezTo>
                    <a:pt x="5" y="0"/>
                    <a:pt x="6" y="1"/>
                    <a:pt x="8" y="1"/>
                  </a:cubicBezTo>
                  <a:cubicBezTo>
                    <a:pt x="9" y="2"/>
                    <a:pt x="11" y="4"/>
                    <a:pt x="10" y="6"/>
                  </a:cubicBezTo>
                  <a:cubicBezTo>
                    <a:pt x="10" y="9"/>
                    <a:pt x="8" y="9"/>
                    <a:pt x="6" y="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37" name="Freeform 56">
              <a:extLst>
                <a:ext uri="{FF2B5EF4-FFF2-40B4-BE49-F238E27FC236}">
                  <a16:creationId xmlns:a16="http://schemas.microsoft.com/office/drawing/2014/main" id="{E6ACF749-E188-48F8-BF5F-C5B605E36318}"/>
                </a:ext>
              </a:extLst>
            </p:cNvPr>
            <p:cNvSpPr/>
            <p:nvPr/>
          </p:nvSpPr>
          <p:spPr bwMode="auto">
            <a:xfrm>
              <a:off x="9427564" y="3056916"/>
              <a:ext cx="44579" cy="86372"/>
            </a:xfrm>
            <a:custGeom>
              <a:avLst/>
              <a:gdLst>
                <a:gd name="T0" fmla="*/ 8 w 8"/>
                <a:gd name="T1" fmla="*/ 15 h 15"/>
                <a:gd name="T2" fmla="*/ 2 w 8"/>
                <a:gd name="T3" fmla="*/ 0 h 15"/>
                <a:gd name="T4" fmla="*/ 8 w 8"/>
                <a:gd name="T5" fmla="*/ 15 h 15"/>
              </a:gdLst>
              <a:ahLst/>
              <a:cxnLst>
                <a:cxn ang="0">
                  <a:pos x="T0" y="T1"/>
                </a:cxn>
                <a:cxn ang="0">
                  <a:pos x="T2" y="T3"/>
                </a:cxn>
                <a:cxn ang="0">
                  <a:pos x="T4" y="T5"/>
                </a:cxn>
              </a:cxnLst>
              <a:rect l="0" t="0" r="r" b="b"/>
              <a:pathLst>
                <a:path w="8" h="15">
                  <a:moveTo>
                    <a:pt x="8" y="15"/>
                  </a:moveTo>
                  <a:cubicBezTo>
                    <a:pt x="0" y="13"/>
                    <a:pt x="2" y="6"/>
                    <a:pt x="2" y="0"/>
                  </a:cubicBezTo>
                  <a:cubicBezTo>
                    <a:pt x="4" y="5"/>
                    <a:pt x="6" y="10"/>
                    <a:pt x="8" y="15"/>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38" name="Freeform 57">
              <a:extLst>
                <a:ext uri="{FF2B5EF4-FFF2-40B4-BE49-F238E27FC236}">
                  <a16:creationId xmlns:a16="http://schemas.microsoft.com/office/drawing/2014/main" id="{3710DAE5-6F0B-4967-8786-E6F8A4CA8401}"/>
                </a:ext>
              </a:extLst>
            </p:cNvPr>
            <p:cNvSpPr/>
            <p:nvPr/>
          </p:nvSpPr>
          <p:spPr bwMode="auto">
            <a:xfrm>
              <a:off x="5777691" y="5235696"/>
              <a:ext cx="50151" cy="33434"/>
            </a:xfrm>
            <a:custGeom>
              <a:avLst/>
              <a:gdLst>
                <a:gd name="T0" fmla="*/ 1 w 9"/>
                <a:gd name="T1" fmla="*/ 3 h 6"/>
                <a:gd name="T2" fmla="*/ 3 w 9"/>
                <a:gd name="T3" fmla="*/ 1 h 6"/>
                <a:gd name="T4" fmla="*/ 8 w 9"/>
                <a:gd name="T5" fmla="*/ 4 h 6"/>
                <a:gd name="T6" fmla="*/ 5 w 9"/>
                <a:gd name="T7" fmla="*/ 6 h 6"/>
                <a:gd name="T8" fmla="*/ 1 w 9"/>
                <a:gd name="T9" fmla="*/ 3 h 6"/>
              </a:gdLst>
              <a:ahLst/>
              <a:cxnLst>
                <a:cxn ang="0">
                  <a:pos x="T0" y="T1"/>
                </a:cxn>
                <a:cxn ang="0">
                  <a:pos x="T2" y="T3"/>
                </a:cxn>
                <a:cxn ang="0">
                  <a:pos x="T4" y="T5"/>
                </a:cxn>
                <a:cxn ang="0">
                  <a:pos x="T6" y="T7"/>
                </a:cxn>
                <a:cxn ang="0">
                  <a:pos x="T8" y="T9"/>
                </a:cxn>
              </a:cxnLst>
              <a:rect l="0" t="0" r="r" b="b"/>
              <a:pathLst>
                <a:path w="9" h="6">
                  <a:moveTo>
                    <a:pt x="1" y="3"/>
                  </a:moveTo>
                  <a:cubicBezTo>
                    <a:pt x="0" y="1"/>
                    <a:pt x="1" y="0"/>
                    <a:pt x="3" y="1"/>
                  </a:cubicBezTo>
                  <a:cubicBezTo>
                    <a:pt x="5" y="1"/>
                    <a:pt x="8" y="1"/>
                    <a:pt x="8" y="4"/>
                  </a:cubicBezTo>
                  <a:cubicBezTo>
                    <a:pt x="9" y="5"/>
                    <a:pt x="7" y="5"/>
                    <a:pt x="5" y="6"/>
                  </a:cubicBezTo>
                  <a:cubicBezTo>
                    <a:pt x="3" y="5"/>
                    <a:pt x="2" y="5"/>
                    <a:pt x="1" y="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39" name="Freeform 58">
              <a:extLst>
                <a:ext uri="{FF2B5EF4-FFF2-40B4-BE49-F238E27FC236}">
                  <a16:creationId xmlns:a16="http://schemas.microsoft.com/office/drawing/2014/main" id="{F7B05D28-CCB3-4998-99E8-A0145695F320}"/>
                </a:ext>
              </a:extLst>
            </p:cNvPr>
            <p:cNvSpPr/>
            <p:nvPr/>
          </p:nvSpPr>
          <p:spPr bwMode="auto">
            <a:xfrm>
              <a:off x="6783497" y="4497363"/>
              <a:ext cx="27862" cy="69655"/>
            </a:xfrm>
            <a:custGeom>
              <a:avLst/>
              <a:gdLst>
                <a:gd name="T0" fmla="*/ 5 w 5"/>
                <a:gd name="T1" fmla="*/ 9 h 12"/>
                <a:gd name="T2" fmla="*/ 2 w 5"/>
                <a:gd name="T3" fmla="*/ 9 h 12"/>
                <a:gd name="T4" fmla="*/ 1 w 5"/>
                <a:gd name="T5" fmla="*/ 5 h 12"/>
                <a:gd name="T6" fmla="*/ 2 w 5"/>
                <a:gd name="T7" fmla="*/ 1 h 12"/>
                <a:gd name="T8" fmla="*/ 5 w 5"/>
                <a:gd name="T9" fmla="*/ 5 h 12"/>
                <a:gd name="T10" fmla="*/ 5 w 5"/>
                <a:gd name="T11" fmla="*/ 9 h 12"/>
              </a:gdLst>
              <a:ahLst/>
              <a:cxnLst>
                <a:cxn ang="0">
                  <a:pos x="T0" y="T1"/>
                </a:cxn>
                <a:cxn ang="0">
                  <a:pos x="T2" y="T3"/>
                </a:cxn>
                <a:cxn ang="0">
                  <a:pos x="T4" y="T5"/>
                </a:cxn>
                <a:cxn ang="0">
                  <a:pos x="T6" y="T7"/>
                </a:cxn>
                <a:cxn ang="0">
                  <a:pos x="T8" y="T9"/>
                </a:cxn>
                <a:cxn ang="0">
                  <a:pos x="T10" y="T11"/>
                </a:cxn>
              </a:cxnLst>
              <a:rect l="0" t="0" r="r" b="b"/>
              <a:pathLst>
                <a:path w="5" h="12">
                  <a:moveTo>
                    <a:pt x="5" y="9"/>
                  </a:moveTo>
                  <a:cubicBezTo>
                    <a:pt x="4" y="8"/>
                    <a:pt x="3" y="12"/>
                    <a:pt x="2" y="9"/>
                  </a:cubicBezTo>
                  <a:cubicBezTo>
                    <a:pt x="1" y="8"/>
                    <a:pt x="1" y="7"/>
                    <a:pt x="1" y="5"/>
                  </a:cubicBezTo>
                  <a:cubicBezTo>
                    <a:pt x="1" y="4"/>
                    <a:pt x="0" y="1"/>
                    <a:pt x="2" y="1"/>
                  </a:cubicBezTo>
                  <a:cubicBezTo>
                    <a:pt x="5" y="0"/>
                    <a:pt x="4" y="3"/>
                    <a:pt x="5" y="5"/>
                  </a:cubicBezTo>
                  <a:cubicBezTo>
                    <a:pt x="5" y="6"/>
                    <a:pt x="5" y="7"/>
                    <a:pt x="5" y="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40" name="Freeform 59">
              <a:extLst>
                <a:ext uri="{FF2B5EF4-FFF2-40B4-BE49-F238E27FC236}">
                  <a16:creationId xmlns:a16="http://schemas.microsoft.com/office/drawing/2014/main" id="{E47236E5-D716-43A1-93DE-169FCA255D76}"/>
                </a:ext>
              </a:extLst>
            </p:cNvPr>
            <p:cNvSpPr/>
            <p:nvPr/>
          </p:nvSpPr>
          <p:spPr bwMode="auto">
            <a:xfrm>
              <a:off x="9090439" y="1780854"/>
              <a:ext cx="44579" cy="27862"/>
            </a:xfrm>
            <a:custGeom>
              <a:avLst/>
              <a:gdLst>
                <a:gd name="T0" fmla="*/ 8 w 8"/>
                <a:gd name="T1" fmla="*/ 5 h 5"/>
                <a:gd name="T2" fmla="*/ 0 w 8"/>
                <a:gd name="T3" fmla="*/ 5 h 5"/>
                <a:gd name="T4" fmla="*/ 4 w 8"/>
                <a:gd name="T5" fmla="*/ 0 h 5"/>
                <a:gd name="T6" fmla="*/ 8 w 8"/>
                <a:gd name="T7" fmla="*/ 5 h 5"/>
              </a:gdLst>
              <a:ahLst/>
              <a:cxnLst>
                <a:cxn ang="0">
                  <a:pos x="T0" y="T1"/>
                </a:cxn>
                <a:cxn ang="0">
                  <a:pos x="T2" y="T3"/>
                </a:cxn>
                <a:cxn ang="0">
                  <a:pos x="T4" y="T5"/>
                </a:cxn>
                <a:cxn ang="0">
                  <a:pos x="T6" y="T7"/>
                </a:cxn>
              </a:cxnLst>
              <a:rect l="0" t="0" r="r" b="b"/>
              <a:pathLst>
                <a:path w="8" h="5">
                  <a:moveTo>
                    <a:pt x="8" y="5"/>
                  </a:moveTo>
                  <a:cubicBezTo>
                    <a:pt x="5" y="3"/>
                    <a:pt x="3" y="4"/>
                    <a:pt x="0" y="5"/>
                  </a:cubicBezTo>
                  <a:cubicBezTo>
                    <a:pt x="0" y="2"/>
                    <a:pt x="1" y="0"/>
                    <a:pt x="4" y="0"/>
                  </a:cubicBezTo>
                  <a:cubicBezTo>
                    <a:pt x="7" y="0"/>
                    <a:pt x="8" y="2"/>
                    <a:pt x="8" y="5"/>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41" name="Freeform 60">
              <a:extLst>
                <a:ext uri="{FF2B5EF4-FFF2-40B4-BE49-F238E27FC236}">
                  <a16:creationId xmlns:a16="http://schemas.microsoft.com/office/drawing/2014/main" id="{6A3A3D7B-C4DE-4402-A5F5-20E92F7ABD6E}"/>
                </a:ext>
              </a:extLst>
            </p:cNvPr>
            <p:cNvSpPr/>
            <p:nvPr/>
          </p:nvSpPr>
          <p:spPr bwMode="auto">
            <a:xfrm>
              <a:off x="6006156" y="4229892"/>
              <a:ext cx="33434" cy="55723"/>
            </a:xfrm>
            <a:custGeom>
              <a:avLst/>
              <a:gdLst>
                <a:gd name="T0" fmla="*/ 0 w 6"/>
                <a:gd name="T1" fmla="*/ 0 h 10"/>
                <a:gd name="T2" fmla="*/ 4 w 6"/>
                <a:gd name="T3" fmla="*/ 10 h 10"/>
                <a:gd name="T4" fmla="*/ 0 w 6"/>
                <a:gd name="T5" fmla="*/ 0 h 10"/>
              </a:gdLst>
              <a:ahLst/>
              <a:cxnLst>
                <a:cxn ang="0">
                  <a:pos x="T0" y="T1"/>
                </a:cxn>
                <a:cxn ang="0">
                  <a:pos x="T2" y="T3"/>
                </a:cxn>
                <a:cxn ang="0">
                  <a:pos x="T4" y="T5"/>
                </a:cxn>
              </a:cxnLst>
              <a:rect l="0" t="0" r="r" b="b"/>
              <a:pathLst>
                <a:path w="6" h="10">
                  <a:moveTo>
                    <a:pt x="0" y="0"/>
                  </a:moveTo>
                  <a:cubicBezTo>
                    <a:pt x="6" y="1"/>
                    <a:pt x="3" y="6"/>
                    <a:pt x="4" y="10"/>
                  </a:cubicBezTo>
                  <a:cubicBezTo>
                    <a:pt x="2" y="7"/>
                    <a:pt x="4" y="3"/>
                    <a:pt x="0"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42" name="Freeform 61">
              <a:extLst>
                <a:ext uri="{FF2B5EF4-FFF2-40B4-BE49-F238E27FC236}">
                  <a16:creationId xmlns:a16="http://schemas.microsoft.com/office/drawing/2014/main" id="{1CCA8217-3AB7-420E-A8BC-673C2C5F8635}"/>
                </a:ext>
              </a:extLst>
            </p:cNvPr>
            <p:cNvSpPr/>
            <p:nvPr/>
          </p:nvSpPr>
          <p:spPr bwMode="auto">
            <a:xfrm>
              <a:off x="6045163" y="3382898"/>
              <a:ext cx="788483" cy="158812"/>
            </a:xfrm>
            <a:custGeom>
              <a:avLst/>
              <a:gdLst>
                <a:gd name="T0" fmla="*/ 134 w 138"/>
                <a:gd name="T1" fmla="*/ 8 h 28"/>
                <a:gd name="T2" fmla="*/ 134 w 138"/>
                <a:gd name="T3" fmla="*/ 27 h 28"/>
                <a:gd name="T4" fmla="*/ 126 w 138"/>
                <a:gd name="T5" fmla="*/ 28 h 28"/>
                <a:gd name="T6" fmla="*/ 7 w 138"/>
                <a:gd name="T7" fmla="*/ 21 h 28"/>
                <a:gd name="T8" fmla="*/ 0 w 138"/>
                <a:gd name="T9" fmla="*/ 9 h 28"/>
                <a:gd name="T10" fmla="*/ 9 w 138"/>
                <a:gd name="T11" fmla="*/ 0 h 28"/>
                <a:gd name="T12" fmla="*/ 86 w 138"/>
                <a:gd name="T13" fmla="*/ 4 h 28"/>
                <a:gd name="T14" fmla="*/ 134 w 138"/>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28">
                  <a:moveTo>
                    <a:pt x="134" y="8"/>
                  </a:moveTo>
                  <a:cubicBezTo>
                    <a:pt x="138" y="14"/>
                    <a:pt x="137" y="20"/>
                    <a:pt x="134" y="27"/>
                  </a:cubicBezTo>
                  <a:cubicBezTo>
                    <a:pt x="131" y="28"/>
                    <a:pt x="129" y="28"/>
                    <a:pt x="126" y="28"/>
                  </a:cubicBezTo>
                  <a:cubicBezTo>
                    <a:pt x="86" y="28"/>
                    <a:pt x="47" y="25"/>
                    <a:pt x="7" y="21"/>
                  </a:cubicBezTo>
                  <a:cubicBezTo>
                    <a:pt x="2" y="20"/>
                    <a:pt x="0" y="17"/>
                    <a:pt x="0" y="9"/>
                  </a:cubicBezTo>
                  <a:cubicBezTo>
                    <a:pt x="1" y="2"/>
                    <a:pt x="3" y="0"/>
                    <a:pt x="9" y="0"/>
                  </a:cubicBezTo>
                  <a:cubicBezTo>
                    <a:pt x="34" y="1"/>
                    <a:pt x="60" y="3"/>
                    <a:pt x="86" y="4"/>
                  </a:cubicBezTo>
                  <a:cubicBezTo>
                    <a:pt x="102" y="5"/>
                    <a:pt x="118" y="7"/>
                    <a:pt x="134" y="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43" name="Freeform 62">
              <a:extLst>
                <a:ext uri="{FF2B5EF4-FFF2-40B4-BE49-F238E27FC236}">
                  <a16:creationId xmlns:a16="http://schemas.microsoft.com/office/drawing/2014/main" id="{5394965A-CBB1-41E2-8FA2-34E643DBF521}"/>
                </a:ext>
              </a:extLst>
            </p:cNvPr>
            <p:cNvSpPr/>
            <p:nvPr/>
          </p:nvSpPr>
          <p:spPr bwMode="auto">
            <a:xfrm>
              <a:off x="6022873" y="3725595"/>
              <a:ext cx="788483" cy="158812"/>
            </a:xfrm>
            <a:custGeom>
              <a:avLst/>
              <a:gdLst>
                <a:gd name="T0" fmla="*/ 133 w 138"/>
                <a:gd name="T1" fmla="*/ 7 h 28"/>
                <a:gd name="T2" fmla="*/ 135 w 138"/>
                <a:gd name="T3" fmla="*/ 25 h 28"/>
                <a:gd name="T4" fmla="*/ 128 w 138"/>
                <a:gd name="T5" fmla="*/ 28 h 28"/>
                <a:gd name="T6" fmla="*/ 86 w 138"/>
                <a:gd name="T7" fmla="*/ 27 h 28"/>
                <a:gd name="T8" fmla="*/ 61 w 138"/>
                <a:gd name="T9" fmla="*/ 25 h 28"/>
                <a:gd name="T10" fmla="*/ 9 w 138"/>
                <a:gd name="T11" fmla="*/ 21 h 28"/>
                <a:gd name="T12" fmla="*/ 1 w 138"/>
                <a:gd name="T13" fmla="*/ 9 h 28"/>
                <a:gd name="T14" fmla="*/ 10 w 138"/>
                <a:gd name="T15" fmla="*/ 0 h 28"/>
                <a:gd name="T16" fmla="*/ 127 w 138"/>
                <a:gd name="T17" fmla="*/ 7 h 28"/>
                <a:gd name="T18" fmla="*/ 133 w 138"/>
                <a:gd name="T19"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28">
                  <a:moveTo>
                    <a:pt x="133" y="7"/>
                  </a:moveTo>
                  <a:cubicBezTo>
                    <a:pt x="137" y="12"/>
                    <a:pt x="138" y="20"/>
                    <a:pt x="135" y="25"/>
                  </a:cubicBezTo>
                  <a:cubicBezTo>
                    <a:pt x="133" y="28"/>
                    <a:pt x="131" y="28"/>
                    <a:pt x="128" y="28"/>
                  </a:cubicBezTo>
                  <a:cubicBezTo>
                    <a:pt x="114" y="28"/>
                    <a:pt x="100" y="28"/>
                    <a:pt x="86" y="27"/>
                  </a:cubicBezTo>
                  <a:cubicBezTo>
                    <a:pt x="78" y="26"/>
                    <a:pt x="70" y="26"/>
                    <a:pt x="61" y="25"/>
                  </a:cubicBezTo>
                  <a:cubicBezTo>
                    <a:pt x="44" y="24"/>
                    <a:pt x="26" y="23"/>
                    <a:pt x="9" y="21"/>
                  </a:cubicBezTo>
                  <a:cubicBezTo>
                    <a:pt x="2" y="21"/>
                    <a:pt x="0" y="18"/>
                    <a:pt x="1" y="9"/>
                  </a:cubicBezTo>
                  <a:cubicBezTo>
                    <a:pt x="1" y="2"/>
                    <a:pt x="4" y="0"/>
                    <a:pt x="10" y="0"/>
                  </a:cubicBezTo>
                  <a:cubicBezTo>
                    <a:pt x="49" y="2"/>
                    <a:pt x="88" y="5"/>
                    <a:pt x="127" y="7"/>
                  </a:cubicBezTo>
                  <a:cubicBezTo>
                    <a:pt x="129" y="7"/>
                    <a:pt x="131" y="7"/>
                    <a:pt x="133" y="7"/>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44" name="Freeform 63">
              <a:extLst>
                <a:ext uri="{FF2B5EF4-FFF2-40B4-BE49-F238E27FC236}">
                  <a16:creationId xmlns:a16="http://schemas.microsoft.com/office/drawing/2014/main" id="{3F7D5307-4A1C-4D36-9E95-0C27BF95956D}"/>
                </a:ext>
              </a:extLst>
            </p:cNvPr>
            <p:cNvSpPr/>
            <p:nvPr/>
          </p:nvSpPr>
          <p:spPr bwMode="auto">
            <a:xfrm>
              <a:off x="6061880" y="3040199"/>
              <a:ext cx="788483" cy="158812"/>
            </a:xfrm>
            <a:custGeom>
              <a:avLst/>
              <a:gdLst>
                <a:gd name="T0" fmla="*/ 100 w 138"/>
                <a:gd name="T1" fmla="*/ 28 h 28"/>
                <a:gd name="T2" fmla="*/ 11 w 138"/>
                <a:gd name="T3" fmla="*/ 22 h 28"/>
                <a:gd name="T4" fmla="*/ 2 w 138"/>
                <a:gd name="T5" fmla="*/ 17 h 28"/>
                <a:gd name="T6" fmla="*/ 4 w 138"/>
                <a:gd name="T7" fmla="*/ 2 h 28"/>
                <a:gd name="T8" fmla="*/ 9 w 138"/>
                <a:gd name="T9" fmla="*/ 0 h 28"/>
                <a:gd name="T10" fmla="*/ 129 w 138"/>
                <a:gd name="T11" fmla="*/ 7 h 28"/>
                <a:gd name="T12" fmla="*/ 136 w 138"/>
                <a:gd name="T13" fmla="*/ 14 h 28"/>
                <a:gd name="T14" fmla="*/ 124 w 138"/>
                <a:gd name="T15" fmla="*/ 28 h 28"/>
                <a:gd name="T16" fmla="*/ 100 w 13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28">
                  <a:moveTo>
                    <a:pt x="100" y="28"/>
                  </a:moveTo>
                  <a:cubicBezTo>
                    <a:pt x="70" y="27"/>
                    <a:pt x="40" y="24"/>
                    <a:pt x="11" y="22"/>
                  </a:cubicBezTo>
                  <a:cubicBezTo>
                    <a:pt x="7" y="21"/>
                    <a:pt x="3" y="22"/>
                    <a:pt x="2" y="17"/>
                  </a:cubicBezTo>
                  <a:cubicBezTo>
                    <a:pt x="0" y="12"/>
                    <a:pt x="0" y="6"/>
                    <a:pt x="4" y="2"/>
                  </a:cubicBezTo>
                  <a:cubicBezTo>
                    <a:pt x="5" y="0"/>
                    <a:pt x="7" y="0"/>
                    <a:pt x="9" y="0"/>
                  </a:cubicBezTo>
                  <a:cubicBezTo>
                    <a:pt x="49" y="2"/>
                    <a:pt x="89" y="5"/>
                    <a:pt x="129" y="7"/>
                  </a:cubicBezTo>
                  <a:cubicBezTo>
                    <a:pt x="134" y="7"/>
                    <a:pt x="136" y="9"/>
                    <a:pt x="136" y="14"/>
                  </a:cubicBezTo>
                  <a:cubicBezTo>
                    <a:pt x="138" y="25"/>
                    <a:pt x="135" y="28"/>
                    <a:pt x="124" y="28"/>
                  </a:cubicBezTo>
                  <a:cubicBezTo>
                    <a:pt x="116" y="28"/>
                    <a:pt x="108" y="28"/>
                    <a:pt x="100" y="2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45" name="Freeform 64">
              <a:extLst>
                <a:ext uri="{FF2B5EF4-FFF2-40B4-BE49-F238E27FC236}">
                  <a16:creationId xmlns:a16="http://schemas.microsoft.com/office/drawing/2014/main" id="{973BA41F-BB93-4D6F-A5DD-26868DAA2A63}"/>
                </a:ext>
              </a:extLst>
            </p:cNvPr>
            <p:cNvSpPr/>
            <p:nvPr/>
          </p:nvSpPr>
          <p:spPr bwMode="auto">
            <a:xfrm>
              <a:off x="6086956" y="3903910"/>
              <a:ext cx="649175" cy="158812"/>
            </a:xfrm>
            <a:custGeom>
              <a:avLst/>
              <a:gdLst>
                <a:gd name="T0" fmla="*/ 70 w 114"/>
                <a:gd name="T1" fmla="*/ 4 h 28"/>
                <a:gd name="T2" fmla="*/ 107 w 114"/>
                <a:gd name="T3" fmla="*/ 6 h 28"/>
                <a:gd name="T4" fmla="*/ 112 w 114"/>
                <a:gd name="T5" fmla="*/ 11 h 28"/>
                <a:gd name="T6" fmla="*/ 112 w 114"/>
                <a:gd name="T7" fmla="*/ 14 h 28"/>
                <a:gd name="T8" fmla="*/ 110 w 114"/>
                <a:gd name="T9" fmla="*/ 26 h 28"/>
                <a:gd name="T10" fmla="*/ 98 w 114"/>
                <a:gd name="T11" fmla="*/ 26 h 28"/>
                <a:gd name="T12" fmla="*/ 51 w 114"/>
                <a:gd name="T13" fmla="*/ 24 h 28"/>
                <a:gd name="T14" fmla="*/ 24 w 114"/>
                <a:gd name="T15" fmla="*/ 21 h 28"/>
                <a:gd name="T16" fmla="*/ 11 w 114"/>
                <a:gd name="T17" fmla="*/ 21 h 28"/>
                <a:gd name="T18" fmla="*/ 1 w 114"/>
                <a:gd name="T19" fmla="*/ 10 h 28"/>
                <a:gd name="T20" fmla="*/ 12 w 114"/>
                <a:gd name="T21" fmla="*/ 0 h 28"/>
                <a:gd name="T22" fmla="*/ 70 w 114"/>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28">
                  <a:moveTo>
                    <a:pt x="70" y="4"/>
                  </a:moveTo>
                  <a:cubicBezTo>
                    <a:pt x="82" y="5"/>
                    <a:pt x="95" y="6"/>
                    <a:pt x="107" y="6"/>
                  </a:cubicBezTo>
                  <a:cubicBezTo>
                    <a:pt x="111" y="7"/>
                    <a:pt x="113" y="7"/>
                    <a:pt x="112" y="11"/>
                  </a:cubicBezTo>
                  <a:cubicBezTo>
                    <a:pt x="112" y="12"/>
                    <a:pt x="112" y="13"/>
                    <a:pt x="112" y="14"/>
                  </a:cubicBezTo>
                  <a:cubicBezTo>
                    <a:pt x="111" y="18"/>
                    <a:pt x="114" y="24"/>
                    <a:pt x="110" y="26"/>
                  </a:cubicBezTo>
                  <a:cubicBezTo>
                    <a:pt x="107" y="28"/>
                    <a:pt x="102" y="26"/>
                    <a:pt x="98" y="26"/>
                  </a:cubicBezTo>
                  <a:cubicBezTo>
                    <a:pt x="82" y="25"/>
                    <a:pt x="66" y="23"/>
                    <a:pt x="51" y="24"/>
                  </a:cubicBezTo>
                  <a:cubicBezTo>
                    <a:pt x="42" y="22"/>
                    <a:pt x="33" y="22"/>
                    <a:pt x="24" y="21"/>
                  </a:cubicBezTo>
                  <a:cubicBezTo>
                    <a:pt x="19" y="21"/>
                    <a:pt x="15" y="21"/>
                    <a:pt x="11" y="21"/>
                  </a:cubicBezTo>
                  <a:cubicBezTo>
                    <a:pt x="0" y="20"/>
                    <a:pt x="0" y="20"/>
                    <a:pt x="1" y="10"/>
                  </a:cubicBezTo>
                  <a:cubicBezTo>
                    <a:pt x="1" y="0"/>
                    <a:pt x="1" y="0"/>
                    <a:pt x="12" y="0"/>
                  </a:cubicBezTo>
                  <a:cubicBezTo>
                    <a:pt x="31" y="2"/>
                    <a:pt x="50" y="4"/>
                    <a:pt x="70" y="4"/>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46" name="Freeform 65">
              <a:extLst>
                <a:ext uri="{FF2B5EF4-FFF2-40B4-BE49-F238E27FC236}">
                  <a16:creationId xmlns:a16="http://schemas.microsoft.com/office/drawing/2014/main" id="{EA43B6E1-B1C9-49F4-A6EC-A077DEB0EFB2}"/>
                </a:ext>
              </a:extLst>
            </p:cNvPr>
            <p:cNvSpPr/>
            <p:nvPr/>
          </p:nvSpPr>
          <p:spPr bwMode="auto">
            <a:xfrm>
              <a:off x="6098101" y="3552853"/>
              <a:ext cx="654747" cy="167170"/>
            </a:xfrm>
            <a:custGeom>
              <a:avLst/>
              <a:gdLst>
                <a:gd name="T0" fmla="*/ 109 w 115"/>
                <a:gd name="T1" fmla="*/ 28 h 29"/>
                <a:gd name="T2" fmla="*/ 105 w 115"/>
                <a:gd name="T3" fmla="*/ 28 h 29"/>
                <a:gd name="T4" fmla="*/ 79 w 115"/>
                <a:gd name="T5" fmla="*/ 26 h 29"/>
                <a:gd name="T6" fmla="*/ 7 w 115"/>
                <a:gd name="T7" fmla="*/ 22 h 29"/>
                <a:gd name="T8" fmla="*/ 2 w 115"/>
                <a:gd name="T9" fmla="*/ 15 h 29"/>
                <a:gd name="T10" fmla="*/ 2 w 115"/>
                <a:gd name="T11" fmla="*/ 9 h 29"/>
                <a:gd name="T12" fmla="*/ 11 w 115"/>
                <a:gd name="T13" fmla="*/ 1 h 29"/>
                <a:gd name="T14" fmla="*/ 106 w 115"/>
                <a:gd name="T15" fmla="*/ 7 h 29"/>
                <a:gd name="T16" fmla="*/ 113 w 115"/>
                <a:gd name="T17" fmla="*/ 16 h 29"/>
                <a:gd name="T18" fmla="*/ 114 w 115"/>
                <a:gd name="T19" fmla="*/ 16 h 29"/>
                <a:gd name="T20" fmla="*/ 113 w 115"/>
                <a:gd name="T21" fmla="*/ 26 h 29"/>
                <a:gd name="T22" fmla="*/ 109 w 115"/>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28">
                  <a:moveTo>
                    <a:pt x="109" y="28"/>
                  </a:moveTo>
                  <a:cubicBezTo>
                    <a:pt x="108" y="28"/>
                    <a:pt x="106" y="28"/>
                    <a:pt x="105" y="28"/>
                  </a:cubicBezTo>
                  <a:cubicBezTo>
                    <a:pt x="97" y="27"/>
                    <a:pt x="88" y="26"/>
                    <a:pt x="79" y="26"/>
                  </a:cubicBezTo>
                  <a:cubicBezTo>
                    <a:pt x="55" y="24"/>
                    <a:pt x="31" y="23"/>
                    <a:pt x="7" y="22"/>
                  </a:cubicBezTo>
                  <a:cubicBezTo>
                    <a:pt x="3" y="21"/>
                    <a:pt x="0" y="20"/>
                    <a:pt x="2" y="15"/>
                  </a:cubicBezTo>
                  <a:cubicBezTo>
                    <a:pt x="2" y="13"/>
                    <a:pt x="2" y="11"/>
                    <a:pt x="2" y="9"/>
                  </a:cubicBezTo>
                  <a:cubicBezTo>
                    <a:pt x="2" y="0"/>
                    <a:pt x="2" y="0"/>
                    <a:pt x="11" y="1"/>
                  </a:cubicBezTo>
                  <a:cubicBezTo>
                    <a:pt x="42" y="5"/>
                    <a:pt x="74" y="6"/>
                    <a:pt x="106" y="7"/>
                  </a:cubicBezTo>
                  <a:cubicBezTo>
                    <a:pt x="112" y="8"/>
                    <a:pt x="115" y="9"/>
                    <a:pt x="113" y="16"/>
                  </a:cubicBezTo>
                  <a:cubicBezTo>
                    <a:pt x="114" y="16"/>
                    <a:pt x="114" y="16"/>
                    <a:pt x="114" y="16"/>
                  </a:cubicBezTo>
                  <a:cubicBezTo>
                    <a:pt x="112" y="19"/>
                    <a:pt x="113" y="22"/>
                    <a:pt x="113" y="26"/>
                  </a:cubicBezTo>
                  <a:cubicBezTo>
                    <a:pt x="113" y="29"/>
                    <a:pt x="111" y="29"/>
                    <a:pt x="109" y="2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47" name="Freeform 66">
              <a:extLst>
                <a:ext uri="{FF2B5EF4-FFF2-40B4-BE49-F238E27FC236}">
                  <a16:creationId xmlns:a16="http://schemas.microsoft.com/office/drawing/2014/main" id="{C7EFAF57-130B-41FA-A302-76799E1F3FED}"/>
                </a:ext>
              </a:extLst>
            </p:cNvPr>
            <p:cNvSpPr/>
            <p:nvPr/>
          </p:nvSpPr>
          <p:spPr bwMode="auto">
            <a:xfrm>
              <a:off x="6120390" y="3210156"/>
              <a:ext cx="651962" cy="161597"/>
            </a:xfrm>
            <a:custGeom>
              <a:avLst/>
              <a:gdLst>
                <a:gd name="T0" fmla="*/ 11 w 114"/>
                <a:gd name="T1" fmla="*/ 2 h 28"/>
                <a:gd name="T2" fmla="*/ 109 w 114"/>
                <a:gd name="T3" fmla="*/ 7 h 28"/>
                <a:gd name="T4" fmla="*/ 113 w 114"/>
                <a:gd name="T5" fmla="*/ 12 h 28"/>
                <a:gd name="T6" fmla="*/ 112 w 114"/>
                <a:gd name="T7" fmla="*/ 23 h 28"/>
                <a:gd name="T8" fmla="*/ 107 w 114"/>
                <a:gd name="T9" fmla="*/ 28 h 28"/>
                <a:gd name="T10" fmla="*/ 4 w 114"/>
                <a:gd name="T11" fmla="*/ 22 h 28"/>
                <a:gd name="T12" fmla="*/ 1 w 114"/>
                <a:gd name="T13" fmla="*/ 17 h 28"/>
                <a:gd name="T14" fmla="*/ 1 w 114"/>
                <a:gd name="T15" fmla="*/ 7 h 28"/>
                <a:gd name="T16" fmla="*/ 7 w 114"/>
                <a:gd name="T17" fmla="*/ 1 h 28"/>
                <a:gd name="T18" fmla="*/ 11 w 11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28">
                  <a:moveTo>
                    <a:pt x="11" y="2"/>
                  </a:moveTo>
                  <a:cubicBezTo>
                    <a:pt x="44" y="5"/>
                    <a:pt x="76" y="7"/>
                    <a:pt x="109" y="7"/>
                  </a:cubicBezTo>
                  <a:cubicBezTo>
                    <a:pt x="113" y="7"/>
                    <a:pt x="114" y="8"/>
                    <a:pt x="113" y="12"/>
                  </a:cubicBezTo>
                  <a:cubicBezTo>
                    <a:pt x="113" y="16"/>
                    <a:pt x="112" y="19"/>
                    <a:pt x="112" y="23"/>
                  </a:cubicBezTo>
                  <a:cubicBezTo>
                    <a:pt x="113" y="27"/>
                    <a:pt x="111" y="28"/>
                    <a:pt x="107" y="28"/>
                  </a:cubicBezTo>
                  <a:cubicBezTo>
                    <a:pt x="73" y="25"/>
                    <a:pt x="38" y="23"/>
                    <a:pt x="4" y="22"/>
                  </a:cubicBezTo>
                  <a:cubicBezTo>
                    <a:pt x="1" y="21"/>
                    <a:pt x="0" y="20"/>
                    <a:pt x="1" y="17"/>
                  </a:cubicBezTo>
                  <a:cubicBezTo>
                    <a:pt x="1" y="14"/>
                    <a:pt x="2" y="10"/>
                    <a:pt x="1" y="7"/>
                  </a:cubicBezTo>
                  <a:cubicBezTo>
                    <a:pt x="1" y="2"/>
                    <a:pt x="2" y="0"/>
                    <a:pt x="7" y="1"/>
                  </a:cubicBezTo>
                  <a:cubicBezTo>
                    <a:pt x="9" y="2"/>
                    <a:pt x="10" y="2"/>
                    <a:pt x="11" y="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48" name="Freeform 67">
              <a:extLst>
                <a:ext uri="{FF2B5EF4-FFF2-40B4-BE49-F238E27FC236}">
                  <a16:creationId xmlns:a16="http://schemas.microsoft.com/office/drawing/2014/main" id="{EFD93769-C3E2-4835-B84D-732BC3DB337B}"/>
                </a:ext>
              </a:extLst>
            </p:cNvPr>
            <p:cNvSpPr/>
            <p:nvPr/>
          </p:nvSpPr>
          <p:spPr bwMode="auto">
            <a:xfrm>
              <a:off x="8719879" y="4355268"/>
              <a:ext cx="203389" cy="192246"/>
            </a:xfrm>
            <a:custGeom>
              <a:avLst/>
              <a:gdLst>
                <a:gd name="T0" fmla="*/ 6 w 36"/>
                <a:gd name="T1" fmla="*/ 28 h 34"/>
                <a:gd name="T2" fmla="*/ 0 w 36"/>
                <a:gd name="T3" fmla="*/ 7 h 34"/>
                <a:gd name="T4" fmla="*/ 14 w 36"/>
                <a:gd name="T5" fmla="*/ 1 h 34"/>
                <a:gd name="T6" fmla="*/ 17 w 36"/>
                <a:gd name="T7" fmla="*/ 1 h 34"/>
                <a:gd name="T8" fmla="*/ 17 w 36"/>
                <a:gd name="T9" fmla="*/ 5 h 34"/>
                <a:gd name="T10" fmla="*/ 33 w 36"/>
                <a:gd name="T11" fmla="*/ 22 h 34"/>
                <a:gd name="T12" fmla="*/ 36 w 36"/>
                <a:gd name="T13" fmla="*/ 27 h 34"/>
                <a:gd name="T14" fmla="*/ 30 w 36"/>
                <a:gd name="T15" fmla="*/ 34 h 34"/>
                <a:gd name="T16" fmla="*/ 22 w 36"/>
                <a:gd name="T17" fmla="*/ 24 h 34"/>
                <a:gd name="T18" fmla="*/ 13 w 36"/>
                <a:gd name="T19" fmla="*/ 14 h 34"/>
                <a:gd name="T20" fmla="*/ 12 w 36"/>
                <a:gd name="T21" fmla="*/ 15 h 34"/>
                <a:gd name="T22" fmla="*/ 7 w 36"/>
                <a:gd name="T23" fmla="*/ 21 h 34"/>
                <a:gd name="T24" fmla="*/ 6 w 36"/>
                <a:gd name="T2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4">
                  <a:moveTo>
                    <a:pt x="6" y="28"/>
                  </a:moveTo>
                  <a:cubicBezTo>
                    <a:pt x="3" y="21"/>
                    <a:pt x="4" y="13"/>
                    <a:pt x="0" y="7"/>
                  </a:cubicBezTo>
                  <a:cubicBezTo>
                    <a:pt x="4" y="4"/>
                    <a:pt x="11" y="7"/>
                    <a:pt x="14" y="1"/>
                  </a:cubicBezTo>
                  <a:cubicBezTo>
                    <a:pt x="14" y="0"/>
                    <a:pt x="16" y="0"/>
                    <a:pt x="17" y="1"/>
                  </a:cubicBezTo>
                  <a:cubicBezTo>
                    <a:pt x="14" y="2"/>
                    <a:pt x="16" y="4"/>
                    <a:pt x="17" y="5"/>
                  </a:cubicBezTo>
                  <a:cubicBezTo>
                    <a:pt x="22" y="11"/>
                    <a:pt x="28" y="16"/>
                    <a:pt x="33" y="22"/>
                  </a:cubicBezTo>
                  <a:cubicBezTo>
                    <a:pt x="34" y="24"/>
                    <a:pt x="36" y="25"/>
                    <a:pt x="36" y="27"/>
                  </a:cubicBezTo>
                  <a:cubicBezTo>
                    <a:pt x="32" y="28"/>
                    <a:pt x="32" y="32"/>
                    <a:pt x="30" y="34"/>
                  </a:cubicBezTo>
                  <a:cubicBezTo>
                    <a:pt x="27" y="30"/>
                    <a:pt x="25" y="27"/>
                    <a:pt x="22" y="24"/>
                  </a:cubicBezTo>
                  <a:cubicBezTo>
                    <a:pt x="21" y="15"/>
                    <a:pt x="20" y="14"/>
                    <a:pt x="13" y="14"/>
                  </a:cubicBezTo>
                  <a:cubicBezTo>
                    <a:pt x="13" y="14"/>
                    <a:pt x="13" y="15"/>
                    <a:pt x="12" y="15"/>
                  </a:cubicBezTo>
                  <a:cubicBezTo>
                    <a:pt x="8" y="15"/>
                    <a:pt x="6" y="17"/>
                    <a:pt x="7" y="21"/>
                  </a:cubicBezTo>
                  <a:cubicBezTo>
                    <a:pt x="8" y="23"/>
                    <a:pt x="8" y="26"/>
                    <a:pt x="6" y="2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49" name="Freeform 68">
              <a:extLst>
                <a:ext uri="{FF2B5EF4-FFF2-40B4-BE49-F238E27FC236}">
                  <a16:creationId xmlns:a16="http://schemas.microsoft.com/office/drawing/2014/main" id="{60464FC1-ED33-49BE-AD03-10490128C245}"/>
                </a:ext>
              </a:extLst>
            </p:cNvPr>
            <p:cNvSpPr>
              <a:spLocks noEditPoints="1"/>
            </p:cNvSpPr>
            <p:nvPr/>
          </p:nvSpPr>
          <p:spPr bwMode="auto">
            <a:xfrm>
              <a:off x="8249018" y="3605791"/>
              <a:ext cx="1005804" cy="833063"/>
            </a:xfrm>
            <a:custGeom>
              <a:avLst/>
              <a:gdLst>
                <a:gd name="T0" fmla="*/ 124 w 176"/>
                <a:gd name="T1" fmla="*/ 44 h 146"/>
                <a:gd name="T2" fmla="*/ 37 w 176"/>
                <a:gd name="T3" fmla="*/ 21 h 146"/>
                <a:gd name="T4" fmla="*/ 24 w 176"/>
                <a:gd name="T5" fmla="*/ 52 h 146"/>
                <a:gd name="T6" fmla="*/ 19 w 176"/>
                <a:gd name="T7" fmla="*/ 63 h 146"/>
                <a:gd name="T8" fmla="*/ 5 w 176"/>
                <a:gd name="T9" fmla="*/ 75 h 146"/>
                <a:gd name="T10" fmla="*/ 4 w 176"/>
                <a:gd name="T11" fmla="*/ 81 h 146"/>
                <a:gd name="T12" fmla="*/ 19 w 176"/>
                <a:gd name="T13" fmla="*/ 105 h 146"/>
                <a:gd name="T14" fmla="*/ 19 w 176"/>
                <a:gd name="T15" fmla="*/ 123 h 146"/>
                <a:gd name="T16" fmla="*/ 28 w 176"/>
                <a:gd name="T17" fmla="*/ 113 h 146"/>
                <a:gd name="T18" fmla="*/ 79 w 176"/>
                <a:gd name="T19" fmla="*/ 136 h 146"/>
                <a:gd name="T20" fmla="*/ 99 w 176"/>
                <a:gd name="T21" fmla="*/ 134 h 146"/>
                <a:gd name="T22" fmla="*/ 124 w 176"/>
                <a:gd name="T23" fmla="*/ 137 h 146"/>
                <a:gd name="T24" fmla="*/ 136 w 176"/>
                <a:gd name="T25" fmla="*/ 135 h 146"/>
                <a:gd name="T26" fmla="*/ 145 w 176"/>
                <a:gd name="T27" fmla="*/ 122 h 146"/>
                <a:gd name="T28" fmla="*/ 125 w 176"/>
                <a:gd name="T29" fmla="*/ 120 h 146"/>
                <a:gd name="T30" fmla="*/ 108 w 176"/>
                <a:gd name="T31" fmla="*/ 123 h 146"/>
                <a:gd name="T32" fmla="*/ 125 w 176"/>
                <a:gd name="T33" fmla="*/ 117 h 146"/>
                <a:gd name="T34" fmla="*/ 128 w 176"/>
                <a:gd name="T35" fmla="*/ 107 h 146"/>
                <a:gd name="T36" fmla="*/ 119 w 176"/>
                <a:gd name="T37" fmla="*/ 97 h 146"/>
                <a:gd name="T38" fmla="*/ 104 w 176"/>
                <a:gd name="T39" fmla="*/ 110 h 146"/>
                <a:gd name="T40" fmla="*/ 81 w 176"/>
                <a:gd name="T41" fmla="*/ 117 h 146"/>
                <a:gd name="T42" fmla="*/ 58 w 176"/>
                <a:gd name="T43" fmla="*/ 95 h 146"/>
                <a:gd name="T44" fmla="*/ 88 w 176"/>
                <a:gd name="T45" fmla="*/ 97 h 146"/>
                <a:gd name="T46" fmla="*/ 98 w 176"/>
                <a:gd name="T47" fmla="*/ 92 h 146"/>
                <a:gd name="T48" fmla="*/ 97 w 176"/>
                <a:gd name="T49" fmla="*/ 76 h 146"/>
                <a:gd name="T50" fmla="*/ 105 w 176"/>
                <a:gd name="T51" fmla="*/ 64 h 146"/>
                <a:gd name="T52" fmla="*/ 91 w 176"/>
                <a:gd name="T53" fmla="*/ 58 h 146"/>
                <a:gd name="T54" fmla="*/ 80 w 176"/>
                <a:gd name="T55" fmla="*/ 58 h 146"/>
                <a:gd name="T56" fmla="*/ 94 w 176"/>
                <a:gd name="T57" fmla="*/ 37 h 146"/>
                <a:gd name="T58" fmla="*/ 81 w 176"/>
                <a:gd name="T59" fmla="*/ 30 h 146"/>
                <a:gd name="T60" fmla="*/ 72 w 176"/>
                <a:gd name="T61" fmla="*/ 43 h 146"/>
                <a:gd name="T62" fmla="*/ 70 w 176"/>
                <a:gd name="T63" fmla="*/ 42 h 146"/>
                <a:gd name="T64" fmla="*/ 50 w 176"/>
                <a:gd name="T65" fmla="*/ 37 h 146"/>
                <a:gd name="T66" fmla="*/ 57 w 176"/>
                <a:gd name="T67" fmla="*/ 62 h 146"/>
                <a:gd name="T68" fmla="*/ 43 w 176"/>
                <a:gd name="T69" fmla="*/ 86 h 146"/>
                <a:gd name="T70" fmla="*/ 36 w 176"/>
                <a:gd name="T71" fmla="*/ 60 h 146"/>
                <a:gd name="T72" fmla="*/ 77 w 176"/>
                <a:gd name="T73" fmla="*/ 17 h 146"/>
                <a:gd name="T74" fmla="*/ 155 w 176"/>
                <a:gd name="T75" fmla="*/ 115 h 146"/>
                <a:gd name="T76" fmla="*/ 172 w 176"/>
                <a:gd name="T77" fmla="*/ 142 h 146"/>
                <a:gd name="T78" fmla="*/ 90 w 176"/>
                <a:gd name="T79" fmla="*/ 74 h 146"/>
                <a:gd name="T80" fmla="*/ 90 w 176"/>
                <a:gd name="T81" fmla="*/ 7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6" h="146">
                  <a:moveTo>
                    <a:pt x="175" y="135"/>
                  </a:moveTo>
                  <a:cubicBezTo>
                    <a:pt x="162" y="102"/>
                    <a:pt x="145" y="72"/>
                    <a:pt x="124" y="44"/>
                  </a:cubicBezTo>
                  <a:cubicBezTo>
                    <a:pt x="113" y="30"/>
                    <a:pt x="100" y="17"/>
                    <a:pt x="84" y="9"/>
                  </a:cubicBezTo>
                  <a:cubicBezTo>
                    <a:pt x="66" y="0"/>
                    <a:pt x="48" y="5"/>
                    <a:pt x="37" y="21"/>
                  </a:cubicBezTo>
                  <a:cubicBezTo>
                    <a:pt x="31" y="30"/>
                    <a:pt x="29" y="39"/>
                    <a:pt x="27" y="49"/>
                  </a:cubicBezTo>
                  <a:cubicBezTo>
                    <a:pt x="26" y="50"/>
                    <a:pt x="28" y="53"/>
                    <a:pt x="24" y="52"/>
                  </a:cubicBezTo>
                  <a:cubicBezTo>
                    <a:pt x="17" y="50"/>
                    <a:pt x="16" y="50"/>
                    <a:pt x="18" y="58"/>
                  </a:cubicBezTo>
                  <a:cubicBezTo>
                    <a:pt x="17" y="60"/>
                    <a:pt x="18" y="61"/>
                    <a:pt x="19" y="63"/>
                  </a:cubicBezTo>
                  <a:cubicBezTo>
                    <a:pt x="24" y="68"/>
                    <a:pt x="21" y="74"/>
                    <a:pt x="20" y="80"/>
                  </a:cubicBezTo>
                  <a:cubicBezTo>
                    <a:pt x="15" y="78"/>
                    <a:pt x="11" y="73"/>
                    <a:pt x="5" y="75"/>
                  </a:cubicBezTo>
                  <a:cubicBezTo>
                    <a:pt x="4" y="75"/>
                    <a:pt x="1" y="74"/>
                    <a:pt x="1" y="77"/>
                  </a:cubicBezTo>
                  <a:cubicBezTo>
                    <a:pt x="0" y="80"/>
                    <a:pt x="2" y="81"/>
                    <a:pt x="4" y="81"/>
                  </a:cubicBezTo>
                  <a:cubicBezTo>
                    <a:pt x="7" y="82"/>
                    <a:pt x="11" y="82"/>
                    <a:pt x="12" y="86"/>
                  </a:cubicBezTo>
                  <a:cubicBezTo>
                    <a:pt x="18" y="91"/>
                    <a:pt x="21" y="97"/>
                    <a:pt x="19" y="105"/>
                  </a:cubicBezTo>
                  <a:cubicBezTo>
                    <a:pt x="17" y="110"/>
                    <a:pt x="16" y="116"/>
                    <a:pt x="17" y="121"/>
                  </a:cubicBezTo>
                  <a:cubicBezTo>
                    <a:pt x="16" y="123"/>
                    <a:pt x="18" y="123"/>
                    <a:pt x="19" y="123"/>
                  </a:cubicBezTo>
                  <a:cubicBezTo>
                    <a:pt x="21" y="122"/>
                    <a:pt x="24" y="121"/>
                    <a:pt x="26" y="120"/>
                  </a:cubicBezTo>
                  <a:cubicBezTo>
                    <a:pt x="28" y="118"/>
                    <a:pt x="28" y="115"/>
                    <a:pt x="28" y="113"/>
                  </a:cubicBezTo>
                  <a:cubicBezTo>
                    <a:pt x="29" y="107"/>
                    <a:pt x="29" y="100"/>
                    <a:pt x="32" y="92"/>
                  </a:cubicBezTo>
                  <a:cubicBezTo>
                    <a:pt x="48" y="108"/>
                    <a:pt x="68" y="117"/>
                    <a:pt x="79" y="136"/>
                  </a:cubicBezTo>
                  <a:cubicBezTo>
                    <a:pt x="80" y="137"/>
                    <a:pt x="81" y="138"/>
                    <a:pt x="82" y="138"/>
                  </a:cubicBezTo>
                  <a:cubicBezTo>
                    <a:pt x="88" y="139"/>
                    <a:pt x="93" y="136"/>
                    <a:pt x="99" y="134"/>
                  </a:cubicBezTo>
                  <a:cubicBezTo>
                    <a:pt x="106" y="137"/>
                    <a:pt x="111" y="143"/>
                    <a:pt x="118" y="146"/>
                  </a:cubicBezTo>
                  <a:cubicBezTo>
                    <a:pt x="123" y="145"/>
                    <a:pt x="125" y="142"/>
                    <a:pt x="124" y="137"/>
                  </a:cubicBezTo>
                  <a:cubicBezTo>
                    <a:pt x="123" y="135"/>
                    <a:pt x="124" y="134"/>
                    <a:pt x="126" y="134"/>
                  </a:cubicBezTo>
                  <a:cubicBezTo>
                    <a:pt x="129" y="134"/>
                    <a:pt x="133" y="135"/>
                    <a:pt x="136" y="135"/>
                  </a:cubicBezTo>
                  <a:cubicBezTo>
                    <a:pt x="142" y="137"/>
                    <a:pt x="145" y="134"/>
                    <a:pt x="145" y="128"/>
                  </a:cubicBezTo>
                  <a:cubicBezTo>
                    <a:pt x="144" y="126"/>
                    <a:pt x="144" y="124"/>
                    <a:pt x="145" y="122"/>
                  </a:cubicBezTo>
                  <a:cubicBezTo>
                    <a:pt x="145" y="117"/>
                    <a:pt x="143" y="115"/>
                    <a:pt x="138" y="115"/>
                  </a:cubicBezTo>
                  <a:cubicBezTo>
                    <a:pt x="133" y="115"/>
                    <a:pt x="129" y="118"/>
                    <a:pt x="125" y="120"/>
                  </a:cubicBezTo>
                  <a:cubicBezTo>
                    <a:pt x="121" y="122"/>
                    <a:pt x="116" y="123"/>
                    <a:pt x="111" y="124"/>
                  </a:cubicBezTo>
                  <a:cubicBezTo>
                    <a:pt x="110" y="124"/>
                    <a:pt x="108" y="125"/>
                    <a:pt x="108" y="123"/>
                  </a:cubicBezTo>
                  <a:cubicBezTo>
                    <a:pt x="107" y="121"/>
                    <a:pt x="109" y="121"/>
                    <a:pt x="110" y="120"/>
                  </a:cubicBezTo>
                  <a:cubicBezTo>
                    <a:pt x="115" y="118"/>
                    <a:pt x="120" y="117"/>
                    <a:pt x="125" y="117"/>
                  </a:cubicBezTo>
                  <a:cubicBezTo>
                    <a:pt x="128" y="117"/>
                    <a:pt x="130" y="116"/>
                    <a:pt x="131" y="113"/>
                  </a:cubicBezTo>
                  <a:cubicBezTo>
                    <a:pt x="132" y="110"/>
                    <a:pt x="130" y="108"/>
                    <a:pt x="128" y="107"/>
                  </a:cubicBezTo>
                  <a:cubicBezTo>
                    <a:pt x="126" y="105"/>
                    <a:pt x="125" y="104"/>
                    <a:pt x="124" y="102"/>
                  </a:cubicBezTo>
                  <a:cubicBezTo>
                    <a:pt x="124" y="99"/>
                    <a:pt x="122" y="97"/>
                    <a:pt x="119" y="97"/>
                  </a:cubicBezTo>
                  <a:cubicBezTo>
                    <a:pt x="116" y="97"/>
                    <a:pt x="114" y="98"/>
                    <a:pt x="113" y="101"/>
                  </a:cubicBezTo>
                  <a:cubicBezTo>
                    <a:pt x="112" y="106"/>
                    <a:pt x="108" y="108"/>
                    <a:pt x="104" y="110"/>
                  </a:cubicBezTo>
                  <a:cubicBezTo>
                    <a:pt x="101" y="112"/>
                    <a:pt x="98" y="114"/>
                    <a:pt x="96" y="116"/>
                  </a:cubicBezTo>
                  <a:cubicBezTo>
                    <a:pt x="90" y="122"/>
                    <a:pt x="87" y="123"/>
                    <a:pt x="81" y="117"/>
                  </a:cubicBezTo>
                  <a:cubicBezTo>
                    <a:pt x="74" y="111"/>
                    <a:pt x="68" y="106"/>
                    <a:pt x="61" y="100"/>
                  </a:cubicBezTo>
                  <a:cubicBezTo>
                    <a:pt x="59" y="99"/>
                    <a:pt x="57" y="98"/>
                    <a:pt x="58" y="95"/>
                  </a:cubicBezTo>
                  <a:cubicBezTo>
                    <a:pt x="60" y="92"/>
                    <a:pt x="62" y="89"/>
                    <a:pt x="65" y="90"/>
                  </a:cubicBezTo>
                  <a:cubicBezTo>
                    <a:pt x="72" y="93"/>
                    <a:pt x="82" y="90"/>
                    <a:pt x="88" y="97"/>
                  </a:cubicBezTo>
                  <a:cubicBezTo>
                    <a:pt x="90" y="99"/>
                    <a:pt x="92" y="99"/>
                    <a:pt x="95" y="98"/>
                  </a:cubicBezTo>
                  <a:cubicBezTo>
                    <a:pt x="97" y="97"/>
                    <a:pt x="98" y="95"/>
                    <a:pt x="98" y="92"/>
                  </a:cubicBezTo>
                  <a:cubicBezTo>
                    <a:pt x="97" y="91"/>
                    <a:pt x="97" y="90"/>
                    <a:pt x="97" y="89"/>
                  </a:cubicBezTo>
                  <a:cubicBezTo>
                    <a:pt x="94" y="85"/>
                    <a:pt x="98" y="81"/>
                    <a:pt x="97" y="76"/>
                  </a:cubicBezTo>
                  <a:cubicBezTo>
                    <a:pt x="97" y="74"/>
                    <a:pt x="102" y="75"/>
                    <a:pt x="104" y="74"/>
                  </a:cubicBezTo>
                  <a:cubicBezTo>
                    <a:pt x="108" y="71"/>
                    <a:pt x="109" y="68"/>
                    <a:pt x="105" y="64"/>
                  </a:cubicBezTo>
                  <a:cubicBezTo>
                    <a:pt x="104" y="63"/>
                    <a:pt x="103" y="62"/>
                    <a:pt x="102" y="61"/>
                  </a:cubicBezTo>
                  <a:cubicBezTo>
                    <a:pt x="99" y="55"/>
                    <a:pt x="96" y="55"/>
                    <a:pt x="91" y="58"/>
                  </a:cubicBezTo>
                  <a:cubicBezTo>
                    <a:pt x="87" y="61"/>
                    <a:pt x="83" y="63"/>
                    <a:pt x="78" y="64"/>
                  </a:cubicBezTo>
                  <a:cubicBezTo>
                    <a:pt x="78" y="61"/>
                    <a:pt x="79" y="59"/>
                    <a:pt x="80" y="58"/>
                  </a:cubicBezTo>
                  <a:cubicBezTo>
                    <a:pt x="83" y="52"/>
                    <a:pt x="87" y="47"/>
                    <a:pt x="92" y="43"/>
                  </a:cubicBezTo>
                  <a:cubicBezTo>
                    <a:pt x="94" y="42"/>
                    <a:pt x="95" y="39"/>
                    <a:pt x="94" y="37"/>
                  </a:cubicBezTo>
                  <a:cubicBezTo>
                    <a:pt x="93" y="34"/>
                    <a:pt x="91" y="32"/>
                    <a:pt x="89" y="33"/>
                  </a:cubicBezTo>
                  <a:cubicBezTo>
                    <a:pt x="85" y="34"/>
                    <a:pt x="83" y="32"/>
                    <a:pt x="81" y="30"/>
                  </a:cubicBezTo>
                  <a:cubicBezTo>
                    <a:pt x="77" y="26"/>
                    <a:pt x="73" y="28"/>
                    <a:pt x="72" y="33"/>
                  </a:cubicBezTo>
                  <a:cubicBezTo>
                    <a:pt x="72" y="36"/>
                    <a:pt x="72" y="40"/>
                    <a:pt x="72" y="43"/>
                  </a:cubicBezTo>
                  <a:cubicBezTo>
                    <a:pt x="72" y="47"/>
                    <a:pt x="71" y="50"/>
                    <a:pt x="68" y="54"/>
                  </a:cubicBezTo>
                  <a:cubicBezTo>
                    <a:pt x="67" y="48"/>
                    <a:pt x="67" y="48"/>
                    <a:pt x="70" y="42"/>
                  </a:cubicBezTo>
                  <a:cubicBezTo>
                    <a:pt x="72" y="37"/>
                    <a:pt x="71" y="33"/>
                    <a:pt x="67" y="32"/>
                  </a:cubicBezTo>
                  <a:cubicBezTo>
                    <a:pt x="63" y="31"/>
                    <a:pt x="51" y="34"/>
                    <a:pt x="50" y="37"/>
                  </a:cubicBezTo>
                  <a:cubicBezTo>
                    <a:pt x="50" y="38"/>
                    <a:pt x="50" y="40"/>
                    <a:pt x="50" y="41"/>
                  </a:cubicBezTo>
                  <a:cubicBezTo>
                    <a:pt x="56" y="47"/>
                    <a:pt x="55" y="55"/>
                    <a:pt x="57" y="62"/>
                  </a:cubicBezTo>
                  <a:cubicBezTo>
                    <a:pt x="60" y="72"/>
                    <a:pt x="55" y="79"/>
                    <a:pt x="49" y="86"/>
                  </a:cubicBezTo>
                  <a:cubicBezTo>
                    <a:pt x="48" y="88"/>
                    <a:pt x="46" y="88"/>
                    <a:pt x="43" y="86"/>
                  </a:cubicBezTo>
                  <a:cubicBezTo>
                    <a:pt x="34" y="81"/>
                    <a:pt x="33" y="79"/>
                    <a:pt x="35" y="68"/>
                  </a:cubicBezTo>
                  <a:cubicBezTo>
                    <a:pt x="35" y="65"/>
                    <a:pt x="35" y="63"/>
                    <a:pt x="36" y="60"/>
                  </a:cubicBezTo>
                  <a:cubicBezTo>
                    <a:pt x="37" y="48"/>
                    <a:pt x="40" y="36"/>
                    <a:pt x="47" y="25"/>
                  </a:cubicBezTo>
                  <a:cubicBezTo>
                    <a:pt x="54" y="15"/>
                    <a:pt x="65" y="12"/>
                    <a:pt x="77" y="17"/>
                  </a:cubicBezTo>
                  <a:cubicBezTo>
                    <a:pt x="84" y="20"/>
                    <a:pt x="91" y="25"/>
                    <a:pt x="97" y="30"/>
                  </a:cubicBezTo>
                  <a:cubicBezTo>
                    <a:pt x="122" y="54"/>
                    <a:pt x="139" y="84"/>
                    <a:pt x="155" y="115"/>
                  </a:cubicBezTo>
                  <a:cubicBezTo>
                    <a:pt x="159" y="124"/>
                    <a:pt x="162" y="132"/>
                    <a:pt x="166" y="141"/>
                  </a:cubicBezTo>
                  <a:cubicBezTo>
                    <a:pt x="168" y="143"/>
                    <a:pt x="170" y="144"/>
                    <a:pt x="172" y="142"/>
                  </a:cubicBezTo>
                  <a:cubicBezTo>
                    <a:pt x="175" y="140"/>
                    <a:pt x="176" y="138"/>
                    <a:pt x="175" y="135"/>
                  </a:cubicBezTo>
                  <a:close/>
                  <a:moveTo>
                    <a:pt x="90" y="74"/>
                  </a:moveTo>
                  <a:cubicBezTo>
                    <a:pt x="83" y="83"/>
                    <a:pt x="80" y="84"/>
                    <a:pt x="66" y="78"/>
                  </a:cubicBezTo>
                  <a:cubicBezTo>
                    <a:pt x="75" y="75"/>
                    <a:pt x="82" y="74"/>
                    <a:pt x="90" y="74"/>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50" name="Freeform 69">
              <a:extLst>
                <a:ext uri="{FF2B5EF4-FFF2-40B4-BE49-F238E27FC236}">
                  <a16:creationId xmlns:a16="http://schemas.microsoft.com/office/drawing/2014/main" id="{A3A5E487-4235-45AD-A4DF-47AE765A2AC2}"/>
                </a:ext>
              </a:extLst>
            </p:cNvPr>
            <p:cNvSpPr/>
            <p:nvPr/>
          </p:nvSpPr>
          <p:spPr bwMode="auto">
            <a:xfrm>
              <a:off x="8923269" y="4388702"/>
              <a:ext cx="91942" cy="91944"/>
            </a:xfrm>
            <a:custGeom>
              <a:avLst/>
              <a:gdLst>
                <a:gd name="T0" fmla="*/ 11 w 16"/>
                <a:gd name="T1" fmla="*/ 16 h 16"/>
                <a:gd name="T2" fmla="*/ 0 w 16"/>
                <a:gd name="T3" fmla="*/ 8 h 16"/>
                <a:gd name="T4" fmla="*/ 5 w 16"/>
                <a:gd name="T5" fmla="*/ 0 h 16"/>
                <a:gd name="T6" fmla="*/ 16 w 16"/>
                <a:gd name="T7" fmla="*/ 8 h 16"/>
                <a:gd name="T8" fmla="*/ 11 w 16"/>
                <a:gd name="T9" fmla="*/ 16 h 16"/>
              </a:gdLst>
              <a:ahLst/>
              <a:cxnLst>
                <a:cxn ang="0">
                  <a:pos x="T0" y="T1"/>
                </a:cxn>
                <a:cxn ang="0">
                  <a:pos x="T2" y="T3"/>
                </a:cxn>
                <a:cxn ang="0">
                  <a:pos x="T4" y="T5"/>
                </a:cxn>
                <a:cxn ang="0">
                  <a:pos x="T6" y="T7"/>
                </a:cxn>
                <a:cxn ang="0">
                  <a:pos x="T8" y="T9"/>
                </a:cxn>
              </a:cxnLst>
              <a:rect l="0" t="0" r="r" b="b"/>
              <a:pathLst>
                <a:path w="16" h="16">
                  <a:moveTo>
                    <a:pt x="11" y="16"/>
                  </a:moveTo>
                  <a:cubicBezTo>
                    <a:pt x="7" y="13"/>
                    <a:pt x="3" y="10"/>
                    <a:pt x="0" y="8"/>
                  </a:cubicBezTo>
                  <a:cubicBezTo>
                    <a:pt x="3" y="6"/>
                    <a:pt x="6" y="4"/>
                    <a:pt x="5" y="0"/>
                  </a:cubicBezTo>
                  <a:cubicBezTo>
                    <a:pt x="8" y="3"/>
                    <a:pt x="12" y="5"/>
                    <a:pt x="16" y="8"/>
                  </a:cubicBezTo>
                  <a:cubicBezTo>
                    <a:pt x="13" y="10"/>
                    <a:pt x="12" y="13"/>
                    <a:pt x="11" y="16"/>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51" name="Freeform 70">
              <a:extLst>
                <a:ext uri="{FF2B5EF4-FFF2-40B4-BE49-F238E27FC236}">
                  <a16:creationId xmlns:a16="http://schemas.microsoft.com/office/drawing/2014/main" id="{E7C33355-BE48-497E-8B87-B59AB7C1E9BC}"/>
                </a:ext>
              </a:extLst>
            </p:cNvPr>
            <p:cNvSpPr/>
            <p:nvPr/>
          </p:nvSpPr>
          <p:spPr bwMode="auto">
            <a:xfrm>
              <a:off x="5930931" y="4709112"/>
              <a:ext cx="799628" cy="200604"/>
            </a:xfrm>
            <a:custGeom>
              <a:avLst/>
              <a:gdLst>
                <a:gd name="T0" fmla="*/ 75 w 140"/>
                <a:gd name="T1" fmla="*/ 23 h 35"/>
                <a:gd name="T2" fmla="*/ 70 w 140"/>
                <a:gd name="T3" fmla="*/ 18 h 35"/>
                <a:gd name="T4" fmla="*/ 64 w 140"/>
                <a:gd name="T5" fmla="*/ 22 h 35"/>
                <a:gd name="T6" fmla="*/ 63 w 140"/>
                <a:gd name="T7" fmla="*/ 23 h 35"/>
                <a:gd name="T8" fmla="*/ 47 w 140"/>
                <a:gd name="T9" fmla="*/ 30 h 35"/>
                <a:gd name="T10" fmla="*/ 9 w 140"/>
                <a:gd name="T11" fmla="*/ 13 h 35"/>
                <a:gd name="T12" fmla="*/ 5 w 140"/>
                <a:gd name="T13" fmla="*/ 11 h 35"/>
                <a:gd name="T14" fmla="*/ 1 w 140"/>
                <a:gd name="T15" fmla="*/ 6 h 35"/>
                <a:gd name="T16" fmla="*/ 8 w 140"/>
                <a:gd name="T17" fmla="*/ 1 h 35"/>
                <a:gd name="T18" fmla="*/ 57 w 140"/>
                <a:gd name="T19" fmla="*/ 7 h 35"/>
                <a:gd name="T20" fmla="*/ 131 w 140"/>
                <a:gd name="T21" fmla="*/ 9 h 35"/>
                <a:gd name="T22" fmla="*/ 139 w 140"/>
                <a:gd name="T23" fmla="*/ 11 h 35"/>
                <a:gd name="T24" fmla="*/ 133 w 140"/>
                <a:gd name="T25" fmla="*/ 19 h 35"/>
                <a:gd name="T26" fmla="*/ 99 w 140"/>
                <a:gd name="T27" fmla="*/ 31 h 35"/>
                <a:gd name="T28" fmla="*/ 84 w 140"/>
                <a:gd name="T29" fmla="*/ 34 h 35"/>
                <a:gd name="T30" fmla="*/ 77 w 140"/>
                <a:gd name="T31" fmla="*/ 29 h 35"/>
                <a:gd name="T32" fmla="*/ 75 w 140"/>
                <a:gd name="T33"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0" h="35">
                  <a:moveTo>
                    <a:pt x="75" y="23"/>
                  </a:moveTo>
                  <a:cubicBezTo>
                    <a:pt x="75" y="20"/>
                    <a:pt x="73" y="18"/>
                    <a:pt x="70" y="18"/>
                  </a:cubicBezTo>
                  <a:cubicBezTo>
                    <a:pt x="67" y="17"/>
                    <a:pt x="65" y="19"/>
                    <a:pt x="64" y="22"/>
                  </a:cubicBezTo>
                  <a:cubicBezTo>
                    <a:pt x="64" y="22"/>
                    <a:pt x="63" y="23"/>
                    <a:pt x="63" y="23"/>
                  </a:cubicBezTo>
                  <a:cubicBezTo>
                    <a:pt x="58" y="34"/>
                    <a:pt x="58" y="34"/>
                    <a:pt x="47" y="30"/>
                  </a:cubicBezTo>
                  <a:cubicBezTo>
                    <a:pt x="34" y="26"/>
                    <a:pt x="22" y="19"/>
                    <a:pt x="9" y="13"/>
                  </a:cubicBezTo>
                  <a:cubicBezTo>
                    <a:pt x="8" y="12"/>
                    <a:pt x="7" y="11"/>
                    <a:pt x="5" y="11"/>
                  </a:cubicBezTo>
                  <a:cubicBezTo>
                    <a:pt x="3" y="10"/>
                    <a:pt x="0" y="9"/>
                    <a:pt x="1" y="6"/>
                  </a:cubicBezTo>
                  <a:cubicBezTo>
                    <a:pt x="2" y="3"/>
                    <a:pt x="4" y="0"/>
                    <a:pt x="8" y="1"/>
                  </a:cubicBezTo>
                  <a:cubicBezTo>
                    <a:pt x="24" y="4"/>
                    <a:pt x="40" y="5"/>
                    <a:pt x="57" y="7"/>
                  </a:cubicBezTo>
                  <a:cubicBezTo>
                    <a:pt x="81" y="10"/>
                    <a:pt x="106" y="9"/>
                    <a:pt x="131" y="9"/>
                  </a:cubicBezTo>
                  <a:cubicBezTo>
                    <a:pt x="134" y="9"/>
                    <a:pt x="137" y="9"/>
                    <a:pt x="139" y="11"/>
                  </a:cubicBezTo>
                  <a:cubicBezTo>
                    <a:pt x="140" y="16"/>
                    <a:pt x="138" y="18"/>
                    <a:pt x="133" y="19"/>
                  </a:cubicBezTo>
                  <a:cubicBezTo>
                    <a:pt x="122" y="22"/>
                    <a:pt x="110" y="27"/>
                    <a:pt x="99" y="31"/>
                  </a:cubicBezTo>
                  <a:cubicBezTo>
                    <a:pt x="94" y="32"/>
                    <a:pt x="89" y="33"/>
                    <a:pt x="84" y="34"/>
                  </a:cubicBezTo>
                  <a:cubicBezTo>
                    <a:pt x="79" y="35"/>
                    <a:pt x="77" y="34"/>
                    <a:pt x="77" y="29"/>
                  </a:cubicBezTo>
                  <a:cubicBezTo>
                    <a:pt x="77" y="27"/>
                    <a:pt x="76" y="25"/>
                    <a:pt x="75" y="2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52" name="Freeform 71">
              <a:extLst>
                <a:ext uri="{FF2B5EF4-FFF2-40B4-BE49-F238E27FC236}">
                  <a16:creationId xmlns:a16="http://schemas.microsoft.com/office/drawing/2014/main" id="{F5DEC4CD-E09F-4F65-8885-A144690BE2CD}"/>
                </a:ext>
              </a:extLst>
            </p:cNvPr>
            <p:cNvSpPr/>
            <p:nvPr/>
          </p:nvSpPr>
          <p:spPr bwMode="auto">
            <a:xfrm>
              <a:off x="6507666" y="5182759"/>
              <a:ext cx="353842" cy="183887"/>
            </a:xfrm>
            <a:custGeom>
              <a:avLst/>
              <a:gdLst>
                <a:gd name="T0" fmla="*/ 7 w 62"/>
                <a:gd name="T1" fmla="*/ 32 h 32"/>
                <a:gd name="T2" fmla="*/ 1 w 62"/>
                <a:gd name="T3" fmla="*/ 26 h 32"/>
                <a:gd name="T4" fmla="*/ 4 w 62"/>
                <a:gd name="T5" fmla="*/ 21 h 32"/>
                <a:gd name="T6" fmla="*/ 54 w 62"/>
                <a:gd name="T7" fmla="*/ 2 h 32"/>
                <a:gd name="T8" fmla="*/ 60 w 62"/>
                <a:gd name="T9" fmla="*/ 5 h 32"/>
                <a:gd name="T10" fmla="*/ 58 w 62"/>
                <a:gd name="T11" fmla="*/ 13 h 32"/>
                <a:gd name="T12" fmla="*/ 13 w 62"/>
                <a:gd name="T13" fmla="*/ 30 h 32"/>
                <a:gd name="T14" fmla="*/ 7 w 62"/>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32">
                  <a:moveTo>
                    <a:pt x="7" y="32"/>
                  </a:moveTo>
                  <a:cubicBezTo>
                    <a:pt x="3" y="32"/>
                    <a:pt x="2" y="28"/>
                    <a:pt x="1" y="26"/>
                  </a:cubicBezTo>
                  <a:cubicBezTo>
                    <a:pt x="0" y="23"/>
                    <a:pt x="1" y="22"/>
                    <a:pt x="4" y="21"/>
                  </a:cubicBezTo>
                  <a:cubicBezTo>
                    <a:pt x="21" y="14"/>
                    <a:pt x="37" y="8"/>
                    <a:pt x="54" y="2"/>
                  </a:cubicBezTo>
                  <a:cubicBezTo>
                    <a:pt x="58" y="0"/>
                    <a:pt x="59" y="3"/>
                    <a:pt x="60" y="5"/>
                  </a:cubicBezTo>
                  <a:cubicBezTo>
                    <a:pt x="61" y="9"/>
                    <a:pt x="62" y="11"/>
                    <a:pt x="58" y="13"/>
                  </a:cubicBezTo>
                  <a:cubicBezTo>
                    <a:pt x="43" y="19"/>
                    <a:pt x="28" y="25"/>
                    <a:pt x="13" y="30"/>
                  </a:cubicBezTo>
                  <a:cubicBezTo>
                    <a:pt x="11" y="31"/>
                    <a:pt x="9" y="31"/>
                    <a:pt x="7" y="3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53" name="Freeform 72">
              <a:extLst>
                <a:ext uri="{FF2B5EF4-FFF2-40B4-BE49-F238E27FC236}">
                  <a16:creationId xmlns:a16="http://schemas.microsoft.com/office/drawing/2014/main" id="{55C4AC07-4856-44B0-9F2F-26993DECA5C6}"/>
                </a:ext>
              </a:extLst>
            </p:cNvPr>
            <p:cNvSpPr/>
            <p:nvPr/>
          </p:nvSpPr>
          <p:spPr bwMode="auto">
            <a:xfrm>
              <a:off x="5755402" y="5127036"/>
              <a:ext cx="337125" cy="217321"/>
            </a:xfrm>
            <a:custGeom>
              <a:avLst/>
              <a:gdLst>
                <a:gd name="T0" fmla="*/ 40 w 59"/>
                <a:gd name="T1" fmla="*/ 32 h 38"/>
                <a:gd name="T2" fmla="*/ 26 w 59"/>
                <a:gd name="T3" fmla="*/ 24 h 38"/>
                <a:gd name="T4" fmla="*/ 26 w 59"/>
                <a:gd name="T5" fmla="*/ 24 h 38"/>
                <a:gd name="T6" fmla="*/ 4 w 59"/>
                <a:gd name="T7" fmla="*/ 12 h 38"/>
                <a:gd name="T8" fmla="*/ 2 w 59"/>
                <a:gd name="T9" fmla="*/ 4 h 38"/>
                <a:gd name="T10" fmla="*/ 10 w 59"/>
                <a:gd name="T11" fmla="*/ 2 h 38"/>
                <a:gd name="T12" fmla="*/ 35 w 59"/>
                <a:gd name="T13" fmla="*/ 15 h 38"/>
                <a:gd name="T14" fmla="*/ 55 w 59"/>
                <a:gd name="T15" fmla="*/ 25 h 38"/>
                <a:gd name="T16" fmla="*/ 57 w 59"/>
                <a:gd name="T17" fmla="*/ 32 h 38"/>
                <a:gd name="T18" fmla="*/ 49 w 59"/>
                <a:gd name="T19" fmla="*/ 36 h 38"/>
                <a:gd name="T20" fmla="*/ 40 w 59"/>
                <a:gd name="T2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38">
                  <a:moveTo>
                    <a:pt x="40" y="32"/>
                  </a:moveTo>
                  <a:cubicBezTo>
                    <a:pt x="36" y="29"/>
                    <a:pt x="31" y="27"/>
                    <a:pt x="26" y="24"/>
                  </a:cubicBezTo>
                  <a:cubicBezTo>
                    <a:pt x="26" y="24"/>
                    <a:pt x="26" y="24"/>
                    <a:pt x="26" y="24"/>
                  </a:cubicBezTo>
                  <a:cubicBezTo>
                    <a:pt x="19" y="20"/>
                    <a:pt x="12" y="16"/>
                    <a:pt x="4" y="12"/>
                  </a:cubicBezTo>
                  <a:cubicBezTo>
                    <a:pt x="0" y="10"/>
                    <a:pt x="0" y="8"/>
                    <a:pt x="2" y="4"/>
                  </a:cubicBezTo>
                  <a:cubicBezTo>
                    <a:pt x="4" y="0"/>
                    <a:pt x="6" y="0"/>
                    <a:pt x="10" y="2"/>
                  </a:cubicBezTo>
                  <a:cubicBezTo>
                    <a:pt x="18" y="6"/>
                    <a:pt x="26" y="11"/>
                    <a:pt x="35" y="15"/>
                  </a:cubicBezTo>
                  <a:cubicBezTo>
                    <a:pt x="42" y="18"/>
                    <a:pt x="48" y="22"/>
                    <a:pt x="55" y="25"/>
                  </a:cubicBezTo>
                  <a:cubicBezTo>
                    <a:pt x="58" y="27"/>
                    <a:pt x="59" y="29"/>
                    <a:pt x="57" y="32"/>
                  </a:cubicBezTo>
                  <a:cubicBezTo>
                    <a:pt x="55" y="36"/>
                    <a:pt x="54" y="38"/>
                    <a:pt x="49" y="36"/>
                  </a:cubicBezTo>
                  <a:cubicBezTo>
                    <a:pt x="47" y="34"/>
                    <a:pt x="43" y="33"/>
                    <a:pt x="40" y="3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54" name="Freeform 73">
              <a:extLst>
                <a:ext uri="{FF2B5EF4-FFF2-40B4-BE49-F238E27FC236}">
                  <a16:creationId xmlns:a16="http://schemas.microsoft.com/office/drawing/2014/main" id="{9729107B-1DE2-40A8-ADBB-A14B01849607}"/>
                </a:ext>
              </a:extLst>
            </p:cNvPr>
            <p:cNvSpPr/>
            <p:nvPr/>
          </p:nvSpPr>
          <p:spPr bwMode="auto">
            <a:xfrm>
              <a:off x="5855704" y="4926432"/>
              <a:ext cx="345484" cy="206176"/>
            </a:xfrm>
            <a:custGeom>
              <a:avLst/>
              <a:gdLst>
                <a:gd name="T0" fmla="*/ 21 w 60"/>
                <a:gd name="T1" fmla="*/ 21 h 36"/>
                <a:gd name="T2" fmla="*/ 5 w 60"/>
                <a:gd name="T3" fmla="*/ 12 h 36"/>
                <a:gd name="T4" fmla="*/ 2 w 60"/>
                <a:gd name="T5" fmla="*/ 3 h 36"/>
                <a:gd name="T6" fmla="*/ 10 w 60"/>
                <a:gd name="T7" fmla="*/ 2 h 36"/>
                <a:gd name="T8" fmla="*/ 51 w 60"/>
                <a:gd name="T9" fmla="*/ 22 h 36"/>
                <a:gd name="T10" fmla="*/ 55 w 60"/>
                <a:gd name="T11" fmla="*/ 24 h 36"/>
                <a:gd name="T12" fmla="*/ 58 w 60"/>
                <a:gd name="T13" fmla="*/ 31 h 36"/>
                <a:gd name="T14" fmla="*/ 51 w 60"/>
                <a:gd name="T15" fmla="*/ 34 h 36"/>
                <a:gd name="T16" fmla="*/ 21 w 60"/>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6">
                  <a:moveTo>
                    <a:pt x="21" y="21"/>
                  </a:moveTo>
                  <a:cubicBezTo>
                    <a:pt x="16" y="18"/>
                    <a:pt x="11" y="14"/>
                    <a:pt x="5" y="12"/>
                  </a:cubicBezTo>
                  <a:cubicBezTo>
                    <a:pt x="1" y="9"/>
                    <a:pt x="0" y="7"/>
                    <a:pt x="2" y="3"/>
                  </a:cubicBezTo>
                  <a:cubicBezTo>
                    <a:pt x="4" y="0"/>
                    <a:pt x="7" y="0"/>
                    <a:pt x="10" y="2"/>
                  </a:cubicBezTo>
                  <a:cubicBezTo>
                    <a:pt x="23" y="8"/>
                    <a:pt x="37" y="15"/>
                    <a:pt x="51" y="22"/>
                  </a:cubicBezTo>
                  <a:cubicBezTo>
                    <a:pt x="52" y="22"/>
                    <a:pt x="54" y="24"/>
                    <a:pt x="55" y="24"/>
                  </a:cubicBezTo>
                  <a:cubicBezTo>
                    <a:pt x="58" y="26"/>
                    <a:pt x="60" y="27"/>
                    <a:pt x="58" y="31"/>
                  </a:cubicBezTo>
                  <a:cubicBezTo>
                    <a:pt x="57" y="34"/>
                    <a:pt x="55" y="36"/>
                    <a:pt x="51" y="34"/>
                  </a:cubicBezTo>
                  <a:cubicBezTo>
                    <a:pt x="41" y="30"/>
                    <a:pt x="31" y="25"/>
                    <a:pt x="21" y="21"/>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55" name="Freeform 74">
              <a:extLst>
                <a:ext uri="{FF2B5EF4-FFF2-40B4-BE49-F238E27FC236}">
                  <a16:creationId xmlns:a16="http://schemas.microsoft.com/office/drawing/2014/main" id="{EEE9DE71-DBE2-4A75-ABB1-0AA1E8DE210B}"/>
                </a:ext>
              </a:extLst>
            </p:cNvPr>
            <p:cNvSpPr/>
            <p:nvPr/>
          </p:nvSpPr>
          <p:spPr bwMode="auto">
            <a:xfrm>
              <a:off x="6429653" y="4976583"/>
              <a:ext cx="353842" cy="167170"/>
            </a:xfrm>
            <a:custGeom>
              <a:avLst/>
              <a:gdLst>
                <a:gd name="T0" fmla="*/ 5 w 62"/>
                <a:gd name="T1" fmla="*/ 29 h 29"/>
                <a:gd name="T2" fmla="*/ 1 w 62"/>
                <a:gd name="T3" fmla="*/ 24 h 29"/>
                <a:gd name="T4" fmla="*/ 3 w 62"/>
                <a:gd name="T5" fmla="*/ 19 h 29"/>
                <a:gd name="T6" fmla="*/ 54 w 62"/>
                <a:gd name="T7" fmla="*/ 1 h 29"/>
                <a:gd name="T8" fmla="*/ 59 w 62"/>
                <a:gd name="T9" fmla="*/ 3 h 29"/>
                <a:gd name="T10" fmla="*/ 59 w 62"/>
                <a:gd name="T11" fmla="*/ 10 h 29"/>
                <a:gd name="T12" fmla="*/ 6 w 62"/>
                <a:gd name="T13" fmla="*/ 29 h 29"/>
                <a:gd name="T14" fmla="*/ 5 w 62"/>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28">
                  <a:moveTo>
                    <a:pt x="5" y="29"/>
                  </a:moveTo>
                  <a:cubicBezTo>
                    <a:pt x="2" y="29"/>
                    <a:pt x="2" y="26"/>
                    <a:pt x="1" y="24"/>
                  </a:cubicBezTo>
                  <a:cubicBezTo>
                    <a:pt x="0" y="21"/>
                    <a:pt x="1" y="20"/>
                    <a:pt x="3" y="19"/>
                  </a:cubicBezTo>
                  <a:cubicBezTo>
                    <a:pt x="20" y="13"/>
                    <a:pt x="37" y="7"/>
                    <a:pt x="54" y="1"/>
                  </a:cubicBezTo>
                  <a:cubicBezTo>
                    <a:pt x="57" y="0"/>
                    <a:pt x="59" y="1"/>
                    <a:pt x="59" y="3"/>
                  </a:cubicBezTo>
                  <a:cubicBezTo>
                    <a:pt x="60" y="6"/>
                    <a:pt x="62" y="9"/>
                    <a:pt x="59" y="10"/>
                  </a:cubicBezTo>
                  <a:cubicBezTo>
                    <a:pt x="42" y="18"/>
                    <a:pt x="24" y="24"/>
                    <a:pt x="6" y="29"/>
                  </a:cubicBezTo>
                  <a:cubicBezTo>
                    <a:pt x="6" y="29"/>
                    <a:pt x="6" y="29"/>
                    <a:pt x="5" y="2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56" name="Freeform 75">
              <a:extLst>
                <a:ext uri="{FF2B5EF4-FFF2-40B4-BE49-F238E27FC236}">
                  <a16:creationId xmlns:a16="http://schemas.microsoft.com/office/drawing/2014/main" id="{C4AFD5FD-F400-45E0-9062-39274FD66FE5}"/>
                </a:ext>
              </a:extLst>
            </p:cNvPr>
            <p:cNvSpPr/>
            <p:nvPr/>
          </p:nvSpPr>
          <p:spPr bwMode="auto">
            <a:xfrm>
              <a:off x="5833414" y="5040664"/>
              <a:ext cx="292546" cy="195031"/>
            </a:xfrm>
            <a:custGeom>
              <a:avLst/>
              <a:gdLst>
                <a:gd name="T0" fmla="*/ 36 w 51"/>
                <a:gd name="T1" fmla="*/ 28 h 34"/>
                <a:gd name="T2" fmla="*/ 4 w 51"/>
                <a:gd name="T3" fmla="*/ 11 h 34"/>
                <a:gd name="T4" fmla="*/ 2 w 51"/>
                <a:gd name="T5" fmla="*/ 5 h 34"/>
                <a:gd name="T6" fmla="*/ 9 w 51"/>
                <a:gd name="T7" fmla="*/ 2 h 34"/>
                <a:gd name="T8" fmla="*/ 25 w 51"/>
                <a:gd name="T9" fmla="*/ 10 h 34"/>
                <a:gd name="T10" fmla="*/ 45 w 51"/>
                <a:gd name="T11" fmla="*/ 20 h 34"/>
                <a:gd name="T12" fmla="*/ 48 w 51"/>
                <a:gd name="T13" fmla="*/ 26 h 34"/>
                <a:gd name="T14" fmla="*/ 40 w 51"/>
                <a:gd name="T15" fmla="*/ 30 h 34"/>
                <a:gd name="T16" fmla="*/ 36 w 51"/>
                <a:gd name="T17"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4">
                  <a:moveTo>
                    <a:pt x="36" y="28"/>
                  </a:moveTo>
                  <a:cubicBezTo>
                    <a:pt x="26" y="23"/>
                    <a:pt x="15" y="17"/>
                    <a:pt x="4" y="11"/>
                  </a:cubicBezTo>
                  <a:cubicBezTo>
                    <a:pt x="1" y="10"/>
                    <a:pt x="0" y="8"/>
                    <a:pt x="2" y="5"/>
                  </a:cubicBezTo>
                  <a:cubicBezTo>
                    <a:pt x="4" y="1"/>
                    <a:pt x="5" y="0"/>
                    <a:pt x="9" y="2"/>
                  </a:cubicBezTo>
                  <a:cubicBezTo>
                    <a:pt x="14" y="5"/>
                    <a:pt x="19" y="8"/>
                    <a:pt x="25" y="10"/>
                  </a:cubicBezTo>
                  <a:cubicBezTo>
                    <a:pt x="31" y="14"/>
                    <a:pt x="38" y="17"/>
                    <a:pt x="45" y="20"/>
                  </a:cubicBezTo>
                  <a:cubicBezTo>
                    <a:pt x="47" y="21"/>
                    <a:pt x="51" y="22"/>
                    <a:pt x="48" y="26"/>
                  </a:cubicBezTo>
                  <a:cubicBezTo>
                    <a:pt x="46" y="29"/>
                    <a:pt x="45" y="34"/>
                    <a:pt x="40" y="30"/>
                  </a:cubicBezTo>
                  <a:cubicBezTo>
                    <a:pt x="39" y="29"/>
                    <a:pt x="37" y="29"/>
                    <a:pt x="36" y="2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57" name="Freeform 76">
              <a:extLst>
                <a:ext uri="{FF2B5EF4-FFF2-40B4-BE49-F238E27FC236}">
                  <a16:creationId xmlns:a16="http://schemas.microsoft.com/office/drawing/2014/main" id="{F0B464A2-6113-4A39-BACF-DA22B036AE75}"/>
                </a:ext>
              </a:extLst>
            </p:cNvPr>
            <p:cNvSpPr/>
            <p:nvPr/>
          </p:nvSpPr>
          <p:spPr bwMode="auto">
            <a:xfrm>
              <a:off x="6496521" y="5099174"/>
              <a:ext cx="292546" cy="153240"/>
            </a:xfrm>
            <a:custGeom>
              <a:avLst/>
              <a:gdLst>
                <a:gd name="T0" fmla="*/ 51 w 51"/>
                <a:gd name="T1" fmla="*/ 8 h 27"/>
                <a:gd name="T2" fmla="*/ 48 w 51"/>
                <a:gd name="T3" fmla="*/ 10 h 27"/>
                <a:gd name="T4" fmla="*/ 8 w 51"/>
                <a:gd name="T5" fmla="*/ 25 h 27"/>
                <a:gd name="T6" fmla="*/ 2 w 51"/>
                <a:gd name="T7" fmla="*/ 20 h 27"/>
                <a:gd name="T8" fmla="*/ 5 w 51"/>
                <a:gd name="T9" fmla="*/ 15 h 27"/>
                <a:gd name="T10" fmla="*/ 43 w 51"/>
                <a:gd name="T11" fmla="*/ 1 h 27"/>
                <a:gd name="T12" fmla="*/ 51 w 51"/>
                <a:gd name="T13" fmla="*/ 8 h 27"/>
              </a:gdLst>
              <a:ahLst/>
              <a:cxnLst>
                <a:cxn ang="0">
                  <a:pos x="T0" y="T1"/>
                </a:cxn>
                <a:cxn ang="0">
                  <a:pos x="T2" y="T3"/>
                </a:cxn>
                <a:cxn ang="0">
                  <a:pos x="T4" y="T5"/>
                </a:cxn>
                <a:cxn ang="0">
                  <a:pos x="T6" y="T7"/>
                </a:cxn>
                <a:cxn ang="0">
                  <a:pos x="T8" y="T9"/>
                </a:cxn>
                <a:cxn ang="0">
                  <a:pos x="T10" y="T11"/>
                </a:cxn>
                <a:cxn ang="0">
                  <a:pos x="T12" y="T13"/>
                </a:cxn>
              </a:cxnLst>
              <a:rect l="0" t="0" r="r" b="b"/>
              <a:pathLst>
                <a:path w="51" h="27">
                  <a:moveTo>
                    <a:pt x="51" y="8"/>
                  </a:moveTo>
                  <a:cubicBezTo>
                    <a:pt x="51" y="10"/>
                    <a:pt x="49" y="10"/>
                    <a:pt x="48" y="10"/>
                  </a:cubicBezTo>
                  <a:cubicBezTo>
                    <a:pt x="34" y="15"/>
                    <a:pt x="21" y="20"/>
                    <a:pt x="8" y="25"/>
                  </a:cubicBezTo>
                  <a:cubicBezTo>
                    <a:pt x="2" y="27"/>
                    <a:pt x="3" y="22"/>
                    <a:pt x="2" y="20"/>
                  </a:cubicBezTo>
                  <a:cubicBezTo>
                    <a:pt x="0" y="17"/>
                    <a:pt x="2" y="16"/>
                    <a:pt x="5" y="15"/>
                  </a:cubicBezTo>
                  <a:cubicBezTo>
                    <a:pt x="17" y="11"/>
                    <a:pt x="30" y="6"/>
                    <a:pt x="43" y="1"/>
                  </a:cubicBezTo>
                  <a:cubicBezTo>
                    <a:pt x="47" y="0"/>
                    <a:pt x="51" y="3"/>
                    <a:pt x="51" y="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58" name="Freeform 77">
              <a:extLst>
                <a:ext uri="{FF2B5EF4-FFF2-40B4-BE49-F238E27FC236}">
                  <a16:creationId xmlns:a16="http://schemas.microsoft.com/office/drawing/2014/main" id="{9269F879-1957-472A-9C7A-3B47ECC0F5F3}"/>
                </a:ext>
              </a:extLst>
            </p:cNvPr>
            <p:cNvSpPr/>
            <p:nvPr/>
          </p:nvSpPr>
          <p:spPr bwMode="auto">
            <a:xfrm>
              <a:off x="6446370" y="4881854"/>
              <a:ext cx="261899" cy="136523"/>
            </a:xfrm>
            <a:custGeom>
              <a:avLst/>
              <a:gdLst>
                <a:gd name="T0" fmla="*/ 5 w 46"/>
                <a:gd name="T1" fmla="*/ 24 h 24"/>
                <a:gd name="T2" fmla="*/ 2 w 46"/>
                <a:gd name="T3" fmla="*/ 22 h 24"/>
                <a:gd name="T4" fmla="*/ 10 w 46"/>
                <a:gd name="T5" fmla="*/ 10 h 24"/>
                <a:gd name="T6" fmla="*/ 38 w 46"/>
                <a:gd name="T7" fmla="*/ 1 h 24"/>
                <a:gd name="T8" fmla="*/ 44 w 46"/>
                <a:gd name="T9" fmla="*/ 5 h 24"/>
                <a:gd name="T10" fmla="*/ 41 w 46"/>
                <a:gd name="T11" fmla="*/ 11 h 24"/>
                <a:gd name="T12" fmla="*/ 9 w 46"/>
                <a:gd name="T13" fmla="*/ 23 h 24"/>
                <a:gd name="T14" fmla="*/ 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5" y="24"/>
                  </a:moveTo>
                  <a:cubicBezTo>
                    <a:pt x="3" y="24"/>
                    <a:pt x="3" y="24"/>
                    <a:pt x="2" y="22"/>
                  </a:cubicBezTo>
                  <a:cubicBezTo>
                    <a:pt x="0" y="12"/>
                    <a:pt x="0" y="13"/>
                    <a:pt x="10" y="10"/>
                  </a:cubicBezTo>
                  <a:cubicBezTo>
                    <a:pt x="19" y="7"/>
                    <a:pt x="28" y="4"/>
                    <a:pt x="38" y="1"/>
                  </a:cubicBezTo>
                  <a:cubicBezTo>
                    <a:pt x="41" y="0"/>
                    <a:pt x="43" y="1"/>
                    <a:pt x="44" y="5"/>
                  </a:cubicBezTo>
                  <a:cubicBezTo>
                    <a:pt x="46" y="9"/>
                    <a:pt x="45" y="10"/>
                    <a:pt x="41" y="11"/>
                  </a:cubicBezTo>
                  <a:cubicBezTo>
                    <a:pt x="30" y="15"/>
                    <a:pt x="20" y="19"/>
                    <a:pt x="9" y="23"/>
                  </a:cubicBezTo>
                  <a:cubicBezTo>
                    <a:pt x="8" y="23"/>
                    <a:pt x="6" y="23"/>
                    <a:pt x="5" y="24"/>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59" name="Freeform 78">
              <a:extLst>
                <a:ext uri="{FF2B5EF4-FFF2-40B4-BE49-F238E27FC236}">
                  <a16:creationId xmlns:a16="http://schemas.microsoft.com/office/drawing/2014/main" id="{F122D1AB-ACA8-44EF-ABE0-6A14E32DBFF0}"/>
                </a:ext>
              </a:extLst>
            </p:cNvPr>
            <p:cNvSpPr/>
            <p:nvPr/>
          </p:nvSpPr>
          <p:spPr bwMode="auto">
            <a:xfrm>
              <a:off x="6006156" y="4062722"/>
              <a:ext cx="777338" cy="167170"/>
            </a:xfrm>
            <a:custGeom>
              <a:avLst/>
              <a:gdLst>
                <a:gd name="T0" fmla="*/ 100 w 136"/>
                <a:gd name="T1" fmla="*/ 29 h 29"/>
                <a:gd name="T2" fmla="*/ 9 w 136"/>
                <a:gd name="T3" fmla="*/ 22 h 29"/>
                <a:gd name="T4" fmla="*/ 0 w 136"/>
                <a:gd name="T5" fmla="*/ 10 h 29"/>
                <a:gd name="T6" fmla="*/ 11 w 136"/>
                <a:gd name="T7" fmla="*/ 1 h 29"/>
                <a:gd name="T8" fmla="*/ 129 w 136"/>
                <a:gd name="T9" fmla="*/ 8 h 29"/>
                <a:gd name="T10" fmla="*/ 135 w 136"/>
                <a:gd name="T11" fmla="*/ 13 h 29"/>
                <a:gd name="T12" fmla="*/ 135 w 136"/>
                <a:gd name="T13" fmla="*/ 24 h 29"/>
                <a:gd name="T14" fmla="*/ 127 w 136"/>
                <a:gd name="T15" fmla="*/ 29 h 29"/>
                <a:gd name="T16" fmla="*/ 100 w 136"/>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28">
                  <a:moveTo>
                    <a:pt x="100" y="29"/>
                  </a:moveTo>
                  <a:cubicBezTo>
                    <a:pt x="69" y="28"/>
                    <a:pt x="39" y="25"/>
                    <a:pt x="9" y="22"/>
                  </a:cubicBezTo>
                  <a:cubicBezTo>
                    <a:pt x="2" y="21"/>
                    <a:pt x="0" y="18"/>
                    <a:pt x="0" y="10"/>
                  </a:cubicBezTo>
                  <a:cubicBezTo>
                    <a:pt x="1" y="3"/>
                    <a:pt x="3" y="0"/>
                    <a:pt x="11" y="1"/>
                  </a:cubicBezTo>
                  <a:cubicBezTo>
                    <a:pt x="50" y="3"/>
                    <a:pt x="90" y="6"/>
                    <a:pt x="129" y="8"/>
                  </a:cubicBezTo>
                  <a:cubicBezTo>
                    <a:pt x="133" y="8"/>
                    <a:pt x="135" y="9"/>
                    <a:pt x="135" y="13"/>
                  </a:cubicBezTo>
                  <a:cubicBezTo>
                    <a:pt x="136" y="17"/>
                    <a:pt x="136" y="20"/>
                    <a:pt x="135" y="24"/>
                  </a:cubicBezTo>
                  <a:cubicBezTo>
                    <a:pt x="134" y="28"/>
                    <a:pt x="131" y="29"/>
                    <a:pt x="127" y="29"/>
                  </a:cubicBezTo>
                  <a:cubicBezTo>
                    <a:pt x="118" y="29"/>
                    <a:pt x="109" y="29"/>
                    <a:pt x="100" y="2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60" name="Freeform 79">
              <a:extLst>
                <a:ext uri="{FF2B5EF4-FFF2-40B4-BE49-F238E27FC236}">
                  <a16:creationId xmlns:a16="http://schemas.microsoft.com/office/drawing/2014/main" id="{A996F3A0-8F16-4F53-B659-C3A5939E4973}"/>
                </a:ext>
              </a:extLst>
            </p:cNvPr>
            <p:cNvSpPr/>
            <p:nvPr/>
          </p:nvSpPr>
          <p:spPr bwMode="auto">
            <a:xfrm>
              <a:off x="5978295" y="4410991"/>
              <a:ext cx="794055" cy="161597"/>
            </a:xfrm>
            <a:custGeom>
              <a:avLst/>
              <a:gdLst>
                <a:gd name="T0" fmla="*/ 32 w 139"/>
                <a:gd name="T1" fmla="*/ 23 h 28"/>
                <a:gd name="T2" fmla="*/ 16 w 139"/>
                <a:gd name="T3" fmla="*/ 22 h 28"/>
                <a:gd name="T4" fmla="*/ 2 w 139"/>
                <a:gd name="T5" fmla="*/ 17 h 28"/>
                <a:gd name="T6" fmla="*/ 2 w 139"/>
                <a:gd name="T7" fmla="*/ 13 h 28"/>
                <a:gd name="T8" fmla="*/ 18 w 139"/>
                <a:gd name="T9" fmla="*/ 0 h 28"/>
                <a:gd name="T10" fmla="*/ 90 w 139"/>
                <a:gd name="T11" fmla="*/ 4 h 28"/>
                <a:gd name="T12" fmla="*/ 125 w 139"/>
                <a:gd name="T13" fmla="*/ 6 h 28"/>
                <a:gd name="T14" fmla="*/ 128 w 139"/>
                <a:gd name="T15" fmla="*/ 6 h 28"/>
                <a:gd name="T16" fmla="*/ 137 w 139"/>
                <a:gd name="T17" fmla="*/ 22 h 28"/>
                <a:gd name="T18" fmla="*/ 129 w 139"/>
                <a:gd name="T19" fmla="*/ 28 h 28"/>
                <a:gd name="T20" fmla="*/ 95 w 139"/>
                <a:gd name="T21" fmla="*/ 27 h 28"/>
                <a:gd name="T22" fmla="*/ 32 w 139"/>
                <a:gd name="T23"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28">
                  <a:moveTo>
                    <a:pt x="32" y="23"/>
                  </a:moveTo>
                  <a:cubicBezTo>
                    <a:pt x="27" y="21"/>
                    <a:pt x="22" y="22"/>
                    <a:pt x="16" y="22"/>
                  </a:cubicBezTo>
                  <a:cubicBezTo>
                    <a:pt x="11" y="21"/>
                    <a:pt x="6" y="21"/>
                    <a:pt x="2" y="17"/>
                  </a:cubicBezTo>
                  <a:cubicBezTo>
                    <a:pt x="0" y="16"/>
                    <a:pt x="0" y="14"/>
                    <a:pt x="2" y="13"/>
                  </a:cubicBezTo>
                  <a:cubicBezTo>
                    <a:pt x="4" y="0"/>
                    <a:pt x="4" y="0"/>
                    <a:pt x="18" y="0"/>
                  </a:cubicBezTo>
                  <a:cubicBezTo>
                    <a:pt x="42" y="1"/>
                    <a:pt x="66" y="4"/>
                    <a:pt x="90" y="4"/>
                  </a:cubicBezTo>
                  <a:cubicBezTo>
                    <a:pt x="102" y="3"/>
                    <a:pt x="113" y="3"/>
                    <a:pt x="125" y="6"/>
                  </a:cubicBezTo>
                  <a:cubicBezTo>
                    <a:pt x="126" y="6"/>
                    <a:pt x="127" y="6"/>
                    <a:pt x="128" y="6"/>
                  </a:cubicBezTo>
                  <a:cubicBezTo>
                    <a:pt x="137" y="9"/>
                    <a:pt x="139" y="14"/>
                    <a:pt x="137" y="22"/>
                  </a:cubicBezTo>
                  <a:cubicBezTo>
                    <a:pt x="136" y="27"/>
                    <a:pt x="133" y="28"/>
                    <a:pt x="129" y="28"/>
                  </a:cubicBezTo>
                  <a:cubicBezTo>
                    <a:pt x="118" y="27"/>
                    <a:pt x="106" y="27"/>
                    <a:pt x="95" y="27"/>
                  </a:cubicBezTo>
                  <a:cubicBezTo>
                    <a:pt x="74" y="27"/>
                    <a:pt x="53" y="25"/>
                    <a:pt x="32" y="2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61" name="Freeform 80">
              <a:extLst>
                <a:ext uri="{FF2B5EF4-FFF2-40B4-BE49-F238E27FC236}">
                  <a16:creationId xmlns:a16="http://schemas.microsoft.com/office/drawing/2014/main" id="{CCF28C67-1BE1-4C74-9552-F1801EF332D3}"/>
                </a:ext>
              </a:extLst>
            </p:cNvPr>
            <p:cNvSpPr/>
            <p:nvPr/>
          </p:nvSpPr>
          <p:spPr bwMode="auto">
            <a:xfrm>
              <a:off x="6061880" y="4246609"/>
              <a:ext cx="663107" cy="158812"/>
            </a:xfrm>
            <a:custGeom>
              <a:avLst/>
              <a:gdLst>
                <a:gd name="T0" fmla="*/ 3 w 116"/>
                <a:gd name="T1" fmla="*/ 20 h 28"/>
                <a:gd name="T2" fmla="*/ 2 w 116"/>
                <a:gd name="T3" fmla="*/ 9 h 28"/>
                <a:gd name="T4" fmla="*/ 1 w 116"/>
                <a:gd name="T5" fmla="*/ 7 h 28"/>
                <a:gd name="T6" fmla="*/ 8 w 116"/>
                <a:gd name="T7" fmla="*/ 0 h 28"/>
                <a:gd name="T8" fmla="*/ 108 w 116"/>
                <a:gd name="T9" fmla="*/ 6 h 28"/>
                <a:gd name="T10" fmla="*/ 114 w 116"/>
                <a:gd name="T11" fmla="*/ 12 h 28"/>
                <a:gd name="T12" fmla="*/ 113 w 116"/>
                <a:gd name="T13" fmla="*/ 25 h 28"/>
                <a:gd name="T14" fmla="*/ 109 w 116"/>
                <a:gd name="T15" fmla="*/ 28 h 28"/>
                <a:gd name="T16" fmla="*/ 87 w 116"/>
                <a:gd name="T17" fmla="*/ 25 h 28"/>
                <a:gd name="T18" fmla="*/ 47 w 116"/>
                <a:gd name="T19" fmla="*/ 23 h 28"/>
                <a:gd name="T20" fmla="*/ 44 w 116"/>
                <a:gd name="T21" fmla="*/ 23 h 28"/>
                <a:gd name="T22" fmla="*/ 10 w 116"/>
                <a:gd name="T23" fmla="*/ 21 h 28"/>
                <a:gd name="T24" fmla="*/ 3 w 116"/>
                <a:gd name="T25"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28">
                  <a:moveTo>
                    <a:pt x="3" y="20"/>
                  </a:moveTo>
                  <a:cubicBezTo>
                    <a:pt x="1" y="17"/>
                    <a:pt x="3" y="13"/>
                    <a:pt x="2" y="9"/>
                  </a:cubicBezTo>
                  <a:cubicBezTo>
                    <a:pt x="2" y="9"/>
                    <a:pt x="1" y="8"/>
                    <a:pt x="1" y="7"/>
                  </a:cubicBezTo>
                  <a:cubicBezTo>
                    <a:pt x="1" y="3"/>
                    <a:pt x="0" y="0"/>
                    <a:pt x="8" y="0"/>
                  </a:cubicBezTo>
                  <a:cubicBezTo>
                    <a:pt x="41" y="3"/>
                    <a:pt x="74" y="6"/>
                    <a:pt x="108" y="6"/>
                  </a:cubicBezTo>
                  <a:cubicBezTo>
                    <a:pt x="113" y="6"/>
                    <a:pt x="116" y="6"/>
                    <a:pt x="114" y="12"/>
                  </a:cubicBezTo>
                  <a:cubicBezTo>
                    <a:pt x="113" y="16"/>
                    <a:pt x="113" y="21"/>
                    <a:pt x="113" y="25"/>
                  </a:cubicBezTo>
                  <a:cubicBezTo>
                    <a:pt x="112" y="27"/>
                    <a:pt x="111" y="28"/>
                    <a:pt x="109" y="28"/>
                  </a:cubicBezTo>
                  <a:cubicBezTo>
                    <a:pt x="102" y="27"/>
                    <a:pt x="94" y="28"/>
                    <a:pt x="87" y="25"/>
                  </a:cubicBezTo>
                  <a:cubicBezTo>
                    <a:pt x="73" y="24"/>
                    <a:pt x="60" y="24"/>
                    <a:pt x="47" y="23"/>
                  </a:cubicBezTo>
                  <a:cubicBezTo>
                    <a:pt x="46" y="24"/>
                    <a:pt x="45" y="24"/>
                    <a:pt x="44" y="23"/>
                  </a:cubicBezTo>
                  <a:cubicBezTo>
                    <a:pt x="33" y="21"/>
                    <a:pt x="21" y="22"/>
                    <a:pt x="10" y="21"/>
                  </a:cubicBezTo>
                  <a:cubicBezTo>
                    <a:pt x="7" y="22"/>
                    <a:pt x="5" y="23"/>
                    <a:pt x="3" y="2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62" name="Freeform 81">
              <a:extLst>
                <a:ext uri="{FF2B5EF4-FFF2-40B4-BE49-F238E27FC236}">
                  <a16:creationId xmlns:a16="http://schemas.microsoft.com/office/drawing/2014/main" id="{433AA65A-1FCE-429C-A2D0-1DEB81BE9D27}"/>
                </a:ext>
              </a:extLst>
            </p:cNvPr>
            <p:cNvSpPr/>
            <p:nvPr/>
          </p:nvSpPr>
          <p:spPr bwMode="auto">
            <a:xfrm>
              <a:off x="6490949" y="4388702"/>
              <a:ext cx="222893" cy="64083"/>
            </a:xfrm>
            <a:custGeom>
              <a:avLst/>
              <a:gdLst>
                <a:gd name="T0" fmla="*/ 12 w 39"/>
                <a:gd name="T1" fmla="*/ 0 h 11"/>
                <a:gd name="T2" fmla="*/ 38 w 39"/>
                <a:gd name="T3" fmla="*/ 0 h 11"/>
                <a:gd name="T4" fmla="*/ 36 w 39"/>
                <a:gd name="T5" fmla="*/ 6 h 11"/>
                <a:gd name="T6" fmla="*/ 35 w 39"/>
                <a:gd name="T7" fmla="*/ 10 h 11"/>
                <a:gd name="T8" fmla="*/ 0 w 39"/>
                <a:gd name="T9" fmla="*/ 8 h 11"/>
                <a:gd name="T10" fmla="*/ 1 w 39"/>
                <a:gd name="T11" fmla="*/ 8 h 11"/>
                <a:gd name="T12" fmla="*/ 11 w 39"/>
                <a:gd name="T13" fmla="*/ 1 h 11"/>
                <a:gd name="T14" fmla="*/ 12 w 39"/>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1">
                  <a:moveTo>
                    <a:pt x="12" y="0"/>
                  </a:moveTo>
                  <a:cubicBezTo>
                    <a:pt x="20" y="0"/>
                    <a:pt x="29" y="3"/>
                    <a:pt x="38" y="0"/>
                  </a:cubicBezTo>
                  <a:cubicBezTo>
                    <a:pt x="39" y="3"/>
                    <a:pt x="38" y="5"/>
                    <a:pt x="36" y="6"/>
                  </a:cubicBezTo>
                  <a:cubicBezTo>
                    <a:pt x="34" y="7"/>
                    <a:pt x="34" y="9"/>
                    <a:pt x="35" y="10"/>
                  </a:cubicBezTo>
                  <a:cubicBezTo>
                    <a:pt x="23" y="11"/>
                    <a:pt x="12" y="10"/>
                    <a:pt x="0" y="8"/>
                  </a:cubicBezTo>
                  <a:cubicBezTo>
                    <a:pt x="0" y="8"/>
                    <a:pt x="0" y="8"/>
                    <a:pt x="1" y="8"/>
                  </a:cubicBezTo>
                  <a:cubicBezTo>
                    <a:pt x="5" y="6"/>
                    <a:pt x="8" y="4"/>
                    <a:pt x="11" y="1"/>
                  </a:cubicBezTo>
                  <a:cubicBezTo>
                    <a:pt x="11" y="1"/>
                    <a:pt x="11" y="0"/>
                    <a:pt x="12"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63" name="Freeform 82">
              <a:extLst>
                <a:ext uri="{FF2B5EF4-FFF2-40B4-BE49-F238E27FC236}">
                  <a16:creationId xmlns:a16="http://schemas.microsoft.com/office/drawing/2014/main" id="{B914180A-65EF-4437-98F7-4A5B838922A4}"/>
                </a:ext>
              </a:extLst>
            </p:cNvPr>
            <p:cNvSpPr/>
            <p:nvPr/>
          </p:nvSpPr>
          <p:spPr bwMode="auto">
            <a:xfrm>
              <a:off x="6719414" y="3644798"/>
              <a:ext cx="27862" cy="80800"/>
            </a:xfrm>
            <a:custGeom>
              <a:avLst/>
              <a:gdLst>
                <a:gd name="T0" fmla="*/ 0 w 5"/>
                <a:gd name="T1" fmla="*/ 12 h 14"/>
                <a:gd name="T2" fmla="*/ 4 w 5"/>
                <a:gd name="T3" fmla="*/ 8 h 14"/>
                <a:gd name="T4" fmla="*/ 5 w 5"/>
                <a:gd name="T5" fmla="*/ 0 h 14"/>
                <a:gd name="T6" fmla="*/ 5 w 5"/>
                <a:gd name="T7" fmla="*/ 10 h 14"/>
                <a:gd name="T8" fmla="*/ 0 w 5"/>
                <a:gd name="T9" fmla="*/ 12 h 14"/>
              </a:gdLst>
              <a:ahLst/>
              <a:cxnLst>
                <a:cxn ang="0">
                  <a:pos x="T0" y="T1"/>
                </a:cxn>
                <a:cxn ang="0">
                  <a:pos x="T2" y="T3"/>
                </a:cxn>
                <a:cxn ang="0">
                  <a:pos x="T4" y="T5"/>
                </a:cxn>
                <a:cxn ang="0">
                  <a:pos x="T6" y="T7"/>
                </a:cxn>
                <a:cxn ang="0">
                  <a:pos x="T8" y="T9"/>
                </a:cxn>
              </a:cxnLst>
              <a:rect l="0" t="0" r="r" b="b"/>
              <a:pathLst>
                <a:path w="5" h="14">
                  <a:moveTo>
                    <a:pt x="0" y="12"/>
                  </a:moveTo>
                  <a:cubicBezTo>
                    <a:pt x="3" y="12"/>
                    <a:pt x="4" y="11"/>
                    <a:pt x="4" y="8"/>
                  </a:cubicBezTo>
                  <a:cubicBezTo>
                    <a:pt x="4" y="5"/>
                    <a:pt x="3" y="2"/>
                    <a:pt x="5" y="0"/>
                  </a:cubicBezTo>
                  <a:cubicBezTo>
                    <a:pt x="5" y="3"/>
                    <a:pt x="5" y="6"/>
                    <a:pt x="5" y="10"/>
                  </a:cubicBezTo>
                  <a:cubicBezTo>
                    <a:pt x="4" y="14"/>
                    <a:pt x="3" y="14"/>
                    <a:pt x="0" y="1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64" name="Freeform 83">
              <a:extLst>
                <a:ext uri="{FF2B5EF4-FFF2-40B4-BE49-F238E27FC236}">
                  <a16:creationId xmlns:a16="http://schemas.microsoft.com/office/drawing/2014/main" id="{82ADB1DA-7B82-4D4E-B91B-B3D2A77171F0}"/>
                </a:ext>
              </a:extLst>
            </p:cNvPr>
            <p:cNvSpPr/>
            <p:nvPr/>
          </p:nvSpPr>
          <p:spPr bwMode="auto">
            <a:xfrm>
              <a:off x="6028446" y="4578161"/>
              <a:ext cx="657534" cy="136523"/>
            </a:xfrm>
            <a:custGeom>
              <a:avLst/>
              <a:gdLst>
                <a:gd name="T0" fmla="*/ 80 w 115"/>
                <a:gd name="T1" fmla="*/ 24 h 24"/>
                <a:gd name="T2" fmla="*/ 7 w 115"/>
                <a:gd name="T3" fmla="*/ 18 h 24"/>
                <a:gd name="T4" fmla="*/ 2 w 115"/>
                <a:gd name="T5" fmla="*/ 11 h 24"/>
                <a:gd name="T6" fmla="*/ 3 w 115"/>
                <a:gd name="T7" fmla="*/ 2 h 24"/>
                <a:gd name="T8" fmla="*/ 13 w 115"/>
                <a:gd name="T9" fmla="*/ 2 h 24"/>
                <a:gd name="T10" fmla="*/ 108 w 115"/>
                <a:gd name="T11" fmla="*/ 8 h 24"/>
                <a:gd name="T12" fmla="*/ 113 w 115"/>
                <a:gd name="T13" fmla="*/ 14 h 24"/>
                <a:gd name="T14" fmla="*/ 113 w 115"/>
                <a:gd name="T15" fmla="*/ 18 h 24"/>
                <a:gd name="T16" fmla="*/ 107 w 115"/>
                <a:gd name="T17" fmla="*/ 24 h 24"/>
                <a:gd name="T18" fmla="*/ 80 w 11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24">
                  <a:moveTo>
                    <a:pt x="80" y="24"/>
                  </a:moveTo>
                  <a:cubicBezTo>
                    <a:pt x="56" y="24"/>
                    <a:pt x="31" y="21"/>
                    <a:pt x="7" y="18"/>
                  </a:cubicBezTo>
                  <a:cubicBezTo>
                    <a:pt x="3" y="18"/>
                    <a:pt x="0" y="17"/>
                    <a:pt x="2" y="11"/>
                  </a:cubicBezTo>
                  <a:cubicBezTo>
                    <a:pt x="3" y="8"/>
                    <a:pt x="0" y="4"/>
                    <a:pt x="3" y="2"/>
                  </a:cubicBezTo>
                  <a:cubicBezTo>
                    <a:pt x="5" y="0"/>
                    <a:pt x="9" y="2"/>
                    <a:pt x="13" y="2"/>
                  </a:cubicBezTo>
                  <a:cubicBezTo>
                    <a:pt x="45" y="5"/>
                    <a:pt x="76" y="7"/>
                    <a:pt x="108" y="8"/>
                  </a:cubicBezTo>
                  <a:cubicBezTo>
                    <a:pt x="114" y="8"/>
                    <a:pt x="115" y="9"/>
                    <a:pt x="113" y="14"/>
                  </a:cubicBezTo>
                  <a:cubicBezTo>
                    <a:pt x="113" y="15"/>
                    <a:pt x="113" y="17"/>
                    <a:pt x="113" y="18"/>
                  </a:cubicBezTo>
                  <a:cubicBezTo>
                    <a:pt x="114" y="23"/>
                    <a:pt x="111" y="24"/>
                    <a:pt x="107" y="24"/>
                  </a:cubicBezTo>
                  <a:cubicBezTo>
                    <a:pt x="98" y="24"/>
                    <a:pt x="89" y="24"/>
                    <a:pt x="80" y="24"/>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65" name="Freeform 84">
              <a:extLst>
                <a:ext uri="{FF2B5EF4-FFF2-40B4-BE49-F238E27FC236}">
                  <a16:creationId xmlns:a16="http://schemas.microsoft.com/office/drawing/2014/main" id="{3B3F2676-24CE-4FE5-8EBF-9A077E1E3A5F}"/>
                </a:ext>
              </a:extLst>
            </p:cNvPr>
            <p:cNvSpPr/>
            <p:nvPr/>
          </p:nvSpPr>
          <p:spPr bwMode="auto">
            <a:xfrm>
              <a:off x="5942076" y="4834488"/>
              <a:ext cx="259112" cy="172742"/>
            </a:xfrm>
            <a:custGeom>
              <a:avLst/>
              <a:gdLst>
                <a:gd name="T0" fmla="*/ 43 w 45"/>
                <a:gd name="T1" fmla="*/ 16 h 30"/>
                <a:gd name="T2" fmla="*/ 40 w 45"/>
                <a:gd name="T3" fmla="*/ 28 h 30"/>
                <a:gd name="T4" fmla="*/ 37 w 45"/>
                <a:gd name="T5" fmla="*/ 28 h 30"/>
                <a:gd name="T6" fmla="*/ 3 w 45"/>
                <a:gd name="T7" fmla="*/ 11 h 30"/>
                <a:gd name="T8" fmla="*/ 2 w 45"/>
                <a:gd name="T9" fmla="*/ 5 h 30"/>
                <a:gd name="T10" fmla="*/ 8 w 45"/>
                <a:gd name="T11" fmla="*/ 2 h 30"/>
                <a:gd name="T12" fmla="*/ 43 w 45"/>
                <a:gd name="T13" fmla="*/ 16 h 30"/>
                <a:gd name="T14" fmla="*/ 43 w 45"/>
                <a:gd name="T15" fmla="*/ 16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0">
                  <a:moveTo>
                    <a:pt x="43" y="16"/>
                  </a:moveTo>
                  <a:cubicBezTo>
                    <a:pt x="45" y="21"/>
                    <a:pt x="41" y="24"/>
                    <a:pt x="40" y="28"/>
                  </a:cubicBezTo>
                  <a:cubicBezTo>
                    <a:pt x="40" y="30"/>
                    <a:pt x="38" y="29"/>
                    <a:pt x="37" y="28"/>
                  </a:cubicBezTo>
                  <a:cubicBezTo>
                    <a:pt x="26" y="22"/>
                    <a:pt x="14" y="17"/>
                    <a:pt x="3" y="11"/>
                  </a:cubicBezTo>
                  <a:cubicBezTo>
                    <a:pt x="0" y="10"/>
                    <a:pt x="0" y="8"/>
                    <a:pt x="2" y="5"/>
                  </a:cubicBezTo>
                  <a:cubicBezTo>
                    <a:pt x="3" y="3"/>
                    <a:pt x="4" y="0"/>
                    <a:pt x="8" y="2"/>
                  </a:cubicBezTo>
                  <a:cubicBezTo>
                    <a:pt x="19" y="7"/>
                    <a:pt x="31" y="13"/>
                    <a:pt x="43" y="16"/>
                  </a:cubicBezTo>
                  <a:cubicBezTo>
                    <a:pt x="43" y="16"/>
                    <a:pt x="43" y="16"/>
                    <a:pt x="43" y="16"/>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66" name="Freeform 85">
              <a:extLst>
                <a:ext uri="{FF2B5EF4-FFF2-40B4-BE49-F238E27FC236}">
                  <a16:creationId xmlns:a16="http://schemas.microsoft.com/office/drawing/2014/main" id="{9BC11772-EEDB-42E0-8DD8-1DACD0F4115F}"/>
                </a:ext>
              </a:extLst>
            </p:cNvPr>
            <p:cNvSpPr/>
            <p:nvPr/>
          </p:nvSpPr>
          <p:spPr bwMode="auto">
            <a:xfrm>
              <a:off x="6479804" y="4572589"/>
              <a:ext cx="55723" cy="44579"/>
            </a:xfrm>
            <a:custGeom>
              <a:avLst/>
              <a:gdLst>
                <a:gd name="T0" fmla="*/ 7 w 10"/>
                <a:gd name="T1" fmla="*/ 0 h 8"/>
                <a:gd name="T2" fmla="*/ 8 w 10"/>
                <a:gd name="T3" fmla="*/ 1 h 8"/>
                <a:gd name="T4" fmla="*/ 0 w 10"/>
                <a:gd name="T5" fmla="*/ 6 h 8"/>
                <a:gd name="T6" fmla="*/ 7 w 10"/>
                <a:gd name="T7" fmla="*/ 0 h 8"/>
              </a:gdLst>
              <a:ahLst/>
              <a:cxnLst>
                <a:cxn ang="0">
                  <a:pos x="T0" y="T1"/>
                </a:cxn>
                <a:cxn ang="0">
                  <a:pos x="T2" y="T3"/>
                </a:cxn>
                <a:cxn ang="0">
                  <a:pos x="T4" y="T5"/>
                </a:cxn>
                <a:cxn ang="0">
                  <a:pos x="T6" y="T7"/>
                </a:cxn>
              </a:cxnLst>
              <a:rect l="0" t="0" r="r" b="b"/>
              <a:pathLst>
                <a:path w="10" h="8">
                  <a:moveTo>
                    <a:pt x="7" y="0"/>
                  </a:moveTo>
                  <a:cubicBezTo>
                    <a:pt x="8" y="0"/>
                    <a:pt x="8" y="0"/>
                    <a:pt x="8" y="1"/>
                  </a:cubicBezTo>
                  <a:cubicBezTo>
                    <a:pt x="10" y="7"/>
                    <a:pt x="8" y="8"/>
                    <a:pt x="0" y="6"/>
                  </a:cubicBezTo>
                  <a:cubicBezTo>
                    <a:pt x="2" y="4"/>
                    <a:pt x="5" y="2"/>
                    <a:pt x="7"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67" name="Freeform 86">
              <a:extLst>
                <a:ext uri="{FF2B5EF4-FFF2-40B4-BE49-F238E27FC236}">
                  <a16:creationId xmlns:a16="http://schemas.microsoft.com/office/drawing/2014/main" id="{FA93948F-66CB-4494-AC04-8052F64919C5}"/>
                </a:ext>
              </a:extLst>
            </p:cNvPr>
            <p:cNvSpPr/>
            <p:nvPr/>
          </p:nvSpPr>
          <p:spPr bwMode="auto">
            <a:xfrm>
              <a:off x="6594038" y="4578161"/>
              <a:ext cx="80798" cy="22289"/>
            </a:xfrm>
            <a:custGeom>
              <a:avLst/>
              <a:gdLst>
                <a:gd name="T0" fmla="*/ 0 w 14"/>
                <a:gd name="T1" fmla="*/ 2 h 4"/>
                <a:gd name="T2" fmla="*/ 14 w 14"/>
                <a:gd name="T3" fmla="*/ 2 h 4"/>
                <a:gd name="T4" fmla="*/ 0 w 14"/>
                <a:gd name="T5" fmla="*/ 2 h 4"/>
              </a:gdLst>
              <a:ahLst/>
              <a:cxnLst>
                <a:cxn ang="0">
                  <a:pos x="T0" y="T1"/>
                </a:cxn>
                <a:cxn ang="0">
                  <a:pos x="T2" y="T3"/>
                </a:cxn>
                <a:cxn ang="0">
                  <a:pos x="T4" y="T5"/>
                </a:cxn>
              </a:cxnLst>
              <a:rect l="0" t="0" r="r" b="b"/>
              <a:pathLst>
                <a:path w="14" h="4">
                  <a:moveTo>
                    <a:pt x="0" y="2"/>
                  </a:moveTo>
                  <a:cubicBezTo>
                    <a:pt x="4" y="0"/>
                    <a:pt x="8" y="0"/>
                    <a:pt x="14" y="2"/>
                  </a:cubicBezTo>
                  <a:cubicBezTo>
                    <a:pt x="8" y="4"/>
                    <a:pt x="4" y="3"/>
                    <a:pt x="0" y="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68" name="Freeform 87">
              <a:extLst>
                <a:ext uri="{FF2B5EF4-FFF2-40B4-BE49-F238E27FC236}">
                  <a16:creationId xmlns:a16="http://schemas.microsoft.com/office/drawing/2014/main" id="{0D6313C4-1EA0-42A6-89AA-069A5FA97602}"/>
                </a:ext>
              </a:extLst>
            </p:cNvPr>
            <p:cNvSpPr/>
            <p:nvPr/>
          </p:nvSpPr>
          <p:spPr bwMode="auto">
            <a:xfrm>
              <a:off x="6691552" y="4675678"/>
              <a:ext cx="27862" cy="33434"/>
            </a:xfrm>
            <a:custGeom>
              <a:avLst/>
              <a:gdLst>
                <a:gd name="T0" fmla="*/ 5 w 5"/>
                <a:gd name="T1" fmla="*/ 3 h 6"/>
                <a:gd name="T2" fmla="*/ 2 w 5"/>
                <a:gd name="T3" fmla="*/ 6 h 6"/>
                <a:gd name="T4" fmla="*/ 0 w 5"/>
                <a:gd name="T5" fmla="*/ 3 h 6"/>
                <a:gd name="T6" fmla="*/ 3 w 5"/>
                <a:gd name="T7" fmla="*/ 0 h 6"/>
                <a:gd name="T8" fmla="*/ 5 w 5"/>
                <a:gd name="T9" fmla="*/ 3 h 6"/>
              </a:gdLst>
              <a:ahLst/>
              <a:cxnLst>
                <a:cxn ang="0">
                  <a:pos x="T0" y="T1"/>
                </a:cxn>
                <a:cxn ang="0">
                  <a:pos x="T2" y="T3"/>
                </a:cxn>
                <a:cxn ang="0">
                  <a:pos x="T4" y="T5"/>
                </a:cxn>
                <a:cxn ang="0">
                  <a:pos x="T6" y="T7"/>
                </a:cxn>
                <a:cxn ang="0">
                  <a:pos x="T8" y="T9"/>
                </a:cxn>
              </a:cxnLst>
              <a:rect l="0" t="0" r="r" b="b"/>
              <a:pathLst>
                <a:path w="5" h="6">
                  <a:moveTo>
                    <a:pt x="5" y="3"/>
                  </a:moveTo>
                  <a:cubicBezTo>
                    <a:pt x="5" y="5"/>
                    <a:pt x="4" y="6"/>
                    <a:pt x="2" y="6"/>
                  </a:cubicBezTo>
                  <a:cubicBezTo>
                    <a:pt x="0" y="6"/>
                    <a:pt x="0" y="5"/>
                    <a:pt x="0" y="3"/>
                  </a:cubicBezTo>
                  <a:cubicBezTo>
                    <a:pt x="0" y="2"/>
                    <a:pt x="1" y="0"/>
                    <a:pt x="3" y="0"/>
                  </a:cubicBezTo>
                  <a:cubicBezTo>
                    <a:pt x="5" y="0"/>
                    <a:pt x="5" y="2"/>
                    <a:pt x="5" y="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69" name="Freeform 88">
              <a:extLst>
                <a:ext uri="{FF2B5EF4-FFF2-40B4-BE49-F238E27FC236}">
                  <a16:creationId xmlns:a16="http://schemas.microsoft.com/office/drawing/2014/main" id="{7BAEDF9C-A875-4EC8-A2C0-E1C7623778C8}"/>
                </a:ext>
              </a:extLst>
            </p:cNvPr>
            <p:cNvSpPr/>
            <p:nvPr/>
          </p:nvSpPr>
          <p:spPr bwMode="auto">
            <a:xfrm>
              <a:off x="5864063" y="5263557"/>
              <a:ext cx="39006" cy="27862"/>
            </a:xfrm>
            <a:custGeom>
              <a:avLst/>
              <a:gdLst>
                <a:gd name="T0" fmla="*/ 7 w 7"/>
                <a:gd name="T1" fmla="*/ 0 h 5"/>
                <a:gd name="T2" fmla="*/ 2 w 7"/>
                <a:gd name="T3" fmla="*/ 5 h 5"/>
                <a:gd name="T4" fmla="*/ 1 w 7"/>
                <a:gd name="T5" fmla="*/ 3 h 5"/>
                <a:gd name="T6" fmla="*/ 7 w 7"/>
                <a:gd name="T7" fmla="*/ 0 h 5"/>
              </a:gdLst>
              <a:ahLst/>
              <a:cxnLst>
                <a:cxn ang="0">
                  <a:pos x="T0" y="T1"/>
                </a:cxn>
                <a:cxn ang="0">
                  <a:pos x="T2" y="T3"/>
                </a:cxn>
                <a:cxn ang="0">
                  <a:pos x="T4" y="T5"/>
                </a:cxn>
                <a:cxn ang="0">
                  <a:pos x="T6" y="T7"/>
                </a:cxn>
              </a:cxnLst>
              <a:rect l="0" t="0" r="r" b="b"/>
              <a:pathLst>
                <a:path w="7" h="5">
                  <a:moveTo>
                    <a:pt x="7" y="0"/>
                  </a:moveTo>
                  <a:cubicBezTo>
                    <a:pt x="7" y="4"/>
                    <a:pt x="4" y="4"/>
                    <a:pt x="2" y="5"/>
                  </a:cubicBezTo>
                  <a:cubicBezTo>
                    <a:pt x="1" y="5"/>
                    <a:pt x="0" y="4"/>
                    <a:pt x="1" y="3"/>
                  </a:cubicBezTo>
                  <a:cubicBezTo>
                    <a:pt x="2" y="1"/>
                    <a:pt x="4" y="1"/>
                    <a:pt x="7"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70" name="Freeform 89">
              <a:extLst>
                <a:ext uri="{FF2B5EF4-FFF2-40B4-BE49-F238E27FC236}">
                  <a16:creationId xmlns:a16="http://schemas.microsoft.com/office/drawing/2014/main" id="{2BE1A25B-CCD6-4883-B345-7908DDED1EEA}"/>
                </a:ext>
              </a:extLst>
            </p:cNvPr>
            <p:cNvSpPr/>
            <p:nvPr/>
          </p:nvSpPr>
          <p:spPr bwMode="auto">
            <a:xfrm>
              <a:off x="6109245" y="4996086"/>
              <a:ext cx="22289" cy="22289"/>
            </a:xfrm>
            <a:custGeom>
              <a:avLst/>
              <a:gdLst>
                <a:gd name="T0" fmla="*/ 4 w 4"/>
                <a:gd name="T1" fmla="*/ 2 h 4"/>
                <a:gd name="T2" fmla="*/ 3 w 4"/>
                <a:gd name="T3" fmla="*/ 4 h 4"/>
                <a:gd name="T4" fmla="*/ 0 w 4"/>
                <a:gd name="T5" fmla="*/ 2 h 4"/>
                <a:gd name="T6" fmla="*/ 2 w 4"/>
                <a:gd name="T7" fmla="*/ 0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cubicBezTo>
                    <a:pt x="4" y="3"/>
                    <a:pt x="4" y="4"/>
                    <a:pt x="3" y="4"/>
                  </a:cubicBezTo>
                  <a:cubicBezTo>
                    <a:pt x="2" y="4"/>
                    <a:pt x="1" y="3"/>
                    <a:pt x="0" y="2"/>
                  </a:cubicBezTo>
                  <a:cubicBezTo>
                    <a:pt x="0" y="0"/>
                    <a:pt x="1" y="0"/>
                    <a:pt x="2" y="0"/>
                  </a:cubicBezTo>
                  <a:cubicBezTo>
                    <a:pt x="3" y="0"/>
                    <a:pt x="4" y="1"/>
                    <a:pt x="4" y="2"/>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71" name="Freeform 90">
              <a:extLst>
                <a:ext uri="{FF2B5EF4-FFF2-40B4-BE49-F238E27FC236}">
                  <a16:creationId xmlns:a16="http://schemas.microsoft.com/office/drawing/2014/main" id="{D254FC4C-F827-40BB-B1F4-429616BFF0C4}"/>
                </a:ext>
              </a:extLst>
            </p:cNvPr>
            <p:cNvSpPr/>
            <p:nvPr/>
          </p:nvSpPr>
          <p:spPr bwMode="auto">
            <a:xfrm>
              <a:off x="6234622" y="4709112"/>
              <a:ext cx="22289" cy="27862"/>
            </a:xfrm>
            <a:custGeom>
              <a:avLst/>
              <a:gdLst>
                <a:gd name="T0" fmla="*/ 0 w 4"/>
                <a:gd name="T1" fmla="*/ 5 h 5"/>
                <a:gd name="T2" fmla="*/ 3 w 4"/>
                <a:gd name="T3" fmla="*/ 0 h 5"/>
                <a:gd name="T4" fmla="*/ 4 w 4"/>
                <a:gd name="T5" fmla="*/ 1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0" y="1"/>
                    <a:pt x="3" y="0"/>
                  </a:cubicBezTo>
                  <a:cubicBezTo>
                    <a:pt x="3" y="0"/>
                    <a:pt x="4" y="1"/>
                    <a:pt x="4" y="1"/>
                  </a:cubicBezTo>
                  <a:cubicBezTo>
                    <a:pt x="4" y="4"/>
                    <a:pt x="3" y="5"/>
                    <a:pt x="0" y="5"/>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72" name="Freeform 91">
              <a:extLst>
                <a:ext uri="{FF2B5EF4-FFF2-40B4-BE49-F238E27FC236}">
                  <a16:creationId xmlns:a16="http://schemas.microsoft.com/office/drawing/2014/main" id="{9A2A9B80-CECB-49B6-8785-2AF1318CD2CE}"/>
                </a:ext>
              </a:extLst>
            </p:cNvPr>
            <p:cNvSpPr/>
            <p:nvPr/>
          </p:nvSpPr>
          <p:spPr bwMode="auto">
            <a:xfrm>
              <a:off x="8558281" y="2329729"/>
              <a:ext cx="36219" cy="86372"/>
            </a:xfrm>
            <a:custGeom>
              <a:avLst/>
              <a:gdLst>
                <a:gd name="T0" fmla="*/ 6 w 6"/>
                <a:gd name="T1" fmla="*/ 15 h 15"/>
                <a:gd name="T2" fmla="*/ 0 w 6"/>
                <a:gd name="T3" fmla="*/ 0 h 15"/>
                <a:gd name="T4" fmla="*/ 6 w 6"/>
                <a:gd name="T5" fmla="*/ 15 h 15"/>
              </a:gdLst>
              <a:ahLst/>
              <a:cxnLst>
                <a:cxn ang="0">
                  <a:pos x="T0" y="T1"/>
                </a:cxn>
                <a:cxn ang="0">
                  <a:pos x="T2" y="T3"/>
                </a:cxn>
                <a:cxn ang="0">
                  <a:pos x="T4" y="T5"/>
                </a:cxn>
              </a:cxnLst>
              <a:rect l="0" t="0" r="r" b="b"/>
              <a:pathLst>
                <a:path w="6" h="15">
                  <a:moveTo>
                    <a:pt x="6" y="15"/>
                  </a:moveTo>
                  <a:cubicBezTo>
                    <a:pt x="3" y="11"/>
                    <a:pt x="1" y="6"/>
                    <a:pt x="0" y="0"/>
                  </a:cubicBezTo>
                  <a:cubicBezTo>
                    <a:pt x="6" y="4"/>
                    <a:pt x="5" y="10"/>
                    <a:pt x="6" y="15"/>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73" name="Freeform 92">
              <a:extLst>
                <a:ext uri="{FF2B5EF4-FFF2-40B4-BE49-F238E27FC236}">
                  <a16:creationId xmlns:a16="http://schemas.microsoft.com/office/drawing/2014/main" id="{528A57E5-EDE2-4E5B-B174-900B78265870}"/>
                </a:ext>
              </a:extLst>
            </p:cNvPr>
            <p:cNvSpPr>
              <a:spLocks noEditPoints="1"/>
            </p:cNvSpPr>
            <p:nvPr/>
          </p:nvSpPr>
          <p:spPr bwMode="auto">
            <a:xfrm>
              <a:off x="6114818" y="5617401"/>
              <a:ext cx="295333" cy="298120"/>
            </a:xfrm>
            <a:custGeom>
              <a:avLst/>
              <a:gdLst>
                <a:gd name="T0" fmla="*/ 26 w 52"/>
                <a:gd name="T1" fmla="*/ 0 h 52"/>
                <a:gd name="T2" fmla="*/ 0 w 52"/>
                <a:gd name="T3" fmla="*/ 26 h 52"/>
                <a:gd name="T4" fmla="*/ 25 w 52"/>
                <a:gd name="T5" fmla="*/ 52 h 52"/>
                <a:gd name="T6" fmla="*/ 52 w 52"/>
                <a:gd name="T7" fmla="*/ 27 h 52"/>
                <a:gd name="T8" fmla="*/ 26 w 52"/>
                <a:gd name="T9" fmla="*/ 0 h 52"/>
                <a:gd name="T10" fmla="*/ 26 w 52"/>
                <a:gd name="T11" fmla="*/ 43 h 52"/>
                <a:gd name="T12" fmla="*/ 9 w 52"/>
                <a:gd name="T13" fmla="*/ 27 h 52"/>
                <a:gd name="T14" fmla="*/ 26 w 52"/>
                <a:gd name="T15" fmla="*/ 10 h 52"/>
                <a:gd name="T16" fmla="*/ 43 w 52"/>
                <a:gd name="T17" fmla="*/ 27 h 52"/>
                <a:gd name="T18" fmla="*/ 26 w 52"/>
                <a:gd name="T19"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0"/>
                  </a:moveTo>
                  <a:cubicBezTo>
                    <a:pt x="12" y="0"/>
                    <a:pt x="0" y="12"/>
                    <a:pt x="0" y="26"/>
                  </a:cubicBezTo>
                  <a:cubicBezTo>
                    <a:pt x="0" y="40"/>
                    <a:pt x="11" y="52"/>
                    <a:pt x="25" y="52"/>
                  </a:cubicBezTo>
                  <a:cubicBezTo>
                    <a:pt x="40" y="52"/>
                    <a:pt x="52" y="42"/>
                    <a:pt x="52" y="27"/>
                  </a:cubicBezTo>
                  <a:cubicBezTo>
                    <a:pt x="52" y="13"/>
                    <a:pt x="41" y="1"/>
                    <a:pt x="26" y="0"/>
                  </a:cubicBezTo>
                  <a:close/>
                  <a:moveTo>
                    <a:pt x="26" y="43"/>
                  </a:moveTo>
                  <a:cubicBezTo>
                    <a:pt x="17" y="44"/>
                    <a:pt x="9" y="36"/>
                    <a:pt x="9" y="27"/>
                  </a:cubicBezTo>
                  <a:cubicBezTo>
                    <a:pt x="9" y="17"/>
                    <a:pt x="16" y="10"/>
                    <a:pt x="26" y="10"/>
                  </a:cubicBezTo>
                  <a:cubicBezTo>
                    <a:pt x="36" y="10"/>
                    <a:pt x="43" y="17"/>
                    <a:pt x="43" y="27"/>
                  </a:cubicBezTo>
                  <a:cubicBezTo>
                    <a:pt x="43" y="36"/>
                    <a:pt x="36" y="43"/>
                    <a:pt x="26" y="4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74" name="Freeform 93">
              <a:extLst>
                <a:ext uri="{FF2B5EF4-FFF2-40B4-BE49-F238E27FC236}">
                  <a16:creationId xmlns:a16="http://schemas.microsoft.com/office/drawing/2014/main" id="{15E5183A-C2DF-4CBF-83AF-EC65E63D6F58}"/>
                </a:ext>
              </a:extLst>
            </p:cNvPr>
            <p:cNvSpPr/>
            <p:nvPr/>
          </p:nvSpPr>
          <p:spPr bwMode="auto">
            <a:xfrm>
              <a:off x="5978295" y="4344124"/>
              <a:ext cx="169955" cy="72440"/>
            </a:xfrm>
            <a:custGeom>
              <a:avLst/>
              <a:gdLst>
                <a:gd name="T0" fmla="*/ 18 w 30"/>
                <a:gd name="T1" fmla="*/ 3 h 13"/>
                <a:gd name="T2" fmla="*/ 25 w 30"/>
                <a:gd name="T3" fmla="*/ 4 h 13"/>
                <a:gd name="T4" fmla="*/ 30 w 30"/>
                <a:gd name="T5" fmla="*/ 6 h 13"/>
                <a:gd name="T6" fmla="*/ 20 w 30"/>
                <a:gd name="T7" fmla="*/ 10 h 13"/>
                <a:gd name="T8" fmla="*/ 1 w 30"/>
                <a:gd name="T9" fmla="*/ 8 h 13"/>
                <a:gd name="T10" fmla="*/ 4 w 30"/>
                <a:gd name="T11" fmla="*/ 4 h 13"/>
                <a:gd name="T12" fmla="*/ 5 w 30"/>
                <a:gd name="T13" fmla="*/ 4 h 13"/>
                <a:gd name="T14" fmla="*/ 18 w 30"/>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3">
                  <a:moveTo>
                    <a:pt x="18" y="3"/>
                  </a:moveTo>
                  <a:cubicBezTo>
                    <a:pt x="20" y="3"/>
                    <a:pt x="22" y="4"/>
                    <a:pt x="25" y="4"/>
                  </a:cubicBezTo>
                  <a:cubicBezTo>
                    <a:pt x="26" y="5"/>
                    <a:pt x="28" y="4"/>
                    <a:pt x="30" y="6"/>
                  </a:cubicBezTo>
                  <a:cubicBezTo>
                    <a:pt x="27" y="7"/>
                    <a:pt x="22" y="4"/>
                    <a:pt x="20" y="10"/>
                  </a:cubicBezTo>
                  <a:cubicBezTo>
                    <a:pt x="19" y="13"/>
                    <a:pt x="3" y="10"/>
                    <a:pt x="1" y="8"/>
                  </a:cubicBezTo>
                  <a:cubicBezTo>
                    <a:pt x="0" y="5"/>
                    <a:pt x="3" y="5"/>
                    <a:pt x="4" y="4"/>
                  </a:cubicBezTo>
                  <a:cubicBezTo>
                    <a:pt x="4" y="4"/>
                    <a:pt x="5" y="4"/>
                    <a:pt x="5" y="4"/>
                  </a:cubicBezTo>
                  <a:cubicBezTo>
                    <a:pt x="11" y="0"/>
                    <a:pt x="11" y="0"/>
                    <a:pt x="18" y="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75" name="Freeform 94">
              <a:extLst>
                <a:ext uri="{FF2B5EF4-FFF2-40B4-BE49-F238E27FC236}">
                  <a16:creationId xmlns:a16="http://schemas.microsoft.com/office/drawing/2014/main" id="{D325190F-6AF9-46B4-BAED-D777B2ABAB50}"/>
                </a:ext>
              </a:extLst>
            </p:cNvPr>
            <p:cNvSpPr/>
            <p:nvPr/>
          </p:nvSpPr>
          <p:spPr bwMode="auto">
            <a:xfrm>
              <a:off x="5936503" y="4427708"/>
              <a:ext cx="58509" cy="103089"/>
            </a:xfrm>
            <a:custGeom>
              <a:avLst/>
              <a:gdLst>
                <a:gd name="T0" fmla="*/ 9 w 10"/>
                <a:gd name="T1" fmla="*/ 10 h 18"/>
                <a:gd name="T2" fmla="*/ 9 w 10"/>
                <a:gd name="T3" fmla="*/ 14 h 18"/>
                <a:gd name="T4" fmla="*/ 10 w 10"/>
                <a:gd name="T5" fmla="*/ 18 h 18"/>
                <a:gd name="T6" fmla="*/ 1 w 10"/>
                <a:gd name="T7" fmla="*/ 14 h 18"/>
                <a:gd name="T8" fmla="*/ 1 w 10"/>
                <a:gd name="T9" fmla="*/ 5 h 18"/>
                <a:gd name="T10" fmla="*/ 3 w 10"/>
                <a:gd name="T11" fmla="*/ 0 h 18"/>
                <a:gd name="T12" fmla="*/ 8 w 10"/>
                <a:gd name="T13" fmla="*/ 6 h 18"/>
                <a:gd name="T14" fmla="*/ 9 w 10"/>
                <a:gd name="T15" fmla="*/ 1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8">
                  <a:moveTo>
                    <a:pt x="9" y="10"/>
                  </a:moveTo>
                  <a:cubicBezTo>
                    <a:pt x="9" y="11"/>
                    <a:pt x="9" y="13"/>
                    <a:pt x="9" y="14"/>
                  </a:cubicBezTo>
                  <a:cubicBezTo>
                    <a:pt x="9" y="15"/>
                    <a:pt x="10" y="16"/>
                    <a:pt x="10" y="18"/>
                  </a:cubicBezTo>
                  <a:cubicBezTo>
                    <a:pt x="6" y="18"/>
                    <a:pt x="4" y="15"/>
                    <a:pt x="1" y="14"/>
                  </a:cubicBezTo>
                  <a:cubicBezTo>
                    <a:pt x="1" y="11"/>
                    <a:pt x="1" y="8"/>
                    <a:pt x="1" y="5"/>
                  </a:cubicBezTo>
                  <a:cubicBezTo>
                    <a:pt x="1" y="4"/>
                    <a:pt x="0" y="0"/>
                    <a:pt x="3" y="0"/>
                  </a:cubicBezTo>
                  <a:cubicBezTo>
                    <a:pt x="6" y="1"/>
                    <a:pt x="9" y="2"/>
                    <a:pt x="8" y="6"/>
                  </a:cubicBezTo>
                  <a:cubicBezTo>
                    <a:pt x="8" y="7"/>
                    <a:pt x="8" y="8"/>
                    <a:pt x="9" y="1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76" name="Freeform 95">
              <a:extLst>
                <a:ext uri="{FF2B5EF4-FFF2-40B4-BE49-F238E27FC236}">
                  <a16:creationId xmlns:a16="http://schemas.microsoft.com/office/drawing/2014/main" id="{F6FD7392-8EEE-4ABF-877A-CF08F10DC5CA}"/>
                </a:ext>
              </a:extLst>
            </p:cNvPr>
            <p:cNvSpPr/>
            <p:nvPr/>
          </p:nvSpPr>
          <p:spPr bwMode="auto">
            <a:xfrm>
              <a:off x="6468659" y="4394274"/>
              <a:ext cx="86370" cy="44579"/>
            </a:xfrm>
            <a:custGeom>
              <a:avLst/>
              <a:gdLst>
                <a:gd name="T0" fmla="*/ 15 w 15"/>
                <a:gd name="T1" fmla="*/ 0 h 8"/>
                <a:gd name="T2" fmla="*/ 5 w 15"/>
                <a:gd name="T3" fmla="*/ 7 h 8"/>
                <a:gd name="T4" fmla="*/ 0 w 15"/>
                <a:gd name="T5" fmla="*/ 0 h 8"/>
                <a:gd name="T6" fmla="*/ 15 w 15"/>
                <a:gd name="T7" fmla="*/ 0 h 8"/>
              </a:gdLst>
              <a:ahLst/>
              <a:cxnLst>
                <a:cxn ang="0">
                  <a:pos x="T0" y="T1"/>
                </a:cxn>
                <a:cxn ang="0">
                  <a:pos x="T2" y="T3"/>
                </a:cxn>
                <a:cxn ang="0">
                  <a:pos x="T4" y="T5"/>
                </a:cxn>
                <a:cxn ang="0">
                  <a:pos x="T6" y="T7"/>
                </a:cxn>
              </a:cxnLst>
              <a:rect l="0" t="0" r="r" b="b"/>
              <a:pathLst>
                <a:path w="15" h="8">
                  <a:moveTo>
                    <a:pt x="15" y="0"/>
                  </a:moveTo>
                  <a:cubicBezTo>
                    <a:pt x="13" y="5"/>
                    <a:pt x="10" y="8"/>
                    <a:pt x="5" y="7"/>
                  </a:cubicBezTo>
                  <a:cubicBezTo>
                    <a:pt x="3" y="4"/>
                    <a:pt x="2" y="2"/>
                    <a:pt x="0" y="0"/>
                  </a:cubicBezTo>
                  <a:cubicBezTo>
                    <a:pt x="5" y="0"/>
                    <a:pt x="10" y="0"/>
                    <a:pt x="15"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77" name="Freeform 96">
              <a:extLst>
                <a:ext uri="{FF2B5EF4-FFF2-40B4-BE49-F238E27FC236}">
                  <a16:creationId xmlns:a16="http://schemas.microsoft.com/office/drawing/2014/main" id="{007686EA-D7A6-48C7-9733-F4185413F1EC}"/>
                </a:ext>
              </a:extLst>
            </p:cNvPr>
            <p:cNvSpPr/>
            <p:nvPr/>
          </p:nvSpPr>
          <p:spPr bwMode="auto">
            <a:xfrm>
              <a:off x="6268056" y="4377558"/>
              <a:ext cx="64081" cy="44579"/>
            </a:xfrm>
            <a:custGeom>
              <a:avLst/>
              <a:gdLst>
                <a:gd name="T0" fmla="*/ 8 w 11"/>
                <a:gd name="T1" fmla="*/ 0 h 8"/>
                <a:gd name="T2" fmla="*/ 11 w 11"/>
                <a:gd name="T3" fmla="*/ 0 h 8"/>
                <a:gd name="T4" fmla="*/ 4 w 11"/>
                <a:gd name="T5" fmla="*/ 7 h 8"/>
                <a:gd name="T6" fmla="*/ 1 w 11"/>
                <a:gd name="T7" fmla="*/ 5 h 8"/>
                <a:gd name="T8" fmla="*/ 3 w 11"/>
                <a:gd name="T9" fmla="*/ 0 h 8"/>
                <a:gd name="T10" fmla="*/ 8 w 11"/>
                <a:gd name="T11" fmla="*/ 0 h 8"/>
              </a:gdLst>
              <a:ahLst/>
              <a:cxnLst>
                <a:cxn ang="0">
                  <a:pos x="T0" y="T1"/>
                </a:cxn>
                <a:cxn ang="0">
                  <a:pos x="T2" y="T3"/>
                </a:cxn>
                <a:cxn ang="0">
                  <a:pos x="T4" y="T5"/>
                </a:cxn>
                <a:cxn ang="0">
                  <a:pos x="T6" y="T7"/>
                </a:cxn>
                <a:cxn ang="0">
                  <a:pos x="T8" y="T9"/>
                </a:cxn>
                <a:cxn ang="0">
                  <a:pos x="T10" y="T11"/>
                </a:cxn>
              </a:cxnLst>
              <a:rect l="0" t="0" r="r" b="b"/>
              <a:pathLst>
                <a:path w="11" h="8">
                  <a:moveTo>
                    <a:pt x="8" y="0"/>
                  </a:moveTo>
                  <a:cubicBezTo>
                    <a:pt x="9" y="0"/>
                    <a:pt x="10" y="0"/>
                    <a:pt x="11" y="0"/>
                  </a:cubicBezTo>
                  <a:cubicBezTo>
                    <a:pt x="10" y="4"/>
                    <a:pt x="7" y="6"/>
                    <a:pt x="4" y="7"/>
                  </a:cubicBezTo>
                  <a:cubicBezTo>
                    <a:pt x="2" y="8"/>
                    <a:pt x="1" y="6"/>
                    <a:pt x="1" y="5"/>
                  </a:cubicBezTo>
                  <a:cubicBezTo>
                    <a:pt x="1" y="3"/>
                    <a:pt x="0" y="1"/>
                    <a:pt x="3" y="0"/>
                  </a:cubicBezTo>
                  <a:cubicBezTo>
                    <a:pt x="5" y="0"/>
                    <a:pt x="7" y="0"/>
                    <a:pt x="8" y="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78" name="Freeform 97">
              <a:extLst>
                <a:ext uri="{FF2B5EF4-FFF2-40B4-BE49-F238E27FC236}">
                  <a16:creationId xmlns:a16="http://schemas.microsoft.com/office/drawing/2014/main" id="{55A556EB-4668-45FF-9180-03DEAAE882E8}"/>
                </a:ext>
              </a:extLst>
            </p:cNvPr>
            <p:cNvSpPr/>
            <p:nvPr/>
          </p:nvSpPr>
          <p:spPr bwMode="auto">
            <a:xfrm>
              <a:off x="9661601" y="2775515"/>
              <a:ext cx="267472" cy="309265"/>
            </a:xfrm>
            <a:custGeom>
              <a:avLst/>
              <a:gdLst>
                <a:gd name="T0" fmla="*/ 29 w 47"/>
                <a:gd name="T1" fmla="*/ 4 h 54"/>
                <a:gd name="T2" fmla="*/ 1 w 47"/>
                <a:gd name="T3" fmla="*/ 11 h 54"/>
                <a:gd name="T4" fmla="*/ 4 w 47"/>
                <a:gd name="T5" fmla="*/ 16 h 54"/>
                <a:gd name="T6" fmla="*/ 9 w 47"/>
                <a:gd name="T7" fmla="*/ 16 h 54"/>
                <a:gd name="T8" fmla="*/ 12 w 47"/>
                <a:gd name="T9" fmla="*/ 14 h 54"/>
                <a:gd name="T10" fmla="*/ 38 w 47"/>
                <a:gd name="T11" fmla="*/ 28 h 54"/>
                <a:gd name="T12" fmla="*/ 27 w 47"/>
                <a:gd name="T13" fmla="*/ 44 h 54"/>
                <a:gd name="T14" fmla="*/ 27 w 47"/>
                <a:gd name="T15" fmla="*/ 44 h 54"/>
                <a:gd name="T16" fmla="*/ 26 w 47"/>
                <a:gd name="T17" fmla="*/ 46 h 54"/>
                <a:gd name="T18" fmla="*/ 31 w 47"/>
                <a:gd name="T19" fmla="*/ 52 h 54"/>
                <a:gd name="T20" fmla="*/ 46 w 47"/>
                <a:gd name="T21" fmla="*/ 26 h 54"/>
                <a:gd name="T22" fmla="*/ 29 w 47"/>
                <a:gd name="T23"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4">
                  <a:moveTo>
                    <a:pt x="29" y="4"/>
                  </a:moveTo>
                  <a:cubicBezTo>
                    <a:pt x="19" y="0"/>
                    <a:pt x="9" y="2"/>
                    <a:pt x="1" y="11"/>
                  </a:cubicBezTo>
                  <a:cubicBezTo>
                    <a:pt x="0" y="14"/>
                    <a:pt x="2" y="15"/>
                    <a:pt x="4" y="16"/>
                  </a:cubicBezTo>
                  <a:cubicBezTo>
                    <a:pt x="6" y="17"/>
                    <a:pt x="8" y="16"/>
                    <a:pt x="9" y="16"/>
                  </a:cubicBezTo>
                  <a:cubicBezTo>
                    <a:pt x="10" y="15"/>
                    <a:pt x="11" y="14"/>
                    <a:pt x="12" y="14"/>
                  </a:cubicBezTo>
                  <a:cubicBezTo>
                    <a:pt x="24" y="7"/>
                    <a:pt x="37" y="15"/>
                    <a:pt x="38" y="28"/>
                  </a:cubicBezTo>
                  <a:cubicBezTo>
                    <a:pt x="38" y="36"/>
                    <a:pt x="33" y="40"/>
                    <a:pt x="27" y="44"/>
                  </a:cubicBezTo>
                  <a:cubicBezTo>
                    <a:pt x="27" y="44"/>
                    <a:pt x="27" y="44"/>
                    <a:pt x="27" y="44"/>
                  </a:cubicBezTo>
                  <a:cubicBezTo>
                    <a:pt x="26" y="45"/>
                    <a:pt x="26" y="45"/>
                    <a:pt x="26" y="46"/>
                  </a:cubicBezTo>
                  <a:cubicBezTo>
                    <a:pt x="26" y="49"/>
                    <a:pt x="25" y="54"/>
                    <a:pt x="31" y="52"/>
                  </a:cubicBezTo>
                  <a:cubicBezTo>
                    <a:pt x="42" y="47"/>
                    <a:pt x="47" y="37"/>
                    <a:pt x="46" y="26"/>
                  </a:cubicBezTo>
                  <a:cubicBezTo>
                    <a:pt x="46" y="15"/>
                    <a:pt x="39" y="8"/>
                    <a:pt x="29" y="4"/>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79" name="Freeform 98">
              <a:extLst>
                <a:ext uri="{FF2B5EF4-FFF2-40B4-BE49-F238E27FC236}">
                  <a16:creationId xmlns:a16="http://schemas.microsoft.com/office/drawing/2014/main" id="{CE0C22DF-1488-44CD-855F-5FC6619BE68B}"/>
                </a:ext>
              </a:extLst>
            </p:cNvPr>
            <p:cNvSpPr>
              <a:spLocks noEditPoints="1"/>
            </p:cNvSpPr>
            <p:nvPr/>
          </p:nvSpPr>
          <p:spPr bwMode="auto">
            <a:xfrm>
              <a:off x="7028679" y="1803143"/>
              <a:ext cx="1691200" cy="1688415"/>
            </a:xfrm>
            <a:custGeom>
              <a:avLst/>
              <a:gdLst>
                <a:gd name="T0" fmla="*/ 275 w 296"/>
                <a:gd name="T1" fmla="*/ 90 h 295"/>
                <a:gd name="T2" fmla="*/ 179 w 296"/>
                <a:gd name="T3" fmla="*/ 24 h 295"/>
                <a:gd name="T4" fmla="*/ 163 w 296"/>
                <a:gd name="T5" fmla="*/ 22 h 295"/>
                <a:gd name="T6" fmla="*/ 154 w 296"/>
                <a:gd name="T7" fmla="*/ 6 h 295"/>
                <a:gd name="T8" fmla="*/ 171 w 296"/>
                <a:gd name="T9" fmla="*/ 64 h 295"/>
                <a:gd name="T10" fmla="*/ 133 w 296"/>
                <a:gd name="T11" fmla="*/ 58 h 295"/>
                <a:gd name="T12" fmla="*/ 141 w 296"/>
                <a:gd name="T13" fmla="*/ 24 h 295"/>
                <a:gd name="T14" fmla="*/ 132 w 296"/>
                <a:gd name="T15" fmla="*/ 7 h 295"/>
                <a:gd name="T16" fmla="*/ 116 w 296"/>
                <a:gd name="T17" fmla="*/ 22 h 295"/>
                <a:gd name="T18" fmla="*/ 33 w 296"/>
                <a:gd name="T19" fmla="*/ 65 h 295"/>
                <a:gd name="T20" fmla="*/ 2 w 296"/>
                <a:gd name="T21" fmla="*/ 190 h 295"/>
                <a:gd name="T22" fmla="*/ 14 w 296"/>
                <a:gd name="T23" fmla="*/ 249 h 295"/>
                <a:gd name="T24" fmla="*/ 81 w 296"/>
                <a:gd name="T25" fmla="*/ 267 h 295"/>
                <a:gd name="T26" fmla="*/ 87 w 296"/>
                <a:gd name="T27" fmla="*/ 261 h 295"/>
                <a:gd name="T28" fmla="*/ 108 w 296"/>
                <a:gd name="T29" fmla="*/ 248 h 295"/>
                <a:gd name="T30" fmla="*/ 149 w 296"/>
                <a:gd name="T31" fmla="*/ 233 h 295"/>
                <a:gd name="T32" fmla="*/ 204 w 296"/>
                <a:gd name="T33" fmla="*/ 261 h 295"/>
                <a:gd name="T34" fmla="*/ 273 w 296"/>
                <a:gd name="T35" fmla="*/ 279 h 295"/>
                <a:gd name="T36" fmla="*/ 288 w 296"/>
                <a:gd name="T37" fmla="*/ 237 h 295"/>
                <a:gd name="T38" fmla="*/ 18 w 296"/>
                <a:gd name="T39" fmla="*/ 234 h 295"/>
                <a:gd name="T40" fmla="*/ 15 w 296"/>
                <a:gd name="T41" fmla="*/ 211 h 295"/>
                <a:gd name="T42" fmla="*/ 12 w 296"/>
                <a:gd name="T43" fmla="*/ 168 h 295"/>
                <a:gd name="T44" fmla="*/ 86 w 296"/>
                <a:gd name="T45" fmla="*/ 18 h 295"/>
                <a:gd name="T46" fmla="*/ 125 w 296"/>
                <a:gd name="T47" fmla="*/ 140 h 295"/>
                <a:gd name="T48" fmla="*/ 112 w 296"/>
                <a:gd name="T49" fmla="*/ 200 h 295"/>
                <a:gd name="T50" fmla="*/ 80 w 296"/>
                <a:gd name="T51" fmla="*/ 225 h 295"/>
                <a:gd name="T52" fmla="*/ 48 w 296"/>
                <a:gd name="T53" fmla="*/ 248 h 295"/>
                <a:gd name="T54" fmla="*/ 18 w 296"/>
                <a:gd name="T55" fmla="*/ 234 h 295"/>
                <a:gd name="T56" fmla="*/ 229 w 296"/>
                <a:gd name="T57" fmla="*/ 264 h 295"/>
                <a:gd name="T58" fmla="*/ 173 w 296"/>
                <a:gd name="T59" fmla="*/ 231 h 295"/>
                <a:gd name="T60" fmla="*/ 134 w 296"/>
                <a:gd name="T61" fmla="*/ 225 h 295"/>
                <a:gd name="T62" fmla="*/ 125 w 296"/>
                <a:gd name="T63" fmla="*/ 230 h 295"/>
                <a:gd name="T64" fmla="*/ 93 w 296"/>
                <a:gd name="T65" fmla="*/ 250 h 295"/>
                <a:gd name="T66" fmla="*/ 84 w 296"/>
                <a:gd name="T67" fmla="*/ 253 h 295"/>
                <a:gd name="T68" fmla="*/ 38 w 296"/>
                <a:gd name="T69" fmla="*/ 278 h 295"/>
                <a:gd name="T70" fmla="*/ 48 w 296"/>
                <a:gd name="T71" fmla="*/ 260 h 295"/>
                <a:gd name="T72" fmla="*/ 88 w 296"/>
                <a:gd name="T73" fmla="*/ 231 h 295"/>
                <a:gd name="T74" fmla="*/ 99 w 296"/>
                <a:gd name="T75" fmla="*/ 223 h 295"/>
                <a:gd name="T76" fmla="*/ 121 w 296"/>
                <a:gd name="T77" fmla="*/ 204 h 295"/>
                <a:gd name="T78" fmla="*/ 153 w 296"/>
                <a:gd name="T79" fmla="*/ 179 h 295"/>
                <a:gd name="T80" fmla="*/ 167 w 296"/>
                <a:gd name="T81" fmla="*/ 192 h 295"/>
                <a:gd name="T82" fmla="*/ 176 w 296"/>
                <a:gd name="T83" fmla="*/ 204 h 295"/>
                <a:gd name="T84" fmla="*/ 187 w 296"/>
                <a:gd name="T85" fmla="*/ 216 h 295"/>
                <a:gd name="T86" fmla="*/ 263 w 296"/>
                <a:gd name="T87" fmla="*/ 266 h 295"/>
                <a:gd name="T88" fmla="*/ 276 w 296"/>
                <a:gd name="T89" fmla="*/ 239 h 295"/>
                <a:gd name="T90" fmla="*/ 189 w 296"/>
                <a:gd name="T91" fmla="*/ 204 h 295"/>
                <a:gd name="T92" fmla="*/ 180 w 296"/>
                <a:gd name="T93" fmla="*/ 192 h 295"/>
                <a:gd name="T94" fmla="*/ 177 w 296"/>
                <a:gd name="T95" fmla="*/ 98 h 295"/>
                <a:gd name="T96" fmla="*/ 208 w 296"/>
                <a:gd name="T97" fmla="*/ 17 h 295"/>
                <a:gd name="T98" fmla="*/ 267 w 296"/>
                <a:gd name="T99" fmla="*/ 92 h 295"/>
                <a:gd name="T100" fmla="*/ 268 w 296"/>
                <a:gd name="T101" fmla="*/ 93 h 295"/>
                <a:gd name="T102" fmla="*/ 281 w 296"/>
                <a:gd name="T103" fmla="*/ 13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295">
                  <a:moveTo>
                    <a:pt x="275" y="90"/>
                  </a:moveTo>
                  <a:cubicBezTo>
                    <a:pt x="275" y="90"/>
                    <a:pt x="275" y="90"/>
                    <a:pt x="275" y="90"/>
                  </a:cubicBezTo>
                  <a:cubicBezTo>
                    <a:pt x="275" y="90"/>
                    <a:pt x="275" y="90"/>
                    <a:pt x="275" y="90"/>
                  </a:cubicBezTo>
                  <a:cubicBezTo>
                    <a:pt x="271" y="77"/>
                    <a:pt x="264" y="65"/>
                    <a:pt x="257" y="54"/>
                  </a:cubicBezTo>
                  <a:cubicBezTo>
                    <a:pt x="248" y="38"/>
                    <a:pt x="238" y="24"/>
                    <a:pt x="223" y="13"/>
                  </a:cubicBezTo>
                  <a:cubicBezTo>
                    <a:pt x="206" y="0"/>
                    <a:pt x="188" y="5"/>
                    <a:pt x="179" y="24"/>
                  </a:cubicBezTo>
                  <a:cubicBezTo>
                    <a:pt x="177" y="28"/>
                    <a:pt x="176" y="33"/>
                    <a:pt x="175" y="38"/>
                  </a:cubicBezTo>
                  <a:cubicBezTo>
                    <a:pt x="174" y="40"/>
                    <a:pt x="175" y="42"/>
                    <a:pt x="173" y="44"/>
                  </a:cubicBezTo>
                  <a:cubicBezTo>
                    <a:pt x="166" y="38"/>
                    <a:pt x="163" y="31"/>
                    <a:pt x="163" y="22"/>
                  </a:cubicBezTo>
                  <a:cubicBezTo>
                    <a:pt x="163" y="17"/>
                    <a:pt x="163" y="11"/>
                    <a:pt x="163" y="6"/>
                  </a:cubicBezTo>
                  <a:cubicBezTo>
                    <a:pt x="163" y="3"/>
                    <a:pt x="162" y="1"/>
                    <a:pt x="158" y="1"/>
                  </a:cubicBezTo>
                  <a:cubicBezTo>
                    <a:pt x="155" y="1"/>
                    <a:pt x="154" y="3"/>
                    <a:pt x="154" y="6"/>
                  </a:cubicBezTo>
                  <a:cubicBezTo>
                    <a:pt x="153" y="24"/>
                    <a:pt x="154" y="41"/>
                    <a:pt x="169" y="54"/>
                  </a:cubicBezTo>
                  <a:cubicBezTo>
                    <a:pt x="170" y="55"/>
                    <a:pt x="171" y="55"/>
                    <a:pt x="171" y="56"/>
                  </a:cubicBezTo>
                  <a:cubicBezTo>
                    <a:pt x="172" y="59"/>
                    <a:pt x="172" y="62"/>
                    <a:pt x="171" y="64"/>
                  </a:cubicBezTo>
                  <a:cubicBezTo>
                    <a:pt x="169" y="66"/>
                    <a:pt x="167" y="62"/>
                    <a:pt x="165" y="61"/>
                  </a:cubicBezTo>
                  <a:cubicBezTo>
                    <a:pt x="164" y="60"/>
                    <a:pt x="163" y="59"/>
                    <a:pt x="162" y="58"/>
                  </a:cubicBezTo>
                  <a:cubicBezTo>
                    <a:pt x="153" y="51"/>
                    <a:pt x="142" y="51"/>
                    <a:pt x="133" y="58"/>
                  </a:cubicBezTo>
                  <a:cubicBezTo>
                    <a:pt x="131" y="60"/>
                    <a:pt x="129" y="63"/>
                    <a:pt x="126" y="64"/>
                  </a:cubicBezTo>
                  <a:cubicBezTo>
                    <a:pt x="124" y="59"/>
                    <a:pt x="124" y="55"/>
                    <a:pt x="129" y="51"/>
                  </a:cubicBezTo>
                  <a:cubicBezTo>
                    <a:pt x="137" y="44"/>
                    <a:pt x="141" y="34"/>
                    <a:pt x="141" y="24"/>
                  </a:cubicBezTo>
                  <a:cubicBezTo>
                    <a:pt x="141" y="18"/>
                    <a:pt x="141" y="13"/>
                    <a:pt x="141" y="7"/>
                  </a:cubicBezTo>
                  <a:cubicBezTo>
                    <a:pt x="141" y="4"/>
                    <a:pt x="141" y="1"/>
                    <a:pt x="137" y="1"/>
                  </a:cubicBezTo>
                  <a:cubicBezTo>
                    <a:pt x="133" y="1"/>
                    <a:pt x="132" y="4"/>
                    <a:pt x="132" y="7"/>
                  </a:cubicBezTo>
                  <a:cubicBezTo>
                    <a:pt x="132" y="13"/>
                    <a:pt x="132" y="19"/>
                    <a:pt x="132" y="25"/>
                  </a:cubicBezTo>
                  <a:cubicBezTo>
                    <a:pt x="131" y="32"/>
                    <a:pt x="129" y="38"/>
                    <a:pt x="123" y="44"/>
                  </a:cubicBezTo>
                  <a:cubicBezTo>
                    <a:pt x="122" y="35"/>
                    <a:pt x="120" y="28"/>
                    <a:pt x="116" y="22"/>
                  </a:cubicBezTo>
                  <a:cubicBezTo>
                    <a:pt x="109" y="6"/>
                    <a:pt x="94" y="2"/>
                    <a:pt x="79" y="10"/>
                  </a:cubicBezTo>
                  <a:cubicBezTo>
                    <a:pt x="74" y="12"/>
                    <a:pt x="69" y="16"/>
                    <a:pt x="65" y="20"/>
                  </a:cubicBezTo>
                  <a:cubicBezTo>
                    <a:pt x="52" y="33"/>
                    <a:pt x="41" y="49"/>
                    <a:pt x="33" y="65"/>
                  </a:cubicBezTo>
                  <a:cubicBezTo>
                    <a:pt x="14" y="99"/>
                    <a:pt x="3" y="135"/>
                    <a:pt x="2" y="173"/>
                  </a:cubicBezTo>
                  <a:cubicBezTo>
                    <a:pt x="2" y="173"/>
                    <a:pt x="2" y="173"/>
                    <a:pt x="2" y="173"/>
                  </a:cubicBezTo>
                  <a:cubicBezTo>
                    <a:pt x="0" y="179"/>
                    <a:pt x="2" y="185"/>
                    <a:pt x="2" y="190"/>
                  </a:cubicBezTo>
                  <a:cubicBezTo>
                    <a:pt x="2" y="206"/>
                    <a:pt x="4" y="221"/>
                    <a:pt x="8" y="236"/>
                  </a:cubicBezTo>
                  <a:cubicBezTo>
                    <a:pt x="8" y="236"/>
                    <a:pt x="8" y="236"/>
                    <a:pt x="8" y="236"/>
                  </a:cubicBezTo>
                  <a:cubicBezTo>
                    <a:pt x="9" y="240"/>
                    <a:pt x="11" y="245"/>
                    <a:pt x="14" y="249"/>
                  </a:cubicBezTo>
                  <a:cubicBezTo>
                    <a:pt x="22" y="256"/>
                    <a:pt x="27" y="264"/>
                    <a:pt x="27" y="276"/>
                  </a:cubicBezTo>
                  <a:cubicBezTo>
                    <a:pt x="27" y="290"/>
                    <a:pt x="37" y="295"/>
                    <a:pt x="50" y="289"/>
                  </a:cubicBezTo>
                  <a:cubicBezTo>
                    <a:pt x="62" y="284"/>
                    <a:pt x="73" y="277"/>
                    <a:pt x="81" y="267"/>
                  </a:cubicBezTo>
                  <a:cubicBezTo>
                    <a:pt x="83" y="265"/>
                    <a:pt x="85" y="263"/>
                    <a:pt x="87" y="261"/>
                  </a:cubicBezTo>
                  <a:cubicBezTo>
                    <a:pt x="87" y="261"/>
                    <a:pt x="87" y="261"/>
                    <a:pt x="87" y="261"/>
                  </a:cubicBezTo>
                  <a:cubicBezTo>
                    <a:pt x="87" y="261"/>
                    <a:pt x="87" y="261"/>
                    <a:pt x="87" y="261"/>
                  </a:cubicBezTo>
                  <a:cubicBezTo>
                    <a:pt x="89" y="261"/>
                    <a:pt x="90" y="261"/>
                    <a:pt x="91" y="260"/>
                  </a:cubicBezTo>
                  <a:cubicBezTo>
                    <a:pt x="91" y="260"/>
                    <a:pt x="91" y="260"/>
                    <a:pt x="91" y="260"/>
                  </a:cubicBezTo>
                  <a:cubicBezTo>
                    <a:pt x="99" y="258"/>
                    <a:pt x="104" y="254"/>
                    <a:pt x="108" y="248"/>
                  </a:cubicBezTo>
                  <a:cubicBezTo>
                    <a:pt x="111" y="242"/>
                    <a:pt x="115" y="240"/>
                    <a:pt x="121" y="241"/>
                  </a:cubicBezTo>
                  <a:cubicBezTo>
                    <a:pt x="128" y="241"/>
                    <a:pt x="135" y="238"/>
                    <a:pt x="140" y="234"/>
                  </a:cubicBezTo>
                  <a:cubicBezTo>
                    <a:pt x="143" y="233"/>
                    <a:pt x="146" y="233"/>
                    <a:pt x="149" y="233"/>
                  </a:cubicBezTo>
                  <a:cubicBezTo>
                    <a:pt x="158" y="237"/>
                    <a:pt x="166" y="242"/>
                    <a:pt x="175" y="242"/>
                  </a:cubicBezTo>
                  <a:cubicBezTo>
                    <a:pt x="181" y="241"/>
                    <a:pt x="186" y="244"/>
                    <a:pt x="190" y="249"/>
                  </a:cubicBezTo>
                  <a:cubicBezTo>
                    <a:pt x="194" y="254"/>
                    <a:pt x="198" y="260"/>
                    <a:pt x="204" y="261"/>
                  </a:cubicBezTo>
                  <a:cubicBezTo>
                    <a:pt x="213" y="264"/>
                    <a:pt x="220" y="269"/>
                    <a:pt x="227" y="276"/>
                  </a:cubicBezTo>
                  <a:cubicBezTo>
                    <a:pt x="234" y="284"/>
                    <a:pt x="244" y="289"/>
                    <a:pt x="254" y="291"/>
                  </a:cubicBezTo>
                  <a:cubicBezTo>
                    <a:pt x="264" y="293"/>
                    <a:pt x="270" y="288"/>
                    <a:pt x="273" y="279"/>
                  </a:cubicBezTo>
                  <a:cubicBezTo>
                    <a:pt x="274" y="274"/>
                    <a:pt x="274" y="269"/>
                    <a:pt x="274" y="263"/>
                  </a:cubicBezTo>
                  <a:cubicBezTo>
                    <a:pt x="273" y="260"/>
                    <a:pt x="274" y="258"/>
                    <a:pt x="277" y="255"/>
                  </a:cubicBezTo>
                  <a:cubicBezTo>
                    <a:pt x="283" y="251"/>
                    <a:pt x="286" y="244"/>
                    <a:pt x="288" y="237"/>
                  </a:cubicBezTo>
                  <a:cubicBezTo>
                    <a:pt x="292" y="222"/>
                    <a:pt x="294" y="205"/>
                    <a:pt x="295" y="189"/>
                  </a:cubicBezTo>
                  <a:cubicBezTo>
                    <a:pt x="296" y="155"/>
                    <a:pt x="288" y="122"/>
                    <a:pt x="275" y="90"/>
                  </a:cubicBezTo>
                  <a:close/>
                  <a:moveTo>
                    <a:pt x="18" y="234"/>
                  </a:moveTo>
                  <a:cubicBezTo>
                    <a:pt x="17" y="228"/>
                    <a:pt x="16" y="222"/>
                    <a:pt x="15" y="217"/>
                  </a:cubicBezTo>
                  <a:cubicBezTo>
                    <a:pt x="15" y="217"/>
                    <a:pt x="15" y="217"/>
                    <a:pt x="15" y="217"/>
                  </a:cubicBezTo>
                  <a:cubicBezTo>
                    <a:pt x="16" y="215"/>
                    <a:pt x="15" y="213"/>
                    <a:pt x="15" y="211"/>
                  </a:cubicBezTo>
                  <a:cubicBezTo>
                    <a:pt x="13" y="199"/>
                    <a:pt x="13" y="187"/>
                    <a:pt x="13" y="176"/>
                  </a:cubicBezTo>
                  <a:cubicBezTo>
                    <a:pt x="13" y="173"/>
                    <a:pt x="13" y="171"/>
                    <a:pt x="12" y="169"/>
                  </a:cubicBezTo>
                  <a:cubicBezTo>
                    <a:pt x="12" y="169"/>
                    <a:pt x="12" y="168"/>
                    <a:pt x="12" y="168"/>
                  </a:cubicBezTo>
                  <a:cubicBezTo>
                    <a:pt x="15" y="141"/>
                    <a:pt x="21" y="114"/>
                    <a:pt x="33" y="89"/>
                  </a:cubicBezTo>
                  <a:cubicBezTo>
                    <a:pt x="42" y="69"/>
                    <a:pt x="53" y="50"/>
                    <a:pt x="67" y="33"/>
                  </a:cubicBezTo>
                  <a:cubicBezTo>
                    <a:pt x="72" y="27"/>
                    <a:pt x="78" y="21"/>
                    <a:pt x="86" y="18"/>
                  </a:cubicBezTo>
                  <a:cubicBezTo>
                    <a:pt x="94" y="14"/>
                    <a:pt x="101" y="17"/>
                    <a:pt x="106" y="25"/>
                  </a:cubicBezTo>
                  <a:cubicBezTo>
                    <a:pt x="110" y="32"/>
                    <a:pt x="112" y="40"/>
                    <a:pt x="113" y="48"/>
                  </a:cubicBezTo>
                  <a:cubicBezTo>
                    <a:pt x="117" y="78"/>
                    <a:pt x="121" y="109"/>
                    <a:pt x="125" y="140"/>
                  </a:cubicBezTo>
                  <a:cubicBezTo>
                    <a:pt x="126" y="148"/>
                    <a:pt x="128" y="156"/>
                    <a:pt x="127" y="164"/>
                  </a:cubicBezTo>
                  <a:cubicBezTo>
                    <a:pt x="126" y="176"/>
                    <a:pt x="120" y="186"/>
                    <a:pt x="114" y="196"/>
                  </a:cubicBezTo>
                  <a:cubicBezTo>
                    <a:pt x="113" y="197"/>
                    <a:pt x="113" y="199"/>
                    <a:pt x="112" y="200"/>
                  </a:cubicBezTo>
                  <a:cubicBezTo>
                    <a:pt x="109" y="203"/>
                    <a:pt x="106" y="205"/>
                    <a:pt x="104" y="208"/>
                  </a:cubicBezTo>
                  <a:cubicBezTo>
                    <a:pt x="99" y="211"/>
                    <a:pt x="95" y="215"/>
                    <a:pt x="91" y="218"/>
                  </a:cubicBezTo>
                  <a:cubicBezTo>
                    <a:pt x="87" y="220"/>
                    <a:pt x="83" y="222"/>
                    <a:pt x="80" y="225"/>
                  </a:cubicBezTo>
                  <a:cubicBezTo>
                    <a:pt x="80" y="225"/>
                    <a:pt x="80" y="225"/>
                    <a:pt x="80" y="225"/>
                  </a:cubicBezTo>
                  <a:cubicBezTo>
                    <a:pt x="69" y="233"/>
                    <a:pt x="59" y="241"/>
                    <a:pt x="48" y="248"/>
                  </a:cubicBezTo>
                  <a:cubicBezTo>
                    <a:pt x="48" y="248"/>
                    <a:pt x="48" y="248"/>
                    <a:pt x="48" y="248"/>
                  </a:cubicBezTo>
                  <a:cubicBezTo>
                    <a:pt x="44" y="251"/>
                    <a:pt x="40" y="253"/>
                    <a:pt x="36" y="253"/>
                  </a:cubicBezTo>
                  <a:cubicBezTo>
                    <a:pt x="35" y="252"/>
                    <a:pt x="34" y="252"/>
                    <a:pt x="32" y="251"/>
                  </a:cubicBezTo>
                  <a:cubicBezTo>
                    <a:pt x="25" y="248"/>
                    <a:pt x="21" y="242"/>
                    <a:pt x="18" y="234"/>
                  </a:cubicBezTo>
                  <a:close/>
                  <a:moveTo>
                    <a:pt x="261" y="278"/>
                  </a:moveTo>
                  <a:cubicBezTo>
                    <a:pt x="259" y="282"/>
                    <a:pt x="255" y="281"/>
                    <a:pt x="252" y="280"/>
                  </a:cubicBezTo>
                  <a:cubicBezTo>
                    <a:pt x="243" y="276"/>
                    <a:pt x="235" y="271"/>
                    <a:pt x="229" y="264"/>
                  </a:cubicBezTo>
                  <a:cubicBezTo>
                    <a:pt x="224" y="259"/>
                    <a:pt x="219" y="255"/>
                    <a:pt x="213" y="253"/>
                  </a:cubicBezTo>
                  <a:cubicBezTo>
                    <a:pt x="207" y="252"/>
                    <a:pt x="202" y="248"/>
                    <a:pt x="199" y="244"/>
                  </a:cubicBezTo>
                  <a:cubicBezTo>
                    <a:pt x="192" y="235"/>
                    <a:pt x="184" y="231"/>
                    <a:pt x="173" y="231"/>
                  </a:cubicBezTo>
                  <a:cubicBezTo>
                    <a:pt x="173" y="231"/>
                    <a:pt x="172" y="230"/>
                    <a:pt x="171" y="230"/>
                  </a:cubicBezTo>
                  <a:cubicBezTo>
                    <a:pt x="167" y="230"/>
                    <a:pt x="164" y="228"/>
                    <a:pt x="161" y="226"/>
                  </a:cubicBezTo>
                  <a:cubicBezTo>
                    <a:pt x="152" y="221"/>
                    <a:pt x="143" y="219"/>
                    <a:pt x="134" y="225"/>
                  </a:cubicBezTo>
                  <a:cubicBezTo>
                    <a:pt x="133" y="227"/>
                    <a:pt x="130" y="227"/>
                    <a:pt x="128" y="228"/>
                  </a:cubicBezTo>
                  <a:cubicBezTo>
                    <a:pt x="127" y="229"/>
                    <a:pt x="125" y="229"/>
                    <a:pt x="125" y="230"/>
                  </a:cubicBezTo>
                  <a:cubicBezTo>
                    <a:pt x="125" y="230"/>
                    <a:pt x="125" y="230"/>
                    <a:pt x="125" y="230"/>
                  </a:cubicBezTo>
                  <a:cubicBezTo>
                    <a:pt x="122" y="231"/>
                    <a:pt x="119" y="231"/>
                    <a:pt x="115" y="231"/>
                  </a:cubicBezTo>
                  <a:cubicBezTo>
                    <a:pt x="110" y="231"/>
                    <a:pt x="105" y="234"/>
                    <a:pt x="102" y="238"/>
                  </a:cubicBezTo>
                  <a:cubicBezTo>
                    <a:pt x="99" y="242"/>
                    <a:pt x="96" y="246"/>
                    <a:pt x="93" y="250"/>
                  </a:cubicBezTo>
                  <a:cubicBezTo>
                    <a:pt x="93" y="250"/>
                    <a:pt x="93" y="250"/>
                    <a:pt x="93" y="250"/>
                  </a:cubicBezTo>
                  <a:cubicBezTo>
                    <a:pt x="89" y="249"/>
                    <a:pt x="86" y="250"/>
                    <a:pt x="84" y="253"/>
                  </a:cubicBezTo>
                  <a:cubicBezTo>
                    <a:pt x="84" y="253"/>
                    <a:pt x="84" y="253"/>
                    <a:pt x="84" y="253"/>
                  </a:cubicBezTo>
                  <a:cubicBezTo>
                    <a:pt x="79" y="253"/>
                    <a:pt x="76" y="257"/>
                    <a:pt x="72" y="261"/>
                  </a:cubicBezTo>
                  <a:cubicBezTo>
                    <a:pt x="65" y="269"/>
                    <a:pt x="56" y="275"/>
                    <a:pt x="46" y="279"/>
                  </a:cubicBezTo>
                  <a:cubicBezTo>
                    <a:pt x="43" y="280"/>
                    <a:pt x="41" y="281"/>
                    <a:pt x="38" y="278"/>
                  </a:cubicBezTo>
                  <a:cubicBezTo>
                    <a:pt x="36" y="274"/>
                    <a:pt x="37" y="265"/>
                    <a:pt x="41" y="262"/>
                  </a:cubicBezTo>
                  <a:cubicBezTo>
                    <a:pt x="42" y="262"/>
                    <a:pt x="42" y="262"/>
                    <a:pt x="42" y="261"/>
                  </a:cubicBezTo>
                  <a:cubicBezTo>
                    <a:pt x="44" y="261"/>
                    <a:pt x="46" y="261"/>
                    <a:pt x="48" y="260"/>
                  </a:cubicBezTo>
                  <a:cubicBezTo>
                    <a:pt x="54" y="255"/>
                    <a:pt x="60" y="251"/>
                    <a:pt x="66" y="247"/>
                  </a:cubicBezTo>
                  <a:cubicBezTo>
                    <a:pt x="73" y="241"/>
                    <a:pt x="80" y="236"/>
                    <a:pt x="88" y="231"/>
                  </a:cubicBezTo>
                  <a:cubicBezTo>
                    <a:pt x="88" y="231"/>
                    <a:pt x="88" y="231"/>
                    <a:pt x="88" y="231"/>
                  </a:cubicBezTo>
                  <a:cubicBezTo>
                    <a:pt x="91" y="228"/>
                    <a:pt x="95" y="225"/>
                    <a:pt x="99" y="223"/>
                  </a:cubicBezTo>
                  <a:cubicBezTo>
                    <a:pt x="99" y="223"/>
                    <a:pt x="99" y="223"/>
                    <a:pt x="99" y="223"/>
                  </a:cubicBezTo>
                  <a:cubicBezTo>
                    <a:pt x="99" y="223"/>
                    <a:pt x="99" y="223"/>
                    <a:pt x="99" y="223"/>
                  </a:cubicBezTo>
                  <a:cubicBezTo>
                    <a:pt x="102" y="220"/>
                    <a:pt x="106" y="217"/>
                    <a:pt x="110" y="214"/>
                  </a:cubicBezTo>
                  <a:cubicBezTo>
                    <a:pt x="113" y="211"/>
                    <a:pt x="117" y="209"/>
                    <a:pt x="120" y="206"/>
                  </a:cubicBezTo>
                  <a:cubicBezTo>
                    <a:pt x="120" y="205"/>
                    <a:pt x="121" y="205"/>
                    <a:pt x="121" y="204"/>
                  </a:cubicBezTo>
                  <a:cubicBezTo>
                    <a:pt x="127" y="200"/>
                    <a:pt x="130" y="194"/>
                    <a:pt x="133" y="188"/>
                  </a:cubicBezTo>
                  <a:cubicBezTo>
                    <a:pt x="134" y="185"/>
                    <a:pt x="135" y="182"/>
                    <a:pt x="138" y="180"/>
                  </a:cubicBezTo>
                  <a:cubicBezTo>
                    <a:pt x="143" y="178"/>
                    <a:pt x="148" y="179"/>
                    <a:pt x="153" y="179"/>
                  </a:cubicBezTo>
                  <a:cubicBezTo>
                    <a:pt x="155" y="179"/>
                    <a:pt x="157" y="179"/>
                    <a:pt x="159" y="180"/>
                  </a:cubicBezTo>
                  <a:cubicBezTo>
                    <a:pt x="162" y="181"/>
                    <a:pt x="164" y="184"/>
                    <a:pt x="166" y="189"/>
                  </a:cubicBezTo>
                  <a:cubicBezTo>
                    <a:pt x="166" y="190"/>
                    <a:pt x="167" y="191"/>
                    <a:pt x="167" y="192"/>
                  </a:cubicBezTo>
                  <a:cubicBezTo>
                    <a:pt x="167" y="192"/>
                    <a:pt x="167" y="192"/>
                    <a:pt x="167" y="193"/>
                  </a:cubicBezTo>
                  <a:cubicBezTo>
                    <a:pt x="169" y="198"/>
                    <a:pt x="170" y="202"/>
                    <a:pt x="176" y="204"/>
                  </a:cubicBezTo>
                  <a:cubicBezTo>
                    <a:pt x="176" y="204"/>
                    <a:pt x="176" y="204"/>
                    <a:pt x="176" y="204"/>
                  </a:cubicBezTo>
                  <a:cubicBezTo>
                    <a:pt x="177" y="207"/>
                    <a:pt x="179" y="208"/>
                    <a:pt x="182" y="210"/>
                  </a:cubicBezTo>
                  <a:cubicBezTo>
                    <a:pt x="182" y="210"/>
                    <a:pt x="182" y="210"/>
                    <a:pt x="182" y="210"/>
                  </a:cubicBezTo>
                  <a:cubicBezTo>
                    <a:pt x="182" y="213"/>
                    <a:pt x="185" y="215"/>
                    <a:pt x="187" y="216"/>
                  </a:cubicBezTo>
                  <a:cubicBezTo>
                    <a:pt x="200" y="227"/>
                    <a:pt x="213" y="236"/>
                    <a:pt x="227" y="246"/>
                  </a:cubicBezTo>
                  <a:cubicBezTo>
                    <a:pt x="238" y="253"/>
                    <a:pt x="247" y="263"/>
                    <a:pt x="261" y="264"/>
                  </a:cubicBezTo>
                  <a:cubicBezTo>
                    <a:pt x="262" y="264"/>
                    <a:pt x="263" y="265"/>
                    <a:pt x="263" y="266"/>
                  </a:cubicBezTo>
                  <a:cubicBezTo>
                    <a:pt x="264" y="270"/>
                    <a:pt x="263" y="275"/>
                    <a:pt x="261" y="278"/>
                  </a:cubicBezTo>
                  <a:close/>
                  <a:moveTo>
                    <a:pt x="283" y="200"/>
                  </a:moveTo>
                  <a:cubicBezTo>
                    <a:pt x="282" y="213"/>
                    <a:pt x="280" y="226"/>
                    <a:pt x="276" y="239"/>
                  </a:cubicBezTo>
                  <a:cubicBezTo>
                    <a:pt x="272" y="251"/>
                    <a:pt x="260" y="255"/>
                    <a:pt x="249" y="247"/>
                  </a:cubicBezTo>
                  <a:cubicBezTo>
                    <a:pt x="238" y="239"/>
                    <a:pt x="227" y="231"/>
                    <a:pt x="216" y="223"/>
                  </a:cubicBezTo>
                  <a:cubicBezTo>
                    <a:pt x="207" y="217"/>
                    <a:pt x="198" y="210"/>
                    <a:pt x="189" y="204"/>
                  </a:cubicBezTo>
                  <a:cubicBezTo>
                    <a:pt x="188" y="204"/>
                    <a:pt x="188" y="204"/>
                    <a:pt x="188" y="204"/>
                  </a:cubicBezTo>
                  <a:cubicBezTo>
                    <a:pt x="186" y="201"/>
                    <a:pt x="183" y="199"/>
                    <a:pt x="181" y="196"/>
                  </a:cubicBezTo>
                  <a:cubicBezTo>
                    <a:pt x="181" y="195"/>
                    <a:pt x="180" y="194"/>
                    <a:pt x="180" y="192"/>
                  </a:cubicBezTo>
                  <a:cubicBezTo>
                    <a:pt x="179" y="191"/>
                    <a:pt x="179" y="190"/>
                    <a:pt x="178" y="190"/>
                  </a:cubicBezTo>
                  <a:cubicBezTo>
                    <a:pt x="172" y="178"/>
                    <a:pt x="168" y="165"/>
                    <a:pt x="170" y="151"/>
                  </a:cubicBezTo>
                  <a:cubicBezTo>
                    <a:pt x="173" y="134"/>
                    <a:pt x="175" y="116"/>
                    <a:pt x="177" y="98"/>
                  </a:cubicBezTo>
                  <a:cubicBezTo>
                    <a:pt x="180" y="78"/>
                    <a:pt x="182" y="59"/>
                    <a:pt x="185" y="39"/>
                  </a:cubicBezTo>
                  <a:cubicBezTo>
                    <a:pt x="187" y="32"/>
                    <a:pt x="189" y="25"/>
                    <a:pt x="195" y="20"/>
                  </a:cubicBezTo>
                  <a:cubicBezTo>
                    <a:pt x="199" y="17"/>
                    <a:pt x="203" y="15"/>
                    <a:pt x="208" y="17"/>
                  </a:cubicBezTo>
                  <a:cubicBezTo>
                    <a:pt x="214" y="19"/>
                    <a:pt x="218" y="22"/>
                    <a:pt x="222" y="26"/>
                  </a:cubicBezTo>
                  <a:cubicBezTo>
                    <a:pt x="240" y="43"/>
                    <a:pt x="252" y="64"/>
                    <a:pt x="263" y="86"/>
                  </a:cubicBezTo>
                  <a:cubicBezTo>
                    <a:pt x="264" y="88"/>
                    <a:pt x="264" y="91"/>
                    <a:pt x="267" y="92"/>
                  </a:cubicBezTo>
                  <a:cubicBezTo>
                    <a:pt x="267" y="92"/>
                    <a:pt x="267" y="92"/>
                    <a:pt x="268" y="91"/>
                  </a:cubicBezTo>
                  <a:cubicBezTo>
                    <a:pt x="268" y="92"/>
                    <a:pt x="268" y="92"/>
                    <a:pt x="268" y="92"/>
                  </a:cubicBezTo>
                  <a:cubicBezTo>
                    <a:pt x="268" y="92"/>
                    <a:pt x="268" y="93"/>
                    <a:pt x="268" y="93"/>
                  </a:cubicBezTo>
                  <a:cubicBezTo>
                    <a:pt x="271" y="97"/>
                    <a:pt x="272" y="103"/>
                    <a:pt x="272" y="108"/>
                  </a:cubicBezTo>
                  <a:cubicBezTo>
                    <a:pt x="274" y="115"/>
                    <a:pt x="276" y="122"/>
                    <a:pt x="278" y="129"/>
                  </a:cubicBezTo>
                  <a:cubicBezTo>
                    <a:pt x="280" y="132"/>
                    <a:pt x="281" y="136"/>
                    <a:pt x="281" y="139"/>
                  </a:cubicBezTo>
                  <a:cubicBezTo>
                    <a:pt x="283" y="160"/>
                    <a:pt x="285" y="180"/>
                    <a:pt x="283" y="20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80" name="Freeform 99">
              <a:extLst>
                <a:ext uri="{FF2B5EF4-FFF2-40B4-BE49-F238E27FC236}">
                  <a16:creationId xmlns:a16="http://schemas.microsoft.com/office/drawing/2014/main" id="{7729EDF7-213A-4386-A81C-642950E1BE26}"/>
                </a:ext>
              </a:extLst>
            </p:cNvPr>
            <p:cNvSpPr/>
            <p:nvPr/>
          </p:nvSpPr>
          <p:spPr bwMode="auto">
            <a:xfrm>
              <a:off x="8895408" y="4633884"/>
              <a:ext cx="325980" cy="760623"/>
            </a:xfrm>
            <a:custGeom>
              <a:avLst/>
              <a:gdLst>
                <a:gd name="T0" fmla="*/ 24 w 57"/>
                <a:gd name="T1" fmla="*/ 18 h 133"/>
                <a:gd name="T2" fmla="*/ 39 w 57"/>
                <a:gd name="T3" fmla="*/ 35 h 133"/>
                <a:gd name="T4" fmla="*/ 53 w 57"/>
                <a:gd name="T5" fmla="*/ 45 h 133"/>
                <a:gd name="T6" fmla="*/ 54 w 57"/>
                <a:gd name="T7" fmla="*/ 53 h 133"/>
                <a:gd name="T8" fmla="*/ 47 w 57"/>
                <a:gd name="T9" fmla="*/ 52 h 133"/>
                <a:gd name="T10" fmla="*/ 36 w 57"/>
                <a:gd name="T11" fmla="*/ 44 h 133"/>
                <a:gd name="T12" fmla="*/ 41 w 57"/>
                <a:gd name="T13" fmla="*/ 60 h 133"/>
                <a:gd name="T14" fmla="*/ 56 w 57"/>
                <a:gd name="T15" fmla="*/ 121 h 133"/>
                <a:gd name="T16" fmla="*/ 56 w 57"/>
                <a:gd name="T17" fmla="*/ 127 h 133"/>
                <a:gd name="T18" fmla="*/ 52 w 57"/>
                <a:gd name="T19" fmla="*/ 133 h 133"/>
                <a:gd name="T20" fmla="*/ 47 w 57"/>
                <a:gd name="T21" fmla="*/ 128 h 133"/>
                <a:gd name="T22" fmla="*/ 47 w 57"/>
                <a:gd name="T23" fmla="*/ 124 h 133"/>
                <a:gd name="T24" fmla="*/ 46 w 57"/>
                <a:gd name="T25" fmla="*/ 124 h 133"/>
                <a:gd name="T26" fmla="*/ 38 w 57"/>
                <a:gd name="T27" fmla="*/ 130 h 133"/>
                <a:gd name="T28" fmla="*/ 37 w 57"/>
                <a:gd name="T29" fmla="*/ 121 h 133"/>
                <a:gd name="T30" fmla="*/ 39 w 57"/>
                <a:gd name="T31" fmla="*/ 117 h 133"/>
                <a:gd name="T32" fmla="*/ 40 w 57"/>
                <a:gd name="T33" fmla="*/ 90 h 133"/>
                <a:gd name="T34" fmla="*/ 33 w 57"/>
                <a:gd name="T35" fmla="*/ 65 h 133"/>
                <a:gd name="T36" fmla="*/ 24 w 57"/>
                <a:gd name="T37" fmla="*/ 106 h 133"/>
                <a:gd name="T38" fmla="*/ 22 w 57"/>
                <a:gd name="T39" fmla="*/ 113 h 133"/>
                <a:gd name="T40" fmla="*/ 16 w 57"/>
                <a:gd name="T41" fmla="*/ 111 h 133"/>
                <a:gd name="T42" fmla="*/ 12 w 57"/>
                <a:gd name="T43" fmla="*/ 111 h 133"/>
                <a:gd name="T44" fmla="*/ 9 w 57"/>
                <a:gd name="T45" fmla="*/ 115 h 133"/>
                <a:gd name="T46" fmla="*/ 2 w 57"/>
                <a:gd name="T47" fmla="*/ 115 h 133"/>
                <a:gd name="T48" fmla="*/ 2 w 57"/>
                <a:gd name="T49" fmla="*/ 109 h 133"/>
                <a:gd name="T50" fmla="*/ 4 w 57"/>
                <a:gd name="T51" fmla="*/ 107 h 133"/>
                <a:gd name="T52" fmla="*/ 13 w 57"/>
                <a:gd name="T53" fmla="*/ 87 h 133"/>
                <a:gd name="T54" fmla="*/ 22 w 57"/>
                <a:gd name="T55" fmla="*/ 66 h 133"/>
                <a:gd name="T56" fmla="*/ 24 w 57"/>
                <a:gd name="T57" fmla="*/ 40 h 133"/>
                <a:gd name="T58" fmla="*/ 16 w 57"/>
                <a:gd name="T59" fmla="*/ 19 h 133"/>
                <a:gd name="T60" fmla="*/ 8 w 57"/>
                <a:gd name="T61" fmla="*/ 4 h 133"/>
                <a:gd name="T62" fmla="*/ 8 w 57"/>
                <a:gd name="T63" fmla="*/ 1 h 133"/>
                <a:gd name="T64" fmla="*/ 11 w 57"/>
                <a:gd name="T65" fmla="*/ 0 h 133"/>
                <a:gd name="T66" fmla="*/ 17 w 57"/>
                <a:gd name="T67" fmla="*/ 3 h 133"/>
                <a:gd name="T68" fmla="*/ 18 w 57"/>
                <a:gd name="T69" fmla="*/ 5 h 133"/>
                <a:gd name="T70" fmla="*/ 23 w 57"/>
                <a:gd name="T71" fmla="*/ 16 h 133"/>
                <a:gd name="T72" fmla="*/ 24 w 57"/>
                <a:gd name="T73"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133">
                  <a:moveTo>
                    <a:pt x="24" y="18"/>
                  </a:moveTo>
                  <a:cubicBezTo>
                    <a:pt x="27" y="26"/>
                    <a:pt x="32" y="31"/>
                    <a:pt x="39" y="35"/>
                  </a:cubicBezTo>
                  <a:cubicBezTo>
                    <a:pt x="44" y="37"/>
                    <a:pt x="49" y="41"/>
                    <a:pt x="53" y="45"/>
                  </a:cubicBezTo>
                  <a:cubicBezTo>
                    <a:pt x="55" y="48"/>
                    <a:pt x="57" y="50"/>
                    <a:pt x="54" y="53"/>
                  </a:cubicBezTo>
                  <a:cubicBezTo>
                    <a:pt x="52" y="56"/>
                    <a:pt x="49" y="54"/>
                    <a:pt x="47" y="52"/>
                  </a:cubicBezTo>
                  <a:cubicBezTo>
                    <a:pt x="44" y="49"/>
                    <a:pt x="40" y="45"/>
                    <a:pt x="36" y="44"/>
                  </a:cubicBezTo>
                  <a:cubicBezTo>
                    <a:pt x="36" y="50"/>
                    <a:pt x="39" y="55"/>
                    <a:pt x="41" y="60"/>
                  </a:cubicBezTo>
                  <a:cubicBezTo>
                    <a:pt x="47" y="80"/>
                    <a:pt x="54" y="100"/>
                    <a:pt x="56" y="121"/>
                  </a:cubicBezTo>
                  <a:cubicBezTo>
                    <a:pt x="56" y="123"/>
                    <a:pt x="56" y="125"/>
                    <a:pt x="56" y="127"/>
                  </a:cubicBezTo>
                  <a:cubicBezTo>
                    <a:pt x="56" y="130"/>
                    <a:pt x="55" y="133"/>
                    <a:pt x="52" y="133"/>
                  </a:cubicBezTo>
                  <a:cubicBezTo>
                    <a:pt x="49" y="133"/>
                    <a:pt x="47" y="131"/>
                    <a:pt x="47" y="128"/>
                  </a:cubicBezTo>
                  <a:cubicBezTo>
                    <a:pt x="47" y="127"/>
                    <a:pt x="47" y="125"/>
                    <a:pt x="47" y="124"/>
                  </a:cubicBezTo>
                  <a:cubicBezTo>
                    <a:pt x="46" y="124"/>
                    <a:pt x="46" y="124"/>
                    <a:pt x="46" y="124"/>
                  </a:cubicBezTo>
                  <a:cubicBezTo>
                    <a:pt x="44" y="128"/>
                    <a:pt x="43" y="132"/>
                    <a:pt x="38" y="130"/>
                  </a:cubicBezTo>
                  <a:cubicBezTo>
                    <a:pt x="34" y="128"/>
                    <a:pt x="36" y="124"/>
                    <a:pt x="37" y="121"/>
                  </a:cubicBezTo>
                  <a:cubicBezTo>
                    <a:pt x="38" y="120"/>
                    <a:pt x="38" y="118"/>
                    <a:pt x="39" y="117"/>
                  </a:cubicBezTo>
                  <a:cubicBezTo>
                    <a:pt x="45" y="108"/>
                    <a:pt x="44" y="99"/>
                    <a:pt x="40" y="90"/>
                  </a:cubicBezTo>
                  <a:cubicBezTo>
                    <a:pt x="38" y="82"/>
                    <a:pt x="36" y="74"/>
                    <a:pt x="33" y="65"/>
                  </a:cubicBezTo>
                  <a:cubicBezTo>
                    <a:pt x="25" y="79"/>
                    <a:pt x="17" y="91"/>
                    <a:pt x="24" y="106"/>
                  </a:cubicBezTo>
                  <a:cubicBezTo>
                    <a:pt x="25" y="109"/>
                    <a:pt x="26" y="112"/>
                    <a:pt x="22" y="113"/>
                  </a:cubicBezTo>
                  <a:cubicBezTo>
                    <a:pt x="20" y="115"/>
                    <a:pt x="18" y="113"/>
                    <a:pt x="16" y="111"/>
                  </a:cubicBezTo>
                  <a:cubicBezTo>
                    <a:pt x="15" y="108"/>
                    <a:pt x="13" y="109"/>
                    <a:pt x="12" y="111"/>
                  </a:cubicBezTo>
                  <a:cubicBezTo>
                    <a:pt x="11" y="112"/>
                    <a:pt x="10" y="114"/>
                    <a:pt x="9" y="115"/>
                  </a:cubicBezTo>
                  <a:cubicBezTo>
                    <a:pt x="7" y="116"/>
                    <a:pt x="5" y="117"/>
                    <a:pt x="2" y="115"/>
                  </a:cubicBezTo>
                  <a:cubicBezTo>
                    <a:pt x="0" y="113"/>
                    <a:pt x="1" y="111"/>
                    <a:pt x="2" y="109"/>
                  </a:cubicBezTo>
                  <a:cubicBezTo>
                    <a:pt x="2" y="108"/>
                    <a:pt x="3" y="108"/>
                    <a:pt x="4" y="107"/>
                  </a:cubicBezTo>
                  <a:cubicBezTo>
                    <a:pt x="9" y="101"/>
                    <a:pt x="13" y="96"/>
                    <a:pt x="13" y="87"/>
                  </a:cubicBezTo>
                  <a:cubicBezTo>
                    <a:pt x="14" y="79"/>
                    <a:pt x="19" y="73"/>
                    <a:pt x="22" y="66"/>
                  </a:cubicBezTo>
                  <a:cubicBezTo>
                    <a:pt x="27" y="58"/>
                    <a:pt x="29" y="50"/>
                    <a:pt x="24" y="40"/>
                  </a:cubicBezTo>
                  <a:cubicBezTo>
                    <a:pt x="21" y="34"/>
                    <a:pt x="19" y="26"/>
                    <a:pt x="16" y="19"/>
                  </a:cubicBezTo>
                  <a:cubicBezTo>
                    <a:pt x="13" y="14"/>
                    <a:pt x="13" y="8"/>
                    <a:pt x="8" y="4"/>
                  </a:cubicBezTo>
                  <a:cubicBezTo>
                    <a:pt x="7" y="3"/>
                    <a:pt x="7" y="2"/>
                    <a:pt x="8" y="1"/>
                  </a:cubicBezTo>
                  <a:cubicBezTo>
                    <a:pt x="9" y="0"/>
                    <a:pt x="10" y="0"/>
                    <a:pt x="11" y="0"/>
                  </a:cubicBezTo>
                  <a:cubicBezTo>
                    <a:pt x="14" y="0"/>
                    <a:pt x="15" y="2"/>
                    <a:pt x="17" y="3"/>
                  </a:cubicBezTo>
                  <a:cubicBezTo>
                    <a:pt x="18" y="3"/>
                    <a:pt x="18" y="4"/>
                    <a:pt x="18" y="5"/>
                  </a:cubicBezTo>
                  <a:cubicBezTo>
                    <a:pt x="17" y="9"/>
                    <a:pt x="18" y="13"/>
                    <a:pt x="23" y="16"/>
                  </a:cubicBezTo>
                  <a:cubicBezTo>
                    <a:pt x="24" y="16"/>
                    <a:pt x="24" y="17"/>
                    <a:pt x="24" y="1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81" name="Freeform 100">
              <a:extLst>
                <a:ext uri="{FF2B5EF4-FFF2-40B4-BE49-F238E27FC236}">
                  <a16:creationId xmlns:a16="http://schemas.microsoft.com/office/drawing/2014/main" id="{96389221-9636-455E-9247-7CDA80B800B0}"/>
                </a:ext>
              </a:extLst>
            </p:cNvPr>
            <p:cNvSpPr/>
            <p:nvPr/>
          </p:nvSpPr>
          <p:spPr bwMode="auto">
            <a:xfrm>
              <a:off x="8719879" y="4491791"/>
              <a:ext cx="278616" cy="738334"/>
            </a:xfrm>
            <a:custGeom>
              <a:avLst/>
              <a:gdLst>
                <a:gd name="T0" fmla="*/ 48 w 49"/>
                <a:gd name="T1" fmla="*/ 28 h 129"/>
                <a:gd name="T2" fmla="*/ 39 w 49"/>
                <a:gd name="T3" fmla="*/ 27 h 129"/>
                <a:gd name="T4" fmla="*/ 47 w 49"/>
                <a:gd name="T5" fmla="*/ 44 h 129"/>
                <a:gd name="T6" fmla="*/ 43 w 49"/>
                <a:gd name="T7" fmla="*/ 45 h 129"/>
                <a:gd name="T8" fmla="*/ 35 w 49"/>
                <a:gd name="T9" fmla="*/ 62 h 129"/>
                <a:gd name="T10" fmla="*/ 35 w 49"/>
                <a:gd name="T11" fmla="*/ 88 h 129"/>
                <a:gd name="T12" fmla="*/ 37 w 49"/>
                <a:gd name="T13" fmla="*/ 94 h 129"/>
                <a:gd name="T14" fmla="*/ 33 w 49"/>
                <a:gd name="T15" fmla="*/ 99 h 129"/>
                <a:gd name="T16" fmla="*/ 28 w 49"/>
                <a:gd name="T17" fmla="*/ 96 h 129"/>
                <a:gd name="T18" fmla="*/ 25 w 49"/>
                <a:gd name="T19" fmla="*/ 83 h 129"/>
                <a:gd name="T20" fmla="*/ 20 w 49"/>
                <a:gd name="T21" fmla="*/ 117 h 129"/>
                <a:gd name="T22" fmla="*/ 22 w 49"/>
                <a:gd name="T23" fmla="*/ 122 h 129"/>
                <a:gd name="T24" fmla="*/ 20 w 49"/>
                <a:gd name="T25" fmla="*/ 128 h 129"/>
                <a:gd name="T26" fmla="*/ 14 w 49"/>
                <a:gd name="T27" fmla="*/ 125 h 129"/>
                <a:gd name="T28" fmla="*/ 11 w 49"/>
                <a:gd name="T29" fmla="*/ 120 h 129"/>
                <a:gd name="T30" fmla="*/ 10 w 49"/>
                <a:gd name="T31" fmla="*/ 122 h 129"/>
                <a:gd name="T32" fmla="*/ 3 w 49"/>
                <a:gd name="T33" fmla="*/ 125 h 129"/>
                <a:gd name="T34" fmla="*/ 1 w 49"/>
                <a:gd name="T35" fmla="*/ 118 h 129"/>
                <a:gd name="T36" fmla="*/ 20 w 49"/>
                <a:gd name="T37" fmla="*/ 73 h 129"/>
                <a:gd name="T38" fmla="*/ 33 w 49"/>
                <a:gd name="T39" fmla="*/ 44 h 129"/>
                <a:gd name="T40" fmla="*/ 30 w 49"/>
                <a:gd name="T41" fmla="*/ 10 h 129"/>
                <a:gd name="T42" fmla="*/ 32 w 49"/>
                <a:gd name="T43" fmla="*/ 4 h 129"/>
                <a:gd name="T44" fmla="*/ 36 w 49"/>
                <a:gd name="T45" fmla="*/ 3 h 129"/>
                <a:gd name="T46" fmla="*/ 48 w 49"/>
                <a:gd name="T47" fmla="*/ 27 h 129"/>
                <a:gd name="T48" fmla="*/ 48 w 49"/>
                <a:gd name="T49" fmla="*/ 28 h 129"/>
                <a:gd name="T50" fmla="*/ 48 w 49"/>
                <a:gd name="T51" fmla="*/ 2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129">
                  <a:moveTo>
                    <a:pt x="48" y="28"/>
                  </a:moveTo>
                  <a:cubicBezTo>
                    <a:pt x="45" y="28"/>
                    <a:pt x="43" y="24"/>
                    <a:pt x="39" y="27"/>
                  </a:cubicBezTo>
                  <a:cubicBezTo>
                    <a:pt x="46" y="31"/>
                    <a:pt x="45" y="38"/>
                    <a:pt x="47" y="44"/>
                  </a:cubicBezTo>
                  <a:cubicBezTo>
                    <a:pt x="45" y="42"/>
                    <a:pt x="44" y="40"/>
                    <a:pt x="43" y="45"/>
                  </a:cubicBezTo>
                  <a:cubicBezTo>
                    <a:pt x="41" y="51"/>
                    <a:pt x="38" y="56"/>
                    <a:pt x="35" y="62"/>
                  </a:cubicBezTo>
                  <a:cubicBezTo>
                    <a:pt x="32" y="71"/>
                    <a:pt x="34" y="79"/>
                    <a:pt x="35" y="88"/>
                  </a:cubicBezTo>
                  <a:cubicBezTo>
                    <a:pt x="36" y="90"/>
                    <a:pt x="36" y="92"/>
                    <a:pt x="37" y="94"/>
                  </a:cubicBezTo>
                  <a:cubicBezTo>
                    <a:pt x="37" y="96"/>
                    <a:pt x="36" y="98"/>
                    <a:pt x="33" y="99"/>
                  </a:cubicBezTo>
                  <a:cubicBezTo>
                    <a:pt x="31" y="99"/>
                    <a:pt x="29" y="98"/>
                    <a:pt x="28" y="96"/>
                  </a:cubicBezTo>
                  <a:cubicBezTo>
                    <a:pt x="27" y="92"/>
                    <a:pt x="26" y="88"/>
                    <a:pt x="25" y="83"/>
                  </a:cubicBezTo>
                  <a:cubicBezTo>
                    <a:pt x="20" y="95"/>
                    <a:pt x="11" y="105"/>
                    <a:pt x="20" y="117"/>
                  </a:cubicBezTo>
                  <a:cubicBezTo>
                    <a:pt x="21" y="119"/>
                    <a:pt x="22" y="120"/>
                    <a:pt x="22" y="122"/>
                  </a:cubicBezTo>
                  <a:cubicBezTo>
                    <a:pt x="23" y="124"/>
                    <a:pt x="23" y="126"/>
                    <a:pt x="20" y="128"/>
                  </a:cubicBezTo>
                  <a:cubicBezTo>
                    <a:pt x="18" y="129"/>
                    <a:pt x="16" y="128"/>
                    <a:pt x="14" y="125"/>
                  </a:cubicBezTo>
                  <a:cubicBezTo>
                    <a:pt x="13" y="124"/>
                    <a:pt x="12" y="122"/>
                    <a:pt x="11" y="120"/>
                  </a:cubicBezTo>
                  <a:cubicBezTo>
                    <a:pt x="11" y="121"/>
                    <a:pt x="10" y="121"/>
                    <a:pt x="10" y="122"/>
                  </a:cubicBezTo>
                  <a:cubicBezTo>
                    <a:pt x="9" y="124"/>
                    <a:pt x="7" y="127"/>
                    <a:pt x="3" y="125"/>
                  </a:cubicBezTo>
                  <a:cubicBezTo>
                    <a:pt x="0" y="124"/>
                    <a:pt x="1" y="121"/>
                    <a:pt x="1" y="118"/>
                  </a:cubicBezTo>
                  <a:cubicBezTo>
                    <a:pt x="6" y="102"/>
                    <a:pt x="12" y="87"/>
                    <a:pt x="20" y="73"/>
                  </a:cubicBezTo>
                  <a:cubicBezTo>
                    <a:pt x="24" y="63"/>
                    <a:pt x="30" y="54"/>
                    <a:pt x="33" y="44"/>
                  </a:cubicBezTo>
                  <a:cubicBezTo>
                    <a:pt x="38" y="32"/>
                    <a:pt x="37" y="20"/>
                    <a:pt x="30" y="10"/>
                  </a:cubicBezTo>
                  <a:cubicBezTo>
                    <a:pt x="30" y="8"/>
                    <a:pt x="31" y="6"/>
                    <a:pt x="32" y="4"/>
                  </a:cubicBezTo>
                  <a:cubicBezTo>
                    <a:pt x="32" y="0"/>
                    <a:pt x="34" y="3"/>
                    <a:pt x="36" y="3"/>
                  </a:cubicBezTo>
                  <a:cubicBezTo>
                    <a:pt x="41" y="11"/>
                    <a:pt x="45" y="19"/>
                    <a:pt x="48" y="27"/>
                  </a:cubicBezTo>
                  <a:cubicBezTo>
                    <a:pt x="48" y="27"/>
                    <a:pt x="49" y="28"/>
                    <a:pt x="48" y="28"/>
                  </a:cubicBezTo>
                  <a:cubicBezTo>
                    <a:pt x="48" y="28"/>
                    <a:pt x="48" y="28"/>
                    <a:pt x="48" y="28"/>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82" name="Freeform 101">
              <a:extLst>
                <a:ext uri="{FF2B5EF4-FFF2-40B4-BE49-F238E27FC236}">
                  <a16:creationId xmlns:a16="http://schemas.microsoft.com/office/drawing/2014/main" id="{1887F527-5C28-43B7-AD3E-3C5C172DB845}"/>
                </a:ext>
              </a:extLst>
            </p:cNvPr>
            <p:cNvSpPr/>
            <p:nvPr/>
          </p:nvSpPr>
          <p:spPr bwMode="auto">
            <a:xfrm>
              <a:off x="8541564" y="4664533"/>
              <a:ext cx="239610" cy="529371"/>
            </a:xfrm>
            <a:custGeom>
              <a:avLst/>
              <a:gdLst>
                <a:gd name="T0" fmla="*/ 40 w 42"/>
                <a:gd name="T1" fmla="*/ 7 h 93"/>
                <a:gd name="T2" fmla="*/ 28 w 42"/>
                <a:gd name="T3" fmla="*/ 45 h 93"/>
                <a:gd name="T4" fmla="*/ 22 w 42"/>
                <a:gd name="T5" fmla="*/ 85 h 93"/>
                <a:gd name="T6" fmla="*/ 18 w 42"/>
                <a:gd name="T7" fmla="*/ 93 h 93"/>
                <a:gd name="T8" fmla="*/ 13 w 42"/>
                <a:gd name="T9" fmla="*/ 85 h 93"/>
                <a:gd name="T10" fmla="*/ 13 w 42"/>
                <a:gd name="T11" fmla="*/ 81 h 93"/>
                <a:gd name="T12" fmla="*/ 7 w 42"/>
                <a:gd name="T13" fmla="*/ 86 h 93"/>
                <a:gd name="T14" fmla="*/ 2 w 42"/>
                <a:gd name="T15" fmla="*/ 86 h 93"/>
                <a:gd name="T16" fmla="*/ 1 w 42"/>
                <a:gd name="T17" fmla="*/ 80 h 93"/>
                <a:gd name="T18" fmla="*/ 1 w 42"/>
                <a:gd name="T19" fmla="*/ 79 h 93"/>
                <a:gd name="T20" fmla="*/ 22 w 42"/>
                <a:gd name="T21" fmla="*/ 33 h 93"/>
                <a:gd name="T22" fmla="*/ 28 w 42"/>
                <a:gd name="T23" fmla="*/ 17 h 93"/>
                <a:gd name="T24" fmla="*/ 35 w 42"/>
                <a:gd name="T25" fmla="*/ 6 h 93"/>
                <a:gd name="T26" fmla="*/ 37 w 42"/>
                <a:gd name="T27" fmla="*/ 2 h 93"/>
                <a:gd name="T28" fmla="*/ 40 w 42"/>
                <a:gd name="T29" fmla="*/ 0 h 93"/>
                <a:gd name="T30" fmla="*/ 40 w 42"/>
                <a:gd name="T31" fmla="*/ 4 h 93"/>
                <a:gd name="T32" fmla="*/ 40 w 42"/>
                <a:gd name="T33"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93">
                  <a:moveTo>
                    <a:pt x="40" y="7"/>
                  </a:moveTo>
                  <a:cubicBezTo>
                    <a:pt x="37" y="20"/>
                    <a:pt x="31" y="32"/>
                    <a:pt x="28" y="45"/>
                  </a:cubicBezTo>
                  <a:cubicBezTo>
                    <a:pt x="25" y="58"/>
                    <a:pt x="22" y="71"/>
                    <a:pt x="22" y="85"/>
                  </a:cubicBezTo>
                  <a:cubicBezTo>
                    <a:pt x="22" y="88"/>
                    <a:pt x="23" y="93"/>
                    <a:pt x="18" y="93"/>
                  </a:cubicBezTo>
                  <a:cubicBezTo>
                    <a:pt x="13" y="93"/>
                    <a:pt x="14" y="88"/>
                    <a:pt x="13" y="85"/>
                  </a:cubicBezTo>
                  <a:cubicBezTo>
                    <a:pt x="13" y="84"/>
                    <a:pt x="13" y="82"/>
                    <a:pt x="13" y="81"/>
                  </a:cubicBezTo>
                  <a:cubicBezTo>
                    <a:pt x="10" y="82"/>
                    <a:pt x="9" y="84"/>
                    <a:pt x="7" y="86"/>
                  </a:cubicBezTo>
                  <a:cubicBezTo>
                    <a:pt x="6" y="87"/>
                    <a:pt x="4" y="87"/>
                    <a:pt x="2" y="86"/>
                  </a:cubicBezTo>
                  <a:cubicBezTo>
                    <a:pt x="0" y="84"/>
                    <a:pt x="0" y="82"/>
                    <a:pt x="1" y="80"/>
                  </a:cubicBezTo>
                  <a:cubicBezTo>
                    <a:pt x="1" y="80"/>
                    <a:pt x="1" y="80"/>
                    <a:pt x="1" y="79"/>
                  </a:cubicBezTo>
                  <a:cubicBezTo>
                    <a:pt x="15" y="67"/>
                    <a:pt x="18" y="50"/>
                    <a:pt x="22" y="33"/>
                  </a:cubicBezTo>
                  <a:cubicBezTo>
                    <a:pt x="24" y="28"/>
                    <a:pt x="26" y="22"/>
                    <a:pt x="28" y="17"/>
                  </a:cubicBezTo>
                  <a:cubicBezTo>
                    <a:pt x="33" y="14"/>
                    <a:pt x="34" y="10"/>
                    <a:pt x="35" y="6"/>
                  </a:cubicBezTo>
                  <a:cubicBezTo>
                    <a:pt x="36" y="5"/>
                    <a:pt x="36" y="3"/>
                    <a:pt x="37" y="2"/>
                  </a:cubicBezTo>
                  <a:cubicBezTo>
                    <a:pt x="38" y="1"/>
                    <a:pt x="39" y="0"/>
                    <a:pt x="40" y="0"/>
                  </a:cubicBezTo>
                  <a:cubicBezTo>
                    <a:pt x="42" y="1"/>
                    <a:pt x="41" y="3"/>
                    <a:pt x="40" y="4"/>
                  </a:cubicBezTo>
                  <a:cubicBezTo>
                    <a:pt x="40" y="5"/>
                    <a:pt x="40" y="6"/>
                    <a:pt x="40" y="7"/>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83" name="Freeform 102">
              <a:extLst>
                <a:ext uri="{FF2B5EF4-FFF2-40B4-BE49-F238E27FC236}">
                  <a16:creationId xmlns:a16="http://schemas.microsoft.com/office/drawing/2014/main" id="{C4D3740D-83F4-4374-83E0-D6AEA3BB9806}"/>
                </a:ext>
              </a:extLst>
            </p:cNvPr>
            <p:cNvSpPr/>
            <p:nvPr/>
          </p:nvSpPr>
          <p:spPr bwMode="auto">
            <a:xfrm>
              <a:off x="8427332" y="4589306"/>
              <a:ext cx="364986" cy="314837"/>
            </a:xfrm>
            <a:custGeom>
              <a:avLst/>
              <a:gdLst>
                <a:gd name="T0" fmla="*/ 60 w 64"/>
                <a:gd name="T1" fmla="*/ 20 h 55"/>
                <a:gd name="T2" fmla="*/ 60 w 64"/>
                <a:gd name="T3" fmla="*/ 14 h 55"/>
                <a:gd name="T4" fmla="*/ 56 w 64"/>
                <a:gd name="T5" fmla="*/ 22 h 55"/>
                <a:gd name="T6" fmla="*/ 48 w 64"/>
                <a:gd name="T7" fmla="*/ 30 h 55"/>
                <a:gd name="T8" fmla="*/ 49 w 64"/>
                <a:gd name="T9" fmla="*/ 22 h 55"/>
                <a:gd name="T10" fmla="*/ 41 w 64"/>
                <a:gd name="T11" fmla="*/ 25 h 55"/>
                <a:gd name="T12" fmla="*/ 17 w 64"/>
                <a:gd name="T13" fmla="*/ 49 h 55"/>
                <a:gd name="T14" fmla="*/ 9 w 64"/>
                <a:gd name="T15" fmla="*/ 52 h 55"/>
                <a:gd name="T16" fmla="*/ 9 w 64"/>
                <a:gd name="T17" fmla="*/ 45 h 55"/>
                <a:gd name="T18" fmla="*/ 7 w 64"/>
                <a:gd name="T19" fmla="*/ 39 h 55"/>
                <a:gd name="T20" fmla="*/ 1 w 64"/>
                <a:gd name="T21" fmla="*/ 34 h 55"/>
                <a:gd name="T22" fmla="*/ 8 w 64"/>
                <a:gd name="T23" fmla="*/ 30 h 55"/>
                <a:gd name="T24" fmla="*/ 27 w 64"/>
                <a:gd name="T25" fmla="*/ 25 h 55"/>
                <a:gd name="T26" fmla="*/ 48 w 64"/>
                <a:gd name="T27" fmla="*/ 11 h 55"/>
                <a:gd name="T28" fmla="*/ 56 w 64"/>
                <a:gd name="T29" fmla="*/ 0 h 55"/>
                <a:gd name="T30" fmla="*/ 58 w 64"/>
                <a:gd name="T31" fmla="*/ 0 h 55"/>
                <a:gd name="T32" fmla="*/ 53 w 64"/>
                <a:gd name="T33" fmla="*/ 14 h 55"/>
                <a:gd name="T34" fmla="*/ 63 w 64"/>
                <a:gd name="T35" fmla="*/ 5 h 55"/>
                <a:gd name="T36" fmla="*/ 60 w 64"/>
                <a:gd name="T3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55">
                  <a:moveTo>
                    <a:pt x="60" y="20"/>
                  </a:moveTo>
                  <a:cubicBezTo>
                    <a:pt x="60" y="18"/>
                    <a:pt x="60" y="16"/>
                    <a:pt x="60" y="14"/>
                  </a:cubicBezTo>
                  <a:cubicBezTo>
                    <a:pt x="57" y="16"/>
                    <a:pt x="56" y="20"/>
                    <a:pt x="56" y="22"/>
                  </a:cubicBezTo>
                  <a:cubicBezTo>
                    <a:pt x="56" y="28"/>
                    <a:pt x="52" y="29"/>
                    <a:pt x="48" y="30"/>
                  </a:cubicBezTo>
                  <a:cubicBezTo>
                    <a:pt x="48" y="27"/>
                    <a:pt x="52" y="23"/>
                    <a:pt x="49" y="22"/>
                  </a:cubicBezTo>
                  <a:cubicBezTo>
                    <a:pt x="47" y="20"/>
                    <a:pt x="44" y="23"/>
                    <a:pt x="41" y="25"/>
                  </a:cubicBezTo>
                  <a:cubicBezTo>
                    <a:pt x="31" y="32"/>
                    <a:pt x="23" y="39"/>
                    <a:pt x="17" y="49"/>
                  </a:cubicBezTo>
                  <a:cubicBezTo>
                    <a:pt x="15" y="52"/>
                    <a:pt x="13" y="55"/>
                    <a:pt x="9" y="52"/>
                  </a:cubicBezTo>
                  <a:cubicBezTo>
                    <a:pt x="6" y="50"/>
                    <a:pt x="7" y="47"/>
                    <a:pt x="9" y="45"/>
                  </a:cubicBezTo>
                  <a:cubicBezTo>
                    <a:pt x="12" y="41"/>
                    <a:pt x="12" y="39"/>
                    <a:pt x="7" y="39"/>
                  </a:cubicBezTo>
                  <a:cubicBezTo>
                    <a:pt x="4" y="39"/>
                    <a:pt x="0" y="38"/>
                    <a:pt x="1" y="34"/>
                  </a:cubicBezTo>
                  <a:cubicBezTo>
                    <a:pt x="1" y="29"/>
                    <a:pt x="5" y="29"/>
                    <a:pt x="8" y="30"/>
                  </a:cubicBezTo>
                  <a:cubicBezTo>
                    <a:pt x="15" y="32"/>
                    <a:pt x="21" y="31"/>
                    <a:pt x="27" y="25"/>
                  </a:cubicBezTo>
                  <a:cubicBezTo>
                    <a:pt x="32" y="19"/>
                    <a:pt x="40" y="14"/>
                    <a:pt x="48" y="11"/>
                  </a:cubicBezTo>
                  <a:cubicBezTo>
                    <a:pt x="53" y="9"/>
                    <a:pt x="56" y="5"/>
                    <a:pt x="56" y="0"/>
                  </a:cubicBezTo>
                  <a:cubicBezTo>
                    <a:pt x="57" y="0"/>
                    <a:pt x="57" y="0"/>
                    <a:pt x="58" y="0"/>
                  </a:cubicBezTo>
                  <a:cubicBezTo>
                    <a:pt x="60" y="6"/>
                    <a:pt x="55" y="9"/>
                    <a:pt x="53" y="14"/>
                  </a:cubicBezTo>
                  <a:cubicBezTo>
                    <a:pt x="55" y="9"/>
                    <a:pt x="60" y="8"/>
                    <a:pt x="63" y="5"/>
                  </a:cubicBezTo>
                  <a:cubicBezTo>
                    <a:pt x="64" y="10"/>
                    <a:pt x="62" y="15"/>
                    <a:pt x="60" y="20"/>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84" name="Freeform 103">
              <a:extLst>
                <a:ext uri="{FF2B5EF4-FFF2-40B4-BE49-F238E27FC236}">
                  <a16:creationId xmlns:a16="http://schemas.microsoft.com/office/drawing/2014/main" id="{0635FDA3-3054-4B64-A409-B0F63DC6DA73}"/>
                </a:ext>
              </a:extLst>
            </p:cNvPr>
            <p:cNvSpPr/>
            <p:nvPr/>
          </p:nvSpPr>
          <p:spPr bwMode="auto">
            <a:xfrm>
              <a:off x="8976205" y="4405419"/>
              <a:ext cx="158810" cy="130951"/>
            </a:xfrm>
            <a:custGeom>
              <a:avLst/>
              <a:gdLst>
                <a:gd name="T0" fmla="*/ 2 w 28"/>
                <a:gd name="T1" fmla="*/ 13 h 23"/>
                <a:gd name="T2" fmla="*/ 7 w 28"/>
                <a:gd name="T3" fmla="*/ 5 h 23"/>
                <a:gd name="T4" fmla="*/ 17 w 28"/>
                <a:gd name="T5" fmla="*/ 3 h 23"/>
                <a:gd name="T6" fmla="*/ 24 w 28"/>
                <a:gd name="T7" fmla="*/ 3 h 23"/>
                <a:gd name="T8" fmla="*/ 21 w 28"/>
                <a:gd name="T9" fmla="*/ 11 h 23"/>
                <a:gd name="T10" fmla="*/ 21 w 28"/>
                <a:gd name="T11" fmla="*/ 12 h 23"/>
                <a:gd name="T12" fmla="*/ 27 w 28"/>
                <a:gd name="T13" fmla="*/ 19 h 23"/>
                <a:gd name="T14" fmla="*/ 18 w 28"/>
                <a:gd name="T15" fmla="*/ 20 h 23"/>
                <a:gd name="T16" fmla="*/ 2 w 28"/>
                <a:gd name="T1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3">
                  <a:moveTo>
                    <a:pt x="2" y="13"/>
                  </a:moveTo>
                  <a:cubicBezTo>
                    <a:pt x="0" y="8"/>
                    <a:pt x="1" y="5"/>
                    <a:pt x="7" y="5"/>
                  </a:cubicBezTo>
                  <a:cubicBezTo>
                    <a:pt x="10" y="6"/>
                    <a:pt x="14" y="4"/>
                    <a:pt x="17" y="3"/>
                  </a:cubicBezTo>
                  <a:cubicBezTo>
                    <a:pt x="20" y="2"/>
                    <a:pt x="22" y="0"/>
                    <a:pt x="24" y="3"/>
                  </a:cubicBezTo>
                  <a:cubicBezTo>
                    <a:pt x="27" y="7"/>
                    <a:pt x="23" y="9"/>
                    <a:pt x="21" y="11"/>
                  </a:cubicBezTo>
                  <a:cubicBezTo>
                    <a:pt x="21" y="11"/>
                    <a:pt x="21" y="12"/>
                    <a:pt x="21" y="12"/>
                  </a:cubicBezTo>
                  <a:cubicBezTo>
                    <a:pt x="24" y="13"/>
                    <a:pt x="28" y="14"/>
                    <a:pt x="27" y="19"/>
                  </a:cubicBezTo>
                  <a:cubicBezTo>
                    <a:pt x="25" y="23"/>
                    <a:pt x="21" y="21"/>
                    <a:pt x="18" y="20"/>
                  </a:cubicBezTo>
                  <a:cubicBezTo>
                    <a:pt x="12" y="19"/>
                    <a:pt x="7" y="15"/>
                    <a:pt x="2" y="1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85" name="Freeform 104">
              <a:extLst>
                <a:ext uri="{FF2B5EF4-FFF2-40B4-BE49-F238E27FC236}">
                  <a16:creationId xmlns:a16="http://schemas.microsoft.com/office/drawing/2014/main" id="{630FCE84-7639-4D74-A18F-FB77570790B2}"/>
                </a:ext>
              </a:extLst>
            </p:cNvPr>
            <p:cNvSpPr/>
            <p:nvPr/>
          </p:nvSpPr>
          <p:spPr bwMode="auto">
            <a:xfrm>
              <a:off x="8747740" y="4422136"/>
              <a:ext cx="55723" cy="119806"/>
            </a:xfrm>
            <a:custGeom>
              <a:avLst/>
              <a:gdLst>
                <a:gd name="T0" fmla="*/ 1 w 10"/>
                <a:gd name="T1" fmla="*/ 16 h 21"/>
                <a:gd name="T2" fmla="*/ 0 w 10"/>
                <a:gd name="T3" fmla="*/ 7 h 21"/>
                <a:gd name="T4" fmla="*/ 3 w 10"/>
                <a:gd name="T5" fmla="*/ 1 h 21"/>
                <a:gd name="T6" fmla="*/ 7 w 10"/>
                <a:gd name="T7" fmla="*/ 3 h 21"/>
                <a:gd name="T8" fmla="*/ 9 w 10"/>
                <a:gd name="T9" fmla="*/ 10 h 21"/>
                <a:gd name="T10" fmla="*/ 9 w 10"/>
                <a:gd name="T11" fmla="*/ 14 h 21"/>
                <a:gd name="T12" fmla="*/ 8 w 10"/>
                <a:gd name="T13" fmla="*/ 20 h 21"/>
                <a:gd name="T14" fmla="*/ 1 w 10"/>
                <a:gd name="T15" fmla="*/ 17 h 21"/>
                <a:gd name="T16" fmla="*/ 1 w 10"/>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1" y="16"/>
                  </a:moveTo>
                  <a:cubicBezTo>
                    <a:pt x="2" y="13"/>
                    <a:pt x="0" y="10"/>
                    <a:pt x="0" y="7"/>
                  </a:cubicBezTo>
                  <a:cubicBezTo>
                    <a:pt x="0" y="4"/>
                    <a:pt x="1" y="2"/>
                    <a:pt x="3" y="1"/>
                  </a:cubicBezTo>
                  <a:cubicBezTo>
                    <a:pt x="5" y="0"/>
                    <a:pt x="6" y="2"/>
                    <a:pt x="7" y="3"/>
                  </a:cubicBezTo>
                  <a:cubicBezTo>
                    <a:pt x="8" y="6"/>
                    <a:pt x="8" y="8"/>
                    <a:pt x="9" y="10"/>
                  </a:cubicBezTo>
                  <a:cubicBezTo>
                    <a:pt x="9" y="11"/>
                    <a:pt x="9" y="13"/>
                    <a:pt x="9" y="14"/>
                  </a:cubicBezTo>
                  <a:cubicBezTo>
                    <a:pt x="9" y="16"/>
                    <a:pt x="10" y="19"/>
                    <a:pt x="8" y="20"/>
                  </a:cubicBezTo>
                  <a:cubicBezTo>
                    <a:pt x="5" y="21"/>
                    <a:pt x="3" y="19"/>
                    <a:pt x="1" y="17"/>
                  </a:cubicBezTo>
                  <a:cubicBezTo>
                    <a:pt x="1" y="16"/>
                    <a:pt x="1" y="16"/>
                    <a:pt x="1" y="16"/>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86" name="Freeform 105">
              <a:extLst>
                <a:ext uri="{FF2B5EF4-FFF2-40B4-BE49-F238E27FC236}">
                  <a16:creationId xmlns:a16="http://schemas.microsoft.com/office/drawing/2014/main" id="{58B62DC3-D525-467C-AF08-627533CA07F5}"/>
                </a:ext>
              </a:extLst>
            </p:cNvPr>
            <p:cNvSpPr/>
            <p:nvPr/>
          </p:nvSpPr>
          <p:spPr bwMode="auto">
            <a:xfrm>
              <a:off x="8719879" y="4567017"/>
              <a:ext cx="78013" cy="125378"/>
            </a:xfrm>
            <a:custGeom>
              <a:avLst/>
              <a:gdLst>
                <a:gd name="T0" fmla="*/ 12 w 14"/>
                <a:gd name="T1" fmla="*/ 9 h 22"/>
                <a:gd name="T2" fmla="*/ 6 w 14"/>
                <a:gd name="T3" fmla="*/ 15 h 22"/>
                <a:gd name="T4" fmla="*/ 2 w 14"/>
                <a:gd name="T5" fmla="*/ 22 h 22"/>
                <a:gd name="T6" fmla="*/ 2 w 14"/>
                <a:gd name="T7" fmla="*/ 14 h 22"/>
                <a:gd name="T8" fmla="*/ 6 w 14"/>
                <a:gd name="T9" fmla="*/ 4 h 22"/>
                <a:gd name="T10" fmla="*/ 9 w 14"/>
                <a:gd name="T11" fmla="*/ 0 h 22"/>
                <a:gd name="T12" fmla="*/ 14 w 14"/>
                <a:gd name="T13" fmla="*/ 4 h 22"/>
                <a:gd name="T14" fmla="*/ 12 w 14"/>
                <a:gd name="T15" fmla="*/ 9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12" y="9"/>
                  </a:moveTo>
                  <a:cubicBezTo>
                    <a:pt x="11" y="12"/>
                    <a:pt x="11" y="15"/>
                    <a:pt x="6" y="15"/>
                  </a:cubicBezTo>
                  <a:cubicBezTo>
                    <a:pt x="3" y="16"/>
                    <a:pt x="6" y="21"/>
                    <a:pt x="2" y="22"/>
                  </a:cubicBezTo>
                  <a:cubicBezTo>
                    <a:pt x="0" y="20"/>
                    <a:pt x="0" y="16"/>
                    <a:pt x="2" y="14"/>
                  </a:cubicBezTo>
                  <a:cubicBezTo>
                    <a:pt x="6" y="11"/>
                    <a:pt x="6" y="8"/>
                    <a:pt x="6" y="4"/>
                  </a:cubicBezTo>
                  <a:cubicBezTo>
                    <a:pt x="5" y="1"/>
                    <a:pt x="7" y="0"/>
                    <a:pt x="9" y="0"/>
                  </a:cubicBezTo>
                  <a:cubicBezTo>
                    <a:pt x="12" y="0"/>
                    <a:pt x="14" y="1"/>
                    <a:pt x="14" y="4"/>
                  </a:cubicBezTo>
                  <a:cubicBezTo>
                    <a:pt x="13" y="6"/>
                    <a:pt x="13" y="7"/>
                    <a:pt x="12" y="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87" name="Freeform 106">
              <a:extLst>
                <a:ext uri="{FF2B5EF4-FFF2-40B4-BE49-F238E27FC236}">
                  <a16:creationId xmlns:a16="http://schemas.microsoft.com/office/drawing/2014/main" id="{9682D063-81D4-410B-9540-B259546391F5}"/>
                </a:ext>
              </a:extLst>
            </p:cNvPr>
            <p:cNvSpPr/>
            <p:nvPr/>
          </p:nvSpPr>
          <p:spPr bwMode="auto">
            <a:xfrm>
              <a:off x="8747740" y="4480646"/>
              <a:ext cx="61296" cy="108661"/>
            </a:xfrm>
            <a:custGeom>
              <a:avLst/>
              <a:gdLst>
                <a:gd name="T0" fmla="*/ 9 w 11"/>
                <a:gd name="T1" fmla="*/ 19 h 19"/>
                <a:gd name="T2" fmla="*/ 1 w 11"/>
                <a:gd name="T3" fmla="*/ 19 h 19"/>
                <a:gd name="T4" fmla="*/ 0 w 11"/>
                <a:gd name="T5" fmla="*/ 19 h 19"/>
                <a:gd name="T6" fmla="*/ 1 w 11"/>
                <a:gd name="T7" fmla="*/ 7 h 19"/>
                <a:gd name="T8" fmla="*/ 9 w 11"/>
                <a:gd name="T9" fmla="*/ 0 h 19"/>
                <a:gd name="T10" fmla="*/ 9 w 11"/>
                <a:gd name="T11" fmla="*/ 19 h 19"/>
              </a:gdLst>
              <a:ahLst/>
              <a:cxnLst>
                <a:cxn ang="0">
                  <a:pos x="T0" y="T1"/>
                </a:cxn>
                <a:cxn ang="0">
                  <a:pos x="T2" y="T3"/>
                </a:cxn>
                <a:cxn ang="0">
                  <a:pos x="T4" y="T5"/>
                </a:cxn>
                <a:cxn ang="0">
                  <a:pos x="T6" y="T7"/>
                </a:cxn>
                <a:cxn ang="0">
                  <a:pos x="T8" y="T9"/>
                </a:cxn>
                <a:cxn ang="0">
                  <a:pos x="T10" y="T11"/>
                </a:cxn>
              </a:cxnLst>
              <a:rect l="0" t="0" r="r" b="b"/>
              <a:pathLst>
                <a:path w="11" h="19">
                  <a:moveTo>
                    <a:pt x="9" y="19"/>
                  </a:moveTo>
                  <a:cubicBezTo>
                    <a:pt x="6" y="16"/>
                    <a:pt x="4" y="15"/>
                    <a:pt x="1" y="19"/>
                  </a:cubicBezTo>
                  <a:cubicBezTo>
                    <a:pt x="1" y="19"/>
                    <a:pt x="0" y="19"/>
                    <a:pt x="0" y="19"/>
                  </a:cubicBezTo>
                  <a:cubicBezTo>
                    <a:pt x="0" y="15"/>
                    <a:pt x="1" y="11"/>
                    <a:pt x="1" y="7"/>
                  </a:cubicBezTo>
                  <a:cubicBezTo>
                    <a:pt x="8" y="10"/>
                    <a:pt x="8" y="10"/>
                    <a:pt x="9" y="0"/>
                  </a:cubicBezTo>
                  <a:cubicBezTo>
                    <a:pt x="11" y="7"/>
                    <a:pt x="10" y="13"/>
                    <a:pt x="9" y="1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88" name="Freeform 107">
              <a:extLst>
                <a:ext uri="{FF2B5EF4-FFF2-40B4-BE49-F238E27FC236}">
                  <a16:creationId xmlns:a16="http://schemas.microsoft.com/office/drawing/2014/main" id="{AC557C98-A23B-4362-84E2-1244531D02A8}"/>
                </a:ext>
              </a:extLst>
            </p:cNvPr>
            <p:cNvSpPr/>
            <p:nvPr/>
          </p:nvSpPr>
          <p:spPr bwMode="auto">
            <a:xfrm>
              <a:off x="8792319" y="4416564"/>
              <a:ext cx="64081" cy="75227"/>
            </a:xfrm>
            <a:custGeom>
              <a:avLst/>
              <a:gdLst>
                <a:gd name="T0" fmla="*/ 0 w 11"/>
                <a:gd name="T1" fmla="*/ 3 h 13"/>
                <a:gd name="T2" fmla="*/ 4 w 11"/>
                <a:gd name="T3" fmla="*/ 1 h 13"/>
                <a:gd name="T4" fmla="*/ 10 w 11"/>
                <a:gd name="T5" fmla="*/ 7 h 13"/>
                <a:gd name="T6" fmla="*/ 9 w 11"/>
                <a:gd name="T7" fmla="*/ 13 h 13"/>
                <a:gd name="T8" fmla="*/ 0 w 11"/>
                <a:gd name="T9" fmla="*/ 3 h 13"/>
              </a:gdLst>
              <a:ahLst/>
              <a:cxnLst>
                <a:cxn ang="0">
                  <a:pos x="T0" y="T1"/>
                </a:cxn>
                <a:cxn ang="0">
                  <a:pos x="T2" y="T3"/>
                </a:cxn>
                <a:cxn ang="0">
                  <a:pos x="T4" y="T5"/>
                </a:cxn>
                <a:cxn ang="0">
                  <a:pos x="T6" y="T7"/>
                </a:cxn>
                <a:cxn ang="0">
                  <a:pos x="T8" y="T9"/>
                </a:cxn>
              </a:cxnLst>
              <a:rect l="0" t="0" r="r" b="b"/>
              <a:pathLst>
                <a:path w="11" h="13">
                  <a:moveTo>
                    <a:pt x="0" y="3"/>
                  </a:moveTo>
                  <a:cubicBezTo>
                    <a:pt x="1" y="1"/>
                    <a:pt x="1" y="0"/>
                    <a:pt x="4" y="1"/>
                  </a:cubicBezTo>
                  <a:cubicBezTo>
                    <a:pt x="7" y="2"/>
                    <a:pt x="9" y="4"/>
                    <a:pt x="10" y="7"/>
                  </a:cubicBezTo>
                  <a:cubicBezTo>
                    <a:pt x="11" y="9"/>
                    <a:pt x="11" y="11"/>
                    <a:pt x="9" y="13"/>
                  </a:cubicBezTo>
                  <a:cubicBezTo>
                    <a:pt x="6" y="9"/>
                    <a:pt x="3" y="6"/>
                    <a:pt x="0" y="3"/>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sp>
          <p:nvSpPr>
            <p:cNvPr id="489" name="Freeform 108">
              <a:extLst>
                <a:ext uri="{FF2B5EF4-FFF2-40B4-BE49-F238E27FC236}">
                  <a16:creationId xmlns:a16="http://schemas.microsoft.com/office/drawing/2014/main" id="{603867FD-4BA1-44B7-8B53-9EF6E348557E}"/>
                </a:ext>
              </a:extLst>
            </p:cNvPr>
            <p:cNvSpPr/>
            <p:nvPr/>
          </p:nvSpPr>
          <p:spPr bwMode="auto">
            <a:xfrm>
              <a:off x="8981778" y="4645029"/>
              <a:ext cx="50151" cy="91944"/>
            </a:xfrm>
            <a:custGeom>
              <a:avLst/>
              <a:gdLst>
                <a:gd name="T0" fmla="*/ 2 w 9"/>
                <a:gd name="T1" fmla="*/ 1 h 16"/>
                <a:gd name="T2" fmla="*/ 2 w 9"/>
                <a:gd name="T3" fmla="*/ 0 h 16"/>
                <a:gd name="T4" fmla="*/ 9 w 9"/>
                <a:gd name="T5" fmla="*/ 16 h 16"/>
                <a:gd name="T6" fmla="*/ 8 w 9"/>
                <a:gd name="T7" fmla="*/ 15 h 16"/>
                <a:gd name="T8" fmla="*/ 2 w 9"/>
                <a:gd name="T9" fmla="*/ 1 h 16"/>
              </a:gdLst>
              <a:ahLst/>
              <a:cxnLst>
                <a:cxn ang="0">
                  <a:pos x="T0" y="T1"/>
                </a:cxn>
                <a:cxn ang="0">
                  <a:pos x="T2" y="T3"/>
                </a:cxn>
                <a:cxn ang="0">
                  <a:pos x="T4" y="T5"/>
                </a:cxn>
                <a:cxn ang="0">
                  <a:pos x="T6" y="T7"/>
                </a:cxn>
                <a:cxn ang="0">
                  <a:pos x="T8" y="T9"/>
                </a:cxn>
              </a:cxnLst>
              <a:rect l="0" t="0" r="r" b="b"/>
              <a:pathLst>
                <a:path w="9" h="16">
                  <a:moveTo>
                    <a:pt x="2" y="1"/>
                  </a:moveTo>
                  <a:cubicBezTo>
                    <a:pt x="2" y="1"/>
                    <a:pt x="2" y="0"/>
                    <a:pt x="2" y="0"/>
                  </a:cubicBezTo>
                  <a:cubicBezTo>
                    <a:pt x="6" y="5"/>
                    <a:pt x="8" y="10"/>
                    <a:pt x="9" y="16"/>
                  </a:cubicBezTo>
                  <a:cubicBezTo>
                    <a:pt x="9" y="16"/>
                    <a:pt x="9" y="15"/>
                    <a:pt x="8" y="15"/>
                  </a:cubicBezTo>
                  <a:cubicBezTo>
                    <a:pt x="0" y="13"/>
                    <a:pt x="1" y="7"/>
                    <a:pt x="2" y="1"/>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pPr algn="r" rtl="1"/>
              <a:endParaRPr lang="es-ES">
                <a:cs typeface="B Nazanin" panose="00000400000000000000" pitchFamily="2" charset="-78"/>
              </a:endParaRPr>
            </a:p>
          </p:txBody>
        </p:sp>
      </p:grpSp>
    </p:spTree>
    <p:extLst>
      <p:ext uri="{BB962C8B-B14F-4D97-AF65-F5344CB8AC3E}">
        <p14:creationId xmlns:p14="http://schemas.microsoft.com/office/powerpoint/2010/main" val="79956904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mond 5">
            <a:extLst>
              <a:ext uri="{FF2B5EF4-FFF2-40B4-BE49-F238E27FC236}">
                <a16:creationId xmlns:a16="http://schemas.microsoft.com/office/drawing/2014/main" id="{55F57351-3B26-CCF6-E3AB-255123C25C3D}"/>
              </a:ext>
            </a:extLst>
          </p:cNvPr>
          <p:cNvSpPr/>
          <p:nvPr/>
        </p:nvSpPr>
        <p:spPr>
          <a:xfrm>
            <a:off x="4428413" y="1332498"/>
            <a:ext cx="523145" cy="524695"/>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val f2"/>
              <a:gd name="f47" fmla="val f3"/>
              <a:gd name="f48" fmla="val f4"/>
              <a:gd name="f49" fmla="+- f48 0 f46"/>
              <a:gd name="f50" fmla="+- f47 0 f46"/>
              <a:gd name="f51" fmla="*/ f50 1 3240001"/>
              <a:gd name="f52" fmla="*/ f49 1 3249575"/>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3" name="Isosceles Triangle 51">
            <a:extLst>
              <a:ext uri="{FF2B5EF4-FFF2-40B4-BE49-F238E27FC236}">
                <a16:creationId xmlns:a16="http://schemas.microsoft.com/office/drawing/2014/main" id="{DF3A3782-1244-8D5D-6A3B-7BF6B86B9313}"/>
              </a:ext>
            </a:extLst>
          </p:cNvPr>
          <p:cNvSpPr/>
          <p:nvPr/>
        </p:nvSpPr>
        <p:spPr>
          <a:xfrm>
            <a:off x="3589665" y="1403029"/>
            <a:ext cx="523145" cy="383620"/>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val f2"/>
              <a:gd name="f26" fmla="val f3"/>
              <a:gd name="f27" fmla="val f4"/>
              <a:gd name="f28" fmla="+- f27 0 f25"/>
              <a:gd name="f29" fmla="+- f26 0 f25"/>
              <a:gd name="f30" fmla="*/ f29 1 3240001"/>
              <a:gd name="f31" fmla="*/ f28 1 237590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4" name="Isosceles Triangle 57">
            <a:extLst>
              <a:ext uri="{FF2B5EF4-FFF2-40B4-BE49-F238E27FC236}">
                <a16:creationId xmlns:a16="http://schemas.microsoft.com/office/drawing/2014/main" id="{1F4EAA07-5970-7C2E-078F-3EDAE0244D69}"/>
              </a:ext>
            </a:extLst>
          </p:cNvPr>
          <p:cNvSpPr/>
          <p:nvPr/>
        </p:nvSpPr>
        <p:spPr>
          <a:xfrm>
            <a:off x="4430496" y="4360551"/>
            <a:ext cx="313139" cy="707904"/>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val f5"/>
              <a:gd name="f70" fmla="val f6"/>
              <a:gd name="f71" fmla="val f7"/>
              <a:gd name="f72" fmla="*/ f66 f0 1"/>
              <a:gd name="f73" fmla="+- f71 0 f69"/>
              <a:gd name="f74" fmla="+- f70 0 f69"/>
              <a:gd name="f75" fmla="*/ f72 1 f2"/>
              <a:gd name="f76" fmla="*/ f74 1 1346449"/>
              <a:gd name="f77" fmla="*/ f73 1 3166775"/>
              <a:gd name="f78" fmla="*/ 1148449 f74 1"/>
              <a:gd name="f79" fmla="*/ 198001 f74 1"/>
              <a:gd name="f80" fmla="*/ 1 f74 1"/>
              <a:gd name="f81" fmla="*/ 1346449 f74 1"/>
              <a:gd name="f82" fmla="*/ 755186 f74 1"/>
              <a:gd name="f83" fmla="*/ 734449 f74 1"/>
              <a:gd name="f84" fmla="*/ 853246 f74 1"/>
              <a:gd name="f85" fmla="*/ 673226 f74 1"/>
              <a:gd name="f86" fmla="*/ 493206 f74 1"/>
              <a:gd name="f87" fmla="*/ 612000 f74 1"/>
              <a:gd name="f88" fmla="*/ 2939 f74 1"/>
              <a:gd name="f89" fmla="*/ 0 f74 1"/>
              <a:gd name="f90" fmla="*/ 2009 f74 1"/>
              <a:gd name="f91" fmla="*/ 6353 f74 1"/>
              <a:gd name="f92" fmla="*/ 273414 f74 1"/>
              <a:gd name="f93" fmla="*/ 1091887 f74 1"/>
              <a:gd name="f94" fmla="*/ 1340768 f74 1"/>
              <a:gd name="f95" fmla="*/ 1344512 f74 1"/>
              <a:gd name="f96" fmla="*/ 1346448 f74 1"/>
              <a:gd name="f97" fmla="*/ 1343510 f74 1"/>
              <a:gd name="f98" fmla="*/ 2374775 f73 1"/>
              <a:gd name="f99" fmla="*/ 3166775 f73 1"/>
              <a:gd name="f100" fmla="*/ 0 f73 1"/>
              <a:gd name="f101" fmla="*/ 1231644 f73 1"/>
              <a:gd name="f102" fmla="*/ 1400264 f73 1"/>
              <a:gd name="f103" fmla="*/ 1580284 f73 1"/>
              <a:gd name="f104" fmla="*/ 1231645 f73 1"/>
              <a:gd name="f105" fmla="*/ 591263 f74 1"/>
              <a:gd name="f106" fmla="*/ 10368 f73 1"/>
              <a:gd name="f107" fmla="*/ 1491744 f73 1"/>
              <a:gd name="f108" fmla="*/ 1494147 f73 1"/>
              <a:gd name="f109" fmla="*/ 1499342 f73 1"/>
              <a:gd name="f110" fmla="*/ 2293171 f73 1"/>
              <a:gd name="f111" fmla="*/ 2283744 f73 1"/>
              <a:gd name="f112" fmla="*/ 1494334 f73 1"/>
              <a:gd name="f113" fmla="+- f75 0 f1"/>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1346449"/>
              <a:gd name="f131" fmla="*/ f95 1 1346449"/>
              <a:gd name="f132" fmla="*/ f96 1 1346449"/>
              <a:gd name="f133" fmla="*/ f97 1 1346449"/>
              <a:gd name="f134" fmla="*/ f98 1 3166775"/>
              <a:gd name="f135" fmla="*/ f99 1 3166775"/>
              <a:gd name="f136" fmla="*/ f100 1 3166775"/>
              <a:gd name="f137" fmla="*/ f101 1 3166775"/>
              <a:gd name="f138" fmla="*/ f102 1 3166775"/>
              <a:gd name="f139" fmla="*/ f103 1 3166775"/>
              <a:gd name="f140" fmla="*/ f104 1 3166775"/>
              <a:gd name="f141" fmla="*/ f105 1 1346449"/>
              <a:gd name="f142" fmla="*/ f106 1 3166775"/>
              <a:gd name="f143" fmla="*/ f107 1 3166775"/>
              <a:gd name="f144" fmla="*/ f108 1 3166775"/>
              <a:gd name="f145" fmla="*/ f109 1 3166775"/>
              <a:gd name="f146" fmla="*/ f110 1 3166775"/>
              <a:gd name="f147" fmla="*/ f111 1 3166775"/>
              <a:gd name="f148" fmla="*/ f112 1 3166775"/>
              <a:gd name="f149" fmla="*/ f69 1 f76"/>
              <a:gd name="f150" fmla="*/ f70 1 f76"/>
              <a:gd name="f151" fmla="*/ f69 1 f77"/>
              <a:gd name="f152" fmla="*/ f71 1 f77"/>
              <a:gd name="f153" fmla="*/ f114 1 f76"/>
              <a:gd name="f154" fmla="*/ f134 1 f77"/>
              <a:gd name="f155" fmla="*/ f115 1 f76"/>
              <a:gd name="f156" fmla="*/ f116 1 f76"/>
              <a:gd name="f157" fmla="*/ f135 1 f77"/>
              <a:gd name="f158" fmla="*/ f117 1 f76"/>
              <a:gd name="f159" fmla="*/ f118 1 f76"/>
              <a:gd name="f160" fmla="*/ f136 1 f77"/>
              <a:gd name="f161" fmla="*/ f119 1 f76"/>
              <a:gd name="f162" fmla="*/ f137 1 f77"/>
              <a:gd name="f163" fmla="*/ f120 1 f76"/>
              <a:gd name="f164" fmla="*/ f138 1 f77"/>
              <a:gd name="f165" fmla="*/ f121 1 f76"/>
              <a:gd name="f166" fmla="*/ f139 1 f77"/>
              <a:gd name="f167" fmla="*/ f122 1 f76"/>
              <a:gd name="f168" fmla="*/ f123 1 f76"/>
              <a:gd name="f169" fmla="*/ f140 1 f77"/>
              <a:gd name="f170" fmla="*/ f141 1 f76"/>
              <a:gd name="f171" fmla="*/ f142 1 f77"/>
              <a:gd name="f172" fmla="*/ f124 1 f76"/>
              <a:gd name="f173" fmla="*/ f143 1 f77"/>
              <a:gd name="f174" fmla="*/ f125 1 f76"/>
              <a:gd name="f175" fmla="*/ f126 1 f76"/>
              <a:gd name="f176" fmla="*/ f144 1 f77"/>
              <a:gd name="f177" fmla="*/ f145 1 f77"/>
              <a:gd name="f178" fmla="*/ f127 1 f76"/>
              <a:gd name="f179" fmla="*/ f128 1 f76"/>
              <a:gd name="f180" fmla="*/ f146 1 f77"/>
              <a:gd name="f181" fmla="*/ f129 1 f76"/>
              <a:gd name="f182" fmla="*/ f147 1 f77"/>
              <a:gd name="f183" fmla="*/ f130 1 f76"/>
              <a:gd name="f184" fmla="*/ f131 1 f76"/>
              <a:gd name="f185" fmla="*/ f148 1 f77"/>
              <a:gd name="f186" fmla="*/ f132 1 f76"/>
              <a:gd name="f187" fmla="*/ f133 1 f76"/>
              <a:gd name="f188" fmla="*/ f149 f67 1"/>
              <a:gd name="f189" fmla="*/ f150 f67 1"/>
              <a:gd name="f190" fmla="*/ f152 f68 1"/>
              <a:gd name="f191" fmla="*/ f151 f68 1"/>
              <a:gd name="f192" fmla="*/ f153 f67 1"/>
              <a:gd name="f193" fmla="*/ f154 f68 1"/>
              <a:gd name="f194" fmla="*/ f155 f67 1"/>
              <a:gd name="f195" fmla="*/ f156 f67 1"/>
              <a:gd name="f196" fmla="*/ f157 f68 1"/>
              <a:gd name="f197" fmla="*/ f158 f67 1"/>
              <a:gd name="f198" fmla="*/ f159 f67 1"/>
              <a:gd name="f199" fmla="*/ f160 f68 1"/>
              <a:gd name="f200" fmla="*/ f161 f67 1"/>
              <a:gd name="f201" fmla="*/ f162 f68 1"/>
              <a:gd name="f202" fmla="*/ f163 f67 1"/>
              <a:gd name="f203" fmla="*/ f164 f68 1"/>
              <a:gd name="f204" fmla="*/ f165 f67 1"/>
              <a:gd name="f205" fmla="*/ f166 f68 1"/>
              <a:gd name="f206" fmla="*/ f167 f67 1"/>
              <a:gd name="f207" fmla="*/ f168 f67 1"/>
              <a:gd name="f208" fmla="*/ f169 f68 1"/>
              <a:gd name="f209" fmla="*/ f170 f67 1"/>
              <a:gd name="f210" fmla="*/ f171 f68 1"/>
              <a:gd name="f211" fmla="*/ f172 f67 1"/>
              <a:gd name="f212" fmla="*/ f173 f68 1"/>
              <a:gd name="f213" fmla="*/ f174 f67 1"/>
              <a:gd name="f214" fmla="*/ f175 f67 1"/>
              <a:gd name="f215" fmla="*/ f176 f68 1"/>
              <a:gd name="f216" fmla="*/ f177 f68 1"/>
              <a:gd name="f217" fmla="*/ f178 f67 1"/>
              <a:gd name="f218" fmla="*/ f179 f67 1"/>
              <a:gd name="f219" fmla="*/ f180 f68 1"/>
              <a:gd name="f220" fmla="*/ f181 f67 1"/>
              <a:gd name="f221" fmla="*/ f182 f68 1"/>
              <a:gd name="f222" fmla="*/ f183 f67 1"/>
              <a:gd name="f223" fmla="*/ f184 f67 1"/>
              <a:gd name="f224" fmla="*/ f185 f68 1"/>
              <a:gd name="f225" fmla="*/ f186 f67 1"/>
              <a:gd name="f226" fmla="*/ f187 f67 1"/>
            </a:gdLst>
            <a:ahLst/>
            <a:cxnLst>
              <a:cxn ang="3cd4">
                <a:pos x="hc" y="t"/>
              </a:cxn>
              <a:cxn ang="0">
                <a:pos x="r" y="vc"/>
              </a:cxn>
              <a:cxn ang="cd4">
                <a:pos x="hc" y="b"/>
              </a:cxn>
              <a:cxn ang="cd2">
                <a:pos x="l" y="vc"/>
              </a:cxn>
              <a:cxn ang="f113">
                <a:pos x="f192" y="f193"/>
              </a:cxn>
              <a:cxn ang="f113">
                <a:pos x="f194" y="f193"/>
              </a:cxn>
              <a:cxn ang="f113">
                <a:pos x="f195" y="f196"/>
              </a:cxn>
              <a:cxn ang="f113">
                <a:pos x="f197" y="f196"/>
              </a:cxn>
              <a:cxn ang="f113">
                <a:pos x="f192" y="f193"/>
              </a:cxn>
              <a:cxn ang="f113">
                <a:pos x="f198" y="f199"/>
              </a:cxn>
              <a:cxn ang="f113">
                <a:pos x="f200" y="f201"/>
              </a:cxn>
              <a:cxn ang="f113">
                <a:pos x="f202" y="f203"/>
              </a:cxn>
              <a:cxn ang="f113">
                <a:pos x="f204" y="f205"/>
              </a:cxn>
              <a:cxn ang="f113">
                <a:pos x="f206" y="f203"/>
              </a:cxn>
              <a:cxn ang="f113">
                <a:pos x="f207" y="f208"/>
              </a:cxn>
              <a:cxn ang="f113">
                <a:pos x="f209" y="f210"/>
              </a:cxn>
              <a:cxn ang="f113">
                <a:pos x="f211" y="f212"/>
              </a:cxn>
              <a:cxn ang="f113">
                <a:pos x="f213" y="f212"/>
              </a:cxn>
              <a:cxn ang="f113">
                <a:pos x="f214" y="f215"/>
              </a:cxn>
              <a:cxn ang="f113">
                <a:pos x="f213" y="f216"/>
              </a:cxn>
              <a:cxn ang="f113">
                <a:pos x="f217" y="f216"/>
              </a:cxn>
              <a:cxn ang="f113">
                <a:pos x="f218" y="f219"/>
              </a:cxn>
              <a:cxn ang="f113">
                <a:pos x="f220" y="f221"/>
              </a:cxn>
              <a:cxn ang="f113">
                <a:pos x="f222" y="f216"/>
              </a:cxn>
              <a:cxn ang="f113">
                <a:pos x="f197" y="f216"/>
              </a:cxn>
              <a:cxn ang="f113">
                <a:pos x="f223" y="f224"/>
              </a:cxn>
              <a:cxn ang="f113">
                <a:pos x="f225" y="f212"/>
              </a:cxn>
              <a:cxn ang="f113">
                <a:pos x="f226" y="f212"/>
              </a:cxn>
              <a:cxn ang="f113">
                <a:pos x="f198" y="f199"/>
              </a:cxn>
            </a:cxnLst>
            <a:rect l="f188" t="f191" r="f189" b="f190"/>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5" name="Rectangle 7">
            <a:extLst>
              <a:ext uri="{FF2B5EF4-FFF2-40B4-BE49-F238E27FC236}">
                <a16:creationId xmlns:a16="http://schemas.microsoft.com/office/drawing/2014/main" id="{69B63B84-2D70-28E3-CA42-66F6B6FC572E}"/>
              </a:ext>
            </a:extLst>
          </p:cNvPr>
          <p:cNvSpPr/>
          <p:nvPr/>
        </p:nvSpPr>
        <p:spPr>
          <a:xfrm rot="18900010">
            <a:off x="7902077" y="3494908"/>
            <a:ext cx="225661" cy="502736"/>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val -15529"/>
              <a:gd name="f51" fmla="val 50351"/>
              <a:gd name="f52" fmla="val 17412"/>
              <a:gd name="f53" fmla="val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val -42555"/>
              <a:gd name="f72" fmla="val -42556"/>
              <a:gd name="f73" fmla="val 111553"/>
              <a:gd name="f74" fmla="*/ f0 1 154109"/>
              <a:gd name="f75" fmla="*/ f1 1 343323"/>
              <a:gd name="f76" fmla="val f2"/>
              <a:gd name="f77" fmla="val f3"/>
              <a:gd name="f78" fmla="val f4"/>
              <a:gd name="f79" fmla="+- f78 0 f76"/>
              <a:gd name="f80" fmla="+- f77 0 f76"/>
              <a:gd name="f81" fmla="*/ f80 1 154109"/>
              <a:gd name="f82" fmla="*/ f79 1 343323"/>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6" name="Parallelogram 15">
            <a:extLst>
              <a:ext uri="{FF2B5EF4-FFF2-40B4-BE49-F238E27FC236}">
                <a16:creationId xmlns:a16="http://schemas.microsoft.com/office/drawing/2014/main" id="{ED32B1DE-E7DE-0CB0-1135-1AC7140BBFF1}"/>
              </a:ext>
            </a:extLst>
          </p:cNvPr>
          <p:cNvSpPr/>
          <p:nvPr/>
        </p:nvSpPr>
        <p:spPr>
          <a:xfrm flipH="1">
            <a:off x="3583372" y="4482252"/>
            <a:ext cx="464491" cy="464491"/>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val -61662"/>
              <a:gd name="f90" fmla="val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val f2"/>
              <a:gd name="f107" fmla="val f3"/>
              <a:gd name="f108" fmla="val f4"/>
              <a:gd name="f109" fmla="+- f108 0 f106"/>
              <a:gd name="f110" fmla="+- f107 0 f106"/>
              <a:gd name="f111" fmla="*/ f110 1 3242753"/>
              <a:gd name="f112" fmla="*/ f109 1 3227814"/>
              <a:gd name="f113" fmla="*/ f106 1 f111"/>
              <a:gd name="f114" fmla="*/ f107 1 f111"/>
              <a:gd name="f115" fmla="*/ f106 1 f112"/>
              <a:gd name="f116" fmla="*/ f108 1 f112"/>
              <a:gd name="f117" fmla="*/ f113 f104 1"/>
              <a:gd name="f118" fmla="*/ f114 f104 1"/>
              <a:gd name="f119" fmla="*/ f116 f105 1"/>
              <a:gd name="f120" fmla="*/ f115 f105 1"/>
            </a:gdLst>
            <a:ahLst/>
            <a:cxnLst>
              <a:cxn ang="3cd4">
                <a:pos x="hc" y="t"/>
              </a:cxn>
              <a:cxn ang="0">
                <a:pos x="r" y="vc"/>
              </a:cxn>
              <a:cxn ang="cd4">
                <a:pos x="hc" y="b"/>
              </a:cxn>
              <a:cxn ang="cd2">
                <a:pos x="l" y="vc"/>
              </a:cxn>
            </a:cxnLst>
            <a:rect l="f117" t="f120" r="f118" b="f119"/>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7" name="Freeform 19">
            <a:extLst>
              <a:ext uri="{FF2B5EF4-FFF2-40B4-BE49-F238E27FC236}">
                <a16:creationId xmlns:a16="http://schemas.microsoft.com/office/drawing/2014/main" id="{AD62B169-D92E-0396-03ED-91AC5EAB05BC}"/>
              </a:ext>
            </a:extLst>
          </p:cNvPr>
          <p:cNvSpPr/>
          <p:nvPr/>
        </p:nvSpPr>
        <p:spPr>
          <a:xfrm>
            <a:off x="6061749" y="3482850"/>
            <a:ext cx="460784" cy="453383"/>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val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val -14898"/>
              <a:gd name="f91" fmla="val 3061283"/>
              <a:gd name="f92" fmla="val -138545"/>
              <a:gd name="f93" fmla="val 1873713"/>
              <a:gd name="f94" fmla="val 108747"/>
              <a:gd name="f95" fmla="val 1100212"/>
              <a:gd name="f96" fmla="val 278579"/>
              <a:gd name="f97" fmla="val 569148"/>
              <a:gd name="f98" fmla="val 774429"/>
              <a:gd name="f99" fmla="val 15339"/>
              <a:gd name="f100" fmla="*/ f0 1 3214097"/>
              <a:gd name="f101" fmla="*/ f1 1 3162551"/>
              <a:gd name="f102" fmla="val f2"/>
              <a:gd name="f103" fmla="val f3"/>
              <a:gd name="f104" fmla="val f4"/>
              <a:gd name="f105" fmla="+- f104 0 f102"/>
              <a:gd name="f106" fmla="+- f103 0 f102"/>
              <a:gd name="f107" fmla="*/ f106 1 3214097"/>
              <a:gd name="f108" fmla="*/ f105 1 31625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8" name="Rectangle 30">
            <a:extLst>
              <a:ext uri="{FF2B5EF4-FFF2-40B4-BE49-F238E27FC236}">
                <a16:creationId xmlns:a16="http://schemas.microsoft.com/office/drawing/2014/main" id="{6BD246A6-2437-B256-1B8C-03AE0AFF2146}"/>
              </a:ext>
            </a:extLst>
          </p:cNvPr>
          <p:cNvSpPr/>
          <p:nvPr/>
        </p:nvSpPr>
        <p:spPr>
          <a:xfrm>
            <a:off x="9380046" y="3440923"/>
            <a:ext cx="464491" cy="463137"/>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val f2"/>
              <a:gd name="f134" fmla="val f3"/>
              <a:gd name="f135" fmla="val f4"/>
              <a:gd name="f136" fmla="+- f135 0 f133"/>
              <a:gd name="f137" fmla="+- f134 0 f133"/>
              <a:gd name="f138" fmla="*/ f137 1 3240000"/>
              <a:gd name="f139" fmla="*/ f136 1 3230531"/>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9" name="Rectangle 7">
            <a:extLst>
              <a:ext uri="{FF2B5EF4-FFF2-40B4-BE49-F238E27FC236}">
                <a16:creationId xmlns:a16="http://schemas.microsoft.com/office/drawing/2014/main" id="{6331B0BB-77D1-1D83-FEFF-3A8508D042AF}"/>
              </a:ext>
            </a:extLst>
          </p:cNvPr>
          <p:cNvSpPr/>
          <p:nvPr/>
        </p:nvSpPr>
        <p:spPr>
          <a:xfrm>
            <a:off x="5267174" y="1359065"/>
            <a:ext cx="471561" cy="471561"/>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val f2"/>
              <a:gd name="f37" fmla="val f3"/>
              <a:gd name="f38" fmla="+- f37 0 f36"/>
              <a:gd name="f39" fmla="*/ f38 1 3240000"/>
              <a:gd name="f40" fmla="*/ f36 1 f39"/>
              <a:gd name="f41" fmla="*/ f37 1 f39"/>
              <a:gd name="f42" fmla="*/ f40 f34 1"/>
              <a:gd name="f43" fmla="*/ f41 f34 1"/>
              <a:gd name="f44" fmla="*/ f41 f35 1"/>
              <a:gd name="f45" fmla="*/ f40 f35 1"/>
            </a:gdLst>
            <a:ahLst/>
            <a:cxnLst>
              <a:cxn ang="3cd4">
                <a:pos x="hc" y="t"/>
              </a:cxn>
              <a:cxn ang="0">
                <a:pos x="r" y="vc"/>
              </a:cxn>
              <a:cxn ang="cd4">
                <a:pos x="hc" y="b"/>
              </a:cxn>
              <a:cxn ang="cd2">
                <a:pos x="l" y="vc"/>
              </a:cxn>
            </a:cxnLst>
            <a:rect l="f42" t="f45" r="f43" b="f44"/>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0" name="Rectangle 15">
            <a:extLst>
              <a:ext uri="{FF2B5EF4-FFF2-40B4-BE49-F238E27FC236}">
                <a16:creationId xmlns:a16="http://schemas.microsoft.com/office/drawing/2014/main" id="{6B6A36CF-1A7C-B675-BAAA-767C446FF8E4}"/>
              </a:ext>
            </a:extLst>
          </p:cNvPr>
          <p:cNvSpPr/>
          <p:nvPr/>
        </p:nvSpPr>
        <p:spPr>
          <a:xfrm rot="5400013">
            <a:off x="6054032" y="1359067"/>
            <a:ext cx="472196" cy="471561"/>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val f2"/>
              <a:gd name="f37" fmla="val f3"/>
              <a:gd name="f38" fmla="val f4"/>
              <a:gd name="f39" fmla="+- f38 0 f36"/>
              <a:gd name="f40" fmla="+- f37 0 f36"/>
              <a:gd name="f41" fmla="*/ f40 1 3244313"/>
              <a:gd name="f42" fmla="*/ f39 1 3240000"/>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1" name="Pie 24">
            <a:extLst>
              <a:ext uri="{FF2B5EF4-FFF2-40B4-BE49-F238E27FC236}">
                <a16:creationId xmlns:a16="http://schemas.microsoft.com/office/drawing/2014/main" id="{0C2D068E-D476-CC5D-4FBB-314495FBC0A2}"/>
              </a:ext>
            </a:extLst>
          </p:cNvPr>
          <p:cNvSpPr/>
          <p:nvPr/>
        </p:nvSpPr>
        <p:spPr>
          <a:xfrm>
            <a:off x="5126283" y="4459330"/>
            <a:ext cx="513185" cy="510344"/>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val -116985"/>
              <a:gd name="f12" fmla="val 1936431"/>
              <a:gd name="f13" fmla="val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val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val f2"/>
              <a:gd name="f56" fmla="val f3"/>
              <a:gd name="f57" fmla="val f4"/>
              <a:gd name="f58" fmla="+- f57 0 f55"/>
              <a:gd name="f59" fmla="+- f56 0 f55"/>
              <a:gd name="f60" fmla="*/ f59 1 3228711"/>
              <a:gd name="f61" fmla="*/ f58 1 3210836"/>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2" name="Block Arc 14">
            <a:extLst>
              <a:ext uri="{FF2B5EF4-FFF2-40B4-BE49-F238E27FC236}">
                <a16:creationId xmlns:a16="http://schemas.microsoft.com/office/drawing/2014/main" id="{D53D9CB7-0D24-E245-A9CF-E41CAE85ABB1}"/>
              </a:ext>
            </a:extLst>
          </p:cNvPr>
          <p:cNvSpPr/>
          <p:nvPr/>
        </p:nvSpPr>
        <p:spPr>
          <a:xfrm rot="16200004">
            <a:off x="6841696" y="1310954"/>
            <a:ext cx="567403" cy="567768"/>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val f2"/>
              <a:gd name="f270" fmla="val f3"/>
              <a:gd name="f271" fmla="val f4"/>
              <a:gd name="f272" fmla="+- f271 0 f269"/>
              <a:gd name="f273" fmla="+- f270 0 f269"/>
              <a:gd name="f274" fmla="*/ f273 1 3185463"/>
              <a:gd name="f275" fmla="*/ f272 1 3187558"/>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3" name="Block Arc 41">
            <a:extLst>
              <a:ext uri="{FF2B5EF4-FFF2-40B4-BE49-F238E27FC236}">
                <a16:creationId xmlns:a16="http://schemas.microsoft.com/office/drawing/2014/main" id="{A6C82479-12E6-BEAA-4304-BA2534F55B33}"/>
              </a:ext>
            </a:extLst>
          </p:cNvPr>
          <p:cNvSpPr/>
          <p:nvPr/>
        </p:nvSpPr>
        <p:spPr>
          <a:xfrm>
            <a:off x="7724898" y="1264650"/>
            <a:ext cx="473305" cy="660391"/>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val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val f2"/>
              <a:gd name="f423" fmla="val f3"/>
              <a:gd name="f424" fmla="val f4"/>
              <a:gd name="f425" fmla="+- f424 0 f422"/>
              <a:gd name="f426" fmla="+- f423 0 f422"/>
              <a:gd name="f427" fmla="*/ f426 1 2512265"/>
              <a:gd name="f428" fmla="*/ f425 1 3505352"/>
              <a:gd name="f429" fmla="*/ f422 1 f427"/>
              <a:gd name="f430" fmla="*/ f423 1 f427"/>
              <a:gd name="f431" fmla="*/ f422 1 f428"/>
              <a:gd name="f432" fmla="*/ f424 1 f428"/>
              <a:gd name="f433" fmla="*/ f429 f420 1"/>
              <a:gd name="f434" fmla="*/ f430 f420 1"/>
              <a:gd name="f435" fmla="*/ f432 f421 1"/>
              <a:gd name="f436" fmla="*/ f431 f421 1"/>
            </a:gdLst>
            <a:ahLst/>
            <a:cxnLst>
              <a:cxn ang="3cd4">
                <a:pos x="hc" y="t"/>
              </a:cxn>
              <a:cxn ang="0">
                <a:pos x="r" y="vc"/>
              </a:cxn>
              <a:cxn ang="cd4">
                <a:pos x="hc" y="b"/>
              </a:cxn>
              <a:cxn ang="cd2">
                <a:pos x="l" y="vc"/>
              </a:cxn>
            </a:cxnLst>
            <a:rect l="f433" t="f436" r="f434" b="f435"/>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4" name="Right Triangle 17">
            <a:extLst>
              <a:ext uri="{FF2B5EF4-FFF2-40B4-BE49-F238E27FC236}">
                <a16:creationId xmlns:a16="http://schemas.microsoft.com/office/drawing/2014/main" id="{E2F28BDC-4BC6-AC2C-ABF9-D314634D6F2F}"/>
              </a:ext>
            </a:extLst>
          </p:cNvPr>
          <p:cNvSpPr/>
          <p:nvPr/>
        </p:nvSpPr>
        <p:spPr>
          <a:xfrm>
            <a:off x="6022090" y="4441301"/>
            <a:ext cx="385791" cy="546396"/>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val f2"/>
              <a:gd name="f17" fmla="val f3"/>
              <a:gd name="f18" fmla="val f4"/>
              <a:gd name="f19" fmla="+- f18 0 f16"/>
              <a:gd name="f20" fmla="+- f17 0 f16"/>
              <a:gd name="f21" fmla="*/ f20 1 2387678"/>
              <a:gd name="f22" fmla="*/ f19 1 3240000"/>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5" name="Oval 66">
            <a:extLst>
              <a:ext uri="{FF2B5EF4-FFF2-40B4-BE49-F238E27FC236}">
                <a16:creationId xmlns:a16="http://schemas.microsoft.com/office/drawing/2014/main" id="{077DBA20-D173-9F13-D3EB-08E88A754D60}"/>
              </a:ext>
            </a:extLst>
          </p:cNvPr>
          <p:cNvSpPr/>
          <p:nvPr/>
        </p:nvSpPr>
        <p:spPr>
          <a:xfrm rot="20700014">
            <a:off x="4453870" y="3474562"/>
            <a:ext cx="548676" cy="469989"/>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val f2"/>
              <a:gd name="f60" fmla="val f3"/>
              <a:gd name="f61" fmla="val f4"/>
              <a:gd name="f62" fmla="+- f61 0 f59"/>
              <a:gd name="f63" fmla="+- f60 0 f59"/>
              <a:gd name="f64" fmla="*/ f63 1 2901316"/>
              <a:gd name="f65" fmla="*/ f62 1 2485205"/>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6" name="Rectangle 9">
            <a:extLst>
              <a:ext uri="{FF2B5EF4-FFF2-40B4-BE49-F238E27FC236}">
                <a16:creationId xmlns:a16="http://schemas.microsoft.com/office/drawing/2014/main" id="{9B72C610-8019-6128-76F3-C10142368743}"/>
              </a:ext>
            </a:extLst>
          </p:cNvPr>
          <p:cNvSpPr/>
          <p:nvPr/>
        </p:nvSpPr>
        <p:spPr>
          <a:xfrm>
            <a:off x="2717520" y="3385595"/>
            <a:ext cx="527340" cy="493629"/>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val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val f5"/>
              <a:gd name="f81" fmla="val f6"/>
              <a:gd name="f82" fmla="val f7"/>
              <a:gd name="f83" fmla="*/ f77 f0 1"/>
              <a:gd name="f84" fmla="+- f82 0 f80"/>
              <a:gd name="f85" fmla="+- f81 0 f80"/>
              <a:gd name="f86" fmla="*/ f83 1 f2"/>
              <a:gd name="f87" fmla="*/ f85 1 3239999"/>
              <a:gd name="f88" fmla="*/ f84 1 3032924"/>
              <a:gd name="f89" fmla="*/ 833935 f85 1"/>
              <a:gd name="f90" fmla="*/ 22 f84 1"/>
              <a:gd name="f91" fmla="*/ 1576606 f85 1"/>
              <a:gd name="f92" fmla="*/ 402054 f84 1"/>
              <a:gd name="f93" fmla="*/ 430441 f84 1"/>
              <a:gd name="f94" fmla="*/ 526981 f84 1"/>
              <a:gd name="f95" fmla="*/ 2765302 f84 1"/>
              <a:gd name="f96" fmla="*/ 378630 f85 1"/>
              <a:gd name="f97" fmla="*/ 2472117 f84 1"/>
              <a:gd name="f98" fmla="*/ 384918 f85 1"/>
              <a:gd name="f99" fmla="*/ 239143 f85 1"/>
              <a:gd name="f100" fmla="*/ 2776423 f84 1"/>
              <a:gd name="f101" fmla="*/ 2778202 f84 1"/>
              <a:gd name="f102" fmla="*/ 1663394 f85 1"/>
              <a:gd name="f103" fmla="*/ 3000856 f85 1"/>
              <a:gd name="f104" fmla="*/ 2855082 f85 1"/>
              <a:gd name="f105" fmla="*/ 2861369 f85 1"/>
              <a:gd name="f106" fmla="*/ 2406065 f85 1"/>
              <a:gd name="f107" fmla="*/ 2853673 f85 1"/>
              <a:gd name="f108" fmla="*/ 91100 f84 1"/>
              <a:gd name="f109" fmla="*/ 2854770 f85 1"/>
              <a:gd name="f110" fmla="*/ 3120669 f85 1"/>
              <a:gd name="f111" fmla="*/ 428517 f84 1"/>
              <a:gd name="f112" fmla="*/ 738345 f84 1"/>
              <a:gd name="f113" fmla="*/ 3239999 f85 1"/>
              <a:gd name="f114" fmla="*/ 3032924 f84 1"/>
              <a:gd name="f115" fmla="*/ 0 f85 1"/>
              <a:gd name="f116" fmla="*/ 102477 f85 1"/>
              <a:gd name="f117" fmla="*/ 385229 f85 1"/>
              <a:gd name="f118" fmla="*/ 386326 f85 1"/>
              <a:gd name="f119" fmla="*/ 229618 f85 1"/>
              <a:gd name="f120" fmla="*/ 2690698 f84 1"/>
              <a:gd name="f121" fmla="*/ 2991331 f85 1"/>
              <a:gd name="f122" fmla="*/ 2709748 f84 1"/>
              <a:gd name="f123" fmla="+- f86 0 f1"/>
              <a:gd name="f124" fmla="*/ f89 1 3239999"/>
              <a:gd name="f125" fmla="*/ f90 1 3032924"/>
              <a:gd name="f126" fmla="*/ f91 1 3239999"/>
              <a:gd name="f127" fmla="*/ f92 1 3032924"/>
              <a:gd name="f128" fmla="*/ f93 1 3032924"/>
              <a:gd name="f129" fmla="*/ f94 1 3032924"/>
              <a:gd name="f130" fmla="*/ f95 1 3032924"/>
              <a:gd name="f131" fmla="*/ f96 1 3239999"/>
              <a:gd name="f132" fmla="*/ f97 1 3032924"/>
              <a:gd name="f133" fmla="*/ f98 1 3239999"/>
              <a:gd name="f134" fmla="*/ f99 1 3239999"/>
              <a:gd name="f135" fmla="*/ f100 1 3032924"/>
              <a:gd name="f136" fmla="*/ f101 1 3032924"/>
              <a:gd name="f137" fmla="*/ f102 1 3239999"/>
              <a:gd name="f138" fmla="*/ f103 1 3239999"/>
              <a:gd name="f139" fmla="*/ f104 1 3239999"/>
              <a:gd name="f140" fmla="*/ f105 1 3239999"/>
              <a:gd name="f141" fmla="*/ f106 1 3239999"/>
              <a:gd name="f142" fmla="*/ f107 1 3239999"/>
              <a:gd name="f143" fmla="*/ f108 1 3032924"/>
              <a:gd name="f144" fmla="*/ f109 1 3239999"/>
              <a:gd name="f145" fmla="*/ f110 1 3239999"/>
              <a:gd name="f146" fmla="*/ f111 1 3032924"/>
              <a:gd name="f147" fmla="*/ f112 1 3032924"/>
              <a:gd name="f148" fmla="*/ f113 1 3239999"/>
              <a:gd name="f149" fmla="*/ f114 1 3032924"/>
              <a:gd name="f150" fmla="*/ f115 1 3239999"/>
              <a:gd name="f151" fmla="*/ f116 1 3239999"/>
              <a:gd name="f152" fmla="*/ f117 1 3239999"/>
              <a:gd name="f153" fmla="*/ f118 1 3239999"/>
              <a:gd name="f154" fmla="*/ f119 1 3239999"/>
              <a:gd name="f155" fmla="*/ f120 1 3032924"/>
              <a:gd name="f156" fmla="*/ f121 1 3239999"/>
              <a:gd name="f157" fmla="*/ f122 1 3032924"/>
              <a:gd name="f158" fmla="*/ f80 1 f87"/>
              <a:gd name="f159" fmla="*/ f81 1 f87"/>
              <a:gd name="f160" fmla="*/ f80 1 f88"/>
              <a:gd name="f161" fmla="*/ f82 1 f88"/>
              <a:gd name="f162" fmla="*/ f126 1 f87"/>
              <a:gd name="f163" fmla="*/ f136 1 f88"/>
              <a:gd name="f164" fmla="*/ f137 1 f87"/>
              <a:gd name="f165" fmla="*/ f135 1 f88"/>
              <a:gd name="f166" fmla="*/ f156 1 f87"/>
              <a:gd name="f167" fmla="*/ f157 1 f88"/>
              <a:gd name="f168" fmla="*/ f138 1 f87"/>
              <a:gd name="f169" fmla="*/ f129 1 f88"/>
              <a:gd name="f170" fmla="*/ f139 1 f87"/>
              <a:gd name="f171" fmla="*/ f140 1 f87"/>
              <a:gd name="f172" fmla="*/ f132 1 f88"/>
              <a:gd name="f173" fmla="*/ f130 1 f88"/>
              <a:gd name="f174" fmla="*/ f128 1 f88"/>
              <a:gd name="f175" fmla="*/ f127 1 f88"/>
              <a:gd name="f176" fmla="*/ f141 1 f87"/>
              <a:gd name="f177" fmla="*/ f125 1 f88"/>
              <a:gd name="f178" fmla="*/ f142 1 f87"/>
              <a:gd name="f179" fmla="*/ f143 1 f88"/>
              <a:gd name="f180" fmla="*/ f144 1 f87"/>
              <a:gd name="f181" fmla="*/ f145 1 f87"/>
              <a:gd name="f182" fmla="*/ f146 1 f88"/>
              <a:gd name="f183" fmla="*/ f147 1 f88"/>
              <a:gd name="f184" fmla="*/ f148 1 f87"/>
              <a:gd name="f185" fmla="*/ f149 1 f88"/>
              <a:gd name="f186" fmla="*/ f150 1 f87"/>
              <a:gd name="f187" fmla="*/ f151 1 f87"/>
              <a:gd name="f188" fmla="*/ f152 1 f87"/>
              <a:gd name="f189" fmla="*/ f153 1 f87"/>
              <a:gd name="f190" fmla="*/ f124 1 f87"/>
              <a:gd name="f191" fmla="*/ f131 1 f87"/>
              <a:gd name="f192" fmla="*/ f133 1 f87"/>
              <a:gd name="f193" fmla="*/ f134 1 f87"/>
              <a:gd name="f194" fmla="*/ f154 1 f87"/>
              <a:gd name="f195" fmla="*/ f155 1 f88"/>
              <a:gd name="f196" fmla="*/ f158 f78 1"/>
              <a:gd name="f197" fmla="*/ f159 f78 1"/>
              <a:gd name="f198" fmla="*/ f161 f79 1"/>
              <a:gd name="f199" fmla="*/ f160 f79 1"/>
              <a:gd name="f200" fmla="*/ f162 f78 1"/>
              <a:gd name="f201" fmla="*/ f163 f79 1"/>
              <a:gd name="f202" fmla="*/ f164 f78 1"/>
              <a:gd name="f203" fmla="*/ f165 f79 1"/>
              <a:gd name="f204" fmla="*/ f166 f78 1"/>
              <a:gd name="f205" fmla="*/ f167 f79 1"/>
              <a:gd name="f206" fmla="*/ f168 f78 1"/>
              <a:gd name="f207" fmla="*/ f169 f79 1"/>
              <a:gd name="f208" fmla="*/ f170 f78 1"/>
              <a:gd name="f209" fmla="*/ f171 f78 1"/>
              <a:gd name="f210" fmla="*/ f172 f79 1"/>
              <a:gd name="f211" fmla="*/ f173 f79 1"/>
              <a:gd name="f212" fmla="*/ f174 f79 1"/>
              <a:gd name="f213" fmla="*/ f175 f79 1"/>
              <a:gd name="f214" fmla="*/ f176 f78 1"/>
              <a:gd name="f215" fmla="*/ f177 f79 1"/>
              <a:gd name="f216" fmla="*/ f178 f78 1"/>
              <a:gd name="f217" fmla="*/ f179 f79 1"/>
              <a:gd name="f218" fmla="*/ f180 f78 1"/>
              <a:gd name="f219" fmla="*/ f181 f78 1"/>
              <a:gd name="f220" fmla="*/ f182 f79 1"/>
              <a:gd name="f221" fmla="*/ f183 f79 1"/>
              <a:gd name="f222" fmla="*/ f184 f78 1"/>
              <a:gd name="f223" fmla="*/ f185 f79 1"/>
              <a:gd name="f224" fmla="*/ f186 f78 1"/>
              <a:gd name="f225" fmla="*/ f187 f78 1"/>
              <a:gd name="f226" fmla="*/ f188 f78 1"/>
              <a:gd name="f227" fmla="*/ f189 f78 1"/>
              <a:gd name="f228" fmla="*/ f190 f78 1"/>
              <a:gd name="f229" fmla="*/ f191 f78 1"/>
              <a:gd name="f230" fmla="*/ f192 f78 1"/>
              <a:gd name="f231" fmla="*/ f193 f78 1"/>
              <a:gd name="f232" fmla="*/ f194 f78 1"/>
              <a:gd name="f233" fmla="*/ f195 f79 1"/>
            </a:gdLst>
            <a:ahLst/>
            <a:cxnLst>
              <a:cxn ang="3cd4">
                <a:pos x="hc" y="t"/>
              </a:cxn>
              <a:cxn ang="0">
                <a:pos x="r" y="vc"/>
              </a:cxn>
              <a:cxn ang="cd4">
                <a:pos x="hc" y="b"/>
              </a:cxn>
              <a:cxn ang="cd2">
                <a:pos x="l" y="vc"/>
              </a:cxn>
              <a:cxn ang="f123">
                <a:pos x="f200" y="f201"/>
              </a:cxn>
              <a:cxn ang="f123">
                <a:pos x="f202" y="f201"/>
              </a:cxn>
              <a:cxn ang="f123">
                <a:pos x="f202" y="f203"/>
              </a:cxn>
              <a:cxn ang="f123">
                <a:pos x="f204" y="f205"/>
              </a:cxn>
              <a:cxn ang="f123">
                <a:pos x="f206" y="f207"/>
              </a:cxn>
              <a:cxn ang="f123">
                <a:pos x="f208" y="f207"/>
              </a:cxn>
              <a:cxn ang="f123">
                <a:pos x="f209" y="f210"/>
              </a:cxn>
              <a:cxn ang="f123">
                <a:pos x="f202" y="f211"/>
              </a:cxn>
              <a:cxn ang="f123">
                <a:pos x="f202" y="f207"/>
              </a:cxn>
              <a:cxn ang="f123">
                <a:pos x="f202" y="f212"/>
              </a:cxn>
              <a:cxn ang="f123">
                <a:pos x="f202" y="f213"/>
              </a:cxn>
              <a:cxn ang="f123">
                <a:pos x="f214" y="f215"/>
              </a:cxn>
              <a:cxn ang="f123">
                <a:pos x="f216" y="f217"/>
              </a:cxn>
              <a:cxn ang="f123">
                <a:pos x="f218" y="f212"/>
              </a:cxn>
              <a:cxn ang="f123">
                <a:pos x="f219" y="f220"/>
              </a:cxn>
              <a:cxn ang="f123">
                <a:pos x="f219" y="f221"/>
              </a:cxn>
              <a:cxn ang="f123">
                <a:pos x="f222" y="f221"/>
              </a:cxn>
              <a:cxn ang="f123">
                <a:pos x="f222" y="f223"/>
              </a:cxn>
              <a:cxn ang="f123">
                <a:pos x="f224" y="f223"/>
              </a:cxn>
              <a:cxn ang="f123">
                <a:pos x="f224" y="f221"/>
              </a:cxn>
              <a:cxn ang="f123">
                <a:pos x="f225" y="f221"/>
              </a:cxn>
              <a:cxn ang="f123">
                <a:pos x="f225" y="f220"/>
              </a:cxn>
              <a:cxn ang="f123">
                <a:pos x="f226" y="f212"/>
              </a:cxn>
              <a:cxn ang="f123">
                <a:pos x="f227" y="f217"/>
              </a:cxn>
              <a:cxn ang="f123">
                <a:pos x="f228" y="f215"/>
              </a:cxn>
              <a:cxn ang="f123">
                <a:pos x="f200" y="f213"/>
              </a:cxn>
              <a:cxn ang="f123">
                <a:pos x="f200" y="f212"/>
              </a:cxn>
              <a:cxn ang="f123">
                <a:pos x="f200" y="f207"/>
              </a:cxn>
              <a:cxn ang="f123">
                <a:pos x="f200" y="f211"/>
              </a:cxn>
              <a:cxn ang="f123">
                <a:pos x="f229" y="f210"/>
              </a:cxn>
              <a:cxn ang="f123">
                <a:pos x="f230" y="f207"/>
              </a:cxn>
              <a:cxn ang="f123">
                <a:pos x="f231" y="f207"/>
              </a:cxn>
              <a:cxn ang="f123">
                <a:pos x="f232" y="f233"/>
              </a:cxn>
              <a:cxn ang="f123">
                <a:pos x="f200" y="f203"/>
              </a:cxn>
            </a:cxnLst>
            <a:rect l="f196" t="f199" r="f197" b="f198"/>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rgbClr val="F8C95C"/>
          </a:solidFill>
          <a:ln cap="flat">
            <a:noFill/>
            <a:prstDash val="solid"/>
          </a:ln>
        </p:spPr>
        <p:txBody>
          <a:bodyPr vert="horz" wrap="square" lIns="121920" tIns="60960" rIns="121920" bIns="6096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7" name="Frame 17">
            <a:extLst>
              <a:ext uri="{FF2B5EF4-FFF2-40B4-BE49-F238E27FC236}">
                <a16:creationId xmlns:a16="http://schemas.microsoft.com/office/drawing/2014/main" id="{D3ED1EF4-D9E9-7CB2-5D17-8BB2A419007A}"/>
              </a:ext>
            </a:extLst>
          </p:cNvPr>
          <p:cNvSpPr/>
          <p:nvPr/>
        </p:nvSpPr>
        <p:spPr>
          <a:xfrm>
            <a:off x="2692587" y="4453771"/>
            <a:ext cx="508149" cy="508149"/>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val f2"/>
              <a:gd name="f39" fmla="val f3"/>
              <a:gd name="f40" fmla="+- f39 0 f38"/>
              <a:gd name="f41" fmla="*/ f40 1 3240000"/>
              <a:gd name="f42" fmla="*/ f38 1 f41"/>
              <a:gd name="f43" fmla="*/ f39 1 f41"/>
              <a:gd name="f44" fmla="*/ f42 f36 1"/>
              <a:gd name="f45" fmla="*/ f43 f36 1"/>
              <a:gd name="f46" fmla="*/ f43 f37 1"/>
              <a:gd name="f47" fmla="*/ f42 f37 1"/>
            </a:gdLst>
            <a:ahLst/>
            <a:cxnLst>
              <a:cxn ang="3cd4">
                <a:pos x="hc" y="t"/>
              </a:cxn>
              <a:cxn ang="0">
                <a:pos x="r" y="vc"/>
              </a:cxn>
              <a:cxn ang="cd4">
                <a:pos x="hc" y="b"/>
              </a:cxn>
              <a:cxn ang="cd2">
                <a:pos x="l" y="vc"/>
              </a:cxn>
            </a:cxnLst>
            <a:rect l="f44" t="f47" r="f45" b="f46"/>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rgbClr val="F8C95C"/>
          </a:solidFill>
          <a:ln cap="flat">
            <a:noFill/>
            <a:prstDash val="solid"/>
          </a:ln>
        </p:spPr>
        <p:txBody>
          <a:bodyPr vert="horz" wrap="square" lIns="121920" tIns="60960" rIns="121920" bIns="6096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8" name="Teardrop 1">
            <a:extLst>
              <a:ext uri="{FF2B5EF4-FFF2-40B4-BE49-F238E27FC236}">
                <a16:creationId xmlns:a16="http://schemas.microsoft.com/office/drawing/2014/main" id="{7347C39D-3D58-8613-2BE5-21E287167271}"/>
              </a:ext>
            </a:extLst>
          </p:cNvPr>
          <p:cNvSpPr/>
          <p:nvPr/>
        </p:nvSpPr>
        <p:spPr>
          <a:xfrm rot="18805987">
            <a:off x="8443045" y="1379700"/>
            <a:ext cx="551845" cy="546091"/>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val -9451"/>
              <a:gd name="f136" fmla="val 1069973"/>
              <a:gd name="f137" fmla="val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val f2"/>
              <a:gd name="f173" fmla="val f3"/>
              <a:gd name="f174" fmla="val f4"/>
              <a:gd name="f175" fmla="+- f174 0 f172"/>
              <a:gd name="f176" fmla="+- f173 0 f172"/>
              <a:gd name="f177" fmla="*/ f176 1 1807241"/>
              <a:gd name="f178" fmla="*/ f175 1 1788383"/>
              <a:gd name="f179" fmla="*/ f172 1 f177"/>
              <a:gd name="f180" fmla="*/ f173 1 f177"/>
              <a:gd name="f181" fmla="*/ f172 1 f178"/>
              <a:gd name="f182" fmla="*/ f174 1 f178"/>
              <a:gd name="f183" fmla="*/ f179 f170 1"/>
              <a:gd name="f184" fmla="*/ f180 f170 1"/>
              <a:gd name="f185" fmla="*/ f182 f171 1"/>
              <a:gd name="f186" fmla="*/ f181 f171 1"/>
            </a:gdLst>
            <a:ahLst/>
            <a:cxnLst>
              <a:cxn ang="3cd4">
                <a:pos x="hc" y="t"/>
              </a:cxn>
              <a:cxn ang="0">
                <a:pos x="r" y="vc"/>
              </a:cxn>
              <a:cxn ang="cd4">
                <a:pos x="hc" y="b"/>
              </a:cxn>
              <a:cxn ang="cd2">
                <a:pos x="l" y="vc"/>
              </a:cxn>
            </a:cxnLst>
            <a:rect l="f183" t="f186" r="f184" b="f185"/>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9" name="Rectangle 130">
            <a:extLst>
              <a:ext uri="{FF2B5EF4-FFF2-40B4-BE49-F238E27FC236}">
                <a16:creationId xmlns:a16="http://schemas.microsoft.com/office/drawing/2014/main" id="{3EEF69BB-BD96-8EB4-614C-078CF62EEC69}"/>
              </a:ext>
            </a:extLst>
          </p:cNvPr>
          <p:cNvSpPr/>
          <p:nvPr/>
        </p:nvSpPr>
        <p:spPr>
          <a:xfrm>
            <a:off x="9249164" y="1379768"/>
            <a:ext cx="544580" cy="547055"/>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val f2"/>
              <a:gd name="f98" fmla="val f3"/>
              <a:gd name="f99" fmla="val f4"/>
              <a:gd name="f100" fmla="+- f99 0 f97"/>
              <a:gd name="f101" fmla="+- f98 0 f97"/>
              <a:gd name="f102" fmla="*/ f101 1 371900"/>
              <a:gd name="f103" fmla="*/ f100 1 373588"/>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rgbClr val="F8C95C"/>
          </a:solidFill>
          <a:ln cap="flat">
            <a:noFill/>
            <a:prstDash val="solid"/>
          </a:ln>
        </p:spPr>
        <p:txBody>
          <a:bodyPr vert="horz" wrap="square" lIns="121920" tIns="60960" rIns="121920" bIns="6096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20" name="Right Triangle 17">
            <a:extLst>
              <a:ext uri="{FF2B5EF4-FFF2-40B4-BE49-F238E27FC236}">
                <a16:creationId xmlns:a16="http://schemas.microsoft.com/office/drawing/2014/main" id="{E3E6478A-2C64-8C1C-47CB-AE2DBB2F1B87}"/>
              </a:ext>
            </a:extLst>
          </p:cNvPr>
          <p:cNvSpPr/>
          <p:nvPr/>
        </p:nvSpPr>
        <p:spPr>
          <a:xfrm>
            <a:off x="7679825" y="4418368"/>
            <a:ext cx="478145" cy="569329"/>
          </a:xfrm>
          <a:custGeom>
            <a:avLst/>
            <a:gdLst>
              <a:gd name="f0" fmla="val w"/>
              <a:gd name="f1" fmla="val h"/>
              <a:gd name="f2" fmla="val 0"/>
              <a:gd name="f3" fmla="val 2721114"/>
              <a:gd name="f4" fmla="val 3240000"/>
              <a:gd name="f5" fmla="val 1999321"/>
              <a:gd name="f6" fmla="val 2603448"/>
              <a:gd name="f7" fmla="val 2772810"/>
              <a:gd name="f8" fmla="val 2528507"/>
              <a:gd name="f9" fmla="val 2263914"/>
              <a:gd name="f10" fmla="val 2230929"/>
              <a:gd name="f11" fmla="val 2516419"/>
              <a:gd name="f12" fmla="val 2435624"/>
              <a:gd name="f13" fmla="val 2688129"/>
              <a:gd name="f14" fmla="val 2940634"/>
              <a:gd name="f15" fmla="val 3145329"/>
              <a:gd name="f16" fmla="val 2011409"/>
              <a:gd name="f17" fmla="val 1806714"/>
              <a:gd name="f18" fmla="val 1576134"/>
              <a:gd name="f19" fmla="val 17032"/>
              <a:gd name="f20" fmla="val 2276728"/>
              <a:gd name="f21" fmla="val 17033"/>
              <a:gd name="f22" fmla="val 1576135"/>
              <a:gd name="f23" fmla="val 1321887"/>
              <a:gd name="f24" fmla="val 996125"/>
              <a:gd name="f25" fmla="val 2160187"/>
              <a:gd name="f26" fmla="val 1979345"/>
              <a:gd name="f27" fmla="val 2161001"/>
              <a:gd name="f28" fmla="val 1738579"/>
              <a:gd name="f29" fmla="val 2402384"/>
              <a:gd name="f30" fmla="val 2700000"/>
              <a:gd name="f31" fmla="val 2997617"/>
              <a:gd name="f32" fmla="val 3238999"/>
              <a:gd name="f33" fmla="val 3239814"/>
              <a:gd name="f34" fmla="val 1436085"/>
              <a:gd name="f35" fmla="val 2287664"/>
              <a:gd name="f36" fmla="val 888809"/>
              <a:gd name="f37" fmla="*/ f0 1 2721114"/>
              <a:gd name="f38" fmla="*/ f1 1 3240000"/>
              <a:gd name="f39" fmla="val f2"/>
              <a:gd name="f40" fmla="val f3"/>
              <a:gd name="f41" fmla="val f4"/>
              <a:gd name="f42" fmla="+- f41 0 f39"/>
              <a:gd name="f43" fmla="+- f40 0 f39"/>
              <a:gd name="f44" fmla="*/ f43 1 2721114"/>
              <a:gd name="f45" fmla="*/ f42 1 3240000"/>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2721114" h="3240000">
                <a:moveTo>
                  <a:pt x="f5" y="f6"/>
                </a:moveTo>
                <a:lnTo>
                  <a:pt x="f5" y="f7"/>
                </a:lnTo>
                <a:lnTo>
                  <a:pt x="f8" y="f7"/>
                </a:lnTo>
                <a:lnTo>
                  <a:pt x="f8" y="f6"/>
                </a:lnTo>
                <a:close/>
                <a:moveTo>
                  <a:pt x="f9" y="f10"/>
                </a:moveTo>
                <a:cubicBezTo>
                  <a:pt x="f11" y="f10"/>
                  <a:pt x="f3" y="f12"/>
                  <a:pt x="f3" y="f13"/>
                </a:cubicBezTo>
                <a:cubicBezTo>
                  <a:pt x="f3" y="f14"/>
                  <a:pt x="f11" y="f15"/>
                  <a:pt x="f9" y="f15"/>
                </a:cubicBezTo>
                <a:cubicBezTo>
                  <a:pt x="f16" y="f15"/>
                  <a:pt x="f17" y="f14"/>
                  <a:pt x="f17" y="f13"/>
                </a:cubicBezTo>
                <a:cubicBezTo>
                  <a:pt x="f17" y="f12"/>
                  <a:pt x="f16" y="f10"/>
                  <a:pt x="f9" y="f10"/>
                </a:cubicBezTo>
                <a:close/>
                <a:moveTo>
                  <a:pt x="f18" y="f19"/>
                </a:moveTo>
                <a:lnTo>
                  <a:pt x="f20" y="f19"/>
                </a:lnTo>
                <a:lnTo>
                  <a:pt x="f20" y="f21"/>
                </a:lnTo>
                <a:lnTo>
                  <a:pt x="f22" y="f21"/>
                </a:lnTo>
                <a:close/>
                <a:moveTo>
                  <a:pt x="f2" y="f19"/>
                </a:moveTo>
                <a:lnTo>
                  <a:pt x="f23" y="f19"/>
                </a:lnTo>
                <a:lnTo>
                  <a:pt x="f23" y="f24"/>
                </a:lnTo>
                <a:lnTo>
                  <a:pt x="f20" y="f24"/>
                </a:lnTo>
                <a:lnTo>
                  <a:pt x="f20" y="f25"/>
                </a:lnTo>
                <a:cubicBezTo>
                  <a:pt x="f26" y="f27"/>
                  <a:pt x="f28" y="f29"/>
                  <a:pt x="f28" y="f30"/>
                </a:cubicBezTo>
                <a:cubicBezTo>
                  <a:pt x="f28" y="f31"/>
                  <a:pt x="f26" y="f32"/>
                  <a:pt x="f20" y="f33"/>
                </a:cubicBezTo>
                <a:lnTo>
                  <a:pt x="f20" y="f4"/>
                </a:lnTo>
                <a:lnTo>
                  <a:pt x="f2" y="f4"/>
                </a:lnTo>
                <a:close/>
                <a:moveTo>
                  <a:pt x="f34" y="f2"/>
                </a:moveTo>
                <a:lnTo>
                  <a:pt x="f35" y="f36"/>
                </a:lnTo>
                <a:lnTo>
                  <a:pt x="f34" y="f36"/>
                </a:ln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9AADC55A-9695-8DFF-5F50-FC5639181657}"/>
              </a:ext>
            </a:extLst>
          </p:cNvPr>
          <p:cNvSpPr/>
          <p:nvPr/>
        </p:nvSpPr>
        <p:spPr>
          <a:xfrm>
            <a:off x="6804781" y="4418368"/>
            <a:ext cx="478145" cy="569329"/>
          </a:xfrm>
          <a:custGeom>
            <a:avLst/>
            <a:gdLst>
              <a:gd name="f0" fmla="val w"/>
              <a:gd name="f1" fmla="val h"/>
              <a:gd name="f2" fmla="val 0"/>
              <a:gd name="f3" fmla="val 2721114"/>
              <a:gd name="f4" fmla="val 3240000"/>
              <a:gd name="f5" fmla="val 2179233"/>
              <a:gd name="f6" fmla="val 2431577"/>
              <a:gd name="f7" fmla="val 2611489"/>
              <a:gd name="f8" fmla="val 1999321"/>
              <a:gd name="f9" fmla="val 2780851"/>
              <a:gd name="f10" fmla="val 2960763"/>
              <a:gd name="f11" fmla="val 2348595"/>
              <a:gd name="f12" fmla="val 2528507"/>
              <a:gd name="f13" fmla="val 2263914"/>
              <a:gd name="f14" fmla="val 2238970"/>
              <a:gd name="f15" fmla="val 2516419"/>
              <a:gd name="f16" fmla="val 2443665"/>
              <a:gd name="f17" fmla="val 2696170"/>
              <a:gd name="f18" fmla="val 2948675"/>
              <a:gd name="f19" fmla="val 3153370"/>
              <a:gd name="f20" fmla="val 2011409"/>
              <a:gd name="f21" fmla="val 1806714"/>
              <a:gd name="f22" fmla="val 1576134"/>
              <a:gd name="f23" fmla="val 17032"/>
              <a:gd name="f24" fmla="val 2276728"/>
              <a:gd name="f25" fmla="val 17033"/>
              <a:gd name="f26" fmla="val 1576135"/>
              <a:gd name="f27" fmla="val 1321887"/>
              <a:gd name="f28" fmla="val 996125"/>
              <a:gd name="f29" fmla="val 2160187"/>
              <a:gd name="f30" fmla="val 1979345"/>
              <a:gd name="f31" fmla="val 2161001"/>
              <a:gd name="f32" fmla="val 1738579"/>
              <a:gd name="f33" fmla="val 2402384"/>
              <a:gd name="f34" fmla="val 2700000"/>
              <a:gd name="f35" fmla="val 2997617"/>
              <a:gd name="f36" fmla="val 3238999"/>
              <a:gd name="f37" fmla="val 3239814"/>
              <a:gd name="f38" fmla="val 1436085"/>
              <a:gd name="f39" fmla="val 2287664"/>
              <a:gd name="f40" fmla="val 888809"/>
              <a:gd name="f41" fmla="*/ f0 1 2721114"/>
              <a:gd name="f42" fmla="*/ f1 1 3240000"/>
              <a:gd name="f43" fmla="val f2"/>
              <a:gd name="f44" fmla="val f3"/>
              <a:gd name="f45" fmla="val f4"/>
              <a:gd name="f46" fmla="+- f45 0 f43"/>
              <a:gd name="f47" fmla="+- f44 0 f43"/>
              <a:gd name="f48" fmla="*/ f47 1 2721114"/>
              <a:gd name="f49" fmla="*/ f46 1 3240000"/>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72111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4"/>
                  <a:pt x="f3" y="f16"/>
                  <a:pt x="f3" y="f17"/>
                </a:cubicBezTo>
                <a:cubicBezTo>
                  <a:pt x="f3" y="f18"/>
                  <a:pt x="f15" y="f19"/>
                  <a:pt x="f13" y="f19"/>
                </a:cubicBezTo>
                <a:cubicBezTo>
                  <a:pt x="f20" y="f19"/>
                  <a:pt x="f21" y="f18"/>
                  <a:pt x="f21" y="f17"/>
                </a:cubicBezTo>
                <a:cubicBezTo>
                  <a:pt x="f21" y="f16"/>
                  <a:pt x="f20" y="f14"/>
                  <a:pt x="f13" y="f14"/>
                </a:cubicBezTo>
                <a:close/>
                <a:moveTo>
                  <a:pt x="f22" y="f23"/>
                </a:moveTo>
                <a:lnTo>
                  <a:pt x="f24" y="f23"/>
                </a:lnTo>
                <a:lnTo>
                  <a:pt x="f24" y="f25"/>
                </a:lnTo>
                <a:lnTo>
                  <a:pt x="f26" y="f25"/>
                </a:lnTo>
                <a:close/>
                <a:moveTo>
                  <a:pt x="f2" y="f23"/>
                </a:moveTo>
                <a:lnTo>
                  <a:pt x="f27" y="f23"/>
                </a:lnTo>
                <a:lnTo>
                  <a:pt x="f27" y="f28"/>
                </a:lnTo>
                <a:lnTo>
                  <a:pt x="f24" y="f28"/>
                </a:lnTo>
                <a:lnTo>
                  <a:pt x="f24" y="f29"/>
                </a:lnTo>
                <a:cubicBezTo>
                  <a:pt x="f30" y="f31"/>
                  <a:pt x="f32" y="f33"/>
                  <a:pt x="f32" y="f34"/>
                </a:cubicBezTo>
                <a:cubicBezTo>
                  <a:pt x="f32" y="f35"/>
                  <a:pt x="f30" y="f36"/>
                  <a:pt x="f24" y="f37"/>
                </a:cubicBezTo>
                <a:lnTo>
                  <a:pt x="f24" y="f4"/>
                </a:lnTo>
                <a:lnTo>
                  <a:pt x="f2" y="f4"/>
                </a:lnTo>
                <a:close/>
                <a:moveTo>
                  <a:pt x="f38" y="f2"/>
                </a:moveTo>
                <a:lnTo>
                  <a:pt x="f39" y="f40"/>
                </a:lnTo>
                <a:lnTo>
                  <a:pt x="f38" y="f40"/>
                </a:ln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4C9CBC82-1B90-AA78-61F3-1E35F7443475}"/>
              </a:ext>
            </a:extLst>
          </p:cNvPr>
          <p:cNvSpPr/>
          <p:nvPr/>
        </p:nvSpPr>
        <p:spPr>
          <a:xfrm>
            <a:off x="8554857" y="4418368"/>
            <a:ext cx="478145" cy="569329"/>
          </a:xfrm>
          <a:custGeom>
            <a:avLst/>
            <a:gdLst>
              <a:gd name="f0" fmla="val w"/>
              <a:gd name="f1" fmla="val h"/>
              <a:gd name="f2" fmla="val 0"/>
              <a:gd name="f3" fmla="val 2721114"/>
              <a:gd name="f4" fmla="val 3240000"/>
              <a:gd name="f5" fmla="val 2136698"/>
              <a:gd name="f6" fmla="val 2449196"/>
              <a:gd name="f7" fmla="val 2016940"/>
              <a:gd name="f8" fmla="val 2568954"/>
              <a:gd name="f9" fmla="val 2144156"/>
              <a:gd name="f10" fmla="val 2696170"/>
              <a:gd name="f11" fmla="val 2823386"/>
              <a:gd name="f12" fmla="val 2943144"/>
              <a:gd name="f13" fmla="val 2263914"/>
              <a:gd name="f14" fmla="val 2815928"/>
              <a:gd name="f15" fmla="val 2391130"/>
              <a:gd name="f16" fmla="val 2510888"/>
              <a:gd name="f17" fmla="val 2383672"/>
              <a:gd name="f18" fmla="val 2576412"/>
              <a:gd name="f19" fmla="val 2238970"/>
              <a:gd name="f20" fmla="val 2516419"/>
              <a:gd name="f21" fmla="val 2443665"/>
              <a:gd name="f22" fmla="val 2948675"/>
              <a:gd name="f23" fmla="val 3153370"/>
              <a:gd name="f24" fmla="val 2011409"/>
              <a:gd name="f25" fmla="val 1806714"/>
              <a:gd name="f26" fmla="val 1576134"/>
              <a:gd name="f27" fmla="val 17032"/>
              <a:gd name="f28" fmla="val 2276728"/>
              <a:gd name="f29" fmla="val 17033"/>
              <a:gd name="f30" fmla="val 1576135"/>
              <a:gd name="f31" fmla="val 1321887"/>
              <a:gd name="f32" fmla="val 996125"/>
              <a:gd name="f33" fmla="val 2160187"/>
              <a:gd name="f34" fmla="val 1979345"/>
              <a:gd name="f35" fmla="val 2161001"/>
              <a:gd name="f36" fmla="val 1738579"/>
              <a:gd name="f37" fmla="val 2402384"/>
              <a:gd name="f38" fmla="val 2700000"/>
              <a:gd name="f39" fmla="val 2997617"/>
              <a:gd name="f40" fmla="val 3238999"/>
              <a:gd name="f41" fmla="val 3239814"/>
              <a:gd name="f42" fmla="val 1436085"/>
              <a:gd name="f43" fmla="val 2287664"/>
              <a:gd name="f44" fmla="val 888809"/>
              <a:gd name="f45" fmla="*/ f0 1 2721114"/>
              <a:gd name="f46" fmla="*/ f1 1 3240000"/>
              <a:gd name="f47" fmla="val f2"/>
              <a:gd name="f48" fmla="val f3"/>
              <a:gd name="f49" fmla="val f4"/>
              <a:gd name="f50" fmla="+- f49 0 f47"/>
              <a:gd name="f51" fmla="+- f48 0 f47"/>
              <a:gd name="f52" fmla="*/ f51 1 2721114"/>
              <a:gd name="f53" fmla="*/ f50 1 3240000"/>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2721114" h="3240000">
                <a:moveTo>
                  <a:pt x="f5" y="f6"/>
                </a:moveTo>
                <a:lnTo>
                  <a:pt x="f7" y="f8"/>
                </a:lnTo>
                <a:lnTo>
                  <a:pt x="f9" y="f10"/>
                </a:lnTo>
                <a:lnTo>
                  <a:pt x="f7" y="f11"/>
                </a:lnTo>
                <a:lnTo>
                  <a:pt x="f5" y="f12"/>
                </a:lnTo>
                <a:lnTo>
                  <a:pt x="f13" y="f14"/>
                </a:lnTo>
                <a:lnTo>
                  <a:pt x="f15" y="f12"/>
                </a:lnTo>
                <a:lnTo>
                  <a:pt x="f16" y="f11"/>
                </a:lnTo>
                <a:lnTo>
                  <a:pt x="f17" y="f10"/>
                </a:lnTo>
                <a:lnTo>
                  <a:pt x="f16" y="f8"/>
                </a:lnTo>
                <a:lnTo>
                  <a:pt x="f15" y="f6"/>
                </a:lnTo>
                <a:lnTo>
                  <a:pt x="f13" y="f18"/>
                </a:lnTo>
                <a:close/>
                <a:moveTo>
                  <a:pt x="f13" y="f19"/>
                </a:moveTo>
                <a:cubicBezTo>
                  <a:pt x="f20" y="f19"/>
                  <a:pt x="f3" y="f21"/>
                  <a:pt x="f3" y="f10"/>
                </a:cubicBezTo>
                <a:cubicBezTo>
                  <a:pt x="f3" y="f22"/>
                  <a:pt x="f20" y="f23"/>
                  <a:pt x="f13" y="f23"/>
                </a:cubicBezTo>
                <a:cubicBezTo>
                  <a:pt x="f24" y="f23"/>
                  <a:pt x="f25" y="f22"/>
                  <a:pt x="f25" y="f10"/>
                </a:cubicBezTo>
                <a:cubicBezTo>
                  <a:pt x="f25" y="f21"/>
                  <a:pt x="f24" y="f19"/>
                  <a:pt x="f13" y="f19"/>
                </a:cubicBezTo>
                <a:close/>
                <a:moveTo>
                  <a:pt x="f26" y="f27"/>
                </a:moveTo>
                <a:lnTo>
                  <a:pt x="f28" y="f27"/>
                </a:lnTo>
                <a:lnTo>
                  <a:pt x="f28" y="f29"/>
                </a:lnTo>
                <a:lnTo>
                  <a:pt x="f30" y="f29"/>
                </a:lnTo>
                <a:close/>
                <a:moveTo>
                  <a:pt x="f2" y="f27"/>
                </a:moveTo>
                <a:lnTo>
                  <a:pt x="f31" y="f27"/>
                </a:lnTo>
                <a:lnTo>
                  <a:pt x="f31" y="f32"/>
                </a:lnTo>
                <a:lnTo>
                  <a:pt x="f28" y="f32"/>
                </a:lnTo>
                <a:lnTo>
                  <a:pt x="f28" y="f33"/>
                </a:lnTo>
                <a:cubicBezTo>
                  <a:pt x="f34" y="f35"/>
                  <a:pt x="f36" y="f37"/>
                  <a:pt x="f36" y="f38"/>
                </a:cubicBezTo>
                <a:cubicBezTo>
                  <a:pt x="f36" y="f39"/>
                  <a:pt x="f34" y="f40"/>
                  <a:pt x="f28" y="f41"/>
                </a:cubicBezTo>
                <a:lnTo>
                  <a:pt x="f28" y="f4"/>
                </a:lnTo>
                <a:lnTo>
                  <a:pt x="f2" y="f4"/>
                </a:lnTo>
                <a:close/>
                <a:moveTo>
                  <a:pt x="f42" y="f2"/>
                </a:moveTo>
                <a:lnTo>
                  <a:pt x="f43" y="f44"/>
                </a:lnTo>
                <a:lnTo>
                  <a:pt x="f42" y="f44"/>
                </a:ln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23" name="Oval 44">
            <a:extLst>
              <a:ext uri="{FF2B5EF4-FFF2-40B4-BE49-F238E27FC236}">
                <a16:creationId xmlns:a16="http://schemas.microsoft.com/office/drawing/2014/main" id="{AAE9E6D8-824A-DBA3-FB32-C7F054158939}"/>
              </a:ext>
            </a:extLst>
          </p:cNvPr>
          <p:cNvSpPr/>
          <p:nvPr/>
        </p:nvSpPr>
        <p:spPr>
          <a:xfrm>
            <a:off x="9429901" y="4418368"/>
            <a:ext cx="478145" cy="569329"/>
          </a:xfrm>
          <a:custGeom>
            <a:avLst/>
            <a:gdLst>
              <a:gd name="f0" fmla="val w"/>
              <a:gd name="f1" fmla="val h"/>
              <a:gd name="f2" fmla="val 0"/>
              <a:gd name="f3" fmla="val 2721114"/>
              <a:gd name="f4" fmla="val 3240000"/>
              <a:gd name="f5" fmla="val 2519839"/>
              <a:gd name="f6" fmla="val 2469622"/>
              <a:gd name="f7" fmla="val 2201779"/>
              <a:gd name="f8" fmla="val 2787682"/>
              <a:gd name="f9" fmla="val 2003023"/>
              <a:gd name="f10" fmla="val 2588926"/>
              <a:gd name="f11" fmla="val 1901669"/>
              <a:gd name="f12" fmla="val 2690281"/>
              <a:gd name="f13" fmla="val 2203868"/>
              <a:gd name="f14" fmla="val 2992480"/>
              <a:gd name="f15" fmla="val 2305222"/>
              <a:gd name="f16" fmla="val 2891125"/>
              <a:gd name="f17" fmla="val 2303133"/>
              <a:gd name="f18" fmla="val 2889037"/>
              <a:gd name="f19" fmla="val 2621194"/>
              <a:gd name="f20" fmla="val 2570977"/>
              <a:gd name="f21" fmla="val 2263914"/>
              <a:gd name="f22" fmla="val 2238970"/>
              <a:gd name="f23" fmla="val 2516419"/>
              <a:gd name="f24" fmla="val 2443665"/>
              <a:gd name="f25" fmla="val 2696170"/>
              <a:gd name="f26" fmla="val 2948675"/>
              <a:gd name="f27" fmla="val 3153370"/>
              <a:gd name="f28" fmla="val 2011409"/>
              <a:gd name="f29" fmla="val 1806714"/>
              <a:gd name="f30" fmla="val 1576134"/>
              <a:gd name="f31" fmla="val 17032"/>
              <a:gd name="f32" fmla="val 2276728"/>
              <a:gd name="f33" fmla="val 17033"/>
              <a:gd name="f34" fmla="val 1576135"/>
              <a:gd name="f35" fmla="val 1321887"/>
              <a:gd name="f36" fmla="val 996125"/>
              <a:gd name="f37" fmla="val 2160187"/>
              <a:gd name="f38" fmla="val 1979345"/>
              <a:gd name="f39" fmla="val 2161001"/>
              <a:gd name="f40" fmla="val 1738579"/>
              <a:gd name="f41" fmla="val 2402384"/>
              <a:gd name="f42" fmla="val 2700000"/>
              <a:gd name="f43" fmla="val 2997617"/>
              <a:gd name="f44" fmla="val 3238999"/>
              <a:gd name="f45" fmla="val 3239814"/>
              <a:gd name="f46" fmla="val 1436085"/>
              <a:gd name="f47" fmla="val 2287664"/>
              <a:gd name="f48" fmla="val 888809"/>
              <a:gd name="f49" fmla="*/ f0 1 2721114"/>
              <a:gd name="f50" fmla="*/ f1 1 3240000"/>
              <a:gd name="f51" fmla="val f2"/>
              <a:gd name="f52" fmla="val f3"/>
              <a:gd name="f53" fmla="val f4"/>
              <a:gd name="f54" fmla="+- f53 0 f51"/>
              <a:gd name="f55" fmla="+- f52 0 f51"/>
              <a:gd name="f56" fmla="*/ f55 1 2721114"/>
              <a:gd name="f57" fmla="*/ f54 1 324000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2721114" h="3240000">
                <a:moveTo>
                  <a:pt x="f5" y="f6"/>
                </a:moveTo>
                <a:lnTo>
                  <a:pt x="f7" y="f8"/>
                </a:lnTo>
                <a:lnTo>
                  <a:pt x="f9" y="f10"/>
                </a:lnTo>
                <a:lnTo>
                  <a:pt x="f11" y="f12"/>
                </a:lnTo>
                <a:lnTo>
                  <a:pt x="f13" y="f14"/>
                </a:lnTo>
                <a:lnTo>
                  <a:pt x="f15" y="f16"/>
                </a:lnTo>
                <a:lnTo>
                  <a:pt x="f17" y="f18"/>
                </a:lnTo>
                <a:lnTo>
                  <a:pt x="f19" y="f20"/>
                </a:lnTo>
                <a:close/>
                <a:moveTo>
                  <a:pt x="f21" y="f22"/>
                </a:moveTo>
                <a:cubicBezTo>
                  <a:pt x="f23" y="f22"/>
                  <a:pt x="f3" y="f24"/>
                  <a:pt x="f3" y="f25"/>
                </a:cubicBezTo>
                <a:cubicBezTo>
                  <a:pt x="f3" y="f26"/>
                  <a:pt x="f23" y="f27"/>
                  <a:pt x="f21" y="f27"/>
                </a:cubicBezTo>
                <a:cubicBezTo>
                  <a:pt x="f28" y="f27"/>
                  <a:pt x="f29" y="f26"/>
                  <a:pt x="f29" y="f25"/>
                </a:cubicBezTo>
                <a:cubicBezTo>
                  <a:pt x="f29" y="f24"/>
                  <a:pt x="f28" y="f22"/>
                  <a:pt x="f21" y="f22"/>
                </a:cubicBezTo>
                <a:close/>
                <a:moveTo>
                  <a:pt x="f30" y="f31"/>
                </a:moveTo>
                <a:lnTo>
                  <a:pt x="f32" y="f31"/>
                </a:lnTo>
                <a:lnTo>
                  <a:pt x="f32" y="f33"/>
                </a:lnTo>
                <a:lnTo>
                  <a:pt x="f34" y="f33"/>
                </a:lnTo>
                <a:close/>
                <a:moveTo>
                  <a:pt x="f2" y="f31"/>
                </a:moveTo>
                <a:lnTo>
                  <a:pt x="f35" y="f31"/>
                </a:lnTo>
                <a:lnTo>
                  <a:pt x="f35" y="f36"/>
                </a:lnTo>
                <a:lnTo>
                  <a:pt x="f32" y="f36"/>
                </a:lnTo>
                <a:lnTo>
                  <a:pt x="f32" y="f37"/>
                </a:lnTo>
                <a:cubicBezTo>
                  <a:pt x="f38" y="f39"/>
                  <a:pt x="f40" y="f41"/>
                  <a:pt x="f40" y="f42"/>
                </a:cubicBezTo>
                <a:cubicBezTo>
                  <a:pt x="f40" y="f43"/>
                  <a:pt x="f38" y="f44"/>
                  <a:pt x="f32" y="f45"/>
                </a:cubicBezTo>
                <a:lnTo>
                  <a:pt x="f32" y="f4"/>
                </a:lnTo>
                <a:lnTo>
                  <a:pt x="f2" y="f4"/>
                </a:lnTo>
                <a:close/>
                <a:moveTo>
                  <a:pt x="f46" y="f2"/>
                </a:moveTo>
                <a:lnTo>
                  <a:pt x="f47" y="f48"/>
                </a:lnTo>
                <a:lnTo>
                  <a:pt x="f46" y="f48"/>
                </a:lnTo>
                <a:close/>
              </a:path>
            </a:pathLst>
          </a:custGeom>
          <a:solidFill>
            <a:srgbClr val="F8C95C"/>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24" name="Google Shape;6000;p67">
            <a:extLst>
              <a:ext uri="{FF2B5EF4-FFF2-40B4-BE49-F238E27FC236}">
                <a16:creationId xmlns:a16="http://schemas.microsoft.com/office/drawing/2014/main" id="{356012A9-2939-BA2E-AD72-7C3F8930AAAD}"/>
              </a:ext>
            </a:extLst>
          </p:cNvPr>
          <p:cNvSpPr/>
          <p:nvPr/>
        </p:nvSpPr>
        <p:spPr>
          <a:xfrm>
            <a:off x="2667535" y="1319122"/>
            <a:ext cx="604247" cy="616476"/>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F8C95C"/>
          </a:solid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nvGrpSpPr>
          <p:cNvPr id="25" name="Google Shape;6029;p67">
            <a:extLst>
              <a:ext uri="{FF2B5EF4-FFF2-40B4-BE49-F238E27FC236}">
                <a16:creationId xmlns:a16="http://schemas.microsoft.com/office/drawing/2014/main" id="{EB7830EF-822E-4248-80D2-7597F4D2DDF2}"/>
              </a:ext>
            </a:extLst>
          </p:cNvPr>
          <p:cNvGrpSpPr/>
          <p:nvPr/>
        </p:nvGrpSpPr>
        <p:grpSpPr>
          <a:xfrm>
            <a:off x="7684150" y="5260249"/>
            <a:ext cx="404152" cy="560233"/>
            <a:chOff x="7025856" y="4064928"/>
            <a:chExt cx="303114" cy="420175"/>
          </a:xfrm>
          <a:solidFill>
            <a:srgbClr val="F8C95C"/>
          </a:solidFill>
        </p:grpSpPr>
        <p:sp>
          <p:nvSpPr>
            <p:cNvPr id="26" name="Google Shape;6030;p67">
              <a:extLst>
                <a:ext uri="{FF2B5EF4-FFF2-40B4-BE49-F238E27FC236}">
                  <a16:creationId xmlns:a16="http://schemas.microsoft.com/office/drawing/2014/main" id="{B0C98D5D-B9B5-AB86-C8D9-433FAC9F86FE}"/>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val f2"/>
                <a:gd name="f18" fmla="val f3"/>
                <a:gd name="f19" fmla="val f4"/>
                <a:gd name="f20" fmla="+- f19 0 f17"/>
                <a:gd name="f21" fmla="+- f18 0 f17"/>
                <a:gd name="f22" fmla="*/ f21 1 4159"/>
                <a:gd name="f23" fmla="*/ f20 1 494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7" name="Google Shape;6031;p67">
              <a:extLst>
                <a:ext uri="{FF2B5EF4-FFF2-40B4-BE49-F238E27FC236}">
                  <a16:creationId xmlns:a16="http://schemas.microsoft.com/office/drawing/2014/main" id="{C519F471-7C1E-508B-943F-49BC673D7CC5}"/>
                </a:ext>
              </a:extLst>
            </p:cNvPr>
            <p:cNvSpPr/>
            <p:nvPr/>
          </p:nvSpPr>
          <p:spPr>
            <a:xfrm>
              <a:off x="7163793" y="4172580"/>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val f2"/>
                <a:gd name="f21" fmla="val f3"/>
                <a:gd name="f22" fmla="val f4"/>
                <a:gd name="f23" fmla="+- f22 0 f20"/>
                <a:gd name="f24" fmla="+- f21 0 f20"/>
                <a:gd name="f25" fmla="*/ f24 1 883"/>
                <a:gd name="f26" fmla="*/ f23 1 252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8" name="Google Shape;6032;p67">
              <a:extLst>
                <a:ext uri="{FF2B5EF4-FFF2-40B4-BE49-F238E27FC236}">
                  <a16:creationId xmlns:a16="http://schemas.microsoft.com/office/drawing/2014/main" id="{67839475-547A-52B3-BE29-947CD16FEA6D}"/>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val f2"/>
                <a:gd name="f17" fmla="val f3"/>
                <a:gd name="f18" fmla="val f4"/>
                <a:gd name="f19" fmla="+- f18 0 f16"/>
                <a:gd name="f20" fmla="+- f17 0 f16"/>
                <a:gd name="f21" fmla="*/ f20 1 4128"/>
                <a:gd name="f22" fmla="*/ f19 1 4916"/>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9" name="Google Shape;6033;p67">
              <a:extLst>
                <a:ext uri="{FF2B5EF4-FFF2-40B4-BE49-F238E27FC236}">
                  <a16:creationId xmlns:a16="http://schemas.microsoft.com/office/drawing/2014/main" id="{2A5E7A4A-4E8F-6F78-4FF3-A05A734EB80A}"/>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val f2"/>
                <a:gd name="f23" fmla="val f3"/>
                <a:gd name="f24" fmla="val f4"/>
                <a:gd name="f25" fmla="+- f24 0 f22"/>
                <a:gd name="f26" fmla="+- f23 0 f22"/>
                <a:gd name="f27" fmla="*/ f26 1 9137"/>
                <a:gd name="f28" fmla="*/ f25 1 683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30" name="Google Shape;6066;p67">
            <a:extLst>
              <a:ext uri="{FF2B5EF4-FFF2-40B4-BE49-F238E27FC236}">
                <a16:creationId xmlns:a16="http://schemas.microsoft.com/office/drawing/2014/main" id="{882266A2-2D5C-EEBE-74A2-659212663645}"/>
              </a:ext>
            </a:extLst>
          </p:cNvPr>
          <p:cNvGrpSpPr/>
          <p:nvPr/>
        </p:nvGrpSpPr>
        <p:grpSpPr>
          <a:xfrm>
            <a:off x="2630140" y="2241243"/>
            <a:ext cx="644200" cy="641017"/>
            <a:chOff x="3235348" y="1800673"/>
            <a:chExt cx="483150" cy="480763"/>
          </a:xfrm>
          <a:solidFill>
            <a:srgbClr val="F8C95C"/>
          </a:solidFill>
        </p:grpSpPr>
        <p:sp>
          <p:nvSpPr>
            <p:cNvPr id="31" name="Google Shape;6067;p67">
              <a:extLst>
                <a:ext uri="{FF2B5EF4-FFF2-40B4-BE49-F238E27FC236}">
                  <a16:creationId xmlns:a16="http://schemas.microsoft.com/office/drawing/2014/main" id="{64264571-B5C8-9038-2AF2-5AD010B3C23F}"/>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2" name="Google Shape;6068;p67">
              <a:extLst>
                <a:ext uri="{FF2B5EF4-FFF2-40B4-BE49-F238E27FC236}">
                  <a16:creationId xmlns:a16="http://schemas.microsoft.com/office/drawing/2014/main" id="{8F08C7E6-A63A-50F2-D985-BE4095E79813}"/>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33" name="Google Shape;5976;p67">
            <a:extLst>
              <a:ext uri="{FF2B5EF4-FFF2-40B4-BE49-F238E27FC236}">
                <a16:creationId xmlns:a16="http://schemas.microsoft.com/office/drawing/2014/main" id="{67D9E118-4C67-4D24-9B85-58BF1A3E9ADB}"/>
              </a:ext>
            </a:extLst>
          </p:cNvPr>
          <p:cNvGrpSpPr/>
          <p:nvPr/>
        </p:nvGrpSpPr>
        <p:grpSpPr>
          <a:xfrm>
            <a:off x="2716228" y="5459270"/>
            <a:ext cx="495396" cy="442068"/>
            <a:chOff x="3299914" y="4214195"/>
            <a:chExt cx="371547" cy="331551"/>
          </a:xfrm>
          <a:solidFill>
            <a:srgbClr val="F8C95C"/>
          </a:solidFill>
        </p:grpSpPr>
        <p:sp>
          <p:nvSpPr>
            <p:cNvPr id="34" name="Google Shape;5977;p67">
              <a:extLst>
                <a:ext uri="{FF2B5EF4-FFF2-40B4-BE49-F238E27FC236}">
                  <a16:creationId xmlns:a16="http://schemas.microsoft.com/office/drawing/2014/main" id="{B03D4E62-C78F-700B-5F41-EB3FE93974A6}"/>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val f2"/>
                <a:gd name="f28" fmla="val f3"/>
                <a:gd name="f29" fmla="val f4"/>
                <a:gd name="f30" fmla="+- f29 0 f27"/>
                <a:gd name="f31" fmla="+- f28 0 f27"/>
                <a:gd name="f32" fmla="*/ f31 1 9673"/>
                <a:gd name="f33" fmla="*/ f30 1 9571"/>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5" name="Google Shape;5978;p67">
              <a:extLst>
                <a:ext uri="{FF2B5EF4-FFF2-40B4-BE49-F238E27FC236}">
                  <a16:creationId xmlns:a16="http://schemas.microsoft.com/office/drawing/2014/main" id="{4C2E1177-8028-134F-0F16-3C5B51DF8495}"/>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val f2"/>
                <a:gd name="f46" fmla="val f3"/>
                <a:gd name="f47" fmla="+- f46 0 f45"/>
                <a:gd name="f48" fmla="*/ f47 1 4758"/>
                <a:gd name="f49" fmla="*/ f45 1 f48"/>
                <a:gd name="f50" fmla="*/ f46 1 f48"/>
                <a:gd name="f51" fmla="*/ f49 f43 1"/>
                <a:gd name="f52" fmla="*/ f50 f43 1"/>
                <a:gd name="f53" fmla="*/ f50 f44 1"/>
                <a:gd name="f54" fmla="*/ f49 f44 1"/>
              </a:gdLst>
              <a:ahLst/>
              <a:cxnLst>
                <a:cxn ang="3cd4">
                  <a:pos x="hc" y="t"/>
                </a:cxn>
                <a:cxn ang="0">
                  <a:pos x="r" y="vc"/>
                </a:cxn>
                <a:cxn ang="cd4">
                  <a:pos x="hc" y="b"/>
                </a:cxn>
                <a:cxn ang="cd2">
                  <a:pos x="l" y="vc"/>
                </a:cxn>
              </a:cxnLst>
              <a:rect l="f51" t="f54" r="f52" b="f53"/>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6" name="Google Shape;5979;p67">
              <a:extLst>
                <a:ext uri="{FF2B5EF4-FFF2-40B4-BE49-F238E27FC236}">
                  <a16:creationId xmlns:a16="http://schemas.microsoft.com/office/drawing/2014/main" id="{482C768E-9381-0572-0DD4-B8CEC4E31802}"/>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val f2"/>
                <a:gd name="f20" fmla="val f3"/>
                <a:gd name="f21" fmla="val f4"/>
                <a:gd name="f22" fmla="+- f21 0 f19"/>
                <a:gd name="f23" fmla="+- f20 0 f19"/>
                <a:gd name="f24" fmla="*/ f23 1 3120"/>
                <a:gd name="f25" fmla="*/ f22 1 1828"/>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37" name="Google Shape;5989;p67">
            <a:extLst>
              <a:ext uri="{FF2B5EF4-FFF2-40B4-BE49-F238E27FC236}">
                <a16:creationId xmlns:a16="http://schemas.microsoft.com/office/drawing/2014/main" id="{1102D96B-CF9F-D61F-91BE-54F5127964A2}"/>
              </a:ext>
            </a:extLst>
          </p:cNvPr>
          <p:cNvGrpSpPr/>
          <p:nvPr/>
        </p:nvGrpSpPr>
        <p:grpSpPr>
          <a:xfrm>
            <a:off x="6749048" y="5342312"/>
            <a:ext cx="496544" cy="485827"/>
            <a:chOff x="6324529" y="4126476"/>
            <a:chExt cx="372408" cy="364370"/>
          </a:xfrm>
          <a:solidFill>
            <a:srgbClr val="F8C95C"/>
          </a:solidFill>
        </p:grpSpPr>
        <p:sp>
          <p:nvSpPr>
            <p:cNvPr id="38" name="Google Shape;5990;p67">
              <a:extLst>
                <a:ext uri="{FF2B5EF4-FFF2-40B4-BE49-F238E27FC236}">
                  <a16:creationId xmlns:a16="http://schemas.microsoft.com/office/drawing/2014/main" id="{6ABB2BFD-5F5E-87A6-3400-35E97B5DEF6F}"/>
                </a:ext>
              </a:extLst>
            </p:cNvPr>
            <p:cNvSpPr/>
            <p:nvPr/>
          </p:nvSpPr>
          <p:spPr>
            <a:xfrm>
              <a:off x="6440210" y="4126476"/>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val f2"/>
                <a:gd name="f26" fmla="val f3"/>
                <a:gd name="f27" fmla="val f4"/>
                <a:gd name="f28" fmla="+- f27 0 f25"/>
                <a:gd name="f29" fmla="+- f26 0 f25"/>
                <a:gd name="f30" fmla="*/ f29 1 4254"/>
                <a:gd name="f31" fmla="*/ f28 1 421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9" name="Google Shape;5991;p67">
              <a:extLst>
                <a:ext uri="{FF2B5EF4-FFF2-40B4-BE49-F238E27FC236}">
                  <a16:creationId xmlns:a16="http://schemas.microsoft.com/office/drawing/2014/main" id="{569577F2-544C-F06E-92EF-D661037E049A}"/>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val f2"/>
                <a:gd name="f24" fmla="val f3"/>
                <a:gd name="f25" fmla="val f4"/>
                <a:gd name="f26" fmla="+- f25 0 f23"/>
                <a:gd name="f27" fmla="+- f24 0 f23"/>
                <a:gd name="f28" fmla="*/ f27 1 4285"/>
                <a:gd name="f29" fmla="*/ f26 1 421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0" name="Google Shape;5992;p67">
              <a:extLst>
                <a:ext uri="{FF2B5EF4-FFF2-40B4-BE49-F238E27FC236}">
                  <a16:creationId xmlns:a16="http://schemas.microsoft.com/office/drawing/2014/main" id="{9EDB65C1-E2BE-BAEB-95BE-2FB5A0F08676}"/>
                </a:ext>
              </a:extLst>
            </p:cNvPr>
            <p:cNvSpPr/>
            <p:nvPr/>
          </p:nvSpPr>
          <p:spPr>
            <a:xfrm>
              <a:off x="6324529" y="4198577"/>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val f2"/>
                <a:gd name="f52" fmla="val f3"/>
                <a:gd name="f53" fmla="val f4"/>
                <a:gd name="f54" fmla="+- f53 0 f51"/>
                <a:gd name="f55" fmla="+- f52 0 f51"/>
                <a:gd name="f56" fmla="*/ f55 1 10492"/>
                <a:gd name="f57" fmla="*/ f54 1 10187"/>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41" name="Google Shape;6007;p67">
            <a:extLst>
              <a:ext uri="{FF2B5EF4-FFF2-40B4-BE49-F238E27FC236}">
                <a16:creationId xmlns:a16="http://schemas.microsoft.com/office/drawing/2014/main" id="{9F8BA5E7-FAA9-A95A-F88E-998D40C45D97}"/>
              </a:ext>
            </a:extLst>
          </p:cNvPr>
          <p:cNvGrpSpPr/>
          <p:nvPr/>
        </p:nvGrpSpPr>
        <p:grpSpPr>
          <a:xfrm>
            <a:off x="3601904" y="5383072"/>
            <a:ext cx="469684" cy="475695"/>
            <a:chOff x="3964170" y="4157045"/>
            <a:chExt cx="352263" cy="356771"/>
          </a:xfrm>
          <a:solidFill>
            <a:srgbClr val="F8C95C"/>
          </a:solidFill>
        </p:grpSpPr>
        <p:sp>
          <p:nvSpPr>
            <p:cNvPr id="42" name="Google Shape;6008;p67">
              <a:extLst>
                <a:ext uri="{FF2B5EF4-FFF2-40B4-BE49-F238E27FC236}">
                  <a16:creationId xmlns:a16="http://schemas.microsoft.com/office/drawing/2014/main" id="{58322650-754C-07BB-4E2E-157EC08C6F15}"/>
                </a:ext>
              </a:extLst>
            </p:cNvPr>
            <p:cNvSpPr/>
            <p:nvPr/>
          </p:nvSpPr>
          <p:spPr>
            <a:xfrm>
              <a:off x="3964170"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val f2"/>
                <a:gd name="f291" fmla="val f3"/>
                <a:gd name="f292" fmla="val f4"/>
                <a:gd name="f293" fmla="+- f292 0 f290"/>
                <a:gd name="f294" fmla="+- f291 0 f290"/>
                <a:gd name="f295" fmla="*/ f294 1 12278"/>
                <a:gd name="f296" fmla="*/ f293 1 12435"/>
                <a:gd name="f297" fmla="*/ f290 1 f295"/>
                <a:gd name="f298" fmla="*/ f291 1 f295"/>
                <a:gd name="f299" fmla="*/ f290 1 f296"/>
                <a:gd name="f300" fmla="*/ f292 1 f296"/>
                <a:gd name="f301" fmla="*/ f297 f288 1"/>
                <a:gd name="f302" fmla="*/ f298 f288 1"/>
                <a:gd name="f303" fmla="*/ f300 f289 1"/>
                <a:gd name="f304" fmla="*/ f299 f289 1"/>
              </a:gdLst>
              <a:ahLst/>
              <a:cxnLst>
                <a:cxn ang="3cd4">
                  <a:pos x="hc" y="t"/>
                </a:cxn>
                <a:cxn ang="0">
                  <a:pos x="r" y="vc"/>
                </a:cxn>
                <a:cxn ang="cd4">
                  <a:pos x="hc" y="b"/>
                </a:cxn>
                <a:cxn ang="cd2">
                  <a:pos x="l" y="vc"/>
                </a:cxn>
              </a:cxnLst>
              <a:rect l="f301" t="f304" r="f302" b="f303"/>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3" name="Google Shape;6009;p67">
              <a:extLst>
                <a:ext uri="{FF2B5EF4-FFF2-40B4-BE49-F238E27FC236}">
                  <a16:creationId xmlns:a16="http://schemas.microsoft.com/office/drawing/2014/main" id="{067CBED4-9B13-17A7-0D4E-43A7E46E2436}"/>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val f2"/>
                <a:gd name="f24" fmla="val f3"/>
                <a:gd name="f25" fmla="val f4"/>
                <a:gd name="f26" fmla="+- f25 0 f23"/>
                <a:gd name="f27" fmla="+- f24 0 f23"/>
                <a:gd name="f28" fmla="*/ f27 1 2521"/>
                <a:gd name="f29" fmla="*/ f26 1 249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44" name="Google Shape;6018;p67">
            <a:extLst>
              <a:ext uri="{FF2B5EF4-FFF2-40B4-BE49-F238E27FC236}">
                <a16:creationId xmlns:a16="http://schemas.microsoft.com/office/drawing/2014/main" id="{902060B2-FDA1-32CC-62AD-9BEC2B65C72D}"/>
              </a:ext>
            </a:extLst>
          </p:cNvPr>
          <p:cNvGrpSpPr/>
          <p:nvPr/>
        </p:nvGrpSpPr>
        <p:grpSpPr>
          <a:xfrm>
            <a:off x="8537578" y="5405029"/>
            <a:ext cx="486936" cy="443569"/>
            <a:chOff x="7665927" y="4173513"/>
            <a:chExt cx="365202" cy="332677"/>
          </a:xfrm>
          <a:solidFill>
            <a:srgbClr val="F8C95C"/>
          </a:solidFill>
        </p:grpSpPr>
        <p:sp>
          <p:nvSpPr>
            <p:cNvPr id="45" name="Google Shape;6019;p67">
              <a:extLst>
                <a:ext uri="{FF2B5EF4-FFF2-40B4-BE49-F238E27FC236}">
                  <a16:creationId xmlns:a16="http://schemas.microsoft.com/office/drawing/2014/main" id="{4B358EB5-B5B0-CD5C-1026-061F84FD3A84}"/>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val f2"/>
                <a:gd name="f28" fmla="val f3"/>
                <a:gd name="f29" fmla="val f4"/>
                <a:gd name="f30" fmla="+- f29 0 f27"/>
                <a:gd name="f31" fmla="+- f28 0 f27"/>
                <a:gd name="f32" fmla="*/ f31 1 12005"/>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6" name="Google Shape;6020;p67">
              <a:extLst>
                <a:ext uri="{FF2B5EF4-FFF2-40B4-BE49-F238E27FC236}">
                  <a16:creationId xmlns:a16="http://schemas.microsoft.com/office/drawing/2014/main" id="{9DED4606-4A3D-BC12-4C29-2991FCFDD12C}"/>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val f2"/>
                <a:gd name="f9" fmla="val f3"/>
                <a:gd name="f10" fmla="val f4"/>
                <a:gd name="f11" fmla="+- f10 0 f8"/>
                <a:gd name="f12" fmla="+- f9 0 f8"/>
                <a:gd name="f13" fmla="*/ f12 1 852"/>
                <a:gd name="f14" fmla="*/ f11 1 330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852" h="3309">
                  <a:moveTo>
                    <a:pt x="f5" y="f5"/>
                  </a:moveTo>
                  <a:lnTo>
                    <a:pt x="f5" y="f4"/>
                  </a:lnTo>
                  <a:lnTo>
                    <a:pt x="f3" y="f4"/>
                  </a:lnTo>
                  <a:lnTo>
                    <a:pt x="f3"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7" name="Google Shape;6021;p67">
              <a:extLst>
                <a:ext uri="{FF2B5EF4-FFF2-40B4-BE49-F238E27FC236}">
                  <a16:creationId xmlns:a16="http://schemas.microsoft.com/office/drawing/2014/main" id="{EB5FB3A6-5D70-FC69-35BD-39C0F72E0249}"/>
                </a:ext>
              </a:extLst>
            </p:cNvPr>
            <p:cNvSpPr/>
            <p:nvPr/>
          </p:nvSpPr>
          <p:spPr>
            <a:xfrm>
              <a:off x="7985912" y="4292842"/>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val f2"/>
                <a:gd name="f17" fmla="val f3"/>
                <a:gd name="f18" fmla="val f4"/>
                <a:gd name="f19" fmla="+- f18 0 f16"/>
                <a:gd name="f20" fmla="+- f17 0 f16"/>
                <a:gd name="f21" fmla="*/ f20 1 1576"/>
                <a:gd name="f22" fmla="*/ f19 1 330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8" name="Google Shape;6022;p67">
              <a:extLst>
                <a:ext uri="{FF2B5EF4-FFF2-40B4-BE49-F238E27FC236}">
                  <a16:creationId xmlns:a16="http://schemas.microsoft.com/office/drawing/2014/main" id="{7D757EC4-17DB-92F5-E2E3-3BB2A09EFFDB}"/>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val f2"/>
                <a:gd name="f15" fmla="val f3"/>
                <a:gd name="f16" fmla="val f4"/>
                <a:gd name="f17" fmla="+- f16 0 f14"/>
                <a:gd name="f18" fmla="+- f15 0 f14"/>
                <a:gd name="f19" fmla="*/ f18 1 7782"/>
                <a:gd name="f20" fmla="*/ f17 1 33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9" name="Google Shape;6023;p67">
              <a:extLst>
                <a:ext uri="{FF2B5EF4-FFF2-40B4-BE49-F238E27FC236}">
                  <a16:creationId xmlns:a16="http://schemas.microsoft.com/office/drawing/2014/main" id="{FA249E12-70BF-69AC-07E3-CF0C5721178D}"/>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val f2"/>
                <a:gd name="f10" fmla="val f3"/>
                <a:gd name="f11" fmla="val f4"/>
                <a:gd name="f12" fmla="+- f11 0 f9"/>
                <a:gd name="f13" fmla="+- f10 0 f9"/>
                <a:gd name="f14" fmla="*/ f13 1 852"/>
                <a:gd name="f15" fmla="*/ f12 1 330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52" h="3309">
                  <a:moveTo>
                    <a:pt x="f5" y="f5"/>
                  </a:moveTo>
                  <a:lnTo>
                    <a:pt x="f5" y="f4"/>
                  </a:lnTo>
                  <a:lnTo>
                    <a:pt x="f6" y="f4"/>
                  </a:lnTo>
                  <a:lnTo>
                    <a:pt x="f6"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0" name="Google Shape;6024;p67">
              <a:extLst>
                <a:ext uri="{FF2B5EF4-FFF2-40B4-BE49-F238E27FC236}">
                  <a16:creationId xmlns:a16="http://schemas.microsoft.com/office/drawing/2014/main" id="{C6F0F99F-4827-2579-0AF0-9F98B89265C6}"/>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val f2"/>
                <a:gd name="f17" fmla="val f3"/>
                <a:gd name="f18" fmla="val f4"/>
                <a:gd name="f19" fmla="+- f18 0 f16"/>
                <a:gd name="f20" fmla="+- f17 0 f16"/>
                <a:gd name="f21" fmla="*/ f20 1 7625"/>
                <a:gd name="f22" fmla="*/ f19 1 327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1" name="Google Shape;6025;p67">
              <a:extLst>
                <a:ext uri="{FF2B5EF4-FFF2-40B4-BE49-F238E27FC236}">
                  <a16:creationId xmlns:a16="http://schemas.microsoft.com/office/drawing/2014/main" id="{F73CB8AF-B4D7-362D-4A5C-12893A445171}"/>
                </a:ext>
              </a:extLst>
            </p:cNvPr>
            <p:cNvSpPr/>
            <p:nvPr/>
          </p:nvSpPr>
          <p:spPr>
            <a:xfrm>
              <a:off x="7665927" y="4411248"/>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val f2"/>
                <a:gd name="f16" fmla="val f3"/>
                <a:gd name="f17" fmla="val f4"/>
                <a:gd name="f18" fmla="+- f17 0 f15"/>
                <a:gd name="f19" fmla="+- f16 0 f15"/>
                <a:gd name="f20" fmla="*/ f19 1 1734"/>
                <a:gd name="f21" fmla="*/ f18 1 330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sp>
        <p:nvSpPr>
          <p:cNvPr id="52" name="Google Shape;6043;p67">
            <a:extLst>
              <a:ext uri="{FF2B5EF4-FFF2-40B4-BE49-F238E27FC236}">
                <a16:creationId xmlns:a16="http://schemas.microsoft.com/office/drawing/2014/main" id="{607CB2D9-5A50-6D6D-21A4-EB8020C595ED}"/>
              </a:ext>
            </a:extLst>
          </p:cNvPr>
          <p:cNvSpPr/>
          <p:nvPr/>
        </p:nvSpPr>
        <p:spPr>
          <a:xfrm>
            <a:off x="4393812" y="5383947"/>
            <a:ext cx="412223" cy="486936"/>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val f2"/>
              <a:gd name="f60" fmla="val f3"/>
              <a:gd name="f61" fmla="val f4"/>
              <a:gd name="f62" fmla="+- f61 0 f59"/>
              <a:gd name="f63" fmla="+- f60 0 f59"/>
              <a:gd name="f64" fmla="*/ f63 1 10776"/>
              <a:gd name="f65" fmla="*/ f62 1 12729"/>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rgbClr val="F8C95C"/>
          </a:solid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nvGrpSpPr>
          <p:cNvPr id="53" name="Google Shape;6052;p67">
            <a:extLst>
              <a:ext uri="{FF2B5EF4-FFF2-40B4-BE49-F238E27FC236}">
                <a16:creationId xmlns:a16="http://schemas.microsoft.com/office/drawing/2014/main" id="{64FC4CB9-1DE3-4C68-3C93-233E3AC9E456}"/>
              </a:ext>
            </a:extLst>
          </p:cNvPr>
          <p:cNvGrpSpPr/>
          <p:nvPr/>
        </p:nvGrpSpPr>
        <p:grpSpPr>
          <a:xfrm>
            <a:off x="9421609" y="5361430"/>
            <a:ext cx="476109" cy="484535"/>
            <a:chOff x="8328949" y="4140814"/>
            <a:chExt cx="357082" cy="363401"/>
          </a:xfrm>
          <a:solidFill>
            <a:srgbClr val="F8C95C"/>
          </a:solidFill>
        </p:grpSpPr>
        <p:sp>
          <p:nvSpPr>
            <p:cNvPr id="54" name="Google Shape;6053;p67">
              <a:extLst>
                <a:ext uri="{FF2B5EF4-FFF2-40B4-BE49-F238E27FC236}">
                  <a16:creationId xmlns:a16="http://schemas.microsoft.com/office/drawing/2014/main" id="{838CA5DE-7D7A-83E7-20C1-0B3D47D6C0BF}"/>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val f2"/>
                <a:gd name="f103" fmla="val f3"/>
                <a:gd name="f104" fmla="val f4"/>
                <a:gd name="f105" fmla="+- f104 0 f102"/>
                <a:gd name="f106" fmla="+- f103 0 f102"/>
                <a:gd name="f107" fmla="*/ f106 1 12446"/>
                <a:gd name="f108" fmla="*/ f105 1 5379"/>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5" name="Google Shape;6054;p67">
              <a:extLst>
                <a:ext uri="{FF2B5EF4-FFF2-40B4-BE49-F238E27FC236}">
                  <a16:creationId xmlns:a16="http://schemas.microsoft.com/office/drawing/2014/main" id="{7B3E6DF9-D597-ED02-3097-814DDCBB3A4D}"/>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val f2"/>
                <a:gd name="f45" fmla="val f3"/>
                <a:gd name="f46" fmla="val f4"/>
                <a:gd name="f47" fmla="+- f46 0 f44"/>
                <a:gd name="f48" fmla="+- f45 0 f44"/>
                <a:gd name="f49" fmla="*/ f48 1 7404"/>
                <a:gd name="f50" fmla="*/ f47 1 7625"/>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6" name="Google Shape;6055;p67">
              <a:extLst>
                <a:ext uri="{FF2B5EF4-FFF2-40B4-BE49-F238E27FC236}">
                  <a16:creationId xmlns:a16="http://schemas.microsoft.com/office/drawing/2014/main" id="{A375B594-31EF-2395-197D-4A08AD49C9B3}"/>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val f2"/>
                <a:gd name="f24" fmla="val f3"/>
                <a:gd name="f25" fmla="val f4"/>
                <a:gd name="f26" fmla="+- f25 0 f23"/>
                <a:gd name="f27" fmla="+- f24 0 f23"/>
                <a:gd name="f28" fmla="*/ f27 1 2678"/>
                <a:gd name="f29" fmla="*/ f26 1 82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57" name="Google Shape;6078;p67">
            <a:extLst>
              <a:ext uri="{FF2B5EF4-FFF2-40B4-BE49-F238E27FC236}">
                <a16:creationId xmlns:a16="http://schemas.microsoft.com/office/drawing/2014/main" id="{20CEC4A0-D205-C48A-2A21-AFBBAE3E9C96}"/>
              </a:ext>
            </a:extLst>
          </p:cNvPr>
          <p:cNvGrpSpPr/>
          <p:nvPr/>
        </p:nvGrpSpPr>
        <p:grpSpPr>
          <a:xfrm>
            <a:off x="5151348" y="5385143"/>
            <a:ext cx="486936" cy="484533"/>
            <a:chOff x="5126254" y="4158599"/>
            <a:chExt cx="365202" cy="363400"/>
          </a:xfrm>
          <a:solidFill>
            <a:srgbClr val="F8C95C"/>
          </a:solidFill>
        </p:grpSpPr>
        <p:sp>
          <p:nvSpPr>
            <p:cNvPr id="58" name="Google Shape;6079;p67">
              <a:extLst>
                <a:ext uri="{FF2B5EF4-FFF2-40B4-BE49-F238E27FC236}">
                  <a16:creationId xmlns:a16="http://schemas.microsoft.com/office/drawing/2014/main" id="{A40751EC-778B-811E-C734-CBDA4CCC0FBA}"/>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val f2"/>
                <a:gd name="f63" fmla="val f3"/>
                <a:gd name="f64" fmla="val f4"/>
                <a:gd name="f65" fmla="+- f64 0 f62"/>
                <a:gd name="f66" fmla="+- f63 0 f62"/>
                <a:gd name="f67" fmla="*/ f66 1 7467"/>
                <a:gd name="f68" fmla="*/ f65 1 7436"/>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9" name="Google Shape;6080;p67">
              <a:extLst>
                <a:ext uri="{FF2B5EF4-FFF2-40B4-BE49-F238E27FC236}">
                  <a16:creationId xmlns:a16="http://schemas.microsoft.com/office/drawing/2014/main" id="{B5C197C1-9D20-4DA3-F75B-2EBE8A76D861}"/>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val f2"/>
                <a:gd name="f32" fmla="val f3"/>
                <a:gd name="f33" fmla="val f4"/>
                <a:gd name="f34" fmla="+- f33 0 f31"/>
                <a:gd name="f35" fmla="+- f32 0 f31"/>
                <a:gd name="f36" fmla="*/ f35 1 6050"/>
                <a:gd name="f37" fmla="*/ f34 1 5912"/>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0" name="Google Shape;6081;p67">
              <a:extLst>
                <a:ext uri="{FF2B5EF4-FFF2-40B4-BE49-F238E27FC236}">
                  <a16:creationId xmlns:a16="http://schemas.microsoft.com/office/drawing/2014/main" id="{04C4EE7C-FD32-41B6-F821-D22CF4A11020}"/>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val f2"/>
                <a:gd name="f12" fmla="val f3"/>
                <a:gd name="f13" fmla="val f4"/>
                <a:gd name="f14" fmla="+- f13 0 f11"/>
                <a:gd name="f15" fmla="+- f12 0 f11"/>
                <a:gd name="f16" fmla="*/ f15 1 5924"/>
                <a:gd name="f17" fmla="*/ f14 1 3593"/>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5924" h="3593">
                  <a:moveTo>
                    <a:pt x="f2" y="f5"/>
                  </a:moveTo>
                  <a:lnTo>
                    <a:pt x="f6" y="f7"/>
                  </a:lnTo>
                  <a:lnTo>
                    <a:pt x="f8"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1" name="Google Shape;6082;p67">
              <a:extLst>
                <a:ext uri="{FF2B5EF4-FFF2-40B4-BE49-F238E27FC236}">
                  <a16:creationId xmlns:a16="http://schemas.microsoft.com/office/drawing/2014/main" id="{58B818AD-CC0C-873E-9D08-281531A5D53E}"/>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val f2"/>
                <a:gd name="f32" fmla="val f3"/>
                <a:gd name="f33" fmla="val f4"/>
                <a:gd name="f34" fmla="+- f33 0 f31"/>
                <a:gd name="f35" fmla="+- f32 0 f31"/>
                <a:gd name="f36" fmla="*/ f35 1 5955"/>
                <a:gd name="f37" fmla="*/ f34 1 5881"/>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62" name="Google Shape;6110;p67">
            <a:extLst>
              <a:ext uri="{FF2B5EF4-FFF2-40B4-BE49-F238E27FC236}">
                <a16:creationId xmlns:a16="http://schemas.microsoft.com/office/drawing/2014/main" id="{56AF32F7-445A-CAF9-F70E-C430C9DC8230}"/>
              </a:ext>
            </a:extLst>
          </p:cNvPr>
          <p:cNvGrpSpPr/>
          <p:nvPr/>
        </p:nvGrpSpPr>
        <p:grpSpPr>
          <a:xfrm>
            <a:off x="5960398" y="5431667"/>
            <a:ext cx="483339" cy="378488"/>
            <a:chOff x="5733041" y="4193493"/>
            <a:chExt cx="362504" cy="283866"/>
          </a:xfrm>
          <a:solidFill>
            <a:srgbClr val="F8C95C"/>
          </a:solidFill>
        </p:grpSpPr>
        <p:sp>
          <p:nvSpPr>
            <p:cNvPr id="63" name="Google Shape;6111;p67">
              <a:extLst>
                <a:ext uri="{FF2B5EF4-FFF2-40B4-BE49-F238E27FC236}">
                  <a16:creationId xmlns:a16="http://schemas.microsoft.com/office/drawing/2014/main" id="{85B87855-0BE9-A51D-9419-0D79C03660B7}"/>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val f2"/>
                <a:gd name="f37" fmla="val f3"/>
                <a:gd name="f38" fmla="val f4"/>
                <a:gd name="f39" fmla="+- f38 0 f36"/>
                <a:gd name="f40" fmla="+- f37 0 f36"/>
                <a:gd name="f41" fmla="*/ f40 1 12635"/>
                <a:gd name="f42" fmla="*/ f39 1 160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4" name="Google Shape;6112;p67">
              <a:extLst>
                <a:ext uri="{FF2B5EF4-FFF2-40B4-BE49-F238E27FC236}">
                  <a16:creationId xmlns:a16="http://schemas.microsoft.com/office/drawing/2014/main" id="{8A83FFAC-E866-5758-376E-F6BC2205DE62}"/>
                </a:ext>
              </a:extLst>
            </p:cNvPr>
            <p:cNvSpPr/>
            <p:nvPr/>
          </p:nvSpPr>
          <p:spPr>
            <a:xfrm>
              <a:off x="5755654"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val f2"/>
                <a:gd name="f68" fmla="val f3"/>
                <a:gd name="f69" fmla="val f4"/>
                <a:gd name="f70" fmla="+- f69 0 f67"/>
                <a:gd name="f71" fmla="+- f68 0 f67"/>
                <a:gd name="f72" fmla="*/ f71 1 11028"/>
                <a:gd name="f73" fmla="*/ f70 1 7468"/>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65" name="Google Shape;5972;p67">
            <a:extLst>
              <a:ext uri="{FF2B5EF4-FFF2-40B4-BE49-F238E27FC236}">
                <a16:creationId xmlns:a16="http://schemas.microsoft.com/office/drawing/2014/main" id="{9AEFB175-98A4-07D8-9681-D47FECC260EE}"/>
              </a:ext>
            </a:extLst>
          </p:cNvPr>
          <p:cNvGrpSpPr/>
          <p:nvPr/>
        </p:nvGrpSpPr>
        <p:grpSpPr>
          <a:xfrm>
            <a:off x="3547833" y="2362672"/>
            <a:ext cx="480669" cy="552955"/>
            <a:chOff x="3923617" y="1891747"/>
            <a:chExt cx="360502" cy="414716"/>
          </a:xfrm>
          <a:solidFill>
            <a:srgbClr val="F8C95C"/>
          </a:solidFill>
        </p:grpSpPr>
        <p:sp>
          <p:nvSpPr>
            <p:cNvPr id="66" name="Google Shape;5973;p67">
              <a:extLst>
                <a:ext uri="{FF2B5EF4-FFF2-40B4-BE49-F238E27FC236}">
                  <a16:creationId xmlns:a16="http://schemas.microsoft.com/office/drawing/2014/main" id="{6D1DA25C-C692-2B6E-4B2F-C289DC65DC27}"/>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val f2"/>
                <a:gd name="f17" fmla="val f3"/>
                <a:gd name="f18" fmla="val f4"/>
                <a:gd name="f19" fmla="+- f18 0 f16"/>
                <a:gd name="f20" fmla="+- f17 0 f16"/>
                <a:gd name="f21" fmla="*/ f20 1 9358"/>
                <a:gd name="f22" fmla="*/ f19 1 608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7" name="Google Shape;5974;p67">
              <a:extLst>
                <a:ext uri="{FF2B5EF4-FFF2-40B4-BE49-F238E27FC236}">
                  <a16:creationId xmlns:a16="http://schemas.microsoft.com/office/drawing/2014/main" id="{CA013407-CADF-C508-8243-435D4D263846}"/>
                </a:ext>
              </a:extLst>
            </p:cNvPr>
            <p:cNvSpPr/>
            <p:nvPr/>
          </p:nvSpPr>
          <p:spPr>
            <a:xfrm>
              <a:off x="3923617" y="2197659"/>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val f2"/>
                <a:gd name="f63" fmla="val f3"/>
                <a:gd name="f64" fmla="val f4"/>
                <a:gd name="f65" fmla="+- f64 0 f62"/>
                <a:gd name="f66" fmla="+- f63 0 f62"/>
                <a:gd name="f67" fmla="*/ f66 1 11027"/>
                <a:gd name="f68" fmla="*/ f65 1 332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8" name="Google Shape;5975;p67">
              <a:extLst>
                <a:ext uri="{FF2B5EF4-FFF2-40B4-BE49-F238E27FC236}">
                  <a16:creationId xmlns:a16="http://schemas.microsoft.com/office/drawing/2014/main" id="{FE52AC55-021B-A220-E5F6-07C54566FFC8}"/>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val f2"/>
                <a:gd name="f16" fmla="val f3"/>
                <a:gd name="f17" fmla="val f4"/>
                <a:gd name="f18" fmla="+- f17 0 f15"/>
                <a:gd name="f19" fmla="+- f16 0 f15"/>
                <a:gd name="f20" fmla="*/ f19 1 2521"/>
                <a:gd name="f21" fmla="*/ f18 1 163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69" name="Google Shape;5984;p67">
            <a:extLst>
              <a:ext uri="{FF2B5EF4-FFF2-40B4-BE49-F238E27FC236}">
                <a16:creationId xmlns:a16="http://schemas.microsoft.com/office/drawing/2014/main" id="{09B1F157-18C9-B316-B48A-CA1FF7BB18E2}"/>
              </a:ext>
            </a:extLst>
          </p:cNvPr>
          <p:cNvGrpSpPr/>
          <p:nvPr/>
        </p:nvGrpSpPr>
        <p:grpSpPr>
          <a:xfrm>
            <a:off x="7640981" y="2358588"/>
            <a:ext cx="554833" cy="553467"/>
            <a:chOff x="6993477" y="1888684"/>
            <a:chExt cx="416125" cy="415100"/>
          </a:xfrm>
          <a:solidFill>
            <a:srgbClr val="F8C95C"/>
          </a:solidFill>
        </p:grpSpPr>
        <p:sp>
          <p:nvSpPr>
            <p:cNvPr id="70" name="Google Shape;5985;p67">
              <a:extLst>
                <a:ext uri="{FF2B5EF4-FFF2-40B4-BE49-F238E27FC236}">
                  <a16:creationId xmlns:a16="http://schemas.microsoft.com/office/drawing/2014/main" id="{E9AEC333-88AD-046A-B17D-245C0DA9D1A7}"/>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val f2"/>
                <a:gd name="f36" fmla="val f3"/>
                <a:gd name="f37" fmla="val f4"/>
                <a:gd name="f38" fmla="+- f37 0 f35"/>
                <a:gd name="f39" fmla="+- f36 0 f35"/>
                <a:gd name="f40" fmla="*/ f39 1 5829"/>
                <a:gd name="f41" fmla="*/ f38 1 5797"/>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1" name="Google Shape;5986;p67">
              <a:extLst>
                <a:ext uri="{FF2B5EF4-FFF2-40B4-BE49-F238E27FC236}">
                  <a16:creationId xmlns:a16="http://schemas.microsoft.com/office/drawing/2014/main" id="{637AAC04-D12A-CE86-7918-902FA1AE785A}"/>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val f2"/>
                <a:gd name="f52" fmla="val f3"/>
                <a:gd name="f53" fmla="val f4"/>
                <a:gd name="f54" fmla="+- f53 0 f51"/>
                <a:gd name="f55" fmla="+- f52 0 f51"/>
                <a:gd name="f56" fmla="*/ f55 1 5861"/>
                <a:gd name="f57" fmla="*/ f54 1 5766"/>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2" name="Google Shape;5987;p67">
              <a:extLst>
                <a:ext uri="{FF2B5EF4-FFF2-40B4-BE49-F238E27FC236}">
                  <a16:creationId xmlns:a16="http://schemas.microsoft.com/office/drawing/2014/main" id="{901AC232-203E-8B71-BD8D-29058C9DFC24}"/>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val f2"/>
                <a:gd name="f32" fmla="val f3"/>
                <a:gd name="f33" fmla="val f4"/>
                <a:gd name="f34" fmla="+- f33 0 f31"/>
                <a:gd name="f35" fmla="+- f32 0 f31"/>
                <a:gd name="f36" fmla="*/ f35 1 5829"/>
                <a:gd name="f37" fmla="*/ f34 1 579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3" name="Google Shape;5988;p67">
              <a:extLst>
                <a:ext uri="{FF2B5EF4-FFF2-40B4-BE49-F238E27FC236}">
                  <a16:creationId xmlns:a16="http://schemas.microsoft.com/office/drawing/2014/main" id="{1424AAA3-4B21-094C-5237-6CB62E0C440A}"/>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val f2"/>
                <a:gd name="f33" fmla="val f3"/>
                <a:gd name="f34" fmla="val f4"/>
                <a:gd name="f35" fmla="+- f34 0 f32"/>
                <a:gd name="f36" fmla="+- f33 0 f32"/>
                <a:gd name="f37" fmla="*/ f36 1 5829"/>
                <a:gd name="f38" fmla="*/ f35 1 5798"/>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74" name="Google Shape;6002;p67">
            <a:extLst>
              <a:ext uri="{FF2B5EF4-FFF2-40B4-BE49-F238E27FC236}">
                <a16:creationId xmlns:a16="http://schemas.microsoft.com/office/drawing/2014/main" id="{035C8960-1E8E-612D-A012-7E09F2EF8CB6}"/>
              </a:ext>
            </a:extLst>
          </p:cNvPr>
          <p:cNvGrpSpPr/>
          <p:nvPr/>
        </p:nvGrpSpPr>
        <p:grpSpPr>
          <a:xfrm>
            <a:off x="4409429" y="2362672"/>
            <a:ext cx="640957" cy="553467"/>
            <a:chOff x="4569814" y="1891747"/>
            <a:chExt cx="480718" cy="415100"/>
          </a:xfrm>
          <a:solidFill>
            <a:srgbClr val="F8C95C"/>
          </a:solidFill>
        </p:grpSpPr>
        <p:sp>
          <p:nvSpPr>
            <p:cNvPr id="75" name="Google Shape;6003;p67">
              <a:extLst>
                <a:ext uri="{FF2B5EF4-FFF2-40B4-BE49-F238E27FC236}">
                  <a16:creationId xmlns:a16="http://schemas.microsoft.com/office/drawing/2014/main" id="{5E7045FE-8BAB-B7B6-0834-6964627F8D05}"/>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val f2"/>
                <a:gd name="f68" fmla="val f3"/>
                <a:gd name="f69" fmla="val f4"/>
                <a:gd name="f70" fmla="+- f69 0 f67"/>
                <a:gd name="f71" fmla="+- f68 0 f67"/>
                <a:gd name="f72" fmla="*/ f71 1 14704"/>
                <a:gd name="f73" fmla="*/ f70 1 11847"/>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6" name="Google Shape;6004;p67">
              <a:extLst>
                <a:ext uri="{FF2B5EF4-FFF2-40B4-BE49-F238E27FC236}">
                  <a16:creationId xmlns:a16="http://schemas.microsoft.com/office/drawing/2014/main" id="{742AE875-B463-7861-03F5-AA3095B51CE9}"/>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val f2"/>
                <a:gd name="f23" fmla="val f3"/>
                <a:gd name="f24" fmla="+- f23 0 f22"/>
                <a:gd name="f25" fmla="*/ f24 1 4254"/>
                <a:gd name="f26" fmla="*/ f22 1 f25"/>
                <a:gd name="f27" fmla="*/ f23 1 f25"/>
                <a:gd name="f28" fmla="*/ f26 f20 1"/>
                <a:gd name="f29" fmla="*/ f27 f20 1"/>
                <a:gd name="f30" fmla="*/ f27 f21 1"/>
                <a:gd name="f31" fmla="*/ f26 f21 1"/>
              </a:gdLst>
              <a:ahLst/>
              <a:cxnLst>
                <a:cxn ang="3cd4">
                  <a:pos x="hc" y="t"/>
                </a:cxn>
                <a:cxn ang="0">
                  <a:pos x="r" y="vc"/>
                </a:cxn>
                <a:cxn ang="cd4">
                  <a:pos x="hc" y="b"/>
                </a:cxn>
                <a:cxn ang="cd2">
                  <a:pos x="l" y="vc"/>
                </a:cxn>
              </a:cxnLst>
              <a:rect l="f28" t="f31" r="f29" b="f30"/>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7" name="Google Shape;6005;p67">
              <a:extLst>
                <a:ext uri="{FF2B5EF4-FFF2-40B4-BE49-F238E27FC236}">
                  <a16:creationId xmlns:a16="http://schemas.microsoft.com/office/drawing/2014/main" id="{5FC857D0-F868-089C-1731-FA36DB4B79F2}"/>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val f2"/>
                <a:gd name="f23" fmla="val f3"/>
                <a:gd name="f24" fmla="val f4"/>
                <a:gd name="f25" fmla="+- f24 0 f22"/>
                <a:gd name="f26" fmla="+- f23 0 f22"/>
                <a:gd name="f27" fmla="*/ f26 1 4254"/>
                <a:gd name="f28" fmla="*/ f25 1 425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8" name="Google Shape;6006;p67">
              <a:extLst>
                <a:ext uri="{FF2B5EF4-FFF2-40B4-BE49-F238E27FC236}">
                  <a16:creationId xmlns:a16="http://schemas.microsoft.com/office/drawing/2014/main" id="{EDF95D52-E247-3CD4-484E-31E6C9630A3C}"/>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val f2"/>
                <a:gd name="f32" fmla="val f3"/>
                <a:gd name="f33" fmla="val f4"/>
                <a:gd name="f34" fmla="+- f33 0 f31"/>
                <a:gd name="f35" fmla="+- f32 0 f31"/>
                <a:gd name="f36" fmla="*/ f35 1 7436"/>
                <a:gd name="f37" fmla="*/ f34 1 746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79" name="Google Shape;6011;p67">
            <a:extLst>
              <a:ext uri="{FF2B5EF4-FFF2-40B4-BE49-F238E27FC236}">
                <a16:creationId xmlns:a16="http://schemas.microsoft.com/office/drawing/2014/main" id="{361AFF3F-F780-E18D-BD8F-CCB9D3CEA2B4}"/>
              </a:ext>
            </a:extLst>
          </p:cNvPr>
          <p:cNvGrpSpPr/>
          <p:nvPr/>
        </p:nvGrpSpPr>
        <p:grpSpPr>
          <a:xfrm>
            <a:off x="8429877" y="2330365"/>
            <a:ext cx="562489" cy="552652"/>
            <a:chOff x="7585149" y="1867515"/>
            <a:chExt cx="421867" cy="414489"/>
          </a:xfrm>
          <a:solidFill>
            <a:srgbClr val="F8C95C"/>
          </a:solidFill>
        </p:grpSpPr>
        <p:sp>
          <p:nvSpPr>
            <p:cNvPr id="80" name="Google Shape;6012;p67">
              <a:extLst>
                <a:ext uri="{FF2B5EF4-FFF2-40B4-BE49-F238E27FC236}">
                  <a16:creationId xmlns:a16="http://schemas.microsoft.com/office/drawing/2014/main" id="{584F6D63-8AF3-34FD-1F28-8591E2EEF79F}"/>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val f2"/>
                <a:gd name="f12" fmla="val f3"/>
                <a:gd name="f13" fmla="+- f12 0 f11"/>
                <a:gd name="f14" fmla="*/ f13 1 3372"/>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1" name="Google Shape;6013;p67">
              <a:extLst>
                <a:ext uri="{FF2B5EF4-FFF2-40B4-BE49-F238E27FC236}">
                  <a16:creationId xmlns:a16="http://schemas.microsoft.com/office/drawing/2014/main" id="{CBFCAE3A-3FC0-DF7E-E905-8DAFB14EE608}"/>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val f2"/>
                <a:gd name="f45" fmla="val f3"/>
                <a:gd name="f46" fmla="val f4"/>
                <a:gd name="f47" fmla="+- f46 0 f44"/>
                <a:gd name="f48" fmla="+- f45 0 f44"/>
                <a:gd name="f49" fmla="*/ f48 1 6050"/>
                <a:gd name="f50" fmla="*/ f47 1 5979"/>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2" name="Google Shape;6014;p67">
              <a:extLst>
                <a:ext uri="{FF2B5EF4-FFF2-40B4-BE49-F238E27FC236}">
                  <a16:creationId xmlns:a16="http://schemas.microsoft.com/office/drawing/2014/main" id="{E1BF98F1-DEA7-D779-E74C-16FEABD1B016}"/>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val f2"/>
                <a:gd name="f13" fmla="val f3"/>
                <a:gd name="f14" fmla="+- f13 0 f12"/>
                <a:gd name="f15" fmla="*/ f14 1 853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3" name="Google Shape;6015;p67">
              <a:extLst>
                <a:ext uri="{FF2B5EF4-FFF2-40B4-BE49-F238E27FC236}">
                  <a16:creationId xmlns:a16="http://schemas.microsoft.com/office/drawing/2014/main" id="{84CAC8A7-64AD-DF21-0745-E44E542C0E63}"/>
                </a:ext>
              </a:extLst>
            </p:cNvPr>
            <p:cNvSpPr/>
            <p:nvPr/>
          </p:nvSpPr>
          <p:spPr>
            <a:xfrm>
              <a:off x="7892104" y="216979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val f2"/>
                <a:gd name="f21" fmla="val f3"/>
                <a:gd name="f22" fmla="val f4"/>
                <a:gd name="f23" fmla="+- f22 0 f20"/>
                <a:gd name="f24" fmla="+- f21 0 f20"/>
                <a:gd name="f25" fmla="*/ f24 1 3515"/>
                <a:gd name="f26" fmla="*/ f23 1 343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4" name="Google Shape;6016;p67">
              <a:extLst>
                <a:ext uri="{FF2B5EF4-FFF2-40B4-BE49-F238E27FC236}">
                  <a16:creationId xmlns:a16="http://schemas.microsoft.com/office/drawing/2014/main" id="{93DEC3DA-E9F9-E7A5-4FEE-85B82075974E}"/>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val f2"/>
                <a:gd name="f40" fmla="val f3"/>
                <a:gd name="f41" fmla="val f4"/>
                <a:gd name="f42" fmla="+- f41 0 f39"/>
                <a:gd name="f43" fmla="+- f40 0 f39"/>
                <a:gd name="f44" fmla="*/ f43 1 6018"/>
                <a:gd name="f45" fmla="*/ f42 1 5979"/>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5" name="Google Shape;6017;p67">
              <a:extLst>
                <a:ext uri="{FF2B5EF4-FFF2-40B4-BE49-F238E27FC236}">
                  <a16:creationId xmlns:a16="http://schemas.microsoft.com/office/drawing/2014/main" id="{D383588A-7134-3D41-697F-E9D781210458}"/>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val f2"/>
                <a:gd name="f26" fmla="val f3"/>
                <a:gd name="f27" fmla="val f4"/>
                <a:gd name="f28" fmla="+- f27 0 f25"/>
                <a:gd name="f29" fmla="+- f26 0 f25"/>
                <a:gd name="f30" fmla="*/ f29 1 3687"/>
                <a:gd name="f31" fmla="*/ f28 1 351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sp>
        <p:nvSpPr>
          <p:cNvPr id="86" name="Google Shape;6042;p67">
            <a:extLst>
              <a:ext uri="{FF2B5EF4-FFF2-40B4-BE49-F238E27FC236}">
                <a16:creationId xmlns:a16="http://schemas.microsoft.com/office/drawing/2014/main" id="{239D5AC8-559D-7A1D-E9CD-8EEF42F8D1E5}"/>
              </a:ext>
            </a:extLst>
          </p:cNvPr>
          <p:cNvSpPr/>
          <p:nvPr/>
        </p:nvSpPr>
        <p:spPr>
          <a:xfrm>
            <a:off x="5252126" y="2363759"/>
            <a:ext cx="543872" cy="551285"/>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val f2"/>
              <a:gd name="f53" fmla="val f3"/>
              <a:gd name="f54" fmla="val f4"/>
              <a:gd name="f55" fmla="+- f54 0 f52"/>
              <a:gd name="f56" fmla="+- f53 0 f52"/>
              <a:gd name="f57" fmla="*/ f56 1 12477"/>
              <a:gd name="f58" fmla="*/ f55 1 12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rgbClr val="F8C95C"/>
          </a:solid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nvGrpSpPr>
          <p:cNvPr id="87" name="Google Shape;6047;p67">
            <a:extLst>
              <a:ext uri="{FF2B5EF4-FFF2-40B4-BE49-F238E27FC236}">
                <a16:creationId xmlns:a16="http://schemas.microsoft.com/office/drawing/2014/main" id="{282C4EF2-6406-211C-0B79-901D246EBD55}"/>
              </a:ext>
            </a:extLst>
          </p:cNvPr>
          <p:cNvGrpSpPr/>
          <p:nvPr/>
        </p:nvGrpSpPr>
        <p:grpSpPr>
          <a:xfrm>
            <a:off x="9290228" y="2330656"/>
            <a:ext cx="553468" cy="504040"/>
            <a:chOff x="8230413" y="1867735"/>
            <a:chExt cx="415101" cy="378030"/>
          </a:xfrm>
          <a:solidFill>
            <a:srgbClr val="F8C95C"/>
          </a:solidFill>
        </p:grpSpPr>
        <p:sp>
          <p:nvSpPr>
            <p:cNvPr id="88" name="Google Shape;6048;p67">
              <a:extLst>
                <a:ext uri="{FF2B5EF4-FFF2-40B4-BE49-F238E27FC236}">
                  <a16:creationId xmlns:a16="http://schemas.microsoft.com/office/drawing/2014/main" id="{D12BDD57-D8ED-1B9F-731D-4846995CCB46}"/>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val f2"/>
                <a:gd name="f28" fmla="val f3"/>
                <a:gd name="f29" fmla="val f4"/>
                <a:gd name="f30" fmla="+- f29 0 f27"/>
                <a:gd name="f31" fmla="+- f28 0 f27"/>
                <a:gd name="f32" fmla="*/ f31 1 6333"/>
                <a:gd name="f33" fmla="*/ f30 1 992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9" name="Google Shape;6049;p67">
              <a:extLst>
                <a:ext uri="{FF2B5EF4-FFF2-40B4-BE49-F238E27FC236}">
                  <a16:creationId xmlns:a16="http://schemas.microsoft.com/office/drawing/2014/main" id="{21356AEB-60F2-E10E-F3DD-C28E9226B124}"/>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val f2"/>
                <a:gd name="f20" fmla="val f3"/>
                <a:gd name="f21" fmla="val f4"/>
                <a:gd name="f22" fmla="+- f21 0 f19"/>
                <a:gd name="f23" fmla="+- f20 0 f19"/>
                <a:gd name="f24" fmla="*/ f23 1 3467"/>
                <a:gd name="f25" fmla="*/ f22 1 1030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0" name="Google Shape;6050;p67">
              <a:extLst>
                <a:ext uri="{FF2B5EF4-FFF2-40B4-BE49-F238E27FC236}">
                  <a16:creationId xmlns:a16="http://schemas.microsoft.com/office/drawing/2014/main" id="{28A32CFF-FFC1-565B-7D0E-56FEE8188AB3}"/>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val f2"/>
                <a:gd name="f18" fmla="val f3"/>
                <a:gd name="f19" fmla="val f4"/>
                <a:gd name="f20" fmla="+- f19 0 f17"/>
                <a:gd name="f21" fmla="+- f18 0 f17"/>
                <a:gd name="f22" fmla="*/ f21 1 3466"/>
                <a:gd name="f23" fmla="*/ f20 1 10303"/>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1" name="Google Shape;6051;p67">
              <a:extLst>
                <a:ext uri="{FF2B5EF4-FFF2-40B4-BE49-F238E27FC236}">
                  <a16:creationId xmlns:a16="http://schemas.microsoft.com/office/drawing/2014/main" id="{3573B129-0770-21E6-36BF-870E401EFFE3}"/>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val f2"/>
                <a:gd name="f30" fmla="val f3"/>
                <a:gd name="f31" fmla="val f4"/>
                <a:gd name="f32" fmla="+- f31 0 f29"/>
                <a:gd name="f33" fmla="+- f30 0 f29"/>
                <a:gd name="f34" fmla="*/ f33 1 6302"/>
                <a:gd name="f35" fmla="*/ f32 1 992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92" name="Google Shape;6072;p67">
            <a:extLst>
              <a:ext uri="{FF2B5EF4-FFF2-40B4-BE49-F238E27FC236}">
                <a16:creationId xmlns:a16="http://schemas.microsoft.com/office/drawing/2014/main" id="{D2036A55-A5B5-B1C3-21B8-62BBA2AE528A}"/>
              </a:ext>
            </a:extLst>
          </p:cNvPr>
          <p:cNvGrpSpPr/>
          <p:nvPr/>
        </p:nvGrpSpPr>
        <p:grpSpPr>
          <a:xfrm>
            <a:off x="6018333" y="2336812"/>
            <a:ext cx="553504" cy="553163"/>
            <a:chOff x="5776493" y="1872352"/>
            <a:chExt cx="415128" cy="414872"/>
          </a:xfrm>
          <a:solidFill>
            <a:srgbClr val="F8C95C"/>
          </a:solidFill>
        </p:grpSpPr>
        <p:sp>
          <p:nvSpPr>
            <p:cNvPr id="93" name="Google Shape;6073;p67">
              <a:extLst>
                <a:ext uri="{FF2B5EF4-FFF2-40B4-BE49-F238E27FC236}">
                  <a16:creationId xmlns:a16="http://schemas.microsoft.com/office/drawing/2014/main" id="{51F1F318-C36F-AD8A-73BB-236AEF4682BA}"/>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val f2"/>
                <a:gd name="f12" fmla="val f3"/>
                <a:gd name="f13" fmla="val f4"/>
                <a:gd name="f14" fmla="+- f13 0 f11"/>
                <a:gd name="f15" fmla="+- f12 0 f11"/>
                <a:gd name="f16" fmla="*/ f15 1 1671"/>
                <a:gd name="f17" fmla="*/ f14 1 98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671" h="9830">
                  <a:moveTo>
                    <a:pt x="f5" y="f2"/>
                  </a:moveTo>
                  <a:lnTo>
                    <a:pt x="f5" y="f4"/>
                  </a:lnTo>
                  <a:lnTo>
                    <a:pt x="f6" y="f7"/>
                  </a:lnTo>
                  <a:lnTo>
                    <a:pt x="f6" y="f8"/>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4" name="Google Shape;6074;p67">
              <a:extLst>
                <a:ext uri="{FF2B5EF4-FFF2-40B4-BE49-F238E27FC236}">
                  <a16:creationId xmlns:a16="http://schemas.microsoft.com/office/drawing/2014/main" id="{57EFB7DF-6329-EC0A-5279-FF2052CD28CD}"/>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val f2"/>
                <a:gd name="f11" fmla="val f3"/>
                <a:gd name="f12" fmla="val f4"/>
                <a:gd name="f13" fmla="+- f12 0 f10"/>
                <a:gd name="f14" fmla="+- f11 0 f10"/>
                <a:gd name="f15" fmla="*/ f14 1 1671"/>
                <a:gd name="f16" fmla="*/ f13 1 9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671" h="9830">
                  <a:moveTo>
                    <a:pt x="f5" y="f2"/>
                  </a:moveTo>
                  <a:lnTo>
                    <a:pt x="f2" y="f6"/>
                  </a:lnTo>
                  <a:lnTo>
                    <a:pt x="f2" y="f7"/>
                  </a:lnTo>
                  <a:lnTo>
                    <a:pt x="f5" y="f4"/>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5" name="Google Shape;6075;p67">
              <a:extLst>
                <a:ext uri="{FF2B5EF4-FFF2-40B4-BE49-F238E27FC236}">
                  <a16:creationId xmlns:a16="http://schemas.microsoft.com/office/drawing/2014/main" id="{ED5EBB07-4C8E-ADFE-3B42-56D145440278}"/>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val f2"/>
                <a:gd name="f19" fmla="val f3"/>
                <a:gd name="f20" fmla="val f4"/>
                <a:gd name="f21" fmla="+- f20 0 f18"/>
                <a:gd name="f22" fmla="+- f19 0 f18"/>
                <a:gd name="f23" fmla="*/ f22 1 7720"/>
                <a:gd name="f24" fmla="*/ f21 1 6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6" name="Google Shape;6076;p67">
              <a:extLst>
                <a:ext uri="{FF2B5EF4-FFF2-40B4-BE49-F238E27FC236}">
                  <a16:creationId xmlns:a16="http://schemas.microsoft.com/office/drawing/2014/main" id="{42C6E14A-1225-1FEE-AF30-1F80D32CA372}"/>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val f2"/>
                <a:gd name="f10" fmla="val f3"/>
                <a:gd name="f11" fmla="val f4"/>
                <a:gd name="f12" fmla="+- f11 0 f9"/>
                <a:gd name="f13" fmla="+- f10 0 f9"/>
                <a:gd name="f14" fmla="*/ f13 1 11500"/>
                <a:gd name="f15" fmla="*/ f12 1 16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1500" h="1639">
                  <a:moveTo>
                    <a:pt x="f4" y="f2"/>
                  </a:moveTo>
                  <a:lnTo>
                    <a:pt x="f2" y="f5"/>
                  </a:lnTo>
                  <a:lnTo>
                    <a:pt x="f3" y="f5"/>
                  </a:lnTo>
                  <a:lnTo>
                    <a:pt x="f6"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7" name="Google Shape;6077;p67">
              <a:extLst>
                <a:ext uri="{FF2B5EF4-FFF2-40B4-BE49-F238E27FC236}">
                  <a16:creationId xmlns:a16="http://schemas.microsoft.com/office/drawing/2014/main" id="{0277E235-FAA7-E942-07C1-2EA9D9DF8CDA}"/>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val f2"/>
                <a:gd name="f29" fmla="val f3"/>
                <a:gd name="f30" fmla="val f4"/>
                <a:gd name="f31" fmla="+- f30 0 f28"/>
                <a:gd name="f32" fmla="+- f29 0 f28"/>
                <a:gd name="f33" fmla="*/ f32 1 11532"/>
                <a:gd name="f34" fmla="*/ f31 1 333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98" name="Google Shape;6107;p67">
            <a:extLst>
              <a:ext uri="{FF2B5EF4-FFF2-40B4-BE49-F238E27FC236}">
                <a16:creationId xmlns:a16="http://schemas.microsoft.com/office/drawing/2014/main" id="{BCE36155-7041-E7AA-5B98-FFDB37B2444C}"/>
              </a:ext>
            </a:extLst>
          </p:cNvPr>
          <p:cNvGrpSpPr/>
          <p:nvPr/>
        </p:nvGrpSpPr>
        <p:grpSpPr>
          <a:xfrm>
            <a:off x="6845694" y="2315490"/>
            <a:ext cx="557600" cy="550760"/>
            <a:chOff x="6397014" y="1856360"/>
            <a:chExt cx="418200" cy="413070"/>
          </a:xfrm>
          <a:solidFill>
            <a:srgbClr val="F8C95C"/>
          </a:solidFill>
        </p:grpSpPr>
        <p:sp>
          <p:nvSpPr>
            <p:cNvPr id="99" name="Google Shape;6108;p67">
              <a:extLst>
                <a:ext uri="{FF2B5EF4-FFF2-40B4-BE49-F238E27FC236}">
                  <a16:creationId xmlns:a16="http://schemas.microsoft.com/office/drawing/2014/main" id="{5D87FA34-F598-218E-4AB0-A75022F2E039}"/>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val f2"/>
                <a:gd name="f26" fmla="val f3"/>
                <a:gd name="f27" fmla="val f4"/>
                <a:gd name="f28" fmla="+- f27 0 f25"/>
                <a:gd name="f29" fmla="+- f26 0 f25"/>
                <a:gd name="f30" fmla="*/ f29 1 7972"/>
                <a:gd name="f31" fmla="*/ f28 1 788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0" name="Google Shape;6109;p67">
              <a:extLst>
                <a:ext uri="{FF2B5EF4-FFF2-40B4-BE49-F238E27FC236}">
                  <a16:creationId xmlns:a16="http://schemas.microsoft.com/office/drawing/2014/main" id="{16DB34A2-99B5-D0AE-E3CC-95769922A47D}"/>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val f2"/>
                <a:gd name="f27" fmla="val f3"/>
                <a:gd name="f28" fmla="val f4"/>
                <a:gd name="f29" fmla="+- f28 0 f26"/>
                <a:gd name="f30" fmla="+- f27 0 f26"/>
                <a:gd name="f31" fmla="*/ f30 1 8980"/>
                <a:gd name="f32" fmla="*/ f29 1 8878"/>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01" name="Google Shape;5593;p66">
            <a:extLst>
              <a:ext uri="{FF2B5EF4-FFF2-40B4-BE49-F238E27FC236}">
                <a16:creationId xmlns:a16="http://schemas.microsoft.com/office/drawing/2014/main" id="{B2CBAD4F-C369-168B-08A5-E5843709CBC2}"/>
              </a:ext>
            </a:extLst>
          </p:cNvPr>
          <p:cNvGrpSpPr/>
          <p:nvPr/>
        </p:nvGrpSpPr>
        <p:grpSpPr>
          <a:xfrm>
            <a:off x="3497064" y="3306676"/>
            <a:ext cx="669096" cy="669097"/>
            <a:chOff x="3885541" y="2599748"/>
            <a:chExt cx="501822" cy="501823"/>
          </a:xfrm>
          <a:solidFill>
            <a:srgbClr val="F8C95C"/>
          </a:solidFill>
        </p:grpSpPr>
        <p:sp>
          <p:nvSpPr>
            <p:cNvPr id="102" name="Google Shape;5594;p66">
              <a:extLst>
                <a:ext uri="{FF2B5EF4-FFF2-40B4-BE49-F238E27FC236}">
                  <a16:creationId xmlns:a16="http://schemas.microsoft.com/office/drawing/2014/main" id="{31B9DEB0-70FC-093E-8483-E5D6698676C9}"/>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val f2"/>
                <a:gd name="f30" fmla="val f3"/>
                <a:gd name="f31" fmla="val f4"/>
                <a:gd name="f32" fmla="+- f31 0 f29"/>
                <a:gd name="f33" fmla="+- f30 0 f29"/>
                <a:gd name="f34" fmla="*/ f33 1 7905"/>
                <a:gd name="f35" fmla="*/ f32 1 681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3" name="Google Shape;5595;p66">
              <a:extLst>
                <a:ext uri="{FF2B5EF4-FFF2-40B4-BE49-F238E27FC236}">
                  <a16:creationId xmlns:a16="http://schemas.microsoft.com/office/drawing/2014/main" id="{30C219AC-C452-D7AE-5B8E-03E39230C084}"/>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val f2"/>
                <a:gd name="f76" fmla="val f3"/>
                <a:gd name="f77" fmla="val f4"/>
                <a:gd name="f78" fmla="+- f77 0 f75"/>
                <a:gd name="f79" fmla="+- f76 0 f75"/>
                <a:gd name="f80" fmla="*/ f79 1 19273"/>
                <a:gd name="f81" fmla="*/ f78 1 15849"/>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04" name="Google Shape;5596;p66">
            <a:extLst>
              <a:ext uri="{FF2B5EF4-FFF2-40B4-BE49-F238E27FC236}">
                <a16:creationId xmlns:a16="http://schemas.microsoft.com/office/drawing/2014/main" id="{769B8A4E-F841-1F42-42BD-AA3DF40297CC}"/>
              </a:ext>
            </a:extLst>
          </p:cNvPr>
          <p:cNvGrpSpPr/>
          <p:nvPr/>
        </p:nvGrpSpPr>
        <p:grpSpPr>
          <a:xfrm>
            <a:off x="5224025" y="3401213"/>
            <a:ext cx="526693" cy="526695"/>
            <a:chOff x="5180761" y="2670651"/>
            <a:chExt cx="395020" cy="395021"/>
          </a:xfrm>
          <a:solidFill>
            <a:srgbClr val="F8C95C"/>
          </a:solidFill>
        </p:grpSpPr>
        <p:sp>
          <p:nvSpPr>
            <p:cNvPr id="105" name="Google Shape;5597;p66">
              <a:extLst>
                <a:ext uri="{FF2B5EF4-FFF2-40B4-BE49-F238E27FC236}">
                  <a16:creationId xmlns:a16="http://schemas.microsoft.com/office/drawing/2014/main" id="{4B88D8D5-6B44-8C34-0FAD-2732AD2E7E2C}"/>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val f2"/>
                <a:gd name="f46" fmla="val f3"/>
                <a:gd name="f47" fmla="val f4"/>
                <a:gd name="f48" fmla="+- f47 0 f45"/>
                <a:gd name="f49" fmla="+- f46 0 f45"/>
                <a:gd name="f50" fmla="*/ f49 1 19273"/>
                <a:gd name="f51" fmla="*/ f48 1 11330"/>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6" name="Google Shape;5598;p66">
              <a:extLst>
                <a:ext uri="{FF2B5EF4-FFF2-40B4-BE49-F238E27FC236}">
                  <a16:creationId xmlns:a16="http://schemas.microsoft.com/office/drawing/2014/main" id="{77B59146-8E02-AF18-B907-B351232BB955}"/>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val f2"/>
                <a:gd name="f49" fmla="val f3"/>
                <a:gd name="f50" fmla="val f4"/>
                <a:gd name="f51" fmla="+- f50 0 f48"/>
                <a:gd name="f52" fmla="+- f49 0 f48"/>
                <a:gd name="f53" fmla="*/ f52 1 19273"/>
                <a:gd name="f54" fmla="*/ f51 1 6815"/>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07" name="Google Shape;5651;p66">
            <a:extLst>
              <a:ext uri="{FF2B5EF4-FFF2-40B4-BE49-F238E27FC236}">
                <a16:creationId xmlns:a16="http://schemas.microsoft.com/office/drawing/2014/main" id="{44C443A1-23D3-6BF8-2439-F7CA4125E49E}"/>
              </a:ext>
            </a:extLst>
          </p:cNvPr>
          <p:cNvGrpSpPr/>
          <p:nvPr/>
        </p:nvGrpSpPr>
        <p:grpSpPr>
          <a:xfrm>
            <a:off x="8440713" y="3476242"/>
            <a:ext cx="588397" cy="379269"/>
            <a:chOff x="7593278" y="2726923"/>
            <a:chExt cx="441298" cy="284452"/>
          </a:xfrm>
          <a:solidFill>
            <a:srgbClr val="F8C95C"/>
          </a:solidFill>
        </p:grpSpPr>
        <p:sp>
          <p:nvSpPr>
            <p:cNvPr id="108" name="Google Shape;5652;p66">
              <a:extLst>
                <a:ext uri="{FF2B5EF4-FFF2-40B4-BE49-F238E27FC236}">
                  <a16:creationId xmlns:a16="http://schemas.microsoft.com/office/drawing/2014/main" id="{6DF30C2F-FF5F-954D-3176-F682F7D30A08}"/>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val f2"/>
                <a:gd name="f35" fmla="val f3"/>
                <a:gd name="f36" fmla="val f4"/>
                <a:gd name="f37" fmla="+- f36 0 f34"/>
                <a:gd name="f38" fmla="+- f35 0 f34"/>
                <a:gd name="f39" fmla="*/ f38 1 19273"/>
                <a:gd name="f40" fmla="*/ f37 1 11637"/>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9" name="Google Shape;5653;p66">
              <a:extLst>
                <a:ext uri="{FF2B5EF4-FFF2-40B4-BE49-F238E27FC236}">
                  <a16:creationId xmlns:a16="http://schemas.microsoft.com/office/drawing/2014/main" id="{A1950053-E421-39D5-8E34-B8C4AD20DEAA}"/>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val f2"/>
                <a:gd name="f20" fmla="val f3"/>
                <a:gd name="f21" fmla="val f4"/>
                <a:gd name="f22" fmla="+- f21 0 f19"/>
                <a:gd name="f23" fmla="+- f20 0 f19"/>
                <a:gd name="f24" fmla="*/ f23 1 16879"/>
                <a:gd name="f25" fmla="*/ f22 1 663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10" name="Google Shape;5775;p66">
            <a:extLst>
              <a:ext uri="{FF2B5EF4-FFF2-40B4-BE49-F238E27FC236}">
                <a16:creationId xmlns:a16="http://schemas.microsoft.com/office/drawing/2014/main" id="{D3F7F1B4-38AC-D5D3-22EC-14B0EA8BAA4E}"/>
              </a:ext>
            </a:extLst>
          </p:cNvPr>
          <p:cNvGrpSpPr/>
          <p:nvPr/>
        </p:nvGrpSpPr>
        <p:grpSpPr>
          <a:xfrm>
            <a:off x="6892890" y="3504759"/>
            <a:ext cx="451908" cy="423659"/>
            <a:chOff x="6432410" y="2748311"/>
            <a:chExt cx="338931" cy="317744"/>
          </a:xfrm>
          <a:solidFill>
            <a:srgbClr val="F8C95C"/>
          </a:solidFill>
        </p:grpSpPr>
        <p:sp>
          <p:nvSpPr>
            <p:cNvPr id="111" name="Google Shape;5776;p66">
              <a:extLst>
                <a:ext uri="{FF2B5EF4-FFF2-40B4-BE49-F238E27FC236}">
                  <a16:creationId xmlns:a16="http://schemas.microsoft.com/office/drawing/2014/main" id="{D8A8C923-F0AB-E741-E1E0-D5F6608373CF}"/>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val f2"/>
                <a:gd name="f20" fmla="val f3"/>
                <a:gd name="f21" fmla="val f4"/>
                <a:gd name="f22" fmla="+- f21 0 f19"/>
                <a:gd name="f23" fmla="+- f20 0 f19"/>
                <a:gd name="f24" fmla="*/ f23 1 7589"/>
                <a:gd name="f25" fmla="*/ f22 1 225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2" name="Google Shape;5777;p66">
              <a:extLst>
                <a:ext uri="{FF2B5EF4-FFF2-40B4-BE49-F238E27FC236}">
                  <a16:creationId xmlns:a16="http://schemas.microsoft.com/office/drawing/2014/main" id="{2F41D253-D8A9-D296-7877-9CB2167E1940}"/>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val f2"/>
                <a:gd name="f14" fmla="val f3"/>
                <a:gd name="f15" fmla="val f4"/>
                <a:gd name="f16" fmla="+- f15 0 f13"/>
                <a:gd name="f17" fmla="+- f14 0 f13"/>
                <a:gd name="f18" fmla="*/ f17 1 10245"/>
                <a:gd name="f19" fmla="*/ f16 1 226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3" name="Google Shape;5778;p66">
              <a:extLst>
                <a:ext uri="{FF2B5EF4-FFF2-40B4-BE49-F238E27FC236}">
                  <a16:creationId xmlns:a16="http://schemas.microsoft.com/office/drawing/2014/main" id="{F45AE9A9-0DEA-21E7-F56C-C06419BE442C}"/>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val f2"/>
                <a:gd name="f10" fmla="val f3"/>
                <a:gd name="f11" fmla="val f4"/>
                <a:gd name="f12" fmla="+- f11 0 f9"/>
                <a:gd name="f13" fmla="+- f10 0 f9"/>
                <a:gd name="f14" fmla="*/ f13 1 6776"/>
                <a:gd name="f15" fmla="*/ f12 1 564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776" h="5647">
                  <a:moveTo>
                    <a:pt x="f2" y="f2"/>
                  </a:moveTo>
                  <a:lnTo>
                    <a:pt x="f2" y="f5"/>
                  </a:lnTo>
                  <a:lnTo>
                    <a:pt x="f6" y="f5"/>
                  </a:lnTo>
                  <a:lnTo>
                    <a:pt x="f6"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4" name="Google Shape;5779;p66">
              <a:extLst>
                <a:ext uri="{FF2B5EF4-FFF2-40B4-BE49-F238E27FC236}">
                  <a16:creationId xmlns:a16="http://schemas.microsoft.com/office/drawing/2014/main" id="{D643D69B-72C5-764D-6044-71B29BD90CD4}"/>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val f2"/>
                <a:gd name="f15" fmla="val f3"/>
                <a:gd name="f16" fmla="val f4"/>
                <a:gd name="f17" fmla="+- f16 0 f14"/>
                <a:gd name="f18" fmla="+- f15 0 f14"/>
                <a:gd name="f19" fmla="*/ f18 1 6776"/>
                <a:gd name="f20" fmla="*/ f17 1 169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5" name="Google Shape;5780;p66">
              <a:extLst>
                <a:ext uri="{FF2B5EF4-FFF2-40B4-BE49-F238E27FC236}">
                  <a16:creationId xmlns:a16="http://schemas.microsoft.com/office/drawing/2014/main" id="{24998626-4A92-742E-22EA-66888EFD8920}"/>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val f2"/>
                <a:gd name="f27" fmla="val f3"/>
                <a:gd name="f28" fmla="val f4"/>
                <a:gd name="f29" fmla="+- f28 0 f26"/>
                <a:gd name="f30" fmla="+- f27 0 f26"/>
                <a:gd name="f31" fmla="*/ f30 1 19273"/>
                <a:gd name="f32" fmla="*/ f29 1 11293"/>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6" name="Google Shape;5781;p66">
              <a:extLst>
                <a:ext uri="{FF2B5EF4-FFF2-40B4-BE49-F238E27FC236}">
                  <a16:creationId xmlns:a16="http://schemas.microsoft.com/office/drawing/2014/main" id="{29EF2D69-AEF8-C02E-E87A-B80FA847EC8E}"/>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val f2"/>
                <a:gd name="f16" fmla="val f3"/>
                <a:gd name="f17" fmla="val f4"/>
                <a:gd name="f18" fmla="+- f17 0 f15"/>
                <a:gd name="f19" fmla="+- f16 0 f15"/>
                <a:gd name="f20" fmla="*/ f19 1 6776"/>
                <a:gd name="f21" fmla="*/ f18 1 169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cs typeface="B Nazanin" panose="00000700000000000000" pitchFamily="2" charset="-78"/>
              </a:endParaRPr>
            </a:p>
          </p:txBody>
        </p:sp>
      </p:grpSp>
      <p:sp>
        <p:nvSpPr>
          <p:cNvPr id="117" name="Text Placeholder 1">
            <a:extLst>
              <a:ext uri="{FF2B5EF4-FFF2-40B4-BE49-F238E27FC236}">
                <a16:creationId xmlns:a16="http://schemas.microsoft.com/office/drawing/2014/main" id="{62062AD1-B30D-873A-4EBC-B9FF9F1BB7C8}"/>
              </a:ext>
            </a:extLst>
          </p:cNvPr>
          <p:cNvSpPr txBox="1">
            <a:spLocks/>
          </p:cNvSpPr>
          <p:nvPr/>
        </p:nvSpPr>
        <p:spPr>
          <a:xfrm>
            <a:off x="1045029" y="257860"/>
            <a:ext cx="9337715"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latin typeface="Arial"/>
                <a:cs typeface="B Nazanin" panose="00000700000000000000" pitchFamily="2" charset="-78"/>
              </a:rPr>
              <a:t>مجموعه آیکون های کاملاً قابل ویرایش: </a:t>
            </a:r>
            <a:r>
              <a:rPr lang="en-US" sz="4800" dirty="0">
                <a:latin typeface="Arial"/>
                <a:cs typeface="B Nazanin" panose="00000700000000000000" pitchFamily="2" charset="-78"/>
              </a:rPr>
              <a:t>A</a:t>
            </a:r>
          </a:p>
        </p:txBody>
      </p:sp>
    </p:spTree>
    <p:extLst>
      <p:ext uri="{BB962C8B-B14F-4D97-AF65-F5344CB8AC3E}">
        <p14:creationId xmlns:p14="http://schemas.microsoft.com/office/powerpoint/2010/main" val="38762314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8">
            <a:extLst>
              <a:ext uri="{FF2B5EF4-FFF2-40B4-BE49-F238E27FC236}">
                <a16:creationId xmlns:a16="http://schemas.microsoft.com/office/drawing/2014/main" id="{836B9443-019F-D89F-C4BD-6B124052BFFC}"/>
              </a:ext>
            </a:extLst>
          </p:cNvPr>
          <p:cNvSpPr/>
          <p:nvPr/>
        </p:nvSpPr>
        <p:spPr>
          <a:xfrm>
            <a:off x="4415489" y="1395343"/>
            <a:ext cx="553869" cy="652296"/>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val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val -1423"/>
              <a:gd name="f497" fmla="*/ f0 1 341005"/>
              <a:gd name="f498" fmla="*/ f1 1 376812"/>
              <a:gd name="f499" fmla="val f2"/>
              <a:gd name="f500" fmla="val f3"/>
              <a:gd name="f501" fmla="val f4"/>
              <a:gd name="f502" fmla="+- f501 0 f499"/>
              <a:gd name="f503" fmla="+- f500 0 f499"/>
              <a:gd name="f504" fmla="*/ f503 1 341005"/>
              <a:gd name="f505" fmla="*/ f502 1 376812"/>
              <a:gd name="f506" fmla="*/ f499 1 f504"/>
              <a:gd name="f507" fmla="*/ f500 1 f504"/>
              <a:gd name="f508" fmla="*/ f499 1 f505"/>
              <a:gd name="f509" fmla="*/ f501 1 f505"/>
              <a:gd name="f510" fmla="*/ f506 f497 1"/>
              <a:gd name="f511" fmla="*/ f507 f497 1"/>
              <a:gd name="f512" fmla="*/ f509 f498 1"/>
              <a:gd name="f513" fmla="*/ f508 f498 1"/>
            </a:gdLst>
            <a:ahLst/>
            <a:cxnLst>
              <a:cxn ang="3cd4">
                <a:pos x="hc" y="t"/>
              </a:cxn>
              <a:cxn ang="0">
                <a:pos x="r" y="vc"/>
              </a:cxn>
              <a:cxn ang="cd4">
                <a:pos x="hc" y="b"/>
              </a:cxn>
              <a:cxn ang="cd2">
                <a:pos x="l" y="vc"/>
              </a:cxn>
            </a:cxnLst>
            <a:rect l="f510" t="f513" r="f511" b="f512"/>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3" name="Oval 8">
            <a:extLst>
              <a:ext uri="{FF2B5EF4-FFF2-40B4-BE49-F238E27FC236}">
                <a16:creationId xmlns:a16="http://schemas.microsoft.com/office/drawing/2014/main" id="{5F47057C-0435-DA9E-AEBD-2B7A188D439E}"/>
              </a:ext>
            </a:extLst>
          </p:cNvPr>
          <p:cNvSpPr/>
          <p:nvPr/>
        </p:nvSpPr>
        <p:spPr>
          <a:xfrm>
            <a:off x="5339617" y="1409853"/>
            <a:ext cx="581789" cy="623255"/>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val f2"/>
              <a:gd name="f546" fmla="val f3"/>
              <a:gd name="f547" fmla="val f4"/>
              <a:gd name="f548" fmla="+- f547 0 f545"/>
              <a:gd name="f549" fmla="+- f546 0 f545"/>
              <a:gd name="f550" fmla="*/ f549 1 3068057"/>
              <a:gd name="f551" fmla="*/ f548 1 3083879"/>
              <a:gd name="f552" fmla="*/ f545 1 f550"/>
              <a:gd name="f553" fmla="*/ f546 1 f550"/>
              <a:gd name="f554" fmla="*/ f545 1 f551"/>
              <a:gd name="f555" fmla="*/ f547 1 f551"/>
              <a:gd name="f556" fmla="*/ f552 f543 1"/>
              <a:gd name="f557" fmla="*/ f553 f543 1"/>
              <a:gd name="f558" fmla="*/ f555 f544 1"/>
              <a:gd name="f559" fmla="*/ f554 f544 1"/>
            </a:gdLst>
            <a:ahLst/>
            <a:cxnLst>
              <a:cxn ang="3cd4">
                <a:pos x="hc" y="t"/>
              </a:cxn>
              <a:cxn ang="0">
                <a:pos x="r" y="vc"/>
              </a:cxn>
              <a:cxn ang="cd4">
                <a:pos x="hc" y="b"/>
              </a:cxn>
              <a:cxn ang="cd2">
                <a:pos x="l" y="vc"/>
              </a:cxn>
            </a:cxnLst>
            <a:rect l="f556" t="f559" r="f557" b="f558"/>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grpSp>
        <p:nvGrpSpPr>
          <p:cNvPr id="4" name="Group 110">
            <a:extLst>
              <a:ext uri="{FF2B5EF4-FFF2-40B4-BE49-F238E27FC236}">
                <a16:creationId xmlns:a16="http://schemas.microsoft.com/office/drawing/2014/main" id="{34385B07-1CE1-6016-9A85-A51F82F610FC}"/>
              </a:ext>
            </a:extLst>
          </p:cNvPr>
          <p:cNvGrpSpPr/>
          <p:nvPr/>
        </p:nvGrpSpPr>
        <p:grpSpPr>
          <a:xfrm>
            <a:off x="3490641" y="1395343"/>
            <a:ext cx="553869" cy="652296"/>
            <a:chOff x="3837179" y="1242450"/>
            <a:chExt cx="415402" cy="489222"/>
          </a:xfrm>
          <a:solidFill>
            <a:srgbClr val="F28B35"/>
          </a:solidFill>
        </p:grpSpPr>
        <p:sp>
          <p:nvSpPr>
            <p:cNvPr id="5" name="Freeform 111">
              <a:extLst>
                <a:ext uri="{FF2B5EF4-FFF2-40B4-BE49-F238E27FC236}">
                  <a16:creationId xmlns:a16="http://schemas.microsoft.com/office/drawing/2014/main" id="{A7BCD304-F9DD-C1A1-477A-0BD93A80B568}"/>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val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val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val f5"/>
                <a:gd name="f83" fmla="val f6"/>
                <a:gd name="f84" fmla="val f7"/>
                <a:gd name="f85" fmla="*/ f79 f0 1"/>
                <a:gd name="f86" fmla="+- f84 0 f82"/>
                <a:gd name="f87" fmla="+- f83 0 f82"/>
                <a:gd name="f88" fmla="*/ f85 1 f2"/>
                <a:gd name="f89" fmla="*/ f87 1 5331558"/>
                <a:gd name="f90" fmla="*/ f86 1 5891405"/>
                <a:gd name="f91" fmla="*/ 968 f86 1"/>
                <a:gd name="f92" fmla="*/ 1181117 f86 1"/>
                <a:gd name="f93" fmla="*/ 3328959 f86 1"/>
                <a:gd name="f94" fmla="*/ 3735758 f86 1"/>
                <a:gd name="f95" fmla="*/ 3871219 f86 1"/>
                <a:gd name="f96" fmla="*/ 4062605 f86 1"/>
                <a:gd name="f97" fmla="*/ 4317787 f86 1"/>
                <a:gd name="f98" fmla="*/ 4977005 f86 1"/>
                <a:gd name="f99" fmla="*/ 5039972 f86 1"/>
                <a:gd name="f100" fmla="*/ 5891405 f86 1"/>
                <a:gd name="f101" fmla="*/ 5859508 f86 1"/>
                <a:gd name="f102" fmla="*/ 3520345 f86 1"/>
                <a:gd name="f103" fmla="*/ 3079808 f86 1"/>
                <a:gd name="f104" fmla="*/ 2980491 f87 1"/>
                <a:gd name="f105" fmla="*/ 726547 f87 1"/>
                <a:gd name="f106" fmla="*/ 486068 f87 1"/>
                <a:gd name="f107" fmla="*/ 2371366 f86 1"/>
                <a:gd name="f108" fmla="*/ 4803 f87 1"/>
                <a:gd name="f109" fmla="*/ 460575 f87 1"/>
                <a:gd name="f110" fmla="*/ 289487 f87 1"/>
                <a:gd name="f111" fmla="*/ 480873 f87 1"/>
                <a:gd name="f112" fmla="*/ 322351 f87 1"/>
                <a:gd name="f113" fmla="*/ 513737 f87 1"/>
                <a:gd name="f114" fmla="*/ 449942 f87 1"/>
                <a:gd name="f115" fmla="*/ 1704584 f87 1"/>
                <a:gd name="f116" fmla="*/ 1895970 f87 1"/>
                <a:gd name="f117" fmla="*/ 4734863 f87 1"/>
                <a:gd name="f118" fmla="*/ 4841189 f87 1"/>
                <a:gd name="f119" fmla="+- f88 0 f1"/>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891405"/>
                <a:gd name="f130" fmla="*/ f101 1 5891405"/>
                <a:gd name="f131" fmla="*/ f102 1 5891405"/>
                <a:gd name="f132" fmla="*/ f103 1 5891405"/>
                <a:gd name="f133" fmla="*/ f104 1 5331558"/>
                <a:gd name="f134" fmla="*/ f105 1 5331558"/>
                <a:gd name="f135" fmla="*/ f106 1 5331558"/>
                <a:gd name="f136" fmla="*/ f107 1 5891405"/>
                <a:gd name="f137" fmla="*/ f108 1 5331558"/>
                <a:gd name="f138" fmla="*/ f109 1 5331558"/>
                <a:gd name="f139" fmla="*/ f110 1 5331558"/>
                <a:gd name="f140" fmla="*/ f111 1 5331558"/>
                <a:gd name="f141" fmla="*/ f112 1 5331558"/>
                <a:gd name="f142" fmla="*/ f113 1 5331558"/>
                <a:gd name="f143" fmla="*/ f114 1 5331558"/>
                <a:gd name="f144" fmla="*/ f115 1 5331558"/>
                <a:gd name="f145" fmla="*/ f116 1 5331558"/>
                <a:gd name="f146" fmla="*/ f117 1 5331558"/>
                <a:gd name="f147" fmla="*/ f118 1 5331558"/>
                <a:gd name="f148" fmla="*/ f82 1 f89"/>
                <a:gd name="f149" fmla="*/ f83 1 f89"/>
                <a:gd name="f150" fmla="*/ f82 1 f90"/>
                <a:gd name="f151" fmla="*/ f84 1 f90"/>
                <a:gd name="f152" fmla="*/ f133 1 f89"/>
                <a:gd name="f153" fmla="*/ f120 1 f90"/>
                <a:gd name="f154" fmla="*/ f134 1 f89"/>
                <a:gd name="f155" fmla="*/ f121 1 f90"/>
                <a:gd name="f156" fmla="*/ f135 1 f89"/>
                <a:gd name="f157" fmla="*/ f136 1 f90"/>
                <a:gd name="f158" fmla="*/ f137 1 f89"/>
                <a:gd name="f159" fmla="*/ f132 1 f90"/>
                <a:gd name="f160" fmla="*/ f138 1 f89"/>
                <a:gd name="f161" fmla="*/ f122 1 f90"/>
                <a:gd name="f162" fmla="*/ f139 1 f89"/>
                <a:gd name="f163" fmla="*/ f123 1 f90"/>
                <a:gd name="f164" fmla="*/ f140 1 f89"/>
                <a:gd name="f165" fmla="*/ f124 1 f90"/>
                <a:gd name="f166" fmla="*/ f141 1 f89"/>
                <a:gd name="f167" fmla="*/ f125 1 f90"/>
                <a:gd name="f168" fmla="*/ f142 1 f89"/>
                <a:gd name="f169" fmla="*/ f126 1 f90"/>
                <a:gd name="f170" fmla="*/ f143 1 f89"/>
                <a:gd name="f171" fmla="*/ f127 1 f90"/>
                <a:gd name="f172" fmla="*/ f144 1 f89"/>
                <a:gd name="f173" fmla="*/ f128 1 f90"/>
                <a:gd name="f174" fmla="*/ f145 1 f89"/>
                <a:gd name="f175" fmla="*/ f129 1 f90"/>
                <a:gd name="f176" fmla="*/ f146 1 f89"/>
                <a:gd name="f177" fmla="*/ f130 1 f90"/>
                <a:gd name="f178" fmla="*/ f147 1 f89"/>
                <a:gd name="f179" fmla="*/ f131 1 f90"/>
                <a:gd name="f180" fmla="*/ f148 f80 1"/>
                <a:gd name="f181" fmla="*/ f149 f80 1"/>
                <a:gd name="f182" fmla="*/ f151 f81 1"/>
                <a:gd name="f183" fmla="*/ f150 f81 1"/>
                <a:gd name="f184" fmla="*/ f152 f80 1"/>
                <a:gd name="f185" fmla="*/ f153 f81 1"/>
                <a:gd name="f186" fmla="*/ f154 f80 1"/>
                <a:gd name="f187" fmla="*/ f155 f81 1"/>
                <a:gd name="f188" fmla="*/ f156 f80 1"/>
                <a:gd name="f189" fmla="*/ f157 f81 1"/>
                <a:gd name="f190" fmla="*/ f158 f80 1"/>
                <a:gd name="f191" fmla="*/ f159 f81 1"/>
                <a:gd name="f192" fmla="*/ f160 f80 1"/>
                <a:gd name="f193" fmla="*/ f161 f81 1"/>
                <a:gd name="f194" fmla="*/ f162 f80 1"/>
                <a:gd name="f195" fmla="*/ f163 f81 1"/>
                <a:gd name="f196" fmla="*/ f164 f80 1"/>
                <a:gd name="f197" fmla="*/ f165 f81 1"/>
                <a:gd name="f198" fmla="*/ f166 f80 1"/>
                <a:gd name="f199" fmla="*/ f167 f81 1"/>
                <a:gd name="f200" fmla="*/ f168 f80 1"/>
                <a:gd name="f201" fmla="*/ f169 f81 1"/>
                <a:gd name="f202" fmla="*/ f170 f80 1"/>
                <a:gd name="f203" fmla="*/ f171 f81 1"/>
                <a:gd name="f204" fmla="*/ f172 f80 1"/>
                <a:gd name="f205" fmla="*/ f173 f81 1"/>
                <a:gd name="f206" fmla="*/ f174 f80 1"/>
                <a:gd name="f207" fmla="*/ f175 f81 1"/>
                <a:gd name="f208" fmla="*/ f176 f80 1"/>
                <a:gd name="f209" fmla="*/ f177 f81 1"/>
                <a:gd name="f210" fmla="*/ f178 f80 1"/>
                <a:gd name="f211" fmla="*/ f179 f81 1"/>
              </a:gdLst>
              <a:ahLst/>
              <a:cxnLst>
                <a:cxn ang="3cd4">
                  <a:pos x="hc" y="t"/>
                </a:cxn>
                <a:cxn ang="0">
                  <a:pos x="r" y="vc"/>
                </a:cxn>
                <a:cxn ang="cd4">
                  <a:pos x="hc" y="b"/>
                </a:cxn>
                <a:cxn ang="cd2">
                  <a:pos x="l" y="vc"/>
                </a:cxn>
                <a:cxn ang="f119">
                  <a:pos x="f184" y="f185"/>
                </a:cxn>
                <a:cxn ang="f119">
                  <a:pos x="f186" y="f187"/>
                </a:cxn>
                <a:cxn ang="f119">
                  <a:pos x="f188" y="f189"/>
                </a:cxn>
                <a:cxn ang="f119">
                  <a:pos x="f190" y="f191"/>
                </a:cxn>
                <a:cxn ang="f119">
                  <a:pos x="f192" y="f193"/>
                </a:cxn>
                <a:cxn ang="f119">
                  <a:pos x="f194" y="f195"/>
                </a:cxn>
                <a:cxn ang="f119">
                  <a:pos x="f196" y="f197"/>
                </a:cxn>
                <a:cxn ang="f119">
                  <a:pos x="f198" y="f199"/>
                </a:cxn>
                <a:cxn ang="f119">
                  <a:pos x="f200" y="f201"/>
                </a:cxn>
                <a:cxn ang="f119">
                  <a:pos x="f202" y="f203"/>
                </a:cxn>
                <a:cxn ang="f119">
                  <a:pos x="f204" y="f205"/>
                </a:cxn>
                <a:cxn ang="f119">
                  <a:pos x="f206" y="f207"/>
                </a:cxn>
                <a:cxn ang="f119">
                  <a:pos x="f208" y="f209"/>
                </a:cxn>
                <a:cxn ang="f119">
                  <a:pos x="f210" y="f211"/>
                </a:cxn>
                <a:cxn ang="f119">
                  <a:pos x="f184" y="f185"/>
                </a:cxn>
              </a:cxnLst>
              <a:rect l="f180" t="f183" r="f181" b="f182"/>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6" name="Oval 37">
              <a:extLst>
                <a:ext uri="{FF2B5EF4-FFF2-40B4-BE49-F238E27FC236}">
                  <a16:creationId xmlns:a16="http://schemas.microsoft.com/office/drawing/2014/main" id="{DE64B1C0-4574-6328-E787-D40496FE29E7}"/>
                </a:ext>
              </a:extLst>
            </p:cNvPr>
            <p:cNvSpPr/>
            <p:nvPr/>
          </p:nvSpPr>
          <p:spPr>
            <a:xfrm rot="18100527">
              <a:off x="3982997" y="1232478"/>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val -13786"/>
                <a:gd name="f348" fmla="val 1089729"/>
                <a:gd name="f349" fmla="val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val f2"/>
                <a:gd name="f407" fmla="val f3"/>
                <a:gd name="f408" fmla="val f4"/>
                <a:gd name="f409" fmla="+- f408 0 f406"/>
                <a:gd name="f410" fmla="+- f407 0 f406"/>
                <a:gd name="f411" fmla="*/ f410 1 1170491"/>
                <a:gd name="f412" fmla="*/ f409 1 1745209"/>
                <a:gd name="f413" fmla="*/ f406 1 f411"/>
                <a:gd name="f414" fmla="*/ f407 1 f411"/>
                <a:gd name="f415" fmla="*/ f406 1 f412"/>
                <a:gd name="f416" fmla="*/ f408 1 f412"/>
                <a:gd name="f417" fmla="*/ f413 f404 1"/>
                <a:gd name="f418" fmla="*/ f414 f404 1"/>
                <a:gd name="f419" fmla="*/ f416 f405 1"/>
                <a:gd name="f420" fmla="*/ f415 f405 1"/>
              </a:gdLst>
              <a:ahLst/>
              <a:cxnLst>
                <a:cxn ang="3cd4">
                  <a:pos x="hc" y="t"/>
                </a:cxn>
                <a:cxn ang="0">
                  <a:pos x="r" y="vc"/>
                </a:cxn>
                <a:cxn ang="cd4">
                  <a:pos x="hc" y="b"/>
                </a:cxn>
                <a:cxn ang="cd2">
                  <a:pos x="l" y="vc"/>
                </a:cxn>
              </a:cxnLst>
              <a:rect l="f417" t="f420" r="f418" b="f419"/>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grpSp>
      <p:sp>
        <p:nvSpPr>
          <p:cNvPr id="7" name="Rectangle 19">
            <a:extLst>
              <a:ext uri="{FF2B5EF4-FFF2-40B4-BE49-F238E27FC236}">
                <a16:creationId xmlns:a16="http://schemas.microsoft.com/office/drawing/2014/main" id="{259A9D51-FAEF-B5A9-C465-6AAA8F7C6651}"/>
              </a:ext>
            </a:extLst>
          </p:cNvPr>
          <p:cNvSpPr/>
          <p:nvPr/>
        </p:nvSpPr>
        <p:spPr>
          <a:xfrm>
            <a:off x="2584628" y="1430739"/>
            <a:ext cx="496360" cy="581497"/>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val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val -5451"/>
              <a:gd name="f267" fmla="*/ f0 1 2926108"/>
              <a:gd name="f268" fmla="*/ f1 1 3216409"/>
              <a:gd name="f269" fmla="val f2"/>
              <a:gd name="f270" fmla="val f3"/>
              <a:gd name="f271" fmla="val f4"/>
              <a:gd name="f272" fmla="+- f271 0 f269"/>
              <a:gd name="f273" fmla="+- f270 0 f269"/>
              <a:gd name="f274" fmla="*/ f273 1 2926108"/>
              <a:gd name="f275" fmla="*/ f272 1 3216409"/>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8" name="Oval 47">
            <a:extLst>
              <a:ext uri="{FF2B5EF4-FFF2-40B4-BE49-F238E27FC236}">
                <a16:creationId xmlns:a16="http://schemas.microsoft.com/office/drawing/2014/main" id="{F2918B67-1A4B-EB9B-1890-47C78F412AA6}"/>
              </a:ext>
            </a:extLst>
          </p:cNvPr>
          <p:cNvSpPr/>
          <p:nvPr/>
        </p:nvSpPr>
        <p:spPr>
          <a:xfrm>
            <a:off x="9686406" y="1409889"/>
            <a:ext cx="584728" cy="623193"/>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val f2"/>
              <a:gd name="f14" fmla="val f3"/>
              <a:gd name="f15" fmla="+- f14 0 f13"/>
              <a:gd name="f16" fmla="*/ f15 1 3240000"/>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9" name="Rounded Rectangle 2">
            <a:extLst>
              <a:ext uri="{FF2B5EF4-FFF2-40B4-BE49-F238E27FC236}">
                <a16:creationId xmlns:a16="http://schemas.microsoft.com/office/drawing/2014/main" id="{8B5EF66A-D86B-A6D9-2CC3-4D9A8FADAB11}"/>
              </a:ext>
            </a:extLst>
          </p:cNvPr>
          <p:cNvSpPr/>
          <p:nvPr/>
        </p:nvSpPr>
        <p:spPr>
          <a:xfrm>
            <a:off x="3481032" y="5180546"/>
            <a:ext cx="573084" cy="610781"/>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val f5"/>
              <a:gd name="f120" fmla="val f6"/>
              <a:gd name="f121" fmla="val f7"/>
              <a:gd name="f122" fmla="*/ f116 f0 1"/>
              <a:gd name="f123" fmla="+- f121 0 f119"/>
              <a:gd name="f124" fmla="+- f120 0 f119"/>
              <a:gd name="f125" fmla="*/ f122 1 f2"/>
              <a:gd name="f126" fmla="*/ f124 1 3960440"/>
              <a:gd name="f127" fmla="*/ f123 1 3960000"/>
              <a:gd name="f128" fmla="*/ 1979373 f124 1"/>
              <a:gd name="f129" fmla="*/ 472350 f123 1"/>
              <a:gd name="f130" fmla="*/ 813783 f124 1"/>
              <a:gd name="f131" fmla="*/ 1434034 f123 1"/>
              <a:gd name="f132" fmla="*/ 2217373 f124 1"/>
              <a:gd name="f133" fmla="*/ 1339611 f124 1"/>
              <a:gd name="f134" fmla="*/ 3487664 f123 1"/>
              <a:gd name="f135" fmla="*/ 436907 f124 1"/>
              <a:gd name="f136" fmla="*/ 0 f123 1"/>
              <a:gd name="f137" fmla="*/ 3523533 f124 1"/>
              <a:gd name="f138" fmla="*/ 3960440 f124 1"/>
              <a:gd name="f139" fmla="*/ 436907 f123 1"/>
              <a:gd name="f140" fmla="*/ 3523093 f123 1"/>
              <a:gd name="f141" fmla="*/ 3960000 f123 1"/>
              <a:gd name="f142" fmla="*/ 0 f124 1"/>
              <a:gd name="f143" fmla="*/ 1119009 f124 1"/>
              <a:gd name="f144" fmla="*/ 2222584 f123 1"/>
              <a:gd name="f145" fmla="*/ 1234998 f124 1"/>
              <a:gd name="f146" fmla="*/ 1431771 f123 1"/>
              <a:gd name="f147" fmla="*/ 1915898 f124 1"/>
              <a:gd name="f148" fmla="*/ 1219889 f123 1"/>
              <a:gd name="f149" fmla="*/ 1589196 f124 1"/>
              <a:gd name="f150" fmla="*/ 1434803 f123 1"/>
              <a:gd name="f151" fmla="*/ 1574511 f124 1"/>
              <a:gd name="f152" fmla="*/ 1939931 f123 1"/>
              <a:gd name="f153" fmla="*/ 2135727 f124 1"/>
              <a:gd name="f154" fmla="*/ 1554876 f123 1"/>
              <a:gd name="f155" fmla="*/ 891303 f123 1"/>
              <a:gd name="f156" fmla="*/ 2783502 f124 1"/>
              <a:gd name="f157" fmla="*/ 1606823 f123 1"/>
              <a:gd name="f158" fmla="*/ 2456028 f124 1"/>
              <a:gd name="f159" fmla="*/ 2225955 f123 1"/>
              <a:gd name="f160" fmla="*/ 2026974 f124 1"/>
              <a:gd name="f161" fmla="*/ 2018938 f123 1"/>
              <a:gd name="f162" fmla="*/ 1887692 f124 1"/>
              <a:gd name="f163" fmla="*/ 2422431 f123 1"/>
              <a:gd name="f164" fmla="*/ 2336342 f124 1"/>
              <a:gd name="f165" fmla="*/ 2720202 f123 1"/>
              <a:gd name="f166" fmla="*/ 3176454 f124 1"/>
              <a:gd name="f167" fmla="*/ 1627140 f123 1"/>
              <a:gd name="f168" fmla="*/ 1328015 f124 1"/>
              <a:gd name="f169" fmla="*/ 1812920 f123 1"/>
              <a:gd name="f170" fmla="+- f125 0 f1"/>
              <a:gd name="f171" fmla="*/ f128 1 3960440"/>
              <a:gd name="f172" fmla="*/ f129 1 3960000"/>
              <a:gd name="f173" fmla="*/ f130 1 3960440"/>
              <a:gd name="f174" fmla="*/ f131 1 3960000"/>
              <a:gd name="f175" fmla="*/ f132 1 3960440"/>
              <a:gd name="f176" fmla="*/ f133 1 3960440"/>
              <a:gd name="f177" fmla="*/ f134 1 3960000"/>
              <a:gd name="f178" fmla="*/ f135 1 3960440"/>
              <a:gd name="f179" fmla="*/ f136 1 3960000"/>
              <a:gd name="f180" fmla="*/ f137 1 3960440"/>
              <a:gd name="f181" fmla="*/ f138 1 3960440"/>
              <a:gd name="f182" fmla="*/ f139 1 3960000"/>
              <a:gd name="f183" fmla="*/ f140 1 3960000"/>
              <a:gd name="f184" fmla="*/ f141 1 3960000"/>
              <a:gd name="f185" fmla="*/ f142 1 396044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440"/>
              <a:gd name="f195" fmla="*/ f152 1 3960000"/>
              <a:gd name="f196" fmla="*/ f153 1 3960440"/>
              <a:gd name="f197" fmla="*/ f154 1 396000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166 1 3960440"/>
              <a:gd name="f210" fmla="*/ f167 1 3960000"/>
              <a:gd name="f211" fmla="*/ f168 1 3960440"/>
              <a:gd name="f212" fmla="*/ f169 1 3960000"/>
              <a:gd name="f213" fmla="*/ f119 1 f126"/>
              <a:gd name="f214" fmla="*/ f120 1 f126"/>
              <a:gd name="f215" fmla="*/ f119 1 f127"/>
              <a:gd name="f216" fmla="*/ f121 1 f127"/>
              <a:gd name="f217" fmla="*/ f171 1 f126"/>
              <a:gd name="f218" fmla="*/ f172 1 f127"/>
              <a:gd name="f219" fmla="*/ f173 1 f126"/>
              <a:gd name="f220" fmla="*/ f174 1 f127"/>
              <a:gd name="f221" fmla="*/ f186 1 f126"/>
              <a:gd name="f222" fmla="*/ f187 1 f127"/>
              <a:gd name="f223" fmla="*/ f211 1 f126"/>
              <a:gd name="f224" fmla="*/ f212 1 f127"/>
              <a:gd name="f225" fmla="*/ f188 1 f126"/>
              <a:gd name="f226" fmla="*/ f189 1 f127"/>
              <a:gd name="f227" fmla="*/ f175 1 f126"/>
              <a:gd name="f228" fmla="*/ f198 1 f127"/>
              <a:gd name="f229" fmla="*/ f199 1 f126"/>
              <a:gd name="f230" fmla="*/ f200 1 f127"/>
              <a:gd name="f231" fmla="*/ f201 1 f126"/>
              <a:gd name="f232" fmla="*/ f202 1 f127"/>
              <a:gd name="f233" fmla="*/ f203 1 f126"/>
              <a:gd name="f234" fmla="*/ f204 1 f127"/>
              <a:gd name="f235" fmla="*/ f196 1 f126"/>
              <a:gd name="f236" fmla="*/ f197 1 f127"/>
              <a:gd name="f237" fmla="*/ f190 1 f126"/>
              <a:gd name="f238" fmla="*/ f191 1 f127"/>
              <a:gd name="f239" fmla="*/ f192 1 f126"/>
              <a:gd name="f240" fmla="*/ f193 1 f127"/>
              <a:gd name="f241" fmla="*/ f194 1 f126"/>
              <a:gd name="f242" fmla="*/ f195 1 f127"/>
              <a:gd name="f243" fmla="*/ f176 1 f126"/>
              <a:gd name="f244" fmla="*/ f177 1 f127"/>
              <a:gd name="f245" fmla="*/ f205 1 f126"/>
              <a:gd name="f246" fmla="*/ f206 1 f127"/>
              <a:gd name="f247" fmla="*/ f207 1 f126"/>
              <a:gd name="f248" fmla="*/ f208 1 f127"/>
              <a:gd name="f249" fmla="*/ f209 1 f126"/>
              <a:gd name="f250" fmla="*/ f210 1 f127"/>
              <a:gd name="f251" fmla="*/ f178 1 f126"/>
              <a:gd name="f252" fmla="*/ f179 1 f127"/>
              <a:gd name="f253" fmla="*/ f180 1 f126"/>
              <a:gd name="f254" fmla="*/ f181 1 f126"/>
              <a:gd name="f255" fmla="*/ f182 1 f127"/>
              <a:gd name="f256" fmla="*/ f183 1 f127"/>
              <a:gd name="f257" fmla="*/ f184 1 f127"/>
              <a:gd name="f258" fmla="*/ f185 1 f126"/>
              <a:gd name="f259" fmla="*/ f213 f117 1"/>
              <a:gd name="f260" fmla="*/ f214 f117 1"/>
              <a:gd name="f261" fmla="*/ f216 f118 1"/>
              <a:gd name="f262" fmla="*/ f215 f118 1"/>
              <a:gd name="f263" fmla="*/ f217 f117 1"/>
              <a:gd name="f264" fmla="*/ f218 f118 1"/>
              <a:gd name="f265" fmla="*/ f219 f117 1"/>
              <a:gd name="f266" fmla="*/ f220 f118 1"/>
              <a:gd name="f267" fmla="*/ f221 f117 1"/>
              <a:gd name="f268" fmla="*/ f222 f118 1"/>
              <a:gd name="f269" fmla="*/ f223 f117 1"/>
              <a:gd name="f270" fmla="*/ f224 f118 1"/>
              <a:gd name="f271" fmla="*/ f225 f117 1"/>
              <a:gd name="f272" fmla="*/ f226 f118 1"/>
              <a:gd name="f273" fmla="*/ f227 f117 1"/>
              <a:gd name="f274" fmla="*/ f228 f118 1"/>
              <a:gd name="f275" fmla="*/ f229 f117 1"/>
              <a:gd name="f276" fmla="*/ f230 f118 1"/>
              <a:gd name="f277" fmla="*/ f231 f117 1"/>
              <a:gd name="f278" fmla="*/ f232 f118 1"/>
              <a:gd name="f279" fmla="*/ f233 f117 1"/>
              <a:gd name="f280" fmla="*/ f234 f118 1"/>
              <a:gd name="f281" fmla="*/ f235 f117 1"/>
              <a:gd name="f282" fmla="*/ f236 f118 1"/>
              <a:gd name="f283" fmla="*/ f237 f117 1"/>
              <a:gd name="f284" fmla="*/ f238 f118 1"/>
              <a:gd name="f285" fmla="*/ f239 f117 1"/>
              <a:gd name="f286" fmla="*/ f240 f118 1"/>
              <a:gd name="f287" fmla="*/ f241 f117 1"/>
              <a:gd name="f288" fmla="*/ f242 f118 1"/>
              <a:gd name="f289" fmla="*/ f243 f117 1"/>
              <a:gd name="f290" fmla="*/ f244 f118 1"/>
              <a:gd name="f291" fmla="*/ f245 f117 1"/>
              <a:gd name="f292" fmla="*/ f246 f118 1"/>
              <a:gd name="f293" fmla="*/ f247 f117 1"/>
              <a:gd name="f294" fmla="*/ f248 f118 1"/>
              <a:gd name="f295" fmla="*/ f249 f117 1"/>
              <a:gd name="f296" fmla="*/ f250 f118 1"/>
              <a:gd name="f297" fmla="*/ f251 f117 1"/>
              <a:gd name="f298" fmla="*/ f252 f118 1"/>
              <a:gd name="f299" fmla="*/ f253 f117 1"/>
              <a:gd name="f300" fmla="*/ f254 f117 1"/>
              <a:gd name="f301" fmla="*/ f255 f118 1"/>
              <a:gd name="f302" fmla="*/ f256 f118 1"/>
              <a:gd name="f303" fmla="*/ f257 f118 1"/>
              <a:gd name="f304" fmla="*/ f258 f117 1"/>
            </a:gdLst>
            <a:ahLst/>
            <a:cxnLst>
              <a:cxn ang="3cd4">
                <a:pos x="hc" y="t"/>
              </a:cxn>
              <a:cxn ang="0">
                <a:pos x="r" y="vc"/>
              </a:cxn>
              <a:cxn ang="cd4">
                <a:pos x="hc" y="b"/>
              </a:cxn>
              <a:cxn ang="cd2">
                <a:pos x="l" y="vc"/>
              </a:cxn>
              <a:cxn ang="f170">
                <a:pos x="f263" y="f264"/>
              </a:cxn>
              <a:cxn ang="f170">
                <a:pos x="f265" y="f266"/>
              </a:cxn>
              <a:cxn ang="f170">
                <a:pos x="f267" y="f268"/>
              </a:cxn>
              <a:cxn ang="f170">
                <a:pos x="f269" y="f270"/>
              </a:cxn>
              <a:cxn ang="f170">
                <a:pos x="f271" y="f272"/>
              </a:cxn>
              <a:cxn ang="f170">
                <a:pos x="f273" y="f274"/>
              </a:cxn>
              <a:cxn ang="f170">
                <a:pos x="f275" y="f276"/>
              </a:cxn>
              <a:cxn ang="f170">
                <a:pos x="f277" y="f278"/>
              </a:cxn>
              <a:cxn ang="f170">
                <a:pos x="f279" y="f280"/>
              </a:cxn>
              <a:cxn ang="f170">
                <a:pos x="f281" y="f282"/>
              </a:cxn>
              <a:cxn ang="f170">
                <a:pos x="f283" y="f284"/>
              </a:cxn>
              <a:cxn ang="f170">
                <a:pos x="f285" y="f286"/>
              </a:cxn>
              <a:cxn ang="f170">
                <a:pos x="f287" y="f288"/>
              </a:cxn>
              <a:cxn ang="f170">
                <a:pos x="f289" y="f290"/>
              </a:cxn>
              <a:cxn ang="f170">
                <a:pos x="f291" y="f292"/>
              </a:cxn>
              <a:cxn ang="f170">
                <a:pos x="f293" y="f294"/>
              </a:cxn>
              <a:cxn ang="f170">
                <a:pos x="f295" y="f296"/>
              </a:cxn>
              <a:cxn ang="f170">
                <a:pos x="f263" y="f264"/>
              </a:cxn>
              <a:cxn ang="f170">
                <a:pos x="f297" y="f298"/>
              </a:cxn>
              <a:cxn ang="f170">
                <a:pos x="f299" y="f298"/>
              </a:cxn>
              <a:cxn ang="f170">
                <a:pos x="f300" y="f301"/>
              </a:cxn>
              <a:cxn ang="f170">
                <a:pos x="f300" y="f302"/>
              </a:cxn>
              <a:cxn ang="f170">
                <a:pos x="f299" y="f303"/>
              </a:cxn>
              <a:cxn ang="f170">
                <a:pos x="f297" y="f303"/>
              </a:cxn>
              <a:cxn ang="f170">
                <a:pos x="f304" y="f302"/>
              </a:cxn>
              <a:cxn ang="f170">
                <a:pos x="f304" y="f301"/>
              </a:cxn>
              <a:cxn ang="f170">
                <a:pos x="f297" y="f298"/>
              </a:cxn>
            </a:cxnLst>
            <a:rect l="f259" t="f262" r="f260" b="f261"/>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rgbClr val="F28B35"/>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0" name="Rounded Rectangle 8">
            <a:extLst>
              <a:ext uri="{FF2B5EF4-FFF2-40B4-BE49-F238E27FC236}">
                <a16:creationId xmlns:a16="http://schemas.microsoft.com/office/drawing/2014/main" id="{20E35854-C7D4-4A04-EB2B-EBF94A2F6BA8}"/>
              </a:ext>
            </a:extLst>
          </p:cNvPr>
          <p:cNvSpPr/>
          <p:nvPr/>
        </p:nvSpPr>
        <p:spPr>
          <a:xfrm>
            <a:off x="2546225" y="5180546"/>
            <a:ext cx="573145" cy="610781"/>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val f5"/>
              <a:gd name="f67" fmla="val f6"/>
              <a:gd name="f68" fmla="val f7"/>
              <a:gd name="f69" fmla="*/ f63 f0 1"/>
              <a:gd name="f70" fmla="+- f68 0 f66"/>
              <a:gd name="f71" fmla="+- f67 0 f66"/>
              <a:gd name="f72" fmla="*/ f69 1 f2"/>
              <a:gd name="f73" fmla="*/ f71 1 3888432"/>
              <a:gd name="f74" fmla="*/ f70 1 3960440"/>
              <a:gd name="f75" fmla="*/ 554477 f71 1"/>
              <a:gd name="f76" fmla="*/ 1512168 f70 1"/>
              <a:gd name="f77" fmla="*/ 3312368 f70 1"/>
              <a:gd name="f78" fmla="*/ 1201638 f71 1"/>
              <a:gd name="f79" fmla="*/ 2136833 f71 1"/>
              <a:gd name="f80" fmla="*/ 1785510 f70 1"/>
              <a:gd name="f81" fmla="*/ 1510185 f70 1"/>
              <a:gd name="f82" fmla="*/ 1489672 f71 1"/>
              <a:gd name="f83" fmla="*/ 3310385 f70 1"/>
              <a:gd name="f84" fmla="*/ 2673919 f71 1"/>
              <a:gd name="f85" fmla="*/ 2138897 f70 1"/>
              <a:gd name="f86" fmla="*/ 2679688 f71 1"/>
              <a:gd name="f87" fmla="*/ 3312366 f70 1"/>
              <a:gd name="f88" fmla="*/ 3326849 f71 1"/>
              <a:gd name="f89" fmla="*/ 3333768 f71 1"/>
              <a:gd name="f90" fmla="*/ 2128613 f70 1"/>
              <a:gd name="f91" fmla="*/ 2840340 f71 1"/>
              <a:gd name="f92" fmla="*/ 1479943 f70 1"/>
              <a:gd name="f93" fmla="*/ 878058 f71 1"/>
              <a:gd name="f94" fmla="*/ 648072 f70 1"/>
              <a:gd name="f95" fmla="*/ 971653 f70 1"/>
              <a:gd name="f96" fmla="*/ 1295234 f70 1"/>
              <a:gd name="f97" fmla="*/ 1201639 f71 1"/>
              <a:gd name="f98" fmla="*/ 333511 f71 1"/>
              <a:gd name="f99" fmla="*/ 0 f70 1"/>
              <a:gd name="f100" fmla="*/ 3554921 f71 1"/>
              <a:gd name="f101" fmla="*/ 3888432 f71 1"/>
              <a:gd name="f102" fmla="*/ 333511 f70 1"/>
              <a:gd name="f103" fmla="*/ 3626929 f70 1"/>
              <a:gd name="f104" fmla="*/ 3960440 f70 1"/>
              <a:gd name="f105" fmla="*/ 0 f71 1"/>
              <a:gd name="f106" fmla="*/ 2147184 f71 1"/>
              <a:gd name="f107" fmla="*/ 2155564 f70 1"/>
              <a:gd name="f108" fmla="+- f72 0 f1"/>
              <a:gd name="f109" fmla="*/ f75 1 3888432"/>
              <a:gd name="f110" fmla="*/ f76 1 3960440"/>
              <a:gd name="f111" fmla="*/ f77 1 3960440"/>
              <a:gd name="f112" fmla="*/ f78 1 3888432"/>
              <a:gd name="f113" fmla="*/ f79 1 3888432"/>
              <a:gd name="f114" fmla="*/ f80 1 3960440"/>
              <a:gd name="f115" fmla="*/ f81 1 3960440"/>
              <a:gd name="f116" fmla="*/ f82 1 3888432"/>
              <a:gd name="f117" fmla="*/ f83 1 3960440"/>
              <a:gd name="f118" fmla="*/ f84 1 3888432"/>
              <a:gd name="f119" fmla="*/ f85 1 3960440"/>
              <a:gd name="f120" fmla="*/ f86 1 3888432"/>
              <a:gd name="f121" fmla="*/ f87 1 3960440"/>
              <a:gd name="f122" fmla="*/ f88 1 3888432"/>
              <a:gd name="f123" fmla="*/ f89 1 3888432"/>
              <a:gd name="f124" fmla="*/ f90 1 3960440"/>
              <a:gd name="f125" fmla="*/ f91 1 3888432"/>
              <a:gd name="f126" fmla="*/ f92 1 3960440"/>
              <a:gd name="f127" fmla="*/ f93 1 3888432"/>
              <a:gd name="f128" fmla="*/ f94 1 3960440"/>
              <a:gd name="f129" fmla="*/ f95 1 3960440"/>
              <a:gd name="f130" fmla="*/ f96 1 3960440"/>
              <a:gd name="f131" fmla="*/ f97 1 3888432"/>
              <a:gd name="f132" fmla="*/ f98 1 3888432"/>
              <a:gd name="f133" fmla="*/ f99 1 3960440"/>
              <a:gd name="f134" fmla="*/ f100 1 3888432"/>
              <a:gd name="f135" fmla="*/ f101 1 3888432"/>
              <a:gd name="f136" fmla="*/ f102 1 3960440"/>
              <a:gd name="f137" fmla="*/ f103 1 3960440"/>
              <a:gd name="f138" fmla="*/ f104 1 3960440"/>
              <a:gd name="f139" fmla="*/ f105 1 3888432"/>
              <a:gd name="f140" fmla="*/ f106 1 3888432"/>
              <a:gd name="f141" fmla="*/ f107 1 3960440"/>
              <a:gd name="f142" fmla="*/ f66 1 f73"/>
              <a:gd name="f143" fmla="*/ f67 1 f73"/>
              <a:gd name="f144" fmla="*/ f66 1 f74"/>
              <a:gd name="f145" fmla="*/ f68 1 f74"/>
              <a:gd name="f146" fmla="*/ f109 1 f73"/>
              <a:gd name="f147" fmla="*/ f110 1 f74"/>
              <a:gd name="f148" fmla="*/ f111 1 f74"/>
              <a:gd name="f149" fmla="*/ f112 1 f73"/>
              <a:gd name="f150" fmla="*/ f125 1 f73"/>
              <a:gd name="f151" fmla="*/ f126 1 f74"/>
              <a:gd name="f152" fmla="*/ f113 1 f73"/>
              <a:gd name="f153" fmla="*/ f114 1 f74"/>
              <a:gd name="f154" fmla="*/ f115 1 f74"/>
              <a:gd name="f155" fmla="*/ f116 1 f73"/>
              <a:gd name="f156" fmla="*/ f117 1 f74"/>
              <a:gd name="f157" fmla="*/ f140 1 f73"/>
              <a:gd name="f158" fmla="*/ f141 1 f74"/>
              <a:gd name="f159" fmla="*/ f118 1 f73"/>
              <a:gd name="f160" fmla="*/ f119 1 f74"/>
              <a:gd name="f161" fmla="*/ f120 1 f73"/>
              <a:gd name="f162" fmla="*/ f121 1 f74"/>
              <a:gd name="f163" fmla="*/ f122 1 f73"/>
              <a:gd name="f164" fmla="*/ f123 1 f73"/>
              <a:gd name="f165" fmla="*/ f124 1 f74"/>
              <a:gd name="f166" fmla="*/ f127 1 f73"/>
              <a:gd name="f167" fmla="*/ f128 1 f74"/>
              <a:gd name="f168" fmla="*/ f129 1 f74"/>
              <a:gd name="f169" fmla="*/ f130 1 f74"/>
              <a:gd name="f170" fmla="*/ f131 1 f73"/>
              <a:gd name="f171" fmla="*/ f132 1 f73"/>
              <a:gd name="f172" fmla="*/ f133 1 f74"/>
              <a:gd name="f173" fmla="*/ f134 1 f73"/>
              <a:gd name="f174" fmla="*/ f135 1 f73"/>
              <a:gd name="f175" fmla="*/ f136 1 f74"/>
              <a:gd name="f176" fmla="*/ f137 1 f74"/>
              <a:gd name="f177" fmla="*/ f138 1 f74"/>
              <a:gd name="f178" fmla="*/ f139 1 f73"/>
              <a:gd name="f179" fmla="*/ f142 f64 1"/>
              <a:gd name="f180" fmla="*/ f143 f64 1"/>
              <a:gd name="f181" fmla="*/ f145 f65 1"/>
              <a:gd name="f182" fmla="*/ f144 f65 1"/>
              <a:gd name="f183" fmla="*/ f146 f64 1"/>
              <a:gd name="f184" fmla="*/ f147 f65 1"/>
              <a:gd name="f185" fmla="*/ f148 f65 1"/>
              <a:gd name="f186" fmla="*/ f149 f64 1"/>
              <a:gd name="f187" fmla="*/ f150 f64 1"/>
              <a:gd name="f188" fmla="*/ f151 f65 1"/>
              <a:gd name="f189" fmla="*/ f152 f64 1"/>
              <a:gd name="f190" fmla="*/ f153 f65 1"/>
              <a:gd name="f191" fmla="*/ f154 f65 1"/>
              <a:gd name="f192" fmla="*/ f155 f64 1"/>
              <a:gd name="f193" fmla="*/ f156 f65 1"/>
              <a:gd name="f194" fmla="*/ f157 f64 1"/>
              <a:gd name="f195" fmla="*/ f158 f65 1"/>
              <a:gd name="f196" fmla="*/ f159 f64 1"/>
              <a:gd name="f197" fmla="*/ f160 f65 1"/>
              <a:gd name="f198" fmla="*/ f161 f64 1"/>
              <a:gd name="f199" fmla="*/ f162 f65 1"/>
              <a:gd name="f200" fmla="*/ f163 f64 1"/>
              <a:gd name="f201" fmla="*/ f164 f64 1"/>
              <a:gd name="f202" fmla="*/ f165 f65 1"/>
              <a:gd name="f203" fmla="*/ f166 f64 1"/>
              <a:gd name="f204" fmla="*/ f167 f65 1"/>
              <a:gd name="f205" fmla="*/ f168 f65 1"/>
              <a:gd name="f206" fmla="*/ f169 f65 1"/>
              <a:gd name="f207" fmla="*/ f170 f64 1"/>
              <a:gd name="f208" fmla="*/ f171 f64 1"/>
              <a:gd name="f209" fmla="*/ f172 f65 1"/>
              <a:gd name="f210" fmla="*/ f173 f64 1"/>
              <a:gd name="f211" fmla="*/ f174 f64 1"/>
              <a:gd name="f212" fmla="*/ f175 f65 1"/>
              <a:gd name="f213" fmla="*/ f176 f65 1"/>
              <a:gd name="f214" fmla="*/ f177 f65 1"/>
              <a:gd name="f215" fmla="*/ f178 f64 1"/>
            </a:gdLst>
            <a:ahLst/>
            <a:cxnLst>
              <a:cxn ang="3cd4">
                <a:pos x="hc" y="t"/>
              </a:cxn>
              <a:cxn ang="0">
                <a:pos x="r" y="vc"/>
              </a:cxn>
              <a:cxn ang="cd4">
                <a:pos x="hc" y="b"/>
              </a:cxn>
              <a:cxn ang="cd2">
                <a:pos x="l" y="vc"/>
              </a:cxn>
              <a:cxn ang="f108">
                <a:pos x="f183" y="f184"/>
              </a:cxn>
              <a:cxn ang="f108">
                <a:pos x="f183" y="f185"/>
              </a:cxn>
              <a:cxn ang="f108">
                <a:pos x="f186" y="f185"/>
              </a:cxn>
              <a:cxn ang="f108">
                <a:pos x="f186" y="f184"/>
              </a:cxn>
              <a:cxn ang="f108">
                <a:pos x="f183" y="f184"/>
              </a:cxn>
              <a:cxn ang="f108">
                <a:pos x="f187" y="f188"/>
              </a:cxn>
              <a:cxn ang="f108">
                <a:pos x="f189" y="f190"/>
              </a:cxn>
              <a:cxn ang="f108">
                <a:pos x="f189" y="f191"/>
              </a:cxn>
              <a:cxn ang="f108">
                <a:pos x="f192" y="f191"/>
              </a:cxn>
              <a:cxn ang="f108">
                <a:pos x="f192" y="f193"/>
              </a:cxn>
              <a:cxn ang="f108">
                <a:pos x="f189" y="f193"/>
              </a:cxn>
              <a:cxn ang="f108">
                <a:pos x="f194" y="f195"/>
              </a:cxn>
              <a:cxn ang="f108">
                <a:pos x="f196" y="f197"/>
              </a:cxn>
              <a:cxn ang="f108">
                <a:pos x="f198" y="f199"/>
              </a:cxn>
              <a:cxn ang="f108">
                <a:pos x="f200" y="f199"/>
              </a:cxn>
              <a:cxn ang="f108">
                <a:pos x="f201" y="f202"/>
              </a:cxn>
              <a:cxn ang="f108">
                <a:pos x="f187" y="f188"/>
              </a:cxn>
              <a:cxn ang="f108">
                <a:pos x="f203" y="f204"/>
              </a:cxn>
              <a:cxn ang="f108">
                <a:pos x="f183" y="f205"/>
              </a:cxn>
              <a:cxn ang="f108">
                <a:pos x="f203" y="f206"/>
              </a:cxn>
              <a:cxn ang="f108">
                <a:pos x="f207" y="f205"/>
              </a:cxn>
              <a:cxn ang="f108">
                <a:pos x="f203" y="f204"/>
              </a:cxn>
              <a:cxn ang="f108">
                <a:pos x="f208" y="f209"/>
              </a:cxn>
              <a:cxn ang="f108">
                <a:pos x="f210" y="f209"/>
              </a:cxn>
              <a:cxn ang="f108">
                <a:pos x="f211" y="f212"/>
              </a:cxn>
              <a:cxn ang="f108">
                <a:pos x="f211" y="f213"/>
              </a:cxn>
              <a:cxn ang="f108">
                <a:pos x="f210" y="f214"/>
              </a:cxn>
              <a:cxn ang="f108">
                <a:pos x="f208" y="f214"/>
              </a:cxn>
              <a:cxn ang="f108">
                <a:pos x="f215" y="f213"/>
              </a:cxn>
              <a:cxn ang="f108">
                <a:pos x="f215" y="f212"/>
              </a:cxn>
              <a:cxn ang="f108">
                <a:pos x="f208" y="f209"/>
              </a:cxn>
            </a:cxnLst>
            <a:rect l="f179" t="f182" r="f180" b="f181"/>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rgbClr val="F28B35"/>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66E64284-35BC-A59E-E106-712296BF028D}"/>
              </a:ext>
            </a:extLst>
          </p:cNvPr>
          <p:cNvSpPr/>
          <p:nvPr/>
        </p:nvSpPr>
        <p:spPr>
          <a:xfrm>
            <a:off x="5343959" y="5180546"/>
            <a:ext cx="573084" cy="610781"/>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val f5"/>
              <a:gd name="f119" fmla="val f6"/>
              <a:gd name="f120" fmla="*/ f115 f0 1"/>
              <a:gd name="f121" fmla="+- f119 0 f118"/>
              <a:gd name="f122" fmla="*/ f120 1 f2"/>
              <a:gd name="f123" fmla="*/ f121 1 3960000"/>
              <a:gd name="f124" fmla="*/ 3160999 f121 1"/>
              <a:gd name="f125" fmla="*/ 1374274 f121 1"/>
              <a:gd name="f126" fmla="*/ 3155132 f121 1"/>
              <a:gd name="f127" fmla="*/ 1419362 f121 1"/>
              <a:gd name="f128" fmla="*/ 1921633 f121 1"/>
              <a:gd name="f129" fmla="*/ 1942445 f121 1"/>
              <a:gd name="f130" fmla="*/ 1570340 f121 1"/>
              <a:gd name="f131" fmla="*/ 2257108 f121 1"/>
              <a:gd name="f132" fmla="*/ 3207849 f121 1"/>
              <a:gd name="f133" fmla="*/ 1493166 f121 1"/>
              <a:gd name="f134" fmla="*/ 2995677 f121 1"/>
              <a:gd name="f135" fmla="*/ 1008938 f121 1"/>
              <a:gd name="f136" fmla="*/ 308009 f121 1"/>
              <a:gd name="f137" fmla="*/ 0 f121 1"/>
              <a:gd name="f138" fmla="*/ 3651991 f121 1"/>
              <a:gd name="f139" fmla="*/ 3960000 f121 1"/>
              <a:gd name="f140" fmla="*/ 3140091 f121 1"/>
              <a:gd name="f141" fmla="*/ 1227260 f121 1"/>
              <a:gd name="f142" fmla="*/ 3449507 f121 1"/>
              <a:gd name="f143" fmla="*/ 1170564 f121 1"/>
              <a:gd name="f144" fmla="*/ 3324107 f121 1"/>
              <a:gd name="f145" fmla="*/ 851504 f121 1"/>
              <a:gd name="f146" fmla="*/ 1292845 f121 1"/>
              <a:gd name="f147" fmla="*/ 2496208 f121 1"/>
              <a:gd name="f148" fmla="*/ 770986 f121 1"/>
              <a:gd name="f149" fmla="*/ 815277 f121 1"/>
              <a:gd name="f150" fmla="*/ 836121 f121 1"/>
              <a:gd name="f151" fmla="*/ 965659 f121 1"/>
              <a:gd name="f152" fmla="*/ 1735195 f121 1"/>
              <a:gd name="f153" fmla="*/ 1196057 f121 1"/>
              <a:gd name="f154" fmla="*/ 1486410 f121 1"/>
              <a:gd name="f155" fmla="*/ 2607420 f121 1"/>
              <a:gd name="f156" fmla="*/ 813848 f121 1"/>
              <a:gd name="f157" fmla="*/ 2296824 f121 1"/>
              <a:gd name="f158" fmla="*/ 570453 f121 1"/>
              <a:gd name="f159" fmla="*/ 1629310 f121 1"/>
              <a:gd name="f160" fmla="*/ 489408 f121 1"/>
              <a:gd name="f161" fmla="*/ 2829018 f121 1"/>
              <a:gd name="f162" fmla="*/ 2062787 f121 1"/>
              <a:gd name="f163" fmla="*/ 3146219 f121 1"/>
              <a:gd name="f164" fmla="*/ 3074271 f121 1"/>
              <a:gd name="f165" fmla="*/ 2105563 f121 1"/>
              <a:gd name="f166" fmla="+- f122 0 f1"/>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163 1 3960000"/>
              <a:gd name="f207" fmla="*/ f164 1 3960000"/>
              <a:gd name="f208" fmla="*/ f165 1 3960000"/>
              <a:gd name="f209" fmla="*/ f118 1 f123"/>
              <a:gd name="f210" fmla="*/ f119 1 f123"/>
              <a:gd name="f211" fmla="*/ f167 1 f123"/>
              <a:gd name="f212" fmla="*/ f168 1 f123"/>
              <a:gd name="f213" fmla="*/ f169 1 f123"/>
              <a:gd name="f214" fmla="*/ f170 1 f123"/>
              <a:gd name="f215" fmla="*/ f190 1 f123"/>
              <a:gd name="f216" fmla="*/ f191 1 f123"/>
              <a:gd name="f217" fmla="*/ f171 1 f123"/>
              <a:gd name="f218" fmla="*/ f189 1 f123"/>
              <a:gd name="f219" fmla="*/ f172 1 f123"/>
              <a:gd name="f220" fmla="*/ f173 1 f123"/>
              <a:gd name="f221" fmla="*/ f192 1 f123"/>
              <a:gd name="f222" fmla="*/ f193 1 f123"/>
              <a:gd name="f223" fmla="*/ f194 1 f123"/>
              <a:gd name="f224" fmla="*/ f195 1 f123"/>
              <a:gd name="f225" fmla="*/ f201 1 f123"/>
              <a:gd name="f226" fmla="*/ f202 1 f123"/>
              <a:gd name="f227" fmla="*/ f196 1 f123"/>
              <a:gd name="f228" fmla="*/ f174 1 f123"/>
              <a:gd name="f229" fmla="*/ f199 1 f123"/>
              <a:gd name="f230" fmla="*/ f200 1 f123"/>
              <a:gd name="f231" fmla="*/ f197 1 f123"/>
              <a:gd name="f232" fmla="*/ f198 1 f123"/>
              <a:gd name="f233" fmla="*/ f203 1 f123"/>
              <a:gd name="f234" fmla="*/ f204 1 f123"/>
              <a:gd name="f235" fmla="*/ f205 1 f123"/>
              <a:gd name="f236" fmla="*/ f206 1 f123"/>
              <a:gd name="f237" fmla="*/ f207 1 f123"/>
              <a:gd name="f238" fmla="*/ f208 1 f123"/>
              <a:gd name="f239" fmla="*/ f175 1 f123"/>
              <a:gd name="f240" fmla="*/ f176 1 f123"/>
              <a:gd name="f241" fmla="*/ f185 1 f123"/>
              <a:gd name="f242" fmla="*/ f186 1 f123"/>
              <a:gd name="f243" fmla="*/ f183 1 f123"/>
              <a:gd name="f244" fmla="*/ f184 1 f123"/>
              <a:gd name="f245" fmla="*/ f187 1 f123"/>
              <a:gd name="f246" fmla="*/ f188 1 f123"/>
              <a:gd name="f247" fmla="*/ f177 1 f123"/>
              <a:gd name="f248" fmla="*/ f178 1 f123"/>
              <a:gd name="f249" fmla="*/ f179 1 f123"/>
              <a:gd name="f250" fmla="*/ f180 1 f123"/>
              <a:gd name="f251" fmla="*/ f181 1 f123"/>
              <a:gd name="f252" fmla="*/ f182 1 f123"/>
              <a:gd name="f253" fmla="*/ f209 f116 1"/>
              <a:gd name="f254" fmla="*/ f210 f116 1"/>
              <a:gd name="f255" fmla="*/ f210 f117 1"/>
              <a:gd name="f256" fmla="*/ f209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7 1"/>
              <a:gd name="f297" fmla="*/ f251 f116 1"/>
              <a:gd name="f298" fmla="*/ f252 f116 1"/>
              <a:gd name="f299" fmla="*/ f249 f117 1"/>
              <a:gd name="f300" fmla="*/ f251 f117 1"/>
              <a:gd name="f301" fmla="*/ f252 f117 1"/>
              <a:gd name="f302" fmla="*/ f250 f116 1"/>
            </a:gdLst>
            <a:ahLst/>
            <a:cxnLst>
              <a:cxn ang="3cd4">
                <a:pos x="hc" y="t"/>
              </a:cxn>
              <a:cxn ang="0">
                <a:pos x="r" y="vc"/>
              </a:cxn>
              <a:cxn ang="cd4">
                <a:pos x="hc" y="b"/>
              </a:cxn>
              <a:cxn ang="cd2">
                <a:pos x="l" y="vc"/>
              </a:cxn>
              <a:cxn ang="f166">
                <a:pos x="f257" y="f258"/>
              </a:cxn>
              <a:cxn ang="f166">
                <a:pos x="f259" y="f260"/>
              </a:cxn>
              <a:cxn ang="f166">
                <a:pos x="f257" y="f258"/>
              </a:cxn>
              <a:cxn ang="f166">
                <a:pos x="f261" y="f262"/>
              </a:cxn>
              <a:cxn ang="f166">
                <a:pos x="f263" y="f264"/>
              </a:cxn>
              <a:cxn ang="f166">
                <a:pos x="f265" y="f266"/>
              </a:cxn>
              <a:cxn ang="f166">
                <a:pos x="f267" y="f268"/>
              </a:cxn>
              <a:cxn ang="f166">
                <a:pos x="f269" y="f270"/>
              </a:cxn>
              <a:cxn ang="f166">
                <a:pos x="f271" y="f272"/>
              </a:cxn>
              <a:cxn ang="f166">
                <a:pos x="f273" y="f274"/>
              </a:cxn>
              <a:cxn ang="f166">
                <a:pos x="f275" y="f276"/>
              </a:cxn>
              <a:cxn ang="f166">
                <a:pos x="f277" y="f278"/>
              </a:cxn>
              <a:cxn ang="f166">
                <a:pos x="f279" y="f280"/>
              </a:cxn>
              <a:cxn ang="f166">
                <a:pos x="f281" y="f282"/>
              </a:cxn>
              <a:cxn ang="f166">
                <a:pos x="f283" y="f284"/>
              </a:cxn>
              <a:cxn ang="f166">
                <a:pos x="f285" y="f286"/>
              </a:cxn>
              <a:cxn ang="f166">
                <a:pos x="f287" y="f288"/>
              </a:cxn>
              <a:cxn ang="f166">
                <a:pos x="f289" y="f290"/>
              </a:cxn>
              <a:cxn ang="f166">
                <a:pos x="f291" y="f292"/>
              </a:cxn>
              <a:cxn ang="f166">
                <a:pos x="f293" y="f294"/>
              </a:cxn>
              <a:cxn ang="f166">
                <a:pos x="f261" y="f262"/>
              </a:cxn>
              <a:cxn ang="f166">
                <a:pos x="f295" y="f296"/>
              </a:cxn>
              <a:cxn ang="f166">
                <a:pos x="f297" y="f296"/>
              </a:cxn>
              <a:cxn ang="f166">
                <a:pos x="f298" y="f299"/>
              </a:cxn>
              <a:cxn ang="f166">
                <a:pos x="f298" y="f300"/>
              </a:cxn>
              <a:cxn ang="f166">
                <a:pos x="f297" y="f301"/>
              </a:cxn>
              <a:cxn ang="f166">
                <a:pos x="f295" y="f301"/>
              </a:cxn>
              <a:cxn ang="f166">
                <a:pos x="f302" y="f300"/>
              </a:cxn>
              <a:cxn ang="f166">
                <a:pos x="f302" y="f299"/>
              </a:cxn>
              <a:cxn ang="f166">
                <a:pos x="f295" y="f296"/>
              </a:cxn>
            </a:cxnLst>
            <a:rect l="f253" t="f256" r="f254" b="f255"/>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rgbClr val="F28B35"/>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2" name="Rounded Rectangle 3">
            <a:extLst>
              <a:ext uri="{FF2B5EF4-FFF2-40B4-BE49-F238E27FC236}">
                <a16:creationId xmlns:a16="http://schemas.microsoft.com/office/drawing/2014/main" id="{50F8782C-971F-0854-AE32-301E80AF82B0}"/>
              </a:ext>
            </a:extLst>
          </p:cNvPr>
          <p:cNvSpPr/>
          <p:nvPr/>
        </p:nvSpPr>
        <p:spPr>
          <a:xfrm>
            <a:off x="4405868" y="5180546"/>
            <a:ext cx="573084" cy="610781"/>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val f5"/>
              <a:gd name="f50" fmla="val f6"/>
              <a:gd name="f51" fmla="*/ f46 f0 1"/>
              <a:gd name="f52" fmla="+- f50 0 f49"/>
              <a:gd name="f53" fmla="*/ f51 1 f2"/>
              <a:gd name="f54" fmla="*/ f52 1 3960000"/>
              <a:gd name="f55" fmla="*/ 2841893 f52 1"/>
              <a:gd name="f56" fmla="*/ 181064 f52 1"/>
              <a:gd name="f57" fmla="*/ 2105790 f52 1"/>
              <a:gd name="f58" fmla="*/ 859562 f52 1"/>
              <a:gd name="f59" fmla="*/ 2106860 f52 1"/>
              <a:gd name="f60" fmla="*/ 863292 f52 1"/>
              <a:gd name="f61" fmla="*/ 1248172 f52 1"/>
              <a:gd name="f62" fmla="*/ 1691968 f52 1"/>
              <a:gd name="f63" fmla="*/ 1824236 f52 1"/>
              <a:gd name="f64" fmla="*/ 3779396 f52 1"/>
              <a:gd name="f65" fmla="*/ 2754932 f52 1"/>
              <a:gd name="f66" fmla="*/ 3305869 f52 1"/>
              <a:gd name="f67" fmla="*/ 1813665 f52 1"/>
              <a:gd name="f68" fmla="*/ 3348152 f52 1"/>
              <a:gd name="f69" fmla="*/ 907124 f52 1"/>
              <a:gd name="f70" fmla="*/ 3369037 f52 1"/>
              <a:gd name="f71" fmla="*/ 308009 f52 1"/>
              <a:gd name="f72" fmla="*/ 0 f52 1"/>
              <a:gd name="f73" fmla="*/ 3651991 f52 1"/>
              <a:gd name="f74" fmla="*/ 3960000 f52 1"/>
              <a:gd name="f75" fmla="*/ 704441 f52 1"/>
              <a:gd name="f76" fmla="*/ 3410216 f52 1"/>
              <a:gd name="f77" fmla="*/ 195189 f52 1"/>
              <a:gd name="f78" fmla="+- f53 0 f1"/>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75 1 3960000"/>
              <a:gd name="f100" fmla="*/ f76 1 3960000"/>
              <a:gd name="f101" fmla="*/ f77 1 3960000"/>
              <a:gd name="f102" fmla="*/ f49 1 f54"/>
              <a:gd name="f103" fmla="*/ f50 1 f54"/>
              <a:gd name="f104" fmla="*/ f79 1 f54"/>
              <a:gd name="f105" fmla="*/ f80 1 f54"/>
              <a:gd name="f106" fmla="*/ f81 1 f54"/>
              <a:gd name="f107" fmla="*/ f82 1 f54"/>
              <a:gd name="f108" fmla="*/ f83 1 f54"/>
              <a:gd name="f109" fmla="*/ f84 1 f54"/>
              <a:gd name="f110" fmla="*/ f85 1 f54"/>
              <a:gd name="f111" fmla="*/ f86 1 f54"/>
              <a:gd name="f112" fmla="*/ f87 1 f54"/>
              <a:gd name="f113" fmla="*/ f88 1 f54"/>
              <a:gd name="f114" fmla="*/ f89 1 f54"/>
              <a:gd name="f115" fmla="*/ f90 1 f54"/>
              <a:gd name="f116" fmla="*/ f91 1 f54"/>
              <a:gd name="f117" fmla="*/ f92 1 f54"/>
              <a:gd name="f118" fmla="*/ f93 1 f54"/>
              <a:gd name="f119" fmla="*/ f94 1 f54"/>
              <a:gd name="f120" fmla="*/ f99 1 f54"/>
              <a:gd name="f121" fmla="*/ f100 1 f54"/>
              <a:gd name="f122" fmla="*/ f101 1 f54"/>
              <a:gd name="f123" fmla="*/ f95 1 f54"/>
              <a:gd name="f124" fmla="*/ f96 1 f54"/>
              <a:gd name="f125" fmla="*/ f97 1 f54"/>
              <a:gd name="f126" fmla="*/ f98 1 f54"/>
              <a:gd name="f127" fmla="*/ f102 f47 1"/>
              <a:gd name="f128" fmla="*/ f103 f47 1"/>
              <a:gd name="f129" fmla="*/ f103 f48 1"/>
              <a:gd name="f130" fmla="*/ f102 f48 1"/>
              <a:gd name="f131" fmla="*/ f104 f47 1"/>
              <a:gd name="f132" fmla="*/ f105 f48 1"/>
              <a:gd name="f133" fmla="*/ f106 f47 1"/>
              <a:gd name="f134" fmla="*/ f107 f48 1"/>
              <a:gd name="f135" fmla="*/ f108 f47 1"/>
              <a:gd name="f136" fmla="*/ f109 f48 1"/>
              <a:gd name="f137" fmla="*/ f110 f48 1"/>
              <a:gd name="f138" fmla="*/ f111 f47 1"/>
              <a:gd name="f139" fmla="*/ f112 f48 1"/>
              <a:gd name="f140" fmla="*/ f113 f48 1"/>
              <a:gd name="f141" fmla="*/ f114 f47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8 1"/>
              <a:gd name="f152" fmla="*/ f125 f47 1"/>
              <a:gd name="f153" fmla="*/ f126 f47 1"/>
              <a:gd name="f154" fmla="*/ f123 f48 1"/>
              <a:gd name="f155" fmla="*/ f125 f48 1"/>
              <a:gd name="f156" fmla="*/ f126 f48 1"/>
              <a:gd name="f157" fmla="*/ f124 f47 1"/>
            </a:gdLst>
            <a:ahLst/>
            <a:cxnLst>
              <a:cxn ang="3cd4">
                <a:pos x="hc" y="t"/>
              </a:cxn>
              <a:cxn ang="0">
                <a:pos x="r" y="vc"/>
              </a:cxn>
              <a:cxn ang="cd4">
                <a:pos x="hc" y="b"/>
              </a:cxn>
              <a:cxn ang="cd2">
                <a:pos x="l" y="vc"/>
              </a:cxn>
              <a:cxn ang="f78">
                <a:pos x="f131" y="f132"/>
              </a:cxn>
              <a:cxn ang="f78">
                <a:pos x="f133" y="f134"/>
              </a:cxn>
              <a:cxn ang="f78">
                <a:pos x="f135" y="f136"/>
              </a:cxn>
              <a:cxn ang="f78">
                <a:pos x="f135" y="f137"/>
              </a:cxn>
              <a:cxn ang="f78">
                <a:pos x="f138" y="f137"/>
              </a:cxn>
              <a:cxn ang="f78">
                <a:pos x="f138" y="f139"/>
              </a:cxn>
              <a:cxn ang="f78">
                <a:pos x="f135" y="f139"/>
              </a:cxn>
              <a:cxn ang="f78">
                <a:pos x="f135" y="f140"/>
              </a:cxn>
              <a:cxn ang="f78">
                <a:pos x="f141" y="f140"/>
              </a:cxn>
              <a:cxn ang="f78">
                <a:pos x="f141" y="f139"/>
              </a:cxn>
              <a:cxn ang="f78">
                <a:pos x="f142" y="f143"/>
              </a:cxn>
              <a:cxn ang="f78">
                <a:pos x="f144" y="f137"/>
              </a:cxn>
              <a:cxn ang="f78">
                <a:pos x="f141" y="f137"/>
              </a:cxn>
              <a:cxn ang="f78">
                <a:pos x="f141" y="f145"/>
              </a:cxn>
              <a:cxn ang="f78">
                <a:pos x="f146" y="f147"/>
              </a:cxn>
              <a:cxn ang="f78">
                <a:pos x="f148" y="f149"/>
              </a:cxn>
              <a:cxn ang="f78">
                <a:pos x="f131" y="f132"/>
              </a:cxn>
              <a:cxn ang="f78">
                <a:pos x="f150" y="f151"/>
              </a:cxn>
              <a:cxn ang="f78">
                <a:pos x="f152" y="f151"/>
              </a:cxn>
              <a:cxn ang="f78">
                <a:pos x="f153" y="f154"/>
              </a:cxn>
              <a:cxn ang="f78">
                <a:pos x="f153" y="f155"/>
              </a:cxn>
              <a:cxn ang="f78">
                <a:pos x="f152" y="f156"/>
              </a:cxn>
              <a:cxn ang="f78">
                <a:pos x="f150" y="f156"/>
              </a:cxn>
              <a:cxn ang="f78">
                <a:pos x="f157" y="f155"/>
              </a:cxn>
              <a:cxn ang="f78">
                <a:pos x="f157" y="f154"/>
              </a:cxn>
              <a:cxn ang="f78">
                <a:pos x="f150" y="f151"/>
              </a:cxn>
            </a:cxnLst>
            <a:rect l="f127" t="f130" r="f128" b="f129"/>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rgbClr val="F28B35"/>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3" name="Rounded Rectangle 10">
            <a:extLst>
              <a:ext uri="{FF2B5EF4-FFF2-40B4-BE49-F238E27FC236}">
                <a16:creationId xmlns:a16="http://schemas.microsoft.com/office/drawing/2014/main" id="{9DAD7E32-2D4D-3FD6-FAA9-D16ABC049957}"/>
              </a:ext>
            </a:extLst>
          </p:cNvPr>
          <p:cNvSpPr/>
          <p:nvPr/>
        </p:nvSpPr>
        <p:spPr>
          <a:xfrm>
            <a:off x="6299044" y="5168135"/>
            <a:ext cx="575132" cy="623193"/>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val f2"/>
              <a:gd name="f90" fmla="val f3"/>
              <a:gd name="f91" fmla="val f4"/>
              <a:gd name="f92" fmla="+- f91 0 f89"/>
              <a:gd name="f93" fmla="+- f90 0 f89"/>
              <a:gd name="f94" fmla="*/ f93 1 3186824"/>
              <a:gd name="f95" fmla="*/ f92 1 3240000"/>
              <a:gd name="f96" fmla="*/ f89 1 f94"/>
              <a:gd name="f97" fmla="*/ f90 1 f94"/>
              <a:gd name="f98" fmla="*/ f89 1 f95"/>
              <a:gd name="f99" fmla="*/ f91 1 f95"/>
              <a:gd name="f100" fmla="*/ f96 f87 1"/>
              <a:gd name="f101" fmla="*/ f97 f87 1"/>
              <a:gd name="f102" fmla="*/ f99 f88 1"/>
              <a:gd name="f103" fmla="*/ f98 f88 1"/>
            </a:gdLst>
            <a:ahLst/>
            <a:cxnLst>
              <a:cxn ang="3cd4">
                <a:pos x="hc" y="t"/>
              </a:cxn>
              <a:cxn ang="0">
                <a:pos x="r" y="vc"/>
              </a:cxn>
              <a:cxn ang="cd4">
                <a:pos x="hc" y="b"/>
              </a:cxn>
              <a:cxn ang="cd2">
                <a:pos x="l" y="vc"/>
              </a:cxn>
            </a:cxnLst>
            <a:rect l="f100" t="f103" r="f101" b="f102"/>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4" name="Block Arc 6">
            <a:extLst>
              <a:ext uri="{FF2B5EF4-FFF2-40B4-BE49-F238E27FC236}">
                <a16:creationId xmlns:a16="http://schemas.microsoft.com/office/drawing/2014/main" id="{70BEC1F2-A7D8-E2EF-4D29-1FC43D6D0966}"/>
              </a:ext>
            </a:extLst>
          </p:cNvPr>
          <p:cNvSpPr/>
          <p:nvPr/>
        </p:nvSpPr>
        <p:spPr>
          <a:xfrm>
            <a:off x="7188987" y="5211063"/>
            <a:ext cx="539153" cy="580265"/>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val -162814"/>
              <a:gd name="f166" fmla="val 1890787"/>
              <a:gd name="f167" fmla="val -79956"/>
              <a:gd name="f168" fmla="val 1005863"/>
              <a:gd name="f169" fmla="val 489947"/>
              <a:gd name="f170" fmla="val 453774"/>
              <a:gd name="f171" fmla="val 810518"/>
              <a:gd name="f172" fmla="val 143225"/>
              <a:gd name="f173" fmla="val 1231454"/>
              <a:gd name="f174" fmla="val -9956"/>
              <a:gd name="f175" fmla="+- 0 0 -90"/>
              <a:gd name="f176" fmla="*/ f3 1 3189723"/>
              <a:gd name="f177" fmla="*/ f4 1 3221116"/>
              <a:gd name="f178" fmla="val f5"/>
              <a:gd name="f179" fmla="val f6"/>
              <a:gd name="f180" fmla="val f7"/>
              <a:gd name="f181" fmla="*/ f175 f0 1"/>
              <a:gd name="f182" fmla="+- f180 0 f178"/>
              <a:gd name="f183" fmla="+- f179 0 f178"/>
              <a:gd name="f184" fmla="*/ f181 1 f2"/>
              <a:gd name="f185" fmla="*/ f183 1 3189723"/>
              <a:gd name="f186" fmla="*/ f182 1 3221116"/>
              <a:gd name="f187" fmla="*/ 2175617 f182 1"/>
              <a:gd name="f188" fmla="*/ 2178566 f182 1"/>
              <a:gd name="f189" fmla="*/ 1144372 f182 1"/>
              <a:gd name="f190" fmla="*/ 1159393 f182 1"/>
              <a:gd name="f191" fmla="*/ 1703728 f182 1"/>
              <a:gd name="f192" fmla="*/ 2152290 f182 1"/>
              <a:gd name="f193" fmla="*/ 1654259 f182 1"/>
              <a:gd name="f194" fmla="*/ 1515986 f182 1"/>
              <a:gd name="f195" fmla="*/ 501 f182 1"/>
              <a:gd name="f196" fmla="*/ 324821 f182 1"/>
              <a:gd name="f197" fmla="*/ 2588887 f182 1"/>
              <a:gd name="f198" fmla="*/ 2195096 f182 1"/>
              <a:gd name="f199" fmla="*/ 2527630 f182 1"/>
              <a:gd name="f200" fmla="*/ 1665044 f182 1"/>
              <a:gd name="f201" fmla="*/ 819983 f182 1"/>
              <a:gd name="f202" fmla="*/ 807930 f182 1"/>
              <a:gd name="f203" fmla="*/ 802457 f182 1"/>
              <a:gd name="f204" fmla="*/ 801708 f182 1"/>
              <a:gd name="f205" fmla="*/ 1110076 f182 1"/>
              <a:gd name="f206" fmla="*/ 875315 f182 1"/>
              <a:gd name="f207" fmla="*/ 2054049 f182 1"/>
              <a:gd name="f208" fmla="*/ 2179658 f182 1"/>
              <a:gd name="f209" fmla="*/ 2188689 f182 1"/>
              <a:gd name="f210" fmla="*/ 2175828 f182 1"/>
              <a:gd name="f211" fmla="*/ 653899 f182 1"/>
              <a:gd name="f212" fmla="*/ 749845 f182 1"/>
              <a:gd name="f213" fmla="*/ 2301392 f182 1"/>
              <a:gd name="f214" fmla="*/ 2684410 f182 1"/>
              <a:gd name="f215" fmla="*/ 3053856 f182 1"/>
              <a:gd name="f216" fmla="*/ 2539075 f182 1"/>
              <a:gd name="f217" fmla="*/ 453774 f182 1"/>
              <a:gd name="f218" fmla="*/ 2249544 f182 1"/>
              <a:gd name="f219" fmla="*/ 2664630 f183 1"/>
              <a:gd name="f220" fmla="*/ 2658205 f183 1"/>
              <a:gd name="f221" fmla="*/ 1477043 f183 1"/>
              <a:gd name="f222" fmla="*/ 1409070 f183 1"/>
              <a:gd name="f223" fmla="*/ 1152384 f183 1"/>
              <a:gd name="f224" fmla="*/ 1514013 f183 1"/>
              <a:gd name="f225" fmla="*/ 1850815 f183 1"/>
              <a:gd name="f226" fmla="*/ 1830467 f183 1"/>
              <a:gd name="f227" fmla="*/ 1651152 f183 1"/>
              <a:gd name="f228" fmla="*/ 2580395 f183 1"/>
              <a:gd name="f229" fmla="*/ 3030464 f183 1"/>
              <a:gd name="f230" fmla="*/ 2585849 f183 1"/>
              <a:gd name="f231" fmla="*/ 1973374 f183 1"/>
              <a:gd name="f232" fmla="*/ 1390827 f183 1"/>
              <a:gd name="f233" fmla="*/ 783896 f183 1"/>
              <a:gd name="f234" fmla="*/ 1268509 f183 1"/>
              <a:gd name="f235" fmla="*/ 1328805 f183 1"/>
              <a:gd name="f236" fmla="*/ 1462242 f183 1"/>
              <a:gd name="f237" fmla="*/ 1956122 f183 1"/>
              <a:gd name="f238" fmla="*/ 2333414 f183 1"/>
              <a:gd name="f239" fmla="*/ 2324788 f183 1"/>
              <a:gd name="f240" fmla="*/ 2661746 f183 1"/>
              <a:gd name="f241" fmla="*/ 2691046 f183 1"/>
              <a:gd name="f242" fmla="*/ 2667011 f183 1"/>
              <a:gd name="f243" fmla="*/ 2332141 f183 1"/>
              <a:gd name="f244" fmla="*/ 776764 f183 1"/>
              <a:gd name="f245" fmla="*/ 631487 f183 1"/>
              <a:gd name="f246" fmla="*/ 2142017 f183 1"/>
              <a:gd name="f247" fmla="*/ 2324866 f183 1"/>
              <a:gd name="f248" fmla="*/ 294693 f183 1"/>
              <a:gd name="f249" fmla="*/ 489947 f183 1"/>
              <a:gd name="f250" fmla="+- f184 0 f1"/>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221116"/>
              <a:gd name="f280" fmla="*/ f216 1 3221116"/>
              <a:gd name="f281" fmla="*/ f217 1 3221116"/>
              <a:gd name="f282" fmla="*/ f218 1 3221116"/>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246 1 3189723"/>
              <a:gd name="f311" fmla="*/ f247 1 3189723"/>
              <a:gd name="f312" fmla="*/ f248 1 3189723"/>
              <a:gd name="f313" fmla="*/ f249 1 3189723"/>
              <a:gd name="f314" fmla="*/ f178 1 f185"/>
              <a:gd name="f315" fmla="*/ f179 1 f185"/>
              <a:gd name="f316" fmla="*/ f178 1 f186"/>
              <a:gd name="f317" fmla="*/ f180 1 f186"/>
              <a:gd name="f318" fmla="*/ f283 1 f185"/>
              <a:gd name="f319" fmla="*/ f251 1 f186"/>
              <a:gd name="f320" fmla="*/ f284 1 f185"/>
              <a:gd name="f321" fmla="*/ f252 1 f186"/>
              <a:gd name="f322" fmla="*/ f285 1 f185"/>
              <a:gd name="f323" fmla="*/ f253 1 f186"/>
              <a:gd name="f324" fmla="*/ f286 1 f185"/>
              <a:gd name="f325" fmla="*/ f254 1 f186"/>
              <a:gd name="f326" fmla="*/ f287 1 f185"/>
              <a:gd name="f327" fmla="*/ f255 1 f186"/>
              <a:gd name="f328" fmla="*/ f288 1 f185"/>
              <a:gd name="f329" fmla="*/ f256 1 f186"/>
              <a:gd name="f330" fmla="*/ f289 1 f185"/>
              <a:gd name="f331" fmla="*/ f257 1 f186"/>
              <a:gd name="f332" fmla="*/ f290 1 f185"/>
              <a:gd name="f333" fmla="*/ f258 1 f186"/>
              <a:gd name="f334" fmla="*/ f291 1 f185"/>
              <a:gd name="f335" fmla="*/ f259 1 f186"/>
              <a:gd name="f336" fmla="*/ f292 1 f185"/>
              <a:gd name="f337" fmla="*/ f260 1 f186"/>
              <a:gd name="f338" fmla="*/ f293 1 f185"/>
              <a:gd name="f339" fmla="*/ f282 1 f186"/>
              <a:gd name="f340" fmla="*/ f294 1 f185"/>
              <a:gd name="f341" fmla="*/ f261 1 f186"/>
              <a:gd name="f342" fmla="*/ f295 1 f185"/>
              <a:gd name="f343" fmla="*/ f262 1 f186"/>
              <a:gd name="f344" fmla="*/ f296 1 f185"/>
              <a:gd name="f345" fmla="*/ f263 1 f186"/>
              <a:gd name="f346" fmla="*/ f297 1 f185"/>
              <a:gd name="f347" fmla="*/ f264 1 f186"/>
              <a:gd name="f348" fmla="*/ f298 1 f185"/>
              <a:gd name="f349" fmla="*/ f265 1 f186"/>
              <a:gd name="f350" fmla="*/ f299 1 f185"/>
              <a:gd name="f351" fmla="*/ f266 1 f186"/>
              <a:gd name="f352" fmla="*/ f267 1 f186"/>
              <a:gd name="f353" fmla="*/ f300 1 f185"/>
              <a:gd name="f354" fmla="*/ f268 1 f186"/>
              <a:gd name="f355" fmla="*/ f301 1 f185"/>
              <a:gd name="f356" fmla="*/ f269 1 f186"/>
              <a:gd name="f357" fmla="*/ f270 1 f186"/>
              <a:gd name="f358" fmla="*/ f302 1 f185"/>
              <a:gd name="f359" fmla="*/ f303 1 f185"/>
              <a:gd name="f360" fmla="*/ f271 1 f186"/>
              <a:gd name="f361" fmla="*/ f304 1 f185"/>
              <a:gd name="f362" fmla="*/ f272 1 f186"/>
              <a:gd name="f363" fmla="*/ f305 1 f185"/>
              <a:gd name="f364" fmla="*/ f273 1 f186"/>
              <a:gd name="f365" fmla="*/ f306 1 f185"/>
              <a:gd name="f366" fmla="*/ f274 1 f186"/>
              <a:gd name="f367" fmla="*/ f307 1 f185"/>
              <a:gd name="f368" fmla="*/ f275 1 f186"/>
              <a:gd name="f369" fmla="*/ f308 1 f185"/>
              <a:gd name="f370" fmla="*/ f276 1 f186"/>
              <a:gd name="f371" fmla="*/ f309 1 f185"/>
              <a:gd name="f372" fmla="*/ f277 1 f186"/>
              <a:gd name="f373" fmla="*/ f310 1 f185"/>
              <a:gd name="f374" fmla="*/ f278 1 f186"/>
              <a:gd name="f375" fmla="*/ f311 1 f185"/>
              <a:gd name="f376" fmla="*/ f279 1 f186"/>
              <a:gd name="f377" fmla="*/ f312 1 f185"/>
              <a:gd name="f378" fmla="*/ f280 1 f186"/>
              <a:gd name="f379" fmla="*/ f313 1 f185"/>
              <a:gd name="f380" fmla="*/ f281 1 f186"/>
              <a:gd name="f381" fmla="*/ f314 f176 1"/>
              <a:gd name="f382" fmla="*/ f315 f176 1"/>
              <a:gd name="f383" fmla="*/ f317 f177 1"/>
              <a:gd name="f384" fmla="*/ f316 f177 1"/>
              <a:gd name="f385" fmla="*/ f318 f176 1"/>
              <a:gd name="f386" fmla="*/ f319 f177 1"/>
              <a:gd name="f387" fmla="*/ f320 f176 1"/>
              <a:gd name="f388" fmla="*/ f321 f177 1"/>
              <a:gd name="f389" fmla="*/ f322 f176 1"/>
              <a:gd name="f390" fmla="*/ f323 f177 1"/>
              <a:gd name="f391" fmla="*/ f324 f176 1"/>
              <a:gd name="f392" fmla="*/ f325 f177 1"/>
              <a:gd name="f393" fmla="*/ f326 f176 1"/>
              <a:gd name="f394" fmla="*/ f327 f177 1"/>
              <a:gd name="f395" fmla="*/ f328 f176 1"/>
              <a:gd name="f396" fmla="*/ f329 f177 1"/>
              <a:gd name="f397" fmla="*/ f330 f176 1"/>
              <a:gd name="f398" fmla="*/ f331 f177 1"/>
              <a:gd name="f399" fmla="*/ f332 f176 1"/>
              <a:gd name="f400" fmla="*/ f333 f177 1"/>
              <a:gd name="f401" fmla="*/ f334 f176 1"/>
              <a:gd name="f402" fmla="*/ f335 f177 1"/>
              <a:gd name="f403" fmla="*/ f336 f176 1"/>
              <a:gd name="f404" fmla="*/ f337 f177 1"/>
              <a:gd name="f405" fmla="*/ f338 f176 1"/>
              <a:gd name="f406" fmla="*/ f339 f177 1"/>
              <a:gd name="f407" fmla="*/ f340 f176 1"/>
              <a:gd name="f408" fmla="*/ f341 f177 1"/>
              <a:gd name="f409" fmla="*/ f342 f176 1"/>
              <a:gd name="f410" fmla="*/ f343 f177 1"/>
              <a:gd name="f411" fmla="*/ f344 f176 1"/>
              <a:gd name="f412" fmla="*/ f345 f177 1"/>
              <a:gd name="f413" fmla="*/ f346 f176 1"/>
              <a:gd name="f414" fmla="*/ f347 f177 1"/>
              <a:gd name="f415" fmla="*/ f348 f176 1"/>
              <a:gd name="f416" fmla="*/ f349 f177 1"/>
              <a:gd name="f417" fmla="*/ f350 f176 1"/>
              <a:gd name="f418" fmla="*/ f351 f177 1"/>
              <a:gd name="f419" fmla="*/ f352 f177 1"/>
              <a:gd name="f420" fmla="*/ f353 f176 1"/>
              <a:gd name="f421" fmla="*/ f354 f177 1"/>
              <a:gd name="f422" fmla="*/ f355 f176 1"/>
              <a:gd name="f423" fmla="*/ f356 f177 1"/>
              <a:gd name="f424" fmla="*/ f357 f177 1"/>
              <a:gd name="f425" fmla="*/ f358 f176 1"/>
              <a:gd name="f426" fmla="*/ f359 f176 1"/>
              <a:gd name="f427" fmla="*/ f360 f177 1"/>
              <a:gd name="f428" fmla="*/ f361 f176 1"/>
              <a:gd name="f429" fmla="*/ f362 f177 1"/>
              <a:gd name="f430" fmla="*/ f363 f176 1"/>
              <a:gd name="f431" fmla="*/ f364 f177 1"/>
              <a:gd name="f432" fmla="*/ f365 f176 1"/>
              <a:gd name="f433" fmla="*/ f366 f177 1"/>
              <a:gd name="f434" fmla="*/ f367 f176 1"/>
              <a:gd name="f435" fmla="*/ f368 f177 1"/>
              <a:gd name="f436" fmla="*/ f369 f176 1"/>
              <a:gd name="f437" fmla="*/ f370 f177 1"/>
              <a:gd name="f438" fmla="*/ f371 f176 1"/>
              <a:gd name="f439" fmla="*/ f372 f177 1"/>
              <a:gd name="f440" fmla="*/ f373 f176 1"/>
              <a:gd name="f441" fmla="*/ f374 f177 1"/>
              <a:gd name="f442" fmla="*/ f375 f176 1"/>
              <a:gd name="f443" fmla="*/ f376 f177 1"/>
              <a:gd name="f444" fmla="*/ f377 f176 1"/>
              <a:gd name="f445" fmla="*/ f378 f177 1"/>
              <a:gd name="f446" fmla="*/ f379 f176 1"/>
              <a:gd name="f447" fmla="*/ f380 f177 1"/>
            </a:gdLst>
            <a:ahLst/>
            <a:cxnLst>
              <a:cxn ang="3cd4">
                <a:pos x="hc" y="t"/>
              </a:cxn>
              <a:cxn ang="0">
                <a:pos x="r" y="vc"/>
              </a:cxn>
              <a:cxn ang="cd4">
                <a:pos x="hc" y="b"/>
              </a:cxn>
              <a:cxn ang="cd2">
                <a:pos x="l" y="vc"/>
              </a:cxn>
              <a:cxn ang="f250">
                <a:pos x="f385" y="f386"/>
              </a:cxn>
              <a:cxn ang="f250">
                <a:pos x="f387" y="f388"/>
              </a:cxn>
              <a:cxn ang="f250">
                <a:pos x="f385" y="f386"/>
              </a:cxn>
              <a:cxn ang="f250">
                <a:pos x="f389" y="f390"/>
              </a:cxn>
              <a:cxn ang="f250">
                <a:pos x="f391" y="f392"/>
              </a:cxn>
              <a:cxn ang="f250">
                <a:pos x="f393" y="f394"/>
              </a:cxn>
              <a:cxn ang="f250">
                <a:pos x="f395" y="f396"/>
              </a:cxn>
              <a:cxn ang="f250">
                <a:pos x="f397" y="f398"/>
              </a:cxn>
              <a:cxn ang="f250">
                <a:pos x="f399" y="f400"/>
              </a:cxn>
              <a:cxn ang="f250">
                <a:pos x="f389" y="f390"/>
              </a:cxn>
              <a:cxn ang="f250">
                <a:pos x="f401" y="f402"/>
              </a:cxn>
              <a:cxn ang="f250">
                <a:pos x="f403" y="f404"/>
              </a:cxn>
              <a:cxn ang="f250">
                <a:pos x="f405" y="f406"/>
              </a:cxn>
              <a:cxn ang="f250">
                <a:pos x="f407" y="f408"/>
              </a:cxn>
              <a:cxn ang="f250">
                <a:pos x="f409" y="f410"/>
              </a:cxn>
              <a:cxn ang="f250">
                <a:pos x="f411" y="f412"/>
              </a:cxn>
              <a:cxn ang="f250">
                <a:pos x="f413" y="f414"/>
              </a:cxn>
              <a:cxn ang="f250">
                <a:pos x="f415" y="f416"/>
              </a:cxn>
              <a:cxn ang="f250">
                <a:pos x="f417" y="f418"/>
              </a:cxn>
              <a:cxn ang="f250">
                <a:pos x="f411" y="f419"/>
              </a:cxn>
              <a:cxn ang="f250">
                <a:pos x="f420" y="f421"/>
              </a:cxn>
              <a:cxn ang="f250">
                <a:pos x="f422" y="f423"/>
              </a:cxn>
              <a:cxn ang="f250">
                <a:pos x="f409" y="f424"/>
              </a:cxn>
              <a:cxn ang="f250">
                <a:pos x="f425" y="f424"/>
              </a:cxn>
              <a:cxn ang="f250">
                <a:pos x="f426" y="f427"/>
              </a:cxn>
              <a:cxn ang="f250">
                <a:pos x="f428" y="f429"/>
              </a:cxn>
              <a:cxn ang="f250">
                <a:pos x="f430" y="f431"/>
              </a:cxn>
              <a:cxn ang="f250">
                <a:pos x="f432" y="f433"/>
              </a:cxn>
              <a:cxn ang="f250">
                <a:pos x="f434" y="f435"/>
              </a:cxn>
              <a:cxn ang="f250">
                <a:pos x="f436" y="f437"/>
              </a:cxn>
              <a:cxn ang="f250">
                <a:pos x="f438" y="f439"/>
              </a:cxn>
              <a:cxn ang="f250">
                <a:pos x="f440" y="f441"/>
              </a:cxn>
              <a:cxn ang="f250">
                <a:pos x="f442" y="f443"/>
              </a:cxn>
              <a:cxn ang="f250">
                <a:pos x="f444" y="f445"/>
              </a:cxn>
              <a:cxn ang="f250">
                <a:pos x="f446" y="f447"/>
              </a:cxn>
              <a:cxn ang="f250">
                <a:pos x="f401" y="f402"/>
              </a:cxn>
            </a:cxnLst>
            <a:rect l="f381" t="f384" r="f382" b="f383"/>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grpSp>
        <p:nvGrpSpPr>
          <p:cNvPr id="15" name="Google Shape;10001;p74">
            <a:extLst>
              <a:ext uri="{FF2B5EF4-FFF2-40B4-BE49-F238E27FC236}">
                <a16:creationId xmlns:a16="http://schemas.microsoft.com/office/drawing/2014/main" id="{C48DA44B-858B-2656-E6BF-7E5598B9F992}"/>
              </a:ext>
            </a:extLst>
          </p:cNvPr>
          <p:cNvGrpSpPr/>
          <p:nvPr/>
        </p:nvGrpSpPr>
        <p:grpSpPr>
          <a:xfrm>
            <a:off x="8843113" y="5156357"/>
            <a:ext cx="547785" cy="583839"/>
            <a:chOff x="7851532" y="4063209"/>
            <a:chExt cx="410839" cy="437879"/>
          </a:xfrm>
          <a:solidFill>
            <a:srgbClr val="F28B35"/>
          </a:solidFill>
        </p:grpSpPr>
        <p:sp>
          <p:nvSpPr>
            <p:cNvPr id="16" name="Google Shape;10002;p74">
              <a:extLst>
                <a:ext uri="{FF2B5EF4-FFF2-40B4-BE49-F238E27FC236}">
                  <a16:creationId xmlns:a16="http://schemas.microsoft.com/office/drawing/2014/main" id="{59484EE6-ADE1-6FAC-D6B7-7F1E9E5BA065}"/>
                </a:ext>
              </a:extLst>
            </p:cNvPr>
            <p:cNvSpPr/>
            <p:nvPr/>
          </p:nvSpPr>
          <p:spPr>
            <a:xfrm>
              <a:off x="7851532" y="412077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val f2"/>
                <a:gd name="f22" fmla="val f3"/>
                <a:gd name="f23" fmla="val f4"/>
                <a:gd name="f24" fmla="+- f23 0 f21"/>
                <a:gd name="f25" fmla="+- f22 0 f21"/>
                <a:gd name="f26" fmla="*/ f25 1 11027"/>
                <a:gd name="f27" fmla="*/ f24 1 1102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7" name="Google Shape;10003;p74">
              <a:extLst>
                <a:ext uri="{FF2B5EF4-FFF2-40B4-BE49-F238E27FC236}">
                  <a16:creationId xmlns:a16="http://schemas.microsoft.com/office/drawing/2014/main" id="{3B6A164C-90B2-155A-4B8B-6088887F2A4D}"/>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val f2"/>
                <a:gd name="f19" fmla="val f3"/>
                <a:gd name="f20" fmla="val f4"/>
                <a:gd name="f21" fmla="+- f20 0 f18"/>
                <a:gd name="f22" fmla="+- f19 0 f18"/>
                <a:gd name="f23" fmla="*/ f22 1 5955"/>
                <a:gd name="f24" fmla="*/ f21 1 5892"/>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8" name="Google Shape;10027;p74">
            <a:extLst>
              <a:ext uri="{FF2B5EF4-FFF2-40B4-BE49-F238E27FC236}">
                <a16:creationId xmlns:a16="http://schemas.microsoft.com/office/drawing/2014/main" id="{B8032A51-F1D9-AA34-DFA3-50A874265D2B}"/>
              </a:ext>
            </a:extLst>
          </p:cNvPr>
          <p:cNvGrpSpPr/>
          <p:nvPr/>
        </p:nvGrpSpPr>
        <p:grpSpPr>
          <a:xfrm>
            <a:off x="3685859" y="3441565"/>
            <a:ext cx="523671" cy="508113"/>
            <a:chOff x="3983592" y="2777115"/>
            <a:chExt cx="392753" cy="381085"/>
          </a:xfrm>
          <a:solidFill>
            <a:srgbClr val="F28B35"/>
          </a:solidFill>
        </p:grpSpPr>
        <p:sp>
          <p:nvSpPr>
            <p:cNvPr id="19" name="Google Shape;10028;p74">
              <a:extLst>
                <a:ext uri="{FF2B5EF4-FFF2-40B4-BE49-F238E27FC236}">
                  <a16:creationId xmlns:a16="http://schemas.microsoft.com/office/drawing/2014/main" id="{8F05C175-1EE8-77F9-50B5-D86F2695292B}"/>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val f2"/>
                <a:gd name="f16" fmla="val f3"/>
                <a:gd name="f17" fmla="val f4"/>
                <a:gd name="f18" fmla="+- f17 0 f15"/>
                <a:gd name="f19" fmla="+- f16 0 f15"/>
                <a:gd name="f20" fmla="*/ f19 1 1671"/>
                <a:gd name="f21" fmla="*/ f18 1 164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0" name="Google Shape;10029;p74">
              <a:extLst>
                <a:ext uri="{FF2B5EF4-FFF2-40B4-BE49-F238E27FC236}">
                  <a16:creationId xmlns:a16="http://schemas.microsoft.com/office/drawing/2014/main" id="{647FF2AA-B8FA-4C21-24D7-5FB2AB0D380E}"/>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val f2"/>
                <a:gd name="f88" fmla="val f3"/>
                <a:gd name="f89" fmla="val f4"/>
                <a:gd name="f90" fmla="+- f89 0 f87"/>
                <a:gd name="f91" fmla="+- f88 0 f87"/>
                <a:gd name="f92" fmla="*/ f91 1 7719"/>
                <a:gd name="f93" fmla="*/ f90 1 661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1" name="Google Shape;10030;p74">
              <a:extLst>
                <a:ext uri="{FF2B5EF4-FFF2-40B4-BE49-F238E27FC236}">
                  <a16:creationId xmlns:a16="http://schemas.microsoft.com/office/drawing/2014/main" id="{7DCD92A4-57C3-6818-7BA5-F6820666516F}"/>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val f2"/>
                <a:gd name="f33" fmla="val f3"/>
                <a:gd name="f34" fmla="val f4"/>
                <a:gd name="f35" fmla="+- f34 0 f32"/>
                <a:gd name="f36" fmla="+- f33 0 f32"/>
                <a:gd name="f37" fmla="*/ f36 1 12666"/>
                <a:gd name="f38" fmla="*/ f35 1 11531"/>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22" name="Google Shape;10074;p74">
            <a:extLst>
              <a:ext uri="{FF2B5EF4-FFF2-40B4-BE49-F238E27FC236}">
                <a16:creationId xmlns:a16="http://schemas.microsoft.com/office/drawing/2014/main" id="{8746048F-062C-0E14-773D-6E120065411C}"/>
              </a:ext>
            </a:extLst>
          </p:cNvPr>
          <p:cNvGrpSpPr/>
          <p:nvPr/>
        </p:nvGrpSpPr>
        <p:grpSpPr>
          <a:xfrm>
            <a:off x="4478680" y="3407817"/>
            <a:ext cx="523671" cy="547017"/>
            <a:chOff x="4578208" y="2751804"/>
            <a:chExt cx="392753" cy="410263"/>
          </a:xfrm>
          <a:solidFill>
            <a:srgbClr val="F28B35"/>
          </a:solidFill>
        </p:grpSpPr>
        <p:sp>
          <p:nvSpPr>
            <p:cNvPr id="23" name="Google Shape;10075;p74">
              <a:extLst>
                <a:ext uri="{FF2B5EF4-FFF2-40B4-BE49-F238E27FC236}">
                  <a16:creationId xmlns:a16="http://schemas.microsoft.com/office/drawing/2014/main" id="{3F72337F-0525-A6C6-2128-E4A50346CBE2}"/>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val f2"/>
                <a:gd name="f62" fmla="val f3"/>
                <a:gd name="f63" fmla="val f4"/>
                <a:gd name="f64" fmla="+- f63 0 f61"/>
                <a:gd name="f65" fmla="+- f62 0 f61"/>
                <a:gd name="f66" fmla="*/ f65 1 12445"/>
                <a:gd name="f67" fmla="*/ f64 1 12414"/>
                <a:gd name="f68" fmla="*/ f61 1 f66"/>
                <a:gd name="f69" fmla="*/ f62 1 f66"/>
                <a:gd name="f70" fmla="*/ f61 1 f67"/>
                <a:gd name="f71" fmla="*/ f63 1 f67"/>
                <a:gd name="f72" fmla="*/ f68 f59 1"/>
                <a:gd name="f73" fmla="*/ f69 f59 1"/>
                <a:gd name="f74" fmla="*/ f71 f60 1"/>
                <a:gd name="f75" fmla="*/ f70 f60 1"/>
              </a:gdLst>
              <a:ahLst/>
              <a:cxnLst>
                <a:cxn ang="3cd4">
                  <a:pos x="hc" y="t"/>
                </a:cxn>
                <a:cxn ang="0">
                  <a:pos x="r" y="vc"/>
                </a:cxn>
                <a:cxn ang="cd4">
                  <a:pos x="hc" y="b"/>
                </a:cxn>
                <a:cxn ang="cd2">
                  <a:pos x="l" y="vc"/>
                </a:cxn>
              </a:cxnLst>
              <a:rect l="f72" t="f75" r="f73" b="f74"/>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4" name="Google Shape;10076;p74">
              <a:extLst>
                <a:ext uri="{FF2B5EF4-FFF2-40B4-BE49-F238E27FC236}">
                  <a16:creationId xmlns:a16="http://schemas.microsoft.com/office/drawing/2014/main" id="{554EBD9B-AB74-4F59-F255-1CCFF877032E}"/>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val f2"/>
                <a:gd name="f22" fmla="val f3"/>
                <a:gd name="f23" fmla="val f4"/>
                <a:gd name="f24" fmla="+- f23 0 f21"/>
                <a:gd name="f25" fmla="+- f22 0 f21"/>
                <a:gd name="f26" fmla="*/ f25 1 2742"/>
                <a:gd name="f27" fmla="*/ f24 1 220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5" name="Google Shape;10077;p74">
              <a:extLst>
                <a:ext uri="{FF2B5EF4-FFF2-40B4-BE49-F238E27FC236}">
                  <a16:creationId xmlns:a16="http://schemas.microsoft.com/office/drawing/2014/main" id="{ED87A36C-6B90-4A37-9970-F4EFE02B104B}"/>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val f2"/>
                <a:gd name="f23" fmla="val f3"/>
                <a:gd name="f24" fmla="val f4"/>
                <a:gd name="f25" fmla="+- f24 0 f22"/>
                <a:gd name="f26" fmla="+- f23 0 f22"/>
                <a:gd name="f27" fmla="*/ f26 1 2742"/>
                <a:gd name="f28" fmla="*/ f25 1 6333"/>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26" name="Google Shape;10084;p74">
            <a:extLst>
              <a:ext uri="{FF2B5EF4-FFF2-40B4-BE49-F238E27FC236}">
                <a16:creationId xmlns:a16="http://schemas.microsoft.com/office/drawing/2014/main" id="{E859AB94-D93B-B8FC-1858-35517073F654}"/>
              </a:ext>
            </a:extLst>
          </p:cNvPr>
          <p:cNvGrpSpPr/>
          <p:nvPr/>
        </p:nvGrpSpPr>
        <p:grpSpPr>
          <a:xfrm>
            <a:off x="7881234" y="3419836"/>
            <a:ext cx="479547" cy="494715"/>
            <a:chOff x="7130125" y="2760820"/>
            <a:chExt cx="359660" cy="371036"/>
          </a:xfrm>
          <a:solidFill>
            <a:srgbClr val="F28B35"/>
          </a:solidFill>
        </p:grpSpPr>
        <p:sp>
          <p:nvSpPr>
            <p:cNvPr id="27" name="Google Shape;10085;p74">
              <a:extLst>
                <a:ext uri="{FF2B5EF4-FFF2-40B4-BE49-F238E27FC236}">
                  <a16:creationId xmlns:a16="http://schemas.microsoft.com/office/drawing/2014/main" id="{AE01F92D-6C29-E5B9-0915-15BCF8F1E7E0}"/>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val f2"/>
                <a:gd name="f17" fmla="val f3"/>
                <a:gd name="f18" fmla="val f4"/>
                <a:gd name="f19" fmla="+- f18 0 f16"/>
                <a:gd name="f20" fmla="+- f17 0 f16"/>
                <a:gd name="f21" fmla="*/ f20 1 3183"/>
                <a:gd name="f22" fmla="*/ f19 1 119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8" name="Google Shape;10086;p74">
              <a:extLst>
                <a:ext uri="{FF2B5EF4-FFF2-40B4-BE49-F238E27FC236}">
                  <a16:creationId xmlns:a16="http://schemas.microsoft.com/office/drawing/2014/main" id="{FFE87A48-D603-3E67-5470-09619C555248}"/>
                </a:ext>
              </a:extLst>
            </p:cNvPr>
            <p:cNvSpPr/>
            <p:nvPr/>
          </p:nvSpPr>
          <p:spPr>
            <a:xfrm>
              <a:off x="7223375"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val f2"/>
                <a:gd name="f48" fmla="val f3"/>
                <a:gd name="f49" fmla="val f4"/>
                <a:gd name="f50" fmla="+- f49 0 f47"/>
                <a:gd name="f51" fmla="+- f48 0 f47"/>
                <a:gd name="f52" fmla="*/ f51 1 1734"/>
                <a:gd name="f53" fmla="*/ f50 1 1636"/>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9" name="Google Shape;10087;p74">
              <a:extLst>
                <a:ext uri="{FF2B5EF4-FFF2-40B4-BE49-F238E27FC236}">
                  <a16:creationId xmlns:a16="http://schemas.microsoft.com/office/drawing/2014/main" id="{8E9C3933-7BAA-5F6C-23A8-470148580293}"/>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val f2"/>
                <a:gd name="f103" fmla="val f3"/>
                <a:gd name="f104" fmla="val f4"/>
                <a:gd name="f105" fmla="+- f104 0 f102"/>
                <a:gd name="f106" fmla="+- f103 0 f102"/>
                <a:gd name="f107" fmla="*/ f106 1 12760"/>
                <a:gd name="f108" fmla="*/ f105 1 123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0" name="Google Shape;10088;p74">
              <a:extLst>
                <a:ext uri="{FF2B5EF4-FFF2-40B4-BE49-F238E27FC236}">
                  <a16:creationId xmlns:a16="http://schemas.microsoft.com/office/drawing/2014/main" id="{ECD78056-42DE-76FA-C1F0-1548C63E34CD}"/>
                </a:ext>
              </a:extLst>
            </p:cNvPr>
            <p:cNvSpPr/>
            <p:nvPr/>
          </p:nvSpPr>
          <p:spPr>
            <a:xfrm>
              <a:off x="7303312"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val f2"/>
                <a:gd name="f11" fmla="val f3"/>
                <a:gd name="f12" fmla="val f4"/>
                <a:gd name="f13" fmla="+- f12 0 f10"/>
                <a:gd name="f14" fmla="+- f11 0 f10"/>
                <a:gd name="f15" fmla="*/ f14 1 567"/>
                <a:gd name="f16" fmla="*/ f13 1 568"/>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31" name="Google Shape;10089;p74">
            <a:extLst>
              <a:ext uri="{FF2B5EF4-FFF2-40B4-BE49-F238E27FC236}">
                <a16:creationId xmlns:a16="http://schemas.microsoft.com/office/drawing/2014/main" id="{86D1AD44-9D18-3A27-53AB-D953F547DFF4}"/>
              </a:ext>
            </a:extLst>
          </p:cNvPr>
          <p:cNvGrpSpPr/>
          <p:nvPr/>
        </p:nvGrpSpPr>
        <p:grpSpPr>
          <a:xfrm>
            <a:off x="6912423" y="1311573"/>
            <a:ext cx="687348" cy="724668"/>
            <a:chOff x="6403515" y="1179621"/>
            <a:chExt cx="515511" cy="543501"/>
          </a:xfrm>
          <a:solidFill>
            <a:srgbClr val="F28B35"/>
          </a:solidFill>
        </p:grpSpPr>
        <p:sp>
          <p:nvSpPr>
            <p:cNvPr id="32" name="Google Shape;10090;p74">
              <a:extLst>
                <a:ext uri="{FF2B5EF4-FFF2-40B4-BE49-F238E27FC236}">
                  <a16:creationId xmlns:a16="http://schemas.microsoft.com/office/drawing/2014/main" id="{530B9DDF-FEB2-CDFA-A38B-7F6D482D4A68}"/>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val f2"/>
                <a:gd name="f77" fmla="val f3"/>
                <a:gd name="f78" fmla="val f4"/>
                <a:gd name="f79" fmla="+- f78 0 f76"/>
                <a:gd name="f80" fmla="+- f77 0 f76"/>
                <a:gd name="f81" fmla="*/ f80 1 6806"/>
                <a:gd name="f82" fmla="*/ f79 1 7961"/>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3" name="Google Shape;10091;p74">
              <a:extLst>
                <a:ext uri="{FF2B5EF4-FFF2-40B4-BE49-F238E27FC236}">
                  <a16:creationId xmlns:a16="http://schemas.microsoft.com/office/drawing/2014/main" id="{4D9FFC52-32A6-6D04-5248-02EA0A492164}"/>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val f2"/>
                <a:gd name="f87" fmla="val f3"/>
                <a:gd name="f88" fmla="val f4"/>
                <a:gd name="f89" fmla="+- f88 0 f86"/>
                <a:gd name="f90" fmla="+- f87 0 f86"/>
                <a:gd name="f91" fmla="*/ f90 1 12729"/>
                <a:gd name="f92" fmla="*/ f89 1 4719"/>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sp>
        <p:nvSpPr>
          <p:cNvPr id="34" name="Google Shape;10113;p74">
            <a:extLst>
              <a:ext uri="{FF2B5EF4-FFF2-40B4-BE49-F238E27FC236}">
                <a16:creationId xmlns:a16="http://schemas.microsoft.com/office/drawing/2014/main" id="{B4BF1858-D9B8-E3A3-1CE0-03CEFA4826C8}"/>
              </a:ext>
            </a:extLst>
          </p:cNvPr>
          <p:cNvSpPr/>
          <p:nvPr/>
        </p:nvSpPr>
        <p:spPr>
          <a:xfrm>
            <a:off x="5347042" y="3379629"/>
            <a:ext cx="527560" cy="556052"/>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val f2"/>
              <a:gd name="f127" fmla="val f3"/>
              <a:gd name="f128" fmla="val f4"/>
              <a:gd name="f129" fmla="+- f128 0 f126"/>
              <a:gd name="f130" fmla="+- f127 0 f126"/>
              <a:gd name="f131" fmla="*/ f130 1 12760"/>
              <a:gd name="f132" fmla="*/ f129 1 12619"/>
              <a:gd name="f133" fmla="*/ f126 1 f131"/>
              <a:gd name="f134" fmla="*/ f127 1 f131"/>
              <a:gd name="f135" fmla="*/ f126 1 f132"/>
              <a:gd name="f136" fmla="*/ f128 1 f132"/>
              <a:gd name="f137" fmla="*/ f133 f124 1"/>
              <a:gd name="f138" fmla="*/ f134 f124 1"/>
              <a:gd name="f139" fmla="*/ f136 f125 1"/>
              <a:gd name="f140" fmla="*/ f135 f125 1"/>
            </a:gdLst>
            <a:ahLst/>
            <a:cxnLst>
              <a:cxn ang="3cd4">
                <a:pos x="hc" y="t"/>
              </a:cxn>
              <a:cxn ang="0">
                <a:pos x="r" y="vc"/>
              </a:cxn>
              <a:cxn ang="cd4">
                <a:pos x="hc" y="b"/>
              </a:cxn>
              <a:cxn ang="cd2">
                <a:pos x="l" y="vc"/>
              </a:cxn>
            </a:cxnLst>
            <a:rect l="f137" t="f140" r="f138" b="f139"/>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rgbClr val="F28B35"/>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nvGrpSpPr>
          <p:cNvPr id="35" name="Google Shape;10118;p74">
            <a:extLst>
              <a:ext uri="{FF2B5EF4-FFF2-40B4-BE49-F238E27FC236}">
                <a16:creationId xmlns:a16="http://schemas.microsoft.com/office/drawing/2014/main" id="{C2416D16-146F-2DF4-61D2-5CD429F60033}"/>
              </a:ext>
            </a:extLst>
          </p:cNvPr>
          <p:cNvGrpSpPr/>
          <p:nvPr/>
        </p:nvGrpSpPr>
        <p:grpSpPr>
          <a:xfrm>
            <a:off x="9673496" y="2502926"/>
            <a:ext cx="467527" cy="505895"/>
            <a:chOff x="8474320" y="2073136"/>
            <a:chExt cx="350645" cy="379421"/>
          </a:xfrm>
          <a:solidFill>
            <a:srgbClr val="F28B35"/>
          </a:solidFill>
        </p:grpSpPr>
        <p:sp>
          <p:nvSpPr>
            <p:cNvPr id="36" name="Google Shape;10119;p74">
              <a:extLst>
                <a:ext uri="{FF2B5EF4-FFF2-40B4-BE49-F238E27FC236}">
                  <a16:creationId xmlns:a16="http://schemas.microsoft.com/office/drawing/2014/main" id="{CD067CC7-D517-2939-8AD3-3ACCF5C23B09}"/>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7" name="Google Shape;10120;p74">
              <a:extLst>
                <a:ext uri="{FF2B5EF4-FFF2-40B4-BE49-F238E27FC236}">
                  <a16:creationId xmlns:a16="http://schemas.microsoft.com/office/drawing/2014/main" id="{AECF3D37-2240-5247-477A-D1E13DC7E235}"/>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val f2"/>
                <a:gd name="f31" fmla="val f3"/>
                <a:gd name="f32" fmla="val f4"/>
                <a:gd name="f33" fmla="+- f32 0 f30"/>
                <a:gd name="f34" fmla="+- f31 0 f30"/>
                <a:gd name="f35" fmla="*/ f34 1 3593"/>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8" name="Google Shape;10121;p74">
              <a:extLst>
                <a:ext uri="{FF2B5EF4-FFF2-40B4-BE49-F238E27FC236}">
                  <a16:creationId xmlns:a16="http://schemas.microsoft.com/office/drawing/2014/main" id="{D0C9415B-A6C4-0B2A-2212-132964B678EC}"/>
                </a:ext>
              </a:extLst>
            </p:cNvPr>
            <p:cNvSpPr/>
            <p:nvPr/>
          </p:nvSpPr>
          <p:spPr>
            <a:xfrm>
              <a:off x="859859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9" name="Google Shape;10122;p74">
              <a:extLst>
                <a:ext uri="{FF2B5EF4-FFF2-40B4-BE49-F238E27FC236}">
                  <a16:creationId xmlns:a16="http://schemas.microsoft.com/office/drawing/2014/main" id="{D001B0E9-9159-BEFE-6316-89AA3E33C163}"/>
                </a:ext>
              </a:extLst>
            </p:cNvPr>
            <p:cNvSpPr/>
            <p:nvPr/>
          </p:nvSpPr>
          <p:spPr>
            <a:xfrm>
              <a:off x="859859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val f2"/>
                <a:gd name="f29" fmla="val f3"/>
                <a:gd name="f30" fmla="val f4"/>
                <a:gd name="f31" fmla="+- f30 0 f28"/>
                <a:gd name="f32" fmla="+- f29 0 f28"/>
                <a:gd name="f33" fmla="*/ f32 1 3592"/>
                <a:gd name="f34" fmla="*/ f31 1 85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0" name="Google Shape;10123;p74">
              <a:extLst>
                <a:ext uri="{FF2B5EF4-FFF2-40B4-BE49-F238E27FC236}">
                  <a16:creationId xmlns:a16="http://schemas.microsoft.com/office/drawing/2014/main" id="{07831A45-F7B3-D575-0C3B-718559384900}"/>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val f2"/>
                <a:gd name="f28" fmla="val f3"/>
                <a:gd name="f29" fmla="val f4"/>
                <a:gd name="f30" fmla="+- f29 0 f27"/>
                <a:gd name="f31" fmla="+- f28 0 f27"/>
                <a:gd name="f32" fmla="*/ f31 1 3592"/>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1" name="Google Shape;10124;p74">
              <a:extLst>
                <a:ext uri="{FF2B5EF4-FFF2-40B4-BE49-F238E27FC236}">
                  <a16:creationId xmlns:a16="http://schemas.microsoft.com/office/drawing/2014/main" id="{1F97E8A9-2D54-1430-87AE-42499489B837}"/>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val f2"/>
                <a:gd name="f31" fmla="val f3"/>
                <a:gd name="f32" fmla="val f4"/>
                <a:gd name="f33" fmla="+- f32 0 f30"/>
                <a:gd name="f34" fmla="+- f31 0 f30"/>
                <a:gd name="f35" fmla="*/ f34 1 3592"/>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42" name="Google Shape;10129;p74">
            <a:extLst>
              <a:ext uri="{FF2B5EF4-FFF2-40B4-BE49-F238E27FC236}">
                <a16:creationId xmlns:a16="http://schemas.microsoft.com/office/drawing/2014/main" id="{B338E91E-2F3E-C917-B7BD-16CFADF0DD39}"/>
              </a:ext>
            </a:extLst>
          </p:cNvPr>
          <p:cNvGrpSpPr/>
          <p:nvPr/>
        </p:nvGrpSpPr>
        <p:grpSpPr>
          <a:xfrm>
            <a:off x="6196117" y="1352538"/>
            <a:ext cx="570256" cy="714060"/>
            <a:chOff x="5866287" y="1210345"/>
            <a:chExt cx="427692" cy="535545"/>
          </a:xfrm>
          <a:solidFill>
            <a:srgbClr val="F28B35"/>
          </a:solidFill>
        </p:grpSpPr>
        <p:sp>
          <p:nvSpPr>
            <p:cNvPr id="43" name="Google Shape;10130;p74">
              <a:extLst>
                <a:ext uri="{FF2B5EF4-FFF2-40B4-BE49-F238E27FC236}">
                  <a16:creationId xmlns:a16="http://schemas.microsoft.com/office/drawing/2014/main" id="{7BCB542E-61D9-EAE6-228A-AB6A6395D36C}"/>
                </a:ext>
              </a:extLst>
            </p:cNvPr>
            <p:cNvSpPr/>
            <p:nvPr/>
          </p:nvSpPr>
          <p:spPr>
            <a:xfrm>
              <a:off x="5866287" y="152259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val f2"/>
                <a:gd name="f21" fmla="val f3"/>
                <a:gd name="f22" fmla="val f4"/>
                <a:gd name="f23" fmla="+- f22 0 f20"/>
                <a:gd name="f24" fmla="+- f21 0 f20"/>
                <a:gd name="f25" fmla="*/ f24 1 10807"/>
                <a:gd name="f26" fmla="*/ f23 1 36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4" name="Google Shape;10131;p74">
              <a:extLst>
                <a:ext uri="{FF2B5EF4-FFF2-40B4-BE49-F238E27FC236}">
                  <a16:creationId xmlns:a16="http://schemas.microsoft.com/office/drawing/2014/main" id="{21C148CD-5808-287E-06D1-C5FB111AE824}"/>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val f2"/>
                <a:gd name="f17" fmla="val f3"/>
                <a:gd name="f18" fmla="val f4"/>
                <a:gd name="f19" fmla="+- f18 0 f16"/>
                <a:gd name="f20" fmla="+- f17 0 f16"/>
                <a:gd name="f21" fmla="*/ f20 1 9106"/>
                <a:gd name="f22" fmla="*/ f19 1 85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5" name="Google Shape;10132;p74">
              <a:extLst>
                <a:ext uri="{FF2B5EF4-FFF2-40B4-BE49-F238E27FC236}">
                  <a16:creationId xmlns:a16="http://schemas.microsoft.com/office/drawing/2014/main" id="{637D41CD-C07E-75A6-EF6A-1DE838D00E2E}"/>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val f2"/>
                <a:gd name="f21" fmla="val f3"/>
                <a:gd name="f22" fmla="val f4"/>
                <a:gd name="f23" fmla="+- f22 0 f20"/>
                <a:gd name="f24" fmla="+- f21 0 f20"/>
                <a:gd name="f25" fmla="*/ f24 1 5797"/>
                <a:gd name="f26" fmla="*/ f23 1 6617"/>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46" name="Google Shape;10154;p74">
            <a:extLst>
              <a:ext uri="{FF2B5EF4-FFF2-40B4-BE49-F238E27FC236}">
                <a16:creationId xmlns:a16="http://schemas.microsoft.com/office/drawing/2014/main" id="{D4CF3B00-11C8-2E99-B606-166815AD5DB0}"/>
              </a:ext>
            </a:extLst>
          </p:cNvPr>
          <p:cNvGrpSpPr/>
          <p:nvPr/>
        </p:nvGrpSpPr>
        <p:grpSpPr>
          <a:xfrm>
            <a:off x="6299044" y="3379202"/>
            <a:ext cx="523669" cy="557941"/>
            <a:chOff x="5943481" y="2730343"/>
            <a:chExt cx="392752" cy="418456"/>
          </a:xfrm>
          <a:solidFill>
            <a:srgbClr val="F28B35"/>
          </a:solidFill>
        </p:grpSpPr>
        <p:sp>
          <p:nvSpPr>
            <p:cNvPr id="47" name="Google Shape;10155;p74">
              <a:extLst>
                <a:ext uri="{FF2B5EF4-FFF2-40B4-BE49-F238E27FC236}">
                  <a16:creationId xmlns:a16="http://schemas.microsoft.com/office/drawing/2014/main" id="{C1925259-FFFF-9F5A-5326-452013D4ACC1}"/>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val f2"/>
                <a:gd name="f99" fmla="val f3"/>
                <a:gd name="f100" fmla="val f4"/>
                <a:gd name="f101" fmla="+- f100 0 f98"/>
                <a:gd name="f102" fmla="+- f99 0 f98"/>
                <a:gd name="f103" fmla="*/ f102 1 9421"/>
                <a:gd name="f104" fmla="*/ f101 1 12662"/>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8" name="Google Shape;10156;p74">
              <a:extLst>
                <a:ext uri="{FF2B5EF4-FFF2-40B4-BE49-F238E27FC236}">
                  <a16:creationId xmlns:a16="http://schemas.microsoft.com/office/drawing/2014/main" id="{51824A9F-6D5D-5C02-2B47-64ADBEEC7D50}"/>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val f2"/>
                <a:gd name="f18" fmla="val f3"/>
                <a:gd name="f19" fmla="val f4"/>
                <a:gd name="f20" fmla="+- f19 0 f17"/>
                <a:gd name="f21" fmla="+- f18 0 f17"/>
                <a:gd name="f22" fmla="*/ f21 1 1387"/>
                <a:gd name="f23" fmla="*/ f20 1 82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9" name="Google Shape;10157;p74">
              <a:extLst>
                <a:ext uri="{FF2B5EF4-FFF2-40B4-BE49-F238E27FC236}">
                  <a16:creationId xmlns:a16="http://schemas.microsoft.com/office/drawing/2014/main" id="{D1B1382D-7A2D-4A05-4AA7-28FFB121CB2F}"/>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val f2"/>
                <a:gd name="f19" fmla="val f3"/>
                <a:gd name="f20" fmla="val f4"/>
                <a:gd name="f21" fmla="+- f20 0 f18"/>
                <a:gd name="f22" fmla="+- f19 0 f18"/>
                <a:gd name="f23" fmla="*/ f22 1 1419"/>
                <a:gd name="f24" fmla="*/ f21 1 82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0" name="Google Shape;10158;p74">
              <a:extLst>
                <a:ext uri="{FF2B5EF4-FFF2-40B4-BE49-F238E27FC236}">
                  <a16:creationId xmlns:a16="http://schemas.microsoft.com/office/drawing/2014/main" id="{44A10EEB-23FC-1ECC-7FD5-F24A4D7EEC8F}"/>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val f2"/>
                <a:gd name="f32" fmla="val f3"/>
                <a:gd name="f33" fmla="val f4"/>
                <a:gd name="f34" fmla="+- f33 0 f31"/>
                <a:gd name="f35" fmla="+- f32 0 f31"/>
                <a:gd name="f36" fmla="*/ f35 1 1293"/>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1" name="Google Shape;10159;p74">
              <a:extLst>
                <a:ext uri="{FF2B5EF4-FFF2-40B4-BE49-F238E27FC236}">
                  <a16:creationId xmlns:a16="http://schemas.microsoft.com/office/drawing/2014/main" id="{78A22137-FC40-43AE-1057-5C35AE009A03}"/>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val f2"/>
                <a:gd name="f32" fmla="val f3"/>
                <a:gd name="f33" fmla="val f4"/>
                <a:gd name="f34" fmla="+- f33 0 f31"/>
                <a:gd name="f35" fmla="+- f32 0 f31"/>
                <a:gd name="f36" fmla="*/ f35 1 1292"/>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2" name="Google Shape;10160;p74">
              <a:extLst>
                <a:ext uri="{FF2B5EF4-FFF2-40B4-BE49-F238E27FC236}">
                  <a16:creationId xmlns:a16="http://schemas.microsoft.com/office/drawing/2014/main" id="{D015975C-FF0D-286D-6DC5-38B01C779BBB}"/>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val f2"/>
                <a:gd name="f31" fmla="val f3"/>
                <a:gd name="f32" fmla="val f4"/>
                <a:gd name="f33" fmla="+- f32 0 f30"/>
                <a:gd name="f34" fmla="+- f31 0 f30"/>
                <a:gd name="f35" fmla="*/ f34 1 1292"/>
                <a:gd name="f36" fmla="*/ f33 1 121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3" name="Google Shape;10161;p74">
              <a:extLst>
                <a:ext uri="{FF2B5EF4-FFF2-40B4-BE49-F238E27FC236}">
                  <a16:creationId xmlns:a16="http://schemas.microsoft.com/office/drawing/2014/main" id="{A0F274F7-49B3-B61F-D344-F21E115FD5A0}"/>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val f2"/>
                <a:gd name="f33" fmla="val f3"/>
                <a:gd name="f34" fmla="val f4"/>
                <a:gd name="f35" fmla="+- f34 0 f32"/>
                <a:gd name="f36" fmla="+- f33 0 f32"/>
                <a:gd name="f37" fmla="*/ f36 1 1293"/>
                <a:gd name="f38" fmla="*/ f35 1 1214"/>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54" name="Google Shape;10172;p74">
            <a:extLst>
              <a:ext uri="{FF2B5EF4-FFF2-40B4-BE49-F238E27FC236}">
                <a16:creationId xmlns:a16="http://schemas.microsoft.com/office/drawing/2014/main" id="{43EB732D-0BA4-AC92-89BA-23750BE6B1C5}"/>
              </a:ext>
            </a:extLst>
          </p:cNvPr>
          <p:cNvGrpSpPr/>
          <p:nvPr/>
        </p:nvGrpSpPr>
        <p:grpSpPr>
          <a:xfrm>
            <a:off x="7799379" y="1370546"/>
            <a:ext cx="683983" cy="722277"/>
            <a:chOff x="7068732" y="1223851"/>
            <a:chExt cx="512987" cy="541708"/>
          </a:xfrm>
          <a:solidFill>
            <a:srgbClr val="F28B35"/>
          </a:solidFill>
        </p:grpSpPr>
        <p:sp>
          <p:nvSpPr>
            <p:cNvPr id="55" name="Google Shape;10173;p74">
              <a:extLst>
                <a:ext uri="{FF2B5EF4-FFF2-40B4-BE49-F238E27FC236}">
                  <a16:creationId xmlns:a16="http://schemas.microsoft.com/office/drawing/2014/main" id="{EAF77951-A658-77F7-2491-622E0CFB2253}"/>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val f2"/>
                <a:gd name="f125" fmla="val f3"/>
                <a:gd name="f126" fmla="val f4"/>
                <a:gd name="f127" fmla="+- f126 0 f124"/>
                <a:gd name="f128" fmla="+- f125 0 f124"/>
                <a:gd name="f129" fmla="*/ f128 1 9452"/>
                <a:gd name="f130" fmla="*/ f127 1 921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6" name="Google Shape;10174;p74">
              <a:extLst>
                <a:ext uri="{FF2B5EF4-FFF2-40B4-BE49-F238E27FC236}">
                  <a16:creationId xmlns:a16="http://schemas.microsoft.com/office/drawing/2014/main" id="{6EA5E4FE-CBC5-EA55-E572-C924972D6459}"/>
                </a:ext>
              </a:extLst>
            </p:cNvPr>
            <p:cNvSpPr/>
            <p:nvPr/>
          </p:nvSpPr>
          <p:spPr>
            <a:xfrm>
              <a:off x="7068732"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val f2"/>
                <a:gd name="f44" fmla="val f3"/>
                <a:gd name="f45" fmla="+- f44 0 f43"/>
                <a:gd name="f46" fmla="*/ f45 1 7090"/>
                <a:gd name="f47" fmla="*/ f43 1 f46"/>
                <a:gd name="f48" fmla="*/ f44 1 f46"/>
                <a:gd name="f49" fmla="*/ f47 f41 1"/>
                <a:gd name="f50" fmla="*/ f48 f41 1"/>
                <a:gd name="f51" fmla="*/ f48 f42 1"/>
                <a:gd name="f52" fmla="*/ f47 f42 1"/>
              </a:gdLst>
              <a:ahLst/>
              <a:cxnLst>
                <a:cxn ang="3cd4">
                  <a:pos x="hc" y="t"/>
                </a:cxn>
                <a:cxn ang="0">
                  <a:pos x="r" y="vc"/>
                </a:cxn>
                <a:cxn ang="cd4">
                  <a:pos x="hc" y="b"/>
                </a:cxn>
                <a:cxn ang="cd2">
                  <a:pos x="l" y="vc"/>
                </a:cxn>
              </a:cxnLst>
              <a:rect l="f49" t="f52" r="f50" b="f51"/>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7" name="Google Shape;10175;p74">
              <a:extLst>
                <a:ext uri="{FF2B5EF4-FFF2-40B4-BE49-F238E27FC236}">
                  <a16:creationId xmlns:a16="http://schemas.microsoft.com/office/drawing/2014/main" id="{5A6C672F-9326-9D5E-189D-9E4A06AB471D}"/>
                </a:ext>
              </a:extLst>
            </p:cNvPr>
            <p:cNvSpPr/>
            <p:nvPr/>
          </p:nvSpPr>
          <p:spPr>
            <a:xfrm>
              <a:off x="7279227"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val f2"/>
                <a:gd name="f27" fmla="val f3"/>
                <a:gd name="f28" fmla="val f4"/>
                <a:gd name="f29" fmla="+- f28 0 f26"/>
                <a:gd name="f30" fmla="+- f27 0 f26"/>
                <a:gd name="f31" fmla="*/ f30 1 7436"/>
                <a:gd name="f32" fmla="*/ f29 1 249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58" name="Google Shape;10184;p74">
            <a:extLst>
              <a:ext uri="{FF2B5EF4-FFF2-40B4-BE49-F238E27FC236}">
                <a16:creationId xmlns:a16="http://schemas.microsoft.com/office/drawing/2014/main" id="{92F3906A-6B41-2C66-A9D7-954718B8E07E}"/>
              </a:ext>
            </a:extLst>
          </p:cNvPr>
          <p:cNvGrpSpPr/>
          <p:nvPr/>
        </p:nvGrpSpPr>
        <p:grpSpPr>
          <a:xfrm>
            <a:off x="2650247" y="3377496"/>
            <a:ext cx="523671" cy="559527"/>
            <a:chOff x="3206883" y="2729063"/>
            <a:chExt cx="392753" cy="419645"/>
          </a:xfrm>
          <a:solidFill>
            <a:srgbClr val="F28B35"/>
          </a:solidFill>
        </p:grpSpPr>
        <p:sp>
          <p:nvSpPr>
            <p:cNvPr id="59" name="Google Shape;10185;p74">
              <a:extLst>
                <a:ext uri="{FF2B5EF4-FFF2-40B4-BE49-F238E27FC236}">
                  <a16:creationId xmlns:a16="http://schemas.microsoft.com/office/drawing/2014/main" id="{63B08846-2F4E-564F-F27C-6108C834349F}"/>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val f2"/>
                <a:gd name="f22" fmla="val f3"/>
                <a:gd name="f23" fmla="val f4"/>
                <a:gd name="f24" fmla="+- f23 0 f21"/>
                <a:gd name="f25" fmla="+- f22 0 f21"/>
                <a:gd name="f26" fmla="*/ f25 1 12666"/>
                <a:gd name="f27" fmla="*/ f24 1 1269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0" name="Google Shape;10186;p74">
              <a:extLst>
                <a:ext uri="{FF2B5EF4-FFF2-40B4-BE49-F238E27FC236}">
                  <a16:creationId xmlns:a16="http://schemas.microsoft.com/office/drawing/2014/main" id="{7EAF4563-4655-ECF7-ADB9-7B33E9B5A7DC}"/>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val f2"/>
                <a:gd name="f79" fmla="val f3"/>
                <a:gd name="f80" fmla="val f4"/>
                <a:gd name="f81" fmla="+- f80 0 f78"/>
                <a:gd name="f82" fmla="+- f79 0 f78"/>
                <a:gd name="f83" fmla="*/ f82 1 10901"/>
                <a:gd name="f84" fmla="*/ f81 1 5987"/>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sp>
        <p:nvSpPr>
          <p:cNvPr id="61" name="Google Shape;10189;p74">
            <a:extLst>
              <a:ext uri="{FF2B5EF4-FFF2-40B4-BE49-F238E27FC236}">
                <a16:creationId xmlns:a16="http://schemas.microsoft.com/office/drawing/2014/main" id="{46500FBB-1C7D-1BB1-99D4-1B2E0E59FEDD}"/>
              </a:ext>
            </a:extLst>
          </p:cNvPr>
          <p:cNvSpPr/>
          <p:nvPr/>
        </p:nvSpPr>
        <p:spPr>
          <a:xfrm>
            <a:off x="7122358" y="3456364"/>
            <a:ext cx="526279" cy="437339"/>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val f2"/>
              <a:gd name="f109" fmla="val f3"/>
              <a:gd name="f110" fmla="val f4"/>
              <a:gd name="f111" fmla="+- f110 0 f108"/>
              <a:gd name="f112" fmla="+- f109 0 f108"/>
              <a:gd name="f113" fmla="*/ f112 1 12729"/>
              <a:gd name="f114" fmla="*/ f111 1 9925"/>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rgbClr val="F28B35"/>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nvGrpSpPr>
          <p:cNvPr id="62" name="Google Shape;10190;p74">
            <a:extLst>
              <a:ext uri="{FF2B5EF4-FFF2-40B4-BE49-F238E27FC236}">
                <a16:creationId xmlns:a16="http://schemas.microsoft.com/office/drawing/2014/main" id="{722D5E99-2107-0C5C-BDA3-C9DF621AE1D9}"/>
              </a:ext>
            </a:extLst>
          </p:cNvPr>
          <p:cNvGrpSpPr/>
          <p:nvPr/>
        </p:nvGrpSpPr>
        <p:grpSpPr>
          <a:xfrm>
            <a:off x="8857277" y="3395732"/>
            <a:ext cx="479584" cy="504968"/>
            <a:chOff x="7862157" y="2742742"/>
            <a:chExt cx="359688" cy="378726"/>
          </a:xfrm>
          <a:solidFill>
            <a:srgbClr val="F28B35"/>
          </a:solidFill>
        </p:grpSpPr>
        <p:sp>
          <p:nvSpPr>
            <p:cNvPr id="63" name="Google Shape;10191;p74">
              <a:extLst>
                <a:ext uri="{FF2B5EF4-FFF2-40B4-BE49-F238E27FC236}">
                  <a16:creationId xmlns:a16="http://schemas.microsoft.com/office/drawing/2014/main" id="{57A738CC-0AE5-E803-B186-A025FA41DD8F}"/>
                </a:ext>
              </a:extLst>
            </p:cNvPr>
            <p:cNvSpPr/>
            <p:nvPr/>
          </p:nvSpPr>
          <p:spPr>
            <a:xfrm>
              <a:off x="7862157" y="2742742"/>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val f3"/>
                <a:gd name="f57" fmla="val f4"/>
                <a:gd name="f58" fmla="val f5"/>
                <a:gd name="f59" fmla="+- f58 0 f56"/>
                <a:gd name="f60" fmla="+- f57 0 f56"/>
                <a:gd name="f61" fmla="*/ f60 1 5987"/>
                <a:gd name="f62" fmla="*/ f59 1 10273"/>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4" name="Google Shape;10192;p74">
              <a:extLst>
                <a:ext uri="{FF2B5EF4-FFF2-40B4-BE49-F238E27FC236}">
                  <a16:creationId xmlns:a16="http://schemas.microsoft.com/office/drawing/2014/main" id="{6CA2C5C8-1C4F-FAAC-DC8B-5FA069B73097}"/>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val f2"/>
                <a:gd name="f59" fmla="val f3"/>
                <a:gd name="f60" fmla="val f4"/>
                <a:gd name="f61" fmla="+- f60 0 f58"/>
                <a:gd name="f62" fmla="+- f59 0 f58"/>
                <a:gd name="f63" fmla="*/ f62 1 8066"/>
                <a:gd name="f64" fmla="*/ f61 1 3813"/>
                <a:gd name="f65" fmla="*/ f58 1 f63"/>
                <a:gd name="f66" fmla="*/ f59 1 f63"/>
                <a:gd name="f67" fmla="*/ f58 1 f64"/>
                <a:gd name="f68" fmla="*/ f60 1 f64"/>
                <a:gd name="f69" fmla="*/ f65 f56 1"/>
                <a:gd name="f70" fmla="*/ f66 f56 1"/>
                <a:gd name="f71" fmla="*/ f68 f57 1"/>
                <a:gd name="f72" fmla="*/ f67 f57 1"/>
              </a:gdLst>
              <a:ahLst/>
              <a:cxnLst>
                <a:cxn ang="3cd4">
                  <a:pos x="hc" y="t"/>
                </a:cxn>
                <a:cxn ang="0">
                  <a:pos x="r" y="vc"/>
                </a:cxn>
                <a:cxn ang="cd4">
                  <a:pos x="hc" y="b"/>
                </a:cxn>
                <a:cxn ang="cd2">
                  <a:pos x="l" y="vc"/>
                </a:cxn>
              </a:cxnLst>
              <a:rect l="f69" t="f72" r="f70" b="f71"/>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5" name="Google Shape;10193;p74">
              <a:extLst>
                <a:ext uri="{FF2B5EF4-FFF2-40B4-BE49-F238E27FC236}">
                  <a16:creationId xmlns:a16="http://schemas.microsoft.com/office/drawing/2014/main" id="{174AB19A-EDA7-F8C2-0D63-0EB24777FB43}"/>
                </a:ext>
              </a:extLst>
            </p:cNvPr>
            <p:cNvSpPr/>
            <p:nvPr/>
          </p:nvSpPr>
          <p:spPr>
            <a:xfrm>
              <a:off x="8053093" y="2742742"/>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val f3"/>
                <a:gd name="f58" fmla="val f4"/>
                <a:gd name="f59" fmla="val f5"/>
                <a:gd name="f60" fmla="+- f59 0 f57"/>
                <a:gd name="f61" fmla="+- f58 0 f57"/>
                <a:gd name="f62" fmla="*/ f61 1 5987"/>
                <a:gd name="f63" fmla="*/ f60 1 102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6" name="Google Shape;10194;p74">
              <a:extLst>
                <a:ext uri="{FF2B5EF4-FFF2-40B4-BE49-F238E27FC236}">
                  <a16:creationId xmlns:a16="http://schemas.microsoft.com/office/drawing/2014/main" id="{FDD29104-E06F-4F58-0DB2-1FD76BA9CF2D}"/>
                </a:ext>
              </a:extLst>
            </p:cNvPr>
            <p:cNvSpPr/>
            <p:nvPr/>
          </p:nvSpPr>
          <p:spPr>
            <a:xfrm>
              <a:off x="8005142" y="2845064"/>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val f2"/>
                <a:gd name="f69" fmla="val f3"/>
                <a:gd name="f70" fmla="val f4"/>
                <a:gd name="f71" fmla="+- f70 0 f68"/>
                <a:gd name="f72" fmla="+- f69 0 f68"/>
                <a:gd name="f73" fmla="*/ f72 1 2521"/>
                <a:gd name="f74" fmla="*/ f71 1 5798"/>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67" name="Google Shape;10221;p74">
            <a:extLst>
              <a:ext uri="{FF2B5EF4-FFF2-40B4-BE49-F238E27FC236}">
                <a16:creationId xmlns:a16="http://schemas.microsoft.com/office/drawing/2014/main" id="{728522AD-F781-0F3B-0823-F4C9A32B074E}"/>
              </a:ext>
            </a:extLst>
          </p:cNvPr>
          <p:cNvGrpSpPr/>
          <p:nvPr/>
        </p:nvGrpSpPr>
        <p:grpSpPr>
          <a:xfrm>
            <a:off x="3488362" y="4361341"/>
            <a:ext cx="422623" cy="511209"/>
            <a:chOff x="3835469" y="3466947"/>
            <a:chExt cx="316967" cy="383407"/>
          </a:xfrm>
          <a:solidFill>
            <a:srgbClr val="F28B35"/>
          </a:solidFill>
        </p:grpSpPr>
        <p:sp>
          <p:nvSpPr>
            <p:cNvPr id="68" name="Google Shape;10222;p74">
              <a:extLst>
                <a:ext uri="{FF2B5EF4-FFF2-40B4-BE49-F238E27FC236}">
                  <a16:creationId xmlns:a16="http://schemas.microsoft.com/office/drawing/2014/main" id="{936F6FEA-BCF3-F6CF-B382-C79CB88483F3}"/>
                </a:ext>
              </a:extLst>
            </p:cNvPr>
            <p:cNvSpPr/>
            <p:nvPr/>
          </p:nvSpPr>
          <p:spPr>
            <a:xfrm>
              <a:off x="3940158"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val f2"/>
                <a:gd name="f11" fmla="val f3"/>
                <a:gd name="f12" fmla="val f4"/>
                <a:gd name="f13" fmla="+- f12 0 f10"/>
                <a:gd name="f14" fmla="+- f11 0 f10"/>
                <a:gd name="f15" fmla="*/ f14 1 3466"/>
                <a:gd name="f16" fmla="*/ f13 1 208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9" name="Google Shape;10223;p74">
              <a:extLst>
                <a:ext uri="{FF2B5EF4-FFF2-40B4-BE49-F238E27FC236}">
                  <a16:creationId xmlns:a16="http://schemas.microsoft.com/office/drawing/2014/main" id="{88DA2AA0-E9D2-FACA-AE7D-465B54034308}"/>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val f2"/>
                <a:gd name="f12" fmla="val f3"/>
                <a:gd name="f13" fmla="val f4"/>
                <a:gd name="f14" fmla="+- f13 0 f11"/>
                <a:gd name="f15" fmla="+- f12 0 f11"/>
                <a:gd name="f16" fmla="*/ f15 1 1419"/>
                <a:gd name="f17" fmla="*/ f14 1 1418"/>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0" name="Google Shape;10224;p74">
              <a:extLst>
                <a:ext uri="{FF2B5EF4-FFF2-40B4-BE49-F238E27FC236}">
                  <a16:creationId xmlns:a16="http://schemas.microsoft.com/office/drawing/2014/main" id="{D4033E47-D08D-5FD9-817D-1D351A316B7E}"/>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val f2"/>
                <a:gd name="f98" fmla="val f3"/>
                <a:gd name="f99" fmla="val f4"/>
                <a:gd name="f100" fmla="+- f99 0 f97"/>
                <a:gd name="f101" fmla="+- f98 0 f97"/>
                <a:gd name="f102" fmla="*/ f101 1 10397"/>
                <a:gd name="f103" fmla="*/ f100 1 11800"/>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71" name="Google Shape;10240;p74">
            <a:extLst>
              <a:ext uri="{FF2B5EF4-FFF2-40B4-BE49-F238E27FC236}">
                <a16:creationId xmlns:a16="http://schemas.microsoft.com/office/drawing/2014/main" id="{21208E7F-3053-F5BD-F122-89BABF2796BC}"/>
              </a:ext>
            </a:extLst>
          </p:cNvPr>
          <p:cNvGrpSpPr/>
          <p:nvPr/>
        </p:nvGrpSpPr>
        <p:grpSpPr>
          <a:xfrm>
            <a:off x="5339936" y="4366230"/>
            <a:ext cx="486692" cy="480487"/>
            <a:chOff x="5224150" y="3470614"/>
            <a:chExt cx="365019" cy="360365"/>
          </a:xfrm>
          <a:solidFill>
            <a:srgbClr val="F28B35"/>
          </a:solidFill>
        </p:grpSpPr>
        <p:sp>
          <p:nvSpPr>
            <p:cNvPr id="72" name="Google Shape;10241;p74">
              <a:extLst>
                <a:ext uri="{FF2B5EF4-FFF2-40B4-BE49-F238E27FC236}">
                  <a16:creationId xmlns:a16="http://schemas.microsoft.com/office/drawing/2014/main" id="{4D93CDA7-1E82-2764-EC11-1CFE2DBAFE86}"/>
                </a:ext>
              </a:extLst>
            </p:cNvPr>
            <p:cNvSpPr/>
            <p:nvPr/>
          </p:nvSpPr>
          <p:spPr>
            <a:xfrm>
              <a:off x="5224150" y="3470614"/>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val f2"/>
                <a:gd name="f128" fmla="val f3"/>
                <a:gd name="f129" fmla="val f4"/>
                <a:gd name="f130" fmla="+- f129 0 f127"/>
                <a:gd name="f131" fmla="+- f128 0 f127"/>
                <a:gd name="f132" fmla="*/ f131 1 11973"/>
                <a:gd name="f133" fmla="*/ f130 1 8980"/>
                <a:gd name="f134" fmla="*/ f127 1 f132"/>
                <a:gd name="f135" fmla="*/ f128 1 f132"/>
                <a:gd name="f136" fmla="*/ f127 1 f133"/>
                <a:gd name="f137" fmla="*/ f129 1 f133"/>
                <a:gd name="f138" fmla="*/ f134 f125 1"/>
                <a:gd name="f139" fmla="*/ f135 f125 1"/>
                <a:gd name="f140" fmla="*/ f137 f126 1"/>
                <a:gd name="f141" fmla="*/ f136 f126 1"/>
              </a:gdLst>
              <a:ahLst/>
              <a:cxnLst>
                <a:cxn ang="3cd4">
                  <a:pos x="hc" y="t"/>
                </a:cxn>
                <a:cxn ang="0">
                  <a:pos x="r" y="vc"/>
                </a:cxn>
                <a:cxn ang="cd4">
                  <a:pos x="hc" y="b"/>
                </a:cxn>
                <a:cxn ang="cd2">
                  <a:pos x="l" y="vc"/>
                </a:cxn>
              </a:cxnLst>
              <a:rect l="f138" t="f141" r="f139" b="f140"/>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3" name="Google Shape;10242;p74">
              <a:extLst>
                <a:ext uri="{FF2B5EF4-FFF2-40B4-BE49-F238E27FC236}">
                  <a16:creationId xmlns:a16="http://schemas.microsoft.com/office/drawing/2014/main" id="{D7308D78-2CAC-F825-CDC7-70FBB137A5BF}"/>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val f2"/>
                <a:gd name="f25" fmla="val f3"/>
                <a:gd name="f26" fmla="val f4"/>
                <a:gd name="f27" fmla="+- f26 0 f24"/>
                <a:gd name="f28" fmla="+- f25 0 f24"/>
                <a:gd name="f29" fmla="*/ f28 1 6302"/>
                <a:gd name="f30" fmla="*/ f27 1 1388"/>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74" name="Google Shape;10303;p74">
            <a:extLst>
              <a:ext uri="{FF2B5EF4-FFF2-40B4-BE49-F238E27FC236}">
                <a16:creationId xmlns:a16="http://schemas.microsoft.com/office/drawing/2014/main" id="{C9CF48B2-0CF5-1D80-7083-A90D611933C0}"/>
              </a:ext>
            </a:extLst>
          </p:cNvPr>
          <p:cNvGrpSpPr/>
          <p:nvPr/>
        </p:nvGrpSpPr>
        <p:grpSpPr>
          <a:xfrm>
            <a:off x="6273855" y="4324375"/>
            <a:ext cx="480316" cy="511857"/>
            <a:chOff x="5924589" y="3439222"/>
            <a:chExt cx="360237" cy="383893"/>
          </a:xfrm>
          <a:solidFill>
            <a:srgbClr val="F28B35"/>
          </a:solidFill>
        </p:grpSpPr>
        <p:sp>
          <p:nvSpPr>
            <p:cNvPr id="75" name="Google Shape;10304;p74">
              <a:extLst>
                <a:ext uri="{FF2B5EF4-FFF2-40B4-BE49-F238E27FC236}">
                  <a16:creationId xmlns:a16="http://schemas.microsoft.com/office/drawing/2014/main" id="{CD8DDAC7-E595-2097-A0D4-0E710875A876}"/>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val f2"/>
                <a:gd name="f10" fmla="val f3"/>
                <a:gd name="f11" fmla="val f4"/>
                <a:gd name="f12" fmla="+- f11 0 f9"/>
                <a:gd name="f13" fmla="+- f10 0 f9"/>
                <a:gd name="f14" fmla="*/ f13 1 694"/>
                <a:gd name="f15" fmla="*/ f12 1 346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94" h="3467">
                  <a:moveTo>
                    <a:pt x="f2" y="f5"/>
                  </a:moveTo>
                  <a:lnTo>
                    <a:pt x="f2" y="f6"/>
                  </a:lnTo>
                  <a:lnTo>
                    <a:pt x="f3" y="f6"/>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6" name="Google Shape;10305;p74">
              <a:extLst>
                <a:ext uri="{FF2B5EF4-FFF2-40B4-BE49-F238E27FC236}">
                  <a16:creationId xmlns:a16="http://schemas.microsoft.com/office/drawing/2014/main" id="{7C8BF8A4-1A3A-37C1-0F0F-6E496526D9E2}"/>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val f2"/>
                <a:gd name="f11" fmla="val f3"/>
                <a:gd name="f12" fmla="val f4"/>
                <a:gd name="f13" fmla="+- f12 0 f10"/>
                <a:gd name="f14" fmla="+- f11 0 f10"/>
                <a:gd name="f15" fmla="*/ f14 1 726"/>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3467">
                  <a:moveTo>
                    <a:pt x="f5" y="f5"/>
                  </a:moveTo>
                  <a:lnTo>
                    <a:pt x="f5" y="f6"/>
                  </a:lnTo>
                  <a:lnTo>
                    <a:pt x="f7" y="f6"/>
                  </a:lnTo>
                  <a:lnTo>
                    <a:pt x="f7"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7" name="Google Shape;10306;p74">
              <a:extLst>
                <a:ext uri="{FF2B5EF4-FFF2-40B4-BE49-F238E27FC236}">
                  <a16:creationId xmlns:a16="http://schemas.microsoft.com/office/drawing/2014/main" id="{041CD924-075E-EDB5-C3BC-8E1B2B4752BD}"/>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val f2"/>
                <a:gd name="f9" fmla="val f3"/>
                <a:gd name="f10" fmla="val f4"/>
                <a:gd name="f11" fmla="+- f10 0 f8"/>
                <a:gd name="f12" fmla="+- f9 0 f8"/>
                <a:gd name="f13" fmla="*/ f12 1 694"/>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94" h="4160">
                  <a:moveTo>
                    <a:pt x="f2" y="f2"/>
                  </a:moveTo>
                  <a:lnTo>
                    <a:pt x="f2" y="f5"/>
                  </a:lnTo>
                  <a:lnTo>
                    <a:pt x="f3" y="f5"/>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8" name="Google Shape;10307;p74">
              <a:extLst>
                <a:ext uri="{FF2B5EF4-FFF2-40B4-BE49-F238E27FC236}">
                  <a16:creationId xmlns:a16="http://schemas.microsoft.com/office/drawing/2014/main" id="{11DA4367-8132-3B78-539F-C80AD961C7F2}"/>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val f2"/>
                <a:gd name="f11" fmla="val f3"/>
                <a:gd name="f12" fmla="val f4"/>
                <a:gd name="f13" fmla="+- f12 0 f10"/>
                <a:gd name="f14" fmla="+- f11 0 f10"/>
                <a:gd name="f15" fmla="*/ f14 1 726"/>
                <a:gd name="f16" fmla="*/ f13 1 416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4160">
                  <a:moveTo>
                    <a:pt x="f5" y="f2"/>
                  </a:moveTo>
                  <a:lnTo>
                    <a:pt x="f5" y="f6"/>
                  </a:lnTo>
                  <a:lnTo>
                    <a:pt x="f7" y="f6"/>
                  </a:lnTo>
                  <a:lnTo>
                    <a:pt x="f7"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9" name="Google Shape;10308;p74">
              <a:extLst>
                <a:ext uri="{FF2B5EF4-FFF2-40B4-BE49-F238E27FC236}">
                  <a16:creationId xmlns:a16="http://schemas.microsoft.com/office/drawing/2014/main" id="{17A6AB96-7294-9021-35C2-E24626F13B61}"/>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val f2"/>
                <a:gd name="f19" fmla="val f3"/>
                <a:gd name="f20" fmla="val f4"/>
                <a:gd name="f21" fmla="+- f20 0 f18"/>
                <a:gd name="f22" fmla="+- f19 0 f18"/>
                <a:gd name="f23" fmla="*/ f22 1 1387"/>
                <a:gd name="f24" fmla="*/ f21 1 346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0" name="Google Shape;10309;p74">
              <a:extLst>
                <a:ext uri="{FF2B5EF4-FFF2-40B4-BE49-F238E27FC236}">
                  <a16:creationId xmlns:a16="http://schemas.microsoft.com/office/drawing/2014/main" id="{F8B245A3-8043-473E-43B4-8A9DA99DE6D9}"/>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val f2"/>
                <a:gd name="f11" fmla="val f3"/>
                <a:gd name="f12" fmla="val f4"/>
                <a:gd name="f13" fmla="+- f12 0 f10"/>
                <a:gd name="f14" fmla="+- f11 0 f10"/>
                <a:gd name="f15" fmla="*/ f14 1 4884"/>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884" h="3467">
                  <a:moveTo>
                    <a:pt x="f2" y="f5"/>
                  </a:moveTo>
                  <a:lnTo>
                    <a:pt x="f2" y="f6"/>
                  </a:lnTo>
                  <a:lnTo>
                    <a:pt x="f7" y="f6"/>
                  </a:lnTo>
                  <a:lnTo>
                    <a:pt x="f7"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1" name="Google Shape;10310;p74">
              <a:extLst>
                <a:ext uri="{FF2B5EF4-FFF2-40B4-BE49-F238E27FC236}">
                  <a16:creationId xmlns:a16="http://schemas.microsoft.com/office/drawing/2014/main" id="{4F083046-3D24-778C-A0BF-BE7D7CAB23F2}"/>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val f2"/>
                <a:gd name="f18" fmla="val f3"/>
                <a:gd name="f19" fmla="val f4"/>
                <a:gd name="f20" fmla="+- f19 0 f17"/>
                <a:gd name="f21" fmla="+- f18 0 f17"/>
                <a:gd name="f22" fmla="*/ f21 1 1388"/>
                <a:gd name="f23" fmla="*/ f20 1 469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2" name="Google Shape;10311;p74">
              <a:extLst>
                <a:ext uri="{FF2B5EF4-FFF2-40B4-BE49-F238E27FC236}">
                  <a16:creationId xmlns:a16="http://schemas.microsoft.com/office/drawing/2014/main" id="{B39F78A2-850D-55EE-0910-6CF37D07DA4E}"/>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val f2"/>
                <a:gd name="f18" fmla="val f3"/>
                <a:gd name="f19" fmla="val f4"/>
                <a:gd name="f20" fmla="+- f19 0 f17"/>
                <a:gd name="f21" fmla="+- f18 0 f17"/>
                <a:gd name="f22" fmla="*/ f21 1 1387"/>
                <a:gd name="f23" fmla="*/ f20 1 46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3" name="Google Shape;10312;p74">
              <a:extLst>
                <a:ext uri="{FF2B5EF4-FFF2-40B4-BE49-F238E27FC236}">
                  <a16:creationId xmlns:a16="http://schemas.microsoft.com/office/drawing/2014/main" id="{9B4DF3FF-A246-4CE2-792C-6CA01C9CBE1B}"/>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val f2"/>
                <a:gd name="f13" fmla="val f3"/>
                <a:gd name="f14" fmla="val f4"/>
                <a:gd name="f15" fmla="+- f14 0 f12"/>
                <a:gd name="f16" fmla="+- f13 0 f12"/>
                <a:gd name="f17" fmla="*/ f16 1 694"/>
                <a:gd name="f18" fmla="*/ f15 1 726"/>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4" name="Google Shape;10313;p74">
              <a:extLst>
                <a:ext uri="{FF2B5EF4-FFF2-40B4-BE49-F238E27FC236}">
                  <a16:creationId xmlns:a16="http://schemas.microsoft.com/office/drawing/2014/main" id="{6A6A5D36-FF83-5F95-DB45-29C04B51A8B6}"/>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val f2"/>
                <a:gd name="f23" fmla="val f3"/>
                <a:gd name="f24" fmla="val f4"/>
                <a:gd name="f25" fmla="+- f24 0 f22"/>
                <a:gd name="f26" fmla="+- f23 0 f22"/>
                <a:gd name="f27" fmla="*/ f26 1 1388"/>
                <a:gd name="f28" fmla="*/ f25 1 346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5" name="Google Shape;10314;p74">
              <a:extLst>
                <a:ext uri="{FF2B5EF4-FFF2-40B4-BE49-F238E27FC236}">
                  <a16:creationId xmlns:a16="http://schemas.microsoft.com/office/drawing/2014/main" id="{B4DC8560-2856-40AA-4468-B8F8FD494273}"/>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val f2"/>
                <a:gd name="f19" fmla="val f3"/>
                <a:gd name="f20" fmla="val f4"/>
                <a:gd name="f21" fmla="+- f20 0 f18"/>
                <a:gd name="f22" fmla="+- f19 0 f18"/>
                <a:gd name="f23" fmla="*/ f22 1 4884"/>
                <a:gd name="f24" fmla="*/ f21 1 41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6" name="Google Shape;10315;p74">
              <a:extLst>
                <a:ext uri="{FF2B5EF4-FFF2-40B4-BE49-F238E27FC236}">
                  <a16:creationId xmlns:a16="http://schemas.microsoft.com/office/drawing/2014/main" id="{996DDD77-E7B6-548F-9CD6-4BB57DF5F5E8}"/>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val f2"/>
                <a:gd name="f20" fmla="val f3"/>
                <a:gd name="f21" fmla="val f4"/>
                <a:gd name="f22" fmla="+- f21 0 f19"/>
                <a:gd name="f23" fmla="+- f20 0 f19"/>
                <a:gd name="f24" fmla="*/ f23 1 4884"/>
                <a:gd name="f25" fmla="*/ f22 1 277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87" name="Google Shape;10341;p74">
            <a:extLst>
              <a:ext uri="{FF2B5EF4-FFF2-40B4-BE49-F238E27FC236}">
                <a16:creationId xmlns:a16="http://schemas.microsoft.com/office/drawing/2014/main" id="{FDF5B913-9655-0FB7-AD30-8F790A6C7193}"/>
              </a:ext>
            </a:extLst>
          </p:cNvPr>
          <p:cNvGrpSpPr/>
          <p:nvPr/>
        </p:nvGrpSpPr>
        <p:grpSpPr>
          <a:xfrm>
            <a:off x="9744672" y="3404110"/>
            <a:ext cx="346008" cy="483461"/>
            <a:chOff x="8527703" y="2749024"/>
            <a:chExt cx="259506" cy="362596"/>
          </a:xfrm>
          <a:solidFill>
            <a:srgbClr val="F28B35"/>
          </a:solidFill>
        </p:grpSpPr>
        <p:sp>
          <p:nvSpPr>
            <p:cNvPr id="88" name="Google Shape;10342;p74">
              <a:extLst>
                <a:ext uri="{FF2B5EF4-FFF2-40B4-BE49-F238E27FC236}">
                  <a16:creationId xmlns:a16="http://schemas.microsoft.com/office/drawing/2014/main" id="{4176CEB9-8D20-133A-4FBE-170F8ECF9A0B}"/>
                </a:ext>
              </a:extLst>
            </p:cNvPr>
            <p:cNvSpPr/>
            <p:nvPr/>
          </p:nvSpPr>
          <p:spPr>
            <a:xfrm>
              <a:off x="8527703" y="2749024"/>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val f2"/>
                <a:gd name="f65" fmla="val f3"/>
                <a:gd name="f66" fmla="val f4"/>
                <a:gd name="f67" fmla="+- f66 0 f64"/>
                <a:gd name="f68" fmla="+- f65 0 f64"/>
                <a:gd name="f69" fmla="*/ f68 1 9012"/>
                <a:gd name="f70" fmla="*/ f67 1 831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9" name="Google Shape;10343;p74">
              <a:extLst>
                <a:ext uri="{FF2B5EF4-FFF2-40B4-BE49-F238E27FC236}">
                  <a16:creationId xmlns:a16="http://schemas.microsoft.com/office/drawing/2014/main" id="{312CCCB8-F09E-CB3D-EF22-768A2ABB714B}"/>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val f2"/>
                <a:gd name="f11" fmla="val f3"/>
                <a:gd name="f12" fmla="val f4"/>
                <a:gd name="f13" fmla="+- f12 0 f10"/>
                <a:gd name="f14" fmla="+- f11 0 f10"/>
                <a:gd name="f15" fmla="*/ f14 1 1418"/>
                <a:gd name="f16" fmla="*/ f13 1 141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0" name="Google Shape;10344;p74">
              <a:extLst>
                <a:ext uri="{FF2B5EF4-FFF2-40B4-BE49-F238E27FC236}">
                  <a16:creationId xmlns:a16="http://schemas.microsoft.com/office/drawing/2014/main" id="{63628E27-0457-EA5C-2BA4-E14A4D97FCF5}"/>
                </a:ext>
              </a:extLst>
            </p:cNvPr>
            <p:cNvSpPr/>
            <p:nvPr/>
          </p:nvSpPr>
          <p:spPr>
            <a:xfrm>
              <a:off x="8588492"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val f2"/>
                <a:gd name="f15" fmla="val f3"/>
                <a:gd name="f16" fmla="val f4"/>
                <a:gd name="f17" fmla="+- f16 0 f14"/>
                <a:gd name="f18" fmla="+- f15 0 f14"/>
                <a:gd name="f19" fmla="*/ f18 1 4853"/>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1" name="Google Shape;10345;p74">
              <a:extLst>
                <a:ext uri="{FF2B5EF4-FFF2-40B4-BE49-F238E27FC236}">
                  <a16:creationId xmlns:a16="http://schemas.microsoft.com/office/drawing/2014/main" id="{DD9AB43D-12B2-FAA0-FFEA-13DFA76A961D}"/>
                </a:ext>
              </a:extLst>
            </p:cNvPr>
            <p:cNvSpPr/>
            <p:nvPr/>
          </p:nvSpPr>
          <p:spPr>
            <a:xfrm>
              <a:off x="8608445" y="2877616"/>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val f2"/>
                <a:gd name="f16" fmla="val f3"/>
                <a:gd name="f17" fmla="val f4"/>
                <a:gd name="f18" fmla="+- f17 0 f15"/>
                <a:gd name="f19" fmla="+- f16 0 f15"/>
                <a:gd name="f20" fmla="*/ f19 1 3467"/>
                <a:gd name="f21" fmla="*/ f18 1 208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2" name="Google Shape;10346;p74">
              <a:extLst>
                <a:ext uri="{FF2B5EF4-FFF2-40B4-BE49-F238E27FC236}">
                  <a16:creationId xmlns:a16="http://schemas.microsoft.com/office/drawing/2014/main" id="{53820489-CEEF-C62B-3A15-F272ABC086EA}"/>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val f2"/>
                <a:gd name="f14" fmla="val f3"/>
                <a:gd name="f15" fmla="val f4"/>
                <a:gd name="f16" fmla="+- f15 0 f13"/>
                <a:gd name="f17" fmla="+- f14 0 f13"/>
                <a:gd name="f18" fmla="*/ f17 1 3498"/>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93" name="Google Shape;10359;p74">
            <a:extLst>
              <a:ext uri="{FF2B5EF4-FFF2-40B4-BE49-F238E27FC236}">
                <a16:creationId xmlns:a16="http://schemas.microsoft.com/office/drawing/2014/main" id="{F8BA78A6-583D-CB5D-8D43-6C24A8B9EB43}"/>
              </a:ext>
            </a:extLst>
          </p:cNvPr>
          <p:cNvGrpSpPr/>
          <p:nvPr/>
        </p:nvGrpSpPr>
        <p:grpSpPr>
          <a:xfrm>
            <a:off x="7154068" y="4380504"/>
            <a:ext cx="481572" cy="451811"/>
            <a:chOff x="6584749" y="3481321"/>
            <a:chExt cx="361179" cy="338858"/>
          </a:xfrm>
          <a:solidFill>
            <a:srgbClr val="F28B35"/>
          </a:solidFill>
        </p:grpSpPr>
        <p:sp>
          <p:nvSpPr>
            <p:cNvPr id="94" name="Google Shape;10360;p74">
              <a:extLst>
                <a:ext uri="{FF2B5EF4-FFF2-40B4-BE49-F238E27FC236}">
                  <a16:creationId xmlns:a16="http://schemas.microsoft.com/office/drawing/2014/main" id="{7A4ECD5A-BA09-5ED3-1629-1A70C195B856}"/>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val f2"/>
                <a:gd name="f38" fmla="val f3"/>
                <a:gd name="f39" fmla="+- f38 0 f37"/>
                <a:gd name="f40" fmla="*/ f39 1 5577"/>
                <a:gd name="f41" fmla="*/ f37 1 f40"/>
                <a:gd name="f42" fmla="*/ f38 1 f40"/>
                <a:gd name="f43" fmla="*/ f41 f35 1"/>
                <a:gd name="f44" fmla="*/ f42 f35 1"/>
                <a:gd name="f45" fmla="*/ f42 f36 1"/>
                <a:gd name="f46" fmla="*/ f41 f36 1"/>
              </a:gdLst>
              <a:ahLst/>
              <a:cxnLst>
                <a:cxn ang="3cd4">
                  <a:pos x="hc" y="t"/>
                </a:cxn>
                <a:cxn ang="0">
                  <a:pos x="r" y="vc"/>
                </a:cxn>
                <a:cxn ang="cd4">
                  <a:pos x="hc" y="b"/>
                </a:cxn>
                <a:cxn ang="cd2">
                  <a:pos x="l" y="vc"/>
                </a:cxn>
              </a:cxnLst>
              <a:rect l="f43" t="f46" r="f44" b="f45"/>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5" name="Google Shape;10361;p74">
              <a:extLst>
                <a:ext uri="{FF2B5EF4-FFF2-40B4-BE49-F238E27FC236}">
                  <a16:creationId xmlns:a16="http://schemas.microsoft.com/office/drawing/2014/main" id="{50A6C390-C7C3-A2B8-AAEB-EAE5E9789B18}"/>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val f2"/>
                <a:gd name="f12" fmla="val f3"/>
                <a:gd name="f13" fmla="+- f12 0 f11"/>
                <a:gd name="f14" fmla="*/ f13 1 2773"/>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6" name="Google Shape;10362;p74">
              <a:extLst>
                <a:ext uri="{FF2B5EF4-FFF2-40B4-BE49-F238E27FC236}">
                  <a16:creationId xmlns:a16="http://schemas.microsoft.com/office/drawing/2014/main" id="{360CB8F5-01A6-B1BB-5B33-46D211AFC7EA}"/>
                </a:ext>
              </a:extLst>
            </p:cNvPr>
            <p:cNvSpPr/>
            <p:nvPr/>
          </p:nvSpPr>
          <p:spPr>
            <a:xfrm>
              <a:off x="660686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val f2"/>
                <a:gd name="f14" fmla="val f3"/>
                <a:gd name="f15" fmla="val f4"/>
                <a:gd name="f16" fmla="+- f15 0 f13"/>
                <a:gd name="f17" fmla="+- f14 0 f13"/>
                <a:gd name="f18" fmla="*/ f17 1 2741"/>
                <a:gd name="f19" fmla="*/ f16 1 277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7" name="Google Shape;10363;p74">
              <a:extLst>
                <a:ext uri="{FF2B5EF4-FFF2-40B4-BE49-F238E27FC236}">
                  <a16:creationId xmlns:a16="http://schemas.microsoft.com/office/drawing/2014/main" id="{7F79C4CE-5664-5821-09B2-E5E29F3C9371}"/>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val f2"/>
                <a:gd name="f29" fmla="val f3"/>
                <a:gd name="f30" fmla="val f4"/>
                <a:gd name="f31" fmla="+- f30 0 f28"/>
                <a:gd name="f32" fmla="+- f29 0 f28"/>
                <a:gd name="f33" fmla="*/ f32 1 4191"/>
                <a:gd name="f34" fmla="*/ f31 1 2081"/>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8" name="Google Shape;10364;p74">
              <a:extLst>
                <a:ext uri="{FF2B5EF4-FFF2-40B4-BE49-F238E27FC236}">
                  <a16:creationId xmlns:a16="http://schemas.microsoft.com/office/drawing/2014/main" id="{5D5775BE-4E52-D3CF-AC0E-0C001D7EDBD7}"/>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val f2"/>
                <a:gd name="f30" fmla="val f3"/>
                <a:gd name="f31" fmla="val f4"/>
                <a:gd name="f32" fmla="+- f31 0 f29"/>
                <a:gd name="f33" fmla="+- f30 0 f29"/>
                <a:gd name="f34" fmla="*/ f33 1 4160"/>
                <a:gd name="f35" fmla="*/ f32 1 2081"/>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9" name="Google Shape;10365;p74">
              <a:extLst>
                <a:ext uri="{FF2B5EF4-FFF2-40B4-BE49-F238E27FC236}">
                  <a16:creationId xmlns:a16="http://schemas.microsoft.com/office/drawing/2014/main" id="{0150CB04-90F7-461D-002D-802AE15CAFC2}"/>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val f2"/>
                <a:gd name="f22" fmla="val f3"/>
                <a:gd name="f23" fmla="val f4"/>
                <a:gd name="f24" fmla="+- f23 0 f21"/>
                <a:gd name="f25" fmla="+- f22 0 f21"/>
                <a:gd name="f26" fmla="*/ f25 1 4002"/>
                <a:gd name="f27" fmla="*/ f24 1 211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0" name="Google Shape;10366;p74">
              <a:extLst>
                <a:ext uri="{FF2B5EF4-FFF2-40B4-BE49-F238E27FC236}">
                  <a16:creationId xmlns:a16="http://schemas.microsoft.com/office/drawing/2014/main" id="{3DEF76B4-640F-F16D-C320-D3062775222C}"/>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val f2"/>
                <a:gd name="f18" fmla="val f3"/>
                <a:gd name="f19" fmla="val f4"/>
                <a:gd name="f20" fmla="+- f19 0 f17"/>
                <a:gd name="f21" fmla="+- f18 0 f17"/>
                <a:gd name="f22" fmla="*/ f21 1 4034"/>
                <a:gd name="f23" fmla="*/ f20 1 208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01" name="Google Shape;10399;p74">
            <a:extLst>
              <a:ext uri="{FF2B5EF4-FFF2-40B4-BE49-F238E27FC236}">
                <a16:creationId xmlns:a16="http://schemas.microsoft.com/office/drawing/2014/main" id="{154246D4-B605-EECD-33A5-0ED71B723E30}"/>
              </a:ext>
            </a:extLst>
          </p:cNvPr>
          <p:cNvGrpSpPr/>
          <p:nvPr/>
        </p:nvGrpSpPr>
        <p:grpSpPr>
          <a:xfrm>
            <a:off x="2550794" y="4286091"/>
            <a:ext cx="480280" cy="509125"/>
            <a:chOff x="3132295" y="3410510"/>
            <a:chExt cx="360210" cy="381844"/>
          </a:xfrm>
          <a:solidFill>
            <a:srgbClr val="F28B35"/>
          </a:solidFill>
        </p:grpSpPr>
        <p:sp>
          <p:nvSpPr>
            <p:cNvPr id="102" name="Google Shape;10400;p74">
              <a:extLst>
                <a:ext uri="{FF2B5EF4-FFF2-40B4-BE49-F238E27FC236}">
                  <a16:creationId xmlns:a16="http://schemas.microsoft.com/office/drawing/2014/main" id="{03DD0D5B-1B62-C274-A196-097D9BAB7C2A}"/>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val f2"/>
                <a:gd name="f27" fmla="val f3"/>
                <a:gd name="f28" fmla="val f4"/>
                <a:gd name="f29" fmla="+- f28 0 f26"/>
                <a:gd name="f30" fmla="+- f27 0 f26"/>
                <a:gd name="f31" fmla="*/ f30 1 726"/>
                <a:gd name="f32" fmla="*/ f29 1 66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3" name="Google Shape;10401;p74">
              <a:extLst>
                <a:ext uri="{FF2B5EF4-FFF2-40B4-BE49-F238E27FC236}">
                  <a16:creationId xmlns:a16="http://schemas.microsoft.com/office/drawing/2014/main" id="{D74E6DF4-52C3-2887-7333-A2D4E6B64D33}"/>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val f2"/>
                <a:gd name="f44" fmla="val f3"/>
                <a:gd name="f45" fmla="val f4"/>
                <a:gd name="f46" fmla="+- f45 0 f43"/>
                <a:gd name="f47" fmla="+- f44 0 f43"/>
                <a:gd name="f48" fmla="*/ f47 1 3781"/>
                <a:gd name="f49" fmla="*/ f46 1 346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4" name="Google Shape;10402;p74">
              <a:extLst>
                <a:ext uri="{FF2B5EF4-FFF2-40B4-BE49-F238E27FC236}">
                  <a16:creationId xmlns:a16="http://schemas.microsoft.com/office/drawing/2014/main" id="{BD64F664-A50F-18E7-0692-C093FB09AC29}"/>
                </a:ext>
              </a:extLst>
            </p:cNvPr>
            <p:cNvSpPr/>
            <p:nvPr/>
          </p:nvSpPr>
          <p:spPr>
            <a:xfrm>
              <a:off x="334842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val f2"/>
                <a:gd name="f30" fmla="val f3"/>
                <a:gd name="f31" fmla="val f4"/>
                <a:gd name="f32" fmla="+- f31 0 f29"/>
                <a:gd name="f33" fmla="+- f30 0 f29"/>
                <a:gd name="f34" fmla="*/ f33 1 4726"/>
                <a:gd name="f35" fmla="*/ f32 1 4758"/>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5" name="Google Shape;10403;p74">
              <a:extLst>
                <a:ext uri="{FF2B5EF4-FFF2-40B4-BE49-F238E27FC236}">
                  <a16:creationId xmlns:a16="http://schemas.microsoft.com/office/drawing/2014/main" id="{DEBDE7DA-70A4-A8ED-3498-39CF019A001A}"/>
                </a:ext>
              </a:extLst>
            </p:cNvPr>
            <p:cNvSpPr/>
            <p:nvPr/>
          </p:nvSpPr>
          <p:spPr>
            <a:xfrm>
              <a:off x="329558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val f2"/>
                <a:gd name="f40" fmla="val f3"/>
                <a:gd name="f41" fmla="val f4"/>
                <a:gd name="f42" fmla="+- f41 0 f39"/>
                <a:gd name="f43" fmla="+- f40 0 f39"/>
                <a:gd name="f44" fmla="*/ f43 1 4128"/>
                <a:gd name="f45" fmla="*/ f42 1 4096"/>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6" name="Google Shape;10404;p74">
              <a:extLst>
                <a:ext uri="{FF2B5EF4-FFF2-40B4-BE49-F238E27FC236}">
                  <a16:creationId xmlns:a16="http://schemas.microsoft.com/office/drawing/2014/main" id="{0260EDE9-C858-8346-8FB7-64ACD88398D6}"/>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val f2"/>
                <a:gd name="f42" fmla="val f3"/>
                <a:gd name="f43" fmla="val f4"/>
                <a:gd name="f44" fmla="+- f43 0 f41"/>
                <a:gd name="f45" fmla="+- f42 0 f41"/>
                <a:gd name="f46" fmla="*/ f45 1 3592"/>
                <a:gd name="f47" fmla="*/ f44 1 3562"/>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7" name="Google Shape;10405;p74">
              <a:extLst>
                <a:ext uri="{FF2B5EF4-FFF2-40B4-BE49-F238E27FC236}">
                  <a16:creationId xmlns:a16="http://schemas.microsoft.com/office/drawing/2014/main" id="{EDDC0B43-C2D1-46C3-0933-F8A2604CE608}"/>
                </a:ext>
              </a:extLst>
            </p:cNvPr>
            <p:cNvSpPr/>
            <p:nvPr/>
          </p:nvSpPr>
          <p:spPr>
            <a:xfrm>
              <a:off x="3141905"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val f2"/>
                <a:gd name="f30" fmla="val f3"/>
                <a:gd name="f31" fmla="val f4"/>
                <a:gd name="f32" fmla="+- f31 0 f29"/>
                <a:gd name="f33" fmla="+- f30 0 f29"/>
                <a:gd name="f34" fmla="*/ f33 1 4821"/>
                <a:gd name="f35" fmla="*/ f32 1 472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8" name="Google Shape;10406;p74">
              <a:extLst>
                <a:ext uri="{FF2B5EF4-FFF2-40B4-BE49-F238E27FC236}">
                  <a16:creationId xmlns:a16="http://schemas.microsoft.com/office/drawing/2014/main" id="{F1815EE8-D635-7076-774C-785185E409F4}"/>
                </a:ext>
              </a:extLst>
            </p:cNvPr>
            <p:cNvSpPr/>
            <p:nvPr/>
          </p:nvSpPr>
          <p:spPr>
            <a:xfrm>
              <a:off x="329558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val f2"/>
                <a:gd name="f34" fmla="val f3"/>
                <a:gd name="f35" fmla="val f4"/>
                <a:gd name="f36" fmla="+- f35 0 f33"/>
                <a:gd name="f37" fmla="+- f34 0 f33"/>
                <a:gd name="f38" fmla="*/ f37 1 4160"/>
                <a:gd name="f39" fmla="*/ f36 1 3372"/>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9" name="Google Shape;10407;p74">
              <a:extLst>
                <a:ext uri="{FF2B5EF4-FFF2-40B4-BE49-F238E27FC236}">
                  <a16:creationId xmlns:a16="http://schemas.microsoft.com/office/drawing/2014/main" id="{CDE2743F-F8C8-DAF8-5E54-0AC2134F8AE3}"/>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val f2"/>
                <a:gd name="f25" fmla="val f3"/>
                <a:gd name="f26" fmla="val f4"/>
                <a:gd name="f27" fmla="+- f26 0 f24"/>
                <a:gd name="f28" fmla="+- f25 0 f24"/>
                <a:gd name="f29" fmla="*/ f28 1 3372"/>
                <a:gd name="f30" fmla="*/ f27 1 4286"/>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10" name="Google Shape;10421;p74">
            <a:extLst>
              <a:ext uri="{FF2B5EF4-FFF2-40B4-BE49-F238E27FC236}">
                <a16:creationId xmlns:a16="http://schemas.microsoft.com/office/drawing/2014/main" id="{E8656918-96A9-60D5-21EA-AD1474F2E994}"/>
              </a:ext>
            </a:extLst>
          </p:cNvPr>
          <p:cNvGrpSpPr/>
          <p:nvPr/>
        </p:nvGrpSpPr>
        <p:grpSpPr>
          <a:xfrm>
            <a:off x="7889771" y="4297795"/>
            <a:ext cx="482852" cy="515976"/>
            <a:chOff x="7136526" y="3419289"/>
            <a:chExt cx="362139" cy="386982"/>
          </a:xfrm>
          <a:solidFill>
            <a:srgbClr val="F28B35"/>
          </a:solidFill>
        </p:grpSpPr>
        <p:sp>
          <p:nvSpPr>
            <p:cNvPr id="111" name="Google Shape;10422;p74">
              <a:extLst>
                <a:ext uri="{FF2B5EF4-FFF2-40B4-BE49-F238E27FC236}">
                  <a16:creationId xmlns:a16="http://schemas.microsoft.com/office/drawing/2014/main" id="{0A8B35B2-A9FC-DD54-D39B-DB33C780EB6F}"/>
                </a:ext>
              </a:extLst>
            </p:cNvPr>
            <p:cNvSpPr/>
            <p:nvPr/>
          </p:nvSpPr>
          <p:spPr>
            <a:xfrm>
              <a:off x="7136526"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val f2"/>
                <a:gd name="f24" fmla="val f3"/>
                <a:gd name="f25" fmla="val f4"/>
                <a:gd name="f26" fmla="+- f25 0 f23"/>
                <a:gd name="f27" fmla="+- f24 0 f23"/>
                <a:gd name="f28" fmla="*/ f27 1 1419"/>
                <a:gd name="f29" fmla="*/ f26 1 7657"/>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2" name="Google Shape;10423;p74">
              <a:extLst>
                <a:ext uri="{FF2B5EF4-FFF2-40B4-BE49-F238E27FC236}">
                  <a16:creationId xmlns:a16="http://schemas.microsoft.com/office/drawing/2014/main" id="{F8B89D91-727E-D453-680D-DE216BEB7B13}"/>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val f2"/>
                <a:gd name="f54" fmla="val f3"/>
                <a:gd name="f55" fmla="+- f54 0 f53"/>
                <a:gd name="f56" fmla="*/ f55 1 4916"/>
                <a:gd name="f57" fmla="*/ f53 1 f56"/>
                <a:gd name="f58" fmla="*/ f54 1 f56"/>
                <a:gd name="f59" fmla="*/ f57 f51 1"/>
                <a:gd name="f60" fmla="*/ f58 f51 1"/>
                <a:gd name="f61" fmla="*/ f58 f52 1"/>
                <a:gd name="f62" fmla="*/ f57 f52 1"/>
              </a:gdLst>
              <a:ahLst/>
              <a:cxnLst>
                <a:cxn ang="3cd4">
                  <a:pos x="hc" y="t"/>
                </a:cxn>
                <a:cxn ang="0">
                  <a:pos x="r" y="vc"/>
                </a:cxn>
                <a:cxn ang="cd4">
                  <a:pos x="hc" y="b"/>
                </a:cxn>
                <a:cxn ang="cd2">
                  <a:pos x="l" y="vc"/>
                </a:cxn>
              </a:cxnLst>
              <a:rect l="f59" t="f62" r="f60" b="f61"/>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3" name="Google Shape;10424;p74">
              <a:extLst>
                <a:ext uri="{FF2B5EF4-FFF2-40B4-BE49-F238E27FC236}">
                  <a16:creationId xmlns:a16="http://schemas.microsoft.com/office/drawing/2014/main" id="{DDA6FB1A-C63E-F213-A159-CA2800D7EFAD}"/>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val f2"/>
                <a:gd name="f18" fmla="val f3"/>
                <a:gd name="f19" fmla="val f4"/>
                <a:gd name="f20" fmla="+- f19 0 f17"/>
                <a:gd name="f21" fmla="+- f18 0 f17"/>
                <a:gd name="f22" fmla="*/ f21 1 4222"/>
                <a:gd name="f23" fmla="*/ f20 1 141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4" name="Google Shape;10425;p74">
              <a:extLst>
                <a:ext uri="{FF2B5EF4-FFF2-40B4-BE49-F238E27FC236}">
                  <a16:creationId xmlns:a16="http://schemas.microsoft.com/office/drawing/2014/main" id="{BFB8CB74-0BA0-1B0C-B623-A16EEB151789}"/>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val f2"/>
                <a:gd name="f20" fmla="val f3"/>
                <a:gd name="f21" fmla="val f4"/>
                <a:gd name="f22" fmla="+- f21 0 f19"/>
                <a:gd name="f23" fmla="+- f20 0 f19"/>
                <a:gd name="f24" fmla="*/ f23 1 4192"/>
                <a:gd name="f25" fmla="*/ f22 1 141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5" name="Google Shape;10426;p74">
              <a:extLst>
                <a:ext uri="{FF2B5EF4-FFF2-40B4-BE49-F238E27FC236}">
                  <a16:creationId xmlns:a16="http://schemas.microsoft.com/office/drawing/2014/main" id="{0093EC6F-0712-2052-3D63-47B6012AE522}"/>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val f2"/>
                <a:gd name="f18" fmla="val f3"/>
                <a:gd name="f19" fmla="val f4"/>
                <a:gd name="f20" fmla="+- f19 0 f17"/>
                <a:gd name="f21" fmla="+- f18 0 f17"/>
                <a:gd name="f22" fmla="*/ f21 1 4884"/>
                <a:gd name="f23" fmla="*/ f20 1 141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6" name="Google Shape;10427;p74">
              <a:extLst>
                <a:ext uri="{FF2B5EF4-FFF2-40B4-BE49-F238E27FC236}">
                  <a16:creationId xmlns:a16="http://schemas.microsoft.com/office/drawing/2014/main" id="{D9955370-4FC2-EF39-4B72-D3679148912B}"/>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val f2"/>
                <a:gd name="f15" fmla="val f3"/>
                <a:gd name="f16" fmla="val f4"/>
                <a:gd name="f17" fmla="+- f16 0 f14"/>
                <a:gd name="f18" fmla="+- f15 0 f14"/>
                <a:gd name="f19" fmla="*/ f18 1 5609"/>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7" name="Google Shape;10428;p74">
              <a:extLst>
                <a:ext uri="{FF2B5EF4-FFF2-40B4-BE49-F238E27FC236}">
                  <a16:creationId xmlns:a16="http://schemas.microsoft.com/office/drawing/2014/main" id="{164F7C37-77AD-9C05-6FFF-A47AD5371CB2}"/>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val f2"/>
                <a:gd name="f26" fmla="val f3"/>
                <a:gd name="f27" fmla="val f4"/>
                <a:gd name="f28" fmla="+- f27 0 f25"/>
                <a:gd name="f29" fmla="+- f26 0 f25"/>
                <a:gd name="f30" fmla="*/ f29 1 4916"/>
                <a:gd name="f31" fmla="*/ f28 1 3498"/>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8" name="Google Shape;10429;p74">
              <a:extLst>
                <a:ext uri="{FF2B5EF4-FFF2-40B4-BE49-F238E27FC236}">
                  <a16:creationId xmlns:a16="http://schemas.microsoft.com/office/drawing/2014/main" id="{17CDE239-1DC4-11E1-0CBF-C6BB3410EDC1}"/>
                </a:ext>
              </a:extLst>
            </p:cNvPr>
            <p:cNvSpPr/>
            <p:nvPr/>
          </p:nvSpPr>
          <p:spPr>
            <a:xfrm>
              <a:off x="7200881"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val f2"/>
                <a:gd name="f19" fmla="val f3"/>
                <a:gd name="f20" fmla="val f4"/>
                <a:gd name="f21" fmla="+- f20 0 f18"/>
                <a:gd name="f22" fmla="+- f19 0 f18"/>
                <a:gd name="f23" fmla="*/ f22 1 3467"/>
                <a:gd name="f24" fmla="*/ f21 1 415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19" name="Google Shape;10435;p74">
            <a:extLst>
              <a:ext uri="{FF2B5EF4-FFF2-40B4-BE49-F238E27FC236}">
                <a16:creationId xmlns:a16="http://schemas.microsoft.com/office/drawing/2014/main" id="{B48DE82D-60B1-677C-5980-07FA7CF06934}"/>
              </a:ext>
            </a:extLst>
          </p:cNvPr>
          <p:cNvGrpSpPr/>
          <p:nvPr/>
        </p:nvGrpSpPr>
        <p:grpSpPr>
          <a:xfrm>
            <a:off x="7861386" y="5025049"/>
            <a:ext cx="709635" cy="701247"/>
            <a:chOff x="7115239" y="3964728"/>
            <a:chExt cx="532226" cy="525935"/>
          </a:xfrm>
          <a:solidFill>
            <a:srgbClr val="F28B35"/>
          </a:solidFill>
        </p:grpSpPr>
        <p:sp>
          <p:nvSpPr>
            <p:cNvPr id="120" name="Google Shape;10436;p74">
              <a:extLst>
                <a:ext uri="{FF2B5EF4-FFF2-40B4-BE49-F238E27FC236}">
                  <a16:creationId xmlns:a16="http://schemas.microsoft.com/office/drawing/2014/main" id="{763D3148-2181-F381-C125-5938A2C2AC9E}"/>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val f2"/>
                <a:gd name="f15" fmla="val f3"/>
                <a:gd name="f16" fmla="val f4"/>
                <a:gd name="f17" fmla="+- f16 0 f14"/>
                <a:gd name="f18" fmla="+- f15 0 f14"/>
                <a:gd name="f19" fmla="*/ f18 1 694"/>
                <a:gd name="f20" fmla="*/ f17 1 173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21" name="Google Shape;10437;p74">
              <a:extLst>
                <a:ext uri="{FF2B5EF4-FFF2-40B4-BE49-F238E27FC236}">
                  <a16:creationId xmlns:a16="http://schemas.microsoft.com/office/drawing/2014/main" id="{6F6EE766-AF83-2405-2F05-23EC60B96418}"/>
                </a:ext>
              </a:extLst>
            </p:cNvPr>
            <p:cNvSpPr/>
            <p:nvPr/>
          </p:nvSpPr>
          <p:spPr>
            <a:xfrm>
              <a:off x="7240868"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val f2"/>
                <a:gd name="f35" fmla="val f3"/>
                <a:gd name="f36" fmla="val f4"/>
                <a:gd name="f37" fmla="+- f36 0 f34"/>
                <a:gd name="f38" fmla="+- f35 0 f34"/>
                <a:gd name="f39" fmla="*/ f38 1 1419"/>
                <a:gd name="f40" fmla="*/ f37 1 1388"/>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22" name="Google Shape;10438;p74">
              <a:extLst>
                <a:ext uri="{FF2B5EF4-FFF2-40B4-BE49-F238E27FC236}">
                  <a16:creationId xmlns:a16="http://schemas.microsoft.com/office/drawing/2014/main" id="{7558835E-68F3-0CB3-8825-9E65BC546BC4}"/>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val f2"/>
                <a:gd name="f35" fmla="val f3"/>
                <a:gd name="f36" fmla="val f4"/>
                <a:gd name="f37" fmla="+- f36 0 f34"/>
                <a:gd name="f38" fmla="+- f35 0 f34"/>
                <a:gd name="f39" fmla="*/ f38 1 1419"/>
                <a:gd name="f40" fmla="*/ f37 1 1376"/>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23" name="Google Shape;10439;p74">
              <a:extLst>
                <a:ext uri="{FF2B5EF4-FFF2-40B4-BE49-F238E27FC236}">
                  <a16:creationId xmlns:a16="http://schemas.microsoft.com/office/drawing/2014/main" id="{DA085E7D-65C5-9681-BCA2-6CFDD77DBFC4}"/>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val f2"/>
                <a:gd name="f19" fmla="val f3"/>
                <a:gd name="f20" fmla="val f4"/>
                <a:gd name="f21" fmla="+- f20 0 f18"/>
                <a:gd name="f22" fmla="+- f19 0 f18"/>
                <a:gd name="f23" fmla="*/ f22 1 1419"/>
                <a:gd name="f24" fmla="*/ f21 1 485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24" name="Google Shape;10440;p74">
              <a:extLst>
                <a:ext uri="{FF2B5EF4-FFF2-40B4-BE49-F238E27FC236}">
                  <a16:creationId xmlns:a16="http://schemas.microsoft.com/office/drawing/2014/main" id="{CDDFF099-3CAD-2FAF-C903-D02FA3E029A6}"/>
                </a:ext>
              </a:extLst>
            </p:cNvPr>
            <p:cNvSpPr/>
            <p:nvPr/>
          </p:nvSpPr>
          <p:spPr>
            <a:xfrm>
              <a:off x="711523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val f3"/>
                <a:gd name="f21" fmla="val f4"/>
                <a:gd name="f22" fmla="val f5"/>
                <a:gd name="f23" fmla="+- f22 0 f20"/>
                <a:gd name="f24" fmla="+- f21 0 f20"/>
                <a:gd name="f25" fmla="*/ f24 1 1419"/>
                <a:gd name="f26" fmla="*/ f23 1 4856"/>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25" name="Google Shape;10441;p74">
              <a:extLst>
                <a:ext uri="{FF2B5EF4-FFF2-40B4-BE49-F238E27FC236}">
                  <a16:creationId xmlns:a16="http://schemas.microsoft.com/office/drawing/2014/main" id="{2AE28F31-91BA-B4CF-32E4-8CC136BBCCD2}"/>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val f2"/>
                <a:gd name="f34" fmla="val f3"/>
                <a:gd name="f35" fmla="val f4"/>
                <a:gd name="f36" fmla="+- f35 0 f33"/>
                <a:gd name="f37" fmla="+- f34 0 f33"/>
                <a:gd name="f38" fmla="*/ f37 1 5735"/>
                <a:gd name="f39" fmla="*/ f36 1 4160"/>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26" name="Google Shape;10442;p74">
              <a:extLst>
                <a:ext uri="{FF2B5EF4-FFF2-40B4-BE49-F238E27FC236}">
                  <a16:creationId xmlns:a16="http://schemas.microsoft.com/office/drawing/2014/main" id="{B15E40FD-8720-4EAF-5BEC-E14C97A86F11}"/>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val f2"/>
                <a:gd name="f83" fmla="val f3"/>
                <a:gd name="f84" fmla="val f4"/>
                <a:gd name="f85" fmla="+- f84 0 f82"/>
                <a:gd name="f86" fmla="+- f83 0 f82"/>
                <a:gd name="f87" fmla="*/ f86 1 7027"/>
                <a:gd name="f88" fmla="*/ f85 1 7549"/>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27" name="Google Shape;10443;p74">
            <a:extLst>
              <a:ext uri="{FF2B5EF4-FFF2-40B4-BE49-F238E27FC236}">
                <a16:creationId xmlns:a16="http://schemas.microsoft.com/office/drawing/2014/main" id="{9BC9CA41-4806-DF66-B8E6-48C71D6F9D99}"/>
              </a:ext>
            </a:extLst>
          </p:cNvPr>
          <p:cNvGrpSpPr/>
          <p:nvPr/>
        </p:nvGrpSpPr>
        <p:grpSpPr>
          <a:xfrm>
            <a:off x="9688798" y="4188312"/>
            <a:ext cx="551127" cy="587399"/>
            <a:chOff x="8485796" y="3337175"/>
            <a:chExt cx="413345" cy="440549"/>
          </a:xfrm>
          <a:solidFill>
            <a:srgbClr val="F28B35"/>
          </a:solidFill>
        </p:grpSpPr>
        <p:sp>
          <p:nvSpPr>
            <p:cNvPr id="128" name="Google Shape;10444;p74">
              <a:extLst>
                <a:ext uri="{FF2B5EF4-FFF2-40B4-BE49-F238E27FC236}">
                  <a16:creationId xmlns:a16="http://schemas.microsoft.com/office/drawing/2014/main" id="{363CBF1F-0A1C-8E9E-ECD4-58CDC1B83B69}"/>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29" name="Google Shape;10445;p74">
              <a:extLst>
                <a:ext uri="{FF2B5EF4-FFF2-40B4-BE49-F238E27FC236}">
                  <a16:creationId xmlns:a16="http://schemas.microsoft.com/office/drawing/2014/main" id="{F45F8AB4-FFB1-E85B-297F-ECDB18A024D1}"/>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val f2"/>
                <a:gd name="f55" fmla="val f3"/>
                <a:gd name="f56" fmla="val f4"/>
                <a:gd name="f57" fmla="+- f56 0 f54"/>
                <a:gd name="f58" fmla="+- f55 0 f54"/>
                <a:gd name="f59" fmla="*/ f58 1 4160"/>
                <a:gd name="f60" fmla="*/ f57 1 2718"/>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30" name="Google Shape;10446;p74">
              <a:extLst>
                <a:ext uri="{FF2B5EF4-FFF2-40B4-BE49-F238E27FC236}">
                  <a16:creationId xmlns:a16="http://schemas.microsoft.com/office/drawing/2014/main" id="{1F074EE7-CD22-2437-235B-DBFC05A14A30}"/>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val f2"/>
                <a:gd name="f65" fmla="val f3"/>
                <a:gd name="f66" fmla="val f4"/>
                <a:gd name="f67" fmla="+- f66 0 f64"/>
                <a:gd name="f68" fmla="+- f65 0 f64"/>
                <a:gd name="f69" fmla="*/ f68 1 4254"/>
                <a:gd name="f70" fmla="*/ f67 1 2763"/>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31" name="Google Shape;10447;p74">
              <a:extLst>
                <a:ext uri="{FF2B5EF4-FFF2-40B4-BE49-F238E27FC236}">
                  <a16:creationId xmlns:a16="http://schemas.microsoft.com/office/drawing/2014/main" id="{17515B99-0098-7C19-3C9A-3B8DE0117BF8}"/>
                </a:ext>
              </a:extLst>
            </p:cNvPr>
            <p:cNvSpPr/>
            <p:nvPr/>
          </p:nvSpPr>
          <p:spPr>
            <a:xfrm>
              <a:off x="8739734"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val f2"/>
                <a:gd name="f15" fmla="val f3"/>
                <a:gd name="f16" fmla="val f4"/>
                <a:gd name="f17" fmla="+- f16 0 f14"/>
                <a:gd name="f18" fmla="+- f15 0 f14"/>
                <a:gd name="f19" fmla="*/ f18 1 3561"/>
                <a:gd name="f20" fmla="*/ f17 1 34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32" name="Google Shape;10448;p74">
              <a:extLst>
                <a:ext uri="{FF2B5EF4-FFF2-40B4-BE49-F238E27FC236}">
                  <a16:creationId xmlns:a16="http://schemas.microsoft.com/office/drawing/2014/main" id="{1ACEB95D-5E69-5DF4-1564-CDD68AF75668}"/>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val f2"/>
                <a:gd name="f30" fmla="val f3"/>
                <a:gd name="f31" fmla="val f4"/>
                <a:gd name="f32" fmla="+- f31 0 f29"/>
                <a:gd name="f33" fmla="+- f30 0 f29"/>
                <a:gd name="f34" fmla="*/ f33 1 5546"/>
                <a:gd name="f35" fmla="*/ f32 1 3529"/>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33" name="Google Shape;10449;p74">
              <a:extLst>
                <a:ext uri="{FF2B5EF4-FFF2-40B4-BE49-F238E27FC236}">
                  <a16:creationId xmlns:a16="http://schemas.microsoft.com/office/drawing/2014/main" id="{13DD38E3-7EF6-C869-806A-1C05251474E3}"/>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val f2"/>
                <a:gd name="f31" fmla="val f3"/>
                <a:gd name="f32" fmla="val f4"/>
                <a:gd name="f33" fmla="+- f32 0 f30"/>
                <a:gd name="f34" fmla="+- f31 0 f30"/>
                <a:gd name="f35" fmla="*/ f34 1 5609"/>
                <a:gd name="f36" fmla="*/ f33 1 3593"/>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34" name="Google Shape;10468;p74">
            <a:extLst>
              <a:ext uri="{FF2B5EF4-FFF2-40B4-BE49-F238E27FC236}">
                <a16:creationId xmlns:a16="http://schemas.microsoft.com/office/drawing/2014/main" id="{4535471B-56DF-41DD-FD16-15F6243B5F02}"/>
              </a:ext>
            </a:extLst>
          </p:cNvPr>
          <p:cNvGrpSpPr/>
          <p:nvPr/>
        </p:nvGrpSpPr>
        <p:grpSpPr>
          <a:xfrm>
            <a:off x="4399089" y="4412572"/>
            <a:ext cx="482864" cy="513247"/>
            <a:chOff x="4518516" y="3505370"/>
            <a:chExt cx="362148" cy="384935"/>
          </a:xfrm>
          <a:solidFill>
            <a:srgbClr val="F28B35"/>
          </a:solidFill>
        </p:grpSpPr>
        <p:sp>
          <p:nvSpPr>
            <p:cNvPr id="135" name="Google Shape;10469;p74">
              <a:extLst>
                <a:ext uri="{FF2B5EF4-FFF2-40B4-BE49-F238E27FC236}">
                  <a16:creationId xmlns:a16="http://schemas.microsoft.com/office/drawing/2014/main" id="{4FFF5290-8585-771D-A6FE-B84ABDB22028}"/>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val f2"/>
                <a:gd name="f30" fmla="val f3"/>
                <a:gd name="f31" fmla="+- f30 0 f29"/>
                <a:gd name="f32" fmla="*/ f31 1 4885"/>
                <a:gd name="f33" fmla="*/ f29 1 f32"/>
                <a:gd name="f34" fmla="*/ f30 1 f32"/>
                <a:gd name="f35" fmla="*/ f33 f27 1"/>
                <a:gd name="f36" fmla="*/ f34 f27 1"/>
                <a:gd name="f37" fmla="*/ f34 f28 1"/>
                <a:gd name="f38" fmla="*/ f33 f28 1"/>
              </a:gdLst>
              <a:ahLst/>
              <a:cxnLst>
                <a:cxn ang="3cd4">
                  <a:pos x="hc" y="t"/>
                </a:cxn>
                <a:cxn ang="0">
                  <a:pos x="r" y="vc"/>
                </a:cxn>
                <a:cxn ang="cd4">
                  <a:pos x="hc" y="b"/>
                </a:cxn>
                <a:cxn ang="cd2">
                  <a:pos x="l" y="vc"/>
                </a:cxn>
              </a:cxnLst>
              <a:rect l="f35" t="f38" r="f36" b="f37"/>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36" name="Google Shape;10470;p74">
              <a:extLst>
                <a:ext uri="{FF2B5EF4-FFF2-40B4-BE49-F238E27FC236}">
                  <a16:creationId xmlns:a16="http://schemas.microsoft.com/office/drawing/2014/main" id="{1A641D77-F1A1-BBD4-78FB-E5ACB42DA77B}"/>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val f2"/>
                <a:gd name="f70" fmla="val f3"/>
                <a:gd name="f71" fmla="val f4"/>
                <a:gd name="f72" fmla="+- f71 0 f69"/>
                <a:gd name="f73" fmla="+- f70 0 f69"/>
                <a:gd name="f74" fmla="*/ f73 1 10429"/>
                <a:gd name="f75" fmla="*/ f72 1 6932"/>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37" name="Google Shape;10471;p74">
              <a:extLst>
                <a:ext uri="{FF2B5EF4-FFF2-40B4-BE49-F238E27FC236}">
                  <a16:creationId xmlns:a16="http://schemas.microsoft.com/office/drawing/2014/main" id="{B32B120D-C2EA-6D06-C2D3-1381B6B0C34E}"/>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val f2"/>
                <a:gd name="f41" fmla="val f3"/>
                <a:gd name="f42" fmla="val f4"/>
                <a:gd name="f43" fmla="+- f42 0 f40"/>
                <a:gd name="f44" fmla="+- f41 0 f40"/>
                <a:gd name="f45" fmla="*/ f44 1 10461"/>
                <a:gd name="f46" fmla="*/ f43 1 2836"/>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38" name="Google Shape;10483;p74">
            <a:extLst>
              <a:ext uri="{FF2B5EF4-FFF2-40B4-BE49-F238E27FC236}">
                <a16:creationId xmlns:a16="http://schemas.microsoft.com/office/drawing/2014/main" id="{BF949FEA-91C1-D8AA-57A1-6CC3EBB2D139}"/>
              </a:ext>
            </a:extLst>
          </p:cNvPr>
          <p:cNvGrpSpPr/>
          <p:nvPr/>
        </p:nvGrpSpPr>
        <p:grpSpPr>
          <a:xfrm>
            <a:off x="8856413" y="4279116"/>
            <a:ext cx="453395" cy="480499"/>
            <a:chOff x="7861508" y="3405280"/>
            <a:chExt cx="340046" cy="360374"/>
          </a:xfrm>
          <a:solidFill>
            <a:srgbClr val="F28B35"/>
          </a:solidFill>
        </p:grpSpPr>
        <p:sp>
          <p:nvSpPr>
            <p:cNvPr id="139" name="Google Shape;10484;p74">
              <a:extLst>
                <a:ext uri="{FF2B5EF4-FFF2-40B4-BE49-F238E27FC236}">
                  <a16:creationId xmlns:a16="http://schemas.microsoft.com/office/drawing/2014/main" id="{A54CA10C-0CBC-3DBB-74F4-235018CF8665}"/>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val f2"/>
                <a:gd name="f29" fmla="val f3"/>
                <a:gd name="f30" fmla="val f4"/>
                <a:gd name="f31" fmla="+- f30 0 f28"/>
                <a:gd name="f32" fmla="+- f29 0 f28"/>
                <a:gd name="f33" fmla="*/ f32 1 4884"/>
                <a:gd name="f34" fmla="*/ f31 1 485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0" name="Google Shape;10485;p74">
              <a:extLst>
                <a:ext uri="{FF2B5EF4-FFF2-40B4-BE49-F238E27FC236}">
                  <a16:creationId xmlns:a16="http://schemas.microsoft.com/office/drawing/2014/main" id="{32BECAAD-073E-B19E-72C0-93CA2079CAAE}"/>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val f2"/>
                <a:gd name="f19" fmla="val f3"/>
                <a:gd name="f20" fmla="val f4"/>
                <a:gd name="f21" fmla="+- f20 0 f18"/>
                <a:gd name="f22" fmla="+- f19 0 f18"/>
                <a:gd name="f23" fmla="*/ f22 1 1419"/>
                <a:gd name="f24" fmla="*/ f21 1 866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1" name="Google Shape;10486;p74">
              <a:extLst>
                <a:ext uri="{FF2B5EF4-FFF2-40B4-BE49-F238E27FC236}">
                  <a16:creationId xmlns:a16="http://schemas.microsoft.com/office/drawing/2014/main" id="{073CAB64-A26B-3024-689D-5315C3B91F9D}"/>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val f2"/>
                <a:gd name="f48" fmla="val f3"/>
                <a:gd name="f49" fmla="val f4"/>
                <a:gd name="f50" fmla="+- f49 0 f47"/>
                <a:gd name="f51" fmla="+- f48 0 f47"/>
                <a:gd name="f52" fmla="*/ f51 1 6996"/>
                <a:gd name="f53" fmla="*/ f50 1 8318"/>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2" name="Google Shape;10487;p74">
              <a:extLst>
                <a:ext uri="{FF2B5EF4-FFF2-40B4-BE49-F238E27FC236}">
                  <a16:creationId xmlns:a16="http://schemas.microsoft.com/office/drawing/2014/main" id="{DCEC581C-DB63-5E11-D5C0-AB6458A78132}"/>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val f2"/>
                <a:gd name="f15" fmla="val f3"/>
                <a:gd name="f16" fmla="val f4"/>
                <a:gd name="f17" fmla="+- f16 0 f14"/>
                <a:gd name="f18" fmla="+- f15 0 f14"/>
                <a:gd name="f19" fmla="*/ f18 1 2648"/>
                <a:gd name="f20" fmla="*/ f17 1 69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3" name="Google Shape;10488;p74">
              <a:extLst>
                <a:ext uri="{FF2B5EF4-FFF2-40B4-BE49-F238E27FC236}">
                  <a16:creationId xmlns:a16="http://schemas.microsoft.com/office/drawing/2014/main" id="{D3EAB5A0-822E-C73A-B946-257B9487428A}"/>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val f2"/>
                <a:gd name="f19" fmla="val f3"/>
                <a:gd name="f20" fmla="val f4"/>
                <a:gd name="f21" fmla="+- f20 0 f18"/>
                <a:gd name="f22" fmla="+- f19 0 f18"/>
                <a:gd name="f23" fmla="*/ f22 1 9043"/>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44" name="Google Shape;10497;p74">
            <a:extLst>
              <a:ext uri="{FF2B5EF4-FFF2-40B4-BE49-F238E27FC236}">
                <a16:creationId xmlns:a16="http://schemas.microsoft.com/office/drawing/2014/main" id="{F52ADBB8-D28E-A6AC-88F6-B9DB9CB72F6B}"/>
              </a:ext>
            </a:extLst>
          </p:cNvPr>
          <p:cNvGrpSpPr/>
          <p:nvPr/>
        </p:nvGrpSpPr>
        <p:grpSpPr>
          <a:xfrm>
            <a:off x="8748514" y="2344843"/>
            <a:ext cx="630399" cy="670072"/>
            <a:chOff x="7780583" y="1954575"/>
            <a:chExt cx="472799" cy="502554"/>
          </a:xfrm>
          <a:solidFill>
            <a:srgbClr val="F28B35"/>
          </a:solidFill>
        </p:grpSpPr>
        <p:sp>
          <p:nvSpPr>
            <p:cNvPr id="145" name="Google Shape;10498;p74">
              <a:extLst>
                <a:ext uri="{FF2B5EF4-FFF2-40B4-BE49-F238E27FC236}">
                  <a16:creationId xmlns:a16="http://schemas.microsoft.com/office/drawing/2014/main" id="{E07A5D15-6D7D-4806-3EE4-E9C187EBB32A}"/>
                </a:ext>
              </a:extLst>
            </p:cNvPr>
            <p:cNvSpPr/>
            <p:nvPr/>
          </p:nvSpPr>
          <p:spPr>
            <a:xfrm>
              <a:off x="7946117"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val f2"/>
                <a:gd name="f10" fmla="val f3"/>
                <a:gd name="f11" fmla="+- f10 0 f9"/>
                <a:gd name="f12" fmla="*/ f11 1 3466"/>
                <a:gd name="f13" fmla="*/ f9 1 f12"/>
                <a:gd name="f14" fmla="*/ f10 1 f12"/>
                <a:gd name="f15" fmla="*/ f13 f7 1"/>
                <a:gd name="f16" fmla="*/ f14 f7 1"/>
                <a:gd name="f17" fmla="*/ f14 f8 1"/>
                <a:gd name="f18" fmla="*/ f13 f8 1"/>
              </a:gdLst>
              <a:ahLst/>
              <a:cxnLst>
                <a:cxn ang="3cd4">
                  <a:pos x="hc" y="t"/>
                </a:cxn>
                <a:cxn ang="0">
                  <a:pos x="r" y="vc"/>
                </a:cxn>
                <a:cxn ang="cd4">
                  <a:pos x="hc" y="b"/>
                </a:cxn>
                <a:cxn ang="cd2">
                  <a:pos x="l" y="vc"/>
                </a:cxn>
              </a:cxnLst>
              <a:rect l="f15" t="f18" r="f16" b="f17"/>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6" name="Google Shape;10499;p74">
              <a:extLst>
                <a:ext uri="{FF2B5EF4-FFF2-40B4-BE49-F238E27FC236}">
                  <a16:creationId xmlns:a16="http://schemas.microsoft.com/office/drawing/2014/main" id="{5E02CAA3-1B00-C806-140E-23A47146FF39}"/>
                </a:ext>
              </a:extLst>
            </p:cNvPr>
            <p:cNvSpPr/>
            <p:nvPr/>
          </p:nvSpPr>
          <p:spPr>
            <a:xfrm>
              <a:off x="778058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val f2"/>
                <a:gd name="f28" fmla="val f3"/>
                <a:gd name="f29" fmla="val f4"/>
                <a:gd name="f30" fmla="+- f29 0 f27"/>
                <a:gd name="f31" fmla="+- f28 0 f27"/>
                <a:gd name="f32" fmla="*/ f31 1 11879"/>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7" name="Google Shape;10500;p74">
              <a:extLst>
                <a:ext uri="{FF2B5EF4-FFF2-40B4-BE49-F238E27FC236}">
                  <a16:creationId xmlns:a16="http://schemas.microsoft.com/office/drawing/2014/main" id="{AD1722B8-1C43-E283-3879-ABB17079C07A}"/>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val f2"/>
                <a:gd name="f29" fmla="val f3"/>
                <a:gd name="f30" fmla="val f4"/>
                <a:gd name="f31" fmla="+- f30 0 f28"/>
                <a:gd name="f32" fmla="+- f29 0 f28"/>
                <a:gd name="f33" fmla="*/ f32 1 2994"/>
                <a:gd name="f34" fmla="*/ f31 1 4852"/>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8" name="Google Shape;10501;p74">
              <a:extLst>
                <a:ext uri="{FF2B5EF4-FFF2-40B4-BE49-F238E27FC236}">
                  <a16:creationId xmlns:a16="http://schemas.microsoft.com/office/drawing/2014/main" id="{FE8E4CF8-0731-F02B-5530-A84A398EEEBE}"/>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val f2"/>
                <a:gd name="f30" fmla="val f3"/>
                <a:gd name="f31" fmla="val f4"/>
                <a:gd name="f32" fmla="+- f31 0 f29"/>
                <a:gd name="f33" fmla="+- f30 0 f29"/>
                <a:gd name="f34" fmla="*/ f33 1 2994"/>
                <a:gd name="f35" fmla="*/ f32 1 485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9" name="Google Shape;10502;p74">
              <a:extLst>
                <a:ext uri="{FF2B5EF4-FFF2-40B4-BE49-F238E27FC236}">
                  <a16:creationId xmlns:a16="http://schemas.microsoft.com/office/drawing/2014/main" id="{CFDB21B6-42E0-E5C1-DC91-B6365D31C762}"/>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val f2"/>
                <a:gd name="f27" fmla="val f3"/>
                <a:gd name="f28" fmla="+- f27 0 f26"/>
                <a:gd name="f29" fmla="*/ f28 1 2837"/>
                <a:gd name="f30" fmla="*/ f26 1 f29"/>
                <a:gd name="f31" fmla="*/ f27 1 f29"/>
                <a:gd name="f32" fmla="*/ f30 f24 1"/>
                <a:gd name="f33" fmla="*/ f31 f24 1"/>
                <a:gd name="f34" fmla="*/ f31 f25 1"/>
                <a:gd name="f35" fmla="*/ f30 f25 1"/>
              </a:gdLst>
              <a:ahLst/>
              <a:cxnLst>
                <a:cxn ang="3cd4">
                  <a:pos x="hc" y="t"/>
                </a:cxn>
                <a:cxn ang="0">
                  <a:pos x="r" y="vc"/>
                </a:cxn>
                <a:cxn ang="cd4">
                  <a:pos x="hc" y="b"/>
                </a:cxn>
                <a:cxn ang="cd2">
                  <a:pos x="l" y="vc"/>
                </a:cxn>
              </a:cxnLst>
              <a:rect l="f32" t="f35" r="f33" b="f34"/>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0" name="Google Shape;10503;p74">
              <a:extLst>
                <a:ext uri="{FF2B5EF4-FFF2-40B4-BE49-F238E27FC236}">
                  <a16:creationId xmlns:a16="http://schemas.microsoft.com/office/drawing/2014/main" id="{E1C28A8E-7C79-33D8-985A-ADD0814056FE}"/>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val f2"/>
                <a:gd name="f27" fmla="val f3"/>
                <a:gd name="f28" fmla="val f4"/>
                <a:gd name="f29" fmla="+- f28 0 f26"/>
                <a:gd name="f30" fmla="+- f27 0 f26"/>
                <a:gd name="f31" fmla="*/ f30 1 2836"/>
                <a:gd name="f32" fmla="*/ f29 1 2931"/>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51" name="Google Shape;10234;p74">
            <a:extLst>
              <a:ext uri="{FF2B5EF4-FFF2-40B4-BE49-F238E27FC236}">
                <a16:creationId xmlns:a16="http://schemas.microsoft.com/office/drawing/2014/main" id="{6B5C8FF5-7B72-2F26-23AA-902548515FFA}"/>
              </a:ext>
            </a:extLst>
          </p:cNvPr>
          <p:cNvGrpSpPr/>
          <p:nvPr/>
        </p:nvGrpSpPr>
        <p:grpSpPr>
          <a:xfrm>
            <a:off x="3423657" y="2393063"/>
            <a:ext cx="627059" cy="670072"/>
            <a:chOff x="3786941" y="1990740"/>
            <a:chExt cx="470294" cy="502554"/>
          </a:xfrm>
          <a:solidFill>
            <a:srgbClr val="F28B35"/>
          </a:solidFill>
        </p:grpSpPr>
        <p:sp>
          <p:nvSpPr>
            <p:cNvPr id="152" name="Google Shape;10235;p74">
              <a:extLst>
                <a:ext uri="{FF2B5EF4-FFF2-40B4-BE49-F238E27FC236}">
                  <a16:creationId xmlns:a16="http://schemas.microsoft.com/office/drawing/2014/main" id="{9C768376-3B6E-3B45-E401-F5815F385C33}"/>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val f2"/>
                <a:gd name="f15" fmla="val f3"/>
                <a:gd name="f16" fmla="val f4"/>
                <a:gd name="f17" fmla="+- f16 0 f14"/>
                <a:gd name="f18" fmla="+- f15 0 f14"/>
                <a:gd name="f19" fmla="*/ f18 1 1418"/>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3" name="Google Shape;10236;p74">
              <a:extLst>
                <a:ext uri="{FF2B5EF4-FFF2-40B4-BE49-F238E27FC236}">
                  <a16:creationId xmlns:a16="http://schemas.microsoft.com/office/drawing/2014/main" id="{946569FA-07C8-2C57-2B05-95383D72510E}"/>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val f2"/>
                <a:gd name="f12" fmla="val f3"/>
                <a:gd name="f13" fmla="val f4"/>
                <a:gd name="f14" fmla="+- f13 0 f11"/>
                <a:gd name="f15" fmla="+- f12 0 f11"/>
                <a:gd name="f16" fmla="*/ f15 1 2805"/>
                <a:gd name="f17" fmla="*/ f14 1 1387"/>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4" name="Google Shape;10237;p74">
              <a:extLst>
                <a:ext uri="{FF2B5EF4-FFF2-40B4-BE49-F238E27FC236}">
                  <a16:creationId xmlns:a16="http://schemas.microsoft.com/office/drawing/2014/main" id="{262E49B8-9316-370D-0F43-44F61041EBD2}"/>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val f2"/>
                <a:gd name="f47" fmla="val f3"/>
                <a:gd name="f48" fmla="val f4"/>
                <a:gd name="f49" fmla="+- f48 0 f46"/>
                <a:gd name="f50" fmla="+- f47 0 f46"/>
                <a:gd name="f51" fmla="*/ f50 1 6271"/>
                <a:gd name="f52" fmla="*/ f49 1 696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5" name="Google Shape;10238;p74">
              <a:extLst>
                <a:ext uri="{FF2B5EF4-FFF2-40B4-BE49-F238E27FC236}">
                  <a16:creationId xmlns:a16="http://schemas.microsoft.com/office/drawing/2014/main" id="{CD821048-3C5C-1B66-B664-7B251583931B}"/>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val f2"/>
                <a:gd name="f16" fmla="val f3"/>
                <a:gd name="f17" fmla="val f4"/>
                <a:gd name="f18" fmla="+- f17 0 f15"/>
                <a:gd name="f19" fmla="+- f16 0 f15"/>
                <a:gd name="f20" fmla="*/ f19 1 7657"/>
                <a:gd name="f21" fmla="*/ f18 1 141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6" name="Google Shape;10239;p74">
              <a:extLst>
                <a:ext uri="{FF2B5EF4-FFF2-40B4-BE49-F238E27FC236}">
                  <a16:creationId xmlns:a16="http://schemas.microsoft.com/office/drawing/2014/main" id="{9ABF6007-B9F8-7D6C-AA14-CB50EAB58C8A}"/>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val f2"/>
                <a:gd name="f40" fmla="val f3"/>
                <a:gd name="f41" fmla="val f4"/>
                <a:gd name="f42" fmla="+- f41 0 f39"/>
                <a:gd name="f43" fmla="+- f40 0 f39"/>
                <a:gd name="f44" fmla="*/ f43 1 11816"/>
                <a:gd name="f45" fmla="*/ f42 1 5515"/>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57" name="Google Shape;10251;p74">
            <a:extLst>
              <a:ext uri="{FF2B5EF4-FFF2-40B4-BE49-F238E27FC236}">
                <a16:creationId xmlns:a16="http://schemas.microsoft.com/office/drawing/2014/main" id="{F911CB69-AA9D-63AA-F1E3-11CFFC029DD8}"/>
              </a:ext>
            </a:extLst>
          </p:cNvPr>
          <p:cNvGrpSpPr/>
          <p:nvPr/>
        </p:nvGrpSpPr>
        <p:grpSpPr>
          <a:xfrm>
            <a:off x="7874918" y="2398622"/>
            <a:ext cx="406347" cy="670060"/>
            <a:chOff x="7125388" y="1994909"/>
            <a:chExt cx="304760" cy="502545"/>
          </a:xfrm>
          <a:solidFill>
            <a:srgbClr val="F28B35"/>
          </a:solidFill>
        </p:grpSpPr>
        <p:sp>
          <p:nvSpPr>
            <p:cNvPr id="158" name="Google Shape;10252;p74">
              <a:extLst>
                <a:ext uri="{FF2B5EF4-FFF2-40B4-BE49-F238E27FC236}">
                  <a16:creationId xmlns:a16="http://schemas.microsoft.com/office/drawing/2014/main" id="{3DDDF038-2B3B-F43D-5D19-AC43ADAF7BA3}"/>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val f2"/>
                <a:gd name="f22" fmla="val f3"/>
                <a:gd name="f23" fmla="val f4"/>
                <a:gd name="f24" fmla="+- f23 0 f21"/>
                <a:gd name="f25" fmla="+- f22 0 f21"/>
                <a:gd name="f26" fmla="*/ f25 1 2741"/>
                <a:gd name="f27" fmla="*/ f24 1 337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9" name="Google Shape;10253;p74">
              <a:extLst>
                <a:ext uri="{FF2B5EF4-FFF2-40B4-BE49-F238E27FC236}">
                  <a16:creationId xmlns:a16="http://schemas.microsoft.com/office/drawing/2014/main" id="{86B58B38-F591-B934-AD92-8EEF585DFE56}"/>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val f2"/>
                <a:gd name="f10" fmla="val f3"/>
                <a:gd name="f11" fmla="val f4"/>
                <a:gd name="f12" fmla="+- f11 0 f9"/>
                <a:gd name="f13" fmla="+- f10 0 f9"/>
                <a:gd name="f14" fmla="*/ f13 1 2490"/>
                <a:gd name="f15" fmla="*/ f12 1 123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2490" h="1230">
                  <a:moveTo>
                    <a:pt x="f5" y="f6"/>
                  </a:moveTo>
                  <a:lnTo>
                    <a:pt x="f6" y="f5"/>
                  </a:lnTo>
                  <a:lnTo>
                    <a:pt x="f3" y="f5"/>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60" name="Google Shape;10254;p74">
              <a:extLst>
                <a:ext uri="{FF2B5EF4-FFF2-40B4-BE49-F238E27FC236}">
                  <a16:creationId xmlns:a16="http://schemas.microsoft.com/office/drawing/2014/main" id="{FC1C955B-7B10-B54C-9FCE-F4EE01C7D6C7}"/>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val f2"/>
                <a:gd name="f22" fmla="val f3"/>
                <a:gd name="f23" fmla="val f4"/>
                <a:gd name="f24" fmla="+- f23 0 f21"/>
                <a:gd name="f25" fmla="+- f22 0 f21"/>
                <a:gd name="f26" fmla="*/ f25 1 2774"/>
                <a:gd name="f27" fmla="*/ f24 1 340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61" name="Google Shape;10255;p74">
              <a:extLst>
                <a:ext uri="{FF2B5EF4-FFF2-40B4-BE49-F238E27FC236}">
                  <a16:creationId xmlns:a16="http://schemas.microsoft.com/office/drawing/2014/main" id="{9D8F48BB-87BA-8372-2C9A-1459B32E70B5}"/>
                </a:ext>
              </a:extLst>
            </p:cNvPr>
            <p:cNvSpPr/>
            <p:nvPr/>
          </p:nvSpPr>
          <p:spPr>
            <a:xfrm>
              <a:off x="7125388"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val f2"/>
                <a:gd name="f17" fmla="val f3"/>
                <a:gd name="f18" fmla="val f4"/>
                <a:gd name="f19" fmla="+- f18 0 f16"/>
                <a:gd name="f20" fmla="+- f17 0 f16"/>
                <a:gd name="f21" fmla="*/ f20 1 7657"/>
                <a:gd name="f22" fmla="*/ f19 1 141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62" name="Google Shape;10256;p74">
              <a:extLst>
                <a:ext uri="{FF2B5EF4-FFF2-40B4-BE49-F238E27FC236}">
                  <a16:creationId xmlns:a16="http://schemas.microsoft.com/office/drawing/2014/main" id="{48860A2B-776E-6530-60ED-03EC93C22FD7}"/>
                </a:ext>
              </a:extLst>
            </p:cNvPr>
            <p:cNvSpPr/>
            <p:nvPr/>
          </p:nvSpPr>
          <p:spPr>
            <a:xfrm>
              <a:off x="7125388"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val f2"/>
                <a:gd name="f19" fmla="val f3"/>
                <a:gd name="f20" fmla="val f4"/>
                <a:gd name="f21" fmla="+- f20 0 f18"/>
                <a:gd name="f22" fmla="+- f19 0 f18"/>
                <a:gd name="f23" fmla="*/ f22 1 7657"/>
                <a:gd name="f24" fmla="*/ f21 1 141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63" name="Google Shape;10257;p74">
              <a:extLst>
                <a:ext uri="{FF2B5EF4-FFF2-40B4-BE49-F238E27FC236}">
                  <a16:creationId xmlns:a16="http://schemas.microsoft.com/office/drawing/2014/main" id="{19023008-8D78-5DEF-0238-ADF1808BEC73}"/>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val f2"/>
                <a:gd name="f18" fmla="val f3"/>
                <a:gd name="f19" fmla="val f4"/>
                <a:gd name="f20" fmla="+- f19 0 f17"/>
                <a:gd name="f21" fmla="+- f18 0 f17"/>
                <a:gd name="f22" fmla="*/ f21 1 6207"/>
                <a:gd name="f23" fmla="*/ f20 1 142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64" name="Google Shape;10258;p74">
              <a:extLst>
                <a:ext uri="{FF2B5EF4-FFF2-40B4-BE49-F238E27FC236}">
                  <a16:creationId xmlns:a16="http://schemas.microsoft.com/office/drawing/2014/main" id="{E4F1CBD3-A017-584A-1D89-C39C7361BD21}"/>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val f2"/>
                <a:gd name="f23" fmla="val f3"/>
                <a:gd name="f24" fmla="val f4"/>
                <a:gd name="f25" fmla="+- f24 0 f22"/>
                <a:gd name="f26" fmla="+- f23 0 f22"/>
                <a:gd name="f27" fmla="*/ f26 1 6239"/>
                <a:gd name="f28" fmla="*/ f25 1 2962"/>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65" name="Google Shape;10297;p74">
            <a:extLst>
              <a:ext uri="{FF2B5EF4-FFF2-40B4-BE49-F238E27FC236}">
                <a16:creationId xmlns:a16="http://schemas.microsoft.com/office/drawing/2014/main" id="{4CA99D1B-D798-7BAF-2B68-9F3F49383E1D}"/>
              </a:ext>
            </a:extLst>
          </p:cNvPr>
          <p:cNvGrpSpPr/>
          <p:nvPr/>
        </p:nvGrpSpPr>
        <p:grpSpPr>
          <a:xfrm>
            <a:off x="4392606" y="2380835"/>
            <a:ext cx="627009" cy="666499"/>
            <a:chOff x="4513652" y="1981568"/>
            <a:chExt cx="470257" cy="499874"/>
          </a:xfrm>
          <a:solidFill>
            <a:srgbClr val="F28B35"/>
          </a:solidFill>
        </p:grpSpPr>
        <p:sp>
          <p:nvSpPr>
            <p:cNvPr id="166" name="Google Shape;10298;p74">
              <a:extLst>
                <a:ext uri="{FF2B5EF4-FFF2-40B4-BE49-F238E27FC236}">
                  <a16:creationId xmlns:a16="http://schemas.microsoft.com/office/drawing/2014/main" id="{308EDE43-FF3D-02C7-C557-55A8961425AC}"/>
                </a:ext>
              </a:extLst>
            </p:cNvPr>
            <p:cNvSpPr/>
            <p:nvPr/>
          </p:nvSpPr>
          <p:spPr>
            <a:xfrm>
              <a:off x="4621478"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val f2"/>
                <a:gd name="f14" fmla="val f3"/>
                <a:gd name="f15" fmla="+- f14 0 f13"/>
                <a:gd name="f16" fmla="*/ f15 1 1419"/>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67" name="Google Shape;10299;p74">
              <a:extLst>
                <a:ext uri="{FF2B5EF4-FFF2-40B4-BE49-F238E27FC236}">
                  <a16:creationId xmlns:a16="http://schemas.microsoft.com/office/drawing/2014/main" id="{FA3119DB-3454-A3AE-E6A4-94C193432EA3}"/>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val f2"/>
                <a:gd name="f13" fmla="val f3"/>
                <a:gd name="f14" fmla="val f4"/>
                <a:gd name="f15" fmla="+- f14 0 f12"/>
                <a:gd name="f16" fmla="+- f13 0 f12"/>
                <a:gd name="f17" fmla="*/ f16 1 2774"/>
                <a:gd name="f18" fmla="*/ f15 1 138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68" name="Google Shape;10300;p74">
              <a:extLst>
                <a:ext uri="{FF2B5EF4-FFF2-40B4-BE49-F238E27FC236}">
                  <a16:creationId xmlns:a16="http://schemas.microsoft.com/office/drawing/2014/main" id="{6F696C0B-CA0A-C92E-5C56-F0E5C73AC9E1}"/>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val f2"/>
                <a:gd name="f79" fmla="val f3"/>
                <a:gd name="f80" fmla="val f4"/>
                <a:gd name="f81" fmla="+- f80 0 f78"/>
                <a:gd name="f82" fmla="+- f79 0 f78"/>
                <a:gd name="f83" fmla="*/ f82 1 11815"/>
                <a:gd name="f84" fmla="*/ f81 1 7594"/>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69" name="Google Shape;10301;p74">
              <a:extLst>
                <a:ext uri="{FF2B5EF4-FFF2-40B4-BE49-F238E27FC236}">
                  <a16:creationId xmlns:a16="http://schemas.microsoft.com/office/drawing/2014/main" id="{7C2F22D6-356A-694D-E0E8-87E0B67B48E1}"/>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val f2"/>
                <a:gd name="f27" fmla="val f3"/>
                <a:gd name="f28" fmla="val f4"/>
                <a:gd name="f29" fmla="+- f28 0 f26"/>
                <a:gd name="f30" fmla="+- f27 0 f26"/>
                <a:gd name="f31" fmla="*/ f30 1 4884"/>
                <a:gd name="f32" fmla="*/ f29 1 2805"/>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70" name="Google Shape;10302;p74">
              <a:extLst>
                <a:ext uri="{FF2B5EF4-FFF2-40B4-BE49-F238E27FC236}">
                  <a16:creationId xmlns:a16="http://schemas.microsoft.com/office/drawing/2014/main" id="{8E64E2A3-3A2D-1CC5-F804-53E77A3F65B9}"/>
                </a:ext>
              </a:extLst>
            </p:cNvPr>
            <p:cNvSpPr/>
            <p:nvPr/>
          </p:nvSpPr>
          <p:spPr>
            <a:xfrm>
              <a:off x="4677914"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val f2"/>
                <a:gd name="f15" fmla="val f3"/>
                <a:gd name="f16" fmla="val f4"/>
                <a:gd name="f17" fmla="+- f16 0 f14"/>
                <a:gd name="f18" fmla="+- f15 0 f14"/>
                <a:gd name="f19" fmla="*/ f18 1 3466"/>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71" name="Google Shape;10352;p74">
            <a:extLst>
              <a:ext uri="{FF2B5EF4-FFF2-40B4-BE49-F238E27FC236}">
                <a16:creationId xmlns:a16="http://schemas.microsoft.com/office/drawing/2014/main" id="{549E87A0-E0EC-DC62-032F-769A0CC04316}"/>
              </a:ext>
            </a:extLst>
          </p:cNvPr>
          <p:cNvGrpSpPr/>
          <p:nvPr/>
        </p:nvGrpSpPr>
        <p:grpSpPr>
          <a:xfrm>
            <a:off x="5285460" y="2392151"/>
            <a:ext cx="628704" cy="672425"/>
            <a:chOff x="5183294" y="1990054"/>
            <a:chExt cx="471528" cy="504319"/>
          </a:xfrm>
          <a:solidFill>
            <a:srgbClr val="F28B35"/>
          </a:solidFill>
        </p:grpSpPr>
        <p:sp>
          <p:nvSpPr>
            <p:cNvPr id="172" name="Google Shape;10353;p74">
              <a:extLst>
                <a:ext uri="{FF2B5EF4-FFF2-40B4-BE49-F238E27FC236}">
                  <a16:creationId xmlns:a16="http://schemas.microsoft.com/office/drawing/2014/main" id="{97598B3E-6DD7-9775-B71E-C067BB4787D7}"/>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val f2"/>
                <a:gd name="f40" fmla="val f3"/>
                <a:gd name="f41" fmla="val f4"/>
                <a:gd name="f42" fmla="+- f41 0 f39"/>
                <a:gd name="f43" fmla="+- f40 0 f39"/>
                <a:gd name="f44" fmla="*/ f43 1 4884"/>
                <a:gd name="f45" fmla="*/ f42 1 397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73" name="Google Shape;10354;p74">
              <a:extLst>
                <a:ext uri="{FF2B5EF4-FFF2-40B4-BE49-F238E27FC236}">
                  <a16:creationId xmlns:a16="http://schemas.microsoft.com/office/drawing/2014/main" id="{6824AC52-8A90-AC68-CEA9-EF67171BCE19}"/>
                </a:ext>
              </a:extLst>
            </p:cNvPr>
            <p:cNvSpPr/>
            <p:nvPr/>
          </p:nvSpPr>
          <p:spPr>
            <a:xfrm>
              <a:off x="5390177" y="2168472"/>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val f2"/>
                <a:gd name="f13" fmla="val f3"/>
                <a:gd name="f14" fmla="+- f13 0 f12"/>
                <a:gd name="f15" fmla="*/ f14 1 141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74" name="Google Shape;10355;p74">
              <a:extLst>
                <a:ext uri="{FF2B5EF4-FFF2-40B4-BE49-F238E27FC236}">
                  <a16:creationId xmlns:a16="http://schemas.microsoft.com/office/drawing/2014/main" id="{4D1808C6-9E0A-DDE7-9BBF-99AAB01652D7}"/>
                </a:ext>
              </a:extLst>
            </p:cNvPr>
            <p:cNvSpPr/>
            <p:nvPr/>
          </p:nvSpPr>
          <p:spPr>
            <a:xfrm>
              <a:off x="5212153" y="1990054"/>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val f2"/>
                <a:gd name="f116" fmla="val f3"/>
                <a:gd name="f117" fmla="val f4"/>
                <a:gd name="f118" fmla="+- f117 0 f115"/>
                <a:gd name="f119" fmla="+- f116 0 f115"/>
                <a:gd name="f120" fmla="*/ f119 1 10366"/>
                <a:gd name="f121" fmla="*/ f118 1 10445"/>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75" name="Google Shape;10356;p74">
              <a:extLst>
                <a:ext uri="{FF2B5EF4-FFF2-40B4-BE49-F238E27FC236}">
                  <a16:creationId xmlns:a16="http://schemas.microsoft.com/office/drawing/2014/main" id="{4FCC2C55-F676-C30F-5813-89E0B713A93F}"/>
                </a:ext>
              </a:extLst>
            </p:cNvPr>
            <p:cNvSpPr/>
            <p:nvPr/>
          </p:nvSpPr>
          <p:spPr>
            <a:xfrm>
              <a:off x="5365104" y="2256702"/>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val f2"/>
                <a:gd name="f22" fmla="val f3"/>
                <a:gd name="f23" fmla="val f4"/>
                <a:gd name="f24" fmla="+- f23 0 f21"/>
                <a:gd name="f25" fmla="+- f22 0 f21"/>
                <a:gd name="f26" fmla="*/ f25 1 2679"/>
                <a:gd name="f27" fmla="*/ f24 1 138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76" name="Google Shape;10357;p74">
              <a:extLst>
                <a:ext uri="{FF2B5EF4-FFF2-40B4-BE49-F238E27FC236}">
                  <a16:creationId xmlns:a16="http://schemas.microsoft.com/office/drawing/2014/main" id="{DE44BDBF-6496-1541-1975-1FF689EA09B3}"/>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val f2"/>
                <a:gd name="f61" fmla="val f3"/>
                <a:gd name="f62" fmla="val f4"/>
                <a:gd name="f63" fmla="+- f62 0 f60"/>
                <a:gd name="f64" fmla="+- f61 0 f60"/>
                <a:gd name="f65" fmla="*/ f64 1 3813"/>
                <a:gd name="f66" fmla="*/ f63 1 3479"/>
                <a:gd name="f67" fmla="*/ f60 1 f65"/>
                <a:gd name="f68" fmla="*/ f61 1 f65"/>
                <a:gd name="f69" fmla="*/ f60 1 f66"/>
                <a:gd name="f70" fmla="*/ f62 1 f66"/>
                <a:gd name="f71" fmla="*/ f67 f58 1"/>
                <a:gd name="f72" fmla="*/ f68 f58 1"/>
                <a:gd name="f73" fmla="*/ f70 f59 1"/>
                <a:gd name="f74" fmla="*/ f69 f59 1"/>
              </a:gdLst>
              <a:ahLst/>
              <a:cxnLst>
                <a:cxn ang="3cd4">
                  <a:pos x="hc" y="t"/>
                </a:cxn>
                <a:cxn ang="0">
                  <a:pos x="r" y="vc"/>
                </a:cxn>
                <a:cxn ang="cd4">
                  <a:pos x="hc" y="b"/>
                </a:cxn>
                <a:cxn ang="cd2">
                  <a:pos x="l" y="vc"/>
                </a:cxn>
              </a:cxnLst>
              <a:rect l="f71" t="f74" r="f72" b="f73"/>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77" name="Google Shape;10358;p74">
              <a:extLst>
                <a:ext uri="{FF2B5EF4-FFF2-40B4-BE49-F238E27FC236}">
                  <a16:creationId xmlns:a16="http://schemas.microsoft.com/office/drawing/2014/main" id="{2B7C10AB-2251-2333-2543-CE0B53CD4063}"/>
                </a:ext>
              </a:extLst>
            </p:cNvPr>
            <p:cNvSpPr/>
            <p:nvPr/>
          </p:nvSpPr>
          <p:spPr>
            <a:xfrm>
              <a:off x="5183294"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val f2"/>
                <a:gd name="f58" fmla="val f3"/>
                <a:gd name="f59" fmla="val f4"/>
                <a:gd name="f60" fmla="+- f59 0 f57"/>
                <a:gd name="f61" fmla="+- f58 0 f57"/>
                <a:gd name="f62" fmla="*/ f61 1 3813"/>
                <a:gd name="f63" fmla="*/ f60 1 349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78" name="Google Shape;10390;p74">
            <a:extLst>
              <a:ext uri="{FF2B5EF4-FFF2-40B4-BE49-F238E27FC236}">
                <a16:creationId xmlns:a16="http://schemas.microsoft.com/office/drawing/2014/main" id="{E0BEF481-0BF2-6ED3-83AF-C8E22D3D7684}"/>
              </a:ext>
            </a:extLst>
          </p:cNvPr>
          <p:cNvGrpSpPr/>
          <p:nvPr/>
        </p:nvGrpSpPr>
        <p:grpSpPr>
          <a:xfrm>
            <a:off x="2546237" y="2407668"/>
            <a:ext cx="628705" cy="670072"/>
            <a:chOff x="3128875" y="2001694"/>
            <a:chExt cx="471529" cy="502554"/>
          </a:xfrm>
          <a:solidFill>
            <a:srgbClr val="F28B35"/>
          </a:solidFill>
        </p:grpSpPr>
        <p:sp>
          <p:nvSpPr>
            <p:cNvPr id="179" name="Google Shape;10391;p74">
              <a:extLst>
                <a:ext uri="{FF2B5EF4-FFF2-40B4-BE49-F238E27FC236}">
                  <a16:creationId xmlns:a16="http://schemas.microsoft.com/office/drawing/2014/main" id="{0C8CB84B-800E-4E01-5FF4-5FB49A57C938}"/>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val f2"/>
                <a:gd name="f15" fmla="val f3"/>
                <a:gd name="f16" fmla="val f4"/>
                <a:gd name="f17" fmla="+- f16 0 f14"/>
                <a:gd name="f18" fmla="+- f15 0 f14"/>
                <a:gd name="f19" fmla="*/ f18 1 2774"/>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80" name="Google Shape;10392;p74">
              <a:extLst>
                <a:ext uri="{FF2B5EF4-FFF2-40B4-BE49-F238E27FC236}">
                  <a16:creationId xmlns:a16="http://schemas.microsoft.com/office/drawing/2014/main" id="{B6638EE3-F7EC-1A73-4092-4417DB24462A}"/>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val f2"/>
                <a:gd name="f13" fmla="val f3"/>
                <a:gd name="f14" fmla="val f4"/>
                <a:gd name="f15" fmla="+- f14 0 f12"/>
                <a:gd name="f16" fmla="+- f13 0 f12"/>
                <a:gd name="f17" fmla="*/ f16 1 3466"/>
                <a:gd name="f18" fmla="*/ f15 1 346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81" name="Google Shape;10393;p74">
              <a:extLst>
                <a:ext uri="{FF2B5EF4-FFF2-40B4-BE49-F238E27FC236}">
                  <a16:creationId xmlns:a16="http://schemas.microsoft.com/office/drawing/2014/main" id="{3062EB7C-340A-ECFB-5061-B1FF8E0A3CCD}"/>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82" name="Google Shape;10394;p74">
              <a:extLst>
                <a:ext uri="{FF2B5EF4-FFF2-40B4-BE49-F238E27FC236}">
                  <a16:creationId xmlns:a16="http://schemas.microsoft.com/office/drawing/2014/main" id="{122A78A3-C2CC-5BD0-7291-FFA346F77528}"/>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val f2"/>
                <a:gd name="f18" fmla="val f3"/>
                <a:gd name="f19" fmla="val f4"/>
                <a:gd name="f20" fmla="+- f19 0 f17"/>
                <a:gd name="f21" fmla="+- f18 0 f17"/>
                <a:gd name="f22" fmla="*/ f21 1 1671"/>
                <a:gd name="f23" fmla="*/ f20 1 100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83" name="Google Shape;10395;p74">
              <a:extLst>
                <a:ext uri="{FF2B5EF4-FFF2-40B4-BE49-F238E27FC236}">
                  <a16:creationId xmlns:a16="http://schemas.microsoft.com/office/drawing/2014/main" id="{1C85C88F-68D8-A679-8D64-466D6484960D}"/>
                </a:ext>
              </a:extLst>
            </p:cNvPr>
            <p:cNvSpPr/>
            <p:nvPr/>
          </p:nvSpPr>
          <p:spPr>
            <a:xfrm>
              <a:off x="3239207" y="2322429"/>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val f2"/>
                <a:gd name="f19" fmla="val f3"/>
                <a:gd name="f20" fmla="val f4"/>
                <a:gd name="f21" fmla="+- f20 0 f18"/>
                <a:gd name="f22" fmla="+- f19 0 f18"/>
                <a:gd name="f23" fmla="*/ f22 1 2805"/>
                <a:gd name="f24" fmla="*/ f21 1 4254"/>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84" name="Google Shape;10396;p74">
              <a:extLst>
                <a:ext uri="{FF2B5EF4-FFF2-40B4-BE49-F238E27FC236}">
                  <a16:creationId xmlns:a16="http://schemas.microsoft.com/office/drawing/2014/main" id="{5E6C24D4-2CD5-F59D-B1A6-773553FFF79A}"/>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val f2"/>
                <a:gd name="f22" fmla="val f3"/>
                <a:gd name="f23" fmla="val f4"/>
                <a:gd name="f24" fmla="+- f23 0 f21"/>
                <a:gd name="f25" fmla="+- f22 0 f21"/>
                <a:gd name="f26" fmla="*/ f25 1 2805"/>
                <a:gd name="f27" fmla="*/ f24 1 42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85" name="Google Shape;10397;p74">
              <a:extLst>
                <a:ext uri="{FF2B5EF4-FFF2-40B4-BE49-F238E27FC236}">
                  <a16:creationId xmlns:a16="http://schemas.microsoft.com/office/drawing/2014/main" id="{EC8174E3-E575-8E54-A7AF-693F9CEF6D8D}"/>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val f2"/>
                <a:gd name="f51" fmla="val f3"/>
                <a:gd name="f52" fmla="val f4"/>
                <a:gd name="f53" fmla="+- f52 0 f50"/>
                <a:gd name="f54" fmla="+- f51 0 f50"/>
                <a:gd name="f55" fmla="*/ f54 1 5514"/>
                <a:gd name="f56" fmla="*/ f53 1 4348"/>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86" name="Google Shape;10398;p74">
              <a:extLst>
                <a:ext uri="{FF2B5EF4-FFF2-40B4-BE49-F238E27FC236}">
                  <a16:creationId xmlns:a16="http://schemas.microsoft.com/office/drawing/2014/main" id="{A15BBB54-8E0C-E208-87BE-4C32EE127434}"/>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val f2"/>
                <a:gd name="f54" fmla="val f3"/>
                <a:gd name="f55" fmla="val f4"/>
                <a:gd name="f56" fmla="+- f55 0 f53"/>
                <a:gd name="f57" fmla="+- f54 0 f53"/>
                <a:gd name="f58" fmla="*/ f57 1 5451"/>
                <a:gd name="f59" fmla="*/ f56 1 4349"/>
                <a:gd name="f60" fmla="*/ f53 1 f58"/>
                <a:gd name="f61" fmla="*/ f54 1 f58"/>
                <a:gd name="f62" fmla="*/ f53 1 f59"/>
                <a:gd name="f63" fmla="*/ f55 1 f59"/>
                <a:gd name="f64" fmla="*/ f60 f51 1"/>
                <a:gd name="f65" fmla="*/ f61 f51 1"/>
                <a:gd name="f66" fmla="*/ f63 f52 1"/>
                <a:gd name="f67" fmla="*/ f62 f52 1"/>
              </a:gdLst>
              <a:ahLst/>
              <a:cxnLst>
                <a:cxn ang="3cd4">
                  <a:pos x="hc" y="t"/>
                </a:cxn>
                <a:cxn ang="0">
                  <a:pos x="r" y="vc"/>
                </a:cxn>
                <a:cxn ang="cd4">
                  <a:pos x="hc" y="b"/>
                </a:cxn>
                <a:cxn ang="cd2">
                  <a:pos x="l" y="vc"/>
                </a:cxn>
              </a:cxnLst>
              <a:rect l="f64" t="f67" r="f65" b="f66"/>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87" name="Google Shape;10412;p74">
            <a:extLst>
              <a:ext uri="{FF2B5EF4-FFF2-40B4-BE49-F238E27FC236}">
                <a16:creationId xmlns:a16="http://schemas.microsoft.com/office/drawing/2014/main" id="{207C943F-D9BB-97BE-3886-89D7ABAD6E5B}"/>
              </a:ext>
            </a:extLst>
          </p:cNvPr>
          <p:cNvGrpSpPr/>
          <p:nvPr/>
        </p:nvGrpSpPr>
        <p:grpSpPr>
          <a:xfrm>
            <a:off x="6234132" y="2392624"/>
            <a:ext cx="588592" cy="667280"/>
            <a:chOff x="5894798" y="1990411"/>
            <a:chExt cx="441444" cy="500460"/>
          </a:xfrm>
          <a:solidFill>
            <a:srgbClr val="F28B35"/>
          </a:solidFill>
        </p:grpSpPr>
        <p:sp>
          <p:nvSpPr>
            <p:cNvPr id="188" name="Google Shape;10413;p74">
              <a:extLst>
                <a:ext uri="{FF2B5EF4-FFF2-40B4-BE49-F238E27FC236}">
                  <a16:creationId xmlns:a16="http://schemas.microsoft.com/office/drawing/2014/main" id="{9DC986DA-10F9-6AA8-EC02-A1FF987FFC4F}"/>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val f2"/>
                <a:gd name="f15" fmla="val f3"/>
                <a:gd name="f16" fmla="val f4"/>
                <a:gd name="f17" fmla="+- f16 0 f14"/>
                <a:gd name="f18" fmla="+- f15 0 f14"/>
                <a:gd name="f19" fmla="*/ f18 1 694"/>
                <a:gd name="f20" fmla="*/ f17 1 176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89" name="Google Shape;10414;p74">
              <a:extLst>
                <a:ext uri="{FF2B5EF4-FFF2-40B4-BE49-F238E27FC236}">
                  <a16:creationId xmlns:a16="http://schemas.microsoft.com/office/drawing/2014/main" id="{8060AFDD-57F7-FD2E-92E1-307E9BE871EF}"/>
                </a:ext>
              </a:extLst>
            </p:cNvPr>
            <p:cNvSpPr/>
            <p:nvPr/>
          </p:nvSpPr>
          <p:spPr>
            <a:xfrm>
              <a:off x="6198287"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val f2"/>
                <a:gd name="f34" fmla="val f3"/>
                <a:gd name="f35" fmla="val f4"/>
                <a:gd name="f36" fmla="+- f35 0 f33"/>
                <a:gd name="f37" fmla="+- f34 0 f33"/>
                <a:gd name="f38" fmla="*/ f37 1 1418"/>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90" name="Google Shape;10415;p74">
              <a:extLst>
                <a:ext uri="{FF2B5EF4-FFF2-40B4-BE49-F238E27FC236}">
                  <a16:creationId xmlns:a16="http://schemas.microsoft.com/office/drawing/2014/main" id="{A3CD5DC7-B9CA-FA67-6308-EA7C229E1A6E}"/>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val f2"/>
                <a:gd name="f16" fmla="val f3"/>
                <a:gd name="f17" fmla="val f4"/>
                <a:gd name="f18" fmla="+- f17 0 f15"/>
                <a:gd name="f19" fmla="+- f16 0 f15"/>
                <a:gd name="f20" fmla="*/ f19 1 1419"/>
                <a:gd name="f21" fmla="*/ f18 1 726"/>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91" name="Google Shape;10416;p74">
              <a:extLst>
                <a:ext uri="{FF2B5EF4-FFF2-40B4-BE49-F238E27FC236}">
                  <a16:creationId xmlns:a16="http://schemas.microsoft.com/office/drawing/2014/main" id="{959FB98B-4142-C1CA-4B07-3CF0B78F85A6}"/>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val f2"/>
                <a:gd name="f14" fmla="val f3"/>
                <a:gd name="f15" fmla="val f4"/>
                <a:gd name="f16" fmla="+- f15 0 f13"/>
                <a:gd name="f17" fmla="+- f14 0 f13"/>
                <a:gd name="f18" fmla="*/ f17 1 1419"/>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92" name="Google Shape;10417;p74">
              <a:extLst>
                <a:ext uri="{FF2B5EF4-FFF2-40B4-BE49-F238E27FC236}">
                  <a16:creationId xmlns:a16="http://schemas.microsoft.com/office/drawing/2014/main" id="{8785E938-9AA3-6F94-F95B-A1D37D2A0BD0}"/>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val f2"/>
                <a:gd name="f34" fmla="val f3"/>
                <a:gd name="f35" fmla="val f4"/>
                <a:gd name="f36" fmla="+- f35 0 f33"/>
                <a:gd name="f37" fmla="+- f34 0 f33"/>
                <a:gd name="f38" fmla="*/ f37 1 1419"/>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93" name="Google Shape;10418;p74">
              <a:extLst>
                <a:ext uri="{FF2B5EF4-FFF2-40B4-BE49-F238E27FC236}">
                  <a16:creationId xmlns:a16="http://schemas.microsoft.com/office/drawing/2014/main" id="{3FD84E38-EAAF-ECE4-9B4B-88FDF05ABF6D}"/>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val f2"/>
                <a:gd name="f39" fmla="val f3"/>
                <a:gd name="f40" fmla="val f4"/>
                <a:gd name="f41" fmla="+- f40 0 f38"/>
                <a:gd name="f42" fmla="+- f39 0 f38"/>
                <a:gd name="f43" fmla="*/ f42 1 1482"/>
                <a:gd name="f44" fmla="*/ f41 1 103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94" name="Google Shape;10419;p74">
              <a:extLst>
                <a:ext uri="{FF2B5EF4-FFF2-40B4-BE49-F238E27FC236}">
                  <a16:creationId xmlns:a16="http://schemas.microsoft.com/office/drawing/2014/main" id="{E58CCBF2-BBBE-94C7-4398-5E21209EBAA7}"/>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val f2"/>
                <a:gd name="f36" fmla="val f3"/>
                <a:gd name="f37" fmla="val f4"/>
                <a:gd name="f38" fmla="+- f37 0 f35"/>
                <a:gd name="f39" fmla="+- f36 0 f35"/>
                <a:gd name="f40" fmla="*/ f39 1 1481"/>
                <a:gd name="f41" fmla="*/ f38 1 1072"/>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95" name="Google Shape;10420;p74">
              <a:extLst>
                <a:ext uri="{FF2B5EF4-FFF2-40B4-BE49-F238E27FC236}">
                  <a16:creationId xmlns:a16="http://schemas.microsoft.com/office/drawing/2014/main" id="{A28E320A-4712-1B60-697E-B124B070A8B3}"/>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val f2"/>
                <a:gd name="f93" fmla="val f3"/>
                <a:gd name="f94" fmla="val f4"/>
                <a:gd name="f95" fmla="+- f94 0 f92"/>
                <a:gd name="f96" fmla="+- f93 0 f92"/>
                <a:gd name="f97" fmla="*/ f96 1 7089"/>
                <a:gd name="f98" fmla="*/ f95 1 9750"/>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96" name="Google Shape;10478;p74">
            <a:extLst>
              <a:ext uri="{FF2B5EF4-FFF2-40B4-BE49-F238E27FC236}">
                <a16:creationId xmlns:a16="http://schemas.microsoft.com/office/drawing/2014/main" id="{09F2D4EE-F98A-A0F4-7C60-0A3C2EBAF0DA}"/>
              </a:ext>
            </a:extLst>
          </p:cNvPr>
          <p:cNvGrpSpPr/>
          <p:nvPr/>
        </p:nvGrpSpPr>
        <p:grpSpPr>
          <a:xfrm>
            <a:off x="6976869" y="2392404"/>
            <a:ext cx="638739" cy="668243"/>
            <a:chOff x="6451850" y="1990246"/>
            <a:chExt cx="479054" cy="501182"/>
          </a:xfrm>
          <a:solidFill>
            <a:srgbClr val="F28B35"/>
          </a:solidFill>
        </p:grpSpPr>
        <p:sp>
          <p:nvSpPr>
            <p:cNvPr id="197" name="Google Shape;10479;p74">
              <a:extLst>
                <a:ext uri="{FF2B5EF4-FFF2-40B4-BE49-F238E27FC236}">
                  <a16:creationId xmlns:a16="http://schemas.microsoft.com/office/drawing/2014/main" id="{7E3A64E1-13D9-BDA1-FA52-FEE440608B86}"/>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val f2"/>
                <a:gd name="f58" fmla="val f3"/>
                <a:gd name="f59" fmla="val f4"/>
                <a:gd name="f60" fmla="+- f59 0 f57"/>
                <a:gd name="f61" fmla="+- f58 0 f57"/>
                <a:gd name="f62" fmla="*/ f61 1 5483"/>
                <a:gd name="f63" fmla="*/ f60 1 58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98" name="Google Shape;10480;p74">
              <a:extLst>
                <a:ext uri="{FF2B5EF4-FFF2-40B4-BE49-F238E27FC236}">
                  <a16:creationId xmlns:a16="http://schemas.microsoft.com/office/drawing/2014/main" id="{97889578-B73D-BA95-D24F-1255724C28EB}"/>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val f2"/>
                <a:gd name="f65" fmla="val f3"/>
                <a:gd name="f66" fmla="val f4"/>
                <a:gd name="f67" fmla="+- f66 0 f64"/>
                <a:gd name="f68" fmla="+- f65 0 f64"/>
                <a:gd name="f69" fmla="*/ f68 1 5829"/>
                <a:gd name="f70" fmla="*/ f67 1 5356"/>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99" name="Google Shape;10481;p74">
              <a:extLst>
                <a:ext uri="{FF2B5EF4-FFF2-40B4-BE49-F238E27FC236}">
                  <a16:creationId xmlns:a16="http://schemas.microsoft.com/office/drawing/2014/main" id="{2D6D075D-271F-F463-848D-D979EEE1D4E1}"/>
                </a:ext>
              </a:extLst>
            </p:cNvPr>
            <p:cNvSpPr/>
            <p:nvPr/>
          </p:nvSpPr>
          <p:spPr>
            <a:xfrm>
              <a:off x="6712674"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val f2"/>
                <a:gd name="f58" fmla="val f3"/>
                <a:gd name="f59" fmla="val f4"/>
                <a:gd name="f60" fmla="+- f59 0 f57"/>
                <a:gd name="f61" fmla="+- f58 0 f57"/>
                <a:gd name="f62" fmla="*/ f61 1 5483"/>
                <a:gd name="f63" fmla="*/ f60 1 5829"/>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00" name="Google Shape;10482;p74">
              <a:extLst>
                <a:ext uri="{FF2B5EF4-FFF2-40B4-BE49-F238E27FC236}">
                  <a16:creationId xmlns:a16="http://schemas.microsoft.com/office/drawing/2014/main" id="{6995B55E-F091-1DC2-CBE3-4DC11A270827}"/>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val f2"/>
                <a:gd name="f65" fmla="val f3"/>
                <a:gd name="f66" fmla="val f4"/>
                <a:gd name="f67" fmla="+- f66 0 f64"/>
                <a:gd name="f68" fmla="+- f65 0 f64"/>
                <a:gd name="f69" fmla="*/ f68 1 5892"/>
                <a:gd name="f70" fmla="*/ f67 1 538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201" name="Google Shape;10101;p74">
            <a:extLst>
              <a:ext uri="{FF2B5EF4-FFF2-40B4-BE49-F238E27FC236}">
                <a16:creationId xmlns:a16="http://schemas.microsoft.com/office/drawing/2014/main" id="{627F389E-0E42-E782-EF16-4E18CBB8B07E}"/>
              </a:ext>
            </a:extLst>
          </p:cNvPr>
          <p:cNvGrpSpPr/>
          <p:nvPr/>
        </p:nvGrpSpPr>
        <p:grpSpPr>
          <a:xfrm>
            <a:off x="9758997" y="5294090"/>
            <a:ext cx="437229" cy="432205"/>
            <a:chOff x="8538447" y="4166509"/>
            <a:chExt cx="327922" cy="324154"/>
          </a:xfrm>
          <a:solidFill>
            <a:srgbClr val="F28B35"/>
          </a:solidFill>
        </p:grpSpPr>
        <p:sp>
          <p:nvSpPr>
            <p:cNvPr id="202" name="Google Shape;10102;p74">
              <a:extLst>
                <a:ext uri="{FF2B5EF4-FFF2-40B4-BE49-F238E27FC236}">
                  <a16:creationId xmlns:a16="http://schemas.microsoft.com/office/drawing/2014/main" id="{BE0DA942-5DB3-65B3-5E4F-EAE14DF934D0}"/>
                </a:ext>
              </a:extLst>
            </p:cNvPr>
            <p:cNvSpPr/>
            <p:nvPr/>
          </p:nvSpPr>
          <p:spPr>
            <a:xfrm>
              <a:off x="8643786" y="4252517"/>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val f2"/>
                <a:gd name="f69" fmla="val f3"/>
                <a:gd name="f70" fmla="val f4"/>
                <a:gd name="f71" fmla="+- f70 0 f68"/>
                <a:gd name="f72" fmla="+- f69 0 f68"/>
                <a:gd name="f73" fmla="*/ f72 1 8255"/>
                <a:gd name="f74" fmla="*/ f71 1 8287"/>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03" name="Google Shape;10103;p74">
              <a:extLst>
                <a:ext uri="{FF2B5EF4-FFF2-40B4-BE49-F238E27FC236}">
                  <a16:creationId xmlns:a16="http://schemas.microsoft.com/office/drawing/2014/main" id="{B202A950-1B61-3665-C645-CEA68582E425}"/>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val f2"/>
                <a:gd name="f16" fmla="val f3"/>
                <a:gd name="f17" fmla="val f4"/>
                <a:gd name="f18" fmla="+- f17 0 f15"/>
                <a:gd name="f19" fmla="+- f16 0 f15"/>
                <a:gd name="f20" fmla="*/ f19 1 6396"/>
                <a:gd name="f21" fmla="*/ f18 1 29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04" name="Google Shape;10104;p74">
              <a:extLst>
                <a:ext uri="{FF2B5EF4-FFF2-40B4-BE49-F238E27FC236}">
                  <a16:creationId xmlns:a16="http://schemas.microsoft.com/office/drawing/2014/main" id="{7CD6E7EA-9238-CD4D-652E-F4064AF670A8}"/>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val f2"/>
                <a:gd name="f36" fmla="val f3"/>
                <a:gd name="f37" fmla="val f4"/>
                <a:gd name="f38" fmla="+- f37 0 f35"/>
                <a:gd name="f39" fmla="+- f36 0 f35"/>
                <a:gd name="f40" fmla="*/ f39 1 4411"/>
                <a:gd name="f41" fmla="*/ f38 1 2395"/>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05" name="Google Shape;10105;p74">
              <a:extLst>
                <a:ext uri="{FF2B5EF4-FFF2-40B4-BE49-F238E27FC236}">
                  <a16:creationId xmlns:a16="http://schemas.microsoft.com/office/drawing/2014/main" id="{23F00AA8-DFA7-2668-1254-F967C2E32EFC}"/>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val f2"/>
                <a:gd name="f28" fmla="val f3"/>
                <a:gd name="f29" fmla="val f4"/>
                <a:gd name="f30" fmla="+- f29 0 f27"/>
                <a:gd name="f31" fmla="+- f28 0 f27"/>
                <a:gd name="f32" fmla="*/ f31 1 4254"/>
                <a:gd name="f33" fmla="*/ f30 1 239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06" name="Google Shape;10106;p74">
              <a:extLst>
                <a:ext uri="{FF2B5EF4-FFF2-40B4-BE49-F238E27FC236}">
                  <a16:creationId xmlns:a16="http://schemas.microsoft.com/office/drawing/2014/main" id="{48F9F7A2-58F3-7F5E-40BC-6B4ACD20A442}"/>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val f2"/>
                <a:gd name="f37" fmla="val f3"/>
                <a:gd name="f38" fmla="val f4"/>
                <a:gd name="f39" fmla="+- f38 0 f36"/>
                <a:gd name="f40" fmla="+- f37 0 f36"/>
                <a:gd name="f41" fmla="*/ f40 1 3120"/>
                <a:gd name="f42" fmla="*/ f39 1 242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207" name="Google Shape;10125;p74">
            <a:extLst>
              <a:ext uri="{FF2B5EF4-FFF2-40B4-BE49-F238E27FC236}">
                <a16:creationId xmlns:a16="http://schemas.microsoft.com/office/drawing/2014/main" id="{D0F51A8F-92A6-5496-FD99-604737840213}"/>
              </a:ext>
            </a:extLst>
          </p:cNvPr>
          <p:cNvGrpSpPr/>
          <p:nvPr/>
        </p:nvGrpSpPr>
        <p:grpSpPr>
          <a:xfrm>
            <a:off x="8787784" y="1490931"/>
            <a:ext cx="594005" cy="634689"/>
            <a:chOff x="7810036" y="1314139"/>
            <a:chExt cx="445504" cy="476017"/>
          </a:xfrm>
          <a:solidFill>
            <a:srgbClr val="F28B35"/>
          </a:solidFill>
        </p:grpSpPr>
        <p:sp>
          <p:nvSpPr>
            <p:cNvPr id="208" name="Google Shape;10126;p74">
              <a:extLst>
                <a:ext uri="{FF2B5EF4-FFF2-40B4-BE49-F238E27FC236}">
                  <a16:creationId xmlns:a16="http://schemas.microsoft.com/office/drawing/2014/main" id="{F8AD469E-C683-D0A1-15D7-6DE82FA35E7A}"/>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val f2"/>
                <a:gd name="f29" fmla="val f3"/>
                <a:gd name="f30" fmla="val f4"/>
                <a:gd name="f31" fmla="+- f30 0 f28"/>
                <a:gd name="f32" fmla="+- f29 0 f28"/>
                <a:gd name="f33" fmla="*/ f32 1 7436"/>
                <a:gd name="f34" fmla="*/ f31 1 5766"/>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09" name="Google Shape;10127;p74">
              <a:extLst>
                <a:ext uri="{FF2B5EF4-FFF2-40B4-BE49-F238E27FC236}">
                  <a16:creationId xmlns:a16="http://schemas.microsoft.com/office/drawing/2014/main" id="{288A8D2E-B6F1-87B8-7CEF-F77B1419779C}"/>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val f2"/>
                <a:gd name="f46" fmla="val f3"/>
                <a:gd name="f47" fmla="val f4"/>
                <a:gd name="f48" fmla="+- f47 0 f45"/>
                <a:gd name="f49" fmla="+- f46 0 f45"/>
                <a:gd name="f50" fmla="*/ f49 1 12634"/>
                <a:gd name="f51" fmla="*/ f48 1 6113"/>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10" name="Google Shape;10128;p74">
              <a:extLst>
                <a:ext uri="{FF2B5EF4-FFF2-40B4-BE49-F238E27FC236}">
                  <a16:creationId xmlns:a16="http://schemas.microsoft.com/office/drawing/2014/main" id="{FFAE6176-975C-7420-B495-FFF7C974496A}"/>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val f2"/>
                <a:gd name="f31" fmla="val f3"/>
                <a:gd name="f32" fmla="val f4"/>
                <a:gd name="f33" fmla="+- f32 0 f30"/>
                <a:gd name="f34" fmla="+- f31 0 f30"/>
                <a:gd name="f35" fmla="*/ f34 1 4695"/>
                <a:gd name="f36" fmla="*/ f33 1 412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sp>
        <p:nvSpPr>
          <p:cNvPr id="211" name="Text Placeholder 1">
            <a:extLst>
              <a:ext uri="{FF2B5EF4-FFF2-40B4-BE49-F238E27FC236}">
                <a16:creationId xmlns:a16="http://schemas.microsoft.com/office/drawing/2014/main" id="{53C31407-9C9A-A937-4454-E493557AFA32}"/>
              </a:ext>
            </a:extLst>
          </p:cNvPr>
          <p:cNvSpPr txBox="1">
            <a:spLocks/>
          </p:cNvSpPr>
          <p:nvPr/>
        </p:nvSpPr>
        <p:spPr>
          <a:xfrm>
            <a:off x="1688244" y="446118"/>
            <a:ext cx="9221600"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latin typeface="Arial"/>
                <a:cs typeface="B Nazanin" panose="00000700000000000000" pitchFamily="2" charset="-78"/>
              </a:rPr>
              <a:t>مجموعه آیکون های کاملاً قابل ویرایش: </a:t>
            </a:r>
            <a:r>
              <a:rPr lang="en-US" sz="4800" dirty="0">
                <a:latin typeface="Arial"/>
                <a:cs typeface="B Nazanin" panose="00000700000000000000" pitchFamily="2" charset="-78"/>
              </a:rPr>
              <a:t>B</a:t>
            </a:r>
          </a:p>
        </p:txBody>
      </p:sp>
    </p:spTree>
    <p:extLst>
      <p:ext uri="{BB962C8B-B14F-4D97-AF65-F5344CB8AC3E}">
        <p14:creationId xmlns:p14="http://schemas.microsoft.com/office/powerpoint/2010/main" val="21351726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68">
            <a:extLst>
              <a:ext uri="{FF2B5EF4-FFF2-40B4-BE49-F238E27FC236}">
                <a16:creationId xmlns:a16="http://schemas.microsoft.com/office/drawing/2014/main" id="{0AD77B0B-062D-EE53-1F0D-2D38E485C490}"/>
              </a:ext>
            </a:extLst>
          </p:cNvPr>
          <p:cNvSpPr/>
          <p:nvPr/>
        </p:nvSpPr>
        <p:spPr>
          <a:xfrm rot="10799991">
            <a:off x="6884533" y="4260466"/>
            <a:ext cx="249704" cy="777641"/>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val f2"/>
              <a:gd name="f71" fmla="val f3"/>
              <a:gd name="f72" fmla="val f4"/>
              <a:gd name="f73" fmla="+- f72 0 f70"/>
              <a:gd name="f74" fmla="+- f71 0 f70"/>
              <a:gd name="f75" fmla="*/ f74 1 1040400"/>
              <a:gd name="f76" fmla="*/ f73 1 3240000"/>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rgbClr val="F28B35"/>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3" name="Rectangle 9">
            <a:extLst>
              <a:ext uri="{FF2B5EF4-FFF2-40B4-BE49-F238E27FC236}">
                <a16:creationId xmlns:a16="http://schemas.microsoft.com/office/drawing/2014/main" id="{8A44671E-3D4B-38A8-0907-C5E94A773301}"/>
              </a:ext>
            </a:extLst>
          </p:cNvPr>
          <p:cNvSpPr/>
          <p:nvPr/>
        </p:nvSpPr>
        <p:spPr>
          <a:xfrm>
            <a:off x="7522201" y="4350246"/>
            <a:ext cx="599053" cy="598077"/>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val f2"/>
              <a:gd name="f37" fmla="val f3"/>
              <a:gd name="f38" fmla="val f4"/>
              <a:gd name="f39" fmla="+- f38 0 f36"/>
              <a:gd name="f40" fmla="+- f37 0 f36"/>
              <a:gd name="f41" fmla="*/ f40 1 3228210"/>
              <a:gd name="f42" fmla="*/ f39 1 322296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rgbClr val="F28B35"/>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4" name="Freeform 18">
            <a:extLst>
              <a:ext uri="{FF2B5EF4-FFF2-40B4-BE49-F238E27FC236}">
                <a16:creationId xmlns:a16="http://schemas.microsoft.com/office/drawing/2014/main" id="{9DC1AB82-AAF1-3A42-9CB0-C7208CE664D0}"/>
              </a:ext>
            </a:extLst>
          </p:cNvPr>
          <p:cNvSpPr/>
          <p:nvPr/>
        </p:nvSpPr>
        <p:spPr>
          <a:xfrm>
            <a:off x="9411011" y="4415839"/>
            <a:ext cx="578521" cy="466916"/>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val f2"/>
              <a:gd name="f197" fmla="val f3"/>
              <a:gd name="f198" fmla="val f4"/>
              <a:gd name="f199" fmla="+- f198 0 f196"/>
              <a:gd name="f200" fmla="+- f197 0 f196"/>
              <a:gd name="f201" fmla="*/ f200 1 3307788"/>
              <a:gd name="f202" fmla="*/ f199 1 2669631"/>
              <a:gd name="f203" fmla="*/ f196 1 f201"/>
              <a:gd name="f204" fmla="*/ f197 1 f201"/>
              <a:gd name="f205" fmla="*/ f196 1 f202"/>
              <a:gd name="f206" fmla="*/ f198 1 f202"/>
              <a:gd name="f207" fmla="*/ f203 f194 1"/>
              <a:gd name="f208" fmla="*/ f204 f194 1"/>
              <a:gd name="f209" fmla="*/ f206 f195 1"/>
              <a:gd name="f210" fmla="*/ f205 f195 1"/>
            </a:gdLst>
            <a:ahLst/>
            <a:cxnLst>
              <a:cxn ang="3cd4">
                <a:pos x="hc" y="t"/>
              </a:cxn>
              <a:cxn ang="0">
                <a:pos x="r" y="vc"/>
              </a:cxn>
              <a:cxn ang="cd4">
                <a:pos x="hc" y="b"/>
              </a:cxn>
              <a:cxn ang="cd2">
                <a:pos x="l" y="vc"/>
              </a:cxn>
            </a:cxnLst>
            <a:rect l="f207" t="f210" r="f208" b="f209"/>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rgbClr val="F28B35"/>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5" name="Rounded Rectangle 25">
            <a:extLst>
              <a:ext uri="{FF2B5EF4-FFF2-40B4-BE49-F238E27FC236}">
                <a16:creationId xmlns:a16="http://schemas.microsoft.com/office/drawing/2014/main" id="{BAF86FA7-2CBD-3228-582D-32AEE7BE2607}"/>
              </a:ext>
            </a:extLst>
          </p:cNvPr>
          <p:cNvSpPr/>
          <p:nvPr/>
        </p:nvSpPr>
        <p:spPr>
          <a:xfrm>
            <a:off x="9469568" y="5617251"/>
            <a:ext cx="664121" cy="486704"/>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val f2"/>
              <a:gd name="f89" fmla="val f3"/>
              <a:gd name="f90" fmla="val f4"/>
              <a:gd name="f91" fmla="+- f90 0 f88"/>
              <a:gd name="f92" fmla="+- f89 0 f88"/>
              <a:gd name="f93" fmla="*/ f92 1 3248842"/>
              <a:gd name="f94" fmla="*/ f91 1 2380886"/>
              <a:gd name="f95" fmla="*/ f88 1 f93"/>
              <a:gd name="f96" fmla="*/ f89 1 f93"/>
              <a:gd name="f97" fmla="*/ f88 1 f94"/>
              <a:gd name="f98" fmla="*/ f90 1 f94"/>
              <a:gd name="f99" fmla="*/ f95 f86 1"/>
              <a:gd name="f100" fmla="*/ f96 f86 1"/>
              <a:gd name="f101" fmla="*/ f98 f87 1"/>
              <a:gd name="f102" fmla="*/ f97 f87 1"/>
            </a:gdLst>
            <a:ahLst/>
            <a:cxnLst>
              <a:cxn ang="3cd4">
                <a:pos x="hc" y="t"/>
              </a:cxn>
              <a:cxn ang="0">
                <a:pos x="r" y="vc"/>
              </a:cxn>
              <a:cxn ang="cd4">
                <a:pos x="hc" y="b"/>
              </a:cxn>
              <a:cxn ang="cd2">
                <a:pos x="l" y="vc"/>
              </a:cxn>
            </a:cxnLst>
            <a:rect l="f99" t="f102" r="f100" b="f101"/>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rgbClr val="F28B35"/>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6" name="Donut 39">
            <a:extLst>
              <a:ext uri="{FF2B5EF4-FFF2-40B4-BE49-F238E27FC236}">
                <a16:creationId xmlns:a16="http://schemas.microsoft.com/office/drawing/2014/main" id="{A094268B-5281-9380-38FE-483B81BA1F94}"/>
              </a:ext>
            </a:extLst>
          </p:cNvPr>
          <p:cNvSpPr/>
          <p:nvPr/>
        </p:nvSpPr>
        <p:spPr>
          <a:xfrm>
            <a:off x="2675820" y="4323706"/>
            <a:ext cx="651175" cy="651175"/>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val f2"/>
              <a:gd name="f18" fmla="val f3"/>
              <a:gd name="f19" fmla="+- f18 0 f17"/>
              <a:gd name="f20" fmla="*/ f19 1 3240000"/>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rgbClr val="F28B35"/>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7" name="Chord 38">
            <a:extLst>
              <a:ext uri="{FF2B5EF4-FFF2-40B4-BE49-F238E27FC236}">
                <a16:creationId xmlns:a16="http://schemas.microsoft.com/office/drawing/2014/main" id="{0B3B3668-A732-4EB2-03A8-01FA3E1E385E}"/>
              </a:ext>
            </a:extLst>
          </p:cNvPr>
          <p:cNvSpPr/>
          <p:nvPr/>
        </p:nvSpPr>
        <p:spPr>
          <a:xfrm>
            <a:off x="5161718" y="5404245"/>
            <a:ext cx="548664" cy="705539"/>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val f2"/>
              <a:gd name="f116" fmla="val f3"/>
              <a:gd name="f117" fmla="val f4"/>
              <a:gd name="f118" fmla="+- f117 0 f115"/>
              <a:gd name="f119" fmla="+- f116 0 f115"/>
              <a:gd name="f120" fmla="*/ f119 1 2519554"/>
              <a:gd name="f121" fmla="*/ f118 1 3240000"/>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8" name="Oval 6">
            <a:extLst>
              <a:ext uri="{FF2B5EF4-FFF2-40B4-BE49-F238E27FC236}">
                <a16:creationId xmlns:a16="http://schemas.microsoft.com/office/drawing/2014/main" id="{AFDE13BE-937F-8BFC-5937-C8EA92365383}"/>
              </a:ext>
            </a:extLst>
          </p:cNvPr>
          <p:cNvSpPr/>
          <p:nvPr/>
        </p:nvSpPr>
        <p:spPr>
          <a:xfrm>
            <a:off x="5999164" y="5574617"/>
            <a:ext cx="574719" cy="568695"/>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val f2"/>
              <a:gd name="f135" fmla="val f3"/>
              <a:gd name="f136" fmla="val f4"/>
              <a:gd name="f137" fmla="+- f136 0 f134"/>
              <a:gd name="f138" fmla="+- f135 0 f134"/>
              <a:gd name="f139" fmla="*/ f138 1 3220460"/>
              <a:gd name="f140" fmla="*/ f137 1 3186731"/>
              <a:gd name="f141" fmla="*/ f134 1 f139"/>
              <a:gd name="f142" fmla="*/ f135 1 f139"/>
              <a:gd name="f143" fmla="*/ f134 1 f140"/>
              <a:gd name="f144" fmla="*/ f136 1 f140"/>
              <a:gd name="f145" fmla="*/ f141 f132 1"/>
              <a:gd name="f146" fmla="*/ f142 f132 1"/>
              <a:gd name="f147" fmla="*/ f144 f133 1"/>
              <a:gd name="f148" fmla="*/ f143 f133 1"/>
            </a:gdLst>
            <a:ahLst/>
            <a:cxnLst>
              <a:cxn ang="3cd4">
                <a:pos x="hc" y="t"/>
              </a:cxn>
              <a:cxn ang="0">
                <a:pos x="r" y="vc"/>
              </a:cxn>
              <a:cxn ang="cd4">
                <a:pos x="hc" y="b"/>
              </a:cxn>
              <a:cxn ang="cd2">
                <a:pos x="l" y="vc"/>
              </a:cxn>
            </a:cxnLst>
            <a:rect l="f145" t="f148" r="f146" b="f147"/>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9" name="Block Arc 25">
            <a:extLst>
              <a:ext uri="{FF2B5EF4-FFF2-40B4-BE49-F238E27FC236}">
                <a16:creationId xmlns:a16="http://schemas.microsoft.com/office/drawing/2014/main" id="{B7C705E0-412F-7C31-9A9F-C071842850AB}"/>
              </a:ext>
            </a:extLst>
          </p:cNvPr>
          <p:cNvSpPr/>
          <p:nvPr/>
        </p:nvSpPr>
        <p:spPr>
          <a:xfrm>
            <a:off x="3620725" y="5468691"/>
            <a:ext cx="395399" cy="571243"/>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val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val f2"/>
              <a:gd name="f69" fmla="val f3"/>
              <a:gd name="f70" fmla="val f4"/>
              <a:gd name="f71" fmla="+- f70 0 f68"/>
              <a:gd name="f72" fmla="+- f69 0 f68"/>
              <a:gd name="f73" fmla="*/ f72 1 2215656"/>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0" name="Block Arc 31">
            <a:extLst>
              <a:ext uri="{FF2B5EF4-FFF2-40B4-BE49-F238E27FC236}">
                <a16:creationId xmlns:a16="http://schemas.microsoft.com/office/drawing/2014/main" id="{B8BC1E63-DD69-D5D5-9185-3570F2DCCD31}"/>
              </a:ext>
            </a:extLst>
          </p:cNvPr>
          <p:cNvSpPr/>
          <p:nvPr/>
        </p:nvSpPr>
        <p:spPr>
          <a:xfrm>
            <a:off x="6845178" y="5510961"/>
            <a:ext cx="515880" cy="571243"/>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val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val f2"/>
              <a:gd name="f69" fmla="val f3"/>
              <a:gd name="f70" fmla="val f4"/>
              <a:gd name="f71" fmla="+- f70 0 f68"/>
              <a:gd name="f72" fmla="+- f69 0 f68"/>
              <a:gd name="f73" fmla="*/ f72 1 2890784"/>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1" name="Freeform 53">
            <a:extLst>
              <a:ext uri="{FF2B5EF4-FFF2-40B4-BE49-F238E27FC236}">
                <a16:creationId xmlns:a16="http://schemas.microsoft.com/office/drawing/2014/main" id="{ED1E09E2-1F0D-C200-61A9-BDF76C899444}"/>
              </a:ext>
            </a:extLst>
          </p:cNvPr>
          <p:cNvSpPr/>
          <p:nvPr/>
        </p:nvSpPr>
        <p:spPr>
          <a:xfrm>
            <a:off x="8572042" y="5546063"/>
            <a:ext cx="565331" cy="579644"/>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val -71458"/>
              <a:gd name="f40" fmla="val 102202"/>
              <a:gd name="f41" fmla="val 11167"/>
              <a:gd name="f42" fmla="val 5505"/>
              <a:gd name="f43" fmla="val 111065"/>
              <a:gd name="f44" fmla="val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val f5"/>
              <a:gd name="f64" fmla="val f6"/>
              <a:gd name="f65" fmla="val f7"/>
              <a:gd name="f66" fmla="*/ f60 f0 1"/>
              <a:gd name="f67" fmla="+- f65 0 f63"/>
              <a:gd name="f68" fmla="+- f64 0 f63"/>
              <a:gd name="f69" fmla="*/ f66 1 f2"/>
              <a:gd name="f70" fmla="*/ f68 1 2296406"/>
              <a:gd name="f71" fmla="*/ f67 1 2354521"/>
              <a:gd name="f72" fmla="*/ 1495542 f68 1"/>
              <a:gd name="f73" fmla="*/ 909489 f68 1"/>
              <a:gd name="f74" fmla="*/ 414951 f68 1"/>
              <a:gd name="f75" fmla="*/ 293184 f68 1"/>
              <a:gd name="f76" fmla="*/ 520411 f68 1"/>
              <a:gd name="f77" fmla="*/ 11167 f68 1"/>
              <a:gd name="f78" fmla="*/ 771719 f68 1"/>
              <a:gd name="f79" fmla="*/ 2041440 f68 1"/>
              <a:gd name="f80" fmla="*/ 2296406 f68 1"/>
              <a:gd name="f81" fmla="*/ 1124906 f68 1"/>
              <a:gd name="f82" fmla="*/ 1676517 f68 1"/>
              <a:gd name="f83" fmla="*/ 2279640 f68 1"/>
              <a:gd name="f84" fmla="*/ 2094931 f68 1"/>
              <a:gd name="f85" fmla="*/ 1380482 f68 1"/>
              <a:gd name="f86" fmla="*/ 1747818 f67 1"/>
              <a:gd name="f87" fmla="*/ 1528613 f68 1"/>
              <a:gd name="f88" fmla="*/ 2354521 f67 1"/>
              <a:gd name="f89" fmla="*/ 2120816 f67 1"/>
              <a:gd name="f90" fmla="*/ 1788127 f67 1"/>
              <a:gd name="f91" fmla="*/ 1225390 f67 1"/>
              <a:gd name="f92" fmla="*/ 2322212 f67 1"/>
              <a:gd name="f93" fmla="*/ 2052845 f67 1"/>
              <a:gd name="f94" fmla="*/ 767428 f67 1"/>
              <a:gd name="f95" fmla="*/ 5505 f67 1"/>
              <a:gd name="f96" fmla="*/ 578452 f67 1"/>
              <a:gd name="f97" fmla="*/ 514597 f67 1"/>
              <a:gd name="f98" fmla="*/ 662729 f67 1"/>
              <a:gd name="f99" fmla="*/ 1004182 f67 1"/>
              <a:gd name="f100" fmla="*/ 1608523 f67 1"/>
              <a:gd name="f101" fmla="*/ 1557316 f67 1"/>
              <a:gd name="f102" fmla="*/ 1682537 f68 1"/>
              <a:gd name="f103" fmla="*/ 1962549 f67 1"/>
              <a:gd name="f104" fmla="*/ 1955104 f68 1"/>
              <a:gd name="f105" fmla="*/ 2095900 f67 1"/>
              <a:gd name="f106" fmla="*/ 1827546 f68 1"/>
              <a:gd name="f107" fmla="*/ 1826304 f67 1"/>
              <a:gd name="f108" fmla="+- f69 0 f1"/>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296406"/>
              <a:gd name="f120" fmla="*/ f83 1 2296406"/>
              <a:gd name="f121" fmla="*/ f84 1 2296406"/>
              <a:gd name="f122" fmla="*/ f85 1 2296406"/>
              <a:gd name="f123" fmla="*/ f86 1 2354521"/>
              <a:gd name="f124" fmla="*/ f87 1 2296406"/>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354521"/>
              <a:gd name="f136" fmla="*/ f99 1 2354521"/>
              <a:gd name="f137" fmla="*/ f100 1 2354521"/>
              <a:gd name="f138" fmla="*/ f101 1 2354521"/>
              <a:gd name="f139" fmla="*/ f102 1 2296406"/>
              <a:gd name="f140" fmla="*/ f103 1 2354521"/>
              <a:gd name="f141" fmla="*/ f104 1 2296406"/>
              <a:gd name="f142" fmla="*/ f105 1 2354521"/>
              <a:gd name="f143" fmla="*/ f106 1 2296406"/>
              <a:gd name="f144" fmla="*/ f107 1 2354521"/>
              <a:gd name="f145" fmla="*/ f63 1 f70"/>
              <a:gd name="f146" fmla="*/ f64 1 f70"/>
              <a:gd name="f147" fmla="*/ f63 1 f71"/>
              <a:gd name="f148" fmla="*/ f65 1 f71"/>
              <a:gd name="f149" fmla="*/ f120 1 f70"/>
              <a:gd name="f150" fmla="*/ f123 1 f71"/>
              <a:gd name="f151" fmla="*/ f143 1 f70"/>
              <a:gd name="f152" fmla="*/ f144 1 f71"/>
              <a:gd name="f153" fmla="*/ f141 1 f70"/>
              <a:gd name="f154" fmla="*/ f142 1 f71"/>
              <a:gd name="f155" fmla="*/ f139 1 f70"/>
              <a:gd name="f156" fmla="*/ f140 1 f71"/>
              <a:gd name="f157" fmla="*/ f124 1 f70"/>
              <a:gd name="f158" fmla="*/ f125 1 f71"/>
              <a:gd name="f159" fmla="*/ f122 1 f70"/>
              <a:gd name="f160" fmla="*/ f126 1 f71"/>
              <a:gd name="f161" fmla="*/ f109 1 f70"/>
              <a:gd name="f162" fmla="*/ f127 1 f71"/>
              <a:gd name="f163" fmla="*/ f110 1 f70"/>
              <a:gd name="f164" fmla="*/ f128 1 f71"/>
              <a:gd name="f165" fmla="*/ f111 1 f70"/>
              <a:gd name="f166" fmla="*/ f129 1 f71"/>
              <a:gd name="f167" fmla="*/ f112 1 f70"/>
              <a:gd name="f168" fmla="*/ f130 1 f71"/>
              <a:gd name="f169" fmla="*/ f113 1 f70"/>
              <a:gd name="f170" fmla="*/ f131 1 f71"/>
              <a:gd name="f171" fmla="*/ f114 1 f70"/>
              <a:gd name="f172" fmla="*/ f132 1 f71"/>
              <a:gd name="f173" fmla="*/ f115 1 f70"/>
              <a:gd name="f174" fmla="*/ f133 1 f71"/>
              <a:gd name="f175" fmla="*/ f116 1 f70"/>
              <a:gd name="f176" fmla="*/ f134 1 f71"/>
              <a:gd name="f177" fmla="*/ f117 1 f70"/>
              <a:gd name="f178" fmla="*/ f135 1 f71"/>
              <a:gd name="f179" fmla="*/ f118 1 f70"/>
              <a:gd name="f180" fmla="*/ f136 1 f71"/>
              <a:gd name="f181" fmla="*/ f119 1 f70"/>
              <a:gd name="f182" fmla="*/ f137 1 f71"/>
              <a:gd name="f183" fmla="*/ f121 1 f70"/>
              <a:gd name="f184" fmla="*/ f138 1 f71"/>
              <a:gd name="f185" fmla="*/ f145 f61 1"/>
              <a:gd name="f186" fmla="*/ f146 f61 1"/>
              <a:gd name="f187" fmla="*/ f148 f62 1"/>
              <a:gd name="f188" fmla="*/ f147 f62 1"/>
              <a:gd name="f189" fmla="*/ f149 f61 1"/>
              <a:gd name="f190" fmla="*/ f150 f62 1"/>
              <a:gd name="f191" fmla="*/ f151 f61 1"/>
              <a:gd name="f192" fmla="*/ f152 f62 1"/>
              <a:gd name="f193" fmla="*/ f153 f61 1"/>
              <a:gd name="f194" fmla="*/ f154 f62 1"/>
              <a:gd name="f195" fmla="*/ f155 f61 1"/>
              <a:gd name="f196" fmla="*/ f156 f62 1"/>
              <a:gd name="f197" fmla="*/ f157 f61 1"/>
              <a:gd name="f198" fmla="*/ f158 f62 1"/>
              <a:gd name="f199" fmla="*/ f159 f61 1"/>
              <a:gd name="f200" fmla="*/ f160 f62 1"/>
              <a:gd name="f201" fmla="*/ f161 f61 1"/>
              <a:gd name="f202" fmla="*/ f162 f62 1"/>
              <a:gd name="f203" fmla="*/ f163 f61 1"/>
              <a:gd name="f204" fmla="*/ f164 f62 1"/>
              <a:gd name="f205" fmla="*/ f165 f61 1"/>
              <a:gd name="f206" fmla="*/ f166 f62 1"/>
              <a:gd name="f207" fmla="*/ f167 f61 1"/>
              <a:gd name="f208" fmla="*/ f168 f62 1"/>
              <a:gd name="f209" fmla="*/ f169 f61 1"/>
              <a:gd name="f210" fmla="*/ f170 f62 1"/>
              <a:gd name="f211" fmla="*/ f171 f61 1"/>
              <a:gd name="f212" fmla="*/ f172 f62 1"/>
              <a:gd name="f213" fmla="*/ f173 f61 1"/>
              <a:gd name="f214" fmla="*/ f174 f62 1"/>
              <a:gd name="f215" fmla="*/ f175 f61 1"/>
              <a:gd name="f216" fmla="*/ f176 f62 1"/>
              <a:gd name="f217" fmla="*/ f177 f61 1"/>
              <a:gd name="f218" fmla="*/ f178 f62 1"/>
              <a:gd name="f219" fmla="*/ f179 f61 1"/>
              <a:gd name="f220" fmla="*/ f180 f62 1"/>
              <a:gd name="f221" fmla="*/ f181 f61 1"/>
              <a:gd name="f222" fmla="*/ f182 f62 1"/>
              <a:gd name="f223" fmla="*/ f183 f61 1"/>
              <a:gd name="f224" fmla="*/ f184 f62 1"/>
            </a:gdLst>
            <a:ahLst/>
            <a:cxnLst>
              <a:cxn ang="3cd4">
                <a:pos x="hc" y="t"/>
              </a:cxn>
              <a:cxn ang="0">
                <a:pos x="r" y="vc"/>
              </a:cxn>
              <a:cxn ang="cd4">
                <a:pos x="hc" y="b"/>
              </a:cxn>
              <a:cxn ang="cd2">
                <a:pos x="l" y="vc"/>
              </a:cxn>
              <a:cxn ang="f108">
                <a:pos x="f189" y="f190"/>
              </a:cxn>
              <a:cxn ang="f108">
                <a:pos x="f191" y="f192"/>
              </a:cxn>
              <a:cxn ang="f108">
                <a:pos x="f193" y="f194"/>
              </a:cxn>
              <a:cxn ang="f108">
                <a:pos x="f195" y="f196"/>
              </a:cxn>
              <a:cxn ang="f108">
                <a:pos x="f197" y="f198"/>
              </a:cxn>
              <a:cxn ang="f108">
                <a:pos x="f199" y="f200"/>
              </a:cxn>
              <a:cxn ang="f108">
                <a:pos x="f201" y="f202"/>
              </a:cxn>
              <a:cxn ang="f108">
                <a:pos x="f203" y="f204"/>
              </a:cxn>
              <a:cxn ang="f108">
                <a:pos x="f205" y="f206"/>
              </a:cxn>
              <a:cxn ang="f108">
                <a:pos x="f207" y="f208"/>
              </a:cxn>
              <a:cxn ang="f108">
                <a:pos x="f209" y="f210"/>
              </a:cxn>
              <a:cxn ang="f108">
                <a:pos x="f211" y="f212"/>
              </a:cxn>
              <a:cxn ang="f108">
                <a:pos x="f213" y="f214"/>
              </a:cxn>
              <a:cxn ang="f108">
                <a:pos x="f215" y="f216"/>
              </a:cxn>
              <a:cxn ang="f108">
                <a:pos x="f217" y="f218"/>
              </a:cxn>
              <a:cxn ang="f108">
                <a:pos x="f219" y="f220"/>
              </a:cxn>
              <a:cxn ang="f108">
                <a:pos x="f221" y="f222"/>
              </a:cxn>
              <a:cxn ang="f108">
                <a:pos x="f223" y="f224"/>
              </a:cxn>
            </a:cxnLst>
            <a:rect l="f185" t="f188" r="f186" b="f187"/>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2" name="Block Arc 10">
            <a:extLst>
              <a:ext uri="{FF2B5EF4-FFF2-40B4-BE49-F238E27FC236}">
                <a16:creationId xmlns:a16="http://schemas.microsoft.com/office/drawing/2014/main" id="{310A98C3-4B5A-3891-4819-D51E0A9F84B6}"/>
              </a:ext>
            </a:extLst>
          </p:cNvPr>
          <p:cNvSpPr/>
          <p:nvPr/>
        </p:nvSpPr>
        <p:spPr>
          <a:xfrm>
            <a:off x="3486088" y="4454219"/>
            <a:ext cx="695285" cy="470952"/>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val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val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val f2"/>
              <a:gd name="f190" fmla="val f3"/>
              <a:gd name="f191" fmla="val f4"/>
              <a:gd name="f192" fmla="+- f191 0 f189"/>
              <a:gd name="f193" fmla="+- f190 0 f189"/>
              <a:gd name="f194" fmla="*/ f193 1 3219104"/>
              <a:gd name="f195" fmla="*/ f192 1 2180445"/>
              <a:gd name="f196" fmla="*/ f189 1 f194"/>
              <a:gd name="f197" fmla="*/ f190 1 f194"/>
              <a:gd name="f198" fmla="*/ f189 1 f195"/>
              <a:gd name="f199" fmla="*/ f191 1 f195"/>
              <a:gd name="f200" fmla="*/ f196 f187 1"/>
              <a:gd name="f201" fmla="*/ f197 f187 1"/>
              <a:gd name="f202" fmla="*/ f199 f188 1"/>
              <a:gd name="f203" fmla="*/ f198 f188 1"/>
            </a:gdLst>
            <a:ahLst/>
            <a:cxnLst>
              <a:cxn ang="3cd4">
                <a:pos x="hc" y="t"/>
              </a:cxn>
              <a:cxn ang="0">
                <a:pos x="r" y="vc"/>
              </a:cxn>
              <a:cxn ang="cd4">
                <a:pos x="hc" y="b"/>
              </a:cxn>
              <a:cxn ang="cd2">
                <a:pos x="l" y="vc"/>
              </a:cxn>
            </a:cxnLst>
            <a:rect l="f200" t="f203" r="f201" b="f202"/>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3" name="Freeform 55">
            <a:extLst>
              <a:ext uri="{FF2B5EF4-FFF2-40B4-BE49-F238E27FC236}">
                <a16:creationId xmlns:a16="http://schemas.microsoft.com/office/drawing/2014/main" id="{4437A8AC-5761-38E3-47F0-91B85EA6CA0C}"/>
              </a:ext>
            </a:extLst>
          </p:cNvPr>
          <p:cNvSpPr/>
          <p:nvPr/>
        </p:nvSpPr>
        <p:spPr>
          <a:xfrm>
            <a:off x="2875682" y="5316049"/>
            <a:ext cx="357712" cy="876519"/>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val f2"/>
              <a:gd name="f153" fmla="val f3"/>
              <a:gd name="f154" fmla="val f4"/>
              <a:gd name="f155" fmla="+- f154 0 f152"/>
              <a:gd name="f156" fmla="+- f153 0 f152"/>
              <a:gd name="f157" fmla="*/ f156 1 1060423"/>
              <a:gd name="f158" fmla="*/ f155 1 2598393"/>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4" name="Round Same Side Corner Rectangle 36">
            <a:extLst>
              <a:ext uri="{FF2B5EF4-FFF2-40B4-BE49-F238E27FC236}">
                <a16:creationId xmlns:a16="http://schemas.microsoft.com/office/drawing/2014/main" id="{18A72741-EF0E-0215-991A-F31891842AC9}"/>
              </a:ext>
            </a:extLst>
          </p:cNvPr>
          <p:cNvSpPr/>
          <p:nvPr/>
        </p:nvSpPr>
        <p:spPr>
          <a:xfrm>
            <a:off x="7584419" y="5546051"/>
            <a:ext cx="655441" cy="518196"/>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val f2"/>
              <a:gd name="f38" fmla="val f3"/>
              <a:gd name="f39" fmla="val f4"/>
              <a:gd name="f40" fmla="+- f39 0 f37"/>
              <a:gd name="f41" fmla="+- f38 0 f37"/>
              <a:gd name="f42" fmla="*/ f41 1 3219104"/>
              <a:gd name="f43" fmla="*/ f40 1 2545072"/>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rgbClr val="F28B35"/>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5" name="Oval 21">
            <a:extLst>
              <a:ext uri="{FF2B5EF4-FFF2-40B4-BE49-F238E27FC236}">
                <a16:creationId xmlns:a16="http://schemas.microsoft.com/office/drawing/2014/main" id="{044E040A-F6E1-3026-ECDE-4203274DFC50}"/>
              </a:ext>
            </a:extLst>
          </p:cNvPr>
          <p:cNvSpPr/>
          <p:nvPr/>
        </p:nvSpPr>
        <p:spPr>
          <a:xfrm>
            <a:off x="4389625" y="5520143"/>
            <a:ext cx="539605" cy="544116"/>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val f2"/>
              <a:gd name="f187" fmla="val f3"/>
              <a:gd name="f188" fmla="val f4"/>
              <a:gd name="f189" fmla="+- f188 0 f186"/>
              <a:gd name="f190" fmla="+- f187 0 f186"/>
              <a:gd name="f191" fmla="*/ f190 1 1652142"/>
              <a:gd name="f192" fmla="*/ f189 1 1665940"/>
              <a:gd name="f193" fmla="*/ f186 1 f191"/>
              <a:gd name="f194" fmla="*/ f187 1 f191"/>
              <a:gd name="f195" fmla="*/ f186 1 f192"/>
              <a:gd name="f196" fmla="*/ f188 1 f192"/>
              <a:gd name="f197" fmla="*/ f193 f184 1"/>
              <a:gd name="f198" fmla="*/ f194 f184 1"/>
              <a:gd name="f199" fmla="*/ f196 f185 1"/>
              <a:gd name="f200" fmla="*/ f195 f185 1"/>
            </a:gdLst>
            <a:ahLst/>
            <a:cxnLst>
              <a:cxn ang="3cd4">
                <a:pos x="hc" y="t"/>
              </a:cxn>
              <a:cxn ang="0">
                <a:pos x="r" y="vc"/>
              </a:cxn>
              <a:cxn ang="cd4">
                <a:pos x="hc" y="b"/>
              </a:cxn>
              <a:cxn ang="cd2">
                <a:pos x="l" y="vc"/>
              </a:cxn>
            </a:cxnLst>
            <a:rect l="f197" t="f200" r="f198" b="f199"/>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rgbClr val="F28B35"/>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sp>
        <p:nvSpPr>
          <p:cNvPr id="16" name="Oval 32">
            <a:extLst>
              <a:ext uri="{FF2B5EF4-FFF2-40B4-BE49-F238E27FC236}">
                <a16:creationId xmlns:a16="http://schemas.microsoft.com/office/drawing/2014/main" id="{E12D0035-1C6A-DEE8-8798-ED02EA63D697}"/>
              </a:ext>
            </a:extLst>
          </p:cNvPr>
          <p:cNvSpPr/>
          <p:nvPr/>
        </p:nvSpPr>
        <p:spPr>
          <a:xfrm>
            <a:off x="8509229" y="4340226"/>
            <a:ext cx="513807" cy="618121"/>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val f2"/>
              <a:gd name="f136" fmla="val f3"/>
              <a:gd name="f137" fmla="val f4"/>
              <a:gd name="f138" fmla="+- f137 0 f135"/>
              <a:gd name="f139" fmla="+- f136 0 f135"/>
              <a:gd name="f140" fmla="*/ f139 1 2671236"/>
              <a:gd name="f141" fmla="*/ f138 1 3213546"/>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rgbClr val="F28B35"/>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ea typeface="맑은 고딕" pitchFamily="34"/>
              <a:cs typeface="B Nazanin" panose="00000700000000000000" pitchFamily="2" charset="-78"/>
            </a:endParaRPr>
          </a:p>
        </p:txBody>
      </p:sp>
      <p:grpSp>
        <p:nvGrpSpPr>
          <p:cNvPr id="17" name="Google Shape;6783;p88">
            <a:extLst>
              <a:ext uri="{FF2B5EF4-FFF2-40B4-BE49-F238E27FC236}">
                <a16:creationId xmlns:a16="http://schemas.microsoft.com/office/drawing/2014/main" id="{36C240F8-B88F-B148-07B9-FFA8AC9562A7}"/>
              </a:ext>
            </a:extLst>
          </p:cNvPr>
          <p:cNvGrpSpPr/>
          <p:nvPr/>
        </p:nvGrpSpPr>
        <p:grpSpPr>
          <a:xfrm>
            <a:off x="9438588" y="1003091"/>
            <a:ext cx="566855" cy="566464"/>
            <a:chOff x="8211055" y="926488"/>
            <a:chExt cx="425141" cy="424848"/>
          </a:xfrm>
          <a:solidFill>
            <a:srgbClr val="F28B35"/>
          </a:solidFill>
        </p:grpSpPr>
        <p:sp>
          <p:nvSpPr>
            <p:cNvPr id="18" name="Google Shape;6784;p88">
              <a:extLst>
                <a:ext uri="{FF2B5EF4-FFF2-40B4-BE49-F238E27FC236}">
                  <a16:creationId xmlns:a16="http://schemas.microsoft.com/office/drawing/2014/main" id="{0D97596B-1A23-8DC5-D19F-7891541C9289}"/>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val f2"/>
                <a:gd name="f66" fmla="val f3"/>
                <a:gd name="f67" fmla="val f4"/>
                <a:gd name="f68" fmla="+- f67 0 f65"/>
                <a:gd name="f69" fmla="+- f66 0 f65"/>
                <a:gd name="f70" fmla="*/ f69 1 4128"/>
                <a:gd name="f71" fmla="*/ f68 1 6168"/>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9" name="Google Shape;6785;p88">
              <a:extLst>
                <a:ext uri="{FF2B5EF4-FFF2-40B4-BE49-F238E27FC236}">
                  <a16:creationId xmlns:a16="http://schemas.microsoft.com/office/drawing/2014/main" id="{43489967-C920-864B-4E1F-37B1A33CCEB9}"/>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val f2"/>
                <a:gd name="f28" fmla="val f3"/>
                <a:gd name="f29" fmla="val f4"/>
                <a:gd name="f30" fmla="+- f29 0 f27"/>
                <a:gd name="f31" fmla="+- f28 0 f27"/>
                <a:gd name="f32" fmla="*/ f31 1 6207"/>
                <a:gd name="f33" fmla="*/ f30 1 749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0" name="Google Shape;6786;p88">
              <a:extLst>
                <a:ext uri="{FF2B5EF4-FFF2-40B4-BE49-F238E27FC236}">
                  <a16:creationId xmlns:a16="http://schemas.microsoft.com/office/drawing/2014/main" id="{56B0345B-85C3-566D-7A3E-464B71A8EE46}"/>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val f2"/>
                <a:gd name="f14" fmla="val f3"/>
                <a:gd name="f15" fmla="val f4"/>
                <a:gd name="f16" fmla="+- f15 0 f13"/>
                <a:gd name="f17" fmla="+- f14 0 f13"/>
                <a:gd name="f18" fmla="*/ f17 1 2048"/>
                <a:gd name="f19" fmla="*/ f16 1 204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1" name="Google Shape;6787;p88">
              <a:extLst>
                <a:ext uri="{FF2B5EF4-FFF2-40B4-BE49-F238E27FC236}">
                  <a16:creationId xmlns:a16="http://schemas.microsoft.com/office/drawing/2014/main" id="{775F1AF6-BB8A-F93C-81CB-8233D0C2FD6F}"/>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val f2"/>
                <a:gd name="f63" fmla="val f3"/>
                <a:gd name="f64" fmla="val f4"/>
                <a:gd name="f65" fmla="+- f64 0 f62"/>
                <a:gd name="f66" fmla="+- f63 0 f62"/>
                <a:gd name="f67" fmla="*/ f66 1 6239"/>
                <a:gd name="f68" fmla="*/ f65 1 747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2" name="Google Shape;6788;p88">
              <a:extLst>
                <a:ext uri="{FF2B5EF4-FFF2-40B4-BE49-F238E27FC236}">
                  <a16:creationId xmlns:a16="http://schemas.microsoft.com/office/drawing/2014/main" id="{13D0E431-D3DC-A3F4-B340-B5B579FD146D}"/>
                </a:ext>
              </a:extLst>
            </p:cNvPr>
            <p:cNvSpPr/>
            <p:nvPr/>
          </p:nvSpPr>
          <p:spPr>
            <a:xfrm>
              <a:off x="8436775"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val f2"/>
                <a:gd name="f21" fmla="val f3"/>
                <a:gd name="f22" fmla="val f4"/>
                <a:gd name="f23" fmla="+- f22 0 f20"/>
                <a:gd name="f24" fmla="+- f21 0 f20"/>
                <a:gd name="f25" fmla="*/ f24 1 5483"/>
                <a:gd name="f26" fmla="*/ f23 1 13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23" name="Google Shape;6800;p88">
            <a:extLst>
              <a:ext uri="{FF2B5EF4-FFF2-40B4-BE49-F238E27FC236}">
                <a16:creationId xmlns:a16="http://schemas.microsoft.com/office/drawing/2014/main" id="{EC805267-ED73-1C95-F4C9-2921232BEF52}"/>
              </a:ext>
            </a:extLst>
          </p:cNvPr>
          <p:cNvGrpSpPr/>
          <p:nvPr/>
        </p:nvGrpSpPr>
        <p:grpSpPr>
          <a:xfrm>
            <a:off x="8484077" y="2072502"/>
            <a:ext cx="552076" cy="550615"/>
            <a:chOff x="7495172" y="1728545"/>
            <a:chExt cx="414057" cy="412961"/>
          </a:xfrm>
          <a:solidFill>
            <a:srgbClr val="F28B35"/>
          </a:solidFill>
        </p:grpSpPr>
        <p:sp>
          <p:nvSpPr>
            <p:cNvPr id="24" name="Google Shape;6801;p88">
              <a:extLst>
                <a:ext uri="{FF2B5EF4-FFF2-40B4-BE49-F238E27FC236}">
                  <a16:creationId xmlns:a16="http://schemas.microsoft.com/office/drawing/2014/main" id="{0D27348E-62C0-757A-D713-E80D2D0E2863}"/>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val f2"/>
                <a:gd name="f49" fmla="val f3"/>
                <a:gd name="f50" fmla="val f4"/>
                <a:gd name="f51" fmla="+- f50 0 f48"/>
                <a:gd name="f52" fmla="+- f49 0 f48"/>
                <a:gd name="f53" fmla="*/ f52 1 10335"/>
                <a:gd name="f54" fmla="*/ f51 1 4838"/>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5" name="Google Shape;6802;p88">
              <a:extLst>
                <a:ext uri="{FF2B5EF4-FFF2-40B4-BE49-F238E27FC236}">
                  <a16:creationId xmlns:a16="http://schemas.microsoft.com/office/drawing/2014/main" id="{362B4927-0E8F-6450-5CE8-7FF62D0008D1}"/>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6" name="Google Shape;6803;p88">
              <a:extLst>
                <a:ext uri="{FF2B5EF4-FFF2-40B4-BE49-F238E27FC236}">
                  <a16:creationId xmlns:a16="http://schemas.microsoft.com/office/drawing/2014/main" id="{16BE89E1-55D6-BA05-9AC0-2F4080052F9A}"/>
                </a:ext>
              </a:extLst>
            </p:cNvPr>
            <p:cNvSpPr/>
            <p:nvPr/>
          </p:nvSpPr>
          <p:spPr>
            <a:xfrm>
              <a:off x="7495172"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val f2"/>
                <a:gd name="f25" fmla="val f3"/>
                <a:gd name="f26" fmla="val f4"/>
                <a:gd name="f27" fmla="+- f26 0 f24"/>
                <a:gd name="f28" fmla="+- f25 0 f24"/>
                <a:gd name="f29" fmla="*/ f28 1 5483"/>
                <a:gd name="f30" fmla="*/ f27 1 2711"/>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7" name="Google Shape;6804;p88">
              <a:extLst>
                <a:ext uri="{FF2B5EF4-FFF2-40B4-BE49-F238E27FC236}">
                  <a16:creationId xmlns:a16="http://schemas.microsoft.com/office/drawing/2014/main" id="{89FDEB93-3DE4-F106-0092-0579B9E0F32A}"/>
                </a:ext>
              </a:extLst>
            </p:cNvPr>
            <p:cNvSpPr/>
            <p:nvPr/>
          </p:nvSpPr>
          <p:spPr>
            <a:xfrm>
              <a:off x="776300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28" name="Google Shape;6805;p88">
              <a:extLst>
                <a:ext uri="{FF2B5EF4-FFF2-40B4-BE49-F238E27FC236}">
                  <a16:creationId xmlns:a16="http://schemas.microsoft.com/office/drawing/2014/main" id="{5B6ED26A-474B-1E9C-BAFE-112BBE7E89F1}"/>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val f2"/>
                <a:gd name="f24" fmla="val f3"/>
                <a:gd name="f25" fmla="val f4"/>
                <a:gd name="f26" fmla="+- f25 0 f23"/>
                <a:gd name="f27" fmla="+- f24 0 f23"/>
                <a:gd name="f28" fmla="*/ f27 1 5514"/>
                <a:gd name="f29" fmla="*/ f26 1 271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29" name="Google Shape;6866;p88">
            <a:extLst>
              <a:ext uri="{FF2B5EF4-FFF2-40B4-BE49-F238E27FC236}">
                <a16:creationId xmlns:a16="http://schemas.microsoft.com/office/drawing/2014/main" id="{36900384-EB15-106A-1E25-3F34212B8B7A}"/>
              </a:ext>
            </a:extLst>
          </p:cNvPr>
          <p:cNvGrpSpPr/>
          <p:nvPr/>
        </p:nvGrpSpPr>
        <p:grpSpPr>
          <a:xfrm>
            <a:off x="4404097" y="4411803"/>
            <a:ext cx="508856" cy="563075"/>
            <a:chOff x="4435187" y="3483022"/>
            <a:chExt cx="381642" cy="422306"/>
          </a:xfrm>
          <a:solidFill>
            <a:srgbClr val="F28B35"/>
          </a:solidFill>
        </p:grpSpPr>
        <p:sp>
          <p:nvSpPr>
            <p:cNvPr id="30" name="Google Shape;6867;p88">
              <a:extLst>
                <a:ext uri="{FF2B5EF4-FFF2-40B4-BE49-F238E27FC236}">
                  <a16:creationId xmlns:a16="http://schemas.microsoft.com/office/drawing/2014/main" id="{34C0FACF-4FFE-C1A4-C5F0-47C4E6364562}"/>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val f2"/>
                <a:gd name="f83" fmla="val f3"/>
                <a:gd name="f84" fmla="val f4"/>
                <a:gd name="f85" fmla="+- f84 0 f82"/>
                <a:gd name="f86" fmla="+- f83 0 f82"/>
                <a:gd name="f87" fmla="*/ f86 1 5515"/>
                <a:gd name="f88" fmla="*/ f85 1 10240"/>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1" name="Google Shape;6868;p88">
              <a:extLst>
                <a:ext uri="{FF2B5EF4-FFF2-40B4-BE49-F238E27FC236}">
                  <a16:creationId xmlns:a16="http://schemas.microsoft.com/office/drawing/2014/main" id="{256D0DFA-9B4E-74A0-7F99-E195ED956B55}"/>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val f2"/>
                <a:gd name="f74" fmla="val f3"/>
                <a:gd name="f75" fmla="val f4"/>
                <a:gd name="f76" fmla="+- f75 0 f73"/>
                <a:gd name="f77" fmla="+- f74 0 f73"/>
                <a:gd name="f78" fmla="*/ f77 1 5483"/>
                <a:gd name="f79" fmla="*/ f76 1 10271"/>
                <a:gd name="f80" fmla="*/ f73 1 f78"/>
                <a:gd name="f81" fmla="*/ f74 1 f78"/>
                <a:gd name="f82" fmla="*/ f73 1 f79"/>
                <a:gd name="f83" fmla="*/ f75 1 f79"/>
                <a:gd name="f84" fmla="*/ f80 f71 1"/>
                <a:gd name="f85" fmla="*/ f81 f71 1"/>
                <a:gd name="f86" fmla="*/ f83 f72 1"/>
                <a:gd name="f87" fmla="*/ f82 f72 1"/>
              </a:gdLst>
              <a:ahLst/>
              <a:cxnLst>
                <a:cxn ang="3cd4">
                  <a:pos x="hc" y="t"/>
                </a:cxn>
                <a:cxn ang="0">
                  <a:pos x="r" y="vc"/>
                </a:cxn>
                <a:cxn ang="cd4">
                  <a:pos x="hc" y="b"/>
                </a:cxn>
                <a:cxn ang="cd2">
                  <a:pos x="l" y="vc"/>
                </a:cxn>
              </a:cxnLst>
              <a:rect l="f84" t="f87" r="f85" b="f86"/>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2" name="Google Shape;6869;p88">
              <a:extLst>
                <a:ext uri="{FF2B5EF4-FFF2-40B4-BE49-F238E27FC236}">
                  <a16:creationId xmlns:a16="http://schemas.microsoft.com/office/drawing/2014/main" id="{DD0F546F-F334-0434-EF81-68EB9111D954}"/>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val f2"/>
                <a:gd name="f22" fmla="val f3"/>
                <a:gd name="f23" fmla="val f4"/>
                <a:gd name="f24" fmla="+- f23 0 f21"/>
                <a:gd name="f25" fmla="+- f22 0 f21"/>
                <a:gd name="f26" fmla="*/ f25 1 1040"/>
                <a:gd name="f27" fmla="*/ f24 1 1513"/>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3" name="Google Shape;6870;p88">
              <a:extLst>
                <a:ext uri="{FF2B5EF4-FFF2-40B4-BE49-F238E27FC236}">
                  <a16:creationId xmlns:a16="http://schemas.microsoft.com/office/drawing/2014/main" id="{2DD7738D-FDA3-0D64-CF41-0D98CDEA52A3}"/>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val f2"/>
                <a:gd name="f29" fmla="val f3"/>
                <a:gd name="f30" fmla="val f4"/>
                <a:gd name="f31" fmla="+- f30 0 f28"/>
                <a:gd name="f32" fmla="+- f29 0 f28"/>
                <a:gd name="f33" fmla="*/ f32 1 1009"/>
                <a:gd name="f34" fmla="*/ f31 1 1460"/>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4" name="Google Shape;6871;p88">
              <a:extLst>
                <a:ext uri="{FF2B5EF4-FFF2-40B4-BE49-F238E27FC236}">
                  <a16:creationId xmlns:a16="http://schemas.microsoft.com/office/drawing/2014/main" id="{257D7E9E-DDAC-57FE-D1F8-7A79B2074609}"/>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val f2"/>
                <a:gd name="f15" fmla="val f3"/>
                <a:gd name="f16" fmla="val f4"/>
                <a:gd name="f17" fmla="+- f16 0 f14"/>
                <a:gd name="f18" fmla="+- f15 0 f14"/>
                <a:gd name="f19" fmla="*/ f18 1 2741"/>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5" name="Google Shape;6872;p88">
              <a:extLst>
                <a:ext uri="{FF2B5EF4-FFF2-40B4-BE49-F238E27FC236}">
                  <a16:creationId xmlns:a16="http://schemas.microsoft.com/office/drawing/2014/main" id="{97520D90-66C7-EF08-7C77-67E71FECB529}"/>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val f2"/>
                <a:gd name="f27" fmla="val f3"/>
                <a:gd name="f28" fmla="val f4"/>
                <a:gd name="f29" fmla="+- f28 0 f26"/>
                <a:gd name="f30" fmla="+- f27 0 f26"/>
                <a:gd name="f31" fmla="*/ f30 1 4317"/>
                <a:gd name="f32" fmla="*/ f29 1 274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36" name="Google Shape;6957;p88">
            <a:extLst>
              <a:ext uri="{FF2B5EF4-FFF2-40B4-BE49-F238E27FC236}">
                <a16:creationId xmlns:a16="http://schemas.microsoft.com/office/drawing/2014/main" id="{C5DF5525-89F5-78B4-4838-5C2ACCF9A71F}"/>
              </a:ext>
            </a:extLst>
          </p:cNvPr>
          <p:cNvGrpSpPr/>
          <p:nvPr/>
        </p:nvGrpSpPr>
        <p:grpSpPr>
          <a:xfrm>
            <a:off x="3465108" y="1082511"/>
            <a:ext cx="498079" cy="497116"/>
            <a:chOff x="3730944" y="986052"/>
            <a:chExt cx="373559" cy="372837"/>
          </a:xfrm>
          <a:solidFill>
            <a:srgbClr val="F28B35"/>
          </a:solidFill>
        </p:grpSpPr>
        <p:sp>
          <p:nvSpPr>
            <p:cNvPr id="37" name="Google Shape;6958;p88">
              <a:extLst>
                <a:ext uri="{FF2B5EF4-FFF2-40B4-BE49-F238E27FC236}">
                  <a16:creationId xmlns:a16="http://schemas.microsoft.com/office/drawing/2014/main" id="{20FC4DC3-F22F-3D64-6F48-A4D921A86F98}"/>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val f2"/>
                <a:gd name="f28" fmla="val f3"/>
                <a:gd name="f29" fmla="val f4"/>
                <a:gd name="f30" fmla="+- f29 0 f27"/>
                <a:gd name="f31" fmla="+- f28 0 f27"/>
                <a:gd name="f32" fmla="*/ f31 1 4128"/>
                <a:gd name="f33" fmla="*/ f30 1 1364"/>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8" name="Google Shape;6959;p88">
              <a:extLst>
                <a:ext uri="{FF2B5EF4-FFF2-40B4-BE49-F238E27FC236}">
                  <a16:creationId xmlns:a16="http://schemas.microsoft.com/office/drawing/2014/main" id="{BB6ECC99-5320-6477-EBCE-7929ECCEA119}"/>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val f2"/>
                <a:gd name="f10" fmla="val f3"/>
                <a:gd name="f11" fmla="val f4"/>
                <a:gd name="f12" fmla="+- f11 0 f9"/>
                <a:gd name="f13" fmla="+- f10 0 f9"/>
                <a:gd name="f14" fmla="*/ f13 1 662"/>
                <a:gd name="f15" fmla="*/ f12 1 726"/>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62" h="726">
                  <a:moveTo>
                    <a:pt x="f5" y="f5"/>
                  </a:moveTo>
                  <a:lnTo>
                    <a:pt x="f5" y="f6"/>
                  </a:lnTo>
                  <a:lnTo>
                    <a:pt x="f3" y="f6"/>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39" name="Google Shape;6960;p88">
              <a:extLst>
                <a:ext uri="{FF2B5EF4-FFF2-40B4-BE49-F238E27FC236}">
                  <a16:creationId xmlns:a16="http://schemas.microsoft.com/office/drawing/2014/main" id="{CBC5393C-7C83-3062-F09B-A8236CE7547A}"/>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val f2"/>
                <a:gd name="f8" fmla="val f3"/>
                <a:gd name="f9" fmla="+- f8 0 f7"/>
                <a:gd name="f10" fmla="*/ f9 1 662"/>
                <a:gd name="f11" fmla="*/ f7 1 f10"/>
                <a:gd name="f12" fmla="*/ f8 1 f10"/>
                <a:gd name="f13" fmla="*/ f11 f5 1"/>
                <a:gd name="f14" fmla="*/ f12 f5 1"/>
                <a:gd name="f15" fmla="*/ f12 f6 1"/>
                <a:gd name="f16" fmla="*/ f11 f6 1"/>
              </a:gdLst>
              <a:ahLst/>
              <a:cxnLst>
                <a:cxn ang="3cd4">
                  <a:pos x="hc" y="t"/>
                </a:cxn>
                <a:cxn ang="0">
                  <a:pos x="r" y="vc"/>
                </a:cxn>
                <a:cxn ang="cd4">
                  <a:pos x="hc" y="b"/>
                </a:cxn>
                <a:cxn ang="cd2">
                  <a:pos x="l" y="vc"/>
                </a:cxn>
              </a:cxnLst>
              <a:rect l="f13" t="f16" r="f14" b="f15"/>
              <a:pathLst>
                <a:path w="662" h="662">
                  <a:moveTo>
                    <a:pt x="f4" y="f2"/>
                  </a:moveTo>
                  <a:lnTo>
                    <a:pt x="f4" y="f3"/>
                  </a:lnTo>
                  <a:lnTo>
                    <a:pt x="f3" y="f3"/>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0" name="Google Shape;6961;p88">
              <a:extLst>
                <a:ext uri="{FF2B5EF4-FFF2-40B4-BE49-F238E27FC236}">
                  <a16:creationId xmlns:a16="http://schemas.microsoft.com/office/drawing/2014/main" id="{530E1F0C-B090-C2DE-6010-66E9ABE95F25}"/>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val f2"/>
                <a:gd name="f9" fmla="val f3"/>
                <a:gd name="f10" fmla="val f4"/>
                <a:gd name="f11" fmla="+- f10 0 f8"/>
                <a:gd name="f12" fmla="+- f9 0 f8"/>
                <a:gd name="f13" fmla="*/ f12 1 662"/>
                <a:gd name="f14" fmla="*/ f11 1 663"/>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62" h="663">
                  <a:moveTo>
                    <a:pt x="f5" y="f5"/>
                  </a:moveTo>
                  <a:lnTo>
                    <a:pt x="f5" y="f3"/>
                  </a:lnTo>
                  <a:lnTo>
                    <a:pt x="f3" y="f3"/>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1" name="Google Shape;6962;p88">
              <a:extLst>
                <a:ext uri="{FF2B5EF4-FFF2-40B4-BE49-F238E27FC236}">
                  <a16:creationId xmlns:a16="http://schemas.microsoft.com/office/drawing/2014/main" id="{379E4D91-4F68-728C-56BB-3EB132E3F771}"/>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val f2"/>
                <a:gd name="f77" fmla="val f3"/>
                <a:gd name="f78" fmla="val f4"/>
                <a:gd name="f79" fmla="+- f78 0 f76"/>
                <a:gd name="f80" fmla="+- f77 0 f76"/>
                <a:gd name="f81" fmla="*/ f80 1 8916"/>
                <a:gd name="f82" fmla="*/ f79 1 10997"/>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2" name="Google Shape;6963;p88">
              <a:extLst>
                <a:ext uri="{FF2B5EF4-FFF2-40B4-BE49-F238E27FC236}">
                  <a16:creationId xmlns:a16="http://schemas.microsoft.com/office/drawing/2014/main" id="{5A6D0B79-6D7E-A7CB-D5E5-C0E5AD0618E6}"/>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val f2"/>
                <a:gd name="f9" fmla="val f3"/>
                <a:gd name="f10" fmla="val f4"/>
                <a:gd name="f11" fmla="+- f10 0 f8"/>
                <a:gd name="f12" fmla="+- f9 0 f8"/>
                <a:gd name="f13" fmla="*/ f12 1 2049"/>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049" h="4160">
                  <a:moveTo>
                    <a:pt x="f5" y="f5"/>
                  </a:moveTo>
                  <a:lnTo>
                    <a:pt x="f5" y="f4"/>
                  </a:lnTo>
                  <a:lnTo>
                    <a:pt x="f3" y="f4"/>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3" name="Google Shape;6964;p88">
              <a:extLst>
                <a:ext uri="{FF2B5EF4-FFF2-40B4-BE49-F238E27FC236}">
                  <a16:creationId xmlns:a16="http://schemas.microsoft.com/office/drawing/2014/main" id="{90A0A656-8E43-F6A5-1275-52579011D307}"/>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val f2"/>
                <a:gd name="f13" fmla="val f3"/>
                <a:gd name="f14" fmla="+- f13 0 f12"/>
                <a:gd name="f15" fmla="*/ f14 1 204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4" name="Google Shape;6965;p88">
              <a:extLst>
                <a:ext uri="{FF2B5EF4-FFF2-40B4-BE49-F238E27FC236}">
                  <a16:creationId xmlns:a16="http://schemas.microsoft.com/office/drawing/2014/main" id="{B0297F3E-0355-D92C-EF2E-07330E5C83FA}"/>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val f2"/>
                <a:gd name="f19" fmla="val f3"/>
                <a:gd name="f20" fmla="val f4"/>
                <a:gd name="f21" fmla="+- f20 0 f18"/>
                <a:gd name="f22" fmla="+- f19 0 f18"/>
                <a:gd name="f23" fmla="*/ f22 1 1860"/>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45" name="Google Shape;6966;p88">
            <a:extLst>
              <a:ext uri="{FF2B5EF4-FFF2-40B4-BE49-F238E27FC236}">
                <a16:creationId xmlns:a16="http://schemas.microsoft.com/office/drawing/2014/main" id="{912E0CDD-1515-D6AC-E2A2-E2A8982B31DF}"/>
              </a:ext>
            </a:extLst>
          </p:cNvPr>
          <p:cNvGrpSpPr/>
          <p:nvPr/>
        </p:nvGrpSpPr>
        <p:grpSpPr>
          <a:xfrm>
            <a:off x="9410035" y="3178949"/>
            <a:ext cx="604881" cy="605820"/>
            <a:chOff x="8189640" y="2558381"/>
            <a:chExt cx="453661" cy="454365"/>
          </a:xfrm>
          <a:solidFill>
            <a:srgbClr val="F28B35"/>
          </a:solidFill>
        </p:grpSpPr>
        <p:sp>
          <p:nvSpPr>
            <p:cNvPr id="46" name="Google Shape;6967;p88">
              <a:extLst>
                <a:ext uri="{FF2B5EF4-FFF2-40B4-BE49-F238E27FC236}">
                  <a16:creationId xmlns:a16="http://schemas.microsoft.com/office/drawing/2014/main" id="{4D4BC596-ACBF-B6EF-27FB-D006BFDBEA96}"/>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val f2"/>
                <a:gd name="f11" fmla="val f3"/>
                <a:gd name="f12" fmla="val f4"/>
                <a:gd name="f13" fmla="+- f12 0 f10"/>
                <a:gd name="f14" fmla="+- f11 0 f10"/>
                <a:gd name="f15" fmla="*/ f14 1 316"/>
                <a:gd name="f16" fmla="*/ f13 1 50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16" h="505">
                  <a:moveTo>
                    <a:pt x="f5" y="f6"/>
                  </a:moveTo>
                  <a:lnTo>
                    <a:pt x="f2" y="f4"/>
                  </a:lnTo>
                  <a:lnTo>
                    <a:pt x="f7" y="f4"/>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7" name="Google Shape;6968;p88">
              <a:extLst>
                <a:ext uri="{FF2B5EF4-FFF2-40B4-BE49-F238E27FC236}">
                  <a16:creationId xmlns:a16="http://schemas.microsoft.com/office/drawing/2014/main" id="{00BB422D-F3F7-C175-7F90-26DE8576605D}"/>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val f2"/>
                <a:gd name="f119" fmla="val f3"/>
                <a:gd name="f120" fmla="val f4"/>
                <a:gd name="f121" fmla="+- f120 0 f118"/>
                <a:gd name="f122" fmla="+- f119 0 f118"/>
                <a:gd name="f123" fmla="*/ f122 1 6869"/>
                <a:gd name="f124" fmla="*/ f121 1 6918"/>
                <a:gd name="f125" fmla="*/ f118 1 f123"/>
                <a:gd name="f126" fmla="*/ f119 1 f123"/>
                <a:gd name="f127" fmla="*/ f118 1 f124"/>
                <a:gd name="f128" fmla="*/ f120 1 f124"/>
                <a:gd name="f129" fmla="*/ f125 f116 1"/>
                <a:gd name="f130" fmla="*/ f126 f116 1"/>
                <a:gd name="f131" fmla="*/ f128 f117 1"/>
                <a:gd name="f132" fmla="*/ f127 f117 1"/>
              </a:gdLst>
              <a:ahLst/>
              <a:cxnLst>
                <a:cxn ang="3cd4">
                  <a:pos x="hc" y="t"/>
                </a:cxn>
                <a:cxn ang="0">
                  <a:pos x="r" y="vc"/>
                </a:cxn>
                <a:cxn ang="cd4">
                  <a:pos x="hc" y="b"/>
                </a:cxn>
                <a:cxn ang="cd2">
                  <a:pos x="l" y="vc"/>
                </a:cxn>
              </a:cxnLst>
              <a:rect l="f129" t="f132" r="f130" b="f131"/>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8" name="Google Shape;6969;p88">
              <a:extLst>
                <a:ext uri="{FF2B5EF4-FFF2-40B4-BE49-F238E27FC236}">
                  <a16:creationId xmlns:a16="http://schemas.microsoft.com/office/drawing/2014/main" id="{A4E2CE31-25CB-3B1D-B61E-7705CA4415FB}"/>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val f2"/>
                <a:gd name="f17" fmla="val f3"/>
                <a:gd name="f18" fmla="val f4"/>
                <a:gd name="f19" fmla="+- f18 0 f16"/>
                <a:gd name="f20" fmla="+- f17 0 f16"/>
                <a:gd name="f21" fmla="*/ f20 1 631"/>
                <a:gd name="f22" fmla="*/ f19 1 1041"/>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49" name="Google Shape;6970;p88">
              <a:extLst>
                <a:ext uri="{FF2B5EF4-FFF2-40B4-BE49-F238E27FC236}">
                  <a16:creationId xmlns:a16="http://schemas.microsoft.com/office/drawing/2014/main" id="{844A63FA-585F-62CB-F156-5F00258EE3BD}"/>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val f2"/>
                <a:gd name="f92" fmla="val f3"/>
                <a:gd name="f93" fmla="val f4"/>
                <a:gd name="f94" fmla="+- f93 0 f91"/>
                <a:gd name="f95" fmla="+- f92 0 f91"/>
                <a:gd name="f96" fmla="*/ f95 1 6901"/>
                <a:gd name="f97" fmla="*/ f94 1 6896"/>
                <a:gd name="f98" fmla="*/ f91 1 f96"/>
                <a:gd name="f99" fmla="*/ f92 1 f96"/>
                <a:gd name="f100" fmla="*/ f91 1 f97"/>
                <a:gd name="f101" fmla="*/ f93 1 f97"/>
                <a:gd name="f102" fmla="*/ f98 f89 1"/>
                <a:gd name="f103" fmla="*/ f99 f89 1"/>
                <a:gd name="f104" fmla="*/ f101 f90 1"/>
                <a:gd name="f105" fmla="*/ f100 f90 1"/>
              </a:gdLst>
              <a:ahLst/>
              <a:cxnLst>
                <a:cxn ang="3cd4">
                  <a:pos x="hc" y="t"/>
                </a:cxn>
                <a:cxn ang="0">
                  <a:pos x="r" y="vc"/>
                </a:cxn>
                <a:cxn ang="cd4">
                  <a:pos x="hc" y="b"/>
                </a:cxn>
                <a:cxn ang="cd2">
                  <a:pos x="l" y="vc"/>
                </a:cxn>
              </a:cxnLst>
              <a:rect l="f102" t="f105" r="f103" b="f104"/>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50" name="Google Shape;6760;p88">
            <a:extLst>
              <a:ext uri="{FF2B5EF4-FFF2-40B4-BE49-F238E27FC236}">
                <a16:creationId xmlns:a16="http://schemas.microsoft.com/office/drawing/2014/main" id="{A36DC3E2-4520-BEA1-2642-EDAB6C101EC3}"/>
              </a:ext>
            </a:extLst>
          </p:cNvPr>
          <p:cNvGrpSpPr/>
          <p:nvPr/>
        </p:nvGrpSpPr>
        <p:grpSpPr>
          <a:xfrm>
            <a:off x="2693401" y="1014784"/>
            <a:ext cx="499957" cy="600565"/>
            <a:chOff x="3152165" y="935257"/>
            <a:chExt cx="374968" cy="450424"/>
          </a:xfrm>
          <a:solidFill>
            <a:srgbClr val="F28B35"/>
          </a:solidFill>
        </p:grpSpPr>
        <p:sp>
          <p:nvSpPr>
            <p:cNvPr id="51" name="Google Shape;6761;p88">
              <a:extLst>
                <a:ext uri="{FF2B5EF4-FFF2-40B4-BE49-F238E27FC236}">
                  <a16:creationId xmlns:a16="http://schemas.microsoft.com/office/drawing/2014/main" id="{1DF52CC3-B2D9-FD83-72C7-EC1D0CFD2BB9}"/>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val f2"/>
                <a:gd name="f19" fmla="val f3"/>
                <a:gd name="f20" fmla="val f4"/>
                <a:gd name="f21" fmla="+- f20 0 f18"/>
                <a:gd name="f22" fmla="+- f19 0 f18"/>
                <a:gd name="f23" fmla="*/ f22 1 2049"/>
                <a:gd name="f24" fmla="*/ f21 1 8098"/>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2" name="Google Shape;6762;p88">
              <a:extLst>
                <a:ext uri="{FF2B5EF4-FFF2-40B4-BE49-F238E27FC236}">
                  <a16:creationId xmlns:a16="http://schemas.microsoft.com/office/drawing/2014/main" id="{3FA453F4-B2E6-EE04-07C0-BA91187CBE5E}"/>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val f2"/>
                <a:gd name="f35" fmla="val f3"/>
                <a:gd name="f36" fmla="val f4"/>
                <a:gd name="f37" fmla="+- f36 0 f34"/>
                <a:gd name="f38" fmla="+- f35 0 f34"/>
                <a:gd name="f39" fmla="*/ f38 1 9705"/>
                <a:gd name="f40" fmla="*/ f37 1 2742"/>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3" name="Google Shape;6763;p88">
              <a:extLst>
                <a:ext uri="{FF2B5EF4-FFF2-40B4-BE49-F238E27FC236}">
                  <a16:creationId xmlns:a16="http://schemas.microsoft.com/office/drawing/2014/main" id="{D9C0BF82-F28C-2537-15BB-EB7A174FDFA8}"/>
                </a:ext>
              </a:extLst>
            </p:cNvPr>
            <p:cNvSpPr/>
            <p:nvPr/>
          </p:nvSpPr>
          <p:spPr>
            <a:xfrm>
              <a:off x="3441902"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val f2"/>
                <a:gd name="f19" fmla="val f3"/>
                <a:gd name="f20" fmla="val f4"/>
                <a:gd name="f21" fmla="+- f20 0 f18"/>
                <a:gd name="f22" fmla="+- f19 0 f18"/>
                <a:gd name="f23" fmla="*/ f22 1 2206"/>
                <a:gd name="f24" fmla="*/ f21 1 101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4" name="Google Shape;6764;p88">
              <a:extLst>
                <a:ext uri="{FF2B5EF4-FFF2-40B4-BE49-F238E27FC236}">
                  <a16:creationId xmlns:a16="http://schemas.microsoft.com/office/drawing/2014/main" id="{540908FF-401D-296C-228B-89D85BA6263F}"/>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val f2"/>
                <a:gd name="f15" fmla="val f3"/>
                <a:gd name="f16" fmla="val f4"/>
                <a:gd name="f17" fmla="+- f16 0 f14"/>
                <a:gd name="f18" fmla="+- f15 0 f14"/>
                <a:gd name="f19" fmla="*/ f18 1 3372"/>
                <a:gd name="f20" fmla="*/ f17 1 138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5" name="Google Shape;6765;p88">
              <a:extLst>
                <a:ext uri="{FF2B5EF4-FFF2-40B4-BE49-F238E27FC236}">
                  <a16:creationId xmlns:a16="http://schemas.microsoft.com/office/drawing/2014/main" id="{2B5BB670-7352-640B-231E-AC08B10EB453}"/>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val f2"/>
                <a:gd name="f12" fmla="val f3"/>
                <a:gd name="f13" fmla="+- f12 0 f11"/>
                <a:gd name="f14" fmla="*/ f13 1 1324"/>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6" name="Google Shape;6766;p88">
              <a:extLst>
                <a:ext uri="{FF2B5EF4-FFF2-40B4-BE49-F238E27FC236}">
                  <a16:creationId xmlns:a16="http://schemas.microsoft.com/office/drawing/2014/main" id="{95BADB65-9E00-7E68-F79E-9CC105907CD2}"/>
                </a:ext>
              </a:extLst>
            </p:cNvPr>
            <p:cNvSpPr/>
            <p:nvPr/>
          </p:nvSpPr>
          <p:spPr>
            <a:xfrm>
              <a:off x="3256873"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val f2"/>
                <a:gd name="f39" fmla="val f3"/>
                <a:gd name="f40" fmla="val f4"/>
                <a:gd name="f41" fmla="+- f40 0 f38"/>
                <a:gd name="f42" fmla="+- f39 0 f38"/>
                <a:gd name="f43" fmla="*/ f42 1 6869"/>
                <a:gd name="f44" fmla="*/ f41 1 7562"/>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57" name="Google Shape;6767;p88">
              <a:extLst>
                <a:ext uri="{FF2B5EF4-FFF2-40B4-BE49-F238E27FC236}">
                  <a16:creationId xmlns:a16="http://schemas.microsoft.com/office/drawing/2014/main" id="{484098D1-CF19-874A-4577-E999309BC31E}"/>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val f2"/>
                <a:gd name="f24" fmla="val f3"/>
                <a:gd name="f25" fmla="val f4"/>
                <a:gd name="f26" fmla="+- f25 0 f23"/>
                <a:gd name="f27" fmla="+- f24 0 f23"/>
                <a:gd name="f28" fmla="*/ f27 1 1387"/>
                <a:gd name="f29" fmla="*/ f26 1 170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58" name="Google Shape;6777;p88">
            <a:extLst>
              <a:ext uri="{FF2B5EF4-FFF2-40B4-BE49-F238E27FC236}">
                <a16:creationId xmlns:a16="http://schemas.microsoft.com/office/drawing/2014/main" id="{2FE61DFB-462B-C3A2-A95D-498849B8362B}"/>
              </a:ext>
            </a:extLst>
          </p:cNvPr>
          <p:cNvGrpSpPr/>
          <p:nvPr/>
        </p:nvGrpSpPr>
        <p:grpSpPr>
          <a:xfrm>
            <a:off x="6660812" y="979061"/>
            <a:ext cx="600565" cy="600564"/>
            <a:chOff x="6127723" y="908465"/>
            <a:chExt cx="450424" cy="450423"/>
          </a:xfrm>
          <a:solidFill>
            <a:srgbClr val="F28B35"/>
          </a:solidFill>
        </p:grpSpPr>
        <p:sp>
          <p:nvSpPr>
            <p:cNvPr id="59" name="Google Shape;6778;p88">
              <a:extLst>
                <a:ext uri="{FF2B5EF4-FFF2-40B4-BE49-F238E27FC236}">
                  <a16:creationId xmlns:a16="http://schemas.microsoft.com/office/drawing/2014/main" id="{FBD216FE-5664-BD78-B1BD-8D89D9F91273}"/>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val f2"/>
                <a:gd name="f19" fmla="val f3"/>
                <a:gd name="f20" fmla="val f4"/>
                <a:gd name="f21" fmla="+- f20 0 f18"/>
                <a:gd name="f22" fmla="+- f19 0 f18"/>
                <a:gd name="f23" fmla="*/ f22 1 5137"/>
                <a:gd name="f24" fmla="*/ f21 1 198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0" name="Google Shape;6779;p88">
              <a:extLst>
                <a:ext uri="{FF2B5EF4-FFF2-40B4-BE49-F238E27FC236}">
                  <a16:creationId xmlns:a16="http://schemas.microsoft.com/office/drawing/2014/main" id="{5532E547-8DFD-A99D-DE0C-B08C854338BB}"/>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val f2"/>
                <a:gd name="f32" fmla="val f3"/>
                <a:gd name="f33" fmla="val f4"/>
                <a:gd name="f34" fmla="+- f33 0 f31"/>
                <a:gd name="f35" fmla="+- f32 0 f31"/>
                <a:gd name="f36" fmla="*/ f35 1 6144"/>
                <a:gd name="f37" fmla="*/ f34 1 412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1" name="Google Shape;6780;p88">
              <a:extLst>
                <a:ext uri="{FF2B5EF4-FFF2-40B4-BE49-F238E27FC236}">
                  <a16:creationId xmlns:a16="http://schemas.microsoft.com/office/drawing/2014/main" id="{CD364EAB-2597-B143-DA32-164EE9BC4FCC}"/>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val f2"/>
                <a:gd name="f43" fmla="val f3"/>
                <a:gd name="f44" fmla="val f4"/>
                <a:gd name="f45" fmla="+- f44 0 f42"/>
                <a:gd name="f46" fmla="+- f43 0 f42"/>
                <a:gd name="f47" fmla="*/ f46 1 7562"/>
                <a:gd name="f48" fmla="*/ f45 1 7531"/>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2" name="Google Shape;6781;p88">
              <a:extLst>
                <a:ext uri="{FF2B5EF4-FFF2-40B4-BE49-F238E27FC236}">
                  <a16:creationId xmlns:a16="http://schemas.microsoft.com/office/drawing/2014/main" id="{352174E8-EE46-166A-A4B6-758BA6AAEA24}"/>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val f2"/>
                <a:gd name="f14" fmla="val f3"/>
                <a:gd name="f15" fmla="val f4"/>
                <a:gd name="f16" fmla="+- f15 0 f13"/>
                <a:gd name="f17" fmla="+- f14 0 f13"/>
                <a:gd name="f18" fmla="*/ f17 1 7562"/>
                <a:gd name="f19" fmla="*/ f16 1 138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3" name="Google Shape;6782;p88">
              <a:extLst>
                <a:ext uri="{FF2B5EF4-FFF2-40B4-BE49-F238E27FC236}">
                  <a16:creationId xmlns:a16="http://schemas.microsoft.com/office/drawing/2014/main" id="{555574FF-167C-0439-51CD-91AA9360AD94}"/>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val f2"/>
                <a:gd name="f17" fmla="val f3"/>
                <a:gd name="f18" fmla="val f4"/>
                <a:gd name="f19" fmla="+- f18 0 f16"/>
                <a:gd name="f20" fmla="+- f17 0 f16"/>
                <a:gd name="f21" fmla="*/ f20 1 7562"/>
                <a:gd name="f22" fmla="*/ f19 1 1387"/>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64" name="Google Shape;6827;p88">
            <a:extLst>
              <a:ext uri="{FF2B5EF4-FFF2-40B4-BE49-F238E27FC236}">
                <a16:creationId xmlns:a16="http://schemas.microsoft.com/office/drawing/2014/main" id="{73AC6D41-3DDC-B136-447A-60AEC5F52B1B}"/>
              </a:ext>
            </a:extLst>
          </p:cNvPr>
          <p:cNvGrpSpPr/>
          <p:nvPr/>
        </p:nvGrpSpPr>
        <p:grpSpPr>
          <a:xfrm>
            <a:off x="7417106" y="989581"/>
            <a:ext cx="607037" cy="598920"/>
            <a:chOff x="6694944" y="916356"/>
            <a:chExt cx="455278" cy="449190"/>
          </a:xfrm>
          <a:solidFill>
            <a:srgbClr val="F28B35"/>
          </a:solidFill>
        </p:grpSpPr>
        <p:sp>
          <p:nvSpPr>
            <p:cNvPr id="65" name="Google Shape;6828;p88">
              <a:extLst>
                <a:ext uri="{FF2B5EF4-FFF2-40B4-BE49-F238E27FC236}">
                  <a16:creationId xmlns:a16="http://schemas.microsoft.com/office/drawing/2014/main" id="{5FD0B2FE-9CB9-749D-12A7-28983D888E6F}"/>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val f2"/>
                <a:gd name="f49" fmla="val f3"/>
                <a:gd name="f50" fmla="val f4"/>
                <a:gd name="f51" fmla="+- f50 0 f48"/>
                <a:gd name="f52" fmla="+- f49 0 f48"/>
                <a:gd name="f53" fmla="*/ f52 1 3372"/>
                <a:gd name="f54" fmla="*/ f51 1 3404"/>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6" name="Google Shape;6829;p88">
              <a:extLst>
                <a:ext uri="{FF2B5EF4-FFF2-40B4-BE49-F238E27FC236}">
                  <a16:creationId xmlns:a16="http://schemas.microsoft.com/office/drawing/2014/main" id="{ED0BC22C-4FA3-B914-EFF4-E3E624FE0374}"/>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val f2"/>
                <a:gd name="f51" fmla="val f3"/>
                <a:gd name="f52" fmla="val f4"/>
                <a:gd name="f53" fmla="+- f52 0 f50"/>
                <a:gd name="f54" fmla="+- f51 0 f50"/>
                <a:gd name="f55" fmla="*/ f54 1 3403"/>
                <a:gd name="f56" fmla="*/ f53 1 3404"/>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7" name="Google Shape;6830;p88">
              <a:extLst>
                <a:ext uri="{FF2B5EF4-FFF2-40B4-BE49-F238E27FC236}">
                  <a16:creationId xmlns:a16="http://schemas.microsoft.com/office/drawing/2014/main" id="{BF63FBC7-A82D-02B1-2D26-FD59C15DB8A3}"/>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val f2"/>
                <a:gd name="f45" fmla="val f3"/>
                <a:gd name="f46" fmla="val f4"/>
                <a:gd name="f47" fmla="+- f46 0 f44"/>
                <a:gd name="f48" fmla="+- f45 0 f44"/>
                <a:gd name="f49" fmla="*/ f48 1 8255"/>
                <a:gd name="f50" fmla="*/ f47 1 6144"/>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8" name="Google Shape;6831;p88">
              <a:extLst>
                <a:ext uri="{FF2B5EF4-FFF2-40B4-BE49-F238E27FC236}">
                  <a16:creationId xmlns:a16="http://schemas.microsoft.com/office/drawing/2014/main" id="{2B9922DA-8521-600F-19EB-AA4B67A178B5}"/>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val f2"/>
                <a:gd name="f40" fmla="val f3"/>
                <a:gd name="f41" fmla="val f4"/>
                <a:gd name="f42" fmla="+- f41 0 f39"/>
                <a:gd name="f43" fmla="+- f40 0 f39"/>
                <a:gd name="f44" fmla="*/ f43 1 4191"/>
                <a:gd name="f45" fmla="*/ f42 1 209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69" name="Google Shape;6832;p88">
              <a:extLst>
                <a:ext uri="{FF2B5EF4-FFF2-40B4-BE49-F238E27FC236}">
                  <a16:creationId xmlns:a16="http://schemas.microsoft.com/office/drawing/2014/main" id="{631BA8A3-0037-D3E4-42B0-41A22DC65AB0}"/>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val f2"/>
                <a:gd name="f24" fmla="val f3"/>
                <a:gd name="f25" fmla="val f4"/>
                <a:gd name="f26" fmla="+- f25 0 f23"/>
                <a:gd name="f27" fmla="+- f24 0 f23"/>
                <a:gd name="f28" fmla="*/ f27 1 4191"/>
                <a:gd name="f29" fmla="*/ f26 1 296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0" name="Google Shape;6833;p88">
              <a:extLst>
                <a:ext uri="{FF2B5EF4-FFF2-40B4-BE49-F238E27FC236}">
                  <a16:creationId xmlns:a16="http://schemas.microsoft.com/office/drawing/2014/main" id="{73CAC5D1-D4C2-EB08-6627-74AE0EAE3E70}"/>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val f2"/>
                <a:gd name="f39" fmla="val f3"/>
                <a:gd name="f40" fmla="val f4"/>
                <a:gd name="f41" fmla="+- f40 0 f38"/>
                <a:gd name="f42" fmla="+- f39 0 f38"/>
                <a:gd name="f43" fmla="*/ f42 1 4191"/>
                <a:gd name="f44" fmla="*/ f41 1 2090"/>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1" name="Google Shape;6834;p88">
              <a:extLst>
                <a:ext uri="{FF2B5EF4-FFF2-40B4-BE49-F238E27FC236}">
                  <a16:creationId xmlns:a16="http://schemas.microsoft.com/office/drawing/2014/main" id="{CA856E26-751B-CC96-E3C9-998868CEBBD7}"/>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val f2"/>
                <a:gd name="f24" fmla="val f3"/>
                <a:gd name="f25" fmla="val f4"/>
                <a:gd name="f26" fmla="+- f25 0 f23"/>
                <a:gd name="f27" fmla="+- f24 0 f23"/>
                <a:gd name="f28" fmla="*/ f27 1 4097"/>
                <a:gd name="f29" fmla="*/ f26 1 29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72" name="Google Shape;6873;p88">
            <a:extLst>
              <a:ext uri="{FF2B5EF4-FFF2-40B4-BE49-F238E27FC236}">
                <a16:creationId xmlns:a16="http://schemas.microsoft.com/office/drawing/2014/main" id="{6CDD445E-586B-91FC-EAC2-07BF9B9D9A70}"/>
              </a:ext>
            </a:extLst>
          </p:cNvPr>
          <p:cNvGrpSpPr/>
          <p:nvPr/>
        </p:nvGrpSpPr>
        <p:grpSpPr>
          <a:xfrm>
            <a:off x="4350672" y="990291"/>
            <a:ext cx="581033" cy="600564"/>
            <a:chOff x="4395118" y="916887"/>
            <a:chExt cx="435775" cy="450423"/>
          </a:xfrm>
          <a:solidFill>
            <a:srgbClr val="F28B35"/>
          </a:solidFill>
        </p:grpSpPr>
        <p:sp>
          <p:nvSpPr>
            <p:cNvPr id="73" name="Google Shape;6874;p88">
              <a:extLst>
                <a:ext uri="{FF2B5EF4-FFF2-40B4-BE49-F238E27FC236}">
                  <a16:creationId xmlns:a16="http://schemas.microsoft.com/office/drawing/2014/main" id="{66021850-4E7A-D5F9-8A46-854D8458AAD1}"/>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val f2"/>
                <a:gd name="f70" fmla="val f3"/>
                <a:gd name="f71" fmla="val f4"/>
                <a:gd name="f72" fmla="+- f71 0 f69"/>
                <a:gd name="f73" fmla="+- f70 0 f69"/>
                <a:gd name="f74" fmla="*/ f73 1 6868"/>
                <a:gd name="f75" fmla="*/ f72 1 6850"/>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4" name="Google Shape;6875;p88">
              <a:extLst>
                <a:ext uri="{FF2B5EF4-FFF2-40B4-BE49-F238E27FC236}">
                  <a16:creationId xmlns:a16="http://schemas.microsoft.com/office/drawing/2014/main" id="{6979CC92-5B1D-284F-4F1F-982AEBCEAA37}"/>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val f2"/>
                <a:gd name="f41" fmla="val f3"/>
                <a:gd name="f42" fmla="val f4"/>
                <a:gd name="f43" fmla="+- f42 0 f40"/>
                <a:gd name="f44" fmla="+- f41 0 f40"/>
                <a:gd name="f45" fmla="*/ f44 1 1325"/>
                <a:gd name="f46" fmla="*/ f43 1 2711"/>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5" name="Google Shape;6876;p88">
              <a:extLst>
                <a:ext uri="{FF2B5EF4-FFF2-40B4-BE49-F238E27FC236}">
                  <a16:creationId xmlns:a16="http://schemas.microsoft.com/office/drawing/2014/main" id="{485F6613-3D08-18B4-3B08-F309EEDB0BCB}"/>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val f2"/>
                <a:gd name="f13" fmla="val f3"/>
                <a:gd name="f14" fmla="val f4"/>
                <a:gd name="f15" fmla="+- f14 0 f12"/>
                <a:gd name="f16" fmla="+- f13 0 f12"/>
                <a:gd name="f17" fmla="*/ f16 1 2773"/>
                <a:gd name="f18" fmla="*/ f15 1 277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6" name="Google Shape;6877;p88">
              <a:extLst>
                <a:ext uri="{FF2B5EF4-FFF2-40B4-BE49-F238E27FC236}">
                  <a16:creationId xmlns:a16="http://schemas.microsoft.com/office/drawing/2014/main" id="{2CBBF055-6E51-040A-029F-235DF3481C6F}"/>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val f2"/>
                <a:gd name="f24" fmla="val f3"/>
                <a:gd name="f25" fmla="val f4"/>
                <a:gd name="f26" fmla="+- f25 0 f23"/>
                <a:gd name="f27" fmla="+- f24 0 f23"/>
                <a:gd name="f28" fmla="*/ f27 1 5483"/>
                <a:gd name="f29" fmla="*/ f26 1 277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77" name="Google Shape;6884;p88">
            <a:extLst>
              <a:ext uri="{FF2B5EF4-FFF2-40B4-BE49-F238E27FC236}">
                <a16:creationId xmlns:a16="http://schemas.microsoft.com/office/drawing/2014/main" id="{356E9A71-E683-8A77-F5EF-62426A610934}"/>
              </a:ext>
            </a:extLst>
          </p:cNvPr>
          <p:cNvGrpSpPr/>
          <p:nvPr/>
        </p:nvGrpSpPr>
        <p:grpSpPr>
          <a:xfrm>
            <a:off x="8484067" y="989582"/>
            <a:ext cx="571353" cy="601381"/>
            <a:chOff x="7495163" y="916356"/>
            <a:chExt cx="428515" cy="451036"/>
          </a:xfrm>
          <a:solidFill>
            <a:srgbClr val="F28B35"/>
          </a:solidFill>
        </p:grpSpPr>
        <p:sp>
          <p:nvSpPr>
            <p:cNvPr id="78" name="Google Shape;6885;p88">
              <a:extLst>
                <a:ext uri="{FF2B5EF4-FFF2-40B4-BE49-F238E27FC236}">
                  <a16:creationId xmlns:a16="http://schemas.microsoft.com/office/drawing/2014/main" id="{A162E623-3D0F-2111-190A-046E8ED73694}"/>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val f2"/>
                <a:gd name="f15" fmla="val f3"/>
                <a:gd name="f16" fmla="val f4"/>
                <a:gd name="f17" fmla="+- f16 0 f14"/>
                <a:gd name="f18" fmla="+- f15 0 f14"/>
                <a:gd name="f19" fmla="*/ f18 1 1324"/>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79" name="Google Shape;6886;p88">
              <a:extLst>
                <a:ext uri="{FF2B5EF4-FFF2-40B4-BE49-F238E27FC236}">
                  <a16:creationId xmlns:a16="http://schemas.microsoft.com/office/drawing/2014/main" id="{71A9E660-DF1E-54E9-7042-CD399C01F6E7}"/>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val f2"/>
                <a:gd name="f18" fmla="val f3"/>
                <a:gd name="f19" fmla="val f4"/>
                <a:gd name="f20" fmla="+- f19 0 f17"/>
                <a:gd name="f21" fmla="+- f18 0 f17"/>
                <a:gd name="f22" fmla="*/ f21 1 694"/>
                <a:gd name="f23" fmla="*/ f20 1 412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0" name="Google Shape;6887;p88">
              <a:extLst>
                <a:ext uri="{FF2B5EF4-FFF2-40B4-BE49-F238E27FC236}">
                  <a16:creationId xmlns:a16="http://schemas.microsoft.com/office/drawing/2014/main" id="{154979DF-F0F4-BA66-CAD4-8FA792923347}"/>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val f2"/>
                <a:gd name="f22" fmla="val f3"/>
                <a:gd name="f23" fmla="val f4"/>
                <a:gd name="f24" fmla="+- f23 0 f21"/>
                <a:gd name="f25" fmla="+- f22 0 f21"/>
                <a:gd name="f26" fmla="*/ f25 1 2048"/>
                <a:gd name="f27" fmla="*/ f24 1 20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1" name="Google Shape;6888;p88">
              <a:extLst>
                <a:ext uri="{FF2B5EF4-FFF2-40B4-BE49-F238E27FC236}">
                  <a16:creationId xmlns:a16="http://schemas.microsoft.com/office/drawing/2014/main" id="{7AF3FF99-605C-61AD-9774-E7230AF78EBC}"/>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val f2"/>
                <a:gd name="f41" fmla="val f3"/>
                <a:gd name="f42" fmla="val f4"/>
                <a:gd name="f43" fmla="+- f42 0 f40"/>
                <a:gd name="f44" fmla="+- f41 0 f40"/>
                <a:gd name="f45" fmla="*/ f44 1 6396"/>
                <a:gd name="f46" fmla="*/ f43 1 4569"/>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2" name="Google Shape;6889;p88">
              <a:extLst>
                <a:ext uri="{FF2B5EF4-FFF2-40B4-BE49-F238E27FC236}">
                  <a16:creationId xmlns:a16="http://schemas.microsoft.com/office/drawing/2014/main" id="{83E67681-7986-DB93-2C20-9A559C6559A7}"/>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val f2"/>
                <a:gd name="f46" fmla="val f3"/>
                <a:gd name="f47" fmla="val f4"/>
                <a:gd name="f48" fmla="+- f47 0 f45"/>
                <a:gd name="f49" fmla="+- f46 0 f45"/>
                <a:gd name="f50" fmla="*/ f49 1 5105"/>
                <a:gd name="f51" fmla="*/ f48 1 5545"/>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3" name="Google Shape;6890;p88">
              <a:extLst>
                <a:ext uri="{FF2B5EF4-FFF2-40B4-BE49-F238E27FC236}">
                  <a16:creationId xmlns:a16="http://schemas.microsoft.com/office/drawing/2014/main" id="{7DFEC4C2-8D19-A994-468B-947E225B8140}"/>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val f2"/>
                <a:gd name="f27" fmla="val f3"/>
                <a:gd name="f28" fmla="val f4"/>
                <a:gd name="f29" fmla="+- f28 0 f26"/>
                <a:gd name="f30" fmla="+- f27 0 f26"/>
                <a:gd name="f31" fmla="*/ f30 1 4885"/>
                <a:gd name="f32" fmla="*/ f29 1 335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4" name="Google Shape;6891;p88">
              <a:extLst>
                <a:ext uri="{FF2B5EF4-FFF2-40B4-BE49-F238E27FC236}">
                  <a16:creationId xmlns:a16="http://schemas.microsoft.com/office/drawing/2014/main" id="{D6ACAC3E-B812-85BB-2498-61FB85E3D8CB}"/>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val f2"/>
                <a:gd name="f27" fmla="val f3"/>
                <a:gd name="f28" fmla="val f4"/>
                <a:gd name="f29" fmla="+- f28 0 f26"/>
                <a:gd name="f30" fmla="+- f27 0 f26"/>
                <a:gd name="f31" fmla="*/ f30 1 4096"/>
                <a:gd name="f32" fmla="*/ f29 1 794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85" name="Google Shape;6922;p88">
            <a:extLst>
              <a:ext uri="{FF2B5EF4-FFF2-40B4-BE49-F238E27FC236}">
                <a16:creationId xmlns:a16="http://schemas.microsoft.com/office/drawing/2014/main" id="{5AF5529C-F448-7F1C-BD6A-4D090548DBD5}"/>
              </a:ext>
            </a:extLst>
          </p:cNvPr>
          <p:cNvGrpSpPr/>
          <p:nvPr/>
        </p:nvGrpSpPr>
        <p:grpSpPr>
          <a:xfrm>
            <a:off x="5118097" y="990290"/>
            <a:ext cx="564795" cy="600565"/>
            <a:chOff x="4970687" y="916887"/>
            <a:chExt cx="423596" cy="450424"/>
          </a:xfrm>
          <a:solidFill>
            <a:srgbClr val="F28B35"/>
          </a:solidFill>
        </p:grpSpPr>
        <p:sp>
          <p:nvSpPr>
            <p:cNvPr id="86" name="Google Shape;6923;p88">
              <a:extLst>
                <a:ext uri="{FF2B5EF4-FFF2-40B4-BE49-F238E27FC236}">
                  <a16:creationId xmlns:a16="http://schemas.microsoft.com/office/drawing/2014/main" id="{BA2F67F1-83E8-9BC9-085D-E1E93EB5FB60}"/>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val f2"/>
                <a:gd name="f16" fmla="val f3"/>
                <a:gd name="f17" fmla="val f4"/>
                <a:gd name="f18" fmla="+- f17 0 f15"/>
                <a:gd name="f19" fmla="+- f16 0 f15"/>
                <a:gd name="f20" fmla="*/ f19 1 3372"/>
                <a:gd name="f21" fmla="*/ f18 1 1387"/>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7" name="Google Shape;6924;p88">
              <a:extLst>
                <a:ext uri="{FF2B5EF4-FFF2-40B4-BE49-F238E27FC236}">
                  <a16:creationId xmlns:a16="http://schemas.microsoft.com/office/drawing/2014/main" id="{2F2BB62D-BDB9-FFE2-3AA4-275D87AD8EFD}"/>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val f2"/>
                <a:gd name="f34" fmla="val f3"/>
                <a:gd name="f35" fmla="val f4"/>
                <a:gd name="f36" fmla="+- f35 0 f33"/>
                <a:gd name="f37" fmla="+- f34 0 f33"/>
                <a:gd name="f38" fmla="*/ f37 1 2773"/>
                <a:gd name="f39" fmla="*/ f36 1 3025"/>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8" name="Google Shape;6925;p88">
              <a:extLst>
                <a:ext uri="{FF2B5EF4-FFF2-40B4-BE49-F238E27FC236}">
                  <a16:creationId xmlns:a16="http://schemas.microsoft.com/office/drawing/2014/main" id="{ED861DD3-B255-84C5-F338-26F5E237C0F6}"/>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val f2"/>
                <a:gd name="f42" fmla="val f3"/>
                <a:gd name="f43" fmla="val f4"/>
                <a:gd name="f44" fmla="+- f43 0 f41"/>
                <a:gd name="f45" fmla="+- f42 0 f41"/>
                <a:gd name="f46" fmla="*/ f45 1 5042"/>
                <a:gd name="f47" fmla="*/ f44 1 6837"/>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89" name="Google Shape;6926;p88">
              <a:extLst>
                <a:ext uri="{FF2B5EF4-FFF2-40B4-BE49-F238E27FC236}">
                  <a16:creationId xmlns:a16="http://schemas.microsoft.com/office/drawing/2014/main" id="{682AEFBC-D1AB-EB87-9086-9194F992A029}"/>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val f2"/>
                <a:gd name="f14" fmla="val f3"/>
                <a:gd name="f15" fmla="val f4"/>
                <a:gd name="f16" fmla="+- f15 0 f13"/>
                <a:gd name="f17" fmla="+- f14 0 f13"/>
                <a:gd name="f18" fmla="*/ f17 1 1355"/>
                <a:gd name="f19" fmla="*/ f16 1 1356"/>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0" name="Google Shape;6927;p88">
              <a:extLst>
                <a:ext uri="{FF2B5EF4-FFF2-40B4-BE49-F238E27FC236}">
                  <a16:creationId xmlns:a16="http://schemas.microsoft.com/office/drawing/2014/main" id="{BED37412-F314-B467-C73E-FBA9A529882C}"/>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val f2"/>
                <a:gd name="f66" fmla="val f3"/>
                <a:gd name="f67" fmla="val f4"/>
                <a:gd name="f68" fmla="+- f67 0 f65"/>
                <a:gd name="f69" fmla="+- f66 0 f65"/>
                <a:gd name="f70" fmla="*/ f69 1 5483"/>
                <a:gd name="f71" fmla="*/ f68 1 5434"/>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1" name="Google Shape;6928;p88">
              <a:extLst>
                <a:ext uri="{FF2B5EF4-FFF2-40B4-BE49-F238E27FC236}">
                  <a16:creationId xmlns:a16="http://schemas.microsoft.com/office/drawing/2014/main" id="{DE8F1210-5392-53BC-0F3A-409B585C1376}"/>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val f2"/>
                <a:gd name="f16" fmla="val f3"/>
                <a:gd name="f17" fmla="val f4"/>
                <a:gd name="f18" fmla="+- f17 0 f15"/>
                <a:gd name="f19" fmla="+- f16 0 f15"/>
                <a:gd name="f20" fmla="*/ f19 1 7530"/>
                <a:gd name="f21" fmla="*/ f18 1 2112"/>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2" name="Google Shape;6929;p88">
              <a:extLst>
                <a:ext uri="{FF2B5EF4-FFF2-40B4-BE49-F238E27FC236}">
                  <a16:creationId xmlns:a16="http://schemas.microsoft.com/office/drawing/2014/main" id="{9A27BB18-DCA6-CFF1-D45C-FF33F2D3B3DD}"/>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val f2"/>
                <a:gd name="f18" fmla="val f3"/>
                <a:gd name="f19" fmla="val f4"/>
                <a:gd name="f20" fmla="+- f19 0 f17"/>
                <a:gd name="f21" fmla="+- f18 0 f17"/>
                <a:gd name="f22" fmla="*/ f21 1 6144"/>
                <a:gd name="f23" fmla="*/ f20 1 135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93" name="Google Shape;6981;p88">
            <a:extLst>
              <a:ext uri="{FF2B5EF4-FFF2-40B4-BE49-F238E27FC236}">
                <a16:creationId xmlns:a16="http://schemas.microsoft.com/office/drawing/2014/main" id="{1D5142E6-A328-6DC9-9105-FC88A6A3E932}"/>
              </a:ext>
            </a:extLst>
          </p:cNvPr>
          <p:cNvGrpSpPr/>
          <p:nvPr/>
        </p:nvGrpSpPr>
        <p:grpSpPr>
          <a:xfrm>
            <a:off x="5844226" y="989863"/>
            <a:ext cx="608648" cy="601443"/>
            <a:chOff x="5515285" y="916567"/>
            <a:chExt cx="456486" cy="451082"/>
          </a:xfrm>
          <a:solidFill>
            <a:srgbClr val="F28B35"/>
          </a:solidFill>
        </p:grpSpPr>
        <p:sp>
          <p:nvSpPr>
            <p:cNvPr id="94" name="Google Shape;6982;p88">
              <a:extLst>
                <a:ext uri="{FF2B5EF4-FFF2-40B4-BE49-F238E27FC236}">
                  <a16:creationId xmlns:a16="http://schemas.microsoft.com/office/drawing/2014/main" id="{F7EF0BFD-E652-F1A7-41A2-32CEF423FEE2}"/>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val f2"/>
                <a:gd name="f68" fmla="val f3"/>
                <a:gd name="f69" fmla="+- f68 0 f67"/>
                <a:gd name="f70" fmla="*/ f69 1 6459"/>
                <a:gd name="f71" fmla="*/ f67 1 f70"/>
                <a:gd name="f72" fmla="*/ f68 1 f70"/>
                <a:gd name="f73" fmla="*/ f71 f65 1"/>
                <a:gd name="f74" fmla="*/ f72 f65 1"/>
                <a:gd name="f75" fmla="*/ f72 f66 1"/>
                <a:gd name="f76" fmla="*/ f71 f66 1"/>
              </a:gdLst>
              <a:ahLst/>
              <a:cxnLst>
                <a:cxn ang="3cd4">
                  <a:pos x="hc" y="t"/>
                </a:cxn>
                <a:cxn ang="0">
                  <a:pos x="r" y="vc"/>
                </a:cxn>
                <a:cxn ang="cd4">
                  <a:pos x="hc" y="b"/>
                </a:cxn>
                <a:cxn ang="cd2">
                  <a:pos x="l" y="vc"/>
                </a:cxn>
              </a:cxnLst>
              <a:rect l="f73" t="f76" r="f74" b="f75"/>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5" name="Google Shape;6983;p88">
              <a:extLst>
                <a:ext uri="{FF2B5EF4-FFF2-40B4-BE49-F238E27FC236}">
                  <a16:creationId xmlns:a16="http://schemas.microsoft.com/office/drawing/2014/main" id="{71B96033-043B-206E-1A04-13E66784CEAC}"/>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val f2"/>
                <a:gd name="f27" fmla="val f3"/>
                <a:gd name="f28" fmla="val f4"/>
                <a:gd name="f29" fmla="+- f28 0 f26"/>
                <a:gd name="f30" fmla="+- f27 0 f26"/>
                <a:gd name="f31" fmla="*/ f30 1 3057"/>
                <a:gd name="f32" fmla="*/ f29 1 2944"/>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6" name="Google Shape;6984;p88">
              <a:extLst>
                <a:ext uri="{FF2B5EF4-FFF2-40B4-BE49-F238E27FC236}">
                  <a16:creationId xmlns:a16="http://schemas.microsoft.com/office/drawing/2014/main" id="{68F62C38-81AE-F2F1-0D07-5F460349D286}"/>
                </a:ext>
              </a:extLst>
            </p:cNvPr>
            <p:cNvSpPr/>
            <p:nvPr/>
          </p:nvSpPr>
          <p:spPr>
            <a:xfrm>
              <a:off x="5759933" y="1210555"/>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val f2"/>
                <a:gd name="f32" fmla="val f3"/>
                <a:gd name="f33" fmla="val f4"/>
                <a:gd name="f34" fmla="+- f33 0 f31"/>
                <a:gd name="f35" fmla="+- f32 0 f31"/>
                <a:gd name="f36" fmla="*/ f35 1 3089"/>
                <a:gd name="f37" fmla="*/ f34 1 297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97" name="Google Shape;6985;p88">
              <a:extLst>
                <a:ext uri="{FF2B5EF4-FFF2-40B4-BE49-F238E27FC236}">
                  <a16:creationId xmlns:a16="http://schemas.microsoft.com/office/drawing/2014/main" id="{407D5B57-1A4D-0892-0815-A004D9BFBDE7}"/>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val f2"/>
                <a:gd name="f28" fmla="val f3"/>
                <a:gd name="f29" fmla="val f4"/>
                <a:gd name="f30" fmla="+- f29 0 f27"/>
                <a:gd name="f31" fmla="+- f28 0 f27"/>
                <a:gd name="f32" fmla="*/ f31 1 8286"/>
                <a:gd name="f33" fmla="*/ f30 1 8147"/>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98" name="Google Shape;7015;p88">
            <a:extLst>
              <a:ext uri="{FF2B5EF4-FFF2-40B4-BE49-F238E27FC236}">
                <a16:creationId xmlns:a16="http://schemas.microsoft.com/office/drawing/2014/main" id="{7F3D0A24-4939-0D2B-5440-6C598F941FC9}"/>
              </a:ext>
            </a:extLst>
          </p:cNvPr>
          <p:cNvGrpSpPr/>
          <p:nvPr/>
        </p:nvGrpSpPr>
        <p:grpSpPr>
          <a:xfrm>
            <a:off x="9384920" y="2007238"/>
            <a:ext cx="664804" cy="661855"/>
            <a:chOff x="8170804" y="1679597"/>
            <a:chExt cx="498603" cy="496391"/>
          </a:xfrm>
          <a:solidFill>
            <a:srgbClr val="F28B35"/>
          </a:solidFill>
        </p:grpSpPr>
        <p:sp>
          <p:nvSpPr>
            <p:cNvPr id="99" name="Google Shape;7016;p88">
              <a:extLst>
                <a:ext uri="{FF2B5EF4-FFF2-40B4-BE49-F238E27FC236}">
                  <a16:creationId xmlns:a16="http://schemas.microsoft.com/office/drawing/2014/main" id="{B275324E-0A84-DF8C-B573-631487F6B874}"/>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val f2"/>
                <a:gd name="f70" fmla="val f3"/>
                <a:gd name="f71" fmla="val f4"/>
                <a:gd name="f72" fmla="+- f71 0 f69"/>
                <a:gd name="f73" fmla="+- f70 0 f69"/>
                <a:gd name="f74" fmla="*/ f73 1 6837"/>
                <a:gd name="f75" fmla="*/ f72 1 7509"/>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0" name="Google Shape;7017;p88">
              <a:extLst>
                <a:ext uri="{FF2B5EF4-FFF2-40B4-BE49-F238E27FC236}">
                  <a16:creationId xmlns:a16="http://schemas.microsoft.com/office/drawing/2014/main" id="{9256B9D0-5EC2-B04C-083C-803DD03B53FD}"/>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val f2"/>
                <a:gd name="f86" fmla="val f3"/>
                <a:gd name="f87" fmla="val f4"/>
                <a:gd name="f88" fmla="+- f87 0 f85"/>
                <a:gd name="f89" fmla="+- f86 0 f85"/>
                <a:gd name="f90" fmla="*/ f89 1 7531"/>
                <a:gd name="f91" fmla="*/ f88 1 820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sp>
        <p:nvSpPr>
          <p:cNvPr id="101" name="Google Shape;6799;p88">
            <a:extLst>
              <a:ext uri="{FF2B5EF4-FFF2-40B4-BE49-F238E27FC236}">
                <a16:creationId xmlns:a16="http://schemas.microsoft.com/office/drawing/2014/main" id="{0485B2DB-8565-A1D8-64E6-1C06B5D1A1F7}"/>
              </a:ext>
            </a:extLst>
          </p:cNvPr>
          <p:cNvSpPr/>
          <p:nvPr/>
        </p:nvSpPr>
        <p:spPr>
          <a:xfrm>
            <a:off x="4285981" y="2044983"/>
            <a:ext cx="593616" cy="595200"/>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val f2"/>
              <a:gd name="f134" fmla="val f3"/>
              <a:gd name="f135" fmla="val f4"/>
              <a:gd name="f136" fmla="+- f135 0 f133"/>
              <a:gd name="f137" fmla="+- f134 0 f133"/>
              <a:gd name="f138" fmla="*/ f137 1 11658"/>
              <a:gd name="f139" fmla="*/ f136 1 11689"/>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rgbClr val="F28B35"/>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nvGrpSpPr>
          <p:cNvPr id="102" name="Google Shape;6862;p88">
            <a:extLst>
              <a:ext uri="{FF2B5EF4-FFF2-40B4-BE49-F238E27FC236}">
                <a16:creationId xmlns:a16="http://schemas.microsoft.com/office/drawing/2014/main" id="{DB15583F-262C-2613-38FE-B82A1633DCCD}"/>
              </a:ext>
            </a:extLst>
          </p:cNvPr>
          <p:cNvGrpSpPr/>
          <p:nvPr/>
        </p:nvGrpSpPr>
        <p:grpSpPr>
          <a:xfrm>
            <a:off x="5034093" y="2042961"/>
            <a:ext cx="614440" cy="598967"/>
            <a:chOff x="4907685" y="1706389"/>
            <a:chExt cx="460830" cy="449225"/>
          </a:xfrm>
          <a:solidFill>
            <a:srgbClr val="F28B35"/>
          </a:solidFill>
        </p:grpSpPr>
        <p:sp>
          <p:nvSpPr>
            <p:cNvPr id="103" name="Google Shape;6863;p88">
              <a:extLst>
                <a:ext uri="{FF2B5EF4-FFF2-40B4-BE49-F238E27FC236}">
                  <a16:creationId xmlns:a16="http://schemas.microsoft.com/office/drawing/2014/main" id="{666E509D-A48C-CC23-F7E5-9D73691AEFDB}"/>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val f2"/>
                <a:gd name="f153" fmla="val f3"/>
                <a:gd name="f154" fmla="val f4"/>
                <a:gd name="f155" fmla="+- f154 0 f152"/>
                <a:gd name="f156" fmla="+- f153 0 f152"/>
                <a:gd name="f157" fmla="*/ f156 1 12067"/>
                <a:gd name="f158" fmla="*/ f155 1 11702"/>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4" name="Google Shape;6864;p88">
              <a:extLst>
                <a:ext uri="{FF2B5EF4-FFF2-40B4-BE49-F238E27FC236}">
                  <a16:creationId xmlns:a16="http://schemas.microsoft.com/office/drawing/2014/main" id="{ADACCCCB-E82E-4914-6D34-FD50327A7238}"/>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val f2"/>
                <a:gd name="f47" fmla="val f3"/>
                <a:gd name="f48" fmla="val f4"/>
                <a:gd name="f49" fmla="+- f48 0 f46"/>
                <a:gd name="f50" fmla="+- f47 0 f46"/>
                <a:gd name="f51" fmla="*/ f50 1 5766"/>
                <a:gd name="f52" fmla="*/ f49 1 56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5" name="Google Shape;6865;p88">
              <a:extLst>
                <a:ext uri="{FF2B5EF4-FFF2-40B4-BE49-F238E27FC236}">
                  <a16:creationId xmlns:a16="http://schemas.microsoft.com/office/drawing/2014/main" id="{E089596D-20A0-48AE-745D-9D27DEC23279}"/>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val f2"/>
                <a:gd name="f52" fmla="val f3"/>
                <a:gd name="f53" fmla="val f4"/>
                <a:gd name="f54" fmla="+- f53 0 f51"/>
                <a:gd name="f55" fmla="+- f52 0 f51"/>
                <a:gd name="f56" fmla="*/ f55 1 5167"/>
                <a:gd name="f57" fmla="*/ f54 1 5109"/>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06" name="Google Shape;6913;p88">
            <a:extLst>
              <a:ext uri="{FF2B5EF4-FFF2-40B4-BE49-F238E27FC236}">
                <a16:creationId xmlns:a16="http://schemas.microsoft.com/office/drawing/2014/main" id="{CF3AD40F-EA8E-A9AA-8F62-CB40BBC14F3E}"/>
              </a:ext>
            </a:extLst>
          </p:cNvPr>
          <p:cNvGrpSpPr/>
          <p:nvPr/>
        </p:nvGrpSpPr>
        <p:grpSpPr>
          <a:xfrm>
            <a:off x="5791011" y="2043241"/>
            <a:ext cx="600028" cy="598407"/>
            <a:chOff x="5475372" y="1706599"/>
            <a:chExt cx="450021" cy="448805"/>
          </a:xfrm>
          <a:solidFill>
            <a:srgbClr val="F28B35"/>
          </a:solidFill>
        </p:grpSpPr>
        <p:sp>
          <p:nvSpPr>
            <p:cNvPr id="107" name="Google Shape;6914;p88">
              <a:extLst>
                <a:ext uri="{FF2B5EF4-FFF2-40B4-BE49-F238E27FC236}">
                  <a16:creationId xmlns:a16="http://schemas.microsoft.com/office/drawing/2014/main" id="{899BB21F-3430-86A8-0A1A-328935E92947}"/>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val f2"/>
                <a:gd name="f142" fmla="val f3"/>
                <a:gd name="f143" fmla="val f4"/>
                <a:gd name="f144" fmla="+- f143 0 f141"/>
                <a:gd name="f145" fmla="+- f142 0 f141"/>
                <a:gd name="f146" fmla="*/ f145 1 11784"/>
                <a:gd name="f147" fmla="*/ f144 1 11752"/>
                <a:gd name="f148" fmla="*/ f141 1 f146"/>
                <a:gd name="f149" fmla="*/ f142 1 f146"/>
                <a:gd name="f150" fmla="*/ f141 1 f147"/>
                <a:gd name="f151" fmla="*/ f143 1 f147"/>
                <a:gd name="f152" fmla="*/ f148 f139 1"/>
                <a:gd name="f153" fmla="*/ f149 f139 1"/>
                <a:gd name="f154" fmla="*/ f151 f140 1"/>
                <a:gd name="f155" fmla="*/ f150 f140 1"/>
              </a:gdLst>
              <a:ahLst/>
              <a:cxnLst>
                <a:cxn ang="3cd4">
                  <a:pos x="hc" y="t"/>
                </a:cxn>
                <a:cxn ang="0">
                  <a:pos x="r" y="vc"/>
                </a:cxn>
                <a:cxn ang="cd4">
                  <a:pos x="hc" y="b"/>
                </a:cxn>
                <a:cxn ang="cd2">
                  <a:pos x="l" y="vc"/>
                </a:cxn>
              </a:cxnLst>
              <a:rect l="f152" t="f155" r="f153" b="f154"/>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08" name="Google Shape;6915;p88">
              <a:extLst>
                <a:ext uri="{FF2B5EF4-FFF2-40B4-BE49-F238E27FC236}">
                  <a16:creationId xmlns:a16="http://schemas.microsoft.com/office/drawing/2014/main" id="{1240680D-6068-DF61-A08C-8120AC931F9F}"/>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val f2"/>
                <a:gd name="f93" fmla="val f3"/>
                <a:gd name="f94" fmla="val f4"/>
                <a:gd name="f95" fmla="+- f94 0 f92"/>
                <a:gd name="f96" fmla="+- f93 0 f92"/>
                <a:gd name="f97" fmla="*/ f96 1 8602"/>
                <a:gd name="f98" fmla="*/ f95 1 8201"/>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09" name="Google Shape;6947;p88">
            <a:extLst>
              <a:ext uri="{FF2B5EF4-FFF2-40B4-BE49-F238E27FC236}">
                <a16:creationId xmlns:a16="http://schemas.microsoft.com/office/drawing/2014/main" id="{FF7DDA40-65ED-3876-562D-91A1B805F667}"/>
              </a:ext>
            </a:extLst>
          </p:cNvPr>
          <p:cNvGrpSpPr/>
          <p:nvPr/>
        </p:nvGrpSpPr>
        <p:grpSpPr>
          <a:xfrm>
            <a:off x="2687647" y="2068819"/>
            <a:ext cx="595188" cy="596823"/>
            <a:chOff x="3147849" y="1725783"/>
            <a:chExt cx="446391" cy="447617"/>
          </a:xfrm>
          <a:solidFill>
            <a:srgbClr val="F28B35"/>
          </a:solidFill>
        </p:grpSpPr>
        <p:sp>
          <p:nvSpPr>
            <p:cNvPr id="110" name="Google Shape;6948;p88">
              <a:extLst>
                <a:ext uri="{FF2B5EF4-FFF2-40B4-BE49-F238E27FC236}">
                  <a16:creationId xmlns:a16="http://schemas.microsoft.com/office/drawing/2014/main" id="{34592157-4E7D-84DC-C784-5E0B0F39001B}"/>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val f2"/>
                <a:gd name="f34" fmla="val f3"/>
                <a:gd name="f35" fmla="val f4"/>
                <a:gd name="f36" fmla="+- f35 0 f33"/>
                <a:gd name="f37" fmla="+- f34 0 f33"/>
                <a:gd name="f38" fmla="*/ f37 1 2773"/>
                <a:gd name="f39" fmla="*/ f36 1 11689"/>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1" name="Google Shape;6949;p88">
              <a:extLst>
                <a:ext uri="{FF2B5EF4-FFF2-40B4-BE49-F238E27FC236}">
                  <a16:creationId xmlns:a16="http://schemas.microsoft.com/office/drawing/2014/main" id="{B590D756-14A6-57D0-9771-6C3D52A33072}"/>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val f2"/>
                <a:gd name="f15" fmla="val f3"/>
                <a:gd name="f16" fmla="val f4"/>
                <a:gd name="f17" fmla="+- f16 0 f14"/>
                <a:gd name="f18" fmla="+- f15 0 f14"/>
                <a:gd name="f19" fmla="*/ f18 1 3403"/>
                <a:gd name="f20" fmla="*/ f17 1 10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2" name="Google Shape;6950;p88">
              <a:extLst>
                <a:ext uri="{FF2B5EF4-FFF2-40B4-BE49-F238E27FC236}">
                  <a16:creationId xmlns:a16="http://schemas.microsoft.com/office/drawing/2014/main" id="{E4CD7997-759D-3094-573D-A399D0E80C0B}"/>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val f2"/>
                <a:gd name="f14" fmla="val f3"/>
                <a:gd name="f15" fmla="val f4"/>
                <a:gd name="f16" fmla="+- f15 0 f13"/>
                <a:gd name="f17" fmla="+- f14 0 f13"/>
                <a:gd name="f18" fmla="*/ f17 1 3403"/>
                <a:gd name="f19" fmla="*/ f16 1 100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3" name="Google Shape;6951;p88">
              <a:extLst>
                <a:ext uri="{FF2B5EF4-FFF2-40B4-BE49-F238E27FC236}">
                  <a16:creationId xmlns:a16="http://schemas.microsoft.com/office/drawing/2014/main" id="{7AC14CE2-6C7C-31B8-771C-9A5ADF6DD59B}"/>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val f2"/>
                <a:gd name="f18" fmla="val f3"/>
                <a:gd name="f19" fmla="val f4"/>
                <a:gd name="f20" fmla="+- f19 0 f17"/>
                <a:gd name="f21" fmla="+- f18 0 f17"/>
                <a:gd name="f22" fmla="*/ f21 1 2710"/>
                <a:gd name="f23" fmla="*/ f20 1 1041"/>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4" name="Google Shape;6952;p88">
              <a:extLst>
                <a:ext uri="{FF2B5EF4-FFF2-40B4-BE49-F238E27FC236}">
                  <a16:creationId xmlns:a16="http://schemas.microsoft.com/office/drawing/2014/main" id="{4309DC8E-500F-D381-BC8D-E9680887ACE6}"/>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val f2"/>
                <a:gd name="f13" fmla="val f3"/>
                <a:gd name="f14" fmla="val f4"/>
                <a:gd name="f15" fmla="+- f14 0 f12"/>
                <a:gd name="f16" fmla="+- f13 0 f12"/>
                <a:gd name="f17" fmla="*/ f16 1 2049"/>
                <a:gd name="f18" fmla="*/ f15 1 20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5" name="Google Shape;6953;p88">
              <a:extLst>
                <a:ext uri="{FF2B5EF4-FFF2-40B4-BE49-F238E27FC236}">
                  <a16:creationId xmlns:a16="http://schemas.microsoft.com/office/drawing/2014/main" id="{CA357093-6453-2402-CCBC-02EACFB89C7C}"/>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val f2"/>
                <a:gd name="f18" fmla="val f3"/>
                <a:gd name="f19" fmla="val f4"/>
                <a:gd name="f20" fmla="+- f19 0 f17"/>
                <a:gd name="f21" fmla="+- f18 0 f17"/>
                <a:gd name="f22" fmla="*/ f21 1 1387"/>
                <a:gd name="f23" fmla="*/ f20 1 220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6" name="Google Shape;6954;p88">
              <a:extLst>
                <a:ext uri="{FF2B5EF4-FFF2-40B4-BE49-F238E27FC236}">
                  <a16:creationId xmlns:a16="http://schemas.microsoft.com/office/drawing/2014/main" id="{F620744D-42D6-65CA-390A-C106FEDA513F}"/>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val f2"/>
                <a:gd name="f56" fmla="val f3"/>
                <a:gd name="f57" fmla="val f4"/>
                <a:gd name="f58" fmla="+- f57 0 f55"/>
                <a:gd name="f59" fmla="+- f56 0 f55"/>
                <a:gd name="f60" fmla="*/ f59 1 8286"/>
                <a:gd name="f61" fmla="*/ f58 1 614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7" name="Google Shape;6955;p88">
              <a:extLst>
                <a:ext uri="{FF2B5EF4-FFF2-40B4-BE49-F238E27FC236}">
                  <a16:creationId xmlns:a16="http://schemas.microsoft.com/office/drawing/2014/main" id="{EBE83A48-9915-FA20-E360-F9CA91C66E59}"/>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val f2"/>
                <a:gd name="f37" fmla="val f3"/>
                <a:gd name="f38" fmla="val f4"/>
                <a:gd name="f39" fmla="+- f38 0 f36"/>
                <a:gd name="f40" fmla="+- f37 0 f36"/>
                <a:gd name="f41" fmla="*/ f40 1 2048"/>
                <a:gd name="f42" fmla="*/ f39 1 72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18" name="Google Shape;6956;p88">
              <a:extLst>
                <a:ext uri="{FF2B5EF4-FFF2-40B4-BE49-F238E27FC236}">
                  <a16:creationId xmlns:a16="http://schemas.microsoft.com/office/drawing/2014/main" id="{C7458D01-F7C0-2980-63AB-22A3DAC668B1}"/>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val f2"/>
                <a:gd name="f20" fmla="val f3"/>
                <a:gd name="f21" fmla="val f4"/>
                <a:gd name="f22" fmla="+- f21 0 f19"/>
                <a:gd name="f23" fmla="+- f20 0 f19"/>
                <a:gd name="f24" fmla="*/ f23 1 1387"/>
                <a:gd name="f25" fmla="*/ f22 1 220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19" name="Google Shape;6971;p88">
            <a:extLst>
              <a:ext uri="{FF2B5EF4-FFF2-40B4-BE49-F238E27FC236}">
                <a16:creationId xmlns:a16="http://schemas.microsoft.com/office/drawing/2014/main" id="{573FEC7D-225C-4B67-26A8-5B45E1BE5F8F}"/>
              </a:ext>
            </a:extLst>
          </p:cNvPr>
          <p:cNvGrpSpPr/>
          <p:nvPr/>
        </p:nvGrpSpPr>
        <p:grpSpPr>
          <a:xfrm>
            <a:off x="6634185" y="2034731"/>
            <a:ext cx="593616" cy="593567"/>
            <a:chOff x="6107753" y="1700217"/>
            <a:chExt cx="445212" cy="445175"/>
          </a:xfrm>
          <a:solidFill>
            <a:srgbClr val="F28B35"/>
          </a:solidFill>
        </p:grpSpPr>
        <p:sp>
          <p:nvSpPr>
            <p:cNvPr id="120" name="Google Shape;6972;p88">
              <a:extLst>
                <a:ext uri="{FF2B5EF4-FFF2-40B4-BE49-F238E27FC236}">
                  <a16:creationId xmlns:a16="http://schemas.microsoft.com/office/drawing/2014/main" id="{37955411-57CA-59F6-50D3-31EEC189A9A7}"/>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val f2"/>
                <a:gd name="f73" fmla="val f3"/>
                <a:gd name="f74" fmla="val f4"/>
                <a:gd name="f75" fmla="+- f74 0 f72"/>
                <a:gd name="f76" fmla="+- f73 0 f72"/>
                <a:gd name="f77" fmla="*/ f76 1 11658"/>
                <a:gd name="f78" fmla="*/ f75 1 11657"/>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21" name="Google Shape;6973;p88">
              <a:extLst>
                <a:ext uri="{FF2B5EF4-FFF2-40B4-BE49-F238E27FC236}">
                  <a16:creationId xmlns:a16="http://schemas.microsoft.com/office/drawing/2014/main" id="{BE5AA39F-9606-D2B3-A527-9211E3D71C04}"/>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val f2"/>
                <a:gd name="f52" fmla="val f3"/>
                <a:gd name="f53" fmla="val f4"/>
                <a:gd name="f54" fmla="+- f53 0 f51"/>
                <a:gd name="f55" fmla="+- f52 0 f51"/>
                <a:gd name="f56" fmla="*/ f55 1 6270"/>
                <a:gd name="f57" fmla="*/ f54 1 617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22" name="Google Shape;7004;p88">
            <a:extLst>
              <a:ext uri="{FF2B5EF4-FFF2-40B4-BE49-F238E27FC236}">
                <a16:creationId xmlns:a16="http://schemas.microsoft.com/office/drawing/2014/main" id="{9ADC5959-C660-360C-449B-DBA0ED80CA4A}"/>
              </a:ext>
            </a:extLst>
          </p:cNvPr>
          <p:cNvGrpSpPr/>
          <p:nvPr/>
        </p:nvGrpSpPr>
        <p:grpSpPr>
          <a:xfrm>
            <a:off x="3532564" y="2045045"/>
            <a:ext cx="625693" cy="594799"/>
            <a:chOff x="3781537" y="1707952"/>
            <a:chExt cx="469270" cy="446099"/>
          </a:xfrm>
          <a:solidFill>
            <a:srgbClr val="F28B35"/>
          </a:solidFill>
        </p:grpSpPr>
        <p:sp>
          <p:nvSpPr>
            <p:cNvPr id="123" name="Google Shape;7005;p88">
              <a:extLst>
                <a:ext uri="{FF2B5EF4-FFF2-40B4-BE49-F238E27FC236}">
                  <a16:creationId xmlns:a16="http://schemas.microsoft.com/office/drawing/2014/main" id="{2A036D39-CFAD-C250-2C28-0A94F5979E0C}"/>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val f2"/>
                <a:gd name="f75" fmla="val f3"/>
                <a:gd name="f76" fmla="val f4"/>
                <a:gd name="f77" fmla="+- f76 0 f74"/>
                <a:gd name="f78" fmla="+- f75 0 f74"/>
                <a:gd name="f79" fmla="*/ f78 1 8539"/>
                <a:gd name="f80" fmla="*/ f77 1 8586"/>
                <a:gd name="f81" fmla="*/ f74 1 f79"/>
                <a:gd name="f82" fmla="*/ f75 1 f79"/>
                <a:gd name="f83" fmla="*/ f74 1 f80"/>
                <a:gd name="f84" fmla="*/ f76 1 f80"/>
                <a:gd name="f85" fmla="*/ f81 f72 1"/>
                <a:gd name="f86" fmla="*/ f82 f72 1"/>
                <a:gd name="f87" fmla="*/ f84 f73 1"/>
                <a:gd name="f88" fmla="*/ f83 f73 1"/>
              </a:gdLst>
              <a:ahLst/>
              <a:cxnLst>
                <a:cxn ang="3cd4">
                  <a:pos x="hc" y="t"/>
                </a:cxn>
                <a:cxn ang="0">
                  <a:pos x="r" y="vc"/>
                </a:cxn>
                <a:cxn ang="cd4">
                  <a:pos x="hc" y="b"/>
                </a:cxn>
                <a:cxn ang="cd2">
                  <a:pos x="l" y="vc"/>
                </a:cxn>
              </a:cxnLst>
              <a:rect l="f85" t="f88" r="f86" b="f87"/>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24" name="Google Shape;7006;p88">
              <a:extLst>
                <a:ext uri="{FF2B5EF4-FFF2-40B4-BE49-F238E27FC236}">
                  <a16:creationId xmlns:a16="http://schemas.microsoft.com/office/drawing/2014/main" id="{20303F55-A9E5-7549-4481-3972677E8A93}"/>
                </a:ext>
              </a:extLst>
            </p:cNvPr>
            <p:cNvSpPr/>
            <p:nvPr/>
          </p:nvSpPr>
          <p:spPr>
            <a:xfrm>
              <a:off x="3781537"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val f2"/>
                <a:gd name="f78" fmla="val f3"/>
                <a:gd name="f79" fmla="val f4"/>
                <a:gd name="f80" fmla="+- f79 0 f77"/>
                <a:gd name="f81" fmla="+- f78 0 f77"/>
                <a:gd name="f82" fmla="*/ f81 1 8634"/>
                <a:gd name="f83" fmla="*/ f80 1 8657"/>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25" name="Google Shape;7018;p88">
            <a:extLst>
              <a:ext uri="{FF2B5EF4-FFF2-40B4-BE49-F238E27FC236}">
                <a16:creationId xmlns:a16="http://schemas.microsoft.com/office/drawing/2014/main" id="{C7C5AD2B-B520-8741-5E4F-26A25A677CCF}"/>
              </a:ext>
            </a:extLst>
          </p:cNvPr>
          <p:cNvGrpSpPr/>
          <p:nvPr/>
        </p:nvGrpSpPr>
        <p:grpSpPr>
          <a:xfrm>
            <a:off x="7464313" y="2044092"/>
            <a:ext cx="595200" cy="593616"/>
            <a:chOff x="6730349" y="1707239"/>
            <a:chExt cx="446400" cy="445212"/>
          </a:xfrm>
          <a:solidFill>
            <a:srgbClr val="F28B35"/>
          </a:solidFill>
        </p:grpSpPr>
        <p:sp>
          <p:nvSpPr>
            <p:cNvPr id="126" name="Google Shape;7019;p88">
              <a:extLst>
                <a:ext uri="{FF2B5EF4-FFF2-40B4-BE49-F238E27FC236}">
                  <a16:creationId xmlns:a16="http://schemas.microsoft.com/office/drawing/2014/main" id="{23A74C74-7072-A9B6-5AF0-093F2568263A}"/>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val f2"/>
                <a:gd name="f42" fmla="val f3"/>
                <a:gd name="f43" fmla="val f4"/>
                <a:gd name="f44" fmla="+- f43 0 f41"/>
                <a:gd name="f45" fmla="+- f42 0 f41"/>
                <a:gd name="f46" fmla="*/ f45 1 7531"/>
                <a:gd name="f47" fmla="*/ f44 1 746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27" name="Google Shape;7020;p88">
              <a:extLst>
                <a:ext uri="{FF2B5EF4-FFF2-40B4-BE49-F238E27FC236}">
                  <a16:creationId xmlns:a16="http://schemas.microsoft.com/office/drawing/2014/main" id="{A3D24D6D-9BCE-9BE4-F8EB-FA35579BE71C}"/>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val f2"/>
                <a:gd name="f24" fmla="val f3"/>
                <a:gd name="f25" fmla="val f4"/>
                <a:gd name="f26" fmla="+- f25 0 f23"/>
                <a:gd name="f27" fmla="+- f24 0 f23"/>
                <a:gd name="f28" fmla="*/ f27 1 11689"/>
                <a:gd name="f29" fmla="*/ f26 1 11658"/>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sp>
        <p:nvSpPr>
          <p:cNvPr id="128" name="Google Shape;5917;p86">
            <a:extLst>
              <a:ext uri="{FF2B5EF4-FFF2-40B4-BE49-F238E27FC236}">
                <a16:creationId xmlns:a16="http://schemas.microsoft.com/office/drawing/2014/main" id="{04B2DBC0-6173-E03D-00CD-C61F1E9E95B7}"/>
              </a:ext>
            </a:extLst>
          </p:cNvPr>
          <p:cNvSpPr/>
          <p:nvPr/>
        </p:nvSpPr>
        <p:spPr>
          <a:xfrm>
            <a:off x="4276885" y="3203908"/>
            <a:ext cx="601381" cy="61756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F28B35"/>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29" name="Google Shape;5955;p86">
            <a:extLst>
              <a:ext uri="{FF2B5EF4-FFF2-40B4-BE49-F238E27FC236}">
                <a16:creationId xmlns:a16="http://schemas.microsoft.com/office/drawing/2014/main" id="{9644E34A-06CA-0296-CD52-E56BE39F915C}"/>
              </a:ext>
            </a:extLst>
          </p:cNvPr>
          <p:cNvSpPr/>
          <p:nvPr/>
        </p:nvSpPr>
        <p:spPr>
          <a:xfrm>
            <a:off x="4996348" y="3300429"/>
            <a:ext cx="612001" cy="521024"/>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val f2"/>
              <a:gd name="f53" fmla="val f3"/>
              <a:gd name="f54" fmla="val f4"/>
              <a:gd name="f55" fmla="+- f54 0 f52"/>
              <a:gd name="f56" fmla="+- f53 0 f52"/>
              <a:gd name="f57" fmla="*/ f56 1 12666"/>
              <a:gd name="f58" fmla="*/ f55 1 10713"/>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rgbClr val="F28B35"/>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nvGrpSpPr>
          <p:cNvPr id="130" name="Google Shape;5983;p86">
            <a:extLst>
              <a:ext uri="{FF2B5EF4-FFF2-40B4-BE49-F238E27FC236}">
                <a16:creationId xmlns:a16="http://schemas.microsoft.com/office/drawing/2014/main" id="{753FA3AD-772B-5514-9358-E1B9DFAFB8F9}"/>
              </a:ext>
            </a:extLst>
          </p:cNvPr>
          <p:cNvGrpSpPr/>
          <p:nvPr/>
        </p:nvGrpSpPr>
        <p:grpSpPr>
          <a:xfrm>
            <a:off x="5859627" y="3220096"/>
            <a:ext cx="615049" cy="616000"/>
            <a:chOff x="5526834" y="2589242"/>
            <a:chExt cx="461287" cy="462000"/>
          </a:xfrm>
          <a:solidFill>
            <a:srgbClr val="F28B35"/>
          </a:solidFill>
        </p:grpSpPr>
        <p:sp>
          <p:nvSpPr>
            <p:cNvPr id="131" name="Google Shape;5984;p86">
              <a:extLst>
                <a:ext uri="{FF2B5EF4-FFF2-40B4-BE49-F238E27FC236}">
                  <a16:creationId xmlns:a16="http://schemas.microsoft.com/office/drawing/2014/main" id="{F203BDFD-8A3E-153C-9CCF-9150B0F2C0EB}"/>
                </a:ext>
              </a:extLst>
            </p:cNvPr>
            <p:cNvSpPr/>
            <p:nvPr/>
          </p:nvSpPr>
          <p:spPr>
            <a:xfrm>
              <a:off x="5526834" y="2589242"/>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32" name="Google Shape;5985;p86">
              <a:extLst>
                <a:ext uri="{FF2B5EF4-FFF2-40B4-BE49-F238E27FC236}">
                  <a16:creationId xmlns:a16="http://schemas.microsoft.com/office/drawing/2014/main" id="{871FCE81-A02B-CDB9-77E8-D949AFE6E6B5}"/>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33" name="Google Shape;5986;p86">
            <a:extLst>
              <a:ext uri="{FF2B5EF4-FFF2-40B4-BE49-F238E27FC236}">
                <a16:creationId xmlns:a16="http://schemas.microsoft.com/office/drawing/2014/main" id="{2F9A5532-B90A-9C41-2920-DC56D3865D52}"/>
              </a:ext>
            </a:extLst>
          </p:cNvPr>
          <p:cNvGrpSpPr/>
          <p:nvPr/>
        </p:nvGrpSpPr>
        <p:grpSpPr>
          <a:xfrm>
            <a:off x="8295651" y="3196591"/>
            <a:ext cx="621097" cy="619060"/>
            <a:chOff x="7353851" y="2571612"/>
            <a:chExt cx="465823" cy="464295"/>
          </a:xfrm>
          <a:solidFill>
            <a:srgbClr val="F28B35"/>
          </a:solidFill>
        </p:grpSpPr>
        <p:sp>
          <p:nvSpPr>
            <p:cNvPr id="134" name="Google Shape;5987;p86">
              <a:extLst>
                <a:ext uri="{FF2B5EF4-FFF2-40B4-BE49-F238E27FC236}">
                  <a16:creationId xmlns:a16="http://schemas.microsoft.com/office/drawing/2014/main" id="{D25F9F50-05C6-10CD-8DCF-725B6316422F}"/>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val f2"/>
                <a:gd name="f28" fmla="val f3"/>
                <a:gd name="f29" fmla="val f4"/>
                <a:gd name="f30" fmla="+- f29 0 f27"/>
                <a:gd name="f31" fmla="+- f28 0 f27"/>
                <a:gd name="f32" fmla="*/ f31 1 5073"/>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35" name="Google Shape;5988;p86">
              <a:extLst>
                <a:ext uri="{FF2B5EF4-FFF2-40B4-BE49-F238E27FC236}">
                  <a16:creationId xmlns:a16="http://schemas.microsoft.com/office/drawing/2014/main" id="{C7B444F9-F405-8797-78EE-E6185284985D}"/>
                </a:ext>
              </a:extLst>
            </p:cNvPr>
            <p:cNvSpPr/>
            <p:nvPr/>
          </p:nvSpPr>
          <p:spPr>
            <a:xfrm>
              <a:off x="7353851" y="2571612"/>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val f2"/>
                <a:gd name="f46" fmla="val f3"/>
                <a:gd name="f47" fmla="val f4"/>
                <a:gd name="f48" fmla="+- f47 0 f45"/>
                <a:gd name="f49" fmla="+- f46 0 f45"/>
                <a:gd name="f50" fmla="*/ f49 1 9925"/>
                <a:gd name="f51" fmla="*/ f48 1 9958"/>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36" name="Google Shape;6005;p86">
            <a:extLst>
              <a:ext uri="{FF2B5EF4-FFF2-40B4-BE49-F238E27FC236}">
                <a16:creationId xmlns:a16="http://schemas.microsoft.com/office/drawing/2014/main" id="{646F3AF4-BE29-A550-C790-1F2EF8E0D593}"/>
              </a:ext>
            </a:extLst>
          </p:cNvPr>
          <p:cNvGrpSpPr/>
          <p:nvPr/>
        </p:nvGrpSpPr>
        <p:grpSpPr>
          <a:xfrm>
            <a:off x="5025645" y="4428165"/>
            <a:ext cx="541715" cy="545200"/>
            <a:chOff x="4901348" y="3495294"/>
            <a:chExt cx="406286" cy="408900"/>
          </a:xfrm>
          <a:solidFill>
            <a:srgbClr val="F28B35"/>
          </a:solidFill>
        </p:grpSpPr>
        <p:sp>
          <p:nvSpPr>
            <p:cNvPr id="137" name="Google Shape;6006;p86">
              <a:extLst>
                <a:ext uri="{FF2B5EF4-FFF2-40B4-BE49-F238E27FC236}">
                  <a16:creationId xmlns:a16="http://schemas.microsoft.com/office/drawing/2014/main" id="{941ADE97-3C0E-CEEE-EBC9-513AB4E2E004}"/>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val f2"/>
                <a:gd name="f96" fmla="val f3"/>
                <a:gd name="f97" fmla="val f4"/>
                <a:gd name="f98" fmla="+- f97 0 f95"/>
                <a:gd name="f99" fmla="+- f96 0 f95"/>
                <a:gd name="f100" fmla="*/ f99 1 12666"/>
                <a:gd name="f101" fmla="*/ f98 1 9294"/>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38" name="Google Shape;6007;p86">
              <a:extLst>
                <a:ext uri="{FF2B5EF4-FFF2-40B4-BE49-F238E27FC236}">
                  <a16:creationId xmlns:a16="http://schemas.microsoft.com/office/drawing/2014/main" id="{DA0B80C2-2F0E-009A-C952-95D5CDC7920B}"/>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val f2"/>
                <a:gd name="f20" fmla="val f3"/>
                <a:gd name="f21" fmla="val f4"/>
                <a:gd name="f22" fmla="+- f21 0 f19"/>
                <a:gd name="f23" fmla="+- f20 0 f19"/>
                <a:gd name="f24" fmla="*/ f23 1 7783"/>
                <a:gd name="f25" fmla="*/ f22 1 2521"/>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39" name="Google Shape;6020;p86">
            <a:extLst>
              <a:ext uri="{FF2B5EF4-FFF2-40B4-BE49-F238E27FC236}">
                <a16:creationId xmlns:a16="http://schemas.microsoft.com/office/drawing/2014/main" id="{BD04068B-0941-E656-17E5-E65A330B6C6F}"/>
              </a:ext>
            </a:extLst>
          </p:cNvPr>
          <p:cNvGrpSpPr/>
          <p:nvPr/>
        </p:nvGrpSpPr>
        <p:grpSpPr>
          <a:xfrm>
            <a:off x="6688268" y="3211793"/>
            <a:ext cx="363893" cy="616000"/>
            <a:chOff x="6148315" y="2583015"/>
            <a:chExt cx="272920" cy="462000"/>
          </a:xfrm>
          <a:solidFill>
            <a:srgbClr val="F28B35"/>
          </a:solidFill>
        </p:grpSpPr>
        <p:sp>
          <p:nvSpPr>
            <p:cNvPr id="140" name="Google Shape;6021;p86">
              <a:extLst>
                <a:ext uri="{FF2B5EF4-FFF2-40B4-BE49-F238E27FC236}">
                  <a16:creationId xmlns:a16="http://schemas.microsoft.com/office/drawing/2014/main" id="{3A59458A-64B0-2EAC-7251-2DB03D42CD57}"/>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val f2"/>
                <a:gd name="f36" fmla="val f3"/>
                <a:gd name="f37" fmla="val f4"/>
                <a:gd name="f38" fmla="+- f37 0 f35"/>
                <a:gd name="f39" fmla="+- f36 0 f35"/>
                <a:gd name="f40" fmla="*/ f39 1 7531"/>
                <a:gd name="f41" fmla="*/ f38 1 882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1" name="Google Shape;6022;p86">
              <a:extLst>
                <a:ext uri="{FF2B5EF4-FFF2-40B4-BE49-F238E27FC236}">
                  <a16:creationId xmlns:a16="http://schemas.microsoft.com/office/drawing/2014/main" id="{322DC2E4-3E43-4863-47FC-5DA9675A14AB}"/>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val f2"/>
                <a:gd name="f16" fmla="val f3"/>
                <a:gd name="f17" fmla="val f4"/>
                <a:gd name="f18" fmla="+- f17 0 f15"/>
                <a:gd name="f19" fmla="+- f16 0 f15"/>
                <a:gd name="f20" fmla="*/ f19 1 4191"/>
                <a:gd name="f21" fmla="*/ f18 1 302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42" name="Google Shape;6038;p86">
            <a:extLst>
              <a:ext uri="{FF2B5EF4-FFF2-40B4-BE49-F238E27FC236}">
                <a16:creationId xmlns:a16="http://schemas.microsoft.com/office/drawing/2014/main" id="{1BC62C47-C953-9339-2DE6-99A88EAA10FE}"/>
              </a:ext>
            </a:extLst>
          </p:cNvPr>
          <p:cNvGrpSpPr/>
          <p:nvPr/>
        </p:nvGrpSpPr>
        <p:grpSpPr>
          <a:xfrm>
            <a:off x="3551925" y="3240444"/>
            <a:ext cx="605917" cy="616781"/>
            <a:chOff x="3796058" y="2604503"/>
            <a:chExt cx="454438" cy="462586"/>
          </a:xfrm>
          <a:solidFill>
            <a:srgbClr val="F28B35"/>
          </a:solidFill>
        </p:grpSpPr>
        <p:sp>
          <p:nvSpPr>
            <p:cNvPr id="143" name="Google Shape;6039;p86">
              <a:extLst>
                <a:ext uri="{FF2B5EF4-FFF2-40B4-BE49-F238E27FC236}">
                  <a16:creationId xmlns:a16="http://schemas.microsoft.com/office/drawing/2014/main" id="{4E7695E8-4147-3BCD-914E-F1758AC136B6}"/>
                </a:ext>
              </a:extLst>
            </p:cNvPr>
            <p:cNvSpPr/>
            <p:nvPr/>
          </p:nvSpPr>
          <p:spPr>
            <a:xfrm>
              <a:off x="3796058" y="2604503"/>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val f2"/>
                <a:gd name="f33" fmla="val f3"/>
                <a:gd name="f34" fmla="val f4"/>
                <a:gd name="f35" fmla="+- f34 0 f32"/>
                <a:gd name="f36" fmla="+- f33 0 f32"/>
                <a:gd name="f37" fmla="*/ f36 1 3813"/>
                <a:gd name="f38" fmla="*/ f35 1 6159"/>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4" name="Google Shape;6040;p86">
              <a:extLst>
                <a:ext uri="{FF2B5EF4-FFF2-40B4-BE49-F238E27FC236}">
                  <a16:creationId xmlns:a16="http://schemas.microsoft.com/office/drawing/2014/main" id="{A3813D48-9D03-D307-2FC9-F2880E90E9EC}"/>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val f2"/>
                <a:gd name="f84" fmla="val f3"/>
                <a:gd name="f85" fmla="val f4"/>
                <a:gd name="f86" fmla="+- f85 0 f83"/>
                <a:gd name="f87" fmla="+- f84 0 f83"/>
                <a:gd name="f88" fmla="*/ f87 1 8664"/>
                <a:gd name="f89" fmla="*/ f86 1 11092"/>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5" name="Google Shape;6041;p86">
              <a:extLst>
                <a:ext uri="{FF2B5EF4-FFF2-40B4-BE49-F238E27FC236}">
                  <a16:creationId xmlns:a16="http://schemas.microsoft.com/office/drawing/2014/main" id="{6612A772-F491-E02D-8456-FD16464FEC64}"/>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val f2"/>
                <a:gd name="f30" fmla="val f3"/>
                <a:gd name="f31" fmla="val f4"/>
                <a:gd name="f32" fmla="+- f31 0 f29"/>
                <a:gd name="f33" fmla="+- f30 0 f29"/>
                <a:gd name="f34" fmla="*/ f33 1 2584"/>
                <a:gd name="f35" fmla="*/ f32 1 286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46" name="Google Shape;6048;p86">
            <a:extLst>
              <a:ext uri="{FF2B5EF4-FFF2-40B4-BE49-F238E27FC236}">
                <a16:creationId xmlns:a16="http://schemas.microsoft.com/office/drawing/2014/main" id="{13A87405-C2F4-BE0E-B4B1-4756BF310ABC}"/>
              </a:ext>
            </a:extLst>
          </p:cNvPr>
          <p:cNvGrpSpPr/>
          <p:nvPr/>
        </p:nvGrpSpPr>
        <p:grpSpPr>
          <a:xfrm>
            <a:off x="7430896" y="3202808"/>
            <a:ext cx="608964" cy="619072"/>
            <a:chOff x="6705286" y="2576276"/>
            <a:chExt cx="456723" cy="464304"/>
          </a:xfrm>
          <a:solidFill>
            <a:srgbClr val="F28B35"/>
          </a:solidFill>
        </p:grpSpPr>
        <p:sp>
          <p:nvSpPr>
            <p:cNvPr id="147" name="Google Shape;6049;p86">
              <a:extLst>
                <a:ext uri="{FF2B5EF4-FFF2-40B4-BE49-F238E27FC236}">
                  <a16:creationId xmlns:a16="http://schemas.microsoft.com/office/drawing/2014/main" id="{75CE7C28-237A-D05C-8E15-4007D438ED7E}"/>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val f2"/>
                <a:gd name="f42" fmla="val f3"/>
                <a:gd name="f43" fmla="val f4"/>
                <a:gd name="f44" fmla="+- f43 0 f41"/>
                <a:gd name="f45" fmla="+- f42 0 f41"/>
                <a:gd name="f46" fmla="*/ f45 1 4978"/>
                <a:gd name="f47" fmla="*/ f44 1 744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8" name="Google Shape;6050;p86">
              <a:extLst>
                <a:ext uri="{FF2B5EF4-FFF2-40B4-BE49-F238E27FC236}">
                  <a16:creationId xmlns:a16="http://schemas.microsoft.com/office/drawing/2014/main" id="{557A47E5-D70F-80FA-992B-AF3F2D015DF4}"/>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val f2"/>
                <a:gd name="f18" fmla="val f3"/>
                <a:gd name="f19" fmla="val f4"/>
                <a:gd name="f20" fmla="+- f19 0 f17"/>
                <a:gd name="f21" fmla="+- f18 0 f17"/>
                <a:gd name="f22" fmla="*/ f21 1 10807"/>
                <a:gd name="f23" fmla="*/ f20 1 16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49" name="Google Shape;6051;p86">
              <a:extLst>
                <a:ext uri="{FF2B5EF4-FFF2-40B4-BE49-F238E27FC236}">
                  <a16:creationId xmlns:a16="http://schemas.microsoft.com/office/drawing/2014/main" id="{5785663D-6B53-BE65-D7C7-4C649400A50E}"/>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val f2"/>
                <a:gd name="f58" fmla="val f3"/>
                <a:gd name="f59" fmla="val f4"/>
                <a:gd name="f60" fmla="+- f59 0 f57"/>
                <a:gd name="f61" fmla="+- f58 0 f57"/>
                <a:gd name="f62" fmla="*/ f61 1 10965"/>
                <a:gd name="f63" fmla="*/ f60 1 11827"/>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50" name="Google Shape;5717;p85">
            <a:extLst>
              <a:ext uri="{FF2B5EF4-FFF2-40B4-BE49-F238E27FC236}">
                <a16:creationId xmlns:a16="http://schemas.microsoft.com/office/drawing/2014/main" id="{CE5DD9E5-2EA1-0878-0223-DDE716E90D3B}"/>
              </a:ext>
            </a:extLst>
          </p:cNvPr>
          <p:cNvGrpSpPr/>
          <p:nvPr/>
        </p:nvGrpSpPr>
        <p:grpSpPr>
          <a:xfrm>
            <a:off x="5914296" y="4465838"/>
            <a:ext cx="656503" cy="517245"/>
            <a:chOff x="5567836" y="3523548"/>
            <a:chExt cx="492377" cy="387934"/>
          </a:xfrm>
          <a:solidFill>
            <a:srgbClr val="F28B35"/>
          </a:solidFill>
        </p:grpSpPr>
        <p:sp>
          <p:nvSpPr>
            <p:cNvPr id="151" name="Google Shape;5718;p85">
              <a:extLst>
                <a:ext uri="{FF2B5EF4-FFF2-40B4-BE49-F238E27FC236}">
                  <a16:creationId xmlns:a16="http://schemas.microsoft.com/office/drawing/2014/main" id="{0C245FC4-37D1-E64B-5F1F-BCBB84E43101}"/>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val f2"/>
                <a:gd name="f19" fmla="val f3"/>
                <a:gd name="f20" fmla="val f4"/>
                <a:gd name="f21" fmla="+- f20 0 f18"/>
                <a:gd name="f22" fmla="+- f19 0 f18"/>
                <a:gd name="f23" fmla="*/ f22 1 4518"/>
                <a:gd name="f24" fmla="*/ f21 1 57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2" name="Google Shape;5719;p85">
              <a:extLst>
                <a:ext uri="{FF2B5EF4-FFF2-40B4-BE49-F238E27FC236}">
                  <a16:creationId xmlns:a16="http://schemas.microsoft.com/office/drawing/2014/main" id="{A6A9371D-4775-5EA1-3C21-AB4EC3D16F24}"/>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val f2"/>
                <a:gd name="f37" fmla="val f3"/>
                <a:gd name="f38" fmla="val f4"/>
                <a:gd name="f39" fmla="+- f38 0 f36"/>
                <a:gd name="f40" fmla="+- f37 0 f36"/>
                <a:gd name="f41" fmla="*/ f40 1 5623"/>
                <a:gd name="f42" fmla="*/ f39 1 54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3" name="Google Shape;5720;p85">
              <a:extLst>
                <a:ext uri="{FF2B5EF4-FFF2-40B4-BE49-F238E27FC236}">
                  <a16:creationId xmlns:a16="http://schemas.microsoft.com/office/drawing/2014/main" id="{60889EA0-172F-1BC4-1E7F-AE277C890E8D}"/>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val f2"/>
                <a:gd name="f18" fmla="val f3"/>
                <a:gd name="f19" fmla="val f4"/>
                <a:gd name="f20" fmla="+- f19 0 f17"/>
                <a:gd name="f21" fmla="+- f18 0 f17"/>
                <a:gd name="f22" fmla="*/ f21 1 4518"/>
                <a:gd name="f23" fmla="*/ f20 1 573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4" name="Google Shape;5721;p85">
              <a:extLst>
                <a:ext uri="{FF2B5EF4-FFF2-40B4-BE49-F238E27FC236}">
                  <a16:creationId xmlns:a16="http://schemas.microsoft.com/office/drawing/2014/main" id="{7F542C4B-0A30-1507-E708-47AE3F1FFABA}"/>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val f2"/>
                <a:gd name="f38" fmla="val f3"/>
                <a:gd name="f39" fmla="val f4"/>
                <a:gd name="f40" fmla="+- f39 0 f37"/>
                <a:gd name="f41" fmla="+- f38 0 f37"/>
                <a:gd name="f42" fmla="*/ f41 1 5536"/>
                <a:gd name="f43" fmla="*/ f40 1 5448"/>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5" name="Google Shape;5722;p85">
              <a:extLst>
                <a:ext uri="{FF2B5EF4-FFF2-40B4-BE49-F238E27FC236}">
                  <a16:creationId xmlns:a16="http://schemas.microsoft.com/office/drawing/2014/main" id="{3B360340-2939-0A94-40FF-5386AC1810AD}"/>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val f2"/>
                <a:gd name="f56" fmla="val f3"/>
                <a:gd name="f57" fmla="val f4"/>
                <a:gd name="f58" fmla="+- f57 0 f55"/>
                <a:gd name="f59" fmla="+- f56 0 f55"/>
                <a:gd name="f60" fmla="*/ f59 1 12423"/>
                <a:gd name="f61" fmla="*/ f58 1 903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grpSp>
        <p:nvGrpSpPr>
          <p:cNvPr id="156" name="Google Shape;5723;p85">
            <a:extLst>
              <a:ext uri="{FF2B5EF4-FFF2-40B4-BE49-F238E27FC236}">
                <a16:creationId xmlns:a16="http://schemas.microsoft.com/office/drawing/2014/main" id="{A4FE14E6-CAC5-24AE-077F-A43AE998D81B}"/>
              </a:ext>
            </a:extLst>
          </p:cNvPr>
          <p:cNvGrpSpPr/>
          <p:nvPr/>
        </p:nvGrpSpPr>
        <p:grpSpPr>
          <a:xfrm>
            <a:off x="2594449" y="3228901"/>
            <a:ext cx="741944" cy="609831"/>
            <a:chOff x="3077952" y="2595844"/>
            <a:chExt cx="556458" cy="457373"/>
          </a:xfrm>
          <a:solidFill>
            <a:srgbClr val="F28B35"/>
          </a:solidFill>
        </p:grpSpPr>
        <p:sp>
          <p:nvSpPr>
            <p:cNvPr id="157" name="Google Shape;5724;p85">
              <a:extLst>
                <a:ext uri="{FF2B5EF4-FFF2-40B4-BE49-F238E27FC236}">
                  <a16:creationId xmlns:a16="http://schemas.microsoft.com/office/drawing/2014/main" id="{FD9048F5-AA9D-E7DA-9FF6-3B0058F8D89C}"/>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val f2"/>
                <a:gd name="f29" fmla="val f3"/>
                <a:gd name="f30" fmla="val f4"/>
                <a:gd name="f31" fmla="+- f30 0 f28"/>
                <a:gd name="f32" fmla="+- f29 0 f28"/>
                <a:gd name="f33" fmla="*/ f32 1 5132"/>
                <a:gd name="f34" fmla="*/ f31 1 36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8" name="Google Shape;5725;p85">
              <a:extLst>
                <a:ext uri="{FF2B5EF4-FFF2-40B4-BE49-F238E27FC236}">
                  <a16:creationId xmlns:a16="http://schemas.microsoft.com/office/drawing/2014/main" id="{5120F1F0-50D5-D1A6-26AB-EF5F9C4A7FAF}"/>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val f2"/>
                <a:gd name="f30" fmla="val f3"/>
                <a:gd name="f31" fmla="val f4"/>
                <a:gd name="f32" fmla="+- f31 0 f29"/>
                <a:gd name="f33" fmla="+- f30 0 f29"/>
                <a:gd name="f34" fmla="*/ f33 1 5129"/>
                <a:gd name="f35" fmla="*/ f32 1 359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59" name="Google Shape;5726;p85">
              <a:extLst>
                <a:ext uri="{FF2B5EF4-FFF2-40B4-BE49-F238E27FC236}">
                  <a16:creationId xmlns:a16="http://schemas.microsoft.com/office/drawing/2014/main" id="{21F64416-E423-9E95-5CE4-FB30061E97E5}"/>
                </a:ext>
              </a:extLst>
            </p:cNvPr>
            <p:cNvSpPr/>
            <p:nvPr/>
          </p:nvSpPr>
          <p:spPr>
            <a:xfrm>
              <a:off x="3239618" y="2710683"/>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val f2"/>
                <a:gd name="f77" fmla="val f3"/>
                <a:gd name="f78" fmla="val f4"/>
                <a:gd name="f79" fmla="+- f78 0 f76"/>
                <a:gd name="f80" fmla="+- f77 0 f76"/>
                <a:gd name="f81" fmla="*/ f80 1 9790"/>
                <a:gd name="f82" fmla="*/ f79 1 7906"/>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60" name="Google Shape;5727;p85">
              <a:extLst>
                <a:ext uri="{FF2B5EF4-FFF2-40B4-BE49-F238E27FC236}">
                  <a16:creationId xmlns:a16="http://schemas.microsoft.com/office/drawing/2014/main" id="{4BB6E54B-E89D-210D-FB5E-8181791E4C50}"/>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val f2"/>
                <a:gd name="f65" fmla="val f3"/>
                <a:gd name="f66" fmla="val f4"/>
                <a:gd name="f67" fmla="+- f66 0 f64"/>
                <a:gd name="f68" fmla="+- f65 0 f64"/>
                <a:gd name="f69" fmla="*/ f68 1 5213"/>
                <a:gd name="f70" fmla="*/ f67 1 5620"/>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61" name="Google Shape;5728;p85">
              <a:extLst>
                <a:ext uri="{FF2B5EF4-FFF2-40B4-BE49-F238E27FC236}">
                  <a16:creationId xmlns:a16="http://schemas.microsoft.com/office/drawing/2014/main" id="{3579BE0E-4033-F8E9-E4F0-63C43F7B7E3F}"/>
                </a:ext>
              </a:extLst>
            </p:cNvPr>
            <p:cNvSpPr/>
            <p:nvPr/>
          </p:nvSpPr>
          <p:spPr>
            <a:xfrm>
              <a:off x="3077952"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val f2"/>
                <a:gd name="f53" fmla="val f3"/>
                <a:gd name="f54" fmla="val f4"/>
                <a:gd name="f55" fmla="+- f54 0 f52"/>
                <a:gd name="f56" fmla="+- f53 0 f52"/>
                <a:gd name="f57" fmla="*/ f56 1 6602"/>
                <a:gd name="f58" fmla="*/ f55 1 5648"/>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sp>
          <p:nvSpPr>
            <p:cNvPr id="162" name="Google Shape;5729;p85">
              <a:extLst>
                <a:ext uri="{FF2B5EF4-FFF2-40B4-BE49-F238E27FC236}">
                  <a16:creationId xmlns:a16="http://schemas.microsoft.com/office/drawing/2014/main" id="{ABB5D0CD-8725-3AF3-66BE-824ABF551717}"/>
                </a:ext>
              </a:extLst>
            </p:cNvPr>
            <p:cNvSpPr/>
            <p:nvPr/>
          </p:nvSpPr>
          <p:spPr>
            <a:xfrm>
              <a:off x="3077952"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val f2"/>
                <a:gd name="f53" fmla="val f3"/>
                <a:gd name="f54" fmla="val f4"/>
                <a:gd name="f55" fmla="+- f54 0 f52"/>
                <a:gd name="f56" fmla="+- f53 0 f52"/>
                <a:gd name="f57" fmla="*/ f56 1 6602"/>
                <a:gd name="f58" fmla="*/ f55 1 5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cs typeface="B Nazanin" panose="00000700000000000000" pitchFamily="2" charset="-78"/>
              </a:endParaRPr>
            </a:p>
          </p:txBody>
        </p:sp>
      </p:grpSp>
      <p:sp>
        <p:nvSpPr>
          <p:cNvPr id="163" name="Text Placeholder 1">
            <a:extLst>
              <a:ext uri="{FF2B5EF4-FFF2-40B4-BE49-F238E27FC236}">
                <a16:creationId xmlns:a16="http://schemas.microsoft.com/office/drawing/2014/main" id="{F42780E1-616A-EF01-1220-0FF6385C3EE0}"/>
              </a:ext>
            </a:extLst>
          </p:cNvPr>
          <p:cNvSpPr txBox="1">
            <a:spLocks/>
          </p:cNvSpPr>
          <p:nvPr/>
        </p:nvSpPr>
        <p:spPr>
          <a:xfrm>
            <a:off x="1151182" y="228855"/>
            <a:ext cx="9279657"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latin typeface="Arial"/>
                <a:cs typeface="B Nazanin" panose="00000700000000000000" pitchFamily="2" charset="-78"/>
              </a:rPr>
              <a:t>مجموعه آیکون های کاملاً قابل ویرایش: </a:t>
            </a:r>
            <a:r>
              <a:rPr lang="en-US" sz="4800" dirty="0">
                <a:latin typeface="Arial"/>
                <a:cs typeface="B Nazanin" panose="00000700000000000000" pitchFamily="2" charset="-78"/>
              </a:rPr>
              <a:t>C</a:t>
            </a:r>
          </a:p>
        </p:txBody>
      </p:sp>
    </p:spTree>
    <p:extLst>
      <p:ext uri="{BB962C8B-B14F-4D97-AF65-F5344CB8AC3E}">
        <p14:creationId xmlns:p14="http://schemas.microsoft.com/office/powerpoint/2010/main" val="3852579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BENEFICIOS DE LA RESPIRACIÓN ABDOMINAL O DIAFRAGMÁTICA PARTE 2 - Estilo  Ollin Yoliztli">
            <a:extLst>
              <a:ext uri="{FF2B5EF4-FFF2-40B4-BE49-F238E27FC236}">
                <a16:creationId xmlns:a16="http://schemas.microsoft.com/office/drawing/2014/main" id="{6428AB83-A855-46D7-A84D-F79C82A572BC}"/>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tretch>
            <a:fillRect/>
          </a:stretch>
        </p:blipFill>
        <p:spPr bwMode="auto">
          <a:xfrm>
            <a:off x="3923062" y="883722"/>
            <a:ext cx="4823165" cy="5145505"/>
          </a:xfrm>
          <a:prstGeom prst="rect">
            <a:avLst/>
          </a:prstGeom>
          <a:noFill/>
          <a:extLst>
            <a:ext uri="{909E8E84-426E-40DD-AFC4-6F175D3DCCD1}">
              <a14:hiddenFill xmlns:a14="http://schemas.microsoft.com/office/drawing/2010/main">
                <a:solidFill>
                  <a:srgbClr val="FFFFFF"/>
                </a:solidFill>
              </a14:hiddenFill>
            </a:ext>
          </a:extLst>
        </p:spPr>
      </p:pic>
      <p:sp>
        <p:nvSpPr>
          <p:cNvPr id="2" name="Título 1">
            <a:extLst>
              <a:ext uri="{FF2B5EF4-FFF2-40B4-BE49-F238E27FC236}">
                <a16:creationId xmlns:a16="http://schemas.microsoft.com/office/drawing/2014/main" id="{5BB182DE-A9D1-4BDB-9996-3528CB21FFCF}"/>
              </a:ext>
            </a:extLst>
          </p:cNvPr>
          <p:cNvSpPr>
            <a:spLocks noGrp="1"/>
          </p:cNvSpPr>
          <p:nvPr>
            <p:ph type="title" idx="4294967295"/>
          </p:nvPr>
        </p:nvSpPr>
        <p:spPr>
          <a:xfrm>
            <a:off x="2861066" y="474760"/>
            <a:ext cx="8474075" cy="708025"/>
          </a:xfrm>
          <a:prstGeom prst="rect">
            <a:avLst/>
          </a:prstGeom>
        </p:spPr>
        <p:txBody>
          <a:bodyPr/>
          <a:lstStyle/>
          <a:p>
            <a:pPr algn="r" rtl="1"/>
            <a:r>
              <a:rPr lang="fa-IR" dirty="0">
                <a:solidFill>
                  <a:srgbClr val="EBAA9C"/>
                </a:solidFill>
                <a:cs typeface="B Nazanin" panose="00000400000000000000" pitchFamily="2" charset="-78"/>
              </a:rPr>
              <a:t>سیستم ها</a:t>
            </a:r>
            <a:endParaRPr lang="es-PE" dirty="0">
              <a:solidFill>
                <a:srgbClr val="EBAA9C"/>
              </a:solidFill>
              <a:cs typeface="B Nazanin" panose="00000400000000000000" pitchFamily="2" charset="-78"/>
            </a:endParaRPr>
          </a:p>
        </p:txBody>
      </p:sp>
      <p:sp>
        <p:nvSpPr>
          <p:cNvPr id="10" name="TextBox 30">
            <a:extLst>
              <a:ext uri="{FF2B5EF4-FFF2-40B4-BE49-F238E27FC236}">
                <a16:creationId xmlns:a16="http://schemas.microsoft.com/office/drawing/2014/main" id="{F3FF1144-554D-44E3-9BCD-52737977F729}"/>
              </a:ext>
            </a:extLst>
          </p:cNvPr>
          <p:cNvSpPr txBox="1">
            <a:spLocks noChangeArrowheads="1"/>
          </p:cNvSpPr>
          <p:nvPr/>
        </p:nvSpPr>
        <p:spPr bwMode="auto">
          <a:xfrm>
            <a:off x="2324772" y="5309547"/>
            <a:ext cx="8019747" cy="900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rtl="1" eaLnBrk="0" hangingPunct="0">
              <a:lnSpc>
                <a:spcPct val="150000"/>
              </a:lnSpc>
            </a:pPr>
            <a:r>
              <a:rPr lang="fa-IR" altLang="es-MX" sz="1200" b="1" dirty="0">
                <a:latin typeface="+mn-lt"/>
                <a:cs typeface="B Nazanin" panose="00000400000000000000" pitchFamily="2" charset="-78"/>
              </a:rPr>
              <a:t>مشتری بسیار مهم است، مشتری توسط مشتری دنبال خواهد شد. برخی از </a:t>
            </a:r>
            <a:r>
              <a:rPr lang="en-US" altLang="es-MX" sz="1200" b="1" dirty="0" err="1">
                <a:latin typeface="+mn-lt"/>
                <a:cs typeface="B Nazanin" panose="00000400000000000000" pitchFamily="2" charset="-78"/>
              </a:rPr>
              <a:t>tincidunts</a:t>
            </a:r>
            <a:r>
              <a:rPr lang="en-US" altLang="es-MX" sz="1200" b="1" dirty="0">
                <a:latin typeface="+mn-lt"/>
                <a:cs typeface="B Nazanin" panose="00000400000000000000" pitchFamily="2" charset="-78"/>
              </a:rPr>
              <a:t> </a:t>
            </a:r>
            <a:r>
              <a:rPr lang="fa-IR" altLang="es-MX" sz="1200" b="1" dirty="0">
                <a:latin typeface="+mn-lt"/>
                <a:cs typeface="B Nazanin" panose="00000400000000000000" pitchFamily="2" charset="-78"/>
              </a:rPr>
              <a:t>قبلا تکالیف خود را انجام نداده اند. خنده دار است یا خنده دار، که بازیکنان می توانند آرایش خود را در آن لبخند تزئین کنند. وسایل نقلیه پروتئینی مانند سالاد و زمان. گاهی گرسنگی انتظار می رود و قبل از آن اولین چیزی است که در گلو قرار می گیرد.</a:t>
            </a:r>
            <a:endParaRPr lang="en-US" altLang="es-MX" sz="1200" dirty="0">
              <a:latin typeface="+mn-lt"/>
              <a:cs typeface="B Nazanin" panose="00000400000000000000" pitchFamily="2" charset="-78"/>
            </a:endParaRPr>
          </a:p>
        </p:txBody>
      </p:sp>
    </p:spTree>
    <p:extLst>
      <p:ext uri="{BB962C8B-B14F-4D97-AF65-F5344CB8AC3E}">
        <p14:creationId xmlns:p14="http://schemas.microsoft.com/office/powerpoint/2010/main" val="341080275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411">
            <a:extLst>
              <a:ext uri="{FF2B5EF4-FFF2-40B4-BE49-F238E27FC236}">
                <a16:creationId xmlns:a16="http://schemas.microsoft.com/office/drawing/2014/main" id="{4315C62A-E447-4118-82BD-23226F5F440F}"/>
              </a:ext>
            </a:extLst>
          </p:cNvPr>
          <p:cNvSpPr/>
          <p:nvPr/>
        </p:nvSpPr>
        <p:spPr bwMode="auto">
          <a:xfrm>
            <a:off x="1291959" y="3223764"/>
            <a:ext cx="1796473" cy="1534430"/>
          </a:xfrm>
          <a:custGeom>
            <a:avLst/>
            <a:gdLst>
              <a:gd name="T0" fmla="*/ 0 w 330"/>
              <a:gd name="T1" fmla="*/ 292 h 292"/>
              <a:gd name="T2" fmla="*/ 92 w 330"/>
              <a:gd name="T3" fmla="*/ 168 h 292"/>
              <a:gd name="T4" fmla="*/ 284 w 330"/>
              <a:gd name="T5" fmla="*/ 0 h 292"/>
              <a:gd name="T6" fmla="*/ 330 w 330"/>
              <a:gd name="T7" fmla="*/ 69 h 292"/>
              <a:gd name="T8" fmla="*/ 200 w 330"/>
              <a:gd name="T9" fmla="*/ 176 h 292"/>
              <a:gd name="T10" fmla="*/ 98 w 330"/>
              <a:gd name="T11" fmla="*/ 291 h 292"/>
              <a:gd name="T12" fmla="*/ 0 w 330"/>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330" h="292">
                <a:moveTo>
                  <a:pt x="0" y="292"/>
                </a:moveTo>
                <a:cubicBezTo>
                  <a:pt x="24" y="254"/>
                  <a:pt x="54" y="211"/>
                  <a:pt x="92" y="168"/>
                </a:cubicBezTo>
                <a:cubicBezTo>
                  <a:pt x="158" y="92"/>
                  <a:pt x="227" y="38"/>
                  <a:pt x="284" y="0"/>
                </a:cubicBezTo>
                <a:cubicBezTo>
                  <a:pt x="299" y="23"/>
                  <a:pt x="315" y="46"/>
                  <a:pt x="330" y="69"/>
                </a:cubicBezTo>
                <a:cubicBezTo>
                  <a:pt x="290" y="96"/>
                  <a:pt x="246" y="132"/>
                  <a:pt x="200" y="176"/>
                </a:cubicBezTo>
                <a:cubicBezTo>
                  <a:pt x="159" y="216"/>
                  <a:pt x="125" y="255"/>
                  <a:pt x="98" y="291"/>
                </a:cubicBezTo>
                <a:cubicBezTo>
                  <a:pt x="65" y="291"/>
                  <a:pt x="32" y="292"/>
                  <a:pt x="0" y="292"/>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 name="Freeform 412">
            <a:extLst>
              <a:ext uri="{FF2B5EF4-FFF2-40B4-BE49-F238E27FC236}">
                <a16:creationId xmlns:a16="http://schemas.microsoft.com/office/drawing/2014/main" id="{83F9DD55-F0E2-4FC7-8903-C131C167E6CF}"/>
              </a:ext>
            </a:extLst>
          </p:cNvPr>
          <p:cNvSpPr/>
          <p:nvPr/>
        </p:nvSpPr>
        <p:spPr bwMode="auto">
          <a:xfrm>
            <a:off x="2886582" y="2369148"/>
            <a:ext cx="2119433" cy="1184814"/>
          </a:xfrm>
          <a:custGeom>
            <a:avLst/>
            <a:gdLst>
              <a:gd name="T0" fmla="*/ 0 w 391"/>
              <a:gd name="T1" fmla="*/ 158 h 225"/>
              <a:gd name="T2" fmla="*/ 184 w 391"/>
              <a:gd name="T3" fmla="*/ 58 h 225"/>
              <a:gd name="T4" fmla="*/ 375 w 391"/>
              <a:gd name="T5" fmla="*/ 0 h 225"/>
              <a:gd name="T6" fmla="*/ 391 w 391"/>
              <a:gd name="T7" fmla="*/ 80 h 225"/>
              <a:gd name="T8" fmla="*/ 237 w 391"/>
              <a:gd name="T9" fmla="*/ 124 h 225"/>
              <a:gd name="T10" fmla="*/ 44 w 391"/>
              <a:gd name="T11" fmla="*/ 225 h 225"/>
              <a:gd name="T12" fmla="*/ 0 w 391"/>
              <a:gd name="T13" fmla="*/ 158 h 225"/>
            </a:gdLst>
            <a:ahLst/>
            <a:cxnLst>
              <a:cxn ang="0">
                <a:pos x="T0" y="T1"/>
              </a:cxn>
              <a:cxn ang="0">
                <a:pos x="T2" y="T3"/>
              </a:cxn>
              <a:cxn ang="0">
                <a:pos x="T4" y="T5"/>
              </a:cxn>
              <a:cxn ang="0">
                <a:pos x="T6" y="T7"/>
              </a:cxn>
              <a:cxn ang="0">
                <a:pos x="T8" y="T9"/>
              </a:cxn>
              <a:cxn ang="0">
                <a:pos x="T10" y="T11"/>
              </a:cxn>
              <a:cxn ang="0">
                <a:pos x="T12" y="T13"/>
              </a:cxn>
            </a:cxnLst>
            <a:rect l="0" t="0" r="r" b="b"/>
            <a:pathLst>
              <a:path w="391" h="225">
                <a:moveTo>
                  <a:pt x="0" y="158"/>
                </a:moveTo>
                <a:cubicBezTo>
                  <a:pt x="46" y="126"/>
                  <a:pt x="108" y="89"/>
                  <a:pt x="184" y="58"/>
                </a:cubicBezTo>
                <a:cubicBezTo>
                  <a:pt x="256" y="28"/>
                  <a:pt x="321" y="11"/>
                  <a:pt x="375" y="0"/>
                </a:cubicBezTo>
                <a:cubicBezTo>
                  <a:pt x="380" y="27"/>
                  <a:pt x="386" y="53"/>
                  <a:pt x="391" y="80"/>
                </a:cubicBezTo>
                <a:cubicBezTo>
                  <a:pt x="346" y="88"/>
                  <a:pt x="294" y="102"/>
                  <a:pt x="237" y="124"/>
                </a:cubicBezTo>
                <a:cubicBezTo>
                  <a:pt x="157" y="154"/>
                  <a:pt x="93" y="192"/>
                  <a:pt x="44" y="225"/>
                </a:cubicBezTo>
                <a:cubicBezTo>
                  <a:pt x="29" y="203"/>
                  <a:pt x="15" y="181"/>
                  <a:pt x="0" y="158"/>
                </a:cubicBezTo>
                <a:close/>
              </a:path>
            </a:pathLst>
          </a:custGeom>
          <a:solidFill>
            <a:srgbClr val="FA8D30"/>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 name="Freeform 413">
            <a:extLst>
              <a:ext uri="{FF2B5EF4-FFF2-40B4-BE49-F238E27FC236}">
                <a16:creationId xmlns:a16="http://schemas.microsoft.com/office/drawing/2014/main" id="{CF2A8945-B194-485C-A87B-D9409F6D9D8C}"/>
              </a:ext>
            </a:extLst>
          </p:cNvPr>
          <p:cNvSpPr/>
          <p:nvPr/>
        </p:nvSpPr>
        <p:spPr bwMode="auto">
          <a:xfrm>
            <a:off x="4965633" y="2252610"/>
            <a:ext cx="2240543" cy="524429"/>
          </a:xfrm>
          <a:custGeom>
            <a:avLst/>
            <a:gdLst>
              <a:gd name="T0" fmla="*/ 0 w 408"/>
              <a:gd name="T1" fmla="*/ 19 h 102"/>
              <a:gd name="T2" fmla="*/ 17 w 408"/>
              <a:gd name="T3" fmla="*/ 102 h 102"/>
              <a:gd name="T4" fmla="*/ 174 w 408"/>
              <a:gd name="T5" fmla="*/ 83 h 102"/>
              <a:gd name="T6" fmla="*/ 394 w 408"/>
              <a:gd name="T7" fmla="*/ 101 h 102"/>
              <a:gd name="T8" fmla="*/ 408 w 408"/>
              <a:gd name="T9" fmla="*/ 19 h 102"/>
              <a:gd name="T10" fmla="*/ 191 w 408"/>
              <a:gd name="T11" fmla="*/ 1 h 102"/>
              <a:gd name="T12" fmla="*/ 0 w 408"/>
              <a:gd name="T13" fmla="*/ 19 h 102"/>
            </a:gdLst>
            <a:ahLst/>
            <a:cxnLst>
              <a:cxn ang="0">
                <a:pos x="T0" y="T1"/>
              </a:cxn>
              <a:cxn ang="0">
                <a:pos x="T2" y="T3"/>
              </a:cxn>
              <a:cxn ang="0">
                <a:pos x="T4" y="T5"/>
              </a:cxn>
              <a:cxn ang="0">
                <a:pos x="T6" y="T7"/>
              </a:cxn>
              <a:cxn ang="0">
                <a:pos x="T8" y="T9"/>
              </a:cxn>
              <a:cxn ang="0">
                <a:pos x="T10" y="T11"/>
              </a:cxn>
              <a:cxn ang="0">
                <a:pos x="T12" y="T13"/>
              </a:cxn>
            </a:cxnLst>
            <a:rect l="0" t="0" r="r" b="b"/>
            <a:pathLst>
              <a:path w="408" h="102">
                <a:moveTo>
                  <a:pt x="0" y="19"/>
                </a:moveTo>
                <a:cubicBezTo>
                  <a:pt x="5" y="47"/>
                  <a:pt x="11" y="74"/>
                  <a:pt x="17" y="102"/>
                </a:cubicBezTo>
                <a:cubicBezTo>
                  <a:pt x="62" y="93"/>
                  <a:pt x="114" y="85"/>
                  <a:pt x="174" y="83"/>
                </a:cubicBezTo>
                <a:cubicBezTo>
                  <a:pt x="260" y="80"/>
                  <a:pt x="335" y="90"/>
                  <a:pt x="394" y="101"/>
                </a:cubicBezTo>
                <a:cubicBezTo>
                  <a:pt x="398" y="74"/>
                  <a:pt x="403" y="47"/>
                  <a:pt x="408" y="19"/>
                </a:cubicBezTo>
                <a:cubicBezTo>
                  <a:pt x="348" y="8"/>
                  <a:pt x="275" y="0"/>
                  <a:pt x="191" y="1"/>
                </a:cubicBezTo>
                <a:cubicBezTo>
                  <a:pt x="118" y="1"/>
                  <a:pt x="53" y="9"/>
                  <a:pt x="0" y="1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 name="Freeform 414">
            <a:extLst>
              <a:ext uri="{FF2B5EF4-FFF2-40B4-BE49-F238E27FC236}">
                <a16:creationId xmlns:a16="http://schemas.microsoft.com/office/drawing/2014/main" id="{5B4D658A-DA7A-42A5-96D9-173E0B693012}"/>
              </a:ext>
            </a:extLst>
          </p:cNvPr>
          <p:cNvSpPr/>
          <p:nvPr/>
        </p:nvSpPr>
        <p:spPr bwMode="auto">
          <a:xfrm>
            <a:off x="7165806" y="2369148"/>
            <a:ext cx="2139612" cy="1184814"/>
          </a:xfrm>
          <a:custGeom>
            <a:avLst/>
            <a:gdLst>
              <a:gd name="T0" fmla="*/ 16 w 392"/>
              <a:gd name="T1" fmla="*/ 0 h 225"/>
              <a:gd name="T2" fmla="*/ 0 w 392"/>
              <a:gd name="T3" fmla="*/ 77 h 225"/>
              <a:gd name="T4" fmla="*/ 173 w 392"/>
              <a:gd name="T5" fmla="*/ 132 h 225"/>
              <a:gd name="T6" fmla="*/ 346 w 392"/>
              <a:gd name="T7" fmla="*/ 225 h 225"/>
              <a:gd name="T8" fmla="*/ 392 w 392"/>
              <a:gd name="T9" fmla="*/ 160 h 225"/>
              <a:gd name="T10" fmla="*/ 217 w 392"/>
              <a:gd name="T11" fmla="*/ 62 h 225"/>
              <a:gd name="T12" fmla="*/ 16 w 392"/>
              <a:gd name="T13" fmla="*/ 0 h 225"/>
            </a:gdLst>
            <a:ahLst/>
            <a:cxnLst>
              <a:cxn ang="0">
                <a:pos x="T0" y="T1"/>
              </a:cxn>
              <a:cxn ang="0">
                <a:pos x="T2" y="T3"/>
              </a:cxn>
              <a:cxn ang="0">
                <a:pos x="T4" y="T5"/>
              </a:cxn>
              <a:cxn ang="0">
                <a:pos x="T6" y="T7"/>
              </a:cxn>
              <a:cxn ang="0">
                <a:pos x="T8" y="T9"/>
              </a:cxn>
              <a:cxn ang="0">
                <a:pos x="T10" y="T11"/>
              </a:cxn>
              <a:cxn ang="0">
                <a:pos x="T12" y="T13"/>
              </a:cxn>
            </a:cxnLst>
            <a:rect l="0" t="0" r="r" b="b"/>
            <a:pathLst>
              <a:path w="392" h="225">
                <a:moveTo>
                  <a:pt x="16" y="0"/>
                </a:moveTo>
                <a:cubicBezTo>
                  <a:pt x="11" y="25"/>
                  <a:pt x="5" y="51"/>
                  <a:pt x="0" y="77"/>
                </a:cubicBezTo>
                <a:cubicBezTo>
                  <a:pt x="50" y="88"/>
                  <a:pt x="109" y="105"/>
                  <a:pt x="173" y="132"/>
                </a:cubicBezTo>
                <a:cubicBezTo>
                  <a:pt x="243" y="161"/>
                  <a:pt x="301" y="195"/>
                  <a:pt x="346" y="225"/>
                </a:cubicBezTo>
                <a:cubicBezTo>
                  <a:pt x="361" y="203"/>
                  <a:pt x="377" y="181"/>
                  <a:pt x="392" y="160"/>
                </a:cubicBezTo>
                <a:cubicBezTo>
                  <a:pt x="347" y="128"/>
                  <a:pt x="288" y="93"/>
                  <a:pt x="217" y="62"/>
                </a:cubicBezTo>
                <a:cubicBezTo>
                  <a:pt x="141" y="30"/>
                  <a:pt x="72" y="11"/>
                  <a:pt x="16" y="0"/>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 name="Freeform 415">
            <a:extLst>
              <a:ext uri="{FF2B5EF4-FFF2-40B4-BE49-F238E27FC236}">
                <a16:creationId xmlns:a16="http://schemas.microsoft.com/office/drawing/2014/main" id="{6CED48AF-A68E-4C2E-8395-C9BB8192976E}"/>
              </a:ext>
            </a:extLst>
          </p:cNvPr>
          <p:cNvSpPr/>
          <p:nvPr/>
        </p:nvSpPr>
        <p:spPr bwMode="auto">
          <a:xfrm>
            <a:off x="9103568" y="3243181"/>
            <a:ext cx="1776282" cy="1495584"/>
          </a:xfrm>
          <a:custGeom>
            <a:avLst/>
            <a:gdLst>
              <a:gd name="T0" fmla="*/ 0 w 329"/>
              <a:gd name="T1" fmla="*/ 64 h 286"/>
              <a:gd name="T2" fmla="*/ 46 w 329"/>
              <a:gd name="T3" fmla="*/ 0 h 286"/>
              <a:gd name="T4" fmla="*/ 208 w 329"/>
              <a:gd name="T5" fmla="*/ 134 h 286"/>
              <a:gd name="T6" fmla="*/ 329 w 329"/>
              <a:gd name="T7" fmla="*/ 286 h 286"/>
              <a:gd name="T8" fmla="*/ 231 w 329"/>
              <a:gd name="T9" fmla="*/ 286 h 286"/>
              <a:gd name="T10" fmla="*/ 114 w 329"/>
              <a:gd name="T11" fmla="*/ 157 h 286"/>
              <a:gd name="T12" fmla="*/ 0 w 329"/>
              <a:gd name="T13" fmla="*/ 64 h 286"/>
            </a:gdLst>
            <a:ahLst/>
            <a:cxnLst>
              <a:cxn ang="0">
                <a:pos x="T0" y="T1"/>
              </a:cxn>
              <a:cxn ang="0">
                <a:pos x="T2" y="T3"/>
              </a:cxn>
              <a:cxn ang="0">
                <a:pos x="T4" y="T5"/>
              </a:cxn>
              <a:cxn ang="0">
                <a:pos x="T6" y="T7"/>
              </a:cxn>
              <a:cxn ang="0">
                <a:pos x="T8" y="T9"/>
              </a:cxn>
              <a:cxn ang="0">
                <a:pos x="T10" y="T11"/>
              </a:cxn>
              <a:cxn ang="0">
                <a:pos x="T12" y="T13"/>
              </a:cxn>
            </a:cxnLst>
            <a:rect l="0" t="0" r="r" b="b"/>
            <a:pathLst>
              <a:path w="329" h="286">
                <a:moveTo>
                  <a:pt x="0" y="64"/>
                </a:moveTo>
                <a:cubicBezTo>
                  <a:pt x="15" y="43"/>
                  <a:pt x="31" y="21"/>
                  <a:pt x="46" y="0"/>
                </a:cubicBezTo>
                <a:cubicBezTo>
                  <a:pt x="94" y="31"/>
                  <a:pt x="151" y="75"/>
                  <a:pt x="208" y="134"/>
                </a:cubicBezTo>
                <a:cubicBezTo>
                  <a:pt x="260" y="188"/>
                  <a:pt x="300" y="241"/>
                  <a:pt x="329" y="286"/>
                </a:cubicBezTo>
                <a:cubicBezTo>
                  <a:pt x="296" y="286"/>
                  <a:pt x="264" y="286"/>
                  <a:pt x="231" y="286"/>
                </a:cubicBezTo>
                <a:cubicBezTo>
                  <a:pt x="201" y="246"/>
                  <a:pt x="162" y="202"/>
                  <a:pt x="114" y="157"/>
                </a:cubicBezTo>
                <a:cubicBezTo>
                  <a:pt x="74" y="119"/>
                  <a:pt x="35" y="89"/>
                  <a:pt x="0" y="64"/>
                </a:cubicBezTo>
                <a:close/>
              </a:path>
            </a:pathLst>
          </a:custGeom>
          <a:solidFill>
            <a:srgbClr val="EBAA9C"/>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 name="Freeform 416">
            <a:extLst>
              <a:ext uri="{FF2B5EF4-FFF2-40B4-BE49-F238E27FC236}">
                <a16:creationId xmlns:a16="http://schemas.microsoft.com/office/drawing/2014/main" id="{EB7E2FFD-C858-4301-A3F6-6A205CA6CD81}"/>
              </a:ext>
            </a:extLst>
          </p:cNvPr>
          <p:cNvSpPr/>
          <p:nvPr/>
        </p:nvSpPr>
        <p:spPr bwMode="auto">
          <a:xfrm>
            <a:off x="343270" y="4738765"/>
            <a:ext cx="11505460" cy="0"/>
          </a:xfrm>
          <a:custGeom>
            <a:avLst/>
            <a:gdLst>
              <a:gd name="T0" fmla="*/ 0 w 2109"/>
              <a:gd name="T1" fmla="*/ 2109 w 2109"/>
            </a:gdLst>
            <a:ahLst/>
            <a:cxnLst>
              <a:cxn ang="0">
                <a:pos x="T0" y="0"/>
              </a:cxn>
              <a:cxn ang="0">
                <a:pos x="T1" y="0"/>
              </a:cxn>
            </a:cxnLst>
            <a:rect l="0" t="0" r="r" b="b"/>
            <a:pathLst>
              <a:path w="2109">
                <a:moveTo>
                  <a:pt x="0" y="0"/>
                </a:moveTo>
                <a:cubicBezTo>
                  <a:pt x="703" y="0"/>
                  <a:pt x="1406" y="0"/>
                  <a:pt x="2109" y="0"/>
                </a:cubicBezTo>
              </a:path>
            </a:pathLst>
          </a:custGeom>
          <a:noFill/>
          <a:ln w="4763" cap="flat">
            <a:solidFill>
              <a:srgbClr val="E9475A"/>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 name="Oval 417">
            <a:extLst>
              <a:ext uri="{FF2B5EF4-FFF2-40B4-BE49-F238E27FC236}">
                <a16:creationId xmlns:a16="http://schemas.microsoft.com/office/drawing/2014/main" id="{42677C45-B93A-4E4A-841E-B8A9ED51082A}"/>
              </a:ext>
            </a:extLst>
          </p:cNvPr>
          <p:cNvSpPr>
            <a:spLocks noChangeArrowheads="1"/>
          </p:cNvSpPr>
          <p:nvPr/>
        </p:nvSpPr>
        <p:spPr bwMode="auto">
          <a:xfrm>
            <a:off x="2906761" y="1262026"/>
            <a:ext cx="1150552" cy="1107122"/>
          </a:xfrm>
          <a:prstGeom prst="ellipse">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nvGrpSpPr>
          <p:cNvPr id="3" name="Grupo 2">
            <a:extLst>
              <a:ext uri="{FF2B5EF4-FFF2-40B4-BE49-F238E27FC236}">
                <a16:creationId xmlns:a16="http://schemas.microsoft.com/office/drawing/2014/main" id="{9A376DCA-62FE-9EF4-21F7-F7D036CAA532}"/>
              </a:ext>
            </a:extLst>
          </p:cNvPr>
          <p:cNvGrpSpPr/>
          <p:nvPr/>
        </p:nvGrpSpPr>
        <p:grpSpPr>
          <a:xfrm>
            <a:off x="3169172" y="1553378"/>
            <a:ext cx="605551" cy="524430"/>
            <a:chOff x="3169172" y="1553378"/>
            <a:chExt cx="605551" cy="524430"/>
          </a:xfrm>
        </p:grpSpPr>
        <p:sp>
          <p:nvSpPr>
            <p:cNvPr id="11" name="Oval 418">
              <a:extLst>
                <a:ext uri="{FF2B5EF4-FFF2-40B4-BE49-F238E27FC236}">
                  <a16:creationId xmlns:a16="http://schemas.microsoft.com/office/drawing/2014/main" id="{BD979C37-1A35-436C-95CB-7FF423902EE8}"/>
                </a:ext>
              </a:extLst>
            </p:cNvPr>
            <p:cNvSpPr>
              <a:spLocks noChangeArrowheads="1"/>
            </p:cNvSpPr>
            <p:nvPr/>
          </p:nvSpPr>
          <p:spPr bwMode="auto">
            <a:xfrm>
              <a:off x="3310461" y="1747609"/>
              <a:ext cx="141301" cy="155385"/>
            </a:xfrm>
            <a:prstGeom prst="ellipse">
              <a:avLst/>
            </a:prstGeom>
            <a:noFill/>
            <a:ln w="1588"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 name="Freeform 419">
              <a:extLst>
                <a:ext uri="{FF2B5EF4-FFF2-40B4-BE49-F238E27FC236}">
                  <a16:creationId xmlns:a16="http://schemas.microsoft.com/office/drawing/2014/main" id="{A0600372-4C30-4F57-8289-BA5176127F05}"/>
                </a:ext>
              </a:extLst>
            </p:cNvPr>
            <p:cNvSpPr/>
            <p:nvPr/>
          </p:nvSpPr>
          <p:spPr bwMode="auto">
            <a:xfrm>
              <a:off x="3169172" y="1631071"/>
              <a:ext cx="403700" cy="369045"/>
            </a:xfrm>
            <a:custGeom>
              <a:avLst/>
              <a:gdLst>
                <a:gd name="T0" fmla="*/ 12 w 73"/>
                <a:gd name="T1" fmla="*/ 27 h 71"/>
                <a:gd name="T2" fmla="*/ 14 w 73"/>
                <a:gd name="T3" fmla="*/ 22 h 71"/>
                <a:gd name="T4" fmla="*/ 7 w 73"/>
                <a:gd name="T5" fmla="*/ 15 h 71"/>
                <a:gd name="T6" fmla="*/ 17 w 73"/>
                <a:gd name="T7" fmla="*/ 6 h 71"/>
                <a:gd name="T8" fmla="*/ 25 w 73"/>
                <a:gd name="T9" fmla="*/ 12 h 71"/>
                <a:gd name="T10" fmla="*/ 30 w 73"/>
                <a:gd name="T11" fmla="*/ 9 h 71"/>
                <a:gd name="T12" fmla="*/ 30 w 73"/>
                <a:gd name="T13" fmla="*/ 0 h 71"/>
                <a:gd name="T14" fmla="*/ 44 w 73"/>
                <a:gd name="T15" fmla="*/ 0 h 71"/>
                <a:gd name="T16" fmla="*/ 45 w 73"/>
                <a:gd name="T17" fmla="*/ 9 h 71"/>
                <a:gd name="T18" fmla="*/ 49 w 73"/>
                <a:gd name="T19" fmla="*/ 11 h 71"/>
                <a:gd name="T20" fmla="*/ 57 w 73"/>
                <a:gd name="T21" fmla="*/ 5 h 71"/>
                <a:gd name="T22" fmla="*/ 67 w 73"/>
                <a:gd name="T23" fmla="*/ 16 h 71"/>
                <a:gd name="T24" fmla="*/ 61 w 73"/>
                <a:gd name="T25" fmla="*/ 22 h 71"/>
                <a:gd name="T26" fmla="*/ 63 w 73"/>
                <a:gd name="T27" fmla="*/ 28 h 71"/>
                <a:gd name="T28" fmla="*/ 73 w 73"/>
                <a:gd name="T29" fmla="*/ 28 h 71"/>
                <a:gd name="T30" fmla="*/ 73 w 73"/>
                <a:gd name="T31" fmla="*/ 42 h 71"/>
                <a:gd name="T32" fmla="*/ 64 w 73"/>
                <a:gd name="T33" fmla="*/ 43 h 71"/>
                <a:gd name="T34" fmla="*/ 61 w 73"/>
                <a:gd name="T35" fmla="*/ 48 h 71"/>
                <a:gd name="T36" fmla="*/ 67 w 73"/>
                <a:gd name="T37" fmla="*/ 55 h 71"/>
                <a:gd name="T38" fmla="*/ 58 w 73"/>
                <a:gd name="T39" fmla="*/ 65 h 71"/>
                <a:gd name="T40" fmla="*/ 50 w 73"/>
                <a:gd name="T41" fmla="*/ 60 h 71"/>
                <a:gd name="T42" fmla="*/ 46 w 73"/>
                <a:gd name="T43" fmla="*/ 61 h 71"/>
                <a:gd name="T44" fmla="*/ 44 w 73"/>
                <a:gd name="T45" fmla="*/ 71 h 71"/>
                <a:gd name="T46" fmla="*/ 30 w 73"/>
                <a:gd name="T47" fmla="*/ 71 h 71"/>
                <a:gd name="T48" fmla="*/ 28 w 73"/>
                <a:gd name="T49" fmla="*/ 61 h 71"/>
                <a:gd name="T50" fmla="*/ 25 w 73"/>
                <a:gd name="T51" fmla="*/ 60 h 71"/>
                <a:gd name="T52" fmla="*/ 17 w 73"/>
                <a:gd name="T53" fmla="*/ 65 h 71"/>
                <a:gd name="T54" fmla="*/ 7 w 73"/>
                <a:gd name="T55" fmla="*/ 56 h 71"/>
                <a:gd name="T56" fmla="*/ 14 w 73"/>
                <a:gd name="T57" fmla="*/ 48 h 71"/>
                <a:gd name="T58" fmla="*/ 11 w 73"/>
                <a:gd name="T59" fmla="*/ 43 h 71"/>
                <a:gd name="T60" fmla="*/ 1 w 73"/>
                <a:gd name="T61" fmla="*/ 42 h 71"/>
                <a:gd name="T62" fmla="*/ 0 w 73"/>
                <a:gd name="T63" fmla="*/ 29 h 71"/>
                <a:gd name="T64" fmla="*/ 12 w 73"/>
                <a:gd name="T6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1">
                  <a:moveTo>
                    <a:pt x="12" y="27"/>
                  </a:moveTo>
                  <a:cubicBezTo>
                    <a:pt x="12" y="25"/>
                    <a:pt x="13" y="24"/>
                    <a:pt x="14" y="22"/>
                  </a:cubicBezTo>
                  <a:cubicBezTo>
                    <a:pt x="11" y="20"/>
                    <a:pt x="9" y="18"/>
                    <a:pt x="7" y="15"/>
                  </a:cubicBezTo>
                  <a:cubicBezTo>
                    <a:pt x="10" y="12"/>
                    <a:pt x="14" y="9"/>
                    <a:pt x="17" y="6"/>
                  </a:cubicBezTo>
                  <a:cubicBezTo>
                    <a:pt x="20" y="8"/>
                    <a:pt x="22" y="10"/>
                    <a:pt x="25" y="12"/>
                  </a:cubicBezTo>
                  <a:cubicBezTo>
                    <a:pt x="27" y="11"/>
                    <a:pt x="28" y="10"/>
                    <a:pt x="30" y="9"/>
                  </a:cubicBezTo>
                  <a:cubicBezTo>
                    <a:pt x="30" y="6"/>
                    <a:pt x="30" y="3"/>
                    <a:pt x="30" y="0"/>
                  </a:cubicBezTo>
                  <a:cubicBezTo>
                    <a:pt x="35" y="0"/>
                    <a:pt x="39" y="0"/>
                    <a:pt x="44" y="0"/>
                  </a:cubicBezTo>
                  <a:cubicBezTo>
                    <a:pt x="44" y="3"/>
                    <a:pt x="44" y="6"/>
                    <a:pt x="45" y="9"/>
                  </a:cubicBezTo>
                  <a:cubicBezTo>
                    <a:pt x="46" y="10"/>
                    <a:pt x="48" y="10"/>
                    <a:pt x="49" y="11"/>
                  </a:cubicBezTo>
                  <a:cubicBezTo>
                    <a:pt x="52" y="9"/>
                    <a:pt x="54" y="7"/>
                    <a:pt x="57" y="5"/>
                  </a:cubicBezTo>
                  <a:cubicBezTo>
                    <a:pt x="60" y="9"/>
                    <a:pt x="64" y="12"/>
                    <a:pt x="67" y="16"/>
                  </a:cubicBezTo>
                  <a:cubicBezTo>
                    <a:pt x="65" y="18"/>
                    <a:pt x="63" y="20"/>
                    <a:pt x="61" y="22"/>
                  </a:cubicBezTo>
                  <a:cubicBezTo>
                    <a:pt x="62" y="24"/>
                    <a:pt x="63" y="26"/>
                    <a:pt x="63" y="28"/>
                  </a:cubicBezTo>
                  <a:cubicBezTo>
                    <a:pt x="67" y="28"/>
                    <a:pt x="70" y="28"/>
                    <a:pt x="73" y="28"/>
                  </a:cubicBezTo>
                  <a:cubicBezTo>
                    <a:pt x="73" y="33"/>
                    <a:pt x="73" y="38"/>
                    <a:pt x="73" y="42"/>
                  </a:cubicBezTo>
                  <a:cubicBezTo>
                    <a:pt x="70" y="42"/>
                    <a:pt x="67" y="42"/>
                    <a:pt x="64" y="43"/>
                  </a:cubicBezTo>
                  <a:cubicBezTo>
                    <a:pt x="63" y="44"/>
                    <a:pt x="62" y="46"/>
                    <a:pt x="61" y="48"/>
                  </a:cubicBezTo>
                  <a:cubicBezTo>
                    <a:pt x="63" y="50"/>
                    <a:pt x="65" y="53"/>
                    <a:pt x="67" y="55"/>
                  </a:cubicBezTo>
                  <a:cubicBezTo>
                    <a:pt x="64" y="59"/>
                    <a:pt x="61" y="62"/>
                    <a:pt x="58" y="65"/>
                  </a:cubicBezTo>
                  <a:cubicBezTo>
                    <a:pt x="56" y="63"/>
                    <a:pt x="53" y="62"/>
                    <a:pt x="50" y="60"/>
                  </a:cubicBezTo>
                  <a:cubicBezTo>
                    <a:pt x="49" y="60"/>
                    <a:pt x="47" y="61"/>
                    <a:pt x="46" y="61"/>
                  </a:cubicBezTo>
                  <a:cubicBezTo>
                    <a:pt x="45" y="65"/>
                    <a:pt x="45" y="68"/>
                    <a:pt x="44" y="71"/>
                  </a:cubicBezTo>
                  <a:cubicBezTo>
                    <a:pt x="39" y="71"/>
                    <a:pt x="35" y="71"/>
                    <a:pt x="30" y="71"/>
                  </a:cubicBezTo>
                  <a:cubicBezTo>
                    <a:pt x="30" y="68"/>
                    <a:pt x="29" y="65"/>
                    <a:pt x="28" y="61"/>
                  </a:cubicBezTo>
                  <a:cubicBezTo>
                    <a:pt x="27" y="61"/>
                    <a:pt x="26" y="60"/>
                    <a:pt x="25" y="60"/>
                  </a:cubicBezTo>
                  <a:cubicBezTo>
                    <a:pt x="22" y="62"/>
                    <a:pt x="20" y="63"/>
                    <a:pt x="17" y="65"/>
                  </a:cubicBezTo>
                  <a:cubicBezTo>
                    <a:pt x="14" y="62"/>
                    <a:pt x="10" y="59"/>
                    <a:pt x="7" y="56"/>
                  </a:cubicBezTo>
                  <a:cubicBezTo>
                    <a:pt x="9" y="53"/>
                    <a:pt x="11" y="51"/>
                    <a:pt x="14" y="48"/>
                  </a:cubicBezTo>
                  <a:cubicBezTo>
                    <a:pt x="13" y="46"/>
                    <a:pt x="12" y="45"/>
                    <a:pt x="11" y="43"/>
                  </a:cubicBezTo>
                  <a:cubicBezTo>
                    <a:pt x="8" y="43"/>
                    <a:pt x="4" y="42"/>
                    <a:pt x="1" y="42"/>
                  </a:cubicBezTo>
                  <a:cubicBezTo>
                    <a:pt x="0" y="38"/>
                    <a:pt x="0" y="33"/>
                    <a:pt x="0" y="29"/>
                  </a:cubicBezTo>
                  <a:cubicBezTo>
                    <a:pt x="4" y="28"/>
                    <a:pt x="8" y="27"/>
                    <a:pt x="12" y="27"/>
                  </a:cubicBezTo>
                  <a:close/>
                </a:path>
              </a:pathLst>
            </a:custGeom>
            <a:noFill/>
            <a:ln w="1588"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3" name="Freeform 420">
              <a:extLst>
                <a:ext uri="{FF2B5EF4-FFF2-40B4-BE49-F238E27FC236}">
                  <a16:creationId xmlns:a16="http://schemas.microsoft.com/office/drawing/2014/main" id="{13D56174-E179-4C8A-A55D-632C59247195}"/>
                </a:ext>
              </a:extLst>
            </p:cNvPr>
            <p:cNvSpPr/>
            <p:nvPr/>
          </p:nvSpPr>
          <p:spPr bwMode="auto">
            <a:xfrm>
              <a:off x="3532503" y="1864148"/>
              <a:ext cx="242220" cy="213660"/>
            </a:xfrm>
            <a:custGeom>
              <a:avLst/>
              <a:gdLst>
                <a:gd name="T0" fmla="*/ 20 w 44"/>
                <a:gd name="T1" fmla="*/ 6 h 42"/>
                <a:gd name="T2" fmla="*/ 23 w 44"/>
                <a:gd name="T3" fmla="*/ 6 h 42"/>
                <a:gd name="T4" fmla="*/ 28 w 44"/>
                <a:gd name="T5" fmla="*/ 0 h 42"/>
                <a:gd name="T6" fmla="*/ 35 w 44"/>
                <a:gd name="T7" fmla="*/ 4 h 42"/>
                <a:gd name="T8" fmla="*/ 33 w 44"/>
                <a:gd name="T9" fmla="*/ 12 h 42"/>
                <a:gd name="T10" fmla="*/ 35 w 44"/>
                <a:gd name="T11" fmla="*/ 15 h 42"/>
                <a:gd name="T12" fmla="*/ 44 w 44"/>
                <a:gd name="T13" fmla="*/ 15 h 42"/>
                <a:gd name="T14" fmla="*/ 44 w 44"/>
                <a:gd name="T15" fmla="*/ 24 h 42"/>
                <a:gd name="T16" fmla="*/ 35 w 44"/>
                <a:gd name="T17" fmla="*/ 26 h 42"/>
                <a:gd name="T18" fmla="*/ 33 w 44"/>
                <a:gd name="T19" fmla="*/ 29 h 42"/>
                <a:gd name="T20" fmla="*/ 35 w 44"/>
                <a:gd name="T21" fmla="*/ 37 h 42"/>
                <a:gd name="T22" fmla="*/ 29 w 44"/>
                <a:gd name="T23" fmla="*/ 42 h 42"/>
                <a:gd name="T24" fmla="*/ 23 w 44"/>
                <a:gd name="T25" fmla="*/ 34 h 42"/>
                <a:gd name="T26" fmla="*/ 20 w 44"/>
                <a:gd name="T27" fmla="*/ 34 h 42"/>
                <a:gd name="T28" fmla="*/ 15 w 44"/>
                <a:gd name="T29" fmla="*/ 42 h 42"/>
                <a:gd name="T30" fmla="*/ 7 w 44"/>
                <a:gd name="T31" fmla="*/ 37 h 42"/>
                <a:gd name="T32" fmla="*/ 11 w 44"/>
                <a:gd name="T33" fmla="*/ 29 h 42"/>
                <a:gd name="T34" fmla="*/ 9 w 44"/>
                <a:gd name="T35" fmla="*/ 26 h 42"/>
                <a:gd name="T36" fmla="*/ 0 w 44"/>
                <a:gd name="T37" fmla="*/ 25 h 42"/>
                <a:gd name="T38" fmla="*/ 0 w 44"/>
                <a:gd name="T39" fmla="*/ 15 h 42"/>
                <a:gd name="T40" fmla="*/ 9 w 44"/>
                <a:gd name="T41" fmla="*/ 15 h 42"/>
                <a:gd name="T42" fmla="*/ 10 w 44"/>
                <a:gd name="T43" fmla="*/ 12 h 42"/>
                <a:gd name="T44" fmla="*/ 8 w 44"/>
                <a:gd name="T45" fmla="*/ 4 h 42"/>
                <a:gd name="T46" fmla="*/ 15 w 44"/>
                <a:gd name="T47" fmla="*/ 0 h 42"/>
                <a:gd name="T48" fmla="*/ 20 w 44"/>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2">
                  <a:moveTo>
                    <a:pt x="20" y="6"/>
                  </a:moveTo>
                  <a:cubicBezTo>
                    <a:pt x="21" y="6"/>
                    <a:pt x="22" y="6"/>
                    <a:pt x="23" y="6"/>
                  </a:cubicBezTo>
                  <a:cubicBezTo>
                    <a:pt x="25" y="4"/>
                    <a:pt x="26" y="2"/>
                    <a:pt x="28" y="0"/>
                  </a:cubicBezTo>
                  <a:cubicBezTo>
                    <a:pt x="31" y="1"/>
                    <a:pt x="33" y="2"/>
                    <a:pt x="35" y="4"/>
                  </a:cubicBezTo>
                  <a:cubicBezTo>
                    <a:pt x="34" y="6"/>
                    <a:pt x="34" y="9"/>
                    <a:pt x="33" y="12"/>
                  </a:cubicBezTo>
                  <a:cubicBezTo>
                    <a:pt x="33" y="13"/>
                    <a:pt x="34" y="14"/>
                    <a:pt x="35" y="15"/>
                  </a:cubicBezTo>
                  <a:cubicBezTo>
                    <a:pt x="38" y="15"/>
                    <a:pt x="41" y="15"/>
                    <a:pt x="44" y="15"/>
                  </a:cubicBezTo>
                  <a:cubicBezTo>
                    <a:pt x="44" y="18"/>
                    <a:pt x="44" y="21"/>
                    <a:pt x="44" y="24"/>
                  </a:cubicBezTo>
                  <a:cubicBezTo>
                    <a:pt x="41" y="25"/>
                    <a:pt x="38" y="25"/>
                    <a:pt x="35" y="26"/>
                  </a:cubicBezTo>
                  <a:cubicBezTo>
                    <a:pt x="34" y="27"/>
                    <a:pt x="33" y="28"/>
                    <a:pt x="33" y="29"/>
                  </a:cubicBezTo>
                  <a:cubicBezTo>
                    <a:pt x="34" y="31"/>
                    <a:pt x="34" y="34"/>
                    <a:pt x="35" y="37"/>
                  </a:cubicBezTo>
                  <a:cubicBezTo>
                    <a:pt x="33" y="39"/>
                    <a:pt x="31" y="40"/>
                    <a:pt x="29" y="42"/>
                  </a:cubicBezTo>
                  <a:cubicBezTo>
                    <a:pt x="27" y="39"/>
                    <a:pt x="25" y="37"/>
                    <a:pt x="23" y="34"/>
                  </a:cubicBezTo>
                  <a:cubicBezTo>
                    <a:pt x="22" y="34"/>
                    <a:pt x="21" y="34"/>
                    <a:pt x="20" y="34"/>
                  </a:cubicBezTo>
                  <a:cubicBezTo>
                    <a:pt x="18" y="37"/>
                    <a:pt x="17" y="39"/>
                    <a:pt x="15" y="42"/>
                  </a:cubicBezTo>
                  <a:cubicBezTo>
                    <a:pt x="12" y="40"/>
                    <a:pt x="10" y="38"/>
                    <a:pt x="7" y="37"/>
                  </a:cubicBezTo>
                  <a:cubicBezTo>
                    <a:pt x="9" y="34"/>
                    <a:pt x="10" y="32"/>
                    <a:pt x="11" y="29"/>
                  </a:cubicBezTo>
                  <a:cubicBezTo>
                    <a:pt x="10" y="28"/>
                    <a:pt x="10" y="27"/>
                    <a:pt x="9" y="26"/>
                  </a:cubicBezTo>
                  <a:cubicBezTo>
                    <a:pt x="6" y="26"/>
                    <a:pt x="3" y="25"/>
                    <a:pt x="0" y="25"/>
                  </a:cubicBezTo>
                  <a:cubicBezTo>
                    <a:pt x="0" y="21"/>
                    <a:pt x="0" y="18"/>
                    <a:pt x="0" y="15"/>
                  </a:cubicBezTo>
                  <a:cubicBezTo>
                    <a:pt x="3" y="15"/>
                    <a:pt x="6" y="15"/>
                    <a:pt x="9" y="15"/>
                  </a:cubicBezTo>
                  <a:cubicBezTo>
                    <a:pt x="9" y="14"/>
                    <a:pt x="9" y="13"/>
                    <a:pt x="10" y="12"/>
                  </a:cubicBezTo>
                  <a:cubicBezTo>
                    <a:pt x="9" y="9"/>
                    <a:pt x="8" y="6"/>
                    <a:pt x="8" y="4"/>
                  </a:cubicBezTo>
                  <a:cubicBezTo>
                    <a:pt x="10" y="2"/>
                    <a:pt x="13" y="1"/>
                    <a:pt x="15" y="0"/>
                  </a:cubicBezTo>
                  <a:cubicBezTo>
                    <a:pt x="17" y="2"/>
                    <a:pt x="18" y="4"/>
                    <a:pt x="20" y="6"/>
                  </a:cubicBezTo>
                  <a:close/>
                </a:path>
              </a:pathLst>
            </a:custGeom>
            <a:noFill/>
            <a:ln w="1588"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4" name="Freeform 421">
              <a:extLst>
                <a:ext uri="{FF2B5EF4-FFF2-40B4-BE49-F238E27FC236}">
                  <a16:creationId xmlns:a16="http://schemas.microsoft.com/office/drawing/2014/main" id="{EF1B8C17-1829-4820-908C-398812A5715A}"/>
                </a:ext>
              </a:extLst>
            </p:cNvPr>
            <p:cNvSpPr/>
            <p:nvPr/>
          </p:nvSpPr>
          <p:spPr bwMode="auto">
            <a:xfrm>
              <a:off x="3552681" y="1553378"/>
              <a:ext cx="222042" cy="233077"/>
            </a:xfrm>
            <a:custGeom>
              <a:avLst/>
              <a:gdLst>
                <a:gd name="T0" fmla="*/ 14 w 43"/>
                <a:gd name="T1" fmla="*/ 43 h 43"/>
                <a:gd name="T2" fmla="*/ 19 w 43"/>
                <a:gd name="T3" fmla="*/ 36 h 43"/>
                <a:gd name="T4" fmla="*/ 22 w 43"/>
                <a:gd name="T5" fmla="*/ 36 h 43"/>
                <a:gd name="T6" fmla="*/ 27 w 43"/>
                <a:gd name="T7" fmla="*/ 43 h 43"/>
                <a:gd name="T8" fmla="*/ 34 w 43"/>
                <a:gd name="T9" fmla="*/ 38 h 43"/>
                <a:gd name="T10" fmla="*/ 31 w 43"/>
                <a:gd name="T11" fmla="*/ 30 h 43"/>
                <a:gd name="T12" fmla="*/ 33 w 43"/>
                <a:gd name="T13" fmla="*/ 27 h 43"/>
                <a:gd name="T14" fmla="*/ 42 w 43"/>
                <a:gd name="T15" fmla="*/ 27 h 43"/>
                <a:gd name="T16" fmla="*/ 43 w 43"/>
                <a:gd name="T17" fmla="*/ 17 h 43"/>
                <a:gd name="T18" fmla="*/ 34 w 43"/>
                <a:gd name="T19" fmla="*/ 17 h 43"/>
                <a:gd name="T20" fmla="*/ 32 w 43"/>
                <a:gd name="T21" fmla="*/ 13 h 43"/>
                <a:gd name="T22" fmla="*/ 35 w 43"/>
                <a:gd name="T23" fmla="*/ 4 h 43"/>
                <a:gd name="T24" fmla="*/ 27 w 43"/>
                <a:gd name="T25" fmla="*/ 0 h 43"/>
                <a:gd name="T26" fmla="*/ 22 w 43"/>
                <a:gd name="T27" fmla="*/ 7 h 43"/>
                <a:gd name="T28" fmla="*/ 19 w 43"/>
                <a:gd name="T29" fmla="*/ 7 h 43"/>
                <a:gd name="T30" fmla="*/ 15 w 43"/>
                <a:gd name="T31" fmla="*/ 0 h 43"/>
                <a:gd name="T32" fmla="*/ 7 w 43"/>
                <a:gd name="T33" fmla="*/ 6 h 43"/>
                <a:gd name="T34" fmla="*/ 10 w 43"/>
                <a:gd name="T35" fmla="*/ 12 h 43"/>
                <a:gd name="T36" fmla="*/ 7 w 43"/>
                <a:gd name="T37" fmla="*/ 16 h 43"/>
                <a:gd name="T38" fmla="*/ 0 w 43"/>
                <a:gd name="T39" fmla="*/ 16 h 43"/>
                <a:gd name="T40" fmla="*/ 0 w 43"/>
                <a:gd name="T41" fmla="*/ 27 h 43"/>
                <a:gd name="T42" fmla="*/ 7 w 43"/>
                <a:gd name="T43" fmla="*/ 27 h 43"/>
                <a:gd name="T44" fmla="*/ 10 w 43"/>
                <a:gd name="T45" fmla="*/ 30 h 43"/>
                <a:gd name="T46" fmla="*/ 6 w 43"/>
                <a:gd name="T47" fmla="*/ 38 h 43"/>
                <a:gd name="T48" fmla="*/ 14 w 43"/>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4" y="43"/>
                  </a:moveTo>
                  <a:cubicBezTo>
                    <a:pt x="16" y="41"/>
                    <a:pt x="17" y="38"/>
                    <a:pt x="19" y="36"/>
                  </a:cubicBezTo>
                  <a:cubicBezTo>
                    <a:pt x="20" y="36"/>
                    <a:pt x="21" y="36"/>
                    <a:pt x="22" y="36"/>
                  </a:cubicBezTo>
                  <a:cubicBezTo>
                    <a:pt x="24" y="38"/>
                    <a:pt x="26" y="41"/>
                    <a:pt x="27" y="43"/>
                  </a:cubicBezTo>
                  <a:cubicBezTo>
                    <a:pt x="30" y="41"/>
                    <a:pt x="32" y="40"/>
                    <a:pt x="34" y="38"/>
                  </a:cubicBezTo>
                  <a:cubicBezTo>
                    <a:pt x="33" y="36"/>
                    <a:pt x="32" y="33"/>
                    <a:pt x="31" y="30"/>
                  </a:cubicBezTo>
                  <a:cubicBezTo>
                    <a:pt x="32" y="29"/>
                    <a:pt x="33" y="28"/>
                    <a:pt x="33" y="27"/>
                  </a:cubicBezTo>
                  <a:cubicBezTo>
                    <a:pt x="36" y="27"/>
                    <a:pt x="39" y="27"/>
                    <a:pt x="42" y="27"/>
                  </a:cubicBezTo>
                  <a:cubicBezTo>
                    <a:pt x="42" y="23"/>
                    <a:pt x="43" y="20"/>
                    <a:pt x="43" y="17"/>
                  </a:cubicBezTo>
                  <a:cubicBezTo>
                    <a:pt x="40" y="17"/>
                    <a:pt x="37" y="17"/>
                    <a:pt x="34" y="17"/>
                  </a:cubicBezTo>
                  <a:cubicBezTo>
                    <a:pt x="33" y="16"/>
                    <a:pt x="33" y="15"/>
                    <a:pt x="32" y="13"/>
                  </a:cubicBezTo>
                  <a:cubicBezTo>
                    <a:pt x="33" y="10"/>
                    <a:pt x="34" y="7"/>
                    <a:pt x="35" y="4"/>
                  </a:cubicBezTo>
                  <a:cubicBezTo>
                    <a:pt x="32" y="3"/>
                    <a:pt x="30" y="2"/>
                    <a:pt x="27" y="0"/>
                  </a:cubicBezTo>
                  <a:cubicBezTo>
                    <a:pt x="26" y="3"/>
                    <a:pt x="24" y="5"/>
                    <a:pt x="22" y="7"/>
                  </a:cubicBezTo>
                  <a:cubicBezTo>
                    <a:pt x="21" y="7"/>
                    <a:pt x="20" y="7"/>
                    <a:pt x="19" y="7"/>
                  </a:cubicBezTo>
                  <a:cubicBezTo>
                    <a:pt x="17" y="5"/>
                    <a:pt x="16" y="3"/>
                    <a:pt x="15" y="0"/>
                  </a:cubicBezTo>
                  <a:cubicBezTo>
                    <a:pt x="12" y="2"/>
                    <a:pt x="9" y="4"/>
                    <a:pt x="7" y="6"/>
                  </a:cubicBezTo>
                  <a:cubicBezTo>
                    <a:pt x="8" y="8"/>
                    <a:pt x="9" y="10"/>
                    <a:pt x="10" y="12"/>
                  </a:cubicBezTo>
                  <a:cubicBezTo>
                    <a:pt x="9" y="13"/>
                    <a:pt x="8" y="15"/>
                    <a:pt x="7" y="16"/>
                  </a:cubicBezTo>
                  <a:cubicBezTo>
                    <a:pt x="5" y="16"/>
                    <a:pt x="2" y="16"/>
                    <a:pt x="0" y="16"/>
                  </a:cubicBezTo>
                  <a:cubicBezTo>
                    <a:pt x="0" y="20"/>
                    <a:pt x="0" y="23"/>
                    <a:pt x="0" y="27"/>
                  </a:cubicBezTo>
                  <a:cubicBezTo>
                    <a:pt x="2" y="27"/>
                    <a:pt x="5" y="27"/>
                    <a:pt x="7" y="27"/>
                  </a:cubicBezTo>
                  <a:cubicBezTo>
                    <a:pt x="8" y="28"/>
                    <a:pt x="9" y="29"/>
                    <a:pt x="10" y="30"/>
                  </a:cubicBezTo>
                  <a:cubicBezTo>
                    <a:pt x="8" y="33"/>
                    <a:pt x="7" y="35"/>
                    <a:pt x="6" y="38"/>
                  </a:cubicBezTo>
                  <a:cubicBezTo>
                    <a:pt x="9" y="40"/>
                    <a:pt x="12" y="41"/>
                    <a:pt x="14" y="43"/>
                  </a:cubicBezTo>
                  <a:close/>
                </a:path>
              </a:pathLst>
            </a:custGeom>
            <a:noFill/>
            <a:ln w="1588"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5" name="Oval 422">
              <a:extLst>
                <a:ext uri="{FF2B5EF4-FFF2-40B4-BE49-F238E27FC236}">
                  <a16:creationId xmlns:a16="http://schemas.microsoft.com/office/drawing/2014/main" id="{194BB047-EBDB-4A42-A283-91E18176C54E}"/>
                </a:ext>
              </a:extLst>
            </p:cNvPr>
            <p:cNvSpPr>
              <a:spLocks noChangeArrowheads="1"/>
            </p:cNvSpPr>
            <p:nvPr/>
          </p:nvSpPr>
          <p:spPr bwMode="auto">
            <a:xfrm>
              <a:off x="3613243" y="1631071"/>
              <a:ext cx="80740" cy="77692"/>
            </a:xfrm>
            <a:prstGeom prst="ellipse">
              <a:avLst/>
            </a:prstGeom>
            <a:noFill/>
            <a:ln w="1588"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6" name="Oval 423">
              <a:extLst>
                <a:ext uri="{FF2B5EF4-FFF2-40B4-BE49-F238E27FC236}">
                  <a16:creationId xmlns:a16="http://schemas.microsoft.com/office/drawing/2014/main" id="{F0D009CB-A95A-457E-910D-DCE85F1FB64E}"/>
                </a:ext>
              </a:extLst>
            </p:cNvPr>
            <p:cNvSpPr>
              <a:spLocks noChangeArrowheads="1"/>
            </p:cNvSpPr>
            <p:nvPr/>
          </p:nvSpPr>
          <p:spPr bwMode="auto">
            <a:xfrm>
              <a:off x="3613243" y="1941840"/>
              <a:ext cx="80740" cy="58275"/>
            </a:xfrm>
            <a:prstGeom prst="ellipse">
              <a:avLst/>
            </a:prstGeom>
            <a:noFill/>
            <a:ln w="1588"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
        <p:nvSpPr>
          <p:cNvPr id="17" name="Oval 424">
            <a:extLst>
              <a:ext uri="{FF2B5EF4-FFF2-40B4-BE49-F238E27FC236}">
                <a16:creationId xmlns:a16="http://schemas.microsoft.com/office/drawing/2014/main" id="{6C6996B7-C31E-43B7-856B-72E6E30CAA9B}"/>
              </a:ext>
            </a:extLst>
          </p:cNvPr>
          <p:cNvSpPr>
            <a:spLocks noChangeArrowheads="1"/>
          </p:cNvSpPr>
          <p:nvPr/>
        </p:nvSpPr>
        <p:spPr bwMode="auto">
          <a:xfrm>
            <a:off x="706600" y="2699335"/>
            <a:ext cx="1150552" cy="1107122"/>
          </a:xfrm>
          <a:prstGeom prst="ellipse">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nvGrpSpPr>
          <p:cNvPr id="2" name="Grupo 1">
            <a:extLst>
              <a:ext uri="{FF2B5EF4-FFF2-40B4-BE49-F238E27FC236}">
                <a16:creationId xmlns:a16="http://schemas.microsoft.com/office/drawing/2014/main" id="{8A4364EC-0B75-6237-74E4-154A7AF7FDF7}"/>
              </a:ext>
            </a:extLst>
          </p:cNvPr>
          <p:cNvGrpSpPr/>
          <p:nvPr/>
        </p:nvGrpSpPr>
        <p:grpSpPr>
          <a:xfrm>
            <a:off x="1069931" y="3029533"/>
            <a:ext cx="444070" cy="485583"/>
            <a:chOff x="1069931" y="3029533"/>
            <a:chExt cx="444070" cy="485583"/>
          </a:xfrm>
        </p:grpSpPr>
        <p:sp>
          <p:nvSpPr>
            <p:cNvPr id="18" name="Freeform 425">
              <a:extLst>
                <a:ext uri="{FF2B5EF4-FFF2-40B4-BE49-F238E27FC236}">
                  <a16:creationId xmlns:a16="http://schemas.microsoft.com/office/drawing/2014/main" id="{5238CBD2-85CD-4BD0-B6D9-71F1C4375E30}"/>
                </a:ext>
              </a:extLst>
            </p:cNvPr>
            <p:cNvSpPr/>
            <p:nvPr/>
          </p:nvSpPr>
          <p:spPr bwMode="auto">
            <a:xfrm>
              <a:off x="1069931" y="3029533"/>
              <a:ext cx="201850" cy="485583"/>
            </a:xfrm>
            <a:custGeom>
              <a:avLst/>
              <a:gdLst>
                <a:gd name="T0" fmla="*/ 39 w 39"/>
                <a:gd name="T1" fmla="*/ 0 h 95"/>
                <a:gd name="T2" fmla="*/ 39 w 39"/>
                <a:gd name="T3" fmla="*/ 91 h 95"/>
                <a:gd name="T4" fmla="*/ 33 w 39"/>
                <a:gd name="T5" fmla="*/ 94 h 95"/>
                <a:gd name="T6" fmla="*/ 20 w 39"/>
                <a:gd name="T7" fmla="*/ 89 h 95"/>
                <a:gd name="T8" fmla="*/ 27 w 39"/>
                <a:gd name="T9" fmla="*/ 84 h 95"/>
                <a:gd name="T10" fmla="*/ 31 w 39"/>
                <a:gd name="T11" fmla="*/ 79 h 95"/>
                <a:gd name="T12" fmla="*/ 31 w 39"/>
                <a:gd name="T13" fmla="*/ 77 h 95"/>
                <a:gd name="T14" fmla="*/ 28 w 39"/>
                <a:gd name="T15" fmla="*/ 78 h 95"/>
                <a:gd name="T16" fmla="*/ 24 w 39"/>
                <a:gd name="T17" fmla="*/ 83 h 95"/>
                <a:gd name="T18" fmla="*/ 17 w 39"/>
                <a:gd name="T19" fmla="*/ 87 h 95"/>
                <a:gd name="T20" fmla="*/ 6 w 39"/>
                <a:gd name="T21" fmla="*/ 80 h 95"/>
                <a:gd name="T22" fmla="*/ 2 w 39"/>
                <a:gd name="T23" fmla="*/ 72 h 95"/>
                <a:gd name="T24" fmla="*/ 4 w 39"/>
                <a:gd name="T25" fmla="*/ 67 h 95"/>
                <a:gd name="T26" fmla="*/ 24 w 39"/>
                <a:gd name="T27" fmla="*/ 60 h 95"/>
                <a:gd name="T28" fmla="*/ 26 w 39"/>
                <a:gd name="T29" fmla="*/ 61 h 95"/>
                <a:gd name="T30" fmla="*/ 29 w 39"/>
                <a:gd name="T31" fmla="*/ 63 h 95"/>
                <a:gd name="T32" fmla="*/ 30 w 39"/>
                <a:gd name="T33" fmla="*/ 63 h 95"/>
                <a:gd name="T34" fmla="*/ 30 w 39"/>
                <a:gd name="T35" fmla="*/ 59 h 95"/>
                <a:gd name="T36" fmla="*/ 18 w 39"/>
                <a:gd name="T37" fmla="*/ 57 h 95"/>
                <a:gd name="T38" fmla="*/ 8 w 39"/>
                <a:gd name="T39" fmla="*/ 61 h 95"/>
                <a:gd name="T40" fmla="*/ 1 w 39"/>
                <a:gd name="T41" fmla="*/ 54 h 95"/>
                <a:gd name="T42" fmla="*/ 1 w 39"/>
                <a:gd name="T43" fmla="*/ 44 h 95"/>
                <a:gd name="T44" fmla="*/ 10 w 39"/>
                <a:gd name="T45" fmla="*/ 23 h 95"/>
                <a:gd name="T46" fmla="*/ 16 w 39"/>
                <a:gd name="T47" fmla="*/ 21 h 95"/>
                <a:gd name="T48" fmla="*/ 22 w 39"/>
                <a:gd name="T49" fmla="*/ 17 h 95"/>
                <a:gd name="T50" fmla="*/ 21 w 39"/>
                <a:gd name="T51" fmla="*/ 15 h 95"/>
                <a:gd name="T52" fmla="*/ 18 w 39"/>
                <a:gd name="T53" fmla="*/ 13 h 95"/>
                <a:gd name="T54" fmla="*/ 18 w 39"/>
                <a:gd name="T55" fmla="*/ 7 h 95"/>
                <a:gd name="T56" fmla="*/ 26 w 39"/>
                <a:gd name="T57" fmla="*/ 0 h 95"/>
                <a:gd name="T58" fmla="*/ 39 w 39"/>
                <a:gd name="T5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95">
                  <a:moveTo>
                    <a:pt x="39" y="0"/>
                  </a:moveTo>
                  <a:cubicBezTo>
                    <a:pt x="39" y="30"/>
                    <a:pt x="39" y="60"/>
                    <a:pt x="39" y="91"/>
                  </a:cubicBezTo>
                  <a:cubicBezTo>
                    <a:pt x="38" y="92"/>
                    <a:pt x="36" y="94"/>
                    <a:pt x="33" y="94"/>
                  </a:cubicBezTo>
                  <a:cubicBezTo>
                    <a:pt x="28" y="95"/>
                    <a:pt x="23" y="93"/>
                    <a:pt x="20" y="89"/>
                  </a:cubicBezTo>
                  <a:cubicBezTo>
                    <a:pt x="22" y="88"/>
                    <a:pt x="24" y="87"/>
                    <a:pt x="27" y="84"/>
                  </a:cubicBezTo>
                  <a:cubicBezTo>
                    <a:pt x="29" y="83"/>
                    <a:pt x="30" y="81"/>
                    <a:pt x="31" y="79"/>
                  </a:cubicBezTo>
                  <a:cubicBezTo>
                    <a:pt x="31" y="78"/>
                    <a:pt x="31" y="78"/>
                    <a:pt x="31" y="77"/>
                  </a:cubicBezTo>
                  <a:cubicBezTo>
                    <a:pt x="30" y="77"/>
                    <a:pt x="29" y="77"/>
                    <a:pt x="28" y="78"/>
                  </a:cubicBezTo>
                  <a:cubicBezTo>
                    <a:pt x="27" y="79"/>
                    <a:pt x="26" y="81"/>
                    <a:pt x="24" y="83"/>
                  </a:cubicBezTo>
                  <a:cubicBezTo>
                    <a:pt x="21" y="85"/>
                    <a:pt x="19" y="86"/>
                    <a:pt x="17" y="87"/>
                  </a:cubicBezTo>
                  <a:cubicBezTo>
                    <a:pt x="12" y="84"/>
                    <a:pt x="8" y="82"/>
                    <a:pt x="6" y="80"/>
                  </a:cubicBezTo>
                  <a:cubicBezTo>
                    <a:pt x="4" y="77"/>
                    <a:pt x="2" y="75"/>
                    <a:pt x="2" y="72"/>
                  </a:cubicBezTo>
                  <a:cubicBezTo>
                    <a:pt x="2" y="70"/>
                    <a:pt x="3" y="68"/>
                    <a:pt x="4" y="67"/>
                  </a:cubicBezTo>
                  <a:cubicBezTo>
                    <a:pt x="9" y="61"/>
                    <a:pt x="21" y="60"/>
                    <a:pt x="24" y="60"/>
                  </a:cubicBezTo>
                  <a:cubicBezTo>
                    <a:pt x="24" y="60"/>
                    <a:pt x="25" y="60"/>
                    <a:pt x="26" y="61"/>
                  </a:cubicBezTo>
                  <a:cubicBezTo>
                    <a:pt x="28" y="61"/>
                    <a:pt x="28" y="63"/>
                    <a:pt x="29" y="63"/>
                  </a:cubicBezTo>
                  <a:cubicBezTo>
                    <a:pt x="29" y="63"/>
                    <a:pt x="29" y="63"/>
                    <a:pt x="30" y="63"/>
                  </a:cubicBezTo>
                  <a:cubicBezTo>
                    <a:pt x="31" y="63"/>
                    <a:pt x="30" y="60"/>
                    <a:pt x="30" y="59"/>
                  </a:cubicBezTo>
                  <a:cubicBezTo>
                    <a:pt x="28" y="55"/>
                    <a:pt x="18" y="56"/>
                    <a:pt x="18" y="57"/>
                  </a:cubicBezTo>
                  <a:cubicBezTo>
                    <a:pt x="16" y="57"/>
                    <a:pt x="12" y="58"/>
                    <a:pt x="8" y="61"/>
                  </a:cubicBezTo>
                  <a:cubicBezTo>
                    <a:pt x="6" y="60"/>
                    <a:pt x="3" y="58"/>
                    <a:pt x="1" y="54"/>
                  </a:cubicBezTo>
                  <a:cubicBezTo>
                    <a:pt x="0" y="51"/>
                    <a:pt x="0" y="48"/>
                    <a:pt x="1" y="44"/>
                  </a:cubicBezTo>
                  <a:cubicBezTo>
                    <a:pt x="2" y="39"/>
                    <a:pt x="4" y="32"/>
                    <a:pt x="10" y="23"/>
                  </a:cubicBezTo>
                  <a:cubicBezTo>
                    <a:pt x="11" y="22"/>
                    <a:pt x="13" y="22"/>
                    <a:pt x="16" y="21"/>
                  </a:cubicBezTo>
                  <a:cubicBezTo>
                    <a:pt x="20" y="19"/>
                    <a:pt x="22" y="19"/>
                    <a:pt x="22" y="17"/>
                  </a:cubicBezTo>
                  <a:cubicBezTo>
                    <a:pt x="22" y="16"/>
                    <a:pt x="22" y="15"/>
                    <a:pt x="21" y="15"/>
                  </a:cubicBezTo>
                  <a:cubicBezTo>
                    <a:pt x="20" y="14"/>
                    <a:pt x="18" y="13"/>
                    <a:pt x="18" y="13"/>
                  </a:cubicBezTo>
                  <a:cubicBezTo>
                    <a:pt x="17" y="12"/>
                    <a:pt x="17" y="10"/>
                    <a:pt x="18" y="7"/>
                  </a:cubicBezTo>
                  <a:cubicBezTo>
                    <a:pt x="20" y="2"/>
                    <a:pt x="25" y="0"/>
                    <a:pt x="26" y="0"/>
                  </a:cubicBezTo>
                  <a:cubicBezTo>
                    <a:pt x="30" y="0"/>
                    <a:pt x="35" y="0"/>
                    <a:pt x="3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9" name="Freeform 426">
              <a:extLst>
                <a:ext uri="{FF2B5EF4-FFF2-40B4-BE49-F238E27FC236}">
                  <a16:creationId xmlns:a16="http://schemas.microsoft.com/office/drawing/2014/main" id="{D6DA6A79-821D-474D-A96B-66C0A4ED1092}"/>
                </a:ext>
              </a:extLst>
            </p:cNvPr>
            <p:cNvSpPr/>
            <p:nvPr/>
          </p:nvSpPr>
          <p:spPr bwMode="auto">
            <a:xfrm>
              <a:off x="1170849" y="3146072"/>
              <a:ext cx="60561" cy="77692"/>
            </a:xfrm>
            <a:custGeom>
              <a:avLst/>
              <a:gdLst>
                <a:gd name="T0" fmla="*/ 2 w 13"/>
                <a:gd name="T1" fmla="*/ 16 h 16"/>
                <a:gd name="T2" fmla="*/ 1 w 13"/>
                <a:gd name="T3" fmla="*/ 16 h 16"/>
                <a:gd name="T4" fmla="*/ 1 w 13"/>
                <a:gd name="T5" fmla="*/ 14 h 16"/>
                <a:gd name="T6" fmla="*/ 8 w 13"/>
                <a:gd name="T7" fmla="*/ 7 h 16"/>
                <a:gd name="T8" fmla="*/ 11 w 13"/>
                <a:gd name="T9" fmla="*/ 1 h 16"/>
                <a:gd name="T10" fmla="*/ 12 w 13"/>
                <a:gd name="T11" fmla="*/ 0 h 16"/>
                <a:gd name="T12" fmla="*/ 13 w 13"/>
                <a:gd name="T13" fmla="*/ 1 h 16"/>
                <a:gd name="T14" fmla="*/ 10 w 13"/>
                <a:gd name="T15" fmla="*/ 8 h 16"/>
                <a:gd name="T16" fmla="*/ 2 w 13"/>
                <a:gd name="T17" fmla="*/ 16 h 16"/>
                <a:gd name="T18" fmla="*/ 2 w 13"/>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6">
                  <a:moveTo>
                    <a:pt x="2" y="16"/>
                  </a:moveTo>
                  <a:cubicBezTo>
                    <a:pt x="1" y="16"/>
                    <a:pt x="1" y="16"/>
                    <a:pt x="1" y="16"/>
                  </a:cubicBezTo>
                  <a:cubicBezTo>
                    <a:pt x="0" y="15"/>
                    <a:pt x="1" y="14"/>
                    <a:pt x="1" y="14"/>
                  </a:cubicBezTo>
                  <a:cubicBezTo>
                    <a:pt x="3" y="13"/>
                    <a:pt x="6" y="11"/>
                    <a:pt x="8" y="7"/>
                  </a:cubicBezTo>
                  <a:cubicBezTo>
                    <a:pt x="10" y="5"/>
                    <a:pt x="10" y="3"/>
                    <a:pt x="11" y="1"/>
                  </a:cubicBezTo>
                  <a:cubicBezTo>
                    <a:pt x="11" y="0"/>
                    <a:pt x="11" y="0"/>
                    <a:pt x="12" y="0"/>
                  </a:cubicBezTo>
                  <a:cubicBezTo>
                    <a:pt x="12" y="0"/>
                    <a:pt x="13" y="0"/>
                    <a:pt x="13" y="1"/>
                  </a:cubicBezTo>
                  <a:cubicBezTo>
                    <a:pt x="12" y="4"/>
                    <a:pt x="11" y="6"/>
                    <a:pt x="10" y="8"/>
                  </a:cubicBezTo>
                  <a:cubicBezTo>
                    <a:pt x="8" y="12"/>
                    <a:pt x="4" y="15"/>
                    <a:pt x="2" y="16"/>
                  </a:cubicBezTo>
                  <a:cubicBezTo>
                    <a:pt x="2" y="16"/>
                    <a:pt x="2" y="16"/>
                    <a:pt x="2" y="16"/>
                  </a:cubicBezTo>
                  <a:close/>
                </a:path>
              </a:pathLst>
            </a:custGeom>
            <a:solidFill>
              <a:srgbClr val="1FA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0" name="Freeform 427">
              <a:extLst>
                <a:ext uri="{FF2B5EF4-FFF2-40B4-BE49-F238E27FC236}">
                  <a16:creationId xmlns:a16="http://schemas.microsoft.com/office/drawing/2014/main" id="{F0D7BFF1-23A6-4683-A4A8-9CABE3E81B76}"/>
                </a:ext>
              </a:extLst>
            </p:cNvPr>
            <p:cNvSpPr/>
            <p:nvPr/>
          </p:nvSpPr>
          <p:spPr bwMode="auto">
            <a:xfrm>
              <a:off x="1312151" y="3029533"/>
              <a:ext cx="201850" cy="485583"/>
            </a:xfrm>
            <a:custGeom>
              <a:avLst/>
              <a:gdLst>
                <a:gd name="T0" fmla="*/ 0 w 40"/>
                <a:gd name="T1" fmla="*/ 0 h 95"/>
                <a:gd name="T2" fmla="*/ 0 w 40"/>
                <a:gd name="T3" fmla="*/ 91 h 95"/>
                <a:gd name="T4" fmla="*/ 7 w 40"/>
                <a:gd name="T5" fmla="*/ 94 h 95"/>
                <a:gd name="T6" fmla="*/ 20 w 40"/>
                <a:gd name="T7" fmla="*/ 89 h 95"/>
                <a:gd name="T8" fmla="*/ 13 w 40"/>
                <a:gd name="T9" fmla="*/ 84 h 95"/>
                <a:gd name="T10" fmla="*/ 8 w 40"/>
                <a:gd name="T11" fmla="*/ 79 h 95"/>
                <a:gd name="T12" fmla="*/ 9 w 40"/>
                <a:gd name="T13" fmla="*/ 77 h 95"/>
                <a:gd name="T14" fmla="*/ 11 w 40"/>
                <a:gd name="T15" fmla="*/ 78 h 95"/>
                <a:gd name="T16" fmla="*/ 16 w 40"/>
                <a:gd name="T17" fmla="*/ 83 h 95"/>
                <a:gd name="T18" fmla="*/ 23 w 40"/>
                <a:gd name="T19" fmla="*/ 87 h 95"/>
                <a:gd name="T20" fmla="*/ 33 w 40"/>
                <a:gd name="T21" fmla="*/ 80 h 95"/>
                <a:gd name="T22" fmla="*/ 38 w 40"/>
                <a:gd name="T23" fmla="*/ 72 h 95"/>
                <a:gd name="T24" fmla="*/ 36 w 40"/>
                <a:gd name="T25" fmla="*/ 67 h 95"/>
                <a:gd name="T26" fmla="*/ 16 w 40"/>
                <a:gd name="T27" fmla="*/ 60 h 95"/>
                <a:gd name="T28" fmla="*/ 14 w 40"/>
                <a:gd name="T29" fmla="*/ 61 h 95"/>
                <a:gd name="T30" fmla="*/ 11 w 40"/>
                <a:gd name="T31" fmla="*/ 63 h 95"/>
                <a:gd name="T32" fmla="*/ 10 w 40"/>
                <a:gd name="T33" fmla="*/ 63 h 95"/>
                <a:gd name="T34" fmla="*/ 10 w 40"/>
                <a:gd name="T35" fmla="*/ 59 h 95"/>
                <a:gd name="T36" fmla="*/ 22 w 40"/>
                <a:gd name="T37" fmla="*/ 57 h 95"/>
                <a:gd name="T38" fmla="*/ 32 w 40"/>
                <a:gd name="T39" fmla="*/ 61 h 95"/>
                <a:gd name="T40" fmla="*/ 38 w 40"/>
                <a:gd name="T41" fmla="*/ 54 h 95"/>
                <a:gd name="T42" fmla="*/ 39 w 40"/>
                <a:gd name="T43" fmla="*/ 44 h 95"/>
                <a:gd name="T44" fmla="*/ 30 w 40"/>
                <a:gd name="T45" fmla="*/ 23 h 95"/>
                <a:gd name="T46" fmla="*/ 24 w 40"/>
                <a:gd name="T47" fmla="*/ 21 h 95"/>
                <a:gd name="T48" fmla="*/ 17 w 40"/>
                <a:gd name="T49" fmla="*/ 17 h 95"/>
                <a:gd name="T50" fmla="*/ 19 w 40"/>
                <a:gd name="T51" fmla="*/ 15 h 95"/>
                <a:gd name="T52" fmla="*/ 22 w 40"/>
                <a:gd name="T53" fmla="*/ 13 h 95"/>
                <a:gd name="T54" fmla="*/ 22 w 40"/>
                <a:gd name="T55" fmla="*/ 7 h 95"/>
                <a:gd name="T56" fmla="*/ 14 w 40"/>
                <a:gd name="T57" fmla="*/ 0 h 95"/>
                <a:gd name="T58" fmla="*/ 0 w 40"/>
                <a:gd name="T5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95">
                  <a:moveTo>
                    <a:pt x="0" y="0"/>
                  </a:moveTo>
                  <a:cubicBezTo>
                    <a:pt x="0" y="30"/>
                    <a:pt x="0" y="60"/>
                    <a:pt x="0" y="91"/>
                  </a:cubicBezTo>
                  <a:cubicBezTo>
                    <a:pt x="1" y="92"/>
                    <a:pt x="3" y="94"/>
                    <a:pt x="7" y="94"/>
                  </a:cubicBezTo>
                  <a:cubicBezTo>
                    <a:pt x="11" y="95"/>
                    <a:pt x="16" y="93"/>
                    <a:pt x="20" y="89"/>
                  </a:cubicBezTo>
                  <a:cubicBezTo>
                    <a:pt x="18" y="88"/>
                    <a:pt x="16" y="87"/>
                    <a:pt x="13" y="84"/>
                  </a:cubicBezTo>
                  <a:cubicBezTo>
                    <a:pt x="11" y="83"/>
                    <a:pt x="9" y="81"/>
                    <a:pt x="8" y="79"/>
                  </a:cubicBezTo>
                  <a:cubicBezTo>
                    <a:pt x="8" y="78"/>
                    <a:pt x="8" y="78"/>
                    <a:pt x="9" y="77"/>
                  </a:cubicBezTo>
                  <a:cubicBezTo>
                    <a:pt x="10" y="77"/>
                    <a:pt x="11" y="77"/>
                    <a:pt x="11" y="78"/>
                  </a:cubicBezTo>
                  <a:cubicBezTo>
                    <a:pt x="12" y="79"/>
                    <a:pt x="14" y="81"/>
                    <a:pt x="16" y="83"/>
                  </a:cubicBezTo>
                  <a:cubicBezTo>
                    <a:pt x="19" y="85"/>
                    <a:pt x="21" y="86"/>
                    <a:pt x="23" y="87"/>
                  </a:cubicBezTo>
                  <a:cubicBezTo>
                    <a:pt x="28" y="84"/>
                    <a:pt x="31" y="82"/>
                    <a:pt x="33" y="80"/>
                  </a:cubicBezTo>
                  <a:cubicBezTo>
                    <a:pt x="36" y="77"/>
                    <a:pt x="38" y="75"/>
                    <a:pt x="38" y="72"/>
                  </a:cubicBezTo>
                  <a:cubicBezTo>
                    <a:pt x="38" y="70"/>
                    <a:pt x="36" y="68"/>
                    <a:pt x="36" y="67"/>
                  </a:cubicBezTo>
                  <a:cubicBezTo>
                    <a:pt x="30" y="61"/>
                    <a:pt x="19" y="60"/>
                    <a:pt x="16" y="60"/>
                  </a:cubicBezTo>
                  <a:cubicBezTo>
                    <a:pt x="16" y="60"/>
                    <a:pt x="15" y="60"/>
                    <a:pt x="14" y="61"/>
                  </a:cubicBezTo>
                  <a:cubicBezTo>
                    <a:pt x="12" y="61"/>
                    <a:pt x="11" y="63"/>
                    <a:pt x="11" y="63"/>
                  </a:cubicBezTo>
                  <a:cubicBezTo>
                    <a:pt x="11" y="63"/>
                    <a:pt x="10" y="63"/>
                    <a:pt x="10" y="63"/>
                  </a:cubicBezTo>
                  <a:cubicBezTo>
                    <a:pt x="9" y="63"/>
                    <a:pt x="9" y="60"/>
                    <a:pt x="10" y="59"/>
                  </a:cubicBezTo>
                  <a:cubicBezTo>
                    <a:pt x="12" y="55"/>
                    <a:pt x="21" y="56"/>
                    <a:pt x="22" y="57"/>
                  </a:cubicBezTo>
                  <a:cubicBezTo>
                    <a:pt x="24" y="57"/>
                    <a:pt x="28" y="58"/>
                    <a:pt x="32" y="61"/>
                  </a:cubicBezTo>
                  <a:cubicBezTo>
                    <a:pt x="34" y="60"/>
                    <a:pt x="37" y="58"/>
                    <a:pt x="38" y="54"/>
                  </a:cubicBezTo>
                  <a:cubicBezTo>
                    <a:pt x="40" y="51"/>
                    <a:pt x="40" y="48"/>
                    <a:pt x="39" y="44"/>
                  </a:cubicBezTo>
                  <a:cubicBezTo>
                    <a:pt x="38" y="39"/>
                    <a:pt x="35" y="32"/>
                    <a:pt x="30" y="23"/>
                  </a:cubicBezTo>
                  <a:cubicBezTo>
                    <a:pt x="28" y="22"/>
                    <a:pt x="26" y="22"/>
                    <a:pt x="24" y="21"/>
                  </a:cubicBezTo>
                  <a:cubicBezTo>
                    <a:pt x="19" y="19"/>
                    <a:pt x="18" y="19"/>
                    <a:pt x="17" y="17"/>
                  </a:cubicBezTo>
                  <a:cubicBezTo>
                    <a:pt x="17" y="16"/>
                    <a:pt x="18" y="15"/>
                    <a:pt x="19" y="15"/>
                  </a:cubicBezTo>
                  <a:cubicBezTo>
                    <a:pt x="20" y="14"/>
                    <a:pt x="21" y="13"/>
                    <a:pt x="22" y="13"/>
                  </a:cubicBezTo>
                  <a:cubicBezTo>
                    <a:pt x="22" y="12"/>
                    <a:pt x="23" y="10"/>
                    <a:pt x="22" y="7"/>
                  </a:cubicBezTo>
                  <a:cubicBezTo>
                    <a:pt x="20" y="2"/>
                    <a:pt x="15" y="0"/>
                    <a:pt x="14" y="0"/>
                  </a:cubicBezTo>
                  <a:cubicBezTo>
                    <a:pt x="9" y="0"/>
                    <a:pt x="5"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 name="Freeform 428">
              <a:extLst>
                <a:ext uri="{FF2B5EF4-FFF2-40B4-BE49-F238E27FC236}">
                  <a16:creationId xmlns:a16="http://schemas.microsoft.com/office/drawing/2014/main" id="{3A8EF211-127B-480C-B113-95BFD98F3CEF}"/>
                </a:ext>
              </a:extLst>
            </p:cNvPr>
            <p:cNvSpPr/>
            <p:nvPr/>
          </p:nvSpPr>
          <p:spPr bwMode="auto">
            <a:xfrm>
              <a:off x="1352521" y="3146072"/>
              <a:ext cx="60561" cy="77692"/>
            </a:xfrm>
            <a:custGeom>
              <a:avLst/>
              <a:gdLst>
                <a:gd name="T0" fmla="*/ 11 w 12"/>
                <a:gd name="T1" fmla="*/ 16 h 16"/>
                <a:gd name="T2" fmla="*/ 12 w 12"/>
                <a:gd name="T3" fmla="*/ 16 h 16"/>
                <a:gd name="T4" fmla="*/ 12 w 12"/>
                <a:gd name="T5" fmla="*/ 14 h 16"/>
                <a:gd name="T6" fmla="*/ 4 w 12"/>
                <a:gd name="T7" fmla="*/ 7 h 16"/>
                <a:gd name="T8" fmla="*/ 2 w 12"/>
                <a:gd name="T9" fmla="*/ 1 h 16"/>
                <a:gd name="T10" fmla="*/ 1 w 12"/>
                <a:gd name="T11" fmla="*/ 0 h 16"/>
                <a:gd name="T12" fmla="*/ 0 w 12"/>
                <a:gd name="T13" fmla="*/ 1 h 16"/>
                <a:gd name="T14" fmla="*/ 3 w 12"/>
                <a:gd name="T15" fmla="*/ 8 h 16"/>
                <a:gd name="T16" fmla="*/ 11 w 12"/>
                <a:gd name="T17" fmla="*/ 16 h 16"/>
                <a:gd name="T18" fmla="*/ 11 w 12"/>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6">
                  <a:moveTo>
                    <a:pt x="11" y="16"/>
                  </a:moveTo>
                  <a:cubicBezTo>
                    <a:pt x="11" y="16"/>
                    <a:pt x="12" y="16"/>
                    <a:pt x="12" y="16"/>
                  </a:cubicBezTo>
                  <a:cubicBezTo>
                    <a:pt x="12" y="15"/>
                    <a:pt x="12" y="14"/>
                    <a:pt x="12" y="14"/>
                  </a:cubicBezTo>
                  <a:cubicBezTo>
                    <a:pt x="10" y="13"/>
                    <a:pt x="7" y="11"/>
                    <a:pt x="4" y="7"/>
                  </a:cubicBezTo>
                  <a:cubicBezTo>
                    <a:pt x="3" y="5"/>
                    <a:pt x="2" y="3"/>
                    <a:pt x="2" y="1"/>
                  </a:cubicBezTo>
                  <a:cubicBezTo>
                    <a:pt x="2" y="0"/>
                    <a:pt x="1" y="0"/>
                    <a:pt x="1" y="0"/>
                  </a:cubicBezTo>
                  <a:cubicBezTo>
                    <a:pt x="0" y="0"/>
                    <a:pt x="0" y="0"/>
                    <a:pt x="0" y="1"/>
                  </a:cubicBezTo>
                  <a:cubicBezTo>
                    <a:pt x="0" y="4"/>
                    <a:pt x="1" y="6"/>
                    <a:pt x="3" y="8"/>
                  </a:cubicBezTo>
                  <a:cubicBezTo>
                    <a:pt x="5" y="12"/>
                    <a:pt x="8" y="15"/>
                    <a:pt x="11" y="16"/>
                  </a:cubicBezTo>
                  <a:cubicBezTo>
                    <a:pt x="11" y="16"/>
                    <a:pt x="11" y="16"/>
                    <a:pt x="11" y="16"/>
                  </a:cubicBezTo>
                  <a:close/>
                </a:path>
              </a:pathLst>
            </a:custGeom>
            <a:solidFill>
              <a:srgbClr val="1FA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
        <p:nvSpPr>
          <p:cNvPr id="22" name="Oval 429">
            <a:extLst>
              <a:ext uri="{FF2B5EF4-FFF2-40B4-BE49-F238E27FC236}">
                <a16:creationId xmlns:a16="http://schemas.microsoft.com/office/drawing/2014/main" id="{C4582101-F21D-4F09-95CE-260F7EC16E27}"/>
              </a:ext>
            </a:extLst>
          </p:cNvPr>
          <p:cNvSpPr>
            <a:spLocks noChangeArrowheads="1"/>
          </p:cNvSpPr>
          <p:nvPr/>
        </p:nvSpPr>
        <p:spPr bwMode="auto">
          <a:xfrm>
            <a:off x="5530813" y="776455"/>
            <a:ext cx="1130361" cy="1087693"/>
          </a:xfrm>
          <a:prstGeom prst="ellipse">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 name="Freeform 430">
            <a:extLst>
              <a:ext uri="{FF2B5EF4-FFF2-40B4-BE49-F238E27FC236}">
                <a16:creationId xmlns:a16="http://schemas.microsoft.com/office/drawing/2014/main" id="{A75896B5-AF39-489F-A773-662BF10C5D8B}"/>
              </a:ext>
            </a:extLst>
          </p:cNvPr>
          <p:cNvSpPr/>
          <p:nvPr/>
        </p:nvSpPr>
        <p:spPr bwMode="auto">
          <a:xfrm>
            <a:off x="5813403" y="1087224"/>
            <a:ext cx="565180" cy="466154"/>
          </a:xfrm>
          <a:custGeom>
            <a:avLst/>
            <a:gdLst>
              <a:gd name="T0" fmla="*/ 51 w 104"/>
              <a:gd name="T1" fmla="*/ 92 h 92"/>
              <a:gd name="T2" fmla="*/ 24 w 104"/>
              <a:gd name="T3" fmla="*/ 69 h 92"/>
              <a:gd name="T4" fmla="*/ 1 w 104"/>
              <a:gd name="T5" fmla="*/ 30 h 92"/>
              <a:gd name="T6" fmla="*/ 9 w 104"/>
              <a:gd name="T7" fmla="*/ 9 h 92"/>
              <a:gd name="T8" fmla="*/ 24 w 104"/>
              <a:gd name="T9" fmla="*/ 2 h 92"/>
              <a:gd name="T10" fmla="*/ 38 w 104"/>
              <a:gd name="T11" fmla="*/ 4 h 92"/>
              <a:gd name="T12" fmla="*/ 52 w 104"/>
              <a:gd name="T13" fmla="*/ 14 h 92"/>
              <a:gd name="T14" fmla="*/ 69 w 104"/>
              <a:gd name="T15" fmla="*/ 2 h 92"/>
              <a:gd name="T16" fmla="*/ 89 w 104"/>
              <a:gd name="T17" fmla="*/ 6 h 92"/>
              <a:gd name="T18" fmla="*/ 101 w 104"/>
              <a:gd name="T19" fmla="*/ 20 h 92"/>
              <a:gd name="T20" fmla="*/ 100 w 104"/>
              <a:gd name="T21" fmla="*/ 41 h 92"/>
              <a:gd name="T22" fmla="*/ 91 w 104"/>
              <a:gd name="T23" fmla="*/ 55 h 92"/>
              <a:gd name="T24" fmla="*/ 51 w 104"/>
              <a:gd name="T2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92">
                <a:moveTo>
                  <a:pt x="51" y="92"/>
                </a:moveTo>
                <a:cubicBezTo>
                  <a:pt x="39" y="84"/>
                  <a:pt x="30" y="75"/>
                  <a:pt x="24" y="69"/>
                </a:cubicBezTo>
                <a:cubicBezTo>
                  <a:pt x="11" y="57"/>
                  <a:pt x="0" y="45"/>
                  <a:pt x="1" y="30"/>
                </a:cubicBezTo>
                <a:cubicBezTo>
                  <a:pt x="1" y="27"/>
                  <a:pt x="1" y="16"/>
                  <a:pt x="9" y="9"/>
                </a:cubicBezTo>
                <a:cubicBezTo>
                  <a:pt x="15" y="4"/>
                  <a:pt x="22" y="3"/>
                  <a:pt x="24" y="2"/>
                </a:cubicBezTo>
                <a:cubicBezTo>
                  <a:pt x="31" y="1"/>
                  <a:pt x="36" y="3"/>
                  <a:pt x="38" y="4"/>
                </a:cubicBezTo>
                <a:cubicBezTo>
                  <a:pt x="46" y="6"/>
                  <a:pt x="50" y="11"/>
                  <a:pt x="52" y="14"/>
                </a:cubicBezTo>
                <a:cubicBezTo>
                  <a:pt x="53" y="12"/>
                  <a:pt x="59" y="4"/>
                  <a:pt x="69" y="2"/>
                </a:cubicBezTo>
                <a:cubicBezTo>
                  <a:pt x="79" y="0"/>
                  <a:pt x="87" y="5"/>
                  <a:pt x="89" y="6"/>
                </a:cubicBezTo>
                <a:cubicBezTo>
                  <a:pt x="92" y="8"/>
                  <a:pt x="98" y="12"/>
                  <a:pt x="101" y="20"/>
                </a:cubicBezTo>
                <a:cubicBezTo>
                  <a:pt x="104" y="29"/>
                  <a:pt x="101" y="37"/>
                  <a:pt x="100" y="41"/>
                </a:cubicBezTo>
                <a:cubicBezTo>
                  <a:pt x="98" y="48"/>
                  <a:pt x="94" y="53"/>
                  <a:pt x="91" y="55"/>
                </a:cubicBezTo>
                <a:cubicBezTo>
                  <a:pt x="78" y="71"/>
                  <a:pt x="59" y="86"/>
                  <a:pt x="51" y="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 name="Oval 431">
            <a:extLst>
              <a:ext uri="{FF2B5EF4-FFF2-40B4-BE49-F238E27FC236}">
                <a16:creationId xmlns:a16="http://schemas.microsoft.com/office/drawing/2014/main" id="{7D7401A6-4183-4457-BF1A-DFE2D485D2AE}"/>
              </a:ext>
            </a:extLst>
          </p:cNvPr>
          <p:cNvSpPr>
            <a:spLocks noChangeArrowheads="1"/>
          </p:cNvSpPr>
          <p:nvPr/>
        </p:nvSpPr>
        <p:spPr bwMode="auto">
          <a:xfrm>
            <a:off x="8134687" y="1281455"/>
            <a:ext cx="1130361" cy="1087693"/>
          </a:xfrm>
          <a:prstGeom prst="ellipse">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nvGrpSpPr>
          <p:cNvPr id="32" name="Grupo 31">
            <a:extLst>
              <a:ext uri="{FF2B5EF4-FFF2-40B4-BE49-F238E27FC236}">
                <a16:creationId xmlns:a16="http://schemas.microsoft.com/office/drawing/2014/main" id="{A09967C7-2C69-8220-B1C3-A002FA5FCE9A}"/>
              </a:ext>
            </a:extLst>
          </p:cNvPr>
          <p:cNvGrpSpPr/>
          <p:nvPr/>
        </p:nvGrpSpPr>
        <p:grpSpPr>
          <a:xfrm>
            <a:off x="8538387" y="1572795"/>
            <a:ext cx="363330" cy="505013"/>
            <a:chOff x="8538387" y="1572795"/>
            <a:chExt cx="363330" cy="505013"/>
          </a:xfrm>
        </p:grpSpPr>
        <p:sp>
          <p:nvSpPr>
            <p:cNvPr id="25" name="Freeform 432">
              <a:extLst>
                <a:ext uri="{FF2B5EF4-FFF2-40B4-BE49-F238E27FC236}">
                  <a16:creationId xmlns:a16="http://schemas.microsoft.com/office/drawing/2014/main" id="{361C73D7-E320-485E-ADA9-E3524FFB3BE6}"/>
                </a:ext>
              </a:extLst>
            </p:cNvPr>
            <p:cNvSpPr/>
            <p:nvPr/>
          </p:nvSpPr>
          <p:spPr bwMode="auto">
            <a:xfrm>
              <a:off x="8598936" y="1902994"/>
              <a:ext cx="222042" cy="174814"/>
            </a:xfrm>
            <a:custGeom>
              <a:avLst/>
              <a:gdLst>
                <a:gd name="T0" fmla="*/ 5 w 39"/>
                <a:gd name="T1" fmla="*/ 1 h 35"/>
                <a:gd name="T2" fmla="*/ 18 w 39"/>
                <a:gd name="T3" fmla="*/ 0 h 35"/>
                <a:gd name="T4" fmla="*/ 34 w 39"/>
                <a:gd name="T5" fmla="*/ 1 h 35"/>
                <a:gd name="T6" fmla="*/ 37 w 39"/>
                <a:gd name="T7" fmla="*/ 3 h 35"/>
                <a:gd name="T8" fmla="*/ 38 w 39"/>
                <a:gd name="T9" fmla="*/ 6 h 35"/>
                <a:gd name="T10" fmla="*/ 36 w 39"/>
                <a:gd name="T11" fmla="*/ 10 h 35"/>
                <a:gd name="T12" fmla="*/ 38 w 39"/>
                <a:gd name="T13" fmla="*/ 13 h 35"/>
                <a:gd name="T14" fmla="*/ 35 w 39"/>
                <a:gd name="T15" fmla="*/ 19 h 35"/>
                <a:gd name="T16" fmla="*/ 34 w 39"/>
                <a:gd name="T17" fmla="*/ 26 h 35"/>
                <a:gd name="T18" fmla="*/ 29 w 39"/>
                <a:gd name="T19" fmla="*/ 27 h 35"/>
                <a:gd name="T20" fmla="*/ 22 w 39"/>
                <a:gd name="T21" fmla="*/ 34 h 35"/>
                <a:gd name="T22" fmla="*/ 10 w 39"/>
                <a:gd name="T23" fmla="*/ 27 h 35"/>
                <a:gd name="T24" fmla="*/ 5 w 39"/>
                <a:gd name="T25" fmla="*/ 25 h 35"/>
                <a:gd name="T26" fmla="*/ 5 w 39"/>
                <a:gd name="T27" fmla="*/ 21 h 35"/>
                <a:gd name="T28" fmla="*/ 2 w 39"/>
                <a:gd name="T29" fmla="*/ 18 h 35"/>
                <a:gd name="T30" fmla="*/ 2 w 39"/>
                <a:gd name="T31" fmla="*/ 11 h 35"/>
                <a:gd name="T32" fmla="*/ 3 w 39"/>
                <a:gd name="T33" fmla="*/ 10 h 35"/>
                <a:gd name="T34" fmla="*/ 1 w 39"/>
                <a:gd name="T35" fmla="*/ 7 h 35"/>
                <a:gd name="T36" fmla="*/ 5 w 39"/>
                <a:gd name="T3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5">
                  <a:moveTo>
                    <a:pt x="5" y="1"/>
                  </a:moveTo>
                  <a:cubicBezTo>
                    <a:pt x="9" y="0"/>
                    <a:pt x="13" y="0"/>
                    <a:pt x="18" y="0"/>
                  </a:cubicBezTo>
                  <a:cubicBezTo>
                    <a:pt x="24" y="0"/>
                    <a:pt x="29" y="0"/>
                    <a:pt x="34" y="1"/>
                  </a:cubicBezTo>
                  <a:cubicBezTo>
                    <a:pt x="35" y="1"/>
                    <a:pt x="36" y="2"/>
                    <a:pt x="37" y="3"/>
                  </a:cubicBezTo>
                  <a:cubicBezTo>
                    <a:pt x="37" y="4"/>
                    <a:pt x="38" y="5"/>
                    <a:pt x="38" y="6"/>
                  </a:cubicBezTo>
                  <a:cubicBezTo>
                    <a:pt x="38" y="7"/>
                    <a:pt x="36" y="8"/>
                    <a:pt x="36" y="10"/>
                  </a:cubicBezTo>
                  <a:cubicBezTo>
                    <a:pt x="37" y="11"/>
                    <a:pt x="38" y="11"/>
                    <a:pt x="38" y="13"/>
                  </a:cubicBezTo>
                  <a:cubicBezTo>
                    <a:pt x="39" y="14"/>
                    <a:pt x="38" y="16"/>
                    <a:pt x="35" y="19"/>
                  </a:cubicBezTo>
                  <a:cubicBezTo>
                    <a:pt x="36" y="21"/>
                    <a:pt x="35" y="24"/>
                    <a:pt x="34" y="26"/>
                  </a:cubicBezTo>
                  <a:cubicBezTo>
                    <a:pt x="32" y="27"/>
                    <a:pt x="29" y="27"/>
                    <a:pt x="29" y="27"/>
                  </a:cubicBezTo>
                  <a:cubicBezTo>
                    <a:pt x="29" y="27"/>
                    <a:pt x="27" y="32"/>
                    <a:pt x="22" y="34"/>
                  </a:cubicBezTo>
                  <a:cubicBezTo>
                    <a:pt x="17" y="35"/>
                    <a:pt x="12" y="32"/>
                    <a:pt x="10" y="27"/>
                  </a:cubicBezTo>
                  <a:cubicBezTo>
                    <a:pt x="8" y="28"/>
                    <a:pt x="6" y="27"/>
                    <a:pt x="5" y="25"/>
                  </a:cubicBezTo>
                  <a:cubicBezTo>
                    <a:pt x="4" y="24"/>
                    <a:pt x="4" y="22"/>
                    <a:pt x="5" y="21"/>
                  </a:cubicBezTo>
                  <a:cubicBezTo>
                    <a:pt x="4" y="20"/>
                    <a:pt x="3" y="20"/>
                    <a:pt x="2" y="18"/>
                  </a:cubicBezTo>
                  <a:cubicBezTo>
                    <a:pt x="1" y="16"/>
                    <a:pt x="0" y="13"/>
                    <a:pt x="2" y="11"/>
                  </a:cubicBezTo>
                  <a:cubicBezTo>
                    <a:pt x="2" y="10"/>
                    <a:pt x="3" y="10"/>
                    <a:pt x="3" y="10"/>
                  </a:cubicBezTo>
                  <a:cubicBezTo>
                    <a:pt x="3" y="10"/>
                    <a:pt x="1" y="8"/>
                    <a:pt x="1" y="7"/>
                  </a:cubicBezTo>
                  <a:cubicBezTo>
                    <a:pt x="0" y="4"/>
                    <a:pt x="2" y="2"/>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 name="Freeform 433">
              <a:extLst>
                <a:ext uri="{FF2B5EF4-FFF2-40B4-BE49-F238E27FC236}">
                  <a16:creationId xmlns:a16="http://schemas.microsoft.com/office/drawing/2014/main" id="{0B0CB4AE-F474-4AC6-8AA3-3DA1CF10AB53}"/>
                </a:ext>
              </a:extLst>
            </p:cNvPr>
            <p:cNvSpPr>
              <a:spLocks noEditPoints="1"/>
            </p:cNvSpPr>
            <p:nvPr/>
          </p:nvSpPr>
          <p:spPr bwMode="auto">
            <a:xfrm>
              <a:off x="8538387" y="1572795"/>
              <a:ext cx="363330" cy="369045"/>
            </a:xfrm>
            <a:custGeom>
              <a:avLst/>
              <a:gdLst>
                <a:gd name="T0" fmla="*/ 45 w 65"/>
                <a:gd name="T1" fmla="*/ 70 h 70"/>
                <a:gd name="T2" fmla="*/ 18 w 65"/>
                <a:gd name="T3" fmla="*/ 70 h 70"/>
                <a:gd name="T4" fmla="*/ 18 w 65"/>
                <a:gd name="T5" fmla="*/ 66 h 70"/>
                <a:gd name="T6" fmla="*/ 16 w 65"/>
                <a:gd name="T7" fmla="*/ 54 h 70"/>
                <a:gd name="T8" fmla="*/ 12 w 65"/>
                <a:gd name="T9" fmla="*/ 49 h 70"/>
                <a:gd name="T10" fmla="*/ 1 w 65"/>
                <a:gd name="T11" fmla="*/ 27 h 70"/>
                <a:gd name="T12" fmla="*/ 11 w 65"/>
                <a:gd name="T13" fmla="*/ 9 h 70"/>
                <a:gd name="T14" fmla="*/ 36 w 65"/>
                <a:gd name="T15" fmla="*/ 2 h 70"/>
                <a:gd name="T16" fmla="*/ 63 w 65"/>
                <a:gd name="T17" fmla="*/ 25 h 70"/>
                <a:gd name="T18" fmla="*/ 58 w 65"/>
                <a:gd name="T19" fmla="*/ 44 h 70"/>
                <a:gd name="T20" fmla="*/ 53 w 65"/>
                <a:gd name="T21" fmla="*/ 50 h 70"/>
                <a:gd name="T22" fmla="*/ 49 w 65"/>
                <a:gd name="T23" fmla="*/ 55 h 70"/>
                <a:gd name="T24" fmla="*/ 45 w 65"/>
                <a:gd name="T25" fmla="*/ 67 h 70"/>
                <a:gd name="T26" fmla="*/ 45 w 65"/>
                <a:gd name="T27" fmla="*/ 70 h 70"/>
                <a:gd name="T28" fmla="*/ 24 w 65"/>
                <a:gd name="T29" fmla="*/ 64 h 70"/>
                <a:gd name="T30" fmla="*/ 40 w 65"/>
                <a:gd name="T31" fmla="*/ 64 h 70"/>
                <a:gd name="T32" fmla="*/ 44 w 65"/>
                <a:gd name="T33" fmla="*/ 51 h 70"/>
                <a:gd name="T34" fmla="*/ 49 w 65"/>
                <a:gd name="T35" fmla="*/ 45 h 70"/>
                <a:gd name="T36" fmla="*/ 53 w 65"/>
                <a:gd name="T37" fmla="*/ 41 h 70"/>
                <a:gd name="T38" fmla="*/ 57 w 65"/>
                <a:gd name="T39" fmla="*/ 26 h 70"/>
                <a:gd name="T40" fmla="*/ 36 w 65"/>
                <a:gd name="T41" fmla="*/ 7 h 70"/>
                <a:gd name="T42" fmla="*/ 15 w 65"/>
                <a:gd name="T43" fmla="*/ 14 h 70"/>
                <a:gd name="T44" fmla="*/ 7 w 65"/>
                <a:gd name="T45" fmla="*/ 27 h 70"/>
                <a:gd name="T46" fmla="*/ 16 w 65"/>
                <a:gd name="T47" fmla="*/ 44 h 70"/>
                <a:gd name="T48" fmla="*/ 17 w 65"/>
                <a:gd name="T49" fmla="*/ 45 h 70"/>
                <a:gd name="T50" fmla="*/ 21 w 65"/>
                <a:gd name="T51" fmla="*/ 52 h 70"/>
                <a:gd name="T52" fmla="*/ 24 w 65"/>
                <a:gd name="T53"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0">
                  <a:moveTo>
                    <a:pt x="45" y="70"/>
                  </a:moveTo>
                  <a:cubicBezTo>
                    <a:pt x="18" y="70"/>
                    <a:pt x="18" y="70"/>
                    <a:pt x="18" y="70"/>
                  </a:cubicBezTo>
                  <a:cubicBezTo>
                    <a:pt x="18" y="66"/>
                    <a:pt x="18" y="66"/>
                    <a:pt x="18" y="66"/>
                  </a:cubicBezTo>
                  <a:cubicBezTo>
                    <a:pt x="18" y="63"/>
                    <a:pt x="18" y="59"/>
                    <a:pt x="16" y="54"/>
                  </a:cubicBezTo>
                  <a:cubicBezTo>
                    <a:pt x="15" y="52"/>
                    <a:pt x="14" y="51"/>
                    <a:pt x="12" y="49"/>
                  </a:cubicBezTo>
                  <a:cubicBezTo>
                    <a:pt x="10" y="48"/>
                    <a:pt x="0" y="39"/>
                    <a:pt x="1" y="27"/>
                  </a:cubicBezTo>
                  <a:cubicBezTo>
                    <a:pt x="2" y="17"/>
                    <a:pt x="8" y="12"/>
                    <a:pt x="11" y="9"/>
                  </a:cubicBezTo>
                  <a:cubicBezTo>
                    <a:pt x="13" y="8"/>
                    <a:pt x="23" y="0"/>
                    <a:pt x="36" y="2"/>
                  </a:cubicBezTo>
                  <a:cubicBezTo>
                    <a:pt x="48" y="3"/>
                    <a:pt x="62" y="12"/>
                    <a:pt x="63" y="25"/>
                  </a:cubicBezTo>
                  <a:cubicBezTo>
                    <a:pt x="65" y="34"/>
                    <a:pt x="59" y="42"/>
                    <a:pt x="58" y="44"/>
                  </a:cubicBezTo>
                  <a:cubicBezTo>
                    <a:pt x="57" y="47"/>
                    <a:pt x="55" y="48"/>
                    <a:pt x="53" y="50"/>
                  </a:cubicBezTo>
                  <a:cubicBezTo>
                    <a:pt x="51" y="51"/>
                    <a:pt x="50" y="52"/>
                    <a:pt x="49" y="55"/>
                  </a:cubicBezTo>
                  <a:cubicBezTo>
                    <a:pt x="47" y="58"/>
                    <a:pt x="46" y="62"/>
                    <a:pt x="45" y="67"/>
                  </a:cubicBezTo>
                  <a:lnTo>
                    <a:pt x="45" y="70"/>
                  </a:lnTo>
                  <a:close/>
                  <a:moveTo>
                    <a:pt x="24" y="64"/>
                  </a:moveTo>
                  <a:cubicBezTo>
                    <a:pt x="40" y="64"/>
                    <a:pt x="40" y="64"/>
                    <a:pt x="40" y="64"/>
                  </a:cubicBezTo>
                  <a:cubicBezTo>
                    <a:pt x="40" y="59"/>
                    <a:pt x="41" y="55"/>
                    <a:pt x="44" y="51"/>
                  </a:cubicBezTo>
                  <a:cubicBezTo>
                    <a:pt x="45" y="48"/>
                    <a:pt x="47" y="47"/>
                    <a:pt x="49" y="45"/>
                  </a:cubicBezTo>
                  <a:cubicBezTo>
                    <a:pt x="51" y="44"/>
                    <a:pt x="52" y="43"/>
                    <a:pt x="53" y="41"/>
                  </a:cubicBezTo>
                  <a:cubicBezTo>
                    <a:pt x="54" y="40"/>
                    <a:pt x="58" y="33"/>
                    <a:pt x="57" y="26"/>
                  </a:cubicBezTo>
                  <a:cubicBezTo>
                    <a:pt x="56" y="16"/>
                    <a:pt x="45" y="9"/>
                    <a:pt x="36" y="7"/>
                  </a:cubicBezTo>
                  <a:cubicBezTo>
                    <a:pt x="24" y="6"/>
                    <a:pt x="16" y="13"/>
                    <a:pt x="15" y="14"/>
                  </a:cubicBezTo>
                  <a:cubicBezTo>
                    <a:pt x="12" y="16"/>
                    <a:pt x="7" y="20"/>
                    <a:pt x="7" y="27"/>
                  </a:cubicBezTo>
                  <a:cubicBezTo>
                    <a:pt x="6" y="37"/>
                    <a:pt x="16" y="44"/>
                    <a:pt x="16" y="44"/>
                  </a:cubicBezTo>
                  <a:cubicBezTo>
                    <a:pt x="17" y="45"/>
                    <a:pt x="17" y="45"/>
                    <a:pt x="17" y="45"/>
                  </a:cubicBezTo>
                  <a:cubicBezTo>
                    <a:pt x="19" y="47"/>
                    <a:pt x="20" y="49"/>
                    <a:pt x="21" y="52"/>
                  </a:cubicBezTo>
                  <a:cubicBezTo>
                    <a:pt x="24" y="56"/>
                    <a:pt x="24" y="60"/>
                    <a:pt x="24"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 name="Freeform 434">
              <a:extLst>
                <a:ext uri="{FF2B5EF4-FFF2-40B4-BE49-F238E27FC236}">
                  <a16:creationId xmlns:a16="http://schemas.microsoft.com/office/drawing/2014/main" id="{36C5C6F8-647D-4D2A-97CE-068C10801E6E}"/>
                </a:ext>
              </a:extLst>
            </p:cNvPr>
            <p:cNvSpPr/>
            <p:nvPr/>
          </p:nvSpPr>
          <p:spPr bwMode="auto">
            <a:xfrm>
              <a:off x="8699867" y="1669917"/>
              <a:ext cx="100931" cy="58275"/>
            </a:xfrm>
            <a:custGeom>
              <a:avLst/>
              <a:gdLst>
                <a:gd name="T0" fmla="*/ 14 w 17"/>
                <a:gd name="T1" fmla="*/ 13 h 13"/>
                <a:gd name="T2" fmla="*/ 13 w 17"/>
                <a:gd name="T3" fmla="*/ 11 h 13"/>
                <a:gd name="T4" fmla="*/ 11 w 17"/>
                <a:gd name="T5" fmla="*/ 7 h 13"/>
                <a:gd name="T6" fmla="*/ 3 w 17"/>
                <a:gd name="T7" fmla="*/ 5 h 13"/>
                <a:gd name="T8" fmla="*/ 0 w 17"/>
                <a:gd name="T9" fmla="*/ 4 h 13"/>
                <a:gd name="T10" fmla="*/ 2 w 17"/>
                <a:gd name="T11" fmla="*/ 1 h 13"/>
                <a:gd name="T12" fmla="*/ 14 w 17"/>
                <a:gd name="T13" fmla="*/ 5 h 13"/>
                <a:gd name="T14" fmla="*/ 16 w 17"/>
                <a:gd name="T15" fmla="*/ 11 h 13"/>
                <a:gd name="T16" fmla="*/ 15 w 17"/>
                <a:gd name="T17" fmla="*/ 13 h 13"/>
                <a:gd name="T18" fmla="*/ 14 w 17"/>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14" y="13"/>
                  </a:moveTo>
                  <a:cubicBezTo>
                    <a:pt x="13" y="13"/>
                    <a:pt x="13" y="12"/>
                    <a:pt x="13" y="11"/>
                  </a:cubicBezTo>
                  <a:cubicBezTo>
                    <a:pt x="12" y="10"/>
                    <a:pt x="12" y="9"/>
                    <a:pt x="11" y="7"/>
                  </a:cubicBezTo>
                  <a:cubicBezTo>
                    <a:pt x="9" y="5"/>
                    <a:pt x="6" y="4"/>
                    <a:pt x="3" y="5"/>
                  </a:cubicBezTo>
                  <a:cubicBezTo>
                    <a:pt x="2" y="5"/>
                    <a:pt x="1" y="5"/>
                    <a:pt x="0" y="4"/>
                  </a:cubicBezTo>
                  <a:cubicBezTo>
                    <a:pt x="0" y="2"/>
                    <a:pt x="1" y="1"/>
                    <a:pt x="2" y="1"/>
                  </a:cubicBezTo>
                  <a:cubicBezTo>
                    <a:pt x="7" y="0"/>
                    <a:pt x="11" y="1"/>
                    <a:pt x="14" y="5"/>
                  </a:cubicBezTo>
                  <a:cubicBezTo>
                    <a:pt x="16" y="7"/>
                    <a:pt x="16" y="9"/>
                    <a:pt x="16" y="11"/>
                  </a:cubicBezTo>
                  <a:cubicBezTo>
                    <a:pt x="17" y="12"/>
                    <a:pt x="16" y="13"/>
                    <a:pt x="15" y="13"/>
                  </a:cubicBezTo>
                  <a:cubicBezTo>
                    <a:pt x="15" y="13"/>
                    <a:pt x="15" y="13"/>
                    <a:pt x="14"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
        <p:nvSpPr>
          <p:cNvPr id="28" name="Oval 441">
            <a:extLst>
              <a:ext uri="{FF2B5EF4-FFF2-40B4-BE49-F238E27FC236}">
                <a16:creationId xmlns:a16="http://schemas.microsoft.com/office/drawing/2014/main" id="{546AE798-D37B-4545-AB54-2CAAD2CE90D0}"/>
              </a:ext>
            </a:extLst>
          </p:cNvPr>
          <p:cNvSpPr>
            <a:spLocks noChangeArrowheads="1"/>
          </p:cNvSpPr>
          <p:nvPr/>
        </p:nvSpPr>
        <p:spPr bwMode="auto">
          <a:xfrm>
            <a:off x="10355039" y="2699335"/>
            <a:ext cx="1150552" cy="1126539"/>
          </a:xfrm>
          <a:prstGeom prst="ellipse">
            <a:avLst/>
          </a:prstGeom>
          <a:solidFill>
            <a:srgbClr val="C6C6C6"/>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nvGrpSpPr>
          <p:cNvPr id="36" name="Grupo 35">
            <a:extLst>
              <a:ext uri="{FF2B5EF4-FFF2-40B4-BE49-F238E27FC236}">
                <a16:creationId xmlns:a16="http://schemas.microsoft.com/office/drawing/2014/main" id="{98058E00-9F70-7E52-9135-BD4124391AA2}"/>
              </a:ext>
            </a:extLst>
          </p:cNvPr>
          <p:cNvGrpSpPr/>
          <p:nvPr/>
        </p:nvGrpSpPr>
        <p:grpSpPr>
          <a:xfrm>
            <a:off x="10677999" y="2990687"/>
            <a:ext cx="544989" cy="524429"/>
            <a:chOff x="10677999" y="2990687"/>
            <a:chExt cx="544989" cy="524429"/>
          </a:xfrm>
        </p:grpSpPr>
        <p:sp>
          <p:nvSpPr>
            <p:cNvPr id="29" name="Freeform 442">
              <a:extLst>
                <a:ext uri="{FF2B5EF4-FFF2-40B4-BE49-F238E27FC236}">
                  <a16:creationId xmlns:a16="http://schemas.microsoft.com/office/drawing/2014/main" id="{88C890F4-4A8C-47FD-ABFA-E39E295F4230}"/>
                </a:ext>
              </a:extLst>
            </p:cNvPr>
            <p:cNvSpPr/>
            <p:nvPr/>
          </p:nvSpPr>
          <p:spPr bwMode="auto">
            <a:xfrm>
              <a:off x="10677999" y="2990687"/>
              <a:ext cx="484440" cy="524429"/>
            </a:xfrm>
            <a:custGeom>
              <a:avLst/>
              <a:gdLst>
                <a:gd name="T0" fmla="*/ 3 w 88"/>
                <a:gd name="T1" fmla="*/ 13 h 100"/>
                <a:gd name="T2" fmla="*/ 1 w 88"/>
                <a:gd name="T3" fmla="*/ 32 h 100"/>
                <a:gd name="T4" fmla="*/ 1 w 88"/>
                <a:gd name="T5" fmla="*/ 45 h 100"/>
                <a:gd name="T6" fmla="*/ 2 w 88"/>
                <a:gd name="T7" fmla="*/ 54 h 100"/>
                <a:gd name="T8" fmla="*/ 22 w 88"/>
                <a:gd name="T9" fmla="*/ 86 h 100"/>
                <a:gd name="T10" fmla="*/ 40 w 88"/>
                <a:gd name="T11" fmla="*/ 99 h 100"/>
                <a:gd name="T12" fmla="*/ 45 w 88"/>
                <a:gd name="T13" fmla="*/ 100 h 100"/>
                <a:gd name="T14" fmla="*/ 55 w 88"/>
                <a:gd name="T15" fmla="*/ 96 h 100"/>
                <a:gd name="T16" fmla="*/ 79 w 88"/>
                <a:gd name="T17" fmla="*/ 71 h 100"/>
                <a:gd name="T18" fmla="*/ 87 w 88"/>
                <a:gd name="T19" fmla="*/ 53 h 100"/>
                <a:gd name="T20" fmla="*/ 88 w 88"/>
                <a:gd name="T21" fmla="*/ 34 h 100"/>
                <a:gd name="T22" fmla="*/ 88 w 88"/>
                <a:gd name="T23" fmla="*/ 15 h 100"/>
                <a:gd name="T24" fmla="*/ 77 w 88"/>
                <a:gd name="T25" fmla="*/ 14 h 100"/>
                <a:gd name="T26" fmla="*/ 58 w 88"/>
                <a:gd name="T27" fmla="*/ 8 h 100"/>
                <a:gd name="T28" fmla="*/ 43 w 88"/>
                <a:gd name="T29" fmla="*/ 0 h 100"/>
                <a:gd name="T30" fmla="*/ 30 w 88"/>
                <a:gd name="T31" fmla="*/ 10 h 100"/>
                <a:gd name="T32" fmla="*/ 3 w 88"/>
                <a:gd name="T33" fmla="*/ 1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0">
                  <a:moveTo>
                    <a:pt x="3" y="13"/>
                  </a:moveTo>
                  <a:cubicBezTo>
                    <a:pt x="2" y="22"/>
                    <a:pt x="1" y="28"/>
                    <a:pt x="1" y="32"/>
                  </a:cubicBezTo>
                  <a:cubicBezTo>
                    <a:pt x="1" y="37"/>
                    <a:pt x="0" y="40"/>
                    <a:pt x="1" y="45"/>
                  </a:cubicBezTo>
                  <a:cubicBezTo>
                    <a:pt x="1" y="50"/>
                    <a:pt x="1" y="53"/>
                    <a:pt x="2" y="54"/>
                  </a:cubicBezTo>
                  <a:cubicBezTo>
                    <a:pt x="4" y="66"/>
                    <a:pt x="12" y="76"/>
                    <a:pt x="22" y="86"/>
                  </a:cubicBezTo>
                  <a:cubicBezTo>
                    <a:pt x="22" y="86"/>
                    <a:pt x="31" y="96"/>
                    <a:pt x="40" y="99"/>
                  </a:cubicBezTo>
                  <a:cubicBezTo>
                    <a:pt x="41" y="100"/>
                    <a:pt x="43" y="100"/>
                    <a:pt x="45" y="100"/>
                  </a:cubicBezTo>
                  <a:cubicBezTo>
                    <a:pt x="50" y="100"/>
                    <a:pt x="53" y="98"/>
                    <a:pt x="55" y="96"/>
                  </a:cubicBezTo>
                  <a:cubicBezTo>
                    <a:pt x="71" y="83"/>
                    <a:pt x="79" y="71"/>
                    <a:pt x="79" y="71"/>
                  </a:cubicBezTo>
                  <a:cubicBezTo>
                    <a:pt x="83" y="65"/>
                    <a:pt x="86" y="60"/>
                    <a:pt x="87" y="53"/>
                  </a:cubicBezTo>
                  <a:cubicBezTo>
                    <a:pt x="88" y="50"/>
                    <a:pt x="88" y="47"/>
                    <a:pt x="88" y="34"/>
                  </a:cubicBezTo>
                  <a:cubicBezTo>
                    <a:pt x="88" y="27"/>
                    <a:pt x="88" y="20"/>
                    <a:pt x="88" y="15"/>
                  </a:cubicBezTo>
                  <a:cubicBezTo>
                    <a:pt x="85" y="15"/>
                    <a:pt x="81" y="15"/>
                    <a:pt x="77" y="14"/>
                  </a:cubicBezTo>
                  <a:cubicBezTo>
                    <a:pt x="70" y="13"/>
                    <a:pt x="66" y="11"/>
                    <a:pt x="58" y="8"/>
                  </a:cubicBezTo>
                  <a:cubicBezTo>
                    <a:pt x="55" y="6"/>
                    <a:pt x="49" y="3"/>
                    <a:pt x="43" y="0"/>
                  </a:cubicBezTo>
                  <a:cubicBezTo>
                    <a:pt x="41" y="3"/>
                    <a:pt x="36" y="7"/>
                    <a:pt x="30" y="10"/>
                  </a:cubicBezTo>
                  <a:cubicBezTo>
                    <a:pt x="18" y="16"/>
                    <a:pt x="7" y="14"/>
                    <a:pt x="3"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 name="Oval 443">
              <a:extLst>
                <a:ext uri="{FF2B5EF4-FFF2-40B4-BE49-F238E27FC236}">
                  <a16:creationId xmlns:a16="http://schemas.microsoft.com/office/drawing/2014/main" id="{EDB6C907-6780-4AB5-B719-F49DE2AF37D5}"/>
                </a:ext>
              </a:extLst>
            </p:cNvPr>
            <p:cNvSpPr>
              <a:spLocks noChangeArrowheads="1"/>
            </p:cNvSpPr>
            <p:nvPr/>
          </p:nvSpPr>
          <p:spPr bwMode="auto">
            <a:xfrm>
              <a:off x="10980768" y="3282027"/>
              <a:ext cx="242220" cy="233077"/>
            </a:xfrm>
            <a:prstGeom prst="ellipse">
              <a:avLst/>
            </a:prstGeom>
            <a:solidFill>
              <a:srgbClr val="C6C6C6"/>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 name="Freeform 444">
              <a:extLst>
                <a:ext uri="{FF2B5EF4-FFF2-40B4-BE49-F238E27FC236}">
                  <a16:creationId xmlns:a16="http://schemas.microsoft.com/office/drawing/2014/main" id="{62A30B10-046B-47F7-8202-77AFFC18219D}"/>
                </a:ext>
              </a:extLst>
            </p:cNvPr>
            <p:cNvSpPr/>
            <p:nvPr/>
          </p:nvSpPr>
          <p:spPr bwMode="auto">
            <a:xfrm>
              <a:off x="11021138" y="3340303"/>
              <a:ext cx="161480" cy="135968"/>
            </a:xfrm>
            <a:custGeom>
              <a:avLst/>
              <a:gdLst>
                <a:gd name="T0" fmla="*/ 0 w 32"/>
                <a:gd name="T1" fmla="*/ 14 h 28"/>
                <a:gd name="T2" fmla="*/ 2 w 32"/>
                <a:gd name="T3" fmla="*/ 12 h 28"/>
                <a:gd name="T4" fmla="*/ 4 w 32"/>
                <a:gd name="T5" fmla="*/ 11 h 28"/>
                <a:gd name="T6" fmla="*/ 7 w 32"/>
                <a:gd name="T7" fmla="*/ 12 h 28"/>
                <a:gd name="T8" fmla="*/ 8 w 32"/>
                <a:gd name="T9" fmla="*/ 14 h 28"/>
                <a:gd name="T10" fmla="*/ 10 w 32"/>
                <a:gd name="T11" fmla="*/ 18 h 28"/>
                <a:gd name="T12" fmla="*/ 15 w 32"/>
                <a:gd name="T13" fmla="*/ 11 h 28"/>
                <a:gd name="T14" fmla="*/ 18 w 32"/>
                <a:gd name="T15" fmla="*/ 7 h 28"/>
                <a:gd name="T16" fmla="*/ 25 w 32"/>
                <a:gd name="T17" fmla="*/ 2 h 28"/>
                <a:gd name="T18" fmla="*/ 27 w 32"/>
                <a:gd name="T19" fmla="*/ 0 h 28"/>
                <a:gd name="T20" fmla="*/ 30 w 32"/>
                <a:gd name="T21" fmla="*/ 0 h 28"/>
                <a:gd name="T22" fmla="*/ 32 w 32"/>
                <a:gd name="T23" fmla="*/ 0 h 28"/>
                <a:gd name="T24" fmla="*/ 20 w 32"/>
                <a:gd name="T25" fmla="*/ 13 h 28"/>
                <a:gd name="T26" fmla="*/ 16 w 32"/>
                <a:gd name="T27" fmla="*/ 19 h 28"/>
                <a:gd name="T28" fmla="*/ 13 w 32"/>
                <a:gd name="T29" fmla="*/ 25 h 28"/>
                <a:gd name="T30" fmla="*/ 9 w 32"/>
                <a:gd name="T31" fmla="*/ 28 h 28"/>
                <a:gd name="T32" fmla="*/ 7 w 32"/>
                <a:gd name="T33" fmla="*/ 27 h 28"/>
                <a:gd name="T34" fmla="*/ 7 w 32"/>
                <a:gd name="T35" fmla="*/ 25 h 28"/>
                <a:gd name="T36" fmla="*/ 6 w 32"/>
                <a:gd name="T37" fmla="*/ 22 h 28"/>
                <a:gd name="T38" fmla="*/ 3 w 32"/>
                <a:gd name="T39" fmla="*/ 17 h 28"/>
                <a:gd name="T40" fmla="*/ 1 w 32"/>
                <a:gd name="T41" fmla="*/ 15 h 28"/>
                <a:gd name="T42" fmla="*/ 0 w 32"/>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8">
                  <a:moveTo>
                    <a:pt x="0" y="14"/>
                  </a:moveTo>
                  <a:cubicBezTo>
                    <a:pt x="0" y="14"/>
                    <a:pt x="1" y="13"/>
                    <a:pt x="2" y="12"/>
                  </a:cubicBezTo>
                  <a:cubicBezTo>
                    <a:pt x="2" y="12"/>
                    <a:pt x="3" y="11"/>
                    <a:pt x="4" y="11"/>
                  </a:cubicBezTo>
                  <a:cubicBezTo>
                    <a:pt x="5" y="11"/>
                    <a:pt x="6" y="12"/>
                    <a:pt x="7" y="12"/>
                  </a:cubicBezTo>
                  <a:cubicBezTo>
                    <a:pt x="7" y="13"/>
                    <a:pt x="8" y="13"/>
                    <a:pt x="8" y="14"/>
                  </a:cubicBezTo>
                  <a:cubicBezTo>
                    <a:pt x="9" y="15"/>
                    <a:pt x="10" y="16"/>
                    <a:pt x="10" y="18"/>
                  </a:cubicBezTo>
                  <a:cubicBezTo>
                    <a:pt x="12" y="16"/>
                    <a:pt x="13" y="14"/>
                    <a:pt x="15" y="11"/>
                  </a:cubicBezTo>
                  <a:cubicBezTo>
                    <a:pt x="17" y="9"/>
                    <a:pt x="17" y="8"/>
                    <a:pt x="18" y="7"/>
                  </a:cubicBezTo>
                  <a:cubicBezTo>
                    <a:pt x="20" y="6"/>
                    <a:pt x="22" y="4"/>
                    <a:pt x="25" y="2"/>
                  </a:cubicBezTo>
                  <a:cubicBezTo>
                    <a:pt x="26" y="1"/>
                    <a:pt x="27" y="1"/>
                    <a:pt x="27" y="0"/>
                  </a:cubicBezTo>
                  <a:cubicBezTo>
                    <a:pt x="28" y="0"/>
                    <a:pt x="29" y="0"/>
                    <a:pt x="30" y="0"/>
                  </a:cubicBezTo>
                  <a:cubicBezTo>
                    <a:pt x="31" y="0"/>
                    <a:pt x="31" y="0"/>
                    <a:pt x="32" y="0"/>
                  </a:cubicBezTo>
                  <a:cubicBezTo>
                    <a:pt x="29" y="3"/>
                    <a:pt x="24" y="7"/>
                    <a:pt x="20" y="13"/>
                  </a:cubicBezTo>
                  <a:cubicBezTo>
                    <a:pt x="18" y="16"/>
                    <a:pt x="17" y="17"/>
                    <a:pt x="16" y="19"/>
                  </a:cubicBezTo>
                  <a:cubicBezTo>
                    <a:pt x="15" y="21"/>
                    <a:pt x="14" y="23"/>
                    <a:pt x="13" y="25"/>
                  </a:cubicBezTo>
                  <a:cubicBezTo>
                    <a:pt x="11" y="27"/>
                    <a:pt x="10" y="28"/>
                    <a:pt x="9" y="28"/>
                  </a:cubicBezTo>
                  <a:cubicBezTo>
                    <a:pt x="8" y="28"/>
                    <a:pt x="8" y="28"/>
                    <a:pt x="7" y="27"/>
                  </a:cubicBezTo>
                  <a:cubicBezTo>
                    <a:pt x="7" y="27"/>
                    <a:pt x="7" y="26"/>
                    <a:pt x="7" y="25"/>
                  </a:cubicBezTo>
                  <a:cubicBezTo>
                    <a:pt x="7" y="24"/>
                    <a:pt x="6" y="24"/>
                    <a:pt x="6" y="22"/>
                  </a:cubicBezTo>
                  <a:cubicBezTo>
                    <a:pt x="5" y="20"/>
                    <a:pt x="4" y="19"/>
                    <a:pt x="3" y="17"/>
                  </a:cubicBezTo>
                  <a:cubicBezTo>
                    <a:pt x="3" y="16"/>
                    <a:pt x="2" y="15"/>
                    <a:pt x="1" y="15"/>
                  </a:cubicBezTo>
                  <a:cubicBezTo>
                    <a:pt x="1" y="14"/>
                    <a:pt x="0" y="14"/>
                    <a:pt x="0"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
        <p:nvSpPr>
          <p:cNvPr id="33" name="CuadroTexto 32">
            <a:extLst>
              <a:ext uri="{FF2B5EF4-FFF2-40B4-BE49-F238E27FC236}">
                <a16:creationId xmlns:a16="http://schemas.microsoft.com/office/drawing/2014/main" id="{294A28C9-BD99-4709-9FF7-C2FBB0611642}"/>
              </a:ext>
            </a:extLst>
          </p:cNvPr>
          <p:cNvSpPr txBox="1"/>
          <p:nvPr/>
        </p:nvSpPr>
        <p:spPr>
          <a:xfrm>
            <a:off x="986428" y="5419856"/>
            <a:ext cx="1770388" cy="461665"/>
          </a:xfrm>
          <a:prstGeom prst="rect">
            <a:avLst/>
          </a:prstGeom>
          <a:noFill/>
        </p:spPr>
        <p:txBody>
          <a:bodyPr wrap="square" rtlCol="0">
            <a:spAutoFit/>
          </a:bodyPr>
          <a:lstStyle/>
          <a:p>
            <a:pPr algn="ctr"/>
            <a:r>
              <a:rPr lang="fa-IR" sz="1200" dirty="0">
                <a:cs typeface="B Nazanin" panose="00000400000000000000" pitchFamily="2" charset="-78"/>
              </a:rPr>
              <a:t>انواع مختلفی از معابر </a:t>
            </a:r>
            <a:r>
              <a:rPr lang="en-US" sz="1200" dirty="0">
                <a:cs typeface="B Nazanin" panose="00000400000000000000" pitchFamily="2" charset="-78"/>
              </a:rPr>
              <a:t>Lorem </a:t>
            </a:r>
            <a:r>
              <a:rPr lang="fa-IR" sz="1200" dirty="0">
                <a:cs typeface="B Nazanin" panose="00000400000000000000" pitchFamily="2" charset="-78"/>
              </a:rPr>
              <a:t>وجود دارد</a:t>
            </a:r>
            <a:endParaRPr lang="en-US" sz="1200" dirty="0">
              <a:latin typeface="Times New Roman" panose="02020603050405020304" pitchFamily="18" charset="0"/>
              <a:cs typeface="B Nazanin" panose="00000400000000000000" pitchFamily="2" charset="-78"/>
            </a:endParaRPr>
          </a:p>
        </p:txBody>
      </p:sp>
      <p:sp>
        <p:nvSpPr>
          <p:cNvPr id="34" name="CuadroTexto 33">
            <a:extLst>
              <a:ext uri="{FF2B5EF4-FFF2-40B4-BE49-F238E27FC236}">
                <a16:creationId xmlns:a16="http://schemas.microsoft.com/office/drawing/2014/main" id="{95AB813D-CF7B-4F53-9A9B-55083A4137B9}"/>
              </a:ext>
            </a:extLst>
          </p:cNvPr>
          <p:cNvSpPr txBox="1"/>
          <p:nvPr/>
        </p:nvSpPr>
        <p:spPr>
          <a:xfrm>
            <a:off x="3169172" y="4948806"/>
            <a:ext cx="1770388" cy="369332"/>
          </a:xfrm>
          <a:prstGeom prst="rect">
            <a:avLst/>
          </a:prstGeom>
          <a:noFill/>
        </p:spPr>
        <p:txBody>
          <a:bodyPr wrap="square" rtlCol="0">
            <a:spAutoFit/>
          </a:bodyPr>
          <a:lstStyle/>
          <a:p>
            <a:pPr algn="ctr"/>
            <a:r>
              <a:rPr lang="fa-IR" b="1" dirty="0">
                <a:solidFill>
                  <a:srgbClr val="E9475A"/>
                </a:solidFill>
                <a:cs typeface="B Nazanin" panose="00000400000000000000" pitchFamily="2" charset="-78"/>
              </a:rPr>
              <a:t>عنوان در اینجا</a:t>
            </a:r>
            <a:endParaRPr lang="en-US" b="1" dirty="0">
              <a:solidFill>
                <a:srgbClr val="E9475A"/>
              </a:solidFill>
              <a:cs typeface="B Nazanin" panose="00000400000000000000" pitchFamily="2" charset="-78"/>
            </a:endParaRPr>
          </a:p>
        </p:txBody>
      </p:sp>
      <p:sp>
        <p:nvSpPr>
          <p:cNvPr id="35" name="CuadroTexto 34">
            <a:extLst>
              <a:ext uri="{FF2B5EF4-FFF2-40B4-BE49-F238E27FC236}">
                <a16:creationId xmlns:a16="http://schemas.microsoft.com/office/drawing/2014/main" id="{4AA67C39-3379-4A5B-A262-89751A6D7319}"/>
              </a:ext>
            </a:extLst>
          </p:cNvPr>
          <p:cNvSpPr txBox="1"/>
          <p:nvPr/>
        </p:nvSpPr>
        <p:spPr>
          <a:xfrm>
            <a:off x="3219722" y="5419856"/>
            <a:ext cx="1770388" cy="461665"/>
          </a:xfrm>
          <a:prstGeom prst="rect">
            <a:avLst/>
          </a:prstGeom>
          <a:noFill/>
        </p:spPr>
        <p:txBody>
          <a:bodyPr wrap="square" rtlCol="0">
            <a:spAutoFit/>
          </a:bodyPr>
          <a:lstStyle/>
          <a:p>
            <a:pPr algn="ctr"/>
            <a:r>
              <a:rPr lang="fa-IR" sz="1200" dirty="0">
                <a:cs typeface="B Nazanin" panose="00000400000000000000" pitchFamily="2" charset="-78"/>
              </a:rPr>
              <a:t>انواع مختلفی از معابر </a:t>
            </a:r>
            <a:r>
              <a:rPr lang="en-US" sz="1200" dirty="0">
                <a:cs typeface="B Nazanin" panose="00000400000000000000" pitchFamily="2" charset="-78"/>
              </a:rPr>
              <a:t>Lorem </a:t>
            </a:r>
            <a:r>
              <a:rPr lang="fa-IR" sz="1200" dirty="0">
                <a:cs typeface="B Nazanin" panose="00000400000000000000" pitchFamily="2" charset="-78"/>
              </a:rPr>
              <a:t>وجود دارد</a:t>
            </a:r>
            <a:endParaRPr lang="en-US" sz="1200" dirty="0">
              <a:latin typeface="Times New Roman" panose="02020603050405020304" pitchFamily="18" charset="0"/>
              <a:cs typeface="B Nazanin" panose="00000400000000000000" pitchFamily="2" charset="-78"/>
            </a:endParaRPr>
          </a:p>
        </p:txBody>
      </p:sp>
      <p:sp>
        <p:nvSpPr>
          <p:cNvPr id="37" name="CuadroTexto 36">
            <a:extLst>
              <a:ext uri="{FF2B5EF4-FFF2-40B4-BE49-F238E27FC236}">
                <a16:creationId xmlns:a16="http://schemas.microsoft.com/office/drawing/2014/main" id="{56653BF7-DA66-455B-A60E-2238142A131B}"/>
              </a:ext>
            </a:extLst>
          </p:cNvPr>
          <p:cNvSpPr txBox="1"/>
          <p:nvPr/>
        </p:nvSpPr>
        <p:spPr>
          <a:xfrm>
            <a:off x="5330112" y="5393895"/>
            <a:ext cx="1770388" cy="461665"/>
          </a:xfrm>
          <a:prstGeom prst="rect">
            <a:avLst/>
          </a:prstGeom>
          <a:noFill/>
        </p:spPr>
        <p:txBody>
          <a:bodyPr wrap="square" rtlCol="0">
            <a:spAutoFit/>
          </a:bodyPr>
          <a:lstStyle/>
          <a:p>
            <a:pPr algn="ctr"/>
            <a:r>
              <a:rPr lang="fa-IR" sz="1200" dirty="0">
                <a:cs typeface="B Nazanin" panose="00000400000000000000" pitchFamily="2" charset="-78"/>
              </a:rPr>
              <a:t>انواع مختلفی از معابر </a:t>
            </a:r>
            <a:r>
              <a:rPr lang="en-US" sz="1200" dirty="0">
                <a:cs typeface="B Nazanin" panose="00000400000000000000" pitchFamily="2" charset="-78"/>
              </a:rPr>
              <a:t>Lorem </a:t>
            </a:r>
            <a:r>
              <a:rPr lang="fa-IR" sz="1200" dirty="0">
                <a:cs typeface="B Nazanin" panose="00000400000000000000" pitchFamily="2" charset="-78"/>
              </a:rPr>
              <a:t>وجود دارد</a:t>
            </a:r>
            <a:endParaRPr lang="en-US" sz="1200" dirty="0">
              <a:latin typeface="Times New Roman" panose="02020603050405020304" pitchFamily="18" charset="0"/>
              <a:cs typeface="B Nazanin" panose="00000400000000000000" pitchFamily="2" charset="-78"/>
            </a:endParaRPr>
          </a:p>
        </p:txBody>
      </p:sp>
      <p:sp>
        <p:nvSpPr>
          <p:cNvPr id="39" name="CuadroTexto 38">
            <a:extLst>
              <a:ext uri="{FF2B5EF4-FFF2-40B4-BE49-F238E27FC236}">
                <a16:creationId xmlns:a16="http://schemas.microsoft.com/office/drawing/2014/main" id="{7DE4EC41-22D5-490F-81FA-81136F432512}"/>
              </a:ext>
            </a:extLst>
          </p:cNvPr>
          <p:cNvSpPr txBox="1"/>
          <p:nvPr/>
        </p:nvSpPr>
        <p:spPr>
          <a:xfrm>
            <a:off x="7300043" y="5378341"/>
            <a:ext cx="1770388" cy="461665"/>
          </a:xfrm>
          <a:prstGeom prst="rect">
            <a:avLst/>
          </a:prstGeom>
          <a:noFill/>
        </p:spPr>
        <p:txBody>
          <a:bodyPr wrap="square" rtlCol="0">
            <a:spAutoFit/>
          </a:bodyPr>
          <a:lstStyle/>
          <a:p>
            <a:pPr algn="ctr"/>
            <a:r>
              <a:rPr lang="fa-IR" sz="1200" dirty="0">
                <a:cs typeface="B Nazanin" panose="00000400000000000000" pitchFamily="2" charset="-78"/>
              </a:rPr>
              <a:t>انواع مختلفی از معابر </a:t>
            </a:r>
            <a:r>
              <a:rPr lang="en-US" sz="1200" dirty="0">
                <a:cs typeface="B Nazanin" panose="00000400000000000000" pitchFamily="2" charset="-78"/>
              </a:rPr>
              <a:t>Lorem </a:t>
            </a:r>
            <a:r>
              <a:rPr lang="fa-IR" sz="1200" dirty="0">
                <a:cs typeface="B Nazanin" panose="00000400000000000000" pitchFamily="2" charset="-78"/>
              </a:rPr>
              <a:t>وجود دارد</a:t>
            </a:r>
            <a:endParaRPr lang="en-US" sz="1200" dirty="0">
              <a:latin typeface="Times New Roman" panose="02020603050405020304" pitchFamily="18" charset="0"/>
              <a:cs typeface="B Nazanin" panose="00000400000000000000" pitchFamily="2" charset="-78"/>
            </a:endParaRPr>
          </a:p>
        </p:txBody>
      </p:sp>
      <p:sp>
        <p:nvSpPr>
          <p:cNvPr id="41" name="CuadroTexto 40">
            <a:extLst>
              <a:ext uri="{FF2B5EF4-FFF2-40B4-BE49-F238E27FC236}">
                <a16:creationId xmlns:a16="http://schemas.microsoft.com/office/drawing/2014/main" id="{E17ACC3A-EB14-4913-82C6-D61FCE9306DA}"/>
              </a:ext>
            </a:extLst>
          </p:cNvPr>
          <p:cNvSpPr txBox="1"/>
          <p:nvPr/>
        </p:nvSpPr>
        <p:spPr>
          <a:xfrm>
            <a:off x="9347270" y="5393895"/>
            <a:ext cx="1770388" cy="461665"/>
          </a:xfrm>
          <a:prstGeom prst="rect">
            <a:avLst/>
          </a:prstGeom>
          <a:noFill/>
        </p:spPr>
        <p:txBody>
          <a:bodyPr wrap="square" rtlCol="0">
            <a:spAutoFit/>
          </a:bodyPr>
          <a:lstStyle/>
          <a:p>
            <a:pPr algn="ctr"/>
            <a:r>
              <a:rPr lang="fa-IR" sz="1200" dirty="0">
                <a:cs typeface="B Nazanin" panose="00000400000000000000" pitchFamily="2" charset="-78"/>
              </a:rPr>
              <a:t>انواع مختلفی از معابر </a:t>
            </a:r>
            <a:r>
              <a:rPr lang="en-US" sz="1200" dirty="0">
                <a:cs typeface="B Nazanin" panose="00000400000000000000" pitchFamily="2" charset="-78"/>
              </a:rPr>
              <a:t>Lorem </a:t>
            </a:r>
            <a:r>
              <a:rPr lang="fa-IR" sz="1200" dirty="0">
                <a:cs typeface="B Nazanin" panose="00000400000000000000" pitchFamily="2" charset="-78"/>
              </a:rPr>
              <a:t>وجود دارد</a:t>
            </a:r>
            <a:endParaRPr lang="en-US" sz="1200" dirty="0">
              <a:latin typeface="Times New Roman" panose="02020603050405020304" pitchFamily="18" charset="0"/>
              <a:cs typeface="B Nazanin" panose="00000400000000000000" pitchFamily="2" charset="-78"/>
            </a:endParaRPr>
          </a:p>
        </p:txBody>
      </p:sp>
      <p:sp>
        <p:nvSpPr>
          <p:cNvPr id="42" name="Título 1">
            <a:extLst>
              <a:ext uri="{FF2B5EF4-FFF2-40B4-BE49-F238E27FC236}">
                <a16:creationId xmlns:a16="http://schemas.microsoft.com/office/drawing/2014/main" id="{A9A8E8F4-9F14-41A6-A220-A1FCF5B5CA57}"/>
              </a:ext>
            </a:extLst>
          </p:cNvPr>
          <p:cNvSpPr txBox="1"/>
          <p:nvPr/>
        </p:nvSpPr>
        <p:spPr>
          <a:xfrm>
            <a:off x="596356" y="510126"/>
            <a:ext cx="8474075" cy="7080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dirty="0">
                <a:solidFill>
                  <a:srgbClr val="FFB98B"/>
                </a:solidFill>
                <a:cs typeface="B Nazanin" panose="00000400000000000000" pitchFamily="2" charset="-78"/>
              </a:rPr>
              <a:t>روند</a:t>
            </a:r>
            <a:endParaRPr lang="es-PE" dirty="0">
              <a:solidFill>
                <a:srgbClr val="FFB98B"/>
              </a:solidFill>
              <a:cs typeface="B Nazanin" panose="00000400000000000000" pitchFamily="2" charset="-78"/>
            </a:endParaRPr>
          </a:p>
        </p:txBody>
      </p:sp>
      <p:sp>
        <p:nvSpPr>
          <p:cNvPr id="43" name="CuadroTexto 42">
            <a:extLst>
              <a:ext uri="{FF2B5EF4-FFF2-40B4-BE49-F238E27FC236}">
                <a16:creationId xmlns:a16="http://schemas.microsoft.com/office/drawing/2014/main" id="{A865EAEB-E1E9-4EBE-AA2C-3A134B608C40}"/>
              </a:ext>
            </a:extLst>
          </p:cNvPr>
          <p:cNvSpPr txBox="1"/>
          <p:nvPr/>
        </p:nvSpPr>
        <p:spPr>
          <a:xfrm>
            <a:off x="986428" y="4948806"/>
            <a:ext cx="1770388" cy="369332"/>
          </a:xfrm>
          <a:prstGeom prst="rect">
            <a:avLst/>
          </a:prstGeom>
          <a:noFill/>
        </p:spPr>
        <p:txBody>
          <a:bodyPr wrap="square" rtlCol="0">
            <a:spAutoFit/>
          </a:bodyPr>
          <a:lstStyle/>
          <a:p>
            <a:pPr algn="ctr"/>
            <a:r>
              <a:rPr lang="fa-IR" b="1" dirty="0">
                <a:solidFill>
                  <a:srgbClr val="E9475A"/>
                </a:solidFill>
                <a:cs typeface="B Nazanin" panose="00000400000000000000" pitchFamily="2" charset="-78"/>
              </a:rPr>
              <a:t>عنوان در اینجا</a:t>
            </a:r>
            <a:endParaRPr lang="en-US" b="1" dirty="0">
              <a:solidFill>
                <a:srgbClr val="E9475A"/>
              </a:solidFill>
              <a:cs typeface="B Nazanin" panose="00000400000000000000" pitchFamily="2" charset="-78"/>
            </a:endParaRPr>
          </a:p>
        </p:txBody>
      </p:sp>
      <p:sp>
        <p:nvSpPr>
          <p:cNvPr id="44" name="CuadroTexto 43">
            <a:extLst>
              <a:ext uri="{FF2B5EF4-FFF2-40B4-BE49-F238E27FC236}">
                <a16:creationId xmlns:a16="http://schemas.microsoft.com/office/drawing/2014/main" id="{FC15176A-A3F4-4E3E-A0C1-2DADEBFAD7AC}"/>
              </a:ext>
            </a:extLst>
          </p:cNvPr>
          <p:cNvSpPr txBox="1"/>
          <p:nvPr/>
        </p:nvSpPr>
        <p:spPr>
          <a:xfrm>
            <a:off x="5330112" y="5009009"/>
            <a:ext cx="1770388" cy="369332"/>
          </a:xfrm>
          <a:prstGeom prst="rect">
            <a:avLst/>
          </a:prstGeom>
          <a:noFill/>
        </p:spPr>
        <p:txBody>
          <a:bodyPr wrap="square" rtlCol="0">
            <a:spAutoFit/>
          </a:bodyPr>
          <a:lstStyle/>
          <a:p>
            <a:pPr algn="ctr"/>
            <a:r>
              <a:rPr lang="fa-IR" b="1" dirty="0">
                <a:solidFill>
                  <a:srgbClr val="E9475A"/>
                </a:solidFill>
                <a:cs typeface="B Nazanin" panose="00000400000000000000" pitchFamily="2" charset="-78"/>
              </a:rPr>
              <a:t>عنوان در اینجا</a:t>
            </a:r>
            <a:endParaRPr lang="en-US" b="1" dirty="0">
              <a:solidFill>
                <a:srgbClr val="E9475A"/>
              </a:solidFill>
              <a:cs typeface="B Nazanin" panose="00000400000000000000" pitchFamily="2" charset="-78"/>
            </a:endParaRPr>
          </a:p>
        </p:txBody>
      </p:sp>
      <p:sp>
        <p:nvSpPr>
          <p:cNvPr id="45" name="CuadroTexto 44">
            <a:extLst>
              <a:ext uri="{FF2B5EF4-FFF2-40B4-BE49-F238E27FC236}">
                <a16:creationId xmlns:a16="http://schemas.microsoft.com/office/drawing/2014/main" id="{AA16CCC8-F1A6-4550-BF45-78A6CB30A760}"/>
              </a:ext>
            </a:extLst>
          </p:cNvPr>
          <p:cNvSpPr txBox="1"/>
          <p:nvPr/>
        </p:nvSpPr>
        <p:spPr>
          <a:xfrm>
            <a:off x="7252442" y="5003417"/>
            <a:ext cx="1770388" cy="369332"/>
          </a:xfrm>
          <a:prstGeom prst="rect">
            <a:avLst/>
          </a:prstGeom>
          <a:noFill/>
        </p:spPr>
        <p:txBody>
          <a:bodyPr wrap="square" rtlCol="0">
            <a:spAutoFit/>
          </a:bodyPr>
          <a:lstStyle/>
          <a:p>
            <a:pPr algn="ctr"/>
            <a:r>
              <a:rPr lang="fa-IR" b="1" dirty="0">
                <a:solidFill>
                  <a:srgbClr val="E9475A"/>
                </a:solidFill>
                <a:cs typeface="B Nazanin" panose="00000400000000000000" pitchFamily="2" charset="-78"/>
              </a:rPr>
              <a:t>عنوان در اینجا</a:t>
            </a:r>
            <a:endParaRPr lang="en-US" b="1" dirty="0">
              <a:solidFill>
                <a:srgbClr val="E9475A"/>
              </a:solidFill>
              <a:cs typeface="B Nazanin" panose="00000400000000000000" pitchFamily="2" charset="-78"/>
            </a:endParaRPr>
          </a:p>
        </p:txBody>
      </p:sp>
      <p:sp>
        <p:nvSpPr>
          <p:cNvPr id="46" name="CuadroTexto 45">
            <a:extLst>
              <a:ext uri="{FF2B5EF4-FFF2-40B4-BE49-F238E27FC236}">
                <a16:creationId xmlns:a16="http://schemas.microsoft.com/office/drawing/2014/main" id="{50DA9709-0EB1-4EE2-BB5D-6B4376B5D90E}"/>
              </a:ext>
            </a:extLst>
          </p:cNvPr>
          <p:cNvSpPr txBox="1"/>
          <p:nvPr/>
        </p:nvSpPr>
        <p:spPr>
          <a:xfrm>
            <a:off x="9337757" y="5039754"/>
            <a:ext cx="1770388" cy="369332"/>
          </a:xfrm>
          <a:prstGeom prst="rect">
            <a:avLst/>
          </a:prstGeom>
          <a:noFill/>
        </p:spPr>
        <p:txBody>
          <a:bodyPr wrap="square" rtlCol="0">
            <a:spAutoFit/>
          </a:bodyPr>
          <a:lstStyle/>
          <a:p>
            <a:pPr algn="ctr"/>
            <a:r>
              <a:rPr lang="fa-IR" b="1" dirty="0">
                <a:solidFill>
                  <a:srgbClr val="E9475A"/>
                </a:solidFill>
                <a:cs typeface="B Nazanin" panose="00000400000000000000" pitchFamily="2" charset="-78"/>
              </a:rPr>
              <a:t>عنوان در اینجا</a:t>
            </a:r>
            <a:endParaRPr lang="en-US" b="1" dirty="0">
              <a:solidFill>
                <a:srgbClr val="E9475A"/>
              </a:solidFill>
              <a:cs typeface="B Nazanin" panose="00000400000000000000" pitchFamily="2" charset="-78"/>
            </a:endParaRPr>
          </a:p>
        </p:txBody>
      </p:sp>
    </p:spTree>
    <p:extLst>
      <p:ext uri="{BB962C8B-B14F-4D97-AF65-F5344CB8AC3E}">
        <p14:creationId xmlns:p14="http://schemas.microsoft.com/office/powerpoint/2010/main" val="242506686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2"/>
        <p:cNvGrpSpPr/>
        <p:nvPr/>
      </p:nvGrpSpPr>
      <p:grpSpPr>
        <a:xfrm>
          <a:off x="0" y="0"/>
          <a:ext cx="0" cy="0"/>
          <a:chOff x="0" y="0"/>
          <a:chExt cx="0" cy="0"/>
        </a:xfrm>
      </p:grpSpPr>
      <p:sp>
        <p:nvSpPr>
          <p:cNvPr id="253" name="Google Shape;253;p30"/>
          <p:cNvSpPr txBox="1">
            <a:spLocks noGrp="1"/>
          </p:cNvSpPr>
          <p:nvPr>
            <p:ph type="title"/>
          </p:nvPr>
        </p:nvSpPr>
        <p:spPr>
          <a:xfrm>
            <a:off x="1473200" y="368100"/>
            <a:ext cx="8966000" cy="998800"/>
          </a:xfrm>
          <a:prstGeom prst="rect">
            <a:avLst/>
          </a:prstGeom>
        </p:spPr>
        <p:txBody>
          <a:bodyPr spcFirstLastPara="1" wrap="square" lIns="121900" tIns="121900" rIns="121900" bIns="121900" anchor="ctr" anchorCtr="0">
            <a:noAutofit/>
          </a:bodyPr>
          <a:lstStyle/>
          <a:p>
            <a:pPr algn="r" rtl="1"/>
            <a:r>
              <a:rPr lang="fa-IR" dirty="0">
                <a:solidFill>
                  <a:srgbClr val="E9475A"/>
                </a:solidFill>
                <a:cs typeface="B Nazanin" panose="00000400000000000000" pitchFamily="2" charset="-78"/>
              </a:rPr>
              <a:t>بیایید چند مفهوم را مرور کنیم</a:t>
            </a:r>
            <a:endParaRPr dirty="0">
              <a:solidFill>
                <a:srgbClr val="E9475A"/>
              </a:solidFill>
              <a:cs typeface="B Nazanin" panose="00000400000000000000" pitchFamily="2" charset="-78"/>
            </a:endParaRPr>
          </a:p>
        </p:txBody>
      </p:sp>
      <p:sp>
        <p:nvSpPr>
          <p:cNvPr id="254" name="Google Shape;254;p30"/>
          <p:cNvSpPr txBox="1">
            <a:spLocks noGrp="1"/>
          </p:cNvSpPr>
          <p:nvPr>
            <p:ph type="body" idx="1"/>
          </p:nvPr>
        </p:nvSpPr>
        <p:spPr>
          <a:xfrm>
            <a:off x="1473200" y="1835667"/>
            <a:ext cx="3230800" cy="2194400"/>
          </a:xfrm>
          <a:prstGeom prst="rect">
            <a:avLst/>
          </a:prstGeom>
        </p:spPr>
        <p:txBody>
          <a:bodyPr spcFirstLastPara="1" wrap="square" lIns="121900" tIns="121900" rIns="121900" bIns="121900" anchor="t" anchorCtr="0">
            <a:noAutofit/>
          </a:bodyPr>
          <a:lstStyle/>
          <a:p>
            <a:pPr marL="0" indent="0" algn="r" rtl="1">
              <a:buNone/>
            </a:pPr>
            <a:r>
              <a:rPr lang="fa-IR" b="1" dirty="0">
                <a:cs typeface="B Nazanin" panose="00000400000000000000" pitchFamily="2" charset="-78"/>
              </a:rPr>
              <a:t>رنگ زرد</a:t>
            </a:r>
          </a:p>
          <a:p>
            <a:pPr marL="0" indent="0" algn="r" rtl="1">
              <a:buNone/>
            </a:pPr>
            <a:r>
              <a:rPr lang="fa-IR" sz="1600" dirty="0">
                <a:cs typeface="B Nazanin" panose="00000400000000000000" pitchFamily="2" charset="-78"/>
              </a:rPr>
              <a:t>رنگ طلایی، کره و لیموی رسیده است. در طیف نور مرئی، زرد بین سبز و نارنجی یافت می شود.</a:t>
            </a:r>
            <a:endParaRPr sz="1600" dirty="0">
              <a:cs typeface="B Nazanin" panose="00000400000000000000" pitchFamily="2" charset="-78"/>
            </a:endParaRPr>
          </a:p>
        </p:txBody>
      </p:sp>
      <p:sp>
        <p:nvSpPr>
          <p:cNvPr id="255" name="Google Shape;255;p30"/>
          <p:cNvSpPr txBox="1">
            <a:spLocks noGrp="1"/>
          </p:cNvSpPr>
          <p:nvPr>
            <p:ph type="body" idx="2"/>
          </p:nvPr>
        </p:nvSpPr>
        <p:spPr>
          <a:xfrm>
            <a:off x="4869584" y="1835667"/>
            <a:ext cx="3230800" cy="2194400"/>
          </a:xfrm>
          <a:prstGeom prst="rect">
            <a:avLst/>
          </a:prstGeom>
        </p:spPr>
        <p:txBody>
          <a:bodyPr spcFirstLastPara="1" wrap="square" lIns="121900" tIns="121900" rIns="121900" bIns="121900" anchor="t" anchorCtr="0">
            <a:noAutofit/>
          </a:bodyPr>
          <a:lstStyle/>
          <a:p>
            <a:pPr marL="0" indent="0" algn="r" rtl="1">
              <a:buNone/>
            </a:pPr>
            <a:r>
              <a:rPr lang="fa-IR" b="1" dirty="0">
                <a:cs typeface="B Nazanin" panose="00000400000000000000" pitchFamily="2" charset="-78"/>
              </a:rPr>
              <a:t>آبی</a:t>
            </a:r>
            <a:endParaRPr b="1" dirty="0">
              <a:cs typeface="B Nazanin" panose="00000400000000000000" pitchFamily="2" charset="-78"/>
            </a:endParaRPr>
          </a:p>
          <a:p>
            <a:pPr marL="0" indent="0" algn="r" rtl="1">
              <a:buNone/>
            </a:pPr>
            <a:r>
              <a:rPr lang="fa-IR" sz="1600" dirty="0">
                <a:cs typeface="B Nazanin" panose="00000400000000000000" pitchFamily="2" charset="-78"/>
              </a:rPr>
              <a:t>رنگ آسمان صاف و دریای عمیق است. در طیف نوری بین بنفش و سبز قرار دارد.</a:t>
            </a:r>
            <a:endParaRPr sz="1600" dirty="0">
              <a:cs typeface="B Nazanin" panose="00000400000000000000" pitchFamily="2" charset="-78"/>
            </a:endParaRPr>
          </a:p>
        </p:txBody>
      </p:sp>
      <p:sp>
        <p:nvSpPr>
          <p:cNvPr id="256" name="Google Shape;256;p30"/>
          <p:cNvSpPr txBox="1">
            <a:spLocks noGrp="1"/>
          </p:cNvSpPr>
          <p:nvPr>
            <p:ph type="body" idx="3"/>
          </p:nvPr>
        </p:nvSpPr>
        <p:spPr>
          <a:xfrm>
            <a:off x="8265968" y="1835667"/>
            <a:ext cx="3230800" cy="2194400"/>
          </a:xfrm>
          <a:prstGeom prst="rect">
            <a:avLst/>
          </a:prstGeom>
        </p:spPr>
        <p:txBody>
          <a:bodyPr spcFirstLastPara="1" wrap="square" lIns="121900" tIns="121900" rIns="121900" bIns="121900" anchor="t" anchorCtr="0">
            <a:noAutofit/>
          </a:bodyPr>
          <a:lstStyle/>
          <a:p>
            <a:pPr marL="0" indent="0" algn="r" rtl="1">
              <a:buNone/>
            </a:pPr>
            <a:r>
              <a:rPr lang="fa-IR" b="1" dirty="0">
                <a:cs typeface="B Nazanin" panose="00000400000000000000" pitchFamily="2" charset="-78"/>
              </a:rPr>
              <a:t>قرمز</a:t>
            </a:r>
            <a:endParaRPr b="1" dirty="0">
              <a:cs typeface="B Nazanin" panose="00000400000000000000" pitchFamily="2" charset="-78"/>
            </a:endParaRPr>
          </a:p>
          <a:p>
            <a:pPr marL="0" indent="0" algn="r" rtl="1">
              <a:buNone/>
            </a:pPr>
            <a:r>
              <a:rPr lang="fa-IR" sz="1600" dirty="0">
                <a:cs typeface="B Nazanin" panose="00000400000000000000" pitchFamily="2" charset="-78"/>
              </a:rPr>
              <a:t>رنگ خون است و به همین دلیل در طول تاریخ با فداکاری، خطر و شجاعت همراه بوده است.</a:t>
            </a:r>
            <a:endParaRPr sz="1600" dirty="0">
              <a:cs typeface="B Nazanin" panose="00000400000000000000" pitchFamily="2" charset="-78"/>
            </a:endParaRPr>
          </a:p>
        </p:txBody>
      </p:sp>
      <p:sp>
        <p:nvSpPr>
          <p:cNvPr id="257" name="Google Shape;257;p30"/>
          <p:cNvSpPr txBox="1">
            <a:spLocks noGrp="1"/>
          </p:cNvSpPr>
          <p:nvPr>
            <p:ph type="sldNum" idx="12"/>
          </p:nvPr>
        </p:nvSpPr>
        <p:spPr>
          <a:xfrm>
            <a:off x="0" y="0"/>
            <a:ext cx="793200" cy="975600"/>
          </a:xfrm>
          <a:prstGeom prst="rect">
            <a:avLst/>
          </a:prstGeom>
        </p:spPr>
        <p:txBody>
          <a:bodyPr spcFirstLastPara="1" wrap="square" lIns="121900" tIns="121900" rIns="121900" bIns="121900" anchor="ctr" anchorCtr="0">
            <a:noAutofit/>
          </a:bodyPr>
          <a:lstStyle/>
          <a:p>
            <a:pPr algn="ctr" rtl="1"/>
            <a:fld id="{00000000-1234-1234-1234-123412341234}" type="slidenum">
              <a:rPr lang="en">
                <a:cs typeface="B Nazanin" panose="00000400000000000000" pitchFamily="2" charset="-78"/>
              </a:rPr>
              <a:pPr algn="ctr" rtl="1"/>
              <a:t>6</a:t>
            </a:fld>
            <a:endParaRPr>
              <a:cs typeface="B Nazanin" panose="00000400000000000000" pitchFamily="2" charset="-78"/>
            </a:endParaRPr>
          </a:p>
        </p:txBody>
      </p:sp>
      <p:sp>
        <p:nvSpPr>
          <p:cNvPr id="258" name="Google Shape;258;p30"/>
          <p:cNvSpPr txBox="1">
            <a:spLocks noGrp="1"/>
          </p:cNvSpPr>
          <p:nvPr>
            <p:ph type="body" idx="1"/>
          </p:nvPr>
        </p:nvSpPr>
        <p:spPr>
          <a:xfrm>
            <a:off x="1473200" y="3969267"/>
            <a:ext cx="3230800" cy="2194400"/>
          </a:xfrm>
          <a:prstGeom prst="rect">
            <a:avLst/>
          </a:prstGeom>
        </p:spPr>
        <p:txBody>
          <a:bodyPr spcFirstLastPara="1" wrap="square" lIns="121900" tIns="121900" rIns="121900" bIns="121900" anchor="t" anchorCtr="0">
            <a:noAutofit/>
          </a:bodyPr>
          <a:lstStyle/>
          <a:p>
            <a:pPr marL="0" indent="0" algn="r" rtl="1">
              <a:buNone/>
            </a:pPr>
            <a:r>
              <a:rPr lang="fa-IR" b="1" dirty="0">
                <a:cs typeface="B Nazanin" panose="00000400000000000000" pitchFamily="2" charset="-78"/>
              </a:rPr>
              <a:t>رنگ زرد</a:t>
            </a:r>
            <a:endParaRPr b="1" dirty="0">
              <a:cs typeface="B Nazanin" panose="00000400000000000000" pitchFamily="2" charset="-78"/>
            </a:endParaRPr>
          </a:p>
          <a:p>
            <a:pPr marL="0" indent="0" algn="r" rtl="1">
              <a:buNone/>
            </a:pPr>
            <a:r>
              <a:rPr lang="fa-IR" sz="1600" dirty="0">
                <a:cs typeface="B Nazanin" panose="00000400000000000000" pitchFamily="2" charset="-78"/>
              </a:rPr>
              <a:t>رنگ طلایی، کره و لیموی رسیده است. در طیف نور مرئی، زرد بین سبز و نارنجی یافت می شود.</a:t>
            </a:r>
            <a:endParaRPr sz="1600" dirty="0">
              <a:cs typeface="B Nazanin" panose="00000400000000000000" pitchFamily="2" charset="-78"/>
            </a:endParaRPr>
          </a:p>
        </p:txBody>
      </p:sp>
      <p:sp>
        <p:nvSpPr>
          <p:cNvPr id="259" name="Google Shape;259;p30"/>
          <p:cNvSpPr txBox="1">
            <a:spLocks noGrp="1"/>
          </p:cNvSpPr>
          <p:nvPr>
            <p:ph type="body" idx="2"/>
          </p:nvPr>
        </p:nvSpPr>
        <p:spPr>
          <a:xfrm>
            <a:off x="4869584" y="3969267"/>
            <a:ext cx="3230800" cy="2194400"/>
          </a:xfrm>
          <a:prstGeom prst="rect">
            <a:avLst/>
          </a:prstGeom>
        </p:spPr>
        <p:txBody>
          <a:bodyPr spcFirstLastPara="1" wrap="square" lIns="121900" tIns="121900" rIns="121900" bIns="121900" anchor="t" anchorCtr="0">
            <a:noAutofit/>
          </a:bodyPr>
          <a:lstStyle/>
          <a:p>
            <a:pPr marL="0" indent="0" algn="r" rtl="1">
              <a:buNone/>
            </a:pPr>
            <a:r>
              <a:rPr lang="fa-IR" b="1" dirty="0">
                <a:cs typeface="B Nazanin" panose="00000400000000000000" pitchFamily="2" charset="-78"/>
              </a:rPr>
              <a:t>آبی</a:t>
            </a:r>
            <a:endParaRPr b="1" dirty="0">
              <a:cs typeface="B Nazanin" panose="00000400000000000000" pitchFamily="2" charset="-78"/>
            </a:endParaRPr>
          </a:p>
          <a:p>
            <a:pPr marL="0" indent="0" algn="r" rtl="1">
              <a:buNone/>
            </a:pPr>
            <a:r>
              <a:rPr lang="fa-IR" sz="1600" dirty="0">
                <a:cs typeface="B Nazanin" panose="00000400000000000000" pitchFamily="2" charset="-78"/>
              </a:rPr>
              <a:t>رنگ آسمان صاف و دریای عمیق است. در طیف نوری بین بنفش و سبز قرار دارد.</a:t>
            </a:r>
            <a:endParaRPr sz="1600" dirty="0">
              <a:cs typeface="B Nazanin" panose="00000400000000000000" pitchFamily="2" charset="-78"/>
            </a:endParaRPr>
          </a:p>
        </p:txBody>
      </p:sp>
      <p:sp>
        <p:nvSpPr>
          <p:cNvPr id="260" name="Google Shape;260;p30"/>
          <p:cNvSpPr txBox="1">
            <a:spLocks noGrp="1"/>
          </p:cNvSpPr>
          <p:nvPr>
            <p:ph type="body" idx="3"/>
          </p:nvPr>
        </p:nvSpPr>
        <p:spPr>
          <a:xfrm>
            <a:off x="8265968" y="3969267"/>
            <a:ext cx="3230800" cy="2194400"/>
          </a:xfrm>
          <a:prstGeom prst="rect">
            <a:avLst/>
          </a:prstGeom>
        </p:spPr>
        <p:txBody>
          <a:bodyPr spcFirstLastPara="1" wrap="square" lIns="121900" tIns="121900" rIns="121900" bIns="121900" anchor="t" anchorCtr="0">
            <a:noAutofit/>
          </a:bodyPr>
          <a:lstStyle/>
          <a:p>
            <a:pPr marL="0" indent="0" algn="r" rtl="1">
              <a:buNone/>
            </a:pPr>
            <a:r>
              <a:rPr lang="fa-IR" b="1" dirty="0">
                <a:cs typeface="B Nazanin" panose="00000400000000000000" pitchFamily="2" charset="-78"/>
              </a:rPr>
              <a:t>قرمز</a:t>
            </a:r>
            <a:endParaRPr b="1" dirty="0">
              <a:cs typeface="B Nazanin" panose="00000400000000000000" pitchFamily="2" charset="-78"/>
            </a:endParaRPr>
          </a:p>
          <a:p>
            <a:pPr marL="0" indent="0" algn="r" rtl="1">
              <a:buNone/>
            </a:pPr>
            <a:r>
              <a:rPr lang="fa-IR" sz="1600" dirty="0">
                <a:cs typeface="B Nazanin" panose="00000400000000000000" pitchFamily="2" charset="-78"/>
              </a:rPr>
              <a:t>رنگ خون است و به همین دلیل در طول تاریخ با فداکاری، خطر و شجاعت همراه بوده است.</a:t>
            </a:r>
            <a:endParaRPr sz="1600" dirty="0">
              <a:cs typeface="B Nazanin" panose="00000400000000000000" pitchFamily="2" charset="-78"/>
            </a:endParaRPr>
          </a:p>
        </p:txBody>
      </p:sp>
    </p:spTree>
    <p:extLst>
      <p:ext uri="{BB962C8B-B14F-4D97-AF65-F5344CB8AC3E}">
        <p14:creationId xmlns:p14="http://schemas.microsoft.com/office/powerpoint/2010/main" val="248309246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2C4F779-F719-455A-9343-3361E53581BE}"/>
              </a:ext>
            </a:extLst>
          </p:cNvPr>
          <p:cNvSpPr>
            <a:spLocks noGrp="1"/>
          </p:cNvSpPr>
          <p:nvPr>
            <p:ph type="title" idx="4294967295"/>
          </p:nvPr>
        </p:nvSpPr>
        <p:spPr>
          <a:xfrm>
            <a:off x="533775" y="489353"/>
            <a:ext cx="8474075" cy="708025"/>
          </a:xfrm>
          <a:prstGeom prst="rect">
            <a:avLst/>
          </a:prstGeom>
        </p:spPr>
        <p:txBody>
          <a:bodyPr/>
          <a:lstStyle/>
          <a:p>
            <a:pPr algn="r" rtl="1"/>
            <a:r>
              <a:rPr lang="fa-IR" dirty="0">
                <a:solidFill>
                  <a:srgbClr val="F28B35"/>
                </a:solidFill>
                <a:cs typeface="B Nazanin" panose="00000400000000000000" pitchFamily="2" charset="-78"/>
              </a:rPr>
              <a:t>تجزیه و تحلیل</a:t>
            </a:r>
            <a:endParaRPr lang="es-PE" dirty="0">
              <a:solidFill>
                <a:srgbClr val="F28B35"/>
              </a:solidFill>
              <a:cs typeface="B Nazanin" panose="00000400000000000000" pitchFamily="2" charset="-78"/>
            </a:endParaRPr>
          </a:p>
        </p:txBody>
      </p:sp>
      <p:sp>
        <p:nvSpPr>
          <p:cNvPr id="17" name="Rectángulo 16">
            <a:extLst>
              <a:ext uri="{FF2B5EF4-FFF2-40B4-BE49-F238E27FC236}">
                <a16:creationId xmlns:a16="http://schemas.microsoft.com/office/drawing/2014/main" id="{BDCE98AB-7BB5-4EF4-AA4A-24FC6C7EBD42}"/>
              </a:ext>
            </a:extLst>
          </p:cNvPr>
          <p:cNvSpPr/>
          <p:nvPr/>
        </p:nvSpPr>
        <p:spPr>
          <a:xfrm>
            <a:off x="6135141" y="1246538"/>
            <a:ext cx="45719" cy="478483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400000000000000" pitchFamily="2" charset="-78"/>
            </a:endParaRPr>
          </a:p>
        </p:txBody>
      </p:sp>
      <p:sp>
        <p:nvSpPr>
          <p:cNvPr id="19" name="Oval 99">
            <a:extLst>
              <a:ext uri="{FF2B5EF4-FFF2-40B4-BE49-F238E27FC236}">
                <a16:creationId xmlns:a16="http://schemas.microsoft.com/office/drawing/2014/main" id="{522D11F2-06F9-43BA-8AE8-8E21287C1B48}"/>
              </a:ext>
            </a:extLst>
          </p:cNvPr>
          <p:cNvSpPr>
            <a:spLocks noChangeArrowheads="1"/>
          </p:cNvSpPr>
          <p:nvPr/>
        </p:nvSpPr>
        <p:spPr bwMode="auto">
          <a:xfrm>
            <a:off x="6566961" y="2203422"/>
            <a:ext cx="503047" cy="505874"/>
          </a:xfrm>
          <a:prstGeom prst="ellipse">
            <a:avLst/>
          </a:pr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0" name="Freeform 100">
            <a:extLst>
              <a:ext uri="{FF2B5EF4-FFF2-40B4-BE49-F238E27FC236}">
                <a16:creationId xmlns:a16="http://schemas.microsoft.com/office/drawing/2014/main" id="{8C03B3B7-A36B-4120-9E92-7126A3A98D55}"/>
              </a:ext>
            </a:extLst>
          </p:cNvPr>
          <p:cNvSpPr/>
          <p:nvPr/>
        </p:nvSpPr>
        <p:spPr bwMode="auto">
          <a:xfrm>
            <a:off x="6637613" y="2296684"/>
            <a:ext cx="364569" cy="319351"/>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2" name="Oval 99">
            <a:extLst>
              <a:ext uri="{FF2B5EF4-FFF2-40B4-BE49-F238E27FC236}">
                <a16:creationId xmlns:a16="http://schemas.microsoft.com/office/drawing/2014/main" id="{1765F895-EB07-47EA-8CC5-4CE21CBAD21B}"/>
              </a:ext>
            </a:extLst>
          </p:cNvPr>
          <p:cNvSpPr>
            <a:spLocks noChangeArrowheads="1"/>
          </p:cNvSpPr>
          <p:nvPr/>
        </p:nvSpPr>
        <p:spPr bwMode="auto">
          <a:xfrm>
            <a:off x="6566961" y="3265326"/>
            <a:ext cx="503047" cy="505874"/>
          </a:xfrm>
          <a:prstGeom prst="ellipse">
            <a:avLst/>
          </a:pr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3" name="Freeform 100">
            <a:extLst>
              <a:ext uri="{FF2B5EF4-FFF2-40B4-BE49-F238E27FC236}">
                <a16:creationId xmlns:a16="http://schemas.microsoft.com/office/drawing/2014/main" id="{D76F315D-AFF9-4FBA-A950-8430EE907622}"/>
              </a:ext>
            </a:extLst>
          </p:cNvPr>
          <p:cNvSpPr/>
          <p:nvPr/>
        </p:nvSpPr>
        <p:spPr bwMode="auto">
          <a:xfrm>
            <a:off x="6637613" y="3358588"/>
            <a:ext cx="364569" cy="319351"/>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5" name="Oval 99">
            <a:extLst>
              <a:ext uri="{FF2B5EF4-FFF2-40B4-BE49-F238E27FC236}">
                <a16:creationId xmlns:a16="http://schemas.microsoft.com/office/drawing/2014/main" id="{9CF96A6F-0857-4948-87B4-9B959D423FC3}"/>
              </a:ext>
            </a:extLst>
          </p:cNvPr>
          <p:cNvSpPr>
            <a:spLocks noChangeArrowheads="1"/>
          </p:cNvSpPr>
          <p:nvPr/>
        </p:nvSpPr>
        <p:spPr bwMode="auto">
          <a:xfrm>
            <a:off x="6566961" y="4441164"/>
            <a:ext cx="503047" cy="505874"/>
          </a:xfrm>
          <a:prstGeom prst="ellipse">
            <a:avLst/>
          </a:pr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6" name="Freeform 100">
            <a:extLst>
              <a:ext uri="{FF2B5EF4-FFF2-40B4-BE49-F238E27FC236}">
                <a16:creationId xmlns:a16="http://schemas.microsoft.com/office/drawing/2014/main" id="{B45C9ED7-5E3B-4B14-8AE9-21D13A3A4439}"/>
              </a:ext>
            </a:extLst>
          </p:cNvPr>
          <p:cNvSpPr/>
          <p:nvPr/>
        </p:nvSpPr>
        <p:spPr bwMode="auto">
          <a:xfrm>
            <a:off x="6637613" y="4534426"/>
            <a:ext cx="364569" cy="319351"/>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8" name="Oval 99">
            <a:extLst>
              <a:ext uri="{FF2B5EF4-FFF2-40B4-BE49-F238E27FC236}">
                <a16:creationId xmlns:a16="http://schemas.microsoft.com/office/drawing/2014/main" id="{E88303B4-F295-49EF-BED1-0980AFEFF98B}"/>
              </a:ext>
            </a:extLst>
          </p:cNvPr>
          <p:cNvSpPr>
            <a:spLocks noChangeArrowheads="1"/>
          </p:cNvSpPr>
          <p:nvPr/>
        </p:nvSpPr>
        <p:spPr bwMode="auto">
          <a:xfrm>
            <a:off x="6566961" y="5525498"/>
            <a:ext cx="503047" cy="505874"/>
          </a:xfrm>
          <a:prstGeom prst="ellipse">
            <a:avLst/>
          </a:pr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29" name="Freeform 100">
            <a:extLst>
              <a:ext uri="{FF2B5EF4-FFF2-40B4-BE49-F238E27FC236}">
                <a16:creationId xmlns:a16="http://schemas.microsoft.com/office/drawing/2014/main" id="{04CD3269-F4C3-4E52-A2A0-BD8919993DFA}"/>
              </a:ext>
            </a:extLst>
          </p:cNvPr>
          <p:cNvSpPr/>
          <p:nvPr/>
        </p:nvSpPr>
        <p:spPr bwMode="auto">
          <a:xfrm>
            <a:off x="6637613" y="5618760"/>
            <a:ext cx="364569" cy="319351"/>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0" name="CuadroTexto 29">
            <a:extLst>
              <a:ext uri="{FF2B5EF4-FFF2-40B4-BE49-F238E27FC236}">
                <a16:creationId xmlns:a16="http://schemas.microsoft.com/office/drawing/2014/main" id="{239037F0-C4FF-47D1-A3F9-7FA3E804CD80}"/>
              </a:ext>
            </a:extLst>
          </p:cNvPr>
          <p:cNvSpPr txBox="1"/>
          <p:nvPr/>
        </p:nvSpPr>
        <p:spPr>
          <a:xfrm>
            <a:off x="6566961" y="1371961"/>
            <a:ext cx="4881779" cy="400110"/>
          </a:xfrm>
          <a:prstGeom prst="rect">
            <a:avLst/>
          </a:prstGeom>
          <a:noFill/>
        </p:spPr>
        <p:txBody>
          <a:bodyPr wrap="square" rtlCol="0">
            <a:spAutoFit/>
          </a:bodyPr>
          <a:lstStyle/>
          <a:p>
            <a:pPr algn="r" rtl="1"/>
            <a:r>
              <a:rPr lang="fa-IR" sz="2000" dirty="0">
                <a:solidFill>
                  <a:srgbClr val="E9475A"/>
                </a:solidFill>
                <a:latin typeface="Arial Black" panose="020B0A04020102020204" pitchFamily="34" charset="0"/>
                <a:cs typeface="B Nazanin" panose="00000400000000000000" pitchFamily="2" charset="-78"/>
              </a:rPr>
              <a:t>نتیجه گیری</a:t>
            </a:r>
            <a:endParaRPr lang="es-PE" sz="2000" dirty="0">
              <a:solidFill>
                <a:srgbClr val="E9475A"/>
              </a:solidFill>
              <a:latin typeface="Arial Black" panose="020B0A04020102020204" pitchFamily="34" charset="0"/>
              <a:cs typeface="B Nazanin" panose="00000400000000000000" pitchFamily="2" charset="-78"/>
            </a:endParaRPr>
          </a:p>
        </p:txBody>
      </p:sp>
      <p:sp>
        <p:nvSpPr>
          <p:cNvPr id="31" name="CuadroTexto 30">
            <a:extLst>
              <a:ext uri="{FF2B5EF4-FFF2-40B4-BE49-F238E27FC236}">
                <a16:creationId xmlns:a16="http://schemas.microsoft.com/office/drawing/2014/main" id="{6684D280-7B9A-4787-B5B2-B371D3BDADB5}"/>
              </a:ext>
            </a:extLst>
          </p:cNvPr>
          <p:cNvSpPr txBox="1"/>
          <p:nvPr/>
        </p:nvSpPr>
        <p:spPr>
          <a:xfrm>
            <a:off x="7140660" y="2164755"/>
            <a:ext cx="4290381" cy="461665"/>
          </a:xfrm>
          <a:prstGeom prst="rect">
            <a:avLst/>
          </a:prstGeom>
          <a:noFill/>
        </p:spPr>
        <p:txBody>
          <a:bodyPr wrap="square" rtlCol="0">
            <a:spAutoFit/>
          </a:bodyPr>
          <a:lstStyle/>
          <a:p>
            <a:pPr algn="r" rtl="1"/>
            <a:r>
              <a:rPr lang="fa-IR" sz="1200" dirty="0">
                <a:cs typeface="B Nazanin" panose="00000400000000000000" pitchFamily="2" charset="-78"/>
              </a:rPr>
              <a:t>انواع مختلفی از معابر </a:t>
            </a:r>
            <a:r>
              <a:rPr lang="en-US" sz="1200" dirty="0">
                <a:cs typeface="B Nazanin" panose="00000400000000000000" pitchFamily="2" charset="-78"/>
              </a:rPr>
              <a:t>Lorem Ipsum </a:t>
            </a:r>
            <a:r>
              <a:rPr lang="fa-IR" sz="1200" dirty="0">
                <a:cs typeface="B Nazanin" panose="00000400000000000000" pitchFamily="2" charset="-78"/>
              </a:rPr>
              <a:t>در دسترس است، اما اکثریت آنها آسیب دیده اند</a:t>
            </a:r>
            <a:endParaRPr lang="en-US" sz="1200" dirty="0">
              <a:latin typeface="Times New Roman" panose="02020603050405020304" pitchFamily="18" charset="0"/>
              <a:cs typeface="B Nazanin" panose="00000400000000000000" pitchFamily="2" charset="-78"/>
            </a:endParaRPr>
          </a:p>
        </p:txBody>
      </p:sp>
      <p:sp>
        <p:nvSpPr>
          <p:cNvPr id="32" name="CuadroTexto 31">
            <a:extLst>
              <a:ext uri="{FF2B5EF4-FFF2-40B4-BE49-F238E27FC236}">
                <a16:creationId xmlns:a16="http://schemas.microsoft.com/office/drawing/2014/main" id="{E63A8139-4631-40E2-9E64-70CAB5168FA3}"/>
              </a:ext>
            </a:extLst>
          </p:cNvPr>
          <p:cNvSpPr txBox="1"/>
          <p:nvPr/>
        </p:nvSpPr>
        <p:spPr>
          <a:xfrm>
            <a:off x="7158359" y="3204816"/>
            <a:ext cx="4290381" cy="461665"/>
          </a:xfrm>
          <a:prstGeom prst="rect">
            <a:avLst/>
          </a:prstGeom>
          <a:noFill/>
        </p:spPr>
        <p:txBody>
          <a:bodyPr wrap="square" rtlCol="0">
            <a:spAutoFit/>
          </a:bodyPr>
          <a:lstStyle/>
          <a:p>
            <a:pPr algn="r" rtl="1"/>
            <a:r>
              <a:rPr lang="fa-IR" sz="1200" dirty="0">
                <a:cs typeface="B Nazanin" panose="00000400000000000000" pitchFamily="2" charset="-78"/>
              </a:rPr>
              <a:t>انواع مختلفی از معابر </a:t>
            </a:r>
            <a:r>
              <a:rPr lang="en-US" sz="1200" dirty="0">
                <a:cs typeface="B Nazanin" panose="00000400000000000000" pitchFamily="2" charset="-78"/>
              </a:rPr>
              <a:t>Lorem Ipsum </a:t>
            </a:r>
            <a:r>
              <a:rPr lang="fa-IR" sz="1200" dirty="0">
                <a:cs typeface="B Nazanin" panose="00000400000000000000" pitchFamily="2" charset="-78"/>
              </a:rPr>
              <a:t>در دسترس است، اما اکثریت آنها آسیب دیده اند</a:t>
            </a:r>
            <a:endParaRPr lang="en-US" sz="1200" dirty="0">
              <a:latin typeface="Times New Roman" panose="02020603050405020304" pitchFamily="18" charset="0"/>
              <a:cs typeface="B Nazanin" panose="00000400000000000000" pitchFamily="2" charset="-78"/>
            </a:endParaRPr>
          </a:p>
        </p:txBody>
      </p:sp>
      <p:sp>
        <p:nvSpPr>
          <p:cNvPr id="33" name="CuadroTexto 32">
            <a:extLst>
              <a:ext uri="{FF2B5EF4-FFF2-40B4-BE49-F238E27FC236}">
                <a16:creationId xmlns:a16="http://schemas.microsoft.com/office/drawing/2014/main" id="{929E8FB1-8CD3-41F2-BC68-6ADEB5692926}"/>
              </a:ext>
            </a:extLst>
          </p:cNvPr>
          <p:cNvSpPr txBox="1"/>
          <p:nvPr/>
        </p:nvSpPr>
        <p:spPr>
          <a:xfrm>
            <a:off x="7191143" y="4302469"/>
            <a:ext cx="4290381" cy="461665"/>
          </a:xfrm>
          <a:prstGeom prst="rect">
            <a:avLst/>
          </a:prstGeom>
          <a:noFill/>
        </p:spPr>
        <p:txBody>
          <a:bodyPr wrap="square" rtlCol="0">
            <a:spAutoFit/>
          </a:bodyPr>
          <a:lstStyle/>
          <a:p>
            <a:pPr algn="r" rtl="1"/>
            <a:r>
              <a:rPr lang="fa-IR" sz="1200" dirty="0">
                <a:cs typeface="B Nazanin" panose="00000400000000000000" pitchFamily="2" charset="-78"/>
              </a:rPr>
              <a:t>انواع مختلفی از معابر </a:t>
            </a:r>
            <a:r>
              <a:rPr lang="en-US" sz="1200" dirty="0">
                <a:cs typeface="B Nazanin" panose="00000400000000000000" pitchFamily="2" charset="-78"/>
              </a:rPr>
              <a:t>Lorem Ipsum </a:t>
            </a:r>
            <a:r>
              <a:rPr lang="fa-IR" sz="1200" dirty="0">
                <a:cs typeface="B Nazanin" panose="00000400000000000000" pitchFamily="2" charset="-78"/>
              </a:rPr>
              <a:t>در دسترس است، اما اکثریت آنها آسیب دیده اند</a:t>
            </a:r>
            <a:endParaRPr lang="en-US" sz="1200" dirty="0">
              <a:latin typeface="Times New Roman" panose="02020603050405020304" pitchFamily="18" charset="0"/>
              <a:cs typeface="B Nazanin" panose="00000400000000000000" pitchFamily="2" charset="-78"/>
            </a:endParaRPr>
          </a:p>
        </p:txBody>
      </p:sp>
      <p:sp>
        <p:nvSpPr>
          <p:cNvPr id="34" name="CuadroTexto 33">
            <a:extLst>
              <a:ext uri="{FF2B5EF4-FFF2-40B4-BE49-F238E27FC236}">
                <a16:creationId xmlns:a16="http://schemas.microsoft.com/office/drawing/2014/main" id="{BDB13412-ECDD-4B29-B5C6-CCD1FFDAF513}"/>
              </a:ext>
            </a:extLst>
          </p:cNvPr>
          <p:cNvSpPr txBox="1"/>
          <p:nvPr/>
        </p:nvSpPr>
        <p:spPr>
          <a:xfrm>
            <a:off x="7211232" y="5366095"/>
            <a:ext cx="4290381" cy="461665"/>
          </a:xfrm>
          <a:prstGeom prst="rect">
            <a:avLst/>
          </a:prstGeom>
          <a:noFill/>
        </p:spPr>
        <p:txBody>
          <a:bodyPr wrap="square" rtlCol="0">
            <a:spAutoFit/>
          </a:bodyPr>
          <a:lstStyle/>
          <a:p>
            <a:pPr algn="r" rtl="1"/>
            <a:r>
              <a:rPr lang="fa-IR" sz="1200" dirty="0">
                <a:cs typeface="B Nazanin" panose="00000400000000000000" pitchFamily="2" charset="-78"/>
              </a:rPr>
              <a:t>انواع مختلفی از معابر </a:t>
            </a:r>
            <a:r>
              <a:rPr lang="en-US" sz="1200" dirty="0">
                <a:cs typeface="B Nazanin" panose="00000400000000000000" pitchFamily="2" charset="-78"/>
              </a:rPr>
              <a:t>Lorem Ipsum </a:t>
            </a:r>
            <a:r>
              <a:rPr lang="fa-IR" sz="1200" dirty="0">
                <a:cs typeface="B Nazanin" panose="00000400000000000000" pitchFamily="2" charset="-78"/>
              </a:rPr>
              <a:t>در دسترس است، اما اکثریت آنها آسیب دیده اند</a:t>
            </a:r>
            <a:endParaRPr lang="en-US" sz="1200" dirty="0">
              <a:latin typeface="Times New Roman" panose="02020603050405020304" pitchFamily="18" charset="0"/>
              <a:cs typeface="B Nazanin" panose="00000400000000000000" pitchFamily="2" charset="-78"/>
            </a:endParaRPr>
          </a:p>
        </p:txBody>
      </p:sp>
      <p:grpSp>
        <p:nvGrpSpPr>
          <p:cNvPr id="87" name="Grupo 86">
            <a:extLst>
              <a:ext uri="{FF2B5EF4-FFF2-40B4-BE49-F238E27FC236}">
                <a16:creationId xmlns:a16="http://schemas.microsoft.com/office/drawing/2014/main" id="{B0CF0FB2-ABA1-CCA6-BCA6-6B098CB2EB13}"/>
              </a:ext>
            </a:extLst>
          </p:cNvPr>
          <p:cNvGrpSpPr/>
          <p:nvPr/>
        </p:nvGrpSpPr>
        <p:grpSpPr>
          <a:xfrm>
            <a:off x="1508125" y="1516062"/>
            <a:ext cx="4132263" cy="4079876"/>
            <a:chOff x="1508125" y="1516062"/>
            <a:chExt cx="4132263" cy="4079876"/>
          </a:xfrm>
        </p:grpSpPr>
        <p:sp>
          <p:nvSpPr>
            <p:cNvPr id="5" name="Freeform 5">
              <a:extLst>
                <a:ext uri="{FF2B5EF4-FFF2-40B4-BE49-F238E27FC236}">
                  <a16:creationId xmlns:a16="http://schemas.microsoft.com/office/drawing/2014/main" id="{107F37A8-F8F4-9764-0C5B-2810365C30CE}"/>
                </a:ext>
              </a:extLst>
            </p:cNvPr>
            <p:cNvSpPr/>
            <p:nvPr/>
          </p:nvSpPr>
          <p:spPr bwMode="auto">
            <a:xfrm>
              <a:off x="1508125" y="2598738"/>
              <a:ext cx="1525588" cy="2878138"/>
            </a:xfrm>
            <a:custGeom>
              <a:avLst/>
              <a:gdLst>
                <a:gd name="T0" fmla="*/ 18 w 371"/>
                <a:gd name="T1" fmla="*/ 398 h 700"/>
                <a:gd name="T2" fmla="*/ 88 w 371"/>
                <a:gd name="T3" fmla="*/ 206 h 700"/>
                <a:gd name="T4" fmla="*/ 149 w 371"/>
                <a:gd name="T5" fmla="*/ 115 h 700"/>
                <a:gd name="T6" fmla="*/ 254 w 371"/>
                <a:gd name="T7" fmla="*/ 15 h 700"/>
                <a:gd name="T8" fmla="*/ 323 w 371"/>
                <a:gd name="T9" fmla="*/ 28 h 700"/>
                <a:gd name="T10" fmla="*/ 352 w 371"/>
                <a:gd name="T11" fmla="*/ 96 h 700"/>
                <a:gd name="T12" fmla="*/ 323 w 371"/>
                <a:gd name="T13" fmla="*/ 129 h 700"/>
                <a:gd name="T14" fmla="*/ 291 w 371"/>
                <a:gd name="T15" fmla="*/ 113 h 700"/>
                <a:gd name="T16" fmla="*/ 289 w 371"/>
                <a:gd name="T17" fmla="*/ 111 h 700"/>
                <a:gd name="T18" fmla="*/ 289 w 371"/>
                <a:gd name="T19" fmla="*/ 117 h 700"/>
                <a:gd name="T20" fmla="*/ 289 w 371"/>
                <a:gd name="T21" fmla="*/ 150 h 700"/>
                <a:gd name="T22" fmla="*/ 212 w 371"/>
                <a:gd name="T23" fmla="*/ 138 h 700"/>
                <a:gd name="T24" fmla="*/ 195 w 371"/>
                <a:gd name="T25" fmla="*/ 151 h 700"/>
                <a:gd name="T26" fmla="*/ 197 w 371"/>
                <a:gd name="T27" fmla="*/ 184 h 700"/>
                <a:gd name="T28" fmla="*/ 179 w 371"/>
                <a:gd name="T29" fmla="*/ 193 h 700"/>
                <a:gd name="T30" fmla="*/ 164 w 371"/>
                <a:gd name="T31" fmla="*/ 208 h 700"/>
                <a:gd name="T32" fmla="*/ 182 w 371"/>
                <a:gd name="T33" fmla="*/ 215 h 700"/>
                <a:gd name="T34" fmla="*/ 194 w 371"/>
                <a:gd name="T35" fmla="*/ 217 h 700"/>
                <a:gd name="T36" fmla="*/ 213 w 371"/>
                <a:gd name="T37" fmla="*/ 227 h 700"/>
                <a:gd name="T38" fmla="*/ 203 w 371"/>
                <a:gd name="T39" fmla="*/ 253 h 700"/>
                <a:gd name="T40" fmla="*/ 188 w 371"/>
                <a:gd name="T41" fmla="*/ 266 h 700"/>
                <a:gd name="T42" fmla="*/ 148 w 371"/>
                <a:gd name="T43" fmla="*/ 281 h 700"/>
                <a:gd name="T44" fmla="*/ 165 w 371"/>
                <a:gd name="T45" fmla="*/ 296 h 700"/>
                <a:gd name="T46" fmla="*/ 162 w 371"/>
                <a:gd name="T47" fmla="*/ 321 h 700"/>
                <a:gd name="T48" fmla="*/ 154 w 371"/>
                <a:gd name="T49" fmla="*/ 345 h 700"/>
                <a:gd name="T50" fmla="*/ 175 w 371"/>
                <a:gd name="T51" fmla="*/ 361 h 700"/>
                <a:gd name="T52" fmla="*/ 179 w 371"/>
                <a:gd name="T53" fmla="*/ 420 h 700"/>
                <a:gd name="T54" fmla="*/ 165 w 371"/>
                <a:gd name="T55" fmla="*/ 459 h 700"/>
                <a:gd name="T56" fmla="*/ 168 w 371"/>
                <a:gd name="T57" fmla="*/ 479 h 700"/>
                <a:gd name="T58" fmla="*/ 183 w 371"/>
                <a:gd name="T59" fmla="*/ 457 h 700"/>
                <a:gd name="T60" fmla="*/ 190 w 371"/>
                <a:gd name="T61" fmla="*/ 443 h 700"/>
                <a:gd name="T62" fmla="*/ 234 w 371"/>
                <a:gd name="T63" fmla="*/ 403 h 700"/>
                <a:gd name="T64" fmla="*/ 254 w 371"/>
                <a:gd name="T65" fmla="*/ 412 h 700"/>
                <a:gd name="T66" fmla="*/ 284 w 371"/>
                <a:gd name="T67" fmla="*/ 415 h 700"/>
                <a:gd name="T68" fmla="*/ 308 w 371"/>
                <a:gd name="T69" fmla="*/ 424 h 700"/>
                <a:gd name="T70" fmla="*/ 316 w 371"/>
                <a:gd name="T71" fmla="*/ 373 h 700"/>
                <a:gd name="T72" fmla="*/ 273 w 371"/>
                <a:gd name="T73" fmla="*/ 311 h 700"/>
                <a:gd name="T74" fmla="*/ 262 w 371"/>
                <a:gd name="T75" fmla="*/ 274 h 700"/>
                <a:gd name="T76" fmla="*/ 267 w 371"/>
                <a:gd name="T77" fmla="*/ 248 h 700"/>
                <a:gd name="T78" fmla="*/ 327 w 371"/>
                <a:gd name="T79" fmla="*/ 195 h 700"/>
                <a:gd name="T80" fmla="*/ 364 w 371"/>
                <a:gd name="T81" fmla="*/ 219 h 700"/>
                <a:gd name="T82" fmla="*/ 366 w 371"/>
                <a:gd name="T83" fmla="*/ 353 h 700"/>
                <a:gd name="T84" fmla="*/ 338 w 371"/>
                <a:gd name="T85" fmla="*/ 544 h 700"/>
                <a:gd name="T86" fmla="*/ 339 w 371"/>
                <a:gd name="T87" fmla="*/ 545 h 700"/>
                <a:gd name="T88" fmla="*/ 325 w 371"/>
                <a:gd name="T89" fmla="*/ 561 h 700"/>
                <a:gd name="T90" fmla="*/ 217 w 371"/>
                <a:gd name="T91" fmla="*/ 627 h 700"/>
                <a:gd name="T92" fmla="*/ 105 w 371"/>
                <a:gd name="T93" fmla="*/ 677 h 700"/>
                <a:gd name="T94" fmla="*/ 39 w 371"/>
                <a:gd name="T95" fmla="*/ 688 h 700"/>
                <a:gd name="T96" fmla="*/ 4 w 371"/>
                <a:gd name="T97" fmla="*/ 598 h 700"/>
                <a:gd name="T98" fmla="*/ 18 w 371"/>
                <a:gd name="T99" fmla="*/ 39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1" h="700">
                  <a:moveTo>
                    <a:pt x="18" y="398"/>
                  </a:moveTo>
                  <a:cubicBezTo>
                    <a:pt x="31" y="330"/>
                    <a:pt x="51" y="265"/>
                    <a:pt x="88" y="206"/>
                  </a:cubicBezTo>
                  <a:cubicBezTo>
                    <a:pt x="111" y="177"/>
                    <a:pt x="128" y="145"/>
                    <a:pt x="149" y="115"/>
                  </a:cubicBezTo>
                  <a:cubicBezTo>
                    <a:pt x="177" y="74"/>
                    <a:pt x="212" y="40"/>
                    <a:pt x="254" y="15"/>
                  </a:cubicBezTo>
                  <a:cubicBezTo>
                    <a:pt x="278" y="0"/>
                    <a:pt x="305" y="6"/>
                    <a:pt x="323" y="28"/>
                  </a:cubicBezTo>
                  <a:cubicBezTo>
                    <a:pt x="340" y="48"/>
                    <a:pt x="346" y="72"/>
                    <a:pt x="352" y="96"/>
                  </a:cubicBezTo>
                  <a:cubicBezTo>
                    <a:pt x="357" y="117"/>
                    <a:pt x="343" y="127"/>
                    <a:pt x="323" y="129"/>
                  </a:cubicBezTo>
                  <a:cubicBezTo>
                    <a:pt x="310" y="128"/>
                    <a:pt x="300" y="121"/>
                    <a:pt x="291" y="113"/>
                  </a:cubicBezTo>
                  <a:cubicBezTo>
                    <a:pt x="288" y="110"/>
                    <a:pt x="292" y="111"/>
                    <a:pt x="289" y="111"/>
                  </a:cubicBezTo>
                  <a:cubicBezTo>
                    <a:pt x="284" y="112"/>
                    <a:pt x="290" y="115"/>
                    <a:pt x="289" y="117"/>
                  </a:cubicBezTo>
                  <a:cubicBezTo>
                    <a:pt x="293" y="128"/>
                    <a:pt x="303" y="139"/>
                    <a:pt x="289" y="150"/>
                  </a:cubicBezTo>
                  <a:cubicBezTo>
                    <a:pt x="261" y="157"/>
                    <a:pt x="237" y="148"/>
                    <a:pt x="212" y="138"/>
                  </a:cubicBezTo>
                  <a:cubicBezTo>
                    <a:pt x="197" y="131"/>
                    <a:pt x="192" y="135"/>
                    <a:pt x="195" y="151"/>
                  </a:cubicBezTo>
                  <a:cubicBezTo>
                    <a:pt x="218" y="164"/>
                    <a:pt x="218" y="171"/>
                    <a:pt x="197" y="184"/>
                  </a:cubicBezTo>
                  <a:cubicBezTo>
                    <a:pt x="192" y="188"/>
                    <a:pt x="185" y="189"/>
                    <a:pt x="179" y="193"/>
                  </a:cubicBezTo>
                  <a:cubicBezTo>
                    <a:pt x="173" y="197"/>
                    <a:pt x="161" y="197"/>
                    <a:pt x="164" y="208"/>
                  </a:cubicBezTo>
                  <a:cubicBezTo>
                    <a:pt x="166" y="215"/>
                    <a:pt x="175" y="215"/>
                    <a:pt x="182" y="215"/>
                  </a:cubicBezTo>
                  <a:cubicBezTo>
                    <a:pt x="186" y="216"/>
                    <a:pt x="190" y="216"/>
                    <a:pt x="194" y="217"/>
                  </a:cubicBezTo>
                  <a:cubicBezTo>
                    <a:pt x="202" y="217"/>
                    <a:pt x="210" y="217"/>
                    <a:pt x="213" y="227"/>
                  </a:cubicBezTo>
                  <a:cubicBezTo>
                    <a:pt x="213" y="237"/>
                    <a:pt x="206" y="244"/>
                    <a:pt x="203" y="253"/>
                  </a:cubicBezTo>
                  <a:cubicBezTo>
                    <a:pt x="200" y="259"/>
                    <a:pt x="195" y="264"/>
                    <a:pt x="188" y="266"/>
                  </a:cubicBezTo>
                  <a:cubicBezTo>
                    <a:pt x="175" y="271"/>
                    <a:pt x="152" y="250"/>
                    <a:pt x="148" y="281"/>
                  </a:cubicBezTo>
                  <a:cubicBezTo>
                    <a:pt x="151" y="289"/>
                    <a:pt x="160" y="290"/>
                    <a:pt x="165" y="296"/>
                  </a:cubicBezTo>
                  <a:cubicBezTo>
                    <a:pt x="174" y="305"/>
                    <a:pt x="167" y="312"/>
                    <a:pt x="162" y="321"/>
                  </a:cubicBezTo>
                  <a:cubicBezTo>
                    <a:pt x="157" y="328"/>
                    <a:pt x="147" y="334"/>
                    <a:pt x="154" y="345"/>
                  </a:cubicBezTo>
                  <a:cubicBezTo>
                    <a:pt x="161" y="350"/>
                    <a:pt x="169" y="355"/>
                    <a:pt x="175" y="361"/>
                  </a:cubicBezTo>
                  <a:cubicBezTo>
                    <a:pt x="196" y="382"/>
                    <a:pt x="197" y="393"/>
                    <a:pt x="179" y="420"/>
                  </a:cubicBezTo>
                  <a:cubicBezTo>
                    <a:pt x="171" y="432"/>
                    <a:pt x="158" y="442"/>
                    <a:pt x="165" y="459"/>
                  </a:cubicBezTo>
                  <a:cubicBezTo>
                    <a:pt x="168" y="466"/>
                    <a:pt x="154" y="477"/>
                    <a:pt x="168" y="479"/>
                  </a:cubicBezTo>
                  <a:cubicBezTo>
                    <a:pt x="182" y="481"/>
                    <a:pt x="182" y="468"/>
                    <a:pt x="183" y="457"/>
                  </a:cubicBezTo>
                  <a:cubicBezTo>
                    <a:pt x="183" y="452"/>
                    <a:pt x="185" y="447"/>
                    <a:pt x="190" y="443"/>
                  </a:cubicBezTo>
                  <a:cubicBezTo>
                    <a:pt x="208" y="434"/>
                    <a:pt x="210" y="407"/>
                    <a:pt x="234" y="403"/>
                  </a:cubicBezTo>
                  <a:cubicBezTo>
                    <a:pt x="243" y="401"/>
                    <a:pt x="244" y="417"/>
                    <a:pt x="254" y="412"/>
                  </a:cubicBezTo>
                  <a:cubicBezTo>
                    <a:pt x="265" y="405"/>
                    <a:pt x="274" y="407"/>
                    <a:pt x="284" y="415"/>
                  </a:cubicBezTo>
                  <a:cubicBezTo>
                    <a:pt x="290" y="421"/>
                    <a:pt x="296" y="431"/>
                    <a:pt x="308" y="424"/>
                  </a:cubicBezTo>
                  <a:cubicBezTo>
                    <a:pt x="315" y="408"/>
                    <a:pt x="303" y="388"/>
                    <a:pt x="316" y="373"/>
                  </a:cubicBezTo>
                  <a:cubicBezTo>
                    <a:pt x="309" y="347"/>
                    <a:pt x="283" y="335"/>
                    <a:pt x="273" y="311"/>
                  </a:cubicBezTo>
                  <a:cubicBezTo>
                    <a:pt x="268" y="299"/>
                    <a:pt x="264" y="287"/>
                    <a:pt x="262" y="274"/>
                  </a:cubicBezTo>
                  <a:cubicBezTo>
                    <a:pt x="261" y="265"/>
                    <a:pt x="260" y="255"/>
                    <a:pt x="267" y="248"/>
                  </a:cubicBezTo>
                  <a:cubicBezTo>
                    <a:pt x="286" y="230"/>
                    <a:pt x="305" y="210"/>
                    <a:pt x="327" y="195"/>
                  </a:cubicBezTo>
                  <a:cubicBezTo>
                    <a:pt x="346" y="181"/>
                    <a:pt x="362" y="192"/>
                    <a:pt x="364" y="219"/>
                  </a:cubicBezTo>
                  <a:cubicBezTo>
                    <a:pt x="367" y="263"/>
                    <a:pt x="371" y="309"/>
                    <a:pt x="366" y="353"/>
                  </a:cubicBezTo>
                  <a:cubicBezTo>
                    <a:pt x="360" y="417"/>
                    <a:pt x="361" y="483"/>
                    <a:pt x="338" y="544"/>
                  </a:cubicBezTo>
                  <a:cubicBezTo>
                    <a:pt x="339" y="545"/>
                    <a:pt x="339" y="545"/>
                    <a:pt x="339" y="545"/>
                  </a:cubicBezTo>
                  <a:cubicBezTo>
                    <a:pt x="332" y="548"/>
                    <a:pt x="329" y="554"/>
                    <a:pt x="325" y="561"/>
                  </a:cubicBezTo>
                  <a:cubicBezTo>
                    <a:pt x="303" y="606"/>
                    <a:pt x="263" y="624"/>
                    <a:pt x="217" y="627"/>
                  </a:cubicBezTo>
                  <a:cubicBezTo>
                    <a:pt x="173" y="630"/>
                    <a:pt x="133" y="637"/>
                    <a:pt x="105" y="677"/>
                  </a:cubicBezTo>
                  <a:cubicBezTo>
                    <a:pt x="89" y="700"/>
                    <a:pt x="63" y="695"/>
                    <a:pt x="39" y="688"/>
                  </a:cubicBezTo>
                  <a:cubicBezTo>
                    <a:pt x="6" y="667"/>
                    <a:pt x="6" y="631"/>
                    <a:pt x="4" y="598"/>
                  </a:cubicBezTo>
                  <a:cubicBezTo>
                    <a:pt x="0" y="531"/>
                    <a:pt x="7" y="464"/>
                    <a:pt x="18" y="398"/>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 name="Freeform 6">
              <a:extLst>
                <a:ext uri="{FF2B5EF4-FFF2-40B4-BE49-F238E27FC236}">
                  <a16:creationId xmlns:a16="http://schemas.microsoft.com/office/drawing/2014/main" id="{B594C970-E87A-24E7-4069-9196F485A296}"/>
                </a:ext>
              </a:extLst>
            </p:cNvPr>
            <p:cNvSpPr/>
            <p:nvPr/>
          </p:nvSpPr>
          <p:spPr bwMode="auto">
            <a:xfrm>
              <a:off x="3814763" y="3009900"/>
              <a:ext cx="1763713" cy="1662113"/>
            </a:xfrm>
            <a:custGeom>
              <a:avLst/>
              <a:gdLst>
                <a:gd name="T0" fmla="*/ 251 w 429"/>
                <a:gd name="T1" fmla="*/ 7 h 404"/>
                <a:gd name="T2" fmla="*/ 385 w 429"/>
                <a:gd name="T3" fmla="*/ 266 h 404"/>
                <a:gd name="T4" fmla="*/ 371 w 429"/>
                <a:gd name="T5" fmla="*/ 299 h 404"/>
                <a:gd name="T6" fmla="*/ 325 w 429"/>
                <a:gd name="T7" fmla="*/ 351 h 404"/>
                <a:gd name="T8" fmla="*/ 281 w 429"/>
                <a:gd name="T9" fmla="*/ 349 h 404"/>
                <a:gd name="T10" fmla="*/ 295 w 429"/>
                <a:gd name="T11" fmla="*/ 326 h 404"/>
                <a:gd name="T12" fmla="*/ 303 w 429"/>
                <a:gd name="T13" fmla="*/ 316 h 404"/>
                <a:gd name="T14" fmla="*/ 277 w 429"/>
                <a:gd name="T15" fmla="*/ 53 h 404"/>
                <a:gd name="T16" fmla="*/ 59 w 429"/>
                <a:gd name="T17" fmla="*/ 137 h 404"/>
                <a:gd name="T18" fmla="*/ 52 w 429"/>
                <a:gd name="T19" fmla="*/ 149 h 404"/>
                <a:gd name="T20" fmla="*/ 52 w 429"/>
                <a:gd name="T21" fmla="*/ 247 h 404"/>
                <a:gd name="T22" fmla="*/ 73 w 429"/>
                <a:gd name="T23" fmla="*/ 287 h 404"/>
                <a:gd name="T24" fmla="*/ 109 w 429"/>
                <a:gd name="T25" fmla="*/ 326 h 404"/>
                <a:gd name="T26" fmla="*/ 143 w 429"/>
                <a:gd name="T27" fmla="*/ 343 h 404"/>
                <a:gd name="T28" fmla="*/ 151 w 429"/>
                <a:gd name="T29" fmla="*/ 346 h 404"/>
                <a:gd name="T30" fmla="*/ 249 w 429"/>
                <a:gd name="T31" fmla="*/ 354 h 404"/>
                <a:gd name="T32" fmla="*/ 300 w 429"/>
                <a:gd name="T33" fmla="*/ 382 h 404"/>
                <a:gd name="T34" fmla="*/ 302 w 429"/>
                <a:gd name="T35" fmla="*/ 391 h 404"/>
                <a:gd name="T36" fmla="*/ 292 w 429"/>
                <a:gd name="T37" fmla="*/ 400 h 404"/>
                <a:gd name="T38" fmla="*/ 176 w 429"/>
                <a:gd name="T39" fmla="*/ 392 h 404"/>
                <a:gd name="T40" fmla="*/ 138 w 429"/>
                <a:gd name="T41" fmla="*/ 385 h 404"/>
                <a:gd name="T42" fmla="*/ 97 w 429"/>
                <a:gd name="T43" fmla="*/ 367 h 404"/>
                <a:gd name="T44" fmla="*/ 12 w 429"/>
                <a:gd name="T45" fmla="*/ 267 h 404"/>
                <a:gd name="T46" fmla="*/ 3 w 429"/>
                <a:gd name="T47" fmla="*/ 220 h 404"/>
                <a:gd name="T48" fmla="*/ 9 w 429"/>
                <a:gd name="T49" fmla="*/ 142 h 404"/>
                <a:gd name="T50" fmla="*/ 29 w 429"/>
                <a:gd name="T51" fmla="*/ 96 h 404"/>
                <a:gd name="T52" fmla="*/ 45 w 429"/>
                <a:gd name="T53" fmla="*/ 69 h 404"/>
                <a:gd name="T54" fmla="*/ 71 w 429"/>
                <a:gd name="T55" fmla="*/ 39 h 404"/>
                <a:gd name="T56" fmla="*/ 104 w 429"/>
                <a:gd name="T57" fmla="*/ 21 h 404"/>
                <a:gd name="T58" fmla="*/ 151 w 429"/>
                <a:gd name="T59" fmla="*/ 0 h 404"/>
                <a:gd name="T60" fmla="*/ 169 w 429"/>
                <a:gd name="T61" fmla="*/ 3 h 404"/>
                <a:gd name="T62" fmla="*/ 251 w 429"/>
                <a:gd name="T63" fmla="*/ 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9" h="403">
                  <a:moveTo>
                    <a:pt x="251" y="7"/>
                  </a:moveTo>
                  <a:cubicBezTo>
                    <a:pt x="367" y="37"/>
                    <a:pt x="429" y="155"/>
                    <a:pt x="385" y="266"/>
                  </a:cubicBezTo>
                  <a:cubicBezTo>
                    <a:pt x="381" y="278"/>
                    <a:pt x="376" y="288"/>
                    <a:pt x="371" y="299"/>
                  </a:cubicBezTo>
                  <a:cubicBezTo>
                    <a:pt x="362" y="323"/>
                    <a:pt x="345" y="339"/>
                    <a:pt x="325" y="351"/>
                  </a:cubicBezTo>
                  <a:cubicBezTo>
                    <a:pt x="310" y="345"/>
                    <a:pt x="296" y="356"/>
                    <a:pt x="281" y="349"/>
                  </a:cubicBezTo>
                  <a:cubicBezTo>
                    <a:pt x="277" y="336"/>
                    <a:pt x="290" y="334"/>
                    <a:pt x="295" y="326"/>
                  </a:cubicBezTo>
                  <a:cubicBezTo>
                    <a:pt x="298" y="323"/>
                    <a:pt x="300" y="320"/>
                    <a:pt x="303" y="316"/>
                  </a:cubicBezTo>
                  <a:cubicBezTo>
                    <a:pt x="390" y="254"/>
                    <a:pt x="386" y="116"/>
                    <a:pt x="277" y="53"/>
                  </a:cubicBezTo>
                  <a:cubicBezTo>
                    <a:pt x="196" y="9"/>
                    <a:pt x="80" y="52"/>
                    <a:pt x="59" y="137"/>
                  </a:cubicBezTo>
                  <a:cubicBezTo>
                    <a:pt x="57" y="141"/>
                    <a:pt x="55" y="145"/>
                    <a:pt x="52" y="149"/>
                  </a:cubicBezTo>
                  <a:cubicBezTo>
                    <a:pt x="33" y="181"/>
                    <a:pt x="43" y="215"/>
                    <a:pt x="52" y="247"/>
                  </a:cubicBezTo>
                  <a:cubicBezTo>
                    <a:pt x="56" y="261"/>
                    <a:pt x="62" y="275"/>
                    <a:pt x="73" y="287"/>
                  </a:cubicBezTo>
                  <a:cubicBezTo>
                    <a:pt x="84" y="301"/>
                    <a:pt x="98" y="313"/>
                    <a:pt x="109" y="326"/>
                  </a:cubicBezTo>
                  <a:cubicBezTo>
                    <a:pt x="117" y="338"/>
                    <a:pt x="131" y="339"/>
                    <a:pt x="143" y="343"/>
                  </a:cubicBezTo>
                  <a:cubicBezTo>
                    <a:pt x="146" y="344"/>
                    <a:pt x="148" y="345"/>
                    <a:pt x="151" y="346"/>
                  </a:cubicBezTo>
                  <a:cubicBezTo>
                    <a:pt x="182" y="365"/>
                    <a:pt x="216" y="355"/>
                    <a:pt x="249" y="354"/>
                  </a:cubicBezTo>
                  <a:cubicBezTo>
                    <a:pt x="266" y="363"/>
                    <a:pt x="283" y="373"/>
                    <a:pt x="300" y="382"/>
                  </a:cubicBezTo>
                  <a:cubicBezTo>
                    <a:pt x="302" y="385"/>
                    <a:pt x="302" y="388"/>
                    <a:pt x="302" y="391"/>
                  </a:cubicBezTo>
                  <a:cubicBezTo>
                    <a:pt x="300" y="396"/>
                    <a:pt x="297" y="399"/>
                    <a:pt x="292" y="400"/>
                  </a:cubicBezTo>
                  <a:cubicBezTo>
                    <a:pt x="255" y="377"/>
                    <a:pt x="214" y="404"/>
                    <a:pt x="176" y="392"/>
                  </a:cubicBezTo>
                  <a:cubicBezTo>
                    <a:pt x="164" y="389"/>
                    <a:pt x="151" y="387"/>
                    <a:pt x="138" y="385"/>
                  </a:cubicBezTo>
                  <a:cubicBezTo>
                    <a:pt x="124" y="381"/>
                    <a:pt x="110" y="375"/>
                    <a:pt x="97" y="367"/>
                  </a:cubicBezTo>
                  <a:cubicBezTo>
                    <a:pt x="57" y="343"/>
                    <a:pt x="34" y="306"/>
                    <a:pt x="12" y="267"/>
                  </a:cubicBezTo>
                  <a:cubicBezTo>
                    <a:pt x="8" y="251"/>
                    <a:pt x="4" y="236"/>
                    <a:pt x="3" y="220"/>
                  </a:cubicBezTo>
                  <a:cubicBezTo>
                    <a:pt x="3" y="194"/>
                    <a:pt x="0" y="167"/>
                    <a:pt x="9" y="142"/>
                  </a:cubicBezTo>
                  <a:cubicBezTo>
                    <a:pt x="13" y="125"/>
                    <a:pt x="19" y="110"/>
                    <a:pt x="29" y="96"/>
                  </a:cubicBezTo>
                  <a:cubicBezTo>
                    <a:pt x="34" y="87"/>
                    <a:pt x="41" y="79"/>
                    <a:pt x="45" y="69"/>
                  </a:cubicBezTo>
                  <a:cubicBezTo>
                    <a:pt x="42" y="48"/>
                    <a:pt x="60" y="47"/>
                    <a:pt x="71" y="39"/>
                  </a:cubicBezTo>
                  <a:cubicBezTo>
                    <a:pt x="81" y="31"/>
                    <a:pt x="92" y="25"/>
                    <a:pt x="104" y="21"/>
                  </a:cubicBezTo>
                  <a:cubicBezTo>
                    <a:pt x="120" y="15"/>
                    <a:pt x="134" y="3"/>
                    <a:pt x="151" y="0"/>
                  </a:cubicBezTo>
                  <a:cubicBezTo>
                    <a:pt x="158" y="0"/>
                    <a:pt x="163" y="2"/>
                    <a:pt x="169" y="3"/>
                  </a:cubicBezTo>
                  <a:cubicBezTo>
                    <a:pt x="197" y="4"/>
                    <a:pt x="224" y="8"/>
                    <a:pt x="251" y="7"/>
                  </a:cubicBezTo>
                  <a:close/>
                </a:path>
              </a:pathLst>
            </a:custGeom>
            <a:solidFill>
              <a:srgbClr val="854F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 name="Freeform 7">
              <a:extLst>
                <a:ext uri="{FF2B5EF4-FFF2-40B4-BE49-F238E27FC236}">
                  <a16:creationId xmlns:a16="http://schemas.microsoft.com/office/drawing/2014/main" id="{1DF751CD-AABC-DA8F-4DC7-FDC0E7451686}"/>
                </a:ext>
              </a:extLst>
            </p:cNvPr>
            <p:cNvSpPr/>
            <p:nvPr/>
          </p:nvSpPr>
          <p:spPr bwMode="auto">
            <a:xfrm>
              <a:off x="2935288" y="1516062"/>
              <a:ext cx="693738" cy="1839913"/>
            </a:xfrm>
            <a:custGeom>
              <a:avLst/>
              <a:gdLst>
                <a:gd name="T0" fmla="*/ 20 w 169"/>
                <a:gd name="T1" fmla="*/ 380 h 447"/>
                <a:gd name="T2" fmla="*/ 51 w 169"/>
                <a:gd name="T3" fmla="*/ 286 h 447"/>
                <a:gd name="T4" fmla="*/ 50 w 169"/>
                <a:gd name="T5" fmla="*/ 91 h 447"/>
                <a:gd name="T6" fmla="*/ 45 w 169"/>
                <a:gd name="T7" fmla="*/ 26 h 447"/>
                <a:gd name="T8" fmla="*/ 78 w 169"/>
                <a:gd name="T9" fmla="*/ 1 h 447"/>
                <a:gd name="T10" fmla="*/ 105 w 169"/>
                <a:gd name="T11" fmla="*/ 26 h 447"/>
                <a:gd name="T12" fmla="*/ 105 w 169"/>
                <a:gd name="T13" fmla="*/ 322 h 447"/>
                <a:gd name="T14" fmla="*/ 152 w 169"/>
                <a:gd name="T15" fmla="*/ 381 h 447"/>
                <a:gd name="T16" fmla="*/ 156 w 169"/>
                <a:gd name="T17" fmla="*/ 406 h 447"/>
                <a:gd name="T18" fmla="*/ 146 w 169"/>
                <a:gd name="T19" fmla="*/ 447 h 447"/>
                <a:gd name="T20" fmla="*/ 19 w 169"/>
                <a:gd name="T21" fmla="*/ 441 h 447"/>
                <a:gd name="T22" fmla="*/ 16 w 169"/>
                <a:gd name="T23" fmla="*/ 439 h 447"/>
                <a:gd name="T24" fmla="*/ 16 w 169"/>
                <a:gd name="T25" fmla="*/ 399 h 447"/>
                <a:gd name="T26" fmla="*/ 20 w 169"/>
                <a:gd name="T27" fmla="*/ 3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9" h="447">
                  <a:moveTo>
                    <a:pt x="20" y="380"/>
                  </a:moveTo>
                  <a:cubicBezTo>
                    <a:pt x="40" y="352"/>
                    <a:pt x="52" y="322"/>
                    <a:pt x="51" y="286"/>
                  </a:cubicBezTo>
                  <a:cubicBezTo>
                    <a:pt x="49" y="221"/>
                    <a:pt x="50" y="156"/>
                    <a:pt x="50" y="91"/>
                  </a:cubicBezTo>
                  <a:cubicBezTo>
                    <a:pt x="49" y="69"/>
                    <a:pt x="46" y="48"/>
                    <a:pt x="45" y="26"/>
                  </a:cubicBezTo>
                  <a:cubicBezTo>
                    <a:pt x="43" y="0"/>
                    <a:pt x="61" y="2"/>
                    <a:pt x="78" y="1"/>
                  </a:cubicBezTo>
                  <a:cubicBezTo>
                    <a:pt x="97" y="0"/>
                    <a:pt x="105" y="5"/>
                    <a:pt x="105" y="26"/>
                  </a:cubicBezTo>
                  <a:cubicBezTo>
                    <a:pt x="104" y="125"/>
                    <a:pt x="104" y="223"/>
                    <a:pt x="105" y="322"/>
                  </a:cubicBezTo>
                  <a:cubicBezTo>
                    <a:pt x="105" y="354"/>
                    <a:pt x="120" y="372"/>
                    <a:pt x="152" y="381"/>
                  </a:cubicBezTo>
                  <a:cubicBezTo>
                    <a:pt x="155" y="389"/>
                    <a:pt x="148" y="397"/>
                    <a:pt x="156" y="406"/>
                  </a:cubicBezTo>
                  <a:cubicBezTo>
                    <a:pt x="169" y="422"/>
                    <a:pt x="164" y="437"/>
                    <a:pt x="146" y="447"/>
                  </a:cubicBezTo>
                  <a:cubicBezTo>
                    <a:pt x="112" y="418"/>
                    <a:pt x="59" y="416"/>
                    <a:pt x="19" y="441"/>
                  </a:cubicBezTo>
                  <a:cubicBezTo>
                    <a:pt x="18" y="440"/>
                    <a:pt x="17" y="439"/>
                    <a:pt x="16" y="439"/>
                  </a:cubicBezTo>
                  <a:cubicBezTo>
                    <a:pt x="4" y="425"/>
                    <a:pt x="0" y="412"/>
                    <a:pt x="16" y="399"/>
                  </a:cubicBezTo>
                  <a:cubicBezTo>
                    <a:pt x="22" y="394"/>
                    <a:pt x="21" y="386"/>
                    <a:pt x="20" y="380"/>
                  </a:cubicBezTo>
                  <a:close/>
                </a:path>
              </a:pathLst>
            </a:custGeom>
            <a:solidFill>
              <a:srgbClr val="F1DB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 name="Freeform 8">
              <a:extLst>
                <a:ext uri="{FF2B5EF4-FFF2-40B4-BE49-F238E27FC236}">
                  <a16:creationId xmlns:a16="http://schemas.microsoft.com/office/drawing/2014/main" id="{A7D771CC-26AB-6066-451D-B6D39682AC73}"/>
                </a:ext>
              </a:extLst>
            </p:cNvPr>
            <p:cNvSpPr/>
            <p:nvPr/>
          </p:nvSpPr>
          <p:spPr bwMode="auto">
            <a:xfrm>
              <a:off x="3527425" y="3305175"/>
              <a:ext cx="1574800" cy="2181225"/>
            </a:xfrm>
            <a:custGeom>
              <a:avLst/>
              <a:gdLst>
                <a:gd name="T0" fmla="*/ 207 w 383"/>
                <a:gd name="T1" fmla="*/ 306 h 530"/>
                <a:gd name="T2" fmla="*/ 320 w 383"/>
                <a:gd name="T3" fmla="*/ 309 h 530"/>
                <a:gd name="T4" fmla="*/ 363 w 383"/>
                <a:gd name="T5" fmla="*/ 324 h 530"/>
                <a:gd name="T6" fmla="*/ 377 w 383"/>
                <a:gd name="T7" fmla="*/ 337 h 530"/>
                <a:gd name="T8" fmla="*/ 382 w 383"/>
                <a:gd name="T9" fmla="*/ 373 h 530"/>
                <a:gd name="T10" fmla="*/ 383 w 383"/>
                <a:gd name="T11" fmla="*/ 377 h 530"/>
                <a:gd name="T12" fmla="*/ 379 w 383"/>
                <a:gd name="T13" fmla="*/ 383 h 530"/>
                <a:gd name="T14" fmla="*/ 370 w 383"/>
                <a:gd name="T15" fmla="*/ 453 h 530"/>
                <a:gd name="T16" fmla="*/ 315 w 383"/>
                <a:gd name="T17" fmla="*/ 525 h 530"/>
                <a:gd name="T18" fmla="*/ 257 w 383"/>
                <a:gd name="T19" fmla="*/ 504 h 530"/>
                <a:gd name="T20" fmla="*/ 167 w 383"/>
                <a:gd name="T21" fmla="*/ 462 h 530"/>
                <a:gd name="T22" fmla="*/ 99 w 383"/>
                <a:gd name="T23" fmla="*/ 450 h 530"/>
                <a:gd name="T24" fmla="*/ 44 w 383"/>
                <a:gd name="T25" fmla="*/ 403 h 530"/>
                <a:gd name="T26" fmla="*/ 1 w 383"/>
                <a:gd name="T27" fmla="*/ 191 h 530"/>
                <a:gd name="T28" fmla="*/ 3 w 383"/>
                <a:gd name="T29" fmla="*/ 35 h 530"/>
                <a:gd name="T30" fmla="*/ 42 w 383"/>
                <a:gd name="T31" fmla="*/ 18 h 530"/>
                <a:gd name="T32" fmla="*/ 85 w 383"/>
                <a:gd name="T33" fmla="*/ 64 h 530"/>
                <a:gd name="T34" fmla="*/ 80 w 383"/>
                <a:gd name="T35" fmla="*/ 150 h 530"/>
                <a:gd name="T36" fmla="*/ 67 w 383"/>
                <a:gd name="T37" fmla="*/ 175 h 530"/>
                <a:gd name="T38" fmla="*/ 42 w 383"/>
                <a:gd name="T39" fmla="*/ 182 h 530"/>
                <a:gd name="T40" fmla="*/ 57 w 383"/>
                <a:gd name="T41" fmla="*/ 148 h 530"/>
                <a:gd name="T42" fmla="*/ 43 w 383"/>
                <a:gd name="T43" fmla="*/ 50 h 530"/>
                <a:gd name="T44" fmla="*/ 24 w 383"/>
                <a:gd name="T45" fmla="*/ 54 h 530"/>
                <a:gd name="T46" fmla="*/ 21 w 383"/>
                <a:gd name="T47" fmla="*/ 208 h 530"/>
                <a:gd name="T48" fmla="*/ 23 w 383"/>
                <a:gd name="T49" fmla="*/ 213 h 530"/>
                <a:gd name="T50" fmla="*/ 24 w 383"/>
                <a:gd name="T51" fmla="*/ 222 h 530"/>
                <a:gd name="T52" fmla="*/ 53 w 383"/>
                <a:gd name="T53" fmla="*/ 376 h 530"/>
                <a:gd name="T54" fmla="*/ 179 w 383"/>
                <a:gd name="T55" fmla="*/ 441 h 530"/>
                <a:gd name="T56" fmla="*/ 262 w 383"/>
                <a:gd name="T57" fmla="*/ 482 h 530"/>
                <a:gd name="T58" fmla="*/ 299 w 383"/>
                <a:gd name="T59" fmla="*/ 503 h 530"/>
                <a:gd name="T60" fmla="*/ 342 w 383"/>
                <a:gd name="T61" fmla="*/ 475 h 530"/>
                <a:gd name="T62" fmla="*/ 355 w 383"/>
                <a:gd name="T63" fmla="*/ 389 h 530"/>
                <a:gd name="T64" fmla="*/ 295 w 383"/>
                <a:gd name="T65" fmla="*/ 332 h 530"/>
                <a:gd name="T66" fmla="*/ 238 w 383"/>
                <a:gd name="T67" fmla="*/ 331 h 530"/>
                <a:gd name="T68" fmla="*/ 194 w 383"/>
                <a:gd name="T69" fmla="*/ 316 h 530"/>
                <a:gd name="T70" fmla="*/ 207 w 383"/>
                <a:gd name="T71" fmla="*/ 306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530">
                  <a:moveTo>
                    <a:pt x="207" y="306"/>
                  </a:moveTo>
                  <a:cubicBezTo>
                    <a:pt x="245" y="313"/>
                    <a:pt x="282" y="322"/>
                    <a:pt x="320" y="309"/>
                  </a:cubicBezTo>
                  <a:cubicBezTo>
                    <a:pt x="339" y="303"/>
                    <a:pt x="347" y="324"/>
                    <a:pt x="363" y="324"/>
                  </a:cubicBezTo>
                  <a:cubicBezTo>
                    <a:pt x="369" y="328"/>
                    <a:pt x="375" y="330"/>
                    <a:pt x="377" y="337"/>
                  </a:cubicBezTo>
                  <a:cubicBezTo>
                    <a:pt x="371" y="350"/>
                    <a:pt x="374" y="362"/>
                    <a:pt x="382" y="373"/>
                  </a:cubicBezTo>
                  <a:cubicBezTo>
                    <a:pt x="382" y="375"/>
                    <a:pt x="383" y="376"/>
                    <a:pt x="383" y="377"/>
                  </a:cubicBezTo>
                  <a:cubicBezTo>
                    <a:pt x="383" y="380"/>
                    <a:pt x="382" y="382"/>
                    <a:pt x="379" y="383"/>
                  </a:cubicBezTo>
                  <a:cubicBezTo>
                    <a:pt x="369" y="406"/>
                    <a:pt x="373" y="430"/>
                    <a:pt x="370" y="453"/>
                  </a:cubicBezTo>
                  <a:cubicBezTo>
                    <a:pt x="363" y="499"/>
                    <a:pt x="350" y="516"/>
                    <a:pt x="315" y="525"/>
                  </a:cubicBezTo>
                  <a:cubicBezTo>
                    <a:pt x="290" y="530"/>
                    <a:pt x="270" y="524"/>
                    <a:pt x="257" y="504"/>
                  </a:cubicBezTo>
                  <a:cubicBezTo>
                    <a:pt x="234" y="472"/>
                    <a:pt x="204" y="461"/>
                    <a:pt x="167" y="462"/>
                  </a:cubicBezTo>
                  <a:cubicBezTo>
                    <a:pt x="144" y="463"/>
                    <a:pt x="121" y="456"/>
                    <a:pt x="99" y="450"/>
                  </a:cubicBezTo>
                  <a:cubicBezTo>
                    <a:pt x="74" y="442"/>
                    <a:pt x="54" y="428"/>
                    <a:pt x="44" y="403"/>
                  </a:cubicBezTo>
                  <a:cubicBezTo>
                    <a:pt x="6" y="337"/>
                    <a:pt x="2" y="264"/>
                    <a:pt x="1" y="191"/>
                  </a:cubicBezTo>
                  <a:cubicBezTo>
                    <a:pt x="0" y="139"/>
                    <a:pt x="2" y="87"/>
                    <a:pt x="3" y="35"/>
                  </a:cubicBezTo>
                  <a:cubicBezTo>
                    <a:pt x="9" y="3"/>
                    <a:pt x="14" y="0"/>
                    <a:pt x="42" y="18"/>
                  </a:cubicBezTo>
                  <a:cubicBezTo>
                    <a:pt x="61" y="29"/>
                    <a:pt x="83" y="38"/>
                    <a:pt x="85" y="64"/>
                  </a:cubicBezTo>
                  <a:cubicBezTo>
                    <a:pt x="83" y="92"/>
                    <a:pt x="82" y="121"/>
                    <a:pt x="80" y="150"/>
                  </a:cubicBezTo>
                  <a:cubicBezTo>
                    <a:pt x="75" y="158"/>
                    <a:pt x="74" y="169"/>
                    <a:pt x="67" y="175"/>
                  </a:cubicBezTo>
                  <a:cubicBezTo>
                    <a:pt x="60" y="181"/>
                    <a:pt x="54" y="193"/>
                    <a:pt x="42" y="182"/>
                  </a:cubicBezTo>
                  <a:cubicBezTo>
                    <a:pt x="40" y="168"/>
                    <a:pt x="50" y="158"/>
                    <a:pt x="57" y="148"/>
                  </a:cubicBezTo>
                  <a:cubicBezTo>
                    <a:pt x="76" y="116"/>
                    <a:pt x="69" y="70"/>
                    <a:pt x="43" y="50"/>
                  </a:cubicBezTo>
                  <a:cubicBezTo>
                    <a:pt x="35" y="44"/>
                    <a:pt x="24" y="39"/>
                    <a:pt x="24" y="54"/>
                  </a:cubicBezTo>
                  <a:cubicBezTo>
                    <a:pt x="22" y="105"/>
                    <a:pt x="8" y="156"/>
                    <a:pt x="21" y="208"/>
                  </a:cubicBezTo>
                  <a:cubicBezTo>
                    <a:pt x="22" y="209"/>
                    <a:pt x="23" y="211"/>
                    <a:pt x="23" y="213"/>
                  </a:cubicBezTo>
                  <a:cubicBezTo>
                    <a:pt x="24" y="216"/>
                    <a:pt x="24" y="219"/>
                    <a:pt x="24" y="222"/>
                  </a:cubicBezTo>
                  <a:cubicBezTo>
                    <a:pt x="21" y="276"/>
                    <a:pt x="27" y="327"/>
                    <a:pt x="53" y="376"/>
                  </a:cubicBezTo>
                  <a:cubicBezTo>
                    <a:pt x="81" y="427"/>
                    <a:pt x="128" y="445"/>
                    <a:pt x="179" y="441"/>
                  </a:cubicBezTo>
                  <a:cubicBezTo>
                    <a:pt x="219" y="438"/>
                    <a:pt x="240" y="458"/>
                    <a:pt x="262" y="482"/>
                  </a:cubicBezTo>
                  <a:cubicBezTo>
                    <a:pt x="273" y="493"/>
                    <a:pt x="282" y="503"/>
                    <a:pt x="299" y="503"/>
                  </a:cubicBezTo>
                  <a:cubicBezTo>
                    <a:pt x="321" y="503"/>
                    <a:pt x="334" y="497"/>
                    <a:pt x="342" y="475"/>
                  </a:cubicBezTo>
                  <a:cubicBezTo>
                    <a:pt x="352" y="447"/>
                    <a:pt x="357" y="419"/>
                    <a:pt x="355" y="389"/>
                  </a:cubicBezTo>
                  <a:cubicBezTo>
                    <a:pt x="352" y="349"/>
                    <a:pt x="335" y="332"/>
                    <a:pt x="295" y="332"/>
                  </a:cubicBezTo>
                  <a:cubicBezTo>
                    <a:pt x="276" y="332"/>
                    <a:pt x="257" y="333"/>
                    <a:pt x="238" y="331"/>
                  </a:cubicBezTo>
                  <a:cubicBezTo>
                    <a:pt x="222" y="330"/>
                    <a:pt x="205" y="330"/>
                    <a:pt x="194" y="316"/>
                  </a:cubicBezTo>
                  <a:cubicBezTo>
                    <a:pt x="193" y="306"/>
                    <a:pt x="203" y="309"/>
                    <a:pt x="207" y="306"/>
                  </a:cubicBezTo>
                  <a:close/>
                </a:path>
              </a:pathLst>
            </a:custGeom>
            <a:solidFill>
              <a:srgbClr val="CB6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9" name="Freeform 9">
              <a:extLst>
                <a:ext uri="{FF2B5EF4-FFF2-40B4-BE49-F238E27FC236}">
                  <a16:creationId xmlns:a16="http://schemas.microsoft.com/office/drawing/2014/main" id="{C4F8CF2F-B840-DBFC-1C3C-55F9E0E18B76}"/>
                </a:ext>
              </a:extLst>
            </p:cNvPr>
            <p:cNvSpPr/>
            <p:nvPr/>
          </p:nvSpPr>
          <p:spPr bwMode="auto">
            <a:xfrm>
              <a:off x="2527300" y="3289300"/>
              <a:ext cx="527050" cy="1546225"/>
            </a:xfrm>
            <a:custGeom>
              <a:avLst/>
              <a:gdLst>
                <a:gd name="T0" fmla="*/ 90 w 128"/>
                <a:gd name="T1" fmla="*/ 376 h 376"/>
                <a:gd name="T2" fmla="*/ 110 w 128"/>
                <a:gd name="T3" fmla="*/ 221 h 376"/>
                <a:gd name="T4" fmla="*/ 112 w 128"/>
                <a:gd name="T5" fmla="*/ 53 h 376"/>
                <a:gd name="T6" fmla="*/ 99 w 128"/>
                <a:gd name="T7" fmla="*/ 28 h 376"/>
                <a:gd name="T8" fmla="*/ 71 w 128"/>
                <a:gd name="T9" fmla="*/ 42 h 376"/>
                <a:gd name="T10" fmla="*/ 31 w 128"/>
                <a:gd name="T11" fmla="*/ 78 h 376"/>
                <a:gd name="T12" fmla="*/ 22 w 128"/>
                <a:gd name="T13" fmla="*/ 105 h 376"/>
                <a:gd name="T14" fmla="*/ 35 w 128"/>
                <a:gd name="T15" fmla="*/ 147 h 376"/>
                <a:gd name="T16" fmla="*/ 26 w 128"/>
                <a:gd name="T17" fmla="*/ 150 h 376"/>
                <a:gd name="T18" fmla="*/ 1 w 128"/>
                <a:gd name="T19" fmla="*/ 88 h 376"/>
                <a:gd name="T20" fmla="*/ 91 w 128"/>
                <a:gd name="T21" fmla="*/ 8 h 376"/>
                <a:gd name="T22" fmla="*/ 118 w 128"/>
                <a:gd name="T23" fmla="*/ 10 h 376"/>
                <a:gd name="T24" fmla="*/ 118 w 128"/>
                <a:gd name="T25" fmla="*/ 10 h 376"/>
                <a:gd name="T26" fmla="*/ 113 w 128"/>
                <a:gd name="T27" fmla="*/ 307 h 376"/>
                <a:gd name="T28" fmla="*/ 90 w 128"/>
                <a:gd name="T29" fmla="*/ 37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376">
                  <a:moveTo>
                    <a:pt x="90" y="376"/>
                  </a:moveTo>
                  <a:cubicBezTo>
                    <a:pt x="96" y="325"/>
                    <a:pt x="103" y="273"/>
                    <a:pt x="110" y="221"/>
                  </a:cubicBezTo>
                  <a:cubicBezTo>
                    <a:pt x="117" y="165"/>
                    <a:pt x="112" y="109"/>
                    <a:pt x="112" y="53"/>
                  </a:cubicBezTo>
                  <a:cubicBezTo>
                    <a:pt x="112" y="45"/>
                    <a:pt x="110" y="32"/>
                    <a:pt x="99" y="28"/>
                  </a:cubicBezTo>
                  <a:cubicBezTo>
                    <a:pt x="86" y="24"/>
                    <a:pt x="78" y="34"/>
                    <a:pt x="71" y="42"/>
                  </a:cubicBezTo>
                  <a:cubicBezTo>
                    <a:pt x="59" y="56"/>
                    <a:pt x="48" y="69"/>
                    <a:pt x="31" y="78"/>
                  </a:cubicBezTo>
                  <a:cubicBezTo>
                    <a:pt x="21" y="83"/>
                    <a:pt x="16" y="92"/>
                    <a:pt x="22" y="105"/>
                  </a:cubicBezTo>
                  <a:cubicBezTo>
                    <a:pt x="27" y="118"/>
                    <a:pt x="31" y="133"/>
                    <a:pt x="35" y="147"/>
                  </a:cubicBezTo>
                  <a:cubicBezTo>
                    <a:pt x="32" y="150"/>
                    <a:pt x="29" y="151"/>
                    <a:pt x="26" y="150"/>
                  </a:cubicBezTo>
                  <a:cubicBezTo>
                    <a:pt x="6" y="134"/>
                    <a:pt x="0" y="113"/>
                    <a:pt x="1" y="88"/>
                  </a:cubicBezTo>
                  <a:cubicBezTo>
                    <a:pt x="20" y="49"/>
                    <a:pt x="52" y="26"/>
                    <a:pt x="91" y="8"/>
                  </a:cubicBezTo>
                  <a:cubicBezTo>
                    <a:pt x="99" y="4"/>
                    <a:pt x="109" y="0"/>
                    <a:pt x="118" y="10"/>
                  </a:cubicBezTo>
                  <a:cubicBezTo>
                    <a:pt x="118" y="10"/>
                    <a:pt x="118" y="10"/>
                    <a:pt x="118" y="10"/>
                  </a:cubicBezTo>
                  <a:cubicBezTo>
                    <a:pt x="124" y="109"/>
                    <a:pt x="128" y="208"/>
                    <a:pt x="113" y="307"/>
                  </a:cubicBezTo>
                  <a:cubicBezTo>
                    <a:pt x="109" y="332"/>
                    <a:pt x="105" y="356"/>
                    <a:pt x="90" y="376"/>
                  </a:cubicBezTo>
                  <a:close/>
                </a:path>
              </a:pathLst>
            </a:custGeom>
            <a:solidFill>
              <a:srgbClr val="D461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0" name="Freeform 10">
              <a:extLst>
                <a:ext uri="{FF2B5EF4-FFF2-40B4-BE49-F238E27FC236}">
                  <a16:creationId xmlns:a16="http://schemas.microsoft.com/office/drawing/2014/main" id="{8B6CF024-36CF-5568-D710-EEB54C64ED64}"/>
                </a:ext>
              </a:extLst>
            </p:cNvPr>
            <p:cNvSpPr/>
            <p:nvPr/>
          </p:nvSpPr>
          <p:spPr bwMode="auto">
            <a:xfrm>
              <a:off x="5043488" y="4675188"/>
              <a:ext cx="542925" cy="881063"/>
            </a:xfrm>
            <a:custGeom>
              <a:avLst/>
              <a:gdLst>
                <a:gd name="T0" fmla="*/ 83 w 132"/>
                <a:gd name="T1" fmla="*/ 190 h 214"/>
                <a:gd name="T2" fmla="*/ 73 w 132"/>
                <a:gd name="T3" fmla="*/ 171 h 214"/>
                <a:gd name="T4" fmla="*/ 29 w 132"/>
                <a:gd name="T5" fmla="*/ 81 h 214"/>
                <a:gd name="T6" fmla="*/ 11 w 132"/>
                <a:gd name="T7" fmla="*/ 46 h 214"/>
                <a:gd name="T8" fmla="*/ 11 w 132"/>
                <a:gd name="T9" fmla="*/ 46 h 214"/>
                <a:gd name="T10" fmla="*/ 5 w 132"/>
                <a:gd name="T11" fmla="*/ 18 h 214"/>
                <a:gd name="T12" fmla="*/ 24 w 132"/>
                <a:gd name="T13" fmla="*/ 1 h 214"/>
                <a:gd name="T14" fmla="*/ 50 w 132"/>
                <a:gd name="T15" fmla="*/ 21 h 214"/>
                <a:gd name="T16" fmla="*/ 101 w 132"/>
                <a:gd name="T17" fmla="*/ 131 h 214"/>
                <a:gd name="T18" fmla="*/ 120 w 132"/>
                <a:gd name="T19" fmla="*/ 165 h 214"/>
                <a:gd name="T20" fmla="*/ 118 w 132"/>
                <a:gd name="T21" fmla="*/ 203 h 214"/>
                <a:gd name="T22" fmla="*/ 83 w 132"/>
                <a:gd name="T23" fmla="*/ 19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214">
                  <a:moveTo>
                    <a:pt x="83" y="190"/>
                  </a:moveTo>
                  <a:cubicBezTo>
                    <a:pt x="80" y="184"/>
                    <a:pt x="76" y="178"/>
                    <a:pt x="73" y="171"/>
                  </a:cubicBezTo>
                  <a:cubicBezTo>
                    <a:pt x="70" y="136"/>
                    <a:pt x="43" y="112"/>
                    <a:pt x="29" y="81"/>
                  </a:cubicBezTo>
                  <a:cubicBezTo>
                    <a:pt x="24" y="69"/>
                    <a:pt x="21" y="56"/>
                    <a:pt x="11" y="46"/>
                  </a:cubicBezTo>
                  <a:cubicBezTo>
                    <a:pt x="11" y="46"/>
                    <a:pt x="11" y="46"/>
                    <a:pt x="11" y="46"/>
                  </a:cubicBezTo>
                  <a:cubicBezTo>
                    <a:pt x="9" y="37"/>
                    <a:pt x="0" y="29"/>
                    <a:pt x="5" y="18"/>
                  </a:cubicBezTo>
                  <a:cubicBezTo>
                    <a:pt x="8" y="10"/>
                    <a:pt x="14" y="3"/>
                    <a:pt x="24" y="1"/>
                  </a:cubicBezTo>
                  <a:cubicBezTo>
                    <a:pt x="38" y="0"/>
                    <a:pt x="43" y="12"/>
                    <a:pt x="50" y="21"/>
                  </a:cubicBezTo>
                  <a:cubicBezTo>
                    <a:pt x="60" y="61"/>
                    <a:pt x="84" y="94"/>
                    <a:pt x="101" y="131"/>
                  </a:cubicBezTo>
                  <a:cubicBezTo>
                    <a:pt x="106" y="143"/>
                    <a:pt x="115" y="153"/>
                    <a:pt x="120" y="165"/>
                  </a:cubicBezTo>
                  <a:cubicBezTo>
                    <a:pt x="124" y="178"/>
                    <a:pt x="132" y="193"/>
                    <a:pt x="118" y="203"/>
                  </a:cubicBezTo>
                  <a:cubicBezTo>
                    <a:pt x="102" y="214"/>
                    <a:pt x="93" y="199"/>
                    <a:pt x="83" y="190"/>
                  </a:cubicBezTo>
                  <a:close/>
                </a:path>
              </a:pathLst>
            </a:custGeom>
            <a:solidFill>
              <a:srgbClr val="3F2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1" name="Freeform 11">
              <a:extLst>
                <a:ext uri="{FF2B5EF4-FFF2-40B4-BE49-F238E27FC236}">
                  <a16:creationId xmlns:a16="http://schemas.microsoft.com/office/drawing/2014/main" id="{B1B015AD-DD34-296D-9C87-C3DF51FD0E70}"/>
                </a:ext>
              </a:extLst>
            </p:cNvPr>
            <p:cNvSpPr/>
            <p:nvPr/>
          </p:nvSpPr>
          <p:spPr bwMode="auto">
            <a:xfrm>
              <a:off x="3486150" y="3079750"/>
              <a:ext cx="463550" cy="488950"/>
            </a:xfrm>
            <a:custGeom>
              <a:avLst/>
              <a:gdLst>
                <a:gd name="T0" fmla="*/ 95 w 113"/>
                <a:gd name="T1" fmla="*/ 119 h 119"/>
                <a:gd name="T2" fmla="*/ 46 w 113"/>
                <a:gd name="T3" fmla="*/ 76 h 119"/>
                <a:gd name="T4" fmla="*/ 13 w 113"/>
                <a:gd name="T5" fmla="*/ 90 h 119"/>
                <a:gd name="T6" fmla="*/ 12 w 113"/>
                <a:gd name="T7" fmla="*/ 67 h 119"/>
                <a:gd name="T8" fmla="*/ 9 w 113"/>
                <a:gd name="T9" fmla="*/ 24 h 119"/>
                <a:gd name="T10" fmla="*/ 18 w 113"/>
                <a:gd name="T11" fmla="*/ 1 h 119"/>
                <a:gd name="T12" fmla="*/ 24 w 113"/>
                <a:gd name="T13" fmla="*/ 0 h 119"/>
                <a:gd name="T14" fmla="*/ 39 w 113"/>
                <a:gd name="T15" fmla="*/ 12 h 119"/>
                <a:gd name="T16" fmla="*/ 45 w 113"/>
                <a:gd name="T17" fmla="*/ 17 h 119"/>
                <a:gd name="T18" fmla="*/ 68 w 113"/>
                <a:gd name="T19" fmla="*/ 31 h 119"/>
                <a:gd name="T20" fmla="*/ 82 w 113"/>
                <a:gd name="T21" fmla="*/ 39 h 119"/>
                <a:gd name="T22" fmla="*/ 103 w 113"/>
                <a:gd name="T23" fmla="*/ 62 h 119"/>
                <a:gd name="T24" fmla="*/ 113 w 113"/>
                <a:gd name="T25" fmla="*/ 79 h 119"/>
                <a:gd name="T26" fmla="*/ 95 w 113"/>
                <a:gd name="T2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9">
                  <a:moveTo>
                    <a:pt x="95" y="119"/>
                  </a:moveTo>
                  <a:cubicBezTo>
                    <a:pt x="82" y="101"/>
                    <a:pt x="64" y="89"/>
                    <a:pt x="46" y="76"/>
                  </a:cubicBezTo>
                  <a:cubicBezTo>
                    <a:pt x="25" y="62"/>
                    <a:pt x="17" y="69"/>
                    <a:pt x="13" y="90"/>
                  </a:cubicBezTo>
                  <a:cubicBezTo>
                    <a:pt x="13" y="82"/>
                    <a:pt x="12" y="75"/>
                    <a:pt x="12" y="67"/>
                  </a:cubicBezTo>
                  <a:cubicBezTo>
                    <a:pt x="18" y="52"/>
                    <a:pt x="34" y="39"/>
                    <a:pt x="9" y="24"/>
                  </a:cubicBezTo>
                  <a:cubicBezTo>
                    <a:pt x="0" y="19"/>
                    <a:pt x="11" y="8"/>
                    <a:pt x="18" y="1"/>
                  </a:cubicBezTo>
                  <a:cubicBezTo>
                    <a:pt x="20" y="0"/>
                    <a:pt x="22" y="0"/>
                    <a:pt x="24" y="0"/>
                  </a:cubicBezTo>
                  <a:cubicBezTo>
                    <a:pt x="30" y="2"/>
                    <a:pt x="33" y="9"/>
                    <a:pt x="39" y="12"/>
                  </a:cubicBezTo>
                  <a:cubicBezTo>
                    <a:pt x="41" y="14"/>
                    <a:pt x="43" y="15"/>
                    <a:pt x="45" y="17"/>
                  </a:cubicBezTo>
                  <a:cubicBezTo>
                    <a:pt x="52" y="23"/>
                    <a:pt x="59" y="28"/>
                    <a:pt x="68" y="31"/>
                  </a:cubicBezTo>
                  <a:cubicBezTo>
                    <a:pt x="73" y="33"/>
                    <a:pt x="78" y="35"/>
                    <a:pt x="82" y="39"/>
                  </a:cubicBezTo>
                  <a:cubicBezTo>
                    <a:pt x="89" y="46"/>
                    <a:pt x="95" y="55"/>
                    <a:pt x="103" y="62"/>
                  </a:cubicBezTo>
                  <a:cubicBezTo>
                    <a:pt x="108" y="67"/>
                    <a:pt x="113" y="71"/>
                    <a:pt x="113" y="79"/>
                  </a:cubicBezTo>
                  <a:cubicBezTo>
                    <a:pt x="107" y="92"/>
                    <a:pt x="101" y="105"/>
                    <a:pt x="95" y="119"/>
                  </a:cubicBezTo>
                  <a:close/>
                </a:path>
              </a:pathLst>
            </a:custGeom>
            <a:solidFill>
              <a:srgbClr val="F7D5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2" name="Freeform 12">
              <a:extLst>
                <a:ext uri="{FF2B5EF4-FFF2-40B4-BE49-F238E27FC236}">
                  <a16:creationId xmlns:a16="http://schemas.microsoft.com/office/drawing/2014/main" id="{A3065972-8BCF-670F-AA9B-FDFAB0224822}"/>
                </a:ext>
              </a:extLst>
            </p:cNvPr>
            <p:cNvSpPr/>
            <p:nvPr/>
          </p:nvSpPr>
          <p:spPr bwMode="auto">
            <a:xfrm>
              <a:off x="1870075" y="2578100"/>
              <a:ext cx="1117600" cy="868363"/>
            </a:xfrm>
            <a:custGeom>
              <a:avLst/>
              <a:gdLst>
                <a:gd name="T0" fmla="*/ 100 w 272"/>
                <a:gd name="T1" fmla="*/ 64 h 211"/>
                <a:gd name="T2" fmla="*/ 173 w 272"/>
                <a:gd name="T3" fmla="*/ 13 h 211"/>
                <a:gd name="T4" fmla="*/ 247 w 272"/>
                <a:gd name="T5" fmla="*/ 44 h 211"/>
                <a:gd name="T6" fmla="*/ 268 w 272"/>
                <a:gd name="T7" fmla="*/ 116 h 211"/>
                <a:gd name="T8" fmla="*/ 239 w 272"/>
                <a:gd name="T9" fmla="*/ 144 h 211"/>
                <a:gd name="T10" fmla="*/ 231 w 272"/>
                <a:gd name="T11" fmla="*/ 128 h 211"/>
                <a:gd name="T12" fmla="*/ 255 w 272"/>
                <a:gd name="T13" fmla="*/ 94 h 211"/>
                <a:gd name="T14" fmla="*/ 231 w 272"/>
                <a:gd name="T15" fmla="*/ 39 h 211"/>
                <a:gd name="T16" fmla="*/ 164 w 272"/>
                <a:gd name="T17" fmla="*/ 29 h 211"/>
                <a:gd name="T18" fmla="*/ 27 w 272"/>
                <a:gd name="T19" fmla="*/ 181 h 211"/>
                <a:gd name="T20" fmla="*/ 0 w 272"/>
                <a:gd name="T21" fmla="*/ 211 h 211"/>
                <a:gd name="T22" fmla="*/ 57 w 272"/>
                <a:gd name="T23" fmla="*/ 116 h 211"/>
                <a:gd name="T24" fmla="*/ 98 w 272"/>
                <a:gd name="T25" fmla="*/ 68 h 211"/>
                <a:gd name="T26" fmla="*/ 100 w 272"/>
                <a:gd name="T27" fmla="*/ 6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2" h="211">
                  <a:moveTo>
                    <a:pt x="100" y="64"/>
                  </a:moveTo>
                  <a:cubicBezTo>
                    <a:pt x="125" y="47"/>
                    <a:pt x="144" y="24"/>
                    <a:pt x="173" y="13"/>
                  </a:cubicBezTo>
                  <a:cubicBezTo>
                    <a:pt x="211" y="0"/>
                    <a:pt x="231" y="8"/>
                    <a:pt x="247" y="44"/>
                  </a:cubicBezTo>
                  <a:cubicBezTo>
                    <a:pt x="258" y="67"/>
                    <a:pt x="263" y="91"/>
                    <a:pt x="268" y="116"/>
                  </a:cubicBezTo>
                  <a:cubicBezTo>
                    <a:pt x="272" y="139"/>
                    <a:pt x="259" y="145"/>
                    <a:pt x="239" y="144"/>
                  </a:cubicBezTo>
                  <a:cubicBezTo>
                    <a:pt x="233" y="141"/>
                    <a:pt x="229" y="136"/>
                    <a:pt x="231" y="128"/>
                  </a:cubicBezTo>
                  <a:cubicBezTo>
                    <a:pt x="255" y="127"/>
                    <a:pt x="264" y="117"/>
                    <a:pt x="255" y="94"/>
                  </a:cubicBezTo>
                  <a:cubicBezTo>
                    <a:pt x="247" y="75"/>
                    <a:pt x="245" y="55"/>
                    <a:pt x="231" y="39"/>
                  </a:cubicBezTo>
                  <a:cubicBezTo>
                    <a:pt x="211" y="17"/>
                    <a:pt x="189" y="13"/>
                    <a:pt x="164" y="29"/>
                  </a:cubicBezTo>
                  <a:cubicBezTo>
                    <a:pt x="104" y="67"/>
                    <a:pt x="64" y="122"/>
                    <a:pt x="27" y="181"/>
                  </a:cubicBezTo>
                  <a:cubicBezTo>
                    <a:pt x="20" y="192"/>
                    <a:pt x="16" y="207"/>
                    <a:pt x="0" y="211"/>
                  </a:cubicBezTo>
                  <a:cubicBezTo>
                    <a:pt x="12" y="175"/>
                    <a:pt x="38" y="148"/>
                    <a:pt x="57" y="116"/>
                  </a:cubicBezTo>
                  <a:cubicBezTo>
                    <a:pt x="70" y="99"/>
                    <a:pt x="79" y="79"/>
                    <a:pt x="98" y="68"/>
                  </a:cubicBezTo>
                  <a:cubicBezTo>
                    <a:pt x="99" y="67"/>
                    <a:pt x="100" y="66"/>
                    <a:pt x="100" y="64"/>
                  </a:cubicBezTo>
                  <a:close/>
                </a:path>
              </a:pathLst>
            </a:custGeom>
            <a:solidFill>
              <a:srgbClr val="C86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3" name="Freeform 13">
              <a:extLst>
                <a:ext uri="{FF2B5EF4-FFF2-40B4-BE49-F238E27FC236}">
                  <a16:creationId xmlns:a16="http://schemas.microsoft.com/office/drawing/2014/main" id="{C414779D-73DB-2546-9EB8-FEE6D5D8B5DB}"/>
                </a:ext>
              </a:extLst>
            </p:cNvPr>
            <p:cNvSpPr/>
            <p:nvPr/>
          </p:nvSpPr>
          <p:spPr bwMode="auto">
            <a:xfrm>
              <a:off x="5233988" y="4752975"/>
              <a:ext cx="406400" cy="842963"/>
            </a:xfrm>
            <a:custGeom>
              <a:avLst/>
              <a:gdLst>
                <a:gd name="T0" fmla="*/ 37 w 99"/>
                <a:gd name="T1" fmla="*/ 171 h 205"/>
                <a:gd name="T2" fmla="*/ 55 w 99"/>
                <a:gd name="T3" fmla="*/ 181 h 205"/>
                <a:gd name="T4" fmla="*/ 72 w 99"/>
                <a:gd name="T5" fmla="*/ 167 h 205"/>
                <a:gd name="T6" fmla="*/ 62 w 99"/>
                <a:gd name="T7" fmla="*/ 136 h 205"/>
                <a:gd name="T8" fmla="*/ 11 w 99"/>
                <a:gd name="T9" fmla="*/ 45 h 205"/>
                <a:gd name="T10" fmla="*/ 2 w 99"/>
                <a:gd name="T11" fmla="*/ 2 h 205"/>
                <a:gd name="T12" fmla="*/ 7 w 99"/>
                <a:gd name="T13" fmla="*/ 2 h 205"/>
                <a:gd name="T14" fmla="*/ 88 w 99"/>
                <a:gd name="T15" fmla="*/ 158 h 205"/>
                <a:gd name="T16" fmla="*/ 82 w 99"/>
                <a:gd name="T17" fmla="*/ 197 h 205"/>
                <a:gd name="T18" fmla="*/ 50 w 99"/>
                <a:gd name="T19" fmla="*/ 194 h 205"/>
                <a:gd name="T20" fmla="*/ 37 w 99"/>
                <a:gd name="T21" fmla="*/ 1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205">
                  <a:moveTo>
                    <a:pt x="37" y="171"/>
                  </a:moveTo>
                  <a:cubicBezTo>
                    <a:pt x="43" y="174"/>
                    <a:pt x="49" y="179"/>
                    <a:pt x="55" y="181"/>
                  </a:cubicBezTo>
                  <a:cubicBezTo>
                    <a:pt x="66" y="184"/>
                    <a:pt x="76" y="183"/>
                    <a:pt x="72" y="167"/>
                  </a:cubicBezTo>
                  <a:cubicBezTo>
                    <a:pt x="70" y="156"/>
                    <a:pt x="69" y="142"/>
                    <a:pt x="62" y="136"/>
                  </a:cubicBezTo>
                  <a:cubicBezTo>
                    <a:pt x="35" y="111"/>
                    <a:pt x="34" y="72"/>
                    <a:pt x="11" y="45"/>
                  </a:cubicBezTo>
                  <a:cubicBezTo>
                    <a:pt x="0" y="32"/>
                    <a:pt x="3" y="17"/>
                    <a:pt x="2" y="2"/>
                  </a:cubicBezTo>
                  <a:cubicBezTo>
                    <a:pt x="3" y="0"/>
                    <a:pt x="5" y="0"/>
                    <a:pt x="7" y="2"/>
                  </a:cubicBezTo>
                  <a:cubicBezTo>
                    <a:pt x="34" y="54"/>
                    <a:pt x="61" y="106"/>
                    <a:pt x="88" y="158"/>
                  </a:cubicBezTo>
                  <a:cubicBezTo>
                    <a:pt x="95" y="172"/>
                    <a:pt x="99" y="187"/>
                    <a:pt x="82" y="197"/>
                  </a:cubicBezTo>
                  <a:cubicBezTo>
                    <a:pt x="71" y="205"/>
                    <a:pt x="59" y="204"/>
                    <a:pt x="50" y="194"/>
                  </a:cubicBezTo>
                  <a:cubicBezTo>
                    <a:pt x="44" y="188"/>
                    <a:pt x="41" y="179"/>
                    <a:pt x="37" y="171"/>
                  </a:cubicBezTo>
                  <a:close/>
                </a:path>
              </a:pathLst>
            </a:custGeom>
            <a:solidFill>
              <a:srgbClr val="3C2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4" name="Freeform 14">
              <a:extLst>
                <a:ext uri="{FF2B5EF4-FFF2-40B4-BE49-F238E27FC236}">
                  <a16:creationId xmlns:a16="http://schemas.microsoft.com/office/drawing/2014/main" id="{ECD5B430-5E8C-E212-4A39-970C1A5C9C79}"/>
                </a:ext>
              </a:extLst>
            </p:cNvPr>
            <p:cNvSpPr/>
            <p:nvPr/>
          </p:nvSpPr>
          <p:spPr bwMode="auto">
            <a:xfrm>
              <a:off x="1671638" y="4835525"/>
              <a:ext cx="1230313" cy="661988"/>
            </a:xfrm>
            <a:custGeom>
              <a:avLst/>
              <a:gdLst>
                <a:gd name="T0" fmla="*/ 3 w 299"/>
                <a:gd name="T1" fmla="*/ 143 h 161"/>
                <a:gd name="T2" fmla="*/ 80 w 299"/>
                <a:gd name="T3" fmla="*/ 111 h 161"/>
                <a:gd name="T4" fmla="*/ 166 w 299"/>
                <a:gd name="T5" fmla="*/ 79 h 161"/>
                <a:gd name="T6" fmla="*/ 284 w 299"/>
                <a:gd name="T7" fmla="*/ 9 h 161"/>
                <a:gd name="T8" fmla="*/ 299 w 299"/>
                <a:gd name="T9" fmla="*/ 1 h 161"/>
                <a:gd name="T10" fmla="*/ 175 w 299"/>
                <a:gd name="T11" fmla="*/ 89 h 161"/>
                <a:gd name="T12" fmla="*/ 69 w 299"/>
                <a:gd name="T13" fmla="*/ 138 h 161"/>
                <a:gd name="T14" fmla="*/ 3 w 299"/>
                <a:gd name="T15" fmla="*/ 149 h 161"/>
                <a:gd name="T16" fmla="*/ 1 w 299"/>
                <a:gd name="T17" fmla="*/ 145 h 161"/>
                <a:gd name="T18" fmla="*/ 3 w 299"/>
                <a:gd name="T19" fmla="*/ 14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161">
                  <a:moveTo>
                    <a:pt x="3" y="143"/>
                  </a:moveTo>
                  <a:cubicBezTo>
                    <a:pt x="35" y="149"/>
                    <a:pt x="61" y="140"/>
                    <a:pt x="80" y="111"/>
                  </a:cubicBezTo>
                  <a:cubicBezTo>
                    <a:pt x="100" y="79"/>
                    <a:pt x="135" y="82"/>
                    <a:pt x="166" y="79"/>
                  </a:cubicBezTo>
                  <a:cubicBezTo>
                    <a:pt x="217" y="74"/>
                    <a:pt x="260" y="58"/>
                    <a:pt x="284" y="9"/>
                  </a:cubicBezTo>
                  <a:cubicBezTo>
                    <a:pt x="287" y="3"/>
                    <a:pt x="292" y="0"/>
                    <a:pt x="299" y="1"/>
                  </a:cubicBezTo>
                  <a:cubicBezTo>
                    <a:pt x="279" y="59"/>
                    <a:pt x="234" y="86"/>
                    <a:pt x="175" y="89"/>
                  </a:cubicBezTo>
                  <a:cubicBezTo>
                    <a:pt x="132" y="92"/>
                    <a:pt x="96" y="99"/>
                    <a:pt x="69" y="138"/>
                  </a:cubicBezTo>
                  <a:cubicBezTo>
                    <a:pt x="53" y="161"/>
                    <a:pt x="27" y="157"/>
                    <a:pt x="3" y="149"/>
                  </a:cubicBezTo>
                  <a:cubicBezTo>
                    <a:pt x="1" y="148"/>
                    <a:pt x="0" y="147"/>
                    <a:pt x="1" y="145"/>
                  </a:cubicBezTo>
                  <a:cubicBezTo>
                    <a:pt x="1" y="144"/>
                    <a:pt x="2" y="143"/>
                    <a:pt x="3" y="143"/>
                  </a:cubicBezTo>
                  <a:close/>
                </a:path>
              </a:pathLst>
            </a:custGeom>
            <a:solidFill>
              <a:srgbClr val="BF62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15" name="Freeform 15">
              <a:extLst>
                <a:ext uri="{FF2B5EF4-FFF2-40B4-BE49-F238E27FC236}">
                  <a16:creationId xmlns:a16="http://schemas.microsoft.com/office/drawing/2014/main" id="{6F246220-B846-C6DF-4B03-CD50BB6BE9B3}"/>
                </a:ext>
              </a:extLst>
            </p:cNvPr>
            <p:cNvSpPr/>
            <p:nvPr/>
          </p:nvSpPr>
          <p:spPr bwMode="auto">
            <a:xfrm>
              <a:off x="4970463" y="4621213"/>
              <a:ext cx="292100" cy="242888"/>
            </a:xfrm>
            <a:custGeom>
              <a:avLst/>
              <a:gdLst>
                <a:gd name="T0" fmla="*/ 71 w 71"/>
                <a:gd name="T1" fmla="*/ 34 h 59"/>
                <a:gd name="T2" fmla="*/ 66 w 71"/>
                <a:gd name="T3" fmla="*/ 34 h 59"/>
                <a:gd name="T4" fmla="*/ 37 w 71"/>
                <a:gd name="T5" fmla="*/ 22 h 59"/>
                <a:gd name="T6" fmla="*/ 29 w 71"/>
                <a:gd name="T7" fmla="*/ 59 h 59"/>
                <a:gd name="T8" fmla="*/ 23 w 71"/>
                <a:gd name="T9" fmla="*/ 18 h 59"/>
                <a:gd name="T10" fmla="*/ 43 w 71"/>
                <a:gd name="T11" fmla="*/ 6 h 59"/>
                <a:gd name="T12" fmla="*/ 71 w 71"/>
                <a:gd name="T13" fmla="*/ 34 h 59"/>
              </a:gdLst>
              <a:ahLst/>
              <a:cxnLst>
                <a:cxn ang="0">
                  <a:pos x="T0" y="T1"/>
                </a:cxn>
                <a:cxn ang="0">
                  <a:pos x="T2" y="T3"/>
                </a:cxn>
                <a:cxn ang="0">
                  <a:pos x="T4" y="T5"/>
                </a:cxn>
                <a:cxn ang="0">
                  <a:pos x="T6" y="T7"/>
                </a:cxn>
                <a:cxn ang="0">
                  <a:pos x="T8" y="T9"/>
                </a:cxn>
                <a:cxn ang="0">
                  <a:pos x="T10" y="T11"/>
                </a:cxn>
                <a:cxn ang="0">
                  <a:pos x="T12" y="T13"/>
                </a:cxn>
              </a:cxnLst>
              <a:rect l="0" t="0" r="r" b="b"/>
              <a:pathLst>
                <a:path w="71" h="59">
                  <a:moveTo>
                    <a:pt x="71" y="34"/>
                  </a:moveTo>
                  <a:cubicBezTo>
                    <a:pt x="69" y="34"/>
                    <a:pt x="68" y="34"/>
                    <a:pt x="66" y="34"/>
                  </a:cubicBezTo>
                  <a:cubicBezTo>
                    <a:pt x="56" y="32"/>
                    <a:pt x="52" y="13"/>
                    <a:pt x="37" y="22"/>
                  </a:cubicBezTo>
                  <a:cubicBezTo>
                    <a:pt x="21" y="32"/>
                    <a:pt x="29" y="46"/>
                    <a:pt x="29" y="59"/>
                  </a:cubicBezTo>
                  <a:cubicBezTo>
                    <a:pt x="21" y="46"/>
                    <a:pt x="0" y="36"/>
                    <a:pt x="23" y="18"/>
                  </a:cubicBezTo>
                  <a:cubicBezTo>
                    <a:pt x="26" y="8"/>
                    <a:pt x="34" y="6"/>
                    <a:pt x="43" y="6"/>
                  </a:cubicBezTo>
                  <a:cubicBezTo>
                    <a:pt x="68" y="0"/>
                    <a:pt x="61" y="25"/>
                    <a:pt x="71" y="34"/>
                  </a:cubicBezTo>
                  <a:close/>
                </a:path>
              </a:pathLst>
            </a:custGeom>
            <a:solidFill>
              <a:srgbClr val="482B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5" name="Freeform 16">
              <a:extLst>
                <a:ext uri="{FF2B5EF4-FFF2-40B4-BE49-F238E27FC236}">
                  <a16:creationId xmlns:a16="http://schemas.microsoft.com/office/drawing/2014/main" id="{101E57FD-92DE-EE5F-768C-A68CE1A28427}"/>
                </a:ext>
              </a:extLst>
            </p:cNvPr>
            <p:cNvSpPr/>
            <p:nvPr/>
          </p:nvSpPr>
          <p:spPr bwMode="auto">
            <a:xfrm>
              <a:off x="5159375" y="5008563"/>
              <a:ext cx="217488" cy="369888"/>
            </a:xfrm>
            <a:custGeom>
              <a:avLst/>
              <a:gdLst>
                <a:gd name="T0" fmla="*/ 3 w 53"/>
                <a:gd name="T1" fmla="*/ 0 h 90"/>
                <a:gd name="T2" fmla="*/ 48 w 53"/>
                <a:gd name="T3" fmla="*/ 69 h 90"/>
                <a:gd name="T4" fmla="*/ 45 w 53"/>
                <a:gd name="T5" fmla="*/ 90 h 90"/>
                <a:gd name="T6" fmla="*/ 2 w 53"/>
                <a:gd name="T7" fmla="*/ 6 h 90"/>
                <a:gd name="T8" fmla="*/ 1 w 53"/>
                <a:gd name="T9" fmla="*/ 2 h 90"/>
                <a:gd name="T10" fmla="*/ 3 w 53"/>
                <a:gd name="T11" fmla="*/ 0 h 90"/>
              </a:gdLst>
              <a:ahLst/>
              <a:cxnLst>
                <a:cxn ang="0">
                  <a:pos x="T0" y="T1"/>
                </a:cxn>
                <a:cxn ang="0">
                  <a:pos x="T2" y="T3"/>
                </a:cxn>
                <a:cxn ang="0">
                  <a:pos x="T4" y="T5"/>
                </a:cxn>
                <a:cxn ang="0">
                  <a:pos x="T6" y="T7"/>
                </a:cxn>
                <a:cxn ang="0">
                  <a:pos x="T8" y="T9"/>
                </a:cxn>
                <a:cxn ang="0">
                  <a:pos x="T10" y="T11"/>
                </a:cxn>
              </a:cxnLst>
              <a:rect l="0" t="0" r="r" b="b"/>
              <a:pathLst>
                <a:path w="52" h="90">
                  <a:moveTo>
                    <a:pt x="3" y="0"/>
                  </a:moveTo>
                  <a:cubicBezTo>
                    <a:pt x="24" y="19"/>
                    <a:pt x="30" y="48"/>
                    <a:pt x="48" y="69"/>
                  </a:cubicBezTo>
                  <a:cubicBezTo>
                    <a:pt x="53" y="74"/>
                    <a:pt x="52" y="84"/>
                    <a:pt x="45" y="90"/>
                  </a:cubicBezTo>
                  <a:cubicBezTo>
                    <a:pt x="29" y="63"/>
                    <a:pt x="14" y="35"/>
                    <a:pt x="2" y="6"/>
                  </a:cubicBezTo>
                  <a:cubicBezTo>
                    <a:pt x="1" y="5"/>
                    <a:pt x="0" y="3"/>
                    <a:pt x="1" y="2"/>
                  </a:cubicBezTo>
                  <a:cubicBezTo>
                    <a:pt x="1" y="1"/>
                    <a:pt x="2" y="0"/>
                    <a:pt x="3" y="0"/>
                  </a:cubicBezTo>
                  <a:close/>
                </a:path>
              </a:pathLst>
            </a:custGeom>
            <a:solidFill>
              <a:srgbClr val="402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6" name="Freeform 17">
              <a:extLst>
                <a:ext uri="{FF2B5EF4-FFF2-40B4-BE49-F238E27FC236}">
                  <a16:creationId xmlns:a16="http://schemas.microsoft.com/office/drawing/2014/main" id="{CB7C5353-C870-D9F0-5AF1-D1CC0637BAAD}"/>
                </a:ext>
              </a:extLst>
            </p:cNvPr>
            <p:cNvSpPr/>
            <p:nvPr/>
          </p:nvSpPr>
          <p:spPr bwMode="auto">
            <a:xfrm>
              <a:off x="4502150" y="3001963"/>
              <a:ext cx="344488" cy="69850"/>
            </a:xfrm>
            <a:custGeom>
              <a:avLst/>
              <a:gdLst>
                <a:gd name="T0" fmla="*/ 0 w 84"/>
                <a:gd name="T1" fmla="*/ 8 h 17"/>
                <a:gd name="T2" fmla="*/ 13 w 84"/>
                <a:gd name="T3" fmla="*/ 1 h 17"/>
                <a:gd name="T4" fmla="*/ 84 w 84"/>
                <a:gd name="T5" fmla="*/ 9 h 17"/>
                <a:gd name="T6" fmla="*/ 0 w 84"/>
                <a:gd name="T7" fmla="*/ 8 h 17"/>
              </a:gdLst>
              <a:ahLst/>
              <a:cxnLst>
                <a:cxn ang="0">
                  <a:pos x="T0" y="T1"/>
                </a:cxn>
                <a:cxn ang="0">
                  <a:pos x="T2" y="T3"/>
                </a:cxn>
                <a:cxn ang="0">
                  <a:pos x="T4" y="T5"/>
                </a:cxn>
                <a:cxn ang="0">
                  <a:pos x="T6" y="T7"/>
                </a:cxn>
              </a:cxnLst>
              <a:rect l="0" t="0" r="r" b="b"/>
              <a:pathLst>
                <a:path w="84" h="17">
                  <a:moveTo>
                    <a:pt x="0" y="8"/>
                  </a:moveTo>
                  <a:cubicBezTo>
                    <a:pt x="5" y="5"/>
                    <a:pt x="9" y="3"/>
                    <a:pt x="13" y="1"/>
                  </a:cubicBezTo>
                  <a:cubicBezTo>
                    <a:pt x="37" y="0"/>
                    <a:pt x="60" y="4"/>
                    <a:pt x="84" y="9"/>
                  </a:cubicBezTo>
                  <a:cubicBezTo>
                    <a:pt x="56" y="15"/>
                    <a:pt x="28" y="17"/>
                    <a:pt x="0" y="8"/>
                  </a:cubicBezTo>
                  <a:close/>
                </a:path>
              </a:pathLst>
            </a:custGeom>
            <a:solidFill>
              <a:srgbClr val="7B4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7" name="Freeform 18">
              <a:extLst>
                <a:ext uri="{FF2B5EF4-FFF2-40B4-BE49-F238E27FC236}">
                  <a16:creationId xmlns:a16="http://schemas.microsoft.com/office/drawing/2014/main" id="{A48B72D4-F9A9-CF14-0627-126311A19305}"/>
                </a:ext>
              </a:extLst>
            </p:cNvPr>
            <p:cNvSpPr/>
            <p:nvPr/>
          </p:nvSpPr>
          <p:spPr bwMode="auto">
            <a:xfrm>
              <a:off x="5014913" y="4568825"/>
              <a:ext cx="131763" cy="127000"/>
            </a:xfrm>
            <a:custGeom>
              <a:avLst/>
              <a:gdLst>
                <a:gd name="T0" fmla="*/ 32 w 32"/>
                <a:gd name="T1" fmla="*/ 19 h 31"/>
                <a:gd name="T2" fmla="*/ 12 w 32"/>
                <a:gd name="T3" fmla="*/ 31 h 31"/>
                <a:gd name="T4" fmla="*/ 1 w 32"/>
                <a:gd name="T5" fmla="*/ 17 h 31"/>
                <a:gd name="T6" fmla="*/ 8 w 32"/>
                <a:gd name="T7" fmla="*/ 12 h 31"/>
                <a:gd name="T8" fmla="*/ 26 w 32"/>
                <a:gd name="T9" fmla="*/ 6 h 31"/>
                <a:gd name="T10" fmla="*/ 32 w 32"/>
                <a:gd name="T11" fmla="*/ 19 h 31"/>
              </a:gdLst>
              <a:ahLst/>
              <a:cxnLst>
                <a:cxn ang="0">
                  <a:pos x="T0" y="T1"/>
                </a:cxn>
                <a:cxn ang="0">
                  <a:pos x="T2" y="T3"/>
                </a:cxn>
                <a:cxn ang="0">
                  <a:pos x="T4" y="T5"/>
                </a:cxn>
                <a:cxn ang="0">
                  <a:pos x="T6" y="T7"/>
                </a:cxn>
                <a:cxn ang="0">
                  <a:pos x="T8" y="T9"/>
                </a:cxn>
                <a:cxn ang="0">
                  <a:pos x="T10" y="T11"/>
                </a:cxn>
              </a:cxnLst>
              <a:rect l="0" t="0" r="r" b="b"/>
              <a:pathLst>
                <a:path w="32" h="31">
                  <a:moveTo>
                    <a:pt x="32" y="19"/>
                  </a:moveTo>
                  <a:cubicBezTo>
                    <a:pt x="25" y="23"/>
                    <a:pt x="19" y="27"/>
                    <a:pt x="12" y="31"/>
                  </a:cubicBezTo>
                  <a:cubicBezTo>
                    <a:pt x="5" y="29"/>
                    <a:pt x="0" y="26"/>
                    <a:pt x="1" y="17"/>
                  </a:cubicBezTo>
                  <a:cubicBezTo>
                    <a:pt x="4" y="15"/>
                    <a:pt x="6" y="14"/>
                    <a:pt x="8" y="12"/>
                  </a:cubicBezTo>
                  <a:cubicBezTo>
                    <a:pt x="13" y="6"/>
                    <a:pt x="17" y="0"/>
                    <a:pt x="26" y="6"/>
                  </a:cubicBezTo>
                  <a:cubicBezTo>
                    <a:pt x="28" y="10"/>
                    <a:pt x="30" y="15"/>
                    <a:pt x="32" y="19"/>
                  </a:cubicBezTo>
                  <a:close/>
                </a:path>
              </a:pathLst>
            </a:custGeom>
            <a:solidFill>
              <a:srgbClr val="EDD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8" name="Freeform 19">
              <a:extLst>
                <a:ext uri="{FF2B5EF4-FFF2-40B4-BE49-F238E27FC236}">
                  <a16:creationId xmlns:a16="http://schemas.microsoft.com/office/drawing/2014/main" id="{4B92CB11-6E1B-35FE-8471-2D5825EE6AB7}"/>
                </a:ext>
              </a:extLst>
            </p:cNvPr>
            <p:cNvSpPr/>
            <p:nvPr/>
          </p:nvSpPr>
          <p:spPr bwMode="auto">
            <a:xfrm>
              <a:off x="5043488" y="4491038"/>
              <a:ext cx="115888" cy="127000"/>
            </a:xfrm>
            <a:custGeom>
              <a:avLst/>
              <a:gdLst>
                <a:gd name="T0" fmla="*/ 19 w 28"/>
                <a:gd name="T1" fmla="*/ 25 h 31"/>
                <a:gd name="T2" fmla="*/ 1 w 28"/>
                <a:gd name="T3" fmla="*/ 31 h 31"/>
                <a:gd name="T4" fmla="*/ 0 w 28"/>
                <a:gd name="T5" fmla="*/ 24 h 31"/>
                <a:gd name="T6" fmla="*/ 18 w 28"/>
                <a:gd name="T7" fmla="*/ 0 h 31"/>
                <a:gd name="T8" fmla="*/ 24 w 28"/>
                <a:gd name="T9" fmla="*/ 23 h 31"/>
                <a:gd name="T10" fmla="*/ 19 w 28"/>
                <a:gd name="T11" fmla="*/ 25 h 31"/>
              </a:gdLst>
              <a:ahLst/>
              <a:cxnLst>
                <a:cxn ang="0">
                  <a:pos x="T0" y="T1"/>
                </a:cxn>
                <a:cxn ang="0">
                  <a:pos x="T2" y="T3"/>
                </a:cxn>
                <a:cxn ang="0">
                  <a:pos x="T4" y="T5"/>
                </a:cxn>
                <a:cxn ang="0">
                  <a:pos x="T6" y="T7"/>
                </a:cxn>
                <a:cxn ang="0">
                  <a:pos x="T8" y="T9"/>
                </a:cxn>
                <a:cxn ang="0">
                  <a:pos x="T10" y="T11"/>
                </a:cxn>
              </a:cxnLst>
              <a:rect l="0" t="0" r="r" b="b"/>
              <a:pathLst>
                <a:path w="28" h="31">
                  <a:moveTo>
                    <a:pt x="19" y="25"/>
                  </a:moveTo>
                  <a:cubicBezTo>
                    <a:pt x="13" y="27"/>
                    <a:pt x="7" y="29"/>
                    <a:pt x="1" y="31"/>
                  </a:cubicBezTo>
                  <a:cubicBezTo>
                    <a:pt x="1" y="28"/>
                    <a:pt x="0" y="26"/>
                    <a:pt x="0" y="24"/>
                  </a:cubicBezTo>
                  <a:cubicBezTo>
                    <a:pt x="1" y="12"/>
                    <a:pt x="3" y="1"/>
                    <a:pt x="18" y="0"/>
                  </a:cubicBezTo>
                  <a:cubicBezTo>
                    <a:pt x="24" y="7"/>
                    <a:pt x="28" y="14"/>
                    <a:pt x="24" y="23"/>
                  </a:cubicBezTo>
                  <a:cubicBezTo>
                    <a:pt x="22" y="23"/>
                    <a:pt x="20" y="24"/>
                    <a:pt x="19" y="25"/>
                  </a:cubicBezTo>
                  <a:close/>
                </a:path>
              </a:pathLst>
            </a:custGeom>
            <a:solidFill>
              <a:srgbClr val="8B5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39" name="Freeform 20">
              <a:extLst>
                <a:ext uri="{FF2B5EF4-FFF2-40B4-BE49-F238E27FC236}">
                  <a16:creationId xmlns:a16="http://schemas.microsoft.com/office/drawing/2014/main" id="{DE479053-26BE-0A09-1E50-FC3355B54A3B}"/>
                </a:ext>
              </a:extLst>
            </p:cNvPr>
            <p:cNvSpPr/>
            <p:nvPr/>
          </p:nvSpPr>
          <p:spPr bwMode="auto">
            <a:xfrm>
              <a:off x="5084763" y="4864100"/>
              <a:ext cx="87313" cy="169863"/>
            </a:xfrm>
            <a:custGeom>
              <a:avLst/>
              <a:gdLst>
                <a:gd name="T0" fmla="*/ 21 w 21"/>
                <a:gd name="T1" fmla="*/ 35 h 41"/>
                <a:gd name="T2" fmla="*/ 20 w 21"/>
                <a:gd name="T3" fmla="*/ 41 h 41"/>
                <a:gd name="T4" fmla="*/ 0 w 21"/>
                <a:gd name="T5" fmla="*/ 4 h 41"/>
                <a:gd name="T6" fmla="*/ 1 w 21"/>
                <a:gd name="T7" fmla="*/ 0 h 41"/>
                <a:gd name="T8" fmla="*/ 21 w 21"/>
                <a:gd name="T9" fmla="*/ 35 h 41"/>
              </a:gdLst>
              <a:ahLst/>
              <a:cxnLst>
                <a:cxn ang="0">
                  <a:pos x="T0" y="T1"/>
                </a:cxn>
                <a:cxn ang="0">
                  <a:pos x="T2" y="T3"/>
                </a:cxn>
                <a:cxn ang="0">
                  <a:pos x="T4" y="T5"/>
                </a:cxn>
                <a:cxn ang="0">
                  <a:pos x="T6" y="T7"/>
                </a:cxn>
                <a:cxn ang="0">
                  <a:pos x="T8" y="T9"/>
                </a:cxn>
              </a:cxnLst>
              <a:rect l="0" t="0" r="r" b="b"/>
              <a:pathLst>
                <a:path w="21" h="41">
                  <a:moveTo>
                    <a:pt x="21" y="35"/>
                  </a:moveTo>
                  <a:cubicBezTo>
                    <a:pt x="20" y="37"/>
                    <a:pt x="20" y="39"/>
                    <a:pt x="20" y="41"/>
                  </a:cubicBezTo>
                  <a:cubicBezTo>
                    <a:pt x="13" y="29"/>
                    <a:pt x="7" y="17"/>
                    <a:pt x="0" y="4"/>
                  </a:cubicBezTo>
                  <a:cubicBezTo>
                    <a:pt x="1" y="3"/>
                    <a:pt x="1" y="1"/>
                    <a:pt x="1" y="0"/>
                  </a:cubicBezTo>
                  <a:cubicBezTo>
                    <a:pt x="18" y="6"/>
                    <a:pt x="19" y="21"/>
                    <a:pt x="21" y="35"/>
                  </a:cubicBezTo>
                  <a:close/>
                </a:path>
              </a:pathLst>
            </a:custGeom>
            <a:solidFill>
              <a:srgbClr val="472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0" name="Freeform 21">
              <a:extLst>
                <a:ext uri="{FF2B5EF4-FFF2-40B4-BE49-F238E27FC236}">
                  <a16:creationId xmlns:a16="http://schemas.microsoft.com/office/drawing/2014/main" id="{08D0B3DC-CB18-2C24-13B9-490D299CB129}"/>
                </a:ext>
              </a:extLst>
            </p:cNvPr>
            <p:cNvSpPr/>
            <p:nvPr/>
          </p:nvSpPr>
          <p:spPr bwMode="auto">
            <a:xfrm>
              <a:off x="2392363" y="3824288"/>
              <a:ext cx="431800" cy="641350"/>
            </a:xfrm>
            <a:custGeom>
              <a:avLst/>
              <a:gdLst>
                <a:gd name="T0" fmla="*/ 98 w 105"/>
                <a:gd name="T1" fmla="*/ 131 h 156"/>
                <a:gd name="T2" fmla="*/ 68 w 105"/>
                <a:gd name="T3" fmla="*/ 125 h 156"/>
                <a:gd name="T4" fmla="*/ 38 w 105"/>
                <a:gd name="T5" fmla="*/ 120 h 156"/>
                <a:gd name="T6" fmla="*/ 8 w 105"/>
                <a:gd name="T7" fmla="*/ 70 h 156"/>
                <a:gd name="T8" fmla="*/ 20 w 105"/>
                <a:gd name="T9" fmla="*/ 3 h 156"/>
                <a:gd name="T10" fmla="*/ 52 w 105"/>
                <a:gd name="T11" fmla="*/ 31 h 156"/>
                <a:gd name="T12" fmla="*/ 63 w 105"/>
                <a:gd name="T13" fmla="*/ 73 h 156"/>
                <a:gd name="T14" fmla="*/ 68 w 105"/>
                <a:gd name="T15" fmla="*/ 101 h 156"/>
                <a:gd name="T16" fmla="*/ 74 w 105"/>
                <a:gd name="T17" fmla="*/ 98 h 156"/>
                <a:gd name="T18" fmla="*/ 89 w 105"/>
                <a:gd name="T19" fmla="*/ 93 h 156"/>
                <a:gd name="T20" fmla="*/ 98 w 105"/>
                <a:gd name="T21" fmla="*/ 1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56">
                  <a:moveTo>
                    <a:pt x="98" y="131"/>
                  </a:moveTo>
                  <a:cubicBezTo>
                    <a:pt x="84" y="156"/>
                    <a:pt x="73" y="131"/>
                    <a:pt x="68" y="125"/>
                  </a:cubicBezTo>
                  <a:cubicBezTo>
                    <a:pt x="57" y="115"/>
                    <a:pt x="50" y="112"/>
                    <a:pt x="38" y="120"/>
                  </a:cubicBezTo>
                  <a:cubicBezTo>
                    <a:pt x="22" y="107"/>
                    <a:pt x="17" y="87"/>
                    <a:pt x="8" y="70"/>
                  </a:cubicBezTo>
                  <a:cubicBezTo>
                    <a:pt x="0" y="46"/>
                    <a:pt x="2" y="23"/>
                    <a:pt x="20" y="3"/>
                  </a:cubicBezTo>
                  <a:cubicBezTo>
                    <a:pt x="41" y="0"/>
                    <a:pt x="45" y="18"/>
                    <a:pt x="52" y="31"/>
                  </a:cubicBezTo>
                  <a:cubicBezTo>
                    <a:pt x="59" y="43"/>
                    <a:pt x="63" y="58"/>
                    <a:pt x="63" y="73"/>
                  </a:cubicBezTo>
                  <a:cubicBezTo>
                    <a:pt x="64" y="82"/>
                    <a:pt x="62" y="93"/>
                    <a:pt x="68" y="101"/>
                  </a:cubicBezTo>
                  <a:cubicBezTo>
                    <a:pt x="74" y="108"/>
                    <a:pt x="71" y="98"/>
                    <a:pt x="74" y="98"/>
                  </a:cubicBezTo>
                  <a:cubicBezTo>
                    <a:pt x="78" y="94"/>
                    <a:pt x="83" y="92"/>
                    <a:pt x="89" y="93"/>
                  </a:cubicBezTo>
                  <a:cubicBezTo>
                    <a:pt x="100" y="104"/>
                    <a:pt x="105" y="116"/>
                    <a:pt x="98" y="131"/>
                  </a:cubicBezTo>
                  <a:close/>
                </a:path>
              </a:pathLst>
            </a:custGeom>
            <a:solidFill>
              <a:srgbClr val="DE5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1" name="Freeform 22">
              <a:extLst>
                <a:ext uri="{FF2B5EF4-FFF2-40B4-BE49-F238E27FC236}">
                  <a16:creationId xmlns:a16="http://schemas.microsoft.com/office/drawing/2014/main" id="{DDBCB85D-F13D-5CEA-2CB5-163F51608A82}"/>
                </a:ext>
              </a:extLst>
            </p:cNvPr>
            <p:cNvSpPr/>
            <p:nvPr/>
          </p:nvSpPr>
          <p:spPr bwMode="auto">
            <a:xfrm>
              <a:off x="2317750" y="3178175"/>
              <a:ext cx="406400" cy="457200"/>
            </a:xfrm>
            <a:custGeom>
              <a:avLst/>
              <a:gdLst>
                <a:gd name="T0" fmla="*/ 2 w 99"/>
                <a:gd name="T1" fmla="*/ 110 h 111"/>
                <a:gd name="T2" fmla="*/ 13 w 99"/>
                <a:gd name="T3" fmla="*/ 83 h 111"/>
                <a:gd name="T4" fmla="*/ 14 w 99"/>
                <a:gd name="T5" fmla="*/ 57 h 111"/>
                <a:gd name="T6" fmla="*/ 99 w 99"/>
                <a:gd name="T7" fmla="*/ 19 h 111"/>
                <a:gd name="T8" fmla="*/ 55 w 99"/>
                <a:gd name="T9" fmla="*/ 68 h 111"/>
                <a:gd name="T10" fmla="*/ 30 w 99"/>
                <a:gd name="T11" fmla="*/ 93 h 111"/>
                <a:gd name="T12" fmla="*/ 2 w 99"/>
                <a:gd name="T13" fmla="*/ 110 h 111"/>
              </a:gdLst>
              <a:ahLst/>
              <a:cxnLst>
                <a:cxn ang="0">
                  <a:pos x="T0" y="T1"/>
                </a:cxn>
                <a:cxn ang="0">
                  <a:pos x="T2" y="T3"/>
                </a:cxn>
                <a:cxn ang="0">
                  <a:pos x="T4" y="T5"/>
                </a:cxn>
                <a:cxn ang="0">
                  <a:pos x="T6" y="T7"/>
                </a:cxn>
                <a:cxn ang="0">
                  <a:pos x="T8" y="T9"/>
                </a:cxn>
                <a:cxn ang="0">
                  <a:pos x="T10" y="T11"/>
                </a:cxn>
                <a:cxn ang="0">
                  <a:pos x="T12" y="T13"/>
                </a:cxn>
              </a:cxnLst>
              <a:rect l="0" t="0" r="r" b="b"/>
              <a:pathLst>
                <a:path w="99" h="110">
                  <a:moveTo>
                    <a:pt x="2" y="110"/>
                  </a:moveTo>
                  <a:cubicBezTo>
                    <a:pt x="0" y="99"/>
                    <a:pt x="10" y="93"/>
                    <a:pt x="13" y="83"/>
                  </a:cubicBezTo>
                  <a:cubicBezTo>
                    <a:pt x="10" y="74"/>
                    <a:pt x="13" y="66"/>
                    <a:pt x="14" y="57"/>
                  </a:cubicBezTo>
                  <a:cubicBezTo>
                    <a:pt x="31" y="13"/>
                    <a:pt x="61" y="0"/>
                    <a:pt x="99" y="19"/>
                  </a:cubicBezTo>
                  <a:cubicBezTo>
                    <a:pt x="92" y="43"/>
                    <a:pt x="68" y="50"/>
                    <a:pt x="55" y="68"/>
                  </a:cubicBezTo>
                  <a:cubicBezTo>
                    <a:pt x="48" y="77"/>
                    <a:pt x="39" y="85"/>
                    <a:pt x="30" y="93"/>
                  </a:cubicBezTo>
                  <a:cubicBezTo>
                    <a:pt x="22" y="100"/>
                    <a:pt x="16" y="111"/>
                    <a:pt x="2" y="110"/>
                  </a:cubicBezTo>
                  <a:close/>
                </a:path>
              </a:pathLst>
            </a:custGeom>
            <a:solidFill>
              <a:srgbClr val="D55F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2" name="Freeform 23">
              <a:extLst>
                <a:ext uri="{FF2B5EF4-FFF2-40B4-BE49-F238E27FC236}">
                  <a16:creationId xmlns:a16="http://schemas.microsoft.com/office/drawing/2014/main" id="{A33E28EC-80A3-37DF-6EF3-5BA8A5359B3B}"/>
                </a:ext>
              </a:extLst>
            </p:cNvPr>
            <p:cNvSpPr/>
            <p:nvPr/>
          </p:nvSpPr>
          <p:spPr bwMode="auto">
            <a:xfrm>
              <a:off x="2276475" y="3095625"/>
              <a:ext cx="485775" cy="338138"/>
            </a:xfrm>
            <a:custGeom>
              <a:avLst/>
              <a:gdLst>
                <a:gd name="T0" fmla="*/ 107 w 118"/>
                <a:gd name="T1" fmla="*/ 43 h 82"/>
                <a:gd name="T2" fmla="*/ 30 w 118"/>
                <a:gd name="T3" fmla="*/ 80 h 82"/>
                <a:gd name="T4" fmla="*/ 20 w 118"/>
                <a:gd name="T5" fmla="*/ 76 h 82"/>
                <a:gd name="T6" fmla="*/ 16 w 118"/>
                <a:gd name="T7" fmla="*/ 59 h 82"/>
                <a:gd name="T8" fmla="*/ 34 w 118"/>
                <a:gd name="T9" fmla="*/ 37 h 82"/>
                <a:gd name="T10" fmla="*/ 0 w 118"/>
                <a:gd name="T11" fmla="*/ 32 h 82"/>
                <a:gd name="T12" fmla="*/ 36 w 118"/>
                <a:gd name="T13" fmla="*/ 14 h 82"/>
                <a:gd name="T14" fmla="*/ 102 w 118"/>
                <a:gd name="T15" fmla="*/ 26 h 82"/>
                <a:gd name="T16" fmla="*/ 117 w 118"/>
                <a:gd name="T17" fmla="*/ 34 h 82"/>
                <a:gd name="T18" fmla="*/ 107 w 118"/>
                <a:gd name="T19" fmla="*/ 4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82">
                  <a:moveTo>
                    <a:pt x="107" y="43"/>
                  </a:moveTo>
                  <a:cubicBezTo>
                    <a:pt x="71" y="27"/>
                    <a:pt x="47" y="38"/>
                    <a:pt x="30" y="80"/>
                  </a:cubicBezTo>
                  <a:cubicBezTo>
                    <a:pt x="25" y="82"/>
                    <a:pt x="22" y="79"/>
                    <a:pt x="20" y="76"/>
                  </a:cubicBezTo>
                  <a:cubicBezTo>
                    <a:pt x="17" y="70"/>
                    <a:pt x="15" y="65"/>
                    <a:pt x="16" y="59"/>
                  </a:cubicBezTo>
                  <a:cubicBezTo>
                    <a:pt x="21" y="52"/>
                    <a:pt x="31" y="48"/>
                    <a:pt x="34" y="37"/>
                  </a:cubicBezTo>
                  <a:cubicBezTo>
                    <a:pt x="24" y="27"/>
                    <a:pt x="10" y="42"/>
                    <a:pt x="0" y="32"/>
                  </a:cubicBezTo>
                  <a:cubicBezTo>
                    <a:pt x="5" y="0"/>
                    <a:pt x="5" y="1"/>
                    <a:pt x="36" y="14"/>
                  </a:cubicBezTo>
                  <a:cubicBezTo>
                    <a:pt x="57" y="22"/>
                    <a:pt x="79" y="27"/>
                    <a:pt x="102" y="26"/>
                  </a:cubicBezTo>
                  <a:cubicBezTo>
                    <a:pt x="110" y="24"/>
                    <a:pt x="114" y="27"/>
                    <a:pt x="117" y="34"/>
                  </a:cubicBezTo>
                  <a:cubicBezTo>
                    <a:pt x="116" y="39"/>
                    <a:pt x="118" y="47"/>
                    <a:pt x="107" y="43"/>
                  </a:cubicBezTo>
                  <a:close/>
                </a:path>
              </a:pathLst>
            </a:custGeom>
            <a:solidFill>
              <a:srgbClr val="F3AD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3" name="Freeform 24">
              <a:extLst>
                <a:ext uri="{FF2B5EF4-FFF2-40B4-BE49-F238E27FC236}">
                  <a16:creationId xmlns:a16="http://schemas.microsoft.com/office/drawing/2014/main" id="{998FC37E-2E0A-0A93-F365-35E04F5F9851}"/>
                </a:ext>
              </a:extLst>
            </p:cNvPr>
            <p:cNvSpPr/>
            <p:nvPr/>
          </p:nvSpPr>
          <p:spPr bwMode="auto">
            <a:xfrm>
              <a:off x="2116138" y="3186113"/>
              <a:ext cx="382588" cy="338138"/>
            </a:xfrm>
            <a:custGeom>
              <a:avLst/>
              <a:gdLst>
                <a:gd name="T0" fmla="*/ 39 w 93"/>
                <a:gd name="T1" fmla="*/ 10 h 82"/>
                <a:gd name="T2" fmla="*/ 93 w 93"/>
                <a:gd name="T3" fmla="*/ 8 h 82"/>
                <a:gd name="T4" fmla="*/ 56 w 93"/>
                <a:gd name="T5" fmla="*/ 42 h 82"/>
                <a:gd name="T6" fmla="*/ 39 w 93"/>
                <a:gd name="T7" fmla="*/ 76 h 82"/>
                <a:gd name="T8" fmla="*/ 17 w 93"/>
                <a:gd name="T9" fmla="*/ 77 h 82"/>
                <a:gd name="T10" fmla="*/ 2 w 93"/>
                <a:gd name="T11" fmla="*/ 64 h 82"/>
                <a:gd name="T12" fmla="*/ 15 w 93"/>
                <a:gd name="T13" fmla="*/ 50 h 82"/>
                <a:gd name="T14" fmla="*/ 61 w 93"/>
                <a:gd name="T15" fmla="*/ 23 h 82"/>
                <a:gd name="T16" fmla="*/ 39 w 93"/>
                <a:gd name="T17"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2">
                  <a:moveTo>
                    <a:pt x="39" y="10"/>
                  </a:moveTo>
                  <a:cubicBezTo>
                    <a:pt x="56" y="9"/>
                    <a:pt x="72" y="0"/>
                    <a:pt x="93" y="8"/>
                  </a:cubicBezTo>
                  <a:cubicBezTo>
                    <a:pt x="80" y="21"/>
                    <a:pt x="68" y="31"/>
                    <a:pt x="56" y="42"/>
                  </a:cubicBezTo>
                  <a:cubicBezTo>
                    <a:pt x="54" y="55"/>
                    <a:pt x="40" y="63"/>
                    <a:pt x="39" y="76"/>
                  </a:cubicBezTo>
                  <a:cubicBezTo>
                    <a:pt x="31" y="80"/>
                    <a:pt x="24" y="82"/>
                    <a:pt x="17" y="77"/>
                  </a:cubicBezTo>
                  <a:cubicBezTo>
                    <a:pt x="11" y="73"/>
                    <a:pt x="3" y="71"/>
                    <a:pt x="2" y="64"/>
                  </a:cubicBezTo>
                  <a:cubicBezTo>
                    <a:pt x="0" y="55"/>
                    <a:pt x="10" y="54"/>
                    <a:pt x="15" y="50"/>
                  </a:cubicBezTo>
                  <a:cubicBezTo>
                    <a:pt x="29" y="39"/>
                    <a:pt x="49" y="39"/>
                    <a:pt x="61" y="23"/>
                  </a:cubicBezTo>
                  <a:cubicBezTo>
                    <a:pt x="56" y="14"/>
                    <a:pt x="40" y="23"/>
                    <a:pt x="39" y="10"/>
                  </a:cubicBezTo>
                  <a:close/>
                </a:path>
              </a:pathLst>
            </a:custGeom>
            <a:solidFill>
              <a:srgbClr val="DC69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4" name="Freeform 25">
              <a:extLst>
                <a:ext uri="{FF2B5EF4-FFF2-40B4-BE49-F238E27FC236}">
                  <a16:creationId xmlns:a16="http://schemas.microsoft.com/office/drawing/2014/main" id="{D462CBBE-4409-6B64-32F3-01E9E804761B}"/>
                </a:ext>
              </a:extLst>
            </p:cNvPr>
            <p:cNvSpPr/>
            <p:nvPr/>
          </p:nvSpPr>
          <p:spPr bwMode="auto">
            <a:xfrm>
              <a:off x="2120900" y="3914775"/>
              <a:ext cx="242888" cy="576263"/>
            </a:xfrm>
            <a:custGeom>
              <a:avLst/>
              <a:gdLst>
                <a:gd name="T0" fmla="*/ 13 w 59"/>
                <a:gd name="T1" fmla="*/ 140 h 140"/>
                <a:gd name="T2" fmla="*/ 8 w 59"/>
                <a:gd name="T3" fmla="*/ 119 h 140"/>
                <a:gd name="T4" fmla="*/ 25 w 59"/>
                <a:gd name="T5" fmla="*/ 95 h 140"/>
                <a:gd name="T6" fmla="*/ 20 w 59"/>
                <a:gd name="T7" fmla="*/ 43 h 140"/>
                <a:gd name="T8" fmla="*/ 53 w 59"/>
                <a:gd name="T9" fmla="*/ 3 h 140"/>
                <a:gd name="T10" fmla="*/ 56 w 59"/>
                <a:gd name="T11" fmla="*/ 41 h 140"/>
                <a:gd name="T12" fmla="*/ 26 w 59"/>
                <a:gd name="T13" fmla="*/ 134 h 140"/>
                <a:gd name="T14" fmla="*/ 13 w 59"/>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40">
                  <a:moveTo>
                    <a:pt x="13" y="140"/>
                  </a:moveTo>
                  <a:cubicBezTo>
                    <a:pt x="4" y="135"/>
                    <a:pt x="0" y="129"/>
                    <a:pt x="8" y="119"/>
                  </a:cubicBezTo>
                  <a:cubicBezTo>
                    <a:pt x="14" y="111"/>
                    <a:pt x="20" y="103"/>
                    <a:pt x="25" y="95"/>
                  </a:cubicBezTo>
                  <a:cubicBezTo>
                    <a:pt x="38" y="76"/>
                    <a:pt x="43" y="58"/>
                    <a:pt x="20" y="43"/>
                  </a:cubicBezTo>
                  <a:cubicBezTo>
                    <a:pt x="22" y="22"/>
                    <a:pt x="22" y="0"/>
                    <a:pt x="53" y="3"/>
                  </a:cubicBezTo>
                  <a:cubicBezTo>
                    <a:pt x="59" y="16"/>
                    <a:pt x="58" y="28"/>
                    <a:pt x="56" y="41"/>
                  </a:cubicBezTo>
                  <a:cubicBezTo>
                    <a:pt x="49" y="73"/>
                    <a:pt x="46" y="106"/>
                    <a:pt x="26" y="134"/>
                  </a:cubicBezTo>
                  <a:cubicBezTo>
                    <a:pt x="22" y="137"/>
                    <a:pt x="18" y="140"/>
                    <a:pt x="13" y="140"/>
                  </a:cubicBezTo>
                  <a:close/>
                </a:path>
              </a:pathLst>
            </a:custGeom>
            <a:solidFill>
              <a:srgbClr val="D36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5" name="Freeform 26">
              <a:extLst>
                <a:ext uri="{FF2B5EF4-FFF2-40B4-BE49-F238E27FC236}">
                  <a16:creationId xmlns:a16="http://schemas.microsoft.com/office/drawing/2014/main" id="{F042AAA7-97CC-1A8F-1CB9-A015BE50FF19}"/>
                </a:ext>
              </a:extLst>
            </p:cNvPr>
            <p:cNvSpPr/>
            <p:nvPr/>
          </p:nvSpPr>
          <p:spPr bwMode="auto">
            <a:xfrm>
              <a:off x="2074863" y="3679825"/>
              <a:ext cx="296863" cy="361950"/>
            </a:xfrm>
            <a:custGeom>
              <a:avLst/>
              <a:gdLst>
                <a:gd name="T0" fmla="*/ 13 w 72"/>
                <a:gd name="T1" fmla="*/ 88 h 88"/>
                <a:gd name="T2" fmla="*/ 8 w 72"/>
                <a:gd name="T3" fmla="*/ 65 h 88"/>
                <a:gd name="T4" fmla="*/ 25 w 72"/>
                <a:gd name="T5" fmla="*/ 34 h 88"/>
                <a:gd name="T6" fmla="*/ 70 w 72"/>
                <a:gd name="T7" fmla="*/ 14 h 88"/>
                <a:gd name="T8" fmla="*/ 60 w 72"/>
                <a:gd name="T9" fmla="*/ 47 h 88"/>
                <a:gd name="T10" fmla="*/ 13 w 72"/>
                <a:gd name="T11" fmla="*/ 88 h 88"/>
              </a:gdLst>
              <a:ahLst/>
              <a:cxnLst>
                <a:cxn ang="0">
                  <a:pos x="T0" y="T1"/>
                </a:cxn>
                <a:cxn ang="0">
                  <a:pos x="T2" y="T3"/>
                </a:cxn>
                <a:cxn ang="0">
                  <a:pos x="T4" y="T5"/>
                </a:cxn>
                <a:cxn ang="0">
                  <a:pos x="T6" y="T7"/>
                </a:cxn>
                <a:cxn ang="0">
                  <a:pos x="T8" y="T9"/>
                </a:cxn>
                <a:cxn ang="0">
                  <a:pos x="T10" y="T11"/>
                </a:cxn>
              </a:cxnLst>
              <a:rect l="0" t="0" r="r" b="b"/>
              <a:pathLst>
                <a:path w="72" h="88">
                  <a:moveTo>
                    <a:pt x="13" y="88"/>
                  </a:moveTo>
                  <a:cubicBezTo>
                    <a:pt x="1" y="83"/>
                    <a:pt x="0" y="76"/>
                    <a:pt x="8" y="65"/>
                  </a:cubicBezTo>
                  <a:cubicBezTo>
                    <a:pt x="16" y="56"/>
                    <a:pt x="30" y="50"/>
                    <a:pt x="25" y="34"/>
                  </a:cubicBezTo>
                  <a:cubicBezTo>
                    <a:pt x="35" y="18"/>
                    <a:pt x="45" y="0"/>
                    <a:pt x="70" y="14"/>
                  </a:cubicBezTo>
                  <a:cubicBezTo>
                    <a:pt x="72" y="27"/>
                    <a:pt x="66" y="37"/>
                    <a:pt x="60" y="47"/>
                  </a:cubicBezTo>
                  <a:cubicBezTo>
                    <a:pt x="44" y="61"/>
                    <a:pt x="33" y="80"/>
                    <a:pt x="13" y="88"/>
                  </a:cubicBezTo>
                  <a:close/>
                </a:path>
              </a:pathLst>
            </a:custGeom>
            <a:solidFill>
              <a:srgbClr val="D15E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6" name="Freeform 27">
              <a:extLst>
                <a:ext uri="{FF2B5EF4-FFF2-40B4-BE49-F238E27FC236}">
                  <a16:creationId xmlns:a16="http://schemas.microsoft.com/office/drawing/2014/main" id="{982D2B2B-51CC-E889-CA55-040E376BCE7E}"/>
                </a:ext>
              </a:extLst>
            </p:cNvPr>
            <p:cNvSpPr/>
            <p:nvPr/>
          </p:nvSpPr>
          <p:spPr bwMode="auto">
            <a:xfrm>
              <a:off x="2198688" y="4090988"/>
              <a:ext cx="184150" cy="411163"/>
            </a:xfrm>
            <a:custGeom>
              <a:avLst/>
              <a:gdLst>
                <a:gd name="T0" fmla="*/ 0 w 45"/>
                <a:gd name="T1" fmla="*/ 91 h 100"/>
                <a:gd name="T2" fmla="*/ 30 w 45"/>
                <a:gd name="T3" fmla="*/ 0 h 100"/>
                <a:gd name="T4" fmla="*/ 45 w 45"/>
                <a:gd name="T5" fmla="*/ 21 h 100"/>
                <a:gd name="T6" fmla="*/ 24 w 45"/>
                <a:gd name="T7" fmla="*/ 84 h 100"/>
                <a:gd name="T8" fmla="*/ 19 w 45"/>
                <a:gd name="T9" fmla="*/ 97 h 100"/>
                <a:gd name="T10" fmla="*/ 0 w 45"/>
                <a:gd name="T11" fmla="*/ 91 h 100"/>
              </a:gdLst>
              <a:ahLst/>
              <a:cxnLst>
                <a:cxn ang="0">
                  <a:pos x="T0" y="T1"/>
                </a:cxn>
                <a:cxn ang="0">
                  <a:pos x="T2" y="T3"/>
                </a:cxn>
                <a:cxn ang="0">
                  <a:pos x="T4" y="T5"/>
                </a:cxn>
                <a:cxn ang="0">
                  <a:pos x="T6" y="T7"/>
                </a:cxn>
                <a:cxn ang="0">
                  <a:pos x="T8" y="T9"/>
                </a:cxn>
                <a:cxn ang="0">
                  <a:pos x="T10" y="T11"/>
                </a:cxn>
              </a:cxnLst>
              <a:rect l="0" t="0" r="r" b="b"/>
              <a:pathLst>
                <a:path w="45" h="100">
                  <a:moveTo>
                    <a:pt x="0" y="91"/>
                  </a:moveTo>
                  <a:cubicBezTo>
                    <a:pt x="18" y="63"/>
                    <a:pt x="22" y="31"/>
                    <a:pt x="30" y="0"/>
                  </a:cubicBezTo>
                  <a:cubicBezTo>
                    <a:pt x="39" y="4"/>
                    <a:pt x="45" y="10"/>
                    <a:pt x="45" y="21"/>
                  </a:cubicBezTo>
                  <a:cubicBezTo>
                    <a:pt x="35" y="41"/>
                    <a:pt x="42" y="67"/>
                    <a:pt x="24" y="84"/>
                  </a:cubicBezTo>
                  <a:cubicBezTo>
                    <a:pt x="19" y="87"/>
                    <a:pt x="19" y="92"/>
                    <a:pt x="19" y="97"/>
                  </a:cubicBezTo>
                  <a:cubicBezTo>
                    <a:pt x="11" y="100"/>
                    <a:pt x="4" y="99"/>
                    <a:pt x="0" y="91"/>
                  </a:cubicBezTo>
                  <a:close/>
                </a:path>
              </a:pathLst>
            </a:custGeom>
            <a:solidFill>
              <a:srgbClr val="F2A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7" name="Freeform 28">
              <a:extLst>
                <a:ext uri="{FF2B5EF4-FFF2-40B4-BE49-F238E27FC236}">
                  <a16:creationId xmlns:a16="http://schemas.microsoft.com/office/drawing/2014/main" id="{2573CA1D-C47A-68CE-2CDC-7AD6F29FFEB3}"/>
                </a:ext>
              </a:extLst>
            </p:cNvPr>
            <p:cNvSpPr/>
            <p:nvPr/>
          </p:nvSpPr>
          <p:spPr bwMode="auto">
            <a:xfrm>
              <a:off x="2297113" y="4170363"/>
              <a:ext cx="185738" cy="266700"/>
            </a:xfrm>
            <a:custGeom>
              <a:avLst/>
              <a:gdLst>
                <a:gd name="T0" fmla="*/ 0 w 45"/>
                <a:gd name="T1" fmla="*/ 65 h 65"/>
                <a:gd name="T2" fmla="*/ 18 w 45"/>
                <a:gd name="T3" fmla="*/ 0 h 65"/>
                <a:gd name="T4" fmla="*/ 39 w 45"/>
                <a:gd name="T5" fmla="*/ 14 h 65"/>
                <a:gd name="T6" fmla="*/ 43 w 45"/>
                <a:gd name="T7" fmla="*/ 23 h 65"/>
                <a:gd name="T8" fmla="*/ 0 w 45"/>
                <a:gd name="T9" fmla="*/ 65 h 65"/>
              </a:gdLst>
              <a:ahLst/>
              <a:cxnLst>
                <a:cxn ang="0">
                  <a:pos x="T0" y="T1"/>
                </a:cxn>
                <a:cxn ang="0">
                  <a:pos x="T2" y="T3"/>
                </a:cxn>
                <a:cxn ang="0">
                  <a:pos x="T4" y="T5"/>
                </a:cxn>
                <a:cxn ang="0">
                  <a:pos x="T6" y="T7"/>
                </a:cxn>
                <a:cxn ang="0">
                  <a:pos x="T8" y="T9"/>
                </a:cxn>
              </a:cxnLst>
              <a:rect l="0" t="0" r="r" b="b"/>
              <a:pathLst>
                <a:path w="45" h="65">
                  <a:moveTo>
                    <a:pt x="0" y="65"/>
                  </a:moveTo>
                  <a:cubicBezTo>
                    <a:pt x="7" y="44"/>
                    <a:pt x="0" y="19"/>
                    <a:pt x="18" y="0"/>
                  </a:cubicBezTo>
                  <a:cubicBezTo>
                    <a:pt x="25" y="4"/>
                    <a:pt x="29" y="13"/>
                    <a:pt x="39" y="14"/>
                  </a:cubicBezTo>
                  <a:cubicBezTo>
                    <a:pt x="42" y="16"/>
                    <a:pt x="45" y="19"/>
                    <a:pt x="43" y="23"/>
                  </a:cubicBezTo>
                  <a:cubicBezTo>
                    <a:pt x="21" y="30"/>
                    <a:pt x="25" y="63"/>
                    <a:pt x="0" y="65"/>
                  </a:cubicBezTo>
                  <a:close/>
                </a:path>
              </a:pathLst>
            </a:custGeom>
            <a:solidFill>
              <a:srgbClr val="DA69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8" name="Freeform 29">
              <a:extLst>
                <a:ext uri="{FF2B5EF4-FFF2-40B4-BE49-F238E27FC236}">
                  <a16:creationId xmlns:a16="http://schemas.microsoft.com/office/drawing/2014/main" id="{3AE002A8-25B5-0E5C-D3D6-ABE97542E5E2}"/>
                </a:ext>
              </a:extLst>
            </p:cNvPr>
            <p:cNvSpPr/>
            <p:nvPr/>
          </p:nvSpPr>
          <p:spPr bwMode="auto">
            <a:xfrm>
              <a:off x="2079625" y="3552825"/>
              <a:ext cx="354013" cy="266700"/>
            </a:xfrm>
            <a:custGeom>
              <a:avLst/>
              <a:gdLst>
                <a:gd name="T0" fmla="*/ 66 w 86"/>
                <a:gd name="T1" fmla="*/ 47 h 65"/>
                <a:gd name="T2" fmla="*/ 24 w 86"/>
                <a:gd name="T3" fmla="*/ 65 h 65"/>
                <a:gd name="T4" fmla="*/ 0 w 86"/>
                <a:gd name="T5" fmla="*/ 55 h 65"/>
                <a:gd name="T6" fmla="*/ 50 w 86"/>
                <a:gd name="T7" fmla="*/ 30 h 65"/>
                <a:gd name="T8" fmla="*/ 60 w 86"/>
                <a:gd name="T9" fmla="*/ 19 h 65"/>
                <a:gd name="T10" fmla="*/ 84 w 86"/>
                <a:gd name="T11" fmla="*/ 0 h 65"/>
                <a:gd name="T12" fmla="*/ 66 w 86"/>
                <a:gd name="T13" fmla="*/ 47 h 65"/>
              </a:gdLst>
              <a:ahLst/>
              <a:cxnLst>
                <a:cxn ang="0">
                  <a:pos x="T0" y="T1"/>
                </a:cxn>
                <a:cxn ang="0">
                  <a:pos x="T2" y="T3"/>
                </a:cxn>
                <a:cxn ang="0">
                  <a:pos x="T4" y="T5"/>
                </a:cxn>
                <a:cxn ang="0">
                  <a:pos x="T6" y="T7"/>
                </a:cxn>
                <a:cxn ang="0">
                  <a:pos x="T8" y="T9"/>
                </a:cxn>
                <a:cxn ang="0">
                  <a:pos x="T10" y="T11"/>
                </a:cxn>
                <a:cxn ang="0">
                  <a:pos x="T12" y="T13"/>
                </a:cxn>
              </a:cxnLst>
              <a:rect l="0" t="0" r="r" b="b"/>
              <a:pathLst>
                <a:path w="86" h="65">
                  <a:moveTo>
                    <a:pt x="66" y="47"/>
                  </a:moveTo>
                  <a:cubicBezTo>
                    <a:pt x="46" y="40"/>
                    <a:pt x="38" y="60"/>
                    <a:pt x="24" y="65"/>
                  </a:cubicBezTo>
                  <a:cubicBezTo>
                    <a:pt x="15" y="65"/>
                    <a:pt x="7" y="61"/>
                    <a:pt x="0" y="55"/>
                  </a:cubicBezTo>
                  <a:cubicBezTo>
                    <a:pt x="14" y="42"/>
                    <a:pt x="33" y="38"/>
                    <a:pt x="50" y="30"/>
                  </a:cubicBezTo>
                  <a:cubicBezTo>
                    <a:pt x="53" y="26"/>
                    <a:pt x="57" y="23"/>
                    <a:pt x="60" y="19"/>
                  </a:cubicBezTo>
                  <a:cubicBezTo>
                    <a:pt x="68" y="13"/>
                    <a:pt x="76" y="6"/>
                    <a:pt x="84" y="0"/>
                  </a:cubicBezTo>
                  <a:cubicBezTo>
                    <a:pt x="86" y="18"/>
                    <a:pt x="81" y="34"/>
                    <a:pt x="66" y="47"/>
                  </a:cubicBezTo>
                  <a:close/>
                </a:path>
              </a:pathLst>
            </a:custGeom>
            <a:solidFill>
              <a:srgbClr val="F4B0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49" name="Freeform 30">
              <a:extLst>
                <a:ext uri="{FF2B5EF4-FFF2-40B4-BE49-F238E27FC236}">
                  <a16:creationId xmlns:a16="http://schemas.microsoft.com/office/drawing/2014/main" id="{D8F71972-200D-8342-40F3-CAB6078955CF}"/>
                </a:ext>
              </a:extLst>
            </p:cNvPr>
            <p:cNvSpPr/>
            <p:nvPr/>
          </p:nvSpPr>
          <p:spPr bwMode="auto">
            <a:xfrm>
              <a:off x="2079625" y="3630613"/>
              <a:ext cx="204788" cy="147638"/>
            </a:xfrm>
            <a:custGeom>
              <a:avLst/>
              <a:gdLst>
                <a:gd name="T0" fmla="*/ 50 w 50"/>
                <a:gd name="T1" fmla="*/ 11 h 36"/>
                <a:gd name="T2" fmla="*/ 0 w 50"/>
                <a:gd name="T3" fmla="*/ 36 h 36"/>
                <a:gd name="T4" fmla="*/ 50 w 50"/>
                <a:gd name="T5" fmla="*/ 11 h 36"/>
              </a:gdLst>
              <a:ahLst/>
              <a:cxnLst>
                <a:cxn ang="0">
                  <a:pos x="T0" y="T1"/>
                </a:cxn>
                <a:cxn ang="0">
                  <a:pos x="T2" y="T3"/>
                </a:cxn>
                <a:cxn ang="0">
                  <a:pos x="T4" y="T5"/>
                </a:cxn>
              </a:cxnLst>
              <a:rect l="0" t="0" r="r" b="b"/>
              <a:pathLst>
                <a:path w="50" h="36">
                  <a:moveTo>
                    <a:pt x="50" y="11"/>
                  </a:moveTo>
                  <a:cubicBezTo>
                    <a:pt x="37" y="27"/>
                    <a:pt x="21" y="36"/>
                    <a:pt x="0" y="36"/>
                  </a:cubicBezTo>
                  <a:cubicBezTo>
                    <a:pt x="6" y="1"/>
                    <a:pt x="8" y="0"/>
                    <a:pt x="50" y="11"/>
                  </a:cubicBezTo>
                  <a:close/>
                </a:path>
              </a:pathLst>
            </a:custGeom>
            <a:solidFill>
              <a:srgbClr val="D75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0" name="Freeform 31">
              <a:extLst>
                <a:ext uri="{FF2B5EF4-FFF2-40B4-BE49-F238E27FC236}">
                  <a16:creationId xmlns:a16="http://schemas.microsoft.com/office/drawing/2014/main" id="{C0CAF017-10F4-E2E3-78B5-F64DD5965810}"/>
                </a:ext>
              </a:extLst>
            </p:cNvPr>
            <p:cNvSpPr/>
            <p:nvPr/>
          </p:nvSpPr>
          <p:spPr bwMode="auto">
            <a:xfrm>
              <a:off x="2087563" y="4465638"/>
              <a:ext cx="234950" cy="188913"/>
            </a:xfrm>
            <a:custGeom>
              <a:avLst/>
              <a:gdLst>
                <a:gd name="T0" fmla="*/ 27 w 57"/>
                <a:gd name="T1" fmla="*/ 0 h 46"/>
                <a:gd name="T2" fmla="*/ 46 w 57"/>
                <a:gd name="T3" fmla="*/ 6 h 46"/>
                <a:gd name="T4" fmla="*/ 32 w 57"/>
                <a:gd name="T5" fmla="*/ 36 h 46"/>
                <a:gd name="T6" fmla="*/ 19 w 57"/>
                <a:gd name="T7" fmla="*/ 28 h 46"/>
                <a:gd name="T8" fmla="*/ 21 w 57"/>
                <a:gd name="T9" fmla="*/ 6 h 46"/>
                <a:gd name="T10" fmla="*/ 27 w 57"/>
                <a:gd name="T11" fmla="*/ 0 h 46"/>
              </a:gdLst>
              <a:ahLst/>
              <a:cxnLst>
                <a:cxn ang="0">
                  <a:pos x="T0" y="T1"/>
                </a:cxn>
                <a:cxn ang="0">
                  <a:pos x="T2" y="T3"/>
                </a:cxn>
                <a:cxn ang="0">
                  <a:pos x="T4" y="T5"/>
                </a:cxn>
                <a:cxn ang="0">
                  <a:pos x="T6" y="T7"/>
                </a:cxn>
                <a:cxn ang="0">
                  <a:pos x="T8" y="T9"/>
                </a:cxn>
                <a:cxn ang="0">
                  <a:pos x="T10" y="T11"/>
                </a:cxn>
              </a:cxnLst>
              <a:rect l="0" t="0" r="r" b="b"/>
              <a:pathLst>
                <a:path w="57" h="46">
                  <a:moveTo>
                    <a:pt x="27" y="0"/>
                  </a:moveTo>
                  <a:cubicBezTo>
                    <a:pt x="33" y="2"/>
                    <a:pt x="38" y="9"/>
                    <a:pt x="46" y="6"/>
                  </a:cubicBezTo>
                  <a:cubicBezTo>
                    <a:pt x="57" y="23"/>
                    <a:pt x="40" y="29"/>
                    <a:pt x="32" y="36"/>
                  </a:cubicBezTo>
                  <a:cubicBezTo>
                    <a:pt x="22" y="46"/>
                    <a:pt x="24" y="30"/>
                    <a:pt x="19" y="28"/>
                  </a:cubicBezTo>
                  <a:cubicBezTo>
                    <a:pt x="0" y="18"/>
                    <a:pt x="23" y="13"/>
                    <a:pt x="21" y="6"/>
                  </a:cubicBezTo>
                  <a:cubicBezTo>
                    <a:pt x="23" y="4"/>
                    <a:pt x="25" y="2"/>
                    <a:pt x="27" y="0"/>
                  </a:cubicBezTo>
                  <a:close/>
                </a:path>
              </a:pathLst>
            </a:custGeom>
            <a:solidFill>
              <a:srgbClr val="DA69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1" name="Freeform 32">
              <a:extLst>
                <a:ext uri="{FF2B5EF4-FFF2-40B4-BE49-F238E27FC236}">
                  <a16:creationId xmlns:a16="http://schemas.microsoft.com/office/drawing/2014/main" id="{44978DEA-8D1B-0888-0431-50263F230CD8}"/>
                </a:ext>
              </a:extLst>
            </p:cNvPr>
            <p:cNvSpPr/>
            <p:nvPr/>
          </p:nvSpPr>
          <p:spPr bwMode="auto">
            <a:xfrm>
              <a:off x="2128838" y="3868738"/>
              <a:ext cx="209550" cy="222250"/>
            </a:xfrm>
            <a:custGeom>
              <a:avLst/>
              <a:gdLst>
                <a:gd name="T0" fmla="*/ 0 w 51"/>
                <a:gd name="T1" fmla="*/ 42 h 54"/>
                <a:gd name="T2" fmla="*/ 42 w 51"/>
                <a:gd name="T3" fmla="*/ 0 h 54"/>
                <a:gd name="T4" fmla="*/ 47 w 51"/>
                <a:gd name="T5" fmla="*/ 13 h 54"/>
                <a:gd name="T6" fmla="*/ 18 w 51"/>
                <a:gd name="T7" fmla="*/ 54 h 54"/>
                <a:gd name="T8" fmla="*/ 0 w 51"/>
                <a:gd name="T9" fmla="*/ 42 h 54"/>
              </a:gdLst>
              <a:ahLst/>
              <a:cxnLst>
                <a:cxn ang="0">
                  <a:pos x="T0" y="T1"/>
                </a:cxn>
                <a:cxn ang="0">
                  <a:pos x="T2" y="T3"/>
                </a:cxn>
                <a:cxn ang="0">
                  <a:pos x="T4" y="T5"/>
                </a:cxn>
                <a:cxn ang="0">
                  <a:pos x="T6" y="T7"/>
                </a:cxn>
                <a:cxn ang="0">
                  <a:pos x="T8" y="T9"/>
                </a:cxn>
              </a:cxnLst>
              <a:rect l="0" t="0" r="r" b="b"/>
              <a:pathLst>
                <a:path w="51" h="54">
                  <a:moveTo>
                    <a:pt x="0" y="42"/>
                  </a:moveTo>
                  <a:cubicBezTo>
                    <a:pt x="12" y="27"/>
                    <a:pt x="25" y="12"/>
                    <a:pt x="42" y="0"/>
                  </a:cubicBezTo>
                  <a:cubicBezTo>
                    <a:pt x="47" y="3"/>
                    <a:pt x="51" y="6"/>
                    <a:pt x="47" y="13"/>
                  </a:cubicBezTo>
                  <a:cubicBezTo>
                    <a:pt x="31" y="22"/>
                    <a:pt x="26" y="39"/>
                    <a:pt x="18" y="54"/>
                  </a:cubicBezTo>
                  <a:cubicBezTo>
                    <a:pt x="12" y="50"/>
                    <a:pt x="6" y="46"/>
                    <a:pt x="0" y="42"/>
                  </a:cubicBezTo>
                  <a:close/>
                </a:path>
              </a:pathLst>
            </a:custGeom>
            <a:solidFill>
              <a:srgbClr val="F5B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2" name="Freeform 33">
              <a:extLst>
                <a:ext uri="{FF2B5EF4-FFF2-40B4-BE49-F238E27FC236}">
                  <a16:creationId xmlns:a16="http://schemas.microsoft.com/office/drawing/2014/main" id="{601E1EE7-2A46-23BD-89BF-B8770B06E3E4}"/>
                </a:ext>
              </a:extLst>
            </p:cNvPr>
            <p:cNvSpPr/>
            <p:nvPr/>
          </p:nvSpPr>
          <p:spPr bwMode="auto">
            <a:xfrm>
              <a:off x="2700338" y="4062413"/>
              <a:ext cx="144463" cy="300038"/>
            </a:xfrm>
            <a:custGeom>
              <a:avLst/>
              <a:gdLst>
                <a:gd name="T0" fmla="*/ 23 w 35"/>
                <a:gd name="T1" fmla="*/ 73 h 73"/>
                <a:gd name="T2" fmla="*/ 12 w 35"/>
                <a:gd name="T3" fmla="*/ 37 h 73"/>
                <a:gd name="T4" fmla="*/ 1 w 35"/>
                <a:gd name="T5" fmla="*/ 15 h 73"/>
                <a:gd name="T6" fmla="*/ 10 w 35"/>
                <a:gd name="T7" fmla="*/ 0 h 73"/>
                <a:gd name="T8" fmla="*/ 35 w 35"/>
                <a:gd name="T9" fmla="*/ 21 h 73"/>
                <a:gd name="T10" fmla="*/ 27 w 35"/>
                <a:gd name="T11" fmla="*/ 49 h 73"/>
                <a:gd name="T12" fmla="*/ 23 w 35"/>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35" h="73">
                  <a:moveTo>
                    <a:pt x="23" y="73"/>
                  </a:moveTo>
                  <a:cubicBezTo>
                    <a:pt x="24" y="59"/>
                    <a:pt x="21" y="47"/>
                    <a:pt x="12" y="37"/>
                  </a:cubicBezTo>
                  <a:cubicBezTo>
                    <a:pt x="4" y="32"/>
                    <a:pt x="0" y="25"/>
                    <a:pt x="1" y="15"/>
                  </a:cubicBezTo>
                  <a:cubicBezTo>
                    <a:pt x="3" y="9"/>
                    <a:pt x="5" y="4"/>
                    <a:pt x="10" y="0"/>
                  </a:cubicBezTo>
                  <a:cubicBezTo>
                    <a:pt x="25" y="0"/>
                    <a:pt x="29" y="11"/>
                    <a:pt x="35" y="21"/>
                  </a:cubicBezTo>
                  <a:cubicBezTo>
                    <a:pt x="33" y="30"/>
                    <a:pt x="17" y="35"/>
                    <a:pt x="27" y="49"/>
                  </a:cubicBezTo>
                  <a:cubicBezTo>
                    <a:pt x="31" y="55"/>
                    <a:pt x="32" y="66"/>
                    <a:pt x="23" y="73"/>
                  </a:cubicBezTo>
                  <a:close/>
                </a:path>
              </a:pathLst>
            </a:custGeom>
            <a:solidFill>
              <a:srgbClr val="F2A8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3" name="Freeform 34">
              <a:extLst>
                <a:ext uri="{FF2B5EF4-FFF2-40B4-BE49-F238E27FC236}">
                  <a16:creationId xmlns:a16="http://schemas.microsoft.com/office/drawing/2014/main" id="{7691DC4F-C4D4-46BF-0961-CB9D626D8682}"/>
                </a:ext>
              </a:extLst>
            </p:cNvPr>
            <p:cNvSpPr/>
            <p:nvPr/>
          </p:nvSpPr>
          <p:spPr bwMode="auto">
            <a:xfrm>
              <a:off x="2663825" y="3071813"/>
              <a:ext cx="168275" cy="173038"/>
            </a:xfrm>
            <a:custGeom>
              <a:avLst/>
              <a:gdLst>
                <a:gd name="T0" fmla="*/ 20 w 41"/>
                <a:gd name="T1" fmla="*/ 38 h 42"/>
                <a:gd name="T2" fmla="*/ 8 w 41"/>
                <a:gd name="T3" fmla="*/ 32 h 42"/>
                <a:gd name="T4" fmla="*/ 2 w 41"/>
                <a:gd name="T5" fmla="*/ 2 h 42"/>
                <a:gd name="T6" fmla="*/ 41 w 41"/>
                <a:gd name="T7" fmla="*/ 31 h 42"/>
                <a:gd name="T8" fmla="*/ 20 w 41"/>
                <a:gd name="T9" fmla="*/ 38 h 42"/>
              </a:gdLst>
              <a:ahLst/>
              <a:cxnLst>
                <a:cxn ang="0">
                  <a:pos x="T0" y="T1"/>
                </a:cxn>
                <a:cxn ang="0">
                  <a:pos x="T2" y="T3"/>
                </a:cxn>
                <a:cxn ang="0">
                  <a:pos x="T4" y="T5"/>
                </a:cxn>
                <a:cxn ang="0">
                  <a:pos x="T6" y="T7"/>
                </a:cxn>
                <a:cxn ang="0">
                  <a:pos x="T8" y="T9"/>
                </a:cxn>
              </a:cxnLst>
              <a:rect l="0" t="0" r="r" b="b"/>
              <a:pathLst>
                <a:path w="41" h="42">
                  <a:moveTo>
                    <a:pt x="20" y="38"/>
                  </a:moveTo>
                  <a:cubicBezTo>
                    <a:pt x="16" y="36"/>
                    <a:pt x="12" y="34"/>
                    <a:pt x="8" y="32"/>
                  </a:cubicBezTo>
                  <a:cubicBezTo>
                    <a:pt x="17" y="20"/>
                    <a:pt x="0" y="13"/>
                    <a:pt x="2" y="2"/>
                  </a:cubicBezTo>
                  <a:cubicBezTo>
                    <a:pt x="23" y="0"/>
                    <a:pt x="38" y="8"/>
                    <a:pt x="41" y="31"/>
                  </a:cubicBezTo>
                  <a:cubicBezTo>
                    <a:pt x="35" y="38"/>
                    <a:pt x="29" y="42"/>
                    <a:pt x="20" y="38"/>
                  </a:cubicBezTo>
                  <a:close/>
                </a:path>
              </a:pathLst>
            </a:custGeom>
            <a:solidFill>
              <a:srgbClr val="D4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4" name="Freeform 35">
              <a:extLst>
                <a:ext uri="{FF2B5EF4-FFF2-40B4-BE49-F238E27FC236}">
                  <a16:creationId xmlns:a16="http://schemas.microsoft.com/office/drawing/2014/main" id="{4E44C6CD-98E0-106D-5C1F-5245E0B83814}"/>
                </a:ext>
              </a:extLst>
            </p:cNvPr>
            <p:cNvSpPr/>
            <p:nvPr/>
          </p:nvSpPr>
          <p:spPr bwMode="auto">
            <a:xfrm>
              <a:off x="2625725" y="3894138"/>
              <a:ext cx="219075" cy="255588"/>
            </a:xfrm>
            <a:custGeom>
              <a:avLst/>
              <a:gdLst>
                <a:gd name="T0" fmla="*/ 53 w 53"/>
                <a:gd name="T1" fmla="*/ 62 h 62"/>
                <a:gd name="T2" fmla="*/ 29 w 53"/>
                <a:gd name="T3" fmla="*/ 42 h 62"/>
                <a:gd name="T4" fmla="*/ 4 w 53"/>
                <a:gd name="T5" fmla="*/ 1 h 62"/>
                <a:gd name="T6" fmla="*/ 11 w 53"/>
                <a:gd name="T7" fmla="*/ 0 h 62"/>
                <a:gd name="T8" fmla="*/ 53 w 53"/>
                <a:gd name="T9" fmla="*/ 62 h 62"/>
              </a:gdLst>
              <a:ahLst/>
              <a:cxnLst>
                <a:cxn ang="0">
                  <a:pos x="T0" y="T1"/>
                </a:cxn>
                <a:cxn ang="0">
                  <a:pos x="T2" y="T3"/>
                </a:cxn>
                <a:cxn ang="0">
                  <a:pos x="T4" y="T5"/>
                </a:cxn>
                <a:cxn ang="0">
                  <a:pos x="T6" y="T7"/>
                </a:cxn>
                <a:cxn ang="0">
                  <a:pos x="T8" y="T9"/>
                </a:cxn>
              </a:cxnLst>
              <a:rect l="0" t="0" r="r" b="b"/>
              <a:pathLst>
                <a:path w="52" h="62">
                  <a:moveTo>
                    <a:pt x="53" y="62"/>
                  </a:moveTo>
                  <a:cubicBezTo>
                    <a:pt x="45" y="55"/>
                    <a:pt x="37" y="49"/>
                    <a:pt x="29" y="42"/>
                  </a:cubicBezTo>
                  <a:cubicBezTo>
                    <a:pt x="12" y="34"/>
                    <a:pt x="0" y="22"/>
                    <a:pt x="4" y="1"/>
                  </a:cubicBezTo>
                  <a:cubicBezTo>
                    <a:pt x="6" y="1"/>
                    <a:pt x="9" y="1"/>
                    <a:pt x="11" y="0"/>
                  </a:cubicBezTo>
                  <a:cubicBezTo>
                    <a:pt x="25" y="21"/>
                    <a:pt x="49" y="34"/>
                    <a:pt x="53" y="62"/>
                  </a:cubicBezTo>
                  <a:close/>
                </a:path>
              </a:pathLst>
            </a:custGeom>
            <a:solidFill>
              <a:srgbClr val="CA6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5" name="Freeform 36">
              <a:extLst>
                <a:ext uri="{FF2B5EF4-FFF2-40B4-BE49-F238E27FC236}">
                  <a16:creationId xmlns:a16="http://schemas.microsoft.com/office/drawing/2014/main" id="{2DDAE39A-6C10-DCDF-9EA5-41072F00B844}"/>
                </a:ext>
              </a:extLst>
            </p:cNvPr>
            <p:cNvSpPr/>
            <p:nvPr/>
          </p:nvSpPr>
          <p:spPr bwMode="auto">
            <a:xfrm>
              <a:off x="2597150" y="2973388"/>
              <a:ext cx="268288" cy="225425"/>
            </a:xfrm>
            <a:custGeom>
              <a:avLst/>
              <a:gdLst>
                <a:gd name="T0" fmla="*/ 55 w 65"/>
                <a:gd name="T1" fmla="*/ 55 h 55"/>
                <a:gd name="T2" fmla="*/ 18 w 65"/>
                <a:gd name="T3" fmla="*/ 26 h 55"/>
                <a:gd name="T4" fmla="*/ 11 w 65"/>
                <a:gd name="T5" fmla="*/ 8 h 55"/>
                <a:gd name="T6" fmla="*/ 27 w 65"/>
                <a:gd name="T7" fmla="*/ 14 h 55"/>
                <a:gd name="T8" fmla="*/ 54 w 65"/>
                <a:gd name="T9" fmla="*/ 32 h 55"/>
                <a:gd name="T10" fmla="*/ 60 w 65"/>
                <a:gd name="T11" fmla="*/ 43 h 55"/>
                <a:gd name="T12" fmla="*/ 55 w 65"/>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65" h="55">
                  <a:moveTo>
                    <a:pt x="55" y="55"/>
                  </a:moveTo>
                  <a:cubicBezTo>
                    <a:pt x="50" y="36"/>
                    <a:pt x="35" y="30"/>
                    <a:pt x="18" y="26"/>
                  </a:cubicBezTo>
                  <a:cubicBezTo>
                    <a:pt x="16" y="20"/>
                    <a:pt x="0" y="18"/>
                    <a:pt x="11" y="8"/>
                  </a:cubicBezTo>
                  <a:cubicBezTo>
                    <a:pt x="18" y="0"/>
                    <a:pt x="22" y="11"/>
                    <a:pt x="27" y="14"/>
                  </a:cubicBezTo>
                  <a:cubicBezTo>
                    <a:pt x="36" y="20"/>
                    <a:pt x="45" y="26"/>
                    <a:pt x="54" y="32"/>
                  </a:cubicBezTo>
                  <a:cubicBezTo>
                    <a:pt x="56" y="36"/>
                    <a:pt x="58" y="40"/>
                    <a:pt x="60" y="43"/>
                  </a:cubicBezTo>
                  <a:cubicBezTo>
                    <a:pt x="64" y="50"/>
                    <a:pt x="65" y="55"/>
                    <a:pt x="55" y="55"/>
                  </a:cubicBezTo>
                  <a:close/>
                </a:path>
              </a:pathLst>
            </a:custGeom>
            <a:solidFill>
              <a:srgbClr val="F190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6" name="Freeform 37">
              <a:extLst>
                <a:ext uri="{FF2B5EF4-FFF2-40B4-BE49-F238E27FC236}">
                  <a16:creationId xmlns:a16="http://schemas.microsoft.com/office/drawing/2014/main" id="{0090F38A-C1AE-92AB-7956-9ED981690045}"/>
                </a:ext>
              </a:extLst>
            </p:cNvPr>
            <p:cNvSpPr/>
            <p:nvPr/>
          </p:nvSpPr>
          <p:spPr bwMode="auto">
            <a:xfrm>
              <a:off x="2366963" y="4116388"/>
              <a:ext cx="180975" cy="246063"/>
            </a:xfrm>
            <a:custGeom>
              <a:avLst/>
              <a:gdLst>
                <a:gd name="T0" fmla="*/ 26 w 44"/>
                <a:gd name="T1" fmla="*/ 36 h 60"/>
                <a:gd name="T2" fmla="*/ 18 w 44"/>
                <a:gd name="T3" fmla="*/ 29 h 60"/>
                <a:gd name="T4" fmla="*/ 21 w 44"/>
                <a:gd name="T5" fmla="*/ 0 h 60"/>
                <a:gd name="T6" fmla="*/ 44 w 44"/>
                <a:gd name="T7" fmla="*/ 49 h 60"/>
                <a:gd name="T8" fmla="*/ 34 w 44"/>
                <a:gd name="T9" fmla="*/ 51 h 60"/>
                <a:gd name="T10" fmla="*/ 26 w 44"/>
                <a:gd name="T11" fmla="*/ 36 h 60"/>
              </a:gdLst>
              <a:ahLst/>
              <a:cxnLst>
                <a:cxn ang="0">
                  <a:pos x="T0" y="T1"/>
                </a:cxn>
                <a:cxn ang="0">
                  <a:pos x="T2" y="T3"/>
                </a:cxn>
                <a:cxn ang="0">
                  <a:pos x="T4" y="T5"/>
                </a:cxn>
                <a:cxn ang="0">
                  <a:pos x="T6" y="T7"/>
                </a:cxn>
                <a:cxn ang="0">
                  <a:pos x="T8" y="T9"/>
                </a:cxn>
                <a:cxn ang="0">
                  <a:pos x="T10" y="T11"/>
                </a:cxn>
              </a:cxnLst>
              <a:rect l="0" t="0" r="r" b="b"/>
              <a:pathLst>
                <a:path w="44" h="60">
                  <a:moveTo>
                    <a:pt x="26" y="36"/>
                  </a:moveTo>
                  <a:cubicBezTo>
                    <a:pt x="23" y="34"/>
                    <a:pt x="21" y="32"/>
                    <a:pt x="18" y="29"/>
                  </a:cubicBezTo>
                  <a:cubicBezTo>
                    <a:pt x="13" y="19"/>
                    <a:pt x="0" y="8"/>
                    <a:pt x="21" y="0"/>
                  </a:cubicBezTo>
                  <a:cubicBezTo>
                    <a:pt x="29" y="16"/>
                    <a:pt x="36" y="33"/>
                    <a:pt x="44" y="49"/>
                  </a:cubicBezTo>
                  <a:cubicBezTo>
                    <a:pt x="43" y="57"/>
                    <a:pt x="40" y="60"/>
                    <a:pt x="34" y="51"/>
                  </a:cubicBezTo>
                  <a:cubicBezTo>
                    <a:pt x="31" y="47"/>
                    <a:pt x="29" y="41"/>
                    <a:pt x="26" y="36"/>
                  </a:cubicBezTo>
                  <a:close/>
                </a:path>
              </a:pathLst>
            </a:custGeom>
            <a:solidFill>
              <a:srgbClr val="F08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7" name="Freeform 38">
              <a:extLst>
                <a:ext uri="{FF2B5EF4-FFF2-40B4-BE49-F238E27FC236}">
                  <a16:creationId xmlns:a16="http://schemas.microsoft.com/office/drawing/2014/main" id="{EC5E05D4-F4BD-8546-A428-A4061BCFA056}"/>
                </a:ext>
              </a:extLst>
            </p:cNvPr>
            <p:cNvSpPr/>
            <p:nvPr/>
          </p:nvSpPr>
          <p:spPr bwMode="auto">
            <a:xfrm>
              <a:off x="2268538" y="3400425"/>
              <a:ext cx="134938" cy="123825"/>
            </a:xfrm>
            <a:custGeom>
              <a:avLst/>
              <a:gdLst>
                <a:gd name="T0" fmla="*/ 24 w 33"/>
                <a:gd name="T1" fmla="*/ 0 h 30"/>
                <a:gd name="T2" fmla="*/ 32 w 33"/>
                <a:gd name="T3" fmla="*/ 6 h 30"/>
                <a:gd name="T4" fmla="*/ 25 w 33"/>
                <a:gd name="T5" fmla="*/ 30 h 30"/>
                <a:gd name="T6" fmla="*/ 8 w 33"/>
                <a:gd name="T7" fmla="*/ 30 h 30"/>
                <a:gd name="T8" fmla="*/ 24 w 33"/>
                <a:gd name="T9" fmla="*/ 0 h 30"/>
              </a:gdLst>
              <a:ahLst/>
              <a:cxnLst>
                <a:cxn ang="0">
                  <a:pos x="T0" y="T1"/>
                </a:cxn>
                <a:cxn ang="0">
                  <a:pos x="T2" y="T3"/>
                </a:cxn>
                <a:cxn ang="0">
                  <a:pos x="T4" y="T5"/>
                </a:cxn>
                <a:cxn ang="0">
                  <a:pos x="T6" y="T7"/>
                </a:cxn>
                <a:cxn ang="0">
                  <a:pos x="T8" y="T9"/>
                </a:cxn>
              </a:cxnLst>
              <a:rect l="0" t="0" r="r" b="b"/>
              <a:pathLst>
                <a:path w="33" h="30">
                  <a:moveTo>
                    <a:pt x="24" y="0"/>
                  </a:moveTo>
                  <a:cubicBezTo>
                    <a:pt x="27" y="2"/>
                    <a:pt x="29" y="4"/>
                    <a:pt x="32" y="6"/>
                  </a:cubicBezTo>
                  <a:cubicBezTo>
                    <a:pt x="33" y="15"/>
                    <a:pt x="30" y="22"/>
                    <a:pt x="25" y="30"/>
                  </a:cubicBezTo>
                  <a:cubicBezTo>
                    <a:pt x="19" y="26"/>
                    <a:pt x="13" y="27"/>
                    <a:pt x="8" y="30"/>
                  </a:cubicBezTo>
                  <a:cubicBezTo>
                    <a:pt x="0" y="13"/>
                    <a:pt x="6" y="2"/>
                    <a:pt x="24" y="0"/>
                  </a:cubicBezTo>
                  <a:close/>
                </a:path>
              </a:pathLst>
            </a:custGeom>
            <a:solidFill>
              <a:srgbClr val="EE8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8" name="Freeform 39">
              <a:extLst>
                <a:ext uri="{FF2B5EF4-FFF2-40B4-BE49-F238E27FC236}">
                  <a16:creationId xmlns:a16="http://schemas.microsoft.com/office/drawing/2014/main" id="{DF074249-0DF3-3311-CADD-5D7A3A537CFA}"/>
                </a:ext>
              </a:extLst>
            </p:cNvPr>
            <p:cNvSpPr/>
            <p:nvPr/>
          </p:nvSpPr>
          <p:spPr bwMode="auto">
            <a:xfrm>
              <a:off x="2227263" y="3359150"/>
              <a:ext cx="147638" cy="165100"/>
            </a:xfrm>
            <a:custGeom>
              <a:avLst/>
              <a:gdLst>
                <a:gd name="T0" fmla="*/ 34 w 36"/>
                <a:gd name="T1" fmla="*/ 10 h 40"/>
                <a:gd name="T2" fmla="*/ 18 w 36"/>
                <a:gd name="T3" fmla="*/ 40 h 40"/>
                <a:gd name="T4" fmla="*/ 12 w 36"/>
                <a:gd name="T5" fmla="*/ 34 h 40"/>
                <a:gd name="T6" fmla="*/ 29 w 36"/>
                <a:gd name="T7" fmla="*/ 0 h 40"/>
                <a:gd name="T8" fmla="*/ 34 w 36"/>
                <a:gd name="T9" fmla="*/ 10 h 40"/>
              </a:gdLst>
              <a:ahLst/>
              <a:cxnLst>
                <a:cxn ang="0">
                  <a:pos x="T0" y="T1"/>
                </a:cxn>
                <a:cxn ang="0">
                  <a:pos x="T2" y="T3"/>
                </a:cxn>
                <a:cxn ang="0">
                  <a:pos x="T4" y="T5"/>
                </a:cxn>
                <a:cxn ang="0">
                  <a:pos x="T6" y="T7"/>
                </a:cxn>
                <a:cxn ang="0">
                  <a:pos x="T8" y="T9"/>
                </a:cxn>
              </a:cxnLst>
              <a:rect l="0" t="0" r="r" b="b"/>
              <a:pathLst>
                <a:path w="36" h="40">
                  <a:moveTo>
                    <a:pt x="34" y="10"/>
                  </a:moveTo>
                  <a:cubicBezTo>
                    <a:pt x="24" y="17"/>
                    <a:pt x="16" y="26"/>
                    <a:pt x="18" y="40"/>
                  </a:cubicBezTo>
                  <a:cubicBezTo>
                    <a:pt x="16" y="38"/>
                    <a:pt x="14" y="36"/>
                    <a:pt x="12" y="34"/>
                  </a:cubicBezTo>
                  <a:cubicBezTo>
                    <a:pt x="0" y="14"/>
                    <a:pt x="19" y="9"/>
                    <a:pt x="29" y="0"/>
                  </a:cubicBezTo>
                  <a:cubicBezTo>
                    <a:pt x="36" y="0"/>
                    <a:pt x="35" y="5"/>
                    <a:pt x="34" y="10"/>
                  </a:cubicBezTo>
                  <a:close/>
                </a:path>
              </a:pathLst>
            </a:custGeom>
            <a:solidFill>
              <a:srgbClr val="C56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59" name="Freeform 40">
              <a:extLst>
                <a:ext uri="{FF2B5EF4-FFF2-40B4-BE49-F238E27FC236}">
                  <a16:creationId xmlns:a16="http://schemas.microsoft.com/office/drawing/2014/main" id="{E22FA359-AC80-F306-C7E5-F6B36A2B5650}"/>
                </a:ext>
              </a:extLst>
            </p:cNvPr>
            <p:cNvSpPr/>
            <p:nvPr/>
          </p:nvSpPr>
          <p:spPr bwMode="auto">
            <a:xfrm>
              <a:off x="2301875" y="3054350"/>
              <a:ext cx="784225" cy="1225550"/>
            </a:xfrm>
            <a:custGeom>
              <a:avLst/>
              <a:gdLst>
                <a:gd name="T0" fmla="*/ 37 w 191"/>
                <a:gd name="T1" fmla="*/ 258 h 298"/>
                <a:gd name="T2" fmla="*/ 34 w 191"/>
                <a:gd name="T3" fmla="*/ 287 h 298"/>
                <a:gd name="T4" fmla="*/ 17 w 191"/>
                <a:gd name="T5" fmla="*/ 271 h 298"/>
                <a:gd name="T6" fmla="*/ 5 w 191"/>
                <a:gd name="T7" fmla="*/ 252 h 298"/>
                <a:gd name="T8" fmla="*/ 5 w 191"/>
                <a:gd name="T9" fmla="*/ 211 h 298"/>
                <a:gd name="T10" fmla="*/ 0 w 191"/>
                <a:gd name="T11" fmla="*/ 198 h 298"/>
                <a:gd name="T12" fmla="*/ 12 w 191"/>
                <a:gd name="T13" fmla="*/ 168 h 298"/>
                <a:gd name="T14" fmla="*/ 30 w 191"/>
                <a:gd name="T15" fmla="*/ 121 h 298"/>
                <a:gd name="T16" fmla="*/ 101 w 191"/>
                <a:gd name="T17" fmla="*/ 53 h 298"/>
                <a:gd name="T18" fmla="*/ 108 w 191"/>
                <a:gd name="T19" fmla="*/ 42 h 298"/>
                <a:gd name="T20" fmla="*/ 127 w 191"/>
                <a:gd name="T21" fmla="*/ 35 h 298"/>
                <a:gd name="T22" fmla="*/ 132 w 191"/>
                <a:gd name="T23" fmla="*/ 23 h 298"/>
                <a:gd name="T24" fmla="*/ 163 w 191"/>
                <a:gd name="T25" fmla="*/ 0 h 298"/>
                <a:gd name="T26" fmla="*/ 174 w 191"/>
                <a:gd name="T27" fmla="*/ 6 h 298"/>
                <a:gd name="T28" fmla="*/ 182 w 191"/>
                <a:gd name="T29" fmla="*/ 26 h 298"/>
                <a:gd name="T30" fmla="*/ 173 w 191"/>
                <a:gd name="T31" fmla="*/ 67 h 298"/>
                <a:gd name="T32" fmla="*/ 60 w 191"/>
                <a:gd name="T33" fmla="*/ 144 h 298"/>
                <a:gd name="T34" fmla="*/ 60 w 191"/>
                <a:gd name="T35" fmla="*/ 169 h 298"/>
                <a:gd name="T36" fmla="*/ 44 w 191"/>
                <a:gd name="T37" fmla="*/ 191 h 298"/>
                <a:gd name="T38" fmla="*/ 37 w 191"/>
                <a:gd name="T39" fmla="*/ 25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1" h="298">
                  <a:moveTo>
                    <a:pt x="37" y="258"/>
                  </a:moveTo>
                  <a:cubicBezTo>
                    <a:pt x="24" y="267"/>
                    <a:pt x="40" y="278"/>
                    <a:pt x="34" y="287"/>
                  </a:cubicBezTo>
                  <a:cubicBezTo>
                    <a:pt x="13" y="298"/>
                    <a:pt x="21" y="278"/>
                    <a:pt x="17" y="271"/>
                  </a:cubicBezTo>
                  <a:cubicBezTo>
                    <a:pt x="13" y="265"/>
                    <a:pt x="9" y="258"/>
                    <a:pt x="5" y="252"/>
                  </a:cubicBezTo>
                  <a:cubicBezTo>
                    <a:pt x="5" y="238"/>
                    <a:pt x="5" y="225"/>
                    <a:pt x="5" y="211"/>
                  </a:cubicBezTo>
                  <a:cubicBezTo>
                    <a:pt x="3" y="207"/>
                    <a:pt x="2" y="203"/>
                    <a:pt x="0" y="198"/>
                  </a:cubicBezTo>
                  <a:cubicBezTo>
                    <a:pt x="4" y="188"/>
                    <a:pt x="8" y="178"/>
                    <a:pt x="12" y="168"/>
                  </a:cubicBezTo>
                  <a:cubicBezTo>
                    <a:pt x="9" y="149"/>
                    <a:pt x="25" y="137"/>
                    <a:pt x="30" y="121"/>
                  </a:cubicBezTo>
                  <a:cubicBezTo>
                    <a:pt x="50" y="94"/>
                    <a:pt x="73" y="70"/>
                    <a:pt x="101" y="53"/>
                  </a:cubicBezTo>
                  <a:cubicBezTo>
                    <a:pt x="107" y="52"/>
                    <a:pt x="108" y="47"/>
                    <a:pt x="108" y="42"/>
                  </a:cubicBezTo>
                  <a:cubicBezTo>
                    <a:pt x="114" y="40"/>
                    <a:pt x="121" y="37"/>
                    <a:pt x="127" y="35"/>
                  </a:cubicBezTo>
                  <a:cubicBezTo>
                    <a:pt x="132" y="33"/>
                    <a:pt x="132" y="28"/>
                    <a:pt x="132" y="23"/>
                  </a:cubicBezTo>
                  <a:cubicBezTo>
                    <a:pt x="150" y="25"/>
                    <a:pt x="160" y="17"/>
                    <a:pt x="163" y="0"/>
                  </a:cubicBezTo>
                  <a:cubicBezTo>
                    <a:pt x="167" y="2"/>
                    <a:pt x="170" y="4"/>
                    <a:pt x="174" y="6"/>
                  </a:cubicBezTo>
                  <a:cubicBezTo>
                    <a:pt x="187" y="8"/>
                    <a:pt x="191" y="23"/>
                    <a:pt x="182" y="26"/>
                  </a:cubicBezTo>
                  <a:cubicBezTo>
                    <a:pt x="152" y="36"/>
                    <a:pt x="173" y="53"/>
                    <a:pt x="173" y="67"/>
                  </a:cubicBezTo>
                  <a:cubicBezTo>
                    <a:pt x="122" y="73"/>
                    <a:pt x="90" y="107"/>
                    <a:pt x="60" y="144"/>
                  </a:cubicBezTo>
                  <a:cubicBezTo>
                    <a:pt x="53" y="153"/>
                    <a:pt x="57" y="162"/>
                    <a:pt x="60" y="169"/>
                  </a:cubicBezTo>
                  <a:cubicBezTo>
                    <a:pt x="68" y="187"/>
                    <a:pt x="57" y="190"/>
                    <a:pt x="44" y="191"/>
                  </a:cubicBezTo>
                  <a:cubicBezTo>
                    <a:pt x="34" y="213"/>
                    <a:pt x="30" y="235"/>
                    <a:pt x="37" y="258"/>
                  </a:cubicBezTo>
                  <a:close/>
                </a:path>
              </a:pathLst>
            </a:custGeom>
            <a:solidFill>
              <a:srgbClr val="F8D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0" name="Freeform 41">
              <a:extLst>
                <a:ext uri="{FF2B5EF4-FFF2-40B4-BE49-F238E27FC236}">
                  <a16:creationId xmlns:a16="http://schemas.microsoft.com/office/drawing/2014/main" id="{A48A4089-CD92-AF52-4A82-50FDC18C534E}"/>
                </a:ext>
              </a:extLst>
            </p:cNvPr>
            <p:cNvSpPr/>
            <p:nvPr/>
          </p:nvSpPr>
          <p:spPr bwMode="auto">
            <a:xfrm>
              <a:off x="3752850" y="2573338"/>
              <a:ext cx="674688" cy="550863"/>
            </a:xfrm>
            <a:custGeom>
              <a:avLst/>
              <a:gdLst>
                <a:gd name="T0" fmla="*/ 132 w 164"/>
                <a:gd name="T1" fmla="*/ 70 h 134"/>
                <a:gd name="T2" fmla="*/ 164 w 164"/>
                <a:gd name="T3" fmla="*/ 111 h 134"/>
                <a:gd name="T4" fmla="*/ 120 w 164"/>
                <a:gd name="T5" fmla="*/ 134 h 134"/>
                <a:gd name="T6" fmla="*/ 114 w 164"/>
                <a:gd name="T7" fmla="*/ 124 h 134"/>
                <a:gd name="T8" fmla="*/ 114 w 164"/>
                <a:gd name="T9" fmla="*/ 79 h 134"/>
                <a:gd name="T10" fmla="*/ 6 w 164"/>
                <a:gd name="T11" fmla="*/ 25 h 134"/>
                <a:gd name="T12" fmla="*/ 0 w 164"/>
                <a:gd name="T13" fmla="*/ 19 h 134"/>
                <a:gd name="T14" fmla="*/ 58 w 164"/>
                <a:gd name="T15" fmla="*/ 16 h 134"/>
                <a:gd name="T16" fmla="*/ 132 w 164"/>
                <a:gd name="T17" fmla="*/ 7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134">
                  <a:moveTo>
                    <a:pt x="132" y="70"/>
                  </a:moveTo>
                  <a:cubicBezTo>
                    <a:pt x="142" y="83"/>
                    <a:pt x="153" y="97"/>
                    <a:pt x="164" y="111"/>
                  </a:cubicBezTo>
                  <a:cubicBezTo>
                    <a:pt x="149" y="119"/>
                    <a:pt x="137" y="130"/>
                    <a:pt x="120" y="134"/>
                  </a:cubicBezTo>
                  <a:cubicBezTo>
                    <a:pt x="116" y="132"/>
                    <a:pt x="113" y="129"/>
                    <a:pt x="114" y="124"/>
                  </a:cubicBezTo>
                  <a:cubicBezTo>
                    <a:pt x="132" y="109"/>
                    <a:pt x="132" y="97"/>
                    <a:pt x="114" y="79"/>
                  </a:cubicBezTo>
                  <a:cubicBezTo>
                    <a:pt x="84" y="48"/>
                    <a:pt x="50" y="27"/>
                    <a:pt x="6" y="25"/>
                  </a:cubicBezTo>
                  <a:cubicBezTo>
                    <a:pt x="3" y="24"/>
                    <a:pt x="1" y="22"/>
                    <a:pt x="0" y="19"/>
                  </a:cubicBezTo>
                  <a:cubicBezTo>
                    <a:pt x="18" y="0"/>
                    <a:pt x="39" y="8"/>
                    <a:pt x="58" y="16"/>
                  </a:cubicBezTo>
                  <a:cubicBezTo>
                    <a:pt x="87" y="27"/>
                    <a:pt x="108" y="50"/>
                    <a:pt x="132" y="70"/>
                  </a:cubicBezTo>
                  <a:close/>
                </a:path>
              </a:pathLst>
            </a:custGeom>
            <a:solidFill>
              <a:srgbClr val="C66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1" name="Freeform 42">
              <a:extLst>
                <a:ext uri="{FF2B5EF4-FFF2-40B4-BE49-F238E27FC236}">
                  <a16:creationId xmlns:a16="http://schemas.microsoft.com/office/drawing/2014/main" id="{FC27C7E1-110D-0970-A08E-162A7FD89087}"/>
                </a:ext>
              </a:extLst>
            </p:cNvPr>
            <p:cNvSpPr/>
            <p:nvPr/>
          </p:nvSpPr>
          <p:spPr bwMode="auto">
            <a:xfrm>
              <a:off x="3576638" y="2652713"/>
              <a:ext cx="222250" cy="501650"/>
            </a:xfrm>
            <a:custGeom>
              <a:avLst/>
              <a:gdLst>
                <a:gd name="T0" fmla="*/ 14 w 54"/>
                <a:gd name="T1" fmla="*/ 121 h 122"/>
                <a:gd name="T2" fmla="*/ 2 w 54"/>
                <a:gd name="T3" fmla="*/ 104 h 122"/>
                <a:gd name="T4" fmla="*/ 43 w 54"/>
                <a:gd name="T5" fmla="*/ 0 h 122"/>
                <a:gd name="T6" fmla="*/ 45 w 54"/>
                <a:gd name="T7" fmla="*/ 2 h 122"/>
                <a:gd name="T8" fmla="*/ 40 w 54"/>
                <a:gd name="T9" fmla="*/ 35 h 122"/>
                <a:gd name="T10" fmla="*/ 29 w 54"/>
                <a:gd name="T11" fmla="*/ 107 h 122"/>
                <a:gd name="T12" fmla="*/ 14 w 54"/>
                <a:gd name="T13" fmla="*/ 121 h 122"/>
              </a:gdLst>
              <a:ahLst/>
              <a:cxnLst>
                <a:cxn ang="0">
                  <a:pos x="T0" y="T1"/>
                </a:cxn>
                <a:cxn ang="0">
                  <a:pos x="T2" y="T3"/>
                </a:cxn>
                <a:cxn ang="0">
                  <a:pos x="T4" y="T5"/>
                </a:cxn>
                <a:cxn ang="0">
                  <a:pos x="T6" y="T7"/>
                </a:cxn>
                <a:cxn ang="0">
                  <a:pos x="T8" y="T9"/>
                </a:cxn>
                <a:cxn ang="0">
                  <a:pos x="T10" y="T11"/>
                </a:cxn>
                <a:cxn ang="0">
                  <a:pos x="T12" y="T13"/>
                </a:cxn>
              </a:cxnLst>
              <a:rect l="0" t="0" r="r" b="b"/>
              <a:pathLst>
                <a:path w="54" h="122">
                  <a:moveTo>
                    <a:pt x="14" y="121"/>
                  </a:moveTo>
                  <a:cubicBezTo>
                    <a:pt x="0" y="122"/>
                    <a:pt x="3" y="111"/>
                    <a:pt x="2" y="104"/>
                  </a:cubicBezTo>
                  <a:cubicBezTo>
                    <a:pt x="12" y="68"/>
                    <a:pt x="12" y="28"/>
                    <a:pt x="43" y="0"/>
                  </a:cubicBezTo>
                  <a:cubicBezTo>
                    <a:pt x="44" y="1"/>
                    <a:pt x="44" y="2"/>
                    <a:pt x="45" y="2"/>
                  </a:cubicBezTo>
                  <a:cubicBezTo>
                    <a:pt x="54" y="15"/>
                    <a:pt x="44" y="25"/>
                    <a:pt x="40" y="35"/>
                  </a:cubicBezTo>
                  <a:cubicBezTo>
                    <a:pt x="31" y="58"/>
                    <a:pt x="18" y="80"/>
                    <a:pt x="29" y="107"/>
                  </a:cubicBezTo>
                  <a:cubicBezTo>
                    <a:pt x="28" y="116"/>
                    <a:pt x="21" y="118"/>
                    <a:pt x="14" y="121"/>
                  </a:cubicBezTo>
                  <a:close/>
                </a:path>
              </a:pathLst>
            </a:custGeom>
            <a:solidFill>
              <a:srgbClr val="C66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2" name="Freeform 43">
              <a:extLst>
                <a:ext uri="{FF2B5EF4-FFF2-40B4-BE49-F238E27FC236}">
                  <a16:creationId xmlns:a16="http://schemas.microsoft.com/office/drawing/2014/main" id="{12480F23-8EA9-F3B1-BBD2-7593B2C88991}"/>
                </a:ext>
              </a:extLst>
            </p:cNvPr>
            <p:cNvSpPr/>
            <p:nvPr/>
          </p:nvSpPr>
          <p:spPr bwMode="auto">
            <a:xfrm>
              <a:off x="4049713" y="3162300"/>
              <a:ext cx="1014413" cy="1323975"/>
            </a:xfrm>
            <a:custGeom>
              <a:avLst/>
              <a:gdLst>
                <a:gd name="T0" fmla="*/ 247 w 247"/>
                <a:gd name="T1" fmla="*/ 287 h 322"/>
                <a:gd name="T2" fmla="*/ 243 w 247"/>
                <a:gd name="T3" fmla="*/ 293 h 322"/>
                <a:gd name="T4" fmla="*/ 127 w 247"/>
                <a:gd name="T5" fmla="*/ 317 h 322"/>
                <a:gd name="T6" fmla="*/ 29 w 247"/>
                <a:gd name="T7" fmla="*/ 253 h 322"/>
                <a:gd name="T8" fmla="*/ 29 w 247"/>
                <a:gd name="T9" fmla="*/ 139 h 322"/>
                <a:gd name="T10" fmla="*/ 0 w 247"/>
                <a:gd name="T11" fmla="*/ 100 h 322"/>
                <a:gd name="T12" fmla="*/ 30 w 247"/>
                <a:gd name="T13" fmla="*/ 51 h 322"/>
                <a:gd name="T14" fmla="*/ 116 w 247"/>
                <a:gd name="T15" fmla="*/ 1 h 322"/>
                <a:gd name="T16" fmla="*/ 127 w 247"/>
                <a:gd name="T17" fmla="*/ 2 h 322"/>
                <a:gd name="T18" fmla="*/ 232 w 247"/>
                <a:gd name="T19" fmla="*/ 258 h 322"/>
                <a:gd name="T20" fmla="*/ 247 w 247"/>
                <a:gd name="T21" fmla="*/ 28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2">
                  <a:moveTo>
                    <a:pt x="247" y="287"/>
                  </a:moveTo>
                  <a:cubicBezTo>
                    <a:pt x="246" y="289"/>
                    <a:pt x="244" y="291"/>
                    <a:pt x="243" y="293"/>
                  </a:cubicBezTo>
                  <a:cubicBezTo>
                    <a:pt x="207" y="318"/>
                    <a:pt x="168" y="322"/>
                    <a:pt x="127" y="317"/>
                  </a:cubicBezTo>
                  <a:cubicBezTo>
                    <a:pt x="88" y="305"/>
                    <a:pt x="50" y="292"/>
                    <a:pt x="29" y="253"/>
                  </a:cubicBezTo>
                  <a:cubicBezTo>
                    <a:pt x="34" y="215"/>
                    <a:pt x="32" y="177"/>
                    <a:pt x="29" y="139"/>
                  </a:cubicBezTo>
                  <a:cubicBezTo>
                    <a:pt x="28" y="119"/>
                    <a:pt x="9" y="114"/>
                    <a:pt x="0" y="100"/>
                  </a:cubicBezTo>
                  <a:cubicBezTo>
                    <a:pt x="1" y="79"/>
                    <a:pt x="13" y="64"/>
                    <a:pt x="30" y="51"/>
                  </a:cubicBezTo>
                  <a:cubicBezTo>
                    <a:pt x="57" y="31"/>
                    <a:pt x="79" y="3"/>
                    <a:pt x="116" y="1"/>
                  </a:cubicBezTo>
                  <a:cubicBezTo>
                    <a:pt x="120" y="0"/>
                    <a:pt x="124" y="0"/>
                    <a:pt x="127" y="2"/>
                  </a:cubicBezTo>
                  <a:cubicBezTo>
                    <a:pt x="174" y="82"/>
                    <a:pt x="215" y="165"/>
                    <a:pt x="232" y="258"/>
                  </a:cubicBezTo>
                  <a:cubicBezTo>
                    <a:pt x="234" y="269"/>
                    <a:pt x="242" y="277"/>
                    <a:pt x="247" y="287"/>
                  </a:cubicBezTo>
                  <a:close/>
                </a:path>
              </a:pathLst>
            </a:custGeom>
            <a:solidFill>
              <a:srgbClr val="B6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3" name="Freeform 44">
              <a:extLst>
                <a:ext uri="{FF2B5EF4-FFF2-40B4-BE49-F238E27FC236}">
                  <a16:creationId xmlns:a16="http://schemas.microsoft.com/office/drawing/2014/main" id="{0D29B40B-4D27-908C-C707-F47AED7140BD}"/>
                </a:ext>
              </a:extLst>
            </p:cNvPr>
            <p:cNvSpPr/>
            <p:nvPr/>
          </p:nvSpPr>
          <p:spPr bwMode="auto">
            <a:xfrm>
              <a:off x="4562475" y="3100388"/>
              <a:ext cx="922338" cy="1241425"/>
            </a:xfrm>
            <a:custGeom>
              <a:avLst/>
              <a:gdLst>
                <a:gd name="T0" fmla="*/ 122 w 224"/>
                <a:gd name="T1" fmla="*/ 302 h 302"/>
                <a:gd name="T2" fmla="*/ 99 w 224"/>
                <a:gd name="T3" fmla="*/ 275 h 302"/>
                <a:gd name="T4" fmla="*/ 32 w 224"/>
                <a:gd name="T5" fmla="*/ 86 h 302"/>
                <a:gd name="T6" fmla="*/ 3 w 224"/>
                <a:gd name="T7" fmla="*/ 19 h 302"/>
                <a:gd name="T8" fmla="*/ 63 w 224"/>
                <a:gd name="T9" fmla="*/ 14 h 302"/>
                <a:gd name="T10" fmla="*/ 99 w 224"/>
                <a:gd name="T11" fmla="*/ 25 h 302"/>
                <a:gd name="T12" fmla="*/ 122 w 224"/>
                <a:gd name="T13" fmla="*/ 302 h 302"/>
              </a:gdLst>
              <a:ahLst/>
              <a:cxnLst>
                <a:cxn ang="0">
                  <a:pos x="T0" y="T1"/>
                </a:cxn>
                <a:cxn ang="0">
                  <a:pos x="T2" y="T3"/>
                </a:cxn>
                <a:cxn ang="0">
                  <a:pos x="T4" y="T5"/>
                </a:cxn>
                <a:cxn ang="0">
                  <a:pos x="T6" y="T7"/>
                </a:cxn>
                <a:cxn ang="0">
                  <a:pos x="T8" y="T9"/>
                </a:cxn>
                <a:cxn ang="0">
                  <a:pos x="T10" y="T11"/>
                </a:cxn>
                <a:cxn ang="0">
                  <a:pos x="T12" y="T13"/>
                </a:cxn>
              </a:cxnLst>
              <a:rect l="0" t="0" r="r" b="b"/>
              <a:pathLst>
                <a:path w="224" h="302">
                  <a:moveTo>
                    <a:pt x="122" y="302"/>
                  </a:moveTo>
                  <a:cubicBezTo>
                    <a:pt x="107" y="299"/>
                    <a:pt x="101" y="290"/>
                    <a:pt x="99" y="275"/>
                  </a:cubicBezTo>
                  <a:cubicBezTo>
                    <a:pt x="90" y="207"/>
                    <a:pt x="60" y="147"/>
                    <a:pt x="32" y="86"/>
                  </a:cubicBezTo>
                  <a:cubicBezTo>
                    <a:pt x="22" y="64"/>
                    <a:pt x="0" y="47"/>
                    <a:pt x="3" y="19"/>
                  </a:cubicBezTo>
                  <a:cubicBezTo>
                    <a:pt x="21" y="0"/>
                    <a:pt x="43" y="11"/>
                    <a:pt x="63" y="14"/>
                  </a:cubicBezTo>
                  <a:cubicBezTo>
                    <a:pt x="75" y="16"/>
                    <a:pt x="87" y="22"/>
                    <a:pt x="99" y="25"/>
                  </a:cubicBezTo>
                  <a:cubicBezTo>
                    <a:pt x="206" y="78"/>
                    <a:pt x="224" y="237"/>
                    <a:pt x="122" y="302"/>
                  </a:cubicBezTo>
                  <a:close/>
                </a:path>
              </a:pathLst>
            </a:custGeom>
            <a:solidFill>
              <a:srgbClr val="B4DF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4" name="Freeform 45">
              <a:extLst>
                <a:ext uri="{FF2B5EF4-FFF2-40B4-BE49-F238E27FC236}">
                  <a16:creationId xmlns:a16="http://schemas.microsoft.com/office/drawing/2014/main" id="{883EA94A-39DC-0450-6A9D-D85FC8F1468B}"/>
                </a:ext>
              </a:extLst>
            </p:cNvPr>
            <p:cNvSpPr/>
            <p:nvPr/>
          </p:nvSpPr>
          <p:spPr bwMode="auto">
            <a:xfrm>
              <a:off x="3949700" y="3560763"/>
              <a:ext cx="330200" cy="633413"/>
            </a:xfrm>
            <a:custGeom>
              <a:avLst/>
              <a:gdLst>
                <a:gd name="T0" fmla="*/ 26 w 80"/>
                <a:gd name="T1" fmla="*/ 3 h 154"/>
                <a:gd name="T2" fmla="*/ 59 w 80"/>
                <a:gd name="T3" fmla="*/ 59 h 154"/>
                <a:gd name="T4" fmla="*/ 60 w 80"/>
                <a:gd name="T5" fmla="*/ 70 h 154"/>
                <a:gd name="T6" fmla="*/ 56 w 80"/>
                <a:gd name="T7" fmla="*/ 154 h 154"/>
                <a:gd name="T8" fmla="*/ 26 w 80"/>
                <a:gd name="T9" fmla="*/ 126 h 154"/>
                <a:gd name="T10" fmla="*/ 15 w 80"/>
                <a:gd name="T11" fmla="*/ 10 h 154"/>
                <a:gd name="T12" fmla="*/ 20 w 80"/>
                <a:gd name="T13" fmla="*/ 3 h 154"/>
                <a:gd name="T14" fmla="*/ 26 w 80"/>
                <a:gd name="T15" fmla="*/ 3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154">
                  <a:moveTo>
                    <a:pt x="26" y="3"/>
                  </a:moveTo>
                  <a:cubicBezTo>
                    <a:pt x="53" y="12"/>
                    <a:pt x="69" y="28"/>
                    <a:pt x="59" y="59"/>
                  </a:cubicBezTo>
                  <a:cubicBezTo>
                    <a:pt x="58" y="62"/>
                    <a:pt x="58" y="67"/>
                    <a:pt x="60" y="70"/>
                  </a:cubicBezTo>
                  <a:cubicBezTo>
                    <a:pt x="80" y="99"/>
                    <a:pt x="59" y="126"/>
                    <a:pt x="56" y="154"/>
                  </a:cubicBezTo>
                  <a:cubicBezTo>
                    <a:pt x="39" y="152"/>
                    <a:pt x="34" y="138"/>
                    <a:pt x="26" y="126"/>
                  </a:cubicBezTo>
                  <a:cubicBezTo>
                    <a:pt x="10" y="89"/>
                    <a:pt x="0" y="51"/>
                    <a:pt x="15" y="10"/>
                  </a:cubicBezTo>
                  <a:cubicBezTo>
                    <a:pt x="16" y="8"/>
                    <a:pt x="18" y="6"/>
                    <a:pt x="20" y="3"/>
                  </a:cubicBezTo>
                  <a:cubicBezTo>
                    <a:pt x="22" y="0"/>
                    <a:pt x="24" y="0"/>
                    <a:pt x="26" y="3"/>
                  </a:cubicBezTo>
                  <a:close/>
                </a:path>
              </a:pathLst>
            </a:custGeom>
            <a:solidFill>
              <a:srgbClr val="B3D6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5" name="Freeform 46">
              <a:extLst>
                <a:ext uri="{FF2B5EF4-FFF2-40B4-BE49-F238E27FC236}">
                  <a16:creationId xmlns:a16="http://schemas.microsoft.com/office/drawing/2014/main" id="{ECBED927-F400-9D93-C18C-1B374DCE5737}"/>
                </a:ext>
              </a:extLst>
            </p:cNvPr>
            <p:cNvSpPr/>
            <p:nvPr/>
          </p:nvSpPr>
          <p:spPr bwMode="auto">
            <a:xfrm>
              <a:off x="4032250" y="3113088"/>
              <a:ext cx="938213" cy="460375"/>
            </a:xfrm>
            <a:custGeom>
              <a:avLst/>
              <a:gdLst>
                <a:gd name="T0" fmla="*/ 6 w 228"/>
                <a:gd name="T1" fmla="*/ 112 h 112"/>
                <a:gd name="T2" fmla="*/ 0 w 228"/>
                <a:gd name="T3" fmla="*/ 112 h 112"/>
                <a:gd name="T4" fmla="*/ 128 w 228"/>
                <a:gd name="T5" fmla="*/ 4 h 112"/>
                <a:gd name="T6" fmla="*/ 228 w 228"/>
                <a:gd name="T7" fmla="*/ 22 h 112"/>
                <a:gd name="T8" fmla="*/ 168 w 228"/>
                <a:gd name="T9" fmla="*/ 10 h 112"/>
                <a:gd name="T10" fmla="*/ 132 w 228"/>
                <a:gd name="T11" fmla="*/ 16 h 112"/>
                <a:gd name="T12" fmla="*/ 6 w 228"/>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228" h="112">
                  <a:moveTo>
                    <a:pt x="6" y="112"/>
                  </a:moveTo>
                  <a:cubicBezTo>
                    <a:pt x="4" y="112"/>
                    <a:pt x="2" y="112"/>
                    <a:pt x="0" y="112"/>
                  </a:cubicBezTo>
                  <a:cubicBezTo>
                    <a:pt x="0" y="70"/>
                    <a:pt x="59" y="12"/>
                    <a:pt x="128" y="4"/>
                  </a:cubicBezTo>
                  <a:cubicBezTo>
                    <a:pt x="162" y="0"/>
                    <a:pt x="197" y="0"/>
                    <a:pt x="228" y="22"/>
                  </a:cubicBezTo>
                  <a:cubicBezTo>
                    <a:pt x="207" y="25"/>
                    <a:pt x="189" y="9"/>
                    <a:pt x="168" y="10"/>
                  </a:cubicBezTo>
                  <a:cubicBezTo>
                    <a:pt x="156" y="11"/>
                    <a:pt x="142" y="6"/>
                    <a:pt x="132" y="16"/>
                  </a:cubicBezTo>
                  <a:cubicBezTo>
                    <a:pt x="75" y="28"/>
                    <a:pt x="34" y="61"/>
                    <a:pt x="6" y="112"/>
                  </a:cubicBezTo>
                  <a:close/>
                </a:path>
              </a:pathLst>
            </a:custGeom>
            <a:solidFill>
              <a:srgbClr val="C3B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6" name="Freeform 47">
              <a:extLst>
                <a:ext uri="{FF2B5EF4-FFF2-40B4-BE49-F238E27FC236}">
                  <a16:creationId xmlns:a16="http://schemas.microsoft.com/office/drawing/2014/main" id="{8812F97E-B48A-0520-CEE8-C26422411777}"/>
                </a:ext>
              </a:extLst>
            </p:cNvPr>
            <p:cNvSpPr/>
            <p:nvPr/>
          </p:nvSpPr>
          <p:spPr bwMode="auto">
            <a:xfrm>
              <a:off x="3814763" y="4111625"/>
              <a:ext cx="431800" cy="457200"/>
            </a:xfrm>
            <a:custGeom>
              <a:avLst/>
              <a:gdLst>
                <a:gd name="T0" fmla="*/ 16 w 105"/>
                <a:gd name="T1" fmla="*/ 0 h 111"/>
                <a:gd name="T2" fmla="*/ 83 w 105"/>
                <a:gd name="T3" fmla="*/ 79 h 111"/>
                <a:gd name="T4" fmla="*/ 102 w 105"/>
                <a:gd name="T5" fmla="*/ 93 h 111"/>
                <a:gd name="T6" fmla="*/ 102 w 105"/>
                <a:gd name="T7" fmla="*/ 105 h 111"/>
                <a:gd name="T8" fmla="*/ 74 w 105"/>
                <a:gd name="T9" fmla="*/ 98 h 111"/>
                <a:gd name="T10" fmla="*/ 30 w 105"/>
                <a:gd name="T11" fmla="*/ 68 h 111"/>
                <a:gd name="T12" fmla="*/ 19 w 105"/>
                <a:gd name="T13" fmla="*/ 45 h 111"/>
                <a:gd name="T14" fmla="*/ 10 w 105"/>
                <a:gd name="T15" fmla="*/ 37 h 111"/>
                <a:gd name="T16" fmla="*/ 2 w 105"/>
                <a:gd name="T17" fmla="*/ 30 h 111"/>
                <a:gd name="T18" fmla="*/ 16 w 105"/>
                <a:gd name="T1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10">
                  <a:moveTo>
                    <a:pt x="16" y="0"/>
                  </a:moveTo>
                  <a:cubicBezTo>
                    <a:pt x="42" y="23"/>
                    <a:pt x="51" y="60"/>
                    <a:pt x="83" y="79"/>
                  </a:cubicBezTo>
                  <a:cubicBezTo>
                    <a:pt x="89" y="83"/>
                    <a:pt x="96" y="88"/>
                    <a:pt x="102" y="93"/>
                  </a:cubicBezTo>
                  <a:cubicBezTo>
                    <a:pt x="104" y="97"/>
                    <a:pt x="105" y="101"/>
                    <a:pt x="102" y="105"/>
                  </a:cubicBezTo>
                  <a:cubicBezTo>
                    <a:pt x="91" y="111"/>
                    <a:pt x="82" y="104"/>
                    <a:pt x="74" y="98"/>
                  </a:cubicBezTo>
                  <a:cubicBezTo>
                    <a:pt x="59" y="89"/>
                    <a:pt x="49" y="73"/>
                    <a:pt x="30" y="68"/>
                  </a:cubicBezTo>
                  <a:cubicBezTo>
                    <a:pt x="21" y="65"/>
                    <a:pt x="21" y="53"/>
                    <a:pt x="19" y="45"/>
                  </a:cubicBezTo>
                  <a:cubicBezTo>
                    <a:pt x="18" y="41"/>
                    <a:pt x="25" y="26"/>
                    <a:pt x="10" y="37"/>
                  </a:cubicBezTo>
                  <a:cubicBezTo>
                    <a:pt x="8" y="39"/>
                    <a:pt x="4" y="34"/>
                    <a:pt x="2" y="30"/>
                  </a:cubicBezTo>
                  <a:cubicBezTo>
                    <a:pt x="3" y="18"/>
                    <a:pt x="0" y="5"/>
                    <a:pt x="16" y="0"/>
                  </a:cubicBezTo>
                  <a:close/>
                </a:path>
              </a:pathLst>
            </a:custGeom>
            <a:solidFill>
              <a:srgbClr val="DA5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7" name="Freeform 48">
              <a:extLst>
                <a:ext uri="{FF2B5EF4-FFF2-40B4-BE49-F238E27FC236}">
                  <a16:creationId xmlns:a16="http://schemas.microsoft.com/office/drawing/2014/main" id="{085207C0-D6B6-DABE-54A5-BB6F805569D7}"/>
                </a:ext>
              </a:extLst>
            </p:cNvPr>
            <p:cNvSpPr/>
            <p:nvPr/>
          </p:nvSpPr>
          <p:spPr bwMode="auto">
            <a:xfrm>
              <a:off x="4402138" y="4367213"/>
              <a:ext cx="646113" cy="184150"/>
            </a:xfrm>
            <a:custGeom>
              <a:avLst/>
              <a:gdLst>
                <a:gd name="T0" fmla="*/ 37 w 157"/>
                <a:gd name="T1" fmla="*/ 17 h 45"/>
                <a:gd name="T2" fmla="*/ 157 w 157"/>
                <a:gd name="T3" fmla="*/ 0 h 45"/>
                <a:gd name="T4" fmla="*/ 138 w 157"/>
                <a:gd name="T5" fmla="*/ 17 h 45"/>
                <a:gd name="T6" fmla="*/ 108 w 157"/>
                <a:gd name="T7" fmla="*/ 30 h 45"/>
                <a:gd name="T8" fmla="*/ 0 w 157"/>
                <a:gd name="T9" fmla="*/ 18 h 45"/>
                <a:gd name="T10" fmla="*/ 37 w 157"/>
                <a:gd name="T11" fmla="*/ 17 h 45"/>
              </a:gdLst>
              <a:ahLst/>
              <a:cxnLst>
                <a:cxn ang="0">
                  <a:pos x="T0" y="T1"/>
                </a:cxn>
                <a:cxn ang="0">
                  <a:pos x="T2" y="T3"/>
                </a:cxn>
                <a:cxn ang="0">
                  <a:pos x="T4" y="T5"/>
                </a:cxn>
                <a:cxn ang="0">
                  <a:pos x="T6" y="T7"/>
                </a:cxn>
                <a:cxn ang="0">
                  <a:pos x="T8" y="T9"/>
                </a:cxn>
                <a:cxn ang="0">
                  <a:pos x="T10" y="T11"/>
                </a:cxn>
              </a:cxnLst>
              <a:rect l="0" t="0" r="r" b="b"/>
              <a:pathLst>
                <a:path w="157" h="45">
                  <a:moveTo>
                    <a:pt x="37" y="17"/>
                  </a:moveTo>
                  <a:cubicBezTo>
                    <a:pt x="78" y="21"/>
                    <a:pt x="118" y="14"/>
                    <a:pt x="157" y="0"/>
                  </a:cubicBezTo>
                  <a:cubicBezTo>
                    <a:pt x="150" y="6"/>
                    <a:pt x="144" y="12"/>
                    <a:pt x="138" y="17"/>
                  </a:cubicBezTo>
                  <a:cubicBezTo>
                    <a:pt x="131" y="28"/>
                    <a:pt x="118" y="25"/>
                    <a:pt x="108" y="30"/>
                  </a:cubicBezTo>
                  <a:cubicBezTo>
                    <a:pt x="71" y="33"/>
                    <a:pt x="33" y="45"/>
                    <a:pt x="0" y="18"/>
                  </a:cubicBezTo>
                  <a:cubicBezTo>
                    <a:pt x="12" y="11"/>
                    <a:pt x="24" y="15"/>
                    <a:pt x="37" y="17"/>
                  </a:cubicBezTo>
                  <a:close/>
                </a:path>
              </a:pathLst>
            </a:custGeom>
            <a:solidFill>
              <a:srgbClr val="8584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8" name="Freeform 49">
              <a:extLst>
                <a:ext uri="{FF2B5EF4-FFF2-40B4-BE49-F238E27FC236}">
                  <a16:creationId xmlns:a16="http://schemas.microsoft.com/office/drawing/2014/main" id="{84179F87-50EA-3BE1-9DBE-53711A8139B2}"/>
                </a:ext>
              </a:extLst>
            </p:cNvPr>
            <p:cNvSpPr/>
            <p:nvPr/>
          </p:nvSpPr>
          <p:spPr bwMode="auto">
            <a:xfrm>
              <a:off x="4846638" y="4367213"/>
              <a:ext cx="296863" cy="222250"/>
            </a:xfrm>
            <a:custGeom>
              <a:avLst/>
              <a:gdLst>
                <a:gd name="T0" fmla="*/ 0 w 72"/>
                <a:gd name="T1" fmla="*/ 30 h 54"/>
                <a:gd name="T2" fmla="*/ 30 w 72"/>
                <a:gd name="T3" fmla="*/ 17 h 54"/>
                <a:gd name="T4" fmla="*/ 72 w 72"/>
                <a:gd name="T5" fmla="*/ 18 h 54"/>
                <a:gd name="T6" fmla="*/ 66 w 72"/>
                <a:gd name="T7" fmla="*/ 30 h 54"/>
                <a:gd name="T8" fmla="*/ 48 w 72"/>
                <a:gd name="T9" fmla="*/ 54 h 54"/>
                <a:gd name="T10" fmla="*/ 0 w 72"/>
                <a:gd name="T11" fmla="*/ 30 h 54"/>
              </a:gdLst>
              <a:ahLst/>
              <a:cxnLst>
                <a:cxn ang="0">
                  <a:pos x="T0" y="T1"/>
                </a:cxn>
                <a:cxn ang="0">
                  <a:pos x="T2" y="T3"/>
                </a:cxn>
                <a:cxn ang="0">
                  <a:pos x="T4" y="T5"/>
                </a:cxn>
                <a:cxn ang="0">
                  <a:pos x="T6" y="T7"/>
                </a:cxn>
                <a:cxn ang="0">
                  <a:pos x="T8" y="T9"/>
                </a:cxn>
                <a:cxn ang="0">
                  <a:pos x="T10" y="T11"/>
                </a:cxn>
              </a:cxnLst>
              <a:rect l="0" t="0" r="r" b="b"/>
              <a:pathLst>
                <a:path w="72" h="54">
                  <a:moveTo>
                    <a:pt x="0" y="30"/>
                  </a:moveTo>
                  <a:cubicBezTo>
                    <a:pt x="8" y="20"/>
                    <a:pt x="18" y="18"/>
                    <a:pt x="30" y="17"/>
                  </a:cubicBezTo>
                  <a:cubicBezTo>
                    <a:pt x="44" y="21"/>
                    <a:pt x="58" y="0"/>
                    <a:pt x="72" y="18"/>
                  </a:cubicBezTo>
                  <a:cubicBezTo>
                    <a:pt x="70" y="22"/>
                    <a:pt x="68" y="26"/>
                    <a:pt x="66" y="30"/>
                  </a:cubicBezTo>
                  <a:cubicBezTo>
                    <a:pt x="60" y="38"/>
                    <a:pt x="54" y="46"/>
                    <a:pt x="48" y="54"/>
                  </a:cubicBezTo>
                  <a:cubicBezTo>
                    <a:pt x="28" y="54"/>
                    <a:pt x="13" y="43"/>
                    <a:pt x="0" y="30"/>
                  </a:cubicBezTo>
                  <a:close/>
                </a:path>
              </a:pathLst>
            </a:custGeom>
            <a:solidFill>
              <a:srgbClr val="914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69" name="Freeform 50">
              <a:extLst>
                <a:ext uri="{FF2B5EF4-FFF2-40B4-BE49-F238E27FC236}">
                  <a16:creationId xmlns:a16="http://schemas.microsoft.com/office/drawing/2014/main" id="{0D018892-8169-8526-748D-561E6A478C14}"/>
                </a:ext>
              </a:extLst>
            </p:cNvPr>
            <p:cNvSpPr/>
            <p:nvPr/>
          </p:nvSpPr>
          <p:spPr bwMode="auto">
            <a:xfrm>
              <a:off x="3908425" y="3602038"/>
              <a:ext cx="234950" cy="617538"/>
            </a:xfrm>
            <a:custGeom>
              <a:avLst/>
              <a:gdLst>
                <a:gd name="T0" fmla="*/ 25 w 57"/>
                <a:gd name="T1" fmla="*/ 0 h 150"/>
                <a:gd name="T2" fmla="*/ 42 w 57"/>
                <a:gd name="T3" fmla="*/ 119 h 150"/>
                <a:gd name="T4" fmla="*/ 47 w 57"/>
                <a:gd name="T5" fmla="*/ 150 h 150"/>
                <a:gd name="T6" fmla="*/ 25 w 57"/>
                <a:gd name="T7" fmla="*/ 0 h 150"/>
              </a:gdLst>
              <a:ahLst/>
              <a:cxnLst>
                <a:cxn ang="0">
                  <a:pos x="T0" y="T1"/>
                </a:cxn>
                <a:cxn ang="0">
                  <a:pos x="T2" y="T3"/>
                </a:cxn>
                <a:cxn ang="0">
                  <a:pos x="T4" y="T5"/>
                </a:cxn>
                <a:cxn ang="0">
                  <a:pos x="T6" y="T7"/>
                </a:cxn>
              </a:cxnLst>
              <a:rect l="0" t="0" r="r" b="b"/>
              <a:pathLst>
                <a:path w="57" h="150">
                  <a:moveTo>
                    <a:pt x="25" y="0"/>
                  </a:moveTo>
                  <a:cubicBezTo>
                    <a:pt x="19" y="41"/>
                    <a:pt x="29" y="81"/>
                    <a:pt x="42" y="119"/>
                  </a:cubicBezTo>
                  <a:cubicBezTo>
                    <a:pt x="46" y="129"/>
                    <a:pt x="57" y="138"/>
                    <a:pt x="47" y="150"/>
                  </a:cubicBezTo>
                  <a:cubicBezTo>
                    <a:pt x="11" y="109"/>
                    <a:pt x="0" y="34"/>
                    <a:pt x="25" y="0"/>
                  </a:cubicBezTo>
                  <a:close/>
                </a:path>
              </a:pathLst>
            </a:custGeom>
            <a:solidFill>
              <a:srgbClr val="828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0" name="Freeform 51">
              <a:extLst>
                <a:ext uri="{FF2B5EF4-FFF2-40B4-BE49-F238E27FC236}">
                  <a16:creationId xmlns:a16="http://schemas.microsoft.com/office/drawing/2014/main" id="{39610803-A3F3-6A47-223F-11DBEDBE1556}"/>
                </a:ext>
              </a:extLst>
            </p:cNvPr>
            <p:cNvSpPr/>
            <p:nvPr/>
          </p:nvSpPr>
          <p:spPr bwMode="auto">
            <a:xfrm>
              <a:off x="4081463" y="4090988"/>
              <a:ext cx="473075" cy="349250"/>
            </a:xfrm>
            <a:custGeom>
              <a:avLst/>
              <a:gdLst>
                <a:gd name="T0" fmla="*/ 5 w 115"/>
                <a:gd name="T1" fmla="*/ 31 h 85"/>
                <a:gd name="T2" fmla="*/ 0 w 115"/>
                <a:gd name="T3" fmla="*/ 0 h 85"/>
                <a:gd name="T4" fmla="*/ 24 w 115"/>
                <a:gd name="T5" fmla="*/ 25 h 85"/>
                <a:gd name="T6" fmla="*/ 115 w 115"/>
                <a:gd name="T7" fmla="*/ 84 h 85"/>
                <a:gd name="T8" fmla="*/ 78 w 115"/>
                <a:gd name="T9" fmla="*/ 85 h 85"/>
                <a:gd name="T10" fmla="*/ 78 w 115"/>
                <a:gd name="T11" fmla="*/ 85 h 85"/>
                <a:gd name="T12" fmla="*/ 41 w 115"/>
                <a:gd name="T13" fmla="*/ 67 h 85"/>
                <a:gd name="T14" fmla="*/ 5 w 115"/>
                <a:gd name="T15" fmla="*/ 31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85">
                  <a:moveTo>
                    <a:pt x="5" y="31"/>
                  </a:moveTo>
                  <a:cubicBezTo>
                    <a:pt x="3" y="21"/>
                    <a:pt x="2" y="11"/>
                    <a:pt x="0" y="0"/>
                  </a:cubicBezTo>
                  <a:cubicBezTo>
                    <a:pt x="8" y="9"/>
                    <a:pt x="16" y="17"/>
                    <a:pt x="24" y="25"/>
                  </a:cubicBezTo>
                  <a:cubicBezTo>
                    <a:pt x="46" y="57"/>
                    <a:pt x="81" y="70"/>
                    <a:pt x="115" y="84"/>
                  </a:cubicBezTo>
                  <a:cubicBezTo>
                    <a:pt x="102" y="84"/>
                    <a:pt x="90" y="85"/>
                    <a:pt x="78" y="85"/>
                  </a:cubicBezTo>
                  <a:cubicBezTo>
                    <a:pt x="78" y="85"/>
                    <a:pt x="78" y="85"/>
                    <a:pt x="78" y="85"/>
                  </a:cubicBezTo>
                  <a:cubicBezTo>
                    <a:pt x="67" y="76"/>
                    <a:pt x="52" y="75"/>
                    <a:pt x="41" y="67"/>
                  </a:cubicBezTo>
                  <a:cubicBezTo>
                    <a:pt x="27" y="57"/>
                    <a:pt x="16" y="45"/>
                    <a:pt x="5" y="31"/>
                  </a:cubicBezTo>
                  <a:close/>
                </a:path>
              </a:pathLst>
            </a:custGeom>
            <a:solidFill>
              <a:srgbClr val="7C8E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1" name="Freeform 52">
              <a:extLst>
                <a:ext uri="{FF2B5EF4-FFF2-40B4-BE49-F238E27FC236}">
                  <a16:creationId xmlns:a16="http://schemas.microsoft.com/office/drawing/2014/main" id="{B8EBD650-6967-5A6E-A6E7-2C2BACD6A0EC}"/>
                </a:ext>
              </a:extLst>
            </p:cNvPr>
            <p:cNvSpPr/>
            <p:nvPr/>
          </p:nvSpPr>
          <p:spPr bwMode="auto">
            <a:xfrm>
              <a:off x="3757613" y="3067050"/>
              <a:ext cx="488950" cy="247650"/>
            </a:xfrm>
            <a:custGeom>
              <a:avLst/>
              <a:gdLst>
                <a:gd name="T0" fmla="*/ 115 w 119"/>
                <a:gd name="T1" fmla="*/ 8 h 60"/>
                <a:gd name="T2" fmla="*/ 119 w 119"/>
                <a:gd name="T3" fmla="*/ 14 h 60"/>
                <a:gd name="T4" fmla="*/ 71 w 119"/>
                <a:gd name="T5" fmla="*/ 40 h 60"/>
                <a:gd name="T6" fmla="*/ 67 w 119"/>
                <a:gd name="T7" fmla="*/ 58 h 60"/>
                <a:gd name="T8" fmla="*/ 47 w 119"/>
                <a:gd name="T9" fmla="*/ 55 h 60"/>
                <a:gd name="T10" fmla="*/ 11 w 119"/>
                <a:gd name="T11" fmla="*/ 45 h 60"/>
                <a:gd name="T12" fmla="*/ 0 w 119"/>
                <a:gd name="T13" fmla="*/ 39 h 60"/>
                <a:gd name="T14" fmla="*/ 32 w 119"/>
                <a:gd name="T15" fmla="*/ 23 h 60"/>
                <a:gd name="T16" fmla="*/ 70 w 119"/>
                <a:gd name="T17" fmla="*/ 15 h 60"/>
                <a:gd name="T18" fmla="*/ 115 w 119"/>
                <a:gd name="T19"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60">
                  <a:moveTo>
                    <a:pt x="115" y="8"/>
                  </a:moveTo>
                  <a:cubicBezTo>
                    <a:pt x="117" y="10"/>
                    <a:pt x="118" y="12"/>
                    <a:pt x="119" y="14"/>
                  </a:cubicBezTo>
                  <a:cubicBezTo>
                    <a:pt x="101" y="17"/>
                    <a:pt x="92" y="38"/>
                    <a:pt x="71" y="40"/>
                  </a:cubicBezTo>
                  <a:cubicBezTo>
                    <a:pt x="59" y="41"/>
                    <a:pt x="82" y="55"/>
                    <a:pt x="67" y="58"/>
                  </a:cubicBezTo>
                  <a:cubicBezTo>
                    <a:pt x="60" y="60"/>
                    <a:pt x="54" y="58"/>
                    <a:pt x="47" y="55"/>
                  </a:cubicBezTo>
                  <a:cubicBezTo>
                    <a:pt x="36" y="48"/>
                    <a:pt x="22" y="52"/>
                    <a:pt x="11" y="45"/>
                  </a:cubicBezTo>
                  <a:cubicBezTo>
                    <a:pt x="7" y="43"/>
                    <a:pt x="4" y="41"/>
                    <a:pt x="0" y="39"/>
                  </a:cubicBezTo>
                  <a:cubicBezTo>
                    <a:pt x="5" y="21"/>
                    <a:pt x="21" y="27"/>
                    <a:pt x="32" y="23"/>
                  </a:cubicBezTo>
                  <a:cubicBezTo>
                    <a:pt x="44" y="19"/>
                    <a:pt x="58" y="20"/>
                    <a:pt x="70" y="15"/>
                  </a:cubicBezTo>
                  <a:cubicBezTo>
                    <a:pt x="85" y="12"/>
                    <a:pt x="98" y="0"/>
                    <a:pt x="115" y="8"/>
                  </a:cubicBezTo>
                  <a:close/>
                </a:path>
              </a:pathLst>
            </a:custGeom>
            <a:solidFill>
              <a:srgbClr val="EEA3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2" name="Freeform 53">
              <a:extLst>
                <a:ext uri="{FF2B5EF4-FFF2-40B4-BE49-F238E27FC236}">
                  <a16:creationId xmlns:a16="http://schemas.microsoft.com/office/drawing/2014/main" id="{85DF08DC-B1FC-9D84-754B-13358134D2EC}"/>
                </a:ext>
              </a:extLst>
            </p:cNvPr>
            <p:cNvSpPr/>
            <p:nvPr/>
          </p:nvSpPr>
          <p:spPr bwMode="auto">
            <a:xfrm>
              <a:off x="3698875" y="3922713"/>
              <a:ext cx="198438" cy="328613"/>
            </a:xfrm>
            <a:custGeom>
              <a:avLst/>
              <a:gdLst>
                <a:gd name="T0" fmla="*/ 44 w 48"/>
                <a:gd name="T1" fmla="*/ 46 h 80"/>
                <a:gd name="T2" fmla="*/ 33 w 48"/>
                <a:gd name="T3" fmla="*/ 77 h 80"/>
                <a:gd name="T4" fmla="*/ 19 w 48"/>
                <a:gd name="T5" fmla="*/ 71 h 80"/>
                <a:gd name="T6" fmla="*/ 23 w 48"/>
                <a:gd name="T7" fmla="*/ 50 h 80"/>
                <a:gd name="T8" fmla="*/ 16 w 48"/>
                <a:gd name="T9" fmla="*/ 60 h 80"/>
                <a:gd name="T10" fmla="*/ 0 w 48"/>
                <a:gd name="T11" fmla="*/ 45 h 80"/>
                <a:gd name="T12" fmla="*/ 3 w 48"/>
                <a:gd name="T13" fmla="*/ 37 h 80"/>
                <a:gd name="T14" fmla="*/ 38 w 48"/>
                <a:gd name="T15" fmla="*/ 0 h 80"/>
                <a:gd name="T16" fmla="*/ 44 w 48"/>
                <a:gd name="T17" fmla="*/ 4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0">
                  <a:moveTo>
                    <a:pt x="44" y="46"/>
                  </a:moveTo>
                  <a:cubicBezTo>
                    <a:pt x="41" y="57"/>
                    <a:pt x="37" y="67"/>
                    <a:pt x="33" y="77"/>
                  </a:cubicBezTo>
                  <a:cubicBezTo>
                    <a:pt x="26" y="80"/>
                    <a:pt x="22" y="77"/>
                    <a:pt x="19" y="71"/>
                  </a:cubicBezTo>
                  <a:cubicBezTo>
                    <a:pt x="17" y="64"/>
                    <a:pt x="21" y="57"/>
                    <a:pt x="23" y="50"/>
                  </a:cubicBezTo>
                  <a:cubicBezTo>
                    <a:pt x="20" y="53"/>
                    <a:pt x="19" y="58"/>
                    <a:pt x="16" y="60"/>
                  </a:cubicBezTo>
                  <a:cubicBezTo>
                    <a:pt x="4" y="62"/>
                    <a:pt x="2" y="53"/>
                    <a:pt x="0" y="45"/>
                  </a:cubicBezTo>
                  <a:cubicBezTo>
                    <a:pt x="0" y="42"/>
                    <a:pt x="1" y="39"/>
                    <a:pt x="3" y="37"/>
                  </a:cubicBezTo>
                  <a:cubicBezTo>
                    <a:pt x="15" y="25"/>
                    <a:pt x="27" y="12"/>
                    <a:pt x="38" y="0"/>
                  </a:cubicBezTo>
                  <a:cubicBezTo>
                    <a:pt x="40" y="15"/>
                    <a:pt x="48" y="30"/>
                    <a:pt x="44" y="46"/>
                  </a:cubicBezTo>
                  <a:close/>
                </a:path>
              </a:pathLst>
            </a:custGeom>
            <a:solidFill>
              <a:srgbClr val="F6B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3" name="Freeform 54">
              <a:extLst>
                <a:ext uri="{FF2B5EF4-FFF2-40B4-BE49-F238E27FC236}">
                  <a16:creationId xmlns:a16="http://schemas.microsoft.com/office/drawing/2014/main" id="{EF3E844E-2D35-7962-A174-18FA36D85059}"/>
                </a:ext>
              </a:extLst>
            </p:cNvPr>
            <p:cNvSpPr/>
            <p:nvPr/>
          </p:nvSpPr>
          <p:spPr bwMode="auto">
            <a:xfrm>
              <a:off x="3900488" y="3276600"/>
              <a:ext cx="131763" cy="128588"/>
            </a:xfrm>
            <a:custGeom>
              <a:avLst/>
              <a:gdLst>
                <a:gd name="T0" fmla="*/ 14 w 32"/>
                <a:gd name="T1" fmla="*/ 0 h 31"/>
                <a:gd name="T2" fmla="*/ 32 w 32"/>
                <a:gd name="T3" fmla="*/ 7 h 31"/>
                <a:gd name="T4" fmla="*/ 12 w 32"/>
                <a:gd name="T5" fmla="*/ 31 h 31"/>
                <a:gd name="T6" fmla="*/ 0 w 32"/>
                <a:gd name="T7" fmla="*/ 19 h 31"/>
                <a:gd name="T8" fmla="*/ 14 w 32"/>
                <a:gd name="T9" fmla="*/ 0 h 31"/>
              </a:gdLst>
              <a:ahLst/>
              <a:cxnLst>
                <a:cxn ang="0">
                  <a:pos x="T0" y="T1"/>
                </a:cxn>
                <a:cxn ang="0">
                  <a:pos x="T2" y="T3"/>
                </a:cxn>
                <a:cxn ang="0">
                  <a:pos x="T4" y="T5"/>
                </a:cxn>
                <a:cxn ang="0">
                  <a:pos x="T6" y="T7"/>
                </a:cxn>
                <a:cxn ang="0">
                  <a:pos x="T8" y="T9"/>
                </a:cxn>
              </a:cxnLst>
              <a:rect l="0" t="0" r="r" b="b"/>
              <a:pathLst>
                <a:path w="32" h="31">
                  <a:moveTo>
                    <a:pt x="14" y="0"/>
                  </a:moveTo>
                  <a:cubicBezTo>
                    <a:pt x="20" y="2"/>
                    <a:pt x="26" y="5"/>
                    <a:pt x="32" y="7"/>
                  </a:cubicBezTo>
                  <a:cubicBezTo>
                    <a:pt x="25" y="15"/>
                    <a:pt x="19" y="23"/>
                    <a:pt x="12" y="31"/>
                  </a:cubicBezTo>
                  <a:cubicBezTo>
                    <a:pt x="8" y="27"/>
                    <a:pt x="4" y="23"/>
                    <a:pt x="0" y="19"/>
                  </a:cubicBezTo>
                  <a:cubicBezTo>
                    <a:pt x="4" y="12"/>
                    <a:pt x="1" y="0"/>
                    <a:pt x="14" y="0"/>
                  </a:cubicBezTo>
                  <a:close/>
                </a:path>
              </a:pathLst>
            </a:custGeom>
            <a:solidFill>
              <a:srgbClr val="CD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4" name="Freeform 55">
              <a:extLst>
                <a:ext uri="{FF2B5EF4-FFF2-40B4-BE49-F238E27FC236}">
                  <a16:creationId xmlns:a16="http://schemas.microsoft.com/office/drawing/2014/main" id="{45D637BE-F9D8-8725-85FB-05464FA3DEBB}"/>
                </a:ext>
              </a:extLst>
            </p:cNvPr>
            <p:cNvSpPr/>
            <p:nvPr/>
          </p:nvSpPr>
          <p:spPr bwMode="auto">
            <a:xfrm>
              <a:off x="4225925" y="4494213"/>
              <a:ext cx="152400" cy="123825"/>
            </a:xfrm>
            <a:custGeom>
              <a:avLst/>
              <a:gdLst>
                <a:gd name="T0" fmla="*/ 0 w 37"/>
                <a:gd name="T1" fmla="*/ 11 h 30"/>
                <a:gd name="T2" fmla="*/ 2 w 37"/>
                <a:gd name="T3" fmla="*/ 0 h 30"/>
                <a:gd name="T4" fmla="*/ 37 w 37"/>
                <a:gd name="T5" fmla="*/ 17 h 30"/>
                <a:gd name="T6" fmla="*/ 25 w 37"/>
                <a:gd name="T7" fmla="*/ 23 h 30"/>
                <a:gd name="T8" fmla="*/ 0 w 37"/>
                <a:gd name="T9" fmla="*/ 11 h 30"/>
              </a:gdLst>
              <a:ahLst/>
              <a:cxnLst>
                <a:cxn ang="0">
                  <a:pos x="T0" y="T1"/>
                </a:cxn>
                <a:cxn ang="0">
                  <a:pos x="T2" y="T3"/>
                </a:cxn>
                <a:cxn ang="0">
                  <a:pos x="T4" y="T5"/>
                </a:cxn>
                <a:cxn ang="0">
                  <a:pos x="T6" y="T7"/>
                </a:cxn>
                <a:cxn ang="0">
                  <a:pos x="T8" y="T9"/>
                </a:cxn>
              </a:cxnLst>
              <a:rect l="0" t="0" r="r" b="b"/>
              <a:pathLst>
                <a:path w="37" h="30">
                  <a:moveTo>
                    <a:pt x="0" y="11"/>
                  </a:moveTo>
                  <a:cubicBezTo>
                    <a:pt x="1" y="7"/>
                    <a:pt x="1" y="3"/>
                    <a:pt x="2" y="0"/>
                  </a:cubicBezTo>
                  <a:cubicBezTo>
                    <a:pt x="14" y="5"/>
                    <a:pt x="25" y="11"/>
                    <a:pt x="37" y="17"/>
                  </a:cubicBezTo>
                  <a:cubicBezTo>
                    <a:pt x="34" y="22"/>
                    <a:pt x="29" y="22"/>
                    <a:pt x="25" y="23"/>
                  </a:cubicBezTo>
                  <a:cubicBezTo>
                    <a:pt x="11" y="30"/>
                    <a:pt x="2" y="28"/>
                    <a:pt x="0" y="11"/>
                  </a:cubicBezTo>
                  <a:close/>
                </a:path>
              </a:pathLst>
            </a:custGeom>
            <a:solidFill>
              <a:srgbClr val="E679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5" name="Freeform 56">
              <a:extLst>
                <a:ext uri="{FF2B5EF4-FFF2-40B4-BE49-F238E27FC236}">
                  <a16:creationId xmlns:a16="http://schemas.microsoft.com/office/drawing/2014/main" id="{5C578DFC-99D0-3115-F4BA-79D8EB188574}"/>
                </a:ext>
              </a:extLst>
            </p:cNvPr>
            <p:cNvSpPr/>
            <p:nvPr/>
          </p:nvSpPr>
          <p:spPr bwMode="auto">
            <a:xfrm>
              <a:off x="4249738" y="4367213"/>
              <a:ext cx="152400" cy="73025"/>
            </a:xfrm>
            <a:custGeom>
              <a:avLst/>
              <a:gdLst>
                <a:gd name="T0" fmla="*/ 0 w 37"/>
                <a:gd name="T1" fmla="*/ 0 h 18"/>
                <a:gd name="T2" fmla="*/ 37 w 37"/>
                <a:gd name="T3" fmla="*/ 18 h 18"/>
                <a:gd name="T4" fmla="*/ 0 w 37"/>
                <a:gd name="T5" fmla="*/ 0 h 18"/>
              </a:gdLst>
              <a:ahLst/>
              <a:cxnLst>
                <a:cxn ang="0">
                  <a:pos x="T0" y="T1"/>
                </a:cxn>
                <a:cxn ang="0">
                  <a:pos x="T2" y="T3"/>
                </a:cxn>
                <a:cxn ang="0">
                  <a:pos x="T4" y="T5"/>
                </a:cxn>
              </a:cxnLst>
              <a:rect l="0" t="0" r="r" b="b"/>
              <a:pathLst>
                <a:path w="37" h="18">
                  <a:moveTo>
                    <a:pt x="0" y="0"/>
                  </a:moveTo>
                  <a:cubicBezTo>
                    <a:pt x="15" y="0"/>
                    <a:pt x="29" y="3"/>
                    <a:pt x="37" y="18"/>
                  </a:cubicBezTo>
                  <a:cubicBezTo>
                    <a:pt x="23" y="16"/>
                    <a:pt x="7" y="17"/>
                    <a:pt x="0" y="0"/>
                  </a:cubicBezTo>
                  <a:close/>
                </a:path>
              </a:pathLst>
            </a:custGeom>
            <a:solidFill>
              <a:srgbClr val="8584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6" name="Freeform 57">
              <a:extLst>
                <a:ext uri="{FF2B5EF4-FFF2-40B4-BE49-F238E27FC236}">
                  <a16:creationId xmlns:a16="http://schemas.microsoft.com/office/drawing/2014/main" id="{1669B6F5-0BB1-6F6F-804D-B7BF1F829566}"/>
                </a:ext>
              </a:extLst>
            </p:cNvPr>
            <p:cNvSpPr/>
            <p:nvPr/>
          </p:nvSpPr>
          <p:spPr bwMode="auto">
            <a:xfrm>
              <a:off x="3559175" y="4129088"/>
              <a:ext cx="1481138" cy="1306513"/>
            </a:xfrm>
            <a:custGeom>
              <a:avLst/>
              <a:gdLst>
                <a:gd name="T0" fmla="*/ 162 w 360"/>
                <a:gd name="T1" fmla="*/ 100 h 318"/>
                <a:gd name="T2" fmla="*/ 187 w 360"/>
                <a:gd name="T3" fmla="*/ 112 h 318"/>
                <a:gd name="T4" fmla="*/ 292 w 360"/>
                <a:gd name="T5" fmla="*/ 123 h 318"/>
                <a:gd name="T6" fmla="*/ 355 w 360"/>
                <a:gd name="T7" fmla="*/ 177 h 318"/>
                <a:gd name="T8" fmla="*/ 333 w 360"/>
                <a:gd name="T9" fmla="*/ 299 h 318"/>
                <a:gd name="T10" fmla="*/ 256 w 360"/>
                <a:gd name="T11" fmla="*/ 296 h 318"/>
                <a:gd name="T12" fmla="*/ 209 w 360"/>
                <a:gd name="T13" fmla="*/ 252 h 318"/>
                <a:gd name="T14" fmla="*/ 194 w 360"/>
                <a:gd name="T15" fmla="*/ 245 h 318"/>
                <a:gd name="T16" fmla="*/ 12 w 360"/>
                <a:gd name="T17" fmla="*/ 100 h 318"/>
                <a:gd name="T18" fmla="*/ 12 w 360"/>
                <a:gd name="T19" fmla="*/ 21 h 318"/>
                <a:gd name="T20" fmla="*/ 37 w 360"/>
                <a:gd name="T21" fmla="*/ 40 h 318"/>
                <a:gd name="T22" fmla="*/ 55 w 360"/>
                <a:gd name="T23" fmla="*/ 21 h 318"/>
                <a:gd name="T24" fmla="*/ 67 w 360"/>
                <a:gd name="T25" fmla="*/ 27 h 318"/>
                <a:gd name="T26" fmla="*/ 90 w 360"/>
                <a:gd name="T27" fmla="*/ 42 h 318"/>
                <a:gd name="T28" fmla="*/ 162 w 360"/>
                <a:gd name="T29" fmla="*/ 10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0" h="318">
                  <a:moveTo>
                    <a:pt x="162" y="100"/>
                  </a:moveTo>
                  <a:cubicBezTo>
                    <a:pt x="168" y="110"/>
                    <a:pt x="176" y="113"/>
                    <a:pt x="187" y="112"/>
                  </a:cubicBezTo>
                  <a:cubicBezTo>
                    <a:pt x="220" y="131"/>
                    <a:pt x="256" y="123"/>
                    <a:pt x="292" y="123"/>
                  </a:cubicBezTo>
                  <a:cubicBezTo>
                    <a:pt x="328" y="124"/>
                    <a:pt x="350" y="141"/>
                    <a:pt x="355" y="177"/>
                  </a:cubicBezTo>
                  <a:cubicBezTo>
                    <a:pt x="360" y="220"/>
                    <a:pt x="351" y="260"/>
                    <a:pt x="333" y="299"/>
                  </a:cubicBezTo>
                  <a:cubicBezTo>
                    <a:pt x="324" y="318"/>
                    <a:pt x="267" y="317"/>
                    <a:pt x="256" y="296"/>
                  </a:cubicBezTo>
                  <a:cubicBezTo>
                    <a:pt x="244" y="275"/>
                    <a:pt x="224" y="268"/>
                    <a:pt x="209" y="252"/>
                  </a:cubicBezTo>
                  <a:cubicBezTo>
                    <a:pt x="205" y="247"/>
                    <a:pt x="200" y="244"/>
                    <a:pt x="194" y="245"/>
                  </a:cubicBezTo>
                  <a:cubicBezTo>
                    <a:pt x="89" y="267"/>
                    <a:pt x="21" y="196"/>
                    <a:pt x="12" y="100"/>
                  </a:cubicBezTo>
                  <a:cubicBezTo>
                    <a:pt x="9" y="74"/>
                    <a:pt x="0" y="48"/>
                    <a:pt x="12" y="21"/>
                  </a:cubicBezTo>
                  <a:cubicBezTo>
                    <a:pt x="42" y="0"/>
                    <a:pt x="29" y="34"/>
                    <a:pt x="37" y="40"/>
                  </a:cubicBezTo>
                  <a:cubicBezTo>
                    <a:pt x="44" y="34"/>
                    <a:pt x="46" y="24"/>
                    <a:pt x="55" y="21"/>
                  </a:cubicBezTo>
                  <a:cubicBezTo>
                    <a:pt x="59" y="23"/>
                    <a:pt x="63" y="25"/>
                    <a:pt x="67" y="27"/>
                  </a:cubicBezTo>
                  <a:cubicBezTo>
                    <a:pt x="82" y="21"/>
                    <a:pt x="83" y="33"/>
                    <a:pt x="90" y="42"/>
                  </a:cubicBezTo>
                  <a:cubicBezTo>
                    <a:pt x="109" y="66"/>
                    <a:pt x="132" y="88"/>
                    <a:pt x="162" y="10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7" name="Freeform 58">
              <a:extLst>
                <a:ext uri="{FF2B5EF4-FFF2-40B4-BE49-F238E27FC236}">
                  <a16:creationId xmlns:a16="http://schemas.microsoft.com/office/drawing/2014/main" id="{85B7ECD3-3FE8-10CC-5A74-11C3811DACB7}"/>
                </a:ext>
              </a:extLst>
            </p:cNvPr>
            <p:cNvSpPr/>
            <p:nvPr/>
          </p:nvSpPr>
          <p:spPr bwMode="auto">
            <a:xfrm>
              <a:off x="3548063" y="3413125"/>
              <a:ext cx="300038" cy="781050"/>
            </a:xfrm>
            <a:custGeom>
              <a:avLst/>
              <a:gdLst>
                <a:gd name="T0" fmla="*/ 40 w 73"/>
                <a:gd name="T1" fmla="*/ 161 h 190"/>
                <a:gd name="T2" fmla="*/ 39 w 73"/>
                <a:gd name="T3" fmla="*/ 165 h 190"/>
                <a:gd name="T4" fmla="*/ 16 w 73"/>
                <a:gd name="T5" fmla="*/ 190 h 190"/>
                <a:gd name="T6" fmla="*/ 4 w 73"/>
                <a:gd name="T7" fmla="*/ 165 h 190"/>
                <a:gd name="T8" fmla="*/ 10 w 73"/>
                <a:gd name="T9" fmla="*/ 19 h 190"/>
                <a:gd name="T10" fmla="*/ 25 w 73"/>
                <a:gd name="T11" fmla="*/ 6 h 190"/>
                <a:gd name="T12" fmla="*/ 69 w 73"/>
                <a:gd name="T13" fmla="*/ 57 h 190"/>
                <a:gd name="T14" fmla="*/ 49 w 73"/>
                <a:gd name="T15" fmla="*/ 140 h 190"/>
                <a:gd name="T16" fmla="*/ 40 w 73"/>
                <a:gd name="T17" fmla="*/ 1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90">
                  <a:moveTo>
                    <a:pt x="40" y="161"/>
                  </a:moveTo>
                  <a:cubicBezTo>
                    <a:pt x="40" y="163"/>
                    <a:pt x="40" y="164"/>
                    <a:pt x="39" y="165"/>
                  </a:cubicBezTo>
                  <a:cubicBezTo>
                    <a:pt x="35" y="176"/>
                    <a:pt x="33" y="190"/>
                    <a:pt x="16" y="190"/>
                  </a:cubicBezTo>
                  <a:cubicBezTo>
                    <a:pt x="5" y="185"/>
                    <a:pt x="4" y="176"/>
                    <a:pt x="4" y="165"/>
                  </a:cubicBezTo>
                  <a:cubicBezTo>
                    <a:pt x="0" y="116"/>
                    <a:pt x="11" y="68"/>
                    <a:pt x="10" y="19"/>
                  </a:cubicBezTo>
                  <a:cubicBezTo>
                    <a:pt x="9" y="9"/>
                    <a:pt x="13" y="0"/>
                    <a:pt x="25" y="6"/>
                  </a:cubicBezTo>
                  <a:cubicBezTo>
                    <a:pt x="46" y="17"/>
                    <a:pt x="67" y="30"/>
                    <a:pt x="69" y="57"/>
                  </a:cubicBezTo>
                  <a:cubicBezTo>
                    <a:pt x="72" y="86"/>
                    <a:pt x="73" y="116"/>
                    <a:pt x="49" y="140"/>
                  </a:cubicBezTo>
                  <a:cubicBezTo>
                    <a:pt x="43" y="145"/>
                    <a:pt x="38" y="152"/>
                    <a:pt x="40" y="161"/>
                  </a:cubicBezTo>
                  <a:close/>
                </a:path>
              </a:pathLst>
            </a:custGeom>
            <a:solidFill>
              <a:srgbClr val="E75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8" name="Freeform 59">
              <a:extLst>
                <a:ext uri="{FF2B5EF4-FFF2-40B4-BE49-F238E27FC236}">
                  <a16:creationId xmlns:a16="http://schemas.microsoft.com/office/drawing/2014/main" id="{5C8F858B-7072-8578-58B1-54A3AD9D308A}"/>
                </a:ext>
              </a:extLst>
            </p:cNvPr>
            <p:cNvSpPr/>
            <p:nvPr/>
          </p:nvSpPr>
          <p:spPr bwMode="auto">
            <a:xfrm>
              <a:off x="3608388" y="4090988"/>
              <a:ext cx="169863" cy="271463"/>
            </a:xfrm>
            <a:custGeom>
              <a:avLst/>
              <a:gdLst>
                <a:gd name="T0" fmla="*/ 1 w 41"/>
                <a:gd name="T1" fmla="*/ 25 h 66"/>
                <a:gd name="T2" fmla="*/ 24 w 41"/>
                <a:gd name="T3" fmla="*/ 0 h 66"/>
                <a:gd name="T4" fmla="*/ 35 w 41"/>
                <a:gd name="T5" fmla="*/ 18 h 66"/>
                <a:gd name="T6" fmla="*/ 24 w 41"/>
                <a:gd name="T7" fmla="*/ 60 h 66"/>
                <a:gd name="T8" fmla="*/ 14 w 41"/>
                <a:gd name="T9" fmla="*/ 44 h 66"/>
                <a:gd name="T10" fmla="*/ 0 w 41"/>
                <a:gd name="T11" fmla="*/ 30 h 66"/>
                <a:gd name="T12" fmla="*/ 1 w 41"/>
                <a:gd name="T13" fmla="*/ 25 h 66"/>
              </a:gdLst>
              <a:ahLst/>
              <a:cxnLst>
                <a:cxn ang="0">
                  <a:pos x="T0" y="T1"/>
                </a:cxn>
                <a:cxn ang="0">
                  <a:pos x="T2" y="T3"/>
                </a:cxn>
                <a:cxn ang="0">
                  <a:pos x="T4" y="T5"/>
                </a:cxn>
                <a:cxn ang="0">
                  <a:pos x="T6" y="T7"/>
                </a:cxn>
                <a:cxn ang="0">
                  <a:pos x="T8" y="T9"/>
                </a:cxn>
                <a:cxn ang="0">
                  <a:pos x="T10" y="T11"/>
                </a:cxn>
                <a:cxn ang="0">
                  <a:pos x="T12" y="T13"/>
                </a:cxn>
              </a:cxnLst>
              <a:rect l="0" t="0" r="r" b="b"/>
              <a:pathLst>
                <a:path w="41" h="66">
                  <a:moveTo>
                    <a:pt x="1" y="25"/>
                  </a:moveTo>
                  <a:cubicBezTo>
                    <a:pt x="13" y="20"/>
                    <a:pt x="12" y="4"/>
                    <a:pt x="24" y="0"/>
                  </a:cubicBezTo>
                  <a:cubicBezTo>
                    <a:pt x="28" y="6"/>
                    <a:pt x="32" y="12"/>
                    <a:pt x="35" y="18"/>
                  </a:cubicBezTo>
                  <a:cubicBezTo>
                    <a:pt x="41" y="35"/>
                    <a:pt x="28" y="46"/>
                    <a:pt x="24" y="60"/>
                  </a:cubicBezTo>
                  <a:cubicBezTo>
                    <a:pt x="3" y="66"/>
                    <a:pt x="12" y="47"/>
                    <a:pt x="14" y="44"/>
                  </a:cubicBezTo>
                  <a:cubicBezTo>
                    <a:pt x="25" y="23"/>
                    <a:pt x="6" y="34"/>
                    <a:pt x="0" y="30"/>
                  </a:cubicBezTo>
                  <a:cubicBezTo>
                    <a:pt x="0" y="29"/>
                    <a:pt x="1" y="27"/>
                    <a:pt x="1" y="25"/>
                  </a:cubicBezTo>
                  <a:close/>
                </a:path>
              </a:pathLst>
            </a:custGeom>
            <a:solidFill>
              <a:srgbClr val="EE9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79" name="Freeform 60">
              <a:extLst>
                <a:ext uri="{FF2B5EF4-FFF2-40B4-BE49-F238E27FC236}">
                  <a16:creationId xmlns:a16="http://schemas.microsoft.com/office/drawing/2014/main" id="{E50E4D43-0B0F-4F62-A429-2A84824C0172}"/>
                </a:ext>
              </a:extLst>
            </p:cNvPr>
            <p:cNvSpPr/>
            <p:nvPr/>
          </p:nvSpPr>
          <p:spPr bwMode="auto">
            <a:xfrm>
              <a:off x="2482850" y="3646488"/>
              <a:ext cx="261938" cy="539750"/>
            </a:xfrm>
            <a:custGeom>
              <a:avLst/>
              <a:gdLst>
                <a:gd name="T0" fmla="*/ 0 w 64"/>
                <a:gd name="T1" fmla="*/ 47 h 131"/>
                <a:gd name="T2" fmla="*/ 11 w 64"/>
                <a:gd name="T3" fmla="*/ 24 h 131"/>
                <a:gd name="T4" fmla="*/ 16 w 64"/>
                <a:gd name="T5" fmla="*/ 0 h 131"/>
                <a:gd name="T6" fmla="*/ 39 w 64"/>
                <a:gd name="T7" fmla="*/ 61 h 131"/>
                <a:gd name="T8" fmla="*/ 64 w 64"/>
                <a:gd name="T9" fmla="*/ 102 h 131"/>
                <a:gd name="T10" fmla="*/ 57 w 64"/>
                <a:gd name="T11" fmla="*/ 115 h 131"/>
                <a:gd name="T12" fmla="*/ 49 w 64"/>
                <a:gd name="T13" fmla="*/ 123 h 131"/>
                <a:gd name="T14" fmla="*/ 34 w 64"/>
                <a:gd name="T15" fmla="*/ 120 h 131"/>
                <a:gd name="T16" fmla="*/ 0 w 64"/>
                <a:gd name="T17" fmla="*/ 4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31">
                  <a:moveTo>
                    <a:pt x="0" y="47"/>
                  </a:moveTo>
                  <a:cubicBezTo>
                    <a:pt x="8" y="41"/>
                    <a:pt x="19" y="38"/>
                    <a:pt x="11" y="24"/>
                  </a:cubicBezTo>
                  <a:cubicBezTo>
                    <a:pt x="8" y="17"/>
                    <a:pt x="7" y="7"/>
                    <a:pt x="16" y="0"/>
                  </a:cubicBezTo>
                  <a:cubicBezTo>
                    <a:pt x="17" y="23"/>
                    <a:pt x="25" y="43"/>
                    <a:pt x="39" y="61"/>
                  </a:cubicBezTo>
                  <a:cubicBezTo>
                    <a:pt x="43" y="77"/>
                    <a:pt x="55" y="89"/>
                    <a:pt x="64" y="102"/>
                  </a:cubicBezTo>
                  <a:cubicBezTo>
                    <a:pt x="64" y="107"/>
                    <a:pt x="63" y="112"/>
                    <a:pt x="57" y="115"/>
                  </a:cubicBezTo>
                  <a:cubicBezTo>
                    <a:pt x="51" y="114"/>
                    <a:pt x="50" y="118"/>
                    <a:pt x="49" y="123"/>
                  </a:cubicBezTo>
                  <a:cubicBezTo>
                    <a:pt x="42" y="131"/>
                    <a:pt x="38" y="127"/>
                    <a:pt x="34" y="120"/>
                  </a:cubicBezTo>
                  <a:cubicBezTo>
                    <a:pt x="31" y="92"/>
                    <a:pt x="24" y="65"/>
                    <a:pt x="0" y="47"/>
                  </a:cubicBezTo>
                  <a:close/>
                </a:path>
              </a:pathLst>
            </a:custGeom>
            <a:solidFill>
              <a:srgbClr val="F8C8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0" name="Freeform 61">
              <a:extLst>
                <a:ext uri="{FF2B5EF4-FFF2-40B4-BE49-F238E27FC236}">
                  <a16:creationId xmlns:a16="http://schemas.microsoft.com/office/drawing/2014/main" id="{5F59345A-436F-ECED-AC72-99F58C0B7914}"/>
                </a:ext>
              </a:extLst>
            </p:cNvPr>
            <p:cNvSpPr/>
            <p:nvPr/>
          </p:nvSpPr>
          <p:spPr bwMode="auto">
            <a:xfrm>
              <a:off x="3657600" y="3025775"/>
              <a:ext cx="400050" cy="201613"/>
            </a:xfrm>
            <a:custGeom>
              <a:avLst/>
              <a:gdLst>
                <a:gd name="T0" fmla="*/ 97 w 97"/>
                <a:gd name="T1" fmla="*/ 31 h 49"/>
                <a:gd name="T2" fmla="*/ 24 w 97"/>
                <a:gd name="T3" fmla="*/ 49 h 49"/>
                <a:gd name="T4" fmla="*/ 2 w 97"/>
                <a:gd name="T5" fmla="*/ 31 h 49"/>
                <a:gd name="T6" fmla="*/ 49 w 97"/>
                <a:gd name="T7" fmla="*/ 6 h 49"/>
                <a:gd name="T8" fmla="*/ 67 w 97"/>
                <a:gd name="T9" fmla="*/ 24 h 49"/>
                <a:gd name="T10" fmla="*/ 97 w 97"/>
                <a:gd name="T11" fmla="*/ 31 h 49"/>
              </a:gdLst>
              <a:ahLst/>
              <a:cxnLst>
                <a:cxn ang="0">
                  <a:pos x="T0" y="T1"/>
                </a:cxn>
                <a:cxn ang="0">
                  <a:pos x="T2" y="T3"/>
                </a:cxn>
                <a:cxn ang="0">
                  <a:pos x="T4" y="T5"/>
                </a:cxn>
                <a:cxn ang="0">
                  <a:pos x="T6" y="T7"/>
                </a:cxn>
                <a:cxn ang="0">
                  <a:pos x="T8" y="T9"/>
                </a:cxn>
                <a:cxn ang="0">
                  <a:pos x="T10" y="T11"/>
                </a:cxn>
              </a:cxnLst>
              <a:rect l="0" t="0" r="r" b="b"/>
              <a:pathLst>
                <a:path w="97" h="49">
                  <a:moveTo>
                    <a:pt x="97" y="31"/>
                  </a:moveTo>
                  <a:cubicBezTo>
                    <a:pt x="75" y="43"/>
                    <a:pt x="48" y="38"/>
                    <a:pt x="24" y="49"/>
                  </a:cubicBezTo>
                  <a:cubicBezTo>
                    <a:pt x="15" y="45"/>
                    <a:pt x="0" y="49"/>
                    <a:pt x="2" y="31"/>
                  </a:cubicBezTo>
                  <a:cubicBezTo>
                    <a:pt x="15" y="18"/>
                    <a:pt x="26" y="0"/>
                    <a:pt x="49" y="6"/>
                  </a:cubicBezTo>
                  <a:cubicBezTo>
                    <a:pt x="50" y="17"/>
                    <a:pt x="51" y="27"/>
                    <a:pt x="67" y="24"/>
                  </a:cubicBezTo>
                  <a:cubicBezTo>
                    <a:pt x="77" y="23"/>
                    <a:pt x="89" y="22"/>
                    <a:pt x="97" y="31"/>
                  </a:cubicBezTo>
                  <a:close/>
                </a:path>
              </a:pathLst>
            </a:custGeom>
            <a:solidFill>
              <a:srgbClr val="D766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1" name="Freeform 62">
              <a:extLst>
                <a:ext uri="{FF2B5EF4-FFF2-40B4-BE49-F238E27FC236}">
                  <a16:creationId xmlns:a16="http://schemas.microsoft.com/office/drawing/2014/main" id="{77B3182E-D20F-3783-D684-16C85771F562}"/>
                </a:ext>
              </a:extLst>
            </p:cNvPr>
            <p:cNvSpPr/>
            <p:nvPr/>
          </p:nvSpPr>
          <p:spPr bwMode="auto">
            <a:xfrm>
              <a:off x="3802063" y="3214688"/>
              <a:ext cx="157163" cy="141288"/>
            </a:xfrm>
            <a:custGeom>
              <a:avLst/>
              <a:gdLst>
                <a:gd name="T0" fmla="*/ 38 w 38"/>
                <a:gd name="T1" fmla="*/ 15 h 34"/>
                <a:gd name="T2" fmla="*/ 24 w 38"/>
                <a:gd name="T3" fmla="*/ 34 h 34"/>
                <a:gd name="T4" fmla="*/ 0 w 38"/>
                <a:gd name="T5" fmla="*/ 9 h 34"/>
                <a:gd name="T6" fmla="*/ 38 w 38"/>
                <a:gd name="T7" fmla="*/ 15 h 34"/>
              </a:gdLst>
              <a:ahLst/>
              <a:cxnLst>
                <a:cxn ang="0">
                  <a:pos x="T0" y="T1"/>
                </a:cxn>
                <a:cxn ang="0">
                  <a:pos x="T2" y="T3"/>
                </a:cxn>
                <a:cxn ang="0">
                  <a:pos x="T4" y="T5"/>
                </a:cxn>
                <a:cxn ang="0">
                  <a:pos x="T6" y="T7"/>
                </a:cxn>
              </a:cxnLst>
              <a:rect l="0" t="0" r="r" b="b"/>
              <a:pathLst>
                <a:path w="38" h="34">
                  <a:moveTo>
                    <a:pt x="38" y="15"/>
                  </a:moveTo>
                  <a:cubicBezTo>
                    <a:pt x="33" y="21"/>
                    <a:pt x="35" y="32"/>
                    <a:pt x="24" y="34"/>
                  </a:cubicBezTo>
                  <a:cubicBezTo>
                    <a:pt x="12" y="30"/>
                    <a:pt x="8" y="17"/>
                    <a:pt x="0" y="9"/>
                  </a:cubicBezTo>
                  <a:cubicBezTo>
                    <a:pt x="13" y="6"/>
                    <a:pt x="27" y="0"/>
                    <a:pt x="38" y="15"/>
                  </a:cubicBezTo>
                  <a:close/>
                </a:path>
              </a:pathLst>
            </a:custGeom>
            <a:solidFill>
              <a:srgbClr val="D766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2" name="Freeform 63">
              <a:extLst>
                <a:ext uri="{FF2B5EF4-FFF2-40B4-BE49-F238E27FC236}">
                  <a16:creationId xmlns:a16="http://schemas.microsoft.com/office/drawing/2014/main" id="{9A9A0CFD-8CD2-C4AB-04A4-F24568F9C100}"/>
                </a:ext>
              </a:extLst>
            </p:cNvPr>
            <p:cNvSpPr/>
            <p:nvPr/>
          </p:nvSpPr>
          <p:spPr bwMode="auto">
            <a:xfrm>
              <a:off x="3633788" y="2960688"/>
              <a:ext cx="250825" cy="193675"/>
            </a:xfrm>
            <a:custGeom>
              <a:avLst/>
              <a:gdLst>
                <a:gd name="T0" fmla="*/ 55 w 61"/>
                <a:gd name="T1" fmla="*/ 23 h 47"/>
                <a:gd name="T2" fmla="*/ 8 w 61"/>
                <a:gd name="T3" fmla="*/ 47 h 47"/>
                <a:gd name="T4" fmla="*/ 0 w 61"/>
                <a:gd name="T5" fmla="*/ 46 h 47"/>
                <a:gd name="T6" fmla="*/ 12 w 61"/>
                <a:gd name="T7" fmla="*/ 35 h 47"/>
                <a:gd name="T8" fmla="*/ 42 w 61"/>
                <a:gd name="T9" fmla="*/ 7 h 47"/>
                <a:gd name="T10" fmla="*/ 55 w 61"/>
                <a:gd name="T11" fmla="*/ 23 h 47"/>
              </a:gdLst>
              <a:ahLst/>
              <a:cxnLst>
                <a:cxn ang="0">
                  <a:pos x="T0" y="T1"/>
                </a:cxn>
                <a:cxn ang="0">
                  <a:pos x="T2" y="T3"/>
                </a:cxn>
                <a:cxn ang="0">
                  <a:pos x="T4" y="T5"/>
                </a:cxn>
                <a:cxn ang="0">
                  <a:pos x="T6" y="T7"/>
                </a:cxn>
                <a:cxn ang="0">
                  <a:pos x="T8" y="T9"/>
                </a:cxn>
                <a:cxn ang="0">
                  <a:pos x="T10" y="T11"/>
                </a:cxn>
              </a:cxnLst>
              <a:rect l="0" t="0" r="r" b="b"/>
              <a:pathLst>
                <a:path w="61" h="47">
                  <a:moveTo>
                    <a:pt x="55" y="23"/>
                  </a:moveTo>
                  <a:cubicBezTo>
                    <a:pt x="36" y="25"/>
                    <a:pt x="26" y="44"/>
                    <a:pt x="8" y="47"/>
                  </a:cubicBezTo>
                  <a:cubicBezTo>
                    <a:pt x="5" y="47"/>
                    <a:pt x="3" y="47"/>
                    <a:pt x="0" y="46"/>
                  </a:cubicBezTo>
                  <a:cubicBezTo>
                    <a:pt x="4" y="42"/>
                    <a:pt x="8" y="39"/>
                    <a:pt x="12" y="35"/>
                  </a:cubicBezTo>
                  <a:cubicBezTo>
                    <a:pt x="18" y="21"/>
                    <a:pt x="29" y="12"/>
                    <a:pt x="42" y="7"/>
                  </a:cubicBezTo>
                  <a:cubicBezTo>
                    <a:pt x="59" y="0"/>
                    <a:pt x="61" y="9"/>
                    <a:pt x="55" y="23"/>
                  </a:cubicBezTo>
                  <a:close/>
                </a:path>
              </a:pathLst>
            </a:custGeom>
            <a:solidFill>
              <a:srgbClr val="EE95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3" name="Freeform 64">
              <a:extLst>
                <a:ext uri="{FF2B5EF4-FFF2-40B4-BE49-F238E27FC236}">
                  <a16:creationId xmlns:a16="http://schemas.microsoft.com/office/drawing/2014/main" id="{D0079A1F-1DDA-0EC2-4533-CF0111D42652}"/>
                </a:ext>
              </a:extLst>
            </p:cNvPr>
            <p:cNvSpPr/>
            <p:nvPr/>
          </p:nvSpPr>
          <p:spPr bwMode="auto">
            <a:xfrm>
              <a:off x="2605088" y="4140200"/>
              <a:ext cx="128588" cy="165100"/>
            </a:xfrm>
            <a:custGeom>
              <a:avLst/>
              <a:gdLst>
                <a:gd name="T0" fmla="*/ 4 w 31"/>
                <a:gd name="T1" fmla="*/ 0 h 40"/>
                <a:gd name="T2" fmla="*/ 16 w 31"/>
                <a:gd name="T3" fmla="*/ 0 h 40"/>
                <a:gd name="T4" fmla="*/ 22 w 31"/>
                <a:gd name="T5" fmla="*/ 24 h 40"/>
                <a:gd name="T6" fmla="*/ 21 w 31"/>
                <a:gd name="T7" fmla="*/ 35 h 40"/>
                <a:gd name="T8" fmla="*/ 15 w 31"/>
                <a:gd name="T9" fmla="*/ 31 h 40"/>
                <a:gd name="T10" fmla="*/ 4 w 31"/>
                <a:gd name="T11" fmla="*/ 0 h 40"/>
              </a:gdLst>
              <a:ahLst/>
              <a:cxnLst>
                <a:cxn ang="0">
                  <a:pos x="T0" y="T1"/>
                </a:cxn>
                <a:cxn ang="0">
                  <a:pos x="T2" y="T3"/>
                </a:cxn>
                <a:cxn ang="0">
                  <a:pos x="T4" y="T5"/>
                </a:cxn>
                <a:cxn ang="0">
                  <a:pos x="T6" y="T7"/>
                </a:cxn>
                <a:cxn ang="0">
                  <a:pos x="T8" y="T9"/>
                </a:cxn>
                <a:cxn ang="0">
                  <a:pos x="T10" y="T11"/>
                </a:cxn>
              </a:cxnLst>
              <a:rect l="0" t="0" r="r" b="b"/>
              <a:pathLst>
                <a:path w="31" h="40">
                  <a:moveTo>
                    <a:pt x="4" y="0"/>
                  </a:moveTo>
                  <a:cubicBezTo>
                    <a:pt x="8" y="2"/>
                    <a:pt x="12" y="7"/>
                    <a:pt x="16" y="0"/>
                  </a:cubicBezTo>
                  <a:cubicBezTo>
                    <a:pt x="31" y="5"/>
                    <a:pt x="27" y="15"/>
                    <a:pt x="22" y="24"/>
                  </a:cubicBezTo>
                  <a:cubicBezTo>
                    <a:pt x="22" y="28"/>
                    <a:pt x="23" y="34"/>
                    <a:pt x="21" y="35"/>
                  </a:cubicBezTo>
                  <a:cubicBezTo>
                    <a:pt x="15" y="40"/>
                    <a:pt x="17" y="32"/>
                    <a:pt x="15" y="31"/>
                  </a:cubicBezTo>
                  <a:cubicBezTo>
                    <a:pt x="0" y="25"/>
                    <a:pt x="4" y="12"/>
                    <a:pt x="4" y="0"/>
                  </a:cubicBezTo>
                  <a:close/>
                </a:path>
              </a:pathLst>
            </a:custGeom>
            <a:solidFill>
              <a:srgbClr val="EF9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4" name="Freeform 65">
              <a:extLst>
                <a:ext uri="{FF2B5EF4-FFF2-40B4-BE49-F238E27FC236}">
                  <a16:creationId xmlns:a16="http://schemas.microsoft.com/office/drawing/2014/main" id="{2E14B07D-CCD1-B2A2-88E7-9E87C1AC4B61}"/>
                </a:ext>
              </a:extLst>
            </p:cNvPr>
            <p:cNvSpPr/>
            <p:nvPr/>
          </p:nvSpPr>
          <p:spPr bwMode="auto">
            <a:xfrm>
              <a:off x="2667000" y="4070350"/>
              <a:ext cx="82550" cy="169863"/>
            </a:xfrm>
            <a:custGeom>
              <a:avLst/>
              <a:gdLst>
                <a:gd name="T0" fmla="*/ 7 w 20"/>
                <a:gd name="T1" fmla="*/ 41 h 41"/>
                <a:gd name="T2" fmla="*/ 1 w 20"/>
                <a:gd name="T3" fmla="*/ 17 h 41"/>
                <a:gd name="T4" fmla="*/ 1 w 20"/>
                <a:gd name="T5" fmla="*/ 2 h 41"/>
                <a:gd name="T6" fmla="*/ 12 w 20"/>
                <a:gd name="T7" fmla="*/ 12 h 41"/>
                <a:gd name="T8" fmla="*/ 20 w 20"/>
                <a:gd name="T9" fmla="*/ 35 h 41"/>
                <a:gd name="T10" fmla="*/ 7 w 20"/>
                <a:gd name="T11" fmla="*/ 41 h 41"/>
              </a:gdLst>
              <a:ahLst/>
              <a:cxnLst>
                <a:cxn ang="0">
                  <a:pos x="T0" y="T1"/>
                </a:cxn>
                <a:cxn ang="0">
                  <a:pos x="T2" y="T3"/>
                </a:cxn>
                <a:cxn ang="0">
                  <a:pos x="T4" y="T5"/>
                </a:cxn>
                <a:cxn ang="0">
                  <a:pos x="T6" y="T7"/>
                </a:cxn>
                <a:cxn ang="0">
                  <a:pos x="T8" y="T9"/>
                </a:cxn>
                <a:cxn ang="0">
                  <a:pos x="T10" y="T11"/>
                </a:cxn>
              </a:cxnLst>
              <a:rect l="0" t="0" r="r" b="b"/>
              <a:pathLst>
                <a:path w="20" h="41">
                  <a:moveTo>
                    <a:pt x="7" y="41"/>
                  </a:moveTo>
                  <a:cubicBezTo>
                    <a:pt x="6" y="33"/>
                    <a:pt x="10" y="24"/>
                    <a:pt x="1" y="17"/>
                  </a:cubicBezTo>
                  <a:cubicBezTo>
                    <a:pt x="1" y="12"/>
                    <a:pt x="0" y="3"/>
                    <a:pt x="1" y="2"/>
                  </a:cubicBezTo>
                  <a:cubicBezTo>
                    <a:pt x="8" y="0"/>
                    <a:pt x="7" y="10"/>
                    <a:pt x="12" y="12"/>
                  </a:cubicBezTo>
                  <a:cubicBezTo>
                    <a:pt x="15" y="20"/>
                    <a:pt x="17" y="27"/>
                    <a:pt x="20" y="35"/>
                  </a:cubicBezTo>
                  <a:cubicBezTo>
                    <a:pt x="16" y="37"/>
                    <a:pt x="11" y="39"/>
                    <a:pt x="7" y="41"/>
                  </a:cubicBezTo>
                  <a:close/>
                </a:path>
              </a:pathLst>
            </a:custGeom>
            <a:solidFill>
              <a:srgbClr val="BC65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5" name="Freeform 66">
              <a:extLst>
                <a:ext uri="{FF2B5EF4-FFF2-40B4-BE49-F238E27FC236}">
                  <a16:creationId xmlns:a16="http://schemas.microsoft.com/office/drawing/2014/main" id="{3574D505-56BB-5E5C-D6B6-4B77C84AB78C}"/>
                </a:ext>
              </a:extLst>
            </p:cNvPr>
            <p:cNvSpPr/>
            <p:nvPr/>
          </p:nvSpPr>
          <p:spPr bwMode="auto">
            <a:xfrm>
              <a:off x="3625850" y="2627313"/>
              <a:ext cx="735013" cy="547688"/>
            </a:xfrm>
            <a:custGeom>
              <a:avLst/>
              <a:gdLst>
                <a:gd name="T0" fmla="*/ 57 w 179"/>
                <a:gd name="T1" fmla="*/ 104 h 133"/>
                <a:gd name="T2" fmla="*/ 46 w 179"/>
                <a:gd name="T3" fmla="*/ 94 h 133"/>
                <a:gd name="T4" fmla="*/ 14 w 179"/>
                <a:gd name="T5" fmla="*/ 116 h 133"/>
                <a:gd name="T6" fmla="*/ 6 w 179"/>
                <a:gd name="T7" fmla="*/ 79 h 133"/>
                <a:gd name="T8" fmla="*/ 33 w 179"/>
                <a:gd name="T9" fmla="*/ 8 h 133"/>
                <a:gd name="T10" fmla="*/ 172 w 179"/>
                <a:gd name="T11" fmla="*/ 84 h 133"/>
                <a:gd name="T12" fmla="*/ 166 w 179"/>
                <a:gd name="T13" fmla="*/ 103 h 133"/>
                <a:gd name="T14" fmla="*/ 147 w 179"/>
                <a:gd name="T15" fmla="*/ 115 h 133"/>
                <a:gd name="T16" fmla="*/ 105 w 179"/>
                <a:gd name="T17" fmla="*/ 128 h 133"/>
                <a:gd name="T18" fmla="*/ 70 w 179"/>
                <a:gd name="T19" fmla="*/ 128 h 133"/>
                <a:gd name="T20" fmla="*/ 57 w 179"/>
                <a:gd name="T21" fmla="*/ 10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133">
                  <a:moveTo>
                    <a:pt x="57" y="104"/>
                  </a:moveTo>
                  <a:cubicBezTo>
                    <a:pt x="55" y="98"/>
                    <a:pt x="62" y="83"/>
                    <a:pt x="46" y="94"/>
                  </a:cubicBezTo>
                  <a:cubicBezTo>
                    <a:pt x="35" y="101"/>
                    <a:pt x="25" y="108"/>
                    <a:pt x="14" y="116"/>
                  </a:cubicBezTo>
                  <a:cubicBezTo>
                    <a:pt x="1" y="106"/>
                    <a:pt x="0" y="93"/>
                    <a:pt x="6" y="79"/>
                  </a:cubicBezTo>
                  <a:cubicBezTo>
                    <a:pt x="15" y="56"/>
                    <a:pt x="24" y="32"/>
                    <a:pt x="33" y="8"/>
                  </a:cubicBezTo>
                  <a:cubicBezTo>
                    <a:pt x="98" y="0"/>
                    <a:pt x="134" y="44"/>
                    <a:pt x="172" y="84"/>
                  </a:cubicBezTo>
                  <a:cubicBezTo>
                    <a:pt x="179" y="92"/>
                    <a:pt x="175" y="99"/>
                    <a:pt x="166" y="103"/>
                  </a:cubicBezTo>
                  <a:cubicBezTo>
                    <a:pt x="158" y="106"/>
                    <a:pt x="151" y="107"/>
                    <a:pt x="147" y="115"/>
                  </a:cubicBezTo>
                  <a:cubicBezTo>
                    <a:pt x="133" y="120"/>
                    <a:pt x="119" y="124"/>
                    <a:pt x="105" y="128"/>
                  </a:cubicBezTo>
                  <a:cubicBezTo>
                    <a:pt x="94" y="128"/>
                    <a:pt x="82" y="126"/>
                    <a:pt x="70" y="128"/>
                  </a:cubicBezTo>
                  <a:cubicBezTo>
                    <a:pt x="40" y="133"/>
                    <a:pt x="46" y="120"/>
                    <a:pt x="57" y="104"/>
                  </a:cubicBezTo>
                  <a:close/>
                </a:path>
              </a:pathLst>
            </a:custGeom>
            <a:solidFill>
              <a:srgbClr val="E85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sp>
          <p:nvSpPr>
            <p:cNvPr id="86" name="Freeform 67">
              <a:extLst>
                <a:ext uri="{FF2B5EF4-FFF2-40B4-BE49-F238E27FC236}">
                  <a16:creationId xmlns:a16="http://schemas.microsoft.com/office/drawing/2014/main" id="{C8CAEB77-1B06-0136-7C5C-8A1761E96A16}"/>
                </a:ext>
              </a:extLst>
            </p:cNvPr>
            <p:cNvSpPr/>
            <p:nvPr/>
          </p:nvSpPr>
          <p:spPr bwMode="auto">
            <a:xfrm>
              <a:off x="3698875" y="4062413"/>
              <a:ext cx="131763" cy="276225"/>
            </a:xfrm>
            <a:custGeom>
              <a:avLst/>
              <a:gdLst>
                <a:gd name="T0" fmla="*/ 2 w 32"/>
                <a:gd name="T1" fmla="*/ 67 h 67"/>
                <a:gd name="T2" fmla="*/ 13 w 32"/>
                <a:gd name="T3" fmla="*/ 25 h 67"/>
                <a:gd name="T4" fmla="*/ 27 w 32"/>
                <a:gd name="T5" fmla="*/ 0 h 67"/>
                <a:gd name="T6" fmla="*/ 32 w 32"/>
                <a:gd name="T7" fmla="*/ 2 h 67"/>
                <a:gd name="T8" fmla="*/ 21 w 32"/>
                <a:gd name="T9" fmla="*/ 37 h 67"/>
                <a:gd name="T10" fmla="*/ 2 w 32"/>
                <a:gd name="T11" fmla="*/ 67 h 67"/>
              </a:gdLst>
              <a:ahLst/>
              <a:cxnLst>
                <a:cxn ang="0">
                  <a:pos x="T0" y="T1"/>
                </a:cxn>
                <a:cxn ang="0">
                  <a:pos x="T2" y="T3"/>
                </a:cxn>
                <a:cxn ang="0">
                  <a:pos x="T4" y="T5"/>
                </a:cxn>
                <a:cxn ang="0">
                  <a:pos x="T6" y="T7"/>
                </a:cxn>
                <a:cxn ang="0">
                  <a:pos x="T8" y="T9"/>
                </a:cxn>
                <a:cxn ang="0">
                  <a:pos x="T10" y="T11"/>
                </a:cxn>
              </a:cxnLst>
              <a:rect l="0" t="0" r="r" b="b"/>
              <a:pathLst>
                <a:path w="32" h="67">
                  <a:moveTo>
                    <a:pt x="2" y="67"/>
                  </a:moveTo>
                  <a:cubicBezTo>
                    <a:pt x="0" y="52"/>
                    <a:pt x="8" y="39"/>
                    <a:pt x="13" y="25"/>
                  </a:cubicBezTo>
                  <a:cubicBezTo>
                    <a:pt x="18" y="17"/>
                    <a:pt x="23" y="8"/>
                    <a:pt x="27" y="0"/>
                  </a:cubicBezTo>
                  <a:cubicBezTo>
                    <a:pt x="29" y="1"/>
                    <a:pt x="31" y="1"/>
                    <a:pt x="32" y="2"/>
                  </a:cubicBezTo>
                  <a:cubicBezTo>
                    <a:pt x="29" y="13"/>
                    <a:pt x="25" y="25"/>
                    <a:pt x="21" y="37"/>
                  </a:cubicBezTo>
                  <a:cubicBezTo>
                    <a:pt x="19" y="50"/>
                    <a:pt x="11" y="59"/>
                    <a:pt x="2" y="67"/>
                  </a:cubicBezTo>
                  <a:close/>
                </a:path>
              </a:pathLst>
            </a:custGeom>
            <a:solidFill>
              <a:srgbClr val="CA68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s-PE">
                <a:cs typeface="B Nazanin" panose="00000400000000000000" pitchFamily="2" charset="-78"/>
              </a:endParaRPr>
            </a:p>
          </p:txBody>
        </p:sp>
      </p:grpSp>
    </p:spTree>
    <p:extLst>
      <p:ext uri="{BB962C8B-B14F-4D97-AF65-F5344CB8AC3E}">
        <p14:creationId xmlns:p14="http://schemas.microsoft.com/office/powerpoint/2010/main" val="170002695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 name="Grupo 98">
            <a:extLst>
              <a:ext uri="{FF2B5EF4-FFF2-40B4-BE49-F238E27FC236}">
                <a16:creationId xmlns:a16="http://schemas.microsoft.com/office/drawing/2014/main" id="{DB5F1BEE-C3B6-E84C-D117-B3FAEB47CF84}"/>
              </a:ext>
            </a:extLst>
          </p:cNvPr>
          <p:cNvGrpSpPr/>
          <p:nvPr/>
        </p:nvGrpSpPr>
        <p:grpSpPr>
          <a:xfrm>
            <a:off x="6238927" y="1987120"/>
            <a:ext cx="899889" cy="1116110"/>
            <a:chOff x="6238927" y="1987120"/>
            <a:chExt cx="899889" cy="1116110"/>
          </a:xfrm>
        </p:grpSpPr>
        <p:sp>
          <p:nvSpPr>
            <p:cNvPr id="4" name="Freeform 9">
              <a:extLst>
                <a:ext uri="{FF2B5EF4-FFF2-40B4-BE49-F238E27FC236}">
                  <a16:creationId xmlns:a16="http://schemas.microsoft.com/office/drawing/2014/main" id="{D625EAE4-1B1E-4A55-9C37-E3F3FAE78B07}"/>
                </a:ext>
              </a:extLst>
            </p:cNvPr>
            <p:cNvSpPr>
              <a:spLocks noChangeAspect="1"/>
            </p:cNvSpPr>
            <p:nvPr/>
          </p:nvSpPr>
          <p:spPr bwMode="auto">
            <a:xfrm>
              <a:off x="6512357" y="1987120"/>
              <a:ext cx="353027" cy="372037"/>
            </a:xfrm>
            <a:custGeom>
              <a:avLst/>
              <a:gdLst/>
              <a:ahLst/>
              <a:cxnLst/>
              <a:rect l="l" t="t" r="r" b="b"/>
              <a:pathLst>
                <a:path w="341606" h="360000">
                  <a:moveTo>
                    <a:pt x="119562" y="0"/>
                  </a:moveTo>
                  <a:lnTo>
                    <a:pt x="166861" y="3942"/>
                  </a:lnTo>
                  <a:lnTo>
                    <a:pt x="207591" y="15766"/>
                  </a:lnTo>
                  <a:lnTo>
                    <a:pt x="240438" y="35475"/>
                  </a:lnTo>
                  <a:lnTo>
                    <a:pt x="269343" y="59124"/>
                  </a:lnTo>
                  <a:lnTo>
                    <a:pt x="292993" y="90657"/>
                  </a:lnTo>
                  <a:lnTo>
                    <a:pt x="312701" y="123504"/>
                  </a:lnTo>
                  <a:lnTo>
                    <a:pt x="324525" y="161606"/>
                  </a:lnTo>
                  <a:lnTo>
                    <a:pt x="324525" y="240438"/>
                  </a:lnTo>
                  <a:lnTo>
                    <a:pt x="341606" y="262774"/>
                  </a:lnTo>
                  <a:lnTo>
                    <a:pt x="333723" y="290365"/>
                  </a:lnTo>
                  <a:lnTo>
                    <a:pt x="324525" y="315329"/>
                  </a:lnTo>
                  <a:lnTo>
                    <a:pt x="310073" y="336351"/>
                  </a:lnTo>
                  <a:lnTo>
                    <a:pt x="298248" y="356059"/>
                  </a:lnTo>
                  <a:lnTo>
                    <a:pt x="295538" y="360000"/>
                  </a:lnTo>
                  <a:lnTo>
                    <a:pt x="59190" y="360000"/>
                  </a:lnTo>
                  <a:lnTo>
                    <a:pt x="44672" y="342920"/>
                  </a:lnTo>
                  <a:lnTo>
                    <a:pt x="23650" y="316642"/>
                  </a:lnTo>
                  <a:lnTo>
                    <a:pt x="6570" y="290365"/>
                  </a:lnTo>
                  <a:lnTo>
                    <a:pt x="0" y="266715"/>
                  </a:lnTo>
                  <a:lnTo>
                    <a:pt x="6570" y="250949"/>
                  </a:lnTo>
                  <a:lnTo>
                    <a:pt x="6570" y="228613"/>
                  </a:lnTo>
                  <a:lnTo>
                    <a:pt x="2628" y="202336"/>
                  </a:lnTo>
                  <a:lnTo>
                    <a:pt x="2628" y="178686"/>
                  </a:lnTo>
                  <a:lnTo>
                    <a:pt x="3942" y="152409"/>
                  </a:lnTo>
                  <a:lnTo>
                    <a:pt x="18394" y="109051"/>
                  </a:lnTo>
                  <a:lnTo>
                    <a:pt x="42044" y="70949"/>
                  </a:lnTo>
                  <a:lnTo>
                    <a:pt x="70949" y="35475"/>
                  </a:lnTo>
                  <a:lnTo>
                    <a:pt x="97226" y="39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5" name="Freeform 9">
              <a:extLst>
                <a:ext uri="{FF2B5EF4-FFF2-40B4-BE49-F238E27FC236}">
                  <a16:creationId xmlns:a16="http://schemas.microsoft.com/office/drawing/2014/main" id="{AE85ABB1-437E-4EBF-A52D-A7F669AAC500}"/>
                </a:ext>
              </a:extLst>
            </p:cNvPr>
            <p:cNvSpPr>
              <a:spLocks noChangeAspect="1"/>
            </p:cNvSpPr>
            <p:nvPr/>
          </p:nvSpPr>
          <p:spPr bwMode="auto">
            <a:xfrm>
              <a:off x="6270819" y="2359157"/>
              <a:ext cx="836102" cy="372037"/>
            </a:xfrm>
            <a:custGeom>
              <a:avLst/>
              <a:gdLst/>
              <a:ahLst/>
              <a:cxnLst/>
              <a:rect l="l" t="t" r="r" b="b"/>
              <a:pathLst>
                <a:path w="809052" h="360000">
                  <a:moveTo>
                    <a:pt x="287408" y="0"/>
                  </a:moveTo>
                  <a:lnTo>
                    <a:pt x="523757" y="0"/>
                  </a:lnTo>
                  <a:lnTo>
                    <a:pt x="512014" y="17080"/>
                  </a:lnTo>
                  <a:lnTo>
                    <a:pt x="500189" y="38102"/>
                  </a:lnTo>
                  <a:lnTo>
                    <a:pt x="494933" y="64380"/>
                  </a:lnTo>
                  <a:lnTo>
                    <a:pt x="493619" y="98540"/>
                  </a:lnTo>
                  <a:lnTo>
                    <a:pt x="500189" y="139270"/>
                  </a:lnTo>
                  <a:lnTo>
                    <a:pt x="531722" y="151095"/>
                  </a:lnTo>
                  <a:lnTo>
                    <a:pt x="569824" y="165548"/>
                  </a:lnTo>
                  <a:lnTo>
                    <a:pt x="610554" y="177372"/>
                  </a:lnTo>
                  <a:lnTo>
                    <a:pt x="651284" y="191825"/>
                  </a:lnTo>
                  <a:lnTo>
                    <a:pt x="690700" y="206278"/>
                  </a:lnTo>
                  <a:lnTo>
                    <a:pt x="727488" y="224672"/>
                  </a:lnTo>
                  <a:lnTo>
                    <a:pt x="756393" y="244380"/>
                  </a:lnTo>
                  <a:lnTo>
                    <a:pt x="780042" y="270657"/>
                  </a:lnTo>
                  <a:lnTo>
                    <a:pt x="798437" y="311387"/>
                  </a:lnTo>
                  <a:lnTo>
                    <a:pt x="808948" y="356059"/>
                  </a:lnTo>
                  <a:lnTo>
                    <a:pt x="809052" y="360000"/>
                  </a:lnTo>
                  <a:lnTo>
                    <a:pt x="0" y="360000"/>
                  </a:lnTo>
                  <a:lnTo>
                    <a:pt x="919" y="350803"/>
                  </a:lnTo>
                  <a:lnTo>
                    <a:pt x="12744" y="306132"/>
                  </a:lnTo>
                  <a:lnTo>
                    <a:pt x="32452" y="265402"/>
                  </a:lnTo>
                  <a:lnTo>
                    <a:pt x="56102" y="241752"/>
                  </a:lnTo>
                  <a:lnTo>
                    <a:pt x="85007" y="224672"/>
                  </a:lnTo>
                  <a:lnTo>
                    <a:pt x="117853" y="212847"/>
                  </a:lnTo>
                  <a:lnTo>
                    <a:pt x="155956" y="203650"/>
                  </a:lnTo>
                  <a:lnTo>
                    <a:pt x="194058" y="193139"/>
                  </a:lnTo>
                  <a:lnTo>
                    <a:pt x="232160" y="181314"/>
                  </a:lnTo>
                  <a:lnTo>
                    <a:pt x="263693" y="169489"/>
                  </a:lnTo>
                  <a:lnTo>
                    <a:pt x="292598" y="151095"/>
                  </a:lnTo>
                  <a:lnTo>
                    <a:pt x="310992" y="127445"/>
                  </a:lnTo>
                  <a:lnTo>
                    <a:pt x="325444" y="95913"/>
                  </a:lnTo>
                  <a:lnTo>
                    <a:pt x="322817" y="67007"/>
                  </a:lnTo>
                  <a:lnTo>
                    <a:pt x="313620" y="38102"/>
                  </a:lnTo>
                  <a:lnTo>
                    <a:pt x="295226" y="9197"/>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6" name="Freeform 9">
              <a:extLst>
                <a:ext uri="{FF2B5EF4-FFF2-40B4-BE49-F238E27FC236}">
                  <a16:creationId xmlns:a16="http://schemas.microsoft.com/office/drawing/2014/main" id="{98A8C9A1-514C-49FF-814B-7F37CD655AB3}"/>
                </a:ext>
              </a:extLst>
            </p:cNvPr>
            <p:cNvSpPr>
              <a:spLocks noChangeAspect="1"/>
            </p:cNvSpPr>
            <p:nvPr/>
          </p:nvSpPr>
          <p:spPr bwMode="auto">
            <a:xfrm>
              <a:off x="6238927" y="2731193"/>
              <a:ext cx="899889" cy="372037"/>
            </a:xfrm>
            <a:custGeom>
              <a:avLst/>
              <a:gdLst/>
              <a:ahLst/>
              <a:cxnLst/>
              <a:rect l="l" t="t" r="r" b="b"/>
              <a:pathLst>
                <a:path w="870775" h="360000">
                  <a:moveTo>
                    <a:pt x="29253" y="0"/>
                  </a:moveTo>
                  <a:lnTo>
                    <a:pt x="838304" y="0"/>
                  </a:lnTo>
                  <a:lnTo>
                    <a:pt x="839514" y="45986"/>
                  </a:lnTo>
                  <a:lnTo>
                    <a:pt x="842142" y="98540"/>
                  </a:lnTo>
                  <a:lnTo>
                    <a:pt x="842142" y="153723"/>
                  </a:lnTo>
                  <a:lnTo>
                    <a:pt x="850025" y="208905"/>
                  </a:lnTo>
                  <a:lnTo>
                    <a:pt x="864478" y="306132"/>
                  </a:lnTo>
                  <a:lnTo>
                    <a:pt x="870775" y="360000"/>
                  </a:lnTo>
                  <a:lnTo>
                    <a:pt x="729003" y="360000"/>
                  </a:lnTo>
                  <a:lnTo>
                    <a:pt x="725208" y="342920"/>
                  </a:lnTo>
                  <a:lnTo>
                    <a:pt x="719953" y="316643"/>
                  </a:lnTo>
                  <a:lnTo>
                    <a:pt x="718639" y="287737"/>
                  </a:lnTo>
                  <a:lnTo>
                    <a:pt x="713383" y="258832"/>
                  </a:lnTo>
                  <a:lnTo>
                    <a:pt x="704186" y="235183"/>
                  </a:lnTo>
                  <a:lnTo>
                    <a:pt x="692361" y="218102"/>
                  </a:lnTo>
                  <a:lnTo>
                    <a:pt x="684478" y="253577"/>
                  </a:lnTo>
                  <a:lnTo>
                    <a:pt x="675281" y="287737"/>
                  </a:lnTo>
                  <a:lnTo>
                    <a:pt x="660829" y="320584"/>
                  </a:lnTo>
                  <a:lnTo>
                    <a:pt x="646376" y="357372"/>
                  </a:lnTo>
                  <a:lnTo>
                    <a:pt x="645561" y="360000"/>
                  </a:lnTo>
                  <a:lnTo>
                    <a:pt x="225857" y="360000"/>
                  </a:lnTo>
                  <a:lnTo>
                    <a:pt x="214114" y="331095"/>
                  </a:lnTo>
                  <a:lnTo>
                    <a:pt x="197033" y="290365"/>
                  </a:lnTo>
                  <a:lnTo>
                    <a:pt x="182581" y="252263"/>
                  </a:lnTo>
                  <a:lnTo>
                    <a:pt x="170756" y="214161"/>
                  </a:lnTo>
                  <a:lnTo>
                    <a:pt x="166814" y="214161"/>
                  </a:lnTo>
                  <a:lnTo>
                    <a:pt x="154990" y="290365"/>
                  </a:lnTo>
                  <a:lnTo>
                    <a:pt x="138824" y="360000"/>
                  </a:lnTo>
                  <a:lnTo>
                    <a:pt x="0" y="360000"/>
                  </a:lnTo>
                  <a:lnTo>
                    <a:pt x="13092" y="266716"/>
                  </a:lnTo>
                  <a:lnTo>
                    <a:pt x="20975" y="211533"/>
                  </a:lnTo>
                  <a:lnTo>
                    <a:pt x="23603" y="153723"/>
                  </a:lnTo>
                  <a:lnTo>
                    <a:pt x="23603" y="98540"/>
                  </a:lnTo>
                  <a:lnTo>
                    <a:pt x="24917" y="4335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grpSp>
      <p:grpSp>
        <p:nvGrpSpPr>
          <p:cNvPr id="2" name="Grupo 1">
            <a:extLst>
              <a:ext uri="{FF2B5EF4-FFF2-40B4-BE49-F238E27FC236}">
                <a16:creationId xmlns:a16="http://schemas.microsoft.com/office/drawing/2014/main" id="{E9018377-699A-C690-E67C-C981B4001533}"/>
              </a:ext>
            </a:extLst>
          </p:cNvPr>
          <p:cNvGrpSpPr/>
          <p:nvPr/>
        </p:nvGrpSpPr>
        <p:grpSpPr>
          <a:xfrm>
            <a:off x="6167477" y="3103230"/>
            <a:ext cx="1042787" cy="2604256"/>
            <a:chOff x="6167477" y="3103230"/>
            <a:chExt cx="1042787" cy="2604256"/>
          </a:xfrm>
        </p:grpSpPr>
        <p:sp>
          <p:nvSpPr>
            <p:cNvPr id="7" name="Freeform 9">
              <a:extLst>
                <a:ext uri="{FF2B5EF4-FFF2-40B4-BE49-F238E27FC236}">
                  <a16:creationId xmlns:a16="http://schemas.microsoft.com/office/drawing/2014/main" id="{614BB5DC-1677-45CC-AE8E-7E6DB02C41E7}"/>
                </a:ext>
              </a:extLst>
            </p:cNvPr>
            <p:cNvSpPr>
              <a:spLocks noChangeAspect="1"/>
            </p:cNvSpPr>
            <p:nvPr/>
          </p:nvSpPr>
          <p:spPr bwMode="auto">
            <a:xfrm>
              <a:off x="6201033" y="3103230"/>
              <a:ext cx="975677" cy="372037"/>
            </a:xfrm>
            <a:custGeom>
              <a:avLst/>
              <a:gdLst/>
              <a:ahLst/>
              <a:cxnLst/>
              <a:rect l="l" t="t" r="r" b="b"/>
              <a:pathLst>
                <a:path w="944111" h="360000">
                  <a:moveTo>
                    <a:pt x="768466" y="0"/>
                  </a:moveTo>
                  <a:lnTo>
                    <a:pt x="910237" y="0"/>
                  </a:lnTo>
                  <a:lnTo>
                    <a:pt x="915766" y="47299"/>
                  </a:lnTo>
                  <a:lnTo>
                    <a:pt x="927591" y="143212"/>
                  </a:lnTo>
                  <a:lnTo>
                    <a:pt x="942043" y="233869"/>
                  </a:lnTo>
                  <a:lnTo>
                    <a:pt x="944111" y="360000"/>
                  </a:lnTo>
                  <a:lnTo>
                    <a:pt x="814598" y="360000"/>
                  </a:lnTo>
                  <a:lnTo>
                    <a:pt x="810656" y="147154"/>
                  </a:lnTo>
                  <a:lnTo>
                    <a:pt x="769926" y="6570"/>
                  </a:lnTo>
                  <a:close/>
                  <a:moveTo>
                    <a:pt x="265319" y="0"/>
                  </a:moveTo>
                  <a:lnTo>
                    <a:pt x="685024" y="0"/>
                  </a:lnTo>
                  <a:lnTo>
                    <a:pt x="674014" y="35475"/>
                  </a:lnTo>
                  <a:lnTo>
                    <a:pt x="667445" y="76205"/>
                  </a:lnTo>
                  <a:lnTo>
                    <a:pt x="667445" y="118248"/>
                  </a:lnTo>
                  <a:lnTo>
                    <a:pt x="674014" y="164234"/>
                  </a:lnTo>
                  <a:lnTo>
                    <a:pt x="688467" y="211533"/>
                  </a:lnTo>
                  <a:lnTo>
                    <a:pt x="706861" y="257518"/>
                  </a:lnTo>
                  <a:lnTo>
                    <a:pt x="729197" y="302190"/>
                  </a:lnTo>
                  <a:lnTo>
                    <a:pt x="752846" y="350803"/>
                  </a:lnTo>
                  <a:lnTo>
                    <a:pt x="756934" y="360000"/>
                  </a:lnTo>
                  <a:lnTo>
                    <a:pt x="195391" y="360000"/>
                  </a:lnTo>
                  <a:lnTo>
                    <a:pt x="220730" y="300876"/>
                  </a:lnTo>
                  <a:lnTo>
                    <a:pt x="250949" y="231241"/>
                  </a:lnTo>
                  <a:lnTo>
                    <a:pt x="274599" y="158978"/>
                  </a:lnTo>
                  <a:lnTo>
                    <a:pt x="282482" y="109051"/>
                  </a:lnTo>
                  <a:lnTo>
                    <a:pt x="279854" y="61752"/>
                  </a:lnTo>
                  <a:lnTo>
                    <a:pt x="270657" y="13139"/>
                  </a:lnTo>
                  <a:close/>
                  <a:moveTo>
                    <a:pt x="39463" y="0"/>
                  </a:moveTo>
                  <a:lnTo>
                    <a:pt x="178287" y="0"/>
                  </a:lnTo>
                  <a:lnTo>
                    <a:pt x="177372" y="3942"/>
                  </a:lnTo>
                  <a:lnTo>
                    <a:pt x="155037" y="73577"/>
                  </a:lnTo>
                  <a:lnTo>
                    <a:pt x="139270" y="143212"/>
                  </a:lnTo>
                  <a:lnTo>
                    <a:pt x="131387" y="193139"/>
                  </a:lnTo>
                  <a:lnTo>
                    <a:pt x="131387" y="240438"/>
                  </a:lnTo>
                  <a:lnTo>
                    <a:pt x="134015" y="287737"/>
                  </a:lnTo>
                  <a:lnTo>
                    <a:pt x="134015" y="336351"/>
                  </a:lnTo>
                  <a:lnTo>
                    <a:pt x="130432" y="360000"/>
                  </a:lnTo>
                  <a:lnTo>
                    <a:pt x="0" y="360000"/>
                  </a:lnTo>
                  <a:lnTo>
                    <a:pt x="0" y="281168"/>
                  </a:ln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8" name="Freeform 9">
              <a:extLst>
                <a:ext uri="{FF2B5EF4-FFF2-40B4-BE49-F238E27FC236}">
                  <a16:creationId xmlns:a16="http://schemas.microsoft.com/office/drawing/2014/main" id="{D9DF18E6-890D-46C0-90D8-C01B4C063F61}"/>
                </a:ext>
              </a:extLst>
            </p:cNvPr>
            <p:cNvSpPr>
              <a:spLocks noChangeAspect="1"/>
            </p:cNvSpPr>
            <p:nvPr/>
          </p:nvSpPr>
          <p:spPr bwMode="auto">
            <a:xfrm>
              <a:off x="6171835" y="3475266"/>
              <a:ext cx="1034071" cy="372037"/>
            </a:xfrm>
            <a:custGeom>
              <a:avLst/>
              <a:gdLst/>
              <a:ahLst/>
              <a:cxnLst/>
              <a:rect l="l" t="t" r="r" b="b"/>
              <a:pathLst>
                <a:path w="1000615" h="360000">
                  <a:moveTo>
                    <a:pt x="841638" y="0"/>
                  </a:moveTo>
                  <a:lnTo>
                    <a:pt x="971151" y="0"/>
                  </a:lnTo>
                  <a:lnTo>
                    <a:pt x="973025" y="114307"/>
                  </a:lnTo>
                  <a:lnTo>
                    <a:pt x="973025" y="224672"/>
                  </a:lnTo>
                  <a:lnTo>
                    <a:pt x="980908" y="250949"/>
                  </a:lnTo>
                  <a:lnTo>
                    <a:pt x="987477" y="282482"/>
                  </a:lnTo>
                  <a:lnTo>
                    <a:pt x="995360" y="315329"/>
                  </a:lnTo>
                  <a:lnTo>
                    <a:pt x="999302" y="350803"/>
                  </a:lnTo>
                  <a:lnTo>
                    <a:pt x="1000616" y="360000"/>
                  </a:lnTo>
                  <a:lnTo>
                    <a:pt x="902076" y="360000"/>
                  </a:lnTo>
                  <a:lnTo>
                    <a:pt x="902076" y="332409"/>
                  </a:lnTo>
                  <a:lnTo>
                    <a:pt x="906017" y="294307"/>
                  </a:lnTo>
                  <a:lnTo>
                    <a:pt x="911273" y="274599"/>
                  </a:lnTo>
                  <a:lnTo>
                    <a:pt x="917842" y="250949"/>
                  </a:lnTo>
                  <a:lnTo>
                    <a:pt x="916528" y="224672"/>
                  </a:lnTo>
                  <a:close/>
                  <a:moveTo>
                    <a:pt x="222431" y="0"/>
                  </a:moveTo>
                  <a:lnTo>
                    <a:pt x="783974" y="0"/>
                  </a:lnTo>
                  <a:lnTo>
                    <a:pt x="800908" y="38102"/>
                  </a:lnTo>
                  <a:lnTo>
                    <a:pt x="820616" y="90657"/>
                  </a:lnTo>
                  <a:lnTo>
                    <a:pt x="835069" y="145840"/>
                  </a:lnTo>
                  <a:lnTo>
                    <a:pt x="844266" y="203650"/>
                  </a:lnTo>
                  <a:lnTo>
                    <a:pt x="846893" y="268029"/>
                  </a:lnTo>
                  <a:lnTo>
                    <a:pt x="837696" y="335037"/>
                  </a:lnTo>
                  <a:lnTo>
                    <a:pt x="833371" y="360000"/>
                  </a:lnTo>
                  <a:lnTo>
                    <a:pt x="164946" y="360000"/>
                  </a:lnTo>
                  <a:lnTo>
                    <a:pt x="163683" y="350803"/>
                  </a:lnTo>
                  <a:lnTo>
                    <a:pt x="158427" y="283796"/>
                  </a:lnTo>
                  <a:lnTo>
                    <a:pt x="158427" y="222044"/>
                  </a:lnTo>
                  <a:lnTo>
                    <a:pt x="166310" y="166862"/>
                  </a:lnTo>
                  <a:lnTo>
                    <a:pt x="187332" y="88029"/>
                  </a:lnTo>
                  <a:lnTo>
                    <a:pt x="216237" y="14453"/>
                  </a:lnTo>
                  <a:close/>
                  <a:moveTo>
                    <a:pt x="27040" y="0"/>
                  </a:moveTo>
                  <a:lnTo>
                    <a:pt x="157471" y="0"/>
                  </a:lnTo>
                  <a:lnTo>
                    <a:pt x="154485" y="19708"/>
                  </a:lnTo>
                  <a:lnTo>
                    <a:pt x="142661" y="64380"/>
                  </a:lnTo>
                  <a:lnTo>
                    <a:pt x="122953" y="111679"/>
                  </a:lnTo>
                  <a:lnTo>
                    <a:pt x="105872" y="166862"/>
                  </a:lnTo>
                  <a:lnTo>
                    <a:pt x="91420" y="224672"/>
                  </a:lnTo>
                  <a:lnTo>
                    <a:pt x="82223" y="282482"/>
                  </a:lnTo>
                  <a:lnTo>
                    <a:pt x="79595" y="344234"/>
                  </a:lnTo>
                  <a:lnTo>
                    <a:pt x="82749" y="360000"/>
                  </a:lnTo>
                  <a:lnTo>
                    <a:pt x="0" y="360000"/>
                  </a:lnTo>
                  <a:lnTo>
                    <a:pt x="763" y="348175"/>
                  </a:lnTo>
                  <a:lnTo>
                    <a:pt x="8646" y="303504"/>
                  </a:lnTo>
                  <a:lnTo>
                    <a:pt x="17843" y="256205"/>
                  </a:lnTo>
                  <a:lnTo>
                    <a:pt x="27040" y="203650"/>
                  </a:ln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9" name="Freeform 9">
              <a:extLst>
                <a:ext uri="{FF2B5EF4-FFF2-40B4-BE49-F238E27FC236}">
                  <a16:creationId xmlns:a16="http://schemas.microsoft.com/office/drawing/2014/main" id="{CBB18A22-9B79-44DE-957F-970EA5EEB1CB}"/>
                </a:ext>
              </a:extLst>
            </p:cNvPr>
            <p:cNvSpPr>
              <a:spLocks noChangeAspect="1"/>
            </p:cNvSpPr>
            <p:nvPr/>
          </p:nvSpPr>
          <p:spPr bwMode="auto">
            <a:xfrm>
              <a:off x="6167477" y="3847303"/>
              <a:ext cx="1042787" cy="372037"/>
            </a:xfrm>
            <a:custGeom>
              <a:avLst/>
              <a:gdLst/>
              <a:ahLst/>
              <a:cxnLst/>
              <a:rect l="l" t="t" r="r" b="b"/>
              <a:pathLst>
                <a:path w="1009050" h="360000">
                  <a:moveTo>
                    <a:pt x="903941" y="0"/>
                  </a:moveTo>
                  <a:lnTo>
                    <a:pt x="1002481" y="0"/>
                  </a:lnTo>
                  <a:lnTo>
                    <a:pt x="1006422" y="27591"/>
                  </a:lnTo>
                  <a:lnTo>
                    <a:pt x="1009050" y="60438"/>
                  </a:lnTo>
                  <a:lnTo>
                    <a:pt x="1003795" y="91971"/>
                  </a:lnTo>
                  <a:lnTo>
                    <a:pt x="994598" y="115621"/>
                  </a:lnTo>
                  <a:lnTo>
                    <a:pt x="974890" y="136643"/>
                  </a:lnTo>
                  <a:lnTo>
                    <a:pt x="948612" y="148467"/>
                  </a:lnTo>
                  <a:lnTo>
                    <a:pt x="936788" y="141898"/>
                  </a:lnTo>
                  <a:lnTo>
                    <a:pt x="918393" y="141898"/>
                  </a:lnTo>
                  <a:lnTo>
                    <a:pt x="896058" y="144526"/>
                  </a:lnTo>
                  <a:lnTo>
                    <a:pt x="877663" y="144526"/>
                  </a:lnTo>
                  <a:lnTo>
                    <a:pt x="865839" y="95913"/>
                  </a:lnTo>
                  <a:lnTo>
                    <a:pt x="889488" y="74891"/>
                  </a:lnTo>
                  <a:lnTo>
                    <a:pt x="901313" y="53869"/>
                  </a:lnTo>
                  <a:lnTo>
                    <a:pt x="903941" y="31533"/>
                  </a:lnTo>
                  <a:lnTo>
                    <a:pt x="903941" y="2628"/>
                  </a:lnTo>
                  <a:close/>
                  <a:moveTo>
                    <a:pt x="166810" y="0"/>
                  </a:moveTo>
                  <a:lnTo>
                    <a:pt x="835236" y="0"/>
                  </a:lnTo>
                  <a:lnTo>
                    <a:pt x="772866" y="360000"/>
                  </a:lnTo>
                  <a:lnTo>
                    <a:pt x="545518" y="360000"/>
                  </a:lnTo>
                  <a:lnTo>
                    <a:pt x="533430" y="299562"/>
                  </a:lnTo>
                  <a:lnTo>
                    <a:pt x="518978" y="191825"/>
                  </a:lnTo>
                  <a:lnTo>
                    <a:pt x="509781" y="80146"/>
                  </a:lnTo>
                  <a:lnTo>
                    <a:pt x="501897" y="80146"/>
                  </a:lnTo>
                  <a:lnTo>
                    <a:pt x="501897" y="86716"/>
                  </a:lnTo>
                  <a:lnTo>
                    <a:pt x="467177" y="360000"/>
                  </a:lnTo>
                  <a:lnTo>
                    <a:pt x="239309" y="360000"/>
                  </a:lnTo>
                  <a:lnTo>
                    <a:pt x="239124" y="358686"/>
                  </a:lnTo>
                  <a:lnTo>
                    <a:pt x="229927" y="311387"/>
                  </a:lnTo>
                  <a:lnTo>
                    <a:pt x="218102" y="256205"/>
                  </a:lnTo>
                  <a:lnTo>
                    <a:pt x="203650" y="194453"/>
                  </a:lnTo>
                  <a:lnTo>
                    <a:pt x="189197" y="127446"/>
                  </a:lnTo>
                  <a:lnTo>
                    <a:pt x="174745" y="57810"/>
                  </a:lnTo>
                  <a:close/>
                  <a:moveTo>
                    <a:pt x="1865" y="0"/>
                  </a:moveTo>
                  <a:lnTo>
                    <a:pt x="84613" y="0"/>
                  </a:lnTo>
                  <a:lnTo>
                    <a:pt x="93285" y="43358"/>
                  </a:lnTo>
                  <a:lnTo>
                    <a:pt x="141898" y="106424"/>
                  </a:lnTo>
                  <a:lnTo>
                    <a:pt x="136642" y="112993"/>
                  </a:lnTo>
                  <a:lnTo>
                    <a:pt x="131387" y="118248"/>
                  </a:lnTo>
                  <a:lnTo>
                    <a:pt x="131387" y="122190"/>
                  </a:lnTo>
                  <a:lnTo>
                    <a:pt x="131387" y="130073"/>
                  </a:lnTo>
                  <a:lnTo>
                    <a:pt x="130073" y="134015"/>
                  </a:lnTo>
                  <a:lnTo>
                    <a:pt x="130073" y="144526"/>
                  </a:lnTo>
                  <a:lnTo>
                    <a:pt x="103796" y="145840"/>
                  </a:lnTo>
                  <a:lnTo>
                    <a:pt x="81460" y="145840"/>
                  </a:lnTo>
                  <a:lnTo>
                    <a:pt x="63066" y="145840"/>
                  </a:lnTo>
                  <a:lnTo>
                    <a:pt x="40730" y="148467"/>
                  </a:lnTo>
                  <a:lnTo>
                    <a:pt x="17081" y="107737"/>
                  </a:lnTo>
                  <a:lnTo>
                    <a:pt x="5256" y="69635"/>
                  </a:lnTo>
                  <a:lnTo>
                    <a:pt x="0" y="28905"/>
                  </a:ln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0" name="Freeform 9">
              <a:extLst>
                <a:ext uri="{FF2B5EF4-FFF2-40B4-BE49-F238E27FC236}">
                  <a16:creationId xmlns:a16="http://schemas.microsoft.com/office/drawing/2014/main" id="{6B391DE8-CFD9-40DF-9F7A-59FF3A0C3A6F}"/>
                </a:ext>
              </a:extLst>
            </p:cNvPr>
            <p:cNvSpPr>
              <a:spLocks noChangeAspect="1"/>
            </p:cNvSpPr>
            <p:nvPr/>
          </p:nvSpPr>
          <p:spPr bwMode="auto">
            <a:xfrm>
              <a:off x="6379100" y="4219339"/>
              <a:ext cx="619542" cy="372037"/>
            </a:xfrm>
            <a:custGeom>
              <a:avLst/>
              <a:gdLst/>
              <a:ahLst/>
              <a:cxnLst/>
              <a:rect l="l" t="t" r="r" b="b"/>
              <a:pathLst>
                <a:path w="599498" h="360000">
                  <a:moveTo>
                    <a:pt x="334360" y="0"/>
                  </a:moveTo>
                  <a:lnTo>
                    <a:pt x="561707" y="0"/>
                  </a:lnTo>
                  <a:lnTo>
                    <a:pt x="553513" y="47299"/>
                  </a:lnTo>
                  <a:lnTo>
                    <a:pt x="564024" y="118248"/>
                  </a:lnTo>
                  <a:lnTo>
                    <a:pt x="575849" y="194453"/>
                  </a:lnTo>
                  <a:lnTo>
                    <a:pt x="587673" y="271971"/>
                  </a:lnTo>
                  <a:lnTo>
                    <a:pt x="599498" y="352117"/>
                  </a:lnTo>
                  <a:lnTo>
                    <a:pt x="599498" y="360000"/>
                  </a:lnTo>
                  <a:lnTo>
                    <a:pt x="379532" y="360000"/>
                  </a:lnTo>
                  <a:lnTo>
                    <a:pt x="386652" y="328467"/>
                  </a:lnTo>
                  <a:lnTo>
                    <a:pt x="389280" y="287737"/>
                  </a:lnTo>
                  <a:lnTo>
                    <a:pt x="386652" y="245694"/>
                  </a:lnTo>
                  <a:lnTo>
                    <a:pt x="365630" y="144526"/>
                  </a:lnTo>
                  <a:lnTo>
                    <a:pt x="343294" y="44672"/>
                  </a:lnTo>
                  <a:close/>
                  <a:moveTo>
                    <a:pt x="28151" y="0"/>
                  </a:moveTo>
                  <a:lnTo>
                    <a:pt x="256019" y="0"/>
                  </a:lnTo>
                  <a:lnTo>
                    <a:pt x="250010" y="47299"/>
                  </a:lnTo>
                  <a:lnTo>
                    <a:pt x="207966" y="214161"/>
                  </a:lnTo>
                  <a:lnTo>
                    <a:pt x="200083" y="285110"/>
                  </a:lnTo>
                  <a:lnTo>
                    <a:pt x="205338" y="354745"/>
                  </a:lnTo>
                  <a:lnTo>
                    <a:pt x="205853" y="360000"/>
                  </a:lnTo>
                  <a:lnTo>
                    <a:pt x="0" y="360000"/>
                  </a:lnTo>
                  <a:lnTo>
                    <a:pt x="9572" y="292993"/>
                  </a:lnTo>
                  <a:lnTo>
                    <a:pt x="24024" y="220730"/>
                  </a:lnTo>
                  <a:lnTo>
                    <a:pt x="33222" y="147153"/>
                  </a:lnTo>
                  <a:lnTo>
                    <a:pt x="38477" y="73577"/>
                  </a:ln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1" name="Freeform 9">
              <a:extLst>
                <a:ext uri="{FF2B5EF4-FFF2-40B4-BE49-F238E27FC236}">
                  <a16:creationId xmlns:a16="http://schemas.microsoft.com/office/drawing/2014/main" id="{E69E5F13-E710-414C-BC86-6A2859A776E8}"/>
                </a:ext>
              </a:extLst>
            </p:cNvPr>
            <p:cNvSpPr>
              <a:spLocks noChangeAspect="1"/>
            </p:cNvSpPr>
            <p:nvPr/>
          </p:nvSpPr>
          <p:spPr bwMode="auto">
            <a:xfrm>
              <a:off x="6376578" y="4591376"/>
              <a:ext cx="624586" cy="372037"/>
            </a:xfrm>
            <a:custGeom>
              <a:avLst/>
              <a:gdLst/>
              <a:ahLst/>
              <a:cxnLst/>
              <a:rect l="l" t="t" r="r" b="b"/>
              <a:pathLst>
                <a:path w="604379" h="360000">
                  <a:moveTo>
                    <a:pt x="384412" y="0"/>
                  </a:moveTo>
                  <a:lnTo>
                    <a:pt x="604379" y="0"/>
                  </a:lnTo>
                  <a:lnTo>
                    <a:pt x="604379" y="70949"/>
                  </a:lnTo>
                  <a:lnTo>
                    <a:pt x="596496" y="152409"/>
                  </a:lnTo>
                  <a:lnTo>
                    <a:pt x="558752" y="360000"/>
                  </a:lnTo>
                  <a:lnTo>
                    <a:pt x="394161" y="360000"/>
                  </a:lnTo>
                  <a:lnTo>
                    <a:pt x="382336" y="286424"/>
                  </a:lnTo>
                  <a:lnTo>
                    <a:pt x="370511" y="204964"/>
                  </a:lnTo>
                  <a:lnTo>
                    <a:pt x="367883" y="123504"/>
                  </a:lnTo>
                  <a:lnTo>
                    <a:pt x="374453" y="43358"/>
                  </a:lnTo>
                  <a:lnTo>
                    <a:pt x="382336" y="9197"/>
                  </a:lnTo>
                  <a:close/>
                  <a:moveTo>
                    <a:pt x="4881" y="0"/>
                  </a:moveTo>
                  <a:lnTo>
                    <a:pt x="210734" y="0"/>
                  </a:lnTo>
                  <a:lnTo>
                    <a:pt x="216788" y="61752"/>
                  </a:lnTo>
                  <a:lnTo>
                    <a:pt x="227299" y="131387"/>
                  </a:lnTo>
                  <a:lnTo>
                    <a:pt x="228613" y="202336"/>
                  </a:lnTo>
                  <a:lnTo>
                    <a:pt x="224672" y="274599"/>
                  </a:lnTo>
                  <a:lnTo>
                    <a:pt x="216788" y="307445"/>
                  </a:lnTo>
                  <a:lnTo>
                    <a:pt x="210219" y="350803"/>
                  </a:lnTo>
                  <a:lnTo>
                    <a:pt x="208525" y="360000"/>
                  </a:lnTo>
                  <a:lnTo>
                    <a:pt x="52323" y="360000"/>
                  </a:lnTo>
                  <a:lnTo>
                    <a:pt x="44672" y="324526"/>
                  </a:lnTo>
                  <a:lnTo>
                    <a:pt x="30219" y="262774"/>
                  </a:lnTo>
                  <a:lnTo>
                    <a:pt x="18395" y="204964"/>
                  </a:lnTo>
                  <a:lnTo>
                    <a:pt x="6570" y="152409"/>
                  </a:lnTo>
                  <a:lnTo>
                    <a:pt x="0" y="81460"/>
                  </a:lnTo>
                  <a:lnTo>
                    <a:pt x="3942" y="6570"/>
                  </a:ln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2" name="Freeform 9">
              <a:extLst>
                <a:ext uri="{FF2B5EF4-FFF2-40B4-BE49-F238E27FC236}">
                  <a16:creationId xmlns:a16="http://schemas.microsoft.com/office/drawing/2014/main" id="{AD80ED6D-6E21-464C-B11C-7D1BDBA65A5B}"/>
                </a:ext>
              </a:extLst>
            </p:cNvPr>
            <p:cNvSpPr>
              <a:spLocks noChangeAspect="1"/>
            </p:cNvSpPr>
            <p:nvPr/>
          </p:nvSpPr>
          <p:spPr bwMode="auto">
            <a:xfrm>
              <a:off x="6427190" y="4963412"/>
              <a:ext cx="523361" cy="372037"/>
            </a:xfrm>
            <a:custGeom>
              <a:avLst/>
              <a:gdLst/>
              <a:ahLst/>
              <a:cxnLst/>
              <a:rect l="l" t="t" r="r" b="b"/>
              <a:pathLst>
                <a:path w="506429" h="360000">
                  <a:moveTo>
                    <a:pt x="341838" y="0"/>
                  </a:moveTo>
                  <a:lnTo>
                    <a:pt x="506429" y="0"/>
                  </a:lnTo>
                  <a:lnTo>
                    <a:pt x="475852" y="168175"/>
                  </a:lnTo>
                  <a:lnTo>
                    <a:pt x="465341" y="208905"/>
                  </a:lnTo>
                  <a:lnTo>
                    <a:pt x="456144" y="256205"/>
                  </a:lnTo>
                  <a:lnTo>
                    <a:pt x="446947" y="306132"/>
                  </a:lnTo>
                  <a:lnTo>
                    <a:pt x="444319" y="356059"/>
                  </a:lnTo>
                  <a:lnTo>
                    <a:pt x="444713" y="360000"/>
                  </a:lnTo>
                  <a:lnTo>
                    <a:pt x="332217" y="360000"/>
                  </a:lnTo>
                  <a:lnTo>
                    <a:pt x="332640" y="353431"/>
                  </a:lnTo>
                  <a:lnTo>
                    <a:pt x="339210" y="314015"/>
                  </a:lnTo>
                  <a:lnTo>
                    <a:pt x="345779" y="270657"/>
                  </a:lnTo>
                  <a:lnTo>
                    <a:pt x="356290" y="224672"/>
                  </a:lnTo>
                  <a:lnTo>
                    <a:pt x="360232" y="177372"/>
                  </a:lnTo>
                  <a:lnTo>
                    <a:pt x="360232" y="124818"/>
                  </a:lnTo>
                  <a:lnTo>
                    <a:pt x="356290" y="67008"/>
                  </a:lnTo>
                  <a:close/>
                  <a:moveTo>
                    <a:pt x="0" y="0"/>
                  </a:moveTo>
                  <a:lnTo>
                    <a:pt x="156202" y="0"/>
                  </a:lnTo>
                  <a:lnTo>
                    <a:pt x="148699" y="40730"/>
                  </a:lnTo>
                  <a:lnTo>
                    <a:pt x="140816" y="93285"/>
                  </a:lnTo>
                  <a:lnTo>
                    <a:pt x="135560" y="145840"/>
                  </a:lnTo>
                  <a:lnTo>
                    <a:pt x="134247" y="198394"/>
                  </a:lnTo>
                  <a:lnTo>
                    <a:pt x="135560" y="247008"/>
                  </a:lnTo>
                  <a:lnTo>
                    <a:pt x="146071" y="287737"/>
                  </a:lnTo>
                  <a:lnTo>
                    <a:pt x="181629" y="360000"/>
                  </a:lnTo>
                  <a:lnTo>
                    <a:pt x="54693" y="360000"/>
                  </a:lnTo>
                  <a:lnTo>
                    <a:pt x="52787" y="311387"/>
                  </a:lnTo>
                  <a:lnTo>
                    <a:pt x="44904" y="241752"/>
                  </a:lnTo>
                  <a:lnTo>
                    <a:pt x="33079" y="169489"/>
                  </a:lnTo>
                  <a:lnTo>
                    <a:pt x="21254" y="98540"/>
                  </a:lnTo>
                  <a:lnTo>
                    <a:pt x="6801" y="31533"/>
                  </a:ln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3" name="Freeform 9">
              <a:extLst>
                <a:ext uri="{FF2B5EF4-FFF2-40B4-BE49-F238E27FC236}">
                  <a16:creationId xmlns:a16="http://schemas.microsoft.com/office/drawing/2014/main" id="{3A7848DC-E443-4C79-9531-F120122AAE44}"/>
                </a:ext>
              </a:extLst>
            </p:cNvPr>
            <p:cNvSpPr>
              <a:spLocks noChangeAspect="1"/>
            </p:cNvSpPr>
            <p:nvPr/>
          </p:nvSpPr>
          <p:spPr bwMode="auto">
            <a:xfrm>
              <a:off x="6428853" y="5335449"/>
              <a:ext cx="520036" cy="372037"/>
            </a:xfrm>
            <a:custGeom>
              <a:avLst/>
              <a:gdLst/>
              <a:ahLst/>
              <a:cxnLst/>
              <a:rect l="l" t="t" r="r" b="b"/>
              <a:pathLst>
                <a:path w="503211" h="360000">
                  <a:moveTo>
                    <a:pt x="329356" y="0"/>
                  </a:moveTo>
                  <a:lnTo>
                    <a:pt x="441853" y="0"/>
                  </a:lnTo>
                  <a:lnTo>
                    <a:pt x="446715" y="48613"/>
                  </a:lnTo>
                  <a:lnTo>
                    <a:pt x="503211" y="302190"/>
                  </a:lnTo>
                  <a:lnTo>
                    <a:pt x="472992" y="321898"/>
                  </a:lnTo>
                  <a:lnTo>
                    <a:pt x="438831" y="337664"/>
                  </a:lnTo>
                  <a:lnTo>
                    <a:pt x="400729" y="352117"/>
                  </a:lnTo>
                  <a:lnTo>
                    <a:pt x="357372" y="360000"/>
                  </a:lnTo>
                  <a:lnTo>
                    <a:pt x="342919" y="325840"/>
                  </a:lnTo>
                  <a:lnTo>
                    <a:pt x="336350" y="290365"/>
                  </a:lnTo>
                  <a:lnTo>
                    <a:pt x="333722" y="249635"/>
                  </a:lnTo>
                  <a:lnTo>
                    <a:pt x="336350" y="208905"/>
                  </a:lnTo>
                  <a:lnTo>
                    <a:pt x="338978" y="164234"/>
                  </a:lnTo>
                  <a:lnTo>
                    <a:pt x="336350" y="118248"/>
                  </a:lnTo>
                  <a:lnTo>
                    <a:pt x="331094" y="74891"/>
                  </a:lnTo>
                  <a:lnTo>
                    <a:pt x="327153" y="34161"/>
                  </a:lnTo>
                  <a:close/>
                  <a:moveTo>
                    <a:pt x="51833" y="0"/>
                  </a:moveTo>
                  <a:lnTo>
                    <a:pt x="178769" y="0"/>
                  </a:lnTo>
                  <a:lnTo>
                    <a:pt x="183941" y="10511"/>
                  </a:lnTo>
                  <a:lnTo>
                    <a:pt x="169489" y="59124"/>
                  </a:lnTo>
                  <a:lnTo>
                    <a:pt x="158978" y="118248"/>
                  </a:lnTo>
                  <a:lnTo>
                    <a:pt x="158978" y="180000"/>
                  </a:lnTo>
                  <a:lnTo>
                    <a:pt x="164233" y="237810"/>
                  </a:lnTo>
                  <a:lnTo>
                    <a:pt x="164233" y="292993"/>
                  </a:lnTo>
                  <a:lnTo>
                    <a:pt x="157664" y="342920"/>
                  </a:lnTo>
                  <a:lnTo>
                    <a:pt x="131387" y="352117"/>
                  </a:lnTo>
                  <a:lnTo>
                    <a:pt x="99854" y="354745"/>
                  </a:lnTo>
                  <a:lnTo>
                    <a:pt x="70949" y="345548"/>
                  </a:lnTo>
                  <a:lnTo>
                    <a:pt x="42044" y="331095"/>
                  </a:lnTo>
                  <a:lnTo>
                    <a:pt x="18394" y="307445"/>
                  </a:lnTo>
                  <a:lnTo>
                    <a:pt x="3941" y="278540"/>
                  </a:lnTo>
                  <a:lnTo>
                    <a:pt x="0" y="243066"/>
                  </a:lnTo>
                  <a:lnTo>
                    <a:pt x="23649" y="197081"/>
                  </a:lnTo>
                  <a:lnTo>
                    <a:pt x="40730" y="141898"/>
                  </a:lnTo>
                  <a:lnTo>
                    <a:pt x="47299" y="82774"/>
                  </a:lnTo>
                  <a:lnTo>
                    <a:pt x="52554" y="18394"/>
                  </a:ln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grpSp>
      <p:grpSp>
        <p:nvGrpSpPr>
          <p:cNvPr id="128" name="Grupo 127">
            <a:extLst>
              <a:ext uri="{FF2B5EF4-FFF2-40B4-BE49-F238E27FC236}">
                <a16:creationId xmlns:a16="http://schemas.microsoft.com/office/drawing/2014/main" id="{A56CE50D-9FBB-1368-9385-C83D0465E6F3}"/>
              </a:ext>
            </a:extLst>
          </p:cNvPr>
          <p:cNvGrpSpPr/>
          <p:nvPr/>
        </p:nvGrpSpPr>
        <p:grpSpPr>
          <a:xfrm>
            <a:off x="4521494" y="1648905"/>
            <a:ext cx="1166942" cy="2841006"/>
            <a:chOff x="4521494" y="1648905"/>
            <a:chExt cx="1166942" cy="2841006"/>
          </a:xfrm>
        </p:grpSpPr>
        <p:sp>
          <p:nvSpPr>
            <p:cNvPr id="15" name="Freeform 18">
              <a:extLst>
                <a:ext uri="{FF2B5EF4-FFF2-40B4-BE49-F238E27FC236}">
                  <a16:creationId xmlns:a16="http://schemas.microsoft.com/office/drawing/2014/main" id="{C3CB6F98-6AF3-4F3D-9F71-3CF82D7630B0}"/>
                </a:ext>
              </a:extLst>
            </p:cNvPr>
            <p:cNvSpPr>
              <a:spLocks noChangeAspect="1"/>
            </p:cNvSpPr>
            <p:nvPr/>
          </p:nvSpPr>
          <p:spPr bwMode="auto">
            <a:xfrm>
              <a:off x="4909348" y="1648905"/>
              <a:ext cx="391237" cy="405858"/>
            </a:xfrm>
            <a:custGeom>
              <a:avLst/>
              <a:gdLst/>
              <a:ahLst/>
              <a:cxnLst/>
              <a:rect l="l" t="t" r="r" b="b"/>
              <a:pathLst>
                <a:path w="347031" h="360000">
                  <a:moveTo>
                    <a:pt x="168112" y="0"/>
                  </a:moveTo>
                  <a:lnTo>
                    <a:pt x="267778" y="32422"/>
                  </a:lnTo>
                  <a:lnTo>
                    <a:pt x="302602" y="87659"/>
                  </a:lnTo>
                  <a:lnTo>
                    <a:pt x="307405" y="91261"/>
                  </a:lnTo>
                  <a:lnTo>
                    <a:pt x="313409" y="93663"/>
                  </a:lnTo>
                  <a:lnTo>
                    <a:pt x="318212" y="93663"/>
                  </a:lnTo>
                  <a:lnTo>
                    <a:pt x="323015" y="96064"/>
                  </a:lnTo>
                  <a:lnTo>
                    <a:pt x="325417" y="96064"/>
                  </a:lnTo>
                  <a:lnTo>
                    <a:pt x="329019" y="100867"/>
                  </a:lnTo>
                  <a:lnTo>
                    <a:pt x="331421" y="104470"/>
                  </a:lnTo>
                  <a:lnTo>
                    <a:pt x="336224" y="111675"/>
                  </a:lnTo>
                  <a:lnTo>
                    <a:pt x="336224" y="187325"/>
                  </a:lnTo>
                  <a:lnTo>
                    <a:pt x="337425" y="216144"/>
                  </a:lnTo>
                  <a:lnTo>
                    <a:pt x="342228" y="242562"/>
                  </a:lnTo>
                  <a:lnTo>
                    <a:pt x="347031" y="266578"/>
                  </a:lnTo>
                  <a:lnTo>
                    <a:pt x="347031" y="288192"/>
                  </a:lnTo>
                  <a:lnTo>
                    <a:pt x="337425" y="314610"/>
                  </a:lnTo>
                  <a:lnTo>
                    <a:pt x="325417" y="338626"/>
                  </a:lnTo>
                  <a:lnTo>
                    <a:pt x="311524" y="360000"/>
                  </a:lnTo>
                  <a:lnTo>
                    <a:pt x="42055" y="360000"/>
                  </a:lnTo>
                  <a:lnTo>
                    <a:pt x="38426" y="351835"/>
                  </a:lnTo>
                  <a:lnTo>
                    <a:pt x="27619" y="336224"/>
                  </a:lnTo>
                  <a:lnTo>
                    <a:pt x="16811" y="323015"/>
                  </a:lnTo>
                  <a:lnTo>
                    <a:pt x="6004" y="305003"/>
                  </a:lnTo>
                  <a:lnTo>
                    <a:pt x="0" y="283389"/>
                  </a:lnTo>
                  <a:lnTo>
                    <a:pt x="0" y="268979"/>
                  </a:lnTo>
                  <a:lnTo>
                    <a:pt x="3603" y="256971"/>
                  </a:lnTo>
                  <a:lnTo>
                    <a:pt x="8406" y="248566"/>
                  </a:lnTo>
                  <a:lnTo>
                    <a:pt x="14410" y="240160"/>
                  </a:lnTo>
                  <a:lnTo>
                    <a:pt x="19213" y="231755"/>
                  </a:lnTo>
                  <a:lnTo>
                    <a:pt x="3603" y="159707"/>
                  </a:lnTo>
                  <a:lnTo>
                    <a:pt x="16811" y="124883"/>
                  </a:lnTo>
                  <a:lnTo>
                    <a:pt x="37225" y="88859"/>
                  </a:lnTo>
                  <a:lnTo>
                    <a:pt x="64843" y="56438"/>
                  </a:lnTo>
                  <a:lnTo>
                    <a:pt x="97265" y="30020"/>
                  </a:lnTo>
                  <a:lnTo>
                    <a:pt x="133289" y="10807"/>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6" name="Freeform 18">
              <a:extLst>
                <a:ext uri="{FF2B5EF4-FFF2-40B4-BE49-F238E27FC236}">
                  <a16:creationId xmlns:a16="http://schemas.microsoft.com/office/drawing/2014/main" id="{09956D63-DDAD-45C1-97EF-63CBE0F4E734}"/>
                </a:ext>
              </a:extLst>
            </p:cNvPr>
            <p:cNvSpPr>
              <a:spLocks noChangeAspect="1"/>
            </p:cNvSpPr>
            <p:nvPr/>
          </p:nvSpPr>
          <p:spPr bwMode="auto">
            <a:xfrm>
              <a:off x="4577526" y="2054763"/>
              <a:ext cx="1054879" cy="405858"/>
            </a:xfrm>
            <a:custGeom>
              <a:avLst/>
              <a:gdLst/>
              <a:ahLst/>
              <a:cxnLst/>
              <a:rect l="l" t="t" r="r" b="b"/>
              <a:pathLst>
                <a:path w="935688" h="360000">
                  <a:moveTo>
                    <a:pt x="349509" y="0"/>
                  </a:moveTo>
                  <a:lnTo>
                    <a:pt x="618978" y="0"/>
                  </a:lnTo>
                  <a:lnTo>
                    <a:pt x="617260" y="2642"/>
                  </a:lnTo>
                  <a:lnTo>
                    <a:pt x="601650" y="29060"/>
                  </a:lnTo>
                  <a:lnTo>
                    <a:pt x="588441" y="53076"/>
                  </a:lnTo>
                  <a:lnTo>
                    <a:pt x="580036" y="80694"/>
                  </a:lnTo>
                  <a:lnTo>
                    <a:pt x="577634" y="111915"/>
                  </a:lnTo>
                  <a:lnTo>
                    <a:pt x="586040" y="144336"/>
                  </a:lnTo>
                  <a:lnTo>
                    <a:pt x="601650" y="165951"/>
                  </a:lnTo>
                  <a:lnTo>
                    <a:pt x="623264" y="183963"/>
                  </a:lnTo>
                  <a:lnTo>
                    <a:pt x="652084" y="197172"/>
                  </a:lnTo>
                  <a:lnTo>
                    <a:pt x="684505" y="207979"/>
                  </a:lnTo>
                  <a:lnTo>
                    <a:pt x="721730" y="218786"/>
                  </a:lnTo>
                  <a:lnTo>
                    <a:pt x="758955" y="227192"/>
                  </a:lnTo>
                  <a:lnTo>
                    <a:pt x="796179" y="237999"/>
                  </a:lnTo>
                  <a:lnTo>
                    <a:pt x="833404" y="248806"/>
                  </a:lnTo>
                  <a:lnTo>
                    <a:pt x="863424" y="264416"/>
                  </a:lnTo>
                  <a:lnTo>
                    <a:pt x="892243" y="283629"/>
                  </a:lnTo>
                  <a:lnTo>
                    <a:pt x="911456" y="307645"/>
                  </a:lnTo>
                  <a:lnTo>
                    <a:pt x="931870" y="347272"/>
                  </a:lnTo>
                  <a:lnTo>
                    <a:pt x="935688" y="360000"/>
                  </a:lnTo>
                  <a:lnTo>
                    <a:pt x="0" y="360000"/>
                  </a:lnTo>
                  <a:lnTo>
                    <a:pt x="3652" y="344870"/>
                  </a:lnTo>
                  <a:lnTo>
                    <a:pt x="14459" y="320854"/>
                  </a:lnTo>
                  <a:lnTo>
                    <a:pt x="38475" y="293236"/>
                  </a:lnTo>
                  <a:lnTo>
                    <a:pt x="67294" y="269220"/>
                  </a:lnTo>
                  <a:lnTo>
                    <a:pt x="102117" y="251208"/>
                  </a:lnTo>
                  <a:lnTo>
                    <a:pt x="139342" y="235597"/>
                  </a:lnTo>
                  <a:lnTo>
                    <a:pt x="177768" y="222388"/>
                  </a:lnTo>
                  <a:lnTo>
                    <a:pt x="217394" y="211581"/>
                  </a:lnTo>
                  <a:lnTo>
                    <a:pt x="257021" y="198372"/>
                  </a:lnTo>
                  <a:lnTo>
                    <a:pt x="294245" y="183963"/>
                  </a:lnTo>
                  <a:lnTo>
                    <a:pt x="326667" y="163549"/>
                  </a:lnTo>
                  <a:lnTo>
                    <a:pt x="355486" y="139533"/>
                  </a:lnTo>
                  <a:lnTo>
                    <a:pt x="355486" y="109513"/>
                  </a:lnTo>
                  <a:lnTo>
                    <a:pt x="356687" y="77092"/>
                  </a:lnTo>
                  <a:lnTo>
                    <a:pt x="356687" y="43469"/>
                  </a:lnTo>
                  <a:lnTo>
                    <a:pt x="355486" y="1344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7" name="Freeform 18">
              <a:extLst>
                <a:ext uri="{FF2B5EF4-FFF2-40B4-BE49-F238E27FC236}">
                  <a16:creationId xmlns:a16="http://schemas.microsoft.com/office/drawing/2014/main" id="{8CFDA2CC-8F80-4A06-8495-3863E4C95CCD}"/>
                </a:ext>
              </a:extLst>
            </p:cNvPr>
            <p:cNvSpPr>
              <a:spLocks noChangeAspect="1"/>
            </p:cNvSpPr>
            <p:nvPr/>
          </p:nvSpPr>
          <p:spPr bwMode="auto">
            <a:xfrm>
              <a:off x="4524053" y="2460621"/>
              <a:ext cx="1143928" cy="405858"/>
            </a:xfrm>
            <a:custGeom>
              <a:avLst/>
              <a:gdLst/>
              <a:ahLst/>
              <a:cxnLst/>
              <a:rect l="l" t="t" r="r" b="b"/>
              <a:pathLst>
                <a:path w="1014674" h="360000">
                  <a:moveTo>
                    <a:pt x="44380" y="0"/>
                  </a:moveTo>
                  <a:lnTo>
                    <a:pt x="980068" y="0"/>
                  </a:lnTo>
                  <a:lnTo>
                    <a:pt x="990659" y="35304"/>
                  </a:lnTo>
                  <a:lnTo>
                    <a:pt x="1001467" y="89340"/>
                  </a:lnTo>
                  <a:lnTo>
                    <a:pt x="1008671" y="146978"/>
                  </a:lnTo>
                  <a:lnTo>
                    <a:pt x="1013475" y="209420"/>
                  </a:lnTo>
                  <a:lnTo>
                    <a:pt x="1014675" y="270661"/>
                  </a:lnTo>
                  <a:lnTo>
                    <a:pt x="1014675" y="331901"/>
                  </a:lnTo>
                  <a:lnTo>
                    <a:pt x="1014675" y="360000"/>
                  </a:lnTo>
                  <a:lnTo>
                    <a:pt x="827351" y="360000"/>
                  </a:lnTo>
                  <a:lnTo>
                    <a:pt x="827351" y="341508"/>
                  </a:lnTo>
                  <a:lnTo>
                    <a:pt x="822547" y="305484"/>
                  </a:lnTo>
                  <a:lnTo>
                    <a:pt x="814142" y="277865"/>
                  </a:lnTo>
                  <a:lnTo>
                    <a:pt x="798531" y="256251"/>
                  </a:lnTo>
                  <a:lnTo>
                    <a:pt x="794929" y="251448"/>
                  </a:lnTo>
                  <a:lnTo>
                    <a:pt x="794929" y="347512"/>
                  </a:lnTo>
                  <a:lnTo>
                    <a:pt x="790000" y="360000"/>
                  </a:lnTo>
                  <a:lnTo>
                    <a:pt x="231522" y="360000"/>
                  </a:lnTo>
                  <a:lnTo>
                    <a:pt x="226951" y="251448"/>
                  </a:lnTo>
                  <a:lnTo>
                    <a:pt x="222148" y="256251"/>
                  </a:lnTo>
                  <a:lnTo>
                    <a:pt x="208939" y="283869"/>
                  </a:lnTo>
                  <a:lnTo>
                    <a:pt x="202935" y="318693"/>
                  </a:lnTo>
                  <a:lnTo>
                    <a:pt x="198132" y="355917"/>
                  </a:lnTo>
                  <a:lnTo>
                    <a:pt x="198132" y="360000"/>
                  </a:lnTo>
                  <a:lnTo>
                    <a:pt x="2103" y="360000"/>
                  </a:lnTo>
                  <a:lnTo>
                    <a:pt x="0" y="321094"/>
                  </a:lnTo>
                  <a:lnTo>
                    <a:pt x="2402" y="270661"/>
                  </a:lnTo>
                  <a:lnTo>
                    <a:pt x="6004" y="219026"/>
                  </a:lnTo>
                  <a:lnTo>
                    <a:pt x="13209" y="163789"/>
                  </a:lnTo>
                  <a:lnTo>
                    <a:pt x="19213" y="112155"/>
                  </a:lnTo>
                  <a:lnTo>
                    <a:pt x="28819" y="64123"/>
                  </a:lnTo>
                  <a:lnTo>
                    <a:pt x="39626" y="19693"/>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8" name="Freeform 18">
              <a:extLst>
                <a:ext uri="{FF2B5EF4-FFF2-40B4-BE49-F238E27FC236}">
                  <a16:creationId xmlns:a16="http://schemas.microsoft.com/office/drawing/2014/main" id="{D6D30080-3B3B-429B-80D3-C85FBA791572}"/>
                </a:ext>
              </a:extLst>
            </p:cNvPr>
            <p:cNvSpPr>
              <a:spLocks noChangeAspect="1"/>
            </p:cNvSpPr>
            <p:nvPr/>
          </p:nvSpPr>
          <p:spPr bwMode="auto">
            <a:xfrm>
              <a:off x="4521494" y="2866479"/>
              <a:ext cx="1166942" cy="405858"/>
            </a:xfrm>
            <a:custGeom>
              <a:avLst/>
              <a:gdLst/>
              <a:ahLst/>
              <a:cxnLst/>
              <a:rect l="l" t="t" r="r" b="b"/>
              <a:pathLst>
                <a:path w="1035088" h="360000">
                  <a:moveTo>
                    <a:pt x="834556" y="0"/>
                  </a:moveTo>
                  <a:lnTo>
                    <a:pt x="1021880" y="0"/>
                  </a:lnTo>
                  <a:lnTo>
                    <a:pt x="1021880" y="30741"/>
                  </a:lnTo>
                  <a:lnTo>
                    <a:pt x="1021880" y="88379"/>
                  </a:lnTo>
                  <a:lnTo>
                    <a:pt x="1035089" y="273302"/>
                  </a:lnTo>
                  <a:lnTo>
                    <a:pt x="1024686" y="360000"/>
                  </a:lnTo>
                  <a:lnTo>
                    <a:pt x="864533" y="360000"/>
                  </a:lnTo>
                  <a:lnTo>
                    <a:pt x="866977" y="188046"/>
                  </a:lnTo>
                  <a:lnTo>
                    <a:pt x="842961" y="120801"/>
                  </a:lnTo>
                  <a:lnTo>
                    <a:pt x="839359" y="89580"/>
                  </a:lnTo>
                  <a:lnTo>
                    <a:pt x="836957" y="54757"/>
                  </a:lnTo>
                  <a:lnTo>
                    <a:pt x="834556" y="17532"/>
                  </a:lnTo>
                  <a:close/>
                  <a:moveTo>
                    <a:pt x="238727" y="0"/>
                  </a:moveTo>
                  <a:lnTo>
                    <a:pt x="797204" y="0"/>
                  </a:lnTo>
                  <a:lnTo>
                    <a:pt x="784122" y="33142"/>
                  </a:lnTo>
                  <a:lnTo>
                    <a:pt x="773315" y="83576"/>
                  </a:lnTo>
                  <a:lnTo>
                    <a:pt x="770913" y="137612"/>
                  </a:lnTo>
                  <a:lnTo>
                    <a:pt x="770913" y="192849"/>
                  </a:lnTo>
                  <a:lnTo>
                    <a:pt x="778118" y="246885"/>
                  </a:lnTo>
                  <a:lnTo>
                    <a:pt x="786524" y="299720"/>
                  </a:lnTo>
                  <a:lnTo>
                    <a:pt x="794929" y="345350"/>
                  </a:lnTo>
                  <a:lnTo>
                    <a:pt x="797162" y="360000"/>
                  </a:lnTo>
                  <a:lnTo>
                    <a:pt x="241814" y="360000"/>
                  </a:lnTo>
                  <a:lnTo>
                    <a:pt x="244963" y="347752"/>
                  </a:lnTo>
                  <a:lnTo>
                    <a:pt x="255770" y="304523"/>
                  </a:lnTo>
                  <a:lnTo>
                    <a:pt x="266578" y="256491"/>
                  </a:lnTo>
                  <a:lnTo>
                    <a:pt x="271381" y="206058"/>
                  </a:lnTo>
                  <a:lnTo>
                    <a:pt x="266578" y="155624"/>
                  </a:lnTo>
                  <a:lnTo>
                    <a:pt x="238959" y="5524"/>
                  </a:lnTo>
                  <a:close/>
                  <a:moveTo>
                    <a:pt x="9308" y="0"/>
                  </a:moveTo>
                  <a:lnTo>
                    <a:pt x="205337" y="0"/>
                  </a:lnTo>
                  <a:lnTo>
                    <a:pt x="205337" y="35544"/>
                  </a:lnTo>
                  <a:lnTo>
                    <a:pt x="201734" y="75170"/>
                  </a:lnTo>
                  <a:lnTo>
                    <a:pt x="194530" y="112395"/>
                  </a:lnTo>
                  <a:lnTo>
                    <a:pt x="166911" y="201254"/>
                  </a:lnTo>
                  <a:lnTo>
                    <a:pt x="162108" y="249286"/>
                  </a:lnTo>
                  <a:lnTo>
                    <a:pt x="162108" y="297318"/>
                  </a:lnTo>
                  <a:lnTo>
                    <a:pt x="168112" y="347752"/>
                  </a:lnTo>
                  <a:lnTo>
                    <a:pt x="169337" y="360000"/>
                  </a:lnTo>
                  <a:lnTo>
                    <a:pt x="6031" y="360000"/>
                  </a:lnTo>
                  <a:lnTo>
                    <a:pt x="2402" y="288913"/>
                  </a:lnTo>
                  <a:lnTo>
                    <a:pt x="0" y="246885"/>
                  </a:lnTo>
                  <a:lnTo>
                    <a:pt x="2402" y="206058"/>
                  </a:lnTo>
                  <a:lnTo>
                    <a:pt x="9607" y="166431"/>
                  </a:lnTo>
                  <a:lnTo>
                    <a:pt x="15611" y="126805"/>
                  </a:lnTo>
                  <a:lnTo>
                    <a:pt x="18012" y="83576"/>
                  </a:lnTo>
                  <a:lnTo>
                    <a:pt x="13209" y="40347"/>
                  </a:lnTo>
                  <a:lnTo>
                    <a:pt x="9607" y="552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9" name="Freeform 18">
              <a:extLst>
                <a:ext uri="{FF2B5EF4-FFF2-40B4-BE49-F238E27FC236}">
                  <a16:creationId xmlns:a16="http://schemas.microsoft.com/office/drawing/2014/main" id="{704A5FF4-A73F-4934-B721-86C03E729218}"/>
                </a:ext>
              </a:extLst>
            </p:cNvPr>
            <p:cNvSpPr>
              <a:spLocks noChangeAspect="1"/>
            </p:cNvSpPr>
            <p:nvPr/>
          </p:nvSpPr>
          <p:spPr bwMode="auto">
            <a:xfrm>
              <a:off x="4530758" y="3272337"/>
              <a:ext cx="1148413" cy="405858"/>
            </a:xfrm>
            <a:custGeom>
              <a:avLst/>
              <a:gdLst/>
              <a:ahLst/>
              <a:cxnLst/>
              <a:rect l="l" t="t" r="r" b="b"/>
              <a:pathLst>
                <a:path w="1018654" h="360000">
                  <a:moveTo>
                    <a:pt x="858501" y="0"/>
                  </a:moveTo>
                  <a:lnTo>
                    <a:pt x="1018654" y="0"/>
                  </a:lnTo>
                  <a:lnTo>
                    <a:pt x="1014649" y="33382"/>
                  </a:lnTo>
                  <a:lnTo>
                    <a:pt x="1007444" y="155864"/>
                  </a:lnTo>
                  <a:lnTo>
                    <a:pt x="1009845" y="273543"/>
                  </a:lnTo>
                  <a:lnTo>
                    <a:pt x="1016085" y="360000"/>
                  </a:lnTo>
                  <a:lnTo>
                    <a:pt x="911780" y="360000"/>
                  </a:lnTo>
                  <a:lnTo>
                    <a:pt x="916183" y="352795"/>
                  </a:lnTo>
                  <a:lnTo>
                    <a:pt x="916183" y="323976"/>
                  </a:lnTo>
                  <a:lnTo>
                    <a:pt x="913781" y="291555"/>
                  </a:lnTo>
                  <a:lnTo>
                    <a:pt x="905376" y="256731"/>
                  </a:lnTo>
                  <a:lnTo>
                    <a:pt x="895769" y="217105"/>
                  </a:lnTo>
                  <a:lnTo>
                    <a:pt x="884962" y="179880"/>
                  </a:lnTo>
                  <a:lnTo>
                    <a:pt x="874155" y="142655"/>
                  </a:lnTo>
                  <a:lnTo>
                    <a:pt x="863348" y="110234"/>
                  </a:lnTo>
                  <a:lnTo>
                    <a:pt x="857344" y="81414"/>
                  </a:lnTo>
                  <a:close/>
                  <a:moveTo>
                    <a:pt x="235783" y="0"/>
                  </a:moveTo>
                  <a:lnTo>
                    <a:pt x="791131" y="0"/>
                  </a:lnTo>
                  <a:lnTo>
                    <a:pt x="846004" y="360000"/>
                  </a:lnTo>
                  <a:lnTo>
                    <a:pt x="181933" y="360000"/>
                  </a:lnTo>
                  <a:lnTo>
                    <a:pt x="228125" y="29780"/>
                  </a:lnTo>
                  <a:close/>
                  <a:moveTo>
                    <a:pt x="0" y="0"/>
                  </a:moveTo>
                  <a:lnTo>
                    <a:pt x="163306" y="0"/>
                  </a:lnTo>
                  <a:lnTo>
                    <a:pt x="166884" y="35784"/>
                  </a:lnTo>
                  <a:lnTo>
                    <a:pt x="166884" y="83816"/>
                  </a:lnTo>
                  <a:lnTo>
                    <a:pt x="160880" y="131848"/>
                  </a:lnTo>
                  <a:lnTo>
                    <a:pt x="156077" y="151061"/>
                  </a:lnTo>
                  <a:lnTo>
                    <a:pt x="147671" y="177479"/>
                  </a:lnTo>
                  <a:lnTo>
                    <a:pt x="136864" y="208699"/>
                  </a:lnTo>
                  <a:lnTo>
                    <a:pt x="126057" y="243523"/>
                  </a:lnTo>
                  <a:lnTo>
                    <a:pt x="116451" y="275944"/>
                  </a:lnTo>
                  <a:lnTo>
                    <a:pt x="112848" y="308366"/>
                  </a:lnTo>
                  <a:lnTo>
                    <a:pt x="110447" y="337185"/>
                  </a:lnTo>
                  <a:lnTo>
                    <a:pt x="112728" y="360000"/>
                  </a:lnTo>
                  <a:lnTo>
                    <a:pt x="14833" y="360000"/>
                  </a:lnTo>
                  <a:lnTo>
                    <a:pt x="16784" y="32877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20" name="Freeform 18">
              <a:extLst>
                <a:ext uri="{FF2B5EF4-FFF2-40B4-BE49-F238E27FC236}">
                  <a16:creationId xmlns:a16="http://schemas.microsoft.com/office/drawing/2014/main" id="{1D6C7A17-90BA-4B63-B246-AD3D16324EE8}"/>
                </a:ext>
              </a:extLst>
            </p:cNvPr>
            <p:cNvSpPr>
              <a:spLocks noChangeAspect="1"/>
            </p:cNvSpPr>
            <p:nvPr/>
          </p:nvSpPr>
          <p:spPr bwMode="auto">
            <a:xfrm>
              <a:off x="4522848" y="3678195"/>
              <a:ext cx="1164234" cy="405858"/>
            </a:xfrm>
            <a:custGeom>
              <a:avLst/>
              <a:gdLst/>
              <a:ahLst/>
              <a:cxnLst/>
              <a:rect l="l" t="t" r="r" b="b"/>
              <a:pathLst>
                <a:path w="1032687" h="360000">
                  <a:moveTo>
                    <a:pt x="915409" y="0"/>
                  </a:moveTo>
                  <a:lnTo>
                    <a:pt x="1019713" y="0"/>
                  </a:lnTo>
                  <a:lnTo>
                    <a:pt x="1021880" y="30020"/>
                  </a:lnTo>
                  <a:lnTo>
                    <a:pt x="1032687" y="140494"/>
                  </a:lnTo>
                  <a:lnTo>
                    <a:pt x="1032687" y="180120"/>
                  </a:lnTo>
                  <a:lnTo>
                    <a:pt x="1021880" y="212542"/>
                  </a:lnTo>
                  <a:lnTo>
                    <a:pt x="1005069" y="243763"/>
                  </a:lnTo>
                  <a:lnTo>
                    <a:pt x="978651" y="270180"/>
                  </a:lnTo>
                  <a:lnTo>
                    <a:pt x="949832" y="291795"/>
                  </a:lnTo>
                  <a:lnTo>
                    <a:pt x="919812" y="306204"/>
                  </a:lnTo>
                  <a:lnTo>
                    <a:pt x="888591" y="318212"/>
                  </a:lnTo>
                  <a:lnTo>
                    <a:pt x="888591" y="308606"/>
                  </a:lnTo>
                  <a:lnTo>
                    <a:pt x="886190" y="302602"/>
                  </a:lnTo>
                  <a:lnTo>
                    <a:pt x="884989" y="295397"/>
                  </a:lnTo>
                  <a:lnTo>
                    <a:pt x="884989" y="291795"/>
                  </a:lnTo>
                  <a:lnTo>
                    <a:pt x="884989" y="284590"/>
                  </a:lnTo>
                  <a:lnTo>
                    <a:pt x="884989" y="276184"/>
                  </a:lnTo>
                  <a:lnTo>
                    <a:pt x="890993" y="270180"/>
                  </a:lnTo>
                  <a:lnTo>
                    <a:pt x="898198" y="265377"/>
                  </a:lnTo>
                  <a:lnTo>
                    <a:pt x="901800" y="258172"/>
                  </a:lnTo>
                  <a:lnTo>
                    <a:pt x="906603" y="249767"/>
                  </a:lnTo>
                  <a:lnTo>
                    <a:pt x="909005" y="241361"/>
                  </a:lnTo>
                  <a:lnTo>
                    <a:pt x="904202" y="238959"/>
                  </a:lnTo>
                  <a:lnTo>
                    <a:pt x="899398" y="238959"/>
                  </a:lnTo>
                  <a:lnTo>
                    <a:pt x="898198" y="238959"/>
                  </a:lnTo>
                  <a:lnTo>
                    <a:pt x="898198" y="236558"/>
                  </a:lnTo>
                  <a:lnTo>
                    <a:pt x="898198" y="234156"/>
                  </a:lnTo>
                  <a:lnTo>
                    <a:pt x="895796" y="232955"/>
                  </a:lnTo>
                  <a:lnTo>
                    <a:pt x="895796" y="225751"/>
                  </a:lnTo>
                  <a:lnTo>
                    <a:pt x="922214" y="210140"/>
                  </a:lnTo>
                  <a:lnTo>
                    <a:pt x="946230" y="190927"/>
                  </a:lnTo>
                  <a:lnTo>
                    <a:pt x="967844" y="169313"/>
                  </a:lnTo>
                  <a:lnTo>
                    <a:pt x="965442" y="158506"/>
                  </a:lnTo>
                  <a:lnTo>
                    <a:pt x="963041" y="150100"/>
                  </a:lnTo>
                  <a:lnTo>
                    <a:pt x="960639" y="142895"/>
                  </a:lnTo>
                  <a:lnTo>
                    <a:pt x="957037" y="136891"/>
                  </a:lnTo>
                  <a:lnTo>
                    <a:pt x="943828" y="129687"/>
                  </a:lnTo>
                  <a:lnTo>
                    <a:pt x="933021" y="136891"/>
                  </a:lnTo>
                  <a:lnTo>
                    <a:pt x="928218" y="151301"/>
                  </a:lnTo>
                  <a:lnTo>
                    <a:pt x="923414" y="166911"/>
                  </a:lnTo>
                  <a:lnTo>
                    <a:pt x="917410" y="177719"/>
                  </a:lnTo>
                  <a:lnTo>
                    <a:pt x="906603" y="188526"/>
                  </a:lnTo>
                  <a:lnTo>
                    <a:pt x="888591" y="193329"/>
                  </a:lnTo>
                  <a:lnTo>
                    <a:pt x="880186" y="57639"/>
                  </a:lnTo>
                  <a:close/>
                  <a:moveTo>
                    <a:pt x="185562" y="0"/>
                  </a:moveTo>
                  <a:lnTo>
                    <a:pt x="849633" y="0"/>
                  </a:lnTo>
                  <a:lnTo>
                    <a:pt x="871780" y="145297"/>
                  </a:lnTo>
                  <a:lnTo>
                    <a:pt x="874182" y="188526"/>
                  </a:lnTo>
                  <a:lnTo>
                    <a:pt x="871780" y="238959"/>
                  </a:lnTo>
                  <a:lnTo>
                    <a:pt x="864575" y="294196"/>
                  </a:lnTo>
                  <a:lnTo>
                    <a:pt x="858571" y="348232"/>
                  </a:lnTo>
                  <a:lnTo>
                    <a:pt x="856819" y="360000"/>
                  </a:lnTo>
                  <a:lnTo>
                    <a:pt x="588348" y="360000"/>
                  </a:lnTo>
                  <a:lnTo>
                    <a:pt x="587191" y="342228"/>
                  </a:lnTo>
                  <a:lnTo>
                    <a:pt x="524749" y="49233"/>
                  </a:lnTo>
                  <a:lnTo>
                    <a:pt x="515143" y="49233"/>
                  </a:lnTo>
                  <a:lnTo>
                    <a:pt x="509139" y="68446"/>
                  </a:lnTo>
                  <a:lnTo>
                    <a:pt x="504335" y="92462"/>
                  </a:lnTo>
                  <a:lnTo>
                    <a:pt x="504335" y="121281"/>
                  </a:lnTo>
                  <a:lnTo>
                    <a:pt x="485123" y="171715"/>
                  </a:lnTo>
                  <a:lnTo>
                    <a:pt x="474315" y="223349"/>
                  </a:lnTo>
                  <a:lnTo>
                    <a:pt x="467111" y="280988"/>
                  </a:lnTo>
                  <a:lnTo>
                    <a:pt x="465910" y="339827"/>
                  </a:lnTo>
                  <a:lnTo>
                    <a:pt x="464328" y="360000"/>
                  </a:lnTo>
                  <a:lnTo>
                    <a:pt x="184454" y="360000"/>
                  </a:lnTo>
                  <a:lnTo>
                    <a:pt x="178919" y="319413"/>
                  </a:lnTo>
                  <a:lnTo>
                    <a:pt x="175316" y="262976"/>
                  </a:lnTo>
                  <a:lnTo>
                    <a:pt x="170513" y="208939"/>
                  </a:lnTo>
                  <a:lnTo>
                    <a:pt x="168112" y="156104"/>
                  </a:lnTo>
                  <a:lnTo>
                    <a:pt x="170513" y="110474"/>
                  </a:lnTo>
                  <a:lnTo>
                    <a:pt x="175316" y="73249"/>
                  </a:lnTo>
                  <a:close/>
                  <a:moveTo>
                    <a:pt x="18462" y="0"/>
                  </a:moveTo>
                  <a:lnTo>
                    <a:pt x="116357" y="0"/>
                  </a:lnTo>
                  <a:lnTo>
                    <a:pt x="116477" y="1201"/>
                  </a:lnTo>
                  <a:lnTo>
                    <a:pt x="151300" y="54036"/>
                  </a:lnTo>
                  <a:lnTo>
                    <a:pt x="144096" y="188526"/>
                  </a:lnTo>
                  <a:lnTo>
                    <a:pt x="127284" y="193329"/>
                  </a:lnTo>
                  <a:lnTo>
                    <a:pt x="116477" y="169313"/>
                  </a:lnTo>
                  <a:lnTo>
                    <a:pt x="106871" y="140494"/>
                  </a:lnTo>
                  <a:lnTo>
                    <a:pt x="79252" y="129687"/>
                  </a:lnTo>
                  <a:lnTo>
                    <a:pt x="72048" y="164510"/>
                  </a:lnTo>
                  <a:lnTo>
                    <a:pt x="96064" y="188526"/>
                  </a:lnTo>
                  <a:lnTo>
                    <a:pt x="122481" y="214943"/>
                  </a:lnTo>
                  <a:lnTo>
                    <a:pt x="140493" y="241361"/>
                  </a:lnTo>
                  <a:lnTo>
                    <a:pt x="135690" y="243763"/>
                  </a:lnTo>
                  <a:lnTo>
                    <a:pt x="130887" y="243763"/>
                  </a:lnTo>
                  <a:lnTo>
                    <a:pt x="129686" y="243763"/>
                  </a:lnTo>
                  <a:lnTo>
                    <a:pt x="129686" y="246164"/>
                  </a:lnTo>
                  <a:lnTo>
                    <a:pt x="129686" y="247365"/>
                  </a:lnTo>
                  <a:lnTo>
                    <a:pt x="127284" y="249767"/>
                  </a:lnTo>
                  <a:lnTo>
                    <a:pt x="127284" y="256972"/>
                  </a:lnTo>
                  <a:lnTo>
                    <a:pt x="140493" y="262976"/>
                  </a:lnTo>
                  <a:lnTo>
                    <a:pt x="146497" y="276184"/>
                  </a:lnTo>
                  <a:lnTo>
                    <a:pt x="151300" y="294196"/>
                  </a:lnTo>
                  <a:lnTo>
                    <a:pt x="146497" y="300200"/>
                  </a:lnTo>
                  <a:lnTo>
                    <a:pt x="144096" y="306204"/>
                  </a:lnTo>
                  <a:lnTo>
                    <a:pt x="140493" y="313409"/>
                  </a:lnTo>
                  <a:lnTo>
                    <a:pt x="135690" y="318212"/>
                  </a:lnTo>
                  <a:lnTo>
                    <a:pt x="111674" y="302602"/>
                  </a:lnTo>
                  <a:lnTo>
                    <a:pt x="87658" y="289393"/>
                  </a:lnTo>
                  <a:lnTo>
                    <a:pt x="66044" y="276184"/>
                  </a:lnTo>
                  <a:lnTo>
                    <a:pt x="44429" y="258172"/>
                  </a:lnTo>
                  <a:lnTo>
                    <a:pt x="26417" y="236558"/>
                  </a:lnTo>
                  <a:lnTo>
                    <a:pt x="10807" y="208939"/>
                  </a:lnTo>
                  <a:lnTo>
                    <a:pt x="0" y="169313"/>
                  </a:lnTo>
                  <a:lnTo>
                    <a:pt x="0" y="129687"/>
                  </a:lnTo>
                  <a:lnTo>
                    <a:pt x="4803" y="90060"/>
                  </a:lnTo>
                  <a:lnTo>
                    <a:pt x="10807" y="49233"/>
                  </a:lnTo>
                  <a:lnTo>
                    <a:pt x="18012" y="720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21" name="Freeform 18">
              <a:extLst>
                <a:ext uri="{FF2B5EF4-FFF2-40B4-BE49-F238E27FC236}">
                  <a16:creationId xmlns:a16="http://schemas.microsoft.com/office/drawing/2014/main" id="{206A088A-5B34-4782-8A50-C1F040C8AF0D}"/>
                </a:ext>
              </a:extLst>
            </p:cNvPr>
            <p:cNvSpPr>
              <a:spLocks noChangeAspect="1"/>
            </p:cNvSpPr>
            <p:nvPr/>
          </p:nvSpPr>
          <p:spPr bwMode="auto">
            <a:xfrm>
              <a:off x="4730942" y="4084053"/>
              <a:ext cx="787422" cy="405858"/>
            </a:xfrm>
            <a:custGeom>
              <a:avLst/>
              <a:gdLst/>
              <a:ahLst/>
              <a:cxnLst/>
              <a:rect l="l" t="t" r="r" b="b"/>
              <a:pathLst>
                <a:path w="698451" h="360000">
                  <a:moveTo>
                    <a:pt x="405233" y="0"/>
                  </a:moveTo>
                  <a:lnTo>
                    <a:pt x="673705" y="0"/>
                  </a:lnTo>
                  <a:lnTo>
                    <a:pt x="667052" y="44670"/>
                  </a:lnTo>
                  <a:lnTo>
                    <a:pt x="664650" y="99907"/>
                  </a:lnTo>
                  <a:lnTo>
                    <a:pt x="664650" y="150340"/>
                  </a:lnTo>
                  <a:lnTo>
                    <a:pt x="670654" y="210380"/>
                  </a:lnTo>
                  <a:lnTo>
                    <a:pt x="681461" y="274023"/>
                  </a:lnTo>
                  <a:lnTo>
                    <a:pt x="694670" y="340067"/>
                  </a:lnTo>
                  <a:lnTo>
                    <a:pt x="698451" y="360000"/>
                  </a:lnTo>
                  <a:lnTo>
                    <a:pt x="479985" y="360000"/>
                  </a:lnTo>
                  <a:lnTo>
                    <a:pt x="472522" y="332862"/>
                  </a:lnTo>
                  <a:lnTo>
                    <a:pt x="452109" y="284830"/>
                  </a:lnTo>
                  <a:lnTo>
                    <a:pt x="432896" y="234396"/>
                  </a:lnTo>
                  <a:lnTo>
                    <a:pt x="417285" y="185164"/>
                  </a:lnTo>
                  <a:close/>
                  <a:moveTo>
                    <a:pt x="1339" y="0"/>
                  </a:moveTo>
                  <a:lnTo>
                    <a:pt x="281214" y="0"/>
                  </a:lnTo>
                  <a:lnTo>
                    <a:pt x="277993" y="41068"/>
                  </a:lnTo>
                  <a:lnTo>
                    <a:pt x="273189" y="103509"/>
                  </a:lnTo>
                  <a:lnTo>
                    <a:pt x="264784" y="164750"/>
                  </a:lnTo>
                  <a:lnTo>
                    <a:pt x="249173" y="223589"/>
                  </a:lnTo>
                  <a:lnTo>
                    <a:pt x="229961" y="278826"/>
                  </a:lnTo>
                  <a:lnTo>
                    <a:pt x="210748" y="332862"/>
                  </a:lnTo>
                  <a:lnTo>
                    <a:pt x="203964" y="360000"/>
                  </a:lnTo>
                  <a:lnTo>
                    <a:pt x="0" y="360000"/>
                  </a:lnTo>
                  <a:lnTo>
                    <a:pt x="5411" y="326858"/>
                  </a:lnTo>
                  <a:lnTo>
                    <a:pt x="13817" y="268019"/>
                  </a:lnTo>
                  <a:lnTo>
                    <a:pt x="19821" y="206778"/>
                  </a:lnTo>
                  <a:lnTo>
                    <a:pt x="19821" y="150340"/>
                  </a:lnTo>
                  <a:lnTo>
                    <a:pt x="16218" y="97505"/>
                  </a:lnTo>
                  <a:lnTo>
                    <a:pt x="9014" y="57879"/>
                  </a:lnTo>
                  <a:lnTo>
                    <a:pt x="3010" y="1224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grpSp>
      <p:grpSp>
        <p:nvGrpSpPr>
          <p:cNvPr id="129" name="Grupo 128">
            <a:extLst>
              <a:ext uri="{FF2B5EF4-FFF2-40B4-BE49-F238E27FC236}">
                <a16:creationId xmlns:a16="http://schemas.microsoft.com/office/drawing/2014/main" id="{925E7BDD-D538-525F-AAC2-D9588AAC6328}"/>
              </a:ext>
            </a:extLst>
          </p:cNvPr>
          <p:cNvGrpSpPr/>
          <p:nvPr/>
        </p:nvGrpSpPr>
        <p:grpSpPr>
          <a:xfrm>
            <a:off x="4692217" y="4489911"/>
            <a:ext cx="843393" cy="1217574"/>
            <a:chOff x="4692217" y="4489911"/>
            <a:chExt cx="843393" cy="1217574"/>
          </a:xfrm>
        </p:grpSpPr>
        <p:sp>
          <p:nvSpPr>
            <p:cNvPr id="22" name="Freeform 18">
              <a:extLst>
                <a:ext uri="{FF2B5EF4-FFF2-40B4-BE49-F238E27FC236}">
                  <a16:creationId xmlns:a16="http://schemas.microsoft.com/office/drawing/2014/main" id="{6C982C22-0B08-4092-BD0B-79D2C856FB65}"/>
                </a:ext>
              </a:extLst>
            </p:cNvPr>
            <p:cNvSpPr>
              <a:spLocks noChangeAspect="1"/>
            </p:cNvSpPr>
            <p:nvPr/>
          </p:nvSpPr>
          <p:spPr bwMode="auto">
            <a:xfrm>
              <a:off x="4692217" y="4489911"/>
              <a:ext cx="843393" cy="405858"/>
            </a:xfrm>
            <a:custGeom>
              <a:avLst/>
              <a:gdLst/>
              <a:ahLst/>
              <a:cxnLst/>
              <a:rect l="l" t="t" r="r" b="b"/>
              <a:pathLst>
                <a:path w="748098" h="360000">
                  <a:moveTo>
                    <a:pt x="509397" y="0"/>
                  </a:moveTo>
                  <a:lnTo>
                    <a:pt x="727863" y="0"/>
                  </a:lnTo>
                  <a:lnTo>
                    <a:pt x="737291" y="49713"/>
                  </a:lnTo>
                  <a:lnTo>
                    <a:pt x="745696" y="119360"/>
                  </a:lnTo>
                  <a:lnTo>
                    <a:pt x="748098" y="189006"/>
                  </a:lnTo>
                  <a:lnTo>
                    <a:pt x="742094" y="257452"/>
                  </a:lnTo>
                  <a:lnTo>
                    <a:pt x="721680" y="346311"/>
                  </a:lnTo>
                  <a:lnTo>
                    <a:pt x="718595" y="360000"/>
                  </a:lnTo>
                  <a:lnTo>
                    <a:pt x="503439" y="360000"/>
                  </a:lnTo>
                  <a:lnTo>
                    <a:pt x="491127" y="300681"/>
                  </a:lnTo>
                  <a:lnTo>
                    <a:pt x="486324" y="234637"/>
                  </a:lnTo>
                  <a:lnTo>
                    <a:pt x="491127" y="169793"/>
                  </a:lnTo>
                  <a:lnTo>
                    <a:pt x="515143" y="20894"/>
                  </a:lnTo>
                  <a:close/>
                  <a:moveTo>
                    <a:pt x="29412" y="0"/>
                  </a:moveTo>
                  <a:lnTo>
                    <a:pt x="233375" y="0"/>
                  </a:lnTo>
                  <a:lnTo>
                    <a:pt x="226951" y="25697"/>
                  </a:lnTo>
                  <a:lnTo>
                    <a:pt x="250967" y="132569"/>
                  </a:lnTo>
                  <a:lnTo>
                    <a:pt x="250967" y="318693"/>
                  </a:lnTo>
                  <a:lnTo>
                    <a:pt x="241788" y="360000"/>
                  </a:lnTo>
                  <a:lnTo>
                    <a:pt x="31112" y="360000"/>
                  </a:lnTo>
                  <a:lnTo>
                    <a:pt x="27618" y="348713"/>
                  </a:lnTo>
                  <a:lnTo>
                    <a:pt x="12008" y="298279"/>
                  </a:lnTo>
                  <a:lnTo>
                    <a:pt x="3602" y="244243"/>
                  </a:lnTo>
                  <a:lnTo>
                    <a:pt x="0" y="186605"/>
                  </a:lnTo>
                  <a:lnTo>
                    <a:pt x="6004" y="126565"/>
                  </a:lnTo>
                  <a:lnTo>
                    <a:pt x="14410" y="79733"/>
                  </a:lnTo>
                  <a:lnTo>
                    <a:pt x="25217" y="25697"/>
                  </a:lnTo>
                  <a:close/>
                </a:path>
              </a:pathLst>
            </a:custGeom>
            <a:solidFill>
              <a:srgbClr val="F8B78D"/>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23" name="Freeform 18">
              <a:extLst>
                <a:ext uri="{FF2B5EF4-FFF2-40B4-BE49-F238E27FC236}">
                  <a16:creationId xmlns:a16="http://schemas.microsoft.com/office/drawing/2014/main" id="{D4A8F6CE-144D-4B61-B9A6-FBEF3674240E}"/>
                </a:ext>
              </a:extLst>
            </p:cNvPr>
            <p:cNvSpPr>
              <a:spLocks noChangeAspect="1"/>
            </p:cNvSpPr>
            <p:nvPr/>
          </p:nvSpPr>
          <p:spPr bwMode="auto">
            <a:xfrm>
              <a:off x="4726386" y="4895769"/>
              <a:ext cx="775058" cy="405858"/>
            </a:xfrm>
            <a:custGeom>
              <a:avLst/>
              <a:gdLst/>
              <a:ahLst/>
              <a:cxnLst/>
              <a:rect l="l" t="t" r="r" b="b"/>
              <a:pathLst>
                <a:path w="687484" h="360000">
                  <a:moveTo>
                    <a:pt x="472326" y="0"/>
                  </a:moveTo>
                  <a:lnTo>
                    <a:pt x="687484" y="0"/>
                  </a:lnTo>
                  <a:lnTo>
                    <a:pt x="671356" y="71568"/>
                  </a:lnTo>
                  <a:lnTo>
                    <a:pt x="652143" y="159226"/>
                  </a:lnTo>
                  <a:lnTo>
                    <a:pt x="634131" y="250487"/>
                  </a:lnTo>
                  <a:lnTo>
                    <a:pt x="618520" y="346551"/>
                  </a:lnTo>
                  <a:lnTo>
                    <a:pt x="618184" y="360000"/>
                  </a:lnTo>
                  <a:lnTo>
                    <a:pt x="473658" y="360000"/>
                  </a:lnTo>
                  <a:lnTo>
                    <a:pt x="474425" y="357358"/>
                  </a:lnTo>
                  <a:lnTo>
                    <a:pt x="485232" y="318933"/>
                  </a:lnTo>
                  <a:lnTo>
                    <a:pt x="497240" y="274503"/>
                  </a:lnTo>
                  <a:lnTo>
                    <a:pt x="503244" y="228873"/>
                  </a:lnTo>
                  <a:lnTo>
                    <a:pt x="505645" y="176037"/>
                  </a:lnTo>
                  <a:lnTo>
                    <a:pt x="498441" y="122001"/>
                  </a:lnTo>
                  <a:lnTo>
                    <a:pt x="485232" y="65564"/>
                  </a:lnTo>
                  <a:lnTo>
                    <a:pt x="473224" y="4323"/>
                  </a:lnTo>
                  <a:close/>
                  <a:moveTo>
                    <a:pt x="0" y="0"/>
                  </a:moveTo>
                  <a:lnTo>
                    <a:pt x="210676" y="0"/>
                  </a:lnTo>
                  <a:lnTo>
                    <a:pt x="210249" y="1921"/>
                  </a:lnTo>
                  <a:lnTo>
                    <a:pt x="199442" y="47552"/>
                  </a:lnTo>
                  <a:lnTo>
                    <a:pt x="191036" y="100387"/>
                  </a:lnTo>
                  <a:lnTo>
                    <a:pt x="186233" y="152021"/>
                  </a:lnTo>
                  <a:lnTo>
                    <a:pt x="191036" y="204857"/>
                  </a:lnTo>
                  <a:lnTo>
                    <a:pt x="195839" y="318933"/>
                  </a:lnTo>
                  <a:lnTo>
                    <a:pt x="214743" y="360000"/>
                  </a:lnTo>
                  <a:lnTo>
                    <a:pt x="67388" y="360000"/>
                  </a:lnTo>
                  <a:lnTo>
                    <a:pt x="68554" y="327338"/>
                  </a:lnTo>
                  <a:lnTo>
                    <a:pt x="64952" y="257692"/>
                  </a:lnTo>
                  <a:lnTo>
                    <a:pt x="55346" y="189246"/>
                  </a:lnTo>
                  <a:lnTo>
                    <a:pt x="42137" y="126805"/>
                  </a:lnTo>
                  <a:lnTo>
                    <a:pt x="27727" y="82375"/>
                  </a:lnTo>
                  <a:lnTo>
                    <a:pt x="12117" y="39146"/>
                  </a:lnTo>
                  <a:close/>
                </a:path>
              </a:pathLst>
            </a:custGeom>
            <a:solidFill>
              <a:srgbClr val="F8B78D"/>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24" name="Freeform 18">
              <a:extLst>
                <a:ext uri="{FF2B5EF4-FFF2-40B4-BE49-F238E27FC236}">
                  <a16:creationId xmlns:a16="http://schemas.microsoft.com/office/drawing/2014/main" id="{3976FB8D-D8B0-4C02-853C-E4105A24FD61}"/>
                </a:ext>
              </a:extLst>
            </p:cNvPr>
            <p:cNvSpPr>
              <a:spLocks noChangeAspect="1"/>
            </p:cNvSpPr>
            <p:nvPr/>
          </p:nvSpPr>
          <p:spPr bwMode="auto">
            <a:xfrm>
              <a:off x="4732980" y="5301627"/>
              <a:ext cx="779767" cy="405858"/>
            </a:xfrm>
            <a:custGeom>
              <a:avLst/>
              <a:gdLst/>
              <a:ahLst/>
              <a:cxnLst/>
              <a:rect l="l" t="t" r="r" b="b"/>
              <a:pathLst>
                <a:path w="691661" h="360000">
                  <a:moveTo>
                    <a:pt x="469947" y="0"/>
                  </a:moveTo>
                  <a:lnTo>
                    <a:pt x="614473" y="0"/>
                  </a:lnTo>
                  <a:lnTo>
                    <a:pt x="613609" y="34583"/>
                  </a:lnTo>
                  <a:lnTo>
                    <a:pt x="619613" y="76611"/>
                  </a:lnTo>
                  <a:lnTo>
                    <a:pt x="630420" y="117438"/>
                  </a:lnTo>
                  <a:lnTo>
                    <a:pt x="646030" y="157065"/>
                  </a:lnTo>
                  <a:lnTo>
                    <a:pt x="661641" y="196691"/>
                  </a:lnTo>
                  <a:lnTo>
                    <a:pt x="676050" y="235117"/>
                  </a:lnTo>
                  <a:lnTo>
                    <a:pt x="686857" y="274743"/>
                  </a:lnTo>
                  <a:lnTo>
                    <a:pt x="691661" y="319173"/>
                  </a:lnTo>
                  <a:lnTo>
                    <a:pt x="648432" y="338386"/>
                  </a:lnTo>
                  <a:lnTo>
                    <a:pt x="600400" y="349193"/>
                  </a:lnTo>
                  <a:lnTo>
                    <a:pt x="547565" y="351595"/>
                  </a:lnTo>
                  <a:lnTo>
                    <a:pt x="491127" y="349193"/>
                  </a:lnTo>
                  <a:lnTo>
                    <a:pt x="480320" y="316771"/>
                  </a:lnTo>
                  <a:lnTo>
                    <a:pt x="470714" y="277145"/>
                  </a:lnTo>
                  <a:lnTo>
                    <a:pt x="467111" y="235117"/>
                  </a:lnTo>
                  <a:lnTo>
                    <a:pt x="470714" y="189486"/>
                  </a:lnTo>
                  <a:lnTo>
                    <a:pt x="475517" y="103029"/>
                  </a:lnTo>
                  <a:lnTo>
                    <a:pt x="470714" y="89820"/>
                  </a:lnTo>
                  <a:lnTo>
                    <a:pt x="464710" y="74210"/>
                  </a:lnTo>
                  <a:lnTo>
                    <a:pt x="459906" y="56198"/>
                  </a:lnTo>
                  <a:lnTo>
                    <a:pt x="459906" y="34583"/>
                  </a:lnTo>
                  <a:close/>
                  <a:moveTo>
                    <a:pt x="63677" y="0"/>
                  </a:moveTo>
                  <a:lnTo>
                    <a:pt x="211032" y="0"/>
                  </a:lnTo>
                  <a:lnTo>
                    <a:pt x="226951" y="34583"/>
                  </a:lnTo>
                  <a:lnTo>
                    <a:pt x="226951" y="54997"/>
                  </a:lnTo>
                  <a:lnTo>
                    <a:pt x="222148" y="71808"/>
                  </a:lnTo>
                  <a:lnTo>
                    <a:pt x="216144" y="89820"/>
                  </a:lnTo>
                  <a:lnTo>
                    <a:pt x="211341" y="103029"/>
                  </a:lnTo>
                  <a:lnTo>
                    <a:pt x="206538" y="148659"/>
                  </a:lnTo>
                  <a:lnTo>
                    <a:pt x="208939" y="196691"/>
                  </a:lnTo>
                  <a:lnTo>
                    <a:pt x="211341" y="244723"/>
                  </a:lnTo>
                  <a:lnTo>
                    <a:pt x="213743" y="295157"/>
                  </a:lnTo>
                  <a:lnTo>
                    <a:pt x="206538" y="343189"/>
                  </a:lnTo>
                  <a:lnTo>
                    <a:pt x="195731" y="343189"/>
                  </a:lnTo>
                  <a:lnTo>
                    <a:pt x="174116" y="353996"/>
                  </a:lnTo>
                  <a:lnTo>
                    <a:pt x="145297" y="360000"/>
                  </a:lnTo>
                  <a:lnTo>
                    <a:pt x="117679" y="360000"/>
                  </a:lnTo>
                  <a:lnTo>
                    <a:pt x="88859" y="357599"/>
                  </a:lnTo>
                  <a:lnTo>
                    <a:pt x="61241" y="349193"/>
                  </a:lnTo>
                  <a:lnTo>
                    <a:pt x="37225" y="338386"/>
                  </a:lnTo>
                  <a:lnTo>
                    <a:pt x="16811" y="320374"/>
                  </a:lnTo>
                  <a:lnTo>
                    <a:pt x="3603" y="301161"/>
                  </a:lnTo>
                  <a:lnTo>
                    <a:pt x="0" y="277145"/>
                  </a:lnTo>
                  <a:lnTo>
                    <a:pt x="24016" y="224310"/>
                  </a:lnTo>
                  <a:lnTo>
                    <a:pt x="43229" y="167872"/>
                  </a:lnTo>
                  <a:lnTo>
                    <a:pt x="56438" y="103029"/>
                  </a:lnTo>
                  <a:lnTo>
                    <a:pt x="62442" y="34583"/>
                  </a:lnTo>
                  <a:close/>
                </a:path>
              </a:pathLst>
            </a:custGeom>
            <a:solidFill>
              <a:srgbClr val="F8B78D"/>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grpSp>
      <p:sp>
        <p:nvSpPr>
          <p:cNvPr id="25" name="TextBox 24">
            <a:extLst>
              <a:ext uri="{FF2B5EF4-FFF2-40B4-BE49-F238E27FC236}">
                <a16:creationId xmlns:a16="http://schemas.microsoft.com/office/drawing/2014/main" id="{B24285EE-99BC-481F-B2EF-3E88EEA62E74}"/>
              </a:ext>
            </a:extLst>
          </p:cNvPr>
          <p:cNvSpPr txBox="1"/>
          <p:nvPr/>
        </p:nvSpPr>
        <p:spPr>
          <a:xfrm>
            <a:off x="3014566" y="4614502"/>
            <a:ext cx="1184064" cy="584775"/>
          </a:xfrm>
          <a:prstGeom prst="rect">
            <a:avLst/>
          </a:prstGeom>
          <a:noFill/>
        </p:spPr>
        <p:txBody>
          <a:bodyPr wrap="square" rtlCol="0" anchor="ctr">
            <a:spAutoFit/>
          </a:bodyPr>
          <a:lstStyle/>
          <a:p>
            <a:pPr algn="ctr"/>
            <a:r>
              <a:rPr lang="en-US" altLang="ko-KR" sz="3200" b="1">
                <a:solidFill>
                  <a:srgbClr val="E9475A"/>
                </a:solidFill>
                <a:cs typeface="B Nazanin" panose="00000400000000000000" pitchFamily="2" charset="-78"/>
              </a:rPr>
              <a:t>30%</a:t>
            </a:r>
            <a:endParaRPr lang="ko-KR" altLang="en-US" sz="3200" b="1">
              <a:solidFill>
                <a:srgbClr val="E9475A"/>
              </a:solidFill>
              <a:cs typeface="B Nazanin" panose="00000400000000000000" pitchFamily="2" charset="-78"/>
            </a:endParaRPr>
          </a:p>
        </p:txBody>
      </p:sp>
      <p:sp>
        <p:nvSpPr>
          <p:cNvPr id="26" name="TextBox 25">
            <a:extLst>
              <a:ext uri="{FF2B5EF4-FFF2-40B4-BE49-F238E27FC236}">
                <a16:creationId xmlns:a16="http://schemas.microsoft.com/office/drawing/2014/main" id="{99484232-8255-4429-8AE9-A46CCD0EFFB6}"/>
              </a:ext>
            </a:extLst>
          </p:cNvPr>
          <p:cNvSpPr txBox="1"/>
          <p:nvPr/>
        </p:nvSpPr>
        <p:spPr>
          <a:xfrm>
            <a:off x="7588191" y="2453023"/>
            <a:ext cx="1184064" cy="584775"/>
          </a:xfrm>
          <a:prstGeom prst="rect">
            <a:avLst/>
          </a:prstGeom>
          <a:noFill/>
        </p:spPr>
        <p:txBody>
          <a:bodyPr wrap="square" rtlCol="0" anchor="ctr">
            <a:spAutoFit/>
          </a:bodyPr>
          <a:lstStyle/>
          <a:p>
            <a:pPr algn="ctr"/>
            <a:r>
              <a:rPr lang="en-US" altLang="ko-KR" sz="3200" b="1">
                <a:solidFill>
                  <a:srgbClr val="EBAA9C"/>
                </a:solidFill>
                <a:cs typeface="B Nazanin" panose="00000400000000000000" pitchFamily="2" charset="-78"/>
              </a:rPr>
              <a:t>60%</a:t>
            </a:r>
            <a:endParaRPr lang="ko-KR" altLang="en-US" sz="3200" b="1">
              <a:solidFill>
                <a:srgbClr val="EBAA9C"/>
              </a:solidFill>
              <a:cs typeface="B Nazanin" panose="00000400000000000000" pitchFamily="2" charset="-78"/>
            </a:endParaRPr>
          </a:p>
        </p:txBody>
      </p:sp>
      <p:cxnSp>
        <p:nvCxnSpPr>
          <p:cNvPr id="27" name="Straight Arrow Connector 26">
            <a:extLst>
              <a:ext uri="{FF2B5EF4-FFF2-40B4-BE49-F238E27FC236}">
                <a16:creationId xmlns:a16="http://schemas.microsoft.com/office/drawing/2014/main" id="{95EC0253-E3BC-4EF1-8199-92B651682BBE}"/>
              </a:ext>
            </a:extLst>
          </p:cNvPr>
          <p:cNvCxnSpPr/>
          <p:nvPr/>
        </p:nvCxnSpPr>
        <p:spPr>
          <a:xfrm flipV="1">
            <a:off x="7067226" y="3125552"/>
            <a:ext cx="3788008" cy="8949"/>
          </a:xfrm>
          <a:prstGeom prst="straightConnector1">
            <a:avLst/>
          </a:prstGeom>
          <a:ln w="25400">
            <a:solidFill>
              <a:srgbClr val="E9475A"/>
            </a:solidFill>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50367D7-1BEA-44CB-820D-5604BDA2A723}"/>
              </a:ext>
            </a:extLst>
          </p:cNvPr>
          <p:cNvCxnSpPr/>
          <p:nvPr/>
        </p:nvCxnSpPr>
        <p:spPr>
          <a:xfrm flipH="1">
            <a:off x="1050426" y="4518080"/>
            <a:ext cx="3788008" cy="0"/>
          </a:xfrm>
          <a:prstGeom prst="straightConnector1">
            <a:avLst/>
          </a:prstGeom>
          <a:ln w="25400">
            <a:solidFill>
              <a:srgbClr val="F8B78D"/>
            </a:solidFill>
            <a:tailEnd type="arrow"/>
          </a:ln>
        </p:spPr>
        <p:style>
          <a:lnRef idx="1">
            <a:schemeClr val="accent1"/>
          </a:lnRef>
          <a:fillRef idx="0">
            <a:schemeClr val="accent1"/>
          </a:fillRef>
          <a:effectRef idx="0">
            <a:schemeClr val="accent1"/>
          </a:effectRef>
          <a:fontRef idx="minor">
            <a:schemeClr val="tx1"/>
          </a:fontRef>
        </p:style>
      </p:cxnSp>
      <p:grpSp>
        <p:nvGrpSpPr>
          <p:cNvPr id="30" name="Group 30">
            <a:extLst>
              <a:ext uri="{FF2B5EF4-FFF2-40B4-BE49-F238E27FC236}">
                <a16:creationId xmlns:a16="http://schemas.microsoft.com/office/drawing/2014/main" id="{7DEC1E82-43F1-4587-9F60-EC670813F69E}"/>
              </a:ext>
            </a:extLst>
          </p:cNvPr>
          <p:cNvGrpSpPr/>
          <p:nvPr/>
        </p:nvGrpSpPr>
        <p:grpSpPr>
          <a:xfrm>
            <a:off x="7303068" y="4502076"/>
            <a:ext cx="2357547" cy="1433087"/>
            <a:chOff x="270023" y="1671304"/>
            <a:chExt cx="2552450" cy="1345294"/>
          </a:xfrm>
        </p:grpSpPr>
        <p:sp>
          <p:nvSpPr>
            <p:cNvPr id="31" name="TextBox 31">
              <a:extLst>
                <a:ext uri="{FF2B5EF4-FFF2-40B4-BE49-F238E27FC236}">
                  <a16:creationId xmlns:a16="http://schemas.microsoft.com/office/drawing/2014/main" id="{77D8B6CA-FA7C-41E1-9760-F50D602927F4}"/>
                </a:ext>
              </a:extLst>
            </p:cNvPr>
            <p:cNvSpPr txBox="1"/>
            <p:nvPr/>
          </p:nvSpPr>
          <p:spPr>
            <a:xfrm>
              <a:off x="270024" y="1911472"/>
              <a:ext cx="2552449" cy="1105126"/>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sp>
          <p:nvSpPr>
            <p:cNvPr id="32" name="TextBox 32">
              <a:extLst>
                <a:ext uri="{FF2B5EF4-FFF2-40B4-BE49-F238E27FC236}">
                  <a16:creationId xmlns:a16="http://schemas.microsoft.com/office/drawing/2014/main" id="{C1D402D4-B783-4EAE-A530-E7B50E8AE57B}"/>
                </a:ext>
              </a:extLst>
            </p:cNvPr>
            <p:cNvSpPr txBox="1"/>
            <p:nvPr/>
          </p:nvSpPr>
          <p:spPr>
            <a:xfrm>
              <a:off x="270023" y="1671304"/>
              <a:ext cx="2552450" cy="260030"/>
            </a:xfrm>
            <a:prstGeom prst="rect">
              <a:avLst/>
            </a:prstGeom>
            <a:noFill/>
          </p:spPr>
          <p:txBody>
            <a:bodyPr wrap="square" rtlCol="0">
              <a:spAutoFit/>
            </a:bodyPr>
            <a:lstStyle/>
            <a:p>
              <a:pPr algn="r" rtl="1"/>
              <a:r>
                <a:rPr lang="fa-IR" altLang="ko-KR" sz="1200" b="1" dirty="0">
                  <a:solidFill>
                    <a:srgbClr val="E9475A"/>
                  </a:solidFill>
                  <a:cs typeface="B Nazanin" panose="00000400000000000000" pitchFamily="2" charset="-78"/>
                </a:rPr>
                <a:t>عنوان محتوا را اضافه کنید</a:t>
              </a:r>
              <a:endParaRPr lang="ko-KR" altLang="en-US" sz="1200" b="1" dirty="0">
                <a:solidFill>
                  <a:srgbClr val="E9475A"/>
                </a:solidFill>
                <a:cs typeface="B Nazanin" panose="00000400000000000000" pitchFamily="2" charset="-78"/>
              </a:endParaRPr>
            </a:p>
          </p:txBody>
        </p:sp>
      </p:grpSp>
      <p:grpSp>
        <p:nvGrpSpPr>
          <p:cNvPr id="33" name="Group 33">
            <a:extLst>
              <a:ext uri="{FF2B5EF4-FFF2-40B4-BE49-F238E27FC236}">
                <a16:creationId xmlns:a16="http://schemas.microsoft.com/office/drawing/2014/main" id="{DE7E08D8-8164-411E-B172-07BBE4FE56E1}"/>
              </a:ext>
            </a:extLst>
          </p:cNvPr>
          <p:cNvGrpSpPr/>
          <p:nvPr/>
        </p:nvGrpSpPr>
        <p:grpSpPr>
          <a:xfrm>
            <a:off x="2036982" y="2041161"/>
            <a:ext cx="2357547" cy="1433087"/>
            <a:chOff x="270023" y="1671304"/>
            <a:chExt cx="2552450" cy="1345294"/>
          </a:xfrm>
        </p:grpSpPr>
        <p:sp>
          <p:nvSpPr>
            <p:cNvPr id="34" name="TextBox 34">
              <a:extLst>
                <a:ext uri="{FF2B5EF4-FFF2-40B4-BE49-F238E27FC236}">
                  <a16:creationId xmlns:a16="http://schemas.microsoft.com/office/drawing/2014/main" id="{F7390ECB-4E1B-42AE-832B-8EABDB8264B8}"/>
                </a:ext>
              </a:extLst>
            </p:cNvPr>
            <p:cNvSpPr txBox="1"/>
            <p:nvPr/>
          </p:nvSpPr>
          <p:spPr>
            <a:xfrm>
              <a:off x="270024" y="1911472"/>
              <a:ext cx="2552449" cy="1105126"/>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sp>
          <p:nvSpPr>
            <p:cNvPr id="35" name="TextBox 35">
              <a:extLst>
                <a:ext uri="{FF2B5EF4-FFF2-40B4-BE49-F238E27FC236}">
                  <a16:creationId xmlns:a16="http://schemas.microsoft.com/office/drawing/2014/main" id="{D9671867-0042-449B-AF58-3202FD428F04}"/>
                </a:ext>
              </a:extLst>
            </p:cNvPr>
            <p:cNvSpPr txBox="1"/>
            <p:nvPr/>
          </p:nvSpPr>
          <p:spPr>
            <a:xfrm>
              <a:off x="270023" y="1671304"/>
              <a:ext cx="2552450" cy="260030"/>
            </a:xfrm>
            <a:prstGeom prst="rect">
              <a:avLst/>
            </a:prstGeom>
            <a:noFill/>
          </p:spPr>
          <p:txBody>
            <a:bodyPr wrap="square" rtlCol="0">
              <a:spAutoFit/>
            </a:bodyPr>
            <a:lstStyle/>
            <a:p>
              <a:pPr algn="r" rtl="1"/>
              <a:r>
                <a:rPr lang="fa-IR" altLang="ko-KR" sz="1200" b="1" dirty="0">
                  <a:solidFill>
                    <a:srgbClr val="E9475A"/>
                  </a:solidFill>
                  <a:cs typeface="B Nazanin" panose="00000400000000000000" pitchFamily="2" charset="-78"/>
                </a:rPr>
                <a:t>عنوان محتوا را اضافه کنید</a:t>
              </a:r>
              <a:endParaRPr lang="ko-KR" altLang="en-US" sz="1200" b="1" dirty="0">
                <a:solidFill>
                  <a:srgbClr val="E9475A"/>
                </a:solidFill>
                <a:cs typeface="B Nazanin" panose="00000400000000000000" pitchFamily="2" charset="-78"/>
              </a:endParaRPr>
            </a:p>
          </p:txBody>
        </p:sp>
      </p:grpSp>
      <p:grpSp>
        <p:nvGrpSpPr>
          <p:cNvPr id="37" name="Group 37">
            <a:extLst>
              <a:ext uri="{FF2B5EF4-FFF2-40B4-BE49-F238E27FC236}">
                <a16:creationId xmlns:a16="http://schemas.microsoft.com/office/drawing/2014/main" id="{286C28BE-5970-419E-A7C7-9B49B0CD59B7}"/>
              </a:ext>
            </a:extLst>
          </p:cNvPr>
          <p:cNvGrpSpPr/>
          <p:nvPr/>
        </p:nvGrpSpPr>
        <p:grpSpPr>
          <a:xfrm>
            <a:off x="946335" y="3511199"/>
            <a:ext cx="1654746" cy="731451"/>
            <a:chOff x="203895" y="3409836"/>
            <a:chExt cx="1761331" cy="778565"/>
          </a:xfrm>
        </p:grpSpPr>
        <p:sp>
          <p:nvSpPr>
            <p:cNvPr id="38" name="TextBox 38">
              <a:extLst>
                <a:ext uri="{FF2B5EF4-FFF2-40B4-BE49-F238E27FC236}">
                  <a16:creationId xmlns:a16="http://schemas.microsoft.com/office/drawing/2014/main" id="{83487611-18CF-4A87-9FAD-CDFF73BE9139}"/>
                </a:ext>
              </a:extLst>
            </p:cNvPr>
            <p:cNvSpPr txBox="1"/>
            <p:nvPr/>
          </p:nvSpPr>
          <p:spPr>
            <a:xfrm>
              <a:off x="203895" y="3409836"/>
              <a:ext cx="1761331" cy="556921"/>
            </a:xfrm>
            <a:prstGeom prst="rect">
              <a:avLst/>
            </a:prstGeom>
            <a:noFill/>
          </p:spPr>
          <p:txBody>
            <a:bodyPr wrap="square" rtlCol="0">
              <a:spAutoFit/>
            </a:bodyPr>
            <a:lstStyle/>
            <a:p>
              <a:pPr algn="ctr"/>
              <a:r>
                <a:rPr lang="en-US" altLang="ko-KR" sz="2800" b="1">
                  <a:solidFill>
                    <a:srgbClr val="E9475A"/>
                  </a:solidFill>
                  <a:ea typeface="FZShuTi" pitchFamily="2" charset="-122"/>
                  <a:cs typeface="B Nazanin" panose="00000400000000000000" pitchFamily="2" charset="-78"/>
                </a:rPr>
                <a:t>$234</a:t>
              </a:r>
              <a:endParaRPr lang="ko-KR" altLang="en-US" sz="2800" b="1">
                <a:solidFill>
                  <a:srgbClr val="E9475A"/>
                </a:solidFill>
                <a:cs typeface="B Nazanin" panose="00000400000000000000" pitchFamily="2" charset="-78"/>
              </a:endParaRPr>
            </a:p>
          </p:txBody>
        </p:sp>
        <p:sp>
          <p:nvSpPr>
            <p:cNvPr id="39" name="TextBox 39">
              <a:extLst>
                <a:ext uri="{FF2B5EF4-FFF2-40B4-BE49-F238E27FC236}">
                  <a16:creationId xmlns:a16="http://schemas.microsoft.com/office/drawing/2014/main" id="{D57A8E18-5F20-4A7A-89B4-2018ABFBD3C1}"/>
                </a:ext>
              </a:extLst>
            </p:cNvPr>
            <p:cNvSpPr txBox="1"/>
            <p:nvPr/>
          </p:nvSpPr>
          <p:spPr>
            <a:xfrm>
              <a:off x="203895" y="3860800"/>
              <a:ext cx="1761331" cy="327601"/>
            </a:xfrm>
            <a:prstGeom prst="rect">
              <a:avLst/>
            </a:prstGeom>
            <a:noFill/>
          </p:spPr>
          <p:txBody>
            <a:bodyPr wrap="square" rtlCol="0">
              <a:spAutoFit/>
            </a:bodyPr>
            <a:lstStyle/>
            <a:p>
              <a:pPr algn="ctr"/>
              <a:r>
                <a:rPr lang="fa-IR" altLang="ko-KR" sz="1400" b="1" dirty="0">
                  <a:solidFill>
                    <a:srgbClr val="E9475A"/>
                  </a:solidFill>
                  <a:ea typeface="FZShuTi" pitchFamily="2" charset="-122"/>
                  <a:cs typeface="B Nazanin" panose="00000400000000000000" pitchFamily="2" charset="-78"/>
                </a:rPr>
                <a:t>عنوان مطالب</a:t>
              </a:r>
              <a:endParaRPr lang="ko-KR" altLang="en-US" sz="1400" b="1" dirty="0">
                <a:solidFill>
                  <a:srgbClr val="E9475A"/>
                </a:solidFill>
                <a:cs typeface="B Nazanin" panose="00000400000000000000" pitchFamily="2" charset="-78"/>
              </a:endParaRPr>
            </a:p>
          </p:txBody>
        </p:sp>
      </p:grpSp>
      <p:grpSp>
        <p:nvGrpSpPr>
          <p:cNvPr id="40" name="Group 40">
            <a:extLst>
              <a:ext uri="{FF2B5EF4-FFF2-40B4-BE49-F238E27FC236}">
                <a16:creationId xmlns:a16="http://schemas.microsoft.com/office/drawing/2014/main" id="{DB960A04-F37D-4B3E-834F-AF1019446929}"/>
              </a:ext>
            </a:extLst>
          </p:cNvPr>
          <p:cNvGrpSpPr/>
          <p:nvPr/>
        </p:nvGrpSpPr>
        <p:grpSpPr>
          <a:xfrm>
            <a:off x="2543884" y="3511199"/>
            <a:ext cx="1654746" cy="731451"/>
            <a:chOff x="203895" y="3409836"/>
            <a:chExt cx="1761331" cy="778565"/>
          </a:xfrm>
        </p:grpSpPr>
        <p:sp>
          <p:nvSpPr>
            <p:cNvPr id="41" name="TextBox 41">
              <a:extLst>
                <a:ext uri="{FF2B5EF4-FFF2-40B4-BE49-F238E27FC236}">
                  <a16:creationId xmlns:a16="http://schemas.microsoft.com/office/drawing/2014/main" id="{1812507E-5482-430B-AAA8-474B3DC0BE89}"/>
                </a:ext>
              </a:extLst>
            </p:cNvPr>
            <p:cNvSpPr txBox="1"/>
            <p:nvPr/>
          </p:nvSpPr>
          <p:spPr>
            <a:xfrm>
              <a:off x="203895" y="3409836"/>
              <a:ext cx="1761331" cy="556921"/>
            </a:xfrm>
            <a:prstGeom prst="rect">
              <a:avLst/>
            </a:prstGeom>
            <a:noFill/>
          </p:spPr>
          <p:txBody>
            <a:bodyPr wrap="square" rtlCol="0">
              <a:spAutoFit/>
            </a:bodyPr>
            <a:lstStyle/>
            <a:p>
              <a:pPr algn="ctr"/>
              <a:r>
                <a:rPr lang="en-US" altLang="ko-KR" sz="2800" b="1">
                  <a:solidFill>
                    <a:srgbClr val="E9475A"/>
                  </a:solidFill>
                  <a:ea typeface="FZShuTi" pitchFamily="2" charset="-122"/>
                  <a:cs typeface="B Nazanin" panose="00000400000000000000" pitchFamily="2" charset="-78"/>
                </a:rPr>
                <a:t>$434</a:t>
              </a:r>
              <a:endParaRPr lang="ko-KR" altLang="en-US" sz="2800" b="1">
                <a:solidFill>
                  <a:srgbClr val="E9475A"/>
                </a:solidFill>
                <a:cs typeface="B Nazanin" panose="00000400000000000000" pitchFamily="2" charset="-78"/>
              </a:endParaRPr>
            </a:p>
          </p:txBody>
        </p:sp>
        <p:sp>
          <p:nvSpPr>
            <p:cNvPr id="42" name="TextBox 42">
              <a:extLst>
                <a:ext uri="{FF2B5EF4-FFF2-40B4-BE49-F238E27FC236}">
                  <a16:creationId xmlns:a16="http://schemas.microsoft.com/office/drawing/2014/main" id="{971FA37D-C4F5-401B-930D-2302CF0D7736}"/>
                </a:ext>
              </a:extLst>
            </p:cNvPr>
            <p:cNvSpPr txBox="1"/>
            <p:nvPr/>
          </p:nvSpPr>
          <p:spPr>
            <a:xfrm>
              <a:off x="203895" y="3860800"/>
              <a:ext cx="1761331" cy="327601"/>
            </a:xfrm>
            <a:prstGeom prst="rect">
              <a:avLst/>
            </a:prstGeom>
            <a:noFill/>
          </p:spPr>
          <p:txBody>
            <a:bodyPr wrap="square" rtlCol="0">
              <a:spAutoFit/>
            </a:bodyPr>
            <a:lstStyle/>
            <a:p>
              <a:pPr algn="ctr"/>
              <a:r>
                <a:rPr lang="fa-IR" altLang="ko-KR" sz="1400" b="1" dirty="0">
                  <a:solidFill>
                    <a:srgbClr val="E9475A"/>
                  </a:solidFill>
                  <a:ea typeface="FZShuTi" pitchFamily="2" charset="-122"/>
                  <a:cs typeface="B Nazanin" panose="00000400000000000000" pitchFamily="2" charset="-78"/>
                </a:rPr>
                <a:t>عنوان مطالب</a:t>
              </a:r>
              <a:endParaRPr lang="ko-KR" altLang="en-US" sz="1400" b="1" dirty="0">
                <a:solidFill>
                  <a:srgbClr val="E9475A"/>
                </a:solidFill>
                <a:cs typeface="B Nazanin" panose="00000400000000000000" pitchFamily="2" charset="-78"/>
              </a:endParaRPr>
            </a:p>
          </p:txBody>
        </p:sp>
      </p:grpSp>
      <p:grpSp>
        <p:nvGrpSpPr>
          <p:cNvPr id="43" name="Group 43">
            <a:extLst>
              <a:ext uri="{FF2B5EF4-FFF2-40B4-BE49-F238E27FC236}">
                <a16:creationId xmlns:a16="http://schemas.microsoft.com/office/drawing/2014/main" id="{B5D759C3-4986-4D60-BCCA-AA9D6F549CDD}"/>
              </a:ext>
            </a:extLst>
          </p:cNvPr>
          <p:cNvGrpSpPr/>
          <p:nvPr/>
        </p:nvGrpSpPr>
        <p:grpSpPr>
          <a:xfrm>
            <a:off x="7496844" y="3304915"/>
            <a:ext cx="1654746" cy="731451"/>
            <a:chOff x="203895" y="3409836"/>
            <a:chExt cx="1761331" cy="778565"/>
          </a:xfrm>
        </p:grpSpPr>
        <p:sp>
          <p:nvSpPr>
            <p:cNvPr id="44" name="TextBox 44">
              <a:extLst>
                <a:ext uri="{FF2B5EF4-FFF2-40B4-BE49-F238E27FC236}">
                  <a16:creationId xmlns:a16="http://schemas.microsoft.com/office/drawing/2014/main" id="{A9BDF6AC-2E8E-4E8F-95C2-94241574EDAE}"/>
                </a:ext>
              </a:extLst>
            </p:cNvPr>
            <p:cNvSpPr txBox="1"/>
            <p:nvPr/>
          </p:nvSpPr>
          <p:spPr>
            <a:xfrm>
              <a:off x="203895" y="3409836"/>
              <a:ext cx="1761331" cy="556921"/>
            </a:xfrm>
            <a:prstGeom prst="rect">
              <a:avLst/>
            </a:prstGeom>
            <a:noFill/>
          </p:spPr>
          <p:txBody>
            <a:bodyPr wrap="square" rtlCol="0">
              <a:spAutoFit/>
            </a:bodyPr>
            <a:lstStyle/>
            <a:p>
              <a:pPr algn="ctr"/>
              <a:r>
                <a:rPr lang="en-US" altLang="ko-KR" sz="2800" b="1">
                  <a:solidFill>
                    <a:srgbClr val="EBAA9C"/>
                  </a:solidFill>
                  <a:ea typeface="FZShuTi" pitchFamily="2" charset="-122"/>
                  <a:cs typeface="B Nazanin" panose="00000400000000000000" pitchFamily="2" charset="-78"/>
                </a:rPr>
                <a:t>$234</a:t>
              </a:r>
              <a:endParaRPr lang="ko-KR" altLang="en-US" sz="2800" b="1">
                <a:solidFill>
                  <a:srgbClr val="EBAA9C"/>
                </a:solidFill>
                <a:cs typeface="B Nazanin" panose="00000400000000000000" pitchFamily="2" charset="-78"/>
              </a:endParaRPr>
            </a:p>
          </p:txBody>
        </p:sp>
        <p:sp>
          <p:nvSpPr>
            <p:cNvPr id="45" name="TextBox 45">
              <a:extLst>
                <a:ext uri="{FF2B5EF4-FFF2-40B4-BE49-F238E27FC236}">
                  <a16:creationId xmlns:a16="http://schemas.microsoft.com/office/drawing/2014/main" id="{0ACE1F1E-4E42-49B6-8152-DA760C415A8A}"/>
                </a:ext>
              </a:extLst>
            </p:cNvPr>
            <p:cNvSpPr txBox="1"/>
            <p:nvPr/>
          </p:nvSpPr>
          <p:spPr>
            <a:xfrm>
              <a:off x="203895" y="3860800"/>
              <a:ext cx="1761331" cy="327601"/>
            </a:xfrm>
            <a:prstGeom prst="rect">
              <a:avLst/>
            </a:prstGeom>
            <a:noFill/>
          </p:spPr>
          <p:txBody>
            <a:bodyPr wrap="square" rtlCol="0">
              <a:spAutoFit/>
            </a:bodyPr>
            <a:lstStyle/>
            <a:p>
              <a:pPr algn="ctr"/>
              <a:r>
                <a:rPr lang="fa-IR" altLang="ko-KR" sz="1400" b="1" dirty="0">
                  <a:solidFill>
                    <a:srgbClr val="EBAA9C"/>
                  </a:solidFill>
                  <a:ea typeface="FZShuTi" pitchFamily="2" charset="-122"/>
                  <a:cs typeface="B Nazanin" panose="00000400000000000000" pitchFamily="2" charset="-78"/>
                </a:rPr>
                <a:t>عنوان مطالب</a:t>
              </a:r>
              <a:endParaRPr lang="ko-KR" altLang="en-US" sz="1400" b="1" dirty="0">
                <a:solidFill>
                  <a:srgbClr val="EBAA9C"/>
                </a:solidFill>
                <a:cs typeface="B Nazanin" panose="00000400000000000000" pitchFamily="2" charset="-78"/>
              </a:endParaRPr>
            </a:p>
          </p:txBody>
        </p:sp>
      </p:grpSp>
      <p:grpSp>
        <p:nvGrpSpPr>
          <p:cNvPr id="46" name="Group 46">
            <a:extLst>
              <a:ext uri="{FF2B5EF4-FFF2-40B4-BE49-F238E27FC236}">
                <a16:creationId xmlns:a16="http://schemas.microsoft.com/office/drawing/2014/main" id="{D8030232-7E2C-4BDA-A3FF-74E8DB1439C3}"/>
              </a:ext>
            </a:extLst>
          </p:cNvPr>
          <p:cNvGrpSpPr/>
          <p:nvPr/>
        </p:nvGrpSpPr>
        <p:grpSpPr>
          <a:xfrm>
            <a:off x="9094393" y="3304915"/>
            <a:ext cx="1654746" cy="731451"/>
            <a:chOff x="203895" y="3409836"/>
            <a:chExt cx="1761331" cy="778565"/>
          </a:xfrm>
        </p:grpSpPr>
        <p:sp>
          <p:nvSpPr>
            <p:cNvPr id="47" name="TextBox 47">
              <a:extLst>
                <a:ext uri="{FF2B5EF4-FFF2-40B4-BE49-F238E27FC236}">
                  <a16:creationId xmlns:a16="http://schemas.microsoft.com/office/drawing/2014/main" id="{5986A3B4-CADD-4355-88BA-9DE24BDB59DE}"/>
                </a:ext>
              </a:extLst>
            </p:cNvPr>
            <p:cNvSpPr txBox="1"/>
            <p:nvPr/>
          </p:nvSpPr>
          <p:spPr>
            <a:xfrm>
              <a:off x="203895" y="3409836"/>
              <a:ext cx="1761331" cy="556921"/>
            </a:xfrm>
            <a:prstGeom prst="rect">
              <a:avLst/>
            </a:prstGeom>
            <a:noFill/>
          </p:spPr>
          <p:txBody>
            <a:bodyPr wrap="square" rtlCol="0">
              <a:spAutoFit/>
            </a:bodyPr>
            <a:lstStyle/>
            <a:p>
              <a:pPr algn="ctr"/>
              <a:r>
                <a:rPr lang="en-US" altLang="ko-KR" sz="2800" b="1">
                  <a:solidFill>
                    <a:srgbClr val="EBAA9C"/>
                  </a:solidFill>
                  <a:ea typeface="FZShuTi" pitchFamily="2" charset="-122"/>
                  <a:cs typeface="B Nazanin" panose="00000400000000000000" pitchFamily="2" charset="-78"/>
                </a:rPr>
                <a:t>$434</a:t>
              </a:r>
              <a:endParaRPr lang="ko-KR" altLang="en-US" sz="2800" b="1">
                <a:solidFill>
                  <a:srgbClr val="EBAA9C"/>
                </a:solidFill>
                <a:cs typeface="B Nazanin" panose="00000400000000000000" pitchFamily="2" charset="-78"/>
              </a:endParaRPr>
            </a:p>
          </p:txBody>
        </p:sp>
        <p:sp>
          <p:nvSpPr>
            <p:cNvPr id="48" name="TextBox 48">
              <a:extLst>
                <a:ext uri="{FF2B5EF4-FFF2-40B4-BE49-F238E27FC236}">
                  <a16:creationId xmlns:a16="http://schemas.microsoft.com/office/drawing/2014/main" id="{6828B513-78F9-400F-B540-493A77FA3CFE}"/>
                </a:ext>
              </a:extLst>
            </p:cNvPr>
            <p:cNvSpPr txBox="1"/>
            <p:nvPr/>
          </p:nvSpPr>
          <p:spPr>
            <a:xfrm>
              <a:off x="203895" y="3860800"/>
              <a:ext cx="1761331" cy="327601"/>
            </a:xfrm>
            <a:prstGeom prst="rect">
              <a:avLst/>
            </a:prstGeom>
            <a:noFill/>
          </p:spPr>
          <p:txBody>
            <a:bodyPr wrap="square" rtlCol="0">
              <a:spAutoFit/>
            </a:bodyPr>
            <a:lstStyle/>
            <a:p>
              <a:pPr algn="ctr"/>
              <a:r>
                <a:rPr lang="fa-IR" altLang="ko-KR" sz="1400" b="1" dirty="0">
                  <a:solidFill>
                    <a:srgbClr val="EBAA9C"/>
                  </a:solidFill>
                  <a:ea typeface="FZShuTi" pitchFamily="2" charset="-122"/>
                  <a:cs typeface="B Nazanin" panose="00000400000000000000" pitchFamily="2" charset="-78"/>
                </a:rPr>
                <a:t>عنوان مطالب</a:t>
              </a:r>
              <a:endParaRPr lang="ko-KR" altLang="en-US" sz="1400" b="1" dirty="0">
                <a:solidFill>
                  <a:srgbClr val="EBAA9C"/>
                </a:solidFill>
                <a:cs typeface="B Nazanin" panose="00000400000000000000" pitchFamily="2" charset="-78"/>
              </a:endParaRPr>
            </a:p>
          </p:txBody>
        </p:sp>
      </p:grpSp>
      <p:sp>
        <p:nvSpPr>
          <p:cNvPr id="53" name="Título 1">
            <a:extLst>
              <a:ext uri="{FF2B5EF4-FFF2-40B4-BE49-F238E27FC236}">
                <a16:creationId xmlns:a16="http://schemas.microsoft.com/office/drawing/2014/main" id="{02C4F779-F719-455A-9343-3361E53581BE}"/>
              </a:ext>
            </a:extLst>
          </p:cNvPr>
          <p:cNvSpPr txBox="1"/>
          <p:nvPr/>
        </p:nvSpPr>
        <p:spPr>
          <a:xfrm>
            <a:off x="1450044" y="524767"/>
            <a:ext cx="8474075" cy="7080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dirty="0">
                <a:solidFill>
                  <a:srgbClr val="EBAA9C"/>
                </a:solidFill>
                <a:cs typeface="B Nazanin" panose="00000400000000000000" pitchFamily="2" charset="-78"/>
              </a:rPr>
              <a:t>تجزیه و تحلیل</a:t>
            </a:r>
            <a:endParaRPr lang="es-PE" dirty="0">
              <a:solidFill>
                <a:srgbClr val="EBAA9C"/>
              </a:solidFill>
              <a:cs typeface="B Nazanin" panose="00000400000000000000" pitchFamily="2" charset="-78"/>
            </a:endParaRPr>
          </a:p>
        </p:txBody>
      </p:sp>
      <p:sp>
        <p:nvSpPr>
          <p:cNvPr id="61" name="Freeform 5"/>
          <p:cNvSpPr/>
          <p:nvPr/>
        </p:nvSpPr>
        <p:spPr bwMode="auto">
          <a:xfrm>
            <a:off x="10753725" y="4932363"/>
            <a:ext cx="23812" cy="53975"/>
          </a:xfrm>
          <a:custGeom>
            <a:avLst/>
            <a:gdLst>
              <a:gd name="T0" fmla="*/ 9 w 9"/>
              <a:gd name="T1" fmla="*/ 21 h 21"/>
              <a:gd name="T2" fmla="*/ 0 w 9"/>
              <a:gd name="T3" fmla="*/ 0 h 21"/>
              <a:gd name="T4" fmla="*/ 9 w 9"/>
              <a:gd name="T5" fmla="*/ 21 h 21"/>
            </a:gdLst>
            <a:ahLst/>
            <a:cxnLst>
              <a:cxn ang="0">
                <a:pos x="T0" y="T1"/>
              </a:cxn>
              <a:cxn ang="0">
                <a:pos x="T2" y="T3"/>
              </a:cxn>
              <a:cxn ang="0">
                <a:pos x="T4" y="T5"/>
              </a:cxn>
            </a:cxnLst>
            <a:rect l="0" t="0" r="r" b="b"/>
            <a:pathLst>
              <a:path w="9" h="21">
                <a:moveTo>
                  <a:pt x="9" y="21"/>
                </a:moveTo>
                <a:cubicBezTo>
                  <a:pt x="5" y="14"/>
                  <a:pt x="2" y="7"/>
                  <a:pt x="0" y="0"/>
                </a:cubicBezTo>
                <a:cubicBezTo>
                  <a:pt x="9" y="5"/>
                  <a:pt x="8" y="13"/>
                  <a:pt x="9" y="21"/>
                </a:cubicBezTo>
                <a:close/>
              </a:path>
            </a:pathLst>
          </a:custGeom>
          <a:solidFill>
            <a:srgbClr val="EE74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 name="Freeform 6"/>
          <p:cNvSpPr>
            <a:spLocks noEditPoints="1"/>
          </p:cNvSpPr>
          <p:nvPr/>
        </p:nvSpPr>
        <p:spPr bwMode="auto">
          <a:xfrm>
            <a:off x="9790113" y="4600575"/>
            <a:ext cx="1068387" cy="1060451"/>
          </a:xfrm>
          <a:custGeom>
            <a:avLst/>
            <a:gdLst>
              <a:gd name="T0" fmla="*/ 381 w 410"/>
              <a:gd name="T1" fmla="*/ 124 h 407"/>
              <a:gd name="T2" fmla="*/ 248 w 410"/>
              <a:gd name="T3" fmla="*/ 32 h 407"/>
              <a:gd name="T4" fmla="*/ 226 w 410"/>
              <a:gd name="T5" fmla="*/ 30 h 407"/>
              <a:gd name="T6" fmla="*/ 214 w 410"/>
              <a:gd name="T7" fmla="*/ 7 h 407"/>
              <a:gd name="T8" fmla="*/ 236 w 410"/>
              <a:gd name="T9" fmla="*/ 88 h 407"/>
              <a:gd name="T10" fmla="*/ 185 w 410"/>
              <a:gd name="T11" fmla="*/ 80 h 407"/>
              <a:gd name="T12" fmla="*/ 195 w 410"/>
              <a:gd name="T13" fmla="*/ 32 h 407"/>
              <a:gd name="T14" fmla="*/ 183 w 410"/>
              <a:gd name="T15" fmla="*/ 9 h 407"/>
              <a:gd name="T16" fmla="*/ 161 w 410"/>
              <a:gd name="T17" fmla="*/ 30 h 407"/>
              <a:gd name="T18" fmla="*/ 45 w 410"/>
              <a:gd name="T19" fmla="*/ 90 h 407"/>
              <a:gd name="T20" fmla="*/ 3 w 410"/>
              <a:gd name="T21" fmla="*/ 263 h 407"/>
              <a:gd name="T22" fmla="*/ 20 w 410"/>
              <a:gd name="T23" fmla="*/ 343 h 407"/>
              <a:gd name="T24" fmla="*/ 112 w 410"/>
              <a:gd name="T25" fmla="*/ 369 h 407"/>
              <a:gd name="T26" fmla="*/ 121 w 410"/>
              <a:gd name="T27" fmla="*/ 360 h 407"/>
              <a:gd name="T28" fmla="*/ 149 w 410"/>
              <a:gd name="T29" fmla="*/ 342 h 407"/>
              <a:gd name="T30" fmla="*/ 207 w 410"/>
              <a:gd name="T31" fmla="*/ 321 h 407"/>
              <a:gd name="T32" fmla="*/ 283 w 410"/>
              <a:gd name="T33" fmla="*/ 361 h 407"/>
              <a:gd name="T34" fmla="*/ 377 w 410"/>
              <a:gd name="T35" fmla="*/ 385 h 407"/>
              <a:gd name="T36" fmla="*/ 398 w 410"/>
              <a:gd name="T37" fmla="*/ 328 h 407"/>
              <a:gd name="T38" fmla="*/ 26 w 410"/>
              <a:gd name="T39" fmla="*/ 322 h 407"/>
              <a:gd name="T40" fmla="*/ 21 w 410"/>
              <a:gd name="T41" fmla="*/ 290 h 407"/>
              <a:gd name="T42" fmla="*/ 17 w 410"/>
              <a:gd name="T43" fmla="*/ 232 h 407"/>
              <a:gd name="T44" fmla="*/ 119 w 410"/>
              <a:gd name="T45" fmla="*/ 25 h 407"/>
              <a:gd name="T46" fmla="*/ 173 w 410"/>
              <a:gd name="T47" fmla="*/ 192 h 407"/>
              <a:gd name="T48" fmla="*/ 156 w 410"/>
              <a:gd name="T49" fmla="*/ 276 h 407"/>
              <a:gd name="T50" fmla="*/ 111 w 410"/>
              <a:gd name="T51" fmla="*/ 311 h 407"/>
              <a:gd name="T52" fmla="*/ 67 w 410"/>
              <a:gd name="T53" fmla="*/ 343 h 407"/>
              <a:gd name="T54" fmla="*/ 26 w 410"/>
              <a:gd name="T55" fmla="*/ 322 h 407"/>
              <a:gd name="T56" fmla="*/ 317 w 410"/>
              <a:gd name="T57" fmla="*/ 364 h 407"/>
              <a:gd name="T58" fmla="*/ 240 w 410"/>
              <a:gd name="T59" fmla="*/ 319 h 407"/>
              <a:gd name="T60" fmla="*/ 186 w 410"/>
              <a:gd name="T61" fmla="*/ 311 h 407"/>
              <a:gd name="T62" fmla="*/ 173 w 410"/>
              <a:gd name="T63" fmla="*/ 318 h 407"/>
              <a:gd name="T64" fmla="*/ 129 w 410"/>
              <a:gd name="T65" fmla="*/ 345 h 407"/>
              <a:gd name="T66" fmla="*/ 117 w 410"/>
              <a:gd name="T67" fmla="*/ 349 h 407"/>
              <a:gd name="T68" fmla="*/ 54 w 410"/>
              <a:gd name="T69" fmla="*/ 384 h 407"/>
              <a:gd name="T70" fmla="*/ 66 w 410"/>
              <a:gd name="T71" fmla="*/ 358 h 407"/>
              <a:gd name="T72" fmla="*/ 122 w 410"/>
              <a:gd name="T73" fmla="*/ 318 h 407"/>
              <a:gd name="T74" fmla="*/ 137 w 410"/>
              <a:gd name="T75" fmla="*/ 308 h 407"/>
              <a:gd name="T76" fmla="*/ 168 w 410"/>
              <a:gd name="T77" fmla="*/ 282 h 407"/>
              <a:gd name="T78" fmla="*/ 212 w 410"/>
              <a:gd name="T79" fmla="*/ 247 h 407"/>
              <a:gd name="T80" fmla="*/ 232 w 410"/>
              <a:gd name="T81" fmla="*/ 264 h 407"/>
              <a:gd name="T82" fmla="*/ 244 w 410"/>
              <a:gd name="T83" fmla="*/ 281 h 407"/>
              <a:gd name="T84" fmla="*/ 259 w 410"/>
              <a:gd name="T85" fmla="*/ 299 h 407"/>
              <a:gd name="T86" fmla="*/ 364 w 410"/>
              <a:gd name="T87" fmla="*/ 367 h 407"/>
              <a:gd name="T88" fmla="*/ 382 w 410"/>
              <a:gd name="T89" fmla="*/ 329 h 407"/>
              <a:gd name="T90" fmla="*/ 261 w 410"/>
              <a:gd name="T91" fmla="*/ 281 h 407"/>
              <a:gd name="T92" fmla="*/ 249 w 410"/>
              <a:gd name="T93" fmla="*/ 265 h 407"/>
              <a:gd name="T94" fmla="*/ 245 w 410"/>
              <a:gd name="T95" fmla="*/ 135 h 407"/>
              <a:gd name="T96" fmla="*/ 289 w 410"/>
              <a:gd name="T97" fmla="*/ 23 h 407"/>
              <a:gd name="T98" fmla="*/ 369 w 410"/>
              <a:gd name="T99" fmla="*/ 127 h 407"/>
              <a:gd name="T100" fmla="*/ 371 w 410"/>
              <a:gd name="T101" fmla="*/ 128 h 407"/>
              <a:gd name="T102" fmla="*/ 389 w 410"/>
              <a:gd name="T103" fmla="*/ 19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0" h="407">
                <a:moveTo>
                  <a:pt x="381" y="124"/>
                </a:moveTo>
                <a:cubicBezTo>
                  <a:pt x="381" y="124"/>
                  <a:pt x="381" y="124"/>
                  <a:pt x="381" y="124"/>
                </a:cubicBezTo>
                <a:cubicBezTo>
                  <a:pt x="381" y="124"/>
                  <a:pt x="381" y="124"/>
                  <a:pt x="381" y="124"/>
                </a:cubicBezTo>
                <a:cubicBezTo>
                  <a:pt x="375" y="106"/>
                  <a:pt x="366" y="90"/>
                  <a:pt x="356" y="74"/>
                </a:cubicBezTo>
                <a:cubicBezTo>
                  <a:pt x="343" y="52"/>
                  <a:pt x="329" y="32"/>
                  <a:pt x="308" y="17"/>
                </a:cubicBezTo>
                <a:cubicBezTo>
                  <a:pt x="285" y="0"/>
                  <a:pt x="261" y="6"/>
                  <a:pt x="248" y="32"/>
                </a:cubicBezTo>
                <a:cubicBezTo>
                  <a:pt x="245" y="38"/>
                  <a:pt x="244" y="45"/>
                  <a:pt x="242" y="52"/>
                </a:cubicBezTo>
                <a:cubicBezTo>
                  <a:pt x="241" y="54"/>
                  <a:pt x="242" y="58"/>
                  <a:pt x="239" y="60"/>
                </a:cubicBezTo>
                <a:cubicBezTo>
                  <a:pt x="230" y="52"/>
                  <a:pt x="226" y="43"/>
                  <a:pt x="226" y="30"/>
                </a:cubicBezTo>
                <a:cubicBezTo>
                  <a:pt x="226" y="23"/>
                  <a:pt x="226" y="15"/>
                  <a:pt x="226" y="8"/>
                </a:cubicBezTo>
                <a:cubicBezTo>
                  <a:pt x="226" y="4"/>
                  <a:pt x="224" y="1"/>
                  <a:pt x="219" y="1"/>
                </a:cubicBezTo>
                <a:cubicBezTo>
                  <a:pt x="215" y="1"/>
                  <a:pt x="214" y="4"/>
                  <a:pt x="214" y="7"/>
                </a:cubicBezTo>
                <a:cubicBezTo>
                  <a:pt x="212" y="32"/>
                  <a:pt x="213" y="57"/>
                  <a:pt x="235" y="74"/>
                </a:cubicBezTo>
                <a:cubicBezTo>
                  <a:pt x="236" y="75"/>
                  <a:pt x="237" y="76"/>
                  <a:pt x="237" y="77"/>
                </a:cubicBezTo>
                <a:cubicBezTo>
                  <a:pt x="238" y="81"/>
                  <a:pt x="239" y="86"/>
                  <a:pt x="236" y="88"/>
                </a:cubicBezTo>
                <a:cubicBezTo>
                  <a:pt x="233" y="91"/>
                  <a:pt x="231" y="86"/>
                  <a:pt x="229" y="84"/>
                </a:cubicBezTo>
                <a:cubicBezTo>
                  <a:pt x="227" y="83"/>
                  <a:pt x="226" y="81"/>
                  <a:pt x="224" y="80"/>
                </a:cubicBezTo>
                <a:cubicBezTo>
                  <a:pt x="213" y="69"/>
                  <a:pt x="196" y="69"/>
                  <a:pt x="185" y="80"/>
                </a:cubicBezTo>
                <a:cubicBezTo>
                  <a:pt x="182" y="83"/>
                  <a:pt x="179" y="86"/>
                  <a:pt x="175" y="88"/>
                </a:cubicBezTo>
                <a:cubicBezTo>
                  <a:pt x="172" y="81"/>
                  <a:pt x="172" y="76"/>
                  <a:pt x="178" y="70"/>
                </a:cubicBezTo>
                <a:cubicBezTo>
                  <a:pt x="189" y="60"/>
                  <a:pt x="195" y="47"/>
                  <a:pt x="195" y="32"/>
                </a:cubicBezTo>
                <a:cubicBezTo>
                  <a:pt x="196" y="25"/>
                  <a:pt x="195" y="17"/>
                  <a:pt x="195" y="9"/>
                </a:cubicBezTo>
                <a:cubicBezTo>
                  <a:pt x="195" y="5"/>
                  <a:pt x="195" y="1"/>
                  <a:pt x="190" y="1"/>
                </a:cubicBezTo>
                <a:cubicBezTo>
                  <a:pt x="184" y="0"/>
                  <a:pt x="183" y="5"/>
                  <a:pt x="183" y="9"/>
                </a:cubicBezTo>
                <a:cubicBezTo>
                  <a:pt x="183" y="18"/>
                  <a:pt x="183" y="26"/>
                  <a:pt x="183" y="34"/>
                </a:cubicBezTo>
                <a:cubicBezTo>
                  <a:pt x="182" y="44"/>
                  <a:pt x="179" y="52"/>
                  <a:pt x="170" y="60"/>
                </a:cubicBezTo>
                <a:cubicBezTo>
                  <a:pt x="168" y="48"/>
                  <a:pt x="166" y="39"/>
                  <a:pt x="161" y="30"/>
                </a:cubicBezTo>
                <a:cubicBezTo>
                  <a:pt x="151" y="8"/>
                  <a:pt x="130" y="2"/>
                  <a:pt x="109" y="13"/>
                </a:cubicBezTo>
                <a:cubicBezTo>
                  <a:pt x="102" y="17"/>
                  <a:pt x="96" y="22"/>
                  <a:pt x="90" y="27"/>
                </a:cubicBezTo>
                <a:cubicBezTo>
                  <a:pt x="72" y="46"/>
                  <a:pt x="58" y="67"/>
                  <a:pt x="45" y="90"/>
                </a:cubicBezTo>
                <a:cubicBezTo>
                  <a:pt x="20" y="137"/>
                  <a:pt x="4" y="186"/>
                  <a:pt x="4" y="239"/>
                </a:cubicBezTo>
                <a:cubicBezTo>
                  <a:pt x="4" y="239"/>
                  <a:pt x="4" y="239"/>
                  <a:pt x="4" y="239"/>
                </a:cubicBezTo>
                <a:cubicBezTo>
                  <a:pt x="0" y="247"/>
                  <a:pt x="3" y="255"/>
                  <a:pt x="3" y="263"/>
                </a:cubicBezTo>
                <a:cubicBezTo>
                  <a:pt x="4" y="284"/>
                  <a:pt x="6" y="305"/>
                  <a:pt x="12" y="325"/>
                </a:cubicBezTo>
                <a:cubicBezTo>
                  <a:pt x="12" y="325"/>
                  <a:pt x="12" y="325"/>
                  <a:pt x="12" y="325"/>
                </a:cubicBezTo>
                <a:cubicBezTo>
                  <a:pt x="13" y="332"/>
                  <a:pt x="15" y="338"/>
                  <a:pt x="20" y="343"/>
                </a:cubicBezTo>
                <a:cubicBezTo>
                  <a:pt x="30" y="354"/>
                  <a:pt x="38" y="364"/>
                  <a:pt x="38" y="380"/>
                </a:cubicBezTo>
                <a:cubicBezTo>
                  <a:pt x="38" y="400"/>
                  <a:pt x="51" y="407"/>
                  <a:pt x="70" y="399"/>
                </a:cubicBezTo>
                <a:cubicBezTo>
                  <a:pt x="86" y="392"/>
                  <a:pt x="101" y="383"/>
                  <a:pt x="112" y="369"/>
                </a:cubicBezTo>
                <a:cubicBezTo>
                  <a:pt x="115" y="366"/>
                  <a:pt x="118" y="362"/>
                  <a:pt x="121" y="360"/>
                </a:cubicBezTo>
                <a:cubicBezTo>
                  <a:pt x="121" y="360"/>
                  <a:pt x="121" y="360"/>
                  <a:pt x="121" y="360"/>
                </a:cubicBezTo>
                <a:cubicBezTo>
                  <a:pt x="121" y="360"/>
                  <a:pt x="121" y="360"/>
                  <a:pt x="121" y="360"/>
                </a:cubicBezTo>
                <a:cubicBezTo>
                  <a:pt x="123" y="360"/>
                  <a:pt x="125" y="361"/>
                  <a:pt x="127" y="359"/>
                </a:cubicBezTo>
                <a:cubicBezTo>
                  <a:pt x="127" y="359"/>
                  <a:pt x="127" y="359"/>
                  <a:pt x="127" y="359"/>
                </a:cubicBezTo>
                <a:cubicBezTo>
                  <a:pt x="137" y="356"/>
                  <a:pt x="144" y="351"/>
                  <a:pt x="149" y="342"/>
                </a:cubicBezTo>
                <a:cubicBezTo>
                  <a:pt x="154" y="335"/>
                  <a:pt x="160" y="332"/>
                  <a:pt x="168" y="332"/>
                </a:cubicBezTo>
                <a:cubicBezTo>
                  <a:pt x="178" y="332"/>
                  <a:pt x="187" y="329"/>
                  <a:pt x="195" y="323"/>
                </a:cubicBezTo>
                <a:cubicBezTo>
                  <a:pt x="199" y="322"/>
                  <a:pt x="203" y="322"/>
                  <a:pt x="207" y="321"/>
                </a:cubicBezTo>
                <a:cubicBezTo>
                  <a:pt x="218" y="327"/>
                  <a:pt x="229" y="333"/>
                  <a:pt x="243" y="333"/>
                </a:cubicBezTo>
                <a:cubicBezTo>
                  <a:pt x="251" y="333"/>
                  <a:pt x="258" y="337"/>
                  <a:pt x="263" y="344"/>
                </a:cubicBezTo>
                <a:cubicBezTo>
                  <a:pt x="268" y="351"/>
                  <a:pt x="274" y="358"/>
                  <a:pt x="283" y="361"/>
                </a:cubicBezTo>
                <a:cubicBezTo>
                  <a:pt x="295" y="364"/>
                  <a:pt x="305" y="372"/>
                  <a:pt x="314" y="381"/>
                </a:cubicBezTo>
                <a:cubicBezTo>
                  <a:pt x="324" y="392"/>
                  <a:pt x="337" y="399"/>
                  <a:pt x="352" y="401"/>
                </a:cubicBezTo>
                <a:cubicBezTo>
                  <a:pt x="366" y="404"/>
                  <a:pt x="374" y="398"/>
                  <a:pt x="377" y="385"/>
                </a:cubicBezTo>
                <a:cubicBezTo>
                  <a:pt x="379" y="378"/>
                  <a:pt x="379" y="371"/>
                  <a:pt x="379" y="364"/>
                </a:cubicBezTo>
                <a:cubicBezTo>
                  <a:pt x="378" y="359"/>
                  <a:pt x="379" y="356"/>
                  <a:pt x="383" y="353"/>
                </a:cubicBezTo>
                <a:cubicBezTo>
                  <a:pt x="391" y="346"/>
                  <a:pt x="396" y="337"/>
                  <a:pt x="398" y="328"/>
                </a:cubicBezTo>
                <a:cubicBezTo>
                  <a:pt x="404" y="306"/>
                  <a:pt x="407" y="283"/>
                  <a:pt x="408" y="261"/>
                </a:cubicBezTo>
                <a:cubicBezTo>
                  <a:pt x="410" y="213"/>
                  <a:pt x="399" y="168"/>
                  <a:pt x="381" y="124"/>
                </a:cubicBezTo>
                <a:close/>
                <a:moveTo>
                  <a:pt x="26" y="322"/>
                </a:moveTo>
                <a:cubicBezTo>
                  <a:pt x="24" y="315"/>
                  <a:pt x="23" y="307"/>
                  <a:pt x="21" y="299"/>
                </a:cubicBezTo>
                <a:cubicBezTo>
                  <a:pt x="21" y="299"/>
                  <a:pt x="21" y="299"/>
                  <a:pt x="21" y="299"/>
                </a:cubicBezTo>
                <a:cubicBezTo>
                  <a:pt x="22" y="296"/>
                  <a:pt x="22" y="293"/>
                  <a:pt x="21" y="290"/>
                </a:cubicBezTo>
                <a:cubicBezTo>
                  <a:pt x="19" y="274"/>
                  <a:pt x="18" y="258"/>
                  <a:pt x="18" y="242"/>
                </a:cubicBezTo>
                <a:cubicBezTo>
                  <a:pt x="18" y="239"/>
                  <a:pt x="19" y="236"/>
                  <a:pt x="17" y="233"/>
                </a:cubicBezTo>
                <a:cubicBezTo>
                  <a:pt x="17" y="232"/>
                  <a:pt x="17" y="232"/>
                  <a:pt x="17" y="232"/>
                </a:cubicBezTo>
                <a:cubicBezTo>
                  <a:pt x="21" y="194"/>
                  <a:pt x="29" y="157"/>
                  <a:pt x="45" y="123"/>
                </a:cubicBezTo>
                <a:cubicBezTo>
                  <a:pt x="59" y="95"/>
                  <a:pt x="73" y="69"/>
                  <a:pt x="93" y="45"/>
                </a:cubicBezTo>
                <a:cubicBezTo>
                  <a:pt x="101" y="37"/>
                  <a:pt x="109" y="29"/>
                  <a:pt x="119" y="25"/>
                </a:cubicBezTo>
                <a:cubicBezTo>
                  <a:pt x="131" y="19"/>
                  <a:pt x="141" y="23"/>
                  <a:pt x="147" y="34"/>
                </a:cubicBezTo>
                <a:cubicBezTo>
                  <a:pt x="152" y="44"/>
                  <a:pt x="155" y="55"/>
                  <a:pt x="156" y="66"/>
                </a:cubicBezTo>
                <a:cubicBezTo>
                  <a:pt x="162" y="108"/>
                  <a:pt x="168" y="150"/>
                  <a:pt x="173" y="192"/>
                </a:cubicBezTo>
                <a:cubicBezTo>
                  <a:pt x="174" y="204"/>
                  <a:pt x="178" y="215"/>
                  <a:pt x="176" y="226"/>
                </a:cubicBezTo>
                <a:cubicBezTo>
                  <a:pt x="174" y="243"/>
                  <a:pt x="167" y="257"/>
                  <a:pt x="158" y="270"/>
                </a:cubicBezTo>
                <a:cubicBezTo>
                  <a:pt x="157" y="272"/>
                  <a:pt x="156" y="274"/>
                  <a:pt x="156" y="276"/>
                </a:cubicBezTo>
                <a:cubicBezTo>
                  <a:pt x="152" y="279"/>
                  <a:pt x="148" y="283"/>
                  <a:pt x="144" y="287"/>
                </a:cubicBezTo>
                <a:cubicBezTo>
                  <a:pt x="138" y="292"/>
                  <a:pt x="132" y="296"/>
                  <a:pt x="126" y="300"/>
                </a:cubicBezTo>
                <a:cubicBezTo>
                  <a:pt x="121" y="304"/>
                  <a:pt x="115" y="306"/>
                  <a:pt x="111" y="311"/>
                </a:cubicBezTo>
                <a:cubicBezTo>
                  <a:pt x="111" y="311"/>
                  <a:pt x="111" y="311"/>
                  <a:pt x="111" y="311"/>
                </a:cubicBezTo>
                <a:cubicBezTo>
                  <a:pt x="96" y="322"/>
                  <a:pt x="81" y="332"/>
                  <a:pt x="67" y="343"/>
                </a:cubicBezTo>
                <a:cubicBezTo>
                  <a:pt x="67" y="343"/>
                  <a:pt x="67" y="343"/>
                  <a:pt x="67" y="343"/>
                </a:cubicBezTo>
                <a:cubicBezTo>
                  <a:pt x="61" y="346"/>
                  <a:pt x="56" y="349"/>
                  <a:pt x="50" y="349"/>
                </a:cubicBezTo>
                <a:cubicBezTo>
                  <a:pt x="49" y="348"/>
                  <a:pt x="47" y="347"/>
                  <a:pt x="45" y="347"/>
                </a:cubicBezTo>
                <a:cubicBezTo>
                  <a:pt x="34" y="342"/>
                  <a:pt x="29" y="333"/>
                  <a:pt x="26" y="322"/>
                </a:cubicBezTo>
                <a:close/>
                <a:moveTo>
                  <a:pt x="361" y="384"/>
                </a:moveTo>
                <a:cubicBezTo>
                  <a:pt x="358" y="389"/>
                  <a:pt x="353" y="387"/>
                  <a:pt x="349" y="386"/>
                </a:cubicBezTo>
                <a:cubicBezTo>
                  <a:pt x="336" y="382"/>
                  <a:pt x="326" y="374"/>
                  <a:pt x="317" y="364"/>
                </a:cubicBezTo>
                <a:cubicBezTo>
                  <a:pt x="310" y="358"/>
                  <a:pt x="303" y="352"/>
                  <a:pt x="294" y="350"/>
                </a:cubicBezTo>
                <a:cubicBezTo>
                  <a:pt x="286" y="347"/>
                  <a:pt x="280" y="343"/>
                  <a:pt x="275" y="336"/>
                </a:cubicBezTo>
                <a:cubicBezTo>
                  <a:pt x="267" y="324"/>
                  <a:pt x="255" y="319"/>
                  <a:pt x="240" y="319"/>
                </a:cubicBezTo>
                <a:cubicBezTo>
                  <a:pt x="239" y="318"/>
                  <a:pt x="238" y="318"/>
                  <a:pt x="237" y="318"/>
                </a:cubicBezTo>
                <a:cubicBezTo>
                  <a:pt x="232" y="317"/>
                  <a:pt x="227" y="314"/>
                  <a:pt x="223" y="312"/>
                </a:cubicBezTo>
                <a:cubicBezTo>
                  <a:pt x="211" y="305"/>
                  <a:pt x="199" y="302"/>
                  <a:pt x="186" y="311"/>
                </a:cubicBezTo>
                <a:cubicBezTo>
                  <a:pt x="184" y="313"/>
                  <a:pt x="181" y="314"/>
                  <a:pt x="178" y="315"/>
                </a:cubicBezTo>
                <a:cubicBezTo>
                  <a:pt x="176" y="316"/>
                  <a:pt x="174" y="316"/>
                  <a:pt x="173" y="318"/>
                </a:cubicBezTo>
                <a:cubicBezTo>
                  <a:pt x="173" y="318"/>
                  <a:pt x="173" y="318"/>
                  <a:pt x="173" y="318"/>
                </a:cubicBezTo>
                <a:cubicBezTo>
                  <a:pt x="168" y="319"/>
                  <a:pt x="164" y="319"/>
                  <a:pt x="160" y="319"/>
                </a:cubicBezTo>
                <a:cubicBezTo>
                  <a:pt x="152" y="319"/>
                  <a:pt x="146" y="322"/>
                  <a:pt x="141" y="329"/>
                </a:cubicBezTo>
                <a:cubicBezTo>
                  <a:pt x="138" y="335"/>
                  <a:pt x="133" y="340"/>
                  <a:pt x="129" y="345"/>
                </a:cubicBezTo>
                <a:cubicBezTo>
                  <a:pt x="129" y="345"/>
                  <a:pt x="129" y="345"/>
                  <a:pt x="128" y="345"/>
                </a:cubicBezTo>
                <a:cubicBezTo>
                  <a:pt x="124" y="343"/>
                  <a:pt x="120" y="345"/>
                  <a:pt x="117" y="349"/>
                </a:cubicBezTo>
                <a:cubicBezTo>
                  <a:pt x="117" y="349"/>
                  <a:pt x="117" y="349"/>
                  <a:pt x="117" y="349"/>
                </a:cubicBezTo>
                <a:cubicBezTo>
                  <a:pt x="109" y="350"/>
                  <a:pt x="105" y="355"/>
                  <a:pt x="101" y="360"/>
                </a:cubicBezTo>
                <a:cubicBezTo>
                  <a:pt x="91" y="372"/>
                  <a:pt x="78" y="380"/>
                  <a:pt x="64" y="385"/>
                </a:cubicBezTo>
                <a:cubicBezTo>
                  <a:pt x="61" y="387"/>
                  <a:pt x="57" y="388"/>
                  <a:pt x="54" y="384"/>
                </a:cubicBezTo>
                <a:cubicBezTo>
                  <a:pt x="50" y="379"/>
                  <a:pt x="52" y="366"/>
                  <a:pt x="57" y="362"/>
                </a:cubicBezTo>
                <a:cubicBezTo>
                  <a:pt x="58" y="362"/>
                  <a:pt x="58" y="361"/>
                  <a:pt x="59" y="361"/>
                </a:cubicBezTo>
                <a:cubicBezTo>
                  <a:pt x="62" y="361"/>
                  <a:pt x="64" y="360"/>
                  <a:pt x="66" y="358"/>
                </a:cubicBezTo>
                <a:cubicBezTo>
                  <a:pt x="75" y="352"/>
                  <a:pt x="83" y="346"/>
                  <a:pt x="91" y="340"/>
                </a:cubicBezTo>
                <a:cubicBezTo>
                  <a:pt x="101" y="333"/>
                  <a:pt x="112" y="326"/>
                  <a:pt x="122" y="318"/>
                </a:cubicBezTo>
                <a:cubicBezTo>
                  <a:pt x="122" y="318"/>
                  <a:pt x="122" y="318"/>
                  <a:pt x="122" y="318"/>
                </a:cubicBezTo>
                <a:cubicBezTo>
                  <a:pt x="127" y="315"/>
                  <a:pt x="132" y="311"/>
                  <a:pt x="137" y="308"/>
                </a:cubicBezTo>
                <a:cubicBezTo>
                  <a:pt x="137" y="308"/>
                  <a:pt x="137" y="308"/>
                  <a:pt x="137" y="308"/>
                </a:cubicBezTo>
                <a:cubicBezTo>
                  <a:pt x="137" y="308"/>
                  <a:pt x="137" y="308"/>
                  <a:pt x="137" y="308"/>
                </a:cubicBezTo>
                <a:cubicBezTo>
                  <a:pt x="142" y="304"/>
                  <a:pt x="147" y="300"/>
                  <a:pt x="152" y="296"/>
                </a:cubicBezTo>
                <a:cubicBezTo>
                  <a:pt x="157" y="292"/>
                  <a:pt x="162" y="289"/>
                  <a:pt x="166" y="284"/>
                </a:cubicBezTo>
                <a:cubicBezTo>
                  <a:pt x="167" y="283"/>
                  <a:pt x="168" y="283"/>
                  <a:pt x="168" y="282"/>
                </a:cubicBezTo>
                <a:cubicBezTo>
                  <a:pt x="176" y="276"/>
                  <a:pt x="180" y="268"/>
                  <a:pt x="184" y="260"/>
                </a:cubicBezTo>
                <a:cubicBezTo>
                  <a:pt x="186" y="256"/>
                  <a:pt x="187" y="251"/>
                  <a:pt x="191" y="248"/>
                </a:cubicBezTo>
                <a:cubicBezTo>
                  <a:pt x="198" y="246"/>
                  <a:pt x="205" y="247"/>
                  <a:pt x="212" y="247"/>
                </a:cubicBezTo>
                <a:cubicBezTo>
                  <a:pt x="215" y="247"/>
                  <a:pt x="218" y="247"/>
                  <a:pt x="220" y="248"/>
                </a:cubicBezTo>
                <a:cubicBezTo>
                  <a:pt x="224" y="250"/>
                  <a:pt x="228" y="254"/>
                  <a:pt x="229" y="260"/>
                </a:cubicBezTo>
                <a:cubicBezTo>
                  <a:pt x="230" y="262"/>
                  <a:pt x="231" y="263"/>
                  <a:pt x="232" y="264"/>
                </a:cubicBezTo>
                <a:cubicBezTo>
                  <a:pt x="232" y="265"/>
                  <a:pt x="232" y="266"/>
                  <a:pt x="232" y="266"/>
                </a:cubicBezTo>
                <a:cubicBezTo>
                  <a:pt x="234" y="273"/>
                  <a:pt x="236" y="279"/>
                  <a:pt x="244" y="281"/>
                </a:cubicBezTo>
                <a:cubicBezTo>
                  <a:pt x="244" y="281"/>
                  <a:pt x="244" y="281"/>
                  <a:pt x="244" y="281"/>
                </a:cubicBezTo>
                <a:cubicBezTo>
                  <a:pt x="246" y="285"/>
                  <a:pt x="248" y="287"/>
                  <a:pt x="252" y="290"/>
                </a:cubicBezTo>
                <a:cubicBezTo>
                  <a:pt x="252" y="290"/>
                  <a:pt x="251" y="290"/>
                  <a:pt x="251" y="290"/>
                </a:cubicBezTo>
                <a:cubicBezTo>
                  <a:pt x="252" y="295"/>
                  <a:pt x="256" y="296"/>
                  <a:pt x="259" y="299"/>
                </a:cubicBezTo>
                <a:cubicBezTo>
                  <a:pt x="277" y="313"/>
                  <a:pt x="295" y="326"/>
                  <a:pt x="314" y="339"/>
                </a:cubicBezTo>
                <a:cubicBezTo>
                  <a:pt x="329" y="349"/>
                  <a:pt x="342" y="363"/>
                  <a:pt x="361" y="365"/>
                </a:cubicBezTo>
                <a:cubicBezTo>
                  <a:pt x="362" y="365"/>
                  <a:pt x="364" y="365"/>
                  <a:pt x="364" y="367"/>
                </a:cubicBezTo>
                <a:cubicBezTo>
                  <a:pt x="366" y="373"/>
                  <a:pt x="365" y="379"/>
                  <a:pt x="361" y="384"/>
                </a:cubicBezTo>
                <a:close/>
                <a:moveTo>
                  <a:pt x="392" y="276"/>
                </a:moveTo>
                <a:cubicBezTo>
                  <a:pt x="390" y="294"/>
                  <a:pt x="388" y="312"/>
                  <a:pt x="382" y="329"/>
                </a:cubicBezTo>
                <a:cubicBezTo>
                  <a:pt x="376" y="346"/>
                  <a:pt x="359" y="351"/>
                  <a:pt x="345" y="341"/>
                </a:cubicBezTo>
                <a:cubicBezTo>
                  <a:pt x="330" y="329"/>
                  <a:pt x="314" y="318"/>
                  <a:pt x="299" y="308"/>
                </a:cubicBezTo>
                <a:cubicBezTo>
                  <a:pt x="286" y="299"/>
                  <a:pt x="274" y="289"/>
                  <a:pt x="261" y="281"/>
                </a:cubicBezTo>
                <a:cubicBezTo>
                  <a:pt x="261" y="281"/>
                  <a:pt x="261" y="281"/>
                  <a:pt x="260" y="281"/>
                </a:cubicBezTo>
                <a:cubicBezTo>
                  <a:pt x="257" y="278"/>
                  <a:pt x="254" y="274"/>
                  <a:pt x="251" y="270"/>
                </a:cubicBezTo>
                <a:cubicBezTo>
                  <a:pt x="250" y="269"/>
                  <a:pt x="250" y="267"/>
                  <a:pt x="249" y="265"/>
                </a:cubicBezTo>
                <a:cubicBezTo>
                  <a:pt x="248" y="264"/>
                  <a:pt x="248" y="263"/>
                  <a:pt x="247" y="262"/>
                </a:cubicBezTo>
                <a:cubicBezTo>
                  <a:pt x="238" y="245"/>
                  <a:pt x="233" y="228"/>
                  <a:pt x="236" y="209"/>
                </a:cubicBezTo>
                <a:cubicBezTo>
                  <a:pt x="239" y="184"/>
                  <a:pt x="242" y="160"/>
                  <a:pt x="245" y="135"/>
                </a:cubicBezTo>
                <a:cubicBezTo>
                  <a:pt x="249" y="108"/>
                  <a:pt x="252" y="81"/>
                  <a:pt x="257" y="54"/>
                </a:cubicBezTo>
                <a:cubicBezTo>
                  <a:pt x="259" y="44"/>
                  <a:pt x="262" y="34"/>
                  <a:pt x="270" y="27"/>
                </a:cubicBezTo>
                <a:cubicBezTo>
                  <a:pt x="275" y="22"/>
                  <a:pt x="281" y="21"/>
                  <a:pt x="289" y="23"/>
                </a:cubicBezTo>
                <a:cubicBezTo>
                  <a:pt x="296" y="26"/>
                  <a:pt x="302" y="31"/>
                  <a:pt x="308" y="36"/>
                </a:cubicBezTo>
                <a:cubicBezTo>
                  <a:pt x="333" y="59"/>
                  <a:pt x="349" y="88"/>
                  <a:pt x="363" y="119"/>
                </a:cubicBezTo>
                <a:cubicBezTo>
                  <a:pt x="365" y="122"/>
                  <a:pt x="366" y="125"/>
                  <a:pt x="369" y="127"/>
                </a:cubicBezTo>
                <a:cubicBezTo>
                  <a:pt x="369" y="127"/>
                  <a:pt x="370" y="126"/>
                  <a:pt x="371" y="126"/>
                </a:cubicBezTo>
                <a:cubicBezTo>
                  <a:pt x="371" y="126"/>
                  <a:pt x="370" y="127"/>
                  <a:pt x="370" y="127"/>
                </a:cubicBezTo>
                <a:cubicBezTo>
                  <a:pt x="370" y="127"/>
                  <a:pt x="371" y="128"/>
                  <a:pt x="371" y="128"/>
                </a:cubicBezTo>
                <a:cubicBezTo>
                  <a:pt x="375" y="134"/>
                  <a:pt x="377" y="141"/>
                  <a:pt x="377" y="149"/>
                </a:cubicBezTo>
                <a:cubicBezTo>
                  <a:pt x="379" y="158"/>
                  <a:pt x="382" y="168"/>
                  <a:pt x="385" y="177"/>
                </a:cubicBezTo>
                <a:cubicBezTo>
                  <a:pt x="388" y="182"/>
                  <a:pt x="389" y="187"/>
                  <a:pt x="389" y="192"/>
                </a:cubicBezTo>
                <a:cubicBezTo>
                  <a:pt x="392" y="220"/>
                  <a:pt x="395" y="248"/>
                  <a:pt x="392" y="276"/>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nvGrpSpPr>
          <p:cNvPr id="85" name="Grupo 84"/>
          <p:cNvGrpSpPr/>
          <p:nvPr/>
        </p:nvGrpSpPr>
        <p:grpSpPr>
          <a:xfrm>
            <a:off x="938213" y="2300288"/>
            <a:ext cx="1023937" cy="969962"/>
            <a:chOff x="938213" y="2300288"/>
            <a:chExt cx="1023937" cy="969962"/>
          </a:xfrm>
          <a:solidFill>
            <a:srgbClr val="F28B35"/>
          </a:solidFill>
        </p:grpSpPr>
        <p:sp>
          <p:nvSpPr>
            <p:cNvPr id="65" name="Freeform 10"/>
            <p:cNvSpPr/>
            <p:nvPr/>
          </p:nvSpPr>
          <p:spPr bwMode="auto">
            <a:xfrm>
              <a:off x="938213" y="2300288"/>
              <a:ext cx="579437" cy="846137"/>
            </a:xfrm>
            <a:custGeom>
              <a:avLst/>
              <a:gdLst>
                <a:gd name="T0" fmla="*/ 80 w 223"/>
                <a:gd name="T1" fmla="*/ 46 h 325"/>
                <a:gd name="T2" fmla="*/ 169 w 223"/>
                <a:gd name="T3" fmla="*/ 58 h 325"/>
                <a:gd name="T4" fmla="*/ 179 w 223"/>
                <a:gd name="T5" fmla="*/ 8 h 325"/>
                <a:gd name="T6" fmla="*/ 218 w 223"/>
                <a:gd name="T7" fmla="*/ 7 h 325"/>
                <a:gd name="T8" fmla="*/ 215 w 223"/>
                <a:gd name="T9" fmla="*/ 68 h 325"/>
                <a:gd name="T10" fmla="*/ 201 w 223"/>
                <a:gd name="T11" fmla="*/ 11 h 325"/>
                <a:gd name="T12" fmla="*/ 178 w 223"/>
                <a:gd name="T13" fmla="*/ 77 h 325"/>
                <a:gd name="T14" fmla="*/ 198 w 223"/>
                <a:gd name="T15" fmla="*/ 83 h 325"/>
                <a:gd name="T16" fmla="*/ 210 w 223"/>
                <a:gd name="T17" fmla="*/ 97 h 325"/>
                <a:gd name="T18" fmla="*/ 182 w 223"/>
                <a:gd name="T19" fmla="*/ 156 h 325"/>
                <a:gd name="T20" fmla="*/ 173 w 223"/>
                <a:gd name="T21" fmla="*/ 162 h 325"/>
                <a:gd name="T22" fmla="*/ 126 w 223"/>
                <a:gd name="T23" fmla="*/ 135 h 325"/>
                <a:gd name="T24" fmla="*/ 126 w 223"/>
                <a:gd name="T25" fmla="*/ 197 h 325"/>
                <a:gd name="T26" fmla="*/ 157 w 223"/>
                <a:gd name="T27" fmla="*/ 211 h 325"/>
                <a:gd name="T28" fmla="*/ 158 w 223"/>
                <a:gd name="T29" fmla="*/ 227 h 325"/>
                <a:gd name="T30" fmla="*/ 121 w 223"/>
                <a:gd name="T31" fmla="*/ 208 h 325"/>
                <a:gd name="T32" fmla="*/ 131 w 223"/>
                <a:gd name="T33" fmla="*/ 252 h 325"/>
                <a:gd name="T34" fmla="*/ 145 w 223"/>
                <a:gd name="T35" fmla="*/ 282 h 325"/>
                <a:gd name="T36" fmla="*/ 133 w 223"/>
                <a:gd name="T37" fmla="*/ 286 h 325"/>
                <a:gd name="T38" fmla="*/ 121 w 223"/>
                <a:gd name="T39" fmla="*/ 279 h 325"/>
                <a:gd name="T40" fmla="*/ 100 w 223"/>
                <a:gd name="T41" fmla="*/ 161 h 325"/>
                <a:gd name="T42" fmla="*/ 114 w 223"/>
                <a:gd name="T43" fmla="*/ 280 h 325"/>
                <a:gd name="T44" fmla="*/ 106 w 223"/>
                <a:gd name="T45" fmla="*/ 291 h 325"/>
                <a:gd name="T46" fmla="*/ 93 w 223"/>
                <a:gd name="T47" fmla="*/ 283 h 325"/>
                <a:gd name="T48" fmla="*/ 80 w 223"/>
                <a:gd name="T49" fmla="*/ 266 h 325"/>
                <a:gd name="T50" fmla="*/ 76 w 223"/>
                <a:gd name="T51" fmla="*/ 224 h 325"/>
                <a:gd name="T52" fmla="*/ 61 w 223"/>
                <a:gd name="T53" fmla="*/ 253 h 325"/>
                <a:gd name="T54" fmla="*/ 82 w 223"/>
                <a:gd name="T55" fmla="*/ 307 h 325"/>
                <a:gd name="T56" fmla="*/ 58 w 223"/>
                <a:gd name="T57" fmla="*/ 300 h 325"/>
                <a:gd name="T58" fmla="*/ 41 w 223"/>
                <a:gd name="T59" fmla="*/ 295 h 325"/>
                <a:gd name="T60" fmla="*/ 46 w 223"/>
                <a:gd name="T61" fmla="*/ 322 h 325"/>
                <a:gd name="T62" fmla="*/ 26 w 223"/>
                <a:gd name="T63" fmla="*/ 317 h 325"/>
                <a:gd name="T64" fmla="*/ 37 w 223"/>
                <a:gd name="T65" fmla="*/ 244 h 325"/>
                <a:gd name="T66" fmla="*/ 47 w 223"/>
                <a:gd name="T67" fmla="*/ 222 h 325"/>
                <a:gd name="T68" fmla="*/ 96 w 223"/>
                <a:gd name="T69" fmla="*/ 147 h 325"/>
                <a:gd name="T70" fmla="*/ 50 w 223"/>
                <a:gd name="T71" fmla="*/ 174 h 325"/>
                <a:gd name="T72" fmla="*/ 44 w 223"/>
                <a:gd name="T73" fmla="*/ 159 h 325"/>
                <a:gd name="T74" fmla="*/ 62 w 223"/>
                <a:gd name="T75" fmla="*/ 146 h 325"/>
                <a:gd name="T76" fmla="*/ 62 w 223"/>
                <a:gd name="T77" fmla="*/ 127 h 325"/>
                <a:gd name="T78" fmla="*/ 84 w 223"/>
                <a:gd name="T79" fmla="*/ 130 h 325"/>
                <a:gd name="T80" fmla="*/ 68 w 223"/>
                <a:gd name="T81" fmla="*/ 118 h 325"/>
                <a:gd name="T82" fmla="*/ 96 w 223"/>
                <a:gd name="T83" fmla="*/ 123 h 325"/>
                <a:gd name="T84" fmla="*/ 137 w 223"/>
                <a:gd name="T85" fmla="*/ 110 h 325"/>
                <a:gd name="T86" fmla="*/ 109 w 223"/>
                <a:gd name="T87" fmla="*/ 108 h 325"/>
                <a:gd name="T88" fmla="*/ 101 w 223"/>
                <a:gd name="T89" fmla="*/ 95 h 325"/>
                <a:gd name="T90" fmla="*/ 126 w 223"/>
                <a:gd name="T91" fmla="*/ 89 h 325"/>
                <a:gd name="T92" fmla="*/ 94 w 223"/>
                <a:gd name="T93" fmla="*/ 71 h 325"/>
                <a:gd name="T94" fmla="*/ 109 w 223"/>
                <a:gd name="T95" fmla="*/ 58 h 325"/>
                <a:gd name="T96" fmla="*/ 115 w 223"/>
                <a:gd name="T97" fmla="*/ 42 h 325"/>
                <a:gd name="T98" fmla="*/ 125 w 223"/>
                <a:gd name="T99" fmla="*/ 50 h 325"/>
                <a:gd name="T100" fmla="*/ 127 w 223"/>
                <a:gd name="T101" fmla="*/ 45 h 325"/>
                <a:gd name="T102" fmla="*/ 146 w 223"/>
                <a:gd name="T103" fmla="*/ 52 h 325"/>
                <a:gd name="T104" fmla="*/ 151 w 223"/>
                <a:gd name="T105" fmla="*/ 98 h 325"/>
                <a:gd name="T106" fmla="*/ 145 w 223"/>
                <a:gd name="T107" fmla="*/ 33 h 325"/>
                <a:gd name="T108" fmla="*/ 16 w 223"/>
                <a:gd name="T109" fmla="*/ 209 h 325"/>
                <a:gd name="T110" fmla="*/ 11 w 223"/>
                <a:gd name="T111" fmla="*/ 308 h 325"/>
                <a:gd name="T112" fmla="*/ 10 w 223"/>
                <a:gd name="T113" fmla="*/ 31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 h="325">
                  <a:moveTo>
                    <a:pt x="8" y="316"/>
                  </a:moveTo>
                  <a:cubicBezTo>
                    <a:pt x="4" y="299"/>
                    <a:pt x="2" y="280"/>
                    <a:pt x="2" y="262"/>
                  </a:cubicBezTo>
                  <a:cubicBezTo>
                    <a:pt x="0" y="180"/>
                    <a:pt x="28" y="109"/>
                    <a:pt x="80" y="46"/>
                  </a:cubicBezTo>
                  <a:cubicBezTo>
                    <a:pt x="90" y="34"/>
                    <a:pt x="102" y="23"/>
                    <a:pt x="117" y="18"/>
                  </a:cubicBezTo>
                  <a:cubicBezTo>
                    <a:pt x="132" y="12"/>
                    <a:pt x="147" y="17"/>
                    <a:pt x="156" y="29"/>
                  </a:cubicBezTo>
                  <a:cubicBezTo>
                    <a:pt x="163" y="38"/>
                    <a:pt x="167" y="47"/>
                    <a:pt x="169" y="58"/>
                  </a:cubicBezTo>
                  <a:cubicBezTo>
                    <a:pt x="169" y="61"/>
                    <a:pt x="170" y="64"/>
                    <a:pt x="171" y="68"/>
                  </a:cubicBezTo>
                  <a:cubicBezTo>
                    <a:pt x="177" y="60"/>
                    <a:pt x="179" y="52"/>
                    <a:pt x="179" y="44"/>
                  </a:cubicBezTo>
                  <a:cubicBezTo>
                    <a:pt x="180" y="32"/>
                    <a:pt x="180" y="20"/>
                    <a:pt x="179" y="8"/>
                  </a:cubicBezTo>
                  <a:cubicBezTo>
                    <a:pt x="179" y="2"/>
                    <a:pt x="181" y="0"/>
                    <a:pt x="187" y="0"/>
                  </a:cubicBezTo>
                  <a:cubicBezTo>
                    <a:pt x="195" y="0"/>
                    <a:pt x="203" y="0"/>
                    <a:pt x="211" y="0"/>
                  </a:cubicBezTo>
                  <a:cubicBezTo>
                    <a:pt x="216" y="0"/>
                    <a:pt x="218" y="2"/>
                    <a:pt x="218" y="7"/>
                  </a:cubicBezTo>
                  <a:cubicBezTo>
                    <a:pt x="218" y="19"/>
                    <a:pt x="218" y="30"/>
                    <a:pt x="218" y="41"/>
                  </a:cubicBezTo>
                  <a:cubicBezTo>
                    <a:pt x="218" y="49"/>
                    <a:pt x="220" y="56"/>
                    <a:pt x="223" y="63"/>
                  </a:cubicBezTo>
                  <a:cubicBezTo>
                    <a:pt x="219" y="63"/>
                    <a:pt x="218" y="67"/>
                    <a:pt x="215" y="68"/>
                  </a:cubicBezTo>
                  <a:cubicBezTo>
                    <a:pt x="209" y="62"/>
                    <a:pt x="208" y="54"/>
                    <a:pt x="208" y="46"/>
                  </a:cubicBezTo>
                  <a:cubicBezTo>
                    <a:pt x="207" y="37"/>
                    <a:pt x="207" y="27"/>
                    <a:pt x="208" y="18"/>
                  </a:cubicBezTo>
                  <a:cubicBezTo>
                    <a:pt x="208" y="12"/>
                    <a:pt x="206" y="11"/>
                    <a:pt x="201" y="11"/>
                  </a:cubicBezTo>
                  <a:cubicBezTo>
                    <a:pt x="190" y="11"/>
                    <a:pt x="190" y="11"/>
                    <a:pt x="190" y="21"/>
                  </a:cubicBezTo>
                  <a:cubicBezTo>
                    <a:pt x="190" y="28"/>
                    <a:pt x="190" y="35"/>
                    <a:pt x="190" y="41"/>
                  </a:cubicBezTo>
                  <a:cubicBezTo>
                    <a:pt x="190" y="55"/>
                    <a:pt x="186" y="66"/>
                    <a:pt x="178" y="77"/>
                  </a:cubicBezTo>
                  <a:cubicBezTo>
                    <a:pt x="175" y="80"/>
                    <a:pt x="175" y="83"/>
                    <a:pt x="175" y="87"/>
                  </a:cubicBezTo>
                  <a:cubicBezTo>
                    <a:pt x="176" y="92"/>
                    <a:pt x="177" y="93"/>
                    <a:pt x="180" y="90"/>
                  </a:cubicBezTo>
                  <a:cubicBezTo>
                    <a:pt x="185" y="85"/>
                    <a:pt x="192" y="83"/>
                    <a:pt x="198" y="83"/>
                  </a:cubicBezTo>
                  <a:cubicBezTo>
                    <a:pt x="200" y="83"/>
                    <a:pt x="203" y="83"/>
                    <a:pt x="204" y="84"/>
                  </a:cubicBezTo>
                  <a:cubicBezTo>
                    <a:pt x="201" y="88"/>
                    <a:pt x="201" y="91"/>
                    <a:pt x="207" y="92"/>
                  </a:cubicBezTo>
                  <a:cubicBezTo>
                    <a:pt x="209" y="93"/>
                    <a:pt x="211" y="94"/>
                    <a:pt x="210" y="97"/>
                  </a:cubicBezTo>
                  <a:cubicBezTo>
                    <a:pt x="198" y="90"/>
                    <a:pt x="183" y="95"/>
                    <a:pt x="177" y="107"/>
                  </a:cubicBezTo>
                  <a:cubicBezTo>
                    <a:pt x="176" y="109"/>
                    <a:pt x="177" y="111"/>
                    <a:pt x="177" y="113"/>
                  </a:cubicBezTo>
                  <a:cubicBezTo>
                    <a:pt x="179" y="127"/>
                    <a:pt x="181" y="141"/>
                    <a:pt x="182" y="156"/>
                  </a:cubicBezTo>
                  <a:cubicBezTo>
                    <a:pt x="178" y="155"/>
                    <a:pt x="180" y="150"/>
                    <a:pt x="177" y="149"/>
                  </a:cubicBezTo>
                  <a:cubicBezTo>
                    <a:pt x="175" y="155"/>
                    <a:pt x="180" y="161"/>
                    <a:pt x="176" y="167"/>
                  </a:cubicBezTo>
                  <a:cubicBezTo>
                    <a:pt x="172" y="167"/>
                    <a:pt x="173" y="164"/>
                    <a:pt x="173" y="162"/>
                  </a:cubicBezTo>
                  <a:cubicBezTo>
                    <a:pt x="171" y="145"/>
                    <a:pt x="168" y="128"/>
                    <a:pt x="166" y="111"/>
                  </a:cubicBezTo>
                  <a:cubicBezTo>
                    <a:pt x="165" y="104"/>
                    <a:pt x="165" y="104"/>
                    <a:pt x="160" y="108"/>
                  </a:cubicBezTo>
                  <a:cubicBezTo>
                    <a:pt x="148" y="117"/>
                    <a:pt x="137" y="125"/>
                    <a:pt x="126" y="135"/>
                  </a:cubicBezTo>
                  <a:cubicBezTo>
                    <a:pt x="117" y="144"/>
                    <a:pt x="112" y="155"/>
                    <a:pt x="111" y="168"/>
                  </a:cubicBezTo>
                  <a:cubicBezTo>
                    <a:pt x="111" y="168"/>
                    <a:pt x="111" y="169"/>
                    <a:pt x="111" y="169"/>
                  </a:cubicBezTo>
                  <a:cubicBezTo>
                    <a:pt x="109" y="182"/>
                    <a:pt x="112" y="192"/>
                    <a:pt x="126" y="197"/>
                  </a:cubicBezTo>
                  <a:cubicBezTo>
                    <a:pt x="133" y="199"/>
                    <a:pt x="138" y="204"/>
                    <a:pt x="143" y="209"/>
                  </a:cubicBezTo>
                  <a:cubicBezTo>
                    <a:pt x="146" y="212"/>
                    <a:pt x="150" y="213"/>
                    <a:pt x="154" y="212"/>
                  </a:cubicBezTo>
                  <a:cubicBezTo>
                    <a:pt x="155" y="212"/>
                    <a:pt x="156" y="211"/>
                    <a:pt x="157" y="211"/>
                  </a:cubicBezTo>
                  <a:cubicBezTo>
                    <a:pt x="161" y="211"/>
                    <a:pt x="165" y="211"/>
                    <a:pt x="166" y="216"/>
                  </a:cubicBezTo>
                  <a:cubicBezTo>
                    <a:pt x="167" y="220"/>
                    <a:pt x="164" y="222"/>
                    <a:pt x="160" y="223"/>
                  </a:cubicBezTo>
                  <a:cubicBezTo>
                    <a:pt x="158" y="224"/>
                    <a:pt x="157" y="225"/>
                    <a:pt x="158" y="227"/>
                  </a:cubicBezTo>
                  <a:cubicBezTo>
                    <a:pt x="160" y="231"/>
                    <a:pt x="160" y="234"/>
                    <a:pt x="156" y="236"/>
                  </a:cubicBezTo>
                  <a:cubicBezTo>
                    <a:pt x="152" y="239"/>
                    <a:pt x="150" y="236"/>
                    <a:pt x="147" y="233"/>
                  </a:cubicBezTo>
                  <a:cubicBezTo>
                    <a:pt x="141" y="222"/>
                    <a:pt x="132" y="214"/>
                    <a:pt x="121" y="208"/>
                  </a:cubicBezTo>
                  <a:cubicBezTo>
                    <a:pt x="120" y="208"/>
                    <a:pt x="120" y="207"/>
                    <a:pt x="119" y="207"/>
                  </a:cubicBezTo>
                  <a:cubicBezTo>
                    <a:pt x="118" y="210"/>
                    <a:pt x="119" y="212"/>
                    <a:pt x="120" y="214"/>
                  </a:cubicBezTo>
                  <a:cubicBezTo>
                    <a:pt x="124" y="226"/>
                    <a:pt x="128" y="239"/>
                    <a:pt x="131" y="252"/>
                  </a:cubicBezTo>
                  <a:cubicBezTo>
                    <a:pt x="132" y="258"/>
                    <a:pt x="136" y="262"/>
                    <a:pt x="140" y="267"/>
                  </a:cubicBezTo>
                  <a:cubicBezTo>
                    <a:pt x="142" y="270"/>
                    <a:pt x="144" y="272"/>
                    <a:pt x="145" y="274"/>
                  </a:cubicBezTo>
                  <a:cubicBezTo>
                    <a:pt x="147" y="277"/>
                    <a:pt x="147" y="280"/>
                    <a:pt x="145" y="282"/>
                  </a:cubicBezTo>
                  <a:cubicBezTo>
                    <a:pt x="143" y="285"/>
                    <a:pt x="140" y="284"/>
                    <a:pt x="137" y="282"/>
                  </a:cubicBezTo>
                  <a:cubicBezTo>
                    <a:pt x="137" y="282"/>
                    <a:pt x="136" y="281"/>
                    <a:pt x="135" y="281"/>
                  </a:cubicBezTo>
                  <a:cubicBezTo>
                    <a:pt x="133" y="282"/>
                    <a:pt x="134" y="285"/>
                    <a:pt x="133" y="286"/>
                  </a:cubicBezTo>
                  <a:cubicBezTo>
                    <a:pt x="132" y="288"/>
                    <a:pt x="131" y="290"/>
                    <a:pt x="128" y="290"/>
                  </a:cubicBezTo>
                  <a:cubicBezTo>
                    <a:pt x="125" y="290"/>
                    <a:pt x="124" y="289"/>
                    <a:pt x="123" y="287"/>
                  </a:cubicBezTo>
                  <a:cubicBezTo>
                    <a:pt x="122" y="284"/>
                    <a:pt x="121" y="282"/>
                    <a:pt x="121" y="279"/>
                  </a:cubicBezTo>
                  <a:cubicBezTo>
                    <a:pt x="122" y="263"/>
                    <a:pt x="118" y="247"/>
                    <a:pt x="113" y="231"/>
                  </a:cubicBezTo>
                  <a:cubicBezTo>
                    <a:pt x="108" y="217"/>
                    <a:pt x="103" y="203"/>
                    <a:pt x="100" y="188"/>
                  </a:cubicBezTo>
                  <a:cubicBezTo>
                    <a:pt x="99" y="179"/>
                    <a:pt x="98" y="170"/>
                    <a:pt x="100" y="161"/>
                  </a:cubicBezTo>
                  <a:cubicBezTo>
                    <a:pt x="85" y="171"/>
                    <a:pt x="77" y="191"/>
                    <a:pt x="82" y="208"/>
                  </a:cubicBezTo>
                  <a:cubicBezTo>
                    <a:pt x="84" y="214"/>
                    <a:pt x="87" y="219"/>
                    <a:pt x="89" y="224"/>
                  </a:cubicBezTo>
                  <a:cubicBezTo>
                    <a:pt x="98" y="242"/>
                    <a:pt x="108" y="260"/>
                    <a:pt x="114" y="280"/>
                  </a:cubicBezTo>
                  <a:cubicBezTo>
                    <a:pt x="114" y="282"/>
                    <a:pt x="115" y="283"/>
                    <a:pt x="115" y="285"/>
                  </a:cubicBezTo>
                  <a:cubicBezTo>
                    <a:pt x="116" y="288"/>
                    <a:pt x="115" y="290"/>
                    <a:pt x="113" y="292"/>
                  </a:cubicBezTo>
                  <a:cubicBezTo>
                    <a:pt x="110" y="293"/>
                    <a:pt x="108" y="293"/>
                    <a:pt x="106" y="291"/>
                  </a:cubicBezTo>
                  <a:cubicBezTo>
                    <a:pt x="105" y="291"/>
                    <a:pt x="105" y="290"/>
                    <a:pt x="103" y="290"/>
                  </a:cubicBezTo>
                  <a:cubicBezTo>
                    <a:pt x="101" y="293"/>
                    <a:pt x="98" y="297"/>
                    <a:pt x="93" y="294"/>
                  </a:cubicBezTo>
                  <a:cubicBezTo>
                    <a:pt x="89" y="291"/>
                    <a:pt x="91" y="286"/>
                    <a:pt x="93" y="283"/>
                  </a:cubicBezTo>
                  <a:cubicBezTo>
                    <a:pt x="101" y="273"/>
                    <a:pt x="95" y="264"/>
                    <a:pt x="90" y="254"/>
                  </a:cubicBezTo>
                  <a:cubicBezTo>
                    <a:pt x="89" y="257"/>
                    <a:pt x="89" y="260"/>
                    <a:pt x="88" y="262"/>
                  </a:cubicBezTo>
                  <a:cubicBezTo>
                    <a:pt x="87" y="265"/>
                    <a:pt x="84" y="266"/>
                    <a:pt x="80" y="266"/>
                  </a:cubicBezTo>
                  <a:cubicBezTo>
                    <a:pt x="77" y="265"/>
                    <a:pt x="76" y="262"/>
                    <a:pt x="77" y="259"/>
                  </a:cubicBezTo>
                  <a:cubicBezTo>
                    <a:pt x="78" y="253"/>
                    <a:pt x="79" y="248"/>
                    <a:pt x="79" y="242"/>
                  </a:cubicBezTo>
                  <a:cubicBezTo>
                    <a:pt x="80" y="236"/>
                    <a:pt x="79" y="230"/>
                    <a:pt x="76" y="224"/>
                  </a:cubicBezTo>
                  <a:cubicBezTo>
                    <a:pt x="73" y="220"/>
                    <a:pt x="72" y="216"/>
                    <a:pt x="70" y="210"/>
                  </a:cubicBezTo>
                  <a:cubicBezTo>
                    <a:pt x="65" y="221"/>
                    <a:pt x="61" y="231"/>
                    <a:pt x="58" y="241"/>
                  </a:cubicBezTo>
                  <a:cubicBezTo>
                    <a:pt x="57" y="245"/>
                    <a:pt x="59" y="250"/>
                    <a:pt x="61" y="253"/>
                  </a:cubicBezTo>
                  <a:cubicBezTo>
                    <a:pt x="65" y="260"/>
                    <a:pt x="69" y="266"/>
                    <a:pt x="71" y="273"/>
                  </a:cubicBezTo>
                  <a:cubicBezTo>
                    <a:pt x="73" y="283"/>
                    <a:pt x="75" y="291"/>
                    <a:pt x="82" y="298"/>
                  </a:cubicBezTo>
                  <a:cubicBezTo>
                    <a:pt x="84" y="301"/>
                    <a:pt x="85" y="304"/>
                    <a:pt x="82" y="307"/>
                  </a:cubicBezTo>
                  <a:cubicBezTo>
                    <a:pt x="79" y="310"/>
                    <a:pt x="75" y="308"/>
                    <a:pt x="73" y="306"/>
                  </a:cubicBezTo>
                  <a:cubicBezTo>
                    <a:pt x="71" y="304"/>
                    <a:pt x="70" y="302"/>
                    <a:pt x="66" y="305"/>
                  </a:cubicBezTo>
                  <a:cubicBezTo>
                    <a:pt x="62" y="308"/>
                    <a:pt x="58" y="305"/>
                    <a:pt x="58" y="300"/>
                  </a:cubicBezTo>
                  <a:cubicBezTo>
                    <a:pt x="58" y="299"/>
                    <a:pt x="58" y="298"/>
                    <a:pt x="58" y="297"/>
                  </a:cubicBezTo>
                  <a:cubicBezTo>
                    <a:pt x="65" y="284"/>
                    <a:pt x="58" y="273"/>
                    <a:pt x="51" y="260"/>
                  </a:cubicBezTo>
                  <a:cubicBezTo>
                    <a:pt x="47" y="273"/>
                    <a:pt x="44" y="283"/>
                    <a:pt x="41" y="295"/>
                  </a:cubicBezTo>
                  <a:cubicBezTo>
                    <a:pt x="41" y="298"/>
                    <a:pt x="43" y="300"/>
                    <a:pt x="44" y="303"/>
                  </a:cubicBezTo>
                  <a:cubicBezTo>
                    <a:pt x="46" y="307"/>
                    <a:pt x="48" y="310"/>
                    <a:pt x="49" y="314"/>
                  </a:cubicBezTo>
                  <a:cubicBezTo>
                    <a:pt x="49" y="317"/>
                    <a:pt x="49" y="320"/>
                    <a:pt x="46" y="322"/>
                  </a:cubicBezTo>
                  <a:cubicBezTo>
                    <a:pt x="43" y="323"/>
                    <a:pt x="40" y="322"/>
                    <a:pt x="38" y="319"/>
                  </a:cubicBezTo>
                  <a:cubicBezTo>
                    <a:pt x="38" y="323"/>
                    <a:pt x="36" y="325"/>
                    <a:pt x="31" y="325"/>
                  </a:cubicBezTo>
                  <a:cubicBezTo>
                    <a:pt x="27" y="324"/>
                    <a:pt x="27" y="321"/>
                    <a:pt x="26" y="317"/>
                  </a:cubicBezTo>
                  <a:cubicBezTo>
                    <a:pt x="26" y="305"/>
                    <a:pt x="29" y="293"/>
                    <a:pt x="32" y="280"/>
                  </a:cubicBezTo>
                  <a:cubicBezTo>
                    <a:pt x="36" y="267"/>
                    <a:pt x="40" y="253"/>
                    <a:pt x="46" y="238"/>
                  </a:cubicBezTo>
                  <a:cubicBezTo>
                    <a:pt x="42" y="240"/>
                    <a:pt x="39" y="243"/>
                    <a:pt x="37" y="244"/>
                  </a:cubicBezTo>
                  <a:cubicBezTo>
                    <a:pt x="34" y="247"/>
                    <a:pt x="31" y="247"/>
                    <a:pt x="28" y="244"/>
                  </a:cubicBezTo>
                  <a:cubicBezTo>
                    <a:pt x="26" y="241"/>
                    <a:pt x="27" y="239"/>
                    <a:pt x="29" y="236"/>
                  </a:cubicBezTo>
                  <a:cubicBezTo>
                    <a:pt x="34" y="230"/>
                    <a:pt x="40" y="226"/>
                    <a:pt x="47" y="222"/>
                  </a:cubicBezTo>
                  <a:cubicBezTo>
                    <a:pt x="52" y="220"/>
                    <a:pt x="54" y="217"/>
                    <a:pt x="56" y="212"/>
                  </a:cubicBezTo>
                  <a:cubicBezTo>
                    <a:pt x="62" y="199"/>
                    <a:pt x="68" y="186"/>
                    <a:pt x="75" y="173"/>
                  </a:cubicBezTo>
                  <a:cubicBezTo>
                    <a:pt x="80" y="163"/>
                    <a:pt x="87" y="155"/>
                    <a:pt x="96" y="147"/>
                  </a:cubicBezTo>
                  <a:cubicBezTo>
                    <a:pt x="92" y="148"/>
                    <a:pt x="92" y="148"/>
                    <a:pt x="88" y="151"/>
                  </a:cubicBezTo>
                  <a:cubicBezTo>
                    <a:pt x="78" y="159"/>
                    <a:pt x="68" y="166"/>
                    <a:pt x="56" y="171"/>
                  </a:cubicBezTo>
                  <a:cubicBezTo>
                    <a:pt x="54" y="172"/>
                    <a:pt x="52" y="173"/>
                    <a:pt x="50" y="174"/>
                  </a:cubicBezTo>
                  <a:cubicBezTo>
                    <a:pt x="47" y="174"/>
                    <a:pt x="45" y="174"/>
                    <a:pt x="43" y="171"/>
                  </a:cubicBezTo>
                  <a:cubicBezTo>
                    <a:pt x="41" y="169"/>
                    <a:pt x="41" y="166"/>
                    <a:pt x="44" y="164"/>
                  </a:cubicBezTo>
                  <a:cubicBezTo>
                    <a:pt x="45" y="162"/>
                    <a:pt x="45" y="161"/>
                    <a:pt x="44" y="159"/>
                  </a:cubicBezTo>
                  <a:cubicBezTo>
                    <a:pt x="43" y="153"/>
                    <a:pt x="46" y="150"/>
                    <a:pt x="52" y="152"/>
                  </a:cubicBezTo>
                  <a:cubicBezTo>
                    <a:pt x="63" y="155"/>
                    <a:pt x="64" y="155"/>
                    <a:pt x="74" y="146"/>
                  </a:cubicBezTo>
                  <a:cubicBezTo>
                    <a:pt x="69" y="145"/>
                    <a:pt x="66" y="145"/>
                    <a:pt x="62" y="146"/>
                  </a:cubicBezTo>
                  <a:cubicBezTo>
                    <a:pt x="54" y="148"/>
                    <a:pt x="51" y="146"/>
                    <a:pt x="52" y="138"/>
                  </a:cubicBezTo>
                  <a:cubicBezTo>
                    <a:pt x="52" y="137"/>
                    <a:pt x="52" y="136"/>
                    <a:pt x="52" y="135"/>
                  </a:cubicBezTo>
                  <a:cubicBezTo>
                    <a:pt x="52" y="127"/>
                    <a:pt x="55" y="125"/>
                    <a:pt x="62" y="127"/>
                  </a:cubicBezTo>
                  <a:cubicBezTo>
                    <a:pt x="66" y="127"/>
                    <a:pt x="69" y="129"/>
                    <a:pt x="72" y="131"/>
                  </a:cubicBezTo>
                  <a:cubicBezTo>
                    <a:pt x="77" y="134"/>
                    <a:pt x="83" y="135"/>
                    <a:pt x="89" y="135"/>
                  </a:cubicBezTo>
                  <a:cubicBezTo>
                    <a:pt x="88" y="131"/>
                    <a:pt x="86" y="131"/>
                    <a:pt x="84" y="130"/>
                  </a:cubicBezTo>
                  <a:cubicBezTo>
                    <a:pt x="80" y="129"/>
                    <a:pt x="76" y="128"/>
                    <a:pt x="72" y="128"/>
                  </a:cubicBezTo>
                  <a:cubicBezTo>
                    <a:pt x="69" y="128"/>
                    <a:pt x="67" y="127"/>
                    <a:pt x="66" y="124"/>
                  </a:cubicBezTo>
                  <a:cubicBezTo>
                    <a:pt x="66" y="122"/>
                    <a:pt x="66" y="119"/>
                    <a:pt x="68" y="118"/>
                  </a:cubicBezTo>
                  <a:cubicBezTo>
                    <a:pt x="70" y="116"/>
                    <a:pt x="72" y="114"/>
                    <a:pt x="73" y="112"/>
                  </a:cubicBezTo>
                  <a:cubicBezTo>
                    <a:pt x="74" y="107"/>
                    <a:pt x="80" y="106"/>
                    <a:pt x="82" y="110"/>
                  </a:cubicBezTo>
                  <a:cubicBezTo>
                    <a:pt x="85" y="117"/>
                    <a:pt x="90" y="120"/>
                    <a:pt x="96" y="123"/>
                  </a:cubicBezTo>
                  <a:cubicBezTo>
                    <a:pt x="98" y="124"/>
                    <a:pt x="100" y="126"/>
                    <a:pt x="102" y="129"/>
                  </a:cubicBezTo>
                  <a:cubicBezTo>
                    <a:pt x="105" y="133"/>
                    <a:pt x="109" y="133"/>
                    <a:pt x="113" y="130"/>
                  </a:cubicBezTo>
                  <a:cubicBezTo>
                    <a:pt x="121" y="123"/>
                    <a:pt x="129" y="117"/>
                    <a:pt x="137" y="110"/>
                  </a:cubicBezTo>
                  <a:cubicBezTo>
                    <a:pt x="139" y="109"/>
                    <a:pt x="140" y="108"/>
                    <a:pt x="139" y="106"/>
                  </a:cubicBezTo>
                  <a:cubicBezTo>
                    <a:pt x="137" y="103"/>
                    <a:pt x="135" y="100"/>
                    <a:pt x="132" y="101"/>
                  </a:cubicBezTo>
                  <a:cubicBezTo>
                    <a:pt x="124" y="103"/>
                    <a:pt x="115" y="101"/>
                    <a:pt x="109" y="108"/>
                  </a:cubicBezTo>
                  <a:cubicBezTo>
                    <a:pt x="107" y="110"/>
                    <a:pt x="105" y="111"/>
                    <a:pt x="102" y="109"/>
                  </a:cubicBezTo>
                  <a:cubicBezTo>
                    <a:pt x="100" y="107"/>
                    <a:pt x="99" y="105"/>
                    <a:pt x="100" y="102"/>
                  </a:cubicBezTo>
                  <a:cubicBezTo>
                    <a:pt x="100" y="100"/>
                    <a:pt x="101" y="98"/>
                    <a:pt x="101" y="95"/>
                  </a:cubicBezTo>
                  <a:cubicBezTo>
                    <a:pt x="100" y="92"/>
                    <a:pt x="98" y="89"/>
                    <a:pt x="102" y="87"/>
                  </a:cubicBezTo>
                  <a:cubicBezTo>
                    <a:pt x="105" y="85"/>
                    <a:pt x="108" y="86"/>
                    <a:pt x="111" y="88"/>
                  </a:cubicBezTo>
                  <a:cubicBezTo>
                    <a:pt x="115" y="92"/>
                    <a:pt x="120" y="91"/>
                    <a:pt x="126" y="89"/>
                  </a:cubicBezTo>
                  <a:cubicBezTo>
                    <a:pt x="114" y="87"/>
                    <a:pt x="104" y="86"/>
                    <a:pt x="93" y="86"/>
                  </a:cubicBezTo>
                  <a:cubicBezTo>
                    <a:pt x="87" y="82"/>
                    <a:pt x="87" y="79"/>
                    <a:pt x="92" y="74"/>
                  </a:cubicBezTo>
                  <a:cubicBezTo>
                    <a:pt x="92" y="73"/>
                    <a:pt x="93" y="72"/>
                    <a:pt x="94" y="71"/>
                  </a:cubicBezTo>
                  <a:cubicBezTo>
                    <a:pt x="98" y="66"/>
                    <a:pt x="100" y="66"/>
                    <a:pt x="106" y="69"/>
                  </a:cubicBezTo>
                  <a:cubicBezTo>
                    <a:pt x="110" y="72"/>
                    <a:pt x="114" y="74"/>
                    <a:pt x="120" y="76"/>
                  </a:cubicBezTo>
                  <a:cubicBezTo>
                    <a:pt x="117" y="69"/>
                    <a:pt x="114" y="63"/>
                    <a:pt x="109" y="58"/>
                  </a:cubicBezTo>
                  <a:cubicBezTo>
                    <a:pt x="107" y="57"/>
                    <a:pt x="105" y="55"/>
                    <a:pt x="104" y="52"/>
                  </a:cubicBezTo>
                  <a:cubicBezTo>
                    <a:pt x="102" y="48"/>
                    <a:pt x="104" y="44"/>
                    <a:pt x="109" y="44"/>
                  </a:cubicBezTo>
                  <a:cubicBezTo>
                    <a:pt x="111" y="44"/>
                    <a:pt x="114" y="44"/>
                    <a:pt x="115" y="42"/>
                  </a:cubicBezTo>
                  <a:cubicBezTo>
                    <a:pt x="117" y="40"/>
                    <a:pt x="119" y="39"/>
                    <a:pt x="121" y="40"/>
                  </a:cubicBezTo>
                  <a:cubicBezTo>
                    <a:pt x="124" y="41"/>
                    <a:pt x="125" y="43"/>
                    <a:pt x="125" y="46"/>
                  </a:cubicBezTo>
                  <a:cubicBezTo>
                    <a:pt x="126" y="47"/>
                    <a:pt x="125" y="49"/>
                    <a:pt x="125" y="50"/>
                  </a:cubicBezTo>
                  <a:cubicBezTo>
                    <a:pt x="124" y="55"/>
                    <a:pt x="125" y="60"/>
                    <a:pt x="128" y="65"/>
                  </a:cubicBezTo>
                  <a:cubicBezTo>
                    <a:pt x="129" y="60"/>
                    <a:pt x="129" y="56"/>
                    <a:pt x="127" y="52"/>
                  </a:cubicBezTo>
                  <a:cubicBezTo>
                    <a:pt x="126" y="50"/>
                    <a:pt x="125" y="47"/>
                    <a:pt x="127" y="45"/>
                  </a:cubicBezTo>
                  <a:cubicBezTo>
                    <a:pt x="129" y="42"/>
                    <a:pt x="132" y="42"/>
                    <a:pt x="134" y="44"/>
                  </a:cubicBezTo>
                  <a:cubicBezTo>
                    <a:pt x="136" y="45"/>
                    <a:pt x="138" y="44"/>
                    <a:pt x="140" y="44"/>
                  </a:cubicBezTo>
                  <a:cubicBezTo>
                    <a:pt x="145" y="43"/>
                    <a:pt x="148" y="47"/>
                    <a:pt x="146" y="52"/>
                  </a:cubicBezTo>
                  <a:cubicBezTo>
                    <a:pt x="141" y="60"/>
                    <a:pt x="142" y="70"/>
                    <a:pt x="139" y="79"/>
                  </a:cubicBezTo>
                  <a:cubicBezTo>
                    <a:pt x="138" y="83"/>
                    <a:pt x="145" y="96"/>
                    <a:pt x="149" y="98"/>
                  </a:cubicBezTo>
                  <a:cubicBezTo>
                    <a:pt x="149" y="98"/>
                    <a:pt x="150" y="98"/>
                    <a:pt x="151" y="98"/>
                  </a:cubicBezTo>
                  <a:cubicBezTo>
                    <a:pt x="156" y="98"/>
                    <a:pt x="163" y="90"/>
                    <a:pt x="162" y="85"/>
                  </a:cubicBezTo>
                  <a:cubicBezTo>
                    <a:pt x="161" y="73"/>
                    <a:pt x="159" y="61"/>
                    <a:pt x="156" y="50"/>
                  </a:cubicBezTo>
                  <a:cubicBezTo>
                    <a:pt x="154" y="43"/>
                    <a:pt x="150" y="38"/>
                    <a:pt x="145" y="33"/>
                  </a:cubicBezTo>
                  <a:cubicBezTo>
                    <a:pt x="138" y="26"/>
                    <a:pt x="130" y="24"/>
                    <a:pt x="121" y="28"/>
                  </a:cubicBezTo>
                  <a:cubicBezTo>
                    <a:pt x="109" y="32"/>
                    <a:pt x="99" y="40"/>
                    <a:pt x="90" y="50"/>
                  </a:cubicBezTo>
                  <a:cubicBezTo>
                    <a:pt x="52" y="96"/>
                    <a:pt x="25" y="148"/>
                    <a:pt x="16" y="209"/>
                  </a:cubicBezTo>
                  <a:cubicBezTo>
                    <a:pt x="11" y="241"/>
                    <a:pt x="11" y="273"/>
                    <a:pt x="16" y="305"/>
                  </a:cubicBezTo>
                  <a:cubicBezTo>
                    <a:pt x="17" y="307"/>
                    <a:pt x="18" y="310"/>
                    <a:pt x="16" y="312"/>
                  </a:cubicBezTo>
                  <a:cubicBezTo>
                    <a:pt x="12" y="314"/>
                    <a:pt x="12" y="311"/>
                    <a:pt x="11" y="308"/>
                  </a:cubicBezTo>
                  <a:cubicBezTo>
                    <a:pt x="10" y="306"/>
                    <a:pt x="9" y="304"/>
                    <a:pt x="10" y="302"/>
                  </a:cubicBezTo>
                  <a:cubicBezTo>
                    <a:pt x="10" y="300"/>
                    <a:pt x="10" y="298"/>
                    <a:pt x="9" y="295"/>
                  </a:cubicBezTo>
                  <a:cubicBezTo>
                    <a:pt x="9" y="301"/>
                    <a:pt x="10" y="306"/>
                    <a:pt x="10" y="310"/>
                  </a:cubicBezTo>
                  <a:cubicBezTo>
                    <a:pt x="10" y="312"/>
                    <a:pt x="10" y="315"/>
                    <a:pt x="8" y="3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 name="Freeform 11"/>
            <p:cNvSpPr/>
            <p:nvPr/>
          </p:nvSpPr>
          <p:spPr bwMode="auto">
            <a:xfrm>
              <a:off x="1466850" y="2755900"/>
              <a:ext cx="495300" cy="490537"/>
            </a:xfrm>
            <a:custGeom>
              <a:avLst/>
              <a:gdLst>
                <a:gd name="T0" fmla="*/ 183 w 191"/>
                <a:gd name="T1" fmla="*/ 13 h 189"/>
                <a:gd name="T2" fmla="*/ 190 w 191"/>
                <a:gd name="T3" fmla="*/ 101 h 189"/>
                <a:gd name="T4" fmla="*/ 180 w 191"/>
                <a:gd name="T5" fmla="*/ 157 h 189"/>
                <a:gd name="T6" fmla="*/ 142 w 191"/>
                <a:gd name="T7" fmla="*/ 188 h 189"/>
                <a:gd name="T8" fmla="*/ 124 w 191"/>
                <a:gd name="T9" fmla="*/ 182 h 189"/>
                <a:gd name="T10" fmla="*/ 41 w 191"/>
                <a:gd name="T11" fmla="*/ 125 h 189"/>
                <a:gd name="T12" fmla="*/ 0 w 191"/>
                <a:gd name="T13" fmla="*/ 51 h 189"/>
                <a:gd name="T14" fmla="*/ 4 w 191"/>
                <a:gd name="T15" fmla="*/ 15 h 189"/>
                <a:gd name="T16" fmla="*/ 6 w 191"/>
                <a:gd name="T17" fmla="*/ 1 h 189"/>
                <a:gd name="T18" fmla="*/ 15 w 191"/>
                <a:gd name="T19" fmla="*/ 10 h 189"/>
                <a:gd name="T20" fmla="*/ 11 w 191"/>
                <a:gd name="T21" fmla="*/ 42 h 189"/>
                <a:gd name="T22" fmla="*/ 16 w 191"/>
                <a:gd name="T23" fmla="*/ 77 h 189"/>
                <a:gd name="T24" fmla="*/ 46 w 191"/>
                <a:gd name="T25" fmla="*/ 115 h 189"/>
                <a:gd name="T26" fmla="*/ 127 w 191"/>
                <a:gd name="T27" fmla="*/ 172 h 189"/>
                <a:gd name="T28" fmla="*/ 168 w 191"/>
                <a:gd name="T29" fmla="*/ 159 h 189"/>
                <a:gd name="T30" fmla="*/ 174 w 191"/>
                <a:gd name="T31" fmla="*/ 138 h 189"/>
                <a:gd name="T32" fmla="*/ 180 w 191"/>
                <a:gd name="T33" fmla="*/ 70 h 189"/>
                <a:gd name="T34" fmla="*/ 172 w 191"/>
                <a:gd name="T35" fmla="*/ 13 h 189"/>
                <a:gd name="T36" fmla="*/ 171 w 191"/>
                <a:gd name="T37" fmla="*/ 7 h 189"/>
                <a:gd name="T38" fmla="*/ 175 w 191"/>
                <a:gd name="T39" fmla="*/ 3 h 189"/>
                <a:gd name="T40" fmla="*/ 182 w 191"/>
                <a:gd name="T41" fmla="*/ 8 h 189"/>
                <a:gd name="T42" fmla="*/ 183 w 191"/>
                <a:gd name="T43" fmla="*/ 1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89">
                  <a:moveTo>
                    <a:pt x="183" y="13"/>
                  </a:moveTo>
                  <a:cubicBezTo>
                    <a:pt x="190" y="42"/>
                    <a:pt x="191" y="71"/>
                    <a:pt x="190" y="101"/>
                  </a:cubicBezTo>
                  <a:cubicBezTo>
                    <a:pt x="188" y="120"/>
                    <a:pt x="185" y="139"/>
                    <a:pt x="180" y="157"/>
                  </a:cubicBezTo>
                  <a:cubicBezTo>
                    <a:pt x="175" y="176"/>
                    <a:pt x="159" y="189"/>
                    <a:pt x="142" y="188"/>
                  </a:cubicBezTo>
                  <a:cubicBezTo>
                    <a:pt x="135" y="188"/>
                    <a:pt x="129" y="186"/>
                    <a:pt x="124" y="182"/>
                  </a:cubicBezTo>
                  <a:cubicBezTo>
                    <a:pt x="96" y="163"/>
                    <a:pt x="68" y="145"/>
                    <a:pt x="41" y="125"/>
                  </a:cubicBezTo>
                  <a:cubicBezTo>
                    <a:pt x="16" y="107"/>
                    <a:pt x="1" y="82"/>
                    <a:pt x="0" y="51"/>
                  </a:cubicBezTo>
                  <a:cubicBezTo>
                    <a:pt x="0" y="39"/>
                    <a:pt x="3" y="27"/>
                    <a:pt x="4" y="15"/>
                  </a:cubicBezTo>
                  <a:cubicBezTo>
                    <a:pt x="5" y="10"/>
                    <a:pt x="4" y="5"/>
                    <a:pt x="6" y="1"/>
                  </a:cubicBezTo>
                  <a:cubicBezTo>
                    <a:pt x="13" y="0"/>
                    <a:pt x="15" y="3"/>
                    <a:pt x="15" y="10"/>
                  </a:cubicBezTo>
                  <a:cubicBezTo>
                    <a:pt x="14" y="21"/>
                    <a:pt x="13" y="32"/>
                    <a:pt x="11" y="42"/>
                  </a:cubicBezTo>
                  <a:cubicBezTo>
                    <a:pt x="9" y="54"/>
                    <a:pt x="12" y="66"/>
                    <a:pt x="16" y="77"/>
                  </a:cubicBezTo>
                  <a:cubicBezTo>
                    <a:pt x="23" y="92"/>
                    <a:pt x="33" y="105"/>
                    <a:pt x="46" y="115"/>
                  </a:cubicBezTo>
                  <a:cubicBezTo>
                    <a:pt x="73" y="135"/>
                    <a:pt x="100" y="153"/>
                    <a:pt x="127" y="172"/>
                  </a:cubicBezTo>
                  <a:cubicBezTo>
                    <a:pt x="143" y="183"/>
                    <a:pt x="161" y="177"/>
                    <a:pt x="168" y="159"/>
                  </a:cubicBezTo>
                  <a:cubicBezTo>
                    <a:pt x="171" y="152"/>
                    <a:pt x="172" y="145"/>
                    <a:pt x="174" y="138"/>
                  </a:cubicBezTo>
                  <a:cubicBezTo>
                    <a:pt x="179" y="116"/>
                    <a:pt x="181" y="93"/>
                    <a:pt x="180" y="70"/>
                  </a:cubicBezTo>
                  <a:cubicBezTo>
                    <a:pt x="179" y="51"/>
                    <a:pt x="178" y="32"/>
                    <a:pt x="172" y="13"/>
                  </a:cubicBezTo>
                  <a:cubicBezTo>
                    <a:pt x="172" y="11"/>
                    <a:pt x="171" y="9"/>
                    <a:pt x="171" y="7"/>
                  </a:cubicBezTo>
                  <a:cubicBezTo>
                    <a:pt x="172" y="5"/>
                    <a:pt x="172" y="2"/>
                    <a:pt x="175" y="3"/>
                  </a:cubicBezTo>
                  <a:cubicBezTo>
                    <a:pt x="178" y="4"/>
                    <a:pt x="181" y="4"/>
                    <a:pt x="182" y="8"/>
                  </a:cubicBezTo>
                  <a:cubicBezTo>
                    <a:pt x="182" y="10"/>
                    <a:pt x="181" y="12"/>
                    <a:pt x="18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 name="Freeform 12"/>
            <p:cNvSpPr/>
            <p:nvPr/>
          </p:nvSpPr>
          <p:spPr bwMode="auto">
            <a:xfrm>
              <a:off x="954088" y="2676525"/>
              <a:ext cx="485775" cy="593725"/>
            </a:xfrm>
            <a:custGeom>
              <a:avLst/>
              <a:gdLst>
                <a:gd name="T0" fmla="*/ 170 w 187"/>
                <a:gd name="T1" fmla="*/ 22 h 228"/>
                <a:gd name="T2" fmla="*/ 169 w 187"/>
                <a:gd name="T3" fmla="*/ 6 h 228"/>
                <a:gd name="T4" fmla="*/ 170 w 187"/>
                <a:gd name="T5" fmla="*/ 1 h 228"/>
                <a:gd name="T6" fmla="*/ 174 w 187"/>
                <a:gd name="T7" fmla="*/ 5 h 228"/>
                <a:gd name="T8" fmla="*/ 176 w 187"/>
                <a:gd name="T9" fmla="*/ 11 h 228"/>
                <a:gd name="T10" fmla="*/ 186 w 187"/>
                <a:gd name="T11" fmla="*/ 80 h 228"/>
                <a:gd name="T12" fmla="*/ 160 w 187"/>
                <a:gd name="T13" fmla="*/ 141 h 228"/>
                <a:gd name="T14" fmla="*/ 114 w 187"/>
                <a:gd name="T15" fmla="*/ 176 h 228"/>
                <a:gd name="T16" fmla="*/ 66 w 187"/>
                <a:gd name="T17" fmla="*/ 210 h 228"/>
                <a:gd name="T18" fmla="*/ 8 w 187"/>
                <a:gd name="T19" fmla="*/ 193 h 228"/>
                <a:gd name="T20" fmla="*/ 2 w 187"/>
                <a:gd name="T21" fmla="*/ 171 h 228"/>
                <a:gd name="T22" fmla="*/ 0 w 187"/>
                <a:gd name="T23" fmla="*/ 152 h 228"/>
                <a:gd name="T24" fmla="*/ 1 w 187"/>
                <a:gd name="T25" fmla="*/ 149 h 228"/>
                <a:gd name="T26" fmla="*/ 4 w 187"/>
                <a:gd name="T27" fmla="*/ 149 h 228"/>
                <a:gd name="T28" fmla="*/ 5 w 187"/>
                <a:gd name="T29" fmla="*/ 152 h 228"/>
                <a:gd name="T30" fmla="*/ 5 w 187"/>
                <a:gd name="T31" fmla="*/ 163 h 228"/>
                <a:gd name="T32" fmla="*/ 10 w 187"/>
                <a:gd name="T33" fmla="*/ 168 h 228"/>
                <a:gd name="T34" fmla="*/ 16 w 187"/>
                <a:gd name="T35" fmla="*/ 185 h 228"/>
                <a:gd name="T36" fmla="*/ 27 w 187"/>
                <a:gd name="T37" fmla="*/ 202 h 228"/>
                <a:gd name="T38" fmla="*/ 55 w 187"/>
                <a:gd name="T39" fmla="*/ 204 h 228"/>
                <a:gd name="T40" fmla="*/ 142 w 187"/>
                <a:gd name="T41" fmla="*/ 143 h 228"/>
                <a:gd name="T42" fmla="*/ 175 w 187"/>
                <a:gd name="T43" fmla="*/ 82 h 228"/>
                <a:gd name="T44" fmla="*/ 172 w 187"/>
                <a:gd name="T45" fmla="*/ 52 h 228"/>
                <a:gd name="T46" fmla="*/ 169 w 187"/>
                <a:gd name="T47" fmla="*/ 29 h 228"/>
                <a:gd name="T48" fmla="*/ 170 w 187"/>
                <a:gd name="T49" fmla="*/ 2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228">
                  <a:moveTo>
                    <a:pt x="170" y="22"/>
                  </a:moveTo>
                  <a:cubicBezTo>
                    <a:pt x="171" y="17"/>
                    <a:pt x="169" y="11"/>
                    <a:pt x="169" y="6"/>
                  </a:cubicBezTo>
                  <a:cubicBezTo>
                    <a:pt x="169" y="4"/>
                    <a:pt x="168" y="1"/>
                    <a:pt x="170" y="1"/>
                  </a:cubicBezTo>
                  <a:cubicBezTo>
                    <a:pt x="173" y="0"/>
                    <a:pt x="173" y="3"/>
                    <a:pt x="174" y="5"/>
                  </a:cubicBezTo>
                  <a:cubicBezTo>
                    <a:pt x="176" y="6"/>
                    <a:pt x="174" y="9"/>
                    <a:pt x="176" y="11"/>
                  </a:cubicBezTo>
                  <a:cubicBezTo>
                    <a:pt x="180" y="34"/>
                    <a:pt x="184" y="57"/>
                    <a:pt x="186" y="80"/>
                  </a:cubicBezTo>
                  <a:cubicBezTo>
                    <a:pt x="187" y="103"/>
                    <a:pt x="176" y="124"/>
                    <a:pt x="160" y="141"/>
                  </a:cubicBezTo>
                  <a:cubicBezTo>
                    <a:pt x="147" y="156"/>
                    <a:pt x="130" y="165"/>
                    <a:pt x="114" y="176"/>
                  </a:cubicBezTo>
                  <a:cubicBezTo>
                    <a:pt x="98" y="187"/>
                    <a:pt x="82" y="198"/>
                    <a:pt x="66" y="210"/>
                  </a:cubicBezTo>
                  <a:cubicBezTo>
                    <a:pt x="41" y="228"/>
                    <a:pt x="16" y="214"/>
                    <a:pt x="8" y="193"/>
                  </a:cubicBezTo>
                  <a:cubicBezTo>
                    <a:pt x="5" y="186"/>
                    <a:pt x="3" y="179"/>
                    <a:pt x="2" y="171"/>
                  </a:cubicBezTo>
                  <a:cubicBezTo>
                    <a:pt x="3" y="165"/>
                    <a:pt x="3" y="158"/>
                    <a:pt x="0" y="152"/>
                  </a:cubicBezTo>
                  <a:cubicBezTo>
                    <a:pt x="0" y="151"/>
                    <a:pt x="0" y="150"/>
                    <a:pt x="1" y="149"/>
                  </a:cubicBezTo>
                  <a:cubicBezTo>
                    <a:pt x="2" y="148"/>
                    <a:pt x="3" y="148"/>
                    <a:pt x="4" y="149"/>
                  </a:cubicBezTo>
                  <a:cubicBezTo>
                    <a:pt x="5" y="150"/>
                    <a:pt x="6" y="151"/>
                    <a:pt x="5" y="152"/>
                  </a:cubicBezTo>
                  <a:cubicBezTo>
                    <a:pt x="4" y="156"/>
                    <a:pt x="5" y="159"/>
                    <a:pt x="5" y="163"/>
                  </a:cubicBezTo>
                  <a:cubicBezTo>
                    <a:pt x="6" y="165"/>
                    <a:pt x="7" y="167"/>
                    <a:pt x="10" y="168"/>
                  </a:cubicBezTo>
                  <a:cubicBezTo>
                    <a:pt x="13" y="173"/>
                    <a:pt x="14" y="179"/>
                    <a:pt x="16" y="185"/>
                  </a:cubicBezTo>
                  <a:cubicBezTo>
                    <a:pt x="18" y="192"/>
                    <a:pt x="22" y="197"/>
                    <a:pt x="27" y="202"/>
                  </a:cubicBezTo>
                  <a:cubicBezTo>
                    <a:pt x="36" y="209"/>
                    <a:pt x="46" y="210"/>
                    <a:pt x="55" y="204"/>
                  </a:cubicBezTo>
                  <a:cubicBezTo>
                    <a:pt x="85" y="184"/>
                    <a:pt x="114" y="165"/>
                    <a:pt x="142" y="143"/>
                  </a:cubicBezTo>
                  <a:cubicBezTo>
                    <a:pt x="162" y="128"/>
                    <a:pt x="174" y="108"/>
                    <a:pt x="175" y="82"/>
                  </a:cubicBezTo>
                  <a:cubicBezTo>
                    <a:pt x="176" y="72"/>
                    <a:pt x="173" y="62"/>
                    <a:pt x="172" y="52"/>
                  </a:cubicBezTo>
                  <a:cubicBezTo>
                    <a:pt x="171" y="44"/>
                    <a:pt x="170" y="36"/>
                    <a:pt x="169" y="29"/>
                  </a:cubicBezTo>
                  <a:cubicBezTo>
                    <a:pt x="168" y="26"/>
                    <a:pt x="168" y="24"/>
                    <a:pt x="17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 name="Freeform 13"/>
            <p:cNvSpPr/>
            <p:nvPr/>
          </p:nvSpPr>
          <p:spPr bwMode="auto">
            <a:xfrm>
              <a:off x="1887538" y="2679700"/>
              <a:ext cx="53975" cy="109537"/>
            </a:xfrm>
            <a:custGeom>
              <a:avLst/>
              <a:gdLst>
                <a:gd name="T0" fmla="*/ 21 w 21"/>
                <a:gd name="T1" fmla="*/ 42 h 42"/>
                <a:gd name="T2" fmla="*/ 13 w 21"/>
                <a:gd name="T3" fmla="*/ 33 h 42"/>
                <a:gd name="T4" fmla="*/ 11 w 21"/>
                <a:gd name="T5" fmla="*/ 36 h 42"/>
                <a:gd name="T6" fmla="*/ 8 w 21"/>
                <a:gd name="T7" fmla="*/ 32 h 42"/>
                <a:gd name="T8" fmla="*/ 1 w 21"/>
                <a:gd name="T9" fmla="*/ 9 h 42"/>
                <a:gd name="T10" fmla="*/ 1 w 21"/>
                <a:gd name="T11" fmla="*/ 5 h 42"/>
                <a:gd name="T12" fmla="*/ 8 w 21"/>
                <a:gd name="T13" fmla="*/ 0 h 42"/>
                <a:gd name="T14" fmla="*/ 21 w 21"/>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1" y="42"/>
                  </a:moveTo>
                  <a:cubicBezTo>
                    <a:pt x="19" y="38"/>
                    <a:pt x="18" y="34"/>
                    <a:pt x="13" y="33"/>
                  </a:cubicBezTo>
                  <a:cubicBezTo>
                    <a:pt x="9" y="33"/>
                    <a:pt x="12" y="35"/>
                    <a:pt x="11" y="36"/>
                  </a:cubicBezTo>
                  <a:cubicBezTo>
                    <a:pt x="8" y="36"/>
                    <a:pt x="8" y="34"/>
                    <a:pt x="8" y="32"/>
                  </a:cubicBezTo>
                  <a:cubicBezTo>
                    <a:pt x="6" y="24"/>
                    <a:pt x="4" y="17"/>
                    <a:pt x="1" y="9"/>
                  </a:cubicBezTo>
                  <a:cubicBezTo>
                    <a:pt x="0" y="8"/>
                    <a:pt x="0" y="6"/>
                    <a:pt x="1" y="5"/>
                  </a:cubicBezTo>
                  <a:cubicBezTo>
                    <a:pt x="5" y="8"/>
                    <a:pt x="7" y="6"/>
                    <a:pt x="8" y="0"/>
                  </a:cubicBezTo>
                  <a:cubicBezTo>
                    <a:pt x="14" y="13"/>
                    <a:pt x="19" y="27"/>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 name="Freeform 14"/>
            <p:cNvSpPr/>
            <p:nvPr/>
          </p:nvSpPr>
          <p:spPr bwMode="auto">
            <a:xfrm>
              <a:off x="1487488" y="2638425"/>
              <a:ext cx="41275" cy="93662"/>
            </a:xfrm>
            <a:custGeom>
              <a:avLst/>
              <a:gdLst>
                <a:gd name="T0" fmla="*/ 4 w 16"/>
                <a:gd name="T1" fmla="*/ 2 h 36"/>
                <a:gd name="T2" fmla="*/ 13 w 16"/>
                <a:gd name="T3" fmla="*/ 0 h 36"/>
                <a:gd name="T4" fmla="*/ 14 w 16"/>
                <a:gd name="T5" fmla="*/ 11 h 36"/>
                <a:gd name="T6" fmla="*/ 10 w 16"/>
                <a:gd name="T7" fmla="*/ 27 h 36"/>
                <a:gd name="T8" fmla="*/ 4 w 16"/>
                <a:gd name="T9" fmla="*/ 25 h 36"/>
                <a:gd name="T10" fmla="*/ 0 w 16"/>
                <a:gd name="T11" fmla="*/ 36 h 36"/>
                <a:gd name="T12" fmla="*/ 4 w 16"/>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16" h="36">
                  <a:moveTo>
                    <a:pt x="4" y="2"/>
                  </a:moveTo>
                  <a:cubicBezTo>
                    <a:pt x="8" y="3"/>
                    <a:pt x="10" y="1"/>
                    <a:pt x="13" y="0"/>
                  </a:cubicBezTo>
                  <a:cubicBezTo>
                    <a:pt x="16" y="4"/>
                    <a:pt x="14" y="7"/>
                    <a:pt x="14" y="11"/>
                  </a:cubicBezTo>
                  <a:cubicBezTo>
                    <a:pt x="13" y="16"/>
                    <a:pt x="14" y="22"/>
                    <a:pt x="10" y="27"/>
                  </a:cubicBezTo>
                  <a:cubicBezTo>
                    <a:pt x="7" y="28"/>
                    <a:pt x="6" y="27"/>
                    <a:pt x="4" y="25"/>
                  </a:cubicBezTo>
                  <a:cubicBezTo>
                    <a:pt x="2" y="28"/>
                    <a:pt x="4" y="33"/>
                    <a:pt x="0" y="36"/>
                  </a:cubicBezTo>
                  <a:cubicBezTo>
                    <a:pt x="0" y="24"/>
                    <a:pt x="3" y="1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 name="Freeform 15"/>
            <p:cNvSpPr/>
            <p:nvPr/>
          </p:nvSpPr>
          <p:spPr bwMode="auto">
            <a:xfrm>
              <a:off x="1484313" y="2698750"/>
              <a:ext cx="31750" cy="46037"/>
            </a:xfrm>
            <a:custGeom>
              <a:avLst/>
              <a:gdLst>
                <a:gd name="T0" fmla="*/ 1 w 12"/>
                <a:gd name="T1" fmla="*/ 13 h 18"/>
                <a:gd name="T2" fmla="*/ 3 w 12"/>
                <a:gd name="T3" fmla="*/ 0 h 18"/>
                <a:gd name="T4" fmla="*/ 11 w 12"/>
                <a:gd name="T5" fmla="*/ 4 h 18"/>
                <a:gd name="T6" fmla="*/ 10 w 12"/>
                <a:gd name="T7" fmla="*/ 15 h 18"/>
                <a:gd name="T8" fmla="*/ 1 w 12"/>
                <a:gd name="T9" fmla="*/ 18 h 18"/>
                <a:gd name="T10" fmla="*/ 0 w 12"/>
                <a:gd name="T11" fmla="*/ 15 h 18"/>
                <a:gd name="T12" fmla="*/ 1 w 12"/>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1" y="13"/>
                  </a:moveTo>
                  <a:cubicBezTo>
                    <a:pt x="3" y="9"/>
                    <a:pt x="3" y="5"/>
                    <a:pt x="3" y="0"/>
                  </a:cubicBezTo>
                  <a:cubicBezTo>
                    <a:pt x="6" y="0"/>
                    <a:pt x="8" y="3"/>
                    <a:pt x="11" y="4"/>
                  </a:cubicBezTo>
                  <a:cubicBezTo>
                    <a:pt x="12" y="8"/>
                    <a:pt x="11" y="11"/>
                    <a:pt x="10" y="15"/>
                  </a:cubicBezTo>
                  <a:cubicBezTo>
                    <a:pt x="8" y="18"/>
                    <a:pt x="5" y="18"/>
                    <a:pt x="1" y="18"/>
                  </a:cubicBezTo>
                  <a:cubicBezTo>
                    <a:pt x="0" y="18"/>
                    <a:pt x="0" y="16"/>
                    <a:pt x="0" y="15"/>
                  </a:cubicBezTo>
                  <a:cubicBezTo>
                    <a:pt x="1" y="14"/>
                    <a:pt x="1" y="14"/>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 name="Freeform 16"/>
            <p:cNvSpPr/>
            <p:nvPr/>
          </p:nvSpPr>
          <p:spPr bwMode="auto">
            <a:xfrm>
              <a:off x="1481138" y="2736850"/>
              <a:ext cx="34925" cy="47625"/>
            </a:xfrm>
            <a:custGeom>
              <a:avLst/>
              <a:gdLst>
                <a:gd name="T0" fmla="*/ 1 w 13"/>
                <a:gd name="T1" fmla="*/ 0 h 18"/>
                <a:gd name="T2" fmla="*/ 10 w 13"/>
                <a:gd name="T3" fmla="*/ 0 h 18"/>
                <a:gd name="T4" fmla="*/ 8 w 13"/>
                <a:gd name="T5" fmla="*/ 18 h 18"/>
                <a:gd name="T6" fmla="*/ 0 w 13"/>
                <a:gd name="T7" fmla="*/ 8 h 18"/>
                <a:gd name="T8" fmla="*/ 1 w 13"/>
                <a:gd name="T9" fmla="*/ 0 h 18"/>
              </a:gdLst>
              <a:ahLst/>
              <a:cxnLst>
                <a:cxn ang="0">
                  <a:pos x="T0" y="T1"/>
                </a:cxn>
                <a:cxn ang="0">
                  <a:pos x="T2" y="T3"/>
                </a:cxn>
                <a:cxn ang="0">
                  <a:pos x="T4" y="T5"/>
                </a:cxn>
                <a:cxn ang="0">
                  <a:pos x="T6" y="T7"/>
                </a:cxn>
                <a:cxn ang="0">
                  <a:pos x="T8" y="T9"/>
                </a:cxn>
              </a:cxnLst>
              <a:rect l="0" t="0" r="r" b="b"/>
              <a:pathLst>
                <a:path w="13" h="18">
                  <a:moveTo>
                    <a:pt x="1" y="0"/>
                  </a:moveTo>
                  <a:cubicBezTo>
                    <a:pt x="4" y="3"/>
                    <a:pt x="7" y="1"/>
                    <a:pt x="10" y="0"/>
                  </a:cubicBezTo>
                  <a:cubicBezTo>
                    <a:pt x="12" y="6"/>
                    <a:pt x="13" y="12"/>
                    <a:pt x="8" y="18"/>
                  </a:cubicBezTo>
                  <a:cubicBezTo>
                    <a:pt x="8" y="12"/>
                    <a:pt x="6" y="9"/>
                    <a:pt x="0" y="8"/>
                  </a:cubicBezTo>
                  <a:cubicBezTo>
                    <a:pt x="0" y="5"/>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 name="Freeform 17"/>
            <p:cNvSpPr/>
            <p:nvPr/>
          </p:nvSpPr>
          <p:spPr bwMode="auto">
            <a:xfrm>
              <a:off x="1668463" y="2670175"/>
              <a:ext cx="93662" cy="87312"/>
            </a:xfrm>
            <a:custGeom>
              <a:avLst/>
              <a:gdLst>
                <a:gd name="T0" fmla="*/ 6 w 36"/>
                <a:gd name="T1" fmla="*/ 28 h 34"/>
                <a:gd name="T2" fmla="*/ 0 w 36"/>
                <a:gd name="T3" fmla="*/ 7 h 34"/>
                <a:gd name="T4" fmla="*/ 14 w 36"/>
                <a:gd name="T5" fmla="*/ 1 h 34"/>
                <a:gd name="T6" fmla="*/ 17 w 36"/>
                <a:gd name="T7" fmla="*/ 1 h 34"/>
                <a:gd name="T8" fmla="*/ 17 w 36"/>
                <a:gd name="T9" fmla="*/ 5 h 34"/>
                <a:gd name="T10" fmla="*/ 33 w 36"/>
                <a:gd name="T11" fmla="*/ 22 h 34"/>
                <a:gd name="T12" fmla="*/ 36 w 36"/>
                <a:gd name="T13" fmla="*/ 27 h 34"/>
                <a:gd name="T14" fmla="*/ 29 w 36"/>
                <a:gd name="T15" fmla="*/ 34 h 34"/>
                <a:gd name="T16" fmla="*/ 22 w 36"/>
                <a:gd name="T17" fmla="*/ 24 h 34"/>
                <a:gd name="T18" fmla="*/ 13 w 36"/>
                <a:gd name="T19" fmla="*/ 14 h 34"/>
                <a:gd name="T20" fmla="*/ 12 w 36"/>
                <a:gd name="T21" fmla="*/ 15 h 34"/>
                <a:gd name="T22" fmla="*/ 7 w 36"/>
                <a:gd name="T23" fmla="*/ 21 h 34"/>
                <a:gd name="T24" fmla="*/ 6 w 36"/>
                <a:gd name="T2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4">
                  <a:moveTo>
                    <a:pt x="6" y="28"/>
                  </a:moveTo>
                  <a:cubicBezTo>
                    <a:pt x="3" y="21"/>
                    <a:pt x="4" y="13"/>
                    <a:pt x="0" y="7"/>
                  </a:cubicBezTo>
                  <a:cubicBezTo>
                    <a:pt x="4" y="4"/>
                    <a:pt x="11" y="7"/>
                    <a:pt x="14" y="1"/>
                  </a:cubicBezTo>
                  <a:cubicBezTo>
                    <a:pt x="14" y="0"/>
                    <a:pt x="16" y="0"/>
                    <a:pt x="17" y="1"/>
                  </a:cubicBezTo>
                  <a:cubicBezTo>
                    <a:pt x="14" y="2"/>
                    <a:pt x="16" y="4"/>
                    <a:pt x="17" y="5"/>
                  </a:cubicBezTo>
                  <a:cubicBezTo>
                    <a:pt x="22" y="11"/>
                    <a:pt x="27" y="16"/>
                    <a:pt x="33" y="22"/>
                  </a:cubicBezTo>
                  <a:cubicBezTo>
                    <a:pt x="34" y="24"/>
                    <a:pt x="36" y="25"/>
                    <a:pt x="36" y="27"/>
                  </a:cubicBezTo>
                  <a:cubicBezTo>
                    <a:pt x="32" y="28"/>
                    <a:pt x="32" y="32"/>
                    <a:pt x="29" y="34"/>
                  </a:cubicBezTo>
                  <a:cubicBezTo>
                    <a:pt x="27" y="30"/>
                    <a:pt x="25" y="27"/>
                    <a:pt x="22" y="24"/>
                  </a:cubicBezTo>
                  <a:cubicBezTo>
                    <a:pt x="21" y="15"/>
                    <a:pt x="20" y="14"/>
                    <a:pt x="13" y="14"/>
                  </a:cubicBezTo>
                  <a:cubicBezTo>
                    <a:pt x="13" y="15"/>
                    <a:pt x="13" y="15"/>
                    <a:pt x="12" y="15"/>
                  </a:cubicBezTo>
                  <a:cubicBezTo>
                    <a:pt x="8" y="15"/>
                    <a:pt x="6" y="17"/>
                    <a:pt x="7" y="21"/>
                  </a:cubicBezTo>
                  <a:cubicBezTo>
                    <a:pt x="7" y="23"/>
                    <a:pt x="8" y="26"/>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 name="Freeform 18"/>
            <p:cNvSpPr>
              <a:spLocks noEditPoints="1"/>
            </p:cNvSpPr>
            <p:nvPr/>
          </p:nvSpPr>
          <p:spPr bwMode="auto">
            <a:xfrm>
              <a:off x="1455738" y="2328863"/>
              <a:ext cx="457200" cy="379412"/>
            </a:xfrm>
            <a:custGeom>
              <a:avLst/>
              <a:gdLst>
                <a:gd name="T0" fmla="*/ 124 w 176"/>
                <a:gd name="T1" fmla="*/ 44 h 146"/>
                <a:gd name="T2" fmla="*/ 37 w 176"/>
                <a:gd name="T3" fmla="*/ 21 h 146"/>
                <a:gd name="T4" fmla="*/ 24 w 176"/>
                <a:gd name="T5" fmla="*/ 52 h 146"/>
                <a:gd name="T6" fmla="*/ 19 w 176"/>
                <a:gd name="T7" fmla="*/ 63 h 146"/>
                <a:gd name="T8" fmla="*/ 5 w 176"/>
                <a:gd name="T9" fmla="*/ 75 h 146"/>
                <a:gd name="T10" fmla="*/ 4 w 176"/>
                <a:gd name="T11" fmla="*/ 81 h 146"/>
                <a:gd name="T12" fmla="*/ 19 w 176"/>
                <a:gd name="T13" fmla="*/ 105 h 146"/>
                <a:gd name="T14" fmla="*/ 19 w 176"/>
                <a:gd name="T15" fmla="*/ 123 h 146"/>
                <a:gd name="T16" fmla="*/ 28 w 176"/>
                <a:gd name="T17" fmla="*/ 113 h 146"/>
                <a:gd name="T18" fmla="*/ 79 w 176"/>
                <a:gd name="T19" fmla="*/ 136 h 146"/>
                <a:gd name="T20" fmla="*/ 99 w 176"/>
                <a:gd name="T21" fmla="*/ 134 h 146"/>
                <a:gd name="T22" fmla="*/ 124 w 176"/>
                <a:gd name="T23" fmla="*/ 137 h 146"/>
                <a:gd name="T24" fmla="*/ 136 w 176"/>
                <a:gd name="T25" fmla="*/ 135 h 146"/>
                <a:gd name="T26" fmla="*/ 144 w 176"/>
                <a:gd name="T27" fmla="*/ 122 h 146"/>
                <a:gd name="T28" fmla="*/ 125 w 176"/>
                <a:gd name="T29" fmla="*/ 120 h 146"/>
                <a:gd name="T30" fmla="*/ 107 w 176"/>
                <a:gd name="T31" fmla="*/ 123 h 146"/>
                <a:gd name="T32" fmla="*/ 125 w 176"/>
                <a:gd name="T33" fmla="*/ 117 h 146"/>
                <a:gd name="T34" fmla="*/ 128 w 176"/>
                <a:gd name="T35" fmla="*/ 107 h 146"/>
                <a:gd name="T36" fmla="*/ 119 w 176"/>
                <a:gd name="T37" fmla="*/ 97 h 146"/>
                <a:gd name="T38" fmla="*/ 103 w 176"/>
                <a:gd name="T39" fmla="*/ 110 h 146"/>
                <a:gd name="T40" fmla="*/ 81 w 176"/>
                <a:gd name="T41" fmla="*/ 117 h 146"/>
                <a:gd name="T42" fmla="*/ 58 w 176"/>
                <a:gd name="T43" fmla="*/ 95 h 146"/>
                <a:gd name="T44" fmla="*/ 88 w 176"/>
                <a:gd name="T45" fmla="*/ 97 h 146"/>
                <a:gd name="T46" fmla="*/ 97 w 176"/>
                <a:gd name="T47" fmla="*/ 92 h 146"/>
                <a:gd name="T48" fmla="*/ 97 w 176"/>
                <a:gd name="T49" fmla="*/ 76 h 146"/>
                <a:gd name="T50" fmla="*/ 105 w 176"/>
                <a:gd name="T51" fmla="*/ 64 h 146"/>
                <a:gd name="T52" fmla="*/ 90 w 176"/>
                <a:gd name="T53" fmla="*/ 58 h 146"/>
                <a:gd name="T54" fmla="*/ 80 w 176"/>
                <a:gd name="T55" fmla="*/ 58 h 146"/>
                <a:gd name="T56" fmla="*/ 94 w 176"/>
                <a:gd name="T57" fmla="*/ 37 h 146"/>
                <a:gd name="T58" fmla="*/ 81 w 176"/>
                <a:gd name="T59" fmla="*/ 30 h 146"/>
                <a:gd name="T60" fmla="*/ 72 w 176"/>
                <a:gd name="T61" fmla="*/ 43 h 146"/>
                <a:gd name="T62" fmla="*/ 69 w 176"/>
                <a:gd name="T63" fmla="*/ 42 h 146"/>
                <a:gd name="T64" fmla="*/ 50 w 176"/>
                <a:gd name="T65" fmla="*/ 37 h 146"/>
                <a:gd name="T66" fmla="*/ 57 w 176"/>
                <a:gd name="T67" fmla="*/ 62 h 146"/>
                <a:gd name="T68" fmla="*/ 43 w 176"/>
                <a:gd name="T69" fmla="*/ 86 h 146"/>
                <a:gd name="T70" fmla="*/ 35 w 176"/>
                <a:gd name="T71" fmla="*/ 60 h 146"/>
                <a:gd name="T72" fmla="*/ 76 w 176"/>
                <a:gd name="T73" fmla="*/ 17 h 146"/>
                <a:gd name="T74" fmla="*/ 155 w 176"/>
                <a:gd name="T75" fmla="*/ 115 h 146"/>
                <a:gd name="T76" fmla="*/ 172 w 176"/>
                <a:gd name="T77" fmla="*/ 142 h 146"/>
                <a:gd name="T78" fmla="*/ 90 w 176"/>
                <a:gd name="T79" fmla="*/ 74 h 146"/>
                <a:gd name="T80" fmla="*/ 90 w 176"/>
                <a:gd name="T81" fmla="*/ 7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6" h="146">
                  <a:moveTo>
                    <a:pt x="174" y="135"/>
                  </a:moveTo>
                  <a:cubicBezTo>
                    <a:pt x="162" y="102"/>
                    <a:pt x="145" y="72"/>
                    <a:pt x="124" y="44"/>
                  </a:cubicBezTo>
                  <a:cubicBezTo>
                    <a:pt x="113" y="30"/>
                    <a:pt x="100" y="17"/>
                    <a:pt x="84" y="9"/>
                  </a:cubicBezTo>
                  <a:cubicBezTo>
                    <a:pt x="66" y="0"/>
                    <a:pt x="48" y="5"/>
                    <a:pt x="37" y="21"/>
                  </a:cubicBezTo>
                  <a:cubicBezTo>
                    <a:pt x="31" y="30"/>
                    <a:pt x="29" y="39"/>
                    <a:pt x="27" y="49"/>
                  </a:cubicBezTo>
                  <a:cubicBezTo>
                    <a:pt x="26" y="50"/>
                    <a:pt x="28" y="53"/>
                    <a:pt x="24" y="52"/>
                  </a:cubicBezTo>
                  <a:cubicBezTo>
                    <a:pt x="17" y="50"/>
                    <a:pt x="16" y="51"/>
                    <a:pt x="18" y="58"/>
                  </a:cubicBezTo>
                  <a:cubicBezTo>
                    <a:pt x="16" y="60"/>
                    <a:pt x="18" y="61"/>
                    <a:pt x="19" y="63"/>
                  </a:cubicBezTo>
                  <a:cubicBezTo>
                    <a:pt x="24" y="68"/>
                    <a:pt x="21" y="74"/>
                    <a:pt x="20" y="80"/>
                  </a:cubicBezTo>
                  <a:cubicBezTo>
                    <a:pt x="15" y="78"/>
                    <a:pt x="11" y="73"/>
                    <a:pt x="5" y="75"/>
                  </a:cubicBezTo>
                  <a:cubicBezTo>
                    <a:pt x="3" y="75"/>
                    <a:pt x="1" y="74"/>
                    <a:pt x="1" y="77"/>
                  </a:cubicBezTo>
                  <a:cubicBezTo>
                    <a:pt x="0" y="80"/>
                    <a:pt x="2" y="81"/>
                    <a:pt x="4" y="81"/>
                  </a:cubicBezTo>
                  <a:cubicBezTo>
                    <a:pt x="7" y="82"/>
                    <a:pt x="10" y="82"/>
                    <a:pt x="11" y="86"/>
                  </a:cubicBezTo>
                  <a:cubicBezTo>
                    <a:pt x="18" y="91"/>
                    <a:pt x="21" y="97"/>
                    <a:pt x="19" y="105"/>
                  </a:cubicBezTo>
                  <a:cubicBezTo>
                    <a:pt x="17" y="110"/>
                    <a:pt x="16" y="116"/>
                    <a:pt x="16" y="121"/>
                  </a:cubicBezTo>
                  <a:cubicBezTo>
                    <a:pt x="16" y="123"/>
                    <a:pt x="18" y="123"/>
                    <a:pt x="19" y="123"/>
                  </a:cubicBezTo>
                  <a:cubicBezTo>
                    <a:pt x="21" y="122"/>
                    <a:pt x="24" y="121"/>
                    <a:pt x="26" y="120"/>
                  </a:cubicBezTo>
                  <a:cubicBezTo>
                    <a:pt x="28" y="118"/>
                    <a:pt x="28" y="116"/>
                    <a:pt x="28" y="113"/>
                  </a:cubicBezTo>
                  <a:cubicBezTo>
                    <a:pt x="29" y="107"/>
                    <a:pt x="29" y="100"/>
                    <a:pt x="32" y="92"/>
                  </a:cubicBezTo>
                  <a:cubicBezTo>
                    <a:pt x="48" y="108"/>
                    <a:pt x="68" y="117"/>
                    <a:pt x="79" y="136"/>
                  </a:cubicBezTo>
                  <a:cubicBezTo>
                    <a:pt x="80" y="137"/>
                    <a:pt x="81" y="138"/>
                    <a:pt x="82" y="138"/>
                  </a:cubicBezTo>
                  <a:cubicBezTo>
                    <a:pt x="88" y="139"/>
                    <a:pt x="93" y="136"/>
                    <a:pt x="99" y="134"/>
                  </a:cubicBezTo>
                  <a:cubicBezTo>
                    <a:pt x="106" y="137"/>
                    <a:pt x="111" y="143"/>
                    <a:pt x="118" y="146"/>
                  </a:cubicBezTo>
                  <a:cubicBezTo>
                    <a:pt x="122" y="145"/>
                    <a:pt x="125" y="142"/>
                    <a:pt x="124" y="137"/>
                  </a:cubicBezTo>
                  <a:cubicBezTo>
                    <a:pt x="123" y="135"/>
                    <a:pt x="124" y="134"/>
                    <a:pt x="125" y="134"/>
                  </a:cubicBezTo>
                  <a:cubicBezTo>
                    <a:pt x="129" y="134"/>
                    <a:pt x="132" y="135"/>
                    <a:pt x="136" y="135"/>
                  </a:cubicBezTo>
                  <a:cubicBezTo>
                    <a:pt x="142" y="137"/>
                    <a:pt x="145" y="134"/>
                    <a:pt x="144" y="128"/>
                  </a:cubicBezTo>
                  <a:cubicBezTo>
                    <a:pt x="144" y="126"/>
                    <a:pt x="144" y="124"/>
                    <a:pt x="144" y="122"/>
                  </a:cubicBezTo>
                  <a:cubicBezTo>
                    <a:pt x="145" y="117"/>
                    <a:pt x="143" y="115"/>
                    <a:pt x="138" y="115"/>
                  </a:cubicBezTo>
                  <a:cubicBezTo>
                    <a:pt x="133" y="115"/>
                    <a:pt x="129" y="118"/>
                    <a:pt x="125" y="120"/>
                  </a:cubicBezTo>
                  <a:cubicBezTo>
                    <a:pt x="121" y="122"/>
                    <a:pt x="116" y="123"/>
                    <a:pt x="111" y="124"/>
                  </a:cubicBezTo>
                  <a:cubicBezTo>
                    <a:pt x="110" y="124"/>
                    <a:pt x="108" y="125"/>
                    <a:pt x="107" y="123"/>
                  </a:cubicBezTo>
                  <a:cubicBezTo>
                    <a:pt x="107" y="121"/>
                    <a:pt x="109" y="121"/>
                    <a:pt x="110" y="120"/>
                  </a:cubicBezTo>
                  <a:cubicBezTo>
                    <a:pt x="115" y="118"/>
                    <a:pt x="120" y="117"/>
                    <a:pt x="125" y="117"/>
                  </a:cubicBezTo>
                  <a:cubicBezTo>
                    <a:pt x="128" y="117"/>
                    <a:pt x="130" y="116"/>
                    <a:pt x="131" y="113"/>
                  </a:cubicBezTo>
                  <a:cubicBezTo>
                    <a:pt x="132" y="110"/>
                    <a:pt x="130" y="108"/>
                    <a:pt x="128" y="107"/>
                  </a:cubicBezTo>
                  <a:cubicBezTo>
                    <a:pt x="126" y="105"/>
                    <a:pt x="124" y="104"/>
                    <a:pt x="124" y="102"/>
                  </a:cubicBezTo>
                  <a:cubicBezTo>
                    <a:pt x="123" y="99"/>
                    <a:pt x="122" y="97"/>
                    <a:pt x="119" y="97"/>
                  </a:cubicBezTo>
                  <a:cubicBezTo>
                    <a:pt x="116" y="97"/>
                    <a:pt x="114" y="98"/>
                    <a:pt x="113" y="101"/>
                  </a:cubicBezTo>
                  <a:cubicBezTo>
                    <a:pt x="112" y="106"/>
                    <a:pt x="108" y="108"/>
                    <a:pt x="103" y="110"/>
                  </a:cubicBezTo>
                  <a:cubicBezTo>
                    <a:pt x="100" y="112"/>
                    <a:pt x="98" y="114"/>
                    <a:pt x="96" y="116"/>
                  </a:cubicBezTo>
                  <a:cubicBezTo>
                    <a:pt x="90" y="122"/>
                    <a:pt x="87" y="123"/>
                    <a:pt x="81" y="117"/>
                  </a:cubicBezTo>
                  <a:cubicBezTo>
                    <a:pt x="74" y="111"/>
                    <a:pt x="68" y="106"/>
                    <a:pt x="61" y="100"/>
                  </a:cubicBezTo>
                  <a:cubicBezTo>
                    <a:pt x="59" y="99"/>
                    <a:pt x="57" y="98"/>
                    <a:pt x="58" y="95"/>
                  </a:cubicBezTo>
                  <a:cubicBezTo>
                    <a:pt x="60" y="92"/>
                    <a:pt x="62" y="89"/>
                    <a:pt x="65" y="90"/>
                  </a:cubicBezTo>
                  <a:cubicBezTo>
                    <a:pt x="72" y="93"/>
                    <a:pt x="82" y="90"/>
                    <a:pt x="88" y="97"/>
                  </a:cubicBezTo>
                  <a:cubicBezTo>
                    <a:pt x="89" y="99"/>
                    <a:pt x="92" y="99"/>
                    <a:pt x="94" y="98"/>
                  </a:cubicBezTo>
                  <a:cubicBezTo>
                    <a:pt x="97" y="97"/>
                    <a:pt x="98" y="95"/>
                    <a:pt x="97" y="92"/>
                  </a:cubicBezTo>
                  <a:cubicBezTo>
                    <a:pt x="97" y="91"/>
                    <a:pt x="97" y="90"/>
                    <a:pt x="97" y="89"/>
                  </a:cubicBezTo>
                  <a:cubicBezTo>
                    <a:pt x="94" y="85"/>
                    <a:pt x="98" y="81"/>
                    <a:pt x="97" y="76"/>
                  </a:cubicBezTo>
                  <a:cubicBezTo>
                    <a:pt x="97" y="74"/>
                    <a:pt x="101" y="75"/>
                    <a:pt x="104" y="74"/>
                  </a:cubicBezTo>
                  <a:cubicBezTo>
                    <a:pt x="108" y="72"/>
                    <a:pt x="109" y="68"/>
                    <a:pt x="105" y="64"/>
                  </a:cubicBezTo>
                  <a:cubicBezTo>
                    <a:pt x="104" y="63"/>
                    <a:pt x="103" y="62"/>
                    <a:pt x="102" y="61"/>
                  </a:cubicBezTo>
                  <a:cubicBezTo>
                    <a:pt x="98" y="55"/>
                    <a:pt x="96" y="55"/>
                    <a:pt x="90" y="58"/>
                  </a:cubicBezTo>
                  <a:cubicBezTo>
                    <a:pt x="87" y="61"/>
                    <a:pt x="83" y="63"/>
                    <a:pt x="78" y="64"/>
                  </a:cubicBezTo>
                  <a:cubicBezTo>
                    <a:pt x="77" y="61"/>
                    <a:pt x="79" y="59"/>
                    <a:pt x="80" y="58"/>
                  </a:cubicBezTo>
                  <a:cubicBezTo>
                    <a:pt x="83" y="52"/>
                    <a:pt x="87" y="47"/>
                    <a:pt x="92" y="43"/>
                  </a:cubicBezTo>
                  <a:cubicBezTo>
                    <a:pt x="93" y="42"/>
                    <a:pt x="95" y="39"/>
                    <a:pt x="94" y="37"/>
                  </a:cubicBezTo>
                  <a:cubicBezTo>
                    <a:pt x="93" y="34"/>
                    <a:pt x="91" y="32"/>
                    <a:pt x="88" y="33"/>
                  </a:cubicBezTo>
                  <a:cubicBezTo>
                    <a:pt x="85" y="34"/>
                    <a:pt x="83" y="32"/>
                    <a:pt x="81" y="30"/>
                  </a:cubicBezTo>
                  <a:cubicBezTo>
                    <a:pt x="77" y="27"/>
                    <a:pt x="73" y="28"/>
                    <a:pt x="72" y="33"/>
                  </a:cubicBezTo>
                  <a:cubicBezTo>
                    <a:pt x="71" y="36"/>
                    <a:pt x="72" y="40"/>
                    <a:pt x="72" y="43"/>
                  </a:cubicBezTo>
                  <a:cubicBezTo>
                    <a:pt x="72" y="47"/>
                    <a:pt x="71" y="50"/>
                    <a:pt x="68" y="54"/>
                  </a:cubicBezTo>
                  <a:cubicBezTo>
                    <a:pt x="67" y="48"/>
                    <a:pt x="67" y="48"/>
                    <a:pt x="69" y="42"/>
                  </a:cubicBezTo>
                  <a:cubicBezTo>
                    <a:pt x="71" y="37"/>
                    <a:pt x="70" y="33"/>
                    <a:pt x="67" y="32"/>
                  </a:cubicBezTo>
                  <a:cubicBezTo>
                    <a:pt x="63" y="31"/>
                    <a:pt x="51" y="34"/>
                    <a:pt x="50" y="37"/>
                  </a:cubicBezTo>
                  <a:cubicBezTo>
                    <a:pt x="50" y="38"/>
                    <a:pt x="49" y="40"/>
                    <a:pt x="50" y="41"/>
                  </a:cubicBezTo>
                  <a:cubicBezTo>
                    <a:pt x="56" y="47"/>
                    <a:pt x="55" y="55"/>
                    <a:pt x="57" y="62"/>
                  </a:cubicBezTo>
                  <a:cubicBezTo>
                    <a:pt x="60" y="72"/>
                    <a:pt x="55" y="79"/>
                    <a:pt x="49" y="86"/>
                  </a:cubicBezTo>
                  <a:cubicBezTo>
                    <a:pt x="48" y="88"/>
                    <a:pt x="45" y="88"/>
                    <a:pt x="43" y="86"/>
                  </a:cubicBezTo>
                  <a:cubicBezTo>
                    <a:pt x="33" y="81"/>
                    <a:pt x="33" y="79"/>
                    <a:pt x="34" y="68"/>
                  </a:cubicBezTo>
                  <a:cubicBezTo>
                    <a:pt x="35" y="65"/>
                    <a:pt x="35" y="63"/>
                    <a:pt x="35" y="60"/>
                  </a:cubicBezTo>
                  <a:cubicBezTo>
                    <a:pt x="37" y="48"/>
                    <a:pt x="40" y="36"/>
                    <a:pt x="47" y="25"/>
                  </a:cubicBezTo>
                  <a:cubicBezTo>
                    <a:pt x="54" y="16"/>
                    <a:pt x="65" y="12"/>
                    <a:pt x="76" y="17"/>
                  </a:cubicBezTo>
                  <a:cubicBezTo>
                    <a:pt x="84" y="20"/>
                    <a:pt x="90" y="25"/>
                    <a:pt x="96" y="30"/>
                  </a:cubicBezTo>
                  <a:cubicBezTo>
                    <a:pt x="122" y="54"/>
                    <a:pt x="139" y="84"/>
                    <a:pt x="155" y="115"/>
                  </a:cubicBezTo>
                  <a:cubicBezTo>
                    <a:pt x="159" y="124"/>
                    <a:pt x="162" y="132"/>
                    <a:pt x="166" y="141"/>
                  </a:cubicBezTo>
                  <a:cubicBezTo>
                    <a:pt x="168" y="143"/>
                    <a:pt x="170" y="144"/>
                    <a:pt x="172" y="142"/>
                  </a:cubicBezTo>
                  <a:cubicBezTo>
                    <a:pt x="174" y="140"/>
                    <a:pt x="176" y="138"/>
                    <a:pt x="174" y="135"/>
                  </a:cubicBezTo>
                  <a:close/>
                  <a:moveTo>
                    <a:pt x="90" y="74"/>
                  </a:moveTo>
                  <a:cubicBezTo>
                    <a:pt x="83" y="84"/>
                    <a:pt x="80" y="84"/>
                    <a:pt x="66" y="78"/>
                  </a:cubicBezTo>
                  <a:cubicBezTo>
                    <a:pt x="75" y="75"/>
                    <a:pt x="82" y="74"/>
                    <a:pt x="90"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 name="Freeform 19"/>
            <p:cNvSpPr/>
            <p:nvPr/>
          </p:nvSpPr>
          <p:spPr bwMode="auto">
            <a:xfrm>
              <a:off x="1762125" y="2684463"/>
              <a:ext cx="41275" cy="42862"/>
            </a:xfrm>
            <a:custGeom>
              <a:avLst/>
              <a:gdLst>
                <a:gd name="T0" fmla="*/ 11 w 16"/>
                <a:gd name="T1" fmla="*/ 16 h 16"/>
                <a:gd name="T2" fmla="*/ 0 w 16"/>
                <a:gd name="T3" fmla="*/ 8 h 16"/>
                <a:gd name="T4" fmla="*/ 5 w 16"/>
                <a:gd name="T5" fmla="*/ 0 h 16"/>
                <a:gd name="T6" fmla="*/ 16 w 16"/>
                <a:gd name="T7" fmla="*/ 8 h 16"/>
                <a:gd name="T8" fmla="*/ 11 w 16"/>
                <a:gd name="T9" fmla="*/ 16 h 16"/>
              </a:gdLst>
              <a:ahLst/>
              <a:cxnLst>
                <a:cxn ang="0">
                  <a:pos x="T0" y="T1"/>
                </a:cxn>
                <a:cxn ang="0">
                  <a:pos x="T2" y="T3"/>
                </a:cxn>
                <a:cxn ang="0">
                  <a:pos x="T4" y="T5"/>
                </a:cxn>
                <a:cxn ang="0">
                  <a:pos x="T6" y="T7"/>
                </a:cxn>
                <a:cxn ang="0">
                  <a:pos x="T8" y="T9"/>
                </a:cxn>
              </a:cxnLst>
              <a:rect l="0" t="0" r="r" b="b"/>
              <a:pathLst>
                <a:path w="16" h="16">
                  <a:moveTo>
                    <a:pt x="11" y="16"/>
                  </a:moveTo>
                  <a:cubicBezTo>
                    <a:pt x="7" y="13"/>
                    <a:pt x="3" y="10"/>
                    <a:pt x="0" y="8"/>
                  </a:cubicBezTo>
                  <a:cubicBezTo>
                    <a:pt x="3" y="6"/>
                    <a:pt x="5" y="4"/>
                    <a:pt x="5" y="0"/>
                  </a:cubicBezTo>
                  <a:cubicBezTo>
                    <a:pt x="8" y="3"/>
                    <a:pt x="12" y="5"/>
                    <a:pt x="16" y="8"/>
                  </a:cubicBezTo>
                  <a:cubicBezTo>
                    <a:pt x="13" y="10"/>
                    <a:pt x="11" y="13"/>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 name="Freeform 20"/>
            <p:cNvSpPr/>
            <p:nvPr/>
          </p:nvSpPr>
          <p:spPr bwMode="auto">
            <a:xfrm>
              <a:off x="1749425" y="2797175"/>
              <a:ext cx="147637" cy="346075"/>
            </a:xfrm>
            <a:custGeom>
              <a:avLst/>
              <a:gdLst>
                <a:gd name="T0" fmla="*/ 24 w 57"/>
                <a:gd name="T1" fmla="*/ 18 h 133"/>
                <a:gd name="T2" fmla="*/ 39 w 57"/>
                <a:gd name="T3" fmla="*/ 35 h 133"/>
                <a:gd name="T4" fmla="*/ 53 w 57"/>
                <a:gd name="T5" fmla="*/ 45 h 133"/>
                <a:gd name="T6" fmla="*/ 54 w 57"/>
                <a:gd name="T7" fmla="*/ 53 h 133"/>
                <a:gd name="T8" fmla="*/ 47 w 57"/>
                <a:gd name="T9" fmla="*/ 52 h 133"/>
                <a:gd name="T10" fmla="*/ 35 w 57"/>
                <a:gd name="T11" fmla="*/ 44 h 133"/>
                <a:gd name="T12" fmla="*/ 40 w 57"/>
                <a:gd name="T13" fmla="*/ 60 h 133"/>
                <a:gd name="T14" fmla="*/ 55 w 57"/>
                <a:gd name="T15" fmla="*/ 121 h 133"/>
                <a:gd name="T16" fmla="*/ 56 w 57"/>
                <a:gd name="T17" fmla="*/ 127 h 133"/>
                <a:gd name="T18" fmla="*/ 52 w 57"/>
                <a:gd name="T19" fmla="*/ 133 h 133"/>
                <a:gd name="T20" fmla="*/ 47 w 57"/>
                <a:gd name="T21" fmla="*/ 128 h 133"/>
                <a:gd name="T22" fmla="*/ 47 w 57"/>
                <a:gd name="T23" fmla="*/ 124 h 133"/>
                <a:gd name="T24" fmla="*/ 45 w 57"/>
                <a:gd name="T25" fmla="*/ 124 h 133"/>
                <a:gd name="T26" fmla="*/ 38 w 57"/>
                <a:gd name="T27" fmla="*/ 130 h 133"/>
                <a:gd name="T28" fmla="*/ 37 w 57"/>
                <a:gd name="T29" fmla="*/ 121 h 133"/>
                <a:gd name="T30" fmla="*/ 39 w 57"/>
                <a:gd name="T31" fmla="*/ 117 h 133"/>
                <a:gd name="T32" fmla="*/ 40 w 57"/>
                <a:gd name="T33" fmla="*/ 90 h 133"/>
                <a:gd name="T34" fmla="*/ 33 w 57"/>
                <a:gd name="T35" fmla="*/ 65 h 133"/>
                <a:gd name="T36" fmla="*/ 24 w 57"/>
                <a:gd name="T37" fmla="*/ 106 h 133"/>
                <a:gd name="T38" fmla="*/ 22 w 57"/>
                <a:gd name="T39" fmla="*/ 113 h 133"/>
                <a:gd name="T40" fmla="*/ 16 w 57"/>
                <a:gd name="T41" fmla="*/ 111 h 133"/>
                <a:gd name="T42" fmla="*/ 12 w 57"/>
                <a:gd name="T43" fmla="*/ 111 h 133"/>
                <a:gd name="T44" fmla="*/ 8 w 57"/>
                <a:gd name="T45" fmla="*/ 115 h 133"/>
                <a:gd name="T46" fmla="*/ 2 w 57"/>
                <a:gd name="T47" fmla="*/ 115 h 133"/>
                <a:gd name="T48" fmla="*/ 2 w 57"/>
                <a:gd name="T49" fmla="*/ 109 h 133"/>
                <a:gd name="T50" fmla="*/ 3 w 57"/>
                <a:gd name="T51" fmla="*/ 107 h 133"/>
                <a:gd name="T52" fmla="*/ 13 w 57"/>
                <a:gd name="T53" fmla="*/ 87 h 133"/>
                <a:gd name="T54" fmla="*/ 22 w 57"/>
                <a:gd name="T55" fmla="*/ 66 h 133"/>
                <a:gd name="T56" fmla="*/ 24 w 57"/>
                <a:gd name="T57" fmla="*/ 40 h 133"/>
                <a:gd name="T58" fmla="*/ 16 w 57"/>
                <a:gd name="T59" fmla="*/ 19 h 133"/>
                <a:gd name="T60" fmla="*/ 8 w 57"/>
                <a:gd name="T61" fmla="*/ 4 h 133"/>
                <a:gd name="T62" fmla="*/ 8 w 57"/>
                <a:gd name="T63" fmla="*/ 1 h 133"/>
                <a:gd name="T64" fmla="*/ 11 w 57"/>
                <a:gd name="T65" fmla="*/ 0 h 133"/>
                <a:gd name="T66" fmla="*/ 17 w 57"/>
                <a:gd name="T67" fmla="*/ 3 h 133"/>
                <a:gd name="T68" fmla="*/ 18 w 57"/>
                <a:gd name="T69" fmla="*/ 5 h 133"/>
                <a:gd name="T70" fmla="*/ 23 w 57"/>
                <a:gd name="T71" fmla="*/ 16 h 133"/>
                <a:gd name="T72" fmla="*/ 24 w 57"/>
                <a:gd name="T73"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133">
                  <a:moveTo>
                    <a:pt x="24" y="18"/>
                  </a:moveTo>
                  <a:cubicBezTo>
                    <a:pt x="27" y="26"/>
                    <a:pt x="31" y="31"/>
                    <a:pt x="39" y="35"/>
                  </a:cubicBezTo>
                  <a:cubicBezTo>
                    <a:pt x="44" y="37"/>
                    <a:pt x="49" y="41"/>
                    <a:pt x="53" y="45"/>
                  </a:cubicBezTo>
                  <a:cubicBezTo>
                    <a:pt x="55" y="48"/>
                    <a:pt x="57" y="50"/>
                    <a:pt x="54" y="53"/>
                  </a:cubicBezTo>
                  <a:cubicBezTo>
                    <a:pt x="52" y="56"/>
                    <a:pt x="49" y="54"/>
                    <a:pt x="47" y="52"/>
                  </a:cubicBezTo>
                  <a:cubicBezTo>
                    <a:pt x="44" y="49"/>
                    <a:pt x="40" y="45"/>
                    <a:pt x="35" y="44"/>
                  </a:cubicBezTo>
                  <a:cubicBezTo>
                    <a:pt x="36" y="50"/>
                    <a:pt x="39" y="55"/>
                    <a:pt x="40" y="60"/>
                  </a:cubicBezTo>
                  <a:cubicBezTo>
                    <a:pt x="47" y="80"/>
                    <a:pt x="53" y="100"/>
                    <a:pt x="55" y="121"/>
                  </a:cubicBezTo>
                  <a:cubicBezTo>
                    <a:pt x="56" y="123"/>
                    <a:pt x="56" y="125"/>
                    <a:pt x="56" y="127"/>
                  </a:cubicBezTo>
                  <a:cubicBezTo>
                    <a:pt x="56" y="130"/>
                    <a:pt x="55" y="133"/>
                    <a:pt x="52" y="133"/>
                  </a:cubicBezTo>
                  <a:cubicBezTo>
                    <a:pt x="48" y="133"/>
                    <a:pt x="47" y="131"/>
                    <a:pt x="47" y="128"/>
                  </a:cubicBezTo>
                  <a:cubicBezTo>
                    <a:pt x="47" y="127"/>
                    <a:pt x="47" y="126"/>
                    <a:pt x="47" y="124"/>
                  </a:cubicBezTo>
                  <a:cubicBezTo>
                    <a:pt x="46" y="124"/>
                    <a:pt x="46" y="124"/>
                    <a:pt x="45" y="124"/>
                  </a:cubicBezTo>
                  <a:cubicBezTo>
                    <a:pt x="44" y="128"/>
                    <a:pt x="43" y="132"/>
                    <a:pt x="38" y="130"/>
                  </a:cubicBezTo>
                  <a:cubicBezTo>
                    <a:pt x="33" y="128"/>
                    <a:pt x="36" y="124"/>
                    <a:pt x="37" y="121"/>
                  </a:cubicBezTo>
                  <a:cubicBezTo>
                    <a:pt x="38" y="120"/>
                    <a:pt x="38" y="118"/>
                    <a:pt x="39" y="117"/>
                  </a:cubicBezTo>
                  <a:cubicBezTo>
                    <a:pt x="45" y="108"/>
                    <a:pt x="44" y="99"/>
                    <a:pt x="40" y="90"/>
                  </a:cubicBezTo>
                  <a:cubicBezTo>
                    <a:pt x="38" y="82"/>
                    <a:pt x="36" y="74"/>
                    <a:pt x="33" y="65"/>
                  </a:cubicBezTo>
                  <a:cubicBezTo>
                    <a:pt x="25" y="79"/>
                    <a:pt x="17" y="91"/>
                    <a:pt x="24" y="106"/>
                  </a:cubicBezTo>
                  <a:cubicBezTo>
                    <a:pt x="25" y="109"/>
                    <a:pt x="25" y="112"/>
                    <a:pt x="22" y="113"/>
                  </a:cubicBezTo>
                  <a:cubicBezTo>
                    <a:pt x="20" y="115"/>
                    <a:pt x="17" y="114"/>
                    <a:pt x="16" y="111"/>
                  </a:cubicBezTo>
                  <a:cubicBezTo>
                    <a:pt x="15" y="108"/>
                    <a:pt x="13" y="109"/>
                    <a:pt x="12" y="111"/>
                  </a:cubicBezTo>
                  <a:cubicBezTo>
                    <a:pt x="11" y="112"/>
                    <a:pt x="10" y="114"/>
                    <a:pt x="8" y="115"/>
                  </a:cubicBezTo>
                  <a:cubicBezTo>
                    <a:pt x="7" y="116"/>
                    <a:pt x="4" y="117"/>
                    <a:pt x="2" y="115"/>
                  </a:cubicBezTo>
                  <a:cubicBezTo>
                    <a:pt x="0" y="113"/>
                    <a:pt x="0" y="111"/>
                    <a:pt x="2" y="109"/>
                  </a:cubicBezTo>
                  <a:cubicBezTo>
                    <a:pt x="2" y="108"/>
                    <a:pt x="3" y="108"/>
                    <a:pt x="3" y="107"/>
                  </a:cubicBezTo>
                  <a:cubicBezTo>
                    <a:pt x="8" y="101"/>
                    <a:pt x="13" y="96"/>
                    <a:pt x="13" y="87"/>
                  </a:cubicBezTo>
                  <a:cubicBezTo>
                    <a:pt x="13" y="79"/>
                    <a:pt x="18" y="73"/>
                    <a:pt x="22" y="66"/>
                  </a:cubicBezTo>
                  <a:cubicBezTo>
                    <a:pt x="27" y="58"/>
                    <a:pt x="29" y="50"/>
                    <a:pt x="24" y="40"/>
                  </a:cubicBezTo>
                  <a:cubicBezTo>
                    <a:pt x="21" y="34"/>
                    <a:pt x="18" y="26"/>
                    <a:pt x="16" y="19"/>
                  </a:cubicBezTo>
                  <a:cubicBezTo>
                    <a:pt x="12" y="14"/>
                    <a:pt x="13" y="8"/>
                    <a:pt x="8" y="4"/>
                  </a:cubicBezTo>
                  <a:cubicBezTo>
                    <a:pt x="7" y="3"/>
                    <a:pt x="7" y="2"/>
                    <a:pt x="8" y="1"/>
                  </a:cubicBezTo>
                  <a:cubicBezTo>
                    <a:pt x="8" y="0"/>
                    <a:pt x="10" y="0"/>
                    <a:pt x="11" y="0"/>
                  </a:cubicBezTo>
                  <a:cubicBezTo>
                    <a:pt x="13" y="0"/>
                    <a:pt x="15" y="2"/>
                    <a:pt x="17" y="3"/>
                  </a:cubicBezTo>
                  <a:cubicBezTo>
                    <a:pt x="17" y="3"/>
                    <a:pt x="18" y="4"/>
                    <a:pt x="18" y="5"/>
                  </a:cubicBezTo>
                  <a:cubicBezTo>
                    <a:pt x="17" y="10"/>
                    <a:pt x="18" y="13"/>
                    <a:pt x="23" y="16"/>
                  </a:cubicBezTo>
                  <a:cubicBezTo>
                    <a:pt x="23" y="16"/>
                    <a:pt x="24" y="17"/>
                    <a:pt x="2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 name="Freeform 21"/>
            <p:cNvSpPr/>
            <p:nvPr/>
          </p:nvSpPr>
          <p:spPr bwMode="auto">
            <a:xfrm>
              <a:off x="1668463" y="2732088"/>
              <a:ext cx="125412" cy="334962"/>
            </a:xfrm>
            <a:custGeom>
              <a:avLst/>
              <a:gdLst>
                <a:gd name="T0" fmla="*/ 48 w 48"/>
                <a:gd name="T1" fmla="*/ 28 h 129"/>
                <a:gd name="T2" fmla="*/ 39 w 48"/>
                <a:gd name="T3" fmla="*/ 27 h 129"/>
                <a:gd name="T4" fmla="*/ 47 w 48"/>
                <a:gd name="T5" fmla="*/ 44 h 129"/>
                <a:gd name="T6" fmla="*/ 42 w 48"/>
                <a:gd name="T7" fmla="*/ 45 h 129"/>
                <a:gd name="T8" fmla="*/ 35 w 48"/>
                <a:gd name="T9" fmla="*/ 62 h 129"/>
                <a:gd name="T10" fmla="*/ 35 w 48"/>
                <a:gd name="T11" fmla="*/ 88 h 129"/>
                <a:gd name="T12" fmla="*/ 36 w 48"/>
                <a:gd name="T13" fmla="*/ 94 h 129"/>
                <a:gd name="T14" fmla="*/ 33 w 48"/>
                <a:gd name="T15" fmla="*/ 99 h 129"/>
                <a:gd name="T16" fmla="*/ 28 w 48"/>
                <a:gd name="T17" fmla="*/ 96 h 129"/>
                <a:gd name="T18" fmla="*/ 25 w 48"/>
                <a:gd name="T19" fmla="*/ 83 h 129"/>
                <a:gd name="T20" fmla="*/ 20 w 48"/>
                <a:gd name="T21" fmla="*/ 117 h 129"/>
                <a:gd name="T22" fmla="*/ 22 w 48"/>
                <a:gd name="T23" fmla="*/ 122 h 129"/>
                <a:gd name="T24" fmla="*/ 20 w 48"/>
                <a:gd name="T25" fmla="*/ 128 h 129"/>
                <a:gd name="T26" fmla="*/ 14 w 48"/>
                <a:gd name="T27" fmla="*/ 125 h 129"/>
                <a:gd name="T28" fmla="*/ 11 w 48"/>
                <a:gd name="T29" fmla="*/ 120 h 129"/>
                <a:gd name="T30" fmla="*/ 10 w 48"/>
                <a:gd name="T31" fmla="*/ 122 h 129"/>
                <a:gd name="T32" fmla="*/ 3 w 48"/>
                <a:gd name="T33" fmla="*/ 125 h 129"/>
                <a:gd name="T34" fmla="*/ 1 w 48"/>
                <a:gd name="T35" fmla="*/ 118 h 129"/>
                <a:gd name="T36" fmla="*/ 20 w 48"/>
                <a:gd name="T37" fmla="*/ 73 h 129"/>
                <a:gd name="T38" fmla="*/ 33 w 48"/>
                <a:gd name="T39" fmla="*/ 44 h 129"/>
                <a:gd name="T40" fmla="*/ 29 w 48"/>
                <a:gd name="T41" fmla="*/ 10 h 129"/>
                <a:gd name="T42" fmla="*/ 31 w 48"/>
                <a:gd name="T43" fmla="*/ 4 h 129"/>
                <a:gd name="T44" fmla="*/ 36 w 48"/>
                <a:gd name="T45" fmla="*/ 3 h 129"/>
                <a:gd name="T46" fmla="*/ 48 w 48"/>
                <a:gd name="T47" fmla="*/ 27 h 129"/>
                <a:gd name="T48" fmla="*/ 48 w 48"/>
                <a:gd name="T49" fmla="*/ 28 h 129"/>
                <a:gd name="T50" fmla="*/ 48 w 48"/>
                <a:gd name="T51" fmla="*/ 2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129">
                  <a:moveTo>
                    <a:pt x="48" y="28"/>
                  </a:moveTo>
                  <a:cubicBezTo>
                    <a:pt x="45" y="28"/>
                    <a:pt x="43" y="24"/>
                    <a:pt x="39" y="27"/>
                  </a:cubicBezTo>
                  <a:cubicBezTo>
                    <a:pt x="46" y="31"/>
                    <a:pt x="45" y="38"/>
                    <a:pt x="47" y="44"/>
                  </a:cubicBezTo>
                  <a:cubicBezTo>
                    <a:pt x="45" y="42"/>
                    <a:pt x="44" y="40"/>
                    <a:pt x="42" y="45"/>
                  </a:cubicBezTo>
                  <a:cubicBezTo>
                    <a:pt x="41" y="51"/>
                    <a:pt x="38" y="56"/>
                    <a:pt x="35" y="62"/>
                  </a:cubicBezTo>
                  <a:cubicBezTo>
                    <a:pt x="31" y="71"/>
                    <a:pt x="34" y="79"/>
                    <a:pt x="35" y="88"/>
                  </a:cubicBezTo>
                  <a:cubicBezTo>
                    <a:pt x="35" y="90"/>
                    <a:pt x="36" y="92"/>
                    <a:pt x="36" y="94"/>
                  </a:cubicBezTo>
                  <a:cubicBezTo>
                    <a:pt x="37" y="96"/>
                    <a:pt x="36" y="98"/>
                    <a:pt x="33" y="99"/>
                  </a:cubicBezTo>
                  <a:cubicBezTo>
                    <a:pt x="31" y="99"/>
                    <a:pt x="29" y="98"/>
                    <a:pt x="28" y="96"/>
                  </a:cubicBezTo>
                  <a:cubicBezTo>
                    <a:pt x="27" y="92"/>
                    <a:pt x="26" y="88"/>
                    <a:pt x="25" y="83"/>
                  </a:cubicBezTo>
                  <a:cubicBezTo>
                    <a:pt x="20" y="95"/>
                    <a:pt x="11" y="105"/>
                    <a:pt x="20" y="117"/>
                  </a:cubicBezTo>
                  <a:cubicBezTo>
                    <a:pt x="21" y="119"/>
                    <a:pt x="21" y="120"/>
                    <a:pt x="22" y="122"/>
                  </a:cubicBezTo>
                  <a:cubicBezTo>
                    <a:pt x="23" y="124"/>
                    <a:pt x="23" y="126"/>
                    <a:pt x="20" y="128"/>
                  </a:cubicBezTo>
                  <a:cubicBezTo>
                    <a:pt x="18" y="129"/>
                    <a:pt x="15" y="128"/>
                    <a:pt x="14" y="125"/>
                  </a:cubicBezTo>
                  <a:cubicBezTo>
                    <a:pt x="13" y="124"/>
                    <a:pt x="12" y="122"/>
                    <a:pt x="11" y="120"/>
                  </a:cubicBezTo>
                  <a:cubicBezTo>
                    <a:pt x="11" y="121"/>
                    <a:pt x="10" y="121"/>
                    <a:pt x="10" y="122"/>
                  </a:cubicBezTo>
                  <a:cubicBezTo>
                    <a:pt x="8" y="124"/>
                    <a:pt x="7" y="127"/>
                    <a:pt x="3" y="125"/>
                  </a:cubicBezTo>
                  <a:cubicBezTo>
                    <a:pt x="0" y="124"/>
                    <a:pt x="0" y="121"/>
                    <a:pt x="1" y="118"/>
                  </a:cubicBezTo>
                  <a:cubicBezTo>
                    <a:pt x="6" y="102"/>
                    <a:pt x="12" y="87"/>
                    <a:pt x="20" y="73"/>
                  </a:cubicBezTo>
                  <a:cubicBezTo>
                    <a:pt x="24" y="63"/>
                    <a:pt x="30" y="54"/>
                    <a:pt x="33" y="44"/>
                  </a:cubicBezTo>
                  <a:cubicBezTo>
                    <a:pt x="38" y="32"/>
                    <a:pt x="37" y="20"/>
                    <a:pt x="29" y="10"/>
                  </a:cubicBezTo>
                  <a:cubicBezTo>
                    <a:pt x="30" y="8"/>
                    <a:pt x="31" y="6"/>
                    <a:pt x="31" y="4"/>
                  </a:cubicBezTo>
                  <a:cubicBezTo>
                    <a:pt x="32" y="0"/>
                    <a:pt x="34" y="3"/>
                    <a:pt x="36" y="3"/>
                  </a:cubicBezTo>
                  <a:cubicBezTo>
                    <a:pt x="41" y="11"/>
                    <a:pt x="45" y="19"/>
                    <a:pt x="48" y="27"/>
                  </a:cubicBezTo>
                  <a:cubicBezTo>
                    <a:pt x="48" y="27"/>
                    <a:pt x="48" y="28"/>
                    <a:pt x="48" y="28"/>
                  </a:cubicBezTo>
                  <a:cubicBezTo>
                    <a:pt x="48" y="28"/>
                    <a:pt x="48" y="28"/>
                    <a:pt x="4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 name="Freeform 22"/>
            <p:cNvSpPr/>
            <p:nvPr/>
          </p:nvSpPr>
          <p:spPr bwMode="auto">
            <a:xfrm>
              <a:off x="1585913" y="2809875"/>
              <a:ext cx="111125" cy="241300"/>
            </a:xfrm>
            <a:custGeom>
              <a:avLst/>
              <a:gdLst>
                <a:gd name="T0" fmla="*/ 41 w 43"/>
                <a:gd name="T1" fmla="*/ 7 h 93"/>
                <a:gd name="T2" fmla="*/ 29 w 43"/>
                <a:gd name="T3" fmla="*/ 45 h 93"/>
                <a:gd name="T4" fmla="*/ 23 w 43"/>
                <a:gd name="T5" fmla="*/ 85 h 93"/>
                <a:gd name="T6" fmla="*/ 19 w 43"/>
                <a:gd name="T7" fmla="*/ 93 h 93"/>
                <a:gd name="T8" fmla="*/ 14 w 43"/>
                <a:gd name="T9" fmla="*/ 85 h 93"/>
                <a:gd name="T10" fmla="*/ 14 w 43"/>
                <a:gd name="T11" fmla="*/ 81 h 93"/>
                <a:gd name="T12" fmla="*/ 8 w 43"/>
                <a:gd name="T13" fmla="*/ 86 h 93"/>
                <a:gd name="T14" fmla="*/ 3 w 43"/>
                <a:gd name="T15" fmla="*/ 86 h 93"/>
                <a:gd name="T16" fmla="*/ 2 w 43"/>
                <a:gd name="T17" fmla="*/ 80 h 93"/>
                <a:gd name="T18" fmla="*/ 2 w 43"/>
                <a:gd name="T19" fmla="*/ 79 h 93"/>
                <a:gd name="T20" fmla="*/ 23 w 43"/>
                <a:gd name="T21" fmla="*/ 33 h 93"/>
                <a:gd name="T22" fmla="*/ 29 w 43"/>
                <a:gd name="T23" fmla="*/ 17 h 93"/>
                <a:gd name="T24" fmla="*/ 36 w 43"/>
                <a:gd name="T25" fmla="*/ 6 h 93"/>
                <a:gd name="T26" fmla="*/ 38 w 43"/>
                <a:gd name="T27" fmla="*/ 2 h 93"/>
                <a:gd name="T28" fmla="*/ 41 w 43"/>
                <a:gd name="T29" fmla="*/ 0 h 93"/>
                <a:gd name="T30" fmla="*/ 41 w 43"/>
                <a:gd name="T31" fmla="*/ 4 h 93"/>
                <a:gd name="T32" fmla="*/ 41 w 43"/>
                <a:gd name="T33"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93">
                  <a:moveTo>
                    <a:pt x="41" y="7"/>
                  </a:moveTo>
                  <a:cubicBezTo>
                    <a:pt x="38" y="20"/>
                    <a:pt x="32" y="33"/>
                    <a:pt x="29" y="45"/>
                  </a:cubicBezTo>
                  <a:cubicBezTo>
                    <a:pt x="25" y="58"/>
                    <a:pt x="23" y="71"/>
                    <a:pt x="23" y="85"/>
                  </a:cubicBezTo>
                  <a:cubicBezTo>
                    <a:pt x="23" y="88"/>
                    <a:pt x="24" y="93"/>
                    <a:pt x="19" y="93"/>
                  </a:cubicBezTo>
                  <a:cubicBezTo>
                    <a:pt x="14" y="93"/>
                    <a:pt x="14" y="88"/>
                    <a:pt x="14" y="85"/>
                  </a:cubicBezTo>
                  <a:cubicBezTo>
                    <a:pt x="14" y="84"/>
                    <a:pt x="14" y="82"/>
                    <a:pt x="14" y="81"/>
                  </a:cubicBezTo>
                  <a:cubicBezTo>
                    <a:pt x="11" y="82"/>
                    <a:pt x="10" y="84"/>
                    <a:pt x="8" y="86"/>
                  </a:cubicBezTo>
                  <a:cubicBezTo>
                    <a:pt x="6" y="87"/>
                    <a:pt x="4" y="87"/>
                    <a:pt x="3" y="86"/>
                  </a:cubicBezTo>
                  <a:cubicBezTo>
                    <a:pt x="0" y="84"/>
                    <a:pt x="1" y="82"/>
                    <a:pt x="2" y="80"/>
                  </a:cubicBezTo>
                  <a:cubicBezTo>
                    <a:pt x="2" y="80"/>
                    <a:pt x="2" y="80"/>
                    <a:pt x="2" y="79"/>
                  </a:cubicBezTo>
                  <a:cubicBezTo>
                    <a:pt x="16" y="67"/>
                    <a:pt x="18" y="50"/>
                    <a:pt x="23" y="33"/>
                  </a:cubicBezTo>
                  <a:cubicBezTo>
                    <a:pt x="25" y="28"/>
                    <a:pt x="27" y="22"/>
                    <a:pt x="29" y="17"/>
                  </a:cubicBezTo>
                  <a:cubicBezTo>
                    <a:pt x="34" y="14"/>
                    <a:pt x="35" y="10"/>
                    <a:pt x="36" y="6"/>
                  </a:cubicBezTo>
                  <a:cubicBezTo>
                    <a:pt x="36" y="5"/>
                    <a:pt x="37" y="3"/>
                    <a:pt x="38" y="2"/>
                  </a:cubicBezTo>
                  <a:cubicBezTo>
                    <a:pt x="39" y="1"/>
                    <a:pt x="40" y="0"/>
                    <a:pt x="41" y="0"/>
                  </a:cubicBezTo>
                  <a:cubicBezTo>
                    <a:pt x="43" y="1"/>
                    <a:pt x="41" y="3"/>
                    <a:pt x="41" y="4"/>
                  </a:cubicBezTo>
                  <a:cubicBezTo>
                    <a:pt x="41" y="5"/>
                    <a:pt x="41" y="6"/>
                    <a:pt x="4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 name="Freeform 23"/>
            <p:cNvSpPr/>
            <p:nvPr/>
          </p:nvSpPr>
          <p:spPr bwMode="auto">
            <a:xfrm>
              <a:off x="1536700" y="2776538"/>
              <a:ext cx="165100" cy="142875"/>
            </a:xfrm>
            <a:custGeom>
              <a:avLst/>
              <a:gdLst>
                <a:gd name="T0" fmla="*/ 60 w 64"/>
                <a:gd name="T1" fmla="*/ 20 h 55"/>
                <a:gd name="T2" fmla="*/ 60 w 64"/>
                <a:gd name="T3" fmla="*/ 14 h 55"/>
                <a:gd name="T4" fmla="*/ 55 w 64"/>
                <a:gd name="T5" fmla="*/ 22 h 55"/>
                <a:gd name="T6" fmla="*/ 48 w 64"/>
                <a:gd name="T7" fmla="*/ 30 h 55"/>
                <a:gd name="T8" fmla="*/ 49 w 64"/>
                <a:gd name="T9" fmla="*/ 22 h 55"/>
                <a:gd name="T10" fmla="*/ 41 w 64"/>
                <a:gd name="T11" fmla="*/ 25 h 55"/>
                <a:gd name="T12" fmla="*/ 17 w 64"/>
                <a:gd name="T13" fmla="*/ 49 h 55"/>
                <a:gd name="T14" fmla="*/ 9 w 64"/>
                <a:gd name="T15" fmla="*/ 52 h 55"/>
                <a:gd name="T16" fmla="*/ 9 w 64"/>
                <a:gd name="T17" fmla="*/ 45 h 55"/>
                <a:gd name="T18" fmla="*/ 6 w 64"/>
                <a:gd name="T19" fmla="*/ 39 h 55"/>
                <a:gd name="T20" fmla="*/ 0 w 64"/>
                <a:gd name="T21" fmla="*/ 34 h 55"/>
                <a:gd name="T22" fmla="*/ 8 w 64"/>
                <a:gd name="T23" fmla="*/ 30 h 55"/>
                <a:gd name="T24" fmla="*/ 26 w 64"/>
                <a:gd name="T25" fmla="*/ 25 h 55"/>
                <a:gd name="T26" fmla="*/ 48 w 64"/>
                <a:gd name="T27" fmla="*/ 11 h 55"/>
                <a:gd name="T28" fmla="*/ 56 w 64"/>
                <a:gd name="T29" fmla="*/ 0 h 55"/>
                <a:gd name="T30" fmla="*/ 57 w 64"/>
                <a:gd name="T31" fmla="*/ 0 h 55"/>
                <a:gd name="T32" fmla="*/ 53 w 64"/>
                <a:gd name="T33" fmla="*/ 14 h 55"/>
                <a:gd name="T34" fmla="*/ 63 w 64"/>
                <a:gd name="T35" fmla="*/ 5 h 55"/>
                <a:gd name="T36" fmla="*/ 60 w 64"/>
                <a:gd name="T3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55">
                  <a:moveTo>
                    <a:pt x="60" y="20"/>
                  </a:moveTo>
                  <a:cubicBezTo>
                    <a:pt x="60" y="18"/>
                    <a:pt x="60" y="16"/>
                    <a:pt x="60" y="14"/>
                  </a:cubicBezTo>
                  <a:cubicBezTo>
                    <a:pt x="57" y="16"/>
                    <a:pt x="55" y="20"/>
                    <a:pt x="55" y="22"/>
                  </a:cubicBezTo>
                  <a:cubicBezTo>
                    <a:pt x="56" y="28"/>
                    <a:pt x="52" y="29"/>
                    <a:pt x="48" y="30"/>
                  </a:cubicBezTo>
                  <a:cubicBezTo>
                    <a:pt x="48" y="27"/>
                    <a:pt x="52" y="23"/>
                    <a:pt x="49" y="22"/>
                  </a:cubicBezTo>
                  <a:cubicBezTo>
                    <a:pt x="46" y="20"/>
                    <a:pt x="43" y="23"/>
                    <a:pt x="41" y="25"/>
                  </a:cubicBezTo>
                  <a:cubicBezTo>
                    <a:pt x="31" y="32"/>
                    <a:pt x="23" y="39"/>
                    <a:pt x="17" y="49"/>
                  </a:cubicBezTo>
                  <a:cubicBezTo>
                    <a:pt x="15" y="52"/>
                    <a:pt x="13" y="55"/>
                    <a:pt x="9" y="52"/>
                  </a:cubicBezTo>
                  <a:cubicBezTo>
                    <a:pt x="6" y="50"/>
                    <a:pt x="7" y="47"/>
                    <a:pt x="9" y="45"/>
                  </a:cubicBezTo>
                  <a:cubicBezTo>
                    <a:pt x="11" y="41"/>
                    <a:pt x="12" y="39"/>
                    <a:pt x="6" y="39"/>
                  </a:cubicBezTo>
                  <a:cubicBezTo>
                    <a:pt x="3" y="39"/>
                    <a:pt x="0" y="38"/>
                    <a:pt x="0" y="34"/>
                  </a:cubicBezTo>
                  <a:cubicBezTo>
                    <a:pt x="1" y="29"/>
                    <a:pt x="5" y="29"/>
                    <a:pt x="8" y="30"/>
                  </a:cubicBezTo>
                  <a:cubicBezTo>
                    <a:pt x="15" y="32"/>
                    <a:pt x="21" y="31"/>
                    <a:pt x="26" y="25"/>
                  </a:cubicBezTo>
                  <a:cubicBezTo>
                    <a:pt x="32" y="19"/>
                    <a:pt x="40" y="14"/>
                    <a:pt x="48" y="11"/>
                  </a:cubicBezTo>
                  <a:cubicBezTo>
                    <a:pt x="53" y="9"/>
                    <a:pt x="56" y="5"/>
                    <a:pt x="56" y="0"/>
                  </a:cubicBezTo>
                  <a:cubicBezTo>
                    <a:pt x="56" y="0"/>
                    <a:pt x="57" y="0"/>
                    <a:pt x="57" y="0"/>
                  </a:cubicBezTo>
                  <a:cubicBezTo>
                    <a:pt x="60" y="6"/>
                    <a:pt x="55" y="9"/>
                    <a:pt x="53" y="14"/>
                  </a:cubicBezTo>
                  <a:cubicBezTo>
                    <a:pt x="55" y="9"/>
                    <a:pt x="60" y="8"/>
                    <a:pt x="63" y="5"/>
                  </a:cubicBezTo>
                  <a:cubicBezTo>
                    <a:pt x="64" y="10"/>
                    <a:pt x="62" y="15"/>
                    <a:pt x="6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 name="Freeform 24"/>
            <p:cNvSpPr/>
            <p:nvPr/>
          </p:nvSpPr>
          <p:spPr bwMode="auto">
            <a:xfrm>
              <a:off x="1785938" y="2692400"/>
              <a:ext cx="73025" cy="60325"/>
            </a:xfrm>
            <a:custGeom>
              <a:avLst/>
              <a:gdLst>
                <a:gd name="T0" fmla="*/ 2 w 28"/>
                <a:gd name="T1" fmla="*/ 13 h 23"/>
                <a:gd name="T2" fmla="*/ 7 w 28"/>
                <a:gd name="T3" fmla="*/ 5 h 23"/>
                <a:gd name="T4" fmla="*/ 17 w 28"/>
                <a:gd name="T5" fmla="*/ 3 h 23"/>
                <a:gd name="T6" fmla="*/ 24 w 28"/>
                <a:gd name="T7" fmla="*/ 3 h 23"/>
                <a:gd name="T8" fmla="*/ 21 w 28"/>
                <a:gd name="T9" fmla="*/ 11 h 23"/>
                <a:gd name="T10" fmla="*/ 21 w 28"/>
                <a:gd name="T11" fmla="*/ 12 h 23"/>
                <a:gd name="T12" fmla="*/ 27 w 28"/>
                <a:gd name="T13" fmla="*/ 19 h 23"/>
                <a:gd name="T14" fmla="*/ 18 w 28"/>
                <a:gd name="T15" fmla="*/ 20 h 23"/>
                <a:gd name="T16" fmla="*/ 2 w 28"/>
                <a:gd name="T1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3">
                  <a:moveTo>
                    <a:pt x="2" y="13"/>
                  </a:moveTo>
                  <a:cubicBezTo>
                    <a:pt x="0" y="8"/>
                    <a:pt x="1" y="5"/>
                    <a:pt x="7" y="5"/>
                  </a:cubicBezTo>
                  <a:cubicBezTo>
                    <a:pt x="10" y="6"/>
                    <a:pt x="13" y="4"/>
                    <a:pt x="17" y="3"/>
                  </a:cubicBezTo>
                  <a:cubicBezTo>
                    <a:pt x="19" y="2"/>
                    <a:pt x="22" y="0"/>
                    <a:pt x="24" y="3"/>
                  </a:cubicBezTo>
                  <a:cubicBezTo>
                    <a:pt x="26" y="7"/>
                    <a:pt x="23" y="9"/>
                    <a:pt x="21" y="11"/>
                  </a:cubicBezTo>
                  <a:cubicBezTo>
                    <a:pt x="21" y="11"/>
                    <a:pt x="21" y="12"/>
                    <a:pt x="21" y="12"/>
                  </a:cubicBezTo>
                  <a:cubicBezTo>
                    <a:pt x="24" y="13"/>
                    <a:pt x="28" y="14"/>
                    <a:pt x="27" y="19"/>
                  </a:cubicBezTo>
                  <a:cubicBezTo>
                    <a:pt x="25" y="23"/>
                    <a:pt x="21" y="21"/>
                    <a:pt x="18" y="20"/>
                  </a:cubicBezTo>
                  <a:cubicBezTo>
                    <a:pt x="12" y="19"/>
                    <a:pt x="7" y="15"/>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 name="Freeform 25"/>
            <p:cNvSpPr/>
            <p:nvPr/>
          </p:nvSpPr>
          <p:spPr bwMode="auto">
            <a:xfrm>
              <a:off x="1681163" y="2700338"/>
              <a:ext cx="26987" cy="55562"/>
            </a:xfrm>
            <a:custGeom>
              <a:avLst/>
              <a:gdLst>
                <a:gd name="T0" fmla="*/ 1 w 10"/>
                <a:gd name="T1" fmla="*/ 16 h 21"/>
                <a:gd name="T2" fmla="*/ 0 w 10"/>
                <a:gd name="T3" fmla="*/ 7 h 21"/>
                <a:gd name="T4" fmla="*/ 3 w 10"/>
                <a:gd name="T5" fmla="*/ 1 h 21"/>
                <a:gd name="T6" fmla="*/ 7 w 10"/>
                <a:gd name="T7" fmla="*/ 3 h 21"/>
                <a:gd name="T8" fmla="*/ 9 w 10"/>
                <a:gd name="T9" fmla="*/ 10 h 21"/>
                <a:gd name="T10" fmla="*/ 9 w 10"/>
                <a:gd name="T11" fmla="*/ 14 h 21"/>
                <a:gd name="T12" fmla="*/ 7 w 10"/>
                <a:gd name="T13" fmla="*/ 20 h 21"/>
                <a:gd name="T14" fmla="*/ 1 w 10"/>
                <a:gd name="T15" fmla="*/ 17 h 21"/>
                <a:gd name="T16" fmla="*/ 1 w 10"/>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1" y="16"/>
                  </a:moveTo>
                  <a:cubicBezTo>
                    <a:pt x="2" y="13"/>
                    <a:pt x="0" y="10"/>
                    <a:pt x="0" y="7"/>
                  </a:cubicBezTo>
                  <a:cubicBezTo>
                    <a:pt x="0" y="4"/>
                    <a:pt x="1" y="2"/>
                    <a:pt x="3" y="1"/>
                  </a:cubicBezTo>
                  <a:cubicBezTo>
                    <a:pt x="5" y="0"/>
                    <a:pt x="6" y="2"/>
                    <a:pt x="7" y="3"/>
                  </a:cubicBezTo>
                  <a:cubicBezTo>
                    <a:pt x="8" y="6"/>
                    <a:pt x="8" y="8"/>
                    <a:pt x="9" y="10"/>
                  </a:cubicBezTo>
                  <a:cubicBezTo>
                    <a:pt x="9" y="12"/>
                    <a:pt x="9" y="13"/>
                    <a:pt x="9" y="14"/>
                  </a:cubicBezTo>
                  <a:cubicBezTo>
                    <a:pt x="9" y="16"/>
                    <a:pt x="10" y="19"/>
                    <a:pt x="7" y="20"/>
                  </a:cubicBezTo>
                  <a:cubicBezTo>
                    <a:pt x="4" y="21"/>
                    <a:pt x="3" y="19"/>
                    <a:pt x="1" y="17"/>
                  </a:cubicBezTo>
                  <a:cubicBezTo>
                    <a:pt x="1" y="16"/>
                    <a:pt x="1" y="16"/>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 name="Freeform 26"/>
            <p:cNvSpPr/>
            <p:nvPr/>
          </p:nvSpPr>
          <p:spPr bwMode="auto">
            <a:xfrm>
              <a:off x="1668463" y="2765425"/>
              <a:ext cx="36512" cy="57150"/>
            </a:xfrm>
            <a:custGeom>
              <a:avLst/>
              <a:gdLst>
                <a:gd name="T0" fmla="*/ 12 w 14"/>
                <a:gd name="T1" fmla="*/ 9 h 22"/>
                <a:gd name="T2" fmla="*/ 5 w 14"/>
                <a:gd name="T3" fmla="*/ 16 h 22"/>
                <a:gd name="T4" fmla="*/ 2 w 14"/>
                <a:gd name="T5" fmla="*/ 22 h 22"/>
                <a:gd name="T6" fmla="*/ 2 w 14"/>
                <a:gd name="T7" fmla="*/ 14 h 22"/>
                <a:gd name="T8" fmla="*/ 6 w 14"/>
                <a:gd name="T9" fmla="*/ 4 h 22"/>
                <a:gd name="T10" fmla="*/ 9 w 14"/>
                <a:gd name="T11" fmla="*/ 0 h 22"/>
                <a:gd name="T12" fmla="*/ 14 w 14"/>
                <a:gd name="T13" fmla="*/ 4 h 22"/>
                <a:gd name="T14" fmla="*/ 12 w 14"/>
                <a:gd name="T15" fmla="*/ 9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12" y="9"/>
                  </a:moveTo>
                  <a:cubicBezTo>
                    <a:pt x="11" y="12"/>
                    <a:pt x="10" y="15"/>
                    <a:pt x="5" y="16"/>
                  </a:cubicBezTo>
                  <a:cubicBezTo>
                    <a:pt x="2" y="16"/>
                    <a:pt x="6" y="21"/>
                    <a:pt x="2" y="22"/>
                  </a:cubicBezTo>
                  <a:cubicBezTo>
                    <a:pt x="0" y="20"/>
                    <a:pt x="0" y="16"/>
                    <a:pt x="2" y="14"/>
                  </a:cubicBezTo>
                  <a:cubicBezTo>
                    <a:pt x="5" y="11"/>
                    <a:pt x="5" y="8"/>
                    <a:pt x="6" y="4"/>
                  </a:cubicBezTo>
                  <a:cubicBezTo>
                    <a:pt x="5" y="1"/>
                    <a:pt x="7" y="0"/>
                    <a:pt x="9" y="0"/>
                  </a:cubicBezTo>
                  <a:cubicBezTo>
                    <a:pt x="12" y="0"/>
                    <a:pt x="14" y="1"/>
                    <a:pt x="14" y="4"/>
                  </a:cubicBezTo>
                  <a:cubicBezTo>
                    <a:pt x="13" y="6"/>
                    <a:pt x="13" y="7"/>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 name="Freeform 27"/>
            <p:cNvSpPr/>
            <p:nvPr/>
          </p:nvSpPr>
          <p:spPr bwMode="auto">
            <a:xfrm>
              <a:off x="1681163" y="2727325"/>
              <a:ext cx="28575" cy="49212"/>
            </a:xfrm>
            <a:custGeom>
              <a:avLst/>
              <a:gdLst>
                <a:gd name="T0" fmla="*/ 9 w 11"/>
                <a:gd name="T1" fmla="*/ 19 h 19"/>
                <a:gd name="T2" fmla="*/ 1 w 11"/>
                <a:gd name="T3" fmla="*/ 19 h 19"/>
                <a:gd name="T4" fmla="*/ 0 w 11"/>
                <a:gd name="T5" fmla="*/ 19 h 19"/>
                <a:gd name="T6" fmla="*/ 1 w 11"/>
                <a:gd name="T7" fmla="*/ 7 h 19"/>
                <a:gd name="T8" fmla="*/ 9 w 11"/>
                <a:gd name="T9" fmla="*/ 0 h 19"/>
                <a:gd name="T10" fmla="*/ 9 w 11"/>
                <a:gd name="T11" fmla="*/ 19 h 19"/>
              </a:gdLst>
              <a:ahLst/>
              <a:cxnLst>
                <a:cxn ang="0">
                  <a:pos x="T0" y="T1"/>
                </a:cxn>
                <a:cxn ang="0">
                  <a:pos x="T2" y="T3"/>
                </a:cxn>
                <a:cxn ang="0">
                  <a:pos x="T4" y="T5"/>
                </a:cxn>
                <a:cxn ang="0">
                  <a:pos x="T6" y="T7"/>
                </a:cxn>
                <a:cxn ang="0">
                  <a:pos x="T8" y="T9"/>
                </a:cxn>
                <a:cxn ang="0">
                  <a:pos x="T10" y="T11"/>
                </a:cxn>
              </a:cxnLst>
              <a:rect l="0" t="0" r="r" b="b"/>
              <a:pathLst>
                <a:path w="11" h="19">
                  <a:moveTo>
                    <a:pt x="9" y="19"/>
                  </a:moveTo>
                  <a:cubicBezTo>
                    <a:pt x="6" y="16"/>
                    <a:pt x="4" y="15"/>
                    <a:pt x="1" y="19"/>
                  </a:cubicBezTo>
                  <a:cubicBezTo>
                    <a:pt x="1" y="19"/>
                    <a:pt x="0" y="19"/>
                    <a:pt x="0" y="19"/>
                  </a:cubicBezTo>
                  <a:cubicBezTo>
                    <a:pt x="0" y="15"/>
                    <a:pt x="1" y="11"/>
                    <a:pt x="1" y="7"/>
                  </a:cubicBezTo>
                  <a:cubicBezTo>
                    <a:pt x="8" y="10"/>
                    <a:pt x="8" y="10"/>
                    <a:pt x="9" y="0"/>
                  </a:cubicBezTo>
                  <a:cubicBezTo>
                    <a:pt x="11" y="7"/>
                    <a:pt x="10" y="13"/>
                    <a:pt x="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 name="Freeform 28"/>
            <p:cNvSpPr/>
            <p:nvPr/>
          </p:nvSpPr>
          <p:spPr bwMode="auto">
            <a:xfrm>
              <a:off x="1701800" y="2698750"/>
              <a:ext cx="28575" cy="33337"/>
            </a:xfrm>
            <a:custGeom>
              <a:avLst/>
              <a:gdLst>
                <a:gd name="T0" fmla="*/ 0 w 11"/>
                <a:gd name="T1" fmla="*/ 3 h 13"/>
                <a:gd name="T2" fmla="*/ 3 w 11"/>
                <a:gd name="T3" fmla="*/ 1 h 13"/>
                <a:gd name="T4" fmla="*/ 10 w 11"/>
                <a:gd name="T5" fmla="*/ 7 h 13"/>
                <a:gd name="T6" fmla="*/ 9 w 11"/>
                <a:gd name="T7" fmla="*/ 13 h 13"/>
                <a:gd name="T8" fmla="*/ 0 w 11"/>
                <a:gd name="T9" fmla="*/ 3 h 13"/>
              </a:gdLst>
              <a:ahLst/>
              <a:cxnLst>
                <a:cxn ang="0">
                  <a:pos x="T0" y="T1"/>
                </a:cxn>
                <a:cxn ang="0">
                  <a:pos x="T2" y="T3"/>
                </a:cxn>
                <a:cxn ang="0">
                  <a:pos x="T4" y="T5"/>
                </a:cxn>
                <a:cxn ang="0">
                  <a:pos x="T6" y="T7"/>
                </a:cxn>
                <a:cxn ang="0">
                  <a:pos x="T8" y="T9"/>
                </a:cxn>
              </a:cxnLst>
              <a:rect l="0" t="0" r="r" b="b"/>
              <a:pathLst>
                <a:path w="11" h="13">
                  <a:moveTo>
                    <a:pt x="0" y="3"/>
                  </a:moveTo>
                  <a:cubicBezTo>
                    <a:pt x="1" y="1"/>
                    <a:pt x="1" y="0"/>
                    <a:pt x="3" y="1"/>
                  </a:cubicBezTo>
                  <a:cubicBezTo>
                    <a:pt x="7" y="2"/>
                    <a:pt x="9" y="4"/>
                    <a:pt x="10" y="7"/>
                  </a:cubicBezTo>
                  <a:cubicBezTo>
                    <a:pt x="11" y="9"/>
                    <a:pt x="11" y="11"/>
                    <a:pt x="9" y="13"/>
                  </a:cubicBezTo>
                  <a:cubicBezTo>
                    <a:pt x="6" y="10"/>
                    <a:pt x="3" y="6"/>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 name="Freeform 29"/>
            <p:cNvSpPr/>
            <p:nvPr/>
          </p:nvSpPr>
          <p:spPr bwMode="auto">
            <a:xfrm>
              <a:off x="1787525" y="2801938"/>
              <a:ext cx="23812" cy="41275"/>
            </a:xfrm>
            <a:custGeom>
              <a:avLst/>
              <a:gdLst>
                <a:gd name="T0" fmla="*/ 2 w 9"/>
                <a:gd name="T1" fmla="*/ 1 h 16"/>
                <a:gd name="T2" fmla="*/ 2 w 9"/>
                <a:gd name="T3" fmla="*/ 0 h 16"/>
                <a:gd name="T4" fmla="*/ 9 w 9"/>
                <a:gd name="T5" fmla="*/ 16 h 16"/>
                <a:gd name="T6" fmla="*/ 8 w 9"/>
                <a:gd name="T7" fmla="*/ 15 h 16"/>
                <a:gd name="T8" fmla="*/ 2 w 9"/>
                <a:gd name="T9" fmla="*/ 1 h 16"/>
              </a:gdLst>
              <a:ahLst/>
              <a:cxnLst>
                <a:cxn ang="0">
                  <a:pos x="T0" y="T1"/>
                </a:cxn>
                <a:cxn ang="0">
                  <a:pos x="T2" y="T3"/>
                </a:cxn>
                <a:cxn ang="0">
                  <a:pos x="T4" y="T5"/>
                </a:cxn>
                <a:cxn ang="0">
                  <a:pos x="T6" y="T7"/>
                </a:cxn>
                <a:cxn ang="0">
                  <a:pos x="T8" y="T9"/>
                </a:cxn>
              </a:cxnLst>
              <a:rect l="0" t="0" r="r" b="b"/>
              <a:pathLst>
                <a:path w="9" h="16">
                  <a:moveTo>
                    <a:pt x="2" y="1"/>
                  </a:moveTo>
                  <a:cubicBezTo>
                    <a:pt x="2" y="1"/>
                    <a:pt x="2" y="0"/>
                    <a:pt x="2" y="0"/>
                  </a:cubicBezTo>
                  <a:cubicBezTo>
                    <a:pt x="5" y="5"/>
                    <a:pt x="8" y="10"/>
                    <a:pt x="9" y="16"/>
                  </a:cubicBezTo>
                  <a:cubicBezTo>
                    <a:pt x="9" y="16"/>
                    <a:pt x="8" y="15"/>
                    <a:pt x="8" y="15"/>
                  </a:cubicBezTo>
                  <a:cubicBezTo>
                    <a:pt x="0" y="13"/>
                    <a:pt x="0" y="7"/>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98" name="Grupo 97">
            <a:extLst>
              <a:ext uri="{FF2B5EF4-FFF2-40B4-BE49-F238E27FC236}">
                <a16:creationId xmlns:a16="http://schemas.microsoft.com/office/drawing/2014/main" id="{A0283F75-CAC4-DB24-6FBE-4EAEFCA2E951}"/>
              </a:ext>
            </a:extLst>
          </p:cNvPr>
          <p:cNvGrpSpPr/>
          <p:nvPr/>
        </p:nvGrpSpPr>
        <p:grpSpPr>
          <a:xfrm>
            <a:off x="6481763" y="2617788"/>
            <a:ext cx="415924" cy="428625"/>
            <a:chOff x="6481763" y="2617788"/>
            <a:chExt cx="415924" cy="428625"/>
          </a:xfrm>
        </p:grpSpPr>
        <p:sp>
          <p:nvSpPr>
            <p:cNvPr id="29" name="Freeform 5">
              <a:extLst>
                <a:ext uri="{FF2B5EF4-FFF2-40B4-BE49-F238E27FC236}">
                  <a16:creationId xmlns:a16="http://schemas.microsoft.com/office/drawing/2014/main" id="{582701FB-F497-7294-D6DF-4600F500AF86}"/>
                </a:ext>
              </a:extLst>
            </p:cNvPr>
            <p:cNvSpPr/>
            <p:nvPr/>
          </p:nvSpPr>
          <p:spPr bwMode="auto">
            <a:xfrm flipH="1">
              <a:off x="6588125" y="2838451"/>
              <a:ext cx="0" cy="158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 name="Freeform 6">
              <a:extLst>
                <a:ext uri="{FF2B5EF4-FFF2-40B4-BE49-F238E27FC236}">
                  <a16:creationId xmlns:a16="http://schemas.microsoft.com/office/drawing/2014/main" id="{E6233B78-7278-822D-A975-AC72DF3B62A1}"/>
                </a:ext>
              </a:extLst>
            </p:cNvPr>
            <p:cNvSpPr/>
            <p:nvPr/>
          </p:nvSpPr>
          <p:spPr bwMode="auto">
            <a:xfrm flipH="1">
              <a:off x="6810375" y="2786063"/>
              <a:ext cx="0" cy="1588"/>
            </a:xfrm>
            <a:custGeom>
              <a:avLst/>
              <a:gdLst>
                <a:gd name="T0" fmla="*/ 0 h 2"/>
                <a:gd name="T1" fmla="*/ 1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1"/>
                  </a:cubicBezTo>
                  <a:cubicBezTo>
                    <a:pt x="0" y="1"/>
                    <a:pt x="0" y="2"/>
                    <a:pt x="0" y="2"/>
                  </a:cubicBezTo>
                  <a:cubicBezTo>
                    <a:pt x="0" y="2"/>
                    <a:pt x="0" y="1"/>
                    <a:pt x="0" y="0"/>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 name="Rectangle 7">
              <a:extLst>
                <a:ext uri="{FF2B5EF4-FFF2-40B4-BE49-F238E27FC236}">
                  <a16:creationId xmlns:a16="http://schemas.microsoft.com/office/drawing/2014/main" id="{BDCE91C4-18C2-78AB-2097-8BEFF5DEBD4D}"/>
                </a:ext>
              </a:extLst>
            </p:cNvPr>
            <p:cNvSpPr>
              <a:spLocks noChangeArrowheads="1"/>
            </p:cNvSpPr>
            <p:nvPr/>
          </p:nvSpPr>
          <p:spPr bwMode="auto">
            <a:xfrm>
              <a:off x="6810375" y="2786063"/>
              <a:ext cx="1587" cy="1588"/>
            </a:xfrm>
            <a:prstGeom prst="rect">
              <a:avLst/>
            </a:prstGeom>
            <a:solidFill>
              <a:srgbClr val="EA52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 name="Freeform 8">
              <a:extLst>
                <a:ext uri="{FF2B5EF4-FFF2-40B4-BE49-F238E27FC236}">
                  <a16:creationId xmlns:a16="http://schemas.microsoft.com/office/drawing/2014/main" id="{2ED00385-A6D1-BE8E-C8A7-C2669751A7AB}"/>
                </a:ext>
              </a:extLst>
            </p:cNvPr>
            <p:cNvSpPr/>
            <p:nvPr/>
          </p:nvSpPr>
          <p:spPr bwMode="auto">
            <a:xfrm>
              <a:off x="6799263" y="2776538"/>
              <a:ext cx="1587" cy="6350"/>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3"/>
                    <a:pt x="0" y="6"/>
                    <a:pt x="0" y="9"/>
                  </a:cubicBezTo>
                  <a:cubicBezTo>
                    <a:pt x="1" y="6"/>
                    <a:pt x="1" y="3"/>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 name="Freeform 9">
              <a:extLst>
                <a:ext uri="{FF2B5EF4-FFF2-40B4-BE49-F238E27FC236}">
                  <a16:creationId xmlns:a16="http://schemas.microsoft.com/office/drawing/2014/main" id="{2A58288B-6F18-9D2D-DC8F-9A4B6540FBE8}"/>
                </a:ext>
              </a:extLst>
            </p:cNvPr>
            <p:cNvSpPr/>
            <p:nvPr/>
          </p:nvSpPr>
          <p:spPr bwMode="auto">
            <a:xfrm>
              <a:off x="6500813" y="2984501"/>
              <a:ext cx="1587"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 name="Freeform 10">
              <a:extLst>
                <a:ext uri="{FF2B5EF4-FFF2-40B4-BE49-F238E27FC236}">
                  <a16:creationId xmlns:a16="http://schemas.microsoft.com/office/drawing/2014/main" id="{7AA55F91-7193-5CF0-A830-59D7256F419B}"/>
                </a:ext>
              </a:extLst>
            </p:cNvPr>
            <p:cNvSpPr/>
            <p:nvPr/>
          </p:nvSpPr>
          <p:spPr bwMode="auto">
            <a:xfrm>
              <a:off x="6575425" y="2994026"/>
              <a:ext cx="3175" cy="1588"/>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2"/>
                    <a:pt x="4" y="2"/>
                  </a:cubicBezTo>
                  <a:cubicBezTo>
                    <a:pt x="3" y="1"/>
                    <a:pt x="2" y="1"/>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 name="Freeform 11">
              <a:extLst>
                <a:ext uri="{FF2B5EF4-FFF2-40B4-BE49-F238E27FC236}">
                  <a16:creationId xmlns:a16="http://schemas.microsoft.com/office/drawing/2014/main" id="{66295767-34EB-B1F5-96F9-B206A8CB875F}"/>
                </a:ext>
              </a:extLst>
            </p:cNvPr>
            <p:cNvSpPr/>
            <p:nvPr/>
          </p:nvSpPr>
          <p:spPr bwMode="auto">
            <a:xfrm>
              <a:off x="6638925" y="2889251"/>
              <a:ext cx="1587"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1" y="0"/>
                    <a:pt x="2" y="0"/>
                    <a:pt x="4" y="0"/>
                  </a:cubicBezTo>
                  <a:cubicBezTo>
                    <a:pt x="2" y="0"/>
                    <a:pt x="1"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 name="Freeform 12">
              <a:extLst>
                <a:ext uri="{FF2B5EF4-FFF2-40B4-BE49-F238E27FC236}">
                  <a16:creationId xmlns:a16="http://schemas.microsoft.com/office/drawing/2014/main" id="{74AF9D43-B424-E632-26E7-705C47E6499A}"/>
                </a:ext>
              </a:extLst>
            </p:cNvPr>
            <p:cNvSpPr/>
            <p:nvPr/>
          </p:nvSpPr>
          <p:spPr bwMode="auto">
            <a:xfrm flipH="1">
              <a:off x="6583363" y="2760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 name="Freeform 13">
              <a:extLst>
                <a:ext uri="{FF2B5EF4-FFF2-40B4-BE49-F238E27FC236}">
                  <a16:creationId xmlns:a16="http://schemas.microsoft.com/office/drawing/2014/main" id="{3EBF0A8A-BB77-9EAC-779D-CCFA9591CD2E}"/>
                </a:ext>
              </a:extLst>
            </p:cNvPr>
            <p:cNvSpPr/>
            <p:nvPr/>
          </p:nvSpPr>
          <p:spPr bwMode="auto">
            <a:xfrm>
              <a:off x="6569075" y="2744788"/>
              <a:ext cx="14287" cy="15875"/>
            </a:xfrm>
            <a:custGeom>
              <a:avLst/>
              <a:gdLst>
                <a:gd name="T0" fmla="*/ 22 w 22"/>
                <a:gd name="T1" fmla="*/ 20 h 24"/>
                <a:gd name="T2" fmla="*/ 14 w 22"/>
                <a:gd name="T3" fmla="*/ 7 h 24"/>
                <a:gd name="T4" fmla="*/ 10 w 22"/>
                <a:gd name="T5" fmla="*/ 0 h 24"/>
                <a:gd name="T6" fmla="*/ 9 w 22"/>
                <a:gd name="T7" fmla="*/ 0 h 24"/>
                <a:gd name="T8" fmla="*/ 19 w 22"/>
                <a:gd name="T9" fmla="*/ 22 h 24"/>
                <a:gd name="T10" fmla="*/ 0 w 22"/>
                <a:gd name="T11" fmla="*/ 19 h 24"/>
                <a:gd name="T12" fmla="*/ 3 w 22"/>
                <a:gd name="T13" fmla="*/ 21 h 24"/>
                <a:gd name="T14" fmla="*/ 16 w 22"/>
                <a:gd name="T15" fmla="*/ 22 h 24"/>
                <a:gd name="T16" fmla="*/ 22 w 22"/>
                <a:gd name="T17" fmla="*/ 24 h 24"/>
                <a:gd name="T18" fmla="*/ 22 w 22"/>
                <a:gd name="T19"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4">
                  <a:moveTo>
                    <a:pt x="22" y="20"/>
                  </a:moveTo>
                  <a:cubicBezTo>
                    <a:pt x="19" y="15"/>
                    <a:pt x="17" y="11"/>
                    <a:pt x="14" y="7"/>
                  </a:cubicBezTo>
                  <a:cubicBezTo>
                    <a:pt x="13" y="4"/>
                    <a:pt x="11" y="2"/>
                    <a:pt x="10" y="0"/>
                  </a:cubicBezTo>
                  <a:cubicBezTo>
                    <a:pt x="10" y="0"/>
                    <a:pt x="10" y="0"/>
                    <a:pt x="9" y="0"/>
                  </a:cubicBezTo>
                  <a:cubicBezTo>
                    <a:pt x="13" y="7"/>
                    <a:pt x="16" y="14"/>
                    <a:pt x="19" y="22"/>
                  </a:cubicBezTo>
                  <a:cubicBezTo>
                    <a:pt x="13" y="21"/>
                    <a:pt x="6" y="20"/>
                    <a:pt x="0" y="19"/>
                  </a:cubicBezTo>
                  <a:cubicBezTo>
                    <a:pt x="1" y="20"/>
                    <a:pt x="2" y="21"/>
                    <a:pt x="3" y="21"/>
                  </a:cubicBezTo>
                  <a:cubicBezTo>
                    <a:pt x="8" y="21"/>
                    <a:pt x="12" y="22"/>
                    <a:pt x="16" y="22"/>
                  </a:cubicBezTo>
                  <a:cubicBezTo>
                    <a:pt x="18" y="22"/>
                    <a:pt x="20" y="23"/>
                    <a:pt x="22" y="24"/>
                  </a:cubicBezTo>
                  <a:cubicBezTo>
                    <a:pt x="22" y="22"/>
                    <a:pt x="22" y="21"/>
                    <a:pt x="22" y="2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 name="Freeform 14">
              <a:extLst>
                <a:ext uri="{FF2B5EF4-FFF2-40B4-BE49-F238E27FC236}">
                  <a16:creationId xmlns:a16="http://schemas.microsoft.com/office/drawing/2014/main" id="{69810CC4-DDB3-549E-E04F-F61FA924CCD9}"/>
                </a:ext>
              </a:extLst>
            </p:cNvPr>
            <p:cNvSpPr/>
            <p:nvPr/>
          </p:nvSpPr>
          <p:spPr bwMode="auto">
            <a:xfrm>
              <a:off x="6607175" y="2722563"/>
              <a:ext cx="7937" cy="17463"/>
            </a:xfrm>
            <a:custGeom>
              <a:avLst/>
              <a:gdLst>
                <a:gd name="T0" fmla="*/ 5 w 13"/>
                <a:gd name="T1" fmla="*/ 23 h 25"/>
                <a:gd name="T2" fmla="*/ 8 w 13"/>
                <a:gd name="T3" fmla="*/ 15 h 25"/>
                <a:gd name="T4" fmla="*/ 13 w 13"/>
                <a:gd name="T5" fmla="*/ 0 h 25"/>
                <a:gd name="T6" fmla="*/ 4 w 13"/>
                <a:gd name="T7" fmla="*/ 20 h 25"/>
                <a:gd name="T8" fmla="*/ 0 w 13"/>
                <a:gd name="T9" fmla="*/ 17 h 25"/>
                <a:gd name="T10" fmla="*/ 3 w 13"/>
                <a:gd name="T11" fmla="*/ 25 h 25"/>
                <a:gd name="T12" fmla="*/ 5 w 13"/>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13" h="25">
                  <a:moveTo>
                    <a:pt x="5" y="23"/>
                  </a:moveTo>
                  <a:cubicBezTo>
                    <a:pt x="5" y="20"/>
                    <a:pt x="6" y="18"/>
                    <a:pt x="8" y="15"/>
                  </a:cubicBezTo>
                  <a:cubicBezTo>
                    <a:pt x="10" y="10"/>
                    <a:pt x="12" y="5"/>
                    <a:pt x="13" y="0"/>
                  </a:cubicBezTo>
                  <a:cubicBezTo>
                    <a:pt x="8" y="6"/>
                    <a:pt x="7" y="13"/>
                    <a:pt x="4" y="20"/>
                  </a:cubicBezTo>
                  <a:cubicBezTo>
                    <a:pt x="2" y="19"/>
                    <a:pt x="1" y="18"/>
                    <a:pt x="0" y="17"/>
                  </a:cubicBezTo>
                  <a:cubicBezTo>
                    <a:pt x="3" y="20"/>
                    <a:pt x="3" y="23"/>
                    <a:pt x="3" y="25"/>
                  </a:cubicBezTo>
                  <a:cubicBezTo>
                    <a:pt x="4" y="25"/>
                    <a:pt x="5" y="24"/>
                    <a:pt x="5" y="23"/>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 name="Freeform 15">
              <a:extLst>
                <a:ext uri="{FF2B5EF4-FFF2-40B4-BE49-F238E27FC236}">
                  <a16:creationId xmlns:a16="http://schemas.microsoft.com/office/drawing/2014/main" id="{1E4651F6-D662-F6A9-1B68-23E6F1EC3952}"/>
                </a:ext>
              </a:extLst>
            </p:cNvPr>
            <p:cNvSpPr/>
            <p:nvPr/>
          </p:nvSpPr>
          <p:spPr bwMode="auto">
            <a:xfrm>
              <a:off x="6607175" y="2740026"/>
              <a:ext cx="1587" cy="0"/>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0"/>
                  </a:cubicBezTo>
                  <a:cubicBezTo>
                    <a:pt x="1" y="1"/>
                    <a:pt x="0" y="1"/>
                    <a:pt x="0" y="1"/>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 name="Freeform 16">
              <a:extLst>
                <a:ext uri="{FF2B5EF4-FFF2-40B4-BE49-F238E27FC236}">
                  <a16:creationId xmlns:a16="http://schemas.microsoft.com/office/drawing/2014/main" id="{9A16DCF2-34A0-1C4A-E55D-7D3C32631C22}"/>
                </a:ext>
              </a:extLst>
            </p:cNvPr>
            <p:cNvSpPr/>
            <p:nvPr/>
          </p:nvSpPr>
          <p:spPr bwMode="auto">
            <a:xfrm>
              <a:off x="6604000" y="2740026"/>
              <a:ext cx="15875" cy="4763"/>
            </a:xfrm>
            <a:custGeom>
              <a:avLst/>
              <a:gdLst>
                <a:gd name="T0" fmla="*/ 8 w 24"/>
                <a:gd name="T1" fmla="*/ 5 h 7"/>
                <a:gd name="T2" fmla="*/ 24 w 24"/>
                <a:gd name="T3" fmla="*/ 3 h 7"/>
                <a:gd name="T4" fmla="*/ 7 w 24"/>
                <a:gd name="T5" fmla="*/ 4 h 7"/>
                <a:gd name="T6" fmla="*/ 7 w 24"/>
                <a:gd name="T7" fmla="*/ 0 h 7"/>
                <a:gd name="T8" fmla="*/ 6 w 24"/>
                <a:gd name="T9" fmla="*/ 0 h 7"/>
                <a:gd name="T10" fmla="*/ 0 w 24"/>
                <a:gd name="T11" fmla="*/ 6 h 7"/>
                <a:gd name="T12" fmla="*/ 0 w 24"/>
                <a:gd name="T13" fmla="*/ 7 h 7"/>
                <a:gd name="T14" fmla="*/ 3 w 24"/>
                <a:gd name="T15" fmla="*/ 7 h 7"/>
                <a:gd name="T16" fmla="*/ 8 w 24"/>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
                  <a:moveTo>
                    <a:pt x="8" y="5"/>
                  </a:moveTo>
                  <a:cubicBezTo>
                    <a:pt x="14" y="5"/>
                    <a:pt x="19" y="5"/>
                    <a:pt x="24" y="3"/>
                  </a:cubicBezTo>
                  <a:cubicBezTo>
                    <a:pt x="18" y="3"/>
                    <a:pt x="13" y="4"/>
                    <a:pt x="7" y="4"/>
                  </a:cubicBezTo>
                  <a:cubicBezTo>
                    <a:pt x="7" y="2"/>
                    <a:pt x="7" y="1"/>
                    <a:pt x="7" y="0"/>
                  </a:cubicBezTo>
                  <a:cubicBezTo>
                    <a:pt x="7" y="0"/>
                    <a:pt x="6" y="0"/>
                    <a:pt x="6" y="0"/>
                  </a:cubicBezTo>
                  <a:cubicBezTo>
                    <a:pt x="4" y="2"/>
                    <a:pt x="2" y="4"/>
                    <a:pt x="0" y="6"/>
                  </a:cubicBezTo>
                  <a:cubicBezTo>
                    <a:pt x="0" y="6"/>
                    <a:pt x="0" y="7"/>
                    <a:pt x="0" y="7"/>
                  </a:cubicBezTo>
                  <a:cubicBezTo>
                    <a:pt x="1" y="7"/>
                    <a:pt x="3" y="7"/>
                    <a:pt x="3" y="7"/>
                  </a:cubicBezTo>
                  <a:cubicBezTo>
                    <a:pt x="5" y="5"/>
                    <a:pt x="6" y="5"/>
                    <a:pt x="8" y="5"/>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 name="Freeform 17">
              <a:extLst>
                <a:ext uri="{FF2B5EF4-FFF2-40B4-BE49-F238E27FC236}">
                  <a16:creationId xmlns:a16="http://schemas.microsoft.com/office/drawing/2014/main" id="{78DCC270-71A9-DB0F-E77C-491E0BF121A8}"/>
                </a:ext>
              </a:extLst>
            </p:cNvPr>
            <p:cNvSpPr/>
            <p:nvPr/>
          </p:nvSpPr>
          <p:spPr bwMode="auto">
            <a:xfrm>
              <a:off x="6607175" y="2740026"/>
              <a:ext cx="1587"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 name="Freeform 18">
              <a:extLst>
                <a:ext uri="{FF2B5EF4-FFF2-40B4-BE49-F238E27FC236}">
                  <a16:creationId xmlns:a16="http://schemas.microsoft.com/office/drawing/2014/main" id="{8595A488-C125-0EEB-CE8B-EFCA33068677}"/>
                </a:ext>
              </a:extLst>
            </p:cNvPr>
            <p:cNvSpPr/>
            <p:nvPr/>
          </p:nvSpPr>
          <p:spPr bwMode="auto">
            <a:xfrm>
              <a:off x="6597650" y="2882901"/>
              <a:ext cx="4762" cy="9525"/>
            </a:xfrm>
            <a:custGeom>
              <a:avLst/>
              <a:gdLst>
                <a:gd name="T0" fmla="*/ 5 w 8"/>
                <a:gd name="T1" fmla="*/ 8 h 15"/>
                <a:gd name="T2" fmla="*/ 7 w 8"/>
                <a:gd name="T3" fmla="*/ 10 h 15"/>
                <a:gd name="T4" fmla="*/ 8 w 8"/>
                <a:gd name="T5" fmla="*/ 0 h 15"/>
                <a:gd name="T6" fmla="*/ 0 w 8"/>
                <a:gd name="T7" fmla="*/ 15 h 15"/>
                <a:gd name="T8" fmla="*/ 5 w 8"/>
                <a:gd name="T9" fmla="*/ 8 h 15"/>
              </a:gdLst>
              <a:ahLst/>
              <a:cxnLst>
                <a:cxn ang="0">
                  <a:pos x="T0" y="T1"/>
                </a:cxn>
                <a:cxn ang="0">
                  <a:pos x="T2" y="T3"/>
                </a:cxn>
                <a:cxn ang="0">
                  <a:pos x="T4" y="T5"/>
                </a:cxn>
                <a:cxn ang="0">
                  <a:pos x="T6" y="T7"/>
                </a:cxn>
                <a:cxn ang="0">
                  <a:pos x="T8" y="T9"/>
                </a:cxn>
              </a:cxnLst>
              <a:rect l="0" t="0" r="r" b="b"/>
              <a:pathLst>
                <a:path w="8" h="15">
                  <a:moveTo>
                    <a:pt x="5" y="8"/>
                  </a:moveTo>
                  <a:cubicBezTo>
                    <a:pt x="6" y="9"/>
                    <a:pt x="6" y="9"/>
                    <a:pt x="7" y="10"/>
                  </a:cubicBezTo>
                  <a:cubicBezTo>
                    <a:pt x="7" y="7"/>
                    <a:pt x="7" y="4"/>
                    <a:pt x="8" y="0"/>
                  </a:cubicBezTo>
                  <a:cubicBezTo>
                    <a:pt x="2" y="4"/>
                    <a:pt x="3" y="11"/>
                    <a:pt x="0" y="15"/>
                  </a:cubicBezTo>
                  <a:cubicBezTo>
                    <a:pt x="5" y="15"/>
                    <a:pt x="4" y="10"/>
                    <a:pt x="5" y="8"/>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 name="Freeform 19">
              <a:extLst>
                <a:ext uri="{FF2B5EF4-FFF2-40B4-BE49-F238E27FC236}">
                  <a16:creationId xmlns:a16="http://schemas.microsoft.com/office/drawing/2014/main" id="{34F350C6-5DDF-7BE9-8DA4-8DE672D604C5}"/>
                </a:ext>
              </a:extLst>
            </p:cNvPr>
            <p:cNvSpPr/>
            <p:nvPr/>
          </p:nvSpPr>
          <p:spPr bwMode="auto">
            <a:xfrm>
              <a:off x="6840538" y="2835276"/>
              <a:ext cx="7937" cy="14288"/>
            </a:xfrm>
            <a:custGeom>
              <a:avLst/>
              <a:gdLst>
                <a:gd name="T0" fmla="*/ 13 w 13"/>
                <a:gd name="T1" fmla="*/ 0 h 20"/>
                <a:gd name="T2" fmla="*/ 3 w 13"/>
                <a:gd name="T3" fmla="*/ 14 h 20"/>
                <a:gd name="T4" fmla="*/ 0 w 13"/>
                <a:gd name="T5" fmla="*/ 20 h 20"/>
                <a:gd name="T6" fmla="*/ 7 w 13"/>
                <a:gd name="T7" fmla="*/ 9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9" y="5"/>
                    <a:pt x="6" y="9"/>
                    <a:pt x="3" y="14"/>
                  </a:cubicBezTo>
                  <a:cubicBezTo>
                    <a:pt x="1" y="16"/>
                    <a:pt x="1" y="18"/>
                    <a:pt x="0" y="20"/>
                  </a:cubicBezTo>
                  <a:cubicBezTo>
                    <a:pt x="2" y="17"/>
                    <a:pt x="5" y="13"/>
                    <a:pt x="7" y="9"/>
                  </a:cubicBezTo>
                  <a:cubicBezTo>
                    <a:pt x="9" y="7"/>
                    <a:pt x="11" y="4"/>
                    <a:pt x="13"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 name="Freeform 20">
              <a:extLst>
                <a:ext uri="{FF2B5EF4-FFF2-40B4-BE49-F238E27FC236}">
                  <a16:creationId xmlns:a16="http://schemas.microsoft.com/office/drawing/2014/main" id="{9E9826BB-0E88-A6BE-57D8-3BDE50DC7244}"/>
                </a:ext>
              </a:extLst>
            </p:cNvPr>
            <p:cNvSpPr/>
            <p:nvPr/>
          </p:nvSpPr>
          <p:spPr bwMode="auto">
            <a:xfrm>
              <a:off x="6599238" y="2744788"/>
              <a:ext cx="4762" cy="4763"/>
            </a:xfrm>
            <a:custGeom>
              <a:avLst/>
              <a:gdLst>
                <a:gd name="T0" fmla="*/ 7 w 7"/>
                <a:gd name="T1" fmla="*/ 0 h 6"/>
                <a:gd name="T2" fmla="*/ 7 w 7"/>
                <a:gd name="T3" fmla="*/ 0 h 6"/>
                <a:gd name="T4" fmla="*/ 7 w 7"/>
                <a:gd name="T5" fmla="*/ 0 h 6"/>
                <a:gd name="T6" fmla="*/ 1 w 7"/>
                <a:gd name="T7" fmla="*/ 6 h 6"/>
                <a:gd name="T8" fmla="*/ 7 w 7"/>
                <a:gd name="T9" fmla="*/ 0 h 6"/>
                <a:gd name="T10" fmla="*/ 7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7" y="0"/>
                  </a:moveTo>
                  <a:cubicBezTo>
                    <a:pt x="7" y="0"/>
                    <a:pt x="7" y="0"/>
                    <a:pt x="7" y="0"/>
                  </a:cubicBezTo>
                  <a:cubicBezTo>
                    <a:pt x="7" y="0"/>
                    <a:pt x="7" y="0"/>
                    <a:pt x="7" y="0"/>
                  </a:cubicBezTo>
                  <a:cubicBezTo>
                    <a:pt x="2" y="0"/>
                    <a:pt x="0" y="2"/>
                    <a:pt x="1" y="6"/>
                  </a:cubicBezTo>
                  <a:cubicBezTo>
                    <a:pt x="3" y="4"/>
                    <a:pt x="5" y="2"/>
                    <a:pt x="7" y="0"/>
                  </a:cubicBezTo>
                  <a:cubicBezTo>
                    <a:pt x="7" y="0"/>
                    <a:pt x="7" y="0"/>
                    <a:pt x="7"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 name="Freeform 21">
              <a:extLst>
                <a:ext uri="{FF2B5EF4-FFF2-40B4-BE49-F238E27FC236}">
                  <a16:creationId xmlns:a16="http://schemas.microsoft.com/office/drawing/2014/main" id="{300CCF63-8E59-B3A9-33CE-FB7F430F0C39}"/>
                </a:ext>
              </a:extLst>
            </p:cNvPr>
            <p:cNvSpPr>
              <a:spLocks noEditPoints="1"/>
            </p:cNvSpPr>
            <p:nvPr/>
          </p:nvSpPr>
          <p:spPr bwMode="auto">
            <a:xfrm>
              <a:off x="6481763" y="2617788"/>
              <a:ext cx="415924" cy="428625"/>
            </a:xfrm>
            <a:custGeom>
              <a:avLst/>
              <a:gdLst>
                <a:gd name="T0" fmla="*/ 359 w 627"/>
                <a:gd name="T1" fmla="*/ 32 h 645"/>
                <a:gd name="T2" fmla="*/ 171 w 627"/>
                <a:gd name="T3" fmla="*/ 584 h 645"/>
                <a:gd name="T4" fmla="*/ 366 w 627"/>
                <a:gd name="T5" fmla="*/ 418 h 645"/>
                <a:gd name="T6" fmla="*/ 555 w 627"/>
                <a:gd name="T7" fmla="*/ 624 h 645"/>
                <a:gd name="T8" fmla="*/ 315 w 627"/>
                <a:gd name="T9" fmla="*/ 269 h 645"/>
                <a:gd name="T10" fmla="*/ 21 w 627"/>
                <a:gd name="T11" fmla="*/ 410 h 645"/>
                <a:gd name="T12" fmla="*/ 207 w 627"/>
                <a:gd name="T13" fmla="*/ 318 h 645"/>
                <a:gd name="T14" fmla="*/ 227 w 627"/>
                <a:gd name="T15" fmla="*/ 221 h 645"/>
                <a:gd name="T16" fmla="*/ 181 w 627"/>
                <a:gd name="T17" fmla="*/ 165 h 645"/>
                <a:gd name="T18" fmla="*/ 169 w 627"/>
                <a:gd name="T19" fmla="*/ 202 h 645"/>
                <a:gd name="T20" fmla="*/ 165 w 627"/>
                <a:gd name="T21" fmla="*/ 236 h 645"/>
                <a:gd name="T22" fmla="*/ 168 w 627"/>
                <a:gd name="T23" fmla="*/ 278 h 645"/>
                <a:gd name="T24" fmla="*/ 130 w 627"/>
                <a:gd name="T25" fmla="*/ 297 h 645"/>
                <a:gd name="T26" fmla="*/ 151 w 627"/>
                <a:gd name="T27" fmla="*/ 317 h 645"/>
                <a:gd name="T28" fmla="*/ 98 w 627"/>
                <a:gd name="T29" fmla="*/ 305 h 645"/>
                <a:gd name="T30" fmla="*/ 114 w 627"/>
                <a:gd name="T31" fmla="*/ 349 h 645"/>
                <a:gd name="T32" fmla="*/ 86 w 627"/>
                <a:gd name="T33" fmla="*/ 348 h 645"/>
                <a:gd name="T34" fmla="*/ 56 w 627"/>
                <a:gd name="T35" fmla="*/ 365 h 645"/>
                <a:gd name="T36" fmla="*/ 45 w 627"/>
                <a:gd name="T37" fmla="*/ 449 h 645"/>
                <a:gd name="T38" fmla="*/ 142 w 627"/>
                <a:gd name="T39" fmla="*/ 405 h 645"/>
                <a:gd name="T40" fmla="*/ 50 w 627"/>
                <a:gd name="T41" fmla="*/ 492 h 645"/>
                <a:gd name="T42" fmla="*/ 71 w 627"/>
                <a:gd name="T43" fmla="*/ 492 h 645"/>
                <a:gd name="T44" fmla="*/ 96 w 627"/>
                <a:gd name="T45" fmla="*/ 511 h 645"/>
                <a:gd name="T46" fmla="*/ 73 w 627"/>
                <a:gd name="T47" fmla="*/ 552 h 645"/>
                <a:gd name="T48" fmla="*/ 123 w 627"/>
                <a:gd name="T49" fmla="*/ 558 h 645"/>
                <a:gd name="T50" fmla="*/ 125 w 627"/>
                <a:gd name="T51" fmla="*/ 497 h 645"/>
                <a:gd name="T52" fmla="*/ 160 w 627"/>
                <a:gd name="T53" fmla="*/ 518 h 645"/>
                <a:gd name="T54" fmla="*/ 174 w 627"/>
                <a:gd name="T55" fmla="*/ 479 h 645"/>
                <a:gd name="T56" fmla="*/ 162 w 627"/>
                <a:gd name="T57" fmla="*/ 393 h 645"/>
                <a:gd name="T58" fmla="*/ 200 w 627"/>
                <a:gd name="T59" fmla="*/ 465 h 645"/>
                <a:gd name="T60" fmla="*/ 235 w 627"/>
                <a:gd name="T61" fmla="*/ 461 h 645"/>
                <a:gd name="T62" fmla="*/ 233 w 627"/>
                <a:gd name="T63" fmla="*/ 382 h 645"/>
                <a:gd name="T64" fmla="*/ 417 w 627"/>
                <a:gd name="T65" fmla="*/ 389 h 645"/>
                <a:gd name="T66" fmla="*/ 394 w 627"/>
                <a:gd name="T67" fmla="*/ 435 h 645"/>
                <a:gd name="T68" fmla="*/ 415 w 627"/>
                <a:gd name="T69" fmla="*/ 504 h 645"/>
                <a:gd name="T70" fmla="*/ 431 w 627"/>
                <a:gd name="T71" fmla="*/ 401 h 645"/>
                <a:gd name="T72" fmla="*/ 477 w 627"/>
                <a:gd name="T73" fmla="*/ 442 h 645"/>
                <a:gd name="T74" fmla="*/ 472 w 627"/>
                <a:gd name="T75" fmla="*/ 472 h 645"/>
                <a:gd name="T76" fmla="*/ 477 w 627"/>
                <a:gd name="T77" fmla="*/ 549 h 645"/>
                <a:gd name="T78" fmla="*/ 491 w 627"/>
                <a:gd name="T79" fmla="*/ 441 h 645"/>
                <a:gd name="T80" fmla="*/ 516 w 627"/>
                <a:gd name="T81" fmla="*/ 550 h 645"/>
                <a:gd name="T82" fmla="*/ 557 w 627"/>
                <a:gd name="T83" fmla="*/ 576 h 645"/>
                <a:gd name="T84" fmla="*/ 545 w 627"/>
                <a:gd name="T85" fmla="*/ 515 h 645"/>
                <a:gd name="T86" fmla="*/ 575 w 627"/>
                <a:gd name="T87" fmla="*/ 504 h 645"/>
                <a:gd name="T88" fmla="*/ 581 w 627"/>
                <a:gd name="T89" fmla="*/ 485 h 645"/>
                <a:gd name="T90" fmla="*/ 515 w 627"/>
                <a:gd name="T91" fmla="*/ 405 h 645"/>
                <a:gd name="T92" fmla="*/ 580 w 627"/>
                <a:gd name="T93" fmla="*/ 449 h 645"/>
                <a:gd name="T94" fmla="*/ 566 w 627"/>
                <a:gd name="T95" fmla="*/ 363 h 645"/>
                <a:gd name="T96" fmla="*/ 536 w 627"/>
                <a:gd name="T97" fmla="*/ 337 h 645"/>
                <a:gd name="T98" fmla="*/ 522 w 627"/>
                <a:gd name="T99" fmla="*/ 335 h 645"/>
                <a:gd name="T100" fmla="*/ 517 w 627"/>
                <a:gd name="T101" fmla="*/ 306 h 645"/>
                <a:gd name="T102" fmla="*/ 469 w 627"/>
                <a:gd name="T103" fmla="*/ 335 h 645"/>
                <a:gd name="T104" fmla="*/ 491 w 627"/>
                <a:gd name="T105" fmla="*/ 288 h 645"/>
                <a:gd name="T106" fmla="*/ 475 w 627"/>
                <a:gd name="T107" fmla="*/ 276 h 645"/>
                <a:gd name="T108" fmla="*/ 463 w 627"/>
                <a:gd name="T109" fmla="*/ 238 h 645"/>
                <a:gd name="T110" fmla="*/ 464 w 627"/>
                <a:gd name="T111" fmla="*/ 196 h 645"/>
                <a:gd name="T112" fmla="*/ 435 w 627"/>
                <a:gd name="T113" fmla="*/ 182 h 645"/>
                <a:gd name="T114" fmla="*/ 417 w 627"/>
                <a:gd name="T115" fmla="*/ 215 h 645"/>
                <a:gd name="T116" fmla="*/ 426 w 627"/>
                <a:gd name="T117" fmla="*/ 292 h 645"/>
                <a:gd name="T118" fmla="*/ 369 w 627"/>
                <a:gd name="T119" fmla="*/ 260 h 645"/>
                <a:gd name="T120" fmla="*/ 597 w 627"/>
                <a:gd name="T121" fmla="*/ 371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7" h="645">
                  <a:moveTo>
                    <a:pt x="624" y="565"/>
                  </a:moveTo>
                  <a:cubicBezTo>
                    <a:pt x="625" y="554"/>
                    <a:pt x="627" y="539"/>
                    <a:pt x="626" y="533"/>
                  </a:cubicBezTo>
                  <a:cubicBezTo>
                    <a:pt x="626" y="532"/>
                    <a:pt x="626" y="532"/>
                    <a:pt x="626" y="532"/>
                  </a:cubicBezTo>
                  <a:cubicBezTo>
                    <a:pt x="627" y="493"/>
                    <a:pt x="623" y="454"/>
                    <a:pt x="616" y="414"/>
                  </a:cubicBezTo>
                  <a:cubicBezTo>
                    <a:pt x="616" y="414"/>
                    <a:pt x="616" y="414"/>
                    <a:pt x="616" y="414"/>
                  </a:cubicBezTo>
                  <a:cubicBezTo>
                    <a:pt x="616" y="414"/>
                    <a:pt x="611" y="378"/>
                    <a:pt x="608" y="371"/>
                  </a:cubicBezTo>
                  <a:cubicBezTo>
                    <a:pt x="608" y="371"/>
                    <a:pt x="608" y="371"/>
                    <a:pt x="608" y="371"/>
                  </a:cubicBezTo>
                  <a:cubicBezTo>
                    <a:pt x="607" y="366"/>
                    <a:pt x="605" y="360"/>
                    <a:pt x="604" y="354"/>
                  </a:cubicBezTo>
                  <a:cubicBezTo>
                    <a:pt x="591" y="307"/>
                    <a:pt x="575" y="261"/>
                    <a:pt x="552" y="217"/>
                  </a:cubicBezTo>
                  <a:cubicBezTo>
                    <a:pt x="540" y="193"/>
                    <a:pt x="526" y="170"/>
                    <a:pt x="508" y="150"/>
                  </a:cubicBezTo>
                  <a:cubicBezTo>
                    <a:pt x="496" y="135"/>
                    <a:pt x="482" y="123"/>
                    <a:pt x="464" y="114"/>
                  </a:cubicBezTo>
                  <a:cubicBezTo>
                    <a:pt x="436" y="101"/>
                    <a:pt x="393" y="106"/>
                    <a:pt x="374" y="140"/>
                  </a:cubicBezTo>
                  <a:cubicBezTo>
                    <a:pt x="367" y="154"/>
                    <a:pt x="363" y="168"/>
                    <a:pt x="361" y="183"/>
                  </a:cubicBezTo>
                  <a:cubicBezTo>
                    <a:pt x="361" y="186"/>
                    <a:pt x="360" y="189"/>
                    <a:pt x="360" y="192"/>
                  </a:cubicBezTo>
                  <a:cubicBezTo>
                    <a:pt x="359" y="195"/>
                    <a:pt x="359" y="195"/>
                    <a:pt x="359" y="195"/>
                  </a:cubicBezTo>
                  <a:cubicBezTo>
                    <a:pt x="359" y="194"/>
                    <a:pt x="359" y="193"/>
                    <a:pt x="359" y="191"/>
                  </a:cubicBezTo>
                  <a:cubicBezTo>
                    <a:pt x="359" y="140"/>
                    <a:pt x="359" y="89"/>
                    <a:pt x="359" y="38"/>
                  </a:cubicBezTo>
                  <a:cubicBezTo>
                    <a:pt x="359" y="38"/>
                    <a:pt x="359" y="38"/>
                    <a:pt x="359" y="38"/>
                  </a:cubicBezTo>
                  <a:cubicBezTo>
                    <a:pt x="359" y="33"/>
                    <a:pt x="359" y="33"/>
                    <a:pt x="359" y="33"/>
                  </a:cubicBezTo>
                  <a:cubicBezTo>
                    <a:pt x="359" y="33"/>
                    <a:pt x="359" y="33"/>
                    <a:pt x="359" y="33"/>
                  </a:cubicBezTo>
                  <a:cubicBezTo>
                    <a:pt x="359" y="33"/>
                    <a:pt x="359" y="32"/>
                    <a:pt x="359" y="32"/>
                  </a:cubicBezTo>
                  <a:cubicBezTo>
                    <a:pt x="359" y="21"/>
                    <a:pt x="359" y="21"/>
                    <a:pt x="359" y="21"/>
                  </a:cubicBezTo>
                  <a:cubicBezTo>
                    <a:pt x="359" y="19"/>
                    <a:pt x="359" y="18"/>
                    <a:pt x="359" y="16"/>
                  </a:cubicBezTo>
                  <a:cubicBezTo>
                    <a:pt x="359" y="16"/>
                    <a:pt x="359" y="16"/>
                    <a:pt x="359" y="16"/>
                  </a:cubicBezTo>
                  <a:cubicBezTo>
                    <a:pt x="359" y="16"/>
                    <a:pt x="359" y="16"/>
                    <a:pt x="359" y="16"/>
                  </a:cubicBezTo>
                  <a:cubicBezTo>
                    <a:pt x="359" y="15"/>
                    <a:pt x="359" y="13"/>
                    <a:pt x="359" y="12"/>
                  </a:cubicBezTo>
                  <a:cubicBezTo>
                    <a:pt x="359" y="8"/>
                    <a:pt x="359" y="4"/>
                    <a:pt x="359" y="0"/>
                  </a:cubicBezTo>
                  <a:cubicBezTo>
                    <a:pt x="328" y="0"/>
                    <a:pt x="298" y="0"/>
                    <a:pt x="267" y="0"/>
                  </a:cubicBezTo>
                  <a:cubicBezTo>
                    <a:pt x="267" y="65"/>
                    <a:pt x="267" y="131"/>
                    <a:pt x="267" y="196"/>
                  </a:cubicBezTo>
                  <a:cubicBezTo>
                    <a:pt x="265" y="188"/>
                    <a:pt x="264" y="179"/>
                    <a:pt x="262" y="171"/>
                  </a:cubicBezTo>
                  <a:cubicBezTo>
                    <a:pt x="259" y="157"/>
                    <a:pt x="255" y="143"/>
                    <a:pt x="246" y="131"/>
                  </a:cubicBezTo>
                  <a:cubicBezTo>
                    <a:pt x="227" y="107"/>
                    <a:pt x="189" y="100"/>
                    <a:pt x="160" y="115"/>
                  </a:cubicBezTo>
                  <a:cubicBezTo>
                    <a:pt x="143" y="124"/>
                    <a:pt x="129" y="136"/>
                    <a:pt x="117" y="150"/>
                  </a:cubicBezTo>
                  <a:cubicBezTo>
                    <a:pt x="97" y="174"/>
                    <a:pt x="82" y="200"/>
                    <a:pt x="69" y="228"/>
                  </a:cubicBezTo>
                  <a:cubicBezTo>
                    <a:pt x="51" y="264"/>
                    <a:pt x="37" y="301"/>
                    <a:pt x="26" y="340"/>
                  </a:cubicBezTo>
                  <a:cubicBezTo>
                    <a:pt x="17" y="372"/>
                    <a:pt x="10" y="405"/>
                    <a:pt x="6" y="439"/>
                  </a:cubicBezTo>
                  <a:cubicBezTo>
                    <a:pt x="2" y="464"/>
                    <a:pt x="0" y="490"/>
                    <a:pt x="0" y="515"/>
                  </a:cubicBezTo>
                  <a:cubicBezTo>
                    <a:pt x="0" y="541"/>
                    <a:pt x="1" y="566"/>
                    <a:pt x="6" y="591"/>
                  </a:cubicBezTo>
                  <a:cubicBezTo>
                    <a:pt x="9" y="603"/>
                    <a:pt x="13" y="615"/>
                    <a:pt x="21" y="626"/>
                  </a:cubicBezTo>
                  <a:cubicBezTo>
                    <a:pt x="29" y="636"/>
                    <a:pt x="39" y="642"/>
                    <a:pt x="53" y="640"/>
                  </a:cubicBezTo>
                  <a:cubicBezTo>
                    <a:pt x="61" y="639"/>
                    <a:pt x="68" y="635"/>
                    <a:pt x="75" y="630"/>
                  </a:cubicBezTo>
                  <a:cubicBezTo>
                    <a:pt x="103" y="609"/>
                    <a:pt x="135" y="593"/>
                    <a:pt x="171" y="584"/>
                  </a:cubicBezTo>
                  <a:cubicBezTo>
                    <a:pt x="173" y="584"/>
                    <a:pt x="175" y="583"/>
                    <a:pt x="178" y="582"/>
                  </a:cubicBezTo>
                  <a:cubicBezTo>
                    <a:pt x="179" y="584"/>
                    <a:pt x="181" y="581"/>
                    <a:pt x="183" y="581"/>
                  </a:cubicBezTo>
                  <a:cubicBezTo>
                    <a:pt x="183" y="580"/>
                    <a:pt x="182" y="580"/>
                    <a:pt x="182" y="579"/>
                  </a:cubicBezTo>
                  <a:cubicBezTo>
                    <a:pt x="184" y="580"/>
                    <a:pt x="186" y="580"/>
                    <a:pt x="187" y="580"/>
                  </a:cubicBezTo>
                  <a:cubicBezTo>
                    <a:pt x="190" y="580"/>
                    <a:pt x="193" y="579"/>
                    <a:pt x="196" y="578"/>
                  </a:cubicBezTo>
                  <a:cubicBezTo>
                    <a:pt x="213" y="573"/>
                    <a:pt x="227" y="564"/>
                    <a:pt x="235" y="550"/>
                  </a:cubicBezTo>
                  <a:cubicBezTo>
                    <a:pt x="243" y="537"/>
                    <a:pt x="247" y="524"/>
                    <a:pt x="250" y="510"/>
                  </a:cubicBezTo>
                  <a:cubicBezTo>
                    <a:pt x="256" y="479"/>
                    <a:pt x="258" y="447"/>
                    <a:pt x="260" y="416"/>
                  </a:cubicBezTo>
                  <a:cubicBezTo>
                    <a:pt x="262" y="388"/>
                    <a:pt x="263" y="361"/>
                    <a:pt x="264" y="334"/>
                  </a:cubicBezTo>
                  <a:cubicBezTo>
                    <a:pt x="264" y="332"/>
                    <a:pt x="265" y="331"/>
                    <a:pt x="266" y="330"/>
                  </a:cubicBezTo>
                  <a:cubicBezTo>
                    <a:pt x="281" y="314"/>
                    <a:pt x="296" y="299"/>
                    <a:pt x="310" y="283"/>
                  </a:cubicBezTo>
                  <a:cubicBezTo>
                    <a:pt x="311" y="282"/>
                    <a:pt x="312" y="281"/>
                    <a:pt x="312" y="280"/>
                  </a:cubicBezTo>
                  <a:cubicBezTo>
                    <a:pt x="329" y="298"/>
                    <a:pt x="345" y="314"/>
                    <a:pt x="361" y="330"/>
                  </a:cubicBezTo>
                  <a:cubicBezTo>
                    <a:pt x="361" y="331"/>
                    <a:pt x="362" y="333"/>
                    <a:pt x="362" y="334"/>
                  </a:cubicBezTo>
                  <a:cubicBezTo>
                    <a:pt x="363" y="351"/>
                    <a:pt x="363" y="367"/>
                    <a:pt x="364" y="384"/>
                  </a:cubicBezTo>
                  <a:cubicBezTo>
                    <a:pt x="364" y="386"/>
                    <a:pt x="364" y="389"/>
                    <a:pt x="364" y="391"/>
                  </a:cubicBezTo>
                  <a:cubicBezTo>
                    <a:pt x="364" y="391"/>
                    <a:pt x="364" y="391"/>
                    <a:pt x="364" y="391"/>
                  </a:cubicBezTo>
                  <a:cubicBezTo>
                    <a:pt x="364" y="391"/>
                    <a:pt x="364" y="392"/>
                    <a:pt x="365" y="394"/>
                  </a:cubicBezTo>
                  <a:cubicBezTo>
                    <a:pt x="365" y="399"/>
                    <a:pt x="365" y="403"/>
                    <a:pt x="365" y="407"/>
                  </a:cubicBezTo>
                  <a:cubicBezTo>
                    <a:pt x="365" y="407"/>
                    <a:pt x="365" y="407"/>
                    <a:pt x="365" y="407"/>
                  </a:cubicBezTo>
                  <a:cubicBezTo>
                    <a:pt x="365" y="411"/>
                    <a:pt x="366" y="414"/>
                    <a:pt x="366" y="418"/>
                  </a:cubicBezTo>
                  <a:cubicBezTo>
                    <a:pt x="366" y="419"/>
                    <a:pt x="366" y="421"/>
                    <a:pt x="366" y="423"/>
                  </a:cubicBezTo>
                  <a:cubicBezTo>
                    <a:pt x="368" y="443"/>
                    <a:pt x="369" y="463"/>
                    <a:pt x="372" y="484"/>
                  </a:cubicBezTo>
                  <a:cubicBezTo>
                    <a:pt x="374" y="502"/>
                    <a:pt x="377" y="519"/>
                    <a:pt x="384" y="536"/>
                  </a:cubicBezTo>
                  <a:cubicBezTo>
                    <a:pt x="390" y="551"/>
                    <a:pt x="398" y="564"/>
                    <a:pt x="414" y="572"/>
                  </a:cubicBezTo>
                  <a:cubicBezTo>
                    <a:pt x="424" y="576"/>
                    <a:pt x="433" y="579"/>
                    <a:pt x="443" y="581"/>
                  </a:cubicBezTo>
                  <a:cubicBezTo>
                    <a:pt x="482" y="590"/>
                    <a:pt x="517" y="605"/>
                    <a:pt x="548" y="628"/>
                  </a:cubicBezTo>
                  <a:cubicBezTo>
                    <a:pt x="549" y="629"/>
                    <a:pt x="551" y="629"/>
                    <a:pt x="553" y="630"/>
                  </a:cubicBezTo>
                  <a:cubicBezTo>
                    <a:pt x="554" y="631"/>
                    <a:pt x="556" y="633"/>
                    <a:pt x="558" y="634"/>
                  </a:cubicBezTo>
                  <a:cubicBezTo>
                    <a:pt x="576" y="645"/>
                    <a:pt x="595" y="641"/>
                    <a:pt x="606" y="624"/>
                  </a:cubicBezTo>
                  <a:cubicBezTo>
                    <a:pt x="609" y="619"/>
                    <a:pt x="612" y="614"/>
                    <a:pt x="614" y="609"/>
                  </a:cubicBezTo>
                  <a:cubicBezTo>
                    <a:pt x="618" y="599"/>
                    <a:pt x="620" y="588"/>
                    <a:pt x="622" y="578"/>
                  </a:cubicBezTo>
                  <a:cubicBezTo>
                    <a:pt x="622" y="577"/>
                    <a:pt x="622" y="577"/>
                    <a:pt x="622" y="577"/>
                  </a:cubicBezTo>
                  <a:cubicBezTo>
                    <a:pt x="622" y="577"/>
                    <a:pt x="623" y="573"/>
                    <a:pt x="624" y="566"/>
                  </a:cubicBezTo>
                  <a:cubicBezTo>
                    <a:pt x="624" y="566"/>
                    <a:pt x="624" y="566"/>
                    <a:pt x="624" y="566"/>
                  </a:cubicBezTo>
                  <a:cubicBezTo>
                    <a:pt x="624" y="566"/>
                    <a:pt x="624" y="566"/>
                    <a:pt x="624" y="565"/>
                  </a:cubicBezTo>
                  <a:close/>
                  <a:moveTo>
                    <a:pt x="182" y="579"/>
                  </a:moveTo>
                  <a:cubicBezTo>
                    <a:pt x="181" y="578"/>
                    <a:pt x="180" y="578"/>
                    <a:pt x="179" y="577"/>
                  </a:cubicBezTo>
                  <a:cubicBezTo>
                    <a:pt x="181" y="576"/>
                    <a:pt x="183" y="575"/>
                    <a:pt x="185" y="574"/>
                  </a:cubicBezTo>
                  <a:cubicBezTo>
                    <a:pt x="184" y="576"/>
                    <a:pt x="183" y="577"/>
                    <a:pt x="182" y="579"/>
                  </a:cubicBezTo>
                  <a:close/>
                  <a:moveTo>
                    <a:pt x="557" y="630"/>
                  </a:moveTo>
                  <a:cubicBezTo>
                    <a:pt x="558" y="627"/>
                    <a:pt x="557" y="625"/>
                    <a:pt x="555" y="624"/>
                  </a:cubicBezTo>
                  <a:cubicBezTo>
                    <a:pt x="555" y="623"/>
                    <a:pt x="554" y="621"/>
                    <a:pt x="554" y="620"/>
                  </a:cubicBezTo>
                  <a:cubicBezTo>
                    <a:pt x="555" y="622"/>
                    <a:pt x="557" y="623"/>
                    <a:pt x="558" y="625"/>
                  </a:cubicBezTo>
                  <a:cubicBezTo>
                    <a:pt x="559" y="626"/>
                    <a:pt x="560" y="628"/>
                    <a:pt x="557" y="630"/>
                  </a:cubicBezTo>
                  <a:close/>
                  <a:moveTo>
                    <a:pt x="598" y="617"/>
                  </a:moveTo>
                  <a:cubicBezTo>
                    <a:pt x="593" y="625"/>
                    <a:pt x="587" y="632"/>
                    <a:pt x="576" y="630"/>
                  </a:cubicBezTo>
                  <a:cubicBezTo>
                    <a:pt x="571" y="630"/>
                    <a:pt x="567" y="627"/>
                    <a:pt x="562" y="626"/>
                  </a:cubicBezTo>
                  <a:cubicBezTo>
                    <a:pt x="559" y="624"/>
                    <a:pt x="556" y="622"/>
                    <a:pt x="554" y="620"/>
                  </a:cubicBezTo>
                  <a:cubicBezTo>
                    <a:pt x="553" y="620"/>
                    <a:pt x="553" y="620"/>
                    <a:pt x="553" y="620"/>
                  </a:cubicBezTo>
                  <a:cubicBezTo>
                    <a:pt x="553" y="620"/>
                    <a:pt x="552" y="620"/>
                    <a:pt x="551" y="619"/>
                  </a:cubicBezTo>
                  <a:cubicBezTo>
                    <a:pt x="548" y="617"/>
                    <a:pt x="546" y="615"/>
                    <a:pt x="544" y="613"/>
                  </a:cubicBezTo>
                  <a:cubicBezTo>
                    <a:pt x="516" y="594"/>
                    <a:pt x="484" y="581"/>
                    <a:pt x="450" y="573"/>
                  </a:cubicBezTo>
                  <a:cubicBezTo>
                    <a:pt x="441" y="571"/>
                    <a:pt x="432" y="568"/>
                    <a:pt x="424" y="565"/>
                  </a:cubicBezTo>
                  <a:cubicBezTo>
                    <a:pt x="407" y="559"/>
                    <a:pt x="398" y="546"/>
                    <a:pt x="393" y="531"/>
                  </a:cubicBezTo>
                  <a:cubicBezTo>
                    <a:pt x="385" y="510"/>
                    <a:pt x="382" y="489"/>
                    <a:pt x="380" y="468"/>
                  </a:cubicBezTo>
                  <a:cubicBezTo>
                    <a:pt x="378" y="450"/>
                    <a:pt x="377" y="433"/>
                    <a:pt x="376" y="415"/>
                  </a:cubicBezTo>
                  <a:cubicBezTo>
                    <a:pt x="376" y="415"/>
                    <a:pt x="376" y="415"/>
                    <a:pt x="376" y="415"/>
                  </a:cubicBezTo>
                  <a:cubicBezTo>
                    <a:pt x="376" y="415"/>
                    <a:pt x="375" y="392"/>
                    <a:pt x="375" y="390"/>
                  </a:cubicBezTo>
                  <a:cubicBezTo>
                    <a:pt x="375" y="390"/>
                    <a:pt x="375" y="390"/>
                    <a:pt x="375" y="390"/>
                  </a:cubicBezTo>
                  <a:cubicBezTo>
                    <a:pt x="374" y="370"/>
                    <a:pt x="373" y="350"/>
                    <a:pt x="372" y="330"/>
                  </a:cubicBezTo>
                  <a:cubicBezTo>
                    <a:pt x="372" y="329"/>
                    <a:pt x="371" y="327"/>
                    <a:pt x="370" y="326"/>
                  </a:cubicBezTo>
                  <a:cubicBezTo>
                    <a:pt x="352" y="307"/>
                    <a:pt x="334" y="288"/>
                    <a:pt x="315" y="269"/>
                  </a:cubicBezTo>
                  <a:cubicBezTo>
                    <a:pt x="315" y="268"/>
                    <a:pt x="314" y="267"/>
                    <a:pt x="313" y="267"/>
                  </a:cubicBezTo>
                  <a:cubicBezTo>
                    <a:pt x="310" y="269"/>
                    <a:pt x="308" y="271"/>
                    <a:pt x="306" y="273"/>
                  </a:cubicBezTo>
                  <a:cubicBezTo>
                    <a:pt x="290" y="291"/>
                    <a:pt x="273" y="308"/>
                    <a:pt x="256" y="325"/>
                  </a:cubicBezTo>
                  <a:cubicBezTo>
                    <a:pt x="255" y="327"/>
                    <a:pt x="254" y="329"/>
                    <a:pt x="254" y="331"/>
                  </a:cubicBezTo>
                  <a:cubicBezTo>
                    <a:pt x="253" y="340"/>
                    <a:pt x="253" y="348"/>
                    <a:pt x="252" y="356"/>
                  </a:cubicBezTo>
                  <a:cubicBezTo>
                    <a:pt x="251" y="395"/>
                    <a:pt x="250" y="434"/>
                    <a:pt x="245" y="473"/>
                  </a:cubicBezTo>
                  <a:cubicBezTo>
                    <a:pt x="243" y="494"/>
                    <a:pt x="240" y="515"/>
                    <a:pt x="232" y="535"/>
                  </a:cubicBezTo>
                  <a:cubicBezTo>
                    <a:pt x="226" y="549"/>
                    <a:pt x="216" y="560"/>
                    <a:pt x="201" y="566"/>
                  </a:cubicBezTo>
                  <a:cubicBezTo>
                    <a:pt x="199" y="567"/>
                    <a:pt x="198" y="567"/>
                    <a:pt x="195" y="568"/>
                  </a:cubicBezTo>
                  <a:cubicBezTo>
                    <a:pt x="197" y="569"/>
                    <a:pt x="198" y="571"/>
                    <a:pt x="199" y="572"/>
                  </a:cubicBezTo>
                  <a:cubicBezTo>
                    <a:pt x="199" y="572"/>
                    <a:pt x="198" y="572"/>
                    <a:pt x="198" y="573"/>
                  </a:cubicBezTo>
                  <a:cubicBezTo>
                    <a:pt x="197" y="572"/>
                    <a:pt x="197" y="570"/>
                    <a:pt x="196" y="570"/>
                  </a:cubicBezTo>
                  <a:cubicBezTo>
                    <a:pt x="195" y="569"/>
                    <a:pt x="193" y="569"/>
                    <a:pt x="192" y="569"/>
                  </a:cubicBezTo>
                  <a:cubicBezTo>
                    <a:pt x="187" y="570"/>
                    <a:pt x="182" y="572"/>
                    <a:pt x="178" y="573"/>
                  </a:cubicBezTo>
                  <a:cubicBezTo>
                    <a:pt x="142" y="581"/>
                    <a:pt x="109" y="594"/>
                    <a:pt x="80" y="614"/>
                  </a:cubicBezTo>
                  <a:cubicBezTo>
                    <a:pt x="73" y="619"/>
                    <a:pt x="67" y="623"/>
                    <a:pt x="60" y="627"/>
                  </a:cubicBezTo>
                  <a:cubicBezTo>
                    <a:pt x="49" y="634"/>
                    <a:pt x="38" y="631"/>
                    <a:pt x="31" y="621"/>
                  </a:cubicBezTo>
                  <a:cubicBezTo>
                    <a:pt x="27" y="617"/>
                    <a:pt x="24" y="611"/>
                    <a:pt x="22" y="606"/>
                  </a:cubicBezTo>
                  <a:cubicBezTo>
                    <a:pt x="15" y="588"/>
                    <a:pt x="13" y="569"/>
                    <a:pt x="11" y="550"/>
                  </a:cubicBezTo>
                  <a:cubicBezTo>
                    <a:pt x="10" y="528"/>
                    <a:pt x="10" y="506"/>
                    <a:pt x="12" y="484"/>
                  </a:cubicBezTo>
                  <a:cubicBezTo>
                    <a:pt x="13" y="459"/>
                    <a:pt x="16" y="434"/>
                    <a:pt x="21" y="410"/>
                  </a:cubicBezTo>
                  <a:cubicBezTo>
                    <a:pt x="28" y="369"/>
                    <a:pt x="39" y="329"/>
                    <a:pt x="53" y="290"/>
                  </a:cubicBezTo>
                  <a:cubicBezTo>
                    <a:pt x="66" y="255"/>
                    <a:pt x="81" y="221"/>
                    <a:pt x="102" y="189"/>
                  </a:cubicBezTo>
                  <a:cubicBezTo>
                    <a:pt x="115" y="169"/>
                    <a:pt x="129" y="149"/>
                    <a:pt x="149" y="133"/>
                  </a:cubicBezTo>
                  <a:cubicBezTo>
                    <a:pt x="162" y="124"/>
                    <a:pt x="176" y="116"/>
                    <a:pt x="194" y="117"/>
                  </a:cubicBezTo>
                  <a:cubicBezTo>
                    <a:pt x="216" y="118"/>
                    <a:pt x="232" y="127"/>
                    <a:pt x="242" y="145"/>
                  </a:cubicBezTo>
                  <a:cubicBezTo>
                    <a:pt x="251" y="161"/>
                    <a:pt x="254" y="178"/>
                    <a:pt x="255" y="196"/>
                  </a:cubicBezTo>
                  <a:cubicBezTo>
                    <a:pt x="257" y="216"/>
                    <a:pt x="256" y="236"/>
                    <a:pt x="257" y="256"/>
                  </a:cubicBezTo>
                  <a:cubicBezTo>
                    <a:pt x="257" y="257"/>
                    <a:pt x="257" y="258"/>
                    <a:pt x="257" y="260"/>
                  </a:cubicBezTo>
                  <a:cubicBezTo>
                    <a:pt x="257" y="260"/>
                    <a:pt x="258" y="260"/>
                    <a:pt x="258" y="260"/>
                  </a:cubicBezTo>
                  <a:cubicBezTo>
                    <a:pt x="263" y="253"/>
                    <a:pt x="268" y="246"/>
                    <a:pt x="273" y="239"/>
                  </a:cubicBezTo>
                  <a:cubicBezTo>
                    <a:pt x="276" y="235"/>
                    <a:pt x="277" y="230"/>
                    <a:pt x="277" y="224"/>
                  </a:cubicBezTo>
                  <a:cubicBezTo>
                    <a:pt x="277" y="216"/>
                    <a:pt x="277" y="208"/>
                    <a:pt x="277" y="200"/>
                  </a:cubicBezTo>
                  <a:cubicBezTo>
                    <a:pt x="277" y="137"/>
                    <a:pt x="277" y="74"/>
                    <a:pt x="277" y="11"/>
                  </a:cubicBezTo>
                  <a:cubicBezTo>
                    <a:pt x="277" y="11"/>
                    <a:pt x="277" y="10"/>
                    <a:pt x="277" y="9"/>
                  </a:cubicBezTo>
                  <a:cubicBezTo>
                    <a:pt x="279" y="9"/>
                    <a:pt x="281" y="9"/>
                    <a:pt x="283" y="9"/>
                  </a:cubicBezTo>
                  <a:cubicBezTo>
                    <a:pt x="286" y="9"/>
                    <a:pt x="287" y="10"/>
                    <a:pt x="287" y="13"/>
                  </a:cubicBezTo>
                  <a:cubicBezTo>
                    <a:pt x="287" y="42"/>
                    <a:pt x="287" y="72"/>
                    <a:pt x="287" y="101"/>
                  </a:cubicBezTo>
                  <a:cubicBezTo>
                    <a:pt x="287" y="141"/>
                    <a:pt x="287" y="182"/>
                    <a:pt x="287" y="222"/>
                  </a:cubicBezTo>
                  <a:cubicBezTo>
                    <a:pt x="287" y="231"/>
                    <a:pt x="285" y="239"/>
                    <a:pt x="280" y="247"/>
                  </a:cubicBezTo>
                  <a:cubicBezTo>
                    <a:pt x="272" y="258"/>
                    <a:pt x="263" y="268"/>
                    <a:pt x="253" y="277"/>
                  </a:cubicBezTo>
                  <a:cubicBezTo>
                    <a:pt x="238" y="291"/>
                    <a:pt x="224" y="306"/>
                    <a:pt x="207" y="318"/>
                  </a:cubicBezTo>
                  <a:cubicBezTo>
                    <a:pt x="204" y="321"/>
                    <a:pt x="199" y="322"/>
                    <a:pt x="195" y="323"/>
                  </a:cubicBezTo>
                  <a:cubicBezTo>
                    <a:pt x="191" y="325"/>
                    <a:pt x="188" y="322"/>
                    <a:pt x="188" y="319"/>
                  </a:cubicBezTo>
                  <a:cubicBezTo>
                    <a:pt x="185" y="309"/>
                    <a:pt x="189" y="301"/>
                    <a:pt x="197" y="294"/>
                  </a:cubicBezTo>
                  <a:cubicBezTo>
                    <a:pt x="198" y="293"/>
                    <a:pt x="200" y="292"/>
                    <a:pt x="202" y="290"/>
                  </a:cubicBezTo>
                  <a:cubicBezTo>
                    <a:pt x="201" y="290"/>
                    <a:pt x="201" y="290"/>
                    <a:pt x="201" y="290"/>
                  </a:cubicBezTo>
                  <a:cubicBezTo>
                    <a:pt x="197" y="292"/>
                    <a:pt x="193" y="295"/>
                    <a:pt x="191" y="298"/>
                  </a:cubicBezTo>
                  <a:cubicBezTo>
                    <a:pt x="188" y="301"/>
                    <a:pt x="186" y="305"/>
                    <a:pt x="184" y="309"/>
                  </a:cubicBezTo>
                  <a:cubicBezTo>
                    <a:pt x="184" y="303"/>
                    <a:pt x="184" y="298"/>
                    <a:pt x="184" y="292"/>
                  </a:cubicBezTo>
                  <a:cubicBezTo>
                    <a:pt x="184" y="290"/>
                    <a:pt x="184" y="286"/>
                    <a:pt x="185" y="284"/>
                  </a:cubicBezTo>
                  <a:cubicBezTo>
                    <a:pt x="190" y="278"/>
                    <a:pt x="197" y="273"/>
                    <a:pt x="206" y="270"/>
                  </a:cubicBezTo>
                  <a:cubicBezTo>
                    <a:pt x="211" y="268"/>
                    <a:pt x="217" y="268"/>
                    <a:pt x="223" y="266"/>
                  </a:cubicBezTo>
                  <a:cubicBezTo>
                    <a:pt x="227" y="265"/>
                    <a:pt x="230" y="264"/>
                    <a:pt x="233" y="262"/>
                  </a:cubicBezTo>
                  <a:cubicBezTo>
                    <a:pt x="232" y="262"/>
                    <a:pt x="232" y="262"/>
                    <a:pt x="232" y="262"/>
                  </a:cubicBezTo>
                  <a:cubicBezTo>
                    <a:pt x="224" y="264"/>
                    <a:pt x="217" y="266"/>
                    <a:pt x="209" y="268"/>
                  </a:cubicBezTo>
                  <a:cubicBezTo>
                    <a:pt x="207" y="269"/>
                    <a:pt x="206" y="268"/>
                    <a:pt x="204" y="269"/>
                  </a:cubicBezTo>
                  <a:cubicBezTo>
                    <a:pt x="198" y="274"/>
                    <a:pt x="191" y="277"/>
                    <a:pt x="185" y="281"/>
                  </a:cubicBezTo>
                  <a:cubicBezTo>
                    <a:pt x="185" y="280"/>
                    <a:pt x="185" y="279"/>
                    <a:pt x="186" y="278"/>
                  </a:cubicBezTo>
                  <a:cubicBezTo>
                    <a:pt x="186" y="268"/>
                    <a:pt x="190" y="259"/>
                    <a:pt x="198" y="253"/>
                  </a:cubicBezTo>
                  <a:cubicBezTo>
                    <a:pt x="202" y="249"/>
                    <a:pt x="206" y="245"/>
                    <a:pt x="209" y="241"/>
                  </a:cubicBezTo>
                  <a:cubicBezTo>
                    <a:pt x="212" y="236"/>
                    <a:pt x="216" y="232"/>
                    <a:pt x="221" y="228"/>
                  </a:cubicBezTo>
                  <a:cubicBezTo>
                    <a:pt x="223" y="226"/>
                    <a:pt x="225" y="223"/>
                    <a:pt x="227" y="221"/>
                  </a:cubicBezTo>
                  <a:cubicBezTo>
                    <a:pt x="227" y="221"/>
                    <a:pt x="227" y="221"/>
                    <a:pt x="227" y="220"/>
                  </a:cubicBezTo>
                  <a:cubicBezTo>
                    <a:pt x="223" y="224"/>
                    <a:pt x="219" y="228"/>
                    <a:pt x="215" y="232"/>
                  </a:cubicBezTo>
                  <a:cubicBezTo>
                    <a:pt x="216" y="227"/>
                    <a:pt x="216" y="223"/>
                    <a:pt x="217" y="219"/>
                  </a:cubicBezTo>
                  <a:cubicBezTo>
                    <a:pt x="216" y="219"/>
                    <a:pt x="216" y="219"/>
                    <a:pt x="216" y="219"/>
                  </a:cubicBezTo>
                  <a:cubicBezTo>
                    <a:pt x="216" y="220"/>
                    <a:pt x="215" y="221"/>
                    <a:pt x="215" y="222"/>
                  </a:cubicBezTo>
                  <a:cubicBezTo>
                    <a:pt x="211" y="217"/>
                    <a:pt x="207" y="213"/>
                    <a:pt x="203" y="208"/>
                  </a:cubicBezTo>
                  <a:cubicBezTo>
                    <a:pt x="206" y="213"/>
                    <a:pt x="210" y="218"/>
                    <a:pt x="213" y="223"/>
                  </a:cubicBezTo>
                  <a:cubicBezTo>
                    <a:pt x="214" y="224"/>
                    <a:pt x="215" y="225"/>
                    <a:pt x="214" y="226"/>
                  </a:cubicBezTo>
                  <a:cubicBezTo>
                    <a:pt x="213" y="232"/>
                    <a:pt x="210" y="237"/>
                    <a:pt x="205" y="242"/>
                  </a:cubicBezTo>
                  <a:cubicBezTo>
                    <a:pt x="206" y="234"/>
                    <a:pt x="200" y="229"/>
                    <a:pt x="195" y="225"/>
                  </a:cubicBezTo>
                  <a:cubicBezTo>
                    <a:pt x="197" y="228"/>
                    <a:pt x="200" y="230"/>
                    <a:pt x="202" y="234"/>
                  </a:cubicBezTo>
                  <a:cubicBezTo>
                    <a:pt x="204" y="237"/>
                    <a:pt x="206" y="241"/>
                    <a:pt x="203" y="244"/>
                  </a:cubicBezTo>
                  <a:cubicBezTo>
                    <a:pt x="199" y="249"/>
                    <a:pt x="194" y="253"/>
                    <a:pt x="188" y="259"/>
                  </a:cubicBezTo>
                  <a:cubicBezTo>
                    <a:pt x="189" y="245"/>
                    <a:pt x="183" y="232"/>
                    <a:pt x="181" y="219"/>
                  </a:cubicBezTo>
                  <a:cubicBezTo>
                    <a:pt x="179" y="212"/>
                    <a:pt x="179" y="204"/>
                    <a:pt x="178" y="197"/>
                  </a:cubicBezTo>
                  <a:cubicBezTo>
                    <a:pt x="178" y="197"/>
                    <a:pt x="178" y="197"/>
                    <a:pt x="178" y="197"/>
                  </a:cubicBezTo>
                  <a:cubicBezTo>
                    <a:pt x="178" y="197"/>
                    <a:pt x="178" y="197"/>
                    <a:pt x="178" y="197"/>
                  </a:cubicBezTo>
                  <a:cubicBezTo>
                    <a:pt x="178" y="197"/>
                    <a:pt x="178" y="197"/>
                    <a:pt x="178" y="197"/>
                  </a:cubicBezTo>
                  <a:cubicBezTo>
                    <a:pt x="177" y="196"/>
                    <a:pt x="176" y="194"/>
                    <a:pt x="176" y="194"/>
                  </a:cubicBezTo>
                  <a:cubicBezTo>
                    <a:pt x="179" y="191"/>
                    <a:pt x="178" y="189"/>
                    <a:pt x="179" y="186"/>
                  </a:cubicBezTo>
                  <a:cubicBezTo>
                    <a:pt x="180" y="179"/>
                    <a:pt x="181" y="172"/>
                    <a:pt x="181" y="165"/>
                  </a:cubicBezTo>
                  <a:cubicBezTo>
                    <a:pt x="181" y="160"/>
                    <a:pt x="183" y="156"/>
                    <a:pt x="186" y="152"/>
                  </a:cubicBezTo>
                  <a:cubicBezTo>
                    <a:pt x="189" y="150"/>
                    <a:pt x="190" y="146"/>
                    <a:pt x="192" y="143"/>
                  </a:cubicBezTo>
                  <a:cubicBezTo>
                    <a:pt x="192" y="143"/>
                    <a:pt x="192" y="143"/>
                    <a:pt x="192" y="143"/>
                  </a:cubicBezTo>
                  <a:cubicBezTo>
                    <a:pt x="188" y="148"/>
                    <a:pt x="185" y="152"/>
                    <a:pt x="181" y="157"/>
                  </a:cubicBezTo>
                  <a:cubicBezTo>
                    <a:pt x="180" y="152"/>
                    <a:pt x="178" y="148"/>
                    <a:pt x="177" y="144"/>
                  </a:cubicBezTo>
                  <a:cubicBezTo>
                    <a:pt x="176" y="144"/>
                    <a:pt x="176" y="144"/>
                    <a:pt x="176" y="144"/>
                  </a:cubicBezTo>
                  <a:cubicBezTo>
                    <a:pt x="179" y="154"/>
                    <a:pt x="180" y="164"/>
                    <a:pt x="177" y="175"/>
                  </a:cubicBezTo>
                  <a:cubicBezTo>
                    <a:pt x="172" y="172"/>
                    <a:pt x="170" y="168"/>
                    <a:pt x="170" y="162"/>
                  </a:cubicBezTo>
                  <a:cubicBezTo>
                    <a:pt x="171" y="160"/>
                    <a:pt x="171" y="158"/>
                    <a:pt x="171" y="156"/>
                  </a:cubicBezTo>
                  <a:cubicBezTo>
                    <a:pt x="171" y="152"/>
                    <a:pt x="171" y="149"/>
                    <a:pt x="171" y="146"/>
                  </a:cubicBezTo>
                  <a:cubicBezTo>
                    <a:pt x="171" y="146"/>
                    <a:pt x="171" y="146"/>
                    <a:pt x="171" y="146"/>
                  </a:cubicBezTo>
                  <a:cubicBezTo>
                    <a:pt x="170" y="153"/>
                    <a:pt x="170" y="161"/>
                    <a:pt x="169" y="169"/>
                  </a:cubicBezTo>
                  <a:cubicBezTo>
                    <a:pt x="165" y="165"/>
                    <a:pt x="161" y="162"/>
                    <a:pt x="158" y="159"/>
                  </a:cubicBezTo>
                  <a:cubicBezTo>
                    <a:pt x="157" y="159"/>
                    <a:pt x="157" y="160"/>
                    <a:pt x="157" y="160"/>
                  </a:cubicBezTo>
                  <a:cubicBezTo>
                    <a:pt x="160" y="163"/>
                    <a:pt x="162" y="166"/>
                    <a:pt x="165" y="169"/>
                  </a:cubicBezTo>
                  <a:cubicBezTo>
                    <a:pt x="160" y="174"/>
                    <a:pt x="154" y="176"/>
                    <a:pt x="147" y="176"/>
                  </a:cubicBezTo>
                  <a:cubicBezTo>
                    <a:pt x="155" y="178"/>
                    <a:pt x="161" y="174"/>
                    <a:pt x="166" y="169"/>
                  </a:cubicBezTo>
                  <a:cubicBezTo>
                    <a:pt x="173" y="174"/>
                    <a:pt x="177" y="179"/>
                    <a:pt x="175" y="187"/>
                  </a:cubicBezTo>
                  <a:cubicBezTo>
                    <a:pt x="174" y="193"/>
                    <a:pt x="175" y="198"/>
                    <a:pt x="174" y="204"/>
                  </a:cubicBezTo>
                  <a:cubicBezTo>
                    <a:pt x="174" y="205"/>
                    <a:pt x="174" y="206"/>
                    <a:pt x="173" y="206"/>
                  </a:cubicBezTo>
                  <a:cubicBezTo>
                    <a:pt x="172" y="205"/>
                    <a:pt x="170" y="203"/>
                    <a:pt x="169" y="202"/>
                  </a:cubicBezTo>
                  <a:cubicBezTo>
                    <a:pt x="169" y="203"/>
                    <a:pt x="169" y="204"/>
                    <a:pt x="170" y="204"/>
                  </a:cubicBezTo>
                  <a:cubicBezTo>
                    <a:pt x="172" y="207"/>
                    <a:pt x="174" y="210"/>
                    <a:pt x="175" y="214"/>
                  </a:cubicBezTo>
                  <a:cubicBezTo>
                    <a:pt x="175" y="218"/>
                    <a:pt x="176" y="222"/>
                    <a:pt x="177" y="226"/>
                  </a:cubicBezTo>
                  <a:cubicBezTo>
                    <a:pt x="178" y="227"/>
                    <a:pt x="178" y="229"/>
                    <a:pt x="179" y="232"/>
                  </a:cubicBezTo>
                  <a:cubicBezTo>
                    <a:pt x="177" y="230"/>
                    <a:pt x="176" y="229"/>
                    <a:pt x="174" y="229"/>
                  </a:cubicBezTo>
                  <a:cubicBezTo>
                    <a:pt x="171" y="227"/>
                    <a:pt x="170" y="225"/>
                    <a:pt x="170" y="221"/>
                  </a:cubicBezTo>
                  <a:cubicBezTo>
                    <a:pt x="170" y="219"/>
                    <a:pt x="169" y="216"/>
                    <a:pt x="169" y="213"/>
                  </a:cubicBezTo>
                  <a:cubicBezTo>
                    <a:pt x="168" y="213"/>
                    <a:pt x="168" y="213"/>
                    <a:pt x="168" y="214"/>
                  </a:cubicBezTo>
                  <a:cubicBezTo>
                    <a:pt x="168" y="217"/>
                    <a:pt x="169" y="221"/>
                    <a:pt x="169" y="224"/>
                  </a:cubicBezTo>
                  <a:cubicBezTo>
                    <a:pt x="169" y="224"/>
                    <a:pt x="168" y="224"/>
                    <a:pt x="168" y="224"/>
                  </a:cubicBezTo>
                  <a:cubicBezTo>
                    <a:pt x="167" y="224"/>
                    <a:pt x="166" y="223"/>
                    <a:pt x="165" y="222"/>
                  </a:cubicBezTo>
                  <a:cubicBezTo>
                    <a:pt x="163" y="221"/>
                    <a:pt x="162" y="220"/>
                    <a:pt x="160" y="220"/>
                  </a:cubicBezTo>
                  <a:cubicBezTo>
                    <a:pt x="161" y="221"/>
                    <a:pt x="161" y="222"/>
                    <a:pt x="162" y="224"/>
                  </a:cubicBezTo>
                  <a:cubicBezTo>
                    <a:pt x="159" y="225"/>
                    <a:pt x="156" y="227"/>
                    <a:pt x="153" y="228"/>
                  </a:cubicBezTo>
                  <a:cubicBezTo>
                    <a:pt x="153" y="228"/>
                    <a:pt x="153" y="228"/>
                    <a:pt x="153" y="229"/>
                  </a:cubicBezTo>
                  <a:cubicBezTo>
                    <a:pt x="156" y="228"/>
                    <a:pt x="159" y="227"/>
                    <a:pt x="162" y="226"/>
                  </a:cubicBezTo>
                  <a:cubicBezTo>
                    <a:pt x="163" y="225"/>
                    <a:pt x="164" y="225"/>
                    <a:pt x="164" y="225"/>
                  </a:cubicBezTo>
                  <a:cubicBezTo>
                    <a:pt x="167" y="227"/>
                    <a:pt x="170" y="229"/>
                    <a:pt x="173" y="231"/>
                  </a:cubicBezTo>
                  <a:cubicBezTo>
                    <a:pt x="167" y="234"/>
                    <a:pt x="162" y="237"/>
                    <a:pt x="157" y="240"/>
                  </a:cubicBezTo>
                  <a:cubicBezTo>
                    <a:pt x="157" y="241"/>
                    <a:pt x="157" y="241"/>
                    <a:pt x="158" y="241"/>
                  </a:cubicBezTo>
                  <a:cubicBezTo>
                    <a:pt x="160" y="239"/>
                    <a:pt x="163" y="238"/>
                    <a:pt x="165" y="236"/>
                  </a:cubicBezTo>
                  <a:cubicBezTo>
                    <a:pt x="173" y="231"/>
                    <a:pt x="177" y="232"/>
                    <a:pt x="181" y="240"/>
                  </a:cubicBezTo>
                  <a:cubicBezTo>
                    <a:pt x="181" y="240"/>
                    <a:pt x="181" y="241"/>
                    <a:pt x="181" y="242"/>
                  </a:cubicBezTo>
                  <a:cubicBezTo>
                    <a:pt x="184" y="253"/>
                    <a:pt x="183" y="264"/>
                    <a:pt x="181" y="274"/>
                  </a:cubicBezTo>
                  <a:cubicBezTo>
                    <a:pt x="180" y="278"/>
                    <a:pt x="179" y="281"/>
                    <a:pt x="179" y="285"/>
                  </a:cubicBezTo>
                  <a:cubicBezTo>
                    <a:pt x="176" y="281"/>
                    <a:pt x="173" y="278"/>
                    <a:pt x="170" y="275"/>
                  </a:cubicBezTo>
                  <a:cubicBezTo>
                    <a:pt x="166" y="271"/>
                    <a:pt x="164" y="268"/>
                    <a:pt x="166" y="263"/>
                  </a:cubicBezTo>
                  <a:cubicBezTo>
                    <a:pt x="165" y="263"/>
                    <a:pt x="165" y="263"/>
                    <a:pt x="165" y="264"/>
                  </a:cubicBezTo>
                  <a:cubicBezTo>
                    <a:pt x="164" y="265"/>
                    <a:pt x="164" y="267"/>
                    <a:pt x="164" y="269"/>
                  </a:cubicBezTo>
                  <a:cubicBezTo>
                    <a:pt x="153" y="262"/>
                    <a:pt x="144" y="254"/>
                    <a:pt x="146" y="240"/>
                  </a:cubicBezTo>
                  <a:cubicBezTo>
                    <a:pt x="146" y="240"/>
                    <a:pt x="145" y="240"/>
                    <a:pt x="145" y="240"/>
                  </a:cubicBezTo>
                  <a:cubicBezTo>
                    <a:pt x="145" y="244"/>
                    <a:pt x="146" y="248"/>
                    <a:pt x="146" y="252"/>
                  </a:cubicBezTo>
                  <a:cubicBezTo>
                    <a:pt x="141" y="249"/>
                    <a:pt x="136" y="246"/>
                    <a:pt x="131" y="242"/>
                  </a:cubicBezTo>
                  <a:cubicBezTo>
                    <a:pt x="131" y="243"/>
                    <a:pt x="131" y="243"/>
                    <a:pt x="131" y="243"/>
                  </a:cubicBezTo>
                  <a:cubicBezTo>
                    <a:pt x="141" y="247"/>
                    <a:pt x="146" y="256"/>
                    <a:pt x="154" y="264"/>
                  </a:cubicBezTo>
                  <a:cubicBezTo>
                    <a:pt x="151" y="263"/>
                    <a:pt x="148" y="263"/>
                    <a:pt x="146" y="263"/>
                  </a:cubicBezTo>
                  <a:cubicBezTo>
                    <a:pt x="144" y="262"/>
                    <a:pt x="142" y="262"/>
                    <a:pt x="140" y="262"/>
                  </a:cubicBezTo>
                  <a:cubicBezTo>
                    <a:pt x="140" y="262"/>
                    <a:pt x="139" y="262"/>
                    <a:pt x="139" y="263"/>
                  </a:cubicBezTo>
                  <a:cubicBezTo>
                    <a:pt x="152" y="263"/>
                    <a:pt x="161" y="267"/>
                    <a:pt x="169" y="277"/>
                  </a:cubicBezTo>
                  <a:cubicBezTo>
                    <a:pt x="162" y="277"/>
                    <a:pt x="156" y="276"/>
                    <a:pt x="149" y="276"/>
                  </a:cubicBezTo>
                  <a:cubicBezTo>
                    <a:pt x="151" y="276"/>
                    <a:pt x="153" y="277"/>
                    <a:pt x="154" y="277"/>
                  </a:cubicBezTo>
                  <a:cubicBezTo>
                    <a:pt x="159" y="278"/>
                    <a:pt x="163" y="278"/>
                    <a:pt x="168" y="278"/>
                  </a:cubicBezTo>
                  <a:cubicBezTo>
                    <a:pt x="169" y="279"/>
                    <a:pt x="171" y="280"/>
                    <a:pt x="172" y="281"/>
                  </a:cubicBezTo>
                  <a:cubicBezTo>
                    <a:pt x="180" y="289"/>
                    <a:pt x="178" y="299"/>
                    <a:pt x="178" y="308"/>
                  </a:cubicBezTo>
                  <a:cubicBezTo>
                    <a:pt x="172" y="305"/>
                    <a:pt x="166" y="301"/>
                    <a:pt x="160" y="298"/>
                  </a:cubicBezTo>
                  <a:cubicBezTo>
                    <a:pt x="157" y="296"/>
                    <a:pt x="155" y="295"/>
                    <a:pt x="153" y="294"/>
                  </a:cubicBezTo>
                  <a:cubicBezTo>
                    <a:pt x="153" y="294"/>
                    <a:pt x="152" y="294"/>
                    <a:pt x="152" y="294"/>
                  </a:cubicBezTo>
                  <a:cubicBezTo>
                    <a:pt x="143" y="291"/>
                    <a:pt x="135" y="287"/>
                    <a:pt x="129" y="280"/>
                  </a:cubicBezTo>
                  <a:cubicBezTo>
                    <a:pt x="126" y="277"/>
                    <a:pt x="125" y="274"/>
                    <a:pt x="126" y="269"/>
                  </a:cubicBezTo>
                  <a:cubicBezTo>
                    <a:pt x="128" y="264"/>
                    <a:pt x="128" y="258"/>
                    <a:pt x="129" y="253"/>
                  </a:cubicBezTo>
                  <a:cubicBezTo>
                    <a:pt x="129" y="253"/>
                    <a:pt x="129" y="253"/>
                    <a:pt x="129" y="253"/>
                  </a:cubicBezTo>
                  <a:cubicBezTo>
                    <a:pt x="128" y="259"/>
                    <a:pt x="126" y="266"/>
                    <a:pt x="125" y="272"/>
                  </a:cubicBezTo>
                  <a:cubicBezTo>
                    <a:pt x="124" y="272"/>
                    <a:pt x="124" y="272"/>
                    <a:pt x="123" y="272"/>
                  </a:cubicBezTo>
                  <a:cubicBezTo>
                    <a:pt x="122" y="266"/>
                    <a:pt x="120" y="260"/>
                    <a:pt x="119" y="253"/>
                  </a:cubicBezTo>
                  <a:cubicBezTo>
                    <a:pt x="118" y="253"/>
                    <a:pt x="118" y="253"/>
                    <a:pt x="118" y="253"/>
                  </a:cubicBezTo>
                  <a:cubicBezTo>
                    <a:pt x="118" y="257"/>
                    <a:pt x="119" y="260"/>
                    <a:pt x="119" y="263"/>
                  </a:cubicBezTo>
                  <a:cubicBezTo>
                    <a:pt x="113" y="257"/>
                    <a:pt x="103" y="255"/>
                    <a:pt x="96" y="251"/>
                  </a:cubicBezTo>
                  <a:cubicBezTo>
                    <a:pt x="100" y="254"/>
                    <a:pt x="105" y="256"/>
                    <a:pt x="110" y="259"/>
                  </a:cubicBezTo>
                  <a:cubicBezTo>
                    <a:pt x="115" y="261"/>
                    <a:pt x="119" y="264"/>
                    <a:pt x="120" y="268"/>
                  </a:cubicBezTo>
                  <a:cubicBezTo>
                    <a:pt x="123" y="277"/>
                    <a:pt x="128" y="284"/>
                    <a:pt x="136" y="289"/>
                  </a:cubicBezTo>
                  <a:cubicBezTo>
                    <a:pt x="137" y="290"/>
                    <a:pt x="138" y="290"/>
                    <a:pt x="139" y="291"/>
                  </a:cubicBezTo>
                  <a:cubicBezTo>
                    <a:pt x="136" y="293"/>
                    <a:pt x="132" y="294"/>
                    <a:pt x="129" y="296"/>
                  </a:cubicBezTo>
                  <a:cubicBezTo>
                    <a:pt x="129" y="297"/>
                    <a:pt x="129" y="297"/>
                    <a:pt x="130" y="297"/>
                  </a:cubicBezTo>
                  <a:cubicBezTo>
                    <a:pt x="131" y="296"/>
                    <a:pt x="132" y="296"/>
                    <a:pt x="133" y="295"/>
                  </a:cubicBezTo>
                  <a:cubicBezTo>
                    <a:pt x="137" y="292"/>
                    <a:pt x="142" y="291"/>
                    <a:pt x="147" y="294"/>
                  </a:cubicBezTo>
                  <a:cubicBezTo>
                    <a:pt x="149" y="296"/>
                    <a:pt x="152" y="297"/>
                    <a:pt x="154" y="298"/>
                  </a:cubicBezTo>
                  <a:cubicBezTo>
                    <a:pt x="158" y="300"/>
                    <a:pt x="161" y="301"/>
                    <a:pt x="165" y="303"/>
                  </a:cubicBezTo>
                  <a:cubicBezTo>
                    <a:pt x="161" y="305"/>
                    <a:pt x="157" y="306"/>
                    <a:pt x="154" y="308"/>
                  </a:cubicBezTo>
                  <a:cubicBezTo>
                    <a:pt x="149" y="310"/>
                    <a:pt x="145" y="312"/>
                    <a:pt x="140" y="310"/>
                  </a:cubicBezTo>
                  <a:cubicBezTo>
                    <a:pt x="143" y="312"/>
                    <a:pt x="146" y="312"/>
                    <a:pt x="149" y="311"/>
                  </a:cubicBezTo>
                  <a:cubicBezTo>
                    <a:pt x="152" y="310"/>
                    <a:pt x="153" y="309"/>
                    <a:pt x="155" y="308"/>
                  </a:cubicBezTo>
                  <a:cubicBezTo>
                    <a:pt x="165" y="303"/>
                    <a:pt x="176" y="306"/>
                    <a:pt x="179" y="316"/>
                  </a:cubicBezTo>
                  <a:cubicBezTo>
                    <a:pt x="182" y="324"/>
                    <a:pt x="186" y="330"/>
                    <a:pt x="196" y="329"/>
                  </a:cubicBezTo>
                  <a:cubicBezTo>
                    <a:pt x="195" y="330"/>
                    <a:pt x="195" y="331"/>
                    <a:pt x="194" y="332"/>
                  </a:cubicBezTo>
                  <a:cubicBezTo>
                    <a:pt x="185" y="343"/>
                    <a:pt x="176" y="354"/>
                    <a:pt x="168" y="365"/>
                  </a:cubicBezTo>
                  <a:cubicBezTo>
                    <a:pt x="165" y="368"/>
                    <a:pt x="162" y="368"/>
                    <a:pt x="160" y="364"/>
                  </a:cubicBezTo>
                  <a:cubicBezTo>
                    <a:pt x="159" y="363"/>
                    <a:pt x="158" y="361"/>
                    <a:pt x="158" y="359"/>
                  </a:cubicBezTo>
                  <a:cubicBezTo>
                    <a:pt x="157" y="355"/>
                    <a:pt x="157" y="352"/>
                    <a:pt x="156" y="349"/>
                  </a:cubicBezTo>
                  <a:cubicBezTo>
                    <a:pt x="156" y="343"/>
                    <a:pt x="155" y="338"/>
                    <a:pt x="160" y="334"/>
                  </a:cubicBezTo>
                  <a:cubicBezTo>
                    <a:pt x="159" y="334"/>
                    <a:pt x="158" y="335"/>
                    <a:pt x="156" y="335"/>
                  </a:cubicBezTo>
                  <a:cubicBezTo>
                    <a:pt x="158" y="330"/>
                    <a:pt x="159" y="324"/>
                    <a:pt x="160" y="319"/>
                  </a:cubicBezTo>
                  <a:cubicBezTo>
                    <a:pt x="160" y="318"/>
                    <a:pt x="160" y="318"/>
                    <a:pt x="160" y="318"/>
                  </a:cubicBezTo>
                  <a:cubicBezTo>
                    <a:pt x="159" y="320"/>
                    <a:pt x="158" y="321"/>
                    <a:pt x="158" y="322"/>
                  </a:cubicBezTo>
                  <a:cubicBezTo>
                    <a:pt x="155" y="320"/>
                    <a:pt x="153" y="319"/>
                    <a:pt x="151" y="317"/>
                  </a:cubicBezTo>
                  <a:cubicBezTo>
                    <a:pt x="151" y="317"/>
                    <a:pt x="150" y="317"/>
                    <a:pt x="150" y="318"/>
                  </a:cubicBezTo>
                  <a:cubicBezTo>
                    <a:pt x="154" y="319"/>
                    <a:pt x="156" y="321"/>
                    <a:pt x="156" y="324"/>
                  </a:cubicBezTo>
                  <a:cubicBezTo>
                    <a:pt x="156" y="329"/>
                    <a:pt x="155" y="333"/>
                    <a:pt x="154" y="338"/>
                  </a:cubicBezTo>
                  <a:cubicBezTo>
                    <a:pt x="152" y="335"/>
                    <a:pt x="151" y="334"/>
                    <a:pt x="150" y="333"/>
                  </a:cubicBezTo>
                  <a:cubicBezTo>
                    <a:pt x="145" y="324"/>
                    <a:pt x="136" y="319"/>
                    <a:pt x="127" y="314"/>
                  </a:cubicBezTo>
                  <a:cubicBezTo>
                    <a:pt x="120" y="310"/>
                    <a:pt x="114" y="299"/>
                    <a:pt x="115" y="291"/>
                  </a:cubicBezTo>
                  <a:cubicBezTo>
                    <a:pt x="116" y="288"/>
                    <a:pt x="117" y="286"/>
                    <a:pt x="118" y="283"/>
                  </a:cubicBezTo>
                  <a:cubicBezTo>
                    <a:pt x="118" y="283"/>
                    <a:pt x="117" y="283"/>
                    <a:pt x="117" y="282"/>
                  </a:cubicBezTo>
                  <a:cubicBezTo>
                    <a:pt x="116" y="286"/>
                    <a:pt x="115" y="289"/>
                    <a:pt x="114" y="292"/>
                  </a:cubicBezTo>
                  <a:cubicBezTo>
                    <a:pt x="110" y="285"/>
                    <a:pt x="107" y="277"/>
                    <a:pt x="104" y="270"/>
                  </a:cubicBezTo>
                  <a:cubicBezTo>
                    <a:pt x="103" y="270"/>
                    <a:pt x="103" y="270"/>
                    <a:pt x="103" y="270"/>
                  </a:cubicBezTo>
                  <a:cubicBezTo>
                    <a:pt x="104" y="273"/>
                    <a:pt x="105" y="276"/>
                    <a:pt x="106" y="279"/>
                  </a:cubicBezTo>
                  <a:cubicBezTo>
                    <a:pt x="101" y="275"/>
                    <a:pt x="96" y="273"/>
                    <a:pt x="91" y="272"/>
                  </a:cubicBezTo>
                  <a:cubicBezTo>
                    <a:pt x="92" y="273"/>
                    <a:pt x="93" y="273"/>
                    <a:pt x="95" y="274"/>
                  </a:cubicBezTo>
                  <a:cubicBezTo>
                    <a:pt x="102" y="277"/>
                    <a:pt x="107" y="280"/>
                    <a:pt x="109" y="288"/>
                  </a:cubicBezTo>
                  <a:cubicBezTo>
                    <a:pt x="111" y="294"/>
                    <a:pt x="113" y="300"/>
                    <a:pt x="116" y="305"/>
                  </a:cubicBezTo>
                  <a:cubicBezTo>
                    <a:pt x="116" y="306"/>
                    <a:pt x="116" y="307"/>
                    <a:pt x="116" y="308"/>
                  </a:cubicBezTo>
                  <a:cubicBezTo>
                    <a:pt x="112" y="305"/>
                    <a:pt x="109" y="303"/>
                    <a:pt x="106" y="301"/>
                  </a:cubicBezTo>
                  <a:cubicBezTo>
                    <a:pt x="106" y="301"/>
                    <a:pt x="106" y="301"/>
                    <a:pt x="106" y="302"/>
                  </a:cubicBezTo>
                  <a:cubicBezTo>
                    <a:pt x="106" y="303"/>
                    <a:pt x="107" y="304"/>
                    <a:pt x="108" y="305"/>
                  </a:cubicBezTo>
                  <a:cubicBezTo>
                    <a:pt x="105" y="305"/>
                    <a:pt x="101" y="305"/>
                    <a:pt x="98" y="305"/>
                  </a:cubicBezTo>
                  <a:cubicBezTo>
                    <a:pt x="89" y="305"/>
                    <a:pt x="85" y="301"/>
                    <a:pt x="84" y="293"/>
                  </a:cubicBezTo>
                  <a:cubicBezTo>
                    <a:pt x="84" y="290"/>
                    <a:pt x="84" y="288"/>
                    <a:pt x="84" y="286"/>
                  </a:cubicBezTo>
                  <a:cubicBezTo>
                    <a:pt x="84" y="286"/>
                    <a:pt x="83" y="286"/>
                    <a:pt x="83" y="286"/>
                  </a:cubicBezTo>
                  <a:cubicBezTo>
                    <a:pt x="83" y="289"/>
                    <a:pt x="83" y="292"/>
                    <a:pt x="83" y="296"/>
                  </a:cubicBezTo>
                  <a:cubicBezTo>
                    <a:pt x="83" y="296"/>
                    <a:pt x="82" y="295"/>
                    <a:pt x="81" y="294"/>
                  </a:cubicBezTo>
                  <a:cubicBezTo>
                    <a:pt x="82" y="297"/>
                    <a:pt x="83" y="300"/>
                    <a:pt x="84" y="302"/>
                  </a:cubicBezTo>
                  <a:cubicBezTo>
                    <a:pt x="79" y="301"/>
                    <a:pt x="75" y="302"/>
                    <a:pt x="71" y="304"/>
                  </a:cubicBezTo>
                  <a:cubicBezTo>
                    <a:pt x="76" y="303"/>
                    <a:pt x="81" y="302"/>
                    <a:pt x="86" y="304"/>
                  </a:cubicBezTo>
                  <a:cubicBezTo>
                    <a:pt x="90" y="307"/>
                    <a:pt x="95" y="308"/>
                    <a:pt x="100" y="308"/>
                  </a:cubicBezTo>
                  <a:cubicBezTo>
                    <a:pt x="108" y="308"/>
                    <a:pt x="115" y="310"/>
                    <a:pt x="122" y="315"/>
                  </a:cubicBezTo>
                  <a:cubicBezTo>
                    <a:pt x="128" y="320"/>
                    <a:pt x="135" y="324"/>
                    <a:pt x="141" y="329"/>
                  </a:cubicBezTo>
                  <a:cubicBezTo>
                    <a:pt x="143" y="331"/>
                    <a:pt x="145" y="334"/>
                    <a:pt x="148" y="337"/>
                  </a:cubicBezTo>
                  <a:cubicBezTo>
                    <a:pt x="139" y="336"/>
                    <a:pt x="130" y="335"/>
                    <a:pt x="122" y="334"/>
                  </a:cubicBezTo>
                  <a:cubicBezTo>
                    <a:pt x="116" y="334"/>
                    <a:pt x="113" y="332"/>
                    <a:pt x="111" y="327"/>
                  </a:cubicBezTo>
                  <a:cubicBezTo>
                    <a:pt x="109" y="325"/>
                    <a:pt x="109" y="322"/>
                    <a:pt x="108" y="320"/>
                  </a:cubicBezTo>
                  <a:cubicBezTo>
                    <a:pt x="107" y="320"/>
                    <a:pt x="107" y="320"/>
                    <a:pt x="107" y="321"/>
                  </a:cubicBezTo>
                  <a:cubicBezTo>
                    <a:pt x="109" y="325"/>
                    <a:pt x="111" y="330"/>
                    <a:pt x="114" y="334"/>
                  </a:cubicBezTo>
                  <a:cubicBezTo>
                    <a:pt x="111" y="334"/>
                    <a:pt x="107" y="334"/>
                    <a:pt x="104" y="334"/>
                  </a:cubicBezTo>
                  <a:cubicBezTo>
                    <a:pt x="104" y="334"/>
                    <a:pt x="104" y="334"/>
                    <a:pt x="104" y="335"/>
                  </a:cubicBezTo>
                  <a:cubicBezTo>
                    <a:pt x="112" y="335"/>
                    <a:pt x="119" y="336"/>
                    <a:pt x="128" y="337"/>
                  </a:cubicBezTo>
                  <a:cubicBezTo>
                    <a:pt x="118" y="342"/>
                    <a:pt x="115" y="344"/>
                    <a:pt x="114" y="349"/>
                  </a:cubicBezTo>
                  <a:cubicBezTo>
                    <a:pt x="119" y="340"/>
                    <a:pt x="129" y="336"/>
                    <a:pt x="141" y="339"/>
                  </a:cubicBezTo>
                  <a:cubicBezTo>
                    <a:pt x="150" y="341"/>
                    <a:pt x="150" y="341"/>
                    <a:pt x="151" y="350"/>
                  </a:cubicBezTo>
                  <a:cubicBezTo>
                    <a:pt x="152" y="358"/>
                    <a:pt x="151" y="368"/>
                    <a:pt x="162" y="372"/>
                  </a:cubicBezTo>
                  <a:cubicBezTo>
                    <a:pt x="159" y="376"/>
                    <a:pt x="157" y="378"/>
                    <a:pt x="155" y="381"/>
                  </a:cubicBezTo>
                  <a:cubicBezTo>
                    <a:pt x="149" y="389"/>
                    <a:pt x="149" y="389"/>
                    <a:pt x="149" y="389"/>
                  </a:cubicBezTo>
                  <a:cubicBezTo>
                    <a:pt x="142" y="391"/>
                    <a:pt x="136" y="392"/>
                    <a:pt x="130" y="394"/>
                  </a:cubicBezTo>
                  <a:cubicBezTo>
                    <a:pt x="123" y="395"/>
                    <a:pt x="117" y="393"/>
                    <a:pt x="114" y="387"/>
                  </a:cubicBezTo>
                  <a:cubicBezTo>
                    <a:pt x="113" y="385"/>
                    <a:pt x="112" y="383"/>
                    <a:pt x="111" y="381"/>
                  </a:cubicBezTo>
                  <a:cubicBezTo>
                    <a:pt x="111" y="380"/>
                    <a:pt x="111" y="380"/>
                    <a:pt x="110" y="378"/>
                  </a:cubicBezTo>
                  <a:cubicBezTo>
                    <a:pt x="107" y="385"/>
                    <a:pt x="110" y="390"/>
                    <a:pt x="114" y="396"/>
                  </a:cubicBezTo>
                  <a:cubicBezTo>
                    <a:pt x="104" y="394"/>
                    <a:pt x="97" y="391"/>
                    <a:pt x="92" y="384"/>
                  </a:cubicBezTo>
                  <a:cubicBezTo>
                    <a:pt x="89" y="380"/>
                    <a:pt x="90" y="375"/>
                    <a:pt x="89" y="370"/>
                  </a:cubicBezTo>
                  <a:cubicBezTo>
                    <a:pt x="89" y="370"/>
                    <a:pt x="90" y="368"/>
                    <a:pt x="90" y="368"/>
                  </a:cubicBezTo>
                  <a:cubicBezTo>
                    <a:pt x="94" y="366"/>
                    <a:pt x="97" y="365"/>
                    <a:pt x="100" y="364"/>
                  </a:cubicBezTo>
                  <a:cubicBezTo>
                    <a:pt x="96" y="363"/>
                    <a:pt x="92" y="365"/>
                    <a:pt x="88" y="367"/>
                  </a:cubicBezTo>
                  <a:cubicBezTo>
                    <a:pt x="88" y="363"/>
                    <a:pt x="88" y="359"/>
                    <a:pt x="89" y="355"/>
                  </a:cubicBezTo>
                  <a:cubicBezTo>
                    <a:pt x="91" y="351"/>
                    <a:pt x="97" y="350"/>
                    <a:pt x="102" y="350"/>
                  </a:cubicBezTo>
                  <a:cubicBezTo>
                    <a:pt x="96" y="349"/>
                    <a:pt x="92" y="351"/>
                    <a:pt x="88" y="354"/>
                  </a:cubicBezTo>
                  <a:cubicBezTo>
                    <a:pt x="88" y="348"/>
                    <a:pt x="89" y="343"/>
                    <a:pt x="89" y="337"/>
                  </a:cubicBezTo>
                  <a:cubicBezTo>
                    <a:pt x="89" y="337"/>
                    <a:pt x="89" y="337"/>
                    <a:pt x="89" y="337"/>
                  </a:cubicBezTo>
                  <a:cubicBezTo>
                    <a:pt x="88" y="341"/>
                    <a:pt x="87" y="344"/>
                    <a:pt x="86" y="348"/>
                  </a:cubicBezTo>
                  <a:cubicBezTo>
                    <a:pt x="83" y="344"/>
                    <a:pt x="80" y="340"/>
                    <a:pt x="78" y="336"/>
                  </a:cubicBezTo>
                  <a:cubicBezTo>
                    <a:pt x="77" y="336"/>
                    <a:pt x="77" y="336"/>
                    <a:pt x="77" y="337"/>
                  </a:cubicBezTo>
                  <a:cubicBezTo>
                    <a:pt x="78" y="338"/>
                    <a:pt x="80" y="340"/>
                    <a:pt x="81" y="342"/>
                  </a:cubicBezTo>
                  <a:cubicBezTo>
                    <a:pt x="84" y="347"/>
                    <a:pt x="86" y="351"/>
                    <a:pt x="86" y="357"/>
                  </a:cubicBezTo>
                  <a:cubicBezTo>
                    <a:pt x="85" y="362"/>
                    <a:pt x="86" y="367"/>
                    <a:pt x="86" y="372"/>
                  </a:cubicBezTo>
                  <a:cubicBezTo>
                    <a:pt x="86" y="373"/>
                    <a:pt x="86" y="374"/>
                    <a:pt x="86" y="375"/>
                  </a:cubicBezTo>
                  <a:cubicBezTo>
                    <a:pt x="86" y="375"/>
                    <a:pt x="86" y="375"/>
                    <a:pt x="85" y="375"/>
                  </a:cubicBezTo>
                  <a:cubicBezTo>
                    <a:pt x="78" y="359"/>
                    <a:pt x="71" y="342"/>
                    <a:pt x="68" y="324"/>
                  </a:cubicBezTo>
                  <a:cubicBezTo>
                    <a:pt x="68" y="329"/>
                    <a:pt x="68" y="334"/>
                    <a:pt x="68" y="339"/>
                  </a:cubicBezTo>
                  <a:cubicBezTo>
                    <a:pt x="62" y="336"/>
                    <a:pt x="60" y="332"/>
                    <a:pt x="59" y="328"/>
                  </a:cubicBezTo>
                  <a:cubicBezTo>
                    <a:pt x="58" y="332"/>
                    <a:pt x="60" y="336"/>
                    <a:pt x="63" y="339"/>
                  </a:cubicBezTo>
                  <a:cubicBezTo>
                    <a:pt x="55" y="341"/>
                    <a:pt x="51" y="343"/>
                    <a:pt x="48" y="349"/>
                  </a:cubicBezTo>
                  <a:cubicBezTo>
                    <a:pt x="50" y="347"/>
                    <a:pt x="50" y="346"/>
                    <a:pt x="51" y="346"/>
                  </a:cubicBezTo>
                  <a:cubicBezTo>
                    <a:pt x="55" y="342"/>
                    <a:pt x="58" y="340"/>
                    <a:pt x="63" y="341"/>
                  </a:cubicBezTo>
                  <a:cubicBezTo>
                    <a:pt x="65" y="341"/>
                    <a:pt x="68" y="342"/>
                    <a:pt x="69" y="343"/>
                  </a:cubicBezTo>
                  <a:cubicBezTo>
                    <a:pt x="71" y="348"/>
                    <a:pt x="72" y="354"/>
                    <a:pt x="73" y="359"/>
                  </a:cubicBezTo>
                  <a:cubicBezTo>
                    <a:pt x="66" y="358"/>
                    <a:pt x="60" y="357"/>
                    <a:pt x="54" y="357"/>
                  </a:cubicBezTo>
                  <a:cubicBezTo>
                    <a:pt x="54" y="357"/>
                    <a:pt x="54" y="358"/>
                    <a:pt x="53" y="358"/>
                  </a:cubicBezTo>
                  <a:cubicBezTo>
                    <a:pt x="57" y="358"/>
                    <a:pt x="61" y="359"/>
                    <a:pt x="65" y="360"/>
                  </a:cubicBezTo>
                  <a:cubicBezTo>
                    <a:pt x="57" y="362"/>
                    <a:pt x="57" y="362"/>
                    <a:pt x="55" y="365"/>
                  </a:cubicBezTo>
                  <a:cubicBezTo>
                    <a:pt x="55" y="365"/>
                    <a:pt x="56" y="365"/>
                    <a:pt x="56" y="365"/>
                  </a:cubicBezTo>
                  <a:cubicBezTo>
                    <a:pt x="56" y="364"/>
                    <a:pt x="57" y="364"/>
                    <a:pt x="57" y="364"/>
                  </a:cubicBezTo>
                  <a:cubicBezTo>
                    <a:pt x="62" y="361"/>
                    <a:pt x="67" y="361"/>
                    <a:pt x="72" y="362"/>
                  </a:cubicBezTo>
                  <a:cubicBezTo>
                    <a:pt x="76" y="363"/>
                    <a:pt x="76" y="367"/>
                    <a:pt x="77" y="370"/>
                  </a:cubicBezTo>
                  <a:cubicBezTo>
                    <a:pt x="79" y="372"/>
                    <a:pt x="80" y="376"/>
                    <a:pt x="81" y="379"/>
                  </a:cubicBezTo>
                  <a:cubicBezTo>
                    <a:pt x="73" y="377"/>
                    <a:pt x="66" y="380"/>
                    <a:pt x="63" y="387"/>
                  </a:cubicBezTo>
                  <a:cubicBezTo>
                    <a:pt x="65" y="385"/>
                    <a:pt x="67" y="383"/>
                    <a:pt x="69" y="382"/>
                  </a:cubicBezTo>
                  <a:cubicBezTo>
                    <a:pt x="74" y="377"/>
                    <a:pt x="81" y="378"/>
                    <a:pt x="85" y="384"/>
                  </a:cubicBezTo>
                  <a:cubicBezTo>
                    <a:pt x="86" y="386"/>
                    <a:pt x="88" y="388"/>
                    <a:pt x="90" y="390"/>
                  </a:cubicBezTo>
                  <a:cubicBezTo>
                    <a:pt x="93" y="393"/>
                    <a:pt x="98" y="396"/>
                    <a:pt x="102" y="399"/>
                  </a:cubicBezTo>
                  <a:cubicBezTo>
                    <a:pt x="88" y="403"/>
                    <a:pt x="78" y="411"/>
                    <a:pt x="68" y="421"/>
                  </a:cubicBezTo>
                  <a:cubicBezTo>
                    <a:pt x="65" y="424"/>
                    <a:pt x="63" y="424"/>
                    <a:pt x="60" y="421"/>
                  </a:cubicBezTo>
                  <a:cubicBezTo>
                    <a:pt x="59" y="420"/>
                    <a:pt x="58" y="418"/>
                    <a:pt x="57" y="417"/>
                  </a:cubicBezTo>
                  <a:cubicBezTo>
                    <a:pt x="55" y="414"/>
                    <a:pt x="53" y="411"/>
                    <a:pt x="51" y="408"/>
                  </a:cubicBezTo>
                  <a:cubicBezTo>
                    <a:pt x="49" y="405"/>
                    <a:pt x="45" y="404"/>
                    <a:pt x="41" y="404"/>
                  </a:cubicBezTo>
                  <a:cubicBezTo>
                    <a:pt x="47" y="405"/>
                    <a:pt x="50" y="409"/>
                    <a:pt x="53" y="414"/>
                  </a:cubicBezTo>
                  <a:cubicBezTo>
                    <a:pt x="55" y="418"/>
                    <a:pt x="57" y="423"/>
                    <a:pt x="63" y="426"/>
                  </a:cubicBezTo>
                  <a:cubicBezTo>
                    <a:pt x="59" y="430"/>
                    <a:pt x="55" y="435"/>
                    <a:pt x="52" y="439"/>
                  </a:cubicBezTo>
                  <a:cubicBezTo>
                    <a:pt x="51" y="440"/>
                    <a:pt x="50" y="440"/>
                    <a:pt x="49" y="440"/>
                  </a:cubicBezTo>
                  <a:cubicBezTo>
                    <a:pt x="41" y="442"/>
                    <a:pt x="33" y="443"/>
                    <a:pt x="26" y="440"/>
                  </a:cubicBezTo>
                  <a:cubicBezTo>
                    <a:pt x="33" y="444"/>
                    <a:pt x="41" y="442"/>
                    <a:pt x="50" y="442"/>
                  </a:cubicBezTo>
                  <a:cubicBezTo>
                    <a:pt x="48" y="444"/>
                    <a:pt x="46" y="446"/>
                    <a:pt x="45" y="449"/>
                  </a:cubicBezTo>
                  <a:cubicBezTo>
                    <a:pt x="45" y="449"/>
                    <a:pt x="45" y="449"/>
                    <a:pt x="45" y="449"/>
                  </a:cubicBezTo>
                  <a:cubicBezTo>
                    <a:pt x="47" y="447"/>
                    <a:pt x="49" y="446"/>
                    <a:pt x="51" y="444"/>
                  </a:cubicBezTo>
                  <a:cubicBezTo>
                    <a:pt x="49" y="455"/>
                    <a:pt x="50" y="463"/>
                    <a:pt x="55" y="467"/>
                  </a:cubicBezTo>
                  <a:cubicBezTo>
                    <a:pt x="48" y="456"/>
                    <a:pt x="52" y="442"/>
                    <a:pt x="57" y="439"/>
                  </a:cubicBezTo>
                  <a:cubicBezTo>
                    <a:pt x="58" y="442"/>
                    <a:pt x="59" y="446"/>
                    <a:pt x="60" y="449"/>
                  </a:cubicBezTo>
                  <a:cubicBezTo>
                    <a:pt x="60" y="446"/>
                    <a:pt x="59" y="443"/>
                    <a:pt x="58" y="441"/>
                  </a:cubicBezTo>
                  <a:cubicBezTo>
                    <a:pt x="58" y="438"/>
                    <a:pt x="58" y="437"/>
                    <a:pt x="60" y="435"/>
                  </a:cubicBezTo>
                  <a:cubicBezTo>
                    <a:pt x="67" y="429"/>
                    <a:pt x="73" y="423"/>
                    <a:pt x="80" y="417"/>
                  </a:cubicBezTo>
                  <a:cubicBezTo>
                    <a:pt x="81" y="416"/>
                    <a:pt x="82" y="415"/>
                    <a:pt x="83" y="414"/>
                  </a:cubicBezTo>
                  <a:cubicBezTo>
                    <a:pt x="81" y="422"/>
                    <a:pt x="87" y="430"/>
                    <a:pt x="83" y="438"/>
                  </a:cubicBezTo>
                  <a:cubicBezTo>
                    <a:pt x="84" y="436"/>
                    <a:pt x="84" y="435"/>
                    <a:pt x="85" y="433"/>
                  </a:cubicBezTo>
                  <a:cubicBezTo>
                    <a:pt x="86" y="435"/>
                    <a:pt x="87" y="436"/>
                    <a:pt x="88" y="438"/>
                  </a:cubicBezTo>
                  <a:cubicBezTo>
                    <a:pt x="88" y="438"/>
                    <a:pt x="88" y="437"/>
                    <a:pt x="88" y="437"/>
                  </a:cubicBezTo>
                  <a:cubicBezTo>
                    <a:pt x="87" y="434"/>
                    <a:pt x="86" y="430"/>
                    <a:pt x="85" y="426"/>
                  </a:cubicBezTo>
                  <a:cubicBezTo>
                    <a:pt x="88" y="428"/>
                    <a:pt x="90" y="430"/>
                    <a:pt x="92" y="432"/>
                  </a:cubicBezTo>
                  <a:cubicBezTo>
                    <a:pt x="91" y="430"/>
                    <a:pt x="90" y="429"/>
                    <a:pt x="89" y="428"/>
                  </a:cubicBezTo>
                  <a:cubicBezTo>
                    <a:pt x="83" y="423"/>
                    <a:pt x="85" y="411"/>
                    <a:pt x="93" y="408"/>
                  </a:cubicBezTo>
                  <a:cubicBezTo>
                    <a:pt x="96" y="407"/>
                    <a:pt x="100" y="405"/>
                    <a:pt x="103" y="404"/>
                  </a:cubicBezTo>
                  <a:cubicBezTo>
                    <a:pt x="104" y="404"/>
                    <a:pt x="105" y="404"/>
                    <a:pt x="107" y="404"/>
                  </a:cubicBezTo>
                  <a:cubicBezTo>
                    <a:pt x="114" y="405"/>
                    <a:pt x="122" y="406"/>
                    <a:pt x="129" y="406"/>
                  </a:cubicBezTo>
                  <a:cubicBezTo>
                    <a:pt x="133" y="406"/>
                    <a:pt x="137" y="406"/>
                    <a:pt x="142" y="405"/>
                  </a:cubicBezTo>
                  <a:cubicBezTo>
                    <a:pt x="141" y="406"/>
                    <a:pt x="141" y="407"/>
                    <a:pt x="141" y="407"/>
                  </a:cubicBezTo>
                  <a:cubicBezTo>
                    <a:pt x="137" y="414"/>
                    <a:pt x="134" y="421"/>
                    <a:pt x="130" y="429"/>
                  </a:cubicBezTo>
                  <a:cubicBezTo>
                    <a:pt x="127" y="436"/>
                    <a:pt x="124" y="444"/>
                    <a:pt x="121" y="451"/>
                  </a:cubicBezTo>
                  <a:cubicBezTo>
                    <a:pt x="116" y="460"/>
                    <a:pt x="103" y="466"/>
                    <a:pt x="94" y="463"/>
                  </a:cubicBezTo>
                  <a:cubicBezTo>
                    <a:pt x="89" y="462"/>
                    <a:pt x="88" y="461"/>
                    <a:pt x="88" y="457"/>
                  </a:cubicBezTo>
                  <a:cubicBezTo>
                    <a:pt x="88" y="455"/>
                    <a:pt x="89" y="453"/>
                    <a:pt x="89" y="451"/>
                  </a:cubicBezTo>
                  <a:cubicBezTo>
                    <a:pt x="89" y="451"/>
                    <a:pt x="89" y="450"/>
                    <a:pt x="88" y="450"/>
                  </a:cubicBezTo>
                  <a:cubicBezTo>
                    <a:pt x="88" y="453"/>
                    <a:pt x="87" y="456"/>
                    <a:pt x="86" y="459"/>
                  </a:cubicBezTo>
                  <a:cubicBezTo>
                    <a:pt x="84" y="456"/>
                    <a:pt x="81" y="453"/>
                    <a:pt x="78" y="451"/>
                  </a:cubicBezTo>
                  <a:cubicBezTo>
                    <a:pt x="75" y="448"/>
                    <a:pt x="72" y="447"/>
                    <a:pt x="68" y="447"/>
                  </a:cubicBezTo>
                  <a:cubicBezTo>
                    <a:pt x="72" y="448"/>
                    <a:pt x="76" y="450"/>
                    <a:pt x="78" y="454"/>
                  </a:cubicBezTo>
                  <a:cubicBezTo>
                    <a:pt x="76" y="455"/>
                    <a:pt x="74" y="456"/>
                    <a:pt x="72" y="456"/>
                  </a:cubicBezTo>
                  <a:cubicBezTo>
                    <a:pt x="72" y="457"/>
                    <a:pt x="72" y="457"/>
                    <a:pt x="72" y="457"/>
                  </a:cubicBezTo>
                  <a:cubicBezTo>
                    <a:pt x="73" y="457"/>
                    <a:pt x="75" y="456"/>
                    <a:pt x="76" y="456"/>
                  </a:cubicBezTo>
                  <a:cubicBezTo>
                    <a:pt x="78" y="456"/>
                    <a:pt x="80" y="456"/>
                    <a:pt x="81" y="457"/>
                  </a:cubicBezTo>
                  <a:cubicBezTo>
                    <a:pt x="85" y="460"/>
                    <a:pt x="89" y="463"/>
                    <a:pt x="92" y="467"/>
                  </a:cubicBezTo>
                  <a:cubicBezTo>
                    <a:pt x="85" y="469"/>
                    <a:pt x="77" y="474"/>
                    <a:pt x="71" y="480"/>
                  </a:cubicBezTo>
                  <a:cubicBezTo>
                    <a:pt x="68" y="483"/>
                    <a:pt x="64" y="486"/>
                    <a:pt x="61" y="490"/>
                  </a:cubicBezTo>
                  <a:cubicBezTo>
                    <a:pt x="58" y="493"/>
                    <a:pt x="55" y="493"/>
                    <a:pt x="51" y="491"/>
                  </a:cubicBezTo>
                  <a:cubicBezTo>
                    <a:pt x="45" y="487"/>
                    <a:pt x="43" y="482"/>
                    <a:pt x="43" y="475"/>
                  </a:cubicBezTo>
                  <a:cubicBezTo>
                    <a:pt x="42" y="482"/>
                    <a:pt x="45" y="487"/>
                    <a:pt x="50" y="492"/>
                  </a:cubicBezTo>
                  <a:cubicBezTo>
                    <a:pt x="47" y="492"/>
                    <a:pt x="43" y="491"/>
                    <a:pt x="40" y="491"/>
                  </a:cubicBezTo>
                  <a:cubicBezTo>
                    <a:pt x="34" y="491"/>
                    <a:pt x="30" y="495"/>
                    <a:pt x="31" y="501"/>
                  </a:cubicBezTo>
                  <a:cubicBezTo>
                    <a:pt x="34" y="494"/>
                    <a:pt x="35" y="494"/>
                    <a:pt x="40" y="494"/>
                  </a:cubicBezTo>
                  <a:cubicBezTo>
                    <a:pt x="34" y="499"/>
                    <a:pt x="31" y="504"/>
                    <a:pt x="31" y="509"/>
                  </a:cubicBezTo>
                  <a:cubicBezTo>
                    <a:pt x="32" y="506"/>
                    <a:pt x="33" y="504"/>
                    <a:pt x="34" y="502"/>
                  </a:cubicBezTo>
                  <a:cubicBezTo>
                    <a:pt x="39" y="494"/>
                    <a:pt x="46" y="492"/>
                    <a:pt x="55" y="496"/>
                  </a:cubicBezTo>
                  <a:cubicBezTo>
                    <a:pt x="49" y="502"/>
                    <a:pt x="42" y="507"/>
                    <a:pt x="38" y="514"/>
                  </a:cubicBezTo>
                  <a:cubicBezTo>
                    <a:pt x="35" y="521"/>
                    <a:pt x="35" y="529"/>
                    <a:pt x="33" y="537"/>
                  </a:cubicBezTo>
                  <a:cubicBezTo>
                    <a:pt x="34" y="535"/>
                    <a:pt x="35" y="534"/>
                    <a:pt x="35" y="532"/>
                  </a:cubicBezTo>
                  <a:cubicBezTo>
                    <a:pt x="36" y="527"/>
                    <a:pt x="37" y="522"/>
                    <a:pt x="38" y="517"/>
                  </a:cubicBezTo>
                  <a:cubicBezTo>
                    <a:pt x="39" y="513"/>
                    <a:pt x="41" y="509"/>
                    <a:pt x="45" y="507"/>
                  </a:cubicBezTo>
                  <a:cubicBezTo>
                    <a:pt x="46" y="516"/>
                    <a:pt x="47" y="518"/>
                    <a:pt x="50" y="520"/>
                  </a:cubicBezTo>
                  <a:cubicBezTo>
                    <a:pt x="50" y="518"/>
                    <a:pt x="49" y="517"/>
                    <a:pt x="49" y="516"/>
                  </a:cubicBezTo>
                  <a:cubicBezTo>
                    <a:pt x="49" y="515"/>
                    <a:pt x="50" y="515"/>
                    <a:pt x="50" y="515"/>
                  </a:cubicBezTo>
                  <a:cubicBezTo>
                    <a:pt x="52" y="520"/>
                    <a:pt x="53" y="525"/>
                    <a:pt x="54" y="529"/>
                  </a:cubicBezTo>
                  <a:cubicBezTo>
                    <a:pt x="54" y="524"/>
                    <a:pt x="54" y="518"/>
                    <a:pt x="49" y="513"/>
                  </a:cubicBezTo>
                  <a:cubicBezTo>
                    <a:pt x="47" y="511"/>
                    <a:pt x="48" y="505"/>
                    <a:pt x="50" y="504"/>
                  </a:cubicBezTo>
                  <a:cubicBezTo>
                    <a:pt x="59" y="496"/>
                    <a:pt x="68" y="489"/>
                    <a:pt x="77" y="481"/>
                  </a:cubicBezTo>
                  <a:cubicBezTo>
                    <a:pt x="77" y="481"/>
                    <a:pt x="78" y="480"/>
                    <a:pt x="79" y="480"/>
                  </a:cubicBezTo>
                  <a:cubicBezTo>
                    <a:pt x="78" y="482"/>
                    <a:pt x="77" y="484"/>
                    <a:pt x="76" y="485"/>
                  </a:cubicBezTo>
                  <a:cubicBezTo>
                    <a:pt x="74" y="488"/>
                    <a:pt x="73" y="490"/>
                    <a:pt x="71" y="492"/>
                  </a:cubicBezTo>
                  <a:cubicBezTo>
                    <a:pt x="67" y="495"/>
                    <a:pt x="65" y="499"/>
                    <a:pt x="64" y="504"/>
                  </a:cubicBezTo>
                  <a:cubicBezTo>
                    <a:pt x="63" y="509"/>
                    <a:pt x="63" y="515"/>
                    <a:pt x="62" y="521"/>
                  </a:cubicBezTo>
                  <a:cubicBezTo>
                    <a:pt x="66" y="512"/>
                    <a:pt x="62" y="501"/>
                    <a:pt x="72" y="493"/>
                  </a:cubicBezTo>
                  <a:cubicBezTo>
                    <a:pt x="70" y="498"/>
                    <a:pt x="69" y="503"/>
                    <a:pt x="68" y="507"/>
                  </a:cubicBezTo>
                  <a:cubicBezTo>
                    <a:pt x="68" y="507"/>
                    <a:pt x="69" y="507"/>
                    <a:pt x="69" y="507"/>
                  </a:cubicBezTo>
                  <a:cubicBezTo>
                    <a:pt x="70" y="506"/>
                    <a:pt x="70" y="504"/>
                    <a:pt x="71" y="501"/>
                  </a:cubicBezTo>
                  <a:cubicBezTo>
                    <a:pt x="72" y="504"/>
                    <a:pt x="73" y="507"/>
                    <a:pt x="74" y="509"/>
                  </a:cubicBezTo>
                  <a:cubicBezTo>
                    <a:pt x="72" y="499"/>
                    <a:pt x="72" y="494"/>
                    <a:pt x="76" y="491"/>
                  </a:cubicBezTo>
                  <a:cubicBezTo>
                    <a:pt x="78" y="495"/>
                    <a:pt x="79" y="499"/>
                    <a:pt x="80" y="503"/>
                  </a:cubicBezTo>
                  <a:cubicBezTo>
                    <a:pt x="81" y="503"/>
                    <a:pt x="81" y="503"/>
                    <a:pt x="82" y="503"/>
                  </a:cubicBezTo>
                  <a:cubicBezTo>
                    <a:pt x="75" y="493"/>
                    <a:pt x="77" y="485"/>
                    <a:pt x="84" y="477"/>
                  </a:cubicBezTo>
                  <a:cubicBezTo>
                    <a:pt x="86" y="476"/>
                    <a:pt x="88" y="474"/>
                    <a:pt x="90" y="473"/>
                  </a:cubicBezTo>
                  <a:cubicBezTo>
                    <a:pt x="98" y="470"/>
                    <a:pt x="106" y="468"/>
                    <a:pt x="115" y="465"/>
                  </a:cubicBezTo>
                  <a:cubicBezTo>
                    <a:pt x="115" y="465"/>
                    <a:pt x="115" y="466"/>
                    <a:pt x="115" y="466"/>
                  </a:cubicBezTo>
                  <a:cubicBezTo>
                    <a:pt x="110" y="478"/>
                    <a:pt x="105" y="490"/>
                    <a:pt x="101" y="501"/>
                  </a:cubicBezTo>
                  <a:cubicBezTo>
                    <a:pt x="99" y="507"/>
                    <a:pt x="95" y="510"/>
                    <a:pt x="89" y="512"/>
                  </a:cubicBezTo>
                  <a:cubicBezTo>
                    <a:pt x="88" y="512"/>
                    <a:pt x="87" y="512"/>
                    <a:pt x="86" y="513"/>
                  </a:cubicBezTo>
                  <a:cubicBezTo>
                    <a:pt x="83" y="514"/>
                    <a:pt x="80" y="515"/>
                    <a:pt x="78" y="516"/>
                  </a:cubicBezTo>
                  <a:cubicBezTo>
                    <a:pt x="78" y="517"/>
                    <a:pt x="78" y="517"/>
                    <a:pt x="78" y="517"/>
                  </a:cubicBezTo>
                  <a:cubicBezTo>
                    <a:pt x="84" y="515"/>
                    <a:pt x="90" y="513"/>
                    <a:pt x="96" y="510"/>
                  </a:cubicBezTo>
                  <a:cubicBezTo>
                    <a:pt x="96" y="511"/>
                    <a:pt x="96" y="511"/>
                    <a:pt x="96" y="511"/>
                  </a:cubicBezTo>
                  <a:cubicBezTo>
                    <a:pt x="93" y="516"/>
                    <a:pt x="89" y="522"/>
                    <a:pt x="85" y="527"/>
                  </a:cubicBezTo>
                  <a:cubicBezTo>
                    <a:pt x="84" y="529"/>
                    <a:pt x="82" y="530"/>
                    <a:pt x="80" y="530"/>
                  </a:cubicBezTo>
                  <a:cubicBezTo>
                    <a:pt x="76" y="532"/>
                    <a:pt x="72" y="534"/>
                    <a:pt x="68" y="535"/>
                  </a:cubicBezTo>
                  <a:cubicBezTo>
                    <a:pt x="68" y="535"/>
                    <a:pt x="69" y="535"/>
                    <a:pt x="69" y="536"/>
                  </a:cubicBezTo>
                  <a:cubicBezTo>
                    <a:pt x="72" y="534"/>
                    <a:pt x="76" y="533"/>
                    <a:pt x="80" y="532"/>
                  </a:cubicBezTo>
                  <a:cubicBezTo>
                    <a:pt x="76" y="537"/>
                    <a:pt x="72" y="541"/>
                    <a:pt x="68" y="545"/>
                  </a:cubicBezTo>
                  <a:cubicBezTo>
                    <a:pt x="67" y="546"/>
                    <a:pt x="66" y="546"/>
                    <a:pt x="66" y="546"/>
                  </a:cubicBezTo>
                  <a:cubicBezTo>
                    <a:pt x="61" y="546"/>
                    <a:pt x="56" y="546"/>
                    <a:pt x="51" y="548"/>
                  </a:cubicBezTo>
                  <a:cubicBezTo>
                    <a:pt x="44" y="549"/>
                    <a:pt x="38" y="552"/>
                    <a:pt x="31" y="552"/>
                  </a:cubicBezTo>
                  <a:cubicBezTo>
                    <a:pt x="35" y="552"/>
                    <a:pt x="38" y="552"/>
                    <a:pt x="41" y="551"/>
                  </a:cubicBezTo>
                  <a:cubicBezTo>
                    <a:pt x="46" y="551"/>
                    <a:pt x="50" y="549"/>
                    <a:pt x="54" y="548"/>
                  </a:cubicBezTo>
                  <a:cubicBezTo>
                    <a:pt x="58" y="547"/>
                    <a:pt x="62" y="547"/>
                    <a:pt x="66" y="546"/>
                  </a:cubicBezTo>
                  <a:cubicBezTo>
                    <a:pt x="66" y="547"/>
                    <a:pt x="66" y="547"/>
                    <a:pt x="66" y="547"/>
                  </a:cubicBezTo>
                  <a:cubicBezTo>
                    <a:pt x="62" y="552"/>
                    <a:pt x="57" y="557"/>
                    <a:pt x="53" y="562"/>
                  </a:cubicBezTo>
                  <a:cubicBezTo>
                    <a:pt x="53" y="562"/>
                    <a:pt x="53" y="562"/>
                    <a:pt x="53" y="562"/>
                  </a:cubicBezTo>
                  <a:cubicBezTo>
                    <a:pt x="60" y="555"/>
                    <a:pt x="67" y="549"/>
                    <a:pt x="74" y="541"/>
                  </a:cubicBezTo>
                  <a:cubicBezTo>
                    <a:pt x="72" y="554"/>
                    <a:pt x="71" y="565"/>
                    <a:pt x="69" y="576"/>
                  </a:cubicBezTo>
                  <a:cubicBezTo>
                    <a:pt x="69" y="576"/>
                    <a:pt x="69" y="576"/>
                    <a:pt x="69" y="576"/>
                  </a:cubicBezTo>
                  <a:cubicBezTo>
                    <a:pt x="70" y="571"/>
                    <a:pt x="72" y="566"/>
                    <a:pt x="73" y="561"/>
                  </a:cubicBezTo>
                  <a:cubicBezTo>
                    <a:pt x="76" y="566"/>
                    <a:pt x="78" y="571"/>
                    <a:pt x="81" y="576"/>
                  </a:cubicBezTo>
                  <a:cubicBezTo>
                    <a:pt x="79" y="568"/>
                    <a:pt x="72" y="562"/>
                    <a:pt x="73" y="552"/>
                  </a:cubicBezTo>
                  <a:cubicBezTo>
                    <a:pt x="75" y="544"/>
                    <a:pt x="77" y="536"/>
                    <a:pt x="85" y="531"/>
                  </a:cubicBezTo>
                  <a:cubicBezTo>
                    <a:pt x="86" y="541"/>
                    <a:pt x="87" y="550"/>
                    <a:pt x="88" y="559"/>
                  </a:cubicBezTo>
                  <a:cubicBezTo>
                    <a:pt x="88" y="555"/>
                    <a:pt x="88" y="551"/>
                    <a:pt x="89" y="546"/>
                  </a:cubicBezTo>
                  <a:cubicBezTo>
                    <a:pt x="89" y="546"/>
                    <a:pt x="89" y="546"/>
                    <a:pt x="89" y="546"/>
                  </a:cubicBezTo>
                  <a:cubicBezTo>
                    <a:pt x="91" y="553"/>
                    <a:pt x="93" y="559"/>
                    <a:pt x="96" y="565"/>
                  </a:cubicBezTo>
                  <a:cubicBezTo>
                    <a:pt x="94" y="558"/>
                    <a:pt x="92" y="550"/>
                    <a:pt x="89" y="543"/>
                  </a:cubicBezTo>
                  <a:cubicBezTo>
                    <a:pt x="86" y="537"/>
                    <a:pt x="85" y="530"/>
                    <a:pt x="90" y="524"/>
                  </a:cubicBezTo>
                  <a:cubicBezTo>
                    <a:pt x="92" y="522"/>
                    <a:pt x="94" y="520"/>
                    <a:pt x="95" y="518"/>
                  </a:cubicBezTo>
                  <a:cubicBezTo>
                    <a:pt x="98" y="513"/>
                    <a:pt x="101" y="508"/>
                    <a:pt x="104" y="502"/>
                  </a:cubicBezTo>
                  <a:cubicBezTo>
                    <a:pt x="106" y="512"/>
                    <a:pt x="111" y="520"/>
                    <a:pt x="108" y="529"/>
                  </a:cubicBezTo>
                  <a:cubicBezTo>
                    <a:pt x="108" y="528"/>
                    <a:pt x="109" y="526"/>
                    <a:pt x="109" y="525"/>
                  </a:cubicBezTo>
                  <a:cubicBezTo>
                    <a:pt x="117" y="537"/>
                    <a:pt x="113" y="547"/>
                    <a:pt x="103" y="556"/>
                  </a:cubicBezTo>
                  <a:cubicBezTo>
                    <a:pt x="106" y="554"/>
                    <a:pt x="108" y="552"/>
                    <a:pt x="110" y="550"/>
                  </a:cubicBezTo>
                  <a:cubicBezTo>
                    <a:pt x="111" y="556"/>
                    <a:pt x="111" y="561"/>
                    <a:pt x="112" y="566"/>
                  </a:cubicBezTo>
                  <a:cubicBezTo>
                    <a:pt x="112" y="561"/>
                    <a:pt x="111" y="556"/>
                    <a:pt x="112" y="551"/>
                  </a:cubicBezTo>
                  <a:cubicBezTo>
                    <a:pt x="112" y="546"/>
                    <a:pt x="114" y="542"/>
                    <a:pt x="116" y="537"/>
                  </a:cubicBezTo>
                  <a:cubicBezTo>
                    <a:pt x="123" y="544"/>
                    <a:pt x="123" y="545"/>
                    <a:pt x="123" y="554"/>
                  </a:cubicBezTo>
                  <a:cubicBezTo>
                    <a:pt x="123" y="555"/>
                    <a:pt x="122" y="557"/>
                    <a:pt x="122" y="558"/>
                  </a:cubicBezTo>
                  <a:cubicBezTo>
                    <a:pt x="122" y="561"/>
                    <a:pt x="123" y="564"/>
                    <a:pt x="123" y="567"/>
                  </a:cubicBezTo>
                  <a:cubicBezTo>
                    <a:pt x="123" y="567"/>
                    <a:pt x="123" y="567"/>
                    <a:pt x="124" y="567"/>
                  </a:cubicBezTo>
                  <a:cubicBezTo>
                    <a:pt x="123" y="564"/>
                    <a:pt x="123" y="561"/>
                    <a:pt x="123" y="558"/>
                  </a:cubicBezTo>
                  <a:cubicBezTo>
                    <a:pt x="130" y="562"/>
                    <a:pt x="137" y="562"/>
                    <a:pt x="143" y="566"/>
                  </a:cubicBezTo>
                  <a:cubicBezTo>
                    <a:pt x="141" y="565"/>
                    <a:pt x="139" y="563"/>
                    <a:pt x="137" y="562"/>
                  </a:cubicBezTo>
                  <a:cubicBezTo>
                    <a:pt x="134" y="561"/>
                    <a:pt x="130" y="559"/>
                    <a:pt x="126" y="558"/>
                  </a:cubicBezTo>
                  <a:cubicBezTo>
                    <a:pt x="125" y="557"/>
                    <a:pt x="124" y="556"/>
                    <a:pt x="124" y="555"/>
                  </a:cubicBezTo>
                  <a:cubicBezTo>
                    <a:pt x="124" y="552"/>
                    <a:pt x="124" y="549"/>
                    <a:pt x="124" y="546"/>
                  </a:cubicBezTo>
                  <a:cubicBezTo>
                    <a:pt x="126" y="547"/>
                    <a:pt x="127" y="547"/>
                    <a:pt x="128" y="548"/>
                  </a:cubicBezTo>
                  <a:cubicBezTo>
                    <a:pt x="129" y="549"/>
                    <a:pt x="130" y="550"/>
                    <a:pt x="131" y="550"/>
                  </a:cubicBezTo>
                  <a:cubicBezTo>
                    <a:pt x="124" y="542"/>
                    <a:pt x="116" y="536"/>
                    <a:pt x="114" y="525"/>
                  </a:cubicBezTo>
                  <a:cubicBezTo>
                    <a:pt x="120" y="527"/>
                    <a:pt x="126" y="530"/>
                    <a:pt x="132" y="532"/>
                  </a:cubicBezTo>
                  <a:cubicBezTo>
                    <a:pt x="130" y="530"/>
                    <a:pt x="128" y="529"/>
                    <a:pt x="126" y="528"/>
                  </a:cubicBezTo>
                  <a:cubicBezTo>
                    <a:pt x="123" y="527"/>
                    <a:pt x="120" y="527"/>
                    <a:pt x="117" y="525"/>
                  </a:cubicBezTo>
                  <a:cubicBezTo>
                    <a:pt x="115" y="524"/>
                    <a:pt x="113" y="522"/>
                    <a:pt x="112" y="520"/>
                  </a:cubicBezTo>
                  <a:cubicBezTo>
                    <a:pt x="111" y="516"/>
                    <a:pt x="109" y="511"/>
                    <a:pt x="108" y="506"/>
                  </a:cubicBezTo>
                  <a:cubicBezTo>
                    <a:pt x="108" y="502"/>
                    <a:pt x="107" y="497"/>
                    <a:pt x="109" y="494"/>
                  </a:cubicBezTo>
                  <a:cubicBezTo>
                    <a:pt x="115" y="480"/>
                    <a:pt x="121" y="466"/>
                    <a:pt x="128" y="453"/>
                  </a:cubicBezTo>
                  <a:cubicBezTo>
                    <a:pt x="130" y="448"/>
                    <a:pt x="134" y="443"/>
                    <a:pt x="137" y="438"/>
                  </a:cubicBezTo>
                  <a:cubicBezTo>
                    <a:pt x="137" y="440"/>
                    <a:pt x="137" y="441"/>
                    <a:pt x="138" y="442"/>
                  </a:cubicBezTo>
                  <a:cubicBezTo>
                    <a:pt x="140" y="448"/>
                    <a:pt x="140" y="455"/>
                    <a:pt x="139" y="461"/>
                  </a:cubicBezTo>
                  <a:cubicBezTo>
                    <a:pt x="137" y="470"/>
                    <a:pt x="136" y="479"/>
                    <a:pt x="130" y="486"/>
                  </a:cubicBezTo>
                  <a:cubicBezTo>
                    <a:pt x="127" y="490"/>
                    <a:pt x="126" y="493"/>
                    <a:pt x="125" y="497"/>
                  </a:cubicBezTo>
                  <a:cubicBezTo>
                    <a:pt x="125" y="497"/>
                    <a:pt x="125" y="497"/>
                    <a:pt x="125" y="497"/>
                  </a:cubicBezTo>
                  <a:cubicBezTo>
                    <a:pt x="128" y="492"/>
                    <a:pt x="131" y="488"/>
                    <a:pt x="134" y="483"/>
                  </a:cubicBezTo>
                  <a:cubicBezTo>
                    <a:pt x="134" y="484"/>
                    <a:pt x="135" y="484"/>
                    <a:pt x="135" y="484"/>
                  </a:cubicBezTo>
                  <a:cubicBezTo>
                    <a:pt x="135" y="486"/>
                    <a:pt x="136" y="489"/>
                    <a:pt x="136" y="492"/>
                  </a:cubicBezTo>
                  <a:cubicBezTo>
                    <a:pt x="136" y="486"/>
                    <a:pt x="136" y="480"/>
                    <a:pt x="139" y="475"/>
                  </a:cubicBezTo>
                  <a:cubicBezTo>
                    <a:pt x="140" y="473"/>
                    <a:pt x="140" y="472"/>
                    <a:pt x="140" y="470"/>
                  </a:cubicBezTo>
                  <a:cubicBezTo>
                    <a:pt x="141" y="466"/>
                    <a:pt x="141" y="462"/>
                    <a:pt x="142" y="458"/>
                  </a:cubicBezTo>
                  <a:cubicBezTo>
                    <a:pt x="145" y="464"/>
                    <a:pt x="148" y="470"/>
                    <a:pt x="150" y="476"/>
                  </a:cubicBezTo>
                  <a:cubicBezTo>
                    <a:pt x="150" y="476"/>
                    <a:pt x="150" y="477"/>
                    <a:pt x="150" y="478"/>
                  </a:cubicBezTo>
                  <a:cubicBezTo>
                    <a:pt x="149" y="486"/>
                    <a:pt x="148" y="493"/>
                    <a:pt x="142" y="500"/>
                  </a:cubicBezTo>
                  <a:cubicBezTo>
                    <a:pt x="139" y="503"/>
                    <a:pt x="136" y="507"/>
                    <a:pt x="133" y="510"/>
                  </a:cubicBezTo>
                  <a:cubicBezTo>
                    <a:pt x="133" y="510"/>
                    <a:pt x="133" y="511"/>
                    <a:pt x="133" y="511"/>
                  </a:cubicBezTo>
                  <a:cubicBezTo>
                    <a:pt x="137" y="507"/>
                    <a:pt x="140" y="504"/>
                    <a:pt x="143" y="501"/>
                  </a:cubicBezTo>
                  <a:cubicBezTo>
                    <a:pt x="139" y="516"/>
                    <a:pt x="139" y="518"/>
                    <a:pt x="143" y="529"/>
                  </a:cubicBezTo>
                  <a:cubicBezTo>
                    <a:pt x="145" y="535"/>
                    <a:pt x="147" y="542"/>
                    <a:pt x="149" y="549"/>
                  </a:cubicBezTo>
                  <a:cubicBezTo>
                    <a:pt x="149" y="549"/>
                    <a:pt x="149" y="549"/>
                    <a:pt x="149" y="549"/>
                  </a:cubicBezTo>
                  <a:cubicBezTo>
                    <a:pt x="148" y="544"/>
                    <a:pt x="147" y="539"/>
                    <a:pt x="147" y="533"/>
                  </a:cubicBezTo>
                  <a:cubicBezTo>
                    <a:pt x="150" y="538"/>
                    <a:pt x="154" y="542"/>
                    <a:pt x="158" y="546"/>
                  </a:cubicBezTo>
                  <a:cubicBezTo>
                    <a:pt x="155" y="542"/>
                    <a:pt x="152" y="538"/>
                    <a:pt x="149" y="534"/>
                  </a:cubicBezTo>
                  <a:cubicBezTo>
                    <a:pt x="143" y="527"/>
                    <a:pt x="141" y="520"/>
                    <a:pt x="143" y="512"/>
                  </a:cubicBezTo>
                  <a:cubicBezTo>
                    <a:pt x="146" y="502"/>
                    <a:pt x="150" y="492"/>
                    <a:pt x="153" y="482"/>
                  </a:cubicBezTo>
                  <a:cubicBezTo>
                    <a:pt x="159" y="494"/>
                    <a:pt x="160" y="506"/>
                    <a:pt x="160" y="518"/>
                  </a:cubicBezTo>
                  <a:cubicBezTo>
                    <a:pt x="161" y="517"/>
                    <a:pt x="161" y="515"/>
                    <a:pt x="162" y="513"/>
                  </a:cubicBezTo>
                  <a:cubicBezTo>
                    <a:pt x="164" y="517"/>
                    <a:pt x="165" y="520"/>
                    <a:pt x="167" y="523"/>
                  </a:cubicBezTo>
                  <a:cubicBezTo>
                    <a:pt x="168" y="526"/>
                    <a:pt x="170" y="529"/>
                    <a:pt x="171" y="532"/>
                  </a:cubicBezTo>
                  <a:cubicBezTo>
                    <a:pt x="172" y="535"/>
                    <a:pt x="173" y="538"/>
                    <a:pt x="173" y="541"/>
                  </a:cubicBezTo>
                  <a:cubicBezTo>
                    <a:pt x="174" y="534"/>
                    <a:pt x="171" y="528"/>
                    <a:pt x="168" y="522"/>
                  </a:cubicBezTo>
                  <a:cubicBezTo>
                    <a:pt x="163" y="515"/>
                    <a:pt x="161" y="506"/>
                    <a:pt x="163" y="497"/>
                  </a:cubicBezTo>
                  <a:cubicBezTo>
                    <a:pt x="170" y="506"/>
                    <a:pt x="177" y="515"/>
                    <a:pt x="180" y="526"/>
                  </a:cubicBezTo>
                  <a:cubicBezTo>
                    <a:pt x="180" y="524"/>
                    <a:pt x="180" y="522"/>
                    <a:pt x="179" y="520"/>
                  </a:cubicBezTo>
                  <a:cubicBezTo>
                    <a:pt x="183" y="523"/>
                    <a:pt x="187" y="525"/>
                    <a:pt x="191" y="528"/>
                  </a:cubicBezTo>
                  <a:cubicBezTo>
                    <a:pt x="188" y="525"/>
                    <a:pt x="185" y="523"/>
                    <a:pt x="182" y="520"/>
                  </a:cubicBezTo>
                  <a:cubicBezTo>
                    <a:pt x="180" y="519"/>
                    <a:pt x="179" y="518"/>
                    <a:pt x="178" y="516"/>
                  </a:cubicBezTo>
                  <a:cubicBezTo>
                    <a:pt x="175" y="511"/>
                    <a:pt x="172" y="505"/>
                    <a:pt x="168" y="500"/>
                  </a:cubicBezTo>
                  <a:cubicBezTo>
                    <a:pt x="166" y="496"/>
                    <a:pt x="162" y="491"/>
                    <a:pt x="160" y="487"/>
                  </a:cubicBezTo>
                  <a:cubicBezTo>
                    <a:pt x="156" y="479"/>
                    <a:pt x="153" y="471"/>
                    <a:pt x="150" y="463"/>
                  </a:cubicBezTo>
                  <a:cubicBezTo>
                    <a:pt x="150" y="462"/>
                    <a:pt x="149" y="460"/>
                    <a:pt x="149" y="458"/>
                  </a:cubicBezTo>
                  <a:cubicBezTo>
                    <a:pt x="152" y="459"/>
                    <a:pt x="154" y="459"/>
                    <a:pt x="156" y="460"/>
                  </a:cubicBezTo>
                  <a:cubicBezTo>
                    <a:pt x="163" y="463"/>
                    <a:pt x="167" y="468"/>
                    <a:pt x="171" y="474"/>
                  </a:cubicBezTo>
                  <a:cubicBezTo>
                    <a:pt x="172" y="475"/>
                    <a:pt x="172" y="477"/>
                    <a:pt x="172" y="479"/>
                  </a:cubicBezTo>
                  <a:cubicBezTo>
                    <a:pt x="172" y="483"/>
                    <a:pt x="172" y="486"/>
                    <a:pt x="172" y="490"/>
                  </a:cubicBezTo>
                  <a:cubicBezTo>
                    <a:pt x="172" y="495"/>
                    <a:pt x="173" y="499"/>
                    <a:pt x="176" y="503"/>
                  </a:cubicBezTo>
                  <a:cubicBezTo>
                    <a:pt x="172" y="495"/>
                    <a:pt x="173" y="487"/>
                    <a:pt x="174" y="479"/>
                  </a:cubicBezTo>
                  <a:cubicBezTo>
                    <a:pt x="176" y="483"/>
                    <a:pt x="178" y="487"/>
                    <a:pt x="181" y="491"/>
                  </a:cubicBezTo>
                  <a:cubicBezTo>
                    <a:pt x="183" y="495"/>
                    <a:pt x="185" y="498"/>
                    <a:pt x="187" y="502"/>
                  </a:cubicBezTo>
                  <a:cubicBezTo>
                    <a:pt x="181" y="489"/>
                    <a:pt x="176" y="474"/>
                    <a:pt x="166" y="463"/>
                  </a:cubicBezTo>
                  <a:cubicBezTo>
                    <a:pt x="170" y="463"/>
                    <a:pt x="175" y="462"/>
                    <a:pt x="180" y="462"/>
                  </a:cubicBezTo>
                  <a:cubicBezTo>
                    <a:pt x="180" y="462"/>
                    <a:pt x="180" y="461"/>
                    <a:pt x="180" y="461"/>
                  </a:cubicBezTo>
                  <a:cubicBezTo>
                    <a:pt x="179" y="461"/>
                    <a:pt x="178" y="461"/>
                    <a:pt x="177" y="462"/>
                  </a:cubicBezTo>
                  <a:cubicBezTo>
                    <a:pt x="171" y="462"/>
                    <a:pt x="165" y="462"/>
                    <a:pt x="159" y="459"/>
                  </a:cubicBezTo>
                  <a:cubicBezTo>
                    <a:pt x="157" y="457"/>
                    <a:pt x="153" y="457"/>
                    <a:pt x="150" y="456"/>
                  </a:cubicBezTo>
                  <a:cubicBezTo>
                    <a:pt x="149" y="456"/>
                    <a:pt x="147" y="455"/>
                    <a:pt x="147" y="454"/>
                  </a:cubicBezTo>
                  <a:cubicBezTo>
                    <a:pt x="146" y="451"/>
                    <a:pt x="145" y="449"/>
                    <a:pt x="144" y="446"/>
                  </a:cubicBezTo>
                  <a:cubicBezTo>
                    <a:pt x="144" y="443"/>
                    <a:pt x="145" y="441"/>
                    <a:pt x="148" y="442"/>
                  </a:cubicBezTo>
                  <a:cubicBezTo>
                    <a:pt x="152" y="442"/>
                    <a:pt x="155" y="443"/>
                    <a:pt x="158" y="446"/>
                  </a:cubicBezTo>
                  <a:cubicBezTo>
                    <a:pt x="160" y="447"/>
                    <a:pt x="161" y="449"/>
                    <a:pt x="163" y="451"/>
                  </a:cubicBezTo>
                  <a:cubicBezTo>
                    <a:pt x="160" y="445"/>
                    <a:pt x="156" y="441"/>
                    <a:pt x="148" y="440"/>
                  </a:cubicBezTo>
                  <a:cubicBezTo>
                    <a:pt x="153" y="436"/>
                    <a:pt x="158" y="436"/>
                    <a:pt x="164" y="436"/>
                  </a:cubicBezTo>
                  <a:cubicBezTo>
                    <a:pt x="159" y="433"/>
                    <a:pt x="155" y="434"/>
                    <a:pt x="143" y="440"/>
                  </a:cubicBezTo>
                  <a:cubicBezTo>
                    <a:pt x="143" y="439"/>
                    <a:pt x="143" y="439"/>
                    <a:pt x="143" y="439"/>
                  </a:cubicBezTo>
                  <a:cubicBezTo>
                    <a:pt x="142" y="433"/>
                    <a:pt x="142" y="427"/>
                    <a:pt x="146" y="422"/>
                  </a:cubicBezTo>
                  <a:cubicBezTo>
                    <a:pt x="147" y="421"/>
                    <a:pt x="148" y="420"/>
                    <a:pt x="149" y="419"/>
                  </a:cubicBezTo>
                  <a:cubicBezTo>
                    <a:pt x="157" y="408"/>
                    <a:pt x="157" y="408"/>
                    <a:pt x="157" y="408"/>
                  </a:cubicBezTo>
                  <a:cubicBezTo>
                    <a:pt x="162" y="393"/>
                    <a:pt x="162" y="393"/>
                    <a:pt x="162" y="393"/>
                  </a:cubicBezTo>
                  <a:cubicBezTo>
                    <a:pt x="162" y="393"/>
                    <a:pt x="162" y="393"/>
                    <a:pt x="162" y="393"/>
                  </a:cubicBezTo>
                  <a:cubicBezTo>
                    <a:pt x="176" y="381"/>
                    <a:pt x="182" y="385"/>
                    <a:pt x="182" y="385"/>
                  </a:cubicBezTo>
                  <a:cubicBezTo>
                    <a:pt x="184" y="388"/>
                    <a:pt x="187" y="391"/>
                    <a:pt x="190" y="395"/>
                  </a:cubicBezTo>
                  <a:cubicBezTo>
                    <a:pt x="189" y="395"/>
                    <a:pt x="188" y="396"/>
                    <a:pt x="187" y="396"/>
                  </a:cubicBezTo>
                  <a:cubicBezTo>
                    <a:pt x="187" y="396"/>
                    <a:pt x="187" y="397"/>
                    <a:pt x="187" y="397"/>
                  </a:cubicBezTo>
                  <a:cubicBezTo>
                    <a:pt x="189" y="398"/>
                    <a:pt x="190" y="398"/>
                    <a:pt x="193" y="398"/>
                  </a:cubicBezTo>
                  <a:cubicBezTo>
                    <a:pt x="197" y="404"/>
                    <a:pt x="199" y="407"/>
                    <a:pt x="199" y="407"/>
                  </a:cubicBezTo>
                  <a:cubicBezTo>
                    <a:pt x="201" y="412"/>
                    <a:pt x="204" y="416"/>
                    <a:pt x="206" y="421"/>
                  </a:cubicBezTo>
                  <a:cubicBezTo>
                    <a:pt x="207" y="423"/>
                    <a:pt x="207" y="425"/>
                    <a:pt x="204" y="426"/>
                  </a:cubicBezTo>
                  <a:cubicBezTo>
                    <a:pt x="198" y="430"/>
                    <a:pt x="191" y="434"/>
                    <a:pt x="184" y="438"/>
                  </a:cubicBezTo>
                  <a:cubicBezTo>
                    <a:pt x="182" y="439"/>
                    <a:pt x="180" y="440"/>
                    <a:pt x="178" y="440"/>
                  </a:cubicBezTo>
                  <a:cubicBezTo>
                    <a:pt x="178" y="441"/>
                    <a:pt x="178" y="441"/>
                    <a:pt x="178" y="441"/>
                  </a:cubicBezTo>
                  <a:cubicBezTo>
                    <a:pt x="183" y="440"/>
                    <a:pt x="187" y="439"/>
                    <a:pt x="191" y="437"/>
                  </a:cubicBezTo>
                  <a:cubicBezTo>
                    <a:pt x="187" y="446"/>
                    <a:pt x="187" y="454"/>
                    <a:pt x="190" y="460"/>
                  </a:cubicBezTo>
                  <a:cubicBezTo>
                    <a:pt x="190" y="457"/>
                    <a:pt x="189" y="452"/>
                    <a:pt x="189" y="448"/>
                  </a:cubicBezTo>
                  <a:cubicBezTo>
                    <a:pt x="189" y="443"/>
                    <a:pt x="191" y="439"/>
                    <a:pt x="195" y="436"/>
                  </a:cubicBezTo>
                  <a:cubicBezTo>
                    <a:pt x="199" y="433"/>
                    <a:pt x="203" y="430"/>
                    <a:pt x="208" y="428"/>
                  </a:cubicBezTo>
                  <a:cubicBezTo>
                    <a:pt x="208" y="429"/>
                    <a:pt x="209" y="430"/>
                    <a:pt x="209" y="431"/>
                  </a:cubicBezTo>
                  <a:cubicBezTo>
                    <a:pt x="209" y="437"/>
                    <a:pt x="209" y="444"/>
                    <a:pt x="209" y="451"/>
                  </a:cubicBezTo>
                  <a:cubicBezTo>
                    <a:pt x="209" y="452"/>
                    <a:pt x="208" y="454"/>
                    <a:pt x="207" y="455"/>
                  </a:cubicBezTo>
                  <a:cubicBezTo>
                    <a:pt x="205" y="459"/>
                    <a:pt x="202" y="462"/>
                    <a:pt x="200" y="465"/>
                  </a:cubicBezTo>
                  <a:cubicBezTo>
                    <a:pt x="198" y="472"/>
                    <a:pt x="199" y="479"/>
                    <a:pt x="201" y="486"/>
                  </a:cubicBezTo>
                  <a:cubicBezTo>
                    <a:pt x="203" y="499"/>
                    <a:pt x="208" y="512"/>
                    <a:pt x="203" y="525"/>
                  </a:cubicBezTo>
                  <a:cubicBezTo>
                    <a:pt x="208" y="517"/>
                    <a:pt x="207" y="509"/>
                    <a:pt x="206" y="500"/>
                  </a:cubicBezTo>
                  <a:cubicBezTo>
                    <a:pt x="209" y="504"/>
                    <a:pt x="212" y="507"/>
                    <a:pt x="215" y="510"/>
                  </a:cubicBezTo>
                  <a:cubicBezTo>
                    <a:pt x="218" y="513"/>
                    <a:pt x="219" y="517"/>
                    <a:pt x="219" y="521"/>
                  </a:cubicBezTo>
                  <a:cubicBezTo>
                    <a:pt x="219" y="524"/>
                    <a:pt x="218" y="526"/>
                    <a:pt x="218" y="528"/>
                  </a:cubicBezTo>
                  <a:cubicBezTo>
                    <a:pt x="219" y="526"/>
                    <a:pt x="219" y="524"/>
                    <a:pt x="220" y="521"/>
                  </a:cubicBezTo>
                  <a:cubicBezTo>
                    <a:pt x="220" y="517"/>
                    <a:pt x="218" y="513"/>
                    <a:pt x="215" y="509"/>
                  </a:cubicBezTo>
                  <a:cubicBezTo>
                    <a:pt x="212" y="505"/>
                    <a:pt x="207" y="500"/>
                    <a:pt x="206" y="495"/>
                  </a:cubicBezTo>
                  <a:cubicBezTo>
                    <a:pt x="202" y="487"/>
                    <a:pt x="201" y="478"/>
                    <a:pt x="202" y="469"/>
                  </a:cubicBezTo>
                  <a:cubicBezTo>
                    <a:pt x="203" y="465"/>
                    <a:pt x="204" y="461"/>
                    <a:pt x="208" y="458"/>
                  </a:cubicBezTo>
                  <a:cubicBezTo>
                    <a:pt x="208" y="458"/>
                    <a:pt x="208" y="459"/>
                    <a:pt x="209" y="459"/>
                  </a:cubicBezTo>
                  <a:cubicBezTo>
                    <a:pt x="207" y="465"/>
                    <a:pt x="206" y="472"/>
                    <a:pt x="204" y="479"/>
                  </a:cubicBezTo>
                  <a:cubicBezTo>
                    <a:pt x="211" y="469"/>
                    <a:pt x="212" y="459"/>
                    <a:pt x="214" y="448"/>
                  </a:cubicBezTo>
                  <a:cubicBezTo>
                    <a:pt x="222" y="469"/>
                    <a:pt x="225" y="491"/>
                    <a:pt x="227" y="514"/>
                  </a:cubicBezTo>
                  <a:cubicBezTo>
                    <a:pt x="227" y="514"/>
                    <a:pt x="228" y="514"/>
                    <a:pt x="228" y="513"/>
                  </a:cubicBezTo>
                  <a:cubicBezTo>
                    <a:pt x="227" y="503"/>
                    <a:pt x="227" y="492"/>
                    <a:pt x="226" y="480"/>
                  </a:cubicBezTo>
                  <a:cubicBezTo>
                    <a:pt x="227" y="481"/>
                    <a:pt x="227" y="482"/>
                    <a:pt x="228" y="482"/>
                  </a:cubicBezTo>
                  <a:cubicBezTo>
                    <a:pt x="223" y="475"/>
                    <a:pt x="223" y="466"/>
                    <a:pt x="221" y="458"/>
                  </a:cubicBezTo>
                  <a:cubicBezTo>
                    <a:pt x="226" y="461"/>
                    <a:pt x="230" y="463"/>
                    <a:pt x="236" y="461"/>
                  </a:cubicBezTo>
                  <a:cubicBezTo>
                    <a:pt x="236" y="461"/>
                    <a:pt x="235" y="461"/>
                    <a:pt x="235" y="461"/>
                  </a:cubicBezTo>
                  <a:cubicBezTo>
                    <a:pt x="228" y="462"/>
                    <a:pt x="221" y="458"/>
                    <a:pt x="219" y="453"/>
                  </a:cubicBezTo>
                  <a:cubicBezTo>
                    <a:pt x="214" y="443"/>
                    <a:pt x="213" y="432"/>
                    <a:pt x="212" y="422"/>
                  </a:cubicBezTo>
                  <a:cubicBezTo>
                    <a:pt x="215" y="422"/>
                    <a:pt x="219" y="421"/>
                    <a:pt x="222" y="422"/>
                  </a:cubicBezTo>
                  <a:cubicBezTo>
                    <a:pt x="224" y="423"/>
                    <a:pt x="227" y="425"/>
                    <a:pt x="228" y="427"/>
                  </a:cubicBezTo>
                  <a:cubicBezTo>
                    <a:pt x="230" y="430"/>
                    <a:pt x="231" y="433"/>
                    <a:pt x="232" y="436"/>
                  </a:cubicBezTo>
                  <a:cubicBezTo>
                    <a:pt x="232" y="429"/>
                    <a:pt x="228" y="424"/>
                    <a:pt x="223" y="421"/>
                  </a:cubicBezTo>
                  <a:cubicBezTo>
                    <a:pt x="225" y="418"/>
                    <a:pt x="228" y="416"/>
                    <a:pt x="229" y="414"/>
                  </a:cubicBezTo>
                  <a:cubicBezTo>
                    <a:pt x="231" y="411"/>
                    <a:pt x="233" y="408"/>
                    <a:pt x="237" y="408"/>
                  </a:cubicBezTo>
                  <a:cubicBezTo>
                    <a:pt x="236" y="408"/>
                    <a:pt x="234" y="408"/>
                    <a:pt x="233" y="408"/>
                  </a:cubicBezTo>
                  <a:cubicBezTo>
                    <a:pt x="234" y="406"/>
                    <a:pt x="234" y="404"/>
                    <a:pt x="235" y="403"/>
                  </a:cubicBezTo>
                  <a:cubicBezTo>
                    <a:pt x="232" y="406"/>
                    <a:pt x="230" y="409"/>
                    <a:pt x="228" y="412"/>
                  </a:cubicBezTo>
                  <a:cubicBezTo>
                    <a:pt x="225" y="414"/>
                    <a:pt x="222" y="417"/>
                    <a:pt x="219" y="419"/>
                  </a:cubicBezTo>
                  <a:cubicBezTo>
                    <a:pt x="216" y="420"/>
                    <a:pt x="211" y="419"/>
                    <a:pt x="210" y="417"/>
                  </a:cubicBezTo>
                  <a:cubicBezTo>
                    <a:pt x="208" y="413"/>
                    <a:pt x="205" y="408"/>
                    <a:pt x="203" y="404"/>
                  </a:cubicBezTo>
                  <a:cubicBezTo>
                    <a:pt x="201" y="401"/>
                    <a:pt x="201" y="398"/>
                    <a:pt x="204" y="395"/>
                  </a:cubicBezTo>
                  <a:cubicBezTo>
                    <a:pt x="207" y="391"/>
                    <a:pt x="216" y="389"/>
                    <a:pt x="221" y="391"/>
                  </a:cubicBezTo>
                  <a:cubicBezTo>
                    <a:pt x="223" y="392"/>
                    <a:pt x="225" y="394"/>
                    <a:pt x="227" y="395"/>
                  </a:cubicBezTo>
                  <a:cubicBezTo>
                    <a:pt x="227" y="395"/>
                    <a:pt x="228" y="395"/>
                    <a:pt x="228" y="394"/>
                  </a:cubicBezTo>
                  <a:cubicBezTo>
                    <a:pt x="224" y="393"/>
                    <a:pt x="221" y="391"/>
                    <a:pt x="219" y="389"/>
                  </a:cubicBezTo>
                  <a:cubicBezTo>
                    <a:pt x="223" y="387"/>
                    <a:pt x="228" y="385"/>
                    <a:pt x="233" y="382"/>
                  </a:cubicBezTo>
                  <a:cubicBezTo>
                    <a:pt x="233" y="382"/>
                    <a:pt x="233" y="382"/>
                    <a:pt x="233" y="382"/>
                  </a:cubicBezTo>
                  <a:cubicBezTo>
                    <a:pt x="229" y="383"/>
                    <a:pt x="226" y="385"/>
                    <a:pt x="222" y="387"/>
                  </a:cubicBezTo>
                  <a:cubicBezTo>
                    <a:pt x="224" y="384"/>
                    <a:pt x="225" y="381"/>
                    <a:pt x="226" y="379"/>
                  </a:cubicBezTo>
                  <a:cubicBezTo>
                    <a:pt x="222" y="385"/>
                    <a:pt x="216" y="388"/>
                    <a:pt x="208" y="389"/>
                  </a:cubicBezTo>
                  <a:cubicBezTo>
                    <a:pt x="209" y="388"/>
                    <a:pt x="209" y="388"/>
                    <a:pt x="210" y="387"/>
                  </a:cubicBezTo>
                  <a:cubicBezTo>
                    <a:pt x="207" y="390"/>
                    <a:pt x="203" y="393"/>
                    <a:pt x="200" y="396"/>
                  </a:cubicBezTo>
                  <a:cubicBezTo>
                    <a:pt x="199" y="396"/>
                    <a:pt x="198" y="397"/>
                    <a:pt x="198" y="397"/>
                  </a:cubicBezTo>
                  <a:cubicBezTo>
                    <a:pt x="192" y="393"/>
                    <a:pt x="184" y="379"/>
                    <a:pt x="184" y="379"/>
                  </a:cubicBezTo>
                  <a:cubicBezTo>
                    <a:pt x="183" y="373"/>
                    <a:pt x="183" y="373"/>
                    <a:pt x="188" y="369"/>
                  </a:cubicBezTo>
                  <a:cubicBezTo>
                    <a:pt x="198" y="361"/>
                    <a:pt x="208" y="353"/>
                    <a:pt x="218" y="345"/>
                  </a:cubicBezTo>
                  <a:cubicBezTo>
                    <a:pt x="226" y="339"/>
                    <a:pt x="235" y="334"/>
                    <a:pt x="242" y="327"/>
                  </a:cubicBezTo>
                  <a:cubicBezTo>
                    <a:pt x="263" y="306"/>
                    <a:pt x="283" y="284"/>
                    <a:pt x="304" y="263"/>
                  </a:cubicBezTo>
                  <a:cubicBezTo>
                    <a:pt x="307" y="260"/>
                    <a:pt x="310" y="257"/>
                    <a:pt x="313" y="254"/>
                  </a:cubicBezTo>
                  <a:cubicBezTo>
                    <a:pt x="314" y="255"/>
                    <a:pt x="315" y="256"/>
                    <a:pt x="316" y="257"/>
                  </a:cubicBezTo>
                  <a:cubicBezTo>
                    <a:pt x="336" y="278"/>
                    <a:pt x="357" y="299"/>
                    <a:pt x="377" y="320"/>
                  </a:cubicBezTo>
                  <a:cubicBezTo>
                    <a:pt x="384" y="327"/>
                    <a:pt x="391" y="334"/>
                    <a:pt x="399" y="340"/>
                  </a:cubicBezTo>
                  <a:cubicBezTo>
                    <a:pt x="412" y="349"/>
                    <a:pt x="425" y="359"/>
                    <a:pt x="438" y="369"/>
                  </a:cubicBezTo>
                  <a:cubicBezTo>
                    <a:pt x="443" y="373"/>
                    <a:pt x="443" y="376"/>
                    <a:pt x="440" y="381"/>
                  </a:cubicBezTo>
                  <a:cubicBezTo>
                    <a:pt x="436" y="386"/>
                    <a:pt x="431" y="392"/>
                    <a:pt x="427" y="397"/>
                  </a:cubicBezTo>
                  <a:cubicBezTo>
                    <a:pt x="422" y="391"/>
                    <a:pt x="416" y="386"/>
                    <a:pt x="411" y="380"/>
                  </a:cubicBezTo>
                  <a:cubicBezTo>
                    <a:pt x="411" y="381"/>
                    <a:pt x="411" y="381"/>
                    <a:pt x="410" y="381"/>
                  </a:cubicBezTo>
                  <a:cubicBezTo>
                    <a:pt x="413" y="383"/>
                    <a:pt x="415" y="386"/>
                    <a:pt x="417" y="389"/>
                  </a:cubicBezTo>
                  <a:cubicBezTo>
                    <a:pt x="410" y="388"/>
                    <a:pt x="404" y="385"/>
                    <a:pt x="400" y="379"/>
                  </a:cubicBezTo>
                  <a:cubicBezTo>
                    <a:pt x="400" y="379"/>
                    <a:pt x="400" y="379"/>
                    <a:pt x="399" y="379"/>
                  </a:cubicBezTo>
                  <a:cubicBezTo>
                    <a:pt x="401" y="382"/>
                    <a:pt x="402" y="384"/>
                    <a:pt x="404" y="386"/>
                  </a:cubicBezTo>
                  <a:cubicBezTo>
                    <a:pt x="403" y="386"/>
                    <a:pt x="403" y="386"/>
                    <a:pt x="402" y="386"/>
                  </a:cubicBezTo>
                  <a:cubicBezTo>
                    <a:pt x="402" y="386"/>
                    <a:pt x="402" y="387"/>
                    <a:pt x="402" y="387"/>
                  </a:cubicBezTo>
                  <a:cubicBezTo>
                    <a:pt x="404" y="387"/>
                    <a:pt x="406" y="388"/>
                    <a:pt x="408" y="389"/>
                  </a:cubicBezTo>
                  <a:cubicBezTo>
                    <a:pt x="405" y="390"/>
                    <a:pt x="401" y="392"/>
                    <a:pt x="398" y="394"/>
                  </a:cubicBezTo>
                  <a:cubicBezTo>
                    <a:pt x="398" y="395"/>
                    <a:pt x="399" y="395"/>
                    <a:pt x="399" y="395"/>
                  </a:cubicBezTo>
                  <a:cubicBezTo>
                    <a:pt x="405" y="389"/>
                    <a:pt x="411" y="389"/>
                    <a:pt x="418" y="392"/>
                  </a:cubicBezTo>
                  <a:cubicBezTo>
                    <a:pt x="424" y="395"/>
                    <a:pt x="425" y="399"/>
                    <a:pt x="422" y="405"/>
                  </a:cubicBezTo>
                  <a:cubicBezTo>
                    <a:pt x="420" y="408"/>
                    <a:pt x="418" y="412"/>
                    <a:pt x="416" y="416"/>
                  </a:cubicBezTo>
                  <a:cubicBezTo>
                    <a:pt x="415" y="417"/>
                    <a:pt x="414" y="418"/>
                    <a:pt x="413" y="419"/>
                  </a:cubicBezTo>
                  <a:cubicBezTo>
                    <a:pt x="409" y="420"/>
                    <a:pt x="405" y="419"/>
                    <a:pt x="402" y="416"/>
                  </a:cubicBezTo>
                  <a:cubicBezTo>
                    <a:pt x="400" y="414"/>
                    <a:pt x="398" y="412"/>
                    <a:pt x="396" y="409"/>
                  </a:cubicBezTo>
                  <a:cubicBezTo>
                    <a:pt x="394" y="407"/>
                    <a:pt x="393" y="405"/>
                    <a:pt x="391" y="403"/>
                  </a:cubicBezTo>
                  <a:cubicBezTo>
                    <a:pt x="391" y="403"/>
                    <a:pt x="391" y="403"/>
                    <a:pt x="391" y="403"/>
                  </a:cubicBezTo>
                  <a:cubicBezTo>
                    <a:pt x="391" y="404"/>
                    <a:pt x="392" y="406"/>
                    <a:pt x="393" y="407"/>
                  </a:cubicBezTo>
                  <a:cubicBezTo>
                    <a:pt x="390" y="408"/>
                    <a:pt x="387" y="408"/>
                    <a:pt x="385" y="408"/>
                  </a:cubicBezTo>
                  <a:cubicBezTo>
                    <a:pt x="388" y="408"/>
                    <a:pt x="392" y="408"/>
                    <a:pt x="394" y="411"/>
                  </a:cubicBezTo>
                  <a:cubicBezTo>
                    <a:pt x="397" y="414"/>
                    <a:pt x="400" y="417"/>
                    <a:pt x="403" y="421"/>
                  </a:cubicBezTo>
                  <a:cubicBezTo>
                    <a:pt x="397" y="425"/>
                    <a:pt x="394" y="430"/>
                    <a:pt x="394" y="435"/>
                  </a:cubicBezTo>
                  <a:cubicBezTo>
                    <a:pt x="398" y="424"/>
                    <a:pt x="401" y="420"/>
                    <a:pt x="414" y="422"/>
                  </a:cubicBezTo>
                  <a:cubicBezTo>
                    <a:pt x="413" y="424"/>
                    <a:pt x="412" y="427"/>
                    <a:pt x="412" y="430"/>
                  </a:cubicBezTo>
                  <a:cubicBezTo>
                    <a:pt x="412" y="437"/>
                    <a:pt x="410" y="444"/>
                    <a:pt x="407" y="451"/>
                  </a:cubicBezTo>
                  <a:cubicBezTo>
                    <a:pt x="406" y="457"/>
                    <a:pt x="402" y="459"/>
                    <a:pt x="396" y="461"/>
                  </a:cubicBezTo>
                  <a:cubicBezTo>
                    <a:pt x="395" y="461"/>
                    <a:pt x="393" y="461"/>
                    <a:pt x="392" y="461"/>
                  </a:cubicBezTo>
                  <a:cubicBezTo>
                    <a:pt x="392" y="462"/>
                    <a:pt x="392" y="462"/>
                    <a:pt x="392" y="462"/>
                  </a:cubicBezTo>
                  <a:cubicBezTo>
                    <a:pt x="397" y="461"/>
                    <a:pt x="401" y="460"/>
                    <a:pt x="405" y="458"/>
                  </a:cubicBezTo>
                  <a:cubicBezTo>
                    <a:pt x="402" y="467"/>
                    <a:pt x="403" y="478"/>
                    <a:pt x="394" y="485"/>
                  </a:cubicBezTo>
                  <a:cubicBezTo>
                    <a:pt x="395" y="485"/>
                    <a:pt x="395" y="486"/>
                    <a:pt x="395" y="486"/>
                  </a:cubicBezTo>
                  <a:cubicBezTo>
                    <a:pt x="397" y="484"/>
                    <a:pt x="398" y="482"/>
                    <a:pt x="400" y="480"/>
                  </a:cubicBezTo>
                  <a:cubicBezTo>
                    <a:pt x="400" y="484"/>
                    <a:pt x="399" y="488"/>
                    <a:pt x="399" y="491"/>
                  </a:cubicBezTo>
                  <a:cubicBezTo>
                    <a:pt x="399" y="495"/>
                    <a:pt x="398" y="499"/>
                    <a:pt x="398" y="503"/>
                  </a:cubicBezTo>
                  <a:cubicBezTo>
                    <a:pt x="398" y="506"/>
                    <a:pt x="398" y="510"/>
                    <a:pt x="398" y="513"/>
                  </a:cubicBezTo>
                  <a:cubicBezTo>
                    <a:pt x="400" y="491"/>
                    <a:pt x="404" y="469"/>
                    <a:pt x="412" y="448"/>
                  </a:cubicBezTo>
                  <a:cubicBezTo>
                    <a:pt x="413" y="453"/>
                    <a:pt x="414" y="459"/>
                    <a:pt x="415" y="464"/>
                  </a:cubicBezTo>
                  <a:cubicBezTo>
                    <a:pt x="416" y="469"/>
                    <a:pt x="418" y="474"/>
                    <a:pt x="422" y="479"/>
                  </a:cubicBezTo>
                  <a:cubicBezTo>
                    <a:pt x="420" y="472"/>
                    <a:pt x="419" y="465"/>
                    <a:pt x="417" y="459"/>
                  </a:cubicBezTo>
                  <a:cubicBezTo>
                    <a:pt x="417" y="458"/>
                    <a:pt x="418" y="458"/>
                    <a:pt x="418" y="458"/>
                  </a:cubicBezTo>
                  <a:cubicBezTo>
                    <a:pt x="419" y="459"/>
                    <a:pt x="420" y="460"/>
                    <a:pt x="420" y="461"/>
                  </a:cubicBezTo>
                  <a:cubicBezTo>
                    <a:pt x="424" y="466"/>
                    <a:pt x="424" y="472"/>
                    <a:pt x="424" y="478"/>
                  </a:cubicBezTo>
                  <a:cubicBezTo>
                    <a:pt x="422" y="487"/>
                    <a:pt x="422" y="497"/>
                    <a:pt x="415" y="504"/>
                  </a:cubicBezTo>
                  <a:cubicBezTo>
                    <a:pt x="413" y="506"/>
                    <a:pt x="412" y="508"/>
                    <a:pt x="410" y="509"/>
                  </a:cubicBezTo>
                  <a:cubicBezTo>
                    <a:pt x="406" y="514"/>
                    <a:pt x="404" y="521"/>
                    <a:pt x="408" y="529"/>
                  </a:cubicBezTo>
                  <a:cubicBezTo>
                    <a:pt x="408" y="528"/>
                    <a:pt x="408" y="527"/>
                    <a:pt x="408" y="526"/>
                  </a:cubicBezTo>
                  <a:cubicBezTo>
                    <a:pt x="407" y="521"/>
                    <a:pt x="406" y="516"/>
                    <a:pt x="409" y="512"/>
                  </a:cubicBezTo>
                  <a:cubicBezTo>
                    <a:pt x="412" y="508"/>
                    <a:pt x="416" y="504"/>
                    <a:pt x="420" y="499"/>
                  </a:cubicBezTo>
                  <a:cubicBezTo>
                    <a:pt x="418" y="509"/>
                    <a:pt x="418" y="517"/>
                    <a:pt x="422" y="525"/>
                  </a:cubicBezTo>
                  <a:cubicBezTo>
                    <a:pt x="419" y="516"/>
                    <a:pt x="421" y="507"/>
                    <a:pt x="422" y="498"/>
                  </a:cubicBezTo>
                  <a:cubicBezTo>
                    <a:pt x="424" y="491"/>
                    <a:pt x="426" y="483"/>
                    <a:pt x="426" y="476"/>
                  </a:cubicBezTo>
                  <a:cubicBezTo>
                    <a:pt x="427" y="468"/>
                    <a:pt x="425" y="460"/>
                    <a:pt x="418" y="455"/>
                  </a:cubicBezTo>
                  <a:cubicBezTo>
                    <a:pt x="418" y="454"/>
                    <a:pt x="417" y="453"/>
                    <a:pt x="417" y="453"/>
                  </a:cubicBezTo>
                  <a:cubicBezTo>
                    <a:pt x="416" y="444"/>
                    <a:pt x="416" y="436"/>
                    <a:pt x="418" y="427"/>
                  </a:cubicBezTo>
                  <a:cubicBezTo>
                    <a:pt x="421" y="429"/>
                    <a:pt x="424" y="432"/>
                    <a:pt x="427" y="433"/>
                  </a:cubicBezTo>
                  <a:cubicBezTo>
                    <a:pt x="434" y="436"/>
                    <a:pt x="437" y="442"/>
                    <a:pt x="437" y="448"/>
                  </a:cubicBezTo>
                  <a:cubicBezTo>
                    <a:pt x="437" y="453"/>
                    <a:pt x="436" y="458"/>
                    <a:pt x="435" y="463"/>
                  </a:cubicBezTo>
                  <a:cubicBezTo>
                    <a:pt x="436" y="459"/>
                    <a:pt x="438" y="454"/>
                    <a:pt x="438" y="450"/>
                  </a:cubicBezTo>
                  <a:cubicBezTo>
                    <a:pt x="438" y="446"/>
                    <a:pt x="436" y="442"/>
                    <a:pt x="435" y="437"/>
                  </a:cubicBezTo>
                  <a:cubicBezTo>
                    <a:pt x="439" y="439"/>
                    <a:pt x="443" y="440"/>
                    <a:pt x="447" y="441"/>
                  </a:cubicBezTo>
                  <a:cubicBezTo>
                    <a:pt x="446" y="440"/>
                    <a:pt x="445" y="439"/>
                    <a:pt x="444" y="439"/>
                  </a:cubicBezTo>
                  <a:cubicBezTo>
                    <a:pt x="437" y="435"/>
                    <a:pt x="429" y="431"/>
                    <a:pt x="421" y="426"/>
                  </a:cubicBezTo>
                  <a:cubicBezTo>
                    <a:pt x="419" y="425"/>
                    <a:pt x="418" y="423"/>
                    <a:pt x="420" y="421"/>
                  </a:cubicBezTo>
                  <a:cubicBezTo>
                    <a:pt x="424" y="414"/>
                    <a:pt x="427" y="407"/>
                    <a:pt x="431" y="401"/>
                  </a:cubicBezTo>
                  <a:cubicBezTo>
                    <a:pt x="433" y="398"/>
                    <a:pt x="436" y="398"/>
                    <a:pt x="439" y="398"/>
                  </a:cubicBezTo>
                  <a:cubicBezTo>
                    <a:pt x="442" y="399"/>
                    <a:pt x="444" y="401"/>
                    <a:pt x="444" y="404"/>
                  </a:cubicBezTo>
                  <a:cubicBezTo>
                    <a:pt x="443" y="407"/>
                    <a:pt x="443" y="410"/>
                    <a:pt x="441" y="413"/>
                  </a:cubicBezTo>
                  <a:cubicBezTo>
                    <a:pt x="440" y="416"/>
                    <a:pt x="438" y="419"/>
                    <a:pt x="436" y="422"/>
                  </a:cubicBezTo>
                  <a:cubicBezTo>
                    <a:pt x="437" y="422"/>
                    <a:pt x="437" y="422"/>
                    <a:pt x="437" y="422"/>
                  </a:cubicBezTo>
                  <a:cubicBezTo>
                    <a:pt x="440" y="417"/>
                    <a:pt x="443" y="411"/>
                    <a:pt x="446" y="406"/>
                  </a:cubicBezTo>
                  <a:cubicBezTo>
                    <a:pt x="446" y="409"/>
                    <a:pt x="447" y="413"/>
                    <a:pt x="448" y="417"/>
                  </a:cubicBezTo>
                  <a:cubicBezTo>
                    <a:pt x="448" y="415"/>
                    <a:pt x="449" y="414"/>
                    <a:pt x="449" y="413"/>
                  </a:cubicBezTo>
                  <a:cubicBezTo>
                    <a:pt x="451" y="415"/>
                    <a:pt x="453" y="417"/>
                    <a:pt x="455" y="419"/>
                  </a:cubicBezTo>
                  <a:cubicBezTo>
                    <a:pt x="453" y="415"/>
                    <a:pt x="450" y="412"/>
                    <a:pt x="449" y="408"/>
                  </a:cubicBezTo>
                  <a:cubicBezTo>
                    <a:pt x="447" y="401"/>
                    <a:pt x="445" y="396"/>
                    <a:pt x="436" y="395"/>
                  </a:cubicBezTo>
                  <a:cubicBezTo>
                    <a:pt x="440" y="390"/>
                    <a:pt x="444" y="384"/>
                    <a:pt x="448" y="379"/>
                  </a:cubicBezTo>
                  <a:cubicBezTo>
                    <a:pt x="449" y="380"/>
                    <a:pt x="451" y="381"/>
                    <a:pt x="452" y="383"/>
                  </a:cubicBezTo>
                  <a:cubicBezTo>
                    <a:pt x="462" y="397"/>
                    <a:pt x="472" y="411"/>
                    <a:pt x="482" y="426"/>
                  </a:cubicBezTo>
                  <a:cubicBezTo>
                    <a:pt x="484" y="430"/>
                    <a:pt x="483" y="435"/>
                    <a:pt x="483" y="440"/>
                  </a:cubicBezTo>
                  <a:cubicBezTo>
                    <a:pt x="479" y="438"/>
                    <a:pt x="476" y="436"/>
                    <a:pt x="472" y="435"/>
                  </a:cubicBezTo>
                  <a:cubicBezTo>
                    <a:pt x="469" y="434"/>
                    <a:pt x="465" y="434"/>
                    <a:pt x="462" y="435"/>
                  </a:cubicBezTo>
                  <a:cubicBezTo>
                    <a:pt x="467" y="435"/>
                    <a:pt x="473" y="436"/>
                    <a:pt x="478" y="440"/>
                  </a:cubicBezTo>
                  <a:cubicBezTo>
                    <a:pt x="471" y="441"/>
                    <a:pt x="466" y="445"/>
                    <a:pt x="464" y="450"/>
                  </a:cubicBezTo>
                  <a:cubicBezTo>
                    <a:pt x="465" y="448"/>
                    <a:pt x="466" y="447"/>
                    <a:pt x="468" y="446"/>
                  </a:cubicBezTo>
                  <a:cubicBezTo>
                    <a:pt x="471" y="444"/>
                    <a:pt x="474" y="442"/>
                    <a:pt x="477" y="442"/>
                  </a:cubicBezTo>
                  <a:cubicBezTo>
                    <a:pt x="480" y="441"/>
                    <a:pt x="482" y="443"/>
                    <a:pt x="481" y="446"/>
                  </a:cubicBezTo>
                  <a:cubicBezTo>
                    <a:pt x="481" y="449"/>
                    <a:pt x="480" y="452"/>
                    <a:pt x="479" y="454"/>
                  </a:cubicBezTo>
                  <a:cubicBezTo>
                    <a:pt x="478" y="455"/>
                    <a:pt x="477" y="456"/>
                    <a:pt x="476" y="456"/>
                  </a:cubicBezTo>
                  <a:cubicBezTo>
                    <a:pt x="472" y="457"/>
                    <a:pt x="468" y="458"/>
                    <a:pt x="464" y="460"/>
                  </a:cubicBezTo>
                  <a:cubicBezTo>
                    <a:pt x="463" y="460"/>
                    <a:pt x="461" y="461"/>
                    <a:pt x="460" y="461"/>
                  </a:cubicBezTo>
                  <a:cubicBezTo>
                    <a:pt x="455" y="461"/>
                    <a:pt x="451" y="461"/>
                    <a:pt x="446" y="461"/>
                  </a:cubicBezTo>
                  <a:cubicBezTo>
                    <a:pt x="446" y="462"/>
                    <a:pt x="446" y="462"/>
                    <a:pt x="446" y="462"/>
                  </a:cubicBezTo>
                  <a:cubicBezTo>
                    <a:pt x="451" y="462"/>
                    <a:pt x="455" y="463"/>
                    <a:pt x="460" y="463"/>
                  </a:cubicBezTo>
                  <a:cubicBezTo>
                    <a:pt x="457" y="467"/>
                    <a:pt x="454" y="471"/>
                    <a:pt x="451" y="475"/>
                  </a:cubicBezTo>
                  <a:cubicBezTo>
                    <a:pt x="449" y="479"/>
                    <a:pt x="447" y="484"/>
                    <a:pt x="444" y="488"/>
                  </a:cubicBezTo>
                  <a:cubicBezTo>
                    <a:pt x="442" y="492"/>
                    <a:pt x="440" y="497"/>
                    <a:pt x="438" y="501"/>
                  </a:cubicBezTo>
                  <a:cubicBezTo>
                    <a:pt x="439" y="501"/>
                    <a:pt x="439" y="501"/>
                    <a:pt x="439" y="501"/>
                  </a:cubicBezTo>
                  <a:cubicBezTo>
                    <a:pt x="443" y="494"/>
                    <a:pt x="448" y="487"/>
                    <a:pt x="452" y="479"/>
                  </a:cubicBezTo>
                  <a:cubicBezTo>
                    <a:pt x="452" y="481"/>
                    <a:pt x="453" y="482"/>
                    <a:pt x="453" y="483"/>
                  </a:cubicBezTo>
                  <a:cubicBezTo>
                    <a:pt x="453" y="489"/>
                    <a:pt x="452" y="494"/>
                    <a:pt x="452" y="499"/>
                  </a:cubicBezTo>
                  <a:cubicBezTo>
                    <a:pt x="454" y="494"/>
                    <a:pt x="454" y="489"/>
                    <a:pt x="454" y="483"/>
                  </a:cubicBezTo>
                  <a:cubicBezTo>
                    <a:pt x="454" y="481"/>
                    <a:pt x="453" y="478"/>
                    <a:pt x="454" y="476"/>
                  </a:cubicBezTo>
                  <a:cubicBezTo>
                    <a:pt x="457" y="470"/>
                    <a:pt x="461" y="464"/>
                    <a:pt x="468" y="461"/>
                  </a:cubicBezTo>
                  <a:cubicBezTo>
                    <a:pt x="470" y="460"/>
                    <a:pt x="473" y="459"/>
                    <a:pt x="476" y="458"/>
                  </a:cubicBezTo>
                  <a:cubicBezTo>
                    <a:pt x="477" y="459"/>
                    <a:pt x="477" y="459"/>
                    <a:pt x="477" y="459"/>
                  </a:cubicBezTo>
                  <a:cubicBezTo>
                    <a:pt x="475" y="463"/>
                    <a:pt x="474" y="468"/>
                    <a:pt x="472" y="472"/>
                  </a:cubicBezTo>
                  <a:cubicBezTo>
                    <a:pt x="468" y="481"/>
                    <a:pt x="465" y="491"/>
                    <a:pt x="458" y="499"/>
                  </a:cubicBezTo>
                  <a:cubicBezTo>
                    <a:pt x="454" y="504"/>
                    <a:pt x="452" y="509"/>
                    <a:pt x="449" y="514"/>
                  </a:cubicBezTo>
                  <a:cubicBezTo>
                    <a:pt x="447" y="517"/>
                    <a:pt x="445" y="519"/>
                    <a:pt x="443" y="521"/>
                  </a:cubicBezTo>
                  <a:cubicBezTo>
                    <a:pt x="441" y="523"/>
                    <a:pt x="438" y="525"/>
                    <a:pt x="436" y="527"/>
                  </a:cubicBezTo>
                  <a:cubicBezTo>
                    <a:pt x="436" y="527"/>
                    <a:pt x="436" y="527"/>
                    <a:pt x="436" y="527"/>
                  </a:cubicBezTo>
                  <a:cubicBezTo>
                    <a:pt x="439" y="525"/>
                    <a:pt x="443" y="523"/>
                    <a:pt x="446" y="520"/>
                  </a:cubicBezTo>
                  <a:cubicBezTo>
                    <a:pt x="446" y="522"/>
                    <a:pt x="446" y="524"/>
                    <a:pt x="446" y="526"/>
                  </a:cubicBezTo>
                  <a:cubicBezTo>
                    <a:pt x="449" y="515"/>
                    <a:pt x="456" y="506"/>
                    <a:pt x="463" y="497"/>
                  </a:cubicBezTo>
                  <a:cubicBezTo>
                    <a:pt x="463" y="504"/>
                    <a:pt x="465" y="510"/>
                    <a:pt x="461" y="517"/>
                  </a:cubicBezTo>
                  <a:cubicBezTo>
                    <a:pt x="459" y="520"/>
                    <a:pt x="457" y="524"/>
                    <a:pt x="456" y="527"/>
                  </a:cubicBezTo>
                  <a:cubicBezTo>
                    <a:pt x="453" y="533"/>
                    <a:pt x="452" y="537"/>
                    <a:pt x="453" y="542"/>
                  </a:cubicBezTo>
                  <a:cubicBezTo>
                    <a:pt x="453" y="531"/>
                    <a:pt x="460" y="523"/>
                    <a:pt x="464" y="514"/>
                  </a:cubicBezTo>
                  <a:cubicBezTo>
                    <a:pt x="465" y="515"/>
                    <a:pt x="465" y="517"/>
                    <a:pt x="466" y="519"/>
                  </a:cubicBezTo>
                  <a:cubicBezTo>
                    <a:pt x="466" y="512"/>
                    <a:pt x="466" y="506"/>
                    <a:pt x="467" y="500"/>
                  </a:cubicBezTo>
                  <a:cubicBezTo>
                    <a:pt x="467" y="494"/>
                    <a:pt x="470" y="488"/>
                    <a:pt x="472" y="482"/>
                  </a:cubicBezTo>
                  <a:cubicBezTo>
                    <a:pt x="475" y="489"/>
                    <a:pt x="477" y="495"/>
                    <a:pt x="480" y="502"/>
                  </a:cubicBezTo>
                  <a:cubicBezTo>
                    <a:pt x="485" y="515"/>
                    <a:pt x="485" y="528"/>
                    <a:pt x="473" y="539"/>
                  </a:cubicBezTo>
                  <a:cubicBezTo>
                    <a:pt x="472" y="540"/>
                    <a:pt x="471" y="541"/>
                    <a:pt x="470" y="543"/>
                  </a:cubicBezTo>
                  <a:cubicBezTo>
                    <a:pt x="470" y="543"/>
                    <a:pt x="470" y="543"/>
                    <a:pt x="470" y="543"/>
                  </a:cubicBezTo>
                  <a:cubicBezTo>
                    <a:pt x="473" y="540"/>
                    <a:pt x="476" y="537"/>
                    <a:pt x="479" y="533"/>
                  </a:cubicBezTo>
                  <a:cubicBezTo>
                    <a:pt x="478" y="539"/>
                    <a:pt x="478" y="544"/>
                    <a:pt x="477" y="549"/>
                  </a:cubicBezTo>
                  <a:cubicBezTo>
                    <a:pt x="479" y="543"/>
                    <a:pt x="480" y="538"/>
                    <a:pt x="482" y="533"/>
                  </a:cubicBezTo>
                  <a:cubicBezTo>
                    <a:pt x="486" y="522"/>
                    <a:pt x="487" y="511"/>
                    <a:pt x="482" y="500"/>
                  </a:cubicBezTo>
                  <a:cubicBezTo>
                    <a:pt x="484" y="502"/>
                    <a:pt x="486" y="505"/>
                    <a:pt x="488" y="507"/>
                  </a:cubicBezTo>
                  <a:cubicBezTo>
                    <a:pt x="490" y="509"/>
                    <a:pt x="492" y="510"/>
                    <a:pt x="495" y="512"/>
                  </a:cubicBezTo>
                  <a:cubicBezTo>
                    <a:pt x="485" y="504"/>
                    <a:pt x="478" y="495"/>
                    <a:pt x="476" y="483"/>
                  </a:cubicBezTo>
                  <a:cubicBezTo>
                    <a:pt x="476" y="480"/>
                    <a:pt x="475" y="478"/>
                    <a:pt x="476" y="476"/>
                  </a:cubicBezTo>
                  <a:cubicBezTo>
                    <a:pt x="478" y="470"/>
                    <a:pt x="481" y="464"/>
                    <a:pt x="483" y="459"/>
                  </a:cubicBezTo>
                  <a:cubicBezTo>
                    <a:pt x="484" y="460"/>
                    <a:pt x="484" y="461"/>
                    <a:pt x="485" y="462"/>
                  </a:cubicBezTo>
                  <a:cubicBezTo>
                    <a:pt x="486" y="467"/>
                    <a:pt x="486" y="472"/>
                    <a:pt x="488" y="477"/>
                  </a:cubicBezTo>
                  <a:cubicBezTo>
                    <a:pt x="489" y="480"/>
                    <a:pt x="490" y="484"/>
                    <a:pt x="489" y="487"/>
                  </a:cubicBezTo>
                  <a:cubicBezTo>
                    <a:pt x="489" y="489"/>
                    <a:pt x="489" y="490"/>
                    <a:pt x="489" y="491"/>
                  </a:cubicBezTo>
                  <a:cubicBezTo>
                    <a:pt x="489" y="491"/>
                    <a:pt x="489" y="491"/>
                    <a:pt x="489" y="491"/>
                  </a:cubicBezTo>
                  <a:cubicBezTo>
                    <a:pt x="490" y="489"/>
                    <a:pt x="490" y="486"/>
                    <a:pt x="491" y="484"/>
                  </a:cubicBezTo>
                  <a:cubicBezTo>
                    <a:pt x="491" y="484"/>
                    <a:pt x="491" y="483"/>
                    <a:pt x="492" y="483"/>
                  </a:cubicBezTo>
                  <a:cubicBezTo>
                    <a:pt x="495" y="488"/>
                    <a:pt x="497" y="493"/>
                    <a:pt x="500" y="497"/>
                  </a:cubicBezTo>
                  <a:cubicBezTo>
                    <a:pt x="500" y="494"/>
                    <a:pt x="498" y="490"/>
                    <a:pt x="496" y="487"/>
                  </a:cubicBezTo>
                  <a:cubicBezTo>
                    <a:pt x="493" y="481"/>
                    <a:pt x="489" y="476"/>
                    <a:pt x="488" y="469"/>
                  </a:cubicBezTo>
                  <a:cubicBezTo>
                    <a:pt x="488" y="464"/>
                    <a:pt x="486" y="459"/>
                    <a:pt x="486" y="453"/>
                  </a:cubicBezTo>
                  <a:cubicBezTo>
                    <a:pt x="486" y="453"/>
                    <a:pt x="486" y="452"/>
                    <a:pt x="486" y="452"/>
                  </a:cubicBezTo>
                  <a:cubicBezTo>
                    <a:pt x="487" y="447"/>
                    <a:pt x="488" y="443"/>
                    <a:pt x="489" y="438"/>
                  </a:cubicBezTo>
                  <a:cubicBezTo>
                    <a:pt x="490" y="439"/>
                    <a:pt x="490" y="440"/>
                    <a:pt x="491" y="441"/>
                  </a:cubicBezTo>
                  <a:cubicBezTo>
                    <a:pt x="501" y="457"/>
                    <a:pt x="508" y="474"/>
                    <a:pt x="516" y="491"/>
                  </a:cubicBezTo>
                  <a:cubicBezTo>
                    <a:pt x="519" y="496"/>
                    <a:pt x="519" y="501"/>
                    <a:pt x="518" y="506"/>
                  </a:cubicBezTo>
                  <a:cubicBezTo>
                    <a:pt x="517" y="509"/>
                    <a:pt x="516" y="512"/>
                    <a:pt x="515" y="514"/>
                  </a:cubicBezTo>
                  <a:cubicBezTo>
                    <a:pt x="514" y="522"/>
                    <a:pt x="509" y="526"/>
                    <a:pt x="502" y="528"/>
                  </a:cubicBezTo>
                  <a:cubicBezTo>
                    <a:pt x="499" y="529"/>
                    <a:pt x="496" y="530"/>
                    <a:pt x="494" y="531"/>
                  </a:cubicBezTo>
                  <a:cubicBezTo>
                    <a:pt x="494" y="531"/>
                    <a:pt x="494" y="531"/>
                    <a:pt x="494" y="532"/>
                  </a:cubicBezTo>
                  <a:cubicBezTo>
                    <a:pt x="500" y="529"/>
                    <a:pt x="506" y="527"/>
                    <a:pt x="512" y="525"/>
                  </a:cubicBezTo>
                  <a:cubicBezTo>
                    <a:pt x="510" y="536"/>
                    <a:pt x="501" y="543"/>
                    <a:pt x="495" y="551"/>
                  </a:cubicBezTo>
                  <a:cubicBezTo>
                    <a:pt x="497" y="549"/>
                    <a:pt x="499" y="547"/>
                    <a:pt x="502" y="545"/>
                  </a:cubicBezTo>
                  <a:cubicBezTo>
                    <a:pt x="502" y="549"/>
                    <a:pt x="502" y="551"/>
                    <a:pt x="502" y="554"/>
                  </a:cubicBezTo>
                  <a:cubicBezTo>
                    <a:pt x="502" y="556"/>
                    <a:pt x="501" y="557"/>
                    <a:pt x="499" y="558"/>
                  </a:cubicBezTo>
                  <a:cubicBezTo>
                    <a:pt x="495" y="560"/>
                    <a:pt x="491" y="561"/>
                    <a:pt x="486" y="563"/>
                  </a:cubicBezTo>
                  <a:cubicBezTo>
                    <a:pt x="484" y="564"/>
                    <a:pt x="483" y="565"/>
                    <a:pt x="480" y="567"/>
                  </a:cubicBezTo>
                  <a:cubicBezTo>
                    <a:pt x="488" y="564"/>
                    <a:pt x="495" y="561"/>
                    <a:pt x="503" y="558"/>
                  </a:cubicBezTo>
                  <a:cubicBezTo>
                    <a:pt x="502" y="562"/>
                    <a:pt x="502" y="566"/>
                    <a:pt x="501" y="569"/>
                  </a:cubicBezTo>
                  <a:cubicBezTo>
                    <a:pt x="502" y="567"/>
                    <a:pt x="503" y="565"/>
                    <a:pt x="503" y="562"/>
                  </a:cubicBezTo>
                  <a:cubicBezTo>
                    <a:pt x="504" y="559"/>
                    <a:pt x="503" y="555"/>
                    <a:pt x="503" y="551"/>
                  </a:cubicBezTo>
                  <a:cubicBezTo>
                    <a:pt x="502" y="545"/>
                    <a:pt x="506" y="541"/>
                    <a:pt x="510" y="537"/>
                  </a:cubicBezTo>
                  <a:cubicBezTo>
                    <a:pt x="515" y="547"/>
                    <a:pt x="515" y="558"/>
                    <a:pt x="512" y="568"/>
                  </a:cubicBezTo>
                  <a:cubicBezTo>
                    <a:pt x="513" y="568"/>
                    <a:pt x="513" y="568"/>
                    <a:pt x="513" y="568"/>
                  </a:cubicBezTo>
                  <a:cubicBezTo>
                    <a:pt x="514" y="562"/>
                    <a:pt x="515" y="556"/>
                    <a:pt x="516" y="550"/>
                  </a:cubicBezTo>
                  <a:cubicBezTo>
                    <a:pt x="518" y="552"/>
                    <a:pt x="520" y="554"/>
                    <a:pt x="522" y="556"/>
                  </a:cubicBezTo>
                  <a:cubicBezTo>
                    <a:pt x="510" y="544"/>
                    <a:pt x="511" y="533"/>
                    <a:pt x="516" y="525"/>
                  </a:cubicBezTo>
                  <a:cubicBezTo>
                    <a:pt x="517" y="526"/>
                    <a:pt x="517" y="527"/>
                    <a:pt x="517" y="527"/>
                  </a:cubicBezTo>
                  <a:cubicBezTo>
                    <a:pt x="518" y="528"/>
                    <a:pt x="518" y="529"/>
                    <a:pt x="518" y="529"/>
                  </a:cubicBezTo>
                  <a:cubicBezTo>
                    <a:pt x="515" y="520"/>
                    <a:pt x="520" y="511"/>
                    <a:pt x="521" y="503"/>
                  </a:cubicBezTo>
                  <a:cubicBezTo>
                    <a:pt x="526" y="510"/>
                    <a:pt x="530" y="518"/>
                    <a:pt x="536" y="525"/>
                  </a:cubicBezTo>
                  <a:cubicBezTo>
                    <a:pt x="541" y="531"/>
                    <a:pt x="540" y="537"/>
                    <a:pt x="537" y="543"/>
                  </a:cubicBezTo>
                  <a:cubicBezTo>
                    <a:pt x="533" y="552"/>
                    <a:pt x="530" y="562"/>
                    <a:pt x="528" y="572"/>
                  </a:cubicBezTo>
                  <a:cubicBezTo>
                    <a:pt x="531" y="564"/>
                    <a:pt x="534" y="555"/>
                    <a:pt x="536" y="546"/>
                  </a:cubicBezTo>
                  <a:cubicBezTo>
                    <a:pt x="537" y="546"/>
                    <a:pt x="537" y="546"/>
                    <a:pt x="538" y="546"/>
                  </a:cubicBezTo>
                  <a:cubicBezTo>
                    <a:pt x="538" y="550"/>
                    <a:pt x="538" y="554"/>
                    <a:pt x="538" y="558"/>
                  </a:cubicBezTo>
                  <a:cubicBezTo>
                    <a:pt x="539" y="549"/>
                    <a:pt x="539" y="540"/>
                    <a:pt x="540" y="531"/>
                  </a:cubicBezTo>
                  <a:cubicBezTo>
                    <a:pt x="541" y="531"/>
                    <a:pt x="541" y="531"/>
                    <a:pt x="542" y="531"/>
                  </a:cubicBezTo>
                  <a:cubicBezTo>
                    <a:pt x="544" y="534"/>
                    <a:pt x="548" y="538"/>
                    <a:pt x="550" y="542"/>
                  </a:cubicBezTo>
                  <a:cubicBezTo>
                    <a:pt x="554" y="551"/>
                    <a:pt x="554" y="559"/>
                    <a:pt x="548" y="568"/>
                  </a:cubicBezTo>
                  <a:cubicBezTo>
                    <a:pt x="547" y="569"/>
                    <a:pt x="546" y="571"/>
                    <a:pt x="546" y="573"/>
                  </a:cubicBezTo>
                  <a:cubicBezTo>
                    <a:pt x="545" y="575"/>
                    <a:pt x="544" y="577"/>
                    <a:pt x="543" y="579"/>
                  </a:cubicBezTo>
                  <a:cubicBezTo>
                    <a:pt x="543" y="579"/>
                    <a:pt x="543" y="579"/>
                    <a:pt x="544" y="579"/>
                  </a:cubicBezTo>
                  <a:cubicBezTo>
                    <a:pt x="547" y="573"/>
                    <a:pt x="550" y="567"/>
                    <a:pt x="553" y="561"/>
                  </a:cubicBezTo>
                  <a:cubicBezTo>
                    <a:pt x="554" y="566"/>
                    <a:pt x="555" y="571"/>
                    <a:pt x="557" y="576"/>
                  </a:cubicBezTo>
                  <a:cubicBezTo>
                    <a:pt x="557" y="576"/>
                    <a:pt x="557" y="576"/>
                    <a:pt x="557" y="576"/>
                  </a:cubicBezTo>
                  <a:cubicBezTo>
                    <a:pt x="555" y="565"/>
                    <a:pt x="553" y="554"/>
                    <a:pt x="552" y="542"/>
                  </a:cubicBezTo>
                  <a:cubicBezTo>
                    <a:pt x="552" y="542"/>
                    <a:pt x="552" y="542"/>
                    <a:pt x="552" y="542"/>
                  </a:cubicBezTo>
                  <a:cubicBezTo>
                    <a:pt x="560" y="550"/>
                    <a:pt x="568" y="558"/>
                    <a:pt x="576" y="566"/>
                  </a:cubicBezTo>
                  <a:cubicBezTo>
                    <a:pt x="576" y="566"/>
                    <a:pt x="576" y="566"/>
                    <a:pt x="576" y="566"/>
                  </a:cubicBezTo>
                  <a:cubicBezTo>
                    <a:pt x="571" y="560"/>
                    <a:pt x="565" y="553"/>
                    <a:pt x="560" y="547"/>
                  </a:cubicBezTo>
                  <a:cubicBezTo>
                    <a:pt x="561" y="547"/>
                    <a:pt x="562" y="546"/>
                    <a:pt x="563" y="547"/>
                  </a:cubicBezTo>
                  <a:cubicBezTo>
                    <a:pt x="570" y="548"/>
                    <a:pt x="576" y="550"/>
                    <a:pt x="583" y="551"/>
                  </a:cubicBezTo>
                  <a:cubicBezTo>
                    <a:pt x="587" y="552"/>
                    <a:pt x="592" y="552"/>
                    <a:pt x="597" y="553"/>
                  </a:cubicBezTo>
                  <a:cubicBezTo>
                    <a:pt x="597" y="553"/>
                    <a:pt x="597" y="552"/>
                    <a:pt x="597" y="552"/>
                  </a:cubicBezTo>
                  <a:cubicBezTo>
                    <a:pt x="590" y="553"/>
                    <a:pt x="583" y="550"/>
                    <a:pt x="577" y="548"/>
                  </a:cubicBezTo>
                  <a:cubicBezTo>
                    <a:pt x="572" y="547"/>
                    <a:pt x="568" y="546"/>
                    <a:pt x="564" y="546"/>
                  </a:cubicBezTo>
                  <a:cubicBezTo>
                    <a:pt x="560" y="546"/>
                    <a:pt x="557" y="545"/>
                    <a:pt x="554" y="542"/>
                  </a:cubicBezTo>
                  <a:cubicBezTo>
                    <a:pt x="551" y="539"/>
                    <a:pt x="548" y="536"/>
                    <a:pt x="545" y="532"/>
                  </a:cubicBezTo>
                  <a:cubicBezTo>
                    <a:pt x="545" y="532"/>
                    <a:pt x="545" y="532"/>
                    <a:pt x="545" y="532"/>
                  </a:cubicBezTo>
                  <a:cubicBezTo>
                    <a:pt x="549" y="533"/>
                    <a:pt x="552" y="534"/>
                    <a:pt x="556" y="535"/>
                  </a:cubicBezTo>
                  <a:cubicBezTo>
                    <a:pt x="555" y="534"/>
                    <a:pt x="554" y="534"/>
                    <a:pt x="553" y="533"/>
                  </a:cubicBezTo>
                  <a:cubicBezTo>
                    <a:pt x="545" y="532"/>
                    <a:pt x="539" y="527"/>
                    <a:pt x="535" y="520"/>
                  </a:cubicBezTo>
                  <a:cubicBezTo>
                    <a:pt x="534" y="517"/>
                    <a:pt x="532" y="514"/>
                    <a:pt x="530" y="511"/>
                  </a:cubicBezTo>
                  <a:cubicBezTo>
                    <a:pt x="530" y="511"/>
                    <a:pt x="530" y="510"/>
                    <a:pt x="530" y="510"/>
                  </a:cubicBezTo>
                  <a:cubicBezTo>
                    <a:pt x="536" y="513"/>
                    <a:pt x="543" y="515"/>
                    <a:pt x="549" y="517"/>
                  </a:cubicBezTo>
                  <a:cubicBezTo>
                    <a:pt x="548" y="516"/>
                    <a:pt x="546" y="515"/>
                    <a:pt x="545" y="515"/>
                  </a:cubicBezTo>
                  <a:cubicBezTo>
                    <a:pt x="542" y="514"/>
                    <a:pt x="538" y="512"/>
                    <a:pt x="535" y="511"/>
                  </a:cubicBezTo>
                  <a:cubicBezTo>
                    <a:pt x="530" y="510"/>
                    <a:pt x="527" y="507"/>
                    <a:pt x="525" y="503"/>
                  </a:cubicBezTo>
                  <a:cubicBezTo>
                    <a:pt x="521" y="492"/>
                    <a:pt x="517" y="481"/>
                    <a:pt x="512" y="470"/>
                  </a:cubicBezTo>
                  <a:cubicBezTo>
                    <a:pt x="512" y="468"/>
                    <a:pt x="511" y="467"/>
                    <a:pt x="511" y="465"/>
                  </a:cubicBezTo>
                  <a:cubicBezTo>
                    <a:pt x="518" y="467"/>
                    <a:pt x="525" y="470"/>
                    <a:pt x="532" y="472"/>
                  </a:cubicBezTo>
                  <a:cubicBezTo>
                    <a:pt x="542" y="474"/>
                    <a:pt x="551" y="488"/>
                    <a:pt x="547" y="497"/>
                  </a:cubicBezTo>
                  <a:cubicBezTo>
                    <a:pt x="547" y="497"/>
                    <a:pt x="547" y="498"/>
                    <a:pt x="547" y="498"/>
                  </a:cubicBezTo>
                  <a:cubicBezTo>
                    <a:pt x="547" y="498"/>
                    <a:pt x="547" y="498"/>
                    <a:pt x="548" y="498"/>
                  </a:cubicBezTo>
                  <a:cubicBezTo>
                    <a:pt x="548" y="496"/>
                    <a:pt x="549" y="493"/>
                    <a:pt x="549" y="490"/>
                  </a:cubicBezTo>
                  <a:cubicBezTo>
                    <a:pt x="555" y="497"/>
                    <a:pt x="554" y="504"/>
                    <a:pt x="550" y="510"/>
                  </a:cubicBezTo>
                  <a:cubicBezTo>
                    <a:pt x="550" y="510"/>
                    <a:pt x="550" y="511"/>
                    <a:pt x="551" y="511"/>
                  </a:cubicBezTo>
                  <a:cubicBezTo>
                    <a:pt x="552" y="508"/>
                    <a:pt x="553" y="505"/>
                    <a:pt x="555" y="501"/>
                  </a:cubicBezTo>
                  <a:cubicBezTo>
                    <a:pt x="556" y="504"/>
                    <a:pt x="556" y="506"/>
                    <a:pt x="557" y="508"/>
                  </a:cubicBezTo>
                  <a:cubicBezTo>
                    <a:pt x="557" y="508"/>
                    <a:pt x="557" y="508"/>
                    <a:pt x="558" y="508"/>
                  </a:cubicBezTo>
                  <a:cubicBezTo>
                    <a:pt x="557" y="503"/>
                    <a:pt x="555" y="498"/>
                    <a:pt x="554" y="493"/>
                  </a:cubicBezTo>
                  <a:cubicBezTo>
                    <a:pt x="563" y="500"/>
                    <a:pt x="560" y="510"/>
                    <a:pt x="563" y="519"/>
                  </a:cubicBezTo>
                  <a:cubicBezTo>
                    <a:pt x="563" y="514"/>
                    <a:pt x="563" y="509"/>
                    <a:pt x="562" y="505"/>
                  </a:cubicBezTo>
                  <a:cubicBezTo>
                    <a:pt x="561" y="500"/>
                    <a:pt x="559" y="496"/>
                    <a:pt x="555" y="493"/>
                  </a:cubicBezTo>
                  <a:cubicBezTo>
                    <a:pt x="552" y="489"/>
                    <a:pt x="549" y="485"/>
                    <a:pt x="546" y="481"/>
                  </a:cubicBezTo>
                  <a:cubicBezTo>
                    <a:pt x="548" y="480"/>
                    <a:pt x="548" y="480"/>
                    <a:pt x="548" y="480"/>
                  </a:cubicBezTo>
                  <a:cubicBezTo>
                    <a:pt x="557" y="488"/>
                    <a:pt x="566" y="496"/>
                    <a:pt x="575" y="504"/>
                  </a:cubicBezTo>
                  <a:cubicBezTo>
                    <a:pt x="577" y="505"/>
                    <a:pt x="578" y="511"/>
                    <a:pt x="577" y="513"/>
                  </a:cubicBezTo>
                  <a:cubicBezTo>
                    <a:pt x="572" y="518"/>
                    <a:pt x="572" y="525"/>
                    <a:pt x="571" y="531"/>
                  </a:cubicBezTo>
                  <a:cubicBezTo>
                    <a:pt x="573" y="526"/>
                    <a:pt x="573" y="520"/>
                    <a:pt x="577" y="516"/>
                  </a:cubicBezTo>
                  <a:cubicBezTo>
                    <a:pt x="576" y="517"/>
                    <a:pt x="576" y="518"/>
                    <a:pt x="576" y="520"/>
                  </a:cubicBezTo>
                  <a:cubicBezTo>
                    <a:pt x="580" y="516"/>
                    <a:pt x="580" y="512"/>
                    <a:pt x="580" y="507"/>
                  </a:cubicBezTo>
                  <a:cubicBezTo>
                    <a:pt x="581" y="507"/>
                    <a:pt x="581" y="507"/>
                    <a:pt x="581" y="507"/>
                  </a:cubicBezTo>
                  <a:cubicBezTo>
                    <a:pt x="587" y="511"/>
                    <a:pt x="588" y="516"/>
                    <a:pt x="589" y="522"/>
                  </a:cubicBezTo>
                  <a:cubicBezTo>
                    <a:pt x="590" y="527"/>
                    <a:pt x="591" y="531"/>
                    <a:pt x="591" y="536"/>
                  </a:cubicBezTo>
                  <a:cubicBezTo>
                    <a:pt x="591" y="531"/>
                    <a:pt x="591" y="527"/>
                    <a:pt x="590" y="523"/>
                  </a:cubicBezTo>
                  <a:cubicBezTo>
                    <a:pt x="590" y="516"/>
                    <a:pt x="587" y="510"/>
                    <a:pt x="581" y="506"/>
                  </a:cubicBezTo>
                  <a:cubicBezTo>
                    <a:pt x="577" y="503"/>
                    <a:pt x="574" y="499"/>
                    <a:pt x="570" y="495"/>
                  </a:cubicBezTo>
                  <a:cubicBezTo>
                    <a:pt x="573" y="495"/>
                    <a:pt x="576" y="495"/>
                    <a:pt x="578" y="494"/>
                  </a:cubicBezTo>
                  <a:cubicBezTo>
                    <a:pt x="584" y="493"/>
                    <a:pt x="587" y="495"/>
                    <a:pt x="590" y="499"/>
                  </a:cubicBezTo>
                  <a:cubicBezTo>
                    <a:pt x="591" y="501"/>
                    <a:pt x="592" y="504"/>
                    <a:pt x="594" y="506"/>
                  </a:cubicBezTo>
                  <a:cubicBezTo>
                    <a:pt x="595" y="509"/>
                    <a:pt x="596" y="511"/>
                    <a:pt x="597" y="514"/>
                  </a:cubicBezTo>
                  <a:cubicBezTo>
                    <a:pt x="596" y="510"/>
                    <a:pt x="595" y="506"/>
                    <a:pt x="593" y="503"/>
                  </a:cubicBezTo>
                  <a:cubicBezTo>
                    <a:pt x="591" y="500"/>
                    <a:pt x="589" y="497"/>
                    <a:pt x="587" y="494"/>
                  </a:cubicBezTo>
                  <a:cubicBezTo>
                    <a:pt x="592" y="493"/>
                    <a:pt x="594" y="497"/>
                    <a:pt x="595" y="501"/>
                  </a:cubicBezTo>
                  <a:cubicBezTo>
                    <a:pt x="595" y="496"/>
                    <a:pt x="593" y="492"/>
                    <a:pt x="589" y="492"/>
                  </a:cubicBezTo>
                  <a:cubicBezTo>
                    <a:pt x="585" y="491"/>
                    <a:pt x="580" y="492"/>
                    <a:pt x="576" y="492"/>
                  </a:cubicBezTo>
                  <a:cubicBezTo>
                    <a:pt x="578" y="490"/>
                    <a:pt x="580" y="487"/>
                    <a:pt x="581" y="485"/>
                  </a:cubicBezTo>
                  <a:cubicBezTo>
                    <a:pt x="581" y="485"/>
                    <a:pt x="581" y="485"/>
                    <a:pt x="580" y="485"/>
                  </a:cubicBezTo>
                  <a:cubicBezTo>
                    <a:pt x="580" y="485"/>
                    <a:pt x="580" y="486"/>
                    <a:pt x="580" y="486"/>
                  </a:cubicBezTo>
                  <a:cubicBezTo>
                    <a:pt x="574" y="494"/>
                    <a:pt x="570" y="494"/>
                    <a:pt x="562" y="487"/>
                  </a:cubicBezTo>
                  <a:cubicBezTo>
                    <a:pt x="557" y="482"/>
                    <a:pt x="550" y="476"/>
                    <a:pt x="544" y="471"/>
                  </a:cubicBezTo>
                  <a:cubicBezTo>
                    <a:pt x="541" y="469"/>
                    <a:pt x="536" y="468"/>
                    <a:pt x="533" y="467"/>
                  </a:cubicBezTo>
                  <a:cubicBezTo>
                    <a:pt x="537" y="464"/>
                    <a:pt x="540" y="461"/>
                    <a:pt x="543" y="458"/>
                  </a:cubicBezTo>
                  <a:cubicBezTo>
                    <a:pt x="546" y="455"/>
                    <a:pt x="548" y="455"/>
                    <a:pt x="551" y="456"/>
                  </a:cubicBezTo>
                  <a:cubicBezTo>
                    <a:pt x="552" y="457"/>
                    <a:pt x="553" y="457"/>
                    <a:pt x="554" y="457"/>
                  </a:cubicBezTo>
                  <a:cubicBezTo>
                    <a:pt x="554" y="457"/>
                    <a:pt x="554" y="457"/>
                    <a:pt x="555" y="457"/>
                  </a:cubicBezTo>
                  <a:cubicBezTo>
                    <a:pt x="552" y="456"/>
                    <a:pt x="550" y="455"/>
                    <a:pt x="546" y="454"/>
                  </a:cubicBezTo>
                  <a:cubicBezTo>
                    <a:pt x="550" y="451"/>
                    <a:pt x="554" y="449"/>
                    <a:pt x="557" y="447"/>
                  </a:cubicBezTo>
                  <a:cubicBezTo>
                    <a:pt x="548" y="447"/>
                    <a:pt x="544" y="454"/>
                    <a:pt x="539" y="459"/>
                  </a:cubicBezTo>
                  <a:cubicBezTo>
                    <a:pt x="539" y="456"/>
                    <a:pt x="538" y="453"/>
                    <a:pt x="537" y="451"/>
                  </a:cubicBezTo>
                  <a:cubicBezTo>
                    <a:pt x="537" y="451"/>
                    <a:pt x="537" y="451"/>
                    <a:pt x="536" y="451"/>
                  </a:cubicBezTo>
                  <a:cubicBezTo>
                    <a:pt x="537" y="452"/>
                    <a:pt x="537" y="452"/>
                    <a:pt x="537" y="453"/>
                  </a:cubicBezTo>
                  <a:cubicBezTo>
                    <a:pt x="539" y="459"/>
                    <a:pt x="536" y="463"/>
                    <a:pt x="529" y="464"/>
                  </a:cubicBezTo>
                  <a:cubicBezTo>
                    <a:pt x="520" y="465"/>
                    <a:pt x="509" y="459"/>
                    <a:pt x="505" y="451"/>
                  </a:cubicBezTo>
                  <a:cubicBezTo>
                    <a:pt x="500" y="440"/>
                    <a:pt x="495" y="428"/>
                    <a:pt x="490" y="417"/>
                  </a:cubicBezTo>
                  <a:cubicBezTo>
                    <a:pt x="488" y="413"/>
                    <a:pt x="486" y="409"/>
                    <a:pt x="484" y="405"/>
                  </a:cubicBezTo>
                  <a:cubicBezTo>
                    <a:pt x="486" y="405"/>
                    <a:pt x="488" y="405"/>
                    <a:pt x="490" y="406"/>
                  </a:cubicBezTo>
                  <a:cubicBezTo>
                    <a:pt x="498" y="407"/>
                    <a:pt x="507" y="407"/>
                    <a:pt x="515" y="405"/>
                  </a:cubicBezTo>
                  <a:cubicBezTo>
                    <a:pt x="521" y="403"/>
                    <a:pt x="525" y="405"/>
                    <a:pt x="530" y="407"/>
                  </a:cubicBezTo>
                  <a:cubicBezTo>
                    <a:pt x="531" y="407"/>
                    <a:pt x="532" y="408"/>
                    <a:pt x="533" y="408"/>
                  </a:cubicBezTo>
                  <a:cubicBezTo>
                    <a:pt x="541" y="411"/>
                    <a:pt x="542" y="423"/>
                    <a:pt x="537" y="428"/>
                  </a:cubicBezTo>
                  <a:cubicBezTo>
                    <a:pt x="536" y="429"/>
                    <a:pt x="535" y="430"/>
                    <a:pt x="534" y="432"/>
                  </a:cubicBezTo>
                  <a:cubicBezTo>
                    <a:pt x="534" y="432"/>
                    <a:pt x="534" y="432"/>
                    <a:pt x="534" y="432"/>
                  </a:cubicBezTo>
                  <a:cubicBezTo>
                    <a:pt x="536" y="430"/>
                    <a:pt x="538" y="428"/>
                    <a:pt x="541" y="426"/>
                  </a:cubicBezTo>
                  <a:cubicBezTo>
                    <a:pt x="539" y="430"/>
                    <a:pt x="538" y="434"/>
                    <a:pt x="538" y="437"/>
                  </a:cubicBezTo>
                  <a:cubicBezTo>
                    <a:pt x="538" y="437"/>
                    <a:pt x="538" y="437"/>
                    <a:pt x="538" y="437"/>
                  </a:cubicBezTo>
                  <a:cubicBezTo>
                    <a:pt x="539" y="436"/>
                    <a:pt x="539" y="435"/>
                    <a:pt x="540" y="433"/>
                  </a:cubicBezTo>
                  <a:cubicBezTo>
                    <a:pt x="541" y="435"/>
                    <a:pt x="542" y="436"/>
                    <a:pt x="543" y="438"/>
                  </a:cubicBezTo>
                  <a:cubicBezTo>
                    <a:pt x="543" y="435"/>
                    <a:pt x="542" y="432"/>
                    <a:pt x="542" y="430"/>
                  </a:cubicBezTo>
                  <a:cubicBezTo>
                    <a:pt x="542" y="425"/>
                    <a:pt x="542" y="420"/>
                    <a:pt x="543" y="415"/>
                  </a:cubicBezTo>
                  <a:cubicBezTo>
                    <a:pt x="543" y="414"/>
                    <a:pt x="543" y="415"/>
                    <a:pt x="543" y="415"/>
                  </a:cubicBezTo>
                  <a:cubicBezTo>
                    <a:pt x="551" y="422"/>
                    <a:pt x="559" y="429"/>
                    <a:pt x="567" y="436"/>
                  </a:cubicBezTo>
                  <a:cubicBezTo>
                    <a:pt x="568" y="437"/>
                    <a:pt x="568" y="439"/>
                    <a:pt x="568" y="440"/>
                  </a:cubicBezTo>
                  <a:cubicBezTo>
                    <a:pt x="567" y="444"/>
                    <a:pt x="566" y="448"/>
                    <a:pt x="565" y="452"/>
                  </a:cubicBezTo>
                  <a:cubicBezTo>
                    <a:pt x="565" y="452"/>
                    <a:pt x="565" y="452"/>
                    <a:pt x="565" y="452"/>
                  </a:cubicBezTo>
                  <a:cubicBezTo>
                    <a:pt x="566" y="447"/>
                    <a:pt x="568" y="443"/>
                    <a:pt x="569" y="438"/>
                  </a:cubicBezTo>
                  <a:cubicBezTo>
                    <a:pt x="576" y="448"/>
                    <a:pt x="576" y="458"/>
                    <a:pt x="571" y="467"/>
                  </a:cubicBezTo>
                  <a:cubicBezTo>
                    <a:pt x="576" y="460"/>
                    <a:pt x="577" y="452"/>
                    <a:pt x="574" y="444"/>
                  </a:cubicBezTo>
                  <a:cubicBezTo>
                    <a:pt x="577" y="446"/>
                    <a:pt x="578" y="447"/>
                    <a:pt x="580" y="449"/>
                  </a:cubicBezTo>
                  <a:cubicBezTo>
                    <a:pt x="581" y="449"/>
                    <a:pt x="581" y="449"/>
                    <a:pt x="581" y="449"/>
                  </a:cubicBezTo>
                  <a:cubicBezTo>
                    <a:pt x="580" y="446"/>
                    <a:pt x="578" y="444"/>
                    <a:pt x="576" y="442"/>
                  </a:cubicBezTo>
                  <a:cubicBezTo>
                    <a:pt x="584" y="442"/>
                    <a:pt x="590" y="442"/>
                    <a:pt x="597" y="442"/>
                  </a:cubicBezTo>
                  <a:cubicBezTo>
                    <a:pt x="597" y="441"/>
                    <a:pt x="596" y="441"/>
                    <a:pt x="596" y="441"/>
                  </a:cubicBezTo>
                  <a:cubicBezTo>
                    <a:pt x="590" y="441"/>
                    <a:pt x="583" y="441"/>
                    <a:pt x="577" y="441"/>
                  </a:cubicBezTo>
                  <a:cubicBezTo>
                    <a:pt x="576" y="440"/>
                    <a:pt x="575" y="440"/>
                    <a:pt x="574" y="440"/>
                  </a:cubicBezTo>
                  <a:cubicBezTo>
                    <a:pt x="570" y="435"/>
                    <a:pt x="567" y="430"/>
                    <a:pt x="563" y="426"/>
                  </a:cubicBezTo>
                  <a:cubicBezTo>
                    <a:pt x="570" y="422"/>
                    <a:pt x="574" y="415"/>
                    <a:pt x="571" y="413"/>
                  </a:cubicBezTo>
                  <a:cubicBezTo>
                    <a:pt x="570" y="414"/>
                    <a:pt x="569" y="416"/>
                    <a:pt x="568" y="417"/>
                  </a:cubicBezTo>
                  <a:cubicBezTo>
                    <a:pt x="568" y="418"/>
                    <a:pt x="567" y="419"/>
                    <a:pt x="566" y="421"/>
                  </a:cubicBezTo>
                  <a:cubicBezTo>
                    <a:pt x="563" y="424"/>
                    <a:pt x="561" y="424"/>
                    <a:pt x="558" y="421"/>
                  </a:cubicBezTo>
                  <a:cubicBezTo>
                    <a:pt x="548" y="411"/>
                    <a:pt x="538" y="403"/>
                    <a:pt x="525" y="399"/>
                  </a:cubicBezTo>
                  <a:cubicBezTo>
                    <a:pt x="524" y="399"/>
                    <a:pt x="524" y="399"/>
                    <a:pt x="523" y="398"/>
                  </a:cubicBezTo>
                  <a:cubicBezTo>
                    <a:pt x="531" y="395"/>
                    <a:pt x="537" y="390"/>
                    <a:pt x="541" y="384"/>
                  </a:cubicBezTo>
                  <a:cubicBezTo>
                    <a:pt x="545" y="378"/>
                    <a:pt x="552" y="377"/>
                    <a:pt x="558" y="382"/>
                  </a:cubicBezTo>
                  <a:cubicBezTo>
                    <a:pt x="559" y="384"/>
                    <a:pt x="561" y="385"/>
                    <a:pt x="562" y="386"/>
                  </a:cubicBezTo>
                  <a:cubicBezTo>
                    <a:pt x="562" y="386"/>
                    <a:pt x="562" y="386"/>
                    <a:pt x="563" y="385"/>
                  </a:cubicBezTo>
                  <a:cubicBezTo>
                    <a:pt x="558" y="380"/>
                    <a:pt x="553" y="375"/>
                    <a:pt x="544" y="379"/>
                  </a:cubicBezTo>
                  <a:cubicBezTo>
                    <a:pt x="547" y="374"/>
                    <a:pt x="548" y="370"/>
                    <a:pt x="550" y="365"/>
                  </a:cubicBezTo>
                  <a:cubicBezTo>
                    <a:pt x="551" y="363"/>
                    <a:pt x="553" y="361"/>
                    <a:pt x="555" y="361"/>
                  </a:cubicBezTo>
                  <a:cubicBezTo>
                    <a:pt x="559" y="362"/>
                    <a:pt x="563" y="362"/>
                    <a:pt x="566" y="363"/>
                  </a:cubicBezTo>
                  <a:cubicBezTo>
                    <a:pt x="570" y="364"/>
                    <a:pt x="572" y="367"/>
                    <a:pt x="573" y="371"/>
                  </a:cubicBezTo>
                  <a:cubicBezTo>
                    <a:pt x="573" y="363"/>
                    <a:pt x="567" y="361"/>
                    <a:pt x="561" y="360"/>
                  </a:cubicBezTo>
                  <a:cubicBezTo>
                    <a:pt x="565" y="359"/>
                    <a:pt x="569" y="358"/>
                    <a:pt x="573" y="358"/>
                  </a:cubicBezTo>
                  <a:cubicBezTo>
                    <a:pt x="572" y="358"/>
                    <a:pt x="572" y="357"/>
                    <a:pt x="572" y="357"/>
                  </a:cubicBezTo>
                  <a:cubicBezTo>
                    <a:pt x="566" y="357"/>
                    <a:pt x="559" y="358"/>
                    <a:pt x="553" y="359"/>
                  </a:cubicBezTo>
                  <a:cubicBezTo>
                    <a:pt x="554" y="355"/>
                    <a:pt x="555" y="350"/>
                    <a:pt x="556" y="346"/>
                  </a:cubicBezTo>
                  <a:cubicBezTo>
                    <a:pt x="557" y="342"/>
                    <a:pt x="559" y="340"/>
                    <a:pt x="563" y="341"/>
                  </a:cubicBezTo>
                  <a:cubicBezTo>
                    <a:pt x="566" y="341"/>
                    <a:pt x="569" y="342"/>
                    <a:pt x="572" y="344"/>
                  </a:cubicBezTo>
                  <a:cubicBezTo>
                    <a:pt x="574" y="345"/>
                    <a:pt x="576" y="346"/>
                    <a:pt x="577" y="348"/>
                  </a:cubicBezTo>
                  <a:cubicBezTo>
                    <a:pt x="574" y="343"/>
                    <a:pt x="569" y="340"/>
                    <a:pt x="563" y="340"/>
                  </a:cubicBezTo>
                  <a:cubicBezTo>
                    <a:pt x="566" y="336"/>
                    <a:pt x="568" y="332"/>
                    <a:pt x="567" y="328"/>
                  </a:cubicBezTo>
                  <a:cubicBezTo>
                    <a:pt x="565" y="332"/>
                    <a:pt x="563" y="336"/>
                    <a:pt x="558" y="339"/>
                  </a:cubicBezTo>
                  <a:cubicBezTo>
                    <a:pt x="558" y="334"/>
                    <a:pt x="558" y="329"/>
                    <a:pt x="558" y="324"/>
                  </a:cubicBezTo>
                  <a:cubicBezTo>
                    <a:pt x="555" y="342"/>
                    <a:pt x="548" y="359"/>
                    <a:pt x="541" y="375"/>
                  </a:cubicBezTo>
                  <a:cubicBezTo>
                    <a:pt x="541" y="366"/>
                    <a:pt x="541" y="357"/>
                    <a:pt x="541" y="349"/>
                  </a:cubicBezTo>
                  <a:cubicBezTo>
                    <a:pt x="541" y="349"/>
                    <a:pt x="541" y="349"/>
                    <a:pt x="541" y="349"/>
                  </a:cubicBezTo>
                  <a:cubicBezTo>
                    <a:pt x="541" y="348"/>
                    <a:pt x="541" y="348"/>
                    <a:pt x="541" y="348"/>
                  </a:cubicBezTo>
                  <a:cubicBezTo>
                    <a:pt x="541" y="348"/>
                    <a:pt x="541" y="348"/>
                    <a:pt x="541" y="349"/>
                  </a:cubicBezTo>
                  <a:cubicBezTo>
                    <a:pt x="540" y="347"/>
                    <a:pt x="539" y="346"/>
                    <a:pt x="539" y="345"/>
                  </a:cubicBezTo>
                  <a:cubicBezTo>
                    <a:pt x="539" y="344"/>
                    <a:pt x="538" y="343"/>
                    <a:pt x="538" y="341"/>
                  </a:cubicBezTo>
                  <a:cubicBezTo>
                    <a:pt x="538" y="340"/>
                    <a:pt x="537" y="339"/>
                    <a:pt x="536" y="337"/>
                  </a:cubicBezTo>
                  <a:cubicBezTo>
                    <a:pt x="537" y="343"/>
                    <a:pt x="537" y="348"/>
                    <a:pt x="538" y="354"/>
                  </a:cubicBezTo>
                  <a:cubicBezTo>
                    <a:pt x="531" y="350"/>
                    <a:pt x="530" y="349"/>
                    <a:pt x="525" y="350"/>
                  </a:cubicBezTo>
                  <a:cubicBezTo>
                    <a:pt x="538" y="351"/>
                    <a:pt x="539" y="356"/>
                    <a:pt x="537" y="367"/>
                  </a:cubicBezTo>
                  <a:cubicBezTo>
                    <a:pt x="530" y="363"/>
                    <a:pt x="528" y="363"/>
                    <a:pt x="524" y="364"/>
                  </a:cubicBezTo>
                  <a:cubicBezTo>
                    <a:pt x="526" y="364"/>
                    <a:pt x="527" y="364"/>
                    <a:pt x="528" y="364"/>
                  </a:cubicBezTo>
                  <a:cubicBezTo>
                    <a:pt x="535" y="365"/>
                    <a:pt x="538" y="369"/>
                    <a:pt x="537" y="375"/>
                  </a:cubicBezTo>
                  <a:cubicBezTo>
                    <a:pt x="536" y="376"/>
                    <a:pt x="536" y="377"/>
                    <a:pt x="536" y="379"/>
                  </a:cubicBezTo>
                  <a:cubicBezTo>
                    <a:pt x="534" y="387"/>
                    <a:pt x="522" y="396"/>
                    <a:pt x="512" y="395"/>
                  </a:cubicBezTo>
                  <a:cubicBezTo>
                    <a:pt x="517" y="388"/>
                    <a:pt x="518" y="383"/>
                    <a:pt x="515" y="379"/>
                  </a:cubicBezTo>
                  <a:cubicBezTo>
                    <a:pt x="514" y="381"/>
                    <a:pt x="514" y="383"/>
                    <a:pt x="513" y="385"/>
                  </a:cubicBezTo>
                  <a:cubicBezTo>
                    <a:pt x="510" y="392"/>
                    <a:pt x="503" y="396"/>
                    <a:pt x="495" y="394"/>
                  </a:cubicBezTo>
                  <a:cubicBezTo>
                    <a:pt x="489" y="392"/>
                    <a:pt x="483" y="391"/>
                    <a:pt x="477" y="389"/>
                  </a:cubicBezTo>
                  <a:cubicBezTo>
                    <a:pt x="476" y="389"/>
                    <a:pt x="475" y="388"/>
                    <a:pt x="474" y="387"/>
                  </a:cubicBezTo>
                  <a:cubicBezTo>
                    <a:pt x="471" y="382"/>
                    <a:pt x="468" y="377"/>
                    <a:pt x="465" y="372"/>
                  </a:cubicBezTo>
                  <a:cubicBezTo>
                    <a:pt x="472" y="368"/>
                    <a:pt x="473" y="366"/>
                    <a:pt x="474" y="358"/>
                  </a:cubicBezTo>
                  <a:cubicBezTo>
                    <a:pt x="475" y="355"/>
                    <a:pt x="475" y="353"/>
                    <a:pt x="475" y="350"/>
                  </a:cubicBezTo>
                  <a:cubicBezTo>
                    <a:pt x="476" y="340"/>
                    <a:pt x="474" y="342"/>
                    <a:pt x="486" y="339"/>
                  </a:cubicBezTo>
                  <a:cubicBezTo>
                    <a:pt x="494" y="337"/>
                    <a:pt x="501" y="338"/>
                    <a:pt x="507" y="343"/>
                  </a:cubicBezTo>
                  <a:cubicBezTo>
                    <a:pt x="512" y="347"/>
                    <a:pt x="513" y="353"/>
                    <a:pt x="513" y="359"/>
                  </a:cubicBezTo>
                  <a:cubicBezTo>
                    <a:pt x="515" y="348"/>
                    <a:pt x="509" y="341"/>
                    <a:pt x="499" y="337"/>
                  </a:cubicBezTo>
                  <a:cubicBezTo>
                    <a:pt x="507" y="336"/>
                    <a:pt x="514" y="335"/>
                    <a:pt x="522" y="335"/>
                  </a:cubicBezTo>
                  <a:cubicBezTo>
                    <a:pt x="522" y="334"/>
                    <a:pt x="522" y="334"/>
                    <a:pt x="522" y="334"/>
                  </a:cubicBezTo>
                  <a:cubicBezTo>
                    <a:pt x="518" y="334"/>
                    <a:pt x="515" y="334"/>
                    <a:pt x="511" y="334"/>
                  </a:cubicBezTo>
                  <a:cubicBezTo>
                    <a:pt x="516" y="330"/>
                    <a:pt x="518" y="325"/>
                    <a:pt x="518" y="320"/>
                  </a:cubicBezTo>
                  <a:cubicBezTo>
                    <a:pt x="518" y="321"/>
                    <a:pt x="517" y="322"/>
                    <a:pt x="517" y="324"/>
                  </a:cubicBezTo>
                  <a:cubicBezTo>
                    <a:pt x="514" y="332"/>
                    <a:pt x="511" y="334"/>
                    <a:pt x="502" y="334"/>
                  </a:cubicBezTo>
                  <a:cubicBezTo>
                    <a:pt x="501" y="334"/>
                    <a:pt x="501" y="334"/>
                    <a:pt x="500" y="335"/>
                  </a:cubicBezTo>
                  <a:cubicBezTo>
                    <a:pt x="493" y="335"/>
                    <a:pt x="486" y="336"/>
                    <a:pt x="478" y="337"/>
                  </a:cubicBezTo>
                  <a:cubicBezTo>
                    <a:pt x="480" y="335"/>
                    <a:pt x="481" y="334"/>
                    <a:pt x="482" y="332"/>
                  </a:cubicBezTo>
                  <a:cubicBezTo>
                    <a:pt x="487" y="325"/>
                    <a:pt x="495" y="321"/>
                    <a:pt x="502" y="316"/>
                  </a:cubicBezTo>
                  <a:cubicBezTo>
                    <a:pt x="510" y="310"/>
                    <a:pt x="519" y="307"/>
                    <a:pt x="529" y="307"/>
                  </a:cubicBezTo>
                  <a:cubicBezTo>
                    <a:pt x="532" y="307"/>
                    <a:pt x="535" y="306"/>
                    <a:pt x="538" y="305"/>
                  </a:cubicBezTo>
                  <a:cubicBezTo>
                    <a:pt x="541" y="304"/>
                    <a:pt x="543" y="303"/>
                    <a:pt x="545" y="303"/>
                  </a:cubicBezTo>
                  <a:cubicBezTo>
                    <a:pt x="548" y="303"/>
                    <a:pt x="550" y="303"/>
                    <a:pt x="552" y="304"/>
                  </a:cubicBezTo>
                  <a:cubicBezTo>
                    <a:pt x="552" y="303"/>
                    <a:pt x="552" y="303"/>
                    <a:pt x="552" y="303"/>
                  </a:cubicBezTo>
                  <a:cubicBezTo>
                    <a:pt x="549" y="302"/>
                    <a:pt x="546" y="302"/>
                    <a:pt x="542" y="302"/>
                  </a:cubicBezTo>
                  <a:cubicBezTo>
                    <a:pt x="543" y="300"/>
                    <a:pt x="544" y="297"/>
                    <a:pt x="545" y="294"/>
                  </a:cubicBezTo>
                  <a:cubicBezTo>
                    <a:pt x="544" y="295"/>
                    <a:pt x="543" y="295"/>
                    <a:pt x="543" y="296"/>
                  </a:cubicBezTo>
                  <a:cubicBezTo>
                    <a:pt x="543" y="291"/>
                    <a:pt x="542" y="287"/>
                    <a:pt x="542" y="283"/>
                  </a:cubicBezTo>
                  <a:cubicBezTo>
                    <a:pt x="542" y="286"/>
                    <a:pt x="542" y="290"/>
                    <a:pt x="542" y="293"/>
                  </a:cubicBezTo>
                  <a:cubicBezTo>
                    <a:pt x="541" y="298"/>
                    <a:pt x="539" y="303"/>
                    <a:pt x="534" y="304"/>
                  </a:cubicBezTo>
                  <a:cubicBezTo>
                    <a:pt x="528" y="306"/>
                    <a:pt x="523" y="305"/>
                    <a:pt x="517" y="306"/>
                  </a:cubicBezTo>
                  <a:cubicBezTo>
                    <a:pt x="518" y="304"/>
                    <a:pt x="519" y="303"/>
                    <a:pt x="520" y="302"/>
                  </a:cubicBezTo>
                  <a:cubicBezTo>
                    <a:pt x="520" y="301"/>
                    <a:pt x="520" y="301"/>
                    <a:pt x="520" y="301"/>
                  </a:cubicBezTo>
                  <a:cubicBezTo>
                    <a:pt x="516" y="304"/>
                    <a:pt x="513" y="306"/>
                    <a:pt x="510" y="308"/>
                  </a:cubicBezTo>
                  <a:cubicBezTo>
                    <a:pt x="512" y="301"/>
                    <a:pt x="515" y="294"/>
                    <a:pt x="517" y="287"/>
                  </a:cubicBezTo>
                  <a:cubicBezTo>
                    <a:pt x="519" y="282"/>
                    <a:pt x="522" y="278"/>
                    <a:pt x="527" y="276"/>
                  </a:cubicBezTo>
                  <a:cubicBezTo>
                    <a:pt x="530" y="274"/>
                    <a:pt x="535" y="273"/>
                    <a:pt x="538" y="271"/>
                  </a:cubicBezTo>
                  <a:cubicBezTo>
                    <a:pt x="532" y="272"/>
                    <a:pt x="526" y="274"/>
                    <a:pt x="520" y="278"/>
                  </a:cubicBezTo>
                  <a:cubicBezTo>
                    <a:pt x="521" y="275"/>
                    <a:pt x="522" y="273"/>
                    <a:pt x="523" y="270"/>
                  </a:cubicBezTo>
                  <a:cubicBezTo>
                    <a:pt x="521" y="273"/>
                    <a:pt x="519" y="277"/>
                    <a:pt x="517" y="281"/>
                  </a:cubicBezTo>
                  <a:cubicBezTo>
                    <a:pt x="515" y="285"/>
                    <a:pt x="514" y="289"/>
                    <a:pt x="512" y="293"/>
                  </a:cubicBezTo>
                  <a:cubicBezTo>
                    <a:pt x="511" y="289"/>
                    <a:pt x="510" y="286"/>
                    <a:pt x="509" y="283"/>
                  </a:cubicBezTo>
                  <a:cubicBezTo>
                    <a:pt x="508" y="283"/>
                    <a:pt x="508" y="283"/>
                    <a:pt x="508" y="283"/>
                  </a:cubicBezTo>
                  <a:cubicBezTo>
                    <a:pt x="508" y="284"/>
                    <a:pt x="508" y="285"/>
                    <a:pt x="509" y="286"/>
                  </a:cubicBezTo>
                  <a:cubicBezTo>
                    <a:pt x="513" y="296"/>
                    <a:pt x="508" y="309"/>
                    <a:pt x="498" y="314"/>
                  </a:cubicBezTo>
                  <a:cubicBezTo>
                    <a:pt x="489" y="320"/>
                    <a:pt x="480" y="325"/>
                    <a:pt x="474" y="335"/>
                  </a:cubicBezTo>
                  <a:cubicBezTo>
                    <a:pt x="474" y="335"/>
                    <a:pt x="473" y="336"/>
                    <a:pt x="473" y="337"/>
                  </a:cubicBezTo>
                  <a:cubicBezTo>
                    <a:pt x="472" y="331"/>
                    <a:pt x="466" y="325"/>
                    <a:pt x="472" y="319"/>
                  </a:cubicBezTo>
                  <a:cubicBezTo>
                    <a:pt x="470" y="320"/>
                    <a:pt x="469" y="321"/>
                    <a:pt x="468" y="323"/>
                  </a:cubicBezTo>
                  <a:cubicBezTo>
                    <a:pt x="467" y="321"/>
                    <a:pt x="466" y="319"/>
                    <a:pt x="466" y="318"/>
                  </a:cubicBezTo>
                  <a:cubicBezTo>
                    <a:pt x="466" y="318"/>
                    <a:pt x="465" y="318"/>
                    <a:pt x="465" y="318"/>
                  </a:cubicBezTo>
                  <a:cubicBezTo>
                    <a:pt x="467" y="324"/>
                    <a:pt x="468" y="329"/>
                    <a:pt x="469" y="335"/>
                  </a:cubicBezTo>
                  <a:cubicBezTo>
                    <a:pt x="464" y="331"/>
                    <a:pt x="459" y="330"/>
                    <a:pt x="454" y="330"/>
                  </a:cubicBezTo>
                  <a:cubicBezTo>
                    <a:pt x="456" y="331"/>
                    <a:pt x="458" y="331"/>
                    <a:pt x="461" y="332"/>
                  </a:cubicBezTo>
                  <a:cubicBezTo>
                    <a:pt x="465" y="333"/>
                    <a:pt x="470" y="335"/>
                    <a:pt x="470" y="340"/>
                  </a:cubicBezTo>
                  <a:cubicBezTo>
                    <a:pt x="470" y="347"/>
                    <a:pt x="469" y="354"/>
                    <a:pt x="468" y="360"/>
                  </a:cubicBezTo>
                  <a:cubicBezTo>
                    <a:pt x="467" y="362"/>
                    <a:pt x="465" y="365"/>
                    <a:pt x="464" y="366"/>
                  </a:cubicBezTo>
                  <a:cubicBezTo>
                    <a:pt x="462" y="368"/>
                    <a:pt x="460" y="367"/>
                    <a:pt x="459" y="365"/>
                  </a:cubicBezTo>
                  <a:cubicBezTo>
                    <a:pt x="449" y="354"/>
                    <a:pt x="440" y="342"/>
                    <a:pt x="431" y="331"/>
                  </a:cubicBezTo>
                  <a:cubicBezTo>
                    <a:pt x="430" y="330"/>
                    <a:pt x="430" y="330"/>
                    <a:pt x="429" y="329"/>
                  </a:cubicBezTo>
                  <a:cubicBezTo>
                    <a:pt x="438" y="330"/>
                    <a:pt x="443" y="325"/>
                    <a:pt x="445" y="319"/>
                  </a:cubicBezTo>
                  <a:cubicBezTo>
                    <a:pt x="447" y="315"/>
                    <a:pt x="450" y="312"/>
                    <a:pt x="453" y="309"/>
                  </a:cubicBezTo>
                  <a:cubicBezTo>
                    <a:pt x="458" y="304"/>
                    <a:pt x="462" y="304"/>
                    <a:pt x="469" y="307"/>
                  </a:cubicBezTo>
                  <a:cubicBezTo>
                    <a:pt x="471" y="308"/>
                    <a:pt x="473" y="309"/>
                    <a:pt x="475" y="310"/>
                  </a:cubicBezTo>
                  <a:cubicBezTo>
                    <a:pt x="475" y="310"/>
                    <a:pt x="476" y="310"/>
                    <a:pt x="476" y="309"/>
                  </a:cubicBezTo>
                  <a:cubicBezTo>
                    <a:pt x="471" y="307"/>
                    <a:pt x="466" y="305"/>
                    <a:pt x="461" y="303"/>
                  </a:cubicBezTo>
                  <a:cubicBezTo>
                    <a:pt x="461" y="303"/>
                    <a:pt x="462" y="303"/>
                    <a:pt x="462" y="302"/>
                  </a:cubicBezTo>
                  <a:cubicBezTo>
                    <a:pt x="469" y="299"/>
                    <a:pt x="476" y="296"/>
                    <a:pt x="483" y="293"/>
                  </a:cubicBezTo>
                  <a:cubicBezTo>
                    <a:pt x="485" y="292"/>
                    <a:pt x="486" y="292"/>
                    <a:pt x="487" y="293"/>
                  </a:cubicBezTo>
                  <a:cubicBezTo>
                    <a:pt x="490" y="294"/>
                    <a:pt x="493" y="295"/>
                    <a:pt x="496" y="296"/>
                  </a:cubicBezTo>
                  <a:cubicBezTo>
                    <a:pt x="496" y="296"/>
                    <a:pt x="496" y="296"/>
                    <a:pt x="496" y="296"/>
                  </a:cubicBezTo>
                  <a:cubicBezTo>
                    <a:pt x="493" y="294"/>
                    <a:pt x="490" y="293"/>
                    <a:pt x="487" y="291"/>
                  </a:cubicBezTo>
                  <a:cubicBezTo>
                    <a:pt x="488" y="290"/>
                    <a:pt x="490" y="289"/>
                    <a:pt x="491" y="288"/>
                  </a:cubicBezTo>
                  <a:cubicBezTo>
                    <a:pt x="498" y="283"/>
                    <a:pt x="503" y="277"/>
                    <a:pt x="505" y="270"/>
                  </a:cubicBezTo>
                  <a:cubicBezTo>
                    <a:pt x="506" y="265"/>
                    <a:pt x="510" y="262"/>
                    <a:pt x="514" y="259"/>
                  </a:cubicBezTo>
                  <a:cubicBezTo>
                    <a:pt x="518" y="257"/>
                    <a:pt x="522" y="255"/>
                    <a:pt x="526" y="254"/>
                  </a:cubicBezTo>
                  <a:cubicBezTo>
                    <a:pt x="527" y="253"/>
                    <a:pt x="527" y="253"/>
                    <a:pt x="528" y="253"/>
                  </a:cubicBezTo>
                  <a:cubicBezTo>
                    <a:pt x="529" y="252"/>
                    <a:pt x="529" y="252"/>
                    <a:pt x="529" y="252"/>
                  </a:cubicBezTo>
                  <a:cubicBezTo>
                    <a:pt x="529" y="251"/>
                    <a:pt x="529" y="251"/>
                    <a:pt x="529" y="251"/>
                  </a:cubicBezTo>
                  <a:cubicBezTo>
                    <a:pt x="521" y="255"/>
                    <a:pt x="514" y="259"/>
                    <a:pt x="506" y="263"/>
                  </a:cubicBezTo>
                  <a:cubicBezTo>
                    <a:pt x="507" y="260"/>
                    <a:pt x="507" y="258"/>
                    <a:pt x="507" y="255"/>
                  </a:cubicBezTo>
                  <a:cubicBezTo>
                    <a:pt x="505" y="260"/>
                    <a:pt x="505" y="267"/>
                    <a:pt x="501" y="272"/>
                  </a:cubicBezTo>
                  <a:cubicBezTo>
                    <a:pt x="500" y="266"/>
                    <a:pt x="499" y="261"/>
                    <a:pt x="497" y="255"/>
                  </a:cubicBezTo>
                  <a:cubicBezTo>
                    <a:pt x="498" y="261"/>
                    <a:pt x="499" y="267"/>
                    <a:pt x="500" y="272"/>
                  </a:cubicBezTo>
                  <a:cubicBezTo>
                    <a:pt x="500" y="274"/>
                    <a:pt x="500" y="275"/>
                    <a:pt x="499" y="276"/>
                  </a:cubicBezTo>
                  <a:cubicBezTo>
                    <a:pt x="493" y="286"/>
                    <a:pt x="483" y="290"/>
                    <a:pt x="473" y="295"/>
                  </a:cubicBezTo>
                  <a:cubicBezTo>
                    <a:pt x="473" y="292"/>
                    <a:pt x="474" y="289"/>
                    <a:pt x="474" y="286"/>
                  </a:cubicBezTo>
                  <a:cubicBezTo>
                    <a:pt x="473" y="292"/>
                    <a:pt x="470" y="296"/>
                    <a:pt x="465" y="299"/>
                  </a:cubicBezTo>
                  <a:cubicBezTo>
                    <a:pt x="459" y="301"/>
                    <a:pt x="453" y="305"/>
                    <a:pt x="448" y="308"/>
                  </a:cubicBezTo>
                  <a:cubicBezTo>
                    <a:pt x="448" y="304"/>
                    <a:pt x="448" y="299"/>
                    <a:pt x="448" y="295"/>
                  </a:cubicBezTo>
                  <a:cubicBezTo>
                    <a:pt x="448" y="289"/>
                    <a:pt x="451" y="284"/>
                    <a:pt x="455" y="280"/>
                  </a:cubicBezTo>
                  <a:cubicBezTo>
                    <a:pt x="457" y="278"/>
                    <a:pt x="461" y="278"/>
                    <a:pt x="465" y="278"/>
                  </a:cubicBezTo>
                  <a:cubicBezTo>
                    <a:pt x="466" y="278"/>
                    <a:pt x="467" y="278"/>
                    <a:pt x="468" y="278"/>
                  </a:cubicBezTo>
                  <a:cubicBezTo>
                    <a:pt x="470" y="277"/>
                    <a:pt x="472" y="277"/>
                    <a:pt x="475" y="276"/>
                  </a:cubicBezTo>
                  <a:cubicBezTo>
                    <a:pt x="474" y="276"/>
                    <a:pt x="474" y="276"/>
                    <a:pt x="474" y="276"/>
                  </a:cubicBezTo>
                  <a:cubicBezTo>
                    <a:pt x="469" y="276"/>
                    <a:pt x="463" y="277"/>
                    <a:pt x="457" y="277"/>
                  </a:cubicBezTo>
                  <a:cubicBezTo>
                    <a:pt x="464" y="269"/>
                    <a:pt x="472" y="263"/>
                    <a:pt x="485" y="263"/>
                  </a:cubicBezTo>
                  <a:cubicBezTo>
                    <a:pt x="484" y="263"/>
                    <a:pt x="484" y="263"/>
                    <a:pt x="484" y="262"/>
                  </a:cubicBezTo>
                  <a:cubicBezTo>
                    <a:pt x="480" y="263"/>
                    <a:pt x="476" y="263"/>
                    <a:pt x="472" y="264"/>
                  </a:cubicBezTo>
                  <a:cubicBezTo>
                    <a:pt x="475" y="261"/>
                    <a:pt x="477" y="258"/>
                    <a:pt x="479" y="256"/>
                  </a:cubicBezTo>
                  <a:cubicBezTo>
                    <a:pt x="481" y="254"/>
                    <a:pt x="483" y="251"/>
                    <a:pt x="486" y="249"/>
                  </a:cubicBezTo>
                  <a:cubicBezTo>
                    <a:pt x="488" y="247"/>
                    <a:pt x="491" y="246"/>
                    <a:pt x="494" y="244"/>
                  </a:cubicBezTo>
                  <a:cubicBezTo>
                    <a:pt x="493" y="244"/>
                    <a:pt x="493" y="243"/>
                    <a:pt x="493" y="243"/>
                  </a:cubicBezTo>
                  <a:cubicBezTo>
                    <a:pt x="489" y="246"/>
                    <a:pt x="484" y="249"/>
                    <a:pt x="480" y="252"/>
                  </a:cubicBezTo>
                  <a:cubicBezTo>
                    <a:pt x="480" y="250"/>
                    <a:pt x="480" y="248"/>
                    <a:pt x="480" y="247"/>
                  </a:cubicBezTo>
                  <a:cubicBezTo>
                    <a:pt x="479" y="256"/>
                    <a:pt x="471" y="263"/>
                    <a:pt x="462" y="268"/>
                  </a:cubicBezTo>
                  <a:cubicBezTo>
                    <a:pt x="461" y="266"/>
                    <a:pt x="460" y="263"/>
                    <a:pt x="459" y="260"/>
                  </a:cubicBezTo>
                  <a:cubicBezTo>
                    <a:pt x="459" y="260"/>
                    <a:pt x="458" y="260"/>
                    <a:pt x="458" y="260"/>
                  </a:cubicBezTo>
                  <a:cubicBezTo>
                    <a:pt x="462" y="267"/>
                    <a:pt x="462" y="269"/>
                    <a:pt x="456" y="274"/>
                  </a:cubicBezTo>
                  <a:cubicBezTo>
                    <a:pt x="453" y="278"/>
                    <a:pt x="450" y="281"/>
                    <a:pt x="447" y="285"/>
                  </a:cubicBezTo>
                  <a:cubicBezTo>
                    <a:pt x="446" y="280"/>
                    <a:pt x="445" y="274"/>
                    <a:pt x="444" y="269"/>
                  </a:cubicBezTo>
                  <a:cubicBezTo>
                    <a:pt x="443" y="264"/>
                    <a:pt x="443" y="259"/>
                    <a:pt x="443" y="253"/>
                  </a:cubicBezTo>
                  <a:cubicBezTo>
                    <a:pt x="443" y="248"/>
                    <a:pt x="443" y="242"/>
                    <a:pt x="447" y="237"/>
                  </a:cubicBezTo>
                  <a:cubicBezTo>
                    <a:pt x="450" y="233"/>
                    <a:pt x="453" y="232"/>
                    <a:pt x="458" y="234"/>
                  </a:cubicBezTo>
                  <a:cubicBezTo>
                    <a:pt x="460" y="235"/>
                    <a:pt x="461" y="237"/>
                    <a:pt x="463" y="238"/>
                  </a:cubicBezTo>
                  <a:cubicBezTo>
                    <a:pt x="462" y="236"/>
                    <a:pt x="460" y="235"/>
                    <a:pt x="458" y="234"/>
                  </a:cubicBezTo>
                  <a:cubicBezTo>
                    <a:pt x="457" y="233"/>
                    <a:pt x="455" y="232"/>
                    <a:pt x="452" y="231"/>
                  </a:cubicBezTo>
                  <a:cubicBezTo>
                    <a:pt x="455" y="230"/>
                    <a:pt x="457" y="228"/>
                    <a:pt x="459" y="227"/>
                  </a:cubicBezTo>
                  <a:cubicBezTo>
                    <a:pt x="461" y="225"/>
                    <a:pt x="463" y="225"/>
                    <a:pt x="465" y="226"/>
                  </a:cubicBezTo>
                  <a:cubicBezTo>
                    <a:pt x="471" y="230"/>
                    <a:pt x="481" y="229"/>
                    <a:pt x="485" y="225"/>
                  </a:cubicBezTo>
                  <a:cubicBezTo>
                    <a:pt x="478" y="229"/>
                    <a:pt x="470" y="228"/>
                    <a:pt x="463" y="224"/>
                  </a:cubicBezTo>
                  <a:cubicBezTo>
                    <a:pt x="464" y="223"/>
                    <a:pt x="465" y="222"/>
                    <a:pt x="466" y="221"/>
                  </a:cubicBezTo>
                  <a:cubicBezTo>
                    <a:pt x="470" y="215"/>
                    <a:pt x="476" y="212"/>
                    <a:pt x="485" y="213"/>
                  </a:cubicBezTo>
                  <a:cubicBezTo>
                    <a:pt x="488" y="213"/>
                    <a:pt x="491" y="211"/>
                    <a:pt x="494" y="211"/>
                  </a:cubicBezTo>
                  <a:cubicBezTo>
                    <a:pt x="494" y="211"/>
                    <a:pt x="494" y="211"/>
                    <a:pt x="494" y="211"/>
                  </a:cubicBezTo>
                  <a:cubicBezTo>
                    <a:pt x="487" y="211"/>
                    <a:pt x="481" y="212"/>
                    <a:pt x="474" y="213"/>
                  </a:cubicBezTo>
                  <a:cubicBezTo>
                    <a:pt x="478" y="205"/>
                    <a:pt x="481" y="197"/>
                    <a:pt x="485" y="190"/>
                  </a:cubicBezTo>
                  <a:cubicBezTo>
                    <a:pt x="484" y="190"/>
                    <a:pt x="484" y="190"/>
                    <a:pt x="484" y="190"/>
                  </a:cubicBezTo>
                  <a:cubicBezTo>
                    <a:pt x="477" y="203"/>
                    <a:pt x="471" y="216"/>
                    <a:pt x="457" y="224"/>
                  </a:cubicBezTo>
                  <a:cubicBezTo>
                    <a:pt x="456" y="220"/>
                    <a:pt x="457" y="215"/>
                    <a:pt x="459" y="211"/>
                  </a:cubicBezTo>
                  <a:cubicBezTo>
                    <a:pt x="456" y="214"/>
                    <a:pt x="455" y="219"/>
                    <a:pt x="456" y="223"/>
                  </a:cubicBezTo>
                  <a:cubicBezTo>
                    <a:pt x="456" y="225"/>
                    <a:pt x="455" y="226"/>
                    <a:pt x="454" y="227"/>
                  </a:cubicBezTo>
                  <a:cubicBezTo>
                    <a:pt x="451" y="229"/>
                    <a:pt x="449" y="230"/>
                    <a:pt x="447" y="232"/>
                  </a:cubicBezTo>
                  <a:cubicBezTo>
                    <a:pt x="448" y="227"/>
                    <a:pt x="450" y="222"/>
                    <a:pt x="450" y="218"/>
                  </a:cubicBezTo>
                  <a:cubicBezTo>
                    <a:pt x="451" y="210"/>
                    <a:pt x="455" y="204"/>
                    <a:pt x="461" y="200"/>
                  </a:cubicBezTo>
                  <a:cubicBezTo>
                    <a:pt x="462" y="199"/>
                    <a:pt x="463" y="197"/>
                    <a:pt x="464" y="196"/>
                  </a:cubicBezTo>
                  <a:cubicBezTo>
                    <a:pt x="465" y="196"/>
                    <a:pt x="465" y="195"/>
                    <a:pt x="465" y="195"/>
                  </a:cubicBezTo>
                  <a:cubicBezTo>
                    <a:pt x="461" y="198"/>
                    <a:pt x="457" y="202"/>
                    <a:pt x="452" y="206"/>
                  </a:cubicBezTo>
                  <a:cubicBezTo>
                    <a:pt x="452" y="203"/>
                    <a:pt x="452" y="199"/>
                    <a:pt x="452" y="196"/>
                  </a:cubicBezTo>
                  <a:cubicBezTo>
                    <a:pt x="452" y="193"/>
                    <a:pt x="451" y="190"/>
                    <a:pt x="451" y="186"/>
                  </a:cubicBezTo>
                  <a:cubicBezTo>
                    <a:pt x="449" y="179"/>
                    <a:pt x="452" y="174"/>
                    <a:pt x="460" y="170"/>
                  </a:cubicBezTo>
                  <a:cubicBezTo>
                    <a:pt x="470" y="177"/>
                    <a:pt x="478" y="179"/>
                    <a:pt x="484" y="175"/>
                  </a:cubicBezTo>
                  <a:cubicBezTo>
                    <a:pt x="475" y="178"/>
                    <a:pt x="467" y="175"/>
                    <a:pt x="461" y="169"/>
                  </a:cubicBezTo>
                  <a:cubicBezTo>
                    <a:pt x="464" y="166"/>
                    <a:pt x="467" y="163"/>
                    <a:pt x="468" y="159"/>
                  </a:cubicBezTo>
                  <a:cubicBezTo>
                    <a:pt x="464" y="162"/>
                    <a:pt x="461" y="166"/>
                    <a:pt x="457" y="169"/>
                  </a:cubicBezTo>
                  <a:cubicBezTo>
                    <a:pt x="456" y="161"/>
                    <a:pt x="455" y="155"/>
                    <a:pt x="455" y="148"/>
                  </a:cubicBezTo>
                  <a:cubicBezTo>
                    <a:pt x="454" y="151"/>
                    <a:pt x="454" y="154"/>
                    <a:pt x="455" y="158"/>
                  </a:cubicBezTo>
                  <a:cubicBezTo>
                    <a:pt x="456" y="164"/>
                    <a:pt x="456" y="171"/>
                    <a:pt x="449" y="175"/>
                  </a:cubicBezTo>
                  <a:cubicBezTo>
                    <a:pt x="446" y="164"/>
                    <a:pt x="447" y="154"/>
                    <a:pt x="450" y="144"/>
                  </a:cubicBezTo>
                  <a:cubicBezTo>
                    <a:pt x="450" y="144"/>
                    <a:pt x="449" y="144"/>
                    <a:pt x="449" y="144"/>
                  </a:cubicBezTo>
                  <a:cubicBezTo>
                    <a:pt x="448" y="148"/>
                    <a:pt x="446" y="152"/>
                    <a:pt x="444" y="157"/>
                  </a:cubicBezTo>
                  <a:cubicBezTo>
                    <a:pt x="441" y="153"/>
                    <a:pt x="438" y="149"/>
                    <a:pt x="435" y="145"/>
                  </a:cubicBezTo>
                  <a:cubicBezTo>
                    <a:pt x="436" y="148"/>
                    <a:pt x="439" y="151"/>
                    <a:pt x="440" y="153"/>
                  </a:cubicBezTo>
                  <a:cubicBezTo>
                    <a:pt x="442" y="156"/>
                    <a:pt x="444" y="159"/>
                    <a:pt x="444" y="162"/>
                  </a:cubicBezTo>
                  <a:cubicBezTo>
                    <a:pt x="445" y="168"/>
                    <a:pt x="446" y="175"/>
                    <a:pt x="446" y="181"/>
                  </a:cubicBezTo>
                  <a:cubicBezTo>
                    <a:pt x="447" y="185"/>
                    <a:pt x="447" y="189"/>
                    <a:pt x="448" y="193"/>
                  </a:cubicBezTo>
                  <a:cubicBezTo>
                    <a:pt x="442" y="190"/>
                    <a:pt x="437" y="187"/>
                    <a:pt x="435" y="182"/>
                  </a:cubicBezTo>
                  <a:cubicBezTo>
                    <a:pt x="434" y="180"/>
                    <a:pt x="434" y="179"/>
                    <a:pt x="436" y="178"/>
                  </a:cubicBezTo>
                  <a:cubicBezTo>
                    <a:pt x="440" y="174"/>
                    <a:pt x="441" y="168"/>
                    <a:pt x="439" y="162"/>
                  </a:cubicBezTo>
                  <a:cubicBezTo>
                    <a:pt x="439" y="169"/>
                    <a:pt x="439" y="174"/>
                    <a:pt x="433" y="178"/>
                  </a:cubicBezTo>
                  <a:cubicBezTo>
                    <a:pt x="430" y="171"/>
                    <a:pt x="428" y="164"/>
                    <a:pt x="423" y="158"/>
                  </a:cubicBezTo>
                  <a:cubicBezTo>
                    <a:pt x="427" y="168"/>
                    <a:pt x="431" y="178"/>
                    <a:pt x="434" y="188"/>
                  </a:cubicBezTo>
                  <a:cubicBezTo>
                    <a:pt x="428" y="188"/>
                    <a:pt x="422" y="187"/>
                    <a:pt x="417" y="187"/>
                  </a:cubicBezTo>
                  <a:cubicBezTo>
                    <a:pt x="417" y="187"/>
                    <a:pt x="418" y="187"/>
                    <a:pt x="419" y="188"/>
                  </a:cubicBezTo>
                  <a:cubicBezTo>
                    <a:pt x="424" y="188"/>
                    <a:pt x="429" y="189"/>
                    <a:pt x="433" y="189"/>
                  </a:cubicBezTo>
                  <a:cubicBezTo>
                    <a:pt x="440" y="190"/>
                    <a:pt x="443" y="194"/>
                    <a:pt x="448" y="198"/>
                  </a:cubicBezTo>
                  <a:cubicBezTo>
                    <a:pt x="448" y="198"/>
                    <a:pt x="448" y="199"/>
                    <a:pt x="448" y="200"/>
                  </a:cubicBezTo>
                  <a:cubicBezTo>
                    <a:pt x="447" y="206"/>
                    <a:pt x="447" y="212"/>
                    <a:pt x="445" y="218"/>
                  </a:cubicBezTo>
                  <a:cubicBezTo>
                    <a:pt x="443" y="229"/>
                    <a:pt x="440" y="239"/>
                    <a:pt x="438" y="250"/>
                  </a:cubicBezTo>
                  <a:cubicBezTo>
                    <a:pt x="437" y="253"/>
                    <a:pt x="437" y="255"/>
                    <a:pt x="437" y="259"/>
                  </a:cubicBezTo>
                  <a:cubicBezTo>
                    <a:pt x="433" y="254"/>
                    <a:pt x="429" y="250"/>
                    <a:pt x="424" y="246"/>
                  </a:cubicBezTo>
                  <a:cubicBezTo>
                    <a:pt x="421" y="244"/>
                    <a:pt x="421" y="241"/>
                    <a:pt x="422" y="237"/>
                  </a:cubicBezTo>
                  <a:cubicBezTo>
                    <a:pt x="423" y="235"/>
                    <a:pt x="424" y="232"/>
                    <a:pt x="425" y="230"/>
                  </a:cubicBezTo>
                  <a:cubicBezTo>
                    <a:pt x="425" y="230"/>
                    <a:pt x="425" y="230"/>
                    <a:pt x="424" y="230"/>
                  </a:cubicBezTo>
                  <a:cubicBezTo>
                    <a:pt x="423" y="233"/>
                    <a:pt x="421" y="237"/>
                    <a:pt x="419" y="242"/>
                  </a:cubicBezTo>
                  <a:cubicBezTo>
                    <a:pt x="417" y="237"/>
                    <a:pt x="414" y="232"/>
                    <a:pt x="412" y="228"/>
                  </a:cubicBezTo>
                  <a:cubicBezTo>
                    <a:pt x="411" y="226"/>
                    <a:pt x="412" y="224"/>
                    <a:pt x="412" y="223"/>
                  </a:cubicBezTo>
                  <a:cubicBezTo>
                    <a:pt x="414" y="220"/>
                    <a:pt x="415" y="218"/>
                    <a:pt x="417" y="215"/>
                  </a:cubicBezTo>
                  <a:cubicBezTo>
                    <a:pt x="417" y="215"/>
                    <a:pt x="417" y="215"/>
                    <a:pt x="416" y="215"/>
                  </a:cubicBezTo>
                  <a:cubicBezTo>
                    <a:pt x="415" y="217"/>
                    <a:pt x="413" y="220"/>
                    <a:pt x="411" y="223"/>
                  </a:cubicBezTo>
                  <a:cubicBezTo>
                    <a:pt x="410" y="221"/>
                    <a:pt x="410" y="219"/>
                    <a:pt x="410" y="218"/>
                  </a:cubicBezTo>
                  <a:cubicBezTo>
                    <a:pt x="410" y="218"/>
                    <a:pt x="409" y="218"/>
                    <a:pt x="409" y="218"/>
                  </a:cubicBezTo>
                  <a:cubicBezTo>
                    <a:pt x="410" y="222"/>
                    <a:pt x="410" y="227"/>
                    <a:pt x="411" y="232"/>
                  </a:cubicBezTo>
                  <a:cubicBezTo>
                    <a:pt x="406" y="228"/>
                    <a:pt x="402" y="225"/>
                    <a:pt x="399" y="222"/>
                  </a:cubicBezTo>
                  <a:cubicBezTo>
                    <a:pt x="402" y="224"/>
                    <a:pt x="405" y="227"/>
                    <a:pt x="408" y="230"/>
                  </a:cubicBezTo>
                  <a:cubicBezTo>
                    <a:pt x="409" y="232"/>
                    <a:pt x="411" y="234"/>
                    <a:pt x="413" y="235"/>
                  </a:cubicBezTo>
                  <a:cubicBezTo>
                    <a:pt x="418" y="241"/>
                    <a:pt x="421" y="247"/>
                    <a:pt x="427" y="252"/>
                  </a:cubicBezTo>
                  <a:cubicBezTo>
                    <a:pt x="436" y="260"/>
                    <a:pt x="440" y="270"/>
                    <a:pt x="440" y="281"/>
                  </a:cubicBezTo>
                  <a:cubicBezTo>
                    <a:pt x="430" y="274"/>
                    <a:pt x="419" y="267"/>
                    <a:pt x="409" y="260"/>
                  </a:cubicBezTo>
                  <a:cubicBezTo>
                    <a:pt x="412" y="263"/>
                    <a:pt x="415" y="266"/>
                    <a:pt x="417" y="268"/>
                  </a:cubicBezTo>
                  <a:cubicBezTo>
                    <a:pt x="405" y="265"/>
                    <a:pt x="391" y="264"/>
                    <a:pt x="382" y="252"/>
                  </a:cubicBezTo>
                  <a:cubicBezTo>
                    <a:pt x="385" y="257"/>
                    <a:pt x="388" y="260"/>
                    <a:pt x="393" y="262"/>
                  </a:cubicBezTo>
                  <a:cubicBezTo>
                    <a:pt x="400" y="265"/>
                    <a:pt x="407" y="267"/>
                    <a:pt x="414" y="268"/>
                  </a:cubicBezTo>
                  <a:cubicBezTo>
                    <a:pt x="422" y="270"/>
                    <a:pt x="428" y="274"/>
                    <a:pt x="434" y="278"/>
                  </a:cubicBezTo>
                  <a:cubicBezTo>
                    <a:pt x="438" y="281"/>
                    <a:pt x="441" y="283"/>
                    <a:pt x="442" y="287"/>
                  </a:cubicBezTo>
                  <a:cubicBezTo>
                    <a:pt x="442" y="293"/>
                    <a:pt x="442" y="299"/>
                    <a:pt x="442" y="305"/>
                  </a:cubicBezTo>
                  <a:cubicBezTo>
                    <a:pt x="442" y="306"/>
                    <a:pt x="442" y="307"/>
                    <a:pt x="442" y="310"/>
                  </a:cubicBezTo>
                  <a:cubicBezTo>
                    <a:pt x="438" y="298"/>
                    <a:pt x="430" y="292"/>
                    <a:pt x="424" y="290"/>
                  </a:cubicBezTo>
                  <a:cubicBezTo>
                    <a:pt x="425" y="291"/>
                    <a:pt x="426" y="292"/>
                    <a:pt x="426" y="292"/>
                  </a:cubicBezTo>
                  <a:cubicBezTo>
                    <a:pt x="427" y="292"/>
                    <a:pt x="427" y="293"/>
                    <a:pt x="428" y="293"/>
                  </a:cubicBezTo>
                  <a:cubicBezTo>
                    <a:pt x="436" y="300"/>
                    <a:pt x="441" y="308"/>
                    <a:pt x="438" y="318"/>
                  </a:cubicBezTo>
                  <a:cubicBezTo>
                    <a:pt x="437" y="322"/>
                    <a:pt x="435" y="324"/>
                    <a:pt x="431" y="323"/>
                  </a:cubicBezTo>
                  <a:cubicBezTo>
                    <a:pt x="427" y="322"/>
                    <a:pt x="422" y="321"/>
                    <a:pt x="419" y="319"/>
                  </a:cubicBezTo>
                  <a:cubicBezTo>
                    <a:pt x="405" y="307"/>
                    <a:pt x="391" y="295"/>
                    <a:pt x="378" y="282"/>
                  </a:cubicBezTo>
                  <a:cubicBezTo>
                    <a:pt x="365" y="271"/>
                    <a:pt x="353" y="259"/>
                    <a:pt x="345" y="244"/>
                  </a:cubicBezTo>
                  <a:cubicBezTo>
                    <a:pt x="341" y="239"/>
                    <a:pt x="339" y="233"/>
                    <a:pt x="339" y="227"/>
                  </a:cubicBezTo>
                  <a:cubicBezTo>
                    <a:pt x="339" y="200"/>
                    <a:pt x="339" y="173"/>
                    <a:pt x="339" y="146"/>
                  </a:cubicBezTo>
                  <a:cubicBezTo>
                    <a:pt x="339" y="115"/>
                    <a:pt x="339" y="83"/>
                    <a:pt x="339" y="52"/>
                  </a:cubicBezTo>
                  <a:cubicBezTo>
                    <a:pt x="339" y="39"/>
                    <a:pt x="339" y="25"/>
                    <a:pt x="339" y="12"/>
                  </a:cubicBezTo>
                  <a:cubicBezTo>
                    <a:pt x="339" y="10"/>
                    <a:pt x="340" y="9"/>
                    <a:pt x="342" y="9"/>
                  </a:cubicBezTo>
                  <a:cubicBezTo>
                    <a:pt x="343" y="9"/>
                    <a:pt x="344" y="9"/>
                    <a:pt x="345" y="9"/>
                  </a:cubicBezTo>
                  <a:cubicBezTo>
                    <a:pt x="348" y="9"/>
                    <a:pt x="349" y="10"/>
                    <a:pt x="349" y="12"/>
                  </a:cubicBezTo>
                  <a:cubicBezTo>
                    <a:pt x="349" y="14"/>
                    <a:pt x="349" y="15"/>
                    <a:pt x="349" y="16"/>
                  </a:cubicBezTo>
                  <a:cubicBezTo>
                    <a:pt x="349" y="16"/>
                    <a:pt x="349" y="16"/>
                    <a:pt x="349" y="16"/>
                  </a:cubicBezTo>
                  <a:cubicBezTo>
                    <a:pt x="349" y="17"/>
                    <a:pt x="349" y="17"/>
                    <a:pt x="349" y="17"/>
                  </a:cubicBezTo>
                  <a:cubicBezTo>
                    <a:pt x="349" y="28"/>
                    <a:pt x="349" y="39"/>
                    <a:pt x="349" y="50"/>
                  </a:cubicBezTo>
                  <a:cubicBezTo>
                    <a:pt x="349" y="59"/>
                    <a:pt x="349" y="68"/>
                    <a:pt x="349" y="76"/>
                  </a:cubicBezTo>
                  <a:cubicBezTo>
                    <a:pt x="349" y="127"/>
                    <a:pt x="349" y="177"/>
                    <a:pt x="349" y="227"/>
                  </a:cubicBezTo>
                  <a:cubicBezTo>
                    <a:pt x="349" y="228"/>
                    <a:pt x="349" y="230"/>
                    <a:pt x="349" y="231"/>
                  </a:cubicBezTo>
                  <a:cubicBezTo>
                    <a:pt x="352" y="242"/>
                    <a:pt x="360" y="251"/>
                    <a:pt x="369" y="260"/>
                  </a:cubicBezTo>
                  <a:cubicBezTo>
                    <a:pt x="369" y="259"/>
                    <a:pt x="369" y="259"/>
                    <a:pt x="369" y="259"/>
                  </a:cubicBezTo>
                  <a:cubicBezTo>
                    <a:pt x="369" y="249"/>
                    <a:pt x="369" y="239"/>
                    <a:pt x="369" y="230"/>
                  </a:cubicBezTo>
                  <a:cubicBezTo>
                    <a:pt x="369" y="230"/>
                    <a:pt x="369" y="230"/>
                    <a:pt x="369" y="230"/>
                  </a:cubicBezTo>
                  <a:cubicBezTo>
                    <a:pt x="369" y="230"/>
                    <a:pt x="369" y="229"/>
                    <a:pt x="369" y="229"/>
                  </a:cubicBezTo>
                  <a:cubicBezTo>
                    <a:pt x="369" y="228"/>
                    <a:pt x="369" y="226"/>
                    <a:pt x="369" y="225"/>
                  </a:cubicBezTo>
                  <a:cubicBezTo>
                    <a:pt x="369" y="225"/>
                    <a:pt x="369" y="225"/>
                    <a:pt x="369" y="225"/>
                  </a:cubicBezTo>
                  <a:cubicBezTo>
                    <a:pt x="369" y="220"/>
                    <a:pt x="369" y="215"/>
                    <a:pt x="369" y="210"/>
                  </a:cubicBezTo>
                  <a:cubicBezTo>
                    <a:pt x="369" y="208"/>
                    <a:pt x="369" y="207"/>
                    <a:pt x="369" y="205"/>
                  </a:cubicBezTo>
                  <a:cubicBezTo>
                    <a:pt x="371" y="191"/>
                    <a:pt x="372" y="179"/>
                    <a:pt x="372" y="179"/>
                  </a:cubicBezTo>
                  <a:cubicBezTo>
                    <a:pt x="374" y="168"/>
                    <a:pt x="377" y="158"/>
                    <a:pt x="382" y="148"/>
                  </a:cubicBezTo>
                  <a:cubicBezTo>
                    <a:pt x="388" y="136"/>
                    <a:pt x="396" y="127"/>
                    <a:pt x="409" y="122"/>
                  </a:cubicBezTo>
                  <a:cubicBezTo>
                    <a:pt x="429" y="114"/>
                    <a:pt x="448" y="116"/>
                    <a:pt x="467" y="127"/>
                  </a:cubicBezTo>
                  <a:cubicBezTo>
                    <a:pt x="482" y="136"/>
                    <a:pt x="495" y="149"/>
                    <a:pt x="505" y="163"/>
                  </a:cubicBezTo>
                  <a:cubicBezTo>
                    <a:pt x="523" y="184"/>
                    <a:pt x="536" y="208"/>
                    <a:pt x="548" y="232"/>
                  </a:cubicBezTo>
                  <a:cubicBezTo>
                    <a:pt x="549" y="234"/>
                    <a:pt x="551" y="235"/>
                    <a:pt x="551" y="236"/>
                  </a:cubicBezTo>
                  <a:cubicBezTo>
                    <a:pt x="552" y="241"/>
                    <a:pt x="553" y="242"/>
                    <a:pt x="557" y="241"/>
                  </a:cubicBezTo>
                  <a:cubicBezTo>
                    <a:pt x="556" y="242"/>
                    <a:pt x="555" y="242"/>
                    <a:pt x="553" y="243"/>
                  </a:cubicBezTo>
                  <a:cubicBezTo>
                    <a:pt x="558" y="255"/>
                    <a:pt x="564" y="266"/>
                    <a:pt x="568" y="278"/>
                  </a:cubicBezTo>
                  <a:cubicBezTo>
                    <a:pt x="575" y="297"/>
                    <a:pt x="581" y="316"/>
                    <a:pt x="587" y="335"/>
                  </a:cubicBezTo>
                  <a:cubicBezTo>
                    <a:pt x="591" y="347"/>
                    <a:pt x="594" y="359"/>
                    <a:pt x="597" y="371"/>
                  </a:cubicBezTo>
                  <a:cubicBezTo>
                    <a:pt x="597" y="371"/>
                    <a:pt x="597" y="371"/>
                    <a:pt x="597" y="371"/>
                  </a:cubicBezTo>
                  <a:cubicBezTo>
                    <a:pt x="607" y="420"/>
                    <a:pt x="607" y="420"/>
                    <a:pt x="607" y="420"/>
                  </a:cubicBezTo>
                  <a:cubicBezTo>
                    <a:pt x="607" y="420"/>
                    <a:pt x="607" y="420"/>
                    <a:pt x="607" y="420"/>
                  </a:cubicBezTo>
                  <a:cubicBezTo>
                    <a:pt x="608" y="433"/>
                    <a:pt x="610" y="447"/>
                    <a:pt x="612" y="460"/>
                  </a:cubicBezTo>
                  <a:cubicBezTo>
                    <a:pt x="616" y="496"/>
                    <a:pt x="617" y="532"/>
                    <a:pt x="613" y="569"/>
                  </a:cubicBezTo>
                  <a:cubicBezTo>
                    <a:pt x="612" y="569"/>
                    <a:pt x="612" y="570"/>
                    <a:pt x="612" y="571"/>
                  </a:cubicBezTo>
                  <a:cubicBezTo>
                    <a:pt x="612" y="573"/>
                    <a:pt x="612" y="575"/>
                    <a:pt x="611" y="577"/>
                  </a:cubicBezTo>
                  <a:cubicBezTo>
                    <a:pt x="611" y="579"/>
                    <a:pt x="611" y="581"/>
                    <a:pt x="610" y="583"/>
                  </a:cubicBezTo>
                  <a:cubicBezTo>
                    <a:pt x="610" y="587"/>
                    <a:pt x="609" y="590"/>
                    <a:pt x="608" y="594"/>
                  </a:cubicBezTo>
                  <a:cubicBezTo>
                    <a:pt x="607" y="596"/>
                    <a:pt x="607" y="598"/>
                    <a:pt x="606" y="600"/>
                  </a:cubicBezTo>
                  <a:cubicBezTo>
                    <a:pt x="604" y="606"/>
                    <a:pt x="602" y="612"/>
                    <a:pt x="598" y="617"/>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 name="Freeform 22">
              <a:extLst>
                <a:ext uri="{FF2B5EF4-FFF2-40B4-BE49-F238E27FC236}">
                  <a16:creationId xmlns:a16="http://schemas.microsoft.com/office/drawing/2014/main" id="{3FB52730-C47D-F62D-6D9E-7BC4924B643C}"/>
                </a:ext>
              </a:extLst>
            </p:cNvPr>
            <p:cNvSpPr/>
            <p:nvPr/>
          </p:nvSpPr>
          <p:spPr bwMode="auto">
            <a:xfrm flipH="1">
              <a:off x="6583363" y="2760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 name="Freeform 23">
              <a:extLst>
                <a:ext uri="{FF2B5EF4-FFF2-40B4-BE49-F238E27FC236}">
                  <a16:creationId xmlns:a16="http://schemas.microsoft.com/office/drawing/2014/main" id="{EB9BCD2C-88D2-7607-52BB-D340D04442C0}"/>
                </a:ext>
              </a:extLst>
            </p:cNvPr>
            <p:cNvSpPr/>
            <p:nvPr/>
          </p:nvSpPr>
          <p:spPr bwMode="auto">
            <a:xfrm>
              <a:off x="6583363" y="2760663"/>
              <a:ext cx="4762" cy="3175"/>
            </a:xfrm>
            <a:custGeom>
              <a:avLst/>
              <a:gdLst>
                <a:gd name="T0" fmla="*/ 0 w 6"/>
                <a:gd name="T1" fmla="*/ 1 h 6"/>
                <a:gd name="T2" fmla="*/ 6 w 6"/>
                <a:gd name="T3" fmla="*/ 5 h 6"/>
                <a:gd name="T4" fmla="*/ 0 w 6"/>
                <a:gd name="T5" fmla="*/ 1 h 6"/>
              </a:gdLst>
              <a:ahLst/>
              <a:cxnLst>
                <a:cxn ang="0">
                  <a:pos x="T0" y="T1"/>
                </a:cxn>
                <a:cxn ang="0">
                  <a:pos x="T2" y="T3"/>
                </a:cxn>
                <a:cxn ang="0">
                  <a:pos x="T4" y="T5"/>
                </a:cxn>
              </a:cxnLst>
              <a:rect l="0" t="0" r="r" b="b"/>
              <a:pathLst>
                <a:path w="6" h="6">
                  <a:moveTo>
                    <a:pt x="0" y="1"/>
                  </a:moveTo>
                  <a:cubicBezTo>
                    <a:pt x="2" y="2"/>
                    <a:pt x="2" y="6"/>
                    <a:pt x="6" y="5"/>
                  </a:cubicBezTo>
                  <a:cubicBezTo>
                    <a:pt x="5" y="2"/>
                    <a:pt x="3" y="0"/>
                    <a:pt x="0" y="1"/>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 name="Freeform 24">
              <a:extLst>
                <a:ext uri="{FF2B5EF4-FFF2-40B4-BE49-F238E27FC236}">
                  <a16:creationId xmlns:a16="http://schemas.microsoft.com/office/drawing/2014/main" id="{B54C0F36-50C1-CD0A-D331-2D896A6D5F6E}"/>
                </a:ext>
              </a:extLst>
            </p:cNvPr>
            <p:cNvSpPr/>
            <p:nvPr/>
          </p:nvSpPr>
          <p:spPr bwMode="auto">
            <a:xfrm flipH="1">
              <a:off x="6588125" y="2763838"/>
              <a:ext cx="0" cy="0"/>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 name="Freeform 25">
              <a:extLst>
                <a:ext uri="{FF2B5EF4-FFF2-40B4-BE49-F238E27FC236}">
                  <a16:creationId xmlns:a16="http://schemas.microsoft.com/office/drawing/2014/main" id="{7F19F17A-ED18-BBF8-F351-4E8EDDAA5C2B}"/>
                </a:ext>
              </a:extLst>
            </p:cNvPr>
            <p:cNvSpPr/>
            <p:nvPr/>
          </p:nvSpPr>
          <p:spPr bwMode="auto">
            <a:xfrm>
              <a:off x="6619875" y="2865438"/>
              <a:ext cx="4762" cy="9525"/>
            </a:xfrm>
            <a:custGeom>
              <a:avLst/>
              <a:gdLst>
                <a:gd name="T0" fmla="*/ 5 w 7"/>
                <a:gd name="T1" fmla="*/ 0 h 13"/>
                <a:gd name="T2" fmla="*/ 1 w 7"/>
                <a:gd name="T3" fmla="*/ 11 h 13"/>
                <a:gd name="T4" fmla="*/ 0 w 7"/>
                <a:gd name="T5" fmla="*/ 13 h 13"/>
                <a:gd name="T6" fmla="*/ 5 w 7"/>
                <a:gd name="T7" fmla="*/ 0 h 13"/>
              </a:gdLst>
              <a:ahLst/>
              <a:cxnLst>
                <a:cxn ang="0">
                  <a:pos x="T0" y="T1"/>
                </a:cxn>
                <a:cxn ang="0">
                  <a:pos x="T2" y="T3"/>
                </a:cxn>
                <a:cxn ang="0">
                  <a:pos x="T4" y="T5"/>
                </a:cxn>
                <a:cxn ang="0">
                  <a:pos x="T6" y="T7"/>
                </a:cxn>
              </a:cxnLst>
              <a:rect l="0" t="0" r="r" b="b"/>
              <a:pathLst>
                <a:path w="7" h="13">
                  <a:moveTo>
                    <a:pt x="5" y="0"/>
                  </a:moveTo>
                  <a:cubicBezTo>
                    <a:pt x="6" y="4"/>
                    <a:pt x="4" y="8"/>
                    <a:pt x="1" y="11"/>
                  </a:cubicBezTo>
                  <a:cubicBezTo>
                    <a:pt x="1" y="12"/>
                    <a:pt x="1" y="13"/>
                    <a:pt x="0" y="13"/>
                  </a:cubicBezTo>
                  <a:cubicBezTo>
                    <a:pt x="5" y="10"/>
                    <a:pt x="7" y="5"/>
                    <a:pt x="5"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 name="Freeform 26">
              <a:extLst>
                <a:ext uri="{FF2B5EF4-FFF2-40B4-BE49-F238E27FC236}">
                  <a16:creationId xmlns:a16="http://schemas.microsoft.com/office/drawing/2014/main" id="{C61F9C0D-C5DD-A5FC-1C3D-04233D86A397}"/>
                </a:ext>
              </a:extLst>
            </p:cNvPr>
            <p:cNvSpPr/>
            <p:nvPr/>
          </p:nvSpPr>
          <p:spPr bwMode="auto">
            <a:xfrm flipH="1">
              <a:off x="6619875" y="2874963"/>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 name="Freeform 27">
              <a:extLst>
                <a:ext uri="{FF2B5EF4-FFF2-40B4-BE49-F238E27FC236}">
                  <a16:creationId xmlns:a16="http://schemas.microsoft.com/office/drawing/2014/main" id="{1F26A134-7828-F9FD-9E8E-4E7086B04A54}"/>
                </a:ext>
              </a:extLst>
            </p:cNvPr>
            <p:cNvSpPr/>
            <p:nvPr/>
          </p:nvSpPr>
          <p:spPr bwMode="auto">
            <a:xfrm>
              <a:off x="6604000" y="2725738"/>
              <a:ext cx="1587" cy="7938"/>
            </a:xfrm>
            <a:custGeom>
              <a:avLst/>
              <a:gdLst>
                <a:gd name="T0" fmla="*/ 0 w 1"/>
                <a:gd name="T1" fmla="*/ 0 h 10"/>
                <a:gd name="T2" fmla="*/ 0 w 1"/>
                <a:gd name="T3" fmla="*/ 10 h 10"/>
                <a:gd name="T4" fmla="*/ 1 w 1"/>
                <a:gd name="T5" fmla="*/ 10 h 10"/>
                <a:gd name="T6" fmla="*/ 1 w 1"/>
                <a:gd name="T7" fmla="*/ 0 h 10"/>
                <a:gd name="T8" fmla="*/ 0 w 1"/>
                <a:gd name="T9" fmla="*/ 0 h 10"/>
              </a:gdLst>
              <a:ahLst/>
              <a:cxnLst>
                <a:cxn ang="0">
                  <a:pos x="T0" y="T1"/>
                </a:cxn>
                <a:cxn ang="0">
                  <a:pos x="T2" y="T3"/>
                </a:cxn>
                <a:cxn ang="0">
                  <a:pos x="T4" y="T5"/>
                </a:cxn>
                <a:cxn ang="0">
                  <a:pos x="T6" y="T7"/>
                </a:cxn>
                <a:cxn ang="0">
                  <a:pos x="T8" y="T9"/>
                </a:cxn>
              </a:cxnLst>
              <a:rect l="0" t="0" r="r" b="b"/>
              <a:pathLst>
                <a:path w="1" h="10">
                  <a:moveTo>
                    <a:pt x="0" y="0"/>
                  </a:moveTo>
                  <a:cubicBezTo>
                    <a:pt x="0" y="3"/>
                    <a:pt x="0" y="6"/>
                    <a:pt x="0" y="10"/>
                  </a:cubicBezTo>
                  <a:cubicBezTo>
                    <a:pt x="1" y="10"/>
                    <a:pt x="1" y="10"/>
                    <a:pt x="1" y="10"/>
                  </a:cubicBezTo>
                  <a:cubicBezTo>
                    <a:pt x="1" y="6"/>
                    <a:pt x="1" y="3"/>
                    <a:pt x="1" y="0"/>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 name="Freeform 28">
              <a:extLst>
                <a:ext uri="{FF2B5EF4-FFF2-40B4-BE49-F238E27FC236}">
                  <a16:creationId xmlns:a16="http://schemas.microsoft.com/office/drawing/2014/main" id="{C292DB7A-720E-8D4B-7013-4E08CFB0BC33}"/>
                </a:ext>
              </a:extLst>
            </p:cNvPr>
            <p:cNvSpPr/>
            <p:nvPr/>
          </p:nvSpPr>
          <p:spPr bwMode="auto">
            <a:xfrm>
              <a:off x="6588125" y="2836863"/>
              <a:ext cx="6350" cy="1588"/>
            </a:xfrm>
            <a:custGeom>
              <a:avLst/>
              <a:gdLst>
                <a:gd name="T0" fmla="*/ 0 w 11"/>
                <a:gd name="T1" fmla="*/ 3 h 3"/>
                <a:gd name="T2" fmla="*/ 11 w 11"/>
                <a:gd name="T3" fmla="*/ 0 h 3"/>
                <a:gd name="T4" fmla="*/ 0 w 11"/>
                <a:gd name="T5" fmla="*/ 3 h 3"/>
              </a:gdLst>
              <a:ahLst/>
              <a:cxnLst>
                <a:cxn ang="0">
                  <a:pos x="T0" y="T1"/>
                </a:cxn>
                <a:cxn ang="0">
                  <a:pos x="T2" y="T3"/>
                </a:cxn>
                <a:cxn ang="0">
                  <a:pos x="T4" y="T5"/>
                </a:cxn>
              </a:cxnLst>
              <a:rect l="0" t="0" r="r" b="b"/>
              <a:pathLst>
                <a:path w="11" h="3">
                  <a:moveTo>
                    <a:pt x="0" y="3"/>
                  </a:moveTo>
                  <a:cubicBezTo>
                    <a:pt x="5" y="2"/>
                    <a:pt x="9" y="1"/>
                    <a:pt x="11" y="0"/>
                  </a:cubicBezTo>
                  <a:cubicBezTo>
                    <a:pt x="8" y="0"/>
                    <a:pt x="4" y="0"/>
                    <a:pt x="0" y="3"/>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 name="Freeform 29">
              <a:extLst>
                <a:ext uri="{FF2B5EF4-FFF2-40B4-BE49-F238E27FC236}">
                  <a16:creationId xmlns:a16="http://schemas.microsoft.com/office/drawing/2014/main" id="{81692475-B1D6-C1D7-6B9B-80A3E8B154FC}"/>
                </a:ext>
              </a:extLst>
            </p:cNvPr>
            <p:cNvSpPr/>
            <p:nvPr/>
          </p:nvSpPr>
          <p:spPr bwMode="auto">
            <a:xfrm flipH="1">
              <a:off x="6588125" y="2838451"/>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A5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grpSp>
        <p:nvGrpSpPr>
          <p:cNvPr id="127" name="Grupo 126">
            <a:extLst>
              <a:ext uri="{FF2B5EF4-FFF2-40B4-BE49-F238E27FC236}">
                <a16:creationId xmlns:a16="http://schemas.microsoft.com/office/drawing/2014/main" id="{BB0359B0-4811-1ED8-40FD-E4365CE1BE57}"/>
              </a:ext>
            </a:extLst>
          </p:cNvPr>
          <p:cNvGrpSpPr/>
          <p:nvPr/>
        </p:nvGrpSpPr>
        <p:grpSpPr>
          <a:xfrm>
            <a:off x="4814888" y="2330451"/>
            <a:ext cx="563563" cy="581025"/>
            <a:chOff x="4814888" y="2330451"/>
            <a:chExt cx="563563" cy="581025"/>
          </a:xfrm>
        </p:grpSpPr>
        <p:sp>
          <p:nvSpPr>
            <p:cNvPr id="102" name="Freeform 33">
              <a:extLst>
                <a:ext uri="{FF2B5EF4-FFF2-40B4-BE49-F238E27FC236}">
                  <a16:creationId xmlns:a16="http://schemas.microsoft.com/office/drawing/2014/main" id="{4FDF16FD-0016-FCD2-4C7B-B7D0820B6C07}"/>
                </a:ext>
              </a:extLst>
            </p:cNvPr>
            <p:cNvSpPr/>
            <p:nvPr/>
          </p:nvSpPr>
          <p:spPr bwMode="auto">
            <a:xfrm flipH="1">
              <a:off x="4957763" y="2630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 name="Freeform 34">
              <a:extLst>
                <a:ext uri="{FF2B5EF4-FFF2-40B4-BE49-F238E27FC236}">
                  <a16:creationId xmlns:a16="http://schemas.microsoft.com/office/drawing/2014/main" id="{A8AC4530-4531-FFC8-1770-E85B77268A3A}"/>
                </a:ext>
              </a:extLst>
            </p:cNvPr>
            <p:cNvSpPr/>
            <p:nvPr/>
          </p:nvSpPr>
          <p:spPr bwMode="auto">
            <a:xfrm flipH="1">
              <a:off x="5260976" y="2559051"/>
              <a:ext cx="0" cy="1588"/>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 name="Rectangle 35">
              <a:extLst>
                <a:ext uri="{FF2B5EF4-FFF2-40B4-BE49-F238E27FC236}">
                  <a16:creationId xmlns:a16="http://schemas.microsoft.com/office/drawing/2014/main" id="{8CD6283E-A466-2A05-9C01-E22ACA72B481}"/>
                </a:ext>
              </a:extLst>
            </p:cNvPr>
            <p:cNvSpPr>
              <a:spLocks noChangeArrowheads="1"/>
            </p:cNvSpPr>
            <p:nvPr/>
          </p:nvSpPr>
          <p:spPr bwMode="auto">
            <a:xfrm>
              <a:off x="5260976" y="2559051"/>
              <a:ext cx="1588"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 name="Freeform 36">
              <a:extLst>
                <a:ext uri="{FF2B5EF4-FFF2-40B4-BE49-F238E27FC236}">
                  <a16:creationId xmlns:a16="http://schemas.microsoft.com/office/drawing/2014/main" id="{CE5D549D-B047-3C5C-67ED-984C31F4D59E}"/>
                </a:ext>
              </a:extLst>
            </p:cNvPr>
            <p:cNvSpPr/>
            <p:nvPr/>
          </p:nvSpPr>
          <p:spPr bwMode="auto">
            <a:xfrm flipH="1">
              <a:off x="5246688" y="2544763"/>
              <a:ext cx="0" cy="7938"/>
            </a:xfrm>
            <a:custGeom>
              <a:avLst/>
              <a:gdLst>
                <a:gd name="T0" fmla="*/ 0 w 1"/>
                <a:gd name="T1" fmla="*/ 0 h 8"/>
                <a:gd name="T2" fmla="*/ 0 w 1"/>
                <a:gd name="T3" fmla="*/ 8 h 8"/>
                <a:gd name="T4" fmla="*/ 0 w 1"/>
                <a:gd name="T5" fmla="*/ 0 h 8"/>
              </a:gdLst>
              <a:ahLst/>
              <a:cxnLst>
                <a:cxn ang="0">
                  <a:pos x="T0" y="T1"/>
                </a:cxn>
                <a:cxn ang="0">
                  <a:pos x="T2" y="T3"/>
                </a:cxn>
                <a:cxn ang="0">
                  <a:pos x="T4" y="T5"/>
                </a:cxn>
              </a:cxnLst>
              <a:rect l="0" t="0" r="r" b="b"/>
              <a:pathLst>
                <a:path w="1" h="8">
                  <a:moveTo>
                    <a:pt x="0" y="0"/>
                  </a:moveTo>
                  <a:cubicBezTo>
                    <a:pt x="0" y="3"/>
                    <a:pt x="0" y="6"/>
                    <a:pt x="0" y="8"/>
                  </a:cubicBezTo>
                  <a:cubicBezTo>
                    <a:pt x="1" y="6"/>
                    <a:pt x="1" y="3"/>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 name="Freeform 37">
              <a:extLst>
                <a:ext uri="{FF2B5EF4-FFF2-40B4-BE49-F238E27FC236}">
                  <a16:creationId xmlns:a16="http://schemas.microsoft.com/office/drawing/2014/main" id="{D1751626-39BC-B077-C61C-052388E6BC69}"/>
                </a:ext>
              </a:extLst>
            </p:cNvPr>
            <p:cNvSpPr/>
            <p:nvPr/>
          </p:nvSpPr>
          <p:spPr bwMode="auto">
            <a:xfrm>
              <a:off x="4840288" y="2827338"/>
              <a:ext cx="158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 name="Freeform 38">
              <a:extLst>
                <a:ext uri="{FF2B5EF4-FFF2-40B4-BE49-F238E27FC236}">
                  <a16:creationId xmlns:a16="http://schemas.microsoft.com/office/drawing/2014/main" id="{BD7EA136-187D-2D42-6C3E-2E2A492C6C3F}"/>
                </a:ext>
              </a:extLst>
            </p:cNvPr>
            <p:cNvSpPr/>
            <p:nvPr/>
          </p:nvSpPr>
          <p:spPr bwMode="auto">
            <a:xfrm>
              <a:off x="4943476" y="2840038"/>
              <a:ext cx="3175" cy="1588"/>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0"/>
                    <a:pt x="3" y="1"/>
                    <a:pt x="4" y="2"/>
                  </a:cubicBezTo>
                  <a:cubicBezTo>
                    <a:pt x="3" y="1"/>
                    <a:pt x="2"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 name="Freeform 39">
              <a:extLst>
                <a:ext uri="{FF2B5EF4-FFF2-40B4-BE49-F238E27FC236}">
                  <a16:creationId xmlns:a16="http://schemas.microsoft.com/office/drawing/2014/main" id="{D753F0EA-7B20-100D-1C0E-01F913DA8730}"/>
                </a:ext>
              </a:extLst>
            </p:cNvPr>
            <p:cNvSpPr/>
            <p:nvPr/>
          </p:nvSpPr>
          <p:spPr bwMode="auto">
            <a:xfrm>
              <a:off x="5027613" y="2697163"/>
              <a:ext cx="3175" cy="0"/>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1" y="1"/>
                    <a:pt x="2" y="1"/>
                    <a:pt x="4" y="1"/>
                  </a:cubicBezTo>
                  <a:cubicBezTo>
                    <a:pt x="2" y="0"/>
                    <a:pt x="1"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 name="Freeform 40">
              <a:extLst>
                <a:ext uri="{FF2B5EF4-FFF2-40B4-BE49-F238E27FC236}">
                  <a16:creationId xmlns:a16="http://schemas.microsoft.com/office/drawing/2014/main" id="{EC58A5F4-1468-2036-2E39-0E58D883737A}"/>
                </a:ext>
              </a:extLst>
            </p:cNvPr>
            <p:cNvSpPr/>
            <p:nvPr/>
          </p:nvSpPr>
          <p:spPr bwMode="auto">
            <a:xfrm flipH="1">
              <a:off x="4953001" y="2522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 name="Freeform 41">
              <a:extLst>
                <a:ext uri="{FF2B5EF4-FFF2-40B4-BE49-F238E27FC236}">
                  <a16:creationId xmlns:a16="http://schemas.microsoft.com/office/drawing/2014/main" id="{1BA13483-14A9-C6CE-8506-F935A550BBB1}"/>
                </a:ext>
              </a:extLst>
            </p:cNvPr>
            <p:cNvSpPr/>
            <p:nvPr/>
          </p:nvSpPr>
          <p:spPr bwMode="auto">
            <a:xfrm>
              <a:off x="4932363" y="2501901"/>
              <a:ext cx="20638" cy="20638"/>
            </a:xfrm>
            <a:custGeom>
              <a:avLst/>
              <a:gdLst>
                <a:gd name="T0" fmla="*/ 22 w 22"/>
                <a:gd name="T1" fmla="*/ 21 h 24"/>
                <a:gd name="T2" fmla="*/ 14 w 22"/>
                <a:gd name="T3" fmla="*/ 7 h 24"/>
                <a:gd name="T4" fmla="*/ 10 w 22"/>
                <a:gd name="T5" fmla="*/ 0 h 24"/>
                <a:gd name="T6" fmla="*/ 9 w 22"/>
                <a:gd name="T7" fmla="*/ 1 h 24"/>
                <a:gd name="T8" fmla="*/ 19 w 22"/>
                <a:gd name="T9" fmla="*/ 22 h 24"/>
                <a:gd name="T10" fmla="*/ 0 w 22"/>
                <a:gd name="T11" fmla="*/ 20 h 24"/>
                <a:gd name="T12" fmla="*/ 3 w 22"/>
                <a:gd name="T13" fmla="*/ 22 h 24"/>
                <a:gd name="T14" fmla="*/ 16 w 22"/>
                <a:gd name="T15" fmla="*/ 23 h 24"/>
                <a:gd name="T16" fmla="*/ 22 w 22"/>
                <a:gd name="T17" fmla="*/ 24 h 24"/>
                <a:gd name="T18" fmla="*/ 22 w 22"/>
                <a:gd name="T1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4">
                  <a:moveTo>
                    <a:pt x="22" y="21"/>
                  </a:moveTo>
                  <a:cubicBezTo>
                    <a:pt x="19" y="16"/>
                    <a:pt x="17" y="12"/>
                    <a:pt x="14" y="7"/>
                  </a:cubicBezTo>
                  <a:cubicBezTo>
                    <a:pt x="13" y="5"/>
                    <a:pt x="11" y="3"/>
                    <a:pt x="10" y="0"/>
                  </a:cubicBezTo>
                  <a:cubicBezTo>
                    <a:pt x="10" y="0"/>
                    <a:pt x="10" y="1"/>
                    <a:pt x="9" y="1"/>
                  </a:cubicBezTo>
                  <a:cubicBezTo>
                    <a:pt x="13" y="8"/>
                    <a:pt x="16" y="15"/>
                    <a:pt x="19" y="22"/>
                  </a:cubicBezTo>
                  <a:cubicBezTo>
                    <a:pt x="13" y="22"/>
                    <a:pt x="6" y="21"/>
                    <a:pt x="0" y="20"/>
                  </a:cubicBezTo>
                  <a:cubicBezTo>
                    <a:pt x="1" y="21"/>
                    <a:pt x="2" y="21"/>
                    <a:pt x="3" y="22"/>
                  </a:cubicBezTo>
                  <a:cubicBezTo>
                    <a:pt x="8" y="22"/>
                    <a:pt x="12" y="22"/>
                    <a:pt x="16" y="23"/>
                  </a:cubicBezTo>
                  <a:cubicBezTo>
                    <a:pt x="18" y="23"/>
                    <a:pt x="20" y="24"/>
                    <a:pt x="22" y="24"/>
                  </a:cubicBezTo>
                  <a:cubicBezTo>
                    <a:pt x="22" y="23"/>
                    <a:pt x="22" y="22"/>
                    <a:pt x="22"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 name="Freeform 42">
              <a:extLst>
                <a:ext uri="{FF2B5EF4-FFF2-40B4-BE49-F238E27FC236}">
                  <a16:creationId xmlns:a16="http://schemas.microsoft.com/office/drawing/2014/main" id="{BC85996E-2BC9-3674-F9A4-46048DB7D603}"/>
                </a:ext>
              </a:extLst>
            </p:cNvPr>
            <p:cNvSpPr/>
            <p:nvPr/>
          </p:nvSpPr>
          <p:spPr bwMode="auto">
            <a:xfrm>
              <a:off x="4984751" y="2473326"/>
              <a:ext cx="11113" cy="22225"/>
            </a:xfrm>
            <a:custGeom>
              <a:avLst/>
              <a:gdLst>
                <a:gd name="T0" fmla="*/ 5 w 13"/>
                <a:gd name="T1" fmla="*/ 23 h 25"/>
                <a:gd name="T2" fmla="*/ 8 w 13"/>
                <a:gd name="T3" fmla="*/ 15 h 25"/>
                <a:gd name="T4" fmla="*/ 13 w 13"/>
                <a:gd name="T5" fmla="*/ 0 h 25"/>
                <a:gd name="T6" fmla="*/ 4 w 13"/>
                <a:gd name="T7" fmla="*/ 20 h 25"/>
                <a:gd name="T8" fmla="*/ 0 w 13"/>
                <a:gd name="T9" fmla="*/ 17 h 25"/>
                <a:gd name="T10" fmla="*/ 3 w 13"/>
                <a:gd name="T11" fmla="*/ 25 h 25"/>
                <a:gd name="T12" fmla="*/ 5 w 13"/>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13" h="25">
                  <a:moveTo>
                    <a:pt x="5" y="23"/>
                  </a:moveTo>
                  <a:cubicBezTo>
                    <a:pt x="5" y="20"/>
                    <a:pt x="6" y="18"/>
                    <a:pt x="8" y="15"/>
                  </a:cubicBezTo>
                  <a:cubicBezTo>
                    <a:pt x="10" y="10"/>
                    <a:pt x="12" y="5"/>
                    <a:pt x="13" y="0"/>
                  </a:cubicBezTo>
                  <a:cubicBezTo>
                    <a:pt x="8" y="6"/>
                    <a:pt x="7" y="13"/>
                    <a:pt x="4" y="20"/>
                  </a:cubicBezTo>
                  <a:cubicBezTo>
                    <a:pt x="2" y="19"/>
                    <a:pt x="1" y="18"/>
                    <a:pt x="0" y="17"/>
                  </a:cubicBezTo>
                  <a:cubicBezTo>
                    <a:pt x="3" y="19"/>
                    <a:pt x="3" y="22"/>
                    <a:pt x="3" y="25"/>
                  </a:cubicBezTo>
                  <a:cubicBezTo>
                    <a:pt x="4" y="24"/>
                    <a:pt x="5" y="24"/>
                    <a:pt x="5"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 name="Freeform 43">
              <a:extLst>
                <a:ext uri="{FF2B5EF4-FFF2-40B4-BE49-F238E27FC236}">
                  <a16:creationId xmlns:a16="http://schemas.microsoft.com/office/drawing/2014/main" id="{A4406CE9-717A-E75D-805C-1DD8FF53B8E8}"/>
                </a:ext>
              </a:extLst>
            </p:cNvPr>
            <p:cNvSpPr/>
            <p:nvPr/>
          </p:nvSpPr>
          <p:spPr bwMode="auto">
            <a:xfrm flipH="1">
              <a:off x="4986338" y="2495551"/>
              <a:ext cx="0" cy="0"/>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 name="Freeform 44">
              <a:extLst>
                <a:ext uri="{FF2B5EF4-FFF2-40B4-BE49-F238E27FC236}">
                  <a16:creationId xmlns:a16="http://schemas.microsoft.com/office/drawing/2014/main" id="{303289D9-4170-C25B-BCC5-94A636F29576}"/>
                </a:ext>
              </a:extLst>
            </p:cNvPr>
            <p:cNvSpPr/>
            <p:nvPr/>
          </p:nvSpPr>
          <p:spPr bwMode="auto">
            <a:xfrm>
              <a:off x="4979988" y="2495551"/>
              <a:ext cx="22225" cy="6350"/>
            </a:xfrm>
            <a:custGeom>
              <a:avLst/>
              <a:gdLst>
                <a:gd name="T0" fmla="*/ 8 w 24"/>
                <a:gd name="T1" fmla="*/ 6 h 8"/>
                <a:gd name="T2" fmla="*/ 24 w 24"/>
                <a:gd name="T3" fmla="*/ 4 h 8"/>
                <a:gd name="T4" fmla="*/ 7 w 24"/>
                <a:gd name="T5" fmla="*/ 5 h 8"/>
                <a:gd name="T6" fmla="*/ 7 w 24"/>
                <a:gd name="T7" fmla="*/ 1 h 8"/>
                <a:gd name="T8" fmla="*/ 6 w 24"/>
                <a:gd name="T9" fmla="*/ 1 h 8"/>
                <a:gd name="T10" fmla="*/ 0 w 24"/>
                <a:gd name="T11" fmla="*/ 6 h 8"/>
                <a:gd name="T12" fmla="*/ 0 w 24"/>
                <a:gd name="T13" fmla="*/ 8 h 8"/>
                <a:gd name="T14" fmla="*/ 3 w 24"/>
                <a:gd name="T15" fmla="*/ 7 h 8"/>
                <a:gd name="T16" fmla="*/ 8 w 24"/>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
                  <a:moveTo>
                    <a:pt x="8" y="6"/>
                  </a:moveTo>
                  <a:cubicBezTo>
                    <a:pt x="14" y="6"/>
                    <a:pt x="19" y="6"/>
                    <a:pt x="24" y="4"/>
                  </a:cubicBezTo>
                  <a:cubicBezTo>
                    <a:pt x="18" y="4"/>
                    <a:pt x="13" y="5"/>
                    <a:pt x="7" y="5"/>
                  </a:cubicBezTo>
                  <a:cubicBezTo>
                    <a:pt x="7" y="3"/>
                    <a:pt x="7" y="2"/>
                    <a:pt x="7" y="1"/>
                  </a:cubicBezTo>
                  <a:cubicBezTo>
                    <a:pt x="7" y="1"/>
                    <a:pt x="6" y="0"/>
                    <a:pt x="6" y="1"/>
                  </a:cubicBezTo>
                  <a:cubicBezTo>
                    <a:pt x="4" y="3"/>
                    <a:pt x="2" y="4"/>
                    <a:pt x="0" y="6"/>
                  </a:cubicBezTo>
                  <a:cubicBezTo>
                    <a:pt x="0" y="7"/>
                    <a:pt x="0" y="7"/>
                    <a:pt x="0" y="8"/>
                  </a:cubicBezTo>
                  <a:cubicBezTo>
                    <a:pt x="1" y="8"/>
                    <a:pt x="3" y="8"/>
                    <a:pt x="3" y="7"/>
                  </a:cubicBezTo>
                  <a:cubicBezTo>
                    <a:pt x="5" y="6"/>
                    <a:pt x="6" y="6"/>
                    <a:pt x="8"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 name="Freeform 45">
              <a:extLst>
                <a:ext uri="{FF2B5EF4-FFF2-40B4-BE49-F238E27FC236}">
                  <a16:creationId xmlns:a16="http://schemas.microsoft.com/office/drawing/2014/main" id="{165C7C15-103C-A61C-5154-B34120E4AC2B}"/>
                </a:ext>
              </a:extLst>
            </p:cNvPr>
            <p:cNvSpPr/>
            <p:nvPr/>
          </p:nvSpPr>
          <p:spPr bwMode="auto">
            <a:xfrm flipH="1">
              <a:off x="4986338" y="2495551"/>
              <a:ext cx="0" cy="0"/>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 name="Freeform 46">
              <a:extLst>
                <a:ext uri="{FF2B5EF4-FFF2-40B4-BE49-F238E27FC236}">
                  <a16:creationId xmlns:a16="http://schemas.microsoft.com/office/drawing/2014/main" id="{D12B67C3-E6E0-84D6-CFF4-51ED50078FCE}"/>
                </a:ext>
              </a:extLst>
            </p:cNvPr>
            <p:cNvSpPr/>
            <p:nvPr/>
          </p:nvSpPr>
          <p:spPr bwMode="auto">
            <a:xfrm>
              <a:off x="4972051" y="2687638"/>
              <a:ext cx="6350" cy="14288"/>
            </a:xfrm>
            <a:custGeom>
              <a:avLst/>
              <a:gdLst>
                <a:gd name="T0" fmla="*/ 5 w 8"/>
                <a:gd name="T1" fmla="*/ 8 h 16"/>
                <a:gd name="T2" fmla="*/ 7 w 8"/>
                <a:gd name="T3" fmla="*/ 11 h 16"/>
                <a:gd name="T4" fmla="*/ 8 w 8"/>
                <a:gd name="T5" fmla="*/ 0 h 16"/>
                <a:gd name="T6" fmla="*/ 0 w 8"/>
                <a:gd name="T7" fmla="*/ 16 h 16"/>
                <a:gd name="T8" fmla="*/ 5 w 8"/>
                <a:gd name="T9" fmla="*/ 8 h 16"/>
              </a:gdLst>
              <a:ahLst/>
              <a:cxnLst>
                <a:cxn ang="0">
                  <a:pos x="T0" y="T1"/>
                </a:cxn>
                <a:cxn ang="0">
                  <a:pos x="T2" y="T3"/>
                </a:cxn>
                <a:cxn ang="0">
                  <a:pos x="T4" y="T5"/>
                </a:cxn>
                <a:cxn ang="0">
                  <a:pos x="T6" y="T7"/>
                </a:cxn>
                <a:cxn ang="0">
                  <a:pos x="T8" y="T9"/>
                </a:cxn>
              </a:cxnLst>
              <a:rect l="0" t="0" r="r" b="b"/>
              <a:pathLst>
                <a:path w="8" h="16">
                  <a:moveTo>
                    <a:pt x="5" y="8"/>
                  </a:moveTo>
                  <a:cubicBezTo>
                    <a:pt x="6" y="9"/>
                    <a:pt x="6" y="10"/>
                    <a:pt x="7" y="11"/>
                  </a:cubicBezTo>
                  <a:cubicBezTo>
                    <a:pt x="7" y="7"/>
                    <a:pt x="7" y="4"/>
                    <a:pt x="8" y="0"/>
                  </a:cubicBezTo>
                  <a:cubicBezTo>
                    <a:pt x="2" y="5"/>
                    <a:pt x="3" y="11"/>
                    <a:pt x="0" y="16"/>
                  </a:cubicBezTo>
                  <a:cubicBezTo>
                    <a:pt x="5" y="16"/>
                    <a:pt x="3" y="11"/>
                    <a:pt x="5"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 name="Freeform 47">
              <a:extLst>
                <a:ext uri="{FF2B5EF4-FFF2-40B4-BE49-F238E27FC236}">
                  <a16:creationId xmlns:a16="http://schemas.microsoft.com/office/drawing/2014/main" id="{22DF4BC9-CCE5-593A-1060-41EFDAEF7576}"/>
                </a:ext>
              </a:extLst>
            </p:cNvPr>
            <p:cNvSpPr/>
            <p:nvPr/>
          </p:nvSpPr>
          <p:spPr bwMode="auto">
            <a:xfrm>
              <a:off x="5300663" y="2625726"/>
              <a:ext cx="12700" cy="17463"/>
            </a:xfrm>
            <a:custGeom>
              <a:avLst/>
              <a:gdLst>
                <a:gd name="T0" fmla="*/ 13 w 13"/>
                <a:gd name="T1" fmla="*/ 0 h 20"/>
                <a:gd name="T2" fmla="*/ 3 w 13"/>
                <a:gd name="T3" fmla="*/ 13 h 20"/>
                <a:gd name="T4" fmla="*/ 0 w 13"/>
                <a:gd name="T5" fmla="*/ 20 h 20"/>
                <a:gd name="T6" fmla="*/ 7 w 13"/>
                <a:gd name="T7" fmla="*/ 9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9" y="5"/>
                    <a:pt x="6" y="9"/>
                    <a:pt x="3" y="13"/>
                  </a:cubicBezTo>
                  <a:cubicBezTo>
                    <a:pt x="1" y="15"/>
                    <a:pt x="1" y="18"/>
                    <a:pt x="0" y="20"/>
                  </a:cubicBezTo>
                  <a:cubicBezTo>
                    <a:pt x="2" y="16"/>
                    <a:pt x="5" y="13"/>
                    <a:pt x="7" y="9"/>
                  </a:cubicBezTo>
                  <a:cubicBezTo>
                    <a:pt x="9" y="6"/>
                    <a:pt x="11" y="3"/>
                    <a:pt x="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 name="Freeform 48">
              <a:extLst>
                <a:ext uri="{FF2B5EF4-FFF2-40B4-BE49-F238E27FC236}">
                  <a16:creationId xmlns:a16="http://schemas.microsoft.com/office/drawing/2014/main" id="{DD5ECC7C-FA09-707B-14A4-F50E28A1E489}"/>
                </a:ext>
              </a:extLst>
            </p:cNvPr>
            <p:cNvSpPr/>
            <p:nvPr/>
          </p:nvSpPr>
          <p:spPr bwMode="auto">
            <a:xfrm>
              <a:off x="4973638" y="2501901"/>
              <a:ext cx="6350" cy="6350"/>
            </a:xfrm>
            <a:custGeom>
              <a:avLst/>
              <a:gdLst>
                <a:gd name="T0" fmla="*/ 7 w 7"/>
                <a:gd name="T1" fmla="*/ 0 h 6"/>
                <a:gd name="T2" fmla="*/ 7 w 7"/>
                <a:gd name="T3" fmla="*/ 0 h 6"/>
                <a:gd name="T4" fmla="*/ 7 w 7"/>
                <a:gd name="T5" fmla="*/ 0 h 6"/>
                <a:gd name="T6" fmla="*/ 1 w 7"/>
                <a:gd name="T7" fmla="*/ 6 h 6"/>
                <a:gd name="T8" fmla="*/ 7 w 7"/>
                <a:gd name="T9" fmla="*/ 0 h 6"/>
                <a:gd name="T10" fmla="*/ 7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7" y="0"/>
                  </a:moveTo>
                  <a:cubicBezTo>
                    <a:pt x="7" y="0"/>
                    <a:pt x="7" y="0"/>
                    <a:pt x="7" y="0"/>
                  </a:cubicBezTo>
                  <a:cubicBezTo>
                    <a:pt x="7" y="0"/>
                    <a:pt x="7" y="0"/>
                    <a:pt x="7" y="0"/>
                  </a:cubicBezTo>
                  <a:cubicBezTo>
                    <a:pt x="2" y="0"/>
                    <a:pt x="0" y="2"/>
                    <a:pt x="1" y="6"/>
                  </a:cubicBezTo>
                  <a:cubicBezTo>
                    <a:pt x="3" y="4"/>
                    <a:pt x="5" y="2"/>
                    <a:pt x="7" y="0"/>
                  </a:cubicBezTo>
                  <a:cubicBezTo>
                    <a:pt x="7" y="0"/>
                    <a:pt x="7"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 name="Freeform 49">
              <a:extLst>
                <a:ext uri="{FF2B5EF4-FFF2-40B4-BE49-F238E27FC236}">
                  <a16:creationId xmlns:a16="http://schemas.microsoft.com/office/drawing/2014/main" id="{AF6370F7-3787-2382-847B-534419CFCACD}"/>
                </a:ext>
              </a:extLst>
            </p:cNvPr>
            <p:cNvSpPr>
              <a:spLocks noEditPoints="1"/>
            </p:cNvSpPr>
            <p:nvPr/>
          </p:nvSpPr>
          <p:spPr bwMode="auto">
            <a:xfrm>
              <a:off x="4814888" y="2330451"/>
              <a:ext cx="563563" cy="581025"/>
            </a:xfrm>
            <a:custGeom>
              <a:avLst/>
              <a:gdLst>
                <a:gd name="T0" fmla="*/ 359 w 627"/>
                <a:gd name="T1" fmla="*/ 33 h 646"/>
                <a:gd name="T2" fmla="*/ 171 w 627"/>
                <a:gd name="T3" fmla="*/ 585 h 646"/>
                <a:gd name="T4" fmla="*/ 366 w 627"/>
                <a:gd name="T5" fmla="*/ 418 h 646"/>
                <a:gd name="T6" fmla="*/ 555 w 627"/>
                <a:gd name="T7" fmla="*/ 624 h 646"/>
                <a:gd name="T8" fmla="*/ 315 w 627"/>
                <a:gd name="T9" fmla="*/ 270 h 646"/>
                <a:gd name="T10" fmla="*/ 21 w 627"/>
                <a:gd name="T11" fmla="*/ 411 h 646"/>
                <a:gd name="T12" fmla="*/ 207 w 627"/>
                <a:gd name="T13" fmla="*/ 319 h 646"/>
                <a:gd name="T14" fmla="*/ 227 w 627"/>
                <a:gd name="T15" fmla="*/ 222 h 646"/>
                <a:gd name="T16" fmla="*/ 181 w 627"/>
                <a:gd name="T17" fmla="*/ 166 h 646"/>
                <a:gd name="T18" fmla="*/ 169 w 627"/>
                <a:gd name="T19" fmla="*/ 203 h 646"/>
                <a:gd name="T20" fmla="*/ 165 w 627"/>
                <a:gd name="T21" fmla="*/ 237 h 646"/>
                <a:gd name="T22" fmla="*/ 168 w 627"/>
                <a:gd name="T23" fmla="*/ 279 h 646"/>
                <a:gd name="T24" fmla="*/ 129 w 627"/>
                <a:gd name="T25" fmla="*/ 298 h 646"/>
                <a:gd name="T26" fmla="*/ 151 w 627"/>
                <a:gd name="T27" fmla="*/ 317 h 646"/>
                <a:gd name="T28" fmla="*/ 98 w 627"/>
                <a:gd name="T29" fmla="*/ 306 h 646"/>
                <a:gd name="T30" fmla="*/ 114 w 627"/>
                <a:gd name="T31" fmla="*/ 350 h 646"/>
                <a:gd name="T32" fmla="*/ 86 w 627"/>
                <a:gd name="T33" fmla="*/ 348 h 646"/>
                <a:gd name="T34" fmla="*/ 56 w 627"/>
                <a:gd name="T35" fmla="*/ 365 h 646"/>
                <a:gd name="T36" fmla="*/ 45 w 627"/>
                <a:gd name="T37" fmla="*/ 449 h 646"/>
                <a:gd name="T38" fmla="*/ 142 w 627"/>
                <a:gd name="T39" fmla="*/ 406 h 646"/>
                <a:gd name="T40" fmla="*/ 50 w 627"/>
                <a:gd name="T41" fmla="*/ 493 h 646"/>
                <a:gd name="T42" fmla="*/ 71 w 627"/>
                <a:gd name="T43" fmla="*/ 492 h 646"/>
                <a:gd name="T44" fmla="*/ 96 w 627"/>
                <a:gd name="T45" fmla="*/ 512 h 646"/>
                <a:gd name="T46" fmla="*/ 73 w 627"/>
                <a:gd name="T47" fmla="*/ 553 h 646"/>
                <a:gd name="T48" fmla="*/ 123 w 627"/>
                <a:gd name="T49" fmla="*/ 558 h 646"/>
                <a:gd name="T50" fmla="*/ 125 w 627"/>
                <a:gd name="T51" fmla="*/ 498 h 646"/>
                <a:gd name="T52" fmla="*/ 160 w 627"/>
                <a:gd name="T53" fmla="*/ 519 h 646"/>
                <a:gd name="T54" fmla="*/ 174 w 627"/>
                <a:gd name="T55" fmla="*/ 480 h 646"/>
                <a:gd name="T56" fmla="*/ 162 w 627"/>
                <a:gd name="T57" fmla="*/ 394 h 646"/>
                <a:gd name="T58" fmla="*/ 200 w 627"/>
                <a:gd name="T59" fmla="*/ 466 h 646"/>
                <a:gd name="T60" fmla="*/ 235 w 627"/>
                <a:gd name="T61" fmla="*/ 462 h 646"/>
                <a:gd name="T62" fmla="*/ 233 w 627"/>
                <a:gd name="T63" fmla="*/ 382 h 646"/>
                <a:gd name="T64" fmla="*/ 417 w 627"/>
                <a:gd name="T65" fmla="*/ 390 h 646"/>
                <a:gd name="T66" fmla="*/ 394 w 627"/>
                <a:gd name="T67" fmla="*/ 436 h 646"/>
                <a:gd name="T68" fmla="*/ 415 w 627"/>
                <a:gd name="T69" fmla="*/ 505 h 646"/>
                <a:gd name="T70" fmla="*/ 431 w 627"/>
                <a:gd name="T71" fmla="*/ 401 h 646"/>
                <a:gd name="T72" fmla="*/ 477 w 627"/>
                <a:gd name="T73" fmla="*/ 442 h 646"/>
                <a:gd name="T74" fmla="*/ 472 w 627"/>
                <a:gd name="T75" fmla="*/ 473 h 646"/>
                <a:gd name="T76" fmla="*/ 477 w 627"/>
                <a:gd name="T77" fmla="*/ 549 h 646"/>
                <a:gd name="T78" fmla="*/ 491 w 627"/>
                <a:gd name="T79" fmla="*/ 442 h 646"/>
                <a:gd name="T80" fmla="*/ 516 w 627"/>
                <a:gd name="T81" fmla="*/ 551 h 646"/>
                <a:gd name="T82" fmla="*/ 557 w 627"/>
                <a:gd name="T83" fmla="*/ 577 h 646"/>
                <a:gd name="T84" fmla="*/ 545 w 627"/>
                <a:gd name="T85" fmla="*/ 516 h 646"/>
                <a:gd name="T86" fmla="*/ 575 w 627"/>
                <a:gd name="T87" fmla="*/ 504 h 646"/>
                <a:gd name="T88" fmla="*/ 581 w 627"/>
                <a:gd name="T89" fmla="*/ 486 h 646"/>
                <a:gd name="T90" fmla="*/ 515 w 627"/>
                <a:gd name="T91" fmla="*/ 406 h 646"/>
                <a:gd name="T92" fmla="*/ 580 w 627"/>
                <a:gd name="T93" fmla="*/ 450 h 646"/>
                <a:gd name="T94" fmla="*/ 566 w 627"/>
                <a:gd name="T95" fmla="*/ 363 h 646"/>
                <a:gd name="T96" fmla="*/ 536 w 627"/>
                <a:gd name="T97" fmla="*/ 338 h 646"/>
                <a:gd name="T98" fmla="*/ 522 w 627"/>
                <a:gd name="T99" fmla="*/ 335 h 646"/>
                <a:gd name="T100" fmla="*/ 517 w 627"/>
                <a:gd name="T101" fmla="*/ 307 h 646"/>
                <a:gd name="T102" fmla="*/ 469 w 627"/>
                <a:gd name="T103" fmla="*/ 336 h 646"/>
                <a:gd name="T104" fmla="*/ 491 w 627"/>
                <a:gd name="T105" fmla="*/ 288 h 646"/>
                <a:gd name="T106" fmla="*/ 475 w 627"/>
                <a:gd name="T107" fmla="*/ 277 h 646"/>
                <a:gd name="T108" fmla="*/ 463 w 627"/>
                <a:gd name="T109" fmla="*/ 238 h 646"/>
                <a:gd name="T110" fmla="*/ 464 w 627"/>
                <a:gd name="T111" fmla="*/ 197 h 646"/>
                <a:gd name="T112" fmla="*/ 435 w 627"/>
                <a:gd name="T113" fmla="*/ 183 h 646"/>
                <a:gd name="T114" fmla="*/ 417 w 627"/>
                <a:gd name="T115" fmla="*/ 216 h 646"/>
                <a:gd name="T116" fmla="*/ 426 w 627"/>
                <a:gd name="T117" fmla="*/ 293 h 646"/>
                <a:gd name="T118" fmla="*/ 369 w 627"/>
                <a:gd name="T119" fmla="*/ 261 h 646"/>
                <a:gd name="T120" fmla="*/ 597 w 627"/>
                <a:gd name="T121" fmla="*/ 37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7" h="646">
                  <a:moveTo>
                    <a:pt x="624" y="566"/>
                  </a:moveTo>
                  <a:cubicBezTo>
                    <a:pt x="625" y="555"/>
                    <a:pt x="627" y="540"/>
                    <a:pt x="626" y="533"/>
                  </a:cubicBezTo>
                  <a:cubicBezTo>
                    <a:pt x="626" y="533"/>
                    <a:pt x="626" y="533"/>
                    <a:pt x="626" y="533"/>
                  </a:cubicBezTo>
                  <a:cubicBezTo>
                    <a:pt x="627" y="494"/>
                    <a:pt x="623" y="455"/>
                    <a:pt x="616" y="415"/>
                  </a:cubicBezTo>
                  <a:cubicBezTo>
                    <a:pt x="616" y="415"/>
                    <a:pt x="616" y="415"/>
                    <a:pt x="616" y="415"/>
                  </a:cubicBezTo>
                  <a:cubicBezTo>
                    <a:pt x="616" y="415"/>
                    <a:pt x="611" y="379"/>
                    <a:pt x="608" y="372"/>
                  </a:cubicBezTo>
                  <a:cubicBezTo>
                    <a:pt x="608" y="372"/>
                    <a:pt x="608" y="372"/>
                    <a:pt x="608" y="372"/>
                  </a:cubicBezTo>
                  <a:cubicBezTo>
                    <a:pt x="607" y="366"/>
                    <a:pt x="605" y="361"/>
                    <a:pt x="604" y="355"/>
                  </a:cubicBezTo>
                  <a:cubicBezTo>
                    <a:pt x="591" y="308"/>
                    <a:pt x="575" y="262"/>
                    <a:pt x="552" y="218"/>
                  </a:cubicBezTo>
                  <a:cubicBezTo>
                    <a:pt x="540" y="194"/>
                    <a:pt x="526" y="171"/>
                    <a:pt x="508" y="151"/>
                  </a:cubicBezTo>
                  <a:cubicBezTo>
                    <a:pt x="496" y="136"/>
                    <a:pt x="482" y="123"/>
                    <a:pt x="464" y="115"/>
                  </a:cubicBezTo>
                  <a:cubicBezTo>
                    <a:pt x="436" y="101"/>
                    <a:pt x="393" y="107"/>
                    <a:pt x="374" y="141"/>
                  </a:cubicBezTo>
                  <a:cubicBezTo>
                    <a:pt x="367" y="155"/>
                    <a:pt x="363" y="169"/>
                    <a:pt x="361" y="184"/>
                  </a:cubicBezTo>
                  <a:cubicBezTo>
                    <a:pt x="361" y="187"/>
                    <a:pt x="360" y="190"/>
                    <a:pt x="360" y="193"/>
                  </a:cubicBezTo>
                  <a:cubicBezTo>
                    <a:pt x="359" y="196"/>
                    <a:pt x="359" y="196"/>
                    <a:pt x="359" y="196"/>
                  </a:cubicBezTo>
                  <a:cubicBezTo>
                    <a:pt x="359" y="195"/>
                    <a:pt x="359" y="193"/>
                    <a:pt x="359" y="192"/>
                  </a:cubicBezTo>
                  <a:cubicBezTo>
                    <a:pt x="359" y="141"/>
                    <a:pt x="359" y="90"/>
                    <a:pt x="359" y="39"/>
                  </a:cubicBezTo>
                  <a:cubicBezTo>
                    <a:pt x="359" y="39"/>
                    <a:pt x="359" y="39"/>
                    <a:pt x="359" y="39"/>
                  </a:cubicBezTo>
                  <a:cubicBezTo>
                    <a:pt x="359" y="34"/>
                    <a:pt x="359" y="34"/>
                    <a:pt x="359" y="34"/>
                  </a:cubicBezTo>
                  <a:cubicBezTo>
                    <a:pt x="359" y="34"/>
                    <a:pt x="359" y="34"/>
                    <a:pt x="359" y="34"/>
                  </a:cubicBezTo>
                  <a:cubicBezTo>
                    <a:pt x="359" y="33"/>
                    <a:pt x="359" y="33"/>
                    <a:pt x="359" y="33"/>
                  </a:cubicBezTo>
                  <a:cubicBezTo>
                    <a:pt x="359" y="21"/>
                    <a:pt x="359" y="21"/>
                    <a:pt x="359" y="21"/>
                  </a:cubicBezTo>
                  <a:cubicBezTo>
                    <a:pt x="359" y="20"/>
                    <a:pt x="359" y="18"/>
                    <a:pt x="359" y="17"/>
                  </a:cubicBezTo>
                  <a:cubicBezTo>
                    <a:pt x="359" y="17"/>
                    <a:pt x="359" y="17"/>
                    <a:pt x="359" y="17"/>
                  </a:cubicBezTo>
                  <a:cubicBezTo>
                    <a:pt x="359" y="17"/>
                    <a:pt x="359" y="17"/>
                    <a:pt x="359" y="17"/>
                  </a:cubicBezTo>
                  <a:cubicBezTo>
                    <a:pt x="359" y="15"/>
                    <a:pt x="359" y="14"/>
                    <a:pt x="359" y="13"/>
                  </a:cubicBezTo>
                  <a:cubicBezTo>
                    <a:pt x="359" y="9"/>
                    <a:pt x="359" y="5"/>
                    <a:pt x="359" y="0"/>
                  </a:cubicBezTo>
                  <a:cubicBezTo>
                    <a:pt x="328" y="0"/>
                    <a:pt x="298" y="0"/>
                    <a:pt x="267" y="0"/>
                  </a:cubicBezTo>
                  <a:cubicBezTo>
                    <a:pt x="267" y="66"/>
                    <a:pt x="267" y="131"/>
                    <a:pt x="267" y="197"/>
                  </a:cubicBezTo>
                  <a:cubicBezTo>
                    <a:pt x="265" y="188"/>
                    <a:pt x="264" y="180"/>
                    <a:pt x="262" y="172"/>
                  </a:cubicBezTo>
                  <a:cubicBezTo>
                    <a:pt x="259" y="158"/>
                    <a:pt x="255" y="144"/>
                    <a:pt x="245" y="132"/>
                  </a:cubicBezTo>
                  <a:cubicBezTo>
                    <a:pt x="227" y="108"/>
                    <a:pt x="189" y="101"/>
                    <a:pt x="160" y="116"/>
                  </a:cubicBezTo>
                  <a:cubicBezTo>
                    <a:pt x="143" y="125"/>
                    <a:pt x="129" y="137"/>
                    <a:pt x="117" y="151"/>
                  </a:cubicBezTo>
                  <a:cubicBezTo>
                    <a:pt x="97" y="175"/>
                    <a:pt x="82" y="201"/>
                    <a:pt x="69" y="228"/>
                  </a:cubicBezTo>
                  <a:cubicBezTo>
                    <a:pt x="51" y="265"/>
                    <a:pt x="37" y="302"/>
                    <a:pt x="26" y="341"/>
                  </a:cubicBezTo>
                  <a:cubicBezTo>
                    <a:pt x="17" y="373"/>
                    <a:pt x="10" y="406"/>
                    <a:pt x="6" y="439"/>
                  </a:cubicBezTo>
                  <a:cubicBezTo>
                    <a:pt x="2" y="465"/>
                    <a:pt x="0" y="490"/>
                    <a:pt x="0" y="516"/>
                  </a:cubicBezTo>
                  <a:cubicBezTo>
                    <a:pt x="0" y="541"/>
                    <a:pt x="1" y="567"/>
                    <a:pt x="6" y="592"/>
                  </a:cubicBezTo>
                  <a:cubicBezTo>
                    <a:pt x="9" y="604"/>
                    <a:pt x="13" y="616"/>
                    <a:pt x="21" y="626"/>
                  </a:cubicBezTo>
                  <a:cubicBezTo>
                    <a:pt x="29" y="637"/>
                    <a:pt x="39" y="643"/>
                    <a:pt x="53" y="641"/>
                  </a:cubicBezTo>
                  <a:cubicBezTo>
                    <a:pt x="61" y="639"/>
                    <a:pt x="68" y="635"/>
                    <a:pt x="75" y="631"/>
                  </a:cubicBezTo>
                  <a:cubicBezTo>
                    <a:pt x="103" y="609"/>
                    <a:pt x="135" y="594"/>
                    <a:pt x="171" y="585"/>
                  </a:cubicBezTo>
                  <a:cubicBezTo>
                    <a:pt x="173" y="585"/>
                    <a:pt x="175" y="583"/>
                    <a:pt x="178" y="582"/>
                  </a:cubicBezTo>
                  <a:cubicBezTo>
                    <a:pt x="179" y="585"/>
                    <a:pt x="181" y="582"/>
                    <a:pt x="183" y="582"/>
                  </a:cubicBezTo>
                  <a:cubicBezTo>
                    <a:pt x="183" y="581"/>
                    <a:pt x="182" y="580"/>
                    <a:pt x="182" y="580"/>
                  </a:cubicBezTo>
                  <a:cubicBezTo>
                    <a:pt x="184" y="580"/>
                    <a:pt x="186" y="581"/>
                    <a:pt x="187" y="581"/>
                  </a:cubicBezTo>
                  <a:cubicBezTo>
                    <a:pt x="190" y="580"/>
                    <a:pt x="193" y="579"/>
                    <a:pt x="196" y="579"/>
                  </a:cubicBezTo>
                  <a:cubicBezTo>
                    <a:pt x="213" y="574"/>
                    <a:pt x="227" y="565"/>
                    <a:pt x="235" y="550"/>
                  </a:cubicBezTo>
                  <a:cubicBezTo>
                    <a:pt x="243" y="538"/>
                    <a:pt x="247" y="524"/>
                    <a:pt x="250" y="510"/>
                  </a:cubicBezTo>
                  <a:cubicBezTo>
                    <a:pt x="256" y="479"/>
                    <a:pt x="258" y="448"/>
                    <a:pt x="260" y="416"/>
                  </a:cubicBezTo>
                  <a:cubicBezTo>
                    <a:pt x="262" y="389"/>
                    <a:pt x="263" y="362"/>
                    <a:pt x="264" y="335"/>
                  </a:cubicBezTo>
                  <a:cubicBezTo>
                    <a:pt x="264" y="333"/>
                    <a:pt x="265" y="331"/>
                    <a:pt x="266" y="330"/>
                  </a:cubicBezTo>
                  <a:cubicBezTo>
                    <a:pt x="281" y="315"/>
                    <a:pt x="296" y="299"/>
                    <a:pt x="310" y="284"/>
                  </a:cubicBezTo>
                  <a:cubicBezTo>
                    <a:pt x="311" y="283"/>
                    <a:pt x="312" y="282"/>
                    <a:pt x="312" y="281"/>
                  </a:cubicBezTo>
                  <a:cubicBezTo>
                    <a:pt x="329" y="298"/>
                    <a:pt x="345" y="315"/>
                    <a:pt x="361" y="331"/>
                  </a:cubicBezTo>
                  <a:cubicBezTo>
                    <a:pt x="361" y="332"/>
                    <a:pt x="362" y="333"/>
                    <a:pt x="362" y="334"/>
                  </a:cubicBezTo>
                  <a:cubicBezTo>
                    <a:pt x="363" y="351"/>
                    <a:pt x="363" y="368"/>
                    <a:pt x="364" y="385"/>
                  </a:cubicBezTo>
                  <a:cubicBezTo>
                    <a:pt x="364" y="387"/>
                    <a:pt x="364" y="389"/>
                    <a:pt x="364" y="391"/>
                  </a:cubicBezTo>
                  <a:cubicBezTo>
                    <a:pt x="364" y="391"/>
                    <a:pt x="364" y="391"/>
                    <a:pt x="364" y="391"/>
                  </a:cubicBezTo>
                  <a:cubicBezTo>
                    <a:pt x="364" y="391"/>
                    <a:pt x="364" y="393"/>
                    <a:pt x="364" y="395"/>
                  </a:cubicBezTo>
                  <a:cubicBezTo>
                    <a:pt x="365" y="399"/>
                    <a:pt x="365" y="404"/>
                    <a:pt x="365" y="408"/>
                  </a:cubicBezTo>
                  <a:cubicBezTo>
                    <a:pt x="365" y="408"/>
                    <a:pt x="365" y="408"/>
                    <a:pt x="365" y="408"/>
                  </a:cubicBezTo>
                  <a:cubicBezTo>
                    <a:pt x="365" y="411"/>
                    <a:pt x="366" y="415"/>
                    <a:pt x="366" y="418"/>
                  </a:cubicBezTo>
                  <a:cubicBezTo>
                    <a:pt x="366" y="420"/>
                    <a:pt x="366" y="422"/>
                    <a:pt x="366" y="423"/>
                  </a:cubicBezTo>
                  <a:cubicBezTo>
                    <a:pt x="368" y="444"/>
                    <a:pt x="369" y="464"/>
                    <a:pt x="372" y="484"/>
                  </a:cubicBezTo>
                  <a:cubicBezTo>
                    <a:pt x="374" y="502"/>
                    <a:pt x="377" y="520"/>
                    <a:pt x="384" y="537"/>
                  </a:cubicBezTo>
                  <a:cubicBezTo>
                    <a:pt x="390" y="552"/>
                    <a:pt x="398" y="565"/>
                    <a:pt x="414" y="572"/>
                  </a:cubicBezTo>
                  <a:cubicBezTo>
                    <a:pt x="424" y="576"/>
                    <a:pt x="433" y="580"/>
                    <a:pt x="443" y="582"/>
                  </a:cubicBezTo>
                  <a:cubicBezTo>
                    <a:pt x="482" y="591"/>
                    <a:pt x="517" y="606"/>
                    <a:pt x="548" y="628"/>
                  </a:cubicBezTo>
                  <a:cubicBezTo>
                    <a:pt x="549" y="629"/>
                    <a:pt x="551" y="630"/>
                    <a:pt x="553" y="630"/>
                  </a:cubicBezTo>
                  <a:cubicBezTo>
                    <a:pt x="554" y="632"/>
                    <a:pt x="556" y="634"/>
                    <a:pt x="558" y="635"/>
                  </a:cubicBezTo>
                  <a:cubicBezTo>
                    <a:pt x="576" y="646"/>
                    <a:pt x="595" y="642"/>
                    <a:pt x="606" y="624"/>
                  </a:cubicBezTo>
                  <a:cubicBezTo>
                    <a:pt x="609" y="620"/>
                    <a:pt x="612" y="614"/>
                    <a:pt x="614" y="609"/>
                  </a:cubicBezTo>
                  <a:cubicBezTo>
                    <a:pt x="618" y="599"/>
                    <a:pt x="620" y="589"/>
                    <a:pt x="622" y="578"/>
                  </a:cubicBezTo>
                  <a:cubicBezTo>
                    <a:pt x="622" y="578"/>
                    <a:pt x="622" y="578"/>
                    <a:pt x="622" y="578"/>
                  </a:cubicBezTo>
                  <a:cubicBezTo>
                    <a:pt x="622" y="578"/>
                    <a:pt x="623" y="574"/>
                    <a:pt x="624" y="567"/>
                  </a:cubicBezTo>
                  <a:cubicBezTo>
                    <a:pt x="624" y="567"/>
                    <a:pt x="624" y="567"/>
                    <a:pt x="624" y="567"/>
                  </a:cubicBezTo>
                  <a:cubicBezTo>
                    <a:pt x="624" y="567"/>
                    <a:pt x="624" y="566"/>
                    <a:pt x="624" y="566"/>
                  </a:cubicBezTo>
                  <a:close/>
                  <a:moveTo>
                    <a:pt x="182" y="580"/>
                  </a:moveTo>
                  <a:cubicBezTo>
                    <a:pt x="181" y="579"/>
                    <a:pt x="180" y="578"/>
                    <a:pt x="179" y="578"/>
                  </a:cubicBezTo>
                  <a:cubicBezTo>
                    <a:pt x="181" y="577"/>
                    <a:pt x="183" y="576"/>
                    <a:pt x="185" y="575"/>
                  </a:cubicBezTo>
                  <a:cubicBezTo>
                    <a:pt x="184" y="577"/>
                    <a:pt x="183" y="578"/>
                    <a:pt x="182" y="580"/>
                  </a:cubicBezTo>
                  <a:close/>
                  <a:moveTo>
                    <a:pt x="557" y="630"/>
                  </a:moveTo>
                  <a:cubicBezTo>
                    <a:pt x="558" y="628"/>
                    <a:pt x="557" y="626"/>
                    <a:pt x="555" y="624"/>
                  </a:cubicBezTo>
                  <a:cubicBezTo>
                    <a:pt x="555" y="623"/>
                    <a:pt x="554" y="622"/>
                    <a:pt x="554" y="621"/>
                  </a:cubicBezTo>
                  <a:cubicBezTo>
                    <a:pt x="555" y="622"/>
                    <a:pt x="557" y="624"/>
                    <a:pt x="558" y="625"/>
                  </a:cubicBezTo>
                  <a:cubicBezTo>
                    <a:pt x="559" y="627"/>
                    <a:pt x="560" y="629"/>
                    <a:pt x="557" y="630"/>
                  </a:cubicBezTo>
                  <a:close/>
                  <a:moveTo>
                    <a:pt x="598" y="618"/>
                  </a:moveTo>
                  <a:cubicBezTo>
                    <a:pt x="593" y="626"/>
                    <a:pt x="587" y="633"/>
                    <a:pt x="576" y="631"/>
                  </a:cubicBezTo>
                  <a:cubicBezTo>
                    <a:pt x="571" y="630"/>
                    <a:pt x="567" y="628"/>
                    <a:pt x="562" y="626"/>
                  </a:cubicBezTo>
                  <a:cubicBezTo>
                    <a:pt x="559" y="625"/>
                    <a:pt x="556" y="623"/>
                    <a:pt x="553" y="621"/>
                  </a:cubicBezTo>
                  <a:cubicBezTo>
                    <a:pt x="553" y="621"/>
                    <a:pt x="553" y="621"/>
                    <a:pt x="553" y="621"/>
                  </a:cubicBezTo>
                  <a:cubicBezTo>
                    <a:pt x="553" y="620"/>
                    <a:pt x="551" y="620"/>
                    <a:pt x="551" y="620"/>
                  </a:cubicBezTo>
                  <a:cubicBezTo>
                    <a:pt x="548" y="618"/>
                    <a:pt x="546" y="615"/>
                    <a:pt x="544" y="614"/>
                  </a:cubicBezTo>
                  <a:cubicBezTo>
                    <a:pt x="516" y="594"/>
                    <a:pt x="484" y="582"/>
                    <a:pt x="450" y="574"/>
                  </a:cubicBezTo>
                  <a:cubicBezTo>
                    <a:pt x="441" y="572"/>
                    <a:pt x="432" y="569"/>
                    <a:pt x="423" y="566"/>
                  </a:cubicBezTo>
                  <a:cubicBezTo>
                    <a:pt x="407" y="559"/>
                    <a:pt x="398" y="546"/>
                    <a:pt x="393" y="531"/>
                  </a:cubicBezTo>
                  <a:cubicBezTo>
                    <a:pt x="385" y="511"/>
                    <a:pt x="382" y="490"/>
                    <a:pt x="380" y="469"/>
                  </a:cubicBezTo>
                  <a:cubicBezTo>
                    <a:pt x="378" y="451"/>
                    <a:pt x="377" y="433"/>
                    <a:pt x="376" y="416"/>
                  </a:cubicBezTo>
                  <a:cubicBezTo>
                    <a:pt x="376" y="416"/>
                    <a:pt x="376" y="416"/>
                    <a:pt x="376" y="416"/>
                  </a:cubicBezTo>
                  <a:cubicBezTo>
                    <a:pt x="376" y="416"/>
                    <a:pt x="375" y="393"/>
                    <a:pt x="375" y="390"/>
                  </a:cubicBezTo>
                  <a:cubicBezTo>
                    <a:pt x="375" y="390"/>
                    <a:pt x="375" y="390"/>
                    <a:pt x="375" y="390"/>
                  </a:cubicBezTo>
                  <a:cubicBezTo>
                    <a:pt x="374" y="371"/>
                    <a:pt x="373" y="351"/>
                    <a:pt x="372" y="331"/>
                  </a:cubicBezTo>
                  <a:cubicBezTo>
                    <a:pt x="372" y="330"/>
                    <a:pt x="371" y="328"/>
                    <a:pt x="370" y="326"/>
                  </a:cubicBezTo>
                  <a:cubicBezTo>
                    <a:pt x="352" y="307"/>
                    <a:pt x="334" y="288"/>
                    <a:pt x="315" y="270"/>
                  </a:cubicBezTo>
                  <a:cubicBezTo>
                    <a:pt x="315" y="269"/>
                    <a:pt x="314" y="268"/>
                    <a:pt x="313" y="267"/>
                  </a:cubicBezTo>
                  <a:cubicBezTo>
                    <a:pt x="310" y="270"/>
                    <a:pt x="308" y="272"/>
                    <a:pt x="306" y="274"/>
                  </a:cubicBezTo>
                  <a:cubicBezTo>
                    <a:pt x="290" y="291"/>
                    <a:pt x="273" y="308"/>
                    <a:pt x="256" y="326"/>
                  </a:cubicBezTo>
                  <a:cubicBezTo>
                    <a:pt x="255" y="327"/>
                    <a:pt x="254" y="330"/>
                    <a:pt x="254" y="332"/>
                  </a:cubicBezTo>
                  <a:cubicBezTo>
                    <a:pt x="253" y="340"/>
                    <a:pt x="253" y="349"/>
                    <a:pt x="252" y="357"/>
                  </a:cubicBezTo>
                  <a:cubicBezTo>
                    <a:pt x="251" y="396"/>
                    <a:pt x="249" y="435"/>
                    <a:pt x="245" y="474"/>
                  </a:cubicBezTo>
                  <a:cubicBezTo>
                    <a:pt x="243" y="495"/>
                    <a:pt x="240" y="516"/>
                    <a:pt x="232" y="535"/>
                  </a:cubicBezTo>
                  <a:cubicBezTo>
                    <a:pt x="226" y="550"/>
                    <a:pt x="216" y="561"/>
                    <a:pt x="201" y="567"/>
                  </a:cubicBezTo>
                  <a:cubicBezTo>
                    <a:pt x="199" y="567"/>
                    <a:pt x="198" y="568"/>
                    <a:pt x="195" y="568"/>
                  </a:cubicBezTo>
                  <a:cubicBezTo>
                    <a:pt x="197" y="570"/>
                    <a:pt x="198" y="571"/>
                    <a:pt x="199" y="573"/>
                  </a:cubicBezTo>
                  <a:cubicBezTo>
                    <a:pt x="199" y="573"/>
                    <a:pt x="198" y="573"/>
                    <a:pt x="198" y="573"/>
                  </a:cubicBezTo>
                  <a:cubicBezTo>
                    <a:pt x="197" y="572"/>
                    <a:pt x="197" y="571"/>
                    <a:pt x="196" y="571"/>
                  </a:cubicBezTo>
                  <a:cubicBezTo>
                    <a:pt x="195" y="570"/>
                    <a:pt x="193" y="569"/>
                    <a:pt x="192" y="570"/>
                  </a:cubicBezTo>
                  <a:cubicBezTo>
                    <a:pt x="187" y="571"/>
                    <a:pt x="182" y="572"/>
                    <a:pt x="178" y="573"/>
                  </a:cubicBezTo>
                  <a:cubicBezTo>
                    <a:pt x="142" y="581"/>
                    <a:pt x="109" y="595"/>
                    <a:pt x="80" y="615"/>
                  </a:cubicBezTo>
                  <a:cubicBezTo>
                    <a:pt x="73" y="619"/>
                    <a:pt x="67" y="624"/>
                    <a:pt x="60" y="628"/>
                  </a:cubicBezTo>
                  <a:cubicBezTo>
                    <a:pt x="49" y="634"/>
                    <a:pt x="38" y="632"/>
                    <a:pt x="31" y="622"/>
                  </a:cubicBezTo>
                  <a:cubicBezTo>
                    <a:pt x="27" y="617"/>
                    <a:pt x="24" y="612"/>
                    <a:pt x="22" y="607"/>
                  </a:cubicBezTo>
                  <a:cubicBezTo>
                    <a:pt x="15" y="589"/>
                    <a:pt x="13" y="570"/>
                    <a:pt x="11" y="551"/>
                  </a:cubicBezTo>
                  <a:cubicBezTo>
                    <a:pt x="10" y="529"/>
                    <a:pt x="10" y="507"/>
                    <a:pt x="12" y="485"/>
                  </a:cubicBezTo>
                  <a:cubicBezTo>
                    <a:pt x="13" y="460"/>
                    <a:pt x="16" y="435"/>
                    <a:pt x="21" y="411"/>
                  </a:cubicBezTo>
                  <a:cubicBezTo>
                    <a:pt x="28" y="370"/>
                    <a:pt x="39" y="330"/>
                    <a:pt x="53" y="290"/>
                  </a:cubicBezTo>
                  <a:cubicBezTo>
                    <a:pt x="66" y="256"/>
                    <a:pt x="81" y="222"/>
                    <a:pt x="102" y="190"/>
                  </a:cubicBezTo>
                  <a:cubicBezTo>
                    <a:pt x="115" y="169"/>
                    <a:pt x="129" y="150"/>
                    <a:pt x="149" y="134"/>
                  </a:cubicBezTo>
                  <a:cubicBezTo>
                    <a:pt x="162" y="124"/>
                    <a:pt x="176" y="117"/>
                    <a:pt x="194" y="118"/>
                  </a:cubicBezTo>
                  <a:cubicBezTo>
                    <a:pt x="216" y="118"/>
                    <a:pt x="232" y="128"/>
                    <a:pt x="242" y="146"/>
                  </a:cubicBezTo>
                  <a:cubicBezTo>
                    <a:pt x="251" y="162"/>
                    <a:pt x="254" y="179"/>
                    <a:pt x="255" y="196"/>
                  </a:cubicBezTo>
                  <a:cubicBezTo>
                    <a:pt x="257" y="217"/>
                    <a:pt x="256" y="237"/>
                    <a:pt x="257" y="257"/>
                  </a:cubicBezTo>
                  <a:cubicBezTo>
                    <a:pt x="257" y="258"/>
                    <a:pt x="257" y="259"/>
                    <a:pt x="257" y="260"/>
                  </a:cubicBezTo>
                  <a:cubicBezTo>
                    <a:pt x="257" y="260"/>
                    <a:pt x="258" y="260"/>
                    <a:pt x="258" y="261"/>
                  </a:cubicBezTo>
                  <a:cubicBezTo>
                    <a:pt x="263" y="254"/>
                    <a:pt x="268" y="247"/>
                    <a:pt x="273" y="240"/>
                  </a:cubicBezTo>
                  <a:cubicBezTo>
                    <a:pt x="276" y="236"/>
                    <a:pt x="277" y="230"/>
                    <a:pt x="277" y="225"/>
                  </a:cubicBezTo>
                  <a:cubicBezTo>
                    <a:pt x="277" y="217"/>
                    <a:pt x="277" y="209"/>
                    <a:pt x="277" y="201"/>
                  </a:cubicBezTo>
                  <a:cubicBezTo>
                    <a:pt x="277" y="138"/>
                    <a:pt x="277" y="75"/>
                    <a:pt x="277" y="12"/>
                  </a:cubicBezTo>
                  <a:cubicBezTo>
                    <a:pt x="277" y="11"/>
                    <a:pt x="277" y="11"/>
                    <a:pt x="277" y="10"/>
                  </a:cubicBezTo>
                  <a:cubicBezTo>
                    <a:pt x="279" y="10"/>
                    <a:pt x="281" y="10"/>
                    <a:pt x="282" y="10"/>
                  </a:cubicBezTo>
                  <a:cubicBezTo>
                    <a:pt x="286" y="9"/>
                    <a:pt x="287" y="10"/>
                    <a:pt x="287" y="14"/>
                  </a:cubicBezTo>
                  <a:cubicBezTo>
                    <a:pt x="287" y="43"/>
                    <a:pt x="287" y="72"/>
                    <a:pt x="287" y="102"/>
                  </a:cubicBezTo>
                  <a:cubicBezTo>
                    <a:pt x="287" y="142"/>
                    <a:pt x="287" y="182"/>
                    <a:pt x="287" y="223"/>
                  </a:cubicBezTo>
                  <a:cubicBezTo>
                    <a:pt x="287" y="232"/>
                    <a:pt x="285" y="240"/>
                    <a:pt x="280" y="247"/>
                  </a:cubicBezTo>
                  <a:cubicBezTo>
                    <a:pt x="272" y="259"/>
                    <a:pt x="263" y="269"/>
                    <a:pt x="253" y="278"/>
                  </a:cubicBezTo>
                  <a:cubicBezTo>
                    <a:pt x="238" y="292"/>
                    <a:pt x="224" y="307"/>
                    <a:pt x="207" y="319"/>
                  </a:cubicBezTo>
                  <a:cubicBezTo>
                    <a:pt x="204" y="321"/>
                    <a:pt x="199" y="323"/>
                    <a:pt x="195" y="324"/>
                  </a:cubicBezTo>
                  <a:cubicBezTo>
                    <a:pt x="191" y="325"/>
                    <a:pt x="188" y="323"/>
                    <a:pt x="188" y="319"/>
                  </a:cubicBezTo>
                  <a:cubicBezTo>
                    <a:pt x="185" y="309"/>
                    <a:pt x="189" y="302"/>
                    <a:pt x="197" y="295"/>
                  </a:cubicBezTo>
                  <a:cubicBezTo>
                    <a:pt x="198" y="294"/>
                    <a:pt x="200" y="292"/>
                    <a:pt x="201" y="291"/>
                  </a:cubicBezTo>
                  <a:cubicBezTo>
                    <a:pt x="201" y="291"/>
                    <a:pt x="201" y="290"/>
                    <a:pt x="201" y="290"/>
                  </a:cubicBezTo>
                  <a:cubicBezTo>
                    <a:pt x="197" y="293"/>
                    <a:pt x="193" y="295"/>
                    <a:pt x="191" y="299"/>
                  </a:cubicBezTo>
                  <a:cubicBezTo>
                    <a:pt x="188" y="302"/>
                    <a:pt x="186" y="306"/>
                    <a:pt x="184" y="309"/>
                  </a:cubicBezTo>
                  <a:cubicBezTo>
                    <a:pt x="184" y="304"/>
                    <a:pt x="184" y="298"/>
                    <a:pt x="184" y="293"/>
                  </a:cubicBezTo>
                  <a:cubicBezTo>
                    <a:pt x="184" y="290"/>
                    <a:pt x="184" y="287"/>
                    <a:pt x="185" y="285"/>
                  </a:cubicBezTo>
                  <a:cubicBezTo>
                    <a:pt x="190" y="278"/>
                    <a:pt x="197" y="274"/>
                    <a:pt x="206" y="271"/>
                  </a:cubicBezTo>
                  <a:cubicBezTo>
                    <a:pt x="211" y="269"/>
                    <a:pt x="217" y="268"/>
                    <a:pt x="223" y="267"/>
                  </a:cubicBezTo>
                  <a:cubicBezTo>
                    <a:pt x="226" y="266"/>
                    <a:pt x="230" y="264"/>
                    <a:pt x="233" y="263"/>
                  </a:cubicBezTo>
                  <a:cubicBezTo>
                    <a:pt x="232" y="262"/>
                    <a:pt x="232" y="262"/>
                    <a:pt x="232" y="263"/>
                  </a:cubicBezTo>
                  <a:cubicBezTo>
                    <a:pt x="224" y="265"/>
                    <a:pt x="217" y="267"/>
                    <a:pt x="209" y="269"/>
                  </a:cubicBezTo>
                  <a:cubicBezTo>
                    <a:pt x="207" y="269"/>
                    <a:pt x="206" y="268"/>
                    <a:pt x="204" y="270"/>
                  </a:cubicBezTo>
                  <a:cubicBezTo>
                    <a:pt x="198" y="274"/>
                    <a:pt x="191" y="278"/>
                    <a:pt x="185" y="282"/>
                  </a:cubicBezTo>
                  <a:cubicBezTo>
                    <a:pt x="185" y="281"/>
                    <a:pt x="185" y="280"/>
                    <a:pt x="186" y="279"/>
                  </a:cubicBezTo>
                  <a:cubicBezTo>
                    <a:pt x="186" y="269"/>
                    <a:pt x="190" y="260"/>
                    <a:pt x="198" y="253"/>
                  </a:cubicBezTo>
                  <a:cubicBezTo>
                    <a:pt x="202" y="250"/>
                    <a:pt x="206" y="246"/>
                    <a:pt x="209" y="242"/>
                  </a:cubicBezTo>
                  <a:cubicBezTo>
                    <a:pt x="212" y="237"/>
                    <a:pt x="216" y="232"/>
                    <a:pt x="221" y="228"/>
                  </a:cubicBezTo>
                  <a:cubicBezTo>
                    <a:pt x="223" y="226"/>
                    <a:pt x="225" y="224"/>
                    <a:pt x="227" y="222"/>
                  </a:cubicBezTo>
                  <a:cubicBezTo>
                    <a:pt x="227" y="221"/>
                    <a:pt x="227" y="221"/>
                    <a:pt x="227" y="221"/>
                  </a:cubicBezTo>
                  <a:cubicBezTo>
                    <a:pt x="223" y="225"/>
                    <a:pt x="219" y="228"/>
                    <a:pt x="215" y="232"/>
                  </a:cubicBezTo>
                  <a:cubicBezTo>
                    <a:pt x="216" y="227"/>
                    <a:pt x="216" y="223"/>
                    <a:pt x="216" y="219"/>
                  </a:cubicBezTo>
                  <a:cubicBezTo>
                    <a:pt x="216" y="219"/>
                    <a:pt x="216" y="219"/>
                    <a:pt x="216" y="219"/>
                  </a:cubicBezTo>
                  <a:cubicBezTo>
                    <a:pt x="216" y="221"/>
                    <a:pt x="215" y="222"/>
                    <a:pt x="215" y="223"/>
                  </a:cubicBezTo>
                  <a:cubicBezTo>
                    <a:pt x="211" y="218"/>
                    <a:pt x="207" y="213"/>
                    <a:pt x="203" y="209"/>
                  </a:cubicBezTo>
                  <a:cubicBezTo>
                    <a:pt x="206" y="214"/>
                    <a:pt x="210" y="219"/>
                    <a:pt x="213" y="224"/>
                  </a:cubicBezTo>
                  <a:cubicBezTo>
                    <a:pt x="214" y="224"/>
                    <a:pt x="215" y="226"/>
                    <a:pt x="214" y="227"/>
                  </a:cubicBezTo>
                  <a:cubicBezTo>
                    <a:pt x="213" y="232"/>
                    <a:pt x="210" y="237"/>
                    <a:pt x="205" y="242"/>
                  </a:cubicBezTo>
                  <a:cubicBezTo>
                    <a:pt x="206" y="234"/>
                    <a:pt x="200" y="230"/>
                    <a:pt x="195" y="225"/>
                  </a:cubicBezTo>
                  <a:cubicBezTo>
                    <a:pt x="197" y="228"/>
                    <a:pt x="200" y="231"/>
                    <a:pt x="202" y="234"/>
                  </a:cubicBezTo>
                  <a:cubicBezTo>
                    <a:pt x="204" y="238"/>
                    <a:pt x="206" y="242"/>
                    <a:pt x="203" y="245"/>
                  </a:cubicBezTo>
                  <a:cubicBezTo>
                    <a:pt x="199" y="250"/>
                    <a:pt x="194" y="254"/>
                    <a:pt x="188" y="260"/>
                  </a:cubicBezTo>
                  <a:cubicBezTo>
                    <a:pt x="189" y="245"/>
                    <a:pt x="183" y="233"/>
                    <a:pt x="181" y="220"/>
                  </a:cubicBezTo>
                  <a:cubicBezTo>
                    <a:pt x="179" y="213"/>
                    <a:pt x="179" y="205"/>
                    <a:pt x="178" y="198"/>
                  </a:cubicBezTo>
                  <a:cubicBezTo>
                    <a:pt x="178" y="198"/>
                    <a:pt x="178" y="198"/>
                    <a:pt x="178" y="198"/>
                  </a:cubicBezTo>
                  <a:cubicBezTo>
                    <a:pt x="178" y="198"/>
                    <a:pt x="178" y="198"/>
                    <a:pt x="178" y="198"/>
                  </a:cubicBezTo>
                  <a:cubicBezTo>
                    <a:pt x="178" y="198"/>
                    <a:pt x="178" y="198"/>
                    <a:pt x="178" y="198"/>
                  </a:cubicBezTo>
                  <a:cubicBezTo>
                    <a:pt x="177" y="196"/>
                    <a:pt x="176" y="195"/>
                    <a:pt x="176" y="194"/>
                  </a:cubicBezTo>
                  <a:cubicBezTo>
                    <a:pt x="179" y="192"/>
                    <a:pt x="178" y="189"/>
                    <a:pt x="179" y="187"/>
                  </a:cubicBezTo>
                  <a:cubicBezTo>
                    <a:pt x="180" y="180"/>
                    <a:pt x="181" y="173"/>
                    <a:pt x="181" y="166"/>
                  </a:cubicBezTo>
                  <a:cubicBezTo>
                    <a:pt x="181" y="161"/>
                    <a:pt x="183" y="157"/>
                    <a:pt x="186" y="153"/>
                  </a:cubicBezTo>
                  <a:cubicBezTo>
                    <a:pt x="189" y="150"/>
                    <a:pt x="190" y="147"/>
                    <a:pt x="192" y="144"/>
                  </a:cubicBezTo>
                  <a:cubicBezTo>
                    <a:pt x="192" y="144"/>
                    <a:pt x="192" y="144"/>
                    <a:pt x="192" y="144"/>
                  </a:cubicBezTo>
                  <a:cubicBezTo>
                    <a:pt x="188" y="148"/>
                    <a:pt x="185" y="153"/>
                    <a:pt x="181" y="158"/>
                  </a:cubicBezTo>
                  <a:cubicBezTo>
                    <a:pt x="180" y="153"/>
                    <a:pt x="178" y="149"/>
                    <a:pt x="177" y="144"/>
                  </a:cubicBezTo>
                  <a:cubicBezTo>
                    <a:pt x="176" y="144"/>
                    <a:pt x="176" y="145"/>
                    <a:pt x="176" y="145"/>
                  </a:cubicBezTo>
                  <a:cubicBezTo>
                    <a:pt x="179" y="155"/>
                    <a:pt x="180" y="165"/>
                    <a:pt x="177" y="176"/>
                  </a:cubicBezTo>
                  <a:cubicBezTo>
                    <a:pt x="172" y="172"/>
                    <a:pt x="170" y="168"/>
                    <a:pt x="170" y="163"/>
                  </a:cubicBezTo>
                  <a:cubicBezTo>
                    <a:pt x="171" y="161"/>
                    <a:pt x="171" y="159"/>
                    <a:pt x="171" y="156"/>
                  </a:cubicBezTo>
                  <a:cubicBezTo>
                    <a:pt x="171" y="153"/>
                    <a:pt x="171" y="150"/>
                    <a:pt x="171" y="147"/>
                  </a:cubicBezTo>
                  <a:cubicBezTo>
                    <a:pt x="171" y="147"/>
                    <a:pt x="171" y="147"/>
                    <a:pt x="171" y="147"/>
                  </a:cubicBezTo>
                  <a:cubicBezTo>
                    <a:pt x="170" y="154"/>
                    <a:pt x="170" y="161"/>
                    <a:pt x="169" y="170"/>
                  </a:cubicBezTo>
                  <a:cubicBezTo>
                    <a:pt x="165" y="166"/>
                    <a:pt x="161" y="163"/>
                    <a:pt x="158" y="160"/>
                  </a:cubicBezTo>
                  <a:cubicBezTo>
                    <a:pt x="157" y="160"/>
                    <a:pt x="157" y="160"/>
                    <a:pt x="157" y="160"/>
                  </a:cubicBezTo>
                  <a:cubicBezTo>
                    <a:pt x="160" y="163"/>
                    <a:pt x="162" y="167"/>
                    <a:pt x="165" y="170"/>
                  </a:cubicBezTo>
                  <a:cubicBezTo>
                    <a:pt x="160" y="174"/>
                    <a:pt x="154" y="177"/>
                    <a:pt x="147" y="177"/>
                  </a:cubicBezTo>
                  <a:cubicBezTo>
                    <a:pt x="155" y="179"/>
                    <a:pt x="161" y="175"/>
                    <a:pt x="166" y="170"/>
                  </a:cubicBezTo>
                  <a:cubicBezTo>
                    <a:pt x="173" y="174"/>
                    <a:pt x="177" y="180"/>
                    <a:pt x="175" y="188"/>
                  </a:cubicBezTo>
                  <a:cubicBezTo>
                    <a:pt x="174" y="193"/>
                    <a:pt x="175" y="199"/>
                    <a:pt x="174" y="205"/>
                  </a:cubicBezTo>
                  <a:cubicBezTo>
                    <a:pt x="174" y="206"/>
                    <a:pt x="174" y="206"/>
                    <a:pt x="173" y="207"/>
                  </a:cubicBezTo>
                  <a:cubicBezTo>
                    <a:pt x="172" y="206"/>
                    <a:pt x="170" y="204"/>
                    <a:pt x="169" y="203"/>
                  </a:cubicBezTo>
                  <a:cubicBezTo>
                    <a:pt x="169" y="204"/>
                    <a:pt x="169" y="204"/>
                    <a:pt x="170" y="205"/>
                  </a:cubicBezTo>
                  <a:cubicBezTo>
                    <a:pt x="172" y="208"/>
                    <a:pt x="174" y="210"/>
                    <a:pt x="175" y="214"/>
                  </a:cubicBezTo>
                  <a:cubicBezTo>
                    <a:pt x="175" y="218"/>
                    <a:pt x="176" y="222"/>
                    <a:pt x="177" y="226"/>
                  </a:cubicBezTo>
                  <a:cubicBezTo>
                    <a:pt x="178" y="228"/>
                    <a:pt x="178" y="230"/>
                    <a:pt x="179" y="233"/>
                  </a:cubicBezTo>
                  <a:cubicBezTo>
                    <a:pt x="177" y="231"/>
                    <a:pt x="176" y="230"/>
                    <a:pt x="174" y="229"/>
                  </a:cubicBezTo>
                  <a:cubicBezTo>
                    <a:pt x="171" y="228"/>
                    <a:pt x="170" y="225"/>
                    <a:pt x="170" y="222"/>
                  </a:cubicBezTo>
                  <a:cubicBezTo>
                    <a:pt x="170" y="219"/>
                    <a:pt x="169" y="217"/>
                    <a:pt x="169" y="214"/>
                  </a:cubicBezTo>
                  <a:cubicBezTo>
                    <a:pt x="168" y="214"/>
                    <a:pt x="168" y="214"/>
                    <a:pt x="168" y="214"/>
                  </a:cubicBezTo>
                  <a:cubicBezTo>
                    <a:pt x="168" y="218"/>
                    <a:pt x="169" y="221"/>
                    <a:pt x="169" y="225"/>
                  </a:cubicBezTo>
                  <a:cubicBezTo>
                    <a:pt x="169" y="225"/>
                    <a:pt x="168" y="225"/>
                    <a:pt x="168" y="225"/>
                  </a:cubicBezTo>
                  <a:cubicBezTo>
                    <a:pt x="167" y="224"/>
                    <a:pt x="166" y="224"/>
                    <a:pt x="165" y="223"/>
                  </a:cubicBezTo>
                  <a:cubicBezTo>
                    <a:pt x="163" y="222"/>
                    <a:pt x="162" y="221"/>
                    <a:pt x="160" y="220"/>
                  </a:cubicBezTo>
                  <a:cubicBezTo>
                    <a:pt x="161" y="222"/>
                    <a:pt x="161" y="223"/>
                    <a:pt x="162" y="225"/>
                  </a:cubicBezTo>
                  <a:cubicBezTo>
                    <a:pt x="159" y="226"/>
                    <a:pt x="156" y="227"/>
                    <a:pt x="153" y="229"/>
                  </a:cubicBezTo>
                  <a:cubicBezTo>
                    <a:pt x="153" y="229"/>
                    <a:pt x="153" y="229"/>
                    <a:pt x="153" y="229"/>
                  </a:cubicBezTo>
                  <a:cubicBezTo>
                    <a:pt x="156" y="228"/>
                    <a:pt x="159" y="227"/>
                    <a:pt x="162" y="226"/>
                  </a:cubicBezTo>
                  <a:cubicBezTo>
                    <a:pt x="163" y="226"/>
                    <a:pt x="164" y="226"/>
                    <a:pt x="164" y="226"/>
                  </a:cubicBezTo>
                  <a:cubicBezTo>
                    <a:pt x="167" y="228"/>
                    <a:pt x="170" y="230"/>
                    <a:pt x="173" y="232"/>
                  </a:cubicBezTo>
                  <a:cubicBezTo>
                    <a:pt x="167" y="235"/>
                    <a:pt x="162" y="238"/>
                    <a:pt x="157" y="241"/>
                  </a:cubicBezTo>
                  <a:cubicBezTo>
                    <a:pt x="157" y="241"/>
                    <a:pt x="157" y="242"/>
                    <a:pt x="158" y="242"/>
                  </a:cubicBezTo>
                  <a:cubicBezTo>
                    <a:pt x="160" y="240"/>
                    <a:pt x="163" y="238"/>
                    <a:pt x="165" y="237"/>
                  </a:cubicBezTo>
                  <a:cubicBezTo>
                    <a:pt x="173" y="232"/>
                    <a:pt x="177" y="233"/>
                    <a:pt x="181" y="240"/>
                  </a:cubicBezTo>
                  <a:cubicBezTo>
                    <a:pt x="181" y="241"/>
                    <a:pt x="181" y="242"/>
                    <a:pt x="181" y="243"/>
                  </a:cubicBezTo>
                  <a:cubicBezTo>
                    <a:pt x="184" y="254"/>
                    <a:pt x="183" y="264"/>
                    <a:pt x="181" y="275"/>
                  </a:cubicBezTo>
                  <a:cubicBezTo>
                    <a:pt x="180" y="278"/>
                    <a:pt x="179" y="282"/>
                    <a:pt x="179" y="286"/>
                  </a:cubicBezTo>
                  <a:cubicBezTo>
                    <a:pt x="176" y="282"/>
                    <a:pt x="173" y="278"/>
                    <a:pt x="170" y="276"/>
                  </a:cubicBezTo>
                  <a:cubicBezTo>
                    <a:pt x="166" y="272"/>
                    <a:pt x="164" y="269"/>
                    <a:pt x="166" y="263"/>
                  </a:cubicBezTo>
                  <a:cubicBezTo>
                    <a:pt x="165" y="264"/>
                    <a:pt x="165" y="264"/>
                    <a:pt x="165" y="264"/>
                  </a:cubicBezTo>
                  <a:cubicBezTo>
                    <a:pt x="164" y="266"/>
                    <a:pt x="164" y="268"/>
                    <a:pt x="164" y="269"/>
                  </a:cubicBezTo>
                  <a:cubicBezTo>
                    <a:pt x="153" y="262"/>
                    <a:pt x="144" y="254"/>
                    <a:pt x="146" y="241"/>
                  </a:cubicBezTo>
                  <a:cubicBezTo>
                    <a:pt x="146" y="241"/>
                    <a:pt x="145" y="241"/>
                    <a:pt x="145" y="241"/>
                  </a:cubicBezTo>
                  <a:cubicBezTo>
                    <a:pt x="145" y="245"/>
                    <a:pt x="146" y="249"/>
                    <a:pt x="146" y="253"/>
                  </a:cubicBezTo>
                  <a:cubicBezTo>
                    <a:pt x="141" y="250"/>
                    <a:pt x="136" y="246"/>
                    <a:pt x="131" y="243"/>
                  </a:cubicBezTo>
                  <a:cubicBezTo>
                    <a:pt x="131" y="243"/>
                    <a:pt x="131" y="244"/>
                    <a:pt x="131" y="244"/>
                  </a:cubicBezTo>
                  <a:cubicBezTo>
                    <a:pt x="141" y="248"/>
                    <a:pt x="146" y="257"/>
                    <a:pt x="154" y="264"/>
                  </a:cubicBezTo>
                  <a:cubicBezTo>
                    <a:pt x="151" y="264"/>
                    <a:pt x="148" y="264"/>
                    <a:pt x="146" y="263"/>
                  </a:cubicBezTo>
                  <a:cubicBezTo>
                    <a:pt x="144" y="263"/>
                    <a:pt x="142" y="263"/>
                    <a:pt x="140" y="262"/>
                  </a:cubicBezTo>
                  <a:cubicBezTo>
                    <a:pt x="140" y="263"/>
                    <a:pt x="139" y="263"/>
                    <a:pt x="139" y="263"/>
                  </a:cubicBezTo>
                  <a:cubicBezTo>
                    <a:pt x="152" y="263"/>
                    <a:pt x="161" y="268"/>
                    <a:pt x="168" y="278"/>
                  </a:cubicBezTo>
                  <a:cubicBezTo>
                    <a:pt x="162" y="277"/>
                    <a:pt x="156" y="277"/>
                    <a:pt x="149" y="276"/>
                  </a:cubicBezTo>
                  <a:cubicBezTo>
                    <a:pt x="151" y="277"/>
                    <a:pt x="153" y="278"/>
                    <a:pt x="154" y="278"/>
                  </a:cubicBezTo>
                  <a:cubicBezTo>
                    <a:pt x="159" y="278"/>
                    <a:pt x="163" y="278"/>
                    <a:pt x="168" y="279"/>
                  </a:cubicBezTo>
                  <a:cubicBezTo>
                    <a:pt x="169" y="279"/>
                    <a:pt x="171" y="280"/>
                    <a:pt x="172" y="282"/>
                  </a:cubicBezTo>
                  <a:cubicBezTo>
                    <a:pt x="180" y="290"/>
                    <a:pt x="178" y="300"/>
                    <a:pt x="178" y="309"/>
                  </a:cubicBezTo>
                  <a:cubicBezTo>
                    <a:pt x="172" y="305"/>
                    <a:pt x="166" y="302"/>
                    <a:pt x="160" y="298"/>
                  </a:cubicBezTo>
                  <a:cubicBezTo>
                    <a:pt x="157" y="297"/>
                    <a:pt x="155" y="296"/>
                    <a:pt x="153" y="294"/>
                  </a:cubicBezTo>
                  <a:cubicBezTo>
                    <a:pt x="153" y="295"/>
                    <a:pt x="152" y="295"/>
                    <a:pt x="152" y="295"/>
                  </a:cubicBezTo>
                  <a:cubicBezTo>
                    <a:pt x="143" y="291"/>
                    <a:pt x="135" y="287"/>
                    <a:pt x="129" y="281"/>
                  </a:cubicBezTo>
                  <a:cubicBezTo>
                    <a:pt x="126" y="278"/>
                    <a:pt x="125" y="274"/>
                    <a:pt x="126" y="270"/>
                  </a:cubicBezTo>
                  <a:cubicBezTo>
                    <a:pt x="128" y="265"/>
                    <a:pt x="128" y="259"/>
                    <a:pt x="129" y="254"/>
                  </a:cubicBezTo>
                  <a:cubicBezTo>
                    <a:pt x="129" y="254"/>
                    <a:pt x="129" y="254"/>
                    <a:pt x="129" y="253"/>
                  </a:cubicBezTo>
                  <a:cubicBezTo>
                    <a:pt x="128" y="260"/>
                    <a:pt x="126" y="267"/>
                    <a:pt x="125" y="273"/>
                  </a:cubicBezTo>
                  <a:cubicBezTo>
                    <a:pt x="124" y="273"/>
                    <a:pt x="124" y="273"/>
                    <a:pt x="123" y="273"/>
                  </a:cubicBezTo>
                  <a:cubicBezTo>
                    <a:pt x="122" y="267"/>
                    <a:pt x="120" y="260"/>
                    <a:pt x="119" y="254"/>
                  </a:cubicBezTo>
                  <a:cubicBezTo>
                    <a:pt x="118" y="254"/>
                    <a:pt x="118" y="254"/>
                    <a:pt x="118" y="254"/>
                  </a:cubicBezTo>
                  <a:cubicBezTo>
                    <a:pt x="118" y="257"/>
                    <a:pt x="119" y="261"/>
                    <a:pt x="119" y="264"/>
                  </a:cubicBezTo>
                  <a:cubicBezTo>
                    <a:pt x="113" y="258"/>
                    <a:pt x="103" y="256"/>
                    <a:pt x="96" y="252"/>
                  </a:cubicBezTo>
                  <a:cubicBezTo>
                    <a:pt x="100" y="255"/>
                    <a:pt x="105" y="257"/>
                    <a:pt x="110" y="259"/>
                  </a:cubicBezTo>
                  <a:cubicBezTo>
                    <a:pt x="115" y="261"/>
                    <a:pt x="119" y="264"/>
                    <a:pt x="120" y="269"/>
                  </a:cubicBezTo>
                  <a:cubicBezTo>
                    <a:pt x="123" y="278"/>
                    <a:pt x="128" y="285"/>
                    <a:pt x="136" y="290"/>
                  </a:cubicBezTo>
                  <a:cubicBezTo>
                    <a:pt x="137" y="290"/>
                    <a:pt x="138" y="291"/>
                    <a:pt x="139" y="291"/>
                  </a:cubicBezTo>
                  <a:cubicBezTo>
                    <a:pt x="136" y="293"/>
                    <a:pt x="132" y="295"/>
                    <a:pt x="129" y="297"/>
                  </a:cubicBezTo>
                  <a:cubicBezTo>
                    <a:pt x="129" y="297"/>
                    <a:pt x="129" y="297"/>
                    <a:pt x="129" y="298"/>
                  </a:cubicBezTo>
                  <a:cubicBezTo>
                    <a:pt x="131" y="297"/>
                    <a:pt x="132" y="296"/>
                    <a:pt x="133" y="296"/>
                  </a:cubicBezTo>
                  <a:cubicBezTo>
                    <a:pt x="137" y="293"/>
                    <a:pt x="142" y="292"/>
                    <a:pt x="147" y="295"/>
                  </a:cubicBezTo>
                  <a:cubicBezTo>
                    <a:pt x="149" y="297"/>
                    <a:pt x="152" y="298"/>
                    <a:pt x="154" y="299"/>
                  </a:cubicBezTo>
                  <a:cubicBezTo>
                    <a:pt x="158" y="300"/>
                    <a:pt x="161" y="302"/>
                    <a:pt x="165" y="304"/>
                  </a:cubicBezTo>
                  <a:cubicBezTo>
                    <a:pt x="161" y="305"/>
                    <a:pt x="157" y="307"/>
                    <a:pt x="154" y="308"/>
                  </a:cubicBezTo>
                  <a:cubicBezTo>
                    <a:pt x="149" y="311"/>
                    <a:pt x="145" y="313"/>
                    <a:pt x="140" y="311"/>
                  </a:cubicBezTo>
                  <a:cubicBezTo>
                    <a:pt x="143" y="313"/>
                    <a:pt x="146" y="313"/>
                    <a:pt x="149" y="311"/>
                  </a:cubicBezTo>
                  <a:cubicBezTo>
                    <a:pt x="151" y="311"/>
                    <a:pt x="153" y="310"/>
                    <a:pt x="155" y="309"/>
                  </a:cubicBezTo>
                  <a:cubicBezTo>
                    <a:pt x="165" y="303"/>
                    <a:pt x="176" y="307"/>
                    <a:pt x="179" y="317"/>
                  </a:cubicBezTo>
                  <a:cubicBezTo>
                    <a:pt x="182" y="325"/>
                    <a:pt x="186" y="330"/>
                    <a:pt x="196" y="330"/>
                  </a:cubicBezTo>
                  <a:cubicBezTo>
                    <a:pt x="195" y="331"/>
                    <a:pt x="195" y="332"/>
                    <a:pt x="194" y="333"/>
                  </a:cubicBezTo>
                  <a:cubicBezTo>
                    <a:pt x="185" y="344"/>
                    <a:pt x="176" y="354"/>
                    <a:pt x="168" y="365"/>
                  </a:cubicBezTo>
                  <a:cubicBezTo>
                    <a:pt x="165" y="369"/>
                    <a:pt x="162" y="369"/>
                    <a:pt x="160" y="365"/>
                  </a:cubicBezTo>
                  <a:cubicBezTo>
                    <a:pt x="159" y="363"/>
                    <a:pt x="158" y="361"/>
                    <a:pt x="158" y="359"/>
                  </a:cubicBezTo>
                  <a:cubicBezTo>
                    <a:pt x="157" y="356"/>
                    <a:pt x="157" y="353"/>
                    <a:pt x="156" y="349"/>
                  </a:cubicBezTo>
                  <a:cubicBezTo>
                    <a:pt x="156" y="344"/>
                    <a:pt x="155" y="339"/>
                    <a:pt x="160" y="334"/>
                  </a:cubicBezTo>
                  <a:cubicBezTo>
                    <a:pt x="159" y="335"/>
                    <a:pt x="158" y="335"/>
                    <a:pt x="156" y="336"/>
                  </a:cubicBezTo>
                  <a:cubicBezTo>
                    <a:pt x="158" y="330"/>
                    <a:pt x="159" y="325"/>
                    <a:pt x="160" y="319"/>
                  </a:cubicBezTo>
                  <a:cubicBezTo>
                    <a:pt x="160" y="319"/>
                    <a:pt x="160" y="319"/>
                    <a:pt x="160" y="319"/>
                  </a:cubicBezTo>
                  <a:cubicBezTo>
                    <a:pt x="159" y="321"/>
                    <a:pt x="158" y="322"/>
                    <a:pt x="158" y="323"/>
                  </a:cubicBezTo>
                  <a:cubicBezTo>
                    <a:pt x="155" y="321"/>
                    <a:pt x="153" y="319"/>
                    <a:pt x="151" y="317"/>
                  </a:cubicBezTo>
                  <a:cubicBezTo>
                    <a:pt x="151" y="318"/>
                    <a:pt x="150" y="318"/>
                    <a:pt x="150" y="318"/>
                  </a:cubicBezTo>
                  <a:cubicBezTo>
                    <a:pt x="154" y="319"/>
                    <a:pt x="156" y="322"/>
                    <a:pt x="156" y="325"/>
                  </a:cubicBezTo>
                  <a:cubicBezTo>
                    <a:pt x="156" y="329"/>
                    <a:pt x="155" y="333"/>
                    <a:pt x="154" y="338"/>
                  </a:cubicBezTo>
                  <a:cubicBezTo>
                    <a:pt x="152" y="336"/>
                    <a:pt x="151" y="335"/>
                    <a:pt x="150" y="333"/>
                  </a:cubicBezTo>
                  <a:cubicBezTo>
                    <a:pt x="145" y="325"/>
                    <a:pt x="136" y="320"/>
                    <a:pt x="127" y="315"/>
                  </a:cubicBezTo>
                  <a:cubicBezTo>
                    <a:pt x="120" y="311"/>
                    <a:pt x="114" y="300"/>
                    <a:pt x="115" y="292"/>
                  </a:cubicBezTo>
                  <a:cubicBezTo>
                    <a:pt x="116" y="289"/>
                    <a:pt x="117" y="286"/>
                    <a:pt x="118" y="283"/>
                  </a:cubicBezTo>
                  <a:cubicBezTo>
                    <a:pt x="118" y="283"/>
                    <a:pt x="117" y="283"/>
                    <a:pt x="117" y="283"/>
                  </a:cubicBezTo>
                  <a:cubicBezTo>
                    <a:pt x="116" y="287"/>
                    <a:pt x="115" y="290"/>
                    <a:pt x="114" y="293"/>
                  </a:cubicBezTo>
                  <a:cubicBezTo>
                    <a:pt x="110" y="286"/>
                    <a:pt x="107" y="278"/>
                    <a:pt x="104" y="270"/>
                  </a:cubicBezTo>
                  <a:cubicBezTo>
                    <a:pt x="103" y="270"/>
                    <a:pt x="103" y="271"/>
                    <a:pt x="103" y="271"/>
                  </a:cubicBezTo>
                  <a:cubicBezTo>
                    <a:pt x="104" y="274"/>
                    <a:pt x="105" y="276"/>
                    <a:pt x="106" y="280"/>
                  </a:cubicBezTo>
                  <a:cubicBezTo>
                    <a:pt x="101" y="276"/>
                    <a:pt x="96" y="273"/>
                    <a:pt x="91" y="273"/>
                  </a:cubicBezTo>
                  <a:cubicBezTo>
                    <a:pt x="92" y="273"/>
                    <a:pt x="93" y="274"/>
                    <a:pt x="95" y="274"/>
                  </a:cubicBezTo>
                  <a:cubicBezTo>
                    <a:pt x="102" y="277"/>
                    <a:pt x="107" y="281"/>
                    <a:pt x="109" y="288"/>
                  </a:cubicBezTo>
                  <a:cubicBezTo>
                    <a:pt x="111" y="294"/>
                    <a:pt x="113" y="300"/>
                    <a:pt x="116" y="306"/>
                  </a:cubicBezTo>
                  <a:cubicBezTo>
                    <a:pt x="116" y="307"/>
                    <a:pt x="116" y="307"/>
                    <a:pt x="116" y="309"/>
                  </a:cubicBezTo>
                  <a:cubicBezTo>
                    <a:pt x="112" y="306"/>
                    <a:pt x="109" y="304"/>
                    <a:pt x="106" y="302"/>
                  </a:cubicBezTo>
                  <a:cubicBezTo>
                    <a:pt x="106" y="302"/>
                    <a:pt x="106" y="302"/>
                    <a:pt x="106" y="302"/>
                  </a:cubicBezTo>
                  <a:cubicBezTo>
                    <a:pt x="106" y="303"/>
                    <a:pt x="107" y="305"/>
                    <a:pt x="108" y="306"/>
                  </a:cubicBezTo>
                  <a:cubicBezTo>
                    <a:pt x="105" y="306"/>
                    <a:pt x="101" y="306"/>
                    <a:pt x="98" y="306"/>
                  </a:cubicBezTo>
                  <a:cubicBezTo>
                    <a:pt x="89" y="306"/>
                    <a:pt x="84" y="301"/>
                    <a:pt x="84" y="293"/>
                  </a:cubicBezTo>
                  <a:cubicBezTo>
                    <a:pt x="84" y="291"/>
                    <a:pt x="84" y="289"/>
                    <a:pt x="84" y="286"/>
                  </a:cubicBezTo>
                  <a:cubicBezTo>
                    <a:pt x="84" y="286"/>
                    <a:pt x="83" y="286"/>
                    <a:pt x="83" y="286"/>
                  </a:cubicBezTo>
                  <a:cubicBezTo>
                    <a:pt x="83" y="290"/>
                    <a:pt x="83" y="293"/>
                    <a:pt x="83" y="297"/>
                  </a:cubicBezTo>
                  <a:cubicBezTo>
                    <a:pt x="83" y="296"/>
                    <a:pt x="82" y="296"/>
                    <a:pt x="81" y="295"/>
                  </a:cubicBezTo>
                  <a:cubicBezTo>
                    <a:pt x="82" y="298"/>
                    <a:pt x="83" y="300"/>
                    <a:pt x="84" y="303"/>
                  </a:cubicBezTo>
                  <a:cubicBezTo>
                    <a:pt x="79" y="302"/>
                    <a:pt x="75" y="303"/>
                    <a:pt x="71" y="305"/>
                  </a:cubicBezTo>
                  <a:cubicBezTo>
                    <a:pt x="76" y="303"/>
                    <a:pt x="81" y="302"/>
                    <a:pt x="86" y="305"/>
                  </a:cubicBezTo>
                  <a:cubicBezTo>
                    <a:pt x="90" y="307"/>
                    <a:pt x="95" y="308"/>
                    <a:pt x="100" y="308"/>
                  </a:cubicBezTo>
                  <a:cubicBezTo>
                    <a:pt x="108" y="308"/>
                    <a:pt x="115" y="311"/>
                    <a:pt x="122" y="316"/>
                  </a:cubicBezTo>
                  <a:cubicBezTo>
                    <a:pt x="128" y="320"/>
                    <a:pt x="135" y="324"/>
                    <a:pt x="140" y="329"/>
                  </a:cubicBezTo>
                  <a:cubicBezTo>
                    <a:pt x="143" y="332"/>
                    <a:pt x="145" y="335"/>
                    <a:pt x="148" y="338"/>
                  </a:cubicBezTo>
                  <a:cubicBezTo>
                    <a:pt x="139" y="337"/>
                    <a:pt x="130" y="335"/>
                    <a:pt x="122" y="335"/>
                  </a:cubicBezTo>
                  <a:cubicBezTo>
                    <a:pt x="116" y="335"/>
                    <a:pt x="113" y="332"/>
                    <a:pt x="111" y="328"/>
                  </a:cubicBezTo>
                  <a:cubicBezTo>
                    <a:pt x="109" y="326"/>
                    <a:pt x="109" y="323"/>
                    <a:pt x="108" y="321"/>
                  </a:cubicBezTo>
                  <a:cubicBezTo>
                    <a:pt x="107" y="321"/>
                    <a:pt x="107" y="321"/>
                    <a:pt x="107" y="321"/>
                  </a:cubicBezTo>
                  <a:cubicBezTo>
                    <a:pt x="109" y="326"/>
                    <a:pt x="111" y="330"/>
                    <a:pt x="114" y="335"/>
                  </a:cubicBezTo>
                  <a:cubicBezTo>
                    <a:pt x="111" y="335"/>
                    <a:pt x="107" y="335"/>
                    <a:pt x="104" y="335"/>
                  </a:cubicBezTo>
                  <a:cubicBezTo>
                    <a:pt x="104" y="335"/>
                    <a:pt x="104" y="335"/>
                    <a:pt x="104" y="335"/>
                  </a:cubicBezTo>
                  <a:cubicBezTo>
                    <a:pt x="112" y="336"/>
                    <a:pt x="119" y="337"/>
                    <a:pt x="128" y="338"/>
                  </a:cubicBezTo>
                  <a:cubicBezTo>
                    <a:pt x="118" y="343"/>
                    <a:pt x="115" y="345"/>
                    <a:pt x="114" y="350"/>
                  </a:cubicBezTo>
                  <a:cubicBezTo>
                    <a:pt x="119" y="341"/>
                    <a:pt x="129" y="337"/>
                    <a:pt x="141" y="340"/>
                  </a:cubicBezTo>
                  <a:cubicBezTo>
                    <a:pt x="150" y="342"/>
                    <a:pt x="150" y="342"/>
                    <a:pt x="151" y="351"/>
                  </a:cubicBezTo>
                  <a:cubicBezTo>
                    <a:pt x="152" y="359"/>
                    <a:pt x="151" y="368"/>
                    <a:pt x="161" y="373"/>
                  </a:cubicBezTo>
                  <a:cubicBezTo>
                    <a:pt x="159" y="376"/>
                    <a:pt x="157" y="379"/>
                    <a:pt x="155" y="382"/>
                  </a:cubicBezTo>
                  <a:cubicBezTo>
                    <a:pt x="149" y="390"/>
                    <a:pt x="149" y="390"/>
                    <a:pt x="149" y="390"/>
                  </a:cubicBezTo>
                  <a:cubicBezTo>
                    <a:pt x="142" y="392"/>
                    <a:pt x="136" y="393"/>
                    <a:pt x="130" y="395"/>
                  </a:cubicBezTo>
                  <a:cubicBezTo>
                    <a:pt x="123" y="396"/>
                    <a:pt x="117" y="394"/>
                    <a:pt x="114" y="388"/>
                  </a:cubicBezTo>
                  <a:cubicBezTo>
                    <a:pt x="113" y="386"/>
                    <a:pt x="112" y="384"/>
                    <a:pt x="111" y="381"/>
                  </a:cubicBezTo>
                  <a:cubicBezTo>
                    <a:pt x="111" y="381"/>
                    <a:pt x="111" y="380"/>
                    <a:pt x="110" y="379"/>
                  </a:cubicBezTo>
                  <a:cubicBezTo>
                    <a:pt x="107" y="386"/>
                    <a:pt x="110" y="391"/>
                    <a:pt x="114" y="397"/>
                  </a:cubicBezTo>
                  <a:cubicBezTo>
                    <a:pt x="104" y="395"/>
                    <a:pt x="97" y="392"/>
                    <a:pt x="92" y="384"/>
                  </a:cubicBezTo>
                  <a:cubicBezTo>
                    <a:pt x="89" y="381"/>
                    <a:pt x="90" y="376"/>
                    <a:pt x="89" y="371"/>
                  </a:cubicBezTo>
                  <a:cubicBezTo>
                    <a:pt x="89" y="370"/>
                    <a:pt x="90" y="369"/>
                    <a:pt x="90" y="369"/>
                  </a:cubicBezTo>
                  <a:cubicBezTo>
                    <a:pt x="94" y="367"/>
                    <a:pt x="97" y="366"/>
                    <a:pt x="100" y="364"/>
                  </a:cubicBezTo>
                  <a:cubicBezTo>
                    <a:pt x="96" y="364"/>
                    <a:pt x="92" y="365"/>
                    <a:pt x="88" y="368"/>
                  </a:cubicBezTo>
                  <a:cubicBezTo>
                    <a:pt x="88" y="364"/>
                    <a:pt x="88" y="359"/>
                    <a:pt x="89" y="356"/>
                  </a:cubicBezTo>
                  <a:cubicBezTo>
                    <a:pt x="91" y="352"/>
                    <a:pt x="97" y="351"/>
                    <a:pt x="102" y="351"/>
                  </a:cubicBezTo>
                  <a:cubicBezTo>
                    <a:pt x="96" y="350"/>
                    <a:pt x="92" y="352"/>
                    <a:pt x="88" y="355"/>
                  </a:cubicBezTo>
                  <a:cubicBezTo>
                    <a:pt x="88" y="349"/>
                    <a:pt x="89" y="343"/>
                    <a:pt x="89" y="338"/>
                  </a:cubicBezTo>
                  <a:cubicBezTo>
                    <a:pt x="89" y="338"/>
                    <a:pt x="89" y="338"/>
                    <a:pt x="89" y="338"/>
                  </a:cubicBezTo>
                  <a:cubicBezTo>
                    <a:pt x="88" y="341"/>
                    <a:pt x="87" y="345"/>
                    <a:pt x="86" y="348"/>
                  </a:cubicBezTo>
                  <a:cubicBezTo>
                    <a:pt x="83" y="344"/>
                    <a:pt x="80" y="341"/>
                    <a:pt x="78" y="337"/>
                  </a:cubicBezTo>
                  <a:cubicBezTo>
                    <a:pt x="77" y="337"/>
                    <a:pt x="77" y="337"/>
                    <a:pt x="77" y="337"/>
                  </a:cubicBezTo>
                  <a:cubicBezTo>
                    <a:pt x="78" y="339"/>
                    <a:pt x="80" y="341"/>
                    <a:pt x="81" y="343"/>
                  </a:cubicBezTo>
                  <a:cubicBezTo>
                    <a:pt x="84" y="347"/>
                    <a:pt x="86" y="352"/>
                    <a:pt x="86" y="357"/>
                  </a:cubicBezTo>
                  <a:cubicBezTo>
                    <a:pt x="85" y="362"/>
                    <a:pt x="86" y="368"/>
                    <a:pt x="86" y="373"/>
                  </a:cubicBezTo>
                  <a:cubicBezTo>
                    <a:pt x="86" y="374"/>
                    <a:pt x="86" y="375"/>
                    <a:pt x="86" y="376"/>
                  </a:cubicBezTo>
                  <a:cubicBezTo>
                    <a:pt x="86" y="376"/>
                    <a:pt x="86" y="376"/>
                    <a:pt x="85" y="376"/>
                  </a:cubicBezTo>
                  <a:cubicBezTo>
                    <a:pt x="78" y="359"/>
                    <a:pt x="71" y="343"/>
                    <a:pt x="68" y="325"/>
                  </a:cubicBezTo>
                  <a:cubicBezTo>
                    <a:pt x="68" y="330"/>
                    <a:pt x="68" y="335"/>
                    <a:pt x="68" y="340"/>
                  </a:cubicBezTo>
                  <a:cubicBezTo>
                    <a:pt x="62" y="337"/>
                    <a:pt x="60" y="333"/>
                    <a:pt x="59" y="328"/>
                  </a:cubicBezTo>
                  <a:cubicBezTo>
                    <a:pt x="57" y="333"/>
                    <a:pt x="60" y="337"/>
                    <a:pt x="63" y="340"/>
                  </a:cubicBezTo>
                  <a:cubicBezTo>
                    <a:pt x="55" y="342"/>
                    <a:pt x="51" y="344"/>
                    <a:pt x="48" y="349"/>
                  </a:cubicBezTo>
                  <a:cubicBezTo>
                    <a:pt x="50" y="348"/>
                    <a:pt x="50" y="347"/>
                    <a:pt x="51" y="346"/>
                  </a:cubicBezTo>
                  <a:cubicBezTo>
                    <a:pt x="55" y="343"/>
                    <a:pt x="58" y="341"/>
                    <a:pt x="63" y="342"/>
                  </a:cubicBezTo>
                  <a:cubicBezTo>
                    <a:pt x="65" y="342"/>
                    <a:pt x="68" y="343"/>
                    <a:pt x="69" y="344"/>
                  </a:cubicBezTo>
                  <a:cubicBezTo>
                    <a:pt x="71" y="349"/>
                    <a:pt x="72" y="354"/>
                    <a:pt x="73" y="359"/>
                  </a:cubicBezTo>
                  <a:cubicBezTo>
                    <a:pt x="66" y="359"/>
                    <a:pt x="60" y="358"/>
                    <a:pt x="54" y="358"/>
                  </a:cubicBezTo>
                  <a:cubicBezTo>
                    <a:pt x="54" y="358"/>
                    <a:pt x="54" y="358"/>
                    <a:pt x="53" y="359"/>
                  </a:cubicBezTo>
                  <a:cubicBezTo>
                    <a:pt x="57" y="359"/>
                    <a:pt x="61" y="360"/>
                    <a:pt x="65" y="360"/>
                  </a:cubicBezTo>
                  <a:cubicBezTo>
                    <a:pt x="57" y="363"/>
                    <a:pt x="57" y="363"/>
                    <a:pt x="55" y="366"/>
                  </a:cubicBezTo>
                  <a:cubicBezTo>
                    <a:pt x="55" y="366"/>
                    <a:pt x="56" y="365"/>
                    <a:pt x="56" y="365"/>
                  </a:cubicBezTo>
                  <a:cubicBezTo>
                    <a:pt x="56" y="365"/>
                    <a:pt x="57" y="365"/>
                    <a:pt x="57" y="365"/>
                  </a:cubicBezTo>
                  <a:cubicBezTo>
                    <a:pt x="62" y="362"/>
                    <a:pt x="67" y="361"/>
                    <a:pt x="72" y="362"/>
                  </a:cubicBezTo>
                  <a:cubicBezTo>
                    <a:pt x="76" y="363"/>
                    <a:pt x="76" y="367"/>
                    <a:pt x="77" y="370"/>
                  </a:cubicBezTo>
                  <a:cubicBezTo>
                    <a:pt x="79" y="373"/>
                    <a:pt x="80" y="376"/>
                    <a:pt x="81" y="379"/>
                  </a:cubicBezTo>
                  <a:cubicBezTo>
                    <a:pt x="73" y="378"/>
                    <a:pt x="66" y="381"/>
                    <a:pt x="63" y="387"/>
                  </a:cubicBezTo>
                  <a:cubicBezTo>
                    <a:pt x="65" y="386"/>
                    <a:pt x="67" y="384"/>
                    <a:pt x="69" y="382"/>
                  </a:cubicBezTo>
                  <a:cubicBezTo>
                    <a:pt x="74" y="378"/>
                    <a:pt x="81" y="379"/>
                    <a:pt x="85" y="384"/>
                  </a:cubicBezTo>
                  <a:cubicBezTo>
                    <a:pt x="86" y="386"/>
                    <a:pt x="88" y="389"/>
                    <a:pt x="90" y="390"/>
                  </a:cubicBezTo>
                  <a:cubicBezTo>
                    <a:pt x="93" y="394"/>
                    <a:pt x="98" y="397"/>
                    <a:pt x="102" y="400"/>
                  </a:cubicBezTo>
                  <a:cubicBezTo>
                    <a:pt x="88" y="404"/>
                    <a:pt x="78" y="412"/>
                    <a:pt x="68" y="422"/>
                  </a:cubicBezTo>
                  <a:cubicBezTo>
                    <a:pt x="65" y="424"/>
                    <a:pt x="63" y="424"/>
                    <a:pt x="60" y="422"/>
                  </a:cubicBezTo>
                  <a:cubicBezTo>
                    <a:pt x="59" y="421"/>
                    <a:pt x="58" y="419"/>
                    <a:pt x="57" y="418"/>
                  </a:cubicBezTo>
                  <a:cubicBezTo>
                    <a:pt x="55" y="415"/>
                    <a:pt x="53" y="412"/>
                    <a:pt x="51" y="409"/>
                  </a:cubicBezTo>
                  <a:cubicBezTo>
                    <a:pt x="49" y="406"/>
                    <a:pt x="45" y="404"/>
                    <a:pt x="41" y="404"/>
                  </a:cubicBezTo>
                  <a:cubicBezTo>
                    <a:pt x="47" y="406"/>
                    <a:pt x="50" y="410"/>
                    <a:pt x="53" y="414"/>
                  </a:cubicBezTo>
                  <a:cubicBezTo>
                    <a:pt x="55" y="419"/>
                    <a:pt x="57" y="424"/>
                    <a:pt x="63" y="426"/>
                  </a:cubicBezTo>
                  <a:cubicBezTo>
                    <a:pt x="59" y="431"/>
                    <a:pt x="55" y="435"/>
                    <a:pt x="52" y="440"/>
                  </a:cubicBezTo>
                  <a:cubicBezTo>
                    <a:pt x="51" y="440"/>
                    <a:pt x="50" y="441"/>
                    <a:pt x="49" y="441"/>
                  </a:cubicBezTo>
                  <a:cubicBezTo>
                    <a:pt x="41" y="442"/>
                    <a:pt x="33" y="444"/>
                    <a:pt x="26" y="441"/>
                  </a:cubicBezTo>
                  <a:cubicBezTo>
                    <a:pt x="33" y="445"/>
                    <a:pt x="41" y="443"/>
                    <a:pt x="50" y="442"/>
                  </a:cubicBezTo>
                  <a:cubicBezTo>
                    <a:pt x="48" y="445"/>
                    <a:pt x="46" y="447"/>
                    <a:pt x="45" y="449"/>
                  </a:cubicBezTo>
                  <a:cubicBezTo>
                    <a:pt x="45" y="450"/>
                    <a:pt x="45" y="450"/>
                    <a:pt x="45" y="450"/>
                  </a:cubicBezTo>
                  <a:cubicBezTo>
                    <a:pt x="47" y="448"/>
                    <a:pt x="49" y="446"/>
                    <a:pt x="51" y="445"/>
                  </a:cubicBezTo>
                  <a:cubicBezTo>
                    <a:pt x="49" y="456"/>
                    <a:pt x="50" y="464"/>
                    <a:pt x="55" y="468"/>
                  </a:cubicBezTo>
                  <a:cubicBezTo>
                    <a:pt x="48" y="457"/>
                    <a:pt x="52" y="443"/>
                    <a:pt x="57" y="440"/>
                  </a:cubicBezTo>
                  <a:cubicBezTo>
                    <a:pt x="58" y="443"/>
                    <a:pt x="59" y="446"/>
                    <a:pt x="60" y="450"/>
                  </a:cubicBezTo>
                  <a:cubicBezTo>
                    <a:pt x="60" y="447"/>
                    <a:pt x="59" y="444"/>
                    <a:pt x="58" y="441"/>
                  </a:cubicBezTo>
                  <a:cubicBezTo>
                    <a:pt x="58" y="439"/>
                    <a:pt x="58" y="437"/>
                    <a:pt x="60" y="436"/>
                  </a:cubicBezTo>
                  <a:cubicBezTo>
                    <a:pt x="67" y="430"/>
                    <a:pt x="73" y="423"/>
                    <a:pt x="80" y="417"/>
                  </a:cubicBezTo>
                  <a:cubicBezTo>
                    <a:pt x="81" y="416"/>
                    <a:pt x="82" y="416"/>
                    <a:pt x="83" y="415"/>
                  </a:cubicBezTo>
                  <a:cubicBezTo>
                    <a:pt x="81" y="423"/>
                    <a:pt x="87" y="431"/>
                    <a:pt x="83" y="438"/>
                  </a:cubicBezTo>
                  <a:cubicBezTo>
                    <a:pt x="84" y="437"/>
                    <a:pt x="84" y="435"/>
                    <a:pt x="85" y="434"/>
                  </a:cubicBezTo>
                  <a:cubicBezTo>
                    <a:pt x="86" y="435"/>
                    <a:pt x="87" y="437"/>
                    <a:pt x="88" y="438"/>
                  </a:cubicBezTo>
                  <a:cubicBezTo>
                    <a:pt x="88" y="438"/>
                    <a:pt x="88" y="438"/>
                    <a:pt x="88" y="438"/>
                  </a:cubicBezTo>
                  <a:cubicBezTo>
                    <a:pt x="87" y="434"/>
                    <a:pt x="86" y="431"/>
                    <a:pt x="85" y="426"/>
                  </a:cubicBezTo>
                  <a:cubicBezTo>
                    <a:pt x="88" y="429"/>
                    <a:pt x="90" y="431"/>
                    <a:pt x="92" y="433"/>
                  </a:cubicBezTo>
                  <a:cubicBezTo>
                    <a:pt x="91" y="431"/>
                    <a:pt x="90" y="430"/>
                    <a:pt x="89" y="429"/>
                  </a:cubicBezTo>
                  <a:cubicBezTo>
                    <a:pt x="83" y="424"/>
                    <a:pt x="85" y="412"/>
                    <a:pt x="93" y="409"/>
                  </a:cubicBezTo>
                  <a:cubicBezTo>
                    <a:pt x="96" y="408"/>
                    <a:pt x="100" y="406"/>
                    <a:pt x="103" y="405"/>
                  </a:cubicBezTo>
                  <a:cubicBezTo>
                    <a:pt x="104" y="405"/>
                    <a:pt x="105" y="405"/>
                    <a:pt x="107" y="405"/>
                  </a:cubicBezTo>
                  <a:cubicBezTo>
                    <a:pt x="114" y="406"/>
                    <a:pt x="122" y="407"/>
                    <a:pt x="129" y="407"/>
                  </a:cubicBezTo>
                  <a:cubicBezTo>
                    <a:pt x="133" y="407"/>
                    <a:pt x="137" y="406"/>
                    <a:pt x="142" y="406"/>
                  </a:cubicBezTo>
                  <a:cubicBezTo>
                    <a:pt x="141" y="407"/>
                    <a:pt x="141" y="407"/>
                    <a:pt x="141" y="408"/>
                  </a:cubicBezTo>
                  <a:cubicBezTo>
                    <a:pt x="137" y="415"/>
                    <a:pt x="134" y="422"/>
                    <a:pt x="130" y="429"/>
                  </a:cubicBezTo>
                  <a:cubicBezTo>
                    <a:pt x="127" y="437"/>
                    <a:pt x="124" y="445"/>
                    <a:pt x="121" y="452"/>
                  </a:cubicBezTo>
                  <a:cubicBezTo>
                    <a:pt x="116" y="461"/>
                    <a:pt x="103" y="466"/>
                    <a:pt x="94" y="464"/>
                  </a:cubicBezTo>
                  <a:cubicBezTo>
                    <a:pt x="89" y="463"/>
                    <a:pt x="88" y="462"/>
                    <a:pt x="88" y="457"/>
                  </a:cubicBezTo>
                  <a:cubicBezTo>
                    <a:pt x="88" y="455"/>
                    <a:pt x="89" y="453"/>
                    <a:pt x="89" y="451"/>
                  </a:cubicBezTo>
                  <a:cubicBezTo>
                    <a:pt x="89" y="451"/>
                    <a:pt x="89" y="451"/>
                    <a:pt x="88" y="451"/>
                  </a:cubicBezTo>
                  <a:cubicBezTo>
                    <a:pt x="88" y="454"/>
                    <a:pt x="87" y="457"/>
                    <a:pt x="86" y="460"/>
                  </a:cubicBezTo>
                  <a:cubicBezTo>
                    <a:pt x="84" y="457"/>
                    <a:pt x="81" y="454"/>
                    <a:pt x="78" y="452"/>
                  </a:cubicBezTo>
                  <a:cubicBezTo>
                    <a:pt x="75" y="448"/>
                    <a:pt x="72" y="447"/>
                    <a:pt x="68" y="448"/>
                  </a:cubicBezTo>
                  <a:cubicBezTo>
                    <a:pt x="72" y="449"/>
                    <a:pt x="76" y="451"/>
                    <a:pt x="78" y="455"/>
                  </a:cubicBezTo>
                  <a:cubicBezTo>
                    <a:pt x="76" y="456"/>
                    <a:pt x="74" y="456"/>
                    <a:pt x="72" y="457"/>
                  </a:cubicBezTo>
                  <a:cubicBezTo>
                    <a:pt x="72" y="457"/>
                    <a:pt x="72" y="458"/>
                    <a:pt x="72" y="458"/>
                  </a:cubicBezTo>
                  <a:cubicBezTo>
                    <a:pt x="73" y="457"/>
                    <a:pt x="75" y="457"/>
                    <a:pt x="76" y="457"/>
                  </a:cubicBezTo>
                  <a:cubicBezTo>
                    <a:pt x="78" y="457"/>
                    <a:pt x="80" y="457"/>
                    <a:pt x="81" y="458"/>
                  </a:cubicBezTo>
                  <a:cubicBezTo>
                    <a:pt x="85" y="461"/>
                    <a:pt x="89" y="464"/>
                    <a:pt x="92" y="468"/>
                  </a:cubicBezTo>
                  <a:cubicBezTo>
                    <a:pt x="84" y="470"/>
                    <a:pt x="77" y="474"/>
                    <a:pt x="71" y="480"/>
                  </a:cubicBezTo>
                  <a:cubicBezTo>
                    <a:pt x="68" y="484"/>
                    <a:pt x="64" y="487"/>
                    <a:pt x="61" y="490"/>
                  </a:cubicBezTo>
                  <a:cubicBezTo>
                    <a:pt x="58" y="494"/>
                    <a:pt x="55" y="494"/>
                    <a:pt x="51" y="491"/>
                  </a:cubicBezTo>
                  <a:cubicBezTo>
                    <a:pt x="45" y="488"/>
                    <a:pt x="43" y="482"/>
                    <a:pt x="43" y="476"/>
                  </a:cubicBezTo>
                  <a:cubicBezTo>
                    <a:pt x="42" y="483"/>
                    <a:pt x="45" y="488"/>
                    <a:pt x="50" y="493"/>
                  </a:cubicBezTo>
                  <a:cubicBezTo>
                    <a:pt x="47" y="492"/>
                    <a:pt x="43" y="492"/>
                    <a:pt x="40" y="492"/>
                  </a:cubicBezTo>
                  <a:cubicBezTo>
                    <a:pt x="34" y="492"/>
                    <a:pt x="30" y="496"/>
                    <a:pt x="31" y="502"/>
                  </a:cubicBezTo>
                  <a:cubicBezTo>
                    <a:pt x="34" y="495"/>
                    <a:pt x="35" y="495"/>
                    <a:pt x="40" y="494"/>
                  </a:cubicBezTo>
                  <a:cubicBezTo>
                    <a:pt x="34" y="500"/>
                    <a:pt x="31" y="505"/>
                    <a:pt x="31" y="510"/>
                  </a:cubicBezTo>
                  <a:cubicBezTo>
                    <a:pt x="32" y="507"/>
                    <a:pt x="33" y="505"/>
                    <a:pt x="34" y="503"/>
                  </a:cubicBezTo>
                  <a:cubicBezTo>
                    <a:pt x="39" y="494"/>
                    <a:pt x="46" y="492"/>
                    <a:pt x="54" y="496"/>
                  </a:cubicBezTo>
                  <a:cubicBezTo>
                    <a:pt x="49" y="502"/>
                    <a:pt x="42" y="508"/>
                    <a:pt x="38" y="514"/>
                  </a:cubicBezTo>
                  <a:cubicBezTo>
                    <a:pt x="35" y="521"/>
                    <a:pt x="35" y="530"/>
                    <a:pt x="33" y="537"/>
                  </a:cubicBezTo>
                  <a:cubicBezTo>
                    <a:pt x="34" y="536"/>
                    <a:pt x="35" y="534"/>
                    <a:pt x="35" y="533"/>
                  </a:cubicBezTo>
                  <a:cubicBezTo>
                    <a:pt x="36" y="527"/>
                    <a:pt x="37" y="522"/>
                    <a:pt x="38" y="517"/>
                  </a:cubicBezTo>
                  <a:cubicBezTo>
                    <a:pt x="39" y="513"/>
                    <a:pt x="41" y="510"/>
                    <a:pt x="45" y="508"/>
                  </a:cubicBezTo>
                  <a:cubicBezTo>
                    <a:pt x="46" y="517"/>
                    <a:pt x="47" y="518"/>
                    <a:pt x="50" y="520"/>
                  </a:cubicBezTo>
                  <a:cubicBezTo>
                    <a:pt x="50" y="519"/>
                    <a:pt x="49" y="518"/>
                    <a:pt x="49" y="516"/>
                  </a:cubicBezTo>
                  <a:cubicBezTo>
                    <a:pt x="49" y="516"/>
                    <a:pt x="50" y="516"/>
                    <a:pt x="50" y="516"/>
                  </a:cubicBezTo>
                  <a:cubicBezTo>
                    <a:pt x="52" y="521"/>
                    <a:pt x="53" y="525"/>
                    <a:pt x="54" y="530"/>
                  </a:cubicBezTo>
                  <a:cubicBezTo>
                    <a:pt x="54" y="524"/>
                    <a:pt x="54" y="519"/>
                    <a:pt x="49" y="514"/>
                  </a:cubicBezTo>
                  <a:cubicBezTo>
                    <a:pt x="47" y="512"/>
                    <a:pt x="48" y="506"/>
                    <a:pt x="50" y="504"/>
                  </a:cubicBezTo>
                  <a:cubicBezTo>
                    <a:pt x="59" y="497"/>
                    <a:pt x="68" y="489"/>
                    <a:pt x="77" y="482"/>
                  </a:cubicBezTo>
                  <a:cubicBezTo>
                    <a:pt x="77" y="481"/>
                    <a:pt x="78" y="481"/>
                    <a:pt x="79" y="480"/>
                  </a:cubicBezTo>
                  <a:cubicBezTo>
                    <a:pt x="78" y="483"/>
                    <a:pt x="77" y="485"/>
                    <a:pt x="76" y="486"/>
                  </a:cubicBezTo>
                  <a:cubicBezTo>
                    <a:pt x="74" y="488"/>
                    <a:pt x="73" y="491"/>
                    <a:pt x="71" y="492"/>
                  </a:cubicBezTo>
                  <a:cubicBezTo>
                    <a:pt x="67" y="496"/>
                    <a:pt x="65" y="500"/>
                    <a:pt x="64" y="505"/>
                  </a:cubicBezTo>
                  <a:cubicBezTo>
                    <a:pt x="63" y="510"/>
                    <a:pt x="63" y="516"/>
                    <a:pt x="62" y="522"/>
                  </a:cubicBezTo>
                  <a:cubicBezTo>
                    <a:pt x="66" y="513"/>
                    <a:pt x="62" y="501"/>
                    <a:pt x="72" y="494"/>
                  </a:cubicBezTo>
                  <a:cubicBezTo>
                    <a:pt x="70" y="499"/>
                    <a:pt x="69" y="503"/>
                    <a:pt x="68" y="508"/>
                  </a:cubicBezTo>
                  <a:cubicBezTo>
                    <a:pt x="68" y="508"/>
                    <a:pt x="69" y="508"/>
                    <a:pt x="69" y="508"/>
                  </a:cubicBezTo>
                  <a:cubicBezTo>
                    <a:pt x="70" y="506"/>
                    <a:pt x="70" y="504"/>
                    <a:pt x="71" y="502"/>
                  </a:cubicBezTo>
                  <a:cubicBezTo>
                    <a:pt x="72" y="505"/>
                    <a:pt x="73" y="507"/>
                    <a:pt x="74" y="510"/>
                  </a:cubicBezTo>
                  <a:cubicBezTo>
                    <a:pt x="72" y="500"/>
                    <a:pt x="72" y="495"/>
                    <a:pt x="76" y="492"/>
                  </a:cubicBezTo>
                  <a:cubicBezTo>
                    <a:pt x="78" y="495"/>
                    <a:pt x="79" y="499"/>
                    <a:pt x="80" y="503"/>
                  </a:cubicBezTo>
                  <a:cubicBezTo>
                    <a:pt x="81" y="503"/>
                    <a:pt x="81" y="503"/>
                    <a:pt x="82" y="503"/>
                  </a:cubicBezTo>
                  <a:cubicBezTo>
                    <a:pt x="75" y="494"/>
                    <a:pt x="77" y="486"/>
                    <a:pt x="84" y="478"/>
                  </a:cubicBezTo>
                  <a:cubicBezTo>
                    <a:pt x="86" y="476"/>
                    <a:pt x="88" y="475"/>
                    <a:pt x="90" y="474"/>
                  </a:cubicBezTo>
                  <a:cubicBezTo>
                    <a:pt x="98" y="471"/>
                    <a:pt x="106" y="469"/>
                    <a:pt x="115" y="466"/>
                  </a:cubicBezTo>
                  <a:cubicBezTo>
                    <a:pt x="115" y="466"/>
                    <a:pt x="115" y="466"/>
                    <a:pt x="115" y="467"/>
                  </a:cubicBezTo>
                  <a:cubicBezTo>
                    <a:pt x="110" y="479"/>
                    <a:pt x="105" y="490"/>
                    <a:pt x="101" y="502"/>
                  </a:cubicBezTo>
                  <a:cubicBezTo>
                    <a:pt x="99" y="508"/>
                    <a:pt x="95" y="511"/>
                    <a:pt x="89" y="512"/>
                  </a:cubicBezTo>
                  <a:cubicBezTo>
                    <a:pt x="88" y="513"/>
                    <a:pt x="87" y="513"/>
                    <a:pt x="86" y="514"/>
                  </a:cubicBezTo>
                  <a:cubicBezTo>
                    <a:pt x="83" y="515"/>
                    <a:pt x="80" y="516"/>
                    <a:pt x="78" y="517"/>
                  </a:cubicBezTo>
                  <a:cubicBezTo>
                    <a:pt x="78" y="517"/>
                    <a:pt x="78" y="517"/>
                    <a:pt x="78" y="517"/>
                  </a:cubicBezTo>
                  <a:cubicBezTo>
                    <a:pt x="84" y="515"/>
                    <a:pt x="90" y="513"/>
                    <a:pt x="96" y="511"/>
                  </a:cubicBezTo>
                  <a:cubicBezTo>
                    <a:pt x="96" y="511"/>
                    <a:pt x="96" y="512"/>
                    <a:pt x="96" y="512"/>
                  </a:cubicBezTo>
                  <a:cubicBezTo>
                    <a:pt x="93" y="517"/>
                    <a:pt x="89" y="523"/>
                    <a:pt x="85" y="528"/>
                  </a:cubicBezTo>
                  <a:cubicBezTo>
                    <a:pt x="84" y="529"/>
                    <a:pt x="82" y="530"/>
                    <a:pt x="80" y="531"/>
                  </a:cubicBezTo>
                  <a:cubicBezTo>
                    <a:pt x="76" y="533"/>
                    <a:pt x="72" y="534"/>
                    <a:pt x="68" y="536"/>
                  </a:cubicBezTo>
                  <a:cubicBezTo>
                    <a:pt x="68" y="536"/>
                    <a:pt x="68" y="536"/>
                    <a:pt x="69" y="536"/>
                  </a:cubicBezTo>
                  <a:cubicBezTo>
                    <a:pt x="72" y="535"/>
                    <a:pt x="76" y="534"/>
                    <a:pt x="80" y="533"/>
                  </a:cubicBezTo>
                  <a:cubicBezTo>
                    <a:pt x="76" y="537"/>
                    <a:pt x="72" y="542"/>
                    <a:pt x="68" y="546"/>
                  </a:cubicBezTo>
                  <a:cubicBezTo>
                    <a:pt x="67" y="546"/>
                    <a:pt x="66" y="546"/>
                    <a:pt x="66" y="546"/>
                  </a:cubicBezTo>
                  <a:cubicBezTo>
                    <a:pt x="61" y="547"/>
                    <a:pt x="55" y="547"/>
                    <a:pt x="51" y="548"/>
                  </a:cubicBezTo>
                  <a:cubicBezTo>
                    <a:pt x="44" y="550"/>
                    <a:pt x="38" y="553"/>
                    <a:pt x="31" y="553"/>
                  </a:cubicBezTo>
                  <a:cubicBezTo>
                    <a:pt x="35" y="553"/>
                    <a:pt x="38" y="553"/>
                    <a:pt x="41" y="552"/>
                  </a:cubicBezTo>
                  <a:cubicBezTo>
                    <a:pt x="46" y="551"/>
                    <a:pt x="50" y="549"/>
                    <a:pt x="54" y="549"/>
                  </a:cubicBezTo>
                  <a:cubicBezTo>
                    <a:pt x="58" y="548"/>
                    <a:pt x="62" y="548"/>
                    <a:pt x="66" y="547"/>
                  </a:cubicBezTo>
                  <a:cubicBezTo>
                    <a:pt x="66" y="547"/>
                    <a:pt x="66" y="548"/>
                    <a:pt x="66" y="548"/>
                  </a:cubicBezTo>
                  <a:cubicBezTo>
                    <a:pt x="62" y="553"/>
                    <a:pt x="57" y="558"/>
                    <a:pt x="53" y="562"/>
                  </a:cubicBezTo>
                  <a:cubicBezTo>
                    <a:pt x="53" y="562"/>
                    <a:pt x="53" y="563"/>
                    <a:pt x="53" y="563"/>
                  </a:cubicBezTo>
                  <a:cubicBezTo>
                    <a:pt x="60" y="556"/>
                    <a:pt x="67" y="549"/>
                    <a:pt x="74" y="542"/>
                  </a:cubicBezTo>
                  <a:cubicBezTo>
                    <a:pt x="72" y="554"/>
                    <a:pt x="71" y="566"/>
                    <a:pt x="69" y="577"/>
                  </a:cubicBezTo>
                  <a:cubicBezTo>
                    <a:pt x="69" y="577"/>
                    <a:pt x="69" y="577"/>
                    <a:pt x="69" y="577"/>
                  </a:cubicBezTo>
                  <a:cubicBezTo>
                    <a:pt x="70" y="572"/>
                    <a:pt x="72" y="567"/>
                    <a:pt x="73" y="562"/>
                  </a:cubicBezTo>
                  <a:cubicBezTo>
                    <a:pt x="76" y="567"/>
                    <a:pt x="78" y="572"/>
                    <a:pt x="81" y="577"/>
                  </a:cubicBezTo>
                  <a:cubicBezTo>
                    <a:pt x="79" y="568"/>
                    <a:pt x="72" y="562"/>
                    <a:pt x="73" y="553"/>
                  </a:cubicBezTo>
                  <a:cubicBezTo>
                    <a:pt x="75" y="545"/>
                    <a:pt x="77" y="537"/>
                    <a:pt x="85" y="532"/>
                  </a:cubicBezTo>
                  <a:cubicBezTo>
                    <a:pt x="86" y="541"/>
                    <a:pt x="87" y="551"/>
                    <a:pt x="88" y="560"/>
                  </a:cubicBezTo>
                  <a:cubicBezTo>
                    <a:pt x="88" y="556"/>
                    <a:pt x="88" y="551"/>
                    <a:pt x="89" y="547"/>
                  </a:cubicBezTo>
                  <a:cubicBezTo>
                    <a:pt x="89" y="547"/>
                    <a:pt x="89" y="547"/>
                    <a:pt x="89" y="547"/>
                  </a:cubicBezTo>
                  <a:cubicBezTo>
                    <a:pt x="91" y="553"/>
                    <a:pt x="93" y="560"/>
                    <a:pt x="96" y="566"/>
                  </a:cubicBezTo>
                  <a:cubicBezTo>
                    <a:pt x="94" y="558"/>
                    <a:pt x="92" y="551"/>
                    <a:pt x="89" y="544"/>
                  </a:cubicBezTo>
                  <a:cubicBezTo>
                    <a:pt x="86" y="538"/>
                    <a:pt x="84" y="531"/>
                    <a:pt x="90" y="525"/>
                  </a:cubicBezTo>
                  <a:cubicBezTo>
                    <a:pt x="92" y="523"/>
                    <a:pt x="94" y="521"/>
                    <a:pt x="95" y="518"/>
                  </a:cubicBezTo>
                  <a:cubicBezTo>
                    <a:pt x="98" y="514"/>
                    <a:pt x="101" y="508"/>
                    <a:pt x="104" y="503"/>
                  </a:cubicBezTo>
                  <a:cubicBezTo>
                    <a:pt x="106" y="512"/>
                    <a:pt x="111" y="521"/>
                    <a:pt x="108" y="530"/>
                  </a:cubicBezTo>
                  <a:cubicBezTo>
                    <a:pt x="108" y="529"/>
                    <a:pt x="109" y="527"/>
                    <a:pt x="109" y="526"/>
                  </a:cubicBezTo>
                  <a:cubicBezTo>
                    <a:pt x="117" y="538"/>
                    <a:pt x="113" y="547"/>
                    <a:pt x="103" y="556"/>
                  </a:cubicBezTo>
                  <a:cubicBezTo>
                    <a:pt x="106" y="554"/>
                    <a:pt x="108" y="553"/>
                    <a:pt x="110" y="551"/>
                  </a:cubicBezTo>
                  <a:cubicBezTo>
                    <a:pt x="111" y="556"/>
                    <a:pt x="111" y="562"/>
                    <a:pt x="112" y="567"/>
                  </a:cubicBezTo>
                  <a:cubicBezTo>
                    <a:pt x="112" y="562"/>
                    <a:pt x="111" y="557"/>
                    <a:pt x="112" y="552"/>
                  </a:cubicBezTo>
                  <a:cubicBezTo>
                    <a:pt x="112" y="547"/>
                    <a:pt x="114" y="542"/>
                    <a:pt x="116" y="537"/>
                  </a:cubicBezTo>
                  <a:cubicBezTo>
                    <a:pt x="123" y="545"/>
                    <a:pt x="123" y="545"/>
                    <a:pt x="123" y="555"/>
                  </a:cubicBezTo>
                  <a:cubicBezTo>
                    <a:pt x="122" y="556"/>
                    <a:pt x="122" y="558"/>
                    <a:pt x="122" y="559"/>
                  </a:cubicBezTo>
                  <a:cubicBezTo>
                    <a:pt x="122" y="562"/>
                    <a:pt x="123" y="565"/>
                    <a:pt x="123" y="567"/>
                  </a:cubicBezTo>
                  <a:cubicBezTo>
                    <a:pt x="123" y="567"/>
                    <a:pt x="123" y="567"/>
                    <a:pt x="124" y="567"/>
                  </a:cubicBezTo>
                  <a:cubicBezTo>
                    <a:pt x="123" y="564"/>
                    <a:pt x="123" y="562"/>
                    <a:pt x="123" y="558"/>
                  </a:cubicBezTo>
                  <a:cubicBezTo>
                    <a:pt x="130" y="562"/>
                    <a:pt x="137" y="563"/>
                    <a:pt x="143" y="567"/>
                  </a:cubicBezTo>
                  <a:cubicBezTo>
                    <a:pt x="141" y="565"/>
                    <a:pt x="139" y="564"/>
                    <a:pt x="137" y="563"/>
                  </a:cubicBezTo>
                  <a:cubicBezTo>
                    <a:pt x="134" y="561"/>
                    <a:pt x="130" y="560"/>
                    <a:pt x="126" y="559"/>
                  </a:cubicBezTo>
                  <a:cubicBezTo>
                    <a:pt x="125" y="558"/>
                    <a:pt x="124" y="557"/>
                    <a:pt x="124" y="556"/>
                  </a:cubicBezTo>
                  <a:cubicBezTo>
                    <a:pt x="124" y="553"/>
                    <a:pt x="124" y="550"/>
                    <a:pt x="124" y="546"/>
                  </a:cubicBezTo>
                  <a:cubicBezTo>
                    <a:pt x="126" y="547"/>
                    <a:pt x="127" y="548"/>
                    <a:pt x="128" y="549"/>
                  </a:cubicBezTo>
                  <a:cubicBezTo>
                    <a:pt x="129" y="550"/>
                    <a:pt x="130" y="550"/>
                    <a:pt x="131" y="551"/>
                  </a:cubicBezTo>
                  <a:cubicBezTo>
                    <a:pt x="124" y="543"/>
                    <a:pt x="116" y="536"/>
                    <a:pt x="114" y="526"/>
                  </a:cubicBezTo>
                  <a:cubicBezTo>
                    <a:pt x="120" y="528"/>
                    <a:pt x="126" y="530"/>
                    <a:pt x="132" y="532"/>
                  </a:cubicBezTo>
                  <a:cubicBezTo>
                    <a:pt x="130" y="531"/>
                    <a:pt x="128" y="530"/>
                    <a:pt x="126" y="529"/>
                  </a:cubicBezTo>
                  <a:cubicBezTo>
                    <a:pt x="123" y="528"/>
                    <a:pt x="120" y="527"/>
                    <a:pt x="117" y="526"/>
                  </a:cubicBezTo>
                  <a:cubicBezTo>
                    <a:pt x="115" y="525"/>
                    <a:pt x="113" y="523"/>
                    <a:pt x="112" y="521"/>
                  </a:cubicBezTo>
                  <a:cubicBezTo>
                    <a:pt x="111" y="516"/>
                    <a:pt x="109" y="512"/>
                    <a:pt x="108" y="507"/>
                  </a:cubicBezTo>
                  <a:cubicBezTo>
                    <a:pt x="108" y="503"/>
                    <a:pt x="107" y="498"/>
                    <a:pt x="108" y="494"/>
                  </a:cubicBezTo>
                  <a:cubicBezTo>
                    <a:pt x="115" y="481"/>
                    <a:pt x="121" y="467"/>
                    <a:pt x="128" y="454"/>
                  </a:cubicBezTo>
                  <a:cubicBezTo>
                    <a:pt x="130" y="449"/>
                    <a:pt x="134" y="444"/>
                    <a:pt x="137" y="438"/>
                  </a:cubicBezTo>
                  <a:cubicBezTo>
                    <a:pt x="137" y="440"/>
                    <a:pt x="137" y="442"/>
                    <a:pt x="138" y="443"/>
                  </a:cubicBezTo>
                  <a:cubicBezTo>
                    <a:pt x="140" y="449"/>
                    <a:pt x="140" y="455"/>
                    <a:pt x="139" y="462"/>
                  </a:cubicBezTo>
                  <a:cubicBezTo>
                    <a:pt x="137" y="471"/>
                    <a:pt x="136" y="480"/>
                    <a:pt x="130" y="487"/>
                  </a:cubicBezTo>
                  <a:cubicBezTo>
                    <a:pt x="127" y="490"/>
                    <a:pt x="126" y="494"/>
                    <a:pt x="125" y="498"/>
                  </a:cubicBezTo>
                  <a:cubicBezTo>
                    <a:pt x="125" y="498"/>
                    <a:pt x="125" y="498"/>
                    <a:pt x="125" y="498"/>
                  </a:cubicBezTo>
                  <a:cubicBezTo>
                    <a:pt x="128" y="493"/>
                    <a:pt x="131" y="489"/>
                    <a:pt x="134" y="484"/>
                  </a:cubicBezTo>
                  <a:cubicBezTo>
                    <a:pt x="134" y="484"/>
                    <a:pt x="135" y="484"/>
                    <a:pt x="135" y="484"/>
                  </a:cubicBezTo>
                  <a:cubicBezTo>
                    <a:pt x="135" y="487"/>
                    <a:pt x="136" y="490"/>
                    <a:pt x="136" y="493"/>
                  </a:cubicBezTo>
                  <a:cubicBezTo>
                    <a:pt x="136" y="487"/>
                    <a:pt x="136" y="481"/>
                    <a:pt x="139" y="476"/>
                  </a:cubicBezTo>
                  <a:cubicBezTo>
                    <a:pt x="140" y="474"/>
                    <a:pt x="140" y="472"/>
                    <a:pt x="140" y="471"/>
                  </a:cubicBezTo>
                  <a:cubicBezTo>
                    <a:pt x="141" y="467"/>
                    <a:pt x="141" y="463"/>
                    <a:pt x="142" y="459"/>
                  </a:cubicBezTo>
                  <a:cubicBezTo>
                    <a:pt x="145" y="465"/>
                    <a:pt x="148" y="471"/>
                    <a:pt x="150" y="476"/>
                  </a:cubicBezTo>
                  <a:cubicBezTo>
                    <a:pt x="150" y="477"/>
                    <a:pt x="150" y="478"/>
                    <a:pt x="150" y="479"/>
                  </a:cubicBezTo>
                  <a:cubicBezTo>
                    <a:pt x="149" y="486"/>
                    <a:pt x="148" y="494"/>
                    <a:pt x="142" y="501"/>
                  </a:cubicBezTo>
                  <a:cubicBezTo>
                    <a:pt x="139" y="504"/>
                    <a:pt x="136" y="508"/>
                    <a:pt x="133" y="511"/>
                  </a:cubicBezTo>
                  <a:cubicBezTo>
                    <a:pt x="133" y="511"/>
                    <a:pt x="133" y="511"/>
                    <a:pt x="133" y="511"/>
                  </a:cubicBezTo>
                  <a:cubicBezTo>
                    <a:pt x="137" y="508"/>
                    <a:pt x="140" y="505"/>
                    <a:pt x="143" y="501"/>
                  </a:cubicBezTo>
                  <a:cubicBezTo>
                    <a:pt x="139" y="517"/>
                    <a:pt x="139" y="519"/>
                    <a:pt x="143" y="530"/>
                  </a:cubicBezTo>
                  <a:cubicBezTo>
                    <a:pt x="145" y="536"/>
                    <a:pt x="147" y="543"/>
                    <a:pt x="149" y="549"/>
                  </a:cubicBezTo>
                  <a:cubicBezTo>
                    <a:pt x="149" y="549"/>
                    <a:pt x="149" y="549"/>
                    <a:pt x="149" y="549"/>
                  </a:cubicBezTo>
                  <a:cubicBezTo>
                    <a:pt x="148" y="544"/>
                    <a:pt x="147" y="539"/>
                    <a:pt x="147" y="534"/>
                  </a:cubicBezTo>
                  <a:cubicBezTo>
                    <a:pt x="150" y="538"/>
                    <a:pt x="154" y="542"/>
                    <a:pt x="158" y="547"/>
                  </a:cubicBezTo>
                  <a:cubicBezTo>
                    <a:pt x="155" y="542"/>
                    <a:pt x="152" y="538"/>
                    <a:pt x="149" y="535"/>
                  </a:cubicBezTo>
                  <a:cubicBezTo>
                    <a:pt x="143" y="528"/>
                    <a:pt x="141" y="521"/>
                    <a:pt x="143" y="513"/>
                  </a:cubicBezTo>
                  <a:cubicBezTo>
                    <a:pt x="146" y="503"/>
                    <a:pt x="150" y="493"/>
                    <a:pt x="153" y="483"/>
                  </a:cubicBezTo>
                  <a:cubicBezTo>
                    <a:pt x="159" y="494"/>
                    <a:pt x="160" y="506"/>
                    <a:pt x="160" y="519"/>
                  </a:cubicBezTo>
                  <a:cubicBezTo>
                    <a:pt x="161" y="517"/>
                    <a:pt x="161" y="516"/>
                    <a:pt x="162" y="514"/>
                  </a:cubicBezTo>
                  <a:cubicBezTo>
                    <a:pt x="164" y="518"/>
                    <a:pt x="165" y="520"/>
                    <a:pt x="167" y="523"/>
                  </a:cubicBezTo>
                  <a:cubicBezTo>
                    <a:pt x="168" y="526"/>
                    <a:pt x="170" y="529"/>
                    <a:pt x="171" y="532"/>
                  </a:cubicBezTo>
                  <a:cubicBezTo>
                    <a:pt x="172" y="535"/>
                    <a:pt x="173" y="538"/>
                    <a:pt x="173" y="542"/>
                  </a:cubicBezTo>
                  <a:cubicBezTo>
                    <a:pt x="174" y="535"/>
                    <a:pt x="171" y="529"/>
                    <a:pt x="168" y="523"/>
                  </a:cubicBezTo>
                  <a:cubicBezTo>
                    <a:pt x="163" y="515"/>
                    <a:pt x="161" y="507"/>
                    <a:pt x="163" y="498"/>
                  </a:cubicBezTo>
                  <a:cubicBezTo>
                    <a:pt x="170" y="507"/>
                    <a:pt x="177" y="516"/>
                    <a:pt x="180" y="526"/>
                  </a:cubicBezTo>
                  <a:cubicBezTo>
                    <a:pt x="180" y="525"/>
                    <a:pt x="180" y="523"/>
                    <a:pt x="179" y="521"/>
                  </a:cubicBezTo>
                  <a:cubicBezTo>
                    <a:pt x="183" y="523"/>
                    <a:pt x="187" y="526"/>
                    <a:pt x="191" y="528"/>
                  </a:cubicBezTo>
                  <a:cubicBezTo>
                    <a:pt x="188" y="526"/>
                    <a:pt x="185" y="524"/>
                    <a:pt x="182" y="521"/>
                  </a:cubicBezTo>
                  <a:cubicBezTo>
                    <a:pt x="180" y="520"/>
                    <a:pt x="179" y="519"/>
                    <a:pt x="178" y="517"/>
                  </a:cubicBezTo>
                  <a:cubicBezTo>
                    <a:pt x="175" y="512"/>
                    <a:pt x="172" y="506"/>
                    <a:pt x="168" y="501"/>
                  </a:cubicBezTo>
                  <a:cubicBezTo>
                    <a:pt x="166" y="496"/>
                    <a:pt x="162" y="492"/>
                    <a:pt x="160" y="487"/>
                  </a:cubicBezTo>
                  <a:cubicBezTo>
                    <a:pt x="156" y="480"/>
                    <a:pt x="153" y="472"/>
                    <a:pt x="150" y="464"/>
                  </a:cubicBezTo>
                  <a:cubicBezTo>
                    <a:pt x="150" y="462"/>
                    <a:pt x="149" y="461"/>
                    <a:pt x="148" y="459"/>
                  </a:cubicBezTo>
                  <a:cubicBezTo>
                    <a:pt x="152" y="460"/>
                    <a:pt x="154" y="460"/>
                    <a:pt x="156" y="461"/>
                  </a:cubicBezTo>
                  <a:cubicBezTo>
                    <a:pt x="163" y="464"/>
                    <a:pt x="167" y="469"/>
                    <a:pt x="171" y="475"/>
                  </a:cubicBezTo>
                  <a:cubicBezTo>
                    <a:pt x="172" y="476"/>
                    <a:pt x="172" y="478"/>
                    <a:pt x="172" y="480"/>
                  </a:cubicBezTo>
                  <a:cubicBezTo>
                    <a:pt x="172" y="483"/>
                    <a:pt x="172" y="487"/>
                    <a:pt x="172" y="491"/>
                  </a:cubicBezTo>
                  <a:cubicBezTo>
                    <a:pt x="172" y="495"/>
                    <a:pt x="173" y="500"/>
                    <a:pt x="176" y="504"/>
                  </a:cubicBezTo>
                  <a:cubicBezTo>
                    <a:pt x="172" y="496"/>
                    <a:pt x="173" y="488"/>
                    <a:pt x="174" y="480"/>
                  </a:cubicBezTo>
                  <a:cubicBezTo>
                    <a:pt x="176" y="484"/>
                    <a:pt x="178" y="488"/>
                    <a:pt x="181" y="492"/>
                  </a:cubicBezTo>
                  <a:cubicBezTo>
                    <a:pt x="183" y="495"/>
                    <a:pt x="185" y="499"/>
                    <a:pt x="187" y="503"/>
                  </a:cubicBezTo>
                  <a:cubicBezTo>
                    <a:pt x="181" y="489"/>
                    <a:pt x="176" y="475"/>
                    <a:pt x="166" y="464"/>
                  </a:cubicBezTo>
                  <a:cubicBezTo>
                    <a:pt x="170" y="463"/>
                    <a:pt x="175" y="463"/>
                    <a:pt x="180" y="463"/>
                  </a:cubicBezTo>
                  <a:cubicBezTo>
                    <a:pt x="180" y="462"/>
                    <a:pt x="180" y="462"/>
                    <a:pt x="180" y="462"/>
                  </a:cubicBezTo>
                  <a:cubicBezTo>
                    <a:pt x="179" y="462"/>
                    <a:pt x="178" y="462"/>
                    <a:pt x="177" y="462"/>
                  </a:cubicBezTo>
                  <a:cubicBezTo>
                    <a:pt x="171" y="463"/>
                    <a:pt x="165" y="463"/>
                    <a:pt x="159" y="459"/>
                  </a:cubicBezTo>
                  <a:cubicBezTo>
                    <a:pt x="157" y="458"/>
                    <a:pt x="153" y="458"/>
                    <a:pt x="150" y="457"/>
                  </a:cubicBezTo>
                  <a:cubicBezTo>
                    <a:pt x="149" y="456"/>
                    <a:pt x="147" y="456"/>
                    <a:pt x="147" y="455"/>
                  </a:cubicBezTo>
                  <a:cubicBezTo>
                    <a:pt x="146" y="452"/>
                    <a:pt x="145" y="449"/>
                    <a:pt x="144" y="446"/>
                  </a:cubicBezTo>
                  <a:cubicBezTo>
                    <a:pt x="144" y="444"/>
                    <a:pt x="145" y="442"/>
                    <a:pt x="148" y="442"/>
                  </a:cubicBezTo>
                  <a:cubicBezTo>
                    <a:pt x="152" y="442"/>
                    <a:pt x="155" y="444"/>
                    <a:pt x="158" y="446"/>
                  </a:cubicBezTo>
                  <a:cubicBezTo>
                    <a:pt x="160" y="448"/>
                    <a:pt x="161" y="450"/>
                    <a:pt x="163" y="452"/>
                  </a:cubicBezTo>
                  <a:cubicBezTo>
                    <a:pt x="160" y="446"/>
                    <a:pt x="156" y="442"/>
                    <a:pt x="148" y="441"/>
                  </a:cubicBezTo>
                  <a:cubicBezTo>
                    <a:pt x="153" y="437"/>
                    <a:pt x="158" y="436"/>
                    <a:pt x="164" y="436"/>
                  </a:cubicBezTo>
                  <a:cubicBezTo>
                    <a:pt x="159" y="434"/>
                    <a:pt x="155" y="434"/>
                    <a:pt x="143" y="440"/>
                  </a:cubicBezTo>
                  <a:cubicBezTo>
                    <a:pt x="143" y="440"/>
                    <a:pt x="143" y="440"/>
                    <a:pt x="143" y="439"/>
                  </a:cubicBezTo>
                  <a:cubicBezTo>
                    <a:pt x="142" y="433"/>
                    <a:pt x="142" y="428"/>
                    <a:pt x="146" y="423"/>
                  </a:cubicBezTo>
                  <a:cubicBezTo>
                    <a:pt x="147" y="422"/>
                    <a:pt x="148" y="420"/>
                    <a:pt x="149" y="419"/>
                  </a:cubicBezTo>
                  <a:cubicBezTo>
                    <a:pt x="157" y="408"/>
                    <a:pt x="157" y="408"/>
                    <a:pt x="157" y="408"/>
                  </a:cubicBezTo>
                  <a:cubicBezTo>
                    <a:pt x="162" y="394"/>
                    <a:pt x="162" y="394"/>
                    <a:pt x="162" y="394"/>
                  </a:cubicBezTo>
                  <a:cubicBezTo>
                    <a:pt x="162" y="394"/>
                    <a:pt x="162" y="394"/>
                    <a:pt x="162" y="394"/>
                  </a:cubicBezTo>
                  <a:cubicBezTo>
                    <a:pt x="176" y="381"/>
                    <a:pt x="182" y="386"/>
                    <a:pt x="182" y="386"/>
                  </a:cubicBezTo>
                  <a:cubicBezTo>
                    <a:pt x="184" y="389"/>
                    <a:pt x="187" y="392"/>
                    <a:pt x="190" y="396"/>
                  </a:cubicBezTo>
                  <a:cubicBezTo>
                    <a:pt x="189" y="396"/>
                    <a:pt x="188" y="396"/>
                    <a:pt x="187" y="397"/>
                  </a:cubicBezTo>
                  <a:cubicBezTo>
                    <a:pt x="187" y="397"/>
                    <a:pt x="187" y="397"/>
                    <a:pt x="187" y="398"/>
                  </a:cubicBezTo>
                  <a:cubicBezTo>
                    <a:pt x="189" y="398"/>
                    <a:pt x="190" y="399"/>
                    <a:pt x="193" y="399"/>
                  </a:cubicBezTo>
                  <a:cubicBezTo>
                    <a:pt x="197" y="404"/>
                    <a:pt x="199" y="408"/>
                    <a:pt x="199" y="408"/>
                  </a:cubicBezTo>
                  <a:cubicBezTo>
                    <a:pt x="201" y="413"/>
                    <a:pt x="204" y="417"/>
                    <a:pt x="206" y="421"/>
                  </a:cubicBezTo>
                  <a:cubicBezTo>
                    <a:pt x="207" y="424"/>
                    <a:pt x="207" y="426"/>
                    <a:pt x="204" y="427"/>
                  </a:cubicBezTo>
                  <a:cubicBezTo>
                    <a:pt x="198" y="431"/>
                    <a:pt x="191" y="435"/>
                    <a:pt x="184" y="439"/>
                  </a:cubicBezTo>
                  <a:cubicBezTo>
                    <a:pt x="182" y="440"/>
                    <a:pt x="180" y="440"/>
                    <a:pt x="178" y="441"/>
                  </a:cubicBezTo>
                  <a:cubicBezTo>
                    <a:pt x="178" y="441"/>
                    <a:pt x="178" y="442"/>
                    <a:pt x="178" y="442"/>
                  </a:cubicBezTo>
                  <a:cubicBezTo>
                    <a:pt x="183" y="441"/>
                    <a:pt x="187" y="439"/>
                    <a:pt x="191" y="438"/>
                  </a:cubicBezTo>
                  <a:cubicBezTo>
                    <a:pt x="187" y="447"/>
                    <a:pt x="187" y="455"/>
                    <a:pt x="190" y="461"/>
                  </a:cubicBezTo>
                  <a:cubicBezTo>
                    <a:pt x="190" y="457"/>
                    <a:pt x="189" y="453"/>
                    <a:pt x="189" y="449"/>
                  </a:cubicBezTo>
                  <a:cubicBezTo>
                    <a:pt x="189" y="444"/>
                    <a:pt x="191" y="439"/>
                    <a:pt x="195" y="436"/>
                  </a:cubicBezTo>
                  <a:cubicBezTo>
                    <a:pt x="199" y="433"/>
                    <a:pt x="203" y="431"/>
                    <a:pt x="208" y="428"/>
                  </a:cubicBezTo>
                  <a:cubicBezTo>
                    <a:pt x="208" y="429"/>
                    <a:pt x="209" y="430"/>
                    <a:pt x="209" y="432"/>
                  </a:cubicBezTo>
                  <a:cubicBezTo>
                    <a:pt x="209" y="438"/>
                    <a:pt x="209" y="445"/>
                    <a:pt x="209" y="452"/>
                  </a:cubicBezTo>
                  <a:cubicBezTo>
                    <a:pt x="209" y="453"/>
                    <a:pt x="208" y="455"/>
                    <a:pt x="207" y="456"/>
                  </a:cubicBezTo>
                  <a:cubicBezTo>
                    <a:pt x="205" y="459"/>
                    <a:pt x="202" y="462"/>
                    <a:pt x="200" y="466"/>
                  </a:cubicBezTo>
                  <a:cubicBezTo>
                    <a:pt x="198" y="473"/>
                    <a:pt x="199" y="480"/>
                    <a:pt x="201" y="487"/>
                  </a:cubicBezTo>
                  <a:cubicBezTo>
                    <a:pt x="203" y="500"/>
                    <a:pt x="208" y="513"/>
                    <a:pt x="203" y="526"/>
                  </a:cubicBezTo>
                  <a:cubicBezTo>
                    <a:pt x="208" y="518"/>
                    <a:pt x="207" y="510"/>
                    <a:pt x="206" y="500"/>
                  </a:cubicBezTo>
                  <a:cubicBezTo>
                    <a:pt x="209" y="504"/>
                    <a:pt x="212" y="508"/>
                    <a:pt x="215" y="511"/>
                  </a:cubicBezTo>
                  <a:cubicBezTo>
                    <a:pt x="218" y="514"/>
                    <a:pt x="219" y="518"/>
                    <a:pt x="219" y="522"/>
                  </a:cubicBezTo>
                  <a:cubicBezTo>
                    <a:pt x="219" y="524"/>
                    <a:pt x="218" y="527"/>
                    <a:pt x="218" y="529"/>
                  </a:cubicBezTo>
                  <a:cubicBezTo>
                    <a:pt x="219" y="527"/>
                    <a:pt x="219" y="524"/>
                    <a:pt x="220" y="522"/>
                  </a:cubicBezTo>
                  <a:cubicBezTo>
                    <a:pt x="220" y="517"/>
                    <a:pt x="218" y="513"/>
                    <a:pt x="215" y="510"/>
                  </a:cubicBezTo>
                  <a:cubicBezTo>
                    <a:pt x="212" y="505"/>
                    <a:pt x="207" y="501"/>
                    <a:pt x="206" y="496"/>
                  </a:cubicBezTo>
                  <a:cubicBezTo>
                    <a:pt x="202" y="488"/>
                    <a:pt x="201" y="478"/>
                    <a:pt x="202" y="469"/>
                  </a:cubicBezTo>
                  <a:cubicBezTo>
                    <a:pt x="203" y="465"/>
                    <a:pt x="204" y="462"/>
                    <a:pt x="208" y="459"/>
                  </a:cubicBezTo>
                  <a:cubicBezTo>
                    <a:pt x="208" y="459"/>
                    <a:pt x="208" y="459"/>
                    <a:pt x="209" y="459"/>
                  </a:cubicBezTo>
                  <a:cubicBezTo>
                    <a:pt x="207" y="466"/>
                    <a:pt x="206" y="473"/>
                    <a:pt x="204" y="480"/>
                  </a:cubicBezTo>
                  <a:cubicBezTo>
                    <a:pt x="211" y="470"/>
                    <a:pt x="212" y="459"/>
                    <a:pt x="214" y="449"/>
                  </a:cubicBezTo>
                  <a:cubicBezTo>
                    <a:pt x="222" y="470"/>
                    <a:pt x="225" y="492"/>
                    <a:pt x="227" y="514"/>
                  </a:cubicBezTo>
                  <a:cubicBezTo>
                    <a:pt x="227" y="514"/>
                    <a:pt x="228" y="514"/>
                    <a:pt x="228" y="514"/>
                  </a:cubicBezTo>
                  <a:cubicBezTo>
                    <a:pt x="227" y="503"/>
                    <a:pt x="227" y="492"/>
                    <a:pt x="226" y="481"/>
                  </a:cubicBezTo>
                  <a:cubicBezTo>
                    <a:pt x="227" y="482"/>
                    <a:pt x="227" y="482"/>
                    <a:pt x="228" y="483"/>
                  </a:cubicBezTo>
                  <a:cubicBezTo>
                    <a:pt x="223" y="476"/>
                    <a:pt x="223" y="467"/>
                    <a:pt x="221" y="459"/>
                  </a:cubicBezTo>
                  <a:cubicBezTo>
                    <a:pt x="226" y="462"/>
                    <a:pt x="230" y="463"/>
                    <a:pt x="236" y="462"/>
                  </a:cubicBezTo>
                  <a:cubicBezTo>
                    <a:pt x="236" y="461"/>
                    <a:pt x="235" y="462"/>
                    <a:pt x="235" y="462"/>
                  </a:cubicBezTo>
                  <a:cubicBezTo>
                    <a:pt x="228" y="462"/>
                    <a:pt x="221" y="459"/>
                    <a:pt x="219" y="454"/>
                  </a:cubicBezTo>
                  <a:cubicBezTo>
                    <a:pt x="214" y="444"/>
                    <a:pt x="213" y="433"/>
                    <a:pt x="212" y="422"/>
                  </a:cubicBezTo>
                  <a:cubicBezTo>
                    <a:pt x="215" y="422"/>
                    <a:pt x="219" y="421"/>
                    <a:pt x="222" y="422"/>
                  </a:cubicBezTo>
                  <a:cubicBezTo>
                    <a:pt x="224" y="423"/>
                    <a:pt x="227" y="426"/>
                    <a:pt x="228" y="428"/>
                  </a:cubicBezTo>
                  <a:cubicBezTo>
                    <a:pt x="230" y="430"/>
                    <a:pt x="231" y="433"/>
                    <a:pt x="232" y="436"/>
                  </a:cubicBezTo>
                  <a:cubicBezTo>
                    <a:pt x="232" y="430"/>
                    <a:pt x="228" y="425"/>
                    <a:pt x="223" y="421"/>
                  </a:cubicBezTo>
                  <a:cubicBezTo>
                    <a:pt x="225" y="419"/>
                    <a:pt x="228" y="417"/>
                    <a:pt x="229" y="415"/>
                  </a:cubicBezTo>
                  <a:cubicBezTo>
                    <a:pt x="231" y="411"/>
                    <a:pt x="233" y="409"/>
                    <a:pt x="237" y="409"/>
                  </a:cubicBezTo>
                  <a:cubicBezTo>
                    <a:pt x="236" y="409"/>
                    <a:pt x="234" y="409"/>
                    <a:pt x="233" y="409"/>
                  </a:cubicBezTo>
                  <a:cubicBezTo>
                    <a:pt x="234" y="407"/>
                    <a:pt x="234" y="405"/>
                    <a:pt x="235" y="404"/>
                  </a:cubicBezTo>
                  <a:cubicBezTo>
                    <a:pt x="232" y="406"/>
                    <a:pt x="230" y="410"/>
                    <a:pt x="228" y="412"/>
                  </a:cubicBezTo>
                  <a:cubicBezTo>
                    <a:pt x="225" y="415"/>
                    <a:pt x="222" y="418"/>
                    <a:pt x="219" y="419"/>
                  </a:cubicBezTo>
                  <a:cubicBezTo>
                    <a:pt x="216" y="421"/>
                    <a:pt x="211" y="419"/>
                    <a:pt x="210" y="417"/>
                  </a:cubicBezTo>
                  <a:cubicBezTo>
                    <a:pt x="208" y="413"/>
                    <a:pt x="205" y="409"/>
                    <a:pt x="203" y="405"/>
                  </a:cubicBezTo>
                  <a:cubicBezTo>
                    <a:pt x="201" y="402"/>
                    <a:pt x="201" y="398"/>
                    <a:pt x="204" y="396"/>
                  </a:cubicBezTo>
                  <a:cubicBezTo>
                    <a:pt x="207" y="392"/>
                    <a:pt x="216" y="390"/>
                    <a:pt x="221" y="392"/>
                  </a:cubicBezTo>
                  <a:cubicBezTo>
                    <a:pt x="223" y="393"/>
                    <a:pt x="225" y="395"/>
                    <a:pt x="227" y="396"/>
                  </a:cubicBezTo>
                  <a:cubicBezTo>
                    <a:pt x="227" y="396"/>
                    <a:pt x="228" y="395"/>
                    <a:pt x="228" y="395"/>
                  </a:cubicBezTo>
                  <a:cubicBezTo>
                    <a:pt x="224" y="393"/>
                    <a:pt x="221" y="391"/>
                    <a:pt x="219" y="390"/>
                  </a:cubicBezTo>
                  <a:cubicBezTo>
                    <a:pt x="223" y="388"/>
                    <a:pt x="228" y="385"/>
                    <a:pt x="233" y="383"/>
                  </a:cubicBezTo>
                  <a:cubicBezTo>
                    <a:pt x="233" y="383"/>
                    <a:pt x="233" y="383"/>
                    <a:pt x="233" y="382"/>
                  </a:cubicBezTo>
                  <a:cubicBezTo>
                    <a:pt x="229" y="384"/>
                    <a:pt x="226" y="386"/>
                    <a:pt x="222" y="387"/>
                  </a:cubicBezTo>
                  <a:cubicBezTo>
                    <a:pt x="224" y="384"/>
                    <a:pt x="225" y="382"/>
                    <a:pt x="226" y="380"/>
                  </a:cubicBezTo>
                  <a:cubicBezTo>
                    <a:pt x="222" y="386"/>
                    <a:pt x="216" y="388"/>
                    <a:pt x="208" y="390"/>
                  </a:cubicBezTo>
                  <a:cubicBezTo>
                    <a:pt x="209" y="389"/>
                    <a:pt x="209" y="388"/>
                    <a:pt x="210" y="388"/>
                  </a:cubicBezTo>
                  <a:cubicBezTo>
                    <a:pt x="207" y="390"/>
                    <a:pt x="203" y="393"/>
                    <a:pt x="200" y="396"/>
                  </a:cubicBezTo>
                  <a:cubicBezTo>
                    <a:pt x="199" y="397"/>
                    <a:pt x="198" y="397"/>
                    <a:pt x="198" y="398"/>
                  </a:cubicBezTo>
                  <a:cubicBezTo>
                    <a:pt x="192" y="394"/>
                    <a:pt x="184" y="380"/>
                    <a:pt x="184" y="380"/>
                  </a:cubicBezTo>
                  <a:cubicBezTo>
                    <a:pt x="183" y="374"/>
                    <a:pt x="183" y="374"/>
                    <a:pt x="188" y="370"/>
                  </a:cubicBezTo>
                  <a:cubicBezTo>
                    <a:pt x="198" y="362"/>
                    <a:pt x="208" y="354"/>
                    <a:pt x="218" y="346"/>
                  </a:cubicBezTo>
                  <a:cubicBezTo>
                    <a:pt x="226" y="340"/>
                    <a:pt x="235" y="335"/>
                    <a:pt x="242" y="328"/>
                  </a:cubicBezTo>
                  <a:cubicBezTo>
                    <a:pt x="263" y="307"/>
                    <a:pt x="283" y="285"/>
                    <a:pt x="304" y="264"/>
                  </a:cubicBezTo>
                  <a:cubicBezTo>
                    <a:pt x="307" y="261"/>
                    <a:pt x="310" y="258"/>
                    <a:pt x="313" y="255"/>
                  </a:cubicBezTo>
                  <a:cubicBezTo>
                    <a:pt x="314" y="256"/>
                    <a:pt x="315" y="257"/>
                    <a:pt x="316" y="258"/>
                  </a:cubicBezTo>
                  <a:cubicBezTo>
                    <a:pt x="336" y="279"/>
                    <a:pt x="357" y="300"/>
                    <a:pt x="377" y="321"/>
                  </a:cubicBezTo>
                  <a:cubicBezTo>
                    <a:pt x="384" y="328"/>
                    <a:pt x="391" y="334"/>
                    <a:pt x="399" y="340"/>
                  </a:cubicBezTo>
                  <a:cubicBezTo>
                    <a:pt x="412" y="350"/>
                    <a:pt x="425" y="360"/>
                    <a:pt x="438" y="370"/>
                  </a:cubicBezTo>
                  <a:cubicBezTo>
                    <a:pt x="443" y="374"/>
                    <a:pt x="443" y="377"/>
                    <a:pt x="440" y="382"/>
                  </a:cubicBezTo>
                  <a:cubicBezTo>
                    <a:pt x="436" y="387"/>
                    <a:pt x="431" y="392"/>
                    <a:pt x="427" y="398"/>
                  </a:cubicBezTo>
                  <a:cubicBezTo>
                    <a:pt x="422" y="392"/>
                    <a:pt x="416" y="387"/>
                    <a:pt x="411" y="381"/>
                  </a:cubicBezTo>
                  <a:cubicBezTo>
                    <a:pt x="411" y="381"/>
                    <a:pt x="411" y="381"/>
                    <a:pt x="410" y="381"/>
                  </a:cubicBezTo>
                  <a:cubicBezTo>
                    <a:pt x="413" y="384"/>
                    <a:pt x="415" y="387"/>
                    <a:pt x="417" y="390"/>
                  </a:cubicBezTo>
                  <a:cubicBezTo>
                    <a:pt x="410" y="388"/>
                    <a:pt x="404" y="386"/>
                    <a:pt x="400" y="379"/>
                  </a:cubicBezTo>
                  <a:cubicBezTo>
                    <a:pt x="400" y="380"/>
                    <a:pt x="400" y="380"/>
                    <a:pt x="399" y="380"/>
                  </a:cubicBezTo>
                  <a:cubicBezTo>
                    <a:pt x="401" y="382"/>
                    <a:pt x="402" y="385"/>
                    <a:pt x="404" y="387"/>
                  </a:cubicBezTo>
                  <a:cubicBezTo>
                    <a:pt x="403" y="387"/>
                    <a:pt x="403" y="387"/>
                    <a:pt x="402" y="387"/>
                  </a:cubicBezTo>
                  <a:cubicBezTo>
                    <a:pt x="402" y="387"/>
                    <a:pt x="402" y="387"/>
                    <a:pt x="402" y="387"/>
                  </a:cubicBezTo>
                  <a:cubicBezTo>
                    <a:pt x="404" y="388"/>
                    <a:pt x="406" y="389"/>
                    <a:pt x="408" y="389"/>
                  </a:cubicBezTo>
                  <a:cubicBezTo>
                    <a:pt x="405" y="391"/>
                    <a:pt x="401" y="393"/>
                    <a:pt x="398" y="395"/>
                  </a:cubicBezTo>
                  <a:cubicBezTo>
                    <a:pt x="398" y="395"/>
                    <a:pt x="399" y="396"/>
                    <a:pt x="399" y="396"/>
                  </a:cubicBezTo>
                  <a:cubicBezTo>
                    <a:pt x="405" y="390"/>
                    <a:pt x="411" y="390"/>
                    <a:pt x="418" y="393"/>
                  </a:cubicBezTo>
                  <a:cubicBezTo>
                    <a:pt x="424" y="396"/>
                    <a:pt x="425" y="400"/>
                    <a:pt x="422" y="405"/>
                  </a:cubicBezTo>
                  <a:cubicBezTo>
                    <a:pt x="420" y="409"/>
                    <a:pt x="418" y="413"/>
                    <a:pt x="416" y="417"/>
                  </a:cubicBezTo>
                  <a:cubicBezTo>
                    <a:pt x="415" y="418"/>
                    <a:pt x="414" y="419"/>
                    <a:pt x="413" y="419"/>
                  </a:cubicBezTo>
                  <a:cubicBezTo>
                    <a:pt x="409" y="420"/>
                    <a:pt x="405" y="420"/>
                    <a:pt x="402" y="417"/>
                  </a:cubicBezTo>
                  <a:cubicBezTo>
                    <a:pt x="400" y="415"/>
                    <a:pt x="398" y="412"/>
                    <a:pt x="396" y="410"/>
                  </a:cubicBezTo>
                  <a:cubicBezTo>
                    <a:pt x="394" y="408"/>
                    <a:pt x="393" y="406"/>
                    <a:pt x="391" y="403"/>
                  </a:cubicBezTo>
                  <a:cubicBezTo>
                    <a:pt x="391" y="403"/>
                    <a:pt x="391" y="404"/>
                    <a:pt x="391" y="404"/>
                  </a:cubicBezTo>
                  <a:cubicBezTo>
                    <a:pt x="391" y="405"/>
                    <a:pt x="392" y="407"/>
                    <a:pt x="393" y="408"/>
                  </a:cubicBezTo>
                  <a:cubicBezTo>
                    <a:pt x="390" y="408"/>
                    <a:pt x="387" y="408"/>
                    <a:pt x="385" y="409"/>
                  </a:cubicBezTo>
                  <a:cubicBezTo>
                    <a:pt x="388" y="408"/>
                    <a:pt x="392" y="408"/>
                    <a:pt x="394" y="411"/>
                  </a:cubicBezTo>
                  <a:cubicBezTo>
                    <a:pt x="397" y="415"/>
                    <a:pt x="400" y="418"/>
                    <a:pt x="403" y="422"/>
                  </a:cubicBezTo>
                  <a:cubicBezTo>
                    <a:pt x="396" y="426"/>
                    <a:pt x="394" y="431"/>
                    <a:pt x="394" y="436"/>
                  </a:cubicBezTo>
                  <a:cubicBezTo>
                    <a:pt x="398" y="425"/>
                    <a:pt x="401" y="421"/>
                    <a:pt x="414" y="423"/>
                  </a:cubicBezTo>
                  <a:cubicBezTo>
                    <a:pt x="413" y="425"/>
                    <a:pt x="412" y="428"/>
                    <a:pt x="412" y="430"/>
                  </a:cubicBezTo>
                  <a:cubicBezTo>
                    <a:pt x="412" y="438"/>
                    <a:pt x="410" y="445"/>
                    <a:pt x="407" y="452"/>
                  </a:cubicBezTo>
                  <a:cubicBezTo>
                    <a:pt x="405" y="457"/>
                    <a:pt x="402" y="460"/>
                    <a:pt x="396" y="461"/>
                  </a:cubicBezTo>
                  <a:cubicBezTo>
                    <a:pt x="395" y="462"/>
                    <a:pt x="393" y="462"/>
                    <a:pt x="392" y="462"/>
                  </a:cubicBezTo>
                  <a:cubicBezTo>
                    <a:pt x="392" y="462"/>
                    <a:pt x="392" y="463"/>
                    <a:pt x="392" y="463"/>
                  </a:cubicBezTo>
                  <a:cubicBezTo>
                    <a:pt x="397" y="462"/>
                    <a:pt x="401" y="460"/>
                    <a:pt x="405" y="459"/>
                  </a:cubicBezTo>
                  <a:cubicBezTo>
                    <a:pt x="402" y="468"/>
                    <a:pt x="403" y="478"/>
                    <a:pt x="394" y="486"/>
                  </a:cubicBezTo>
                  <a:cubicBezTo>
                    <a:pt x="395" y="486"/>
                    <a:pt x="395" y="486"/>
                    <a:pt x="395" y="486"/>
                  </a:cubicBezTo>
                  <a:cubicBezTo>
                    <a:pt x="397" y="485"/>
                    <a:pt x="398" y="483"/>
                    <a:pt x="400" y="481"/>
                  </a:cubicBezTo>
                  <a:cubicBezTo>
                    <a:pt x="400" y="485"/>
                    <a:pt x="399" y="489"/>
                    <a:pt x="399" y="492"/>
                  </a:cubicBezTo>
                  <a:cubicBezTo>
                    <a:pt x="399" y="496"/>
                    <a:pt x="398" y="500"/>
                    <a:pt x="398" y="504"/>
                  </a:cubicBezTo>
                  <a:cubicBezTo>
                    <a:pt x="398" y="507"/>
                    <a:pt x="398" y="510"/>
                    <a:pt x="398" y="514"/>
                  </a:cubicBezTo>
                  <a:cubicBezTo>
                    <a:pt x="400" y="492"/>
                    <a:pt x="404" y="470"/>
                    <a:pt x="412" y="449"/>
                  </a:cubicBezTo>
                  <a:cubicBezTo>
                    <a:pt x="413" y="454"/>
                    <a:pt x="414" y="459"/>
                    <a:pt x="415" y="465"/>
                  </a:cubicBezTo>
                  <a:cubicBezTo>
                    <a:pt x="416" y="470"/>
                    <a:pt x="418" y="475"/>
                    <a:pt x="422" y="480"/>
                  </a:cubicBezTo>
                  <a:cubicBezTo>
                    <a:pt x="420" y="473"/>
                    <a:pt x="418" y="466"/>
                    <a:pt x="417" y="459"/>
                  </a:cubicBezTo>
                  <a:cubicBezTo>
                    <a:pt x="417" y="459"/>
                    <a:pt x="418" y="459"/>
                    <a:pt x="418" y="459"/>
                  </a:cubicBezTo>
                  <a:cubicBezTo>
                    <a:pt x="419" y="460"/>
                    <a:pt x="420" y="461"/>
                    <a:pt x="420" y="462"/>
                  </a:cubicBezTo>
                  <a:cubicBezTo>
                    <a:pt x="424" y="467"/>
                    <a:pt x="424" y="473"/>
                    <a:pt x="424" y="479"/>
                  </a:cubicBezTo>
                  <a:cubicBezTo>
                    <a:pt x="422" y="488"/>
                    <a:pt x="422" y="497"/>
                    <a:pt x="415" y="505"/>
                  </a:cubicBezTo>
                  <a:cubicBezTo>
                    <a:pt x="413" y="507"/>
                    <a:pt x="412" y="508"/>
                    <a:pt x="410" y="510"/>
                  </a:cubicBezTo>
                  <a:cubicBezTo>
                    <a:pt x="406" y="514"/>
                    <a:pt x="404" y="521"/>
                    <a:pt x="408" y="530"/>
                  </a:cubicBezTo>
                  <a:cubicBezTo>
                    <a:pt x="408" y="529"/>
                    <a:pt x="408" y="528"/>
                    <a:pt x="408" y="527"/>
                  </a:cubicBezTo>
                  <a:cubicBezTo>
                    <a:pt x="407" y="522"/>
                    <a:pt x="406" y="517"/>
                    <a:pt x="409" y="513"/>
                  </a:cubicBezTo>
                  <a:cubicBezTo>
                    <a:pt x="412" y="509"/>
                    <a:pt x="416" y="505"/>
                    <a:pt x="420" y="500"/>
                  </a:cubicBezTo>
                  <a:cubicBezTo>
                    <a:pt x="418" y="510"/>
                    <a:pt x="418" y="518"/>
                    <a:pt x="422" y="526"/>
                  </a:cubicBezTo>
                  <a:cubicBezTo>
                    <a:pt x="419" y="517"/>
                    <a:pt x="421" y="508"/>
                    <a:pt x="422" y="499"/>
                  </a:cubicBezTo>
                  <a:cubicBezTo>
                    <a:pt x="424" y="491"/>
                    <a:pt x="425" y="484"/>
                    <a:pt x="426" y="477"/>
                  </a:cubicBezTo>
                  <a:cubicBezTo>
                    <a:pt x="427" y="468"/>
                    <a:pt x="425" y="461"/>
                    <a:pt x="418" y="455"/>
                  </a:cubicBezTo>
                  <a:cubicBezTo>
                    <a:pt x="418" y="455"/>
                    <a:pt x="417" y="454"/>
                    <a:pt x="417" y="453"/>
                  </a:cubicBezTo>
                  <a:cubicBezTo>
                    <a:pt x="416" y="445"/>
                    <a:pt x="416" y="437"/>
                    <a:pt x="418" y="428"/>
                  </a:cubicBezTo>
                  <a:cubicBezTo>
                    <a:pt x="421" y="430"/>
                    <a:pt x="424" y="432"/>
                    <a:pt x="427" y="434"/>
                  </a:cubicBezTo>
                  <a:cubicBezTo>
                    <a:pt x="434" y="437"/>
                    <a:pt x="437" y="443"/>
                    <a:pt x="437" y="449"/>
                  </a:cubicBezTo>
                  <a:cubicBezTo>
                    <a:pt x="437" y="454"/>
                    <a:pt x="436" y="459"/>
                    <a:pt x="435" y="463"/>
                  </a:cubicBezTo>
                  <a:cubicBezTo>
                    <a:pt x="436" y="459"/>
                    <a:pt x="438" y="455"/>
                    <a:pt x="438" y="451"/>
                  </a:cubicBezTo>
                  <a:cubicBezTo>
                    <a:pt x="438" y="447"/>
                    <a:pt x="436" y="442"/>
                    <a:pt x="435" y="438"/>
                  </a:cubicBezTo>
                  <a:cubicBezTo>
                    <a:pt x="439" y="439"/>
                    <a:pt x="443" y="440"/>
                    <a:pt x="447" y="442"/>
                  </a:cubicBezTo>
                  <a:cubicBezTo>
                    <a:pt x="446" y="440"/>
                    <a:pt x="445" y="440"/>
                    <a:pt x="444" y="440"/>
                  </a:cubicBezTo>
                  <a:cubicBezTo>
                    <a:pt x="437" y="435"/>
                    <a:pt x="429" y="431"/>
                    <a:pt x="421" y="427"/>
                  </a:cubicBezTo>
                  <a:cubicBezTo>
                    <a:pt x="419" y="426"/>
                    <a:pt x="418" y="424"/>
                    <a:pt x="420" y="421"/>
                  </a:cubicBezTo>
                  <a:cubicBezTo>
                    <a:pt x="424" y="415"/>
                    <a:pt x="427" y="408"/>
                    <a:pt x="431" y="401"/>
                  </a:cubicBezTo>
                  <a:cubicBezTo>
                    <a:pt x="433" y="398"/>
                    <a:pt x="436" y="398"/>
                    <a:pt x="439" y="399"/>
                  </a:cubicBezTo>
                  <a:cubicBezTo>
                    <a:pt x="442" y="400"/>
                    <a:pt x="444" y="402"/>
                    <a:pt x="444" y="405"/>
                  </a:cubicBezTo>
                  <a:cubicBezTo>
                    <a:pt x="443" y="408"/>
                    <a:pt x="443" y="411"/>
                    <a:pt x="441" y="414"/>
                  </a:cubicBezTo>
                  <a:cubicBezTo>
                    <a:pt x="440" y="417"/>
                    <a:pt x="438" y="419"/>
                    <a:pt x="436" y="422"/>
                  </a:cubicBezTo>
                  <a:cubicBezTo>
                    <a:pt x="437" y="422"/>
                    <a:pt x="437" y="423"/>
                    <a:pt x="437" y="423"/>
                  </a:cubicBezTo>
                  <a:cubicBezTo>
                    <a:pt x="440" y="417"/>
                    <a:pt x="443" y="412"/>
                    <a:pt x="446" y="407"/>
                  </a:cubicBezTo>
                  <a:cubicBezTo>
                    <a:pt x="446" y="410"/>
                    <a:pt x="447" y="414"/>
                    <a:pt x="448" y="418"/>
                  </a:cubicBezTo>
                  <a:cubicBezTo>
                    <a:pt x="448" y="416"/>
                    <a:pt x="449" y="415"/>
                    <a:pt x="449" y="413"/>
                  </a:cubicBezTo>
                  <a:cubicBezTo>
                    <a:pt x="451" y="416"/>
                    <a:pt x="453" y="418"/>
                    <a:pt x="455" y="420"/>
                  </a:cubicBezTo>
                  <a:cubicBezTo>
                    <a:pt x="453" y="416"/>
                    <a:pt x="450" y="413"/>
                    <a:pt x="449" y="409"/>
                  </a:cubicBezTo>
                  <a:cubicBezTo>
                    <a:pt x="447" y="402"/>
                    <a:pt x="445" y="397"/>
                    <a:pt x="436" y="396"/>
                  </a:cubicBezTo>
                  <a:cubicBezTo>
                    <a:pt x="440" y="390"/>
                    <a:pt x="444" y="385"/>
                    <a:pt x="448" y="380"/>
                  </a:cubicBezTo>
                  <a:cubicBezTo>
                    <a:pt x="449" y="381"/>
                    <a:pt x="451" y="382"/>
                    <a:pt x="452" y="384"/>
                  </a:cubicBezTo>
                  <a:cubicBezTo>
                    <a:pt x="462" y="398"/>
                    <a:pt x="472" y="412"/>
                    <a:pt x="482" y="426"/>
                  </a:cubicBezTo>
                  <a:cubicBezTo>
                    <a:pt x="484" y="431"/>
                    <a:pt x="483" y="436"/>
                    <a:pt x="483" y="440"/>
                  </a:cubicBezTo>
                  <a:cubicBezTo>
                    <a:pt x="479" y="439"/>
                    <a:pt x="476" y="437"/>
                    <a:pt x="472" y="436"/>
                  </a:cubicBezTo>
                  <a:cubicBezTo>
                    <a:pt x="469" y="434"/>
                    <a:pt x="465" y="434"/>
                    <a:pt x="462" y="436"/>
                  </a:cubicBezTo>
                  <a:cubicBezTo>
                    <a:pt x="467" y="436"/>
                    <a:pt x="473" y="437"/>
                    <a:pt x="478" y="441"/>
                  </a:cubicBezTo>
                  <a:cubicBezTo>
                    <a:pt x="471" y="442"/>
                    <a:pt x="466" y="445"/>
                    <a:pt x="464" y="450"/>
                  </a:cubicBezTo>
                  <a:cubicBezTo>
                    <a:pt x="465" y="449"/>
                    <a:pt x="466" y="447"/>
                    <a:pt x="468" y="446"/>
                  </a:cubicBezTo>
                  <a:cubicBezTo>
                    <a:pt x="471" y="445"/>
                    <a:pt x="474" y="443"/>
                    <a:pt x="477" y="442"/>
                  </a:cubicBezTo>
                  <a:cubicBezTo>
                    <a:pt x="480" y="442"/>
                    <a:pt x="482" y="444"/>
                    <a:pt x="481" y="447"/>
                  </a:cubicBezTo>
                  <a:cubicBezTo>
                    <a:pt x="481" y="449"/>
                    <a:pt x="480" y="452"/>
                    <a:pt x="479" y="455"/>
                  </a:cubicBezTo>
                  <a:cubicBezTo>
                    <a:pt x="478" y="456"/>
                    <a:pt x="477" y="456"/>
                    <a:pt x="476" y="457"/>
                  </a:cubicBezTo>
                  <a:cubicBezTo>
                    <a:pt x="472" y="458"/>
                    <a:pt x="468" y="459"/>
                    <a:pt x="464" y="460"/>
                  </a:cubicBezTo>
                  <a:cubicBezTo>
                    <a:pt x="463" y="461"/>
                    <a:pt x="461" y="462"/>
                    <a:pt x="460" y="462"/>
                  </a:cubicBezTo>
                  <a:cubicBezTo>
                    <a:pt x="455" y="462"/>
                    <a:pt x="451" y="462"/>
                    <a:pt x="446" y="462"/>
                  </a:cubicBezTo>
                  <a:cubicBezTo>
                    <a:pt x="446" y="462"/>
                    <a:pt x="446" y="463"/>
                    <a:pt x="446" y="463"/>
                  </a:cubicBezTo>
                  <a:cubicBezTo>
                    <a:pt x="451" y="463"/>
                    <a:pt x="455" y="463"/>
                    <a:pt x="460" y="463"/>
                  </a:cubicBezTo>
                  <a:cubicBezTo>
                    <a:pt x="457" y="468"/>
                    <a:pt x="454" y="471"/>
                    <a:pt x="451" y="476"/>
                  </a:cubicBezTo>
                  <a:cubicBezTo>
                    <a:pt x="449" y="480"/>
                    <a:pt x="447" y="484"/>
                    <a:pt x="444" y="489"/>
                  </a:cubicBezTo>
                  <a:cubicBezTo>
                    <a:pt x="442" y="493"/>
                    <a:pt x="440" y="497"/>
                    <a:pt x="438" y="502"/>
                  </a:cubicBezTo>
                  <a:cubicBezTo>
                    <a:pt x="439" y="502"/>
                    <a:pt x="439" y="502"/>
                    <a:pt x="439" y="502"/>
                  </a:cubicBezTo>
                  <a:cubicBezTo>
                    <a:pt x="443" y="495"/>
                    <a:pt x="447" y="487"/>
                    <a:pt x="452" y="480"/>
                  </a:cubicBezTo>
                  <a:cubicBezTo>
                    <a:pt x="452" y="481"/>
                    <a:pt x="453" y="483"/>
                    <a:pt x="453" y="484"/>
                  </a:cubicBezTo>
                  <a:cubicBezTo>
                    <a:pt x="453" y="489"/>
                    <a:pt x="452" y="495"/>
                    <a:pt x="452" y="500"/>
                  </a:cubicBezTo>
                  <a:cubicBezTo>
                    <a:pt x="454" y="495"/>
                    <a:pt x="454" y="490"/>
                    <a:pt x="454" y="484"/>
                  </a:cubicBezTo>
                  <a:cubicBezTo>
                    <a:pt x="454" y="482"/>
                    <a:pt x="453" y="478"/>
                    <a:pt x="454" y="476"/>
                  </a:cubicBezTo>
                  <a:cubicBezTo>
                    <a:pt x="457" y="470"/>
                    <a:pt x="461" y="465"/>
                    <a:pt x="468" y="462"/>
                  </a:cubicBezTo>
                  <a:cubicBezTo>
                    <a:pt x="470" y="460"/>
                    <a:pt x="473" y="460"/>
                    <a:pt x="476" y="459"/>
                  </a:cubicBezTo>
                  <a:cubicBezTo>
                    <a:pt x="477" y="459"/>
                    <a:pt x="477" y="460"/>
                    <a:pt x="477" y="460"/>
                  </a:cubicBezTo>
                  <a:cubicBezTo>
                    <a:pt x="475" y="464"/>
                    <a:pt x="474" y="468"/>
                    <a:pt x="472" y="473"/>
                  </a:cubicBezTo>
                  <a:cubicBezTo>
                    <a:pt x="468" y="482"/>
                    <a:pt x="465" y="492"/>
                    <a:pt x="458" y="500"/>
                  </a:cubicBezTo>
                  <a:cubicBezTo>
                    <a:pt x="454" y="504"/>
                    <a:pt x="452" y="510"/>
                    <a:pt x="449" y="515"/>
                  </a:cubicBezTo>
                  <a:cubicBezTo>
                    <a:pt x="447" y="517"/>
                    <a:pt x="445" y="520"/>
                    <a:pt x="443" y="521"/>
                  </a:cubicBezTo>
                  <a:cubicBezTo>
                    <a:pt x="441" y="524"/>
                    <a:pt x="438" y="525"/>
                    <a:pt x="436" y="527"/>
                  </a:cubicBezTo>
                  <a:cubicBezTo>
                    <a:pt x="436" y="527"/>
                    <a:pt x="436" y="528"/>
                    <a:pt x="436" y="528"/>
                  </a:cubicBezTo>
                  <a:cubicBezTo>
                    <a:pt x="439" y="526"/>
                    <a:pt x="443" y="523"/>
                    <a:pt x="446" y="521"/>
                  </a:cubicBezTo>
                  <a:cubicBezTo>
                    <a:pt x="446" y="523"/>
                    <a:pt x="446" y="525"/>
                    <a:pt x="446" y="527"/>
                  </a:cubicBezTo>
                  <a:cubicBezTo>
                    <a:pt x="449" y="516"/>
                    <a:pt x="456" y="507"/>
                    <a:pt x="463" y="498"/>
                  </a:cubicBezTo>
                  <a:cubicBezTo>
                    <a:pt x="463" y="505"/>
                    <a:pt x="465" y="511"/>
                    <a:pt x="461" y="517"/>
                  </a:cubicBezTo>
                  <a:cubicBezTo>
                    <a:pt x="459" y="521"/>
                    <a:pt x="457" y="524"/>
                    <a:pt x="456" y="528"/>
                  </a:cubicBezTo>
                  <a:cubicBezTo>
                    <a:pt x="453" y="534"/>
                    <a:pt x="452" y="538"/>
                    <a:pt x="453" y="542"/>
                  </a:cubicBezTo>
                  <a:cubicBezTo>
                    <a:pt x="453" y="532"/>
                    <a:pt x="460" y="524"/>
                    <a:pt x="464" y="515"/>
                  </a:cubicBezTo>
                  <a:cubicBezTo>
                    <a:pt x="465" y="516"/>
                    <a:pt x="465" y="517"/>
                    <a:pt x="466" y="519"/>
                  </a:cubicBezTo>
                  <a:cubicBezTo>
                    <a:pt x="466" y="513"/>
                    <a:pt x="466" y="506"/>
                    <a:pt x="467" y="500"/>
                  </a:cubicBezTo>
                  <a:cubicBezTo>
                    <a:pt x="467" y="494"/>
                    <a:pt x="470" y="489"/>
                    <a:pt x="472" y="483"/>
                  </a:cubicBezTo>
                  <a:cubicBezTo>
                    <a:pt x="475" y="490"/>
                    <a:pt x="477" y="496"/>
                    <a:pt x="480" y="502"/>
                  </a:cubicBezTo>
                  <a:cubicBezTo>
                    <a:pt x="485" y="516"/>
                    <a:pt x="485" y="528"/>
                    <a:pt x="473" y="539"/>
                  </a:cubicBezTo>
                  <a:cubicBezTo>
                    <a:pt x="472" y="541"/>
                    <a:pt x="471" y="542"/>
                    <a:pt x="470" y="544"/>
                  </a:cubicBezTo>
                  <a:cubicBezTo>
                    <a:pt x="470" y="544"/>
                    <a:pt x="470" y="544"/>
                    <a:pt x="470" y="544"/>
                  </a:cubicBezTo>
                  <a:cubicBezTo>
                    <a:pt x="473" y="541"/>
                    <a:pt x="476" y="537"/>
                    <a:pt x="479" y="534"/>
                  </a:cubicBezTo>
                  <a:cubicBezTo>
                    <a:pt x="478" y="539"/>
                    <a:pt x="478" y="544"/>
                    <a:pt x="477" y="549"/>
                  </a:cubicBezTo>
                  <a:cubicBezTo>
                    <a:pt x="479" y="544"/>
                    <a:pt x="480" y="539"/>
                    <a:pt x="482" y="534"/>
                  </a:cubicBezTo>
                  <a:cubicBezTo>
                    <a:pt x="486" y="523"/>
                    <a:pt x="487" y="512"/>
                    <a:pt x="482" y="501"/>
                  </a:cubicBezTo>
                  <a:cubicBezTo>
                    <a:pt x="484" y="503"/>
                    <a:pt x="486" y="505"/>
                    <a:pt x="488" y="507"/>
                  </a:cubicBezTo>
                  <a:cubicBezTo>
                    <a:pt x="490" y="509"/>
                    <a:pt x="492" y="511"/>
                    <a:pt x="495" y="513"/>
                  </a:cubicBezTo>
                  <a:cubicBezTo>
                    <a:pt x="485" y="505"/>
                    <a:pt x="478" y="495"/>
                    <a:pt x="476" y="483"/>
                  </a:cubicBezTo>
                  <a:cubicBezTo>
                    <a:pt x="476" y="481"/>
                    <a:pt x="475" y="479"/>
                    <a:pt x="476" y="477"/>
                  </a:cubicBezTo>
                  <a:cubicBezTo>
                    <a:pt x="478" y="471"/>
                    <a:pt x="481" y="465"/>
                    <a:pt x="483" y="459"/>
                  </a:cubicBezTo>
                  <a:cubicBezTo>
                    <a:pt x="484" y="460"/>
                    <a:pt x="484" y="462"/>
                    <a:pt x="485" y="463"/>
                  </a:cubicBezTo>
                  <a:cubicBezTo>
                    <a:pt x="485" y="468"/>
                    <a:pt x="486" y="473"/>
                    <a:pt x="488" y="478"/>
                  </a:cubicBezTo>
                  <a:cubicBezTo>
                    <a:pt x="489" y="481"/>
                    <a:pt x="490" y="484"/>
                    <a:pt x="489" y="488"/>
                  </a:cubicBezTo>
                  <a:cubicBezTo>
                    <a:pt x="489" y="489"/>
                    <a:pt x="489" y="491"/>
                    <a:pt x="489" y="492"/>
                  </a:cubicBezTo>
                  <a:cubicBezTo>
                    <a:pt x="489" y="492"/>
                    <a:pt x="489" y="492"/>
                    <a:pt x="489" y="492"/>
                  </a:cubicBezTo>
                  <a:cubicBezTo>
                    <a:pt x="490" y="489"/>
                    <a:pt x="490" y="487"/>
                    <a:pt x="491" y="484"/>
                  </a:cubicBezTo>
                  <a:cubicBezTo>
                    <a:pt x="491" y="484"/>
                    <a:pt x="491" y="484"/>
                    <a:pt x="492" y="484"/>
                  </a:cubicBezTo>
                  <a:cubicBezTo>
                    <a:pt x="495" y="489"/>
                    <a:pt x="497" y="493"/>
                    <a:pt x="500" y="498"/>
                  </a:cubicBezTo>
                  <a:cubicBezTo>
                    <a:pt x="499" y="494"/>
                    <a:pt x="498" y="491"/>
                    <a:pt x="496" y="488"/>
                  </a:cubicBezTo>
                  <a:cubicBezTo>
                    <a:pt x="493" y="482"/>
                    <a:pt x="489" y="477"/>
                    <a:pt x="488" y="470"/>
                  </a:cubicBezTo>
                  <a:cubicBezTo>
                    <a:pt x="488" y="464"/>
                    <a:pt x="486" y="459"/>
                    <a:pt x="486" y="454"/>
                  </a:cubicBezTo>
                  <a:cubicBezTo>
                    <a:pt x="485" y="453"/>
                    <a:pt x="485" y="453"/>
                    <a:pt x="486" y="452"/>
                  </a:cubicBezTo>
                  <a:cubicBezTo>
                    <a:pt x="487" y="448"/>
                    <a:pt x="488" y="444"/>
                    <a:pt x="489" y="439"/>
                  </a:cubicBezTo>
                  <a:cubicBezTo>
                    <a:pt x="490" y="440"/>
                    <a:pt x="490" y="441"/>
                    <a:pt x="491" y="442"/>
                  </a:cubicBezTo>
                  <a:cubicBezTo>
                    <a:pt x="501" y="457"/>
                    <a:pt x="508" y="475"/>
                    <a:pt x="516" y="491"/>
                  </a:cubicBezTo>
                  <a:cubicBezTo>
                    <a:pt x="519" y="496"/>
                    <a:pt x="519" y="501"/>
                    <a:pt x="518" y="507"/>
                  </a:cubicBezTo>
                  <a:cubicBezTo>
                    <a:pt x="517" y="510"/>
                    <a:pt x="516" y="512"/>
                    <a:pt x="515" y="515"/>
                  </a:cubicBezTo>
                  <a:cubicBezTo>
                    <a:pt x="514" y="523"/>
                    <a:pt x="509" y="527"/>
                    <a:pt x="502" y="529"/>
                  </a:cubicBezTo>
                  <a:cubicBezTo>
                    <a:pt x="499" y="529"/>
                    <a:pt x="496" y="531"/>
                    <a:pt x="494" y="532"/>
                  </a:cubicBezTo>
                  <a:cubicBezTo>
                    <a:pt x="494" y="532"/>
                    <a:pt x="494" y="532"/>
                    <a:pt x="494" y="532"/>
                  </a:cubicBezTo>
                  <a:cubicBezTo>
                    <a:pt x="500" y="530"/>
                    <a:pt x="506" y="528"/>
                    <a:pt x="512" y="526"/>
                  </a:cubicBezTo>
                  <a:cubicBezTo>
                    <a:pt x="510" y="537"/>
                    <a:pt x="501" y="543"/>
                    <a:pt x="494" y="552"/>
                  </a:cubicBezTo>
                  <a:cubicBezTo>
                    <a:pt x="497" y="550"/>
                    <a:pt x="499" y="548"/>
                    <a:pt x="502" y="546"/>
                  </a:cubicBezTo>
                  <a:cubicBezTo>
                    <a:pt x="502" y="549"/>
                    <a:pt x="502" y="552"/>
                    <a:pt x="502" y="554"/>
                  </a:cubicBezTo>
                  <a:cubicBezTo>
                    <a:pt x="502" y="557"/>
                    <a:pt x="501" y="558"/>
                    <a:pt x="499" y="559"/>
                  </a:cubicBezTo>
                  <a:cubicBezTo>
                    <a:pt x="495" y="561"/>
                    <a:pt x="491" y="562"/>
                    <a:pt x="486" y="564"/>
                  </a:cubicBezTo>
                  <a:cubicBezTo>
                    <a:pt x="484" y="565"/>
                    <a:pt x="483" y="566"/>
                    <a:pt x="480" y="567"/>
                  </a:cubicBezTo>
                  <a:cubicBezTo>
                    <a:pt x="488" y="564"/>
                    <a:pt x="495" y="562"/>
                    <a:pt x="503" y="558"/>
                  </a:cubicBezTo>
                  <a:cubicBezTo>
                    <a:pt x="502" y="563"/>
                    <a:pt x="502" y="566"/>
                    <a:pt x="501" y="570"/>
                  </a:cubicBezTo>
                  <a:cubicBezTo>
                    <a:pt x="502" y="568"/>
                    <a:pt x="503" y="565"/>
                    <a:pt x="503" y="563"/>
                  </a:cubicBezTo>
                  <a:cubicBezTo>
                    <a:pt x="503" y="559"/>
                    <a:pt x="503" y="556"/>
                    <a:pt x="503" y="552"/>
                  </a:cubicBezTo>
                  <a:cubicBezTo>
                    <a:pt x="502" y="545"/>
                    <a:pt x="506" y="541"/>
                    <a:pt x="510" y="538"/>
                  </a:cubicBezTo>
                  <a:cubicBezTo>
                    <a:pt x="515" y="548"/>
                    <a:pt x="515" y="558"/>
                    <a:pt x="512" y="569"/>
                  </a:cubicBezTo>
                  <a:cubicBezTo>
                    <a:pt x="513" y="569"/>
                    <a:pt x="513" y="569"/>
                    <a:pt x="513" y="569"/>
                  </a:cubicBezTo>
                  <a:cubicBezTo>
                    <a:pt x="514" y="563"/>
                    <a:pt x="515" y="557"/>
                    <a:pt x="516" y="551"/>
                  </a:cubicBezTo>
                  <a:cubicBezTo>
                    <a:pt x="518" y="553"/>
                    <a:pt x="520" y="554"/>
                    <a:pt x="522" y="556"/>
                  </a:cubicBezTo>
                  <a:cubicBezTo>
                    <a:pt x="510" y="544"/>
                    <a:pt x="511" y="534"/>
                    <a:pt x="516" y="526"/>
                  </a:cubicBezTo>
                  <a:cubicBezTo>
                    <a:pt x="517" y="527"/>
                    <a:pt x="517" y="527"/>
                    <a:pt x="517" y="528"/>
                  </a:cubicBezTo>
                  <a:cubicBezTo>
                    <a:pt x="518" y="529"/>
                    <a:pt x="518" y="529"/>
                    <a:pt x="518" y="530"/>
                  </a:cubicBezTo>
                  <a:cubicBezTo>
                    <a:pt x="515" y="520"/>
                    <a:pt x="520" y="512"/>
                    <a:pt x="521" y="504"/>
                  </a:cubicBezTo>
                  <a:cubicBezTo>
                    <a:pt x="526" y="511"/>
                    <a:pt x="530" y="519"/>
                    <a:pt x="536" y="526"/>
                  </a:cubicBezTo>
                  <a:cubicBezTo>
                    <a:pt x="541" y="532"/>
                    <a:pt x="540" y="538"/>
                    <a:pt x="537" y="543"/>
                  </a:cubicBezTo>
                  <a:cubicBezTo>
                    <a:pt x="533" y="553"/>
                    <a:pt x="530" y="563"/>
                    <a:pt x="528" y="573"/>
                  </a:cubicBezTo>
                  <a:cubicBezTo>
                    <a:pt x="531" y="564"/>
                    <a:pt x="534" y="555"/>
                    <a:pt x="536" y="547"/>
                  </a:cubicBezTo>
                  <a:cubicBezTo>
                    <a:pt x="537" y="547"/>
                    <a:pt x="537" y="547"/>
                    <a:pt x="538" y="547"/>
                  </a:cubicBezTo>
                  <a:cubicBezTo>
                    <a:pt x="538" y="551"/>
                    <a:pt x="538" y="554"/>
                    <a:pt x="538" y="558"/>
                  </a:cubicBezTo>
                  <a:cubicBezTo>
                    <a:pt x="539" y="549"/>
                    <a:pt x="539" y="540"/>
                    <a:pt x="540" y="532"/>
                  </a:cubicBezTo>
                  <a:cubicBezTo>
                    <a:pt x="541" y="532"/>
                    <a:pt x="541" y="531"/>
                    <a:pt x="542" y="531"/>
                  </a:cubicBezTo>
                  <a:cubicBezTo>
                    <a:pt x="544" y="535"/>
                    <a:pt x="548" y="539"/>
                    <a:pt x="550" y="543"/>
                  </a:cubicBezTo>
                  <a:cubicBezTo>
                    <a:pt x="554" y="551"/>
                    <a:pt x="554" y="560"/>
                    <a:pt x="548" y="568"/>
                  </a:cubicBezTo>
                  <a:cubicBezTo>
                    <a:pt x="547" y="570"/>
                    <a:pt x="546" y="572"/>
                    <a:pt x="546" y="574"/>
                  </a:cubicBezTo>
                  <a:cubicBezTo>
                    <a:pt x="545" y="576"/>
                    <a:pt x="544" y="578"/>
                    <a:pt x="543" y="580"/>
                  </a:cubicBezTo>
                  <a:cubicBezTo>
                    <a:pt x="543" y="580"/>
                    <a:pt x="543" y="580"/>
                    <a:pt x="543" y="580"/>
                  </a:cubicBezTo>
                  <a:cubicBezTo>
                    <a:pt x="547" y="574"/>
                    <a:pt x="550" y="568"/>
                    <a:pt x="553" y="561"/>
                  </a:cubicBezTo>
                  <a:cubicBezTo>
                    <a:pt x="554" y="567"/>
                    <a:pt x="555" y="572"/>
                    <a:pt x="557" y="577"/>
                  </a:cubicBezTo>
                  <a:cubicBezTo>
                    <a:pt x="557" y="577"/>
                    <a:pt x="557" y="577"/>
                    <a:pt x="557" y="577"/>
                  </a:cubicBezTo>
                  <a:cubicBezTo>
                    <a:pt x="555" y="565"/>
                    <a:pt x="553" y="554"/>
                    <a:pt x="552" y="543"/>
                  </a:cubicBezTo>
                  <a:cubicBezTo>
                    <a:pt x="552" y="543"/>
                    <a:pt x="552" y="543"/>
                    <a:pt x="552" y="543"/>
                  </a:cubicBezTo>
                  <a:cubicBezTo>
                    <a:pt x="560" y="551"/>
                    <a:pt x="568" y="559"/>
                    <a:pt x="576" y="567"/>
                  </a:cubicBezTo>
                  <a:cubicBezTo>
                    <a:pt x="576" y="567"/>
                    <a:pt x="576" y="567"/>
                    <a:pt x="576" y="567"/>
                  </a:cubicBezTo>
                  <a:cubicBezTo>
                    <a:pt x="571" y="560"/>
                    <a:pt x="565" y="554"/>
                    <a:pt x="560" y="548"/>
                  </a:cubicBezTo>
                  <a:cubicBezTo>
                    <a:pt x="561" y="547"/>
                    <a:pt x="562" y="547"/>
                    <a:pt x="563" y="547"/>
                  </a:cubicBezTo>
                  <a:cubicBezTo>
                    <a:pt x="570" y="549"/>
                    <a:pt x="576" y="550"/>
                    <a:pt x="583" y="552"/>
                  </a:cubicBezTo>
                  <a:cubicBezTo>
                    <a:pt x="587" y="553"/>
                    <a:pt x="592" y="553"/>
                    <a:pt x="597" y="554"/>
                  </a:cubicBezTo>
                  <a:cubicBezTo>
                    <a:pt x="597" y="553"/>
                    <a:pt x="597" y="553"/>
                    <a:pt x="597" y="553"/>
                  </a:cubicBezTo>
                  <a:cubicBezTo>
                    <a:pt x="590" y="553"/>
                    <a:pt x="583" y="551"/>
                    <a:pt x="577" y="549"/>
                  </a:cubicBezTo>
                  <a:cubicBezTo>
                    <a:pt x="572" y="548"/>
                    <a:pt x="568" y="546"/>
                    <a:pt x="564" y="546"/>
                  </a:cubicBezTo>
                  <a:cubicBezTo>
                    <a:pt x="560" y="546"/>
                    <a:pt x="557" y="545"/>
                    <a:pt x="554" y="543"/>
                  </a:cubicBezTo>
                  <a:cubicBezTo>
                    <a:pt x="551" y="539"/>
                    <a:pt x="548" y="536"/>
                    <a:pt x="545" y="533"/>
                  </a:cubicBezTo>
                  <a:cubicBezTo>
                    <a:pt x="545" y="533"/>
                    <a:pt x="545" y="533"/>
                    <a:pt x="545" y="533"/>
                  </a:cubicBezTo>
                  <a:cubicBezTo>
                    <a:pt x="549" y="534"/>
                    <a:pt x="552" y="535"/>
                    <a:pt x="556" y="536"/>
                  </a:cubicBezTo>
                  <a:cubicBezTo>
                    <a:pt x="555" y="535"/>
                    <a:pt x="554" y="534"/>
                    <a:pt x="553" y="534"/>
                  </a:cubicBezTo>
                  <a:cubicBezTo>
                    <a:pt x="545" y="532"/>
                    <a:pt x="539" y="528"/>
                    <a:pt x="535" y="521"/>
                  </a:cubicBezTo>
                  <a:cubicBezTo>
                    <a:pt x="534" y="518"/>
                    <a:pt x="532" y="515"/>
                    <a:pt x="530" y="511"/>
                  </a:cubicBezTo>
                  <a:cubicBezTo>
                    <a:pt x="530" y="511"/>
                    <a:pt x="530" y="511"/>
                    <a:pt x="530" y="511"/>
                  </a:cubicBezTo>
                  <a:cubicBezTo>
                    <a:pt x="536" y="513"/>
                    <a:pt x="543" y="516"/>
                    <a:pt x="549" y="518"/>
                  </a:cubicBezTo>
                  <a:cubicBezTo>
                    <a:pt x="548" y="517"/>
                    <a:pt x="546" y="516"/>
                    <a:pt x="545" y="516"/>
                  </a:cubicBezTo>
                  <a:cubicBezTo>
                    <a:pt x="542" y="514"/>
                    <a:pt x="538" y="513"/>
                    <a:pt x="535" y="512"/>
                  </a:cubicBezTo>
                  <a:cubicBezTo>
                    <a:pt x="530" y="510"/>
                    <a:pt x="527" y="508"/>
                    <a:pt x="525" y="504"/>
                  </a:cubicBezTo>
                  <a:cubicBezTo>
                    <a:pt x="521" y="492"/>
                    <a:pt x="517" y="481"/>
                    <a:pt x="512" y="470"/>
                  </a:cubicBezTo>
                  <a:cubicBezTo>
                    <a:pt x="512" y="469"/>
                    <a:pt x="511" y="467"/>
                    <a:pt x="511" y="466"/>
                  </a:cubicBezTo>
                  <a:cubicBezTo>
                    <a:pt x="518" y="468"/>
                    <a:pt x="525" y="471"/>
                    <a:pt x="532" y="473"/>
                  </a:cubicBezTo>
                  <a:cubicBezTo>
                    <a:pt x="542" y="474"/>
                    <a:pt x="551" y="489"/>
                    <a:pt x="547" y="497"/>
                  </a:cubicBezTo>
                  <a:cubicBezTo>
                    <a:pt x="547" y="498"/>
                    <a:pt x="547" y="498"/>
                    <a:pt x="547" y="499"/>
                  </a:cubicBezTo>
                  <a:cubicBezTo>
                    <a:pt x="547" y="499"/>
                    <a:pt x="547" y="499"/>
                    <a:pt x="548" y="499"/>
                  </a:cubicBezTo>
                  <a:cubicBezTo>
                    <a:pt x="548" y="496"/>
                    <a:pt x="549" y="494"/>
                    <a:pt x="549" y="491"/>
                  </a:cubicBezTo>
                  <a:cubicBezTo>
                    <a:pt x="555" y="498"/>
                    <a:pt x="554" y="504"/>
                    <a:pt x="550" y="511"/>
                  </a:cubicBezTo>
                  <a:cubicBezTo>
                    <a:pt x="550" y="511"/>
                    <a:pt x="550" y="511"/>
                    <a:pt x="551" y="511"/>
                  </a:cubicBezTo>
                  <a:cubicBezTo>
                    <a:pt x="552" y="508"/>
                    <a:pt x="553" y="505"/>
                    <a:pt x="555" y="502"/>
                  </a:cubicBezTo>
                  <a:cubicBezTo>
                    <a:pt x="556" y="505"/>
                    <a:pt x="556" y="507"/>
                    <a:pt x="557" y="509"/>
                  </a:cubicBezTo>
                  <a:cubicBezTo>
                    <a:pt x="557" y="509"/>
                    <a:pt x="557" y="509"/>
                    <a:pt x="558" y="509"/>
                  </a:cubicBezTo>
                  <a:cubicBezTo>
                    <a:pt x="557" y="504"/>
                    <a:pt x="555" y="499"/>
                    <a:pt x="554" y="494"/>
                  </a:cubicBezTo>
                  <a:cubicBezTo>
                    <a:pt x="563" y="501"/>
                    <a:pt x="560" y="511"/>
                    <a:pt x="563" y="519"/>
                  </a:cubicBezTo>
                  <a:cubicBezTo>
                    <a:pt x="563" y="515"/>
                    <a:pt x="563" y="510"/>
                    <a:pt x="562" y="506"/>
                  </a:cubicBezTo>
                  <a:cubicBezTo>
                    <a:pt x="561" y="501"/>
                    <a:pt x="559" y="497"/>
                    <a:pt x="555" y="493"/>
                  </a:cubicBezTo>
                  <a:cubicBezTo>
                    <a:pt x="552" y="490"/>
                    <a:pt x="549" y="485"/>
                    <a:pt x="546" y="481"/>
                  </a:cubicBezTo>
                  <a:cubicBezTo>
                    <a:pt x="547" y="481"/>
                    <a:pt x="548" y="481"/>
                    <a:pt x="548" y="481"/>
                  </a:cubicBezTo>
                  <a:cubicBezTo>
                    <a:pt x="557" y="489"/>
                    <a:pt x="566" y="497"/>
                    <a:pt x="575" y="504"/>
                  </a:cubicBezTo>
                  <a:cubicBezTo>
                    <a:pt x="577" y="506"/>
                    <a:pt x="578" y="512"/>
                    <a:pt x="577" y="514"/>
                  </a:cubicBezTo>
                  <a:cubicBezTo>
                    <a:pt x="572" y="519"/>
                    <a:pt x="572" y="526"/>
                    <a:pt x="571" y="532"/>
                  </a:cubicBezTo>
                  <a:cubicBezTo>
                    <a:pt x="573" y="527"/>
                    <a:pt x="572" y="521"/>
                    <a:pt x="577" y="516"/>
                  </a:cubicBezTo>
                  <a:cubicBezTo>
                    <a:pt x="576" y="518"/>
                    <a:pt x="576" y="519"/>
                    <a:pt x="576" y="520"/>
                  </a:cubicBezTo>
                  <a:cubicBezTo>
                    <a:pt x="580" y="517"/>
                    <a:pt x="580" y="512"/>
                    <a:pt x="580" y="508"/>
                  </a:cubicBezTo>
                  <a:cubicBezTo>
                    <a:pt x="581" y="508"/>
                    <a:pt x="581" y="508"/>
                    <a:pt x="581" y="508"/>
                  </a:cubicBezTo>
                  <a:cubicBezTo>
                    <a:pt x="587" y="512"/>
                    <a:pt x="588" y="517"/>
                    <a:pt x="589" y="523"/>
                  </a:cubicBezTo>
                  <a:cubicBezTo>
                    <a:pt x="590" y="527"/>
                    <a:pt x="591" y="532"/>
                    <a:pt x="591" y="536"/>
                  </a:cubicBezTo>
                  <a:cubicBezTo>
                    <a:pt x="591" y="532"/>
                    <a:pt x="591" y="528"/>
                    <a:pt x="590" y="524"/>
                  </a:cubicBezTo>
                  <a:cubicBezTo>
                    <a:pt x="590" y="517"/>
                    <a:pt x="587" y="511"/>
                    <a:pt x="581" y="506"/>
                  </a:cubicBezTo>
                  <a:cubicBezTo>
                    <a:pt x="577" y="503"/>
                    <a:pt x="574" y="500"/>
                    <a:pt x="570" y="496"/>
                  </a:cubicBezTo>
                  <a:cubicBezTo>
                    <a:pt x="573" y="496"/>
                    <a:pt x="576" y="496"/>
                    <a:pt x="578" y="495"/>
                  </a:cubicBezTo>
                  <a:cubicBezTo>
                    <a:pt x="584" y="494"/>
                    <a:pt x="587" y="496"/>
                    <a:pt x="590" y="500"/>
                  </a:cubicBezTo>
                  <a:cubicBezTo>
                    <a:pt x="591" y="502"/>
                    <a:pt x="592" y="504"/>
                    <a:pt x="594" y="507"/>
                  </a:cubicBezTo>
                  <a:cubicBezTo>
                    <a:pt x="595" y="509"/>
                    <a:pt x="596" y="512"/>
                    <a:pt x="597" y="514"/>
                  </a:cubicBezTo>
                  <a:cubicBezTo>
                    <a:pt x="596" y="511"/>
                    <a:pt x="595" y="507"/>
                    <a:pt x="593" y="504"/>
                  </a:cubicBezTo>
                  <a:cubicBezTo>
                    <a:pt x="591" y="500"/>
                    <a:pt x="589" y="497"/>
                    <a:pt x="587" y="494"/>
                  </a:cubicBezTo>
                  <a:cubicBezTo>
                    <a:pt x="592" y="494"/>
                    <a:pt x="594" y="498"/>
                    <a:pt x="595" y="502"/>
                  </a:cubicBezTo>
                  <a:cubicBezTo>
                    <a:pt x="595" y="497"/>
                    <a:pt x="593" y="493"/>
                    <a:pt x="589" y="493"/>
                  </a:cubicBezTo>
                  <a:cubicBezTo>
                    <a:pt x="585" y="492"/>
                    <a:pt x="580" y="492"/>
                    <a:pt x="576" y="492"/>
                  </a:cubicBezTo>
                  <a:cubicBezTo>
                    <a:pt x="578" y="490"/>
                    <a:pt x="579" y="488"/>
                    <a:pt x="581" y="486"/>
                  </a:cubicBezTo>
                  <a:cubicBezTo>
                    <a:pt x="581" y="486"/>
                    <a:pt x="581" y="486"/>
                    <a:pt x="580" y="486"/>
                  </a:cubicBezTo>
                  <a:cubicBezTo>
                    <a:pt x="580" y="486"/>
                    <a:pt x="580" y="486"/>
                    <a:pt x="580" y="487"/>
                  </a:cubicBezTo>
                  <a:cubicBezTo>
                    <a:pt x="574" y="495"/>
                    <a:pt x="570" y="495"/>
                    <a:pt x="562" y="488"/>
                  </a:cubicBezTo>
                  <a:cubicBezTo>
                    <a:pt x="556" y="482"/>
                    <a:pt x="550" y="477"/>
                    <a:pt x="544" y="472"/>
                  </a:cubicBezTo>
                  <a:cubicBezTo>
                    <a:pt x="541" y="470"/>
                    <a:pt x="536" y="469"/>
                    <a:pt x="533" y="467"/>
                  </a:cubicBezTo>
                  <a:cubicBezTo>
                    <a:pt x="537" y="465"/>
                    <a:pt x="540" y="462"/>
                    <a:pt x="543" y="459"/>
                  </a:cubicBezTo>
                  <a:cubicBezTo>
                    <a:pt x="546" y="456"/>
                    <a:pt x="548" y="456"/>
                    <a:pt x="551" y="457"/>
                  </a:cubicBezTo>
                  <a:cubicBezTo>
                    <a:pt x="552" y="457"/>
                    <a:pt x="553" y="458"/>
                    <a:pt x="554" y="458"/>
                  </a:cubicBezTo>
                  <a:cubicBezTo>
                    <a:pt x="554" y="458"/>
                    <a:pt x="554" y="458"/>
                    <a:pt x="555" y="457"/>
                  </a:cubicBezTo>
                  <a:cubicBezTo>
                    <a:pt x="552" y="457"/>
                    <a:pt x="550" y="456"/>
                    <a:pt x="546" y="454"/>
                  </a:cubicBezTo>
                  <a:cubicBezTo>
                    <a:pt x="550" y="452"/>
                    <a:pt x="554" y="450"/>
                    <a:pt x="557" y="447"/>
                  </a:cubicBezTo>
                  <a:cubicBezTo>
                    <a:pt x="548" y="448"/>
                    <a:pt x="544" y="455"/>
                    <a:pt x="539" y="460"/>
                  </a:cubicBezTo>
                  <a:cubicBezTo>
                    <a:pt x="539" y="457"/>
                    <a:pt x="538" y="454"/>
                    <a:pt x="537" y="451"/>
                  </a:cubicBezTo>
                  <a:cubicBezTo>
                    <a:pt x="537" y="451"/>
                    <a:pt x="537" y="451"/>
                    <a:pt x="536" y="451"/>
                  </a:cubicBezTo>
                  <a:cubicBezTo>
                    <a:pt x="537" y="452"/>
                    <a:pt x="537" y="453"/>
                    <a:pt x="537" y="454"/>
                  </a:cubicBezTo>
                  <a:cubicBezTo>
                    <a:pt x="539" y="460"/>
                    <a:pt x="536" y="464"/>
                    <a:pt x="529" y="465"/>
                  </a:cubicBezTo>
                  <a:cubicBezTo>
                    <a:pt x="520" y="465"/>
                    <a:pt x="509" y="460"/>
                    <a:pt x="505" y="452"/>
                  </a:cubicBezTo>
                  <a:cubicBezTo>
                    <a:pt x="500" y="440"/>
                    <a:pt x="495" y="429"/>
                    <a:pt x="490" y="418"/>
                  </a:cubicBezTo>
                  <a:cubicBezTo>
                    <a:pt x="488" y="414"/>
                    <a:pt x="486" y="410"/>
                    <a:pt x="484" y="406"/>
                  </a:cubicBezTo>
                  <a:cubicBezTo>
                    <a:pt x="486" y="406"/>
                    <a:pt x="488" y="406"/>
                    <a:pt x="490" y="406"/>
                  </a:cubicBezTo>
                  <a:cubicBezTo>
                    <a:pt x="498" y="407"/>
                    <a:pt x="507" y="408"/>
                    <a:pt x="515" y="406"/>
                  </a:cubicBezTo>
                  <a:cubicBezTo>
                    <a:pt x="521" y="404"/>
                    <a:pt x="525" y="405"/>
                    <a:pt x="530" y="408"/>
                  </a:cubicBezTo>
                  <a:cubicBezTo>
                    <a:pt x="531" y="408"/>
                    <a:pt x="532" y="409"/>
                    <a:pt x="533" y="409"/>
                  </a:cubicBezTo>
                  <a:cubicBezTo>
                    <a:pt x="541" y="412"/>
                    <a:pt x="542" y="423"/>
                    <a:pt x="537" y="428"/>
                  </a:cubicBezTo>
                  <a:cubicBezTo>
                    <a:pt x="536" y="430"/>
                    <a:pt x="535" y="431"/>
                    <a:pt x="534" y="432"/>
                  </a:cubicBezTo>
                  <a:cubicBezTo>
                    <a:pt x="534" y="432"/>
                    <a:pt x="534" y="433"/>
                    <a:pt x="534" y="433"/>
                  </a:cubicBezTo>
                  <a:cubicBezTo>
                    <a:pt x="536" y="431"/>
                    <a:pt x="538" y="429"/>
                    <a:pt x="541" y="426"/>
                  </a:cubicBezTo>
                  <a:cubicBezTo>
                    <a:pt x="539" y="431"/>
                    <a:pt x="538" y="434"/>
                    <a:pt x="538" y="438"/>
                  </a:cubicBezTo>
                  <a:cubicBezTo>
                    <a:pt x="538" y="438"/>
                    <a:pt x="538" y="438"/>
                    <a:pt x="538" y="438"/>
                  </a:cubicBezTo>
                  <a:cubicBezTo>
                    <a:pt x="539" y="437"/>
                    <a:pt x="539" y="435"/>
                    <a:pt x="540" y="434"/>
                  </a:cubicBezTo>
                  <a:cubicBezTo>
                    <a:pt x="541" y="436"/>
                    <a:pt x="542" y="437"/>
                    <a:pt x="543" y="439"/>
                  </a:cubicBezTo>
                  <a:cubicBezTo>
                    <a:pt x="543" y="436"/>
                    <a:pt x="542" y="433"/>
                    <a:pt x="542" y="431"/>
                  </a:cubicBezTo>
                  <a:cubicBezTo>
                    <a:pt x="542" y="426"/>
                    <a:pt x="542" y="420"/>
                    <a:pt x="543" y="415"/>
                  </a:cubicBezTo>
                  <a:cubicBezTo>
                    <a:pt x="543" y="415"/>
                    <a:pt x="543" y="415"/>
                    <a:pt x="543" y="415"/>
                  </a:cubicBezTo>
                  <a:cubicBezTo>
                    <a:pt x="551" y="423"/>
                    <a:pt x="559" y="430"/>
                    <a:pt x="567" y="437"/>
                  </a:cubicBezTo>
                  <a:cubicBezTo>
                    <a:pt x="568" y="438"/>
                    <a:pt x="568" y="439"/>
                    <a:pt x="568" y="440"/>
                  </a:cubicBezTo>
                  <a:cubicBezTo>
                    <a:pt x="567" y="444"/>
                    <a:pt x="566" y="448"/>
                    <a:pt x="565" y="452"/>
                  </a:cubicBezTo>
                  <a:cubicBezTo>
                    <a:pt x="565" y="452"/>
                    <a:pt x="565" y="452"/>
                    <a:pt x="565" y="452"/>
                  </a:cubicBezTo>
                  <a:cubicBezTo>
                    <a:pt x="566" y="448"/>
                    <a:pt x="568" y="444"/>
                    <a:pt x="569" y="439"/>
                  </a:cubicBezTo>
                  <a:cubicBezTo>
                    <a:pt x="576" y="449"/>
                    <a:pt x="576" y="458"/>
                    <a:pt x="571" y="468"/>
                  </a:cubicBezTo>
                  <a:cubicBezTo>
                    <a:pt x="576" y="461"/>
                    <a:pt x="577" y="453"/>
                    <a:pt x="574" y="444"/>
                  </a:cubicBezTo>
                  <a:cubicBezTo>
                    <a:pt x="577" y="446"/>
                    <a:pt x="578" y="448"/>
                    <a:pt x="580" y="450"/>
                  </a:cubicBezTo>
                  <a:cubicBezTo>
                    <a:pt x="581" y="450"/>
                    <a:pt x="581" y="449"/>
                    <a:pt x="581" y="449"/>
                  </a:cubicBezTo>
                  <a:cubicBezTo>
                    <a:pt x="579" y="447"/>
                    <a:pt x="578" y="445"/>
                    <a:pt x="576" y="443"/>
                  </a:cubicBezTo>
                  <a:cubicBezTo>
                    <a:pt x="583" y="443"/>
                    <a:pt x="590" y="443"/>
                    <a:pt x="597" y="443"/>
                  </a:cubicBezTo>
                  <a:cubicBezTo>
                    <a:pt x="597" y="442"/>
                    <a:pt x="596" y="442"/>
                    <a:pt x="596" y="442"/>
                  </a:cubicBezTo>
                  <a:cubicBezTo>
                    <a:pt x="589" y="442"/>
                    <a:pt x="583" y="442"/>
                    <a:pt x="577" y="441"/>
                  </a:cubicBezTo>
                  <a:cubicBezTo>
                    <a:pt x="576" y="441"/>
                    <a:pt x="575" y="441"/>
                    <a:pt x="574" y="440"/>
                  </a:cubicBezTo>
                  <a:cubicBezTo>
                    <a:pt x="570" y="436"/>
                    <a:pt x="567" y="431"/>
                    <a:pt x="563" y="427"/>
                  </a:cubicBezTo>
                  <a:cubicBezTo>
                    <a:pt x="570" y="422"/>
                    <a:pt x="574" y="416"/>
                    <a:pt x="571" y="414"/>
                  </a:cubicBezTo>
                  <a:cubicBezTo>
                    <a:pt x="570" y="415"/>
                    <a:pt x="569" y="416"/>
                    <a:pt x="568" y="418"/>
                  </a:cubicBezTo>
                  <a:cubicBezTo>
                    <a:pt x="567" y="419"/>
                    <a:pt x="567" y="420"/>
                    <a:pt x="566" y="421"/>
                  </a:cubicBezTo>
                  <a:cubicBezTo>
                    <a:pt x="563" y="424"/>
                    <a:pt x="561" y="424"/>
                    <a:pt x="558" y="421"/>
                  </a:cubicBezTo>
                  <a:cubicBezTo>
                    <a:pt x="548" y="412"/>
                    <a:pt x="538" y="404"/>
                    <a:pt x="525" y="400"/>
                  </a:cubicBezTo>
                  <a:cubicBezTo>
                    <a:pt x="524" y="400"/>
                    <a:pt x="524" y="400"/>
                    <a:pt x="523" y="399"/>
                  </a:cubicBezTo>
                  <a:cubicBezTo>
                    <a:pt x="531" y="396"/>
                    <a:pt x="537" y="391"/>
                    <a:pt x="541" y="385"/>
                  </a:cubicBezTo>
                  <a:cubicBezTo>
                    <a:pt x="545" y="378"/>
                    <a:pt x="552" y="378"/>
                    <a:pt x="558" y="383"/>
                  </a:cubicBezTo>
                  <a:cubicBezTo>
                    <a:pt x="559" y="384"/>
                    <a:pt x="561" y="386"/>
                    <a:pt x="562" y="387"/>
                  </a:cubicBezTo>
                  <a:cubicBezTo>
                    <a:pt x="562" y="387"/>
                    <a:pt x="562" y="386"/>
                    <a:pt x="563" y="386"/>
                  </a:cubicBezTo>
                  <a:cubicBezTo>
                    <a:pt x="558" y="381"/>
                    <a:pt x="553" y="376"/>
                    <a:pt x="544" y="380"/>
                  </a:cubicBezTo>
                  <a:cubicBezTo>
                    <a:pt x="547" y="375"/>
                    <a:pt x="548" y="370"/>
                    <a:pt x="550" y="366"/>
                  </a:cubicBezTo>
                  <a:cubicBezTo>
                    <a:pt x="551" y="363"/>
                    <a:pt x="553" y="362"/>
                    <a:pt x="555" y="362"/>
                  </a:cubicBezTo>
                  <a:cubicBezTo>
                    <a:pt x="559" y="362"/>
                    <a:pt x="563" y="363"/>
                    <a:pt x="566" y="363"/>
                  </a:cubicBezTo>
                  <a:cubicBezTo>
                    <a:pt x="570" y="364"/>
                    <a:pt x="572" y="368"/>
                    <a:pt x="573" y="371"/>
                  </a:cubicBezTo>
                  <a:cubicBezTo>
                    <a:pt x="573" y="364"/>
                    <a:pt x="567" y="362"/>
                    <a:pt x="561" y="360"/>
                  </a:cubicBezTo>
                  <a:cubicBezTo>
                    <a:pt x="565" y="360"/>
                    <a:pt x="569" y="359"/>
                    <a:pt x="573" y="359"/>
                  </a:cubicBezTo>
                  <a:cubicBezTo>
                    <a:pt x="572" y="358"/>
                    <a:pt x="572" y="358"/>
                    <a:pt x="572" y="358"/>
                  </a:cubicBezTo>
                  <a:cubicBezTo>
                    <a:pt x="566" y="358"/>
                    <a:pt x="559" y="359"/>
                    <a:pt x="552" y="359"/>
                  </a:cubicBezTo>
                  <a:cubicBezTo>
                    <a:pt x="554" y="355"/>
                    <a:pt x="555" y="351"/>
                    <a:pt x="556" y="347"/>
                  </a:cubicBezTo>
                  <a:cubicBezTo>
                    <a:pt x="557" y="343"/>
                    <a:pt x="559" y="341"/>
                    <a:pt x="563" y="342"/>
                  </a:cubicBezTo>
                  <a:cubicBezTo>
                    <a:pt x="566" y="342"/>
                    <a:pt x="569" y="343"/>
                    <a:pt x="572" y="344"/>
                  </a:cubicBezTo>
                  <a:cubicBezTo>
                    <a:pt x="574" y="345"/>
                    <a:pt x="576" y="347"/>
                    <a:pt x="577" y="348"/>
                  </a:cubicBezTo>
                  <a:cubicBezTo>
                    <a:pt x="574" y="343"/>
                    <a:pt x="569" y="341"/>
                    <a:pt x="563" y="340"/>
                  </a:cubicBezTo>
                  <a:cubicBezTo>
                    <a:pt x="566" y="337"/>
                    <a:pt x="568" y="333"/>
                    <a:pt x="567" y="328"/>
                  </a:cubicBezTo>
                  <a:cubicBezTo>
                    <a:pt x="565" y="333"/>
                    <a:pt x="563" y="337"/>
                    <a:pt x="558" y="340"/>
                  </a:cubicBezTo>
                  <a:cubicBezTo>
                    <a:pt x="558" y="334"/>
                    <a:pt x="558" y="330"/>
                    <a:pt x="558" y="325"/>
                  </a:cubicBezTo>
                  <a:cubicBezTo>
                    <a:pt x="555" y="343"/>
                    <a:pt x="548" y="359"/>
                    <a:pt x="540" y="376"/>
                  </a:cubicBezTo>
                  <a:cubicBezTo>
                    <a:pt x="540" y="367"/>
                    <a:pt x="540" y="358"/>
                    <a:pt x="540" y="349"/>
                  </a:cubicBezTo>
                  <a:cubicBezTo>
                    <a:pt x="541" y="349"/>
                    <a:pt x="541" y="349"/>
                    <a:pt x="541" y="349"/>
                  </a:cubicBezTo>
                  <a:cubicBezTo>
                    <a:pt x="541" y="349"/>
                    <a:pt x="541" y="349"/>
                    <a:pt x="541" y="349"/>
                  </a:cubicBezTo>
                  <a:cubicBezTo>
                    <a:pt x="541" y="349"/>
                    <a:pt x="541" y="349"/>
                    <a:pt x="541" y="349"/>
                  </a:cubicBezTo>
                  <a:cubicBezTo>
                    <a:pt x="540" y="348"/>
                    <a:pt x="539" y="347"/>
                    <a:pt x="539" y="346"/>
                  </a:cubicBezTo>
                  <a:cubicBezTo>
                    <a:pt x="538" y="345"/>
                    <a:pt x="538" y="343"/>
                    <a:pt x="538" y="342"/>
                  </a:cubicBezTo>
                  <a:cubicBezTo>
                    <a:pt x="538" y="341"/>
                    <a:pt x="537" y="340"/>
                    <a:pt x="536" y="338"/>
                  </a:cubicBezTo>
                  <a:cubicBezTo>
                    <a:pt x="537" y="344"/>
                    <a:pt x="537" y="349"/>
                    <a:pt x="538" y="355"/>
                  </a:cubicBezTo>
                  <a:cubicBezTo>
                    <a:pt x="531" y="350"/>
                    <a:pt x="530" y="350"/>
                    <a:pt x="525" y="351"/>
                  </a:cubicBezTo>
                  <a:cubicBezTo>
                    <a:pt x="538" y="352"/>
                    <a:pt x="539" y="357"/>
                    <a:pt x="537" y="368"/>
                  </a:cubicBezTo>
                  <a:cubicBezTo>
                    <a:pt x="530" y="364"/>
                    <a:pt x="528" y="364"/>
                    <a:pt x="524" y="365"/>
                  </a:cubicBezTo>
                  <a:cubicBezTo>
                    <a:pt x="526" y="365"/>
                    <a:pt x="527" y="365"/>
                    <a:pt x="528" y="365"/>
                  </a:cubicBezTo>
                  <a:cubicBezTo>
                    <a:pt x="535" y="366"/>
                    <a:pt x="538" y="369"/>
                    <a:pt x="537" y="375"/>
                  </a:cubicBezTo>
                  <a:cubicBezTo>
                    <a:pt x="536" y="377"/>
                    <a:pt x="536" y="378"/>
                    <a:pt x="536" y="379"/>
                  </a:cubicBezTo>
                  <a:cubicBezTo>
                    <a:pt x="534" y="388"/>
                    <a:pt x="522" y="396"/>
                    <a:pt x="512" y="396"/>
                  </a:cubicBezTo>
                  <a:cubicBezTo>
                    <a:pt x="517" y="388"/>
                    <a:pt x="518" y="383"/>
                    <a:pt x="515" y="379"/>
                  </a:cubicBezTo>
                  <a:cubicBezTo>
                    <a:pt x="514" y="382"/>
                    <a:pt x="514" y="384"/>
                    <a:pt x="513" y="386"/>
                  </a:cubicBezTo>
                  <a:cubicBezTo>
                    <a:pt x="510" y="393"/>
                    <a:pt x="503" y="396"/>
                    <a:pt x="495" y="394"/>
                  </a:cubicBezTo>
                  <a:cubicBezTo>
                    <a:pt x="489" y="393"/>
                    <a:pt x="483" y="391"/>
                    <a:pt x="477" y="390"/>
                  </a:cubicBezTo>
                  <a:cubicBezTo>
                    <a:pt x="476" y="389"/>
                    <a:pt x="475" y="389"/>
                    <a:pt x="474" y="388"/>
                  </a:cubicBezTo>
                  <a:cubicBezTo>
                    <a:pt x="471" y="383"/>
                    <a:pt x="468" y="378"/>
                    <a:pt x="465" y="373"/>
                  </a:cubicBezTo>
                  <a:cubicBezTo>
                    <a:pt x="472" y="368"/>
                    <a:pt x="473" y="366"/>
                    <a:pt x="474" y="358"/>
                  </a:cubicBezTo>
                  <a:cubicBezTo>
                    <a:pt x="475" y="356"/>
                    <a:pt x="475" y="353"/>
                    <a:pt x="475" y="351"/>
                  </a:cubicBezTo>
                  <a:cubicBezTo>
                    <a:pt x="476" y="341"/>
                    <a:pt x="474" y="342"/>
                    <a:pt x="486" y="339"/>
                  </a:cubicBezTo>
                  <a:cubicBezTo>
                    <a:pt x="494" y="338"/>
                    <a:pt x="501" y="339"/>
                    <a:pt x="507" y="344"/>
                  </a:cubicBezTo>
                  <a:cubicBezTo>
                    <a:pt x="512" y="348"/>
                    <a:pt x="513" y="353"/>
                    <a:pt x="513" y="359"/>
                  </a:cubicBezTo>
                  <a:cubicBezTo>
                    <a:pt x="515" y="349"/>
                    <a:pt x="509" y="342"/>
                    <a:pt x="499" y="338"/>
                  </a:cubicBezTo>
                  <a:cubicBezTo>
                    <a:pt x="507" y="337"/>
                    <a:pt x="514" y="336"/>
                    <a:pt x="522" y="335"/>
                  </a:cubicBezTo>
                  <a:cubicBezTo>
                    <a:pt x="522" y="335"/>
                    <a:pt x="522" y="335"/>
                    <a:pt x="522" y="335"/>
                  </a:cubicBezTo>
                  <a:cubicBezTo>
                    <a:pt x="518" y="335"/>
                    <a:pt x="515" y="335"/>
                    <a:pt x="511" y="335"/>
                  </a:cubicBezTo>
                  <a:cubicBezTo>
                    <a:pt x="516" y="330"/>
                    <a:pt x="518" y="326"/>
                    <a:pt x="518" y="320"/>
                  </a:cubicBezTo>
                  <a:cubicBezTo>
                    <a:pt x="518" y="322"/>
                    <a:pt x="517" y="323"/>
                    <a:pt x="517" y="324"/>
                  </a:cubicBezTo>
                  <a:cubicBezTo>
                    <a:pt x="514" y="333"/>
                    <a:pt x="511" y="334"/>
                    <a:pt x="502" y="335"/>
                  </a:cubicBezTo>
                  <a:cubicBezTo>
                    <a:pt x="501" y="335"/>
                    <a:pt x="501" y="335"/>
                    <a:pt x="500" y="335"/>
                  </a:cubicBezTo>
                  <a:cubicBezTo>
                    <a:pt x="493" y="336"/>
                    <a:pt x="486" y="337"/>
                    <a:pt x="478" y="338"/>
                  </a:cubicBezTo>
                  <a:cubicBezTo>
                    <a:pt x="480" y="336"/>
                    <a:pt x="481" y="334"/>
                    <a:pt x="482" y="333"/>
                  </a:cubicBezTo>
                  <a:cubicBezTo>
                    <a:pt x="487" y="326"/>
                    <a:pt x="495" y="322"/>
                    <a:pt x="502" y="317"/>
                  </a:cubicBezTo>
                  <a:cubicBezTo>
                    <a:pt x="510" y="311"/>
                    <a:pt x="519" y="308"/>
                    <a:pt x="529" y="308"/>
                  </a:cubicBezTo>
                  <a:cubicBezTo>
                    <a:pt x="532" y="308"/>
                    <a:pt x="535" y="307"/>
                    <a:pt x="538" y="306"/>
                  </a:cubicBezTo>
                  <a:cubicBezTo>
                    <a:pt x="540" y="305"/>
                    <a:pt x="543" y="304"/>
                    <a:pt x="545" y="304"/>
                  </a:cubicBezTo>
                  <a:cubicBezTo>
                    <a:pt x="548" y="303"/>
                    <a:pt x="550" y="304"/>
                    <a:pt x="552" y="304"/>
                  </a:cubicBezTo>
                  <a:cubicBezTo>
                    <a:pt x="552" y="304"/>
                    <a:pt x="552" y="304"/>
                    <a:pt x="552" y="304"/>
                  </a:cubicBezTo>
                  <a:cubicBezTo>
                    <a:pt x="549" y="303"/>
                    <a:pt x="546" y="303"/>
                    <a:pt x="542" y="302"/>
                  </a:cubicBezTo>
                  <a:cubicBezTo>
                    <a:pt x="543" y="300"/>
                    <a:pt x="544" y="298"/>
                    <a:pt x="545" y="295"/>
                  </a:cubicBezTo>
                  <a:cubicBezTo>
                    <a:pt x="544" y="296"/>
                    <a:pt x="543" y="296"/>
                    <a:pt x="543" y="296"/>
                  </a:cubicBezTo>
                  <a:cubicBezTo>
                    <a:pt x="543" y="292"/>
                    <a:pt x="542" y="288"/>
                    <a:pt x="542" y="283"/>
                  </a:cubicBezTo>
                  <a:cubicBezTo>
                    <a:pt x="542" y="287"/>
                    <a:pt x="542" y="290"/>
                    <a:pt x="542" y="294"/>
                  </a:cubicBezTo>
                  <a:cubicBezTo>
                    <a:pt x="541" y="299"/>
                    <a:pt x="539" y="304"/>
                    <a:pt x="533" y="305"/>
                  </a:cubicBezTo>
                  <a:cubicBezTo>
                    <a:pt x="528" y="306"/>
                    <a:pt x="523" y="306"/>
                    <a:pt x="517" y="307"/>
                  </a:cubicBezTo>
                  <a:cubicBezTo>
                    <a:pt x="518" y="305"/>
                    <a:pt x="519" y="303"/>
                    <a:pt x="520" y="302"/>
                  </a:cubicBezTo>
                  <a:cubicBezTo>
                    <a:pt x="520" y="302"/>
                    <a:pt x="520" y="302"/>
                    <a:pt x="520" y="302"/>
                  </a:cubicBezTo>
                  <a:cubicBezTo>
                    <a:pt x="516" y="304"/>
                    <a:pt x="513" y="306"/>
                    <a:pt x="510" y="309"/>
                  </a:cubicBezTo>
                  <a:cubicBezTo>
                    <a:pt x="512" y="301"/>
                    <a:pt x="515" y="294"/>
                    <a:pt x="517" y="287"/>
                  </a:cubicBezTo>
                  <a:cubicBezTo>
                    <a:pt x="519" y="282"/>
                    <a:pt x="522" y="279"/>
                    <a:pt x="527" y="277"/>
                  </a:cubicBezTo>
                  <a:cubicBezTo>
                    <a:pt x="530" y="275"/>
                    <a:pt x="535" y="273"/>
                    <a:pt x="538" y="272"/>
                  </a:cubicBezTo>
                  <a:cubicBezTo>
                    <a:pt x="532" y="272"/>
                    <a:pt x="526" y="275"/>
                    <a:pt x="520" y="279"/>
                  </a:cubicBezTo>
                  <a:cubicBezTo>
                    <a:pt x="521" y="276"/>
                    <a:pt x="522" y="273"/>
                    <a:pt x="523" y="270"/>
                  </a:cubicBezTo>
                  <a:cubicBezTo>
                    <a:pt x="521" y="274"/>
                    <a:pt x="519" y="277"/>
                    <a:pt x="517" y="281"/>
                  </a:cubicBezTo>
                  <a:cubicBezTo>
                    <a:pt x="515" y="285"/>
                    <a:pt x="514" y="289"/>
                    <a:pt x="512" y="293"/>
                  </a:cubicBezTo>
                  <a:cubicBezTo>
                    <a:pt x="511" y="290"/>
                    <a:pt x="510" y="287"/>
                    <a:pt x="509" y="283"/>
                  </a:cubicBezTo>
                  <a:cubicBezTo>
                    <a:pt x="508" y="284"/>
                    <a:pt x="508" y="284"/>
                    <a:pt x="508" y="284"/>
                  </a:cubicBezTo>
                  <a:cubicBezTo>
                    <a:pt x="508" y="285"/>
                    <a:pt x="508" y="285"/>
                    <a:pt x="509" y="286"/>
                  </a:cubicBezTo>
                  <a:cubicBezTo>
                    <a:pt x="513" y="296"/>
                    <a:pt x="508" y="309"/>
                    <a:pt x="498" y="315"/>
                  </a:cubicBezTo>
                  <a:cubicBezTo>
                    <a:pt x="489" y="320"/>
                    <a:pt x="480" y="326"/>
                    <a:pt x="474" y="335"/>
                  </a:cubicBezTo>
                  <a:cubicBezTo>
                    <a:pt x="474" y="336"/>
                    <a:pt x="473" y="337"/>
                    <a:pt x="473" y="337"/>
                  </a:cubicBezTo>
                  <a:cubicBezTo>
                    <a:pt x="472" y="331"/>
                    <a:pt x="466" y="326"/>
                    <a:pt x="472" y="319"/>
                  </a:cubicBezTo>
                  <a:cubicBezTo>
                    <a:pt x="470" y="321"/>
                    <a:pt x="469" y="322"/>
                    <a:pt x="468" y="323"/>
                  </a:cubicBezTo>
                  <a:cubicBezTo>
                    <a:pt x="467" y="322"/>
                    <a:pt x="466" y="320"/>
                    <a:pt x="466" y="319"/>
                  </a:cubicBezTo>
                  <a:cubicBezTo>
                    <a:pt x="466" y="319"/>
                    <a:pt x="465" y="319"/>
                    <a:pt x="465" y="319"/>
                  </a:cubicBezTo>
                  <a:cubicBezTo>
                    <a:pt x="467" y="324"/>
                    <a:pt x="468" y="330"/>
                    <a:pt x="469" y="336"/>
                  </a:cubicBezTo>
                  <a:cubicBezTo>
                    <a:pt x="464" y="332"/>
                    <a:pt x="459" y="330"/>
                    <a:pt x="454" y="331"/>
                  </a:cubicBezTo>
                  <a:cubicBezTo>
                    <a:pt x="456" y="332"/>
                    <a:pt x="458" y="332"/>
                    <a:pt x="460" y="332"/>
                  </a:cubicBezTo>
                  <a:cubicBezTo>
                    <a:pt x="465" y="334"/>
                    <a:pt x="469" y="336"/>
                    <a:pt x="470" y="341"/>
                  </a:cubicBezTo>
                  <a:cubicBezTo>
                    <a:pt x="470" y="348"/>
                    <a:pt x="469" y="354"/>
                    <a:pt x="468" y="361"/>
                  </a:cubicBezTo>
                  <a:cubicBezTo>
                    <a:pt x="467" y="363"/>
                    <a:pt x="465" y="365"/>
                    <a:pt x="464" y="367"/>
                  </a:cubicBezTo>
                  <a:cubicBezTo>
                    <a:pt x="462" y="368"/>
                    <a:pt x="460" y="368"/>
                    <a:pt x="459" y="366"/>
                  </a:cubicBezTo>
                  <a:cubicBezTo>
                    <a:pt x="449" y="355"/>
                    <a:pt x="440" y="343"/>
                    <a:pt x="431" y="332"/>
                  </a:cubicBezTo>
                  <a:cubicBezTo>
                    <a:pt x="430" y="331"/>
                    <a:pt x="430" y="331"/>
                    <a:pt x="429" y="330"/>
                  </a:cubicBezTo>
                  <a:cubicBezTo>
                    <a:pt x="438" y="330"/>
                    <a:pt x="443" y="326"/>
                    <a:pt x="445" y="319"/>
                  </a:cubicBezTo>
                  <a:cubicBezTo>
                    <a:pt x="447" y="315"/>
                    <a:pt x="450" y="312"/>
                    <a:pt x="453" y="310"/>
                  </a:cubicBezTo>
                  <a:cubicBezTo>
                    <a:pt x="458" y="305"/>
                    <a:pt x="462" y="305"/>
                    <a:pt x="469" y="308"/>
                  </a:cubicBezTo>
                  <a:cubicBezTo>
                    <a:pt x="471" y="309"/>
                    <a:pt x="473" y="310"/>
                    <a:pt x="475" y="311"/>
                  </a:cubicBezTo>
                  <a:cubicBezTo>
                    <a:pt x="475" y="311"/>
                    <a:pt x="476" y="310"/>
                    <a:pt x="476" y="310"/>
                  </a:cubicBezTo>
                  <a:cubicBezTo>
                    <a:pt x="471" y="308"/>
                    <a:pt x="466" y="306"/>
                    <a:pt x="461" y="304"/>
                  </a:cubicBezTo>
                  <a:cubicBezTo>
                    <a:pt x="461" y="304"/>
                    <a:pt x="462" y="303"/>
                    <a:pt x="462" y="303"/>
                  </a:cubicBezTo>
                  <a:cubicBezTo>
                    <a:pt x="469" y="300"/>
                    <a:pt x="476" y="296"/>
                    <a:pt x="483" y="293"/>
                  </a:cubicBezTo>
                  <a:cubicBezTo>
                    <a:pt x="485" y="293"/>
                    <a:pt x="486" y="293"/>
                    <a:pt x="487" y="293"/>
                  </a:cubicBezTo>
                  <a:cubicBezTo>
                    <a:pt x="490" y="294"/>
                    <a:pt x="493" y="296"/>
                    <a:pt x="496" y="297"/>
                  </a:cubicBezTo>
                  <a:cubicBezTo>
                    <a:pt x="496" y="297"/>
                    <a:pt x="496" y="297"/>
                    <a:pt x="496" y="297"/>
                  </a:cubicBezTo>
                  <a:cubicBezTo>
                    <a:pt x="493" y="295"/>
                    <a:pt x="490" y="293"/>
                    <a:pt x="487" y="292"/>
                  </a:cubicBezTo>
                  <a:cubicBezTo>
                    <a:pt x="488" y="290"/>
                    <a:pt x="490" y="289"/>
                    <a:pt x="491" y="288"/>
                  </a:cubicBezTo>
                  <a:cubicBezTo>
                    <a:pt x="498" y="284"/>
                    <a:pt x="503" y="278"/>
                    <a:pt x="505" y="271"/>
                  </a:cubicBezTo>
                  <a:cubicBezTo>
                    <a:pt x="506" y="266"/>
                    <a:pt x="510" y="262"/>
                    <a:pt x="514" y="260"/>
                  </a:cubicBezTo>
                  <a:cubicBezTo>
                    <a:pt x="518" y="258"/>
                    <a:pt x="522" y="256"/>
                    <a:pt x="526" y="254"/>
                  </a:cubicBezTo>
                  <a:cubicBezTo>
                    <a:pt x="527" y="254"/>
                    <a:pt x="527" y="254"/>
                    <a:pt x="528" y="253"/>
                  </a:cubicBezTo>
                  <a:cubicBezTo>
                    <a:pt x="528" y="253"/>
                    <a:pt x="529" y="253"/>
                    <a:pt x="529" y="252"/>
                  </a:cubicBezTo>
                  <a:cubicBezTo>
                    <a:pt x="529" y="252"/>
                    <a:pt x="529" y="252"/>
                    <a:pt x="529" y="252"/>
                  </a:cubicBezTo>
                  <a:cubicBezTo>
                    <a:pt x="521" y="256"/>
                    <a:pt x="514" y="259"/>
                    <a:pt x="506" y="263"/>
                  </a:cubicBezTo>
                  <a:cubicBezTo>
                    <a:pt x="507" y="261"/>
                    <a:pt x="507" y="258"/>
                    <a:pt x="507" y="255"/>
                  </a:cubicBezTo>
                  <a:cubicBezTo>
                    <a:pt x="505" y="261"/>
                    <a:pt x="505" y="268"/>
                    <a:pt x="501" y="273"/>
                  </a:cubicBezTo>
                  <a:cubicBezTo>
                    <a:pt x="500" y="267"/>
                    <a:pt x="498" y="261"/>
                    <a:pt x="497" y="256"/>
                  </a:cubicBezTo>
                  <a:cubicBezTo>
                    <a:pt x="498" y="262"/>
                    <a:pt x="499" y="267"/>
                    <a:pt x="500" y="273"/>
                  </a:cubicBezTo>
                  <a:cubicBezTo>
                    <a:pt x="500" y="274"/>
                    <a:pt x="500" y="276"/>
                    <a:pt x="499" y="277"/>
                  </a:cubicBezTo>
                  <a:cubicBezTo>
                    <a:pt x="493" y="286"/>
                    <a:pt x="483" y="291"/>
                    <a:pt x="473" y="295"/>
                  </a:cubicBezTo>
                  <a:cubicBezTo>
                    <a:pt x="473" y="292"/>
                    <a:pt x="474" y="290"/>
                    <a:pt x="474" y="287"/>
                  </a:cubicBezTo>
                  <a:cubicBezTo>
                    <a:pt x="473" y="293"/>
                    <a:pt x="470" y="297"/>
                    <a:pt x="465" y="299"/>
                  </a:cubicBezTo>
                  <a:cubicBezTo>
                    <a:pt x="459" y="302"/>
                    <a:pt x="453" y="306"/>
                    <a:pt x="448" y="309"/>
                  </a:cubicBezTo>
                  <a:cubicBezTo>
                    <a:pt x="448" y="305"/>
                    <a:pt x="448" y="300"/>
                    <a:pt x="448" y="295"/>
                  </a:cubicBezTo>
                  <a:cubicBezTo>
                    <a:pt x="448" y="289"/>
                    <a:pt x="451" y="284"/>
                    <a:pt x="455" y="280"/>
                  </a:cubicBezTo>
                  <a:cubicBezTo>
                    <a:pt x="457" y="279"/>
                    <a:pt x="461" y="279"/>
                    <a:pt x="465" y="278"/>
                  </a:cubicBezTo>
                  <a:cubicBezTo>
                    <a:pt x="466" y="278"/>
                    <a:pt x="467" y="278"/>
                    <a:pt x="468" y="278"/>
                  </a:cubicBezTo>
                  <a:cubicBezTo>
                    <a:pt x="470" y="278"/>
                    <a:pt x="472" y="278"/>
                    <a:pt x="475" y="277"/>
                  </a:cubicBezTo>
                  <a:cubicBezTo>
                    <a:pt x="474" y="277"/>
                    <a:pt x="474" y="277"/>
                    <a:pt x="474" y="277"/>
                  </a:cubicBezTo>
                  <a:cubicBezTo>
                    <a:pt x="469" y="277"/>
                    <a:pt x="463" y="278"/>
                    <a:pt x="457" y="278"/>
                  </a:cubicBezTo>
                  <a:cubicBezTo>
                    <a:pt x="464" y="270"/>
                    <a:pt x="472" y="263"/>
                    <a:pt x="484" y="264"/>
                  </a:cubicBezTo>
                  <a:cubicBezTo>
                    <a:pt x="484" y="264"/>
                    <a:pt x="484" y="263"/>
                    <a:pt x="484" y="263"/>
                  </a:cubicBezTo>
                  <a:cubicBezTo>
                    <a:pt x="480" y="263"/>
                    <a:pt x="476" y="264"/>
                    <a:pt x="472" y="264"/>
                  </a:cubicBezTo>
                  <a:cubicBezTo>
                    <a:pt x="475" y="261"/>
                    <a:pt x="477" y="259"/>
                    <a:pt x="479" y="257"/>
                  </a:cubicBezTo>
                  <a:cubicBezTo>
                    <a:pt x="481" y="254"/>
                    <a:pt x="483" y="252"/>
                    <a:pt x="486" y="250"/>
                  </a:cubicBezTo>
                  <a:cubicBezTo>
                    <a:pt x="488" y="248"/>
                    <a:pt x="491" y="246"/>
                    <a:pt x="494" y="244"/>
                  </a:cubicBezTo>
                  <a:cubicBezTo>
                    <a:pt x="493" y="244"/>
                    <a:pt x="493" y="244"/>
                    <a:pt x="493" y="244"/>
                  </a:cubicBezTo>
                  <a:cubicBezTo>
                    <a:pt x="489" y="247"/>
                    <a:pt x="484" y="250"/>
                    <a:pt x="480" y="253"/>
                  </a:cubicBezTo>
                  <a:cubicBezTo>
                    <a:pt x="480" y="251"/>
                    <a:pt x="480" y="249"/>
                    <a:pt x="480" y="247"/>
                  </a:cubicBezTo>
                  <a:cubicBezTo>
                    <a:pt x="478" y="257"/>
                    <a:pt x="471" y="264"/>
                    <a:pt x="462" y="269"/>
                  </a:cubicBezTo>
                  <a:cubicBezTo>
                    <a:pt x="461" y="266"/>
                    <a:pt x="460" y="264"/>
                    <a:pt x="459" y="261"/>
                  </a:cubicBezTo>
                  <a:cubicBezTo>
                    <a:pt x="459" y="261"/>
                    <a:pt x="458" y="261"/>
                    <a:pt x="458" y="261"/>
                  </a:cubicBezTo>
                  <a:cubicBezTo>
                    <a:pt x="462" y="268"/>
                    <a:pt x="462" y="269"/>
                    <a:pt x="456" y="275"/>
                  </a:cubicBezTo>
                  <a:cubicBezTo>
                    <a:pt x="453" y="278"/>
                    <a:pt x="450" y="282"/>
                    <a:pt x="447" y="285"/>
                  </a:cubicBezTo>
                  <a:cubicBezTo>
                    <a:pt x="446" y="280"/>
                    <a:pt x="445" y="275"/>
                    <a:pt x="444" y="270"/>
                  </a:cubicBezTo>
                  <a:cubicBezTo>
                    <a:pt x="443" y="265"/>
                    <a:pt x="443" y="259"/>
                    <a:pt x="443" y="254"/>
                  </a:cubicBezTo>
                  <a:cubicBezTo>
                    <a:pt x="443" y="249"/>
                    <a:pt x="443" y="243"/>
                    <a:pt x="447" y="238"/>
                  </a:cubicBezTo>
                  <a:cubicBezTo>
                    <a:pt x="450" y="233"/>
                    <a:pt x="453" y="232"/>
                    <a:pt x="458" y="235"/>
                  </a:cubicBezTo>
                  <a:cubicBezTo>
                    <a:pt x="460" y="236"/>
                    <a:pt x="461" y="237"/>
                    <a:pt x="463" y="238"/>
                  </a:cubicBezTo>
                  <a:cubicBezTo>
                    <a:pt x="462" y="237"/>
                    <a:pt x="460" y="235"/>
                    <a:pt x="458" y="234"/>
                  </a:cubicBezTo>
                  <a:cubicBezTo>
                    <a:pt x="457" y="234"/>
                    <a:pt x="455" y="233"/>
                    <a:pt x="452" y="232"/>
                  </a:cubicBezTo>
                  <a:cubicBezTo>
                    <a:pt x="455" y="230"/>
                    <a:pt x="457" y="229"/>
                    <a:pt x="459" y="227"/>
                  </a:cubicBezTo>
                  <a:cubicBezTo>
                    <a:pt x="461" y="226"/>
                    <a:pt x="463" y="225"/>
                    <a:pt x="465" y="227"/>
                  </a:cubicBezTo>
                  <a:cubicBezTo>
                    <a:pt x="471" y="230"/>
                    <a:pt x="481" y="230"/>
                    <a:pt x="485" y="225"/>
                  </a:cubicBezTo>
                  <a:cubicBezTo>
                    <a:pt x="478" y="229"/>
                    <a:pt x="470" y="229"/>
                    <a:pt x="463" y="225"/>
                  </a:cubicBezTo>
                  <a:cubicBezTo>
                    <a:pt x="464" y="224"/>
                    <a:pt x="465" y="223"/>
                    <a:pt x="466" y="222"/>
                  </a:cubicBezTo>
                  <a:cubicBezTo>
                    <a:pt x="470" y="216"/>
                    <a:pt x="476" y="213"/>
                    <a:pt x="485" y="213"/>
                  </a:cubicBezTo>
                  <a:cubicBezTo>
                    <a:pt x="488" y="214"/>
                    <a:pt x="491" y="212"/>
                    <a:pt x="494" y="212"/>
                  </a:cubicBezTo>
                  <a:cubicBezTo>
                    <a:pt x="494" y="211"/>
                    <a:pt x="494" y="211"/>
                    <a:pt x="494" y="211"/>
                  </a:cubicBezTo>
                  <a:cubicBezTo>
                    <a:pt x="487" y="212"/>
                    <a:pt x="481" y="213"/>
                    <a:pt x="474" y="213"/>
                  </a:cubicBezTo>
                  <a:cubicBezTo>
                    <a:pt x="478" y="205"/>
                    <a:pt x="481" y="198"/>
                    <a:pt x="485" y="191"/>
                  </a:cubicBezTo>
                  <a:cubicBezTo>
                    <a:pt x="484" y="191"/>
                    <a:pt x="484" y="191"/>
                    <a:pt x="484" y="190"/>
                  </a:cubicBezTo>
                  <a:cubicBezTo>
                    <a:pt x="477" y="203"/>
                    <a:pt x="471" y="217"/>
                    <a:pt x="457" y="225"/>
                  </a:cubicBezTo>
                  <a:cubicBezTo>
                    <a:pt x="456" y="220"/>
                    <a:pt x="457" y="216"/>
                    <a:pt x="459" y="212"/>
                  </a:cubicBezTo>
                  <a:cubicBezTo>
                    <a:pt x="456" y="215"/>
                    <a:pt x="455" y="219"/>
                    <a:pt x="456" y="224"/>
                  </a:cubicBezTo>
                  <a:cubicBezTo>
                    <a:pt x="456" y="226"/>
                    <a:pt x="455" y="227"/>
                    <a:pt x="454" y="228"/>
                  </a:cubicBezTo>
                  <a:cubicBezTo>
                    <a:pt x="451" y="229"/>
                    <a:pt x="449" y="231"/>
                    <a:pt x="447" y="233"/>
                  </a:cubicBezTo>
                  <a:cubicBezTo>
                    <a:pt x="448" y="227"/>
                    <a:pt x="450" y="223"/>
                    <a:pt x="450" y="218"/>
                  </a:cubicBezTo>
                  <a:cubicBezTo>
                    <a:pt x="451" y="211"/>
                    <a:pt x="455" y="205"/>
                    <a:pt x="461" y="200"/>
                  </a:cubicBezTo>
                  <a:cubicBezTo>
                    <a:pt x="462" y="199"/>
                    <a:pt x="463" y="198"/>
                    <a:pt x="464" y="197"/>
                  </a:cubicBezTo>
                  <a:cubicBezTo>
                    <a:pt x="465" y="196"/>
                    <a:pt x="465" y="196"/>
                    <a:pt x="465" y="195"/>
                  </a:cubicBezTo>
                  <a:cubicBezTo>
                    <a:pt x="461" y="199"/>
                    <a:pt x="457" y="203"/>
                    <a:pt x="452" y="207"/>
                  </a:cubicBezTo>
                  <a:cubicBezTo>
                    <a:pt x="452" y="203"/>
                    <a:pt x="452" y="200"/>
                    <a:pt x="452" y="197"/>
                  </a:cubicBezTo>
                  <a:cubicBezTo>
                    <a:pt x="452" y="194"/>
                    <a:pt x="451" y="190"/>
                    <a:pt x="451" y="187"/>
                  </a:cubicBezTo>
                  <a:cubicBezTo>
                    <a:pt x="449" y="180"/>
                    <a:pt x="452" y="175"/>
                    <a:pt x="460" y="170"/>
                  </a:cubicBezTo>
                  <a:cubicBezTo>
                    <a:pt x="470" y="178"/>
                    <a:pt x="478" y="180"/>
                    <a:pt x="483" y="175"/>
                  </a:cubicBezTo>
                  <a:cubicBezTo>
                    <a:pt x="475" y="178"/>
                    <a:pt x="467" y="176"/>
                    <a:pt x="461" y="169"/>
                  </a:cubicBezTo>
                  <a:cubicBezTo>
                    <a:pt x="464" y="166"/>
                    <a:pt x="467" y="164"/>
                    <a:pt x="468" y="160"/>
                  </a:cubicBezTo>
                  <a:cubicBezTo>
                    <a:pt x="464" y="163"/>
                    <a:pt x="461" y="166"/>
                    <a:pt x="457" y="170"/>
                  </a:cubicBezTo>
                  <a:cubicBezTo>
                    <a:pt x="456" y="162"/>
                    <a:pt x="455" y="155"/>
                    <a:pt x="455" y="149"/>
                  </a:cubicBezTo>
                  <a:cubicBezTo>
                    <a:pt x="454" y="152"/>
                    <a:pt x="454" y="155"/>
                    <a:pt x="455" y="158"/>
                  </a:cubicBezTo>
                  <a:cubicBezTo>
                    <a:pt x="456" y="165"/>
                    <a:pt x="456" y="171"/>
                    <a:pt x="449" y="176"/>
                  </a:cubicBezTo>
                  <a:cubicBezTo>
                    <a:pt x="446" y="165"/>
                    <a:pt x="447" y="155"/>
                    <a:pt x="450" y="145"/>
                  </a:cubicBezTo>
                  <a:cubicBezTo>
                    <a:pt x="450" y="144"/>
                    <a:pt x="449" y="144"/>
                    <a:pt x="449" y="144"/>
                  </a:cubicBezTo>
                  <a:cubicBezTo>
                    <a:pt x="448" y="149"/>
                    <a:pt x="446" y="153"/>
                    <a:pt x="444" y="158"/>
                  </a:cubicBezTo>
                  <a:cubicBezTo>
                    <a:pt x="441" y="154"/>
                    <a:pt x="438" y="150"/>
                    <a:pt x="435" y="146"/>
                  </a:cubicBezTo>
                  <a:cubicBezTo>
                    <a:pt x="436" y="149"/>
                    <a:pt x="439" y="151"/>
                    <a:pt x="440" y="154"/>
                  </a:cubicBezTo>
                  <a:cubicBezTo>
                    <a:pt x="442" y="157"/>
                    <a:pt x="444" y="159"/>
                    <a:pt x="444" y="162"/>
                  </a:cubicBezTo>
                  <a:cubicBezTo>
                    <a:pt x="445" y="169"/>
                    <a:pt x="446" y="175"/>
                    <a:pt x="446" y="182"/>
                  </a:cubicBezTo>
                  <a:cubicBezTo>
                    <a:pt x="447" y="186"/>
                    <a:pt x="447" y="190"/>
                    <a:pt x="448" y="194"/>
                  </a:cubicBezTo>
                  <a:cubicBezTo>
                    <a:pt x="442" y="191"/>
                    <a:pt x="437" y="188"/>
                    <a:pt x="435" y="183"/>
                  </a:cubicBezTo>
                  <a:cubicBezTo>
                    <a:pt x="434" y="181"/>
                    <a:pt x="434" y="180"/>
                    <a:pt x="435" y="178"/>
                  </a:cubicBezTo>
                  <a:cubicBezTo>
                    <a:pt x="440" y="174"/>
                    <a:pt x="441" y="168"/>
                    <a:pt x="439" y="163"/>
                  </a:cubicBezTo>
                  <a:cubicBezTo>
                    <a:pt x="439" y="169"/>
                    <a:pt x="439" y="175"/>
                    <a:pt x="433" y="179"/>
                  </a:cubicBezTo>
                  <a:cubicBezTo>
                    <a:pt x="430" y="172"/>
                    <a:pt x="428" y="165"/>
                    <a:pt x="423" y="158"/>
                  </a:cubicBezTo>
                  <a:cubicBezTo>
                    <a:pt x="427" y="169"/>
                    <a:pt x="431" y="179"/>
                    <a:pt x="434" y="189"/>
                  </a:cubicBezTo>
                  <a:cubicBezTo>
                    <a:pt x="428" y="189"/>
                    <a:pt x="422" y="188"/>
                    <a:pt x="417" y="187"/>
                  </a:cubicBezTo>
                  <a:cubicBezTo>
                    <a:pt x="417" y="188"/>
                    <a:pt x="418" y="188"/>
                    <a:pt x="419" y="188"/>
                  </a:cubicBezTo>
                  <a:cubicBezTo>
                    <a:pt x="424" y="189"/>
                    <a:pt x="429" y="189"/>
                    <a:pt x="433" y="190"/>
                  </a:cubicBezTo>
                  <a:cubicBezTo>
                    <a:pt x="440" y="190"/>
                    <a:pt x="443" y="195"/>
                    <a:pt x="448" y="198"/>
                  </a:cubicBezTo>
                  <a:cubicBezTo>
                    <a:pt x="448" y="199"/>
                    <a:pt x="448" y="200"/>
                    <a:pt x="448" y="201"/>
                  </a:cubicBezTo>
                  <a:cubicBezTo>
                    <a:pt x="447" y="207"/>
                    <a:pt x="447" y="213"/>
                    <a:pt x="445" y="219"/>
                  </a:cubicBezTo>
                  <a:cubicBezTo>
                    <a:pt x="443" y="229"/>
                    <a:pt x="440" y="240"/>
                    <a:pt x="438" y="251"/>
                  </a:cubicBezTo>
                  <a:cubicBezTo>
                    <a:pt x="437" y="253"/>
                    <a:pt x="437" y="256"/>
                    <a:pt x="437" y="259"/>
                  </a:cubicBezTo>
                  <a:cubicBezTo>
                    <a:pt x="433" y="255"/>
                    <a:pt x="429" y="251"/>
                    <a:pt x="424" y="247"/>
                  </a:cubicBezTo>
                  <a:cubicBezTo>
                    <a:pt x="421" y="244"/>
                    <a:pt x="421" y="241"/>
                    <a:pt x="422" y="238"/>
                  </a:cubicBezTo>
                  <a:cubicBezTo>
                    <a:pt x="423" y="236"/>
                    <a:pt x="424" y="233"/>
                    <a:pt x="425" y="231"/>
                  </a:cubicBezTo>
                  <a:cubicBezTo>
                    <a:pt x="425" y="231"/>
                    <a:pt x="425" y="231"/>
                    <a:pt x="424" y="230"/>
                  </a:cubicBezTo>
                  <a:cubicBezTo>
                    <a:pt x="423" y="234"/>
                    <a:pt x="421" y="238"/>
                    <a:pt x="419" y="242"/>
                  </a:cubicBezTo>
                  <a:cubicBezTo>
                    <a:pt x="416" y="238"/>
                    <a:pt x="414" y="233"/>
                    <a:pt x="412" y="229"/>
                  </a:cubicBezTo>
                  <a:cubicBezTo>
                    <a:pt x="411" y="227"/>
                    <a:pt x="412" y="225"/>
                    <a:pt x="412" y="223"/>
                  </a:cubicBezTo>
                  <a:cubicBezTo>
                    <a:pt x="414" y="221"/>
                    <a:pt x="415" y="218"/>
                    <a:pt x="417" y="216"/>
                  </a:cubicBezTo>
                  <a:cubicBezTo>
                    <a:pt x="417" y="216"/>
                    <a:pt x="417" y="216"/>
                    <a:pt x="416" y="216"/>
                  </a:cubicBezTo>
                  <a:cubicBezTo>
                    <a:pt x="415" y="218"/>
                    <a:pt x="413" y="220"/>
                    <a:pt x="411" y="223"/>
                  </a:cubicBezTo>
                  <a:cubicBezTo>
                    <a:pt x="410" y="221"/>
                    <a:pt x="410" y="220"/>
                    <a:pt x="410" y="219"/>
                  </a:cubicBezTo>
                  <a:cubicBezTo>
                    <a:pt x="410" y="219"/>
                    <a:pt x="409" y="219"/>
                    <a:pt x="409" y="219"/>
                  </a:cubicBezTo>
                  <a:cubicBezTo>
                    <a:pt x="410" y="223"/>
                    <a:pt x="410" y="227"/>
                    <a:pt x="411" y="232"/>
                  </a:cubicBezTo>
                  <a:cubicBezTo>
                    <a:pt x="406" y="229"/>
                    <a:pt x="402" y="225"/>
                    <a:pt x="399" y="223"/>
                  </a:cubicBezTo>
                  <a:cubicBezTo>
                    <a:pt x="402" y="225"/>
                    <a:pt x="405" y="228"/>
                    <a:pt x="408" y="231"/>
                  </a:cubicBezTo>
                  <a:cubicBezTo>
                    <a:pt x="409" y="233"/>
                    <a:pt x="411" y="234"/>
                    <a:pt x="413" y="236"/>
                  </a:cubicBezTo>
                  <a:cubicBezTo>
                    <a:pt x="418" y="241"/>
                    <a:pt x="421" y="248"/>
                    <a:pt x="427" y="252"/>
                  </a:cubicBezTo>
                  <a:cubicBezTo>
                    <a:pt x="436" y="261"/>
                    <a:pt x="440" y="271"/>
                    <a:pt x="440" y="282"/>
                  </a:cubicBezTo>
                  <a:cubicBezTo>
                    <a:pt x="430" y="275"/>
                    <a:pt x="419" y="268"/>
                    <a:pt x="409" y="261"/>
                  </a:cubicBezTo>
                  <a:cubicBezTo>
                    <a:pt x="412" y="264"/>
                    <a:pt x="415" y="267"/>
                    <a:pt x="417" y="269"/>
                  </a:cubicBezTo>
                  <a:cubicBezTo>
                    <a:pt x="405" y="266"/>
                    <a:pt x="391" y="265"/>
                    <a:pt x="382" y="253"/>
                  </a:cubicBezTo>
                  <a:cubicBezTo>
                    <a:pt x="385" y="257"/>
                    <a:pt x="388" y="261"/>
                    <a:pt x="393" y="263"/>
                  </a:cubicBezTo>
                  <a:cubicBezTo>
                    <a:pt x="400" y="265"/>
                    <a:pt x="407" y="268"/>
                    <a:pt x="414" y="269"/>
                  </a:cubicBezTo>
                  <a:cubicBezTo>
                    <a:pt x="422" y="271"/>
                    <a:pt x="428" y="274"/>
                    <a:pt x="434" y="279"/>
                  </a:cubicBezTo>
                  <a:cubicBezTo>
                    <a:pt x="438" y="281"/>
                    <a:pt x="441" y="284"/>
                    <a:pt x="442" y="288"/>
                  </a:cubicBezTo>
                  <a:cubicBezTo>
                    <a:pt x="442" y="294"/>
                    <a:pt x="442" y="300"/>
                    <a:pt x="442" y="305"/>
                  </a:cubicBezTo>
                  <a:cubicBezTo>
                    <a:pt x="442" y="307"/>
                    <a:pt x="442" y="308"/>
                    <a:pt x="442" y="310"/>
                  </a:cubicBezTo>
                  <a:cubicBezTo>
                    <a:pt x="438" y="299"/>
                    <a:pt x="430" y="292"/>
                    <a:pt x="424" y="291"/>
                  </a:cubicBezTo>
                  <a:cubicBezTo>
                    <a:pt x="425" y="292"/>
                    <a:pt x="426" y="292"/>
                    <a:pt x="426" y="293"/>
                  </a:cubicBezTo>
                  <a:cubicBezTo>
                    <a:pt x="427" y="293"/>
                    <a:pt x="427" y="294"/>
                    <a:pt x="428" y="294"/>
                  </a:cubicBezTo>
                  <a:cubicBezTo>
                    <a:pt x="436" y="301"/>
                    <a:pt x="441" y="309"/>
                    <a:pt x="438" y="319"/>
                  </a:cubicBezTo>
                  <a:cubicBezTo>
                    <a:pt x="437" y="323"/>
                    <a:pt x="435" y="325"/>
                    <a:pt x="431" y="324"/>
                  </a:cubicBezTo>
                  <a:cubicBezTo>
                    <a:pt x="427" y="323"/>
                    <a:pt x="422" y="322"/>
                    <a:pt x="419" y="319"/>
                  </a:cubicBezTo>
                  <a:cubicBezTo>
                    <a:pt x="405" y="307"/>
                    <a:pt x="391" y="295"/>
                    <a:pt x="378" y="283"/>
                  </a:cubicBezTo>
                  <a:cubicBezTo>
                    <a:pt x="365" y="271"/>
                    <a:pt x="353" y="259"/>
                    <a:pt x="345" y="245"/>
                  </a:cubicBezTo>
                  <a:cubicBezTo>
                    <a:pt x="341" y="239"/>
                    <a:pt x="339" y="234"/>
                    <a:pt x="339" y="227"/>
                  </a:cubicBezTo>
                  <a:cubicBezTo>
                    <a:pt x="339" y="200"/>
                    <a:pt x="339" y="174"/>
                    <a:pt x="339" y="147"/>
                  </a:cubicBezTo>
                  <a:cubicBezTo>
                    <a:pt x="339" y="115"/>
                    <a:pt x="339" y="84"/>
                    <a:pt x="339" y="52"/>
                  </a:cubicBezTo>
                  <a:cubicBezTo>
                    <a:pt x="339" y="39"/>
                    <a:pt x="339" y="26"/>
                    <a:pt x="339" y="13"/>
                  </a:cubicBezTo>
                  <a:cubicBezTo>
                    <a:pt x="339" y="11"/>
                    <a:pt x="340" y="9"/>
                    <a:pt x="342" y="10"/>
                  </a:cubicBezTo>
                  <a:cubicBezTo>
                    <a:pt x="343" y="10"/>
                    <a:pt x="344" y="10"/>
                    <a:pt x="345" y="10"/>
                  </a:cubicBezTo>
                  <a:cubicBezTo>
                    <a:pt x="348" y="9"/>
                    <a:pt x="349" y="10"/>
                    <a:pt x="349" y="13"/>
                  </a:cubicBezTo>
                  <a:cubicBezTo>
                    <a:pt x="349" y="14"/>
                    <a:pt x="349" y="16"/>
                    <a:pt x="349" y="17"/>
                  </a:cubicBezTo>
                  <a:cubicBezTo>
                    <a:pt x="349" y="17"/>
                    <a:pt x="349" y="17"/>
                    <a:pt x="349" y="17"/>
                  </a:cubicBezTo>
                  <a:cubicBezTo>
                    <a:pt x="349" y="18"/>
                    <a:pt x="349" y="18"/>
                    <a:pt x="349" y="18"/>
                  </a:cubicBezTo>
                  <a:cubicBezTo>
                    <a:pt x="348" y="29"/>
                    <a:pt x="349" y="40"/>
                    <a:pt x="349" y="51"/>
                  </a:cubicBezTo>
                  <a:cubicBezTo>
                    <a:pt x="349" y="59"/>
                    <a:pt x="349" y="68"/>
                    <a:pt x="349" y="77"/>
                  </a:cubicBezTo>
                  <a:cubicBezTo>
                    <a:pt x="349" y="127"/>
                    <a:pt x="349" y="177"/>
                    <a:pt x="349" y="228"/>
                  </a:cubicBezTo>
                  <a:cubicBezTo>
                    <a:pt x="349" y="229"/>
                    <a:pt x="349" y="230"/>
                    <a:pt x="349" y="232"/>
                  </a:cubicBezTo>
                  <a:cubicBezTo>
                    <a:pt x="352" y="243"/>
                    <a:pt x="360" y="252"/>
                    <a:pt x="369" y="261"/>
                  </a:cubicBezTo>
                  <a:cubicBezTo>
                    <a:pt x="369" y="260"/>
                    <a:pt x="369" y="260"/>
                    <a:pt x="369" y="259"/>
                  </a:cubicBezTo>
                  <a:cubicBezTo>
                    <a:pt x="369" y="250"/>
                    <a:pt x="369" y="240"/>
                    <a:pt x="369" y="231"/>
                  </a:cubicBezTo>
                  <a:cubicBezTo>
                    <a:pt x="369" y="231"/>
                    <a:pt x="369" y="231"/>
                    <a:pt x="369" y="231"/>
                  </a:cubicBezTo>
                  <a:cubicBezTo>
                    <a:pt x="369" y="230"/>
                    <a:pt x="369" y="230"/>
                    <a:pt x="369" y="230"/>
                  </a:cubicBezTo>
                  <a:cubicBezTo>
                    <a:pt x="369" y="229"/>
                    <a:pt x="369" y="227"/>
                    <a:pt x="369" y="226"/>
                  </a:cubicBezTo>
                  <a:cubicBezTo>
                    <a:pt x="369" y="226"/>
                    <a:pt x="368" y="226"/>
                    <a:pt x="368" y="226"/>
                  </a:cubicBezTo>
                  <a:cubicBezTo>
                    <a:pt x="368" y="221"/>
                    <a:pt x="369" y="216"/>
                    <a:pt x="369" y="211"/>
                  </a:cubicBezTo>
                  <a:cubicBezTo>
                    <a:pt x="369" y="209"/>
                    <a:pt x="369" y="207"/>
                    <a:pt x="369" y="205"/>
                  </a:cubicBezTo>
                  <a:cubicBezTo>
                    <a:pt x="371" y="192"/>
                    <a:pt x="372" y="180"/>
                    <a:pt x="372" y="180"/>
                  </a:cubicBezTo>
                  <a:cubicBezTo>
                    <a:pt x="374" y="169"/>
                    <a:pt x="377" y="158"/>
                    <a:pt x="382" y="148"/>
                  </a:cubicBezTo>
                  <a:cubicBezTo>
                    <a:pt x="388" y="137"/>
                    <a:pt x="396" y="127"/>
                    <a:pt x="409" y="122"/>
                  </a:cubicBezTo>
                  <a:cubicBezTo>
                    <a:pt x="429" y="114"/>
                    <a:pt x="448" y="116"/>
                    <a:pt x="467" y="127"/>
                  </a:cubicBezTo>
                  <a:cubicBezTo>
                    <a:pt x="482" y="137"/>
                    <a:pt x="495" y="150"/>
                    <a:pt x="505" y="163"/>
                  </a:cubicBezTo>
                  <a:cubicBezTo>
                    <a:pt x="523" y="185"/>
                    <a:pt x="536" y="208"/>
                    <a:pt x="548" y="233"/>
                  </a:cubicBezTo>
                  <a:cubicBezTo>
                    <a:pt x="549" y="234"/>
                    <a:pt x="551" y="235"/>
                    <a:pt x="551" y="237"/>
                  </a:cubicBezTo>
                  <a:cubicBezTo>
                    <a:pt x="552" y="242"/>
                    <a:pt x="553" y="242"/>
                    <a:pt x="557" y="242"/>
                  </a:cubicBezTo>
                  <a:cubicBezTo>
                    <a:pt x="556" y="242"/>
                    <a:pt x="555" y="243"/>
                    <a:pt x="553" y="243"/>
                  </a:cubicBezTo>
                  <a:cubicBezTo>
                    <a:pt x="558" y="255"/>
                    <a:pt x="564" y="267"/>
                    <a:pt x="568" y="279"/>
                  </a:cubicBezTo>
                  <a:cubicBezTo>
                    <a:pt x="575" y="298"/>
                    <a:pt x="581" y="317"/>
                    <a:pt x="587" y="336"/>
                  </a:cubicBezTo>
                  <a:cubicBezTo>
                    <a:pt x="591" y="348"/>
                    <a:pt x="594" y="360"/>
                    <a:pt x="597" y="372"/>
                  </a:cubicBezTo>
                  <a:cubicBezTo>
                    <a:pt x="597" y="372"/>
                    <a:pt x="597" y="372"/>
                    <a:pt x="597" y="372"/>
                  </a:cubicBezTo>
                  <a:cubicBezTo>
                    <a:pt x="607" y="421"/>
                    <a:pt x="607" y="421"/>
                    <a:pt x="607" y="421"/>
                  </a:cubicBezTo>
                  <a:cubicBezTo>
                    <a:pt x="607" y="421"/>
                    <a:pt x="607" y="421"/>
                    <a:pt x="607" y="421"/>
                  </a:cubicBezTo>
                  <a:cubicBezTo>
                    <a:pt x="608" y="434"/>
                    <a:pt x="610" y="447"/>
                    <a:pt x="612" y="461"/>
                  </a:cubicBezTo>
                  <a:cubicBezTo>
                    <a:pt x="616" y="497"/>
                    <a:pt x="617" y="533"/>
                    <a:pt x="613" y="569"/>
                  </a:cubicBezTo>
                  <a:cubicBezTo>
                    <a:pt x="612" y="570"/>
                    <a:pt x="612" y="571"/>
                    <a:pt x="612" y="571"/>
                  </a:cubicBezTo>
                  <a:cubicBezTo>
                    <a:pt x="612" y="574"/>
                    <a:pt x="612" y="576"/>
                    <a:pt x="611" y="578"/>
                  </a:cubicBezTo>
                  <a:cubicBezTo>
                    <a:pt x="611" y="580"/>
                    <a:pt x="611" y="582"/>
                    <a:pt x="610" y="584"/>
                  </a:cubicBezTo>
                  <a:cubicBezTo>
                    <a:pt x="610" y="587"/>
                    <a:pt x="609" y="591"/>
                    <a:pt x="608" y="594"/>
                  </a:cubicBezTo>
                  <a:cubicBezTo>
                    <a:pt x="607" y="597"/>
                    <a:pt x="607" y="599"/>
                    <a:pt x="606" y="601"/>
                  </a:cubicBezTo>
                  <a:cubicBezTo>
                    <a:pt x="604" y="607"/>
                    <a:pt x="602" y="613"/>
                    <a:pt x="598" y="6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 name="Freeform 50">
              <a:extLst>
                <a:ext uri="{FF2B5EF4-FFF2-40B4-BE49-F238E27FC236}">
                  <a16:creationId xmlns:a16="http://schemas.microsoft.com/office/drawing/2014/main" id="{24A72010-9ED5-442D-19C0-B5E471D63A8B}"/>
                </a:ext>
              </a:extLst>
            </p:cNvPr>
            <p:cNvSpPr/>
            <p:nvPr/>
          </p:nvSpPr>
          <p:spPr bwMode="auto">
            <a:xfrm flipH="1">
              <a:off x="4953001" y="2522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 name="Freeform 51">
              <a:extLst>
                <a:ext uri="{FF2B5EF4-FFF2-40B4-BE49-F238E27FC236}">
                  <a16:creationId xmlns:a16="http://schemas.microsoft.com/office/drawing/2014/main" id="{C6D4EEFE-43AE-4AA8-8638-9E2AA6094F13}"/>
                </a:ext>
              </a:extLst>
            </p:cNvPr>
            <p:cNvSpPr/>
            <p:nvPr/>
          </p:nvSpPr>
          <p:spPr bwMode="auto">
            <a:xfrm>
              <a:off x="4953001" y="2522538"/>
              <a:ext cx="4763" cy="476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2" y="2"/>
                    <a:pt x="2" y="5"/>
                    <a:pt x="6" y="5"/>
                  </a:cubicBezTo>
                  <a:cubicBezTo>
                    <a:pt x="5" y="2"/>
                    <a:pt x="3"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 name="Oval 52">
              <a:extLst>
                <a:ext uri="{FF2B5EF4-FFF2-40B4-BE49-F238E27FC236}">
                  <a16:creationId xmlns:a16="http://schemas.microsoft.com/office/drawing/2014/main" id="{24EAEABA-7064-85ED-065B-D8562D5EA14D}"/>
                </a:ext>
              </a:extLst>
            </p:cNvPr>
            <p:cNvSpPr>
              <a:spLocks noChangeArrowheads="1"/>
            </p:cNvSpPr>
            <p:nvPr/>
          </p:nvSpPr>
          <p:spPr bwMode="auto">
            <a:xfrm>
              <a:off x="4957763" y="2527301"/>
              <a:ext cx="1588" cy="15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 name="Freeform 53">
              <a:extLst>
                <a:ext uri="{FF2B5EF4-FFF2-40B4-BE49-F238E27FC236}">
                  <a16:creationId xmlns:a16="http://schemas.microsoft.com/office/drawing/2014/main" id="{EEC05EFF-5E51-9F2E-A16A-8B4F804B01F4}"/>
                </a:ext>
              </a:extLst>
            </p:cNvPr>
            <p:cNvSpPr/>
            <p:nvPr/>
          </p:nvSpPr>
          <p:spPr bwMode="auto">
            <a:xfrm>
              <a:off x="5003801" y="2667001"/>
              <a:ext cx="6350" cy="11113"/>
            </a:xfrm>
            <a:custGeom>
              <a:avLst/>
              <a:gdLst>
                <a:gd name="T0" fmla="*/ 5 w 7"/>
                <a:gd name="T1" fmla="*/ 0 h 13"/>
                <a:gd name="T2" fmla="*/ 1 w 7"/>
                <a:gd name="T3" fmla="*/ 11 h 13"/>
                <a:gd name="T4" fmla="*/ 0 w 7"/>
                <a:gd name="T5" fmla="*/ 13 h 13"/>
                <a:gd name="T6" fmla="*/ 5 w 7"/>
                <a:gd name="T7" fmla="*/ 0 h 13"/>
              </a:gdLst>
              <a:ahLst/>
              <a:cxnLst>
                <a:cxn ang="0">
                  <a:pos x="T0" y="T1"/>
                </a:cxn>
                <a:cxn ang="0">
                  <a:pos x="T2" y="T3"/>
                </a:cxn>
                <a:cxn ang="0">
                  <a:pos x="T4" y="T5"/>
                </a:cxn>
                <a:cxn ang="0">
                  <a:pos x="T6" y="T7"/>
                </a:cxn>
              </a:cxnLst>
              <a:rect l="0" t="0" r="r" b="b"/>
              <a:pathLst>
                <a:path w="7" h="13">
                  <a:moveTo>
                    <a:pt x="5" y="0"/>
                  </a:moveTo>
                  <a:cubicBezTo>
                    <a:pt x="6" y="4"/>
                    <a:pt x="4" y="8"/>
                    <a:pt x="1" y="11"/>
                  </a:cubicBezTo>
                  <a:cubicBezTo>
                    <a:pt x="1" y="12"/>
                    <a:pt x="1" y="13"/>
                    <a:pt x="0" y="13"/>
                  </a:cubicBezTo>
                  <a:cubicBezTo>
                    <a:pt x="5" y="10"/>
                    <a:pt x="7" y="5"/>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3" name="Freeform 54">
              <a:extLst>
                <a:ext uri="{FF2B5EF4-FFF2-40B4-BE49-F238E27FC236}">
                  <a16:creationId xmlns:a16="http://schemas.microsoft.com/office/drawing/2014/main" id="{3D1535B4-F25A-E45B-936C-9526002EC220}"/>
                </a:ext>
              </a:extLst>
            </p:cNvPr>
            <p:cNvSpPr/>
            <p:nvPr/>
          </p:nvSpPr>
          <p:spPr bwMode="auto">
            <a:xfrm flipH="1">
              <a:off x="5003801" y="2678113"/>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4" name="Freeform 55">
              <a:extLst>
                <a:ext uri="{FF2B5EF4-FFF2-40B4-BE49-F238E27FC236}">
                  <a16:creationId xmlns:a16="http://schemas.microsoft.com/office/drawing/2014/main" id="{1EFC3E2D-69C5-4795-1B75-8994FA50894D}"/>
                </a:ext>
              </a:extLst>
            </p:cNvPr>
            <p:cNvSpPr/>
            <p:nvPr/>
          </p:nvSpPr>
          <p:spPr bwMode="auto">
            <a:xfrm>
              <a:off x="4981576" y="2476501"/>
              <a:ext cx="1588" cy="9525"/>
            </a:xfrm>
            <a:custGeom>
              <a:avLst/>
              <a:gdLst>
                <a:gd name="T0" fmla="*/ 0 w 1"/>
                <a:gd name="T1" fmla="*/ 0 h 10"/>
                <a:gd name="T2" fmla="*/ 0 w 1"/>
                <a:gd name="T3" fmla="*/ 10 h 10"/>
                <a:gd name="T4" fmla="*/ 1 w 1"/>
                <a:gd name="T5" fmla="*/ 10 h 10"/>
                <a:gd name="T6" fmla="*/ 1 w 1"/>
                <a:gd name="T7" fmla="*/ 0 h 10"/>
                <a:gd name="T8" fmla="*/ 0 w 1"/>
                <a:gd name="T9" fmla="*/ 0 h 10"/>
              </a:gdLst>
              <a:ahLst/>
              <a:cxnLst>
                <a:cxn ang="0">
                  <a:pos x="T0" y="T1"/>
                </a:cxn>
                <a:cxn ang="0">
                  <a:pos x="T2" y="T3"/>
                </a:cxn>
                <a:cxn ang="0">
                  <a:pos x="T4" y="T5"/>
                </a:cxn>
                <a:cxn ang="0">
                  <a:pos x="T6" y="T7"/>
                </a:cxn>
                <a:cxn ang="0">
                  <a:pos x="T8" y="T9"/>
                </a:cxn>
              </a:cxnLst>
              <a:rect l="0" t="0" r="r" b="b"/>
              <a:pathLst>
                <a:path w="1" h="10">
                  <a:moveTo>
                    <a:pt x="0" y="0"/>
                  </a:moveTo>
                  <a:cubicBezTo>
                    <a:pt x="0" y="4"/>
                    <a:pt x="0" y="7"/>
                    <a:pt x="0" y="10"/>
                  </a:cubicBezTo>
                  <a:cubicBezTo>
                    <a:pt x="1" y="10"/>
                    <a:pt x="1" y="10"/>
                    <a:pt x="1" y="10"/>
                  </a:cubicBezTo>
                  <a:cubicBezTo>
                    <a:pt x="1" y="7"/>
                    <a:pt x="1" y="4"/>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5" name="Freeform 56">
              <a:extLst>
                <a:ext uri="{FF2B5EF4-FFF2-40B4-BE49-F238E27FC236}">
                  <a16:creationId xmlns:a16="http://schemas.microsoft.com/office/drawing/2014/main" id="{7128A730-7BD6-08CF-8AD6-C5A0F4B3BF9D}"/>
                </a:ext>
              </a:extLst>
            </p:cNvPr>
            <p:cNvSpPr/>
            <p:nvPr/>
          </p:nvSpPr>
          <p:spPr bwMode="auto">
            <a:xfrm>
              <a:off x="4957763" y="2627313"/>
              <a:ext cx="11113" cy="3175"/>
            </a:xfrm>
            <a:custGeom>
              <a:avLst/>
              <a:gdLst>
                <a:gd name="T0" fmla="*/ 0 w 11"/>
                <a:gd name="T1" fmla="*/ 3 h 3"/>
                <a:gd name="T2" fmla="*/ 11 w 11"/>
                <a:gd name="T3" fmla="*/ 0 h 3"/>
                <a:gd name="T4" fmla="*/ 0 w 11"/>
                <a:gd name="T5" fmla="*/ 3 h 3"/>
              </a:gdLst>
              <a:ahLst/>
              <a:cxnLst>
                <a:cxn ang="0">
                  <a:pos x="T0" y="T1"/>
                </a:cxn>
                <a:cxn ang="0">
                  <a:pos x="T2" y="T3"/>
                </a:cxn>
                <a:cxn ang="0">
                  <a:pos x="T4" y="T5"/>
                </a:cxn>
              </a:cxnLst>
              <a:rect l="0" t="0" r="r" b="b"/>
              <a:pathLst>
                <a:path w="11" h="3">
                  <a:moveTo>
                    <a:pt x="0" y="3"/>
                  </a:moveTo>
                  <a:cubicBezTo>
                    <a:pt x="5" y="2"/>
                    <a:pt x="9" y="1"/>
                    <a:pt x="11" y="0"/>
                  </a:cubicBezTo>
                  <a:cubicBezTo>
                    <a:pt x="8" y="0"/>
                    <a:pt x="4" y="0"/>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6" name="Freeform 57">
              <a:extLst>
                <a:ext uri="{FF2B5EF4-FFF2-40B4-BE49-F238E27FC236}">
                  <a16:creationId xmlns:a16="http://schemas.microsoft.com/office/drawing/2014/main" id="{111BFA6C-A032-54C4-BEF7-3782433D84EA}"/>
                </a:ext>
              </a:extLst>
            </p:cNvPr>
            <p:cNvSpPr/>
            <p:nvPr/>
          </p:nvSpPr>
          <p:spPr bwMode="auto">
            <a:xfrm flipH="1">
              <a:off x="4957763" y="26304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Tree>
    <p:extLst>
      <p:ext uri="{BB962C8B-B14F-4D97-AF65-F5344CB8AC3E}">
        <p14:creationId xmlns:p14="http://schemas.microsoft.com/office/powerpoint/2010/main" val="346789625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1">
            <a:extLst>
              <a:ext uri="{FF2B5EF4-FFF2-40B4-BE49-F238E27FC236}">
                <a16:creationId xmlns:a16="http://schemas.microsoft.com/office/drawing/2014/main" id="{F7D4C5DF-0F7B-4D09-92E5-604072AF6806}"/>
              </a:ext>
            </a:extLst>
          </p:cNvPr>
          <p:cNvSpPr/>
          <p:nvPr/>
        </p:nvSpPr>
        <p:spPr>
          <a:xfrm>
            <a:off x="1" y="2462553"/>
            <a:ext cx="4231532" cy="468000"/>
          </a:xfrm>
          <a:prstGeom prst="rect">
            <a:avLst/>
          </a:prstGeom>
          <a:solidFill>
            <a:srgbClr val="FFB9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grpSp>
        <p:nvGrpSpPr>
          <p:cNvPr id="8" name="Group 5">
            <a:extLst>
              <a:ext uri="{FF2B5EF4-FFF2-40B4-BE49-F238E27FC236}">
                <a16:creationId xmlns:a16="http://schemas.microsoft.com/office/drawing/2014/main" id="{6F67DC44-508B-4159-806C-3975A77322F6}"/>
              </a:ext>
            </a:extLst>
          </p:cNvPr>
          <p:cNvGrpSpPr/>
          <p:nvPr/>
        </p:nvGrpSpPr>
        <p:grpSpPr>
          <a:xfrm>
            <a:off x="713379" y="2542667"/>
            <a:ext cx="3333328" cy="2666091"/>
            <a:chOff x="720001" y="2446968"/>
            <a:chExt cx="3401927" cy="2666091"/>
          </a:xfrm>
        </p:grpSpPr>
        <p:sp>
          <p:nvSpPr>
            <p:cNvPr id="12" name="TextBox 6">
              <a:extLst>
                <a:ext uri="{FF2B5EF4-FFF2-40B4-BE49-F238E27FC236}">
                  <a16:creationId xmlns:a16="http://schemas.microsoft.com/office/drawing/2014/main" id="{FE67604E-F7A1-4104-A0B4-AC6DC23C8306}"/>
                </a:ext>
              </a:extLst>
            </p:cNvPr>
            <p:cNvSpPr txBox="1"/>
            <p:nvPr/>
          </p:nvSpPr>
          <p:spPr>
            <a:xfrm>
              <a:off x="720002" y="2446968"/>
              <a:ext cx="3401926" cy="307777"/>
            </a:xfrm>
            <a:prstGeom prst="rect">
              <a:avLst/>
            </a:prstGeom>
            <a:noFill/>
          </p:spPr>
          <p:txBody>
            <a:bodyPr wrap="square" rtlCol="0" anchor="ctr">
              <a:spAutoFit/>
            </a:bodyPr>
            <a:lstStyle/>
            <a:p>
              <a:pPr algn="r" rtl="1"/>
              <a:r>
                <a:rPr lang="fa-IR" altLang="ko-KR" sz="1400" b="1" dirty="0">
                  <a:solidFill>
                    <a:schemeClr val="bg1"/>
                  </a:solidFill>
                  <a:cs typeface="B Nazanin" panose="00000400000000000000" pitchFamily="2" charset="-78"/>
                </a:rPr>
                <a:t>ارائه پاورپوینت ساده</a:t>
              </a:r>
              <a:endParaRPr lang="ko-KR" altLang="en-US" sz="1400" b="1" dirty="0">
                <a:solidFill>
                  <a:schemeClr val="bg1"/>
                </a:solidFill>
                <a:cs typeface="B Nazanin" panose="00000400000000000000" pitchFamily="2" charset="-78"/>
              </a:endParaRPr>
            </a:p>
          </p:txBody>
        </p:sp>
        <p:sp>
          <p:nvSpPr>
            <p:cNvPr id="13" name="TextBox 7">
              <a:extLst>
                <a:ext uri="{FF2B5EF4-FFF2-40B4-BE49-F238E27FC236}">
                  <a16:creationId xmlns:a16="http://schemas.microsoft.com/office/drawing/2014/main" id="{AD499E1B-5816-4356-8D70-AE728DCAD466}"/>
                </a:ext>
              </a:extLst>
            </p:cNvPr>
            <p:cNvSpPr txBox="1"/>
            <p:nvPr/>
          </p:nvSpPr>
          <p:spPr>
            <a:xfrm>
              <a:off x="720001" y="2989401"/>
              <a:ext cx="3401927" cy="2123658"/>
            </a:xfrm>
            <a:prstGeom prst="rect">
              <a:avLst/>
            </a:prstGeom>
            <a:noFill/>
          </p:spPr>
          <p:txBody>
            <a:bodyPr wrap="square" rtlCol="0">
              <a:spAutoFit/>
            </a:bodyPr>
            <a:lstStyle/>
            <a:p>
              <a:pPr algn="r" rtl="1"/>
              <a:r>
                <a:rPr lang="fa-IR" altLang="ko-KR" sz="1200" dirty="0">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p>
            <a:p>
              <a:pPr algn="r" rtl="1"/>
              <a:endParaRPr lang="fa-IR" altLang="ko-KR" sz="1200" dirty="0">
                <a:cs typeface="B Nazanin" panose="00000400000000000000" pitchFamily="2" charset="-78"/>
              </a:endParaRPr>
            </a:p>
            <a:p>
              <a:pPr algn="r" rtl="1"/>
              <a:r>
                <a:rPr lang="fa-IR" altLang="ko-KR" sz="1200" dirty="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cs typeface="B Nazanin" panose="00000400000000000000" pitchFamily="2" charset="-78"/>
              </a:endParaRPr>
            </a:p>
          </p:txBody>
        </p:sp>
      </p:grpSp>
      <p:grpSp>
        <p:nvGrpSpPr>
          <p:cNvPr id="9" name="Group 8">
            <a:extLst>
              <a:ext uri="{FF2B5EF4-FFF2-40B4-BE49-F238E27FC236}">
                <a16:creationId xmlns:a16="http://schemas.microsoft.com/office/drawing/2014/main" id="{16437793-B320-49F4-A0F4-B0ACA3F86F92}"/>
              </a:ext>
            </a:extLst>
          </p:cNvPr>
          <p:cNvGrpSpPr/>
          <p:nvPr/>
        </p:nvGrpSpPr>
        <p:grpSpPr>
          <a:xfrm>
            <a:off x="713378" y="1788840"/>
            <a:ext cx="3131919" cy="567656"/>
            <a:chOff x="6324699" y="2356411"/>
            <a:chExt cx="2736305" cy="567656"/>
          </a:xfrm>
        </p:grpSpPr>
        <p:sp>
          <p:nvSpPr>
            <p:cNvPr id="10" name="TextBox 9">
              <a:extLst>
                <a:ext uri="{FF2B5EF4-FFF2-40B4-BE49-F238E27FC236}">
                  <a16:creationId xmlns:a16="http://schemas.microsoft.com/office/drawing/2014/main" id="{5B5884C0-0E05-47B3-BF95-5F6F7CAB4206}"/>
                </a:ext>
              </a:extLst>
            </p:cNvPr>
            <p:cNvSpPr txBox="1"/>
            <p:nvPr/>
          </p:nvSpPr>
          <p:spPr>
            <a:xfrm>
              <a:off x="6324700" y="2616290"/>
              <a:ext cx="2736304" cy="307777"/>
            </a:xfrm>
            <a:prstGeom prst="rect">
              <a:avLst/>
            </a:prstGeom>
            <a:noFill/>
          </p:spPr>
          <p:txBody>
            <a:bodyPr wrap="square" rtlCol="0">
              <a:spAutoFit/>
            </a:bodyPr>
            <a:lstStyle/>
            <a:p>
              <a:pPr algn="r" rtl="1"/>
              <a:r>
                <a:rPr lang="fa-IR" altLang="ko-KR" sz="1400" b="1" dirty="0">
                  <a:solidFill>
                    <a:schemeClr val="tx1">
                      <a:lumMod val="65000"/>
                      <a:lumOff val="35000"/>
                    </a:schemeClr>
                  </a:solidFill>
                  <a:cs typeface="B Nazanin" panose="00000400000000000000" pitchFamily="2" charset="-78"/>
                </a:rPr>
                <a:t>ارائه پاورپوینت ساده</a:t>
              </a:r>
              <a:endParaRPr lang="en-US" altLang="ko-KR" sz="1400" b="1" dirty="0">
                <a:solidFill>
                  <a:schemeClr val="tx1">
                    <a:lumMod val="65000"/>
                    <a:lumOff val="35000"/>
                  </a:schemeClr>
                </a:solidFill>
                <a:cs typeface="B Nazanin" panose="00000400000000000000" pitchFamily="2" charset="-78"/>
              </a:endParaRPr>
            </a:p>
          </p:txBody>
        </p:sp>
        <p:sp>
          <p:nvSpPr>
            <p:cNvPr id="11" name="TextBox 10">
              <a:extLst>
                <a:ext uri="{FF2B5EF4-FFF2-40B4-BE49-F238E27FC236}">
                  <a16:creationId xmlns:a16="http://schemas.microsoft.com/office/drawing/2014/main" id="{B316826C-9F44-40AA-A929-1F704A613363}"/>
                </a:ext>
              </a:extLst>
            </p:cNvPr>
            <p:cNvSpPr txBox="1"/>
            <p:nvPr/>
          </p:nvSpPr>
          <p:spPr>
            <a:xfrm>
              <a:off x="6324699" y="2356411"/>
              <a:ext cx="2736304" cy="307777"/>
            </a:xfrm>
            <a:prstGeom prst="rect">
              <a:avLst/>
            </a:prstGeom>
            <a:noFill/>
          </p:spPr>
          <p:txBody>
            <a:bodyPr wrap="square" rtlCol="0">
              <a:spAutoFit/>
            </a:bodyPr>
            <a:lstStyle/>
            <a:p>
              <a:pPr algn="r" rtl="1"/>
              <a:r>
                <a:rPr lang="fa-IR" altLang="ko-KR" sz="1400" b="1" dirty="0">
                  <a:solidFill>
                    <a:schemeClr val="tx1">
                      <a:lumMod val="65000"/>
                      <a:lumOff val="35000"/>
                    </a:schemeClr>
                  </a:solidFill>
                  <a:cs typeface="B Nazanin" panose="00000400000000000000" pitchFamily="2" charset="-78"/>
                </a:rPr>
                <a:t>عنوان محتوا را اضافه کنید</a:t>
              </a:r>
              <a:endParaRPr lang="ko-KR" altLang="en-US" sz="1400" b="1" dirty="0">
                <a:solidFill>
                  <a:schemeClr val="tx1">
                    <a:lumMod val="65000"/>
                    <a:lumOff val="35000"/>
                  </a:schemeClr>
                </a:solidFill>
                <a:cs typeface="B Nazanin" panose="00000400000000000000" pitchFamily="2" charset="-78"/>
              </a:endParaRPr>
            </a:p>
          </p:txBody>
        </p:sp>
      </p:grpSp>
      <p:sp>
        <p:nvSpPr>
          <p:cNvPr id="14" name="Rectangle 14">
            <a:extLst>
              <a:ext uri="{FF2B5EF4-FFF2-40B4-BE49-F238E27FC236}">
                <a16:creationId xmlns:a16="http://schemas.microsoft.com/office/drawing/2014/main" id="{A69E99DC-EE3E-493B-B259-FBD10C0C469F}"/>
              </a:ext>
            </a:extLst>
          </p:cNvPr>
          <p:cNvSpPr/>
          <p:nvPr/>
        </p:nvSpPr>
        <p:spPr>
          <a:xfrm>
            <a:off x="7960468" y="2462553"/>
            <a:ext cx="4231532" cy="468000"/>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ko-KR" altLang="en-US" sz="2700">
              <a:cs typeface="B Nazanin" panose="00000400000000000000" pitchFamily="2" charset="-78"/>
            </a:endParaRPr>
          </a:p>
        </p:txBody>
      </p:sp>
      <p:grpSp>
        <p:nvGrpSpPr>
          <p:cNvPr id="15" name="Group 15">
            <a:extLst>
              <a:ext uri="{FF2B5EF4-FFF2-40B4-BE49-F238E27FC236}">
                <a16:creationId xmlns:a16="http://schemas.microsoft.com/office/drawing/2014/main" id="{0F380D15-400C-42AA-B24E-FD4C9983BF1D}"/>
              </a:ext>
            </a:extLst>
          </p:cNvPr>
          <p:cNvGrpSpPr/>
          <p:nvPr/>
        </p:nvGrpSpPr>
        <p:grpSpPr>
          <a:xfrm>
            <a:off x="8158279" y="2542667"/>
            <a:ext cx="3333328" cy="2666091"/>
            <a:chOff x="193825" y="2446968"/>
            <a:chExt cx="3401927" cy="2666091"/>
          </a:xfrm>
        </p:grpSpPr>
        <p:sp>
          <p:nvSpPr>
            <p:cNvPr id="16" name="TextBox 19">
              <a:extLst>
                <a:ext uri="{FF2B5EF4-FFF2-40B4-BE49-F238E27FC236}">
                  <a16:creationId xmlns:a16="http://schemas.microsoft.com/office/drawing/2014/main" id="{06E6E326-0BB3-47FD-BA16-BDFC1489C736}"/>
                </a:ext>
              </a:extLst>
            </p:cNvPr>
            <p:cNvSpPr txBox="1"/>
            <p:nvPr/>
          </p:nvSpPr>
          <p:spPr>
            <a:xfrm>
              <a:off x="193826" y="2446968"/>
              <a:ext cx="3401926" cy="307777"/>
            </a:xfrm>
            <a:prstGeom prst="rect">
              <a:avLst/>
            </a:prstGeom>
            <a:noFill/>
          </p:spPr>
          <p:txBody>
            <a:bodyPr wrap="square" rtlCol="0" anchor="ctr">
              <a:spAutoFit/>
            </a:bodyPr>
            <a:lstStyle/>
            <a:p>
              <a:pPr algn="r"/>
              <a:r>
                <a:rPr lang="fa-IR" altLang="ko-KR" sz="1400" b="1" dirty="0">
                  <a:solidFill>
                    <a:schemeClr val="bg1"/>
                  </a:solidFill>
                  <a:cs typeface="B Nazanin" panose="00000400000000000000" pitchFamily="2" charset="-78"/>
                </a:rPr>
                <a:t>ارائه پاورپوینت ساده</a:t>
              </a:r>
              <a:endParaRPr lang="ko-KR" altLang="en-US" sz="1400" b="1" dirty="0">
                <a:solidFill>
                  <a:schemeClr val="bg1"/>
                </a:solidFill>
                <a:cs typeface="B Nazanin" panose="00000400000000000000" pitchFamily="2" charset="-78"/>
              </a:endParaRPr>
            </a:p>
          </p:txBody>
        </p:sp>
        <p:sp>
          <p:nvSpPr>
            <p:cNvPr id="17" name="TextBox 20">
              <a:extLst>
                <a:ext uri="{FF2B5EF4-FFF2-40B4-BE49-F238E27FC236}">
                  <a16:creationId xmlns:a16="http://schemas.microsoft.com/office/drawing/2014/main" id="{B61AD066-8938-49BB-A8D0-8BD17DA54D83}"/>
                </a:ext>
              </a:extLst>
            </p:cNvPr>
            <p:cNvSpPr txBox="1"/>
            <p:nvPr/>
          </p:nvSpPr>
          <p:spPr>
            <a:xfrm>
              <a:off x="193825" y="2989401"/>
              <a:ext cx="3401927" cy="2123658"/>
            </a:xfrm>
            <a:prstGeom prst="rect">
              <a:avLst/>
            </a:prstGeom>
            <a:noFill/>
          </p:spPr>
          <p:txBody>
            <a:bodyPr wrap="square" rtlCol="0">
              <a:spAutoFit/>
            </a:bodyPr>
            <a:lstStyle/>
            <a:p>
              <a:pPr algn="r"/>
              <a:r>
                <a:rPr lang="fa-IR" altLang="ko-KR" sz="1200" dirty="0">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p>
            <a:p>
              <a:pPr algn="r"/>
              <a:endParaRPr lang="fa-IR" altLang="ko-KR" sz="1200" dirty="0">
                <a:cs typeface="B Nazanin" panose="00000400000000000000" pitchFamily="2" charset="-78"/>
              </a:endParaRPr>
            </a:p>
            <a:p>
              <a:pPr algn="r"/>
              <a:r>
                <a:rPr lang="fa-IR" altLang="ko-KR" sz="1200" dirty="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cs typeface="B Nazanin" panose="00000400000000000000" pitchFamily="2" charset="-78"/>
              </a:endParaRPr>
            </a:p>
          </p:txBody>
        </p:sp>
      </p:grpSp>
      <p:grpSp>
        <p:nvGrpSpPr>
          <p:cNvPr id="18" name="Group 16">
            <a:extLst>
              <a:ext uri="{FF2B5EF4-FFF2-40B4-BE49-F238E27FC236}">
                <a16:creationId xmlns:a16="http://schemas.microsoft.com/office/drawing/2014/main" id="{68CFB1DD-3BB0-4756-AA27-187515B62DD9}"/>
              </a:ext>
            </a:extLst>
          </p:cNvPr>
          <p:cNvGrpSpPr/>
          <p:nvPr/>
        </p:nvGrpSpPr>
        <p:grpSpPr>
          <a:xfrm>
            <a:off x="8359691" y="1788840"/>
            <a:ext cx="3131917" cy="567656"/>
            <a:chOff x="6050230" y="2356411"/>
            <a:chExt cx="2736304" cy="567656"/>
          </a:xfrm>
        </p:grpSpPr>
        <p:sp>
          <p:nvSpPr>
            <p:cNvPr id="19" name="TextBox 17">
              <a:extLst>
                <a:ext uri="{FF2B5EF4-FFF2-40B4-BE49-F238E27FC236}">
                  <a16:creationId xmlns:a16="http://schemas.microsoft.com/office/drawing/2014/main" id="{7875A721-B269-43FD-B443-98AC443DF497}"/>
                </a:ext>
              </a:extLst>
            </p:cNvPr>
            <p:cNvSpPr txBox="1"/>
            <p:nvPr/>
          </p:nvSpPr>
          <p:spPr>
            <a:xfrm>
              <a:off x="6050230" y="2616290"/>
              <a:ext cx="2736304" cy="307777"/>
            </a:xfrm>
            <a:prstGeom prst="rect">
              <a:avLst/>
            </a:prstGeom>
            <a:noFill/>
          </p:spPr>
          <p:txBody>
            <a:bodyPr wrap="square" rtlCol="0">
              <a:spAutoFit/>
            </a:bodyPr>
            <a:lstStyle/>
            <a:p>
              <a:pPr algn="r"/>
              <a:r>
                <a:rPr lang="fa-IR" altLang="ko-KR" sz="1400" b="1" dirty="0">
                  <a:solidFill>
                    <a:schemeClr val="tx1">
                      <a:lumMod val="65000"/>
                      <a:lumOff val="35000"/>
                    </a:schemeClr>
                  </a:solidFill>
                  <a:cs typeface="B Nazanin" panose="00000400000000000000" pitchFamily="2" charset="-78"/>
                </a:rPr>
                <a:t>ارائه پاورپوینت ساده</a:t>
              </a:r>
              <a:endParaRPr lang="en-US" altLang="ko-KR" sz="1400" b="1" dirty="0">
                <a:solidFill>
                  <a:schemeClr val="tx1">
                    <a:lumMod val="65000"/>
                    <a:lumOff val="35000"/>
                  </a:schemeClr>
                </a:solidFill>
                <a:cs typeface="B Nazanin" panose="00000400000000000000" pitchFamily="2" charset="-78"/>
              </a:endParaRPr>
            </a:p>
          </p:txBody>
        </p:sp>
        <p:sp>
          <p:nvSpPr>
            <p:cNvPr id="20" name="TextBox 18">
              <a:extLst>
                <a:ext uri="{FF2B5EF4-FFF2-40B4-BE49-F238E27FC236}">
                  <a16:creationId xmlns:a16="http://schemas.microsoft.com/office/drawing/2014/main" id="{9A8BD376-1AA5-4B37-BA9B-45377FB1E099}"/>
                </a:ext>
              </a:extLst>
            </p:cNvPr>
            <p:cNvSpPr txBox="1"/>
            <p:nvPr/>
          </p:nvSpPr>
          <p:spPr>
            <a:xfrm>
              <a:off x="6050230" y="2356411"/>
              <a:ext cx="2736304" cy="307777"/>
            </a:xfrm>
            <a:prstGeom prst="rect">
              <a:avLst/>
            </a:prstGeom>
            <a:noFill/>
          </p:spPr>
          <p:txBody>
            <a:bodyPr wrap="square" rtlCol="0">
              <a:spAutoFit/>
            </a:bodyPr>
            <a:lstStyle/>
            <a:p>
              <a:pPr algn="r"/>
              <a:r>
                <a:rPr lang="fa-IR" altLang="ko-KR" sz="1400" b="1" dirty="0">
                  <a:solidFill>
                    <a:schemeClr val="tx1">
                      <a:lumMod val="65000"/>
                      <a:lumOff val="35000"/>
                    </a:schemeClr>
                  </a:solidFill>
                  <a:cs typeface="B Nazanin" panose="00000400000000000000" pitchFamily="2" charset="-78"/>
                </a:rPr>
                <a:t>عنوان محتوا را اضافه کنید</a:t>
              </a:r>
              <a:endParaRPr lang="ko-KR" altLang="en-US" sz="1400" b="1" dirty="0">
                <a:solidFill>
                  <a:schemeClr val="tx1">
                    <a:lumMod val="65000"/>
                    <a:lumOff val="35000"/>
                  </a:schemeClr>
                </a:solidFill>
                <a:cs typeface="B Nazanin" panose="00000400000000000000" pitchFamily="2" charset="-78"/>
              </a:endParaRPr>
            </a:p>
          </p:txBody>
        </p:sp>
      </p:grpSp>
      <p:sp>
        <p:nvSpPr>
          <p:cNvPr id="22" name="Título 1">
            <a:extLst>
              <a:ext uri="{FF2B5EF4-FFF2-40B4-BE49-F238E27FC236}">
                <a16:creationId xmlns:a16="http://schemas.microsoft.com/office/drawing/2014/main" id="{A9A8E8F4-9F14-41A6-A220-A1FCF5B5CA57}"/>
              </a:ext>
            </a:extLst>
          </p:cNvPr>
          <p:cNvSpPr txBox="1"/>
          <p:nvPr/>
        </p:nvSpPr>
        <p:spPr>
          <a:xfrm>
            <a:off x="592850" y="525820"/>
            <a:ext cx="8474075" cy="7080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dirty="0">
                <a:solidFill>
                  <a:srgbClr val="FFB98B"/>
                </a:solidFill>
                <a:cs typeface="B Nazanin" panose="00000400000000000000" pitchFamily="2" charset="-78"/>
              </a:rPr>
              <a:t>روند</a:t>
            </a:r>
            <a:endParaRPr lang="es-PE" dirty="0">
              <a:solidFill>
                <a:srgbClr val="FFB98B"/>
              </a:solidFill>
              <a:cs typeface="B Nazanin" panose="00000400000000000000" pitchFamily="2" charset="-78"/>
            </a:endParaRPr>
          </a:p>
        </p:txBody>
      </p:sp>
      <p:grpSp>
        <p:nvGrpSpPr>
          <p:cNvPr id="2" name="Grupo 1">
            <a:extLst>
              <a:ext uri="{FF2B5EF4-FFF2-40B4-BE49-F238E27FC236}">
                <a16:creationId xmlns:a16="http://schemas.microsoft.com/office/drawing/2014/main" id="{012A8F42-1566-A625-2C11-05292CC21B16}"/>
              </a:ext>
            </a:extLst>
          </p:cNvPr>
          <p:cNvGrpSpPr/>
          <p:nvPr/>
        </p:nvGrpSpPr>
        <p:grpSpPr>
          <a:xfrm>
            <a:off x="4552951" y="2444751"/>
            <a:ext cx="3598863" cy="3748088"/>
            <a:chOff x="4552951" y="2444751"/>
            <a:chExt cx="3598863" cy="3748088"/>
          </a:xfrm>
        </p:grpSpPr>
        <p:sp>
          <p:nvSpPr>
            <p:cNvPr id="5" name="Freeform 5"/>
            <p:cNvSpPr/>
            <p:nvPr/>
          </p:nvSpPr>
          <p:spPr bwMode="auto">
            <a:xfrm>
              <a:off x="7135814" y="5226051"/>
              <a:ext cx="1016000" cy="966788"/>
            </a:xfrm>
            <a:custGeom>
              <a:avLst/>
              <a:gdLst>
                <a:gd name="T0" fmla="*/ 76 w 180"/>
                <a:gd name="T1" fmla="*/ 43 h 171"/>
                <a:gd name="T2" fmla="*/ 120 w 180"/>
                <a:gd name="T3" fmla="*/ 97 h 171"/>
                <a:gd name="T4" fmla="*/ 176 w 180"/>
                <a:gd name="T5" fmla="*/ 165 h 171"/>
                <a:gd name="T6" fmla="*/ 180 w 180"/>
                <a:gd name="T7" fmla="*/ 168 h 171"/>
                <a:gd name="T8" fmla="*/ 175 w 180"/>
                <a:gd name="T9" fmla="*/ 169 h 171"/>
                <a:gd name="T10" fmla="*/ 104 w 180"/>
                <a:gd name="T11" fmla="*/ 169 h 171"/>
                <a:gd name="T12" fmla="*/ 90 w 180"/>
                <a:gd name="T13" fmla="*/ 154 h 171"/>
                <a:gd name="T14" fmla="*/ 25 w 180"/>
                <a:gd name="T15" fmla="*/ 68 h 171"/>
                <a:gd name="T16" fmla="*/ 6 w 180"/>
                <a:gd name="T17" fmla="*/ 42 h 171"/>
                <a:gd name="T18" fmla="*/ 1 w 180"/>
                <a:gd name="T19" fmla="*/ 32 h 171"/>
                <a:gd name="T20" fmla="*/ 1 w 180"/>
                <a:gd name="T21" fmla="*/ 30 h 171"/>
                <a:gd name="T22" fmla="*/ 10 w 180"/>
                <a:gd name="T23" fmla="*/ 21 h 171"/>
                <a:gd name="T24" fmla="*/ 36 w 180"/>
                <a:gd name="T25" fmla="*/ 2 h 171"/>
                <a:gd name="T26" fmla="*/ 49 w 180"/>
                <a:gd name="T27" fmla="*/ 7 h 171"/>
                <a:gd name="T28" fmla="*/ 72 w 180"/>
                <a:gd name="T29" fmla="*/ 35 h 171"/>
                <a:gd name="T30" fmla="*/ 76 w 180"/>
                <a:gd name="T31" fmla="*/ 4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0" h="171">
                  <a:moveTo>
                    <a:pt x="76" y="43"/>
                  </a:moveTo>
                  <a:cubicBezTo>
                    <a:pt x="90" y="61"/>
                    <a:pt x="105" y="79"/>
                    <a:pt x="120" y="97"/>
                  </a:cubicBezTo>
                  <a:cubicBezTo>
                    <a:pt x="139" y="120"/>
                    <a:pt x="157" y="142"/>
                    <a:pt x="176" y="165"/>
                  </a:cubicBezTo>
                  <a:cubicBezTo>
                    <a:pt x="177" y="166"/>
                    <a:pt x="178" y="167"/>
                    <a:pt x="180" y="168"/>
                  </a:cubicBezTo>
                  <a:cubicBezTo>
                    <a:pt x="179" y="171"/>
                    <a:pt x="176" y="169"/>
                    <a:pt x="175" y="169"/>
                  </a:cubicBezTo>
                  <a:cubicBezTo>
                    <a:pt x="151" y="169"/>
                    <a:pt x="128" y="169"/>
                    <a:pt x="104" y="169"/>
                  </a:cubicBezTo>
                  <a:cubicBezTo>
                    <a:pt x="97" y="166"/>
                    <a:pt x="94" y="160"/>
                    <a:pt x="90" y="154"/>
                  </a:cubicBezTo>
                  <a:cubicBezTo>
                    <a:pt x="69" y="124"/>
                    <a:pt x="46" y="97"/>
                    <a:pt x="25" y="68"/>
                  </a:cubicBezTo>
                  <a:cubicBezTo>
                    <a:pt x="19" y="59"/>
                    <a:pt x="12" y="51"/>
                    <a:pt x="6" y="42"/>
                  </a:cubicBezTo>
                  <a:cubicBezTo>
                    <a:pt x="3" y="39"/>
                    <a:pt x="1" y="36"/>
                    <a:pt x="1" y="32"/>
                  </a:cubicBezTo>
                  <a:cubicBezTo>
                    <a:pt x="0" y="31"/>
                    <a:pt x="1" y="31"/>
                    <a:pt x="1" y="30"/>
                  </a:cubicBezTo>
                  <a:cubicBezTo>
                    <a:pt x="2" y="25"/>
                    <a:pt x="6" y="24"/>
                    <a:pt x="10" y="21"/>
                  </a:cubicBezTo>
                  <a:cubicBezTo>
                    <a:pt x="18" y="15"/>
                    <a:pt x="27" y="8"/>
                    <a:pt x="36" y="2"/>
                  </a:cubicBezTo>
                  <a:cubicBezTo>
                    <a:pt x="42" y="0"/>
                    <a:pt x="45" y="2"/>
                    <a:pt x="49" y="7"/>
                  </a:cubicBezTo>
                  <a:cubicBezTo>
                    <a:pt x="56" y="17"/>
                    <a:pt x="65" y="25"/>
                    <a:pt x="72" y="35"/>
                  </a:cubicBezTo>
                  <a:cubicBezTo>
                    <a:pt x="74" y="37"/>
                    <a:pt x="76" y="40"/>
                    <a:pt x="76" y="43"/>
                  </a:cubicBezTo>
                  <a:close/>
                </a:path>
              </a:pathLst>
            </a:custGeom>
            <a:solidFill>
              <a:srgbClr val="EB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 name="Freeform 6"/>
            <p:cNvSpPr/>
            <p:nvPr/>
          </p:nvSpPr>
          <p:spPr bwMode="auto">
            <a:xfrm>
              <a:off x="6908801" y="5391151"/>
              <a:ext cx="814388" cy="790575"/>
            </a:xfrm>
            <a:custGeom>
              <a:avLst/>
              <a:gdLst>
                <a:gd name="T0" fmla="*/ 42 w 144"/>
                <a:gd name="T1" fmla="*/ 3 h 140"/>
                <a:gd name="T2" fmla="*/ 103 w 144"/>
                <a:gd name="T3" fmla="*/ 83 h 140"/>
                <a:gd name="T4" fmla="*/ 142 w 144"/>
                <a:gd name="T5" fmla="*/ 135 h 140"/>
                <a:gd name="T6" fmla="*/ 144 w 144"/>
                <a:gd name="T7" fmla="*/ 140 h 140"/>
                <a:gd name="T8" fmla="*/ 74 w 144"/>
                <a:gd name="T9" fmla="*/ 140 h 140"/>
                <a:gd name="T10" fmla="*/ 61 w 144"/>
                <a:gd name="T11" fmla="*/ 126 h 140"/>
                <a:gd name="T12" fmla="*/ 9 w 144"/>
                <a:gd name="T13" fmla="*/ 50 h 140"/>
                <a:gd name="T14" fmla="*/ 1 w 144"/>
                <a:gd name="T15" fmla="*/ 31 h 140"/>
                <a:gd name="T16" fmla="*/ 12 w 144"/>
                <a:gd name="T17" fmla="*/ 20 h 140"/>
                <a:gd name="T18" fmla="*/ 34 w 144"/>
                <a:gd name="T19" fmla="*/ 4 h 140"/>
                <a:gd name="T20" fmla="*/ 42 w 144"/>
                <a:gd name="T21" fmla="*/ 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0">
                  <a:moveTo>
                    <a:pt x="42" y="3"/>
                  </a:moveTo>
                  <a:cubicBezTo>
                    <a:pt x="62" y="30"/>
                    <a:pt x="83" y="56"/>
                    <a:pt x="103" y="83"/>
                  </a:cubicBezTo>
                  <a:cubicBezTo>
                    <a:pt x="116" y="101"/>
                    <a:pt x="129" y="118"/>
                    <a:pt x="142" y="135"/>
                  </a:cubicBezTo>
                  <a:cubicBezTo>
                    <a:pt x="143" y="137"/>
                    <a:pt x="144" y="138"/>
                    <a:pt x="144" y="140"/>
                  </a:cubicBezTo>
                  <a:cubicBezTo>
                    <a:pt x="121" y="140"/>
                    <a:pt x="97" y="140"/>
                    <a:pt x="74" y="140"/>
                  </a:cubicBezTo>
                  <a:cubicBezTo>
                    <a:pt x="68" y="137"/>
                    <a:pt x="65" y="132"/>
                    <a:pt x="61" y="126"/>
                  </a:cubicBezTo>
                  <a:cubicBezTo>
                    <a:pt x="44" y="101"/>
                    <a:pt x="26" y="76"/>
                    <a:pt x="9" y="50"/>
                  </a:cubicBezTo>
                  <a:cubicBezTo>
                    <a:pt x="6" y="45"/>
                    <a:pt x="0" y="39"/>
                    <a:pt x="1" y="31"/>
                  </a:cubicBezTo>
                  <a:cubicBezTo>
                    <a:pt x="3" y="26"/>
                    <a:pt x="8" y="24"/>
                    <a:pt x="12" y="20"/>
                  </a:cubicBezTo>
                  <a:cubicBezTo>
                    <a:pt x="19" y="15"/>
                    <a:pt x="27" y="10"/>
                    <a:pt x="34" y="4"/>
                  </a:cubicBezTo>
                  <a:cubicBezTo>
                    <a:pt x="36" y="3"/>
                    <a:pt x="39" y="0"/>
                    <a:pt x="42" y="3"/>
                  </a:cubicBezTo>
                  <a:close/>
                </a:path>
              </a:pathLst>
            </a:custGeom>
            <a:solidFill>
              <a:srgbClr val="C64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1" name="Freeform 7"/>
            <p:cNvSpPr/>
            <p:nvPr/>
          </p:nvSpPr>
          <p:spPr bwMode="auto">
            <a:xfrm>
              <a:off x="4767264" y="2700339"/>
              <a:ext cx="2774950" cy="2768600"/>
            </a:xfrm>
            <a:custGeom>
              <a:avLst/>
              <a:gdLst>
                <a:gd name="T0" fmla="*/ 337 w 491"/>
                <a:gd name="T1" fmla="*/ 469 h 490"/>
                <a:gd name="T2" fmla="*/ 279 w 491"/>
                <a:gd name="T3" fmla="*/ 485 h 490"/>
                <a:gd name="T4" fmla="*/ 170 w 491"/>
                <a:gd name="T5" fmla="*/ 475 h 490"/>
                <a:gd name="T6" fmla="*/ 168 w 491"/>
                <a:gd name="T7" fmla="*/ 475 h 490"/>
                <a:gd name="T8" fmla="*/ 157 w 491"/>
                <a:gd name="T9" fmla="*/ 474 h 490"/>
                <a:gd name="T10" fmla="*/ 105 w 491"/>
                <a:gd name="T11" fmla="*/ 447 h 490"/>
                <a:gd name="T12" fmla="*/ 68 w 491"/>
                <a:gd name="T13" fmla="*/ 415 h 490"/>
                <a:gd name="T14" fmla="*/ 54 w 491"/>
                <a:gd name="T15" fmla="*/ 398 h 490"/>
                <a:gd name="T16" fmla="*/ 16 w 491"/>
                <a:gd name="T17" fmla="*/ 328 h 490"/>
                <a:gd name="T18" fmla="*/ 8 w 491"/>
                <a:gd name="T19" fmla="*/ 306 h 490"/>
                <a:gd name="T20" fmla="*/ 1 w 491"/>
                <a:gd name="T21" fmla="*/ 242 h 490"/>
                <a:gd name="T22" fmla="*/ 21 w 491"/>
                <a:gd name="T23" fmla="*/ 150 h 490"/>
                <a:gd name="T24" fmla="*/ 79 w 491"/>
                <a:gd name="T25" fmla="*/ 68 h 490"/>
                <a:gd name="T26" fmla="*/ 132 w 491"/>
                <a:gd name="T27" fmla="*/ 30 h 490"/>
                <a:gd name="T28" fmla="*/ 143 w 491"/>
                <a:gd name="T29" fmla="*/ 21 h 490"/>
                <a:gd name="T30" fmla="*/ 148 w 491"/>
                <a:gd name="T31" fmla="*/ 19 h 490"/>
                <a:gd name="T32" fmla="*/ 160 w 491"/>
                <a:gd name="T33" fmla="*/ 18 h 490"/>
                <a:gd name="T34" fmla="*/ 192 w 491"/>
                <a:gd name="T35" fmla="*/ 8 h 490"/>
                <a:gd name="T36" fmla="*/ 201 w 491"/>
                <a:gd name="T37" fmla="*/ 9 h 490"/>
                <a:gd name="T38" fmla="*/ 233 w 491"/>
                <a:gd name="T39" fmla="*/ 6 h 490"/>
                <a:gd name="T40" fmla="*/ 255 w 491"/>
                <a:gd name="T41" fmla="*/ 3 h 490"/>
                <a:gd name="T42" fmla="*/ 270 w 491"/>
                <a:gd name="T43" fmla="*/ 4 h 490"/>
                <a:gd name="T44" fmla="*/ 280 w 491"/>
                <a:gd name="T45" fmla="*/ 8 h 490"/>
                <a:gd name="T46" fmla="*/ 312 w 491"/>
                <a:gd name="T47" fmla="*/ 15 h 490"/>
                <a:gd name="T48" fmla="*/ 322 w 491"/>
                <a:gd name="T49" fmla="*/ 15 h 490"/>
                <a:gd name="T50" fmla="*/ 343 w 491"/>
                <a:gd name="T51" fmla="*/ 23 h 490"/>
                <a:gd name="T52" fmla="*/ 347 w 491"/>
                <a:gd name="T53" fmla="*/ 25 h 490"/>
                <a:gd name="T54" fmla="*/ 367 w 491"/>
                <a:gd name="T55" fmla="*/ 36 h 490"/>
                <a:gd name="T56" fmla="*/ 371 w 491"/>
                <a:gd name="T57" fmla="*/ 38 h 490"/>
                <a:gd name="T58" fmla="*/ 478 w 491"/>
                <a:gd name="T59" fmla="*/ 173 h 490"/>
                <a:gd name="T60" fmla="*/ 489 w 491"/>
                <a:gd name="T61" fmla="*/ 258 h 490"/>
                <a:gd name="T62" fmla="*/ 454 w 491"/>
                <a:gd name="T63" fmla="*/ 372 h 490"/>
                <a:gd name="T64" fmla="*/ 439 w 491"/>
                <a:gd name="T65" fmla="*/ 394 h 490"/>
                <a:gd name="T66" fmla="*/ 426 w 491"/>
                <a:gd name="T67" fmla="*/ 409 h 490"/>
                <a:gd name="T68" fmla="*/ 391 w 491"/>
                <a:gd name="T69" fmla="*/ 441 h 490"/>
                <a:gd name="T70" fmla="*/ 351 w 491"/>
                <a:gd name="T71" fmla="*/ 466 h 490"/>
                <a:gd name="T72" fmla="*/ 337 w 491"/>
                <a:gd name="T73" fmla="*/ 469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490">
                  <a:moveTo>
                    <a:pt x="337" y="469"/>
                  </a:moveTo>
                  <a:cubicBezTo>
                    <a:pt x="318" y="476"/>
                    <a:pt x="299" y="482"/>
                    <a:pt x="279" y="485"/>
                  </a:cubicBezTo>
                  <a:cubicBezTo>
                    <a:pt x="242" y="490"/>
                    <a:pt x="206" y="486"/>
                    <a:pt x="170" y="475"/>
                  </a:cubicBezTo>
                  <a:cubicBezTo>
                    <a:pt x="170" y="475"/>
                    <a:pt x="169" y="475"/>
                    <a:pt x="168" y="475"/>
                  </a:cubicBezTo>
                  <a:cubicBezTo>
                    <a:pt x="164" y="476"/>
                    <a:pt x="160" y="475"/>
                    <a:pt x="157" y="474"/>
                  </a:cubicBezTo>
                  <a:cubicBezTo>
                    <a:pt x="138" y="467"/>
                    <a:pt x="122" y="457"/>
                    <a:pt x="105" y="447"/>
                  </a:cubicBezTo>
                  <a:cubicBezTo>
                    <a:pt x="91" y="438"/>
                    <a:pt x="80" y="426"/>
                    <a:pt x="68" y="415"/>
                  </a:cubicBezTo>
                  <a:cubicBezTo>
                    <a:pt x="65" y="408"/>
                    <a:pt x="58" y="404"/>
                    <a:pt x="54" y="398"/>
                  </a:cubicBezTo>
                  <a:cubicBezTo>
                    <a:pt x="38" y="376"/>
                    <a:pt x="23" y="354"/>
                    <a:pt x="16" y="328"/>
                  </a:cubicBezTo>
                  <a:cubicBezTo>
                    <a:pt x="14" y="320"/>
                    <a:pt x="11" y="313"/>
                    <a:pt x="8" y="306"/>
                  </a:cubicBezTo>
                  <a:cubicBezTo>
                    <a:pt x="3" y="285"/>
                    <a:pt x="0" y="264"/>
                    <a:pt x="1" y="242"/>
                  </a:cubicBezTo>
                  <a:cubicBezTo>
                    <a:pt x="1" y="210"/>
                    <a:pt x="9" y="180"/>
                    <a:pt x="21" y="150"/>
                  </a:cubicBezTo>
                  <a:cubicBezTo>
                    <a:pt x="35" y="118"/>
                    <a:pt x="54" y="91"/>
                    <a:pt x="79" y="68"/>
                  </a:cubicBezTo>
                  <a:cubicBezTo>
                    <a:pt x="95" y="53"/>
                    <a:pt x="112" y="40"/>
                    <a:pt x="132" y="30"/>
                  </a:cubicBezTo>
                  <a:cubicBezTo>
                    <a:pt x="136" y="28"/>
                    <a:pt x="141" y="26"/>
                    <a:pt x="143" y="21"/>
                  </a:cubicBezTo>
                  <a:cubicBezTo>
                    <a:pt x="144" y="19"/>
                    <a:pt x="146" y="18"/>
                    <a:pt x="148" y="19"/>
                  </a:cubicBezTo>
                  <a:cubicBezTo>
                    <a:pt x="152" y="21"/>
                    <a:pt x="156" y="19"/>
                    <a:pt x="160" y="18"/>
                  </a:cubicBezTo>
                  <a:cubicBezTo>
                    <a:pt x="171" y="13"/>
                    <a:pt x="182" y="11"/>
                    <a:pt x="192" y="8"/>
                  </a:cubicBezTo>
                  <a:cubicBezTo>
                    <a:pt x="195" y="7"/>
                    <a:pt x="198" y="7"/>
                    <a:pt x="201" y="9"/>
                  </a:cubicBezTo>
                  <a:cubicBezTo>
                    <a:pt x="212" y="8"/>
                    <a:pt x="223" y="7"/>
                    <a:pt x="233" y="6"/>
                  </a:cubicBezTo>
                  <a:cubicBezTo>
                    <a:pt x="240" y="0"/>
                    <a:pt x="247" y="3"/>
                    <a:pt x="255" y="3"/>
                  </a:cubicBezTo>
                  <a:cubicBezTo>
                    <a:pt x="260" y="4"/>
                    <a:pt x="265" y="4"/>
                    <a:pt x="270" y="4"/>
                  </a:cubicBezTo>
                  <a:cubicBezTo>
                    <a:pt x="274" y="4"/>
                    <a:pt x="277" y="5"/>
                    <a:pt x="280" y="8"/>
                  </a:cubicBezTo>
                  <a:cubicBezTo>
                    <a:pt x="291" y="10"/>
                    <a:pt x="301" y="13"/>
                    <a:pt x="312" y="15"/>
                  </a:cubicBezTo>
                  <a:cubicBezTo>
                    <a:pt x="316" y="14"/>
                    <a:pt x="319" y="14"/>
                    <a:pt x="322" y="15"/>
                  </a:cubicBezTo>
                  <a:cubicBezTo>
                    <a:pt x="329" y="18"/>
                    <a:pt x="336" y="20"/>
                    <a:pt x="343" y="23"/>
                  </a:cubicBezTo>
                  <a:cubicBezTo>
                    <a:pt x="344" y="24"/>
                    <a:pt x="345" y="25"/>
                    <a:pt x="347" y="25"/>
                  </a:cubicBezTo>
                  <a:cubicBezTo>
                    <a:pt x="354" y="28"/>
                    <a:pt x="361" y="31"/>
                    <a:pt x="367" y="36"/>
                  </a:cubicBezTo>
                  <a:cubicBezTo>
                    <a:pt x="368" y="37"/>
                    <a:pt x="370" y="37"/>
                    <a:pt x="371" y="38"/>
                  </a:cubicBezTo>
                  <a:cubicBezTo>
                    <a:pt x="423" y="70"/>
                    <a:pt x="459" y="115"/>
                    <a:pt x="478" y="173"/>
                  </a:cubicBezTo>
                  <a:cubicBezTo>
                    <a:pt x="487" y="201"/>
                    <a:pt x="491" y="229"/>
                    <a:pt x="489" y="258"/>
                  </a:cubicBezTo>
                  <a:cubicBezTo>
                    <a:pt x="487" y="299"/>
                    <a:pt x="475" y="337"/>
                    <a:pt x="454" y="372"/>
                  </a:cubicBezTo>
                  <a:cubicBezTo>
                    <a:pt x="450" y="380"/>
                    <a:pt x="444" y="387"/>
                    <a:pt x="439" y="394"/>
                  </a:cubicBezTo>
                  <a:cubicBezTo>
                    <a:pt x="435" y="400"/>
                    <a:pt x="431" y="405"/>
                    <a:pt x="426" y="409"/>
                  </a:cubicBezTo>
                  <a:cubicBezTo>
                    <a:pt x="415" y="421"/>
                    <a:pt x="404" y="432"/>
                    <a:pt x="391" y="441"/>
                  </a:cubicBezTo>
                  <a:cubicBezTo>
                    <a:pt x="379" y="452"/>
                    <a:pt x="365" y="459"/>
                    <a:pt x="351" y="466"/>
                  </a:cubicBezTo>
                  <a:cubicBezTo>
                    <a:pt x="347" y="469"/>
                    <a:pt x="342" y="470"/>
                    <a:pt x="337" y="46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3" name="Freeform 8"/>
            <p:cNvSpPr/>
            <p:nvPr/>
          </p:nvSpPr>
          <p:spPr bwMode="auto">
            <a:xfrm>
              <a:off x="6530976" y="2444751"/>
              <a:ext cx="1355725" cy="2940050"/>
            </a:xfrm>
            <a:custGeom>
              <a:avLst/>
              <a:gdLst>
                <a:gd name="T0" fmla="*/ 53 w 240"/>
                <a:gd name="T1" fmla="*/ 83 h 520"/>
                <a:gd name="T2" fmla="*/ 34 w 240"/>
                <a:gd name="T3" fmla="*/ 72 h 520"/>
                <a:gd name="T4" fmla="*/ 33 w 240"/>
                <a:gd name="T5" fmla="*/ 71 h 520"/>
                <a:gd name="T6" fmla="*/ 33 w 240"/>
                <a:gd name="T7" fmla="*/ 68 h 520"/>
                <a:gd name="T8" fmla="*/ 32 w 240"/>
                <a:gd name="T9" fmla="*/ 70 h 520"/>
                <a:gd name="T10" fmla="*/ 30 w 240"/>
                <a:gd name="T11" fmla="*/ 71 h 520"/>
                <a:gd name="T12" fmla="*/ 0 w 240"/>
                <a:gd name="T13" fmla="*/ 60 h 520"/>
                <a:gd name="T14" fmla="*/ 23 w 240"/>
                <a:gd name="T15" fmla="*/ 13 h 520"/>
                <a:gd name="T16" fmla="*/ 56 w 240"/>
                <a:gd name="T17" fmla="*/ 8 h 520"/>
                <a:gd name="T18" fmla="*/ 102 w 240"/>
                <a:gd name="T19" fmla="*/ 50 h 520"/>
                <a:gd name="T20" fmla="*/ 150 w 240"/>
                <a:gd name="T21" fmla="*/ 116 h 520"/>
                <a:gd name="T22" fmla="*/ 166 w 240"/>
                <a:gd name="T23" fmla="*/ 151 h 520"/>
                <a:gd name="T24" fmla="*/ 207 w 240"/>
                <a:gd name="T25" fmla="*/ 251 h 520"/>
                <a:gd name="T26" fmla="*/ 224 w 240"/>
                <a:gd name="T27" fmla="*/ 320 h 520"/>
                <a:gd name="T28" fmla="*/ 234 w 240"/>
                <a:gd name="T29" fmla="*/ 386 h 520"/>
                <a:gd name="T30" fmla="*/ 238 w 240"/>
                <a:gd name="T31" fmla="*/ 429 h 520"/>
                <a:gd name="T32" fmla="*/ 237 w 240"/>
                <a:gd name="T33" fmla="*/ 493 h 520"/>
                <a:gd name="T34" fmla="*/ 231 w 240"/>
                <a:gd name="T35" fmla="*/ 513 h 520"/>
                <a:gd name="T36" fmla="*/ 223 w 240"/>
                <a:gd name="T37" fmla="*/ 520 h 520"/>
                <a:gd name="T38" fmla="*/ 200 w 240"/>
                <a:gd name="T39" fmla="*/ 502 h 520"/>
                <a:gd name="T40" fmla="*/ 145 w 240"/>
                <a:gd name="T41" fmla="*/ 459 h 520"/>
                <a:gd name="T42" fmla="*/ 124 w 240"/>
                <a:gd name="T43" fmla="*/ 439 h 520"/>
                <a:gd name="T44" fmla="*/ 143 w 240"/>
                <a:gd name="T45" fmla="*/ 409 h 520"/>
                <a:gd name="T46" fmla="*/ 78 w 240"/>
                <a:gd name="T47" fmla="*/ 99 h 520"/>
                <a:gd name="T48" fmla="*/ 57 w 240"/>
                <a:gd name="T49" fmla="*/ 85 h 520"/>
                <a:gd name="T50" fmla="*/ 56 w 240"/>
                <a:gd name="T51" fmla="*/ 69 h 520"/>
                <a:gd name="T52" fmla="*/ 57 w 240"/>
                <a:gd name="T53" fmla="*/ 81 h 520"/>
                <a:gd name="T54" fmla="*/ 53 w 240"/>
                <a:gd name="T55" fmla="*/ 8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0" h="520">
                  <a:moveTo>
                    <a:pt x="53" y="83"/>
                  </a:moveTo>
                  <a:cubicBezTo>
                    <a:pt x="47" y="80"/>
                    <a:pt x="40" y="76"/>
                    <a:pt x="34" y="72"/>
                  </a:cubicBezTo>
                  <a:cubicBezTo>
                    <a:pt x="33" y="72"/>
                    <a:pt x="33" y="71"/>
                    <a:pt x="33" y="71"/>
                  </a:cubicBezTo>
                  <a:cubicBezTo>
                    <a:pt x="33" y="70"/>
                    <a:pt x="33" y="69"/>
                    <a:pt x="33" y="68"/>
                  </a:cubicBezTo>
                  <a:cubicBezTo>
                    <a:pt x="33" y="69"/>
                    <a:pt x="33" y="70"/>
                    <a:pt x="32" y="70"/>
                  </a:cubicBezTo>
                  <a:cubicBezTo>
                    <a:pt x="32" y="71"/>
                    <a:pt x="31" y="71"/>
                    <a:pt x="30" y="71"/>
                  </a:cubicBezTo>
                  <a:cubicBezTo>
                    <a:pt x="20" y="67"/>
                    <a:pt x="10" y="64"/>
                    <a:pt x="0" y="60"/>
                  </a:cubicBezTo>
                  <a:cubicBezTo>
                    <a:pt x="4" y="43"/>
                    <a:pt x="11" y="27"/>
                    <a:pt x="23" y="13"/>
                  </a:cubicBezTo>
                  <a:cubicBezTo>
                    <a:pt x="32" y="2"/>
                    <a:pt x="44" y="0"/>
                    <a:pt x="56" y="8"/>
                  </a:cubicBezTo>
                  <a:cubicBezTo>
                    <a:pt x="74" y="20"/>
                    <a:pt x="88" y="35"/>
                    <a:pt x="102" y="50"/>
                  </a:cubicBezTo>
                  <a:cubicBezTo>
                    <a:pt x="120" y="71"/>
                    <a:pt x="137" y="92"/>
                    <a:pt x="150" y="116"/>
                  </a:cubicBezTo>
                  <a:cubicBezTo>
                    <a:pt x="157" y="127"/>
                    <a:pt x="161" y="139"/>
                    <a:pt x="166" y="151"/>
                  </a:cubicBezTo>
                  <a:cubicBezTo>
                    <a:pt x="180" y="185"/>
                    <a:pt x="194" y="218"/>
                    <a:pt x="207" y="251"/>
                  </a:cubicBezTo>
                  <a:cubicBezTo>
                    <a:pt x="217" y="273"/>
                    <a:pt x="219" y="297"/>
                    <a:pt x="224" y="320"/>
                  </a:cubicBezTo>
                  <a:cubicBezTo>
                    <a:pt x="227" y="342"/>
                    <a:pt x="231" y="364"/>
                    <a:pt x="234" y="386"/>
                  </a:cubicBezTo>
                  <a:cubicBezTo>
                    <a:pt x="236" y="400"/>
                    <a:pt x="237" y="415"/>
                    <a:pt x="238" y="429"/>
                  </a:cubicBezTo>
                  <a:cubicBezTo>
                    <a:pt x="240" y="450"/>
                    <a:pt x="240" y="472"/>
                    <a:pt x="237" y="493"/>
                  </a:cubicBezTo>
                  <a:cubicBezTo>
                    <a:pt x="237" y="500"/>
                    <a:pt x="234" y="507"/>
                    <a:pt x="231" y="513"/>
                  </a:cubicBezTo>
                  <a:cubicBezTo>
                    <a:pt x="230" y="517"/>
                    <a:pt x="227" y="519"/>
                    <a:pt x="223" y="520"/>
                  </a:cubicBezTo>
                  <a:cubicBezTo>
                    <a:pt x="215" y="515"/>
                    <a:pt x="208" y="508"/>
                    <a:pt x="200" y="502"/>
                  </a:cubicBezTo>
                  <a:cubicBezTo>
                    <a:pt x="181" y="489"/>
                    <a:pt x="163" y="474"/>
                    <a:pt x="145" y="459"/>
                  </a:cubicBezTo>
                  <a:cubicBezTo>
                    <a:pt x="137" y="453"/>
                    <a:pt x="129" y="447"/>
                    <a:pt x="124" y="439"/>
                  </a:cubicBezTo>
                  <a:cubicBezTo>
                    <a:pt x="130" y="428"/>
                    <a:pt x="137" y="420"/>
                    <a:pt x="143" y="409"/>
                  </a:cubicBezTo>
                  <a:cubicBezTo>
                    <a:pt x="202" y="303"/>
                    <a:pt x="174" y="173"/>
                    <a:pt x="78" y="99"/>
                  </a:cubicBezTo>
                  <a:cubicBezTo>
                    <a:pt x="71" y="94"/>
                    <a:pt x="64" y="89"/>
                    <a:pt x="57" y="85"/>
                  </a:cubicBezTo>
                  <a:cubicBezTo>
                    <a:pt x="56" y="79"/>
                    <a:pt x="57" y="73"/>
                    <a:pt x="56" y="69"/>
                  </a:cubicBezTo>
                  <a:cubicBezTo>
                    <a:pt x="56" y="72"/>
                    <a:pt x="58" y="76"/>
                    <a:pt x="57" y="81"/>
                  </a:cubicBezTo>
                  <a:cubicBezTo>
                    <a:pt x="56" y="83"/>
                    <a:pt x="56" y="85"/>
                    <a:pt x="53" y="83"/>
                  </a:cubicBezTo>
                  <a:close/>
                </a:path>
              </a:pathLst>
            </a:custGeom>
            <a:solidFill>
              <a:srgbClr val="F7B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4" name="Freeform 9"/>
            <p:cNvSpPr/>
            <p:nvPr/>
          </p:nvSpPr>
          <p:spPr bwMode="auto">
            <a:xfrm>
              <a:off x="4552951" y="2444751"/>
              <a:ext cx="1350963" cy="2957513"/>
            </a:xfrm>
            <a:custGeom>
              <a:avLst/>
              <a:gdLst>
                <a:gd name="T0" fmla="*/ 239 w 239"/>
                <a:gd name="T1" fmla="*/ 54 h 523"/>
                <a:gd name="T2" fmla="*/ 189 w 239"/>
                <a:gd name="T3" fmla="*/ 71 h 523"/>
                <a:gd name="T4" fmla="*/ 183 w 239"/>
                <a:gd name="T5" fmla="*/ 71 h 523"/>
                <a:gd name="T6" fmla="*/ 174 w 239"/>
                <a:gd name="T7" fmla="*/ 77 h 523"/>
                <a:gd name="T8" fmla="*/ 163 w 239"/>
                <a:gd name="T9" fmla="*/ 83 h 523"/>
                <a:gd name="T10" fmla="*/ 153 w 239"/>
                <a:gd name="T11" fmla="*/ 89 h 523"/>
                <a:gd name="T12" fmla="*/ 144 w 239"/>
                <a:gd name="T13" fmla="*/ 95 h 523"/>
                <a:gd name="T14" fmla="*/ 134 w 239"/>
                <a:gd name="T15" fmla="*/ 102 h 523"/>
                <a:gd name="T16" fmla="*/ 44 w 239"/>
                <a:gd name="T17" fmla="*/ 263 h 523"/>
                <a:gd name="T18" fmla="*/ 48 w 239"/>
                <a:gd name="T19" fmla="*/ 343 h 523"/>
                <a:gd name="T20" fmla="*/ 49 w 239"/>
                <a:gd name="T21" fmla="*/ 351 h 523"/>
                <a:gd name="T22" fmla="*/ 91 w 239"/>
                <a:gd name="T23" fmla="*/ 450 h 523"/>
                <a:gd name="T24" fmla="*/ 94 w 239"/>
                <a:gd name="T25" fmla="*/ 457 h 523"/>
                <a:gd name="T26" fmla="*/ 89 w 239"/>
                <a:gd name="T27" fmla="*/ 465 h 523"/>
                <a:gd name="T28" fmla="*/ 30 w 239"/>
                <a:gd name="T29" fmla="*/ 510 h 523"/>
                <a:gd name="T30" fmla="*/ 21 w 239"/>
                <a:gd name="T31" fmla="*/ 523 h 523"/>
                <a:gd name="T32" fmla="*/ 5 w 239"/>
                <a:gd name="T33" fmla="*/ 501 h 523"/>
                <a:gd name="T34" fmla="*/ 2 w 239"/>
                <a:gd name="T35" fmla="*/ 450 h 523"/>
                <a:gd name="T36" fmla="*/ 19 w 239"/>
                <a:gd name="T37" fmla="*/ 307 h 523"/>
                <a:gd name="T38" fmla="*/ 57 w 239"/>
                <a:gd name="T39" fmla="*/ 193 h 523"/>
                <a:gd name="T40" fmla="*/ 85 w 239"/>
                <a:gd name="T41" fmla="*/ 126 h 523"/>
                <a:gd name="T42" fmla="*/ 102 w 239"/>
                <a:gd name="T43" fmla="*/ 96 h 523"/>
                <a:gd name="T44" fmla="*/ 152 w 239"/>
                <a:gd name="T45" fmla="*/ 36 h 523"/>
                <a:gd name="T46" fmla="*/ 184 w 239"/>
                <a:gd name="T47" fmla="*/ 8 h 523"/>
                <a:gd name="T48" fmla="*/ 219 w 239"/>
                <a:gd name="T49" fmla="*/ 14 h 523"/>
                <a:gd name="T50" fmla="*/ 239 w 239"/>
                <a:gd name="T51" fmla="*/ 54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9" h="523">
                  <a:moveTo>
                    <a:pt x="239" y="54"/>
                  </a:moveTo>
                  <a:cubicBezTo>
                    <a:pt x="222" y="59"/>
                    <a:pt x="204" y="62"/>
                    <a:pt x="189" y="71"/>
                  </a:cubicBezTo>
                  <a:cubicBezTo>
                    <a:pt x="186" y="72"/>
                    <a:pt x="185" y="64"/>
                    <a:pt x="183" y="71"/>
                  </a:cubicBezTo>
                  <a:cubicBezTo>
                    <a:pt x="182" y="74"/>
                    <a:pt x="177" y="75"/>
                    <a:pt x="174" y="77"/>
                  </a:cubicBezTo>
                  <a:cubicBezTo>
                    <a:pt x="170" y="79"/>
                    <a:pt x="167" y="81"/>
                    <a:pt x="163" y="83"/>
                  </a:cubicBezTo>
                  <a:cubicBezTo>
                    <a:pt x="160" y="84"/>
                    <a:pt x="157" y="87"/>
                    <a:pt x="153" y="89"/>
                  </a:cubicBezTo>
                  <a:cubicBezTo>
                    <a:pt x="150" y="91"/>
                    <a:pt x="147" y="93"/>
                    <a:pt x="144" y="95"/>
                  </a:cubicBezTo>
                  <a:cubicBezTo>
                    <a:pt x="141" y="97"/>
                    <a:pt x="138" y="100"/>
                    <a:pt x="134" y="102"/>
                  </a:cubicBezTo>
                  <a:cubicBezTo>
                    <a:pt x="82" y="143"/>
                    <a:pt x="52" y="197"/>
                    <a:pt x="44" y="263"/>
                  </a:cubicBezTo>
                  <a:cubicBezTo>
                    <a:pt x="40" y="290"/>
                    <a:pt x="42" y="317"/>
                    <a:pt x="48" y="343"/>
                  </a:cubicBezTo>
                  <a:cubicBezTo>
                    <a:pt x="48" y="346"/>
                    <a:pt x="49" y="348"/>
                    <a:pt x="49" y="351"/>
                  </a:cubicBezTo>
                  <a:cubicBezTo>
                    <a:pt x="55" y="387"/>
                    <a:pt x="67" y="421"/>
                    <a:pt x="91" y="450"/>
                  </a:cubicBezTo>
                  <a:cubicBezTo>
                    <a:pt x="93" y="452"/>
                    <a:pt x="93" y="455"/>
                    <a:pt x="94" y="457"/>
                  </a:cubicBezTo>
                  <a:cubicBezTo>
                    <a:pt x="94" y="461"/>
                    <a:pt x="91" y="463"/>
                    <a:pt x="89" y="465"/>
                  </a:cubicBezTo>
                  <a:cubicBezTo>
                    <a:pt x="69" y="480"/>
                    <a:pt x="50" y="496"/>
                    <a:pt x="30" y="510"/>
                  </a:cubicBezTo>
                  <a:cubicBezTo>
                    <a:pt x="26" y="514"/>
                    <a:pt x="23" y="517"/>
                    <a:pt x="21" y="523"/>
                  </a:cubicBezTo>
                  <a:cubicBezTo>
                    <a:pt x="11" y="519"/>
                    <a:pt x="7" y="511"/>
                    <a:pt x="5" y="501"/>
                  </a:cubicBezTo>
                  <a:cubicBezTo>
                    <a:pt x="0" y="484"/>
                    <a:pt x="1" y="467"/>
                    <a:pt x="2" y="450"/>
                  </a:cubicBezTo>
                  <a:cubicBezTo>
                    <a:pt x="3" y="402"/>
                    <a:pt x="11" y="355"/>
                    <a:pt x="19" y="307"/>
                  </a:cubicBezTo>
                  <a:cubicBezTo>
                    <a:pt x="25" y="267"/>
                    <a:pt x="42" y="230"/>
                    <a:pt x="57" y="193"/>
                  </a:cubicBezTo>
                  <a:cubicBezTo>
                    <a:pt x="67" y="171"/>
                    <a:pt x="76" y="148"/>
                    <a:pt x="85" y="126"/>
                  </a:cubicBezTo>
                  <a:cubicBezTo>
                    <a:pt x="89" y="115"/>
                    <a:pt x="96" y="106"/>
                    <a:pt x="102" y="96"/>
                  </a:cubicBezTo>
                  <a:cubicBezTo>
                    <a:pt x="117" y="75"/>
                    <a:pt x="134" y="55"/>
                    <a:pt x="152" y="36"/>
                  </a:cubicBezTo>
                  <a:cubicBezTo>
                    <a:pt x="161" y="25"/>
                    <a:pt x="172" y="16"/>
                    <a:pt x="184" y="8"/>
                  </a:cubicBezTo>
                  <a:cubicBezTo>
                    <a:pt x="197" y="0"/>
                    <a:pt x="209" y="2"/>
                    <a:pt x="219" y="14"/>
                  </a:cubicBezTo>
                  <a:cubicBezTo>
                    <a:pt x="229" y="26"/>
                    <a:pt x="234" y="40"/>
                    <a:pt x="239" y="54"/>
                  </a:cubicBezTo>
                  <a:close/>
                </a:path>
              </a:pathLst>
            </a:custGeom>
            <a:solidFill>
              <a:srgbClr val="F7B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5" name="Freeform 10"/>
            <p:cNvSpPr/>
            <p:nvPr/>
          </p:nvSpPr>
          <p:spPr bwMode="auto">
            <a:xfrm>
              <a:off x="4637089" y="5029201"/>
              <a:ext cx="1006475" cy="463550"/>
            </a:xfrm>
            <a:custGeom>
              <a:avLst/>
              <a:gdLst>
                <a:gd name="T0" fmla="*/ 6 w 178"/>
                <a:gd name="T1" fmla="*/ 66 h 82"/>
                <a:gd name="T2" fmla="*/ 9 w 178"/>
                <a:gd name="T3" fmla="*/ 54 h 82"/>
                <a:gd name="T4" fmla="*/ 78 w 178"/>
                <a:gd name="T5" fmla="*/ 1 h 82"/>
                <a:gd name="T6" fmla="*/ 80 w 178"/>
                <a:gd name="T7" fmla="*/ 0 h 82"/>
                <a:gd name="T8" fmla="*/ 86 w 178"/>
                <a:gd name="T9" fmla="*/ 4 h 82"/>
                <a:gd name="T10" fmla="*/ 169 w 178"/>
                <a:gd name="T11" fmla="*/ 62 h 82"/>
                <a:gd name="T12" fmla="*/ 177 w 178"/>
                <a:gd name="T13" fmla="*/ 70 h 82"/>
                <a:gd name="T14" fmla="*/ 132 w 178"/>
                <a:gd name="T15" fmla="*/ 79 h 82"/>
                <a:gd name="T16" fmla="*/ 39 w 178"/>
                <a:gd name="T17" fmla="*/ 77 h 82"/>
                <a:gd name="T18" fmla="*/ 6 w 178"/>
                <a:gd name="T19" fmla="*/ 6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82">
                  <a:moveTo>
                    <a:pt x="6" y="66"/>
                  </a:moveTo>
                  <a:cubicBezTo>
                    <a:pt x="0" y="60"/>
                    <a:pt x="5" y="57"/>
                    <a:pt x="9" y="54"/>
                  </a:cubicBezTo>
                  <a:cubicBezTo>
                    <a:pt x="32" y="36"/>
                    <a:pt x="55" y="19"/>
                    <a:pt x="78" y="1"/>
                  </a:cubicBezTo>
                  <a:cubicBezTo>
                    <a:pt x="78" y="1"/>
                    <a:pt x="79" y="0"/>
                    <a:pt x="80" y="0"/>
                  </a:cubicBezTo>
                  <a:cubicBezTo>
                    <a:pt x="82" y="1"/>
                    <a:pt x="84" y="2"/>
                    <a:pt x="86" y="4"/>
                  </a:cubicBezTo>
                  <a:cubicBezTo>
                    <a:pt x="109" y="30"/>
                    <a:pt x="137" y="48"/>
                    <a:pt x="169" y="62"/>
                  </a:cubicBezTo>
                  <a:cubicBezTo>
                    <a:pt x="172" y="63"/>
                    <a:pt x="178" y="64"/>
                    <a:pt x="177" y="70"/>
                  </a:cubicBezTo>
                  <a:cubicBezTo>
                    <a:pt x="162" y="75"/>
                    <a:pt x="147" y="77"/>
                    <a:pt x="132" y="79"/>
                  </a:cubicBezTo>
                  <a:cubicBezTo>
                    <a:pt x="101" y="82"/>
                    <a:pt x="70" y="82"/>
                    <a:pt x="39" y="77"/>
                  </a:cubicBezTo>
                  <a:cubicBezTo>
                    <a:pt x="28" y="75"/>
                    <a:pt x="16" y="73"/>
                    <a:pt x="6" y="66"/>
                  </a:cubicBezTo>
                  <a:close/>
                </a:path>
              </a:pathLst>
            </a:custGeom>
            <a:solidFill>
              <a:srgbClr val="F4A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6" name="Freeform 11"/>
            <p:cNvSpPr/>
            <p:nvPr/>
          </p:nvSpPr>
          <p:spPr bwMode="auto">
            <a:xfrm>
              <a:off x="7158039" y="4927601"/>
              <a:ext cx="633413" cy="541338"/>
            </a:xfrm>
            <a:custGeom>
              <a:avLst/>
              <a:gdLst>
                <a:gd name="T0" fmla="*/ 13 w 112"/>
                <a:gd name="T1" fmla="*/ 0 h 96"/>
                <a:gd name="T2" fmla="*/ 30 w 112"/>
                <a:gd name="T3" fmla="*/ 13 h 96"/>
                <a:gd name="T4" fmla="*/ 84 w 112"/>
                <a:gd name="T5" fmla="*/ 55 h 96"/>
                <a:gd name="T6" fmla="*/ 107 w 112"/>
                <a:gd name="T7" fmla="*/ 74 h 96"/>
                <a:gd name="T8" fmla="*/ 112 w 112"/>
                <a:gd name="T9" fmla="*/ 81 h 96"/>
                <a:gd name="T10" fmla="*/ 86 w 112"/>
                <a:gd name="T11" fmla="*/ 93 h 96"/>
                <a:gd name="T12" fmla="*/ 72 w 112"/>
                <a:gd name="T13" fmla="*/ 96 h 96"/>
                <a:gd name="T14" fmla="*/ 42 w 112"/>
                <a:gd name="T15" fmla="*/ 61 h 96"/>
                <a:gd name="T16" fmla="*/ 33 w 112"/>
                <a:gd name="T17" fmla="*/ 57 h 96"/>
                <a:gd name="T18" fmla="*/ 4 w 112"/>
                <a:gd name="T19" fmla="*/ 21 h 96"/>
                <a:gd name="T20" fmla="*/ 1 w 112"/>
                <a:gd name="T21" fmla="*/ 13 h 96"/>
                <a:gd name="T22" fmla="*/ 13 w 112"/>
                <a:gd name="T2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96">
                  <a:moveTo>
                    <a:pt x="13" y="0"/>
                  </a:moveTo>
                  <a:cubicBezTo>
                    <a:pt x="22" y="0"/>
                    <a:pt x="24" y="9"/>
                    <a:pt x="30" y="13"/>
                  </a:cubicBezTo>
                  <a:cubicBezTo>
                    <a:pt x="48" y="27"/>
                    <a:pt x="66" y="42"/>
                    <a:pt x="84" y="55"/>
                  </a:cubicBezTo>
                  <a:cubicBezTo>
                    <a:pt x="92" y="61"/>
                    <a:pt x="100" y="68"/>
                    <a:pt x="107" y="74"/>
                  </a:cubicBezTo>
                  <a:cubicBezTo>
                    <a:pt x="110" y="76"/>
                    <a:pt x="112" y="78"/>
                    <a:pt x="112" y="81"/>
                  </a:cubicBezTo>
                  <a:cubicBezTo>
                    <a:pt x="105" y="88"/>
                    <a:pt x="95" y="90"/>
                    <a:pt x="86" y="93"/>
                  </a:cubicBezTo>
                  <a:cubicBezTo>
                    <a:pt x="81" y="94"/>
                    <a:pt x="76" y="95"/>
                    <a:pt x="72" y="96"/>
                  </a:cubicBezTo>
                  <a:cubicBezTo>
                    <a:pt x="61" y="85"/>
                    <a:pt x="52" y="73"/>
                    <a:pt x="42" y="61"/>
                  </a:cubicBezTo>
                  <a:cubicBezTo>
                    <a:pt x="39" y="58"/>
                    <a:pt x="37" y="55"/>
                    <a:pt x="33" y="57"/>
                  </a:cubicBezTo>
                  <a:cubicBezTo>
                    <a:pt x="25" y="44"/>
                    <a:pt x="13" y="34"/>
                    <a:pt x="4" y="21"/>
                  </a:cubicBezTo>
                  <a:cubicBezTo>
                    <a:pt x="2" y="19"/>
                    <a:pt x="0" y="16"/>
                    <a:pt x="1" y="13"/>
                  </a:cubicBezTo>
                  <a:cubicBezTo>
                    <a:pt x="6" y="9"/>
                    <a:pt x="8" y="3"/>
                    <a:pt x="13" y="0"/>
                  </a:cubicBezTo>
                  <a:close/>
                </a:path>
              </a:pathLst>
            </a:custGeom>
            <a:solidFill>
              <a:srgbClr val="F4A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7" name="Freeform 12"/>
            <p:cNvSpPr/>
            <p:nvPr/>
          </p:nvSpPr>
          <p:spPr bwMode="auto">
            <a:xfrm>
              <a:off x="5072064" y="4994276"/>
              <a:ext cx="644525" cy="430213"/>
            </a:xfrm>
            <a:custGeom>
              <a:avLst/>
              <a:gdLst>
                <a:gd name="T0" fmla="*/ 100 w 114"/>
                <a:gd name="T1" fmla="*/ 76 h 76"/>
                <a:gd name="T2" fmla="*/ 74 w 114"/>
                <a:gd name="T3" fmla="*/ 63 h 76"/>
                <a:gd name="T4" fmla="*/ 15 w 114"/>
                <a:gd name="T5" fmla="*/ 21 h 76"/>
                <a:gd name="T6" fmla="*/ 2 w 114"/>
                <a:gd name="T7" fmla="*/ 7 h 76"/>
                <a:gd name="T8" fmla="*/ 4 w 114"/>
                <a:gd name="T9" fmla="*/ 1 h 76"/>
                <a:gd name="T10" fmla="*/ 10 w 114"/>
                <a:gd name="T11" fmla="*/ 2 h 76"/>
                <a:gd name="T12" fmla="*/ 16 w 114"/>
                <a:gd name="T13" fmla="*/ 7 h 76"/>
                <a:gd name="T14" fmla="*/ 44 w 114"/>
                <a:gd name="T15" fmla="*/ 32 h 76"/>
                <a:gd name="T16" fmla="*/ 91 w 114"/>
                <a:gd name="T17" fmla="*/ 59 h 76"/>
                <a:gd name="T18" fmla="*/ 114 w 114"/>
                <a:gd name="T19" fmla="*/ 69 h 76"/>
                <a:gd name="T20" fmla="*/ 102 w 114"/>
                <a:gd name="T21" fmla="*/ 76 h 76"/>
                <a:gd name="T22" fmla="*/ 100 w 114"/>
                <a:gd name="T2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76">
                  <a:moveTo>
                    <a:pt x="100" y="76"/>
                  </a:moveTo>
                  <a:cubicBezTo>
                    <a:pt x="92" y="70"/>
                    <a:pt x="83" y="67"/>
                    <a:pt x="74" y="63"/>
                  </a:cubicBezTo>
                  <a:cubicBezTo>
                    <a:pt x="52" y="52"/>
                    <a:pt x="32" y="38"/>
                    <a:pt x="15" y="21"/>
                  </a:cubicBezTo>
                  <a:cubicBezTo>
                    <a:pt x="10" y="17"/>
                    <a:pt x="6" y="12"/>
                    <a:pt x="2" y="7"/>
                  </a:cubicBezTo>
                  <a:cubicBezTo>
                    <a:pt x="0" y="4"/>
                    <a:pt x="2" y="2"/>
                    <a:pt x="4" y="1"/>
                  </a:cubicBezTo>
                  <a:cubicBezTo>
                    <a:pt x="6" y="0"/>
                    <a:pt x="8" y="1"/>
                    <a:pt x="10" y="2"/>
                  </a:cubicBezTo>
                  <a:cubicBezTo>
                    <a:pt x="12" y="4"/>
                    <a:pt x="13" y="6"/>
                    <a:pt x="16" y="7"/>
                  </a:cubicBezTo>
                  <a:cubicBezTo>
                    <a:pt x="24" y="16"/>
                    <a:pt x="34" y="25"/>
                    <a:pt x="44" y="32"/>
                  </a:cubicBezTo>
                  <a:cubicBezTo>
                    <a:pt x="59" y="42"/>
                    <a:pt x="74" y="53"/>
                    <a:pt x="91" y="59"/>
                  </a:cubicBezTo>
                  <a:cubicBezTo>
                    <a:pt x="99" y="62"/>
                    <a:pt x="106" y="66"/>
                    <a:pt x="114" y="69"/>
                  </a:cubicBezTo>
                  <a:cubicBezTo>
                    <a:pt x="112" y="74"/>
                    <a:pt x="106" y="73"/>
                    <a:pt x="102" y="76"/>
                  </a:cubicBezTo>
                  <a:cubicBezTo>
                    <a:pt x="101" y="76"/>
                    <a:pt x="101" y="76"/>
                    <a:pt x="100" y="76"/>
                  </a:cubicBezTo>
                  <a:close/>
                </a:path>
              </a:pathLst>
            </a:custGeom>
            <a:solidFill>
              <a:srgbClr val="D38A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8" name="Freeform 13"/>
            <p:cNvSpPr/>
            <p:nvPr/>
          </p:nvSpPr>
          <p:spPr bwMode="auto">
            <a:xfrm>
              <a:off x="6162676" y="2609851"/>
              <a:ext cx="192088" cy="134938"/>
            </a:xfrm>
            <a:custGeom>
              <a:avLst/>
              <a:gdLst>
                <a:gd name="T0" fmla="*/ 33 w 34"/>
                <a:gd name="T1" fmla="*/ 24 h 24"/>
                <a:gd name="T2" fmla="*/ 8 w 34"/>
                <a:gd name="T3" fmla="*/ 22 h 24"/>
                <a:gd name="T4" fmla="*/ 3 w 34"/>
                <a:gd name="T5" fmla="*/ 14 h 24"/>
                <a:gd name="T6" fmla="*/ 3 w 34"/>
                <a:gd name="T7" fmla="*/ 8 h 24"/>
                <a:gd name="T8" fmla="*/ 10 w 34"/>
                <a:gd name="T9" fmla="*/ 3 h 24"/>
                <a:gd name="T10" fmla="*/ 25 w 34"/>
                <a:gd name="T11" fmla="*/ 1 h 24"/>
                <a:gd name="T12" fmla="*/ 32 w 34"/>
                <a:gd name="T13" fmla="*/ 3 h 24"/>
                <a:gd name="T14" fmla="*/ 33 w 34"/>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4">
                  <a:moveTo>
                    <a:pt x="33" y="24"/>
                  </a:moveTo>
                  <a:cubicBezTo>
                    <a:pt x="25" y="23"/>
                    <a:pt x="17" y="22"/>
                    <a:pt x="8" y="22"/>
                  </a:cubicBezTo>
                  <a:cubicBezTo>
                    <a:pt x="7" y="19"/>
                    <a:pt x="6" y="16"/>
                    <a:pt x="3" y="14"/>
                  </a:cubicBezTo>
                  <a:cubicBezTo>
                    <a:pt x="0" y="12"/>
                    <a:pt x="0" y="9"/>
                    <a:pt x="3" y="8"/>
                  </a:cubicBezTo>
                  <a:cubicBezTo>
                    <a:pt x="7" y="7"/>
                    <a:pt x="7" y="4"/>
                    <a:pt x="10" y="3"/>
                  </a:cubicBezTo>
                  <a:cubicBezTo>
                    <a:pt x="15" y="1"/>
                    <a:pt x="20" y="0"/>
                    <a:pt x="25" y="1"/>
                  </a:cubicBezTo>
                  <a:cubicBezTo>
                    <a:pt x="28" y="1"/>
                    <a:pt x="31" y="1"/>
                    <a:pt x="32" y="3"/>
                  </a:cubicBezTo>
                  <a:cubicBezTo>
                    <a:pt x="34" y="10"/>
                    <a:pt x="32" y="17"/>
                    <a:pt x="33" y="24"/>
                  </a:cubicBezTo>
                  <a:close/>
                </a:path>
              </a:pathLst>
            </a:custGeom>
            <a:solidFill>
              <a:srgbClr val="DA4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29" name="Freeform 14"/>
            <p:cNvSpPr/>
            <p:nvPr/>
          </p:nvSpPr>
          <p:spPr bwMode="auto">
            <a:xfrm>
              <a:off x="6084889" y="2603501"/>
              <a:ext cx="141288" cy="130175"/>
            </a:xfrm>
            <a:custGeom>
              <a:avLst/>
              <a:gdLst>
                <a:gd name="T0" fmla="*/ 23 w 25"/>
                <a:gd name="T1" fmla="*/ 6 h 23"/>
                <a:gd name="T2" fmla="*/ 18 w 25"/>
                <a:gd name="T3" fmla="*/ 12 h 23"/>
                <a:gd name="T4" fmla="*/ 22 w 25"/>
                <a:gd name="T5" fmla="*/ 23 h 23"/>
                <a:gd name="T6" fmla="*/ 0 w 25"/>
                <a:gd name="T7" fmla="*/ 23 h 23"/>
                <a:gd name="T8" fmla="*/ 1 w 25"/>
                <a:gd name="T9" fmla="*/ 3 h 23"/>
                <a:gd name="T10" fmla="*/ 23 w 25"/>
                <a:gd name="T11" fmla="*/ 6 h 23"/>
              </a:gdLst>
              <a:ahLst/>
              <a:cxnLst>
                <a:cxn ang="0">
                  <a:pos x="T0" y="T1"/>
                </a:cxn>
                <a:cxn ang="0">
                  <a:pos x="T2" y="T3"/>
                </a:cxn>
                <a:cxn ang="0">
                  <a:pos x="T4" y="T5"/>
                </a:cxn>
                <a:cxn ang="0">
                  <a:pos x="T6" y="T7"/>
                </a:cxn>
                <a:cxn ang="0">
                  <a:pos x="T8" y="T9"/>
                </a:cxn>
                <a:cxn ang="0">
                  <a:pos x="T10" y="T11"/>
                </a:cxn>
              </a:cxnLst>
              <a:rect l="0" t="0" r="r" b="b"/>
              <a:pathLst>
                <a:path w="25" h="23">
                  <a:moveTo>
                    <a:pt x="23" y="6"/>
                  </a:moveTo>
                  <a:cubicBezTo>
                    <a:pt x="24" y="10"/>
                    <a:pt x="22" y="12"/>
                    <a:pt x="18" y="12"/>
                  </a:cubicBezTo>
                  <a:cubicBezTo>
                    <a:pt x="25" y="13"/>
                    <a:pt x="24" y="18"/>
                    <a:pt x="22" y="23"/>
                  </a:cubicBezTo>
                  <a:cubicBezTo>
                    <a:pt x="15" y="23"/>
                    <a:pt x="8" y="23"/>
                    <a:pt x="0" y="23"/>
                  </a:cubicBezTo>
                  <a:cubicBezTo>
                    <a:pt x="0" y="16"/>
                    <a:pt x="1" y="10"/>
                    <a:pt x="1" y="3"/>
                  </a:cubicBezTo>
                  <a:cubicBezTo>
                    <a:pt x="7" y="0"/>
                    <a:pt x="19" y="2"/>
                    <a:pt x="23" y="6"/>
                  </a:cubicBezTo>
                  <a:close/>
                </a:path>
              </a:pathLst>
            </a:custGeom>
            <a:solidFill>
              <a:srgbClr val="EA7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0" name="Freeform 15"/>
            <p:cNvSpPr/>
            <p:nvPr/>
          </p:nvSpPr>
          <p:spPr bwMode="auto">
            <a:xfrm>
              <a:off x="6084889" y="2574926"/>
              <a:ext cx="265113" cy="63500"/>
            </a:xfrm>
            <a:custGeom>
              <a:avLst/>
              <a:gdLst>
                <a:gd name="T0" fmla="*/ 23 w 47"/>
                <a:gd name="T1" fmla="*/ 11 h 11"/>
                <a:gd name="T2" fmla="*/ 1 w 47"/>
                <a:gd name="T3" fmla="*/ 8 h 11"/>
                <a:gd name="T4" fmla="*/ 4 w 47"/>
                <a:gd name="T5" fmla="*/ 4 h 11"/>
                <a:gd name="T6" fmla="*/ 42 w 47"/>
                <a:gd name="T7" fmla="*/ 4 h 11"/>
                <a:gd name="T8" fmla="*/ 46 w 47"/>
                <a:gd name="T9" fmla="*/ 9 h 11"/>
                <a:gd name="T10" fmla="*/ 23 w 47"/>
                <a:gd name="T11" fmla="*/ 11 h 11"/>
              </a:gdLst>
              <a:ahLst/>
              <a:cxnLst>
                <a:cxn ang="0">
                  <a:pos x="T0" y="T1"/>
                </a:cxn>
                <a:cxn ang="0">
                  <a:pos x="T2" y="T3"/>
                </a:cxn>
                <a:cxn ang="0">
                  <a:pos x="T4" y="T5"/>
                </a:cxn>
                <a:cxn ang="0">
                  <a:pos x="T6" y="T7"/>
                </a:cxn>
                <a:cxn ang="0">
                  <a:pos x="T8" y="T9"/>
                </a:cxn>
                <a:cxn ang="0">
                  <a:pos x="T10" y="T11"/>
                </a:cxn>
              </a:cxnLst>
              <a:rect l="0" t="0" r="r" b="b"/>
              <a:pathLst>
                <a:path w="47" h="11">
                  <a:moveTo>
                    <a:pt x="23" y="11"/>
                  </a:moveTo>
                  <a:cubicBezTo>
                    <a:pt x="16" y="11"/>
                    <a:pt x="8" y="10"/>
                    <a:pt x="1" y="8"/>
                  </a:cubicBezTo>
                  <a:cubicBezTo>
                    <a:pt x="0" y="5"/>
                    <a:pt x="1" y="4"/>
                    <a:pt x="4" y="4"/>
                  </a:cubicBezTo>
                  <a:cubicBezTo>
                    <a:pt x="17" y="0"/>
                    <a:pt x="29" y="1"/>
                    <a:pt x="42" y="4"/>
                  </a:cubicBezTo>
                  <a:cubicBezTo>
                    <a:pt x="45" y="4"/>
                    <a:pt x="47" y="6"/>
                    <a:pt x="46" y="9"/>
                  </a:cubicBezTo>
                  <a:cubicBezTo>
                    <a:pt x="38" y="9"/>
                    <a:pt x="31" y="10"/>
                    <a:pt x="23" y="11"/>
                  </a:cubicBezTo>
                  <a:close/>
                </a:path>
              </a:pathLst>
            </a:custGeom>
            <a:solidFill>
              <a:srgbClr val="BF4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1" name="Freeform 16"/>
            <p:cNvSpPr/>
            <p:nvPr/>
          </p:nvSpPr>
          <p:spPr bwMode="auto">
            <a:xfrm>
              <a:off x="6734176" y="5181601"/>
              <a:ext cx="412750" cy="388938"/>
            </a:xfrm>
            <a:custGeom>
              <a:avLst/>
              <a:gdLst>
                <a:gd name="T0" fmla="*/ 2 w 73"/>
                <a:gd name="T1" fmla="*/ 24 h 69"/>
                <a:gd name="T2" fmla="*/ 42 w 73"/>
                <a:gd name="T3" fmla="*/ 0 h 69"/>
                <a:gd name="T4" fmla="*/ 48 w 73"/>
                <a:gd name="T5" fmla="*/ 3 h 69"/>
                <a:gd name="T6" fmla="*/ 70 w 73"/>
                <a:gd name="T7" fmla="*/ 30 h 69"/>
                <a:gd name="T8" fmla="*/ 73 w 73"/>
                <a:gd name="T9" fmla="*/ 39 h 69"/>
                <a:gd name="T10" fmla="*/ 73 w 73"/>
                <a:gd name="T11" fmla="*/ 40 h 69"/>
                <a:gd name="T12" fmla="*/ 33 w 73"/>
                <a:gd name="T13" fmla="*/ 69 h 69"/>
                <a:gd name="T14" fmla="*/ 18 w 73"/>
                <a:gd name="T15" fmla="*/ 49 h 69"/>
                <a:gd name="T16" fmla="*/ 9 w 73"/>
                <a:gd name="T17" fmla="*/ 42 h 69"/>
                <a:gd name="T18" fmla="*/ 4 w 73"/>
                <a:gd name="T19" fmla="*/ 33 h 69"/>
                <a:gd name="T20" fmla="*/ 2 w 73"/>
                <a:gd name="T2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9">
                  <a:moveTo>
                    <a:pt x="2" y="24"/>
                  </a:moveTo>
                  <a:cubicBezTo>
                    <a:pt x="15" y="17"/>
                    <a:pt x="29" y="9"/>
                    <a:pt x="42" y="0"/>
                  </a:cubicBezTo>
                  <a:cubicBezTo>
                    <a:pt x="45" y="0"/>
                    <a:pt x="47" y="1"/>
                    <a:pt x="48" y="3"/>
                  </a:cubicBezTo>
                  <a:cubicBezTo>
                    <a:pt x="56" y="13"/>
                    <a:pt x="62" y="22"/>
                    <a:pt x="70" y="30"/>
                  </a:cubicBezTo>
                  <a:cubicBezTo>
                    <a:pt x="73" y="33"/>
                    <a:pt x="73" y="36"/>
                    <a:pt x="73" y="39"/>
                  </a:cubicBezTo>
                  <a:cubicBezTo>
                    <a:pt x="73" y="39"/>
                    <a:pt x="73" y="39"/>
                    <a:pt x="73" y="40"/>
                  </a:cubicBezTo>
                  <a:cubicBezTo>
                    <a:pt x="60" y="49"/>
                    <a:pt x="47" y="59"/>
                    <a:pt x="33" y="69"/>
                  </a:cubicBezTo>
                  <a:cubicBezTo>
                    <a:pt x="27" y="63"/>
                    <a:pt x="23" y="56"/>
                    <a:pt x="18" y="49"/>
                  </a:cubicBezTo>
                  <a:cubicBezTo>
                    <a:pt x="15" y="46"/>
                    <a:pt x="13" y="43"/>
                    <a:pt x="9" y="42"/>
                  </a:cubicBezTo>
                  <a:cubicBezTo>
                    <a:pt x="9" y="38"/>
                    <a:pt x="6" y="36"/>
                    <a:pt x="4" y="33"/>
                  </a:cubicBezTo>
                  <a:cubicBezTo>
                    <a:pt x="1" y="31"/>
                    <a:pt x="0" y="28"/>
                    <a:pt x="2" y="24"/>
                  </a:cubicBezTo>
                  <a:close/>
                </a:path>
              </a:pathLst>
            </a:custGeom>
            <a:solidFill>
              <a:srgbClr val="A7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2" name="Freeform 17"/>
            <p:cNvSpPr/>
            <p:nvPr/>
          </p:nvSpPr>
          <p:spPr bwMode="auto">
            <a:xfrm>
              <a:off x="6970714" y="5000626"/>
              <a:ext cx="384175" cy="401638"/>
            </a:xfrm>
            <a:custGeom>
              <a:avLst/>
              <a:gdLst>
                <a:gd name="T0" fmla="*/ 31 w 68"/>
                <a:gd name="T1" fmla="*/ 71 h 71"/>
                <a:gd name="T2" fmla="*/ 0 w 68"/>
                <a:gd name="T3" fmla="*/ 32 h 71"/>
                <a:gd name="T4" fmla="*/ 34 w 68"/>
                <a:gd name="T5" fmla="*/ 0 h 71"/>
                <a:gd name="T6" fmla="*/ 64 w 68"/>
                <a:gd name="T7" fmla="*/ 35 h 71"/>
                <a:gd name="T8" fmla="*/ 66 w 68"/>
                <a:gd name="T9" fmla="*/ 44 h 71"/>
                <a:gd name="T10" fmla="*/ 31 w 68"/>
                <a:gd name="T11" fmla="*/ 71 h 71"/>
              </a:gdLst>
              <a:ahLst/>
              <a:cxnLst>
                <a:cxn ang="0">
                  <a:pos x="T0" y="T1"/>
                </a:cxn>
                <a:cxn ang="0">
                  <a:pos x="T2" y="T3"/>
                </a:cxn>
                <a:cxn ang="0">
                  <a:pos x="T4" y="T5"/>
                </a:cxn>
                <a:cxn ang="0">
                  <a:pos x="T6" y="T7"/>
                </a:cxn>
                <a:cxn ang="0">
                  <a:pos x="T8" y="T9"/>
                </a:cxn>
                <a:cxn ang="0">
                  <a:pos x="T10" y="T11"/>
                </a:cxn>
              </a:cxnLst>
              <a:rect l="0" t="0" r="r" b="b"/>
              <a:pathLst>
                <a:path w="68" h="71">
                  <a:moveTo>
                    <a:pt x="31" y="71"/>
                  </a:moveTo>
                  <a:cubicBezTo>
                    <a:pt x="20" y="58"/>
                    <a:pt x="10" y="45"/>
                    <a:pt x="0" y="32"/>
                  </a:cubicBezTo>
                  <a:cubicBezTo>
                    <a:pt x="12" y="22"/>
                    <a:pt x="23" y="11"/>
                    <a:pt x="34" y="0"/>
                  </a:cubicBezTo>
                  <a:cubicBezTo>
                    <a:pt x="43" y="12"/>
                    <a:pt x="54" y="23"/>
                    <a:pt x="64" y="35"/>
                  </a:cubicBezTo>
                  <a:cubicBezTo>
                    <a:pt x="66" y="38"/>
                    <a:pt x="68" y="41"/>
                    <a:pt x="66" y="44"/>
                  </a:cubicBezTo>
                  <a:cubicBezTo>
                    <a:pt x="54" y="53"/>
                    <a:pt x="43" y="62"/>
                    <a:pt x="31" y="71"/>
                  </a:cubicBezTo>
                  <a:close/>
                </a:path>
              </a:pathLst>
            </a:custGeom>
            <a:solidFill>
              <a:srgbClr val="D1D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3" name="Freeform 18"/>
            <p:cNvSpPr/>
            <p:nvPr/>
          </p:nvSpPr>
          <p:spPr bwMode="auto">
            <a:xfrm>
              <a:off x="6672264" y="5316539"/>
              <a:ext cx="130175" cy="101600"/>
            </a:xfrm>
            <a:custGeom>
              <a:avLst/>
              <a:gdLst>
                <a:gd name="T0" fmla="*/ 13 w 23"/>
                <a:gd name="T1" fmla="*/ 0 h 18"/>
                <a:gd name="T2" fmla="*/ 20 w 23"/>
                <a:gd name="T3" fmla="*/ 10 h 18"/>
                <a:gd name="T4" fmla="*/ 20 w 23"/>
                <a:gd name="T5" fmla="*/ 18 h 18"/>
                <a:gd name="T6" fmla="*/ 0 w 23"/>
                <a:gd name="T7" fmla="*/ 6 h 18"/>
                <a:gd name="T8" fmla="*/ 13 w 23"/>
                <a:gd name="T9" fmla="*/ 0 h 18"/>
              </a:gdLst>
              <a:ahLst/>
              <a:cxnLst>
                <a:cxn ang="0">
                  <a:pos x="T0" y="T1"/>
                </a:cxn>
                <a:cxn ang="0">
                  <a:pos x="T2" y="T3"/>
                </a:cxn>
                <a:cxn ang="0">
                  <a:pos x="T4" y="T5"/>
                </a:cxn>
                <a:cxn ang="0">
                  <a:pos x="T6" y="T7"/>
                </a:cxn>
                <a:cxn ang="0">
                  <a:pos x="T8" y="T9"/>
                </a:cxn>
              </a:cxnLst>
              <a:rect l="0" t="0" r="r" b="b"/>
              <a:pathLst>
                <a:path w="23" h="18">
                  <a:moveTo>
                    <a:pt x="13" y="0"/>
                  </a:moveTo>
                  <a:cubicBezTo>
                    <a:pt x="14" y="4"/>
                    <a:pt x="17" y="7"/>
                    <a:pt x="20" y="10"/>
                  </a:cubicBezTo>
                  <a:cubicBezTo>
                    <a:pt x="22" y="12"/>
                    <a:pt x="23" y="15"/>
                    <a:pt x="20" y="18"/>
                  </a:cubicBezTo>
                  <a:cubicBezTo>
                    <a:pt x="12" y="17"/>
                    <a:pt x="6" y="11"/>
                    <a:pt x="0" y="6"/>
                  </a:cubicBezTo>
                  <a:cubicBezTo>
                    <a:pt x="4" y="4"/>
                    <a:pt x="8" y="2"/>
                    <a:pt x="13" y="0"/>
                  </a:cubicBezTo>
                  <a:close/>
                </a:path>
              </a:pathLst>
            </a:custGeom>
            <a:solidFill>
              <a:srgbClr val="C49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4" name="Freeform 19"/>
            <p:cNvSpPr/>
            <p:nvPr/>
          </p:nvSpPr>
          <p:spPr bwMode="auto">
            <a:xfrm>
              <a:off x="4948239" y="2857501"/>
              <a:ext cx="2413000" cy="2447925"/>
            </a:xfrm>
            <a:custGeom>
              <a:avLst/>
              <a:gdLst>
                <a:gd name="T0" fmla="*/ 212 w 427"/>
                <a:gd name="T1" fmla="*/ 430 h 433"/>
                <a:gd name="T2" fmla="*/ 0 w 427"/>
                <a:gd name="T3" fmla="*/ 220 h 433"/>
                <a:gd name="T4" fmla="*/ 202 w 427"/>
                <a:gd name="T5" fmla="*/ 6 h 433"/>
                <a:gd name="T6" fmla="*/ 426 w 427"/>
                <a:gd name="T7" fmla="*/ 216 h 433"/>
                <a:gd name="T8" fmla="*/ 212 w 427"/>
                <a:gd name="T9" fmla="*/ 430 h 433"/>
              </a:gdLst>
              <a:ahLst/>
              <a:cxnLst>
                <a:cxn ang="0">
                  <a:pos x="T0" y="T1"/>
                </a:cxn>
                <a:cxn ang="0">
                  <a:pos x="T2" y="T3"/>
                </a:cxn>
                <a:cxn ang="0">
                  <a:pos x="T4" y="T5"/>
                </a:cxn>
                <a:cxn ang="0">
                  <a:pos x="T6" y="T7"/>
                </a:cxn>
                <a:cxn ang="0">
                  <a:pos x="T8" y="T9"/>
                </a:cxn>
              </a:cxnLst>
              <a:rect l="0" t="0" r="r" b="b"/>
              <a:pathLst>
                <a:path w="427" h="432">
                  <a:moveTo>
                    <a:pt x="212" y="430"/>
                  </a:moveTo>
                  <a:cubicBezTo>
                    <a:pt x="97" y="432"/>
                    <a:pt x="1" y="334"/>
                    <a:pt x="0" y="220"/>
                  </a:cubicBezTo>
                  <a:cubicBezTo>
                    <a:pt x="0" y="100"/>
                    <a:pt x="96" y="11"/>
                    <a:pt x="202" y="6"/>
                  </a:cubicBezTo>
                  <a:cubicBezTo>
                    <a:pt x="329" y="0"/>
                    <a:pt x="424" y="104"/>
                    <a:pt x="426" y="216"/>
                  </a:cubicBezTo>
                  <a:cubicBezTo>
                    <a:pt x="427" y="333"/>
                    <a:pt x="329" y="433"/>
                    <a:pt x="212" y="430"/>
                  </a:cubicBezTo>
                  <a:close/>
                </a:path>
              </a:pathLst>
            </a:custGeom>
            <a:solidFill>
              <a:srgbClr val="555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5" name="Freeform 20"/>
            <p:cNvSpPr/>
            <p:nvPr/>
          </p:nvSpPr>
          <p:spPr bwMode="auto">
            <a:xfrm>
              <a:off x="4829176" y="4429126"/>
              <a:ext cx="333375" cy="611188"/>
            </a:xfrm>
            <a:custGeom>
              <a:avLst/>
              <a:gdLst>
                <a:gd name="T0" fmla="*/ 59 w 59"/>
                <a:gd name="T1" fmla="*/ 107 h 108"/>
                <a:gd name="T2" fmla="*/ 54 w 59"/>
                <a:gd name="T3" fmla="*/ 106 h 108"/>
                <a:gd name="T4" fmla="*/ 45 w 59"/>
                <a:gd name="T5" fmla="*/ 107 h 108"/>
                <a:gd name="T6" fmla="*/ 44 w 59"/>
                <a:gd name="T7" fmla="*/ 107 h 108"/>
                <a:gd name="T8" fmla="*/ 11 w 59"/>
                <a:gd name="T9" fmla="*/ 53 h 108"/>
                <a:gd name="T10" fmla="*/ 0 w 59"/>
                <a:gd name="T11" fmla="*/ 0 h 108"/>
                <a:gd name="T12" fmla="*/ 24 w 59"/>
                <a:gd name="T13" fmla="*/ 59 h 108"/>
                <a:gd name="T14" fmla="*/ 59 w 59"/>
                <a:gd name="T15" fmla="*/ 107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08">
                  <a:moveTo>
                    <a:pt x="59" y="107"/>
                  </a:moveTo>
                  <a:cubicBezTo>
                    <a:pt x="57" y="108"/>
                    <a:pt x="55" y="107"/>
                    <a:pt x="54" y="106"/>
                  </a:cubicBezTo>
                  <a:cubicBezTo>
                    <a:pt x="50" y="101"/>
                    <a:pt x="48" y="103"/>
                    <a:pt x="45" y="107"/>
                  </a:cubicBezTo>
                  <a:cubicBezTo>
                    <a:pt x="45" y="107"/>
                    <a:pt x="44" y="107"/>
                    <a:pt x="44" y="107"/>
                  </a:cubicBezTo>
                  <a:cubicBezTo>
                    <a:pt x="31" y="90"/>
                    <a:pt x="19" y="73"/>
                    <a:pt x="11" y="53"/>
                  </a:cubicBezTo>
                  <a:cubicBezTo>
                    <a:pt x="5" y="36"/>
                    <a:pt x="0" y="18"/>
                    <a:pt x="0" y="0"/>
                  </a:cubicBezTo>
                  <a:cubicBezTo>
                    <a:pt x="6" y="20"/>
                    <a:pt x="13" y="40"/>
                    <a:pt x="24" y="59"/>
                  </a:cubicBezTo>
                  <a:cubicBezTo>
                    <a:pt x="34" y="76"/>
                    <a:pt x="46" y="92"/>
                    <a:pt x="59" y="107"/>
                  </a:cubicBezTo>
                  <a:close/>
                </a:path>
              </a:pathLst>
            </a:custGeom>
            <a:solidFill>
              <a:srgbClr val="D19A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6" name="Freeform 21"/>
            <p:cNvSpPr/>
            <p:nvPr/>
          </p:nvSpPr>
          <p:spPr bwMode="auto">
            <a:xfrm>
              <a:off x="6829426" y="2779714"/>
              <a:ext cx="39688" cy="146050"/>
            </a:xfrm>
            <a:custGeom>
              <a:avLst/>
              <a:gdLst>
                <a:gd name="T0" fmla="*/ 0 w 7"/>
                <a:gd name="T1" fmla="*/ 24 h 26"/>
                <a:gd name="T2" fmla="*/ 2 w 7"/>
                <a:gd name="T3" fmla="*/ 17 h 26"/>
                <a:gd name="T4" fmla="*/ 3 w 7"/>
                <a:gd name="T5" fmla="*/ 0 h 26"/>
                <a:gd name="T6" fmla="*/ 4 w 7"/>
                <a:gd name="T7" fmla="*/ 26 h 26"/>
                <a:gd name="T8" fmla="*/ 0 w 7"/>
                <a:gd name="T9" fmla="*/ 24 h 26"/>
              </a:gdLst>
              <a:ahLst/>
              <a:cxnLst>
                <a:cxn ang="0">
                  <a:pos x="T0" y="T1"/>
                </a:cxn>
                <a:cxn ang="0">
                  <a:pos x="T2" y="T3"/>
                </a:cxn>
                <a:cxn ang="0">
                  <a:pos x="T4" y="T5"/>
                </a:cxn>
                <a:cxn ang="0">
                  <a:pos x="T6" y="T7"/>
                </a:cxn>
                <a:cxn ang="0">
                  <a:pos x="T8" y="T9"/>
                </a:cxn>
              </a:cxnLst>
              <a:rect l="0" t="0" r="r" b="b"/>
              <a:pathLst>
                <a:path w="7" h="26">
                  <a:moveTo>
                    <a:pt x="0" y="24"/>
                  </a:moveTo>
                  <a:cubicBezTo>
                    <a:pt x="5" y="23"/>
                    <a:pt x="2" y="20"/>
                    <a:pt x="2" y="17"/>
                  </a:cubicBezTo>
                  <a:cubicBezTo>
                    <a:pt x="2" y="11"/>
                    <a:pt x="1" y="6"/>
                    <a:pt x="3" y="0"/>
                  </a:cubicBezTo>
                  <a:cubicBezTo>
                    <a:pt x="3" y="8"/>
                    <a:pt x="7" y="17"/>
                    <a:pt x="4" y="26"/>
                  </a:cubicBezTo>
                  <a:cubicBezTo>
                    <a:pt x="3" y="25"/>
                    <a:pt x="1" y="26"/>
                    <a:pt x="0" y="24"/>
                  </a:cubicBezTo>
                  <a:close/>
                </a:path>
              </a:pathLst>
            </a:custGeom>
            <a:solidFill>
              <a:srgbClr val="BD5B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7" name="Freeform 22"/>
            <p:cNvSpPr/>
            <p:nvPr/>
          </p:nvSpPr>
          <p:spPr bwMode="auto">
            <a:xfrm>
              <a:off x="6700839" y="2779714"/>
              <a:ext cx="38100" cy="73025"/>
            </a:xfrm>
            <a:custGeom>
              <a:avLst/>
              <a:gdLst>
                <a:gd name="T0" fmla="*/ 0 w 7"/>
                <a:gd name="T1" fmla="*/ 12 h 13"/>
                <a:gd name="T2" fmla="*/ 7 w 7"/>
                <a:gd name="T3" fmla="*/ 0 h 13"/>
                <a:gd name="T4" fmla="*/ 4 w 7"/>
                <a:gd name="T5" fmla="*/ 13 h 13"/>
                <a:gd name="T6" fmla="*/ 0 w 7"/>
                <a:gd name="T7" fmla="*/ 12 h 13"/>
              </a:gdLst>
              <a:ahLst/>
              <a:cxnLst>
                <a:cxn ang="0">
                  <a:pos x="T0" y="T1"/>
                </a:cxn>
                <a:cxn ang="0">
                  <a:pos x="T2" y="T3"/>
                </a:cxn>
                <a:cxn ang="0">
                  <a:pos x="T4" y="T5"/>
                </a:cxn>
                <a:cxn ang="0">
                  <a:pos x="T6" y="T7"/>
                </a:cxn>
              </a:cxnLst>
              <a:rect l="0" t="0" r="r" b="b"/>
              <a:pathLst>
                <a:path w="7" h="13">
                  <a:moveTo>
                    <a:pt x="0" y="12"/>
                  </a:moveTo>
                  <a:cubicBezTo>
                    <a:pt x="3" y="9"/>
                    <a:pt x="3" y="4"/>
                    <a:pt x="7" y="0"/>
                  </a:cubicBezTo>
                  <a:cubicBezTo>
                    <a:pt x="6" y="5"/>
                    <a:pt x="5" y="9"/>
                    <a:pt x="4" y="13"/>
                  </a:cubicBezTo>
                  <a:cubicBezTo>
                    <a:pt x="2" y="13"/>
                    <a:pt x="1" y="12"/>
                    <a:pt x="0" y="12"/>
                  </a:cubicBezTo>
                  <a:close/>
                </a:path>
              </a:pathLst>
            </a:custGeom>
            <a:solidFill>
              <a:srgbClr val="C56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8" name="Freeform 23"/>
            <p:cNvSpPr/>
            <p:nvPr/>
          </p:nvSpPr>
          <p:spPr bwMode="auto">
            <a:xfrm>
              <a:off x="6977064" y="2914651"/>
              <a:ext cx="50800" cy="28575"/>
            </a:xfrm>
            <a:custGeom>
              <a:avLst/>
              <a:gdLst>
                <a:gd name="T0" fmla="*/ 0 w 9"/>
                <a:gd name="T1" fmla="*/ 5 h 5"/>
                <a:gd name="T2" fmla="*/ 9 w 9"/>
                <a:gd name="T3" fmla="*/ 0 h 5"/>
                <a:gd name="T4" fmla="*/ 0 w 9"/>
                <a:gd name="T5" fmla="*/ 5 h 5"/>
              </a:gdLst>
              <a:ahLst/>
              <a:cxnLst>
                <a:cxn ang="0">
                  <a:pos x="T0" y="T1"/>
                </a:cxn>
                <a:cxn ang="0">
                  <a:pos x="T2" y="T3"/>
                </a:cxn>
                <a:cxn ang="0">
                  <a:pos x="T4" y="T5"/>
                </a:cxn>
              </a:cxnLst>
              <a:rect l="0" t="0" r="r" b="b"/>
              <a:pathLst>
                <a:path w="9" h="5">
                  <a:moveTo>
                    <a:pt x="0" y="5"/>
                  </a:moveTo>
                  <a:cubicBezTo>
                    <a:pt x="3" y="1"/>
                    <a:pt x="6" y="1"/>
                    <a:pt x="9" y="0"/>
                  </a:cubicBezTo>
                  <a:cubicBezTo>
                    <a:pt x="7" y="3"/>
                    <a:pt x="4" y="4"/>
                    <a:pt x="0" y="5"/>
                  </a:cubicBezTo>
                  <a:close/>
                </a:path>
              </a:pathLst>
            </a:custGeom>
            <a:solidFill>
              <a:srgbClr val="D283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39" name="Freeform 24"/>
            <p:cNvSpPr/>
            <p:nvPr/>
          </p:nvSpPr>
          <p:spPr bwMode="auto">
            <a:xfrm>
              <a:off x="4926014" y="3502026"/>
              <a:ext cx="938213" cy="1350963"/>
            </a:xfrm>
            <a:custGeom>
              <a:avLst/>
              <a:gdLst>
                <a:gd name="T0" fmla="*/ 29 w 166"/>
                <a:gd name="T1" fmla="*/ 27 h 239"/>
                <a:gd name="T2" fmla="*/ 50 w 166"/>
                <a:gd name="T3" fmla="*/ 18 h 239"/>
                <a:gd name="T4" fmla="*/ 85 w 166"/>
                <a:gd name="T5" fmla="*/ 9 h 239"/>
                <a:gd name="T6" fmla="*/ 69 w 166"/>
                <a:gd name="T7" fmla="*/ 33 h 239"/>
                <a:gd name="T8" fmla="*/ 76 w 166"/>
                <a:gd name="T9" fmla="*/ 31 h 239"/>
                <a:gd name="T10" fmla="*/ 86 w 166"/>
                <a:gd name="T11" fmla="*/ 8 h 239"/>
                <a:gd name="T12" fmla="*/ 131 w 166"/>
                <a:gd name="T13" fmla="*/ 3 h 239"/>
                <a:gd name="T14" fmla="*/ 131 w 166"/>
                <a:gd name="T15" fmla="*/ 9 h 239"/>
                <a:gd name="T16" fmla="*/ 113 w 166"/>
                <a:gd name="T17" fmla="*/ 20 h 239"/>
                <a:gd name="T18" fmla="*/ 104 w 166"/>
                <a:gd name="T19" fmla="*/ 21 h 239"/>
                <a:gd name="T20" fmla="*/ 119 w 166"/>
                <a:gd name="T21" fmla="*/ 17 h 239"/>
                <a:gd name="T22" fmla="*/ 161 w 166"/>
                <a:gd name="T23" fmla="*/ 5 h 239"/>
                <a:gd name="T24" fmla="*/ 148 w 166"/>
                <a:gd name="T25" fmla="*/ 43 h 239"/>
                <a:gd name="T26" fmla="*/ 137 w 166"/>
                <a:gd name="T27" fmla="*/ 34 h 239"/>
                <a:gd name="T28" fmla="*/ 140 w 166"/>
                <a:gd name="T29" fmla="*/ 56 h 239"/>
                <a:gd name="T30" fmla="*/ 108 w 166"/>
                <a:gd name="T31" fmla="*/ 67 h 239"/>
                <a:gd name="T32" fmla="*/ 130 w 166"/>
                <a:gd name="T33" fmla="*/ 68 h 239"/>
                <a:gd name="T34" fmla="*/ 97 w 166"/>
                <a:gd name="T35" fmla="*/ 94 h 239"/>
                <a:gd name="T36" fmla="*/ 48 w 166"/>
                <a:gd name="T37" fmla="*/ 83 h 239"/>
                <a:gd name="T38" fmla="*/ 46 w 166"/>
                <a:gd name="T39" fmla="*/ 88 h 239"/>
                <a:gd name="T40" fmla="*/ 66 w 166"/>
                <a:gd name="T41" fmla="*/ 91 h 239"/>
                <a:gd name="T42" fmla="*/ 97 w 166"/>
                <a:gd name="T43" fmla="*/ 97 h 239"/>
                <a:gd name="T44" fmla="*/ 47 w 166"/>
                <a:gd name="T45" fmla="*/ 112 h 239"/>
                <a:gd name="T46" fmla="*/ 48 w 166"/>
                <a:gd name="T47" fmla="*/ 124 h 239"/>
                <a:gd name="T48" fmla="*/ 72 w 166"/>
                <a:gd name="T49" fmla="*/ 111 h 239"/>
                <a:gd name="T50" fmla="*/ 105 w 166"/>
                <a:gd name="T51" fmla="*/ 99 h 239"/>
                <a:gd name="T52" fmla="*/ 105 w 166"/>
                <a:gd name="T53" fmla="*/ 110 h 239"/>
                <a:gd name="T54" fmla="*/ 85 w 166"/>
                <a:gd name="T55" fmla="*/ 126 h 239"/>
                <a:gd name="T56" fmla="*/ 98 w 166"/>
                <a:gd name="T57" fmla="*/ 117 h 239"/>
                <a:gd name="T58" fmla="*/ 89 w 166"/>
                <a:gd name="T59" fmla="*/ 134 h 239"/>
                <a:gd name="T60" fmla="*/ 87 w 166"/>
                <a:gd name="T61" fmla="*/ 138 h 239"/>
                <a:gd name="T62" fmla="*/ 95 w 166"/>
                <a:gd name="T63" fmla="*/ 138 h 239"/>
                <a:gd name="T64" fmla="*/ 94 w 166"/>
                <a:gd name="T65" fmla="*/ 136 h 239"/>
                <a:gd name="T66" fmla="*/ 106 w 166"/>
                <a:gd name="T67" fmla="*/ 108 h 239"/>
                <a:gd name="T68" fmla="*/ 112 w 166"/>
                <a:gd name="T69" fmla="*/ 95 h 239"/>
                <a:gd name="T70" fmla="*/ 115 w 166"/>
                <a:gd name="T71" fmla="*/ 151 h 239"/>
                <a:gd name="T72" fmla="*/ 56 w 166"/>
                <a:gd name="T73" fmla="*/ 182 h 239"/>
                <a:gd name="T74" fmla="*/ 66 w 166"/>
                <a:gd name="T75" fmla="*/ 181 h 239"/>
                <a:gd name="T76" fmla="*/ 70 w 166"/>
                <a:gd name="T77" fmla="*/ 187 h 239"/>
                <a:gd name="T78" fmla="*/ 70 w 166"/>
                <a:gd name="T79" fmla="*/ 188 h 239"/>
                <a:gd name="T80" fmla="*/ 92 w 166"/>
                <a:gd name="T81" fmla="*/ 181 h 239"/>
                <a:gd name="T82" fmla="*/ 93 w 166"/>
                <a:gd name="T83" fmla="*/ 179 h 239"/>
                <a:gd name="T84" fmla="*/ 113 w 166"/>
                <a:gd name="T85" fmla="*/ 170 h 239"/>
                <a:gd name="T86" fmla="*/ 100 w 166"/>
                <a:gd name="T87" fmla="*/ 206 h 239"/>
                <a:gd name="T88" fmla="*/ 63 w 166"/>
                <a:gd name="T89" fmla="*/ 23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 h="239">
                  <a:moveTo>
                    <a:pt x="63" y="237"/>
                  </a:moveTo>
                  <a:cubicBezTo>
                    <a:pt x="11" y="173"/>
                    <a:pt x="0" y="103"/>
                    <a:pt x="29" y="27"/>
                  </a:cubicBezTo>
                  <a:cubicBezTo>
                    <a:pt x="30" y="25"/>
                    <a:pt x="31" y="24"/>
                    <a:pt x="31" y="23"/>
                  </a:cubicBezTo>
                  <a:cubicBezTo>
                    <a:pt x="37" y="18"/>
                    <a:pt x="44" y="19"/>
                    <a:pt x="50" y="18"/>
                  </a:cubicBezTo>
                  <a:cubicBezTo>
                    <a:pt x="58" y="16"/>
                    <a:pt x="66" y="15"/>
                    <a:pt x="72" y="9"/>
                  </a:cubicBezTo>
                  <a:cubicBezTo>
                    <a:pt x="75" y="5"/>
                    <a:pt x="80" y="6"/>
                    <a:pt x="85" y="9"/>
                  </a:cubicBezTo>
                  <a:cubicBezTo>
                    <a:pt x="86" y="11"/>
                    <a:pt x="84" y="13"/>
                    <a:pt x="83" y="15"/>
                  </a:cubicBezTo>
                  <a:cubicBezTo>
                    <a:pt x="79" y="22"/>
                    <a:pt x="75" y="28"/>
                    <a:pt x="69" y="33"/>
                  </a:cubicBezTo>
                  <a:cubicBezTo>
                    <a:pt x="71" y="32"/>
                    <a:pt x="73" y="28"/>
                    <a:pt x="76" y="32"/>
                  </a:cubicBezTo>
                  <a:cubicBezTo>
                    <a:pt x="76" y="31"/>
                    <a:pt x="76" y="31"/>
                    <a:pt x="76" y="31"/>
                  </a:cubicBezTo>
                  <a:cubicBezTo>
                    <a:pt x="74" y="28"/>
                    <a:pt x="75" y="26"/>
                    <a:pt x="77" y="24"/>
                  </a:cubicBezTo>
                  <a:cubicBezTo>
                    <a:pt x="81" y="19"/>
                    <a:pt x="84" y="14"/>
                    <a:pt x="86" y="8"/>
                  </a:cubicBezTo>
                  <a:cubicBezTo>
                    <a:pt x="88" y="7"/>
                    <a:pt x="90" y="7"/>
                    <a:pt x="91" y="7"/>
                  </a:cubicBezTo>
                  <a:cubicBezTo>
                    <a:pt x="104" y="6"/>
                    <a:pt x="118" y="5"/>
                    <a:pt x="131" y="3"/>
                  </a:cubicBezTo>
                  <a:cubicBezTo>
                    <a:pt x="132" y="3"/>
                    <a:pt x="133" y="3"/>
                    <a:pt x="134" y="5"/>
                  </a:cubicBezTo>
                  <a:cubicBezTo>
                    <a:pt x="135" y="7"/>
                    <a:pt x="133" y="8"/>
                    <a:pt x="131" y="9"/>
                  </a:cubicBezTo>
                  <a:cubicBezTo>
                    <a:pt x="127" y="11"/>
                    <a:pt x="123" y="13"/>
                    <a:pt x="120" y="17"/>
                  </a:cubicBezTo>
                  <a:cubicBezTo>
                    <a:pt x="118" y="19"/>
                    <a:pt x="115" y="20"/>
                    <a:pt x="113" y="20"/>
                  </a:cubicBezTo>
                  <a:cubicBezTo>
                    <a:pt x="107" y="20"/>
                    <a:pt x="102" y="22"/>
                    <a:pt x="96" y="23"/>
                  </a:cubicBezTo>
                  <a:cubicBezTo>
                    <a:pt x="99" y="23"/>
                    <a:pt x="101" y="22"/>
                    <a:pt x="104" y="21"/>
                  </a:cubicBezTo>
                  <a:cubicBezTo>
                    <a:pt x="111" y="19"/>
                    <a:pt x="112" y="20"/>
                    <a:pt x="112" y="26"/>
                  </a:cubicBezTo>
                  <a:cubicBezTo>
                    <a:pt x="110" y="22"/>
                    <a:pt x="114" y="20"/>
                    <a:pt x="119" y="17"/>
                  </a:cubicBezTo>
                  <a:cubicBezTo>
                    <a:pt x="126" y="12"/>
                    <a:pt x="134" y="8"/>
                    <a:pt x="141" y="2"/>
                  </a:cubicBezTo>
                  <a:cubicBezTo>
                    <a:pt x="148" y="1"/>
                    <a:pt x="155" y="0"/>
                    <a:pt x="161" y="5"/>
                  </a:cubicBezTo>
                  <a:cubicBezTo>
                    <a:pt x="165" y="9"/>
                    <a:pt x="166" y="13"/>
                    <a:pt x="163" y="17"/>
                  </a:cubicBezTo>
                  <a:cubicBezTo>
                    <a:pt x="158" y="26"/>
                    <a:pt x="153" y="35"/>
                    <a:pt x="148" y="43"/>
                  </a:cubicBezTo>
                  <a:cubicBezTo>
                    <a:pt x="146" y="46"/>
                    <a:pt x="144" y="48"/>
                    <a:pt x="141" y="46"/>
                  </a:cubicBezTo>
                  <a:cubicBezTo>
                    <a:pt x="139" y="42"/>
                    <a:pt x="139" y="38"/>
                    <a:pt x="137" y="34"/>
                  </a:cubicBezTo>
                  <a:cubicBezTo>
                    <a:pt x="139" y="38"/>
                    <a:pt x="139" y="42"/>
                    <a:pt x="141" y="46"/>
                  </a:cubicBezTo>
                  <a:cubicBezTo>
                    <a:pt x="144" y="50"/>
                    <a:pt x="142" y="53"/>
                    <a:pt x="140" y="56"/>
                  </a:cubicBezTo>
                  <a:cubicBezTo>
                    <a:pt x="139" y="60"/>
                    <a:pt x="137" y="63"/>
                    <a:pt x="134" y="65"/>
                  </a:cubicBezTo>
                  <a:cubicBezTo>
                    <a:pt x="124" y="65"/>
                    <a:pt x="115" y="68"/>
                    <a:pt x="108" y="67"/>
                  </a:cubicBezTo>
                  <a:cubicBezTo>
                    <a:pt x="112" y="68"/>
                    <a:pt x="112" y="68"/>
                    <a:pt x="108" y="73"/>
                  </a:cubicBezTo>
                  <a:cubicBezTo>
                    <a:pt x="116" y="65"/>
                    <a:pt x="121" y="64"/>
                    <a:pt x="130" y="68"/>
                  </a:cubicBezTo>
                  <a:cubicBezTo>
                    <a:pt x="133" y="74"/>
                    <a:pt x="128" y="78"/>
                    <a:pt x="126" y="83"/>
                  </a:cubicBezTo>
                  <a:cubicBezTo>
                    <a:pt x="120" y="95"/>
                    <a:pt x="108" y="93"/>
                    <a:pt x="97" y="94"/>
                  </a:cubicBezTo>
                  <a:cubicBezTo>
                    <a:pt x="83" y="95"/>
                    <a:pt x="70" y="93"/>
                    <a:pt x="57" y="89"/>
                  </a:cubicBezTo>
                  <a:cubicBezTo>
                    <a:pt x="53" y="88"/>
                    <a:pt x="51" y="85"/>
                    <a:pt x="48" y="83"/>
                  </a:cubicBezTo>
                  <a:cubicBezTo>
                    <a:pt x="48" y="84"/>
                    <a:pt x="48" y="83"/>
                    <a:pt x="48" y="83"/>
                  </a:cubicBezTo>
                  <a:cubicBezTo>
                    <a:pt x="51" y="86"/>
                    <a:pt x="53" y="88"/>
                    <a:pt x="46" y="88"/>
                  </a:cubicBezTo>
                  <a:cubicBezTo>
                    <a:pt x="43" y="88"/>
                    <a:pt x="40" y="89"/>
                    <a:pt x="36" y="88"/>
                  </a:cubicBezTo>
                  <a:cubicBezTo>
                    <a:pt x="47" y="88"/>
                    <a:pt x="57" y="88"/>
                    <a:pt x="66" y="91"/>
                  </a:cubicBezTo>
                  <a:cubicBezTo>
                    <a:pt x="74" y="94"/>
                    <a:pt x="82" y="94"/>
                    <a:pt x="90" y="94"/>
                  </a:cubicBezTo>
                  <a:cubicBezTo>
                    <a:pt x="93" y="94"/>
                    <a:pt x="96" y="94"/>
                    <a:pt x="97" y="97"/>
                  </a:cubicBezTo>
                  <a:cubicBezTo>
                    <a:pt x="98" y="101"/>
                    <a:pt x="96" y="103"/>
                    <a:pt x="93" y="105"/>
                  </a:cubicBezTo>
                  <a:cubicBezTo>
                    <a:pt x="82" y="110"/>
                    <a:pt x="59" y="114"/>
                    <a:pt x="47" y="112"/>
                  </a:cubicBezTo>
                  <a:cubicBezTo>
                    <a:pt x="50" y="114"/>
                    <a:pt x="55" y="111"/>
                    <a:pt x="56" y="116"/>
                  </a:cubicBezTo>
                  <a:cubicBezTo>
                    <a:pt x="56" y="120"/>
                    <a:pt x="51" y="122"/>
                    <a:pt x="48" y="124"/>
                  </a:cubicBezTo>
                  <a:cubicBezTo>
                    <a:pt x="49" y="123"/>
                    <a:pt x="52" y="122"/>
                    <a:pt x="53" y="121"/>
                  </a:cubicBezTo>
                  <a:cubicBezTo>
                    <a:pt x="57" y="113"/>
                    <a:pt x="65" y="113"/>
                    <a:pt x="72" y="111"/>
                  </a:cubicBezTo>
                  <a:cubicBezTo>
                    <a:pt x="82" y="109"/>
                    <a:pt x="92" y="108"/>
                    <a:pt x="99" y="100"/>
                  </a:cubicBezTo>
                  <a:cubicBezTo>
                    <a:pt x="101" y="98"/>
                    <a:pt x="103" y="98"/>
                    <a:pt x="105" y="99"/>
                  </a:cubicBezTo>
                  <a:cubicBezTo>
                    <a:pt x="107" y="101"/>
                    <a:pt x="107" y="103"/>
                    <a:pt x="107" y="105"/>
                  </a:cubicBezTo>
                  <a:cubicBezTo>
                    <a:pt x="107" y="107"/>
                    <a:pt x="105" y="108"/>
                    <a:pt x="105" y="110"/>
                  </a:cubicBezTo>
                  <a:cubicBezTo>
                    <a:pt x="103" y="113"/>
                    <a:pt x="102" y="115"/>
                    <a:pt x="98" y="116"/>
                  </a:cubicBezTo>
                  <a:cubicBezTo>
                    <a:pt x="91" y="116"/>
                    <a:pt x="87" y="121"/>
                    <a:pt x="85" y="126"/>
                  </a:cubicBezTo>
                  <a:cubicBezTo>
                    <a:pt x="86" y="123"/>
                    <a:pt x="89" y="119"/>
                    <a:pt x="93" y="117"/>
                  </a:cubicBezTo>
                  <a:cubicBezTo>
                    <a:pt x="95" y="116"/>
                    <a:pt x="97" y="115"/>
                    <a:pt x="98" y="117"/>
                  </a:cubicBezTo>
                  <a:cubicBezTo>
                    <a:pt x="100" y="119"/>
                    <a:pt x="99" y="121"/>
                    <a:pt x="97" y="122"/>
                  </a:cubicBezTo>
                  <a:cubicBezTo>
                    <a:pt x="94" y="125"/>
                    <a:pt x="92" y="130"/>
                    <a:pt x="89" y="134"/>
                  </a:cubicBezTo>
                  <a:cubicBezTo>
                    <a:pt x="86" y="138"/>
                    <a:pt x="85" y="142"/>
                    <a:pt x="84" y="146"/>
                  </a:cubicBezTo>
                  <a:cubicBezTo>
                    <a:pt x="85" y="144"/>
                    <a:pt x="85" y="141"/>
                    <a:pt x="87" y="138"/>
                  </a:cubicBezTo>
                  <a:cubicBezTo>
                    <a:pt x="88" y="136"/>
                    <a:pt x="88" y="133"/>
                    <a:pt x="91" y="133"/>
                  </a:cubicBezTo>
                  <a:cubicBezTo>
                    <a:pt x="94" y="133"/>
                    <a:pt x="94" y="136"/>
                    <a:pt x="95" y="138"/>
                  </a:cubicBezTo>
                  <a:cubicBezTo>
                    <a:pt x="95" y="139"/>
                    <a:pt x="95" y="139"/>
                    <a:pt x="95" y="140"/>
                  </a:cubicBezTo>
                  <a:cubicBezTo>
                    <a:pt x="95" y="139"/>
                    <a:pt x="95" y="137"/>
                    <a:pt x="94" y="136"/>
                  </a:cubicBezTo>
                  <a:cubicBezTo>
                    <a:pt x="91" y="132"/>
                    <a:pt x="93" y="128"/>
                    <a:pt x="96" y="124"/>
                  </a:cubicBezTo>
                  <a:cubicBezTo>
                    <a:pt x="99" y="119"/>
                    <a:pt x="103" y="114"/>
                    <a:pt x="106" y="108"/>
                  </a:cubicBezTo>
                  <a:cubicBezTo>
                    <a:pt x="107" y="106"/>
                    <a:pt x="107" y="103"/>
                    <a:pt x="107" y="101"/>
                  </a:cubicBezTo>
                  <a:cubicBezTo>
                    <a:pt x="108" y="98"/>
                    <a:pt x="109" y="95"/>
                    <a:pt x="112" y="95"/>
                  </a:cubicBezTo>
                  <a:cubicBezTo>
                    <a:pt x="119" y="95"/>
                    <a:pt x="120" y="97"/>
                    <a:pt x="119" y="103"/>
                  </a:cubicBezTo>
                  <a:cubicBezTo>
                    <a:pt x="118" y="119"/>
                    <a:pt x="115" y="135"/>
                    <a:pt x="115" y="151"/>
                  </a:cubicBezTo>
                  <a:cubicBezTo>
                    <a:pt x="115" y="156"/>
                    <a:pt x="112" y="160"/>
                    <a:pt x="108" y="163"/>
                  </a:cubicBezTo>
                  <a:cubicBezTo>
                    <a:pt x="93" y="177"/>
                    <a:pt x="75" y="181"/>
                    <a:pt x="56" y="182"/>
                  </a:cubicBezTo>
                  <a:cubicBezTo>
                    <a:pt x="57" y="182"/>
                    <a:pt x="59" y="182"/>
                    <a:pt x="61" y="182"/>
                  </a:cubicBezTo>
                  <a:cubicBezTo>
                    <a:pt x="63" y="182"/>
                    <a:pt x="65" y="182"/>
                    <a:pt x="66" y="181"/>
                  </a:cubicBezTo>
                  <a:cubicBezTo>
                    <a:pt x="68" y="181"/>
                    <a:pt x="70" y="180"/>
                    <a:pt x="71" y="182"/>
                  </a:cubicBezTo>
                  <a:cubicBezTo>
                    <a:pt x="72" y="184"/>
                    <a:pt x="71" y="186"/>
                    <a:pt x="70" y="187"/>
                  </a:cubicBezTo>
                  <a:cubicBezTo>
                    <a:pt x="70" y="189"/>
                    <a:pt x="68" y="190"/>
                    <a:pt x="68" y="191"/>
                  </a:cubicBezTo>
                  <a:cubicBezTo>
                    <a:pt x="68" y="190"/>
                    <a:pt x="69" y="189"/>
                    <a:pt x="70" y="188"/>
                  </a:cubicBezTo>
                  <a:cubicBezTo>
                    <a:pt x="72" y="179"/>
                    <a:pt x="80" y="178"/>
                    <a:pt x="87" y="176"/>
                  </a:cubicBezTo>
                  <a:cubicBezTo>
                    <a:pt x="92" y="174"/>
                    <a:pt x="94" y="177"/>
                    <a:pt x="92" y="181"/>
                  </a:cubicBezTo>
                  <a:cubicBezTo>
                    <a:pt x="90" y="185"/>
                    <a:pt x="89" y="190"/>
                    <a:pt x="87" y="194"/>
                  </a:cubicBezTo>
                  <a:cubicBezTo>
                    <a:pt x="89" y="189"/>
                    <a:pt x="91" y="184"/>
                    <a:pt x="93" y="179"/>
                  </a:cubicBezTo>
                  <a:cubicBezTo>
                    <a:pt x="95" y="170"/>
                    <a:pt x="102" y="167"/>
                    <a:pt x="110" y="165"/>
                  </a:cubicBezTo>
                  <a:cubicBezTo>
                    <a:pt x="113" y="166"/>
                    <a:pt x="114" y="168"/>
                    <a:pt x="113" y="170"/>
                  </a:cubicBezTo>
                  <a:cubicBezTo>
                    <a:pt x="113" y="177"/>
                    <a:pt x="116" y="185"/>
                    <a:pt x="107" y="191"/>
                  </a:cubicBezTo>
                  <a:cubicBezTo>
                    <a:pt x="103" y="194"/>
                    <a:pt x="102" y="201"/>
                    <a:pt x="100" y="206"/>
                  </a:cubicBezTo>
                  <a:cubicBezTo>
                    <a:pt x="96" y="211"/>
                    <a:pt x="94" y="218"/>
                    <a:pt x="91" y="223"/>
                  </a:cubicBezTo>
                  <a:cubicBezTo>
                    <a:pt x="85" y="233"/>
                    <a:pt x="72" y="239"/>
                    <a:pt x="63" y="237"/>
                  </a:cubicBezTo>
                  <a:close/>
                </a:path>
              </a:pathLst>
            </a:custGeom>
            <a:solidFill>
              <a:srgbClr val="F8C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0" name="Freeform 25"/>
            <p:cNvSpPr/>
            <p:nvPr/>
          </p:nvSpPr>
          <p:spPr bwMode="auto">
            <a:xfrm>
              <a:off x="5592764" y="3632201"/>
              <a:ext cx="474663" cy="1571625"/>
            </a:xfrm>
            <a:custGeom>
              <a:avLst/>
              <a:gdLst>
                <a:gd name="T0" fmla="*/ 71 w 84"/>
                <a:gd name="T1" fmla="*/ 2 h 278"/>
                <a:gd name="T2" fmla="*/ 74 w 84"/>
                <a:gd name="T3" fmla="*/ 32 h 278"/>
                <a:gd name="T4" fmla="*/ 83 w 84"/>
                <a:gd name="T5" fmla="*/ 102 h 278"/>
                <a:gd name="T6" fmla="*/ 78 w 84"/>
                <a:gd name="T7" fmla="*/ 170 h 278"/>
                <a:gd name="T8" fmla="*/ 74 w 84"/>
                <a:gd name="T9" fmla="*/ 211 h 278"/>
                <a:gd name="T10" fmla="*/ 49 w 84"/>
                <a:gd name="T11" fmla="*/ 278 h 278"/>
                <a:gd name="T12" fmla="*/ 14 w 84"/>
                <a:gd name="T13" fmla="*/ 265 h 278"/>
                <a:gd name="T14" fmla="*/ 11 w 84"/>
                <a:gd name="T15" fmla="*/ 245 h 278"/>
                <a:gd name="T16" fmla="*/ 10 w 84"/>
                <a:gd name="T17" fmla="*/ 228 h 278"/>
                <a:gd name="T18" fmla="*/ 12 w 84"/>
                <a:gd name="T19" fmla="*/ 222 h 278"/>
                <a:gd name="T20" fmla="*/ 17 w 84"/>
                <a:gd name="T21" fmla="*/ 224 h 278"/>
                <a:gd name="T22" fmla="*/ 24 w 84"/>
                <a:gd name="T23" fmla="*/ 241 h 278"/>
                <a:gd name="T24" fmla="*/ 27 w 84"/>
                <a:gd name="T25" fmla="*/ 250 h 278"/>
                <a:gd name="T26" fmla="*/ 11 w 84"/>
                <a:gd name="T27" fmla="*/ 217 h 278"/>
                <a:gd name="T28" fmla="*/ 7 w 84"/>
                <a:gd name="T29" fmla="*/ 208 h 278"/>
                <a:gd name="T30" fmla="*/ 1 w 84"/>
                <a:gd name="T31" fmla="*/ 163 h 278"/>
                <a:gd name="T32" fmla="*/ 1 w 84"/>
                <a:gd name="T33" fmla="*/ 154 h 278"/>
                <a:gd name="T34" fmla="*/ 3 w 84"/>
                <a:gd name="T35" fmla="*/ 130 h 278"/>
                <a:gd name="T36" fmla="*/ 5 w 84"/>
                <a:gd name="T37" fmla="*/ 125 h 278"/>
                <a:gd name="T38" fmla="*/ 10 w 84"/>
                <a:gd name="T39" fmla="*/ 128 h 278"/>
                <a:gd name="T40" fmla="*/ 19 w 84"/>
                <a:gd name="T41" fmla="*/ 156 h 278"/>
                <a:gd name="T42" fmla="*/ 20 w 84"/>
                <a:gd name="T43" fmla="*/ 168 h 278"/>
                <a:gd name="T44" fmla="*/ 19 w 84"/>
                <a:gd name="T45" fmla="*/ 160 h 278"/>
                <a:gd name="T46" fmla="*/ 22 w 84"/>
                <a:gd name="T47" fmla="*/ 156 h 278"/>
                <a:gd name="T48" fmla="*/ 25 w 84"/>
                <a:gd name="T49" fmla="*/ 159 h 278"/>
                <a:gd name="T50" fmla="*/ 32 w 84"/>
                <a:gd name="T51" fmla="*/ 176 h 278"/>
                <a:gd name="T52" fmla="*/ 28 w 84"/>
                <a:gd name="T53" fmla="*/ 170 h 278"/>
                <a:gd name="T54" fmla="*/ 18 w 84"/>
                <a:gd name="T55" fmla="*/ 142 h 278"/>
                <a:gd name="T56" fmla="*/ 18 w 84"/>
                <a:gd name="T57" fmla="*/ 137 h 278"/>
                <a:gd name="T58" fmla="*/ 24 w 84"/>
                <a:gd name="T59" fmla="*/ 136 h 278"/>
                <a:gd name="T60" fmla="*/ 30 w 84"/>
                <a:gd name="T61" fmla="*/ 140 h 278"/>
                <a:gd name="T62" fmla="*/ 21 w 84"/>
                <a:gd name="T63" fmla="*/ 135 h 278"/>
                <a:gd name="T64" fmla="*/ 17 w 84"/>
                <a:gd name="T65" fmla="*/ 131 h 278"/>
                <a:gd name="T66" fmla="*/ 36 w 84"/>
                <a:gd name="T67" fmla="*/ 92 h 278"/>
                <a:gd name="T68" fmla="*/ 40 w 84"/>
                <a:gd name="T69" fmla="*/ 75 h 278"/>
                <a:gd name="T70" fmla="*/ 45 w 84"/>
                <a:gd name="T71" fmla="*/ 68 h 278"/>
                <a:gd name="T72" fmla="*/ 51 w 84"/>
                <a:gd name="T73" fmla="*/ 70 h 278"/>
                <a:gd name="T74" fmla="*/ 46 w 84"/>
                <a:gd name="T75" fmla="*/ 61 h 278"/>
                <a:gd name="T76" fmla="*/ 57 w 84"/>
                <a:gd name="T77" fmla="*/ 61 h 278"/>
                <a:gd name="T78" fmla="*/ 45 w 84"/>
                <a:gd name="T79" fmla="*/ 60 h 278"/>
                <a:gd name="T80" fmla="*/ 40 w 84"/>
                <a:gd name="T81" fmla="*/ 58 h 278"/>
                <a:gd name="T82" fmla="*/ 34 w 84"/>
                <a:gd name="T83" fmla="*/ 49 h 278"/>
                <a:gd name="T84" fmla="*/ 37 w 84"/>
                <a:gd name="T85" fmla="*/ 40 h 278"/>
                <a:gd name="T86" fmla="*/ 63 w 84"/>
                <a:gd name="T87" fmla="*/ 6 h 278"/>
                <a:gd name="T88" fmla="*/ 71 w 84"/>
                <a:gd name="T89" fmla="*/ 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278">
                  <a:moveTo>
                    <a:pt x="71" y="2"/>
                  </a:moveTo>
                  <a:cubicBezTo>
                    <a:pt x="74" y="12"/>
                    <a:pt x="73" y="22"/>
                    <a:pt x="74" y="32"/>
                  </a:cubicBezTo>
                  <a:cubicBezTo>
                    <a:pt x="78" y="55"/>
                    <a:pt x="84" y="79"/>
                    <a:pt x="83" y="102"/>
                  </a:cubicBezTo>
                  <a:cubicBezTo>
                    <a:pt x="82" y="125"/>
                    <a:pt x="82" y="148"/>
                    <a:pt x="78" y="170"/>
                  </a:cubicBezTo>
                  <a:cubicBezTo>
                    <a:pt x="76" y="183"/>
                    <a:pt x="76" y="197"/>
                    <a:pt x="74" y="211"/>
                  </a:cubicBezTo>
                  <a:cubicBezTo>
                    <a:pt x="70" y="235"/>
                    <a:pt x="61" y="257"/>
                    <a:pt x="49" y="278"/>
                  </a:cubicBezTo>
                  <a:cubicBezTo>
                    <a:pt x="37" y="275"/>
                    <a:pt x="25" y="272"/>
                    <a:pt x="14" y="265"/>
                  </a:cubicBezTo>
                  <a:cubicBezTo>
                    <a:pt x="12" y="258"/>
                    <a:pt x="10" y="252"/>
                    <a:pt x="11" y="245"/>
                  </a:cubicBezTo>
                  <a:cubicBezTo>
                    <a:pt x="11" y="239"/>
                    <a:pt x="12" y="233"/>
                    <a:pt x="10" y="228"/>
                  </a:cubicBezTo>
                  <a:cubicBezTo>
                    <a:pt x="9" y="225"/>
                    <a:pt x="9" y="223"/>
                    <a:pt x="12" y="222"/>
                  </a:cubicBezTo>
                  <a:cubicBezTo>
                    <a:pt x="14" y="221"/>
                    <a:pt x="16" y="223"/>
                    <a:pt x="17" y="224"/>
                  </a:cubicBezTo>
                  <a:cubicBezTo>
                    <a:pt x="21" y="229"/>
                    <a:pt x="23" y="235"/>
                    <a:pt x="24" y="241"/>
                  </a:cubicBezTo>
                  <a:cubicBezTo>
                    <a:pt x="25" y="244"/>
                    <a:pt x="26" y="247"/>
                    <a:pt x="27" y="250"/>
                  </a:cubicBezTo>
                  <a:cubicBezTo>
                    <a:pt x="24" y="238"/>
                    <a:pt x="21" y="226"/>
                    <a:pt x="11" y="217"/>
                  </a:cubicBezTo>
                  <a:cubicBezTo>
                    <a:pt x="9" y="215"/>
                    <a:pt x="7" y="211"/>
                    <a:pt x="7" y="208"/>
                  </a:cubicBezTo>
                  <a:cubicBezTo>
                    <a:pt x="7" y="193"/>
                    <a:pt x="0" y="179"/>
                    <a:pt x="1" y="163"/>
                  </a:cubicBezTo>
                  <a:cubicBezTo>
                    <a:pt x="1" y="160"/>
                    <a:pt x="1" y="157"/>
                    <a:pt x="1" y="154"/>
                  </a:cubicBezTo>
                  <a:cubicBezTo>
                    <a:pt x="2" y="146"/>
                    <a:pt x="0" y="138"/>
                    <a:pt x="3" y="130"/>
                  </a:cubicBezTo>
                  <a:cubicBezTo>
                    <a:pt x="3" y="128"/>
                    <a:pt x="3" y="126"/>
                    <a:pt x="5" y="125"/>
                  </a:cubicBezTo>
                  <a:cubicBezTo>
                    <a:pt x="8" y="124"/>
                    <a:pt x="9" y="126"/>
                    <a:pt x="10" y="128"/>
                  </a:cubicBezTo>
                  <a:cubicBezTo>
                    <a:pt x="17" y="136"/>
                    <a:pt x="22" y="145"/>
                    <a:pt x="19" y="156"/>
                  </a:cubicBezTo>
                  <a:cubicBezTo>
                    <a:pt x="19" y="161"/>
                    <a:pt x="20" y="165"/>
                    <a:pt x="20" y="168"/>
                  </a:cubicBezTo>
                  <a:cubicBezTo>
                    <a:pt x="19" y="166"/>
                    <a:pt x="20" y="163"/>
                    <a:pt x="19" y="160"/>
                  </a:cubicBezTo>
                  <a:cubicBezTo>
                    <a:pt x="19" y="158"/>
                    <a:pt x="20" y="156"/>
                    <a:pt x="22" y="156"/>
                  </a:cubicBezTo>
                  <a:cubicBezTo>
                    <a:pt x="24" y="156"/>
                    <a:pt x="25" y="157"/>
                    <a:pt x="25" y="159"/>
                  </a:cubicBezTo>
                  <a:cubicBezTo>
                    <a:pt x="27" y="165"/>
                    <a:pt x="29" y="172"/>
                    <a:pt x="32" y="176"/>
                  </a:cubicBezTo>
                  <a:cubicBezTo>
                    <a:pt x="31" y="175"/>
                    <a:pt x="29" y="172"/>
                    <a:pt x="28" y="170"/>
                  </a:cubicBezTo>
                  <a:cubicBezTo>
                    <a:pt x="27" y="160"/>
                    <a:pt x="20" y="151"/>
                    <a:pt x="18" y="142"/>
                  </a:cubicBezTo>
                  <a:cubicBezTo>
                    <a:pt x="18" y="140"/>
                    <a:pt x="17" y="138"/>
                    <a:pt x="18" y="137"/>
                  </a:cubicBezTo>
                  <a:cubicBezTo>
                    <a:pt x="20" y="135"/>
                    <a:pt x="22" y="136"/>
                    <a:pt x="24" y="136"/>
                  </a:cubicBezTo>
                  <a:cubicBezTo>
                    <a:pt x="26" y="137"/>
                    <a:pt x="28" y="139"/>
                    <a:pt x="30" y="140"/>
                  </a:cubicBezTo>
                  <a:cubicBezTo>
                    <a:pt x="28" y="138"/>
                    <a:pt x="25" y="136"/>
                    <a:pt x="21" y="135"/>
                  </a:cubicBezTo>
                  <a:cubicBezTo>
                    <a:pt x="19" y="135"/>
                    <a:pt x="18" y="134"/>
                    <a:pt x="17" y="131"/>
                  </a:cubicBezTo>
                  <a:cubicBezTo>
                    <a:pt x="23" y="118"/>
                    <a:pt x="31" y="105"/>
                    <a:pt x="36" y="92"/>
                  </a:cubicBezTo>
                  <a:cubicBezTo>
                    <a:pt x="37" y="86"/>
                    <a:pt x="40" y="81"/>
                    <a:pt x="40" y="75"/>
                  </a:cubicBezTo>
                  <a:cubicBezTo>
                    <a:pt x="41" y="72"/>
                    <a:pt x="42" y="69"/>
                    <a:pt x="45" y="68"/>
                  </a:cubicBezTo>
                  <a:cubicBezTo>
                    <a:pt x="48" y="67"/>
                    <a:pt x="49" y="69"/>
                    <a:pt x="51" y="70"/>
                  </a:cubicBezTo>
                  <a:cubicBezTo>
                    <a:pt x="49" y="67"/>
                    <a:pt x="43" y="66"/>
                    <a:pt x="46" y="61"/>
                  </a:cubicBezTo>
                  <a:cubicBezTo>
                    <a:pt x="49" y="57"/>
                    <a:pt x="53" y="60"/>
                    <a:pt x="57" y="61"/>
                  </a:cubicBezTo>
                  <a:cubicBezTo>
                    <a:pt x="53" y="60"/>
                    <a:pt x="49" y="58"/>
                    <a:pt x="45" y="60"/>
                  </a:cubicBezTo>
                  <a:cubicBezTo>
                    <a:pt x="43" y="61"/>
                    <a:pt x="41" y="60"/>
                    <a:pt x="40" y="58"/>
                  </a:cubicBezTo>
                  <a:cubicBezTo>
                    <a:pt x="38" y="55"/>
                    <a:pt x="36" y="52"/>
                    <a:pt x="34" y="49"/>
                  </a:cubicBezTo>
                  <a:cubicBezTo>
                    <a:pt x="33" y="46"/>
                    <a:pt x="36" y="43"/>
                    <a:pt x="37" y="40"/>
                  </a:cubicBezTo>
                  <a:cubicBezTo>
                    <a:pt x="46" y="29"/>
                    <a:pt x="54" y="17"/>
                    <a:pt x="63" y="6"/>
                  </a:cubicBezTo>
                  <a:cubicBezTo>
                    <a:pt x="65" y="4"/>
                    <a:pt x="67" y="0"/>
                    <a:pt x="71" y="2"/>
                  </a:cubicBezTo>
                  <a:close/>
                </a:path>
              </a:pathLst>
            </a:custGeom>
            <a:solidFill>
              <a:srgbClr val="F6B1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1" name="Freeform 26"/>
            <p:cNvSpPr/>
            <p:nvPr/>
          </p:nvSpPr>
          <p:spPr bwMode="auto">
            <a:xfrm>
              <a:off x="6372226" y="3733801"/>
              <a:ext cx="485775" cy="1430338"/>
            </a:xfrm>
            <a:custGeom>
              <a:avLst/>
              <a:gdLst>
                <a:gd name="T0" fmla="*/ 31 w 86"/>
                <a:gd name="T1" fmla="*/ 253 h 253"/>
                <a:gd name="T2" fmla="*/ 13 w 86"/>
                <a:gd name="T3" fmla="*/ 206 h 253"/>
                <a:gd name="T4" fmla="*/ 8 w 86"/>
                <a:gd name="T5" fmla="*/ 169 h 253"/>
                <a:gd name="T6" fmla="*/ 2 w 86"/>
                <a:gd name="T7" fmla="*/ 100 h 253"/>
                <a:gd name="T8" fmla="*/ 8 w 86"/>
                <a:gd name="T9" fmla="*/ 25 h 253"/>
                <a:gd name="T10" fmla="*/ 11 w 86"/>
                <a:gd name="T11" fmla="*/ 2 h 253"/>
                <a:gd name="T12" fmla="*/ 16 w 86"/>
                <a:gd name="T13" fmla="*/ 1 h 253"/>
                <a:gd name="T14" fmla="*/ 33 w 86"/>
                <a:gd name="T15" fmla="*/ 14 h 253"/>
                <a:gd name="T16" fmla="*/ 40 w 86"/>
                <a:gd name="T17" fmla="*/ 39 h 253"/>
                <a:gd name="T18" fmla="*/ 28 w 86"/>
                <a:gd name="T19" fmla="*/ 42 h 253"/>
                <a:gd name="T20" fmla="*/ 37 w 86"/>
                <a:gd name="T21" fmla="*/ 42 h 253"/>
                <a:gd name="T22" fmla="*/ 38 w 86"/>
                <a:gd name="T23" fmla="*/ 48 h 253"/>
                <a:gd name="T24" fmla="*/ 34 w 86"/>
                <a:gd name="T25" fmla="*/ 52 h 253"/>
                <a:gd name="T26" fmla="*/ 39 w 86"/>
                <a:gd name="T27" fmla="*/ 50 h 253"/>
                <a:gd name="T28" fmla="*/ 42 w 86"/>
                <a:gd name="T29" fmla="*/ 54 h 253"/>
                <a:gd name="T30" fmla="*/ 66 w 86"/>
                <a:gd name="T31" fmla="*/ 108 h 253"/>
                <a:gd name="T32" fmla="*/ 67 w 86"/>
                <a:gd name="T33" fmla="*/ 113 h 253"/>
                <a:gd name="T34" fmla="*/ 63 w 86"/>
                <a:gd name="T35" fmla="*/ 117 h 253"/>
                <a:gd name="T36" fmla="*/ 51 w 86"/>
                <a:gd name="T37" fmla="*/ 124 h 253"/>
                <a:gd name="T38" fmla="*/ 62 w 86"/>
                <a:gd name="T39" fmla="*/ 118 h 253"/>
                <a:gd name="T40" fmla="*/ 66 w 86"/>
                <a:gd name="T41" fmla="*/ 122 h 253"/>
                <a:gd name="T42" fmla="*/ 53 w 86"/>
                <a:gd name="T43" fmla="*/ 158 h 253"/>
                <a:gd name="T44" fmla="*/ 59 w 86"/>
                <a:gd name="T45" fmla="*/ 142 h 253"/>
                <a:gd name="T46" fmla="*/ 63 w 86"/>
                <a:gd name="T47" fmla="*/ 137 h 253"/>
                <a:gd name="T48" fmla="*/ 65 w 86"/>
                <a:gd name="T49" fmla="*/ 143 h 253"/>
                <a:gd name="T50" fmla="*/ 64 w 86"/>
                <a:gd name="T51" fmla="*/ 150 h 253"/>
                <a:gd name="T52" fmla="*/ 65 w 86"/>
                <a:gd name="T53" fmla="*/ 137 h 253"/>
                <a:gd name="T54" fmla="*/ 75 w 86"/>
                <a:gd name="T55" fmla="*/ 108 h 253"/>
                <a:gd name="T56" fmla="*/ 82 w 86"/>
                <a:gd name="T57" fmla="*/ 109 h 253"/>
                <a:gd name="T58" fmla="*/ 83 w 86"/>
                <a:gd name="T59" fmla="*/ 159 h 253"/>
                <a:gd name="T60" fmla="*/ 76 w 86"/>
                <a:gd name="T61" fmla="*/ 189 h 253"/>
                <a:gd name="T62" fmla="*/ 73 w 86"/>
                <a:gd name="T63" fmla="*/ 200 h 253"/>
                <a:gd name="T64" fmla="*/ 60 w 86"/>
                <a:gd name="T65" fmla="*/ 229 h 253"/>
                <a:gd name="T66" fmla="*/ 52 w 86"/>
                <a:gd name="T67" fmla="*/ 244 h 253"/>
                <a:gd name="T68" fmla="*/ 31 w 86"/>
                <a:gd name="T6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253">
                  <a:moveTo>
                    <a:pt x="31" y="253"/>
                  </a:moveTo>
                  <a:cubicBezTo>
                    <a:pt x="24" y="238"/>
                    <a:pt x="18" y="222"/>
                    <a:pt x="13" y="206"/>
                  </a:cubicBezTo>
                  <a:cubicBezTo>
                    <a:pt x="10" y="194"/>
                    <a:pt x="10" y="181"/>
                    <a:pt x="8" y="169"/>
                  </a:cubicBezTo>
                  <a:cubicBezTo>
                    <a:pt x="5" y="146"/>
                    <a:pt x="3" y="123"/>
                    <a:pt x="2" y="100"/>
                  </a:cubicBezTo>
                  <a:cubicBezTo>
                    <a:pt x="0" y="75"/>
                    <a:pt x="3" y="50"/>
                    <a:pt x="8" y="25"/>
                  </a:cubicBezTo>
                  <a:cubicBezTo>
                    <a:pt x="10" y="17"/>
                    <a:pt x="8" y="10"/>
                    <a:pt x="11" y="2"/>
                  </a:cubicBezTo>
                  <a:cubicBezTo>
                    <a:pt x="12" y="1"/>
                    <a:pt x="14" y="0"/>
                    <a:pt x="16" y="1"/>
                  </a:cubicBezTo>
                  <a:cubicBezTo>
                    <a:pt x="23" y="3"/>
                    <a:pt x="30" y="7"/>
                    <a:pt x="33" y="14"/>
                  </a:cubicBezTo>
                  <a:cubicBezTo>
                    <a:pt x="37" y="22"/>
                    <a:pt x="38" y="30"/>
                    <a:pt x="40" y="39"/>
                  </a:cubicBezTo>
                  <a:cubicBezTo>
                    <a:pt x="37" y="44"/>
                    <a:pt x="31" y="39"/>
                    <a:pt x="28" y="42"/>
                  </a:cubicBezTo>
                  <a:cubicBezTo>
                    <a:pt x="31" y="41"/>
                    <a:pt x="34" y="41"/>
                    <a:pt x="37" y="42"/>
                  </a:cubicBezTo>
                  <a:cubicBezTo>
                    <a:pt x="40" y="43"/>
                    <a:pt x="41" y="45"/>
                    <a:pt x="38" y="48"/>
                  </a:cubicBezTo>
                  <a:cubicBezTo>
                    <a:pt x="37" y="50"/>
                    <a:pt x="35" y="51"/>
                    <a:pt x="34" y="52"/>
                  </a:cubicBezTo>
                  <a:cubicBezTo>
                    <a:pt x="35" y="51"/>
                    <a:pt x="36" y="49"/>
                    <a:pt x="39" y="50"/>
                  </a:cubicBezTo>
                  <a:cubicBezTo>
                    <a:pt x="41" y="51"/>
                    <a:pt x="42" y="52"/>
                    <a:pt x="42" y="54"/>
                  </a:cubicBezTo>
                  <a:cubicBezTo>
                    <a:pt x="48" y="73"/>
                    <a:pt x="56" y="91"/>
                    <a:pt x="66" y="108"/>
                  </a:cubicBezTo>
                  <a:cubicBezTo>
                    <a:pt x="66" y="110"/>
                    <a:pt x="67" y="111"/>
                    <a:pt x="67" y="113"/>
                  </a:cubicBezTo>
                  <a:cubicBezTo>
                    <a:pt x="67" y="116"/>
                    <a:pt x="65" y="116"/>
                    <a:pt x="63" y="117"/>
                  </a:cubicBezTo>
                  <a:cubicBezTo>
                    <a:pt x="59" y="118"/>
                    <a:pt x="55" y="121"/>
                    <a:pt x="51" y="124"/>
                  </a:cubicBezTo>
                  <a:cubicBezTo>
                    <a:pt x="54" y="122"/>
                    <a:pt x="58" y="119"/>
                    <a:pt x="62" y="118"/>
                  </a:cubicBezTo>
                  <a:cubicBezTo>
                    <a:pt x="65" y="117"/>
                    <a:pt x="68" y="118"/>
                    <a:pt x="66" y="122"/>
                  </a:cubicBezTo>
                  <a:cubicBezTo>
                    <a:pt x="63" y="135"/>
                    <a:pt x="57" y="147"/>
                    <a:pt x="53" y="158"/>
                  </a:cubicBezTo>
                  <a:cubicBezTo>
                    <a:pt x="56" y="155"/>
                    <a:pt x="57" y="148"/>
                    <a:pt x="59" y="142"/>
                  </a:cubicBezTo>
                  <a:cubicBezTo>
                    <a:pt x="60" y="140"/>
                    <a:pt x="60" y="136"/>
                    <a:pt x="63" y="137"/>
                  </a:cubicBezTo>
                  <a:cubicBezTo>
                    <a:pt x="66" y="137"/>
                    <a:pt x="65" y="141"/>
                    <a:pt x="65" y="143"/>
                  </a:cubicBezTo>
                  <a:cubicBezTo>
                    <a:pt x="64" y="146"/>
                    <a:pt x="65" y="149"/>
                    <a:pt x="64" y="150"/>
                  </a:cubicBezTo>
                  <a:cubicBezTo>
                    <a:pt x="65" y="146"/>
                    <a:pt x="66" y="141"/>
                    <a:pt x="65" y="137"/>
                  </a:cubicBezTo>
                  <a:cubicBezTo>
                    <a:pt x="63" y="125"/>
                    <a:pt x="68" y="116"/>
                    <a:pt x="75" y="108"/>
                  </a:cubicBezTo>
                  <a:cubicBezTo>
                    <a:pt x="77" y="106"/>
                    <a:pt x="80" y="106"/>
                    <a:pt x="82" y="109"/>
                  </a:cubicBezTo>
                  <a:cubicBezTo>
                    <a:pt x="86" y="126"/>
                    <a:pt x="85" y="142"/>
                    <a:pt x="83" y="159"/>
                  </a:cubicBezTo>
                  <a:cubicBezTo>
                    <a:pt x="80" y="169"/>
                    <a:pt x="78" y="179"/>
                    <a:pt x="76" y="189"/>
                  </a:cubicBezTo>
                  <a:cubicBezTo>
                    <a:pt x="76" y="193"/>
                    <a:pt x="75" y="197"/>
                    <a:pt x="73" y="200"/>
                  </a:cubicBezTo>
                  <a:cubicBezTo>
                    <a:pt x="65" y="208"/>
                    <a:pt x="62" y="218"/>
                    <a:pt x="60" y="229"/>
                  </a:cubicBezTo>
                  <a:cubicBezTo>
                    <a:pt x="59" y="234"/>
                    <a:pt x="58" y="240"/>
                    <a:pt x="52" y="244"/>
                  </a:cubicBezTo>
                  <a:cubicBezTo>
                    <a:pt x="46" y="248"/>
                    <a:pt x="39" y="251"/>
                    <a:pt x="31" y="253"/>
                  </a:cubicBezTo>
                  <a:close/>
                </a:path>
              </a:pathLst>
            </a:custGeom>
            <a:solidFill>
              <a:srgbClr val="F6B1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2" name="Freeform 27"/>
            <p:cNvSpPr/>
            <p:nvPr/>
          </p:nvSpPr>
          <p:spPr bwMode="auto">
            <a:xfrm>
              <a:off x="6842126" y="4040189"/>
              <a:ext cx="450850" cy="501650"/>
            </a:xfrm>
            <a:custGeom>
              <a:avLst/>
              <a:gdLst>
                <a:gd name="T0" fmla="*/ 80 w 80"/>
                <a:gd name="T1" fmla="*/ 34 h 89"/>
                <a:gd name="T2" fmla="*/ 69 w 80"/>
                <a:gd name="T3" fmla="*/ 79 h 89"/>
                <a:gd name="T4" fmla="*/ 65 w 80"/>
                <a:gd name="T5" fmla="*/ 86 h 89"/>
                <a:gd name="T6" fmla="*/ 47 w 80"/>
                <a:gd name="T7" fmla="*/ 86 h 89"/>
                <a:gd name="T8" fmla="*/ 12 w 80"/>
                <a:gd name="T9" fmla="*/ 69 h 89"/>
                <a:gd name="T10" fmla="*/ 4 w 80"/>
                <a:gd name="T11" fmla="*/ 52 h 89"/>
                <a:gd name="T12" fmla="*/ 0 w 80"/>
                <a:gd name="T13" fmla="*/ 9 h 89"/>
                <a:gd name="T14" fmla="*/ 1 w 80"/>
                <a:gd name="T15" fmla="*/ 4 h 89"/>
                <a:gd name="T16" fmla="*/ 7 w 80"/>
                <a:gd name="T17" fmla="*/ 0 h 89"/>
                <a:gd name="T18" fmla="*/ 13 w 80"/>
                <a:gd name="T19" fmla="*/ 6 h 89"/>
                <a:gd name="T20" fmla="*/ 13 w 80"/>
                <a:gd name="T21" fmla="*/ 9 h 89"/>
                <a:gd name="T22" fmla="*/ 23 w 80"/>
                <a:gd name="T23" fmla="*/ 28 h 89"/>
                <a:gd name="T24" fmla="*/ 25 w 80"/>
                <a:gd name="T25" fmla="*/ 43 h 89"/>
                <a:gd name="T26" fmla="*/ 26 w 80"/>
                <a:gd name="T27" fmla="*/ 40 h 89"/>
                <a:gd name="T28" fmla="*/ 31 w 80"/>
                <a:gd name="T29" fmla="*/ 40 h 89"/>
                <a:gd name="T30" fmla="*/ 35 w 80"/>
                <a:gd name="T31" fmla="*/ 51 h 89"/>
                <a:gd name="T32" fmla="*/ 25 w 80"/>
                <a:gd name="T33" fmla="*/ 31 h 89"/>
                <a:gd name="T34" fmla="*/ 22 w 80"/>
                <a:gd name="T35" fmla="*/ 26 h 89"/>
                <a:gd name="T36" fmla="*/ 21 w 80"/>
                <a:gd name="T37" fmla="*/ 22 h 89"/>
                <a:gd name="T38" fmla="*/ 26 w 80"/>
                <a:gd name="T39" fmla="*/ 21 h 89"/>
                <a:gd name="T40" fmla="*/ 36 w 80"/>
                <a:gd name="T41" fmla="*/ 29 h 89"/>
                <a:gd name="T42" fmla="*/ 43 w 80"/>
                <a:gd name="T43" fmla="*/ 35 h 89"/>
                <a:gd name="T44" fmla="*/ 48 w 80"/>
                <a:gd name="T45" fmla="*/ 36 h 89"/>
                <a:gd name="T46" fmla="*/ 54 w 80"/>
                <a:gd name="T47" fmla="*/ 32 h 89"/>
                <a:gd name="T48" fmla="*/ 60 w 80"/>
                <a:gd name="T49" fmla="*/ 21 h 89"/>
                <a:gd name="T50" fmla="*/ 79 w 80"/>
                <a:gd name="T51" fmla="*/ 31 h 89"/>
                <a:gd name="T52" fmla="*/ 80 w 80"/>
                <a:gd name="T53" fmla="*/ 3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89">
                  <a:moveTo>
                    <a:pt x="80" y="34"/>
                  </a:moveTo>
                  <a:cubicBezTo>
                    <a:pt x="78" y="50"/>
                    <a:pt x="74" y="65"/>
                    <a:pt x="69" y="79"/>
                  </a:cubicBezTo>
                  <a:cubicBezTo>
                    <a:pt x="68" y="82"/>
                    <a:pt x="67" y="84"/>
                    <a:pt x="65" y="86"/>
                  </a:cubicBezTo>
                  <a:cubicBezTo>
                    <a:pt x="59" y="89"/>
                    <a:pt x="53" y="88"/>
                    <a:pt x="47" y="86"/>
                  </a:cubicBezTo>
                  <a:cubicBezTo>
                    <a:pt x="34" y="82"/>
                    <a:pt x="22" y="78"/>
                    <a:pt x="12" y="69"/>
                  </a:cubicBezTo>
                  <a:cubicBezTo>
                    <a:pt x="7" y="65"/>
                    <a:pt x="5" y="59"/>
                    <a:pt x="4" y="52"/>
                  </a:cubicBezTo>
                  <a:cubicBezTo>
                    <a:pt x="4" y="38"/>
                    <a:pt x="2" y="24"/>
                    <a:pt x="0" y="9"/>
                  </a:cubicBezTo>
                  <a:cubicBezTo>
                    <a:pt x="0" y="8"/>
                    <a:pt x="0" y="6"/>
                    <a:pt x="1" y="4"/>
                  </a:cubicBezTo>
                  <a:cubicBezTo>
                    <a:pt x="2" y="2"/>
                    <a:pt x="4" y="0"/>
                    <a:pt x="7" y="0"/>
                  </a:cubicBezTo>
                  <a:cubicBezTo>
                    <a:pt x="11" y="0"/>
                    <a:pt x="12" y="2"/>
                    <a:pt x="13" y="6"/>
                  </a:cubicBezTo>
                  <a:cubicBezTo>
                    <a:pt x="13" y="7"/>
                    <a:pt x="13" y="8"/>
                    <a:pt x="13" y="9"/>
                  </a:cubicBezTo>
                  <a:cubicBezTo>
                    <a:pt x="15" y="16"/>
                    <a:pt x="19" y="22"/>
                    <a:pt x="23" y="28"/>
                  </a:cubicBezTo>
                  <a:cubicBezTo>
                    <a:pt x="27" y="33"/>
                    <a:pt x="28" y="38"/>
                    <a:pt x="25" y="43"/>
                  </a:cubicBezTo>
                  <a:cubicBezTo>
                    <a:pt x="25" y="43"/>
                    <a:pt x="25" y="42"/>
                    <a:pt x="26" y="40"/>
                  </a:cubicBezTo>
                  <a:cubicBezTo>
                    <a:pt x="27" y="37"/>
                    <a:pt x="29" y="37"/>
                    <a:pt x="31" y="40"/>
                  </a:cubicBezTo>
                  <a:cubicBezTo>
                    <a:pt x="33" y="44"/>
                    <a:pt x="35" y="48"/>
                    <a:pt x="35" y="51"/>
                  </a:cubicBezTo>
                  <a:cubicBezTo>
                    <a:pt x="35" y="44"/>
                    <a:pt x="29" y="38"/>
                    <a:pt x="25" y="31"/>
                  </a:cubicBezTo>
                  <a:cubicBezTo>
                    <a:pt x="24" y="30"/>
                    <a:pt x="23" y="28"/>
                    <a:pt x="22" y="26"/>
                  </a:cubicBezTo>
                  <a:cubicBezTo>
                    <a:pt x="21" y="25"/>
                    <a:pt x="20" y="23"/>
                    <a:pt x="21" y="22"/>
                  </a:cubicBezTo>
                  <a:cubicBezTo>
                    <a:pt x="23" y="21"/>
                    <a:pt x="24" y="21"/>
                    <a:pt x="26" y="21"/>
                  </a:cubicBezTo>
                  <a:cubicBezTo>
                    <a:pt x="30" y="23"/>
                    <a:pt x="33" y="26"/>
                    <a:pt x="36" y="29"/>
                  </a:cubicBezTo>
                  <a:cubicBezTo>
                    <a:pt x="37" y="32"/>
                    <a:pt x="39" y="35"/>
                    <a:pt x="43" y="35"/>
                  </a:cubicBezTo>
                  <a:cubicBezTo>
                    <a:pt x="44" y="34"/>
                    <a:pt x="46" y="35"/>
                    <a:pt x="48" y="36"/>
                  </a:cubicBezTo>
                  <a:cubicBezTo>
                    <a:pt x="53" y="40"/>
                    <a:pt x="54" y="37"/>
                    <a:pt x="54" y="32"/>
                  </a:cubicBezTo>
                  <a:cubicBezTo>
                    <a:pt x="55" y="28"/>
                    <a:pt x="54" y="22"/>
                    <a:pt x="60" y="21"/>
                  </a:cubicBezTo>
                  <a:cubicBezTo>
                    <a:pt x="67" y="23"/>
                    <a:pt x="72" y="28"/>
                    <a:pt x="79" y="31"/>
                  </a:cubicBezTo>
                  <a:cubicBezTo>
                    <a:pt x="80" y="32"/>
                    <a:pt x="80" y="33"/>
                    <a:pt x="80" y="34"/>
                  </a:cubicBezTo>
                  <a:close/>
                </a:path>
              </a:pathLst>
            </a:custGeom>
            <a:solidFill>
              <a:srgbClr val="F8C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3" name="Freeform 28"/>
            <p:cNvSpPr/>
            <p:nvPr/>
          </p:nvSpPr>
          <p:spPr bwMode="auto">
            <a:xfrm>
              <a:off x="5111751" y="3309939"/>
              <a:ext cx="576263" cy="311150"/>
            </a:xfrm>
            <a:custGeom>
              <a:avLst/>
              <a:gdLst>
                <a:gd name="T0" fmla="*/ 0 w 102"/>
                <a:gd name="T1" fmla="*/ 55 h 55"/>
                <a:gd name="T2" fmla="*/ 12 w 102"/>
                <a:gd name="T3" fmla="*/ 31 h 55"/>
                <a:gd name="T4" fmla="*/ 28 w 102"/>
                <a:gd name="T5" fmla="*/ 8 h 55"/>
                <a:gd name="T6" fmla="*/ 46 w 102"/>
                <a:gd name="T7" fmla="*/ 5 h 55"/>
                <a:gd name="T8" fmla="*/ 73 w 102"/>
                <a:gd name="T9" fmla="*/ 7 h 55"/>
                <a:gd name="T10" fmla="*/ 89 w 102"/>
                <a:gd name="T11" fmla="*/ 22 h 55"/>
                <a:gd name="T12" fmla="*/ 98 w 102"/>
                <a:gd name="T13" fmla="*/ 28 h 55"/>
                <a:gd name="T14" fmla="*/ 101 w 102"/>
                <a:gd name="T15" fmla="*/ 33 h 55"/>
                <a:gd name="T16" fmla="*/ 87 w 102"/>
                <a:gd name="T17" fmla="*/ 38 h 55"/>
                <a:gd name="T18" fmla="*/ 39 w 102"/>
                <a:gd name="T19" fmla="*/ 41 h 55"/>
                <a:gd name="T20" fmla="*/ 24 w 102"/>
                <a:gd name="T21" fmla="*/ 37 h 55"/>
                <a:gd name="T22" fmla="*/ 32 w 102"/>
                <a:gd name="T23" fmla="*/ 39 h 55"/>
                <a:gd name="T24" fmla="*/ 36 w 102"/>
                <a:gd name="T25" fmla="*/ 43 h 55"/>
                <a:gd name="T26" fmla="*/ 33 w 102"/>
                <a:gd name="T27" fmla="*/ 47 h 55"/>
                <a:gd name="T28" fmla="*/ 11 w 102"/>
                <a:gd name="T29" fmla="*/ 54 h 55"/>
                <a:gd name="T30" fmla="*/ 0 w 102"/>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55">
                  <a:moveTo>
                    <a:pt x="0" y="55"/>
                  </a:moveTo>
                  <a:cubicBezTo>
                    <a:pt x="2" y="46"/>
                    <a:pt x="7" y="39"/>
                    <a:pt x="12" y="31"/>
                  </a:cubicBezTo>
                  <a:cubicBezTo>
                    <a:pt x="16" y="23"/>
                    <a:pt x="22" y="15"/>
                    <a:pt x="28" y="8"/>
                  </a:cubicBezTo>
                  <a:cubicBezTo>
                    <a:pt x="34" y="5"/>
                    <a:pt x="41" y="8"/>
                    <a:pt x="46" y="5"/>
                  </a:cubicBezTo>
                  <a:cubicBezTo>
                    <a:pt x="56" y="0"/>
                    <a:pt x="64" y="4"/>
                    <a:pt x="73" y="7"/>
                  </a:cubicBezTo>
                  <a:cubicBezTo>
                    <a:pt x="80" y="11"/>
                    <a:pt x="84" y="17"/>
                    <a:pt x="89" y="22"/>
                  </a:cubicBezTo>
                  <a:cubicBezTo>
                    <a:pt x="92" y="24"/>
                    <a:pt x="95" y="26"/>
                    <a:pt x="98" y="28"/>
                  </a:cubicBezTo>
                  <a:cubicBezTo>
                    <a:pt x="100" y="29"/>
                    <a:pt x="102" y="29"/>
                    <a:pt x="101" y="33"/>
                  </a:cubicBezTo>
                  <a:cubicBezTo>
                    <a:pt x="97" y="37"/>
                    <a:pt x="92" y="38"/>
                    <a:pt x="87" y="38"/>
                  </a:cubicBezTo>
                  <a:cubicBezTo>
                    <a:pt x="71" y="41"/>
                    <a:pt x="55" y="41"/>
                    <a:pt x="39" y="41"/>
                  </a:cubicBezTo>
                  <a:cubicBezTo>
                    <a:pt x="34" y="41"/>
                    <a:pt x="29" y="38"/>
                    <a:pt x="24" y="37"/>
                  </a:cubicBezTo>
                  <a:cubicBezTo>
                    <a:pt x="27" y="37"/>
                    <a:pt x="29" y="38"/>
                    <a:pt x="32" y="39"/>
                  </a:cubicBezTo>
                  <a:cubicBezTo>
                    <a:pt x="34" y="39"/>
                    <a:pt x="36" y="40"/>
                    <a:pt x="36" y="43"/>
                  </a:cubicBezTo>
                  <a:cubicBezTo>
                    <a:pt x="36" y="45"/>
                    <a:pt x="35" y="46"/>
                    <a:pt x="33" y="47"/>
                  </a:cubicBezTo>
                  <a:cubicBezTo>
                    <a:pt x="26" y="51"/>
                    <a:pt x="19" y="52"/>
                    <a:pt x="11" y="54"/>
                  </a:cubicBezTo>
                  <a:cubicBezTo>
                    <a:pt x="7" y="54"/>
                    <a:pt x="4" y="55"/>
                    <a:pt x="0" y="55"/>
                  </a:cubicBezTo>
                  <a:close/>
                </a:path>
              </a:pathLst>
            </a:custGeom>
            <a:solidFill>
              <a:srgbClr val="F8C0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4" name="Freeform 29"/>
            <p:cNvSpPr/>
            <p:nvPr/>
          </p:nvSpPr>
          <p:spPr bwMode="auto">
            <a:xfrm>
              <a:off x="6610351" y="3841751"/>
              <a:ext cx="439738" cy="1039813"/>
            </a:xfrm>
            <a:custGeom>
              <a:avLst/>
              <a:gdLst>
                <a:gd name="T0" fmla="*/ 44 w 78"/>
                <a:gd name="T1" fmla="*/ 45 h 184"/>
                <a:gd name="T2" fmla="*/ 49 w 78"/>
                <a:gd name="T3" fmla="*/ 89 h 184"/>
                <a:gd name="T4" fmla="*/ 56 w 78"/>
                <a:gd name="T5" fmla="*/ 103 h 184"/>
                <a:gd name="T6" fmla="*/ 54 w 78"/>
                <a:gd name="T7" fmla="*/ 108 h 184"/>
                <a:gd name="T8" fmla="*/ 59 w 78"/>
                <a:gd name="T9" fmla="*/ 128 h 184"/>
                <a:gd name="T10" fmla="*/ 65 w 78"/>
                <a:gd name="T11" fmla="*/ 139 h 184"/>
                <a:gd name="T12" fmla="*/ 77 w 78"/>
                <a:gd name="T13" fmla="*/ 164 h 184"/>
                <a:gd name="T14" fmla="*/ 78 w 78"/>
                <a:gd name="T15" fmla="*/ 170 h 184"/>
                <a:gd name="T16" fmla="*/ 75 w 78"/>
                <a:gd name="T17" fmla="*/ 174 h 184"/>
                <a:gd name="T18" fmla="*/ 65 w 78"/>
                <a:gd name="T19" fmla="*/ 163 h 184"/>
                <a:gd name="T20" fmla="*/ 67 w 78"/>
                <a:gd name="T21" fmla="*/ 182 h 184"/>
                <a:gd name="T22" fmla="*/ 65 w 78"/>
                <a:gd name="T23" fmla="*/ 183 h 184"/>
                <a:gd name="T24" fmla="*/ 59 w 78"/>
                <a:gd name="T25" fmla="*/ 179 h 184"/>
                <a:gd name="T26" fmla="*/ 54 w 78"/>
                <a:gd name="T27" fmla="*/ 154 h 184"/>
                <a:gd name="T28" fmla="*/ 50 w 78"/>
                <a:gd name="T29" fmla="*/ 139 h 184"/>
                <a:gd name="T30" fmla="*/ 43 w 78"/>
                <a:gd name="T31" fmla="*/ 145 h 184"/>
                <a:gd name="T32" fmla="*/ 38 w 78"/>
                <a:gd name="T33" fmla="*/ 141 h 184"/>
                <a:gd name="T34" fmla="*/ 37 w 78"/>
                <a:gd name="T35" fmla="*/ 89 h 184"/>
                <a:gd name="T36" fmla="*/ 32 w 78"/>
                <a:gd name="T37" fmla="*/ 80 h 184"/>
                <a:gd name="T38" fmla="*/ 9 w 78"/>
                <a:gd name="T39" fmla="*/ 23 h 184"/>
                <a:gd name="T40" fmla="*/ 5 w 78"/>
                <a:gd name="T41" fmla="*/ 16 h 184"/>
                <a:gd name="T42" fmla="*/ 3 w 78"/>
                <a:gd name="T43" fmla="*/ 13 h 184"/>
                <a:gd name="T44" fmla="*/ 0 w 78"/>
                <a:gd name="T45" fmla="*/ 6 h 184"/>
                <a:gd name="T46" fmla="*/ 9 w 78"/>
                <a:gd name="T47" fmla="*/ 5 h 184"/>
                <a:gd name="T48" fmla="*/ 36 w 78"/>
                <a:gd name="T49" fmla="*/ 26 h 184"/>
                <a:gd name="T50" fmla="*/ 40 w 78"/>
                <a:gd name="T51" fmla="*/ 28 h 184"/>
                <a:gd name="T52" fmla="*/ 44 w 78"/>
                <a:gd name="T53" fmla="*/ 39 h 184"/>
                <a:gd name="T54" fmla="*/ 44 w 78"/>
                <a:gd name="T55" fmla="*/ 4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184">
                  <a:moveTo>
                    <a:pt x="44" y="45"/>
                  </a:moveTo>
                  <a:cubicBezTo>
                    <a:pt x="46" y="60"/>
                    <a:pt x="48" y="74"/>
                    <a:pt x="49" y="89"/>
                  </a:cubicBezTo>
                  <a:cubicBezTo>
                    <a:pt x="49" y="95"/>
                    <a:pt x="52" y="99"/>
                    <a:pt x="56" y="103"/>
                  </a:cubicBezTo>
                  <a:cubicBezTo>
                    <a:pt x="56" y="105"/>
                    <a:pt x="56" y="107"/>
                    <a:pt x="54" y="108"/>
                  </a:cubicBezTo>
                  <a:cubicBezTo>
                    <a:pt x="52" y="116"/>
                    <a:pt x="52" y="122"/>
                    <a:pt x="59" y="128"/>
                  </a:cubicBezTo>
                  <a:cubicBezTo>
                    <a:pt x="62" y="131"/>
                    <a:pt x="64" y="135"/>
                    <a:pt x="65" y="139"/>
                  </a:cubicBezTo>
                  <a:cubicBezTo>
                    <a:pt x="68" y="147"/>
                    <a:pt x="71" y="156"/>
                    <a:pt x="77" y="164"/>
                  </a:cubicBezTo>
                  <a:cubicBezTo>
                    <a:pt x="78" y="166"/>
                    <a:pt x="78" y="168"/>
                    <a:pt x="78" y="170"/>
                  </a:cubicBezTo>
                  <a:cubicBezTo>
                    <a:pt x="78" y="171"/>
                    <a:pt x="77" y="173"/>
                    <a:pt x="75" y="174"/>
                  </a:cubicBezTo>
                  <a:cubicBezTo>
                    <a:pt x="68" y="172"/>
                    <a:pt x="67" y="166"/>
                    <a:pt x="65" y="163"/>
                  </a:cubicBezTo>
                  <a:cubicBezTo>
                    <a:pt x="67" y="168"/>
                    <a:pt x="72" y="175"/>
                    <a:pt x="67" y="182"/>
                  </a:cubicBezTo>
                  <a:cubicBezTo>
                    <a:pt x="66" y="183"/>
                    <a:pt x="66" y="183"/>
                    <a:pt x="65" y="183"/>
                  </a:cubicBezTo>
                  <a:cubicBezTo>
                    <a:pt x="61" y="184"/>
                    <a:pt x="60" y="181"/>
                    <a:pt x="59" y="179"/>
                  </a:cubicBezTo>
                  <a:cubicBezTo>
                    <a:pt x="56" y="171"/>
                    <a:pt x="55" y="162"/>
                    <a:pt x="54" y="154"/>
                  </a:cubicBezTo>
                  <a:cubicBezTo>
                    <a:pt x="53" y="149"/>
                    <a:pt x="53" y="144"/>
                    <a:pt x="50" y="139"/>
                  </a:cubicBezTo>
                  <a:cubicBezTo>
                    <a:pt x="47" y="140"/>
                    <a:pt x="47" y="145"/>
                    <a:pt x="43" y="145"/>
                  </a:cubicBezTo>
                  <a:cubicBezTo>
                    <a:pt x="40" y="146"/>
                    <a:pt x="39" y="143"/>
                    <a:pt x="38" y="141"/>
                  </a:cubicBezTo>
                  <a:cubicBezTo>
                    <a:pt x="40" y="124"/>
                    <a:pt x="39" y="107"/>
                    <a:pt x="37" y="89"/>
                  </a:cubicBezTo>
                  <a:cubicBezTo>
                    <a:pt x="36" y="86"/>
                    <a:pt x="34" y="84"/>
                    <a:pt x="32" y="80"/>
                  </a:cubicBezTo>
                  <a:cubicBezTo>
                    <a:pt x="27" y="60"/>
                    <a:pt x="20" y="40"/>
                    <a:pt x="9" y="23"/>
                  </a:cubicBezTo>
                  <a:cubicBezTo>
                    <a:pt x="8" y="20"/>
                    <a:pt x="7" y="18"/>
                    <a:pt x="5" y="16"/>
                  </a:cubicBezTo>
                  <a:cubicBezTo>
                    <a:pt x="4" y="15"/>
                    <a:pt x="3" y="14"/>
                    <a:pt x="3" y="13"/>
                  </a:cubicBezTo>
                  <a:cubicBezTo>
                    <a:pt x="1" y="11"/>
                    <a:pt x="0" y="9"/>
                    <a:pt x="0" y="6"/>
                  </a:cubicBezTo>
                  <a:cubicBezTo>
                    <a:pt x="2" y="0"/>
                    <a:pt x="6" y="3"/>
                    <a:pt x="9" y="5"/>
                  </a:cubicBezTo>
                  <a:cubicBezTo>
                    <a:pt x="19" y="11"/>
                    <a:pt x="28" y="18"/>
                    <a:pt x="36" y="26"/>
                  </a:cubicBezTo>
                  <a:cubicBezTo>
                    <a:pt x="38" y="27"/>
                    <a:pt x="39" y="28"/>
                    <a:pt x="40" y="28"/>
                  </a:cubicBezTo>
                  <a:cubicBezTo>
                    <a:pt x="43" y="31"/>
                    <a:pt x="45" y="34"/>
                    <a:pt x="44" y="39"/>
                  </a:cubicBezTo>
                  <a:cubicBezTo>
                    <a:pt x="44" y="41"/>
                    <a:pt x="43" y="43"/>
                    <a:pt x="44" y="45"/>
                  </a:cubicBezTo>
                  <a:close/>
                </a:path>
              </a:pathLst>
            </a:custGeom>
            <a:solidFill>
              <a:srgbClr val="E35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5" name="Freeform 30"/>
            <p:cNvSpPr/>
            <p:nvPr/>
          </p:nvSpPr>
          <p:spPr bwMode="auto">
            <a:xfrm>
              <a:off x="6451601" y="2998789"/>
              <a:ext cx="333375" cy="452438"/>
            </a:xfrm>
            <a:custGeom>
              <a:avLst/>
              <a:gdLst>
                <a:gd name="T0" fmla="*/ 8 w 59"/>
                <a:gd name="T1" fmla="*/ 0 h 80"/>
                <a:gd name="T2" fmla="*/ 51 w 59"/>
                <a:gd name="T3" fmla="*/ 20 h 80"/>
                <a:gd name="T4" fmla="*/ 52 w 59"/>
                <a:gd name="T5" fmla="*/ 50 h 80"/>
                <a:gd name="T6" fmla="*/ 50 w 59"/>
                <a:gd name="T7" fmla="*/ 51 h 80"/>
                <a:gd name="T8" fmla="*/ 33 w 59"/>
                <a:gd name="T9" fmla="*/ 41 h 80"/>
                <a:gd name="T10" fmla="*/ 26 w 59"/>
                <a:gd name="T11" fmla="*/ 37 h 80"/>
                <a:gd name="T12" fmla="*/ 18 w 59"/>
                <a:gd name="T13" fmla="*/ 42 h 80"/>
                <a:gd name="T14" fmla="*/ 17 w 59"/>
                <a:gd name="T15" fmla="*/ 76 h 80"/>
                <a:gd name="T16" fmla="*/ 16 w 59"/>
                <a:gd name="T17" fmla="*/ 79 h 80"/>
                <a:gd name="T18" fmla="*/ 14 w 59"/>
                <a:gd name="T19" fmla="*/ 80 h 80"/>
                <a:gd name="T20" fmla="*/ 1 w 59"/>
                <a:gd name="T21" fmla="*/ 64 h 80"/>
                <a:gd name="T22" fmla="*/ 4 w 59"/>
                <a:gd name="T23" fmla="*/ 26 h 80"/>
                <a:gd name="T24" fmla="*/ 3 w 59"/>
                <a:gd name="T25" fmla="*/ 18 h 80"/>
                <a:gd name="T26" fmla="*/ 4 w 59"/>
                <a:gd name="T27" fmla="*/ 7 h 80"/>
                <a:gd name="T28" fmla="*/ 8 w 59"/>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80">
                  <a:moveTo>
                    <a:pt x="8" y="0"/>
                  </a:moveTo>
                  <a:cubicBezTo>
                    <a:pt x="23" y="4"/>
                    <a:pt x="38" y="10"/>
                    <a:pt x="51" y="20"/>
                  </a:cubicBezTo>
                  <a:cubicBezTo>
                    <a:pt x="59" y="30"/>
                    <a:pt x="58" y="40"/>
                    <a:pt x="52" y="50"/>
                  </a:cubicBezTo>
                  <a:cubicBezTo>
                    <a:pt x="51" y="50"/>
                    <a:pt x="50" y="51"/>
                    <a:pt x="50" y="51"/>
                  </a:cubicBezTo>
                  <a:cubicBezTo>
                    <a:pt x="44" y="48"/>
                    <a:pt x="39" y="44"/>
                    <a:pt x="33" y="41"/>
                  </a:cubicBezTo>
                  <a:cubicBezTo>
                    <a:pt x="31" y="40"/>
                    <a:pt x="28" y="38"/>
                    <a:pt x="26" y="37"/>
                  </a:cubicBezTo>
                  <a:cubicBezTo>
                    <a:pt x="21" y="35"/>
                    <a:pt x="18" y="36"/>
                    <a:pt x="18" y="42"/>
                  </a:cubicBezTo>
                  <a:cubicBezTo>
                    <a:pt x="18" y="54"/>
                    <a:pt x="15" y="65"/>
                    <a:pt x="17" y="76"/>
                  </a:cubicBezTo>
                  <a:cubicBezTo>
                    <a:pt x="17" y="77"/>
                    <a:pt x="16" y="78"/>
                    <a:pt x="16" y="79"/>
                  </a:cubicBezTo>
                  <a:cubicBezTo>
                    <a:pt x="15" y="79"/>
                    <a:pt x="14" y="80"/>
                    <a:pt x="14" y="80"/>
                  </a:cubicBezTo>
                  <a:cubicBezTo>
                    <a:pt x="7" y="76"/>
                    <a:pt x="2" y="72"/>
                    <a:pt x="1" y="64"/>
                  </a:cubicBezTo>
                  <a:cubicBezTo>
                    <a:pt x="0" y="51"/>
                    <a:pt x="2" y="39"/>
                    <a:pt x="4" y="26"/>
                  </a:cubicBezTo>
                  <a:cubicBezTo>
                    <a:pt x="4" y="23"/>
                    <a:pt x="2" y="21"/>
                    <a:pt x="3" y="18"/>
                  </a:cubicBezTo>
                  <a:cubicBezTo>
                    <a:pt x="4" y="14"/>
                    <a:pt x="3" y="10"/>
                    <a:pt x="4" y="7"/>
                  </a:cubicBezTo>
                  <a:cubicBezTo>
                    <a:pt x="4" y="4"/>
                    <a:pt x="5" y="1"/>
                    <a:pt x="8" y="0"/>
                  </a:cubicBezTo>
                  <a:close/>
                </a:path>
              </a:pathLst>
            </a:custGeom>
            <a:solidFill>
              <a:srgbClr val="F7C1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6" name="Freeform 31"/>
            <p:cNvSpPr/>
            <p:nvPr/>
          </p:nvSpPr>
          <p:spPr bwMode="auto">
            <a:xfrm>
              <a:off x="7021514" y="3530601"/>
              <a:ext cx="266700" cy="481013"/>
            </a:xfrm>
            <a:custGeom>
              <a:avLst/>
              <a:gdLst>
                <a:gd name="T0" fmla="*/ 29 w 47"/>
                <a:gd name="T1" fmla="*/ 13 h 85"/>
                <a:gd name="T2" fmla="*/ 46 w 47"/>
                <a:gd name="T3" fmla="*/ 61 h 85"/>
                <a:gd name="T4" fmla="*/ 47 w 47"/>
                <a:gd name="T5" fmla="*/ 74 h 85"/>
                <a:gd name="T6" fmla="*/ 45 w 47"/>
                <a:gd name="T7" fmla="*/ 77 h 85"/>
                <a:gd name="T8" fmla="*/ 27 w 47"/>
                <a:gd name="T9" fmla="*/ 85 h 85"/>
                <a:gd name="T10" fmla="*/ 24 w 47"/>
                <a:gd name="T11" fmla="*/ 85 h 85"/>
                <a:gd name="T12" fmla="*/ 23 w 47"/>
                <a:gd name="T13" fmla="*/ 84 h 85"/>
                <a:gd name="T14" fmla="*/ 13 w 47"/>
                <a:gd name="T15" fmla="*/ 41 h 85"/>
                <a:gd name="T16" fmla="*/ 10 w 47"/>
                <a:gd name="T17" fmla="*/ 35 h 85"/>
                <a:gd name="T18" fmla="*/ 9 w 47"/>
                <a:gd name="T19" fmla="*/ 30 h 85"/>
                <a:gd name="T20" fmla="*/ 13 w 47"/>
                <a:gd name="T21" fmla="*/ 25 h 85"/>
                <a:gd name="T22" fmla="*/ 18 w 47"/>
                <a:gd name="T23" fmla="*/ 27 h 85"/>
                <a:gd name="T24" fmla="*/ 20 w 47"/>
                <a:gd name="T25" fmla="*/ 30 h 85"/>
                <a:gd name="T26" fmla="*/ 4 w 47"/>
                <a:gd name="T27" fmla="*/ 12 h 85"/>
                <a:gd name="T28" fmla="*/ 3 w 47"/>
                <a:gd name="T29" fmla="*/ 3 h 85"/>
                <a:gd name="T30" fmla="*/ 14 w 47"/>
                <a:gd name="T31" fmla="*/ 3 h 85"/>
                <a:gd name="T32" fmla="*/ 29 w 47"/>
                <a:gd name="T33" fmla="*/ 1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85">
                  <a:moveTo>
                    <a:pt x="29" y="13"/>
                  </a:moveTo>
                  <a:cubicBezTo>
                    <a:pt x="38" y="28"/>
                    <a:pt x="42" y="45"/>
                    <a:pt x="46" y="61"/>
                  </a:cubicBezTo>
                  <a:cubicBezTo>
                    <a:pt x="46" y="65"/>
                    <a:pt x="47" y="70"/>
                    <a:pt x="47" y="74"/>
                  </a:cubicBezTo>
                  <a:cubicBezTo>
                    <a:pt x="47" y="75"/>
                    <a:pt x="46" y="76"/>
                    <a:pt x="45" y="77"/>
                  </a:cubicBezTo>
                  <a:cubicBezTo>
                    <a:pt x="38" y="79"/>
                    <a:pt x="34" y="85"/>
                    <a:pt x="27" y="85"/>
                  </a:cubicBezTo>
                  <a:cubicBezTo>
                    <a:pt x="26" y="85"/>
                    <a:pt x="25" y="85"/>
                    <a:pt x="24" y="85"/>
                  </a:cubicBezTo>
                  <a:cubicBezTo>
                    <a:pt x="24" y="85"/>
                    <a:pt x="23" y="84"/>
                    <a:pt x="23" y="84"/>
                  </a:cubicBezTo>
                  <a:cubicBezTo>
                    <a:pt x="20" y="69"/>
                    <a:pt x="17" y="55"/>
                    <a:pt x="13" y="41"/>
                  </a:cubicBezTo>
                  <a:cubicBezTo>
                    <a:pt x="12" y="39"/>
                    <a:pt x="11" y="37"/>
                    <a:pt x="10" y="35"/>
                  </a:cubicBezTo>
                  <a:cubicBezTo>
                    <a:pt x="9" y="33"/>
                    <a:pt x="9" y="32"/>
                    <a:pt x="9" y="30"/>
                  </a:cubicBezTo>
                  <a:cubicBezTo>
                    <a:pt x="10" y="28"/>
                    <a:pt x="11" y="26"/>
                    <a:pt x="13" y="25"/>
                  </a:cubicBezTo>
                  <a:cubicBezTo>
                    <a:pt x="15" y="24"/>
                    <a:pt x="16" y="26"/>
                    <a:pt x="18" y="27"/>
                  </a:cubicBezTo>
                  <a:cubicBezTo>
                    <a:pt x="19" y="28"/>
                    <a:pt x="19" y="29"/>
                    <a:pt x="20" y="30"/>
                  </a:cubicBezTo>
                  <a:cubicBezTo>
                    <a:pt x="14" y="24"/>
                    <a:pt x="8" y="19"/>
                    <a:pt x="4" y="12"/>
                  </a:cubicBezTo>
                  <a:cubicBezTo>
                    <a:pt x="3" y="9"/>
                    <a:pt x="0" y="6"/>
                    <a:pt x="3" y="3"/>
                  </a:cubicBezTo>
                  <a:cubicBezTo>
                    <a:pt x="7" y="1"/>
                    <a:pt x="12" y="0"/>
                    <a:pt x="14" y="3"/>
                  </a:cubicBezTo>
                  <a:cubicBezTo>
                    <a:pt x="19" y="7"/>
                    <a:pt x="25" y="9"/>
                    <a:pt x="29" y="13"/>
                  </a:cubicBezTo>
                  <a:close/>
                </a:path>
              </a:pathLst>
            </a:custGeom>
            <a:solidFill>
              <a:srgbClr val="F8C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7" name="Freeform 32"/>
            <p:cNvSpPr/>
            <p:nvPr/>
          </p:nvSpPr>
          <p:spPr bwMode="auto">
            <a:xfrm>
              <a:off x="5665789" y="2965451"/>
              <a:ext cx="328613" cy="469900"/>
            </a:xfrm>
            <a:custGeom>
              <a:avLst/>
              <a:gdLst>
                <a:gd name="T0" fmla="*/ 11 w 58"/>
                <a:gd name="T1" fmla="*/ 12 h 83"/>
                <a:gd name="T2" fmla="*/ 47 w 58"/>
                <a:gd name="T3" fmla="*/ 0 h 83"/>
                <a:gd name="T4" fmla="*/ 53 w 58"/>
                <a:gd name="T5" fmla="*/ 8 h 83"/>
                <a:gd name="T6" fmla="*/ 54 w 58"/>
                <a:gd name="T7" fmla="*/ 23 h 83"/>
                <a:gd name="T8" fmla="*/ 55 w 58"/>
                <a:gd name="T9" fmla="*/ 36 h 83"/>
                <a:gd name="T10" fmla="*/ 55 w 58"/>
                <a:gd name="T11" fmla="*/ 58 h 83"/>
                <a:gd name="T12" fmla="*/ 58 w 58"/>
                <a:gd name="T13" fmla="*/ 69 h 83"/>
                <a:gd name="T14" fmla="*/ 43 w 58"/>
                <a:gd name="T15" fmla="*/ 82 h 83"/>
                <a:gd name="T16" fmla="*/ 41 w 58"/>
                <a:gd name="T17" fmla="*/ 77 h 83"/>
                <a:gd name="T18" fmla="*/ 38 w 58"/>
                <a:gd name="T19" fmla="*/ 39 h 83"/>
                <a:gd name="T20" fmla="*/ 29 w 58"/>
                <a:gd name="T21" fmla="*/ 33 h 83"/>
                <a:gd name="T22" fmla="*/ 4 w 58"/>
                <a:gd name="T23" fmla="*/ 44 h 83"/>
                <a:gd name="T24" fmla="*/ 0 w 58"/>
                <a:gd name="T25" fmla="*/ 40 h 83"/>
                <a:gd name="T26" fmla="*/ 11 w 58"/>
                <a:gd name="T27"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83">
                  <a:moveTo>
                    <a:pt x="11" y="12"/>
                  </a:moveTo>
                  <a:cubicBezTo>
                    <a:pt x="22" y="5"/>
                    <a:pt x="35" y="3"/>
                    <a:pt x="47" y="0"/>
                  </a:cubicBezTo>
                  <a:cubicBezTo>
                    <a:pt x="51" y="1"/>
                    <a:pt x="53" y="4"/>
                    <a:pt x="53" y="8"/>
                  </a:cubicBezTo>
                  <a:cubicBezTo>
                    <a:pt x="53" y="13"/>
                    <a:pt x="53" y="18"/>
                    <a:pt x="54" y="23"/>
                  </a:cubicBezTo>
                  <a:cubicBezTo>
                    <a:pt x="53" y="28"/>
                    <a:pt x="55" y="32"/>
                    <a:pt x="55" y="36"/>
                  </a:cubicBezTo>
                  <a:cubicBezTo>
                    <a:pt x="54" y="43"/>
                    <a:pt x="53" y="51"/>
                    <a:pt x="55" y="58"/>
                  </a:cubicBezTo>
                  <a:cubicBezTo>
                    <a:pt x="56" y="62"/>
                    <a:pt x="58" y="65"/>
                    <a:pt x="58" y="69"/>
                  </a:cubicBezTo>
                  <a:cubicBezTo>
                    <a:pt x="56" y="77"/>
                    <a:pt x="50" y="83"/>
                    <a:pt x="43" y="82"/>
                  </a:cubicBezTo>
                  <a:cubicBezTo>
                    <a:pt x="42" y="81"/>
                    <a:pt x="41" y="79"/>
                    <a:pt x="41" y="77"/>
                  </a:cubicBezTo>
                  <a:cubicBezTo>
                    <a:pt x="41" y="64"/>
                    <a:pt x="38" y="52"/>
                    <a:pt x="38" y="39"/>
                  </a:cubicBezTo>
                  <a:cubicBezTo>
                    <a:pt x="38" y="32"/>
                    <a:pt x="35" y="31"/>
                    <a:pt x="29" y="33"/>
                  </a:cubicBezTo>
                  <a:cubicBezTo>
                    <a:pt x="21" y="36"/>
                    <a:pt x="12" y="39"/>
                    <a:pt x="4" y="44"/>
                  </a:cubicBezTo>
                  <a:cubicBezTo>
                    <a:pt x="2" y="44"/>
                    <a:pt x="1" y="42"/>
                    <a:pt x="0" y="40"/>
                  </a:cubicBezTo>
                  <a:cubicBezTo>
                    <a:pt x="4" y="30"/>
                    <a:pt x="6" y="20"/>
                    <a:pt x="11" y="12"/>
                  </a:cubicBezTo>
                  <a:close/>
                </a:path>
              </a:pathLst>
            </a:custGeom>
            <a:solidFill>
              <a:srgbClr val="F7BF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8" name="Freeform 33"/>
            <p:cNvSpPr/>
            <p:nvPr/>
          </p:nvSpPr>
          <p:spPr bwMode="auto">
            <a:xfrm>
              <a:off x="6886576" y="4446589"/>
              <a:ext cx="276225" cy="355600"/>
            </a:xfrm>
            <a:custGeom>
              <a:avLst/>
              <a:gdLst>
                <a:gd name="T0" fmla="*/ 29 w 49"/>
                <a:gd name="T1" fmla="*/ 63 h 63"/>
                <a:gd name="T2" fmla="*/ 14 w 49"/>
                <a:gd name="T3" fmla="*/ 35 h 63"/>
                <a:gd name="T4" fmla="*/ 3 w 49"/>
                <a:gd name="T5" fmla="*/ 19 h 63"/>
                <a:gd name="T6" fmla="*/ 4 w 49"/>
                <a:gd name="T7" fmla="*/ 0 h 63"/>
                <a:gd name="T8" fmla="*/ 18 w 49"/>
                <a:gd name="T9" fmla="*/ 9 h 63"/>
                <a:gd name="T10" fmla="*/ 20 w 49"/>
                <a:gd name="T11" fmla="*/ 17 h 63"/>
                <a:gd name="T12" fmla="*/ 23 w 49"/>
                <a:gd name="T13" fmla="*/ 22 h 63"/>
                <a:gd name="T14" fmla="*/ 19 w 49"/>
                <a:gd name="T15" fmla="*/ 13 h 63"/>
                <a:gd name="T16" fmla="*/ 24 w 49"/>
                <a:gd name="T17" fmla="*/ 8 h 63"/>
                <a:gd name="T18" fmla="*/ 49 w 49"/>
                <a:gd name="T19" fmla="*/ 31 h 63"/>
                <a:gd name="T20" fmla="*/ 29 w 49"/>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62">
                  <a:moveTo>
                    <a:pt x="29" y="63"/>
                  </a:moveTo>
                  <a:cubicBezTo>
                    <a:pt x="21" y="55"/>
                    <a:pt x="17" y="45"/>
                    <a:pt x="14" y="35"/>
                  </a:cubicBezTo>
                  <a:cubicBezTo>
                    <a:pt x="12" y="29"/>
                    <a:pt x="9" y="23"/>
                    <a:pt x="3" y="19"/>
                  </a:cubicBezTo>
                  <a:cubicBezTo>
                    <a:pt x="0" y="16"/>
                    <a:pt x="0" y="2"/>
                    <a:pt x="4" y="0"/>
                  </a:cubicBezTo>
                  <a:cubicBezTo>
                    <a:pt x="9" y="0"/>
                    <a:pt x="16" y="5"/>
                    <a:pt x="18" y="9"/>
                  </a:cubicBezTo>
                  <a:cubicBezTo>
                    <a:pt x="19" y="12"/>
                    <a:pt x="20" y="14"/>
                    <a:pt x="20" y="17"/>
                  </a:cubicBezTo>
                  <a:cubicBezTo>
                    <a:pt x="21" y="19"/>
                    <a:pt x="22" y="21"/>
                    <a:pt x="23" y="22"/>
                  </a:cubicBezTo>
                  <a:cubicBezTo>
                    <a:pt x="21" y="20"/>
                    <a:pt x="20" y="16"/>
                    <a:pt x="19" y="13"/>
                  </a:cubicBezTo>
                  <a:cubicBezTo>
                    <a:pt x="18" y="9"/>
                    <a:pt x="20" y="8"/>
                    <a:pt x="24" y="8"/>
                  </a:cubicBezTo>
                  <a:cubicBezTo>
                    <a:pt x="37" y="10"/>
                    <a:pt x="44" y="20"/>
                    <a:pt x="49" y="31"/>
                  </a:cubicBezTo>
                  <a:cubicBezTo>
                    <a:pt x="45" y="43"/>
                    <a:pt x="38" y="54"/>
                    <a:pt x="29" y="63"/>
                  </a:cubicBezTo>
                  <a:close/>
                </a:path>
              </a:pathLst>
            </a:custGeom>
            <a:solidFill>
              <a:srgbClr val="F7C1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49" name="Freeform 34"/>
            <p:cNvSpPr/>
            <p:nvPr/>
          </p:nvSpPr>
          <p:spPr bwMode="auto">
            <a:xfrm>
              <a:off x="6677026" y="3157539"/>
              <a:ext cx="231775" cy="333375"/>
            </a:xfrm>
            <a:custGeom>
              <a:avLst/>
              <a:gdLst>
                <a:gd name="T0" fmla="*/ 23 w 41"/>
                <a:gd name="T1" fmla="*/ 0 h 59"/>
                <a:gd name="T2" fmla="*/ 37 w 41"/>
                <a:gd name="T3" fmla="*/ 10 h 59"/>
                <a:gd name="T4" fmla="*/ 37 w 41"/>
                <a:gd name="T5" fmla="*/ 38 h 59"/>
                <a:gd name="T6" fmla="*/ 7 w 41"/>
                <a:gd name="T7" fmla="*/ 59 h 59"/>
                <a:gd name="T8" fmla="*/ 0 w 41"/>
                <a:gd name="T9" fmla="*/ 56 h 59"/>
                <a:gd name="T10" fmla="*/ 0 w 41"/>
                <a:gd name="T11" fmla="*/ 53 h 59"/>
                <a:gd name="T12" fmla="*/ 12 w 41"/>
                <a:gd name="T13" fmla="*/ 22 h 59"/>
                <a:gd name="T14" fmla="*/ 23 w 41"/>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59">
                  <a:moveTo>
                    <a:pt x="23" y="0"/>
                  </a:moveTo>
                  <a:cubicBezTo>
                    <a:pt x="29" y="1"/>
                    <a:pt x="33" y="6"/>
                    <a:pt x="37" y="10"/>
                  </a:cubicBezTo>
                  <a:cubicBezTo>
                    <a:pt x="40" y="19"/>
                    <a:pt x="41" y="29"/>
                    <a:pt x="37" y="38"/>
                  </a:cubicBezTo>
                  <a:cubicBezTo>
                    <a:pt x="28" y="47"/>
                    <a:pt x="20" y="56"/>
                    <a:pt x="7" y="59"/>
                  </a:cubicBezTo>
                  <a:cubicBezTo>
                    <a:pt x="4" y="59"/>
                    <a:pt x="2" y="59"/>
                    <a:pt x="0" y="56"/>
                  </a:cubicBezTo>
                  <a:cubicBezTo>
                    <a:pt x="0" y="55"/>
                    <a:pt x="0" y="54"/>
                    <a:pt x="0" y="53"/>
                  </a:cubicBezTo>
                  <a:cubicBezTo>
                    <a:pt x="7" y="43"/>
                    <a:pt x="9" y="32"/>
                    <a:pt x="12" y="22"/>
                  </a:cubicBezTo>
                  <a:cubicBezTo>
                    <a:pt x="16" y="15"/>
                    <a:pt x="15" y="5"/>
                    <a:pt x="23" y="0"/>
                  </a:cubicBezTo>
                  <a:close/>
                </a:path>
              </a:pathLst>
            </a:custGeom>
            <a:solidFill>
              <a:srgbClr val="F8C5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0" name="Freeform 35"/>
            <p:cNvSpPr/>
            <p:nvPr/>
          </p:nvSpPr>
          <p:spPr bwMode="auto">
            <a:xfrm>
              <a:off x="5411789" y="4570414"/>
              <a:ext cx="220663" cy="434975"/>
            </a:xfrm>
            <a:custGeom>
              <a:avLst/>
              <a:gdLst>
                <a:gd name="T0" fmla="*/ 8 w 39"/>
                <a:gd name="T1" fmla="*/ 76 h 77"/>
                <a:gd name="T2" fmla="*/ 1 w 39"/>
                <a:gd name="T3" fmla="*/ 71 h 77"/>
                <a:gd name="T4" fmla="*/ 3 w 39"/>
                <a:gd name="T5" fmla="*/ 65 h 77"/>
                <a:gd name="T6" fmla="*/ 14 w 39"/>
                <a:gd name="T7" fmla="*/ 27 h 77"/>
                <a:gd name="T8" fmla="*/ 18 w 39"/>
                <a:gd name="T9" fmla="*/ 7 h 77"/>
                <a:gd name="T10" fmla="*/ 26 w 39"/>
                <a:gd name="T11" fmla="*/ 0 h 77"/>
                <a:gd name="T12" fmla="*/ 32 w 39"/>
                <a:gd name="T13" fmla="*/ 9 h 77"/>
                <a:gd name="T14" fmla="*/ 35 w 39"/>
                <a:gd name="T15" fmla="*/ 18 h 77"/>
                <a:gd name="T16" fmla="*/ 35 w 39"/>
                <a:gd name="T17" fmla="*/ 50 h 77"/>
                <a:gd name="T18" fmla="*/ 29 w 39"/>
                <a:gd name="T19" fmla="*/ 57 h 77"/>
                <a:gd name="T20" fmla="*/ 10 w 39"/>
                <a:gd name="T21" fmla="*/ 75 h 77"/>
                <a:gd name="T22" fmla="*/ 8 w 39"/>
                <a:gd name="T23"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77">
                  <a:moveTo>
                    <a:pt x="8" y="76"/>
                  </a:moveTo>
                  <a:cubicBezTo>
                    <a:pt x="4" y="77"/>
                    <a:pt x="3" y="73"/>
                    <a:pt x="1" y="71"/>
                  </a:cubicBezTo>
                  <a:cubicBezTo>
                    <a:pt x="0" y="68"/>
                    <a:pt x="2" y="67"/>
                    <a:pt x="3" y="65"/>
                  </a:cubicBezTo>
                  <a:cubicBezTo>
                    <a:pt x="11" y="53"/>
                    <a:pt x="13" y="40"/>
                    <a:pt x="14" y="27"/>
                  </a:cubicBezTo>
                  <a:cubicBezTo>
                    <a:pt x="15" y="20"/>
                    <a:pt x="15" y="13"/>
                    <a:pt x="18" y="7"/>
                  </a:cubicBezTo>
                  <a:cubicBezTo>
                    <a:pt x="20" y="4"/>
                    <a:pt x="21" y="0"/>
                    <a:pt x="26" y="0"/>
                  </a:cubicBezTo>
                  <a:cubicBezTo>
                    <a:pt x="31" y="1"/>
                    <a:pt x="32" y="5"/>
                    <a:pt x="32" y="9"/>
                  </a:cubicBezTo>
                  <a:cubicBezTo>
                    <a:pt x="32" y="13"/>
                    <a:pt x="33" y="15"/>
                    <a:pt x="35" y="18"/>
                  </a:cubicBezTo>
                  <a:cubicBezTo>
                    <a:pt x="39" y="29"/>
                    <a:pt x="39" y="39"/>
                    <a:pt x="35" y="50"/>
                  </a:cubicBezTo>
                  <a:cubicBezTo>
                    <a:pt x="33" y="53"/>
                    <a:pt x="32" y="56"/>
                    <a:pt x="29" y="57"/>
                  </a:cubicBezTo>
                  <a:cubicBezTo>
                    <a:pt x="21" y="61"/>
                    <a:pt x="15" y="67"/>
                    <a:pt x="10" y="75"/>
                  </a:cubicBezTo>
                  <a:cubicBezTo>
                    <a:pt x="9" y="76"/>
                    <a:pt x="9" y="76"/>
                    <a:pt x="8" y="76"/>
                  </a:cubicBezTo>
                  <a:close/>
                </a:path>
              </a:pathLst>
            </a:custGeom>
            <a:solidFill>
              <a:srgbClr val="F6B2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1" name="Freeform 36"/>
            <p:cNvSpPr/>
            <p:nvPr/>
          </p:nvSpPr>
          <p:spPr bwMode="auto">
            <a:xfrm>
              <a:off x="5456239" y="4486276"/>
              <a:ext cx="311150" cy="644525"/>
            </a:xfrm>
            <a:custGeom>
              <a:avLst/>
              <a:gdLst>
                <a:gd name="T0" fmla="*/ 0 w 55"/>
                <a:gd name="T1" fmla="*/ 91 h 114"/>
                <a:gd name="T2" fmla="*/ 11 w 55"/>
                <a:gd name="T3" fmla="*/ 76 h 114"/>
                <a:gd name="T4" fmla="*/ 25 w 55"/>
                <a:gd name="T5" fmla="*/ 37 h 114"/>
                <a:gd name="T6" fmla="*/ 25 w 55"/>
                <a:gd name="T7" fmla="*/ 34 h 114"/>
                <a:gd name="T8" fmla="*/ 20 w 55"/>
                <a:gd name="T9" fmla="*/ 9 h 114"/>
                <a:gd name="T10" fmla="*/ 22 w 55"/>
                <a:gd name="T11" fmla="*/ 1 h 114"/>
                <a:gd name="T12" fmla="*/ 27 w 55"/>
                <a:gd name="T13" fmla="*/ 2 h 114"/>
                <a:gd name="T14" fmla="*/ 35 w 55"/>
                <a:gd name="T15" fmla="*/ 58 h 114"/>
                <a:gd name="T16" fmla="*/ 38 w 55"/>
                <a:gd name="T17" fmla="*/ 66 h 114"/>
                <a:gd name="T18" fmla="*/ 51 w 55"/>
                <a:gd name="T19" fmla="*/ 93 h 114"/>
                <a:gd name="T20" fmla="*/ 55 w 55"/>
                <a:gd name="T21" fmla="*/ 109 h 114"/>
                <a:gd name="T22" fmla="*/ 38 w 55"/>
                <a:gd name="T23" fmla="*/ 73 h 114"/>
                <a:gd name="T24" fmla="*/ 38 w 55"/>
                <a:gd name="T25" fmla="*/ 114 h 114"/>
                <a:gd name="T26" fmla="*/ 36 w 55"/>
                <a:gd name="T27" fmla="*/ 113 h 114"/>
                <a:gd name="T28" fmla="*/ 31 w 55"/>
                <a:gd name="T29" fmla="*/ 111 h 114"/>
                <a:gd name="T30" fmla="*/ 29 w 55"/>
                <a:gd name="T31" fmla="*/ 109 h 114"/>
                <a:gd name="T32" fmla="*/ 27 w 55"/>
                <a:gd name="T33" fmla="*/ 101 h 114"/>
                <a:gd name="T34" fmla="*/ 29 w 55"/>
                <a:gd name="T35" fmla="*/ 75 h 114"/>
                <a:gd name="T36" fmla="*/ 16 w 55"/>
                <a:gd name="T37" fmla="*/ 97 h 114"/>
                <a:gd name="T38" fmla="*/ 12 w 55"/>
                <a:gd name="T39" fmla="*/ 99 h 114"/>
                <a:gd name="T40" fmla="*/ 10 w 55"/>
                <a:gd name="T41" fmla="*/ 99 h 114"/>
                <a:gd name="T42" fmla="*/ 12 w 55"/>
                <a:gd name="T43" fmla="*/ 84 h 114"/>
                <a:gd name="T44" fmla="*/ 1 w 55"/>
                <a:gd name="T45" fmla="*/ 92 h 114"/>
                <a:gd name="T46" fmla="*/ 0 w 55"/>
                <a:gd name="T47" fmla="*/ 9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14">
                  <a:moveTo>
                    <a:pt x="0" y="91"/>
                  </a:moveTo>
                  <a:cubicBezTo>
                    <a:pt x="1" y="85"/>
                    <a:pt x="6" y="80"/>
                    <a:pt x="11" y="76"/>
                  </a:cubicBezTo>
                  <a:cubicBezTo>
                    <a:pt x="26" y="65"/>
                    <a:pt x="29" y="56"/>
                    <a:pt x="25" y="37"/>
                  </a:cubicBezTo>
                  <a:cubicBezTo>
                    <a:pt x="25" y="36"/>
                    <a:pt x="25" y="35"/>
                    <a:pt x="25" y="34"/>
                  </a:cubicBezTo>
                  <a:cubicBezTo>
                    <a:pt x="25" y="25"/>
                    <a:pt x="23" y="17"/>
                    <a:pt x="20" y="9"/>
                  </a:cubicBezTo>
                  <a:cubicBezTo>
                    <a:pt x="20" y="6"/>
                    <a:pt x="19" y="3"/>
                    <a:pt x="22" y="1"/>
                  </a:cubicBezTo>
                  <a:cubicBezTo>
                    <a:pt x="24" y="0"/>
                    <a:pt x="26" y="0"/>
                    <a:pt x="27" y="2"/>
                  </a:cubicBezTo>
                  <a:cubicBezTo>
                    <a:pt x="25" y="21"/>
                    <a:pt x="33" y="39"/>
                    <a:pt x="35" y="58"/>
                  </a:cubicBezTo>
                  <a:cubicBezTo>
                    <a:pt x="35" y="61"/>
                    <a:pt x="36" y="63"/>
                    <a:pt x="38" y="66"/>
                  </a:cubicBezTo>
                  <a:cubicBezTo>
                    <a:pt x="44" y="74"/>
                    <a:pt x="48" y="83"/>
                    <a:pt x="51" y="93"/>
                  </a:cubicBezTo>
                  <a:cubicBezTo>
                    <a:pt x="52" y="99"/>
                    <a:pt x="54" y="104"/>
                    <a:pt x="55" y="109"/>
                  </a:cubicBezTo>
                  <a:cubicBezTo>
                    <a:pt x="47" y="98"/>
                    <a:pt x="48" y="82"/>
                    <a:pt x="38" y="73"/>
                  </a:cubicBezTo>
                  <a:cubicBezTo>
                    <a:pt x="38" y="86"/>
                    <a:pt x="38" y="100"/>
                    <a:pt x="38" y="114"/>
                  </a:cubicBezTo>
                  <a:cubicBezTo>
                    <a:pt x="37" y="114"/>
                    <a:pt x="37" y="113"/>
                    <a:pt x="36" y="113"/>
                  </a:cubicBezTo>
                  <a:cubicBezTo>
                    <a:pt x="35" y="112"/>
                    <a:pt x="34" y="110"/>
                    <a:pt x="31" y="111"/>
                  </a:cubicBezTo>
                  <a:cubicBezTo>
                    <a:pt x="30" y="111"/>
                    <a:pt x="29" y="110"/>
                    <a:pt x="29" y="109"/>
                  </a:cubicBezTo>
                  <a:cubicBezTo>
                    <a:pt x="26" y="107"/>
                    <a:pt x="27" y="104"/>
                    <a:pt x="27" y="101"/>
                  </a:cubicBezTo>
                  <a:cubicBezTo>
                    <a:pt x="30" y="92"/>
                    <a:pt x="31" y="83"/>
                    <a:pt x="29" y="75"/>
                  </a:cubicBezTo>
                  <a:cubicBezTo>
                    <a:pt x="25" y="82"/>
                    <a:pt x="20" y="90"/>
                    <a:pt x="16" y="97"/>
                  </a:cubicBezTo>
                  <a:cubicBezTo>
                    <a:pt x="15" y="99"/>
                    <a:pt x="14" y="99"/>
                    <a:pt x="12" y="99"/>
                  </a:cubicBezTo>
                  <a:cubicBezTo>
                    <a:pt x="11" y="99"/>
                    <a:pt x="11" y="99"/>
                    <a:pt x="10" y="99"/>
                  </a:cubicBezTo>
                  <a:cubicBezTo>
                    <a:pt x="7" y="94"/>
                    <a:pt x="10" y="89"/>
                    <a:pt x="12" y="84"/>
                  </a:cubicBezTo>
                  <a:cubicBezTo>
                    <a:pt x="8" y="86"/>
                    <a:pt x="8" y="94"/>
                    <a:pt x="1" y="92"/>
                  </a:cubicBezTo>
                  <a:cubicBezTo>
                    <a:pt x="1" y="92"/>
                    <a:pt x="1" y="91"/>
                    <a:pt x="0" y="91"/>
                  </a:cubicBezTo>
                  <a:close/>
                </a:path>
              </a:pathLst>
            </a:custGeom>
            <a:solidFill>
              <a:srgbClr val="DD61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2" name="Freeform 37"/>
            <p:cNvSpPr/>
            <p:nvPr/>
          </p:nvSpPr>
          <p:spPr bwMode="auto">
            <a:xfrm>
              <a:off x="6875464" y="3327401"/>
              <a:ext cx="271463" cy="214313"/>
            </a:xfrm>
            <a:custGeom>
              <a:avLst/>
              <a:gdLst>
                <a:gd name="T0" fmla="*/ 24 w 48"/>
                <a:gd name="T1" fmla="*/ 1 h 38"/>
                <a:gd name="T2" fmla="*/ 48 w 48"/>
                <a:gd name="T3" fmla="*/ 33 h 38"/>
                <a:gd name="T4" fmla="*/ 40 w 48"/>
                <a:gd name="T5" fmla="*/ 38 h 38"/>
                <a:gd name="T6" fmla="*/ 23 w 48"/>
                <a:gd name="T7" fmla="*/ 38 h 38"/>
                <a:gd name="T8" fmla="*/ 18 w 48"/>
                <a:gd name="T9" fmla="*/ 37 h 38"/>
                <a:gd name="T10" fmla="*/ 4 w 48"/>
                <a:gd name="T11" fmla="*/ 20 h 38"/>
                <a:gd name="T12" fmla="*/ 0 w 48"/>
                <a:gd name="T13" fmla="*/ 12 h 38"/>
                <a:gd name="T14" fmla="*/ 0 w 48"/>
                <a:gd name="T15" fmla="*/ 10 h 38"/>
                <a:gd name="T16" fmla="*/ 24 w 48"/>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8">
                  <a:moveTo>
                    <a:pt x="24" y="1"/>
                  </a:moveTo>
                  <a:cubicBezTo>
                    <a:pt x="34" y="10"/>
                    <a:pt x="41" y="22"/>
                    <a:pt x="48" y="33"/>
                  </a:cubicBezTo>
                  <a:cubicBezTo>
                    <a:pt x="46" y="37"/>
                    <a:pt x="44" y="38"/>
                    <a:pt x="40" y="38"/>
                  </a:cubicBezTo>
                  <a:cubicBezTo>
                    <a:pt x="35" y="37"/>
                    <a:pt x="29" y="38"/>
                    <a:pt x="23" y="38"/>
                  </a:cubicBezTo>
                  <a:cubicBezTo>
                    <a:pt x="22" y="38"/>
                    <a:pt x="20" y="38"/>
                    <a:pt x="18" y="37"/>
                  </a:cubicBezTo>
                  <a:cubicBezTo>
                    <a:pt x="13" y="31"/>
                    <a:pt x="9" y="26"/>
                    <a:pt x="4" y="20"/>
                  </a:cubicBezTo>
                  <a:cubicBezTo>
                    <a:pt x="2" y="18"/>
                    <a:pt x="1" y="15"/>
                    <a:pt x="0" y="12"/>
                  </a:cubicBezTo>
                  <a:cubicBezTo>
                    <a:pt x="0" y="11"/>
                    <a:pt x="0" y="11"/>
                    <a:pt x="0" y="10"/>
                  </a:cubicBezTo>
                  <a:cubicBezTo>
                    <a:pt x="7" y="3"/>
                    <a:pt x="14" y="0"/>
                    <a:pt x="24" y="1"/>
                  </a:cubicBezTo>
                  <a:close/>
                </a:path>
              </a:pathLst>
            </a:custGeom>
            <a:solidFill>
              <a:srgbClr val="F8C1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3" name="Freeform 38"/>
            <p:cNvSpPr/>
            <p:nvPr/>
          </p:nvSpPr>
          <p:spPr bwMode="auto">
            <a:xfrm>
              <a:off x="6818314" y="4581526"/>
              <a:ext cx="158750" cy="346075"/>
            </a:xfrm>
            <a:custGeom>
              <a:avLst/>
              <a:gdLst>
                <a:gd name="T0" fmla="*/ 6 w 28"/>
                <a:gd name="T1" fmla="*/ 13 h 61"/>
                <a:gd name="T2" fmla="*/ 9 w 28"/>
                <a:gd name="T3" fmla="*/ 4 h 61"/>
                <a:gd name="T4" fmla="*/ 15 w 28"/>
                <a:gd name="T5" fmla="*/ 4 h 61"/>
                <a:gd name="T6" fmla="*/ 20 w 28"/>
                <a:gd name="T7" fmla="*/ 22 h 61"/>
                <a:gd name="T8" fmla="*/ 28 w 28"/>
                <a:gd name="T9" fmla="*/ 52 h 61"/>
                <a:gd name="T10" fmla="*/ 20 w 28"/>
                <a:gd name="T11" fmla="*/ 61 h 61"/>
                <a:gd name="T12" fmla="*/ 0 w 28"/>
                <a:gd name="T13" fmla="*/ 33 h 61"/>
                <a:gd name="T14" fmla="*/ 0 w 28"/>
                <a:gd name="T15" fmla="*/ 25 h 61"/>
                <a:gd name="T16" fmla="*/ 6 w 28"/>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1">
                  <a:moveTo>
                    <a:pt x="6" y="13"/>
                  </a:moveTo>
                  <a:cubicBezTo>
                    <a:pt x="7" y="10"/>
                    <a:pt x="8" y="7"/>
                    <a:pt x="9" y="4"/>
                  </a:cubicBezTo>
                  <a:cubicBezTo>
                    <a:pt x="11" y="0"/>
                    <a:pt x="13" y="0"/>
                    <a:pt x="15" y="4"/>
                  </a:cubicBezTo>
                  <a:cubicBezTo>
                    <a:pt x="19" y="9"/>
                    <a:pt x="19" y="16"/>
                    <a:pt x="20" y="22"/>
                  </a:cubicBezTo>
                  <a:cubicBezTo>
                    <a:pt x="22" y="32"/>
                    <a:pt x="22" y="43"/>
                    <a:pt x="28" y="52"/>
                  </a:cubicBezTo>
                  <a:cubicBezTo>
                    <a:pt x="27" y="57"/>
                    <a:pt x="24" y="59"/>
                    <a:pt x="20" y="61"/>
                  </a:cubicBezTo>
                  <a:cubicBezTo>
                    <a:pt x="5" y="57"/>
                    <a:pt x="0" y="47"/>
                    <a:pt x="0" y="33"/>
                  </a:cubicBezTo>
                  <a:cubicBezTo>
                    <a:pt x="0" y="30"/>
                    <a:pt x="0" y="28"/>
                    <a:pt x="0" y="25"/>
                  </a:cubicBezTo>
                  <a:cubicBezTo>
                    <a:pt x="1" y="21"/>
                    <a:pt x="1" y="15"/>
                    <a:pt x="6" y="13"/>
                  </a:cubicBezTo>
                  <a:close/>
                </a:path>
              </a:pathLst>
            </a:custGeom>
            <a:solidFill>
              <a:srgbClr val="F6B1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4" name="Freeform 39"/>
            <p:cNvSpPr/>
            <p:nvPr/>
          </p:nvSpPr>
          <p:spPr bwMode="auto">
            <a:xfrm>
              <a:off x="6959601" y="3989389"/>
              <a:ext cx="344488" cy="163513"/>
            </a:xfrm>
            <a:custGeom>
              <a:avLst/>
              <a:gdLst>
                <a:gd name="T0" fmla="*/ 59 w 61"/>
                <a:gd name="T1" fmla="*/ 4 h 29"/>
                <a:gd name="T2" fmla="*/ 60 w 61"/>
                <a:gd name="T3" fmla="*/ 24 h 29"/>
                <a:gd name="T4" fmla="*/ 42 w 61"/>
                <a:gd name="T5" fmla="*/ 28 h 29"/>
                <a:gd name="T6" fmla="*/ 13 w 61"/>
                <a:gd name="T7" fmla="*/ 22 h 29"/>
                <a:gd name="T8" fmla="*/ 4 w 61"/>
                <a:gd name="T9" fmla="*/ 17 h 29"/>
                <a:gd name="T10" fmla="*/ 1 w 61"/>
                <a:gd name="T11" fmla="*/ 11 h 29"/>
                <a:gd name="T12" fmla="*/ 8 w 61"/>
                <a:gd name="T13" fmla="*/ 8 h 29"/>
                <a:gd name="T14" fmla="*/ 40 w 61"/>
                <a:gd name="T15" fmla="*/ 3 h 29"/>
                <a:gd name="T16" fmla="*/ 59 w 61"/>
                <a:gd name="T1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8">
                  <a:moveTo>
                    <a:pt x="59" y="4"/>
                  </a:moveTo>
                  <a:cubicBezTo>
                    <a:pt x="60" y="11"/>
                    <a:pt x="61" y="18"/>
                    <a:pt x="60" y="24"/>
                  </a:cubicBezTo>
                  <a:cubicBezTo>
                    <a:pt x="54" y="29"/>
                    <a:pt x="48" y="27"/>
                    <a:pt x="42" y="28"/>
                  </a:cubicBezTo>
                  <a:cubicBezTo>
                    <a:pt x="32" y="26"/>
                    <a:pt x="22" y="24"/>
                    <a:pt x="13" y="22"/>
                  </a:cubicBezTo>
                  <a:cubicBezTo>
                    <a:pt x="10" y="21"/>
                    <a:pt x="7" y="19"/>
                    <a:pt x="4" y="17"/>
                  </a:cubicBezTo>
                  <a:cubicBezTo>
                    <a:pt x="2" y="16"/>
                    <a:pt x="0" y="14"/>
                    <a:pt x="1" y="11"/>
                  </a:cubicBezTo>
                  <a:cubicBezTo>
                    <a:pt x="2" y="8"/>
                    <a:pt x="5" y="8"/>
                    <a:pt x="8" y="8"/>
                  </a:cubicBezTo>
                  <a:cubicBezTo>
                    <a:pt x="19" y="8"/>
                    <a:pt x="30" y="6"/>
                    <a:pt x="40" y="3"/>
                  </a:cubicBezTo>
                  <a:cubicBezTo>
                    <a:pt x="47" y="2"/>
                    <a:pt x="53" y="0"/>
                    <a:pt x="59" y="4"/>
                  </a:cubicBezTo>
                  <a:close/>
                </a:path>
              </a:pathLst>
            </a:custGeom>
            <a:solidFill>
              <a:srgbClr val="F8C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5" name="Freeform 40"/>
            <p:cNvSpPr/>
            <p:nvPr/>
          </p:nvSpPr>
          <p:spPr bwMode="auto">
            <a:xfrm>
              <a:off x="5332414" y="3135314"/>
              <a:ext cx="214313" cy="225425"/>
            </a:xfrm>
            <a:custGeom>
              <a:avLst/>
              <a:gdLst>
                <a:gd name="T0" fmla="*/ 0 w 38"/>
                <a:gd name="T1" fmla="*/ 27 h 40"/>
                <a:gd name="T2" fmla="*/ 34 w 38"/>
                <a:gd name="T3" fmla="*/ 0 h 40"/>
                <a:gd name="T4" fmla="*/ 38 w 38"/>
                <a:gd name="T5" fmla="*/ 7 h 40"/>
                <a:gd name="T6" fmla="*/ 38 w 38"/>
                <a:gd name="T7" fmla="*/ 32 h 40"/>
                <a:gd name="T8" fmla="*/ 31 w 38"/>
                <a:gd name="T9" fmla="*/ 37 h 40"/>
                <a:gd name="T10" fmla="*/ 6 w 38"/>
                <a:gd name="T11" fmla="*/ 32 h 40"/>
                <a:gd name="T12" fmla="*/ 0 w 38"/>
                <a:gd name="T13" fmla="*/ 27 h 40"/>
              </a:gdLst>
              <a:ahLst/>
              <a:cxnLst>
                <a:cxn ang="0">
                  <a:pos x="T0" y="T1"/>
                </a:cxn>
                <a:cxn ang="0">
                  <a:pos x="T2" y="T3"/>
                </a:cxn>
                <a:cxn ang="0">
                  <a:pos x="T4" y="T5"/>
                </a:cxn>
                <a:cxn ang="0">
                  <a:pos x="T6" y="T7"/>
                </a:cxn>
                <a:cxn ang="0">
                  <a:pos x="T8" y="T9"/>
                </a:cxn>
                <a:cxn ang="0">
                  <a:pos x="T10" y="T11"/>
                </a:cxn>
                <a:cxn ang="0">
                  <a:pos x="T12" y="T13"/>
                </a:cxn>
              </a:cxnLst>
              <a:rect l="0" t="0" r="r" b="b"/>
              <a:pathLst>
                <a:path w="38" h="40">
                  <a:moveTo>
                    <a:pt x="0" y="27"/>
                  </a:moveTo>
                  <a:cubicBezTo>
                    <a:pt x="10" y="17"/>
                    <a:pt x="21" y="7"/>
                    <a:pt x="34" y="0"/>
                  </a:cubicBezTo>
                  <a:cubicBezTo>
                    <a:pt x="37" y="1"/>
                    <a:pt x="38" y="4"/>
                    <a:pt x="38" y="7"/>
                  </a:cubicBezTo>
                  <a:cubicBezTo>
                    <a:pt x="38" y="16"/>
                    <a:pt x="38" y="24"/>
                    <a:pt x="38" y="32"/>
                  </a:cubicBezTo>
                  <a:cubicBezTo>
                    <a:pt x="38" y="38"/>
                    <a:pt x="36" y="40"/>
                    <a:pt x="31" y="37"/>
                  </a:cubicBezTo>
                  <a:cubicBezTo>
                    <a:pt x="23" y="34"/>
                    <a:pt x="14" y="34"/>
                    <a:pt x="6" y="32"/>
                  </a:cubicBezTo>
                  <a:cubicBezTo>
                    <a:pt x="3" y="31"/>
                    <a:pt x="0" y="31"/>
                    <a:pt x="0" y="27"/>
                  </a:cubicBezTo>
                  <a:close/>
                </a:path>
              </a:pathLst>
            </a:custGeom>
            <a:solidFill>
              <a:srgbClr val="F7C1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6" name="Freeform 41"/>
            <p:cNvSpPr/>
            <p:nvPr/>
          </p:nvSpPr>
          <p:spPr bwMode="auto">
            <a:xfrm>
              <a:off x="6146801" y="2947989"/>
              <a:ext cx="203200" cy="180975"/>
            </a:xfrm>
            <a:custGeom>
              <a:avLst/>
              <a:gdLst>
                <a:gd name="T0" fmla="*/ 36 w 36"/>
                <a:gd name="T1" fmla="*/ 3 h 32"/>
                <a:gd name="T2" fmla="*/ 36 w 36"/>
                <a:gd name="T3" fmla="*/ 28 h 32"/>
                <a:gd name="T4" fmla="*/ 13 w 36"/>
                <a:gd name="T5" fmla="*/ 27 h 32"/>
                <a:gd name="T6" fmla="*/ 9 w 36"/>
                <a:gd name="T7" fmla="*/ 18 h 32"/>
                <a:gd name="T8" fmla="*/ 3 w 36"/>
                <a:gd name="T9" fmla="*/ 9 h 32"/>
                <a:gd name="T10" fmla="*/ 0 w 36"/>
                <a:gd name="T11" fmla="*/ 6 h 32"/>
                <a:gd name="T12" fmla="*/ 5 w 36"/>
                <a:gd name="T13" fmla="*/ 3 h 32"/>
                <a:gd name="T14" fmla="*/ 13 w 36"/>
                <a:gd name="T15" fmla="*/ 0 h 32"/>
                <a:gd name="T16" fmla="*/ 36 w 36"/>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2">
                  <a:moveTo>
                    <a:pt x="36" y="3"/>
                  </a:moveTo>
                  <a:cubicBezTo>
                    <a:pt x="36" y="11"/>
                    <a:pt x="36" y="19"/>
                    <a:pt x="36" y="28"/>
                  </a:cubicBezTo>
                  <a:cubicBezTo>
                    <a:pt x="28" y="32"/>
                    <a:pt x="20" y="29"/>
                    <a:pt x="13" y="27"/>
                  </a:cubicBezTo>
                  <a:cubicBezTo>
                    <a:pt x="10" y="25"/>
                    <a:pt x="9" y="22"/>
                    <a:pt x="9" y="18"/>
                  </a:cubicBezTo>
                  <a:cubicBezTo>
                    <a:pt x="9" y="14"/>
                    <a:pt x="8" y="11"/>
                    <a:pt x="3" y="9"/>
                  </a:cubicBezTo>
                  <a:cubicBezTo>
                    <a:pt x="2" y="9"/>
                    <a:pt x="0" y="8"/>
                    <a:pt x="0" y="6"/>
                  </a:cubicBezTo>
                  <a:cubicBezTo>
                    <a:pt x="0" y="3"/>
                    <a:pt x="3" y="3"/>
                    <a:pt x="5" y="3"/>
                  </a:cubicBezTo>
                  <a:cubicBezTo>
                    <a:pt x="8" y="3"/>
                    <a:pt x="11" y="2"/>
                    <a:pt x="13" y="0"/>
                  </a:cubicBezTo>
                  <a:cubicBezTo>
                    <a:pt x="21" y="1"/>
                    <a:pt x="29" y="0"/>
                    <a:pt x="36" y="3"/>
                  </a:cubicBezTo>
                  <a:close/>
                </a:path>
              </a:pathLst>
            </a:custGeom>
            <a:solidFill>
              <a:srgbClr val="DE5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7" name="Freeform 42"/>
            <p:cNvSpPr/>
            <p:nvPr/>
          </p:nvSpPr>
          <p:spPr bwMode="auto">
            <a:xfrm>
              <a:off x="6078539" y="2943226"/>
              <a:ext cx="141288" cy="180975"/>
            </a:xfrm>
            <a:custGeom>
              <a:avLst/>
              <a:gdLst>
                <a:gd name="T0" fmla="*/ 25 w 25"/>
                <a:gd name="T1" fmla="*/ 1 h 32"/>
                <a:gd name="T2" fmla="*/ 15 w 25"/>
                <a:gd name="T3" fmla="*/ 7 h 32"/>
                <a:gd name="T4" fmla="*/ 25 w 25"/>
                <a:gd name="T5" fmla="*/ 19 h 32"/>
                <a:gd name="T6" fmla="*/ 25 w 25"/>
                <a:gd name="T7" fmla="*/ 27 h 32"/>
                <a:gd name="T8" fmla="*/ 24 w 25"/>
                <a:gd name="T9" fmla="*/ 28 h 32"/>
                <a:gd name="T10" fmla="*/ 2 w 25"/>
                <a:gd name="T11" fmla="*/ 25 h 32"/>
                <a:gd name="T12" fmla="*/ 1 w 25"/>
                <a:gd name="T13" fmla="*/ 1 h 32"/>
                <a:gd name="T14" fmla="*/ 25 w 25"/>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2">
                  <a:moveTo>
                    <a:pt x="25" y="1"/>
                  </a:moveTo>
                  <a:cubicBezTo>
                    <a:pt x="25" y="8"/>
                    <a:pt x="19" y="6"/>
                    <a:pt x="15" y="7"/>
                  </a:cubicBezTo>
                  <a:cubicBezTo>
                    <a:pt x="24" y="6"/>
                    <a:pt x="25" y="12"/>
                    <a:pt x="25" y="19"/>
                  </a:cubicBezTo>
                  <a:cubicBezTo>
                    <a:pt x="24" y="21"/>
                    <a:pt x="25" y="24"/>
                    <a:pt x="25" y="27"/>
                  </a:cubicBezTo>
                  <a:cubicBezTo>
                    <a:pt x="25" y="27"/>
                    <a:pt x="25" y="27"/>
                    <a:pt x="24" y="28"/>
                  </a:cubicBezTo>
                  <a:cubicBezTo>
                    <a:pt x="17" y="32"/>
                    <a:pt x="6" y="30"/>
                    <a:pt x="2" y="25"/>
                  </a:cubicBezTo>
                  <a:cubicBezTo>
                    <a:pt x="0" y="17"/>
                    <a:pt x="2" y="9"/>
                    <a:pt x="1" y="1"/>
                  </a:cubicBezTo>
                  <a:cubicBezTo>
                    <a:pt x="9" y="0"/>
                    <a:pt x="17" y="0"/>
                    <a:pt x="25" y="1"/>
                  </a:cubicBezTo>
                  <a:close/>
                </a:path>
              </a:pathLst>
            </a:custGeom>
            <a:solidFill>
              <a:srgbClr val="EB8A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8" name="Freeform 43"/>
            <p:cNvSpPr/>
            <p:nvPr/>
          </p:nvSpPr>
          <p:spPr bwMode="auto">
            <a:xfrm>
              <a:off x="5100639" y="3490914"/>
              <a:ext cx="598488" cy="141288"/>
            </a:xfrm>
            <a:custGeom>
              <a:avLst/>
              <a:gdLst>
                <a:gd name="T0" fmla="*/ 2 w 106"/>
                <a:gd name="T1" fmla="*/ 23 h 25"/>
                <a:gd name="T2" fmla="*/ 20 w 106"/>
                <a:gd name="T3" fmla="*/ 19 h 25"/>
                <a:gd name="T4" fmla="*/ 27 w 106"/>
                <a:gd name="T5" fmla="*/ 16 h 25"/>
                <a:gd name="T6" fmla="*/ 35 w 106"/>
                <a:gd name="T7" fmla="*/ 11 h 25"/>
                <a:gd name="T8" fmla="*/ 27 w 106"/>
                <a:gd name="T9" fmla="*/ 7 h 25"/>
                <a:gd name="T10" fmla="*/ 15 w 106"/>
                <a:gd name="T11" fmla="*/ 0 h 25"/>
                <a:gd name="T12" fmla="*/ 103 w 106"/>
                <a:gd name="T13" fmla="*/ 0 h 25"/>
                <a:gd name="T14" fmla="*/ 100 w 106"/>
                <a:gd name="T15" fmla="*/ 7 h 25"/>
                <a:gd name="T16" fmla="*/ 64 w 106"/>
                <a:gd name="T17" fmla="*/ 11 h 25"/>
                <a:gd name="T18" fmla="*/ 55 w 106"/>
                <a:gd name="T19" fmla="*/ 12 h 25"/>
                <a:gd name="T20" fmla="*/ 53 w 106"/>
                <a:gd name="T21" fmla="*/ 12 h 25"/>
                <a:gd name="T22" fmla="*/ 41 w 106"/>
                <a:gd name="T23" fmla="*/ 14 h 25"/>
                <a:gd name="T24" fmla="*/ 19 w 106"/>
                <a:gd name="T25" fmla="*/ 22 h 25"/>
                <a:gd name="T26" fmla="*/ 0 w 106"/>
                <a:gd name="T27" fmla="*/ 25 h 25"/>
                <a:gd name="T28" fmla="*/ 2 w 106"/>
                <a:gd name="T2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25">
                  <a:moveTo>
                    <a:pt x="2" y="23"/>
                  </a:moveTo>
                  <a:cubicBezTo>
                    <a:pt x="8" y="20"/>
                    <a:pt x="14" y="20"/>
                    <a:pt x="20" y="19"/>
                  </a:cubicBezTo>
                  <a:cubicBezTo>
                    <a:pt x="23" y="18"/>
                    <a:pt x="25" y="17"/>
                    <a:pt x="27" y="16"/>
                  </a:cubicBezTo>
                  <a:cubicBezTo>
                    <a:pt x="30" y="15"/>
                    <a:pt x="35" y="14"/>
                    <a:pt x="35" y="11"/>
                  </a:cubicBezTo>
                  <a:cubicBezTo>
                    <a:pt x="36" y="7"/>
                    <a:pt x="30" y="8"/>
                    <a:pt x="27" y="7"/>
                  </a:cubicBezTo>
                  <a:cubicBezTo>
                    <a:pt x="24" y="5"/>
                    <a:pt x="19" y="4"/>
                    <a:pt x="15" y="0"/>
                  </a:cubicBezTo>
                  <a:cubicBezTo>
                    <a:pt x="45" y="11"/>
                    <a:pt x="74" y="7"/>
                    <a:pt x="103" y="0"/>
                  </a:cubicBezTo>
                  <a:cubicBezTo>
                    <a:pt x="106" y="3"/>
                    <a:pt x="104" y="5"/>
                    <a:pt x="100" y="7"/>
                  </a:cubicBezTo>
                  <a:cubicBezTo>
                    <a:pt x="88" y="10"/>
                    <a:pt x="76" y="11"/>
                    <a:pt x="64" y="11"/>
                  </a:cubicBezTo>
                  <a:cubicBezTo>
                    <a:pt x="61" y="11"/>
                    <a:pt x="58" y="11"/>
                    <a:pt x="55" y="12"/>
                  </a:cubicBezTo>
                  <a:cubicBezTo>
                    <a:pt x="54" y="13"/>
                    <a:pt x="54" y="13"/>
                    <a:pt x="53" y="12"/>
                  </a:cubicBezTo>
                  <a:cubicBezTo>
                    <a:pt x="49" y="10"/>
                    <a:pt x="45" y="10"/>
                    <a:pt x="41" y="14"/>
                  </a:cubicBezTo>
                  <a:cubicBezTo>
                    <a:pt x="35" y="20"/>
                    <a:pt x="27" y="21"/>
                    <a:pt x="19" y="22"/>
                  </a:cubicBezTo>
                  <a:cubicBezTo>
                    <a:pt x="13" y="23"/>
                    <a:pt x="7" y="24"/>
                    <a:pt x="0" y="25"/>
                  </a:cubicBezTo>
                  <a:cubicBezTo>
                    <a:pt x="1" y="24"/>
                    <a:pt x="1" y="24"/>
                    <a:pt x="2" y="23"/>
                  </a:cubicBezTo>
                  <a:close/>
                </a:path>
              </a:pathLst>
            </a:custGeom>
            <a:solidFill>
              <a:srgbClr val="DD6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59" name="Freeform 44"/>
            <p:cNvSpPr/>
            <p:nvPr/>
          </p:nvSpPr>
          <p:spPr bwMode="auto">
            <a:xfrm>
              <a:off x="5524501" y="4841876"/>
              <a:ext cx="123825" cy="260350"/>
            </a:xfrm>
            <a:custGeom>
              <a:avLst/>
              <a:gdLst>
                <a:gd name="T0" fmla="*/ 0 w 22"/>
                <a:gd name="T1" fmla="*/ 36 h 46"/>
                <a:gd name="T2" fmla="*/ 18 w 22"/>
                <a:gd name="T3" fmla="*/ 0 h 46"/>
                <a:gd name="T4" fmla="*/ 17 w 22"/>
                <a:gd name="T5" fmla="*/ 46 h 46"/>
                <a:gd name="T6" fmla="*/ 0 w 22"/>
                <a:gd name="T7" fmla="*/ 36 h 46"/>
              </a:gdLst>
              <a:ahLst/>
              <a:cxnLst>
                <a:cxn ang="0">
                  <a:pos x="T0" y="T1"/>
                </a:cxn>
                <a:cxn ang="0">
                  <a:pos x="T2" y="T3"/>
                </a:cxn>
                <a:cxn ang="0">
                  <a:pos x="T4" y="T5"/>
                </a:cxn>
                <a:cxn ang="0">
                  <a:pos x="T6" y="T7"/>
                </a:cxn>
              </a:cxnLst>
              <a:rect l="0" t="0" r="r" b="b"/>
              <a:pathLst>
                <a:path w="22" h="46">
                  <a:moveTo>
                    <a:pt x="0" y="36"/>
                  </a:moveTo>
                  <a:cubicBezTo>
                    <a:pt x="4" y="24"/>
                    <a:pt x="14" y="14"/>
                    <a:pt x="18" y="0"/>
                  </a:cubicBezTo>
                  <a:cubicBezTo>
                    <a:pt x="22" y="17"/>
                    <a:pt x="22" y="32"/>
                    <a:pt x="17" y="46"/>
                  </a:cubicBezTo>
                  <a:cubicBezTo>
                    <a:pt x="10" y="45"/>
                    <a:pt x="5" y="41"/>
                    <a:pt x="0" y="36"/>
                  </a:cubicBezTo>
                  <a:close/>
                </a:path>
              </a:pathLst>
            </a:custGeom>
            <a:solidFill>
              <a:srgbClr val="F5A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0" name="Freeform 45"/>
            <p:cNvSpPr/>
            <p:nvPr/>
          </p:nvSpPr>
          <p:spPr bwMode="auto">
            <a:xfrm>
              <a:off x="5270501" y="3124201"/>
              <a:ext cx="361950" cy="322263"/>
            </a:xfrm>
            <a:custGeom>
              <a:avLst/>
              <a:gdLst>
                <a:gd name="T0" fmla="*/ 11 w 64"/>
                <a:gd name="T1" fmla="*/ 29 h 57"/>
                <a:gd name="T2" fmla="*/ 20 w 64"/>
                <a:gd name="T3" fmla="*/ 32 h 57"/>
                <a:gd name="T4" fmla="*/ 42 w 64"/>
                <a:gd name="T5" fmla="*/ 37 h 57"/>
                <a:gd name="T6" fmla="*/ 47 w 64"/>
                <a:gd name="T7" fmla="*/ 34 h 57"/>
                <a:gd name="T8" fmla="*/ 45 w 64"/>
                <a:gd name="T9" fmla="*/ 2 h 57"/>
                <a:gd name="T10" fmla="*/ 48 w 64"/>
                <a:gd name="T11" fmla="*/ 0 h 57"/>
                <a:gd name="T12" fmla="*/ 54 w 64"/>
                <a:gd name="T13" fmla="*/ 10 h 57"/>
                <a:gd name="T14" fmla="*/ 55 w 64"/>
                <a:gd name="T15" fmla="*/ 34 h 57"/>
                <a:gd name="T16" fmla="*/ 59 w 64"/>
                <a:gd name="T17" fmla="*/ 45 h 57"/>
                <a:gd name="T18" fmla="*/ 63 w 64"/>
                <a:gd name="T19" fmla="*/ 53 h 57"/>
                <a:gd name="T20" fmla="*/ 60 w 64"/>
                <a:gd name="T21" fmla="*/ 57 h 57"/>
                <a:gd name="T22" fmla="*/ 39 w 64"/>
                <a:gd name="T23" fmla="*/ 40 h 57"/>
                <a:gd name="T24" fmla="*/ 22 w 64"/>
                <a:gd name="T25" fmla="*/ 40 h 57"/>
                <a:gd name="T26" fmla="*/ 0 w 64"/>
                <a:gd name="T27" fmla="*/ 41 h 57"/>
                <a:gd name="T28" fmla="*/ 2 w 64"/>
                <a:gd name="T29" fmla="*/ 39 h 57"/>
                <a:gd name="T30" fmla="*/ 8 w 64"/>
                <a:gd name="T31" fmla="*/ 32 h 57"/>
                <a:gd name="T32" fmla="*/ 11 w 64"/>
                <a:gd name="T33"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57">
                  <a:moveTo>
                    <a:pt x="11" y="29"/>
                  </a:moveTo>
                  <a:cubicBezTo>
                    <a:pt x="13" y="32"/>
                    <a:pt x="17" y="32"/>
                    <a:pt x="20" y="32"/>
                  </a:cubicBezTo>
                  <a:cubicBezTo>
                    <a:pt x="27" y="33"/>
                    <a:pt x="35" y="34"/>
                    <a:pt x="42" y="37"/>
                  </a:cubicBezTo>
                  <a:cubicBezTo>
                    <a:pt x="45" y="39"/>
                    <a:pt x="47" y="38"/>
                    <a:pt x="47" y="34"/>
                  </a:cubicBezTo>
                  <a:cubicBezTo>
                    <a:pt x="46" y="23"/>
                    <a:pt x="48" y="12"/>
                    <a:pt x="45" y="2"/>
                  </a:cubicBezTo>
                  <a:cubicBezTo>
                    <a:pt x="46" y="1"/>
                    <a:pt x="47" y="0"/>
                    <a:pt x="48" y="0"/>
                  </a:cubicBezTo>
                  <a:cubicBezTo>
                    <a:pt x="54" y="1"/>
                    <a:pt x="54" y="6"/>
                    <a:pt x="54" y="10"/>
                  </a:cubicBezTo>
                  <a:cubicBezTo>
                    <a:pt x="54" y="18"/>
                    <a:pt x="53" y="26"/>
                    <a:pt x="55" y="34"/>
                  </a:cubicBezTo>
                  <a:cubicBezTo>
                    <a:pt x="54" y="38"/>
                    <a:pt x="56" y="42"/>
                    <a:pt x="59" y="45"/>
                  </a:cubicBezTo>
                  <a:cubicBezTo>
                    <a:pt x="61" y="47"/>
                    <a:pt x="64" y="49"/>
                    <a:pt x="63" y="53"/>
                  </a:cubicBezTo>
                  <a:cubicBezTo>
                    <a:pt x="63" y="55"/>
                    <a:pt x="62" y="56"/>
                    <a:pt x="60" y="57"/>
                  </a:cubicBezTo>
                  <a:cubicBezTo>
                    <a:pt x="53" y="51"/>
                    <a:pt x="48" y="43"/>
                    <a:pt x="39" y="40"/>
                  </a:cubicBezTo>
                  <a:cubicBezTo>
                    <a:pt x="33" y="38"/>
                    <a:pt x="28" y="37"/>
                    <a:pt x="22" y="40"/>
                  </a:cubicBezTo>
                  <a:cubicBezTo>
                    <a:pt x="15" y="42"/>
                    <a:pt x="7" y="42"/>
                    <a:pt x="0" y="41"/>
                  </a:cubicBezTo>
                  <a:cubicBezTo>
                    <a:pt x="1" y="40"/>
                    <a:pt x="1" y="40"/>
                    <a:pt x="2" y="39"/>
                  </a:cubicBezTo>
                  <a:cubicBezTo>
                    <a:pt x="4" y="37"/>
                    <a:pt x="11" y="38"/>
                    <a:pt x="8" y="32"/>
                  </a:cubicBezTo>
                  <a:cubicBezTo>
                    <a:pt x="9" y="31"/>
                    <a:pt x="10" y="30"/>
                    <a:pt x="11" y="29"/>
                  </a:cubicBezTo>
                  <a:close/>
                </a:path>
              </a:pathLst>
            </a:custGeom>
            <a:solidFill>
              <a:srgbClr val="DC7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1" name="Freeform 46"/>
            <p:cNvSpPr/>
            <p:nvPr/>
          </p:nvSpPr>
          <p:spPr bwMode="auto">
            <a:xfrm>
              <a:off x="6665914" y="4638676"/>
              <a:ext cx="187325" cy="474663"/>
            </a:xfrm>
            <a:custGeom>
              <a:avLst/>
              <a:gdLst>
                <a:gd name="T0" fmla="*/ 33 w 33"/>
                <a:gd name="T1" fmla="*/ 3 h 84"/>
                <a:gd name="T2" fmla="*/ 30 w 33"/>
                <a:gd name="T3" fmla="*/ 15 h 84"/>
                <a:gd name="T4" fmla="*/ 27 w 33"/>
                <a:gd name="T5" fmla="*/ 19 h 84"/>
                <a:gd name="T6" fmla="*/ 27 w 33"/>
                <a:gd name="T7" fmla="*/ 40 h 84"/>
                <a:gd name="T8" fmla="*/ 26 w 33"/>
                <a:gd name="T9" fmla="*/ 69 h 84"/>
                <a:gd name="T10" fmla="*/ 19 w 33"/>
                <a:gd name="T11" fmla="*/ 73 h 84"/>
                <a:gd name="T12" fmla="*/ 16 w 33"/>
                <a:gd name="T13" fmla="*/ 55 h 84"/>
                <a:gd name="T14" fmla="*/ 4 w 33"/>
                <a:gd name="T15" fmla="*/ 83 h 84"/>
                <a:gd name="T16" fmla="*/ 0 w 33"/>
                <a:gd name="T17" fmla="*/ 84 h 84"/>
                <a:gd name="T18" fmla="*/ 20 w 33"/>
                <a:gd name="T19" fmla="*/ 36 h 84"/>
                <a:gd name="T20" fmla="*/ 25 w 33"/>
                <a:gd name="T21" fmla="*/ 12 h 84"/>
                <a:gd name="T22" fmla="*/ 28 w 33"/>
                <a:gd name="T23" fmla="*/ 0 h 84"/>
                <a:gd name="T24" fmla="*/ 33 w 33"/>
                <a:gd name="T25"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84">
                  <a:moveTo>
                    <a:pt x="33" y="3"/>
                  </a:moveTo>
                  <a:cubicBezTo>
                    <a:pt x="31" y="7"/>
                    <a:pt x="32" y="11"/>
                    <a:pt x="30" y="15"/>
                  </a:cubicBezTo>
                  <a:cubicBezTo>
                    <a:pt x="28" y="16"/>
                    <a:pt x="27" y="17"/>
                    <a:pt x="27" y="19"/>
                  </a:cubicBezTo>
                  <a:cubicBezTo>
                    <a:pt x="29" y="26"/>
                    <a:pt x="26" y="33"/>
                    <a:pt x="27" y="40"/>
                  </a:cubicBezTo>
                  <a:cubicBezTo>
                    <a:pt x="27" y="50"/>
                    <a:pt x="27" y="59"/>
                    <a:pt x="26" y="69"/>
                  </a:cubicBezTo>
                  <a:cubicBezTo>
                    <a:pt x="24" y="71"/>
                    <a:pt x="22" y="73"/>
                    <a:pt x="19" y="73"/>
                  </a:cubicBezTo>
                  <a:cubicBezTo>
                    <a:pt x="14" y="67"/>
                    <a:pt x="18" y="61"/>
                    <a:pt x="16" y="55"/>
                  </a:cubicBezTo>
                  <a:cubicBezTo>
                    <a:pt x="12" y="64"/>
                    <a:pt x="11" y="74"/>
                    <a:pt x="4" y="83"/>
                  </a:cubicBezTo>
                  <a:cubicBezTo>
                    <a:pt x="3" y="84"/>
                    <a:pt x="2" y="84"/>
                    <a:pt x="0" y="84"/>
                  </a:cubicBezTo>
                  <a:cubicBezTo>
                    <a:pt x="7" y="68"/>
                    <a:pt x="9" y="50"/>
                    <a:pt x="20" y="36"/>
                  </a:cubicBezTo>
                  <a:cubicBezTo>
                    <a:pt x="25" y="30"/>
                    <a:pt x="22" y="20"/>
                    <a:pt x="25" y="12"/>
                  </a:cubicBezTo>
                  <a:cubicBezTo>
                    <a:pt x="26" y="8"/>
                    <a:pt x="27" y="4"/>
                    <a:pt x="28" y="0"/>
                  </a:cubicBezTo>
                  <a:cubicBezTo>
                    <a:pt x="30" y="1"/>
                    <a:pt x="31" y="2"/>
                    <a:pt x="33" y="3"/>
                  </a:cubicBezTo>
                  <a:close/>
                </a:path>
              </a:pathLst>
            </a:custGeom>
            <a:solidFill>
              <a:srgbClr val="D76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2" name="Freeform 47"/>
            <p:cNvSpPr/>
            <p:nvPr/>
          </p:nvSpPr>
          <p:spPr bwMode="auto">
            <a:xfrm>
              <a:off x="5541964" y="3089276"/>
              <a:ext cx="123825" cy="238125"/>
            </a:xfrm>
            <a:custGeom>
              <a:avLst/>
              <a:gdLst>
                <a:gd name="T0" fmla="*/ 3 w 22"/>
                <a:gd name="T1" fmla="*/ 42 h 42"/>
                <a:gd name="T2" fmla="*/ 3 w 22"/>
                <a:gd name="T3" fmla="*/ 14 h 42"/>
                <a:gd name="T4" fmla="*/ 0 w 22"/>
                <a:gd name="T5" fmla="*/ 6 h 42"/>
                <a:gd name="T6" fmla="*/ 9 w 22"/>
                <a:gd name="T7" fmla="*/ 0 h 42"/>
                <a:gd name="T8" fmla="*/ 21 w 22"/>
                <a:gd name="T9" fmla="*/ 22 h 42"/>
                <a:gd name="T10" fmla="*/ 11 w 22"/>
                <a:gd name="T11" fmla="*/ 30 h 42"/>
                <a:gd name="T12" fmla="*/ 7 w 22"/>
                <a:gd name="T13" fmla="*/ 37 h 42"/>
                <a:gd name="T14" fmla="*/ 3 w 22"/>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3" y="42"/>
                  </a:moveTo>
                  <a:cubicBezTo>
                    <a:pt x="3" y="33"/>
                    <a:pt x="3" y="23"/>
                    <a:pt x="3" y="14"/>
                  </a:cubicBezTo>
                  <a:cubicBezTo>
                    <a:pt x="2" y="11"/>
                    <a:pt x="1" y="8"/>
                    <a:pt x="0" y="6"/>
                  </a:cubicBezTo>
                  <a:cubicBezTo>
                    <a:pt x="3" y="4"/>
                    <a:pt x="6" y="2"/>
                    <a:pt x="9" y="0"/>
                  </a:cubicBezTo>
                  <a:cubicBezTo>
                    <a:pt x="15" y="3"/>
                    <a:pt x="22" y="15"/>
                    <a:pt x="21" y="22"/>
                  </a:cubicBezTo>
                  <a:cubicBezTo>
                    <a:pt x="18" y="25"/>
                    <a:pt x="15" y="28"/>
                    <a:pt x="11" y="30"/>
                  </a:cubicBezTo>
                  <a:cubicBezTo>
                    <a:pt x="8" y="32"/>
                    <a:pt x="8" y="34"/>
                    <a:pt x="7" y="37"/>
                  </a:cubicBezTo>
                  <a:cubicBezTo>
                    <a:pt x="7" y="39"/>
                    <a:pt x="7" y="42"/>
                    <a:pt x="3" y="42"/>
                  </a:cubicBezTo>
                  <a:close/>
                </a:path>
              </a:pathLst>
            </a:custGeom>
            <a:solidFill>
              <a:srgbClr val="F7C1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3" name="Freeform 48"/>
            <p:cNvSpPr/>
            <p:nvPr/>
          </p:nvSpPr>
          <p:spPr bwMode="auto">
            <a:xfrm>
              <a:off x="5360989" y="4718051"/>
              <a:ext cx="130175" cy="242888"/>
            </a:xfrm>
            <a:custGeom>
              <a:avLst/>
              <a:gdLst>
                <a:gd name="T0" fmla="*/ 7 w 23"/>
                <a:gd name="T1" fmla="*/ 43 h 43"/>
                <a:gd name="T2" fmla="*/ 1 w 23"/>
                <a:gd name="T3" fmla="*/ 38 h 43"/>
                <a:gd name="T4" fmla="*/ 1 w 23"/>
                <a:gd name="T5" fmla="*/ 31 h 43"/>
                <a:gd name="T6" fmla="*/ 18 w 23"/>
                <a:gd name="T7" fmla="*/ 1 h 43"/>
                <a:gd name="T8" fmla="*/ 20 w 23"/>
                <a:gd name="T9" fmla="*/ 0 h 43"/>
                <a:gd name="T10" fmla="*/ 23 w 23"/>
                <a:gd name="T11" fmla="*/ 4 h 43"/>
                <a:gd name="T12" fmla="*/ 14 w 23"/>
                <a:gd name="T13" fmla="*/ 36 h 43"/>
                <a:gd name="T14" fmla="*/ 7 w 23"/>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3">
                  <a:moveTo>
                    <a:pt x="7" y="43"/>
                  </a:moveTo>
                  <a:cubicBezTo>
                    <a:pt x="5" y="41"/>
                    <a:pt x="3" y="39"/>
                    <a:pt x="1" y="38"/>
                  </a:cubicBezTo>
                  <a:cubicBezTo>
                    <a:pt x="0" y="36"/>
                    <a:pt x="1" y="34"/>
                    <a:pt x="1" y="31"/>
                  </a:cubicBezTo>
                  <a:cubicBezTo>
                    <a:pt x="5" y="20"/>
                    <a:pt x="11" y="10"/>
                    <a:pt x="18" y="1"/>
                  </a:cubicBezTo>
                  <a:cubicBezTo>
                    <a:pt x="19" y="1"/>
                    <a:pt x="20" y="1"/>
                    <a:pt x="20" y="0"/>
                  </a:cubicBezTo>
                  <a:cubicBezTo>
                    <a:pt x="22" y="1"/>
                    <a:pt x="23" y="2"/>
                    <a:pt x="23" y="4"/>
                  </a:cubicBezTo>
                  <a:cubicBezTo>
                    <a:pt x="22" y="15"/>
                    <a:pt x="20" y="26"/>
                    <a:pt x="14" y="36"/>
                  </a:cubicBezTo>
                  <a:cubicBezTo>
                    <a:pt x="12" y="38"/>
                    <a:pt x="12" y="43"/>
                    <a:pt x="7" y="43"/>
                  </a:cubicBezTo>
                  <a:close/>
                </a:path>
              </a:pathLst>
            </a:custGeom>
            <a:solidFill>
              <a:srgbClr val="F5A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4" name="Freeform 49"/>
            <p:cNvSpPr/>
            <p:nvPr/>
          </p:nvSpPr>
          <p:spPr bwMode="auto">
            <a:xfrm>
              <a:off x="6908801" y="4424364"/>
              <a:ext cx="300038" cy="196850"/>
            </a:xfrm>
            <a:custGeom>
              <a:avLst/>
              <a:gdLst>
                <a:gd name="T0" fmla="*/ 45 w 53"/>
                <a:gd name="T1" fmla="*/ 35 h 35"/>
                <a:gd name="T2" fmla="*/ 34 w 53"/>
                <a:gd name="T3" fmla="*/ 22 h 35"/>
                <a:gd name="T4" fmla="*/ 18 w 53"/>
                <a:gd name="T5" fmla="*/ 14 h 35"/>
                <a:gd name="T6" fmla="*/ 17 w 53"/>
                <a:gd name="T7" fmla="*/ 18 h 35"/>
                <a:gd name="T8" fmla="*/ 21 w 53"/>
                <a:gd name="T9" fmla="*/ 33 h 35"/>
                <a:gd name="T10" fmla="*/ 0 w 53"/>
                <a:gd name="T11" fmla="*/ 4 h 35"/>
                <a:gd name="T12" fmla="*/ 3 w 53"/>
                <a:gd name="T13" fmla="*/ 0 h 35"/>
                <a:gd name="T14" fmla="*/ 53 w 53"/>
                <a:gd name="T15" fmla="*/ 18 h 35"/>
                <a:gd name="T16" fmla="*/ 53 w 53"/>
                <a:gd name="T17" fmla="*/ 19 h 35"/>
                <a:gd name="T18" fmla="*/ 52 w 53"/>
                <a:gd name="T19" fmla="*/ 21 h 35"/>
                <a:gd name="T20" fmla="*/ 46 w 53"/>
                <a:gd name="T21" fmla="*/ 34 h 35"/>
                <a:gd name="T22" fmla="*/ 45 w 53"/>
                <a:gd name="T2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5">
                  <a:moveTo>
                    <a:pt x="45" y="35"/>
                  </a:moveTo>
                  <a:cubicBezTo>
                    <a:pt x="40" y="32"/>
                    <a:pt x="37" y="27"/>
                    <a:pt x="34" y="22"/>
                  </a:cubicBezTo>
                  <a:cubicBezTo>
                    <a:pt x="30" y="16"/>
                    <a:pt x="24" y="16"/>
                    <a:pt x="18" y="14"/>
                  </a:cubicBezTo>
                  <a:cubicBezTo>
                    <a:pt x="16" y="14"/>
                    <a:pt x="17" y="16"/>
                    <a:pt x="17" y="18"/>
                  </a:cubicBezTo>
                  <a:cubicBezTo>
                    <a:pt x="19" y="23"/>
                    <a:pt x="20" y="27"/>
                    <a:pt x="21" y="33"/>
                  </a:cubicBezTo>
                  <a:cubicBezTo>
                    <a:pt x="15" y="22"/>
                    <a:pt x="12" y="10"/>
                    <a:pt x="0" y="4"/>
                  </a:cubicBezTo>
                  <a:cubicBezTo>
                    <a:pt x="1" y="2"/>
                    <a:pt x="2" y="1"/>
                    <a:pt x="3" y="0"/>
                  </a:cubicBezTo>
                  <a:cubicBezTo>
                    <a:pt x="17" y="12"/>
                    <a:pt x="35" y="17"/>
                    <a:pt x="53" y="18"/>
                  </a:cubicBezTo>
                  <a:cubicBezTo>
                    <a:pt x="53" y="18"/>
                    <a:pt x="53" y="18"/>
                    <a:pt x="53" y="19"/>
                  </a:cubicBezTo>
                  <a:cubicBezTo>
                    <a:pt x="53" y="20"/>
                    <a:pt x="52" y="21"/>
                    <a:pt x="52" y="21"/>
                  </a:cubicBezTo>
                  <a:cubicBezTo>
                    <a:pt x="43" y="23"/>
                    <a:pt x="44" y="28"/>
                    <a:pt x="46" y="34"/>
                  </a:cubicBezTo>
                  <a:cubicBezTo>
                    <a:pt x="46" y="35"/>
                    <a:pt x="46" y="35"/>
                    <a:pt x="45" y="35"/>
                  </a:cubicBezTo>
                  <a:close/>
                </a:path>
              </a:pathLst>
            </a:custGeom>
            <a:solidFill>
              <a:srgbClr val="D96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5" name="Freeform 50"/>
            <p:cNvSpPr/>
            <p:nvPr/>
          </p:nvSpPr>
          <p:spPr bwMode="auto">
            <a:xfrm>
              <a:off x="6688139" y="4892676"/>
              <a:ext cx="85725" cy="215900"/>
            </a:xfrm>
            <a:custGeom>
              <a:avLst/>
              <a:gdLst>
                <a:gd name="T0" fmla="*/ 0 w 15"/>
                <a:gd name="T1" fmla="*/ 38 h 38"/>
                <a:gd name="T2" fmla="*/ 0 w 15"/>
                <a:gd name="T3" fmla="*/ 37 h 38"/>
                <a:gd name="T4" fmla="*/ 15 w 15"/>
                <a:gd name="T5" fmla="*/ 0 h 38"/>
                <a:gd name="T6" fmla="*/ 15 w 15"/>
                <a:gd name="T7" fmla="*/ 28 h 38"/>
                <a:gd name="T8" fmla="*/ 0 w 15"/>
                <a:gd name="T9" fmla="*/ 38 h 38"/>
              </a:gdLst>
              <a:ahLst/>
              <a:cxnLst>
                <a:cxn ang="0">
                  <a:pos x="T0" y="T1"/>
                </a:cxn>
                <a:cxn ang="0">
                  <a:pos x="T2" y="T3"/>
                </a:cxn>
                <a:cxn ang="0">
                  <a:pos x="T4" y="T5"/>
                </a:cxn>
                <a:cxn ang="0">
                  <a:pos x="T6" y="T7"/>
                </a:cxn>
                <a:cxn ang="0">
                  <a:pos x="T8" y="T9"/>
                </a:cxn>
              </a:cxnLst>
              <a:rect l="0" t="0" r="r" b="b"/>
              <a:pathLst>
                <a:path w="15" h="38">
                  <a:moveTo>
                    <a:pt x="0" y="38"/>
                  </a:moveTo>
                  <a:cubicBezTo>
                    <a:pt x="0" y="37"/>
                    <a:pt x="0" y="37"/>
                    <a:pt x="0" y="37"/>
                  </a:cubicBezTo>
                  <a:cubicBezTo>
                    <a:pt x="4" y="24"/>
                    <a:pt x="6" y="11"/>
                    <a:pt x="15" y="0"/>
                  </a:cubicBezTo>
                  <a:cubicBezTo>
                    <a:pt x="15" y="9"/>
                    <a:pt x="15" y="19"/>
                    <a:pt x="15" y="28"/>
                  </a:cubicBezTo>
                  <a:cubicBezTo>
                    <a:pt x="11" y="33"/>
                    <a:pt x="5" y="35"/>
                    <a:pt x="0" y="38"/>
                  </a:cubicBezTo>
                  <a:close/>
                </a:path>
              </a:pathLst>
            </a:custGeom>
            <a:solidFill>
              <a:srgbClr val="F5B0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6" name="Freeform 51"/>
            <p:cNvSpPr/>
            <p:nvPr/>
          </p:nvSpPr>
          <p:spPr bwMode="auto">
            <a:xfrm>
              <a:off x="6977064" y="3513139"/>
              <a:ext cx="209550" cy="244475"/>
            </a:xfrm>
            <a:custGeom>
              <a:avLst/>
              <a:gdLst>
                <a:gd name="T0" fmla="*/ 4 w 37"/>
                <a:gd name="T1" fmla="*/ 2 h 43"/>
                <a:gd name="T2" fmla="*/ 30 w 37"/>
                <a:gd name="T3" fmla="*/ 0 h 43"/>
                <a:gd name="T4" fmla="*/ 31 w 37"/>
                <a:gd name="T5" fmla="*/ 4 h 43"/>
                <a:gd name="T6" fmla="*/ 35 w 37"/>
                <a:gd name="T7" fmla="*/ 10 h 43"/>
                <a:gd name="T8" fmla="*/ 37 w 37"/>
                <a:gd name="T9" fmla="*/ 16 h 43"/>
                <a:gd name="T10" fmla="*/ 23 w 37"/>
                <a:gd name="T11" fmla="*/ 9 h 43"/>
                <a:gd name="T12" fmla="*/ 20 w 37"/>
                <a:gd name="T13" fmla="*/ 7 h 43"/>
                <a:gd name="T14" fmla="*/ 12 w 37"/>
                <a:gd name="T15" fmla="*/ 8 h 43"/>
                <a:gd name="T16" fmla="*/ 14 w 37"/>
                <a:gd name="T17" fmla="*/ 14 h 43"/>
                <a:gd name="T18" fmla="*/ 35 w 37"/>
                <a:gd name="T19" fmla="*/ 36 h 43"/>
                <a:gd name="T20" fmla="*/ 27 w 37"/>
                <a:gd name="T21" fmla="*/ 33 h 43"/>
                <a:gd name="T22" fmla="*/ 21 w 37"/>
                <a:gd name="T23" fmla="*/ 30 h 43"/>
                <a:gd name="T24" fmla="*/ 19 w 37"/>
                <a:gd name="T25" fmla="*/ 37 h 43"/>
                <a:gd name="T26" fmla="*/ 19 w 37"/>
                <a:gd name="T27" fmla="*/ 42 h 43"/>
                <a:gd name="T28" fmla="*/ 14 w 37"/>
                <a:gd name="T29" fmla="*/ 39 h 43"/>
                <a:gd name="T30" fmla="*/ 14 w 37"/>
                <a:gd name="T31" fmla="*/ 35 h 43"/>
                <a:gd name="T32" fmla="*/ 4 w 37"/>
                <a:gd name="T33" fmla="*/ 9 h 43"/>
                <a:gd name="T34" fmla="*/ 4 w 37"/>
                <a:gd name="T3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43">
                  <a:moveTo>
                    <a:pt x="4" y="2"/>
                  </a:moveTo>
                  <a:cubicBezTo>
                    <a:pt x="13" y="2"/>
                    <a:pt x="21" y="4"/>
                    <a:pt x="30" y="0"/>
                  </a:cubicBezTo>
                  <a:cubicBezTo>
                    <a:pt x="30" y="2"/>
                    <a:pt x="31" y="3"/>
                    <a:pt x="31" y="4"/>
                  </a:cubicBezTo>
                  <a:cubicBezTo>
                    <a:pt x="30" y="7"/>
                    <a:pt x="32" y="9"/>
                    <a:pt x="35" y="10"/>
                  </a:cubicBezTo>
                  <a:cubicBezTo>
                    <a:pt x="36" y="12"/>
                    <a:pt x="37" y="14"/>
                    <a:pt x="37" y="16"/>
                  </a:cubicBezTo>
                  <a:cubicBezTo>
                    <a:pt x="32" y="15"/>
                    <a:pt x="27" y="13"/>
                    <a:pt x="23" y="9"/>
                  </a:cubicBezTo>
                  <a:cubicBezTo>
                    <a:pt x="22" y="8"/>
                    <a:pt x="21" y="7"/>
                    <a:pt x="20" y="7"/>
                  </a:cubicBezTo>
                  <a:cubicBezTo>
                    <a:pt x="17" y="7"/>
                    <a:pt x="14" y="6"/>
                    <a:pt x="12" y="8"/>
                  </a:cubicBezTo>
                  <a:cubicBezTo>
                    <a:pt x="11" y="10"/>
                    <a:pt x="13" y="12"/>
                    <a:pt x="14" y="14"/>
                  </a:cubicBezTo>
                  <a:cubicBezTo>
                    <a:pt x="20" y="22"/>
                    <a:pt x="25" y="30"/>
                    <a:pt x="35" y="36"/>
                  </a:cubicBezTo>
                  <a:cubicBezTo>
                    <a:pt x="31" y="36"/>
                    <a:pt x="29" y="35"/>
                    <a:pt x="27" y="33"/>
                  </a:cubicBezTo>
                  <a:cubicBezTo>
                    <a:pt x="25" y="32"/>
                    <a:pt x="24" y="29"/>
                    <a:pt x="21" y="30"/>
                  </a:cubicBezTo>
                  <a:cubicBezTo>
                    <a:pt x="19" y="31"/>
                    <a:pt x="19" y="34"/>
                    <a:pt x="19" y="37"/>
                  </a:cubicBezTo>
                  <a:cubicBezTo>
                    <a:pt x="21" y="39"/>
                    <a:pt x="21" y="41"/>
                    <a:pt x="19" y="42"/>
                  </a:cubicBezTo>
                  <a:cubicBezTo>
                    <a:pt x="17" y="43"/>
                    <a:pt x="15" y="41"/>
                    <a:pt x="14" y="39"/>
                  </a:cubicBezTo>
                  <a:cubicBezTo>
                    <a:pt x="14" y="38"/>
                    <a:pt x="13" y="37"/>
                    <a:pt x="14" y="35"/>
                  </a:cubicBezTo>
                  <a:cubicBezTo>
                    <a:pt x="17" y="24"/>
                    <a:pt x="9" y="17"/>
                    <a:pt x="4" y="9"/>
                  </a:cubicBezTo>
                  <a:cubicBezTo>
                    <a:pt x="4" y="7"/>
                    <a:pt x="0" y="4"/>
                    <a:pt x="4" y="2"/>
                  </a:cubicBezTo>
                  <a:close/>
                </a:path>
              </a:pathLst>
            </a:custGeom>
            <a:solidFill>
              <a:srgbClr val="D46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7" name="Freeform 52"/>
            <p:cNvSpPr/>
            <p:nvPr/>
          </p:nvSpPr>
          <p:spPr bwMode="auto">
            <a:xfrm>
              <a:off x="6791326" y="4722814"/>
              <a:ext cx="141288" cy="244475"/>
            </a:xfrm>
            <a:custGeom>
              <a:avLst/>
              <a:gdLst>
                <a:gd name="T0" fmla="*/ 3 w 25"/>
                <a:gd name="T1" fmla="*/ 24 h 43"/>
                <a:gd name="T2" fmla="*/ 2 w 25"/>
                <a:gd name="T3" fmla="*/ 24 h 43"/>
                <a:gd name="T4" fmla="*/ 8 w 25"/>
                <a:gd name="T5" fmla="*/ 0 h 43"/>
                <a:gd name="T6" fmla="*/ 22 w 25"/>
                <a:gd name="T7" fmla="*/ 33 h 43"/>
                <a:gd name="T8" fmla="*/ 25 w 25"/>
                <a:gd name="T9" fmla="*/ 36 h 43"/>
                <a:gd name="T10" fmla="*/ 24 w 25"/>
                <a:gd name="T11" fmla="*/ 37 h 43"/>
                <a:gd name="T12" fmla="*/ 18 w 25"/>
                <a:gd name="T13" fmla="*/ 42 h 43"/>
                <a:gd name="T14" fmla="*/ 17 w 25"/>
                <a:gd name="T15" fmla="*/ 43 h 43"/>
                <a:gd name="T16" fmla="*/ 6 w 25"/>
                <a:gd name="T17" fmla="*/ 32 h 43"/>
                <a:gd name="T18" fmla="*/ 3 w 25"/>
                <a:gd name="T19"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3">
                  <a:moveTo>
                    <a:pt x="3" y="24"/>
                  </a:moveTo>
                  <a:cubicBezTo>
                    <a:pt x="3" y="24"/>
                    <a:pt x="2" y="24"/>
                    <a:pt x="2" y="24"/>
                  </a:cubicBezTo>
                  <a:cubicBezTo>
                    <a:pt x="0" y="20"/>
                    <a:pt x="4" y="2"/>
                    <a:pt x="8" y="0"/>
                  </a:cubicBezTo>
                  <a:cubicBezTo>
                    <a:pt x="8" y="13"/>
                    <a:pt x="8" y="26"/>
                    <a:pt x="22" y="33"/>
                  </a:cubicBezTo>
                  <a:cubicBezTo>
                    <a:pt x="23" y="33"/>
                    <a:pt x="24" y="35"/>
                    <a:pt x="25" y="36"/>
                  </a:cubicBezTo>
                  <a:cubicBezTo>
                    <a:pt x="25" y="36"/>
                    <a:pt x="24" y="37"/>
                    <a:pt x="24" y="37"/>
                  </a:cubicBezTo>
                  <a:cubicBezTo>
                    <a:pt x="21" y="39"/>
                    <a:pt x="18" y="39"/>
                    <a:pt x="18" y="42"/>
                  </a:cubicBezTo>
                  <a:cubicBezTo>
                    <a:pt x="17" y="42"/>
                    <a:pt x="17" y="43"/>
                    <a:pt x="17" y="43"/>
                  </a:cubicBezTo>
                  <a:cubicBezTo>
                    <a:pt x="11" y="43"/>
                    <a:pt x="8" y="40"/>
                    <a:pt x="6" y="32"/>
                  </a:cubicBezTo>
                  <a:cubicBezTo>
                    <a:pt x="5" y="29"/>
                    <a:pt x="5" y="26"/>
                    <a:pt x="3" y="24"/>
                  </a:cubicBezTo>
                  <a:close/>
                </a:path>
              </a:pathLst>
            </a:custGeom>
            <a:solidFill>
              <a:srgbClr val="E35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8" name="Freeform 53"/>
            <p:cNvSpPr/>
            <p:nvPr/>
          </p:nvSpPr>
          <p:spPr bwMode="auto">
            <a:xfrm>
              <a:off x="6784976" y="4841876"/>
              <a:ext cx="101600" cy="187325"/>
            </a:xfrm>
            <a:custGeom>
              <a:avLst/>
              <a:gdLst>
                <a:gd name="T0" fmla="*/ 4 w 18"/>
                <a:gd name="T1" fmla="*/ 3 h 33"/>
                <a:gd name="T2" fmla="*/ 7 w 18"/>
                <a:gd name="T3" fmla="*/ 3 h 33"/>
                <a:gd name="T4" fmla="*/ 18 w 18"/>
                <a:gd name="T5" fmla="*/ 22 h 33"/>
                <a:gd name="T6" fmla="*/ 5 w 18"/>
                <a:gd name="T7" fmla="*/ 33 h 33"/>
                <a:gd name="T8" fmla="*/ 3 w 18"/>
                <a:gd name="T9" fmla="*/ 13 h 33"/>
                <a:gd name="T10" fmla="*/ 4 w 18"/>
                <a:gd name="T11" fmla="*/ 3 h 33"/>
              </a:gdLst>
              <a:ahLst/>
              <a:cxnLst>
                <a:cxn ang="0">
                  <a:pos x="T0" y="T1"/>
                </a:cxn>
                <a:cxn ang="0">
                  <a:pos x="T2" y="T3"/>
                </a:cxn>
                <a:cxn ang="0">
                  <a:pos x="T4" y="T5"/>
                </a:cxn>
                <a:cxn ang="0">
                  <a:pos x="T6" y="T7"/>
                </a:cxn>
                <a:cxn ang="0">
                  <a:pos x="T8" y="T9"/>
                </a:cxn>
                <a:cxn ang="0">
                  <a:pos x="T10" y="T11"/>
                </a:cxn>
              </a:cxnLst>
              <a:rect l="0" t="0" r="r" b="b"/>
              <a:pathLst>
                <a:path w="18" h="33">
                  <a:moveTo>
                    <a:pt x="4" y="3"/>
                  </a:moveTo>
                  <a:cubicBezTo>
                    <a:pt x="6" y="0"/>
                    <a:pt x="6" y="2"/>
                    <a:pt x="7" y="3"/>
                  </a:cubicBezTo>
                  <a:cubicBezTo>
                    <a:pt x="9" y="10"/>
                    <a:pt x="11" y="17"/>
                    <a:pt x="18" y="22"/>
                  </a:cubicBezTo>
                  <a:cubicBezTo>
                    <a:pt x="15" y="27"/>
                    <a:pt x="10" y="30"/>
                    <a:pt x="5" y="33"/>
                  </a:cubicBezTo>
                  <a:cubicBezTo>
                    <a:pt x="0" y="27"/>
                    <a:pt x="3" y="19"/>
                    <a:pt x="3" y="13"/>
                  </a:cubicBezTo>
                  <a:cubicBezTo>
                    <a:pt x="3" y="9"/>
                    <a:pt x="4" y="6"/>
                    <a:pt x="4" y="3"/>
                  </a:cubicBezTo>
                  <a:close/>
                </a:path>
              </a:pathLst>
            </a:custGeom>
            <a:solidFill>
              <a:srgbClr val="F5AF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69" name="Freeform 54"/>
            <p:cNvSpPr/>
            <p:nvPr/>
          </p:nvSpPr>
          <p:spPr bwMode="auto">
            <a:xfrm>
              <a:off x="5281614" y="4660901"/>
              <a:ext cx="231775" cy="271463"/>
            </a:xfrm>
            <a:custGeom>
              <a:avLst/>
              <a:gdLst>
                <a:gd name="T0" fmla="*/ 34 w 41"/>
                <a:gd name="T1" fmla="*/ 11 h 48"/>
                <a:gd name="T2" fmla="*/ 19 w 41"/>
                <a:gd name="T3" fmla="*/ 37 h 48"/>
                <a:gd name="T4" fmla="*/ 15 w 41"/>
                <a:gd name="T5" fmla="*/ 48 h 48"/>
                <a:gd name="T6" fmla="*/ 12 w 41"/>
                <a:gd name="T7" fmla="*/ 44 h 48"/>
                <a:gd name="T8" fmla="*/ 13 w 41"/>
                <a:gd name="T9" fmla="*/ 35 h 48"/>
                <a:gd name="T10" fmla="*/ 3 w 41"/>
                <a:gd name="T11" fmla="*/ 36 h 48"/>
                <a:gd name="T12" fmla="*/ 0 w 41"/>
                <a:gd name="T13" fmla="*/ 32 h 48"/>
                <a:gd name="T14" fmla="*/ 34 w 41"/>
                <a:gd name="T15" fmla="*/ 0 h 48"/>
                <a:gd name="T16" fmla="*/ 34 w 41"/>
                <a:gd name="T17"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8">
                  <a:moveTo>
                    <a:pt x="34" y="11"/>
                  </a:moveTo>
                  <a:cubicBezTo>
                    <a:pt x="29" y="20"/>
                    <a:pt x="22" y="27"/>
                    <a:pt x="19" y="37"/>
                  </a:cubicBezTo>
                  <a:cubicBezTo>
                    <a:pt x="18" y="41"/>
                    <a:pt x="17" y="44"/>
                    <a:pt x="15" y="48"/>
                  </a:cubicBezTo>
                  <a:cubicBezTo>
                    <a:pt x="14" y="47"/>
                    <a:pt x="13" y="45"/>
                    <a:pt x="12" y="44"/>
                  </a:cubicBezTo>
                  <a:cubicBezTo>
                    <a:pt x="11" y="41"/>
                    <a:pt x="11" y="39"/>
                    <a:pt x="13" y="35"/>
                  </a:cubicBezTo>
                  <a:cubicBezTo>
                    <a:pt x="9" y="36"/>
                    <a:pt x="6" y="35"/>
                    <a:pt x="3" y="36"/>
                  </a:cubicBezTo>
                  <a:cubicBezTo>
                    <a:pt x="2" y="34"/>
                    <a:pt x="1" y="33"/>
                    <a:pt x="0" y="32"/>
                  </a:cubicBezTo>
                  <a:cubicBezTo>
                    <a:pt x="19" y="29"/>
                    <a:pt x="29" y="17"/>
                    <a:pt x="34" y="0"/>
                  </a:cubicBezTo>
                  <a:cubicBezTo>
                    <a:pt x="41" y="4"/>
                    <a:pt x="36" y="7"/>
                    <a:pt x="34" y="11"/>
                  </a:cubicBezTo>
                  <a:close/>
                </a:path>
              </a:pathLst>
            </a:custGeom>
            <a:solidFill>
              <a:srgbClr val="D36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0" name="Freeform 55"/>
            <p:cNvSpPr/>
            <p:nvPr/>
          </p:nvSpPr>
          <p:spPr bwMode="auto">
            <a:xfrm>
              <a:off x="6869114" y="3214689"/>
              <a:ext cx="141288" cy="180975"/>
            </a:xfrm>
            <a:custGeom>
              <a:avLst/>
              <a:gdLst>
                <a:gd name="T0" fmla="*/ 25 w 25"/>
                <a:gd name="T1" fmla="*/ 21 h 32"/>
                <a:gd name="T2" fmla="*/ 3 w 25"/>
                <a:gd name="T3" fmla="*/ 31 h 32"/>
                <a:gd name="T4" fmla="*/ 0 w 25"/>
                <a:gd name="T5" fmla="*/ 28 h 32"/>
                <a:gd name="T6" fmla="*/ 2 w 25"/>
                <a:gd name="T7" fmla="*/ 18 h 32"/>
                <a:gd name="T8" fmla="*/ 3 w 25"/>
                <a:gd name="T9" fmla="*/ 0 h 32"/>
                <a:gd name="T10" fmla="*/ 8 w 25"/>
                <a:gd name="T11" fmla="*/ 3 h 32"/>
                <a:gd name="T12" fmla="*/ 8 w 25"/>
                <a:gd name="T13" fmla="*/ 5 h 32"/>
                <a:gd name="T14" fmla="*/ 22 w 25"/>
                <a:gd name="T15" fmla="*/ 18 h 32"/>
                <a:gd name="T16" fmla="*/ 25 w 25"/>
                <a:gd name="T1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2">
                  <a:moveTo>
                    <a:pt x="25" y="21"/>
                  </a:moveTo>
                  <a:cubicBezTo>
                    <a:pt x="17" y="23"/>
                    <a:pt x="9" y="26"/>
                    <a:pt x="3" y="31"/>
                  </a:cubicBezTo>
                  <a:cubicBezTo>
                    <a:pt x="0" y="32"/>
                    <a:pt x="0" y="31"/>
                    <a:pt x="0" y="28"/>
                  </a:cubicBezTo>
                  <a:cubicBezTo>
                    <a:pt x="3" y="25"/>
                    <a:pt x="2" y="22"/>
                    <a:pt x="2" y="18"/>
                  </a:cubicBezTo>
                  <a:cubicBezTo>
                    <a:pt x="3" y="12"/>
                    <a:pt x="3" y="6"/>
                    <a:pt x="3" y="0"/>
                  </a:cubicBezTo>
                  <a:cubicBezTo>
                    <a:pt x="4" y="1"/>
                    <a:pt x="6" y="2"/>
                    <a:pt x="8" y="3"/>
                  </a:cubicBezTo>
                  <a:cubicBezTo>
                    <a:pt x="8" y="4"/>
                    <a:pt x="8" y="4"/>
                    <a:pt x="8" y="5"/>
                  </a:cubicBezTo>
                  <a:cubicBezTo>
                    <a:pt x="9" y="13"/>
                    <a:pt x="13" y="18"/>
                    <a:pt x="22" y="18"/>
                  </a:cubicBezTo>
                  <a:cubicBezTo>
                    <a:pt x="23" y="19"/>
                    <a:pt x="24" y="20"/>
                    <a:pt x="25" y="21"/>
                  </a:cubicBezTo>
                  <a:close/>
                </a:path>
              </a:pathLst>
            </a:custGeom>
            <a:solidFill>
              <a:srgbClr val="D46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1" name="Freeform 56"/>
            <p:cNvSpPr/>
            <p:nvPr/>
          </p:nvSpPr>
          <p:spPr bwMode="auto">
            <a:xfrm>
              <a:off x="5592764" y="3033714"/>
              <a:ext cx="134938" cy="185738"/>
            </a:xfrm>
            <a:custGeom>
              <a:avLst/>
              <a:gdLst>
                <a:gd name="T0" fmla="*/ 10 w 24"/>
                <a:gd name="T1" fmla="*/ 31 h 33"/>
                <a:gd name="T2" fmla="*/ 0 w 24"/>
                <a:gd name="T3" fmla="*/ 10 h 33"/>
                <a:gd name="T4" fmla="*/ 3 w 24"/>
                <a:gd name="T5" fmla="*/ 9 h 33"/>
                <a:gd name="T6" fmla="*/ 12 w 24"/>
                <a:gd name="T7" fmla="*/ 15 h 33"/>
                <a:gd name="T8" fmla="*/ 21 w 24"/>
                <a:gd name="T9" fmla="*/ 0 h 33"/>
                <a:gd name="T10" fmla="*/ 24 w 24"/>
                <a:gd name="T11" fmla="*/ 0 h 33"/>
                <a:gd name="T12" fmla="*/ 16 w 24"/>
                <a:gd name="T13" fmla="*/ 27 h 33"/>
                <a:gd name="T14" fmla="*/ 12 w 24"/>
                <a:gd name="T15" fmla="*/ 33 h 33"/>
                <a:gd name="T16" fmla="*/ 10 w 24"/>
                <a:gd name="T1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10" y="31"/>
                  </a:moveTo>
                  <a:cubicBezTo>
                    <a:pt x="9" y="23"/>
                    <a:pt x="4" y="17"/>
                    <a:pt x="0" y="10"/>
                  </a:cubicBezTo>
                  <a:cubicBezTo>
                    <a:pt x="1" y="10"/>
                    <a:pt x="2" y="9"/>
                    <a:pt x="3" y="9"/>
                  </a:cubicBezTo>
                  <a:cubicBezTo>
                    <a:pt x="7" y="9"/>
                    <a:pt x="9" y="12"/>
                    <a:pt x="12" y="15"/>
                  </a:cubicBezTo>
                  <a:cubicBezTo>
                    <a:pt x="14" y="9"/>
                    <a:pt x="16" y="3"/>
                    <a:pt x="21" y="0"/>
                  </a:cubicBezTo>
                  <a:cubicBezTo>
                    <a:pt x="22" y="0"/>
                    <a:pt x="23" y="0"/>
                    <a:pt x="24" y="0"/>
                  </a:cubicBezTo>
                  <a:cubicBezTo>
                    <a:pt x="23" y="9"/>
                    <a:pt x="18" y="18"/>
                    <a:pt x="16" y="27"/>
                  </a:cubicBezTo>
                  <a:cubicBezTo>
                    <a:pt x="14" y="29"/>
                    <a:pt x="15" y="33"/>
                    <a:pt x="12" y="33"/>
                  </a:cubicBezTo>
                  <a:cubicBezTo>
                    <a:pt x="11" y="33"/>
                    <a:pt x="10" y="33"/>
                    <a:pt x="10" y="31"/>
                  </a:cubicBezTo>
                  <a:close/>
                </a:path>
              </a:pathLst>
            </a:custGeom>
            <a:solidFill>
              <a:srgbClr val="D967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2" name="Freeform 57"/>
            <p:cNvSpPr/>
            <p:nvPr/>
          </p:nvSpPr>
          <p:spPr bwMode="auto">
            <a:xfrm>
              <a:off x="5400676" y="4706939"/>
              <a:ext cx="106363" cy="265113"/>
            </a:xfrm>
            <a:custGeom>
              <a:avLst/>
              <a:gdLst>
                <a:gd name="T0" fmla="*/ 0 w 19"/>
                <a:gd name="T1" fmla="*/ 45 h 47"/>
                <a:gd name="T2" fmla="*/ 13 w 19"/>
                <a:gd name="T3" fmla="*/ 14 h 47"/>
                <a:gd name="T4" fmla="*/ 14 w 19"/>
                <a:gd name="T5" fmla="*/ 6 h 47"/>
                <a:gd name="T6" fmla="*/ 15 w 19"/>
                <a:gd name="T7" fmla="*/ 1 h 47"/>
                <a:gd name="T8" fmla="*/ 18 w 19"/>
                <a:gd name="T9" fmla="*/ 0 h 47"/>
                <a:gd name="T10" fmla="*/ 18 w 19"/>
                <a:gd name="T11" fmla="*/ 3 h 47"/>
                <a:gd name="T12" fmla="*/ 3 w 19"/>
                <a:gd name="T13" fmla="*/ 47 h 47"/>
                <a:gd name="T14" fmla="*/ 0 w 19"/>
                <a:gd name="T15" fmla="*/ 4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7">
                  <a:moveTo>
                    <a:pt x="0" y="45"/>
                  </a:moveTo>
                  <a:cubicBezTo>
                    <a:pt x="8" y="36"/>
                    <a:pt x="11" y="25"/>
                    <a:pt x="13" y="14"/>
                  </a:cubicBezTo>
                  <a:cubicBezTo>
                    <a:pt x="13" y="11"/>
                    <a:pt x="14" y="8"/>
                    <a:pt x="14" y="6"/>
                  </a:cubicBezTo>
                  <a:cubicBezTo>
                    <a:pt x="15" y="4"/>
                    <a:pt x="14" y="3"/>
                    <a:pt x="15" y="1"/>
                  </a:cubicBezTo>
                  <a:cubicBezTo>
                    <a:pt x="15" y="0"/>
                    <a:pt x="16" y="0"/>
                    <a:pt x="18" y="0"/>
                  </a:cubicBezTo>
                  <a:cubicBezTo>
                    <a:pt x="19" y="1"/>
                    <a:pt x="19" y="2"/>
                    <a:pt x="18" y="3"/>
                  </a:cubicBezTo>
                  <a:cubicBezTo>
                    <a:pt x="17" y="19"/>
                    <a:pt x="13" y="34"/>
                    <a:pt x="3" y="47"/>
                  </a:cubicBezTo>
                  <a:cubicBezTo>
                    <a:pt x="2" y="46"/>
                    <a:pt x="1" y="45"/>
                    <a:pt x="0" y="45"/>
                  </a:cubicBezTo>
                  <a:close/>
                </a:path>
              </a:pathLst>
            </a:custGeom>
            <a:solidFill>
              <a:srgbClr val="D663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3" name="Freeform 58"/>
            <p:cNvSpPr/>
            <p:nvPr/>
          </p:nvSpPr>
          <p:spPr bwMode="auto">
            <a:xfrm>
              <a:off x="5610226" y="3033714"/>
              <a:ext cx="101600" cy="130175"/>
            </a:xfrm>
            <a:custGeom>
              <a:avLst/>
              <a:gdLst>
                <a:gd name="T0" fmla="*/ 18 w 18"/>
                <a:gd name="T1" fmla="*/ 0 h 23"/>
                <a:gd name="T2" fmla="*/ 10 w 18"/>
                <a:gd name="T3" fmla="*/ 23 h 23"/>
                <a:gd name="T4" fmla="*/ 0 w 18"/>
                <a:gd name="T5" fmla="*/ 9 h 23"/>
                <a:gd name="T6" fmla="*/ 18 w 18"/>
                <a:gd name="T7" fmla="*/ 0 h 23"/>
              </a:gdLst>
              <a:ahLst/>
              <a:cxnLst>
                <a:cxn ang="0">
                  <a:pos x="T0" y="T1"/>
                </a:cxn>
                <a:cxn ang="0">
                  <a:pos x="T2" y="T3"/>
                </a:cxn>
                <a:cxn ang="0">
                  <a:pos x="T4" y="T5"/>
                </a:cxn>
                <a:cxn ang="0">
                  <a:pos x="T6" y="T7"/>
                </a:cxn>
              </a:cxnLst>
              <a:rect l="0" t="0" r="r" b="b"/>
              <a:pathLst>
                <a:path w="18" h="23">
                  <a:moveTo>
                    <a:pt x="18" y="0"/>
                  </a:moveTo>
                  <a:cubicBezTo>
                    <a:pt x="15" y="7"/>
                    <a:pt x="13" y="15"/>
                    <a:pt x="10" y="23"/>
                  </a:cubicBezTo>
                  <a:cubicBezTo>
                    <a:pt x="6" y="18"/>
                    <a:pt x="3" y="13"/>
                    <a:pt x="0" y="9"/>
                  </a:cubicBezTo>
                  <a:cubicBezTo>
                    <a:pt x="6" y="5"/>
                    <a:pt x="12" y="2"/>
                    <a:pt x="18" y="0"/>
                  </a:cubicBezTo>
                  <a:close/>
                </a:path>
              </a:pathLst>
            </a:custGeom>
            <a:solidFill>
              <a:srgbClr val="F6BE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4" name="Freeform 59"/>
            <p:cNvSpPr/>
            <p:nvPr/>
          </p:nvSpPr>
          <p:spPr bwMode="auto">
            <a:xfrm>
              <a:off x="5462589" y="4921251"/>
              <a:ext cx="101600" cy="123825"/>
            </a:xfrm>
            <a:custGeom>
              <a:avLst/>
              <a:gdLst>
                <a:gd name="T0" fmla="*/ 0 w 18"/>
                <a:gd name="T1" fmla="*/ 15 h 22"/>
                <a:gd name="T2" fmla="*/ 10 w 18"/>
                <a:gd name="T3" fmla="*/ 3 h 22"/>
                <a:gd name="T4" fmla="*/ 18 w 18"/>
                <a:gd name="T5" fmla="*/ 0 h 22"/>
                <a:gd name="T6" fmla="*/ 9 w 18"/>
                <a:gd name="T7" fmla="*/ 22 h 22"/>
                <a:gd name="T8" fmla="*/ 0 w 18"/>
                <a:gd name="T9" fmla="*/ 15 h 22"/>
              </a:gdLst>
              <a:ahLst/>
              <a:cxnLst>
                <a:cxn ang="0">
                  <a:pos x="T0" y="T1"/>
                </a:cxn>
                <a:cxn ang="0">
                  <a:pos x="T2" y="T3"/>
                </a:cxn>
                <a:cxn ang="0">
                  <a:pos x="T4" y="T5"/>
                </a:cxn>
                <a:cxn ang="0">
                  <a:pos x="T6" y="T7"/>
                </a:cxn>
                <a:cxn ang="0">
                  <a:pos x="T8" y="T9"/>
                </a:cxn>
              </a:cxnLst>
              <a:rect l="0" t="0" r="r" b="b"/>
              <a:pathLst>
                <a:path w="18" h="22">
                  <a:moveTo>
                    <a:pt x="0" y="15"/>
                  </a:moveTo>
                  <a:cubicBezTo>
                    <a:pt x="5" y="12"/>
                    <a:pt x="5" y="6"/>
                    <a:pt x="10" y="3"/>
                  </a:cubicBezTo>
                  <a:cubicBezTo>
                    <a:pt x="12" y="2"/>
                    <a:pt x="14" y="0"/>
                    <a:pt x="18" y="0"/>
                  </a:cubicBezTo>
                  <a:cubicBezTo>
                    <a:pt x="15" y="8"/>
                    <a:pt x="11" y="14"/>
                    <a:pt x="9" y="22"/>
                  </a:cubicBezTo>
                  <a:cubicBezTo>
                    <a:pt x="6" y="20"/>
                    <a:pt x="2" y="19"/>
                    <a:pt x="0" y="15"/>
                  </a:cubicBezTo>
                  <a:close/>
                </a:path>
              </a:pathLst>
            </a:custGeom>
            <a:solidFill>
              <a:srgbClr val="F5A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5" name="Freeform 60"/>
            <p:cNvSpPr/>
            <p:nvPr/>
          </p:nvSpPr>
          <p:spPr bwMode="auto">
            <a:xfrm>
              <a:off x="6897689" y="3230564"/>
              <a:ext cx="96838" cy="107950"/>
            </a:xfrm>
            <a:custGeom>
              <a:avLst/>
              <a:gdLst>
                <a:gd name="T0" fmla="*/ 17 w 17"/>
                <a:gd name="T1" fmla="*/ 15 h 19"/>
                <a:gd name="T2" fmla="*/ 7 w 17"/>
                <a:gd name="T3" fmla="*/ 18 h 19"/>
                <a:gd name="T4" fmla="*/ 2 w 17"/>
                <a:gd name="T5" fmla="*/ 16 h 19"/>
                <a:gd name="T6" fmla="*/ 3 w 17"/>
                <a:gd name="T7" fmla="*/ 0 h 19"/>
                <a:gd name="T8" fmla="*/ 17 w 17"/>
                <a:gd name="T9" fmla="*/ 15 h 19"/>
              </a:gdLst>
              <a:ahLst/>
              <a:cxnLst>
                <a:cxn ang="0">
                  <a:pos x="T0" y="T1"/>
                </a:cxn>
                <a:cxn ang="0">
                  <a:pos x="T2" y="T3"/>
                </a:cxn>
                <a:cxn ang="0">
                  <a:pos x="T4" y="T5"/>
                </a:cxn>
                <a:cxn ang="0">
                  <a:pos x="T6" y="T7"/>
                </a:cxn>
                <a:cxn ang="0">
                  <a:pos x="T8" y="T9"/>
                </a:cxn>
              </a:cxnLst>
              <a:rect l="0" t="0" r="r" b="b"/>
              <a:pathLst>
                <a:path w="17" h="19">
                  <a:moveTo>
                    <a:pt x="17" y="15"/>
                  </a:moveTo>
                  <a:cubicBezTo>
                    <a:pt x="13" y="16"/>
                    <a:pt x="10" y="17"/>
                    <a:pt x="7" y="18"/>
                  </a:cubicBezTo>
                  <a:cubicBezTo>
                    <a:pt x="4" y="19"/>
                    <a:pt x="1" y="19"/>
                    <a:pt x="2" y="16"/>
                  </a:cubicBezTo>
                  <a:cubicBezTo>
                    <a:pt x="2" y="10"/>
                    <a:pt x="0" y="5"/>
                    <a:pt x="3" y="0"/>
                  </a:cubicBezTo>
                  <a:cubicBezTo>
                    <a:pt x="8" y="5"/>
                    <a:pt x="13" y="9"/>
                    <a:pt x="17" y="15"/>
                  </a:cubicBezTo>
                  <a:close/>
                </a:path>
              </a:pathLst>
            </a:custGeom>
            <a:solidFill>
              <a:srgbClr val="F5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6" name="Freeform 61"/>
            <p:cNvSpPr/>
            <p:nvPr/>
          </p:nvSpPr>
          <p:spPr bwMode="auto">
            <a:xfrm>
              <a:off x="6734176" y="3113089"/>
              <a:ext cx="73025" cy="174625"/>
            </a:xfrm>
            <a:custGeom>
              <a:avLst/>
              <a:gdLst>
                <a:gd name="T0" fmla="*/ 13 w 13"/>
                <a:gd name="T1" fmla="*/ 8 h 31"/>
                <a:gd name="T2" fmla="*/ 4 w 13"/>
                <a:gd name="T3" fmla="*/ 30 h 31"/>
                <a:gd name="T4" fmla="*/ 0 w 13"/>
                <a:gd name="T5" fmla="*/ 30 h 31"/>
                <a:gd name="T6" fmla="*/ 0 w 13"/>
                <a:gd name="T7" fmla="*/ 29 h 31"/>
                <a:gd name="T8" fmla="*/ 1 w 13"/>
                <a:gd name="T9" fmla="*/ 0 h 31"/>
                <a:gd name="T10" fmla="*/ 6 w 13"/>
                <a:gd name="T11" fmla="*/ 2 h 31"/>
                <a:gd name="T12" fmla="*/ 11 w 13"/>
                <a:gd name="T13" fmla="*/ 7 h 31"/>
                <a:gd name="T14" fmla="*/ 13 w 13"/>
                <a:gd name="T15" fmla="*/ 8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1">
                  <a:moveTo>
                    <a:pt x="13" y="8"/>
                  </a:moveTo>
                  <a:cubicBezTo>
                    <a:pt x="11" y="16"/>
                    <a:pt x="7" y="23"/>
                    <a:pt x="4" y="30"/>
                  </a:cubicBezTo>
                  <a:cubicBezTo>
                    <a:pt x="2" y="31"/>
                    <a:pt x="1" y="31"/>
                    <a:pt x="0" y="30"/>
                  </a:cubicBezTo>
                  <a:cubicBezTo>
                    <a:pt x="0" y="29"/>
                    <a:pt x="0" y="29"/>
                    <a:pt x="0" y="29"/>
                  </a:cubicBezTo>
                  <a:cubicBezTo>
                    <a:pt x="5" y="19"/>
                    <a:pt x="4" y="10"/>
                    <a:pt x="1" y="0"/>
                  </a:cubicBezTo>
                  <a:cubicBezTo>
                    <a:pt x="3" y="0"/>
                    <a:pt x="5" y="1"/>
                    <a:pt x="6" y="2"/>
                  </a:cubicBezTo>
                  <a:cubicBezTo>
                    <a:pt x="7" y="4"/>
                    <a:pt x="8" y="6"/>
                    <a:pt x="11" y="7"/>
                  </a:cubicBezTo>
                  <a:cubicBezTo>
                    <a:pt x="12" y="7"/>
                    <a:pt x="12" y="7"/>
                    <a:pt x="13" y="8"/>
                  </a:cubicBezTo>
                  <a:close/>
                </a:path>
              </a:pathLst>
            </a:custGeom>
            <a:solidFill>
              <a:srgbClr val="D86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7" name="Freeform 62"/>
            <p:cNvSpPr/>
            <p:nvPr/>
          </p:nvSpPr>
          <p:spPr bwMode="auto">
            <a:xfrm>
              <a:off x="6959601" y="4735514"/>
              <a:ext cx="74613" cy="134938"/>
            </a:xfrm>
            <a:custGeom>
              <a:avLst/>
              <a:gdLst>
                <a:gd name="T0" fmla="*/ 5 w 13"/>
                <a:gd name="T1" fmla="*/ 24 h 24"/>
                <a:gd name="T2" fmla="*/ 0 w 13"/>
                <a:gd name="T3" fmla="*/ 0 h 24"/>
                <a:gd name="T4" fmla="*/ 13 w 13"/>
                <a:gd name="T5" fmla="*/ 16 h 24"/>
                <a:gd name="T6" fmla="*/ 5 w 13"/>
                <a:gd name="T7" fmla="*/ 24 h 24"/>
              </a:gdLst>
              <a:ahLst/>
              <a:cxnLst>
                <a:cxn ang="0">
                  <a:pos x="T0" y="T1"/>
                </a:cxn>
                <a:cxn ang="0">
                  <a:pos x="T2" y="T3"/>
                </a:cxn>
                <a:cxn ang="0">
                  <a:pos x="T4" y="T5"/>
                </a:cxn>
                <a:cxn ang="0">
                  <a:pos x="T6" y="T7"/>
                </a:cxn>
              </a:cxnLst>
              <a:rect l="0" t="0" r="r" b="b"/>
              <a:pathLst>
                <a:path w="13" h="24">
                  <a:moveTo>
                    <a:pt x="5" y="24"/>
                  </a:moveTo>
                  <a:cubicBezTo>
                    <a:pt x="3" y="16"/>
                    <a:pt x="2" y="8"/>
                    <a:pt x="0" y="0"/>
                  </a:cubicBezTo>
                  <a:cubicBezTo>
                    <a:pt x="5" y="5"/>
                    <a:pt x="11" y="9"/>
                    <a:pt x="13" y="16"/>
                  </a:cubicBezTo>
                  <a:cubicBezTo>
                    <a:pt x="11" y="19"/>
                    <a:pt x="9" y="23"/>
                    <a:pt x="5" y="24"/>
                  </a:cubicBezTo>
                  <a:close/>
                </a:path>
              </a:pathLst>
            </a:custGeom>
            <a:solidFill>
              <a:srgbClr val="F3A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8" name="Freeform 63"/>
            <p:cNvSpPr/>
            <p:nvPr/>
          </p:nvSpPr>
          <p:spPr bwMode="auto">
            <a:xfrm>
              <a:off x="7197726" y="4135439"/>
              <a:ext cx="101600" cy="79375"/>
            </a:xfrm>
            <a:custGeom>
              <a:avLst/>
              <a:gdLst>
                <a:gd name="T0" fmla="*/ 17 w 18"/>
                <a:gd name="T1" fmla="*/ 0 h 14"/>
                <a:gd name="T2" fmla="*/ 17 w 18"/>
                <a:gd name="T3" fmla="*/ 12 h 14"/>
                <a:gd name="T4" fmla="*/ 1 w 18"/>
                <a:gd name="T5" fmla="*/ 5 h 14"/>
                <a:gd name="T6" fmla="*/ 4 w 18"/>
                <a:gd name="T7" fmla="*/ 1 h 14"/>
                <a:gd name="T8" fmla="*/ 17 w 18"/>
                <a:gd name="T9" fmla="*/ 0 h 14"/>
              </a:gdLst>
              <a:ahLst/>
              <a:cxnLst>
                <a:cxn ang="0">
                  <a:pos x="T0" y="T1"/>
                </a:cxn>
                <a:cxn ang="0">
                  <a:pos x="T2" y="T3"/>
                </a:cxn>
                <a:cxn ang="0">
                  <a:pos x="T4" y="T5"/>
                </a:cxn>
                <a:cxn ang="0">
                  <a:pos x="T6" y="T7"/>
                </a:cxn>
                <a:cxn ang="0">
                  <a:pos x="T8" y="T9"/>
                </a:cxn>
              </a:cxnLst>
              <a:rect l="0" t="0" r="r" b="b"/>
              <a:pathLst>
                <a:path w="18" h="14">
                  <a:moveTo>
                    <a:pt x="17" y="0"/>
                  </a:moveTo>
                  <a:cubicBezTo>
                    <a:pt x="18" y="4"/>
                    <a:pt x="17" y="8"/>
                    <a:pt x="17" y="12"/>
                  </a:cubicBezTo>
                  <a:cubicBezTo>
                    <a:pt x="12" y="14"/>
                    <a:pt x="2" y="10"/>
                    <a:pt x="1" y="5"/>
                  </a:cubicBezTo>
                  <a:cubicBezTo>
                    <a:pt x="0" y="2"/>
                    <a:pt x="1" y="1"/>
                    <a:pt x="4" y="1"/>
                  </a:cubicBezTo>
                  <a:cubicBezTo>
                    <a:pt x="8" y="1"/>
                    <a:pt x="13" y="0"/>
                    <a:pt x="17" y="0"/>
                  </a:cubicBezTo>
                  <a:close/>
                </a:path>
              </a:pathLst>
            </a:custGeom>
            <a:solidFill>
              <a:srgbClr val="F6BE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79" name="Freeform 64"/>
            <p:cNvSpPr/>
            <p:nvPr/>
          </p:nvSpPr>
          <p:spPr bwMode="auto">
            <a:xfrm>
              <a:off x="7118351" y="4519614"/>
              <a:ext cx="90488" cy="96838"/>
            </a:xfrm>
            <a:custGeom>
              <a:avLst/>
              <a:gdLst>
                <a:gd name="T0" fmla="*/ 9 w 16"/>
                <a:gd name="T1" fmla="*/ 17 h 17"/>
                <a:gd name="T2" fmla="*/ 7 w 16"/>
                <a:gd name="T3" fmla="*/ 15 h 17"/>
                <a:gd name="T4" fmla="*/ 1 w 16"/>
                <a:gd name="T5" fmla="*/ 4 h 17"/>
                <a:gd name="T6" fmla="*/ 12 w 16"/>
                <a:gd name="T7" fmla="*/ 3 h 17"/>
                <a:gd name="T8" fmla="*/ 16 w 16"/>
                <a:gd name="T9" fmla="*/ 2 h 17"/>
                <a:gd name="T10" fmla="*/ 9 w 16"/>
                <a:gd name="T11" fmla="*/ 17 h 17"/>
              </a:gdLst>
              <a:ahLst/>
              <a:cxnLst>
                <a:cxn ang="0">
                  <a:pos x="T0" y="T1"/>
                </a:cxn>
                <a:cxn ang="0">
                  <a:pos x="T2" y="T3"/>
                </a:cxn>
                <a:cxn ang="0">
                  <a:pos x="T4" y="T5"/>
                </a:cxn>
                <a:cxn ang="0">
                  <a:pos x="T6" y="T7"/>
                </a:cxn>
                <a:cxn ang="0">
                  <a:pos x="T8" y="T9"/>
                </a:cxn>
                <a:cxn ang="0">
                  <a:pos x="T10" y="T11"/>
                </a:cxn>
              </a:cxnLst>
              <a:rect l="0" t="0" r="r" b="b"/>
              <a:pathLst>
                <a:path w="16" h="17">
                  <a:moveTo>
                    <a:pt x="9" y="17"/>
                  </a:moveTo>
                  <a:cubicBezTo>
                    <a:pt x="9" y="17"/>
                    <a:pt x="8" y="16"/>
                    <a:pt x="7" y="15"/>
                  </a:cubicBezTo>
                  <a:cubicBezTo>
                    <a:pt x="5" y="12"/>
                    <a:pt x="0" y="8"/>
                    <a:pt x="1" y="4"/>
                  </a:cubicBezTo>
                  <a:cubicBezTo>
                    <a:pt x="3" y="0"/>
                    <a:pt x="8" y="4"/>
                    <a:pt x="12" y="3"/>
                  </a:cubicBezTo>
                  <a:cubicBezTo>
                    <a:pt x="13" y="2"/>
                    <a:pt x="15" y="2"/>
                    <a:pt x="16" y="2"/>
                  </a:cubicBezTo>
                  <a:cubicBezTo>
                    <a:pt x="15" y="8"/>
                    <a:pt x="12" y="12"/>
                    <a:pt x="9" y="17"/>
                  </a:cubicBezTo>
                  <a:close/>
                </a:path>
              </a:pathLst>
            </a:custGeom>
            <a:solidFill>
              <a:srgbClr val="F5C1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0" name="Freeform 65"/>
            <p:cNvSpPr/>
            <p:nvPr/>
          </p:nvSpPr>
          <p:spPr bwMode="auto">
            <a:xfrm>
              <a:off x="7151689" y="3949701"/>
              <a:ext cx="141288" cy="77788"/>
            </a:xfrm>
            <a:custGeom>
              <a:avLst/>
              <a:gdLst>
                <a:gd name="T0" fmla="*/ 25 w 25"/>
                <a:gd name="T1" fmla="*/ 11 h 14"/>
                <a:gd name="T2" fmla="*/ 7 w 25"/>
                <a:gd name="T3" fmla="*/ 12 h 14"/>
                <a:gd name="T4" fmla="*/ 1 w 25"/>
                <a:gd name="T5" fmla="*/ 12 h 14"/>
                <a:gd name="T6" fmla="*/ 2 w 25"/>
                <a:gd name="T7" fmla="*/ 10 h 14"/>
                <a:gd name="T8" fmla="*/ 18 w 25"/>
                <a:gd name="T9" fmla="*/ 1 h 14"/>
                <a:gd name="T10" fmla="*/ 22 w 25"/>
                <a:gd name="T11" fmla="*/ 1 h 14"/>
                <a:gd name="T12" fmla="*/ 25 w 25"/>
                <a:gd name="T13" fmla="*/ 7 h 14"/>
                <a:gd name="T14" fmla="*/ 25 w 25"/>
                <a:gd name="T15" fmla="*/ 1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4">
                  <a:moveTo>
                    <a:pt x="25" y="11"/>
                  </a:moveTo>
                  <a:cubicBezTo>
                    <a:pt x="19" y="11"/>
                    <a:pt x="13" y="12"/>
                    <a:pt x="7" y="12"/>
                  </a:cubicBezTo>
                  <a:cubicBezTo>
                    <a:pt x="5" y="13"/>
                    <a:pt x="3" y="14"/>
                    <a:pt x="1" y="12"/>
                  </a:cubicBezTo>
                  <a:cubicBezTo>
                    <a:pt x="0" y="11"/>
                    <a:pt x="1" y="10"/>
                    <a:pt x="2" y="10"/>
                  </a:cubicBezTo>
                  <a:cubicBezTo>
                    <a:pt x="8" y="7"/>
                    <a:pt x="14" y="5"/>
                    <a:pt x="18" y="1"/>
                  </a:cubicBezTo>
                  <a:cubicBezTo>
                    <a:pt x="20" y="0"/>
                    <a:pt x="21" y="0"/>
                    <a:pt x="22" y="1"/>
                  </a:cubicBezTo>
                  <a:cubicBezTo>
                    <a:pt x="23" y="3"/>
                    <a:pt x="24" y="5"/>
                    <a:pt x="25" y="7"/>
                  </a:cubicBezTo>
                  <a:cubicBezTo>
                    <a:pt x="25" y="8"/>
                    <a:pt x="25" y="10"/>
                    <a:pt x="25" y="11"/>
                  </a:cubicBezTo>
                  <a:close/>
                </a:path>
              </a:pathLst>
            </a:custGeom>
            <a:solidFill>
              <a:srgbClr val="D66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1" name="Freeform 66"/>
            <p:cNvSpPr/>
            <p:nvPr/>
          </p:nvSpPr>
          <p:spPr bwMode="auto">
            <a:xfrm>
              <a:off x="5299076" y="4824414"/>
              <a:ext cx="90488" cy="85725"/>
            </a:xfrm>
            <a:custGeom>
              <a:avLst/>
              <a:gdLst>
                <a:gd name="T0" fmla="*/ 0 w 16"/>
                <a:gd name="T1" fmla="*/ 7 h 15"/>
                <a:gd name="T2" fmla="*/ 16 w 16"/>
                <a:gd name="T3" fmla="*/ 0 h 15"/>
                <a:gd name="T4" fmla="*/ 9 w 16"/>
                <a:gd name="T5" fmla="*/ 15 h 15"/>
                <a:gd name="T6" fmla="*/ 0 w 16"/>
                <a:gd name="T7" fmla="*/ 7 h 15"/>
              </a:gdLst>
              <a:ahLst/>
              <a:cxnLst>
                <a:cxn ang="0">
                  <a:pos x="T0" y="T1"/>
                </a:cxn>
                <a:cxn ang="0">
                  <a:pos x="T2" y="T3"/>
                </a:cxn>
                <a:cxn ang="0">
                  <a:pos x="T4" y="T5"/>
                </a:cxn>
                <a:cxn ang="0">
                  <a:pos x="T6" y="T7"/>
                </a:cxn>
              </a:cxnLst>
              <a:rect l="0" t="0" r="r" b="b"/>
              <a:pathLst>
                <a:path w="16" h="15">
                  <a:moveTo>
                    <a:pt x="0" y="7"/>
                  </a:moveTo>
                  <a:cubicBezTo>
                    <a:pt x="4" y="3"/>
                    <a:pt x="11" y="3"/>
                    <a:pt x="16" y="0"/>
                  </a:cubicBezTo>
                  <a:cubicBezTo>
                    <a:pt x="14" y="5"/>
                    <a:pt x="11" y="10"/>
                    <a:pt x="9" y="15"/>
                  </a:cubicBezTo>
                  <a:cubicBezTo>
                    <a:pt x="6" y="12"/>
                    <a:pt x="3" y="10"/>
                    <a:pt x="0" y="7"/>
                  </a:cubicBezTo>
                  <a:close/>
                </a:path>
              </a:pathLst>
            </a:custGeom>
            <a:solidFill>
              <a:srgbClr val="F1AB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2" name="Freeform 67"/>
            <p:cNvSpPr/>
            <p:nvPr/>
          </p:nvSpPr>
          <p:spPr bwMode="auto">
            <a:xfrm>
              <a:off x="7158039" y="4117976"/>
              <a:ext cx="141288" cy="114300"/>
            </a:xfrm>
            <a:custGeom>
              <a:avLst/>
              <a:gdLst>
                <a:gd name="T0" fmla="*/ 24 w 25"/>
                <a:gd name="T1" fmla="*/ 3 h 20"/>
                <a:gd name="T2" fmla="*/ 9 w 25"/>
                <a:gd name="T3" fmla="*/ 6 h 20"/>
                <a:gd name="T4" fmla="*/ 24 w 25"/>
                <a:gd name="T5" fmla="*/ 15 h 20"/>
                <a:gd name="T6" fmla="*/ 24 w 25"/>
                <a:gd name="T7" fmla="*/ 20 h 20"/>
                <a:gd name="T8" fmla="*/ 19 w 25"/>
                <a:gd name="T9" fmla="*/ 17 h 20"/>
                <a:gd name="T10" fmla="*/ 4 w 25"/>
                <a:gd name="T11" fmla="*/ 8 h 20"/>
                <a:gd name="T12" fmla="*/ 1 w 25"/>
                <a:gd name="T13" fmla="*/ 6 h 20"/>
                <a:gd name="T14" fmla="*/ 7 w 25"/>
                <a:gd name="T15" fmla="*/ 2 h 20"/>
                <a:gd name="T16" fmla="*/ 25 w 25"/>
                <a:gd name="T17" fmla="*/ 1 h 20"/>
                <a:gd name="T18" fmla="*/ 24 w 25"/>
                <a:gd name="T1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0">
                  <a:moveTo>
                    <a:pt x="24" y="3"/>
                  </a:moveTo>
                  <a:cubicBezTo>
                    <a:pt x="19" y="5"/>
                    <a:pt x="14" y="4"/>
                    <a:pt x="9" y="6"/>
                  </a:cubicBezTo>
                  <a:cubicBezTo>
                    <a:pt x="12" y="13"/>
                    <a:pt x="17" y="16"/>
                    <a:pt x="24" y="15"/>
                  </a:cubicBezTo>
                  <a:cubicBezTo>
                    <a:pt x="24" y="17"/>
                    <a:pt x="24" y="19"/>
                    <a:pt x="24" y="20"/>
                  </a:cubicBezTo>
                  <a:cubicBezTo>
                    <a:pt x="23" y="18"/>
                    <a:pt x="21" y="18"/>
                    <a:pt x="19" y="17"/>
                  </a:cubicBezTo>
                  <a:cubicBezTo>
                    <a:pt x="13" y="16"/>
                    <a:pt x="9" y="11"/>
                    <a:pt x="4" y="8"/>
                  </a:cubicBezTo>
                  <a:cubicBezTo>
                    <a:pt x="2" y="9"/>
                    <a:pt x="1" y="7"/>
                    <a:pt x="1" y="6"/>
                  </a:cubicBezTo>
                  <a:cubicBezTo>
                    <a:pt x="0" y="0"/>
                    <a:pt x="4" y="2"/>
                    <a:pt x="7" y="2"/>
                  </a:cubicBezTo>
                  <a:cubicBezTo>
                    <a:pt x="13" y="3"/>
                    <a:pt x="19" y="2"/>
                    <a:pt x="25" y="1"/>
                  </a:cubicBezTo>
                  <a:cubicBezTo>
                    <a:pt x="24" y="2"/>
                    <a:pt x="24" y="2"/>
                    <a:pt x="24" y="3"/>
                  </a:cubicBezTo>
                  <a:close/>
                </a:path>
              </a:pathLst>
            </a:custGeom>
            <a:solidFill>
              <a:srgbClr val="CD6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3" name="Freeform 68"/>
            <p:cNvSpPr/>
            <p:nvPr/>
          </p:nvSpPr>
          <p:spPr bwMode="auto">
            <a:xfrm>
              <a:off x="5281614" y="3305176"/>
              <a:ext cx="96838" cy="44450"/>
            </a:xfrm>
            <a:custGeom>
              <a:avLst/>
              <a:gdLst>
                <a:gd name="T0" fmla="*/ 6 w 17"/>
                <a:gd name="T1" fmla="*/ 0 h 8"/>
                <a:gd name="T2" fmla="*/ 17 w 17"/>
                <a:gd name="T3" fmla="*/ 4 h 8"/>
                <a:gd name="T4" fmla="*/ 0 w 17"/>
                <a:gd name="T5" fmla="*/ 7 h 8"/>
                <a:gd name="T6" fmla="*/ 6 w 17"/>
                <a:gd name="T7" fmla="*/ 0 h 8"/>
              </a:gdLst>
              <a:ahLst/>
              <a:cxnLst>
                <a:cxn ang="0">
                  <a:pos x="T0" y="T1"/>
                </a:cxn>
                <a:cxn ang="0">
                  <a:pos x="T2" y="T3"/>
                </a:cxn>
                <a:cxn ang="0">
                  <a:pos x="T4" y="T5"/>
                </a:cxn>
                <a:cxn ang="0">
                  <a:pos x="T6" y="T7"/>
                </a:cxn>
              </a:cxnLst>
              <a:rect l="0" t="0" r="r" b="b"/>
              <a:pathLst>
                <a:path w="17" h="8">
                  <a:moveTo>
                    <a:pt x="6" y="0"/>
                  </a:moveTo>
                  <a:cubicBezTo>
                    <a:pt x="9" y="1"/>
                    <a:pt x="13" y="2"/>
                    <a:pt x="17" y="4"/>
                  </a:cubicBezTo>
                  <a:cubicBezTo>
                    <a:pt x="11" y="8"/>
                    <a:pt x="6" y="7"/>
                    <a:pt x="0" y="7"/>
                  </a:cubicBezTo>
                  <a:cubicBezTo>
                    <a:pt x="2" y="5"/>
                    <a:pt x="4" y="2"/>
                    <a:pt x="6" y="0"/>
                  </a:cubicBezTo>
                  <a:close/>
                </a:path>
              </a:pathLst>
            </a:custGeom>
            <a:solidFill>
              <a:srgbClr val="F4B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4" name="Freeform 69"/>
            <p:cNvSpPr/>
            <p:nvPr/>
          </p:nvSpPr>
          <p:spPr bwMode="auto">
            <a:xfrm>
              <a:off x="6875464" y="4914901"/>
              <a:ext cx="50800" cy="46038"/>
            </a:xfrm>
            <a:custGeom>
              <a:avLst/>
              <a:gdLst>
                <a:gd name="T0" fmla="*/ 3 w 9"/>
                <a:gd name="T1" fmla="*/ 8 h 8"/>
                <a:gd name="T2" fmla="*/ 0 w 9"/>
                <a:gd name="T3" fmla="*/ 1 h 8"/>
                <a:gd name="T4" fmla="*/ 9 w 9"/>
                <a:gd name="T5" fmla="*/ 3 h 8"/>
                <a:gd name="T6" fmla="*/ 3 w 9"/>
                <a:gd name="T7" fmla="*/ 8 h 8"/>
              </a:gdLst>
              <a:ahLst/>
              <a:cxnLst>
                <a:cxn ang="0">
                  <a:pos x="T0" y="T1"/>
                </a:cxn>
                <a:cxn ang="0">
                  <a:pos x="T2" y="T3"/>
                </a:cxn>
                <a:cxn ang="0">
                  <a:pos x="T4" y="T5"/>
                </a:cxn>
                <a:cxn ang="0">
                  <a:pos x="T6" y="T7"/>
                </a:cxn>
              </a:cxnLst>
              <a:rect l="0" t="0" r="r" b="b"/>
              <a:pathLst>
                <a:path w="9" h="8">
                  <a:moveTo>
                    <a:pt x="3" y="8"/>
                  </a:moveTo>
                  <a:cubicBezTo>
                    <a:pt x="2" y="6"/>
                    <a:pt x="1" y="4"/>
                    <a:pt x="0" y="1"/>
                  </a:cubicBezTo>
                  <a:cubicBezTo>
                    <a:pt x="3" y="0"/>
                    <a:pt x="6" y="3"/>
                    <a:pt x="9" y="3"/>
                  </a:cubicBezTo>
                  <a:cubicBezTo>
                    <a:pt x="8" y="6"/>
                    <a:pt x="6" y="8"/>
                    <a:pt x="3" y="8"/>
                  </a:cubicBezTo>
                  <a:close/>
                </a:path>
              </a:pathLst>
            </a:custGeom>
            <a:solidFill>
              <a:srgbClr val="EE9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5" name="Freeform 70"/>
            <p:cNvSpPr/>
            <p:nvPr/>
          </p:nvSpPr>
          <p:spPr bwMode="auto">
            <a:xfrm>
              <a:off x="7248526" y="3949701"/>
              <a:ext cx="44450" cy="39688"/>
            </a:xfrm>
            <a:custGeom>
              <a:avLst/>
              <a:gdLst>
                <a:gd name="T0" fmla="*/ 8 w 8"/>
                <a:gd name="T1" fmla="*/ 7 h 7"/>
                <a:gd name="T2" fmla="*/ 0 w 8"/>
                <a:gd name="T3" fmla="*/ 7 h 7"/>
                <a:gd name="T4" fmla="*/ 5 w 8"/>
                <a:gd name="T5" fmla="*/ 1 h 7"/>
                <a:gd name="T6" fmla="*/ 7 w 8"/>
                <a:gd name="T7" fmla="*/ 0 h 7"/>
                <a:gd name="T8" fmla="*/ 8 w 8"/>
                <a:gd name="T9" fmla="*/ 7 h 7"/>
              </a:gdLst>
              <a:ahLst/>
              <a:cxnLst>
                <a:cxn ang="0">
                  <a:pos x="T0" y="T1"/>
                </a:cxn>
                <a:cxn ang="0">
                  <a:pos x="T2" y="T3"/>
                </a:cxn>
                <a:cxn ang="0">
                  <a:pos x="T4" y="T5"/>
                </a:cxn>
                <a:cxn ang="0">
                  <a:pos x="T6" y="T7"/>
                </a:cxn>
                <a:cxn ang="0">
                  <a:pos x="T8" y="T9"/>
                </a:cxn>
              </a:cxnLst>
              <a:rect l="0" t="0" r="r" b="b"/>
              <a:pathLst>
                <a:path w="8" h="7">
                  <a:moveTo>
                    <a:pt x="8" y="7"/>
                  </a:moveTo>
                  <a:cubicBezTo>
                    <a:pt x="6" y="7"/>
                    <a:pt x="3" y="7"/>
                    <a:pt x="0" y="7"/>
                  </a:cubicBezTo>
                  <a:cubicBezTo>
                    <a:pt x="1" y="4"/>
                    <a:pt x="3" y="3"/>
                    <a:pt x="5" y="1"/>
                  </a:cubicBezTo>
                  <a:cubicBezTo>
                    <a:pt x="6" y="1"/>
                    <a:pt x="6" y="0"/>
                    <a:pt x="7" y="0"/>
                  </a:cubicBezTo>
                  <a:cubicBezTo>
                    <a:pt x="8" y="2"/>
                    <a:pt x="8" y="5"/>
                    <a:pt x="8" y="7"/>
                  </a:cubicBezTo>
                  <a:close/>
                </a:path>
              </a:pathLst>
            </a:custGeom>
            <a:solidFill>
              <a:srgbClr val="F7BD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6" name="Freeform 71"/>
            <p:cNvSpPr/>
            <p:nvPr/>
          </p:nvSpPr>
          <p:spPr bwMode="auto">
            <a:xfrm>
              <a:off x="7118351" y="3530601"/>
              <a:ext cx="57150" cy="50800"/>
            </a:xfrm>
            <a:custGeom>
              <a:avLst/>
              <a:gdLst>
                <a:gd name="T0" fmla="*/ 10 w 10"/>
                <a:gd name="T1" fmla="*/ 7 h 9"/>
                <a:gd name="T2" fmla="*/ 4 w 10"/>
                <a:gd name="T3" fmla="*/ 5 h 9"/>
                <a:gd name="T4" fmla="*/ 6 w 10"/>
                <a:gd name="T5" fmla="*/ 1 h 9"/>
                <a:gd name="T6" fmla="*/ 10 w 10"/>
                <a:gd name="T7" fmla="*/ 7 h 9"/>
              </a:gdLst>
              <a:ahLst/>
              <a:cxnLst>
                <a:cxn ang="0">
                  <a:pos x="T0" y="T1"/>
                </a:cxn>
                <a:cxn ang="0">
                  <a:pos x="T2" y="T3"/>
                </a:cxn>
                <a:cxn ang="0">
                  <a:pos x="T4" y="T5"/>
                </a:cxn>
                <a:cxn ang="0">
                  <a:pos x="T6" y="T7"/>
                </a:cxn>
              </a:cxnLst>
              <a:rect l="0" t="0" r="r" b="b"/>
              <a:pathLst>
                <a:path w="10" h="9">
                  <a:moveTo>
                    <a:pt x="10" y="7"/>
                  </a:moveTo>
                  <a:cubicBezTo>
                    <a:pt x="7" y="9"/>
                    <a:pt x="5" y="6"/>
                    <a:pt x="4" y="5"/>
                  </a:cubicBezTo>
                  <a:cubicBezTo>
                    <a:pt x="0" y="0"/>
                    <a:pt x="5" y="2"/>
                    <a:pt x="6" y="1"/>
                  </a:cubicBezTo>
                  <a:cubicBezTo>
                    <a:pt x="8" y="3"/>
                    <a:pt x="9" y="5"/>
                    <a:pt x="10" y="7"/>
                  </a:cubicBezTo>
                  <a:close/>
                </a:path>
              </a:pathLst>
            </a:custGeom>
            <a:solidFill>
              <a:srgbClr val="F0AC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7" name="Freeform 72"/>
            <p:cNvSpPr/>
            <p:nvPr/>
          </p:nvSpPr>
          <p:spPr bwMode="auto">
            <a:xfrm>
              <a:off x="5632451" y="5073651"/>
              <a:ext cx="28575" cy="57150"/>
            </a:xfrm>
            <a:custGeom>
              <a:avLst/>
              <a:gdLst>
                <a:gd name="T0" fmla="*/ 0 w 5"/>
                <a:gd name="T1" fmla="*/ 7 h 10"/>
                <a:gd name="T2" fmla="*/ 4 w 5"/>
                <a:gd name="T3" fmla="*/ 0 h 10"/>
                <a:gd name="T4" fmla="*/ 5 w 5"/>
                <a:gd name="T5" fmla="*/ 9 h 10"/>
                <a:gd name="T6" fmla="*/ 0 w 5"/>
                <a:gd name="T7" fmla="*/ 7 h 10"/>
              </a:gdLst>
              <a:ahLst/>
              <a:cxnLst>
                <a:cxn ang="0">
                  <a:pos x="T0" y="T1"/>
                </a:cxn>
                <a:cxn ang="0">
                  <a:pos x="T2" y="T3"/>
                </a:cxn>
                <a:cxn ang="0">
                  <a:pos x="T4" y="T5"/>
                </a:cxn>
                <a:cxn ang="0">
                  <a:pos x="T6" y="T7"/>
                </a:cxn>
              </a:cxnLst>
              <a:rect l="0" t="0" r="r" b="b"/>
              <a:pathLst>
                <a:path w="5" h="10">
                  <a:moveTo>
                    <a:pt x="0" y="7"/>
                  </a:moveTo>
                  <a:cubicBezTo>
                    <a:pt x="1" y="5"/>
                    <a:pt x="1" y="2"/>
                    <a:pt x="4" y="0"/>
                  </a:cubicBezTo>
                  <a:cubicBezTo>
                    <a:pt x="5" y="3"/>
                    <a:pt x="5" y="6"/>
                    <a:pt x="5" y="9"/>
                  </a:cubicBezTo>
                  <a:cubicBezTo>
                    <a:pt x="3" y="10"/>
                    <a:pt x="2" y="8"/>
                    <a:pt x="0" y="7"/>
                  </a:cubicBezTo>
                  <a:close/>
                </a:path>
              </a:pathLst>
            </a:custGeom>
            <a:solidFill>
              <a:srgbClr val="F19E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8" name="Freeform 73"/>
            <p:cNvSpPr/>
            <p:nvPr/>
          </p:nvSpPr>
          <p:spPr bwMode="auto">
            <a:xfrm>
              <a:off x="6756401" y="3124201"/>
              <a:ext cx="39688" cy="44450"/>
            </a:xfrm>
            <a:custGeom>
              <a:avLst/>
              <a:gdLst>
                <a:gd name="T0" fmla="*/ 7 w 7"/>
                <a:gd name="T1" fmla="*/ 5 h 8"/>
                <a:gd name="T2" fmla="*/ 2 w 7"/>
                <a:gd name="T3" fmla="*/ 0 h 8"/>
                <a:gd name="T4" fmla="*/ 7 w 7"/>
                <a:gd name="T5" fmla="*/ 5 h 8"/>
              </a:gdLst>
              <a:ahLst/>
              <a:cxnLst>
                <a:cxn ang="0">
                  <a:pos x="T0" y="T1"/>
                </a:cxn>
                <a:cxn ang="0">
                  <a:pos x="T2" y="T3"/>
                </a:cxn>
                <a:cxn ang="0">
                  <a:pos x="T4" y="T5"/>
                </a:cxn>
              </a:cxnLst>
              <a:rect l="0" t="0" r="r" b="b"/>
              <a:pathLst>
                <a:path w="7" h="8">
                  <a:moveTo>
                    <a:pt x="7" y="5"/>
                  </a:moveTo>
                  <a:cubicBezTo>
                    <a:pt x="0" y="8"/>
                    <a:pt x="3" y="2"/>
                    <a:pt x="2" y="0"/>
                  </a:cubicBezTo>
                  <a:cubicBezTo>
                    <a:pt x="4" y="1"/>
                    <a:pt x="6" y="2"/>
                    <a:pt x="7" y="5"/>
                  </a:cubicBezTo>
                  <a:close/>
                </a:path>
              </a:pathLst>
            </a:custGeom>
            <a:solidFill>
              <a:srgbClr val="F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89" name="Freeform 74"/>
            <p:cNvSpPr/>
            <p:nvPr/>
          </p:nvSpPr>
          <p:spPr bwMode="auto">
            <a:xfrm>
              <a:off x="5824539" y="3095626"/>
              <a:ext cx="1185863" cy="915988"/>
            </a:xfrm>
            <a:custGeom>
              <a:avLst/>
              <a:gdLst>
                <a:gd name="T0" fmla="*/ 208 w 210"/>
                <a:gd name="T1" fmla="*/ 76 h 162"/>
                <a:gd name="T2" fmla="*/ 210 w 210"/>
                <a:gd name="T3" fmla="*/ 81 h 162"/>
                <a:gd name="T4" fmla="*/ 202 w 210"/>
                <a:gd name="T5" fmla="*/ 84 h 162"/>
                <a:gd name="T6" fmla="*/ 175 w 210"/>
                <a:gd name="T7" fmla="*/ 81 h 162"/>
                <a:gd name="T8" fmla="*/ 168 w 210"/>
                <a:gd name="T9" fmla="*/ 80 h 162"/>
                <a:gd name="T10" fmla="*/ 160 w 210"/>
                <a:gd name="T11" fmla="*/ 81 h 162"/>
                <a:gd name="T12" fmla="*/ 147 w 210"/>
                <a:gd name="T13" fmla="*/ 80 h 162"/>
                <a:gd name="T14" fmla="*/ 143 w 210"/>
                <a:gd name="T15" fmla="*/ 88 h 162"/>
                <a:gd name="T16" fmla="*/ 159 w 210"/>
                <a:gd name="T17" fmla="*/ 117 h 162"/>
                <a:gd name="T18" fmla="*/ 161 w 210"/>
                <a:gd name="T19" fmla="*/ 120 h 162"/>
                <a:gd name="T20" fmla="*/ 172 w 210"/>
                <a:gd name="T21" fmla="*/ 134 h 162"/>
                <a:gd name="T22" fmla="*/ 175 w 210"/>
                <a:gd name="T23" fmla="*/ 139 h 162"/>
                <a:gd name="T24" fmla="*/ 178 w 210"/>
                <a:gd name="T25" fmla="*/ 150 h 162"/>
                <a:gd name="T26" fmla="*/ 180 w 210"/>
                <a:gd name="T27" fmla="*/ 160 h 162"/>
                <a:gd name="T28" fmla="*/ 178 w 210"/>
                <a:gd name="T29" fmla="*/ 162 h 162"/>
                <a:gd name="T30" fmla="*/ 157 w 210"/>
                <a:gd name="T31" fmla="*/ 146 h 162"/>
                <a:gd name="T32" fmla="*/ 145 w 210"/>
                <a:gd name="T33" fmla="*/ 138 h 162"/>
                <a:gd name="T34" fmla="*/ 141 w 210"/>
                <a:gd name="T35" fmla="*/ 138 h 162"/>
                <a:gd name="T36" fmla="*/ 134 w 210"/>
                <a:gd name="T37" fmla="*/ 134 h 162"/>
                <a:gd name="T38" fmla="*/ 114 w 210"/>
                <a:gd name="T39" fmla="*/ 107 h 162"/>
                <a:gd name="T40" fmla="*/ 107 w 210"/>
                <a:gd name="T41" fmla="*/ 99 h 162"/>
                <a:gd name="T42" fmla="*/ 73 w 210"/>
                <a:gd name="T43" fmla="*/ 58 h 162"/>
                <a:gd name="T44" fmla="*/ 65 w 210"/>
                <a:gd name="T45" fmla="*/ 58 h 162"/>
                <a:gd name="T46" fmla="*/ 50 w 210"/>
                <a:gd name="T47" fmla="*/ 78 h 162"/>
                <a:gd name="T48" fmla="*/ 42 w 210"/>
                <a:gd name="T49" fmla="*/ 84 h 162"/>
                <a:gd name="T50" fmla="*/ 38 w 210"/>
                <a:gd name="T51" fmla="*/ 86 h 162"/>
                <a:gd name="T52" fmla="*/ 6 w 210"/>
                <a:gd name="T53" fmla="*/ 75 h 162"/>
                <a:gd name="T54" fmla="*/ 0 w 210"/>
                <a:gd name="T55" fmla="*/ 69 h 162"/>
                <a:gd name="T56" fmla="*/ 16 w 210"/>
                <a:gd name="T57" fmla="*/ 59 h 162"/>
                <a:gd name="T58" fmla="*/ 28 w 210"/>
                <a:gd name="T59" fmla="*/ 46 h 162"/>
                <a:gd name="T60" fmla="*/ 43 w 210"/>
                <a:gd name="T61" fmla="*/ 19 h 162"/>
                <a:gd name="T62" fmla="*/ 46 w 210"/>
                <a:gd name="T63" fmla="*/ 17 h 162"/>
                <a:gd name="T64" fmla="*/ 58 w 210"/>
                <a:gd name="T65" fmla="*/ 16 h 162"/>
                <a:gd name="T66" fmla="*/ 66 w 210"/>
                <a:gd name="T67" fmla="*/ 8 h 162"/>
                <a:gd name="T68" fmla="*/ 69 w 210"/>
                <a:gd name="T69" fmla="*/ 0 h 162"/>
                <a:gd name="T70" fmla="*/ 70 w 210"/>
                <a:gd name="T71" fmla="*/ 0 h 162"/>
                <a:gd name="T72" fmla="*/ 93 w 210"/>
                <a:gd name="T73" fmla="*/ 2 h 162"/>
                <a:gd name="T74" fmla="*/ 94 w 210"/>
                <a:gd name="T75" fmla="*/ 3 h 162"/>
                <a:gd name="T76" fmla="*/ 97 w 210"/>
                <a:gd name="T77" fmla="*/ 14 h 162"/>
                <a:gd name="T78" fmla="*/ 109 w 210"/>
                <a:gd name="T79" fmla="*/ 36 h 162"/>
                <a:gd name="T80" fmla="*/ 114 w 210"/>
                <a:gd name="T81" fmla="*/ 49 h 162"/>
                <a:gd name="T82" fmla="*/ 125 w 210"/>
                <a:gd name="T83" fmla="*/ 61 h 162"/>
                <a:gd name="T84" fmla="*/ 131 w 210"/>
                <a:gd name="T85" fmla="*/ 65 h 162"/>
                <a:gd name="T86" fmla="*/ 143 w 210"/>
                <a:gd name="T87" fmla="*/ 66 h 162"/>
                <a:gd name="T88" fmla="*/ 152 w 210"/>
                <a:gd name="T89" fmla="*/ 66 h 162"/>
                <a:gd name="T90" fmla="*/ 159 w 210"/>
                <a:gd name="T91" fmla="*/ 67 h 162"/>
                <a:gd name="T92" fmla="*/ 168 w 210"/>
                <a:gd name="T93" fmla="*/ 67 h 162"/>
                <a:gd name="T94" fmla="*/ 195 w 210"/>
                <a:gd name="T95" fmla="*/ 72 h 162"/>
                <a:gd name="T96" fmla="*/ 204 w 210"/>
                <a:gd name="T97" fmla="*/ 75 h 162"/>
                <a:gd name="T98" fmla="*/ 208 w 210"/>
                <a:gd name="T99"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62">
                  <a:moveTo>
                    <a:pt x="208" y="76"/>
                  </a:moveTo>
                  <a:cubicBezTo>
                    <a:pt x="207" y="78"/>
                    <a:pt x="209" y="80"/>
                    <a:pt x="210" y="81"/>
                  </a:cubicBezTo>
                  <a:cubicBezTo>
                    <a:pt x="208" y="84"/>
                    <a:pt x="205" y="84"/>
                    <a:pt x="202" y="84"/>
                  </a:cubicBezTo>
                  <a:cubicBezTo>
                    <a:pt x="193" y="84"/>
                    <a:pt x="184" y="84"/>
                    <a:pt x="175" y="81"/>
                  </a:cubicBezTo>
                  <a:cubicBezTo>
                    <a:pt x="173" y="80"/>
                    <a:pt x="170" y="80"/>
                    <a:pt x="168" y="80"/>
                  </a:cubicBezTo>
                  <a:cubicBezTo>
                    <a:pt x="166" y="80"/>
                    <a:pt x="163" y="80"/>
                    <a:pt x="160" y="81"/>
                  </a:cubicBezTo>
                  <a:cubicBezTo>
                    <a:pt x="156" y="81"/>
                    <a:pt x="152" y="79"/>
                    <a:pt x="147" y="80"/>
                  </a:cubicBezTo>
                  <a:cubicBezTo>
                    <a:pt x="143" y="81"/>
                    <a:pt x="140" y="84"/>
                    <a:pt x="143" y="88"/>
                  </a:cubicBezTo>
                  <a:cubicBezTo>
                    <a:pt x="149" y="97"/>
                    <a:pt x="154" y="107"/>
                    <a:pt x="159" y="117"/>
                  </a:cubicBezTo>
                  <a:cubicBezTo>
                    <a:pt x="160" y="118"/>
                    <a:pt x="161" y="119"/>
                    <a:pt x="161" y="120"/>
                  </a:cubicBezTo>
                  <a:cubicBezTo>
                    <a:pt x="165" y="125"/>
                    <a:pt x="167" y="130"/>
                    <a:pt x="172" y="134"/>
                  </a:cubicBezTo>
                  <a:cubicBezTo>
                    <a:pt x="173" y="135"/>
                    <a:pt x="174" y="137"/>
                    <a:pt x="175" y="139"/>
                  </a:cubicBezTo>
                  <a:cubicBezTo>
                    <a:pt x="175" y="143"/>
                    <a:pt x="176" y="147"/>
                    <a:pt x="178" y="150"/>
                  </a:cubicBezTo>
                  <a:cubicBezTo>
                    <a:pt x="180" y="153"/>
                    <a:pt x="182" y="156"/>
                    <a:pt x="180" y="160"/>
                  </a:cubicBezTo>
                  <a:cubicBezTo>
                    <a:pt x="180" y="161"/>
                    <a:pt x="179" y="162"/>
                    <a:pt x="178" y="162"/>
                  </a:cubicBezTo>
                  <a:cubicBezTo>
                    <a:pt x="170" y="159"/>
                    <a:pt x="164" y="151"/>
                    <a:pt x="157" y="146"/>
                  </a:cubicBezTo>
                  <a:cubicBezTo>
                    <a:pt x="153" y="144"/>
                    <a:pt x="149" y="141"/>
                    <a:pt x="145" y="138"/>
                  </a:cubicBezTo>
                  <a:cubicBezTo>
                    <a:pt x="144" y="137"/>
                    <a:pt x="142" y="136"/>
                    <a:pt x="141" y="138"/>
                  </a:cubicBezTo>
                  <a:cubicBezTo>
                    <a:pt x="137" y="140"/>
                    <a:pt x="135" y="137"/>
                    <a:pt x="134" y="134"/>
                  </a:cubicBezTo>
                  <a:cubicBezTo>
                    <a:pt x="130" y="124"/>
                    <a:pt x="120" y="117"/>
                    <a:pt x="114" y="107"/>
                  </a:cubicBezTo>
                  <a:cubicBezTo>
                    <a:pt x="112" y="104"/>
                    <a:pt x="110" y="101"/>
                    <a:pt x="107" y="99"/>
                  </a:cubicBezTo>
                  <a:cubicBezTo>
                    <a:pt x="96" y="85"/>
                    <a:pt x="85" y="71"/>
                    <a:pt x="73" y="58"/>
                  </a:cubicBezTo>
                  <a:cubicBezTo>
                    <a:pt x="70" y="54"/>
                    <a:pt x="68" y="55"/>
                    <a:pt x="65" y="58"/>
                  </a:cubicBezTo>
                  <a:cubicBezTo>
                    <a:pt x="60" y="65"/>
                    <a:pt x="55" y="71"/>
                    <a:pt x="50" y="78"/>
                  </a:cubicBezTo>
                  <a:cubicBezTo>
                    <a:pt x="47" y="81"/>
                    <a:pt x="45" y="83"/>
                    <a:pt x="42" y="84"/>
                  </a:cubicBezTo>
                  <a:cubicBezTo>
                    <a:pt x="40" y="84"/>
                    <a:pt x="39" y="85"/>
                    <a:pt x="38" y="86"/>
                  </a:cubicBezTo>
                  <a:cubicBezTo>
                    <a:pt x="27" y="83"/>
                    <a:pt x="17" y="78"/>
                    <a:pt x="6" y="75"/>
                  </a:cubicBezTo>
                  <a:cubicBezTo>
                    <a:pt x="3" y="74"/>
                    <a:pt x="0" y="73"/>
                    <a:pt x="0" y="69"/>
                  </a:cubicBezTo>
                  <a:cubicBezTo>
                    <a:pt x="4" y="63"/>
                    <a:pt x="9" y="59"/>
                    <a:pt x="16" y="59"/>
                  </a:cubicBezTo>
                  <a:cubicBezTo>
                    <a:pt x="21" y="55"/>
                    <a:pt x="25" y="51"/>
                    <a:pt x="28" y="46"/>
                  </a:cubicBezTo>
                  <a:cubicBezTo>
                    <a:pt x="29" y="35"/>
                    <a:pt x="38" y="28"/>
                    <a:pt x="43" y="19"/>
                  </a:cubicBezTo>
                  <a:cubicBezTo>
                    <a:pt x="43" y="18"/>
                    <a:pt x="45" y="17"/>
                    <a:pt x="46" y="17"/>
                  </a:cubicBezTo>
                  <a:cubicBezTo>
                    <a:pt x="50" y="16"/>
                    <a:pt x="54" y="16"/>
                    <a:pt x="58" y="16"/>
                  </a:cubicBezTo>
                  <a:cubicBezTo>
                    <a:pt x="63" y="16"/>
                    <a:pt x="66" y="13"/>
                    <a:pt x="66" y="8"/>
                  </a:cubicBezTo>
                  <a:cubicBezTo>
                    <a:pt x="66" y="5"/>
                    <a:pt x="67" y="2"/>
                    <a:pt x="69" y="0"/>
                  </a:cubicBezTo>
                  <a:cubicBezTo>
                    <a:pt x="69" y="0"/>
                    <a:pt x="70" y="0"/>
                    <a:pt x="70" y="0"/>
                  </a:cubicBezTo>
                  <a:cubicBezTo>
                    <a:pt x="78" y="0"/>
                    <a:pt x="85" y="0"/>
                    <a:pt x="93" y="2"/>
                  </a:cubicBezTo>
                  <a:cubicBezTo>
                    <a:pt x="93" y="2"/>
                    <a:pt x="93" y="2"/>
                    <a:pt x="94" y="3"/>
                  </a:cubicBezTo>
                  <a:cubicBezTo>
                    <a:pt x="97" y="6"/>
                    <a:pt x="96" y="10"/>
                    <a:pt x="97" y="14"/>
                  </a:cubicBezTo>
                  <a:cubicBezTo>
                    <a:pt x="99" y="22"/>
                    <a:pt x="103" y="30"/>
                    <a:pt x="109" y="36"/>
                  </a:cubicBezTo>
                  <a:cubicBezTo>
                    <a:pt x="111" y="40"/>
                    <a:pt x="114" y="44"/>
                    <a:pt x="114" y="49"/>
                  </a:cubicBezTo>
                  <a:cubicBezTo>
                    <a:pt x="117" y="53"/>
                    <a:pt x="121" y="57"/>
                    <a:pt x="125" y="61"/>
                  </a:cubicBezTo>
                  <a:cubicBezTo>
                    <a:pt x="126" y="63"/>
                    <a:pt x="129" y="64"/>
                    <a:pt x="131" y="65"/>
                  </a:cubicBezTo>
                  <a:cubicBezTo>
                    <a:pt x="135" y="69"/>
                    <a:pt x="139" y="71"/>
                    <a:pt x="143" y="66"/>
                  </a:cubicBezTo>
                  <a:cubicBezTo>
                    <a:pt x="145" y="64"/>
                    <a:pt x="149" y="63"/>
                    <a:pt x="152" y="66"/>
                  </a:cubicBezTo>
                  <a:cubicBezTo>
                    <a:pt x="154" y="68"/>
                    <a:pt x="156" y="67"/>
                    <a:pt x="159" y="67"/>
                  </a:cubicBezTo>
                  <a:cubicBezTo>
                    <a:pt x="162" y="66"/>
                    <a:pt x="165" y="67"/>
                    <a:pt x="168" y="67"/>
                  </a:cubicBezTo>
                  <a:cubicBezTo>
                    <a:pt x="176" y="71"/>
                    <a:pt x="186" y="70"/>
                    <a:pt x="195" y="72"/>
                  </a:cubicBezTo>
                  <a:cubicBezTo>
                    <a:pt x="198" y="73"/>
                    <a:pt x="202" y="73"/>
                    <a:pt x="204" y="75"/>
                  </a:cubicBezTo>
                  <a:cubicBezTo>
                    <a:pt x="206" y="76"/>
                    <a:pt x="207" y="76"/>
                    <a:pt x="208" y="76"/>
                  </a:cubicBezTo>
                  <a:close/>
                </a:path>
              </a:pathLst>
            </a:custGeom>
            <a:solidFill>
              <a:srgbClr val="EC78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0" name="Freeform 75"/>
            <p:cNvSpPr/>
            <p:nvPr/>
          </p:nvSpPr>
          <p:spPr bwMode="auto">
            <a:xfrm>
              <a:off x="5468939" y="3411539"/>
              <a:ext cx="569913" cy="1328738"/>
            </a:xfrm>
            <a:custGeom>
              <a:avLst/>
              <a:gdLst>
                <a:gd name="T0" fmla="*/ 64 w 101"/>
                <a:gd name="T1" fmla="*/ 12 h 235"/>
                <a:gd name="T2" fmla="*/ 94 w 101"/>
                <a:gd name="T3" fmla="*/ 24 h 235"/>
                <a:gd name="T4" fmla="*/ 101 w 101"/>
                <a:gd name="T5" fmla="*/ 30 h 235"/>
                <a:gd name="T6" fmla="*/ 93 w 101"/>
                <a:gd name="T7" fmla="*/ 41 h 235"/>
                <a:gd name="T8" fmla="*/ 60 w 101"/>
                <a:gd name="T9" fmla="*/ 84 h 235"/>
                <a:gd name="T10" fmla="*/ 58 w 101"/>
                <a:gd name="T11" fmla="*/ 88 h 235"/>
                <a:gd name="T12" fmla="*/ 58 w 101"/>
                <a:gd name="T13" fmla="*/ 92 h 235"/>
                <a:gd name="T14" fmla="*/ 38 w 101"/>
                <a:gd name="T15" fmla="*/ 137 h 235"/>
                <a:gd name="T16" fmla="*/ 31 w 101"/>
                <a:gd name="T17" fmla="*/ 160 h 235"/>
                <a:gd name="T18" fmla="*/ 25 w 101"/>
                <a:gd name="T19" fmla="*/ 176 h 235"/>
                <a:gd name="T20" fmla="*/ 21 w 101"/>
                <a:gd name="T21" fmla="*/ 191 h 235"/>
                <a:gd name="T22" fmla="*/ 22 w 101"/>
                <a:gd name="T23" fmla="*/ 198 h 235"/>
                <a:gd name="T24" fmla="*/ 23 w 101"/>
                <a:gd name="T25" fmla="*/ 224 h 235"/>
                <a:gd name="T26" fmla="*/ 19 w 101"/>
                <a:gd name="T27" fmla="*/ 215 h 235"/>
                <a:gd name="T28" fmla="*/ 15 w 101"/>
                <a:gd name="T29" fmla="*/ 208 h 235"/>
                <a:gd name="T30" fmla="*/ 11 w 101"/>
                <a:gd name="T31" fmla="*/ 215 h 235"/>
                <a:gd name="T32" fmla="*/ 8 w 101"/>
                <a:gd name="T33" fmla="*/ 226 h 235"/>
                <a:gd name="T34" fmla="*/ 6 w 101"/>
                <a:gd name="T35" fmla="*/ 232 h 235"/>
                <a:gd name="T36" fmla="*/ 2 w 101"/>
                <a:gd name="T37" fmla="*/ 235 h 235"/>
                <a:gd name="T38" fmla="*/ 1 w 101"/>
                <a:gd name="T39" fmla="*/ 232 h 235"/>
                <a:gd name="T40" fmla="*/ 1 w 101"/>
                <a:gd name="T41" fmla="*/ 221 h 235"/>
                <a:gd name="T42" fmla="*/ 13 w 101"/>
                <a:gd name="T43" fmla="*/ 202 h 235"/>
                <a:gd name="T44" fmla="*/ 14 w 101"/>
                <a:gd name="T45" fmla="*/ 197 h 235"/>
                <a:gd name="T46" fmla="*/ 13 w 101"/>
                <a:gd name="T47" fmla="*/ 182 h 235"/>
                <a:gd name="T48" fmla="*/ 9 w 101"/>
                <a:gd name="T49" fmla="*/ 179 h 235"/>
                <a:gd name="T50" fmla="*/ 16 w 101"/>
                <a:gd name="T51" fmla="*/ 161 h 235"/>
                <a:gd name="T52" fmla="*/ 20 w 101"/>
                <a:gd name="T53" fmla="*/ 118 h 235"/>
                <a:gd name="T54" fmla="*/ 16 w 101"/>
                <a:gd name="T55" fmla="*/ 112 h 235"/>
                <a:gd name="T56" fmla="*/ 11 w 101"/>
                <a:gd name="T57" fmla="*/ 114 h 235"/>
                <a:gd name="T58" fmla="*/ 7 w 101"/>
                <a:gd name="T59" fmla="*/ 111 h 235"/>
                <a:gd name="T60" fmla="*/ 10 w 101"/>
                <a:gd name="T61" fmla="*/ 108 h 235"/>
                <a:gd name="T62" fmla="*/ 17 w 101"/>
                <a:gd name="T63" fmla="*/ 107 h 235"/>
                <a:gd name="T64" fmla="*/ 27 w 101"/>
                <a:gd name="T65" fmla="*/ 98 h 235"/>
                <a:gd name="T66" fmla="*/ 32 w 101"/>
                <a:gd name="T67" fmla="*/ 84 h 235"/>
                <a:gd name="T68" fmla="*/ 36 w 101"/>
                <a:gd name="T69" fmla="*/ 80 h 235"/>
                <a:gd name="T70" fmla="*/ 43 w 101"/>
                <a:gd name="T71" fmla="*/ 62 h 235"/>
                <a:gd name="T72" fmla="*/ 45 w 101"/>
                <a:gd name="T73" fmla="*/ 60 h 235"/>
                <a:gd name="T74" fmla="*/ 49 w 101"/>
                <a:gd name="T75" fmla="*/ 57 h 235"/>
                <a:gd name="T76" fmla="*/ 63 w 101"/>
                <a:gd name="T77" fmla="*/ 34 h 235"/>
                <a:gd name="T78" fmla="*/ 65 w 101"/>
                <a:gd name="T79" fmla="*/ 27 h 235"/>
                <a:gd name="T80" fmla="*/ 55 w 101"/>
                <a:gd name="T81" fmla="*/ 20 h 235"/>
                <a:gd name="T82" fmla="*/ 46 w 101"/>
                <a:gd name="T83" fmla="*/ 22 h 235"/>
                <a:gd name="T84" fmla="*/ 37 w 101"/>
                <a:gd name="T85" fmla="*/ 22 h 235"/>
                <a:gd name="T86" fmla="*/ 35 w 101"/>
                <a:gd name="T87" fmla="*/ 21 h 235"/>
                <a:gd name="T88" fmla="*/ 38 w 101"/>
                <a:gd name="T89" fmla="*/ 14 h 235"/>
                <a:gd name="T90" fmla="*/ 25 w 101"/>
                <a:gd name="T91" fmla="*/ 6 h 235"/>
                <a:gd name="T92" fmla="*/ 27 w 101"/>
                <a:gd name="T93" fmla="*/ 2 h 235"/>
                <a:gd name="T94" fmla="*/ 32 w 101"/>
                <a:gd name="T95" fmla="*/ 1 h 235"/>
                <a:gd name="T96" fmla="*/ 48 w 101"/>
                <a:gd name="T97" fmla="*/ 9 h 235"/>
                <a:gd name="T98" fmla="*/ 62 w 101"/>
                <a:gd name="T99" fmla="*/ 9 h 235"/>
                <a:gd name="T100" fmla="*/ 64 w 101"/>
                <a:gd name="T101" fmla="*/ 1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 h="235">
                  <a:moveTo>
                    <a:pt x="64" y="12"/>
                  </a:moveTo>
                  <a:cubicBezTo>
                    <a:pt x="73" y="18"/>
                    <a:pt x="84" y="20"/>
                    <a:pt x="94" y="24"/>
                  </a:cubicBezTo>
                  <a:cubicBezTo>
                    <a:pt x="97" y="25"/>
                    <a:pt x="101" y="25"/>
                    <a:pt x="101" y="30"/>
                  </a:cubicBezTo>
                  <a:cubicBezTo>
                    <a:pt x="99" y="34"/>
                    <a:pt x="95" y="37"/>
                    <a:pt x="93" y="41"/>
                  </a:cubicBezTo>
                  <a:cubicBezTo>
                    <a:pt x="81" y="55"/>
                    <a:pt x="71" y="69"/>
                    <a:pt x="60" y="84"/>
                  </a:cubicBezTo>
                  <a:cubicBezTo>
                    <a:pt x="59" y="85"/>
                    <a:pt x="59" y="87"/>
                    <a:pt x="58" y="88"/>
                  </a:cubicBezTo>
                  <a:cubicBezTo>
                    <a:pt x="58" y="90"/>
                    <a:pt x="59" y="91"/>
                    <a:pt x="58" y="92"/>
                  </a:cubicBezTo>
                  <a:cubicBezTo>
                    <a:pt x="50" y="107"/>
                    <a:pt x="43" y="121"/>
                    <a:pt x="38" y="137"/>
                  </a:cubicBezTo>
                  <a:cubicBezTo>
                    <a:pt x="35" y="144"/>
                    <a:pt x="34" y="152"/>
                    <a:pt x="31" y="160"/>
                  </a:cubicBezTo>
                  <a:cubicBezTo>
                    <a:pt x="25" y="164"/>
                    <a:pt x="25" y="170"/>
                    <a:pt x="25" y="176"/>
                  </a:cubicBezTo>
                  <a:cubicBezTo>
                    <a:pt x="24" y="181"/>
                    <a:pt x="25" y="187"/>
                    <a:pt x="21" y="191"/>
                  </a:cubicBezTo>
                  <a:cubicBezTo>
                    <a:pt x="20" y="193"/>
                    <a:pt x="21" y="196"/>
                    <a:pt x="22" y="198"/>
                  </a:cubicBezTo>
                  <a:cubicBezTo>
                    <a:pt x="24" y="207"/>
                    <a:pt x="26" y="215"/>
                    <a:pt x="23" y="224"/>
                  </a:cubicBezTo>
                  <a:cubicBezTo>
                    <a:pt x="22" y="221"/>
                    <a:pt x="21" y="218"/>
                    <a:pt x="19" y="215"/>
                  </a:cubicBezTo>
                  <a:cubicBezTo>
                    <a:pt x="18" y="212"/>
                    <a:pt x="18" y="208"/>
                    <a:pt x="15" y="208"/>
                  </a:cubicBezTo>
                  <a:cubicBezTo>
                    <a:pt x="12" y="208"/>
                    <a:pt x="11" y="212"/>
                    <a:pt x="11" y="215"/>
                  </a:cubicBezTo>
                  <a:cubicBezTo>
                    <a:pt x="9" y="218"/>
                    <a:pt x="9" y="222"/>
                    <a:pt x="8" y="226"/>
                  </a:cubicBezTo>
                  <a:cubicBezTo>
                    <a:pt x="7" y="228"/>
                    <a:pt x="8" y="230"/>
                    <a:pt x="6" y="232"/>
                  </a:cubicBezTo>
                  <a:cubicBezTo>
                    <a:pt x="5" y="230"/>
                    <a:pt x="5" y="230"/>
                    <a:pt x="2" y="235"/>
                  </a:cubicBezTo>
                  <a:cubicBezTo>
                    <a:pt x="2" y="234"/>
                    <a:pt x="1" y="233"/>
                    <a:pt x="1" y="232"/>
                  </a:cubicBezTo>
                  <a:cubicBezTo>
                    <a:pt x="0" y="228"/>
                    <a:pt x="3" y="225"/>
                    <a:pt x="1" y="221"/>
                  </a:cubicBezTo>
                  <a:cubicBezTo>
                    <a:pt x="3" y="214"/>
                    <a:pt x="5" y="206"/>
                    <a:pt x="13" y="202"/>
                  </a:cubicBezTo>
                  <a:cubicBezTo>
                    <a:pt x="15" y="201"/>
                    <a:pt x="15" y="198"/>
                    <a:pt x="14" y="197"/>
                  </a:cubicBezTo>
                  <a:cubicBezTo>
                    <a:pt x="14" y="192"/>
                    <a:pt x="16" y="186"/>
                    <a:pt x="13" y="182"/>
                  </a:cubicBezTo>
                  <a:cubicBezTo>
                    <a:pt x="11" y="181"/>
                    <a:pt x="9" y="181"/>
                    <a:pt x="9" y="179"/>
                  </a:cubicBezTo>
                  <a:cubicBezTo>
                    <a:pt x="14" y="174"/>
                    <a:pt x="16" y="168"/>
                    <a:pt x="16" y="161"/>
                  </a:cubicBezTo>
                  <a:cubicBezTo>
                    <a:pt x="16" y="146"/>
                    <a:pt x="18" y="132"/>
                    <a:pt x="20" y="118"/>
                  </a:cubicBezTo>
                  <a:cubicBezTo>
                    <a:pt x="21" y="114"/>
                    <a:pt x="20" y="112"/>
                    <a:pt x="16" y="112"/>
                  </a:cubicBezTo>
                  <a:cubicBezTo>
                    <a:pt x="14" y="112"/>
                    <a:pt x="13" y="114"/>
                    <a:pt x="11" y="114"/>
                  </a:cubicBezTo>
                  <a:cubicBezTo>
                    <a:pt x="9" y="114"/>
                    <a:pt x="8" y="113"/>
                    <a:pt x="7" y="111"/>
                  </a:cubicBezTo>
                  <a:cubicBezTo>
                    <a:pt x="7" y="109"/>
                    <a:pt x="9" y="108"/>
                    <a:pt x="10" y="108"/>
                  </a:cubicBezTo>
                  <a:cubicBezTo>
                    <a:pt x="13" y="108"/>
                    <a:pt x="15" y="107"/>
                    <a:pt x="17" y="107"/>
                  </a:cubicBezTo>
                  <a:cubicBezTo>
                    <a:pt x="24" y="108"/>
                    <a:pt x="27" y="104"/>
                    <a:pt x="27" y="98"/>
                  </a:cubicBezTo>
                  <a:cubicBezTo>
                    <a:pt x="28" y="93"/>
                    <a:pt x="33" y="89"/>
                    <a:pt x="32" y="84"/>
                  </a:cubicBezTo>
                  <a:cubicBezTo>
                    <a:pt x="31" y="80"/>
                    <a:pt x="35" y="81"/>
                    <a:pt x="36" y="80"/>
                  </a:cubicBezTo>
                  <a:cubicBezTo>
                    <a:pt x="39" y="74"/>
                    <a:pt x="45" y="69"/>
                    <a:pt x="43" y="62"/>
                  </a:cubicBezTo>
                  <a:cubicBezTo>
                    <a:pt x="44" y="61"/>
                    <a:pt x="44" y="60"/>
                    <a:pt x="45" y="60"/>
                  </a:cubicBezTo>
                  <a:cubicBezTo>
                    <a:pt x="48" y="62"/>
                    <a:pt x="48" y="58"/>
                    <a:pt x="49" y="57"/>
                  </a:cubicBezTo>
                  <a:cubicBezTo>
                    <a:pt x="54" y="50"/>
                    <a:pt x="58" y="42"/>
                    <a:pt x="63" y="34"/>
                  </a:cubicBezTo>
                  <a:cubicBezTo>
                    <a:pt x="64" y="32"/>
                    <a:pt x="67" y="30"/>
                    <a:pt x="65" y="27"/>
                  </a:cubicBezTo>
                  <a:cubicBezTo>
                    <a:pt x="63" y="23"/>
                    <a:pt x="60" y="20"/>
                    <a:pt x="55" y="20"/>
                  </a:cubicBezTo>
                  <a:cubicBezTo>
                    <a:pt x="52" y="21"/>
                    <a:pt x="49" y="21"/>
                    <a:pt x="46" y="22"/>
                  </a:cubicBezTo>
                  <a:cubicBezTo>
                    <a:pt x="43" y="20"/>
                    <a:pt x="40" y="24"/>
                    <a:pt x="37" y="22"/>
                  </a:cubicBezTo>
                  <a:cubicBezTo>
                    <a:pt x="36" y="22"/>
                    <a:pt x="36" y="21"/>
                    <a:pt x="35" y="21"/>
                  </a:cubicBezTo>
                  <a:cubicBezTo>
                    <a:pt x="36" y="18"/>
                    <a:pt x="37" y="16"/>
                    <a:pt x="38" y="14"/>
                  </a:cubicBezTo>
                  <a:cubicBezTo>
                    <a:pt x="33" y="11"/>
                    <a:pt x="28" y="10"/>
                    <a:pt x="25" y="6"/>
                  </a:cubicBezTo>
                  <a:cubicBezTo>
                    <a:pt x="26" y="5"/>
                    <a:pt x="26" y="3"/>
                    <a:pt x="27" y="2"/>
                  </a:cubicBezTo>
                  <a:cubicBezTo>
                    <a:pt x="28" y="0"/>
                    <a:pt x="30" y="0"/>
                    <a:pt x="32" y="1"/>
                  </a:cubicBezTo>
                  <a:cubicBezTo>
                    <a:pt x="37" y="5"/>
                    <a:pt x="43" y="6"/>
                    <a:pt x="48" y="9"/>
                  </a:cubicBezTo>
                  <a:cubicBezTo>
                    <a:pt x="53" y="8"/>
                    <a:pt x="57" y="8"/>
                    <a:pt x="62" y="9"/>
                  </a:cubicBezTo>
                  <a:cubicBezTo>
                    <a:pt x="63" y="10"/>
                    <a:pt x="64" y="11"/>
                    <a:pt x="64" y="12"/>
                  </a:cubicBezTo>
                  <a:close/>
                </a:path>
              </a:pathLst>
            </a:custGeom>
            <a:solidFill>
              <a:srgbClr val="E65B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1" name="Freeform 76"/>
            <p:cNvSpPr/>
            <p:nvPr/>
          </p:nvSpPr>
          <p:spPr bwMode="auto">
            <a:xfrm>
              <a:off x="6434139" y="3649664"/>
              <a:ext cx="203200" cy="322263"/>
            </a:xfrm>
            <a:custGeom>
              <a:avLst/>
              <a:gdLst>
                <a:gd name="T0" fmla="*/ 0 w 36"/>
                <a:gd name="T1" fmla="*/ 16 h 57"/>
                <a:gd name="T2" fmla="*/ 1 w 36"/>
                <a:gd name="T3" fmla="*/ 0 h 57"/>
                <a:gd name="T4" fmla="*/ 29 w 36"/>
                <a:gd name="T5" fmla="*/ 34 h 57"/>
                <a:gd name="T6" fmla="*/ 33 w 36"/>
                <a:gd name="T7" fmla="*/ 40 h 57"/>
                <a:gd name="T8" fmla="*/ 36 w 36"/>
                <a:gd name="T9" fmla="*/ 46 h 57"/>
                <a:gd name="T10" fmla="*/ 28 w 36"/>
                <a:gd name="T11" fmla="*/ 54 h 57"/>
                <a:gd name="T12" fmla="*/ 21 w 36"/>
                <a:gd name="T13" fmla="*/ 34 h 57"/>
                <a:gd name="T14" fmla="*/ 16 w 36"/>
                <a:gd name="T15" fmla="*/ 26 h 57"/>
                <a:gd name="T16" fmla="*/ 0 w 36"/>
                <a:gd name="T17" fmla="*/ 17 h 57"/>
                <a:gd name="T18" fmla="*/ 0 w 36"/>
                <a:gd name="T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7">
                  <a:moveTo>
                    <a:pt x="0" y="16"/>
                  </a:moveTo>
                  <a:cubicBezTo>
                    <a:pt x="2" y="11"/>
                    <a:pt x="1" y="5"/>
                    <a:pt x="1" y="0"/>
                  </a:cubicBezTo>
                  <a:cubicBezTo>
                    <a:pt x="12" y="10"/>
                    <a:pt x="19" y="23"/>
                    <a:pt x="29" y="34"/>
                  </a:cubicBezTo>
                  <a:cubicBezTo>
                    <a:pt x="30" y="36"/>
                    <a:pt x="32" y="38"/>
                    <a:pt x="33" y="40"/>
                  </a:cubicBezTo>
                  <a:cubicBezTo>
                    <a:pt x="34" y="42"/>
                    <a:pt x="36" y="44"/>
                    <a:pt x="36" y="46"/>
                  </a:cubicBezTo>
                  <a:cubicBezTo>
                    <a:pt x="34" y="50"/>
                    <a:pt x="35" y="57"/>
                    <a:pt x="28" y="54"/>
                  </a:cubicBezTo>
                  <a:cubicBezTo>
                    <a:pt x="23" y="48"/>
                    <a:pt x="22" y="41"/>
                    <a:pt x="21" y="34"/>
                  </a:cubicBezTo>
                  <a:cubicBezTo>
                    <a:pt x="20" y="30"/>
                    <a:pt x="19" y="27"/>
                    <a:pt x="16" y="26"/>
                  </a:cubicBezTo>
                  <a:cubicBezTo>
                    <a:pt x="10" y="23"/>
                    <a:pt x="7" y="18"/>
                    <a:pt x="0" y="17"/>
                  </a:cubicBezTo>
                  <a:cubicBezTo>
                    <a:pt x="0" y="17"/>
                    <a:pt x="0" y="16"/>
                    <a:pt x="0" y="16"/>
                  </a:cubicBezTo>
                  <a:close/>
                </a:path>
              </a:pathLst>
            </a:custGeom>
            <a:solidFill>
              <a:srgbClr val="F7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2" name="Freeform 77"/>
            <p:cNvSpPr/>
            <p:nvPr/>
          </p:nvSpPr>
          <p:spPr bwMode="auto">
            <a:xfrm>
              <a:off x="5095876" y="3937001"/>
              <a:ext cx="536575" cy="277813"/>
            </a:xfrm>
            <a:custGeom>
              <a:avLst/>
              <a:gdLst>
                <a:gd name="T0" fmla="*/ 93 w 95"/>
                <a:gd name="T1" fmla="*/ 5 h 49"/>
                <a:gd name="T2" fmla="*/ 85 w 95"/>
                <a:gd name="T3" fmla="*/ 15 h 49"/>
                <a:gd name="T4" fmla="*/ 75 w 95"/>
                <a:gd name="T5" fmla="*/ 17 h 49"/>
                <a:gd name="T6" fmla="*/ 82 w 95"/>
                <a:gd name="T7" fmla="*/ 19 h 49"/>
                <a:gd name="T8" fmla="*/ 77 w 95"/>
                <a:gd name="T9" fmla="*/ 32 h 49"/>
                <a:gd name="T10" fmla="*/ 73 w 95"/>
                <a:gd name="T11" fmla="*/ 34 h 49"/>
                <a:gd name="T12" fmla="*/ 74 w 95"/>
                <a:gd name="T13" fmla="*/ 23 h 49"/>
                <a:gd name="T14" fmla="*/ 33 w 95"/>
                <a:gd name="T15" fmla="*/ 38 h 49"/>
                <a:gd name="T16" fmla="*/ 24 w 95"/>
                <a:gd name="T17" fmla="*/ 44 h 49"/>
                <a:gd name="T18" fmla="*/ 8 w 95"/>
                <a:gd name="T19" fmla="*/ 49 h 49"/>
                <a:gd name="T20" fmla="*/ 25 w 95"/>
                <a:gd name="T21" fmla="*/ 38 h 49"/>
                <a:gd name="T22" fmla="*/ 8 w 95"/>
                <a:gd name="T23" fmla="*/ 34 h 49"/>
                <a:gd name="T24" fmla="*/ 66 w 95"/>
                <a:gd name="T25" fmla="*/ 21 h 49"/>
                <a:gd name="T26" fmla="*/ 0 w 95"/>
                <a:gd name="T27" fmla="*/ 13 h 49"/>
                <a:gd name="T28" fmla="*/ 18 w 95"/>
                <a:gd name="T29" fmla="*/ 9 h 49"/>
                <a:gd name="T30" fmla="*/ 11 w 95"/>
                <a:gd name="T31" fmla="*/ 0 h 49"/>
                <a:gd name="T32" fmla="*/ 26 w 95"/>
                <a:gd name="T33" fmla="*/ 9 h 49"/>
                <a:gd name="T34" fmla="*/ 86 w 95"/>
                <a:gd name="T35" fmla="*/ 13 h 49"/>
                <a:gd name="T36" fmla="*/ 93 w 95"/>
                <a:gd name="T3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49">
                  <a:moveTo>
                    <a:pt x="93" y="5"/>
                  </a:moveTo>
                  <a:cubicBezTo>
                    <a:pt x="95" y="12"/>
                    <a:pt x="92" y="16"/>
                    <a:pt x="85" y="15"/>
                  </a:cubicBezTo>
                  <a:cubicBezTo>
                    <a:pt x="83" y="15"/>
                    <a:pt x="78" y="16"/>
                    <a:pt x="75" y="17"/>
                  </a:cubicBezTo>
                  <a:cubicBezTo>
                    <a:pt x="77" y="20"/>
                    <a:pt x="80" y="17"/>
                    <a:pt x="82" y="19"/>
                  </a:cubicBezTo>
                  <a:cubicBezTo>
                    <a:pt x="78" y="23"/>
                    <a:pt x="80" y="29"/>
                    <a:pt x="77" y="32"/>
                  </a:cubicBezTo>
                  <a:cubicBezTo>
                    <a:pt x="76" y="33"/>
                    <a:pt x="75" y="34"/>
                    <a:pt x="73" y="34"/>
                  </a:cubicBezTo>
                  <a:cubicBezTo>
                    <a:pt x="73" y="30"/>
                    <a:pt x="76" y="27"/>
                    <a:pt x="74" y="23"/>
                  </a:cubicBezTo>
                  <a:cubicBezTo>
                    <a:pt x="62" y="34"/>
                    <a:pt x="48" y="36"/>
                    <a:pt x="33" y="38"/>
                  </a:cubicBezTo>
                  <a:cubicBezTo>
                    <a:pt x="29" y="38"/>
                    <a:pt x="27" y="42"/>
                    <a:pt x="24" y="44"/>
                  </a:cubicBezTo>
                  <a:cubicBezTo>
                    <a:pt x="19" y="48"/>
                    <a:pt x="16" y="49"/>
                    <a:pt x="8" y="49"/>
                  </a:cubicBezTo>
                  <a:cubicBezTo>
                    <a:pt x="15" y="46"/>
                    <a:pt x="22" y="45"/>
                    <a:pt x="25" y="38"/>
                  </a:cubicBezTo>
                  <a:cubicBezTo>
                    <a:pt x="19" y="37"/>
                    <a:pt x="13" y="37"/>
                    <a:pt x="8" y="34"/>
                  </a:cubicBezTo>
                  <a:cubicBezTo>
                    <a:pt x="29" y="36"/>
                    <a:pt x="48" y="33"/>
                    <a:pt x="66" y="21"/>
                  </a:cubicBezTo>
                  <a:cubicBezTo>
                    <a:pt x="43" y="21"/>
                    <a:pt x="23" y="10"/>
                    <a:pt x="0" y="13"/>
                  </a:cubicBezTo>
                  <a:cubicBezTo>
                    <a:pt x="6" y="10"/>
                    <a:pt x="12" y="9"/>
                    <a:pt x="18" y="9"/>
                  </a:cubicBezTo>
                  <a:cubicBezTo>
                    <a:pt x="17" y="5"/>
                    <a:pt x="12" y="5"/>
                    <a:pt x="11" y="0"/>
                  </a:cubicBezTo>
                  <a:cubicBezTo>
                    <a:pt x="17" y="3"/>
                    <a:pt x="21" y="7"/>
                    <a:pt x="26" y="9"/>
                  </a:cubicBezTo>
                  <a:cubicBezTo>
                    <a:pt x="46" y="17"/>
                    <a:pt x="66" y="15"/>
                    <a:pt x="86" y="13"/>
                  </a:cubicBezTo>
                  <a:cubicBezTo>
                    <a:pt x="91" y="12"/>
                    <a:pt x="91" y="7"/>
                    <a:pt x="93" y="5"/>
                  </a:cubicBezTo>
                  <a:close/>
                </a:path>
              </a:pathLst>
            </a:custGeom>
            <a:solidFill>
              <a:srgbClr val="DC6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3" name="Freeform 78"/>
            <p:cNvSpPr/>
            <p:nvPr/>
          </p:nvSpPr>
          <p:spPr bwMode="auto">
            <a:xfrm>
              <a:off x="5180014" y="4424364"/>
              <a:ext cx="361950" cy="207963"/>
            </a:xfrm>
            <a:custGeom>
              <a:avLst/>
              <a:gdLst>
                <a:gd name="T0" fmla="*/ 60 w 64"/>
                <a:gd name="T1" fmla="*/ 0 h 37"/>
                <a:gd name="T2" fmla="*/ 64 w 64"/>
                <a:gd name="T3" fmla="*/ 3 h 37"/>
                <a:gd name="T4" fmla="*/ 39 w 64"/>
                <a:gd name="T5" fmla="*/ 37 h 37"/>
                <a:gd name="T6" fmla="*/ 43 w 64"/>
                <a:gd name="T7" fmla="*/ 26 h 37"/>
                <a:gd name="T8" fmla="*/ 46 w 64"/>
                <a:gd name="T9" fmla="*/ 15 h 37"/>
                <a:gd name="T10" fmla="*/ 16 w 64"/>
                <a:gd name="T11" fmla="*/ 35 h 37"/>
                <a:gd name="T12" fmla="*/ 24 w 64"/>
                <a:gd name="T13" fmla="*/ 24 h 37"/>
                <a:gd name="T14" fmla="*/ 21 w 64"/>
                <a:gd name="T15" fmla="*/ 20 h 37"/>
                <a:gd name="T16" fmla="*/ 0 w 64"/>
                <a:gd name="T17" fmla="*/ 17 h 37"/>
                <a:gd name="T18" fmla="*/ 60 w 64"/>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37">
                  <a:moveTo>
                    <a:pt x="60" y="0"/>
                  </a:moveTo>
                  <a:cubicBezTo>
                    <a:pt x="62" y="0"/>
                    <a:pt x="63" y="1"/>
                    <a:pt x="64" y="3"/>
                  </a:cubicBezTo>
                  <a:cubicBezTo>
                    <a:pt x="50" y="10"/>
                    <a:pt x="46" y="24"/>
                    <a:pt x="39" y="37"/>
                  </a:cubicBezTo>
                  <a:cubicBezTo>
                    <a:pt x="40" y="33"/>
                    <a:pt x="41" y="30"/>
                    <a:pt x="43" y="26"/>
                  </a:cubicBezTo>
                  <a:cubicBezTo>
                    <a:pt x="44" y="22"/>
                    <a:pt x="45" y="19"/>
                    <a:pt x="46" y="15"/>
                  </a:cubicBezTo>
                  <a:cubicBezTo>
                    <a:pt x="30" y="13"/>
                    <a:pt x="26" y="28"/>
                    <a:pt x="16" y="35"/>
                  </a:cubicBezTo>
                  <a:cubicBezTo>
                    <a:pt x="19" y="32"/>
                    <a:pt x="21" y="28"/>
                    <a:pt x="24" y="24"/>
                  </a:cubicBezTo>
                  <a:cubicBezTo>
                    <a:pt x="26" y="21"/>
                    <a:pt x="26" y="19"/>
                    <a:pt x="21" y="20"/>
                  </a:cubicBezTo>
                  <a:cubicBezTo>
                    <a:pt x="14" y="20"/>
                    <a:pt x="7" y="19"/>
                    <a:pt x="0" y="17"/>
                  </a:cubicBezTo>
                  <a:cubicBezTo>
                    <a:pt x="22" y="19"/>
                    <a:pt x="43" y="14"/>
                    <a:pt x="60" y="0"/>
                  </a:cubicBezTo>
                  <a:close/>
                </a:path>
              </a:pathLst>
            </a:custGeom>
            <a:solidFill>
              <a:srgbClr val="D768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4" name="Freeform 79"/>
            <p:cNvSpPr/>
            <p:nvPr/>
          </p:nvSpPr>
          <p:spPr bwMode="auto">
            <a:xfrm>
              <a:off x="5365751" y="4117976"/>
              <a:ext cx="165100" cy="255588"/>
            </a:xfrm>
            <a:custGeom>
              <a:avLst/>
              <a:gdLst>
                <a:gd name="T0" fmla="*/ 25 w 29"/>
                <a:gd name="T1" fmla="*/ 2 h 45"/>
                <a:gd name="T2" fmla="*/ 29 w 29"/>
                <a:gd name="T3" fmla="*/ 0 h 45"/>
                <a:gd name="T4" fmla="*/ 20 w 29"/>
                <a:gd name="T5" fmla="*/ 14 h 45"/>
                <a:gd name="T6" fmla="*/ 17 w 29"/>
                <a:gd name="T7" fmla="*/ 27 h 45"/>
                <a:gd name="T8" fmla="*/ 18 w 29"/>
                <a:gd name="T9" fmla="*/ 37 h 45"/>
                <a:gd name="T10" fmla="*/ 15 w 29"/>
                <a:gd name="T11" fmla="*/ 29 h 45"/>
                <a:gd name="T12" fmla="*/ 13 w 29"/>
                <a:gd name="T13" fmla="*/ 26 h 45"/>
                <a:gd name="T14" fmla="*/ 10 w 29"/>
                <a:gd name="T15" fmla="*/ 30 h 45"/>
                <a:gd name="T16" fmla="*/ 5 w 29"/>
                <a:gd name="T17" fmla="*/ 45 h 45"/>
                <a:gd name="T18" fmla="*/ 21 w 29"/>
                <a:gd name="T19" fmla="*/ 9 h 45"/>
                <a:gd name="T20" fmla="*/ 0 w 29"/>
                <a:gd name="T21" fmla="*/ 25 h 45"/>
                <a:gd name="T22" fmla="*/ 23 w 29"/>
                <a:gd name="T23" fmla="*/ 4 h 45"/>
                <a:gd name="T24" fmla="*/ 25 w 29"/>
                <a:gd name="T25"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5">
                  <a:moveTo>
                    <a:pt x="25" y="2"/>
                  </a:moveTo>
                  <a:cubicBezTo>
                    <a:pt x="27" y="1"/>
                    <a:pt x="28" y="1"/>
                    <a:pt x="29" y="0"/>
                  </a:cubicBezTo>
                  <a:cubicBezTo>
                    <a:pt x="27" y="6"/>
                    <a:pt x="24" y="10"/>
                    <a:pt x="20" y="14"/>
                  </a:cubicBezTo>
                  <a:cubicBezTo>
                    <a:pt x="16" y="18"/>
                    <a:pt x="16" y="22"/>
                    <a:pt x="17" y="27"/>
                  </a:cubicBezTo>
                  <a:cubicBezTo>
                    <a:pt x="19" y="30"/>
                    <a:pt x="20" y="33"/>
                    <a:pt x="18" y="37"/>
                  </a:cubicBezTo>
                  <a:cubicBezTo>
                    <a:pt x="17" y="34"/>
                    <a:pt x="16" y="32"/>
                    <a:pt x="15" y="29"/>
                  </a:cubicBezTo>
                  <a:cubicBezTo>
                    <a:pt x="15" y="28"/>
                    <a:pt x="15" y="26"/>
                    <a:pt x="13" y="26"/>
                  </a:cubicBezTo>
                  <a:cubicBezTo>
                    <a:pt x="11" y="26"/>
                    <a:pt x="10" y="28"/>
                    <a:pt x="10" y="30"/>
                  </a:cubicBezTo>
                  <a:cubicBezTo>
                    <a:pt x="8" y="35"/>
                    <a:pt x="7" y="40"/>
                    <a:pt x="5" y="45"/>
                  </a:cubicBezTo>
                  <a:cubicBezTo>
                    <a:pt x="4" y="31"/>
                    <a:pt x="12" y="20"/>
                    <a:pt x="21" y="9"/>
                  </a:cubicBezTo>
                  <a:cubicBezTo>
                    <a:pt x="9" y="9"/>
                    <a:pt x="8" y="20"/>
                    <a:pt x="0" y="25"/>
                  </a:cubicBezTo>
                  <a:cubicBezTo>
                    <a:pt x="6" y="15"/>
                    <a:pt x="11" y="5"/>
                    <a:pt x="23" y="4"/>
                  </a:cubicBezTo>
                  <a:cubicBezTo>
                    <a:pt x="24" y="4"/>
                    <a:pt x="25" y="2"/>
                    <a:pt x="25" y="2"/>
                  </a:cubicBezTo>
                  <a:close/>
                </a:path>
              </a:pathLst>
            </a:custGeom>
            <a:solidFill>
              <a:srgbClr val="CF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5" name="Freeform 80"/>
            <p:cNvSpPr/>
            <p:nvPr/>
          </p:nvSpPr>
          <p:spPr bwMode="auto">
            <a:xfrm>
              <a:off x="5429251" y="3525839"/>
              <a:ext cx="298450" cy="168275"/>
            </a:xfrm>
            <a:custGeom>
              <a:avLst/>
              <a:gdLst>
                <a:gd name="T0" fmla="*/ 44 w 53"/>
                <a:gd name="T1" fmla="*/ 2 h 30"/>
                <a:gd name="T2" fmla="*/ 53 w 53"/>
                <a:gd name="T3" fmla="*/ 2 h 30"/>
                <a:gd name="T4" fmla="*/ 40 w 53"/>
                <a:gd name="T5" fmla="*/ 8 h 30"/>
                <a:gd name="T6" fmla="*/ 21 w 53"/>
                <a:gd name="T7" fmla="*/ 30 h 30"/>
                <a:gd name="T8" fmla="*/ 22 w 53"/>
                <a:gd name="T9" fmla="*/ 25 h 30"/>
                <a:gd name="T10" fmla="*/ 14 w 53"/>
                <a:gd name="T11" fmla="*/ 19 h 30"/>
                <a:gd name="T12" fmla="*/ 3 w 53"/>
                <a:gd name="T13" fmla="*/ 21 h 30"/>
                <a:gd name="T14" fmla="*/ 0 w 53"/>
                <a:gd name="T15" fmla="*/ 21 h 30"/>
                <a:gd name="T16" fmla="*/ 26 w 53"/>
                <a:gd name="T17" fmla="*/ 13 h 30"/>
                <a:gd name="T18" fmla="*/ 35 w 53"/>
                <a:gd name="T19" fmla="*/ 7 h 30"/>
                <a:gd name="T20" fmla="*/ 44 w 53"/>
                <a:gd name="T2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0">
                  <a:moveTo>
                    <a:pt x="44" y="2"/>
                  </a:moveTo>
                  <a:cubicBezTo>
                    <a:pt x="47" y="1"/>
                    <a:pt x="50" y="0"/>
                    <a:pt x="53" y="2"/>
                  </a:cubicBezTo>
                  <a:cubicBezTo>
                    <a:pt x="49" y="4"/>
                    <a:pt x="44" y="6"/>
                    <a:pt x="40" y="8"/>
                  </a:cubicBezTo>
                  <a:cubicBezTo>
                    <a:pt x="31" y="14"/>
                    <a:pt x="21" y="18"/>
                    <a:pt x="21" y="30"/>
                  </a:cubicBezTo>
                  <a:cubicBezTo>
                    <a:pt x="21" y="28"/>
                    <a:pt x="21" y="27"/>
                    <a:pt x="22" y="25"/>
                  </a:cubicBezTo>
                  <a:cubicBezTo>
                    <a:pt x="22" y="18"/>
                    <a:pt x="20" y="17"/>
                    <a:pt x="14" y="19"/>
                  </a:cubicBezTo>
                  <a:cubicBezTo>
                    <a:pt x="10" y="20"/>
                    <a:pt x="7" y="20"/>
                    <a:pt x="3" y="21"/>
                  </a:cubicBezTo>
                  <a:cubicBezTo>
                    <a:pt x="2" y="21"/>
                    <a:pt x="1" y="21"/>
                    <a:pt x="0" y="21"/>
                  </a:cubicBezTo>
                  <a:cubicBezTo>
                    <a:pt x="9" y="19"/>
                    <a:pt x="17" y="14"/>
                    <a:pt x="26" y="13"/>
                  </a:cubicBezTo>
                  <a:cubicBezTo>
                    <a:pt x="30" y="12"/>
                    <a:pt x="32" y="9"/>
                    <a:pt x="35" y="7"/>
                  </a:cubicBezTo>
                  <a:cubicBezTo>
                    <a:pt x="38" y="5"/>
                    <a:pt x="41" y="3"/>
                    <a:pt x="44" y="2"/>
                  </a:cubicBezTo>
                  <a:close/>
                </a:path>
              </a:pathLst>
            </a:custGeom>
            <a:solidFill>
              <a:srgbClr val="D3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6" name="Freeform 81"/>
            <p:cNvSpPr/>
            <p:nvPr/>
          </p:nvSpPr>
          <p:spPr bwMode="auto">
            <a:xfrm>
              <a:off x="5473701" y="3852864"/>
              <a:ext cx="198438" cy="101600"/>
            </a:xfrm>
            <a:custGeom>
              <a:avLst/>
              <a:gdLst>
                <a:gd name="T0" fmla="*/ 35 w 35"/>
                <a:gd name="T1" fmla="*/ 2 h 18"/>
                <a:gd name="T2" fmla="*/ 31 w 35"/>
                <a:gd name="T3" fmla="*/ 6 h 18"/>
                <a:gd name="T4" fmla="*/ 3 w 35"/>
                <a:gd name="T5" fmla="*/ 18 h 18"/>
                <a:gd name="T6" fmla="*/ 13 w 35"/>
                <a:gd name="T7" fmla="*/ 7 h 18"/>
                <a:gd name="T8" fmla="*/ 0 w 35"/>
                <a:gd name="T9" fmla="*/ 1 h 18"/>
                <a:gd name="T10" fmla="*/ 35 w 35"/>
                <a:gd name="T11" fmla="*/ 2 h 18"/>
              </a:gdLst>
              <a:ahLst/>
              <a:cxnLst>
                <a:cxn ang="0">
                  <a:pos x="T0" y="T1"/>
                </a:cxn>
                <a:cxn ang="0">
                  <a:pos x="T2" y="T3"/>
                </a:cxn>
                <a:cxn ang="0">
                  <a:pos x="T4" y="T5"/>
                </a:cxn>
                <a:cxn ang="0">
                  <a:pos x="T6" y="T7"/>
                </a:cxn>
                <a:cxn ang="0">
                  <a:pos x="T8" y="T9"/>
                </a:cxn>
                <a:cxn ang="0">
                  <a:pos x="T10" y="T11"/>
                </a:cxn>
              </a:cxnLst>
              <a:rect l="0" t="0" r="r" b="b"/>
              <a:pathLst>
                <a:path w="35" h="18">
                  <a:moveTo>
                    <a:pt x="35" y="2"/>
                  </a:moveTo>
                  <a:cubicBezTo>
                    <a:pt x="34" y="3"/>
                    <a:pt x="33" y="4"/>
                    <a:pt x="31" y="6"/>
                  </a:cubicBezTo>
                  <a:cubicBezTo>
                    <a:pt x="19" y="3"/>
                    <a:pt x="12" y="13"/>
                    <a:pt x="3" y="18"/>
                  </a:cubicBezTo>
                  <a:cubicBezTo>
                    <a:pt x="6" y="14"/>
                    <a:pt x="9" y="11"/>
                    <a:pt x="13" y="7"/>
                  </a:cubicBezTo>
                  <a:cubicBezTo>
                    <a:pt x="9" y="4"/>
                    <a:pt x="4" y="5"/>
                    <a:pt x="0" y="1"/>
                  </a:cubicBezTo>
                  <a:cubicBezTo>
                    <a:pt x="12" y="5"/>
                    <a:pt x="24" y="0"/>
                    <a:pt x="35" y="2"/>
                  </a:cubicBezTo>
                  <a:close/>
                </a:path>
              </a:pathLst>
            </a:custGeom>
            <a:solidFill>
              <a:srgbClr val="D26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7" name="Freeform 82"/>
            <p:cNvSpPr/>
            <p:nvPr/>
          </p:nvSpPr>
          <p:spPr bwMode="auto">
            <a:xfrm>
              <a:off x="5276851" y="3559176"/>
              <a:ext cx="134938" cy="180975"/>
            </a:xfrm>
            <a:custGeom>
              <a:avLst/>
              <a:gdLst>
                <a:gd name="T0" fmla="*/ 22 w 24"/>
                <a:gd name="T1" fmla="*/ 0 h 32"/>
                <a:gd name="T2" fmla="*/ 24 w 24"/>
                <a:gd name="T3" fmla="*/ 0 h 32"/>
                <a:gd name="T4" fmla="*/ 23 w 24"/>
                <a:gd name="T5" fmla="*/ 3 h 32"/>
                <a:gd name="T6" fmla="*/ 17 w 24"/>
                <a:gd name="T7" fmla="*/ 29 h 32"/>
                <a:gd name="T8" fmla="*/ 16 w 24"/>
                <a:gd name="T9" fmla="*/ 32 h 32"/>
                <a:gd name="T10" fmla="*/ 15 w 24"/>
                <a:gd name="T11" fmla="*/ 31 h 32"/>
                <a:gd name="T12" fmla="*/ 12 w 24"/>
                <a:gd name="T13" fmla="*/ 22 h 32"/>
                <a:gd name="T14" fmla="*/ 4 w 24"/>
                <a:gd name="T15" fmla="*/ 27 h 32"/>
                <a:gd name="T16" fmla="*/ 0 w 24"/>
                <a:gd name="T17" fmla="*/ 28 h 32"/>
                <a:gd name="T18" fmla="*/ 22 w 24"/>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2">
                  <a:moveTo>
                    <a:pt x="22" y="0"/>
                  </a:moveTo>
                  <a:cubicBezTo>
                    <a:pt x="23" y="0"/>
                    <a:pt x="24" y="0"/>
                    <a:pt x="24" y="0"/>
                  </a:cubicBezTo>
                  <a:cubicBezTo>
                    <a:pt x="24" y="1"/>
                    <a:pt x="24" y="2"/>
                    <a:pt x="23" y="3"/>
                  </a:cubicBezTo>
                  <a:cubicBezTo>
                    <a:pt x="18" y="11"/>
                    <a:pt x="13" y="19"/>
                    <a:pt x="17" y="29"/>
                  </a:cubicBezTo>
                  <a:cubicBezTo>
                    <a:pt x="17" y="30"/>
                    <a:pt x="16" y="31"/>
                    <a:pt x="16" y="32"/>
                  </a:cubicBezTo>
                  <a:cubicBezTo>
                    <a:pt x="15" y="32"/>
                    <a:pt x="15" y="31"/>
                    <a:pt x="15" y="31"/>
                  </a:cubicBezTo>
                  <a:cubicBezTo>
                    <a:pt x="14" y="28"/>
                    <a:pt x="15" y="24"/>
                    <a:pt x="12" y="22"/>
                  </a:cubicBezTo>
                  <a:cubicBezTo>
                    <a:pt x="9" y="21"/>
                    <a:pt x="7" y="26"/>
                    <a:pt x="4" y="27"/>
                  </a:cubicBezTo>
                  <a:cubicBezTo>
                    <a:pt x="3" y="27"/>
                    <a:pt x="2" y="28"/>
                    <a:pt x="0" y="28"/>
                  </a:cubicBezTo>
                  <a:cubicBezTo>
                    <a:pt x="10" y="20"/>
                    <a:pt x="17" y="11"/>
                    <a:pt x="22" y="0"/>
                  </a:cubicBezTo>
                  <a:close/>
                </a:path>
              </a:pathLst>
            </a:custGeom>
            <a:solidFill>
              <a:srgbClr val="CB7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8" name="Freeform 83"/>
            <p:cNvSpPr/>
            <p:nvPr/>
          </p:nvSpPr>
          <p:spPr bwMode="auto">
            <a:xfrm>
              <a:off x="5661026" y="3632201"/>
              <a:ext cx="61913" cy="130175"/>
            </a:xfrm>
            <a:custGeom>
              <a:avLst/>
              <a:gdLst>
                <a:gd name="T0" fmla="*/ 11 w 11"/>
                <a:gd name="T1" fmla="*/ 21 h 23"/>
                <a:gd name="T2" fmla="*/ 9 w 11"/>
                <a:gd name="T3" fmla="*/ 23 h 23"/>
                <a:gd name="T4" fmla="*/ 0 w 11"/>
                <a:gd name="T5" fmla="*/ 14 h 23"/>
                <a:gd name="T6" fmla="*/ 6 w 11"/>
                <a:gd name="T7" fmla="*/ 9 h 23"/>
                <a:gd name="T8" fmla="*/ 4 w 11"/>
                <a:gd name="T9" fmla="*/ 0 h 23"/>
                <a:gd name="T10" fmla="*/ 11 w 11"/>
                <a:gd name="T11" fmla="*/ 21 h 23"/>
              </a:gdLst>
              <a:ahLst/>
              <a:cxnLst>
                <a:cxn ang="0">
                  <a:pos x="T0" y="T1"/>
                </a:cxn>
                <a:cxn ang="0">
                  <a:pos x="T2" y="T3"/>
                </a:cxn>
                <a:cxn ang="0">
                  <a:pos x="T4" y="T5"/>
                </a:cxn>
                <a:cxn ang="0">
                  <a:pos x="T6" y="T7"/>
                </a:cxn>
                <a:cxn ang="0">
                  <a:pos x="T8" y="T9"/>
                </a:cxn>
                <a:cxn ang="0">
                  <a:pos x="T10" y="T11"/>
                </a:cxn>
              </a:cxnLst>
              <a:rect l="0" t="0" r="r" b="b"/>
              <a:pathLst>
                <a:path w="11" h="23">
                  <a:moveTo>
                    <a:pt x="11" y="21"/>
                  </a:moveTo>
                  <a:cubicBezTo>
                    <a:pt x="10" y="22"/>
                    <a:pt x="10" y="22"/>
                    <a:pt x="9" y="23"/>
                  </a:cubicBezTo>
                  <a:cubicBezTo>
                    <a:pt x="9" y="17"/>
                    <a:pt x="6" y="14"/>
                    <a:pt x="0" y="14"/>
                  </a:cubicBezTo>
                  <a:cubicBezTo>
                    <a:pt x="1" y="11"/>
                    <a:pt x="6" y="14"/>
                    <a:pt x="6" y="9"/>
                  </a:cubicBezTo>
                  <a:cubicBezTo>
                    <a:pt x="5" y="7"/>
                    <a:pt x="3" y="5"/>
                    <a:pt x="4" y="0"/>
                  </a:cubicBezTo>
                  <a:cubicBezTo>
                    <a:pt x="10" y="7"/>
                    <a:pt x="10" y="14"/>
                    <a:pt x="11" y="21"/>
                  </a:cubicBezTo>
                  <a:close/>
                </a:path>
              </a:pathLst>
            </a:custGeom>
            <a:solidFill>
              <a:srgbClr val="D070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99" name="Freeform 84"/>
            <p:cNvSpPr/>
            <p:nvPr/>
          </p:nvSpPr>
          <p:spPr bwMode="auto">
            <a:xfrm>
              <a:off x="5456239" y="3671889"/>
              <a:ext cx="46038" cy="39688"/>
            </a:xfrm>
            <a:custGeom>
              <a:avLst/>
              <a:gdLst>
                <a:gd name="T0" fmla="*/ 0 w 8"/>
                <a:gd name="T1" fmla="*/ 6 h 7"/>
                <a:gd name="T2" fmla="*/ 7 w 8"/>
                <a:gd name="T3" fmla="*/ 0 h 7"/>
                <a:gd name="T4" fmla="*/ 8 w 8"/>
                <a:gd name="T5" fmla="*/ 1 h 7"/>
                <a:gd name="T6" fmla="*/ 1 w 8"/>
                <a:gd name="T7" fmla="*/ 7 h 7"/>
                <a:gd name="T8" fmla="*/ 0 w 8"/>
                <a:gd name="T9" fmla="*/ 6 h 7"/>
              </a:gdLst>
              <a:ahLst/>
              <a:cxnLst>
                <a:cxn ang="0">
                  <a:pos x="T0" y="T1"/>
                </a:cxn>
                <a:cxn ang="0">
                  <a:pos x="T2" y="T3"/>
                </a:cxn>
                <a:cxn ang="0">
                  <a:pos x="T4" y="T5"/>
                </a:cxn>
                <a:cxn ang="0">
                  <a:pos x="T6" y="T7"/>
                </a:cxn>
                <a:cxn ang="0">
                  <a:pos x="T8" y="T9"/>
                </a:cxn>
              </a:cxnLst>
              <a:rect l="0" t="0" r="r" b="b"/>
              <a:pathLst>
                <a:path w="8" h="7">
                  <a:moveTo>
                    <a:pt x="0" y="6"/>
                  </a:moveTo>
                  <a:cubicBezTo>
                    <a:pt x="2" y="4"/>
                    <a:pt x="4" y="2"/>
                    <a:pt x="7" y="0"/>
                  </a:cubicBezTo>
                  <a:cubicBezTo>
                    <a:pt x="7" y="0"/>
                    <a:pt x="7" y="0"/>
                    <a:pt x="8" y="1"/>
                  </a:cubicBezTo>
                  <a:cubicBezTo>
                    <a:pt x="5" y="3"/>
                    <a:pt x="3" y="5"/>
                    <a:pt x="1" y="7"/>
                  </a:cubicBezTo>
                  <a:cubicBezTo>
                    <a:pt x="0" y="7"/>
                    <a:pt x="0" y="6"/>
                    <a:pt x="0" y="6"/>
                  </a:cubicBezTo>
                  <a:close/>
                </a:path>
              </a:pathLst>
            </a:custGeom>
            <a:solidFill>
              <a:srgbClr val="D28C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0" name="Freeform 85"/>
            <p:cNvSpPr/>
            <p:nvPr/>
          </p:nvSpPr>
          <p:spPr bwMode="auto">
            <a:xfrm>
              <a:off x="5632451" y="3925889"/>
              <a:ext cx="220663" cy="458788"/>
            </a:xfrm>
            <a:custGeom>
              <a:avLst/>
              <a:gdLst>
                <a:gd name="T0" fmla="*/ 0 w 39"/>
                <a:gd name="T1" fmla="*/ 68 h 81"/>
                <a:gd name="T2" fmla="*/ 20 w 39"/>
                <a:gd name="T3" fmla="*/ 11 h 81"/>
                <a:gd name="T4" fmla="*/ 28 w 39"/>
                <a:gd name="T5" fmla="*/ 0 h 81"/>
                <a:gd name="T6" fmla="*/ 39 w 39"/>
                <a:gd name="T7" fmla="*/ 16 h 81"/>
                <a:gd name="T8" fmla="*/ 17 w 39"/>
                <a:gd name="T9" fmla="*/ 73 h 81"/>
                <a:gd name="T10" fmla="*/ 12 w 39"/>
                <a:gd name="T11" fmla="*/ 79 h 81"/>
                <a:gd name="T12" fmla="*/ 0 w 39"/>
                <a:gd name="T13" fmla="*/ 68 h 81"/>
              </a:gdLst>
              <a:ahLst/>
              <a:cxnLst>
                <a:cxn ang="0">
                  <a:pos x="T0" y="T1"/>
                </a:cxn>
                <a:cxn ang="0">
                  <a:pos x="T2" y="T3"/>
                </a:cxn>
                <a:cxn ang="0">
                  <a:pos x="T4" y="T5"/>
                </a:cxn>
                <a:cxn ang="0">
                  <a:pos x="T6" y="T7"/>
                </a:cxn>
                <a:cxn ang="0">
                  <a:pos x="T8" y="T9"/>
                </a:cxn>
                <a:cxn ang="0">
                  <a:pos x="T10" y="T11"/>
                </a:cxn>
                <a:cxn ang="0">
                  <a:pos x="T12" y="T13"/>
                </a:cxn>
              </a:cxnLst>
              <a:rect l="0" t="0" r="r" b="b"/>
              <a:pathLst>
                <a:path w="39" h="81">
                  <a:moveTo>
                    <a:pt x="0" y="68"/>
                  </a:moveTo>
                  <a:cubicBezTo>
                    <a:pt x="2" y="47"/>
                    <a:pt x="11" y="29"/>
                    <a:pt x="20" y="11"/>
                  </a:cubicBezTo>
                  <a:cubicBezTo>
                    <a:pt x="23" y="7"/>
                    <a:pt x="24" y="2"/>
                    <a:pt x="28" y="0"/>
                  </a:cubicBezTo>
                  <a:cubicBezTo>
                    <a:pt x="33" y="4"/>
                    <a:pt x="38" y="9"/>
                    <a:pt x="39" y="16"/>
                  </a:cubicBezTo>
                  <a:cubicBezTo>
                    <a:pt x="35" y="37"/>
                    <a:pt x="26" y="55"/>
                    <a:pt x="17" y="73"/>
                  </a:cubicBezTo>
                  <a:cubicBezTo>
                    <a:pt x="15" y="76"/>
                    <a:pt x="15" y="79"/>
                    <a:pt x="12" y="79"/>
                  </a:cubicBezTo>
                  <a:cubicBezTo>
                    <a:pt x="6" y="81"/>
                    <a:pt x="2" y="76"/>
                    <a:pt x="0" y="68"/>
                  </a:cubicBezTo>
                  <a:close/>
                </a:path>
              </a:pathLst>
            </a:custGeom>
            <a:solidFill>
              <a:srgbClr val="F8C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1" name="Freeform 86"/>
            <p:cNvSpPr/>
            <p:nvPr/>
          </p:nvSpPr>
          <p:spPr bwMode="auto">
            <a:xfrm>
              <a:off x="5586414" y="4298951"/>
              <a:ext cx="227013" cy="373063"/>
            </a:xfrm>
            <a:custGeom>
              <a:avLst/>
              <a:gdLst>
                <a:gd name="T0" fmla="*/ 8 w 40"/>
                <a:gd name="T1" fmla="*/ 2 h 66"/>
                <a:gd name="T2" fmla="*/ 20 w 40"/>
                <a:gd name="T3" fmla="*/ 13 h 66"/>
                <a:gd name="T4" fmla="*/ 39 w 40"/>
                <a:gd name="T5" fmla="*/ 29 h 66"/>
                <a:gd name="T6" fmla="*/ 26 w 40"/>
                <a:gd name="T7" fmla="*/ 20 h 66"/>
                <a:gd name="T8" fmla="*/ 21 w 40"/>
                <a:gd name="T9" fmla="*/ 19 h 66"/>
                <a:gd name="T10" fmla="*/ 22 w 40"/>
                <a:gd name="T11" fmla="*/ 24 h 66"/>
                <a:gd name="T12" fmla="*/ 30 w 40"/>
                <a:gd name="T13" fmla="*/ 48 h 66"/>
                <a:gd name="T14" fmla="*/ 40 w 40"/>
                <a:gd name="T15" fmla="*/ 66 h 66"/>
                <a:gd name="T16" fmla="*/ 23 w 40"/>
                <a:gd name="T17" fmla="*/ 39 h 66"/>
                <a:gd name="T18" fmla="*/ 25 w 40"/>
                <a:gd name="T19" fmla="*/ 60 h 66"/>
                <a:gd name="T20" fmla="*/ 20 w 40"/>
                <a:gd name="T21" fmla="*/ 47 h 66"/>
                <a:gd name="T22" fmla="*/ 18 w 40"/>
                <a:gd name="T23" fmla="*/ 30 h 66"/>
                <a:gd name="T24" fmla="*/ 7 w 40"/>
                <a:gd name="T25" fmla="*/ 8 h 66"/>
                <a:gd name="T26" fmla="*/ 4 w 40"/>
                <a:gd name="T27" fmla="*/ 35 h 66"/>
                <a:gd name="T28" fmla="*/ 0 w 40"/>
                <a:gd name="T29" fmla="*/ 34 h 66"/>
                <a:gd name="T30" fmla="*/ 5 w 40"/>
                <a:gd name="T31" fmla="*/ 4 h 66"/>
                <a:gd name="T32" fmla="*/ 8 w 40"/>
                <a:gd name="T33"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6">
                  <a:moveTo>
                    <a:pt x="8" y="2"/>
                  </a:moveTo>
                  <a:cubicBezTo>
                    <a:pt x="12" y="6"/>
                    <a:pt x="13" y="12"/>
                    <a:pt x="20" y="13"/>
                  </a:cubicBezTo>
                  <a:cubicBezTo>
                    <a:pt x="28" y="16"/>
                    <a:pt x="34" y="21"/>
                    <a:pt x="39" y="29"/>
                  </a:cubicBezTo>
                  <a:cubicBezTo>
                    <a:pt x="34" y="27"/>
                    <a:pt x="31" y="22"/>
                    <a:pt x="26" y="20"/>
                  </a:cubicBezTo>
                  <a:cubicBezTo>
                    <a:pt x="24" y="20"/>
                    <a:pt x="23" y="18"/>
                    <a:pt x="21" y="19"/>
                  </a:cubicBezTo>
                  <a:cubicBezTo>
                    <a:pt x="19" y="21"/>
                    <a:pt x="21" y="22"/>
                    <a:pt x="22" y="24"/>
                  </a:cubicBezTo>
                  <a:cubicBezTo>
                    <a:pt x="25" y="32"/>
                    <a:pt x="28" y="40"/>
                    <a:pt x="30" y="48"/>
                  </a:cubicBezTo>
                  <a:cubicBezTo>
                    <a:pt x="31" y="55"/>
                    <a:pt x="35" y="61"/>
                    <a:pt x="40" y="66"/>
                  </a:cubicBezTo>
                  <a:cubicBezTo>
                    <a:pt x="29" y="61"/>
                    <a:pt x="28" y="49"/>
                    <a:pt x="23" y="39"/>
                  </a:cubicBezTo>
                  <a:cubicBezTo>
                    <a:pt x="21" y="47"/>
                    <a:pt x="24" y="53"/>
                    <a:pt x="25" y="60"/>
                  </a:cubicBezTo>
                  <a:cubicBezTo>
                    <a:pt x="22" y="56"/>
                    <a:pt x="20" y="52"/>
                    <a:pt x="20" y="47"/>
                  </a:cubicBezTo>
                  <a:cubicBezTo>
                    <a:pt x="19" y="42"/>
                    <a:pt x="18" y="36"/>
                    <a:pt x="18" y="30"/>
                  </a:cubicBezTo>
                  <a:cubicBezTo>
                    <a:pt x="18" y="21"/>
                    <a:pt x="12" y="15"/>
                    <a:pt x="7" y="8"/>
                  </a:cubicBezTo>
                  <a:cubicBezTo>
                    <a:pt x="4" y="18"/>
                    <a:pt x="5" y="27"/>
                    <a:pt x="4" y="35"/>
                  </a:cubicBezTo>
                  <a:cubicBezTo>
                    <a:pt x="3" y="35"/>
                    <a:pt x="1" y="34"/>
                    <a:pt x="0" y="34"/>
                  </a:cubicBezTo>
                  <a:cubicBezTo>
                    <a:pt x="3" y="24"/>
                    <a:pt x="2" y="13"/>
                    <a:pt x="5" y="4"/>
                  </a:cubicBezTo>
                  <a:cubicBezTo>
                    <a:pt x="6" y="2"/>
                    <a:pt x="6" y="0"/>
                    <a:pt x="8" y="2"/>
                  </a:cubicBezTo>
                  <a:close/>
                </a:path>
              </a:pathLst>
            </a:custGeom>
            <a:solidFill>
              <a:srgbClr val="D86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2" name="Freeform 87"/>
            <p:cNvSpPr/>
            <p:nvPr/>
          </p:nvSpPr>
          <p:spPr bwMode="auto">
            <a:xfrm>
              <a:off x="5789614" y="3910014"/>
              <a:ext cx="176213" cy="152400"/>
            </a:xfrm>
            <a:custGeom>
              <a:avLst/>
              <a:gdLst>
                <a:gd name="T0" fmla="*/ 11 w 31"/>
                <a:gd name="T1" fmla="*/ 19 h 27"/>
                <a:gd name="T2" fmla="*/ 0 w 31"/>
                <a:gd name="T3" fmla="*/ 3 h 27"/>
                <a:gd name="T4" fmla="*/ 1 w 31"/>
                <a:gd name="T5" fmla="*/ 0 h 27"/>
                <a:gd name="T6" fmla="*/ 5 w 31"/>
                <a:gd name="T7" fmla="*/ 5 h 27"/>
                <a:gd name="T8" fmla="*/ 12 w 31"/>
                <a:gd name="T9" fmla="*/ 8 h 27"/>
                <a:gd name="T10" fmla="*/ 31 w 31"/>
                <a:gd name="T11" fmla="*/ 15 h 27"/>
                <a:gd name="T12" fmla="*/ 18 w 31"/>
                <a:gd name="T13" fmla="*/ 13 h 27"/>
                <a:gd name="T14" fmla="*/ 12 w 31"/>
                <a:gd name="T15" fmla="*/ 14 h 27"/>
                <a:gd name="T16" fmla="*/ 15 w 31"/>
                <a:gd name="T17" fmla="*/ 18 h 27"/>
                <a:gd name="T18" fmla="*/ 23 w 31"/>
                <a:gd name="T19" fmla="*/ 26 h 27"/>
                <a:gd name="T20" fmla="*/ 11 w 31"/>
                <a:gd name="T2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7">
                  <a:moveTo>
                    <a:pt x="11" y="19"/>
                  </a:moveTo>
                  <a:cubicBezTo>
                    <a:pt x="7" y="14"/>
                    <a:pt x="4" y="8"/>
                    <a:pt x="0" y="3"/>
                  </a:cubicBezTo>
                  <a:cubicBezTo>
                    <a:pt x="1" y="2"/>
                    <a:pt x="1" y="1"/>
                    <a:pt x="1" y="0"/>
                  </a:cubicBezTo>
                  <a:cubicBezTo>
                    <a:pt x="3" y="2"/>
                    <a:pt x="4" y="3"/>
                    <a:pt x="5" y="5"/>
                  </a:cubicBezTo>
                  <a:cubicBezTo>
                    <a:pt x="7" y="8"/>
                    <a:pt x="9" y="9"/>
                    <a:pt x="12" y="8"/>
                  </a:cubicBezTo>
                  <a:cubicBezTo>
                    <a:pt x="19" y="8"/>
                    <a:pt x="25" y="9"/>
                    <a:pt x="31" y="15"/>
                  </a:cubicBezTo>
                  <a:cubicBezTo>
                    <a:pt x="25" y="14"/>
                    <a:pt x="22" y="13"/>
                    <a:pt x="18" y="13"/>
                  </a:cubicBezTo>
                  <a:cubicBezTo>
                    <a:pt x="16" y="13"/>
                    <a:pt x="13" y="12"/>
                    <a:pt x="12" y="14"/>
                  </a:cubicBezTo>
                  <a:cubicBezTo>
                    <a:pt x="11" y="16"/>
                    <a:pt x="14" y="17"/>
                    <a:pt x="15" y="18"/>
                  </a:cubicBezTo>
                  <a:cubicBezTo>
                    <a:pt x="17" y="21"/>
                    <a:pt x="20" y="23"/>
                    <a:pt x="23" y="26"/>
                  </a:cubicBezTo>
                  <a:cubicBezTo>
                    <a:pt x="17" y="27"/>
                    <a:pt x="15" y="22"/>
                    <a:pt x="11" y="19"/>
                  </a:cubicBezTo>
                  <a:close/>
                </a:path>
              </a:pathLst>
            </a:custGeom>
            <a:solidFill>
              <a:srgbClr val="D068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3" name="Freeform 88"/>
            <p:cNvSpPr/>
            <p:nvPr/>
          </p:nvSpPr>
          <p:spPr bwMode="auto">
            <a:xfrm>
              <a:off x="6592889" y="3925889"/>
              <a:ext cx="225425" cy="458788"/>
            </a:xfrm>
            <a:custGeom>
              <a:avLst/>
              <a:gdLst>
                <a:gd name="T0" fmla="*/ 9 w 40"/>
                <a:gd name="T1" fmla="*/ 0 h 81"/>
                <a:gd name="T2" fmla="*/ 20 w 40"/>
                <a:gd name="T3" fmla="*/ 16 h 81"/>
                <a:gd name="T4" fmla="*/ 38 w 40"/>
                <a:gd name="T5" fmla="*/ 66 h 81"/>
                <a:gd name="T6" fmla="*/ 32 w 40"/>
                <a:gd name="T7" fmla="*/ 80 h 81"/>
                <a:gd name="T8" fmla="*/ 27 w 40"/>
                <a:gd name="T9" fmla="*/ 79 h 81"/>
                <a:gd name="T10" fmla="*/ 8 w 40"/>
                <a:gd name="T11" fmla="*/ 44 h 81"/>
                <a:gd name="T12" fmla="*/ 0 w 40"/>
                <a:gd name="T13" fmla="*/ 16 h 81"/>
                <a:gd name="T14" fmla="*/ 9 w 40"/>
                <a:gd name="T15" fmla="*/ 0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81">
                  <a:moveTo>
                    <a:pt x="9" y="0"/>
                  </a:moveTo>
                  <a:cubicBezTo>
                    <a:pt x="16" y="4"/>
                    <a:pt x="17" y="10"/>
                    <a:pt x="20" y="16"/>
                  </a:cubicBezTo>
                  <a:cubicBezTo>
                    <a:pt x="29" y="32"/>
                    <a:pt x="35" y="48"/>
                    <a:pt x="38" y="66"/>
                  </a:cubicBezTo>
                  <a:cubicBezTo>
                    <a:pt x="40" y="72"/>
                    <a:pt x="35" y="75"/>
                    <a:pt x="32" y="80"/>
                  </a:cubicBezTo>
                  <a:cubicBezTo>
                    <a:pt x="31" y="81"/>
                    <a:pt x="29" y="81"/>
                    <a:pt x="27" y="79"/>
                  </a:cubicBezTo>
                  <a:cubicBezTo>
                    <a:pt x="18" y="69"/>
                    <a:pt x="14" y="56"/>
                    <a:pt x="8" y="44"/>
                  </a:cubicBezTo>
                  <a:cubicBezTo>
                    <a:pt x="4" y="35"/>
                    <a:pt x="1" y="26"/>
                    <a:pt x="0" y="16"/>
                  </a:cubicBezTo>
                  <a:cubicBezTo>
                    <a:pt x="0" y="9"/>
                    <a:pt x="4" y="4"/>
                    <a:pt x="9" y="0"/>
                  </a:cubicBezTo>
                  <a:close/>
                </a:path>
              </a:pathLst>
            </a:custGeom>
            <a:solidFill>
              <a:srgbClr val="F8C1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4" name="Freeform 89"/>
            <p:cNvSpPr/>
            <p:nvPr/>
          </p:nvSpPr>
          <p:spPr bwMode="auto">
            <a:xfrm>
              <a:off x="6632576" y="4298951"/>
              <a:ext cx="192088" cy="379413"/>
            </a:xfrm>
            <a:custGeom>
              <a:avLst/>
              <a:gdLst>
                <a:gd name="T0" fmla="*/ 20 w 34"/>
                <a:gd name="T1" fmla="*/ 13 h 67"/>
                <a:gd name="T2" fmla="*/ 31 w 34"/>
                <a:gd name="T3" fmla="*/ 0 h 67"/>
                <a:gd name="T4" fmla="*/ 33 w 34"/>
                <a:gd name="T5" fmla="*/ 8 h 67"/>
                <a:gd name="T6" fmla="*/ 21 w 34"/>
                <a:gd name="T7" fmla="*/ 30 h 67"/>
                <a:gd name="T8" fmla="*/ 14 w 34"/>
                <a:gd name="T9" fmla="*/ 60 h 67"/>
                <a:gd name="T10" fmla="*/ 16 w 34"/>
                <a:gd name="T11" fmla="*/ 38 h 67"/>
                <a:gd name="T12" fmla="*/ 0 w 34"/>
                <a:gd name="T13" fmla="*/ 67 h 67"/>
                <a:gd name="T14" fmla="*/ 18 w 34"/>
                <a:gd name="T15" fmla="*/ 23 h 67"/>
                <a:gd name="T16" fmla="*/ 18 w 34"/>
                <a:gd name="T17" fmla="*/ 20 h 67"/>
                <a:gd name="T18" fmla="*/ 15 w 34"/>
                <a:gd name="T19" fmla="*/ 20 h 67"/>
                <a:gd name="T20" fmla="*/ 0 w 34"/>
                <a:gd name="T21" fmla="*/ 30 h 67"/>
                <a:gd name="T22" fmla="*/ 20 w 34"/>
                <a:gd name="T23" fmla="*/ 1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67">
                  <a:moveTo>
                    <a:pt x="20" y="13"/>
                  </a:moveTo>
                  <a:cubicBezTo>
                    <a:pt x="26" y="11"/>
                    <a:pt x="29" y="5"/>
                    <a:pt x="31" y="0"/>
                  </a:cubicBezTo>
                  <a:cubicBezTo>
                    <a:pt x="34" y="2"/>
                    <a:pt x="33" y="5"/>
                    <a:pt x="33" y="8"/>
                  </a:cubicBezTo>
                  <a:cubicBezTo>
                    <a:pt x="27" y="14"/>
                    <a:pt x="22" y="21"/>
                    <a:pt x="21" y="30"/>
                  </a:cubicBezTo>
                  <a:cubicBezTo>
                    <a:pt x="21" y="41"/>
                    <a:pt x="21" y="51"/>
                    <a:pt x="14" y="60"/>
                  </a:cubicBezTo>
                  <a:cubicBezTo>
                    <a:pt x="15" y="53"/>
                    <a:pt x="19" y="46"/>
                    <a:pt x="16" y="38"/>
                  </a:cubicBezTo>
                  <a:cubicBezTo>
                    <a:pt x="12" y="49"/>
                    <a:pt x="11" y="61"/>
                    <a:pt x="0" y="67"/>
                  </a:cubicBezTo>
                  <a:cubicBezTo>
                    <a:pt x="12" y="55"/>
                    <a:pt x="11" y="37"/>
                    <a:pt x="18" y="23"/>
                  </a:cubicBezTo>
                  <a:cubicBezTo>
                    <a:pt x="18" y="22"/>
                    <a:pt x="20" y="21"/>
                    <a:pt x="18" y="20"/>
                  </a:cubicBezTo>
                  <a:cubicBezTo>
                    <a:pt x="17" y="18"/>
                    <a:pt x="16" y="20"/>
                    <a:pt x="15" y="20"/>
                  </a:cubicBezTo>
                  <a:cubicBezTo>
                    <a:pt x="9" y="22"/>
                    <a:pt x="5" y="27"/>
                    <a:pt x="0" y="30"/>
                  </a:cubicBezTo>
                  <a:cubicBezTo>
                    <a:pt x="4" y="22"/>
                    <a:pt x="11" y="17"/>
                    <a:pt x="20" y="13"/>
                  </a:cubicBezTo>
                  <a:close/>
                </a:path>
              </a:pathLst>
            </a:custGeom>
            <a:solidFill>
              <a:srgbClr val="DA6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5" name="Freeform 90"/>
            <p:cNvSpPr/>
            <p:nvPr/>
          </p:nvSpPr>
          <p:spPr bwMode="auto">
            <a:xfrm>
              <a:off x="6491289" y="3910014"/>
              <a:ext cx="152400" cy="146050"/>
            </a:xfrm>
            <a:custGeom>
              <a:avLst/>
              <a:gdLst>
                <a:gd name="T0" fmla="*/ 27 w 27"/>
                <a:gd name="T1" fmla="*/ 3 h 26"/>
                <a:gd name="T2" fmla="*/ 18 w 27"/>
                <a:gd name="T3" fmla="*/ 19 h 26"/>
                <a:gd name="T4" fmla="*/ 6 w 27"/>
                <a:gd name="T5" fmla="*/ 26 h 26"/>
                <a:gd name="T6" fmla="*/ 13 w 27"/>
                <a:gd name="T7" fmla="*/ 19 h 26"/>
                <a:gd name="T8" fmla="*/ 16 w 27"/>
                <a:gd name="T9" fmla="*/ 14 h 26"/>
                <a:gd name="T10" fmla="*/ 10 w 27"/>
                <a:gd name="T11" fmla="*/ 13 h 26"/>
                <a:gd name="T12" fmla="*/ 0 w 27"/>
                <a:gd name="T13" fmla="*/ 15 h 26"/>
                <a:gd name="T14" fmla="*/ 18 w 27"/>
                <a:gd name="T15" fmla="*/ 8 h 26"/>
                <a:gd name="T16" fmla="*/ 26 w 27"/>
                <a:gd name="T17" fmla="*/ 0 h 26"/>
                <a:gd name="T18" fmla="*/ 27 w 27"/>
                <a:gd name="T1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6">
                  <a:moveTo>
                    <a:pt x="27" y="3"/>
                  </a:moveTo>
                  <a:cubicBezTo>
                    <a:pt x="24" y="8"/>
                    <a:pt x="21" y="14"/>
                    <a:pt x="18" y="19"/>
                  </a:cubicBezTo>
                  <a:cubicBezTo>
                    <a:pt x="14" y="21"/>
                    <a:pt x="12" y="26"/>
                    <a:pt x="6" y="26"/>
                  </a:cubicBezTo>
                  <a:cubicBezTo>
                    <a:pt x="9" y="23"/>
                    <a:pt x="11" y="21"/>
                    <a:pt x="13" y="19"/>
                  </a:cubicBezTo>
                  <a:cubicBezTo>
                    <a:pt x="14" y="18"/>
                    <a:pt x="17" y="16"/>
                    <a:pt x="16" y="14"/>
                  </a:cubicBezTo>
                  <a:cubicBezTo>
                    <a:pt x="15" y="12"/>
                    <a:pt x="12" y="13"/>
                    <a:pt x="10" y="13"/>
                  </a:cubicBezTo>
                  <a:cubicBezTo>
                    <a:pt x="6" y="13"/>
                    <a:pt x="3" y="14"/>
                    <a:pt x="0" y="15"/>
                  </a:cubicBezTo>
                  <a:cubicBezTo>
                    <a:pt x="3" y="10"/>
                    <a:pt x="7" y="8"/>
                    <a:pt x="18" y="8"/>
                  </a:cubicBezTo>
                  <a:cubicBezTo>
                    <a:pt x="23" y="9"/>
                    <a:pt x="22" y="2"/>
                    <a:pt x="26" y="0"/>
                  </a:cubicBezTo>
                  <a:cubicBezTo>
                    <a:pt x="26" y="1"/>
                    <a:pt x="27" y="2"/>
                    <a:pt x="27" y="3"/>
                  </a:cubicBezTo>
                  <a:close/>
                </a:path>
              </a:pathLst>
            </a:custGeom>
            <a:solidFill>
              <a:srgbClr val="D16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6" name="Freeform 91"/>
            <p:cNvSpPr/>
            <p:nvPr/>
          </p:nvSpPr>
          <p:spPr bwMode="auto">
            <a:xfrm>
              <a:off x="6915151" y="4051301"/>
              <a:ext cx="265113" cy="236538"/>
            </a:xfrm>
            <a:custGeom>
              <a:avLst/>
              <a:gdLst>
                <a:gd name="T0" fmla="*/ 45 w 47"/>
                <a:gd name="T1" fmla="*/ 18 h 42"/>
                <a:gd name="T2" fmla="*/ 47 w 47"/>
                <a:gd name="T3" fmla="*/ 20 h 42"/>
                <a:gd name="T4" fmla="*/ 44 w 47"/>
                <a:gd name="T5" fmla="*/ 35 h 42"/>
                <a:gd name="T6" fmla="*/ 41 w 47"/>
                <a:gd name="T7" fmla="*/ 41 h 42"/>
                <a:gd name="T8" fmla="*/ 35 w 47"/>
                <a:gd name="T9" fmla="*/ 38 h 42"/>
                <a:gd name="T10" fmla="*/ 29 w 47"/>
                <a:gd name="T11" fmla="*/ 36 h 42"/>
                <a:gd name="T12" fmla="*/ 28 w 47"/>
                <a:gd name="T13" fmla="*/ 35 h 42"/>
                <a:gd name="T14" fmla="*/ 22 w 47"/>
                <a:gd name="T15" fmla="*/ 29 h 42"/>
                <a:gd name="T16" fmla="*/ 7 w 47"/>
                <a:gd name="T17" fmla="*/ 18 h 42"/>
                <a:gd name="T18" fmla="*/ 0 w 47"/>
                <a:gd name="T19" fmla="*/ 6 h 42"/>
                <a:gd name="T20" fmla="*/ 8 w 47"/>
                <a:gd name="T21" fmla="*/ 3 h 42"/>
                <a:gd name="T22" fmla="*/ 38 w 47"/>
                <a:gd name="T23" fmla="*/ 14 h 42"/>
                <a:gd name="T24" fmla="*/ 45 w 47"/>
                <a:gd name="T25"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2">
                  <a:moveTo>
                    <a:pt x="45" y="18"/>
                  </a:moveTo>
                  <a:cubicBezTo>
                    <a:pt x="46" y="19"/>
                    <a:pt x="46" y="20"/>
                    <a:pt x="47" y="20"/>
                  </a:cubicBezTo>
                  <a:cubicBezTo>
                    <a:pt x="44" y="25"/>
                    <a:pt x="45" y="30"/>
                    <a:pt x="44" y="35"/>
                  </a:cubicBezTo>
                  <a:cubicBezTo>
                    <a:pt x="44" y="37"/>
                    <a:pt x="43" y="40"/>
                    <a:pt x="41" y="41"/>
                  </a:cubicBezTo>
                  <a:cubicBezTo>
                    <a:pt x="38" y="42"/>
                    <a:pt x="37" y="40"/>
                    <a:pt x="35" y="38"/>
                  </a:cubicBezTo>
                  <a:cubicBezTo>
                    <a:pt x="34" y="37"/>
                    <a:pt x="32" y="35"/>
                    <a:pt x="29" y="36"/>
                  </a:cubicBezTo>
                  <a:cubicBezTo>
                    <a:pt x="29" y="35"/>
                    <a:pt x="28" y="35"/>
                    <a:pt x="28" y="35"/>
                  </a:cubicBezTo>
                  <a:cubicBezTo>
                    <a:pt x="26" y="33"/>
                    <a:pt x="24" y="31"/>
                    <a:pt x="22" y="29"/>
                  </a:cubicBezTo>
                  <a:cubicBezTo>
                    <a:pt x="19" y="23"/>
                    <a:pt x="14" y="20"/>
                    <a:pt x="7" y="18"/>
                  </a:cubicBezTo>
                  <a:cubicBezTo>
                    <a:pt x="0" y="17"/>
                    <a:pt x="1" y="11"/>
                    <a:pt x="0" y="6"/>
                  </a:cubicBezTo>
                  <a:cubicBezTo>
                    <a:pt x="2" y="1"/>
                    <a:pt x="4" y="0"/>
                    <a:pt x="8" y="3"/>
                  </a:cubicBezTo>
                  <a:cubicBezTo>
                    <a:pt x="16" y="11"/>
                    <a:pt x="27" y="13"/>
                    <a:pt x="38" y="14"/>
                  </a:cubicBezTo>
                  <a:cubicBezTo>
                    <a:pt x="41" y="15"/>
                    <a:pt x="43" y="16"/>
                    <a:pt x="45" y="18"/>
                  </a:cubicBezTo>
                  <a:close/>
                </a:path>
              </a:pathLst>
            </a:custGeom>
            <a:solidFill>
              <a:srgbClr val="F9CD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7" name="Freeform 92"/>
            <p:cNvSpPr/>
            <p:nvPr/>
          </p:nvSpPr>
          <p:spPr bwMode="auto">
            <a:xfrm>
              <a:off x="6829426" y="3983039"/>
              <a:ext cx="368300" cy="169863"/>
            </a:xfrm>
            <a:custGeom>
              <a:avLst/>
              <a:gdLst>
                <a:gd name="T0" fmla="*/ 60 w 65"/>
                <a:gd name="T1" fmla="*/ 30 h 30"/>
                <a:gd name="T2" fmla="*/ 40 w 65"/>
                <a:gd name="T3" fmla="*/ 26 h 30"/>
                <a:gd name="T4" fmla="*/ 21 w 65"/>
                <a:gd name="T5" fmla="*/ 17 h 30"/>
                <a:gd name="T6" fmla="*/ 16 w 65"/>
                <a:gd name="T7" fmla="*/ 19 h 30"/>
                <a:gd name="T8" fmla="*/ 14 w 65"/>
                <a:gd name="T9" fmla="*/ 22 h 30"/>
                <a:gd name="T10" fmla="*/ 13 w 65"/>
                <a:gd name="T11" fmla="*/ 19 h 30"/>
                <a:gd name="T12" fmla="*/ 8 w 65"/>
                <a:gd name="T13" fmla="*/ 12 h 30"/>
                <a:gd name="T14" fmla="*/ 5 w 65"/>
                <a:gd name="T15" fmla="*/ 20 h 30"/>
                <a:gd name="T16" fmla="*/ 0 w 65"/>
                <a:gd name="T17" fmla="*/ 5 h 30"/>
                <a:gd name="T18" fmla="*/ 0 w 65"/>
                <a:gd name="T19" fmla="*/ 2 h 30"/>
                <a:gd name="T20" fmla="*/ 8 w 65"/>
                <a:gd name="T21" fmla="*/ 2 h 30"/>
                <a:gd name="T22" fmla="*/ 50 w 65"/>
                <a:gd name="T23" fmla="*/ 2 h 30"/>
                <a:gd name="T24" fmla="*/ 58 w 65"/>
                <a:gd name="T25" fmla="*/ 3 h 30"/>
                <a:gd name="T26" fmla="*/ 59 w 65"/>
                <a:gd name="T27" fmla="*/ 4 h 30"/>
                <a:gd name="T28" fmla="*/ 64 w 65"/>
                <a:gd name="T29" fmla="*/ 6 h 30"/>
                <a:gd name="T30" fmla="*/ 26 w 65"/>
                <a:gd name="T31" fmla="*/ 12 h 30"/>
                <a:gd name="T32" fmla="*/ 38 w 65"/>
                <a:gd name="T33" fmla="*/ 21 h 30"/>
                <a:gd name="T34" fmla="*/ 65 w 65"/>
                <a:gd name="T35" fmla="*/ 26 h 30"/>
                <a:gd name="T36" fmla="*/ 60 w 65"/>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30">
                  <a:moveTo>
                    <a:pt x="60" y="30"/>
                  </a:moveTo>
                  <a:cubicBezTo>
                    <a:pt x="54" y="28"/>
                    <a:pt x="46" y="28"/>
                    <a:pt x="40" y="26"/>
                  </a:cubicBezTo>
                  <a:cubicBezTo>
                    <a:pt x="33" y="24"/>
                    <a:pt x="26" y="22"/>
                    <a:pt x="21" y="17"/>
                  </a:cubicBezTo>
                  <a:cubicBezTo>
                    <a:pt x="19" y="16"/>
                    <a:pt x="17" y="14"/>
                    <a:pt x="16" y="19"/>
                  </a:cubicBezTo>
                  <a:cubicBezTo>
                    <a:pt x="15" y="19"/>
                    <a:pt x="15" y="21"/>
                    <a:pt x="14" y="22"/>
                  </a:cubicBezTo>
                  <a:cubicBezTo>
                    <a:pt x="13" y="21"/>
                    <a:pt x="13" y="20"/>
                    <a:pt x="13" y="19"/>
                  </a:cubicBezTo>
                  <a:cubicBezTo>
                    <a:pt x="12" y="16"/>
                    <a:pt x="13" y="12"/>
                    <a:pt x="8" y="12"/>
                  </a:cubicBezTo>
                  <a:cubicBezTo>
                    <a:pt x="4" y="13"/>
                    <a:pt x="6" y="17"/>
                    <a:pt x="5" y="20"/>
                  </a:cubicBezTo>
                  <a:cubicBezTo>
                    <a:pt x="3" y="15"/>
                    <a:pt x="4" y="9"/>
                    <a:pt x="0" y="5"/>
                  </a:cubicBezTo>
                  <a:cubicBezTo>
                    <a:pt x="0" y="4"/>
                    <a:pt x="0" y="3"/>
                    <a:pt x="0" y="2"/>
                  </a:cubicBezTo>
                  <a:cubicBezTo>
                    <a:pt x="3" y="0"/>
                    <a:pt x="5" y="1"/>
                    <a:pt x="8" y="2"/>
                  </a:cubicBezTo>
                  <a:cubicBezTo>
                    <a:pt x="22" y="4"/>
                    <a:pt x="36" y="3"/>
                    <a:pt x="50" y="2"/>
                  </a:cubicBezTo>
                  <a:cubicBezTo>
                    <a:pt x="52" y="2"/>
                    <a:pt x="55" y="1"/>
                    <a:pt x="58" y="3"/>
                  </a:cubicBezTo>
                  <a:cubicBezTo>
                    <a:pt x="58" y="4"/>
                    <a:pt x="59" y="4"/>
                    <a:pt x="59" y="4"/>
                  </a:cubicBezTo>
                  <a:cubicBezTo>
                    <a:pt x="59" y="8"/>
                    <a:pt x="62" y="5"/>
                    <a:pt x="64" y="6"/>
                  </a:cubicBezTo>
                  <a:cubicBezTo>
                    <a:pt x="51" y="10"/>
                    <a:pt x="39" y="12"/>
                    <a:pt x="26" y="12"/>
                  </a:cubicBezTo>
                  <a:cubicBezTo>
                    <a:pt x="29" y="18"/>
                    <a:pt x="33" y="19"/>
                    <a:pt x="38" y="21"/>
                  </a:cubicBezTo>
                  <a:cubicBezTo>
                    <a:pt x="47" y="23"/>
                    <a:pt x="56" y="25"/>
                    <a:pt x="65" y="26"/>
                  </a:cubicBezTo>
                  <a:cubicBezTo>
                    <a:pt x="63" y="27"/>
                    <a:pt x="60" y="26"/>
                    <a:pt x="60" y="30"/>
                  </a:cubicBezTo>
                  <a:close/>
                </a:path>
              </a:pathLst>
            </a:custGeom>
            <a:solidFill>
              <a:srgbClr val="E47E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8" name="Freeform 93"/>
            <p:cNvSpPr/>
            <p:nvPr/>
          </p:nvSpPr>
          <p:spPr bwMode="auto">
            <a:xfrm>
              <a:off x="6904039" y="4084639"/>
              <a:ext cx="174625" cy="293688"/>
            </a:xfrm>
            <a:custGeom>
              <a:avLst/>
              <a:gdLst>
                <a:gd name="T0" fmla="*/ 1 w 31"/>
                <a:gd name="T1" fmla="*/ 4 h 52"/>
                <a:gd name="T2" fmla="*/ 3 w 31"/>
                <a:gd name="T3" fmla="*/ 1 h 52"/>
                <a:gd name="T4" fmla="*/ 13 w 31"/>
                <a:gd name="T5" fmla="*/ 12 h 52"/>
                <a:gd name="T6" fmla="*/ 25 w 31"/>
                <a:gd name="T7" fmla="*/ 23 h 52"/>
                <a:gd name="T8" fmla="*/ 31 w 31"/>
                <a:gd name="T9" fmla="*/ 30 h 52"/>
                <a:gd name="T10" fmla="*/ 31 w 31"/>
                <a:gd name="T11" fmla="*/ 30 h 52"/>
                <a:gd name="T12" fmla="*/ 23 w 31"/>
                <a:gd name="T13" fmla="*/ 24 h 52"/>
                <a:gd name="T14" fmla="*/ 10 w 31"/>
                <a:gd name="T15" fmla="*/ 15 h 52"/>
                <a:gd name="T16" fmla="*/ 27 w 31"/>
                <a:gd name="T17" fmla="*/ 52 h 52"/>
                <a:gd name="T18" fmla="*/ 18 w 31"/>
                <a:gd name="T19" fmla="*/ 31 h 52"/>
                <a:gd name="T20" fmla="*/ 13 w 31"/>
                <a:gd name="T21" fmla="*/ 44 h 52"/>
                <a:gd name="T22" fmla="*/ 12 w 31"/>
                <a:gd name="T23" fmla="*/ 36 h 52"/>
                <a:gd name="T24" fmla="*/ 9 w 31"/>
                <a:gd name="T25" fmla="*/ 18 h 52"/>
                <a:gd name="T26" fmla="*/ 1 w 31"/>
                <a:gd name="T2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2">
                  <a:moveTo>
                    <a:pt x="1" y="4"/>
                  </a:moveTo>
                  <a:cubicBezTo>
                    <a:pt x="1" y="2"/>
                    <a:pt x="0" y="0"/>
                    <a:pt x="3" y="1"/>
                  </a:cubicBezTo>
                  <a:cubicBezTo>
                    <a:pt x="4" y="6"/>
                    <a:pt x="7" y="10"/>
                    <a:pt x="13" y="12"/>
                  </a:cubicBezTo>
                  <a:cubicBezTo>
                    <a:pt x="19" y="13"/>
                    <a:pt x="22" y="18"/>
                    <a:pt x="25" y="23"/>
                  </a:cubicBezTo>
                  <a:cubicBezTo>
                    <a:pt x="28" y="24"/>
                    <a:pt x="29" y="27"/>
                    <a:pt x="31" y="30"/>
                  </a:cubicBezTo>
                  <a:cubicBezTo>
                    <a:pt x="31" y="30"/>
                    <a:pt x="31" y="30"/>
                    <a:pt x="31" y="30"/>
                  </a:cubicBezTo>
                  <a:cubicBezTo>
                    <a:pt x="26" y="31"/>
                    <a:pt x="25" y="27"/>
                    <a:pt x="23" y="24"/>
                  </a:cubicBezTo>
                  <a:cubicBezTo>
                    <a:pt x="21" y="20"/>
                    <a:pt x="17" y="16"/>
                    <a:pt x="10" y="15"/>
                  </a:cubicBezTo>
                  <a:cubicBezTo>
                    <a:pt x="19" y="26"/>
                    <a:pt x="25" y="37"/>
                    <a:pt x="27" y="52"/>
                  </a:cubicBezTo>
                  <a:cubicBezTo>
                    <a:pt x="22" y="45"/>
                    <a:pt x="23" y="37"/>
                    <a:pt x="18" y="31"/>
                  </a:cubicBezTo>
                  <a:cubicBezTo>
                    <a:pt x="14" y="34"/>
                    <a:pt x="14" y="38"/>
                    <a:pt x="13" y="44"/>
                  </a:cubicBezTo>
                  <a:cubicBezTo>
                    <a:pt x="11" y="40"/>
                    <a:pt x="11" y="38"/>
                    <a:pt x="12" y="36"/>
                  </a:cubicBezTo>
                  <a:cubicBezTo>
                    <a:pt x="16" y="29"/>
                    <a:pt x="13" y="24"/>
                    <a:pt x="9" y="18"/>
                  </a:cubicBezTo>
                  <a:cubicBezTo>
                    <a:pt x="5" y="14"/>
                    <a:pt x="2" y="9"/>
                    <a:pt x="1" y="4"/>
                  </a:cubicBezTo>
                  <a:close/>
                </a:path>
              </a:pathLst>
            </a:custGeom>
            <a:solidFill>
              <a:srgbClr val="CF6E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09" name="Freeform 94"/>
            <p:cNvSpPr/>
            <p:nvPr/>
          </p:nvSpPr>
          <p:spPr bwMode="auto">
            <a:xfrm>
              <a:off x="6519864" y="3168651"/>
              <a:ext cx="225425" cy="328613"/>
            </a:xfrm>
            <a:custGeom>
              <a:avLst/>
              <a:gdLst>
                <a:gd name="T0" fmla="*/ 3 w 40"/>
                <a:gd name="T1" fmla="*/ 48 h 58"/>
                <a:gd name="T2" fmla="*/ 1 w 40"/>
                <a:gd name="T3" fmla="*/ 33 h 58"/>
                <a:gd name="T4" fmla="*/ 3 w 40"/>
                <a:gd name="T5" fmla="*/ 10 h 58"/>
                <a:gd name="T6" fmla="*/ 13 w 40"/>
                <a:gd name="T7" fmla="*/ 3 h 58"/>
                <a:gd name="T8" fmla="*/ 34 w 40"/>
                <a:gd name="T9" fmla="*/ 15 h 58"/>
                <a:gd name="T10" fmla="*/ 37 w 40"/>
                <a:gd name="T11" fmla="*/ 20 h 58"/>
                <a:gd name="T12" fmla="*/ 37 w 40"/>
                <a:gd name="T13" fmla="*/ 32 h 58"/>
                <a:gd name="T14" fmla="*/ 17 w 40"/>
                <a:gd name="T15" fmla="*/ 57 h 58"/>
                <a:gd name="T16" fmla="*/ 3 w 40"/>
                <a:gd name="T17"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7">
                  <a:moveTo>
                    <a:pt x="3" y="48"/>
                  </a:moveTo>
                  <a:cubicBezTo>
                    <a:pt x="1" y="43"/>
                    <a:pt x="0" y="38"/>
                    <a:pt x="1" y="33"/>
                  </a:cubicBezTo>
                  <a:cubicBezTo>
                    <a:pt x="2" y="25"/>
                    <a:pt x="3" y="18"/>
                    <a:pt x="3" y="10"/>
                  </a:cubicBezTo>
                  <a:cubicBezTo>
                    <a:pt x="3" y="1"/>
                    <a:pt x="5" y="0"/>
                    <a:pt x="13" y="3"/>
                  </a:cubicBezTo>
                  <a:cubicBezTo>
                    <a:pt x="21" y="6"/>
                    <a:pt x="27" y="11"/>
                    <a:pt x="34" y="15"/>
                  </a:cubicBezTo>
                  <a:cubicBezTo>
                    <a:pt x="36" y="16"/>
                    <a:pt x="37" y="18"/>
                    <a:pt x="37" y="20"/>
                  </a:cubicBezTo>
                  <a:cubicBezTo>
                    <a:pt x="40" y="24"/>
                    <a:pt x="37" y="28"/>
                    <a:pt x="37" y="32"/>
                  </a:cubicBezTo>
                  <a:cubicBezTo>
                    <a:pt x="35" y="44"/>
                    <a:pt x="27" y="52"/>
                    <a:pt x="17" y="57"/>
                  </a:cubicBezTo>
                  <a:cubicBezTo>
                    <a:pt x="13" y="58"/>
                    <a:pt x="7" y="54"/>
                    <a:pt x="3" y="48"/>
                  </a:cubicBezTo>
                  <a:close/>
                </a:path>
              </a:pathLst>
            </a:custGeom>
            <a:solidFill>
              <a:srgbClr val="FAC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0" name="Freeform 95"/>
            <p:cNvSpPr/>
            <p:nvPr/>
          </p:nvSpPr>
          <p:spPr bwMode="auto">
            <a:xfrm>
              <a:off x="6530976" y="3281364"/>
              <a:ext cx="225425" cy="238125"/>
            </a:xfrm>
            <a:custGeom>
              <a:avLst/>
              <a:gdLst>
                <a:gd name="T0" fmla="*/ 1 w 40"/>
                <a:gd name="T1" fmla="*/ 28 h 42"/>
                <a:gd name="T2" fmla="*/ 26 w 40"/>
                <a:gd name="T3" fmla="*/ 25 h 42"/>
                <a:gd name="T4" fmla="*/ 35 w 40"/>
                <a:gd name="T5" fmla="*/ 0 h 42"/>
                <a:gd name="T6" fmla="*/ 36 w 40"/>
                <a:gd name="T7" fmla="*/ 0 h 42"/>
                <a:gd name="T8" fmla="*/ 40 w 40"/>
                <a:gd name="T9" fmla="*/ 0 h 42"/>
                <a:gd name="T10" fmla="*/ 32 w 40"/>
                <a:gd name="T11" fmla="*/ 26 h 42"/>
                <a:gd name="T12" fmla="*/ 27 w 40"/>
                <a:gd name="T13" fmla="*/ 33 h 42"/>
                <a:gd name="T14" fmla="*/ 15 w 40"/>
                <a:gd name="T15" fmla="*/ 38 h 42"/>
                <a:gd name="T16" fmla="*/ 6 w 40"/>
                <a:gd name="T17" fmla="*/ 36 h 42"/>
                <a:gd name="T18" fmla="*/ 0 w 40"/>
                <a:gd name="T19" fmla="*/ 28 h 42"/>
                <a:gd name="T20" fmla="*/ 1 w 40"/>
                <a:gd name="T2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2">
                  <a:moveTo>
                    <a:pt x="1" y="28"/>
                  </a:moveTo>
                  <a:cubicBezTo>
                    <a:pt x="12" y="38"/>
                    <a:pt x="18" y="37"/>
                    <a:pt x="26" y="25"/>
                  </a:cubicBezTo>
                  <a:cubicBezTo>
                    <a:pt x="32" y="17"/>
                    <a:pt x="33" y="8"/>
                    <a:pt x="35" y="0"/>
                  </a:cubicBezTo>
                  <a:cubicBezTo>
                    <a:pt x="36" y="0"/>
                    <a:pt x="36" y="0"/>
                    <a:pt x="36" y="0"/>
                  </a:cubicBezTo>
                  <a:cubicBezTo>
                    <a:pt x="37" y="0"/>
                    <a:pt x="39" y="0"/>
                    <a:pt x="40" y="0"/>
                  </a:cubicBezTo>
                  <a:cubicBezTo>
                    <a:pt x="38" y="9"/>
                    <a:pt x="36" y="18"/>
                    <a:pt x="32" y="26"/>
                  </a:cubicBezTo>
                  <a:cubicBezTo>
                    <a:pt x="31" y="29"/>
                    <a:pt x="30" y="31"/>
                    <a:pt x="27" y="33"/>
                  </a:cubicBezTo>
                  <a:cubicBezTo>
                    <a:pt x="23" y="34"/>
                    <a:pt x="19" y="34"/>
                    <a:pt x="15" y="38"/>
                  </a:cubicBezTo>
                  <a:cubicBezTo>
                    <a:pt x="12" y="42"/>
                    <a:pt x="9" y="37"/>
                    <a:pt x="6" y="36"/>
                  </a:cubicBezTo>
                  <a:cubicBezTo>
                    <a:pt x="3" y="34"/>
                    <a:pt x="1" y="32"/>
                    <a:pt x="0" y="28"/>
                  </a:cubicBezTo>
                  <a:cubicBezTo>
                    <a:pt x="0" y="28"/>
                    <a:pt x="1" y="28"/>
                    <a:pt x="1" y="28"/>
                  </a:cubicBezTo>
                  <a:close/>
                </a:path>
              </a:pathLst>
            </a:custGeom>
            <a:solidFill>
              <a:srgbClr val="E08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1" name="Freeform 96"/>
            <p:cNvSpPr/>
            <p:nvPr/>
          </p:nvSpPr>
          <p:spPr bwMode="auto">
            <a:xfrm>
              <a:off x="6597651" y="3513139"/>
              <a:ext cx="565150" cy="514350"/>
            </a:xfrm>
            <a:custGeom>
              <a:avLst/>
              <a:gdLst>
                <a:gd name="T0" fmla="*/ 99 w 100"/>
                <a:gd name="T1" fmla="*/ 86 h 91"/>
                <a:gd name="T2" fmla="*/ 46 w 100"/>
                <a:gd name="T3" fmla="*/ 88 h 91"/>
                <a:gd name="T4" fmla="*/ 41 w 100"/>
                <a:gd name="T5" fmla="*/ 85 h 91"/>
                <a:gd name="T6" fmla="*/ 35 w 100"/>
                <a:gd name="T7" fmla="*/ 71 h 91"/>
                <a:gd name="T8" fmla="*/ 36 w 100"/>
                <a:gd name="T9" fmla="*/ 66 h 91"/>
                <a:gd name="T10" fmla="*/ 55 w 100"/>
                <a:gd name="T11" fmla="*/ 71 h 91"/>
                <a:gd name="T12" fmla="*/ 56 w 100"/>
                <a:gd name="T13" fmla="*/ 64 h 91"/>
                <a:gd name="T14" fmla="*/ 33 w 100"/>
                <a:gd name="T15" fmla="*/ 62 h 91"/>
                <a:gd name="T16" fmla="*/ 22 w 100"/>
                <a:gd name="T17" fmla="*/ 47 h 91"/>
                <a:gd name="T18" fmla="*/ 26 w 100"/>
                <a:gd name="T19" fmla="*/ 33 h 91"/>
                <a:gd name="T20" fmla="*/ 23 w 100"/>
                <a:gd name="T21" fmla="*/ 40 h 91"/>
                <a:gd name="T22" fmla="*/ 20 w 100"/>
                <a:gd name="T23" fmla="*/ 43 h 91"/>
                <a:gd name="T24" fmla="*/ 1 w 100"/>
                <a:gd name="T25" fmla="*/ 14 h 91"/>
                <a:gd name="T26" fmla="*/ 3 w 100"/>
                <a:gd name="T27" fmla="*/ 6 h 91"/>
                <a:gd name="T28" fmla="*/ 23 w 100"/>
                <a:gd name="T29" fmla="*/ 5 h 91"/>
                <a:gd name="T30" fmla="*/ 51 w 100"/>
                <a:gd name="T31" fmla="*/ 23 h 91"/>
                <a:gd name="T32" fmla="*/ 51 w 100"/>
                <a:gd name="T33" fmla="*/ 24 h 91"/>
                <a:gd name="T34" fmla="*/ 51 w 100"/>
                <a:gd name="T35" fmla="*/ 23 h 91"/>
                <a:gd name="T36" fmla="*/ 58 w 100"/>
                <a:gd name="T37" fmla="*/ 19 h 91"/>
                <a:gd name="T38" fmla="*/ 68 w 100"/>
                <a:gd name="T39" fmla="*/ 22 h 91"/>
                <a:gd name="T40" fmla="*/ 49 w 100"/>
                <a:gd name="T41" fmla="*/ 17 h 91"/>
                <a:gd name="T42" fmla="*/ 30 w 100"/>
                <a:gd name="T43" fmla="*/ 4 h 91"/>
                <a:gd name="T44" fmla="*/ 48 w 100"/>
                <a:gd name="T45" fmla="*/ 6 h 91"/>
                <a:gd name="T46" fmla="*/ 73 w 100"/>
                <a:gd name="T47" fmla="*/ 7 h 91"/>
                <a:gd name="T48" fmla="*/ 84 w 100"/>
                <a:gd name="T49" fmla="*/ 33 h 91"/>
                <a:gd name="T50" fmla="*/ 84 w 100"/>
                <a:gd name="T51" fmla="*/ 39 h 91"/>
                <a:gd name="T52" fmla="*/ 85 w 100"/>
                <a:gd name="T53" fmla="*/ 39 h 91"/>
                <a:gd name="T54" fmla="*/ 86 w 100"/>
                <a:gd name="T55" fmla="*/ 37 h 91"/>
                <a:gd name="T56" fmla="*/ 93 w 100"/>
                <a:gd name="T57" fmla="*/ 49 h 91"/>
                <a:gd name="T58" fmla="*/ 100 w 100"/>
                <a:gd name="T59" fmla="*/ 78 h 91"/>
                <a:gd name="T60" fmla="*/ 99 w 100"/>
                <a:gd name="T61" fmla="*/ 8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91">
                  <a:moveTo>
                    <a:pt x="99" y="86"/>
                  </a:moveTo>
                  <a:cubicBezTo>
                    <a:pt x="81" y="91"/>
                    <a:pt x="64" y="90"/>
                    <a:pt x="46" y="88"/>
                  </a:cubicBezTo>
                  <a:cubicBezTo>
                    <a:pt x="44" y="88"/>
                    <a:pt x="43" y="86"/>
                    <a:pt x="41" y="85"/>
                  </a:cubicBezTo>
                  <a:cubicBezTo>
                    <a:pt x="41" y="80"/>
                    <a:pt x="37" y="76"/>
                    <a:pt x="35" y="71"/>
                  </a:cubicBezTo>
                  <a:cubicBezTo>
                    <a:pt x="35" y="69"/>
                    <a:pt x="32" y="67"/>
                    <a:pt x="36" y="66"/>
                  </a:cubicBezTo>
                  <a:cubicBezTo>
                    <a:pt x="44" y="60"/>
                    <a:pt x="49" y="66"/>
                    <a:pt x="55" y="71"/>
                  </a:cubicBezTo>
                  <a:cubicBezTo>
                    <a:pt x="51" y="66"/>
                    <a:pt x="51" y="66"/>
                    <a:pt x="56" y="64"/>
                  </a:cubicBezTo>
                  <a:cubicBezTo>
                    <a:pt x="48" y="66"/>
                    <a:pt x="40" y="65"/>
                    <a:pt x="33" y="62"/>
                  </a:cubicBezTo>
                  <a:cubicBezTo>
                    <a:pt x="26" y="59"/>
                    <a:pt x="25" y="52"/>
                    <a:pt x="22" y="47"/>
                  </a:cubicBezTo>
                  <a:cubicBezTo>
                    <a:pt x="23" y="42"/>
                    <a:pt x="23" y="37"/>
                    <a:pt x="26" y="33"/>
                  </a:cubicBezTo>
                  <a:cubicBezTo>
                    <a:pt x="24" y="35"/>
                    <a:pt x="23" y="37"/>
                    <a:pt x="23" y="40"/>
                  </a:cubicBezTo>
                  <a:cubicBezTo>
                    <a:pt x="23" y="41"/>
                    <a:pt x="23" y="43"/>
                    <a:pt x="20" y="43"/>
                  </a:cubicBezTo>
                  <a:cubicBezTo>
                    <a:pt x="14" y="33"/>
                    <a:pt x="8" y="24"/>
                    <a:pt x="1" y="14"/>
                  </a:cubicBezTo>
                  <a:cubicBezTo>
                    <a:pt x="0" y="11"/>
                    <a:pt x="1" y="9"/>
                    <a:pt x="3" y="6"/>
                  </a:cubicBezTo>
                  <a:cubicBezTo>
                    <a:pt x="9" y="0"/>
                    <a:pt x="16" y="3"/>
                    <a:pt x="23" y="5"/>
                  </a:cubicBezTo>
                  <a:cubicBezTo>
                    <a:pt x="33" y="6"/>
                    <a:pt x="50" y="18"/>
                    <a:pt x="51" y="23"/>
                  </a:cubicBezTo>
                  <a:cubicBezTo>
                    <a:pt x="51" y="24"/>
                    <a:pt x="52" y="24"/>
                    <a:pt x="51" y="24"/>
                  </a:cubicBezTo>
                  <a:cubicBezTo>
                    <a:pt x="51" y="24"/>
                    <a:pt x="51" y="24"/>
                    <a:pt x="51" y="23"/>
                  </a:cubicBezTo>
                  <a:cubicBezTo>
                    <a:pt x="51" y="18"/>
                    <a:pt x="53" y="17"/>
                    <a:pt x="58" y="19"/>
                  </a:cubicBezTo>
                  <a:cubicBezTo>
                    <a:pt x="61" y="20"/>
                    <a:pt x="64" y="21"/>
                    <a:pt x="68" y="22"/>
                  </a:cubicBezTo>
                  <a:cubicBezTo>
                    <a:pt x="62" y="20"/>
                    <a:pt x="56" y="19"/>
                    <a:pt x="49" y="17"/>
                  </a:cubicBezTo>
                  <a:cubicBezTo>
                    <a:pt x="42" y="16"/>
                    <a:pt x="35" y="11"/>
                    <a:pt x="30" y="4"/>
                  </a:cubicBezTo>
                  <a:cubicBezTo>
                    <a:pt x="37" y="3"/>
                    <a:pt x="42" y="6"/>
                    <a:pt x="48" y="6"/>
                  </a:cubicBezTo>
                  <a:cubicBezTo>
                    <a:pt x="57" y="7"/>
                    <a:pt x="65" y="7"/>
                    <a:pt x="73" y="7"/>
                  </a:cubicBezTo>
                  <a:cubicBezTo>
                    <a:pt x="79" y="15"/>
                    <a:pt x="88" y="21"/>
                    <a:pt x="84" y="33"/>
                  </a:cubicBezTo>
                  <a:cubicBezTo>
                    <a:pt x="84" y="35"/>
                    <a:pt x="84" y="37"/>
                    <a:pt x="84" y="39"/>
                  </a:cubicBezTo>
                  <a:cubicBezTo>
                    <a:pt x="84" y="39"/>
                    <a:pt x="85" y="40"/>
                    <a:pt x="85" y="39"/>
                  </a:cubicBezTo>
                  <a:cubicBezTo>
                    <a:pt x="86" y="39"/>
                    <a:pt x="86" y="38"/>
                    <a:pt x="86" y="37"/>
                  </a:cubicBezTo>
                  <a:cubicBezTo>
                    <a:pt x="91" y="40"/>
                    <a:pt x="92" y="45"/>
                    <a:pt x="93" y="49"/>
                  </a:cubicBezTo>
                  <a:cubicBezTo>
                    <a:pt x="95" y="59"/>
                    <a:pt x="97" y="69"/>
                    <a:pt x="100" y="78"/>
                  </a:cubicBezTo>
                  <a:cubicBezTo>
                    <a:pt x="100" y="81"/>
                    <a:pt x="99" y="84"/>
                    <a:pt x="99" y="86"/>
                  </a:cubicBezTo>
                  <a:close/>
                </a:path>
              </a:pathLst>
            </a:custGeom>
            <a:solidFill>
              <a:srgbClr val="FAC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2" name="Freeform 97"/>
            <p:cNvSpPr/>
            <p:nvPr/>
          </p:nvSpPr>
          <p:spPr bwMode="auto">
            <a:xfrm>
              <a:off x="5676901" y="3117851"/>
              <a:ext cx="249238" cy="361950"/>
            </a:xfrm>
            <a:custGeom>
              <a:avLst/>
              <a:gdLst>
                <a:gd name="T0" fmla="*/ 27 w 44"/>
                <a:gd name="T1" fmla="*/ 64 h 64"/>
                <a:gd name="T2" fmla="*/ 24 w 44"/>
                <a:gd name="T3" fmla="*/ 63 h 64"/>
                <a:gd name="T4" fmla="*/ 9 w 44"/>
                <a:gd name="T5" fmla="*/ 47 h 64"/>
                <a:gd name="T6" fmla="*/ 1 w 44"/>
                <a:gd name="T7" fmla="*/ 21 h 64"/>
                <a:gd name="T8" fmla="*/ 2 w 44"/>
                <a:gd name="T9" fmla="*/ 17 h 64"/>
                <a:gd name="T10" fmla="*/ 6 w 44"/>
                <a:gd name="T11" fmla="*/ 11 h 64"/>
                <a:gd name="T12" fmla="*/ 31 w 44"/>
                <a:gd name="T13" fmla="*/ 1 h 64"/>
                <a:gd name="T14" fmla="*/ 39 w 44"/>
                <a:gd name="T15" fmla="*/ 6 h 64"/>
                <a:gd name="T16" fmla="*/ 42 w 44"/>
                <a:gd name="T17" fmla="*/ 55 h 64"/>
                <a:gd name="T18" fmla="*/ 27 w 44"/>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4">
                  <a:moveTo>
                    <a:pt x="27" y="64"/>
                  </a:moveTo>
                  <a:cubicBezTo>
                    <a:pt x="26" y="64"/>
                    <a:pt x="25" y="64"/>
                    <a:pt x="24" y="63"/>
                  </a:cubicBezTo>
                  <a:cubicBezTo>
                    <a:pt x="16" y="61"/>
                    <a:pt x="12" y="55"/>
                    <a:pt x="9" y="47"/>
                  </a:cubicBezTo>
                  <a:cubicBezTo>
                    <a:pt x="6" y="39"/>
                    <a:pt x="5" y="30"/>
                    <a:pt x="1" y="21"/>
                  </a:cubicBezTo>
                  <a:cubicBezTo>
                    <a:pt x="0" y="20"/>
                    <a:pt x="0" y="18"/>
                    <a:pt x="2" y="17"/>
                  </a:cubicBezTo>
                  <a:cubicBezTo>
                    <a:pt x="2" y="14"/>
                    <a:pt x="3" y="12"/>
                    <a:pt x="6" y="11"/>
                  </a:cubicBezTo>
                  <a:cubicBezTo>
                    <a:pt x="14" y="8"/>
                    <a:pt x="23" y="4"/>
                    <a:pt x="31" y="1"/>
                  </a:cubicBezTo>
                  <a:cubicBezTo>
                    <a:pt x="36" y="0"/>
                    <a:pt x="39" y="2"/>
                    <a:pt x="39" y="6"/>
                  </a:cubicBezTo>
                  <a:cubicBezTo>
                    <a:pt x="39" y="23"/>
                    <a:pt x="44" y="39"/>
                    <a:pt x="42" y="55"/>
                  </a:cubicBezTo>
                  <a:cubicBezTo>
                    <a:pt x="38" y="60"/>
                    <a:pt x="33" y="63"/>
                    <a:pt x="27" y="64"/>
                  </a:cubicBezTo>
                  <a:close/>
                </a:path>
              </a:pathLst>
            </a:custGeom>
            <a:solidFill>
              <a:srgbClr val="F9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3" name="Freeform 98"/>
            <p:cNvSpPr/>
            <p:nvPr/>
          </p:nvSpPr>
          <p:spPr bwMode="auto">
            <a:xfrm>
              <a:off x="5648326" y="3186114"/>
              <a:ext cx="165100" cy="300038"/>
            </a:xfrm>
            <a:custGeom>
              <a:avLst/>
              <a:gdLst>
                <a:gd name="T0" fmla="*/ 7 w 29"/>
                <a:gd name="T1" fmla="*/ 5 h 53"/>
                <a:gd name="T2" fmla="*/ 16 w 29"/>
                <a:gd name="T3" fmla="*/ 33 h 53"/>
                <a:gd name="T4" fmla="*/ 29 w 29"/>
                <a:gd name="T5" fmla="*/ 51 h 53"/>
                <a:gd name="T6" fmla="*/ 15 w 29"/>
                <a:gd name="T7" fmla="*/ 51 h 53"/>
                <a:gd name="T8" fmla="*/ 1 w 29"/>
                <a:gd name="T9" fmla="*/ 12 h 53"/>
                <a:gd name="T10" fmla="*/ 2 w 29"/>
                <a:gd name="T11" fmla="*/ 5 h 53"/>
                <a:gd name="T12" fmla="*/ 6 w 29"/>
                <a:gd name="T13" fmla="*/ 0 h 53"/>
                <a:gd name="T14" fmla="*/ 7 w 29"/>
                <a:gd name="T15" fmla="*/ 5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2">
                  <a:moveTo>
                    <a:pt x="7" y="5"/>
                  </a:moveTo>
                  <a:cubicBezTo>
                    <a:pt x="10" y="14"/>
                    <a:pt x="13" y="24"/>
                    <a:pt x="16" y="33"/>
                  </a:cubicBezTo>
                  <a:cubicBezTo>
                    <a:pt x="18" y="41"/>
                    <a:pt x="23" y="46"/>
                    <a:pt x="29" y="51"/>
                  </a:cubicBezTo>
                  <a:cubicBezTo>
                    <a:pt x="25" y="49"/>
                    <a:pt x="20" y="53"/>
                    <a:pt x="15" y="51"/>
                  </a:cubicBezTo>
                  <a:cubicBezTo>
                    <a:pt x="7" y="40"/>
                    <a:pt x="5" y="25"/>
                    <a:pt x="1" y="12"/>
                  </a:cubicBezTo>
                  <a:cubicBezTo>
                    <a:pt x="0" y="10"/>
                    <a:pt x="0" y="7"/>
                    <a:pt x="2" y="5"/>
                  </a:cubicBezTo>
                  <a:cubicBezTo>
                    <a:pt x="3" y="4"/>
                    <a:pt x="4" y="2"/>
                    <a:pt x="6" y="0"/>
                  </a:cubicBezTo>
                  <a:cubicBezTo>
                    <a:pt x="6" y="2"/>
                    <a:pt x="6" y="3"/>
                    <a:pt x="7" y="5"/>
                  </a:cubicBezTo>
                  <a:close/>
                </a:path>
              </a:pathLst>
            </a:custGeom>
            <a:solidFill>
              <a:srgbClr val="E08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4" name="Freeform 99"/>
            <p:cNvSpPr/>
            <p:nvPr/>
          </p:nvSpPr>
          <p:spPr bwMode="auto">
            <a:xfrm>
              <a:off x="5948364" y="3168651"/>
              <a:ext cx="17463" cy="136525"/>
            </a:xfrm>
            <a:custGeom>
              <a:avLst/>
              <a:gdLst>
                <a:gd name="T0" fmla="*/ 1 w 3"/>
                <a:gd name="T1" fmla="*/ 0 h 24"/>
                <a:gd name="T2" fmla="*/ 2 w 3"/>
                <a:gd name="T3" fmla="*/ 24 h 24"/>
                <a:gd name="T4" fmla="*/ 1 w 3"/>
                <a:gd name="T5" fmla="*/ 0 h 24"/>
              </a:gdLst>
              <a:ahLst/>
              <a:cxnLst>
                <a:cxn ang="0">
                  <a:pos x="T0" y="T1"/>
                </a:cxn>
                <a:cxn ang="0">
                  <a:pos x="T2" y="T3"/>
                </a:cxn>
                <a:cxn ang="0">
                  <a:pos x="T4" y="T5"/>
                </a:cxn>
              </a:cxnLst>
              <a:rect l="0" t="0" r="r" b="b"/>
              <a:pathLst>
                <a:path w="3" h="24">
                  <a:moveTo>
                    <a:pt x="1" y="0"/>
                  </a:moveTo>
                  <a:cubicBezTo>
                    <a:pt x="3" y="8"/>
                    <a:pt x="2" y="16"/>
                    <a:pt x="2" y="24"/>
                  </a:cubicBezTo>
                  <a:cubicBezTo>
                    <a:pt x="0" y="16"/>
                    <a:pt x="1" y="8"/>
                    <a:pt x="1" y="0"/>
                  </a:cubicBezTo>
                  <a:close/>
                </a:path>
              </a:pathLst>
            </a:custGeom>
            <a:solidFill>
              <a:srgbClr val="F9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5" name="Freeform 100"/>
            <p:cNvSpPr/>
            <p:nvPr/>
          </p:nvSpPr>
          <p:spPr bwMode="auto">
            <a:xfrm>
              <a:off x="6723064" y="3371851"/>
              <a:ext cx="163513" cy="119063"/>
            </a:xfrm>
            <a:custGeom>
              <a:avLst/>
              <a:gdLst>
                <a:gd name="T0" fmla="*/ 8 w 29"/>
                <a:gd name="T1" fmla="*/ 20 h 21"/>
                <a:gd name="T2" fmla="*/ 0 w 29"/>
                <a:gd name="T3" fmla="*/ 18 h 21"/>
                <a:gd name="T4" fmla="*/ 26 w 29"/>
                <a:gd name="T5" fmla="*/ 0 h 21"/>
                <a:gd name="T6" fmla="*/ 29 w 29"/>
                <a:gd name="T7" fmla="*/ 3 h 21"/>
                <a:gd name="T8" fmla="*/ 29 w 29"/>
                <a:gd name="T9" fmla="*/ 4 h 21"/>
                <a:gd name="T10" fmla="*/ 8 w 29"/>
                <a:gd name="T11" fmla="*/ 20 h 21"/>
              </a:gdLst>
              <a:ahLst/>
              <a:cxnLst>
                <a:cxn ang="0">
                  <a:pos x="T0" y="T1"/>
                </a:cxn>
                <a:cxn ang="0">
                  <a:pos x="T2" y="T3"/>
                </a:cxn>
                <a:cxn ang="0">
                  <a:pos x="T4" y="T5"/>
                </a:cxn>
                <a:cxn ang="0">
                  <a:pos x="T6" y="T7"/>
                </a:cxn>
                <a:cxn ang="0">
                  <a:pos x="T8" y="T9"/>
                </a:cxn>
                <a:cxn ang="0">
                  <a:pos x="T10" y="T11"/>
                </a:cxn>
              </a:cxnLst>
              <a:rect l="0" t="0" r="r" b="b"/>
              <a:pathLst>
                <a:path w="28" h="21">
                  <a:moveTo>
                    <a:pt x="8" y="20"/>
                  </a:moveTo>
                  <a:cubicBezTo>
                    <a:pt x="5" y="19"/>
                    <a:pt x="3" y="19"/>
                    <a:pt x="0" y="18"/>
                  </a:cubicBezTo>
                  <a:cubicBezTo>
                    <a:pt x="11" y="15"/>
                    <a:pt x="18" y="8"/>
                    <a:pt x="26" y="0"/>
                  </a:cubicBezTo>
                  <a:cubicBezTo>
                    <a:pt x="27" y="1"/>
                    <a:pt x="28" y="2"/>
                    <a:pt x="29" y="3"/>
                  </a:cubicBezTo>
                  <a:cubicBezTo>
                    <a:pt x="29" y="4"/>
                    <a:pt x="29" y="4"/>
                    <a:pt x="29" y="4"/>
                  </a:cubicBezTo>
                  <a:cubicBezTo>
                    <a:pt x="26" y="15"/>
                    <a:pt x="17" y="21"/>
                    <a:pt x="8" y="20"/>
                  </a:cubicBezTo>
                  <a:close/>
                </a:path>
              </a:pathLst>
            </a:custGeom>
            <a:solidFill>
              <a:srgbClr val="DE82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6" name="Freeform 101"/>
            <p:cNvSpPr/>
            <p:nvPr/>
          </p:nvSpPr>
          <p:spPr bwMode="auto">
            <a:xfrm>
              <a:off x="6767514" y="3395664"/>
              <a:ext cx="209550" cy="130175"/>
            </a:xfrm>
            <a:custGeom>
              <a:avLst/>
              <a:gdLst>
                <a:gd name="T0" fmla="*/ 0 w 37"/>
                <a:gd name="T1" fmla="*/ 16 h 23"/>
                <a:gd name="T2" fmla="*/ 21 w 37"/>
                <a:gd name="T3" fmla="*/ 0 h 23"/>
                <a:gd name="T4" fmla="*/ 37 w 37"/>
                <a:gd name="T5" fmla="*/ 22 h 23"/>
                <a:gd name="T6" fmla="*/ 7 w 37"/>
                <a:gd name="T7" fmla="*/ 19 h 23"/>
                <a:gd name="T8" fmla="*/ 0 w 37"/>
                <a:gd name="T9" fmla="*/ 16 h 23"/>
              </a:gdLst>
              <a:ahLst/>
              <a:cxnLst>
                <a:cxn ang="0">
                  <a:pos x="T0" y="T1"/>
                </a:cxn>
                <a:cxn ang="0">
                  <a:pos x="T2" y="T3"/>
                </a:cxn>
                <a:cxn ang="0">
                  <a:pos x="T4" y="T5"/>
                </a:cxn>
                <a:cxn ang="0">
                  <a:pos x="T6" y="T7"/>
                </a:cxn>
                <a:cxn ang="0">
                  <a:pos x="T8" y="T9"/>
                </a:cxn>
              </a:cxnLst>
              <a:rect l="0" t="0" r="r" b="b"/>
              <a:pathLst>
                <a:path w="37" h="23">
                  <a:moveTo>
                    <a:pt x="0" y="16"/>
                  </a:moveTo>
                  <a:cubicBezTo>
                    <a:pt x="9" y="14"/>
                    <a:pt x="14" y="6"/>
                    <a:pt x="21" y="0"/>
                  </a:cubicBezTo>
                  <a:cubicBezTo>
                    <a:pt x="27" y="7"/>
                    <a:pt x="33" y="14"/>
                    <a:pt x="37" y="22"/>
                  </a:cubicBezTo>
                  <a:cubicBezTo>
                    <a:pt x="27" y="23"/>
                    <a:pt x="17" y="21"/>
                    <a:pt x="7" y="19"/>
                  </a:cubicBezTo>
                  <a:cubicBezTo>
                    <a:pt x="5" y="19"/>
                    <a:pt x="2" y="18"/>
                    <a:pt x="0" y="16"/>
                  </a:cubicBezTo>
                  <a:close/>
                </a:path>
              </a:pathLst>
            </a:custGeom>
            <a:solidFill>
              <a:srgbClr val="F9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7" name="Freeform 102"/>
            <p:cNvSpPr/>
            <p:nvPr/>
          </p:nvSpPr>
          <p:spPr bwMode="auto">
            <a:xfrm>
              <a:off x="6084889" y="3084514"/>
              <a:ext cx="134938" cy="119063"/>
            </a:xfrm>
            <a:custGeom>
              <a:avLst/>
              <a:gdLst>
                <a:gd name="T0" fmla="*/ 0 w 24"/>
                <a:gd name="T1" fmla="*/ 21 h 21"/>
                <a:gd name="T2" fmla="*/ 0 w 24"/>
                <a:gd name="T3" fmla="*/ 1 h 21"/>
                <a:gd name="T4" fmla="*/ 1 w 24"/>
                <a:gd name="T5" fmla="*/ 0 h 21"/>
                <a:gd name="T6" fmla="*/ 23 w 24"/>
                <a:gd name="T7" fmla="*/ 2 h 21"/>
                <a:gd name="T8" fmla="*/ 5 w 24"/>
                <a:gd name="T9" fmla="*/ 21 h 21"/>
                <a:gd name="T10" fmla="*/ 0 w 24"/>
                <a:gd name="T11" fmla="*/ 21 h 21"/>
              </a:gdLst>
              <a:ahLst/>
              <a:cxnLst>
                <a:cxn ang="0">
                  <a:pos x="T0" y="T1"/>
                </a:cxn>
                <a:cxn ang="0">
                  <a:pos x="T2" y="T3"/>
                </a:cxn>
                <a:cxn ang="0">
                  <a:pos x="T4" y="T5"/>
                </a:cxn>
                <a:cxn ang="0">
                  <a:pos x="T6" y="T7"/>
                </a:cxn>
                <a:cxn ang="0">
                  <a:pos x="T8" y="T9"/>
                </a:cxn>
                <a:cxn ang="0">
                  <a:pos x="T10" y="T11"/>
                </a:cxn>
              </a:cxnLst>
              <a:rect l="0" t="0" r="r" b="b"/>
              <a:pathLst>
                <a:path w="24" h="21">
                  <a:moveTo>
                    <a:pt x="0" y="21"/>
                  </a:moveTo>
                  <a:cubicBezTo>
                    <a:pt x="0" y="14"/>
                    <a:pt x="0" y="7"/>
                    <a:pt x="0" y="1"/>
                  </a:cubicBezTo>
                  <a:cubicBezTo>
                    <a:pt x="0" y="0"/>
                    <a:pt x="0" y="0"/>
                    <a:pt x="1" y="0"/>
                  </a:cubicBezTo>
                  <a:cubicBezTo>
                    <a:pt x="8" y="1"/>
                    <a:pt x="16" y="2"/>
                    <a:pt x="23" y="2"/>
                  </a:cubicBezTo>
                  <a:cubicBezTo>
                    <a:pt x="24" y="21"/>
                    <a:pt x="24" y="21"/>
                    <a:pt x="5" y="21"/>
                  </a:cubicBezTo>
                  <a:cubicBezTo>
                    <a:pt x="4" y="21"/>
                    <a:pt x="2" y="21"/>
                    <a:pt x="0" y="21"/>
                  </a:cubicBezTo>
                  <a:close/>
                </a:path>
              </a:pathLst>
            </a:custGeom>
            <a:solidFill>
              <a:srgbClr val="EEA1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8" name="Freeform 103"/>
            <p:cNvSpPr/>
            <p:nvPr/>
          </p:nvSpPr>
          <p:spPr bwMode="auto">
            <a:xfrm>
              <a:off x="5553076" y="3208339"/>
              <a:ext cx="198438" cy="266700"/>
            </a:xfrm>
            <a:custGeom>
              <a:avLst/>
              <a:gdLst>
                <a:gd name="T0" fmla="*/ 19 w 35"/>
                <a:gd name="T1" fmla="*/ 1 h 47"/>
                <a:gd name="T2" fmla="*/ 27 w 35"/>
                <a:gd name="T3" fmla="*/ 27 h 47"/>
                <a:gd name="T4" fmla="*/ 33 w 35"/>
                <a:gd name="T5" fmla="*/ 43 h 47"/>
                <a:gd name="T6" fmla="*/ 32 w 35"/>
                <a:gd name="T7" fmla="*/ 47 h 47"/>
                <a:gd name="T8" fmla="*/ 12 w 35"/>
                <a:gd name="T9" fmla="*/ 38 h 47"/>
                <a:gd name="T10" fmla="*/ 5 w 35"/>
                <a:gd name="T11" fmla="*/ 30 h 47"/>
                <a:gd name="T12" fmla="*/ 1 w 35"/>
                <a:gd name="T13" fmla="*/ 21 h 47"/>
                <a:gd name="T14" fmla="*/ 2 w 35"/>
                <a:gd name="T15" fmla="*/ 20 h 47"/>
                <a:gd name="T16" fmla="*/ 17 w 35"/>
                <a:gd name="T17" fmla="*/ 0 h 47"/>
                <a:gd name="T18" fmla="*/ 19 w 35"/>
                <a:gd name="T19"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7">
                  <a:moveTo>
                    <a:pt x="19" y="1"/>
                  </a:moveTo>
                  <a:cubicBezTo>
                    <a:pt x="23" y="9"/>
                    <a:pt x="24" y="18"/>
                    <a:pt x="27" y="27"/>
                  </a:cubicBezTo>
                  <a:cubicBezTo>
                    <a:pt x="28" y="32"/>
                    <a:pt x="30" y="38"/>
                    <a:pt x="33" y="43"/>
                  </a:cubicBezTo>
                  <a:cubicBezTo>
                    <a:pt x="34" y="45"/>
                    <a:pt x="35" y="46"/>
                    <a:pt x="32" y="47"/>
                  </a:cubicBezTo>
                  <a:cubicBezTo>
                    <a:pt x="25" y="45"/>
                    <a:pt x="18" y="42"/>
                    <a:pt x="12" y="38"/>
                  </a:cubicBezTo>
                  <a:cubicBezTo>
                    <a:pt x="9" y="35"/>
                    <a:pt x="8" y="32"/>
                    <a:pt x="5" y="30"/>
                  </a:cubicBezTo>
                  <a:cubicBezTo>
                    <a:pt x="1" y="28"/>
                    <a:pt x="0" y="25"/>
                    <a:pt x="1" y="21"/>
                  </a:cubicBezTo>
                  <a:cubicBezTo>
                    <a:pt x="1" y="21"/>
                    <a:pt x="2" y="20"/>
                    <a:pt x="2" y="20"/>
                  </a:cubicBezTo>
                  <a:cubicBezTo>
                    <a:pt x="0" y="8"/>
                    <a:pt x="10" y="5"/>
                    <a:pt x="17" y="0"/>
                  </a:cubicBezTo>
                  <a:cubicBezTo>
                    <a:pt x="18" y="1"/>
                    <a:pt x="18" y="1"/>
                    <a:pt x="19" y="1"/>
                  </a:cubicBezTo>
                  <a:close/>
                </a:path>
              </a:pathLst>
            </a:custGeom>
            <a:solidFill>
              <a:srgbClr val="F9CE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19" name="Freeform 104"/>
            <p:cNvSpPr/>
            <p:nvPr/>
          </p:nvSpPr>
          <p:spPr bwMode="auto">
            <a:xfrm>
              <a:off x="6727826" y="3525839"/>
              <a:ext cx="288925" cy="152400"/>
            </a:xfrm>
            <a:custGeom>
              <a:avLst/>
              <a:gdLst>
                <a:gd name="T0" fmla="*/ 7 w 51"/>
                <a:gd name="T1" fmla="*/ 2 h 27"/>
                <a:gd name="T2" fmla="*/ 51 w 51"/>
                <a:gd name="T3" fmla="*/ 20 h 27"/>
                <a:gd name="T4" fmla="*/ 40 w 51"/>
                <a:gd name="T5" fmla="*/ 20 h 27"/>
                <a:gd name="T6" fmla="*/ 28 w 51"/>
                <a:gd name="T7" fmla="*/ 27 h 27"/>
                <a:gd name="T8" fmla="*/ 7 w 51"/>
                <a:gd name="T9" fmla="*/ 7 h 27"/>
                <a:gd name="T10" fmla="*/ 0 w 51"/>
                <a:gd name="T11" fmla="*/ 3 h 27"/>
                <a:gd name="T12" fmla="*/ 7 w 51"/>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51" h="27">
                  <a:moveTo>
                    <a:pt x="7" y="2"/>
                  </a:moveTo>
                  <a:cubicBezTo>
                    <a:pt x="20" y="13"/>
                    <a:pt x="36" y="16"/>
                    <a:pt x="51" y="20"/>
                  </a:cubicBezTo>
                  <a:cubicBezTo>
                    <a:pt x="46" y="21"/>
                    <a:pt x="46" y="21"/>
                    <a:pt x="40" y="20"/>
                  </a:cubicBezTo>
                  <a:cubicBezTo>
                    <a:pt x="31" y="17"/>
                    <a:pt x="31" y="17"/>
                    <a:pt x="28" y="27"/>
                  </a:cubicBezTo>
                  <a:cubicBezTo>
                    <a:pt x="26" y="15"/>
                    <a:pt x="15" y="12"/>
                    <a:pt x="7" y="7"/>
                  </a:cubicBezTo>
                  <a:cubicBezTo>
                    <a:pt x="5" y="5"/>
                    <a:pt x="3" y="4"/>
                    <a:pt x="0" y="3"/>
                  </a:cubicBezTo>
                  <a:cubicBezTo>
                    <a:pt x="2" y="0"/>
                    <a:pt x="5" y="2"/>
                    <a:pt x="7" y="2"/>
                  </a:cubicBezTo>
                  <a:close/>
                </a:path>
              </a:pathLst>
            </a:custGeom>
            <a:solidFill>
              <a:srgbClr val="D88F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0" name="Freeform 105"/>
            <p:cNvSpPr/>
            <p:nvPr/>
          </p:nvSpPr>
          <p:spPr bwMode="auto">
            <a:xfrm>
              <a:off x="6784976" y="3859214"/>
              <a:ext cx="174625" cy="95250"/>
            </a:xfrm>
            <a:custGeom>
              <a:avLst/>
              <a:gdLst>
                <a:gd name="T0" fmla="*/ 0 w 31"/>
                <a:gd name="T1" fmla="*/ 1 h 17"/>
                <a:gd name="T2" fmla="*/ 31 w 31"/>
                <a:gd name="T3" fmla="*/ 1 h 17"/>
                <a:gd name="T4" fmla="*/ 20 w 31"/>
                <a:gd name="T5" fmla="*/ 6 h 17"/>
                <a:gd name="T6" fmla="*/ 30 w 31"/>
                <a:gd name="T7" fmla="*/ 17 h 17"/>
                <a:gd name="T8" fmla="*/ 3 w 31"/>
                <a:gd name="T9" fmla="*/ 5 h 17"/>
                <a:gd name="T10" fmla="*/ 0 w 31"/>
                <a:gd name="T11" fmla="*/ 1 h 17"/>
              </a:gdLst>
              <a:ahLst/>
              <a:cxnLst>
                <a:cxn ang="0">
                  <a:pos x="T0" y="T1"/>
                </a:cxn>
                <a:cxn ang="0">
                  <a:pos x="T2" y="T3"/>
                </a:cxn>
                <a:cxn ang="0">
                  <a:pos x="T4" y="T5"/>
                </a:cxn>
                <a:cxn ang="0">
                  <a:pos x="T6" y="T7"/>
                </a:cxn>
                <a:cxn ang="0">
                  <a:pos x="T8" y="T9"/>
                </a:cxn>
                <a:cxn ang="0">
                  <a:pos x="T10" y="T11"/>
                </a:cxn>
              </a:cxnLst>
              <a:rect l="0" t="0" r="r" b="b"/>
              <a:pathLst>
                <a:path w="31" h="17">
                  <a:moveTo>
                    <a:pt x="0" y="1"/>
                  </a:moveTo>
                  <a:cubicBezTo>
                    <a:pt x="10" y="0"/>
                    <a:pt x="20" y="4"/>
                    <a:pt x="31" y="1"/>
                  </a:cubicBezTo>
                  <a:cubicBezTo>
                    <a:pt x="28" y="4"/>
                    <a:pt x="23" y="3"/>
                    <a:pt x="20" y="6"/>
                  </a:cubicBezTo>
                  <a:cubicBezTo>
                    <a:pt x="23" y="10"/>
                    <a:pt x="27" y="13"/>
                    <a:pt x="30" y="17"/>
                  </a:cubicBezTo>
                  <a:cubicBezTo>
                    <a:pt x="20" y="13"/>
                    <a:pt x="15" y="2"/>
                    <a:pt x="3" y="5"/>
                  </a:cubicBezTo>
                  <a:cubicBezTo>
                    <a:pt x="2" y="3"/>
                    <a:pt x="1" y="2"/>
                    <a:pt x="0" y="1"/>
                  </a:cubicBezTo>
                  <a:close/>
                </a:path>
              </a:pathLst>
            </a:custGeom>
            <a:solidFill>
              <a:srgbClr val="D987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1" name="Freeform 106"/>
            <p:cNvSpPr/>
            <p:nvPr/>
          </p:nvSpPr>
          <p:spPr bwMode="auto">
            <a:xfrm>
              <a:off x="6711951" y="3638551"/>
              <a:ext cx="90488" cy="141288"/>
            </a:xfrm>
            <a:custGeom>
              <a:avLst/>
              <a:gdLst>
                <a:gd name="T0" fmla="*/ 0 w 16"/>
                <a:gd name="T1" fmla="*/ 21 h 25"/>
                <a:gd name="T2" fmla="*/ 9 w 16"/>
                <a:gd name="T3" fmla="*/ 0 h 25"/>
                <a:gd name="T4" fmla="*/ 7 w 16"/>
                <a:gd name="T5" fmla="*/ 9 h 25"/>
                <a:gd name="T6" fmla="*/ 16 w 16"/>
                <a:gd name="T7" fmla="*/ 12 h 25"/>
                <a:gd name="T8" fmla="*/ 2 w 16"/>
                <a:gd name="T9" fmla="*/ 25 h 25"/>
                <a:gd name="T10" fmla="*/ 0 w 16"/>
                <a:gd name="T11" fmla="*/ 21 h 25"/>
              </a:gdLst>
              <a:ahLst/>
              <a:cxnLst>
                <a:cxn ang="0">
                  <a:pos x="T0" y="T1"/>
                </a:cxn>
                <a:cxn ang="0">
                  <a:pos x="T2" y="T3"/>
                </a:cxn>
                <a:cxn ang="0">
                  <a:pos x="T4" y="T5"/>
                </a:cxn>
                <a:cxn ang="0">
                  <a:pos x="T6" y="T7"/>
                </a:cxn>
                <a:cxn ang="0">
                  <a:pos x="T8" y="T9"/>
                </a:cxn>
                <a:cxn ang="0">
                  <a:pos x="T10" y="T11"/>
                </a:cxn>
              </a:cxnLst>
              <a:rect l="0" t="0" r="r" b="b"/>
              <a:pathLst>
                <a:path w="16" h="25">
                  <a:moveTo>
                    <a:pt x="0" y="21"/>
                  </a:moveTo>
                  <a:cubicBezTo>
                    <a:pt x="3" y="15"/>
                    <a:pt x="2" y="6"/>
                    <a:pt x="9" y="0"/>
                  </a:cubicBezTo>
                  <a:cubicBezTo>
                    <a:pt x="10" y="4"/>
                    <a:pt x="6" y="6"/>
                    <a:pt x="7" y="9"/>
                  </a:cubicBezTo>
                  <a:cubicBezTo>
                    <a:pt x="8" y="13"/>
                    <a:pt x="12" y="9"/>
                    <a:pt x="16" y="12"/>
                  </a:cubicBezTo>
                  <a:cubicBezTo>
                    <a:pt x="6" y="12"/>
                    <a:pt x="4" y="18"/>
                    <a:pt x="2" y="25"/>
                  </a:cubicBezTo>
                  <a:cubicBezTo>
                    <a:pt x="1" y="23"/>
                    <a:pt x="1" y="22"/>
                    <a:pt x="0" y="21"/>
                  </a:cubicBezTo>
                  <a:close/>
                </a:path>
              </a:pathLst>
            </a:custGeom>
            <a:solidFill>
              <a:srgbClr val="D58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sp>
          <p:nvSpPr>
            <p:cNvPr id="122" name="Freeform 107"/>
            <p:cNvSpPr/>
            <p:nvPr/>
          </p:nvSpPr>
          <p:spPr bwMode="auto">
            <a:xfrm>
              <a:off x="7045326" y="4208464"/>
              <a:ext cx="33338" cy="46038"/>
            </a:xfrm>
            <a:custGeom>
              <a:avLst/>
              <a:gdLst>
                <a:gd name="T0" fmla="*/ 6 w 6"/>
                <a:gd name="T1" fmla="*/ 8 h 8"/>
                <a:gd name="T2" fmla="*/ 0 w 6"/>
                <a:gd name="T3" fmla="*/ 1 h 8"/>
                <a:gd name="T4" fmla="*/ 6 w 6"/>
                <a:gd name="T5" fmla="*/ 8 h 8"/>
              </a:gdLst>
              <a:ahLst/>
              <a:cxnLst>
                <a:cxn ang="0">
                  <a:pos x="T0" y="T1"/>
                </a:cxn>
                <a:cxn ang="0">
                  <a:pos x="T2" y="T3"/>
                </a:cxn>
                <a:cxn ang="0">
                  <a:pos x="T4" y="T5"/>
                </a:cxn>
              </a:cxnLst>
              <a:rect l="0" t="0" r="r" b="b"/>
              <a:pathLst>
                <a:path w="6" h="8">
                  <a:moveTo>
                    <a:pt x="6" y="8"/>
                  </a:moveTo>
                  <a:cubicBezTo>
                    <a:pt x="3" y="6"/>
                    <a:pt x="1" y="4"/>
                    <a:pt x="0" y="1"/>
                  </a:cubicBezTo>
                  <a:cubicBezTo>
                    <a:pt x="6" y="0"/>
                    <a:pt x="5" y="5"/>
                    <a:pt x="6" y="8"/>
                  </a:cubicBezTo>
                  <a:close/>
                </a:path>
              </a:pathLst>
            </a:custGeom>
            <a:solidFill>
              <a:srgbClr val="F8C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400000000000000" pitchFamily="2" charset="-78"/>
              </a:endParaRPr>
            </a:p>
          </p:txBody>
        </p:sp>
      </p:grpSp>
    </p:spTree>
    <p:extLst>
      <p:ext uri="{BB962C8B-B14F-4D97-AF65-F5344CB8AC3E}">
        <p14:creationId xmlns:p14="http://schemas.microsoft.com/office/powerpoint/2010/main" val="221870826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S_NET" val="4.0.30319.42000"/>
  <p:tag name="AS_OS" val="Microsoft Windows NT 6.2.9200.0"/>
  <p:tag name="AS_RELEASE_DATE" val="2017.01.13"/>
  <p:tag name="AS_TITLE" val="Aspose.Slides for .NET 4.0"/>
  <p:tag name="AS_VERSION" val="16.12.1.0"/>
</p:tagLst>
</file>

<file path=ppt/theme/theme1.xml><?xml version="1.0" encoding="utf-8"?>
<a:theme xmlns:a="http://schemas.openxmlformats.org/drawingml/2006/main" name="Office Theme">
  <a:themeElements>
    <a:clrScheme name="Marquesina">
      <a:dk1>
        <a:srgbClr val="000000"/>
      </a:dk1>
      <a:lt1>
        <a:sysClr val="window" lastClr="FFFFFF"/>
      </a:lt1>
      <a:dk2>
        <a:srgbClr val="5E5E5E"/>
      </a:dk2>
      <a:lt2>
        <a:srgbClr val="DDDDDD"/>
      </a:lt2>
      <a:accent1>
        <a:srgbClr val="418AB3"/>
      </a:accent1>
      <a:accent2>
        <a:srgbClr val="A6B727"/>
      </a:accent2>
      <a:accent3>
        <a:srgbClr val="F69200"/>
      </a:accent3>
      <a:accent4>
        <a:srgbClr val="838383"/>
      </a:accent4>
      <a:accent5>
        <a:srgbClr val="FEC306"/>
      </a:accent5>
      <a:accent6>
        <a:srgbClr val="DF5327"/>
      </a:accent6>
      <a:hlink>
        <a:srgbClr val="F59E00"/>
      </a:hlink>
      <a:folHlink>
        <a:srgbClr val="B2B2B2"/>
      </a:folHlink>
    </a:clrScheme>
    <a:fontScheme name="Arial Black-Arial">
      <a:majorFont>
        <a:latin typeface="Arial Black" panose="020B0A04020102020204"/>
        <a:ea typeface="Arial"/>
        <a:cs typeface="Arial"/>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Facet</Template>
  <TotalTime>0</TotalTime>
  <Words>3794</Words>
  <Application>Microsoft Office PowerPoint</Application>
  <PresentationFormat>Widescreen</PresentationFormat>
  <Paragraphs>353</Paragraphs>
  <Slides>39</Slides>
  <Notes>25</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39</vt:i4>
      </vt:variant>
    </vt:vector>
  </HeadingPairs>
  <TitlesOfParts>
    <vt:vector size="53" baseType="lpstr">
      <vt:lpstr>Aller Bold</vt:lpstr>
      <vt:lpstr>Arial</vt:lpstr>
      <vt:lpstr>Arial Black</vt:lpstr>
      <vt:lpstr>Arial Rounded MT Bold</vt:lpstr>
      <vt:lpstr>Arvo</vt:lpstr>
      <vt:lpstr>Calibri</vt:lpstr>
      <vt:lpstr>Calibri Light</vt:lpstr>
      <vt:lpstr>Clear Sans Medium</vt:lpstr>
      <vt:lpstr>DM Sans</vt:lpstr>
      <vt:lpstr>Helvetica Light</vt:lpstr>
      <vt:lpstr>Quicksand</vt:lpstr>
      <vt:lpstr>Raleway</vt:lpstr>
      <vt:lpstr>Times New Roman</vt:lpstr>
      <vt:lpstr>Office Theme</vt:lpstr>
      <vt:lpstr>PowerPoint Presentation</vt:lpstr>
      <vt:lpstr>PowerPoint Presentation</vt:lpstr>
      <vt:lpstr>اعضای داخلی</vt:lpstr>
      <vt:lpstr>سیستم ها</vt:lpstr>
      <vt:lpstr>PowerPoint Presentation</vt:lpstr>
      <vt:lpstr>بیایید چند مفهوم را مرور کنیم</vt:lpstr>
      <vt:lpstr>تجزیه و تحلیل</vt:lpstr>
      <vt:lpstr>PowerPoint Presentation</vt:lpstr>
      <vt:lpstr>PowerPoint Presentation</vt:lpstr>
      <vt:lpstr>PowerPoint Presentation</vt:lpstr>
      <vt:lpstr>عنوان را تنظیم کنید</vt:lpstr>
      <vt:lpstr>لایه های پوست انسان</vt:lpstr>
      <vt:lpstr>عنوان را تنظیم کنید</vt:lpstr>
      <vt:lpstr>آناتومی انسان</vt:lpstr>
      <vt:lpstr>PowerPoint Presentation</vt:lpstr>
      <vt:lpstr>سبک اینفوگرافیک</vt:lpstr>
      <vt:lpstr>سبک اینفوگرافیک</vt:lpstr>
      <vt:lpstr>سبک اینفوگرافیک</vt:lpstr>
      <vt:lpstr>سبک اینفوگرافیک</vt:lpstr>
      <vt:lpstr>دستگاه تنفسی</vt:lpstr>
      <vt:lpstr>سبک اینفوگرافیک</vt:lpstr>
      <vt:lpstr>آناتومی برونشیل ها</vt:lpstr>
      <vt:lpstr>در مورد موضوع خود توضیح دهید</vt:lpstr>
      <vt:lpstr>PowerPoint Presentation</vt:lpstr>
      <vt:lpstr>اینفوگرافیک سلامت انسان</vt:lpstr>
      <vt:lpstr>برای توضیح قسمت ها از نمودارها استفاده کنید</vt:lpstr>
      <vt:lpstr>خلاصه تجزیه و تحلیل داده ها</vt:lpstr>
      <vt:lpstr>معرفی</vt:lpstr>
      <vt:lpstr>PowerPoint Presentation</vt:lpstr>
      <vt:lpstr>مراقبت های بهداشتی</vt:lpstr>
      <vt:lpstr>PowerPoint Presentation</vt:lpstr>
      <vt:lpstr>تجزیه و تحلیل انسانی</vt:lpstr>
      <vt:lpstr>اینفوگرافیک سلامت انسان</vt:lpstr>
      <vt:lpstr>اینفوگرافیک سلامت انسان</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2024-04-15T11:08:40Z</dcterms:created>
  <dcterms:modified xsi:type="dcterms:W3CDTF">2024-05-01T14:01:48Z</dcterms:modified>
</cp:coreProperties>
</file>